
<file path=[Content_Types].xml><?xml version="1.0" encoding="utf-8"?>
<Types xmlns="http://schemas.openxmlformats.org/package/2006/content-types">
  <Default Extension="png" ContentType="image/png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"/>
  </p:notesMasterIdLst>
  <p:sldIdLst>
    <p:sldId id="317" r:id="rId3"/>
    <p:sldId id="320" r:id="rId4"/>
    <p:sldId id="256" r:id="rId5"/>
    <p:sldId id="257" r:id="rId6"/>
    <p:sldId id="259" r:id="rId7"/>
    <p:sldId id="258" r:id="rId8"/>
    <p:sldId id="322" r:id="rId9"/>
    <p:sldId id="323" r:id="rId10"/>
    <p:sldId id="324" r:id="rId11"/>
    <p:sldId id="321" r:id="rId1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2E24"/>
    <a:srgbClr val="294667"/>
    <a:srgbClr val="740000"/>
    <a:srgbClr val="EEEFEF"/>
    <a:srgbClr val="6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0" autoAdjust="0"/>
    <p:restoredTop sz="81149" autoAdjust="0"/>
  </p:normalViewPr>
  <p:slideViewPr>
    <p:cSldViewPr snapToGrid="0" showGuides="1">
      <p:cViewPr>
        <p:scale>
          <a:sx n="66" d="100"/>
          <a:sy n="66" d="100"/>
        </p:scale>
        <p:origin x="564" y="58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viewProps" Target="view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1056ED2-2499-4E8B-8EFC-DD3082310082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247F66-ADF7-4A32-BC9F-D5EBA78BEC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52509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3487A7-C346-40B4-8371-743465BAF40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91219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3487A7-C346-40B4-8371-743465BAF40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32823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3487A7-C346-40B4-8371-743465BAF40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7136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3487A7-C346-40B4-8371-743465BAF40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37463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3487A7-C346-40B4-8371-743465BAF40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1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70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60081C5-715D-487A-9BE4-EBA369C5E9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xmlns="" id="{3E6D90E7-3603-4591-8C1F-4BC4065CB83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07BB9559-B88D-48B2-A828-6F8F02F629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B5659BAF-9BCC-494E-9DB2-78B23A0A71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86549332-2B30-490F-BFE9-9DFF3B502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27561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36E370D-2655-491A-B325-BD5831A1D1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934EA76C-5C1D-48E7-9BDC-B4208444D5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AAC2C6BD-6A6B-46B6-8231-012D60CFED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0E5CCCB4-940E-4EB0-A0F7-3CF0AE1413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6CD441E4-7402-4664-ACA8-04781BDB90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40377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xmlns="" id="{972EC7E1-2A85-4716-8F75-16810F030D4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415F6274-2BE7-4968-90E4-6BB5C3187B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EE7C7000-A4BE-4039-816D-F226C0A4E3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419D322-47F0-48C2-AFC1-766EBE1897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EDE05EA9-3998-498F-BA3B-144CDBBEFC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58842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93624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20087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17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39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7576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67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594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511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4320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350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06628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152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152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19724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171" indent="0">
              <a:buNone/>
              <a:defRPr sz="2667" b="1"/>
            </a:lvl2pPr>
            <a:lvl3pPr marL="1218390" indent="0">
              <a:buNone/>
              <a:defRPr sz="2400" b="1"/>
            </a:lvl3pPr>
            <a:lvl4pPr marL="1827576" indent="0">
              <a:buNone/>
              <a:defRPr sz="2133" b="1"/>
            </a:lvl4pPr>
            <a:lvl5pPr marL="2436778" indent="0">
              <a:buNone/>
              <a:defRPr sz="2133" b="1"/>
            </a:lvl5pPr>
            <a:lvl6pPr marL="3045948" indent="0">
              <a:buNone/>
              <a:defRPr sz="2133" b="1"/>
            </a:lvl6pPr>
            <a:lvl7pPr marL="3655119" indent="0">
              <a:buNone/>
              <a:defRPr sz="2133" b="1"/>
            </a:lvl7pPr>
            <a:lvl8pPr marL="4264320" indent="0">
              <a:buNone/>
              <a:defRPr sz="2133" b="1"/>
            </a:lvl8pPr>
            <a:lvl9pPr marL="487350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409" y="1535113"/>
            <a:ext cx="5389033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200" b="1"/>
            </a:lvl1pPr>
            <a:lvl2pPr marL="609171" indent="0">
              <a:buNone/>
              <a:defRPr sz="2667" b="1"/>
            </a:lvl2pPr>
            <a:lvl3pPr marL="1218390" indent="0">
              <a:buNone/>
              <a:defRPr sz="2400" b="1"/>
            </a:lvl3pPr>
            <a:lvl4pPr marL="1827576" indent="0">
              <a:buNone/>
              <a:defRPr sz="2133" b="1"/>
            </a:lvl4pPr>
            <a:lvl5pPr marL="2436778" indent="0">
              <a:buNone/>
              <a:defRPr sz="2133" b="1"/>
            </a:lvl5pPr>
            <a:lvl6pPr marL="3045948" indent="0">
              <a:buNone/>
              <a:defRPr sz="2133" b="1"/>
            </a:lvl6pPr>
            <a:lvl7pPr marL="3655119" indent="0">
              <a:buNone/>
              <a:defRPr sz="2133" b="1"/>
            </a:lvl7pPr>
            <a:lvl8pPr marL="4264320" indent="0">
              <a:buNone/>
              <a:defRPr sz="2133" b="1"/>
            </a:lvl8pPr>
            <a:lvl9pPr marL="487350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409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07417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84765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86788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49"/>
            <a:ext cx="4011084" cy="1162051"/>
          </a:xfrm>
          <a:prstGeom prst="rect">
            <a:avLst/>
          </a:prstGeo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4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4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/>
            </a:lvl1pPr>
            <a:lvl2pPr marL="609171" indent="0">
              <a:buNone/>
              <a:defRPr sz="1600"/>
            </a:lvl2pPr>
            <a:lvl3pPr marL="1218390" indent="0">
              <a:buNone/>
              <a:defRPr sz="1333"/>
            </a:lvl3pPr>
            <a:lvl4pPr marL="1827576" indent="0">
              <a:buNone/>
              <a:defRPr sz="1200"/>
            </a:lvl4pPr>
            <a:lvl5pPr marL="2436778" indent="0">
              <a:buNone/>
              <a:defRPr sz="1200"/>
            </a:lvl5pPr>
            <a:lvl6pPr marL="3045948" indent="0">
              <a:buNone/>
              <a:defRPr sz="1200"/>
            </a:lvl6pPr>
            <a:lvl7pPr marL="3655119" indent="0">
              <a:buNone/>
              <a:defRPr sz="1200"/>
            </a:lvl7pPr>
            <a:lvl8pPr marL="4264320" indent="0">
              <a:buNone/>
              <a:defRPr sz="1200"/>
            </a:lvl8pPr>
            <a:lvl9pPr marL="487350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76629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EB628C1-1AC9-4CE3-A368-7076E6B61B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17335656-BDD1-4BF2-803C-90130791B9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8593EE64-7143-46AE-84C0-70C13BED2F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57EA380F-8AF4-4CCB-A15A-CE72F76AD2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D02B78FF-8F7C-4E88-9F00-D64D571483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32178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  <a:prstGeom prst="rect">
            <a:avLst/>
          </a:prstGeo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267"/>
            </a:lvl1pPr>
            <a:lvl2pPr marL="609171" indent="0">
              <a:buNone/>
              <a:defRPr sz="3733"/>
            </a:lvl2pPr>
            <a:lvl3pPr marL="1218390" indent="0">
              <a:buNone/>
              <a:defRPr sz="3200"/>
            </a:lvl3pPr>
            <a:lvl4pPr marL="1827576" indent="0">
              <a:buNone/>
              <a:defRPr sz="2667"/>
            </a:lvl4pPr>
            <a:lvl5pPr marL="2436778" indent="0">
              <a:buNone/>
              <a:defRPr sz="2667"/>
            </a:lvl5pPr>
            <a:lvl6pPr marL="3045948" indent="0">
              <a:buNone/>
              <a:defRPr sz="2667"/>
            </a:lvl6pPr>
            <a:lvl7pPr marL="3655119" indent="0">
              <a:buNone/>
              <a:defRPr sz="2667"/>
            </a:lvl7pPr>
            <a:lvl8pPr marL="4264320" indent="0">
              <a:buNone/>
              <a:defRPr sz="2667"/>
            </a:lvl8pPr>
            <a:lvl9pPr marL="4873507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75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/>
            </a:lvl1pPr>
            <a:lvl2pPr marL="609171" indent="0">
              <a:buNone/>
              <a:defRPr sz="1600"/>
            </a:lvl2pPr>
            <a:lvl3pPr marL="1218390" indent="0">
              <a:buNone/>
              <a:defRPr sz="1333"/>
            </a:lvl3pPr>
            <a:lvl4pPr marL="1827576" indent="0">
              <a:buNone/>
              <a:defRPr sz="1200"/>
            </a:lvl4pPr>
            <a:lvl5pPr marL="2436778" indent="0">
              <a:buNone/>
              <a:defRPr sz="1200"/>
            </a:lvl5pPr>
            <a:lvl6pPr marL="3045948" indent="0">
              <a:buNone/>
              <a:defRPr sz="1200"/>
            </a:lvl6pPr>
            <a:lvl7pPr marL="3655119" indent="0">
              <a:buNone/>
              <a:defRPr sz="1200"/>
            </a:lvl7pPr>
            <a:lvl8pPr marL="4264320" indent="0">
              <a:buNone/>
              <a:defRPr sz="1200"/>
            </a:lvl8pPr>
            <a:lvl9pPr marL="487350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65041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889050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E475A33E-545C-4F33-A3B8-AE22B9BCFDF4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DA3BF26D-FDDF-4645-B4C6-F4EDD8CE5E5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34101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0A22B11C-EA6A-4727-B693-77A3C2EE9A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A808C490-3817-4480-970C-0F4DE6C20B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58FA385C-21AC-4E6A-95B2-420C378E4C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DC22D528-11DF-44F8-8DFC-6ACB3A7F04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E757834C-44BE-438E-9601-383A7509C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73243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DD0933C5-F3B8-4C1D-85D8-3FDC6863D4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EEFBF6EA-6BDD-4567-ACDC-B05D7CA674D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E7D737B0-65B9-4C84-A5DD-1B60F85C20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412D0D98-3AF4-46DF-A0C3-992B651E31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83C7E112-F2C9-443B-8511-37DD0F9FD7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058D702B-D35F-4DD1-960F-9E1CA720F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69993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6FE7A70-F604-4E9C-970F-83DC102DD1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BC99A65F-2051-434F-B464-B753F1B04A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BC4DE8AD-55E0-4A88-AB28-52CC62C57A8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C0C49B02-4983-4B1C-ABE6-8DEF770F94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xmlns="" id="{D5921B74-441E-480D-AD37-13A138C3A0C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9866A1C9-2C09-429D-B800-7788AFAED5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4FCC20BE-182C-4D93-9023-FBD7E722E3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5FF531A1-79BD-42AE-B37F-D787F32229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59887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777DB3F-9A60-4FE2-9699-84CEAE760A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98566744-F986-4CEC-B8AD-42C4EF06C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98A0372A-6206-4A9A-9CD2-3208320AD5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CDC2C48E-F0F4-4480-A49C-811ED083C2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15637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xmlns="" id="{9D14E454-1E5C-42D8-B01E-1AD289AB1D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419637F0-6485-4DFE-8131-C29B8ED8A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5ABD6EB5-1246-45E9-9BE8-8977BE504E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52534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A7B9E4E-5925-4A2B-BAD5-91C204E016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2838F2B4-5E27-4F6F-A122-BBBD6A04D7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548283CA-DC3D-4DA1-B461-9E5C3BC3EB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A37B894A-D582-4A82-BC1B-4351087670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DD4598FB-9E72-4015-B1A1-8153024EF9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572DB436-B418-4AE8-8DC3-D97F14C235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2464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7AD24D7-22DE-4939-AC97-5731FF8F82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xmlns="" id="{E35FEDDD-2B4D-4F47-B9A7-C254663DE3C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0B275BA3-6E6B-49C7-9580-E34C48D564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DB2226B0-F5BC-4B6E-A2BC-ABDAB16A8F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22FA4DF2-4A06-426F-A39A-9F9EC4998E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ED7F8532-8CC6-4EDE-852B-62E520EE61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9321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A0AEA295-D0CE-42FE-84BB-161A762DCB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7E1B94F9-FC82-48CA-A408-10125491724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9616C801-D131-4035-B536-3F5FBC69106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2452F4-9F5C-464C-80EB-821F159FBE50}" type="datetimeFigureOut">
              <a:rPr lang="zh-CN" altLang="en-US" smtClean="0"/>
              <a:t>2021/12/6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894696A3-2F88-47D5-BB10-10A3B18914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4E6BEA8B-E833-49DD-9328-CA853EB6CE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1F6402-5AD4-430E-BAD4-C125AAED3E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9174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055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21839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879" indent="-456879" algn="l" defTabSz="121839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89950" indent="-380748" algn="l" defTabSz="121839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2975" indent="-304584" algn="l" defTabSz="121839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160" indent="-304584" algn="l" defTabSz="121839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1362" indent="-304584" algn="l" defTabSz="121839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0532" indent="-304584" algn="l" defTabSz="121839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59736" indent="-304584" algn="l" defTabSz="121839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68922" indent="-304584" algn="l" defTabSz="121839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78108" indent="-304584" algn="l" defTabSz="121839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171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390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576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778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948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119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320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507" algn="l" defTabSz="12183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3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26" Type="http://schemas.openxmlformats.org/officeDocument/2006/relationships/image" Target="../media/image29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5" Type="http://schemas.openxmlformats.org/officeDocument/2006/relationships/image" Target="../media/image28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29" Type="http://schemas.openxmlformats.org/officeDocument/2006/relationships/image" Target="../media/image32.png"/><Relationship Id="rId1" Type="http://schemas.openxmlformats.org/officeDocument/2006/relationships/tags" Target="../tags/tag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24" Type="http://schemas.openxmlformats.org/officeDocument/2006/relationships/image" Target="../media/image27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23" Type="http://schemas.openxmlformats.org/officeDocument/2006/relationships/image" Target="../media/image26.png"/><Relationship Id="rId28" Type="http://schemas.openxmlformats.org/officeDocument/2006/relationships/image" Target="../media/image31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25.png"/><Relationship Id="rId27" Type="http://schemas.openxmlformats.org/officeDocument/2006/relationships/image" Target="../media/image30.png"/><Relationship Id="rId30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5.png"/><Relationship Id="rId18" Type="http://schemas.openxmlformats.org/officeDocument/2006/relationships/image" Target="../media/image50.png"/><Relationship Id="rId26" Type="http://schemas.openxmlformats.org/officeDocument/2006/relationships/image" Target="../media/image58.png"/><Relationship Id="rId3" Type="http://schemas.openxmlformats.org/officeDocument/2006/relationships/image" Target="../media/image35.png"/><Relationship Id="rId21" Type="http://schemas.openxmlformats.org/officeDocument/2006/relationships/image" Target="../media/image53.png"/><Relationship Id="rId34" Type="http://schemas.openxmlformats.org/officeDocument/2006/relationships/image" Target="../media/image66.png"/><Relationship Id="rId7" Type="http://schemas.openxmlformats.org/officeDocument/2006/relationships/image" Target="../media/image39.png"/><Relationship Id="rId12" Type="http://schemas.openxmlformats.org/officeDocument/2006/relationships/image" Target="../media/image44.png"/><Relationship Id="rId17" Type="http://schemas.openxmlformats.org/officeDocument/2006/relationships/image" Target="../media/image49.png"/><Relationship Id="rId25" Type="http://schemas.openxmlformats.org/officeDocument/2006/relationships/image" Target="../media/image57.png"/><Relationship Id="rId33" Type="http://schemas.openxmlformats.org/officeDocument/2006/relationships/image" Target="../media/image65.png"/><Relationship Id="rId2" Type="http://schemas.openxmlformats.org/officeDocument/2006/relationships/image" Target="../media/image34.png"/><Relationship Id="rId16" Type="http://schemas.openxmlformats.org/officeDocument/2006/relationships/image" Target="../media/image48.png"/><Relationship Id="rId20" Type="http://schemas.openxmlformats.org/officeDocument/2006/relationships/image" Target="../media/image52.png"/><Relationship Id="rId29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png"/><Relationship Id="rId24" Type="http://schemas.openxmlformats.org/officeDocument/2006/relationships/image" Target="../media/image56.png"/><Relationship Id="rId32" Type="http://schemas.openxmlformats.org/officeDocument/2006/relationships/image" Target="../media/image64.png"/><Relationship Id="rId5" Type="http://schemas.openxmlformats.org/officeDocument/2006/relationships/image" Target="../media/image37.png"/><Relationship Id="rId15" Type="http://schemas.openxmlformats.org/officeDocument/2006/relationships/image" Target="../media/image47.png"/><Relationship Id="rId23" Type="http://schemas.openxmlformats.org/officeDocument/2006/relationships/image" Target="../media/image55.png"/><Relationship Id="rId28" Type="http://schemas.openxmlformats.org/officeDocument/2006/relationships/image" Target="../media/image60.png"/><Relationship Id="rId10" Type="http://schemas.openxmlformats.org/officeDocument/2006/relationships/image" Target="../media/image42.png"/><Relationship Id="rId19" Type="http://schemas.openxmlformats.org/officeDocument/2006/relationships/image" Target="../media/image51.png"/><Relationship Id="rId31" Type="http://schemas.openxmlformats.org/officeDocument/2006/relationships/image" Target="../media/image63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Relationship Id="rId14" Type="http://schemas.openxmlformats.org/officeDocument/2006/relationships/image" Target="../media/image46.png"/><Relationship Id="rId22" Type="http://schemas.openxmlformats.org/officeDocument/2006/relationships/image" Target="../media/image54.png"/><Relationship Id="rId27" Type="http://schemas.openxmlformats.org/officeDocument/2006/relationships/image" Target="../media/image59.png"/><Relationship Id="rId30" Type="http://schemas.openxmlformats.org/officeDocument/2006/relationships/image" Target="../media/image62.png"/><Relationship Id="rId8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5F53FDDD-6C12-46E5-A2F6-378B2653265B}"/>
              </a:ext>
            </a:extLst>
          </p:cNvPr>
          <p:cNvSpPr/>
          <p:nvPr/>
        </p:nvSpPr>
        <p:spPr>
          <a:xfrm>
            <a:off x="1953677" y="2899200"/>
            <a:ext cx="2040000" cy="204000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390"/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6653207C-F5B8-40AF-8F3F-73012B381999}"/>
              </a:ext>
            </a:extLst>
          </p:cNvPr>
          <p:cNvSpPr/>
          <p:nvPr/>
        </p:nvSpPr>
        <p:spPr>
          <a:xfrm>
            <a:off x="4044949" y="2899200"/>
            <a:ext cx="2040000" cy="204000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390"/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4FC68261-119F-4AB7-8EA7-5ABC32D594AD}"/>
              </a:ext>
            </a:extLst>
          </p:cNvPr>
          <p:cNvSpPr/>
          <p:nvPr/>
        </p:nvSpPr>
        <p:spPr>
          <a:xfrm>
            <a:off x="8229932" y="2899200"/>
            <a:ext cx="2040000" cy="204000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390"/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315941" y="5211131"/>
            <a:ext cx="3118663" cy="615482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algn="r" defTabSz="1218390"/>
            <a:r>
              <a:rPr lang="zh-CN" altLang="en-US" sz="1600" dirty="0">
                <a:latin typeface="微软雅黑" pitchFamily="34" charset="-122"/>
                <a:ea typeface="微软雅黑" pitchFamily="34" charset="-122"/>
              </a:rPr>
              <a:t>更新：</a:t>
            </a:r>
            <a:r>
              <a:rPr lang="en-US" altLang="zh-CN" sz="1600" dirty="0">
                <a:latin typeface="微软雅黑" pitchFamily="34" charset="-122"/>
                <a:ea typeface="微软雅黑" pitchFamily="34" charset="-122"/>
              </a:rPr>
              <a:t>2021-12-01</a:t>
            </a:r>
          </a:p>
          <a:p>
            <a:pPr algn="r" defTabSz="1218390"/>
            <a:r>
              <a:rPr lang="zh-CN" altLang="en-US" sz="1600" dirty="0">
                <a:latin typeface="微软雅黑" pitchFamily="34" charset="-122"/>
                <a:ea typeface="微软雅黑" pitchFamily="34" charset="-122"/>
              </a:rPr>
              <a:t>编辑：华东师范大学地图研究所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46651" y="1759195"/>
            <a:ext cx="8854208" cy="106682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defTabSz="1218390"/>
            <a:r>
              <a:rPr lang="en-US" altLang="zh-CN" sz="6000" b="1" dirty="0">
                <a:solidFill>
                  <a:srgbClr val="294667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6000" b="1" dirty="0">
                <a:solidFill>
                  <a:srgbClr val="294667"/>
                </a:solidFill>
                <a:latin typeface="微软雅黑" pitchFamily="34" charset="-122"/>
                <a:ea typeface="微软雅黑" pitchFamily="34" charset="-122"/>
              </a:rPr>
              <a:t>用</a:t>
            </a:r>
            <a:r>
              <a:rPr lang="zh-CN" altLang="en-US" sz="6000" b="1" dirty="0">
                <a:solidFill>
                  <a:srgbClr val="740000"/>
                </a:solidFill>
                <a:latin typeface="微软雅黑" pitchFamily="34" charset="-122"/>
                <a:ea typeface="微软雅黑" pitchFamily="34" charset="-122"/>
              </a:rPr>
              <a:t>标准地图</a:t>
            </a:r>
            <a:r>
              <a:rPr lang="zh-CN" altLang="en-US" sz="6000" b="1" dirty="0">
                <a:solidFill>
                  <a:srgbClr val="294667"/>
                </a:solidFill>
                <a:latin typeface="微软雅黑" pitchFamily="34" charset="-122"/>
                <a:ea typeface="微软雅黑" pitchFamily="34" charset="-122"/>
              </a:rPr>
              <a:t>素材模板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949400" y="1290379"/>
            <a:ext cx="1485204" cy="471918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defTabSz="1218390"/>
            <a:r>
              <a:rPr lang="en-US" altLang="zh-CN" sz="2267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[ </a:t>
            </a:r>
            <a:r>
              <a:rPr lang="zh-CN" altLang="en-US" sz="2267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可编辑 </a:t>
            </a:r>
            <a:r>
              <a:rPr lang="en-US" altLang="zh-CN" sz="2267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]</a:t>
            </a:r>
            <a:endParaRPr lang="zh-CN" altLang="en-US" sz="2267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139200" y="2899200"/>
            <a:ext cx="2040000" cy="2040000"/>
          </a:xfrm>
          <a:prstGeom prst="rect">
            <a:avLst/>
          </a:prstGeom>
          <a:solidFill>
            <a:srgbClr val="6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390"/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6F606BE0-859A-491D-B9E8-904204C6909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8317" y="3396093"/>
            <a:ext cx="985470" cy="993344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xmlns="" id="{6265029C-28A2-418E-8461-EA73B766B9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2848" y="3344231"/>
            <a:ext cx="1084978" cy="1248466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AC8B216A-8C50-4078-B4FC-44C7E0E1DF7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1974" y="3414945"/>
            <a:ext cx="1534025" cy="1007864"/>
          </a:xfrm>
          <a:prstGeom prst="rect">
            <a:avLst/>
          </a:prstGeom>
        </p:spPr>
      </p:pic>
      <p:sp>
        <p:nvSpPr>
          <p:cNvPr id="18" name="任意多边形 17"/>
          <p:cNvSpPr/>
          <p:nvPr/>
        </p:nvSpPr>
        <p:spPr>
          <a:xfrm>
            <a:off x="6538381" y="3298381"/>
            <a:ext cx="1241638" cy="1241639"/>
          </a:xfrm>
          <a:custGeom>
            <a:avLst/>
            <a:gdLst>
              <a:gd name="connsiteX0" fmla="*/ 526889 w 1136222"/>
              <a:gd name="connsiteY0" fmla="*/ 1018600 h 1136223"/>
              <a:gd name="connsiteX1" fmla="*/ 519112 w 1136222"/>
              <a:gd name="connsiteY1" fmla="*/ 1020329 h 1136223"/>
              <a:gd name="connsiteX2" fmla="*/ 517878 w 1136222"/>
              <a:gd name="connsiteY2" fmla="*/ 1026252 h 1136223"/>
              <a:gd name="connsiteX3" fmla="*/ 520470 w 1136222"/>
              <a:gd name="connsiteY3" fmla="*/ 1030202 h 1136223"/>
              <a:gd name="connsiteX4" fmla="*/ 527505 w 1136222"/>
              <a:gd name="connsiteY4" fmla="*/ 1027610 h 1136223"/>
              <a:gd name="connsiteX5" fmla="*/ 532688 w 1136222"/>
              <a:gd name="connsiteY5" fmla="*/ 1019837 h 1136223"/>
              <a:gd name="connsiteX6" fmla="*/ 526889 w 1136222"/>
              <a:gd name="connsiteY6" fmla="*/ 1018600 h 1136223"/>
              <a:gd name="connsiteX7" fmla="*/ 619206 w 1136222"/>
              <a:gd name="connsiteY7" fmla="*/ 1010951 h 1136223"/>
              <a:gd name="connsiteX8" fmla="*/ 627354 w 1136222"/>
              <a:gd name="connsiteY8" fmla="*/ 1013047 h 1136223"/>
              <a:gd name="connsiteX9" fmla="*/ 627600 w 1136222"/>
              <a:gd name="connsiteY9" fmla="*/ 1013418 h 1136223"/>
              <a:gd name="connsiteX10" fmla="*/ 629945 w 1136222"/>
              <a:gd name="connsiteY10" fmla="*/ 1019220 h 1136223"/>
              <a:gd name="connsiteX11" fmla="*/ 622047 w 1136222"/>
              <a:gd name="connsiteY11" fmla="*/ 1024402 h 1136223"/>
              <a:gd name="connsiteX12" fmla="*/ 608966 w 1136222"/>
              <a:gd name="connsiteY12" fmla="*/ 1032671 h 1136223"/>
              <a:gd name="connsiteX13" fmla="*/ 608346 w 1136222"/>
              <a:gd name="connsiteY13" fmla="*/ 1036250 h 1136223"/>
              <a:gd name="connsiteX14" fmla="*/ 607605 w 1136222"/>
              <a:gd name="connsiteY14" fmla="*/ 1040448 h 1136223"/>
              <a:gd name="connsiteX15" fmla="*/ 606125 w 1136222"/>
              <a:gd name="connsiteY15" fmla="*/ 1047606 h 1136223"/>
              <a:gd name="connsiteX16" fmla="*/ 607358 w 1136222"/>
              <a:gd name="connsiteY16" fmla="*/ 1048593 h 1136223"/>
              <a:gd name="connsiteX17" fmla="*/ 608716 w 1136222"/>
              <a:gd name="connsiteY17" fmla="*/ 1048347 h 1136223"/>
              <a:gd name="connsiteX18" fmla="*/ 610691 w 1136222"/>
              <a:gd name="connsiteY18" fmla="*/ 1040694 h 1136223"/>
              <a:gd name="connsiteX19" fmla="*/ 611308 w 1136222"/>
              <a:gd name="connsiteY19" fmla="*/ 1036375 h 1136223"/>
              <a:gd name="connsiteX20" fmla="*/ 615628 w 1136222"/>
              <a:gd name="connsiteY20" fmla="*/ 1029834 h 1136223"/>
              <a:gd name="connsiteX21" fmla="*/ 618097 w 1136222"/>
              <a:gd name="connsiteY21" fmla="*/ 1030697 h 1136223"/>
              <a:gd name="connsiteX22" fmla="*/ 621305 w 1136222"/>
              <a:gd name="connsiteY22" fmla="*/ 1031930 h 1136223"/>
              <a:gd name="connsiteX23" fmla="*/ 634760 w 1136222"/>
              <a:gd name="connsiteY23" fmla="*/ 1024648 h 1136223"/>
              <a:gd name="connsiteX24" fmla="*/ 651669 w 1136222"/>
              <a:gd name="connsiteY24" fmla="*/ 1014900 h 1136223"/>
              <a:gd name="connsiteX25" fmla="*/ 662529 w 1136222"/>
              <a:gd name="connsiteY25" fmla="*/ 1017245 h 1136223"/>
              <a:gd name="connsiteX26" fmla="*/ 665120 w 1136222"/>
              <a:gd name="connsiteY26" fmla="*/ 1026252 h 1136223"/>
              <a:gd name="connsiteX27" fmla="*/ 664008 w 1136222"/>
              <a:gd name="connsiteY27" fmla="*/ 1028352 h 1136223"/>
              <a:gd name="connsiteX28" fmla="*/ 662404 w 1136222"/>
              <a:gd name="connsiteY28" fmla="*/ 1031314 h 1136223"/>
              <a:gd name="connsiteX29" fmla="*/ 661417 w 1136222"/>
              <a:gd name="connsiteY29" fmla="*/ 1035509 h 1136223"/>
              <a:gd name="connsiteX30" fmla="*/ 660554 w 1136222"/>
              <a:gd name="connsiteY30" fmla="*/ 1038474 h 1136223"/>
              <a:gd name="connsiteX31" fmla="*/ 654631 w 1136222"/>
              <a:gd name="connsiteY31" fmla="*/ 1039337 h 1136223"/>
              <a:gd name="connsiteX32" fmla="*/ 653273 w 1136222"/>
              <a:gd name="connsiteY32" fmla="*/ 1038966 h 1136223"/>
              <a:gd name="connsiteX33" fmla="*/ 650432 w 1136222"/>
              <a:gd name="connsiteY33" fmla="*/ 1045260 h 1136223"/>
              <a:gd name="connsiteX34" fmla="*/ 654014 w 1136222"/>
              <a:gd name="connsiteY34" fmla="*/ 1054271 h 1136223"/>
              <a:gd name="connsiteX35" fmla="*/ 665616 w 1136222"/>
              <a:gd name="connsiteY35" fmla="*/ 1054146 h 1136223"/>
              <a:gd name="connsiteX36" fmla="*/ 667836 w 1136222"/>
              <a:gd name="connsiteY36" fmla="*/ 1053408 h 1136223"/>
              <a:gd name="connsiteX37" fmla="*/ 686473 w 1136222"/>
              <a:gd name="connsiteY37" fmla="*/ 1039953 h 1136223"/>
              <a:gd name="connsiteX38" fmla="*/ 686844 w 1136222"/>
              <a:gd name="connsiteY38" fmla="*/ 1037237 h 1136223"/>
              <a:gd name="connsiteX39" fmla="*/ 691285 w 1136222"/>
              <a:gd name="connsiteY39" fmla="*/ 1028968 h 1136223"/>
              <a:gd name="connsiteX40" fmla="*/ 695359 w 1136222"/>
              <a:gd name="connsiteY40" fmla="*/ 1031930 h 1136223"/>
              <a:gd name="connsiteX41" fmla="*/ 696471 w 1136222"/>
              <a:gd name="connsiteY41" fmla="*/ 1047235 h 1136223"/>
              <a:gd name="connsiteX42" fmla="*/ 674623 w 1136222"/>
              <a:gd name="connsiteY42" fmla="*/ 1063527 h 1136223"/>
              <a:gd name="connsiteX43" fmla="*/ 647841 w 1136222"/>
              <a:gd name="connsiteY43" fmla="*/ 1060073 h 1136223"/>
              <a:gd name="connsiteX44" fmla="*/ 646608 w 1136222"/>
              <a:gd name="connsiteY44" fmla="*/ 1059086 h 1136223"/>
              <a:gd name="connsiteX45" fmla="*/ 639697 w 1136222"/>
              <a:gd name="connsiteY45" fmla="*/ 1049088 h 1136223"/>
              <a:gd name="connsiteX46" fmla="*/ 643892 w 1136222"/>
              <a:gd name="connsiteY46" fmla="*/ 1031684 h 1136223"/>
              <a:gd name="connsiteX47" fmla="*/ 646978 w 1136222"/>
              <a:gd name="connsiteY47" fmla="*/ 1027735 h 1136223"/>
              <a:gd name="connsiteX48" fmla="*/ 650557 w 1136222"/>
              <a:gd name="connsiteY48" fmla="*/ 1024156 h 1136223"/>
              <a:gd name="connsiteX49" fmla="*/ 655369 w 1136222"/>
              <a:gd name="connsiteY49" fmla="*/ 1024278 h 1136223"/>
              <a:gd name="connsiteX50" fmla="*/ 656235 w 1136222"/>
              <a:gd name="connsiteY50" fmla="*/ 1026131 h 1136223"/>
              <a:gd name="connsiteX51" fmla="*/ 657593 w 1136222"/>
              <a:gd name="connsiteY51" fmla="*/ 1027859 h 1136223"/>
              <a:gd name="connsiteX52" fmla="*/ 658950 w 1136222"/>
              <a:gd name="connsiteY52" fmla="*/ 1026994 h 1136223"/>
              <a:gd name="connsiteX53" fmla="*/ 657963 w 1136222"/>
              <a:gd name="connsiteY53" fmla="*/ 1021687 h 1136223"/>
              <a:gd name="connsiteX54" fmla="*/ 650803 w 1136222"/>
              <a:gd name="connsiteY54" fmla="*/ 1022303 h 1136223"/>
              <a:gd name="connsiteX55" fmla="*/ 650311 w 1136222"/>
              <a:gd name="connsiteY55" fmla="*/ 1022428 h 1136223"/>
              <a:gd name="connsiteX56" fmla="*/ 643521 w 1136222"/>
              <a:gd name="connsiteY56" fmla="*/ 1026872 h 1136223"/>
              <a:gd name="connsiteX57" fmla="*/ 638585 w 1136222"/>
              <a:gd name="connsiteY57" fmla="*/ 1030451 h 1136223"/>
              <a:gd name="connsiteX58" fmla="*/ 627229 w 1136222"/>
              <a:gd name="connsiteY58" fmla="*/ 1039707 h 1136223"/>
              <a:gd name="connsiteX59" fmla="*/ 624267 w 1136222"/>
              <a:gd name="connsiteY59" fmla="*/ 1042669 h 1136223"/>
              <a:gd name="connsiteX60" fmla="*/ 620564 w 1136222"/>
              <a:gd name="connsiteY60" fmla="*/ 1045631 h 1136223"/>
              <a:gd name="connsiteX61" fmla="*/ 616123 w 1136222"/>
              <a:gd name="connsiteY61" fmla="*/ 1051309 h 1136223"/>
              <a:gd name="connsiteX62" fmla="*/ 616123 w 1136222"/>
              <a:gd name="connsiteY62" fmla="*/ 1053779 h 1136223"/>
              <a:gd name="connsiteX63" fmla="*/ 615506 w 1136222"/>
              <a:gd name="connsiteY63" fmla="*/ 1060319 h 1136223"/>
              <a:gd name="connsiteX64" fmla="*/ 613282 w 1136222"/>
              <a:gd name="connsiteY64" fmla="*/ 1071179 h 1136223"/>
              <a:gd name="connsiteX65" fmla="*/ 613161 w 1136222"/>
              <a:gd name="connsiteY65" fmla="*/ 1072783 h 1136223"/>
              <a:gd name="connsiteX66" fmla="*/ 609333 w 1136222"/>
              <a:gd name="connsiteY66" fmla="*/ 1083893 h 1136223"/>
              <a:gd name="connsiteX67" fmla="*/ 602668 w 1136222"/>
              <a:gd name="connsiteY67" fmla="*/ 1083398 h 1136223"/>
              <a:gd name="connsiteX68" fmla="*/ 599460 w 1136222"/>
              <a:gd name="connsiteY68" fmla="*/ 1073525 h 1136223"/>
              <a:gd name="connsiteX69" fmla="*/ 599952 w 1136222"/>
              <a:gd name="connsiteY69" fmla="*/ 1072413 h 1136223"/>
              <a:gd name="connsiteX70" fmla="*/ 603163 w 1136222"/>
              <a:gd name="connsiteY70" fmla="*/ 1068959 h 1136223"/>
              <a:gd name="connsiteX71" fmla="*/ 606496 w 1136222"/>
              <a:gd name="connsiteY71" fmla="*/ 1069575 h 1136223"/>
              <a:gd name="connsiteX72" fmla="*/ 606988 w 1136222"/>
              <a:gd name="connsiteY72" fmla="*/ 1069821 h 1136223"/>
              <a:gd name="connsiteX73" fmla="*/ 607358 w 1136222"/>
              <a:gd name="connsiteY73" fmla="*/ 1064144 h 1136223"/>
              <a:gd name="connsiteX74" fmla="*/ 606001 w 1136222"/>
              <a:gd name="connsiteY74" fmla="*/ 1063652 h 1136223"/>
              <a:gd name="connsiteX75" fmla="*/ 603039 w 1136222"/>
              <a:gd name="connsiteY75" fmla="*/ 1062418 h 1136223"/>
              <a:gd name="connsiteX76" fmla="*/ 602793 w 1136222"/>
              <a:gd name="connsiteY76" fmla="*/ 1061057 h 1136223"/>
              <a:gd name="connsiteX77" fmla="*/ 601930 w 1136222"/>
              <a:gd name="connsiteY77" fmla="*/ 1056862 h 1136223"/>
              <a:gd name="connsiteX78" fmla="*/ 600077 w 1136222"/>
              <a:gd name="connsiteY78" fmla="*/ 1054641 h 1136223"/>
              <a:gd name="connsiteX79" fmla="*/ 597856 w 1136222"/>
              <a:gd name="connsiteY79" fmla="*/ 1045877 h 1136223"/>
              <a:gd name="connsiteX80" fmla="*/ 600447 w 1136222"/>
              <a:gd name="connsiteY80" fmla="*/ 1039337 h 1136223"/>
              <a:gd name="connsiteX81" fmla="*/ 600818 w 1136222"/>
              <a:gd name="connsiteY81" fmla="*/ 1038844 h 1136223"/>
              <a:gd name="connsiteX82" fmla="*/ 602051 w 1136222"/>
              <a:gd name="connsiteY82" fmla="*/ 1036129 h 1136223"/>
              <a:gd name="connsiteX83" fmla="*/ 601435 w 1136222"/>
              <a:gd name="connsiteY83" fmla="*/ 1035263 h 1136223"/>
              <a:gd name="connsiteX84" fmla="*/ 597610 w 1136222"/>
              <a:gd name="connsiteY84" fmla="*/ 1037733 h 1136223"/>
              <a:gd name="connsiteX85" fmla="*/ 591191 w 1136222"/>
              <a:gd name="connsiteY85" fmla="*/ 1041187 h 1136223"/>
              <a:gd name="connsiteX86" fmla="*/ 590328 w 1136222"/>
              <a:gd name="connsiteY86" fmla="*/ 1039953 h 1136223"/>
              <a:gd name="connsiteX87" fmla="*/ 601930 w 1136222"/>
              <a:gd name="connsiteY87" fmla="*/ 1026994 h 1136223"/>
              <a:gd name="connsiteX88" fmla="*/ 602917 w 1136222"/>
              <a:gd name="connsiteY88" fmla="*/ 1026252 h 1136223"/>
              <a:gd name="connsiteX89" fmla="*/ 610691 w 1136222"/>
              <a:gd name="connsiteY89" fmla="*/ 1018600 h 1136223"/>
              <a:gd name="connsiteX90" fmla="*/ 619206 w 1136222"/>
              <a:gd name="connsiteY90" fmla="*/ 1010951 h 1136223"/>
              <a:gd name="connsiteX91" fmla="*/ 513683 w 1136222"/>
              <a:gd name="connsiteY91" fmla="*/ 997496 h 1136223"/>
              <a:gd name="connsiteX92" fmla="*/ 508744 w 1136222"/>
              <a:gd name="connsiteY92" fmla="*/ 999966 h 1136223"/>
              <a:gd name="connsiteX93" fmla="*/ 501711 w 1136222"/>
              <a:gd name="connsiteY93" fmla="*/ 1009593 h 1136223"/>
              <a:gd name="connsiteX94" fmla="*/ 508251 w 1136222"/>
              <a:gd name="connsiteY94" fmla="*/ 1006382 h 1136223"/>
              <a:gd name="connsiteX95" fmla="*/ 513683 w 1136222"/>
              <a:gd name="connsiteY95" fmla="*/ 997496 h 1136223"/>
              <a:gd name="connsiteX96" fmla="*/ 478383 w 1136222"/>
              <a:gd name="connsiteY96" fmla="*/ 983920 h 1136223"/>
              <a:gd name="connsiteX97" fmla="*/ 470855 w 1136222"/>
              <a:gd name="connsiteY97" fmla="*/ 988115 h 1136223"/>
              <a:gd name="connsiteX98" fmla="*/ 464561 w 1136222"/>
              <a:gd name="connsiteY98" fmla="*/ 999225 h 1136223"/>
              <a:gd name="connsiteX99" fmla="*/ 462708 w 1136222"/>
              <a:gd name="connsiteY99" fmla="*/ 1009593 h 1136223"/>
              <a:gd name="connsiteX100" fmla="*/ 464682 w 1136222"/>
              <a:gd name="connsiteY100" fmla="*/ 1009963 h 1136223"/>
              <a:gd name="connsiteX101" fmla="*/ 472581 w 1136222"/>
              <a:gd name="connsiteY101" fmla="*/ 1001816 h 1136223"/>
              <a:gd name="connsiteX102" fmla="*/ 473076 w 1136222"/>
              <a:gd name="connsiteY102" fmla="*/ 997375 h 1136223"/>
              <a:gd name="connsiteX103" fmla="*/ 475913 w 1136222"/>
              <a:gd name="connsiteY103" fmla="*/ 989722 h 1136223"/>
              <a:gd name="connsiteX104" fmla="*/ 478383 w 1136222"/>
              <a:gd name="connsiteY104" fmla="*/ 983920 h 1136223"/>
              <a:gd name="connsiteX105" fmla="*/ 828191 w 1136222"/>
              <a:gd name="connsiteY105" fmla="*/ 976700 h 1136223"/>
              <a:gd name="connsiteX106" fmla="*/ 836182 w 1136222"/>
              <a:gd name="connsiteY106" fmla="*/ 979725 h 1136223"/>
              <a:gd name="connsiteX107" fmla="*/ 836553 w 1136222"/>
              <a:gd name="connsiteY107" fmla="*/ 985032 h 1136223"/>
              <a:gd name="connsiteX108" fmla="*/ 828900 w 1136222"/>
              <a:gd name="connsiteY108" fmla="*/ 990831 h 1136223"/>
              <a:gd name="connsiteX109" fmla="*/ 816312 w 1136222"/>
              <a:gd name="connsiteY109" fmla="*/ 998483 h 1136223"/>
              <a:gd name="connsiteX110" fmla="*/ 780644 w 1136222"/>
              <a:gd name="connsiteY110" fmla="*/ 995029 h 1136223"/>
              <a:gd name="connsiteX111" fmla="*/ 780149 w 1136222"/>
              <a:gd name="connsiteY111" fmla="*/ 984291 h 1136223"/>
              <a:gd name="connsiteX112" fmla="*/ 802365 w 1136222"/>
              <a:gd name="connsiteY112" fmla="*/ 985278 h 1136223"/>
              <a:gd name="connsiteX113" fmla="*/ 816682 w 1136222"/>
              <a:gd name="connsiteY113" fmla="*/ 981083 h 1136223"/>
              <a:gd name="connsiteX114" fmla="*/ 828191 w 1136222"/>
              <a:gd name="connsiteY114" fmla="*/ 976700 h 1136223"/>
              <a:gd name="connsiteX115" fmla="*/ 659197 w 1136222"/>
              <a:gd name="connsiteY115" fmla="*/ 973060 h 1136223"/>
              <a:gd name="connsiteX116" fmla="*/ 659938 w 1136222"/>
              <a:gd name="connsiteY116" fmla="*/ 976268 h 1136223"/>
              <a:gd name="connsiteX117" fmla="*/ 658701 w 1136222"/>
              <a:gd name="connsiteY117" fmla="*/ 979476 h 1136223"/>
              <a:gd name="connsiteX118" fmla="*/ 658455 w 1136222"/>
              <a:gd name="connsiteY118" fmla="*/ 985402 h 1136223"/>
              <a:gd name="connsiteX119" fmla="*/ 658701 w 1136222"/>
              <a:gd name="connsiteY119" fmla="*/ 985524 h 1136223"/>
              <a:gd name="connsiteX120" fmla="*/ 659567 w 1136222"/>
              <a:gd name="connsiteY120" fmla="*/ 984661 h 1136223"/>
              <a:gd name="connsiteX121" fmla="*/ 665245 w 1136222"/>
              <a:gd name="connsiteY121" fmla="*/ 982933 h 1136223"/>
              <a:gd name="connsiteX122" fmla="*/ 669316 w 1136222"/>
              <a:gd name="connsiteY122" fmla="*/ 987377 h 1136223"/>
              <a:gd name="connsiteX123" fmla="*/ 667961 w 1136222"/>
              <a:gd name="connsiteY123" fmla="*/ 991697 h 1136223"/>
              <a:gd name="connsiteX124" fmla="*/ 664008 w 1136222"/>
              <a:gd name="connsiteY124" fmla="*/ 993918 h 1136223"/>
              <a:gd name="connsiteX125" fmla="*/ 659567 w 1136222"/>
              <a:gd name="connsiteY125" fmla="*/ 996755 h 1136223"/>
              <a:gd name="connsiteX126" fmla="*/ 657346 w 1136222"/>
              <a:gd name="connsiteY126" fmla="*/ 1001075 h 1136223"/>
              <a:gd name="connsiteX127" fmla="*/ 653273 w 1136222"/>
              <a:gd name="connsiteY127" fmla="*/ 1006382 h 1136223"/>
              <a:gd name="connsiteX128" fmla="*/ 649445 w 1136222"/>
              <a:gd name="connsiteY128" fmla="*/ 1005765 h 1136223"/>
              <a:gd name="connsiteX129" fmla="*/ 647716 w 1136222"/>
              <a:gd name="connsiteY129" fmla="*/ 1000337 h 1136223"/>
              <a:gd name="connsiteX130" fmla="*/ 650927 w 1136222"/>
              <a:gd name="connsiteY130" fmla="*/ 996138 h 1136223"/>
              <a:gd name="connsiteX131" fmla="*/ 653889 w 1136222"/>
              <a:gd name="connsiteY131" fmla="*/ 992189 h 1136223"/>
              <a:gd name="connsiteX132" fmla="*/ 652531 w 1136222"/>
              <a:gd name="connsiteY132" fmla="*/ 990585 h 1136223"/>
              <a:gd name="connsiteX133" fmla="*/ 650557 w 1136222"/>
              <a:gd name="connsiteY133" fmla="*/ 988240 h 1136223"/>
              <a:gd name="connsiteX134" fmla="*/ 650432 w 1136222"/>
              <a:gd name="connsiteY134" fmla="*/ 987006 h 1136223"/>
              <a:gd name="connsiteX135" fmla="*/ 649445 w 1136222"/>
              <a:gd name="connsiteY135" fmla="*/ 984044 h 1136223"/>
              <a:gd name="connsiteX136" fmla="*/ 645991 w 1136222"/>
              <a:gd name="connsiteY136" fmla="*/ 984415 h 1136223"/>
              <a:gd name="connsiteX137" fmla="*/ 630932 w 1136222"/>
              <a:gd name="connsiteY137" fmla="*/ 1000087 h 1136223"/>
              <a:gd name="connsiteX138" fmla="*/ 629820 w 1136222"/>
              <a:gd name="connsiteY138" fmla="*/ 1002062 h 1136223"/>
              <a:gd name="connsiteX139" fmla="*/ 624267 w 1136222"/>
              <a:gd name="connsiteY139" fmla="*/ 1008359 h 1136223"/>
              <a:gd name="connsiteX140" fmla="*/ 619331 w 1136222"/>
              <a:gd name="connsiteY140" fmla="*/ 1006506 h 1136223"/>
              <a:gd name="connsiteX141" fmla="*/ 616123 w 1136222"/>
              <a:gd name="connsiteY141" fmla="*/ 1004902 h 1136223"/>
              <a:gd name="connsiteX142" fmla="*/ 612174 w 1136222"/>
              <a:gd name="connsiteY142" fmla="*/ 1008359 h 1136223"/>
              <a:gd name="connsiteX143" fmla="*/ 610937 w 1136222"/>
              <a:gd name="connsiteY143" fmla="*/ 1010085 h 1136223"/>
              <a:gd name="connsiteX144" fmla="*/ 603780 w 1136222"/>
              <a:gd name="connsiteY144" fmla="*/ 1007248 h 1136223"/>
              <a:gd name="connsiteX145" fmla="*/ 602547 w 1136222"/>
              <a:gd name="connsiteY145" fmla="*/ 999720 h 1136223"/>
              <a:gd name="connsiteX146" fmla="*/ 605879 w 1136222"/>
              <a:gd name="connsiteY146" fmla="*/ 992806 h 1136223"/>
              <a:gd name="connsiteX147" fmla="*/ 609087 w 1136222"/>
              <a:gd name="connsiteY147" fmla="*/ 986019 h 1136223"/>
              <a:gd name="connsiteX148" fmla="*/ 619577 w 1136222"/>
              <a:gd name="connsiteY148" fmla="*/ 975405 h 1136223"/>
              <a:gd name="connsiteX149" fmla="*/ 624638 w 1136222"/>
              <a:gd name="connsiteY149" fmla="*/ 977133 h 1136223"/>
              <a:gd name="connsiteX150" fmla="*/ 624762 w 1136222"/>
              <a:gd name="connsiteY150" fmla="*/ 981945 h 1136223"/>
              <a:gd name="connsiteX151" fmla="*/ 622293 w 1136222"/>
              <a:gd name="connsiteY151" fmla="*/ 984661 h 1136223"/>
              <a:gd name="connsiteX152" fmla="*/ 617481 w 1136222"/>
              <a:gd name="connsiteY152" fmla="*/ 990831 h 1136223"/>
              <a:gd name="connsiteX153" fmla="*/ 617356 w 1136222"/>
              <a:gd name="connsiteY153" fmla="*/ 991451 h 1136223"/>
              <a:gd name="connsiteX154" fmla="*/ 616615 w 1136222"/>
              <a:gd name="connsiteY154" fmla="*/ 996509 h 1136223"/>
              <a:gd name="connsiteX155" fmla="*/ 617110 w 1136222"/>
              <a:gd name="connsiteY155" fmla="*/ 996633 h 1136223"/>
              <a:gd name="connsiteX156" fmla="*/ 619455 w 1136222"/>
              <a:gd name="connsiteY156" fmla="*/ 993671 h 1136223"/>
              <a:gd name="connsiteX157" fmla="*/ 621305 w 1136222"/>
              <a:gd name="connsiteY157" fmla="*/ 990956 h 1136223"/>
              <a:gd name="connsiteX158" fmla="*/ 628712 w 1136222"/>
              <a:gd name="connsiteY158" fmla="*/ 989106 h 1136223"/>
              <a:gd name="connsiteX159" fmla="*/ 632785 w 1136222"/>
              <a:gd name="connsiteY159" fmla="*/ 988486 h 1136223"/>
              <a:gd name="connsiteX160" fmla="*/ 636735 w 1136222"/>
              <a:gd name="connsiteY160" fmla="*/ 985648 h 1136223"/>
              <a:gd name="connsiteX161" fmla="*/ 645496 w 1136222"/>
              <a:gd name="connsiteY161" fmla="*/ 979476 h 1136223"/>
              <a:gd name="connsiteX162" fmla="*/ 649199 w 1136222"/>
              <a:gd name="connsiteY162" fmla="*/ 976268 h 1136223"/>
              <a:gd name="connsiteX163" fmla="*/ 652778 w 1136222"/>
              <a:gd name="connsiteY163" fmla="*/ 973306 h 1136223"/>
              <a:gd name="connsiteX164" fmla="*/ 659197 w 1136222"/>
              <a:gd name="connsiteY164" fmla="*/ 973060 h 1136223"/>
              <a:gd name="connsiteX165" fmla="*/ 477025 w 1136222"/>
              <a:gd name="connsiteY165" fmla="*/ 971577 h 1136223"/>
              <a:gd name="connsiteX166" fmla="*/ 488256 w 1136222"/>
              <a:gd name="connsiteY166" fmla="*/ 976514 h 1136223"/>
              <a:gd name="connsiteX167" fmla="*/ 486777 w 1136222"/>
              <a:gd name="connsiteY167" fmla="*/ 991697 h 1136223"/>
              <a:gd name="connsiteX168" fmla="*/ 478508 w 1136222"/>
              <a:gd name="connsiteY168" fmla="*/ 999349 h 1136223"/>
              <a:gd name="connsiteX169" fmla="*/ 476284 w 1136222"/>
              <a:gd name="connsiteY169" fmla="*/ 999966 h 1136223"/>
              <a:gd name="connsiteX170" fmla="*/ 476038 w 1136222"/>
              <a:gd name="connsiteY170" fmla="*/ 1003052 h 1136223"/>
              <a:gd name="connsiteX171" fmla="*/ 481099 w 1136222"/>
              <a:gd name="connsiteY171" fmla="*/ 1005148 h 1136223"/>
              <a:gd name="connsiteX172" fmla="*/ 489368 w 1136222"/>
              <a:gd name="connsiteY172" fmla="*/ 996017 h 1136223"/>
              <a:gd name="connsiteX173" fmla="*/ 493563 w 1136222"/>
              <a:gd name="connsiteY173" fmla="*/ 988856 h 1136223"/>
              <a:gd name="connsiteX174" fmla="*/ 497637 w 1136222"/>
              <a:gd name="connsiteY174" fmla="*/ 983179 h 1136223"/>
              <a:gd name="connsiteX175" fmla="*/ 518990 w 1136222"/>
              <a:gd name="connsiteY175" fmla="*/ 979971 h 1136223"/>
              <a:gd name="connsiteX176" fmla="*/ 538736 w 1136222"/>
              <a:gd name="connsiteY176" fmla="*/ 982070 h 1136223"/>
              <a:gd name="connsiteX177" fmla="*/ 540219 w 1136222"/>
              <a:gd name="connsiteY177" fmla="*/ 987994 h 1136223"/>
              <a:gd name="connsiteX178" fmla="*/ 529109 w 1136222"/>
              <a:gd name="connsiteY178" fmla="*/ 992189 h 1136223"/>
              <a:gd name="connsiteX179" fmla="*/ 522569 w 1136222"/>
              <a:gd name="connsiteY179" fmla="*/ 991818 h 1136223"/>
              <a:gd name="connsiteX180" fmla="*/ 522198 w 1136222"/>
              <a:gd name="connsiteY180" fmla="*/ 994413 h 1136223"/>
              <a:gd name="connsiteX181" fmla="*/ 525777 w 1136222"/>
              <a:gd name="connsiteY181" fmla="*/ 1000707 h 1136223"/>
              <a:gd name="connsiteX182" fmla="*/ 524048 w 1136222"/>
              <a:gd name="connsiteY182" fmla="*/ 1006506 h 1136223"/>
              <a:gd name="connsiteX183" fmla="*/ 540957 w 1136222"/>
              <a:gd name="connsiteY183" fmla="*/ 1006877 h 1136223"/>
              <a:gd name="connsiteX184" fmla="*/ 544909 w 1136222"/>
              <a:gd name="connsiteY184" fmla="*/ 1015022 h 1136223"/>
              <a:gd name="connsiteX185" fmla="*/ 537995 w 1136222"/>
              <a:gd name="connsiteY185" fmla="*/ 1030080 h 1136223"/>
              <a:gd name="connsiteX186" fmla="*/ 527751 w 1136222"/>
              <a:gd name="connsiteY186" fmla="*/ 1037979 h 1136223"/>
              <a:gd name="connsiteX187" fmla="*/ 513929 w 1136222"/>
              <a:gd name="connsiteY187" fmla="*/ 1044519 h 1136223"/>
              <a:gd name="connsiteX188" fmla="*/ 508251 w 1136222"/>
              <a:gd name="connsiteY188" fmla="*/ 1062540 h 1136223"/>
              <a:gd name="connsiteX189" fmla="*/ 499366 w 1136222"/>
              <a:gd name="connsiteY189" fmla="*/ 1080436 h 1136223"/>
              <a:gd name="connsiteX190" fmla="*/ 495784 w 1136222"/>
              <a:gd name="connsiteY190" fmla="*/ 1074512 h 1136223"/>
              <a:gd name="connsiteX191" fmla="*/ 498500 w 1136222"/>
              <a:gd name="connsiteY191" fmla="*/ 1053654 h 1136223"/>
              <a:gd name="connsiteX192" fmla="*/ 503807 w 1136222"/>
              <a:gd name="connsiteY192" fmla="*/ 1021441 h 1136223"/>
              <a:gd name="connsiteX193" fmla="*/ 500970 w 1136222"/>
              <a:gd name="connsiteY193" fmla="*/ 1023169 h 1136223"/>
              <a:gd name="connsiteX194" fmla="*/ 494551 w 1136222"/>
              <a:gd name="connsiteY194" fmla="*/ 1037733 h 1136223"/>
              <a:gd name="connsiteX195" fmla="*/ 489368 w 1136222"/>
              <a:gd name="connsiteY195" fmla="*/ 1035879 h 1136223"/>
              <a:gd name="connsiteX196" fmla="*/ 489490 w 1136222"/>
              <a:gd name="connsiteY196" fmla="*/ 1020945 h 1136223"/>
              <a:gd name="connsiteX197" fmla="*/ 499487 w 1136222"/>
              <a:gd name="connsiteY197" fmla="*/ 1000829 h 1136223"/>
              <a:gd name="connsiteX198" fmla="*/ 508497 w 1136222"/>
              <a:gd name="connsiteY198" fmla="*/ 992314 h 1136223"/>
              <a:gd name="connsiteX199" fmla="*/ 500107 w 1136222"/>
              <a:gd name="connsiteY199" fmla="*/ 993301 h 1136223"/>
              <a:gd name="connsiteX200" fmla="*/ 493317 w 1136222"/>
              <a:gd name="connsiteY200" fmla="*/ 1000212 h 1136223"/>
              <a:gd name="connsiteX201" fmla="*/ 486036 w 1136222"/>
              <a:gd name="connsiteY201" fmla="*/ 1008727 h 1136223"/>
              <a:gd name="connsiteX202" fmla="*/ 481962 w 1136222"/>
              <a:gd name="connsiteY202" fmla="*/ 1016133 h 1136223"/>
              <a:gd name="connsiteX203" fmla="*/ 478013 w 1136222"/>
              <a:gd name="connsiteY203" fmla="*/ 1020699 h 1136223"/>
              <a:gd name="connsiteX204" fmla="*/ 476038 w 1136222"/>
              <a:gd name="connsiteY204" fmla="*/ 1028230 h 1136223"/>
              <a:gd name="connsiteX205" fmla="*/ 468386 w 1136222"/>
              <a:gd name="connsiteY205" fmla="*/ 1035263 h 1136223"/>
              <a:gd name="connsiteX206" fmla="*/ 468881 w 1136222"/>
              <a:gd name="connsiteY206" fmla="*/ 1021441 h 1136223"/>
              <a:gd name="connsiteX207" fmla="*/ 472335 w 1136222"/>
              <a:gd name="connsiteY207" fmla="*/ 1014900 h 1136223"/>
              <a:gd name="connsiteX208" fmla="*/ 465053 w 1136222"/>
              <a:gd name="connsiteY208" fmla="*/ 1017245 h 1136223"/>
              <a:gd name="connsiteX209" fmla="*/ 464066 w 1136222"/>
              <a:gd name="connsiteY209" fmla="*/ 1013047 h 1136223"/>
              <a:gd name="connsiteX210" fmla="*/ 461845 w 1136222"/>
              <a:gd name="connsiteY210" fmla="*/ 1014034 h 1136223"/>
              <a:gd name="connsiteX211" fmla="*/ 458883 w 1136222"/>
              <a:gd name="connsiteY211" fmla="*/ 1019961 h 1136223"/>
              <a:gd name="connsiteX212" fmla="*/ 455797 w 1136222"/>
              <a:gd name="connsiteY212" fmla="*/ 1039090 h 1136223"/>
              <a:gd name="connsiteX213" fmla="*/ 451477 w 1136222"/>
              <a:gd name="connsiteY213" fmla="*/ 1031438 h 1136223"/>
              <a:gd name="connsiteX214" fmla="*/ 451847 w 1136222"/>
              <a:gd name="connsiteY214" fmla="*/ 1011567 h 1136223"/>
              <a:gd name="connsiteX215" fmla="*/ 455797 w 1136222"/>
              <a:gd name="connsiteY215" fmla="*/ 995768 h 1136223"/>
              <a:gd name="connsiteX216" fmla="*/ 460363 w 1136222"/>
              <a:gd name="connsiteY216" fmla="*/ 986019 h 1136223"/>
              <a:gd name="connsiteX217" fmla="*/ 468510 w 1136222"/>
              <a:gd name="connsiteY217" fmla="*/ 972814 h 1136223"/>
              <a:gd name="connsiteX218" fmla="*/ 477025 w 1136222"/>
              <a:gd name="connsiteY218" fmla="*/ 971577 h 1136223"/>
              <a:gd name="connsiteX219" fmla="*/ 371378 w 1136222"/>
              <a:gd name="connsiteY219" fmla="*/ 965407 h 1136223"/>
              <a:gd name="connsiteX220" fmla="*/ 367921 w 1136222"/>
              <a:gd name="connsiteY220" fmla="*/ 972072 h 1136223"/>
              <a:gd name="connsiteX221" fmla="*/ 365083 w 1136222"/>
              <a:gd name="connsiteY221" fmla="*/ 979600 h 1136223"/>
              <a:gd name="connsiteX222" fmla="*/ 364959 w 1136222"/>
              <a:gd name="connsiteY222" fmla="*/ 983179 h 1136223"/>
              <a:gd name="connsiteX223" fmla="*/ 369895 w 1136222"/>
              <a:gd name="connsiteY223" fmla="*/ 980958 h 1136223"/>
              <a:gd name="connsiteX224" fmla="*/ 381992 w 1136222"/>
              <a:gd name="connsiteY224" fmla="*/ 971948 h 1136223"/>
              <a:gd name="connsiteX225" fmla="*/ 371378 w 1136222"/>
              <a:gd name="connsiteY225" fmla="*/ 965407 h 1136223"/>
              <a:gd name="connsiteX226" fmla="*/ 350520 w 1136222"/>
              <a:gd name="connsiteY226" fmla="*/ 931344 h 1136223"/>
              <a:gd name="connsiteX227" fmla="*/ 365946 w 1136222"/>
              <a:gd name="connsiteY227" fmla="*/ 936031 h 1136223"/>
              <a:gd name="connsiteX228" fmla="*/ 380634 w 1136222"/>
              <a:gd name="connsiteY228" fmla="*/ 941217 h 1136223"/>
              <a:gd name="connsiteX229" fmla="*/ 383967 w 1136222"/>
              <a:gd name="connsiteY229" fmla="*/ 936651 h 1136223"/>
              <a:gd name="connsiteX230" fmla="*/ 389520 w 1136222"/>
              <a:gd name="connsiteY230" fmla="*/ 936526 h 1136223"/>
              <a:gd name="connsiteX231" fmla="*/ 392728 w 1136222"/>
              <a:gd name="connsiteY231" fmla="*/ 944054 h 1136223"/>
              <a:gd name="connsiteX232" fmla="*/ 404700 w 1136222"/>
              <a:gd name="connsiteY232" fmla="*/ 953064 h 1136223"/>
              <a:gd name="connsiteX233" fmla="*/ 385075 w 1136222"/>
              <a:gd name="connsiteY233" fmla="*/ 953681 h 1136223"/>
              <a:gd name="connsiteX234" fmla="*/ 380014 w 1136222"/>
              <a:gd name="connsiteY234" fmla="*/ 957755 h 1136223"/>
              <a:gd name="connsiteX235" fmla="*/ 385321 w 1136222"/>
              <a:gd name="connsiteY235" fmla="*/ 960100 h 1136223"/>
              <a:gd name="connsiteX236" fmla="*/ 396306 w 1136222"/>
              <a:gd name="connsiteY236" fmla="*/ 967257 h 1136223"/>
              <a:gd name="connsiteX237" fmla="*/ 386679 w 1136222"/>
              <a:gd name="connsiteY237" fmla="*/ 983179 h 1136223"/>
              <a:gd name="connsiteX238" fmla="*/ 373103 w 1136222"/>
              <a:gd name="connsiteY238" fmla="*/ 988486 h 1136223"/>
              <a:gd name="connsiteX239" fmla="*/ 363601 w 1136222"/>
              <a:gd name="connsiteY239" fmla="*/ 989352 h 1136223"/>
              <a:gd name="connsiteX240" fmla="*/ 359898 w 1136222"/>
              <a:gd name="connsiteY240" fmla="*/ 995029 h 1136223"/>
              <a:gd name="connsiteX241" fmla="*/ 358789 w 1136222"/>
              <a:gd name="connsiteY241" fmla="*/ 1001324 h 1136223"/>
              <a:gd name="connsiteX242" fmla="*/ 364959 w 1136222"/>
              <a:gd name="connsiteY242" fmla="*/ 1010702 h 1136223"/>
              <a:gd name="connsiteX243" fmla="*/ 377177 w 1136222"/>
              <a:gd name="connsiteY243" fmla="*/ 1022303 h 1136223"/>
              <a:gd name="connsiteX244" fmla="*/ 384337 w 1136222"/>
              <a:gd name="connsiteY244" fmla="*/ 1026502 h 1136223"/>
              <a:gd name="connsiteX245" fmla="*/ 385817 w 1136222"/>
              <a:gd name="connsiteY245" fmla="*/ 1030572 h 1136223"/>
              <a:gd name="connsiteX246" fmla="*/ 377301 w 1136222"/>
              <a:gd name="connsiteY246" fmla="*/ 1038474 h 1136223"/>
              <a:gd name="connsiteX247" fmla="*/ 350271 w 1136222"/>
              <a:gd name="connsiteY247" fmla="*/ 1009714 h 1136223"/>
              <a:gd name="connsiteX248" fmla="*/ 346692 w 1136222"/>
              <a:gd name="connsiteY248" fmla="*/ 1000707 h 1136223"/>
              <a:gd name="connsiteX249" fmla="*/ 342002 w 1136222"/>
              <a:gd name="connsiteY249" fmla="*/ 1006877 h 1136223"/>
              <a:gd name="connsiteX250" fmla="*/ 337065 w 1136222"/>
              <a:gd name="connsiteY250" fmla="*/ 1014529 h 1136223"/>
              <a:gd name="connsiteX251" fmla="*/ 333116 w 1136222"/>
              <a:gd name="connsiteY251" fmla="*/ 1023044 h 1136223"/>
              <a:gd name="connsiteX252" fmla="*/ 324352 w 1136222"/>
              <a:gd name="connsiteY252" fmla="*/ 1019466 h 1136223"/>
              <a:gd name="connsiteX253" fmla="*/ 333733 w 1136222"/>
              <a:gd name="connsiteY253" fmla="*/ 1001691 h 1136223"/>
              <a:gd name="connsiteX254" fmla="*/ 321514 w 1136222"/>
              <a:gd name="connsiteY254" fmla="*/ 1004286 h 1136223"/>
              <a:gd name="connsiteX255" fmla="*/ 305468 w 1136222"/>
              <a:gd name="connsiteY255" fmla="*/ 1008235 h 1136223"/>
              <a:gd name="connsiteX256" fmla="*/ 303989 w 1136222"/>
              <a:gd name="connsiteY256" fmla="*/ 997375 h 1136223"/>
              <a:gd name="connsiteX257" fmla="*/ 326205 w 1136222"/>
              <a:gd name="connsiteY257" fmla="*/ 989844 h 1136223"/>
              <a:gd name="connsiteX258" fmla="*/ 337065 w 1136222"/>
              <a:gd name="connsiteY258" fmla="*/ 985402 h 1136223"/>
              <a:gd name="connsiteX259" fmla="*/ 342248 w 1136222"/>
              <a:gd name="connsiteY259" fmla="*/ 981575 h 1136223"/>
              <a:gd name="connsiteX260" fmla="*/ 343113 w 1136222"/>
              <a:gd name="connsiteY260" fmla="*/ 983179 h 1136223"/>
              <a:gd name="connsiteX261" fmla="*/ 347184 w 1136222"/>
              <a:gd name="connsiteY261" fmla="*/ 982316 h 1136223"/>
              <a:gd name="connsiteX262" fmla="*/ 349037 w 1136222"/>
              <a:gd name="connsiteY262" fmla="*/ 975405 h 1136223"/>
              <a:gd name="connsiteX263" fmla="*/ 349159 w 1136222"/>
              <a:gd name="connsiteY263" fmla="*/ 968740 h 1136223"/>
              <a:gd name="connsiteX264" fmla="*/ 355578 w 1136222"/>
              <a:gd name="connsiteY264" fmla="*/ 965899 h 1136223"/>
              <a:gd name="connsiteX265" fmla="*/ 357677 w 1136222"/>
              <a:gd name="connsiteY265" fmla="*/ 964049 h 1136223"/>
              <a:gd name="connsiteX266" fmla="*/ 346567 w 1136222"/>
              <a:gd name="connsiteY266" fmla="*/ 965283 h 1136223"/>
              <a:gd name="connsiteX267" fmla="*/ 337557 w 1136222"/>
              <a:gd name="connsiteY267" fmla="*/ 974417 h 1136223"/>
              <a:gd name="connsiteX268" fmla="*/ 326575 w 1136222"/>
              <a:gd name="connsiteY268" fmla="*/ 984291 h 1136223"/>
              <a:gd name="connsiteX269" fmla="*/ 328671 w 1136222"/>
              <a:gd name="connsiteY269" fmla="*/ 967136 h 1136223"/>
              <a:gd name="connsiteX270" fmla="*/ 345088 w 1136222"/>
              <a:gd name="connsiteY270" fmla="*/ 947882 h 1136223"/>
              <a:gd name="connsiteX271" fmla="*/ 350766 w 1136222"/>
              <a:gd name="connsiteY271" fmla="*/ 947265 h 1136223"/>
              <a:gd name="connsiteX272" fmla="*/ 362121 w 1136222"/>
              <a:gd name="connsiteY272" fmla="*/ 950598 h 1136223"/>
              <a:gd name="connsiteX273" fmla="*/ 356319 w 1136222"/>
              <a:gd name="connsiteY273" fmla="*/ 952818 h 1136223"/>
              <a:gd name="connsiteX274" fmla="*/ 355456 w 1136222"/>
              <a:gd name="connsiteY274" fmla="*/ 955410 h 1136223"/>
              <a:gd name="connsiteX275" fmla="*/ 371007 w 1136222"/>
              <a:gd name="connsiteY275" fmla="*/ 952572 h 1136223"/>
              <a:gd name="connsiteX276" fmla="*/ 374090 w 1136222"/>
              <a:gd name="connsiteY276" fmla="*/ 948252 h 1136223"/>
              <a:gd name="connsiteX277" fmla="*/ 363230 w 1136222"/>
              <a:gd name="connsiteY277" fmla="*/ 943562 h 1136223"/>
              <a:gd name="connsiteX278" fmla="*/ 345829 w 1136222"/>
              <a:gd name="connsiteY278" fmla="*/ 943316 h 1136223"/>
              <a:gd name="connsiteX279" fmla="*/ 344593 w 1136222"/>
              <a:gd name="connsiteY279" fmla="*/ 933564 h 1136223"/>
              <a:gd name="connsiteX280" fmla="*/ 350520 w 1136222"/>
              <a:gd name="connsiteY280" fmla="*/ 931344 h 1136223"/>
              <a:gd name="connsiteX281" fmla="*/ 784779 w 1136222"/>
              <a:gd name="connsiteY281" fmla="*/ 926127 h 1136223"/>
              <a:gd name="connsiteX282" fmla="*/ 788542 w 1136222"/>
              <a:gd name="connsiteY282" fmla="*/ 932206 h 1136223"/>
              <a:gd name="connsiteX283" fmla="*/ 778791 w 1136222"/>
              <a:gd name="connsiteY283" fmla="*/ 951214 h 1136223"/>
              <a:gd name="connsiteX284" fmla="*/ 779162 w 1136222"/>
              <a:gd name="connsiteY284" fmla="*/ 959605 h 1136223"/>
              <a:gd name="connsiteX285" fmla="*/ 786197 w 1136222"/>
              <a:gd name="connsiteY285" fmla="*/ 951831 h 1136223"/>
              <a:gd name="connsiteX286" fmla="*/ 792121 w 1136222"/>
              <a:gd name="connsiteY286" fmla="*/ 950719 h 1136223"/>
              <a:gd name="connsiteX287" fmla="*/ 794096 w 1136222"/>
              <a:gd name="connsiteY287" fmla="*/ 961704 h 1136223"/>
              <a:gd name="connsiteX288" fmla="*/ 773979 w 1136222"/>
              <a:gd name="connsiteY288" fmla="*/ 978737 h 1136223"/>
              <a:gd name="connsiteX289" fmla="*/ 771139 w 1136222"/>
              <a:gd name="connsiteY289" fmla="*/ 988115 h 1136223"/>
              <a:gd name="connsiteX290" fmla="*/ 766822 w 1136222"/>
              <a:gd name="connsiteY290" fmla="*/ 998979 h 1136223"/>
              <a:gd name="connsiteX291" fmla="*/ 746951 w 1136222"/>
              <a:gd name="connsiteY291" fmla="*/ 1040324 h 1136223"/>
              <a:gd name="connsiteX292" fmla="*/ 737941 w 1136222"/>
              <a:gd name="connsiteY292" fmla="*/ 1039953 h 1136223"/>
              <a:gd name="connsiteX293" fmla="*/ 743740 w 1136222"/>
              <a:gd name="connsiteY293" fmla="*/ 1027859 h 1136223"/>
              <a:gd name="connsiteX294" fmla="*/ 750281 w 1136222"/>
              <a:gd name="connsiteY294" fmla="*/ 1015271 h 1136223"/>
              <a:gd name="connsiteX295" fmla="*/ 753862 w 1136222"/>
              <a:gd name="connsiteY295" fmla="*/ 999595 h 1136223"/>
              <a:gd name="connsiteX296" fmla="*/ 748184 w 1136222"/>
              <a:gd name="connsiteY296" fmla="*/ 1001445 h 1136223"/>
              <a:gd name="connsiteX297" fmla="*/ 737200 w 1136222"/>
              <a:gd name="connsiteY297" fmla="*/ 999595 h 1136223"/>
              <a:gd name="connsiteX298" fmla="*/ 748184 w 1136222"/>
              <a:gd name="connsiteY298" fmla="*/ 977255 h 1136223"/>
              <a:gd name="connsiteX299" fmla="*/ 755466 w 1136222"/>
              <a:gd name="connsiteY299" fmla="*/ 972318 h 1136223"/>
              <a:gd name="connsiteX300" fmla="*/ 765831 w 1136222"/>
              <a:gd name="connsiteY300" fmla="*/ 944549 h 1136223"/>
              <a:gd name="connsiteX301" fmla="*/ 776941 w 1136222"/>
              <a:gd name="connsiteY301" fmla="*/ 928749 h 1136223"/>
              <a:gd name="connsiteX302" fmla="*/ 784779 w 1136222"/>
              <a:gd name="connsiteY302" fmla="*/ 926127 h 1136223"/>
              <a:gd name="connsiteX303" fmla="*/ 922024 w 1136222"/>
              <a:gd name="connsiteY303" fmla="*/ 895288 h 1136223"/>
              <a:gd name="connsiteX304" fmla="*/ 925416 w 1136222"/>
              <a:gd name="connsiteY304" fmla="*/ 900364 h 1136223"/>
              <a:gd name="connsiteX305" fmla="*/ 920358 w 1136222"/>
              <a:gd name="connsiteY305" fmla="*/ 907645 h 1136223"/>
              <a:gd name="connsiteX306" fmla="*/ 915051 w 1136222"/>
              <a:gd name="connsiteY306" fmla="*/ 915052 h 1136223"/>
              <a:gd name="connsiteX307" fmla="*/ 919371 w 1136222"/>
              <a:gd name="connsiteY307" fmla="*/ 918014 h 1136223"/>
              <a:gd name="connsiteX308" fmla="*/ 921838 w 1136222"/>
              <a:gd name="connsiteY308" fmla="*/ 922579 h 1136223"/>
              <a:gd name="connsiteX309" fmla="*/ 924924 w 1136222"/>
              <a:gd name="connsiteY309" fmla="*/ 933810 h 1136223"/>
              <a:gd name="connsiteX310" fmla="*/ 919863 w 1136222"/>
              <a:gd name="connsiteY310" fmla="*/ 954793 h 1136223"/>
              <a:gd name="connsiteX311" fmla="*/ 911965 w 1136222"/>
              <a:gd name="connsiteY311" fmla="*/ 952818 h 1136223"/>
              <a:gd name="connsiteX312" fmla="*/ 913322 w 1136222"/>
              <a:gd name="connsiteY312" fmla="*/ 945041 h 1136223"/>
              <a:gd name="connsiteX313" fmla="*/ 915172 w 1136222"/>
              <a:gd name="connsiteY313" fmla="*/ 935910 h 1136223"/>
              <a:gd name="connsiteX314" fmla="*/ 907891 w 1136222"/>
              <a:gd name="connsiteY314" fmla="*/ 923813 h 1136223"/>
              <a:gd name="connsiteX315" fmla="*/ 905546 w 1136222"/>
              <a:gd name="connsiteY315" fmla="*/ 930478 h 1136223"/>
              <a:gd name="connsiteX316" fmla="*/ 901226 w 1136222"/>
              <a:gd name="connsiteY316" fmla="*/ 935414 h 1136223"/>
              <a:gd name="connsiteX317" fmla="*/ 898388 w 1136222"/>
              <a:gd name="connsiteY317" fmla="*/ 942575 h 1136223"/>
              <a:gd name="connsiteX318" fmla="*/ 891107 w 1136222"/>
              <a:gd name="connsiteY318" fmla="*/ 942079 h 1136223"/>
              <a:gd name="connsiteX319" fmla="*/ 895426 w 1136222"/>
              <a:gd name="connsiteY319" fmla="*/ 922087 h 1136223"/>
              <a:gd name="connsiteX320" fmla="*/ 894561 w 1136222"/>
              <a:gd name="connsiteY320" fmla="*/ 914310 h 1136223"/>
              <a:gd name="connsiteX321" fmla="*/ 891107 w 1136222"/>
              <a:gd name="connsiteY321" fmla="*/ 909495 h 1136223"/>
              <a:gd name="connsiteX322" fmla="*/ 889007 w 1136222"/>
              <a:gd name="connsiteY322" fmla="*/ 914310 h 1136223"/>
              <a:gd name="connsiteX323" fmla="*/ 888020 w 1136222"/>
              <a:gd name="connsiteY323" fmla="*/ 918014 h 1136223"/>
              <a:gd name="connsiteX324" fmla="*/ 888637 w 1136222"/>
              <a:gd name="connsiteY324" fmla="*/ 921468 h 1136223"/>
              <a:gd name="connsiteX325" fmla="*/ 879010 w 1136222"/>
              <a:gd name="connsiteY325" fmla="*/ 929245 h 1136223"/>
              <a:gd name="connsiteX326" fmla="*/ 880614 w 1136222"/>
              <a:gd name="connsiteY326" fmla="*/ 912706 h 1136223"/>
              <a:gd name="connsiteX327" fmla="*/ 890244 w 1136222"/>
              <a:gd name="connsiteY327" fmla="*/ 899252 h 1136223"/>
              <a:gd name="connsiteX328" fmla="*/ 904558 w 1136222"/>
              <a:gd name="connsiteY328" fmla="*/ 896290 h 1136223"/>
              <a:gd name="connsiteX329" fmla="*/ 901350 w 1136222"/>
              <a:gd name="connsiteY329" fmla="*/ 911841 h 1136223"/>
              <a:gd name="connsiteX330" fmla="*/ 905053 w 1136222"/>
              <a:gd name="connsiteY330" fmla="*/ 911349 h 1136223"/>
              <a:gd name="connsiteX331" fmla="*/ 916038 w 1136222"/>
              <a:gd name="connsiteY331" fmla="*/ 895303 h 1136223"/>
              <a:gd name="connsiteX332" fmla="*/ 922024 w 1136222"/>
              <a:gd name="connsiteY332" fmla="*/ 895288 h 1136223"/>
              <a:gd name="connsiteX333" fmla="*/ 851611 w 1136222"/>
              <a:gd name="connsiteY333" fmla="*/ 892711 h 1136223"/>
              <a:gd name="connsiteX334" fmla="*/ 850253 w 1136222"/>
              <a:gd name="connsiteY334" fmla="*/ 899376 h 1136223"/>
              <a:gd name="connsiteX335" fmla="*/ 858398 w 1136222"/>
              <a:gd name="connsiteY335" fmla="*/ 908141 h 1136223"/>
              <a:gd name="connsiteX336" fmla="*/ 864200 w 1136222"/>
              <a:gd name="connsiteY336" fmla="*/ 913448 h 1136223"/>
              <a:gd name="connsiteX337" fmla="*/ 862967 w 1136222"/>
              <a:gd name="connsiteY337" fmla="*/ 908262 h 1136223"/>
              <a:gd name="connsiteX338" fmla="*/ 858030 w 1136222"/>
              <a:gd name="connsiteY338" fmla="*/ 901597 h 1136223"/>
              <a:gd name="connsiteX339" fmla="*/ 851611 w 1136222"/>
              <a:gd name="connsiteY339" fmla="*/ 892711 h 1136223"/>
              <a:gd name="connsiteX340" fmla="*/ 261899 w 1136222"/>
              <a:gd name="connsiteY340" fmla="*/ 891970 h 1136223"/>
              <a:gd name="connsiteX341" fmla="*/ 257704 w 1136222"/>
              <a:gd name="connsiteY341" fmla="*/ 896907 h 1136223"/>
              <a:gd name="connsiteX342" fmla="*/ 247831 w 1136222"/>
              <a:gd name="connsiteY342" fmla="*/ 906783 h 1136223"/>
              <a:gd name="connsiteX343" fmla="*/ 261037 w 1136222"/>
              <a:gd name="connsiteY343" fmla="*/ 908262 h 1136223"/>
              <a:gd name="connsiteX344" fmla="*/ 263752 w 1136222"/>
              <a:gd name="connsiteY344" fmla="*/ 905671 h 1136223"/>
              <a:gd name="connsiteX345" fmla="*/ 263011 w 1136222"/>
              <a:gd name="connsiteY345" fmla="*/ 899376 h 1136223"/>
              <a:gd name="connsiteX346" fmla="*/ 268072 w 1136222"/>
              <a:gd name="connsiteY346" fmla="*/ 895178 h 1136223"/>
              <a:gd name="connsiteX347" fmla="*/ 261899 w 1136222"/>
              <a:gd name="connsiteY347" fmla="*/ 891970 h 1136223"/>
              <a:gd name="connsiteX348" fmla="*/ 235983 w 1136222"/>
              <a:gd name="connsiteY348" fmla="*/ 887404 h 1136223"/>
              <a:gd name="connsiteX349" fmla="*/ 223145 w 1136222"/>
              <a:gd name="connsiteY349" fmla="*/ 895178 h 1136223"/>
              <a:gd name="connsiteX350" fmla="*/ 219321 w 1136222"/>
              <a:gd name="connsiteY350" fmla="*/ 897031 h 1136223"/>
              <a:gd name="connsiteX351" fmla="*/ 227344 w 1136222"/>
              <a:gd name="connsiteY351" fmla="*/ 900610 h 1136223"/>
              <a:gd name="connsiteX352" fmla="*/ 234009 w 1136222"/>
              <a:gd name="connsiteY352" fmla="*/ 903821 h 1136223"/>
              <a:gd name="connsiteX353" fmla="*/ 241661 w 1136222"/>
              <a:gd name="connsiteY353" fmla="*/ 896414 h 1136223"/>
              <a:gd name="connsiteX354" fmla="*/ 247956 w 1136222"/>
              <a:gd name="connsiteY354" fmla="*/ 890120 h 1136223"/>
              <a:gd name="connsiteX355" fmla="*/ 242153 w 1136222"/>
              <a:gd name="connsiteY355" fmla="*/ 889625 h 1136223"/>
              <a:gd name="connsiteX356" fmla="*/ 235983 w 1136222"/>
              <a:gd name="connsiteY356" fmla="*/ 887404 h 1136223"/>
              <a:gd name="connsiteX357" fmla="*/ 219999 w 1136222"/>
              <a:gd name="connsiteY357" fmla="*/ 884689 h 1136223"/>
              <a:gd name="connsiteX358" fmla="*/ 215864 w 1136222"/>
              <a:gd name="connsiteY358" fmla="*/ 888021 h 1136223"/>
              <a:gd name="connsiteX359" fmla="*/ 225615 w 1136222"/>
              <a:gd name="connsiteY359" fmla="*/ 885800 h 1136223"/>
              <a:gd name="connsiteX360" fmla="*/ 219999 w 1136222"/>
              <a:gd name="connsiteY360" fmla="*/ 884689 h 1136223"/>
              <a:gd name="connsiteX361" fmla="*/ 870619 w 1136222"/>
              <a:gd name="connsiteY361" fmla="*/ 884318 h 1136223"/>
              <a:gd name="connsiteX362" fmla="*/ 872345 w 1136222"/>
              <a:gd name="connsiteY362" fmla="*/ 892216 h 1136223"/>
              <a:gd name="connsiteX363" fmla="*/ 873457 w 1136222"/>
              <a:gd name="connsiteY363" fmla="*/ 893328 h 1136223"/>
              <a:gd name="connsiteX364" fmla="*/ 870619 w 1136222"/>
              <a:gd name="connsiteY364" fmla="*/ 884318 h 1136223"/>
              <a:gd name="connsiteX365" fmla="*/ 863614 w 1136222"/>
              <a:gd name="connsiteY365" fmla="*/ 883423 h 1136223"/>
              <a:gd name="connsiteX366" fmla="*/ 860622 w 1136222"/>
              <a:gd name="connsiteY366" fmla="*/ 883455 h 1136223"/>
              <a:gd name="connsiteX367" fmla="*/ 862967 w 1136222"/>
              <a:gd name="connsiteY367" fmla="*/ 896044 h 1136223"/>
              <a:gd name="connsiteX368" fmla="*/ 866792 w 1136222"/>
              <a:gd name="connsiteY368" fmla="*/ 896660 h 1136223"/>
              <a:gd name="connsiteX369" fmla="*/ 864200 w 1136222"/>
              <a:gd name="connsiteY369" fmla="*/ 887650 h 1136223"/>
              <a:gd name="connsiteX370" fmla="*/ 863614 w 1136222"/>
              <a:gd name="connsiteY370" fmla="*/ 883423 h 1136223"/>
              <a:gd name="connsiteX371" fmla="*/ 247260 w 1136222"/>
              <a:gd name="connsiteY371" fmla="*/ 877083 h 1136223"/>
              <a:gd name="connsiteX372" fmla="*/ 238329 w 1136222"/>
              <a:gd name="connsiteY372" fmla="*/ 878269 h 1136223"/>
              <a:gd name="connsiteX373" fmla="*/ 252026 w 1136222"/>
              <a:gd name="connsiteY373" fmla="*/ 883330 h 1136223"/>
              <a:gd name="connsiteX374" fmla="*/ 256841 w 1136222"/>
              <a:gd name="connsiteY374" fmla="*/ 880615 h 1136223"/>
              <a:gd name="connsiteX375" fmla="*/ 247260 w 1136222"/>
              <a:gd name="connsiteY375" fmla="*/ 877083 h 1136223"/>
              <a:gd name="connsiteX376" fmla="*/ 279798 w 1136222"/>
              <a:gd name="connsiteY376" fmla="*/ 869013 h 1136223"/>
              <a:gd name="connsiteX377" fmla="*/ 293621 w 1136222"/>
              <a:gd name="connsiteY377" fmla="*/ 872345 h 1136223"/>
              <a:gd name="connsiteX378" fmla="*/ 289301 w 1136222"/>
              <a:gd name="connsiteY378" fmla="*/ 881356 h 1136223"/>
              <a:gd name="connsiteX379" fmla="*/ 282760 w 1136222"/>
              <a:gd name="connsiteY379" fmla="*/ 875556 h 1136223"/>
              <a:gd name="connsiteX380" fmla="*/ 280291 w 1136222"/>
              <a:gd name="connsiteY380" fmla="*/ 874445 h 1136223"/>
              <a:gd name="connsiteX381" fmla="*/ 279798 w 1136222"/>
              <a:gd name="connsiteY381" fmla="*/ 869013 h 1136223"/>
              <a:gd name="connsiteX382" fmla="*/ 872964 w 1136222"/>
              <a:gd name="connsiteY382" fmla="*/ 857044 h 1136223"/>
              <a:gd name="connsiteX383" fmla="*/ 871977 w 1136222"/>
              <a:gd name="connsiteY383" fmla="*/ 863955 h 1136223"/>
              <a:gd name="connsiteX384" fmla="*/ 877901 w 1136222"/>
              <a:gd name="connsiteY384" fmla="*/ 878148 h 1136223"/>
              <a:gd name="connsiteX385" fmla="*/ 882096 w 1136222"/>
              <a:gd name="connsiteY385" fmla="*/ 886417 h 1136223"/>
              <a:gd name="connsiteX386" fmla="*/ 885553 w 1136222"/>
              <a:gd name="connsiteY386" fmla="*/ 881726 h 1136223"/>
              <a:gd name="connsiteX387" fmla="*/ 881850 w 1136222"/>
              <a:gd name="connsiteY387" fmla="*/ 878889 h 1136223"/>
              <a:gd name="connsiteX388" fmla="*/ 882221 w 1136222"/>
              <a:gd name="connsiteY388" fmla="*/ 874815 h 1136223"/>
              <a:gd name="connsiteX389" fmla="*/ 878269 w 1136222"/>
              <a:gd name="connsiteY389" fmla="*/ 870371 h 1136223"/>
              <a:gd name="connsiteX390" fmla="*/ 876789 w 1136222"/>
              <a:gd name="connsiteY390" fmla="*/ 865559 h 1136223"/>
              <a:gd name="connsiteX391" fmla="*/ 882591 w 1136222"/>
              <a:gd name="connsiteY391" fmla="*/ 864818 h 1136223"/>
              <a:gd name="connsiteX392" fmla="*/ 880246 w 1136222"/>
              <a:gd name="connsiteY392" fmla="*/ 857411 h 1136223"/>
              <a:gd name="connsiteX393" fmla="*/ 872964 w 1136222"/>
              <a:gd name="connsiteY393" fmla="*/ 857044 h 1136223"/>
              <a:gd name="connsiteX394" fmla="*/ 250052 w 1136222"/>
              <a:gd name="connsiteY394" fmla="*/ 855191 h 1136223"/>
              <a:gd name="connsiteX395" fmla="*/ 258321 w 1136222"/>
              <a:gd name="connsiteY395" fmla="*/ 861361 h 1136223"/>
              <a:gd name="connsiteX396" fmla="*/ 272763 w 1136222"/>
              <a:gd name="connsiteY396" fmla="*/ 872099 h 1136223"/>
              <a:gd name="connsiteX397" fmla="*/ 276217 w 1136222"/>
              <a:gd name="connsiteY397" fmla="*/ 872224 h 1136223"/>
              <a:gd name="connsiteX398" fmla="*/ 278440 w 1136222"/>
              <a:gd name="connsiteY398" fmla="*/ 876298 h 1136223"/>
              <a:gd name="connsiteX399" fmla="*/ 288684 w 1136222"/>
              <a:gd name="connsiteY399" fmla="*/ 884318 h 1136223"/>
              <a:gd name="connsiteX400" fmla="*/ 284735 w 1136222"/>
              <a:gd name="connsiteY400" fmla="*/ 893328 h 1136223"/>
              <a:gd name="connsiteX401" fmla="*/ 274491 w 1136222"/>
              <a:gd name="connsiteY401" fmla="*/ 885059 h 1136223"/>
              <a:gd name="connsiteX402" fmla="*/ 269555 w 1136222"/>
              <a:gd name="connsiteY402" fmla="*/ 887529 h 1136223"/>
              <a:gd name="connsiteX403" fmla="*/ 276466 w 1136222"/>
              <a:gd name="connsiteY403" fmla="*/ 892836 h 1136223"/>
              <a:gd name="connsiteX404" fmla="*/ 277575 w 1136222"/>
              <a:gd name="connsiteY404" fmla="*/ 903201 h 1136223"/>
              <a:gd name="connsiteX405" fmla="*/ 246844 w 1136222"/>
              <a:gd name="connsiteY405" fmla="*/ 912211 h 1136223"/>
              <a:gd name="connsiteX406" fmla="*/ 242399 w 1136222"/>
              <a:gd name="connsiteY406" fmla="*/ 913199 h 1136223"/>
              <a:gd name="connsiteX407" fmla="*/ 252643 w 1136222"/>
              <a:gd name="connsiteY407" fmla="*/ 921838 h 1136223"/>
              <a:gd name="connsiteX408" fmla="*/ 270171 w 1136222"/>
              <a:gd name="connsiteY408" fmla="*/ 938009 h 1136223"/>
              <a:gd name="connsiteX409" fmla="*/ 257087 w 1136222"/>
              <a:gd name="connsiteY409" fmla="*/ 942450 h 1136223"/>
              <a:gd name="connsiteX410" fmla="*/ 250176 w 1136222"/>
              <a:gd name="connsiteY410" fmla="*/ 934798 h 1136223"/>
              <a:gd name="connsiteX411" fmla="*/ 232280 w 1136222"/>
              <a:gd name="connsiteY411" fmla="*/ 921346 h 1136223"/>
              <a:gd name="connsiteX412" fmla="*/ 229318 w 1136222"/>
              <a:gd name="connsiteY412" fmla="*/ 925295 h 1136223"/>
              <a:gd name="connsiteX413" fmla="*/ 242770 w 1136222"/>
              <a:gd name="connsiteY413" fmla="*/ 934181 h 1136223"/>
              <a:gd name="connsiteX414" fmla="*/ 238945 w 1136222"/>
              <a:gd name="connsiteY414" fmla="*/ 944671 h 1136223"/>
              <a:gd name="connsiteX415" fmla="*/ 218826 w 1136222"/>
              <a:gd name="connsiteY415" fmla="*/ 934057 h 1136223"/>
              <a:gd name="connsiteX416" fmla="*/ 206732 w 1136222"/>
              <a:gd name="connsiteY416" fmla="*/ 943687 h 1136223"/>
              <a:gd name="connsiteX417" fmla="*/ 201425 w 1136222"/>
              <a:gd name="connsiteY417" fmla="*/ 938747 h 1136223"/>
              <a:gd name="connsiteX418" fmla="*/ 208090 w 1136222"/>
              <a:gd name="connsiteY418" fmla="*/ 927394 h 1136223"/>
              <a:gd name="connsiteX419" fmla="*/ 200188 w 1136222"/>
              <a:gd name="connsiteY419" fmla="*/ 922950 h 1136223"/>
              <a:gd name="connsiteX420" fmla="*/ 193156 w 1136222"/>
              <a:gd name="connsiteY420" fmla="*/ 914927 h 1136223"/>
              <a:gd name="connsiteX421" fmla="*/ 218458 w 1136222"/>
              <a:gd name="connsiteY421" fmla="*/ 915793 h 1136223"/>
              <a:gd name="connsiteX422" fmla="*/ 222529 w 1136222"/>
              <a:gd name="connsiteY422" fmla="*/ 913199 h 1136223"/>
              <a:gd name="connsiteX423" fmla="*/ 216113 w 1136222"/>
              <a:gd name="connsiteY423" fmla="*/ 908262 h 1136223"/>
              <a:gd name="connsiteX424" fmla="*/ 199079 w 1136222"/>
              <a:gd name="connsiteY424" fmla="*/ 897894 h 1136223"/>
              <a:gd name="connsiteX425" fmla="*/ 195501 w 1136222"/>
              <a:gd name="connsiteY425" fmla="*/ 892095 h 1136223"/>
              <a:gd name="connsiteX426" fmla="*/ 201300 w 1136222"/>
              <a:gd name="connsiteY426" fmla="*/ 888762 h 1136223"/>
              <a:gd name="connsiteX427" fmla="*/ 209199 w 1136222"/>
              <a:gd name="connsiteY427" fmla="*/ 891478 h 1136223"/>
              <a:gd name="connsiteX428" fmla="*/ 208336 w 1136222"/>
              <a:gd name="connsiteY428" fmla="*/ 882838 h 1136223"/>
              <a:gd name="connsiteX429" fmla="*/ 212531 w 1136222"/>
              <a:gd name="connsiteY429" fmla="*/ 878394 h 1136223"/>
              <a:gd name="connsiteX430" fmla="*/ 224628 w 1136222"/>
              <a:gd name="connsiteY430" fmla="*/ 878518 h 1136223"/>
              <a:gd name="connsiteX431" fmla="*/ 227714 w 1136222"/>
              <a:gd name="connsiteY431" fmla="*/ 873457 h 1136223"/>
              <a:gd name="connsiteX432" fmla="*/ 242645 w 1136222"/>
              <a:gd name="connsiteY432" fmla="*/ 869754 h 1136223"/>
              <a:gd name="connsiteX433" fmla="*/ 263382 w 1136222"/>
              <a:gd name="connsiteY433" fmla="*/ 876665 h 1136223"/>
              <a:gd name="connsiteX434" fmla="*/ 264615 w 1136222"/>
              <a:gd name="connsiteY434" fmla="*/ 875186 h 1136223"/>
              <a:gd name="connsiteX435" fmla="*/ 257583 w 1136222"/>
              <a:gd name="connsiteY435" fmla="*/ 870249 h 1136223"/>
              <a:gd name="connsiteX436" fmla="*/ 242524 w 1136222"/>
              <a:gd name="connsiteY436" fmla="*/ 863584 h 1136223"/>
              <a:gd name="connsiteX437" fmla="*/ 250052 w 1136222"/>
              <a:gd name="connsiteY437" fmla="*/ 855191 h 1136223"/>
              <a:gd name="connsiteX438" fmla="*/ 267085 w 1136222"/>
              <a:gd name="connsiteY438" fmla="*/ 848404 h 1136223"/>
              <a:gd name="connsiteX439" fmla="*/ 271775 w 1136222"/>
              <a:gd name="connsiteY439" fmla="*/ 851120 h 1136223"/>
              <a:gd name="connsiteX440" fmla="*/ 268318 w 1136222"/>
              <a:gd name="connsiteY440" fmla="*/ 862472 h 1136223"/>
              <a:gd name="connsiteX441" fmla="*/ 259928 w 1136222"/>
              <a:gd name="connsiteY441" fmla="*/ 851737 h 1136223"/>
              <a:gd name="connsiteX442" fmla="*/ 263382 w 1136222"/>
              <a:gd name="connsiteY442" fmla="*/ 849267 h 1136223"/>
              <a:gd name="connsiteX443" fmla="*/ 267085 w 1136222"/>
              <a:gd name="connsiteY443" fmla="*/ 848404 h 1136223"/>
              <a:gd name="connsiteX444" fmla="*/ 873581 w 1136222"/>
              <a:gd name="connsiteY444" fmla="*/ 846305 h 1136223"/>
              <a:gd name="connsiteX445" fmla="*/ 879010 w 1136222"/>
              <a:gd name="connsiteY445" fmla="*/ 849267 h 1136223"/>
              <a:gd name="connsiteX446" fmla="*/ 885304 w 1136222"/>
              <a:gd name="connsiteY446" fmla="*/ 853833 h 1136223"/>
              <a:gd name="connsiteX447" fmla="*/ 889378 w 1136222"/>
              <a:gd name="connsiteY447" fmla="*/ 867658 h 1136223"/>
              <a:gd name="connsiteX448" fmla="*/ 890490 w 1136222"/>
              <a:gd name="connsiteY448" fmla="*/ 874074 h 1136223"/>
              <a:gd name="connsiteX449" fmla="*/ 909124 w 1136222"/>
              <a:gd name="connsiteY449" fmla="*/ 861361 h 1136223"/>
              <a:gd name="connsiteX450" fmla="*/ 915051 w 1136222"/>
              <a:gd name="connsiteY450" fmla="*/ 869137 h 1136223"/>
              <a:gd name="connsiteX451" fmla="*/ 906657 w 1136222"/>
              <a:gd name="connsiteY451" fmla="*/ 877036 h 1136223"/>
              <a:gd name="connsiteX452" fmla="*/ 900980 w 1136222"/>
              <a:gd name="connsiteY452" fmla="*/ 876544 h 1136223"/>
              <a:gd name="connsiteX453" fmla="*/ 894931 w 1136222"/>
              <a:gd name="connsiteY453" fmla="*/ 883084 h 1136223"/>
              <a:gd name="connsiteX454" fmla="*/ 882342 w 1136222"/>
              <a:gd name="connsiteY454" fmla="*/ 901105 h 1136223"/>
              <a:gd name="connsiteX455" fmla="*/ 875307 w 1136222"/>
              <a:gd name="connsiteY455" fmla="*/ 912831 h 1136223"/>
              <a:gd name="connsiteX456" fmla="*/ 865558 w 1136222"/>
              <a:gd name="connsiteY456" fmla="*/ 932082 h 1136223"/>
              <a:gd name="connsiteX457" fmla="*/ 874444 w 1136222"/>
              <a:gd name="connsiteY457" fmla="*/ 944179 h 1136223"/>
              <a:gd name="connsiteX458" fmla="*/ 867038 w 1136222"/>
              <a:gd name="connsiteY458" fmla="*/ 945412 h 1136223"/>
              <a:gd name="connsiteX459" fmla="*/ 853957 w 1136222"/>
              <a:gd name="connsiteY459" fmla="*/ 922579 h 1136223"/>
              <a:gd name="connsiteX460" fmla="*/ 856919 w 1136222"/>
              <a:gd name="connsiteY460" fmla="*/ 919742 h 1136223"/>
              <a:gd name="connsiteX461" fmla="*/ 850378 w 1136222"/>
              <a:gd name="connsiteY461" fmla="*/ 910237 h 1136223"/>
              <a:gd name="connsiteX462" fmla="*/ 842480 w 1136222"/>
              <a:gd name="connsiteY462" fmla="*/ 898018 h 1136223"/>
              <a:gd name="connsiteX463" fmla="*/ 843467 w 1136222"/>
              <a:gd name="connsiteY463" fmla="*/ 885183 h 1136223"/>
              <a:gd name="connsiteX464" fmla="*/ 845071 w 1136222"/>
              <a:gd name="connsiteY464" fmla="*/ 871483 h 1136223"/>
              <a:gd name="connsiteX465" fmla="*/ 849758 w 1136222"/>
              <a:gd name="connsiteY465" fmla="*/ 873703 h 1136223"/>
              <a:gd name="connsiteX466" fmla="*/ 851487 w 1136222"/>
              <a:gd name="connsiteY466" fmla="*/ 863460 h 1136223"/>
              <a:gd name="connsiteX467" fmla="*/ 856426 w 1136222"/>
              <a:gd name="connsiteY467" fmla="*/ 859757 h 1136223"/>
              <a:gd name="connsiteX468" fmla="*/ 860127 w 1136222"/>
              <a:gd name="connsiteY468" fmla="*/ 869754 h 1136223"/>
              <a:gd name="connsiteX469" fmla="*/ 866421 w 1136222"/>
              <a:gd name="connsiteY469" fmla="*/ 868891 h 1136223"/>
              <a:gd name="connsiteX470" fmla="*/ 865066 w 1136222"/>
              <a:gd name="connsiteY470" fmla="*/ 854328 h 1136223"/>
              <a:gd name="connsiteX471" fmla="*/ 873581 w 1136222"/>
              <a:gd name="connsiteY471" fmla="*/ 846305 h 1136223"/>
              <a:gd name="connsiteX472" fmla="*/ 943932 w 1136222"/>
              <a:gd name="connsiteY472" fmla="*/ 752134 h 1136223"/>
              <a:gd name="connsiteX473" fmla="*/ 977379 w 1136222"/>
              <a:gd name="connsiteY473" fmla="*/ 769289 h 1136223"/>
              <a:gd name="connsiteX474" fmla="*/ 1031808 w 1136222"/>
              <a:gd name="connsiteY474" fmla="*/ 764353 h 1136223"/>
              <a:gd name="connsiteX475" fmla="*/ 1023414 w 1136222"/>
              <a:gd name="connsiteY475" fmla="*/ 780645 h 1136223"/>
              <a:gd name="connsiteX476" fmla="*/ 988364 w 1136222"/>
              <a:gd name="connsiteY476" fmla="*/ 783731 h 1136223"/>
              <a:gd name="connsiteX477" fmla="*/ 1006260 w 1136222"/>
              <a:gd name="connsiteY477" fmla="*/ 814091 h 1136223"/>
              <a:gd name="connsiteX478" fmla="*/ 998112 w 1136222"/>
              <a:gd name="connsiteY478" fmla="*/ 829888 h 1136223"/>
              <a:gd name="connsiteX479" fmla="*/ 970589 w 1136222"/>
              <a:gd name="connsiteY479" fmla="*/ 783111 h 1136223"/>
              <a:gd name="connsiteX480" fmla="*/ 936896 w 1136222"/>
              <a:gd name="connsiteY480" fmla="*/ 765832 h 1136223"/>
              <a:gd name="connsiteX481" fmla="*/ 180196 w 1136222"/>
              <a:gd name="connsiteY481" fmla="*/ 728931 h 1136223"/>
              <a:gd name="connsiteX482" fmla="*/ 205620 w 1136222"/>
              <a:gd name="connsiteY482" fmla="*/ 779533 h 1136223"/>
              <a:gd name="connsiteX483" fmla="*/ 130828 w 1136222"/>
              <a:gd name="connsiteY483" fmla="*/ 817178 h 1136223"/>
              <a:gd name="connsiteX484" fmla="*/ 105896 w 1136222"/>
              <a:gd name="connsiteY484" fmla="*/ 767685 h 1136223"/>
              <a:gd name="connsiteX485" fmla="*/ 119718 w 1136222"/>
              <a:gd name="connsiteY485" fmla="*/ 760774 h 1136223"/>
              <a:gd name="connsiteX486" fmla="*/ 137614 w 1136222"/>
              <a:gd name="connsiteY486" fmla="*/ 796320 h 1136223"/>
              <a:gd name="connsiteX487" fmla="*/ 152056 w 1136222"/>
              <a:gd name="connsiteY487" fmla="*/ 789038 h 1136223"/>
              <a:gd name="connsiteX488" fmla="*/ 137614 w 1136222"/>
              <a:gd name="connsiteY488" fmla="*/ 760403 h 1136223"/>
              <a:gd name="connsiteX489" fmla="*/ 151191 w 1136222"/>
              <a:gd name="connsiteY489" fmla="*/ 753614 h 1136223"/>
              <a:gd name="connsiteX490" fmla="*/ 165633 w 1136222"/>
              <a:gd name="connsiteY490" fmla="*/ 782249 h 1136223"/>
              <a:gd name="connsiteX491" fmla="*/ 184887 w 1136222"/>
              <a:gd name="connsiteY491" fmla="*/ 772497 h 1136223"/>
              <a:gd name="connsiteX492" fmla="*/ 166371 w 1136222"/>
              <a:gd name="connsiteY492" fmla="*/ 735842 h 1136223"/>
              <a:gd name="connsiteX493" fmla="*/ 1040077 w 1136222"/>
              <a:gd name="connsiteY493" fmla="*/ 691165 h 1136223"/>
              <a:gd name="connsiteX494" fmla="*/ 1054765 w 1136222"/>
              <a:gd name="connsiteY494" fmla="*/ 695977 h 1136223"/>
              <a:gd name="connsiteX495" fmla="*/ 1034891 w 1136222"/>
              <a:gd name="connsiteY495" fmla="*/ 755959 h 1136223"/>
              <a:gd name="connsiteX496" fmla="*/ 1020206 w 1136222"/>
              <a:gd name="connsiteY496" fmla="*/ 751147 h 1136223"/>
              <a:gd name="connsiteX497" fmla="*/ 1027734 w 1136222"/>
              <a:gd name="connsiteY497" fmla="*/ 728436 h 1136223"/>
              <a:gd name="connsiteX498" fmla="*/ 962815 w 1136222"/>
              <a:gd name="connsiteY498" fmla="*/ 706961 h 1136223"/>
              <a:gd name="connsiteX499" fmla="*/ 967627 w 1136222"/>
              <a:gd name="connsiteY499" fmla="*/ 692273 h 1136223"/>
              <a:gd name="connsiteX500" fmla="*/ 1032546 w 1136222"/>
              <a:gd name="connsiteY500" fmla="*/ 713751 h 1136223"/>
              <a:gd name="connsiteX501" fmla="*/ 131691 w 1136222"/>
              <a:gd name="connsiteY501" fmla="*/ 687832 h 1136223"/>
              <a:gd name="connsiteX502" fmla="*/ 107005 w 1136222"/>
              <a:gd name="connsiteY502" fmla="*/ 706715 h 1136223"/>
              <a:gd name="connsiteX503" fmla="*/ 137985 w 1136222"/>
              <a:gd name="connsiteY503" fmla="*/ 708936 h 1136223"/>
              <a:gd name="connsiteX504" fmla="*/ 155635 w 1136222"/>
              <a:gd name="connsiteY504" fmla="*/ 650433 h 1136223"/>
              <a:gd name="connsiteX505" fmla="*/ 160326 w 1136222"/>
              <a:gd name="connsiteY505" fmla="*/ 666233 h 1136223"/>
              <a:gd name="connsiteX506" fmla="*/ 143909 w 1136222"/>
              <a:gd name="connsiteY506" fmla="*/ 678943 h 1136223"/>
              <a:gd name="connsiteX507" fmla="*/ 153044 w 1136222"/>
              <a:gd name="connsiteY507" fmla="*/ 709428 h 1136223"/>
              <a:gd name="connsiteX508" fmla="*/ 173777 w 1136222"/>
              <a:gd name="connsiteY508" fmla="*/ 711035 h 1136223"/>
              <a:gd name="connsiteX509" fmla="*/ 178468 w 1136222"/>
              <a:gd name="connsiteY509" fmla="*/ 726461 h 1136223"/>
              <a:gd name="connsiteX510" fmla="*/ 88492 w 1136222"/>
              <a:gd name="connsiteY510" fmla="*/ 719796 h 1136223"/>
              <a:gd name="connsiteX511" fmla="*/ 84172 w 1136222"/>
              <a:gd name="connsiteY511" fmla="*/ 705603 h 1136223"/>
              <a:gd name="connsiteX512" fmla="*/ 978983 w 1136222"/>
              <a:gd name="connsiteY512" fmla="*/ 647100 h 1136223"/>
              <a:gd name="connsiteX513" fmla="*/ 1060935 w 1136222"/>
              <a:gd name="connsiteY513" fmla="*/ 664380 h 1136223"/>
              <a:gd name="connsiteX514" fmla="*/ 1057727 w 1136222"/>
              <a:gd name="connsiteY514" fmla="*/ 679438 h 1136223"/>
              <a:gd name="connsiteX515" fmla="*/ 975775 w 1136222"/>
              <a:gd name="connsiteY515" fmla="*/ 662159 h 1136223"/>
              <a:gd name="connsiteX516" fmla="*/ 124655 w 1136222"/>
              <a:gd name="connsiteY516" fmla="*/ 593042 h 1136223"/>
              <a:gd name="connsiteX517" fmla="*/ 144526 w 1136222"/>
              <a:gd name="connsiteY517" fmla="*/ 599215 h 1136223"/>
              <a:gd name="connsiteX518" fmla="*/ 154031 w 1136222"/>
              <a:gd name="connsiteY518" fmla="*/ 619702 h 1136223"/>
              <a:gd name="connsiteX519" fmla="*/ 148599 w 1136222"/>
              <a:gd name="connsiteY519" fmla="*/ 649200 h 1136223"/>
              <a:gd name="connsiteX520" fmla="*/ 130828 w 1136222"/>
              <a:gd name="connsiteY520" fmla="*/ 651420 h 1136223"/>
              <a:gd name="connsiteX521" fmla="*/ 137122 w 1136222"/>
              <a:gd name="connsiteY521" fmla="*/ 638093 h 1136223"/>
              <a:gd name="connsiteX522" fmla="*/ 138477 w 1136222"/>
              <a:gd name="connsiteY522" fmla="*/ 622293 h 1136223"/>
              <a:gd name="connsiteX523" fmla="*/ 134653 w 1136222"/>
              <a:gd name="connsiteY523" fmla="*/ 612174 h 1136223"/>
              <a:gd name="connsiteX524" fmla="*/ 127125 w 1136222"/>
              <a:gd name="connsiteY524" fmla="*/ 608963 h 1136223"/>
              <a:gd name="connsiteX525" fmla="*/ 120706 w 1136222"/>
              <a:gd name="connsiteY525" fmla="*/ 613654 h 1136223"/>
              <a:gd name="connsiteX526" fmla="*/ 119102 w 1136222"/>
              <a:gd name="connsiteY526" fmla="*/ 618219 h 1136223"/>
              <a:gd name="connsiteX527" fmla="*/ 118485 w 1136222"/>
              <a:gd name="connsiteY527" fmla="*/ 620935 h 1136223"/>
              <a:gd name="connsiteX528" fmla="*/ 117252 w 1136222"/>
              <a:gd name="connsiteY528" fmla="*/ 627230 h 1136223"/>
              <a:gd name="connsiteX529" fmla="*/ 115894 w 1136222"/>
              <a:gd name="connsiteY529" fmla="*/ 633032 h 1136223"/>
              <a:gd name="connsiteX530" fmla="*/ 114536 w 1136222"/>
              <a:gd name="connsiteY530" fmla="*/ 638339 h 1136223"/>
              <a:gd name="connsiteX531" fmla="*/ 112683 w 1136222"/>
              <a:gd name="connsiteY531" fmla="*/ 643400 h 1136223"/>
              <a:gd name="connsiteX532" fmla="*/ 106267 w 1136222"/>
              <a:gd name="connsiteY532" fmla="*/ 651299 h 1136223"/>
              <a:gd name="connsiteX533" fmla="*/ 94911 w 1136222"/>
              <a:gd name="connsiteY533" fmla="*/ 655248 h 1136223"/>
              <a:gd name="connsiteX534" fmla="*/ 76520 w 1136222"/>
              <a:gd name="connsiteY534" fmla="*/ 649695 h 1136223"/>
              <a:gd name="connsiteX535" fmla="*/ 67634 w 1136222"/>
              <a:gd name="connsiteY535" fmla="*/ 629821 h 1136223"/>
              <a:gd name="connsiteX536" fmla="*/ 71584 w 1136222"/>
              <a:gd name="connsiteY536" fmla="*/ 604522 h 1136223"/>
              <a:gd name="connsiteX537" fmla="*/ 88246 w 1136222"/>
              <a:gd name="connsiteY537" fmla="*/ 602547 h 1136223"/>
              <a:gd name="connsiteX538" fmla="*/ 83310 w 1136222"/>
              <a:gd name="connsiteY538" fmla="*/ 627725 h 1136223"/>
              <a:gd name="connsiteX539" fmla="*/ 93058 w 1136222"/>
              <a:gd name="connsiteY539" fmla="*/ 639448 h 1136223"/>
              <a:gd name="connsiteX540" fmla="*/ 98244 w 1136222"/>
              <a:gd name="connsiteY540" fmla="*/ 634761 h 1136223"/>
              <a:gd name="connsiteX541" fmla="*/ 99972 w 1136222"/>
              <a:gd name="connsiteY541" fmla="*/ 628342 h 1136223"/>
              <a:gd name="connsiteX542" fmla="*/ 101576 w 1136222"/>
              <a:gd name="connsiteY542" fmla="*/ 619948 h 1136223"/>
              <a:gd name="connsiteX543" fmla="*/ 108241 w 1136222"/>
              <a:gd name="connsiteY543" fmla="*/ 602669 h 1136223"/>
              <a:gd name="connsiteX544" fmla="*/ 124655 w 1136222"/>
              <a:gd name="connsiteY544" fmla="*/ 593042 h 1136223"/>
              <a:gd name="connsiteX545" fmla="*/ 994534 w 1136222"/>
              <a:gd name="connsiteY545" fmla="*/ 576504 h 1136223"/>
              <a:gd name="connsiteX546" fmla="*/ 1012430 w 1136222"/>
              <a:gd name="connsiteY546" fmla="*/ 578108 h 1136223"/>
              <a:gd name="connsiteX547" fmla="*/ 1003419 w 1136222"/>
              <a:gd name="connsiteY547" fmla="*/ 589834 h 1136223"/>
              <a:gd name="connsiteX548" fmla="*/ 998853 w 1136222"/>
              <a:gd name="connsiteY548" fmla="*/ 605014 h 1136223"/>
              <a:gd name="connsiteX549" fmla="*/ 1000457 w 1136222"/>
              <a:gd name="connsiteY549" fmla="*/ 615628 h 1136223"/>
              <a:gd name="connsiteX550" fmla="*/ 1007247 w 1136222"/>
              <a:gd name="connsiteY550" fmla="*/ 620319 h 1136223"/>
              <a:gd name="connsiteX551" fmla="*/ 1014529 w 1136222"/>
              <a:gd name="connsiteY551" fmla="*/ 617111 h 1136223"/>
              <a:gd name="connsiteX552" fmla="*/ 1016998 w 1136222"/>
              <a:gd name="connsiteY552" fmla="*/ 613037 h 1136223"/>
              <a:gd name="connsiteX553" fmla="*/ 1018232 w 1136222"/>
              <a:gd name="connsiteY553" fmla="*/ 610567 h 1136223"/>
              <a:gd name="connsiteX554" fmla="*/ 1020823 w 1136222"/>
              <a:gd name="connsiteY554" fmla="*/ 604768 h 1136223"/>
              <a:gd name="connsiteX555" fmla="*/ 1023290 w 1136222"/>
              <a:gd name="connsiteY555" fmla="*/ 599336 h 1136223"/>
              <a:gd name="connsiteX556" fmla="*/ 1025760 w 1136222"/>
              <a:gd name="connsiteY556" fmla="*/ 594524 h 1136223"/>
              <a:gd name="connsiteX557" fmla="*/ 1028722 w 1136222"/>
              <a:gd name="connsiteY557" fmla="*/ 589958 h 1136223"/>
              <a:gd name="connsiteX558" fmla="*/ 1036620 w 1136222"/>
              <a:gd name="connsiteY558" fmla="*/ 583539 h 1136223"/>
              <a:gd name="connsiteX559" fmla="*/ 1048471 w 1136222"/>
              <a:gd name="connsiteY559" fmla="*/ 581935 h 1136223"/>
              <a:gd name="connsiteX560" fmla="*/ 1065255 w 1136222"/>
              <a:gd name="connsiteY560" fmla="*/ 591067 h 1136223"/>
              <a:gd name="connsiteX561" fmla="*/ 1069945 w 1136222"/>
              <a:gd name="connsiteY561" fmla="*/ 612296 h 1136223"/>
              <a:gd name="connsiteX562" fmla="*/ 1060810 w 1136222"/>
              <a:gd name="connsiteY562" fmla="*/ 636240 h 1136223"/>
              <a:gd name="connsiteX563" fmla="*/ 1044148 w 1136222"/>
              <a:gd name="connsiteY563" fmla="*/ 634761 h 1136223"/>
              <a:gd name="connsiteX564" fmla="*/ 1054145 w 1136222"/>
              <a:gd name="connsiteY564" fmla="*/ 611062 h 1136223"/>
              <a:gd name="connsiteX565" fmla="*/ 1046988 w 1136222"/>
              <a:gd name="connsiteY565" fmla="*/ 597611 h 1136223"/>
              <a:gd name="connsiteX566" fmla="*/ 1040940 w 1136222"/>
              <a:gd name="connsiteY566" fmla="*/ 601065 h 1136223"/>
              <a:gd name="connsiteX567" fmla="*/ 1037856 w 1136222"/>
              <a:gd name="connsiteY567" fmla="*/ 606989 h 1136223"/>
              <a:gd name="connsiteX568" fmla="*/ 1034524 w 1136222"/>
              <a:gd name="connsiteY568" fmla="*/ 614890 h 1136223"/>
              <a:gd name="connsiteX569" fmla="*/ 1024402 w 1136222"/>
              <a:gd name="connsiteY569" fmla="*/ 630441 h 1136223"/>
              <a:gd name="connsiteX570" fmla="*/ 1006381 w 1136222"/>
              <a:gd name="connsiteY570" fmla="*/ 636365 h 1136223"/>
              <a:gd name="connsiteX571" fmla="*/ 988115 w 1136222"/>
              <a:gd name="connsiteY571" fmla="*/ 626242 h 1136223"/>
              <a:gd name="connsiteX572" fmla="*/ 983056 w 1136222"/>
              <a:gd name="connsiteY572" fmla="*/ 604276 h 1136223"/>
              <a:gd name="connsiteX573" fmla="*/ 994534 w 1136222"/>
              <a:gd name="connsiteY573" fmla="*/ 576504 h 1136223"/>
              <a:gd name="connsiteX574" fmla="*/ 590696 w 1136222"/>
              <a:gd name="connsiteY574" fmla="*/ 539724 h 1136223"/>
              <a:gd name="connsiteX575" fmla="*/ 702765 w 1136222"/>
              <a:gd name="connsiteY575" fmla="*/ 623776 h 1136223"/>
              <a:gd name="connsiteX576" fmla="*/ 702765 w 1136222"/>
              <a:gd name="connsiteY576" fmla="*/ 659197 h 1136223"/>
              <a:gd name="connsiteX577" fmla="*/ 590696 w 1136222"/>
              <a:gd name="connsiteY577" fmla="*/ 575146 h 1136223"/>
              <a:gd name="connsiteX578" fmla="*/ 545401 w 1136222"/>
              <a:gd name="connsiteY578" fmla="*/ 539724 h 1136223"/>
              <a:gd name="connsiteX579" fmla="*/ 545401 w 1136222"/>
              <a:gd name="connsiteY579" fmla="*/ 575146 h 1136223"/>
              <a:gd name="connsiteX580" fmla="*/ 433335 w 1136222"/>
              <a:gd name="connsiteY580" fmla="*/ 659197 h 1136223"/>
              <a:gd name="connsiteX581" fmla="*/ 433335 w 1136222"/>
              <a:gd name="connsiteY581" fmla="*/ 623897 h 1136223"/>
              <a:gd name="connsiteX582" fmla="*/ 66647 w 1136222"/>
              <a:gd name="connsiteY582" fmla="*/ 523557 h 1136223"/>
              <a:gd name="connsiteX583" fmla="*/ 82076 w 1136222"/>
              <a:gd name="connsiteY583" fmla="*/ 523927 h 1136223"/>
              <a:gd name="connsiteX584" fmla="*/ 81457 w 1136222"/>
              <a:gd name="connsiteY584" fmla="*/ 547872 h 1136223"/>
              <a:gd name="connsiteX585" fmla="*/ 149833 w 1136222"/>
              <a:gd name="connsiteY585" fmla="*/ 549722 h 1136223"/>
              <a:gd name="connsiteX586" fmla="*/ 149462 w 1136222"/>
              <a:gd name="connsiteY586" fmla="*/ 565273 h 1136223"/>
              <a:gd name="connsiteX587" fmla="*/ 81089 w 1136222"/>
              <a:gd name="connsiteY587" fmla="*/ 563423 h 1136223"/>
              <a:gd name="connsiteX588" fmla="*/ 80348 w 1136222"/>
              <a:gd name="connsiteY588" fmla="*/ 587118 h 1136223"/>
              <a:gd name="connsiteX589" fmla="*/ 64919 w 1136222"/>
              <a:gd name="connsiteY589" fmla="*/ 586747 h 1136223"/>
              <a:gd name="connsiteX590" fmla="*/ 66647 w 1136222"/>
              <a:gd name="connsiteY590" fmla="*/ 523557 h 1136223"/>
              <a:gd name="connsiteX591" fmla="*/ 1052420 w 1136222"/>
              <a:gd name="connsiteY591" fmla="*/ 514422 h 1136223"/>
              <a:gd name="connsiteX592" fmla="*/ 1032054 w 1136222"/>
              <a:gd name="connsiteY592" fmla="*/ 516029 h 1136223"/>
              <a:gd name="connsiteX593" fmla="*/ 1033537 w 1136222"/>
              <a:gd name="connsiteY593" fmla="*/ 534542 h 1136223"/>
              <a:gd name="connsiteX594" fmla="*/ 1036745 w 1136222"/>
              <a:gd name="connsiteY594" fmla="*/ 542565 h 1136223"/>
              <a:gd name="connsiteX595" fmla="*/ 1044518 w 1136222"/>
              <a:gd name="connsiteY595" fmla="*/ 544907 h 1136223"/>
              <a:gd name="connsiteX596" fmla="*/ 1051800 w 1136222"/>
              <a:gd name="connsiteY596" fmla="*/ 541328 h 1136223"/>
              <a:gd name="connsiteX597" fmla="*/ 1053899 w 1136222"/>
              <a:gd name="connsiteY597" fmla="*/ 532938 h 1136223"/>
              <a:gd name="connsiteX598" fmla="*/ 1052420 w 1136222"/>
              <a:gd name="connsiteY598" fmla="*/ 514422 h 1136223"/>
              <a:gd name="connsiteX599" fmla="*/ 1066118 w 1136222"/>
              <a:gd name="connsiteY599" fmla="*/ 497762 h 1136223"/>
              <a:gd name="connsiteX600" fmla="*/ 1068833 w 1136222"/>
              <a:gd name="connsiteY600" fmla="*/ 532567 h 1136223"/>
              <a:gd name="connsiteX601" fmla="*/ 1063402 w 1136222"/>
              <a:gd name="connsiteY601" fmla="*/ 551943 h 1136223"/>
              <a:gd name="connsiteX602" fmla="*/ 1046125 w 1136222"/>
              <a:gd name="connsiteY602" fmla="*/ 560336 h 1136223"/>
              <a:gd name="connsiteX603" fmla="*/ 1031313 w 1136222"/>
              <a:gd name="connsiteY603" fmla="*/ 557374 h 1136223"/>
              <a:gd name="connsiteX604" fmla="*/ 1021810 w 1136222"/>
              <a:gd name="connsiteY604" fmla="*/ 546635 h 1136223"/>
              <a:gd name="connsiteX605" fmla="*/ 987993 w 1136222"/>
              <a:gd name="connsiteY605" fmla="*/ 572554 h 1136223"/>
              <a:gd name="connsiteX606" fmla="*/ 986635 w 1136222"/>
              <a:gd name="connsiteY606" fmla="*/ 554658 h 1136223"/>
              <a:gd name="connsiteX607" fmla="*/ 1018724 w 1136222"/>
              <a:gd name="connsiteY607" fmla="*/ 530097 h 1136223"/>
              <a:gd name="connsiteX608" fmla="*/ 1017737 w 1136222"/>
              <a:gd name="connsiteY608" fmla="*/ 517138 h 1136223"/>
              <a:gd name="connsiteX609" fmla="*/ 983919 w 1136222"/>
              <a:gd name="connsiteY609" fmla="*/ 519729 h 1136223"/>
              <a:gd name="connsiteX610" fmla="*/ 982561 w 1136222"/>
              <a:gd name="connsiteY610" fmla="*/ 504303 h 1136223"/>
              <a:gd name="connsiteX611" fmla="*/ 590696 w 1136222"/>
              <a:gd name="connsiteY611" fmla="*/ 449874 h 1136223"/>
              <a:gd name="connsiteX612" fmla="*/ 702765 w 1136222"/>
              <a:gd name="connsiteY612" fmla="*/ 533925 h 1136223"/>
              <a:gd name="connsiteX613" fmla="*/ 702765 w 1136222"/>
              <a:gd name="connsiteY613" fmla="*/ 569346 h 1136223"/>
              <a:gd name="connsiteX614" fmla="*/ 590696 w 1136222"/>
              <a:gd name="connsiteY614" fmla="*/ 485295 h 1136223"/>
              <a:gd name="connsiteX615" fmla="*/ 545401 w 1136222"/>
              <a:gd name="connsiteY615" fmla="*/ 449874 h 1136223"/>
              <a:gd name="connsiteX616" fmla="*/ 545401 w 1136222"/>
              <a:gd name="connsiteY616" fmla="*/ 485295 h 1136223"/>
              <a:gd name="connsiteX617" fmla="*/ 433335 w 1136222"/>
              <a:gd name="connsiteY617" fmla="*/ 569346 h 1136223"/>
              <a:gd name="connsiteX618" fmla="*/ 433335 w 1136222"/>
              <a:gd name="connsiteY618" fmla="*/ 533925 h 1136223"/>
              <a:gd name="connsiteX619" fmla="*/ 1048346 w 1136222"/>
              <a:gd name="connsiteY619" fmla="*/ 419510 h 1136223"/>
              <a:gd name="connsiteX620" fmla="*/ 1061922 w 1136222"/>
              <a:gd name="connsiteY620" fmla="*/ 473198 h 1136223"/>
              <a:gd name="connsiteX621" fmla="*/ 1046988 w 1136222"/>
              <a:gd name="connsiteY621" fmla="*/ 477026 h 1136223"/>
              <a:gd name="connsiteX622" fmla="*/ 1037237 w 1136222"/>
              <a:gd name="connsiteY622" fmla="*/ 438397 h 1136223"/>
              <a:gd name="connsiteX623" fmla="*/ 1021564 w 1136222"/>
              <a:gd name="connsiteY623" fmla="*/ 442343 h 1136223"/>
              <a:gd name="connsiteX624" fmla="*/ 1029463 w 1136222"/>
              <a:gd name="connsiteY624" fmla="*/ 473447 h 1136223"/>
              <a:gd name="connsiteX625" fmla="*/ 1014775 w 1136222"/>
              <a:gd name="connsiteY625" fmla="*/ 477150 h 1136223"/>
              <a:gd name="connsiteX626" fmla="*/ 1006876 w 1136222"/>
              <a:gd name="connsiteY626" fmla="*/ 446049 h 1136223"/>
              <a:gd name="connsiteX627" fmla="*/ 986018 w 1136222"/>
              <a:gd name="connsiteY627" fmla="*/ 451353 h 1136223"/>
              <a:gd name="connsiteX628" fmla="*/ 996016 w 1136222"/>
              <a:gd name="connsiteY628" fmla="*/ 491097 h 1136223"/>
              <a:gd name="connsiteX629" fmla="*/ 981082 w 1136222"/>
              <a:gd name="connsiteY629" fmla="*/ 494922 h 1136223"/>
              <a:gd name="connsiteX630" fmla="*/ 967135 w 1136222"/>
              <a:gd name="connsiteY630" fmla="*/ 440000 h 1136223"/>
              <a:gd name="connsiteX631" fmla="*/ 91825 w 1136222"/>
              <a:gd name="connsiteY631" fmla="*/ 416797 h 1136223"/>
              <a:gd name="connsiteX632" fmla="*/ 108612 w 1136222"/>
              <a:gd name="connsiteY632" fmla="*/ 420993 h 1136223"/>
              <a:gd name="connsiteX633" fmla="*/ 97503 w 1136222"/>
              <a:gd name="connsiteY633" fmla="*/ 438643 h 1136223"/>
              <a:gd name="connsiteX634" fmla="*/ 100589 w 1136222"/>
              <a:gd name="connsiteY634" fmla="*/ 458018 h 1136223"/>
              <a:gd name="connsiteX635" fmla="*/ 117868 w 1136222"/>
              <a:gd name="connsiteY635" fmla="*/ 469744 h 1136223"/>
              <a:gd name="connsiteX636" fmla="*/ 138848 w 1136222"/>
              <a:gd name="connsiteY636" fmla="*/ 467523 h 1136223"/>
              <a:gd name="connsiteX637" fmla="*/ 150820 w 1136222"/>
              <a:gd name="connsiteY637" fmla="*/ 451478 h 1136223"/>
              <a:gd name="connsiteX638" fmla="*/ 148845 w 1136222"/>
              <a:gd name="connsiteY638" fmla="*/ 429632 h 1136223"/>
              <a:gd name="connsiteX639" fmla="*/ 165633 w 1136222"/>
              <a:gd name="connsiteY639" fmla="*/ 433828 h 1136223"/>
              <a:gd name="connsiteX640" fmla="*/ 166249 w 1136222"/>
              <a:gd name="connsiteY640" fmla="*/ 456043 h 1136223"/>
              <a:gd name="connsiteX641" fmla="*/ 147241 w 1136222"/>
              <a:gd name="connsiteY641" fmla="*/ 481346 h 1136223"/>
              <a:gd name="connsiteX642" fmla="*/ 114041 w 1136222"/>
              <a:gd name="connsiteY642" fmla="*/ 484924 h 1136223"/>
              <a:gd name="connsiteX643" fmla="*/ 86518 w 1136222"/>
              <a:gd name="connsiteY643" fmla="*/ 466166 h 1136223"/>
              <a:gd name="connsiteX644" fmla="*/ 81827 w 1136222"/>
              <a:gd name="connsiteY644" fmla="*/ 434815 h 1136223"/>
              <a:gd name="connsiteX645" fmla="*/ 91825 w 1136222"/>
              <a:gd name="connsiteY645" fmla="*/ 416797 h 1136223"/>
              <a:gd name="connsiteX646" fmla="*/ 1013292 w 1136222"/>
              <a:gd name="connsiteY646" fmla="*/ 332746 h 1136223"/>
              <a:gd name="connsiteX647" fmla="*/ 1020082 w 1136222"/>
              <a:gd name="connsiteY647" fmla="*/ 348421 h 1136223"/>
              <a:gd name="connsiteX648" fmla="*/ 973430 w 1136222"/>
              <a:gd name="connsiteY648" fmla="*/ 392607 h 1136223"/>
              <a:gd name="connsiteX649" fmla="*/ 1037607 w 1136222"/>
              <a:gd name="connsiteY649" fmla="*/ 388904 h 1136223"/>
              <a:gd name="connsiteX650" fmla="*/ 1044272 w 1136222"/>
              <a:gd name="connsiteY650" fmla="*/ 404330 h 1136223"/>
              <a:gd name="connsiteX651" fmla="*/ 954422 w 1136222"/>
              <a:gd name="connsiteY651" fmla="*/ 408774 h 1136223"/>
              <a:gd name="connsiteX652" fmla="*/ 948619 w 1136222"/>
              <a:gd name="connsiteY652" fmla="*/ 395320 h 1136223"/>
              <a:gd name="connsiteX653" fmla="*/ 123546 w 1136222"/>
              <a:gd name="connsiteY653" fmla="*/ 331512 h 1136223"/>
              <a:gd name="connsiteX654" fmla="*/ 199821 w 1136222"/>
              <a:gd name="connsiteY654" fmla="*/ 366068 h 1136223"/>
              <a:gd name="connsiteX655" fmla="*/ 193526 w 1136222"/>
              <a:gd name="connsiteY655" fmla="*/ 380139 h 1136223"/>
              <a:gd name="connsiteX656" fmla="*/ 160076 w 1136222"/>
              <a:gd name="connsiteY656" fmla="*/ 364959 h 1136223"/>
              <a:gd name="connsiteX657" fmla="*/ 146008 w 1136222"/>
              <a:gd name="connsiteY657" fmla="*/ 395939 h 1136223"/>
              <a:gd name="connsiteX658" fmla="*/ 179455 w 1136222"/>
              <a:gd name="connsiteY658" fmla="*/ 411120 h 1136223"/>
              <a:gd name="connsiteX659" fmla="*/ 173039 w 1136222"/>
              <a:gd name="connsiteY659" fmla="*/ 425312 h 1136223"/>
              <a:gd name="connsiteX660" fmla="*/ 96761 w 1136222"/>
              <a:gd name="connsiteY660" fmla="*/ 390754 h 1136223"/>
              <a:gd name="connsiteX661" fmla="*/ 103180 w 1136222"/>
              <a:gd name="connsiteY661" fmla="*/ 376561 h 1136223"/>
              <a:gd name="connsiteX662" fmla="*/ 131691 w 1136222"/>
              <a:gd name="connsiteY662" fmla="*/ 389520 h 1136223"/>
              <a:gd name="connsiteX663" fmla="*/ 145762 w 1136222"/>
              <a:gd name="connsiteY663" fmla="*/ 358540 h 1136223"/>
              <a:gd name="connsiteX664" fmla="*/ 117252 w 1136222"/>
              <a:gd name="connsiteY664" fmla="*/ 345581 h 1136223"/>
              <a:gd name="connsiteX665" fmla="*/ 996262 w 1136222"/>
              <a:gd name="connsiteY665" fmla="*/ 305840 h 1136223"/>
              <a:gd name="connsiteX666" fmla="*/ 1004160 w 1136222"/>
              <a:gd name="connsiteY666" fmla="*/ 319045 h 1136223"/>
              <a:gd name="connsiteX667" fmla="*/ 932081 w 1136222"/>
              <a:gd name="connsiteY667" fmla="*/ 361751 h 1136223"/>
              <a:gd name="connsiteX668" fmla="*/ 924183 w 1136222"/>
              <a:gd name="connsiteY668" fmla="*/ 348543 h 1136223"/>
              <a:gd name="connsiteX669" fmla="*/ 146379 w 1136222"/>
              <a:gd name="connsiteY669" fmla="*/ 294733 h 1136223"/>
              <a:gd name="connsiteX670" fmla="*/ 217346 w 1136222"/>
              <a:gd name="connsiteY670" fmla="*/ 339286 h 1136223"/>
              <a:gd name="connsiteX671" fmla="*/ 209199 w 1136222"/>
              <a:gd name="connsiteY671" fmla="*/ 352370 h 1136223"/>
              <a:gd name="connsiteX672" fmla="*/ 138231 w 1136222"/>
              <a:gd name="connsiteY672" fmla="*/ 307814 h 1136223"/>
              <a:gd name="connsiteX673" fmla="*/ 568480 w 1136222"/>
              <a:gd name="connsiteY673" fmla="*/ 240179 h 1136223"/>
              <a:gd name="connsiteX674" fmla="*/ 545894 w 1136222"/>
              <a:gd name="connsiteY674" fmla="*/ 262766 h 1136223"/>
              <a:gd name="connsiteX675" fmla="*/ 545894 w 1136222"/>
              <a:gd name="connsiteY675" fmla="*/ 305469 h 1136223"/>
              <a:gd name="connsiteX676" fmla="*/ 433827 w 1136222"/>
              <a:gd name="connsiteY676" fmla="*/ 389520 h 1136223"/>
              <a:gd name="connsiteX677" fmla="*/ 433827 w 1136222"/>
              <a:gd name="connsiteY677" fmla="*/ 372733 h 1136223"/>
              <a:gd name="connsiteX678" fmla="*/ 411240 w 1136222"/>
              <a:gd name="connsiteY678" fmla="*/ 350150 h 1136223"/>
              <a:gd name="connsiteX679" fmla="*/ 388654 w 1136222"/>
              <a:gd name="connsiteY679" fmla="*/ 372733 h 1136223"/>
              <a:gd name="connsiteX680" fmla="*/ 388654 w 1136222"/>
              <a:gd name="connsiteY680" fmla="*/ 423462 h 1136223"/>
              <a:gd name="connsiteX681" fmla="*/ 347925 w 1136222"/>
              <a:gd name="connsiteY681" fmla="*/ 454069 h 1136223"/>
              <a:gd name="connsiteX682" fmla="*/ 339164 w 1136222"/>
              <a:gd name="connsiteY682" fmla="*/ 471473 h 1136223"/>
              <a:gd name="connsiteX683" fmla="*/ 373969 w 1136222"/>
              <a:gd name="connsiteY683" fmla="*/ 488874 h 1136223"/>
              <a:gd name="connsiteX684" fmla="*/ 546018 w 1136222"/>
              <a:gd name="connsiteY684" fmla="*/ 359898 h 1136223"/>
              <a:gd name="connsiteX685" fmla="*/ 546018 w 1136222"/>
              <a:gd name="connsiteY685" fmla="*/ 395320 h 1136223"/>
              <a:gd name="connsiteX686" fmla="*/ 347925 w 1136222"/>
              <a:gd name="connsiteY686" fmla="*/ 543920 h 1136223"/>
              <a:gd name="connsiteX687" fmla="*/ 339164 w 1136222"/>
              <a:gd name="connsiteY687" fmla="*/ 561323 h 1136223"/>
              <a:gd name="connsiteX688" fmla="*/ 373969 w 1136222"/>
              <a:gd name="connsiteY688" fmla="*/ 578727 h 1136223"/>
              <a:gd name="connsiteX689" fmla="*/ 388654 w 1136222"/>
              <a:gd name="connsiteY689" fmla="*/ 567742 h 1136223"/>
              <a:gd name="connsiteX690" fmla="*/ 388654 w 1136222"/>
              <a:gd name="connsiteY690" fmla="*/ 603164 h 1136223"/>
              <a:gd name="connsiteX691" fmla="*/ 347925 w 1136222"/>
              <a:gd name="connsiteY691" fmla="*/ 633770 h 1136223"/>
              <a:gd name="connsiteX692" fmla="*/ 339164 w 1136222"/>
              <a:gd name="connsiteY692" fmla="*/ 651174 h 1136223"/>
              <a:gd name="connsiteX693" fmla="*/ 373969 w 1136222"/>
              <a:gd name="connsiteY693" fmla="*/ 668578 h 1136223"/>
              <a:gd name="connsiteX694" fmla="*/ 388654 w 1136222"/>
              <a:gd name="connsiteY694" fmla="*/ 657593 h 1136223"/>
              <a:gd name="connsiteX695" fmla="*/ 388654 w 1136222"/>
              <a:gd name="connsiteY695" fmla="*/ 693015 h 1136223"/>
              <a:gd name="connsiteX696" fmla="*/ 347925 w 1136222"/>
              <a:gd name="connsiteY696" fmla="*/ 723624 h 1136223"/>
              <a:gd name="connsiteX697" fmla="*/ 339164 w 1136222"/>
              <a:gd name="connsiteY697" fmla="*/ 741025 h 1136223"/>
              <a:gd name="connsiteX698" fmla="*/ 374090 w 1136222"/>
              <a:gd name="connsiteY698" fmla="*/ 758429 h 1136223"/>
              <a:gd name="connsiteX699" fmla="*/ 546018 w 1136222"/>
              <a:gd name="connsiteY699" fmla="*/ 629453 h 1136223"/>
              <a:gd name="connsiteX700" fmla="*/ 546018 w 1136222"/>
              <a:gd name="connsiteY700" fmla="*/ 664875 h 1136223"/>
              <a:gd name="connsiteX701" fmla="*/ 369771 w 1136222"/>
              <a:gd name="connsiteY701" fmla="*/ 797058 h 1136223"/>
              <a:gd name="connsiteX702" fmla="*/ 361009 w 1136222"/>
              <a:gd name="connsiteY702" fmla="*/ 814462 h 1136223"/>
              <a:gd name="connsiteX703" fmla="*/ 395814 w 1136222"/>
              <a:gd name="connsiteY703" fmla="*/ 831863 h 1136223"/>
              <a:gd name="connsiteX704" fmla="*/ 545894 w 1136222"/>
              <a:gd name="connsiteY704" fmla="*/ 719304 h 1136223"/>
              <a:gd name="connsiteX705" fmla="*/ 545894 w 1136222"/>
              <a:gd name="connsiteY705" fmla="*/ 839515 h 1136223"/>
              <a:gd name="connsiteX706" fmla="*/ 568480 w 1136222"/>
              <a:gd name="connsiteY706" fmla="*/ 862102 h 1136223"/>
              <a:gd name="connsiteX707" fmla="*/ 591066 w 1136222"/>
              <a:gd name="connsiteY707" fmla="*/ 839515 h 1136223"/>
              <a:gd name="connsiteX708" fmla="*/ 591066 w 1136222"/>
              <a:gd name="connsiteY708" fmla="*/ 719304 h 1136223"/>
              <a:gd name="connsiteX709" fmla="*/ 741149 w 1136222"/>
              <a:gd name="connsiteY709" fmla="*/ 831863 h 1136223"/>
              <a:gd name="connsiteX710" fmla="*/ 775954 w 1136222"/>
              <a:gd name="connsiteY710" fmla="*/ 814462 h 1136223"/>
              <a:gd name="connsiteX711" fmla="*/ 767189 w 1136222"/>
              <a:gd name="connsiteY711" fmla="*/ 797058 h 1136223"/>
              <a:gd name="connsiteX712" fmla="*/ 590945 w 1136222"/>
              <a:gd name="connsiteY712" fmla="*/ 664875 h 1136223"/>
              <a:gd name="connsiteX713" fmla="*/ 590945 w 1136222"/>
              <a:gd name="connsiteY713" fmla="*/ 629453 h 1136223"/>
              <a:gd name="connsiteX714" fmla="*/ 762994 w 1136222"/>
              <a:gd name="connsiteY714" fmla="*/ 758429 h 1136223"/>
              <a:gd name="connsiteX715" fmla="*/ 797799 w 1136222"/>
              <a:gd name="connsiteY715" fmla="*/ 741025 h 1136223"/>
              <a:gd name="connsiteX716" fmla="*/ 789038 w 1136222"/>
              <a:gd name="connsiteY716" fmla="*/ 723624 h 1136223"/>
              <a:gd name="connsiteX717" fmla="*/ 748306 w 1136222"/>
              <a:gd name="connsiteY717" fmla="*/ 693015 h 1136223"/>
              <a:gd name="connsiteX718" fmla="*/ 748306 w 1136222"/>
              <a:gd name="connsiteY718" fmla="*/ 657593 h 1136223"/>
              <a:gd name="connsiteX719" fmla="*/ 762870 w 1136222"/>
              <a:gd name="connsiteY719" fmla="*/ 668578 h 1136223"/>
              <a:gd name="connsiteX720" fmla="*/ 797677 w 1136222"/>
              <a:gd name="connsiteY720" fmla="*/ 651174 h 1136223"/>
              <a:gd name="connsiteX721" fmla="*/ 788913 w 1136222"/>
              <a:gd name="connsiteY721" fmla="*/ 633770 h 1136223"/>
              <a:gd name="connsiteX722" fmla="*/ 748184 w 1136222"/>
              <a:gd name="connsiteY722" fmla="*/ 603164 h 1136223"/>
              <a:gd name="connsiteX723" fmla="*/ 748184 w 1136222"/>
              <a:gd name="connsiteY723" fmla="*/ 567742 h 1136223"/>
              <a:gd name="connsiteX724" fmla="*/ 762748 w 1136222"/>
              <a:gd name="connsiteY724" fmla="*/ 578727 h 1136223"/>
              <a:gd name="connsiteX725" fmla="*/ 797553 w 1136222"/>
              <a:gd name="connsiteY725" fmla="*/ 561323 h 1136223"/>
              <a:gd name="connsiteX726" fmla="*/ 788789 w 1136222"/>
              <a:gd name="connsiteY726" fmla="*/ 543920 h 1136223"/>
              <a:gd name="connsiteX727" fmla="*/ 590945 w 1136222"/>
              <a:gd name="connsiteY727" fmla="*/ 395320 h 1136223"/>
              <a:gd name="connsiteX728" fmla="*/ 590945 w 1136222"/>
              <a:gd name="connsiteY728" fmla="*/ 359898 h 1136223"/>
              <a:gd name="connsiteX729" fmla="*/ 762994 w 1136222"/>
              <a:gd name="connsiteY729" fmla="*/ 488874 h 1136223"/>
              <a:gd name="connsiteX730" fmla="*/ 797799 w 1136222"/>
              <a:gd name="connsiteY730" fmla="*/ 471473 h 1136223"/>
              <a:gd name="connsiteX731" fmla="*/ 789038 w 1136222"/>
              <a:gd name="connsiteY731" fmla="*/ 454069 h 1136223"/>
              <a:gd name="connsiteX732" fmla="*/ 748306 w 1136222"/>
              <a:gd name="connsiteY732" fmla="*/ 423462 h 1136223"/>
              <a:gd name="connsiteX733" fmla="*/ 748306 w 1136222"/>
              <a:gd name="connsiteY733" fmla="*/ 372733 h 1136223"/>
              <a:gd name="connsiteX734" fmla="*/ 725720 w 1136222"/>
              <a:gd name="connsiteY734" fmla="*/ 350150 h 1136223"/>
              <a:gd name="connsiteX735" fmla="*/ 703133 w 1136222"/>
              <a:gd name="connsiteY735" fmla="*/ 372733 h 1136223"/>
              <a:gd name="connsiteX736" fmla="*/ 703133 w 1136222"/>
              <a:gd name="connsiteY736" fmla="*/ 389520 h 1136223"/>
              <a:gd name="connsiteX737" fmla="*/ 591066 w 1136222"/>
              <a:gd name="connsiteY737" fmla="*/ 305469 h 1136223"/>
              <a:gd name="connsiteX738" fmla="*/ 591066 w 1136222"/>
              <a:gd name="connsiteY738" fmla="*/ 262766 h 1136223"/>
              <a:gd name="connsiteX739" fmla="*/ 568480 w 1136222"/>
              <a:gd name="connsiteY739" fmla="*/ 240179 h 1136223"/>
              <a:gd name="connsiteX740" fmla="*/ 940845 w 1136222"/>
              <a:gd name="connsiteY740" fmla="*/ 229936 h 1136223"/>
              <a:gd name="connsiteX741" fmla="*/ 949114 w 1136222"/>
              <a:gd name="connsiteY741" fmla="*/ 240304 h 1136223"/>
              <a:gd name="connsiteX742" fmla="*/ 930723 w 1136222"/>
              <a:gd name="connsiteY742" fmla="*/ 303373 h 1136223"/>
              <a:gd name="connsiteX743" fmla="*/ 972688 w 1136222"/>
              <a:gd name="connsiteY743" fmla="*/ 270048 h 1136223"/>
              <a:gd name="connsiteX744" fmla="*/ 982069 w 1136222"/>
              <a:gd name="connsiteY744" fmla="*/ 281895 h 1136223"/>
              <a:gd name="connsiteX745" fmla="*/ 916409 w 1136222"/>
              <a:gd name="connsiteY745" fmla="*/ 333979 h 1136223"/>
              <a:gd name="connsiteX746" fmla="*/ 908386 w 1136222"/>
              <a:gd name="connsiteY746" fmla="*/ 323982 h 1136223"/>
              <a:gd name="connsiteX747" fmla="*/ 926653 w 1136222"/>
              <a:gd name="connsiteY747" fmla="*/ 260421 h 1136223"/>
              <a:gd name="connsiteX748" fmla="*/ 884442 w 1136222"/>
              <a:gd name="connsiteY748" fmla="*/ 293867 h 1136223"/>
              <a:gd name="connsiteX749" fmla="*/ 875185 w 1136222"/>
              <a:gd name="connsiteY749" fmla="*/ 282020 h 1136223"/>
              <a:gd name="connsiteX750" fmla="*/ 204262 w 1136222"/>
              <a:gd name="connsiteY750" fmla="*/ 220184 h 1136223"/>
              <a:gd name="connsiteX751" fmla="*/ 268443 w 1136222"/>
              <a:gd name="connsiteY751" fmla="*/ 273997 h 1136223"/>
              <a:gd name="connsiteX752" fmla="*/ 260174 w 1136222"/>
              <a:gd name="connsiteY752" fmla="*/ 283870 h 1136223"/>
              <a:gd name="connsiteX753" fmla="*/ 194264 w 1136222"/>
              <a:gd name="connsiteY753" fmla="*/ 278687 h 1136223"/>
              <a:gd name="connsiteX754" fmla="*/ 235488 w 1136222"/>
              <a:gd name="connsiteY754" fmla="*/ 313246 h 1136223"/>
              <a:gd name="connsiteX755" fmla="*/ 225861 w 1136222"/>
              <a:gd name="connsiteY755" fmla="*/ 324847 h 1136223"/>
              <a:gd name="connsiteX756" fmla="*/ 161683 w 1136222"/>
              <a:gd name="connsiteY756" fmla="*/ 271035 h 1136223"/>
              <a:gd name="connsiteX757" fmla="*/ 170199 w 1136222"/>
              <a:gd name="connsiteY757" fmla="*/ 260916 h 1136223"/>
              <a:gd name="connsiteX758" fmla="*/ 235734 w 1136222"/>
              <a:gd name="connsiteY758" fmla="*/ 266223 h 1136223"/>
              <a:gd name="connsiteX759" fmla="*/ 194635 w 1136222"/>
              <a:gd name="connsiteY759" fmla="*/ 231786 h 1136223"/>
              <a:gd name="connsiteX760" fmla="*/ 568109 w 1136222"/>
              <a:gd name="connsiteY760" fmla="*/ 218459 h 1136223"/>
              <a:gd name="connsiteX761" fmla="*/ 917642 w 1136222"/>
              <a:gd name="connsiteY761" fmla="*/ 567989 h 1136223"/>
              <a:gd name="connsiteX762" fmla="*/ 568109 w 1136222"/>
              <a:gd name="connsiteY762" fmla="*/ 917518 h 1136223"/>
              <a:gd name="connsiteX763" fmla="*/ 218458 w 1136222"/>
              <a:gd name="connsiteY763" fmla="*/ 567989 h 1136223"/>
              <a:gd name="connsiteX764" fmla="*/ 568109 w 1136222"/>
              <a:gd name="connsiteY764" fmla="*/ 218459 h 1136223"/>
              <a:gd name="connsiteX765" fmla="*/ 261653 w 1136222"/>
              <a:gd name="connsiteY765" fmla="*/ 196981 h 1136223"/>
              <a:gd name="connsiteX766" fmla="*/ 271651 w 1136222"/>
              <a:gd name="connsiteY766" fmla="*/ 226479 h 1136223"/>
              <a:gd name="connsiteX767" fmla="*/ 288684 w 1136222"/>
              <a:gd name="connsiteY767" fmla="*/ 212410 h 1136223"/>
              <a:gd name="connsiteX768" fmla="*/ 568109 w 1136222"/>
              <a:gd name="connsiteY768" fmla="*/ 196610 h 1136223"/>
              <a:gd name="connsiteX769" fmla="*/ 196610 w 1136222"/>
              <a:gd name="connsiteY769" fmla="*/ 567989 h 1136223"/>
              <a:gd name="connsiteX770" fmla="*/ 568109 w 1136222"/>
              <a:gd name="connsiteY770" fmla="*/ 939488 h 1136223"/>
              <a:gd name="connsiteX771" fmla="*/ 939488 w 1136222"/>
              <a:gd name="connsiteY771" fmla="*/ 567989 h 1136223"/>
              <a:gd name="connsiteX772" fmla="*/ 568109 w 1136222"/>
              <a:gd name="connsiteY772" fmla="*/ 196610 h 1136223"/>
              <a:gd name="connsiteX773" fmla="*/ 568109 w 1136222"/>
              <a:gd name="connsiteY773" fmla="*/ 183529 h 1136223"/>
              <a:gd name="connsiteX774" fmla="*/ 952693 w 1136222"/>
              <a:gd name="connsiteY774" fmla="*/ 568110 h 1136223"/>
              <a:gd name="connsiteX775" fmla="*/ 568109 w 1136222"/>
              <a:gd name="connsiteY775" fmla="*/ 952694 h 1136223"/>
              <a:gd name="connsiteX776" fmla="*/ 183529 w 1136222"/>
              <a:gd name="connsiteY776" fmla="*/ 568110 h 1136223"/>
              <a:gd name="connsiteX777" fmla="*/ 568109 w 1136222"/>
              <a:gd name="connsiteY777" fmla="*/ 183529 h 1136223"/>
              <a:gd name="connsiteX778" fmla="*/ 253509 w 1136222"/>
              <a:gd name="connsiteY778" fmla="*/ 175631 h 1136223"/>
              <a:gd name="connsiteX779" fmla="*/ 332129 w 1136222"/>
              <a:gd name="connsiteY779" fmla="*/ 220063 h 1136223"/>
              <a:gd name="connsiteX780" fmla="*/ 319415 w 1136222"/>
              <a:gd name="connsiteY780" fmla="*/ 230552 h 1136223"/>
              <a:gd name="connsiteX781" fmla="*/ 301395 w 1136222"/>
              <a:gd name="connsiteY781" fmla="*/ 220309 h 1136223"/>
              <a:gd name="connsiteX782" fmla="*/ 276836 w 1136222"/>
              <a:gd name="connsiteY782" fmla="*/ 240550 h 1136223"/>
              <a:gd name="connsiteX783" fmla="*/ 283499 w 1136222"/>
              <a:gd name="connsiteY783" fmla="*/ 260174 h 1136223"/>
              <a:gd name="connsiteX784" fmla="*/ 270788 w 1136222"/>
              <a:gd name="connsiteY784" fmla="*/ 270664 h 1136223"/>
              <a:gd name="connsiteX785" fmla="*/ 242029 w 1136222"/>
              <a:gd name="connsiteY785" fmla="*/ 185133 h 1136223"/>
              <a:gd name="connsiteX786" fmla="*/ 872594 w 1136222"/>
              <a:gd name="connsiteY786" fmla="*/ 167608 h 1136223"/>
              <a:gd name="connsiteX787" fmla="*/ 884195 w 1136222"/>
              <a:gd name="connsiteY787" fmla="*/ 177727 h 1136223"/>
              <a:gd name="connsiteX788" fmla="*/ 851982 w 1136222"/>
              <a:gd name="connsiteY788" fmla="*/ 214877 h 1136223"/>
              <a:gd name="connsiteX789" fmla="*/ 845688 w 1136222"/>
              <a:gd name="connsiteY789" fmla="*/ 229070 h 1136223"/>
              <a:gd name="connsiteX790" fmla="*/ 851487 w 1136222"/>
              <a:gd name="connsiteY790" fmla="*/ 241042 h 1136223"/>
              <a:gd name="connsiteX791" fmla="*/ 864200 w 1136222"/>
              <a:gd name="connsiteY791" fmla="*/ 245240 h 1136223"/>
              <a:gd name="connsiteX792" fmla="*/ 877406 w 1136222"/>
              <a:gd name="connsiteY792" fmla="*/ 236971 h 1136223"/>
              <a:gd name="connsiteX793" fmla="*/ 909619 w 1136222"/>
              <a:gd name="connsiteY793" fmla="*/ 199821 h 1136223"/>
              <a:gd name="connsiteX794" fmla="*/ 921345 w 1136222"/>
              <a:gd name="connsiteY794" fmla="*/ 209940 h 1136223"/>
              <a:gd name="connsiteX795" fmla="*/ 889503 w 1136222"/>
              <a:gd name="connsiteY795" fmla="*/ 246598 h 1136223"/>
              <a:gd name="connsiteX796" fmla="*/ 864817 w 1136222"/>
              <a:gd name="connsiteY796" fmla="*/ 261162 h 1136223"/>
              <a:gd name="connsiteX797" fmla="*/ 840873 w 1136222"/>
              <a:gd name="connsiteY797" fmla="*/ 253139 h 1136223"/>
              <a:gd name="connsiteX798" fmla="*/ 829766 w 1136222"/>
              <a:gd name="connsiteY798" fmla="*/ 230677 h 1136223"/>
              <a:gd name="connsiteX799" fmla="*/ 840751 w 1136222"/>
              <a:gd name="connsiteY799" fmla="*/ 204263 h 1136223"/>
              <a:gd name="connsiteX800" fmla="*/ 783235 w 1136222"/>
              <a:gd name="connsiteY800" fmla="*/ 113671 h 1136223"/>
              <a:gd name="connsiteX801" fmla="*/ 796936 w 1136222"/>
              <a:gd name="connsiteY801" fmla="*/ 120952 h 1136223"/>
              <a:gd name="connsiteX802" fmla="*/ 764723 w 1136222"/>
              <a:gd name="connsiteY802" fmla="*/ 181184 h 1136223"/>
              <a:gd name="connsiteX803" fmla="*/ 798415 w 1136222"/>
              <a:gd name="connsiteY803" fmla="*/ 199205 h 1136223"/>
              <a:gd name="connsiteX804" fmla="*/ 791134 w 1136222"/>
              <a:gd name="connsiteY804" fmla="*/ 212902 h 1136223"/>
              <a:gd name="connsiteX805" fmla="*/ 743740 w 1136222"/>
              <a:gd name="connsiteY805" fmla="*/ 187603 h 1136223"/>
              <a:gd name="connsiteX806" fmla="*/ 722265 w 1136222"/>
              <a:gd name="connsiteY806" fmla="*/ 112313 h 1136223"/>
              <a:gd name="connsiteX807" fmla="*/ 702516 w 1136222"/>
              <a:gd name="connsiteY807" fmla="*/ 136382 h 1136223"/>
              <a:gd name="connsiteX808" fmla="*/ 723374 w 1136222"/>
              <a:gd name="connsiteY808" fmla="*/ 143417 h 1136223"/>
              <a:gd name="connsiteX809" fmla="*/ 722265 w 1136222"/>
              <a:gd name="connsiteY809" fmla="*/ 112313 h 1136223"/>
              <a:gd name="connsiteX810" fmla="*/ 383596 w 1136222"/>
              <a:gd name="connsiteY810" fmla="*/ 99602 h 1136223"/>
              <a:gd name="connsiteX811" fmla="*/ 419388 w 1136222"/>
              <a:gd name="connsiteY811" fmla="*/ 175382 h 1136223"/>
              <a:gd name="connsiteX812" fmla="*/ 407786 w 1136222"/>
              <a:gd name="connsiteY812" fmla="*/ 180813 h 1136223"/>
              <a:gd name="connsiteX813" fmla="*/ 350149 w 1136222"/>
              <a:gd name="connsiteY813" fmla="*/ 148475 h 1136223"/>
              <a:gd name="connsiteX814" fmla="*/ 373103 w 1136222"/>
              <a:gd name="connsiteY814" fmla="*/ 197227 h 1136223"/>
              <a:gd name="connsiteX815" fmla="*/ 359527 w 1136222"/>
              <a:gd name="connsiteY815" fmla="*/ 203771 h 1136223"/>
              <a:gd name="connsiteX816" fmla="*/ 323735 w 1136222"/>
              <a:gd name="connsiteY816" fmla="*/ 127988 h 1136223"/>
              <a:gd name="connsiteX817" fmla="*/ 335707 w 1136222"/>
              <a:gd name="connsiteY817" fmla="*/ 122310 h 1136223"/>
              <a:gd name="connsiteX818" fmla="*/ 392977 w 1136222"/>
              <a:gd name="connsiteY818" fmla="*/ 154524 h 1136223"/>
              <a:gd name="connsiteX819" fmla="*/ 370020 w 1136222"/>
              <a:gd name="connsiteY819" fmla="*/ 106018 h 1136223"/>
              <a:gd name="connsiteX820" fmla="*/ 449132 w 1136222"/>
              <a:gd name="connsiteY820" fmla="*/ 94912 h 1136223"/>
              <a:gd name="connsiteX821" fmla="*/ 434814 w 1136222"/>
              <a:gd name="connsiteY821" fmla="*/ 106514 h 1136223"/>
              <a:gd name="connsiteX822" fmla="*/ 433210 w 1136222"/>
              <a:gd name="connsiteY822" fmla="*/ 127125 h 1136223"/>
              <a:gd name="connsiteX823" fmla="*/ 444320 w 1136222"/>
              <a:gd name="connsiteY823" fmla="*/ 144526 h 1136223"/>
              <a:gd name="connsiteX824" fmla="*/ 462462 w 1136222"/>
              <a:gd name="connsiteY824" fmla="*/ 147983 h 1136223"/>
              <a:gd name="connsiteX825" fmla="*/ 476655 w 1136222"/>
              <a:gd name="connsiteY825" fmla="*/ 136382 h 1136223"/>
              <a:gd name="connsiteX826" fmla="*/ 478383 w 1136222"/>
              <a:gd name="connsiteY826" fmla="*/ 115770 h 1136223"/>
              <a:gd name="connsiteX827" fmla="*/ 467152 w 1136222"/>
              <a:gd name="connsiteY827" fmla="*/ 98366 h 1136223"/>
              <a:gd name="connsiteX828" fmla="*/ 449132 w 1136222"/>
              <a:gd name="connsiteY828" fmla="*/ 94912 h 1136223"/>
              <a:gd name="connsiteX829" fmla="*/ 722141 w 1136222"/>
              <a:gd name="connsiteY829" fmla="*/ 89480 h 1136223"/>
              <a:gd name="connsiteX830" fmla="*/ 736212 w 1136222"/>
              <a:gd name="connsiteY830" fmla="*/ 94295 h 1136223"/>
              <a:gd name="connsiteX831" fmla="*/ 739791 w 1136222"/>
              <a:gd name="connsiteY831" fmla="*/ 184517 h 1136223"/>
              <a:gd name="connsiteX832" fmla="*/ 724240 w 1136222"/>
              <a:gd name="connsiteY832" fmla="*/ 179209 h 1136223"/>
              <a:gd name="connsiteX833" fmla="*/ 723374 w 1136222"/>
              <a:gd name="connsiteY833" fmla="*/ 158473 h 1136223"/>
              <a:gd name="connsiteX834" fmla="*/ 693139 w 1136222"/>
              <a:gd name="connsiteY834" fmla="*/ 148229 h 1136223"/>
              <a:gd name="connsiteX835" fmla="*/ 679933 w 1136222"/>
              <a:gd name="connsiteY835" fmla="*/ 164151 h 1136223"/>
              <a:gd name="connsiteX836" fmla="*/ 664504 w 1136222"/>
              <a:gd name="connsiteY836" fmla="*/ 158968 h 1136223"/>
              <a:gd name="connsiteX837" fmla="*/ 543181 w 1136222"/>
              <a:gd name="connsiteY837" fmla="*/ 81582 h 1136223"/>
              <a:gd name="connsiteX838" fmla="*/ 524668 w 1136222"/>
              <a:gd name="connsiteY838" fmla="*/ 82445 h 1136223"/>
              <a:gd name="connsiteX839" fmla="*/ 525777 w 1136222"/>
              <a:gd name="connsiteY839" fmla="*/ 102810 h 1136223"/>
              <a:gd name="connsiteX840" fmla="*/ 544290 w 1136222"/>
              <a:gd name="connsiteY840" fmla="*/ 101823 h 1136223"/>
              <a:gd name="connsiteX841" fmla="*/ 552313 w 1136222"/>
              <a:gd name="connsiteY841" fmla="*/ 98737 h 1136223"/>
              <a:gd name="connsiteX842" fmla="*/ 554904 w 1136222"/>
              <a:gd name="connsiteY842" fmla="*/ 91084 h 1136223"/>
              <a:gd name="connsiteX843" fmla="*/ 551571 w 1136222"/>
              <a:gd name="connsiteY843" fmla="*/ 83802 h 1136223"/>
              <a:gd name="connsiteX844" fmla="*/ 543181 w 1136222"/>
              <a:gd name="connsiteY844" fmla="*/ 81582 h 1136223"/>
              <a:gd name="connsiteX845" fmla="*/ 445058 w 1136222"/>
              <a:gd name="connsiteY845" fmla="*/ 79237 h 1136223"/>
              <a:gd name="connsiteX846" fmla="*/ 475175 w 1136222"/>
              <a:gd name="connsiteY846" fmla="*/ 84790 h 1136223"/>
              <a:gd name="connsiteX847" fmla="*/ 493563 w 1136222"/>
              <a:gd name="connsiteY847" fmla="*/ 112067 h 1136223"/>
              <a:gd name="connsiteX848" fmla="*/ 490231 w 1136222"/>
              <a:gd name="connsiteY848" fmla="*/ 144775 h 1136223"/>
              <a:gd name="connsiteX849" fmla="*/ 466286 w 1136222"/>
              <a:gd name="connsiteY849" fmla="*/ 163905 h 1136223"/>
              <a:gd name="connsiteX850" fmla="*/ 436051 w 1136222"/>
              <a:gd name="connsiteY850" fmla="*/ 158352 h 1136223"/>
              <a:gd name="connsiteX851" fmla="*/ 417784 w 1136222"/>
              <a:gd name="connsiteY851" fmla="*/ 131075 h 1136223"/>
              <a:gd name="connsiteX852" fmla="*/ 420992 w 1136222"/>
              <a:gd name="connsiteY852" fmla="*/ 98366 h 1136223"/>
              <a:gd name="connsiteX853" fmla="*/ 445058 w 1136222"/>
              <a:gd name="connsiteY853" fmla="*/ 79237 h 1136223"/>
              <a:gd name="connsiteX854" fmla="*/ 543302 w 1136222"/>
              <a:gd name="connsiteY854" fmla="*/ 66526 h 1136223"/>
              <a:gd name="connsiteX855" fmla="*/ 562681 w 1136222"/>
              <a:gd name="connsiteY855" fmla="*/ 72450 h 1136223"/>
              <a:gd name="connsiteX856" fmla="*/ 570704 w 1136222"/>
              <a:gd name="connsiteY856" fmla="*/ 89851 h 1136223"/>
              <a:gd name="connsiteX857" fmla="*/ 567371 w 1136222"/>
              <a:gd name="connsiteY857" fmla="*/ 104539 h 1136223"/>
              <a:gd name="connsiteX858" fmla="*/ 556386 w 1136222"/>
              <a:gd name="connsiteY858" fmla="*/ 113795 h 1136223"/>
              <a:gd name="connsiteX859" fmla="*/ 581564 w 1136222"/>
              <a:gd name="connsiteY859" fmla="*/ 148229 h 1136223"/>
              <a:gd name="connsiteX860" fmla="*/ 563543 w 1136222"/>
              <a:gd name="connsiteY860" fmla="*/ 149217 h 1136223"/>
              <a:gd name="connsiteX861" fmla="*/ 539724 w 1136222"/>
              <a:gd name="connsiteY861" fmla="*/ 116633 h 1136223"/>
              <a:gd name="connsiteX862" fmla="*/ 526764 w 1136222"/>
              <a:gd name="connsiteY862" fmla="*/ 117374 h 1136223"/>
              <a:gd name="connsiteX863" fmla="*/ 528617 w 1136222"/>
              <a:gd name="connsiteY863" fmla="*/ 151191 h 1136223"/>
              <a:gd name="connsiteX864" fmla="*/ 513188 w 1136222"/>
              <a:gd name="connsiteY864" fmla="*/ 152179 h 1136223"/>
              <a:gd name="connsiteX865" fmla="*/ 508497 w 1136222"/>
              <a:gd name="connsiteY865" fmla="*/ 68498 h 1136223"/>
              <a:gd name="connsiteX866" fmla="*/ 597732 w 1136222"/>
              <a:gd name="connsiteY866" fmla="*/ 65290 h 1136223"/>
              <a:gd name="connsiteX867" fmla="*/ 613036 w 1136222"/>
              <a:gd name="connsiteY867" fmla="*/ 67264 h 1136223"/>
              <a:gd name="connsiteX868" fmla="*/ 630191 w 1136222"/>
              <a:gd name="connsiteY868" fmla="*/ 104539 h 1136223"/>
              <a:gd name="connsiteX869" fmla="*/ 656481 w 1136222"/>
              <a:gd name="connsiteY869" fmla="*/ 73067 h 1136223"/>
              <a:gd name="connsiteX870" fmla="*/ 671661 w 1136222"/>
              <a:gd name="connsiteY870" fmla="*/ 75041 h 1136223"/>
              <a:gd name="connsiteX871" fmla="*/ 660554 w 1136222"/>
              <a:gd name="connsiteY871" fmla="*/ 158102 h 1136223"/>
              <a:gd name="connsiteX872" fmla="*/ 645374 w 1136222"/>
              <a:gd name="connsiteY872" fmla="*/ 156128 h 1136223"/>
              <a:gd name="connsiteX873" fmla="*/ 652902 w 1136222"/>
              <a:gd name="connsiteY873" fmla="*/ 99353 h 1136223"/>
              <a:gd name="connsiteX874" fmla="*/ 632166 w 1136222"/>
              <a:gd name="connsiteY874" fmla="*/ 123793 h 1136223"/>
              <a:gd name="connsiteX875" fmla="*/ 623651 w 1136222"/>
              <a:gd name="connsiteY875" fmla="*/ 122681 h 1136223"/>
              <a:gd name="connsiteX876" fmla="*/ 609704 w 1136222"/>
              <a:gd name="connsiteY876" fmla="*/ 93676 h 1136223"/>
              <a:gd name="connsiteX877" fmla="*/ 602051 w 1136222"/>
              <a:gd name="connsiteY877" fmla="*/ 150450 h 1136223"/>
              <a:gd name="connsiteX878" fmla="*/ 586625 w 1136222"/>
              <a:gd name="connsiteY878" fmla="*/ 148354 h 1136223"/>
              <a:gd name="connsiteX879" fmla="*/ 568109 w 1136222"/>
              <a:gd name="connsiteY879" fmla="*/ 21724 h 1136223"/>
              <a:gd name="connsiteX880" fmla="*/ 21845 w 1136222"/>
              <a:gd name="connsiteY880" fmla="*/ 567989 h 1136223"/>
              <a:gd name="connsiteX881" fmla="*/ 568109 w 1136222"/>
              <a:gd name="connsiteY881" fmla="*/ 1114253 h 1136223"/>
              <a:gd name="connsiteX882" fmla="*/ 1114377 w 1136222"/>
              <a:gd name="connsiteY882" fmla="*/ 567989 h 1136223"/>
              <a:gd name="connsiteX883" fmla="*/ 568109 w 1136222"/>
              <a:gd name="connsiteY883" fmla="*/ 21724 h 1136223"/>
              <a:gd name="connsiteX884" fmla="*/ 568109 w 1136222"/>
              <a:gd name="connsiteY884" fmla="*/ 0 h 1136223"/>
              <a:gd name="connsiteX885" fmla="*/ 1136222 w 1136222"/>
              <a:gd name="connsiteY885" fmla="*/ 568110 h 1136223"/>
              <a:gd name="connsiteX886" fmla="*/ 568109 w 1136222"/>
              <a:gd name="connsiteY886" fmla="*/ 1136223 h 1136223"/>
              <a:gd name="connsiteX887" fmla="*/ 0 w 1136222"/>
              <a:gd name="connsiteY887" fmla="*/ 568110 h 1136223"/>
              <a:gd name="connsiteX888" fmla="*/ 568109 w 1136222"/>
              <a:gd name="connsiteY888" fmla="*/ 0 h 113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</a:cxnLst>
            <a:rect l="l" t="t" r="r" b="b"/>
            <a:pathLst>
              <a:path w="1136222" h="1136223">
                <a:moveTo>
                  <a:pt x="526889" y="1018600"/>
                </a:moveTo>
                <a:cubicBezTo>
                  <a:pt x="524419" y="1018600"/>
                  <a:pt x="520345" y="1017616"/>
                  <a:pt x="519112" y="1020329"/>
                </a:cubicBezTo>
                <a:cubicBezTo>
                  <a:pt x="518371" y="1021933"/>
                  <a:pt x="519361" y="1023169"/>
                  <a:pt x="517878" y="1026252"/>
                </a:cubicBezTo>
                <a:cubicBezTo>
                  <a:pt x="517262" y="1027489"/>
                  <a:pt x="519361" y="1030080"/>
                  <a:pt x="520470" y="1030202"/>
                </a:cubicBezTo>
                <a:cubicBezTo>
                  <a:pt x="522569" y="1030572"/>
                  <a:pt x="524297" y="1029585"/>
                  <a:pt x="527505" y="1027610"/>
                </a:cubicBezTo>
                <a:cubicBezTo>
                  <a:pt x="531701" y="1024898"/>
                  <a:pt x="532688" y="1019837"/>
                  <a:pt x="532688" y="1019837"/>
                </a:cubicBezTo>
                <a:cubicBezTo>
                  <a:pt x="532442" y="1017367"/>
                  <a:pt x="530343" y="1018600"/>
                  <a:pt x="526889" y="1018600"/>
                </a:cubicBezTo>
                <a:close/>
                <a:moveTo>
                  <a:pt x="619206" y="1010951"/>
                </a:moveTo>
                <a:cubicBezTo>
                  <a:pt x="621922" y="1009468"/>
                  <a:pt x="624638" y="1010210"/>
                  <a:pt x="627354" y="1013047"/>
                </a:cubicBezTo>
                <a:cubicBezTo>
                  <a:pt x="627436" y="1013171"/>
                  <a:pt x="627518" y="1013293"/>
                  <a:pt x="627600" y="1013418"/>
                </a:cubicBezTo>
                <a:cubicBezTo>
                  <a:pt x="629328" y="1015146"/>
                  <a:pt x="631303" y="1017245"/>
                  <a:pt x="629945" y="1019220"/>
                </a:cubicBezTo>
                <a:cubicBezTo>
                  <a:pt x="629204" y="1020207"/>
                  <a:pt x="624884" y="1023786"/>
                  <a:pt x="622047" y="1024402"/>
                </a:cubicBezTo>
                <a:cubicBezTo>
                  <a:pt x="616493" y="1025636"/>
                  <a:pt x="611186" y="1026872"/>
                  <a:pt x="608966" y="1032671"/>
                </a:cubicBezTo>
                <a:cubicBezTo>
                  <a:pt x="608595" y="1033783"/>
                  <a:pt x="608470" y="1035017"/>
                  <a:pt x="608346" y="1036250"/>
                </a:cubicBezTo>
                <a:cubicBezTo>
                  <a:pt x="608100" y="1037651"/>
                  <a:pt x="607851" y="1039048"/>
                  <a:pt x="607605" y="1040448"/>
                </a:cubicBezTo>
                <a:cubicBezTo>
                  <a:pt x="607605" y="1040448"/>
                  <a:pt x="605138" y="1045385"/>
                  <a:pt x="606125" y="1047606"/>
                </a:cubicBezTo>
                <a:cubicBezTo>
                  <a:pt x="606371" y="1048101"/>
                  <a:pt x="606742" y="1048471"/>
                  <a:pt x="607358" y="1048593"/>
                </a:cubicBezTo>
                <a:cubicBezTo>
                  <a:pt x="607854" y="1048717"/>
                  <a:pt x="608346" y="1048593"/>
                  <a:pt x="608716" y="1048347"/>
                </a:cubicBezTo>
                <a:cubicBezTo>
                  <a:pt x="610199" y="1047360"/>
                  <a:pt x="610445" y="1043656"/>
                  <a:pt x="610691" y="1040694"/>
                </a:cubicBezTo>
                <a:cubicBezTo>
                  <a:pt x="610816" y="1038844"/>
                  <a:pt x="610937" y="1037237"/>
                  <a:pt x="611308" y="1036375"/>
                </a:cubicBezTo>
                <a:cubicBezTo>
                  <a:pt x="613161" y="1032179"/>
                  <a:pt x="614394" y="1030202"/>
                  <a:pt x="615628" y="1029834"/>
                </a:cubicBezTo>
                <a:cubicBezTo>
                  <a:pt x="616493" y="1029585"/>
                  <a:pt x="617235" y="1030080"/>
                  <a:pt x="618097" y="1030697"/>
                </a:cubicBezTo>
                <a:cubicBezTo>
                  <a:pt x="618960" y="1031314"/>
                  <a:pt x="619947" y="1031930"/>
                  <a:pt x="621305" y="1031930"/>
                </a:cubicBezTo>
                <a:cubicBezTo>
                  <a:pt x="625133" y="1031930"/>
                  <a:pt x="629574" y="1028476"/>
                  <a:pt x="634760" y="1024648"/>
                </a:cubicBezTo>
                <a:cubicBezTo>
                  <a:pt x="639818" y="1020945"/>
                  <a:pt x="645620" y="1016629"/>
                  <a:pt x="651669" y="1014900"/>
                </a:cubicBezTo>
                <a:cubicBezTo>
                  <a:pt x="655739" y="1013788"/>
                  <a:pt x="659813" y="1014654"/>
                  <a:pt x="662529" y="1017245"/>
                </a:cubicBezTo>
                <a:cubicBezTo>
                  <a:pt x="664999" y="1019590"/>
                  <a:pt x="665862" y="1022798"/>
                  <a:pt x="665120" y="1026252"/>
                </a:cubicBezTo>
                <a:lnTo>
                  <a:pt x="664008" y="1028352"/>
                </a:lnTo>
                <a:lnTo>
                  <a:pt x="662404" y="1031314"/>
                </a:lnTo>
                <a:cubicBezTo>
                  <a:pt x="661912" y="1032301"/>
                  <a:pt x="661663" y="1034029"/>
                  <a:pt x="661417" y="1035509"/>
                </a:cubicBezTo>
                <a:cubicBezTo>
                  <a:pt x="661047" y="1037237"/>
                  <a:pt x="660925" y="1038225"/>
                  <a:pt x="660554" y="1038474"/>
                </a:cubicBezTo>
                <a:cubicBezTo>
                  <a:pt x="656359" y="1041065"/>
                  <a:pt x="655369" y="1040448"/>
                  <a:pt x="654631" y="1039337"/>
                </a:cubicBezTo>
                <a:cubicBezTo>
                  <a:pt x="654260" y="1038844"/>
                  <a:pt x="654014" y="1038595"/>
                  <a:pt x="653273" y="1038966"/>
                </a:cubicBezTo>
                <a:cubicBezTo>
                  <a:pt x="651420" y="1039832"/>
                  <a:pt x="650432" y="1042052"/>
                  <a:pt x="650432" y="1045260"/>
                </a:cubicBezTo>
                <a:cubicBezTo>
                  <a:pt x="650432" y="1049334"/>
                  <a:pt x="652039" y="1053283"/>
                  <a:pt x="654014" y="1054271"/>
                </a:cubicBezTo>
                <a:cubicBezTo>
                  <a:pt x="658455" y="1056491"/>
                  <a:pt x="661663" y="1055504"/>
                  <a:pt x="665616" y="1054146"/>
                </a:cubicBezTo>
                <a:lnTo>
                  <a:pt x="667836" y="1053408"/>
                </a:lnTo>
                <a:cubicBezTo>
                  <a:pt x="676105" y="1050938"/>
                  <a:pt x="685362" y="1045385"/>
                  <a:pt x="686473" y="1039953"/>
                </a:cubicBezTo>
                <a:cubicBezTo>
                  <a:pt x="686598" y="1039048"/>
                  <a:pt x="686720" y="1038143"/>
                  <a:pt x="686844" y="1037237"/>
                </a:cubicBezTo>
                <a:cubicBezTo>
                  <a:pt x="687212" y="1033537"/>
                  <a:pt x="687582" y="1029093"/>
                  <a:pt x="691285" y="1028968"/>
                </a:cubicBezTo>
                <a:cubicBezTo>
                  <a:pt x="692768" y="1028968"/>
                  <a:pt x="694001" y="1029834"/>
                  <a:pt x="695359" y="1031930"/>
                </a:cubicBezTo>
                <a:cubicBezTo>
                  <a:pt x="697950" y="1035879"/>
                  <a:pt x="698075" y="1044027"/>
                  <a:pt x="696471" y="1047235"/>
                </a:cubicBezTo>
                <a:cubicBezTo>
                  <a:pt x="692889" y="1054146"/>
                  <a:pt x="684869" y="1060073"/>
                  <a:pt x="674623" y="1063527"/>
                </a:cubicBezTo>
                <a:cubicBezTo>
                  <a:pt x="658950" y="1068834"/>
                  <a:pt x="652531" y="1065009"/>
                  <a:pt x="647841" y="1060073"/>
                </a:cubicBezTo>
                <a:lnTo>
                  <a:pt x="646608" y="1059086"/>
                </a:lnTo>
                <a:cubicBezTo>
                  <a:pt x="644633" y="1057728"/>
                  <a:pt x="641300" y="1055383"/>
                  <a:pt x="639697" y="1049088"/>
                </a:cubicBezTo>
                <a:cubicBezTo>
                  <a:pt x="638214" y="1043656"/>
                  <a:pt x="639326" y="1035879"/>
                  <a:pt x="643892" y="1031684"/>
                </a:cubicBezTo>
                <a:cubicBezTo>
                  <a:pt x="645125" y="1030572"/>
                  <a:pt x="646112" y="1029093"/>
                  <a:pt x="646978" y="1027735"/>
                </a:cubicBezTo>
                <a:cubicBezTo>
                  <a:pt x="648087" y="1026006"/>
                  <a:pt x="649199" y="1024402"/>
                  <a:pt x="650557" y="1024156"/>
                </a:cubicBezTo>
                <a:cubicBezTo>
                  <a:pt x="650681" y="1024156"/>
                  <a:pt x="654260" y="1023661"/>
                  <a:pt x="655369" y="1024278"/>
                </a:cubicBezTo>
                <a:cubicBezTo>
                  <a:pt x="656110" y="1024648"/>
                  <a:pt x="656110" y="1025390"/>
                  <a:pt x="656235" y="1026131"/>
                </a:cubicBezTo>
                <a:cubicBezTo>
                  <a:pt x="656359" y="1027118"/>
                  <a:pt x="656481" y="1027859"/>
                  <a:pt x="657593" y="1027859"/>
                </a:cubicBezTo>
                <a:cubicBezTo>
                  <a:pt x="658209" y="1027859"/>
                  <a:pt x="658701" y="1027610"/>
                  <a:pt x="658950" y="1026994"/>
                </a:cubicBezTo>
                <a:cubicBezTo>
                  <a:pt x="659567" y="1025390"/>
                  <a:pt x="658334" y="1022057"/>
                  <a:pt x="657963" y="1021687"/>
                </a:cubicBezTo>
                <a:cubicBezTo>
                  <a:pt x="656605" y="1020329"/>
                  <a:pt x="652778" y="1021565"/>
                  <a:pt x="650803" y="1022303"/>
                </a:cubicBezTo>
                <a:lnTo>
                  <a:pt x="650311" y="1022428"/>
                </a:lnTo>
                <a:cubicBezTo>
                  <a:pt x="647966" y="1023169"/>
                  <a:pt x="645745" y="1025019"/>
                  <a:pt x="643521" y="1026872"/>
                </a:cubicBezTo>
                <a:cubicBezTo>
                  <a:pt x="641917" y="1028230"/>
                  <a:pt x="640189" y="1029585"/>
                  <a:pt x="638585" y="1030451"/>
                </a:cubicBezTo>
                <a:cubicBezTo>
                  <a:pt x="633524" y="1033042"/>
                  <a:pt x="630808" y="1036004"/>
                  <a:pt x="627229" y="1039707"/>
                </a:cubicBezTo>
                <a:lnTo>
                  <a:pt x="624267" y="1042669"/>
                </a:lnTo>
                <a:cubicBezTo>
                  <a:pt x="623034" y="1044027"/>
                  <a:pt x="621676" y="1044890"/>
                  <a:pt x="620564" y="1045631"/>
                </a:cubicBezTo>
                <a:cubicBezTo>
                  <a:pt x="618468" y="1047113"/>
                  <a:pt x="616739" y="1048222"/>
                  <a:pt x="616123" y="1051309"/>
                </a:cubicBezTo>
                <a:lnTo>
                  <a:pt x="616123" y="1053779"/>
                </a:lnTo>
                <a:cubicBezTo>
                  <a:pt x="616369" y="1055504"/>
                  <a:pt x="616615" y="1057603"/>
                  <a:pt x="615506" y="1060319"/>
                </a:cubicBezTo>
                <a:cubicBezTo>
                  <a:pt x="614519" y="1062540"/>
                  <a:pt x="613777" y="1066489"/>
                  <a:pt x="613282" y="1071179"/>
                </a:cubicBezTo>
                <a:cubicBezTo>
                  <a:pt x="613243" y="1071714"/>
                  <a:pt x="613200" y="1072249"/>
                  <a:pt x="613161" y="1072783"/>
                </a:cubicBezTo>
                <a:cubicBezTo>
                  <a:pt x="612666" y="1077844"/>
                  <a:pt x="612174" y="1082535"/>
                  <a:pt x="609333" y="1083893"/>
                </a:cubicBezTo>
                <a:cubicBezTo>
                  <a:pt x="606001" y="1085497"/>
                  <a:pt x="604521" y="1084510"/>
                  <a:pt x="602668" y="1083398"/>
                </a:cubicBezTo>
                <a:cubicBezTo>
                  <a:pt x="599706" y="1081423"/>
                  <a:pt x="596990" y="1078832"/>
                  <a:pt x="599460" y="1073525"/>
                </a:cubicBezTo>
                <a:lnTo>
                  <a:pt x="599952" y="1072413"/>
                </a:lnTo>
                <a:cubicBezTo>
                  <a:pt x="600447" y="1070933"/>
                  <a:pt x="601189" y="1069205"/>
                  <a:pt x="603163" y="1068959"/>
                </a:cubicBezTo>
                <a:cubicBezTo>
                  <a:pt x="603904" y="1068834"/>
                  <a:pt x="605879" y="1068464"/>
                  <a:pt x="606496" y="1069575"/>
                </a:cubicBezTo>
                <a:lnTo>
                  <a:pt x="606988" y="1069821"/>
                </a:lnTo>
                <a:cubicBezTo>
                  <a:pt x="607729" y="1069329"/>
                  <a:pt x="608221" y="1065626"/>
                  <a:pt x="607358" y="1064144"/>
                </a:cubicBezTo>
                <a:cubicBezTo>
                  <a:pt x="606988" y="1063527"/>
                  <a:pt x="606620" y="1063527"/>
                  <a:pt x="606001" y="1063652"/>
                </a:cubicBezTo>
                <a:cubicBezTo>
                  <a:pt x="605259" y="1063773"/>
                  <a:pt x="604275" y="1063898"/>
                  <a:pt x="603039" y="1062418"/>
                </a:cubicBezTo>
                <a:cubicBezTo>
                  <a:pt x="602957" y="1061966"/>
                  <a:pt x="602875" y="1061510"/>
                  <a:pt x="602793" y="1061057"/>
                </a:cubicBezTo>
                <a:cubicBezTo>
                  <a:pt x="602793" y="1059824"/>
                  <a:pt x="602793" y="1057974"/>
                  <a:pt x="601930" y="1056862"/>
                </a:cubicBezTo>
                <a:lnTo>
                  <a:pt x="600077" y="1054641"/>
                </a:lnTo>
                <a:cubicBezTo>
                  <a:pt x="598227" y="1052542"/>
                  <a:pt x="597115" y="1051309"/>
                  <a:pt x="597856" y="1045877"/>
                </a:cubicBezTo>
                <a:cubicBezTo>
                  <a:pt x="598348" y="1042052"/>
                  <a:pt x="599336" y="1040694"/>
                  <a:pt x="600447" y="1039337"/>
                </a:cubicBezTo>
                <a:cubicBezTo>
                  <a:pt x="600572" y="1039172"/>
                  <a:pt x="600693" y="1039008"/>
                  <a:pt x="600818" y="1038844"/>
                </a:cubicBezTo>
                <a:cubicBezTo>
                  <a:pt x="601805" y="1037608"/>
                  <a:pt x="602176" y="1036745"/>
                  <a:pt x="602051" y="1036129"/>
                </a:cubicBezTo>
                <a:cubicBezTo>
                  <a:pt x="601930" y="1035758"/>
                  <a:pt x="601805" y="1035509"/>
                  <a:pt x="601435" y="1035263"/>
                </a:cubicBezTo>
                <a:cubicBezTo>
                  <a:pt x="600572" y="1034525"/>
                  <a:pt x="599089" y="1036129"/>
                  <a:pt x="597610" y="1037733"/>
                </a:cubicBezTo>
                <a:cubicBezTo>
                  <a:pt x="595635" y="1039953"/>
                  <a:pt x="593412" y="1042298"/>
                  <a:pt x="591191" y="1041187"/>
                </a:cubicBezTo>
                <a:cubicBezTo>
                  <a:pt x="590696" y="1040941"/>
                  <a:pt x="590328" y="1040448"/>
                  <a:pt x="590328" y="1039953"/>
                </a:cubicBezTo>
                <a:cubicBezTo>
                  <a:pt x="589958" y="1037116"/>
                  <a:pt x="596374" y="1031563"/>
                  <a:pt x="601930" y="1026994"/>
                </a:cubicBezTo>
                <a:lnTo>
                  <a:pt x="602917" y="1026252"/>
                </a:lnTo>
                <a:cubicBezTo>
                  <a:pt x="605508" y="1024032"/>
                  <a:pt x="608221" y="1021194"/>
                  <a:pt x="610691" y="1018600"/>
                </a:cubicBezTo>
                <a:cubicBezTo>
                  <a:pt x="614024" y="1015146"/>
                  <a:pt x="616864" y="1012184"/>
                  <a:pt x="619206" y="1010951"/>
                </a:cubicBezTo>
                <a:close/>
                <a:moveTo>
                  <a:pt x="513683" y="997496"/>
                </a:moveTo>
                <a:cubicBezTo>
                  <a:pt x="512571" y="996633"/>
                  <a:pt x="511955" y="995892"/>
                  <a:pt x="508744" y="999966"/>
                </a:cubicBezTo>
                <a:cubicBezTo>
                  <a:pt x="506277" y="1003298"/>
                  <a:pt x="500599" y="1008359"/>
                  <a:pt x="501711" y="1009593"/>
                </a:cubicBezTo>
                <a:cubicBezTo>
                  <a:pt x="503190" y="1011197"/>
                  <a:pt x="506031" y="1009839"/>
                  <a:pt x="508251" y="1006382"/>
                </a:cubicBezTo>
                <a:cubicBezTo>
                  <a:pt x="511338" y="1001691"/>
                  <a:pt x="514916" y="998483"/>
                  <a:pt x="513683" y="997496"/>
                </a:cubicBezTo>
                <a:close/>
                <a:moveTo>
                  <a:pt x="478383" y="983920"/>
                </a:moveTo>
                <a:cubicBezTo>
                  <a:pt x="477520" y="982933"/>
                  <a:pt x="473693" y="984415"/>
                  <a:pt x="470855" y="988115"/>
                </a:cubicBezTo>
                <a:cubicBezTo>
                  <a:pt x="468632" y="991080"/>
                  <a:pt x="467398" y="994780"/>
                  <a:pt x="464561" y="999225"/>
                </a:cubicBezTo>
                <a:cubicBezTo>
                  <a:pt x="462337" y="1002557"/>
                  <a:pt x="462216" y="1006999"/>
                  <a:pt x="462708" y="1009593"/>
                </a:cubicBezTo>
                <a:cubicBezTo>
                  <a:pt x="462832" y="1010702"/>
                  <a:pt x="464312" y="1011072"/>
                  <a:pt x="464682" y="1009963"/>
                </a:cubicBezTo>
                <a:cubicBezTo>
                  <a:pt x="465548" y="1007618"/>
                  <a:pt x="467028" y="1003420"/>
                  <a:pt x="472581" y="1001816"/>
                </a:cubicBezTo>
                <a:cubicBezTo>
                  <a:pt x="475421" y="1001075"/>
                  <a:pt x="471964" y="999349"/>
                  <a:pt x="473076" y="997375"/>
                </a:cubicBezTo>
                <a:cubicBezTo>
                  <a:pt x="474559" y="995029"/>
                  <a:pt x="475543" y="994905"/>
                  <a:pt x="475913" y="989722"/>
                </a:cubicBezTo>
                <a:cubicBezTo>
                  <a:pt x="476163" y="987994"/>
                  <a:pt x="479987" y="985773"/>
                  <a:pt x="478383" y="983920"/>
                </a:cubicBezTo>
                <a:close/>
                <a:moveTo>
                  <a:pt x="828191" y="976700"/>
                </a:moveTo>
                <a:cubicBezTo>
                  <a:pt x="831585" y="976330"/>
                  <a:pt x="834393" y="977194"/>
                  <a:pt x="836182" y="979725"/>
                </a:cubicBezTo>
                <a:cubicBezTo>
                  <a:pt x="837665" y="981821"/>
                  <a:pt x="836307" y="982316"/>
                  <a:pt x="836553" y="985032"/>
                </a:cubicBezTo>
                <a:cubicBezTo>
                  <a:pt x="836677" y="987745"/>
                  <a:pt x="832850" y="988486"/>
                  <a:pt x="828900" y="990831"/>
                </a:cubicBezTo>
                <a:cubicBezTo>
                  <a:pt x="825200" y="993055"/>
                  <a:pt x="820631" y="997250"/>
                  <a:pt x="816312" y="998483"/>
                </a:cubicBezTo>
                <a:cubicBezTo>
                  <a:pt x="805327" y="1001570"/>
                  <a:pt x="786568" y="1004407"/>
                  <a:pt x="780644" y="995029"/>
                </a:cubicBezTo>
                <a:cubicBezTo>
                  <a:pt x="778545" y="991697"/>
                  <a:pt x="777436" y="984907"/>
                  <a:pt x="780149" y="984291"/>
                </a:cubicBezTo>
                <a:cubicBezTo>
                  <a:pt x="782865" y="983549"/>
                  <a:pt x="791504" y="987623"/>
                  <a:pt x="802365" y="985278"/>
                </a:cubicBezTo>
                <a:cubicBezTo>
                  <a:pt x="805946" y="984537"/>
                  <a:pt x="811870" y="983920"/>
                  <a:pt x="816682" y="981083"/>
                </a:cubicBezTo>
                <a:cubicBezTo>
                  <a:pt x="820817" y="978675"/>
                  <a:pt x="824797" y="977070"/>
                  <a:pt x="828191" y="976700"/>
                </a:cubicBezTo>
                <a:close/>
                <a:moveTo>
                  <a:pt x="659197" y="973060"/>
                </a:moveTo>
                <a:cubicBezTo>
                  <a:pt x="659938" y="973676"/>
                  <a:pt x="660184" y="974788"/>
                  <a:pt x="659938" y="976268"/>
                </a:cubicBezTo>
                <a:cubicBezTo>
                  <a:pt x="659692" y="977379"/>
                  <a:pt x="659197" y="978488"/>
                  <a:pt x="658701" y="979476"/>
                </a:cubicBezTo>
                <a:cubicBezTo>
                  <a:pt x="657593" y="981575"/>
                  <a:pt x="656730" y="983674"/>
                  <a:pt x="658455" y="985402"/>
                </a:cubicBezTo>
                <a:cubicBezTo>
                  <a:pt x="658537" y="985442"/>
                  <a:pt x="658619" y="985484"/>
                  <a:pt x="658701" y="985524"/>
                </a:cubicBezTo>
                <a:cubicBezTo>
                  <a:pt x="658826" y="985524"/>
                  <a:pt x="659197" y="985153"/>
                  <a:pt x="659567" y="984661"/>
                </a:cubicBezTo>
                <a:cubicBezTo>
                  <a:pt x="660554" y="983428"/>
                  <a:pt x="662158" y="981453"/>
                  <a:pt x="665245" y="982933"/>
                </a:cubicBezTo>
                <a:cubicBezTo>
                  <a:pt x="667466" y="984044"/>
                  <a:pt x="668948" y="985648"/>
                  <a:pt x="669316" y="987377"/>
                </a:cubicBezTo>
                <a:cubicBezTo>
                  <a:pt x="669565" y="988856"/>
                  <a:pt x="669070" y="990339"/>
                  <a:pt x="667961" y="991697"/>
                </a:cubicBezTo>
                <a:cubicBezTo>
                  <a:pt x="666724" y="993176"/>
                  <a:pt x="665366" y="993547"/>
                  <a:pt x="664008" y="993918"/>
                </a:cubicBezTo>
                <a:cubicBezTo>
                  <a:pt x="662404" y="994413"/>
                  <a:pt x="661047" y="994780"/>
                  <a:pt x="659567" y="996755"/>
                </a:cubicBezTo>
                <a:cubicBezTo>
                  <a:pt x="658580" y="997991"/>
                  <a:pt x="657963" y="999595"/>
                  <a:pt x="657346" y="1001075"/>
                </a:cubicBezTo>
                <a:cubicBezTo>
                  <a:pt x="656359" y="1003420"/>
                  <a:pt x="655369" y="1005765"/>
                  <a:pt x="653273" y="1006382"/>
                </a:cubicBezTo>
                <a:cubicBezTo>
                  <a:pt x="651790" y="1006752"/>
                  <a:pt x="650432" y="1006631"/>
                  <a:pt x="649445" y="1005765"/>
                </a:cubicBezTo>
                <a:cubicBezTo>
                  <a:pt x="648212" y="1004778"/>
                  <a:pt x="647470" y="1002682"/>
                  <a:pt x="647716" y="1000337"/>
                </a:cubicBezTo>
                <a:cubicBezTo>
                  <a:pt x="647966" y="998362"/>
                  <a:pt x="649445" y="997250"/>
                  <a:pt x="650927" y="996138"/>
                </a:cubicBezTo>
                <a:cubicBezTo>
                  <a:pt x="652407" y="995029"/>
                  <a:pt x="653889" y="994042"/>
                  <a:pt x="653889" y="992189"/>
                </a:cubicBezTo>
                <a:cubicBezTo>
                  <a:pt x="653889" y="991451"/>
                  <a:pt x="653273" y="991080"/>
                  <a:pt x="652531" y="990585"/>
                </a:cubicBezTo>
                <a:cubicBezTo>
                  <a:pt x="651669" y="990090"/>
                  <a:pt x="650803" y="989473"/>
                  <a:pt x="650557" y="988240"/>
                </a:cubicBezTo>
                <a:cubicBezTo>
                  <a:pt x="650514" y="987830"/>
                  <a:pt x="650475" y="987416"/>
                  <a:pt x="650432" y="987006"/>
                </a:cubicBezTo>
                <a:cubicBezTo>
                  <a:pt x="650311" y="985524"/>
                  <a:pt x="650062" y="984415"/>
                  <a:pt x="649445" y="984044"/>
                </a:cubicBezTo>
                <a:cubicBezTo>
                  <a:pt x="648828" y="983674"/>
                  <a:pt x="647716" y="983798"/>
                  <a:pt x="645991" y="984415"/>
                </a:cubicBezTo>
                <a:cubicBezTo>
                  <a:pt x="642412" y="985773"/>
                  <a:pt x="632907" y="997004"/>
                  <a:pt x="630932" y="1000087"/>
                </a:cubicBezTo>
                <a:lnTo>
                  <a:pt x="629820" y="1002062"/>
                </a:lnTo>
                <a:cubicBezTo>
                  <a:pt x="628341" y="1004778"/>
                  <a:pt x="626612" y="1007740"/>
                  <a:pt x="624267" y="1008359"/>
                </a:cubicBezTo>
                <a:cubicBezTo>
                  <a:pt x="622047" y="1008976"/>
                  <a:pt x="620564" y="1007618"/>
                  <a:pt x="619331" y="1006506"/>
                </a:cubicBezTo>
                <a:cubicBezTo>
                  <a:pt x="618222" y="1005519"/>
                  <a:pt x="617356" y="1004653"/>
                  <a:pt x="616123" y="1004902"/>
                </a:cubicBezTo>
                <a:cubicBezTo>
                  <a:pt x="613407" y="1005395"/>
                  <a:pt x="612790" y="1006999"/>
                  <a:pt x="612174" y="1008359"/>
                </a:cubicBezTo>
                <a:cubicBezTo>
                  <a:pt x="611803" y="1009222"/>
                  <a:pt x="611557" y="1009839"/>
                  <a:pt x="610937" y="1010085"/>
                </a:cubicBezTo>
                <a:cubicBezTo>
                  <a:pt x="608221" y="1011197"/>
                  <a:pt x="605384" y="1009222"/>
                  <a:pt x="603780" y="1007248"/>
                </a:cubicBezTo>
                <a:cubicBezTo>
                  <a:pt x="602051" y="1005148"/>
                  <a:pt x="601064" y="1001940"/>
                  <a:pt x="602547" y="999720"/>
                </a:cubicBezTo>
                <a:cubicBezTo>
                  <a:pt x="603904" y="997621"/>
                  <a:pt x="604892" y="995275"/>
                  <a:pt x="605879" y="992806"/>
                </a:cubicBezTo>
                <a:cubicBezTo>
                  <a:pt x="606742" y="990460"/>
                  <a:pt x="607729" y="988240"/>
                  <a:pt x="609087" y="986019"/>
                </a:cubicBezTo>
                <a:cubicBezTo>
                  <a:pt x="611308" y="982437"/>
                  <a:pt x="616244" y="976392"/>
                  <a:pt x="619577" y="975405"/>
                </a:cubicBezTo>
                <a:cubicBezTo>
                  <a:pt x="621430" y="974910"/>
                  <a:pt x="623529" y="975526"/>
                  <a:pt x="624638" y="977133"/>
                </a:cubicBezTo>
                <a:cubicBezTo>
                  <a:pt x="625750" y="978613"/>
                  <a:pt x="625750" y="980341"/>
                  <a:pt x="624762" y="981945"/>
                </a:cubicBezTo>
                <a:cubicBezTo>
                  <a:pt x="624146" y="982933"/>
                  <a:pt x="623280" y="983674"/>
                  <a:pt x="622293" y="984661"/>
                </a:cubicBezTo>
                <a:cubicBezTo>
                  <a:pt x="620689" y="986141"/>
                  <a:pt x="618714" y="987994"/>
                  <a:pt x="617481" y="990831"/>
                </a:cubicBezTo>
                <a:cubicBezTo>
                  <a:pt x="617438" y="991038"/>
                  <a:pt x="617399" y="991244"/>
                  <a:pt x="617356" y="991451"/>
                </a:cubicBezTo>
                <a:cubicBezTo>
                  <a:pt x="616369" y="993547"/>
                  <a:pt x="615381" y="995646"/>
                  <a:pt x="616615" y="996509"/>
                </a:cubicBezTo>
                <a:lnTo>
                  <a:pt x="617110" y="996633"/>
                </a:lnTo>
                <a:cubicBezTo>
                  <a:pt x="617851" y="996509"/>
                  <a:pt x="618589" y="995029"/>
                  <a:pt x="619455" y="993671"/>
                </a:cubicBezTo>
                <a:lnTo>
                  <a:pt x="621305" y="990956"/>
                </a:lnTo>
                <a:cubicBezTo>
                  <a:pt x="622417" y="989598"/>
                  <a:pt x="625750" y="989352"/>
                  <a:pt x="628712" y="989106"/>
                </a:cubicBezTo>
                <a:cubicBezTo>
                  <a:pt x="630316" y="988981"/>
                  <a:pt x="631920" y="988735"/>
                  <a:pt x="632785" y="988486"/>
                </a:cubicBezTo>
                <a:cubicBezTo>
                  <a:pt x="634019" y="988115"/>
                  <a:pt x="635131" y="987006"/>
                  <a:pt x="636735" y="985648"/>
                </a:cubicBezTo>
                <a:cubicBezTo>
                  <a:pt x="638955" y="983798"/>
                  <a:pt x="641547" y="981453"/>
                  <a:pt x="645496" y="979476"/>
                </a:cubicBezTo>
                <a:cubicBezTo>
                  <a:pt x="646978" y="978737"/>
                  <a:pt x="648087" y="977504"/>
                  <a:pt x="649199" y="976268"/>
                </a:cubicBezTo>
                <a:cubicBezTo>
                  <a:pt x="650432" y="975034"/>
                  <a:pt x="651420" y="973798"/>
                  <a:pt x="652778" y="973306"/>
                </a:cubicBezTo>
                <a:cubicBezTo>
                  <a:pt x="655864" y="972197"/>
                  <a:pt x="658085" y="972072"/>
                  <a:pt x="659197" y="973060"/>
                </a:cubicBezTo>
                <a:close/>
                <a:moveTo>
                  <a:pt x="477025" y="971577"/>
                </a:moveTo>
                <a:cubicBezTo>
                  <a:pt x="481470" y="971826"/>
                  <a:pt x="485789" y="973306"/>
                  <a:pt x="488256" y="976514"/>
                </a:cubicBezTo>
                <a:cubicBezTo>
                  <a:pt x="491097" y="980341"/>
                  <a:pt x="488505" y="985153"/>
                  <a:pt x="486777" y="991697"/>
                </a:cubicBezTo>
                <a:cubicBezTo>
                  <a:pt x="486160" y="994288"/>
                  <a:pt x="481962" y="997991"/>
                  <a:pt x="478508" y="999349"/>
                </a:cubicBezTo>
                <a:cubicBezTo>
                  <a:pt x="477271" y="999966"/>
                  <a:pt x="477150" y="999225"/>
                  <a:pt x="476284" y="999966"/>
                </a:cubicBezTo>
                <a:cubicBezTo>
                  <a:pt x="475421" y="1000707"/>
                  <a:pt x="475297" y="1002928"/>
                  <a:pt x="476038" y="1003052"/>
                </a:cubicBezTo>
                <a:cubicBezTo>
                  <a:pt x="477642" y="1003420"/>
                  <a:pt x="480358" y="1003298"/>
                  <a:pt x="481099" y="1005148"/>
                </a:cubicBezTo>
                <a:cubicBezTo>
                  <a:pt x="482208" y="1007864"/>
                  <a:pt x="483815" y="999841"/>
                  <a:pt x="489368" y="996017"/>
                </a:cubicBezTo>
                <a:cubicBezTo>
                  <a:pt x="491097" y="994780"/>
                  <a:pt x="491959" y="991943"/>
                  <a:pt x="493563" y="988856"/>
                </a:cubicBezTo>
                <a:cubicBezTo>
                  <a:pt x="494675" y="986760"/>
                  <a:pt x="496650" y="984783"/>
                  <a:pt x="497637" y="983179"/>
                </a:cubicBezTo>
                <a:cubicBezTo>
                  <a:pt x="499612" y="979846"/>
                  <a:pt x="509609" y="980095"/>
                  <a:pt x="518990" y="979971"/>
                </a:cubicBezTo>
                <a:cubicBezTo>
                  <a:pt x="527751" y="979846"/>
                  <a:pt x="536145" y="980095"/>
                  <a:pt x="538736" y="982070"/>
                </a:cubicBezTo>
                <a:cubicBezTo>
                  <a:pt x="540711" y="983549"/>
                  <a:pt x="541206" y="986636"/>
                  <a:pt x="540219" y="987994"/>
                </a:cubicBezTo>
                <a:cubicBezTo>
                  <a:pt x="537008" y="992435"/>
                  <a:pt x="534170" y="992684"/>
                  <a:pt x="529109" y="992189"/>
                </a:cubicBezTo>
                <a:cubicBezTo>
                  <a:pt x="526518" y="991943"/>
                  <a:pt x="525160" y="991572"/>
                  <a:pt x="522569" y="991818"/>
                </a:cubicBezTo>
                <a:cubicBezTo>
                  <a:pt x="520716" y="991943"/>
                  <a:pt x="520594" y="994042"/>
                  <a:pt x="522198" y="994413"/>
                </a:cubicBezTo>
                <a:cubicBezTo>
                  <a:pt x="524668" y="995029"/>
                  <a:pt x="526394" y="997742"/>
                  <a:pt x="525777" y="1000707"/>
                </a:cubicBezTo>
                <a:cubicBezTo>
                  <a:pt x="525406" y="1002557"/>
                  <a:pt x="523061" y="1005148"/>
                  <a:pt x="524048" y="1006506"/>
                </a:cubicBezTo>
                <a:cubicBezTo>
                  <a:pt x="526518" y="1009593"/>
                  <a:pt x="535528" y="1004407"/>
                  <a:pt x="540957" y="1006877"/>
                </a:cubicBezTo>
                <a:cubicBezTo>
                  <a:pt x="544539" y="1008481"/>
                  <a:pt x="545894" y="1010702"/>
                  <a:pt x="544909" y="1015022"/>
                </a:cubicBezTo>
                <a:cubicBezTo>
                  <a:pt x="544168" y="1018354"/>
                  <a:pt x="541328" y="1027364"/>
                  <a:pt x="537995" y="1030080"/>
                </a:cubicBezTo>
                <a:cubicBezTo>
                  <a:pt x="535528" y="1032055"/>
                  <a:pt x="532071" y="1036991"/>
                  <a:pt x="527751" y="1037979"/>
                </a:cubicBezTo>
                <a:cubicBezTo>
                  <a:pt x="523556" y="1038966"/>
                  <a:pt x="516767" y="1041187"/>
                  <a:pt x="513929" y="1044519"/>
                </a:cubicBezTo>
                <a:cubicBezTo>
                  <a:pt x="511338" y="1047606"/>
                  <a:pt x="509363" y="1056491"/>
                  <a:pt x="508251" y="1062540"/>
                </a:cubicBezTo>
                <a:cubicBezTo>
                  <a:pt x="506893" y="1069821"/>
                  <a:pt x="504794" y="1081548"/>
                  <a:pt x="499366" y="1080436"/>
                </a:cubicBezTo>
                <a:cubicBezTo>
                  <a:pt x="495416" y="1079695"/>
                  <a:pt x="495538" y="1077103"/>
                  <a:pt x="495784" y="1074512"/>
                </a:cubicBezTo>
                <a:cubicBezTo>
                  <a:pt x="496404" y="1068217"/>
                  <a:pt x="496650" y="1061552"/>
                  <a:pt x="498500" y="1053654"/>
                </a:cubicBezTo>
                <a:cubicBezTo>
                  <a:pt x="501091" y="1042052"/>
                  <a:pt x="505289" y="1022303"/>
                  <a:pt x="503807" y="1021441"/>
                </a:cubicBezTo>
                <a:cubicBezTo>
                  <a:pt x="502203" y="1020578"/>
                  <a:pt x="501586" y="1022303"/>
                  <a:pt x="500970" y="1023169"/>
                </a:cubicBezTo>
                <a:cubicBezTo>
                  <a:pt x="497883" y="1027240"/>
                  <a:pt x="499858" y="1037237"/>
                  <a:pt x="494551" y="1037733"/>
                </a:cubicBezTo>
                <a:cubicBezTo>
                  <a:pt x="492455" y="1037979"/>
                  <a:pt x="490972" y="1037362"/>
                  <a:pt x="489368" y="1035879"/>
                </a:cubicBezTo>
                <a:cubicBezTo>
                  <a:pt x="487144" y="1033783"/>
                  <a:pt x="488997" y="1024402"/>
                  <a:pt x="489490" y="1020945"/>
                </a:cubicBezTo>
                <a:cubicBezTo>
                  <a:pt x="490726" y="1012555"/>
                  <a:pt x="493934" y="1006014"/>
                  <a:pt x="499487" y="1000829"/>
                </a:cubicBezTo>
                <a:cubicBezTo>
                  <a:pt x="503561" y="997250"/>
                  <a:pt x="510101" y="993422"/>
                  <a:pt x="508497" y="992314"/>
                </a:cubicBezTo>
                <a:cubicBezTo>
                  <a:pt x="506277" y="990710"/>
                  <a:pt x="502574" y="991697"/>
                  <a:pt x="500107" y="993301"/>
                </a:cubicBezTo>
                <a:cubicBezTo>
                  <a:pt x="497513" y="994905"/>
                  <a:pt x="495663" y="997496"/>
                  <a:pt x="493317" y="1000212"/>
                </a:cubicBezTo>
                <a:cubicBezTo>
                  <a:pt x="491343" y="1002682"/>
                  <a:pt x="488135" y="1005765"/>
                  <a:pt x="486036" y="1008727"/>
                </a:cubicBezTo>
                <a:cubicBezTo>
                  <a:pt x="484182" y="1011321"/>
                  <a:pt x="483198" y="1013913"/>
                  <a:pt x="481962" y="1016133"/>
                </a:cubicBezTo>
                <a:cubicBezTo>
                  <a:pt x="480604" y="1018354"/>
                  <a:pt x="478875" y="1018849"/>
                  <a:pt x="478013" y="1020699"/>
                </a:cubicBezTo>
                <a:cubicBezTo>
                  <a:pt x="476904" y="1023169"/>
                  <a:pt x="477150" y="1025144"/>
                  <a:pt x="476038" y="1028230"/>
                </a:cubicBezTo>
                <a:cubicBezTo>
                  <a:pt x="474680" y="1032179"/>
                  <a:pt x="471226" y="1036004"/>
                  <a:pt x="468386" y="1035263"/>
                </a:cubicBezTo>
                <a:cubicBezTo>
                  <a:pt x="461721" y="1033288"/>
                  <a:pt x="463944" y="1025636"/>
                  <a:pt x="468881" y="1021441"/>
                </a:cubicBezTo>
                <a:cubicBezTo>
                  <a:pt x="471348" y="1019341"/>
                  <a:pt x="474309" y="1016009"/>
                  <a:pt x="472335" y="1014900"/>
                </a:cubicBezTo>
                <a:cubicBezTo>
                  <a:pt x="469868" y="1013418"/>
                  <a:pt x="468140" y="1017245"/>
                  <a:pt x="465053" y="1017245"/>
                </a:cubicBezTo>
                <a:cubicBezTo>
                  <a:pt x="463325" y="1017121"/>
                  <a:pt x="465178" y="1013542"/>
                  <a:pt x="464066" y="1013047"/>
                </a:cubicBezTo>
                <a:cubicBezTo>
                  <a:pt x="463078" y="1012555"/>
                  <a:pt x="462462" y="1013664"/>
                  <a:pt x="461845" y="1014034"/>
                </a:cubicBezTo>
                <a:cubicBezTo>
                  <a:pt x="459995" y="1015146"/>
                  <a:pt x="459375" y="1017491"/>
                  <a:pt x="458883" y="1019961"/>
                </a:cubicBezTo>
                <a:cubicBezTo>
                  <a:pt x="457650" y="1026006"/>
                  <a:pt x="459375" y="1039337"/>
                  <a:pt x="455797" y="1039090"/>
                </a:cubicBezTo>
                <a:cubicBezTo>
                  <a:pt x="451477" y="1038844"/>
                  <a:pt x="452464" y="1034525"/>
                  <a:pt x="451477" y="1031438"/>
                </a:cubicBezTo>
                <a:cubicBezTo>
                  <a:pt x="449627" y="1025636"/>
                  <a:pt x="449997" y="1019837"/>
                  <a:pt x="451847" y="1011567"/>
                </a:cubicBezTo>
                <a:cubicBezTo>
                  <a:pt x="452589" y="1007989"/>
                  <a:pt x="454439" y="1000829"/>
                  <a:pt x="455797" y="995768"/>
                </a:cubicBezTo>
                <a:cubicBezTo>
                  <a:pt x="456909" y="991818"/>
                  <a:pt x="459375" y="988610"/>
                  <a:pt x="460363" y="986019"/>
                </a:cubicBezTo>
                <a:cubicBezTo>
                  <a:pt x="462832" y="979725"/>
                  <a:pt x="464312" y="974539"/>
                  <a:pt x="468510" y="972814"/>
                </a:cubicBezTo>
                <a:cubicBezTo>
                  <a:pt x="470855" y="971702"/>
                  <a:pt x="474680" y="971456"/>
                  <a:pt x="477025" y="971577"/>
                </a:cubicBezTo>
                <a:close/>
                <a:moveTo>
                  <a:pt x="371378" y="965407"/>
                </a:moveTo>
                <a:cubicBezTo>
                  <a:pt x="369400" y="963557"/>
                  <a:pt x="365821" y="969602"/>
                  <a:pt x="367921" y="972072"/>
                </a:cubicBezTo>
                <a:cubicBezTo>
                  <a:pt x="370020" y="974539"/>
                  <a:pt x="366563" y="977996"/>
                  <a:pt x="365083" y="979600"/>
                </a:cubicBezTo>
                <a:cubicBezTo>
                  <a:pt x="362367" y="982437"/>
                  <a:pt x="362121" y="983798"/>
                  <a:pt x="364959" y="983179"/>
                </a:cubicBezTo>
                <a:cubicBezTo>
                  <a:pt x="365946" y="982933"/>
                  <a:pt x="368045" y="981329"/>
                  <a:pt x="369895" y="980958"/>
                </a:cubicBezTo>
                <a:cubicBezTo>
                  <a:pt x="374586" y="979846"/>
                  <a:pt x="381375" y="976638"/>
                  <a:pt x="381992" y="971948"/>
                </a:cubicBezTo>
                <a:cubicBezTo>
                  <a:pt x="382113" y="970836"/>
                  <a:pt x="374956" y="968864"/>
                  <a:pt x="371378" y="965407"/>
                </a:cubicBezTo>
                <a:close/>
                <a:moveTo>
                  <a:pt x="350520" y="931344"/>
                </a:moveTo>
                <a:cubicBezTo>
                  <a:pt x="355702" y="929740"/>
                  <a:pt x="359405" y="934427"/>
                  <a:pt x="365946" y="936031"/>
                </a:cubicBezTo>
                <a:cubicBezTo>
                  <a:pt x="372857" y="937760"/>
                  <a:pt x="377669" y="940105"/>
                  <a:pt x="380634" y="941217"/>
                </a:cubicBezTo>
                <a:cubicBezTo>
                  <a:pt x="381005" y="941341"/>
                  <a:pt x="382855" y="937268"/>
                  <a:pt x="383967" y="936651"/>
                </a:cubicBezTo>
                <a:cubicBezTo>
                  <a:pt x="385075" y="936031"/>
                  <a:pt x="388654" y="936526"/>
                  <a:pt x="389520" y="936526"/>
                </a:cubicBezTo>
                <a:cubicBezTo>
                  <a:pt x="395690" y="936526"/>
                  <a:pt x="391494" y="941833"/>
                  <a:pt x="392728" y="944054"/>
                </a:cubicBezTo>
                <a:cubicBezTo>
                  <a:pt x="395319" y="948745"/>
                  <a:pt x="406304" y="946770"/>
                  <a:pt x="404700" y="953064"/>
                </a:cubicBezTo>
                <a:cubicBezTo>
                  <a:pt x="402971" y="960841"/>
                  <a:pt x="389644" y="953560"/>
                  <a:pt x="385075" y="953681"/>
                </a:cubicBezTo>
                <a:cubicBezTo>
                  <a:pt x="382238" y="953806"/>
                  <a:pt x="381867" y="955039"/>
                  <a:pt x="380014" y="957755"/>
                </a:cubicBezTo>
                <a:cubicBezTo>
                  <a:pt x="377301" y="961704"/>
                  <a:pt x="382855" y="958496"/>
                  <a:pt x="385321" y="960100"/>
                </a:cubicBezTo>
                <a:cubicBezTo>
                  <a:pt x="390383" y="963187"/>
                  <a:pt x="394332" y="964420"/>
                  <a:pt x="396306" y="967257"/>
                </a:cubicBezTo>
                <a:cubicBezTo>
                  <a:pt x="399147" y="971331"/>
                  <a:pt x="391865" y="981329"/>
                  <a:pt x="386679" y="983179"/>
                </a:cubicBezTo>
                <a:cubicBezTo>
                  <a:pt x="381126" y="985153"/>
                  <a:pt x="376685" y="987745"/>
                  <a:pt x="373103" y="988486"/>
                </a:cubicBezTo>
                <a:cubicBezTo>
                  <a:pt x="370266" y="989106"/>
                  <a:pt x="365946" y="988981"/>
                  <a:pt x="363601" y="989352"/>
                </a:cubicBezTo>
                <a:cubicBezTo>
                  <a:pt x="360885" y="989844"/>
                  <a:pt x="363106" y="993547"/>
                  <a:pt x="359898" y="995029"/>
                </a:cubicBezTo>
                <a:cubicBezTo>
                  <a:pt x="354715" y="997621"/>
                  <a:pt x="357677" y="998854"/>
                  <a:pt x="358789" y="1001324"/>
                </a:cubicBezTo>
                <a:cubicBezTo>
                  <a:pt x="360393" y="1005148"/>
                  <a:pt x="363230" y="1009222"/>
                  <a:pt x="364959" y="1010702"/>
                </a:cubicBezTo>
                <a:cubicBezTo>
                  <a:pt x="368662" y="1013788"/>
                  <a:pt x="375448" y="1021070"/>
                  <a:pt x="377177" y="1022303"/>
                </a:cubicBezTo>
                <a:cubicBezTo>
                  <a:pt x="383101" y="1026748"/>
                  <a:pt x="383101" y="1023415"/>
                  <a:pt x="384337" y="1026502"/>
                </a:cubicBezTo>
                <a:cubicBezTo>
                  <a:pt x="384705" y="1027489"/>
                  <a:pt x="385200" y="1028722"/>
                  <a:pt x="385817" y="1030572"/>
                </a:cubicBezTo>
                <a:cubicBezTo>
                  <a:pt x="388408" y="1038720"/>
                  <a:pt x="383471" y="1041557"/>
                  <a:pt x="377301" y="1038474"/>
                </a:cubicBezTo>
                <a:cubicBezTo>
                  <a:pt x="366933" y="1033413"/>
                  <a:pt x="354715" y="1021070"/>
                  <a:pt x="350271" y="1009714"/>
                </a:cubicBezTo>
                <a:cubicBezTo>
                  <a:pt x="348421" y="1004902"/>
                  <a:pt x="348791" y="1001445"/>
                  <a:pt x="346692" y="1000707"/>
                </a:cubicBezTo>
                <a:cubicBezTo>
                  <a:pt x="345705" y="1000337"/>
                  <a:pt x="343976" y="1003544"/>
                  <a:pt x="342002" y="1006877"/>
                </a:cubicBezTo>
                <a:cubicBezTo>
                  <a:pt x="340644" y="1009222"/>
                  <a:pt x="338298" y="1011938"/>
                  <a:pt x="337065" y="1014529"/>
                </a:cubicBezTo>
                <a:cubicBezTo>
                  <a:pt x="335461" y="1017862"/>
                  <a:pt x="334349" y="1020824"/>
                  <a:pt x="333116" y="1023044"/>
                </a:cubicBezTo>
                <a:cubicBezTo>
                  <a:pt x="330525" y="1027859"/>
                  <a:pt x="324722" y="1023415"/>
                  <a:pt x="324352" y="1019466"/>
                </a:cubicBezTo>
                <a:cubicBezTo>
                  <a:pt x="324106" y="1017245"/>
                  <a:pt x="336694" y="1002557"/>
                  <a:pt x="333733" y="1001691"/>
                </a:cubicBezTo>
                <a:cubicBezTo>
                  <a:pt x="331017" y="1000953"/>
                  <a:pt x="324601" y="1003174"/>
                  <a:pt x="321514" y="1004286"/>
                </a:cubicBezTo>
                <a:cubicBezTo>
                  <a:pt x="317319" y="1005890"/>
                  <a:pt x="308555" y="1009714"/>
                  <a:pt x="305468" y="1008235"/>
                </a:cubicBezTo>
                <a:cubicBezTo>
                  <a:pt x="298557" y="1005024"/>
                  <a:pt x="297570" y="1000212"/>
                  <a:pt x="303989" y="997375"/>
                </a:cubicBezTo>
                <a:cubicBezTo>
                  <a:pt x="309418" y="995029"/>
                  <a:pt x="319044" y="991697"/>
                  <a:pt x="326205" y="989844"/>
                </a:cubicBezTo>
                <a:cubicBezTo>
                  <a:pt x="330400" y="988735"/>
                  <a:pt x="334474" y="987869"/>
                  <a:pt x="337065" y="985402"/>
                </a:cubicBezTo>
                <a:cubicBezTo>
                  <a:pt x="337557" y="985032"/>
                  <a:pt x="340398" y="980833"/>
                  <a:pt x="342248" y="981575"/>
                </a:cubicBezTo>
                <a:cubicBezTo>
                  <a:pt x="342864" y="981821"/>
                  <a:pt x="342618" y="982808"/>
                  <a:pt x="343113" y="983179"/>
                </a:cubicBezTo>
                <a:cubicBezTo>
                  <a:pt x="344347" y="983920"/>
                  <a:pt x="347433" y="982687"/>
                  <a:pt x="347184" y="982316"/>
                </a:cubicBezTo>
                <a:cubicBezTo>
                  <a:pt x="343852" y="977255"/>
                  <a:pt x="348791" y="977872"/>
                  <a:pt x="349037" y="975405"/>
                </a:cubicBezTo>
                <a:cubicBezTo>
                  <a:pt x="349283" y="972935"/>
                  <a:pt x="348421" y="970468"/>
                  <a:pt x="349159" y="968740"/>
                </a:cubicBezTo>
                <a:cubicBezTo>
                  <a:pt x="349778" y="967257"/>
                  <a:pt x="353111" y="965778"/>
                  <a:pt x="355578" y="965899"/>
                </a:cubicBezTo>
                <a:cubicBezTo>
                  <a:pt x="357431" y="965899"/>
                  <a:pt x="357923" y="964174"/>
                  <a:pt x="357677" y="964049"/>
                </a:cubicBezTo>
                <a:cubicBezTo>
                  <a:pt x="351136" y="959729"/>
                  <a:pt x="347555" y="964666"/>
                  <a:pt x="346567" y="965283"/>
                </a:cubicBezTo>
                <a:cubicBezTo>
                  <a:pt x="344101" y="966765"/>
                  <a:pt x="339535" y="969481"/>
                  <a:pt x="337557" y="974417"/>
                </a:cubicBezTo>
                <a:cubicBezTo>
                  <a:pt x="334103" y="983057"/>
                  <a:pt x="331387" y="988364"/>
                  <a:pt x="326575" y="984291"/>
                </a:cubicBezTo>
                <a:cubicBezTo>
                  <a:pt x="322626" y="980833"/>
                  <a:pt x="326080" y="974910"/>
                  <a:pt x="328671" y="967136"/>
                </a:cubicBezTo>
                <a:cubicBezTo>
                  <a:pt x="331882" y="957755"/>
                  <a:pt x="339656" y="948991"/>
                  <a:pt x="345088" y="947882"/>
                </a:cubicBezTo>
                <a:cubicBezTo>
                  <a:pt x="346938" y="947511"/>
                  <a:pt x="348667" y="947141"/>
                  <a:pt x="350766" y="947265"/>
                </a:cubicBezTo>
                <a:cubicBezTo>
                  <a:pt x="356319" y="947633"/>
                  <a:pt x="362243" y="949732"/>
                  <a:pt x="362121" y="950598"/>
                </a:cubicBezTo>
                <a:cubicBezTo>
                  <a:pt x="361997" y="951336"/>
                  <a:pt x="358294" y="951706"/>
                  <a:pt x="356319" y="952818"/>
                </a:cubicBezTo>
                <a:cubicBezTo>
                  <a:pt x="354837" y="953681"/>
                  <a:pt x="354590" y="955410"/>
                  <a:pt x="355456" y="955410"/>
                </a:cubicBezTo>
                <a:cubicBezTo>
                  <a:pt x="359527" y="955410"/>
                  <a:pt x="363476" y="958001"/>
                  <a:pt x="371007" y="952572"/>
                </a:cubicBezTo>
                <a:cubicBezTo>
                  <a:pt x="373103" y="951090"/>
                  <a:pt x="374340" y="949361"/>
                  <a:pt x="374090" y="948252"/>
                </a:cubicBezTo>
                <a:cubicBezTo>
                  <a:pt x="373598" y="946153"/>
                  <a:pt x="368413" y="944671"/>
                  <a:pt x="363230" y="943562"/>
                </a:cubicBezTo>
                <a:cubicBezTo>
                  <a:pt x="358789" y="942575"/>
                  <a:pt x="347433" y="944303"/>
                  <a:pt x="345829" y="943316"/>
                </a:cubicBezTo>
                <a:cubicBezTo>
                  <a:pt x="342002" y="940971"/>
                  <a:pt x="341260" y="935910"/>
                  <a:pt x="344593" y="933564"/>
                </a:cubicBezTo>
                <a:cubicBezTo>
                  <a:pt x="346567" y="932206"/>
                  <a:pt x="348296" y="931960"/>
                  <a:pt x="350520" y="931344"/>
                </a:cubicBezTo>
                <a:close/>
                <a:moveTo>
                  <a:pt x="784779" y="926127"/>
                </a:moveTo>
                <a:cubicBezTo>
                  <a:pt x="786599" y="927115"/>
                  <a:pt x="787740" y="929553"/>
                  <a:pt x="788542" y="932206"/>
                </a:cubicBezTo>
                <a:cubicBezTo>
                  <a:pt x="790517" y="938747"/>
                  <a:pt x="784718" y="946278"/>
                  <a:pt x="778791" y="951214"/>
                </a:cubicBezTo>
                <a:cubicBezTo>
                  <a:pt x="776078" y="953560"/>
                  <a:pt x="777558" y="960595"/>
                  <a:pt x="779162" y="959605"/>
                </a:cubicBezTo>
                <a:cubicBezTo>
                  <a:pt x="782865" y="957384"/>
                  <a:pt x="780644" y="954917"/>
                  <a:pt x="786197" y="951831"/>
                </a:cubicBezTo>
                <a:cubicBezTo>
                  <a:pt x="789408" y="949978"/>
                  <a:pt x="790271" y="950349"/>
                  <a:pt x="792121" y="950719"/>
                </a:cubicBezTo>
                <a:cubicBezTo>
                  <a:pt x="797307" y="951585"/>
                  <a:pt x="796811" y="957014"/>
                  <a:pt x="794096" y="961704"/>
                </a:cubicBezTo>
                <a:cubicBezTo>
                  <a:pt x="790642" y="967628"/>
                  <a:pt x="780890" y="970468"/>
                  <a:pt x="773979" y="978737"/>
                </a:cubicBezTo>
                <a:cubicBezTo>
                  <a:pt x="771634" y="981453"/>
                  <a:pt x="772621" y="984044"/>
                  <a:pt x="771139" y="988115"/>
                </a:cubicBezTo>
                <a:cubicBezTo>
                  <a:pt x="770030" y="991080"/>
                  <a:pt x="767560" y="995275"/>
                  <a:pt x="766822" y="998979"/>
                </a:cubicBezTo>
                <a:cubicBezTo>
                  <a:pt x="762870" y="1019466"/>
                  <a:pt x="750530" y="1037979"/>
                  <a:pt x="746951" y="1040324"/>
                </a:cubicBezTo>
                <a:cubicBezTo>
                  <a:pt x="743865" y="1042545"/>
                  <a:pt x="740037" y="1042794"/>
                  <a:pt x="737941" y="1039953"/>
                </a:cubicBezTo>
                <a:cubicBezTo>
                  <a:pt x="736212" y="1037733"/>
                  <a:pt x="737941" y="1035141"/>
                  <a:pt x="743740" y="1027859"/>
                </a:cubicBezTo>
                <a:cubicBezTo>
                  <a:pt x="747197" y="1023415"/>
                  <a:pt x="749788" y="1017737"/>
                  <a:pt x="750281" y="1015271"/>
                </a:cubicBezTo>
                <a:cubicBezTo>
                  <a:pt x="751639" y="1009098"/>
                  <a:pt x="754354" y="1001445"/>
                  <a:pt x="753862" y="999595"/>
                </a:cubicBezTo>
                <a:cubicBezTo>
                  <a:pt x="753367" y="997867"/>
                  <a:pt x="751392" y="1000458"/>
                  <a:pt x="748184" y="1001445"/>
                </a:cubicBezTo>
                <a:cubicBezTo>
                  <a:pt x="745469" y="1002311"/>
                  <a:pt x="740654" y="1003298"/>
                  <a:pt x="737200" y="999595"/>
                </a:cubicBezTo>
                <a:cubicBezTo>
                  <a:pt x="732263" y="994288"/>
                  <a:pt x="737941" y="986141"/>
                  <a:pt x="748184" y="977255"/>
                </a:cubicBezTo>
                <a:cubicBezTo>
                  <a:pt x="751888" y="974047"/>
                  <a:pt x="752380" y="976638"/>
                  <a:pt x="755466" y="972318"/>
                </a:cubicBezTo>
                <a:cubicBezTo>
                  <a:pt x="760278" y="965529"/>
                  <a:pt x="762377" y="954547"/>
                  <a:pt x="765831" y="944549"/>
                </a:cubicBezTo>
                <a:cubicBezTo>
                  <a:pt x="768547" y="936772"/>
                  <a:pt x="773238" y="932082"/>
                  <a:pt x="776941" y="928749"/>
                </a:cubicBezTo>
                <a:cubicBezTo>
                  <a:pt x="780459" y="925602"/>
                  <a:pt x="782958" y="925140"/>
                  <a:pt x="784779" y="926127"/>
                </a:cubicBezTo>
                <a:close/>
                <a:moveTo>
                  <a:pt x="922024" y="895288"/>
                </a:moveTo>
                <a:cubicBezTo>
                  <a:pt x="924245" y="896013"/>
                  <a:pt x="926035" y="897587"/>
                  <a:pt x="925416" y="900364"/>
                </a:cubicBezTo>
                <a:cubicBezTo>
                  <a:pt x="924799" y="903326"/>
                  <a:pt x="921467" y="906163"/>
                  <a:pt x="920358" y="907645"/>
                </a:cubicBezTo>
                <a:cubicBezTo>
                  <a:pt x="919617" y="908633"/>
                  <a:pt x="915297" y="911470"/>
                  <a:pt x="915051" y="915052"/>
                </a:cubicBezTo>
                <a:cubicBezTo>
                  <a:pt x="914926" y="916160"/>
                  <a:pt x="917026" y="915914"/>
                  <a:pt x="919371" y="918014"/>
                </a:cubicBezTo>
                <a:cubicBezTo>
                  <a:pt x="920604" y="919122"/>
                  <a:pt x="919617" y="919493"/>
                  <a:pt x="921838" y="922579"/>
                </a:cubicBezTo>
                <a:cubicBezTo>
                  <a:pt x="923071" y="924430"/>
                  <a:pt x="924799" y="929120"/>
                  <a:pt x="924924" y="933810"/>
                </a:cubicBezTo>
                <a:cubicBezTo>
                  <a:pt x="925416" y="942450"/>
                  <a:pt x="927394" y="950719"/>
                  <a:pt x="919863" y="954793"/>
                </a:cubicBezTo>
                <a:cubicBezTo>
                  <a:pt x="918134" y="955656"/>
                  <a:pt x="914802" y="956272"/>
                  <a:pt x="911965" y="952818"/>
                </a:cubicBezTo>
                <a:cubicBezTo>
                  <a:pt x="909495" y="949856"/>
                  <a:pt x="912581" y="945537"/>
                  <a:pt x="913322" y="945041"/>
                </a:cubicBezTo>
                <a:cubicBezTo>
                  <a:pt x="915172" y="943687"/>
                  <a:pt x="915668" y="939488"/>
                  <a:pt x="915172" y="935910"/>
                </a:cubicBezTo>
                <a:cubicBezTo>
                  <a:pt x="914434" y="929861"/>
                  <a:pt x="910607" y="924430"/>
                  <a:pt x="907891" y="923813"/>
                </a:cubicBezTo>
                <a:cubicBezTo>
                  <a:pt x="906533" y="923567"/>
                  <a:pt x="906533" y="927887"/>
                  <a:pt x="905546" y="930478"/>
                </a:cubicBezTo>
                <a:cubicBezTo>
                  <a:pt x="905053" y="931836"/>
                  <a:pt x="901721" y="933810"/>
                  <a:pt x="901226" y="935414"/>
                </a:cubicBezTo>
                <a:cubicBezTo>
                  <a:pt x="899992" y="939613"/>
                  <a:pt x="900363" y="941463"/>
                  <a:pt x="898388" y="942575"/>
                </a:cubicBezTo>
                <a:cubicBezTo>
                  <a:pt x="896660" y="943437"/>
                  <a:pt x="891848" y="943067"/>
                  <a:pt x="891107" y="942079"/>
                </a:cubicBezTo>
                <a:cubicBezTo>
                  <a:pt x="887774" y="937884"/>
                  <a:pt x="892340" y="929986"/>
                  <a:pt x="895426" y="922087"/>
                </a:cubicBezTo>
                <a:cubicBezTo>
                  <a:pt x="896289" y="919742"/>
                  <a:pt x="895426" y="916285"/>
                  <a:pt x="894561" y="914310"/>
                </a:cubicBezTo>
                <a:cubicBezTo>
                  <a:pt x="894068" y="913323"/>
                  <a:pt x="891969" y="909620"/>
                  <a:pt x="891107" y="909495"/>
                </a:cubicBezTo>
                <a:cubicBezTo>
                  <a:pt x="888637" y="909249"/>
                  <a:pt x="888886" y="911102"/>
                  <a:pt x="889007" y="914310"/>
                </a:cubicBezTo>
                <a:cubicBezTo>
                  <a:pt x="889007" y="915298"/>
                  <a:pt x="887650" y="916160"/>
                  <a:pt x="888020" y="918014"/>
                </a:cubicBezTo>
                <a:cubicBezTo>
                  <a:pt x="888391" y="919493"/>
                  <a:pt x="889007" y="919742"/>
                  <a:pt x="888637" y="921468"/>
                </a:cubicBezTo>
                <a:cubicBezTo>
                  <a:pt x="887650" y="926653"/>
                  <a:pt x="883825" y="931095"/>
                  <a:pt x="879010" y="929245"/>
                </a:cubicBezTo>
                <a:cubicBezTo>
                  <a:pt x="874444" y="927516"/>
                  <a:pt x="876543" y="917764"/>
                  <a:pt x="880614" y="912706"/>
                </a:cubicBezTo>
                <a:cubicBezTo>
                  <a:pt x="885553" y="906658"/>
                  <a:pt x="890244" y="899252"/>
                  <a:pt x="890244" y="899252"/>
                </a:cubicBezTo>
                <a:cubicBezTo>
                  <a:pt x="894315" y="893452"/>
                  <a:pt x="899500" y="891724"/>
                  <a:pt x="904558" y="896290"/>
                </a:cubicBezTo>
                <a:cubicBezTo>
                  <a:pt x="908015" y="899376"/>
                  <a:pt x="898142" y="908879"/>
                  <a:pt x="901350" y="911841"/>
                </a:cubicBezTo>
                <a:cubicBezTo>
                  <a:pt x="902338" y="912706"/>
                  <a:pt x="903571" y="913077"/>
                  <a:pt x="905053" y="911349"/>
                </a:cubicBezTo>
                <a:cubicBezTo>
                  <a:pt x="908878" y="906904"/>
                  <a:pt x="914185" y="896414"/>
                  <a:pt x="916038" y="895303"/>
                </a:cubicBezTo>
                <a:cubicBezTo>
                  <a:pt x="917149" y="894686"/>
                  <a:pt x="919802" y="894563"/>
                  <a:pt x="922024" y="895288"/>
                </a:cubicBezTo>
                <a:close/>
                <a:moveTo>
                  <a:pt x="851611" y="892711"/>
                </a:moveTo>
                <a:cubicBezTo>
                  <a:pt x="850253" y="892465"/>
                  <a:pt x="850870" y="898018"/>
                  <a:pt x="850253" y="899376"/>
                </a:cubicBezTo>
                <a:cubicBezTo>
                  <a:pt x="849883" y="900118"/>
                  <a:pt x="854698" y="904559"/>
                  <a:pt x="858398" y="908141"/>
                </a:cubicBezTo>
                <a:cubicBezTo>
                  <a:pt x="860992" y="910607"/>
                  <a:pt x="862721" y="914064"/>
                  <a:pt x="864200" y="913448"/>
                </a:cubicBezTo>
                <a:cubicBezTo>
                  <a:pt x="866050" y="912582"/>
                  <a:pt x="863705" y="911102"/>
                  <a:pt x="862967" y="908262"/>
                </a:cubicBezTo>
                <a:cubicBezTo>
                  <a:pt x="861730" y="903201"/>
                  <a:pt x="860497" y="905917"/>
                  <a:pt x="858030" y="901597"/>
                </a:cubicBezTo>
                <a:cubicBezTo>
                  <a:pt x="856548" y="899622"/>
                  <a:pt x="854081" y="893082"/>
                  <a:pt x="851611" y="892711"/>
                </a:cubicBezTo>
                <a:close/>
                <a:moveTo>
                  <a:pt x="261899" y="891970"/>
                </a:moveTo>
                <a:cubicBezTo>
                  <a:pt x="260298" y="892711"/>
                  <a:pt x="259308" y="895798"/>
                  <a:pt x="257704" y="896907"/>
                </a:cubicBezTo>
                <a:cubicBezTo>
                  <a:pt x="252397" y="898760"/>
                  <a:pt x="247585" y="904683"/>
                  <a:pt x="247831" y="906783"/>
                </a:cubicBezTo>
                <a:cubicBezTo>
                  <a:pt x="248202" y="909866"/>
                  <a:pt x="259308" y="908757"/>
                  <a:pt x="261037" y="908262"/>
                </a:cubicBezTo>
                <a:cubicBezTo>
                  <a:pt x="263382" y="907645"/>
                  <a:pt x="264986" y="906534"/>
                  <a:pt x="263752" y="905671"/>
                </a:cubicBezTo>
                <a:cubicBezTo>
                  <a:pt x="261653" y="904191"/>
                  <a:pt x="262270" y="901968"/>
                  <a:pt x="263011" y="899376"/>
                </a:cubicBezTo>
                <a:cubicBezTo>
                  <a:pt x="263752" y="897031"/>
                  <a:pt x="267577" y="895919"/>
                  <a:pt x="268072" y="895178"/>
                </a:cubicBezTo>
                <a:cubicBezTo>
                  <a:pt x="268567" y="894440"/>
                  <a:pt x="264369" y="890861"/>
                  <a:pt x="261899" y="891970"/>
                </a:cubicBezTo>
                <a:close/>
                <a:moveTo>
                  <a:pt x="235983" y="887404"/>
                </a:moveTo>
                <a:cubicBezTo>
                  <a:pt x="233021" y="886787"/>
                  <a:pt x="230060" y="889995"/>
                  <a:pt x="223145" y="895178"/>
                </a:cubicBezTo>
                <a:cubicBezTo>
                  <a:pt x="221171" y="896660"/>
                  <a:pt x="218458" y="895056"/>
                  <a:pt x="219321" y="897031"/>
                </a:cubicBezTo>
                <a:cubicBezTo>
                  <a:pt x="219813" y="898018"/>
                  <a:pt x="223394" y="899006"/>
                  <a:pt x="227344" y="900610"/>
                </a:cubicBezTo>
                <a:cubicBezTo>
                  <a:pt x="229564" y="901475"/>
                  <a:pt x="231539" y="903572"/>
                  <a:pt x="234009" y="903821"/>
                </a:cubicBezTo>
                <a:cubicBezTo>
                  <a:pt x="235613" y="904067"/>
                  <a:pt x="237217" y="899747"/>
                  <a:pt x="241661" y="896414"/>
                </a:cubicBezTo>
                <a:cubicBezTo>
                  <a:pt x="245115" y="893823"/>
                  <a:pt x="247831" y="890861"/>
                  <a:pt x="247956" y="890120"/>
                </a:cubicBezTo>
                <a:cubicBezTo>
                  <a:pt x="248077" y="889379"/>
                  <a:pt x="245732" y="890245"/>
                  <a:pt x="242153" y="889625"/>
                </a:cubicBezTo>
                <a:cubicBezTo>
                  <a:pt x="240425" y="889254"/>
                  <a:pt x="239067" y="888021"/>
                  <a:pt x="235983" y="887404"/>
                </a:cubicBezTo>
                <a:close/>
                <a:moveTo>
                  <a:pt x="219999" y="884689"/>
                </a:moveTo>
                <a:cubicBezTo>
                  <a:pt x="217654" y="884843"/>
                  <a:pt x="215555" y="885738"/>
                  <a:pt x="215864" y="888021"/>
                </a:cubicBezTo>
                <a:cubicBezTo>
                  <a:pt x="216480" y="892836"/>
                  <a:pt x="228206" y="888267"/>
                  <a:pt x="225615" y="885800"/>
                </a:cubicBezTo>
                <a:cubicBezTo>
                  <a:pt x="224936" y="885121"/>
                  <a:pt x="222344" y="884535"/>
                  <a:pt x="219999" y="884689"/>
                </a:cubicBezTo>
                <a:close/>
                <a:moveTo>
                  <a:pt x="870619" y="884318"/>
                </a:moveTo>
                <a:cubicBezTo>
                  <a:pt x="870249" y="884567"/>
                  <a:pt x="869878" y="891353"/>
                  <a:pt x="872345" y="892216"/>
                </a:cubicBezTo>
                <a:lnTo>
                  <a:pt x="873457" y="893328"/>
                </a:lnTo>
                <a:cubicBezTo>
                  <a:pt x="879380" y="894194"/>
                  <a:pt x="874073" y="881480"/>
                  <a:pt x="870619" y="884318"/>
                </a:cubicBezTo>
                <a:close/>
                <a:moveTo>
                  <a:pt x="863614" y="883423"/>
                </a:moveTo>
                <a:cubicBezTo>
                  <a:pt x="863182" y="881912"/>
                  <a:pt x="862349" y="881110"/>
                  <a:pt x="860622" y="883455"/>
                </a:cubicBezTo>
                <a:cubicBezTo>
                  <a:pt x="859018" y="885676"/>
                  <a:pt x="859510" y="891599"/>
                  <a:pt x="862967" y="896044"/>
                </a:cubicBezTo>
                <a:cubicBezTo>
                  <a:pt x="864446" y="898018"/>
                  <a:pt x="865066" y="897156"/>
                  <a:pt x="866792" y="896660"/>
                </a:cubicBezTo>
                <a:cubicBezTo>
                  <a:pt x="868396" y="896290"/>
                  <a:pt x="864817" y="889874"/>
                  <a:pt x="864200" y="887650"/>
                </a:cubicBezTo>
                <a:cubicBezTo>
                  <a:pt x="864077" y="887157"/>
                  <a:pt x="864046" y="884935"/>
                  <a:pt x="863614" y="883423"/>
                </a:cubicBezTo>
                <a:close/>
                <a:moveTo>
                  <a:pt x="247260" y="877083"/>
                </a:moveTo>
                <a:cubicBezTo>
                  <a:pt x="242925" y="876388"/>
                  <a:pt x="238698" y="876480"/>
                  <a:pt x="238329" y="878269"/>
                </a:cubicBezTo>
                <a:cubicBezTo>
                  <a:pt x="237463" y="881851"/>
                  <a:pt x="246102" y="882714"/>
                  <a:pt x="252026" y="883330"/>
                </a:cubicBezTo>
                <a:cubicBezTo>
                  <a:pt x="255976" y="883701"/>
                  <a:pt x="257953" y="882468"/>
                  <a:pt x="256841" y="880615"/>
                </a:cubicBezTo>
                <a:cubicBezTo>
                  <a:pt x="256039" y="879258"/>
                  <a:pt x="251596" y="877777"/>
                  <a:pt x="247260" y="877083"/>
                </a:cubicBezTo>
                <a:close/>
                <a:moveTo>
                  <a:pt x="279798" y="869013"/>
                </a:moveTo>
                <a:cubicBezTo>
                  <a:pt x="285476" y="867533"/>
                  <a:pt x="290780" y="869384"/>
                  <a:pt x="293621" y="872345"/>
                </a:cubicBezTo>
                <a:cubicBezTo>
                  <a:pt x="298311" y="877036"/>
                  <a:pt x="296583" y="882343"/>
                  <a:pt x="289301" y="881356"/>
                </a:cubicBezTo>
                <a:cubicBezTo>
                  <a:pt x="287448" y="881110"/>
                  <a:pt x="285598" y="877653"/>
                  <a:pt x="282760" y="875556"/>
                </a:cubicBezTo>
                <a:cubicBezTo>
                  <a:pt x="282019" y="875061"/>
                  <a:pt x="281153" y="875186"/>
                  <a:pt x="280291" y="874445"/>
                </a:cubicBezTo>
                <a:cubicBezTo>
                  <a:pt x="279549" y="873703"/>
                  <a:pt x="276095" y="869879"/>
                  <a:pt x="279798" y="869013"/>
                </a:cubicBezTo>
                <a:close/>
                <a:moveTo>
                  <a:pt x="872964" y="857044"/>
                </a:moveTo>
                <a:cubicBezTo>
                  <a:pt x="871853" y="858894"/>
                  <a:pt x="873211" y="859881"/>
                  <a:pt x="871977" y="863955"/>
                </a:cubicBezTo>
                <a:cubicBezTo>
                  <a:pt x="871357" y="865805"/>
                  <a:pt x="870619" y="870866"/>
                  <a:pt x="877901" y="878148"/>
                </a:cubicBezTo>
                <a:cubicBezTo>
                  <a:pt x="879380" y="879506"/>
                  <a:pt x="878764" y="886171"/>
                  <a:pt x="882096" y="886417"/>
                </a:cubicBezTo>
                <a:cubicBezTo>
                  <a:pt x="884195" y="886541"/>
                  <a:pt x="886170" y="882960"/>
                  <a:pt x="885553" y="881726"/>
                </a:cubicBezTo>
                <a:cubicBezTo>
                  <a:pt x="884937" y="880493"/>
                  <a:pt x="882342" y="880122"/>
                  <a:pt x="881850" y="878889"/>
                </a:cubicBezTo>
                <a:cubicBezTo>
                  <a:pt x="881480" y="878023"/>
                  <a:pt x="882467" y="875803"/>
                  <a:pt x="882221" y="874815"/>
                </a:cubicBezTo>
                <a:cubicBezTo>
                  <a:pt x="881726" y="872470"/>
                  <a:pt x="880368" y="870125"/>
                  <a:pt x="878269" y="870371"/>
                </a:cubicBezTo>
                <a:cubicBezTo>
                  <a:pt x="875926" y="870620"/>
                  <a:pt x="875307" y="867038"/>
                  <a:pt x="876789" y="865559"/>
                </a:cubicBezTo>
                <a:cubicBezTo>
                  <a:pt x="878023" y="864447"/>
                  <a:pt x="880738" y="867038"/>
                  <a:pt x="882591" y="864818"/>
                </a:cubicBezTo>
                <a:cubicBezTo>
                  <a:pt x="884195" y="862843"/>
                  <a:pt x="882591" y="859389"/>
                  <a:pt x="880246" y="857411"/>
                </a:cubicBezTo>
                <a:cubicBezTo>
                  <a:pt x="877776" y="855315"/>
                  <a:pt x="874444" y="854699"/>
                  <a:pt x="872964" y="857044"/>
                </a:cubicBezTo>
                <a:close/>
                <a:moveTo>
                  <a:pt x="250052" y="855191"/>
                </a:moveTo>
                <a:cubicBezTo>
                  <a:pt x="253014" y="855437"/>
                  <a:pt x="255854" y="860498"/>
                  <a:pt x="258321" y="861361"/>
                </a:cubicBezTo>
                <a:cubicBezTo>
                  <a:pt x="264123" y="863584"/>
                  <a:pt x="270788" y="870495"/>
                  <a:pt x="272763" y="872099"/>
                </a:cubicBezTo>
                <a:cubicBezTo>
                  <a:pt x="274737" y="873703"/>
                  <a:pt x="275108" y="871729"/>
                  <a:pt x="276217" y="872224"/>
                </a:cubicBezTo>
                <a:cubicBezTo>
                  <a:pt x="277329" y="872716"/>
                  <a:pt x="278316" y="876049"/>
                  <a:pt x="278440" y="876298"/>
                </a:cubicBezTo>
                <a:cubicBezTo>
                  <a:pt x="279549" y="879506"/>
                  <a:pt x="283377" y="881605"/>
                  <a:pt x="288684" y="884318"/>
                </a:cubicBezTo>
                <a:cubicBezTo>
                  <a:pt x="298065" y="889254"/>
                  <a:pt x="292263" y="897156"/>
                  <a:pt x="284735" y="893328"/>
                </a:cubicBezTo>
                <a:cubicBezTo>
                  <a:pt x="283869" y="892957"/>
                  <a:pt x="278316" y="887650"/>
                  <a:pt x="274491" y="885059"/>
                </a:cubicBezTo>
                <a:cubicBezTo>
                  <a:pt x="271775" y="883084"/>
                  <a:pt x="269184" y="885922"/>
                  <a:pt x="269555" y="887529"/>
                </a:cubicBezTo>
                <a:cubicBezTo>
                  <a:pt x="269922" y="889254"/>
                  <a:pt x="275971" y="892465"/>
                  <a:pt x="276466" y="892836"/>
                </a:cubicBezTo>
                <a:cubicBezTo>
                  <a:pt x="281895" y="896907"/>
                  <a:pt x="277083" y="897523"/>
                  <a:pt x="277575" y="903201"/>
                </a:cubicBezTo>
                <a:cubicBezTo>
                  <a:pt x="278933" y="919988"/>
                  <a:pt x="252521" y="917397"/>
                  <a:pt x="246844" y="912211"/>
                </a:cubicBezTo>
                <a:cubicBezTo>
                  <a:pt x="246719" y="912090"/>
                  <a:pt x="242278" y="909495"/>
                  <a:pt x="242399" y="913199"/>
                </a:cubicBezTo>
                <a:cubicBezTo>
                  <a:pt x="242524" y="916531"/>
                  <a:pt x="246227" y="917518"/>
                  <a:pt x="252643" y="921838"/>
                </a:cubicBezTo>
                <a:cubicBezTo>
                  <a:pt x="257704" y="925171"/>
                  <a:pt x="270910" y="935293"/>
                  <a:pt x="270171" y="938009"/>
                </a:cubicBezTo>
                <a:cubicBezTo>
                  <a:pt x="268072" y="945412"/>
                  <a:pt x="261283" y="946648"/>
                  <a:pt x="257087" y="942450"/>
                </a:cubicBezTo>
                <a:cubicBezTo>
                  <a:pt x="254125" y="939488"/>
                  <a:pt x="255237" y="938996"/>
                  <a:pt x="250176" y="934798"/>
                </a:cubicBezTo>
                <a:cubicBezTo>
                  <a:pt x="243511" y="929245"/>
                  <a:pt x="236846" y="918755"/>
                  <a:pt x="232280" y="921346"/>
                </a:cubicBezTo>
                <a:cubicBezTo>
                  <a:pt x="230427" y="922455"/>
                  <a:pt x="228206" y="924062"/>
                  <a:pt x="229318" y="925295"/>
                </a:cubicBezTo>
                <a:cubicBezTo>
                  <a:pt x="232280" y="928379"/>
                  <a:pt x="238945" y="931590"/>
                  <a:pt x="242770" y="934181"/>
                </a:cubicBezTo>
                <a:cubicBezTo>
                  <a:pt x="244991" y="935539"/>
                  <a:pt x="245856" y="940722"/>
                  <a:pt x="238945" y="944671"/>
                </a:cubicBezTo>
                <a:cubicBezTo>
                  <a:pt x="233143" y="948003"/>
                  <a:pt x="224628" y="934427"/>
                  <a:pt x="218826" y="934057"/>
                </a:cubicBezTo>
                <a:cubicBezTo>
                  <a:pt x="216851" y="933810"/>
                  <a:pt x="210310" y="941833"/>
                  <a:pt x="206732" y="943687"/>
                </a:cubicBezTo>
                <a:cubicBezTo>
                  <a:pt x="204387" y="944795"/>
                  <a:pt x="202534" y="942204"/>
                  <a:pt x="201425" y="938747"/>
                </a:cubicBezTo>
                <a:cubicBezTo>
                  <a:pt x="199821" y="933440"/>
                  <a:pt x="208460" y="930602"/>
                  <a:pt x="208090" y="927394"/>
                </a:cubicBezTo>
                <a:cubicBezTo>
                  <a:pt x="207719" y="924554"/>
                  <a:pt x="202041" y="923813"/>
                  <a:pt x="200188" y="922950"/>
                </a:cubicBezTo>
                <a:cubicBezTo>
                  <a:pt x="198463" y="922087"/>
                  <a:pt x="193897" y="918014"/>
                  <a:pt x="193156" y="914927"/>
                </a:cubicBezTo>
                <a:cubicBezTo>
                  <a:pt x="190069" y="901968"/>
                  <a:pt x="213026" y="913077"/>
                  <a:pt x="218458" y="915793"/>
                </a:cubicBezTo>
                <a:cubicBezTo>
                  <a:pt x="221049" y="917148"/>
                  <a:pt x="223887" y="915298"/>
                  <a:pt x="222529" y="913199"/>
                </a:cubicBezTo>
                <a:cubicBezTo>
                  <a:pt x="221295" y="911224"/>
                  <a:pt x="217838" y="909125"/>
                  <a:pt x="216113" y="908262"/>
                </a:cubicBezTo>
                <a:cubicBezTo>
                  <a:pt x="207349" y="904191"/>
                  <a:pt x="204757" y="903201"/>
                  <a:pt x="199079" y="897894"/>
                </a:cubicBezTo>
                <a:cubicBezTo>
                  <a:pt x="195501" y="894561"/>
                  <a:pt x="194018" y="894069"/>
                  <a:pt x="195501" y="892095"/>
                </a:cubicBezTo>
                <a:cubicBezTo>
                  <a:pt x="196488" y="890737"/>
                  <a:pt x="198955" y="888267"/>
                  <a:pt x="201300" y="888762"/>
                </a:cubicBezTo>
                <a:cubicBezTo>
                  <a:pt x="204757" y="889379"/>
                  <a:pt x="208582" y="892095"/>
                  <a:pt x="209199" y="891478"/>
                </a:cubicBezTo>
                <a:cubicBezTo>
                  <a:pt x="210681" y="890245"/>
                  <a:pt x="205374" y="886787"/>
                  <a:pt x="208336" y="882838"/>
                </a:cubicBezTo>
                <a:cubicBezTo>
                  <a:pt x="208953" y="881975"/>
                  <a:pt x="211668" y="879135"/>
                  <a:pt x="212531" y="878394"/>
                </a:cubicBezTo>
                <a:cubicBezTo>
                  <a:pt x="214876" y="876544"/>
                  <a:pt x="220925" y="877285"/>
                  <a:pt x="224628" y="878518"/>
                </a:cubicBezTo>
                <a:cubicBezTo>
                  <a:pt x="228577" y="879876"/>
                  <a:pt x="227219" y="874815"/>
                  <a:pt x="227714" y="873457"/>
                </a:cubicBezTo>
                <a:cubicBezTo>
                  <a:pt x="229935" y="867287"/>
                  <a:pt x="235983" y="868396"/>
                  <a:pt x="242645" y="869754"/>
                </a:cubicBezTo>
                <a:cubicBezTo>
                  <a:pt x="252275" y="871729"/>
                  <a:pt x="262890" y="876665"/>
                  <a:pt x="263382" y="876665"/>
                </a:cubicBezTo>
                <a:cubicBezTo>
                  <a:pt x="264245" y="876665"/>
                  <a:pt x="264986" y="876790"/>
                  <a:pt x="264615" y="875186"/>
                </a:cubicBezTo>
                <a:cubicBezTo>
                  <a:pt x="263628" y="871112"/>
                  <a:pt x="260420" y="872595"/>
                  <a:pt x="257583" y="870249"/>
                </a:cubicBezTo>
                <a:cubicBezTo>
                  <a:pt x="251656" y="865559"/>
                  <a:pt x="243757" y="866300"/>
                  <a:pt x="242524" y="863584"/>
                </a:cubicBezTo>
                <a:cubicBezTo>
                  <a:pt x="239683" y="857290"/>
                  <a:pt x="247214" y="854820"/>
                  <a:pt x="250052" y="855191"/>
                </a:cubicBezTo>
                <a:close/>
                <a:moveTo>
                  <a:pt x="267085" y="848404"/>
                </a:moveTo>
                <a:cubicBezTo>
                  <a:pt x="268689" y="848650"/>
                  <a:pt x="271775" y="851120"/>
                  <a:pt x="271775" y="851120"/>
                </a:cubicBezTo>
                <a:cubicBezTo>
                  <a:pt x="277699" y="855191"/>
                  <a:pt x="275846" y="865929"/>
                  <a:pt x="268318" y="862472"/>
                </a:cubicBezTo>
                <a:cubicBezTo>
                  <a:pt x="262148" y="859635"/>
                  <a:pt x="258445" y="855315"/>
                  <a:pt x="259928" y="851737"/>
                </a:cubicBezTo>
                <a:cubicBezTo>
                  <a:pt x="260544" y="850379"/>
                  <a:pt x="261653" y="849021"/>
                  <a:pt x="263382" y="849267"/>
                </a:cubicBezTo>
                <a:cubicBezTo>
                  <a:pt x="265110" y="849021"/>
                  <a:pt x="265232" y="847909"/>
                  <a:pt x="267085" y="848404"/>
                </a:cubicBezTo>
                <a:close/>
                <a:moveTo>
                  <a:pt x="873581" y="846305"/>
                </a:moveTo>
                <a:cubicBezTo>
                  <a:pt x="876048" y="846551"/>
                  <a:pt x="877284" y="848155"/>
                  <a:pt x="879010" y="849267"/>
                </a:cubicBezTo>
                <a:cubicBezTo>
                  <a:pt x="881109" y="850625"/>
                  <a:pt x="882959" y="850254"/>
                  <a:pt x="885304" y="853833"/>
                </a:cubicBezTo>
                <a:cubicBezTo>
                  <a:pt x="888020" y="858153"/>
                  <a:pt x="889132" y="863460"/>
                  <a:pt x="889378" y="867658"/>
                </a:cubicBezTo>
                <a:cubicBezTo>
                  <a:pt x="889378" y="867658"/>
                  <a:pt x="889503" y="873828"/>
                  <a:pt x="890490" y="874074"/>
                </a:cubicBezTo>
                <a:cubicBezTo>
                  <a:pt x="895180" y="875556"/>
                  <a:pt x="901104" y="857536"/>
                  <a:pt x="909124" y="861361"/>
                </a:cubicBezTo>
                <a:cubicBezTo>
                  <a:pt x="913447" y="863460"/>
                  <a:pt x="915172" y="866917"/>
                  <a:pt x="915051" y="869137"/>
                </a:cubicBezTo>
                <a:cubicBezTo>
                  <a:pt x="915297" y="872595"/>
                  <a:pt x="911223" y="876173"/>
                  <a:pt x="906657" y="877036"/>
                </a:cubicBezTo>
                <a:cubicBezTo>
                  <a:pt x="904929" y="877407"/>
                  <a:pt x="902833" y="873703"/>
                  <a:pt x="900980" y="876544"/>
                </a:cubicBezTo>
                <a:cubicBezTo>
                  <a:pt x="899376" y="879135"/>
                  <a:pt x="896660" y="880864"/>
                  <a:pt x="894931" y="883084"/>
                </a:cubicBezTo>
                <a:cubicBezTo>
                  <a:pt x="891723" y="887280"/>
                  <a:pt x="887899" y="894561"/>
                  <a:pt x="882342" y="901105"/>
                </a:cubicBezTo>
                <a:cubicBezTo>
                  <a:pt x="879010" y="905054"/>
                  <a:pt x="877160" y="909745"/>
                  <a:pt x="875307" y="912831"/>
                </a:cubicBezTo>
                <a:cubicBezTo>
                  <a:pt x="871607" y="919742"/>
                  <a:pt x="864325" y="928749"/>
                  <a:pt x="865558" y="932082"/>
                </a:cubicBezTo>
                <a:cubicBezTo>
                  <a:pt x="867408" y="937018"/>
                  <a:pt x="876789" y="939613"/>
                  <a:pt x="874444" y="944179"/>
                </a:cubicBezTo>
                <a:cubicBezTo>
                  <a:pt x="873086" y="946648"/>
                  <a:pt x="868645" y="946399"/>
                  <a:pt x="867038" y="945412"/>
                </a:cubicBezTo>
                <a:cubicBezTo>
                  <a:pt x="858398" y="940476"/>
                  <a:pt x="851857" y="925417"/>
                  <a:pt x="853957" y="922579"/>
                </a:cubicBezTo>
                <a:cubicBezTo>
                  <a:pt x="855436" y="920729"/>
                  <a:pt x="856548" y="922209"/>
                  <a:pt x="856919" y="919742"/>
                </a:cubicBezTo>
                <a:cubicBezTo>
                  <a:pt x="857289" y="917518"/>
                  <a:pt x="852845" y="914803"/>
                  <a:pt x="850378" y="910237"/>
                </a:cubicBezTo>
                <a:cubicBezTo>
                  <a:pt x="848154" y="906287"/>
                  <a:pt x="844205" y="901475"/>
                  <a:pt x="842480" y="898018"/>
                </a:cubicBezTo>
                <a:cubicBezTo>
                  <a:pt x="840134" y="893328"/>
                  <a:pt x="839518" y="890120"/>
                  <a:pt x="843467" y="885183"/>
                </a:cubicBezTo>
                <a:cubicBezTo>
                  <a:pt x="845688" y="882343"/>
                  <a:pt x="841368" y="872345"/>
                  <a:pt x="845071" y="871483"/>
                </a:cubicBezTo>
                <a:cubicBezTo>
                  <a:pt x="846429" y="871237"/>
                  <a:pt x="848279" y="874320"/>
                  <a:pt x="849758" y="873703"/>
                </a:cubicBezTo>
                <a:cubicBezTo>
                  <a:pt x="852969" y="872470"/>
                  <a:pt x="850129" y="866176"/>
                  <a:pt x="851487" y="863460"/>
                </a:cubicBezTo>
                <a:cubicBezTo>
                  <a:pt x="852969" y="860868"/>
                  <a:pt x="855315" y="859140"/>
                  <a:pt x="856426" y="859757"/>
                </a:cubicBezTo>
                <a:cubicBezTo>
                  <a:pt x="858276" y="860744"/>
                  <a:pt x="858647" y="866792"/>
                  <a:pt x="860127" y="869754"/>
                </a:cubicBezTo>
                <a:cubicBezTo>
                  <a:pt x="861114" y="871853"/>
                  <a:pt x="863830" y="871975"/>
                  <a:pt x="866421" y="868891"/>
                </a:cubicBezTo>
                <a:cubicBezTo>
                  <a:pt x="868766" y="866176"/>
                  <a:pt x="865312" y="858648"/>
                  <a:pt x="865066" y="854328"/>
                </a:cubicBezTo>
                <a:cubicBezTo>
                  <a:pt x="864817" y="850379"/>
                  <a:pt x="867533" y="845688"/>
                  <a:pt x="873581" y="846305"/>
                </a:cubicBezTo>
                <a:close/>
                <a:moveTo>
                  <a:pt x="943932" y="752134"/>
                </a:moveTo>
                <a:lnTo>
                  <a:pt x="977379" y="769289"/>
                </a:lnTo>
                <a:lnTo>
                  <a:pt x="1031808" y="764353"/>
                </a:lnTo>
                <a:lnTo>
                  <a:pt x="1023414" y="780645"/>
                </a:lnTo>
                <a:lnTo>
                  <a:pt x="988364" y="783731"/>
                </a:lnTo>
                <a:lnTo>
                  <a:pt x="1006260" y="814091"/>
                </a:lnTo>
                <a:lnTo>
                  <a:pt x="998112" y="829888"/>
                </a:lnTo>
                <a:lnTo>
                  <a:pt x="970589" y="783111"/>
                </a:lnTo>
                <a:lnTo>
                  <a:pt x="936896" y="765832"/>
                </a:lnTo>
                <a:close/>
                <a:moveTo>
                  <a:pt x="180196" y="728931"/>
                </a:moveTo>
                <a:lnTo>
                  <a:pt x="205620" y="779533"/>
                </a:lnTo>
                <a:lnTo>
                  <a:pt x="130828" y="817178"/>
                </a:lnTo>
                <a:lnTo>
                  <a:pt x="105896" y="767685"/>
                </a:lnTo>
                <a:lnTo>
                  <a:pt x="119718" y="760774"/>
                </a:lnTo>
                <a:lnTo>
                  <a:pt x="137614" y="796320"/>
                </a:lnTo>
                <a:lnTo>
                  <a:pt x="152056" y="789038"/>
                </a:lnTo>
                <a:lnTo>
                  <a:pt x="137614" y="760403"/>
                </a:lnTo>
                <a:lnTo>
                  <a:pt x="151191" y="753614"/>
                </a:lnTo>
                <a:lnTo>
                  <a:pt x="165633" y="782249"/>
                </a:lnTo>
                <a:lnTo>
                  <a:pt x="184887" y="772497"/>
                </a:lnTo>
                <a:lnTo>
                  <a:pt x="166371" y="735842"/>
                </a:lnTo>
                <a:close/>
                <a:moveTo>
                  <a:pt x="1040077" y="691165"/>
                </a:moveTo>
                <a:lnTo>
                  <a:pt x="1054765" y="695977"/>
                </a:lnTo>
                <a:lnTo>
                  <a:pt x="1034891" y="755959"/>
                </a:lnTo>
                <a:lnTo>
                  <a:pt x="1020206" y="751147"/>
                </a:lnTo>
                <a:lnTo>
                  <a:pt x="1027734" y="728436"/>
                </a:lnTo>
                <a:lnTo>
                  <a:pt x="962815" y="706961"/>
                </a:lnTo>
                <a:lnTo>
                  <a:pt x="967627" y="692273"/>
                </a:lnTo>
                <a:lnTo>
                  <a:pt x="1032546" y="713751"/>
                </a:lnTo>
                <a:close/>
                <a:moveTo>
                  <a:pt x="131691" y="687832"/>
                </a:moveTo>
                <a:lnTo>
                  <a:pt x="107005" y="706715"/>
                </a:lnTo>
                <a:lnTo>
                  <a:pt x="137985" y="708936"/>
                </a:lnTo>
                <a:close/>
                <a:moveTo>
                  <a:pt x="155635" y="650433"/>
                </a:moveTo>
                <a:lnTo>
                  <a:pt x="160326" y="666233"/>
                </a:lnTo>
                <a:lnTo>
                  <a:pt x="143909" y="678943"/>
                </a:lnTo>
                <a:lnTo>
                  <a:pt x="153044" y="709428"/>
                </a:lnTo>
                <a:lnTo>
                  <a:pt x="173777" y="711035"/>
                </a:lnTo>
                <a:lnTo>
                  <a:pt x="178468" y="726461"/>
                </a:lnTo>
                <a:lnTo>
                  <a:pt x="88492" y="719796"/>
                </a:lnTo>
                <a:lnTo>
                  <a:pt x="84172" y="705603"/>
                </a:lnTo>
                <a:close/>
                <a:moveTo>
                  <a:pt x="978983" y="647100"/>
                </a:moveTo>
                <a:lnTo>
                  <a:pt x="1060935" y="664380"/>
                </a:lnTo>
                <a:lnTo>
                  <a:pt x="1057727" y="679438"/>
                </a:lnTo>
                <a:lnTo>
                  <a:pt x="975775" y="662159"/>
                </a:lnTo>
                <a:close/>
                <a:moveTo>
                  <a:pt x="124655" y="593042"/>
                </a:moveTo>
                <a:cubicBezTo>
                  <a:pt x="132553" y="592054"/>
                  <a:pt x="139218" y="594154"/>
                  <a:pt x="144526" y="599215"/>
                </a:cubicBezTo>
                <a:cubicBezTo>
                  <a:pt x="149833" y="604276"/>
                  <a:pt x="153044" y="611187"/>
                  <a:pt x="154031" y="619702"/>
                </a:cubicBezTo>
                <a:cubicBezTo>
                  <a:pt x="155389" y="630933"/>
                  <a:pt x="153660" y="640806"/>
                  <a:pt x="148599" y="649200"/>
                </a:cubicBezTo>
                <a:lnTo>
                  <a:pt x="130828" y="651420"/>
                </a:lnTo>
                <a:cubicBezTo>
                  <a:pt x="133419" y="647966"/>
                  <a:pt x="135515" y="643522"/>
                  <a:pt x="137122" y="638093"/>
                </a:cubicBezTo>
                <a:cubicBezTo>
                  <a:pt x="138602" y="632661"/>
                  <a:pt x="139097" y="627354"/>
                  <a:pt x="138477" y="622293"/>
                </a:cubicBezTo>
                <a:cubicBezTo>
                  <a:pt x="137985" y="617973"/>
                  <a:pt x="136627" y="614641"/>
                  <a:pt x="134653" y="612174"/>
                </a:cubicBezTo>
                <a:cubicBezTo>
                  <a:pt x="132678" y="609704"/>
                  <a:pt x="130087" y="608593"/>
                  <a:pt x="127125" y="608963"/>
                </a:cubicBezTo>
                <a:cubicBezTo>
                  <a:pt x="123914" y="609334"/>
                  <a:pt x="121693" y="610938"/>
                  <a:pt x="120706" y="613654"/>
                </a:cubicBezTo>
                <a:cubicBezTo>
                  <a:pt x="120089" y="614890"/>
                  <a:pt x="119597" y="616369"/>
                  <a:pt x="119102" y="618219"/>
                </a:cubicBezTo>
                <a:cubicBezTo>
                  <a:pt x="118895" y="619125"/>
                  <a:pt x="118692" y="620030"/>
                  <a:pt x="118485" y="620935"/>
                </a:cubicBezTo>
                <a:cubicBezTo>
                  <a:pt x="118075" y="623035"/>
                  <a:pt x="117662" y="625131"/>
                  <a:pt x="117252" y="627230"/>
                </a:cubicBezTo>
                <a:lnTo>
                  <a:pt x="115894" y="633032"/>
                </a:lnTo>
                <a:cubicBezTo>
                  <a:pt x="115769" y="633895"/>
                  <a:pt x="115277" y="635623"/>
                  <a:pt x="114536" y="638339"/>
                </a:cubicBezTo>
                <a:cubicBezTo>
                  <a:pt x="113919" y="640560"/>
                  <a:pt x="113299" y="642288"/>
                  <a:pt x="112683" y="643400"/>
                </a:cubicBezTo>
                <a:cubicBezTo>
                  <a:pt x="110216" y="647471"/>
                  <a:pt x="108117" y="650062"/>
                  <a:pt x="106267" y="651299"/>
                </a:cubicBezTo>
                <a:cubicBezTo>
                  <a:pt x="102688" y="653395"/>
                  <a:pt x="98861" y="654753"/>
                  <a:pt x="94911" y="655248"/>
                </a:cubicBezTo>
                <a:cubicBezTo>
                  <a:pt x="87505" y="656111"/>
                  <a:pt x="81457" y="654261"/>
                  <a:pt x="76520" y="649695"/>
                </a:cubicBezTo>
                <a:cubicBezTo>
                  <a:pt x="71708" y="645126"/>
                  <a:pt x="68746" y="638461"/>
                  <a:pt x="67634" y="629821"/>
                </a:cubicBezTo>
                <a:cubicBezTo>
                  <a:pt x="66647" y="621060"/>
                  <a:pt x="67880" y="612666"/>
                  <a:pt x="71584" y="604522"/>
                </a:cubicBezTo>
                <a:lnTo>
                  <a:pt x="88246" y="602547"/>
                </a:lnTo>
                <a:cubicBezTo>
                  <a:pt x="83926" y="610816"/>
                  <a:pt x="82322" y="619207"/>
                  <a:pt x="83310" y="627725"/>
                </a:cubicBezTo>
                <a:cubicBezTo>
                  <a:pt x="84297" y="636240"/>
                  <a:pt x="87630" y="640068"/>
                  <a:pt x="93058" y="639448"/>
                </a:cubicBezTo>
                <a:cubicBezTo>
                  <a:pt x="95403" y="639077"/>
                  <a:pt x="97132" y="637598"/>
                  <a:pt x="98244" y="634761"/>
                </a:cubicBezTo>
                <a:cubicBezTo>
                  <a:pt x="98985" y="633032"/>
                  <a:pt x="99602" y="630933"/>
                  <a:pt x="99972" y="628342"/>
                </a:cubicBezTo>
                <a:cubicBezTo>
                  <a:pt x="100589" y="624885"/>
                  <a:pt x="101081" y="622047"/>
                  <a:pt x="101576" y="619948"/>
                </a:cubicBezTo>
                <a:cubicBezTo>
                  <a:pt x="102934" y="613532"/>
                  <a:pt x="105155" y="607730"/>
                  <a:pt x="108241" y="602669"/>
                </a:cubicBezTo>
                <a:cubicBezTo>
                  <a:pt x="111449" y="597115"/>
                  <a:pt x="117003" y="594029"/>
                  <a:pt x="124655" y="593042"/>
                </a:cubicBezTo>
                <a:close/>
                <a:moveTo>
                  <a:pt x="994534" y="576504"/>
                </a:moveTo>
                <a:lnTo>
                  <a:pt x="1012430" y="578108"/>
                </a:lnTo>
                <a:cubicBezTo>
                  <a:pt x="1009097" y="580948"/>
                  <a:pt x="1006135" y="584897"/>
                  <a:pt x="1003419" y="589834"/>
                </a:cubicBezTo>
                <a:cubicBezTo>
                  <a:pt x="1000828" y="594895"/>
                  <a:pt x="999349" y="599953"/>
                  <a:pt x="998853" y="605014"/>
                </a:cubicBezTo>
                <a:cubicBezTo>
                  <a:pt x="998483" y="609212"/>
                  <a:pt x="998978" y="612791"/>
                  <a:pt x="1000457" y="615628"/>
                </a:cubicBezTo>
                <a:cubicBezTo>
                  <a:pt x="1001940" y="618469"/>
                  <a:pt x="1004285" y="620073"/>
                  <a:pt x="1007247" y="620319"/>
                </a:cubicBezTo>
                <a:cubicBezTo>
                  <a:pt x="1010579" y="620689"/>
                  <a:pt x="1012925" y="619577"/>
                  <a:pt x="1014529" y="617111"/>
                </a:cubicBezTo>
                <a:cubicBezTo>
                  <a:pt x="1015270" y="616123"/>
                  <a:pt x="1016133" y="614765"/>
                  <a:pt x="1016998" y="613037"/>
                </a:cubicBezTo>
                <a:lnTo>
                  <a:pt x="1018232" y="610567"/>
                </a:lnTo>
                <a:lnTo>
                  <a:pt x="1020823" y="604768"/>
                </a:lnTo>
                <a:lnTo>
                  <a:pt x="1023290" y="599336"/>
                </a:lnTo>
                <a:cubicBezTo>
                  <a:pt x="1023539" y="598598"/>
                  <a:pt x="1024402" y="596991"/>
                  <a:pt x="1025760" y="594524"/>
                </a:cubicBezTo>
                <a:cubicBezTo>
                  <a:pt x="1026993" y="592425"/>
                  <a:pt x="1027859" y="590946"/>
                  <a:pt x="1028722" y="589958"/>
                </a:cubicBezTo>
                <a:cubicBezTo>
                  <a:pt x="1031930" y="586501"/>
                  <a:pt x="1034524" y="584402"/>
                  <a:pt x="1036620" y="583539"/>
                </a:cubicBezTo>
                <a:cubicBezTo>
                  <a:pt x="1040569" y="582057"/>
                  <a:pt x="1044518" y="581565"/>
                  <a:pt x="1048471" y="581935"/>
                </a:cubicBezTo>
                <a:cubicBezTo>
                  <a:pt x="1055874" y="582552"/>
                  <a:pt x="1061430" y="585638"/>
                  <a:pt x="1065255" y="591067"/>
                </a:cubicBezTo>
                <a:cubicBezTo>
                  <a:pt x="1069080" y="596620"/>
                  <a:pt x="1070687" y="603656"/>
                  <a:pt x="1069945" y="612296"/>
                </a:cubicBezTo>
                <a:cubicBezTo>
                  <a:pt x="1069080" y="621060"/>
                  <a:pt x="1066118" y="629083"/>
                  <a:pt x="1060810" y="636240"/>
                </a:cubicBezTo>
                <a:lnTo>
                  <a:pt x="1044148" y="634761"/>
                </a:lnTo>
                <a:cubicBezTo>
                  <a:pt x="1050075" y="627476"/>
                  <a:pt x="1053407" y="619702"/>
                  <a:pt x="1054145" y="611062"/>
                </a:cubicBezTo>
                <a:cubicBezTo>
                  <a:pt x="1054887" y="602547"/>
                  <a:pt x="1052420" y="598103"/>
                  <a:pt x="1046988" y="597611"/>
                </a:cubicBezTo>
                <a:cubicBezTo>
                  <a:pt x="1044643" y="597362"/>
                  <a:pt x="1042544" y="598598"/>
                  <a:pt x="1040940" y="601065"/>
                </a:cubicBezTo>
                <a:cubicBezTo>
                  <a:pt x="1039831" y="602547"/>
                  <a:pt x="1038844" y="604522"/>
                  <a:pt x="1037856" y="606989"/>
                </a:cubicBezTo>
                <a:cubicBezTo>
                  <a:pt x="1036498" y="610200"/>
                  <a:pt x="1035387" y="612912"/>
                  <a:pt x="1034524" y="614890"/>
                </a:cubicBezTo>
                <a:cubicBezTo>
                  <a:pt x="1031808" y="620935"/>
                  <a:pt x="1028475" y="626121"/>
                  <a:pt x="1024402" y="630441"/>
                </a:cubicBezTo>
                <a:cubicBezTo>
                  <a:pt x="1020082" y="635007"/>
                  <a:pt x="1014034" y="636981"/>
                  <a:pt x="1006381" y="636365"/>
                </a:cubicBezTo>
                <a:cubicBezTo>
                  <a:pt x="998361" y="635623"/>
                  <a:pt x="992188" y="632291"/>
                  <a:pt x="988115" y="626242"/>
                </a:cubicBezTo>
                <a:cubicBezTo>
                  <a:pt x="983919" y="620197"/>
                  <a:pt x="982315" y="612912"/>
                  <a:pt x="983056" y="604276"/>
                </a:cubicBezTo>
                <a:cubicBezTo>
                  <a:pt x="984044" y="592920"/>
                  <a:pt x="987868" y="583664"/>
                  <a:pt x="994534" y="576504"/>
                </a:cubicBezTo>
                <a:close/>
                <a:moveTo>
                  <a:pt x="590696" y="539724"/>
                </a:moveTo>
                <a:lnTo>
                  <a:pt x="702765" y="623776"/>
                </a:lnTo>
                <a:lnTo>
                  <a:pt x="702765" y="659197"/>
                </a:lnTo>
                <a:lnTo>
                  <a:pt x="590696" y="575146"/>
                </a:lnTo>
                <a:close/>
                <a:moveTo>
                  <a:pt x="545401" y="539724"/>
                </a:moveTo>
                <a:lnTo>
                  <a:pt x="545401" y="575146"/>
                </a:lnTo>
                <a:lnTo>
                  <a:pt x="433335" y="659197"/>
                </a:lnTo>
                <a:lnTo>
                  <a:pt x="433335" y="623897"/>
                </a:lnTo>
                <a:close/>
                <a:moveTo>
                  <a:pt x="66647" y="523557"/>
                </a:moveTo>
                <a:lnTo>
                  <a:pt x="82076" y="523927"/>
                </a:lnTo>
                <a:lnTo>
                  <a:pt x="81457" y="547872"/>
                </a:lnTo>
                <a:lnTo>
                  <a:pt x="149833" y="549722"/>
                </a:lnTo>
                <a:cubicBezTo>
                  <a:pt x="149708" y="554904"/>
                  <a:pt x="149587" y="560090"/>
                  <a:pt x="149462" y="565273"/>
                </a:cubicBezTo>
                <a:lnTo>
                  <a:pt x="81089" y="563423"/>
                </a:lnTo>
                <a:cubicBezTo>
                  <a:pt x="80843" y="571321"/>
                  <a:pt x="80594" y="579219"/>
                  <a:pt x="80348" y="587118"/>
                </a:cubicBezTo>
                <a:lnTo>
                  <a:pt x="64919" y="586747"/>
                </a:lnTo>
                <a:cubicBezTo>
                  <a:pt x="65496" y="565683"/>
                  <a:pt x="66070" y="544621"/>
                  <a:pt x="66647" y="523557"/>
                </a:cubicBezTo>
                <a:close/>
                <a:moveTo>
                  <a:pt x="1052420" y="514422"/>
                </a:moveTo>
                <a:lnTo>
                  <a:pt x="1032054" y="516029"/>
                </a:lnTo>
                <a:cubicBezTo>
                  <a:pt x="1032549" y="522199"/>
                  <a:pt x="1033041" y="528372"/>
                  <a:pt x="1033537" y="534542"/>
                </a:cubicBezTo>
                <a:cubicBezTo>
                  <a:pt x="1033783" y="538120"/>
                  <a:pt x="1034891" y="540712"/>
                  <a:pt x="1036745" y="542565"/>
                </a:cubicBezTo>
                <a:cubicBezTo>
                  <a:pt x="1038719" y="544415"/>
                  <a:pt x="1041310" y="545156"/>
                  <a:pt x="1044518" y="544907"/>
                </a:cubicBezTo>
                <a:cubicBezTo>
                  <a:pt x="1047729" y="544661"/>
                  <a:pt x="1050196" y="543427"/>
                  <a:pt x="1051800" y="541328"/>
                </a:cubicBezTo>
                <a:cubicBezTo>
                  <a:pt x="1053529" y="539232"/>
                  <a:pt x="1054145" y="536392"/>
                  <a:pt x="1053899" y="532938"/>
                </a:cubicBezTo>
                <a:cubicBezTo>
                  <a:pt x="1053407" y="526765"/>
                  <a:pt x="1052912" y="520595"/>
                  <a:pt x="1052420" y="514422"/>
                </a:cubicBezTo>
                <a:close/>
                <a:moveTo>
                  <a:pt x="1066118" y="497762"/>
                </a:moveTo>
                <a:lnTo>
                  <a:pt x="1068833" y="532567"/>
                </a:lnTo>
                <a:cubicBezTo>
                  <a:pt x="1069450" y="540466"/>
                  <a:pt x="1067600" y="547006"/>
                  <a:pt x="1063402" y="551943"/>
                </a:cubicBezTo>
                <a:cubicBezTo>
                  <a:pt x="1059206" y="557004"/>
                  <a:pt x="1053407" y="559719"/>
                  <a:pt x="1046125" y="560336"/>
                </a:cubicBezTo>
                <a:cubicBezTo>
                  <a:pt x="1040569" y="560828"/>
                  <a:pt x="1035633" y="559841"/>
                  <a:pt x="1031313" y="557374"/>
                </a:cubicBezTo>
                <a:cubicBezTo>
                  <a:pt x="1026993" y="554904"/>
                  <a:pt x="1023910" y="551326"/>
                  <a:pt x="1021810" y="546635"/>
                </a:cubicBezTo>
                <a:lnTo>
                  <a:pt x="987993" y="572554"/>
                </a:lnTo>
                <a:lnTo>
                  <a:pt x="986635" y="554658"/>
                </a:lnTo>
                <a:lnTo>
                  <a:pt x="1018724" y="530097"/>
                </a:lnTo>
                <a:cubicBezTo>
                  <a:pt x="1018396" y="525777"/>
                  <a:pt x="1018065" y="521458"/>
                  <a:pt x="1017737" y="517138"/>
                </a:cubicBezTo>
                <a:lnTo>
                  <a:pt x="983919" y="519729"/>
                </a:lnTo>
                <a:lnTo>
                  <a:pt x="982561" y="504303"/>
                </a:lnTo>
                <a:close/>
                <a:moveTo>
                  <a:pt x="590696" y="449874"/>
                </a:moveTo>
                <a:lnTo>
                  <a:pt x="702765" y="533925"/>
                </a:lnTo>
                <a:lnTo>
                  <a:pt x="702765" y="569346"/>
                </a:lnTo>
                <a:lnTo>
                  <a:pt x="590696" y="485295"/>
                </a:lnTo>
                <a:close/>
                <a:moveTo>
                  <a:pt x="545401" y="449874"/>
                </a:moveTo>
                <a:lnTo>
                  <a:pt x="545401" y="485295"/>
                </a:lnTo>
                <a:lnTo>
                  <a:pt x="433335" y="569346"/>
                </a:lnTo>
                <a:lnTo>
                  <a:pt x="433335" y="533925"/>
                </a:lnTo>
                <a:close/>
                <a:moveTo>
                  <a:pt x="1048346" y="419510"/>
                </a:moveTo>
                <a:lnTo>
                  <a:pt x="1061922" y="473198"/>
                </a:lnTo>
                <a:lnTo>
                  <a:pt x="1046988" y="477026"/>
                </a:lnTo>
                <a:lnTo>
                  <a:pt x="1037237" y="438397"/>
                </a:lnTo>
                <a:lnTo>
                  <a:pt x="1021564" y="442343"/>
                </a:lnTo>
                <a:lnTo>
                  <a:pt x="1029463" y="473447"/>
                </a:lnTo>
                <a:lnTo>
                  <a:pt x="1014775" y="477150"/>
                </a:lnTo>
                <a:lnTo>
                  <a:pt x="1006876" y="446049"/>
                </a:lnTo>
                <a:lnTo>
                  <a:pt x="986018" y="451353"/>
                </a:lnTo>
                <a:lnTo>
                  <a:pt x="996016" y="491097"/>
                </a:lnTo>
                <a:lnTo>
                  <a:pt x="981082" y="494922"/>
                </a:lnTo>
                <a:lnTo>
                  <a:pt x="967135" y="440000"/>
                </a:lnTo>
                <a:close/>
                <a:moveTo>
                  <a:pt x="91825" y="416797"/>
                </a:moveTo>
                <a:lnTo>
                  <a:pt x="108612" y="420993"/>
                </a:lnTo>
                <a:cubicBezTo>
                  <a:pt x="103056" y="425559"/>
                  <a:pt x="99353" y="431482"/>
                  <a:pt x="97503" y="438643"/>
                </a:cubicBezTo>
                <a:cubicBezTo>
                  <a:pt x="95653" y="445554"/>
                  <a:pt x="96761" y="451973"/>
                  <a:pt x="100589" y="458018"/>
                </a:cubicBezTo>
                <a:cubicBezTo>
                  <a:pt x="104414" y="463942"/>
                  <a:pt x="110091" y="467770"/>
                  <a:pt x="117868" y="469744"/>
                </a:cubicBezTo>
                <a:cubicBezTo>
                  <a:pt x="125642" y="471719"/>
                  <a:pt x="132678" y="470978"/>
                  <a:pt x="138848" y="467523"/>
                </a:cubicBezTo>
                <a:cubicBezTo>
                  <a:pt x="145021" y="464066"/>
                  <a:pt x="148970" y="458759"/>
                  <a:pt x="150820" y="451478"/>
                </a:cubicBezTo>
                <a:cubicBezTo>
                  <a:pt x="152919" y="443455"/>
                  <a:pt x="152178" y="436173"/>
                  <a:pt x="148845" y="429632"/>
                </a:cubicBezTo>
                <a:lnTo>
                  <a:pt x="165633" y="433828"/>
                </a:lnTo>
                <a:cubicBezTo>
                  <a:pt x="167978" y="440742"/>
                  <a:pt x="168224" y="448145"/>
                  <a:pt x="166249" y="456043"/>
                </a:cubicBezTo>
                <a:cubicBezTo>
                  <a:pt x="163409" y="467399"/>
                  <a:pt x="156993" y="475793"/>
                  <a:pt x="147241" y="481346"/>
                </a:cubicBezTo>
                <a:cubicBezTo>
                  <a:pt x="137368" y="486777"/>
                  <a:pt x="126259" y="488011"/>
                  <a:pt x="114041" y="484924"/>
                </a:cubicBezTo>
                <a:cubicBezTo>
                  <a:pt x="101576" y="481716"/>
                  <a:pt x="92442" y="475422"/>
                  <a:pt x="86518" y="466166"/>
                </a:cubicBezTo>
                <a:cubicBezTo>
                  <a:pt x="80472" y="456660"/>
                  <a:pt x="78990" y="446295"/>
                  <a:pt x="81827" y="434815"/>
                </a:cubicBezTo>
                <a:cubicBezTo>
                  <a:pt x="83680" y="427779"/>
                  <a:pt x="87013" y="421734"/>
                  <a:pt x="91825" y="416797"/>
                </a:cubicBezTo>
                <a:close/>
                <a:moveTo>
                  <a:pt x="1013292" y="332746"/>
                </a:moveTo>
                <a:lnTo>
                  <a:pt x="1020082" y="348421"/>
                </a:lnTo>
                <a:lnTo>
                  <a:pt x="973430" y="392607"/>
                </a:lnTo>
                <a:lnTo>
                  <a:pt x="1037607" y="388904"/>
                </a:lnTo>
                <a:lnTo>
                  <a:pt x="1044272" y="404330"/>
                </a:lnTo>
                <a:lnTo>
                  <a:pt x="954422" y="408774"/>
                </a:lnTo>
                <a:lnTo>
                  <a:pt x="948619" y="395320"/>
                </a:lnTo>
                <a:close/>
                <a:moveTo>
                  <a:pt x="123546" y="331512"/>
                </a:moveTo>
                <a:lnTo>
                  <a:pt x="199821" y="366068"/>
                </a:lnTo>
                <a:lnTo>
                  <a:pt x="193526" y="380139"/>
                </a:lnTo>
                <a:lnTo>
                  <a:pt x="160076" y="364959"/>
                </a:lnTo>
                <a:lnTo>
                  <a:pt x="146008" y="395939"/>
                </a:lnTo>
                <a:lnTo>
                  <a:pt x="179455" y="411120"/>
                </a:lnTo>
                <a:lnTo>
                  <a:pt x="173039" y="425312"/>
                </a:lnTo>
                <a:lnTo>
                  <a:pt x="96761" y="390754"/>
                </a:lnTo>
                <a:lnTo>
                  <a:pt x="103180" y="376561"/>
                </a:lnTo>
                <a:lnTo>
                  <a:pt x="131691" y="389520"/>
                </a:lnTo>
                <a:lnTo>
                  <a:pt x="145762" y="358540"/>
                </a:lnTo>
                <a:lnTo>
                  <a:pt x="117252" y="345581"/>
                </a:lnTo>
                <a:close/>
                <a:moveTo>
                  <a:pt x="996262" y="305840"/>
                </a:moveTo>
                <a:lnTo>
                  <a:pt x="1004160" y="319045"/>
                </a:lnTo>
                <a:lnTo>
                  <a:pt x="932081" y="361751"/>
                </a:lnTo>
                <a:lnTo>
                  <a:pt x="924183" y="348543"/>
                </a:lnTo>
                <a:close/>
                <a:moveTo>
                  <a:pt x="146379" y="294733"/>
                </a:moveTo>
                <a:lnTo>
                  <a:pt x="217346" y="339286"/>
                </a:lnTo>
                <a:lnTo>
                  <a:pt x="209199" y="352370"/>
                </a:lnTo>
                <a:lnTo>
                  <a:pt x="138231" y="307814"/>
                </a:lnTo>
                <a:close/>
                <a:moveTo>
                  <a:pt x="568480" y="240179"/>
                </a:moveTo>
                <a:cubicBezTo>
                  <a:pt x="556016" y="240179"/>
                  <a:pt x="545894" y="250298"/>
                  <a:pt x="545894" y="262766"/>
                </a:cubicBezTo>
                <a:lnTo>
                  <a:pt x="545894" y="305469"/>
                </a:lnTo>
                <a:lnTo>
                  <a:pt x="433827" y="389520"/>
                </a:lnTo>
                <a:lnTo>
                  <a:pt x="433827" y="372733"/>
                </a:lnTo>
                <a:cubicBezTo>
                  <a:pt x="433827" y="360269"/>
                  <a:pt x="423708" y="350150"/>
                  <a:pt x="411240" y="350150"/>
                </a:cubicBezTo>
                <a:cubicBezTo>
                  <a:pt x="398776" y="350150"/>
                  <a:pt x="388654" y="360269"/>
                  <a:pt x="388654" y="372733"/>
                </a:cubicBezTo>
                <a:lnTo>
                  <a:pt x="388654" y="423462"/>
                </a:lnTo>
                <a:lnTo>
                  <a:pt x="347925" y="454069"/>
                </a:lnTo>
                <a:cubicBezTo>
                  <a:pt x="342372" y="458143"/>
                  <a:pt x="339164" y="464562"/>
                  <a:pt x="339164" y="471473"/>
                </a:cubicBezTo>
                <a:cubicBezTo>
                  <a:pt x="339164" y="489369"/>
                  <a:pt x="359652" y="499612"/>
                  <a:pt x="373969" y="488874"/>
                </a:cubicBezTo>
                <a:lnTo>
                  <a:pt x="546018" y="359898"/>
                </a:lnTo>
                <a:lnTo>
                  <a:pt x="546018" y="395320"/>
                </a:lnTo>
                <a:lnTo>
                  <a:pt x="347925" y="543920"/>
                </a:lnTo>
                <a:cubicBezTo>
                  <a:pt x="342372" y="547993"/>
                  <a:pt x="339164" y="554412"/>
                  <a:pt x="339164" y="561323"/>
                </a:cubicBezTo>
                <a:cubicBezTo>
                  <a:pt x="339164" y="579219"/>
                  <a:pt x="359652" y="589463"/>
                  <a:pt x="373969" y="578727"/>
                </a:cubicBezTo>
                <a:lnTo>
                  <a:pt x="388654" y="567742"/>
                </a:lnTo>
                <a:lnTo>
                  <a:pt x="388654" y="603164"/>
                </a:lnTo>
                <a:lnTo>
                  <a:pt x="347925" y="633770"/>
                </a:lnTo>
                <a:cubicBezTo>
                  <a:pt x="342372" y="637844"/>
                  <a:pt x="339164" y="644263"/>
                  <a:pt x="339164" y="651174"/>
                </a:cubicBezTo>
                <a:cubicBezTo>
                  <a:pt x="339164" y="669070"/>
                  <a:pt x="359652" y="679314"/>
                  <a:pt x="373969" y="668578"/>
                </a:cubicBezTo>
                <a:lnTo>
                  <a:pt x="388654" y="657593"/>
                </a:lnTo>
                <a:lnTo>
                  <a:pt x="388654" y="693015"/>
                </a:lnTo>
                <a:lnTo>
                  <a:pt x="347925" y="723624"/>
                </a:lnTo>
                <a:cubicBezTo>
                  <a:pt x="342372" y="727698"/>
                  <a:pt x="339164" y="734114"/>
                  <a:pt x="339164" y="741025"/>
                </a:cubicBezTo>
                <a:cubicBezTo>
                  <a:pt x="339164" y="758921"/>
                  <a:pt x="359776" y="769165"/>
                  <a:pt x="374090" y="758429"/>
                </a:cubicBezTo>
                <a:lnTo>
                  <a:pt x="546018" y="629453"/>
                </a:lnTo>
                <a:lnTo>
                  <a:pt x="546018" y="664875"/>
                </a:lnTo>
                <a:lnTo>
                  <a:pt x="369771" y="797058"/>
                </a:lnTo>
                <a:cubicBezTo>
                  <a:pt x="364217" y="801132"/>
                  <a:pt x="361009" y="807551"/>
                  <a:pt x="361009" y="814462"/>
                </a:cubicBezTo>
                <a:cubicBezTo>
                  <a:pt x="361009" y="832358"/>
                  <a:pt x="381497" y="842602"/>
                  <a:pt x="395814" y="831863"/>
                </a:cubicBezTo>
                <a:lnTo>
                  <a:pt x="545894" y="719304"/>
                </a:lnTo>
                <a:lnTo>
                  <a:pt x="545894" y="839515"/>
                </a:lnTo>
                <a:cubicBezTo>
                  <a:pt x="545894" y="851983"/>
                  <a:pt x="556016" y="862102"/>
                  <a:pt x="568480" y="862102"/>
                </a:cubicBezTo>
                <a:cubicBezTo>
                  <a:pt x="580947" y="862102"/>
                  <a:pt x="591066" y="851983"/>
                  <a:pt x="591066" y="839515"/>
                </a:cubicBezTo>
                <a:lnTo>
                  <a:pt x="591066" y="719304"/>
                </a:lnTo>
                <a:lnTo>
                  <a:pt x="741149" y="831863"/>
                </a:lnTo>
                <a:cubicBezTo>
                  <a:pt x="755466" y="842726"/>
                  <a:pt x="775954" y="832358"/>
                  <a:pt x="775954" y="814462"/>
                </a:cubicBezTo>
                <a:cubicBezTo>
                  <a:pt x="775954" y="807672"/>
                  <a:pt x="772621" y="801132"/>
                  <a:pt x="767189" y="797058"/>
                </a:cubicBezTo>
                <a:lnTo>
                  <a:pt x="590945" y="664875"/>
                </a:lnTo>
                <a:lnTo>
                  <a:pt x="590945" y="629453"/>
                </a:lnTo>
                <a:lnTo>
                  <a:pt x="762994" y="758429"/>
                </a:lnTo>
                <a:cubicBezTo>
                  <a:pt x="777311" y="769289"/>
                  <a:pt x="797799" y="758921"/>
                  <a:pt x="797799" y="741025"/>
                </a:cubicBezTo>
                <a:cubicBezTo>
                  <a:pt x="797799" y="734238"/>
                  <a:pt x="794466" y="727698"/>
                  <a:pt x="789038" y="723624"/>
                </a:cubicBezTo>
                <a:lnTo>
                  <a:pt x="748306" y="693015"/>
                </a:lnTo>
                <a:lnTo>
                  <a:pt x="748306" y="657593"/>
                </a:lnTo>
                <a:lnTo>
                  <a:pt x="762870" y="668578"/>
                </a:lnTo>
                <a:cubicBezTo>
                  <a:pt x="777187" y="679438"/>
                  <a:pt x="797677" y="669070"/>
                  <a:pt x="797677" y="651174"/>
                </a:cubicBezTo>
                <a:cubicBezTo>
                  <a:pt x="797677" y="644388"/>
                  <a:pt x="794345" y="637844"/>
                  <a:pt x="788913" y="633770"/>
                </a:cubicBezTo>
                <a:lnTo>
                  <a:pt x="748184" y="603164"/>
                </a:lnTo>
                <a:lnTo>
                  <a:pt x="748184" y="567742"/>
                </a:lnTo>
                <a:lnTo>
                  <a:pt x="762748" y="578727"/>
                </a:lnTo>
                <a:cubicBezTo>
                  <a:pt x="777065" y="589588"/>
                  <a:pt x="797553" y="579219"/>
                  <a:pt x="797553" y="561323"/>
                </a:cubicBezTo>
                <a:cubicBezTo>
                  <a:pt x="797553" y="554534"/>
                  <a:pt x="794220" y="547993"/>
                  <a:pt x="788789" y="543920"/>
                </a:cubicBezTo>
                <a:lnTo>
                  <a:pt x="590945" y="395320"/>
                </a:lnTo>
                <a:lnTo>
                  <a:pt x="590945" y="359898"/>
                </a:lnTo>
                <a:lnTo>
                  <a:pt x="762994" y="488874"/>
                </a:lnTo>
                <a:cubicBezTo>
                  <a:pt x="777311" y="499737"/>
                  <a:pt x="797799" y="489369"/>
                  <a:pt x="797799" y="471473"/>
                </a:cubicBezTo>
                <a:cubicBezTo>
                  <a:pt x="797799" y="464683"/>
                  <a:pt x="794466" y="458143"/>
                  <a:pt x="789038" y="454069"/>
                </a:cubicBezTo>
                <a:lnTo>
                  <a:pt x="748306" y="423462"/>
                </a:lnTo>
                <a:lnTo>
                  <a:pt x="748306" y="372733"/>
                </a:lnTo>
                <a:cubicBezTo>
                  <a:pt x="748306" y="360269"/>
                  <a:pt x="738187" y="350150"/>
                  <a:pt x="725720" y="350150"/>
                </a:cubicBezTo>
                <a:cubicBezTo>
                  <a:pt x="713255" y="350150"/>
                  <a:pt x="703133" y="360269"/>
                  <a:pt x="703133" y="372733"/>
                </a:cubicBezTo>
                <a:lnTo>
                  <a:pt x="703133" y="389520"/>
                </a:lnTo>
                <a:lnTo>
                  <a:pt x="591066" y="305469"/>
                </a:lnTo>
                <a:lnTo>
                  <a:pt x="591066" y="262766"/>
                </a:lnTo>
                <a:cubicBezTo>
                  <a:pt x="591066" y="250298"/>
                  <a:pt x="580947" y="240179"/>
                  <a:pt x="568480" y="240179"/>
                </a:cubicBezTo>
                <a:close/>
                <a:moveTo>
                  <a:pt x="940845" y="229936"/>
                </a:moveTo>
                <a:lnTo>
                  <a:pt x="949114" y="240304"/>
                </a:lnTo>
                <a:lnTo>
                  <a:pt x="930723" y="303373"/>
                </a:lnTo>
                <a:lnTo>
                  <a:pt x="972688" y="270048"/>
                </a:lnTo>
                <a:lnTo>
                  <a:pt x="982069" y="281895"/>
                </a:lnTo>
                <a:lnTo>
                  <a:pt x="916409" y="333979"/>
                </a:lnTo>
                <a:lnTo>
                  <a:pt x="908386" y="323982"/>
                </a:lnTo>
                <a:lnTo>
                  <a:pt x="926653" y="260421"/>
                </a:lnTo>
                <a:lnTo>
                  <a:pt x="884442" y="293867"/>
                </a:lnTo>
                <a:lnTo>
                  <a:pt x="875185" y="282020"/>
                </a:lnTo>
                <a:close/>
                <a:moveTo>
                  <a:pt x="204262" y="220184"/>
                </a:moveTo>
                <a:lnTo>
                  <a:pt x="268443" y="273997"/>
                </a:lnTo>
                <a:lnTo>
                  <a:pt x="260174" y="283870"/>
                </a:lnTo>
                <a:lnTo>
                  <a:pt x="194264" y="278687"/>
                </a:lnTo>
                <a:lnTo>
                  <a:pt x="235488" y="313246"/>
                </a:lnTo>
                <a:lnTo>
                  <a:pt x="225861" y="324847"/>
                </a:lnTo>
                <a:lnTo>
                  <a:pt x="161683" y="271035"/>
                </a:lnTo>
                <a:lnTo>
                  <a:pt x="170199" y="260916"/>
                </a:lnTo>
                <a:lnTo>
                  <a:pt x="235734" y="266223"/>
                </a:lnTo>
                <a:lnTo>
                  <a:pt x="194635" y="231786"/>
                </a:lnTo>
                <a:close/>
                <a:moveTo>
                  <a:pt x="568109" y="218459"/>
                </a:moveTo>
                <a:cubicBezTo>
                  <a:pt x="761144" y="218826"/>
                  <a:pt x="917272" y="374957"/>
                  <a:pt x="917642" y="567989"/>
                </a:cubicBezTo>
                <a:cubicBezTo>
                  <a:pt x="917396" y="761020"/>
                  <a:pt x="761144" y="917148"/>
                  <a:pt x="568109" y="917518"/>
                </a:cubicBezTo>
                <a:cubicBezTo>
                  <a:pt x="374956" y="917272"/>
                  <a:pt x="218826" y="761020"/>
                  <a:pt x="218458" y="567989"/>
                </a:cubicBezTo>
                <a:cubicBezTo>
                  <a:pt x="218826" y="374957"/>
                  <a:pt x="375078" y="218826"/>
                  <a:pt x="568109" y="218459"/>
                </a:cubicBezTo>
                <a:close/>
                <a:moveTo>
                  <a:pt x="261653" y="196981"/>
                </a:moveTo>
                <a:lnTo>
                  <a:pt x="271651" y="226479"/>
                </a:lnTo>
                <a:lnTo>
                  <a:pt x="288684" y="212410"/>
                </a:lnTo>
                <a:close/>
                <a:moveTo>
                  <a:pt x="568109" y="196610"/>
                </a:moveTo>
                <a:cubicBezTo>
                  <a:pt x="362984" y="196859"/>
                  <a:pt x="196980" y="362860"/>
                  <a:pt x="196610" y="567989"/>
                </a:cubicBezTo>
                <a:cubicBezTo>
                  <a:pt x="196980" y="773238"/>
                  <a:pt x="362984" y="939118"/>
                  <a:pt x="568109" y="939488"/>
                </a:cubicBezTo>
                <a:cubicBezTo>
                  <a:pt x="773238" y="939118"/>
                  <a:pt x="939117" y="773238"/>
                  <a:pt x="939488" y="567989"/>
                </a:cubicBezTo>
                <a:cubicBezTo>
                  <a:pt x="939117" y="362860"/>
                  <a:pt x="773238" y="196981"/>
                  <a:pt x="568109" y="196610"/>
                </a:cubicBezTo>
                <a:close/>
                <a:moveTo>
                  <a:pt x="568109" y="183529"/>
                </a:moveTo>
                <a:cubicBezTo>
                  <a:pt x="780398" y="183900"/>
                  <a:pt x="952201" y="355703"/>
                  <a:pt x="952693" y="568110"/>
                </a:cubicBezTo>
                <a:cubicBezTo>
                  <a:pt x="952201" y="780520"/>
                  <a:pt x="780519" y="952323"/>
                  <a:pt x="568109" y="952694"/>
                </a:cubicBezTo>
                <a:cubicBezTo>
                  <a:pt x="355702" y="952323"/>
                  <a:pt x="183899" y="780520"/>
                  <a:pt x="183529" y="568110"/>
                </a:cubicBezTo>
                <a:cubicBezTo>
                  <a:pt x="183899" y="355703"/>
                  <a:pt x="355702" y="183900"/>
                  <a:pt x="568109" y="183529"/>
                </a:cubicBezTo>
                <a:close/>
                <a:moveTo>
                  <a:pt x="253509" y="175631"/>
                </a:moveTo>
                <a:lnTo>
                  <a:pt x="332129" y="220063"/>
                </a:lnTo>
                <a:lnTo>
                  <a:pt x="319415" y="230552"/>
                </a:lnTo>
                <a:lnTo>
                  <a:pt x="301395" y="220309"/>
                </a:lnTo>
                <a:lnTo>
                  <a:pt x="276836" y="240550"/>
                </a:lnTo>
                <a:lnTo>
                  <a:pt x="283499" y="260174"/>
                </a:lnTo>
                <a:lnTo>
                  <a:pt x="270788" y="270664"/>
                </a:lnTo>
                <a:lnTo>
                  <a:pt x="242029" y="185133"/>
                </a:lnTo>
                <a:close/>
                <a:moveTo>
                  <a:pt x="872594" y="167608"/>
                </a:moveTo>
                <a:lnTo>
                  <a:pt x="884195" y="177727"/>
                </a:lnTo>
                <a:lnTo>
                  <a:pt x="851982" y="214877"/>
                </a:lnTo>
                <a:cubicBezTo>
                  <a:pt x="847787" y="219692"/>
                  <a:pt x="845688" y="224504"/>
                  <a:pt x="845688" y="229070"/>
                </a:cubicBezTo>
                <a:cubicBezTo>
                  <a:pt x="845688" y="233760"/>
                  <a:pt x="847662" y="237710"/>
                  <a:pt x="851487" y="241042"/>
                </a:cubicBezTo>
                <a:cubicBezTo>
                  <a:pt x="855315" y="244499"/>
                  <a:pt x="859634" y="245857"/>
                  <a:pt x="864200" y="245240"/>
                </a:cubicBezTo>
                <a:cubicBezTo>
                  <a:pt x="868766" y="244624"/>
                  <a:pt x="873211" y="241908"/>
                  <a:pt x="877406" y="236971"/>
                </a:cubicBezTo>
                <a:lnTo>
                  <a:pt x="909619" y="199821"/>
                </a:lnTo>
                <a:lnTo>
                  <a:pt x="921345" y="209940"/>
                </a:lnTo>
                <a:lnTo>
                  <a:pt x="889503" y="246598"/>
                </a:lnTo>
                <a:cubicBezTo>
                  <a:pt x="881850" y="255484"/>
                  <a:pt x="873703" y="260296"/>
                  <a:pt x="864817" y="261162"/>
                </a:cubicBezTo>
                <a:cubicBezTo>
                  <a:pt x="856056" y="262025"/>
                  <a:pt x="848033" y="259433"/>
                  <a:pt x="840873" y="253139"/>
                </a:cubicBezTo>
                <a:cubicBezTo>
                  <a:pt x="833840" y="246969"/>
                  <a:pt x="830137" y="239563"/>
                  <a:pt x="829766" y="230677"/>
                </a:cubicBezTo>
                <a:cubicBezTo>
                  <a:pt x="829520" y="221913"/>
                  <a:pt x="833099" y="213027"/>
                  <a:pt x="840751" y="204263"/>
                </a:cubicBezTo>
                <a:close/>
                <a:moveTo>
                  <a:pt x="783235" y="113671"/>
                </a:moveTo>
                <a:lnTo>
                  <a:pt x="796936" y="120952"/>
                </a:lnTo>
                <a:lnTo>
                  <a:pt x="764723" y="181184"/>
                </a:lnTo>
                <a:lnTo>
                  <a:pt x="798415" y="199205"/>
                </a:lnTo>
                <a:lnTo>
                  <a:pt x="791134" y="212902"/>
                </a:lnTo>
                <a:lnTo>
                  <a:pt x="743740" y="187603"/>
                </a:lnTo>
                <a:close/>
                <a:moveTo>
                  <a:pt x="722265" y="112313"/>
                </a:moveTo>
                <a:lnTo>
                  <a:pt x="702516" y="136382"/>
                </a:lnTo>
                <a:lnTo>
                  <a:pt x="723374" y="143417"/>
                </a:lnTo>
                <a:cubicBezTo>
                  <a:pt x="723004" y="133049"/>
                  <a:pt x="722636" y="122681"/>
                  <a:pt x="722265" y="112313"/>
                </a:cubicBezTo>
                <a:close/>
                <a:moveTo>
                  <a:pt x="383596" y="99602"/>
                </a:moveTo>
                <a:lnTo>
                  <a:pt x="419388" y="175382"/>
                </a:lnTo>
                <a:lnTo>
                  <a:pt x="407786" y="180813"/>
                </a:lnTo>
                <a:lnTo>
                  <a:pt x="350149" y="148475"/>
                </a:lnTo>
                <a:lnTo>
                  <a:pt x="373103" y="197227"/>
                </a:lnTo>
                <a:lnTo>
                  <a:pt x="359527" y="203771"/>
                </a:lnTo>
                <a:lnTo>
                  <a:pt x="323735" y="127988"/>
                </a:lnTo>
                <a:lnTo>
                  <a:pt x="335707" y="122310"/>
                </a:lnTo>
                <a:lnTo>
                  <a:pt x="392977" y="154524"/>
                </a:lnTo>
                <a:lnTo>
                  <a:pt x="370020" y="106018"/>
                </a:lnTo>
                <a:close/>
                <a:moveTo>
                  <a:pt x="449132" y="94912"/>
                </a:moveTo>
                <a:cubicBezTo>
                  <a:pt x="442591" y="96516"/>
                  <a:pt x="437901" y="100344"/>
                  <a:pt x="434814" y="106514"/>
                </a:cubicBezTo>
                <a:cubicBezTo>
                  <a:pt x="431731" y="112562"/>
                  <a:pt x="431236" y="119473"/>
                  <a:pt x="433210" y="127125"/>
                </a:cubicBezTo>
                <a:cubicBezTo>
                  <a:pt x="435063" y="134778"/>
                  <a:pt x="438888" y="140577"/>
                  <a:pt x="444320" y="144526"/>
                </a:cubicBezTo>
                <a:cubicBezTo>
                  <a:pt x="449997" y="148475"/>
                  <a:pt x="456043" y="149587"/>
                  <a:pt x="462462" y="147983"/>
                </a:cubicBezTo>
                <a:cubicBezTo>
                  <a:pt x="468881" y="146379"/>
                  <a:pt x="473568" y="142552"/>
                  <a:pt x="476655" y="136382"/>
                </a:cubicBezTo>
                <a:cubicBezTo>
                  <a:pt x="479741" y="130333"/>
                  <a:pt x="480358" y="123422"/>
                  <a:pt x="478383" y="115770"/>
                </a:cubicBezTo>
                <a:cubicBezTo>
                  <a:pt x="476533" y="108118"/>
                  <a:pt x="472705" y="102315"/>
                  <a:pt x="467152" y="98366"/>
                </a:cubicBezTo>
                <a:cubicBezTo>
                  <a:pt x="461474" y="94541"/>
                  <a:pt x="455551" y="93308"/>
                  <a:pt x="449132" y="94912"/>
                </a:cubicBezTo>
                <a:close/>
                <a:moveTo>
                  <a:pt x="722141" y="89480"/>
                </a:moveTo>
                <a:lnTo>
                  <a:pt x="736212" y="94295"/>
                </a:lnTo>
                <a:cubicBezTo>
                  <a:pt x="737406" y="124370"/>
                  <a:pt x="738597" y="154442"/>
                  <a:pt x="739791" y="184517"/>
                </a:cubicBezTo>
                <a:lnTo>
                  <a:pt x="724240" y="179209"/>
                </a:lnTo>
                <a:lnTo>
                  <a:pt x="723374" y="158473"/>
                </a:lnTo>
                <a:lnTo>
                  <a:pt x="693139" y="148229"/>
                </a:lnTo>
                <a:lnTo>
                  <a:pt x="679933" y="164151"/>
                </a:lnTo>
                <a:lnTo>
                  <a:pt x="664504" y="158968"/>
                </a:lnTo>
                <a:close/>
                <a:moveTo>
                  <a:pt x="543181" y="81582"/>
                </a:moveTo>
                <a:lnTo>
                  <a:pt x="524668" y="82445"/>
                </a:lnTo>
                <a:cubicBezTo>
                  <a:pt x="525039" y="89234"/>
                  <a:pt x="525406" y="96021"/>
                  <a:pt x="525777" y="102810"/>
                </a:cubicBezTo>
                <a:lnTo>
                  <a:pt x="544290" y="101823"/>
                </a:lnTo>
                <a:cubicBezTo>
                  <a:pt x="547747" y="101577"/>
                  <a:pt x="550462" y="100590"/>
                  <a:pt x="552313" y="98737"/>
                </a:cubicBezTo>
                <a:cubicBezTo>
                  <a:pt x="554287" y="96887"/>
                  <a:pt x="555028" y="94295"/>
                  <a:pt x="554904" y="91084"/>
                </a:cubicBezTo>
                <a:cubicBezTo>
                  <a:pt x="554782" y="87876"/>
                  <a:pt x="553670" y="85531"/>
                  <a:pt x="551571" y="83802"/>
                </a:cubicBezTo>
                <a:cubicBezTo>
                  <a:pt x="549475" y="82074"/>
                  <a:pt x="546635" y="81336"/>
                  <a:pt x="543181" y="81582"/>
                </a:cubicBezTo>
                <a:close/>
                <a:moveTo>
                  <a:pt x="445058" y="79237"/>
                </a:moveTo>
                <a:cubicBezTo>
                  <a:pt x="455921" y="76521"/>
                  <a:pt x="465919" y="78374"/>
                  <a:pt x="475175" y="84790"/>
                </a:cubicBezTo>
                <a:cubicBezTo>
                  <a:pt x="484432" y="91209"/>
                  <a:pt x="490601" y="100344"/>
                  <a:pt x="493563" y="112067"/>
                </a:cubicBezTo>
                <a:cubicBezTo>
                  <a:pt x="496525" y="123793"/>
                  <a:pt x="495416" y="134653"/>
                  <a:pt x="490231" y="144775"/>
                </a:cubicBezTo>
                <a:cubicBezTo>
                  <a:pt x="485173" y="154770"/>
                  <a:pt x="477150" y="161189"/>
                  <a:pt x="466286" y="163905"/>
                </a:cubicBezTo>
                <a:cubicBezTo>
                  <a:pt x="455305" y="166621"/>
                  <a:pt x="445307" y="164767"/>
                  <a:pt x="436051" y="158352"/>
                </a:cubicBezTo>
                <a:cubicBezTo>
                  <a:pt x="426794" y="151933"/>
                  <a:pt x="420746" y="142801"/>
                  <a:pt x="417784" y="131075"/>
                </a:cubicBezTo>
                <a:cubicBezTo>
                  <a:pt x="414698" y="119102"/>
                  <a:pt x="415809" y="108242"/>
                  <a:pt x="420992" y="98366"/>
                </a:cubicBezTo>
                <a:cubicBezTo>
                  <a:pt x="426053" y="88371"/>
                  <a:pt x="434073" y="81952"/>
                  <a:pt x="445058" y="79237"/>
                </a:cubicBezTo>
                <a:close/>
                <a:moveTo>
                  <a:pt x="543302" y="66526"/>
                </a:moveTo>
                <a:cubicBezTo>
                  <a:pt x="551450" y="66156"/>
                  <a:pt x="557866" y="68130"/>
                  <a:pt x="562681" y="72450"/>
                </a:cubicBezTo>
                <a:cubicBezTo>
                  <a:pt x="567617" y="76767"/>
                  <a:pt x="570333" y="82569"/>
                  <a:pt x="570704" y="89851"/>
                </a:cubicBezTo>
                <a:cubicBezTo>
                  <a:pt x="570950" y="95404"/>
                  <a:pt x="569838" y="100344"/>
                  <a:pt x="567371" y="104539"/>
                </a:cubicBezTo>
                <a:cubicBezTo>
                  <a:pt x="564780" y="108734"/>
                  <a:pt x="561198" y="111821"/>
                  <a:pt x="556386" y="113795"/>
                </a:cubicBezTo>
                <a:lnTo>
                  <a:pt x="581564" y="148229"/>
                </a:lnTo>
                <a:lnTo>
                  <a:pt x="563543" y="149217"/>
                </a:lnTo>
                <a:lnTo>
                  <a:pt x="539724" y="116633"/>
                </a:lnTo>
                <a:lnTo>
                  <a:pt x="526764" y="117374"/>
                </a:lnTo>
                <a:cubicBezTo>
                  <a:pt x="527381" y="128647"/>
                  <a:pt x="528001" y="139918"/>
                  <a:pt x="528617" y="151191"/>
                </a:cubicBezTo>
                <a:lnTo>
                  <a:pt x="513188" y="152179"/>
                </a:lnTo>
                <a:cubicBezTo>
                  <a:pt x="511623" y="124285"/>
                  <a:pt x="510062" y="96391"/>
                  <a:pt x="508497" y="68498"/>
                </a:cubicBezTo>
                <a:close/>
                <a:moveTo>
                  <a:pt x="597732" y="65290"/>
                </a:moveTo>
                <a:lnTo>
                  <a:pt x="613036" y="67264"/>
                </a:lnTo>
                <a:lnTo>
                  <a:pt x="630191" y="104539"/>
                </a:lnTo>
                <a:lnTo>
                  <a:pt x="656481" y="73067"/>
                </a:lnTo>
                <a:lnTo>
                  <a:pt x="671661" y="75041"/>
                </a:lnTo>
                <a:lnTo>
                  <a:pt x="660554" y="158102"/>
                </a:lnTo>
                <a:lnTo>
                  <a:pt x="645374" y="156128"/>
                </a:lnTo>
                <a:lnTo>
                  <a:pt x="652902" y="99353"/>
                </a:lnTo>
                <a:lnTo>
                  <a:pt x="632166" y="123793"/>
                </a:lnTo>
                <a:lnTo>
                  <a:pt x="623651" y="122681"/>
                </a:lnTo>
                <a:lnTo>
                  <a:pt x="609704" y="93676"/>
                </a:lnTo>
                <a:lnTo>
                  <a:pt x="602051" y="150450"/>
                </a:lnTo>
                <a:lnTo>
                  <a:pt x="586625" y="148354"/>
                </a:lnTo>
                <a:close/>
                <a:moveTo>
                  <a:pt x="568109" y="21724"/>
                </a:moveTo>
                <a:cubicBezTo>
                  <a:pt x="266468" y="22216"/>
                  <a:pt x="22461" y="266344"/>
                  <a:pt x="21845" y="567989"/>
                </a:cubicBezTo>
                <a:cubicBezTo>
                  <a:pt x="22461" y="869754"/>
                  <a:pt x="266468" y="1113636"/>
                  <a:pt x="568109" y="1114253"/>
                </a:cubicBezTo>
                <a:cubicBezTo>
                  <a:pt x="869753" y="1113761"/>
                  <a:pt x="1113760" y="869754"/>
                  <a:pt x="1114377" y="567989"/>
                </a:cubicBezTo>
                <a:cubicBezTo>
                  <a:pt x="1113760" y="266344"/>
                  <a:pt x="869753" y="22216"/>
                  <a:pt x="568109" y="21724"/>
                </a:cubicBezTo>
                <a:close/>
                <a:moveTo>
                  <a:pt x="568109" y="0"/>
                </a:moveTo>
                <a:cubicBezTo>
                  <a:pt x="881850" y="492"/>
                  <a:pt x="1135606" y="254372"/>
                  <a:pt x="1136222" y="568110"/>
                </a:cubicBezTo>
                <a:cubicBezTo>
                  <a:pt x="1135606" y="881851"/>
                  <a:pt x="881850" y="1135606"/>
                  <a:pt x="568109" y="1136223"/>
                </a:cubicBezTo>
                <a:cubicBezTo>
                  <a:pt x="254372" y="1135606"/>
                  <a:pt x="616" y="881851"/>
                  <a:pt x="0" y="568110"/>
                </a:cubicBezTo>
                <a:cubicBezTo>
                  <a:pt x="616" y="254372"/>
                  <a:pt x="254372" y="492"/>
                  <a:pt x="568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386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www.zrzyst.cn/u/cms/www/201908/021721441b0x.png">
            <a:extLst>
              <a:ext uri="{FF2B5EF4-FFF2-40B4-BE49-F238E27FC236}">
                <a16:creationId xmlns:a16="http://schemas.microsoft.com/office/drawing/2014/main" xmlns="" id="{C0101E94-ED81-416C-AEB6-787F2DC063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7315"/>
            <a:ext cx="9115425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368D4885-432C-492A-BD66-D97041781E2C}"/>
              </a:ext>
            </a:extLst>
          </p:cNvPr>
          <p:cNvSpPr/>
          <p:nvPr/>
        </p:nvSpPr>
        <p:spPr>
          <a:xfrm>
            <a:off x="9433367" y="1532470"/>
            <a:ext cx="2361236" cy="4717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“问题地图”</a:t>
            </a:r>
            <a:r>
              <a:rPr lang="zh-CN" altLang="en-US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主要指存在危害国家主权统一、领土完整、安全和利益等严重问题的地图。</a:t>
            </a:r>
            <a:endParaRPr lang="en-US" altLang="zh-CN" dirty="0">
              <a:solidFill>
                <a:srgbClr val="33333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</a:t>
            </a:r>
            <a:r>
              <a:rPr lang="zh-CN" altLang="en-US" b="1" dirty="0">
                <a:solidFill>
                  <a:srgbClr val="19191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问题地图”</a:t>
            </a:r>
            <a:r>
              <a:rPr lang="zh-CN" altLang="en-US" dirty="0">
                <a:solidFill>
                  <a:srgbClr val="19191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的常见错误有</a:t>
            </a:r>
            <a:r>
              <a:rPr lang="zh-CN" altLang="en-US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漏绘钓鱼岛、赤尾屿、南海诸岛等重要岛屿</a:t>
            </a:r>
            <a:r>
              <a:rPr lang="zh-CN" altLang="en-US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r>
              <a:rPr lang="zh-CN" altLang="en-US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错误表示南海范围线</a:t>
            </a:r>
            <a:r>
              <a:rPr lang="zh-CN" altLang="en-US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r>
              <a:rPr lang="zh-CN" altLang="en-US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错误表示台湾省</a:t>
            </a:r>
            <a:r>
              <a:rPr lang="zh-CN" altLang="en-US" sz="1600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（颜色及省会字体）</a:t>
            </a:r>
            <a:r>
              <a:rPr lang="zh-CN" altLang="en-US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r>
              <a:rPr lang="zh-CN" altLang="en-US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错绘藏南地区</a:t>
            </a:r>
            <a:r>
              <a:rPr lang="zh-CN" altLang="en-US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阿克赛钦地区国界线</a:t>
            </a:r>
            <a:r>
              <a:rPr lang="zh-CN" altLang="en-US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等。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069627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xmlns="" id="{5ECF9E99-9DC7-40DA-B67C-3708FDF59EDD}"/>
              </a:ext>
            </a:extLst>
          </p:cNvPr>
          <p:cNvSpPr/>
          <p:nvPr/>
        </p:nvSpPr>
        <p:spPr>
          <a:xfrm>
            <a:off x="0" y="6736080"/>
            <a:ext cx="12192000" cy="12192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2C73F4F-EFA2-4A0B-8443-0FADE5C43FA9}"/>
              </a:ext>
            </a:extLst>
          </p:cNvPr>
          <p:cNvGrpSpPr/>
          <p:nvPr/>
        </p:nvGrpSpPr>
        <p:grpSpPr>
          <a:xfrm>
            <a:off x="10595348" y="6045415"/>
            <a:ext cx="1301263" cy="283159"/>
            <a:chOff x="9013301" y="6249828"/>
            <a:chExt cx="1301263" cy="283159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xmlns="" id="{4BAC9065-819F-46B0-ABFE-9FD5AC7058CD}"/>
                </a:ext>
              </a:extLst>
            </p:cNvPr>
            <p:cNvSpPr/>
            <p:nvPr/>
          </p:nvSpPr>
          <p:spPr>
            <a:xfrm>
              <a:off x="9236531" y="6424978"/>
              <a:ext cx="77100" cy="106635"/>
            </a:xfrm>
            <a:custGeom>
              <a:avLst/>
              <a:gdLst>
                <a:gd name="connsiteX0" fmla="*/ 19060 w 77100"/>
                <a:gd name="connsiteY0" fmla="*/ 21636 h 106635"/>
                <a:gd name="connsiteX1" fmla="*/ 23354 w 77100"/>
                <a:gd name="connsiteY1" fmla="*/ 7040 h 106635"/>
                <a:gd name="connsiteX2" fmla="*/ 24727 w 77100"/>
                <a:gd name="connsiteY2" fmla="*/ 1545 h 106635"/>
                <a:gd name="connsiteX3" fmla="*/ 25070 w 77100"/>
                <a:gd name="connsiteY3" fmla="*/ 0 h 106635"/>
                <a:gd name="connsiteX4" fmla="*/ 27475 w 77100"/>
                <a:gd name="connsiteY4" fmla="*/ 687 h 106635"/>
                <a:gd name="connsiteX5" fmla="*/ 38979 w 77100"/>
                <a:gd name="connsiteY5" fmla="*/ 4808 h 106635"/>
                <a:gd name="connsiteX6" fmla="*/ 40181 w 77100"/>
                <a:gd name="connsiteY6" fmla="*/ 5838 h 106635"/>
                <a:gd name="connsiteX7" fmla="*/ 38979 w 77100"/>
                <a:gd name="connsiteY7" fmla="*/ 6697 h 106635"/>
                <a:gd name="connsiteX8" fmla="*/ 36060 w 77100"/>
                <a:gd name="connsiteY8" fmla="*/ 7556 h 106635"/>
                <a:gd name="connsiteX9" fmla="*/ 24212 w 77100"/>
                <a:gd name="connsiteY9" fmla="*/ 21636 h 106635"/>
                <a:gd name="connsiteX10" fmla="*/ 61646 w 77100"/>
                <a:gd name="connsiteY10" fmla="*/ 21636 h 106635"/>
                <a:gd name="connsiteX11" fmla="*/ 64737 w 77100"/>
                <a:gd name="connsiteY11" fmla="*/ 17515 h 106635"/>
                <a:gd name="connsiteX12" fmla="*/ 65595 w 77100"/>
                <a:gd name="connsiteY12" fmla="*/ 16313 h 106635"/>
                <a:gd name="connsiteX13" fmla="*/ 66455 w 77100"/>
                <a:gd name="connsiteY13" fmla="*/ 16485 h 106635"/>
                <a:gd name="connsiteX14" fmla="*/ 76585 w 77100"/>
                <a:gd name="connsiteY14" fmla="*/ 23182 h 106635"/>
                <a:gd name="connsiteX15" fmla="*/ 76929 w 77100"/>
                <a:gd name="connsiteY15" fmla="*/ 23697 h 106635"/>
                <a:gd name="connsiteX16" fmla="*/ 77101 w 77100"/>
                <a:gd name="connsiteY16" fmla="*/ 24040 h 106635"/>
                <a:gd name="connsiteX17" fmla="*/ 76929 w 77100"/>
                <a:gd name="connsiteY17" fmla="*/ 24555 h 106635"/>
                <a:gd name="connsiteX18" fmla="*/ 76585 w 77100"/>
                <a:gd name="connsiteY18" fmla="*/ 25070 h 106635"/>
                <a:gd name="connsiteX19" fmla="*/ 73151 w 77100"/>
                <a:gd name="connsiteY19" fmla="*/ 27646 h 106635"/>
                <a:gd name="connsiteX20" fmla="*/ 73151 w 77100"/>
                <a:gd name="connsiteY20" fmla="*/ 89293 h 106635"/>
                <a:gd name="connsiteX21" fmla="*/ 73666 w 77100"/>
                <a:gd name="connsiteY21" fmla="*/ 101484 h 106635"/>
                <a:gd name="connsiteX22" fmla="*/ 67485 w 77100"/>
                <a:gd name="connsiteY22" fmla="*/ 105433 h 106635"/>
                <a:gd name="connsiteX23" fmla="*/ 62332 w 77100"/>
                <a:gd name="connsiteY23" fmla="*/ 104747 h 106635"/>
                <a:gd name="connsiteX24" fmla="*/ 61818 w 77100"/>
                <a:gd name="connsiteY24" fmla="*/ 101312 h 106635"/>
                <a:gd name="connsiteX25" fmla="*/ 61818 w 77100"/>
                <a:gd name="connsiteY25" fmla="*/ 94616 h 106635"/>
                <a:gd name="connsiteX26" fmla="*/ 10303 w 77100"/>
                <a:gd name="connsiteY26" fmla="*/ 94616 h 106635"/>
                <a:gd name="connsiteX27" fmla="*/ 10303 w 77100"/>
                <a:gd name="connsiteY27" fmla="*/ 103201 h 106635"/>
                <a:gd name="connsiteX28" fmla="*/ 9616 w 77100"/>
                <a:gd name="connsiteY28" fmla="*/ 105090 h 106635"/>
                <a:gd name="connsiteX29" fmla="*/ 7040 w 77100"/>
                <a:gd name="connsiteY29" fmla="*/ 106292 h 106635"/>
                <a:gd name="connsiteX30" fmla="*/ 2919 w 77100"/>
                <a:gd name="connsiteY30" fmla="*/ 106635 h 106635"/>
                <a:gd name="connsiteX31" fmla="*/ 343 w 77100"/>
                <a:gd name="connsiteY31" fmla="*/ 106120 h 106635"/>
                <a:gd name="connsiteX32" fmla="*/ 0 w 77100"/>
                <a:gd name="connsiteY32" fmla="*/ 104403 h 106635"/>
                <a:gd name="connsiteX33" fmla="*/ 687 w 77100"/>
                <a:gd name="connsiteY33" fmla="*/ 91524 h 106635"/>
                <a:gd name="connsiteX34" fmla="*/ 687 w 77100"/>
                <a:gd name="connsiteY34" fmla="*/ 31939 h 106635"/>
                <a:gd name="connsiteX35" fmla="*/ 172 w 77100"/>
                <a:gd name="connsiteY35" fmla="*/ 16141 h 106635"/>
                <a:gd name="connsiteX36" fmla="*/ 515 w 77100"/>
                <a:gd name="connsiteY36" fmla="*/ 15969 h 106635"/>
                <a:gd name="connsiteX37" fmla="*/ 2919 w 77100"/>
                <a:gd name="connsiteY37" fmla="*/ 17172 h 106635"/>
                <a:gd name="connsiteX38" fmla="*/ 10990 w 77100"/>
                <a:gd name="connsiteY38" fmla="*/ 21636 h 106635"/>
                <a:gd name="connsiteX39" fmla="*/ 19060 w 77100"/>
                <a:gd name="connsiteY39" fmla="*/ 21636 h 106635"/>
                <a:gd name="connsiteX40" fmla="*/ 19060 w 77100"/>
                <a:gd name="connsiteY40" fmla="*/ 21636 h 106635"/>
                <a:gd name="connsiteX41" fmla="*/ 61990 w 77100"/>
                <a:gd name="connsiteY41" fmla="*/ 91353 h 106635"/>
                <a:gd name="connsiteX42" fmla="*/ 61990 w 77100"/>
                <a:gd name="connsiteY42" fmla="*/ 70575 h 106635"/>
                <a:gd name="connsiteX43" fmla="*/ 10474 w 77100"/>
                <a:gd name="connsiteY43" fmla="*/ 70575 h 106635"/>
                <a:gd name="connsiteX44" fmla="*/ 10474 w 77100"/>
                <a:gd name="connsiteY44" fmla="*/ 91353 h 106635"/>
                <a:gd name="connsiteX45" fmla="*/ 61990 w 77100"/>
                <a:gd name="connsiteY45" fmla="*/ 91353 h 106635"/>
                <a:gd name="connsiteX46" fmla="*/ 61990 w 77100"/>
                <a:gd name="connsiteY46" fmla="*/ 91353 h 106635"/>
                <a:gd name="connsiteX47" fmla="*/ 61990 w 77100"/>
                <a:gd name="connsiteY47" fmla="*/ 67313 h 106635"/>
                <a:gd name="connsiteX48" fmla="*/ 61990 w 77100"/>
                <a:gd name="connsiteY48" fmla="*/ 47737 h 106635"/>
                <a:gd name="connsiteX49" fmla="*/ 10474 w 77100"/>
                <a:gd name="connsiteY49" fmla="*/ 47737 h 106635"/>
                <a:gd name="connsiteX50" fmla="*/ 10474 w 77100"/>
                <a:gd name="connsiteY50" fmla="*/ 67313 h 106635"/>
                <a:gd name="connsiteX51" fmla="*/ 61990 w 77100"/>
                <a:gd name="connsiteY51" fmla="*/ 67313 h 106635"/>
                <a:gd name="connsiteX52" fmla="*/ 61990 w 77100"/>
                <a:gd name="connsiteY52" fmla="*/ 67313 h 106635"/>
                <a:gd name="connsiteX53" fmla="*/ 61990 w 77100"/>
                <a:gd name="connsiteY53" fmla="*/ 44646 h 106635"/>
                <a:gd name="connsiteX54" fmla="*/ 61990 w 77100"/>
                <a:gd name="connsiteY54" fmla="*/ 24555 h 106635"/>
                <a:gd name="connsiteX55" fmla="*/ 10474 w 77100"/>
                <a:gd name="connsiteY55" fmla="*/ 24555 h 106635"/>
                <a:gd name="connsiteX56" fmla="*/ 10474 w 77100"/>
                <a:gd name="connsiteY56" fmla="*/ 44818 h 106635"/>
                <a:gd name="connsiteX57" fmla="*/ 61990 w 77100"/>
                <a:gd name="connsiteY57" fmla="*/ 44646 h 106635"/>
                <a:gd name="connsiteX58" fmla="*/ 61990 w 77100"/>
                <a:gd name="connsiteY58" fmla="*/ 44646 h 10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00" h="106635">
                  <a:moveTo>
                    <a:pt x="19060" y="21636"/>
                  </a:moveTo>
                  <a:cubicBezTo>
                    <a:pt x="21121" y="15282"/>
                    <a:pt x="22666" y="10474"/>
                    <a:pt x="23354" y="7040"/>
                  </a:cubicBezTo>
                  <a:lnTo>
                    <a:pt x="24727" y="1545"/>
                  </a:lnTo>
                  <a:lnTo>
                    <a:pt x="25070" y="0"/>
                  </a:lnTo>
                  <a:cubicBezTo>
                    <a:pt x="25242" y="0"/>
                    <a:pt x="26101" y="172"/>
                    <a:pt x="27475" y="687"/>
                  </a:cubicBezTo>
                  <a:lnTo>
                    <a:pt x="38979" y="4808"/>
                  </a:lnTo>
                  <a:cubicBezTo>
                    <a:pt x="39838" y="5151"/>
                    <a:pt x="40181" y="5495"/>
                    <a:pt x="40181" y="5838"/>
                  </a:cubicBezTo>
                  <a:cubicBezTo>
                    <a:pt x="40181" y="6182"/>
                    <a:pt x="39838" y="6525"/>
                    <a:pt x="38979" y="6697"/>
                  </a:cubicBezTo>
                  <a:lnTo>
                    <a:pt x="36060" y="7556"/>
                  </a:lnTo>
                  <a:lnTo>
                    <a:pt x="24212" y="21636"/>
                  </a:lnTo>
                  <a:lnTo>
                    <a:pt x="61646" y="21636"/>
                  </a:lnTo>
                  <a:lnTo>
                    <a:pt x="64737" y="17515"/>
                  </a:lnTo>
                  <a:cubicBezTo>
                    <a:pt x="65252" y="16828"/>
                    <a:pt x="65595" y="16485"/>
                    <a:pt x="65595" y="16313"/>
                  </a:cubicBezTo>
                  <a:cubicBezTo>
                    <a:pt x="65767" y="16141"/>
                    <a:pt x="65939" y="16313"/>
                    <a:pt x="66455" y="16485"/>
                  </a:cubicBezTo>
                  <a:lnTo>
                    <a:pt x="76585" y="23182"/>
                  </a:lnTo>
                  <a:cubicBezTo>
                    <a:pt x="76585" y="23353"/>
                    <a:pt x="76757" y="23353"/>
                    <a:pt x="76929" y="23697"/>
                  </a:cubicBezTo>
                  <a:cubicBezTo>
                    <a:pt x="77101" y="23868"/>
                    <a:pt x="77101" y="24040"/>
                    <a:pt x="77101" y="24040"/>
                  </a:cubicBezTo>
                  <a:cubicBezTo>
                    <a:pt x="77101" y="24040"/>
                    <a:pt x="77101" y="24212"/>
                    <a:pt x="76929" y="24555"/>
                  </a:cubicBezTo>
                  <a:cubicBezTo>
                    <a:pt x="76757" y="24727"/>
                    <a:pt x="76757" y="24899"/>
                    <a:pt x="76585" y="25070"/>
                  </a:cubicBezTo>
                  <a:lnTo>
                    <a:pt x="73151" y="27646"/>
                  </a:lnTo>
                  <a:lnTo>
                    <a:pt x="73151" y="89293"/>
                  </a:lnTo>
                  <a:lnTo>
                    <a:pt x="73666" y="101484"/>
                  </a:lnTo>
                  <a:cubicBezTo>
                    <a:pt x="72636" y="104060"/>
                    <a:pt x="70576" y="105262"/>
                    <a:pt x="67485" y="105433"/>
                  </a:cubicBezTo>
                  <a:cubicBezTo>
                    <a:pt x="64393" y="105433"/>
                    <a:pt x="62504" y="105262"/>
                    <a:pt x="62332" y="104747"/>
                  </a:cubicBezTo>
                  <a:cubicBezTo>
                    <a:pt x="61990" y="104232"/>
                    <a:pt x="61818" y="103201"/>
                    <a:pt x="61818" y="101312"/>
                  </a:cubicBezTo>
                  <a:lnTo>
                    <a:pt x="61818" y="94616"/>
                  </a:lnTo>
                  <a:lnTo>
                    <a:pt x="10303" y="94616"/>
                  </a:lnTo>
                  <a:lnTo>
                    <a:pt x="10303" y="103201"/>
                  </a:lnTo>
                  <a:cubicBezTo>
                    <a:pt x="10303" y="103888"/>
                    <a:pt x="10131" y="104575"/>
                    <a:pt x="9616" y="105090"/>
                  </a:cubicBezTo>
                  <a:cubicBezTo>
                    <a:pt x="9101" y="105777"/>
                    <a:pt x="8414" y="106120"/>
                    <a:pt x="7040" y="106292"/>
                  </a:cubicBezTo>
                  <a:cubicBezTo>
                    <a:pt x="5838" y="106464"/>
                    <a:pt x="4465" y="106635"/>
                    <a:pt x="2919" y="106635"/>
                  </a:cubicBezTo>
                  <a:cubicBezTo>
                    <a:pt x="1373" y="106635"/>
                    <a:pt x="687" y="106464"/>
                    <a:pt x="343" y="106120"/>
                  </a:cubicBezTo>
                  <a:cubicBezTo>
                    <a:pt x="0" y="105777"/>
                    <a:pt x="0" y="105262"/>
                    <a:pt x="0" y="104403"/>
                  </a:cubicBezTo>
                  <a:lnTo>
                    <a:pt x="687" y="91524"/>
                  </a:lnTo>
                  <a:lnTo>
                    <a:pt x="687" y="31939"/>
                  </a:lnTo>
                  <a:lnTo>
                    <a:pt x="172" y="16141"/>
                  </a:lnTo>
                  <a:cubicBezTo>
                    <a:pt x="343" y="15969"/>
                    <a:pt x="343" y="15969"/>
                    <a:pt x="515" y="15969"/>
                  </a:cubicBezTo>
                  <a:cubicBezTo>
                    <a:pt x="515" y="15969"/>
                    <a:pt x="1373" y="16313"/>
                    <a:pt x="2919" y="17172"/>
                  </a:cubicBezTo>
                  <a:lnTo>
                    <a:pt x="10990" y="21636"/>
                  </a:lnTo>
                  <a:lnTo>
                    <a:pt x="19060" y="21636"/>
                  </a:lnTo>
                  <a:lnTo>
                    <a:pt x="19060" y="21636"/>
                  </a:lnTo>
                  <a:close/>
                  <a:moveTo>
                    <a:pt x="61990" y="91353"/>
                  </a:moveTo>
                  <a:lnTo>
                    <a:pt x="61990" y="70575"/>
                  </a:lnTo>
                  <a:lnTo>
                    <a:pt x="10474" y="70575"/>
                  </a:lnTo>
                  <a:lnTo>
                    <a:pt x="10474" y="91353"/>
                  </a:lnTo>
                  <a:lnTo>
                    <a:pt x="61990" y="91353"/>
                  </a:lnTo>
                  <a:lnTo>
                    <a:pt x="61990" y="91353"/>
                  </a:lnTo>
                  <a:close/>
                  <a:moveTo>
                    <a:pt x="61990" y="67313"/>
                  </a:moveTo>
                  <a:lnTo>
                    <a:pt x="61990" y="47737"/>
                  </a:lnTo>
                  <a:lnTo>
                    <a:pt x="10474" y="47737"/>
                  </a:lnTo>
                  <a:lnTo>
                    <a:pt x="10474" y="67313"/>
                  </a:lnTo>
                  <a:lnTo>
                    <a:pt x="61990" y="67313"/>
                  </a:lnTo>
                  <a:lnTo>
                    <a:pt x="61990" y="67313"/>
                  </a:lnTo>
                  <a:close/>
                  <a:moveTo>
                    <a:pt x="61990" y="44646"/>
                  </a:moveTo>
                  <a:lnTo>
                    <a:pt x="61990" y="24555"/>
                  </a:lnTo>
                  <a:lnTo>
                    <a:pt x="10474" y="24555"/>
                  </a:lnTo>
                  <a:lnTo>
                    <a:pt x="10474" y="44818"/>
                  </a:lnTo>
                  <a:lnTo>
                    <a:pt x="61990" y="44646"/>
                  </a:lnTo>
                  <a:lnTo>
                    <a:pt x="61990" y="44646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xmlns="" id="{EE376889-7F0A-4A4E-9082-09CE89390B34}"/>
                </a:ext>
              </a:extLst>
            </p:cNvPr>
            <p:cNvSpPr/>
            <p:nvPr/>
          </p:nvSpPr>
          <p:spPr>
            <a:xfrm>
              <a:off x="9340935" y="6425879"/>
              <a:ext cx="106464" cy="105922"/>
            </a:xfrm>
            <a:custGeom>
              <a:avLst/>
              <a:gdLst>
                <a:gd name="connsiteX0" fmla="*/ 21636 w 106464"/>
                <a:gd name="connsiteY0" fmla="*/ 23654 h 105922"/>
                <a:gd name="connsiteX1" fmla="*/ 17515 w 106464"/>
                <a:gd name="connsiteY1" fmla="*/ 32068 h 105922"/>
                <a:gd name="connsiteX2" fmla="*/ 12707 w 106464"/>
                <a:gd name="connsiteY2" fmla="*/ 40654 h 105922"/>
                <a:gd name="connsiteX3" fmla="*/ 7899 w 106464"/>
                <a:gd name="connsiteY3" fmla="*/ 47866 h 105922"/>
                <a:gd name="connsiteX4" fmla="*/ 4121 w 106464"/>
                <a:gd name="connsiteY4" fmla="*/ 53189 h 105922"/>
                <a:gd name="connsiteX5" fmla="*/ 2576 w 106464"/>
                <a:gd name="connsiteY5" fmla="*/ 55078 h 105922"/>
                <a:gd name="connsiteX6" fmla="*/ 1030 w 106464"/>
                <a:gd name="connsiteY6" fmla="*/ 56108 h 105922"/>
                <a:gd name="connsiteX7" fmla="*/ 688 w 106464"/>
                <a:gd name="connsiteY7" fmla="*/ 55937 h 105922"/>
                <a:gd name="connsiteX8" fmla="*/ 516 w 106464"/>
                <a:gd name="connsiteY8" fmla="*/ 55421 h 105922"/>
                <a:gd name="connsiteX9" fmla="*/ 1030 w 106464"/>
                <a:gd name="connsiteY9" fmla="*/ 54048 h 105922"/>
                <a:gd name="connsiteX10" fmla="*/ 2404 w 106464"/>
                <a:gd name="connsiteY10" fmla="*/ 51300 h 105922"/>
                <a:gd name="connsiteX11" fmla="*/ 5323 w 106464"/>
                <a:gd name="connsiteY11" fmla="*/ 44603 h 105922"/>
                <a:gd name="connsiteX12" fmla="*/ 9616 w 106464"/>
                <a:gd name="connsiteY12" fmla="*/ 32412 h 105922"/>
                <a:gd name="connsiteX13" fmla="*/ 13394 w 106464"/>
                <a:gd name="connsiteY13" fmla="*/ 17816 h 105922"/>
                <a:gd name="connsiteX14" fmla="*/ 15798 w 106464"/>
                <a:gd name="connsiteY14" fmla="*/ 4937 h 105922"/>
                <a:gd name="connsiteX15" fmla="*/ 15969 w 106464"/>
                <a:gd name="connsiteY15" fmla="*/ 2018 h 105922"/>
                <a:gd name="connsiteX16" fmla="*/ 16313 w 106464"/>
                <a:gd name="connsiteY16" fmla="*/ 129 h 105922"/>
                <a:gd name="connsiteX17" fmla="*/ 17343 w 106464"/>
                <a:gd name="connsiteY17" fmla="*/ 129 h 105922"/>
                <a:gd name="connsiteX18" fmla="*/ 29192 w 106464"/>
                <a:gd name="connsiteY18" fmla="*/ 4250 h 105922"/>
                <a:gd name="connsiteX19" fmla="*/ 30394 w 106464"/>
                <a:gd name="connsiteY19" fmla="*/ 4937 h 105922"/>
                <a:gd name="connsiteX20" fmla="*/ 30566 w 106464"/>
                <a:gd name="connsiteY20" fmla="*/ 5624 h 105922"/>
                <a:gd name="connsiteX21" fmla="*/ 29878 w 106464"/>
                <a:gd name="connsiteY21" fmla="*/ 6482 h 105922"/>
                <a:gd name="connsiteX22" fmla="*/ 27303 w 106464"/>
                <a:gd name="connsiteY22" fmla="*/ 7856 h 105922"/>
                <a:gd name="connsiteX23" fmla="*/ 22839 w 106464"/>
                <a:gd name="connsiteY23" fmla="*/ 20391 h 105922"/>
                <a:gd name="connsiteX24" fmla="*/ 35031 w 106464"/>
                <a:gd name="connsiteY24" fmla="*/ 20391 h 105922"/>
                <a:gd name="connsiteX25" fmla="*/ 37606 w 106464"/>
                <a:gd name="connsiteY25" fmla="*/ 16613 h 105922"/>
                <a:gd name="connsiteX26" fmla="*/ 38808 w 106464"/>
                <a:gd name="connsiteY26" fmla="*/ 14897 h 105922"/>
                <a:gd name="connsiteX27" fmla="*/ 40354 w 106464"/>
                <a:gd name="connsiteY27" fmla="*/ 15755 h 105922"/>
                <a:gd name="connsiteX28" fmla="*/ 49454 w 106464"/>
                <a:gd name="connsiteY28" fmla="*/ 21937 h 105922"/>
                <a:gd name="connsiteX29" fmla="*/ 50313 w 106464"/>
                <a:gd name="connsiteY29" fmla="*/ 22796 h 105922"/>
                <a:gd name="connsiteX30" fmla="*/ 50656 w 106464"/>
                <a:gd name="connsiteY30" fmla="*/ 23311 h 105922"/>
                <a:gd name="connsiteX31" fmla="*/ 49282 w 106464"/>
                <a:gd name="connsiteY31" fmla="*/ 24513 h 105922"/>
                <a:gd name="connsiteX32" fmla="*/ 46364 w 106464"/>
                <a:gd name="connsiteY32" fmla="*/ 26745 h 105922"/>
                <a:gd name="connsiteX33" fmla="*/ 43787 w 106464"/>
                <a:gd name="connsiteY33" fmla="*/ 35159 h 105922"/>
                <a:gd name="connsiteX34" fmla="*/ 58384 w 106464"/>
                <a:gd name="connsiteY34" fmla="*/ 35159 h 105922"/>
                <a:gd name="connsiteX35" fmla="*/ 58898 w 106464"/>
                <a:gd name="connsiteY35" fmla="*/ 28291 h 105922"/>
                <a:gd name="connsiteX36" fmla="*/ 59242 w 106464"/>
                <a:gd name="connsiteY36" fmla="*/ 18331 h 105922"/>
                <a:gd name="connsiteX37" fmla="*/ 59414 w 106464"/>
                <a:gd name="connsiteY37" fmla="*/ 11805 h 105922"/>
                <a:gd name="connsiteX38" fmla="*/ 59414 w 106464"/>
                <a:gd name="connsiteY38" fmla="*/ 10604 h 105922"/>
                <a:gd name="connsiteX39" fmla="*/ 59242 w 106464"/>
                <a:gd name="connsiteY39" fmla="*/ 7513 h 105922"/>
                <a:gd name="connsiteX40" fmla="*/ 59070 w 106464"/>
                <a:gd name="connsiteY40" fmla="*/ 2876 h 105922"/>
                <a:gd name="connsiteX41" fmla="*/ 59586 w 106464"/>
                <a:gd name="connsiteY41" fmla="*/ 2018 h 105922"/>
                <a:gd name="connsiteX42" fmla="*/ 61818 w 106464"/>
                <a:gd name="connsiteY42" fmla="*/ 2533 h 105922"/>
                <a:gd name="connsiteX43" fmla="*/ 71949 w 106464"/>
                <a:gd name="connsiteY43" fmla="*/ 4937 h 105922"/>
                <a:gd name="connsiteX44" fmla="*/ 73667 w 106464"/>
                <a:gd name="connsiteY44" fmla="*/ 5624 h 105922"/>
                <a:gd name="connsiteX45" fmla="*/ 74181 w 106464"/>
                <a:gd name="connsiteY45" fmla="*/ 6654 h 105922"/>
                <a:gd name="connsiteX46" fmla="*/ 73151 w 106464"/>
                <a:gd name="connsiteY46" fmla="*/ 7856 h 105922"/>
                <a:gd name="connsiteX47" fmla="*/ 70232 w 106464"/>
                <a:gd name="connsiteY47" fmla="*/ 10088 h 105922"/>
                <a:gd name="connsiteX48" fmla="*/ 69889 w 106464"/>
                <a:gd name="connsiteY48" fmla="*/ 19705 h 105922"/>
                <a:gd name="connsiteX49" fmla="*/ 69545 w 106464"/>
                <a:gd name="connsiteY49" fmla="*/ 27088 h 105922"/>
                <a:gd name="connsiteX50" fmla="*/ 68858 w 106464"/>
                <a:gd name="connsiteY50" fmla="*/ 34987 h 105922"/>
                <a:gd name="connsiteX51" fmla="*/ 87404 w 106464"/>
                <a:gd name="connsiteY51" fmla="*/ 34987 h 105922"/>
                <a:gd name="connsiteX52" fmla="*/ 91181 w 106464"/>
                <a:gd name="connsiteY52" fmla="*/ 30007 h 105922"/>
                <a:gd name="connsiteX53" fmla="*/ 92899 w 106464"/>
                <a:gd name="connsiteY53" fmla="*/ 27947 h 105922"/>
                <a:gd name="connsiteX54" fmla="*/ 95302 w 106464"/>
                <a:gd name="connsiteY54" fmla="*/ 29492 h 105922"/>
                <a:gd name="connsiteX55" fmla="*/ 102343 w 106464"/>
                <a:gd name="connsiteY55" fmla="*/ 35330 h 105922"/>
                <a:gd name="connsiteX56" fmla="*/ 103717 w 106464"/>
                <a:gd name="connsiteY56" fmla="*/ 37048 h 105922"/>
                <a:gd name="connsiteX57" fmla="*/ 101827 w 106464"/>
                <a:gd name="connsiteY57" fmla="*/ 38078 h 105922"/>
                <a:gd name="connsiteX58" fmla="*/ 92383 w 106464"/>
                <a:gd name="connsiteY58" fmla="*/ 38078 h 105922"/>
                <a:gd name="connsiteX59" fmla="*/ 92383 w 106464"/>
                <a:gd name="connsiteY59" fmla="*/ 38250 h 105922"/>
                <a:gd name="connsiteX60" fmla="*/ 70404 w 106464"/>
                <a:gd name="connsiteY60" fmla="*/ 38250 h 105922"/>
                <a:gd name="connsiteX61" fmla="*/ 72293 w 106464"/>
                <a:gd name="connsiteY61" fmla="*/ 43230 h 105922"/>
                <a:gd name="connsiteX62" fmla="*/ 78302 w 106464"/>
                <a:gd name="connsiteY62" fmla="*/ 52331 h 105922"/>
                <a:gd name="connsiteX63" fmla="*/ 90323 w 106464"/>
                <a:gd name="connsiteY63" fmla="*/ 63320 h 105922"/>
                <a:gd name="connsiteX64" fmla="*/ 102858 w 106464"/>
                <a:gd name="connsiteY64" fmla="*/ 69502 h 105922"/>
                <a:gd name="connsiteX65" fmla="*/ 105262 w 106464"/>
                <a:gd name="connsiteY65" fmla="*/ 70189 h 105922"/>
                <a:gd name="connsiteX66" fmla="*/ 106464 w 106464"/>
                <a:gd name="connsiteY66" fmla="*/ 71391 h 105922"/>
                <a:gd name="connsiteX67" fmla="*/ 105434 w 106464"/>
                <a:gd name="connsiteY67" fmla="*/ 72250 h 105922"/>
                <a:gd name="connsiteX68" fmla="*/ 103030 w 106464"/>
                <a:gd name="connsiteY68" fmla="*/ 72593 h 105922"/>
                <a:gd name="connsiteX69" fmla="*/ 99595 w 106464"/>
                <a:gd name="connsiteY69" fmla="*/ 73280 h 105922"/>
                <a:gd name="connsiteX70" fmla="*/ 96676 w 106464"/>
                <a:gd name="connsiteY70" fmla="*/ 74825 h 105922"/>
                <a:gd name="connsiteX71" fmla="*/ 94101 w 106464"/>
                <a:gd name="connsiteY71" fmla="*/ 77744 h 105922"/>
                <a:gd name="connsiteX72" fmla="*/ 93070 w 106464"/>
                <a:gd name="connsiteY72" fmla="*/ 79633 h 105922"/>
                <a:gd name="connsiteX73" fmla="*/ 92727 w 106464"/>
                <a:gd name="connsiteY73" fmla="*/ 79805 h 105922"/>
                <a:gd name="connsiteX74" fmla="*/ 90838 w 106464"/>
                <a:gd name="connsiteY74" fmla="*/ 78603 h 105922"/>
                <a:gd name="connsiteX75" fmla="*/ 85858 w 106464"/>
                <a:gd name="connsiteY75" fmla="*/ 74654 h 105922"/>
                <a:gd name="connsiteX76" fmla="*/ 73323 w 106464"/>
                <a:gd name="connsiteY76" fmla="*/ 59714 h 105922"/>
                <a:gd name="connsiteX77" fmla="*/ 69030 w 106464"/>
                <a:gd name="connsiteY77" fmla="*/ 47523 h 105922"/>
                <a:gd name="connsiteX78" fmla="*/ 68000 w 106464"/>
                <a:gd name="connsiteY78" fmla="*/ 40139 h 105922"/>
                <a:gd name="connsiteX79" fmla="*/ 66282 w 106464"/>
                <a:gd name="connsiteY79" fmla="*/ 49068 h 105922"/>
                <a:gd name="connsiteX80" fmla="*/ 59242 w 106464"/>
                <a:gd name="connsiteY80" fmla="*/ 62977 h 105922"/>
                <a:gd name="connsiteX81" fmla="*/ 29878 w 106464"/>
                <a:gd name="connsiteY81" fmla="*/ 80321 h 105922"/>
                <a:gd name="connsiteX82" fmla="*/ 28848 w 106464"/>
                <a:gd name="connsiteY82" fmla="*/ 80664 h 105922"/>
                <a:gd name="connsiteX83" fmla="*/ 27475 w 106464"/>
                <a:gd name="connsiteY83" fmla="*/ 80664 h 105922"/>
                <a:gd name="connsiteX84" fmla="*/ 27131 w 106464"/>
                <a:gd name="connsiteY84" fmla="*/ 79977 h 105922"/>
                <a:gd name="connsiteX85" fmla="*/ 27646 w 106464"/>
                <a:gd name="connsiteY85" fmla="*/ 79290 h 105922"/>
                <a:gd name="connsiteX86" fmla="*/ 29364 w 106464"/>
                <a:gd name="connsiteY86" fmla="*/ 78259 h 105922"/>
                <a:gd name="connsiteX87" fmla="*/ 35031 w 106464"/>
                <a:gd name="connsiteY87" fmla="*/ 75512 h 105922"/>
                <a:gd name="connsiteX88" fmla="*/ 46020 w 106464"/>
                <a:gd name="connsiteY88" fmla="*/ 66583 h 105922"/>
                <a:gd name="connsiteX89" fmla="*/ 54091 w 106464"/>
                <a:gd name="connsiteY89" fmla="*/ 54734 h 105922"/>
                <a:gd name="connsiteX90" fmla="*/ 56838 w 106464"/>
                <a:gd name="connsiteY90" fmla="*/ 46149 h 105922"/>
                <a:gd name="connsiteX91" fmla="*/ 58040 w 106464"/>
                <a:gd name="connsiteY91" fmla="*/ 38593 h 105922"/>
                <a:gd name="connsiteX92" fmla="*/ 42757 w 106464"/>
                <a:gd name="connsiteY92" fmla="*/ 38593 h 105922"/>
                <a:gd name="connsiteX93" fmla="*/ 38464 w 106464"/>
                <a:gd name="connsiteY93" fmla="*/ 49240 h 105922"/>
                <a:gd name="connsiteX94" fmla="*/ 26616 w 106464"/>
                <a:gd name="connsiteY94" fmla="*/ 64866 h 105922"/>
                <a:gd name="connsiteX95" fmla="*/ 3778 w 106464"/>
                <a:gd name="connsiteY95" fmla="*/ 80492 h 105922"/>
                <a:gd name="connsiteX96" fmla="*/ 1718 w 106464"/>
                <a:gd name="connsiteY96" fmla="*/ 81179 h 105922"/>
                <a:gd name="connsiteX97" fmla="*/ 0 w 106464"/>
                <a:gd name="connsiteY97" fmla="*/ 81694 h 105922"/>
                <a:gd name="connsiteX98" fmla="*/ 0 w 106464"/>
                <a:gd name="connsiteY98" fmla="*/ 81007 h 105922"/>
                <a:gd name="connsiteX99" fmla="*/ 0 w 106464"/>
                <a:gd name="connsiteY99" fmla="*/ 80836 h 105922"/>
                <a:gd name="connsiteX100" fmla="*/ 516 w 106464"/>
                <a:gd name="connsiteY100" fmla="*/ 80149 h 105922"/>
                <a:gd name="connsiteX101" fmla="*/ 2576 w 106464"/>
                <a:gd name="connsiteY101" fmla="*/ 78431 h 105922"/>
                <a:gd name="connsiteX102" fmla="*/ 6525 w 106464"/>
                <a:gd name="connsiteY102" fmla="*/ 75341 h 105922"/>
                <a:gd name="connsiteX103" fmla="*/ 22323 w 106464"/>
                <a:gd name="connsiteY103" fmla="*/ 59027 h 105922"/>
                <a:gd name="connsiteX104" fmla="*/ 31424 w 106464"/>
                <a:gd name="connsiteY104" fmla="*/ 42028 h 105922"/>
                <a:gd name="connsiteX105" fmla="*/ 35889 w 106464"/>
                <a:gd name="connsiteY105" fmla="*/ 23826 h 105922"/>
                <a:gd name="connsiteX106" fmla="*/ 21636 w 106464"/>
                <a:gd name="connsiteY106" fmla="*/ 23826 h 105922"/>
                <a:gd name="connsiteX107" fmla="*/ 21636 w 106464"/>
                <a:gd name="connsiteY107" fmla="*/ 23654 h 105922"/>
                <a:gd name="connsiteX108" fmla="*/ 10990 w 106464"/>
                <a:gd name="connsiteY108" fmla="*/ 46664 h 105922"/>
                <a:gd name="connsiteX109" fmla="*/ 10990 w 106464"/>
                <a:gd name="connsiteY109" fmla="*/ 46321 h 105922"/>
                <a:gd name="connsiteX110" fmla="*/ 11162 w 106464"/>
                <a:gd name="connsiteY110" fmla="*/ 45805 h 105922"/>
                <a:gd name="connsiteX111" fmla="*/ 12020 w 106464"/>
                <a:gd name="connsiteY111" fmla="*/ 45634 h 105922"/>
                <a:gd name="connsiteX112" fmla="*/ 17172 w 106464"/>
                <a:gd name="connsiteY112" fmla="*/ 46836 h 105922"/>
                <a:gd name="connsiteX113" fmla="*/ 22323 w 106464"/>
                <a:gd name="connsiteY113" fmla="*/ 50270 h 105922"/>
                <a:gd name="connsiteX114" fmla="*/ 23353 w 106464"/>
                <a:gd name="connsiteY114" fmla="*/ 53704 h 105922"/>
                <a:gd name="connsiteX115" fmla="*/ 22323 w 106464"/>
                <a:gd name="connsiteY115" fmla="*/ 56967 h 105922"/>
                <a:gd name="connsiteX116" fmla="*/ 18030 w 106464"/>
                <a:gd name="connsiteY116" fmla="*/ 59027 h 105922"/>
                <a:gd name="connsiteX117" fmla="*/ 15455 w 106464"/>
                <a:gd name="connsiteY117" fmla="*/ 57997 h 105922"/>
                <a:gd name="connsiteX118" fmla="*/ 14081 w 106464"/>
                <a:gd name="connsiteY118" fmla="*/ 54906 h 105922"/>
                <a:gd name="connsiteX119" fmla="*/ 14081 w 106464"/>
                <a:gd name="connsiteY119" fmla="*/ 52159 h 105922"/>
                <a:gd name="connsiteX120" fmla="*/ 12192 w 106464"/>
                <a:gd name="connsiteY120" fmla="*/ 47694 h 105922"/>
                <a:gd name="connsiteX121" fmla="*/ 10990 w 106464"/>
                <a:gd name="connsiteY121" fmla="*/ 46664 h 105922"/>
                <a:gd name="connsiteX122" fmla="*/ 10990 w 106464"/>
                <a:gd name="connsiteY122" fmla="*/ 46664 h 105922"/>
                <a:gd name="connsiteX123" fmla="*/ 18718 w 106464"/>
                <a:gd name="connsiteY123" fmla="*/ 31725 h 105922"/>
                <a:gd name="connsiteX124" fmla="*/ 20262 w 106464"/>
                <a:gd name="connsiteY124" fmla="*/ 30866 h 105922"/>
                <a:gd name="connsiteX125" fmla="*/ 23869 w 106464"/>
                <a:gd name="connsiteY125" fmla="*/ 31553 h 105922"/>
                <a:gd name="connsiteX126" fmla="*/ 27646 w 106464"/>
                <a:gd name="connsiteY126" fmla="*/ 33099 h 105922"/>
                <a:gd name="connsiteX127" fmla="*/ 29878 w 106464"/>
                <a:gd name="connsiteY127" fmla="*/ 35502 h 105922"/>
                <a:gd name="connsiteX128" fmla="*/ 30566 w 106464"/>
                <a:gd name="connsiteY128" fmla="*/ 38078 h 105922"/>
                <a:gd name="connsiteX129" fmla="*/ 30050 w 106464"/>
                <a:gd name="connsiteY129" fmla="*/ 40310 h 105922"/>
                <a:gd name="connsiteX130" fmla="*/ 28162 w 106464"/>
                <a:gd name="connsiteY130" fmla="*/ 42371 h 105922"/>
                <a:gd name="connsiteX131" fmla="*/ 25929 w 106464"/>
                <a:gd name="connsiteY131" fmla="*/ 43058 h 105922"/>
                <a:gd name="connsiteX132" fmla="*/ 22323 w 106464"/>
                <a:gd name="connsiteY132" fmla="*/ 41341 h 105922"/>
                <a:gd name="connsiteX133" fmla="*/ 21636 w 106464"/>
                <a:gd name="connsiteY133" fmla="*/ 37048 h 105922"/>
                <a:gd name="connsiteX134" fmla="*/ 19920 w 106464"/>
                <a:gd name="connsiteY134" fmla="*/ 32583 h 105922"/>
                <a:gd name="connsiteX135" fmla="*/ 18718 w 106464"/>
                <a:gd name="connsiteY135" fmla="*/ 31725 h 105922"/>
                <a:gd name="connsiteX136" fmla="*/ 18718 w 106464"/>
                <a:gd name="connsiteY136" fmla="*/ 31725 h 105922"/>
                <a:gd name="connsiteX137" fmla="*/ 73667 w 106464"/>
                <a:gd name="connsiteY137" fmla="*/ 13523 h 105922"/>
                <a:gd name="connsiteX138" fmla="*/ 73667 w 106464"/>
                <a:gd name="connsiteY138" fmla="*/ 13008 h 105922"/>
                <a:gd name="connsiteX139" fmla="*/ 74353 w 106464"/>
                <a:gd name="connsiteY139" fmla="*/ 12492 h 105922"/>
                <a:gd name="connsiteX140" fmla="*/ 78131 w 106464"/>
                <a:gd name="connsiteY140" fmla="*/ 13351 h 105922"/>
                <a:gd name="connsiteX141" fmla="*/ 81737 w 106464"/>
                <a:gd name="connsiteY141" fmla="*/ 14725 h 105922"/>
                <a:gd name="connsiteX142" fmla="*/ 84828 w 106464"/>
                <a:gd name="connsiteY142" fmla="*/ 16613 h 105922"/>
                <a:gd name="connsiteX143" fmla="*/ 88262 w 106464"/>
                <a:gd name="connsiteY143" fmla="*/ 19876 h 105922"/>
                <a:gd name="connsiteX144" fmla="*/ 89636 w 106464"/>
                <a:gd name="connsiteY144" fmla="*/ 24169 h 105922"/>
                <a:gd name="connsiteX145" fmla="*/ 87576 w 106464"/>
                <a:gd name="connsiteY145" fmla="*/ 29149 h 105922"/>
                <a:gd name="connsiteX146" fmla="*/ 83626 w 106464"/>
                <a:gd name="connsiteY146" fmla="*/ 30866 h 105922"/>
                <a:gd name="connsiteX147" fmla="*/ 80879 w 106464"/>
                <a:gd name="connsiteY147" fmla="*/ 30179 h 105922"/>
                <a:gd name="connsiteX148" fmla="*/ 78646 w 106464"/>
                <a:gd name="connsiteY148" fmla="*/ 27775 h 105922"/>
                <a:gd name="connsiteX149" fmla="*/ 77960 w 106464"/>
                <a:gd name="connsiteY149" fmla="*/ 23139 h 105922"/>
                <a:gd name="connsiteX150" fmla="*/ 77100 w 106464"/>
                <a:gd name="connsiteY150" fmla="*/ 18331 h 105922"/>
                <a:gd name="connsiteX151" fmla="*/ 75212 w 106464"/>
                <a:gd name="connsiteY151" fmla="*/ 15068 h 105922"/>
                <a:gd name="connsiteX152" fmla="*/ 73667 w 106464"/>
                <a:gd name="connsiteY152" fmla="*/ 13523 h 105922"/>
                <a:gd name="connsiteX153" fmla="*/ 73667 w 106464"/>
                <a:gd name="connsiteY153" fmla="*/ 13523 h 105922"/>
                <a:gd name="connsiteX154" fmla="*/ 15283 w 106464"/>
                <a:gd name="connsiteY154" fmla="*/ 79462 h 105922"/>
                <a:gd name="connsiteX155" fmla="*/ 15969 w 106464"/>
                <a:gd name="connsiteY155" fmla="*/ 78775 h 105922"/>
                <a:gd name="connsiteX156" fmla="*/ 16657 w 106464"/>
                <a:gd name="connsiteY156" fmla="*/ 79290 h 105922"/>
                <a:gd name="connsiteX157" fmla="*/ 17343 w 106464"/>
                <a:gd name="connsiteY157" fmla="*/ 81179 h 105922"/>
                <a:gd name="connsiteX158" fmla="*/ 18546 w 106464"/>
                <a:gd name="connsiteY158" fmla="*/ 87360 h 105922"/>
                <a:gd name="connsiteX159" fmla="*/ 18889 w 106464"/>
                <a:gd name="connsiteY159" fmla="*/ 91997 h 105922"/>
                <a:gd name="connsiteX160" fmla="*/ 18374 w 106464"/>
                <a:gd name="connsiteY160" fmla="*/ 96290 h 105922"/>
                <a:gd name="connsiteX161" fmla="*/ 15111 w 106464"/>
                <a:gd name="connsiteY161" fmla="*/ 102643 h 105922"/>
                <a:gd name="connsiteX162" fmla="*/ 8414 w 106464"/>
                <a:gd name="connsiteY162" fmla="*/ 105906 h 105922"/>
                <a:gd name="connsiteX163" fmla="*/ 3091 w 106464"/>
                <a:gd name="connsiteY163" fmla="*/ 103502 h 105922"/>
                <a:gd name="connsiteX164" fmla="*/ 1889 w 106464"/>
                <a:gd name="connsiteY164" fmla="*/ 99724 h 105922"/>
                <a:gd name="connsiteX165" fmla="*/ 2232 w 106464"/>
                <a:gd name="connsiteY165" fmla="*/ 98179 h 105922"/>
                <a:gd name="connsiteX166" fmla="*/ 3263 w 106464"/>
                <a:gd name="connsiteY166" fmla="*/ 96633 h 105922"/>
                <a:gd name="connsiteX167" fmla="*/ 7556 w 106464"/>
                <a:gd name="connsiteY167" fmla="*/ 93199 h 105922"/>
                <a:gd name="connsiteX168" fmla="*/ 12879 w 106464"/>
                <a:gd name="connsiteY168" fmla="*/ 87532 h 105922"/>
                <a:gd name="connsiteX169" fmla="*/ 14939 w 106464"/>
                <a:gd name="connsiteY169" fmla="*/ 81694 h 105922"/>
                <a:gd name="connsiteX170" fmla="*/ 15283 w 106464"/>
                <a:gd name="connsiteY170" fmla="*/ 79462 h 105922"/>
                <a:gd name="connsiteX171" fmla="*/ 15283 w 106464"/>
                <a:gd name="connsiteY171" fmla="*/ 79462 h 105922"/>
                <a:gd name="connsiteX172" fmla="*/ 32626 w 106464"/>
                <a:gd name="connsiteY172" fmla="*/ 80664 h 105922"/>
                <a:gd name="connsiteX173" fmla="*/ 32969 w 106464"/>
                <a:gd name="connsiteY173" fmla="*/ 79977 h 105922"/>
                <a:gd name="connsiteX174" fmla="*/ 34343 w 106464"/>
                <a:gd name="connsiteY174" fmla="*/ 80321 h 105922"/>
                <a:gd name="connsiteX175" fmla="*/ 37606 w 106464"/>
                <a:gd name="connsiteY175" fmla="*/ 83239 h 105922"/>
                <a:gd name="connsiteX176" fmla="*/ 42414 w 106464"/>
                <a:gd name="connsiteY176" fmla="*/ 88906 h 105922"/>
                <a:gd name="connsiteX177" fmla="*/ 44818 w 106464"/>
                <a:gd name="connsiteY177" fmla="*/ 95775 h 105922"/>
                <a:gd name="connsiteX178" fmla="*/ 44303 w 106464"/>
                <a:gd name="connsiteY178" fmla="*/ 98350 h 105922"/>
                <a:gd name="connsiteX179" fmla="*/ 42071 w 106464"/>
                <a:gd name="connsiteY179" fmla="*/ 101613 h 105922"/>
                <a:gd name="connsiteX180" fmla="*/ 37950 w 106464"/>
                <a:gd name="connsiteY180" fmla="*/ 103158 h 105922"/>
                <a:gd name="connsiteX181" fmla="*/ 34000 w 106464"/>
                <a:gd name="connsiteY181" fmla="*/ 101613 h 105922"/>
                <a:gd name="connsiteX182" fmla="*/ 32455 w 106464"/>
                <a:gd name="connsiteY182" fmla="*/ 98522 h 105922"/>
                <a:gd name="connsiteX183" fmla="*/ 33141 w 106464"/>
                <a:gd name="connsiteY183" fmla="*/ 94573 h 105922"/>
                <a:gd name="connsiteX184" fmla="*/ 34171 w 106464"/>
                <a:gd name="connsiteY184" fmla="*/ 90623 h 105922"/>
                <a:gd name="connsiteX185" fmla="*/ 34343 w 106464"/>
                <a:gd name="connsiteY185" fmla="*/ 88219 h 105922"/>
                <a:gd name="connsiteX186" fmla="*/ 34343 w 106464"/>
                <a:gd name="connsiteY186" fmla="*/ 86502 h 105922"/>
                <a:gd name="connsiteX187" fmla="*/ 33141 w 106464"/>
                <a:gd name="connsiteY187" fmla="*/ 82209 h 105922"/>
                <a:gd name="connsiteX188" fmla="*/ 32626 w 106464"/>
                <a:gd name="connsiteY188" fmla="*/ 80664 h 105922"/>
                <a:gd name="connsiteX189" fmla="*/ 32626 w 106464"/>
                <a:gd name="connsiteY189" fmla="*/ 80664 h 105922"/>
                <a:gd name="connsiteX190" fmla="*/ 54949 w 106464"/>
                <a:gd name="connsiteY190" fmla="*/ 79462 h 105922"/>
                <a:gd name="connsiteX191" fmla="*/ 54949 w 106464"/>
                <a:gd name="connsiteY191" fmla="*/ 78946 h 105922"/>
                <a:gd name="connsiteX192" fmla="*/ 55636 w 106464"/>
                <a:gd name="connsiteY192" fmla="*/ 78431 h 105922"/>
                <a:gd name="connsiteX193" fmla="*/ 61303 w 106464"/>
                <a:gd name="connsiteY193" fmla="*/ 81694 h 105922"/>
                <a:gd name="connsiteX194" fmla="*/ 68344 w 106464"/>
                <a:gd name="connsiteY194" fmla="*/ 88047 h 105922"/>
                <a:gd name="connsiteX195" fmla="*/ 70575 w 106464"/>
                <a:gd name="connsiteY195" fmla="*/ 94401 h 105922"/>
                <a:gd name="connsiteX196" fmla="*/ 69717 w 106464"/>
                <a:gd name="connsiteY196" fmla="*/ 98007 h 105922"/>
                <a:gd name="connsiteX197" fmla="*/ 67312 w 106464"/>
                <a:gd name="connsiteY197" fmla="*/ 100755 h 105922"/>
                <a:gd name="connsiteX198" fmla="*/ 64051 w 106464"/>
                <a:gd name="connsiteY198" fmla="*/ 101785 h 105922"/>
                <a:gd name="connsiteX199" fmla="*/ 59758 w 106464"/>
                <a:gd name="connsiteY199" fmla="*/ 99553 h 105922"/>
                <a:gd name="connsiteX200" fmla="*/ 58384 w 106464"/>
                <a:gd name="connsiteY200" fmla="*/ 94745 h 105922"/>
                <a:gd name="connsiteX201" fmla="*/ 58556 w 106464"/>
                <a:gd name="connsiteY201" fmla="*/ 89250 h 105922"/>
                <a:gd name="connsiteX202" fmla="*/ 55980 w 106464"/>
                <a:gd name="connsiteY202" fmla="*/ 80836 h 105922"/>
                <a:gd name="connsiteX203" fmla="*/ 54949 w 106464"/>
                <a:gd name="connsiteY203" fmla="*/ 79462 h 105922"/>
                <a:gd name="connsiteX204" fmla="*/ 54949 w 106464"/>
                <a:gd name="connsiteY204" fmla="*/ 79462 h 105922"/>
                <a:gd name="connsiteX205" fmla="*/ 76929 w 106464"/>
                <a:gd name="connsiteY205" fmla="*/ 79805 h 105922"/>
                <a:gd name="connsiteX206" fmla="*/ 76242 w 106464"/>
                <a:gd name="connsiteY206" fmla="*/ 78775 h 105922"/>
                <a:gd name="connsiteX207" fmla="*/ 77100 w 106464"/>
                <a:gd name="connsiteY207" fmla="*/ 78259 h 105922"/>
                <a:gd name="connsiteX208" fmla="*/ 79161 w 106464"/>
                <a:gd name="connsiteY208" fmla="*/ 78775 h 105922"/>
                <a:gd name="connsiteX209" fmla="*/ 81393 w 106464"/>
                <a:gd name="connsiteY209" fmla="*/ 79805 h 105922"/>
                <a:gd name="connsiteX210" fmla="*/ 89464 w 106464"/>
                <a:gd name="connsiteY210" fmla="*/ 84442 h 105922"/>
                <a:gd name="connsiteX211" fmla="*/ 97192 w 106464"/>
                <a:gd name="connsiteY211" fmla="*/ 91825 h 105922"/>
                <a:gd name="connsiteX212" fmla="*/ 98565 w 106464"/>
                <a:gd name="connsiteY212" fmla="*/ 97320 h 105922"/>
                <a:gd name="connsiteX213" fmla="*/ 96676 w 106464"/>
                <a:gd name="connsiteY213" fmla="*/ 102643 h 105922"/>
                <a:gd name="connsiteX214" fmla="*/ 92040 w 106464"/>
                <a:gd name="connsiteY214" fmla="*/ 104876 h 105922"/>
                <a:gd name="connsiteX215" fmla="*/ 87747 w 106464"/>
                <a:gd name="connsiteY215" fmla="*/ 103158 h 105922"/>
                <a:gd name="connsiteX216" fmla="*/ 85343 w 106464"/>
                <a:gd name="connsiteY216" fmla="*/ 97492 h 105922"/>
                <a:gd name="connsiteX217" fmla="*/ 83454 w 106464"/>
                <a:gd name="connsiteY217" fmla="*/ 89593 h 105922"/>
                <a:gd name="connsiteX218" fmla="*/ 76929 w 106464"/>
                <a:gd name="connsiteY218" fmla="*/ 79805 h 105922"/>
                <a:gd name="connsiteX219" fmla="*/ 76929 w 106464"/>
                <a:gd name="connsiteY219" fmla="*/ 79805 h 10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06464" h="105922">
                  <a:moveTo>
                    <a:pt x="21636" y="23654"/>
                  </a:moveTo>
                  <a:cubicBezTo>
                    <a:pt x="20778" y="25543"/>
                    <a:pt x="19404" y="28462"/>
                    <a:pt x="17515" y="32068"/>
                  </a:cubicBezTo>
                  <a:cubicBezTo>
                    <a:pt x="15627" y="35674"/>
                    <a:pt x="14081" y="38593"/>
                    <a:pt x="12707" y="40654"/>
                  </a:cubicBezTo>
                  <a:cubicBezTo>
                    <a:pt x="11334" y="42715"/>
                    <a:pt x="9788" y="45118"/>
                    <a:pt x="7899" y="47866"/>
                  </a:cubicBezTo>
                  <a:cubicBezTo>
                    <a:pt x="6011" y="50613"/>
                    <a:pt x="4809" y="52502"/>
                    <a:pt x="4121" y="53189"/>
                  </a:cubicBezTo>
                  <a:lnTo>
                    <a:pt x="2576" y="55078"/>
                  </a:lnTo>
                  <a:cubicBezTo>
                    <a:pt x="2061" y="55765"/>
                    <a:pt x="1546" y="56108"/>
                    <a:pt x="1030" y="56108"/>
                  </a:cubicBezTo>
                  <a:cubicBezTo>
                    <a:pt x="858" y="56108"/>
                    <a:pt x="688" y="56108"/>
                    <a:pt x="688" y="55937"/>
                  </a:cubicBezTo>
                  <a:cubicBezTo>
                    <a:pt x="688" y="55937"/>
                    <a:pt x="516" y="55765"/>
                    <a:pt x="516" y="55421"/>
                  </a:cubicBezTo>
                  <a:cubicBezTo>
                    <a:pt x="516" y="55250"/>
                    <a:pt x="688" y="54734"/>
                    <a:pt x="1030" y="54048"/>
                  </a:cubicBezTo>
                  <a:lnTo>
                    <a:pt x="2404" y="51300"/>
                  </a:lnTo>
                  <a:cubicBezTo>
                    <a:pt x="2748" y="50442"/>
                    <a:pt x="3778" y="48209"/>
                    <a:pt x="5323" y="44603"/>
                  </a:cubicBezTo>
                  <a:cubicBezTo>
                    <a:pt x="6869" y="40997"/>
                    <a:pt x="8243" y="36876"/>
                    <a:pt x="9616" y="32412"/>
                  </a:cubicBezTo>
                  <a:cubicBezTo>
                    <a:pt x="10818" y="27947"/>
                    <a:pt x="12192" y="23139"/>
                    <a:pt x="13394" y="17816"/>
                  </a:cubicBezTo>
                  <a:cubicBezTo>
                    <a:pt x="14596" y="12492"/>
                    <a:pt x="15455" y="8200"/>
                    <a:pt x="15798" y="4937"/>
                  </a:cubicBezTo>
                  <a:lnTo>
                    <a:pt x="15969" y="2018"/>
                  </a:lnTo>
                  <a:cubicBezTo>
                    <a:pt x="15969" y="987"/>
                    <a:pt x="16141" y="301"/>
                    <a:pt x="16313" y="129"/>
                  </a:cubicBezTo>
                  <a:cubicBezTo>
                    <a:pt x="16485" y="-43"/>
                    <a:pt x="16829" y="-43"/>
                    <a:pt x="17343" y="129"/>
                  </a:cubicBezTo>
                  <a:lnTo>
                    <a:pt x="29192" y="4250"/>
                  </a:lnTo>
                  <a:cubicBezTo>
                    <a:pt x="29878" y="4422"/>
                    <a:pt x="30222" y="4765"/>
                    <a:pt x="30394" y="4937"/>
                  </a:cubicBezTo>
                  <a:cubicBezTo>
                    <a:pt x="30566" y="5109"/>
                    <a:pt x="30566" y="5280"/>
                    <a:pt x="30566" y="5624"/>
                  </a:cubicBezTo>
                  <a:cubicBezTo>
                    <a:pt x="30566" y="5967"/>
                    <a:pt x="30394" y="6139"/>
                    <a:pt x="29878" y="6482"/>
                  </a:cubicBezTo>
                  <a:lnTo>
                    <a:pt x="27303" y="7856"/>
                  </a:lnTo>
                  <a:cubicBezTo>
                    <a:pt x="25929" y="11977"/>
                    <a:pt x="24383" y="16098"/>
                    <a:pt x="22839" y="20391"/>
                  </a:cubicBezTo>
                  <a:lnTo>
                    <a:pt x="35031" y="20391"/>
                  </a:lnTo>
                  <a:lnTo>
                    <a:pt x="37606" y="16613"/>
                  </a:lnTo>
                  <a:cubicBezTo>
                    <a:pt x="38293" y="15412"/>
                    <a:pt x="38808" y="14897"/>
                    <a:pt x="38808" y="14897"/>
                  </a:cubicBezTo>
                  <a:cubicBezTo>
                    <a:pt x="38808" y="14897"/>
                    <a:pt x="39324" y="15068"/>
                    <a:pt x="40354" y="15755"/>
                  </a:cubicBezTo>
                  <a:lnTo>
                    <a:pt x="49454" y="21937"/>
                  </a:lnTo>
                  <a:cubicBezTo>
                    <a:pt x="49970" y="22280"/>
                    <a:pt x="50141" y="22452"/>
                    <a:pt x="50313" y="22796"/>
                  </a:cubicBezTo>
                  <a:cubicBezTo>
                    <a:pt x="50485" y="22967"/>
                    <a:pt x="50656" y="23139"/>
                    <a:pt x="50656" y="23311"/>
                  </a:cubicBezTo>
                  <a:cubicBezTo>
                    <a:pt x="50656" y="23483"/>
                    <a:pt x="50313" y="23826"/>
                    <a:pt x="49282" y="24513"/>
                  </a:cubicBezTo>
                  <a:lnTo>
                    <a:pt x="46364" y="26745"/>
                  </a:lnTo>
                  <a:lnTo>
                    <a:pt x="43787" y="35159"/>
                  </a:lnTo>
                  <a:lnTo>
                    <a:pt x="58384" y="35159"/>
                  </a:lnTo>
                  <a:cubicBezTo>
                    <a:pt x="58556" y="33442"/>
                    <a:pt x="58727" y="31038"/>
                    <a:pt x="58898" y="28291"/>
                  </a:cubicBezTo>
                  <a:cubicBezTo>
                    <a:pt x="59070" y="25543"/>
                    <a:pt x="59070" y="22109"/>
                    <a:pt x="59242" y="18331"/>
                  </a:cubicBezTo>
                  <a:cubicBezTo>
                    <a:pt x="59242" y="14553"/>
                    <a:pt x="59414" y="12321"/>
                    <a:pt x="59414" y="11805"/>
                  </a:cubicBezTo>
                  <a:cubicBezTo>
                    <a:pt x="59414" y="11290"/>
                    <a:pt x="59414" y="10947"/>
                    <a:pt x="59414" y="10604"/>
                  </a:cubicBezTo>
                  <a:lnTo>
                    <a:pt x="59242" y="7513"/>
                  </a:lnTo>
                  <a:cubicBezTo>
                    <a:pt x="59070" y="4765"/>
                    <a:pt x="58898" y="3220"/>
                    <a:pt x="59070" y="2876"/>
                  </a:cubicBezTo>
                  <a:cubicBezTo>
                    <a:pt x="59070" y="2533"/>
                    <a:pt x="59242" y="2189"/>
                    <a:pt x="59586" y="2018"/>
                  </a:cubicBezTo>
                  <a:lnTo>
                    <a:pt x="61818" y="2533"/>
                  </a:lnTo>
                  <a:lnTo>
                    <a:pt x="71949" y="4937"/>
                  </a:lnTo>
                  <a:cubicBezTo>
                    <a:pt x="72637" y="5109"/>
                    <a:pt x="73323" y="5452"/>
                    <a:pt x="73667" y="5624"/>
                  </a:cubicBezTo>
                  <a:cubicBezTo>
                    <a:pt x="74010" y="5967"/>
                    <a:pt x="74181" y="6311"/>
                    <a:pt x="74181" y="6654"/>
                  </a:cubicBezTo>
                  <a:cubicBezTo>
                    <a:pt x="74181" y="6997"/>
                    <a:pt x="73838" y="7513"/>
                    <a:pt x="73151" y="7856"/>
                  </a:cubicBezTo>
                  <a:lnTo>
                    <a:pt x="70232" y="10088"/>
                  </a:lnTo>
                  <a:cubicBezTo>
                    <a:pt x="70060" y="13351"/>
                    <a:pt x="70060" y="16613"/>
                    <a:pt x="69889" y="19705"/>
                  </a:cubicBezTo>
                  <a:cubicBezTo>
                    <a:pt x="69717" y="22796"/>
                    <a:pt x="69717" y="25199"/>
                    <a:pt x="69545" y="27088"/>
                  </a:cubicBezTo>
                  <a:cubicBezTo>
                    <a:pt x="69374" y="28977"/>
                    <a:pt x="69202" y="31725"/>
                    <a:pt x="68858" y="34987"/>
                  </a:cubicBezTo>
                  <a:lnTo>
                    <a:pt x="87404" y="34987"/>
                  </a:lnTo>
                  <a:lnTo>
                    <a:pt x="91181" y="30007"/>
                  </a:lnTo>
                  <a:cubicBezTo>
                    <a:pt x="92211" y="28634"/>
                    <a:pt x="92727" y="27947"/>
                    <a:pt x="92899" y="27947"/>
                  </a:cubicBezTo>
                  <a:cubicBezTo>
                    <a:pt x="93070" y="27947"/>
                    <a:pt x="93929" y="28462"/>
                    <a:pt x="95302" y="29492"/>
                  </a:cubicBezTo>
                  <a:lnTo>
                    <a:pt x="102343" y="35330"/>
                  </a:lnTo>
                  <a:cubicBezTo>
                    <a:pt x="103201" y="36017"/>
                    <a:pt x="103717" y="36533"/>
                    <a:pt x="103717" y="37048"/>
                  </a:cubicBezTo>
                  <a:cubicBezTo>
                    <a:pt x="103717" y="37735"/>
                    <a:pt x="103030" y="38078"/>
                    <a:pt x="101827" y="38078"/>
                  </a:cubicBezTo>
                  <a:lnTo>
                    <a:pt x="92383" y="38078"/>
                  </a:lnTo>
                  <a:lnTo>
                    <a:pt x="92383" y="38250"/>
                  </a:lnTo>
                  <a:lnTo>
                    <a:pt x="70404" y="38250"/>
                  </a:lnTo>
                  <a:cubicBezTo>
                    <a:pt x="70919" y="39795"/>
                    <a:pt x="71605" y="41341"/>
                    <a:pt x="72293" y="43230"/>
                  </a:cubicBezTo>
                  <a:cubicBezTo>
                    <a:pt x="72979" y="44947"/>
                    <a:pt x="75040" y="48038"/>
                    <a:pt x="78302" y="52331"/>
                  </a:cubicBezTo>
                  <a:cubicBezTo>
                    <a:pt x="81565" y="56624"/>
                    <a:pt x="85515" y="60230"/>
                    <a:pt x="90323" y="63320"/>
                  </a:cubicBezTo>
                  <a:cubicBezTo>
                    <a:pt x="95131" y="66412"/>
                    <a:pt x="99252" y="68472"/>
                    <a:pt x="102858" y="69502"/>
                  </a:cubicBezTo>
                  <a:lnTo>
                    <a:pt x="105262" y="70189"/>
                  </a:lnTo>
                  <a:cubicBezTo>
                    <a:pt x="106120" y="70533"/>
                    <a:pt x="106464" y="70876"/>
                    <a:pt x="106464" y="71391"/>
                  </a:cubicBezTo>
                  <a:cubicBezTo>
                    <a:pt x="106464" y="71906"/>
                    <a:pt x="106120" y="72250"/>
                    <a:pt x="105434" y="72250"/>
                  </a:cubicBezTo>
                  <a:lnTo>
                    <a:pt x="103030" y="72593"/>
                  </a:lnTo>
                  <a:cubicBezTo>
                    <a:pt x="101485" y="72765"/>
                    <a:pt x="100454" y="73108"/>
                    <a:pt x="99595" y="73280"/>
                  </a:cubicBezTo>
                  <a:cubicBezTo>
                    <a:pt x="98909" y="73451"/>
                    <a:pt x="97878" y="73967"/>
                    <a:pt x="96676" y="74825"/>
                  </a:cubicBezTo>
                  <a:cubicBezTo>
                    <a:pt x="95474" y="75684"/>
                    <a:pt x="94616" y="76543"/>
                    <a:pt x="94101" y="77744"/>
                  </a:cubicBezTo>
                  <a:cubicBezTo>
                    <a:pt x="93585" y="78775"/>
                    <a:pt x="93242" y="79462"/>
                    <a:pt x="93070" y="79633"/>
                  </a:cubicBezTo>
                  <a:cubicBezTo>
                    <a:pt x="92899" y="79805"/>
                    <a:pt x="92899" y="79805"/>
                    <a:pt x="92727" y="79805"/>
                  </a:cubicBezTo>
                  <a:cubicBezTo>
                    <a:pt x="92383" y="79805"/>
                    <a:pt x="91697" y="79462"/>
                    <a:pt x="90838" y="78603"/>
                  </a:cubicBezTo>
                  <a:lnTo>
                    <a:pt x="85858" y="74654"/>
                  </a:lnTo>
                  <a:cubicBezTo>
                    <a:pt x="80020" y="69846"/>
                    <a:pt x="75898" y="64866"/>
                    <a:pt x="73323" y="59714"/>
                  </a:cubicBezTo>
                  <a:cubicBezTo>
                    <a:pt x="70747" y="54563"/>
                    <a:pt x="69374" y="50442"/>
                    <a:pt x="69030" y="47523"/>
                  </a:cubicBezTo>
                  <a:lnTo>
                    <a:pt x="68000" y="40139"/>
                  </a:lnTo>
                  <a:cubicBezTo>
                    <a:pt x="67484" y="42886"/>
                    <a:pt x="66970" y="45977"/>
                    <a:pt x="66282" y="49068"/>
                  </a:cubicBezTo>
                  <a:cubicBezTo>
                    <a:pt x="65596" y="52159"/>
                    <a:pt x="63191" y="56795"/>
                    <a:pt x="59242" y="62977"/>
                  </a:cubicBezTo>
                  <a:cubicBezTo>
                    <a:pt x="55293" y="68987"/>
                    <a:pt x="45505" y="74825"/>
                    <a:pt x="29878" y="80321"/>
                  </a:cubicBezTo>
                  <a:lnTo>
                    <a:pt x="28848" y="80664"/>
                  </a:lnTo>
                  <a:cubicBezTo>
                    <a:pt x="28162" y="81007"/>
                    <a:pt x="27646" y="81007"/>
                    <a:pt x="27475" y="80664"/>
                  </a:cubicBezTo>
                  <a:cubicBezTo>
                    <a:pt x="27303" y="80321"/>
                    <a:pt x="27131" y="80149"/>
                    <a:pt x="27131" y="79977"/>
                  </a:cubicBezTo>
                  <a:cubicBezTo>
                    <a:pt x="27131" y="79805"/>
                    <a:pt x="27303" y="79462"/>
                    <a:pt x="27646" y="79290"/>
                  </a:cubicBezTo>
                  <a:lnTo>
                    <a:pt x="29364" y="78259"/>
                  </a:lnTo>
                  <a:cubicBezTo>
                    <a:pt x="29708" y="78088"/>
                    <a:pt x="31596" y="77058"/>
                    <a:pt x="35031" y="75512"/>
                  </a:cubicBezTo>
                  <a:cubicBezTo>
                    <a:pt x="38464" y="73795"/>
                    <a:pt x="42243" y="70876"/>
                    <a:pt x="46020" y="66583"/>
                  </a:cubicBezTo>
                  <a:cubicBezTo>
                    <a:pt x="49970" y="62290"/>
                    <a:pt x="52545" y="58341"/>
                    <a:pt x="54091" y="54734"/>
                  </a:cubicBezTo>
                  <a:cubicBezTo>
                    <a:pt x="55636" y="51129"/>
                    <a:pt x="56495" y="48209"/>
                    <a:pt x="56838" y="46149"/>
                  </a:cubicBezTo>
                  <a:cubicBezTo>
                    <a:pt x="57182" y="43916"/>
                    <a:pt x="57525" y="41513"/>
                    <a:pt x="58040" y="38593"/>
                  </a:cubicBezTo>
                  <a:lnTo>
                    <a:pt x="42757" y="38593"/>
                  </a:lnTo>
                  <a:cubicBezTo>
                    <a:pt x="41899" y="40997"/>
                    <a:pt x="40354" y="44431"/>
                    <a:pt x="38464" y="49240"/>
                  </a:cubicBezTo>
                  <a:cubicBezTo>
                    <a:pt x="36576" y="53876"/>
                    <a:pt x="32626" y="59199"/>
                    <a:pt x="26616" y="64866"/>
                  </a:cubicBezTo>
                  <a:cubicBezTo>
                    <a:pt x="20606" y="70533"/>
                    <a:pt x="13051" y="75856"/>
                    <a:pt x="3778" y="80492"/>
                  </a:cubicBezTo>
                  <a:lnTo>
                    <a:pt x="1718" y="81179"/>
                  </a:lnTo>
                  <a:cubicBezTo>
                    <a:pt x="688" y="81694"/>
                    <a:pt x="0" y="81866"/>
                    <a:pt x="0" y="81694"/>
                  </a:cubicBezTo>
                  <a:cubicBezTo>
                    <a:pt x="0" y="81351"/>
                    <a:pt x="0" y="81179"/>
                    <a:pt x="0" y="81007"/>
                  </a:cubicBezTo>
                  <a:lnTo>
                    <a:pt x="0" y="80836"/>
                  </a:lnTo>
                  <a:cubicBezTo>
                    <a:pt x="0" y="80664"/>
                    <a:pt x="172" y="80492"/>
                    <a:pt x="516" y="80149"/>
                  </a:cubicBezTo>
                  <a:lnTo>
                    <a:pt x="2576" y="78431"/>
                  </a:lnTo>
                  <a:lnTo>
                    <a:pt x="6525" y="75341"/>
                  </a:lnTo>
                  <a:cubicBezTo>
                    <a:pt x="12879" y="70189"/>
                    <a:pt x="18202" y="64694"/>
                    <a:pt x="22323" y="59027"/>
                  </a:cubicBezTo>
                  <a:cubicBezTo>
                    <a:pt x="26445" y="53361"/>
                    <a:pt x="29364" y="47523"/>
                    <a:pt x="31424" y="42028"/>
                  </a:cubicBezTo>
                  <a:cubicBezTo>
                    <a:pt x="33313" y="36361"/>
                    <a:pt x="34859" y="30351"/>
                    <a:pt x="35889" y="23826"/>
                  </a:cubicBezTo>
                  <a:lnTo>
                    <a:pt x="21636" y="23826"/>
                  </a:lnTo>
                  <a:lnTo>
                    <a:pt x="21636" y="23654"/>
                  </a:lnTo>
                  <a:close/>
                  <a:moveTo>
                    <a:pt x="10990" y="46664"/>
                  </a:moveTo>
                  <a:cubicBezTo>
                    <a:pt x="10990" y="46664"/>
                    <a:pt x="10818" y="46492"/>
                    <a:pt x="10990" y="46321"/>
                  </a:cubicBezTo>
                  <a:cubicBezTo>
                    <a:pt x="10990" y="46149"/>
                    <a:pt x="10990" y="45977"/>
                    <a:pt x="11162" y="45805"/>
                  </a:cubicBezTo>
                  <a:cubicBezTo>
                    <a:pt x="11162" y="45634"/>
                    <a:pt x="11505" y="45634"/>
                    <a:pt x="12020" y="45634"/>
                  </a:cubicBezTo>
                  <a:cubicBezTo>
                    <a:pt x="12707" y="45634"/>
                    <a:pt x="14425" y="46149"/>
                    <a:pt x="17172" y="46836"/>
                  </a:cubicBezTo>
                  <a:cubicBezTo>
                    <a:pt x="19920" y="47523"/>
                    <a:pt x="21636" y="48724"/>
                    <a:pt x="22323" y="50270"/>
                  </a:cubicBezTo>
                  <a:cubicBezTo>
                    <a:pt x="23010" y="51816"/>
                    <a:pt x="23353" y="52846"/>
                    <a:pt x="23353" y="53704"/>
                  </a:cubicBezTo>
                  <a:cubicBezTo>
                    <a:pt x="23353" y="54563"/>
                    <a:pt x="23010" y="55593"/>
                    <a:pt x="22323" y="56967"/>
                  </a:cubicBezTo>
                  <a:cubicBezTo>
                    <a:pt x="21808" y="58341"/>
                    <a:pt x="20262" y="59027"/>
                    <a:pt x="18030" y="59027"/>
                  </a:cubicBezTo>
                  <a:cubicBezTo>
                    <a:pt x="17000" y="59027"/>
                    <a:pt x="16141" y="58684"/>
                    <a:pt x="15455" y="57997"/>
                  </a:cubicBezTo>
                  <a:cubicBezTo>
                    <a:pt x="14596" y="57310"/>
                    <a:pt x="14253" y="56280"/>
                    <a:pt x="14081" y="54906"/>
                  </a:cubicBezTo>
                  <a:lnTo>
                    <a:pt x="14081" y="52159"/>
                  </a:lnTo>
                  <a:cubicBezTo>
                    <a:pt x="13909" y="50442"/>
                    <a:pt x="13394" y="48896"/>
                    <a:pt x="12192" y="47694"/>
                  </a:cubicBezTo>
                  <a:lnTo>
                    <a:pt x="10990" y="46664"/>
                  </a:lnTo>
                  <a:lnTo>
                    <a:pt x="10990" y="46664"/>
                  </a:lnTo>
                  <a:close/>
                  <a:moveTo>
                    <a:pt x="18718" y="31725"/>
                  </a:moveTo>
                  <a:cubicBezTo>
                    <a:pt x="18546" y="31209"/>
                    <a:pt x="18889" y="30866"/>
                    <a:pt x="20262" y="30866"/>
                  </a:cubicBezTo>
                  <a:cubicBezTo>
                    <a:pt x="21293" y="30866"/>
                    <a:pt x="22495" y="31209"/>
                    <a:pt x="23869" y="31553"/>
                  </a:cubicBezTo>
                  <a:cubicBezTo>
                    <a:pt x="25243" y="31896"/>
                    <a:pt x="26616" y="32412"/>
                    <a:pt x="27646" y="33099"/>
                  </a:cubicBezTo>
                  <a:cubicBezTo>
                    <a:pt x="28676" y="33785"/>
                    <a:pt x="29536" y="34472"/>
                    <a:pt x="29878" y="35502"/>
                  </a:cubicBezTo>
                  <a:cubicBezTo>
                    <a:pt x="30222" y="36533"/>
                    <a:pt x="30566" y="37392"/>
                    <a:pt x="30566" y="38078"/>
                  </a:cubicBezTo>
                  <a:cubicBezTo>
                    <a:pt x="30566" y="38765"/>
                    <a:pt x="30394" y="39452"/>
                    <a:pt x="30050" y="40310"/>
                  </a:cubicBezTo>
                  <a:cubicBezTo>
                    <a:pt x="29536" y="41169"/>
                    <a:pt x="28848" y="42028"/>
                    <a:pt x="28162" y="42371"/>
                  </a:cubicBezTo>
                  <a:cubicBezTo>
                    <a:pt x="27303" y="42886"/>
                    <a:pt x="26616" y="43058"/>
                    <a:pt x="25929" y="43058"/>
                  </a:cubicBezTo>
                  <a:cubicBezTo>
                    <a:pt x="23869" y="43058"/>
                    <a:pt x="22667" y="42543"/>
                    <a:pt x="22323" y="41341"/>
                  </a:cubicBezTo>
                  <a:cubicBezTo>
                    <a:pt x="21980" y="40310"/>
                    <a:pt x="21636" y="38937"/>
                    <a:pt x="21636" y="37048"/>
                  </a:cubicBezTo>
                  <a:cubicBezTo>
                    <a:pt x="21464" y="35330"/>
                    <a:pt x="20950" y="33785"/>
                    <a:pt x="19920" y="32583"/>
                  </a:cubicBezTo>
                  <a:lnTo>
                    <a:pt x="18718" y="31725"/>
                  </a:lnTo>
                  <a:lnTo>
                    <a:pt x="18718" y="31725"/>
                  </a:lnTo>
                  <a:close/>
                  <a:moveTo>
                    <a:pt x="73667" y="13523"/>
                  </a:moveTo>
                  <a:cubicBezTo>
                    <a:pt x="73667" y="13523"/>
                    <a:pt x="73667" y="13351"/>
                    <a:pt x="73667" y="13008"/>
                  </a:cubicBezTo>
                  <a:cubicBezTo>
                    <a:pt x="73667" y="12664"/>
                    <a:pt x="73838" y="12492"/>
                    <a:pt x="74353" y="12492"/>
                  </a:cubicBezTo>
                  <a:cubicBezTo>
                    <a:pt x="75040" y="12492"/>
                    <a:pt x="76414" y="12836"/>
                    <a:pt x="78131" y="13351"/>
                  </a:cubicBezTo>
                  <a:cubicBezTo>
                    <a:pt x="79848" y="13866"/>
                    <a:pt x="81050" y="14381"/>
                    <a:pt x="81737" y="14725"/>
                  </a:cubicBezTo>
                  <a:cubicBezTo>
                    <a:pt x="82423" y="15068"/>
                    <a:pt x="83454" y="15583"/>
                    <a:pt x="84828" y="16613"/>
                  </a:cubicBezTo>
                  <a:cubicBezTo>
                    <a:pt x="86202" y="17472"/>
                    <a:pt x="87404" y="18674"/>
                    <a:pt x="88262" y="19876"/>
                  </a:cubicBezTo>
                  <a:cubicBezTo>
                    <a:pt x="89121" y="21078"/>
                    <a:pt x="89636" y="22452"/>
                    <a:pt x="89636" y="24169"/>
                  </a:cubicBezTo>
                  <a:cubicBezTo>
                    <a:pt x="89636" y="26401"/>
                    <a:pt x="88949" y="28119"/>
                    <a:pt x="87576" y="29149"/>
                  </a:cubicBezTo>
                  <a:cubicBezTo>
                    <a:pt x="86202" y="30179"/>
                    <a:pt x="85000" y="30866"/>
                    <a:pt x="83626" y="30866"/>
                  </a:cubicBezTo>
                  <a:cubicBezTo>
                    <a:pt x="82939" y="30866"/>
                    <a:pt x="81909" y="30694"/>
                    <a:pt x="80879" y="30179"/>
                  </a:cubicBezTo>
                  <a:cubicBezTo>
                    <a:pt x="79676" y="29664"/>
                    <a:pt x="78990" y="28806"/>
                    <a:pt x="78646" y="27775"/>
                  </a:cubicBezTo>
                  <a:cubicBezTo>
                    <a:pt x="78302" y="26745"/>
                    <a:pt x="78131" y="25199"/>
                    <a:pt x="77960" y="23139"/>
                  </a:cubicBezTo>
                  <a:cubicBezTo>
                    <a:pt x="77788" y="21250"/>
                    <a:pt x="77616" y="19533"/>
                    <a:pt x="77100" y="18331"/>
                  </a:cubicBezTo>
                  <a:cubicBezTo>
                    <a:pt x="76586" y="17129"/>
                    <a:pt x="75898" y="16098"/>
                    <a:pt x="75212" y="15068"/>
                  </a:cubicBezTo>
                  <a:lnTo>
                    <a:pt x="73667" y="13523"/>
                  </a:lnTo>
                  <a:lnTo>
                    <a:pt x="73667" y="13523"/>
                  </a:lnTo>
                  <a:close/>
                  <a:moveTo>
                    <a:pt x="15283" y="79462"/>
                  </a:moveTo>
                  <a:cubicBezTo>
                    <a:pt x="15455" y="79118"/>
                    <a:pt x="15627" y="78775"/>
                    <a:pt x="15969" y="78775"/>
                  </a:cubicBezTo>
                  <a:cubicBezTo>
                    <a:pt x="16141" y="78775"/>
                    <a:pt x="16485" y="78946"/>
                    <a:pt x="16657" y="79290"/>
                  </a:cubicBezTo>
                  <a:cubicBezTo>
                    <a:pt x="17000" y="79633"/>
                    <a:pt x="17172" y="80321"/>
                    <a:pt x="17343" y="81179"/>
                  </a:cubicBezTo>
                  <a:lnTo>
                    <a:pt x="18546" y="87360"/>
                  </a:lnTo>
                  <a:cubicBezTo>
                    <a:pt x="18889" y="89078"/>
                    <a:pt x="18889" y="90623"/>
                    <a:pt x="18889" y="91997"/>
                  </a:cubicBezTo>
                  <a:cubicBezTo>
                    <a:pt x="18889" y="92855"/>
                    <a:pt x="18718" y="94401"/>
                    <a:pt x="18374" y="96290"/>
                  </a:cubicBezTo>
                  <a:cubicBezTo>
                    <a:pt x="18030" y="98179"/>
                    <a:pt x="17000" y="100239"/>
                    <a:pt x="15111" y="102643"/>
                  </a:cubicBezTo>
                  <a:cubicBezTo>
                    <a:pt x="13222" y="104876"/>
                    <a:pt x="10990" y="106078"/>
                    <a:pt x="8414" y="105906"/>
                  </a:cubicBezTo>
                  <a:cubicBezTo>
                    <a:pt x="5667" y="105906"/>
                    <a:pt x="3950" y="105048"/>
                    <a:pt x="3091" y="103502"/>
                  </a:cubicBezTo>
                  <a:cubicBezTo>
                    <a:pt x="2232" y="101956"/>
                    <a:pt x="1889" y="100583"/>
                    <a:pt x="1889" y="99724"/>
                  </a:cubicBezTo>
                  <a:cubicBezTo>
                    <a:pt x="1889" y="99209"/>
                    <a:pt x="2061" y="98694"/>
                    <a:pt x="2232" y="98179"/>
                  </a:cubicBezTo>
                  <a:cubicBezTo>
                    <a:pt x="2404" y="97492"/>
                    <a:pt x="2748" y="97148"/>
                    <a:pt x="3263" y="96633"/>
                  </a:cubicBezTo>
                  <a:cubicBezTo>
                    <a:pt x="3778" y="96290"/>
                    <a:pt x="5151" y="95088"/>
                    <a:pt x="7556" y="93199"/>
                  </a:cubicBezTo>
                  <a:cubicBezTo>
                    <a:pt x="9960" y="91310"/>
                    <a:pt x="11677" y="89421"/>
                    <a:pt x="12879" y="87532"/>
                  </a:cubicBezTo>
                  <a:cubicBezTo>
                    <a:pt x="13909" y="85644"/>
                    <a:pt x="14767" y="83583"/>
                    <a:pt x="14939" y="81694"/>
                  </a:cubicBezTo>
                  <a:lnTo>
                    <a:pt x="15283" y="79462"/>
                  </a:lnTo>
                  <a:lnTo>
                    <a:pt x="15283" y="79462"/>
                  </a:lnTo>
                  <a:close/>
                  <a:moveTo>
                    <a:pt x="32626" y="80664"/>
                  </a:moveTo>
                  <a:cubicBezTo>
                    <a:pt x="32626" y="80321"/>
                    <a:pt x="32626" y="80149"/>
                    <a:pt x="32969" y="79977"/>
                  </a:cubicBezTo>
                  <a:cubicBezTo>
                    <a:pt x="33141" y="79633"/>
                    <a:pt x="33657" y="79805"/>
                    <a:pt x="34343" y="80321"/>
                  </a:cubicBezTo>
                  <a:cubicBezTo>
                    <a:pt x="35031" y="80836"/>
                    <a:pt x="36061" y="81866"/>
                    <a:pt x="37606" y="83239"/>
                  </a:cubicBezTo>
                  <a:cubicBezTo>
                    <a:pt x="39152" y="84613"/>
                    <a:pt x="40697" y="86502"/>
                    <a:pt x="42414" y="88906"/>
                  </a:cubicBezTo>
                  <a:cubicBezTo>
                    <a:pt x="44131" y="91138"/>
                    <a:pt x="44818" y="93542"/>
                    <a:pt x="44818" y="95775"/>
                  </a:cubicBezTo>
                  <a:cubicBezTo>
                    <a:pt x="44818" y="96290"/>
                    <a:pt x="44647" y="97148"/>
                    <a:pt x="44303" y="98350"/>
                  </a:cubicBezTo>
                  <a:cubicBezTo>
                    <a:pt x="43959" y="99553"/>
                    <a:pt x="43273" y="100583"/>
                    <a:pt x="42071" y="101613"/>
                  </a:cubicBezTo>
                  <a:cubicBezTo>
                    <a:pt x="40868" y="102643"/>
                    <a:pt x="39494" y="103158"/>
                    <a:pt x="37950" y="103158"/>
                  </a:cubicBezTo>
                  <a:cubicBezTo>
                    <a:pt x="36232" y="103158"/>
                    <a:pt x="34859" y="102643"/>
                    <a:pt x="34000" y="101613"/>
                  </a:cubicBezTo>
                  <a:cubicBezTo>
                    <a:pt x="33141" y="100583"/>
                    <a:pt x="32626" y="99553"/>
                    <a:pt x="32455" y="98522"/>
                  </a:cubicBezTo>
                  <a:cubicBezTo>
                    <a:pt x="32455" y="97492"/>
                    <a:pt x="32626" y="96290"/>
                    <a:pt x="33141" y="94573"/>
                  </a:cubicBezTo>
                  <a:cubicBezTo>
                    <a:pt x="33657" y="92855"/>
                    <a:pt x="34000" y="91482"/>
                    <a:pt x="34171" y="90623"/>
                  </a:cubicBezTo>
                  <a:cubicBezTo>
                    <a:pt x="34343" y="89765"/>
                    <a:pt x="34343" y="88906"/>
                    <a:pt x="34343" y="88219"/>
                  </a:cubicBezTo>
                  <a:cubicBezTo>
                    <a:pt x="34343" y="87532"/>
                    <a:pt x="34343" y="87017"/>
                    <a:pt x="34343" y="86502"/>
                  </a:cubicBezTo>
                  <a:cubicBezTo>
                    <a:pt x="34171" y="85129"/>
                    <a:pt x="33829" y="83755"/>
                    <a:pt x="33141" y="82209"/>
                  </a:cubicBezTo>
                  <a:lnTo>
                    <a:pt x="32626" y="80664"/>
                  </a:lnTo>
                  <a:lnTo>
                    <a:pt x="32626" y="80664"/>
                  </a:lnTo>
                  <a:close/>
                  <a:moveTo>
                    <a:pt x="54949" y="79462"/>
                  </a:moveTo>
                  <a:cubicBezTo>
                    <a:pt x="54949" y="79462"/>
                    <a:pt x="54949" y="79290"/>
                    <a:pt x="54949" y="78946"/>
                  </a:cubicBezTo>
                  <a:cubicBezTo>
                    <a:pt x="54949" y="78603"/>
                    <a:pt x="55121" y="78431"/>
                    <a:pt x="55636" y="78431"/>
                  </a:cubicBezTo>
                  <a:cubicBezTo>
                    <a:pt x="56151" y="78431"/>
                    <a:pt x="58040" y="79462"/>
                    <a:pt x="61303" y="81694"/>
                  </a:cubicBezTo>
                  <a:cubicBezTo>
                    <a:pt x="64565" y="83926"/>
                    <a:pt x="66798" y="85987"/>
                    <a:pt x="68344" y="88047"/>
                  </a:cubicBezTo>
                  <a:cubicBezTo>
                    <a:pt x="69889" y="90108"/>
                    <a:pt x="70575" y="92169"/>
                    <a:pt x="70575" y="94401"/>
                  </a:cubicBezTo>
                  <a:cubicBezTo>
                    <a:pt x="70575" y="95603"/>
                    <a:pt x="70232" y="96805"/>
                    <a:pt x="69717" y="98007"/>
                  </a:cubicBezTo>
                  <a:cubicBezTo>
                    <a:pt x="69202" y="99209"/>
                    <a:pt x="68344" y="100239"/>
                    <a:pt x="67312" y="100755"/>
                  </a:cubicBezTo>
                  <a:cubicBezTo>
                    <a:pt x="66282" y="101441"/>
                    <a:pt x="65081" y="101785"/>
                    <a:pt x="64051" y="101785"/>
                  </a:cubicBezTo>
                  <a:cubicBezTo>
                    <a:pt x="61989" y="101785"/>
                    <a:pt x="60616" y="101098"/>
                    <a:pt x="59758" y="99553"/>
                  </a:cubicBezTo>
                  <a:cubicBezTo>
                    <a:pt x="58898" y="98007"/>
                    <a:pt x="58384" y="96462"/>
                    <a:pt x="58384" y="94745"/>
                  </a:cubicBezTo>
                  <a:lnTo>
                    <a:pt x="58556" y="89250"/>
                  </a:lnTo>
                  <a:cubicBezTo>
                    <a:pt x="58556" y="86330"/>
                    <a:pt x="57696" y="83583"/>
                    <a:pt x="55980" y="80836"/>
                  </a:cubicBezTo>
                  <a:lnTo>
                    <a:pt x="54949" y="79462"/>
                  </a:lnTo>
                  <a:lnTo>
                    <a:pt x="54949" y="79462"/>
                  </a:lnTo>
                  <a:close/>
                  <a:moveTo>
                    <a:pt x="76929" y="79805"/>
                  </a:moveTo>
                  <a:cubicBezTo>
                    <a:pt x="76586" y="79462"/>
                    <a:pt x="76242" y="79118"/>
                    <a:pt x="76242" y="78775"/>
                  </a:cubicBezTo>
                  <a:cubicBezTo>
                    <a:pt x="76242" y="78603"/>
                    <a:pt x="76586" y="78259"/>
                    <a:pt x="77100" y="78259"/>
                  </a:cubicBezTo>
                  <a:cubicBezTo>
                    <a:pt x="77616" y="78088"/>
                    <a:pt x="78302" y="78259"/>
                    <a:pt x="79161" y="78775"/>
                  </a:cubicBezTo>
                  <a:cubicBezTo>
                    <a:pt x="79333" y="78946"/>
                    <a:pt x="80020" y="79290"/>
                    <a:pt x="81393" y="79805"/>
                  </a:cubicBezTo>
                  <a:cubicBezTo>
                    <a:pt x="82595" y="80321"/>
                    <a:pt x="85343" y="81866"/>
                    <a:pt x="89464" y="84442"/>
                  </a:cubicBezTo>
                  <a:cubicBezTo>
                    <a:pt x="93585" y="87017"/>
                    <a:pt x="96162" y="89421"/>
                    <a:pt x="97192" y="91825"/>
                  </a:cubicBezTo>
                  <a:cubicBezTo>
                    <a:pt x="98050" y="94229"/>
                    <a:pt x="98565" y="96118"/>
                    <a:pt x="98565" y="97320"/>
                  </a:cubicBezTo>
                  <a:cubicBezTo>
                    <a:pt x="98565" y="99381"/>
                    <a:pt x="97878" y="101098"/>
                    <a:pt x="96676" y="102643"/>
                  </a:cubicBezTo>
                  <a:cubicBezTo>
                    <a:pt x="95474" y="104189"/>
                    <a:pt x="93929" y="104876"/>
                    <a:pt x="92040" y="104876"/>
                  </a:cubicBezTo>
                  <a:cubicBezTo>
                    <a:pt x="90151" y="104876"/>
                    <a:pt x="88777" y="104361"/>
                    <a:pt x="87747" y="103158"/>
                  </a:cubicBezTo>
                  <a:cubicBezTo>
                    <a:pt x="86716" y="101956"/>
                    <a:pt x="85858" y="100068"/>
                    <a:pt x="85343" y="97492"/>
                  </a:cubicBezTo>
                  <a:cubicBezTo>
                    <a:pt x="84828" y="94916"/>
                    <a:pt x="84141" y="92169"/>
                    <a:pt x="83454" y="89593"/>
                  </a:cubicBezTo>
                  <a:cubicBezTo>
                    <a:pt x="82767" y="86845"/>
                    <a:pt x="80535" y="83583"/>
                    <a:pt x="76929" y="79805"/>
                  </a:cubicBezTo>
                  <a:lnTo>
                    <a:pt x="76929" y="79805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xmlns="" id="{07E5895A-3AA6-443D-8580-8424B59CB9A5}"/>
                </a:ext>
              </a:extLst>
            </p:cNvPr>
            <p:cNvSpPr/>
            <p:nvPr/>
          </p:nvSpPr>
          <p:spPr>
            <a:xfrm>
              <a:off x="9461308" y="6426352"/>
              <a:ext cx="106120" cy="105460"/>
            </a:xfrm>
            <a:custGeom>
              <a:avLst/>
              <a:gdLst>
                <a:gd name="connsiteX0" fmla="*/ 84828 w 106120"/>
                <a:gd name="connsiteY0" fmla="*/ 14425 h 105460"/>
                <a:gd name="connsiteX1" fmla="*/ 86544 w 106120"/>
                <a:gd name="connsiteY1" fmla="*/ 11848 h 105460"/>
                <a:gd name="connsiteX2" fmla="*/ 87918 w 106120"/>
                <a:gd name="connsiteY2" fmla="*/ 10303 h 105460"/>
                <a:gd name="connsiteX3" fmla="*/ 88262 w 106120"/>
                <a:gd name="connsiteY3" fmla="*/ 10475 h 105460"/>
                <a:gd name="connsiteX4" fmla="*/ 89293 w 106120"/>
                <a:gd name="connsiteY4" fmla="*/ 10990 h 105460"/>
                <a:gd name="connsiteX5" fmla="*/ 96161 w 106120"/>
                <a:gd name="connsiteY5" fmla="*/ 15626 h 105460"/>
                <a:gd name="connsiteX6" fmla="*/ 99939 w 106120"/>
                <a:gd name="connsiteY6" fmla="*/ 19919 h 105460"/>
                <a:gd name="connsiteX7" fmla="*/ 98565 w 106120"/>
                <a:gd name="connsiteY7" fmla="*/ 21808 h 105460"/>
                <a:gd name="connsiteX8" fmla="*/ 93757 w 106120"/>
                <a:gd name="connsiteY8" fmla="*/ 22667 h 105460"/>
                <a:gd name="connsiteX9" fmla="*/ 85514 w 106120"/>
                <a:gd name="connsiteY9" fmla="*/ 27131 h 105460"/>
                <a:gd name="connsiteX10" fmla="*/ 82252 w 106120"/>
                <a:gd name="connsiteY10" fmla="*/ 30050 h 105460"/>
                <a:gd name="connsiteX11" fmla="*/ 81050 w 106120"/>
                <a:gd name="connsiteY11" fmla="*/ 30737 h 105460"/>
                <a:gd name="connsiteX12" fmla="*/ 80363 w 106120"/>
                <a:gd name="connsiteY12" fmla="*/ 30394 h 105460"/>
                <a:gd name="connsiteX13" fmla="*/ 80363 w 106120"/>
                <a:gd name="connsiteY13" fmla="*/ 29707 h 105460"/>
                <a:gd name="connsiteX14" fmla="*/ 80535 w 106120"/>
                <a:gd name="connsiteY14" fmla="*/ 29192 h 105460"/>
                <a:gd name="connsiteX15" fmla="*/ 81737 w 106120"/>
                <a:gd name="connsiteY15" fmla="*/ 25929 h 105460"/>
                <a:gd name="connsiteX16" fmla="*/ 84484 w 106120"/>
                <a:gd name="connsiteY16" fmla="*/ 17343 h 105460"/>
                <a:gd name="connsiteX17" fmla="*/ 61303 w 106120"/>
                <a:gd name="connsiteY17" fmla="*/ 17343 h 105460"/>
                <a:gd name="connsiteX18" fmla="*/ 67484 w 106120"/>
                <a:gd name="connsiteY18" fmla="*/ 19748 h 105460"/>
                <a:gd name="connsiteX19" fmla="*/ 68515 w 106120"/>
                <a:gd name="connsiteY19" fmla="*/ 20949 h 105460"/>
                <a:gd name="connsiteX20" fmla="*/ 67484 w 106120"/>
                <a:gd name="connsiteY20" fmla="*/ 22152 h 105460"/>
                <a:gd name="connsiteX21" fmla="*/ 64909 w 106120"/>
                <a:gd name="connsiteY21" fmla="*/ 23182 h 105460"/>
                <a:gd name="connsiteX22" fmla="*/ 71949 w 106120"/>
                <a:gd name="connsiteY22" fmla="*/ 30737 h 105460"/>
                <a:gd name="connsiteX23" fmla="*/ 83797 w 106120"/>
                <a:gd name="connsiteY23" fmla="*/ 37606 h 105460"/>
                <a:gd name="connsiteX24" fmla="*/ 101999 w 106120"/>
                <a:gd name="connsiteY24" fmla="*/ 41555 h 105460"/>
                <a:gd name="connsiteX25" fmla="*/ 105262 w 106120"/>
                <a:gd name="connsiteY25" fmla="*/ 41555 h 105460"/>
                <a:gd name="connsiteX26" fmla="*/ 106120 w 106120"/>
                <a:gd name="connsiteY26" fmla="*/ 42414 h 105460"/>
                <a:gd name="connsiteX27" fmla="*/ 105262 w 106120"/>
                <a:gd name="connsiteY27" fmla="*/ 43444 h 105460"/>
                <a:gd name="connsiteX28" fmla="*/ 103545 w 106120"/>
                <a:gd name="connsiteY28" fmla="*/ 44131 h 105460"/>
                <a:gd name="connsiteX29" fmla="*/ 100625 w 106120"/>
                <a:gd name="connsiteY29" fmla="*/ 45333 h 105460"/>
                <a:gd name="connsiteX30" fmla="*/ 97363 w 106120"/>
                <a:gd name="connsiteY30" fmla="*/ 48081 h 105460"/>
                <a:gd name="connsiteX31" fmla="*/ 94959 w 106120"/>
                <a:gd name="connsiteY31" fmla="*/ 51515 h 105460"/>
                <a:gd name="connsiteX32" fmla="*/ 93929 w 106120"/>
                <a:gd name="connsiteY32" fmla="*/ 52717 h 105460"/>
                <a:gd name="connsiteX33" fmla="*/ 90837 w 106120"/>
                <a:gd name="connsiteY33" fmla="*/ 51859 h 105460"/>
                <a:gd name="connsiteX34" fmla="*/ 80191 w 106120"/>
                <a:gd name="connsiteY34" fmla="*/ 46364 h 105460"/>
                <a:gd name="connsiteX35" fmla="*/ 68858 w 106120"/>
                <a:gd name="connsiteY35" fmla="*/ 36576 h 105460"/>
                <a:gd name="connsiteX36" fmla="*/ 63535 w 106120"/>
                <a:gd name="connsiteY36" fmla="*/ 26616 h 105460"/>
                <a:gd name="connsiteX37" fmla="*/ 57696 w 106120"/>
                <a:gd name="connsiteY37" fmla="*/ 35717 h 105460"/>
                <a:gd name="connsiteX38" fmla="*/ 51859 w 106120"/>
                <a:gd name="connsiteY38" fmla="*/ 41040 h 105460"/>
                <a:gd name="connsiteX39" fmla="*/ 41212 w 106120"/>
                <a:gd name="connsiteY39" fmla="*/ 46020 h 105460"/>
                <a:gd name="connsiteX40" fmla="*/ 21464 w 106120"/>
                <a:gd name="connsiteY40" fmla="*/ 50141 h 105460"/>
                <a:gd name="connsiteX41" fmla="*/ 30566 w 106120"/>
                <a:gd name="connsiteY41" fmla="*/ 52889 h 105460"/>
                <a:gd name="connsiteX42" fmla="*/ 72636 w 106120"/>
                <a:gd name="connsiteY42" fmla="*/ 52889 h 105460"/>
                <a:gd name="connsiteX43" fmla="*/ 75384 w 106120"/>
                <a:gd name="connsiteY43" fmla="*/ 49454 h 105460"/>
                <a:gd name="connsiteX44" fmla="*/ 76586 w 106120"/>
                <a:gd name="connsiteY44" fmla="*/ 48081 h 105460"/>
                <a:gd name="connsiteX45" fmla="*/ 77959 w 106120"/>
                <a:gd name="connsiteY45" fmla="*/ 48768 h 105460"/>
                <a:gd name="connsiteX46" fmla="*/ 86716 w 106120"/>
                <a:gd name="connsiteY46" fmla="*/ 54606 h 105460"/>
                <a:gd name="connsiteX47" fmla="*/ 87232 w 106120"/>
                <a:gd name="connsiteY47" fmla="*/ 55293 h 105460"/>
                <a:gd name="connsiteX48" fmla="*/ 86202 w 106120"/>
                <a:gd name="connsiteY48" fmla="*/ 56667 h 105460"/>
                <a:gd name="connsiteX49" fmla="*/ 83797 w 106120"/>
                <a:gd name="connsiteY49" fmla="*/ 58899 h 105460"/>
                <a:gd name="connsiteX50" fmla="*/ 83797 w 106120"/>
                <a:gd name="connsiteY50" fmla="*/ 71091 h 105460"/>
                <a:gd name="connsiteX51" fmla="*/ 84312 w 106120"/>
                <a:gd name="connsiteY51" fmla="*/ 80020 h 105460"/>
                <a:gd name="connsiteX52" fmla="*/ 83282 w 106120"/>
                <a:gd name="connsiteY52" fmla="*/ 82252 h 105460"/>
                <a:gd name="connsiteX53" fmla="*/ 80363 w 106120"/>
                <a:gd name="connsiteY53" fmla="*/ 83626 h 105460"/>
                <a:gd name="connsiteX54" fmla="*/ 75898 w 106120"/>
                <a:gd name="connsiteY54" fmla="*/ 84313 h 105460"/>
                <a:gd name="connsiteX55" fmla="*/ 73666 w 106120"/>
                <a:gd name="connsiteY55" fmla="*/ 83797 h 105460"/>
                <a:gd name="connsiteX56" fmla="*/ 73151 w 106120"/>
                <a:gd name="connsiteY56" fmla="*/ 82595 h 105460"/>
                <a:gd name="connsiteX57" fmla="*/ 73323 w 106120"/>
                <a:gd name="connsiteY57" fmla="*/ 77616 h 105460"/>
                <a:gd name="connsiteX58" fmla="*/ 73323 w 106120"/>
                <a:gd name="connsiteY58" fmla="*/ 56151 h 105460"/>
                <a:gd name="connsiteX59" fmla="*/ 30222 w 106120"/>
                <a:gd name="connsiteY59" fmla="*/ 56151 h 105460"/>
                <a:gd name="connsiteX60" fmla="*/ 30222 w 106120"/>
                <a:gd name="connsiteY60" fmla="*/ 78818 h 105460"/>
                <a:gd name="connsiteX61" fmla="*/ 30566 w 106120"/>
                <a:gd name="connsiteY61" fmla="*/ 85515 h 105460"/>
                <a:gd name="connsiteX62" fmla="*/ 30050 w 106120"/>
                <a:gd name="connsiteY62" fmla="*/ 86717 h 105460"/>
                <a:gd name="connsiteX63" fmla="*/ 27646 w 106120"/>
                <a:gd name="connsiteY63" fmla="*/ 87919 h 105460"/>
                <a:gd name="connsiteX64" fmla="*/ 23353 w 106120"/>
                <a:gd name="connsiteY64" fmla="*/ 88606 h 105460"/>
                <a:gd name="connsiteX65" fmla="*/ 20606 w 106120"/>
                <a:gd name="connsiteY65" fmla="*/ 87919 h 105460"/>
                <a:gd name="connsiteX66" fmla="*/ 20262 w 106120"/>
                <a:gd name="connsiteY66" fmla="*/ 86888 h 105460"/>
                <a:gd name="connsiteX67" fmla="*/ 20778 w 106120"/>
                <a:gd name="connsiteY67" fmla="*/ 77959 h 105460"/>
                <a:gd name="connsiteX68" fmla="*/ 20778 w 106120"/>
                <a:gd name="connsiteY68" fmla="*/ 58040 h 105460"/>
                <a:gd name="connsiteX69" fmla="*/ 20606 w 106120"/>
                <a:gd name="connsiteY69" fmla="*/ 50313 h 105460"/>
                <a:gd name="connsiteX70" fmla="*/ 20090 w 106120"/>
                <a:gd name="connsiteY70" fmla="*/ 49454 h 105460"/>
                <a:gd name="connsiteX71" fmla="*/ 21121 w 106120"/>
                <a:gd name="connsiteY71" fmla="*/ 48768 h 105460"/>
                <a:gd name="connsiteX72" fmla="*/ 23869 w 106120"/>
                <a:gd name="connsiteY72" fmla="*/ 48081 h 105460"/>
                <a:gd name="connsiteX73" fmla="*/ 38636 w 106120"/>
                <a:gd name="connsiteY73" fmla="*/ 41899 h 105460"/>
                <a:gd name="connsiteX74" fmla="*/ 51000 w 106120"/>
                <a:gd name="connsiteY74" fmla="*/ 29707 h 105460"/>
                <a:gd name="connsiteX75" fmla="*/ 54091 w 106120"/>
                <a:gd name="connsiteY75" fmla="*/ 20434 h 105460"/>
                <a:gd name="connsiteX76" fmla="*/ 54777 w 106120"/>
                <a:gd name="connsiteY76" fmla="*/ 17687 h 105460"/>
                <a:gd name="connsiteX77" fmla="*/ 45505 w 106120"/>
                <a:gd name="connsiteY77" fmla="*/ 17687 h 105460"/>
                <a:gd name="connsiteX78" fmla="*/ 43959 w 106120"/>
                <a:gd name="connsiteY78" fmla="*/ 19919 h 105460"/>
                <a:gd name="connsiteX79" fmla="*/ 39152 w 106120"/>
                <a:gd name="connsiteY79" fmla="*/ 25929 h 105460"/>
                <a:gd name="connsiteX80" fmla="*/ 34171 w 106120"/>
                <a:gd name="connsiteY80" fmla="*/ 31596 h 105460"/>
                <a:gd name="connsiteX81" fmla="*/ 31081 w 106120"/>
                <a:gd name="connsiteY81" fmla="*/ 34858 h 105460"/>
                <a:gd name="connsiteX82" fmla="*/ 29192 w 106120"/>
                <a:gd name="connsiteY82" fmla="*/ 35373 h 105460"/>
                <a:gd name="connsiteX83" fmla="*/ 29364 w 106120"/>
                <a:gd name="connsiteY83" fmla="*/ 33657 h 105460"/>
                <a:gd name="connsiteX84" fmla="*/ 31596 w 106120"/>
                <a:gd name="connsiteY84" fmla="*/ 29707 h 105460"/>
                <a:gd name="connsiteX85" fmla="*/ 34515 w 106120"/>
                <a:gd name="connsiteY85" fmla="*/ 23526 h 105460"/>
                <a:gd name="connsiteX86" fmla="*/ 37950 w 106120"/>
                <a:gd name="connsiteY86" fmla="*/ 14768 h 105460"/>
                <a:gd name="connsiteX87" fmla="*/ 40697 w 106120"/>
                <a:gd name="connsiteY87" fmla="*/ 6697 h 105460"/>
                <a:gd name="connsiteX88" fmla="*/ 41727 w 106120"/>
                <a:gd name="connsiteY88" fmla="*/ 2919 h 105460"/>
                <a:gd name="connsiteX89" fmla="*/ 42243 w 106120"/>
                <a:gd name="connsiteY89" fmla="*/ 344 h 105460"/>
                <a:gd name="connsiteX90" fmla="*/ 42585 w 106120"/>
                <a:gd name="connsiteY90" fmla="*/ 0 h 105460"/>
                <a:gd name="connsiteX91" fmla="*/ 44646 w 106120"/>
                <a:gd name="connsiteY91" fmla="*/ 687 h 105460"/>
                <a:gd name="connsiteX92" fmla="*/ 55980 w 106120"/>
                <a:gd name="connsiteY92" fmla="*/ 4980 h 105460"/>
                <a:gd name="connsiteX93" fmla="*/ 57010 w 106120"/>
                <a:gd name="connsiteY93" fmla="*/ 5839 h 105460"/>
                <a:gd name="connsiteX94" fmla="*/ 55464 w 106120"/>
                <a:gd name="connsiteY94" fmla="*/ 7212 h 105460"/>
                <a:gd name="connsiteX95" fmla="*/ 52545 w 106120"/>
                <a:gd name="connsiteY95" fmla="*/ 8414 h 105460"/>
                <a:gd name="connsiteX96" fmla="*/ 49282 w 106120"/>
                <a:gd name="connsiteY96" fmla="*/ 12535 h 105460"/>
                <a:gd name="connsiteX97" fmla="*/ 47908 w 106120"/>
                <a:gd name="connsiteY97" fmla="*/ 14596 h 105460"/>
                <a:gd name="connsiteX98" fmla="*/ 84828 w 106120"/>
                <a:gd name="connsiteY98" fmla="*/ 14596 h 105460"/>
                <a:gd name="connsiteX99" fmla="*/ 84828 w 106120"/>
                <a:gd name="connsiteY99" fmla="*/ 14425 h 105460"/>
                <a:gd name="connsiteX100" fmla="*/ 35030 w 106120"/>
                <a:gd name="connsiteY100" fmla="*/ 10818 h 105460"/>
                <a:gd name="connsiteX101" fmla="*/ 33141 w 106120"/>
                <a:gd name="connsiteY101" fmla="*/ 14081 h 105460"/>
                <a:gd name="connsiteX102" fmla="*/ 27131 w 106120"/>
                <a:gd name="connsiteY102" fmla="*/ 23354 h 105460"/>
                <a:gd name="connsiteX103" fmla="*/ 20950 w 106120"/>
                <a:gd name="connsiteY103" fmla="*/ 33142 h 105460"/>
                <a:gd name="connsiteX104" fmla="*/ 18888 w 106120"/>
                <a:gd name="connsiteY104" fmla="*/ 37778 h 105460"/>
                <a:gd name="connsiteX105" fmla="*/ 17515 w 106120"/>
                <a:gd name="connsiteY105" fmla="*/ 41212 h 105460"/>
                <a:gd name="connsiteX106" fmla="*/ 18374 w 106120"/>
                <a:gd name="connsiteY106" fmla="*/ 49798 h 105460"/>
                <a:gd name="connsiteX107" fmla="*/ 16657 w 106120"/>
                <a:gd name="connsiteY107" fmla="*/ 52545 h 105460"/>
                <a:gd name="connsiteX108" fmla="*/ 12020 w 106120"/>
                <a:gd name="connsiteY108" fmla="*/ 54262 h 105460"/>
                <a:gd name="connsiteX109" fmla="*/ 7899 w 106120"/>
                <a:gd name="connsiteY109" fmla="*/ 52717 h 105460"/>
                <a:gd name="connsiteX110" fmla="*/ 6525 w 106120"/>
                <a:gd name="connsiteY110" fmla="*/ 50313 h 105460"/>
                <a:gd name="connsiteX111" fmla="*/ 7212 w 106120"/>
                <a:gd name="connsiteY111" fmla="*/ 40697 h 105460"/>
                <a:gd name="connsiteX112" fmla="*/ 2061 w 106120"/>
                <a:gd name="connsiteY112" fmla="*/ 35545 h 105460"/>
                <a:gd name="connsiteX113" fmla="*/ 516 w 106120"/>
                <a:gd name="connsiteY113" fmla="*/ 34515 h 105460"/>
                <a:gd name="connsiteX114" fmla="*/ 0 w 106120"/>
                <a:gd name="connsiteY114" fmla="*/ 34000 h 105460"/>
                <a:gd name="connsiteX115" fmla="*/ 0 w 106120"/>
                <a:gd name="connsiteY115" fmla="*/ 33657 h 105460"/>
                <a:gd name="connsiteX116" fmla="*/ 1374 w 106120"/>
                <a:gd name="connsiteY116" fmla="*/ 33142 h 105460"/>
                <a:gd name="connsiteX117" fmla="*/ 3263 w 106120"/>
                <a:gd name="connsiteY117" fmla="*/ 33828 h 105460"/>
                <a:gd name="connsiteX118" fmla="*/ 6182 w 106120"/>
                <a:gd name="connsiteY118" fmla="*/ 34515 h 105460"/>
                <a:gd name="connsiteX119" fmla="*/ 9272 w 106120"/>
                <a:gd name="connsiteY119" fmla="*/ 34858 h 105460"/>
                <a:gd name="connsiteX120" fmla="*/ 12364 w 106120"/>
                <a:gd name="connsiteY120" fmla="*/ 33657 h 105460"/>
                <a:gd name="connsiteX121" fmla="*/ 17000 w 106120"/>
                <a:gd name="connsiteY121" fmla="*/ 29020 h 105460"/>
                <a:gd name="connsiteX122" fmla="*/ 22667 w 106120"/>
                <a:gd name="connsiteY122" fmla="*/ 23182 h 105460"/>
                <a:gd name="connsiteX123" fmla="*/ 27990 w 106120"/>
                <a:gd name="connsiteY123" fmla="*/ 17343 h 105460"/>
                <a:gd name="connsiteX124" fmla="*/ 32455 w 106120"/>
                <a:gd name="connsiteY124" fmla="*/ 12364 h 105460"/>
                <a:gd name="connsiteX125" fmla="*/ 34687 w 106120"/>
                <a:gd name="connsiteY125" fmla="*/ 9960 h 105460"/>
                <a:gd name="connsiteX126" fmla="*/ 35373 w 106120"/>
                <a:gd name="connsiteY126" fmla="*/ 9616 h 105460"/>
                <a:gd name="connsiteX127" fmla="*/ 35889 w 106120"/>
                <a:gd name="connsiteY127" fmla="*/ 10132 h 105460"/>
                <a:gd name="connsiteX128" fmla="*/ 35030 w 106120"/>
                <a:gd name="connsiteY128" fmla="*/ 10818 h 105460"/>
                <a:gd name="connsiteX129" fmla="*/ 35030 w 106120"/>
                <a:gd name="connsiteY129" fmla="*/ 10818 h 105460"/>
                <a:gd name="connsiteX130" fmla="*/ 58040 w 106120"/>
                <a:gd name="connsiteY130" fmla="*/ 66970 h 105460"/>
                <a:gd name="connsiteX131" fmla="*/ 57010 w 106120"/>
                <a:gd name="connsiteY131" fmla="*/ 74353 h 105460"/>
                <a:gd name="connsiteX132" fmla="*/ 55636 w 106120"/>
                <a:gd name="connsiteY132" fmla="*/ 81737 h 105460"/>
                <a:gd name="connsiteX133" fmla="*/ 54777 w 106120"/>
                <a:gd name="connsiteY133" fmla="*/ 84656 h 105460"/>
                <a:gd name="connsiteX134" fmla="*/ 94616 w 106120"/>
                <a:gd name="connsiteY134" fmla="*/ 91868 h 105460"/>
                <a:gd name="connsiteX135" fmla="*/ 98222 w 106120"/>
                <a:gd name="connsiteY135" fmla="*/ 100283 h 105460"/>
                <a:gd name="connsiteX136" fmla="*/ 97191 w 106120"/>
                <a:gd name="connsiteY136" fmla="*/ 103717 h 105460"/>
                <a:gd name="connsiteX137" fmla="*/ 93414 w 106120"/>
                <a:gd name="connsiteY137" fmla="*/ 105434 h 105460"/>
                <a:gd name="connsiteX138" fmla="*/ 90151 w 106120"/>
                <a:gd name="connsiteY138" fmla="*/ 104747 h 105460"/>
                <a:gd name="connsiteX139" fmla="*/ 85172 w 106120"/>
                <a:gd name="connsiteY139" fmla="*/ 101141 h 105460"/>
                <a:gd name="connsiteX140" fmla="*/ 75726 w 106120"/>
                <a:gd name="connsiteY140" fmla="*/ 94959 h 105460"/>
                <a:gd name="connsiteX141" fmla="*/ 64737 w 106120"/>
                <a:gd name="connsiteY141" fmla="*/ 89636 h 105460"/>
                <a:gd name="connsiteX142" fmla="*/ 53919 w 106120"/>
                <a:gd name="connsiteY142" fmla="*/ 86545 h 105460"/>
                <a:gd name="connsiteX143" fmla="*/ 51171 w 106120"/>
                <a:gd name="connsiteY143" fmla="*/ 89808 h 105460"/>
                <a:gd name="connsiteX144" fmla="*/ 44646 w 106120"/>
                <a:gd name="connsiteY144" fmla="*/ 94959 h 105460"/>
                <a:gd name="connsiteX145" fmla="*/ 32283 w 106120"/>
                <a:gd name="connsiteY145" fmla="*/ 100454 h 105460"/>
                <a:gd name="connsiteX146" fmla="*/ 18718 w 106120"/>
                <a:gd name="connsiteY146" fmla="*/ 103373 h 105460"/>
                <a:gd name="connsiteX147" fmla="*/ 8586 w 106120"/>
                <a:gd name="connsiteY147" fmla="*/ 104404 h 105460"/>
                <a:gd name="connsiteX148" fmla="*/ 5839 w 106120"/>
                <a:gd name="connsiteY148" fmla="*/ 104404 h 105460"/>
                <a:gd name="connsiteX149" fmla="*/ 4979 w 106120"/>
                <a:gd name="connsiteY149" fmla="*/ 103545 h 105460"/>
                <a:gd name="connsiteX150" fmla="*/ 5839 w 106120"/>
                <a:gd name="connsiteY150" fmla="*/ 102686 h 105460"/>
                <a:gd name="connsiteX151" fmla="*/ 9788 w 106120"/>
                <a:gd name="connsiteY151" fmla="*/ 102171 h 105460"/>
                <a:gd name="connsiteX152" fmla="*/ 27303 w 106120"/>
                <a:gd name="connsiteY152" fmla="*/ 97020 h 105460"/>
                <a:gd name="connsiteX153" fmla="*/ 41212 w 106120"/>
                <a:gd name="connsiteY153" fmla="*/ 87575 h 105460"/>
                <a:gd name="connsiteX154" fmla="*/ 45161 w 106120"/>
                <a:gd name="connsiteY154" fmla="*/ 79161 h 105460"/>
                <a:gd name="connsiteX155" fmla="*/ 46192 w 106120"/>
                <a:gd name="connsiteY155" fmla="*/ 73151 h 105460"/>
                <a:gd name="connsiteX156" fmla="*/ 46535 w 106120"/>
                <a:gd name="connsiteY156" fmla="*/ 68343 h 105460"/>
                <a:gd name="connsiteX157" fmla="*/ 46535 w 106120"/>
                <a:gd name="connsiteY157" fmla="*/ 62505 h 105460"/>
                <a:gd name="connsiteX158" fmla="*/ 46364 w 106120"/>
                <a:gd name="connsiteY158" fmla="*/ 59757 h 105460"/>
                <a:gd name="connsiteX159" fmla="*/ 49798 w 106120"/>
                <a:gd name="connsiteY159" fmla="*/ 60272 h 105460"/>
                <a:gd name="connsiteX160" fmla="*/ 60959 w 106120"/>
                <a:gd name="connsiteY160" fmla="*/ 62505 h 105460"/>
                <a:gd name="connsiteX161" fmla="*/ 61303 w 106120"/>
                <a:gd name="connsiteY161" fmla="*/ 63192 h 105460"/>
                <a:gd name="connsiteX162" fmla="*/ 60959 w 106120"/>
                <a:gd name="connsiteY162" fmla="*/ 64050 h 105460"/>
                <a:gd name="connsiteX163" fmla="*/ 58040 w 106120"/>
                <a:gd name="connsiteY163" fmla="*/ 66970 h 105460"/>
                <a:gd name="connsiteX164" fmla="*/ 58040 w 106120"/>
                <a:gd name="connsiteY164" fmla="*/ 66970 h 105460"/>
                <a:gd name="connsiteX165" fmla="*/ 5495 w 106120"/>
                <a:gd name="connsiteY165" fmla="*/ 4637 h 105460"/>
                <a:gd name="connsiteX166" fmla="*/ 8071 w 106120"/>
                <a:gd name="connsiteY166" fmla="*/ 3778 h 105460"/>
                <a:gd name="connsiteX167" fmla="*/ 22323 w 106120"/>
                <a:gd name="connsiteY167" fmla="*/ 12020 h 105460"/>
                <a:gd name="connsiteX168" fmla="*/ 20778 w 106120"/>
                <a:gd name="connsiteY168" fmla="*/ 16485 h 105460"/>
                <a:gd name="connsiteX169" fmla="*/ 16141 w 106120"/>
                <a:gd name="connsiteY169" fmla="*/ 19061 h 105460"/>
                <a:gd name="connsiteX170" fmla="*/ 11162 w 106120"/>
                <a:gd name="connsiteY170" fmla="*/ 15970 h 105460"/>
                <a:gd name="connsiteX171" fmla="*/ 9272 w 106120"/>
                <a:gd name="connsiteY171" fmla="*/ 9788 h 105460"/>
                <a:gd name="connsiteX172" fmla="*/ 7727 w 106120"/>
                <a:gd name="connsiteY172" fmla="*/ 7040 h 105460"/>
                <a:gd name="connsiteX173" fmla="*/ 6010 w 106120"/>
                <a:gd name="connsiteY173" fmla="*/ 5839 h 105460"/>
                <a:gd name="connsiteX174" fmla="*/ 5495 w 106120"/>
                <a:gd name="connsiteY174" fmla="*/ 5152 h 105460"/>
                <a:gd name="connsiteX175" fmla="*/ 5495 w 106120"/>
                <a:gd name="connsiteY175" fmla="*/ 4637 h 105460"/>
                <a:gd name="connsiteX176" fmla="*/ 5495 w 106120"/>
                <a:gd name="connsiteY176" fmla="*/ 4637 h 10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106120" h="105460">
                  <a:moveTo>
                    <a:pt x="84828" y="14425"/>
                  </a:moveTo>
                  <a:lnTo>
                    <a:pt x="86544" y="11848"/>
                  </a:lnTo>
                  <a:cubicBezTo>
                    <a:pt x="87232" y="10647"/>
                    <a:pt x="87747" y="10132"/>
                    <a:pt x="87918" y="10303"/>
                  </a:cubicBezTo>
                  <a:cubicBezTo>
                    <a:pt x="88090" y="10475"/>
                    <a:pt x="88262" y="10475"/>
                    <a:pt x="88262" y="10475"/>
                  </a:cubicBezTo>
                  <a:lnTo>
                    <a:pt x="89293" y="10990"/>
                  </a:lnTo>
                  <a:lnTo>
                    <a:pt x="96161" y="15626"/>
                  </a:lnTo>
                  <a:cubicBezTo>
                    <a:pt x="98737" y="17515"/>
                    <a:pt x="99939" y="18889"/>
                    <a:pt x="99939" y="19919"/>
                  </a:cubicBezTo>
                  <a:cubicBezTo>
                    <a:pt x="99939" y="20778"/>
                    <a:pt x="99423" y="21464"/>
                    <a:pt x="98565" y="21808"/>
                  </a:cubicBezTo>
                  <a:cubicBezTo>
                    <a:pt x="97706" y="22152"/>
                    <a:pt x="96161" y="22323"/>
                    <a:pt x="93757" y="22667"/>
                  </a:cubicBezTo>
                  <a:cubicBezTo>
                    <a:pt x="91353" y="22839"/>
                    <a:pt x="88605" y="24384"/>
                    <a:pt x="85514" y="27131"/>
                  </a:cubicBezTo>
                  <a:lnTo>
                    <a:pt x="82252" y="30050"/>
                  </a:lnTo>
                  <a:cubicBezTo>
                    <a:pt x="81565" y="30565"/>
                    <a:pt x="81221" y="30737"/>
                    <a:pt x="81050" y="30737"/>
                  </a:cubicBezTo>
                  <a:cubicBezTo>
                    <a:pt x="80707" y="30737"/>
                    <a:pt x="80535" y="30565"/>
                    <a:pt x="80363" y="30394"/>
                  </a:cubicBezTo>
                  <a:cubicBezTo>
                    <a:pt x="80363" y="30222"/>
                    <a:pt x="80363" y="30050"/>
                    <a:pt x="80363" y="29707"/>
                  </a:cubicBezTo>
                  <a:cubicBezTo>
                    <a:pt x="80363" y="29535"/>
                    <a:pt x="80363" y="29364"/>
                    <a:pt x="80535" y="29192"/>
                  </a:cubicBezTo>
                  <a:lnTo>
                    <a:pt x="81737" y="25929"/>
                  </a:lnTo>
                  <a:cubicBezTo>
                    <a:pt x="82595" y="23526"/>
                    <a:pt x="83626" y="20778"/>
                    <a:pt x="84484" y="17343"/>
                  </a:cubicBezTo>
                  <a:lnTo>
                    <a:pt x="61303" y="17343"/>
                  </a:lnTo>
                  <a:lnTo>
                    <a:pt x="67484" y="19748"/>
                  </a:lnTo>
                  <a:cubicBezTo>
                    <a:pt x="68172" y="20091"/>
                    <a:pt x="68515" y="20434"/>
                    <a:pt x="68515" y="20949"/>
                  </a:cubicBezTo>
                  <a:cubicBezTo>
                    <a:pt x="68515" y="21464"/>
                    <a:pt x="68172" y="21808"/>
                    <a:pt x="67484" y="22152"/>
                  </a:cubicBezTo>
                  <a:lnTo>
                    <a:pt x="64909" y="23182"/>
                  </a:lnTo>
                  <a:cubicBezTo>
                    <a:pt x="67312" y="26273"/>
                    <a:pt x="69717" y="28849"/>
                    <a:pt x="71949" y="30737"/>
                  </a:cubicBezTo>
                  <a:cubicBezTo>
                    <a:pt x="74181" y="32626"/>
                    <a:pt x="78131" y="34858"/>
                    <a:pt x="83797" y="37606"/>
                  </a:cubicBezTo>
                  <a:cubicBezTo>
                    <a:pt x="89464" y="40353"/>
                    <a:pt x="95474" y="41555"/>
                    <a:pt x="101999" y="41555"/>
                  </a:cubicBezTo>
                  <a:lnTo>
                    <a:pt x="105262" y="41555"/>
                  </a:lnTo>
                  <a:cubicBezTo>
                    <a:pt x="105777" y="41555"/>
                    <a:pt x="106120" y="41899"/>
                    <a:pt x="106120" y="42414"/>
                  </a:cubicBezTo>
                  <a:cubicBezTo>
                    <a:pt x="106120" y="42929"/>
                    <a:pt x="105777" y="43273"/>
                    <a:pt x="105262" y="43444"/>
                  </a:cubicBezTo>
                  <a:lnTo>
                    <a:pt x="103545" y="44131"/>
                  </a:lnTo>
                  <a:cubicBezTo>
                    <a:pt x="102515" y="44475"/>
                    <a:pt x="101484" y="44990"/>
                    <a:pt x="100625" y="45333"/>
                  </a:cubicBezTo>
                  <a:cubicBezTo>
                    <a:pt x="99767" y="45677"/>
                    <a:pt x="98737" y="46707"/>
                    <a:pt x="97363" y="48081"/>
                  </a:cubicBezTo>
                  <a:cubicBezTo>
                    <a:pt x="96161" y="49454"/>
                    <a:pt x="95302" y="50656"/>
                    <a:pt x="94959" y="51515"/>
                  </a:cubicBezTo>
                  <a:cubicBezTo>
                    <a:pt x="94616" y="52374"/>
                    <a:pt x="94272" y="52717"/>
                    <a:pt x="93929" y="52717"/>
                  </a:cubicBezTo>
                  <a:cubicBezTo>
                    <a:pt x="93757" y="52717"/>
                    <a:pt x="92727" y="52545"/>
                    <a:pt x="90837" y="51859"/>
                  </a:cubicBezTo>
                  <a:cubicBezTo>
                    <a:pt x="88949" y="51172"/>
                    <a:pt x="85343" y="49454"/>
                    <a:pt x="80191" y="46364"/>
                  </a:cubicBezTo>
                  <a:cubicBezTo>
                    <a:pt x="75040" y="43444"/>
                    <a:pt x="71263" y="40010"/>
                    <a:pt x="68858" y="36576"/>
                  </a:cubicBezTo>
                  <a:cubicBezTo>
                    <a:pt x="66454" y="32970"/>
                    <a:pt x="64737" y="29707"/>
                    <a:pt x="63535" y="26616"/>
                  </a:cubicBezTo>
                  <a:cubicBezTo>
                    <a:pt x="61303" y="30737"/>
                    <a:pt x="59414" y="33828"/>
                    <a:pt x="57696" y="35717"/>
                  </a:cubicBezTo>
                  <a:cubicBezTo>
                    <a:pt x="55980" y="37778"/>
                    <a:pt x="54091" y="39495"/>
                    <a:pt x="51859" y="41040"/>
                  </a:cubicBezTo>
                  <a:cubicBezTo>
                    <a:pt x="49798" y="42586"/>
                    <a:pt x="46192" y="44131"/>
                    <a:pt x="41212" y="46020"/>
                  </a:cubicBezTo>
                  <a:cubicBezTo>
                    <a:pt x="36232" y="47909"/>
                    <a:pt x="29707" y="49283"/>
                    <a:pt x="21464" y="50141"/>
                  </a:cubicBezTo>
                  <a:lnTo>
                    <a:pt x="30566" y="52889"/>
                  </a:lnTo>
                  <a:lnTo>
                    <a:pt x="72636" y="52889"/>
                  </a:lnTo>
                  <a:lnTo>
                    <a:pt x="75384" y="49454"/>
                  </a:lnTo>
                  <a:lnTo>
                    <a:pt x="76586" y="48081"/>
                  </a:lnTo>
                  <a:cubicBezTo>
                    <a:pt x="76758" y="48081"/>
                    <a:pt x="77272" y="48252"/>
                    <a:pt x="77959" y="48768"/>
                  </a:cubicBezTo>
                  <a:lnTo>
                    <a:pt x="86716" y="54606"/>
                  </a:lnTo>
                  <a:cubicBezTo>
                    <a:pt x="87060" y="54777"/>
                    <a:pt x="87232" y="55121"/>
                    <a:pt x="87232" y="55293"/>
                  </a:cubicBezTo>
                  <a:cubicBezTo>
                    <a:pt x="87232" y="55464"/>
                    <a:pt x="86888" y="55980"/>
                    <a:pt x="86202" y="56667"/>
                  </a:cubicBezTo>
                  <a:lnTo>
                    <a:pt x="83797" y="58899"/>
                  </a:lnTo>
                  <a:lnTo>
                    <a:pt x="83797" y="71091"/>
                  </a:lnTo>
                  <a:lnTo>
                    <a:pt x="84312" y="80020"/>
                  </a:lnTo>
                  <a:cubicBezTo>
                    <a:pt x="84141" y="80879"/>
                    <a:pt x="83797" y="81737"/>
                    <a:pt x="83282" y="82252"/>
                  </a:cubicBezTo>
                  <a:cubicBezTo>
                    <a:pt x="82939" y="82767"/>
                    <a:pt x="81909" y="83111"/>
                    <a:pt x="80363" y="83626"/>
                  </a:cubicBezTo>
                  <a:cubicBezTo>
                    <a:pt x="78818" y="84141"/>
                    <a:pt x="77272" y="84313"/>
                    <a:pt x="75898" y="84313"/>
                  </a:cubicBezTo>
                  <a:cubicBezTo>
                    <a:pt x="74696" y="84313"/>
                    <a:pt x="74010" y="84141"/>
                    <a:pt x="73666" y="83797"/>
                  </a:cubicBezTo>
                  <a:cubicBezTo>
                    <a:pt x="73323" y="83454"/>
                    <a:pt x="73151" y="83111"/>
                    <a:pt x="73151" y="82595"/>
                  </a:cubicBezTo>
                  <a:lnTo>
                    <a:pt x="73323" y="77616"/>
                  </a:lnTo>
                  <a:lnTo>
                    <a:pt x="73323" y="56151"/>
                  </a:lnTo>
                  <a:lnTo>
                    <a:pt x="30222" y="56151"/>
                  </a:lnTo>
                  <a:lnTo>
                    <a:pt x="30222" y="78818"/>
                  </a:lnTo>
                  <a:lnTo>
                    <a:pt x="30566" y="85515"/>
                  </a:lnTo>
                  <a:cubicBezTo>
                    <a:pt x="30394" y="85858"/>
                    <a:pt x="30222" y="86202"/>
                    <a:pt x="30050" y="86717"/>
                  </a:cubicBezTo>
                  <a:cubicBezTo>
                    <a:pt x="29878" y="87060"/>
                    <a:pt x="29020" y="87404"/>
                    <a:pt x="27646" y="87919"/>
                  </a:cubicBezTo>
                  <a:cubicBezTo>
                    <a:pt x="26273" y="88262"/>
                    <a:pt x="24899" y="88434"/>
                    <a:pt x="23353" y="88606"/>
                  </a:cubicBezTo>
                  <a:cubicBezTo>
                    <a:pt x="21808" y="88606"/>
                    <a:pt x="20778" y="88434"/>
                    <a:pt x="20606" y="87919"/>
                  </a:cubicBezTo>
                  <a:cubicBezTo>
                    <a:pt x="20434" y="87575"/>
                    <a:pt x="20262" y="87232"/>
                    <a:pt x="20262" y="86888"/>
                  </a:cubicBezTo>
                  <a:lnTo>
                    <a:pt x="20778" y="77959"/>
                  </a:lnTo>
                  <a:lnTo>
                    <a:pt x="20778" y="58040"/>
                  </a:lnTo>
                  <a:lnTo>
                    <a:pt x="20606" y="50313"/>
                  </a:lnTo>
                  <a:cubicBezTo>
                    <a:pt x="20262" y="49969"/>
                    <a:pt x="20090" y="49798"/>
                    <a:pt x="20090" y="49454"/>
                  </a:cubicBezTo>
                  <a:cubicBezTo>
                    <a:pt x="20090" y="49111"/>
                    <a:pt x="20434" y="48939"/>
                    <a:pt x="21121" y="48768"/>
                  </a:cubicBezTo>
                  <a:lnTo>
                    <a:pt x="23869" y="48081"/>
                  </a:lnTo>
                  <a:cubicBezTo>
                    <a:pt x="27303" y="47222"/>
                    <a:pt x="32283" y="45161"/>
                    <a:pt x="38636" y="41899"/>
                  </a:cubicBezTo>
                  <a:cubicBezTo>
                    <a:pt x="45161" y="38636"/>
                    <a:pt x="49111" y="34515"/>
                    <a:pt x="51000" y="29707"/>
                  </a:cubicBezTo>
                  <a:cubicBezTo>
                    <a:pt x="52717" y="24899"/>
                    <a:pt x="53747" y="21808"/>
                    <a:pt x="54091" y="20434"/>
                  </a:cubicBezTo>
                  <a:cubicBezTo>
                    <a:pt x="54434" y="19061"/>
                    <a:pt x="54606" y="18202"/>
                    <a:pt x="54777" y="17687"/>
                  </a:cubicBezTo>
                  <a:lnTo>
                    <a:pt x="45505" y="17687"/>
                  </a:lnTo>
                  <a:cubicBezTo>
                    <a:pt x="45161" y="18202"/>
                    <a:pt x="44646" y="18889"/>
                    <a:pt x="43959" y="19919"/>
                  </a:cubicBezTo>
                  <a:cubicBezTo>
                    <a:pt x="43273" y="20778"/>
                    <a:pt x="41727" y="22839"/>
                    <a:pt x="39152" y="25929"/>
                  </a:cubicBezTo>
                  <a:cubicBezTo>
                    <a:pt x="36576" y="29020"/>
                    <a:pt x="34859" y="30737"/>
                    <a:pt x="34171" y="31596"/>
                  </a:cubicBezTo>
                  <a:lnTo>
                    <a:pt x="31081" y="34858"/>
                  </a:lnTo>
                  <a:cubicBezTo>
                    <a:pt x="30050" y="35889"/>
                    <a:pt x="29364" y="36232"/>
                    <a:pt x="29192" y="35373"/>
                  </a:cubicBezTo>
                  <a:cubicBezTo>
                    <a:pt x="29020" y="34687"/>
                    <a:pt x="29192" y="34172"/>
                    <a:pt x="29364" y="33657"/>
                  </a:cubicBezTo>
                  <a:lnTo>
                    <a:pt x="31596" y="29707"/>
                  </a:lnTo>
                  <a:cubicBezTo>
                    <a:pt x="32797" y="27647"/>
                    <a:pt x="33657" y="25586"/>
                    <a:pt x="34515" y="23526"/>
                  </a:cubicBezTo>
                  <a:cubicBezTo>
                    <a:pt x="35373" y="21636"/>
                    <a:pt x="36576" y="18546"/>
                    <a:pt x="37950" y="14768"/>
                  </a:cubicBezTo>
                  <a:cubicBezTo>
                    <a:pt x="39494" y="10818"/>
                    <a:pt x="40353" y="8243"/>
                    <a:pt x="40697" y="6697"/>
                  </a:cubicBezTo>
                  <a:lnTo>
                    <a:pt x="41727" y="2919"/>
                  </a:lnTo>
                  <a:lnTo>
                    <a:pt x="42243" y="344"/>
                  </a:lnTo>
                  <a:cubicBezTo>
                    <a:pt x="42414" y="172"/>
                    <a:pt x="42414" y="172"/>
                    <a:pt x="42585" y="0"/>
                  </a:cubicBezTo>
                  <a:lnTo>
                    <a:pt x="44646" y="687"/>
                  </a:lnTo>
                  <a:lnTo>
                    <a:pt x="55980" y="4980"/>
                  </a:lnTo>
                  <a:cubicBezTo>
                    <a:pt x="56666" y="5152"/>
                    <a:pt x="56838" y="5495"/>
                    <a:pt x="57010" y="5839"/>
                  </a:cubicBezTo>
                  <a:cubicBezTo>
                    <a:pt x="57010" y="6182"/>
                    <a:pt x="56494" y="6697"/>
                    <a:pt x="55464" y="7212"/>
                  </a:cubicBezTo>
                  <a:lnTo>
                    <a:pt x="52545" y="8414"/>
                  </a:lnTo>
                  <a:cubicBezTo>
                    <a:pt x="51000" y="10303"/>
                    <a:pt x="49969" y="11677"/>
                    <a:pt x="49282" y="12535"/>
                  </a:cubicBezTo>
                  <a:cubicBezTo>
                    <a:pt x="48768" y="13394"/>
                    <a:pt x="48252" y="14081"/>
                    <a:pt x="47908" y="14596"/>
                  </a:cubicBezTo>
                  <a:lnTo>
                    <a:pt x="84828" y="14596"/>
                  </a:lnTo>
                  <a:lnTo>
                    <a:pt x="84828" y="14425"/>
                  </a:lnTo>
                  <a:close/>
                  <a:moveTo>
                    <a:pt x="35030" y="10818"/>
                  </a:moveTo>
                  <a:lnTo>
                    <a:pt x="33141" y="14081"/>
                  </a:lnTo>
                  <a:cubicBezTo>
                    <a:pt x="32797" y="14596"/>
                    <a:pt x="30909" y="17687"/>
                    <a:pt x="27131" y="23354"/>
                  </a:cubicBezTo>
                  <a:cubicBezTo>
                    <a:pt x="23525" y="29020"/>
                    <a:pt x="21464" y="32283"/>
                    <a:pt x="20950" y="33142"/>
                  </a:cubicBezTo>
                  <a:cubicBezTo>
                    <a:pt x="20434" y="34172"/>
                    <a:pt x="19748" y="35717"/>
                    <a:pt x="18888" y="37778"/>
                  </a:cubicBezTo>
                  <a:cubicBezTo>
                    <a:pt x="18030" y="39838"/>
                    <a:pt x="17515" y="41040"/>
                    <a:pt x="17515" y="41212"/>
                  </a:cubicBezTo>
                  <a:lnTo>
                    <a:pt x="18374" y="49798"/>
                  </a:lnTo>
                  <a:cubicBezTo>
                    <a:pt x="18202" y="50313"/>
                    <a:pt x="17515" y="51172"/>
                    <a:pt x="16657" y="52545"/>
                  </a:cubicBezTo>
                  <a:cubicBezTo>
                    <a:pt x="15626" y="53747"/>
                    <a:pt x="14081" y="54434"/>
                    <a:pt x="12020" y="54262"/>
                  </a:cubicBezTo>
                  <a:cubicBezTo>
                    <a:pt x="10132" y="54262"/>
                    <a:pt x="8758" y="53576"/>
                    <a:pt x="7899" y="52717"/>
                  </a:cubicBezTo>
                  <a:cubicBezTo>
                    <a:pt x="7040" y="51687"/>
                    <a:pt x="6697" y="50828"/>
                    <a:pt x="6525" y="50313"/>
                  </a:cubicBezTo>
                  <a:lnTo>
                    <a:pt x="7212" y="40697"/>
                  </a:lnTo>
                  <a:cubicBezTo>
                    <a:pt x="6697" y="39323"/>
                    <a:pt x="4979" y="37606"/>
                    <a:pt x="2061" y="35545"/>
                  </a:cubicBezTo>
                  <a:lnTo>
                    <a:pt x="516" y="34515"/>
                  </a:lnTo>
                  <a:cubicBezTo>
                    <a:pt x="172" y="34343"/>
                    <a:pt x="0" y="34172"/>
                    <a:pt x="0" y="34000"/>
                  </a:cubicBezTo>
                  <a:cubicBezTo>
                    <a:pt x="0" y="33828"/>
                    <a:pt x="0" y="33657"/>
                    <a:pt x="0" y="33657"/>
                  </a:cubicBezTo>
                  <a:cubicBezTo>
                    <a:pt x="0" y="32970"/>
                    <a:pt x="516" y="32970"/>
                    <a:pt x="1374" y="33142"/>
                  </a:cubicBezTo>
                  <a:lnTo>
                    <a:pt x="3263" y="33828"/>
                  </a:lnTo>
                  <a:cubicBezTo>
                    <a:pt x="3606" y="34000"/>
                    <a:pt x="4465" y="34172"/>
                    <a:pt x="6182" y="34515"/>
                  </a:cubicBezTo>
                  <a:cubicBezTo>
                    <a:pt x="7727" y="34858"/>
                    <a:pt x="8758" y="35030"/>
                    <a:pt x="9272" y="34858"/>
                  </a:cubicBezTo>
                  <a:cubicBezTo>
                    <a:pt x="10303" y="34858"/>
                    <a:pt x="11333" y="34343"/>
                    <a:pt x="12364" y="33657"/>
                  </a:cubicBezTo>
                  <a:cubicBezTo>
                    <a:pt x="13394" y="32970"/>
                    <a:pt x="14939" y="31424"/>
                    <a:pt x="17000" y="29020"/>
                  </a:cubicBezTo>
                  <a:lnTo>
                    <a:pt x="22667" y="23182"/>
                  </a:lnTo>
                  <a:lnTo>
                    <a:pt x="27990" y="17343"/>
                  </a:lnTo>
                  <a:lnTo>
                    <a:pt x="32455" y="12364"/>
                  </a:lnTo>
                  <a:lnTo>
                    <a:pt x="34687" y="9960"/>
                  </a:lnTo>
                  <a:cubicBezTo>
                    <a:pt x="34859" y="9616"/>
                    <a:pt x="35202" y="9445"/>
                    <a:pt x="35373" y="9616"/>
                  </a:cubicBezTo>
                  <a:cubicBezTo>
                    <a:pt x="35717" y="9616"/>
                    <a:pt x="35717" y="9788"/>
                    <a:pt x="35889" y="10132"/>
                  </a:cubicBezTo>
                  <a:cubicBezTo>
                    <a:pt x="35030" y="10475"/>
                    <a:pt x="35030" y="10647"/>
                    <a:pt x="35030" y="10818"/>
                  </a:cubicBezTo>
                  <a:lnTo>
                    <a:pt x="35030" y="10818"/>
                  </a:lnTo>
                  <a:close/>
                  <a:moveTo>
                    <a:pt x="58040" y="66970"/>
                  </a:moveTo>
                  <a:cubicBezTo>
                    <a:pt x="57696" y="69030"/>
                    <a:pt x="57354" y="71434"/>
                    <a:pt x="57010" y="74353"/>
                  </a:cubicBezTo>
                  <a:cubicBezTo>
                    <a:pt x="56666" y="77272"/>
                    <a:pt x="56151" y="79676"/>
                    <a:pt x="55636" y="81737"/>
                  </a:cubicBezTo>
                  <a:lnTo>
                    <a:pt x="54777" y="84656"/>
                  </a:lnTo>
                  <a:cubicBezTo>
                    <a:pt x="78989" y="85343"/>
                    <a:pt x="92383" y="87747"/>
                    <a:pt x="94616" y="91868"/>
                  </a:cubicBezTo>
                  <a:cubicBezTo>
                    <a:pt x="97020" y="96161"/>
                    <a:pt x="98222" y="98909"/>
                    <a:pt x="98222" y="100283"/>
                  </a:cubicBezTo>
                  <a:cubicBezTo>
                    <a:pt x="98222" y="101313"/>
                    <a:pt x="97878" y="102514"/>
                    <a:pt x="97191" y="103717"/>
                  </a:cubicBezTo>
                  <a:cubicBezTo>
                    <a:pt x="96504" y="104919"/>
                    <a:pt x="95302" y="105606"/>
                    <a:pt x="93414" y="105434"/>
                  </a:cubicBezTo>
                  <a:cubicBezTo>
                    <a:pt x="92211" y="105434"/>
                    <a:pt x="91009" y="105262"/>
                    <a:pt x="90151" y="104747"/>
                  </a:cubicBezTo>
                  <a:cubicBezTo>
                    <a:pt x="89121" y="104232"/>
                    <a:pt x="87575" y="103030"/>
                    <a:pt x="85172" y="101141"/>
                  </a:cubicBezTo>
                  <a:cubicBezTo>
                    <a:pt x="82767" y="99252"/>
                    <a:pt x="79676" y="97191"/>
                    <a:pt x="75726" y="94959"/>
                  </a:cubicBezTo>
                  <a:cubicBezTo>
                    <a:pt x="71777" y="92727"/>
                    <a:pt x="68172" y="91010"/>
                    <a:pt x="64737" y="89636"/>
                  </a:cubicBezTo>
                  <a:cubicBezTo>
                    <a:pt x="61475" y="88262"/>
                    <a:pt x="57868" y="87232"/>
                    <a:pt x="53919" y="86545"/>
                  </a:cubicBezTo>
                  <a:cubicBezTo>
                    <a:pt x="53061" y="87575"/>
                    <a:pt x="52201" y="88777"/>
                    <a:pt x="51171" y="89808"/>
                  </a:cubicBezTo>
                  <a:cubicBezTo>
                    <a:pt x="50313" y="90838"/>
                    <a:pt x="48080" y="92555"/>
                    <a:pt x="44646" y="94959"/>
                  </a:cubicBezTo>
                  <a:cubicBezTo>
                    <a:pt x="41212" y="97363"/>
                    <a:pt x="37090" y="99252"/>
                    <a:pt x="32283" y="100454"/>
                  </a:cubicBezTo>
                  <a:cubicBezTo>
                    <a:pt x="27474" y="101828"/>
                    <a:pt x="23010" y="102686"/>
                    <a:pt x="18718" y="103373"/>
                  </a:cubicBezTo>
                  <a:cubicBezTo>
                    <a:pt x="14595" y="104060"/>
                    <a:pt x="11162" y="104404"/>
                    <a:pt x="8586" y="104404"/>
                  </a:cubicBezTo>
                  <a:lnTo>
                    <a:pt x="5839" y="104404"/>
                  </a:lnTo>
                  <a:cubicBezTo>
                    <a:pt x="5151" y="104404"/>
                    <a:pt x="4979" y="104060"/>
                    <a:pt x="4979" y="103545"/>
                  </a:cubicBezTo>
                  <a:cubicBezTo>
                    <a:pt x="4979" y="103030"/>
                    <a:pt x="5323" y="102858"/>
                    <a:pt x="5839" y="102686"/>
                  </a:cubicBezTo>
                  <a:lnTo>
                    <a:pt x="9788" y="102171"/>
                  </a:lnTo>
                  <a:cubicBezTo>
                    <a:pt x="14425" y="101484"/>
                    <a:pt x="20262" y="99767"/>
                    <a:pt x="27303" y="97020"/>
                  </a:cubicBezTo>
                  <a:cubicBezTo>
                    <a:pt x="34343" y="94272"/>
                    <a:pt x="38980" y="91010"/>
                    <a:pt x="41212" y="87575"/>
                  </a:cubicBezTo>
                  <a:cubicBezTo>
                    <a:pt x="43445" y="83969"/>
                    <a:pt x="44818" y="81222"/>
                    <a:pt x="45161" y="79161"/>
                  </a:cubicBezTo>
                  <a:cubicBezTo>
                    <a:pt x="45505" y="77101"/>
                    <a:pt x="45848" y="75212"/>
                    <a:pt x="46192" y="73151"/>
                  </a:cubicBezTo>
                  <a:cubicBezTo>
                    <a:pt x="46535" y="71091"/>
                    <a:pt x="46535" y="69545"/>
                    <a:pt x="46535" y="68343"/>
                  </a:cubicBezTo>
                  <a:lnTo>
                    <a:pt x="46535" y="62505"/>
                  </a:lnTo>
                  <a:lnTo>
                    <a:pt x="46364" y="59757"/>
                  </a:lnTo>
                  <a:cubicBezTo>
                    <a:pt x="46535" y="59585"/>
                    <a:pt x="47738" y="59757"/>
                    <a:pt x="49798" y="60272"/>
                  </a:cubicBezTo>
                  <a:lnTo>
                    <a:pt x="60959" y="62505"/>
                  </a:lnTo>
                  <a:cubicBezTo>
                    <a:pt x="61131" y="62505"/>
                    <a:pt x="61303" y="62848"/>
                    <a:pt x="61303" y="63192"/>
                  </a:cubicBezTo>
                  <a:cubicBezTo>
                    <a:pt x="61303" y="63535"/>
                    <a:pt x="61131" y="63878"/>
                    <a:pt x="60959" y="64050"/>
                  </a:cubicBezTo>
                  <a:lnTo>
                    <a:pt x="58040" y="66970"/>
                  </a:lnTo>
                  <a:lnTo>
                    <a:pt x="58040" y="66970"/>
                  </a:lnTo>
                  <a:close/>
                  <a:moveTo>
                    <a:pt x="5495" y="4637"/>
                  </a:moveTo>
                  <a:cubicBezTo>
                    <a:pt x="5667" y="3950"/>
                    <a:pt x="6525" y="3778"/>
                    <a:pt x="8071" y="3778"/>
                  </a:cubicBezTo>
                  <a:cubicBezTo>
                    <a:pt x="17687" y="4122"/>
                    <a:pt x="22323" y="6869"/>
                    <a:pt x="22323" y="12020"/>
                  </a:cubicBezTo>
                  <a:cubicBezTo>
                    <a:pt x="22323" y="13222"/>
                    <a:pt x="21808" y="14768"/>
                    <a:pt x="20778" y="16485"/>
                  </a:cubicBezTo>
                  <a:cubicBezTo>
                    <a:pt x="19748" y="18202"/>
                    <a:pt x="18202" y="19061"/>
                    <a:pt x="16141" y="19061"/>
                  </a:cubicBezTo>
                  <a:cubicBezTo>
                    <a:pt x="14081" y="19061"/>
                    <a:pt x="12364" y="18030"/>
                    <a:pt x="11162" y="15970"/>
                  </a:cubicBezTo>
                  <a:lnTo>
                    <a:pt x="9272" y="9788"/>
                  </a:lnTo>
                  <a:cubicBezTo>
                    <a:pt x="8930" y="8586"/>
                    <a:pt x="8242" y="7556"/>
                    <a:pt x="7727" y="7040"/>
                  </a:cubicBezTo>
                  <a:lnTo>
                    <a:pt x="6010" y="5839"/>
                  </a:lnTo>
                  <a:cubicBezTo>
                    <a:pt x="5839" y="5667"/>
                    <a:pt x="5667" y="5323"/>
                    <a:pt x="5495" y="5152"/>
                  </a:cubicBezTo>
                  <a:cubicBezTo>
                    <a:pt x="5323" y="4808"/>
                    <a:pt x="5323" y="4637"/>
                    <a:pt x="5495" y="4637"/>
                  </a:cubicBezTo>
                  <a:lnTo>
                    <a:pt x="5495" y="4637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F21F5A64-2171-4B8E-BE6F-DF616BD5F78D}"/>
                </a:ext>
              </a:extLst>
            </p:cNvPr>
            <p:cNvSpPr/>
            <p:nvPr/>
          </p:nvSpPr>
          <p:spPr>
            <a:xfrm>
              <a:off x="9581681" y="6428584"/>
              <a:ext cx="105604" cy="101827"/>
            </a:xfrm>
            <a:custGeom>
              <a:avLst/>
              <a:gdLst>
                <a:gd name="connsiteX0" fmla="*/ 64737 w 105604"/>
                <a:gd name="connsiteY0" fmla="*/ 9445 h 101827"/>
                <a:gd name="connsiteX1" fmla="*/ 43615 w 105604"/>
                <a:gd name="connsiteY1" fmla="*/ 9445 h 101827"/>
                <a:gd name="connsiteX2" fmla="*/ 43615 w 105604"/>
                <a:gd name="connsiteY2" fmla="*/ 14253 h 101827"/>
                <a:gd name="connsiteX3" fmla="*/ 43615 w 105604"/>
                <a:gd name="connsiteY3" fmla="*/ 23354 h 101827"/>
                <a:gd name="connsiteX4" fmla="*/ 43615 w 105604"/>
                <a:gd name="connsiteY4" fmla="*/ 31596 h 101827"/>
                <a:gd name="connsiteX5" fmla="*/ 43273 w 105604"/>
                <a:gd name="connsiteY5" fmla="*/ 46364 h 101827"/>
                <a:gd name="connsiteX6" fmla="*/ 42243 w 105604"/>
                <a:gd name="connsiteY6" fmla="*/ 61303 h 101827"/>
                <a:gd name="connsiteX7" fmla="*/ 39494 w 105604"/>
                <a:gd name="connsiteY7" fmla="*/ 73838 h 101827"/>
                <a:gd name="connsiteX8" fmla="*/ 34515 w 105604"/>
                <a:gd name="connsiteY8" fmla="*/ 85687 h 101827"/>
                <a:gd name="connsiteX9" fmla="*/ 25929 w 105604"/>
                <a:gd name="connsiteY9" fmla="*/ 98909 h 101827"/>
                <a:gd name="connsiteX10" fmla="*/ 24040 w 105604"/>
                <a:gd name="connsiteY10" fmla="*/ 101312 h 101827"/>
                <a:gd name="connsiteX11" fmla="*/ 23181 w 105604"/>
                <a:gd name="connsiteY11" fmla="*/ 101827 h 101827"/>
                <a:gd name="connsiteX12" fmla="*/ 22667 w 105604"/>
                <a:gd name="connsiteY12" fmla="*/ 101656 h 101827"/>
                <a:gd name="connsiteX13" fmla="*/ 22495 w 105604"/>
                <a:gd name="connsiteY13" fmla="*/ 101141 h 101827"/>
                <a:gd name="connsiteX14" fmla="*/ 23009 w 105604"/>
                <a:gd name="connsiteY14" fmla="*/ 99939 h 101827"/>
                <a:gd name="connsiteX15" fmla="*/ 25414 w 105604"/>
                <a:gd name="connsiteY15" fmla="*/ 95646 h 101827"/>
                <a:gd name="connsiteX16" fmla="*/ 29192 w 105604"/>
                <a:gd name="connsiteY16" fmla="*/ 87403 h 101827"/>
                <a:gd name="connsiteX17" fmla="*/ 32969 w 105604"/>
                <a:gd name="connsiteY17" fmla="*/ 73838 h 101827"/>
                <a:gd name="connsiteX18" fmla="*/ 34515 w 105604"/>
                <a:gd name="connsiteY18" fmla="*/ 60101 h 101827"/>
                <a:gd name="connsiteX19" fmla="*/ 34858 w 105604"/>
                <a:gd name="connsiteY19" fmla="*/ 46535 h 101827"/>
                <a:gd name="connsiteX20" fmla="*/ 34687 w 105604"/>
                <a:gd name="connsiteY20" fmla="*/ 26960 h 101827"/>
                <a:gd name="connsiteX21" fmla="*/ 34515 w 105604"/>
                <a:gd name="connsiteY21" fmla="*/ 15798 h 101827"/>
                <a:gd name="connsiteX22" fmla="*/ 34171 w 105604"/>
                <a:gd name="connsiteY22" fmla="*/ 7727 h 101827"/>
                <a:gd name="connsiteX23" fmla="*/ 33657 w 105604"/>
                <a:gd name="connsiteY23" fmla="*/ 2061 h 101827"/>
                <a:gd name="connsiteX24" fmla="*/ 33999 w 105604"/>
                <a:gd name="connsiteY24" fmla="*/ 1545 h 101827"/>
                <a:gd name="connsiteX25" fmla="*/ 36060 w 105604"/>
                <a:gd name="connsiteY25" fmla="*/ 2404 h 101827"/>
                <a:gd name="connsiteX26" fmla="*/ 44474 w 105604"/>
                <a:gd name="connsiteY26" fmla="*/ 6525 h 101827"/>
                <a:gd name="connsiteX27" fmla="*/ 88777 w 105604"/>
                <a:gd name="connsiteY27" fmla="*/ 6525 h 101827"/>
                <a:gd name="connsiteX28" fmla="*/ 93070 w 105604"/>
                <a:gd name="connsiteY28" fmla="*/ 1374 h 101827"/>
                <a:gd name="connsiteX29" fmla="*/ 94444 w 105604"/>
                <a:gd name="connsiteY29" fmla="*/ 0 h 101827"/>
                <a:gd name="connsiteX30" fmla="*/ 96676 w 105604"/>
                <a:gd name="connsiteY30" fmla="*/ 1545 h 101827"/>
                <a:gd name="connsiteX31" fmla="*/ 103544 w 105604"/>
                <a:gd name="connsiteY31" fmla="*/ 7212 h 101827"/>
                <a:gd name="connsiteX32" fmla="*/ 104404 w 105604"/>
                <a:gd name="connsiteY32" fmla="*/ 8071 h 101827"/>
                <a:gd name="connsiteX33" fmla="*/ 104574 w 105604"/>
                <a:gd name="connsiteY33" fmla="*/ 8930 h 101827"/>
                <a:gd name="connsiteX34" fmla="*/ 102686 w 105604"/>
                <a:gd name="connsiteY34" fmla="*/ 9616 h 101827"/>
                <a:gd name="connsiteX35" fmla="*/ 92898 w 105604"/>
                <a:gd name="connsiteY35" fmla="*/ 9616 h 101827"/>
                <a:gd name="connsiteX36" fmla="*/ 77787 w 105604"/>
                <a:gd name="connsiteY36" fmla="*/ 9616 h 101827"/>
                <a:gd name="connsiteX37" fmla="*/ 76928 w 105604"/>
                <a:gd name="connsiteY37" fmla="*/ 10646 h 101827"/>
                <a:gd name="connsiteX38" fmla="*/ 74353 w 105604"/>
                <a:gd name="connsiteY38" fmla="*/ 11505 h 101827"/>
                <a:gd name="connsiteX39" fmla="*/ 70060 w 105604"/>
                <a:gd name="connsiteY39" fmla="*/ 17859 h 101827"/>
                <a:gd name="connsiteX40" fmla="*/ 65768 w 105604"/>
                <a:gd name="connsiteY40" fmla="*/ 23869 h 101827"/>
                <a:gd name="connsiteX41" fmla="*/ 84828 w 105604"/>
                <a:gd name="connsiteY41" fmla="*/ 23869 h 101827"/>
                <a:gd name="connsiteX42" fmla="*/ 87403 w 105604"/>
                <a:gd name="connsiteY42" fmla="*/ 20434 h 101827"/>
                <a:gd name="connsiteX43" fmla="*/ 88433 w 105604"/>
                <a:gd name="connsiteY43" fmla="*/ 19576 h 101827"/>
                <a:gd name="connsiteX44" fmla="*/ 90151 w 105604"/>
                <a:gd name="connsiteY44" fmla="*/ 20262 h 101827"/>
                <a:gd name="connsiteX45" fmla="*/ 97191 w 105604"/>
                <a:gd name="connsiteY45" fmla="*/ 24555 h 101827"/>
                <a:gd name="connsiteX46" fmla="*/ 97878 w 105604"/>
                <a:gd name="connsiteY46" fmla="*/ 25242 h 101827"/>
                <a:gd name="connsiteX47" fmla="*/ 98050 w 105604"/>
                <a:gd name="connsiteY47" fmla="*/ 25929 h 101827"/>
                <a:gd name="connsiteX48" fmla="*/ 97363 w 105604"/>
                <a:gd name="connsiteY48" fmla="*/ 26960 h 101827"/>
                <a:gd name="connsiteX49" fmla="*/ 95302 w 105604"/>
                <a:gd name="connsiteY49" fmla="*/ 28848 h 101827"/>
                <a:gd name="connsiteX50" fmla="*/ 95302 w 105604"/>
                <a:gd name="connsiteY50" fmla="*/ 51515 h 101827"/>
                <a:gd name="connsiteX51" fmla="*/ 95818 w 105604"/>
                <a:gd name="connsiteY51" fmla="*/ 58040 h 101827"/>
                <a:gd name="connsiteX52" fmla="*/ 90837 w 105604"/>
                <a:gd name="connsiteY52" fmla="*/ 61818 h 101827"/>
                <a:gd name="connsiteX53" fmla="*/ 86202 w 105604"/>
                <a:gd name="connsiteY53" fmla="*/ 61131 h 101827"/>
                <a:gd name="connsiteX54" fmla="*/ 85514 w 105604"/>
                <a:gd name="connsiteY54" fmla="*/ 59929 h 101827"/>
                <a:gd name="connsiteX55" fmla="*/ 85514 w 105604"/>
                <a:gd name="connsiteY55" fmla="*/ 57353 h 101827"/>
                <a:gd name="connsiteX56" fmla="*/ 80707 w 105604"/>
                <a:gd name="connsiteY56" fmla="*/ 57353 h 101827"/>
                <a:gd name="connsiteX57" fmla="*/ 78646 w 105604"/>
                <a:gd name="connsiteY57" fmla="*/ 59929 h 101827"/>
                <a:gd name="connsiteX58" fmla="*/ 78646 w 105604"/>
                <a:gd name="connsiteY58" fmla="*/ 94959 h 101827"/>
                <a:gd name="connsiteX59" fmla="*/ 74353 w 105604"/>
                <a:gd name="connsiteY59" fmla="*/ 99596 h 101827"/>
                <a:gd name="connsiteX60" fmla="*/ 66282 w 105604"/>
                <a:gd name="connsiteY60" fmla="*/ 101484 h 101827"/>
                <a:gd name="connsiteX61" fmla="*/ 65596 w 105604"/>
                <a:gd name="connsiteY61" fmla="*/ 101312 h 101827"/>
                <a:gd name="connsiteX62" fmla="*/ 65424 w 105604"/>
                <a:gd name="connsiteY62" fmla="*/ 100969 h 101827"/>
                <a:gd name="connsiteX63" fmla="*/ 65080 w 105604"/>
                <a:gd name="connsiteY63" fmla="*/ 98909 h 101827"/>
                <a:gd name="connsiteX64" fmla="*/ 63878 w 105604"/>
                <a:gd name="connsiteY64" fmla="*/ 95818 h 101827"/>
                <a:gd name="connsiteX65" fmla="*/ 61989 w 105604"/>
                <a:gd name="connsiteY65" fmla="*/ 93929 h 101827"/>
                <a:gd name="connsiteX66" fmla="*/ 59242 w 105604"/>
                <a:gd name="connsiteY66" fmla="*/ 92555 h 101827"/>
                <a:gd name="connsiteX67" fmla="*/ 57696 w 105604"/>
                <a:gd name="connsiteY67" fmla="*/ 91868 h 101827"/>
                <a:gd name="connsiteX68" fmla="*/ 56494 w 105604"/>
                <a:gd name="connsiteY68" fmla="*/ 91010 h 101827"/>
                <a:gd name="connsiteX69" fmla="*/ 56494 w 105604"/>
                <a:gd name="connsiteY69" fmla="*/ 90495 h 101827"/>
                <a:gd name="connsiteX70" fmla="*/ 57696 w 105604"/>
                <a:gd name="connsiteY70" fmla="*/ 89980 h 101827"/>
                <a:gd name="connsiteX71" fmla="*/ 61645 w 105604"/>
                <a:gd name="connsiteY71" fmla="*/ 90151 h 101827"/>
                <a:gd name="connsiteX72" fmla="*/ 66110 w 105604"/>
                <a:gd name="connsiteY72" fmla="*/ 90323 h 101827"/>
                <a:gd name="connsiteX73" fmla="*/ 68343 w 105604"/>
                <a:gd name="connsiteY73" fmla="*/ 89808 h 101827"/>
                <a:gd name="connsiteX74" fmla="*/ 68858 w 105604"/>
                <a:gd name="connsiteY74" fmla="*/ 88262 h 101827"/>
                <a:gd name="connsiteX75" fmla="*/ 68858 w 105604"/>
                <a:gd name="connsiteY75" fmla="*/ 57010 h 101827"/>
                <a:gd name="connsiteX76" fmla="*/ 59242 w 105604"/>
                <a:gd name="connsiteY76" fmla="*/ 57010 h 101827"/>
                <a:gd name="connsiteX77" fmla="*/ 59242 w 105604"/>
                <a:gd name="connsiteY77" fmla="*/ 58727 h 101827"/>
                <a:gd name="connsiteX78" fmla="*/ 57182 w 105604"/>
                <a:gd name="connsiteY78" fmla="*/ 61475 h 101827"/>
                <a:gd name="connsiteX79" fmla="*/ 53060 w 105604"/>
                <a:gd name="connsiteY79" fmla="*/ 62333 h 101827"/>
                <a:gd name="connsiteX80" fmla="*/ 50485 w 105604"/>
                <a:gd name="connsiteY80" fmla="*/ 61818 h 101827"/>
                <a:gd name="connsiteX81" fmla="*/ 49797 w 105604"/>
                <a:gd name="connsiteY81" fmla="*/ 60444 h 101827"/>
                <a:gd name="connsiteX82" fmla="*/ 50313 w 105604"/>
                <a:gd name="connsiteY82" fmla="*/ 50485 h 101827"/>
                <a:gd name="connsiteX83" fmla="*/ 50313 w 105604"/>
                <a:gd name="connsiteY83" fmla="*/ 30737 h 101827"/>
                <a:gd name="connsiteX84" fmla="*/ 49969 w 105604"/>
                <a:gd name="connsiteY84" fmla="*/ 19747 h 101827"/>
                <a:gd name="connsiteX85" fmla="*/ 50485 w 105604"/>
                <a:gd name="connsiteY85" fmla="*/ 19404 h 101827"/>
                <a:gd name="connsiteX86" fmla="*/ 52201 w 105604"/>
                <a:gd name="connsiteY86" fmla="*/ 20091 h 101827"/>
                <a:gd name="connsiteX87" fmla="*/ 58898 w 105604"/>
                <a:gd name="connsiteY87" fmla="*/ 23697 h 101827"/>
                <a:gd name="connsiteX88" fmla="*/ 61989 w 105604"/>
                <a:gd name="connsiteY88" fmla="*/ 23697 h 101827"/>
                <a:gd name="connsiteX89" fmla="*/ 64737 w 105604"/>
                <a:gd name="connsiteY89" fmla="*/ 9445 h 101827"/>
                <a:gd name="connsiteX90" fmla="*/ 64737 w 105604"/>
                <a:gd name="connsiteY90" fmla="*/ 9445 h 101827"/>
                <a:gd name="connsiteX91" fmla="*/ 85514 w 105604"/>
                <a:gd name="connsiteY91" fmla="*/ 27131 h 101827"/>
                <a:gd name="connsiteX92" fmla="*/ 59242 w 105604"/>
                <a:gd name="connsiteY92" fmla="*/ 27131 h 101827"/>
                <a:gd name="connsiteX93" fmla="*/ 59242 w 105604"/>
                <a:gd name="connsiteY93" fmla="*/ 37950 h 101827"/>
                <a:gd name="connsiteX94" fmla="*/ 85514 w 105604"/>
                <a:gd name="connsiteY94" fmla="*/ 37950 h 101827"/>
                <a:gd name="connsiteX95" fmla="*/ 85514 w 105604"/>
                <a:gd name="connsiteY95" fmla="*/ 27131 h 101827"/>
                <a:gd name="connsiteX96" fmla="*/ 85514 w 105604"/>
                <a:gd name="connsiteY96" fmla="*/ 27131 h 101827"/>
                <a:gd name="connsiteX97" fmla="*/ 59414 w 105604"/>
                <a:gd name="connsiteY97" fmla="*/ 54262 h 101827"/>
                <a:gd name="connsiteX98" fmla="*/ 85686 w 105604"/>
                <a:gd name="connsiteY98" fmla="*/ 54262 h 101827"/>
                <a:gd name="connsiteX99" fmla="*/ 85686 w 105604"/>
                <a:gd name="connsiteY99" fmla="*/ 41212 h 101827"/>
                <a:gd name="connsiteX100" fmla="*/ 59414 w 105604"/>
                <a:gd name="connsiteY100" fmla="*/ 41212 h 101827"/>
                <a:gd name="connsiteX101" fmla="*/ 59414 w 105604"/>
                <a:gd name="connsiteY101" fmla="*/ 54262 h 101827"/>
                <a:gd name="connsiteX102" fmla="*/ 59414 w 105604"/>
                <a:gd name="connsiteY102" fmla="*/ 54262 h 101827"/>
                <a:gd name="connsiteX103" fmla="*/ 2404 w 105604"/>
                <a:gd name="connsiteY103" fmla="*/ 27647 h 101827"/>
                <a:gd name="connsiteX104" fmla="*/ 344 w 105604"/>
                <a:gd name="connsiteY104" fmla="*/ 25757 h 101827"/>
                <a:gd name="connsiteX105" fmla="*/ 0 w 105604"/>
                <a:gd name="connsiteY105" fmla="*/ 25071 h 101827"/>
                <a:gd name="connsiteX106" fmla="*/ 0 w 105604"/>
                <a:gd name="connsiteY106" fmla="*/ 24555 h 101827"/>
                <a:gd name="connsiteX107" fmla="*/ 1202 w 105604"/>
                <a:gd name="connsiteY107" fmla="*/ 24212 h 101827"/>
                <a:gd name="connsiteX108" fmla="*/ 8070 w 105604"/>
                <a:gd name="connsiteY108" fmla="*/ 25586 h 101827"/>
                <a:gd name="connsiteX109" fmla="*/ 14767 w 105604"/>
                <a:gd name="connsiteY109" fmla="*/ 29707 h 101827"/>
                <a:gd name="connsiteX110" fmla="*/ 16656 w 105604"/>
                <a:gd name="connsiteY110" fmla="*/ 34858 h 101827"/>
                <a:gd name="connsiteX111" fmla="*/ 14767 w 105604"/>
                <a:gd name="connsiteY111" fmla="*/ 39495 h 101827"/>
                <a:gd name="connsiteX112" fmla="*/ 10474 w 105604"/>
                <a:gd name="connsiteY112" fmla="*/ 41384 h 101827"/>
                <a:gd name="connsiteX113" fmla="*/ 7212 w 105604"/>
                <a:gd name="connsiteY113" fmla="*/ 40181 h 101827"/>
                <a:gd name="connsiteX114" fmla="*/ 5495 w 105604"/>
                <a:gd name="connsiteY114" fmla="*/ 37606 h 101827"/>
                <a:gd name="connsiteX115" fmla="*/ 4808 w 105604"/>
                <a:gd name="connsiteY115" fmla="*/ 32970 h 101827"/>
                <a:gd name="connsiteX116" fmla="*/ 2404 w 105604"/>
                <a:gd name="connsiteY116" fmla="*/ 27647 h 101827"/>
                <a:gd name="connsiteX117" fmla="*/ 2404 w 105604"/>
                <a:gd name="connsiteY117" fmla="*/ 27647 h 101827"/>
                <a:gd name="connsiteX118" fmla="*/ 14081 w 105604"/>
                <a:gd name="connsiteY118" fmla="*/ 3435 h 101827"/>
                <a:gd name="connsiteX119" fmla="*/ 11848 w 105604"/>
                <a:gd name="connsiteY119" fmla="*/ 1545 h 101827"/>
                <a:gd name="connsiteX120" fmla="*/ 11161 w 105604"/>
                <a:gd name="connsiteY120" fmla="*/ 515 h 101827"/>
                <a:gd name="connsiteX121" fmla="*/ 12535 w 105604"/>
                <a:gd name="connsiteY121" fmla="*/ 0 h 101827"/>
                <a:gd name="connsiteX122" fmla="*/ 22151 w 105604"/>
                <a:gd name="connsiteY122" fmla="*/ 1889 h 101827"/>
                <a:gd name="connsiteX123" fmla="*/ 28333 w 105604"/>
                <a:gd name="connsiteY123" fmla="*/ 9616 h 101827"/>
                <a:gd name="connsiteX124" fmla="*/ 27646 w 105604"/>
                <a:gd name="connsiteY124" fmla="*/ 12879 h 101827"/>
                <a:gd name="connsiteX125" fmla="*/ 25242 w 105604"/>
                <a:gd name="connsiteY125" fmla="*/ 15454 h 101827"/>
                <a:gd name="connsiteX126" fmla="*/ 22323 w 105604"/>
                <a:gd name="connsiteY126" fmla="*/ 16141 h 101827"/>
                <a:gd name="connsiteX127" fmla="*/ 18374 w 105604"/>
                <a:gd name="connsiteY127" fmla="*/ 14424 h 101827"/>
                <a:gd name="connsiteX128" fmla="*/ 16828 w 105604"/>
                <a:gd name="connsiteY128" fmla="*/ 10646 h 101827"/>
                <a:gd name="connsiteX129" fmla="*/ 16656 w 105604"/>
                <a:gd name="connsiteY129" fmla="*/ 7899 h 101827"/>
                <a:gd name="connsiteX130" fmla="*/ 14081 w 105604"/>
                <a:gd name="connsiteY130" fmla="*/ 3435 h 101827"/>
                <a:gd name="connsiteX131" fmla="*/ 14081 w 105604"/>
                <a:gd name="connsiteY131" fmla="*/ 3435 h 101827"/>
                <a:gd name="connsiteX132" fmla="*/ 61817 w 105604"/>
                <a:gd name="connsiteY132" fmla="*/ 73838 h 101827"/>
                <a:gd name="connsiteX133" fmla="*/ 50485 w 105604"/>
                <a:gd name="connsiteY133" fmla="*/ 85687 h 101827"/>
                <a:gd name="connsiteX134" fmla="*/ 39151 w 105604"/>
                <a:gd name="connsiteY134" fmla="*/ 95303 h 101827"/>
                <a:gd name="connsiteX135" fmla="*/ 35888 w 105604"/>
                <a:gd name="connsiteY135" fmla="*/ 97706 h 101827"/>
                <a:gd name="connsiteX136" fmla="*/ 34858 w 105604"/>
                <a:gd name="connsiteY136" fmla="*/ 98222 h 101827"/>
                <a:gd name="connsiteX137" fmla="*/ 34343 w 105604"/>
                <a:gd name="connsiteY137" fmla="*/ 98050 h 101827"/>
                <a:gd name="connsiteX138" fmla="*/ 34343 w 105604"/>
                <a:gd name="connsiteY138" fmla="*/ 97706 h 101827"/>
                <a:gd name="connsiteX139" fmla="*/ 34343 w 105604"/>
                <a:gd name="connsiteY139" fmla="*/ 97363 h 101827"/>
                <a:gd name="connsiteX140" fmla="*/ 35030 w 105604"/>
                <a:gd name="connsiteY140" fmla="*/ 96504 h 101827"/>
                <a:gd name="connsiteX141" fmla="*/ 37950 w 105604"/>
                <a:gd name="connsiteY141" fmla="*/ 93070 h 101827"/>
                <a:gd name="connsiteX142" fmla="*/ 45848 w 105604"/>
                <a:gd name="connsiteY142" fmla="*/ 81909 h 101827"/>
                <a:gd name="connsiteX143" fmla="*/ 50485 w 105604"/>
                <a:gd name="connsiteY143" fmla="*/ 73494 h 101827"/>
                <a:gd name="connsiteX144" fmla="*/ 52373 w 105604"/>
                <a:gd name="connsiteY144" fmla="*/ 69373 h 101827"/>
                <a:gd name="connsiteX145" fmla="*/ 53575 w 105604"/>
                <a:gd name="connsiteY145" fmla="*/ 66454 h 101827"/>
                <a:gd name="connsiteX146" fmla="*/ 53919 w 105604"/>
                <a:gd name="connsiteY146" fmla="*/ 66111 h 101827"/>
                <a:gd name="connsiteX147" fmla="*/ 55292 w 105604"/>
                <a:gd name="connsiteY147" fmla="*/ 66798 h 101827"/>
                <a:gd name="connsiteX148" fmla="*/ 63878 w 105604"/>
                <a:gd name="connsiteY148" fmla="*/ 71091 h 101827"/>
                <a:gd name="connsiteX149" fmla="*/ 64737 w 105604"/>
                <a:gd name="connsiteY149" fmla="*/ 71777 h 101827"/>
                <a:gd name="connsiteX150" fmla="*/ 65080 w 105604"/>
                <a:gd name="connsiteY150" fmla="*/ 72464 h 101827"/>
                <a:gd name="connsiteX151" fmla="*/ 64050 w 105604"/>
                <a:gd name="connsiteY151" fmla="*/ 73494 h 101827"/>
                <a:gd name="connsiteX152" fmla="*/ 61817 w 105604"/>
                <a:gd name="connsiteY152" fmla="*/ 73838 h 101827"/>
                <a:gd name="connsiteX153" fmla="*/ 61817 w 105604"/>
                <a:gd name="connsiteY153" fmla="*/ 73838 h 101827"/>
                <a:gd name="connsiteX154" fmla="*/ 86202 w 105604"/>
                <a:gd name="connsiteY154" fmla="*/ 72979 h 101827"/>
                <a:gd name="connsiteX155" fmla="*/ 83797 w 105604"/>
                <a:gd name="connsiteY155" fmla="*/ 70404 h 101827"/>
                <a:gd name="connsiteX156" fmla="*/ 83282 w 105604"/>
                <a:gd name="connsiteY156" fmla="*/ 69717 h 101827"/>
                <a:gd name="connsiteX157" fmla="*/ 83282 w 105604"/>
                <a:gd name="connsiteY157" fmla="*/ 69373 h 101827"/>
                <a:gd name="connsiteX158" fmla="*/ 84140 w 105604"/>
                <a:gd name="connsiteY158" fmla="*/ 68858 h 101827"/>
                <a:gd name="connsiteX159" fmla="*/ 92383 w 105604"/>
                <a:gd name="connsiteY159" fmla="*/ 71949 h 101827"/>
                <a:gd name="connsiteX160" fmla="*/ 102686 w 105604"/>
                <a:gd name="connsiteY160" fmla="*/ 79848 h 101827"/>
                <a:gd name="connsiteX161" fmla="*/ 105605 w 105604"/>
                <a:gd name="connsiteY161" fmla="*/ 87575 h 101827"/>
                <a:gd name="connsiteX162" fmla="*/ 103544 w 105604"/>
                <a:gd name="connsiteY162" fmla="*/ 92383 h 101827"/>
                <a:gd name="connsiteX163" fmla="*/ 99251 w 105604"/>
                <a:gd name="connsiteY163" fmla="*/ 94272 h 101827"/>
                <a:gd name="connsiteX164" fmla="*/ 95646 w 105604"/>
                <a:gd name="connsiteY164" fmla="*/ 92727 h 101827"/>
                <a:gd name="connsiteX165" fmla="*/ 93928 w 105604"/>
                <a:gd name="connsiteY165" fmla="*/ 89121 h 101827"/>
                <a:gd name="connsiteX166" fmla="*/ 92898 w 105604"/>
                <a:gd name="connsiteY166" fmla="*/ 84656 h 101827"/>
                <a:gd name="connsiteX167" fmla="*/ 90837 w 105604"/>
                <a:gd name="connsiteY167" fmla="*/ 78989 h 101827"/>
                <a:gd name="connsiteX168" fmla="*/ 86202 w 105604"/>
                <a:gd name="connsiteY168" fmla="*/ 72979 h 101827"/>
                <a:gd name="connsiteX169" fmla="*/ 86202 w 105604"/>
                <a:gd name="connsiteY169" fmla="*/ 72979 h 101827"/>
                <a:gd name="connsiteX170" fmla="*/ 3949 w 105604"/>
                <a:gd name="connsiteY170" fmla="*/ 73838 h 101827"/>
                <a:gd name="connsiteX171" fmla="*/ 2061 w 105604"/>
                <a:gd name="connsiteY171" fmla="*/ 72979 h 101827"/>
                <a:gd name="connsiteX172" fmla="*/ 1374 w 105604"/>
                <a:gd name="connsiteY172" fmla="*/ 72121 h 101827"/>
                <a:gd name="connsiteX173" fmla="*/ 2404 w 105604"/>
                <a:gd name="connsiteY173" fmla="*/ 71434 h 101827"/>
                <a:gd name="connsiteX174" fmla="*/ 5323 w 105604"/>
                <a:gd name="connsiteY174" fmla="*/ 71434 h 101827"/>
                <a:gd name="connsiteX175" fmla="*/ 7040 w 105604"/>
                <a:gd name="connsiteY175" fmla="*/ 71434 h 101827"/>
                <a:gd name="connsiteX176" fmla="*/ 8586 w 105604"/>
                <a:gd name="connsiteY176" fmla="*/ 71091 h 101827"/>
                <a:gd name="connsiteX177" fmla="*/ 10646 w 105604"/>
                <a:gd name="connsiteY177" fmla="*/ 68171 h 101827"/>
                <a:gd name="connsiteX178" fmla="*/ 13222 w 105604"/>
                <a:gd name="connsiteY178" fmla="*/ 61990 h 101827"/>
                <a:gd name="connsiteX179" fmla="*/ 17343 w 105604"/>
                <a:gd name="connsiteY179" fmla="*/ 49798 h 101827"/>
                <a:gd name="connsiteX180" fmla="*/ 22667 w 105604"/>
                <a:gd name="connsiteY180" fmla="*/ 34343 h 101827"/>
                <a:gd name="connsiteX181" fmla="*/ 26444 w 105604"/>
                <a:gd name="connsiteY181" fmla="*/ 23869 h 101827"/>
                <a:gd name="connsiteX182" fmla="*/ 29535 w 105604"/>
                <a:gd name="connsiteY182" fmla="*/ 14768 h 101827"/>
                <a:gd name="connsiteX183" fmla="*/ 30222 w 105604"/>
                <a:gd name="connsiteY183" fmla="*/ 13738 h 101827"/>
                <a:gd name="connsiteX184" fmla="*/ 30909 w 105604"/>
                <a:gd name="connsiteY184" fmla="*/ 13738 h 101827"/>
                <a:gd name="connsiteX185" fmla="*/ 31252 w 105604"/>
                <a:gd name="connsiteY185" fmla="*/ 14596 h 101827"/>
                <a:gd name="connsiteX186" fmla="*/ 31252 w 105604"/>
                <a:gd name="connsiteY186" fmla="*/ 15454 h 101827"/>
                <a:gd name="connsiteX187" fmla="*/ 29020 w 105604"/>
                <a:gd name="connsiteY187" fmla="*/ 25071 h 101827"/>
                <a:gd name="connsiteX188" fmla="*/ 26444 w 105604"/>
                <a:gd name="connsiteY188" fmla="*/ 36232 h 101827"/>
                <a:gd name="connsiteX189" fmla="*/ 23009 w 105604"/>
                <a:gd name="connsiteY189" fmla="*/ 51172 h 101827"/>
                <a:gd name="connsiteX190" fmla="*/ 19747 w 105604"/>
                <a:gd name="connsiteY190" fmla="*/ 65596 h 101827"/>
                <a:gd name="connsiteX191" fmla="*/ 19060 w 105604"/>
                <a:gd name="connsiteY191" fmla="*/ 71091 h 101827"/>
                <a:gd name="connsiteX192" fmla="*/ 18888 w 105604"/>
                <a:gd name="connsiteY192" fmla="*/ 75040 h 101827"/>
                <a:gd name="connsiteX193" fmla="*/ 19232 w 105604"/>
                <a:gd name="connsiteY193" fmla="*/ 78474 h 101827"/>
                <a:gd name="connsiteX194" fmla="*/ 20778 w 105604"/>
                <a:gd name="connsiteY194" fmla="*/ 84484 h 101827"/>
                <a:gd name="connsiteX195" fmla="*/ 22323 w 105604"/>
                <a:gd name="connsiteY195" fmla="*/ 89464 h 101827"/>
                <a:gd name="connsiteX196" fmla="*/ 22667 w 105604"/>
                <a:gd name="connsiteY196" fmla="*/ 92555 h 101827"/>
                <a:gd name="connsiteX197" fmla="*/ 20606 w 105604"/>
                <a:gd name="connsiteY197" fmla="*/ 97535 h 101827"/>
                <a:gd name="connsiteX198" fmla="*/ 16313 w 105604"/>
                <a:gd name="connsiteY198" fmla="*/ 99252 h 101827"/>
                <a:gd name="connsiteX199" fmla="*/ 13051 w 105604"/>
                <a:gd name="connsiteY199" fmla="*/ 98222 h 101827"/>
                <a:gd name="connsiteX200" fmla="*/ 10646 w 105604"/>
                <a:gd name="connsiteY200" fmla="*/ 94616 h 101827"/>
                <a:gd name="connsiteX201" fmla="*/ 10131 w 105604"/>
                <a:gd name="connsiteY201" fmla="*/ 89293 h 101827"/>
                <a:gd name="connsiteX202" fmla="*/ 9960 w 105604"/>
                <a:gd name="connsiteY202" fmla="*/ 82767 h 101827"/>
                <a:gd name="connsiteX203" fmla="*/ 8586 w 105604"/>
                <a:gd name="connsiteY203" fmla="*/ 77616 h 101827"/>
                <a:gd name="connsiteX204" fmla="*/ 3949 w 105604"/>
                <a:gd name="connsiteY204" fmla="*/ 73838 h 101827"/>
                <a:gd name="connsiteX205" fmla="*/ 3949 w 105604"/>
                <a:gd name="connsiteY205" fmla="*/ 73838 h 10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05604" h="101827">
                  <a:moveTo>
                    <a:pt x="64737" y="9445"/>
                  </a:moveTo>
                  <a:lnTo>
                    <a:pt x="43615" y="9445"/>
                  </a:lnTo>
                  <a:cubicBezTo>
                    <a:pt x="43615" y="10990"/>
                    <a:pt x="43615" y="12535"/>
                    <a:pt x="43615" y="14253"/>
                  </a:cubicBezTo>
                  <a:cubicBezTo>
                    <a:pt x="43615" y="15969"/>
                    <a:pt x="43615" y="18889"/>
                    <a:pt x="43615" y="23354"/>
                  </a:cubicBezTo>
                  <a:cubicBezTo>
                    <a:pt x="43615" y="27818"/>
                    <a:pt x="43615" y="30565"/>
                    <a:pt x="43615" y="31596"/>
                  </a:cubicBezTo>
                  <a:cubicBezTo>
                    <a:pt x="43615" y="36060"/>
                    <a:pt x="43444" y="40868"/>
                    <a:pt x="43273" y="46364"/>
                  </a:cubicBezTo>
                  <a:cubicBezTo>
                    <a:pt x="43101" y="51687"/>
                    <a:pt x="42757" y="56667"/>
                    <a:pt x="42243" y="61303"/>
                  </a:cubicBezTo>
                  <a:cubicBezTo>
                    <a:pt x="41727" y="65939"/>
                    <a:pt x="40697" y="70060"/>
                    <a:pt x="39494" y="73838"/>
                  </a:cubicBezTo>
                  <a:cubicBezTo>
                    <a:pt x="38120" y="77444"/>
                    <a:pt x="36576" y="81565"/>
                    <a:pt x="34515" y="85687"/>
                  </a:cubicBezTo>
                  <a:cubicBezTo>
                    <a:pt x="32455" y="89980"/>
                    <a:pt x="29535" y="94272"/>
                    <a:pt x="25929" y="98909"/>
                  </a:cubicBezTo>
                  <a:lnTo>
                    <a:pt x="24040" y="101312"/>
                  </a:lnTo>
                  <a:cubicBezTo>
                    <a:pt x="23697" y="101656"/>
                    <a:pt x="23353" y="101827"/>
                    <a:pt x="23181" y="101827"/>
                  </a:cubicBezTo>
                  <a:cubicBezTo>
                    <a:pt x="22839" y="101827"/>
                    <a:pt x="22667" y="101827"/>
                    <a:pt x="22667" y="101656"/>
                  </a:cubicBezTo>
                  <a:cubicBezTo>
                    <a:pt x="22667" y="101484"/>
                    <a:pt x="22495" y="101312"/>
                    <a:pt x="22495" y="101141"/>
                  </a:cubicBezTo>
                  <a:cubicBezTo>
                    <a:pt x="22495" y="100797"/>
                    <a:pt x="22667" y="100454"/>
                    <a:pt x="23009" y="99939"/>
                  </a:cubicBezTo>
                  <a:lnTo>
                    <a:pt x="25414" y="95646"/>
                  </a:lnTo>
                  <a:cubicBezTo>
                    <a:pt x="26272" y="94101"/>
                    <a:pt x="27474" y="91353"/>
                    <a:pt x="29192" y="87403"/>
                  </a:cubicBezTo>
                  <a:cubicBezTo>
                    <a:pt x="30909" y="83454"/>
                    <a:pt x="32111" y="78989"/>
                    <a:pt x="32969" y="73838"/>
                  </a:cubicBezTo>
                  <a:cubicBezTo>
                    <a:pt x="33828" y="68686"/>
                    <a:pt x="34343" y="64222"/>
                    <a:pt x="34515" y="60101"/>
                  </a:cubicBezTo>
                  <a:cubicBezTo>
                    <a:pt x="34687" y="55980"/>
                    <a:pt x="34858" y="51515"/>
                    <a:pt x="34858" y="46535"/>
                  </a:cubicBezTo>
                  <a:lnTo>
                    <a:pt x="34687" y="26960"/>
                  </a:lnTo>
                  <a:cubicBezTo>
                    <a:pt x="34687" y="21464"/>
                    <a:pt x="34687" y="17687"/>
                    <a:pt x="34515" y="15798"/>
                  </a:cubicBezTo>
                  <a:lnTo>
                    <a:pt x="34171" y="7727"/>
                  </a:lnTo>
                  <a:lnTo>
                    <a:pt x="33657" y="2061"/>
                  </a:lnTo>
                  <a:cubicBezTo>
                    <a:pt x="33828" y="1717"/>
                    <a:pt x="33999" y="1545"/>
                    <a:pt x="33999" y="1545"/>
                  </a:cubicBezTo>
                  <a:cubicBezTo>
                    <a:pt x="34171" y="1545"/>
                    <a:pt x="34858" y="1717"/>
                    <a:pt x="36060" y="2404"/>
                  </a:cubicBezTo>
                  <a:lnTo>
                    <a:pt x="44474" y="6525"/>
                  </a:lnTo>
                  <a:lnTo>
                    <a:pt x="88777" y="6525"/>
                  </a:lnTo>
                  <a:lnTo>
                    <a:pt x="93070" y="1374"/>
                  </a:lnTo>
                  <a:cubicBezTo>
                    <a:pt x="93757" y="515"/>
                    <a:pt x="94272" y="0"/>
                    <a:pt x="94444" y="0"/>
                  </a:cubicBezTo>
                  <a:cubicBezTo>
                    <a:pt x="94616" y="0"/>
                    <a:pt x="95474" y="515"/>
                    <a:pt x="96676" y="1545"/>
                  </a:cubicBezTo>
                  <a:lnTo>
                    <a:pt x="103544" y="7212"/>
                  </a:lnTo>
                  <a:cubicBezTo>
                    <a:pt x="104060" y="7727"/>
                    <a:pt x="104232" y="7899"/>
                    <a:pt x="104404" y="8071"/>
                  </a:cubicBezTo>
                  <a:cubicBezTo>
                    <a:pt x="104574" y="8243"/>
                    <a:pt x="104574" y="8586"/>
                    <a:pt x="104574" y="8930"/>
                  </a:cubicBezTo>
                  <a:cubicBezTo>
                    <a:pt x="104574" y="9445"/>
                    <a:pt x="103888" y="9616"/>
                    <a:pt x="102686" y="9616"/>
                  </a:cubicBezTo>
                  <a:lnTo>
                    <a:pt x="92898" y="9616"/>
                  </a:lnTo>
                  <a:lnTo>
                    <a:pt x="77787" y="9616"/>
                  </a:lnTo>
                  <a:cubicBezTo>
                    <a:pt x="77787" y="10131"/>
                    <a:pt x="77444" y="10646"/>
                    <a:pt x="76928" y="10646"/>
                  </a:cubicBezTo>
                  <a:lnTo>
                    <a:pt x="74353" y="11505"/>
                  </a:lnTo>
                  <a:cubicBezTo>
                    <a:pt x="73151" y="13394"/>
                    <a:pt x="71605" y="15454"/>
                    <a:pt x="70060" y="17859"/>
                  </a:cubicBezTo>
                  <a:cubicBezTo>
                    <a:pt x="68515" y="20262"/>
                    <a:pt x="66969" y="22323"/>
                    <a:pt x="65768" y="23869"/>
                  </a:cubicBezTo>
                  <a:lnTo>
                    <a:pt x="84828" y="23869"/>
                  </a:lnTo>
                  <a:lnTo>
                    <a:pt x="87403" y="20434"/>
                  </a:lnTo>
                  <a:cubicBezTo>
                    <a:pt x="87918" y="19747"/>
                    <a:pt x="88262" y="19576"/>
                    <a:pt x="88433" y="19576"/>
                  </a:cubicBezTo>
                  <a:cubicBezTo>
                    <a:pt x="88605" y="19576"/>
                    <a:pt x="89293" y="19747"/>
                    <a:pt x="90151" y="20262"/>
                  </a:cubicBezTo>
                  <a:lnTo>
                    <a:pt x="97191" y="24555"/>
                  </a:lnTo>
                  <a:cubicBezTo>
                    <a:pt x="97535" y="24899"/>
                    <a:pt x="97706" y="25071"/>
                    <a:pt x="97878" y="25242"/>
                  </a:cubicBezTo>
                  <a:cubicBezTo>
                    <a:pt x="98050" y="25414"/>
                    <a:pt x="98050" y="25586"/>
                    <a:pt x="98050" y="25929"/>
                  </a:cubicBezTo>
                  <a:cubicBezTo>
                    <a:pt x="98050" y="26273"/>
                    <a:pt x="97878" y="26616"/>
                    <a:pt x="97363" y="26960"/>
                  </a:cubicBezTo>
                  <a:lnTo>
                    <a:pt x="95302" y="28848"/>
                  </a:lnTo>
                  <a:lnTo>
                    <a:pt x="95302" y="51515"/>
                  </a:lnTo>
                  <a:lnTo>
                    <a:pt x="95818" y="58040"/>
                  </a:lnTo>
                  <a:cubicBezTo>
                    <a:pt x="95130" y="60616"/>
                    <a:pt x="93414" y="61818"/>
                    <a:pt x="90837" y="61818"/>
                  </a:cubicBezTo>
                  <a:cubicBezTo>
                    <a:pt x="88262" y="61818"/>
                    <a:pt x="86716" y="61646"/>
                    <a:pt x="86202" y="61131"/>
                  </a:cubicBezTo>
                  <a:cubicBezTo>
                    <a:pt x="85686" y="60616"/>
                    <a:pt x="85514" y="60272"/>
                    <a:pt x="85514" y="59929"/>
                  </a:cubicBezTo>
                  <a:lnTo>
                    <a:pt x="85514" y="57353"/>
                  </a:lnTo>
                  <a:lnTo>
                    <a:pt x="80707" y="57353"/>
                  </a:lnTo>
                  <a:cubicBezTo>
                    <a:pt x="80019" y="58212"/>
                    <a:pt x="79333" y="59242"/>
                    <a:pt x="78646" y="59929"/>
                  </a:cubicBezTo>
                  <a:lnTo>
                    <a:pt x="78646" y="94959"/>
                  </a:lnTo>
                  <a:cubicBezTo>
                    <a:pt x="78646" y="96676"/>
                    <a:pt x="77272" y="98222"/>
                    <a:pt x="74353" y="99596"/>
                  </a:cubicBezTo>
                  <a:cubicBezTo>
                    <a:pt x="71433" y="100969"/>
                    <a:pt x="68858" y="101656"/>
                    <a:pt x="66282" y="101484"/>
                  </a:cubicBezTo>
                  <a:cubicBezTo>
                    <a:pt x="65938" y="101484"/>
                    <a:pt x="65768" y="101484"/>
                    <a:pt x="65596" y="101312"/>
                  </a:cubicBezTo>
                  <a:cubicBezTo>
                    <a:pt x="65596" y="101141"/>
                    <a:pt x="65424" y="101141"/>
                    <a:pt x="65424" y="100969"/>
                  </a:cubicBezTo>
                  <a:cubicBezTo>
                    <a:pt x="65424" y="100797"/>
                    <a:pt x="65252" y="100111"/>
                    <a:pt x="65080" y="98909"/>
                  </a:cubicBezTo>
                  <a:cubicBezTo>
                    <a:pt x="64908" y="97706"/>
                    <a:pt x="64393" y="96676"/>
                    <a:pt x="63878" y="95818"/>
                  </a:cubicBezTo>
                  <a:cubicBezTo>
                    <a:pt x="63363" y="94959"/>
                    <a:pt x="62676" y="94272"/>
                    <a:pt x="61989" y="93929"/>
                  </a:cubicBezTo>
                  <a:cubicBezTo>
                    <a:pt x="61303" y="93585"/>
                    <a:pt x="60272" y="93070"/>
                    <a:pt x="59242" y="92555"/>
                  </a:cubicBezTo>
                  <a:lnTo>
                    <a:pt x="57696" y="91868"/>
                  </a:lnTo>
                  <a:cubicBezTo>
                    <a:pt x="56838" y="91525"/>
                    <a:pt x="56494" y="91181"/>
                    <a:pt x="56494" y="91010"/>
                  </a:cubicBezTo>
                  <a:cubicBezTo>
                    <a:pt x="56494" y="90666"/>
                    <a:pt x="56494" y="90495"/>
                    <a:pt x="56494" y="90495"/>
                  </a:cubicBezTo>
                  <a:cubicBezTo>
                    <a:pt x="56666" y="90151"/>
                    <a:pt x="57010" y="89980"/>
                    <a:pt x="57696" y="89980"/>
                  </a:cubicBezTo>
                  <a:lnTo>
                    <a:pt x="61645" y="90151"/>
                  </a:lnTo>
                  <a:cubicBezTo>
                    <a:pt x="63878" y="90323"/>
                    <a:pt x="65252" y="90323"/>
                    <a:pt x="66110" y="90323"/>
                  </a:cubicBezTo>
                  <a:cubicBezTo>
                    <a:pt x="67140" y="90323"/>
                    <a:pt x="68000" y="90151"/>
                    <a:pt x="68343" y="89808"/>
                  </a:cubicBezTo>
                  <a:cubicBezTo>
                    <a:pt x="68686" y="89464"/>
                    <a:pt x="68858" y="88949"/>
                    <a:pt x="68858" y="88262"/>
                  </a:cubicBezTo>
                  <a:lnTo>
                    <a:pt x="68858" y="57010"/>
                  </a:lnTo>
                  <a:lnTo>
                    <a:pt x="59242" y="57010"/>
                  </a:lnTo>
                  <a:lnTo>
                    <a:pt x="59242" y="58727"/>
                  </a:lnTo>
                  <a:cubicBezTo>
                    <a:pt x="59242" y="59929"/>
                    <a:pt x="58555" y="60959"/>
                    <a:pt x="57182" y="61475"/>
                  </a:cubicBezTo>
                  <a:cubicBezTo>
                    <a:pt x="55808" y="61990"/>
                    <a:pt x="54434" y="62333"/>
                    <a:pt x="53060" y="62333"/>
                  </a:cubicBezTo>
                  <a:cubicBezTo>
                    <a:pt x="51687" y="62333"/>
                    <a:pt x="50828" y="62161"/>
                    <a:pt x="50485" y="61818"/>
                  </a:cubicBezTo>
                  <a:cubicBezTo>
                    <a:pt x="50141" y="61475"/>
                    <a:pt x="49797" y="60959"/>
                    <a:pt x="49797" y="60444"/>
                  </a:cubicBezTo>
                  <a:lnTo>
                    <a:pt x="50313" y="50485"/>
                  </a:lnTo>
                  <a:lnTo>
                    <a:pt x="50313" y="30737"/>
                  </a:lnTo>
                  <a:lnTo>
                    <a:pt x="49969" y="19747"/>
                  </a:lnTo>
                  <a:cubicBezTo>
                    <a:pt x="50141" y="19576"/>
                    <a:pt x="50313" y="19404"/>
                    <a:pt x="50485" y="19404"/>
                  </a:cubicBezTo>
                  <a:cubicBezTo>
                    <a:pt x="50656" y="19404"/>
                    <a:pt x="51171" y="19576"/>
                    <a:pt x="52201" y="20091"/>
                  </a:cubicBezTo>
                  <a:lnTo>
                    <a:pt x="58898" y="23697"/>
                  </a:lnTo>
                  <a:lnTo>
                    <a:pt x="61989" y="23697"/>
                  </a:lnTo>
                  <a:cubicBezTo>
                    <a:pt x="63363" y="16656"/>
                    <a:pt x="64393" y="11848"/>
                    <a:pt x="64737" y="9445"/>
                  </a:cubicBezTo>
                  <a:lnTo>
                    <a:pt x="64737" y="9445"/>
                  </a:lnTo>
                  <a:close/>
                  <a:moveTo>
                    <a:pt x="85514" y="27131"/>
                  </a:moveTo>
                  <a:lnTo>
                    <a:pt x="59242" y="27131"/>
                  </a:lnTo>
                  <a:lnTo>
                    <a:pt x="59242" y="37950"/>
                  </a:lnTo>
                  <a:lnTo>
                    <a:pt x="85514" y="37950"/>
                  </a:lnTo>
                  <a:lnTo>
                    <a:pt x="85514" y="27131"/>
                  </a:lnTo>
                  <a:lnTo>
                    <a:pt x="85514" y="27131"/>
                  </a:lnTo>
                  <a:close/>
                  <a:moveTo>
                    <a:pt x="59414" y="54262"/>
                  </a:moveTo>
                  <a:lnTo>
                    <a:pt x="85686" y="54262"/>
                  </a:lnTo>
                  <a:lnTo>
                    <a:pt x="85686" y="41212"/>
                  </a:lnTo>
                  <a:lnTo>
                    <a:pt x="59414" y="41212"/>
                  </a:lnTo>
                  <a:lnTo>
                    <a:pt x="59414" y="54262"/>
                  </a:lnTo>
                  <a:lnTo>
                    <a:pt x="59414" y="54262"/>
                  </a:lnTo>
                  <a:close/>
                  <a:moveTo>
                    <a:pt x="2404" y="27647"/>
                  </a:moveTo>
                  <a:lnTo>
                    <a:pt x="344" y="25757"/>
                  </a:lnTo>
                  <a:cubicBezTo>
                    <a:pt x="172" y="25586"/>
                    <a:pt x="0" y="25242"/>
                    <a:pt x="0" y="25071"/>
                  </a:cubicBezTo>
                  <a:cubicBezTo>
                    <a:pt x="0" y="24899"/>
                    <a:pt x="0" y="24727"/>
                    <a:pt x="0" y="24555"/>
                  </a:cubicBezTo>
                  <a:cubicBezTo>
                    <a:pt x="172" y="24384"/>
                    <a:pt x="515" y="24212"/>
                    <a:pt x="1202" y="24212"/>
                  </a:cubicBezTo>
                  <a:cubicBezTo>
                    <a:pt x="2575" y="24040"/>
                    <a:pt x="4979" y="24555"/>
                    <a:pt x="8070" y="25586"/>
                  </a:cubicBezTo>
                  <a:cubicBezTo>
                    <a:pt x="11161" y="26616"/>
                    <a:pt x="13393" y="27990"/>
                    <a:pt x="14767" y="29707"/>
                  </a:cubicBezTo>
                  <a:cubicBezTo>
                    <a:pt x="16141" y="31424"/>
                    <a:pt x="16656" y="33141"/>
                    <a:pt x="16656" y="34858"/>
                  </a:cubicBezTo>
                  <a:cubicBezTo>
                    <a:pt x="16656" y="36576"/>
                    <a:pt x="15969" y="38121"/>
                    <a:pt x="14767" y="39495"/>
                  </a:cubicBezTo>
                  <a:cubicBezTo>
                    <a:pt x="13565" y="40868"/>
                    <a:pt x="12192" y="41384"/>
                    <a:pt x="10474" y="41384"/>
                  </a:cubicBezTo>
                  <a:cubicBezTo>
                    <a:pt x="9272" y="41384"/>
                    <a:pt x="8070" y="41040"/>
                    <a:pt x="7212" y="40181"/>
                  </a:cubicBezTo>
                  <a:cubicBezTo>
                    <a:pt x="6353" y="39323"/>
                    <a:pt x="5667" y="38465"/>
                    <a:pt x="5495" y="37606"/>
                  </a:cubicBezTo>
                  <a:cubicBezTo>
                    <a:pt x="5323" y="36747"/>
                    <a:pt x="4979" y="35202"/>
                    <a:pt x="4808" y="32970"/>
                  </a:cubicBezTo>
                  <a:cubicBezTo>
                    <a:pt x="4465" y="30565"/>
                    <a:pt x="3777" y="28848"/>
                    <a:pt x="2404" y="27647"/>
                  </a:cubicBezTo>
                  <a:lnTo>
                    <a:pt x="2404" y="27647"/>
                  </a:lnTo>
                  <a:close/>
                  <a:moveTo>
                    <a:pt x="14081" y="3435"/>
                  </a:moveTo>
                  <a:lnTo>
                    <a:pt x="11848" y="1545"/>
                  </a:lnTo>
                  <a:cubicBezTo>
                    <a:pt x="11333" y="1202"/>
                    <a:pt x="11161" y="859"/>
                    <a:pt x="11161" y="515"/>
                  </a:cubicBezTo>
                  <a:cubicBezTo>
                    <a:pt x="11161" y="172"/>
                    <a:pt x="11505" y="0"/>
                    <a:pt x="12535" y="0"/>
                  </a:cubicBezTo>
                  <a:cubicBezTo>
                    <a:pt x="14939" y="0"/>
                    <a:pt x="18030" y="515"/>
                    <a:pt x="22151" y="1889"/>
                  </a:cubicBezTo>
                  <a:cubicBezTo>
                    <a:pt x="26272" y="3091"/>
                    <a:pt x="28333" y="5667"/>
                    <a:pt x="28333" y="9616"/>
                  </a:cubicBezTo>
                  <a:cubicBezTo>
                    <a:pt x="28333" y="10475"/>
                    <a:pt x="27990" y="11677"/>
                    <a:pt x="27646" y="12879"/>
                  </a:cubicBezTo>
                  <a:cubicBezTo>
                    <a:pt x="27131" y="14081"/>
                    <a:pt x="26444" y="14939"/>
                    <a:pt x="25242" y="15454"/>
                  </a:cubicBezTo>
                  <a:cubicBezTo>
                    <a:pt x="24211" y="15969"/>
                    <a:pt x="23181" y="16313"/>
                    <a:pt x="22323" y="16141"/>
                  </a:cubicBezTo>
                  <a:cubicBezTo>
                    <a:pt x="20606" y="16141"/>
                    <a:pt x="19232" y="15626"/>
                    <a:pt x="18374" y="14424"/>
                  </a:cubicBezTo>
                  <a:cubicBezTo>
                    <a:pt x="17515" y="13222"/>
                    <a:pt x="17000" y="12020"/>
                    <a:pt x="16828" y="10646"/>
                  </a:cubicBezTo>
                  <a:lnTo>
                    <a:pt x="16656" y="7899"/>
                  </a:lnTo>
                  <a:cubicBezTo>
                    <a:pt x="16313" y="6010"/>
                    <a:pt x="15454" y="4637"/>
                    <a:pt x="14081" y="3435"/>
                  </a:cubicBezTo>
                  <a:lnTo>
                    <a:pt x="14081" y="3435"/>
                  </a:lnTo>
                  <a:close/>
                  <a:moveTo>
                    <a:pt x="61817" y="73838"/>
                  </a:moveTo>
                  <a:cubicBezTo>
                    <a:pt x="57696" y="78302"/>
                    <a:pt x="53919" y="82252"/>
                    <a:pt x="50485" y="85687"/>
                  </a:cubicBezTo>
                  <a:cubicBezTo>
                    <a:pt x="47050" y="88949"/>
                    <a:pt x="43273" y="92211"/>
                    <a:pt x="39151" y="95303"/>
                  </a:cubicBezTo>
                  <a:lnTo>
                    <a:pt x="35888" y="97706"/>
                  </a:lnTo>
                  <a:cubicBezTo>
                    <a:pt x="35373" y="98050"/>
                    <a:pt x="35030" y="98222"/>
                    <a:pt x="34858" y="98222"/>
                  </a:cubicBezTo>
                  <a:cubicBezTo>
                    <a:pt x="34515" y="98222"/>
                    <a:pt x="34343" y="98222"/>
                    <a:pt x="34343" y="98050"/>
                  </a:cubicBezTo>
                  <a:cubicBezTo>
                    <a:pt x="34343" y="97878"/>
                    <a:pt x="34343" y="97878"/>
                    <a:pt x="34343" y="97706"/>
                  </a:cubicBezTo>
                  <a:cubicBezTo>
                    <a:pt x="34343" y="97535"/>
                    <a:pt x="34343" y="97535"/>
                    <a:pt x="34343" y="97363"/>
                  </a:cubicBezTo>
                  <a:cubicBezTo>
                    <a:pt x="34343" y="97191"/>
                    <a:pt x="34515" y="96848"/>
                    <a:pt x="35030" y="96504"/>
                  </a:cubicBezTo>
                  <a:lnTo>
                    <a:pt x="37950" y="93070"/>
                  </a:lnTo>
                  <a:cubicBezTo>
                    <a:pt x="41040" y="89464"/>
                    <a:pt x="43615" y="85687"/>
                    <a:pt x="45848" y="81909"/>
                  </a:cubicBezTo>
                  <a:cubicBezTo>
                    <a:pt x="48080" y="77959"/>
                    <a:pt x="49626" y="75212"/>
                    <a:pt x="50485" y="73494"/>
                  </a:cubicBezTo>
                  <a:lnTo>
                    <a:pt x="52373" y="69373"/>
                  </a:lnTo>
                  <a:lnTo>
                    <a:pt x="53575" y="66454"/>
                  </a:lnTo>
                  <a:cubicBezTo>
                    <a:pt x="53747" y="66283"/>
                    <a:pt x="53747" y="66283"/>
                    <a:pt x="53919" y="66111"/>
                  </a:cubicBezTo>
                  <a:lnTo>
                    <a:pt x="55292" y="66798"/>
                  </a:lnTo>
                  <a:lnTo>
                    <a:pt x="63878" y="71091"/>
                  </a:lnTo>
                  <a:cubicBezTo>
                    <a:pt x="64222" y="71262"/>
                    <a:pt x="64393" y="71606"/>
                    <a:pt x="64737" y="71777"/>
                  </a:cubicBezTo>
                  <a:cubicBezTo>
                    <a:pt x="64908" y="72121"/>
                    <a:pt x="65080" y="72293"/>
                    <a:pt x="65080" y="72464"/>
                  </a:cubicBezTo>
                  <a:cubicBezTo>
                    <a:pt x="65080" y="72979"/>
                    <a:pt x="64737" y="73323"/>
                    <a:pt x="64050" y="73494"/>
                  </a:cubicBezTo>
                  <a:lnTo>
                    <a:pt x="61817" y="73838"/>
                  </a:lnTo>
                  <a:lnTo>
                    <a:pt x="61817" y="73838"/>
                  </a:lnTo>
                  <a:close/>
                  <a:moveTo>
                    <a:pt x="86202" y="72979"/>
                  </a:moveTo>
                  <a:lnTo>
                    <a:pt x="83797" y="70404"/>
                  </a:lnTo>
                  <a:cubicBezTo>
                    <a:pt x="83454" y="70060"/>
                    <a:pt x="83282" y="69889"/>
                    <a:pt x="83282" y="69717"/>
                  </a:cubicBezTo>
                  <a:cubicBezTo>
                    <a:pt x="83282" y="69545"/>
                    <a:pt x="83282" y="69545"/>
                    <a:pt x="83282" y="69373"/>
                  </a:cubicBezTo>
                  <a:cubicBezTo>
                    <a:pt x="83282" y="69030"/>
                    <a:pt x="83626" y="68858"/>
                    <a:pt x="84140" y="68858"/>
                  </a:cubicBezTo>
                  <a:cubicBezTo>
                    <a:pt x="84828" y="68858"/>
                    <a:pt x="87575" y="69889"/>
                    <a:pt x="92383" y="71949"/>
                  </a:cubicBezTo>
                  <a:cubicBezTo>
                    <a:pt x="97191" y="74010"/>
                    <a:pt x="100625" y="76586"/>
                    <a:pt x="102686" y="79848"/>
                  </a:cubicBezTo>
                  <a:cubicBezTo>
                    <a:pt x="104746" y="83110"/>
                    <a:pt x="105605" y="85687"/>
                    <a:pt x="105605" y="87575"/>
                  </a:cubicBezTo>
                  <a:cubicBezTo>
                    <a:pt x="105434" y="89464"/>
                    <a:pt x="104746" y="91010"/>
                    <a:pt x="103544" y="92383"/>
                  </a:cubicBezTo>
                  <a:cubicBezTo>
                    <a:pt x="102343" y="93585"/>
                    <a:pt x="100969" y="94272"/>
                    <a:pt x="99251" y="94272"/>
                  </a:cubicBezTo>
                  <a:cubicBezTo>
                    <a:pt x="97706" y="94272"/>
                    <a:pt x="96504" y="93757"/>
                    <a:pt x="95646" y="92727"/>
                  </a:cubicBezTo>
                  <a:cubicBezTo>
                    <a:pt x="94958" y="91696"/>
                    <a:pt x="94272" y="90495"/>
                    <a:pt x="93928" y="89121"/>
                  </a:cubicBezTo>
                  <a:lnTo>
                    <a:pt x="92898" y="84656"/>
                  </a:lnTo>
                  <a:cubicBezTo>
                    <a:pt x="92383" y="82595"/>
                    <a:pt x="91696" y="80879"/>
                    <a:pt x="90837" y="78989"/>
                  </a:cubicBezTo>
                  <a:cubicBezTo>
                    <a:pt x="89807" y="77272"/>
                    <a:pt x="88262" y="75212"/>
                    <a:pt x="86202" y="72979"/>
                  </a:cubicBezTo>
                  <a:lnTo>
                    <a:pt x="86202" y="72979"/>
                  </a:lnTo>
                  <a:close/>
                  <a:moveTo>
                    <a:pt x="3949" y="73838"/>
                  </a:moveTo>
                  <a:lnTo>
                    <a:pt x="2061" y="72979"/>
                  </a:lnTo>
                  <a:cubicBezTo>
                    <a:pt x="1545" y="72808"/>
                    <a:pt x="1202" y="72464"/>
                    <a:pt x="1374" y="72121"/>
                  </a:cubicBezTo>
                  <a:cubicBezTo>
                    <a:pt x="1374" y="71606"/>
                    <a:pt x="1717" y="71434"/>
                    <a:pt x="2404" y="71434"/>
                  </a:cubicBezTo>
                  <a:lnTo>
                    <a:pt x="5323" y="71434"/>
                  </a:lnTo>
                  <a:lnTo>
                    <a:pt x="7040" y="71434"/>
                  </a:lnTo>
                  <a:cubicBezTo>
                    <a:pt x="7556" y="71434"/>
                    <a:pt x="8070" y="71262"/>
                    <a:pt x="8586" y="71091"/>
                  </a:cubicBezTo>
                  <a:cubicBezTo>
                    <a:pt x="9100" y="70919"/>
                    <a:pt x="9788" y="69889"/>
                    <a:pt x="10646" y="68171"/>
                  </a:cubicBezTo>
                  <a:cubicBezTo>
                    <a:pt x="11505" y="66454"/>
                    <a:pt x="12363" y="64393"/>
                    <a:pt x="13222" y="61990"/>
                  </a:cubicBezTo>
                  <a:cubicBezTo>
                    <a:pt x="14081" y="59585"/>
                    <a:pt x="15626" y="55464"/>
                    <a:pt x="17343" y="49798"/>
                  </a:cubicBezTo>
                  <a:cubicBezTo>
                    <a:pt x="19232" y="44131"/>
                    <a:pt x="20949" y="38980"/>
                    <a:pt x="22667" y="34343"/>
                  </a:cubicBezTo>
                  <a:lnTo>
                    <a:pt x="26444" y="23869"/>
                  </a:lnTo>
                  <a:lnTo>
                    <a:pt x="29535" y="14768"/>
                  </a:lnTo>
                  <a:cubicBezTo>
                    <a:pt x="29707" y="14253"/>
                    <a:pt x="29878" y="13909"/>
                    <a:pt x="30222" y="13738"/>
                  </a:cubicBezTo>
                  <a:cubicBezTo>
                    <a:pt x="30565" y="13394"/>
                    <a:pt x="30737" y="13394"/>
                    <a:pt x="30909" y="13738"/>
                  </a:cubicBezTo>
                  <a:cubicBezTo>
                    <a:pt x="31081" y="14081"/>
                    <a:pt x="31252" y="14424"/>
                    <a:pt x="31252" y="14596"/>
                  </a:cubicBezTo>
                  <a:cubicBezTo>
                    <a:pt x="31252" y="14939"/>
                    <a:pt x="31252" y="15111"/>
                    <a:pt x="31252" y="15454"/>
                  </a:cubicBezTo>
                  <a:lnTo>
                    <a:pt x="29020" y="25071"/>
                  </a:lnTo>
                  <a:lnTo>
                    <a:pt x="26444" y="36232"/>
                  </a:lnTo>
                  <a:lnTo>
                    <a:pt x="23009" y="51172"/>
                  </a:lnTo>
                  <a:cubicBezTo>
                    <a:pt x="21121" y="58727"/>
                    <a:pt x="20090" y="63535"/>
                    <a:pt x="19747" y="65596"/>
                  </a:cubicBezTo>
                  <a:cubicBezTo>
                    <a:pt x="19404" y="67828"/>
                    <a:pt x="19060" y="69545"/>
                    <a:pt x="19060" y="71091"/>
                  </a:cubicBezTo>
                  <a:cubicBezTo>
                    <a:pt x="19060" y="72636"/>
                    <a:pt x="18888" y="74010"/>
                    <a:pt x="18888" y="75040"/>
                  </a:cubicBezTo>
                  <a:cubicBezTo>
                    <a:pt x="18888" y="76070"/>
                    <a:pt x="19060" y="77272"/>
                    <a:pt x="19232" y="78474"/>
                  </a:cubicBezTo>
                  <a:cubicBezTo>
                    <a:pt x="19404" y="80020"/>
                    <a:pt x="20090" y="82080"/>
                    <a:pt x="20778" y="84484"/>
                  </a:cubicBezTo>
                  <a:cubicBezTo>
                    <a:pt x="21636" y="86888"/>
                    <a:pt x="22151" y="88606"/>
                    <a:pt x="22323" y="89464"/>
                  </a:cubicBezTo>
                  <a:cubicBezTo>
                    <a:pt x="22495" y="90323"/>
                    <a:pt x="22667" y="91353"/>
                    <a:pt x="22667" y="92555"/>
                  </a:cubicBezTo>
                  <a:cubicBezTo>
                    <a:pt x="22667" y="94788"/>
                    <a:pt x="21979" y="96504"/>
                    <a:pt x="20606" y="97535"/>
                  </a:cubicBezTo>
                  <a:cubicBezTo>
                    <a:pt x="19404" y="98565"/>
                    <a:pt x="17858" y="99080"/>
                    <a:pt x="16313" y="99252"/>
                  </a:cubicBezTo>
                  <a:cubicBezTo>
                    <a:pt x="15283" y="99424"/>
                    <a:pt x="14081" y="98909"/>
                    <a:pt x="13051" y="98222"/>
                  </a:cubicBezTo>
                  <a:cubicBezTo>
                    <a:pt x="12020" y="97535"/>
                    <a:pt x="11161" y="96333"/>
                    <a:pt x="10646" y="94616"/>
                  </a:cubicBezTo>
                  <a:cubicBezTo>
                    <a:pt x="10303" y="93585"/>
                    <a:pt x="10131" y="91868"/>
                    <a:pt x="10131" y="89293"/>
                  </a:cubicBezTo>
                  <a:cubicBezTo>
                    <a:pt x="10131" y="86888"/>
                    <a:pt x="10131" y="84656"/>
                    <a:pt x="9960" y="82767"/>
                  </a:cubicBezTo>
                  <a:cubicBezTo>
                    <a:pt x="9788" y="80879"/>
                    <a:pt x="9272" y="79161"/>
                    <a:pt x="8586" y="77616"/>
                  </a:cubicBezTo>
                  <a:cubicBezTo>
                    <a:pt x="7727" y="76242"/>
                    <a:pt x="6182" y="74868"/>
                    <a:pt x="3949" y="73838"/>
                  </a:cubicBezTo>
                  <a:lnTo>
                    <a:pt x="3949" y="73838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E876089E-3566-4086-9E39-77B8A95FBEFC}"/>
                </a:ext>
              </a:extLst>
            </p:cNvPr>
            <p:cNvSpPr/>
            <p:nvPr/>
          </p:nvSpPr>
          <p:spPr>
            <a:xfrm>
              <a:off x="9700310" y="6423433"/>
              <a:ext cx="107692" cy="109554"/>
            </a:xfrm>
            <a:custGeom>
              <a:avLst/>
              <a:gdLst>
                <a:gd name="connsiteX0" fmla="*/ 35571 w 107692"/>
                <a:gd name="connsiteY0" fmla="*/ 49282 h 109554"/>
                <a:gd name="connsiteX1" fmla="*/ 36259 w 107692"/>
                <a:gd name="connsiteY1" fmla="*/ 45848 h 109554"/>
                <a:gd name="connsiteX2" fmla="*/ 36945 w 107692"/>
                <a:gd name="connsiteY2" fmla="*/ 42414 h 109554"/>
                <a:gd name="connsiteX3" fmla="*/ 38490 w 107692"/>
                <a:gd name="connsiteY3" fmla="*/ 34858 h 109554"/>
                <a:gd name="connsiteX4" fmla="*/ 39522 w 107692"/>
                <a:gd name="connsiteY4" fmla="*/ 30050 h 109554"/>
                <a:gd name="connsiteX5" fmla="*/ 40552 w 107692"/>
                <a:gd name="connsiteY5" fmla="*/ 23353 h 109554"/>
                <a:gd name="connsiteX6" fmla="*/ 40895 w 107692"/>
                <a:gd name="connsiteY6" fmla="*/ 23182 h 109554"/>
                <a:gd name="connsiteX7" fmla="*/ 42955 w 107692"/>
                <a:gd name="connsiteY7" fmla="*/ 23868 h 109554"/>
                <a:gd name="connsiteX8" fmla="*/ 51885 w 107692"/>
                <a:gd name="connsiteY8" fmla="*/ 27131 h 109554"/>
                <a:gd name="connsiteX9" fmla="*/ 53773 w 107692"/>
                <a:gd name="connsiteY9" fmla="*/ 28848 h 109554"/>
                <a:gd name="connsiteX10" fmla="*/ 52400 w 107692"/>
                <a:gd name="connsiteY10" fmla="*/ 30222 h 109554"/>
                <a:gd name="connsiteX11" fmla="*/ 49480 w 107692"/>
                <a:gd name="connsiteY11" fmla="*/ 31424 h 109554"/>
                <a:gd name="connsiteX12" fmla="*/ 40208 w 107692"/>
                <a:gd name="connsiteY12" fmla="*/ 49111 h 109554"/>
                <a:gd name="connsiteX13" fmla="*/ 47936 w 107692"/>
                <a:gd name="connsiteY13" fmla="*/ 49111 h 109554"/>
                <a:gd name="connsiteX14" fmla="*/ 52400 w 107692"/>
                <a:gd name="connsiteY14" fmla="*/ 43272 h 109554"/>
                <a:gd name="connsiteX15" fmla="*/ 53601 w 107692"/>
                <a:gd name="connsiteY15" fmla="*/ 42585 h 109554"/>
                <a:gd name="connsiteX16" fmla="*/ 55147 w 107692"/>
                <a:gd name="connsiteY16" fmla="*/ 43272 h 109554"/>
                <a:gd name="connsiteX17" fmla="*/ 62016 w 107692"/>
                <a:gd name="connsiteY17" fmla="*/ 49454 h 109554"/>
                <a:gd name="connsiteX18" fmla="*/ 63047 w 107692"/>
                <a:gd name="connsiteY18" fmla="*/ 51000 h 109554"/>
                <a:gd name="connsiteX19" fmla="*/ 61501 w 107692"/>
                <a:gd name="connsiteY19" fmla="*/ 52202 h 109554"/>
                <a:gd name="connsiteX20" fmla="*/ 1744 w 107692"/>
                <a:gd name="connsiteY20" fmla="*/ 52202 h 109554"/>
                <a:gd name="connsiteX21" fmla="*/ 1400 w 107692"/>
                <a:gd name="connsiteY21" fmla="*/ 52202 h 109554"/>
                <a:gd name="connsiteX22" fmla="*/ 542 w 107692"/>
                <a:gd name="connsiteY22" fmla="*/ 51858 h 109554"/>
                <a:gd name="connsiteX23" fmla="*/ 26 w 107692"/>
                <a:gd name="connsiteY23" fmla="*/ 50313 h 109554"/>
                <a:gd name="connsiteX24" fmla="*/ 1744 w 107692"/>
                <a:gd name="connsiteY24" fmla="*/ 49111 h 109554"/>
                <a:gd name="connsiteX25" fmla="*/ 35571 w 107692"/>
                <a:gd name="connsiteY25" fmla="*/ 49111 h 109554"/>
                <a:gd name="connsiteX26" fmla="*/ 35571 w 107692"/>
                <a:gd name="connsiteY26" fmla="*/ 49282 h 109554"/>
                <a:gd name="connsiteX27" fmla="*/ 45531 w 107692"/>
                <a:gd name="connsiteY27" fmla="*/ 19404 h 109554"/>
                <a:gd name="connsiteX28" fmla="*/ 49996 w 107692"/>
                <a:gd name="connsiteY28" fmla="*/ 14424 h 109554"/>
                <a:gd name="connsiteX29" fmla="*/ 51713 w 107692"/>
                <a:gd name="connsiteY29" fmla="*/ 13051 h 109554"/>
                <a:gd name="connsiteX30" fmla="*/ 53601 w 107692"/>
                <a:gd name="connsiteY30" fmla="*/ 14252 h 109554"/>
                <a:gd name="connsiteX31" fmla="*/ 60814 w 107692"/>
                <a:gd name="connsiteY31" fmla="*/ 20090 h 109554"/>
                <a:gd name="connsiteX32" fmla="*/ 61845 w 107692"/>
                <a:gd name="connsiteY32" fmla="*/ 21636 h 109554"/>
                <a:gd name="connsiteX33" fmla="*/ 59955 w 107692"/>
                <a:gd name="connsiteY33" fmla="*/ 22667 h 109554"/>
                <a:gd name="connsiteX34" fmla="*/ 45875 w 107692"/>
                <a:gd name="connsiteY34" fmla="*/ 22667 h 109554"/>
                <a:gd name="connsiteX35" fmla="*/ 45875 w 107692"/>
                <a:gd name="connsiteY35" fmla="*/ 22667 h 109554"/>
                <a:gd name="connsiteX36" fmla="*/ 5349 w 107692"/>
                <a:gd name="connsiteY36" fmla="*/ 22667 h 109554"/>
                <a:gd name="connsiteX37" fmla="*/ 3633 w 107692"/>
                <a:gd name="connsiteY37" fmla="*/ 21121 h 109554"/>
                <a:gd name="connsiteX38" fmla="*/ 5349 w 107692"/>
                <a:gd name="connsiteY38" fmla="*/ 19404 h 109554"/>
                <a:gd name="connsiteX39" fmla="*/ 45531 w 107692"/>
                <a:gd name="connsiteY39" fmla="*/ 19404 h 109554"/>
                <a:gd name="connsiteX40" fmla="*/ 45531 w 107692"/>
                <a:gd name="connsiteY40" fmla="*/ 19404 h 109554"/>
                <a:gd name="connsiteX41" fmla="*/ 19946 w 107692"/>
                <a:gd name="connsiteY41" fmla="*/ 95302 h 109554"/>
                <a:gd name="connsiteX42" fmla="*/ 19946 w 107692"/>
                <a:gd name="connsiteY42" fmla="*/ 103030 h 109554"/>
                <a:gd name="connsiteX43" fmla="*/ 18572 w 107692"/>
                <a:gd name="connsiteY43" fmla="*/ 105262 h 109554"/>
                <a:gd name="connsiteX44" fmla="*/ 13420 w 107692"/>
                <a:gd name="connsiteY44" fmla="*/ 106464 h 109554"/>
                <a:gd name="connsiteX45" fmla="*/ 11016 w 107692"/>
                <a:gd name="connsiteY45" fmla="*/ 106120 h 109554"/>
                <a:gd name="connsiteX46" fmla="*/ 9986 w 107692"/>
                <a:gd name="connsiteY46" fmla="*/ 104747 h 109554"/>
                <a:gd name="connsiteX47" fmla="*/ 10502 w 107692"/>
                <a:gd name="connsiteY47" fmla="*/ 93242 h 109554"/>
                <a:gd name="connsiteX48" fmla="*/ 10502 w 107692"/>
                <a:gd name="connsiteY48" fmla="*/ 72807 h 109554"/>
                <a:gd name="connsiteX49" fmla="*/ 9814 w 107692"/>
                <a:gd name="connsiteY49" fmla="*/ 62161 h 109554"/>
                <a:gd name="connsiteX50" fmla="*/ 10502 w 107692"/>
                <a:gd name="connsiteY50" fmla="*/ 61818 h 109554"/>
                <a:gd name="connsiteX51" fmla="*/ 12046 w 107692"/>
                <a:gd name="connsiteY51" fmla="*/ 62333 h 109554"/>
                <a:gd name="connsiteX52" fmla="*/ 20976 w 107692"/>
                <a:gd name="connsiteY52" fmla="*/ 66626 h 109554"/>
                <a:gd name="connsiteX53" fmla="*/ 42097 w 107692"/>
                <a:gd name="connsiteY53" fmla="*/ 66626 h 109554"/>
                <a:gd name="connsiteX54" fmla="*/ 44673 w 107692"/>
                <a:gd name="connsiteY54" fmla="*/ 63363 h 109554"/>
                <a:gd name="connsiteX55" fmla="*/ 46218 w 107692"/>
                <a:gd name="connsiteY55" fmla="*/ 62161 h 109554"/>
                <a:gd name="connsiteX56" fmla="*/ 47936 w 107692"/>
                <a:gd name="connsiteY56" fmla="*/ 62848 h 109554"/>
                <a:gd name="connsiteX57" fmla="*/ 54804 w 107692"/>
                <a:gd name="connsiteY57" fmla="*/ 67656 h 109554"/>
                <a:gd name="connsiteX58" fmla="*/ 55834 w 107692"/>
                <a:gd name="connsiteY58" fmla="*/ 68686 h 109554"/>
                <a:gd name="connsiteX59" fmla="*/ 56178 w 107692"/>
                <a:gd name="connsiteY59" fmla="*/ 69373 h 109554"/>
                <a:gd name="connsiteX60" fmla="*/ 56178 w 107692"/>
                <a:gd name="connsiteY60" fmla="*/ 69717 h 109554"/>
                <a:gd name="connsiteX61" fmla="*/ 55319 w 107692"/>
                <a:gd name="connsiteY61" fmla="*/ 70404 h 109554"/>
                <a:gd name="connsiteX62" fmla="*/ 53087 w 107692"/>
                <a:gd name="connsiteY62" fmla="*/ 72292 h 109554"/>
                <a:gd name="connsiteX63" fmla="*/ 53087 w 107692"/>
                <a:gd name="connsiteY63" fmla="*/ 91696 h 109554"/>
                <a:gd name="connsiteX64" fmla="*/ 53601 w 107692"/>
                <a:gd name="connsiteY64" fmla="*/ 100282 h 109554"/>
                <a:gd name="connsiteX65" fmla="*/ 50339 w 107692"/>
                <a:gd name="connsiteY65" fmla="*/ 102858 h 109554"/>
                <a:gd name="connsiteX66" fmla="*/ 46390 w 107692"/>
                <a:gd name="connsiteY66" fmla="*/ 103717 h 109554"/>
                <a:gd name="connsiteX67" fmla="*/ 43127 w 107692"/>
                <a:gd name="connsiteY67" fmla="*/ 101140 h 109554"/>
                <a:gd name="connsiteX68" fmla="*/ 43127 w 107692"/>
                <a:gd name="connsiteY68" fmla="*/ 95302 h 109554"/>
                <a:gd name="connsiteX69" fmla="*/ 19946 w 107692"/>
                <a:gd name="connsiteY69" fmla="*/ 95302 h 109554"/>
                <a:gd name="connsiteX70" fmla="*/ 19946 w 107692"/>
                <a:gd name="connsiteY70" fmla="*/ 95302 h 109554"/>
                <a:gd name="connsiteX71" fmla="*/ 42783 w 107692"/>
                <a:gd name="connsiteY71" fmla="*/ 92040 h 109554"/>
                <a:gd name="connsiteX72" fmla="*/ 42783 w 107692"/>
                <a:gd name="connsiteY72" fmla="*/ 69545 h 109554"/>
                <a:gd name="connsiteX73" fmla="*/ 19946 w 107692"/>
                <a:gd name="connsiteY73" fmla="*/ 69545 h 109554"/>
                <a:gd name="connsiteX74" fmla="*/ 19946 w 107692"/>
                <a:gd name="connsiteY74" fmla="*/ 92040 h 109554"/>
                <a:gd name="connsiteX75" fmla="*/ 42783 w 107692"/>
                <a:gd name="connsiteY75" fmla="*/ 92040 h 109554"/>
                <a:gd name="connsiteX76" fmla="*/ 42783 w 107692"/>
                <a:gd name="connsiteY76" fmla="*/ 92040 h 109554"/>
                <a:gd name="connsiteX77" fmla="*/ 90693 w 107692"/>
                <a:gd name="connsiteY77" fmla="*/ 16141 h 109554"/>
                <a:gd name="connsiteX78" fmla="*/ 74895 w 107692"/>
                <a:gd name="connsiteY78" fmla="*/ 16141 h 109554"/>
                <a:gd name="connsiteX79" fmla="*/ 74895 w 107692"/>
                <a:gd name="connsiteY79" fmla="*/ 95474 h 109554"/>
                <a:gd name="connsiteX80" fmla="*/ 75238 w 107692"/>
                <a:gd name="connsiteY80" fmla="*/ 105777 h 109554"/>
                <a:gd name="connsiteX81" fmla="*/ 71975 w 107692"/>
                <a:gd name="connsiteY81" fmla="*/ 108868 h 109554"/>
                <a:gd name="connsiteX82" fmla="*/ 67682 w 107692"/>
                <a:gd name="connsiteY82" fmla="*/ 109555 h 109554"/>
                <a:gd name="connsiteX83" fmla="*/ 65622 w 107692"/>
                <a:gd name="connsiteY83" fmla="*/ 109211 h 109554"/>
                <a:gd name="connsiteX84" fmla="*/ 64592 w 107692"/>
                <a:gd name="connsiteY84" fmla="*/ 107838 h 109554"/>
                <a:gd name="connsiteX85" fmla="*/ 65107 w 107692"/>
                <a:gd name="connsiteY85" fmla="*/ 88434 h 109554"/>
                <a:gd name="connsiteX86" fmla="*/ 65107 w 107692"/>
                <a:gd name="connsiteY86" fmla="*/ 25929 h 109554"/>
                <a:gd name="connsiteX87" fmla="*/ 64420 w 107692"/>
                <a:gd name="connsiteY87" fmla="*/ 8414 h 109554"/>
                <a:gd name="connsiteX88" fmla="*/ 65107 w 107692"/>
                <a:gd name="connsiteY88" fmla="*/ 8071 h 109554"/>
                <a:gd name="connsiteX89" fmla="*/ 68026 w 107692"/>
                <a:gd name="connsiteY89" fmla="*/ 9273 h 109554"/>
                <a:gd name="connsiteX90" fmla="*/ 76440 w 107692"/>
                <a:gd name="connsiteY90" fmla="*/ 13222 h 109554"/>
                <a:gd name="connsiteX91" fmla="*/ 90349 w 107692"/>
                <a:gd name="connsiteY91" fmla="*/ 13222 h 109554"/>
                <a:gd name="connsiteX92" fmla="*/ 93612 w 107692"/>
                <a:gd name="connsiteY92" fmla="*/ 9273 h 109554"/>
                <a:gd name="connsiteX93" fmla="*/ 94470 w 107692"/>
                <a:gd name="connsiteY93" fmla="*/ 8586 h 109554"/>
                <a:gd name="connsiteX94" fmla="*/ 96188 w 107692"/>
                <a:gd name="connsiteY94" fmla="*/ 9444 h 109554"/>
                <a:gd name="connsiteX95" fmla="*/ 104602 w 107692"/>
                <a:gd name="connsiteY95" fmla="*/ 15454 h 109554"/>
                <a:gd name="connsiteX96" fmla="*/ 106318 w 107692"/>
                <a:gd name="connsiteY96" fmla="*/ 17687 h 109554"/>
                <a:gd name="connsiteX97" fmla="*/ 104602 w 107692"/>
                <a:gd name="connsiteY97" fmla="*/ 19232 h 109554"/>
                <a:gd name="connsiteX98" fmla="*/ 101511 w 107692"/>
                <a:gd name="connsiteY98" fmla="*/ 20262 h 109554"/>
                <a:gd name="connsiteX99" fmla="*/ 84682 w 107692"/>
                <a:gd name="connsiteY99" fmla="*/ 46878 h 109554"/>
                <a:gd name="connsiteX100" fmla="*/ 96702 w 107692"/>
                <a:gd name="connsiteY100" fmla="*/ 55808 h 109554"/>
                <a:gd name="connsiteX101" fmla="*/ 102884 w 107692"/>
                <a:gd name="connsiteY101" fmla="*/ 63706 h 109554"/>
                <a:gd name="connsiteX102" fmla="*/ 106662 w 107692"/>
                <a:gd name="connsiteY102" fmla="*/ 71777 h 109554"/>
                <a:gd name="connsiteX103" fmla="*/ 107692 w 107692"/>
                <a:gd name="connsiteY103" fmla="*/ 78646 h 109554"/>
                <a:gd name="connsiteX104" fmla="*/ 107177 w 107692"/>
                <a:gd name="connsiteY104" fmla="*/ 83969 h 109554"/>
                <a:gd name="connsiteX105" fmla="*/ 104430 w 107692"/>
                <a:gd name="connsiteY105" fmla="*/ 90838 h 109554"/>
                <a:gd name="connsiteX106" fmla="*/ 97733 w 107692"/>
                <a:gd name="connsiteY106" fmla="*/ 96676 h 109554"/>
                <a:gd name="connsiteX107" fmla="*/ 91207 w 107692"/>
                <a:gd name="connsiteY107" fmla="*/ 99080 h 109554"/>
                <a:gd name="connsiteX108" fmla="*/ 90693 w 107692"/>
                <a:gd name="connsiteY108" fmla="*/ 99080 h 109554"/>
                <a:gd name="connsiteX109" fmla="*/ 90177 w 107692"/>
                <a:gd name="connsiteY109" fmla="*/ 98737 h 109554"/>
                <a:gd name="connsiteX110" fmla="*/ 89662 w 107692"/>
                <a:gd name="connsiteY110" fmla="*/ 98050 h 109554"/>
                <a:gd name="connsiteX111" fmla="*/ 88460 w 107692"/>
                <a:gd name="connsiteY111" fmla="*/ 95646 h 109554"/>
                <a:gd name="connsiteX112" fmla="*/ 82965 w 107692"/>
                <a:gd name="connsiteY112" fmla="*/ 90151 h 109554"/>
                <a:gd name="connsiteX113" fmla="*/ 80218 w 107692"/>
                <a:gd name="connsiteY113" fmla="*/ 88777 h 109554"/>
                <a:gd name="connsiteX114" fmla="*/ 78844 w 107692"/>
                <a:gd name="connsiteY114" fmla="*/ 87575 h 109554"/>
                <a:gd name="connsiteX115" fmla="*/ 79188 w 107692"/>
                <a:gd name="connsiteY115" fmla="*/ 87060 h 109554"/>
                <a:gd name="connsiteX116" fmla="*/ 79874 w 107692"/>
                <a:gd name="connsiteY116" fmla="*/ 86888 h 109554"/>
                <a:gd name="connsiteX117" fmla="*/ 84854 w 107692"/>
                <a:gd name="connsiteY117" fmla="*/ 87060 h 109554"/>
                <a:gd name="connsiteX118" fmla="*/ 92067 w 107692"/>
                <a:gd name="connsiteY118" fmla="*/ 86030 h 109554"/>
                <a:gd name="connsiteX119" fmla="*/ 95672 w 107692"/>
                <a:gd name="connsiteY119" fmla="*/ 81737 h 109554"/>
                <a:gd name="connsiteX120" fmla="*/ 97046 w 107692"/>
                <a:gd name="connsiteY120" fmla="*/ 74868 h 109554"/>
                <a:gd name="connsiteX121" fmla="*/ 95500 w 107692"/>
                <a:gd name="connsiteY121" fmla="*/ 66454 h 109554"/>
                <a:gd name="connsiteX122" fmla="*/ 92581 w 107692"/>
                <a:gd name="connsiteY122" fmla="*/ 59929 h 109554"/>
                <a:gd name="connsiteX123" fmla="*/ 88460 w 107692"/>
                <a:gd name="connsiteY123" fmla="*/ 54606 h 109554"/>
                <a:gd name="connsiteX124" fmla="*/ 84339 w 107692"/>
                <a:gd name="connsiteY124" fmla="*/ 50485 h 109554"/>
                <a:gd name="connsiteX125" fmla="*/ 82451 w 107692"/>
                <a:gd name="connsiteY125" fmla="*/ 48939 h 109554"/>
                <a:gd name="connsiteX126" fmla="*/ 81419 w 107692"/>
                <a:gd name="connsiteY126" fmla="*/ 48080 h 109554"/>
                <a:gd name="connsiteX127" fmla="*/ 81763 w 107692"/>
                <a:gd name="connsiteY127" fmla="*/ 46707 h 109554"/>
                <a:gd name="connsiteX128" fmla="*/ 82965 w 107692"/>
                <a:gd name="connsiteY128" fmla="*/ 43101 h 109554"/>
                <a:gd name="connsiteX129" fmla="*/ 85026 w 107692"/>
                <a:gd name="connsiteY129" fmla="*/ 35717 h 109554"/>
                <a:gd name="connsiteX130" fmla="*/ 87774 w 107692"/>
                <a:gd name="connsiteY130" fmla="*/ 26101 h 109554"/>
                <a:gd name="connsiteX131" fmla="*/ 90177 w 107692"/>
                <a:gd name="connsiteY131" fmla="*/ 17515 h 109554"/>
                <a:gd name="connsiteX132" fmla="*/ 90693 w 107692"/>
                <a:gd name="connsiteY132" fmla="*/ 16141 h 109554"/>
                <a:gd name="connsiteX133" fmla="*/ 90693 w 107692"/>
                <a:gd name="connsiteY133" fmla="*/ 16141 h 109554"/>
                <a:gd name="connsiteX134" fmla="*/ 13592 w 107692"/>
                <a:gd name="connsiteY134" fmla="*/ 30394 h 109554"/>
                <a:gd name="connsiteX135" fmla="*/ 12046 w 107692"/>
                <a:gd name="connsiteY135" fmla="*/ 28161 h 109554"/>
                <a:gd name="connsiteX136" fmla="*/ 11875 w 107692"/>
                <a:gd name="connsiteY136" fmla="*/ 27303 h 109554"/>
                <a:gd name="connsiteX137" fmla="*/ 12905 w 107692"/>
                <a:gd name="connsiteY137" fmla="*/ 26616 h 109554"/>
                <a:gd name="connsiteX138" fmla="*/ 14623 w 107692"/>
                <a:gd name="connsiteY138" fmla="*/ 27131 h 109554"/>
                <a:gd name="connsiteX139" fmla="*/ 20118 w 107692"/>
                <a:gd name="connsiteY139" fmla="*/ 30909 h 109554"/>
                <a:gd name="connsiteX140" fmla="*/ 25612 w 107692"/>
                <a:gd name="connsiteY140" fmla="*/ 36576 h 109554"/>
                <a:gd name="connsiteX141" fmla="*/ 27158 w 107692"/>
                <a:gd name="connsiteY141" fmla="*/ 41899 h 109554"/>
                <a:gd name="connsiteX142" fmla="*/ 25269 w 107692"/>
                <a:gd name="connsiteY142" fmla="*/ 46878 h 109554"/>
                <a:gd name="connsiteX143" fmla="*/ 20460 w 107692"/>
                <a:gd name="connsiteY143" fmla="*/ 48939 h 109554"/>
                <a:gd name="connsiteX144" fmla="*/ 16855 w 107692"/>
                <a:gd name="connsiteY144" fmla="*/ 47394 h 109554"/>
                <a:gd name="connsiteX145" fmla="*/ 15481 w 107692"/>
                <a:gd name="connsiteY145" fmla="*/ 44302 h 109554"/>
                <a:gd name="connsiteX146" fmla="*/ 15481 w 107692"/>
                <a:gd name="connsiteY146" fmla="*/ 41040 h 109554"/>
                <a:gd name="connsiteX147" fmla="*/ 15653 w 107692"/>
                <a:gd name="connsiteY147" fmla="*/ 38292 h 109554"/>
                <a:gd name="connsiteX148" fmla="*/ 15481 w 107692"/>
                <a:gd name="connsiteY148" fmla="*/ 36060 h 109554"/>
                <a:gd name="connsiteX149" fmla="*/ 13592 w 107692"/>
                <a:gd name="connsiteY149" fmla="*/ 30394 h 109554"/>
                <a:gd name="connsiteX150" fmla="*/ 13592 w 107692"/>
                <a:gd name="connsiteY150" fmla="*/ 30394 h 109554"/>
                <a:gd name="connsiteX151" fmla="*/ 21834 w 107692"/>
                <a:gd name="connsiteY151" fmla="*/ 3606 h 109554"/>
                <a:gd name="connsiteX152" fmla="*/ 20118 w 107692"/>
                <a:gd name="connsiteY152" fmla="*/ 1545 h 109554"/>
                <a:gd name="connsiteX153" fmla="*/ 19774 w 107692"/>
                <a:gd name="connsiteY153" fmla="*/ 687 h 109554"/>
                <a:gd name="connsiteX154" fmla="*/ 21148 w 107692"/>
                <a:gd name="connsiteY154" fmla="*/ 0 h 109554"/>
                <a:gd name="connsiteX155" fmla="*/ 29905 w 107692"/>
                <a:gd name="connsiteY155" fmla="*/ 3263 h 109554"/>
                <a:gd name="connsiteX156" fmla="*/ 36259 w 107692"/>
                <a:gd name="connsiteY156" fmla="*/ 10474 h 109554"/>
                <a:gd name="connsiteX157" fmla="*/ 34713 w 107692"/>
                <a:gd name="connsiteY157" fmla="*/ 16313 h 109554"/>
                <a:gd name="connsiteX158" fmla="*/ 29562 w 107692"/>
                <a:gd name="connsiteY158" fmla="*/ 18889 h 109554"/>
                <a:gd name="connsiteX159" fmla="*/ 25784 w 107692"/>
                <a:gd name="connsiteY159" fmla="*/ 17343 h 109554"/>
                <a:gd name="connsiteX160" fmla="*/ 24239 w 107692"/>
                <a:gd name="connsiteY160" fmla="*/ 13222 h 109554"/>
                <a:gd name="connsiteX161" fmla="*/ 23895 w 107692"/>
                <a:gd name="connsiteY161" fmla="*/ 8414 h 109554"/>
                <a:gd name="connsiteX162" fmla="*/ 21834 w 107692"/>
                <a:gd name="connsiteY162" fmla="*/ 3606 h 109554"/>
                <a:gd name="connsiteX163" fmla="*/ 21834 w 107692"/>
                <a:gd name="connsiteY163" fmla="*/ 3606 h 10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07692" h="109554">
                  <a:moveTo>
                    <a:pt x="35571" y="49282"/>
                  </a:moveTo>
                  <a:cubicBezTo>
                    <a:pt x="35915" y="47737"/>
                    <a:pt x="36087" y="46707"/>
                    <a:pt x="36259" y="45848"/>
                  </a:cubicBezTo>
                  <a:lnTo>
                    <a:pt x="36945" y="42414"/>
                  </a:lnTo>
                  <a:lnTo>
                    <a:pt x="38490" y="34858"/>
                  </a:lnTo>
                  <a:lnTo>
                    <a:pt x="39522" y="30050"/>
                  </a:lnTo>
                  <a:lnTo>
                    <a:pt x="40552" y="23353"/>
                  </a:lnTo>
                  <a:cubicBezTo>
                    <a:pt x="40723" y="23182"/>
                    <a:pt x="40723" y="23182"/>
                    <a:pt x="40895" y="23182"/>
                  </a:cubicBezTo>
                  <a:cubicBezTo>
                    <a:pt x="40895" y="23182"/>
                    <a:pt x="41582" y="23353"/>
                    <a:pt x="42955" y="23868"/>
                  </a:cubicBezTo>
                  <a:lnTo>
                    <a:pt x="51885" y="27131"/>
                  </a:lnTo>
                  <a:cubicBezTo>
                    <a:pt x="53259" y="27646"/>
                    <a:pt x="53773" y="28161"/>
                    <a:pt x="53773" y="28848"/>
                  </a:cubicBezTo>
                  <a:cubicBezTo>
                    <a:pt x="53773" y="29363"/>
                    <a:pt x="53259" y="29878"/>
                    <a:pt x="52400" y="30222"/>
                  </a:cubicBezTo>
                  <a:lnTo>
                    <a:pt x="49480" y="31424"/>
                  </a:lnTo>
                  <a:cubicBezTo>
                    <a:pt x="44329" y="41555"/>
                    <a:pt x="41238" y="47394"/>
                    <a:pt x="40208" y="49111"/>
                  </a:cubicBezTo>
                  <a:lnTo>
                    <a:pt x="47936" y="49111"/>
                  </a:lnTo>
                  <a:lnTo>
                    <a:pt x="52400" y="43272"/>
                  </a:lnTo>
                  <a:cubicBezTo>
                    <a:pt x="52743" y="42757"/>
                    <a:pt x="53087" y="42585"/>
                    <a:pt x="53601" y="42585"/>
                  </a:cubicBezTo>
                  <a:cubicBezTo>
                    <a:pt x="54117" y="42585"/>
                    <a:pt x="54632" y="42757"/>
                    <a:pt x="55147" y="43272"/>
                  </a:cubicBezTo>
                  <a:lnTo>
                    <a:pt x="62016" y="49454"/>
                  </a:lnTo>
                  <a:cubicBezTo>
                    <a:pt x="62703" y="50141"/>
                    <a:pt x="63047" y="50656"/>
                    <a:pt x="63047" y="51000"/>
                  </a:cubicBezTo>
                  <a:cubicBezTo>
                    <a:pt x="63047" y="51687"/>
                    <a:pt x="62531" y="52202"/>
                    <a:pt x="61501" y="52202"/>
                  </a:cubicBezTo>
                  <a:lnTo>
                    <a:pt x="1744" y="52202"/>
                  </a:lnTo>
                  <a:cubicBezTo>
                    <a:pt x="1744" y="52202"/>
                    <a:pt x="1572" y="52202"/>
                    <a:pt x="1400" y="52202"/>
                  </a:cubicBezTo>
                  <a:cubicBezTo>
                    <a:pt x="1056" y="52202"/>
                    <a:pt x="886" y="52030"/>
                    <a:pt x="542" y="51858"/>
                  </a:cubicBezTo>
                  <a:cubicBezTo>
                    <a:pt x="370" y="51687"/>
                    <a:pt x="26" y="51171"/>
                    <a:pt x="26" y="50313"/>
                  </a:cubicBezTo>
                  <a:cubicBezTo>
                    <a:pt x="-146" y="49454"/>
                    <a:pt x="542" y="49111"/>
                    <a:pt x="1744" y="49111"/>
                  </a:cubicBezTo>
                  <a:lnTo>
                    <a:pt x="35571" y="49111"/>
                  </a:lnTo>
                  <a:lnTo>
                    <a:pt x="35571" y="49282"/>
                  </a:lnTo>
                  <a:close/>
                  <a:moveTo>
                    <a:pt x="45531" y="19404"/>
                  </a:moveTo>
                  <a:lnTo>
                    <a:pt x="49996" y="14424"/>
                  </a:lnTo>
                  <a:cubicBezTo>
                    <a:pt x="50854" y="13566"/>
                    <a:pt x="51369" y="13051"/>
                    <a:pt x="51713" y="13051"/>
                  </a:cubicBezTo>
                  <a:cubicBezTo>
                    <a:pt x="51885" y="13051"/>
                    <a:pt x="52571" y="13394"/>
                    <a:pt x="53601" y="14252"/>
                  </a:cubicBezTo>
                  <a:lnTo>
                    <a:pt x="60814" y="20090"/>
                  </a:lnTo>
                  <a:cubicBezTo>
                    <a:pt x="61501" y="20606"/>
                    <a:pt x="61845" y="21121"/>
                    <a:pt x="61845" y="21636"/>
                  </a:cubicBezTo>
                  <a:cubicBezTo>
                    <a:pt x="61845" y="22323"/>
                    <a:pt x="61157" y="22667"/>
                    <a:pt x="59955" y="22667"/>
                  </a:cubicBezTo>
                  <a:lnTo>
                    <a:pt x="45875" y="22667"/>
                  </a:lnTo>
                  <a:lnTo>
                    <a:pt x="45875" y="22667"/>
                  </a:lnTo>
                  <a:lnTo>
                    <a:pt x="5349" y="22667"/>
                  </a:lnTo>
                  <a:cubicBezTo>
                    <a:pt x="4319" y="22667"/>
                    <a:pt x="3804" y="22152"/>
                    <a:pt x="3633" y="21121"/>
                  </a:cubicBezTo>
                  <a:cubicBezTo>
                    <a:pt x="3461" y="20090"/>
                    <a:pt x="3976" y="19404"/>
                    <a:pt x="5349" y="19404"/>
                  </a:cubicBezTo>
                  <a:lnTo>
                    <a:pt x="45531" y="19404"/>
                  </a:lnTo>
                  <a:lnTo>
                    <a:pt x="45531" y="19404"/>
                  </a:lnTo>
                  <a:close/>
                  <a:moveTo>
                    <a:pt x="19946" y="95302"/>
                  </a:moveTo>
                  <a:lnTo>
                    <a:pt x="19946" y="103030"/>
                  </a:lnTo>
                  <a:cubicBezTo>
                    <a:pt x="19946" y="103717"/>
                    <a:pt x="19430" y="104403"/>
                    <a:pt x="18572" y="105262"/>
                  </a:cubicBezTo>
                  <a:cubicBezTo>
                    <a:pt x="17542" y="106120"/>
                    <a:pt x="15825" y="106464"/>
                    <a:pt x="13420" y="106464"/>
                  </a:cubicBezTo>
                  <a:cubicBezTo>
                    <a:pt x="12218" y="106464"/>
                    <a:pt x="11532" y="106292"/>
                    <a:pt x="11016" y="106120"/>
                  </a:cubicBezTo>
                  <a:cubicBezTo>
                    <a:pt x="10672" y="105777"/>
                    <a:pt x="10330" y="105433"/>
                    <a:pt x="9986" y="104747"/>
                  </a:cubicBezTo>
                  <a:lnTo>
                    <a:pt x="10502" y="93242"/>
                  </a:lnTo>
                  <a:lnTo>
                    <a:pt x="10502" y="72807"/>
                  </a:lnTo>
                  <a:lnTo>
                    <a:pt x="9814" y="62161"/>
                  </a:lnTo>
                  <a:cubicBezTo>
                    <a:pt x="10158" y="61989"/>
                    <a:pt x="10330" y="61818"/>
                    <a:pt x="10502" y="61818"/>
                  </a:cubicBezTo>
                  <a:cubicBezTo>
                    <a:pt x="10672" y="61818"/>
                    <a:pt x="11188" y="61989"/>
                    <a:pt x="12046" y="62333"/>
                  </a:cubicBezTo>
                  <a:lnTo>
                    <a:pt x="20976" y="66626"/>
                  </a:lnTo>
                  <a:lnTo>
                    <a:pt x="42097" y="66626"/>
                  </a:lnTo>
                  <a:lnTo>
                    <a:pt x="44673" y="63363"/>
                  </a:lnTo>
                  <a:cubicBezTo>
                    <a:pt x="45359" y="62676"/>
                    <a:pt x="45703" y="62161"/>
                    <a:pt x="46218" y="62161"/>
                  </a:cubicBezTo>
                  <a:cubicBezTo>
                    <a:pt x="46562" y="62161"/>
                    <a:pt x="47076" y="62333"/>
                    <a:pt x="47936" y="62848"/>
                  </a:cubicBezTo>
                  <a:lnTo>
                    <a:pt x="54804" y="67656"/>
                  </a:lnTo>
                  <a:cubicBezTo>
                    <a:pt x="55319" y="67999"/>
                    <a:pt x="55662" y="68343"/>
                    <a:pt x="55834" y="68686"/>
                  </a:cubicBezTo>
                  <a:cubicBezTo>
                    <a:pt x="56006" y="69030"/>
                    <a:pt x="56178" y="69202"/>
                    <a:pt x="56178" y="69373"/>
                  </a:cubicBezTo>
                  <a:cubicBezTo>
                    <a:pt x="56178" y="69545"/>
                    <a:pt x="56178" y="69545"/>
                    <a:pt x="56178" y="69717"/>
                  </a:cubicBezTo>
                  <a:cubicBezTo>
                    <a:pt x="56178" y="69717"/>
                    <a:pt x="55834" y="70060"/>
                    <a:pt x="55319" y="70404"/>
                  </a:cubicBezTo>
                  <a:lnTo>
                    <a:pt x="53087" y="72292"/>
                  </a:lnTo>
                  <a:lnTo>
                    <a:pt x="53087" y="91696"/>
                  </a:lnTo>
                  <a:lnTo>
                    <a:pt x="53601" y="100282"/>
                  </a:lnTo>
                  <a:cubicBezTo>
                    <a:pt x="52915" y="101312"/>
                    <a:pt x="51885" y="102171"/>
                    <a:pt x="50339" y="102858"/>
                  </a:cubicBezTo>
                  <a:cubicBezTo>
                    <a:pt x="48794" y="103545"/>
                    <a:pt x="47420" y="103717"/>
                    <a:pt x="46390" y="103717"/>
                  </a:cubicBezTo>
                  <a:cubicBezTo>
                    <a:pt x="44157" y="103717"/>
                    <a:pt x="43127" y="102858"/>
                    <a:pt x="43127" y="101140"/>
                  </a:cubicBezTo>
                  <a:lnTo>
                    <a:pt x="43127" y="95302"/>
                  </a:lnTo>
                  <a:lnTo>
                    <a:pt x="19946" y="95302"/>
                  </a:lnTo>
                  <a:lnTo>
                    <a:pt x="19946" y="95302"/>
                  </a:lnTo>
                  <a:close/>
                  <a:moveTo>
                    <a:pt x="42783" y="92040"/>
                  </a:moveTo>
                  <a:lnTo>
                    <a:pt x="42783" y="69545"/>
                  </a:lnTo>
                  <a:lnTo>
                    <a:pt x="19946" y="69545"/>
                  </a:lnTo>
                  <a:lnTo>
                    <a:pt x="19946" y="92040"/>
                  </a:lnTo>
                  <a:lnTo>
                    <a:pt x="42783" y="92040"/>
                  </a:lnTo>
                  <a:lnTo>
                    <a:pt x="42783" y="92040"/>
                  </a:lnTo>
                  <a:close/>
                  <a:moveTo>
                    <a:pt x="90693" y="16141"/>
                  </a:moveTo>
                  <a:lnTo>
                    <a:pt x="74895" y="16141"/>
                  </a:lnTo>
                  <a:lnTo>
                    <a:pt x="74895" y="95474"/>
                  </a:lnTo>
                  <a:lnTo>
                    <a:pt x="75238" y="105777"/>
                  </a:lnTo>
                  <a:cubicBezTo>
                    <a:pt x="74723" y="107322"/>
                    <a:pt x="73693" y="108353"/>
                    <a:pt x="71975" y="108868"/>
                  </a:cubicBezTo>
                  <a:cubicBezTo>
                    <a:pt x="70430" y="109383"/>
                    <a:pt x="69056" y="109555"/>
                    <a:pt x="67682" y="109555"/>
                  </a:cubicBezTo>
                  <a:cubicBezTo>
                    <a:pt x="66652" y="109555"/>
                    <a:pt x="65966" y="109383"/>
                    <a:pt x="65622" y="109211"/>
                  </a:cubicBezTo>
                  <a:cubicBezTo>
                    <a:pt x="65279" y="108868"/>
                    <a:pt x="64763" y="108525"/>
                    <a:pt x="64592" y="107838"/>
                  </a:cubicBezTo>
                  <a:lnTo>
                    <a:pt x="65107" y="88434"/>
                  </a:lnTo>
                  <a:lnTo>
                    <a:pt x="65107" y="25929"/>
                  </a:lnTo>
                  <a:lnTo>
                    <a:pt x="64420" y="8414"/>
                  </a:lnTo>
                  <a:cubicBezTo>
                    <a:pt x="64763" y="8242"/>
                    <a:pt x="64935" y="8071"/>
                    <a:pt x="65107" y="8071"/>
                  </a:cubicBezTo>
                  <a:cubicBezTo>
                    <a:pt x="65279" y="8071"/>
                    <a:pt x="66309" y="8414"/>
                    <a:pt x="68026" y="9273"/>
                  </a:cubicBezTo>
                  <a:lnTo>
                    <a:pt x="76440" y="13222"/>
                  </a:lnTo>
                  <a:lnTo>
                    <a:pt x="90349" y="13222"/>
                  </a:lnTo>
                  <a:lnTo>
                    <a:pt x="93612" y="9273"/>
                  </a:lnTo>
                  <a:cubicBezTo>
                    <a:pt x="93955" y="8758"/>
                    <a:pt x="94298" y="8586"/>
                    <a:pt x="94470" y="8586"/>
                  </a:cubicBezTo>
                  <a:cubicBezTo>
                    <a:pt x="94642" y="8586"/>
                    <a:pt x="95157" y="8929"/>
                    <a:pt x="96188" y="9444"/>
                  </a:cubicBezTo>
                  <a:lnTo>
                    <a:pt x="104602" y="15454"/>
                  </a:lnTo>
                  <a:cubicBezTo>
                    <a:pt x="105804" y="16313"/>
                    <a:pt x="106318" y="17172"/>
                    <a:pt x="106318" y="17687"/>
                  </a:cubicBezTo>
                  <a:cubicBezTo>
                    <a:pt x="106318" y="18374"/>
                    <a:pt x="105632" y="18889"/>
                    <a:pt x="104602" y="19232"/>
                  </a:cubicBezTo>
                  <a:lnTo>
                    <a:pt x="101511" y="20262"/>
                  </a:lnTo>
                  <a:cubicBezTo>
                    <a:pt x="95844" y="29363"/>
                    <a:pt x="90349" y="38292"/>
                    <a:pt x="84682" y="46878"/>
                  </a:cubicBezTo>
                  <a:cubicBezTo>
                    <a:pt x="90349" y="50656"/>
                    <a:pt x="94470" y="53575"/>
                    <a:pt x="96702" y="55808"/>
                  </a:cubicBezTo>
                  <a:cubicBezTo>
                    <a:pt x="98935" y="58040"/>
                    <a:pt x="100995" y="60616"/>
                    <a:pt x="102884" y="63706"/>
                  </a:cubicBezTo>
                  <a:cubicBezTo>
                    <a:pt x="104774" y="66626"/>
                    <a:pt x="106146" y="69373"/>
                    <a:pt x="106662" y="71777"/>
                  </a:cubicBezTo>
                  <a:cubicBezTo>
                    <a:pt x="107349" y="74181"/>
                    <a:pt x="107692" y="76585"/>
                    <a:pt x="107692" y="78646"/>
                  </a:cubicBezTo>
                  <a:cubicBezTo>
                    <a:pt x="107692" y="79848"/>
                    <a:pt x="107521" y="81565"/>
                    <a:pt x="107177" y="83969"/>
                  </a:cubicBezTo>
                  <a:cubicBezTo>
                    <a:pt x="106834" y="86373"/>
                    <a:pt x="105976" y="88777"/>
                    <a:pt x="104430" y="90838"/>
                  </a:cubicBezTo>
                  <a:cubicBezTo>
                    <a:pt x="102884" y="93070"/>
                    <a:pt x="100652" y="94959"/>
                    <a:pt x="97733" y="96676"/>
                  </a:cubicBezTo>
                  <a:cubicBezTo>
                    <a:pt x="94814" y="98393"/>
                    <a:pt x="92581" y="99252"/>
                    <a:pt x="91207" y="99080"/>
                  </a:cubicBezTo>
                  <a:cubicBezTo>
                    <a:pt x="91036" y="99080"/>
                    <a:pt x="90865" y="99080"/>
                    <a:pt x="90693" y="99080"/>
                  </a:cubicBezTo>
                  <a:cubicBezTo>
                    <a:pt x="90521" y="99080"/>
                    <a:pt x="90349" y="98909"/>
                    <a:pt x="90177" y="98737"/>
                  </a:cubicBezTo>
                  <a:cubicBezTo>
                    <a:pt x="90005" y="98565"/>
                    <a:pt x="89834" y="98393"/>
                    <a:pt x="89662" y="98050"/>
                  </a:cubicBezTo>
                  <a:lnTo>
                    <a:pt x="88460" y="95646"/>
                  </a:lnTo>
                  <a:cubicBezTo>
                    <a:pt x="87086" y="93070"/>
                    <a:pt x="85370" y="91181"/>
                    <a:pt x="82965" y="90151"/>
                  </a:cubicBezTo>
                  <a:lnTo>
                    <a:pt x="80218" y="88777"/>
                  </a:lnTo>
                  <a:cubicBezTo>
                    <a:pt x="79359" y="88434"/>
                    <a:pt x="78844" y="88090"/>
                    <a:pt x="78844" y="87575"/>
                  </a:cubicBezTo>
                  <a:cubicBezTo>
                    <a:pt x="78844" y="87403"/>
                    <a:pt x="79016" y="87231"/>
                    <a:pt x="79188" y="87060"/>
                  </a:cubicBezTo>
                  <a:cubicBezTo>
                    <a:pt x="79359" y="86888"/>
                    <a:pt x="79703" y="86888"/>
                    <a:pt x="79874" y="86888"/>
                  </a:cubicBezTo>
                  <a:lnTo>
                    <a:pt x="84854" y="87060"/>
                  </a:lnTo>
                  <a:cubicBezTo>
                    <a:pt x="88117" y="87231"/>
                    <a:pt x="90693" y="86888"/>
                    <a:pt x="92067" y="86030"/>
                  </a:cubicBezTo>
                  <a:cubicBezTo>
                    <a:pt x="93612" y="85171"/>
                    <a:pt x="94814" y="83797"/>
                    <a:pt x="95672" y="81737"/>
                  </a:cubicBezTo>
                  <a:cubicBezTo>
                    <a:pt x="96530" y="79676"/>
                    <a:pt x="97046" y="77444"/>
                    <a:pt x="97046" y="74868"/>
                  </a:cubicBezTo>
                  <a:cubicBezTo>
                    <a:pt x="97046" y="71949"/>
                    <a:pt x="96530" y="69202"/>
                    <a:pt x="95500" y="66454"/>
                  </a:cubicBezTo>
                  <a:cubicBezTo>
                    <a:pt x="94470" y="63706"/>
                    <a:pt x="93612" y="61474"/>
                    <a:pt x="92581" y="59929"/>
                  </a:cubicBezTo>
                  <a:cubicBezTo>
                    <a:pt x="91551" y="58383"/>
                    <a:pt x="90177" y="56495"/>
                    <a:pt x="88460" y="54606"/>
                  </a:cubicBezTo>
                  <a:cubicBezTo>
                    <a:pt x="86744" y="52545"/>
                    <a:pt x="85370" y="51171"/>
                    <a:pt x="84339" y="50485"/>
                  </a:cubicBezTo>
                  <a:lnTo>
                    <a:pt x="82451" y="48939"/>
                  </a:lnTo>
                  <a:cubicBezTo>
                    <a:pt x="81763" y="48424"/>
                    <a:pt x="81419" y="48252"/>
                    <a:pt x="81419" y="48080"/>
                  </a:cubicBezTo>
                  <a:cubicBezTo>
                    <a:pt x="81419" y="47909"/>
                    <a:pt x="81591" y="47394"/>
                    <a:pt x="81763" y="46707"/>
                  </a:cubicBezTo>
                  <a:lnTo>
                    <a:pt x="82965" y="43101"/>
                  </a:lnTo>
                  <a:cubicBezTo>
                    <a:pt x="83309" y="42070"/>
                    <a:pt x="83996" y="39666"/>
                    <a:pt x="85026" y="35717"/>
                  </a:cubicBezTo>
                  <a:lnTo>
                    <a:pt x="87774" y="26101"/>
                  </a:lnTo>
                  <a:lnTo>
                    <a:pt x="90177" y="17515"/>
                  </a:lnTo>
                  <a:lnTo>
                    <a:pt x="90693" y="16141"/>
                  </a:lnTo>
                  <a:lnTo>
                    <a:pt x="90693" y="16141"/>
                  </a:lnTo>
                  <a:close/>
                  <a:moveTo>
                    <a:pt x="13592" y="30394"/>
                  </a:moveTo>
                  <a:lnTo>
                    <a:pt x="12046" y="28161"/>
                  </a:lnTo>
                  <a:cubicBezTo>
                    <a:pt x="11875" y="27990"/>
                    <a:pt x="11875" y="27646"/>
                    <a:pt x="11875" y="27303"/>
                  </a:cubicBezTo>
                  <a:cubicBezTo>
                    <a:pt x="11875" y="26788"/>
                    <a:pt x="12218" y="26616"/>
                    <a:pt x="12905" y="26616"/>
                  </a:cubicBezTo>
                  <a:cubicBezTo>
                    <a:pt x="12905" y="26616"/>
                    <a:pt x="13592" y="26788"/>
                    <a:pt x="14623" y="27131"/>
                  </a:cubicBezTo>
                  <a:cubicBezTo>
                    <a:pt x="15653" y="27475"/>
                    <a:pt x="17542" y="28676"/>
                    <a:pt x="20118" y="30909"/>
                  </a:cubicBezTo>
                  <a:cubicBezTo>
                    <a:pt x="22693" y="33141"/>
                    <a:pt x="24581" y="35030"/>
                    <a:pt x="25612" y="36576"/>
                  </a:cubicBezTo>
                  <a:cubicBezTo>
                    <a:pt x="26643" y="38121"/>
                    <a:pt x="27329" y="40010"/>
                    <a:pt x="27158" y="41899"/>
                  </a:cubicBezTo>
                  <a:cubicBezTo>
                    <a:pt x="27158" y="43787"/>
                    <a:pt x="26471" y="45505"/>
                    <a:pt x="25269" y="46878"/>
                  </a:cubicBezTo>
                  <a:cubicBezTo>
                    <a:pt x="24067" y="48424"/>
                    <a:pt x="22350" y="49111"/>
                    <a:pt x="20460" y="48939"/>
                  </a:cubicBezTo>
                  <a:cubicBezTo>
                    <a:pt x="18916" y="48939"/>
                    <a:pt x="17713" y="48424"/>
                    <a:pt x="16855" y="47394"/>
                  </a:cubicBezTo>
                  <a:cubicBezTo>
                    <a:pt x="15996" y="46535"/>
                    <a:pt x="15481" y="45333"/>
                    <a:pt x="15481" y="44302"/>
                  </a:cubicBezTo>
                  <a:cubicBezTo>
                    <a:pt x="15481" y="43101"/>
                    <a:pt x="15481" y="42070"/>
                    <a:pt x="15481" y="41040"/>
                  </a:cubicBezTo>
                  <a:cubicBezTo>
                    <a:pt x="15481" y="40010"/>
                    <a:pt x="15653" y="38979"/>
                    <a:pt x="15653" y="38292"/>
                  </a:cubicBezTo>
                  <a:cubicBezTo>
                    <a:pt x="15653" y="37606"/>
                    <a:pt x="15653" y="36747"/>
                    <a:pt x="15481" y="36060"/>
                  </a:cubicBezTo>
                  <a:cubicBezTo>
                    <a:pt x="15137" y="33828"/>
                    <a:pt x="14451" y="31939"/>
                    <a:pt x="13592" y="30394"/>
                  </a:cubicBezTo>
                  <a:lnTo>
                    <a:pt x="13592" y="30394"/>
                  </a:lnTo>
                  <a:close/>
                  <a:moveTo>
                    <a:pt x="21834" y="3606"/>
                  </a:moveTo>
                  <a:lnTo>
                    <a:pt x="20118" y="1545"/>
                  </a:lnTo>
                  <a:cubicBezTo>
                    <a:pt x="19946" y="1373"/>
                    <a:pt x="19774" y="1030"/>
                    <a:pt x="19774" y="687"/>
                  </a:cubicBezTo>
                  <a:cubicBezTo>
                    <a:pt x="19774" y="343"/>
                    <a:pt x="20288" y="172"/>
                    <a:pt x="21148" y="0"/>
                  </a:cubicBezTo>
                  <a:cubicBezTo>
                    <a:pt x="22865" y="0"/>
                    <a:pt x="25784" y="1030"/>
                    <a:pt x="29905" y="3263"/>
                  </a:cubicBezTo>
                  <a:cubicBezTo>
                    <a:pt x="34197" y="5495"/>
                    <a:pt x="36259" y="7899"/>
                    <a:pt x="36259" y="10474"/>
                  </a:cubicBezTo>
                  <a:cubicBezTo>
                    <a:pt x="36259" y="13051"/>
                    <a:pt x="35743" y="15111"/>
                    <a:pt x="34713" y="16313"/>
                  </a:cubicBezTo>
                  <a:cubicBezTo>
                    <a:pt x="33339" y="18030"/>
                    <a:pt x="31450" y="18889"/>
                    <a:pt x="29562" y="18889"/>
                  </a:cubicBezTo>
                  <a:cubicBezTo>
                    <a:pt x="27844" y="18889"/>
                    <a:pt x="26643" y="18374"/>
                    <a:pt x="25784" y="17343"/>
                  </a:cubicBezTo>
                  <a:cubicBezTo>
                    <a:pt x="24925" y="16313"/>
                    <a:pt x="24411" y="14939"/>
                    <a:pt x="24239" y="13222"/>
                  </a:cubicBezTo>
                  <a:lnTo>
                    <a:pt x="23895" y="8414"/>
                  </a:lnTo>
                  <a:cubicBezTo>
                    <a:pt x="23551" y="6525"/>
                    <a:pt x="22865" y="4808"/>
                    <a:pt x="21834" y="3606"/>
                  </a:cubicBezTo>
                  <a:lnTo>
                    <a:pt x="21834" y="3606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CB0ADB62-D0CC-4027-B93B-9561F1001268}"/>
                </a:ext>
              </a:extLst>
            </p:cNvPr>
            <p:cNvSpPr/>
            <p:nvPr/>
          </p:nvSpPr>
          <p:spPr>
            <a:xfrm>
              <a:off x="9880981" y="6426867"/>
              <a:ext cx="107150" cy="100282"/>
            </a:xfrm>
            <a:custGeom>
              <a:avLst/>
              <a:gdLst>
                <a:gd name="connsiteX0" fmla="*/ 64565 w 107150"/>
                <a:gd name="connsiteY0" fmla="*/ 24727 h 100282"/>
                <a:gd name="connsiteX1" fmla="*/ 87918 w 107150"/>
                <a:gd name="connsiteY1" fmla="*/ 24727 h 100282"/>
                <a:gd name="connsiteX2" fmla="*/ 92040 w 107150"/>
                <a:gd name="connsiteY2" fmla="*/ 19919 h 100282"/>
                <a:gd name="connsiteX3" fmla="*/ 93414 w 107150"/>
                <a:gd name="connsiteY3" fmla="*/ 18889 h 100282"/>
                <a:gd name="connsiteX4" fmla="*/ 95302 w 107150"/>
                <a:gd name="connsiteY4" fmla="*/ 19919 h 100282"/>
                <a:gd name="connsiteX5" fmla="*/ 102343 w 107150"/>
                <a:gd name="connsiteY5" fmla="*/ 25757 h 100282"/>
                <a:gd name="connsiteX6" fmla="*/ 103545 w 107150"/>
                <a:gd name="connsiteY6" fmla="*/ 26960 h 100282"/>
                <a:gd name="connsiteX7" fmla="*/ 101827 w 107150"/>
                <a:gd name="connsiteY7" fmla="*/ 27818 h 100282"/>
                <a:gd name="connsiteX8" fmla="*/ 90667 w 107150"/>
                <a:gd name="connsiteY8" fmla="*/ 27818 h 100282"/>
                <a:gd name="connsiteX9" fmla="*/ 90667 w 107150"/>
                <a:gd name="connsiteY9" fmla="*/ 27818 h 100282"/>
                <a:gd name="connsiteX10" fmla="*/ 62677 w 107150"/>
                <a:gd name="connsiteY10" fmla="*/ 27818 h 100282"/>
                <a:gd name="connsiteX11" fmla="*/ 61131 w 107150"/>
                <a:gd name="connsiteY11" fmla="*/ 30394 h 100282"/>
                <a:gd name="connsiteX12" fmla="*/ 57524 w 107150"/>
                <a:gd name="connsiteY12" fmla="*/ 35717 h 100282"/>
                <a:gd name="connsiteX13" fmla="*/ 53403 w 107150"/>
                <a:gd name="connsiteY13" fmla="*/ 41555 h 100282"/>
                <a:gd name="connsiteX14" fmla="*/ 49626 w 107150"/>
                <a:gd name="connsiteY14" fmla="*/ 46192 h 100282"/>
                <a:gd name="connsiteX15" fmla="*/ 47050 w 107150"/>
                <a:gd name="connsiteY15" fmla="*/ 49454 h 100282"/>
                <a:gd name="connsiteX16" fmla="*/ 46020 w 107150"/>
                <a:gd name="connsiteY16" fmla="*/ 50141 h 100282"/>
                <a:gd name="connsiteX17" fmla="*/ 45333 w 107150"/>
                <a:gd name="connsiteY17" fmla="*/ 49969 h 100282"/>
                <a:gd name="connsiteX18" fmla="*/ 45333 w 107150"/>
                <a:gd name="connsiteY18" fmla="*/ 49283 h 100282"/>
                <a:gd name="connsiteX19" fmla="*/ 45676 w 107150"/>
                <a:gd name="connsiteY19" fmla="*/ 48081 h 100282"/>
                <a:gd name="connsiteX20" fmla="*/ 47566 w 107150"/>
                <a:gd name="connsiteY20" fmla="*/ 44131 h 100282"/>
                <a:gd name="connsiteX21" fmla="*/ 50141 w 107150"/>
                <a:gd name="connsiteY21" fmla="*/ 38636 h 100282"/>
                <a:gd name="connsiteX22" fmla="*/ 53747 w 107150"/>
                <a:gd name="connsiteY22" fmla="*/ 30737 h 100282"/>
                <a:gd name="connsiteX23" fmla="*/ 58384 w 107150"/>
                <a:gd name="connsiteY23" fmla="*/ 18202 h 100282"/>
                <a:gd name="connsiteX24" fmla="*/ 61989 w 107150"/>
                <a:gd name="connsiteY24" fmla="*/ 7212 h 100282"/>
                <a:gd name="connsiteX25" fmla="*/ 63363 w 107150"/>
                <a:gd name="connsiteY25" fmla="*/ 1889 h 100282"/>
                <a:gd name="connsiteX26" fmla="*/ 63707 w 107150"/>
                <a:gd name="connsiteY26" fmla="*/ 172 h 100282"/>
                <a:gd name="connsiteX27" fmla="*/ 63878 w 107150"/>
                <a:gd name="connsiteY27" fmla="*/ 0 h 100282"/>
                <a:gd name="connsiteX28" fmla="*/ 65768 w 107150"/>
                <a:gd name="connsiteY28" fmla="*/ 687 h 100282"/>
                <a:gd name="connsiteX29" fmla="*/ 77100 w 107150"/>
                <a:gd name="connsiteY29" fmla="*/ 5324 h 100282"/>
                <a:gd name="connsiteX30" fmla="*/ 78646 w 107150"/>
                <a:gd name="connsiteY30" fmla="*/ 6697 h 100282"/>
                <a:gd name="connsiteX31" fmla="*/ 76928 w 107150"/>
                <a:gd name="connsiteY31" fmla="*/ 7899 h 100282"/>
                <a:gd name="connsiteX32" fmla="*/ 74525 w 107150"/>
                <a:gd name="connsiteY32" fmla="*/ 8586 h 100282"/>
                <a:gd name="connsiteX33" fmla="*/ 71263 w 107150"/>
                <a:gd name="connsiteY33" fmla="*/ 14081 h 100282"/>
                <a:gd name="connsiteX34" fmla="*/ 66970 w 107150"/>
                <a:gd name="connsiteY34" fmla="*/ 21464 h 100282"/>
                <a:gd name="connsiteX35" fmla="*/ 64565 w 107150"/>
                <a:gd name="connsiteY35" fmla="*/ 24727 h 100282"/>
                <a:gd name="connsiteX36" fmla="*/ 64565 w 107150"/>
                <a:gd name="connsiteY36" fmla="*/ 24727 h 100282"/>
                <a:gd name="connsiteX37" fmla="*/ 24899 w 107150"/>
                <a:gd name="connsiteY37" fmla="*/ 64393 h 100282"/>
                <a:gd name="connsiteX38" fmla="*/ 76242 w 107150"/>
                <a:gd name="connsiteY38" fmla="*/ 64393 h 100282"/>
                <a:gd name="connsiteX39" fmla="*/ 78474 w 107150"/>
                <a:gd name="connsiteY39" fmla="*/ 61303 h 100282"/>
                <a:gd name="connsiteX40" fmla="*/ 79848 w 107150"/>
                <a:gd name="connsiteY40" fmla="*/ 59929 h 100282"/>
                <a:gd name="connsiteX41" fmla="*/ 81737 w 107150"/>
                <a:gd name="connsiteY41" fmla="*/ 60788 h 100282"/>
                <a:gd name="connsiteX42" fmla="*/ 88777 w 107150"/>
                <a:gd name="connsiteY42" fmla="*/ 65252 h 100282"/>
                <a:gd name="connsiteX43" fmla="*/ 89635 w 107150"/>
                <a:gd name="connsiteY43" fmla="*/ 66111 h 100282"/>
                <a:gd name="connsiteX44" fmla="*/ 89979 w 107150"/>
                <a:gd name="connsiteY44" fmla="*/ 66798 h 100282"/>
                <a:gd name="connsiteX45" fmla="*/ 89121 w 107150"/>
                <a:gd name="connsiteY45" fmla="*/ 67828 h 100282"/>
                <a:gd name="connsiteX46" fmla="*/ 87060 w 107150"/>
                <a:gd name="connsiteY46" fmla="*/ 69889 h 100282"/>
                <a:gd name="connsiteX47" fmla="*/ 87060 w 107150"/>
                <a:gd name="connsiteY47" fmla="*/ 97191 h 100282"/>
                <a:gd name="connsiteX48" fmla="*/ 90837 w 107150"/>
                <a:gd name="connsiteY48" fmla="*/ 97191 h 100282"/>
                <a:gd name="connsiteX49" fmla="*/ 95130 w 107150"/>
                <a:gd name="connsiteY49" fmla="*/ 91697 h 100282"/>
                <a:gd name="connsiteX50" fmla="*/ 96332 w 107150"/>
                <a:gd name="connsiteY50" fmla="*/ 90495 h 100282"/>
                <a:gd name="connsiteX51" fmla="*/ 97878 w 107150"/>
                <a:gd name="connsiteY51" fmla="*/ 91353 h 100282"/>
                <a:gd name="connsiteX52" fmla="*/ 106292 w 107150"/>
                <a:gd name="connsiteY52" fmla="*/ 98050 h 100282"/>
                <a:gd name="connsiteX53" fmla="*/ 107151 w 107150"/>
                <a:gd name="connsiteY53" fmla="*/ 99424 h 100282"/>
                <a:gd name="connsiteX54" fmla="*/ 105434 w 107150"/>
                <a:gd name="connsiteY54" fmla="*/ 100283 h 100282"/>
                <a:gd name="connsiteX55" fmla="*/ 1374 w 107150"/>
                <a:gd name="connsiteY55" fmla="*/ 100283 h 100282"/>
                <a:gd name="connsiteX56" fmla="*/ 344 w 107150"/>
                <a:gd name="connsiteY56" fmla="*/ 99767 h 100282"/>
                <a:gd name="connsiteX57" fmla="*/ 0 w 107150"/>
                <a:gd name="connsiteY57" fmla="*/ 98050 h 100282"/>
                <a:gd name="connsiteX58" fmla="*/ 1546 w 107150"/>
                <a:gd name="connsiteY58" fmla="*/ 97020 h 100282"/>
                <a:gd name="connsiteX59" fmla="*/ 15626 w 107150"/>
                <a:gd name="connsiteY59" fmla="*/ 97020 h 100282"/>
                <a:gd name="connsiteX60" fmla="*/ 15626 w 107150"/>
                <a:gd name="connsiteY60" fmla="*/ 72808 h 100282"/>
                <a:gd name="connsiteX61" fmla="*/ 15111 w 107150"/>
                <a:gd name="connsiteY61" fmla="*/ 61131 h 100282"/>
                <a:gd name="connsiteX62" fmla="*/ 15626 w 107150"/>
                <a:gd name="connsiteY62" fmla="*/ 60788 h 100282"/>
                <a:gd name="connsiteX63" fmla="*/ 17687 w 107150"/>
                <a:gd name="connsiteY63" fmla="*/ 61475 h 100282"/>
                <a:gd name="connsiteX64" fmla="*/ 24899 w 107150"/>
                <a:gd name="connsiteY64" fmla="*/ 64393 h 100282"/>
                <a:gd name="connsiteX65" fmla="*/ 24899 w 107150"/>
                <a:gd name="connsiteY65" fmla="*/ 64393 h 100282"/>
                <a:gd name="connsiteX66" fmla="*/ 76928 w 107150"/>
                <a:gd name="connsiteY66" fmla="*/ 67313 h 100282"/>
                <a:gd name="connsiteX67" fmla="*/ 66282 w 107150"/>
                <a:gd name="connsiteY67" fmla="*/ 67313 h 100282"/>
                <a:gd name="connsiteX68" fmla="*/ 64909 w 107150"/>
                <a:gd name="connsiteY68" fmla="*/ 69030 h 100282"/>
                <a:gd name="connsiteX69" fmla="*/ 64909 w 107150"/>
                <a:gd name="connsiteY69" fmla="*/ 97020 h 100282"/>
                <a:gd name="connsiteX70" fmla="*/ 76928 w 107150"/>
                <a:gd name="connsiteY70" fmla="*/ 97020 h 100282"/>
                <a:gd name="connsiteX71" fmla="*/ 76928 w 107150"/>
                <a:gd name="connsiteY71" fmla="*/ 67313 h 100282"/>
                <a:gd name="connsiteX72" fmla="*/ 76928 w 107150"/>
                <a:gd name="connsiteY72" fmla="*/ 67313 h 100282"/>
                <a:gd name="connsiteX73" fmla="*/ 55980 w 107150"/>
                <a:gd name="connsiteY73" fmla="*/ 67313 h 100282"/>
                <a:gd name="connsiteX74" fmla="*/ 46535 w 107150"/>
                <a:gd name="connsiteY74" fmla="*/ 67313 h 100282"/>
                <a:gd name="connsiteX75" fmla="*/ 45333 w 107150"/>
                <a:gd name="connsiteY75" fmla="*/ 68171 h 100282"/>
                <a:gd name="connsiteX76" fmla="*/ 45333 w 107150"/>
                <a:gd name="connsiteY76" fmla="*/ 97020 h 100282"/>
                <a:gd name="connsiteX77" fmla="*/ 55980 w 107150"/>
                <a:gd name="connsiteY77" fmla="*/ 97020 h 100282"/>
                <a:gd name="connsiteX78" fmla="*/ 55980 w 107150"/>
                <a:gd name="connsiteY78" fmla="*/ 67313 h 100282"/>
                <a:gd name="connsiteX79" fmla="*/ 55980 w 107150"/>
                <a:gd name="connsiteY79" fmla="*/ 67313 h 100282"/>
                <a:gd name="connsiteX80" fmla="*/ 36060 w 107150"/>
                <a:gd name="connsiteY80" fmla="*/ 67313 h 100282"/>
                <a:gd name="connsiteX81" fmla="*/ 25071 w 107150"/>
                <a:gd name="connsiteY81" fmla="*/ 67313 h 100282"/>
                <a:gd name="connsiteX82" fmla="*/ 25071 w 107150"/>
                <a:gd name="connsiteY82" fmla="*/ 97020 h 100282"/>
                <a:gd name="connsiteX83" fmla="*/ 36060 w 107150"/>
                <a:gd name="connsiteY83" fmla="*/ 97020 h 100282"/>
                <a:gd name="connsiteX84" fmla="*/ 36060 w 107150"/>
                <a:gd name="connsiteY84" fmla="*/ 67313 h 100282"/>
                <a:gd name="connsiteX85" fmla="*/ 36060 w 107150"/>
                <a:gd name="connsiteY85" fmla="*/ 67313 h 100282"/>
                <a:gd name="connsiteX86" fmla="*/ 18374 w 107150"/>
                <a:gd name="connsiteY86" fmla="*/ 13222 h 100282"/>
                <a:gd name="connsiteX87" fmla="*/ 18374 w 107150"/>
                <a:gd name="connsiteY87" fmla="*/ 42758 h 100282"/>
                <a:gd name="connsiteX88" fmla="*/ 18546 w 107150"/>
                <a:gd name="connsiteY88" fmla="*/ 51859 h 100282"/>
                <a:gd name="connsiteX89" fmla="*/ 15455 w 107150"/>
                <a:gd name="connsiteY89" fmla="*/ 54434 h 100282"/>
                <a:gd name="connsiteX90" fmla="*/ 11333 w 107150"/>
                <a:gd name="connsiteY90" fmla="*/ 55121 h 100282"/>
                <a:gd name="connsiteX91" fmla="*/ 9444 w 107150"/>
                <a:gd name="connsiteY91" fmla="*/ 54777 h 100282"/>
                <a:gd name="connsiteX92" fmla="*/ 8414 w 107150"/>
                <a:gd name="connsiteY92" fmla="*/ 53232 h 100282"/>
                <a:gd name="connsiteX93" fmla="*/ 9101 w 107150"/>
                <a:gd name="connsiteY93" fmla="*/ 38465 h 100282"/>
                <a:gd name="connsiteX94" fmla="*/ 9101 w 107150"/>
                <a:gd name="connsiteY94" fmla="*/ 19576 h 100282"/>
                <a:gd name="connsiteX95" fmla="*/ 8586 w 107150"/>
                <a:gd name="connsiteY95" fmla="*/ 6869 h 100282"/>
                <a:gd name="connsiteX96" fmla="*/ 9101 w 107150"/>
                <a:gd name="connsiteY96" fmla="*/ 6525 h 100282"/>
                <a:gd name="connsiteX97" fmla="*/ 10818 w 107150"/>
                <a:gd name="connsiteY97" fmla="*/ 6869 h 100282"/>
                <a:gd name="connsiteX98" fmla="*/ 19748 w 107150"/>
                <a:gd name="connsiteY98" fmla="*/ 8930 h 100282"/>
                <a:gd name="connsiteX99" fmla="*/ 20949 w 107150"/>
                <a:gd name="connsiteY99" fmla="*/ 9617 h 100282"/>
                <a:gd name="connsiteX100" fmla="*/ 21464 w 107150"/>
                <a:gd name="connsiteY100" fmla="*/ 10303 h 100282"/>
                <a:gd name="connsiteX101" fmla="*/ 20262 w 107150"/>
                <a:gd name="connsiteY101" fmla="*/ 11677 h 100282"/>
                <a:gd name="connsiteX102" fmla="*/ 18374 w 107150"/>
                <a:gd name="connsiteY102" fmla="*/ 13222 h 100282"/>
                <a:gd name="connsiteX103" fmla="*/ 18374 w 107150"/>
                <a:gd name="connsiteY103" fmla="*/ 13222 h 100282"/>
                <a:gd name="connsiteX104" fmla="*/ 41212 w 107150"/>
                <a:gd name="connsiteY104" fmla="*/ 8930 h 100282"/>
                <a:gd name="connsiteX105" fmla="*/ 41212 w 107150"/>
                <a:gd name="connsiteY105" fmla="*/ 46192 h 100282"/>
                <a:gd name="connsiteX106" fmla="*/ 41727 w 107150"/>
                <a:gd name="connsiteY106" fmla="*/ 56667 h 100282"/>
                <a:gd name="connsiteX107" fmla="*/ 36747 w 107150"/>
                <a:gd name="connsiteY107" fmla="*/ 60272 h 100282"/>
                <a:gd name="connsiteX108" fmla="*/ 32283 w 107150"/>
                <a:gd name="connsiteY108" fmla="*/ 59585 h 100282"/>
                <a:gd name="connsiteX109" fmla="*/ 31252 w 107150"/>
                <a:gd name="connsiteY109" fmla="*/ 57525 h 100282"/>
                <a:gd name="connsiteX110" fmla="*/ 31767 w 107150"/>
                <a:gd name="connsiteY110" fmla="*/ 42586 h 100282"/>
                <a:gd name="connsiteX111" fmla="*/ 31767 w 107150"/>
                <a:gd name="connsiteY111" fmla="*/ 16828 h 100282"/>
                <a:gd name="connsiteX112" fmla="*/ 31252 w 107150"/>
                <a:gd name="connsiteY112" fmla="*/ 1717 h 100282"/>
                <a:gd name="connsiteX113" fmla="*/ 31767 w 107150"/>
                <a:gd name="connsiteY113" fmla="*/ 1546 h 100282"/>
                <a:gd name="connsiteX114" fmla="*/ 33828 w 107150"/>
                <a:gd name="connsiteY114" fmla="*/ 2061 h 100282"/>
                <a:gd name="connsiteX115" fmla="*/ 43273 w 107150"/>
                <a:gd name="connsiteY115" fmla="*/ 4293 h 100282"/>
                <a:gd name="connsiteX116" fmla="*/ 44475 w 107150"/>
                <a:gd name="connsiteY116" fmla="*/ 5324 h 100282"/>
                <a:gd name="connsiteX117" fmla="*/ 43273 w 107150"/>
                <a:gd name="connsiteY117" fmla="*/ 7040 h 100282"/>
                <a:gd name="connsiteX118" fmla="*/ 41212 w 107150"/>
                <a:gd name="connsiteY118" fmla="*/ 8930 h 100282"/>
                <a:gd name="connsiteX119" fmla="*/ 41212 w 107150"/>
                <a:gd name="connsiteY119" fmla="*/ 8930 h 100282"/>
                <a:gd name="connsiteX120" fmla="*/ 69889 w 107150"/>
                <a:gd name="connsiteY120" fmla="*/ 37091 h 100282"/>
                <a:gd name="connsiteX121" fmla="*/ 67656 w 107150"/>
                <a:gd name="connsiteY121" fmla="*/ 35030 h 100282"/>
                <a:gd name="connsiteX122" fmla="*/ 67312 w 107150"/>
                <a:gd name="connsiteY122" fmla="*/ 34172 h 100282"/>
                <a:gd name="connsiteX123" fmla="*/ 68686 w 107150"/>
                <a:gd name="connsiteY123" fmla="*/ 33657 h 100282"/>
                <a:gd name="connsiteX124" fmla="*/ 74353 w 107150"/>
                <a:gd name="connsiteY124" fmla="*/ 35545 h 100282"/>
                <a:gd name="connsiteX125" fmla="*/ 83454 w 107150"/>
                <a:gd name="connsiteY125" fmla="*/ 40697 h 100282"/>
                <a:gd name="connsiteX126" fmla="*/ 87404 w 107150"/>
                <a:gd name="connsiteY126" fmla="*/ 46707 h 100282"/>
                <a:gd name="connsiteX127" fmla="*/ 87232 w 107150"/>
                <a:gd name="connsiteY127" fmla="*/ 50141 h 100282"/>
                <a:gd name="connsiteX128" fmla="*/ 85342 w 107150"/>
                <a:gd name="connsiteY128" fmla="*/ 53747 h 100282"/>
                <a:gd name="connsiteX129" fmla="*/ 80707 w 107150"/>
                <a:gd name="connsiteY129" fmla="*/ 55808 h 100282"/>
                <a:gd name="connsiteX130" fmla="*/ 77788 w 107150"/>
                <a:gd name="connsiteY130" fmla="*/ 54949 h 100282"/>
                <a:gd name="connsiteX131" fmla="*/ 75726 w 107150"/>
                <a:gd name="connsiteY131" fmla="*/ 52717 h 100282"/>
                <a:gd name="connsiteX132" fmla="*/ 74696 w 107150"/>
                <a:gd name="connsiteY132" fmla="*/ 47222 h 100282"/>
                <a:gd name="connsiteX133" fmla="*/ 72979 w 107150"/>
                <a:gd name="connsiteY133" fmla="*/ 40868 h 100282"/>
                <a:gd name="connsiteX134" fmla="*/ 69889 w 107150"/>
                <a:gd name="connsiteY134" fmla="*/ 37091 h 100282"/>
                <a:gd name="connsiteX135" fmla="*/ 69889 w 107150"/>
                <a:gd name="connsiteY135" fmla="*/ 37091 h 10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07150" h="100282">
                  <a:moveTo>
                    <a:pt x="64565" y="24727"/>
                  </a:moveTo>
                  <a:lnTo>
                    <a:pt x="87918" y="24727"/>
                  </a:lnTo>
                  <a:lnTo>
                    <a:pt x="92040" y="19919"/>
                  </a:lnTo>
                  <a:cubicBezTo>
                    <a:pt x="92555" y="19233"/>
                    <a:pt x="93070" y="18889"/>
                    <a:pt x="93414" y="18889"/>
                  </a:cubicBezTo>
                  <a:cubicBezTo>
                    <a:pt x="93757" y="18889"/>
                    <a:pt x="94444" y="19233"/>
                    <a:pt x="95302" y="19919"/>
                  </a:cubicBezTo>
                  <a:lnTo>
                    <a:pt x="102343" y="25757"/>
                  </a:lnTo>
                  <a:cubicBezTo>
                    <a:pt x="103030" y="26444"/>
                    <a:pt x="103545" y="26788"/>
                    <a:pt x="103545" y="26960"/>
                  </a:cubicBezTo>
                  <a:cubicBezTo>
                    <a:pt x="103545" y="27647"/>
                    <a:pt x="102858" y="27818"/>
                    <a:pt x="101827" y="27818"/>
                  </a:cubicBezTo>
                  <a:lnTo>
                    <a:pt x="90667" y="27818"/>
                  </a:lnTo>
                  <a:lnTo>
                    <a:pt x="90667" y="27818"/>
                  </a:lnTo>
                  <a:lnTo>
                    <a:pt x="62677" y="27818"/>
                  </a:lnTo>
                  <a:cubicBezTo>
                    <a:pt x="61989" y="28677"/>
                    <a:pt x="61475" y="29535"/>
                    <a:pt x="61131" y="30394"/>
                  </a:cubicBezTo>
                  <a:cubicBezTo>
                    <a:pt x="60616" y="31252"/>
                    <a:pt x="59414" y="32970"/>
                    <a:pt x="57524" y="35717"/>
                  </a:cubicBezTo>
                  <a:lnTo>
                    <a:pt x="53403" y="41555"/>
                  </a:lnTo>
                  <a:lnTo>
                    <a:pt x="49626" y="46192"/>
                  </a:lnTo>
                  <a:lnTo>
                    <a:pt x="47050" y="49454"/>
                  </a:lnTo>
                  <a:cubicBezTo>
                    <a:pt x="46706" y="49969"/>
                    <a:pt x="46364" y="50141"/>
                    <a:pt x="46020" y="50141"/>
                  </a:cubicBezTo>
                  <a:cubicBezTo>
                    <a:pt x="45676" y="50141"/>
                    <a:pt x="45505" y="50141"/>
                    <a:pt x="45333" y="49969"/>
                  </a:cubicBezTo>
                  <a:cubicBezTo>
                    <a:pt x="45333" y="49969"/>
                    <a:pt x="45333" y="49626"/>
                    <a:pt x="45333" y="49283"/>
                  </a:cubicBezTo>
                  <a:cubicBezTo>
                    <a:pt x="45333" y="48939"/>
                    <a:pt x="45505" y="48596"/>
                    <a:pt x="45676" y="48081"/>
                  </a:cubicBezTo>
                  <a:lnTo>
                    <a:pt x="47566" y="44131"/>
                  </a:lnTo>
                  <a:cubicBezTo>
                    <a:pt x="47908" y="43273"/>
                    <a:pt x="48768" y="41555"/>
                    <a:pt x="50141" y="38636"/>
                  </a:cubicBezTo>
                  <a:cubicBezTo>
                    <a:pt x="51515" y="35717"/>
                    <a:pt x="52717" y="33142"/>
                    <a:pt x="53747" y="30737"/>
                  </a:cubicBezTo>
                  <a:cubicBezTo>
                    <a:pt x="54777" y="28334"/>
                    <a:pt x="56323" y="24212"/>
                    <a:pt x="58384" y="18202"/>
                  </a:cubicBezTo>
                  <a:cubicBezTo>
                    <a:pt x="60444" y="12364"/>
                    <a:pt x="61646" y="8586"/>
                    <a:pt x="61989" y="7212"/>
                  </a:cubicBezTo>
                  <a:lnTo>
                    <a:pt x="63363" y="1889"/>
                  </a:lnTo>
                  <a:cubicBezTo>
                    <a:pt x="63535" y="859"/>
                    <a:pt x="63707" y="344"/>
                    <a:pt x="63707" y="172"/>
                  </a:cubicBezTo>
                  <a:cubicBezTo>
                    <a:pt x="63707" y="172"/>
                    <a:pt x="63707" y="172"/>
                    <a:pt x="63878" y="0"/>
                  </a:cubicBezTo>
                  <a:cubicBezTo>
                    <a:pt x="63878" y="0"/>
                    <a:pt x="64565" y="172"/>
                    <a:pt x="65768" y="687"/>
                  </a:cubicBezTo>
                  <a:lnTo>
                    <a:pt x="77100" y="5324"/>
                  </a:lnTo>
                  <a:cubicBezTo>
                    <a:pt x="78131" y="5667"/>
                    <a:pt x="78646" y="6182"/>
                    <a:pt x="78646" y="6697"/>
                  </a:cubicBezTo>
                  <a:cubicBezTo>
                    <a:pt x="78646" y="7212"/>
                    <a:pt x="77959" y="7556"/>
                    <a:pt x="76928" y="7899"/>
                  </a:cubicBezTo>
                  <a:lnTo>
                    <a:pt x="74525" y="8586"/>
                  </a:lnTo>
                  <a:cubicBezTo>
                    <a:pt x="72979" y="10990"/>
                    <a:pt x="71949" y="12879"/>
                    <a:pt x="71263" y="14081"/>
                  </a:cubicBezTo>
                  <a:lnTo>
                    <a:pt x="66970" y="21464"/>
                  </a:lnTo>
                  <a:cubicBezTo>
                    <a:pt x="65939" y="22667"/>
                    <a:pt x="65252" y="23697"/>
                    <a:pt x="64565" y="24727"/>
                  </a:cubicBezTo>
                  <a:lnTo>
                    <a:pt x="64565" y="24727"/>
                  </a:lnTo>
                  <a:close/>
                  <a:moveTo>
                    <a:pt x="24899" y="64393"/>
                  </a:moveTo>
                  <a:lnTo>
                    <a:pt x="76242" y="64393"/>
                  </a:lnTo>
                  <a:lnTo>
                    <a:pt x="78474" y="61303"/>
                  </a:lnTo>
                  <a:cubicBezTo>
                    <a:pt x="79161" y="60444"/>
                    <a:pt x="79505" y="59929"/>
                    <a:pt x="79848" y="59929"/>
                  </a:cubicBezTo>
                  <a:cubicBezTo>
                    <a:pt x="80019" y="59929"/>
                    <a:pt x="80707" y="60272"/>
                    <a:pt x="81737" y="60788"/>
                  </a:cubicBezTo>
                  <a:lnTo>
                    <a:pt x="88777" y="65252"/>
                  </a:lnTo>
                  <a:cubicBezTo>
                    <a:pt x="89121" y="65596"/>
                    <a:pt x="89464" y="65768"/>
                    <a:pt x="89635" y="66111"/>
                  </a:cubicBezTo>
                  <a:cubicBezTo>
                    <a:pt x="89807" y="66455"/>
                    <a:pt x="89979" y="66626"/>
                    <a:pt x="89979" y="66798"/>
                  </a:cubicBezTo>
                  <a:cubicBezTo>
                    <a:pt x="89979" y="66970"/>
                    <a:pt x="89635" y="67313"/>
                    <a:pt x="89121" y="67828"/>
                  </a:cubicBezTo>
                  <a:lnTo>
                    <a:pt x="87060" y="69889"/>
                  </a:lnTo>
                  <a:lnTo>
                    <a:pt x="87060" y="97191"/>
                  </a:lnTo>
                  <a:lnTo>
                    <a:pt x="90837" y="97191"/>
                  </a:lnTo>
                  <a:lnTo>
                    <a:pt x="95130" y="91697"/>
                  </a:lnTo>
                  <a:cubicBezTo>
                    <a:pt x="95818" y="91010"/>
                    <a:pt x="96161" y="90495"/>
                    <a:pt x="96332" y="90495"/>
                  </a:cubicBezTo>
                  <a:cubicBezTo>
                    <a:pt x="96504" y="90495"/>
                    <a:pt x="97020" y="90838"/>
                    <a:pt x="97878" y="91353"/>
                  </a:cubicBezTo>
                  <a:lnTo>
                    <a:pt x="106292" y="98050"/>
                  </a:lnTo>
                  <a:cubicBezTo>
                    <a:pt x="106807" y="98565"/>
                    <a:pt x="107151" y="99080"/>
                    <a:pt x="107151" y="99424"/>
                  </a:cubicBezTo>
                  <a:cubicBezTo>
                    <a:pt x="107151" y="100111"/>
                    <a:pt x="106636" y="100283"/>
                    <a:pt x="105434" y="100283"/>
                  </a:cubicBezTo>
                  <a:lnTo>
                    <a:pt x="1374" y="100283"/>
                  </a:lnTo>
                  <a:lnTo>
                    <a:pt x="344" y="99767"/>
                  </a:lnTo>
                  <a:cubicBezTo>
                    <a:pt x="172" y="99424"/>
                    <a:pt x="0" y="98909"/>
                    <a:pt x="0" y="98050"/>
                  </a:cubicBezTo>
                  <a:cubicBezTo>
                    <a:pt x="0" y="97363"/>
                    <a:pt x="516" y="97020"/>
                    <a:pt x="1546" y="97020"/>
                  </a:cubicBezTo>
                  <a:lnTo>
                    <a:pt x="15626" y="97020"/>
                  </a:lnTo>
                  <a:lnTo>
                    <a:pt x="15626" y="72808"/>
                  </a:lnTo>
                  <a:lnTo>
                    <a:pt x="15111" y="61131"/>
                  </a:lnTo>
                  <a:cubicBezTo>
                    <a:pt x="15283" y="60959"/>
                    <a:pt x="15455" y="60959"/>
                    <a:pt x="15626" y="60788"/>
                  </a:cubicBezTo>
                  <a:cubicBezTo>
                    <a:pt x="15798" y="60788"/>
                    <a:pt x="16485" y="60959"/>
                    <a:pt x="17687" y="61475"/>
                  </a:cubicBezTo>
                  <a:lnTo>
                    <a:pt x="24899" y="64393"/>
                  </a:lnTo>
                  <a:lnTo>
                    <a:pt x="24899" y="64393"/>
                  </a:lnTo>
                  <a:close/>
                  <a:moveTo>
                    <a:pt x="76928" y="67313"/>
                  </a:moveTo>
                  <a:lnTo>
                    <a:pt x="66282" y="67313"/>
                  </a:lnTo>
                  <a:cubicBezTo>
                    <a:pt x="65939" y="68000"/>
                    <a:pt x="65424" y="68515"/>
                    <a:pt x="64909" y="69030"/>
                  </a:cubicBezTo>
                  <a:lnTo>
                    <a:pt x="64909" y="97020"/>
                  </a:lnTo>
                  <a:lnTo>
                    <a:pt x="76928" y="97020"/>
                  </a:lnTo>
                  <a:lnTo>
                    <a:pt x="76928" y="67313"/>
                  </a:lnTo>
                  <a:lnTo>
                    <a:pt x="76928" y="67313"/>
                  </a:lnTo>
                  <a:close/>
                  <a:moveTo>
                    <a:pt x="55980" y="67313"/>
                  </a:moveTo>
                  <a:lnTo>
                    <a:pt x="46535" y="67313"/>
                  </a:lnTo>
                  <a:cubicBezTo>
                    <a:pt x="46192" y="67828"/>
                    <a:pt x="45848" y="68000"/>
                    <a:pt x="45333" y="68171"/>
                  </a:cubicBezTo>
                  <a:lnTo>
                    <a:pt x="45333" y="97020"/>
                  </a:lnTo>
                  <a:lnTo>
                    <a:pt x="55980" y="97020"/>
                  </a:lnTo>
                  <a:lnTo>
                    <a:pt x="55980" y="67313"/>
                  </a:lnTo>
                  <a:lnTo>
                    <a:pt x="55980" y="67313"/>
                  </a:lnTo>
                  <a:close/>
                  <a:moveTo>
                    <a:pt x="36060" y="67313"/>
                  </a:moveTo>
                  <a:lnTo>
                    <a:pt x="25071" y="67313"/>
                  </a:lnTo>
                  <a:lnTo>
                    <a:pt x="25071" y="97020"/>
                  </a:lnTo>
                  <a:lnTo>
                    <a:pt x="36060" y="97020"/>
                  </a:lnTo>
                  <a:lnTo>
                    <a:pt x="36060" y="67313"/>
                  </a:lnTo>
                  <a:lnTo>
                    <a:pt x="36060" y="67313"/>
                  </a:lnTo>
                  <a:close/>
                  <a:moveTo>
                    <a:pt x="18374" y="13222"/>
                  </a:moveTo>
                  <a:lnTo>
                    <a:pt x="18374" y="42758"/>
                  </a:lnTo>
                  <a:lnTo>
                    <a:pt x="18546" y="51859"/>
                  </a:lnTo>
                  <a:cubicBezTo>
                    <a:pt x="18030" y="53232"/>
                    <a:pt x="17000" y="54091"/>
                    <a:pt x="15455" y="54434"/>
                  </a:cubicBezTo>
                  <a:cubicBezTo>
                    <a:pt x="13909" y="54949"/>
                    <a:pt x="12535" y="55121"/>
                    <a:pt x="11333" y="55121"/>
                  </a:cubicBezTo>
                  <a:cubicBezTo>
                    <a:pt x="10474" y="55121"/>
                    <a:pt x="9960" y="55121"/>
                    <a:pt x="9444" y="54777"/>
                  </a:cubicBezTo>
                  <a:cubicBezTo>
                    <a:pt x="9101" y="54606"/>
                    <a:pt x="8758" y="54091"/>
                    <a:pt x="8414" y="53232"/>
                  </a:cubicBezTo>
                  <a:lnTo>
                    <a:pt x="9101" y="38465"/>
                  </a:lnTo>
                  <a:lnTo>
                    <a:pt x="9101" y="19576"/>
                  </a:lnTo>
                  <a:lnTo>
                    <a:pt x="8586" y="6869"/>
                  </a:lnTo>
                  <a:cubicBezTo>
                    <a:pt x="8758" y="6697"/>
                    <a:pt x="8930" y="6525"/>
                    <a:pt x="9101" y="6525"/>
                  </a:cubicBezTo>
                  <a:lnTo>
                    <a:pt x="10818" y="6869"/>
                  </a:lnTo>
                  <a:lnTo>
                    <a:pt x="19748" y="8930"/>
                  </a:lnTo>
                  <a:cubicBezTo>
                    <a:pt x="20262" y="9101"/>
                    <a:pt x="20606" y="9273"/>
                    <a:pt x="20949" y="9617"/>
                  </a:cubicBezTo>
                  <a:cubicBezTo>
                    <a:pt x="21293" y="9788"/>
                    <a:pt x="21464" y="10132"/>
                    <a:pt x="21464" y="10303"/>
                  </a:cubicBezTo>
                  <a:cubicBezTo>
                    <a:pt x="21464" y="10475"/>
                    <a:pt x="21121" y="10990"/>
                    <a:pt x="20262" y="11677"/>
                  </a:cubicBezTo>
                  <a:lnTo>
                    <a:pt x="18374" y="13222"/>
                  </a:lnTo>
                  <a:lnTo>
                    <a:pt x="18374" y="13222"/>
                  </a:lnTo>
                  <a:close/>
                  <a:moveTo>
                    <a:pt x="41212" y="8930"/>
                  </a:moveTo>
                  <a:lnTo>
                    <a:pt x="41212" y="46192"/>
                  </a:lnTo>
                  <a:lnTo>
                    <a:pt x="41727" y="56667"/>
                  </a:lnTo>
                  <a:cubicBezTo>
                    <a:pt x="40868" y="59070"/>
                    <a:pt x="39323" y="60272"/>
                    <a:pt x="36747" y="60272"/>
                  </a:cubicBezTo>
                  <a:cubicBezTo>
                    <a:pt x="34171" y="60272"/>
                    <a:pt x="32797" y="60101"/>
                    <a:pt x="32283" y="59585"/>
                  </a:cubicBezTo>
                  <a:cubicBezTo>
                    <a:pt x="31767" y="59070"/>
                    <a:pt x="31596" y="58384"/>
                    <a:pt x="31252" y="57525"/>
                  </a:cubicBezTo>
                  <a:lnTo>
                    <a:pt x="31767" y="42586"/>
                  </a:lnTo>
                  <a:lnTo>
                    <a:pt x="31767" y="16828"/>
                  </a:lnTo>
                  <a:lnTo>
                    <a:pt x="31252" y="1717"/>
                  </a:lnTo>
                  <a:cubicBezTo>
                    <a:pt x="31424" y="1546"/>
                    <a:pt x="31596" y="1546"/>
                    <a:pt x="31767" y="1546"/>
                  </a:cubicBezTo>
                  <a:lnTo>
                    <a:pt x="33828" y="2061"/>
                  </a:lnTo>
                  <a:lnTo>
                    <a:pt x="43273" y="4293"/>
                  </a:lnTo>
                  <a:cubicBezTo>
                    <a:pt x="44131" y="4465"/>
                    <a:pt x="44475" y="4808"/>
                    <a:pt x="44475" y="5324"/>
                  </a:cubicBezTo>
                  <a:cubicBezTo>
                    <a:pt x="44475" y="5839"/>
                    <a:pt x="44131" y="6354"/>
                    <a:pt x="43273" y="7040"/>
                  </a:cubicBezTo>
                  <a:lnTo>
                    <a:pt x="41212" y="8930"/>
                  </a:lnTo>
                  <a:lnTo>
                    <a:pt x="41212" y="8930"/>
                  </a:lnTo>
                  <a:close/>
                  <a:moveTo>
                    <a:pt x="69889" y="37091"/>
                  </a:moveTo>
                  <a:lnTo>
                    <a:pt x="67656" y="35030"/>
                  </a:lnTo>
                  <a:cubicBezTo>
                    <a:pt x="67484" y="34858"/>
                    <a:pt x="67312" y="34515"/>
                    <a:pt x="67312" y="34172"/>
                  </a:cubicBezTo>
                  <a:cubicBezTo>
                    <a:pt x="67312" y="33828"/>
                    <a:pt x="67828" y="33657"/>
                    <a:pt x="68686" y="33657"/>
                  </a:cubicBezTo>
                  <a:cubicBezTo>
                    <a:pt x="69030" y="33657"/>
                    <a:pt x="70919" y="34343"/>
                    <a:pt x="74353" y="35545"/>
                  </a:cubicBezTo>
                  <a:cubicBezTo>
                    <a:pt x="77788" y="36747"/>
                    <a:pt x="80707" y="38465"/>
                    <a:pt x="83454" y="40697"/>
                  </a:cubicBezTo>
                  <a:cubicBezTo>
                    <a:pt x="86030" y="42929"/>
                    <a:pt x="87404" y="44818"/>
                    <a:pt x="87404" y="46707"/>
                  </a:cubicBezTo>
                  <a:cubicBezTo>
                    <a:pt x="87404" y="48424"/>
                    <a:pt x="87404" y="49626"/>
                    <a:pt x="87232" y="50141"/>
                  </a:cubicBezTo>
                  <a:cubicBezTo>
                    <a:pt x="86888" y="51172"/>
                    <a:pt x="86374" y="52374"/>
                    <a:pt x="85342" y="53747"/>
                  </a:cubicBezTo>
                  <a:cubicBezTo>
                    <a:pt x="84312" y="55121"/>
                    <a:pt x="82767" y="55808"/>
                    <a:pt x="80707" y="55808"/>
                  </a:cubicBezTo>
                  <a:cubicBezTo>
                    <a:pt x="79848" y="55808"/>
                    <a:pt x="78818" y="55464"/>
                    <a:pt x="77788" y="54949"/>
                  </a:cubicBezTo>
                  <a:cubicBezTo>
                    <a:pt x="76757" y="54262"/>
                    <a:pt x="76070" y="53576"/>
                    <a:pt x="75726" y="52717"/>
                  </a:cubicBezTo>
                  <a:cubicBezTo>
                    <a:pt x="75384" y="51859"/>
                    <a:pt x="75040" y="49969"/>
                    <a:pt x="74696" y="47222"/>
                  </a:cubicBezTo>
                  <a:cubicBezTo>
                    <a:pt x="74353" y="44475"/>
                    <a:pt x="73838" y="42243"/>
                    <a:pt x="72979" y="40868"/>
                  </a:cubicBezTo>
                  <a:cubicBezTo>
                    <a:pt x="71949" y="39495"/>
                    <a:pt x="70919" y="38121"/>
                    <a:pt x="69889" y="37091"/>
                  </a:cubicBezTo>
                  <a:lnTo>
                    <a:pt x="69889" y="37091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312C6063-A4C1-4A55-BF96-F625A38E9097}"/>
                </a:ext>
              </a:extLst>
            </p:cNvPr>
            <p:cNvSpPr/>
            <p:nvPr/>
          </p:nvSpPr>
          <p:spPr>
            <a:xfrm>
              <a:off x="10001493" y="6425665"/>
              <a:ext cx="105123" cy="105433"/>
            </a:xfrm>
            <a:custGeom>
              <a:avLst/>
              <a:gdLst>
                <a:gd name="connsiteX0" fmla="*/ 17205 w 105123"/>
                <a:gd name="connsiteY0" fmla="*/ 20434 h 105433"/>
                <a:gd name="connsiteX1" fmla="*/ 27679 w 105123"/>
                <a:gd name="connsiteY1" fmla="*/ 20434 h 105433"/>
                <a:gd name="connsiteX2" fmla="*/ 27679 w 105123"/>
                <a:gd name="connsiteY2" fmla="*/ 11333 h 105433"/>
                <a:gd name="connsiteX3" fmla="*/ 27163 w 105123"/>
                <a:gd name="connsiteY3" fmla="*/ 343 h 105433"/>
                <a:gd name="connsiteX4" fmla="*/ 27679 w 105123"/>
                <a:gd name="connsiteY4" fmla="*/ 0 h 105433"/>
                <a:gd name="connsiteX5" fmla="*/ 29396 w 105123"/>
                <a:gd name="connsiteY5" fmla="*/ 343 h 105433"/>
                <a:gd name="connsiteX6" fmla="*/ 39871 w 105123"/>
                <a:gd name="connsiteY6" fmla="*/ 2919 h 105433"/>
                <a:gd name="connsiteX7" fmla="*/ 41072 w 105123"/>
                <a:gd name="connsiteY7" fmla="*/ 3434 h 105433"/>
                <a:gd name="connsiteX8" fmla="*/ 41588 w 105123"/>
                <a:gd name="connsiteY8" fmla="*/ 4293 h 105433"/>
                <a:gd name="connsiteX9" fmla="*/ 40214 w 105123"/>
                <a:gd name="connsiteY9" fmla="*/ 5838 h 105433"/>
                <a:gd name="connsiteX10" fmla="*/ 37639 w 105123"/>
                <a:gd name="connsiteY10" fmla="*/ 7727 h 105433"/>
                <a:gd name="connsiteX11" fmla="*/ 37639 w 105123"/>
                <a:gd name="connsiteY11" fmla="*/ 20434 h 105433"/>
                <a:gd name="connsiteX12" fmla="*/ 48113 w 105123"/>
                <a:gd name="connsiteY12" fmla="*/ 20434 h 105433"/>
                <a:gd name="connsiteX13" fmla="*/ 52750 w 105123"/>
                <a:gd name="connsiteY13" fmla="*/ 14939 h 105433"/>
                <a:gd name="connsiteX14" fmla="*/ 54123 w 105123"/>
                <a:gd name="connsiteY14" fmla="*/ 13909 h 105433"/>
                <a:gd name="connsiteX15" fmla="*/ 55497 w 105123"/>
                <a:gd name="connsiteY15" fmla="*/ 14767 h 105433"/>
                <a:gd name="connsiteX16" fmla="*/ 62709 w 105123"/>
                <a:gd name="connsiteY16" fmla="*/ 21121 h 105433"/>
                <a:gd name="connsiteX17" fmla="*/ 63567 w 105123"/>
                <a:gd name="connsiteY17" fmla="*/ 22495 h 105433"/>
                <a:gd name="connsiteX18" fmla="*/ 63224 w 105123"/>
                <a:gd name="connsiteY18" fmla="*/ 23353 h 105433"/>
                <a:gd name="connsiteX19" fmla="*/ 62366 w 105123"/>
                <a:gd name="connsiteY19" fmla="*/ 23697 h 105433"/>
                <a:gd name="connsiteX20" fmla="*/ 37810 w 105123"/>
                <a:gd name="connsiteY20" fmla="*/ 23697 h 105433"/>
                <a:gd name="connsiteX21" fmla="*/ 37810 w 105123"/>
                <a:gd name="connsiteY21" fmla="*/ 40181 h 105433"/>
                <a:gd name="connsiteX22" fmla="*/ 52578 w 105123"/>
                <a:gd name="connsiteY22" fmla="*/ 40181 h 105433"/>
                <a:gd name="connsiteX23" fmla="*/ 56871 w 105123"/>
                <a:gd name="connsiteY23" fmla="*/ 35030 h 105433"/>
                <a:gd name="connsiteX24" fmla="*/ 58416 w 105123"/>
                <a:gd name="connsiteY24" fmla="*/ 33828 h 105433"/>
                <a:gd name="connsiteX25" fmla="*/ 60134 w 105123"/>
                <a:gd name="connsiteY25" fmla="*/ 34858 h 105433"/>
                <a:gd name="connsiteX26" fmla="*/ 66830 w 105123"/>
                <a:gd name="connsiteY26" fmla="*/ 40697 h 105433"/>
                <a:gd name="connsiteX27" fmla="*/ 67689 w 105123"/>
                <a:gd name="connsiteY27" fmla="*/ 42070 h 105433"/>
                <a:gd name="connsiteX28" fmla="*/ 66315 w 105123"/>
                <a:gd name="connsiteY28" fmla="*/ 43100 h 105433"/>
                <a:gd name="connsiteX29" fmla="*/ 37982 w 105123"/>
                <a:gd name="connsiteY29" fmla="*/ 43100 h 105433"/>
                <a:gd name="connsiteX30" fmla="*/ 37982 w 105123"/>
                <a:gd name="connsiteY30" fmla="*/ 55808 h 105433"/>
                <a:gd name="connsiteX31" fmla="*/ 48457 w 105123"/>
                <a:gd name="connsiteY31" fmla="*/ 55808 h 105433"/>
                <a:gd name="connsiteX32" fmla="*/ 51376 w 105123"/>
                <a:gd name="connsiteY32" fmla="*/ 52201 h 105433"/>
                <a:gd name="connsiteX33" fmla="*/ 52750 w 105123"/>
                <a:gd name="connsiteY33" fmla="*/ 51000 h 105433"/>
                <a:gd name="connsiteX34" fmla="*/ 54467 w 105123"/>
                <a:gd name="connsiteY34" fmla="*/ 51686 h 105433"/>
                <a:gd name="connsiteX35" fmla="*/ 61678 w 105123"/>
                <a:gd name="connsiteY35" fmla="*/ 56494 h 105433"/>
                <a:gd name="connsiteX36" fmla="*/ 62881 w 105123"/>
                <a:gd name="connsiteY36" fmla="*/ 57524 h 105433"/>
                <a:gd name="connsiteX37" fmla="*/ 63224 w 105123"/>
                <a:gd name="connsiteY37" fmla="*/ 58555 h 105433"/>
                <a:gd name="connsiteX38" fmla="*/ 61678 w 105123"/>
                <a:gd name="connsiteY38" fmla="*/ 60101 h 105433"/>
                <a:gd name="connsiteX39" fmla="*/ 59446 w 105123"/>
                <a:gd name="connsiteY39" fmla="*/ 61646 h 105433"/>
                <a:gd name="connsiteX40" fmla="*/ 59446 w 105123"/>
                <a:gd name="connsiteY40" fmla="*/ 86201 h 105433"/>
                <a:gd name="connsiteX41" fmla="*/ 58416 w 105123"/>
                <a:gd name="connsiteY41" fmla="*/ 89121 h 105433"/>
                <a:gd name="connsiteX42" fmla="*/ 55325 w 105123"/>
                <a:gd name="connsiteY42" fmla="*/ 91868 h 105433"/>
                <a:gd name="connsiteX43" fmla="*/ 50518 w 105123"/>
                <a:gd name="connsiteY43" fmla="*/ 93585 h 105433"/>
                <a:gd name="connsiteX44" fmla="*/ 47427 w 105123"/>
                <a:gd name="connsiteY44" fmla="*/ 94272 h 105433"/>
                <a:gd name="connsiteX45" fmla="*/ 46911 w 105123"/>
                <a:gd name="connsiteY45" fmla="*/ 94100 h 105433"/>
                <a:gd name="connsiteX46" fmla="*/ 46739 w 105123"/>
                <a:gd name="connsiteY46" fmla="*/ 93757 h 105433"/>
                <a:gd name="connsiteX47" fmla="*/ 46225 w 105123"/>
                <a:gd name="connsiteY47" fmla="*/ 91009 h 105433"/>
                <a:gd name="connsiteX48" fmla="*/ 42618 w 105123"/>
                <a:gd name="connsiteY48" fmla="*/ 86544 h 105433"/>
                <a:gd name="connsiteX49" fmla="*/ 39699 w 105123"/>
                <a:gd name="connsiteY49" fmla="*/ 84828 h 105433"/>
                <a:gd name="connsiteX50" fmla="*/ 39356 w 105123"/>
                <a:gd name="connsiteY50" fmla="*/ 84484 h 105433"/>
                <a:gd name="connsiteX51" fmla="*/ 39184 w 105123"/>
                <a:gd name="connsiteY51" fmla="*/ 83969 h 105433"/>
                <a:gd name="connsiteX52" fmla="*/ 39527 w 105123"/>
                <a:gd name="connsiteY52" fmla="*/ 83454 h 105433"/>
                <a:gd name="connsiteX53" fmla="*/ 40214 w 105123"/>
                <a:gd name="connsiteY53" fmla="*/ 83110 h 105433"/>
                <a:gd name="connsiteX54" fmla="*/ 44335 w 105123"/>
                <a:gd name="connsiteY54" fmla="*/ 83110 h 105433"/>
                <a:gd name="connsiteX55" fmla="*/ 48285 w 105123"/>
                <a:gd name="connsiteY55" fmla="*/ 82939 h 105433"/>
                <a:gd name="connsiteX56" fmla="*/ 49315 w 105123"/>
                <a:gd name="connsiteY56" fmla="*/ 82423 h 105433"/>
                <a:gd name="connsiteX57" fmla="*/ 49658 w 105123"/>
                <a:gd name="connsiteY57" fmla="*/ 80535 h 105433"/>
                <a:gd name="connsiteX58" fmla="*/ 49658 w 105123"/>
                <a:gd name="connsiteY58" fmla="*/ 58898 h 105433"/>
                <a:gd name="connsiteX59" fmla="*/ 38325 w 105123"/>
                <a:gd name="connsiteY59" fmla="*/ 58898 h 105433"/>
                <a:gd name="connsiteX60" fmla="*/ 38325 w 105123"/>
                <a:gd name="connsiteY60" fmla="*/ 91868 h 105433"/>
                <a:gd name="connsiteX61" fmla="*/ 38669 w 105123"/>
                <a:gd name="connsiteY61" fmla="*/ 101484 h 105433"/>
                <a:gd name="connsiteX62" fmla="*/ 32144 w 105123"/>
                <a:gd name="connsiteY62" fmla="*/ 105090 h 105433"/>
                <a:gd name="connsiteX63" fmla="*/ 29396 w 105123"/>
                <a:gd name="connsiteY63" fmla="*/ 104575 h 105433"/>
                <a:gd name="connsiteX64" fmla="*/ 28023 w 105123"/>
                <a:gd name="connsiteY64" fmla="*/ 103030 h 105433"/>
                <a:gd name="connsiteX65" fmla="*/ 28537 w 105123"/>
                <a:gd name="connsiteY65" fmla="*/ 88434 h 105433"/>
                <a:gd name="connsiteX66" fmla="*/ 28537 w 105123"/>
                <a:gd name="connsiteY66" fmla="*/ 58727 h 105433"/>
                <a:gd name="connsiteX67" fmla="*/ 17547 w 105123"/>
                <a:gd name="connsiteY67" fmla="*/ 58727 h 105433"/>
                <a:gd name="connsiteX68" fmla="*/ 17547 w 105123"/>
                <a:gd name="connsiteY68" fmla="*/ 90151 h 105433"/>
                <a:gd name="connsiteX69" fmla="*/ 17205 w 105123"/>
                <a:gd name="connsiteY69" fmla="*/ 91868 h 105433"/>
                <a:gd name="connsiteX70" fmla="*/ 14972 w 105123"/>
                <a:gd name="connsiteY70" fmla="*/ 93414 h 105433"/>
                <a:gd name="connsiteX71" fmla="*/ 10851 w 105123"/>
                <a:gd name="connsiteY71" fmla="*/ 94272 h 105433"/>
                <a:gd name="connsiteX72" fmla="*/ 8791 w 105123"/>
                <a:gd name="connsiteY72" fmla="*/ 93757 h 105433"/>
                <a:gd name="connsiteX73" fmla="*/ 7931 w 105123"/>
                <a:gd name="connsiteY73" fmla="*/ 92383 h 105433"/>
                <a:gd name="connsiteX74" fmla="*/ 8447 w 105123"/>
                <a:gd name="connsiteY74" fmla="*/ 81908 h 105433"/>
                <a:gd name="connsiteX75" fmla="*/ 8447 w 105123"/>
                <a:gd name="connsiteY75" fmla="*/ 60272 h 105433"/>
                <a:gd name="connsiteX76" fmla="*/ 7931 w 105123"/>
                <a:gd name="connsiteY76" fmla="*/ 50656 h 105433"/>
                <a:gd name="connsiteX77" fmla="*/ 8619 w 105123"/>
                <a:gd name="connsiteY77" fmla="*/ 50141 h 105433"/>
                <a:gd name="connsiteX78" fmla="*/ 10679 w 105123"/>
                <a:gd name="connsiteY78" fmla="*/ 51000 h 105433"/>
                <a:gd name="connsiteX79" fmla="*/ 18407 w 105123"/>
                <a:gd name="connsiteY79" fmla="*/ 55121 h 105433"/>
                <a:gd name="connsiteX80" fmla="*/ 28537 w 105123"/>
                <a:gd name="connsiteY80" fmla="*/ 55121 h 105433"/>
                <a:gd name="connsiteX81" fmla="*/ 28537 w 105123"/>
                <a:gd name="connsiteY81" fmla="*/ 42414 h 105433"/>
                <a:gd name="connsiteX82" fmla="*/ 1235 w 105123"/>
                <a:gd name="connsiteY82" fmla="*/ 42414 h 105433"/>
                <a:gd name="connsiteX83" fmla="*/ 33 w 105123"/>
                <a:gd name="connsiteY83" fmla="*/ 40868 h 105433"/>
                <a:gd name="connsiteX84" fmla="*/ 1235 w 105123"/>
                <a:gd name="connsiteY84" fmla="*/ 39323 h 105433"/>
                <a:gd name="connsiteX85" fmla="*/ 28537 w 105123"/>
                <a:gd name="connsiteY85" fmla="*/ 39323 h 105433"/>
                <a:gd name="connsiteX86" fmla="*/ 28537 w 105123"/>
                <a:gd name="connsiteY86" fmla="*/ 22838 h 105433"/>
                <a:gd name="connsiteX87" fmla="*/ 16174 w 105123"/>
                <a:gd name="connsiteY87" fmla="*/ 22838 h 105433"/>
                <a:gd name="connsiteX88" fmla="*/ 11710 w 105123"/>
                <a:gd name="connsiteY88" fmla="*/ 29707 h 105433"/>
                <a:gd name="connsiteX89" fmla="*/ 8447 w 105123"/>
                <a:gd name="connsiteY89" fmla="*/ 34171 h 105433"/>
                <a:gd name="connsiteX90" fmla="*/ 5699 w 105123"/>
                <a:gd name="connsiteY90" fmla="*/ 37434 h 105433"/>
                <a:gd name="connsiteX91" fmla="*/ 4326 w 105123"/>
                <a:gd name="connsiteY91" fmla="*/ 38121 h 105433"/>
                <a:gd name="connsiteX92" fmla="*/ 3638 w 105123"/>
                <a:gd name="connsiteY92" fmla="*/ 37606 h 105433"/>
                <a:gd name="connsiteX93" fmla="*/ 3810 w 105123"/>
                <a:gd name="connsiteY93" fmla="*/ 36747 h 105433"/>
                <a:gd name="connsiteX94" fmla="*/ 5699 w 105123"/>
                <a:gd name="connsiteY94" fmla="*/ 31081 h 105433"/>
                <a:gd name="connsiteX95" fmla="*/ 7417 w 105123"/>
                <a:gd name="connsiteY95" fmla="*/ 25757 h 105433"/>
                <a:gd name="connsiteX96" fmla="*/ 9305 w 105123"/>
                <a:gd name="connsiteY96" fmla="*/ 18717 h 105433"/>
                <a:gd name="connsiteX97" fmla="*/ 10851 w 105123"/>
                <a:gd name="connsiteY97" fmla="*/ 12192 h 105433"/>
                <a:gd name="connsiteX98" fmla="*/ 11710 w 105123"/>
                <a:gd name="connsiteY98" fmla="*/ 7212 h 105433"/>
                <a:gd name="connsiteX99" fmla="*/ 12052 w 105123"/>
                <a:gd name="connsiteY99" fmla="*/ 5838 h 105433"/>
                <a:gd name="connsiteX100" fmla="*/ 12224 w 105123"/>
                <a:gd name="connsiteY100" fmla="*/ 5838 h 105433"/>
                <a:gd name="connsiteX101" fmla="*/ 13770 w 105123"/>
                <a:gd name="connsiteY101" fmla="*/ 6353 h 105433"/>
                <a:gd name="connsiteX102" fmla="*/ 23386 w 105123"/>
                <a:gd name="connsiteY102" fmla="*/ 10131 h 105433"/>
                <a:gd name="connsiteX103" fmla="*/ 24760 w 105123"/>
                <a:gd name="connsiteY103" fmla="*/ 11505 h 105433"/>
                <a:gd name="connsiteX104" fmla="*/ 23558 w 105123"/>
                <a:gd name="connsiteY104" fmla="*/ 12707 h 105433"/>
                <a:gd name="connsiteX105" fmla="*/ 20982 w 105123"/>
                <a:gd name="connsiteY105" fmla="*/ 13565 h 105433"/>
                <a:gd name="connsiteX106" fmla="*/ 17205 w 105123"/>
                <a:gd name="connsiteY106" fmla="*/ 20434 h 105433"/>
                <a:gd name="connsiteX107" fmla="*/ 17205 w 105123"/>
                <a:gd name="connsiteY107" fmla="*/ 20434 h 105433"/>
                <a:gd name="connsiteX108" fmla="*/ 78850 w 105123"/>
                <a:gd name="connsiteY108" fmla="*/ 22838 h 105433"/>
                <a:gd name="connsiteX109" fmla="*/ 78850 w 105123"/>
                <a:gd name="connsiteY109" fmla="*/ 68858 h 105433"/>
                <a:gd name="connsiteX110" fmla="*/ 79194 w 105123"/>
                <a:gd name="connsiteY110" fmla="*/ 79848 h 105433"/>
                <a:gd name="connsiteX111" fmla="*/ 72153 w 105123"/>
                <a:gd name="connsiteY111" fmla="*/ 83454 h 105433"/>
                <a:gd name="connsiteX112" fmla="*/ 70092 w 105123"/>
                <a:gd name="connsiteY112" fmla="*/ 83110 h 105433"/>
                <a:gd name="connsiteX113" fmla="*/ 68719 w 105123"/>
                <a:gd name="connsiteY113" fmla="*/ 81736 h 105433"/>
                <a:gd name="connsiteX114" fmla="*/ 69406 w 105123"/>
                <a:gd name="connsiteY114" fmla="*/ 64222 h 105433"/>
                <a:gd name="connsiteX115" fmla="*/ 69406 w 105123"/>
                <a:gd name="connsiteY115" fmla="*/ 32798 h 105433"/>
                <a:gd name="connsiteX116" fmla="*/ 68719 w 105123"/>
                <a:gd name="connsiteY116" fmla="*/ 14767 h 105433"/>
                <a:gd name="connsiteX117" fmla="*/ 69406 w 105123"/>
                <a:gd name="connsiteY117" fmla="*/ 14424 h 105433"/>
                <a:gd name="connsiteX118" fmla="*/ 71466 w 105123"/>
                <a:gd name="connsiteY118" fmla="*/ 14939 h 105433"/>
                <a:gd name="connsiteX119" fmla="*/ 81770 w 105123"/>
                <a:gd name="connsiteY119" fmla="*/ 17858 h 105433"/>
                <a:gd name="connsiteX120" fmla="*/ 83143 w 105123"/>
                <a:gd name="connsiteY120" fmla="*/ 19232 h 105433"/>
                <a:gd name="connsiteX121" fmla="*/ 81941 w 105123"/>
                <a:gd name="connsiteY121" fmla="*/ 20434 h 105433"/>
                <a:gd name="connsiteX122" fmla="*/ 78850 w 105123"/>
                <a:gd name="connsiteY122" fmla="*/ 22838 h 105433"/>
                <a:gd name="connsiteX123" fmla="*/ 78850 w 105123"/>
                <a:gd name="connsiteY123" fmla="*/ 22838 h 105433"/>
                <a:gd name="connsiteX124" fmla="*/ 100830 w 105123"/>
                <a:gd name="connsiteY124" fmla="*/ 11333 h 105433"/>
                <a:gd name="connsiteX125" fmla="*/ 100830 w 105123"/>
                <a:gd name="connsiteY125" fmla="*/ 95474 h 105433"/>
                <a:gd name="connsiteX126" fmla="*/ 99972 w 105123"/>
                <a:gd name="connsiteY126" fmla="*/ 98908 h 105433"/>
                <a:gd name="connsiteX127" fmla="*/ 95507 w 105123"/>
                <a:gd name="connsiteY127" fmla="*/ 102858 h 105433"/>
                <a:gd name="connsiteX128" fmla="*/ 86921 w 105123"/>
                <a:gd name="connsiteY128" fmla="*/ 105433 h 105433"/>
                <a:gd name="connsiteX129" fmla="*/ 86063 w 105123"/>
                <a:gd name="connsiteY129" fmla="*/ 105262 h 105433"/>
                <a:gd name="connsiteX130" fmla="*/ 85719 w 105123"/>
                <a:gd name="connsiteY130" fmla="*/ 104575 h 105433"/>
                <a:gd name="connsiteX131" fmla="*/ 84861 w 105123"/>
                <a:gd name="connsiteY131" fmla="*/ 102171 h 105433"/>
                <a:gd name="connsiteX132" fmla="*/ 79366 w 105123"/>
                <a:gd name="connsiteY132" fmla="*/ 96504 h 105433"/>
                <a:gd name="connsiteX133" fmla="*/ 75415 w 105123"/>
                <a:gd name="connsiteY133" fmla="*/ 94787 h 105433"/>
                <a:gd name="connsiteX134" fmla="*/ 74557 w 105123"/>
                <a:gd name="connsiteY134" fmla="*/ 94100 h 105433"/>
                <a:gd name="connsiteX135" fmla="*/ 74385 w 105123"/>
                <a:gd name="connsiteY135" fmla="*/ 93414 h 105433"/>
                <a:gd name="connsiteX136" fmla="*/ 75931 w 105123"/>
                <a:gd name="connsiteY136" fmla="*/ 92555 h 105433"/>
                <a:gd name="connsiteX137" fmla="*/ 81426 w 105123"/>
                <a:gd name="connsiteY137" fmla="*/ 92898 h 105433"/>
                <a:gd name="connsiteX138" fmla="*/ 89840 w 105123"/>
                <a:gd name="connsiteY138" fmla="*/ 92383 h 105433"/>
                <a:gd name="connsiteX139" fmla="*/ 90870 w 105123"/>
                <a:gd name="connsiteY139" fmla="*/ 89807 h 105433"/>
                <a:gd name="connsiteX140" fmla="*/ 90870 w 105123"/>
                <a:gd name="connsiteY140" fmla="*/ 21808 h 105433"/>
                <a:gd name="connsiteX141" fmla="*/ 90356 w 105123"/>
                <a:gd name="connsiteY141" fmla="*/ 3091 h 105433"/>
                <a:gd name="connsiteX142" fmla="*/ 91214 w 105123"/>
                <a:gd name="connsiteY142" fmla="*/ 2576 h 105433"/>
                <a:gd name="connsiteX143" fmla="*/ 93617 w 105123"/>
                <a:gd name="connsiteY143" fmla="*/ 3091 h 105433"/>
                <a:gd name="connsiteX144" fmla="*/ 103405 w 105123"/>
                <a:gd name="connsiteY144" fmla="*/ 5838 h 105433"/>
                <a:gd name="connsiteX145" fmla="*/ 105123 w 105123"/>
                <a:gd name="connsiteY145" fmla="*/ 7212 h 105433"/>
                <a:gd name="connsiteX146" fmla="*/ 104265 w 105123"/>
                <a:gd name="connsiteY146" fmla="*/ 8586 h 105433"/>
                <a:gd name="connsiteX147" fmla="*/ 100830 w 105123"/>
                <a:gd name="connsiteY147" fmla="*/ 11333 h 105433"/>
                <a:gd name="connsiteX148" fmla="*/ 100830 w 105123"/>
                <a:gd name="connsiteY148" fmla="*/ 11333 h 10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5123" h="105433">
                  <a:moveTo>
                    <a:pt x="17205" y="20434"/>
                  </a:moveTo>
                  <a:lnTo>
                    <a:pt x="27679" y="20434"/>
                  </a:lnTo>
                  <a:lnTo>
                    <a:pt x="27679" y="11333"/>
                  </a:lnTo>
                  <a:lnTo>
                    <a:pt x="27163" y="343"/>
                  </a:lnTo>
                  <a:cubicBezTo>
                    <a:pt x="27335" y="171"/>
                    <a:pt x="27507" y="0"/>
                    <a:pt x="27679" y="0"/>
                  </a:cubicBezTo>
                  <a:cubicBezTo>
                    <a:pt x="27851" y="0"/>
                    <a:pt x="28365" y="171"/>
                    <a:pt x="29396" y="343"/>
                  </a:cubicBezTo>
                  <a:lnTo>
                    <a:pt x="39871" y="2919"/>
                  </a:lnTo>
                  <a:cubicBezTo>
                    <a:pt x="40386" y="3091"/>
                    <a:pt x="40901" y="3263"/>
                    <a:pt x="41072" y="3434"/>
                  </a:cubicBezTo>
                  <a:cubicBezTo>
                    <a:pt x="41416" y="3606"/>
                    <a:pt x="41416" y="3949"/>
                    <a:pt x="41588" y="4293"/>
                  </a:cubicBezTo>
                  <a:cubicBezTo>
                    <a:pt x="41588" y="4636"/>
                    <a:pt x="41072" y="5151"/>
                    <a:pt x="40214" y="5838"/>
                  </a:cubicBezTo>
                  <a:lnTo>
                    <a:pt x="37639" y="7727"/>
                  </a:lnTo>
                  <a:lnTo>
                    <a:pt x="37639" y="20434"/>
                  </a:lnTo>
                  <a:lnTo>
                    <a:pt x="48113" y="20434"/>
                  </a:lnTo>
                  <a:lnTo>
                    <a:pt x="52750" y="14939"/>
                  </a:lnTo>
                  <a:cubicBezTo>
                    <a:pt x="53265" y="14252"/>
                    <a:pt x="53780" y="13909"/>
                    <a:pt x="54123" y="13909"/>
                  </a:cubicBezTo>
                  <a:cubicBezTo>
                    <a:pt x="54467" y="13909"/>
                    <a:pt x="54810" y="14252"/>
                    <a:pt x="55497" y="14767"/>
                  </a:cubicBezTo>
                  <a:lnTo>
                    <a:pt x="62709" y="21121"/>
                  </a:lnTo>
                  <a:cubicBezTo>
                    <a:pt x="63224" y="21636"/>
                    <a:pt x="63567" y="21980"/>
                    <a:pt x="63567" y="22495"/>
                  </a:cubicBezTo>
                  <a:cubicBezTo>
                    <a:pt x="63567" y="22838"/>
                    <a:pt x="63396" y="23181"/>
                    <a:pt x="63224" y="23353"/>
                  </a:cubicBezTo>
                  <a:cubicBezTo>
                    <a:pt x="63052" y="23525"/>
                    <a:pt x="62709" y="23697"/>
                    <a:pt x="62366" y="23697"/>
                  </a:cubicBezTo>
                  <a:lnTo>
                    <a:pt x="37810" y="23697"/>
                  </a:lnTo>
                  <a:lnTo>
                    <a:pt x="37810" y="40181"/>
                  </a:lnTo>
                  <a:lnTo>
                    <a:pt x="52578" y="40181"/>
                  </a:lnTo>
                  <a:lnTo>
                    <a:pt x="56871" y="35030"/>
                  </a:lnTo>
                  <a:cubicBezTo>
                    <a:pt x="57557" y="34171"/>
                    <a:pt x="58073" y="33828"/>
                    <a:pt x="58416" y="33828"/>
                  </a:cubicBezTo>
                  <a:cubicBezTo>
                    <a:pt x="58760" y="33828"/>
                    <a:pt x="59274" y="34171"/>
                    <a:pt x="60134" y="34858"/>
                  </a:cubicBezTo>
                  <a:lnTo>
                    <a:pt x="66830" y="40697"/>
                  </a:lnTo>
                  <a:cubicBezTo>
                    <a:pt x="67517" y="41384"/>
                    <a:pt x="67689" y="41727"/>
                    <a:pt x="67689" y="42070"/>
                  </a:cubicBezTo>
                  <a:cubicBezTo>
                    <a:pt x="67517" y="42757"/>
                    <a:pt x="67002" y="43100"/>
                    <a:pt x="66315" y="43100"/>
                  </a:cubicBezTo>
                  <a:lnTo>
                    <a:pt x="37982" y="43100"/>
                  </a:lnTo>
                  <a:lnTo>
                    <a:pt x="37982" y="55808"/>
                  </a:lnTo>
                  <a:lnTo>
                    <a:pt x="48457" y="55808"/>
                  </a:lnTo>
                  <a:lnTo>
                    <a:pt x="51376" y="52201"/>
                  </a:lnTo>
                  <a:cubicBezTo>
                    <a:pt x="52062" y="51515"/>
                    <a:pt x="52406" y="51171"/>
                    <a:pt x="52750" y="51000"/>
                  </a:cubicBezTo>
                  <a:cubicBezTo>
                    <a:pt x="53093" y="51000"/>
                    <a:pt x="53608" y="51171"/>
                    <a:pt x="54467" y="51686"/>
                  </a:cubicBezTo>
                  <a:lnTo>
                    <a:pt x="61678" y="56494"/>
                  </a:lnTo>
                  <a:cubicBezTo>
                    <a:pt x="62194" y="56838"/>
                    <a:pt x="62537" y="57181"/>
                    <a:pt x="62881" y="57524"/>
                  </a:cubicBezTo>
                  <a:cubicBezTo>
                    <a:pt x="63052" y="57868"/>
                    <a:pt x="63224" y="58211"/>
                    <a:pt x="63224" y="58555"/>
                  </a:cubicBezTo>
                  <a:cubicBezTo>
                    <a:pt x="63224" y="58898"/>
                    <a:pt x="62709" y="59414"/>
                    <a:pt x="61678" y="60101"/>
                  </a:cubicBezTo>
                  <a:lnTo>
                    <a:pt x="59446" y="61646"/>
                  </a:lnTo>
                  <a:lnTo>
                    <a:pt x="59446" y="86201"/>
                  </a:lnTo>
                  <a:cubicBezTo>
                    <a:pt x="59446" y="87060"/>
                    <a:pt x="59103" y="88090"/>
                    <a:pt x="58416" y="89121"/>
                  </a:cubicBezTo>
                  <a:cubicBezTo>
                    <a:pt x="57729" y="90151"/>
                    <a:pt x="56699" y="91009"/>
                    <a:pt x="55325" y="91868"/>
                  </a:cubicBezTo>
                  <a:cubicBezTo>
                    <a:pt x="53951" y="92555"/>
                    <a:pt x="52406" y="93242"/>
                    <a:pt x="50518" y="93585"/>
                  </a:cubicBezTo>
                  <a:cubicBezTo>
                    <a:pt x="48800" y="94100"/>
                    <a:pt x="47769" y="94272"/>
                    <a:pt x="47427" y="94272"/>
                  </a:cubicBezTo>
                  <a:cubicBezTo>
                    <a:pt x="47083" y="94272"/>
                    <a:pt x="46911" y="94272"/>
                    <a:pt x="46911" y="94100"/>
                  </a:cubicBezTo>
                  <a:cubicBezTo>
                    <a:pt x="46911" y="94100"/>
                    <a:pt x="46739" y="93929"/>
                    <a:pt x="46739" y="93757"/>
                  </a:cubicBezTo>
                  <a:cubicBezTo>
                    <a:pt x="46567" y="93585"/>
                    <a:pt x="46567" y="92727"/>
                    <a:pt x="46225" y="91009"/>
                  </a:cubicBezTo>
                  <a:cubicBezTo>
                    <a:pt x="45881" y="89292"/>
                    <a:pt x="44679" y="87918"/>
                    <a:pt x="42618" y="86544"/>
                  </a:cubicBezTo>
                  <a:lnTo>
                    <a:pt x="39699" y="84828"/>
                  </a:lnTo>
                  <a:cubicBezTo>
                    <a:pt x="39527" y="84656"/>
                    <a:pt x="39356" y="84656"/>
                    <a:pt x="39356" y="84484"/>
                  </a:cubicBezTo>
                  <a:cubicBezTo>
                    <a:pt x="39184" y="84313"/>
                    <a:pt x="39184" y="84141"/>
                    <a:pt x="39184" y="83969"/>
                  </a:cubicBezTo>
                  <a:cubicBezTo>
                    <a:pt x="39184" y="83797"/>
                    <a:pt x="39184" y="83626"/>
                    <a:pt x="39527" y="83454"/>
                  </a:cubicBezTo>
                  <a:cubicBezTo>
                    <a:pt x="39699" y="83282"/>
                    <a:pt x="40042" y="83110"/>
                    <a:pt x="40214" y="83110"/>
                  </a:cubicBezTo>
                  <a:lnTo>
                    <a:pt x="44335" y="83110"/>
                  </a:lnTo>
                  <a:cubicBezTo>
                    <a:pt x="46395" y="83110"/>
                    <a:pt x="47769" y="83110"/>
                    <a:pt x="48285" y="82939"/>
                  </a:cubicBezTo>
                  <a:cubicBezTo>
                    <a:pt x="48800" y="82939"/>
                    <a:pt x="49143" y="82767"/>
                    <a:pt x="49315" y="82423"/>
                  </a:cubicBezTo>
                  <a:cubicBezTo>
                    <a:pt x="49487" y="82080"/>
                    <a:pt x="49658" y="81565"/>
                    <a:pt x="49658" y="80535"/>
                  </a:cubicBezTo>
                  <a:lnTo>
                    <a:pt x="49658" y="58898"/>
                  </a:lnTo>
                  <a:lnTo>
                    <a:pt x="38325" y="58898"/>
                  </a:lnTo>
                  <a:lnTo>
                    <a:pt x="38325" y="91868"/>
                  </a:lnTo>
                  <a:lnTo>
                    <a:pt x="38669" y="101484"/>
                  </a:lnTo>
                  <a:cubicBezTo>
                    <a:pt x="37639" y="103888"/>
                    <a:pt x="35578" y="105090"/>
                    <a:pt x="32144" y="105090"/>
                  </a:cubicBezTo>
                  <a:cubicBezTo>
                    <a:pt x="30770" y="105090"/>
                    <a:pt x="29911" y="104918"/>
                    <a:pt x="29396" y="104575"/>
                  </a:cubicBezTo>
                  <a:cubicBezTo>
                    <a:pt x="28881" y="104231"/>
                    <a:pt x="28365" y="103716"/>
                    <a:pt x="28023" y="103030"/>
                  </a:cubicBezTo>
                  <a:lnTo>
                    <a:pt x="28537" y="88434"/>
                  </a:lnTo>
                  <a:lnTo>
                    <a:pt x="28537" y="58727"/>
                  </a:lnTo>
                  <a:lnTo>
                    <a:pt x="17547" y="58727"/>
                  </a:lnTo>
                  <a:lnTo>
                    <a:pt x="17547" y="90151"/>
                  </a:lnTo>
                  <a:cubicBezTo>
                    <a:pt x="17547" y="90837"/>
                    <a:pt x="17376" y="91524"/>
                    <a:pt x="17205" y="91868"/>
                  </a:cubicBezTo>
                  <a:cubicBezTo>
                    <a:pt x="16861" y="92383"/>
                    <a:pt x="16174" y="92898"/>
                    <a:pt x="14972" y="93414"/>
                  </a:cubicBezTo>
                  <a:cubicBezTo>
                    <a:pt x="13770" y="94100"/>
                    <a:pt x="12396" y="94272"/>
                    <a:pt x="10851" y="94272"/>
                  </a:cubicBezTo>
                  <a:cubicBezTo>
                    <a:pt x="9821" y="94272"/>
                    <a:pt x="9133" y="94100"/>
                    <a:pt x="8791" y="93757"/>
                  </a:cubicBezTo>
                  <a:cubicBezTo>
                    <a:pt x="8447" y="93414"/>
                    <a:pt x="8103" y="93070"/>
                    <a:pt x="7931" y="92383"/>
                  </a:cubicBezTo>
                  <a:lnTo>
                    <a:pt x="8447" y="81908"/>
                  </a:lnTo>
                  <a:lnTo>
                    <a:pt x="8447" y="60272"/>
                  </a:lnTo>
                  <a:lnTo>
                    <a:pt x="7931" y="50656"/>
                  </a:lnTo>
                  <a:cubicBezTo>
                    <a:pt x="8103" y="50313"/>
                    <a:pt x="8447" y="50141"/>
                    <a:pt x="8619" y="50141"/>
                  </a:cubicBezTo>
                  <a:cubicBezTo>
                    <a:pt x="8791" y="50141"/>
                    <a:pt x="9477" y="50485"/>
                    <a:pt x="10679" y="51000"/>
                  </a:cubicBezTo>
                  <a:lnTo>
                    <a:pt x="18407" y="55121"/>
                  </a:lnTo>
                  <a:lnTo>
                    <a:pt x="28537" y="55121"/>
                  </a:lnTo>
                  <a:lnTo>
                    <a:pt x="28537" y="42414"/>
                  </a:lnTo>
                  <a:lnTo>
                    <a:pt x="1235" y="42414"/>
                  </a:lnTo>
                  <a:cubicBezTo>
                    <a:pt x="376" y="42414"/>
                    <a:pt x="-139" y="41899"/>
                    <a:pt x="33" y="40868"/>
                  </a:cubicBezTo>
                  <a:cubicBezTo>
                    <a:pt x="33" y="39838"/>
                    <a:pt x="548" y="39323"/>
                    <a:pt x="1235" y="39323"/>
                  </a:cubicBezTo>
                  <a:lnTo>
                    <a:pt x="28537" y="39323"/>
                  </a:lnTo>
                  <a:lnTo>
                    <a:pt x="28537" y="22838"/>
                  </a:lnTo>
                  <a:lnTo>
                    <a:pt x="16174" y="22838"/>
                  </a:lnTo>
                  <a:cubicBezTo>
                    <a:pt x="14800" y="25070"/>
                    <a:pt x="13254" y="27474"/>
                    <a:pt x="11710" y="29707"/>
                  </a:cubicBezTo>
                  <a:cubicBezTo>
                    <a:pt x="9992" y="31939"/>
                    <a:pt x="8961" y="33484"/>
                    <a:pt x="8447" y="34171"/>
                  </a:cubicBezTo>
                  <a:lnTo>
                    <a:pt x="5699" y="37434"/>
                  </a:lnTo>
                  <a:cubicBezTo>
                    <a:pt x="5356" y="37949"/>
                    <a:pt x="4840" y="38121"/>
                    <a:pt x="4326" y="38121"/>
                  </a:cubicBezTo>
                  <a:cubicBezTo>
                    <a:pt x="3982" y="38121"/>
                    <a:pt x="3638" y="37949"/>
                    <a:pt x="3638" y="37606"/>
                  </a:cubicBezTo>
                  <a:cubicBezTo>
                    <a:pt x="3638" y="37262"/>
                    <a:pt x="3638" y="36919"/>
                    <a:pt x="3810" y="36747"/>
                  </a:cubicBezTo>
                  <a:lnTo>
                    <a:pt x="5699" y="31081"/>
                  </a:lnTo>
                  <a:cubicBezTo>
                    <a:pt x="6386" y="28848"/>
                    <a:pt x="6901" y="27131"/>
                    <a:pt x="7417" y="25757"/>
                  </a:cubicBezTo>
                  <a:cubicBezTo>
                    <a:pt x="7759" y="24383"/>
                    <a:pt x="8447" y="21980"/>
                    <a:pt x="9305" y="18717"/>
                  </a:cubicBezTo>
                  <a:cubicBezTo>
                    <a:pt x="10164" y="15454"/>
                    <a:pt x="10679" y="13222"/>
                    <a:pt x="10851" y="12192"/>
                  </a:cubicBezTo>
                  <a:lnTo>
                    <a:pt x="11710" y="7212"/>
                  </a:lnTo>
                  <a:cubicBezTo>
                    <a:pt x="11881" y="6182"/>
                    <a:pt x="12052" y="5838"/>
                    <a:pt x="12052" y="5838"/>
                  </a:cubicBezTo>
                  <a:cubicBezTo>
                    <a:pt x="12052" y="5838"/>
                    <a:pt x="12224" y="5838"/>
                    <a:pt x="12224" y="5838"/>
                  </a:cubicBezTo>
                  <a:lnTo>
                    <a:pt x="13770" y="6353"/>
                  </a:lnTo>
                  <a:lnTo>
                    <a:pt x="23386" y="10131"/>
                  </a:lnTo>
                  <a:cubicBezTo>
                    <a:pt x="24244" y="10474"/>
                    <a:pt x="24760" y="10990"/>
                    <a:pt x="24760" y="11505"/>
                  </a:cubicBezTo>
                  <a:cubicBezTo>
                    <a:pt x="24760" y="12020"/>
                    <a:pt x="24416" y="12364"/>
                    <a:pt x="23558" y="12707"/>
                  </a:cubicBezTo>
                  <a:lnTo>
                    <a:pt x="20982" y="13565"/>
                  </a:lnTo>
                  <a:cubicBezTo>
                    <a:pt x="18921" y="17343"/>
                    <a:pt x="18063" y="19232"/>
                    <a:pt x="17205" y="20434"/>
                  </a:cubicBezTo>
                  <a:lnTo>
                    <a:pt x="17205" y="20434"/>
                  </a:lnTo>
                  <a:close/>
                  <a:moveTo>
                    <a:pt x="78850" y="22838"/>
                  </a:moveTo>
                  <a:lnTo>
                    <a:pt x="78850" y="68858"/>
                  </a:lnTo>
                  <a:lnTo>
                    <a:pt x="79194" y="79848"/>
                  </a:lnTo>
                  <a:cubicBezTo>
                    <a:pt x="78335" y="82252"/>
                    <a:pt x="75931" y="83454"/>
                    <a:pt x="72153" y="83454"/>
                  </a:cubicBezTo>
                  <a:cubicBezTo>
                    <a:pt x="71294" y="83454"/>
                    <a:pt x="70608" y="83282"/>
                    <a:pt x="70092" y="83110"/>
                  </a:cubicBezTo>
                  <a:cubicBezTo>
                    <a:pt x="69578" y="82767"/>
                    <a:pt x="69234" y="82423"/>
                    <a:pt x="68719" y="81736"/>
                  </a:cubicBezTo>
                  <a:lnTo>
                    <a:pt x="69406" y="64222"/>
                  </a:lnTo>
                  <a:lnTo>
                    <a:pt x="69406" y="32798"/>
                  </a:lnTo>
                  <a:lnTo>
                    <a:pt x="68719" y="14767"/>
                  </a:lnTo>
                  <a:cubicBezTo>
                    <a:pt x="69062" y="14595"/>
                    <a:pt x="69234" y="14424"/>
                    <a:pt x="69406" y="14424"/>
                  </a:cubicBezTo>
                  <a:cubicBezTo>
                    <a:pt x="69578" y="14424"/>
                    <a:pt x="70264" y="14595"/>
                    <a:pt x="71466" y="14939"/>
                  </a:cubicBezTo>
                  <a:lnTo>
                    <a:pt x="81770" y="17858"/>
                  </a:lnTo>
                  <a:cubicBezTo>
                    <a:pt x="82971" y="18202"/>
                    <a:pt x="83487" y="18717"/>
                    <a:pt x="83143" y="19232"/>
                  </a:cubicBezTo>
                  <a:cubicBezTo>
                    <a:pt x="82800" y="19747"/>
                    <a:pt x="82456" y="20090"/>
                    <a:pt x="81941" y="20434"/>
                  </a:cubicBezTo>
                  <a:lnTo>
                    <a:pt x="78850" y="22838"/>
                  </a:lnTo>
                  <a:lnTo>
                    <a:pt x="78850" y="22838"/>
                  </a:lnTo>
                  <a:close/>
                  <a:moveTo>
                    <a:pt x="100830" y="11333"/>
                  </a:moveTo>
                  <a:lnTo>
                    <a:pt x="100830" y="95474"/>
                  </a:lnTo>
                  <a:cubicBezTo>
                    <a:pt x="100830" y="96848"/>
                    <a:pt x="100658" y="98050"/>
                    <a:pt x="99972" y="98908"/>
                  </a:cubicBezTo>
                  <a:cubicBezTo>
                    <a:pt x="99456" y="99767"/>
                    <a:pt x="97910" y="101140"/>
                    <a:pt x="95507" y="102858"/>
                  </a:cubicBezTo>
                  <a:cubicBezTo>
                    <a:pt x="93103" y="104575"/>
                    <a:pt x="90184" y="105433"/>
                    <a:pt x="86921" y="105433"/>
                  </a:cubicBezTo>
                  <a:cubicBezTo>
                    <a:pt x="86406" y="105433"/>
                    <a:pt x="86234" y="105433"/>
                    <a:pt x="86063" y="105262"/>
                  </a:cubicBezTo>
                  <a:cubicBezTo>
                    <a:pt x="85891" y="105090"/>
                    <a:pt x="85719" y="104918"/>
                    <a:pt x="85719" y="104575"/>
                  </a:cubicBezTo>
                  <a:lnTo>
                    <a:pt x="84861" y="102171"/>
                  </a:lnTo>
                  <a:cubicBezTo>
                    <a:pt x="83830" y="99595"/>
                    <a:pt x="81941" y="97706"/>
                    <a:pt x="79366" y="96504"/>
                  </a:cubicBezTo>
                  <a:lnTo>
                    <a:pt x="75415" y="94787"/>
                  </a:lnTo>
                  <a:cubicBezTo>
                    <a:pt x="75073" y="94615"/>
                    <a:pt x="74729" y="94444"/>
                    <a:pt x="74557" y="94100"/>
                  </a:cubicBezTo>
                  <a:cubicBezTo>
                    <a:pt x="74385" y="93757"/>
                    <a:pt x="74385" y="93585"/>
                    <a:pt x="74385" y="93414"/>
                  </a:cubicBezTo>
                  <a:cubicBezTo>
                    <a:pt x="74385" y="92727"/>
                    <a:pt x="74901" y="92383"/>
                    <a:pt x="75931" y="92555"/>
                  </a:cubicBezTo>
                  <a:lnTo>
                    <a:pt x="81426" y="92898"/>
                  </a:lnTo>
                  <a:cubicBezTo>
                    <a:pt x="86234" y="93242"/>
                    <a:pt x="88982" y="93070"/>
                    <a:pt x="89840" y="92383"/>
                  </a:cubicBezTo>
                  <a:cubicBezTo>
                    <a:pt x="90527" y="91696"/>
                    <a:pt x="90870" y="90837"/>
                    <a:pt x="90870" y="89807"/>
                  </a:cubicBezTo>
                  <a:lnTo>
                    <a:pt x="90870" y="21808"/>
                  </a:lnTo>
                  <a:lnTo>
                    <a:pt x="90356" y="3091"/>
                  </a:lnTo>
                  <a:cubicBezTo>
                    <a:pt x="90698" y="2748"/>
                    <a:pt x="91042" y="2576"/>
                    <a:pt x="91214" y="2576"/>
                  </a:cubicBezTo>
                  <a:cubicBezTo>
                    <a:pt x="91386" y="2576"/>
                    <a:pt x="92244" y="2748"/>
                    <a:pt x="93617" y="3091"/>
                  </a:cubicBezTo>
                  <a:lnTo>
                    <a:pt x="103405" y="5838"/>
                  </a:lnTo>
                  <a:cubicBezTo>
                    <a:pt x="104436" y="6182"/>
                    <a:pt x="105123" y="6697"/>
                    <a:pt x="105123" y="7212"/>
                  </a:cubicBezTo>
                  <a:cubicBezTo>
                    <a:pt x="105123" y="7727"/>
                    <a:pt x="104779" y="8242"/>
                    <a:pt x="104265" y="8586"/>
                  </a:cubicBezTo>
                  <a:lnTo>
                    <a:pt x="100830" y="11333"/>
                  </a:lnTo>
                  <a:lnTo>
                    <a:pt x="100830" y="11333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xmlns="" id="{303ED018-0774-4CFF-A9A6-4E01ADD20987}"/>
                </a:ext>
              </a:extLst>
            </p:cNvPr>
            <p:cNvSpPr/>
            <p:nvPr/>
          </p:nvSpPr>
          <p:spPr>
            <a:xfrm>
              <a:off x="9013301" y="6252060"/>
              <a:ext cx="104245" cy="110757"/>
            </a:xfrm>
            <a:custGeom>
              <a:avLst/>
              <a:gdLst>
                <a:gd name="connsiteX0" fmla="*/ 80707 w 104245"/>
                <a:gd name="connsiteY0" fmla="*/ 82424 h 110757"/>
                <a:gd name="connsiteX1" fmla="*/ 56151 w 104245"/>
                <a:gd name="connsiteY1" fmla="*/ 82424 h 110757"/>
                <a:gd name="connsiteX2" fmla="*/ 56151 w 104245"/>
                <a:gd name="connsiteY2" fmla="*/ 95303 h 110757"/>
                <a:gd name="connsiteX3" fmla="*/ 56666 w 104245"/>
                <a:gd name="connsiteY3" fmla="*/ 107666 h 110757"/>
                <a:gd name="connsiteX4" fmla="*/ 55636 w 104245"/>
                <a:gd name="connsiteY4" fmla="*/ 109555 h 110757"/>
                <a:gd name="connsiteX5" fmla="*/ 49626 w 104245"/>
                <a:gd name="connsiteY5" fmla="*/ 110757 h 110757"/>
                <a:gd name="connsiteX6" fmla="*/ 46879 w 104245"/>
                <a:gd name="connsiteY6" fmla="*/ 110242 h 110757"/>
                <a:gd name="connsiteX7" fmla="*/ 46020 w 104245"/>
                <a:gd name="connsiteY7" fmla="*/ 108868 h 110757"/>
                <a:gd name="connsiteX8" fmla="*/ 46707 w 104245"/>
                <a:gd name="connsiteY8" fmla="*/ 95131 h 110757"/>
                <a:gd name="connsiteX9" fmla="*/ 46707 w 104245"/>
                <a:gd name="connsiteY9" fmla="*/ 82252 h 110757"/>
                <a:gd name="connsiteX10" fmla="*/ 24212 w 104245"/>
                <a:gd name="connsiteY10" fmla="*/ 82252 h 110757"/>
                <a:gd name="connsiteX11" fmla="*/ 24212 w 104245"/>
                <a:gd name="connsiteY11" fmla="*/ 90323 h 110757"/>
                <a:gd name="connsiteX12" fmla="*/ 21980 w 104245"/>
                <a:gd name="connsiteY12" fmla="*/ 92727 h 110757"/>
                <a:gd name="connsiteX13" fmla="*/ 17687 w 104245"/>
                <a:gd name="connsiteY13" fmla="*/ 93414 h 110757"/>
                <a:gd name="connsiteX14" fmla="*/ 14939 w 104245"/>
                <a:gd name="connsiteY14" fmla="*/ 92898 h 110757"/>
                <a:gd name="connsiteX15" fmla="*/ 14081 w 104245"/>
                <a:gd name="connsiteY15" fmla="*/ 91353 h 110757"/>
                <a:gd name="connsiteX16" fmla="*/ 14596 w 104245"/>
                <a:gd name="connsiteY16" fmla="*/ 78302 h 110757"/>
                <a:gd name="connsiteX17" fmla="*/ 14596 w 104245"/>
                <a:gd name="connsiteY17" fmla="*/ 49282 h 110757"/>
                <a:gd name="connsiteX18" fmla="*/ 14081 w 104245"/>
                <a:gd name="connsiteY18" fmla="*/ 37606 h 110757"/>
                <a:gd name="connsiteX19" fmla="*/ 14596 w 104245"/>
                <a:gd name="connsiteY19" fmla="*/ 37091 h 110757"/>
                <a:gd name="connsiteX20" fmla="*/ 16485 w 104245"/>
                <a:gd name="connsiteY20" fmla="*/ 37778 h 110757"/>
                <a:gd name="connsiteX21" fmla="*/ 25586 w 104245"/>
                <a:gd name="connsiteY21" fmla="*/ 41899 h 110757"/>
                <a:gd name="connsiteX22" fmla="*/ 46707 w 104245"/>
                <a:gd name="connsiteY22" fmla="*/ 41899 h 110757"/>
                <a:gd name="connsiteX23" fmla="*/ 46707 w 104245"/>
                <a:gd name="connsiteY23" fmla="*/ 32798 h 110757"/>
                <a:gd name="connsiteX24" fmla="*/ 46192 w 104245"/>
                <a:gd name="connsiteY24" fmla="*/ 23354 h 110757"/>
                <a:gd name="connsiteX25" fmla="*/ 46707 w 104245"/>
                <a:gd name="connsiteY25" fmla="*/ 22667 h 110757"/>
                <a:gd name="connsiteX26" fmla="*/ 48424 w 104245"/>
                <a:gd name="connsiteY26" fmla="*/ 23010 h 110757"/>
                <a:gd name="connsiteX27" fmla="*/ 57181 w 104245"/>
                <a:gd name="connsiteY27" fmla="*/ 24727 h 110757"/>
                <a:gd name="connsiteX28" fmla="*/ 59585 w 104245"/>
                <a:gd name="connsiteY28" fmla="*/ 25414 h 110757"/>
                <a:gd name="connsiteX29" fmla="*/ 59929 w 104245"/>
                <a:gd name="connsiteY29" fmla="*/ 26101 h 110757"/>
                <a:gd name="connsiteX30" fmla="*/ 58383 w 104245"/>
                <a:gd name="connsiteY30" fmla="*/ 27818 h 110757"/>
                <a:gd name="connsiteX31" fmla="*/ 56151 w 104245"/>
                <a:gd name="connsiteY31" fmla="*/ 29707 h 110757"/>
                <a:gd name="connsiteX32" fmla="*/ 56151 w 104245"/>
                <a:gd name="connsiteY32" fmla="*/ 41899 h 110757"/>
                <a:gd name="connsiteX33" fmla="*/ 79848 w 104245"/>
                <a:gd name="connsiteY33" fmla="*/ 41899 h 110757"/>
                <a:gd name="connsiteX34" fmla="*/ 82595 w 104245"/>
                <a:gd name="connsiteY34" fmla="*/ 38636 h 110757"/>
                <a:gd name="connsiteX35" fmla="*/ 84484 w 104245"/>
                <a:gd name="connsiteY35" fmla="*/ 37091 h 110757"/>
                <a:gd name="connsiteX36" fmla="*/ 86716 w 104245"/>
                <a:gd name="connsiteY36" fmla="*/ 38121 h 110757"/>
                <a:gd name="connsiteX37" fmla="*/ 92211 w 104245"/>
                <a:gd name="connsiteY37" fmla="*/ 41727 h 110757"/>
                <a:gd name="connsiteX38" fmla="*/ 94444 w 104245"/>
                <a:gd name="connsiteY38" fmla="*/ 43444 h 110757"/>
                <a:gd name="connsiteX39" fmla="*/ 94787 w 104245"/>
                <a:gd name="connsiteY39" fmla="*/ 44303 h 110757"/>
                <a:gd name="connsiteX40" fmla="*/ 93585 w 104245"/>
                <a:gd name="connsiteY40" fmla="*/ 45848 h 110757"/>
                <a:gd name="connsiteX41" fmla="*/ 91009 w 104245"/>
                <a:gd name="connsiteY41" fmla="*/ 48424 h 110757"/>
                <a:gd name="connsiteX42" fmla="*/ 91009 w 104245"/>
                <a:gd name="connsiteY42" fmla="*/ 76242 h 110757"/>
                <a:gd name="connsiteX43" fmla="*/ 91524 w 104245"/>
                <a:gd name="connsiteY43" fmla="*/ 88777 h 110757"/>
                <a:gd name="connsiteX44" fmla="*/ 83969 w 104245"/>
                <a:gd name="connsiteY44" fmla="*/ 91353 h 110757"/>
                <a:gd name="connsiteX45" fmla="*/ 81393 w 104245"/>
                <a:gd name="connsiteY45" fmla="*/ 90666 h 110757"/>
                <a:gd name="connsiteX46" fmla="*/ 80707 w 104245"/>
                <a:gd name="connsiteY46" fmla="*/ 89293 h 110757"/>
                <a:gd name="connsiteX47" fmla="*/ 80707 w 104245"/>
                <a:gd name="connsiteY47" fmla="*/ 82424 h 110757"/>
                <a:gd name="connsiteX48" fmla="*/ 80707 w 104245"/>
                <a:gd name="connsiteY48" fmla="*/ 82424 h 110757"/>
                <a:gd name="connsiteX49" fmla="*/ 46364 w 104245"/>
                <a:gd name="connsiteY49" fmla="*/ 60959 h 110757"/>
                <a:gd name="connsiteX50" fmla="*/ 46364 w 104245"/>
                <a:gd name="connsiteY50" fmla="*/ 45333 h 110757"/>
                <a:gd name="connsiteX51" fmla="*/ 23868 w 104245"/>
                <a:gd name="connsiteY51" fmla="*/ 45333 h 110757"/>
                <a:gd name="connsiteX52" fmla="*/ 23868 w 104245"/>
                <a:gd name="connsiteY52" fmla="*/ 60959 h 110757"/>
                <a:gd name="connsiteX53" fmla="*/ 46364 w 104245"/>
                <a:gd name="connsiteY53" fmla="*/ 60959 h 110757"/>
                <a:gd name="connsiteX54" fmla="*/ 46364 w 104245"/>
                <a:gd name="connsiteY54" fmla="*/ 60959 h 110757"/>
                <a:gd name="connsiteX55" fmla="*/ 46364 w 104245"/>
                <a:gd name="connsiteY55" fmla="*/ 79333 h 110757"/>
                <a:gd name="connsiteX56" fmla="*/ 46364 w 104245"/>
                <a:gd name="connsiteY56" fmla="*/ 64050 h 110757"/>
                <a:gd name="connsiteX57" fmla="*/ 23868 w 104245"/>
                <a:gd name="connsiteY57" fmla="*/ 64050 h 110757"/>
                <a:gd name="connsiteX58" fmla="*/ 23868 w 104245"/>
                <a:gd name="connsiteY58" fmla="*/ 79333 h 110757"/>
                <a:gd name="connsiteX59" fmla="*/ 46364 w 104245"/>
                <a:gd name="connsiteY59" fmla="*/ 79333 h 110757"/>
                <a:gd name="connsiteX60" fmla="*/ 46364 w 104245"/>
                <a:gd name="connsiteY60" fmla="*/ 79333 h 110757"/>
                <a:gd name="connsiteX61" fmla="*/ 80707 w 104245"/>
                <a:gd name="connsiteY61" fmla="*/ 60959 h 110757"/>
                <a:gd name="connsiteX62" fmla="*/ 80707 w 104245"/>
                <a:gd name="connsiteY62" fmla="*/ 45333 h 110757"/>
                <a:gd name="connsiteX63" fmla="*/ 56151 w 104245"/>
                <a:gd name="connsiteY63" fmla="*/ 45333 h 110757"/>
                <a:gd name="connsiteX64" fmla="*/ 56151 w 104245"/>
                <a:gd name="connsiteY64" fmla="*/ 60959 h 110757"/>
                <a:gd name="connsiteX65" fmla="*/ 80707 w 104245"/>
                <a:gd name="connsiteY65" fmla="*/ 60959 h 110757"/>
                <a:gd name="connsiteX66" fmla="*/ 80707 w 104245"/>
                <a:gd name="connsiteY66" fmla="*/ 60959 h 110757"/>
                <a:gd name="connsiteX67" fmla="*/ 80707 w 104245"/>
                <a:gd name="connsiteY67" fmla="*/ 79333 h 110757"/>
                <a:gd name="connsiteX68" fmla="*/ 80707 w 104245"/>
                <a:gd name="connsiteY68" fmla="*/ 64050 h 110757"/>
                <a:gd name="connsiteX69" fmla="*/ 56151 w 104245"/>
                <a:gd name="connsiteY69" fmla="*/ 64050 h 110757"/>
                <a:gd name="connsiteX70" fmla="*/ 56151 w 104245"/>
                <a:gd name="connsiteY70" fmla="*/ 79333 h 110757"/>
                <a:gd name="connsiteX71" fmla="*/ 80707 w 104245"/>
                <a:gd name="connsiteY71" fmla="*/ 79333 h 110757"/>
                <a:gd name="connsiteX72" fmla="*/ 80707 w 104245"/>
                <a:gd name="connsiteY72" fmla="*/ 79333 h 110757"/>
                <a:gd name="connsiteX73" fmla="*/ 85686 w 104245"/>
                <a:gd name="connsiteY73" fmla="*/ 21636 h 110757"/>
                <a:gd name="connsiteX74" fmla="*/ 15111 w 104245"/>
                <a:gd name="connsiteY74" fmla="*/ 21636 h 110757"/>
                <a:gd name="connsiteX75" fmla="*/ 15282 w 104245"/>
                <a:gd name="connsiteY75" fmla="*/ 23869 h 110757"/>
                <a:gd name="connsiteX76" fmla="*/ 15454 w 104245"/>
                <a:gd name="connsiteY76" fmla="*/ 26101 h 110757"/>
                <a:gd name="connsiteX77" fmla="*/ 14767 w 104245"/>
                <a:gd name="connsiteY77" fmla="*/ 29535 h 110757"/>
                <a:gd name="connsiteX78" fmla="*/ 11848 w 104245"/>
                <a:gd name="connsiteY78" fmla="*/ 34343 h 110757"/>
                <a:gd name="connsiteX79" fmla="*/ 6525 w 104245"/>
                <a:gd name="connsiteY79" fmla="*/ 36232 h 110757"/>
                <a:gd name="connsiteX80" fmla="*/ 1373 w 104245"/>
                <a:gd name="connsiteY80" fmla="*/ 34172 h 110757"/>
                <a:gd name="connsiteX81" fmla="*/ 0 w 104245"/>
                <a:gd name="connsiteY81" fmla="*/ 29879 h 110757"/>
                <a:gd name="connsiteX82" fmla="*/ 2404 w 104245"/>
                <a:gd name="connsiteY82" fmla="*/ 25070 h 110757"/>
                <a:gd name="connsiteX83" fmla="*/ 5666 w 104245"/>
                <a:gd name="connsiteY83" fmla="*/ 22152 h 110757"/>
                <a:gd name="connsiteX84" fmla="*/ 9273 w 104245"/>
                <a:gd name="connsiteY84" fmla="*/ 15283 h 110757"/>
                <a:gd name="connsiteX85" fmla="*/ 9616 w 104245"/>
                <a:gd name="connsiteY85" fmla="*/ 12707 h 110757"/>
                <a:gd name="connsiteX86" fmla="*/ 10303 w 104245"/>
                <a:gd name="connsiteY86" fmla="*/ 11677 h 110757"/>
                <a:gd name="connsiteX87" fmla="*/ 11333 w 104245"/>
                <a:gd name="connsiteY87" fmla="*/ 12535 h 110757"/>
                <a:gd name="connsiteX88" fmla="*/ 12707 w 104245"/>
                <a:gd name="connsiteY88" fmla="*/ 14768 h 110757"/>
                <a:gd name="connsiteX89" fmla="*/ 13737 w 104245"/>
                <a:gd name="connsiteY89" fmla="*/ 17000 h 110757"/>
                <a:gd name="connsiteX90" fmla="*/ 14081 w 104245"/>
                <a:gd name="connsiteY90" fmla="*/ 18546 h 110757"/>
                <a:gd name="connsiteX91" fmla="*/ 85686 w 104245"/>
                <a:gd name="connsiteY91" fmla="*/ 18546 h 110757"/>
                <a:gd name="connsiteX92" fmla="*/ 88262 w 104245"/>
                <a:gd name="connsiteY92" fmla="*/ 15626 h 110757"/>
                <a:gd name="connsiteX93" fmla="*/ 90323 w 104245"/>
                <a:gd name="connsiteY93" fmla="*/ 13909 h 110757"/>
                <a:gd name="connsiteX94" fmla="*/ 93585 w 104245"/>
                <a:gd name="connsiteY94" fmla="*/ 15969 h 110757"/>
                <a:gd name="connsiteX95" fmla="*/ 101827 w 104245"/>
                <a:gd name="connsiteY95" fmla="*/ 22152 h 110757"/>
                <a:gd name="connsiteX96" fmla="*/ 103888 w 104245"/>
                <a:gd name="connsiteY96" fmla="*/ 26101 h 110757"/>
                <a:gd name="connsiteX97" fmla="*/ 102858 w 104245"/>
                <a:gd name="connsiteY97" fmla="*/ 26788 h 110757"/>
                <a:gd name="connsiteX98" fmla="*/ 97878 w 104245"/>
                <a:gd name="connsiteY98" fmla="*/ 27303 h 110757"/>
                <a:gd name="connsiteX99" fmla="*/ 90494 w 104245"/>
                <a:gd name="connsiteY99" fmla="*/ 29192 h 110757"/>
                <a:gd name="connsiteX100" fmla="*/ 86373 w 104245"/>
                <a:gd name="connsiteY100" fmla="*/ 31768 h 110757"/>
                <a:gd name="connsiteX101" fmla="*/ 83454 w 104245"/>
                <a:gd name="connsiteY101" fmla="*/ 34343 h 110757"/>
                <a:gd name="connsiteX102" fmla="*/ 81222 w 104245"/>
                <a:gd name="connsiteY102" fmla="*/ 35545 h 110757"/>
                <a:gd name="connsiteX103" fmla="*/ 80878 w 104245"/>
                <a:gd name="connsiteY103" fmla="*/ 34687 h 110757"/>
                <a:gd name="connsiteX104" fmla="*/ 81222 w 104245"/>
                <a:gd name="connsiteY104" fmla="*/ 33656 h 110757"/>
                <a:gd name="connsiteX105" fmla="*/ 82939 w 104245"/>
                <a:gd name="connsiteY105" fmla="*/ 29707 h 110757"/>
                <a:gd name="connsiteX106" fmla="*/ 84141 w 104245"/>
                <a:gd name="connsiteY106" fmla="*/ 26616 h 110757"/>
                <a:gd name="connsiteX107" fmla="*/ 85686 w 104245"/>
                <a:gd name="connsiteY107" fmla="*/ 21636 h 110757"/>
                <a:gd name="connsiteX108" fmla="*/ 85686 w 104245"/>
                <a:gd name="connsiteY108" fmla="*/ 21636 h 110757"/>
                <a:gd name="connsiteX109" fmla="*/ 39838 w 104245"/>
                <a:gd name="connsiteY109" fmla="*/ 1717 h 110757"/>
                <a:gd name="connsiteX110" fmla="*/ 39323 w 104245"/>
                <a:gd name="connsiteY110" fmla="*/ 687 h 110757"/>
                <a:gd name="connsiteX111" fmla="*/ 40868 w 104245"/>
                <a:gd name="connsiteY111" fmla="*/ 0 h 110757"/>
                <a:gd name="connsiteX112" fmla="*/ 44646 w 104245"/>
                <a:gd name="connsiteY112" fmla="*/ 687 h 110757"/>
                <a:gd name="connsiteX113" fmla="*/ 51343 w 104245"/>
                <a:gd name="connsiteY113" fmla="*/ 2748 h 110757"/>
                <a:gd name="connsiteX114" fmla="*/ 56323 w 104245"/>
                <a:gd name="connsiteY114" fmla="*/ 6525 h 110757"/>
                <a:gd name="connsiteX115" fmla="*/ 57868 w 104245"/>
                <a:gd name="connsiteY115" fmla="*/ 10990 h 110757"/>
                <a:gd name="connsiteX116" fmla="*/ 56151 w 104245"/>
                <a:gd name="connsiteY116" fmla="*/ 15454 h 110757"/>
                <a:gd name="connsiteX117" fmla="*/ 50656 w 104245"/>
                <a:gd name="connsiteY117" fmla="*/ 17859 h 110757"/>
                <a:gd name="connsiteX118" fmla="*/ 47222 w 104245"/>
                <a:gd name="connsiteY118" fmla="*/ 17000 h 110757"/>
                <a:gd name="connsiteX119" fmla="*/ 44990 w 104245"/>
                <a:gd name="connsiteY119" fmla="*/ 14768 h 110757"/>
                <a:gd name="connsiteX120" fmla="*/ 44302 w 104245"/>
                <a:gd name="connsiteY120" fmla="*/ 10990 h 110757"/>
                <a:gd name="connsiteX121" fmla="*/ 43272 w 104245"/>
                <a:gd name="connsiteY121" fmla="*/ 6525 h 110757"/>
                <a:gd name="connsiteX122" fmla="*/ 39838 w 104245"/>
                <a:gd name="connsiteY122" fmla="*/ 1717 h 110757"/>
                <a:gd name="connsiteX123" fmla="*/ 39838 w 104245"/>
                <a:gd name="connsiteY123" fmla="*/ 1717 h 11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04245" h="110757">
                  <a:moveTo>
                    <a:pt x="80707" y="82424"/>
                  </a:moveTo>
                  <a:lnTo>
                    <a:pt x="56151" y="82424"/>
                  </a:lnTo>
                  <a:lnTo>
                    <a:pt x="56151" y="95303"/>
                  </a:lnTo>
                  <a:lnTo>
                    <a:pt x="56666" y="107666"/>
                  </a:lnTo>
                  <a:cubicBezTo>
                    <a:pt x="56495" y="108181"/>
                    <a:pt x="56151" y="108868"/>
                    <a:pt x="55636" y="109555"/>
                  </a:cubicBezTo>
                  <a:cubicBezTo>
                    <a:pt x="55121" y="110242"/>
                    <a:pt x="53060" y="110757"/>
                    <a:pt x="49626" y="110757"/>
                  </a:cubicBezTo>
                  <a:cubicBezTo>
                    <a:pt x="48252" y="110757"/>
                    <a:pt x="47222" y="110585"/>
                    <a:pt x="46879" y="110242"/>
                  </a:cubicBezTo>
                  <a:cubicBezTo>
                    <a:pt x="46535" y="109898"/>
                    <a:pt x="46192" y="109555"/>
                    <a:pt x="46020" y="108868"/>
                  </a:cubicBezTo>
                  <a:lnTo>
                    <a:pt x="46707" y="95131"/>
                  </a:lnTo>
                  <a:lnTo>
                    <a:pt x="46707" y="82252"/>
                  </a:lnTo>
                  <a:lnTo>
                    <a:pt x="24212" y="82252"/>
                  </a:lnTo>
                  <a:lnTo>
                    <a:pt x="24212" y="90323"/>
                  </a:lnTo>
                  <a:cubicBezTo>
                    <a:pt x="24212" y="91353"/>
                    <a:pt x="23525" y="92211"/>
                    <a:pt x="21980" y="92727"/>
                  </a:cubicBezTo>
                  <a:cubicBezTo>
                    <a:pt x="20606" y="93242"/>
                    <a:pt x="19060" y="93414"/>
                    <a:pt x="17687" y="93414"/>
                  </a:cubicBezTo>
                  <a:cubicBezTo>
                    <a:pt x="16313" y="93414"/>
                    <a:pt x="15454" y="93242"/>
                    <a:pt x="14939" y="92898"/>
                  </a:cubicBezTo>
                  <a:cubicBezTo>
                    <a:pt x="14596" y="92555"/>
                    <a:pt x="14252" y="92040"/>
                    <a:pt x="14081" y="91353"/>
                  </a:cubicBezTo>
                  <a:lnTo>
                    <a:pt x="14596" y="78302"/>
                  </a:lnTo>
                  <a:lnTo>
                    <a:pt x="14596" y="49282"/>
                  </a:lnTo>
                  <a:lnTo>
                    <a:pt x="14081" y="37606"/>
                  </a:lnTo>
                  <a:cubicBezTo>
                    <a:pt x="14252" y="37263"/>
                    <a:pt x="14424" y="37091"/>
                    <a:pt x="14596" y="37091"/>
                  </a:cubicBezTo>
                  <a:cubicBezTo>
                    <a:pt x="14767" y="37091"/>
                    <a:pt x="15282" y="37263"/>
                    <a:pt x="16485" y="37778"/>
                  </a:cubicBezTo>
                  <a:lnTo>
                    <a:pt x="25586" y="41899"/>
                  </a:lnTo>
                  <a:lnTo>
                    <a:pt x="46707" y="41899"/>
                  </a:lnTo>
                  <a:lnTo>
                    <a:pt x="46707" y="32798"/>
                  </a:lnTo>
                  <a:lnTo>
                    <a:pt x="46192" y="23354"/>
                  </a:lnTo>
                  <a:cubicBezTo>
                    <a:pt x="46364" y="23010"/>
                    <a:pt x="46535" y="22839"/>
                    <a:pt x="46707" y="22667"/>
                  </a:cubicBezTo>
                  <a:lnTo>
                    <a:pt x="48424" y="23010"/>
                  </a:lnTo>
                  <a:lnTo>
                    <a:pt x="57181" y="24727"/>
                  </a:lnTo>
                  <a:cubicBezTo>
                    <a:pt x="58383" y="25070"/>
                    <a:pt x="59242" y="25242"/>
                    <a:pt x="59585" y="25414"/>
                  </a:cubicBezTo>
                  <a:cubicBezTo>
                    <a:pt x="59929" y="25586"/>
                    <a:pt x="60101" y="25929"/>
                    <a:pt x="59929" y="26101"/>
                  </a:cubicBezTo>
                  <a:cubicBezTo>
                    <a:pt x="59929" y="26444"/>
                    <a:pt x="59414" y="26960"/>
                    <a:pt x="58383" y="27818"/>
                  </a:cubicBezTo>
                  <a:lnTo>
                    <a:pt x="56151" y="29707"/>
                  </a:lnTo>
                  <a:lnTo>
                    <a:pt x="56151" y="41899"/>
                  </a:lnTo>
                  <a:lnTo>
                    <a:pt x="79848" y="41899"/>
                  </a:lnTo>
                  <a:lnTo>
                    <a:pt x="82595" y="38636"/>
                  </a:lnTo>
                  <a:cubicBezTo>
                    <a:pt x="83454" y="37606"/>
                    <a:pt x="84141" y="37091"/>
                    <a:pt x="84484" y="37091"/>
                  </a:cubicBezTo>
                  <a:cubicBezTo>
                    <a:pt x="84828" y="37091"/>
                    <a:pt x="85686" y="37434"/>
                    <a:pt x="86716" y="38121"/>
                  </a:cubicBezTo>
                  <a:lnTo>
                    <a:pt x="92211" y="41727"/>
                  </a:lnTo>
                  <a:cubicBezTo>
                    <a:pt x="93414" y="42586"/>
                    <a:pt x="94272" y="43101"/>
                    <a:pt x="94444" y="43444"/>
                  </a:cubicBezTo>
                  <a:cubicBezTo>
                    <a:pt x="94616" y="43788"/>
                    <a:pt x="94787" y="43959"/>
                    <a:pt x="94787" y="44303"/>
                  </a:cubicBezTo>
                  <a:cubicBezTo>
                    <a:pt x="94787" y="44474"/>
                    <a:pt x="94444" y="44990"/>
                    <a:pt x="93585" y="45848"/>
                  </a:cubicBezTo>
                  <a:lnTo>
                    <a:pt x="91009" y="48424"/>
                  </a:lnTo>
                  <a:lnTo>
                    <a:pt x="91009" y="76242"/>
                  </a:lnTo>
                  <a:lnTo>
                    <a:pt x="91524" y="88777"/>
                  </a:lnTo>
                  <a:cubicBezTo>
                    <a:pt x="89979" y="90666"/>
                    <a:pt x="87403" y="91525"/>
                    <a:pt x="83969" y="91353"/>
                  </a:cubicBezTo>
                  <a:cubicBezTo>
                    <a:pt x="82595" y="91353"/>
                    <a:pt x="81737" y="91181"/>
                    <a:pt x="81393" y="90666"/>
                  </a:cubicBezTo>
                  <a:cubicBezTo>
                    <a:pt x="80878" y="90151"/>
                    <a:pt x="80707" y="89808"/>
                    <a:pt x="80707" y="89293"/>
                  </a:cubicBezTo>
                  <a:lnTo>
                    <a:pt x="80707" y="82424"/>
                  </a:lnTo>
                  <a:lnTo>
                    <a:pt x="80707" y="82424"/>
                  </a:lnTo>
                  <a:close/>
                  <a:moveTo>
                    <a:pt x="46364" y="60959"/>
                  </a:moveTo>
                  <a:lnTo>
                    <a:pt x="46364" y="45333"/>
                  </a:lnTo>
                  <a:lnTo>
                    <a:pt x="23868" y="45333"/>
                  </a:lnTo>
                  <a:lnTo>
                    <a:pt x="23868" y="60959"/>
                  </a:lnTo>
                  <a:lnTo>
                    <a:pt x="46364" y="60959"/>
                  </a:lnTo>
                  <a:lnTo>
                    <a:pt x="46364" y="60959"/>
                  </a:lnTo>
                  <a:close/>
                  <a:moveTo>
                    <a:pt x="46364" y="79333"/>
                  </a:moveTo>
                  <a:lnTo>
                    <a:pt x="46364" y="64050"/>
                  </a:lnTo>
                  <a:lnTo>
                    <a:pt x="23868" y="64050"/>
                  </a:lnTo>
                  <a:lnTo>
                    <a:pt x="23868" y="79333"/>
                  </a:lnTo>
                  <a:lnTo>
                    <a:pt x="46364" y="79333"/>
                  </a:lnTo>
                  <a:lnTo>
                    <a:pt x="46364" y="79333"/>
                  </a:lnTo>
                  <a:close/>
                  <a:moveTo>
                    <a:pt x="80707" y="60959"/>
                  </a:moveTo>
                  <a:lnTo>
                    <a:pt x="80707" y="45333"/>
                  </a:lnTo>
                  <a:lnTo>
                    <a:pt x="56151" y="45333"/>
                  </a:lnTo>
                  <a:lnTo>
                    <a:pt x="56151" y="60959"/>
                  </a:lnTo>
                  <a:lnTo>
                    <a:pt x="80707" y="60959"/>
                  </a:lnTo>
                  <a:lnTo>
                    <a:pt x="80707" y="60959"/>
                  </a:lnTo>
                  <a:close/>
                  <a:moveTo>
                    <a:pt x="80707" y="79333"/>
                  </a:moveTo>
                  <a:lnTo>
                    <a:pt x="80707" y="64050"/>
                  </a:lnTo>
                  <a:lnTo>
                    <a:pt x="56151" y="64050"/>
                  </a:lnTo>
                  <a:lnTo>
                    <a:pt x="56151" y="79333"/>
                  </a:lnTo>
                  <a:lnTo>
                    <a:pt x="80707" y="79333"/>
                  </a:lnTo>
                  <a:lnTo>
                    <a:pt x="80707" y="79333"/>
                  </a:lnTo>
                  <a:close/>
                  <a:moveTo>
                    <a:pt x="85686" y="21636"/>
                  </a:moveTo>
                  <a:lnTo>
                    <a:pt x="15111" y="21636"/>
                  </a:lnTo>
                  <a:cubicBezTo>
                    <a:pt x="15111" y="22323"/>
                    <a:pt x="15282" y="23182"/>
                    <a:pt x="15282" y="23869"/>
                  </a:cubicBezTo>
                  <a:cubicBezTo>
                    <a:pt x="15282" y="24555"/>
                    <a:pt x="15454" y="25242"/>
                    <a:pt x="15454" y="26101"/>
                  </a:cubicBezTo>
                  <a:cubicBezTo>
                    <a:pt x="15454" y="26788"/>
                    <a:pt x="15282" y="27990"/>
                    <a:pt x="14767" y="29535"/>
                  </a:cubicBezTo>
                  <a:cubicBezTo>
                    <a:pt x="14081" y="31424"/>
                    <a:pt x="13222" y="32970"/>
                    <a:pt x="11848" y="34343"/>
                  </a:cubicBezTo>
                  <a:cubicBezTo>
                    <a:pt x="10474" y="35717"/>
                    <a:pt x="8758" y="36404"/>
                    <a:pt x="6525" y="36232"/>
                  </a:cubicBezTo>
                  <a:cubicBezTo>
                    <a:pt x="4121" y="36232"/>
                    <a:pt x="2404" y="35545"/>
                    <a:pt x="1373" y="34172"/>
                  </a:cubicBezTo>
                  <a:cubicBezTo>
                    <a:pt x="515" y="32798"/>
                    <a:pt x="0" y="31424"/>
                    <a:pt x="0" y="29879"/>
                  </a:cubicBezTo>
                  <a:cubicBezTo>
                    <a:pt x="0" y="28333"/>
                    <a:pt x="858" y="26788"/>
                    <a:pt x="2404" y="25070"/>
                  </a:cubicBezTo>
                  <a:lnTo>
                    <a:pt x="5666" y="22152"/>
                  </a:lnTo>
                  <a:cubicBezTo>
                    <a:pt x="7556" y="20262"/>
                    <a:pt x="8758" y="18030"/>
                    <a:pt x="9273" y="15283"/>
                  </a:cubicBezTo>
                  <a:lnTo>
                    <a:pt x="9616" y="12707"/>
                  </a:lnTo>
                  <a:cubicBezTo>
                    <a:pt x="9616" y="12020"/>
                    <a:pt x="9959" y="11677"/>
                    <a:pt x="10303" y="11677"/>
                  </a:cubicBezTo>
                  <a:cubicBezTo>
                    <a:pt x="10646" y="11677"/>
                    <a:pt x="10990" y="11848"/>
                    <a:pt x="11333" y="12535"/>
                  </a:cubicBezTo>
                  <a:cubicBezTo>
                    <a:pt x="11505" y="12879"/>
                    <a:pt x="12020" y="13566"/>
                    <a:pt x="12707" y="14768"/>
                  </a:cubicBezTo>
                  <a:cubicBezTo>
                    <a:pt x="13394" y="15969"/>
                    <a:pt x="13737" y="16656"/>
                    <a:pt x="13737" y="17000"/>
                  </a:cubicBezTo>
                  <a:lnTo>
                    <a:pt x="14081" y="18546"/>
                  </a:lnTo>
                  <a:lnTo>
                    <a:pt x="85686" y="18546"/>
                  </a:lnTo>
                  <a:lnTo>
                    <a:pt x="88262" y="15626"/>
                  </a:lnTo>
                  <a:cubicBezTo>
                    <a:pt x="89293" y="14424"/>
                    <a:pt x="89979" y="13909"/>
                    <a:pt x="90323" y="13909"/>
                  </a:cubicBezTo>
                  <a:cubicBezTo>
                    <a:pt x="90666" y="13909"/>
                    <a:pt x="91696" y="14596"/>
                    <a:pt x="93585" y="15969"/>
                  </a:cubicBezTo>
                  <a:lnTo>
                    <a:pt x="101827" y="22152"/>
                  </a:lnTo>
                  <a:cubicBezTo>
                    <a:pt x="104060" y="23869"/>
                    <a:pt x="104747" y="25242"/>
                    <a:pt x="103888" y="26101"/>
                  </a:cubicBezTo>
                  <a:cubicBezTo>
                    <a:pt x="103545" y="26444"/>
                    <a:pt x="103201" y="26616"/>
                    <a:pt x="102858" y="26788"/>
                  </a:cubicBezTo>
                  <a:cubicBezTo>
                    <a:pt x="102343" y="26960"/>
                    <a:pt x="100797" y="27131"/>
                    <a:pt x="97878" y="27303"/>
                  </a:cubicBezTo>
                  <a:cubicBezTo>
                    <a:pt x="94959" y="27475"/>
                    <a:pt x="92555" y="28162"/>
                    <a:pt x="90494" y="29192"/>
                  </a:cubicBezTo>
                  <a:cubicBezTo>
                    <a:pt x="88434" y="30222"/>
                    <a:pt x="87060" y="31081"/>
                    <a:pt x="86373" y="31768"/>
                  </a:cubicBezTo>
                  <a:lnTo>
                    <a:pt x="83454" y="34343"/>
                  </a:lnTo>
                  <a:cubicBezTo>
                    <a:pt x="82252" y="35545"/>
                    <a:pt x="81565" y="35889"/>
                    <a:pt x="81222" y="35545"/>
                  </a:cubicBezTo>
                  <a:cubicBezTo>
                    <a:pt x="81050" y="35202"/>
                    <a:pt x="80878" y="34858"/>
                    <a:pt x="80878" y="34687"/>
                  </a:cubicBezTo>
                  <a:cubicBezTo>
                    <a:pt x="80878" y="34515"/>
                    <a:pt x="80878" y="34172"/>
                    <a:pt x="81222" y="33656"/>
                  </a:cubicBezTo>
                  <a:lnTo>
                    <a:pt x="82939" y="29707"/>
                  </a:lnTo>
                  <a:cubicBezTo>
                    <a:pt x="82939" y="29535"/>
                    <a:pt x="83454" y="28505"/>
                    <a:pt x="84141" y="26616"/>
                  </a:cubicBezTo>
                  <a:cubicBezTo>
                    <a:pt x="84484" y="24555"/>
                    <a:pt x="85171" y="23010"/>
                    <a:pt x="85686" y="21636"/>
                  </a:cubicBezTo>
                  <a:lnTo>
                    <a:pt x="85686" y="21636"/>
                  </a:lnTo>
                  <a:close/>
                  <a:moveTo>
                    <a:pt x="39838" y="1717"/>
                  </a:moveTo>
                  <a:cubicBezTo>
                    <a:pt x="39494" y="1374"/>
                    <a:pt x="39323" y="1030"/>
                    <a:pt x="39323" y="687"/>
                  </a:cubicBezTo>
                  <a:cubicBezTo>
                    <a:pt x="39323" y="344"/>
                    <a:pt x="39838" y="172"/>
                    <a:pt x="40868" y="0"/>
                  </a:cubicBezTo>
                  <a:cubicBezTo>
                    <a:pt x="41212" y="0"/>
                    <a:pt x="42414" y="172"/>
                    <a:pt x="44646" y="687"/>
                  </a:cubicBezTo>
                  <a:cubicBezTo>
                    <a:pt x="46879" y="1030"/>
                    <a:pt x="49111" y="1717"/>
                    <a:pt x="51343" y="2748"/>
                  </a:cubicBezTo>
                  <a:cubicBezTo>
                    <a:pt x="53575" y="3606"/>
                    <a:pt x="55293" y="4980"/>
                    <a:pt x="56323" y="6525"/>
                  </a:cubicBezTo>
                  <a:cubicBezTo>
                    <a:pt x="57353" y="8071"/>
                    <a:pt x="57868" y="9616"/>
                    <a:pt x="57868" y="10990"/>
                  </a:cubicBezTo>
                  <a:cubicBezTo>
                    <a:pt x="57868" y="12364"/>
                    <a:pt x="57181" y="13909"/>
                    <a:pt x="56151" y="15454"/>
                  </a:cubicBezTo>
                  <a:cubicBezTo>
                    <a:pt x="54949" y="17000"/>
                    <a:pt x="53232" y="17859"/>
                    <a:pt x="50656" y="17859"/>
                  </a:cubicBezTo>
                  <a:cubicBezTo>
                    <a:pt x="49454" y="17859"/>
                    <a:pt x="48424" y="17515"/>
                    <a:pt x="47222" y="17000"/>
                  </a:cubicBezTo>
                  <a:cubicBezTo>
                    <a:pt x="46020" y="16313"/>
                    <a:pt x="45333" y="15626"/>
                    <a:pt x="44990" y="14768"/>
                  </a:cubicBezTo>
                  <a:cubicBezTo>
                    <a:pt x="44646" y="13909"/>
                    <a:pt x="44474" y="12707"/>
                    <a:pt x="44302" y="10990"/>
                  </a:cubicBezTo>
                  <a:cubicBezTo>
                    <a:pt x="44131" y="9273"/>
                    <a:pt x="43787" y="7899"/>
                    <a:pt x="43272" y="6525"/>
                  </a:cubicBezTo>
                  <a:cubicBezTo>
                    <a:pt x="42757" y="5152"/>
                    <a:pt x="41555" y="3606"/>
                    <a:pt x="39838" y="1717"/>
                  </a:cubicBezTo>
                  <a:lnTo>
                    <a:pt x="39838" y="1717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xmlns="" id="{E0E647D2-55E4-48FB-BBDA-38360B418DB4}"/>
                </a:ext>
              </a:extLst>
            </p:cNvPr>
            <p:cNvSpPr/>
            <p:nvPr/>
          </p:nvSpPr>
          <p:spPr>
            <a:xfrm>
              <a:off x="9138653" y="6255838"/>
              <a:ext cx="97019" cy="100797"/>
            </a:xfrm>
            <a:custGeom>
              <a:avLst/>
              <a:gdLst>
                <a:gd name="connsiteX0" fmla="*/ 53576 w 97019"/>
                <a:gd name="connsiteY0" fmla="*/ 21293 h 100797"/>
                <a:gd name="connsiteX1" fmla="*/ 56151 w 97019"/>
                <a:gd name="connsiteY1" fmla="*/ 18546 h 100797"/>
                <a:gd name="connsiteX2" fmla="*/ 58040 w 97019"/>
                <a:gd name="connsiteY2" fmla="*/ 17343 h 100797"/>
                <a:gd name="connsiteX3" fmla="*/ 61131 w 97019"/>
                <a:gd name="connsiteY3" fmla="*/ 18889 h 100797"/>
                <a:gd name="connsiteX4" fmla="*/ 66798 w 97019"/>
                <a:gd name="connsiteY4" fmla="*/ 22667 h 100797"/>
                <a:gd name="connsiteX5" fmla="*/ 69030 w 97019"/>
                <a:gd name="connsiteY5" fmla="*/ 24384 h 100797"/>
                <a:gd name="connsiteX6" fmla="*/ 69202 w 97019"/>
                <a:gd name="connsiteY6" fmla="*/ 25414 h 100797"/>
                <a:gd name="connsiteX7" fmla="*/ 66798 w 97019"/>
                <a:gd name="connsiteY7" fmla="*/ 26616 h 100797"/>
                <a:gd name="connsiteX8" fmla="*/ 64222 w 97019"/>
                <a:gd name="connsiteY8" fmla="*/ 27303 h 100797"/>
                <a:gd name="connsiteX9" fmla="*/ 51000 w 97019"/>
                <a:gd name="connsiteY9" fmla="*/ 40525 h 100797"/>
                <a:gd name="connsiteX10" fmla="*/ 63878 w 97019"/>
                <a:gd name="connsiteY10" fmla="*/ 45848 h 100797"/>
                <a:gd name="connsiteX11" fmla="*/ 77616 w 97019"/>
                <a:gd name="connsiteY11" fmla="*/ 48596 h 100797"/>
                <a:gd name="connsiteX12" fmla="*/ 81050 w 97019"/>
                <a:gd name="connsiteY12" fmla="*/ 48939 h 100797"/>
                <a:gd name="connsiteX13" fmla="*/ 81737 w 97019"/>
                <a:gd name="connsiteY13" fmla="*/ 49626 h 100797"/>
                <a:gd name="connsiteX14" fmla="*/ 81050 w 97019"/>
                <a:gd name="connsiteY14" fmla="*/ 50485 h 100797"/>
                <a:gd name="connsiteX15" fmla="*/ 78131 w 97019"/>
                <a:gd name="connsiteY15" fmla="*/ 51859 h 100797"/>
                <a:gd name="connsiteX16" fmla="*/ 75555 w 97019"/>
                <a:gd name="connsiteY16" fmla="*/ 53747 h 100797"/>
                <a:gd name="connsiteX17" fmla="*/ 73151 w 97019"/>
                <a:gd name="connsiteY17" fmla="*/ 57353 h 100797"/>
                <a:gd name="connsiteX18" fmla="*/ 71263 w 97019"/>
                <a:gd name="connsiteY18" fmla="*/ 59585 h 100797"/>
                <a:gd name="connsiteX19" fmla="*/ 62848 w 97019"/>
                <a:gd name="connsiteY19" fmla="*/ 56838 h 100797"/>
                <a:gd name="connsiteX20" fmla="*/ 52545 w 97019"/>
                <a:gd name="connsiteY20" fmla="*/ 51687 h 100797"/>
                <a:gd name="connsiteX21" fmla="*/ 44474 w 97019"/>
                <a:gd name="connsiteY21" fmla="*/ 45333 h 100797"/>
                <a:gd name="connsiteX22" fmla="*/ 31768 w 97019"/>
                <a:gd name="connsiteY22" fmla="*/ 52889 h 100797"/>
                <a:gd name="connsiteX23" fmla="*/ 18889 w 97019"/>
                <a:gd name="connsiteY23" fmla="*/ 58212 h 100797"/>
                <a:gd name="connsiteX24" fmla="*/ 14424 w 97019"/>
                <a:gd name="connsiteY24" fmla="*/ 59585 h 100797"/>
                <a:gd name="connsiteX25" fmla="*/ 12192 w 97019"/>
                <a:gd name="connsiteY25" fmla="*/ 60272 h 100797"/>
                <a:gd name="connsiteX26" fmla="*/ 11505 w 97019"/>
                <a:gd name="connsiteY26" fmla="*/ 59929 h 100797"/>
                <a:gd name="connsiteX27" fmla="*/ 11162 w 97019"/>
                <a:gd name="connsiteY27" fmla="*/ 59242 h 100797"/>
                <a:gd name="connsiteX28" fmla="*/ 11848 w 97019"/>
                <a:gd name="connsiteY28" fmla="*/ 58383 h 100797"/>
                <a:gd name="connsiteX29" fmla="*/ 14081 w 97019"/>
                <a:gd name="connsiteY29" fmla="*/ 57525 h 100797"/>
                <a:gd name="connsiteX30" fmla="*/ 18202 w 97019"/>
                <a:gd name="connsiteY30" fmla="*/ 55636 h 100797"/>
                <a:gd name="connsiteX31" fmla="*/ 26444 w 97019"/>
                <a:gd name="connsiteY31" fmla="*/ 50828 h 100797"/>
                <a:gd name="connsiteX32" fmla="*/ 39838 w 97019"/>
                <a:gd name="connsiteY32" fmla="*/ 40010 h 100797"/>
                <a:gd name="connsiteX33" fmla="*/ 32970 w 97019"/>
                <a:gd name="connsiteY33" fmla="*/ 28677 h 100797"/>
                <a:gd name="connsiteX34" fmla="*/ 31768 w 97019"/>
                <a:gd name="connsiteY34" fmla="*/ 25586 h 100797"/>
                <a:gd name="connsiteX35" fmla="*/ 29535 w 97019"/>
                <a:gd name="connsiteY35" fmla="*/ 28162 h 100797"/>
                <a:gd name="connsiteX36" fmla="*/ 25242 w 97019"/>
                <a:gd name="connsiteY36" fmla="*/ 32283 h 100797"/>
                <a:gd name="connsiteX37" fmla="*/ 20778 w 97019"/>
                <a:gd name="connsiteY37" fmla="*/ 36404 h 100797"/>
                <a:gd name="connsiteX38" fmla="*/ 17343 w 97019"/>
                <a:gd name="connsiteY38" fmla="*/ 39151 h 100797"/>
                <a:gd name="connsiteX39" fmla="*/ 14081 w 97019"/>
                <a:gd name="connsiteY39" fmla="*/ 41212 h 100797"/>
                <a:gd name="connsiteX40" fmla="*/ 13738 w 97019"/>
                <a:gd name="connsiteY40" fmla="*/ 41040 h 100797"/>
                <a:gd name="connsiteX41" fmla="*/ 13566 w 97019"/>
                <a:gd name="connsiteY41" fmla="*/ 40525 h 100797"/>
                <a:gd name="connsiteX42" fmla="*/ 13738 w 97019"/>
                <a:gd name="connsiteY42" fmla="*/ 39666 h 100797"/>
                <a:gd name="connsiteX43" fmla="*/ 15798 w 97019"/>
                <a:gd name="connsiteY43" fmla="*/ 36919 h 100797"/>
                <a:gd name="connsiteX44" fmla="*/ 18202 w 97019"/>
                <a:gd name="connsiteY44" fmla="*/ 33313 h 100797"/>
                <a:gd name="connsiteX45" fmla="*/ 25071 w 97019"/>
                <a:gd name="connsiteY45" fmla="*/ 20777 h 100797"/>
                <a:gd name="connsiteX46" fmla="*/ 28334 w 97019"/>
                <a:gd name="connsiteY46" fmla="*/ 12020 h 100797"/>
                <a:gd name="connsiteX47" fmla="*/ 29535 w 97019"/>
                <a:gd name="connsiteY47" fmla="*/ 7899 h 100797"/>
                <a:gd name="connsiteX48" fmla="*/ 29879 w 97019"/>
                <a:gd name="connsiteY48" fmla="*/ 7556 h 100797"/>
                <a:gd name="connsiteX49" fmla="*/ 31596 w 97019"/>
                <a:gd name="connsiteY49" fmla="*/ 7899 h 100797"/>
                <a:gd name="connsiteX50" fmla="*/ 41555 w 97019"/>
                <a:gd name="connsiteY50" fmla="*/ 11333 h 100797"/>
                <a:gd name="connsiteX51" fmla="*/ 42758 w 97019"/>
                <a:gd name="connsiteY51" fmla="*/ 12020 h 100797"/>
                <a:gd name="connsiteX52" fmla="*/ 43101 w 97019"/>
                <a:gd name="connsiteY52" fmla="*/ 12707 h 100797"/>
                <a:gd name="connsiteX53" fmla="*/ 41555 w 97019"/>
                <a:gd name="connsiteY53" fmla="*/ 13909 h 100797"/>
                <a:gd name="connsiteX54" fmla="*/ 38980 w 97019"/>
                <a:gd name="connsiteY54" fmla="*/ 15454 h 100797"/>
                <a:gd name="connsiteX55" fmla="*/ 35202 w 97019"/>
                <a:gd name="connsiteY55" fmla="*/ 20949 h 100797"/>
                <a:gd name="connsiteX56" fmla="*/ 53576 w 97019"/>
                <a:gd name="connsiteY56" fmla="*/ 20949 h 100797"/>
                <a:gd name="connsiteX57" fmla="*/ 53576 w 97019"/>
                <a:gd name="connsiteY57" fmla="*/ 21293 h 100797"/>
                <a:gd name="connsiteX58" fmla="*/ 33828 w 97019"/>
                <a:gd name="connsiteY58" fmla="*/ 24384 h 100797"/>
                <a:gd name="connsiteX59" fmla="*/ 43788 w 97019"/>
                <a:gd name="connsiteY59" fmla="*/ 35717 h 100797"/>
                <a:gd name="connsiteX60" fmla="*/ 48424 w 97019"/>
                <a:gd name="connsiteY60" fmla="*/ 29878 h 100797"/>
                <a:gd name="connsiteX61" fmla="*/ 52545 w 97019"/>
                <a:gd name="connsiteY61" fmla="*/ 24384 h 100797"/>
                <a:gd name="connsiteX62" fmla="*/ 33828 w 97019"/>
                <a:gd name="connsiteY62" fmla="*/ 24384 h 100797"/>
                <a:gd name="connsiteX63" fmla="*/ 33828 w 97019"/>
                <a:gd name="connsiteY63" fmla="*/ 24384 h 100797"/>
                <a:gd name="connsiteX64" fmla="*/ 28677 w 97019"/>
                <a:gd name="connsiteY64" fmla="*/ 70747 h 100797"/>
                <a:gd name="connsiteX65" fmla="*/ 27647 w 97019"/>
                <a:gd name="connsiteY65" fmla="*/ 69717 h 100797"/>
                <a:gd name="connsiteX66" fmla="*/ 29192 w 97019"/>
                <a:gd name="connsiteY66" fmla="*/ 69030 h 100797"/>
                <a:gd name="connsiteX67" fmla="*/ 30222 w 97019"/>
                <a:gd name="connsiteY67" fmla="*/ 69202 h 100797"/>
                <a:gd name="connsiteX68" fmla="*/ 42243 w 97019"/>
                <a:gd name="connsiteY68" fmla="*/ 69889 h 100797"/>
                <a:gd name="connsiteX69" fmla="*/ 58040 w 97019"/>
                <a:gd name="connsiteY69" fmla="*/ 74868 h 100797"/>
                <a:gd name="connsiteX70" fmla="*/ 62505 w 97019"/>
                <a:gd name="connsiteY70" fmla="*/ 82595 h 100797"/>
                <a:gd name="connsiteX71" fmla="*/ 61131 w 97019"/>
                <a:gd name="connsiteY71" fmla="*/ 85858 h 100797"/>
                <a:gd name="connsiteX72" fmla="*/ 57353 w 97019"/>
                <a:gd name="connsiteY72" fmla="*/ 87232 h 100797"/>
                <a:gd name="connsiteX73" fmla="*/ 53576 w 97019"/>
                <a:gd name="connsiteY73" fmla="*/ 86373 h 100797"/>
                <a:gd name="connsiteX74" fmla="*/ 48596 w 97019"/>
                <a:gd name="connsiteY74" fmla="*/ 81909 h 100797"/>
                <a:gd name="connsiteX75" fmla="*/ 41212 w 97019"/>
                <a:gd name="connsiteY75" fmla="*/ 76070 h 100797"/>
                <a:gd name="connsiteX76" fmla="*/ 31768 w 97019"/>
                <a:gd name="connsiteY76" fmla="*/ 71949 h 100797"/>
                <a:gd name="connsiteX77" fmla="*/ 28677 w 97019"/>
                <a:gd name="connsiteY77" fmla="*/ 70747 h 100797"/>
                <a:gd name="connsiteX78" fmla="*/ 28677 w 97019"/>
                <a:gd name="connsiteY78" fmla="*/ 70747 h 100797"/>
                <a:gd name="connsiteX79" fmla="*/ 36576 w 97019"/>
                <a:gd name="connsiteY79" fmla="*/ 53919 h 100797"/>
                <a:gd name="connsiteX80" fmla="*/ 36060 w 97019"/>
                <a:gd name="connsiteY80" fmla="*/ 53060 h 100797"/>
                <a:gd name="connsiteX81" fmla="*/ 37434 w 97019"/>
                <a:gd name="connsiteY81" fmla="*/ 52374 h 100797"/>
                <a:gd name="connsiteX82" fmla="*/ 38293 w 97019"/>
                <a:gd name="connsiteY82" fmla="*/ 52545 h 100797"/>
                <a:gd name="connsiteX83" fmla="*/ 41384 w 97019"/>
                <a:gd name="connsiteY83" fmla="*/ 53060 h 100797"/>
                <a:gd name="connsiteX84" fmla="*/ 46879 w 97019"/>
                <a:gd name="connsiteY84" fmla="*/ 54777 h 100797"/>
                <a:gd name="connsiteX85" fmla="*/ 51172 w 97019"/>
                <a:gd name="connsiteY85" fmla="*/ 58040 h 100797"/>
                <a:gd name="connsiteX86" fmla="*/ 52545 w 97019"/>
                <a:gd name="connsiteY86" fmla="*/ 61818 h 100797"/>
                <a:gd name="connsiteX87" fmla="*/ 51687 w 97019"/>
                <a:gd name="connsiteY87" fmla="*/ 64909 h 100797"/>
                <a:gd name="connsiteX88" fmla="*/ 49454 w 97019"/>
                <a:gd name="connsiteY88" fmla="*/ 66969 h 100797"/>
                <a:gd name="connsiteX89" fmla="*/ 46879 w 97019"/>
                <a:gd name="connsiteY89" fmla="*/ 67656 h 100797"/>
                <a:gd name="connsiteX90" fmla="*/ 43273 w 97019"/>
                <a:gd name="connsiteY90" fmla="*/ 66111 h 100797"/>
                <a:gd name="connsiteX91" fmla="*/ 41727 w 97019"/>
                <a:gd name="connsiteY91" fmla="*/ 61990 h 100797"/>
                <a:gd name="connsiteX92" fmla="*/ 40010 w 97019"/>
                <a:gd name="connsiteY92" fmla="*/ 58212 h 100797"/>
                <a:gd name="connsiteX93" fmla="*/ 37950 w 97019"/>
                <a:gd name="connsiteY93" fmla="*/ 55808 h 100797"/>
                <a:gd name="connsiteX94" fmla="*/ 36576 w 97019"/>
                <a:gd name="connsiteY94" fmla="*/ 53919 h 100797"/>
                <a:gd name="connsiteX95" fmla="*/ 36576 w 97019"/>
                <a:gd name="connsiteY95" fmla="*/ 53919 h 100797"/>
                <a:gd name="connsiteX96" fmla="*/ 10818 w 97019"/>
                <a:gd name="connsiteY96" fmla="*/ 4465 h 100797"/>
                <a:gd name="connsiteX97" fmla="*/ 82424 w 97019"/>
                <a:gd name="connsiteY97" fmla="*/ 4465 h 100797"/>
                <a:gd name="connsiteX98" fmla="*/ 84828 w 97019"/>
                <a:gd name="connsiteY98" fmla="*/ 1889 h 100797"/>
                <a:gd name="connsiteX99" fmla="*/ 86717 w 97019"/>
                <a:gd name="connsiteY99" fmla="*/ 344 h 100797"/>
                <a:gd name="connsiteX100" fmla="*/ 89293 w 97019"/>
                <a:gd name="connsiteY100" fmla="*/ 1545 h 100797"/>
                <a:gd name="connsiteX101" fmla="*/ 94444 w 97019"/>
                <a:gd name="connsiteY101" fmla="*/ 4808 h 100797"/>
                <a:gd name="connsiteX102" fmla="*/ 96676 w 97019"/>
                <a:gd name="connsiteY102" fmla="*/ 6525 h 100797"/>
                <a:gd name="connsiteX103" fmla="*/ 97020 w 97019"/>
                <a:gd name="connsiteY103" fmla="*/ 7040 h 100797"/>
                <a:gd name="connsiteX104" fmla="*/ 96848 w 97019"/>
                <a:gd name="connsiteY104" fmla="*/ 7556 h 100797"/>
                <a:gd name="connsiteX105" fmla="*/ 95303 w 97019"/>
                <a:gd name="connsiteY105" fmla="*/ 8930 h 100797"/>
                <a:gd name="connsiteX106" fmla="*/ 92727 w 97019"/>
                <a:gd name="connsiteY106" fmla="*/ 10990 h 100797"/>
                <a:gd name="connsiteX107" fmla="*/ 92727 w 97019"/>
                <a:gd name="connsiteY107" fmla="*/ 83454 h 100797"/>
                <a:gd name="connsiteX108" fmla="*/ 93242 w 97019"/>
                <a:gd name="connsiteY108" fmla="*/ 95989 h 100797"/>
                <a:gd name="connsiteX109" fmla="*/ 91010 w 97019"/>
                <a:gd name="connsiteY109" fmla="*/ 98393 h 100797"/>
                <a:gd name="connsiteX110" fmla="*/ 86030 w 97019"/>
                <a:gd name="connsiteY110" fmla="*/ 99252 h 100797"/>
                <a:gd name="connsiteX111" fmla="*/ 82424 w 97019"/>
                <a:gd name="connsiteY111" fmla="*/ 97363 h 100797"/>
                <a:gd name="connsiteX112" fmla="*/ 82424 w 97019"/>
                <a:gd name="connsiteY112" fmla="*/ 92040 h 100797"/>
                <a:gd name="connsiteX113" fmla="*/ 9788 w 97019"/>
                <a:gd name="connsiteY113" fmla="*/ 92040 h 100797"/>
                <a:gd name="connsiteX114" fmla="*/ 9788 w 97019"/>
                <a:gd name="connsiteY114" fmla="*/ 97363 h 100797"/>
                <a:gd name="connsiteX115" fmla="*/ 6869 w 97019"/>
                <a:gd name="connsiteY115" fmla="*/ 100111 h 100797"/>
                <a:gd name="connsiteX116" fmla="*/ 2061 w 97019"/>
                <a:gd name="connsiteY116" fmla="*/ 100797 h 100797"/>
                <a:gd name="connsiteX117" fmla="*/ 687 w 97019"/>
                <a:gd name="connsiteY117" fmla="*/ 100626 h 100797"/>
                <a:gd name="connsiteX118" fmla="*/ 0 w 97019"/>
                <a:gd name="connsiteY118" fmla="*/ 99252 h 100797"/>
                <a:gd name="connsiteX119" fmla="*/ 515 w 97019"/>
                <a:gd name="connsiteY119" fmla="*/ 85343 h 100797"/>
                <a:gd name="connsiteX120" fmla="*/ 515 w 97019"/>
                <a:gd name="connsiteY120" fmla="*/ 11161 h 100797"/>
                <a:gd name="connsiteX121" fmla="*/ 0 w 97019"/>
                <a:gd name="connsiteY121" fmla="*/ 687 h 100797"/>
                <a:gd name="connsiteX122" fmla="*/ 515 w 97019"/>
                <a:gd name="connsiteY122" fmla="*/ 0 h 100797"/>
                <a:gd name="connsiteX123" fmla="*/ 2061 w 97019"/>
                <a:gd name="connsiteY123" fmla="*/ 515 h 100797"/>
                <a:gd name="connsiteX124" fmla="*/ 10818 w 97019"/>
                <a:gd name="connsiteY124" fmla="*/ 4465 h 100797"/>
                <a:gd name="connsiteX125" fmla="*/ 10818 w 97019"/>
                <a:gd name="connsiteY125" fmla="*/ 4465 h 100797"/>
                <a:gd name="connsiteX126" fmla="*/ 82595 w 97019"/>
                <a:gd name="connsiteY126" fmla="*/ 7556 h 100797"/>
                <a:gd name="connsiteX127" fmla="*/ 9960 w 97019"/>
                <a:gd name="connsiteY127" fmla="*/ 7556 h 100797"/>
                <a:gd name="connsiteX128" fmla="*/ 9960 w 97019"/>
                <a:gd name="connsiteY128" fmla="*/ 88606 h 100797"/>
                <a:gd name="connsiteX129" fmla="*/ 82595 w 97019"/>
                <a:gd name="connsiteY129" fmla="*/ 88606 h 100797"/>
                <a:gd name="connsiteX130" fmla="*/ 82595 w 97019"/>
                <a:gd name="connsiteY130" fmla="*/ 7556 h 100797"/>
                <a:gd name="connsiteX131" fmla="*/ 82595 w 97019"/>
                <a:gd name="connsiteY131" fmla="*/ 7556 h 10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97019" h="100797">
                  <a:moveTo>
                    <a:pt x="53576" y="21293"/>
                  </a:moveTo>
                  <a:lnTo>
                    <a:pt x="56151" y="18546"/>
                  </a:lnTo>
                  <a:cubicBezTo>
                    <a:pt x="56838" y="17687"/>
                    <a:pt x="57525" y="17343"/>
                    <a:pt x="58040" y="17343"/>
                  </a:cubicBezTo>
                  <a:cubicBezTo>
                    <a:pt x="58555" y="17343"/>
                    <a:pt x="59585" y="17859"/>
                    <a:pt x="61131" y="18889"/>
                  </a:cubicBezTo>
                  <a:lnTo>
                    <a:pt x="66798" y="22667"/>
                  </a:lnTo>
                  <a:cubicBezTo>
                    <a:pt x="68000" y="23525"/>
                    <a:pt x="68686" y="24040"/>
                    <a:pt x="69030" y="24384"/>
                  </a:cubicBezTo>
                  <a:cubicBezTo>
                    <a:pt x="69202" y="24727"/>
                    <a:pt x="69373" y="25070"/>
                    <a:pt x="69202" y="25414"/>
                  </a:cubicBezTo>
                  <a:cubicBezTo>
                    <a:pt x="69202" y="25757"/>
                    <a:pt x="68343" y="26273"/>
                    <a:pt x="66798" y="26616"/>
                  </a:cubicBezTo>
                  <a:lnTo>
                    <a:pt x="64222" y="27303"/>
                  </a:lnTo>
                  <a:cubicBezTo>
                    <a:pt x="60101" y="32111"/>
                    <a:pt x="55636" y="36576"/>
                    <a:pt x="51000" y="40525"/>
                  </a:cubicBezTo>
                  <a:cubicBezTo>
                    <a:pt x="54606" y="42757"/>
                    <a:pt x="58899" y="44474"/>
                    <a:pt x="63878" y="45848"/>
                  </a:cubicBezTo>
                  <a:cubicBezTo>
                    <a:pt x="68686" y="47222"/>
                    <a:pt x="73323" y="48081"/>
                    <a:pt x="77616" y="48596"/>
                  </a:cubicBezTo>
                  <a:lnTo>
                    <a:pt x="81050" y="48939"/>
                  </a:lnTo>
                  <a:cubicBezTo>
                    <a:pt x="81394" y="48939"/>
                    <a:pt x="81737" y="49282"/>
                    <a:pt x="81737" y="49626"/>
                  </a:cubicBezTo>
                  <a:cubicBezTo>
                    <a:pt x="81737" y="49969"/>
                    <a:pt x="81565" y="50313"/>
                    <a:pt x="81050" y="50485"/>
                  </a:cubicBezTo>
                  <a:lnTo>
                    <a:pt x="78131" y="51859"/>
                  </a:lnTo>
                  <a:cubicBezTo>
                    <a:pt x="77272" y="52202"/>
                    <a:pt x="76414" y="52889"/>
                    <a:pt x="75555" y="53747"/>
                  </a:cubicBezTo>
                  <a:cubicBezTo>
                    <a:pt x="74697" y="54606"/>
                    <a:pt x="73838" y="55808"/>
                    <a:pt x="73151" y="57353"/>
                  </a:cubicBezTo>
                  <a:cubicBezTo>
                    <a:pt x="72464" y="58898"/>
                    <a:pt x="71949" y="59585"/>
                    <a:pt x="71263" y="59585"/>
                  </a:cubicBezTo>
                  <a:cubicBezTo>
                    <a:pt x="70232" y="59757"/>
                    <a:pt x="67485" y="58727"/>
                    <a:pt x="62848" y="56838"/>
                  </a:cubicBezTo>
                  <a:cubicBezTo>
                    <a:pt x="58212" y="54949"/>
                    <a:pt x="54777" y="53232"/>
                    <a:pt x="52545" y="51687"/>
                  </a:cubicBezTo>
                  <a:cubicBezTo>
                    <a:pt x="50313" y="49969"/>
                    <a:pt x="47566" y="47909"/>
                    <a:pt x="44474" y="45333"/>
                  </a:cubicBezTo>
                  <a:cubicBezTo>
                    <a:pt x="40868" y="48081"/>
                    <a:pt x="36576" y="50485"/>
                    <a:pt x="31768" y="52889"/>
                  </a:cubicBezTo>
                  <a:cubicBezTo>
                    <a:pt x="26960" y="55121"/>
                    <a:pt x="22667" y="57010"/>
                    <a:pt x="18889" y="58212"/>
                  </a:cubicBezTo>
                  <a:lnTo>
                    <a:pt x="14424" y="59585"/>
                  </a:lnTo>
                  <a:cubicBezTo>
                    <a:pt x="13222" y="60101"/>
                    <a:pt x="12364" y="60272"/>
                    <a:pt x="12192" y="60272"/>
                  </a:cubicBezTo>
                  <a:cubicBezTo>
                    <a:pt x="11848" y="60272"/>
                    <a:pt x="11677" y="60101"/>
                    <a:pt x="11505" y="59929"/>
                  </a:cubicBezTo>
                  <a:cubicBezTo>
                    <a:pt x="11333" y="59757"/>
                    <a:pt x="11333" y="59585"/>
                    <a:pt x="11162" y="59242"/>
                  </a:cubicBezTo>
                  <a:cubicBezTo>
                    <a:pt x="11162" y="58898"/>
                    <a:pt x="11333" y="58727"/>
                    <a:pt x="11848" y="58383"/>
                  </a:cubicBezTo>
                  <a:lnTo>
                    <a:pt x="14081" y="57525"/>
                  </a:lnTo>
                  <a:lnTo>
                    <a:pt x="18202" y="55636"/>
                  </a:lnTo>
                  <a:cubicBezTo>
                    <a:pt x="19233" y="55121"/>
                    <a:pt x="21980" y="53404"/>
                    <a:pt x="26444" y="50828"/>
                  </a:cubicBezTo>
                  <a:cubicBezTo>
                    <a:pt x="30737" y="48081"/>
                    <a:pt x="35202" y="44474"/>
                    <a:pt x="39838" y="40010"/>
                  </a:cubicBezTo>
                  <a:cubicBezTo>
                    <a:pt x="36404" y="35545"/>
                    <a:pt x="34172" y="31768"/>
                    <a:pt x="32970" y="28677"/>
                  </a:cubicBezTo>
                  <a:lnTo>
                    <a:pt x="31768" y="25586"/>
                  </a:lnTo>
                  <a:cubicBezTo>
                    <a:pt x="30737" y="26788"/>
                    <a:pt x="30050" y="27647"/>
                    <a:pt x="29535" y="28162"/>
                  </a:cubicBezTo>
                  <a:cubicBezTo>
                    <a:pt x="29020" y="28677"/>
                    <a:pt x="27647" y="30050"/>
                    <a:pt x="25242" y="32283"/>
                  </a:cubicBezTo>
                  <a:cubicBezTo>
                    <a:pt x="22839" y="34515"/>
                    <a:pt x="21464" y="35889"/>
                    <a:pt x="20778" y="36404"/>
                  </a:cubicBezTo>
                  <a:lnTo>
                    <a:pt x="17343" y="39151"/>
                  </a:lnTo>
                  <a:cubicBezTo>
                    <a:pt x="15455" y="40697"/>
                    <a:pt x="14424" y="41384"/>
                    <a:pt x="14081" y="41212"/>
                  </a:cubicBezTo>
                  <a:cubicBezTo>
                    <a:pt x="13909" y="41212"/>
                    <a:pt x="13909" y="41212"/>
                    <a:pt x="13738" y="41040"/>
                  </a:cubicBezTo>
                  <a:cubicBezTo>
                    <a:pt x="13566" y="40868"/>
                    <a:pt x="13566" y="40868"/>
                    <a:pt x="13566" y="40525"/>
                  </a:cubicBezTo>
                  <a:cubicBezTo>
                    <a:pt x="13566" y="40353"/>
                    <a:pt x="13566" y="40010"/>
                    <a:pt x="13738" y="39666"/>
                  </a:cubicBezTo>
                  <a:lnTo>
                    <a:pt x="15798" y="36919"/>
                  </a:lnTo>
                  <a:lnTo>
                    <a:pt x="18202" y="33313"/>
                  </a:lnTo>
                  <a:cubicBezTo>
                    <a:pt x="20949" y="29192"/>
                    <a:pt x="23182" y="25070"/>
                    <a:pt x="25071" y="20777"/>
                  </a:cubicBezTo>
                  <a:cubicBezTo>
                    <a:pt x="26788" y="16485"/>
                    <a:pt x="27990" y="13566"/>
                    <a:pt x="28334" y="12020"/>
                  </a:cubicBezTo>
                  <a:lnTo>
                    <a:pt x="29535" y="7899"/>
                  </a:lnTo>
                  <a:cubicBezTo>
                    <a:pt x="29535" y="7727"/>
                    <a:pt x="29707" y="7556"/>
                    <a:pt x="29879" y="7556"/>
                  </a:cubicBezTo>
                  <a:cubicBezTo>
                    <a:pt x="30050" y="7556"/>
                    <a:pt x="30565" y="7727"/>
                    <a:pt x="31596" y="7899"/>
                  </a:cubicBezTo>
                  <a:lnTo>
                    <a:pt x="41555" y="11333"/>
                  </a:lnTo>
                  <a:cubicBezTo>
                    <a:pt x="42243" y="11505"/>
                    <a:pt x="42586" y="11848"/>
                    <a:pt x="42758" y="12020"/>
                  </a:cubicBezTo>
                  <a:cubicBezTo>
                    <a:pt x="42929" y="12192"/>
                    <a:pt x="43101" y="12364"/>
                    <a:pt x="43101" y="12707"/>
                  </a:cubicBezTo>
                  <a:cubicBezTo>
                    <a:pt x="43101" y="13051"/>
                    <a:pt x="42586" y="13394"/>
                    <a:pt x="41555" y="13909"/>
                  </a:cubicBezTo>
                  <a:lnTo>
                    <a:pt x="38980" y="15454"/>
                  </a:lnTo>
                  <a:lnTo>
                    <a:pt x="35202" y="20949"/>
                  </a:lnTo>
                  <a:lnTo>
                    <a:pt x="53576" y="20949"/>
                  </a:lnTo>
                  <a:lnTo>
                    <a:pt x="53576" y="21293"/>
                  </a:lnTo>
                  <a:close/>
                  <a:moveTo>
                    <a:pt x="33828" y="24384"/>
                  </a:moveTo>
                  <a:cubicBezTo>
                    <a:pt x="36060" y="27818"/>
                    <a:pt x="39323" y="31596"/>
                    <a:pt x="43788" y="35717"/>
                  </a:cubicBezTo>
                  <a:cubicBezTo>
                    <a:pt x="44990" y="34515"/>
                    <a:pt x="46535" y="32455"/>
                    <a:pt x="48424" y="29878"/>
                  </a:cubicBezTo>
                  <a:cubicBezTo>
                    <a:pt x="50485" y="27303"/>
                    <a:pt x="51859" y="25414"/>
                    <a:pt x="52545" y="24384"/>
                  </a:cubicBezTo>
                  <a:lnTo>
                    <a:pt x="33828" y="24384"/>
                  </a:lnTo>
                  <a:lnTo>
                    <a:pt x="33828" y="24384"/>
                  </a:lnTo>
                  <a:close/>
                  <a:moveTo>
                    <a:pt x="28677" y="70747"/>
                  </a:moveTo>
                  <a:cubicBezTo>
                    <a:pt x="27990" y="70404"/>
                    <a:pt x="27647" y="70060"/>
                    <a:pt x="27647" y="69717"/>
                  </a:cubicBezTo>
                  <a:cubicBezTo>
                    <a:pt x="27647" y="69373"/>
                    <a:pt x="28162" y="69030"/>
                    <a:pt x="29192" y="69030"/>
                  </a:cubicBezTo>
                  <a:cubicBezTo>
                    <a:pt x="29364" y="69030"/>
                    <a:pt x="29707" y="69030"/>
                    <a:pt x="30222" y="69202"/>
                  </a:cubicBezTo>
                  <a:cubicBezTo>
                    <a:pt x="30737" y="69202"/>
                    <a:pt x="34858" y="69545"/>
                    <a:pt x="42243" y="69889"/>
                  </a:cubicBezTo>
                  <a:cubicBezTo>
                    <a:pt x="49626" y="70232"/>
                    <a:pt x="54949" y="71949"/>
                    <a:pt x="58040" y="74868"/>
                  </a:cubicBezTo>
                  <a:cubicBezTo>
                    <a:pt x="61131" y="77787"/>
                    <a:pt x="62677" y="80363"/>
                    <a:pt x="62505" y="82595"/>
                  </a:cubicBezTo>
                  <a:cubicBezTo>
                    <a:pt x="62505" y="83797"/>
                    <a:pt x="61990" y="85000"/>
                    <a:pt x="61131" y="85858"/>
                  </a:cubicBezTo>
                  <a:cubicBezTo>
                    <a:pt x="60272" y="86717"/>
                    <a:pt x="59070" y="87232"/>
                    <a:pt x="57353" y="87232"/>
                  </a:cubicBezTo>
                  <a:cubicBezTo>
                    <a:pt x="55808" y="87232"/>
                    <a:pt x="54606" y="86888"/>
                    <a:pt x="53576" y="86373"/>
                  </a:cubicBezTo>
                  <a:cubicBezTo>
                    <a:pt x="52545" y="85686"/>
                    <a:pt x="50828" y="84141"/>
                    <a:pt x="48596" y="81909"/>
                  </a:cubicBezTo>
                  <a:cubicBezTo>
                    <a:pt x="46192" y="79676"/>
                    <a:pt x="43788" y="77616"/>
                    <a:pt x="41212" y="76070"/>
                  </a:cubicBezTo>
                  <a:cubicBezTo>
                    <a:pt x="38636" y="74525"/>
                    <a:pt x="35373" y="73151"/>
                    <a:pt x="31768" y="71949"/>
                  </a:cubicBezTo>
                  <a:lnTo>
                    <a:pt x="28677" y="70747"/>
                  </a:lnTo>
                  <a:lnTo>
                    <a:pt x="28677" y="70747"/>
                  </a:lnTo>
                  <a:close/>
                  <a:moveTo>
                    <a:pt x="36576" y="53919"/>
                  </a:moveTo>
                  <a:cubicBezTo>
                    <a:pt x="36232" y="53747"/>
                    <a:pt x="36232" y="53404"/>
                    <a:pt x="36060" y="53060"/>
                  </a:cubicBezTo>
                  <a:cubicBezTo>
                    <a:pt x="36060" y="52717"/>
                    <a:pt x="36576" y="52545"/>
                    <a:pt x="37434" y="52374"/>
                  </a:cubicBezTo>
                  <a:cubicBezTo>
                    <a:pt x="37606" y="52374"/>
                    <a:pt x="37950" y="52374"/>
                    <a:pt x="38293" y="52545"/>
                  </a:cubicBezTo>
                  <a:cubicBezTo>
                    <a:pt x="38636" y="52545"/>
                    <a:pt x="39666" y="52889"/>
                    <a:pt x="41384" y="53060"/>
                  </a:cubicBezTo>
                  <a:cubicBezTo>
                    <a:pt x="43101" y="53404"/>
                    <a:pt x="44990" y="53919"/>
                    <a:pt x="46879" y="54777"/>
                  </a:cubicBezTo>
                  <a:cubicBezTo>
                    <a:pt x="48767" y="55636"/>
                    <a:pt x="50313" y="56667"/>
                    <a:pt x="51172" y="58040"/>
                  </a:cubicBezTo>
                  <a:cubicBezTo>
                    <a:pt x="52030" y="59414"/>
                    <a:pt x="52545" y="60616"/>
                    <a:pt x="52545" y="61818"/>
                  </a:cubicBezTo>
                  <a:cubicBezTo>
                    <a:pt x="52545" y="63020"/>
                    <a:pt x="52374" y="64050"/>
                    <a:pt x="51687" y="64909"/>
                  </a:cubicBezTo>
                  <a:cubicBezTo>
                    <a:pt x="51172" y="65768"/>
                    <a:pt x="50485" y="66454"/>
                    <a:pt x="49454" y="66969"/>
                  </a:cubicBezTo>
                  <a:cubicBezTo>
                    <a:pt x="48596" y="67484"/>
                    <a:pt x="47737" y="67656"/>
                    <a:pt x="46879" y="67656"/>
                  </a:cubicBezTo>
                  <a:cubicBezTo>
                    <a:pt x="44990" y="67656"/>
                    <a:pt x="43788" y="67141"/>
                    <a:pt x="43273" y="66111"/>
                  </a:cubicBezTo>
                  <a:cubicBezTo>
                    <a:pt x="42758" y="65080"/>
                    <a:pt x="42243" y="63706"/>
                    <a:pt x="41727" y="61990"/>
                  </a:cubicBezTo>
                  <a:cubicBezTo>
                    <a:pt x="41212" y="60272"/>
                    <a:pt x="40697" y="59070"/>
                    <a:pt x="40010" y="58212"/>
                  </a:cubicBezTo>
                  <a:cubicBezTo>
                    <a:pt x="39495" y="57353"/>
                    <a:pt x="38808" y="56495"/>
                    <a:pt x="37950" y="55808"/>
                  </a:cubicBezTo>
                  <a:lnTo>
                    <a:pt x="36576" y="53919"/>
                  </a:lnTo>
                  <a:lnTo>
                    <a:pt x="36576" y="53919"/>
                  </a:lnTo>
                  <a:close/>
                  <a:moveTo>
                    <a:pt x="10818" y="4465"/>
                  </a:moveTo>
                  <a:lnTo>
                    <a:pt x="82424" y="4465"/>
                  </a:lnTo>
                  <a:lnTo>
                    <a:pt x="84828" y="1889"/>
                  </a:lnTo>
                  <a:cubicBezTo>
                    <a:pt x="85858" y="859"/>
                    <a:pt x="86373" y="344"/>
                    <a:pt x="86717" y="344"/>
                  </a:cubicBezTo>
                  <a:cubicBezTo>
                    <a:pt x="87060" y="344"/>
                    <a:pt x="87919" y="859"/>
                    <a:pt x="89293" y="1545"/>
                  </a:cubicBezTo>
                  <a:lnTo>
                    <a:pt x="94444" y="4808"/>
                  </a:lnTo>
                  <a:cubicBezTo>
                    <a:pt x="95818" y="5667"/>
                    <a:pt x="96505" y="6182"/>
                    <a:pt x="96676" y="6525"/>
                  </a:cubicBezTo>
                  <a:cubicBezTo>
                    <a:pt x="96848" y="6697"/>
                    <a:pt x="97020" y="6869"/>
                    <a:pt x="97020" y="7040"/>
                  </a:cubicBezTo>
                  <a:cubicBezTo>
                    <a:pt x="97020" y="7212"/>
                    <a:pt x="97020" y="7384"/>
                    <a:pt x="96848" y="7556"/>
                  </a:cubicBezTo>
                  <a:cubicBezTo>
                    <a:pt x="96676" y="7727"/>
                    <a:pt x="96161" y="8243"/>
                    <a:pt x="95303" y="8930"/>
                  </a:cubicBezTo>
                  <a:lnTo>
                    <a:pt x="92727" y="10990"/>
                  </a:lnTo>
                  <a:lnTo>
                    <a:pt x="92727" y="83454"/>
                  </a:lnTo>
                  <a:lnTo>
                    <a:pt x="93242" y="95989"/>
                  </a:lnTo>
                  <a:cubicBezTo>
                    <a:pt x="92727" y="97019"/>
                    <a:pt x="92040" y="97878"/>
                    <a:pt x="91010" y="98393"/>
                  </a:cubicBezTo>
                  <a:cubicBezTo>
                    <a:pt x="89980" y="99080"/>
                    <a:pt x="88262" y="99252"/>
                    <a:pt x="86030" y="99252"/>
                  </a:cubicBezTo>
                  <a:cubicBezTo>
                    <a:pt x="83626" y="99252"/>
                    <a:pt x="82424" y="98565"/>
                    <a:pt x="82424" y="97363"/>
                  </a:cubicBezTo>
                  <a:lnTo>
                    <a:pt x="82424" y="92040"/>
                  </a:lnTo>
                  <a:lnTo>
                    <a:pt x="9788" y="92040"/>
                  </a:lnTo>
                  <a:lnTo>
                    <a:pt x="9788" y="97363"/>
                  </a:lnTo>
                  <a:cubicBezTo>
                    <a:pt x="9788" y="98737"/>
                    <a:pt x="8758" y="99596"/>
                    <a:pt x="6869" y="100111"/>
                  </a:cubicBezTo>
                  <a:cubicBezTo>
                    <a:pt x="4808" y="100454"/>
                    <a:pt x="3263" y="100797"/>
                    <a:pt x="2061" y="100797"/>
                  </a:cubicBezTo>
                  <a:cubicBezTo>
                    <a:pt x="1374" y="100797"/>
                    <a:pt x="859" y="100797"/>
                    <a:pt x="687" y="100626"/>
                  </a:cubicBezTo>
                  <a:cubicBezTo>
                    <a:pt x="344" y="100454"/>
                    <a:pt x="172" y="99939"/>
                    <a:pt x="0" y="99252"/>
                  </a:cubicBezTo>
                  <a:lnTo>
                    <a:pt x="515" y="85343"/>
                  </a:lnTo>
                  <a:lnTo>
                    <a:pt x="515" y="11161"/>
                  </a:lnTo>
                  <a:lnTo>
                    <a:pt x="0" y="687"/>
                  </a:lnTo>
                  <a:cubicBezTo>
                    <a:pt x="172" y="344"/>
                    <a:pt x="344" y="0"/>
                    <a:pt x="515" y="0"/>
                  </a:cubicBezTo>
                  <a:cubicBezTo>
                    <a:pt x="687" y="0"/>
                    <a:pt x="1202" y="172"/>
                    <a:pt x="2061" y="515"/>
                  </a:cubicBezTo>
                  <a:lnTo>
                    <a:pt x="10818" y="4465"/>
                  </a:lnTo>
                  <a:lnTo>
                    <a:pt x="10818" y="4465"/>
                  </a:lnTo>
                  <a:close/>
                  <a:moveTo>
                    <a:pt x="82595" y="7556"/>
                  </a:moveTo>
                  <a:lnTo>
                    <a:pt x="9960" y="7556"/>
                  </a:lnTo>
                  <a:lnTo>
                    <a:pt x="9960" y="88606"/>
                  </a:lnTo>
                  <a:lnTo>
                    <a:pt x="82595" y="88606"/>
                  </a:lnTo>
                  <a:lnTo>
                    <a:pt x="82595" y="7556"/>
                  </a:lnTo>
                  <a:lnTo>
                    <a:pt x="82595" y="7556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83459B60-2ADC-4A25-B45A-0297F7B719E5}"/>
                </a:ext>
              </a:extLst>
            </p:cNvPr>
            <p:cNvSpPr/>
            <p:nvPr/>
          </p:nvSpPr>
          <p:spPr>
            <a:xfrm>
              <a:off x="9253188" y="6254464"/>
              <a:ext cx="107150" cy="105650"/>
            </a:xfrm>
            <a:custGeom>
              <a:avLst/>
              <a:gdLst>
                <a:gd name="connsiteX0" fmla="*/ 46192 w 107150"/>
                <a:gd name="connsiteY0" fmla="*/ 47908 h 105650"/>
                <a:gd name="connsiteX1" fmla="*/ 44990 w 107150"/>
                <a:gd name="connsiteY1" fmla="*/ 49111 h 105650"/>
                <a:gd name="connsiteX2" fmla="*/ 42929 w 107150"/>
                <a:gd name="connsiteY2" fmla="*/ 50485 h 105650"/>
                <a:gd name="connsiteX3" fmla="*/ 37262 w 107150"/>
                <a:gd name="connsiteY3" fmla="*/ 62848 h 105650"/>
                <a:gd name="connsiteX4" fmla="*/ 79161 w 107150"/>
                <a:gd name="connsiteY4" fmla="*/ 62848 h 105650"/>
                <a:gd name="connsiteX5" fmla="*/ 81393 w 107150"/>
                <a:gd name="connsiteY5" fmla="*/ 60616 h 105650"/>
                <a:gd name="connsiteX6" fmla="*/ 83454 w 107150"/>
                <a:gd name="connsiteY6" fmla="*/ 59070 h 105650"/>
                <a:gd name="connsiteX7" fmla="*/ 85514 w 107150"/>
                <a:gd name="connsiteY7" fmla="*/ 60101 h 105650"/>
                <a:gd name="connsiteX8" fmla="*/ 91353 w 107150"/>
                <a:gd name="connsiteY8" fmla="*/ 64222 h 105650"/>
                <a:gd name="connsiteX9" fmla="*/ 93414 w 107150"/>
                <a:gd name="connsiteY9" fmla="*/ 66111 h 105650"/>
                <a:gd name="connsiteX10" fmla="*/ 93928 w 107150"/>
                <a:gd name="connsiteY10" fmla="*/ 67141 h 105650"/>
                <a:gd name="connsiteX11" fmla="*/ 92383 w 107150"/>
                <a:gd name="connsiteY11" fmla="*/ 68515 h 105650"/>
                <a:gd name="connsiteX12" fmla="*/ 90151 w 107150"/>
                <a:gd name="connsiteY12" fmla="*/ 70060 h 105650"/>
                <a:gd name="connsiteX13" fmla="*/ 87575 w 107150"/>
                <a:gd name="connsiteY13" fmla="*/ 79161 h 105650"/>
                <a:gd name="connsiteX14" fmla="*/ 84312 w 107150"/>
                <a:gd name="connsiteY14" fmla="*/ 88606 h 105650"/>
                <a:gd name="connsiteX15" fmla="*/ 79161 w 107150"/>
                <a:gd name="connsiteY15" fmla="*/ 97363 h 105650"/>
                <a:gd name="connsiteX16" fmla="*/ 71949 w 107150"/>
                <a:gd name="connsiteY16" fmla="*/ 102858 h 105650"/>
                <a:gd name="connsiteX17" fmla="*/ 64393 w 107150"/>
                <a:gd name="connsiteY17" fmla="*/ 105090 h 105650"/>
                <a:gd name="connsiteX18" fmla="*/ 59242 w 107150"/>
                <a:gd name="connsiteY18" fmla="*/ 105605 h 105650"/>
                <a:gd name="connsiteX19" fmla="*/ 57696 w 107150"/>
                <a:gd name="connsiteY19" fmla="*/ 105262 h 105650"/>
                <a:gd name="connsiteX20" fmla="*/ 57354 w 107150"/>
                <a:gd name="connsiteY20" fmla="*/ 104403 h 105650"/>
                <a:gd name="connsiteX21" fmla="*/ 56838 w 107150"/>
                <a:gd name="connsiteY21" fmla="*/ 102686 h 105650"/>
                <a:gd name="connsiteX22" fmla="*/ 55121 w 107150"/>
                <a:gd name="connsiteY22" fmla="*/ 99252 h 105650"/>
                <a:gd name="connsiteX23" fmla="*/ 49969 w 107150"/>
                <a:gd name="connsiteY23" fmla="*/ 95817 h 105650"/>
                <a:gd name="connsiteX24" fmla="*/ 43787 w 107150"/>
                <a:gd name="connsiteY24" fmla="*/ 93585 h 105650"/>
                <a:gd name="connsiteX25" fmla="*/ 42929 w 107150"/>
                <a:gd name="connsiteY25" fmla="*/ 93070 h 105650"/>
                <a:gd name="connsiteX26" fmla="*/ 42757 w 107150"/>
                <a:gd name="connsiteY26" fmla="*/ 92040 h 105650"/>
                <a:gd name="connsiteX27" fmla="*/ 44303 w 107150"/>
                <a:gd name="connsiteY27" fmla="*/ 91524 h 105650"/>
                <a:gd name="connsiteX28" fmla="*/ 50485 w 107150"/>
                <a:gd name="connsiteY28" fmla="*/ 92383 h 105650"/>
                <a:gd name="connsiteX29" fmla="*/ 66454 w 107150"/>
                <a:gd name="connsiteY29" fmla="*/ 92727 h 105650"/>
                <a:gd name="connsiteX30" fmla="*/ 71949 w 107150"/>
                <a:gd name="connsiteY30" fmla="*/ 87747 h 105650"/>
                <a:gd name="connsiteX31" fmla="*/ 75726 w 107150"/>
                <a:gd name="connsiteY31" fmla="*/ 79676 h 105650"/>
                <a:gd name="connsiteX32" fmla="*/ 78474 w 107150"/>
                <a:gd name="connsiteY32" fmla="*/ 69202 h 105650"/>
                <a:gd name="connsiteX33" fmla="*/ 78818 w 107150"/>
                <a:gd name="connsiteY33" fmla="*/ 67827 h 105650"/>
                <a:gd name="connsiteX34" fmla="*/ 79333 w 107150"/>
                <a:gd name="connsiteY34" fmla="*/ 65595 h 105650"/>
                <a:gd name="connsiteX35" fmla="*/ 35545 w 107150"/>
                <a:gd name="connsiteY35" fmla="*/ 65595 h 105650"/>
                <a:gd name="connsiteX36" fmla="*/ 31424 w 107150"/>
                <a:gd name="connsiteY36" fmla="*/ 69888 h 105650"/>
                <a:gd name="connsiteX37" fmla="*/ 30565 w 107150"/>
                <a:gd name="connsiteY37" fmla="*/ 70404 h 105650"/>
                <a:gd name="connsiteX38" fmla="*/ 29535 w 107150"/>
                <a:gd name="connsiteY38" fmla="*/ 69717 h 105650"/>
                <a:gd name="connsiteX39" fmla="*/ 23010 w 107150"/>
                <a:gd name="connsiteY39" fmla="*/ 63535 h 105650"/>
                <a:gd name="connsiteX40" fmla="*/ 22667 w 107150"/>
                <a:gd name="connsiteY40" fmla="*/ 62848 h 105650"/>
                <a:gd name="connsiteX41" fmla="*/ 22667 w 107150"/>
                <a:gd name="connsiteY41" fmla="*/ 62676 h 105650"/>
                <a:gd name="connsiteX42" fmla="*/ 22667 w 107150"/>
                <a:gd name="connsiteY42" fmla="*/ 62504 h 105650"/>
                <a:gd name="connsiteX43" fmla="*/ 23525 w 107150"/>
                <a:gd name="connsiteY43" fmla="*/ 61989 h 105650"/>
                <a:gd name="connsiteX44" fmla="*/ 25414 w 107150"/>
                <a:gd name="connsiteY44" fmla="*/ 60959 h 105650"/>
                <a:gd name="connsiteX45" fmla="*/ 29878 w 107150"/>
                <a:gd name="connsiteY45" fmla="*/ 54777 h 105650"/>
                <a:gd name="connsiteX46" fmla="*/ 32797 w 107150"/>
                <a:gd name="connsiteY46" fmla="*/ 47393 h 105650"/>
                <a:gd name="connsiteX47" fmla="*/ 1545 w 107150"/>
                <a:gd name="connsiteY47" fmla="*/ 47393 h 105650"/>
                <a:gd name="connsiteX48" fmla="*/ 0 w 107150"/>
                <a:gd name="connsiteY48" fmla="*/ 45677 h 105650"/>
                <a:gd name="connsiteX49" fmla="*/ 1545 w 107150"/>
                <a:gd name="connsiteY49" fmla="*/ 44131 h 105650"/>
                <a:gd name="connsiteX50" fmla="*/ 90151 w 107150"/>
                <a:gd name="connsiteY50" fmla="*/ 44131 h 105650"/>
                <a:gd name="connsiteX51" fmla="*/ 93757 w 107150"/>
                <a:gd name="connsiteY51" fmla="*/ 39666 h 105650"/>
                <a:gd name="connsiteX52" fmla="*/ 96161 w 107150"/>
                <a:gd name="connsiteY52" fmla="*/ 37262 h 105650"/>
                <a:gd name="connsiteX53" fmla="*/ 99080 w 107150"/>
                <a:gd name="connsiteY53" fmla="*/ 39151 h 105650"/>
                <a:gd name="connsiteX54" fmla="*/ 105090 w 107150"/>
                <a:gd name="connsiteY54" fmla="*/ 43787 h 105650"/>
                <a:gd name="connsiteX55" fmla="*/ 107151 w 107150"/>
                <a:gd name="connsiteY55" fmla="*/ 46363 h 105650"/>
                <a:gd name="connsiteX56" fmla="*/ 105777 w 107150"/>
                <a:gd name="connsiteY56" fmla="*/ 47222 h 105650"/>
                <a:gd name="connsiteX57" fmla="*/ 92383 w 107150"/>
                <a:gd name="connsiteY57" fmla="*/ 47222 h 105650"/>
                <a:gd name="connsiteX58" fmla="*/ 92383 w 107150"/>
                <a:gd name="connsiteY58" fmla="*/ 47393 h 105650"/>
                <a:gd name="connsiteX59" fmla="*/ 46192 w 107150"/>
                <a:gd name="connsiteY59" fmla="*/ 47393 h 105650"/>
                <a:gd name="connsiteX60" fmla="*/ 46192 w 107150"/>
                <a:gd name="connsiteY60" fmla="*/ 47908 h 105650"/>
                <a:gd name="connsiteX61" fmla="*/ 72807 w 107150"/>
                <a:gd name="connsiteY61" fmla="*/ 31596 h 105650"/>
                <a:gd name="connsiteX62" fmla="*/ 32626 w 107150"/>
                <a:gd name="connsiteY62" fmla="*/ 31596 h 105650"/>
                <a:gd name="connsiteX63" fmla="*/ 32626 w 107150"/>
                <a:gd name="connsiteY63" fmla="*/ 35545 h 105650"/>
                <a:gd name="connsiteX64" fmla="*/ 31596 w 107150"/>
                <a:gd name="connsiteY64" fmla="*/ 37434 h 105650"/>
                <a:gd name="connsiteX65" fmla="*/ 25414 w 107150"/>
                <a:gd name="connsiteY65" fmla="*/ 38979 h 105650"/>
                <a:gd name="connsiteX66" fmla="*/ 23010 w 107150"/>
                <a:gd name="connsiteY66" fmla="*/ 38464 h 105650"/>
                <a:gd name="connsiteX67" fmla="*/ 22323 w 107150"/>
                <a:gd name="connsiteY67" fmla="*/ 37091 h 105650"/>
                <a:gd name="connsiteX68" fmla="*/ 22667 w 107150"/>
                <a:gd name="connsiteY68" fmla="*/ 23868 h 105650"/>
                <a:gd name="connsiteX69" fmla="*/ 22667 w 107150"/>
                <a:gd name="connsiteY69" fmla="*/ 10303 h 105650"/>
                <a:gd name="connsiteX70" fmla="*/ 22151 w 107150"/>
                <a:gd name="connsiteY70" fmla="*/ 515 h 105650"/>
                <a:gd name="connsiteX71" fmla="*/ 22839 w 107150"/>
                <a:gd name="connsiteY71" fmla="*/ 0 h 105650"/>
                <a:gd name="connsiteX72" fmla="*/ 25414 w 107150"/>
                <a:gd name="connsiteY72" fmla="*/ 858 h 105650"/>
                <a:gd name="connsiteX73" fmla="*/ 33999 w 107150"/>
                <a:gd name="connsiteY73" fmla="*/ 4636 h 105650"/>
                <a:gd name="connsiteX74" fmla="*/ 72464 w 107150"/>
                <a:gd name="connsiteY74" fmla="*/ 4636 h 105650"/>
                <a:gd name="connsiteX75" fmla="*/ 75040 w 107150"/>
                <a:gd name="connsiteY75" fmla="*/ 1545 h 105650"/>
                <a:gd name="connsiteX76" fmla="*/ 76757 w 107150"/>
                <a:gd name="connsiteY76" fmla="*/ 171 h 105650"/>
                <a:gd name="connsiteX77" fmla="*/ 79676 w 107150"/>
                <a:gd name="connsiteY77" fmla="*/ 1545 h 105650"/>
                <a:gd name="connsiteX78" fmla="*/ 85000 w 107150"/>
                <a:gd name="connsiteY78" fmla="*/ 4979 h 105650"/>
                <a:gd name="connsiteX79" fmla="*/ 87060 w 107150"/>
                <a:gd name="connsiteY79" fmla="*/ 6525 h 105650"/>
                <a:gd name="connsiteX80" fmla="*/ 87232 w 107150"/>
                <a:gd name="connsiteY80" fmla="*/ 7212 h 105650"/>
                <a:gd name="connsiteX81" fmla="*/ 85858 w 107150"/>
                <a:gd name="connsiteY81" fmla="*/ 8929 h 105650"/>
                <a:gd name="connsiteX82" fmla="*/ 83969 w 107150"/>
                <a:gd name="connsiteY82" fmla="*/ 10818 h 105650"/>
                <a:gd name="connsiteX83" fmla="*/ 83969 w 107150"/>
                <a:gd name="connsiteY83" fmla="*/ 25757 h 105650"/>
                <a:gd name="connsiteX84" fmla="*/ 84312 w 107150"/>
                <a:gd name="connsiteY84" fmla="*/ 35545 h 105650"/>
                <a:gd name="connsiteX85" fmla="*/ 83282 w 107150"/>
                <a:gd name="connsiteY85" fmla="*/ 36919 h 105650"/>
                <a:gd name="connsiteX86" fmla="*/ 80707 w 107150"/>
                <a:gd name="connsiteY86" fmla="*/ 38121 h 105650"/>
                <a:gd name="connsiteX87" fmla="*/ 76586 w 107150"/>
                <a:gd name="connsiteY87" fmla="*/ 38807 h 105650"/>
                <a:gd name="connsiteX88" fmla="*/ 73666 w 107150"/>
                <a:gd name="connsiteY88" fmla="*/ 38292 h 105650"/>
                <a:gd name="connsiteX89" fmla="*/ 72979 w 107150"/>
                <a:gd name="connsiteY89" fmla="*/ 36576 h 105650"/>
                <a:gd name="connsiteX90" fmla="*/ 72979 w 107150"/>
                <a:gd name="connsiteY90" fmla="*/ 31596 h 105650"/>
                <a:gd name="connsiteX91" fmla="*/ 72807 w 107150"/>
                <a:gd name="connsiteY91" fmla="*/ 31596 h 105650"/>
                <a:gd name="connsiteX92" fmla="*/ 32455 w 107150"/>
                <a:gd name="connsiteY92" fmla="*/ 8071 h 105650"/>
                <a:gd name="connsiteX93" fmla="*/ 32455 w 107150"/>
                <a:gd name="connsiteY93" fmla="*/ 28505 h 105650"/>
                <a:gd name="connsiteX94" fmla="*/ 72636 w 107150"/>
                <a:gd name="connsiteY94" fmla="*/ 28505 h 105650"/>
                <a:gd name="connsiteX95" fmla="*/ 72636 w 107150"/>
                <a:gd name="connsiteY95" fmla="*/ 8071 h 105650"/>
                <a:gd name="connsiteX96" fmla="*/ 32455 w 107150"/>
                <a:gd name="connsiteY96" fmla="*/ 8071 h 105650"/>
                <a:gd name="connsiteX97" fmla="*/ 32455 w 107150"/>
                <a:gd name="connsiteY97" fmla="*/ 8071 h 1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7150" h="105650">
                  <a:moveTo>
                    <a:pt x="46192" y="47908"/>
                  </a:moveTo>
                  <a:cubicBezTo>
                    <a:pt x="45676" y="48595"/>
                    <a:pt x="45161" y="48939"/>
                    <a:pt x="44990" y="49111"/>
                  </a:cubicBezTo>
                  <a:cubicBezTo>
                    <a:pt x="44818" y="49282"/>
                    <a:pt x="44131" y="49798"/>
                    <a:pt x="42929" y="50485"/>
                  </a:cubicBezTo>
                  <a:lnTo>
                    <a:pt x="37262" y="62848"/>
                  </a:lnTo>
                  <a:lnTo>
                    <a:pt x="79161" y="62848"/>
                  </a:lnTo>
                  <a:lnTo>
                    <a:pt x="81393" y="60616"/>
                  </a:lnTo>
                  <a:cubicBezTo>
                    <a:pt x="82423" y="59585"/>
                    <a:pt x="83111" y="59070"/>
                    <a:pt x="83454" y="59070"/>
                  </a:cubicBezTo>
                  <a:cubicBezTo>
                    <a:pt x="83797" y="59070"/>
                    <a:pt x="84484" y="59414"/>
                    <a:pt x="85514" y="60101"/>
                  </a:cubicBezTo>
                  <a:lnTo>
                    <a:pt x="91353" y="64222"/>
                  </a:lnTo>
                  <a:cubicBezTo>
                    <a:pt x="92383" y="64909"/>
                    <a:pt x="93070" y="65595"/>
                    <a:pt x="93414" y="66111"/>
                  </a:cubicBezTo>
                  <a:cubicBezTo>
                    <a:pt x="93757" y="66626"/>
                    <a:pt x="93928" y="66969"/>
                    <a:pt x="93928" y="67141"/>
                  </a:cubicBezTo>
                  <a:cubicBezTo>
                    <a:pt x="93928" y="67484"/>
                    <a:pt x="93414" y="67827"/>
                    <a:pt x="92383" y="68515"/>
                  </a:cubicBezTo>
                  <a:lnTo>
                    <a:pt x="90151" y="70060"/>
                  </a:lnTo>
                  <a:cubicBezTo>
                    <a:pt x="89293" y="72979"/>
                    <a:pt x="88434" y="76070"/>
                    <a:pt x="87575" y="79161"/>
                  </a:cubicBezTo>
                  <a:cubicBezTo>
                    <a:pt x="86716" y="82252"/>
                    <a:pt x="85686" y="85343"/>
                    <a:pt x="84312" y="88606"/>
                  </a:cubicBezTo>
                  <a:cubicBezTo>
                    <a:pt x="82939" y="91868"/>
                    <a:pt x="81393" y="94787"/>
                    <a:pt x="79161" y="97363"/>
                  </a:cubicBezTo>
                  <a:cubicBezTo>
                    <a:pt x="77100" y="99938"/>
                    <a:pt x="74696" y="101656"/>
                    <a:pt x="71949" y="102858"/>
                  </a:cubicBezTo>
                  <a:cubicBezTo>
                    <a:pt x="69201" y="103888"/>
                    <a:pt x="66626" y="104747"/>
                    <a:pt x="64393" y="105090"/>
                  </a:cubicBezTo>
                  <a:cubicBezTo>
                    <a:pt x="62161" y="105433"/>
                    <a:pt x="60444" y="105777"/>
                    <a:pt x="59242" y="105605"/>
                  </a:cubicBezTo>
                  <a:cubicBezTo>
                    <a:pt x="58384" y="105605"/>
                    <a:pt x="57868" y="105433"/>
                    <a:pt x="57696" y="105262"/>
                  </a:cubicBezTo>
                  <a:cubicBezTo>
                    <a:pt x="57524" y="105090"/>
                    <a:pt x="57354" y="104747"/>
                    <a:pt x="57354" y="104403"/>
                  </a:cubicBezTo>
                  <a:lnTo>
                    <a:pt x="56838" y="102686"/>
                  </a:lnTo>
                  <a:cubicBezTo>
                    <a:pt x="56494" y="101656"/>
                    <a:pt x="55980" y="100454"/>
                    <a:pt x="55121" y="99252"/>
                  </a:cubicBezTo>
                  <a:cubicBezTo>
                    <a:pt x="54262" y="98050"/>
                    <a:pt x="52717" y="96848"/>
                    <a:pt x="49969" y="95817"/>
                  </a:cubicBezTo>
                  <a:lnTo>
                    <a:pt x="43787" y="93585"/>
                  </a:lnTo>
                  <a:cubicBezTo>
                    <a:pt x="43444" y="93414"/>
                    <a:pt x="43101" y="93242"/>
                    <a:pt x="42929" y="93070"/>
                  </a:cubicBezTo>
                  <a:cubicBezTo>
                    <a:pt x="42757" y="92898"/>
                    <a:pt x="42757" y="92555"/>
                    <a:pt x="42757" y="92040"/>
                  </a:cubicBezTo>
                  <a:cubicBezTo>
                    <a:pt x="42757" y="91524"/>
                    <a:pt x="43273" y="91352"/>
                    <a:pt x="44303" y="91524"/>
                  </a:cubicBezTo>
                  <a:lnTo>
                    <a:pt x="50485" y="92383"/>
                  </a:lnTo>
                  <a:cubicBezTo>
                    <a:pt x="58898" y="93757"/>
                    <a:pt x="64222" y="93929"/>
                    <a:pt x="66454" y="92727"/>
                  </a:cubicBezTo>
                  <a:cubicBezTo>
                    <a:pt x="68686" y="91696"/>
                    <a:pt x="70403" y="89979"/>
                    <a:pt x="71949" y="87747"/>
                  </a:cubicBezTo>
                  <a:cubicBezTo>
                    <a:pt x="73323" y="85514"/>
                    <a:pt x="74525" y="82767"/>
                    <a:pt x="75726" y="79676"/>
                  </a:cubicBezTo>
                  <a:cubicBezTo>
                    <a:pt x="76757" y="76585"/>
                    <a:pt x="77787" y="73151"/>
                    <a:pt x="78474" y="69202"/>
                  </a:cubicBezTo>
                  <a:lnTo>
                    <a:pt x="78818" y="67827"/>
                  </a:lnTo>
                  <a:lnTo>
                    <a:pt x="79333" y="65595"/>
                  </a:lnTo>
                  <a:lnTo>
                    <a:pt x="35545" y="65595"/>
                  </a:lnTo>
                  <a:lnTo>
                    <a:pt x="31424" y="69888"/>
                  </a:lnTo>
                  <a:cubicBezTo>
                    <a:pt x="31081" y="70232"/>
                    <a:pt x="30909" y="70404"/>
                    <a:pt x="30565" y="70404"/>
                  </a:cubicBezTo>
                  <a:cubicBezTo>
                    <a:pt x="30394" y="70404"/>
                    <a:pt x="30050" y="70232"/>
                    <a:pt x="29535" y="69717"/>
                  </a:cubicBezTo>
                  <a:lnTo>
                    <a:pt x="23010" y="63535"/>
                  </a:lnTo>
                  <a:cubicBezTo>
                    <a:pt x="22667" y="63363"/>
                    <a:pt x="22667" y="63019"/>
                    <a:pt x="22667" y="62848"/>
                  </a:cubicBezTo>
                  <a:lnTo>
                    <a:pt x="22667" y="62676"/>
                  </a:lnTo>
                  <a:cubicBezTo>
                    <a:pt x="22667" y="62676"/>
                    <a:pt x="22667" y="62504"/>
                    <a:pt x="22667" y="62504"/>
                  </a:cubicBezTo>
                  <a:cubicBezTo>
                    <a:pt x="22667" y="62504"/>
                    <a:pt x="23010" y="62333"/>
                    <a:pt x="23525" y="61989"/>
                  </a:cubicBezTo>
                  <a:lnTo>
                    <a:pt x="25414" y="60959"/>
                  </a:lnTo>
                  <a:cubicBezTo>
                    <a:pt x="26960" y="60101"/>
                    <a:pt x="28504" y="58040"/>
                    <a:pt x="29878" y="54777"/>
                  </a:cubicBezTo>
                  <a:lnTo>
                    <a:pt x="32797" y="47393"/>
                  </a:lnTo>
                  <a:lnTo>
                    <a:pt x="1545" y="47393"/>
                  </a:lnTo>
                  <a:cubicBezTo>
                    <a:pt x="687" y="47393"/>
                    <a:pt x="172" y="46878"/>
                    <a:pt x="0" y="45677"/>
                  </a:cubicBezTo>
                  <a:cubicBezTo>
                    <a:pt x="0" y="44646"/>
                    <a:pt x="515" y="44131"/>
                    <a:pt x="1545" y="44131"/>
                  </a:cubicBezTo>
                  <a:lnTo>
                    <a:pt x="90151" y="44131"/>
                  </a:lnTo>
                  <a:lnTo>
                    <a:pt x="93757" y="39666"/>
                  </a:lnTo>
                  <a:cubicBezTo>
                    <a:pt x="95130" y="37949"/>
                    <a:pt x="95818" y="37262"/>
                    <a:pt x="96161" y="37262"/>
                  </a:cubicBezTo>
                  <a:cubicBezTo>
                    <a:pt x="96504" y="37262"/>
                    <a:pt x="97535" y="37949"/>
                    <a:pt x="99080" y="39151"/>
                  </a:cubicBezTo>
                  <a:lnTo>
                    <a:pt x="105090" y="43787"/>
                  </a:lnTo>
                  <a:cubicBezTo>
                    <a:pt x="106464" y="44818"/>
                    <a:pt x="107151" y="45677"/>
                    <a:pt x="107151" y="46363"/>
                  </a:cubicBezTo>
                  <a:cubicBezTo>
                    <a:pt x="107151" y="46878"/>
                    <a:pt x="106636" y="47222"/>
                    <a:pt x="105777" y="47222"/>
                  </a:cubicBezTo>
                  <a:lnTo>
                    <a:pt x="92383" y="47222"/>
                  </a:lnTo>
                  <a:lnTo>
                    <a:pt x="92383" y="47393"/>
                  </a:lnTo>
                  <a:lnTo>
                    <a:pt x="46192" y="47393"/>
                  </a:lnTo>
                  <a:lnTo>
                    <a:pt x="46192" y="47908"/>
                  </a:lnTo>
                  <a:close/>
                  <a:moveTo>
                    <a:pt x="72807" y="31596"/>
                  </a:moveTo>
                  <a:lnTo>
                    <a:pt x="32626" y="31596"/>
                  </a:lnTo>
                  <a:lnTo>
                    <a:pt x="32626" y="35545"/>
                  </a:lnTo>
                  <a:cubicBezTo>
                    <a:pt x="32626" y="35889"/>
                    <a:pt x="32283" y="36576"/>
                    <a:pt x="31596" y="37434"/>
                  </a:cubicBezTo>
                  <a:cubicBezTo>
                    <a:pt x="30909" y="38292"/>
                    <a:pt x="28848" y="38807"/>
                    <a:pt x="25414" y="38979"/>
                  </a:cubicBezTo>
                  <a:cubicBezTo>
                    <a:pt x="24041" y="38979"/>
                    <a:pt x="23353" y="38807"/>
                    <a:pt x="23010" y="38464"/>
                  </a:cubicBezTo>
                  <a:cubicBezTo>
                    <a:pt x="22667" y="38121"/>
                    <a:pt x="22323" y="37606"/>
                    <a:pt x="22323" y="37091"/>
                  </a:cubicBezTo>
                  <a:lnTo>
                    <a:pt x="22667" y="23868"/>
                  </a:lnTo>
                  <a:lnTo>
                    <a:pt x="22667" y="10303"/>
                  </a:lnTo>
                  <a:lnTo>
                    <a:pt x="22151" y="515"/>
                  </a:lnTo>
                  <a:cubicBezTo>
                    <a:pt x="22495" y="171"/>
                    <a:pt x="22667" y="0"/>
                    <a:pt x="22839" y="0"/>
                  </a:cubicBezTo>
                  <a:cubicBezTo>
                    <a:pt x="23010" y="0"/>
                    <a:pt x="23869" y="343"/>
                    <a:pt x="25414" y="858"/>
                  </a:cubicBezTo>
                  <a:lnTo>
                    <a:pt x="33999" y="4636"/>
                  </a:lnTo>
                  <a:lnTo>
                    <a:pt x="72464" y="4636"/>
                  </a:lnTo>
                  <a:lnTo>
                    <a:pt x="75040" y="1545"/>
                  </a:lnTo>
                  <a:cubicBezTo>
                    <a:pt x="75726" y="686"/>
                    <a:pt x="76414" y="171"/>
                    <a:pt x="76757" y="171"/>
                  </a:cubicBezTo>
                  <a:cubicBezTo>
                    <a:pt x="77100" y="171"/>
                    <a:pt x="78131" y="686"/>
                    <a:pt x="79676" y="1545"/>
                  </a:cubicBezTo>
                  <a:lnTo>
                    <a:pt x="85000" y="4979"/>
                  </a:lnTo>
                  <a:cubicBezTo>
                    <a:pt x="86202" y="5838"/>
                    <a:pt x="86888" y="6353"/>
                    <a:pt x="87060" y="6525"/>
                  </a:cubicBezTo>
                  <a:cubicBezTo>
                    <a:pt x="87232" y="6697"/>
                    <a:pt x="87232" y="6869"/>
                    <a:pt x="87232" y="7212"/>
                  </a:cubicBezTo>
                  <a:cubicBezTo>
                    <a:pt x="87232" y="7556"/>
                    <a:pt x="86888" y="8071"/>
                    <a:pt x="85858" y="8929"/>
                  </a:cubicBezTo>
                  <a:lnTo>
                    <a:pt x="83969" y="10818"/>
                  </a:lnTo>
                  <a:lnTo>
                    <a:pt x="83969" y="25757"/>
                  </a:lnTo>
                  <a:lnTo>
                    <a:pt x="84312" y="35545"/>
                  </a:lnTo>
                  <a:cubicBezTo>
                    <a:pt x="83969" y="36232"/>
                    <a:pt x="83626" y="36576"/>
                    <a:pt x="83282" y="36919"/>
                  </a:cubicBezTo>
                  <a:cubicBezTo>
                    <a:pt x="82939" y="37262"/>
                    <a:pt x="82080" y="37777"/>
                    <a:pt x="80707" y="38121"/>
                  </a:cubicBezTo>
                  <a:cubicBezTo>
                    <a:pt x="79505" y="38636"/>
                    <a:pt x="78131" y="38807"/>
                    <a:pt x="76586" y="38807"/>
                  </a:cubicBezTo>
                  <a:cubicBezTo>
                    <a:pt x="75212" y="38807"/>
                    <a:pt x="74181" y="38636"/>
                    <a:pt x="73666" y="38292"/>
                  </a:cubicBezTo>
                  <a:cubicBezTo>
                    <a:pt x="73151" y="37949"/>
                    <a:pt x="72979" y="37434"/>
                    <a:pt x="72979" y="36576"/>
                  </a:cubicBezTo>
                  <a:lnTo>
                    <a:pt x="72979" y="31596"/>
                  </a:lnTo>
                  <a:lnTo>
                    <a:pt x="72807" y="31596"/>
                  </a:lnTo>
                  <a:close/>
                  <a:moveTo>
                    <a:pt x="32455" y="8071"/>
                  </a:moveTo>
                  <a:lnTo>
                    <a:pt x="32455" y="28505"/>
                  </a:lnTo>
                  <a:lnTo>
                    <a:pt x="72636" y="28505"/>
                  </a:lnTo>
                  <a:lnTo>
                    <a:pt x="72636" y="8071"/>
                  </a:lnTo>
                  <a:lnTo>
                    <a:pt x="32455" y="8071"/>
                  </a:lnTo>
                  <a:lnTo>
                    <a:pt x="32455" y="8071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8AC6580B-2F37-45A0-9C74-9DFACB343C02}"/>
                </a:ext>
              </a:extLst>
            </p:cNvPr>
            <p:cNvSpPr/>
            <p:nvPr/>
          </p:nvSpPr>
          <p:spPr>
            <a:xfrm>
              <a:off x="9388156" y="6310958"/>
              <a:ext cx="16999" cy="45505"/>
            </a:xfrm>
            <a:custGeom>
              <a:avLst/>
              <a:gdLst>
                <a:gd name="connsiteX0" fmla="*/ 8414 w 16999"/>
                <a:gd name="connsiteY0" fmla="*/ 0 h 45505"/>
                <a:gd name="connsiteX1" fmla="*/ 12536 w 16999"/>
                <a:gd name="connsiteY1" fmla="*/ 1202 h 45505"/>
                <a:gd name="connsiteX2" fmla="*/ 15798 w 16999"/>
                <a:gd name="connsiteY2" fmla="*/ 4293 h 45505"/>
                <a:gd name="connsiteX3" fmla="*/ 17000 w 16999"/>
                <a:gd name="connsiteY3" fmla="*/ 8586 h 45505"/>
                <a:gd name="connsiteX4" fmla="*/ 15798 w 16999"/>
                <a:gd name="connsiteY4" fmla="*/ 12879 h 45505"/>
                <a:gd name="connsiteX5" fmla="*/ 12707 w 16999"/>
                <a:gd name="connsiteY5" fmla="*/ 15970 h 45505"/>
                <a:gd name="connsiteX6" fmla="*/ 8586 w 16999"/>
                <a:gd name="connsiteY6" fmla="*/ 17000 h 45505"/>
                <a:gd name="connsiteX7" fmla="*/ 4293 w 16999"/>
                <a:gd name="connsiteY7" fmla="*/ 15970 h 45505"/>
                <a:gd name="connsiteX8" fmla="*/ 1202 w 16999"/>
                <a:gd name="connsiteY8" fmla="*/ 12879 h 45505"/>
                <a:gd name="connsiteX9" fmla="*/ 172 w 16999"/>
                <a:gd name="connsiteY9" fmla="*/ 8586 h 45505"/>
                <a:gd name="connsiteX10" fmla="*/ 1202 w 16999"/>
                <a:gd name="connsiteY10" fmla="*/ 4293 h 45505"/>
                <a:gd name="connsiteX11" fmla="*/ 4465 w 16999"/>
                <a:gd name="connsiteY11" fmla="*/ 1202 h 45505"/>
                <a:gd name="connsiteX12" fmla="*/ 8414 w 16999"/>
                <a:gd name="connsiteY12" fmla="*/ 0 h 45505"/>
                <a:gd name="connsiteX13" fmla="*/ 8414 w 16999"/>
                <a:gd name="connsiteY13" fmla="*/ 0 h 45505"/>
                <a:gd name="connsiteX14" fmla="*/ 8414 w 16999"/>
                <a:gd name="connsiteY14" fmla="*/ 28677 h 45505"/>
                <a:gd name="connsiteX15" fmla="*/ 12536 w 16999"/>
                <a:gd name="connsiteY15" fmla="*/ 29707 h 45505"/>
                <a:gd name="connsiteX16" fmla="*/ 16829 w 16999"/>
                <a:gd name="connsiteY16" fmla="*/ 37091 h 45505"/>
                <a:gd name="connsiteX17" fmla="*/ 15627 w 16999"/>
                <a:gd name="connsiteY17" fmla="*/ 41384 h 45505"/>
                <a:gd name="connsiteX18" fmla="*/ 12536 w 16999"/>
                <a:gd name="connsiteY18" fmla="*/ 44475 h 45505"/>
                <a:gd name="connsiteX19" fmla="*/ 8414 w 16999"/>
                <a:gd name="connsiteY19" fmla="*/ 45505 h 45505"/>
                <a:gd name="connsiteX20" fmla="*/ 4121 w 16999"/>
                <a:gd name="connsiteY20" fmla="*/ 44475 h 45505"/>
                <a:gd name="connsiteX21" fmla="*/ 1030 w 16999"/>
                <a:gd name="connsiteY21" fmla="*/ 41384 h 45505"/>
                <a:gd name="connsiteX22" fmla="*/ 0 w 16999"/>
                <a:gd name="connsiteY22" fmla="*/ 37091 h 45505"/>
                <a:gd name="connsiteX23" fmla="*/ 1030 w 16999"/>
                <a:gd name="connsiteY23" fmla="*/ 32798 h 45505"/>
                <a:gd name="connsiteX24" fmla="*/ 4293 w 16999"/>
                <a:gd name="connsiteY24" fmla="*/ 29707 h 45505"/>
                <a:gd name="connsiteX25" fmla="*/ 8414 w 16999"/>
                <a:gd name="connsiteY25" fmla="*/ 28677 h 45505"/>
                <a:gd name="connsiteX26" fmla="*/ 8414 w 16999"/>
                <a:gd name="connsiteY26" fmla="*/ 28677 h 4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99" h="45505">
                  <a:moveTo>
                    <a:pt x="8414" y="0"/>
                  </a:moveTo>
                  <a:cubicBezTo>
                    <a:pt x="9788" y="0"/>
                    <a:pt x="11162" y="344"/>
                    <a:pt x="12536" y="1202"/>
                  </a:cubicBezTo>
                  <a:cubicBezTo>
                    <a:pt x="13909" y="1889"/>
                    <a:pt x="14939" y="2919"/>
                    <a:pt x="15798" y="4293"/>
                  </a:cubicBezTo>
                  <a:cubicBezTo>
                    <a:pt x="16485" y="5667"/>
                    <a:pt x="17000" y="7040"/>
                    <a:pt x="17000" y="8586"/>
                  </a:cubicBezTo>
                  <a:cubicBezTo>
                    <a:pt x="17000" y="10132"/>
                    <a:pt x="16657" y="11505"/>
                    <a:pt x="15798" y="12879"/>
                  </a:cubicBezTo>
                  <a:cubicBezTo>
                    <a:pt x="15111" y="14253"/>
                    <a:pt x="14081" y="15283"/>
                    <a:pt x="12707" y="15970"/>
                  </a:cubicBezTo>
                  <a:cubicBezTo>
                    <a:pt x="11334" y="16656"/>
                    <a:pt x="9960" y="17000"/>
                    <a:pt x="8586" y="17000"/>
                  </a:cubicBezTo>
                  <a:cubicBezTo>
                    <a:pt x="7041" y="17000"/>
                    <a:pt x="5667" y="16656"/>
                    <a:pt x="4293" y="15970"/>
                  </a:cubicBezTo>
                  <a:cubicBezTo>
                    <a:pt x="2919" y="15283"/>
                    <a:pt x="1889" y="14253"/>
                    <a:pt x="1202" y="12879"/>
                  </a:cubicBezTo>
                  <a:cubicBezTo>
                    <a:pt x="516" y="11505"/>
                    <a:pt x="172" y="10132"/>
                    <a:pt x="172" y="8586"/>
                  </a:cubicBezTo>
                  <a:cubicBezTo>
                    <a:pt x="172" y="7040"/>
                    <a:pt x="516" y="5667"/>
                    <a:pt x="1202" y="4293"/>
                  </a:cubicBezTo>
                  <a:cubicBezTo>
                    <a:pt x="2061" y="2919"/>
                    <a:pt x="3091" y="1889"/>
                    <a:pt x="4465" y="1202"/>
                  </a:cubicBezTo>
                  <a:cubicBezTo>
                    <a:pt x="5667" y="344"/>
                    <a:pt x="7041" y="0"/>
                    <a:pt x="8414" y="0"/>
                  </a:cubicBezTo>
                  <a:lnTo>
                    <a:pt x="8414" y="0"/>
                  </a:lnTo>
                  <a:close/>
                  <a:moveTo>
                    <a:pt x="8414" y="28677"/>
                  </a:moveTo>
                  <a:cubicBezTo>
                    <a:pt x="9788" y="28677"/>
                    <a:pt x="11162" y="29020"/>
                    <a:pt x="12536" y="29707"/>
                  </a:cubicBezTo>
                  <a:cubicBezTo>
                    <a:pt x="13909" y="30394"/>
                    <a:pt x="15283" y="32798"/>
                    <a:pt x="16829" y="37091"/>
                  </a:cubicBezTo>
                  <a:cubicBezTo>
                    <a:pt x="16829" y="38636"/>
                    <a:pt x="16485" y="40010"/>
                    <a:pt x="15627" y="41384"/>
                  </a:cubicBezTo>
                  <a:cubicBezTo>
                    <a:pt x="14939" y="42758"/>
                    <a:pt x="13737" y="43616"/>
                    <a:pt x="12536" y="44475"/>
                  </a:cubicBezTo>
                  <a:cubicBezTo>
                    <a:pt x="11162" y="45161"/>
                    <a:pt x="9788" y="45505"/>
                    <a:pt x="8414" y="45505"/>
                  </a:cubicBezTo>
                  <a:cubicBezTo>
                    <a:pt x="6869" y="45505"/>
                    <a:pt x="5495" y="45161"/>
                    <a:pt x="4121" y="44475"/>
                  </a:cubicBezTo>
                  <a:cubicBezTo>
                    <a:pt x="2748" y="43788"/>
                    <a:pt x="1718" y="42758"/>
                    <a:pt x="1030" y="41384"/>
                  </a:cubicBezTo>
                  <a:cubicBezTo>
                    <a:pt x="344" y="40010"/>
                    <a:pt x="0" y="38636"/>
                    <a:pt x="0" y="37091"/>
                  </a:cubicBezTo>
                  <a:cubicBezTo>
                    <a:pt x="0" y="35545"/>
                    <a:pt x="344" y="34172"/>
                    <a:pt x="1030" y="32798"/>
                  </a:cubicBezTo>
                  <a:cubicBezTo>
                    <a:pt x="1889" y="31424"/>
                    <a:pt x="2919" y="30394"/>
                    <a:pt x="4293" y="29707"/>
                  </a:cubicBezTo>
                  <a:cubicBezTo>
                    <a:pt x="5667" y="29020"/>
                    <a:pt x="7041" y="28677"/>
                    <a:pt x="8414" y="28677"/>
                  </a:cubicBezTo>
                  <a:lnTo>
                    <a:pt x="8414" y="28677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372AB170-8E81-4489-9740-582492EF04FF}"/>
                </a:ext>
              </a:extLst>
            </p:cNvPr>
            <p:cNvSpPr/>
            <p:nvPr/>
          </p:nvSpPr>
          <p:spPr>
            <a:xfrm>
              <a:off x="10207414" y="6254464"/>
              <a:ext cx="107150" cy="105650"/>
            </a:xfrm>
            <a:custGeom>
              <a:avLst/>
              <a:gdLst>
                <a:gd name="connsiteX0" fmla="*/ 46534 w 107150"/>
                <a:gd name="connsiteY0" fmla="*/ 47908 h 105650"/>
                <a:gd name="connsiteX1" fmla="*/ 45333 w 107150"/>
                <a:gd name="connsiteY1" fmla="*/ 49111 h 105650"/>
                <a:gd name="connsiteX2" fmla="*/ 43273 w 107150"/>
                <a:gd name="connsiteY2" fmla="*/ 50485 h 105650"/>
                <a:gd name="connsiteX3" fmla="*/ 37606 w 107150"/>
                <a:gd name="connsiteY3" fmla="*/ 62848 h 105650"/>
                <a:gd name="connsiteX4" fmla="*/ 79505 w 107150"/>
                <a:gd name="connsiteY4" fmla="*/ 62848 h 105650"/>
                <a:gd name="connsiteX5" fmla="*/ 81737 w 107150"/>
                <a:gd name="connsiteY5" fmla="*/ 60616 h 105650"/>
                <a:gd name="connsiteX6" fmla="*/ 83797 w 107150"/>
                <a:gd name="connsiteY6" fmla="*/ 59070 h 105650"/>
                <a:gd name="connsiteX7" fmla="*/ 85858 w 107150"/>
                <a:gd name="connsiteY7" fmla="*/ 60101 h 105650"/>
                <a:gd name="connsiteX8" fmla="*/ 91696 w 107150"/>
                <a:gd name="connsiteY8" fmla="*/ 64222 h 105650"/>
                <a:gd name="connsiteX9" fmla="*/ 93756 w 107150"/>
                <a:gd name="connsiteY9" fmla="*/ 66111 h 105650"/>
                <a:gd name="connsiteX10" fmla="*/ 94272 w 107150"/>
                <a:gd name="connsiteY10" fmla="*/ 67141 h 105650"/>
                <a:gd name="connsiteX11" fmla="*/ 92726 w 107150"/>
                <a:gd name="connsiteY11" fmla="*/ 68515 h 105650"/>
                <a:gd name="connsiteX12" fmla="*/ 90495 w 107150"/>
                <a:gd name="connsiteY12" fmla="*/ 70060 h 105650"/>
                <a:gd name="connsiteX13" fmla="*/ 87918 w 107150"/>
                <a:gd name="connsiteY13" fmla="*/ 79161 h 105650"/>
                <a:gd name="connsiteX14" fmla="*/ 84656 w 107150"/>
                <a:gd name="connsiteY14" fmla="*/ 88606 h 105650"/>
                <a:gd name="connsiteX15" fmla="*/ 79505 w 107150"/>
                <a:gd name="connsiteY15" fmla="*/ 97363 h 105650"/>
                <a:gd name="connsiteX16" fmla="*/ 72292 w 107150"/>
                <a:gd name="connsiteY16" fmla="*/ 102858 h 105650"/>
                <a:gd name="connsiteX17" fmla="*/ 64737 w 107150"/>
                <a:gd name="connsiteY17" fmla="*/ 105090 h 105650"/>
                <a:gd name="connsiteX18" fmla="*/ 59585 w 107150"/>
                <a:gd name="connsiteY18" fmla="*/ 105605 h 105650"/>
                <a:gd name="connsiteX19" fmla="*/ 58040 w 107150"/>
                <a:gd name="connsiteY19" fmla="*/ 105262 h 105650"/>
                <a:gd name="connsiteX20" fmla="*/ 57696 w 107150"/>
                <a:gd name="connsiteY20" fmla="*/ 104403 h 105650"/>
                <a:gd name="connsiteX21" fmla="*/ 57182 w 107150"/>
                <a:gd name="connsiteY21" fmla="*/ 102686 h 105650"/>
                <a:gd name="connsiteX22" fmla="*/ 55464 w 107150"/>
                <a:gd name="connsiteY22" fmla="*/ 99252 h 105650"/>
                <a:gd name="connsiteX23" fmla="*/ 50313 w 107150"/>
                <a:gd name="connsiteY23" fmla="*/ 95817 h 105650"/>
                <a:gd name="connsiteX24" fmla="*/ 44131 w 107150"/>
                <a:gd name="connsiteY24" fmla="*/ 93585 h 105650"/>
                <a:gd name="connsiteX25" fmla="*/ 43273 w 107150"/>
                <a:gd name="connsiteY25" fmla="*/ 93070 h 105650"/>
                <a:gd name="connsiteX26" fmla="*/ 43101 w 107150"/>
                <a:gd name="connsiteY26" fmla="*/ 92040 h 105650"/>
                <a:gd name="connsiteX27" fmla="*/ 44646 w 107150"/>
                <a:gd name="connsiteY27" fmla="*/ 91524 h 105650"/>
                <a:gd name="connsiteX28" fmla="*/ 50827 w 107150"/>
                <a:gd name="connsiteY28" fmla="*/ 92383 h 105650"/>
                <a:gd name="connsiteX29" fmla="*/ 66798 w 107150"/>
                <a:gd name="connsiteY29" fmla="*/ 92727 h 105650"/>
                <a:gd name="connsiteX30" fmla="*/ 72292 w 107150"/>
                <a:gd name="connsiteY30" fmla="*/ 87747 h 105650"/>
                <a:gd name="connsiteX31" fmla="*/ 76070 w 107150"/>
                <a:gd name="connsiteY31" fmla="*/ 79676 h 105650"/>
                <a:gd name="connsiteX32" fmla="*/ 78817 w 107150"/>
                <a:gd name="connsiteY32" fmla="*/ 69202 h 105650"/>
                <a:gd name="connsiteX33" fmla="*/ 79161 w 107150"/>
                <a:gd name="connsiteY33" fmla="*/ 67827 h 105650"/>
                <a:gd name="connsiteX34" fmla="*/ 79676 w 107150"/>
                <a:gd name="connsiteY34" fmla="*/ 65595 h 105650"/>
                <a:gd name="connsiteX35" fmla="*/ 35888 w 107150"/>
                <a:gd name="connsiteY35" fmla="*/ 65595 h 105650"/>
                <a:gd name="connsiteX36" fmla="*/ 31767 w 107150"/>
                <a:gd name="connsiteY36" fmla="*/ 69888 h 105650"/>
                <a:gd name="connsiteX37" fmla="*/ 30909 w 107150"/>
                <a:gd name="connsiteY37" fmla="*/ 70404 h 105650"/>
                <a:gd name="connsiteX38" fmla="*/ 29707 w 107150"/>
                <a:gd name="connsiteY38" fmla="*/ 69717 h 105650"/>
                <a:gd name="connsiteX39" fmla="*/ 23181 w 107150"/>
                <a:gd name="connsiteY39" fmla="*/ 63535 h 105650"/>
                <a:gd name="connsiteX40" fmla="*/ 22839 w 107150"/>
                <a:gd name="connsiteY40" fmla="*/ 62848 h 105650"/>
                <a:gd name="connsiteX41" fmla="*/ 22839 w 107150"/>
                <a:gd name="connsiteY41" fmla="*/ 62676 h 105650"/>
                <a:gd name="connsiteX42" fmla="*/ 22839 w 107150"/>
                <a:gd name="connsiteY42" fmla="*/ 62504 h 105650"/>
                <a:gd name="connsiteX43" fmla="*/ 23697 w 107150"/>
                <a:gd name="connsiteY43" fmla="*/ 61989 h 105650"/>
                <a:gd name="connsiteX44" fmla="*/ 25586 w 107150"/>
                <a:gd name="connsiteY44" fmla="*/ 60959 h 105650"/>
                <a:gd name="connsiteX45" fmla="*/ 30050 w 107150"/>
                <a:gd name="connsiteY45" fmla="*/ 54777 h 105650"/>
                <a:gd name="connsiteX46" fmla="*/ 32969 w 107150"/>
                <a:gd name="connsiteY46" fmla="*/ 47393 h 105650"/>
                <a:gd name="connsiteX47" fmla="*/ 1545 w 107150"/>
                <a:gd name="connsiteY47" fmla="*/ 47393 h 105650"/>
                <a:gd name="connsiteX48" fmla="*/ 0 w 107150"/>
                <a:gd name="connsiteY48" fmla="*/ 45677 h 105650"/>
                <a:gd name="connsiteX49" fmla="*/ 1545 w 107150"/>
                <a:gd name="connsiteY49" fmla="*/ 44131 h 105650"/>
                <a:gd name="connsiteX50" fmla="*/ 90151 w 107150"/>
                <a:gd name="connsiteY50" fmla="*/ 44131 h 105650"/>
                <a:gd name="connsiteX51" fmla="*/ 93756 w 107150"/>
                <a:gd name="connsiteY51" fmla="*/ 39666 h 105650"/>
                <a:gd name="connsiteX52" fmla="*/ 96161 w 107150"/>
                <a:gd name="connsiteY52" fmla="*/ 37262 h 105650"/>
                <a:gd name="connsiteX53" fmla="*/ 99080 w 107150"/>
                <a:gd name="connsiteY53" fmla="*/ 39151 h 105650"/>
                <a:gd name="connsiteX54" fmla="*/ 105090 w 107150"/>
                <a:gd name="connsiteY54" fmla="*/ 43787 h 105650"/>
                <a:gd name="connsiteX55" fmla="*/ 107151 w 107150"/>
                <a:gd name="connsiteY55" fmla="*/ 46363 h 105650"/>
                <a:gd name="connsiteX56" fmla="*/ 105777 w 107150"/>
                <a:gd name="connsiteY56" fmla="*/ 47222 h 105650"/>
                <a:gd name="connsiteX57" fmla="*/ 92383 w 107150"/>
                <a:gd name="connsiteY57" fmla="*/ 47222 h 105650"/>
                <a:gd name="connsiteX58" fmla="*/ 92383 w 107150"/>
                <a:gd name="connsiteY58" fmla="*/ 47393 h 105650"/>
                <a:gd name="connsiteX59" fmla="*/ 46534 w 107150"/>
                <a:gd name="connsiteY59" fmla="*/ 47393 h 105650"/>
                <a:gd name="connsiteX60" fmla="*/ 46534 w 107150"/>
                <a:gd name="connsiteY60" fmla="*/ 47908 h 105650"/>
                <a:gd name="connsiteX61" fmla="*/ 72979 w 107150"/>
                <a:gd name="connsiteY61" fmla="*/ 31596 h 105650"/>
                <a:gd name="connsiteX62" fmla="*/ 32797 w 107150"/>
                <a:gd name="connsiteY62" fmla="*/ 31596 h 105650"/>
                <a:gd name="connsiteX63" fmla="*/ 32797 w 107150"/>
                <a:gd name="connsiteY63" fmla="*/ 35545 h 105650"/>
                <a:gd name="connsiteX64" fmla="*/ 31767 w 107150"/>
                <a:gd name="connsiteY64" fmla="*/ 37434 h 105650"/>
                <a:gd name="connsiteX65" fmla="*/ 25586 w 107150"/>
                <a:gd name="connsiteY65" fmla="*/ 38979 h 105650"/>
                <a:gd name="connsiteX66" fmla="*/ 23181 w 107150"/>
                <a:gd name="connsiteY66" fmla="*/ 38464 h 105650"/>
                <a:gd name="connsiteX67" fmla="*/ 22495 w 107150"/>
                <a:gd name="connsiteY67" fmla="*/ 37091 h 105650"/>
                <a:gd name="connsiteX68" fmla="*/ 22839 w 107150"/>
                <a:gd name="connsiteY68" fmla="*/ 23868 h 105650"/>
                <a:gd name="connsiteX69" fmla="*/ 22839 w 107150"/>
                <a:gd name="connsiteY69" fmla="*/ 10303 h 105650"/>
                <a:gd name="connsiteX70" fmla="*/ 22323 w 107150"/>
                <a:gd name="connsiteY70" fmla="*/ 515 h 105650"/>
                <a:gd name="connsiteX71" fmla="*/ 23009 w 107150"/>
                <a:gd name="connsiteY71" fmla="*/ 0 h 105650"/>
                <a:gd name="connsiteX72" fmla="*/ 25586 w 107150"/>
                <a:gd name="connsiteY72" fmla="*/ 858 h 105650"/>
                <a:gd name="connsiteX73" fmla="*/ 34171 w 107150"/>
                <a:gd name="connsiteY73" fmla="*/ 4636 h 105650"/>
                <a:gd name="connsiteX74" fmla="*/ 72636 w 107150"/>
                <a:gd name="connsiteY74" fmla="*/ 4636 h 105650"/>
                <a:gd name="connsiteX75" fmla="*/ 75212 w 107150"/>
                <a:gd name="connsiteY75" fmla="*/ 1545 h 105650"/>
                <a:gd name="connsiteX76" fmla="*/ 76928 w 107150"/>
                <a:gd name="connsiteY76" fmla="*/ 171 h 105650"/>
                <a:gd name="connsiteX77" fmla="*/ 79676 w 107150"/>
                <a:gd name="connsiteY77" fmla="*/ 1545 h 105650"/>
                <a:gd name="connsiteX78" fmla="*/ 85000 w 107150"/>
                <a:gd name="connsiteY78" fmla="*/ 4979 h 105650"/>
                <a:gd name="connsiteX79" fmla="*/ 87060 w 107150"/>
                <a:gd name="connsiteY79" fmla="*/ 6525 h 105650"/>
                <a:gd name="connsiteX80" fmla="*/ 87403 w 107150"/>
                <a:gd name="connsiteY80" fmla="*/ 7212 h 105650"/>
                <a:gd name="connsiteX81" fmla="*/ 86030 w 107150"/>
                <a:gd name="connsiteY81" fmla="*/ 8929 h 105650"/>
                <a:gd name="connsiteX82" fmla="*/ 84140 w 107150"/>
                <a:gd name="connsiteY82" fmla="*/ 10818 h 105650"/>
                <a:gd name="connsiteX83" fmla="*/ 84140 w 107150"/>
                <a:gd name="connsiteY83" fmla="*/ 25757 h 105650"/>
                <a:gd name="connsiteX84" fmla="*/ 84484 w 107150"/>
                <a:gd name="connsiteY84" fmla="*/ 35545 h 105650"/>
                <a:gd name="connsiteX85" fmla="*/ 83454 w 107150"/>
                <a:gd name="connsiteY85" fmla="*/ 36919 h 105650"/>
                <a:gd name="connsiteX86" fmla="*/ 80878 w 107150"/>
                <a:gd name="connsiteY86" fmla="*/ 38121 h 105650"/>
                <a:gd name="connsiteX87" fmla="*/ 76757 w 107150"/>
                <a:gd name="connsiteY87" fmla="*/ 38807 h 105650"/>
                <a:gd name="connsiteX88" fmla="*/ 73838 w 107150"/>
                <a:gd name="connsiteY88" fmla="*/ 38292 h 105650"/>
                <a:gd name="connsiteX89" fmla="*/ 73151 w 107150"/>
                <a:gd name="connsiteY89" fmla="*/ 36576 h 105650"/>
                <a:gd name="connsiteX90" fmla="*/ 73151 w 107150"/>
                <a:gd name="connsiteY90" fmla="*/ 31596 h 105650"/>
                <a:gd name="connsiteX91" fmla="*/ 72979 w 107150"/>
                <a:gd name="connsiteY91" fmla="*/ 31596 h 105650"/>
                <a:gd name="connsiteX92" fmla="*/ 32797 w 107150"/>
                <a:gd name="connsiteY92" fmla="*/ 8071 h 105650"/>
                <a:gd name="connsiteX93" fmla="*/ 32797 w 107150"/>
                <a:gd name="connsiteY93" fmla="*/ 28505 h 105650"/>
                <a:gd name="connsiteX94" fmla="*/ 72979 w 107150"/>
                <a:gd name="connsiteY94" fmla="*/ 28505 h 105650"/>
                <a:gd name="connsiteX95" fmla="*/ 72979 w 107150"/>
                <a:gd name="connsiteY95" fmla="*/ 8071 h 105650"/>
                <a:gd name="connsiteX96" fmla="*/ 32797 w 107150"/>
                <a:gd name="connsiteY96" fmla="*/ 8071 h 105650"/>
                <a:gd name="connsiteX97" fmla="*/ 32797 w 107150"/>
                <a:gd name="connsiteY97" fmla="*/ 8071 h 10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7150" h="105650">
                  <a:moveTo>
                    <a:pt x="46534" y="47908"/>
                  </a:moveTo>
                  <a:cubicBezTo>
                    <a:pt x="46020" y="48595"/>
                    <a:pt x="45504" y="48939"/>
                    <a:pt x="45333" y="49111"/>
                  </a:cubicBezTo>
                  <a:cubicBezTo>
                    <a:pt x="45161" y="49282"/>
                    <a:pt x="44474" y="49798"/>
                    <a:pt x="43273" y="50485"/>
                  </a:cubicBezTo>
                  <a:lnTo>
                    <a:pt x="37606" y="62848"/>
                  </a:lnTo>
                  <a:lnTo>
                    <a:pt x="79505" y="62848"/>
                  </a:lnTo>
                  <a:lnTo>
                    <a:pt x="81737" y="60616"/>
                  </a:lnTo>
                  <a:cubicBezTo>
                    <a:pt x="82767" y="59585"/>
                    <a:pt x="83454" y="59070"/>
                    <a:pt x="83797" y="59070"/>
                  </a:cubicBezTo>
                  <a:cubicBezTo>
                    <a:pt x="84140" y="59070"/>
                    <a:pt x="84828" y="59414"/>
                    <a:pt x="85858" y="60101"/>
                  </a:cubicBezTo>
                  <a:lnTo>
                    <a:pt x="91696" y="64222"/>
                  </a:lnTo>
                  <a:cubicBezTo>
                    <a:pt x="92726" y="64909"/>
                    <a:pt x="93414" y="65595"/>
                    <a:pt x="93756" y="66111"/>
                  </a:cubicBezTo>
                  <a:cubicBezTo>
                    <a:pt x="94100" y="66626"/>
                    <a:pt x="94272" y="66969"/>
                    <a:pt x="94272" y="67141"/>
                  </a:cubicBezTo>
                  <a:cubicBezTo>
                    <a:pt x="94272" y="67484"/>
                    <a:pt x="93756" y="67827"/>
                    <a:pt x="92726" y="68515"/>
                  </a:cubicBezTo>
                  <a:lnTo>
                    <a:pt x="90495" y="70060"/>
                  </a:lnTo>
                  <a:cubicBezTo>
                    <a:pt x="89635" y="72979"/>
                    <a:pt x="88777" y="76070"/>
                    <a:pt x="87918" y="79161"/>
                  </a:cubicBezTo>
                  <a:cubicBezTo>
                    <a:pt x="87060" y="82252"/>
                    <a:pt x="86030" y="85343"/>
                    <a:pt x="84656" y="88606"/>
                  </a:cubicBezTo>
                  <a:cubicBezTo>
                    <a:pt x="83282" y="91868"/>
                    <a:pt x="81737" y="94787"/>
                    <a:pt x="79505" y="97363"/>
                  </a:cubicBezTo>
                  <a:cubicBezTo>
                    <a:pt x="77444" y="99938"/>
                    <a:pt x="75040" y="101656"/>
                    <a:pt x="72292" y="102858"/>
                  </a:cubicBezTo>
                  <a:cubicBezTo>
                    <a:pt x="69545" y="103888"/>
                    <a:pt x="66969" y="104747"/>
                    <a:pt x="64737" y="105090"/>
                  </a:cubicBezTo>
                  <a:cubicBezTo>
                    <a:pt x="62505" y="105433"/>
                    <a:pt x="60787" y="105777"/>
                    <a:pt x="59585" y="105605"/>
                  </a:cubicBezTo>
                  <a:cubicBezTo>
                    <a:pt x="58898" y="105605"/>
                    <a:pt x="58383" y="105433"/>
                    <a:pt x="58040" y="105262"/>
                  </a:cubicBezTo>
                  <a:cubicBezTo>
                    <a:pt x="57868" y="105090"/>
                    <a:pt x="57696" y="104747"/>
                    <a:pt x="57696" y="104403"/>
                  </a:cubicBezTo>
                  <a:lnTo>
                    <a:pt x="57182" y="102686"/>
                  </a:lnTo>
                  <a:cubicBezTo>
                    <a:pt x="56838" y="101656"/>
                    <a:pt x="56322" y="100454"/>
                    <a:pt x="55464" y="99252"/>
                  </a:cubicBezTo>
                  <a:cubicBezTo>
                    <a:pt x="54606" y="98050"/>
                    <a:pt x="53060" y="96848"/>
                    <a:pt x="50313" y="95817"/>
                  </a:cubicBezTo>
                  <a:lnTo>
                    <a:pt x="44131" y="93585"/>
                  </a:lnTo>
                  <a:cubicBezTo>
                    <a:pt x="43787" y="93414"/>
                    <a:pt x="43444" y="93242"/>
                    <a:pt x="43273" y="93070"/>
                  </a:cubicBezTo>
                  <a:cubicBezTo>
                    <a:pt x="43101" y="92898"/>
                    <a:pt x="43101" y="92555"/>
                    <a:pt x="43101" y="92040"/>
                  </a:cubicBezTo>
                  <a:cubicBezTo>
                    <a:pt x="43101" y="91524"/>
                    <a:pt x="43615" y="91352"/>
                    <a:pt x="44646" y="91524"/>
                  </a:cubicBezTo>
                  <a:lnTo>
                    <a:pt x="50827" y="92383"/>
                  </a:lnTo>
                  <a:cubicBezTo>
                    <a:pt x="59242" y="93757"/>
                    <a:pt x="64565" y="93929"/>
                    <a:pt x="66798" y="92727"/>
                  </a:cubicBezTo>
                  <a:cubicBezTo>
                    <a:pt x="69030" y="91696"/>
                    <a:pt x="70919" y="89979"/>
                    <a:pt x="72292" y="87747"/>
                  </a:cubicBezTo>
                  <a:cubicBezTo>
                    <a:pt x="73666" y="85514"/>
                    <a:pt x="74868" y="82767"/>
                    <a:pt x="76070" y="79676"/>
                  </a:cubicBezTo>
                  <a:cubicBezTo>
                    <a:pt x="77100" y="76585"/>
                    <a:pt x="78131" y="73151"/>
                    <a:pt x="78817" y="69202"/>
                  </a:cubicBezTo>
                  <a:lnTo>
                    <a:pt x="79161" y="67827"/>
                  </a:lnTo>
                  <a:lnTo>
                    <a:pt x="79676" y="65595"/>
                  </a:lnTo>
                  <a:lnTo>
                    <a:pt x="35888" y="65595"/>
                  </a:lnTo>
                  <a:lnTo>
                    <a:pt x="31767" y="69888"/>
                  </a:lnTo>
                  <a:cubicBezTo>
                    <a:pt x="31424" y="70232"/>
                    <a:pt x="31252" y="70404"/>
                    <a:pt x="30909" y="70404"/>
                  </a:cubicBezTo>
                  <a:cubicBezTo>
                    <a:pt x="30737" y="70404"/>
                    <a:pt x="30222" y="70232"/>
                    <a:pt x="29707" y="69717"/>
                  </a:cubicBezTo>
                  <a:lnTo>
                    <a:pt x="23181" y="63535"/>
                  </a:lnTo>
                  <a:cubicBezTo>
                    <a:pt x="22839" y="63363"/>
                    <a:pt x="22839" y="63019"/>
                    <a:pt x="22839" y="62848"/>
                  </a:cubicBezTo>
                  <a:lnTo>
                    <a:pt x="22839" y="62676"/>
                  </a:lnTo>
                  <a:cubicBezTo>
                    <a:pt x="22839" y="62676"/>
                    <a:pt x="22839" y="62504"/>
                    <a:pt x="22839" y="62504"/>
                  </a:cubicBezTo>
                  <a:cubicBezTo>
                    <a:pt x="22839" y="62504"/>
                    <a:pt x="23181" y="62333"/>
                    <a:pt x="23697" y="61989"/>
                  </a:cubicBezTo>
                  <a:lnTo>
                    <a:pt x="25586" y="60959"/>
                  </a:lnTo>
                  <a:cubicBezTo>
                    <a:pt x="27131" y="60101"/>
                    <a:pt x="28676" y="58040"/>
                    <a:pt x="30050" y="54777"/>
                  </a:cubicBezTo>
                  <a:lnTo>
                    <a:pt x="32969" y="47393"/>
                  </a:lnTo>
                  <a:lnTo>
                    <a:pt x="1545" y="47393"/>
                  </a:lnTo>
                  <a:cubicBezTo>
                    <a:pt x="686" y="47393"/>
                    <a:pt x="172" y="46878"/>
                    <a:pt x="0" y="45677"/>
                  </a:cubicBezTo>
                  <a:cubicBezTo>
                    <a:pt x="0" y="44646"/>
                    <a:pt x="515" y="44131"/>
                    <a:pt x="1545" y="44131"/>
                  </a:cubicBezTo>
                  <a:lnTo>
                    <a:pt x="90151" y="44131"/>
                  </a:lnTo>
                  <a:lnTo>
                    <a:pt x="93756" y="39666"/>
                  </a:lnTo>
                  <a:cubicBezTo>
                    <a:pt x="95130" y="37949"/>
                    <a:pt x="95818" y="37262"/>
                    <a:pt x="96161" y="37262"/>
                  </a:cubicBezTo>
                  <a:cubicBezTo>
                    <a:pt x="96504" y="37262"/>
                    <a:pt x="97535" y="37949"/>
                    <a:pt x="99080" y="39151"/>
                  </a:cubicBezTo>
                  <a:lnTo>
                    <a:pt x="105090" y="43787"/>
                  </a:lnTo>
                  <a:cubicBezTo>
                    <a:pt x="106464" y="44818"/>
                    <a:pt x="107151" y="45677"/>
                    <a:pt x="107151" y="46363"/>
                  </a:cubicBezTo>
                  <a:cubicBezTo>
                    <a:pt x="107151" y="46878"/>
                    <a:pt x="106635" y="47222"/>
                    <a:pt x="105777" y="47222"/>
                  </a:cubicBezTo>
                  <a:lnTo>
                    <a:pt x="92383" y="47222"/>
                  </a:lnTo>
                  <a:lnTo>
                    <a:pt x="92383" y="47393"/>
                  </a:lnTo>
                  <a:lnTo>
                    <a:pt x="46534" y="47393"/>
                  </a:lnTo>
                  <a:lnTo>
                    <a:pt x="46534" y="47908"/>
                  </a:lnTo>
                  <a:close/>
                  <a:moveTo>
                    <a:pt x="72979" y="31596"/>
                  </a:moveTo>
                  <a:lnTo>
                    <a:pt x="32797" y="31596"/>
                  </a:lnTo>
                  <a:lnTo>
                    <a:pt x="32797" y="35545"/>
                  </a:lnTo>
                  <a:cubicBezTo>
                    <a:pt x="32797" y="35889"/>
                    <a:pt x="32455" y="36576"/>
                    <a:pt x="31767" y="37434"/>
                  </a:cubicBezTo>
                  <a:cubicBezTo>
                    <a:pt x="31081" y="38292"/>
                    <a:pt x="29020" y="38807"/>
                    <a:pt x="25586" y="38979"/>
                  </a:cubicBezTo>
                  <a:cubicBezTo>
                    <a:pt x="24383" y="38979"/>
                    <a:pt x="23525" y="38807"/>
                    <a:pt x="23181" y="38464"/>
                  </a:cubicBezTo>
                  <a:cubicBezTo>
                    <a:pt x="22839" y="38121"/>
                    <a:pt x="22495" y="37606"/>
                    <a:pt x="22495" y="37091"/>
                  </a:cubicBezTo>
                  <a:lnTo>
                    <a:pt x="22839" y="23868"/>
                  </a:lnTo>
                  <a:lnTo>
                    <a:pt x="22839" y="10303"/>
                  </a:lnTo>
                  <a:lnTo>
                    <a:pt x="22323" y="515"/>
                  </a:lnTo>
                  <a:cubicBezTo>
                    <a:pt x="22667" y="171"/>
                    <a:pt x="22839" y="0"/>
                    <a:pt x="23009" y="0"/>
                  </a:cubicBezTo>
                  <a:cubicBezTo>
                    <a:pt x="23181" y="0"/>
                    <a:pt x="24040" y="343"/>
                    <a:pt x="25586" y="858"/>
                  </a:cubicBezTo>
                  <a:lnTo>
                    <a:pt x="34171" y="4636"/>
                  </a:lnTo>
                  <a:lnTo>
                    <a:pt x="72636" y="4636"/>
                  </a:lnTo>
                  <a:lnTo>
                    <a:pt x="75212" y="1545"/>
                  </a:lnTo>
                  <a:cubicBezTo>
                    <a:pt x="75898" y="686"/>
                    <a:pt x="76585" y="171"/>
                    <a:pt x="76928" y="171"/>
                  </a:cubicBezTo>
                  <a:cubicBezTo>
                    <a:pt x="77272" y="171"/>
                    <a:pt x="78302" y="686"/>
                    <a:pt x="79676" y="1545"/>
                  </a:cubicBezTo>
                  <a:lnTo>
                    <a:pt x="85000" y="4979"/>
                  </a:lnTo>
                  <a:cubicBezTo>
                    <a:pt x="86202" y="5838"/>
                    <a:pt x="86888" y="6353"/>
                    <a:pt x="87060" y="6525"/>
                  </a:cubicBezTo>
                  <a:cubicBezTo>
                    <a:pt x="87232" y="6697"/>
                    <a:pt x="87232" y="6869"/>
                    <a:pt x="87403" y="7212"/>
                  </a:cubicBezTo>
                  <a:cubicBezTo>
                    <a:pt x="87403" y="7556"/>
                    <a:pt x="87060" y="8071"/>
                    <a:pt x="86030" y="8929"/>
                  </a:cubicBezTo>
                  <a:lnTo>
                    <a:pt x="84140" y="10818"/>
                  </a:lnTo>
                  <a:lnTo>
                    <a:pt x="84140" y="25757"/>
                  </a:lnTo>
                  <a:lnTo>
                    <a:pt x="84484" y="35545"/>
                  </a:lnTo>
                  <a:cubicBezTo>
                    <a:pt x="84140" y="36232"/>
                    <a:pt x="83797" y="36576"/>
                    <a:pt x="83454" y="36919"/>
                  </a:cubicBezTo>
                  <a:cubicBezTo>
                    <a:pt x="83110" y="37262"/>
                    <a:pt x="82252" y="37777"/>
                    <a:pt x="80878" y="38121"/>
                  </a:cubicBezTo>
                  <a:cubicBezTo>
                    <a:pt x="79676" y="38636"/>
                    <a:pt x="78302" y="38807"/>
                    <a:pt x="76757" y="38807"/>
                  </a:cubicBezTo>
                  <a:cubicBezTo>
                    <a:pt x="75384" y="38807"/>
                    <a:pt x="74353" y="38636"/>
                    <a:pt x="73838" y="38292"/>
                  </a:cubicBezTo>
                  <a:cubicBezTo>
                    <a:pt x="73323" y="37949"/>
                    <a:pt x="73151" y="37434"/>
                    <a:pt x="73151" y="36576"/>
                  </a:cubicBezTo>
                  <a:lnTo>
                    <a:pt x="73151" y="31596"/>
                  </a:lnTo>
                  <a:lnTo>
                    <a:pt x="72979" y="31596"/>
                  </a:lnTo>
                  <a:close/>
                  <a:moveTo>
                    <a:pt x="32797" y="8071"/>
                  </a:moveTo>
                  <a:lnTo>
                    <a:pt x="32797" y="28505"/>
                  </a:lnTo>
                  <a:lnTo>
                    <a:pt x="72979" y="28505"/>
                  </a:lnTo>
                  <a:lnTo>
                    <a:pt x="72979" y="8071"/>
                  </a:lnTo>
                  <a:lnTo>
                    <a:pt x="32797" y="8071"/>
                  </a:lnTo>
                  <a:lnTo>
                    <a:pt x="32797" y="8071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xmlns="" id="{CF6EC9F1-EDD0-4639-9EFB-CF760FDB284A}"/>
                </a:ext>
              </a:extLst>
            </p:cNvPr>
            <p:cNvSpPr/>
            <p:nvPr/>
          </p:nvSpPr>
          <p:spPr>
            <a:xfrm>
              <a:off x="9491830" y="6260277"/>
              <a:ext cx="75769" cy="86227"/>
            </a:xfrm>
            <a:custGeom>
              <a:avLst/>
              <a:gdLst>
                <a:gd name="connsiteX0" fmla="*/ 47780 w 75769"/>
                <a:gd name="connsiteY0" fmla="*/ 51541 h 86227"/>
                <a:gd name="connsiteX1" fmla="*/ 42800 w 75769"/>
                <a:gd name="connsiteY1" fmla="*/ 51541 h 86227"/>
                <a:gd name="connsiteX2" fmla="*/ 40911 w 75769"/>
                <a:gd name="connsiteY2" fmla="*/ 49652 h 86227"/>
                <a:gd name="connsiteX3" fmla="*/ 42800 w 75769"/>
                <a:gd name="connsiteY3" fmla="*/ 47763 h 86227"/>
                <a:gd name="connsiteX4" fmla="*/ 73881 w 75769"/>
                <a:gd name="connsiteY4" fmla="*/ 47763 h 86227"/>
                <a:gd name="connsiteX5" fmla="*/ 75770 w 75769"/>
                <a:gd name="connsiteY5" fmla="*/ 49652 h 86227"/>
                <a:gd name="connsiteX6" fmla="*/ 73881 w 75769"/>
                <a:gd name="connsiteY6" fmla="*/ 51541 h 86227"/>
                <a:gd name="connsiteX7" fmla="*/ 70790 w 75769"/>
                <a:gd name="connsiteY7" fmla="*/ 51541 h 86227"/>
                <a:gd name="connsiteX8" fmla="*/ 67527 w 75769"/>
                <a:gd name="connsiteY8" fmla="*/ 52228 h 86227"/>
                <a:gd name="connsiteX9" fmla="*/ 65810 w 75769"/>
                <a:gd name="connsiteY9" fmla="*/ 54116 h 86227"/>
                <a:gd name="connsiteX10" fmla="*/ 65295 w 75769"/>
                <a:gd name="connsiteY10" fmla="*/ 56349 h 86227"/>
                <a:gd name="connsiteX11" fmla="*/ 65295 w 75769"/>
                <a:gd name="connsiteY11" fmla="*/ 82449 h 86227"/>
                <a:gd name="connsiteX12" fmla="*/ 64437 w 75769"/>
                <a:gd name="connsiteY12" fmla="*/ 83995 h 86227"/>
                <a:gd name="connsiteX13" fmla="*/ 62719 w 75769"/>
                <a:gd name="connsiteY13" fmla="*/ 83652 h 86227"/>
                <a:gd name="connsiteX14" fmla="*/ 61517 w 75769"/>
                <a:gd name="connsiteY14" fmla="*/ 82621 h 86227"/>
                <a:gd name="connsiteX15" fmla="*/ 57740 w 75769"/>
                <a:gd name="connsiteY15" fmla="*/ 81591 h 86227"/>
                <a:gd name="connsiteX16" fmla="*/ 52245 w 75769"/>
                <a:gd name="connsiteY16" fmla="*/ 82793 h 86227"/>
                <a:gd name="connsiteX17" fmla="*/ 45375 w 75769"/>
                <a:gd name="connsiteY17" fmla="*/ 85197 h 86227"/>
                <a:gd name="connsiteX18" fmla="*/ 37477 w 75769"/>
                <a:gd name="connsiteY18" fmla="*/ 86227 h 86227"/>
                <a:gd name="connsiteX19" fmla="*/ 25801 w 75769"/>
                <a:gd name="connsiteY19" fmla="*/ 84339 h 86227"/>
                <a:gd name="connsiteX20" fmla="*/ 13608 w 75769"/>
                <a:gd name="connsiteY20" fmla="*/ 77470 h 86227"/>
                <a:gd name="connsiteX21" fmla="*/ 4507 w 75769"/>
                <a:gd name="connsiteY21" fmla="*/ 65965 h 86227"/>
                <a:gd name="connsiteX22" fmla="*/ 386 w 75769"/>
                <a:gd name="connsiteY22" fmla="*/ 51713 h 86227"/>
                <a:gd name="connsiteX23" fmla="*/ 386 w 75769"/>
                <a:gd name="connsiteY23" fmla="*/ 36086 h 86227"/>
                <a:gd name="connsiteX24" fmla="*/ 4679 w 75769"/>
                <a:gd name="connsiteY24" fmla="*/ 20460 h 86227"/>
                <a:gd name="connsiteX25" fmla="*/ 13093 w 75769"/>
                <a:gd name="connsiteY25" fmla="*/ 8955 h 86227"/>
                <a:gd name="connsiteX26" fmla="*/ 24427 w 75769"/>
                <a:gd name="connsiteY26" fmla="*/ 2773 h 86227"/>
                <a:gd name="connsiteX27" fmla="*/ 37477 w 75769"/>
                <a:gd name="connsiteY27" fmla="*/ 884 h 86227"/>
                <a:gd name="connsiteX28" fmla="*/ 43315 w 75769"/>
                <a:gd name="connsiteY28" fmla="*/ 1399 h 86227"/>
                <a:gd name="connsiteX29" fmla="*/ 48466 w 75769"/>
                <a:gd name="connsiteY29" fmla="*/ 2773 h 86227"/>
                <a:gd name="connsiteX30" fmla="*/ 52588 w 75769"/>
                <a:gd name="connsiteY30" fmla="*/ 3804 h 86227"/>
                <a:gd name="connsiteX31" fmla="*/ 55851 w 75769"/>
                <a:gd name="connsiteY31" fmla="*/ 3632 h 86227"/>
                <a:gd name="connsiteX32" fmla="*/ 57568 w 75769"/>
                <a:gd name="connsiteY32" fmla="*/ 2086 h 86227"/>
                <a:gd name="connsiteX33" fmla="*/ 58426 w 75769"/>
                <a:gd name="connsiteY33" fmla="*/ 884 h 86227"/>
                <a:gd name="connsiteX34" fmla="*/ 60144 w 75769"/>
                <a:gd name="connsiteY34" fmla="*/ 26 h 86227"/>
                <a:gd name="connsiteX35" fmla="*/ 61861 w 75769"/>
                <a:gd name="connsiteY35" fmla="*/ 1915 h 86227"/>
                <a:gd name="connsiteX36" fmla="*/ 68042 w 75769"/>
                <a:gd name="connsiteY36" fmla="*/ 20116 h 86227"/>
                <a:gd name="connsiteX37" fmla="*/ 67184 w 75769"/>
                <a:gd name="connsiteY37" fmla="*/ 23551 h 86227"/>
                <a:gd name="connsiteX38" fmla="*/ 64437 w 75769"/>
                <a:gd name="connsiteY38" fmla="*/ 22521 h 86227"/>
                <a:gd name="connsiteX39" fmla="*/ 63063 w 75769"/>
                <a:gd name="connsiteY39" fmla="*/ 20288 h 86227"/>
                <a:gd name="connsiteX40" fmla="*/ 59114 w 75769"/>
                <a:gd name="connsiteY40" fmla="*/ 15308 h 86227"/>
                <a:gd name="connsiteX41" fmla="*/ 53103 w 75769"/>
                <a:gd name="connsiteY41" fmla="*/ 9985 h 86227"/>
                <a:gd name="connsiteX42" fmla="*/ 44517 w 75769"/>
                <a:gd name="connsiteY42" fmla="*/ 6036 h 86227"/>
                <a:gd name="connsiteX43" fmla="*/ 33012 w 75769"/>
                <a:gd name="connsiteY43" fmla="*/ 5692 h 86227"/>
                <a:gd name="connsiteX44" fmla="*/ 24427 w 75769"/>
                <a:gd name="connsiteY44" fmla="*/ 9299 h 86227"/>
                <a:gd name="connsiteX45" fmla="*/ 16355 w 75769"/>
                <a:gd name="connsiteY45" fmla="*/ 17026 h 86227"/>
                <a:gd name="connsiteX46" fmla="*/ 11204 w 75769"/>
                <a:gd name="connsiteY46" fmla="*/ 28702 h 86227"/>
                <a:gd name="connsiteX47" fmla="*/ 9487 w 75769"/>
                <a:gd name="connsiteY47" fmla="*/ 41066 h 86227"/>
                <a:gd name="connsiteX48" fmla="*/ 9830 w 75769"/>
                <a:gd name="connsiteY48" fmla="*/ 51713 h 86227"/>
                <a:gd name="connsiteX49" fmla="*/ 14639 w 75769"/>
                <a:gd name="connsiteY49" fmla="*/ 68025 h 86227"/>
                <a:gd name="connsiteX50" fmla="*/ 24770 w 75769"/>
                <a:gd name="connsiteY50" fmla="*/ 78500 h 86227"/>
                <a:gd name="connsiteX51" fmla="*/ 37649 w 75769"/>
                <a:gd name="connsiteY51" fmla="*/ 82106 h 86227"/>
                <a:gd name="connsiteX52" fmla="*/ 48810 w 75769"/>
                <a:gd name="connsiteY52" fmla="*/ 79874 h 86227"/>
                <a:gd name="connsiteX53" fmla="*/ 54649 w 75769"/>
                <a:gd name="connsiteY53" fmla="*/ 73692 h 86227"/>
                <a:gd name="connsiteX54" fmla="*/ 55851 w 75769"/>
                <a:gd name="connsiteY54" fmla="*/ 67510 h 86227"/>
                <a:gd name="connsiteX55" fmla="*/ 55851 w 75769"/>
                <a:gd name="connsiteY55" fmla="*/ 57894 h 86227"/>
                <a:gd name="connsiteX56" fmla="*/ 54992 w 75769"/>
                <a:gd name="connsiteY56" fmla="*/ 54288 h 86227"/>
                <a:gd name="connsiteX57" fmla="*/ 52588 w 75769"/>
                <a:gd name="connsiteY57" fmla="*/ 52056 h 86227"/>
                <a:gd name="connsiteX58" fmla="*/ 47780 w 75769"/>
                <a:gd name="connsiteY58" fmla="*/ 51541 h 86227"/>
                <a:gd name="connsiteX59" fmla="*/ 47780 w 75769"/>
                <a:gd name="connsiteY59" fmla="*/ 51541 h 8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5769" h="86227">
                  <a:moveTo>
                    <a:pt x="47780" y="51541"/>
                  </a:moveTo>
                  <a:lnTo>
                    <a:pt x="42800" y="51541"/>
                  </a:lnTo>
                  <a:cubicBezTo>
                    <a:pt x="41598" y="51541"/>
                    <a:pt x="40911" y="50854"/>
                    <a:pt x="40911" y="49652"/>
                  </a:cubicBezTo>
                  <a:cubicBezTo>
                    <a:pt x="40911" y="48450"/>
                    <a:pt x="41598" y="47763"/>
                    <a:pt x="42800" y="47763"/>
                  </a:cubicBezTo>
                  <a:lnTo>
                    <a:pt x="73881" y="47763"/>
                  </a:lnTo>
                  <a:cubicBezTo>
                    <a:pt x="75083" y="47763"/>
                    <a:pt x="75770" y="48450"/>
                    <a:pt x="75770" y="49652"/>
                  </a:cubicBezTo>
                  <a:cubicBezTo>
                    <a:pt x="75770" y="50854"/>
                    <a:pt x="75083" y="51541"/>
                    <a:pt x="73881" y="51541"/>
                  </a:cubicBezTo>
                  <a:lnTo>
                    <a:pt x="70790" y="51541"/>
                  </a:lnTo>
                  <a:cubicBezTo>
                    <a:pt x="69244" y="51541"/>
                    <a:pt x="68214" y="51884"/>
                    <a:pt x="67527" y="52228"/>
                  </a:cubicBezTo>
                  <a:cubicBezTo>
                    <a:pt x="66840" y="52571"/>
                    <a:pt x="66325" y="53429"/>
                    <a:pt x="65810" y="54116"/>
                  </a:cubicBezTo>
                  <a:cubicBezTo>
                    <a:pt x="65467" y="54803"/>
                    <a:pt x="65295" y="55662"/>
                    <a:pt x="65295" y="56349"/>
                  </a:cubicBezTo>
                  <a:lnTo>
                    <a:pt x="65295" y="82449"/>
                  </a:lnTo>
                  <a:cubicBezTo>
                    <a:pt x="65295" y="83136"/>
                    <a:pt x="64951" y="83652"/>
                    <a:pt x="64437" y="83995"/>
                  </a:cubicBezTo>
                  <a:cubicBezTo>
                    <a:pt x="63921" y="84167"/>
                    <a:pt x="63406" y="83995"/>
                    <a:pt x="62719" y="83652"/>
                  </a:cubicBezTo>
                  <a:lnTo>
                    <a:pt x="61517" y="82621"/>
                  </a:lnTo>
                  <a:cubicBezTo>
                    <a:pt x="60487" y="81934"/>
                    <a:pt x="59284" y="81591"/>
                    <a:pt x="57740" y="81591"/>
                  </a:cubicBezTo>
                  <a:cubicBezTo>
                    <a:pt x="56366" y="81591"/>
                    <a:pt x="54649" y="81934"/>
                    <a:pt x="52245" y="82793"/>
                  </a:cubicBezTo>
                  <a:cubicBezTo>
                    <a:pt x="50012" y="83652"/>
                    <a:pt x="47608" y="84510"/>
                    <a:pt x="45375" y="85197"/>
                  </a:cubicBezTo>
                  <a:cubicBezTo>
                    <a:pt x="43143" y="85884"/>
                    <a:pt x="40396" y="86227"/>
                    <a:pt x="37477" y="86227"/>
                  </a:cubicBezTo>
                  <a:cubicBezTo>
                    <a:pt x="33871" y="86227"/>
                    <a:pt x="29922" y="85712"/>
                    <a:pt x="25801" y="84339"/>
                  </a:cubicBezTo>
                  <a:cubicBezTo>
                    <a:pt x="21508" y="82965"/>
                    <a:pt x="17558" y="80732"/>
                    <a:pt x="13608" y="77470"/>
                  </a:cubicBezTo>
                  <a:cubicBezTo>
                    <a:pt x="9659" y="74207"/>
                    <a:pt x="6567" y="70430"/>
                    <a:pt x="4507" y="65965"/>
                  </a:cubicBezTo>
                  <a:cubicBezTo>
                    <a:pt x="2446" y="61500"/>
                    <a:pt x="1073" y="56864"/>
                    <a:pt x="386" y="51713"/>
                  </a:cubicBezTo>
                  <a:cubicBezTo>
                    <a:pt x="-129" y="46733"/>
                    <a:pt x="-129" y="41410"/>
                    <a:pt x="386" y="36086"/>
                  </a:cubicBezTo>
                  <a:cubicBezTo>
                    <a:pt x="1073" y="30420"/>
                    <a:pt x="2446" y="25268"/>
                    <a:pt x="4679" y="20460"/>
                  </a:cubicBezTo>
                  <a:cubicBezTo>
                    <a:pt x="6911" y="15824"/>
                    <a:pt x="9659" y="11874"/>
                    <a:pt x="13093" y="8955"/>
                  </a:cubicBezTo>
                  <a:cubicBezTo>
                    <a:pt x="16527" y="6036"/>
                    <a:pt x="20306" y="3975"/>
                    <a:pt x="24427" y="2773"/>
                  </a:cubicBezTo>
                  <a:cubicBezTo>
                    <a:pt x="28548" y="1571"/>
                    <a:pt x="33012" y="884"/>
                    <a:pt x="37477" y="884"/>
                  </a:cubicBezTo>
                  <a:cubicBezTo>
                    <a:pt x="39880" y="884"/>
                    <a:pt x="41770" y="1228"/>
                    <a:pt x="43315" y="1399"/>
                  </a:cubicBezTo>
                  <a:cubicBezTo>
                    <a:pt x="44861" y="1743"/>
                    <a:pt x="46578" y="2086"/>
                    <a:pt x="48466" y="2773"/>
                  </a:cubicBezTo>
                  <a:cubicBezTo>
                    <a:pt x="50356" y="3289"/>
                    <a:pt x="51729" y="3632"/>
                    <a:pt x="52588" y="3804"/>
                  </a:cubicBezTo>
                  <a:cubicBezTo>
                    <a:pt x="54133" y="3975"/>
                    <a:pt x="55163" y="3975"/>
                    <a:pt x="55851" y="3632"/>
                  </a:cubicBezTo>
                  <a:cubicBezTo>
                    <a:pt x="56537" y="3289"/>
                    <a:pt x="57224" y="2773"/>
                    <a:pt x="57568" y="2086"/>
                  </a:cubicBezTo>
                  <a:lnTo>
                    <a:pt x="58426" y="884"/>
                  </a:lnTo>
                  <a:cubicBezTo>
                    <a:pt x="58770" y="369"/>
                    <a:pt x="59284" y="198"/>
                    <a:pt x="60144" y="26"/>
                  </a:cubicBezTo>
                  <a:cubicBezTo>
                    <a:pt x="60830" y="-146"/>
                    <a:pt x="61517" y="541"/>
                    <a:pt x="61861" y="1915"/>
                  </a:cubicBezTo>
                  <a:lnTo>
                    <a:pt x="68042" y="20116"/>
                  </a:lnTo>
                  <a:cubicBezTo>
                    <a:pt x="68558" y="21834"/>
                    <a:pt x="68386" y="23036"/>
                    <a:pt x="67184" y="23551"/>
                  </a:cubicBezTo>
                  <a:cubicBezTo>
                    <a:pt x="66153" y="24066"/>
                    <a:pt x="65123" y="23723"/>
                    <a:pt x="64437" y="22521"/>
                  </a:cubicBezTo>
                  <a:lnTo>
                    <a:pt x="63063" y="20288"/>
                  </a:lnTo>
                  <a:cubicBezTo>
                    <a:pt x="62204" y="18915"/>
                    <a:pt x="60830" y="17198"/>
                    <a:pt x="59114" y="15308"/>
                  </a:cubicBezTo>
                  <a:cubicBezTo>
                    <a:pt x="57396" y="13420"/>
                    <a:pt x="55335" y="11703"/>
                    <a:pt x="53103" y="9985"/>
                  </a:cubicBezTo>
                  <a:cubicBezTo>
                    <a:pt x="50699" y="8440"/>
                    <a:pt x="47952" y="7066"/>
                    <a:pt x="44517" y="6036"/>
                  </a:cubicBezTo>
                  <a:cubicBezTo>
                    <a:pt x="41083" y="5006"/>
                    <a:pt x="37305" y="4834"/>
                    <a:pt x="33012" y="5692"/>
                  </a:cubicBezTo>
                  <a:cubicBezTo>
                    <a:pt x="30264" y="6379"/>
                    <a:pt x="27345" y="7410"/>
                    <a:pt x="24427" y="9299"/>
                  </a:cubicBezTo>
                  <a:cubicBezTo>
                    <a:pt x="21508" y="11016"/>
                    <a:pt x="18760" y="13592"/>
                    <a:pt x="16355" y="17026"/>
                  </a:cubicBezTo>
                  <a:cubicBezTo>
                    <a:pt x="13952" y="20460"/>
                    <a:pt x="12234" y="24238"/>
                    <a:pt x="11204" y="28702"/>
                  </a:cubicBezTo>
                  <a:cubicBezTo>
                    <a:pt x="10174" y="32995"/>
                    <a:pt x="9659" y="37288"/>
                    <a:pt x="9487" y="41066"/>
                  </a:cubicBezTo>
                  <a:cubicBezTo>
                    <a:pt x="9316" y="45015"/>
                    <a:pt x="9487" y="48621"/>
                    <a:pt x="9830" y="51713"/>
                  </a:cubicBezTo>
                  <a:cubicBezTo>
                    <a:pt x="10518" y="57894"/>
                    <a:pt x="12063" y="63389"/>
                    <a:pt x="14639" y="68025"/>
                  </a:cubicBezTo>
                  <a:cubicBezTo>
                    <a:pt x="17215" y="72833"/>
                    <a:pt x="20648" y="76268"/>
                    <a:pt x="24770" y="78500"/>
                  </a:cubicBezTo>
                  <a:cubicBezTo>
                    <a:pt x="28891" y="80732"/>
                    <a:pt x="33356" y="81934"/>
                    <a:pt x="37649" y="82106"/>
                  </a:cubicBezTo>
                  <a:cubicBezTo>
                    <a:pt x="41942" y="82278"/>
                    <a:pt x="45719" y="81591"/>
                    <a:pt x="48810" y="79874"/>
                  </a:cubicBezTo>
                  <a:cubicBezTo>
                    <a:pt x="51901" y="78157"/>
                    <a:pt x="53789" y="76096"/>
                    <a:pt x="54649" y="73692"/>
                  </a:cubicBezTo>
                  <a:cubicBezTo>
                    <a:pt x="55507" y="71288"/>
                    <a:pt x="55851" y="69227"/>
                    <a:pt x="55851" y="67510"/>
                  </a:cubicBezTo>
                  <a:lnTo>
                    <a:pt x="55851" y="57894"/>
                  </a:lnTo>
                  <a:cubicBezTo>
                    <a:pt x="55851" y="56521"/>
                    <a:pt x="55507" y="55490"/>
                    <a:pt x="54992" y="54288"/>
                  </a:cubicBezTo>
                  <a:cubicBezTo>
                    <a:pt x="54477" y="53258"/>
                    <a:pt x="53619" y="52571"/>
                    <a:pt x="52588" y="52056"/>
                  </a:cubicBezTo>
                  <a:cubicBezTo>
                    <a:pt x="52073" y="51713"/>
                    <a:pt x="50356" y="51541"/>
                    <a:pt x="47780" y="51541"/>
                  </a:cubicBezTo>
                  <a:lnTo>
                    <a:pt x="47780" y="51541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EC1ACC5E-F853-441D-B8E0-5EB6FFA3FA4B}"/>
                </a:ext>
              </a:extLst>
            </p:cNvPr>
            <p:cNvSpPr/>
            <p:nvPr/>
          </p:nvSpPr>
          <p:spPr>
            <a:xfrm>
              <a:off x="9573844" y="6261161"/>
              <a:ext cx="61774" cy="85006"/>
            </a:xfrm>
            <a:custGeom>
              <a:avLst/>
              <a:gdLst>
                <a:gd name="connsiteX0" fmla="*/ 51968 w 61774"/>
                <a:gd name="connsiteY0" fmla="*/ 3435 h 85006"/>
                <a:gd name="connsiteX1" fmla="*/ 58836 w 61774"/>
                <a:gd name="connsiteY1" fmla="*/ 23182 h 85006"/>
                <a:gd name="connsiteX2" fmla="*/ 57978 w 61774"/>
                <a:gd name="connsiteY2" fmla="*/ 25586 h 85006"/>
                <a:gd name="connsiteX3" fmla="*/ 55574 w 61774"/>
                <a:gd name="connsiteY3" fmla="*/ 24384 h 85006"/>
                <a:gd name="connsiteX4" fmla="*/ 54029 w 61774"/>
                <a:gd name="connsiteY4" fmla="*/ 21808 h 85006"/>
                <a:gd name="connsiteX5" fmla="*/ 49220 w 61774"/>
                <a:gd name="connsiteY5" fmla="*/ 14939 h 85006"/>
                <a:gd name="connsiteX6" fmla="*/ 41150 w 61774"/>
                <a:gd name="connsiteY6" fmla="*/ 7384 h 85006"/>
                <a:gd name="connsiteX7" fmla="*/ 29816 w 61774"/>
                <a:gd name="connsiteY7" fmla="*/ 3778 h 85006"/>
                <a:gd name="connsiteX8" fmla="*/ 19514 w 61774"/>
                <a:gd name="connsiteY8" fmla="*/ 7556 h 85006"/>
                <a:gd name="connsiteX9" fmla="*/ 14534 w 61774"/>
                <a:gd name="connsiteY9" fmla="*/ 17172 h 85006"/>
                <a:gd name="connsiteX10" fmla="*/ 16767 w 61774"/>
                <a:gd name="connsiteY10" fmla="*/ 27647 h 85006"/>
                <a:gd name="connsiteX11" fmla="*/ 23635 w 61774"/>
                <a:gd name="connsiteY11" fmla="*/ 32970 h 85006"/>
                <a:gd name="connsiteX12" fmla="*/ 36342 w 61774"/>
                <a:gd name="connsiteY12" fmla="*/ 37606 h 85006"/>
                <a:gd name="connsiteX13" fmla="*/ 49564 w 61774"/>
                <a:gd name="connsiteY13" fmla="*/ 42586 h 85006"/>
                <a:gd name="connsiteX14" fmla="*/ 58150 w 61774"/>
                <a:gd name="connsiteY14" fmla="*/ 50141 h 85006"/>
                <a:gd name="connsiteX15" fmla="*/ 61756 w 61774"/>
                <a:gd name="connsiteY15" fmla="*/ 61475 h 85006"/>
                <a:gd name="connsiteX16" fmla="*/ 58665 w 61774"/>
                <a:gd name="connsiteY16" fmla="*/ 73151 h 85006"/>
                <a:gd name="connsiteX17" fmla="*/ 50080 w 61774"/>
                <a:gd name="connsiteY17" fmla="*/ 81222 h 85006"/>
                <a:gd name="connsiteX18" fmla="*/ 37887 w 61774"/>
                <a:gd name="connsiteY18" fmla="*/ 84828 h 85006"/>
                <a:gd name="connsiteX19" fmla="*/ 29645 w 61774"/>
                <a:gd name="connsiteY19" fmla="*/ 84484 h 85006"/>
                <a:gd name="connsiteX20" fmla="*/ 23291 w 61774"/>
                <a:gd name="connsiteY20" fmla="*/ 82939 h 85006"/>
                <a:gd name="connsiteX21" fmla="*/ 16938 w 61774"/>
                <a:gd name="connsiteY21" fmla="*/ 81050 h 85006"/>
                <a:gd name="connsiteX22" fmla="*/ 14191 w 61774"/>
                <a:gd name="connsiteY22" fmla="*/ 81050 h 85006"/>
                <a:gd name="connsiteX23" fmla="*/ 12988 w 61774"/>
                <a:gd name="connsiteY23" fmla="*/ 82252 h 85006"/>
                <a:gd name="connsiteX24" fmla="*/ 12474 w 61774"/>
                <a:gd name="connsiteY24" fmla="*/ 83454 h 85006"/>
                <a:gd name="connsiteX25" fmla="*/ 10756 w 61774"/>
                <a:gd name="connsiteY25" fmla="*/ 84828 h 85006"/>
                <a:gd name="connsiteX26" fmla="*/ 8867 w 61774"/>
                <a:gd name="connsiteY26" fmla="*/ 82939 h 85006"/>
                <a:gd name="connsiteX27" fmla="*/ 282 w 61774"/>
                <a:gd name="connsiteY27" fmla="*/ 60444 h 85006"/>
                <a:gd name="connsiteX28" fmla="*/ 968 w 61774"/>
                <a:gd name="connsiteY28" fmla="*/ 57868 h 85006"/>
                <a:gd name="connsiteX29" fmla="*/ 3200 w 61774"/>
                <a:gd name="connsiteY29" fmla="*/ 58727 h 85006"/>
                <a:gd name="connsiteX30" fmla="*/ 5261 w 61774"/>
                <a:gd name="connsiteY30" fmla="*/ 62161 h 85006"/>
                <a:gd name="connsiteX31" fmla="*/ 10412 w 61774"/>
                <a:gd name="connsiteY31" fmla="*/ 69545 h 85006"/>
                <a:gd name="connsiteX32" fmla="*/ 20200 w 61774"/>
                <a:gd name="connsiteY32" fmla="*/ 77787 h 85006"/>
                <a:gd name="connsiteX33" fmla="*/ 33251 w 61774"/>
                <a:gd name="connsiteY33" fmla="*/ 81050 h 85006"/>
                <a:gd name="connsiteX34" fmla="*/ 42008 w 61774"/>
                <a:gd name="connsiteY34" fmla="*/ 79505 h 85006"/>
                <a:gd name="connsiteX35" fmla="*/ 49048 w 61774"/>
                <a:gd name="connsiteY35" fmla="*/ 73838 h 85006"/>
                <a:gd name="connsiteX36" fmla="*/ 51968 w 61774"/>
                <a:gd name="connsiteY36" fmla="*/ 64565 h 85006"/>
                <a:gd name="connsiteX37" fmla="*/ 49564 w 61774"/>
                <a:gd name="connsiteY37" fmla="*/ 55980 h 85006"/>
                <a:gd name="connsiteX38" fmla="*/ 42695 w 61774"/>
                <a:gd name="connsiteY38" fmla="*/ 50828 h 85006"/>
                <a:gd name="connsiteX39" fmla="*/ 29988 w 61774"/>
                <a:gd name="connsiteY39" fmla="*/ 46020 h 85006"/>
                <a:gd name="connsiteX40" fmla="*/ 16595 w 61774"/>
                <a:gd name="connsiteY40" fmla="*/ 41040 h 85006"/>
                <a:gd name="connsiteX41" fmla="*/ 7837 w 61774"/>
                <a:gd name="connsiteY41" fmla="*/ 33657 h 85006"/>
                <a:gd name="connsiteX42" fmla="*/ 4231 w 61774"/>
                <a:gd name="connsiteY42" fmla="*/ 22495 h 85006"/>
                <a:gd name="connsiteX43" fmla="*/ 7665 w 61774"/>
                <a:gd name="connsiteY43" fmla="*/ 10646 h 85006"/>
                <a:gd name="connsiteX44" fmla="*/ 16595 w 61774"/>
                <a:gd name="connsiteY44" fmla="*/ 2748 h 85006"/>
                <a:gd name="connsiteX45" fmla="*/ 29645 w 61774"/>
                <a:gd name="connsiteY45" fmla="*/ 0 h 85006"/>
                <a:gd name="connsiteX46" fmla="*/ 36342 w 61774"/>
                <a:gd name="connsiteY46" fmla="*/ 1030 h 85006"/>
                <a:gd name="connsiteX47" fmla="*/ 42180 w 61774"/>
                <a:gd name="connsiteY47" fmla="*/ 3435 h 85006"/>
                <a:gd name="connsiteX48" fmla="*/ 46129 w 61774"/>
                <a:gd name="connsiteY48" fmla="*/ 4637 h 85006"/>
                <a:gd name="connsiteX49" fmla="*/ 47332 w 61774"/>
                <a:gd name="connsiteY49" fmla="*/ 3778 h 85006"/>
                <a:gd name="connsiteX50" fmla="*/ 48534 w 61774"/>
                <a:gd name="connsiteY50" fmla="*/ 2404 h 85006"/>
                <a:gd name="connsiteX51" fmla="*/ 50080 w 61774"/>
                <a:gd name="connsiteY51" fmla="*/ 1889 h 85006"/>
                <a:gd name="connsiteX52" fmla="*/ 51968 w 61774"/>
                <a:gd name="connsiteY52" fmla="*/ 3435 h 85006"/>
                <a:gd name="connsiteX53" fmla="*/ 51968 w 61774"/>
                <a:gd name="connsiteY53" fmla="*/ 3435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1774" h="85006">
                  <a:moveTo>
                    <a:pt x="51968" y="3435"/>
                  </a:moveTo>
                  <a:lnTo>
                    <a:pt x="58836" y="23182"/>
                  </a:lnTo>
                  <a:cubicBezTo>
                    <a:pt x="59180" y="24384"/>
                    <a:pt x="58836" y="25242"/>
                    <a:pt x="57978" y="25586"/>
                  </a:cubicBezTo>
                  <a:cubicBezTo>
                    <a:pt x="57120" y="26101"/>
                    <a:pt x="56261" y="25586"/>
                    <a:pt x="55574" y="24384"/>
                  </a:cubicBezTo>
                  <a:lnTo>
                    <a:pt x="54029" y="21808"/>
                  </a:lnTo>
                  <a:cubicBezTo>
                    <a:pt x="52827" y="19919"/>
                    <a:pt x="51281" y="17515"/>
                    <a:pt x="49220" y="14939"/>
                  </a:cubicBezTo>
                  <a:cubicBezTo>
                    <a:pt x="47332" y="12364"/>
                    <a:pt x="44585" y="9788"/>
                    <a:pt x="41150" y="7384"/>
                  </a:cubicBezTo>
                  <a:cubicBezTo>
                    <a:pt x="37544" y="4980"/>
                    <a:pt x="33766" y="3778"/>
                    <a:pt x="29816" y="3778"/>
                  </a:cubicBezTo>
                  <a:cubicBezTo>
                    <a:pt x="25523" y="3950"/>
                    <a:pt x="22090" y="5152"/>
                    <a:pt x="19514" y="7556"/>
                  </a:cubicBezTo>
                  <a:cubicBezTo>
                    <a:pt x="16767" y="9960"/>
                    <a:pt x="15221" y="13222"/>
                    <a:pt x="14534" y="17172"/>
                  </a:cubicBezTo>
                  <a:cubicBezTo>
                    <a:pt x="14019" y="21293"/>
                    <a:pt x="14705" y="24727"/>
                    <a:pt x="16767" y="27647"/>
                  </a:cubicBezTo>
                  <a:cubicBezTo>
                    <a:pt x="18140" y="29707"/>
                    <a:pt x="20544" y="31596"/>
                    <a:pt x="23635" y="32970"/>
                  </a:cubicBezTo>
                  <a:cubicBezTo>
                    <a:pt x="26726" y="34515"/>
                    <a:pt x="31018" y="36060"/>
                    <a:pt x="36342" y="37606"/>
                  </a:cubicBezTo>
                  <a:cubicBezTo>
                    <a:pt x="41494" y="39151"/>
                    <a:pt x="45958" y="40868"/>
                    <a:pt x="49564" y="42586"/>
                  </a:cubicBezTo>
                  <a:cubicBezTo>
                    <a:pt x="53170" y="44303"/>
                    <a:pt x="56089" y="46879"/>
                    <a:pt x="58150" y="50141"/>
                  </a:cubicBezTo>
                  <a:cubicBezTo>
                    <a:pt x="60382" y="53575"/>
                    <a:pt x="61584" y="57182"/>
                    <a:pt x="61756" y="61475"/>
                  </a:cubicBezTo>
                  <a:cubicBezTo>
                    <a:pt x="61927" y="65768"/>
                    <a:pt x="60897" y="69545"/>
                    <a:pt x="58665" y="73151"/>
                  </a:cubicBezTo>
                  <a:cubicBezTo>
                    <a:pt x="56604" y="76414"/>
                    <a:pt x="53685" y="78989"/>
                    <a:pt x="50080" y="81222"/>
                  </a:cubicBezTo>
                  <a:cubicBezTo>
                    <a:pt x="46301" y="83454"/>
                    <a:pt x="42352" y="84656"/>
                    <a:pt x="37887" y="84828"/>
                  </a:cubicBezTo>
                  <a:cubicBezTo>
                    <a:pt x="34969" y="85171"/>
                    <a:pt x="32221" y="85000"/>
                    <a:pt x="29645" y="84484"/>
                  </a:cubicBezTo>
                  <a:cubicBezTo>
                    <a:pt x="27069" y="83969"/>
                    <a:pt x="25009" y="83454"/>
                    <a:pt x="23291" y="82939"/>
                  </a:cubicBezTo>
                  <a:lnTo>
                    <a:pt x="16938" y="81050"/>
                  </a:lnTo>
                  <a:cubicBezTo>
                    <a:pt x="15565" y="80879"/>
                    <a:pt x="14705" y="80879"/>
                    <a:pt x="14191" y="81050"/>
                  </a:cubicBezTo>
                  <a:cubicBezTo>
                    <a:pt x="13675" y="81394"/>
                    <a:pt x="13332" y="81737"/>
                    <a:pt x="12988" y="82252"/>
                  </a:cubicBezTo>
                  <a:lnTo>
                    <a:pt x="12474" y="83454"/>
                  </a:lnTo>
                  <a:cubicBezTo>
                    <a:pt x="12130" y="84313"/>
                    <a:pt x="11444" y="84828"/>
                    <a:pt x="10756" y="84828"/>
                  </a:cubicBezTo>
                  <a:cubicBezTo>
                    <a:pt x="10070" y="84828"/>
                    <a:pt x="9382" y="84313"/>
                    <a:pt x="8867" y="82939"/>
                  </a:cubicBezTo>
                  <a:lnTo>
                    <a:pt x="282" y="60444"/>
                  </a:lnTo>
                  <a:cubicBezTo>
                    <a:pt x="-234" y="59242"/>
                    <a:pt x="-62" y="58383"/>
                    <a:pt x="968" y="57868"/>
                  </a:cubicBezTo>
                  <a:cubicBezTo>
                    <a:pt x="1826" y="57353"/>
                    <a:pt x="2686" y="57697"/>
                    <a:pt x="3200" y="58727"/>
                  </a:cubicBezTo>
                  <a:lnTo>
                    <a:pt x="5261" y="62161"/>
                  </a:lnTo>
                  <a:cubicBezTo>
                    <a:pt x="6119" y="63707"/>
                    <a:pt x="7837" y="66111"/>
                    <a:pt x="10412" y="69545"/>
                  </a:cubicBezTo>
                  <a:cubicBezTo>
                    <a:pt x="12988" y="72979"/>
                    <a:pt x="16251" y="75727"/>
                    <a:pt x="20200" y="77787"/>
                  </a:cubicBezTo>
                  <a:cubicBezTo>
                    <a:pt x="23979" y="80020"/>
                    <a:pt x="28443" y="81050"/>
                    <a:pt x="33251" y="81050"/>
                  </a:cubicBezTo>
                  <a:cubicBezTo>
                    <a:pt x="36342" y="81222"/>
                    <a:pt x="39261" y="80535"/>
                    <a:pt x="42008" y="79505"/>
                  </a:cubicBezTo>
                  <a:cubicBezTo>
                    <a:pt x="44755" y="78474"/>
                    <a:pt x="47160" y="76414"/>
                    <a:pt x="49048" y="73838"/>
                  </a:cubicBezTo>
                  <a:cubicBezTo>
                    <a:pt x="50938" y="71091"/>
                    <a:pt x="51968" y="68000"/>
                    <a:pt x="51968" y="64565"/>
                  </a:cubicBezTo>
                  <a:cubicBezTo>
                    <a:pt x="51968" y="61131"/>
                    <a:pt x="51281" y="58212"/>
                    <a:pt x="49564" y="55980"/>
                  </a:cubicBezTo>
                  <a:cubicBezTo>
                    <a:pt x="48018" y="54090"/>
                    <a:pt x="45787" y="52374"/>
                    <a:pt x="42695" y="50828"/>
                  </a:cubicBezTo>
                  <a:cubicBezTo>
                    <a:pt x="39604" y="49282"/>
                    <a:pt x="35483" y="47737"/>
                    <a:pt x="29988" y="46020"/>
                  </a:cubicBezTo>
                  <a:cubicBezTo>
                    <a:pt x="24665" y="44303"/>
                    <a:pt x="20200" y="42758"/>
                    <a:pt x="16595" y="41040"/>
                  </a:cubicBezTo>
                  <a:cubicBezTo>
                    <a:pt x="12988" y="39323"/>
                    <a:pt x="10070" y="36919"/>
                    <a:pt x="7837" y="33657"/>
                  </a:cubicBezTo>
                  <a:cubicBezTo>
                    <a:pt x="5605" y="30394"/>
                    <a:pt x="4403" y="26788"/>
                    <a:pt x="4231" y="22495"/>
                  </a:cubicBezTo>
                  <a:cubicBezTo>
                    <a:pt x="4059" y="18202"/>
                    <a:pt x="5261" y="14253"/>
                    <a:pt x="7665" y="10646"/>
                  </a:cubicBezTo>
                  <a:cubicBezTo>
                    <a:pt x="9726" y="7384"/>
                    <a:pt x="12817" y="4808"/>
                    <a:pt x="16595" y="2748"/>
                  </a:cubicBezTo>
                  <a:cubicBezTo>
                    <a:pt x="20372" y="859"/>
                    <a:pt x="24837" y="0"/>
                    <a:pt x="29645" y="0"/>
                  </a:cubicBezTo>
                  <a:cubicBezTo>
                    <a:pt x="32221" y="172"/>
                    <a:pt x="34453" y="344"/>
                    <a:pt x="36342" y="1030"/>
                  </a:cubicBezTo>
                  <a:cubicBezTo>
                    <a:pt x="38402" y="1545"/>
                    <a:pt x="40292" y="2404"/>
                    <a:pt x="42180" y="3435"/>
                  </a:cubicBezTo>
                  <a:cubicBezTo>
                    <a:pt x="44069" y="4465"/>
                    <a:pt x="45443" y="4808"/>
                    <a:pt x="46129" y="4637"/>
                  </a:cubicBezTo>
                  <a:cubicBezTo>
                    <a:pt x="46473" y="4637"/>
                    <a:pt x="46988" y="4293"/>
                    <a:pt x="47332" y="3778"/>
                  </a:cubicBezTo>
                  <a:lnTo>
                    <a:pt x="48534" y="2404"/>
                  </a:lnTo>
                  <a:cubicBezTo>
                    <a:pt x="48878" y="2061"/>
                    <a:pt x="49392" y="1889"/>
                    <a:pt x="50080" y="1889"/>
                  </a:cubicBezTo>
                  <a:cubicBezTo>
                    <a:pt x="50938" y="1889"/>
                    <a:pt x="51625" y="2404"/>
                    <a:pt x="51968" y="3435"/>
                  </a:cubicBezTo>
                  <a:lnTo>
                    <a:pt x="51968" y="3435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72AA2DDE-7D8B-415D-828C-84E5642BA64E}"/>
                </a:ext>
              </a:extLst>
            </p:cNvPr>
            <p:cNvSpPr/>
            <p:nvPr/>
          </p:nvSpPr>
          <p:spPr>
            <a:xfrm>
              <a:off x="9646074" y="6249828"/>
              <a:ext cx="26622" cy="114304"/>
            </a:xfrm>
            <a:custGeom>
              <a:avLst/>
              <a:gdLst>
                <a:gd name="connsiteX0" fmla="*/ 21121 w 26622"/>
                <a:gd name="connsiteY0" fmla="*/ 110070 h 114304"/>
                <a:gd name="connsiteX1" fmla="*/ 18888 w 26622"/>
                <a:gd name="connsiteY1" fmla="*/ 107322 h 114304"/>
                <a:gd name="connsiteX2" fmla="*/ 11333 w 26622"/>
                <a:gd name="connsiteY2" fmla="*/ 97020 h 114304"/>
                <a:gd name="connsiteX3" fmla="*/ 4293 w 26622"/>
                <a:gd name="connsiteY3" fmla="*/ 83626 h 114304"/>
                <a:gd name="connsiteX4" fmla="*/ 858 w 26622"/>
                <a:gd name="connsiteY4" fmla="*/ 71091 h 114304"/>
                <a:gd name="connsiteX5" fmla="*/ 0 w 26622"/>
                <a:gd name="connsiteY5" fmla="*/ 61131 h 114304"/>
                <a:gd name="connsiteX6" fmla="*/ 0 w 26622"/>
                <a:gd name="connsiteY6" fmla="*/ 54949 h 114304"/>
                <a:gd name="connsiteX7" fmla="*/ 1030 w 26622"/>
                <a:gd name="connsiteY7" fmla="*/ 43101 h 114304"/>
                <a:gd name="connsiteX8" fmla="*/ 4465 w 26622"/>
                <a:gd name="connsiteY8" fmla="*/ 30565 h 114304"/>
                <a:gd name="connsiteX9" fmla="*/ 11505 w 26622"/>
                <a:gd name="connsiteY9" fmla="*/ 17172 h 114304"/>
                <a:gd name="connsiteX10" fmla="*/ 21121 w 26622"/>
                <a:gd name="connsiteY10" fmla="*/ 4122 h 114304"/>
                <a:gd name="connsiteX11" fmla="*/ 23009 w 26622"/>
                <a:gd name="connsiteY11" fmla="*/ 1717 h 114304"/>
                <a:gd name="connsiteX12" fmla="*/ 24211 w 26622"/>
                <a:gd name="connsiteY12" fmla="*/ 687 h 114304"/>
                <a:gd name="connsiteX13" fmla="*/ 25586 w 26622"/>
                <a:gd name="connsiteY13" fmla="*/ 0 h 114304"/>
                <a:gd name="connsiteX14" fmla="*/ 26444 w 26622"/>
                <a:gd name="connsiteY14" fmla="*/ 687 h 114304"/>
                <a:gd name="connsiteX15" fmla="*/ 26101 w 26622"/>
                <a:gd name="connsiteY15" fmla="*/ 2404 h 114304"/>
                <a:gd name="connsiteX16" fmla="*/ 24040 w 26622"/>
                <a:gd name="connsiteY16" fmla="*/ 5667 h 114304"/>
                <a:gd name="connsiteX17" fmla="*/ 18888 w 26622"/>
                <a:gd name="connsiteY17" fmla="*/ 14596 h 114304"/>
                <a:gd name="connsiteX18" fmla="*/ 13909 w 26622"/>
                <a:gd name="connsiteY18" fmla="*/ 24384 h 114304"/>
                <a:gd name="connsiteX19" fmla="*/ 11333 w 26622"/>
                <a:gd name="connsiteY19" fmla="*/ 32455 h 114304"/>
                <a:gd name="connsiteX20" fmla="*/ 9272 w 26622"/>
                <a:gd name="connsiteY20" fmla="*/ 42071 h 114304"/>
                <a:gd name="connsiteX21" fmla="*/ 8242 w 26622"/>
                <a:gd name="connsiteY21" fmla="*/ 52030 h 114304"/>
                <a:gd name="connsiteX22" fmla="*/ 8242 w 26622"/>
                <a:gd name="connsiteY22" fmla="*/ 61131 h 114304"/>
                <a:gd name="connsiteX23" fmla="*/ 9444 w 26622"/>
                <a:gd name="connsiteY23" fmla="*/ 72636 h 114304"/>
                <a:gd name="connsiteX24" fmla="*/ 11333 w 26622"/>
                <a:gd name="connsiteY24" fmla="*/ 81394 h 114304"/>
                <a:gd name="connsiteX25" fmla="*/ 14081 w 26622"/>
                <a:gd name="connsiteY25" fmla="*/ 89636 h 114304"/>
                <a:gd name="connsiteX26" fmla="*/ 22495 w 26622"/>
                <a:gd name="connsiteY26" fmla="*/ 105777 h 114304"/>
                <a:gd name="connsiteX27" fmla="*/ 24211 w 26622"/>
                <a:gd name="connsiteY27" fmla="*/ 108868 h 114304"/>
                <a:gd name="connsiteX28" fmla="*/ 26444 w 26622"/>
                <a:gd name="connsiteY28" fmla="*/ 112474 h 114304"/>
                <a:gd name="connsiteX29" fmla="*/ 25929 w 26622"/>
                <a:gd name="connsiteY29" fmla="*/ 114192 h 114304"/>
                <a:gd name="connsiteX30" fmla="*/ 24555 w 26622"/>
                <a:gd name="connsiteY30" fmla="*/ 114020 h 114304"/>
                <a:gd name="connsiteX31" fmla="*/ 21121 w 26622"/>
                <a:gd name="connsiteY31" fmla="*/ 110070 h 114304"/>
                <a:gd name="connsiteX32" fmla="*/ 21121 w 26622"/>
                <a:gd name="connsiteY32" fmla="*/ 110070 h 11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622" h="114304">
                  <a:moveTo>
                    <a:pt x="21121" y="110070"/>
                  </a:moveTo>
                  <a:lnTo>
                    <a:pt x="18888" y="107322"/>
                  </a:lnTo>
                  <a:cubicBezTo>
                    <a:pt x="17000" y="104919"/>
                    <a:pt x="14424" y="101484"/>
                    <a:pt x="11333" y="97020"/>
                  </a:cubicBezTo>
                  <a:cubicBezTo>
                    <a:pt x="8242" y="92555"/>
                    <a:pt x="6010" y="88090"/>
                    <a:pt x="4293" y="83626"/>
                  </a:cubicBezTo>
                  <a:cubicBezTo>
                    <a:pt x="2575" y="79333"/>
                    <a:pt x="1545" y="75040"/>
                    <a:pt x="858" y="71091"/>
                  </a:cubicBezTo>
                  <a:cubicBezTo>
                    <a:pt x="344" y="67141"/>
                    <a:pt x="0" y="63707"/>
                    <a:pt x="0" y="61131"/>
                  </a:cubicBezTo>
                  <a:cubicBezTo>
                    <a:pt x="0" y="58555"/>
                    <a:pt x="0" y="56323"/>
                    <a:pt x="0" y="54949"/>
                  </a:cubicBezTo>
                  <a:cubicBezTo>
                    <a:pt x="0" y="51000"/>
                    <a:pt x="344" y="47051"/>
                    <a:pt x="1030" y="43101"/>
                  </a:cubicBezTo>
                  <a:cubicBezTo>
                    <a:pt x="1545" y="39151"/>
                    <a:pt x="2747" y="34858"/>
                    <a:pt x="4465" y="30565"/>
                  </a:cubicBezTo>
                  <a:cubicBezTo>
                    <a:pt x="6182" y="26101"/>
                    <a:pt x="8414" y="21636"/>
                    <a:pt x="11505" y="17172"/>
                  </a:cubicBezTo>
                  <a:cubicBezTo>
                    <a:pt x="14595" y="12707"/>
                    <a:pt x="17858" y="8243"/>
                    <a:pt x="21121" y="4122"/>
                  </a:cubicBezTo>
                  <a:lnTo>
                    <a:pt x="23009" y="1717"/>
                  </a:lnTo>
                  <a:cubicBezTo>
                    <a:pt x="23181" y="1545"/>
                    <a:pt x="23697" y="1030"/>
                    <a:pt x="24211" y="687"/>
                  </a:cubicBezTo>
                  <a:cubicBezTo>
                    <a:pt x="24727" y="172"/>
                    <a:pt x="25242" y="0"/>
                    <a:pt x="25586" y="0"/>
                  </a:cubicBezTo>
                  <a:cubicBezTo>
                    <a:pt x="25929" y="0"/>
                    <a:pt x="26272" y="172"/>
                    <a:pt x="26444" y="687"/>
                  </a:cubicBezTo>
                  <a:cubicBezTo>
                    <a:pt x="26788" y="1030"/>
                    <a:pt x="26616" y="1717"/>
                    <a:pt x="26101" y="2404"/>
                  </a:cubicBezTo>
                  <a:lnTo>
                    <a:pt x="24040" y="5667"/>
                  </a:lnTo>
                  <a:cubicBezTo>
                    <a:pt x="23009" y="7384"/>
                    <a:pt x="21293" y="10303"/>
                    <a:pt x="18888" y="14596"/>
                  </a:cubicBezTo>
                  <a:cubicBezTo>
                    <a:pt x="16485" y="18889"/>
                    <a:pt x="14767" y="22152"/>
                    <a:pt x="13909" y="24384"/>
                  </a:cubicBezTo>
                  <a:cubicBezTo>
                    <a:pt x="13051" y="26616"/>
                    <a:pt x="12192" y="29364"/>
                    <a:pt x="11333" y="32455"/>
                  </a:cubicBezTo>
                  <a:cubicBezTo>
                    <a:pt x="10474" y="35717"/>
                    <a:pt x="9788" y="38808"/>
                    <a:pt x="9272" y="42071"/>
                  </a:cubicBezTo>
                  <a:cubicBezTo>
                    <a:pt x="8758" y="45333"/>
                    <a:pt x="8414" y="48596"/>
                    <a:pt x="8242" y="52030"/>
                  </a:cubicBezTo>
                  <a:cubicBezTo>
                    <a:pt x="8070" y="55464"/>
                    <a:pt x="8070" y="58555"/>
                    <a:pt x="8242" y="61131"/>
                  </a:cubicBezTo>
                  <a:cubicBezTo>
                    <a:pt x="8414" y="65252"/>
                    <a:pt x="8758" y="69030"/>
                    <a:pt x="9444" y="72636"/>
                  </a:cubicBezTo>
                  <a:cubicBezTo>
                    <a:pt x="9960" y="76071"/>
                    <a:pt x="10646" y="78989"/>
                    <a:pt x="11333" y="81394"/>
                  </a:cubicBezTo>
                  <a:cubicBezTo>
                    <a:pt x="12020" y="83797"/>
                    <a:pt x="12879" y="86545"/>
                    <a:pt x="14081" y="89636"/>
                  </a:cubicBezTo>
                  <a:cubicBezTo>
                    <a:pt x="15283" y="92727"/>
                    <a:pt x="18030" y="98222"/>
                    <a:pt x="22495" y="105777"/>
                  </a:cubicBezTo>
                  <a:lnTo>
                    <a:pt x="24211" y="108868"/>
                  </a:lnTo>
                  <a:lnTo>
                    <a:pt x="26444" y="112474"/>
                  </a:lnTo>
                  <a:cubicBezTo>
                    <a:pt x="26444" y="113505"/>
                    <a:pt x="26272" y="114020"/>
                    <a:pt x="25929" y="114192"/>
                  </a:cubicBezTo>
                  <a:cubicBezTo>
                    <a:pt x="25586" y="114363"/>
                    <a:pt x="25071" y="114363"/>
                    <a:pt x="24555" y="114020"/>
                  </a:cubicBezTo>
                  <a:cubicBezTo>
                    <a:pt x="23869" y="113505"/>
                    <a:pt x="22839" y="112131"/>
                    <a:pt x="21121" y="110070"/>
                  </a:cubicBezTo>
                  <a:lnTo>
                    <a:pt x="21121" y="110070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xmlns="" id="{14C631E2-8585-43DD-8071-219DED31C6D1}"/>
                </a:ext>
              </a:extLst>
            </p:cNvPr>
            <p:cNvSpPr/>
            <p:nvPr/>
          </p:nvSpPr>
          <p:spPr>
            <a:xfrm>
              <a:off x="9683508" y="6262191"/>
              <a:ext cx="52373" cy="85171"/>
            </a:xfrm>
            <a:custGeom>
              <a:avLst/>
              <a:gdLst>
                <a:gd name="connsiteX0" fmla="*/ 0 w 52373"/>
                <a:gd name="connsiteY0" fmla="*/ 85171 h 85171"/>
                <a:gd name="connsiteX1" fmla="*/ 0 w 52373"/>
                <a:gd name="connsiteY1" fmla="*/ 82424 h 85171"/>
                <a:gd name="connsiteX2" fmla="*/ 11505 w 52373"/>
                <a:gd name="connsiteY2" fmla="*/ 71949 h 85171"/>
                <a:gd name="connsiteX3" fmla="*/ 20778 w 52373"/>
                <a:gd name="connsiteY3" fmla="*/ 61990 h 85171"/>
                <a:gd name="connsiteX4" fmla="*/ 29020 w 52373"/>
                <a:gd name="connsiteY4" fmla="*/ 52202 h 85171"/>
                <a:gd name="connsiteX5" fmla="*/ 33313 w 52373"/>
                <a:gd name="connsiteY5" fmla="*/ 45848 h 85171"/>
                <a:gd name="connsiteX6" fmla="*/ 36060 w 52373"/>
                <a:gd name="connsiteY6" fmla="*/ 40181 h 85171"/>
                <a:gd name="connsiteX7" fmla="*/ 37606 w 52373"/>
                <a:gd name="connsiteY7" fmla="*/ 34515 h 85171"/>
                <a:gd name="connsiteX8" fmla="*/ 37950 w 52373"/>
                <a:gd name="connsiteY8" fmla="*/ 28505 h 85171"/>
                <a:gd name="connsiteX9" fmla="*/ 37090 w 52373"/>
                <a:gd name="connsiteY9" fmla="*/ 21464 h 85171"/>
                <a:gd name="connsiteX10" fmla="*/ 34343 w 52373"/>
                <a:gd name="connsiteY10" fmla="*/ 15455 h 85171"/>
                <a:gd name="connsiteX11" fmla="*/ 28334 w 52373"/>
                <a:gd name="connsiteY11" fmla="*/ 10818 h 85171"/>
                <a:gd name="connsiteX12" fmla="*/ 20262 w 52373"/>
                <a:gd name="connsiteY12" fmla="*/ 8758 h 85171"/>
                <a:gd name="connsiteX13" fmla="*/ 15283 w 52373"/>
                <a:gd name="connsiteY13" fmla="*/ 9788 h 85171"/>
                <a:gd name="connsiteX14" fmla="*/ 10474 w 52373"/>
                <a:gd name="connsiteY14" fmla="*/ 12535 h 85171"/>
                <a:gd name="connsiteX15" fmla="*/ 7212 w 52373"/>
                <a:gd name="connsiteY15" fmla="*/ 16313 h 85171"/>
                <a:gd name="connsiteX16" fmla="*/ 4121 w 52373"/>
                <a:gd name="connsiteY16" fmla="*/ 21808 h 85171"/>
                <a:gd name="connsiteX17" fmla="*/ 2232 w 52373"/>
                <a:gd name="connsiteY17" fmla="*/ 21808 h 85171"/>
                <a:gd name="connsiteX18" fmla="*/ 3777 w 52373"/>
                <a:gd name="connsiteY18" fmla="*/ 15111 h 85171"/>
                <a:gd name="connsiteX19" fmla="*/ 6010 w 52373"/>
                <a:gd name="connsiteY19" fmla="*/ 9960 h 85171"/>
                <a:gd name="connsiteX20" fmla="*/ 10303 w 52373"/>
                <a:gd name="connsiteY20" fmla="*/ 4980 h 85171"/>
                <a:gd name="connsiteX21" fmla="*/ 16313 w 52373"/>
                <a:gd name="connsiteY21" fmla="*/ 1374 h 85171"/>
                <a:gd name="connsiteX22" fmla="*/ 23353 w 52373"/>
                <a:gd name="connsiteY22" fmla="*/ 0 h 85171"/>
                <a:gd name="connsiteX23" fmla="*/ 29364 w 52373"/>
                <a:gd name="connsiteY23" fmla="*/ 687 h 85171"/>
                <a:gd name="connsiteX24" fmla="*/ 35889 w 52373"/>
                <a:gd name="connsiteY24" fmla="*/ 2748 h 85171"/>
                <a:gd name="connsiteX25" fmla="*/ 40868 w 52373"/>
                <a:gd name="connsiteY25" fmla="*/ 6353 h 85171"/>
                <a:gd name="connsiteX26" fmla="*/ 44646 w 52373"/>
                <a:gd name="connsiteY26" fmla="*/ 11677 h 85171"/>
                <a:gd name="connsiteX27" fmla="*/ 46878 w 52373"/>
                <a:gd name="connsiteY27" fmla="*/ 17687 h 85171"/>
                <a:gd name="connsiteX28" fmla="*/ 47222 w 52373"/>
                <a:gd name="connsiteY28" fmla="*/ 25757 h 85171"/>
                <a:gd name="connsiteX29" fmla="*/ 46535 w 52373"/>
                <a:gd name="connsiteY29" fmla="*/ 30737 h 85171"/>
                <a:gd name="connsiteX30" fmla="*/ 44818 w 52373"/>
                <a:gd name="connsiteY30" fmla="*/ 35373 h 85171"/>
                <a:gd name="connsiteX31" fmla="*/ 42413 w 52373"/>
                <a:gd name="connsiteY31" fmla="*/ 40353 h 85171"/>
                <a:gd name="connsiteX32" fmla="*/ 39494 w 52373"/>
                <a:gd name="connsiteY32" fmla="*/ 44818 h 85171"/>
                <a:gd name="connsiteX33" fmla="*/ 32969 w 52373"/>
                <a:gd name="connsiteY33" fmla="*/ 53232 h 85171"/>
                <a:gd name="connsiteX34" fmla="*/ 21808 w 52373"/>
                <a:gd name="connsiteY34" fmla="*/ 65252 h 85171"/>
                <a:gd name="connsiteX35" fmla="*/ 10303 w 52373"/>
                <a:gd name="connsiteY35" fmla="*/ 76414 h 85171"/>
                <a:gd name="connsiteX36" fmla="*/ 30222 w 52373"/>
                <a:gd name="connsiteY36" fmla="*/ 76414 h 85171"/>
                <a:gd name="connsiteX37" fmla="*/ 36576 w 52373"/>
                <a:gd name="connsiteY37" fmla="*/ 76414 h 85171"/>
                <a:gd name="connsiteX38" fmla="*/ 40353 w 52373"/>
                <a:gd name="connsiteY38" fmla="*/ 76071 h 85171"/>
                <a:gd name="connsiteX39" fmla="*/ 45333 w 52373"/>
                <a:gd name="connsiteY39" fmla="*/ 74697 h 85171"/>
                <a:gd name="connsiteX40" fmla="*/ 48080 w 52373"/>
                <a:gd name="connsiteY40" fmla="*/ 72808 h 85171"/>
                <a:gd name="connsiteX41" fmla="*/ 50313 w 52373"/>
                <a:gd name="connsiteY41" fmla="*/ 69373 h 85171"/>
                <a:gd name="connsiteX42" fmla="*/ 52373 w 52373"/>
                <a:gd name="connsiteY42" fmla="*/ 69373 h 85171"/>
                <a:gd name="connsiteX43" fmla="*/ 50656 w 52373"/>
                <a:gd name="connsiteY43" fmla="*/ 73494 h 85171"/>
                <a:gd name="connsiteX44" fmla="*/ 48596 w 52373"/>
                <a:gd name="connsiteY44" fmla="*/ 79505 h 85171"/>
                <a:gd name="connsiteX45" fmla="*/ 46706 w 52373"/>
                <a:gd name="connsiteY45" fmla="*/ 85000 h 85171"/>
                <a:gd name="connsiteX46" fmla="*/ 0 w 52373"/>
                <a:gd name="connsiteY46" fmla="*/ 85000 h 85171"/>
                <a:gd name="connsiteX47" fmla="*/ 0 w 52373"/>
                <a:gd name="connsiteY47" fmla="*/ 85171 h 8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373" h="85171">
                  <a:moveTo>
                    <a:pt x="0" y="85171"/>
                  </a:moveTo>
                  <a:lnTo>
                    <a:pt x="0" y="82424"/>
                  </a:lnTo>
                  <a:cubicBezTo>
                    <a:pt x="5151" y="77959"/>
                    <a:pt x="8930" y="74525"/>
                    <a:pt x="11505" y="71949"/>
                  </a:cubicBezTo>
                  <a:cubicBezTo>
                    <a:pt x="14081" y="69545"/>
                    <a:pt x="17172" y="66111"/>
                    <a:pt x="20778" y="61990"/>
                  </a:cubicBezTo>
                  <a:cubicBezTo>
                    <a:pt x="24383" y="57868"/>
                    <a:pt x="27131" y="54606"/>
                    <a:pt x="29020" y="52202"/>
                  </a:cubicBezTo>
                  <a:cubicBezTo>
                    <a:pt x="30737" y="49798"/>
                    <a:pt x="32283" y="47737"/>
                    <a:pt x="33313" y="45848"/>
                  </a:cubicBezTo>
                  <a:cubicBezTo>
                    <a:pt x="34343" y="43959"/>
                    <a:pt x="35373" y="42071"/>
                    <a:pt x="36060" y="40181"/>
                  </a:cubicBezTo>
                  <a:cubicBezTo>
                    <a:pt x="36919" y="38121"/>
                    <a:pt x="37434" y="36404"/>
                    <a:pt x="37606" y="34515"/>
                  </a:cubicBezTo>
                  <a:cubicBezTo>
                    <a:pt x="37950" y="32626"/>
                    <a:pt x="37950" y="30737"/>
                    <a:pt x="37950" y="28505"/>
                  </a:cubicBezTo>
                  <a:cubicBezTo>
                    <a:pt x="37950" y="26101"/>
                    <a:pt x="37606" y="23869"/>
                    <a:pt x="37090" y="21464"/>
                  </a:cubicBezTo>
                  <a:cubicBezTo>
                    <a:pt x="36576" y="19061"/>
                    <a:pt x="35545" y="17000"/>
                    <a:pt x="34343" y="15455"/>
                  </a:cubicBezTo>
                  <a:cubicBezTo>
                    <a:pt x="32969" y="13909"/>
                    <a:pt x="31081" y="12364"/>
                    <a:pt x="28334" y="10818"/>
                  </a:cubicBezTo>
                  <a:cubicBezTo>
                    <a:pt x="25586" y="9445"/>
                    <a:pt x="23010" y="8758"/>
                    <a:pt x="20262" y="8758"/>
                  </a:cubicBezTo>
                  <a:cubicBezTo>
                    <a:pt x="18546" y="8758"/>
                    <a:pt x="16828" y="9101"/>
                    <a:pt x="15283" y="9788"/>
                  </a:cubicBezTo>
                  <a:cubicBezTo>
                    <a:pt x="13737" y="10303"/>
                    <a:pt x="12192" y="11333"/>
                    <a:pt x="10474" y="12535"/>
                  </a:cubicBezTo>
                  <a:cubicBezTo>
                    <a:pt x="8758" y="13738"/>
                    <a:pt x="7727" y="15111"/>
                    <a:pt x="7212" y="16313"/>
                  </a:cubicBezTo>
                  <a:lnTo>
                    <a:pt x="4121" y="21808"/>
                  </a:lnTo>
                  <a:lnTo>
                    <a:pt x="2232" y="21808"/>
                  </a:lnTo>
                  <a:cubicBezTo>
                    <a:pt x="2747" y="19061"/>
                    <a:pt x="3263" y="16828"/>
                    <a:pt x="3777" y="15111"/>
                  </a:cubicBezTo>
                  <a:cubicBezTo>
                    <a:pt x="4293" y="13566"/>
                    <a:pt x="4979" y="11848"/>
                    <a:pt x="6010" y="9960"/>
                  </a:cubicBezTo>
                  <a:cubicBezTo>
                    <a:pt x="7040" y="8071"/>
                    <a:pt x="8414" y="6525"/>
                    <a:pt x="10303" y="4980"/>
                  </a:cubicBezTo>
                  <a:cubicBezTo>
                    <a:pt x="12192" y="3435"/>
                    <a:pt x="14253" y="2232"/>
                    <a:pt x="16313" y="1374"/>
                  </a:cubicBezTo>
                  <a:cubicBezTo>
                    <a:pt x="18546" y="515"/>
                    <a:pt x="20778" y="0"/>
                    <a:pt x="23353" y="0"/>
                  </a:cubicBezTo>
                  <a:cubicBezTo>
                    <a:pt x="25071" y="0"/>
                    <a:pt x="26960" y="172"/>
                    <a:pt x="29364" y="687"/>
                  </a:cubicBezTo>
                  <a:cubicBezTo>
                    <a:pt x="31767" y="1202"/>
                    <a:pt x="33828" y="1717"/>
                    <a:pt x="35889" y="2748"/>
                  </a:cubicBezTo>
                  <a:cubicBezTo>
                    <a:pt x="37778" y="3606"/>
                    <a:pt x="39494" y="4980"/>
                    <a:pt x="40868" y="6353"/>
                  </a:cubicBezTo>
                  <a:cubicBezTo>
                    <a:pt x="42243" y="7899"/>
                    <a:pt x="43445" y="9616"/>
                    <a:pt x="44646" y="11677"/>
                  </a:cubicBezTo>
                  <a:cubicBezTo>
                    <a:pt x="45676" y="13738"/>
                    <a:pt x="46535" y="15798"/>
                    <a:pt x="46878" y="17687"/>
                  </a:cubicBezTo>
                  <a:cubicBezTo>
                    <a:pt x="47222" y="19748"/>
                    <a:pt x="47394" y="22323"/>
                    <a:pt x="47222" y="25757"/>
                  </a:cubicBezTo>
                  <a:cubicBezTo>
                    <a:pt x="47050" y="27990"/>
                    <a:pt x="46878" y="29535"/>
                    <a:pt x="46535" y="30737"/>
                  </a:cubicBezTo>
                  <a:cubicBezTo>
                    <a:pt x="46192" y="31768"/>
                    <a:pt x="45676" y="33313"/>
                    <a:pt x="44818" y="35373"/>
                  </a:cubicBezTo>
                  <a:cubicBezTo>
                    <a:pt x="43959" y="37434"/>
                    <a:pt x="43101" y="38980"/>
                    <a:pt x="42413" y="40353"/>
                  </a:cubicBezTo>
                  <a:cubicBezTo>
                    <a:pt x="41727" y="41727"/>
                    <a:pt x="40697" y="43101"/>
                    <a:pt x="39494" y="44818"/>
                  </a:cubicBezTo>
                  <a:cubicBezTo>
                    <a:pt x="38292" y="46535"/>
                    <a:pt x="36060" y="49282"/>
                    <a:pt x="32969" y="53232"/>
                  </a:cubicBezTo>
                  <a:cubicBezTo>
                    <a:pt x="29878" y="57182"/>
                    <a:pt x="26101" y="61131"/>
                    <a:pt x="21808" y="65252"/>
                  </a:cubicBezTo>
                  <a:lnTo>
                    <a:pt x="10303" y="76414"/>
                  </a:lnTo>
                  <a:cubicBezTo>
                    <a:pt x="20262" y="76242"/>
                    <a:pt x="26788" y="76242"/>
                    <a:pt x="30222" y="76414"/>
                  </a:cubicBezTo>
                  <a:cubicBezTo>
                    <a:pt x="33485" y="76414"/>
                    <a:pt x="35717" y="76414"/>
                    <a:pt x="36576" y="76414"/>
                  </a:cubicBezTo>
                  <a:cubicBezTo>
                    <a:pt x="37434" y="76414"/>
                    <a:pt x="38808" y="76242"/>
                    <a:pt x="40353" y="76071"/>
                  </a:cubicBezTo>
                  <a:cubicBezTo>
                    <a:pt x="42071" y="75899"/>
                    <a:pt x="43615" y="75384"/>
                    <a:pt x="45333" y="74697"/>
                  </a:cubicBezTo>
                  <a:cubicBezTo>
                    <a:pt x="46878" y="74010"/>
                    <a:pt x="47908" y="73494"/>
                    <a:pt x="48080" y="72808"/>
                  </a:cubicBezTo>
                  <a:lnTo>
                    <a:pt x="50313" y="69373"/>
                  </a:lnTo>
                  <a:lnTo>
                    <a:pt x="52373" y="69373"/>
                  </a:lnTo>
                  <a:cubicBezTo>
                    <a:pt x="51515" y="71434"/>
                    <a:pt x="50828" y="72808"/>
                    <a:pt x="50656" y="73494"/>
                  </a:cubicBezTo>
                  <a:cubicBezTo>
                    <a:pt x="50485" y="74181"/>
                    <a:pt x="49798" y="76242"/>
                    <a:pt x="48596" y="79505"/>
                  </a:cubicBezTo>
                  <a:lnTo>
                    <a:pt x="46706" y="85000"/>
                  </a:lnTo>
                  <a:lnTo>
                    <a:pt x="0" y="85000"/>
                  </a:lnTo>
                  <a:lnTo>
                    <a:pt x="0" y="85171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xmlns="" id="{053F4418-49D0-48A4-B65E-7918D1A2B5FB}"/>
                </a:ext>
              </a:extLst>
            </p:cNvPr>
            <p:cNvSpPr/>
            <p:nvPr/>
          </p:nvSpPr>
          <p:spPr>
            <a:xfrm>
              <a:off x="9744295" y="6262706"/>
              <a:ext cx="51643" cy="84510"/>
            </a:xfrm>
            <a:custGeom>
              <a:avLst/>
              <a:gdLst>
                <a:gd name="connsiteX0" fmla="*/ 0 w 51643"/>
                <a:gd name="connsiteY0" fmla="*/ 40353 h 84510"/>
                <a:gd name="connsiteX1" fmla="*/ 688 w 51643"/>
                <a:gd name="connsiteY1" fmla="*/ 30050 h 84510"/>
                <a:gd name="connsiteX2" fmla="*/ 2748 w 51643"/>
                <a:gd name="connsiteY2" fmla="*/ 20778 h 84510"/>
                <a:gd name="connsiteX3" fmla="*/ 6183 w 51643"/>
                <a:gd name="connsiteY3" fmla="*/ 13051 h 84510"/>
                <a:gd name="connsiteX4" fmla="*/ 11162 w 51643"/>
                <a:gd name="connsiteY4" fmla="*/ 6525 h 84510"/>
                <a:gd name="connsiteX5" fmla="*/ 17515 w 51643"/>
                <a:gd name="connsiteY5" fmla="*/ 1889 h 84510"/>
                <a:gd name="connsiteX6" fmla="*/ 25929 w 51643"/>
                <a:gd name="connsiteY6" fmla="*/ 0 h 84510"/>
                <a:gd name="connsiteX7" fmla="*/ 32455 w 51643"/>
                <a:gd name="connsiteY7" fmla="*/ 1030 h 84510"/>
                <a:gd name="connsiteX8" fmla="*/ 38121 w 51643"/>
                <a:gd name="connsiteY8" fmla="*/ 4293 h 84510"/>
                <a:gd name="connsiteX9" fmla="*/ 43445 w 51643"/>
                <a:gd name="connsiteY9" fmla="*/ 9616 h 84510"/>
                <a:gd name="connsiteX10" fmla="*/ 47566 w 51643"/>
                <a:gd name="connsiteY10" fmla="*/ 16485 h 84510"/>
                <a:gd name="connsiteX11" fmla="*/ 50142 w 51643"/>
                <a:gd name="connsiteY11" fmla="*/ 25929 h 84510"/>
                <a:gd name="connsiteX12" fmla="*/ 51515 w 51643"/>
                <a:gd name="connsiteY12" fmla="*/ 37091 h 84510"/>
                <a:gd name="connsiteX13" fmla="*/ 51515 w 51643"/>
                <a:gd name="connsiteY13" fmla="*/ 47909 h 84510"/>
                <a:gd name="connsiteX14" fmla="*/ 50485 w 51643"/>
                <a:gd name="connsiteY14" fmla="*/ 58212 h 84510"/>
                <a:gd name="connsiteX15" fmla="*/ 48424 w 51643"/>
                <a:gd name="connsiteY15" fmla="*/ 65768 h 84510"/>
                <a:gd name="connsiteX16" fmla="*/ 44819 w 51643"/>
                <a:gd name="connsiteY16" fmla="*/ 72464 h 84510"/>
                <a:gd name="connsiteX17" fmla="*/ 39838 w 51643"/>
                <a:gd name="connsiteY17" fmla="*/ 78474 h 84510"/>
                <a:gd name="connsiteX18" fmla="*/ 33657 w 51643"/>
                <a:gd name="connsiteY18" fmla="*/ 82767 h 84510"/>
                <a:gd name="connsiteX19" fmla="*/ 25587 w 51643"/>
                <a:gd name="connsiteY19" fmla="*/ 84484 h 84510"/>
                <a:gd name="connsiteX20" fmla="*/ 19232 w 51643"/>
                <a:gd name="connsiteY20" fmla="*/ 83282 h 84510"/>
                <a:gd name="connsiteX21" fmla="*/ 13394 w 51643"/>
                <a:gd name="connsiteY21" fmla="*/ 79848 h 84510"/>
                <a:gd name="connsiteX22" fmla="*/ 8586 w 51643"/>
                <a:gd name="connsiteY22" fmla="*/ 74697 h 84510"/>
                <a:gd name="connsiteX23" fmla="*/ 4637 w 51643"/>
                <a:gd name="connsiteY23" fmla="*/ 68515 h 84510"/>
                <a:gd name="connsiteX24" fmla="*/ 1890 w 51643"/>
                <a:gd name="connsiteY24" fmla="*/ 60101 h 84510"/>
                <a:gd name="connsiteX25" fmla="*/ 516 w 51643"/>
                <a:gd name="connsiteY25" fmla="*/ 50141 h 84510"/>
                <a:gd name="connsiteX26" fmla="*/ 0 w 51643"/>
                <a:gd name="connsiteY26" fmla="*/ 40353 h 84510"/>
                <a:gd name="connsiteX27" fmla="*/ 0 w 51643"/>
                <a:gd name="connsiteY27" fmla="*/ 40353 h 84510"/>
                <a:gd name="connsiteX28" fmla="*/ 26273 w 51643"/>
                <a:gd name="connsiteY28" fmla="*/ 80707 h 84510"/>
                <a:gd name="connsiteX29" fmla="*/ 30738 w 51643"/>
                <a:gd name="connsiteY29" fmla="*/ 79848 h 84510"/>
                <a:gd name="connsiteX30" fmla="*/ 34515 w 51643"/>
                <a:gd name="connsiteY30" fmla="*/ 76757 h 84510"/>
                <a:gd name="connsiteX31" fmla="*/ 37434 w 51643"/>
                <a:gd name="connsiteY31" fmla="*/ 72121 h 84510"/>
                <a:gd name="connsiteX32" fmla="*/ 39152 w 51643"/>
                <a:gd name="connsiteY32" fmla="*/ 63878 h 84510"/>
                <a:gd name="connsiteX33" fmla="*/ 40010 w 51643"/>
                <a:gd name="connsiteY33" fmla="*/ 53404 h 84510"/>
                <a:gd name="connsiteX34" fmla="*/ 40182 w 51643"/>
                <a:gd name="connsiteY34" fmla="*/ 41212 h 84510"/>
                <a:gd name="connsiteX35" fmla="*/ 39666 w 51643"/>
                <a:gd name="connsiteY35" fmla="*/ 28162 h 84510"/>
                <a:gd name="connsiteX36" fmla="*/ 38808 w 51643"/>
                <a:gd name="connsiteY36" fmla="*/ 20091 h 84510"/>
                <a:gd name="connsiteX37" fmla="*/ 37091 w 51643"/>
                <a:gd name="connsiteY37" fmla="*/ 13394 h 84510"/>
                <a:gd name="connsiteX38" fmla="*/ 34172 w 51643"/>
                <a:gd name="connsiteY38" fmla="*/ 7556 h 84510"/>
                <a:gd name="connsiteX39" fmla="*/ 30394 w 51643"/>
                <a:gd name="connsiteY39" fmla="*/ 4293 h 84510"/>
                <a:gd name="connsiteX40" fmla="*/ 26101 w 51643"/>
                <a:gd name="connsiteY40" fmla="*/ 3091 h 84510"/>
                <a:gd name="connsiteX41" fmla="*/ 21122 w 51643"/>
                <a:gd name="connsiteY41" fmla="*/ 4465 h 84510"/>
                <a:gd name="connsiteX42" fmla="*/ 17001 w 51643"/>
                <a:gd name="connsiteY42" fmla="*/ 7899 h 84510"/>
                <a:gd name="connsiteX43" fmla="*/ 14081 w 51643"/>
                <a:gd name="connsiteY43" fmla="*/ 12707 h 84510"/>
                <a:gd name="connsiteX44" fmla="*/ 12192 w 51643"/>
                <a:gd name="connsiteY44" fmla="*/ 19576 h 84510"/>
                <a:gd name="connsiteX45" fmla="*/ 11162 w 51643"/>
                <a:gd name="connsiteY45" fmla="*/ 27990 h 84510"/>
                <a:gd name="connsiteX46" fmla="*/ 11162 w 51643"/>
                <a:gd name="connsiteY46" fmla="*/ 41899 h 84510"/>
                <a:gd name="connsiteX47" fmla="*/ 11506 w 51643"/>
                <a:gd name="connsiteY47" fmla="*/ 56838 h 84510"/>
                <a:gd name="connsiteX48" fmla="*/ 12879 w 51643"/>
                <a:gd name="connsiteY48" fmla="*/ 66455 h 84510"/>
                <a:gd name="connsiteX49" fmla="*/ 15799 w 51643"/>
                <a:gd name="connsiteY49" fmla="*/ 74697 h 84510"/>
                <a:gd name="connsiteX50" fmla="*/ 20092 w 51643"/>
                <a:gd name="connsiteY50" fmla="*/ 79505 h 84510"/>
                <a:gd name="connsiteX51" fmla="*/ 26273 w 51643"/>
                <a:gd name="connsiteY51" fmla="*/ 80707 h 84510"/>
                <a:gd name="connsiteX52" fmla="*/ 26273 w 51643"/>
                <a:gd name="connsiteY52" fmla="*/ 80707 h 8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643" h="84510">
                  <a:moveTo>
                    <a:pt x="0" y="40353"/>
                  </a:moveTo>
                  <a:cubicBezTo>
                    <a:pt x="0" y="36919"/>
                    <a:pt x="172" y="33485"/>
                    <a:pt x="688" y="30050"/>
                  </a:cubicBezTo>
                  <a:cubicBezTo>
                    <a:pt x="1202" y="26444"/>
                    <a:pt x="1890" y="23526"/>
                    <a:pt x="2748" y="20778"/>
                  </a:cubicBezTo>
                  <a:cubicBezTo>
                    <a:pt x="3606" y="18202"/>
                    <a:pt x="4809" y="15626"/>
                    <a:pt x="6183" y="13051"/>
                  </a:cubicBezTo>
                  <a:cubicBezTo>
                    <a:pt x="7556" y="10647"/>
                    <a:pt x="9273" y="8414"/>
                    <a:pt x="11162" y="6525"/>
                  </a:cubicBezTo>
                  <a:cubicBezTo>
                    <a:pt x="13051" y="4637"/>
                    <a:pt x="15111" y="3091"/>
                    <a:pt x="17515" y="1889"/>
                  </a:cubicBezTo>
                  <a:cubicBezTo>
                    <a:pt x="19748" y="687"/>
                    <a:pt x="22495" y="0"/>
                    <a:pt x="25929" y="0"/>
                  </a:cubicBezTo>
                  <a:cubicBezTo>
                    <a:pt x="28334" y="0"/>
                    <a:pt x="30566" y="344"/>
                    <a:pt x="32455" y="1030"/>
                  </a:cubicBezTo>
                  <a:cubicBezTo>
                    <a:pt x="34343" y="1717"/>
                    <a:pt x="36404" y="2748"/>
                    <a:pt x="38121" y="4293"/>
                  </a:cubicBezTo>
                  <a:cubicBezTo>
                    <a:pt x="40010" y="5667"/>
                    <a:pt x="41727" y="7556"/>
                    <a:pt x="43445" y="9616"/>
                  </a:cubicBezTo>
                  <a:cubicBezTo>
                    <a:pt x="45161" y="11848"/>
                    <a:pt x="46535" y="14081"/>
                    <a:pt x="47566" y="16485"/>
                  </a:cubicBezTo>
                  <a:cubicBezTo>
                    <a:pt x="48596" y="18889"/>
                    <a:pt x="49454" y="21980"/>
                    <a:pt x="50142" y="25929"/>
                  </a:cubicBezTo>
                  <a:cubicBezTo>
                    <a:pt x="50828" y="29879"/>
                    <a:pt x="51344" y="33657"/>
                    <a:pt x="51515" y="37091"/>
                  </a:cubicBezTo>
                  <a:cubicBezTo>
                    <a:pt x="51687" y="40697"/>
                    <a:pt x="51687" y="44303"/>
                    <a:pt x="51515" y="47909"/>
                  </a:cubicBezTo>
                  <a:cubicBezTo>
                    <a:pt x="51344" y="51859"/>
                    <a:pt x="50828" y="55293"/>
                    <a:pt x="50485" y="58212"/>
                  </a:cubicBezTo>
                  <a:cubicBezTo>
                    <a:pt x="49970" y="61131"/>
                    <a:pt x="49282" y="63707"/>
                    <a:pt x="48424" y="65768"/>
                  </a:cubicBezTo>
                  <a:cubicBezTo>
                    <a:pt x="47566" y="67828"/>
                    <a:pt x="46364" y="70060"/>
                    <a:pt x="44819" y="72464"/>
                  </a:cubicBezTo>
                  <a:cubicBezTo>
                    <a:pt x="43273" y="74868"/>
                    <a:pt x="41556" y="76757"/>
                    <a:pt x="39838" y="78474"/>
                  </a:cubicBezTo>
                  <a:cubicBezTo>
                    <a:pt x="38121" y="80020"/>
                    <a:pt x="36061" y="81565"/>
                    <a:pt x="33657" y="82767"/>
                  </a:cubicBezTo>
                  <a:cubicBezTo>
                    <a:pt x="31252" y="83969"/>
                    <a:pt x="28505" y="84656"/>
                    <a:pt x="25587" y="84484"/>
                  </a:cubicBezTo>
                  <a:cubicBezTo>
                    <a:pt x="23525" y="84484"/>
                    <a:pt x="21294" y="83969"/>
                    <a:pt x="19232" y="83282"/>
                  </a:cubicBezTo>
                  <a:cubicBezTo>
                    <a:pt x="17001" y="82424"/>
                    <a:pt x="15111" y="81222"/>
                    <a:pt x="13394" y="79848"/>
                  </a:cubicBezTo>
                  <a:cubicBezTo>
                    <a:pt x="11677" y="78474"/>
                    <a:pt x="9960" y="76757"/>
                    <a:pt x="8586" y="74697"/>
                  </a:cubicBezTo>
                  <a:cubicBezTo>
                    <a:pt x="7041" y="72636"/>
                    <a:pt x="5839" y="70576"/>
                    <a:pt x="4637" y="68515"/>
                  </a:cubicBezTo>
                  <a:cubicBezTo>
                    <a:pt x="3606" y="66283"/>
                    <a:pt x="2576" y="63535"/>
                    <a:pt x="1890" y="60101"/>
                  </a:cubicBezTo>
                  <a:cubicBezTo>
                    <a:pt x="1202" y="56667"/>
                    <a:pt x="688" y="53404"/>
                    <a:pt x="516" y="50141"/>
                  </a:cubicBezTo>
                  <a:cubicBezTo>
                    <a:pt x="172" y="46707"/>
                    <a:pt x="0" y="43444"/>
                    <a:pt x="0" y="40353"/>
                  </a:cubicBezTo>
                  <a:lnTo>
                    <a:pt x="0" y="40353"/>
                  </a:lnTo>
                  <a:close/>
                  <a:moveTo>
                    <a:pt x="26273" y="80707"/>
                  </a:moveTo>
                  <a:cubicBezTo>
                    <a:pt x="27990" y="80707"/>
                    <a:pt x="29536" y="80363"/>
                    <a:pt x="30738" y="79848"/>
                  </a:cubicBezTo>
                  <a:cubicBezTo>
                    <a:pt x="31940" y="79333"/>
                    <a:pt x="33313" y="78131"/>
                    <a:pt x="34515" y="76757"/>
                  </a:cubicBezTo>
                  <a:cubicBezTo>
                    <a:pt x="35717" y="75384"/>
                    <a:pt x="36747" y="73838"/>
                    <a:pt x="37434" y="72121"/>
                  </a:cubicBezTo>
                  <a:cubicBezTo>
                    <a:pt x="38121" y="70404"/>
                    <a:pt x="38636" y="67656"/>
                    <a:pt x="39152" y="63878"/>
                  </a:cubicBezTo>
                  <a:cubicBezTo>
                    <a:pt x="39666" y="60101"/>
                    <a:pt x="39838" y="56495"/>
                    <a:pt x="40010" y="53404"/>
                  </a:cubicBezTo>
                  <a:cubicBezTo>
                    <a:pt x="40182" y="50313"/>
                    <a:pt x="40182" y="46364"/>
                    <a:pt x="40182" y="41212"/>
                  </a:cubicBezTo>
                  <a:cubicBezTo>
                    <a:pt x="40182" y="35717"/>
                    <a:pt x="40010" y="31424"/>
                    <a:pt x="39666" y="28162"/>
                  </a:cubicBezTo>
                  <a:cubicBezTo>
                    <a:pt x="39496" y="24899"/>
                    <a:pt x="39152" y="22152"/>
                    <a:pt x="38808" y="20091"/>
                  </a:cubicBezTo>
                  <a:cubicBezTo>
                    <a:pt x="38465" y="18030"/>
                    <a:pt x="37950" y="15798"/>
                    <a:pt x="37091" y="13394"/>
                  </a:cubicBezTo>
                  <a:cubicBezTo>
                    <a:pt x="36233" y="10990"/>
                    <a:pt x="35373" y="9101"/>
                    <a:pt x="34172" y="7556"/>
                  </a:cubicBezTo>
                  <a:cubicBezTo>
                    <a:pt x="33141" y="6010"/>
                    <a:pt x="31768" y="4980"/>
                    <a:pt x="30394" y="4293"/>
                  </a:cubicBezTo>
                  <a:cubicBezTo>
                    <a:pt x="29020" y="3606"/>
                    <a:pt x="27475" y="3263"/>
                    <a:pt x="26101" y="3091"/>
                  </a:cubicBezTo>
                  <a:cubicBezTo>
                    <a:pt x="24213" y="3091"/>
                    <a:pt x="22667" y="3606"/>
                    <a:pt x="21122" y="4465"/>
                  </a:cubicBezTo>
                  <a:cubicBezTo>
                    <a:pt x="19576" y="5323"/>
                    <a:pt x="18202" y="6525"/>
                    <a:pt x="17001" y="7899"/>
                  </a:cubicBezTo>
                  <a:cubicBezTo>
                    <a:pt x="15799" y="9273"/>
                    <a:pt x="14768" y="10818"/>
                    <a:pt x="14081" y="12707"/>
                  </a:cubicBezTo>
                  <a:cubicBezTo>
                    <a:pt x="13394" y="14596"/>
                    <a:pt x="12708" y="16828"/>
                    <a:pt x="12192" y="19576"/>
                  </a:cubicBezTo>
                  <a:cubicBezTo>
                    <a:pt x="11677" y="22323"/>
                    <a:pt x="11334" y="25071"/>
                    <a:pt x="11162" y="27990"/>
                  </a:cubicBezTo>
                  <a:cubicBezTo>
                    <a:pt x="10990" y="30737"/>
                    <a:pt x="10990" y="35545"/>
                    <a:pt x="11162" y="41899"/>
                  </a:cubicBezTo>
                  <a:cubicBezTo>
                    <a:pt x="11162" y="48596"/>
                    <a:pt x="11334" y="53576"/>
                    <a:pt x="11506" y="56838"/>
                  </a:cubicBezTo>
                  <a:cubicBezTo>
                    <a:pt x="11677" y="60101"/>
                    <a:pt x="12192" y="63363"/>
                    <a:pt x="12879" y="66455"/>
                  </a:cubicBezTo>
                  <a:cubicBezTo>
                    <a:pt x="13566" y="69545"/>
                    <a:pt x="14596" y="72464"/>
                    <a:pt x="15799" y="74697"/>
                  </a:cubicBezTo>
                  <a:cubicBezTo>
                    <a:pt x="17001" y="77101"/>
                    <a:pt x="18546" y="78646"/>
                    <a:pt x="20092" y="79505"/>
                  </a:cubicBezTo>
                  <a:cubicBezTo>
                    <a:pt x="22152" y="80535"/>
                    <a:pt x="24041" y="80879"/>
                    <a:pt x="26273" y="80707"/>
                  </a:cubicBezTo>
                  <a:lnTo>
                    <a:pt x="26273" y="80707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xmlns="" id="{59B54DD3-B867-4D28-8136-F17055A90DC5}"/>
                </a:ext>
              </a:extLst>
            </p:cNvPr>
            <p:cNvSpPr/>
            <p:nvPr/>
          </p:nvSpPr>
          <p:spPr>
            <a:xfrm>
              <a:off x="9813841" y="6262020"/>
              <a:ext cx="31251" cy="85170"/>
            </a:xfrm>
            <a:custGeom>
              <a:avLst/>
              <a:gdLst>
                <a:gd name="connsiteX0" fmla="*/ 171 w 31251"/>
                <a:gd name="connsiteY0" fmla="*/ 12192 h 85170"/>
                <a:gd name="connsiteX1" fmla="*/ 0 w 31251"/>
                <a:gd name="connsiteY1" fmla="*/ 9787 h 85170"/>
                <a:gd name="connsiteX2" fmla="*/ 21293 w 31251"/>
                <a:gd name="connsiteY2" fmla="*/ 0 h 85170"/>
                <a:gd name="connsiteX3" fmla="*/ 21293 w 31251"/>
                <a:gd name="connsiteY3" fmla="*/ 72120 h 85170"/>
                <a:gd name="connsiteX4" fmla="*/ 21635 w 31251"/>
                <a:gd name="connsiteY4" fmla="*/ 78474 h 85170"/>
                <a:gd name="connsiteX5" fmla="*/ 23181 w 31251"/>
                <a:gd name="connsiteY5" fmla="*/ 80706 h 85170"/>
                <a:gd name="connsiteX6" fmla="*/ 26272 w 31251"/>
                <a:gd name="connsiteY6" fmla="*/ 81565 h 85170"/>
                <a:gd name="connsiteX7" fmla="*/ 31251 w 31251"/>
                <a:gd name="connsiteY7" fmla="*/ 81736 h 85170"/>
                <a:gd name="connsiteX8" fmla="*/ 31251 w 31251"/>
                <a:gd name="connsiteY8" fmla="*/ 85171 h 85170"/>
                <a:gd name="connsiteX9" fmla="*/ 858 w 31251"/>
                <a:gd name="connsiteY9" fmla="*/ 85171 h 85170"/>
                <a:gd name="connsiteX10" fmla="*/ 858 w 31251"/>
                <a:gd name="connsiteY10" fmla="*/ 81736 h 85170"/>
                <a:gd name="connsiteX11" fmla="*/ 3777 w 31251"/>
                <a:gd name="connsiteY11" fmla="*/ 81565 h 85170"/>
                <a:gd name="connsiteX12" fmla="*/ 6524 w 31251"/>
                <a:gd name="connsiteY12" fmla="*/ 80878 h 85170"/>
                <a:gd name="connsiteX13" fmla="*/ 8929 w 31251"/>
                <a:gd name="connsiteY13" fmla="*/ 79848 h 85170"/>
                <a:gd name="connsiteX14" fmla="*/ 10474 w 31251"/>
                <a:gd name="connsiteY14" fmla="*/ 77787 h 85170"/>
                <a:gd name="connsiteX15" fmla="*/ 11161 w 31251"/>
                <a:gd name="connsiteY15" fmla="*/ 72464 h 85170"/>
                <a:gd name="connsiteX16" fmla="*/ 11161 w 31251"/>
                <a:gd name="connsiteY16" fmla="*/ 18545 h 85170"/>
                <a:gd name="connsiteX17" fmla="*/ 10817 w 31251"/>
                <a:gd name="connsiteY17" fmla="*/ 14080 h 85170"/>
                <a:gd name="connsiteX18" fmla="*/ 9959 w 31251"/>
                <a:gd name="connsiteY18" fmla="*/ 11505 h 85170"/>
                <a:gd name="connsiteX19" fmla="*/ 7384 w 31251"/>
                <a:gd name="connsiteY19" fmla="*/ 10646 h 85170"/>
                <a:gd name="connsiteX20" fmla="*/ 4121 w 31251"/>
                <a:gd name="connsiteY20" fmla="*/ 10990 h 85170"/>
                <a:gd name="connsiteX21" fmla="*/ 171 w 31251"/>
                <a:gd name="connsiteY21" fmla="*/ 12192 h 85170"/>
                <a:gd name="connsiteX22" fmla="*/ 171 w 31251"/>
                <a:gd name="connsiteY22" fmla="*/ 12192 h 8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251" h="85170">
                  <a:moveTo>
                    <a:pt x="171" y="12192"/>
                  </a:moveTo>
                  <a:lnTo>
                    <a:pt x="0" y="9787"/>
                  </a:lnTo>
                  <a:lnTo>
                    <a:pt x="21293" y="0"/>
                  </a:lnTo>
                  <a:lnTo>
                    <a:pt x="21293" y="72120"/>
                  </a:lnTo>
                  <a:cubicBezTo>
                    <a:pt x="21293" y="75383"/>
                    <a:pt x="21464" y="77444"/>
                    <a:pt x="21635" y="78474"/>
                  </a:cubicBezTo>
                  <a:cubicBezTo>
                    <a:pt x="21807" y="79333"/>
                    <a:pt x="22323" y="80191"/>
                    <a:pt x="23181" y="80706"/>
                  </a:cubicBezTo>
                  <a:cubicBezTo>
                    <a:pt x="24040" y="81221"/>
                    <a:pt x="25070" y="81565"/>
                    <a:pt x="26272" y="81565"/>
                  </a:cubicBezTo>
                  <a:lnTo>
                    <a:pt x="31251" y="81736"/>
                  </a:lnTo>
                  <a:lnTo>
                    <a:pt x="31251" y="85171"/>
                  </a:lnTo>
                  <a:lnTo>
                    <a:pt x="858" y="85171"/>
                  </a:lnTo>
                  <a:lnTo>
                    <a:pt x="858" y="81736"/>
                  </a:lnTo>
                  <a:cubicBezTo>
                    <a:pt x="2061" y="81736"/>
                    <a:pt x="3091" y="81736"/>
                    <a:pt x="3777" y="81565"/>
                  </a:cubicBezTo>
                  <a:cubicBezTo>
                    <a:pt x="4464" y="81393"/>
                    <a:pt x="5494" y="81221"/>
                    <a:pt x="6524" y="80878"/>
                  </a:cubicBezTo>
                  <a:cubicBezTo>
                    <a:pt x="7556" y="80535"/>
                    <a:pt x="8414" y="80191"/>
                    <a:pt x="8929" y="79848"/>
                  </a:cubicBezTo>
                  <a:cubicBezTo>
                    <a:pt x="9444" y="79333"/>
                    <a:pt x="9959" y="78646"/>
                    <a:pt x="10474" y="77787"/>
                  </a:cubicBezTo>
                  <a:cubicBezTo>
                    <a:pt x="10817" y="76928"/>
                    <a:pt x="11161" y="75211"/>
                    <a:pt x="11161" y="72464"/>
                  </a:cubicBezTo>
                  <a:lnTo>
                    <a:pt x="11161" y="18545"/>
                  </a:lnTo>
                  <a:cubicBezTo>
                    <a:pt x="11161" y="16828"/>
                    <a:pt x="10989" y="15282"/>
                    <a:pt x="10817" y="14080"/>
                  </a:cubicBezTo>
                  <a:cubicBezTo>
                    <a:pt x="10646" y="12879"/>
                    <a:pt x="10303" y="12020"/>
                    <a:pt x="9959" y="11505"/>
                  </a:cubicBezTo>
                  <a:cubicBezTo>
                    <a:pt x="9616" y="10990"/>
                    <a:pt x="8757" y="10818"/>
                    <a:pt x="7384" y="10646"/>
                  </a:cubicBezTo>
                  <a:cubicBezTo>
                    <a:pt x="6182" y="10646"/>
                    <a:pt x="5151" y="10818"/>
                    <a:pt x="4121" y="10990"/>
                  </a:cubicBezTo>
                  <a:lnTo>
                    <a:pt x="171" y="12192"/>
                  </a:lnTo>
                  <a:lnTo>
                    <a:pt x="171" y="12192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79236594-1CE6-4A22-9521-22BBB58C57B2}"/>
                </a:ext>
              </a:extLst>
            </p:cNvPr>
            <p:cNvSpPr/>
            <p:nvPr/>
          </p:nvSpPr>
          <p:spPr>
            <a:xfrm>
              <a:off x="9862952" y="6262878"/>
              <a:ext cx="52673" cy="84860"/>
            </a:xfrm>
            <a:custGeom>
              <a:avLst/>
              <a:gdLst>
                <a:gd name="connsiteX0" fmla="*/ 51171 w 52673"/>
                <a:gd name="connsiteY0" fmla="*/ 172 h 84860"/>
                <a:gd name="connsiteX1" fmla="*/ 51171 w 52673"/>
                <a:gd name="connsiteY1" fmla="*/ 1889 h 84860"/>
                <a:gd name="connsiteX2" fmla="*/ 42585 w 52673"/>
                <a:gd name="connsiteY2" fmla="*/ 3263 h 84860"/>
                <a:gd name="connsiteX3" fmla="*/ 35373 w 52673"/>
                <a:gd name="connsiteY3" fmla="*/ 6353 h 84860"/>
                <a:gd name="connsiteX4" fmla="*/ 28848 w 52673"/>
                <a:gd name="connsiteY4" fmla="*/ 10818 h 84860"/>
                <a:gd name="connsiteX5" fmla="*/ 23697 w 52673"/>
                <a:gd name="connsiteY5" fmla="*/ 15798 h 84860"/>
                <a:gd name="connsiteX6" fmla="*/ 19232 w 52673"/>
                <a:gd name="connsiteY6" fmla="*/ 21464 h 84860"/>
                <a:gd name="connsiteX7" fmla="*/ 16656 w 52673"/>
                <a:gd name="connsiteY7" fmla="*/ 26616 h 84860"/>
                <a:gd name="connsiteX8" fmla="*/ 13393 w 52673"/>
                <a:gd name="connsiteY8" fmla="*/ 35373 h 84860"/>
                <a:gd name="connsiteX9" fmla="*/ 20090 w 52673"/>
                <a:gd name="connsiteY9" fmla="*/ 32111 h 84860"/>
                <a:gd name="connsiteX10" fmla="*/ 26100 w 52673"/>
                <a:gd name="connsiteY10" fmla="*/ 30394 h 84860"/>
                <a:gd name="connsiteX11" fmla="*/ 33141 w 52673"/>
                <a:gd name="connsiteY11" fmla="*/ 29878 h 84860"/>
                <a:gd name="connsiteX12" fmla="*/ 38979 w 52673"/>
                <a:gd name="connsiteY12" fmla="*/ 31252 h 84860"/>
                <a:gd name="connsiteX13" fmla="*/ 44474 w 52673"/>
                <a:gd name="connsiteY13" fmla="*/ 34343 h 84860"/>
                <a:gd name="connsiteX14" fmla="*/ 48596 w 52673"/>
                <a:gd name="connsiteY14" fmla="*/ 38636 h 84860"/>
                <a:gd name="connsiteX15" fmla="*/ 51171 w 52673"/>
                <a:gd name="connsiteY15" fmla="*/ 43959 h 84860"/>
                <a:gd name="connsiteX16" fmla="*/ 52545 w 52673"/>
                <a:gd name="connsiteY16" fmla="*/ 50485 h 84860"/>
                <a:gd name="connsiteX17" fmla="*/ 52545 w 52673"/>
                <a:gd name="connsiteY17" fmla="*/ 57353 h 84860"/>
                <a:gd name="connsiteX18" fmla="*/ 51171 w 52673"/>
                <a:gd name="connsiteY18" fmla="*/ 65424 h 84860"/>
                <a:gd name="connsiteX19" fmla="*/ 48252 w 52673"/>
                <a:gd name="connsiteY19" fmla="*/ 72979 h 84860"/>
                <a:gd name="connsiteX20" fmla="*/ 43444 w 52673"/>
                <a:gd name="connsiteY20" fmla="*/ 79161 h 84860"/>
                <a:gd name="connsiteX21" fmla="*/ 36576 w 52673"/>
                <a:gd name="connsiteY21" fmla="*/ 83454 h 84860"/>
                <a:gd name="connsiteX22" fmla="*/ 26444 w 52673"/>
                <a:gd name="connsiteY22" fmla="*/ 84828 h 84860"/>
                <a:gd name="connsiteX23" fmla="*/ 18546 w 52673"/>
                <a:gd name="connsiteY23" fmla="*/ 83454 h 84860"/>
                <a:gd name="connsiteX24" fmla="*/ 12363 w 52673"/>
                <a:gd name="connsiteY24" fmla="*/ 80192 h 84860"/>
                <a:gd name="connsiteX25" fmla="*/ 7384 w 52673"/>
                <a:gd name="connsiteY25" fmla="*/ 75727 h 84860"/>
                <a:gd name="connsiteX26" fmla="*/ 3435 w 52673"/>
                <a:gd name="connsiteY26" fmla="*/ 69373 h 84860"/>
                <a:gd name="connsiteX27" fmla="*/ 858 w 52673"/>
                <a:gd name="connsiteY27" fmla="*/ 61131 h 84860"/>
                <a:gd name="connsiteX28" fmla="*/ 0 w 52673"/>
                <a:gd name="connsiteY28" fmla="*/ 50656 h 84860"/>
                <a:gd name="connsiteX29" fmla="*/ 515 w 52673"/>
                <a:gd name="connsiteY29" fmla="*/ 40525 h 84860"/>
                <a:gd name="connsiteX30" fmla="*/ 2404 w 52673"/>
                <a:gd name="connsiteY30" fmla="*/ 33313 h 84860"/>
                <a:gd name="connsiteX31" fmla="*/ 5151 w 52673"/>
                <a:gd name="connsiteY31" fmla="*/ 26444 h 84860"/>
                <a:gd name="connsiteX32" fmla="*/ 8758 w 52673"/>
                <a:gd name="connsiteY32" fmla="*/ 20434 h 84860"/>
                <a:gd name="connsiteX33" fmla="*/ 14424 w 52673"/>
                <a:gd name="connsiteY33" fmla="*/ 13909 h 84860"/>
                <a:gd name="connsiteX34" fmla="*/ 21979 w 52673"/>
                <a:gd name="connsiteY34" fmla="*/ 7899 h 84860"/>
                <a:gd name="connsiteX35" fmla="*/ 30737 w 52673"/>
                <a:gd name="connsiteY35" fmla="*/ 3263 h 84860"/>
                <a:gd name="connsiteX36" fmla="*/ 39666 w 52673"/>
                <a:gd name="connsiteY36" fmla="*/ 687 h 84860"/>
                <a:gd name="connsiteX37" fmla="*/ 45676 w 52673"/>
                <a:gd name="connsiteY37" fmla="*/ 0 h 84860"/>
                <a:gd name="connsiteX38" fmla="*/ 51171 w 52673"/>
                <a:gd name="connsiteY38" fmla="*/ 0 h 84860"/>
                <a:gd name="connsiteX39" fmla="*/ 51171 w 52673"/>
                <a:gd name="connsiteY39" fmla="*/ 172 h 84860"/>
                <a:gd name="connsiteX40" fmla="*/ 28848 w 52673"/>
                <a:gd name="connsiteY40" fmla="*/ 81565 h 84860"/>
                <a:gd name="connsiteX41" fmla="*/ 34858 w 52673"/>
                <a:gd name="connsiteY41" fmla="*/ 80192 h 84860"/>
                <a:gd name="connsiteX42" fmla="*/ 38636 w 52673"/>
                <a:gd name="connsiteY42" fmla="*/ 77615 h 84860"/>
                <a:gd name="connsiteX43" fmla="*/ 40868 w 52673"/>
                <a:gd name="connsiteY43" fmla="*/ 73494 h 84860"/>
                <a:gd name="connsiteX44" fmla="*/ 41899 w 52673"/>
                <a:gd name="connsiteY44" fmla="*/ 68515 h 84860"/>
                <a:gd name="connsiteX45" fmla="*/ 42241 w 52673"/>
                <a:gd name="connsiteY45" fmla="*/ 61474 h 84860"/>
                <a:gd name="connsiteX46" fmla="*/ 41899 w 52673"/>
                <a:gd name="connsiteY46" fmla="*/ 53232 h 84860"/>
                <a:gd name="connsiteX47" fmla="*/ 40353 w 52673"/>
                <a:gd name="connsiteY47" fmla="*/ 45848 h 84860"/>
                <a:gd name="connsiteX48" fmla="*/ 37434 w 52673"/>
                <a:gd name="connsiteY48" fmla="*/ 40353 h 84860"/>
                <a:gd name="connsiteX49" fmla="*/ 32797 w 52673"/>
                <a:gd name="connsiteY49" fmla="*/ 36576 h 84860"/>
                <a:gd name="connsiteX50" fmla="*/ 26272 w 52673"/>
                <a:gd name="connsiteY50" fmla="*/ 35030 h 84860"/>
                <a:gd name="connsiteX51" fmla="*/ 17858 w 52673"/>
                <a:gd name="connsiteY51" fmla="*/ 36919 h 84860"/>
                <a:gd name="connsiteX52" fmla="*/ 12020 w 52673"/>
                <a:gd name="connsiteY52" fmla="*/ 40010 h 84860"/>
                <a:gd name="connsiteX53" fmla="*/ 11505 w 52673"/>
                <a:gd name="connsiteY53" fmla="*/ 46192 h 84860"/>
                <a:gd name="connsiteX54" fmla="*/ 11505 w 52673"/>
                <a:gd name="connsiteY54" fmla="*/ 52202 h 84860"/>
                <a:gd name="connsiteX55" fmla="*/ 11848 w 52673"/>
                <a:gd name="connsiteY55" fmla="*/ 59585 h 84860"/>
                <a:gd name="connsiteX56" fmla="*/ 13221 w 52673"/>
                <a:gd name="connsiteY56" fmla="*/ 66969 h 84860"/>
                <a:gd name="connsiteX57" fmla="*/ 15798 w 52673"/>
                <a:gd name="connsiteY57" fmla="*/ 73323 h 84860"/>
                <a:gd name="connsiteX58" fmla="*/ 19060 w 52673"/>
                <a:gd name="connsiteY58" fmla="*/ 77959 h 84860"/>
                <a:gd name="connsiteX59" fmla="*/ 22839 w 52673"/>
                <a:gd name="connsiteY59" fmla="*/ 80363 h 84860"/>
                <a:gd name="connsiteX60" fmla="*/ 28848 w 52673"/>
                <a:gd name="connsiteY60" fmla="*/ 81565 h 84860"/>
                <a:gd name="connsiteX61" fmla="*/ 28848 w 52673"/>
                <a:gd name="connsiteY61" fmla="*/ 81565 h 8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2673" h="84860">
                  <a:moveTo>
                    <a:pt x="51171" y="172"/>
                  </a:moveTo>
                  <a:lnTo>
                    <a:pt x="51171" y="1889"/>
                  </a:lnTo>
                  <a:cubicBezTo>
                    <a:pt x="47565" y="2232"/>
                    <a:pt x="44646" y="2748"/>
                    <a:pt x="42585" y="3263"/>
                  </a:cubicBezTo>
                  <a:cubicBezTo>
                    <a:pt x="40353" y="3778"/>
                    <a:pt x="38120" y="4808"/>
                    <a:pt x="35373" y="6353"/>
                  </a:cubicBezTo>
                  <a:cubicBezTo>
                    <a:pt x="32797" y="7899"/>
                    <a:pt x="30565" y="9444"/>
                    <a:pt x="28848" y="10818"/>
                  </a:cubicBezTo>
                  <a:cubicBezTo>
                    <a:pt x="27131" y="12192"/>
                    <a:pt x="25414" y="13909"/>
                    <a:pt x="23697" y="15798"/>
                  </a:cubicBezTo>
                  <a:cubicBezTo>
                    <a:pt x="21979" y="17687"/>
                    <a:pt x="20434" y="19576"/>
                    <a:pt x="19232" y="21464"/>
                  </a:cubicBezTo>
                  <a:cubicBezTo>
                    <a:pt x="18030" y="23354"/>
                    <a:pt x="17172" y="25070"/>
                    <a:pt x="16656" y="26616"/>
                  </a:cubicBezTo>
                  <a:lnTo>
                    <a:pt x="13393" y="35373"/>
                  </a:lnTo>
                  <a:cubicBezTo>
                    <a:pt x="16141" y="33828"/>
                    <a:pt x="18374" y="32626"/>
                    <a:pt x="20090" y="32111"/>
                  </a:cubicBezTo>
                  <a:cubicBezTo>
                    <a:pt x="21807" y="31424"/>
                    <a:pt x="23697" y="30909"/>
                    <a:pt x="26100" y="30394"/>
                  </a:cubicBezTo>
                  <a:cubicBezTo>
                    <a:pt x="28504" y="29878"/>
                    <a:pt x="30737" y="29707"/>
                    <a:pt x="33141" y="29878"/>
                  </a:cubicBezTo>
                  <a:cubicBezTo>
                    <a:pt x="35030" y="30050"/>
                    <a:pt x="37090" y="30565"/>
                    <a:pt x="38979" y="31252"/>
                  </a:cubicBezTo>
                  <a:cubicBezTo>
                    <a:pt x="40868" y="31939"/>
                    <a:pt x="42757" y="32970"/>
                    <a:pt x="44474" y="34343"/>
                  </a:cubicBezTo>
                  <a:cubicBezTo>
                    <a:pt x="46192" y="35717"/>
                    <a:pt x="47565" y="37091"/>
                    <a:pt x="48596" y="38636"/>
                  </a:cubicBezTo>
                  <a:cubicBezTo>
                    <a:pt x="49626" y="40181"/>
                    <a:pt x="50485" y="41899"/>
                    <a:pt x="51171" y="43959"/>
                  </a:cubicBezTo>
                  <a:cubicBezTo>
                    <a:pt x="51858" y="46020"/>
                    <a:pt x="52373" y="48080"/>
                    <a:pt x="52545" y="50485"/>
                  </a:cubicBezTo>
                  <a:cubicBezTo>
                    <a:pt x="52717" y="52717"/>
                    <a:pt x="52717" y="54949"/>
                    <a:pt x="52545" y="57353"/>
                  </a:cubicBezTo>
                  <a:cubicBezTo>
                    <a:pt x="52373" y="60101"/>
                    <a:pt x="51858" y="62676"/>
                    <a:pt x="51171" y="65424"/>
                  </a:cubicBezTo>
                  <a:cubicBezTo>
                    <a:pt x="50485" y="68171"/>
                    <a:pt x="49626" y="70576"/>
                    <a:pt x="48252" y="72979"/>
                  </a:cubicBezTo>
                  <a:cubicBezTo>
                    <a:pt x="46878" y="75384"/>
                    <a:pt x="45333" y="77444"/>
                    <a:pt x="43444" y="79161"/>
                  </a:cubicBezTo>
                  <a:cubicBezTo>
                    <a:pt x="41555" y="80878"/>
                    <a:pt x="39323" y="82423"/>
                    <a:pt x="36576" y="83454"/>
                  </a:cubicBezTo>
                  <a:cubicBezTo>
                    <a:pt x="33999" y="84484"/>
                    <a:pt x="30565" y="85000"/>
                    <a:pt x="26444" y="84828"/>
                  </a:cubicBezTo>
                  <a:cubicBezTo>
                    <a:pt x="23353" y="84656"/>
                    <a:pt x="20606" y="84313"/>
                    <a:pt x="18546" y="83454"/>
                  </a:cubicBezTo>
                  <a:cubicBezTo>
                    <a:pt x="16313" y="82595"/>
                    <a:pt x="14253" y="81565"/>
                    <a:pt x="12363" y="80192"/>
                  </a:cubicBezTo>
                  <a:cubicBezTo>
                    <a:pt x="10474" y="78818"/>
                    <a:pt x="8758" y="77444"/>
                    <a:pt x="7384" y="75727"/>
                  </a:cubicBezTo>
                  <a:cubicBezTo>
                    <a:pt x="6010" y="74181"/>
                    <a:pt x="4636" y="71949"/>
                    <a:pt x="3435" y="69373"/>
                  </a:cubicBezTo>
                  <a:cubicBezTo>
                    <a:pt x="2232" y="66626"/>
                    <a:pt x="1374" y="63878"/>
                    <a:pt x="858" y="61131"/>
                  </a:cubicBezTo>
                  <a:cubicBezTo>
                    <a:pt x="343" y="58212"/>
                    <a:pt x="0" y="54777"/>
                    <a:pt x="0" y="50656"/>
                  </a:cubicBezTo>
                  <a:cubicBezTo>
                    <a:pt x="0" y="46535"/>
                    <a:pt x="0" y="43101"/>
                    <a:pt x="515" y="40525"/>
                  </a:cubicBezTo>
                  <a:cubicBezTo>
                    <a:pt x="858" y="38464"/>
                    <a:pt x="1374" y="36060"/>
                    <a:pt x="2404" y="33313"/>
                  </a:cubicBezTo>
                  <a:cubicBezTo>
                    <a:pt x="3263" y="30565"/>
                    <a:pt x="4293" y="28333"/>
                    <a:pt x="5151" y="26444"/>
                  </a:cubicBezTo>
                  <a:cubicBezTo>
                    <a:pt x="6182" y="24555"/>
                    <a:pt x="7384" y="22495"/>
                    <a:pt x="8758" y="20434"/>
                  </a:cubicBezTo>
                  <a:cubicBezTo>
                    <a:pt x="10131" y="18374"/>
                    <a:pt x="12191" y="16141"/>
                    <a:pt x="14424" y="13909"/>
                  </a:cubicBezTo>
                  <a:cubicBezTo>
                    <a:pt x="16828" y="11677"/>
                    <a:pt x="19232" y="9616"/>
                    <a:pt x="21979" y="7899"/>
                  </a:cubicBezTo>
                  <a:cubicBezTo>
                    <a:pt x="24727" y="6182"/>
                    <a:pt x="27646" y="4636"/>
                    <a:pt x="30737" y="3263"/>
                  </a:cubicBezTo>
                  <a:cubicBezTo>
                    <a:pt x="33828" y="2061"/>
                    <a:pt x="36918" y="1202"/>
                    <a:pt x="39666" y="687"/>
                  </a:cubicBezTo>
                  <a:cubicBezTo>
                    <a:pt x="42413" y="172"/>
                    <a:pt x="44474" y="0"/>
                    <a:pt x="45676" y="0"/>
                  </a:cubicBezTo>
                  <a:lnTo>
                    <a:pt x="51171" y="0"/>
                  </a:lnTo>
                  <a:lnTo>
                    <a:pt x="51171" y="172"/>
                  </a:lnTo>
                  <a:close/>
                  <a:moveTo>
                    <a:pt x="28848" y="81565"/>
                  </a:moveTo>
                  <a:cubicBezTo>
                    <a:pt x="31424" y="81222"/>
                    <a:pt x="33313" y="80707"/>
                    <a:pt x="34858" y="80192"/>
                  </a:cubicBezTo>
                  <a:cubicBezTo>
                    <a:pt x="36404" y="79505"/>
                    <a:pt x="37606" y="78818"/>
                    <a:pt x="38636" y="77615"/>
                  </a:cubicBezTo>
                  <a:cubicBezTo>
                    <a:pt x="39666" y="76414"/>
                    <a:pt x="40353" y="75212"/>
                    <a:pt x="40868" y="73494"/>
                  </a:cubicBezTo>
                  <a:cubicBezTo>
                    <a:pt x="41383" y="71949"/>
                    <a:pt x="41727" y="70232"/>
                    <a:pt x="41899" y="68515"/>
                  </a:cubicBezTo>
                  <a:cubicBezTo>
                    <a:pt x="42071" y="66798"/>
                    <a:pt x="42241" y="64393"/>
                    <a:pt x="42241" y="61474"/>
                  </a:cubicBezTo>
                  <a:cubicBezTo>
                    <a:pt x="42241" y="58555"/>
                    <a:pt x="42241" y="55808"/>
                    <a:pt x="41899" y="53232"/>
                  </a:cubicBezTo>
                  <a:cubicBezTo>
                    <a:pt x="41555" y="50485"/>
                    <a:pt x="41040" y="48080"/>
                    <a:pt x="40353" y="45848"/>
                  </a:cubicBezTo>
                  <a:cubicBezTo>
                    <a:pt x="39666" y="43616"/>
                    <a:pt x="38636" y="41899"/>
                    <a:pt x="37434" y="40353"/>
                  </a:cubicBezTo>
                  <a:cubicBezTo>
                    <a:pt x="36232" y="38808"/>
                    <a:pt x="34686" y="37606"/>
                    <a:pt x="32797" y="36576"/>
                  </a:cubicBezTo>
                  <a:cubicBezTo>
                    <a:pt x="30909" y="35545"/>
                    <a:pt x="28848" y="35030"/>
                    <a:pt x="26272" y="35030"/>
                  </a:cubicBezTo>
                  <a:cubicBezTo>
                    <a:pt x="22839" y="35030"/>
                    <a:pt x="20090" y="35717"/>
                    <a:pt x="17858" y="36919"/>
                  </a:cubicBezTo>
                  <a:lnTo>
                    <a:pt x="12020" y="40010"/>
                  </a:lnTo>
                  <a:cubicBezTo>
                    <a:pt x="11848" y="42414"/>
                    <a:pt x="11677" y="44474"/>
                    <a:pt x="11505" y="46192"/>
                  </a:cubicBezTo>
                  <a:cubicBezTo>
                    <a:pt x="11505" y="47909"/>
                    <a:pt x="11505" y="49969"/>
                    <a:pt x="11505" y="52202"/>
                  </a:cubicBezTo>
                  <a:cubicBezTo>
                    <a:pt x="11505" y="54434"/>
                    <a:pt x="11677" y="56838"/>
                    <a:pt x="11848" y="59585"/>
                  </a:cubicBezTo>
                  <a:cubicBezTo>
                    <a:pt x="12020" y="62161"/>
                    <a:pt x="12535" y="64565"/>
                    <a:pt x="13221" y="66969"/>
                  </a:cubicBezTo>
                  <a:cubicBezTo>
                    <a:pt x="13909" y="69202"/>
                    <a:pt x="14767" y="71434"/>
                    <a:pt x="15798" y="73323"/>
                  </a:cubicBezTo>
                  <a:cubicBezTo>
                    <a:pt x="16828" y="75212"/>
                    <a:pt x="17858" y="76757"/>
                    <a:pt x="19060" y="77959"/>
                  </a:cubicBezTo>
                  <a:cubicBezTo>
                    <a:pt x="20262" y="78989"/>
                    <a:pt x="21464" y="79848"/>
                    <a:pt x="22839" y="80363"/>
                  </a:cubicBezTo>
                  <a:cubicBezTo>
                    <a:pt x="24211" y="80878"/>
                    <a:pt x="26272" y="81222"/>
                    <a:pt x="28848" y="81565"/>
                  </a:cubicBezTo>
                  <a:lnTo>
                    <a:pt x="28848" y="81565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xmlns="" id="{F6FFF6CC-71ED-40B0-94ED-A6AB7E4EBB9B}"/>
                </a:ext>
              </a:extLst>
            </p:cNvPr>
            <p:cNvSpPr/>
            <p:nvPr/>
          </p:nvSpPr>
          <p:spPr>
            <a:xfrm>
              <a:off x="9926642" y="6249828"/>
              <a:ext cx="26802" cy="114087"/>
            </a:xfrm>
            <a:custGeom>
              <a:avLst/>
              <a:gdLst>
                <a:gd name="connsiteX0" fmla="*/ 2763 w 26802"/>
                <a:gd name="connsiteY0" fmla="*/ 108525 h 114087"/>
                <a:gd name="connsiteX1" fmla="*/ 4480 w 26802"/>
                <a:gd name="connsiteY1" fmla="*/ 105606 h 114087"/>
                <a:gd name="connsiteX2" fmla="*/ 12551 w 26802"/>
                <a:gd name="connsiteY2" fmla="*/ 90151 h 114087"/>
                <a:gd name="connsiteX3" fmla="*/ 15470 w 26802"/>
                <a:gd name="connsiteY3" fmla="*/ 81050 h 114087"/>
                <a:gd name="connsiteX4" fmla="*/ 17359 w 26802"/>
                <a:gd name="connsiteY4" fmla="*/ 72636 h 114087"/>
                <a:gd name="connsiteX5" fmla="*/ 18389 w 26802"/>
                <a:gd name="connsiteY5" fmla="*/ 62677 h 114087"/>
                <a:gd name="connsiteX6" fmla="*/ 18389 w 26802"/>
                <a:gd name="connsiteY6" fmla="*/ 53232 h 114087"/>
                <a:gd name="connsiteX7" fmla="*/ 17359 w 26802"/>
                <a:gd name="connsiteY7" fmla="*/ 42071 h 114087"/>
                <a:gd name="connsiteX8" fmla="*/ 15126 w 26802"/>
                <a:gd name="connsiteY8" fmla="*/ 32626 h 114087"/>
                <a:gd name="connsiteX9" fmla="*/ 12379 w 26802"/>
                <a:gd name="connsiteY9" fmla="*/ 24212 h 114087"/>
                <a:gd name="connsiteX10" fmla="*/ 7400 w 26802"/>
                <a:gd name="connsiteY10" fmla="*/ 14424 h 114087"/>
                <a:gd name="connsiteX11" fmla="*/ 2419 w 26802"/>
                <a:gd name="connsiteY11" fmla="*/ 5667 h 114087"/>
                <a:gd name="connsiteX12" fmla="*/ 359 w 26802"/>
                <a:gd name="connsiteY12" fmla="*/ 2404 h 114087"/>
                <a:gd name="connsiteX13" fmla="*/ 187 w 26802"/>
                <a:gd name="connsiteY13" fmla="*/ 687 h 114087"/>
                <a:gd name="connsiteX14" fmla="*/ 874 w 26802"/>
                <a:gd name="connsiteY14" fmla="*/ 0 h 114087"/>
                <a:gd name="connsiteX15" fmla="*/ 2247 w 26802"/>
                <a:gd name="connsiteY15" fmla="*/ 687 h 114087"/>
                <a:gd name="connsiteX16" fmla="*/ 3621 w 26802"/>
                <a:gd name="connsiteY16" fmla="*/ 1717 h 114087"/>
                <a:gd name="connsiteX17" fmla="*/ 5682 w 26802"/>
                <a:gd name="connsiteY17" fmla="*/ 4122 h 114087"/>
                <a:gd name="connsiteX18" fmla="*/ 14955 w 26802"/>
                <a:gd name="connsiteY18" fmla="*/ 16828 h 114087"/>
                <a:gd name="connsiteX19" fmla="*/ 22339 w 26802"/>
                <a:gd name="connsiteY19" fmla="*/ 30737 h 114087"/>
                <a:gd name="connsiteX20" fmla="*/ 25602 w 26802"/>
                <a:gd name="connsiteY20" fmla="*/ 43101 h 114087"/>
                <a:gd name="connsiteX21" fmla="*/ 26632 w 26802"/>
                <a:gd name="connsiteY21" fmla="*/ 53232 h 114087"/>
                <a:gd name="connsiteX22" fmla="*/ 26803 w 26802"/>
                <a:gd name="connsiteY22" fmla="*/ 59242 h 114087"/>
                <a:gd name="connsiteX23" fmla="*/ 25602 w 26802"/>
                <a:gd name="connsiteY23" fmla="*/ 71091 h 114087"/>
                <a:gd name="connsiteX24" fmla="*/ 22339 w 26802"/>
                <a:gd name="connsiteY24" fmla="*/ 83282 h 114087"/>
                <a:gd name="connsiteX25" fmla="*/ 15126 w 26802"/>
                <a:gd name="connsiteY25" fmla="*/ 96848 h 114087"/>
                <a:gd name="connsiteX26" fmla="*/ 7742 w 26802"/>
                <a:gd name="connsiteY26" fmla="*/ 107322 h 114087"/>
                <a:gd name="connsiteX27" fmla="*/ 5510 w 26802"/>
                <a:gd name="connsiteY27" fmla="*/ 110070 h 114087"/>
                <a:gd name="connsiteX28" fmla="*/ 2077 w 26802"/>
                <a:gd name="connsiteY28" fmla="*/ 113676 h 114087"/>
                <a:gd name="connsiteX29" fmla="*/ 703 w 26802"/>
                <a:gd name="connsiteY29" fmla="*/ 114020 h 114087"/>
                <a:gd name="connsiteX30" fmla="*/ 187 w 26802"/>
                <a:gd name="connsiteY30" fmla="*/ 112989 h 114087"/>
                <a:gd name="connsiteX31" fmla="*/ 2763 w 26802"/>
                <a:gd name="connsiteY31" fmla="*/ 108525 h 114087"/>
                <a:gd name="connsiteX32" fmla="*/ 2763 w 26802"/>
                <a:gd name="connsiteY32" fmla="*/ 108525 h 11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802" h="114087">
                  <a:moveTo>
                    <a:pt x="2763" y="108525"/>
                  </a:moveTo>
                  <a:lnTo>
                    <a:pt x="4480" y="105606"/>
                  </a:lnTo>
                  <a:cubicBezTo>
                    <a:pt x="8601" y="98737"/>
                    <a:pt x="11349" y="93585"/>
                    <a:pt x="12551" y="90151"/>
                  </a:cubicBezTo>
                  <a:cubicBezTo>
                    <a:pt x="13753" y="86717"/>
                    <a:pt x="14783" y="83626"/>
                    <a:pt x="15470" y="81050"/>
                  </a:cubicBezTo>
                  <a:cubicBezTo>
                    <a:pt x="16156" y="78474"/>
                    <a:pt x="16844" y="75727"/>
                    <a:pt x="17359" y="72636"/>
                  </a:cubicBezTo>
                  <a:cubicBezTo>
                    <a:pt x="17874" y="69545"/>
                    <a:pt x="18217" y="66111"/>
                    <a:pt x="18389" y="62677"/>
                  </a:cubicBezTo>
                  <a:cubicBezTo>
                    <a:pt x="18561" y="59070"/>
                    <a:pt x="18561" y="55980"/>
                    <a:pt x="18389" y="53232"/>
                  </a:cubicBezTo>
                  <a:cubicBezTo>
                    <a:pt x="18217" y="48596"/>
                    <a:pt x="17874" y="44818"/>
                    <a:pt x="17359" y="42071"/>
                  </a:cubicBezTo>
                  <a:cubicBezTo>
                    <a:pt x="16844" y="39151"/>
                    <a:pt x="16156" y="36060"/>
                    <a:pt x="15126" y="32626"/>
                  </a:cubicBezTo>
                  <a:cubicBezTo>
                    <a:pt x="14268" y="29192"/>
                    <a:pt x="13238" y="26273"/>
                    <a:pt x="12379" y="24212"/>
                  </a:cubicBezTo>
                  <a:cubicBezTo>
                    <a:pt x="11521" y="21980"/>
                    <a:pt x="9803" y="18717"/>
                    <a:pt x="7400" y="14424"/>
                  </a:cubicBezTo>
                  <a:cubicBezTo>
                    <a:pt x="4995" y="10131"/>
                    <a:pt x="3278" y="7040"/>
                    <a:pt x="2419" y="5667"/>
                  </a:cubicBezTo>
                  <a:lnTo>
                    <a:pt x="359" y="2404"/>
                  </a:lnTo>
                  <a:cubicBezTo>
                    <a:pt x="15" y="1717"/>
                    <a:pt x="-156" y="1030"/>
                    <a:pt x="187" y="687"/>
                  </a:cubicBezTo>
                  <a:cubicBezTo>
                    <a:pt x="359" y="172"/>
                    <a:pt x="703" y="0"/>
                    <a:pt x="874" y="0"/>
                  </a:cubicBezTo>
                  <a:cubicBezTo>
                    <a:pt x="1217" y="0"/>
                    <a:pt x="1561" y="172"/>
                    <a:pt x="2247" y="687"/>
                  </a:cubicBezTo>
                  <a:cubicBezTo>
                    <a:pt x="2763" y="1202"/>
                    <a:pt x="3278" y="1545"/>
                    <a:pt x="3621" y="1717"/>
                  </a:cubicBezTo>
                  <a:lnTo>
                    <a:pt x="5682" y="4122"/>
                  </a:lnTo>
                  <a:cubicBezTo>
                    <a:pt x="8430" y="7727"/>
                    <a:pt x="11521" y="11848"/>
                    <a:pt x="14955" y="16828"/>
                  </a:cubicBezTo>
                  <a:cubicBezTo>
                    <a:pt x="18389" y="21808"/>
                    <a:pt x="20793" y="26444"/>
                    <a:pt x="22339" y="30737"/>
                  </a:cubicBezTo>
                  <a:cubicBezTo>
                    <a:pt x="23884" y="35030"/>
                    <a:pt x="25086" y="39151"/>
                    <a:pt x="25602" y="43101"/>
                  </a:cubicBezTo>
                  <a:cubicBezTo>
                    <a:pt x="26116" y="47051"/>
                    <a:pt x="26460" y="50485"/>
                    <a:pt x="26632" y="53232"/>
                  </a:cubicBezTo>
                  <a:cubicBezTo>
                    <a:pt x="26632" y="55808"/>
                    <a:pt x="26803" y="57869"/>
                    <a:pt x="26803" y="59242"/>
                  </a:cubicBezTo>
                  <a:cubicBezTo>
                    <a:pt x="26632" y="63020"/>
                    <a:pt x="26288" y="67141"/>
                    <a:pt x="25602" y="71091"/>
                  </a:cubicBezTo>
                  <a:cubicBezTo>
                    <a:pt x="25086" y="75212"/>
                    <a:pt x="23884" y="79161"/>
                    <a:pt x="22339" y="83282"/>
                  </a:cubicBezTo>
                  <a:cubicBezTo>
                    <a:pt x="20793" y="87403"/>
                    <a:pt x="18389" y="91868"/>
                    <a:pt x="15126" y="96848"/>
                  </a:cubicBezTo>
                  <a:cubicBezTo>
                    <a:pt x="11863" y="101828"/>
                    <a:pt x="9460" y="105262"/>
                    <a:pt x="7742" y="107322"/>
                  </a:cubicBezTo>
                  <a:lnTo>
                    <a:pt x="5510" y="110070"/>
                  </a:lnTo>
                  <a:cubicBezTo>
                    <a:pt x="3793" y="111959"/>
                    <a:pt x="2763" y="113161"/>
                    <a:pt x="2077" y="113676"/>
                  </a:cubicBezTo>
                  <a:cubicBezTo>
                    <a:pt x="1561" y="114020"/>
                    <a:pt x="1045" y="114192"/>
                    <a:pt x="703" y="114020"/>
                  </a:cubicBezTo>
                  <a:cubicBezTo>
                    <a:pt x="359" y="113848"/>
                    <a:pt x="187" y="113505"/>
                    <a:pt x="187" y="112989"/>
                  </a:cubicBezTo>
                  <a:cubicBezTo>
                    <a:pt x="531" y="112302"/>
                    <a:pt x="1217" y="110757"/>
                    <a:pt x="2763" y="108525"/>
                  </a:cubicBezTo>
                  <a:lnTo>
                    <a:pt x="2763" y="108525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xmlns="" id="{7E9CF533-F58E-459C-B0C5-8DDE5E53CCC2}"/>
                </a:ext>
              </a:extLst>
            </p:cNvPr>
            <p:cNvSpPr/>
            <p:nvPr/>
          </p:nvSpPr>
          <p:spPr>
            <a:xfrm>
              <a:off x="9974223" y="6262020"/>
              <a:ext cx="31252" cy="85170"/>
            </a:xfrm>
            <a:custGeom>
              <a:avLst/>
              <a:gdLst>
                <a:gd name="connsiteX0" fmla="*/ 172 w 31252"/>
                <a:gd name="connsiteY0" fmla="*/ 12192 h 85170"/>
                <a:gd name="connsiteX1" fmla="*/ 0 w 31252"/>
                <a:gd name="connsiteY1" fmla="*/ 9787 h 85170"/>
                <a:gd name="connsiteX2" fmla="*/ 21293 w 31252"/>
                <a:gd name="connsiteY2" fmla="*/ 0 h 85170"/>
                <a:gd name="connsiteX3" fmla="*/ 21293 w 31252"/>
                <a:gd name="connsiteY3" fmla="*/ 72120 h 85170"/>
                <a:gd name="connsiteX4" fmla="*/ 21636 w 31252"/>
                <a:gd name="connsiteY4" fmla="*/ 78474 h 85170"/>
                <a:gd name="connsiteX5" fmla="*/ 23182 w 31252"/>
                <a:gd name="connsiteY5" fmla="*/ 80706 h 85170"/>
                <a:gd name="connsiteX6" fmla="*/ 26273 w 31252"/>
                <a:gd name="connsiteY6" fmla="*/ 81565 h 85170"/>
                <a:gd name="connsiteX7" fmla="*/ 31252 w 31252"/>
                <a:gd name="connsiteY7" fmla="*/ 81736 h 85170"/>
                <a:gd name="connsiteX8" fmla="*/ 31252 w 31252"/>
                <a:gd name="connsiteY8" fmla="*/ 85171 h 85170"/>
                <a:gd name="connsiteX9" fmla="*/ 858 w 31252"/>
                <a:gd name="connsiteY9" fmla="*/ 85171 h 85170"/>
                <a:gd name="connsiteX10" fmla="*/ 858 w 31252"/>
                <a:gd name="connsiteY10" fmla="*/ 81736 h 85170"/>
                <a:gd name="connsiteX11" fmla="*/ 3778 w 31252"/>
                <a:gd name="connsiteY11" fmla="*/ 81565 h 85170"/>
                <a:gd name="connsiteX12" fmla="*/ 6525 w 31252"/>
                <a:gd name="connsiteY12" fmla="*/ 80878 h 85170"/>
                <a:gd name="connsiteX13" fmla="*/ 8930 w 31252"/>
                <a:gd name="connsiteY13" fmla="*/ 79848 h 85170"/>
                <a:gd name="connsiteX14" fmla="*/ 10474 w 31252"/>
                <a:gd name="connsiteY14" fmla="*/ 77787 h 85170"/>
                <a:gd name="connsiteX15" fmla="*/ 11162 w 31252"/>
                <a:gd name="connsiteY15" fmla="*/ 72464 h 85170"/>
                <a:gd name="connsiteX16" fmla="*/ 11162 w 31252"/>
                <a:gd name="connsiteY16" fmla="*/ 18545 h 85170"/>
                <a:gd name="connsiteX17" fmla="*/ 10818 w 31252"/>
                <a:gd name="connsiteY17" fmla="*/ 14080 h 85170"/>
                <a:gd name="connsiteX18" fmla="*/ 9960 w 31252"/>
                <a:gd name="connsiteY18" fmla="*/ 11505 h 85170"/>
                <a:gd name="connsiteX19" fmla="*/ 7384 w 31252"/>
                <a:gd name="connsiteY19" fmla="*/ 10646 h 85170"/>
                <a:gd name="connsiteX20" fmla="*/ 4121 w 31252"/>
                <a:gd name="connsiteY20" fmla="*/ 10990 h 85170"/>
                <a:gd name="connsiteX21" fmla="*/ 172 w 31252"/>
                <a:gd name="connsiteY21" fmla="*/ 12192 h 85170"/>
                <a:gd name="connsiteX22" fmla="*/ 172 w 31252"/>
                <a:gd name="connsiteY22" fmla="*/ 12192 h 8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252" h="85170">
                  <a:moveTo>
                    <a:pt x="172" y="12192"/>
                  </a:moveTo>
                  <a:lnTo>
                    <a:pt x="0" y="9787"/>
                  </a:lnTo>
                  <a:lnTo>
                    <a:pt x="21293" y="0"/>
                  </a:lnTo>
                  <a:lnTo>
                    <a:pt x="21293" y="72120"/>
                  </a:lnTo>
                  <a:cubicBezTo>
                    <a:pt x="21293" y="75383"/>
                    <a:pt x="21464" y="77444"/>
                    <a:pt x="21636" y="78474"/>
                  </a:cubicBezTo>
                  <a:cubicBezTo>
                    <a:pt x="21808" y="79333"/>
                    <a:pt x="22323" y="80191"/>
                    <a:pt x="23182" y="80706"/>
                  </a:cubicBezTo>
                  <a:cubicBezTo>
                    <a:pt x="24041" y="81221"/>
                    <a:pt x="25071" y="81565"/>
                    <a:pt x="26273" y="81565"/>
                  </a:cubicBezTo>
                  <a:lnTo>
                    <a:pt x="31252" y="81736"/>
                  </a:lnTo>
                  <a:lnTo>
                    <a:pt x="31252" y="85171"/>
                  </a:lnTo>
                  <a:lnTo>
                    <a:pt x="858" y="85171"/>
                  </a:lnTo>
                  <a:lnTo>
                    <a:pt x="858" y="81736"/>
                  </a:lnTo>
                  <a:cubicBezTo>
                    <a:pt x="2061" y="81736"/>
                    <a:pt x="2919" y="81736"/>
                    <a:pt x="3778" y="81565"/>
                  </a:cubicBezTo>
                  <a:cubicBezTo>
                    <a:pt x="4637" y="81393"/>
                    <a:pt x="5495" y="81221"/>
                    <a:pt x="6525" y="80878"/>
                  </a:cubicBezTo>
                  <a:cubicBezTo>
                    <a:pt x="7556" y="80535"/>
                    <a:pt x="8414" y="80191"/>
                    <a:pt x="8930" y="79848"/>
                  </a:cubicBezTo>
                  <a:cubicBezTo>
                    <a:pt x="9444" y="79333"/>
                    <a:pt x="9960" y="78646"/>
                    <a:pt x="10474" y="77787"/>
                  </a:cubicBezTo>
                  <a:cubicBezTo>
                    <a:pt x="10818" y="76928"/>
                    <a:pt x="11162" y="75211"/>
                    <a:pt x="11162" y="72464"/>
                  </a:cubicBezTo>
                  <a:lnTo>
                    <a:pt x="11162" y="18545"/>
                  </a:lnTo>
                  <a:cubicBezTo>
                    <a:pt x="11162" y="16828"/>
                    <a:pt x="10990" y="15282"/>
                    <a:pt x="10818" y="14080"/>
                  </a:cubicBezTo>
                  <a:cubicBezTo>
                    <a:pt x="10646" y="12879"/>
                    <a:pt x="10304" y="12020"/>
                    <a:pt x="9960" y="11505"/>
                  </a:cubicBezTo>
                  <a:cubicBezTo>
                    <a:pt x="9616" y="10990"/>
                    <a:pt x="8758" y="10818"/>
                    <a:pt x="7384" y="10646"/>
                  </a:cubicBezTo>
                  <a:cubicBezTo>
                    <a:pt x="6182" y="10646"/>
                    <a:pt x="5151" y="10818"/>
                    <a:pt x="4121" y="10990"/>
                  </a:cubicBezTo>
                  <a:lnTo>
                    <a:pt x="172" y="12192"/>
                  </a:lnTo>
                  <a:lnTo>
                    <a:pt x="172" y="12192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xmlns="" id="{1E9BBE04-ABFD-47E6-A772-FD8E7B675F2E}"/>
                </a:ext>
              </a:extLst>
            </p:cNvPr>
            <p:cNvSpPr/>
            <p:nvPr/>
          </p:nvSpPr>
          <p:spPr>
            <a:xfrm>
              <a:off x="10023677" y="6262878"/>
              <a:ext cx="52673" cy="84860"/>
            </a:xfrm>
            <a:custGeom>
              <a:avLst/>
              <a:gdLst>
                <a:gd name="connsiteX0" fmla="*/ 51000 w 52673"/>
                <a:gd name="connsiteY0" fmla="*/ 172 h 84860"/>
                <a:gd name="connsiteX1" fmla="*/ 51000 w 52673"/>
                <a:gd name="connsiteY1" fmla="*/ 1889 h 84860"/>
                <a:gd name="connsiteX2" fmla="*/ 42414 w 52673"/>
                <a:gd name="connsiteY2" fmla="*/ 3263 h 84860"/>
                <a:gd name="connsiteX3" fmla="*/ 35202 w 52673"/>
                <a:gd name="connsiteY3" fmla="*/ 6353 h 84860"/>
                <a:gd name="connsiteX4" fmla="*/ 28676 w 52673"/>
                <a:gd name="connsiteY4" fmla="*/ 10818 h 84860"/>
                <a:gd name="connsiteX5" fmla="*/ 23525 w 52673"/>
                <a:gd name="connsiteY5" fmla="*/ 15798 h 84860"/>
                <a:gd name="connsiteX6" fmla="*/ 19060 w 52673"/>
                <a:gd name="connsiteY6" fmla="*/ 21464 h 84860"/>
                <a:gd name="connsiteX7" fmla="*/ 16485 w 52673"/>
                <a:gd name="connsiteY7" fmla="*/ 26616 h 84860"/>
                <a:gd name="connsiteX8" fmla="*/ 13222 w 52673"/>
                <a:gd name="connsiteY8" fmla="*/ 35373 h 84860"/>
                <a:gd name="connsiteX9" fmla="*/ 19919 w 52673"/>
                <a:gd name="connsiteY9" fmla="*/ 32111 h 84860"/>
                <a:gd name="connsiteX10" fmla="*/ 26101 w 52673"/>
                <a:gd name="connsiteY10" fmla="*/ 30394 h 84860"/>
                <a:gd name="connsiteX11" fmla="*/ 33141 w 52673"/>
                <a:gd name="connsiteY11" fmla="*/ 29878 h 84860"/>
                <a:gd name="connsiteX12" fmla="*/ 38980 w 52673"/>
                <a:gd name="connsiteY12" fmla="*/ 31252 h 84860"/>
                <a:gd name="connsiteX13" fmla="*/ 44475 w 52673"/>
                <a:gd name="connsiteY13" fmla="*/ 34343 h 84860"/>
                <a:gd name="connsiteX14" fmla="*/ 48596 w 52673"/>
                <a:gd name="connsiteY14" fmla="*/ 38636 h 84860"/>
                <a:gd name="connsiteX15" fmla="*/ 51171 w 52673"/>
                <a:gd name="connsiteY15" fmla="*/ 43959 h 84860"/>
                <a:gd name="connsiteX16" fmla="*/ 52545 w 52673"/>
                <a:gd name="connsiteY16" fmla="*/ 50485 h 84860"/>
                <a:gd name="connsiteX17" fmla="*/ 52545 w 52673"/>
                <a:gd name="connsiteY17" fmla="*/ 57353 h 84860"/>
                <a:gd name="connsiteX18" fmla="*/ 51171 w 52673"/>
                <a:gd name="connsiteY18" fmla="*/ 65424 h 84860"/>
                <a:gd name="connsiteX19" fmla="*/ 48252 w 52673"/>
                <a:gd name="connsiteY19" fmla="*/ 72979 h 84860"/>
                <a:gd name="connsiteX20" fmla="*/ 43445 w 52673"/>
                <a:gd name="connsiteY20" fmla="*/ 79161 h 84860"/>
                <a:gd name="connsiteX21" fmla="*/ 36576 w 52673"/>
                <a:gd name="connsiteY21" fmla="*/ 83454 h 84860"/>
                <a:gd name="connsiteX22" fmla="*/ 26616 w 52673"/>
                <a:gd name="connsiteY22" fmla="*/ 84828 h 84860"/>
                <a:gd name="connsiteX23" fmla="*/ 18546 w 52673"/>
                <a:gd name="connsiteY23" fmla="*/ 83454 h 84860"/>
                <a:gd name="connsiteX24" fmla="*/ 12364 w 52673"/>
                <a:gd name="connsiteY24" fmla="*/ 80192 h 84860"/>
                <a:gd name="connsiteX25" fmla="*/ 7384 w 52673"/>
                <a:gd name="connsiteY25" fmla="*/ 75727 h 84860"/>
                <a:gd name="connsiteX26" fmla="*/ 3435 w 52673"/>
                <a:gd name="connsiteY26" fmla="*/ 69373 h 84860"/>
                <a:gd name="connsiteX27" fmla="*/ 858 w 52673"/>
                <a:gd name="connsiteY27" fmla="*/ 61131 h 84860"/>
                <a:gd name="connsiteX28" fmla="*/ 0 w 52673"/>
                <a:gd name="connsiteY28" fmla="*/ 50656 h 84860"/>
                <a:gd name="connsiteX29" fmla="*/ 516 w 52673"/>
                <a:gd name="connsiteY29" fmla="*/ 40525 h 84860"/>
                <a:gd name="connsiteX30" fmla="*/ 2404 w 52673"/>
                <a:gd name="connsiteY30" fmla="*/ 33313 h 84860"/>
                <a:gd name="connsiteX31" fmla="*/ 5151 w 52673"/>
                <a:gd name="connsiteY31" fmla="*/ 26444 h 84860"/>
                <a:gd name="connsiteX32" fmla="*/ 8758 w 52673"/>
                <a:gd name="connsiteY32" fmla="*/ 20434 h 84860"/>
                <a:gd name="connsiteX33" fmla="*/ 14425 w 52673"/>
                <a:gd name="connsiteY33" fmla="*/ 13909 h 84860"/>
                <a:gd name="connsiteX34" fmla="*/ 21980 w 52673"/>
                <a:gd name="connsiteY34" fmla="*/ 7899 h 84860"/>
                <a:gd name="connsiteX35" fmla="*/ 30737 w 52673"/>
                <a:gd name="connsiteY35" fmla="*/ 3263 h 84860"/>
                <a:gd name="connsiteX36" fmla="*/ 39666 w 52673"/>
                <a:gd name="connsiteY36" fmla="*/ 687 h 84860"/>
                <a:gd name="connsiteX37" fmla="*/ 45676 w 52673"/>
                <a:gd name="connsiteY37" fmla="*/ 0 h 84860"/>
                <a:gd name="connsiteX38" fmla="*/ 51000 w 52673"/>
                <a:gd name="connsiteY38" fmla="*/ 0 h 84860"/>
                <a:gd name="connsiteX39" fmla="*/ 51000 w 52673"/>
                <a:gd name="connsiteY39" fmla="*/ 172 h 84860"/>
                <a:gd name="connsiteX40" fmla="*/ 28504 w 52673"/>
                <a:gd name="connsiteY40" fmla="*/ 81565 h 84860"/>
                <a:gd name="connsiteX41" fmla="*/ 34515 w 52673"/>
                <a:gd name="connsiteY41" fmla="*/ 80192 h 84860"/>
                <a:gd name="connsiteX42" fmla="*/ 38292 w 52673"/>
                <a:gd name="connsiteY42" fmla="*/ 77615 h 84860"/>
                <a:gd name="connsiteX43" fmla="*/ 40525 w 52673"/>
                <a:gd name="connsiteY43" fmla="*/ 73494 h 84860"/>
                <a:gd name="connsiteX44" fmla="*/ 41555 w 52673"/>
                <a:gd name="connsiteY44" fmla="*/ 68515 h 84860"/>
                <a:gd name="connsiteX45" fmla="*/ 41899 w 52673"/>
                <a:gd name="connsiteY45" fmla="*/ 61474 h 84860"/>
                <a:gd name="connsiteX46" fmla="*/ 41555 w 52673"/>
                <a:gd name="connsiteY46" fmla="*/ 53232 h 84860"/>
                <a:gd name="connsiteX47" fmla="*/ 40010 w 52673"/>
                <a:gd name="connsiteY47" fmla="*/ 45848 h 84860"/>
                <a:gd name="connsiteX48" fmla="*/ 37090 w 52673"/>
                <a:gd name="connsiteY48" fmla="*/ 40353 h 84860"/>
                <a:gd name="connsiteX49" fmla="*/ 32455 w 52673"/>
                <a:gd name="connsiteY49" fmla="*/ 36576 h 84860"/>
                <a:gd name="connsiteX50" fmla="*/ 25929 w 52673"/>
                <a:gd name="connsiteY50" fmla="*/ 35030 h 84860"/>
                <a:gd name="connsiteX51" fmla="*/ 17515 w 52673"/>
                <a:gd name="connsiteY51" fmla="*/ 36919 h 84860"/>
                <a:gd name="connsiteX52" fmla="*/ 11848 w 52673"/>
                <a:gd name="connsiteY52" fmla="*/ 40010 h 84860"/>
                <a:gd name="connsiteX53" fmla="*/ 11333 w 52673"/>
                <a:gd name="connsiteY53" fmla="*/ 46192 h 84860"/>
                <a:gd name="connsiteX54" fmla="*/ 11333 w 52673"/>
                <a:gd name="connsiteY54" fmla="*/ 52202 h 84860"/>
                <a:gd name="connsiteX55" fmla="*/ 11677 w 52673"/>
                <a:gd name="connsiteY55" fmla="*/ 59585 h 84860"/>
                <a:gd name="connsiteX56" fmla="*/ 13051 w 52673"/>
                <a:gd name="connsiteY56" fmla="*/ 66969 h 84860"/>
                <a:gd name="connsiteX57" fmla="*/ 15626 w 52673"/>
                <a:gd name="connsiteY57" fmla="*/ 73323 h 84860"/>
                <a:gd name="connsiteX58" fmla="*/ 18888 w 52673"/>
                <a:gd name="connsiteY58" fmla="*/ 77959 h 84860"/>
                <a:gd name="connsiteX59" fmla="*/ 22667 w 52673"/>
                <a:gd name="connsiteY59" fmla="*/ 80363 h 84860"/>
                <a:gd name="connsiteX60" fmla="*/ 28504 w 52673"/>
                <a:gd name="connsiteY60" fmla="*/ 81565 h 84860"/>
                <a:gd name="connsiteX61" fmla="*/ 28504 w 52673"/>
                <a:gd name="connsiteY61" fmla="*/ 81565 h 8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2673" h="84860">
                  <a:moveTo>
                    <a:pt x="51000" y="172"/>
                  </a:moveTo>
                  <a:lnTo>
                    <a:pt x="51000" y="1889"/>
                  </a:lnTo>
                  <a:cubicBezTo>
                    <a:pt x="47394" y="2232"/>
                    <a:pt x="44475" y="2748"/>
                    <a:pt x="42414" y="3263"/>
                  </a:cubicBezTo>
                  <a:cubicBezTo>
                    <a:pt x="40182" y="3778"/>
                    <a:pt x="37950" y="4808"/>
                    <a:pt x="35202" y="6353"/>
                  </a:cubicBezTo>
                  <a:cubicBezTo>
                    <a:pt x="32626" y="7899"/>
                    <a:pt x="30394" y="9444"/>
                    <a:pt x="28676" y="10818"/>
                  </a:cubicBezTo>
                  <a:cubicBezTo>
                    <a:pt x="26960" y="12192"/>
                    <a:pt x="25243" y="13909"/>
                    <a:pt x="23525" y="15798"/>
                  </a:cubicBezTo>
                  <a:cubicBezTo>
                    <a:pt x="21808" y="17687"/>
                    <a:pt x="20262" y="19576"/>
                    <a:pt x="19060" y="21464"/>
                  </a:cubicBezTo>
                  <a:cubicBezTo>
                    <a:pt x="17858" y="23354"/>
                    <a:pt x="17000" y="25070"/>
                    <a:pt x="16485" y="26616"/>
                  </a:cubicBezTo>
                  <a:lnTo>
                    <a:pt x="13222" y="35373"/>
                  </a:lnTo>
                  <a:cubicBezTo>
                    <a:pt x="15969" y="33828"/>
                    <a:pt x="18202" y="32626"/>
                    <a:pt x="19919" y="32111"/>
                  </a:cubicBezTo>
                  <a:cubicBezTo>
                    <a:pt x="21636" y="31424"/>
                    <a:pt x="23697" y="30909"/>
                    <a:pt x="26101" y="30394"/>
                  </a:cubicBezTo>
                  <a:cubicBezTo>
                    <a:pt x="28504" y="29878"/>
                    <a:pt x="30737" y="29707"/>
                    <a:pt x="33141" y="29878"/>
                  </a:cubicBezTo>
                  <a:cubicBezTo>
                    <a:pt x="35202" y="30050"/>
                    <a:pt x="37090" y="30565"/>
                    <a:pt x="38980" y="31252"/>
                  </a:cubicBezTo>
                  <a:cubicBezTo>
                    <a:pt x="41040" y="31939"/>
                    <a:pt x="42757" y="32970"/>
                    <a:pt x="44475" y="34343"/>
                  </a:cubicBezTo>
                  <a:cubicBezTo>
                    <a:pt x="46192" y="35717"/>
                    <a:pt x="47566" y="37091"/>
                    <a:pt x="48596" y="38636"/>
                  </a:cubicBezTo>
                  <a:cubicBezTo>
                    <a:pt x="49626" y="40181"/>
                    <a:pt x="50485" y="41899"/>
                    <a:pt x="51171" y="43959"/>
                  </a:cubicBezTo>
                  <a:cubicBezTo>
                    <a:pt x="51859" y="46020"/>
                    <a:pt x="52373" y="48080"/>
                    <a:pt x="52545" y="50485"/>
                  </a:cubicBezTo>
                  <a:cubicBezTo>
                    <a:pt x="52717" y="52717"/>
                    <a:pt x="52717" y="54949"/>
                    <a:pt x="52545" y="57353"/>
                  </a:cubicBezTo>
                  <a:cubicBezTo>
                    <a:pt x="52373" y="60101"/>
                    <a:pt x="51859" y="62676"/>
                    <a:pt x="51171" y="65424"/>
                  </a:cubicBezTo>
                  <a:cubicBezTo>
                    <a:pt x="50485" y="68171"/>
                    <a:pt x="49626" y="70576"/>
                    <a:pt x="48252" y="72979"/>
                  </a:cubicBezTo>
                  <a:cubicBezTo>
                    <a:pt x="46878" y="75384"/>
                    <a:pt x="45333" y="77444"/>
                    <a:pt x="43445" y="79161"/>
                  </a:cubicBezTo>
                  <a:cubicBezTo>
                    <a:pt x="41555" y="80878"/>
                    <a:pt x="39323" y="82423"/>
                    <a:pt x="36576" y="83454"/>
                  </a:cubicBezTo>
                  <a:cubicBezTo>
                    <a:pt x="33999" y="84484"/>
                    <a:pt x="30566" y="85000"/>
                    <a:pt x="26616" y="84828"/>
                  </a:cubicBezTo>
                  <a:cubicBezTo>
                    <a:pt x="23525" y="84656"/>
                    <a:pt x="20778" y="84313"/>
                    <a:pt x="18546" y="83454"/>
                  </a:cubicBezTo>
                  <a:cubicBezTo>
                    <a:pt x="16313" y="82595"/>
                    <a:pt x="14253" y="81565"/>
                    <a:pt x="12364" y="80192"/>
                  </a:cubicBezTo>
                  <a:cubicBezTo>
                    <a:pt x="10474" y="78818"/>
                    <a:pt x="8758" y="77444"/>
                    <a:pt x="7384" y="75727"/>
                  </a:cubicBezTo>
                  <a:cubicBezTo>
                    <a:pt x="6010" y="74181"/>
                    <a:pt x="4637" y="71949"/>
                    <a:pt x="3435" y="69373"/>
                  </a:cubicBezTo>
                  <a:cubicBezTo>
                    <a:pt x="2232" y="66626"/>
                    <a:pt x="1374" y="63878"/>
                    <a:pt x="858" y="61131"/>
                  </a:cubicBezTo>
                  <a:cubicBezTo>
                    <a:pt x="344" y="58212"/>
                    <a:pt x="0" y="54777"/>
                    <a:pt x="0" y="50656"/>
                  </a:cubicBezTo>
                  <a:cubicBezTo>
                    <a:pt x="0" y="46535"/>
                    <a:pt x="0" y="43101"/>
                    <a:pt x="516" y="40525"/>
                  </a:cubicBezTo>
                  <a:cubicBezTo>
                    <a:pt x="858" y="38464"/>
                    <a:pt x="1374" y="36060"/>
                    <a:pt x="2404" y="33313"/>
                  </a:cubicBezTo>
                  <a:cubicBezTo>
                    <a:pt x="3263" y="30565"/>
                    <a:pt x="4293" y="28333"/>
                    <a:pt x="5151" y="26444"/>
                  </a:cubicBezTo>
                  <a:cubicBezTo>
                    <a:pt x="6010" y="24555"/>
                    <a:pt x="7384" y="22495"/>
                    <a:pt x="8758" y="20434"/>
                  </a:cubicBezTo>
                  <a:cubicBezTo>
                    <a:pt x="10132" y="18374"/>
                    <a:pt x="12192" y="16141"/>
                    <a:pt x="14425" y="13909"/>
                  </a:cubicBezTo>
                  <a:cubicBezTo>
                    <a:pt x="16828" y="11677"/>
                    <a:pt x="19232" y="9616"/>
                    <a:pt x="21980" y="7899"/>
                  </a:cubicBezTo>
                  <a:cubicBezTo>
                    <a:pt x="24727" y="6182"/>
                    <a:pt x="27646" y="4636"/>
                    <a:pt x="30737" y="3263"/>
                  </a:cubicBezTo>
                  <a:cubicBezTo>
                    <a:pt x="33829" y="2061"/>
                    <a:pt x="36919" y="1202"/>
                    <a:pt x="39666" y="687"/>
                  </a:cubicBezTo>
                  <a:cubicBezTo>
                    <a:pt x="42414" y="172"/>
                    <a:pt x="44475" y="0"/>
                    <a:pt x="45676" y="0"/>
                  </a:cubicBezTo>
                  <a:lnTo>
                    <a:pt x="51000" y="0"/>
                  </a:lnTo>
                  <a:lnTo>
                    <a:pt x="51000" y="172"/>
                  </a:lnTo>
                  <a:close/>
                  <a:moveTo>
                    <a:pt x="28504" y="81565"/>
                  </a:moveTo>
                  <a:cubicBezTo>
                    <a:pt x="31081" y="81222"/>
                    <a:pt x="32969" y="80707"/>
                    <a:pt x="34515" y="80192"/>
                  </a:cubicBezTo>
                  <a:cubicBezTo>
                    <a:pt x="36060" y="79505"/>
                    <a:pt x="37262" y="78818"/>
                    <a:pt x="38292" y="77615"/>
                  </a:cubicBezTo>
                  <a:cubicBezTo>
                    <a:pt x="39323" y="76414"/>
                    <a:pt x="40010" y="75212"/>
                    <a:pt x="40525" y="73494"/>
                  </a:cubicBezTo>
                  <a:cubicBezTo>
                    <a:pt x="41040" y="71949"/>
                    <a:pt x="41383" y="70232"/>
                    <a:pt x="41555" y="68515"/>
                  </a:cubicBezTo>
                  <a:cubicBezTo>
                    <a:pt x="41727" y="66798"/>
                    <a:pt x="41899" y="64393"/>
                    <a:pt x="41899" y="61474"/>
                  </a:cubicBezTo>
                  <a:cubicBezTo>
                    <a:pt x="41899" y="58555"/>
                    <a:pt x="41899" y="55808"/>
                    <a:pt x="41555" y="53232"/>
                  </a:cubicBezTo>
                  <a:cubicBezTo>
                    <a:pt x="41212" y="50485"/>
                    <a:pt x="40697" y="48080"/>
                    <a:pt x="40010" y="45848"/>
                  </a:cubicBezTo>
                  <a:cubicBezTo>
                    <a:pt x="39323" y="43616"/>
                    <a:pt x="38292" y="41899"/>
                    <a:pt x="37090" y="40353"/>
                  </a:cubicBezTo>
                  <a:cubicBezTo>
                    <a:pt x="35889" y="38808"/>
                    <a:pt x="34343" y="37606"/>
                    <a:pt x="32455" y="36576"/>
                  </a:cubicBezTo>
                  <a:cubicBezTo>
                    <a:pt x="30566" y="35545"/>
                    <a:pt x="28504" y="35030"/>
                    <a:pt x="25929" y="35030"/>
                  </a:cubicBezTo>
                  <a:cubicBezTo>
                    <a:pt x="22495" y="35030"/>
                    <a:pt x="19748" y="35717"/>
                    <a:pt x="17515" y="36919"/>
                  </a:cubicBezTo>
                  <a:lnTo>
                    <a:pt x="11848" y="40010"/>
                  </a:lnTo>
                  <a:cubicBezTo>
                    <a:pt x="11677" y="42414"/>
                    <a:pt x="11505" y="44474"/>
                    <a:pt x="11333" y="46192"/>
                  </a:cubicBezTo>
                  <a:cubicBezTo>
                    <a:pt x="11333" y="47909"/>
                    <a:pt x="11333" y="49969"/>
                    <a:pt x="11333" y="52202"/>
                  </a:cubicBezTo>
                  <a:cubicBezTo>
                    <a:pt x="11333" y="54434"/>
                    <a:pt x="11505" y="56838"/>
                    <a:pt x="11677" y="59585"/>
                  </a:cubicBezTo>
                  <a:cubicBezTo>
                    <a:pt x="12020" y="62161"/>
                    <a:pt x="12364" y="64565"/>
                    <a:pt x="13051" y="66969"/>
                  </a:cubicBezTo>
                  <a:cubicBezTo>
                    <a:pt x="13737" y="69202"/>
                    <a:pt x="14595" y="71434"/>
                    <a:pt x="15626" y="73323"/>
                  </a:cubicBezTo>
                  <a:cubicBezTo>
                    <a:pt x="16657" y="75212"/>
                    <a:pt x="17687" y="76757"/>
                    <a:pt x="18888" y="77959"/>
                  </a:cubicBezTo>
                  <a:cubicBezTo>
                    <a:pt x="20090" y="78989"/>
                    <a:pt x="21293" y="79848"/>
                    <a:pt x="22667" y="80363"/>
                  </a:cubicBezTo>
                  <a:cubicBezTo>
                    <a:pt x="24041" y="80878"/>
                    <a:pt x="25929" y="81222"/>
                    <a:pt x="28504" y="81565"/>
                  </a:cubicBezTo>
                  <a:lnTo>
                    <a:pt x="28504" y="81565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xmlns="" id="{52CF6164-22C6-4263-A3AC-A48F60CB52AE}"/>
                </a:ext>
              </a:extLst>
            </p:cNvPr>
            <p:cNvSpPr/>
            <p:nvPr/>
          </p:nvSpPr>
          <p:spPr>
            <a:xfrm>
              <a:off x="10094424" y="6262020"/>
              <a:ext cx="31252" cy="85170"/>
            </a:xfrm>
            <a:custGeom>
              <a:avLst/>
              <a:gdLst>
                <a:gd name="connsiteX0" fmla="*/ 172 w 31252"/>
                <a:gd name="connsiteY0" fmla="*/ 12192 h 85170"/>
                <a:gd name="connsiteX1" fmla="*/ 0 w 31252"/>
                <a:gd name="connsiteY1" fmla="*/ 9787 h 85170"/>
                <a:gd name="connsiteX2" fmla="*/ 21293 w 31252"/>
                <a:gd name="connsiteY2" fmla="*/ 0 h 85170"/>
                <a:gd name="connsiteX3" fmla="*/ 21293 w 31252"/>
                <a:gd name="connsiteY3" fmla="*/ 72120 h 85170"/>
                <a:gd name="connsiteX4" fmla="*/ 21636 w 31252"/>
                <a:gd name="connsiteY4" fmla="*/ 78474 h 85170"/>
                <a:gd name="connsiteX5" fmla="*/ 23182 w 31252"/>
                <a:gd name="connsiteY5" fmla="*/ 80706 h 85170"/>
                <a:gd name="connsiteX6" fmla="*/ 26273 w 31252"/>
                <a:gd name="connsiteY6" fmla="*/ 81565 h 85170"/>
                <a:gd name="connsiteX7" fmla="*/ 31252 w 31252"/>
                <a:gd name="connsiteY7" fmla="*/ 81736 h 85170"/>
                <a:gd name="connsiteX8" fmla="*/ 31252 w 31252"/>
                <a:gd name="connsiteY8" fmla="*/ 85171 h 85170"/>
                <a:gd name="connsiteX9" fmla="*/ 858 w 31252"/>
                <a:gd name="connsiteY9" fmla="*/ 85171 h 85170"/>
                <a:gd name="connsiteX10" fmla="*/ 858 w 31252"/>
                <a:gd name="connsiteY10" fmla="*/ 81736 h 85170"/>
                <a:gd name="connsiteX11" fmla="*/ 3778 w 31252"/>
                <a:gd name="connsiteY11" fmla="*/ 81565 h 85170"/>
                <a:gd name="connsiteX12" fmla="*/ 6525 w 31252"/>
                <a:gd name="connsiteY12" fmla="*/ 80878 h 85170"/>
                <a:gd name="connsiteX13" fmla="*/ 8930 w 31252"/>
                <a:gd name="connsiteY13" fmla="*/ 79848 h 85170"/>
                <a:gd name="connsiteX14" fmla="*/ 10474 w 31252"/>
                <a:gd name="connsiteY14" fmla="*/ 77787 h 85170"/>
                <a:gd name="connsiteX15" fmla="*/ 11162 w 31252"/>
                <a:gd name="connsiteY15" fmla="*/ 72464 h 85170"/>
                <a:gd name="connsiteX16" fmla="*/ 11162 w 31252"/>
                <a:gd name="connsiteY16" fmla="*/ 18545 h 85170"/>
                <a:gd name="connsiteX17" fmla="*/ 10818 w 31252"/>
                <a:gd name="connsiteY17" fmla="*/ 14080 h 85170"/>
                <a:gd name="connsiteX18" fmla="*/ 9960 w 31252"/>
                <a:gd name="connsiteY18" fmla="*/ 11505 h 85170"/>
                <a:gd name="connsiteX19" fmla="*/ 7384 w 31252"/>
                <a:gd name="connsiteY19" fmla="*/ 10646 h 85170"/>
                <a:gd name="connsiteX20" fmla="*/ 4121 w 31252"/>
                <a:gd name="connsiteY20" fmla="*/ 10990 h 85170"/>
                <a:gd name="connsiteX21" fmla="*/ 172 w 31252"/>
                <a:gd name="connsiteY21" fmla="*/ 12192 h 85170"/>
                <a:gd name="connsiteX22" fmla="*/ 172 w 31252"/>
                <a:gd name="connsiteY22" fmla="*/ 12192 h 8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252" h="85170">
                  <a:moveTo>
                    <a:pt x="172" y="12192"/>
                  </a:moveTo>
                  <a:lnTo>
                    <a:pt x="0" y="9787"/>
                  </a:lnTo>
                  <a:lnTo>
                    <a:pt x="21293" y="0"/>
                  </a:lnTo>
                  <a:lnTo>
                    <a:pt x="21293" y="72120"/>
                  </a:lnTo>
                  <a:cubicBezTo>
                    <a:pt x="21293" y="75383"/>
                    <a:pt x="21464" y="77444"/>
                    <a:pt x="21636" y="78474"/>
                  </a:cubicBezTo>
                  <a:cubicBezTo>
                    <a:pt x="21808" y="79333"/>
                    <a:pt x="22323" y="80191"/>
                    <a:pt x="23182" y="80706"/>
                  </a:cubicBezTo>
                  <a:cubicBezTo>
                    <a:pt x="24041" y="81221"/>
                    <a:pt x="25071" y="81565"/>
                    <a:pt x="26273" y="81565"/>
                  </a:cubicBezTo>
                  <a:lnTo>
                    <a:pt x="31252" y="81736"/>
                  </a:lnTo>
                  <a:lnTo>
                    <a:pt x="31252" y="85171"/>
                  </a:lnTo>
                  <a:lnTo>
                    <a:pt x="858" y="85171"/>
                  </a:lnTo>
                  <a:lnTo>
                    <a:pt x="858" y="81736"/>
                  </a:lnTo>
                  <a:cubicBezTo>
                    <a:pt x="2061" y="81736"/>
                    <a:pt x="2919" y="81736"/>
                    <a:pt x="3778" y="81565"/>
                  </a:cubicBezTo>
                  <a:cubicBezTo>
                    <a:pt x="4637" y="81393"/>
                    <a:pt x="5495" y="81221"/>
                    <a:pt x="6525" y="80878"/>
                  </a:cubicBezTo>
                  <a:cubicBezTo>
                    <a:pt x="7556" y="80535"/>
                    <a:pt x="8414" y="80191"/>
                    <a:pt x="8930" y="79848"/>
                  </a:cubicBezTo>
                  <a:cubicBezTo>
                    <a:pt x="9444" y="79333"/>
                    <a:pt x="9960" y="78646"/>
                    <a:pt x="10474" y="77787"/>
                  </a:cubicBezTo>
                  <a:cubicBezTo>
                    <a:pt x="10818" y="76928"/>
                    <a:pt x="11162" y="75211"/>
                    <a:pt x="11162" y="72464"/>
                  </a:cubicBezTo>
                  <a:lnTo>
                    <a:pt x="11162" y="18545"/>
                  </a:lnTo>
                  <a:cubicBezTo>
                    <a:pt x="11162" y="16828"/>
                    <a:pt x="10990" y="15282"/>
                    <a:pt x="10818" y="14080"/>
                  </a:cubicBezTo>
                  <a:cubicBezTo>
                    <a:pt x="10646" y="12879"/>
                    <a:pt x="10304" y="12020"/>
                    <a:pt x="9960" y="11505"/>
                  </a:cubicBezTo>
                  <a:cubicBezTo>
                    <a:pt x="9616" y="10990"/>
                    <a:pt x="8758" y="10818"/>
                    <a:pt x="7384" y="10646"/>
                  </a:cubicBezTo>
                  <a:cubicBezTo>
                    <a:pt x="6182" y="10646"/>
                    <a:pt x="5151" y="10818"/>
                    <a:pt x="4121" y="10990"/>
                  </a:cubicBezTo>
                  <a:lnTo>
                    <a:pt x="172" y="12192"/>
                  </a:lnTo>
                  <a:lnTo>
                    <a:pt x="172" y="12192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xmlns="" id="{3E3FC3A3-F3B6-4E20-A066-7B0880857CE5}"/>
                </a:ext>
              </a:extLst>
            </p:cNvPr>
            <p:cNvSpPr/>
            <p:nvPr/>
          </p:nvSpPr>
          <p:spPr>
            <a:xfrm>
              <a:off x="10147313" y="6262422"/>
              <a:ext cx="45720" cy="84682"/>
            </a:xfrm>
            <a:custGeom>
              <a:avLst/>
              <a:gdLst>
                <a:gd name="connsiteX0" fmla="*/ 12707 w 45720"/>
                <a:gd name="connsiteY0" fmla="*/ 41840 h 84682"/>
                <a:gd name="connsiteX1" fmla="*/ 12707 w 45720"/>
                <a:gd name="connsiteY1" fmla="*/ 39779 h 84682"/>
                <a:gd name="connsiteX2" fmla="*/ 19060 w 45720"/>
                <a:gd name="connsiteY2" fmla="*/ 38405 h 84682"/>
                <a:gd name="connsiteX3" fmla="*/ 23525 w 45720"/>
                <a:gd name="connsiteY3" fmla="*/ 36173 h 84682"/>
                <a:gd name="connsiteX4" fmla="*/ 27646 w 45720"/>
                <a:gd name="connsiteY4" fmla="*/ 32739 h 84682"/>
                <a:gd name="connsiteX5" fmla="*/ 30737 w 45720"/>
                <a:gd name="connsiteY5" fmla="*/ 27931 h 84682"/>
                <a:gd name="connsiteX6" fmla="*/ 32111 w 45720"/>
                <a:gd name="connsiteY6" fmla="*/ 21406 h 84682"/>
                <a:gd name="connsiteX7" fmla="*/ 30737 w 45720"/>
                <a:gd name="connsiteY7" fmla="*/ 14708 h 84682"/>
                <a:gd name="connsiteX8" fmla="*/ 27990 w 45720"/>
                <a:gd name="connsiteY8" fmla="*/ 11102 h 84682"/>
                <a:gd name="connsiteX9" fmla="*/ 23525 w 45720"/>
                <a:gd name="connsiteY9" fmla="*/ 8527 h 84682"/>
                <a:gd name="connsiteX10" fmla="*/ 17515 w 45720"/>
                <a:gd name="connsiteY10" fmla="*/ 7668 h 84682"/>
                <a:gd name="connsiteX11" fmla="*/ 11505 w 45720"/>
                <a:gd name="connsiteY11" fmla="*/ 8699 h 84682"/>
                <a:gd name="connsiteX12" fmla="*/ 7384 w 45720"/>
                <a:gd name="connsiteY12" fmla="*/ 11274 h 84682"/>
                <a:gd name="connsiteX13" fmla="*/ 4808 w 45720"/>
                <a:gd name="connsiteY13" fmla="*/ 14193 h 84682"/>
                <a:gd name="connsiteX14" fmla="*/ 3263 w 45720"/>
                <a:gd name="connsiteY14" fmla="*/ 16254 h 84682"/>
                <a:gd name="connsiteX15" fmla="*/ 1545 w 45720"/>
                <a:gd name="connsiteY15" fmla="*/ 16941 h 84682"/>
                <a:gd name="connsiteX16" fmla="*/ 686 w 45720"/>
                <a:gd name="connsiteY16" fmla="*/ 15739 h 84682"/>
                <a:gd name="connsiteX17" fmla="*/ 2061 w 45720"/>
                <a:gd name="connsiteY17" fmla="*/ 12992 h 84682"/>
                <a:gd name="connsiteX18" fmla="*/ 4808 w 45720"/>
                <a:gd name="connsiteY18" fmla="*/ 8699 h 84682"/>
                <a:gd name="connsiteX19" fmla="*/ 8586 w 45720"/>
                <a:gd name="connsiteY19" fmla="*/ 4749 h 84682"/>
                <a:gd name="connsiteX20" fmla="*/ 13565 w 45720"/>
                <a:gd name="connsiteY20" fmla="*/ 1830 h 84682"/>
                <a:gd name="connsiteX21" fmla="*/ 20090 w 45720"/>
                <a:gd name="connsiteY21" fmla="*/ 113 h 84682"/>
                <a:gd name="connsiteX22" fmla="*/ 26616 w 45720"/>
                <a:gd name="connsiteY22" fmla="*/ 284 h 84682"/>
                <a:gd name="connsiteX23" fmla="*/ 31939 w 45720"/>
                <a:gd name="connsiteY23" fmla="*/ 1830 h 84682"/>
                <a:gd name="connsiteX24" fmla="*/ 36060 w 45720"/>
                <a:gd name="connsiteY24" fmla="*/ 4234 h 84682"/>
                <a:gd name="connsiteX25" fmla="*/ 39151 w 45720"/>
                <a:gd name="connsiteY25" fmla="*/ 8012 h 84682"/>
                <a:gd name="connsiteX26" fmla="*/ 41040 w 45720"/>
                <a:gd name="connsiteY26" fmla="*/ 12305 h 84682"/>
                <a:gd name="connsiteX27" fmla="*/ 41383 w 45720"/>
                <a:gd name="connsiteY27" fmla="*/ 16941 h 84682"/>
                <a:gd name="connsiteX28" fmla="*/ 40181 w 45720"/>
                <a:gd name="connsiteY28" fmla="*/ 22436 h 84682"/>
                <a:gd name="connsiteX29" fmla="*/ 37606 w 45720"/>
                <a:gd name="connsiteY29" fmla="*/ 27244 h 84682"/>
                <a:gd name="connsiteX30" fmla="*/ 33656 w 45720"/>
                <a:gd name="connsiteY30" fmla="*/ 31709 h 84682"/>
                <a:gd name="connsiteX31" fmla="*/ 30565 w 45720"/>
                <a:gd name="connsiteY31" fmla="*/ 34627 h 84682"/>
                <a:gd name="connsiteX32" fmla="*/ 37090 w 45720"/>
                <a:gd name="connsiteY32" fmla="*/ 38749 h 84682"/>
                <a:gd name="connsiteX33" fmla="*/ 41211 w 45720"/>
                <a:gd name="connsiteY33" fmla="*/ 42527 h 84682"/>
                <a:gd name="connsiteX34" fmla="*/ 44131 w 45720"/>
                <a:gd name="connsiteY34" fmla="*/ 47678 h 84682"/>
                <a:gd name="connsiteX35" fmla="*/ 45676 w 45720"/>
                <a:gd name="connsiteY35" fmla="*/ 55062 h 84682"/>
                <a:gd name="connsiteX36" fmla="*/ 44990 w 45720"/>
                <a:gd name="connsiteY36" fmla="*/ 62789 h 84682"/>
                <a:gd name="connsiteX37" fmla="*/ 42757 w 45720"/>
                <a:gd name="connsiteY37" fmla="*/ 69314 h 84682"/>
                <a:gd name="connsiteX38" fmla="*/ 39323 w 45720"/>
                <a:gd name="connsiteY38" fmla="*/ 75153 h 84682"/>
                <a:gd name="connsiteX39" fmla="*/ 34515 w 45720"/>
                <a:gd name="connsiteY39" fmla="*/ 79446 h 84682"/>
                <a:gd name="connsiteX40" fmla="*/ 27990 w 45720"/>
                <a:gd name="connsiteY40" fmla="*/ 82708 h 84682"/>
                <a:gd name="connsiteX41" fmla="*/ 20949 w 45720"/>
                <a:gd name="connsiteY41" fmla="*/ 84426 h 84682"/>
                <a:gd name="connsiteX42" fmla="*/ 13051 w 45720"/>
                <a:gd name="connsiteY42" fmla="*/ 84426 h 84682"/>
                <a:gd name="connsiteX43" fmla="*/ 8414 w 45720"/>
                <a:gd name="connsiteY43" fmla="*/ 84082 h 84682"/>
                <a:gd name="connsiteX44" fmla="*/ 3435 w 45720"/>
                <a:gd name="connsiteY44" fmla="*/ 83223 h 84682"/>
                <a:gd name="connsiteX45" fmla="*/ 858 w 45720"/>
                <a:gd name="connsiteY45" fmla="*/ 81334 h 84682"/>
                <a:gd name="connsiteX46" fmla="*/ 0 w 45720"/>
                <a:gd name="connsiteY46" fmla="*/ 78759 h 84682"/>
                <a:gd name="connsiteX47" fmla="*/ 172 w 45720"/>
                <a:gd name="connsiteY47" fmla="*/ 76698 h 84682"/>
                <a:gd name="connsiteX48" fmla="*/ 2061 w 45720"/>
                <a:gd name="connsiteY48" fmla="*/ 75153 h 84682"/>
                <a:gd name="connsiteX49" fmla="*/ 4637 w 45720"/>
                <a:gd name="connsiteY49" fmla="*/ 74294 h 84682"/>
                <a:gd name="connsiteX50" fmla="*/ 8930 w 45720"/>
                <a:gd name="connsiteY50" fmla="*/ 75840 h 84682"/>
                <a:gd name="connsiteX51" fmla="*/ 13565 w 45720"/>
                <a:gd name="connsiteY51" fmla="*/ 78072 h 84682"/>
                <a:gd name="connsiteX52" fmla="*/ 17515 w 45720"/>
                <a:gd name="connsiteY52" fmla="*/ 78931 h 84682"/>
                <a:gd name="connsiteX53" fmla="*/ 23697 w 45720"/>
                <a:gd name="connsiteY53" fmla="*/ 78759 h 84682"/>
                <a:gd name="connsiteX54" fmla="*/ 29535 w 45720"/>
                <a:gd name="connsiteY54" fmla="*/ 76698 h 84682"/>
                <a:gd name="connsiteX55" fmla="*/ 33828 w 45720"/>
                <a:gd name="connsiteY55" fmla="*/ 72405 h 84682"/>
                <a:gd name="connsiteX56" fmla="*/ 36576 w 45720"/>
                <a:gd name="connsiteY56" fmla="*/ 66567 h 84682"/>
                <a:gd name="connsiteX57" fmla="*/ 37434 w 45720"/>
                <a:gd name="connsiteY57" fmla="*/ 60557 h 84682"/>
                <a:gd name="connsiteX58" fmla="*/ 36404 w 45720"/>
                <a:gd name="connsiteY58" fmla="*/ 55234 h 84682"/>
                <a:gd name="connsiteX59" fmla="*/ 33828 w 45720"/>
                <a:gd name="connsiteY59" fmla="*/ 50082 h 84682"/>
                <a:gd name="connsiteX60" fmla="*/ 29192 w 45720"/>
                <a:gd name="connsiteY60" fmla="*/ 45618 h 84682"/>
                <a:gd name="connsiteX61" fmla="*/ 23697 w 45720"/>
                <a:gd name="connsiteY61" fmla="*/ 43213 h 84682"/>
                <a:gd name="connsiteX62" fmla="*/ 12707 w 45720"/>
                <a:gd name="connsiteY62" fmla="*/ 41840 h 84682"/>
                <a:gd name="connsiteX63" fmla="*/ 12707 w 45720"/>
                <a:gd name="connsiteY63" fmla="*/ 41840 h 8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720" h="84682">
                  <a:moveTo>
                    <a:pt x="12707" y="41840"/>
                  </a:moveTo>
                  <a:lnTo>
                    <a:pt x="12707" y="39779"/>
                  </a:lnTo>
                  <a:cubicBezTo>
                    <a:pt x="15454" y="39436"/>
                    <a:pt x="17515" y="38920"/>
                    <a:pt x="19060" y="38405"/>
                  </a:cubicBezTo>
                  <a:cubicBezTo>
                    <a:pt x="20606" y="37890"/>
                    <a:pt x="22151" y="37204"/>
                    <a:pt x="23525" y="36173"/>
                  </a:cubicBezTo>
                  <a:cubicBezTo>
                    <a:pt x="25070" y="35315"/>
                    <a:pt x="26272" y="34112"/>
                    <a:pt x="27646" y="32739"/>
                  </a:cubicBezTo>
                  <a:cubicBezTo>
                    <a:pt x="28848" y="31365"/>
                    <a:pt x="29878" y="29819"/>
                    <a:pt x="30737" y="27931"/>
                  </a:cubicBezTo>
                  <a:cubicBezTo>
                    <a:pt x="31595" y="26042"/>
                    <a:pt x="31939" y="23810"/>
                    <a:pt x="32111" y="21406"/>
                  </a:cubicBezTo>
                  <a:cubicBezTo>
                    <a:pt x="32111" y="19001"/>
                    <a:pt x="31767" y="16598"/>
                    <a:pt x="30737" y="14708"/>
                  </a:cubicBezTo>
                  <a:cubicBezTo>
                    <a:pt x="30050" y="13335"/>
                    <a:pt x="29192" y="12133"/>
                    <a:pt x="27990" y="11102"/>
                  </a:cubicBezTo>
                  <a:cubicBezTo>
                    <a:pt x="26788" y="10072"/>
                    <a:pt x="25414" y="9214"/>
                    <a:pt x="23525" y="8527"/>
                  </a:cubicBezTo>
                  <a:cubicBezTo>
                    <a:pt x="21636" y="7840"/>
                    <a:pt x="19576" y="7668"/>
                    <a:pt x="17515" y="7668"/>
                  </a:cubicBezTo>
                  <a:cubicBezTo>
                    <a:pt x="15454" y="7668"/>
                    <a:pt x="13393" y="8184"/>
                    <a:pt x="11505" y="8699"/>
                  </a:cubicBezTo>
                  <a:cubicBezTo>
                    <a:pt x="9616" y="9385"/>
                    <a:pt x="8242" y="10244"/>
                    <a:pt x="7384" y="11274"/>
                  </a:cubicBezTo>
                  <a:lnTo>
                    <a:pt x="4808" y="14193"/>
                  </a:lnTo>
                  <a:lnTo>
                    <a:pt x="3263" y="16254"/>
                  </a:lnTo>
                  <a:cubicBezTo>
                    <a:pt x="2575" y="16941"/>
                    <a:pt x="1889" y="17113"/>
                    <a:pt x="1545" y="16941"/>
                  </a:cubicBezTo>
                  <a:cubicBezTo>
                    <a:pt x="1030" y="16769"/>
                    <a:pt x="858" y="16426"/>
                    <a:pt x="686" y="15739"/>
                  </a:cubicBezTo>
                  <a:cubicBezTo>
                    <a:pt x="515" y="15052"/>
                    <a:pt x="1030" y="14193"/>
                    <a:pt x="2061" y="12992"/>
                  </a:cubicBezTo>
                  <a:lnTo>
                    <a:pt x="4808" y="8699"/>
                  </a:lnTo>
                  <a:cubicBezTo>
                    <a:pt x="5838" y="7153"/>
                    <a:pt x="7040" y="5951"/>
                    <a:pt x="8586" y="4749"/>
                  </a:cubicBezTo>
                  <a:cubicBezTo>
                    <a:pt x="9960" y="3547"/>
                    <a:pt x="11677" y="2689"/>
                    <a:pt x="13565" y="1830"/>
                  </a:cubicBezTo>
                  <a:cubicBezTo>
                    <a:pt x="15454" y="971"/>
                    <a:pt x="17515" y="456"/>
                    <a:pt x="20090" y="113"/>
                  </a:cubicBezTo>
                  <a:cubicBezTo>
                    <a:pt x="22495" y="-59"/>
                    <a:pt x="24555" y="-59"/>
                    <a:pt x="26616" y="284"/>
                  </a:cubicBezTo>
                  <a:cubicBezTo>
                    <a:pt x="28676" y="628"/>
                    <a:pt x="30394" y="1143"/>
                    <a:pt x="31939" y="1830"/>
                  </a:cubicBezTo>
                  <a:cubicBezTo>
                    <a:pt x="33485" y="2517"/>
                    <a:pt x="34858" y="3376"/>
                    <a:pt x="36060" y="4234"/>
                  </a:cubicBezTo>
                  <a:cubicBezTo>
                    <a:pt x="37262" y="5264"/>
                    <a:pt x="38292" y="6466"/>
                    <a:pt x="39151" y="8012"/>
                  </a:cubicBezTo>
                  <a:cubicBezTo>
                    <a:pt x="40010" y="9557"/>
                    <a:pt x="40697" y="10931"/>
                    <a:pt x="41040" y="12305"/>
                  </a:cubicBezTo>
                  <a:cubicBezTo>
                    <a:pt x="41383" y="13678"/>
                    <a:pt x="41555" y="15224"/>
                    <a:pt x="41383" y="16941"/>
                  </a:cubicBezTo>
                  <a:cubicBezTo>
                    <a:pt x="41211" y="19001"/>
                    <a:pt x="40868" y="20719"/>
                    <a:pt x="40181" y="22436"/>
                  </a:cubicBezTo>
                  <a:cubicBezTo>
                    <a:pt x="39494" y="24153"/>
                    <a:pt x="38636" y="25870"/>
                    <a:pt x="37606" y="27244"/>
                  </a:cubicBezTo>
                  <a:cubicBezTo>
                    <a:pt x="36576" y="28789"/>
                    <a:pt x="35202" y="30163"/>
                    <a:pt x="33656" y="31709"/>
                  </a:cubicBezTo>
                  <a:lnTo>
                    <a:pt x="30565" y="34627"/>
                  </a:lnTo>
                  <a:cubicBezTo>
                    <a:pt x="33313" y="36345"/>
                    <a:pt x="35545" y="37719"/>
                    <a:pt x="37090" y="38749"/>
                  </a:cubicBezTo>
                  <a:cubicBezTo>
                    <a:pt x="38636" y="39951"/>
                    <a:pt x="40010" y="41153"/>
                    <a:pt x="41211" y="42527"/>
                  </a:cubicBezTo>
                  <a:cubicBezTo>
                    <a:pt x="42241" y="43900"/>
                    <a:pt x="43273" y="45618"/>
                    <a:pt x="44131" y="47678"/>
                  </a:cubicBezTo>
                  <a:cubicBezTo>
                    <a:pt x="44990" y="49910"/>
                    <a:pt x="45504" y="52314"/>
                    <a:pt x="45676" y="55062"/>
                  </a:cubicBezTo>
                  <a:cubicBezTo>
                    <a:pt x="45848" y="57809"/>
                    <a:pt x="45504" y="60214"/>
                    <a:pt x="44990" y="62789"/>
                  </a:cubicBezTo>
                  <a:cubicBezTo>
                    <a:pt x="44474" y="65022"/>
                    <a:pt x="43787" y="67082"/>
                    <a:pt x="42757" y="69314"/>
                  </a:cubicBezTo>
                  <a:cubicBezTo>
                    <a:pt x="41727" y="71547"/>
                    <a:pt x="40697" y="73435"/>
                    <a:pt x="39323" y="75153"/>
                  </a:cubicBezTo>
                  <a:cubicBezTo>
                    <a:pt x="37949" y="76870"/>
                    <a:pt x="36404" y="78243"/>
                    <a:pt x="34515" y="79446"/>
                  </a:cubicBezTo>
                  <a:cubicBezTo>
                    <a:pt x="32625" y="80648"/>
                    <a:pt x="30394" y="81849"/>
                    <a:pt x="27990" y="82708"/>
                  </a:cubicBezTo>
                  <a:cubicBezTo>
                    <a:pt x="25586" y="83567"/>
                    <a:pt x="23181" y="84254"/>
                    <a:pt x="20949" y="84426"/>
                  </a:cubicBezTo>
                  <a:cubicBezTo>
                    <a:pt x="18716" y="84769"/>
                    <a:pt x="15969" y="84769"/>
                    <a:pt x="13051" y="84426"/>
                  </a:cubicBezTo>
                  <a:cubicBezTo>
                    <a:pt x="12020" y="84426"/>
                    <a:pt x="10474" y="84254"/>
                    <a:pt x="8414" y="84082"/>
                  </a:cubicBezTo>
                  <a:cubicBezTo>
                    <a:pt x="6353" y="83910"/>
                    <a:pt x="4637" y="83567"/>
                    <a:pt x="3435" y="83223"/>
                  </a:cubicBezTo>
                  <a:cubicBezTo>
                    <a:pt x="2232" y="82708"/>
                    <a:pt x="1374" y="82193"/>
                    <a:pt x="858" y="81334"/>
                  </a:cubicBezTo>
                  <a:cubicBezTo>
                    <a:pt x="344" y="80476"/>
                    <a:pt x="0" y="79618"/>
                    <a:pt x="0" y="78759"/>
                  </a:cubicBezTo>
                  <a:cubicBezTo>
                    <a:pt x="0" y="77900"/>
                    <a:pt x="0" y="77213"/>
                    <a:pt x="172" y="76698"/>
                  </a:cubicBezTo>
                  <a:cubicBezTo>
                    <a:pt x="344" y="76183"/>
                    <a:pt x="1030" y="75840"/>
                    <a:pt x="2061" y="75153"/>
                  </a:cubicBezTo>
                  <a:cubicBezTo>
                    <a:pt x="3091" y="74638"/>
                    <a:pt x="3777" y="74294"/>
                    <a:pt x="4637" y="74294"/>
                  </a:cubicBezTo>
                  <a:cubicBezTo>
                    <a:pt x="5495" y="74294"/>
                    <a:pt x="6868" y="74809"/>
                    <a:pt x="8930" y="75840"/>
                  </a:cubicBezTo>
                  <a:cubicBezTo>
                    <a:pt x="10818" y="76870"/>
                    <a:pt x="12535" y="77556"/>
                    <a:pt x="13565" y="78072"/>
                  </a:cubicBezTo>
                  <a:cubicBezTo>
                    <a:pt x="14767" y="78587"/>
                    <a:pt x="16141" y="78759"/>
                    <a:pt x="17515" y="78931"/>
                  </a:cubicBezTo>
                  <a:cubicBezTo>
                    <a:pt x="19404" y="79102"/>
                    <a:pt x="21293" y="79102"/>
                    <a:pt x="23697" y="78759"/>
                  </a:cubicBezTo>
                  <a:cubicBezTo>
                    <a:pt x="25929" y="78415"/>
                    <a:pt x="27990" y="77728"/>
                    <a:pt x="29535" y="76698"/>
                  </a:cubicBezTo>
                  <a:cubicBezTo>
                    <a:pt x="31252" y="75668"/>
                    <a:pt x="32625" y="74294"/>
                    <a:pt x="33828" y="72405"/>
                  </a:cubicBezTo>
                  <a:cubicBezTo>
                    <a:pt x="35030" y="70516"/>
                    <a:pt x="35888" y="68627"/>
                    <a:pt x="36576" y="66567"/>
                  </a:cubicBezTo>
                  <a:cubicBezTo>
                    <a:pt x="37262" y="64678"/>
                    <a:pt x="37434" y="62617"/>
                    <a:pt x="37434" y="60557"/>
                  </a:cubicBezTo>
                  <a:cubicBezTo>
                    <a:pt x="37434" y="58840"/>
                    <a:pt x="37090" y="57122"/>
                    <a:pt x="36404" y="55234"/>
                  </a:cubicBezTo>
                  <a:cubicBezTo>
                    <a:pt x="35717" y="53344"/>
                    <a:pt x="34858" y="51628"/>
                    <a:pt x="33828" y="50082"/>
                  </a:cubicBezTo>
                  <a:cubicBezTo>
                    <a:pt x="32797" y="48536"/>
                    <a:pt x="31252" y="47163"/>
                    <a:pt x="29192" y="45618"/>
                  </a:cubicBezTo>
                  <a:cubicBezTo>
                    <a:pt x="27131" y="44072"/>
                    <a:pt x="25414" y="43385"/>
                    <a:pt x="23697" y="43213"/>
                  </a:cubicBezTo>
                  <a:lnTo>
                    <a:pt x="12707" y="41840"/>
                  </a:lnTo>
                  <a:lnTo>
                    <a:pt x="12707" y="41840"/>
                  </a:lnTo>
                  <a:close/>
                </a:path>
              </a:pathLst>
            </a:custGeom>
            <a:solidFill>
              <a:srgbClr val="000000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FDF4769C-6957-4D3C-B302-22481B66C3F5}"/>
              </a:ext>
            </a:extLst>
          </p:cNvPr>
          <p:cNvSpPr txBox="1"/>
          <p:nvPr/>
        </p:nvSpPr>
        <p:spPr>
          <a:xfrm>
            <a:off x="11515171" y="3978511"/>
            <a:ext cx="44755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00" dirty="0"/>
              <a:t>1:3</a:t>
            </a:r>
            <a:r>
              <a:rPr lang="zh-CN" altLang="en-US" sz="900" dirty="0"/>
              <a:t>亿</a:t>
            </a: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xmlns="" id="{BE0C3743-4130-4C60-8D3F-DEECBDF6EE8E}"/>
              </a:ext>
            </a:extLst>
          </p:cNvPr>
          <p:cNvSpPr/>
          <p:nvPr/>
        </p:nvSpPr>
        <p:spPr>
          <a:xfrm>
            <a:off x="11245980" y="2961371"/>
            <a:ext cx="946020" cy="946020"/>
          </a:xfrm>
          <a:custGeom>
            <a:avLst/>
            <a:gdLst>
              <a:gd name="connsiteX0" fmla="*/ 0 w 946020"/>
              <a:gd name="connsiteY0" fmla="*/ 0 h 946020"/>
              <a:gd name="connsiteX1" fmla="*/ 946021 w 946020"/>
              <a:gd name="connsiteY1" fmla="*/ 0 h 946020"/>
              <a:gd name="connsiteX2" fmla="*/ 946021 w 946020"/>
              <a:gd name="connsiteY2" fmla="*/ 946020 h 946020"/>
              <a:gd name="connsiteX3" fmla="*/ 0 w 946020"/>
              <a:gd name="connsiteY3" fmla="*/ 946020 h 94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20" h="946020">
                <a:moveTo>
                  <a:pt x="0" y="0"/>
                </a:moveTo>
                <a:lnTo>
                  <a:pt x="946021" y="0"/>
                </a:lnTo>
                <a:lnTo>
                  <a:pt x="946021" y="946020"/>
                </a:lnTo>
                <a:lnTo>
                  <a:pt x="0" y="946020"/>
                </a:lnTo>
                <a:close/>
              </a:path>
            </a:pathLst>
          </a:custGeom>
          <a:solidFill>
            <a:srgbClr val="A12E24"/>
          </a:solidFill>
          <a:ln w="833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60C64AC2-8198-4FD7-A729-B79C2989BEAE}"/>
              </a:ext>
            </a:extLst>
          </p:cNvPr>
          <p:cNvSpPr txBox="1"/>
          <p:nvPr/>
        </p:nvSpPr>
        <p:spPr>
          <a:xfrm>
            <a:off x="11522856" y="3638301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900" b="1" dirty="0">
                <a:solidFill>
                  <a:srgbClr val="FFFFFF"/>
                </a:solidFill>
                <a:latin typeface="微软雅黑"/>
                <a:ea typeface="微软雅黑"/>
                <a:sym typeface="微软雅黑"/>
                <a:rtl val="0"/>
              </a:rPr>
              <a:t>世界</a:t>
            </a:r>
            <a:endParaRPr lang="zh-CN" altLang="en-US" sz="900" b="1" spc="0" baseline="0" dirty="0">
              <a:solidFill>
                <a:srgbClr val="FFFFFF"/>
              </a:solidFill>
              <a:latin typeface="微软雅黑"/>
              <a:ea typeface="微软雅黑"/>
              <a:sym typeface="微软雅黑"/>
              <a:rtl val="0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xmlns="" id="{482C6D14-0A41-4C8B-8176-7E85508D1908}"/>
              </a:ext>
            </a:extLst>
          </p:cNvPr>
          <p:cNvGrpSpPr/>
          <p:nvPr/>
        </p:nvGrpSpPr>
        <p:grpSpPr>
          <a:xfrm>
            <a:off x="465057" y="658858"/>
            <a:ext cx="8788422" cy="5613737"/>
            <a:chOff x="466654" y="926290"/>
            <a:chExt cx="8788422" cy="5613737"/>
          </a:xfrm>
        </p:grpSpPr>
        <p:grpSp>
          <p:nvGrpSpPr>
            <p:cNvPr id="34" name="图形 7">
              <a:extLst>
                <a:ext uri="{FF2B5EF4-FFF2-40B4-BE49-F238E27FC236}">
                  <a16:creationId xmlns:a16="http://schemas.microsoft.com/office/drawing/2014/main" xmlns="" id="{E6DD7AEF-1065-4B04-B9F0-6D3BFB60C89B}"/>
                </a:ext>
              </a:extLst>
            </p:cNvPr>
            <p:cNvGrpSpPr/>
            <p:nvPr/>
          </p:nvGrpSpPr>
          <p:grpSpPr>
            <a:xfrm>
              <a:off x="2164238" y="5753912"/>
              <a:ext cx="5552556" cy="786115"/>
              <a:chOff x="2164238" y="5753912"/>
              <a:chExt cx="5552556" cy="786115"/>
            </a:xfrm>
            <a:solidFill>
              <a:srgbClr val="B4B4B4"/>
            </a:solidFill>
          </p:grpSpPr>
          <p:sp>
            <p:nvSpPr>
              <p:cNvPr id="3735" name="任意多边形: 形状 3734">
                <a:extLst>
                  <a:ext uri="{FF2B5EF4-FFF2-40B4-BE49-F238E27FC236}">
                    <a16:creationId xmlns:a16="http://schemas.microsoft.com/office/drawing/2014/main" xmlns="" id="{CBA72F1F-95A1-4B7C-A20C-D6C724211728}"/>
                  </a:ext>
                </a:extLst>
              </p:cNvPr>
              <p:cNvSpPr/>
              <p:nvPr/>
            </p:nvSpPr>
            <p:spPr>
              <a:xfrm>
                <a:off x="2169217" y="5757000"/>
                <a:ext cx="5547577" cy="780795"/>
              </a:xfrm>
              <a:custGeom>
                <a:avLst/>
                <a:gdLst>
                  <a:gd name="connsiteX0" fmla="*/ 5157317 w 5547577"/>
                  <a:gd name="connsiteY0" fmla="*/ 777018 h 780795"/>
                  <a:gd name="connsiteX1" fmla="*/ 5137570 w 5547577"/>
                  <a:gd name="connsiteY1" fmla="*/ 766371 h 780795"/>
                  <a:gd name="connsiteX2" fmla="*/ 5072490 w 5547577"/>
                  <a:gd name="connsiteY2" fmla="*/ 745078 h 780795"/>
                  <a:gd name="connsiteX3" fmla="*/ 4988693 w 5547577"/>
                  <a:gd name="connsiteY3" fmla="*/ 731341 h 780795"/>
                  <a:gd name="connsiteX4" fmla="*/ 4944733 w 5547577"/>
                  <a:gd name="connsiteY4" fmla="*/ 721038 h 780795"/>
                  <a:gd name="connsiteX5" fmla="*/ 4910218 w 5547577"/>
                  <a:gd name="connsiteY5" fmla="*/ 703867 h 780795"/>
                  <a:gd name="connsiteX6" fmla="*/ 4879996 w 5547577"/>
                  <a:gd name="connsiteY6" fmla="*/ 692533 h 780795"/>
                  <a:gd name="connsiteX7" fmla="*/ 4803067 w 5547577"/>
                  <a:gd name="connsiteY7" fmla="*/ 650806 h 780795"/>
                  <a:gd name="connsiteX8" fmla="*/ 4737472 w 5547577"/>
                  <a:gd name="connsiteY8" fmla="*/ 612857 h 780795"/>
                  <a:gd name="connsiteX9" fmla="*/ 4710856 w 5547577"/>
                  <a:gd name="connsiteY9" fmla="*/ 586241 h 780795"/>
                  <a:gd name="connsiteX10" fmla="*/ 4742280 w 5547577"/>
                  <a:gd name="connsiteY10" fmla="*/ 574736 h 780795"/>
                  <a:gd name="connsiteX11" fmla="*/ 4735927 w 5547577"/>
                  <a:gd name="connsiteY11" fmla="*/ 562029 h 780795"/>
                  <a:gd name="connsiteX12" fmla="*/ 4747260 w 5547577"/>
                  <a:gd name="connsiteY12" fmla="*/ 550524 h 780795"/>
                  <a:gd name="connsiteX13" fmla="*/ 4771128 w 5547577"/>
                  <a:gd name="connsiteY13" fmla="*/ 534040 h 780795"/>
                  <a:gd name="connsiteX14" fmla="*/ 4774906 w 5547577"/>
                  <a:gd name="connsiteY14" fmla="*/ 541595 h 780795"/>
                  <a:gd name="connsiteX15" fmla="*/ 4777482 w 5547577"/>
                  <a:gd name="connsiteY15" fmla="*/ 546747 h 780795"/>
                  <a:gd name="connsiteX16" fmla="*/ 4791219 w 5547577"/>
                  <a:gd name="connsiteY16" fmla="*/ 536615 h 780795"/>
                  <a:gd name="connsiteX17" fmla="*/ 4821441 w 5547577"/>
                  <a:gd name="connsiteY17" fmla="*/ 540393 h 780795"/>
                  <a:gd name="connsiteX18" fmla="*/ 4854239 w 5547577"/>
                  <a:gd name="connsiteY18" fmla="*/ 534040 h 780795"/>
                  <a:gd name="connsiteX19" fmla="*/ 4868148 w 5547577"/>
                  <a:gd name="connsiteY19" fmla="*/ 532838 h 780795"/>
                  <a:gd name="connsiteX20" fmla="*/ 4864370 w 5547577"/>
                  <a:gd name="connsiteY20" fmla="*/ 541767 h 780795"/>
                  <a:gd name="connsiteX21" fmla="*/ 4855613 w 5547577"/>
                  <a:gd name="connsiteY21" fmla="*/ 557050 h 780795"/>
                  <a:gd name="connsiteX22" fmla="*/ 4870723 w 5547577"/>
                  <a:gd name="connsiteY22" fmla="*/ 576110 h 780795"/>
                  <a:gd name="connsiteX23" fmla="*/ 4885835 w 5547577"/>
                  <a:gd name="connsiteY23" fmla="*/ 592594 h 780795"/>
                  <a:gd name="connsiteX24" fmla="*/ 4907299 w 5547577"/>
                  <a:gd name="connsiteY24" fmla="*/ 603928 h 780795"/>
                  <a:gd name="connsiteX25" fmla="*/ 4937521 w 5547577"/>
                  <a:gd name="connsiteY25" fmla="*/ 591221 h 780795"/>
                  <a:gd name="connsiteX26" fmla="*/ 4975299 w 5547577"/>
                  <a:gd name="connsiteY26" fmla="*/ 572161 h 780795"/>
                  <a:gd name="connsiteX27" fmla="*/ 5023207 w 5547577"/>
                  <a:gd name="connsiteY27" fmla="*/ 569585 h 780795"/>
                  <a:gd name="connsiteX28" fmla="*/ 5067338 w 5547577"/>
                  <a:gd name="connsiteY28" fmla="*/ 564433 h 780795"/>
                  <a:gd name="connsiteX29" fmla="*/ 5077470 w 5547577"/>
                  <a:gd name="connsiteY29" fmla="*/ 568211 h 780795"/>
                  <a:gd name="connsiteX30" fmla="*/ 5086227 w 5547577"/>
                  <a:gd name="connsiteY30" fmla="*/ 565635 h 780795"/>
                  <a:gd name="connsiteX31" fmla="*/ 5077470 w 5547577"/>
                  <a:gd name="connsiteY31" fmla="*/ 561858 h 780795"/>
                  <a:gd name="connsiteX32" fmla="*/ 5085025 w 5547577"/>
                  <a:gd name="connsiteY32" fmla="*/ 556706 h 780795"/>
                  <a:gd name="connsiteX33" fmla="*/ 5088803 w 5547577"/>
                  <a:gd name="connsiteY33" fmla="*/ 550352 h 780795"/>
                  <a:gd name="connsiteX34" fmla="*/ 5094984 w 5547577"/>
                  <a:gd name="connsiteY34" fmla="*/ 539019 h 780795"/>
                  <a:gd name="connsiteX35" fmla="*/ 5101338 w 5547577"/>
                  <a:gd name="connsiteY35" fmla="*/ 533868 h 780795"/>
                  <a:gd name="connsiteX36" fmla="*/ 5105116 w 5547577"/>
                  <a:gd name="connsiteY36" fmla="*/ 540221 h 780795"/>
                  <a:gd name="connsiteX37" fmla="*/ 5108894 w 5547577"/>
                  <a:gd name="connsiteY37" fmla="*/ 545372 h 780795"/>
                  <a:gd name="connsiteX38" fmla="*/ 5121429 w 5547577"/>
                  <a:gd name="connsiteY38" fmla="*/ 541595 h 780795"/>
                  <a:gd name="connsiteX39" fmla="*/ 5146671 w 5547577"/>
                  <a:gd name="connsiteY39" fmla="*/ 536443 h 780795"/>
                  <a:gd name="connsiteX40" fmla="*/ 5137913 w 5547577"/>
                  <a:gd name="connsiteY40" fmla="*/ 528888 h 780795"/>
                  <a:gd name="connsiteX41" fmla="*/ 5145469 w 5547577"/>
                  <a:gd name="connsiteY41" fmla="*/ 525110 h 780795"/>
                  <a:gd name="connsiteX42" fmla="*/ 5148045 w 5547577"/>
                  <a:gd name="connsiteY42" fmla="*/ 517555 h 780795"/>
                  <a:gd name="connsiteX43" fmla="*/ 5156802 w 5547577"/>
                  <a:gd name="connsiteY43" fmla="*/ 518757 h 780795"/>
                  <a:gd name="connsiteX44" fmla="*/ 5164358 w 5547577"/>
                  <a:gd name="connsiteY44" fmla="*/ 519959 h 780795"/>
                  <a:gd name="connsiteX45" fmla="*/ 5161782 w 5547577"/>
                  <a:gd name="connsiteY45" fmla="*/ 508626 h 780795"/>
                  <a:gd name="connsiteX46" fmla="*/ 5170540 w 5547577"/>
                  <a:gd name="connsiteY46" fmla="*/ 504848 h 780795"/>
                  <a:gd name="connsiteX47" fmla="*/ 5174318 w 5547577"/>
                  <a:gd name="connsiteY47" fmla="*/ 509828 h 780795"/>
                  <a:gd name="connsiteX48" fmla="*/ 5178095 w 5547577"/>
                  <a:gd name="connsiteY48" fmla="*/ 511029 h 780795"/>
                  <a:gd name="connsiteX49" fmla="*/ 5180671 w 5547577"/>
                  <a:gd name="connsiteY49" fmla="*/ 512231 h 780795"/>
                  <a:gd name="connsiteX50" fmla="*/ 5185651 w 5547577"/>
                  <a:gd name="connsiteY50" fmla="*/ 514807 h 780795"/>
                  <a:gd name="connsiteX51" fmla="*/ 5192004 w 5547577"/>
                  <a:gd name="connsiteY51" fmla="*/ 508454 h 780795"/>
                  <a:gd name="connsiteX52" fmla="*/ 5192004 w 5547577"/>
                  <a:gd name="connsiteY52" fmla="*/ 500727 h 780795"/>
                  <a:gd name="connsiteX53" fmla="*/ 5180671 w 5547577"/>
                  <a:gd name="connsiteY53" fmla="*/ 495747 h 780795"/>
                  <a:gd name="connsiteX54" fmla="*/ 5184449 w 5547577"/>
                  <a:gd name="connsiteY54" fmla="*/ 489393 h 780795"/>
                  <a:gd name="connsiteX55" fmla="*/ 5192004 w 5547577"/>
                  <a:gd name="connsiteY55" fmla="*/ 491969 h 780795"/>
                  <a:gd name="connsiteX56" fmla="*/ 5199560 w 5547577"/>
                  <a:gd name="connsiteY56" fmla="*/ 486818 h 780795"/>
                  <a:gd name="connsiteX57" fmla="*/ 5205913 w 5547577"/>
                  <a:gd name="connsiteY57" fmla="*/ 479262 h 780795"/>
                  <a:gd name="connsiteX58" fmla="*/ 5199560 w 5547577"/>
                  <a:gd name="connsiteY58" fmla="*/ 472908 h 780795"/>
                  <a:gd name="connsiteX59" fmla="*/ 5207116 w 5547577"/>
                  <a:gd name="connsiteY59" fmla="*/ 471707 h 780795"/>
                  <a:gd name="connsiteX60" fmla="*/ 5214671 w 5547577"/>
                  <a:gd name="connsiteY60" fmla="*/ 470333 h 780795"/>
                  <a:gd name="connsiteX61" fmla="*/ 5209691 w 5547577"/>
                  <a:gd name="connsiteY61" fmla="*/ 461404 h 780795"/>
                  <a:gd name="connsiteX62" fmla="*/ 5224802 w 5547577"/>
                  <a:gd name="connsiteY62" fmla="*/ 460202 h 780795"/>
                  <a:gd name="connsiteX63" fmla="*/ 5224802 w 5547577"/>
                  <a:gd name="connsiteY63" fmla="*/ 444919 h 780795"/>
                  <a:gd name="connsiteX64" fmla="*/ 5233559 w 5547577"/>
                  <a:gd name="connsiteY64" fmla="*/ 444919 h 780795"/>
                  <a:gd name="connsiteX65" fmla="*/ 5239913 w 5547577"/>
                  <a:gd name="connsiteY65" fmla="*/ 442343 h 780795"/>
                  <a:gd name="connsiteX66" fmla="*/ 5234933 w 5547577"/>
                  <a:gd name="connsiteY66" fmla="*/ 434616 h 780795"/>
                  <a:gd name="connsiteX67" fmla="*/ 5242489 w 5547577"/>
                  <a:gd name="connsiteY67" fmla="*/ 427060 h 780795"/>
                  <a:gd name="connsiteX68" fmla="*/ 5245065 w 5547577"/>
                  <a:gd name="connsiteY68" fmla="*/ 418131 h 780795"/>
                  <a:gd name="connsiteX69" fmla="*/ 5251418 w 5547577"/>
                  <a:gd name="connsiteY69" fmla="*/ 412980 h 780795"/>
                  <a:gd name="connsiteX70" fmla="*/ 5252620 w 5547577"/>
                  <a:gd name="connsiteY70" fmla="*/ 395121 h 780795"/>
                  <a:gd name="connsiteX71" fmla="*/ 5253822 w 5547577"/>
                  <a:gd name="connsiteY71" fmla="*/ 388768 h 780795"/>
                  <a:gd name="connsiteX72" fmla="*/ 5260176 w 5547577"/>
                  <a:gd name="connsiteY72" fmla="*/ 388768 h 780795"/>
                  <a:gd name="connsiteX73" fmla="*/ 5261377 w 5547577"/>
                  <a:gd name="connsiteY73" fmla="*/ 386192 h 780795"/>
                  <a:gd name="connsiteX74" fmla="*/ 5268933 w 5547577"/>
                  <a:gd name="connsiteY74" fmla="*/ 383616 h 780795"/>
                  <a:gd name="connsiteX75" fmla="*/ 5265155 w 5547577"/>
                  <a:gd name="connsiteY75" fmla="*/ 377263 h 780795"/>
                  <a:gd name="connsiteX76" fmla="*/ 5271509 w 5547577"/>
                  <a:gd name="connsiteY76" fmla="*/ 374687 h 780795"/>
                  <a:gd name="connsiteX77" fmla="*/ 5285418 w 5547577"/>
                  <a:gd name="connsiteY77" fmla="*/ 374687 h 780795"/>
                  <a:gd name="connsiteX78" fmla="*/ 5285418 w 5547577"/>
                  <a:gd name="connsiteY78" fmla="*/ 370910 h 780795"/>
                  <a:gd name="connsiteX79" fmla="*/ 5270307 w 5547577"/>
                  <a:gd name="connsiteY79" fmla="*/ 365930 h 780795"/>
                  <a:gd name="connsiteX80" fmla="*/ 5258974 w 5547577"/>
                  <a:gd name="connsiteY80" fmla="*/ 369707 h 780795"/>
                  <a:gd name="connsiteX81" fmla="*/ 5246438 w 5547577"/>
                  <a:gd name="connsiteY81" fmla="*/ 376061 h 780795"/>
                  <a:gd name="connsiteX82" fmla="*/ 5243862 w 5547577"/>
                  <a:gd name="connsiteY82" fmla="*/ 364556 h 780795"/>
                  <a:gd name="connsiteX83" fmla="*/ 5251418 w 5547577"/>
                  <a:gd name="connsiteY83" fmla="*/ 361980 h 780795"/>
                  <a:gd name="connsiteX84" fmla="*/ 5257771 w 5547577"/>
                  <a:gd name="connsiteY84" fmla="*/ 358202 h 780795"/>
                  <a:gd name="connsiteX85" fmla="*/ 5251418 w 5547577"/>
                  <a:gd name="connsiteY85" fmla="*/ 357000 h 780795"/>
                  <a:gd name="connsiteX86" fmla="*/ 5246438 w 5547577"/>
                  <a:gd name="connsiteY86" fmla="*/ 354424 h 780795"/>
                  <a:gd name="connsiteX87" fmla="*/ 5252791 w 5547577"/>
                  <a:gd name="connsiteY87" fmla="*/ 350647 h 780795"/>
                  <a:gd name="connsiteX88" fmla="*/ 5255368 w 5547577"/>
                  <a:gd name="connsiteY88" fmla="*/ 343091 h 780795"/>
                  <a:gd name="connsiteX89" fmla="*/ 5269277 w 5547577"/>
                  <a:gd name="connsiteY89" fmla="*/ 344293 h 780795"/>
                  <a:gd name="connsiteX90" fmla="*/ 5269277 w 5547577"/>
                  <a:gd name="connsiteY90" fmla="*/ 334162 h 780795"/>
                  <a:gd name="connsiteX91" fmla="*/ 5285589 w 5547577"/>
                  <a:gd name="connsiteY91" fmla="*/ 336738 h 780795"/>
                  <a:gd name="connsiteX92" fmla="*/ 5290569 w 5547577"/>
                  <a:gd name="connsiteY92" fmla="*/ 329011 h 780795"/>
                  <a:gd name="connsiteX93" fmla="*/ 5299327 w 5547577"/>
                  <a:gd name="connsiteY93" fmla="*/ 331586 h 780795"/>
                  <a:gd name="connsiteX94" fmla="*/ 5305680 w 5547577"/>
                  <a:gd name="connsiteY94" fmla="*/ 327809 h 780795"/>
                  <a:gd name="connsiteX95" fmla="*/ 5315811 w 5547577"/>
                  <a:gd name="connsiteY95" fmla="*/ 326607 h 780795"/>
                  <a:gd name="connsiteX96" fmla="*/ 5320791 w 5547577"/>
                  <a:gd name="connsiteY96" fmla="*/ 325233 h 780795"/>
                  <a:gd name="connsiteX97" fmla="*/ 5317014 w 5547577"/>
                  <a:gd name="connsiteY97" fmla="*/ 318880 h 780795"/>
                  <a:gd name="connsiteX98" fmla="*/ 5324569 w 5547577"/>
                  <a:gd name="connsiteY98" fmla="*/ 313728 h 780795"/>
                  <a:gd name="connsiteX99" fmla="*/ 5335902 w 5547577"/>
                  <a:gd name="connsiteY99" fmla="*/ 313728 h 780795"/>
                  <a:gd name="connsiteX100" fmla="*/ 5334528 w 5547577"/>
                  <a:gd name="connsiteY100" fmla="*/ 308577 h 780795"/>
                  <a:gd name="connsiteX101" fmla="*/ 5339508 w 5547577"/>
                  <a:gd name="connsiteY101" fmla="*/ 307374 h 780795"/>
                  <a:gd name="connsiteX102" fmla="*/ 5345862 w 5547577"/>
                  <a:gd name="connsiteY102" fmla="*/ 302223 h 780795"/>
                  <a:gd name="connsiteX103" fmla="*/ 5348437 w 5547577"/>
                  <a:gd name="connsiteY103" fmla="*/ 307203 h 780795"/>
                  <a:gd name="connsiteX104" fmla="*/ 5348437 w 5547577"/>
                  <a:gd name="connsiteY104" fmla="*/ 319910 h 780795"/>
                  <a:gd name="connsiteX105" fmla="*/ 5354791 w 5547577"/>
                  <a:gd name="connsiteY105" fmla="*/ 322485 h 780795"/>
                  <a:gd name="connsiteX106" fmla="*/ 5359771 w 5547577"/>
                  <a:gd name="connsiteY106" fmla="*/ 307203 h 780795"/>
                  <a:gd name="connsiteX107" fmla="*/ 5363549 w 5547577"/>
                  <a:gd name="connsiteY107" fmla="*/ 306001 h 780795"/>
                  <a:gd name="connsiteX108" fmla="*/ 5369902 w 5547577"/>
                  <a:gd name="connsiteY108" fmla="*/ 316132 h 780795"/>
                  <a:gd name="connsiteX109" fmla="*/ 5378660 w 5547577"/>
                  <a:gd name="connsiteY109" fmla="*/ 314930 h 780795"/>
                  <a:gd name="connsiteX110" fmla="*/ 5386215 w 5547577"/>
                  <a:gd name="connsiteY110" fmla="*/ 317506 h 780795"/>
                  <a:gd name="connsiteX111" fmla="*/ 5397548 w 5547577"/>
                  <a:gd name="connsiteY111" fmla="*/ 312526 h 780795"/>
                  <a:gd name="connsiteX112" fmla="*/ 5394972 w 5547577"/>
                  <a:gd name="connsiteY112" fmla="*/ 304799 h 780795"/>
                  <a:gd name="connsiteX113" fmla="*/ 5378660 w 5547577"/>
                  <a:gd name="connsiteY113" fmla="*/ 306172 h 780795"/>
                  <a:gd name="connsiteX114" fmla="*/ 5372306 w 5547577"/>
                  <a:gd name="connsiteY114" fmla="*/ 299819 h 780795"/>
                  <a:gd name="connsiteX115" fmla="*/ 5392397 w 5547577"/>
                  <a:gd name="connsiteY115" fmla="*/ 283334 h 780795"/>
                  <a:gd name="connsiteX116" fmla="*/ 5408710 w 5547577"/>
                  <a:gd name="connsiteY116" fmla="*/ 285738 h 780795"/>
                  <a:gd name="connsiteX117" fmla="*/ 5418841 w 5547577"/>
                  <a:gd name="connsiteY117" fmla="*/ 283162 h 780795"/>
                  <a:gd name="connsiteX118" fmla="*/ 5441508 w 5547577"/>
                  <a:gd name="connsiteY118" fmla="*/ 275435 h 780795"/>
                  <a:gd name="connsiteX119" fmla="*/ 5464174 w 5547577"/>
                  <a:gd name="connsiteY119" fmla="*/ 275435 h 780795"/>
                  <a:gd name="connsiteX120" fmla="*/ 5474306 w 5547577"/>
                  <a:gd name="connsiteY120" fmla="*/ 271658 h 780795"/>
                  <a:gd name="connsiteX121" fmla="*/ 5494396 w 5547577"/>
                  <a:gd name="connsiteY121" fmla="*/ 257577 h 780795"/>
                  <a:gd name="connsiteX122" fmla="*/ 5524618 w 5547577"/>
                  <a:gd name="connsiteY122" fmla="*/ 255001 h 780795"/>
                  <a:gd name="connsiteX123" fmla="*/ 5529598 w 5547577"/>
                  <a:gd name="connsiteY123" fmla="*/ 257577 h 780795"/>
                  <a:gd name="connsiteX124" fmla="*/ 5540931 w 5547577"/>
                  <a:gd name="connsiteY124" fmla="*/ 255001 h 780795"/>
                  <a:gd name="connsiteX125" fmla="*/ 5547285 w 5547577"/>
                  <a:gd name="connsiteY125" fmla="*/ 244870 h 780795"/>
                  <a:gd name="connsiteX126" fmla="*/ 5501952 w 5547577"/>
                  <a:gd name="connsiteY126" fmla="*/ 245041 h 780795"/>
                  <a:gd name="connsiteX127" fmla="*/ 5496972 w 5547577"/>
                  <a:gd name="connsiteY127" fmla="*/ 251395 h 780795"/>
                  <a:gd name="connsiteX128" fmla="*/ 5485638 w 5547577"/>
                  <a:gd name="connsiteY128" fmla="*/ 255173 h 780795"/>
                  <a:gd name="connsiteX129" fmla="*/ 5481861 w 5547577"/>
                  <a:gd name="connsiteY129" fmla="*/ 250193 h 780795"/>
                  <a:gd name="connsiteX130" fmla="*/ 5466750 w 5547577"/>
                  <a:gd name="connsiteY130" fmla="*/ 252769 h 780795"/>
                  <a:gd name="connsiteX131" fmla="*/ 5442881 w 5547577"/>
                  <a:gd name="connsiteY131" fmla="*/ 257920 h 780795"/>
                  <a:gd name="connsiteX132" fmla="*/ 5434124 w 5547577"/>
                  <a:gd name="connsiteY132" fmla="*/ 269425 h 780795"/>
                  <a:gd name="connsiteX133" fmla="*/ 5430346 w 5547577"/>
                  <a:gd name="connsiteY133" fmla="*/ 264274 h 780795"/>
                  <a:gd name="connsiteX134" fmla="*/ 5422791 w 5547577"/>
                  <a:gd name="connsiteY134" fmla="*/ 266849 h 780795"/>
                  <a:gd name="connsiteX135" fmla="*/ 5406477 w 5547577"/>
                  <a:gd name="connsiteY135" fmla="*/ 273203 h 780795"/>
                  <a:gd name="connsiteX136" fmla="*/ 5387589 w 5547577"/>
                  <a:gd name="connsiteY136" fmla="*/ 275779 h 780795"/>
                  <a:gd name="connsiteX137" fmla="*/ 5377457 w 5547577"/>
                  <a:gd name="connsiteY137" fmla="*/ 279556 h 780795"/>
                  <a:gd name="connsiteX138" fmla="*/ 5371104 w 5547577"/>
                  <a:gd name="connsiteY138" fmla="*/ 275779 h 780795"/>
                  <a:gd name="connsiteX139" fmla="*/ 5359771 w 5547577"/>
                  <a:gd name="connsiteY139" fmla="*/ 277152 h 780795"/>
                  <a:gd name="connsiteX140" fmla="*/ 5358569 w 5547577"/>
                  <a:gd name="connsiteY140" fmla="*/ 283506 h 780795"/>
                  <a:gd name="connsiteX141" fmla="*/ 5355993 w 5547577"/>
                  <a:gd name="connsiteY141" fmla="*/ 291061 h 780795"/>
                  <a:gd name="connsiteX142" fmla="*/ 5352215 w 5547577"/>
                  <a:gd name="connsiteY142" fmla="*/ 288486 h 780795"/>
                  <a:gd name="connsiteX143" fmla="*/ 5343458 w 5547577"/>
                  <a:gd name="connsiteY143" fmla="*/ 289860 h 780795"/>
                  <a:gd name="connsiteX144" fmla="*/ 5308256 w 5547577"/>
                  <a:gd name="connsiteY144" fmla="*/ 293809 h 780795"/>
                  <a:gd name="connsiteX145" fmla="*/ 5302074 w 5547577"/>
                  <a:gd name="connsiteY145" fmla="*/ 305314 h 780795"/>
                  <a:gd name="connsiteX146" fmla="*/ 5276832 w 5547577"/>
                  <a:gd name="connsiteY146" fmla="*/ 311667 h 780795"/>
                  <a:gd name="connsiteX147" fmla="*/ 5252963 w 5547577"/>
                  <a:gd name="connsiteY147" fmla="*/ 321970 h 780795"/>
                  <a:gd name="connsiteX148" fmla="*/ 5247983 w 5547577"/>
                  <a:gd name="connsiteY148" fmla="*/ 333304 h 780795"/>
                  <a:gd name="connsiteX149" fmla="*/ 5237852 w 5547577"/>
                  <a:gd name="connsiteY149" fmla="*/ 329526 h 780795"/>
                  <a:gd name="connsiteX150" fmla="*/ 5232873 w 5547577"/>
                  <a:gd name="connsiteY150" fmla="*/ 344808 h 780795"/>
                  <a:gd name="connsiteX151" fmla="*/ 5225317 w 5547577"/>
                  <a:gd name="connsiteY151" fmla="*/ 351162 h 780795"/>
                  <a:gd name="connsiteX152" fmla="*/ 5218963 w 5547577"/>
                  <a:gd name="connsiteY152" fmla="*/ 353738 h 780795"/>
                  <a:gd name="connsiteX153" fmla="*/ 5215186 w 5547577"/>
                  <a:gd name="connsiteY153" fmla="*/ 356314 h 780795"/>
                  <a:gd name="connsiteX154" fmla="*/ 5210206 w 5547577"/>
                  <a:gd name="connsiteY154" fmla="*/ 360091 h 780795"/>
                  <a:gd name="connsiteX155" fmla="*/ 5206428 w 5547577"/>
                  <a:gd name="connsiteY155" fmla="*/ 363869 h 780795"/>
                  <a:gd name="connsiteX156" fmla="*/ 5198873 w 5547577"/>
                  <a:gd name="connsiteY156" fmla="*/ 365071 h 780795"/>
                  <a:gd name="connsiteX157" fmla="*/ 5192520 w 5547577"/>
                  <a:gd name="connsiteY157" fmla="*/ 374000 h 780795"/>
                  <a:gd name="connsiteX158" fmla="*/ 5188742 w 5547577"/>
                  <a:gd name="connsiteY158" fmla="*/ 382929 h 780795"/>
                  <a:gd name="connsiteX159" fmla="*/ 5179984 w 5547577"/>
                  <a:gd name="connsiteY159" fmla="*/ 384131 h 780795"/>
                  <a:gd name="connsiteX160" fmla="*/ 5166075 w 5547577"/>
                  <a:gd name="connsiteY160" fmla="*/ 380354 h 780795"/>
                  <a:gd name="connsiteX161" fmla="*/ 5159722 w 5547577"/>
                  <a:gd name="connsiteY161" fmla="*/ 384131 h 780795"/>
                  <a:gd name="connsiteX162" fmla="*/ 5154742 w 5547577"/>
                  <a:gd name="connsiteY162" fmla="*/ 394263 h 780795"/>
                  <a:gd name="connsiteX163" fmla="*/ 5144783 w 5547577"/>
                  <a:gd name="connsiteY163" fmla="*/ 414697 h 780795"/>
                  <a:gd name="connsiteX164" fmla="*/ 5114732 w 5547577"/>
                  <a:gd name="connsiteY164" fmla="*/ 464323 h 780795"/>
                  <a:gd name="connsiteX165" fmla="*/ 5090863 w 5547577"/>
                  <a:gd name="connsiteY165" fmla="*/ 470676 h 780795"/>
                  <a:gd name="connsiteX166" fmla="*/ 5071975 w 5547577"/>
                  <a:gd name="connsiteY166" fmla="*/ 479605 h 780795"/>
                  <a:gd name="connsiteX167" fmla="*/ 5053086 w 5547577"/>
                  <a:gd name="connsiteY167" fmla="*/ 479605 h 780795"/>
                  <a:gd name="connsiteX168" fmla="*/ 5037975 w 5547577"/>
                  <a:gd name="connsiteY168" fmla="*/ 478403 h 780795"/>
                  <a:gd name="connsiteX169" fmla="*/ 5010329 w 5547577"/>
                  <a:gd name="connsiteY169" fmla="*/ 474626 h 780795"/>
                  <a:gd name="connsiteX170" fmla="*/ 4966197 w 5547577"/>
                  <a:gd name="connsiteY170" fmla="*/ 467070 h 780795"/>
                  <a:gd name="connsiteX171" fmla="*/ 4944733 w 5547577"/>
                  <a:gd name="connsiteY171" fmla="*/ 465868 h 780795"/>
                  <a:gd name="connsiteX172" fmla="*/ 4932198 w 5547577"/>
                  <a:gd name="connsiteY172" fmla="*/ 460889 h 780795"/>
                  <a:gd name="connsiteX173" fmla="*/ 4912107 w 5547577"/>
                  <a:gd name="connsiteY173" fmla="*/ 457111 h 780795"/>
                  <a:gd name="connsiteX174" fmla="*/ 4895622 w 5547577"/>
                  <a:gd name="connsiteY174" fmla="*/ 439424 h 780795"/>
                  <a:gd name="connsiteX175" fmla="*/ 4885491 w 5547577"/>
                  <a:gd name="connsiteY175" fmla="*/ 440798 h 780795"/>
                  <a:gd name="connsiteX176" fmla="*/ 4872956 w 5547577"/>
                  <a:gd name="connsiteY176" fmla="*/ 444575 h 780795"/>
                  <a:gd name="connsiteX177" fmla="*/ 4864199 w 5547577"/>
                  <a:gd name="connsiteY177" fmla="*/ 453505 h 780795"/>
                  <a:gd name="connsiteX178" fmla="*/ 4846512 w 5547577"/>
                  <a:gd name="connsiteY178" fmla="*/ 450929 h 780795"/>
                  <a:gd name="connsiteX179" fmla="*/ 4843936 w 5547577"/>
                  <a:gd name="connsiteY179" fmla="*/ 439424 h 780795"/>
                  <a:gd name="connsiteX180" fmla="*/ 4821270 w 5547577"/>
                  <a:gd name="connsiteY180" fmla="*/ 431868 h 780795"/>
                  <a:gd name="connsiteX181" fmla="*/ 4780916 w 5547577"/>
                  <a:gd name="connsiteY181" fmla="*/ 421737 h 780795"/>
                  <a:gd name="connsiteX182" fmla="*/ 4759452 w 5547577"/>
                  <a:gd name="connsiteY182" fmla="*/ 424313 h 780795"/>
                  <a:gd name="connsiteX183" fmla="*/ 4733007 w 5547577"/>
                  <a:gd name="connsiteY183" fmla="*/ 420535 h 780795"/>
                  <a:gd name="connsiteX184" fmla="*/ 4711543 w 5547577"/>
                  <a:gd name="connsiteY184" fmla="*/ 415555 h 780795"/>
                  <a:gd name="connsiteX185" fmla="*/ 4690078 w 5547577"/>
                  <a:gd name="connsiteY185" fmla="*/ 406798 h 780795"/>
                  <a:gd name="connsiteX186" fmla="*/ 4677543 w 5547577"/>
                  <a:gd name="connsiteY186" fmla="*/ 408000 h 780795"/>
                  <a:gd name="connsiteX187" fmla="*/ 4643544 w 5547577"/>
                  <a:gd name="connsiteY187" fmla="*/ 406798 h 780795"/>
                  <a:gd name="connsiteX188" fmla="*/ 4620877 w 5547577"/>
                  <a:gd name="connsiteY188" fmla="*/ 404222 h 780795"/>
                  <a:gd name="connsiteX189" fmla="*/ 4608341 w 5547577"/>
                  <a:gd name="connsiteY189" fmla="*/ 404222 h 780795"/>
                  <a:gd name="connsiteX190" fmla="*/ 4612119 w 5547577"/>
                  <a:gd name="connsiteY190" fmla="*/ 399071 h 780795"/>
                  <a:gd name="connsiteX191" fmla="*/ 4615897 w 5547577"/>
                  <a:gd name="connsiteY191" fmla="*/ 387566 h 780795"/>
                  <a:gd name="connsiteX192" fmla="*/ 4613321 w 5547577"/>
                  <a:gd name="connsiteY192" fmla="*/ 383788 h 780795"/>
                  <a:gd name="connsiteX193" fmla="*/ 4604564 w 5547577"/>
                  <a:gd name="connsiteY193" fmla="*/ 386364 h 780795"/>
                  <a:gd name="connsiteX194" fmla="*/ 4599584 w 5547577"/>
                  <a:gd name="connsiteY194" fmla="*/ 378808 h 780795"/>
                  <a:gd name="connsiteX195" fmla="*/ 4589453 w 5547577"/>
                  <a:gd name="connsiteY195" fmla="*/ 376233 h 780795"/>
                  <a:gd name="connsiteX196" fmla="*/ 4583099 w 5547577"/>
                  <a:gd name="connsiteY196" fmla="*/ 364727 h 780795"/>
                  <a:gd name="connsiteX197" fmla="*/ 4576746 w 5547577"/>
                  <a:gd name="connsiteY197" fmla="*/ 363525 h 780795"/>
                  <a:gd name="connsiteX198" fmla="*/ 4565412 w 5547577"/>
                  <a:gd name="connsiteY198" fmla="*/ 362324 h 780795"/>
                  <a:gd name="connsiteX199" fmla="*/ 4560433 w 5547577"/>
                  <a:gd name="connsiteY199" fmla="*/ 368677 h 780795"/>
                  <a:gd name="connsiteX200" fmla="*/ 4565584 w 5547577"/>
                  <a:gd name="connsiteY200" fmla="*/ 378808 h 780795"/>
                  <a:gd name="connsiteX201" fmla="*/ 4583271 w 5547577"/>
                  <a:gd name="connsiteY201" fmla="*/ 381384 h 780795"/>
                  <a:gd name="connsiteX202" fmla="*/ 4587049 w 5547577"/>
                  <a:gd name="connsiteY202" fmla="*/ 385162 h 780795"/>
                  <a:gd name="connsiteX203" fmla="*/ 4592200 w 5547577"/>
                  <a:gd name="connsiteY203" fmla="*/ 395293 h 780795"/>
                  <a:gd name="connsiteX204" fmla="*/ 4580867 w 5547577"/>
                  <a:gd name="connsiteY204" fmla="*/ 395293 h 780795"/>
                  <a:gd name="connsiteX205" fmla="*/ 4569534 w 5547577"/>
                  <a:gd name="connsiteY205" fmla="*/ 392717 h 780795"/>
                  <a:gd name="connsiteX206" fmla="*/ 4555625 w 5547577"/>
                  <a:gd name="connsiteY206" fmla="*/ 387737 h 780795"/>
                  <a:gd name="connsiteX207" fmla="*/ 4556999 w 5547577"/>
                  <a:gd name="connsiteY207" fmla="*/ 394091 h 780795"/>
                  <a:gd name="connsiteX208" fmla="*/ 4560776 w 5547577"/>
                  <a:gd name="connsiteY208" fmla="*/ 400445 h 780795"/>
                  <a:gd name="connsiteX209" fmla="*/ 4553221 w 5547577"/>
                  <a:gd name="connsiteY209" fmla="*/ 408172 h 780795"/>
                  <a:gd name="connsiteX210" fmla="*/ 4545665 w 5547577"/>
                  <a:gd name="connsiteY210" fmla="*/ 426030 h 780795"/>
                  <a:gd name="connsiteX211" fmla="*/ 4538110 w 5547577"/>
                  <a:gd name="connsiteY211" fmla="*/ 436161 h 780795"/>
                  <a:gd name="connsiteX212" fmla="*/ 4532958 w 5547577"/>
                  <a:gd name="connsiteY212" fmla="*/ 428606 h 780795"/>
                  <a:gd name="connsiteX213" fmla="*/ 4527979 w 5547577"/>
                  <a:gd name="connsiteY213" fmla="*/ 421050 h 780795"/>
                  <a:gd name="connsiteX214" fmla="*/ 4527979 w 5547577"/>
                  <a:gd name="connsiteY214" fmla="*/ 417273 h 780795"/>
                  <a:gd name="connsiteX215" fmla="*/ 4530554 w 5547577"/>
                  <a:gd name="connsiteY215" fmla="*/ 413495 h 780795"/>
                  <a:gd name="connsiteX216" fmla="*/ 4518019 w 5547577"/>
                  <a:gd name="connsiteY216" fmla="*/ 409717 h 780795"/>
                  <a:gd name="connsiteX217" fmla="*/ 4494150 w 5547577"/>
                  <a:gd name="connsiteY217" fmla="*/ 407313 h 780795"/>
                  <a:gd name="connsiteX218" fmla="*/ 4485393 w 5547577"/>
                  <a:gd name="connsiteY218" fmla="*/ 413667 h 780795"/>
                  <a:gd name="connsiteX219" fmla="*/ 4460151 w 5547577"/>
                  <a:gd name="connsiteY219" fmla="*/ 412464 h 780795"/>
                  <a:gd name="connsiteX220" fmla="*/ 4443838 w 5547577"/>
                  <a:gd name="connsiteY220" fmla="*/ 415040 h 780795"/>
                  <a:gd name="connsiteX221" fmla="*/ 4436282 w 5547577"/>
                  <a:gd name="connsiteY221" fmla="*/ 407485 h 780795"/>
                  <a:gd name="connsiteX222" fmla="*/ 4419798 w 5547577"/>
                  <a:gd name="connsiteY222" fmla="*/ 404909 h 780795"/>
                  <a:gd name="connsiteX223" fmla="*/ 4413444 w 5547577"/>
                  <a:gd name="connsiteY223" fmla="*/ 409889 h 780795"/>
                  <a:gd name="connsiteX224" fmla="*/ 4402111 w 5547577"/>
                  <a:gd name="connsiteY224" fmla="*/ 412464 h 780795"/>
                  <a:gd name="connsiteX225" fmla="*/ 4398333 w 5547577"/>
                  <a:gd name="connsiteY225" fmla="*/ 404909 h 780795"/>
                  <a:gd name="connsiteX226" fmla="*/ 4393353 w 5547577"/>
                  <a:gd name="connsiteY226" fmla="*/ 397353 h 780795"/>
                  <a:gd name="connsiteX227" fmla="*/ 4391980 w 5547577"/>
                  <a:gd name="connsiteY227" fmla="*/ 391000 h 780795"/>
                  <a:gd name="connsiteX228" fmla="*/ 4390606 w 5547577"/>
                  <a:gd name="connsiteY228" fmla="*/ 384647 h 780795"/>
                  <a:gd name="connsiteX229" fmla="*/ 4396959 w 5547577"/>
                  <a:gd name="connsiteY229" fmla="*/ 376919 h 780795"/>
                  <a:gd name="connsiteX230" fmla="*/ 4385626 w 5547577"/>
                  <a:gd name="connsiteY230" fmla="*/ 373141 h 780795"/>
                  <a:gd name="connsiteX231" fmla="*/ 4389404 w 5547577"/>
                  <a:gd name="connsiteY231" fmla="*/ 365414 h 780795"/>
                  <a:gd name="connsiteX232" fmla="*/ 4375495 w 5547577"/>
                  <a:gd name="connsiteY232" fmla="*/ 361637 h 780795"/>
                  <a:gd name="connsiteX233" fmla="*/ 4371717 w 5547577"/>
                  <a:gd name="connsiteY233" fmla="*/ 373141 h 780795"/>
                  <a:gd name="connsiteX234" fmla="*/ 4366738 w 5547577"/>
                  <a:gd name="connsiteY234" fmla="*/ 384647 h 780795"/>
                  <a:gd name="connsiteX235" fmla="*/ 4337717 w 5547577"/>
                  <a:gd name="connsiteY235" fmla="*/ 380869 h 780795"/>
                  <a:gd name="connsiteX236" fmla="*/ 4286031 w 5547577"/>
                  <a:gd name="connsiteY236" fmla="*/ 375889 h 780795"/>
                  <a:gd name="connsiteX237" fmla="*/ 4210476 w 5547577"/>
                  <a:gd name="connsiteY237" fmla="*/ 364556 h 780795"/>
                  <a:gd name="connsiteX238" fmla="*/ 4162567 w 5547577"/>
                  <a:gd name="connsiteY238" fmla="*/ 357000 h 780795"/>
                  <a:gd name="connsiteX239" fmla="*/ 4098345 w 5547577"/>
                  <a:gd name="connsiteY239" fmla="*/ 352021 h 780795"/>
                  <a:gd name="connsiteX240" fmla="*/ 4071901 w 5547577"/>
                  <a:gd name="connsiteY240" fmla="*/ 354596 h 780795"/>
                  <a:gd name="connsiteX241" fmla="*/ 4051638 w 5547577"/>
                  <a:gd name="connsiteY241" fmla="*/ 344465 h 780795"/>
                  <a:gd name="connsiteX242" fmla="*/ 3992396 w 5547577"/>
                  <a:gd name="connsiteY242" fmla="*/ 340859 h 780795"/>
                  <a:gd name="connsiteX243" fmla="*/ 3979861 w 5547577"/>
                  <a:gd name="connsiteY243" fmla="*/ 349788 h 780795"/>
                  <a:gd name="connsiteX244" fmla="*/ 3949639 w 5547577"/>
                  <a:gd name="connsiteY244" fmla="*/ 356142 h 780795"/>
                  <a:gd name="connsiteX245" fmla="*/ 3905508 w 5547577"/>
                  <a:gd name="connsiteY245" fmla="*/ 362667 h 780795"/>
                  <a:gd name="connsiteX246" fmla="*/ 3876488 w 5547577"/>
                  <a:gd name="connsiteY246" fmla="*/ 361465 h 780795"/>
                  <a:gd name="connsiteX247" fmla="*/ 3842489 w 5547577"/>
                  <a:gd name="connsiteY247" fmla="*/ 361465 h 780795"/>
                  <a:gd name="connsiteX248" fmla="*/ 3814842 w 5547577"/>
                  <a:gd name="connsiteY248" fmla="*/ 359061 h 780795"/>
                  <a:gd name="connsiteX249" fmla="*/ 3806084 w 5547577"/>
                  <a:gd name="connsiteY249" fmla="*/ 359061 h 780795"/>
                  <a:gd name="connsiteX250" fmla="*/ 3794752 w 5547577"/>
                  <a:gd name="connsiteY250" fmla="*/ 375546 h 780795"/>
                  <a:gd name="connsiteX251" fmla="*/ 3798529 w 5547577"/>
                  <a:gd name="connsiteY251" fmla="*/ 392030 h 780795"/>
                  <a:gd name="connsiteX252" fmla="*/ 3793549 w 5547577"/>
                  <a:gd name="connsiteY252" fmla="*/ 403364 h 780795"/>
                  <a:gd name="connsiteX253" fmla="*/ 3783418 w 5547577"/>
                  <a:gd name="connsiteY253" fmla="*/ 393232 h 780795"/>
                  <a:gd name="connsiteX254" fmla="*/ 3775863 w 5547577"/>
                  <a:gd name="connsiteY254" fmla="*/ 390828 h 780795"/>
                  <a:gd name="connsiteX255" fmla="*/ 3777236 w 5547577"/>
                  <a:gd name="connsiteY255" fmla="*/ 405939 h 780795"/>
                  <a:gd name="connsiteX256" fmla="*/ 3760923 w 5547577"/>
                  <a:gd name="connsiteY256" fmla="*/ 414869 h 780795"/>
                  <a:gd name="connsiteX257" fmla="*/ 3750792 w 5547577"/>
                  <a:gd name="connsiteY257" fmla="*/ 404738 h 780795"/>
                  <a:gd name="connsiteX258" fmla="*/ 3743237 w 5547577"/>
                  <a:gd name="connsiteY258" fmla="*/ 402161 h 780795"/>
                  <a:gd name="connsiteX259" fmla="*/ 3740832 w 5547577"/>
                  <a:gd name="connsiteY259" fmla="*/ 414869 h 780795"/>
                  <a:gd name="connsiteX260" fmla="*/ 3725721 w 5547577"/>
                  <a:gd name="connsiteY260" fmla="*/ 417444 h 780795"/>
                  <a:gd name="connsiteX261" fmla="*/ 3697903 w 5547577"/>
                  <a:gd name="connsiteY261" fmla="*/ 413667 h 780795"/>
                  <a:gd name="connsiteX262" fmla="*/ 3673863 w 5547577"/>
                  <a:gd name="connsiteY262" fmla="*/ 400960 h 780795"/>
                  <a:gd name="connsiteX263" fmla="*/ 3652399 w 5547577"/>
                  <a:gd name="connsiteY263" fmla="*/ 395980 h 780795"/>
                  <a:gd name="connsiteX264" fmla="*/ 3639863 w 5547577"/>
                  <a:gd name="connsiteY264" fmla="*/ 389626 h 780795"/>
                  <a:gd name="connsiteX265" fmla="*/ 3623551 w 5547577"/>
                  <a:gd name="connsiteY265" fmla="*/ 389626 h 780795"/>
                  <a:gd name="connsiteX266" fmla="*/ 3599682 w 5547577"/>
                  <a:gd name="connsiteY266" fmla="*/ 384475 h 780795"/>
                  <a:gd name="connsiteX267" fmla="*/ 3593500 w 5547577"/>
                  <a:gd name="connsiteY267" fmla="*/ 400960 h 780795"/>
                  <a:gd name="connsiteX268" fmla="*/ 3614965 w 5547577"/>
                  <a:gd name="connsiteY268" fmla="*/ 416242 h 780795"/>
                  <a:gd name="connsiteX269" fmla="*/ 3625096 w 5547577"/>
                  <a:gd name="connsiteY269" fmla="*/ 423798 h 780795"/>
                  <a:gd name="connsiteX270" fmla="*/ 3607409 w 5547577"/>
                  <a:gd name="connsiteY270" fmla="*/ 426373 h 780795"/>
                  <a:gd name="connsiteX271" fmla="*/ 3611187 w 5547577"/>
                  <a:gd name="connsiteY271" fmla="*/ 440282 h 780795"/>
                  <a:gd name="connsiteX272" fmla="*/ 3643984 w 5547577"/>
                  <a:gd name="connsiteY272" fmla="*/ 459343 h 780795"/>
                  <a:gd name="connsiteX273" fmla="*/ 3664247 w 5547577"/>
                  <a:gd name="connsiteY273" fmla="*/ 485959 h 780795"/>
                  <a:gd name="connsiteX274" fmla="*/ 3679358 w 5547577"/>
                  <a:gd name="connsiteY274" fmla="*/ 487161 h 780795"/>
                  <a:gd name="connsiteX275" fmla="*/ 3697045 w 5547577"/>
                  <a:gd name="connsiteY275" fmla="*/ 489737 h 780795"/>
                  <a:gd name="connsiteX276" fmla="*/ 3727267 w 5547577"/>
                  <a:gd name="connsiteY276" fmla="*/ 494717 h 780795"/>
                  <a:gd name="connsiteX277" fmla="*/ 3741176 w 5547577"/>
                  <a:gd name="connsiteY277" fmla="*/ 509999 h 780795"/>
                  <a:gd name="connsiteX278" fmla="*/ 3732419 w 5547577"/>
                  <a:gd name="connsiteY278" fmla="*/ 508797 h 780795"/>
                  <a:gd name="connsiteX279" fmla="*/ 3695843 w 5547577"/>
                  <a:gd name="connsiteY279" fmla="*/ 510171 h 780795"/>
                  <a:gd name="connsiteX280" fmla="*/ 3681934 w 5547577"/>
                  <a:gd name="connsiteY280" fmla="*/ 511544 h 780795"/>
                  <a:gd name="connsiteX281" fmla="*/ 3656692 w 5547577"/>
                  <a:gd name="connsiteY281" fmla="*/ 514121 h 780795"/>
                  <a:gd name="connsiteX282" fmla="*/ 3603803 w 5547577"/>
                  <a:gd name="connsiteY282" fmla="*/ 518070 h 780795"/>
                  <a:gd name="connsiteX283" fmla="*/ 3600025 w 5547577"/>
                  <a:gd name="connsiteY283" fmla="*/ 531979 h 780795"/>
                  <a:gd name="connsiteX284" fmla="*/ 3600025 w 5547577"/>
                  <a:gd name="connsiteY284" fmla="*/ 542110 h 780795"/>
                  <a:gd name="connsiteX285" fmla="*/ 3593844 w 5547577"/>
                  <a:gd name="connsiteY285" fmla="*/ 558595 h 780795"/>
                  <a:gd name="connsiteX286" fmla="*/ 3591439 w 5547577"/>
                  <a:gd name="connsiteY286" fmla="*/ 566150 h 780795"/>
                  <a:gd name="connsiteX287" fmla="*/ 3590238 w 5547577"/>
                  <a:gd name="connsiteY287" fmla="*/ 576282 h 780795"/>
                  <a:gd name="connsiteX288" fmla="*/ 3586460 w 5547577"/>
                  <a:gd name="connsiteY288" fmla="*/ 595342 h 780795"/>
                  <a:gd name="connsiteX289" fmla="*/ 3601571 w 5547577"/>
                  <a:gd name="connsiteY289" fmla="*/ 610625 h 780795"/>
                  <a:gd name="connsiteX290" fmla="*/ 3625611 w 5547577"/>
                  <a:gd name="connsiteY290" fmla="*/ 624534 h 780795"/>
                  <a:gd name="connsiteX291" fmla="*/ 3669742 w 5547577"/>
                  <a:gd name="connsiteY291" fmla="*/ 632089 h 780795"/>
                  <a:gd name="connsiteX292" fmla="*/ 3673520 w 5547577"/>
                  <a:gd name="connsiteY292" fmla="*/ 641018 h 780795"/>
                  <a:gd name="connsiteX293" fmla="*/ 3655833 w 5547577"/>
                  <a:gd name="connsiteY293" fmla="*/ 647372 h 780795"/>
                  <a:gd name="connsiteX294" fmla="*/ 3635742 w 5547577"/>
                  <a:gd name="connsiteY294" fmla="*/ 647372 h 780795"/>
                  <a:gd name="connsiteX295" fmla="*/ 3621833 w 5547577"/>
                  <a:gd name="connsiteY295" fmla="*/ 647372 h 780795"/>
                  <a:gd name="connsiteX296" fmla="*/ 3604147 w 5547577"/>
                  <a:gd name="connsiteY296" fmla="*/ 642392 h 780795"/>
                  <a:gd name="connsiteX297" fmla="*/ 3577702 w 5547577"/>
                  <a:gd name="connsiteY297" fmla="*/ 643766 h 780795"/>
                  <a:gd name="connsiteX298" fmla="*/ 3542501 w 5547577"/>
                  <a:gd name="connsiteY298" fmla="*/ 642564 h 780795"/>
                  <a:gd name="connsiteX299" fmla="*/ 3517258 w 5547577"/>
                  <a:gd name="connsiteY299" fmla="*/ 638786 h 780795"/>
                  <a:gd name="connsiteX300" fmla="*/ 3453036 w 5547577"/>
                  <a:gd name="connsiteY300" fmla="*/ 635180 h 780795"/>
                  <a:gd name="connsiteX301" fmla="*/ 3387441 w 5547577"/>
                  <a:gd name="connsiteY301" fmla="*/ 622645 h 780795"/>
                  <a:gd name="connsiteX302" fmla="*/ 3350866 w 5547577"/>
                  <a:gd name="connsiteY302" fmla="*/ 615090 h 780795"/>
                  <a:gd name="connsiteX303" fmla="*/ 3329401 w 5547577"/>
                  <a:gd name="connsiteY303" fmla="*/ 612513 h 780795"/>
                  <a:gd name="connsiteX304" fmla="*/ 3284068 w 5547577"/>
                  <a:gd name="connsiteY304" fmla="*/ 602382 h 780795"/>
                  <a:gd name="connsiteX305" fmla="*/ 3241139 w 5547577"/>
                  <a:gd name="connsiteY305" fmla="*/ 597402 h 780795"/>
                  <a:gd name="connsiteX306" fmla="*/ 3198210 w 5547577"/>
                  <a:gd name="connsiteY306" fmla="*/ 586070 h 780795"/>
                  <a:gd name="connsiteX307" fmla="*/ 3162836 w 5547577"/>
                  <a:gd name="connsiteY307" fmla="*/ 570959 h 780795"/>
                  <a:gd name="connsiteX308" fmla="*/ 3127463 w 5547577"/>
                  <a:gd name="connsiteY308" fmla="*/ 563403 h 780795"/>
                  <a:gd name="connsiteX309" fmla="*/ 3058090 w 5547577"/>
                  <a:gd name="connsiteY309" fmla="*/ 560999 h 780795"/>
                  <a:gd name="connsiteX310" fmla="*/ 3031646 w 5547577"/>
                  <a:gd name="connsiteY310" fmla="*/ 552242 h 780795"/>
                  <a:gd name="connsiteX311" fmla="*/ 3019110 w 5547577"/>
                  <a:gd name="connsiteY311" fmla="*/ 547262 h 780795"/>
                  <a:gd name="connsiteX312" fmla="*/ 3005201 w 5547577"/>
                  <a:gd name="connsiteY312" fmla="*/ 533353 h 780795"/>
                  <a:gd name="connsiteX313" fmla="*/ 2971201 w 5547577"/>
                  <a:gd name="connsiteY313" fmla="*/ 525797 h 780795"/>
                  <a:gd name="connsiteX314" fmla="*/ 2930848 w 5547577"/>
                  <a:gd name="connsiteY314" fmla="*/ 504333 h 780795"/>
                  <a:gd name="connsiteX315" fmla="*/ 2929475 w 5547577"/>
                  <a:gd name="connsiteY315" fmla="*/ 495404 h 780795"/>
                  <a:gd name="connsiteX316" fmla="*/ 2919343 w 5547577"/>
                  <a:gd name="connsiteY316" fmla="*/ 485272 h 780795"/>
                  <a:gd name="connsiteX317" fmla="*/ 2912990 w 5547577"/>
                  <a:gd name="connsiteY317" fmla="*/ 486474 h 780795"/>
                  <a:gd name="connsiteX318" fmla="*/ 2904232 w 5547577"/>
                  <a:gd name="connsiteY318" fmla="*/ 492827 h 780795"/>
                  <a:gd name="connsiteX319" fmla="*/ 2901657 w 5547577"/>
                  <a:gd name="connsiteY319" fmla="*/ 485272 h 780795"/>
                  <a:gd name="connsiteX320" fmla="*/ 2897879 w 5547577"/>
                  <a:gd name="connsiteY320" fmla="*/ 481494 h 780795"/>
                  <a:gd name="connsiteX321" fmla="*/ 2901657 w 5547577"/>
                  <a:gd name="connsiteY321" fmla="*/ 475141 h 780795"/>
                  <a:gd name="connsiteX322" fmla="*/ 2901657 w 5547577"/>
                  <a:gd name="connsiteY322" fmla="*/ 465010 h 780795"/>
                  <a:gd name="connsiteX323" fmla="*/ 2916768 w 5547577"/>
                  <a:gd name="connsiteY323" fmla="*/ 457283 h 780795"/>
                  <a:gd name="connsiteX324" fmla="*/ 2911788 w 5547577"/>
                  <a:gd name="connsiteY324" fmla="*/ 453505 h 780795"/>
                  <a:gd name="connsiteX325" fmla="*/ 2903030 w 5547577"/>
                  <a:gd name="connsiteY325" fmla="*/ 448525 h 780795"/>
                  <a:gd name="connsiteX326" fmla="*/ 2895475 w 5547577"/>
                  <a:gd name="connsiteY326" fmla="*/ 433242 h 780795"/>
                  <a:gd name="connsiteX327" fmla="*/ 2899252 w 5547577"/>
                  <a:gd name="connsiteY327" fmla="*/ 426889 h 780795"/>
                  <a:gd name="connsiteX328" fmla="*/ 2903030 w 5547577"/>
                  <a:gd name="connsiteY328" fmla="*/ 419333 h 780795"/>
                  <a:gd name="connsiteX329" fmla="*/ 2914363 w 5547577"/>
                  <a:gd name="connsiteY329" fmla="*/ 419333 h 780795"/>
                  <a:gd name="connsiteX330" fmla="*/ 2932050 w 5547577"/>
                  <a:gd name="connsiteY330" fmla="*/ 416757 h 780795"/>
                  <a:gd name="connsiteX331" fmla="*/ 2950939 w 5547577"/>
                  <a:gd name="connsiteY331" fmla="*/ 420535 h 780795"/>
                  <a:gd name="connsiteX332" fmla="*/ 2963474 w 5547577"/>
                  <a:gd name="connsiteY332" fmla="*/ 412808 h 780795"/>
                  <a:gd name="connsiteX333" fmla="*/ 2972232 w 5547577"/>
                  <a:gd name="connsiteY333" fmla="*/ 409030 h 780795"/>
                  <a:gd name="connsiteX334" fmla="*/ 2986141 w 5547577"/>
                  <a:gd name="connsiteY334" fmla="*/ 402677 h 780795"/>
                  <a:gd name="connsiteX335" fmla="*/ 3000050 w 5547577"/>
                  <a:gd name="connsiteY335" fmla="*/ 402677 h 780795"/>
                  <a:gd name="connsiteX336" fmla="*/ 3012757 w 5547577"/>
                  <a:gd name="connsiteY336" fmla="*/ 411606 h 780795"/>
                  <a:gd name="connsiteX337" fmla="*/ 3016535 w 5547577"/>
                  <a:gd name="connsiteY337" fmla="*/ 405253 h 780795"/>
                  <a:gd name="connsiteX338" fmla="*/ 3002626 w 5547577"/>
                  <a:gd name="connsiteY338" fmla="*/ 397697 h 780795"/>
                  <a:gd name="connsiteX339" fmla="*/ 2995070 w 5547577"/>
                  <a:gd name="connsiteY339" fmla="*/ 390142 h 780795"/>
                  <a:gd name="connsiteX340" fmla="*/ 2978757 w 5547577"/>
                  <a:gd name="connsiteY340" fmla="*/ 392717 h 780795"/>
                  <a:gd name="connsiteX341" fmla="*/ 2976181 w 5547577"/>
                  <a:gd name="connsiteY341" fmla="*/ 386364 h 780795"/>
                  <a:gd name="connsiteX342" fmla="*/ 2972404 w 5547577"/>
                  <a:gd name="connsiteY342" fmla="*/ 375031 h 780795"/>
                  <a:gd name="connsiteX343" fmla="*/ 2966050 w 5547577"/>
                  <a:gd name="connsiteY343" fmla="*/ 353394 h 780795"/>
                  <a:gd name="connsiteX344" fmla="*/ 2957292 w 5547577"/>
                  <a:gd name="connsiteY344" fmla="*/ 350819 h 780795"/>
                  <a:gd name="connsiteX345" fmla="*/ 2953515 w 5547577"/>
                  <a:gd name="connsiteY345" fmla="*/ 348243 h 780795"/>
                  <a:gd name="connsiteX346" fmla="*/ 2962272 w 5547577"/>
                  <a:gd name="connsiteY346" fmla="*/ 341889 h 780795"/>
                  <a:gd name="connsiteX347" fmla="*/ 2967252 w 5547577"/>
                  <a:gd name="connsiteY347" fmla="*/ 330384 h 780795"/>
                  <a:gd name="connsiteX348" fmla="*/ 2978585 w 5547577"/>
                  <a:gd name="connsiteY348" fmla="*/ 325233 h 780795"/>
                  <a:gd name="connsiteX349" fmla="*/ 2966050 w 5547577"/>
                  <a:gd name="connsiteY349" fmla="*/ 322657 h 780795"/>
                  <a:gd name="connsiteX350" fmla="*/ 2964676 w 5547577"/>
                  <a:gd name="connsiteY350" fmla="*/ 308748 h 780795"/>
                  <a:gd name="connsiteX351" fmla="*/ 2959697 w 5547577"/>
                  <a:gd name="connsiteY351" fmla="*/ 304970 h 780795"/>
                  <a:gd name="connsiteX352" fmla="*/ 2965878 w 5547577"/>
                  <a:gd name="connsiteY352" fmla="*/ 292263 h 780795"/>
                  <a:gd name="connsiteX353" fmla="*/ 2974636 w 5547577"/>
                  <a:gd name="connsiteY353" fmla="*/ 273203 h 780795"/>
                  <a:gd name="connsiteX354" fmla="*/ 2978414 w 5547577"/>
                  <a:gd name="connsiteY354" fmla="*/ 282132 h 780795"/>
                  <a:gd name="connsiteX355" fmla="*/ 2982191 w 5547577"/>
                  <a:gd name="connsiteY355" fmla="*/ 292263 h 780795"/>
                  <a:gd name="connsiteX356" fmla="*/ 2994726 w 5547577"/>
                  <a:gd name="connsiteY356" fmla="*/ 275779 h 780795"/>
                  <a:gd name="connsiteX357" fmla="*/ 3004858 w 5547577"/>
                  <a:gd name="connsiteY357" fmla="*/ 278354 h 780795"/>
                  <a:gd name="connsiteX358" fmla="*/ 2998504 w 5547577"/>
                  <a:gd name="connsiteY358" fmla="*/ 266849 h 780795"/>
                  <a:gd name="connsiteX359" fmla="*/ 3012413 w 5547577"/>
                  <a:gd name="connsiteY359" fmla="*/ 264274 h 780795"/>
                  <a:gd name="connsiteX360" fmla="*/ 3031302 w 5547577"/>
                  <a:gd name="connsiteY360" fmla="*/ 245213 h 780795"/>
                  <a:gd name="connsiteX361" fmla="*/ 3028726 w 5547577"/>
                  <a:gd name="connsiteY361" fmla="*/ 237486 h 780795"/>
                  <a:gd name="connsiteX362" fmla="*/ 3040060 w 5547577"/>
                  <a:gd name="connsiteY362" fmla="*/ 233708 h 780795"/>
                  <a:gd name="connsiteX363" fmla="*/ 3069080 w 5547577"/>
                  <a:gd name="connsiteY363" fmla="*/ 229759 h 780795"/>
                  <a:gd name="connsiteX364" fmla="*/ 3071483 w 5547577"/>
                  <a:gd name="connsiteY364" fmla="*/ 218254 h 780795"/>
                  <a:gd name="connsiteX365" fmla="*/ 3081615 w 5547577"/>
                  <a:gd name="connsiteY365" fmla="*/ 222032 h 780795"/>
                  <a:gd name="connsiteX366" fmla="*/ 3086595 w 5547577"/>
                  <a:gd name="connsiteY366" fmla="*/ 218254 h 780795"/>
                  <a:gd name="connsiteX367" fmla="*/ 3084019 w 5547577"/>
                  <a:gd name="connsiteY367" fmla="*/ 214476 h 780795"/>
                  <a:gd name="connsiteX368" fmla="*/ 3092777 w 5547577"/>
                  <a:gd name="connsiteY368" fmla="*/ 208123 h 780795"/>
                  <a:gd name="connsiteX369" fmla="*/ 3096554 w 5547577"/>
                  <a:gd name="connsiteY369" fmla="*/ 196617 h 780795"/>
                  <a:gd name="connsiteX370" fmla="*/ 3104110 w 5547577"/>
                  <a:gd name="connsiteY370" fmla="*/ 187688 h 780795"/>
                  <a:gd name="connsiteX371" fmla="*/ 3102736 w 5547577"/>
                  <a:gd name="connsiteY371" fmla="*/ 180133 h 780795"/>
                  <a:gd name="connsiteX372" fmla="*/ 3100160 w 5547577"/>
                  <a:gd name="connsiteY372" fmla="*/ 171204 h 780795"/>
                  <a:gd name="connsiteX373" fmla="*/ 3096382 w 5547577"/>
                  <a:gd name="connsiteY373" fmla="*/ 171204 h 780795"/>
                  <a:gd name="connsiteX374" fmla="*/ 3097756 w 5547577"/>
                  <a:gd name="connsiteY374" fmla="*/ 186486 h 780795"/>
                  <a:gd name="connsiteX375" fmla="*/ 3086423 w 5547577"/>
                  <a:gd name="connsiteY375" fmla="*/ 180133 h 780795"/>
                  <a:gd name="connsiteX376" fmla="*/ 3069938 w 5547577"/>
                  <a:gd name="connsiteY376" fmla="*/ 168799 h 780795"/>
                  <a:gd name="connsiteX377" fmla="*/ 3054827 w 5547577"/>
                  <a:gd name="connsiteY377" fmla="*/ 168799 h 780795"/>
                  <a:gd name="connsiteX378" fmla="*/ 3051049 w 5547577"/>
                  <a:gd name="connsiteY378" fmla="*/ 159870 h 780795"/>
                  <a:gd name="connsiteX379" fmla="*/ 3043494 w 5547577"/>
                  <a:gd name="connsiteY379" fmla="*/ 152315 h 780795"/>
                  <a:gd name="connsiteX380" fmla="*/ 3029585 w 5547577"/>
                  <a:gd name="connsiteY380" fmla="*/ 152315 h 780795"/>
                  <a:gd name="connsiteX381" fmla="*/ 3020828 w 5547577"/>
                  <a:gd name="connsiteY381" fmla="*/ 149739 h 780795"/>
                  <a:gd name="connsiteX382" fmla="*/ 3015848 w 5547577"/>
                  <a:gd name="connsiteY382" fmla="*/ 150941 h 780795"/>
                  <a:gd name="connsiteX383" fmla="*/ 3019625 w 5547577"/>
                  <a:gd name="connsiteY383" fmla="*/ 158668 h 780795"/>
                  <a:gd name="connsiteX384" fmla="*/ 3007090 w 5547577"/>
                  <a:gd name="connsiteY384" fmla="*/ 153688 h 780795"/>
                  <a:gd name="connsiteX385" fmla="*/ 2983222 w 5547577"/>
                  <a:gd name="connsiteY385" fmla="*/ 157466 h 780795"/>
                  <a:gd name="connsiteX386" fmla="*/ 2971888 w 5547577"/>
                  <a:gd name="connsiteY386" fmla="*/ 140982 h 780795"/>
                  <a:gd name="connsiteX387" fmla="*/ 2961757 w 5547577"/>
                  <a:gd name="connsiteY387" fmla="*/ 146133 h 780795"/>
                  <a:gd name="connsiteX388" fmla="*/ 2956777 w 5547577"/>
                  <a:gd name="connsiteY388" fmla="*/ 143557 h 780795"/>
                  <a:gd name="connsiteX389" fmla="*/ 2949222 w 5547577"/>
                  <a:gd name="connsiteY389" fmla="*/ 147335 h 780795"/>
                  <a:gd name="connsiteX390" fmla="*/ 2944242 w 5547577"/>
                  <a:gd name="connsiteY390" fmla="*/ 143557 h 780795"/>
                  <a:gd name="connsiteX391" fmla="*/ 2939262 w 5547577"/>
                  <a:gd name="connsiteY391" fmla="*/ 138578 h 780795"/>
                  <a:gd name="connsiteX392" fmla="*/ 2934283 w 5547577"/>
                  <a:gd name="connsiteY392" fmla="*/ 132224 h 780795"/>
                  <a:gd name="connsiteX393" fmla="*/ 2927929 w 5547577"/>
                  <a:gd name="connsiteY393" fmla="*/ 125870 h 780795"/>
                  <a:gd name="connsiteX394" fmla="*/ 2932909 w 5547577"/>
                  <a:gd name="connsiteY394" fmla="*/ 120719 h 780795"/>
                  <a:gd name="connsiteX395" fmla="*/ 2917798 w 5547577"/>
                  <a:gd name="connsiteY395" fmla="*/ 109386 h 780795"/>
                  <a:gd name="connsiteX396" fmla="*/ 2907667 w 5547577"/>
                  <a:gd name="connsiteY396" fmla="*/ 109386 h 780795"/>
                  <a:gd name="connsiteX397" fmla="*/ 2898909 w 5547577"/>
                  <a:gd name="connsiteY397" fmla="*/ 106810 h 780795"/>
                  <a:gd name="connsiteX398" fmla="*/ 2882596 w 5547577"/>
                  <a:gd name="connsiteY398" fmla="*/ 104235 h 780795"/>
                  <a:gd name="connsiteX399" fmla="*/ 2880020 w 5547577"/>
                  <a:gd name="connsiteY399" fmla="*/ 94103 h 780795"/>
                  <a:gd name="connsiteX400" fmla="*/ 2877445 w 5547577"/>
                  <a:gd name="connsiteY400" fmla="*/ 90325 h 780795"/>
                  <a:gd name="connsiteX401" fmla="*/ 2874869 w 5547577"/>
                  <a:gd name="connsiteY401" fmla="*/ 99255 h 780795"/>
                  <a:gd name="connsiteX402" fmla="*/ 2871091 w 5547577"/>
                  <a:gd name="connsiteY402" fmla="*/ 105608 h 780795"/>
                  <a:gd name="connsiteX403" fmla="*/ 2862162 w 5547577"/>
                  <a:gd name="connsiteY403" fmla="*/ 96679 h 780795"/>
                  <a:gd name="connsiteX404" fmla="*/ 2848253 w 5547577"/>
                  <a:gd name="connsiteY404" fmla="*/ 92901 h 780795"/>
                  <a:gd name="connsiteX405" fmla="*/ 2833142 w 5547577"/>
                  <a:gd name="connsiteY405" fmla="*/ 81568 h 780795"/>
                  <a:gd name="connsiteX406" fmla="*/ 2821809 w 5547577"/>
                  <a:gd name="connsiteY406" fmla="*/ 71437 h 780795"/>
                  <a:gd name="connsiteX407" fmla="*/ 2816829 w 5547577"/>
                  <a:gd name="connsiteY407" fmla="*/ 76588 h 780795"/>
                  <a:gd name="connsiteX408" fmla="*/ 2814425 w 5547577"/>
                  <a:gd name="connsiteY408" fmla="*/ 85517 h 780795"/>
                  <a:gd name="connsiteX409" fmla="*/ 2796738 w 5547577"/>
                  <a:gd name="connsiteY409" fmla="*/ 85517 h 780795"/>
                  <a:gd name="connsiteX410" fmla="*/ 2766516 w 5547577"/>
                  <a:gd name="connsiteY410" fmla="*/ 88093 h 780795"/>
                  <a:gd name="connsiteX411" fmla="*/ 2762738 w 5547577"/>
                  <a:gd name="connsiteY411" fmla="*/ 75386 h 780795"/>
                  <a:gd name="connsiteX412" fmla="*/ 2743850 w 5547577"/>
                  <a:gd name="connsiteY412" fmla="*/ 77962 h 780795"/>
                  <a:gd name="connsiteX413" fmla="*/ 2729941 w 5547577"/>
                  <a:gd name="connsiteY413" fmla="*/ 74184 h 780795"/>
                  <a:gd name="connsiteX414" fmla="*/ 2718607 w 5547577"/>
                  <a:gd name="connsiteY414" fmla="*/ 75386 h 780795"/>
                  <a:gd name="connsiteX415" fmla="*/ 2704698 w 5547577"/>
                  <a:gd name="connsiteY415" fmla="*/ 72810 h 780795"/>
                  <a:gd name="connsiteX416" fmla="*/ 2683234 w 5547577"/>
                  <a:gd name="connsiteY416" fmla="*/ 62679 h 780795"/>
                  <a:gd name="connsiteX417" fmla="*/ 2664345 w 5547577"/>
                  <a:gd name="connsiteY417" fmla="*/ 53750 h 780795"/>
                  <a:gd name="connsiteX418" fmla="*/ 2655416 w 5547577"/>
                  <a:gd name="connsiteY418" fmla="*/ 38639 h 780795"/>
                  <a:gd name="connsiteX419" fmla="*/ 2632749 w 5547577"/>
                  <a:gd name="connsiteY419" fmla="*/ 36063 h 780795"/>
                  <a:gd name="connsiteX420" fmla="*/ 2617638 w 5547577"/>
                  <a:gd name="connsiteY420" fmla="*/ 27134 h 780795"/>
                  <a:gd name="connsiteX421" fmla="*/ 2607507 w 5547577"/>
                  <a:gd name="connsiteY421" fmla="*/ 34861 h 780795"/>
                  <a:gd name="connsiteX422" fmla="*/ 2592396 w 5547577"/>
                  <a:gd name="connsiteY422" fmla="*/ 29881 h 780795"/>
                  <a:gd name="connsiteX423" fmla="*/ 2577285 w 5547577"/>
                  <a:gd name="connsiteY423" fmla="*/ 26104 h 780795"/>
                  <a:gd name="connsiteX424" fmla="*/ 2568356 w 5547577"/>
                  <a:gd name="connsiteY424" fmla="*/ 19750 h 780795"/>
                  <a:gd name="connsiteX425" fmla="*/ 2549467 w 5547577"/>
                  <a:gd name="connsiteY425" fmla="*/ 17346 h 780795"/>
                  <a:gd name="connsiteX426" fmla="*/ 2525427 w 5547577"/>
                  <a:gd name="connsiteY426" fmla="*/ 8417 h 780795"/>
                  <a:gd name="connsiteX427" fmla="*/ 2497781 w 5547577"/>
                  <a:gd name="connsiteY427" fmla="*/ 4639 h 780795"/>
                  <a:gd name="connsiteX428" fmla="*/ 2485245 w 5547577"/>
                  <a:gd name="connsiteY428" fmla="*/ 8417 h 780795"/>
                  <a:gd name="connsiteX429" fmla="*/ 2475114 w 5547577"/>
                  <a:gd name="connsiteY429" fmla="*/ 861 h 780795"/>
                  <a:gd name="connsiteX430" fmla="*/ 2466357 w 5547577"/>
                  <a:gd name="connsiteY430" fmla="*/ 4639 h 780795"/>
                  <a:gd name="connsiteX431" fmla="*/ 2457599 w 5547577"/>
                  <a:gd name="connsiteY431" fmla="*/ 3437 h 780795"/>
                  <a:gd name="connsiteX432" fmla="*/ 2447468 w 5547577"/>
                  <a:gd name="connsiteY432" fmla="*/ 7215 h 780795"/>
                  <a:gd name="connsiteX433" fmla="*/ 2433559 w 5547577"/>
                  <a:gd name="connsiteY433" fmla="*/ 4639 h 780795"/>
                  <a:gd name="connsiteX434" fmla="*/ 2423428 w 5547577"/>
                  <a:gd name="connsiteY434" fmla="*/ 5841 h 780795"/>
                  <a:gd name="connsiteX435" fmla="*/ 2412094 w 5547577"/>
                  <a:gd name="connsiteY435" fmla="*/ 3437 h 780795"/>
                  <a:gd name="connsiteX436" fmla="*/ 2399559 w 5547577"/>
                  <a:gd name="connsiteY436" fmla="*/ 3437 h 780795"/>
                  <a:gd name="connsiteX437" fmla="*/ 2383246 w 5547577"/>
                  <a:gd name="connsiteY437" fmla="*/ 6013 h 780795"/>
                  <a:gd name="connsiteX438" fmla="*/ 2366933 w 5547577"/>
                  <a:gd name="connsiteY438" fmla="*/ 9791 h 780795"/>
                  <a:gd name="connsiteX439" fmla="*/ 2356802 w 5547577"/>
                  <a:gd name="connsiteY439" fmla="*/ 12366 h 780795"/>
                  <a:gd name="connsiteX440" fmla="*/ 2360579 w 5547577"/>
                  <a:gd name="connsiteY440" fmla="*/ 19922 h 780795"/>
                  <a:gd name="connsiteX441" fmla="*/ 2359378 w 5547577"/>
                  <a:gd name="connsiteY441" fmla="*/ 24901 h 780795"/>
                  <a:gd name="connsiteX442" fmla="*/ 2348044 w 5547577"/>
                  <a:gd name="connsiteY442" fmla="*/ 36407 h 780795"/>
                  <a:gd name="connsiteX443" fmla="*/ 2320398 w 5547577"/>
                  <a:gd name="connsiteY443" fmla="*/ 40184 h 780795"/>
                  <a:gd name="connsiteX444" fmla="*/ 2297560 w 5547577"/>
                  <a:gd name="connsiteY444" fmla="*/ 13568 h 780795"/>
                  <a:gd name="connsiteX445" fmla="*/ 2277469 w 5547577"/>
                  <a:gd name="connsiteY445" fmla="*/ 9791 h 780795"/>
                  <a:gd name="connsiteX446" fmla="*/ 2254803 w 5547577"/>
                  <a:gd name="connsiteY446" fmla="*/ 23871 h 780795"/>
                  <a:gd name="connsiteX447" fmla="*/ 2247247 w 5547577"/>
                  <a:gd name="connsiteY447" fmla="*/ 25073 h 780795"/>
                  <a:gd name="connsiteX448" fmla="*/ 2235914 w 5547577"/>
                  <a:gd name="connsiteY448" fmla="*/ 17518 h 780795"/>
                  <a:gd name="connsiteX449" fmla="*/ 2225783 w 5547577"/>
                  <a:gd name="connsiteY449" fmla="*/ 22670 h 780795"/>
                  <a:gd name="connsiteX450" fmla="*/ 2211874 w 5547577"/>
                  <a:gd name="connsiteY450" fmla="*/ 22670 h 780795"/>
                  <a:gd name="connsiteX451" fmla="*/ 2201742 w 5547577"/>
                  <a:gd name="connsiteY451" fmla="*/ 25245 h 780795"/>
                  <a:gd name="connsiteX452" fmla="*/ 2188005 w 5547577"/>
                  <a:gd name="connsiteY452" fmla="*/ 41730 h 780795"/>
                  <a:gd name="connsiteX453" fmla="*/ 2175470 w 5547577"/>
                  <a:gd name="connsiteY453" fmla="*/ 41730 h 780795"/>
                  <a:gd name="connsiteX454" fmla="*/ 2162934 w 5547577"/>
                  <a:gd name="connsiteY454" fmla="*/ 46881 h 780795"/>
                  <a:gd name="connsiteX455" fmla="*/ 2151601 w 5547577"/>
                  <a:gd name="connsiteY455" fmla="*/ 46881 h 780795"/>
                  <a:gd name="connsiteX456" fmla="*/ 2141470 w 5547577"/>
                  <a:gd name="connsiteY456" fmla="*/ 49457 h 780795"/>
                  <a:gd name="connsiteX457" fmla="*/ 2131339 w 5547577"/>
                  <a:gd name="connsiteY457" fmla="*/ 49457 h 780795"/>
                  <a:gd name="connsiteX458" fmla="*/ 2122581 w 5547577"/>
                  <a:gd name="connsiteY458" fmla="*/ 48255 h 780795"/>
                  <a:gd name="connsiteX459" fmla="*/ 2113824 w 5547577"/>
                  <a:gd name="connsiteY459" fmla="*/ 43275 h 780795"/>
                  <a:gd name="connsiteX460" fmla="*/ 2097339 w 5547577"/>
                  <a:gd name="connsiteY460" fmla="*/ 30568 h 780795"/>
                  <a:gd name="connsiteX461" fmla="*/ 2082228 w 5547577"/>
                  <a:gd name="connsiteY461" fmla="*/ 31942 h 780795"/>
                  <a:gd name="connsiteX462" fmla="*/ 2063339 w 5547577"/>
                  <a:gd name="connsiteY462" fmla="*/ 30740 h 780795"/>
                  <a:gd name="connsiteX463" fmla="*/ 2061965 w 5547577"/>
                  <a:gd name="connsiteY463" fmla="*/ 23185 h 780795"/>
                  <a:gd name="connsiteX464" fmla="*/ 2051834 w 5547577"/>
                  <a:gd name="connsiteY464" fmla="*/ 19407 h 780795"/>
                  <a:gd name="connsiteX465" fmla="*/ 2036723 w 5547577"/>
                  <a:gd name="connsiteY465" fmla="*/ 9275 h 780795"/>
                  <a:gd name="connsiteX466" fmla="*/ 2026592 w 5547577"/>
                  <a:gd name="connsiteY466" fmla="*/ 11851 h 780795"/>
                  <a:gd name="connsiteX467" fmla="*/ 2000148 w 5547577"/>
                  <a:gd name="connsiteY467" fmla="*/ 18377 h 780795"/>
                  <a:gd name="connsiteX468" fmla="*/ 1995168 w 5547577"/>
                  <a:gd name="connsiteY468" fmla="*/ 36235 h 780795"/>
                  <a:gd name="connsiteX469" fmla="*/ 1985037 w 5547577"/>
                  <a:gd name="connsiteY469" fmla="*/ 43962 h 780795"/>
                  <a:gd name="connsiteX470" fmla="*/ 1972501 w 5547577"/>
                  <a:gd name="connsiteY470" fmla="*/ 52891 h 780795"/>
                  <a:gd name="connsiteX471" fmla="*/ 1953613 w 5547577"/>
                  <a:gd name="connsiteY471" fmla="*/ 43962 h 780795"/>
                  <a:gd name="connsiteX472" fmla="*/ 1915835 w 5547577"/>
                  <a:gd name="connsiteY472" fmla="*/ 36407 h 780795"/>
                  <a:gd name="connsiteX473" fmla="*/ 1890593 w 5547577"/>
                  <a:gd name="connsiteY473" fmla="*/ 38982 h 780795"/>
                  <a:gd name="connsiteX474" fmla="*/ 1862775 w 5547577"/>
                  <a:gd name="connsiteY474" fmla="*/ 28851 h 780795"/>
                  <a:gd name="connsiteX475" fmla="*/ 1843886 w 5547577"/>
                  <a:gd name="connsiteY475" fmla="*/ 31427 h 780795"/>
                  <a:gd name="connsiteX476" fmla="*/ 1836331 w 5547577"/>
                  <a:gd name="connsiteY476" fmla="*/ 28851 h 780795"/>
                  <a:gd name="connsiteX477" fmla="*/ 1831351 w 5547577"/>
                  <a:gd name="connsiteY477" fmla="*/ 35204 h 780795"/>
                  <a:gd name="connsiteX478" fmla="*/ 1817442 w 5547577"/>
                  <a:gd name="connsiteY478" fmla="*/ 36578 h 780795"/>
                  <a:gd name="connsiteX479" fmla="*/ 1811088 w 5547577"/>
                  <a:gd name="connsiteY479" fmla="*/ 40356 h 780795"/>
                  <a:gd name="connsiteX480" fmla="*/ 1806109 w 5547577"/>
                  <a:gd name="connsiteY480" fmla="*/ 45508 h 780795"/>
                  <a:gd name="connsiteX481" fmla="*/ 1806109 w 5547577"/>
                  <a:gd name="connsiteY481" fmla="*/ 51861 h 780795"/>
                  <a:gd name="connsiteX482" fmla="*/ 1806109 w 5547577"/>
                  <a:gd name="connsiteY482" fmla="*/ 55639 h 780795"/>
                  <a:gd name="connsiteX483" fmla="*/ 1798553 w 5547577"/>
                  <a:gd name="connsiteY483" fmla="*/ 54437 h 780795"/>
                  <a:gd name="connsiteX484" fmla="*/ 1795977 w 5547577"/>
                  <a:gd name="connsiteY484" fmla="*/ 61992 h 780795"/>
                  <a:gd name="connsiteX485" fmla="*/ 1790998 w 5547577"/>
                  <a:gd name="connsiteY485" fmla="*/ 70922 h 780795"/>
                  <a:gd name="connsiteX486" fmla="*/ 1784644 w 5547577"/>
                  <a:gd name="connsiteY486" fmla="*/ 65942 h 780795"/>
                  <a:gd name="connsiteX487" fmla="*/ 1777089 w 5547577"/>
                  <a:gd name="connsiteY487" fmla="*/ 64740 h 780795"/>
                  <a:gd name="connsiteX488" fmla="*/ 1773311 w 5547577"/>
                  <a:gd name="connsiteY488" fmla="*/ 59588 h 780795"/>
                  <a:gd name="connsiteX489" fmla="*/ 1765755 w 5547577"/>
                  <a:gd name="connsiteY489" fmla="*/ 62164 h 780795"/>
                  <a:gd name="connsiteX490" fmla="*/ 1756826 w 5547577"/>
                  <a:gd name="connsiteY490" fmla="*/ 55811 h 780795"/>
                  <a:gd name="connsiteX491" fmla="*/ 1745493 w 5547577"/>
                  <a:gd name="connsiteY491" fmla="*/ 62164 h 780795"/>
                  <a:gd name="connsiteX492" fmla="*/ 1736735 w 5547577"/>
                  <a:gd name="connsiteY492" fmla="*/ 63538 h 780795"/>
                  <a:gd name="connsiteX493" fmla="*/ 1727978 w 5547577"/>
                  <a:gd name="connsiteY493" fmla="*/ 67315 h 780795"/>
                  <a:gd name="connsiteX494" fmla="*/ 1715443 w 5547577"/>
                  <a:gd name="connsiteY494" fmla="*/ 66114 h 780795"/>
                  <a:gd name="connsiteX495" fmla="*/ 1700332 w 5547577"/>
                  <a:gd name="connsiteY495" fmla="*/ 55982 h 780795"/>
                  <a:gd name="connsiteX496" fmla="*/ 1693978 w 5547577"/>
                  <a:gd name="connsiteY496" fmla="*/ 62336 h 780795"/>
                  <a:gd name="connsiteX497" fmla="*/ 1678867 w 5547577"/>
                  <a:gd name="connsiteY497" fmla="*/ 68689 h 780795"/>
                  <a:gd name="connsiteX498" fmla="*/ 1658776 w 5547577"/>
                  <a:gd name="connsiteY498" fmla="*/ 61134 h 780795"/>
                  <a:gd name="connsiteX499" fmla="*/ 1647443 w 5547577"/>
                  <a:gd name="connsiteY499" fmla="*/ 64912 h 780795"/>
                  <a:gd name="connsiteX500" fmla="*/ 1639887 w 5547577"/>
                  <a:gd name="connsiteY500" fmla="*/ 67487 h 780795"/>
                  <a:gd name="connsiteX501" fmla="*/ 1626150 w 5547577"/>
                  <a:gd name="connsiteY501" fmla="*/ 81396 h 780795"/>
                  <a:gd name="connsiteX502" fmla="*/ 1612241 w 5547577"/>
                  <a:gd name="connsiteY502" fmla="*/ 82770 h 780795"/>
                  <a:gd name="connsiteX503" fmla="*/ 1604686 w 5547577"/>
                  <a:gd name="connsiteY503" fmla="*/ 81568 h 780795"/>
                  <a:gd name="connsiteX504" fmla="*/ 1598332 w 5547577"/>
                  <a:gd name="connsiteY504" fmla="*/ 76588 h 780795"/>
                  <a:gd name="connsiteX505" fmla="*/ 1582019 w 5547577"/>
                  <a:gd name="connsiteY505" fmla="*/ 89295 h 780795"/>
                  <a:gd name="connsiteX506" fmla="*/ 1577040 w 5547577"/>
                  <a:gd name="connsiteY506" fmla="*/ 91871 h 780795"/>
                  <a:gd name="connsiteX507" fmla="*/ 1570686 w 5547577"/>
                  <a:gd name="connsiteY507" fmla="*/ 94447 h 780795"/>
                  <a:gd name="connsiteX508" fmla="*/ 1561928 w 5547577"/>
                  <a:gd name="connsiteY508" fmla="*/ 95649 h 780795"/>
                  <a:gd name="connsiteX509" fmla="*/ 1555747 w 5547577"/>
                  <a:gd name="connsiteY509" fmla="*/ 107154 h 780795"/>
                  <a:gd name="connsiteX510" fmla="*/ 1543212 w 5547577"/>
                  <a:gd name="connsiteY510" fmla="*/ 108528 h 780795"/>
                  <a:gd name="connsiteX511" fmla="*/ 1531878 w 5547577"/>
                  <a:gd name="connsiteY511" fmla="*/ 107325 h 780795"/>
                  <a:gd name="connsiteX512" fmla="*/ 1517969 w 5547577"/>
                  <a:gd name="connsiteY512" fmla="*/ 116254 h 780795"/>
                  <a:gd name="connsiteX513" fmla="*/ 1483970 w 5547577"/>
                  <a:gd name="connsiteY513" fmla="*/ 121406 h 780795"/>
                  <a:gd name="connsiteX514" fmla="*/ 1480192 w 5547577"/>
                  <a:gd name="connsiteY514" fmla="*/ 131537 h 780795"/>
                  <a:gd name="connsiteX515" fmla="*/ 1463879 w 5547577"/>
                  <a:gd name="connsiteY515" fmla="*/ 144244 h 780795"/>
                  <a:gd name="connsiteX516" fmla="*/ 1453919 w 5547577"/>
                  <a:gd name="connsiteY516" fmla="*/ 151800 h 780795"/>
                  <a:gd name="connsiteX517" fmla="*/ 1446364 w 5547577"/>
                  <a:gd name="connsiteY517" fmla="*/ 160729 h 780795"/>
                  <a:gd name="connsiteX518" fmla="*/ 1442586 w 5547577"/>
                  <a:gd name="connsiteY518" fmla="*/ 177214 h 780795"/>
                  <a:gd name="connsiteX519" fmla="*/ 1437606 w 5547577"/>
                  <a:gd name="connsiteY519" fmla="*/ 182365 h 780795"/>
                  <a:gd name="connsiteX520" fmla="*/ 1431253 w 5547577"/>
                  <a:gd name="connsiteY520" fmla="*/ 186143 h 780795"/>
                  <a:gd name="connsiteX521" fmla="*/ 1424899 w 5547577"/>
                  <a:gd name="connsiteY521" fmla="*/ 184941 h 780795"/>
                  <a:gd name="connsiteX522" fmla="*/ 1417344 w 5547577"/>
                  <a:gd name="connsiteY522" fmla="*/ 184941 h 780795"/>
                  <a:gd name="connsiteX523" fmla="*/ 1414768 w 5547577"/>
                  <a:gd name="connsiteY523" fmla="*/ 188719 h 780795"/>
                  <a:gd name="connsiteX524" fmla="*/ 1412192 w 5547577"/>
                  <a:gd name="connsiteY524" fmla="*/ 193699 h 780795"/>
                  <a:gd name="connsiteX525" fmla="*/ 1413394 w 5547577"/>
                  <a:gd name="connsiteY525" fmla="*/ 201254 h 780795"/>
                  <a:gd name="connsiteX526" fmla="*/ 1408414 w 5547577"/>
                  <a:gd name="connsiteY526" fmla="*/ 212759 h 780795"/>
                  <a:gd name="connsiteX527" fmla="*/ 1395879 w 5547577"/>
                  <a:gd name="connsiteY527" fmla="*/ 207779 h 780795"/>
                  <a:gd name="connsiteX528" fmla="*/ 1387122 w 5547577"/>
                  <a:gd name="connsiteY528" fmla="*/ 206577 h 780795"/>
                  <a:gd name="connsiteX529" fmla="*/ 1380768 w 5547577"/>
                  <a:gd name="connsiteY529" fmla="*/ 209153 h 780795"/>
                  <a:gd name="connsiteX530" fmla="*/ 1370637 w 5547577"/>
                  <a:gd name="connsiteY530" fmla="*/ 212931 h 780795"/>
                  <a:gd name="connsiteX531" fmla="*/ 1359304 w 5547577"/>
                  <a:gd name="connsiteY531" fmla="*/ 214304 h 780795"/>
                  <a:gd name="connsiteX532" fmla="*/ 1359304 w 5547577"/>
                  <a:gd name="connsiteY532" fmla="*/ 227011 h 780795"/>
                  <a:gd name="connsiteX533" fmla="*/ 1361879 w 5547577"/>
                  <a:gd name="connsiteY533" fmla="*/ 246072 h 780795"/>
                  <a:gd name="connsiteX534" fmla="*/ 1353122 w 5547577"/>
                  <a:gd name="connsiteY534" fmla="*/ 261355 h 780795"/>
                  <a:gd name="connsiteX535" fmla="*/ 1325476 w 5547577"/>
                  <a:gd name="connsiteY535" fmla="*/ 272859 h 780795"/>
                  <a:gd name="connsiteX536" fmla="*/ 1316546 w 5547577"/>
                  <a:gd name="connsiteY536" fmla="*/ 255173 h 780795"/>
                  <a:gd name="connsiteX537" fmla="*/ 1307617 w 5547577"/>
                  <a:gd name="connsiteY537" fmla="*/ 236112 h 780795"/>
                  <a:gd name="connsiteX538" fmla="*/ 1305041 w 5547577"/>
                  <a:gd name="connsiteY538" fmla="*/ 237315 h 780795"/>
                  <a:gd name="connsiteX539" fmla="*/ 1308819 w 5547577"/>
                  <a:gd name="connsiteY539" fmla="*/ 244870 h 780795"/>
                  <a:gd name="connsiteX540" fmla="*/ 1310193 w 5547577"/>
                  <a:gd name="connsiteY540" fmla="*/ 256375 h 780795"/>
                  <a:gd name="connsiteX541" fmla="*/ 1298860 w 5547577"/>
                  <a:gd name="connsiteY541" fmla="*/ 253799 h 780795"/>
                  <a:gd name="connsiteX542" fmla="*/ 1305213 w 5547577"/>
                  <a:gd name="connsiteY542" fmla="*/ 251223 h 780795"/>
                  <a:gd name="connsiteX543" fmla="*/ 1301435 w 5547577"/>
                  <a:gd name="connsiteY543" fmla="*/ 246244 h 780795"/>
                  <a:gd name="connsiteX544" fmla="*/ 1292678 w 5547577"/>
                  <a:gd name="connsiteY544" fmla="*/ 245041 h 780795"/>
                  <a:gd name="connsiteX545" fmla="*/ 1285122 w 5547577"/>
                  <a:gd name="connsiteY545" fmla="*/ 236112 h 780795"/>
                  <a:gd name="connsiteX546" fmla="*/ 1285122 w 5547577"/>
                  <a:gd name="connsiteY546" fmla="*/ 220829 h 780795"/>
                  <a:gd name="connsiteX547" fmla="*/ 1290102 w 5547577"/>
                  <a:gd name="connsiteY547" fmla="*/ 218254 h 780795"/>
                  <a:gd name="connsiteX548" fmla="*/ 1285122 w 5547577"/>
                  <a:gd name="connsiteY548" fmla="*/ 211900 h 780795"/>
                  <a:gd name="connsiteX549" fmla="*/ 1283749 w 5547577"/>
                  <a:gd name="connsiteY549" fmla="*/ 205547 h 780795"/>
                  <a:gd name="connsiteX550" fmla="*/ 1281173 w 5547577"/>
                  <a:gd name="connsiteY550" fmla="*/ 199194 h 780795"/>
                  <a:gd name="connsiteX551" fmla="*/ 1288728 w 5547577"/>
                  <a:gd name="connsiteY551" fmla="*/ 189062 h 780795"/>
                  <a:gd name="connsiteX552" fmla="*/ 1286153 w 5547577"/>
                  <a:gd name="connsiteY552" fmla="*/ 185284 h 780795"/>
                  <a:gd name="connsiteX553" fmla="*/ 1278597 w 5547577"/>
                  <a:gd name="connsiteY553" fmla="*/ 190436 h 780795"/>
                  <a:gd name="connsiteX554" fmla="*/ 1274819 w 5547577"/>
                  <a:gd name="connsiteY554" fmla="*/ 189234 h 780795"/>
                  <a:gd name="connsiteX555" fmla="*/ 1278597 w 5547577"/>
                  <a:gd name="connsiteY555" fmla="*/ 184082 h 780795"/>
                  <a:gd name="connsiteX556" fmla="*/ 1284951 w 5547577"/>
                  <a:gd name="connsiteY556" fmla="*/ 177729 h 780795"/>
                  <a:gd name="connsiteX557" fmla="*/ 1295082 w 5547577"/>
                  <a:gd name="connsiteY557" fmla="*/ 175153 h 780795"/>
                  <a:gd name="connsiteX558" fmla="*/ 1287526 w 5547577"/>
                  <a:gd name="connsiteY558" fmla="*/ 168799 h 780795"/>
                  <a:gd name="connsiteX559" fmla="*/ 1281173 w 5547577"/>
                  <a:gd name="connsiteY559" fmla="*/ 154891 h 780795"/>
                  <a:gd name="connsiteX560" fmla="*/ 1274819 w 5547577"/>
                  <a:gd name="connsiteY560" fmla="*/ 149911 h 780795"/>
                  <a:gd name="connsiteX561" fmla="*/ 1266062 w 5547577"/>
                  <a:gd name="connsiteY561" fmla="*/ 158840 h 780795"/>
                  <a:gd name="connsiteX562" fmla="*/ 1244597 w 5547577"/>
                  <a:gd name="connsiteY562" fmla="*/ 161416 h 780795"/>
                  <a:gd name="connsiteX563" fmla="*/ 1228284 w 5547577"/>
                  <a:gd name="connsiteY563" fmla="*/ 160214 h 780795"/>
                  <a:gd name="connsiteX564" fmla="*/ 1214375 w 5547577"/>
                  <a:gd name="connsiteY564" fmla="*/ 161416 h 780795"/>
                  <a:gd name="connsiteX565" fmla="*/ 1192911 w 5547577"/>
                  <a:gd name="connsiteY565" fmla="*/ 163991 h 780795"/>
                  <a:gd name="connsiteX566" fmla="*/ 1158911 w 5547577"/>
                  <a:gd name="connsiteY566" fmla="*/ 166567 h 780795"/>
                  <a:gd name="connsiteX567" fmla="*/ 1143800 w 5547577"/>
                  <a:gd name="connsiteY567" fmla="*/ 169143 h 780795"/>
                  <a:gd name="connsiteX568" fmla="*/ 1133669 w 5547577"/>
                  <a:gd name="connsiteY568" fmla="*/ 171719 h 780795"/>
                  <a:gd name="connsiteX569" fmla="*/ 1136245 w 5547577"/>
                  <a:gd name="connsiteY569" fmla="*/ 165365 h 780795"/>
                  <a:gd name="connsiteX570" fmla="*/ 1132467 w 5547577"/>
                  <a:gd name="connsiteY570" fmla="*/ 162789 h 780795"/>
                  <a:gd name="connsiteX571" fmla="*/ 1126285 w 5547577"/>
                  <a:gd name="connsiteY571" fmla="*/ 171719 h 780795"/>
                  <a:gd name="connsiteX572" fmla="*/ 1112376 w 5547577"/>
                  <a:gd name="connsiteY572" fmla="*/ 171719 h 780795"/>
                  <a:gd name="connsiteX573" fmla="*/ 1104821 w 5547577"/>
                  <a:gd name="connsiteY573" fmla="*/ 174295 h 780795"/>
                  <a:gd name="connsiteX574" fmla="*/ 1092285 w 5547577"/>
                  <a:gd name="connsiteY574" fmla="*/ 176870 h 780795"/>
                  <a:gd name="connsiteX575" fmla="*/ 1084730 w 5547577"/>
                  <a:gd name="connsiteY575" fmla="*/ 176870 h 780795"/>
                  <a:gd name="connsiteX576" fmla="*/ 1074598 w 5547577"/>
                  <a:gd name="connsiteY576" fmla="*/ 175668 h 780795"/>
                  <a:gd name="connsiteX577" fmla="*/ 1082154 w 5547577"/>
                  <a:gd name="connsiteY577" fmla="*/ 167941 h 780795"/>
                  <a:gd name="connsiteX578" fmla="*/ 1070821 w 5547577"/>
                  <a:gd name="connsiteY578" fmla="*/ 166739 h 780795"/>
                  <a:gd name="connsiteX579" fmla="*/ 1059488 w 5547577"/>
                  <a:gd name="connsiteY579" fmla="*/ 164163 h 780795"/>
                  <a:gd name="connsiteX580" fmla="*/ 1058286 w 5547577"/>
                  <a:gd name="connsiteY580" fmla="*/ 171890 h 780795"/>
                  <a:gd name="connsiteX581" fmla="*/ 1053306 w 5547577"/>
                  <a:gd name="connsiteY581" fmla="*/ 173092 h 780795"/>
                  <a:gd name="connsiteX582" fmla="*/ 1045750 w 5547577"/>
                  <a:gd name="connsiteY582" fmla="*/ 171890 h 780795"/>
                  <a:gd name="connsiteX583" fmla="*/ 1031841 w 5547577"/>
                  <a:gd name="connsiteY583" fmla="*/ 159183 h 780795"/>
                  <a:gd name="connsiteX584" fmla="*/ 1036821 w 5547577"/>
                  <a:gd name="connsiteY584" fmla="*/ 151628 h 780795"/>
                  <a:gd name="connsiteX585" fmla="*/ 1029265 w 5547577"/>
                  <a:gd name="connsiteY585" fmla="*/ 147850 h 780795"/>
                  <a:gd name="connsiteX586" fmla="*/ 1021710 w 5547577"/>
                  <a:gd name="connsiteY586" fmla="*/ 145274 h 780795"/>
                  <a:gd name="connsiteX587" fmla="*/ 1015357 w 5547577"/>
                  <a:gd name="connsiteY587" fmla="*/ 146648 h 780795"/>
                  <a:gd name="connsiteX588" fmla="*/ 997670 w 5547577"/>
                  <a:gd name="connsiteY588" fmla="*/ 140295 h 780795"/>
                  <a:gd name="connsiteX589" fmla="*/ 945983 w 5547577"/>
                  <a:gd name="connsiteY589" fmla="*/ 140466 h 780795"/>
                  <a:gd name="connsiteX590" fmla="*/ 932074 w 5547577"/>
                  <a:gd name="connsiteY590" fmla="*/ 151972 h 780795"/>
                  <a:gd name="connsiteX591" fmla="*/ 925721 w 5547577"/>
                  <a:gd name="connsiteY591" fmla="*/ 154547 h 780795"/>
                  <a:gd name="connsiteX592" fmla="*/ 916963 w 5547577"/>
                  <a:gd name="connsiteY592" fmla="*/ 162103 h 780795"/>
                  <a:gd name="connsiteX593" fmla="*/ 916963 w 5547577"/>
                  <a:gd name="connsiteY593" fmla="*/ 174810 h 780795"/>
                  <a:gd name="connsiteX594" fmla="*/ 925721 w 5547577"/>
                  <a:gd name="connsiteY594" fmla="*/ 177385 h 780795"/>
                  <a:gd name="connsiteX595" fmla="*/ 928297 w 5547577"/>
                  <a:gd name="connsiteY595" fmla="*/ 179961 h 780795"/>
                  <a:gd name="connsiteX596" fmla="*/ 929499 w 5547577"/>
                  <a:gd name="connsiteY596" fmla="*/ 186315 h 780795"/>
                  <a:gd name="connsiteX597" fmla="*/ 934650 w 5547577"/>
                  <a:gd name="connsiteY597" fmla="*/ 193870 h 780795"/>
                  <a:gd name="connsiteX598" fmla="*/ 928297 w 5547577"/>
                  <a:gd name="connsiteY598" fmla="*/ 191294 h 780795"/>
                  <a:gd name="connsiteX599" fmla="*/ 921943 w 5547577"/>
                  <a:gd name="connsiteY599" fmla="*/ 191294 h 780795"/>
                  <a:gd name="connsiteX600" fmla="*/ 914387 w 5547577"/>
                  <a:gd name="connsiteY600" fmla="*/ 188719 h 780795"/>
                  <a:gd name="connsiteX601" fmla="*/ 895499 w 5547577"/>
                  <a:gd name="connsiteY601" fmla="*/ 191294 h 780795"/>
                  <a:gd name="connsiteX602" fmla="*/ 895499 w 5547577"/>
                  <a:gd name="connsiteY602" fmla="*/ 197648 h 780795"/>
                  <a:gd name="connsiteX603" fmla="*/ 910610 w 5547577"/>
                  <a:gd name="connsiteY603" fmla="*/ 198850 h 780795"/>
                  <a:gd name="connsiteX604" fmla="*/ 911812 w 5547577"/>
                  <a:gd name="connsiteY604" fmla="*/ 202628 h 780795"/>
                  <a:gd name="connsiteX605" fmla="*/ 903054 w 5547577"/>
                  <a:gd name="connsiteY605" fmla="*/ 212759 h 780795"/>
                  <a:gd name="connsiteX606" fmla="*/ 884166 w 5547577"/>
                  <a:gd name="connsiteY606" fmla="*/ 215334 h 780795"/>
                  <a:gd name="connsiteX607" fmla="*/ 875236 w 5547577"/>
                  <a:gd name="connsiteY607" fmla="*/ 205203 h 780795"/>
                  <a:gd name="connsiteX608" fmla="*/ 866479 w 5547577"/>
                  <a:gd name="connsiteY608" fmla="*/ 202628 h 780795"/>
                  <a:gd name="connsiteX609" fmla="*/ 867681 w 5547577"/>
                  <a:gd name="connsiteY609" fmla="*/ 208981 h 780795"/>
                  <a:gd name="connsiteX610" fmla="*/ 868883 w 5547577"/>
                  <a:gd name="connsiteY610" fmla="*/ 213961 h 780795"/>
                  <a:gd name="connsiteX611" fmla="*/ 861327 w 5547577"/>
                  <a:gd name="connsiteY611" fmla="*/ 217739 h 780795"/>
                  <a:gd name="connsiteX612" fmla="*/ 849994 w 5547577"/>
                  <a:gd name="connsiteY612" fmla="*/ 221516 h 780795"/>
                  <a:gd name="connsiteX613" fmla="*/ 838661 w 5547577"/>
                  <a:gd name="connsiteY613" fmla="*/ 225294 h 780795"/>
                  <a:gd name="connsiteX614" fmla="*/ 834883 w 5547577"/>
                  <a:gd name="connsiteY614" fmla="*/ 229072 h 780795"/>
                  <a:gd name="connsiteX615" fmla="*/ 828529 w 5547577"/>
                  <a:gd name="connsiteY615" fmla="*/ 231648 h 780795"/>
                  <a:gd name="connsiteX616" fmla="*/ 820974 w 5547577"/>
                  <a:gd name="connsiteY616" fmla="*/ 239375 h 780795"/>
                  <a:gd name="connsiteX617" fmla="*/ 812216 w 5547577"/>
                  <a:gd name="connsiteY617" fmla="*/ 243153 h 780795"/>
                  <a:gd name="connsiteX618" fmla="*/ 808439 w 5547577"/>
                  <a:gd name="connsiteY618" fmla="*/ 255860 h 780795"/>
                  <a:gd name="connsiteX619" fmla="*/ 805863 w 5547577"/>
                  <a:gd name="connsiteY619" fmla="*/ 262213 h 780795"/>
                  <a:gd name="connsiteX620" fmla="*/ 804661 w 5547577"/>
                  <a:gd name="connsiteY620" fmla="*/ 273718 h 780795"/>
                  <a:gd name="connsiteX621" fmla="*/ 799681 w 5547577"/>
                  <a:gd name="connsiteY621" fmla="*/ 278869 h 780795"/>
                  <a:gd name="connsiteX622" fmla="*/ 803459 w 5547577"/>
                  <a:gd name="connsiteY622" fmla="*/ 282647 h 780795"/>
                  <a:gd name="connsiteX623" fmla="*/ 809812 w 5547577"/>
                  <a:gd name="connsiteY623" fmla="*/ 285223 h 780795"/>
                  <a:gd name="connsiteX624" fmla="*/ 806035 w 5547577"/>
                  <a:gd name="connsiteY624" fmla="*/ 287799 h 780795"/>
                  <a:gd name="connsiteX625" fmla="*/ 809812 w 5547577"/>
                  <a:gd name="connsiteY625" fmla="*/ 290375 h 780795"/>
                  <a:gd name="connsiteX626" fmla="*/ 817368 w 5547577"/>
                  <a:gd name="connsiteY626" fmla="*/ 292950 h 780795"/>
                  <a:gd name="connsiteX627" fmla="*/ 814792 w 5547577"/>
                  <a:gd name="connsiteY627" fmla="*/ 296728 h 780795"/>
                  <a:gd name="connsiteX628" fmla="*/ 808439 w 5547577"/>
                  <a:gd name="connsiteY628" fmla="*/ 303082 h 780795"/>
                  <a:gd name="connsiteX629" fmla="*/ 812216 w 5547577"/>
                  <a:gd name="connsiteY629" fmla="*/ 314587 h 780795"/>
                  <a:gd name="connsiteX630" fmla="*/ 807237 w 5547577"/>
                  <a:gd name="connsiteY630" fmla="*/ 315788 h 780795"/>
                  <a:gd name="connsiteX631" fmla="*/ 798308 w 5547577"/>
                  <a:gd name="connsiteY631" fmla="*/ 304455 h 780795"/>
                  <a:gd name="connsiteX632" fmla="*/ 785600 w 5547577"/>
                  <a:gd name="connsiteY632" fmla="*/ 296899 h 780795"/>
                  <a:gd name="connsiteX633" fmla="*/ 783025 w 5547577"/>
                  <a:gd name="connsiteY633" fmla="*/ 293122 h 780795"/>
                  <a:gd name="connsiteX634" fmla="*/ 778045 w 5547577"/>
                  <a:gd name="connsiteY634" fmla="*/ 294324 h 780795"/>
                  <a:gd name="connsiteX635" fmla="*/ 774267 w 5547577"/>
                  <a:gd name="connsiteY635" fmla="*/ 303253 h 780795"/>
                  <a:gd name="connsiteX636" fmla="*/ 765510 w 5547577"/>
                  <a:gd name="connsiteY636" fmla="*/ 299476 h 780795"/>
                  <a:gd name="connsiteX637" fmla="*/ 750399 w 5547577"/>
                  <a:gd name="connsiteY637" fmla="*/ 297071 h 780795"/>
                  <a:gd name="connsiteX638" fmla="*/ 737863 w 5547577"/>
                  <a:gd name="connsiteY638" fmla="*/ 290718 h 780795"/>
                  <a:gd name="connsiteX639" fmla="*/ 725328 w 5547577"/>
                  <a:gd name="connsiteY639" fmla="*/ 290718 h 780795"/>
                  <a:gd name="connsiteX640" fmla="*/ 711419 w 5547577"/>
                  <a:gd name="connsiteY640" fmla="*/ 283162 h 780795"/>
                  <a:gd name="connsiteX641" fmla="*/ 700086 w 5547577"/>
                  <a:gd name="connsiteY641" fmla="*/ 280587 h 780795"/>
                  <a:gd name="connsiteX642" fmla="*/ 688753 w 5547577"/>
                  <a:gd name="connsiteY642" fmla="*/ 293294 h 780795"/>
                  <a:gd name="connsiteX643" fmla="*/ 698884 w 5547577"/>
                  <a:gd name="connsiteY643" fmla="*/ 299647 h 780795"/>
                  <a:gd name="connsiteX644" fmla="*/ 701460 w 5547577"/>
                  <a:gd name="connsiteY644" fmla="*/ 306001 h 780795"/>
                  <a:gd name="connsiteX645" fmla="*/ 704035 w 5547577"/>
                  <a:gd name="connsiteY645" fmla="*/ 310980 h 780795"/>
                  <a:gd name="connsiteX646" fmla="*/ 707813 w 5547577"/>
                  <a:gd name="connsiteY646" fmla="*/ 318536 h 780795"/>
                  <a:gd name="connsiteX647" fmla="*/ 702833 w 5547577"/>
                  <a:gd name="connsiteY647" fmla="*/ 323688 h 780795"/>
                  <a:gd name="connsiteX648" fmla="*/ 683945 w 5547577"/>
                  <a:gd name="connsiteY648" fmla="*/ 325061 h 780795"/>
                  <a:gd name="connsiteX649" fmla="*/ 663854 w 5547577"/>
                  <a:gd name="connsiteY649" fmla="*/ 341546 h 780795"/>
                  <a:gd name="connsiteX650" fmla="*/ 646339 w 5547577"/>
                  <a:gd name="connsiteY650" fmla="*/ 351677 h 780795"/>
                  <a:gd name="connsiteX651" fmla="*/ 611137 w 5547577"/>
                  <a:gd name="connsiteY651" fmla="*/ 360606 h 780795"/>
                  <a:gd name="connsiteX652" fmla="*/ 587269 w 5547577"/>
                  <a:gd name="connsiteY652" fmla="*/ 374687 h 780795"/>
                  <a:gd name="connsiteX653" fmla="*/ 568380 w 5547577"/>
                  <a:gd name="connsiteY653" fmla="*/ 379839 h 780795"/>
                  <a:gd name="connsiteX654" fmla="*/ 549491 w 5547577"/>
                  <a:gd name="connsiteY654" fmla="*/ 382414 h 780795"/>
                  <a:gd name="connsiteX655" fmla="*/ 533006 w 5547577"/>
                  <a:gd name="connsiteY655" fmla="*/ 372283 h 780795"/>
                  <a:gd name="connsiteX656" fmla="*/ 512916 w 5547577"/>
                  <a:gd name="connsiteY656" fmla="*/ 374859 h 780795"/>
                  <a:gd name="connsiteX657" fmla="*/ 496603 w 5547577"/>
                  <a:gd name="connsiteY657" fmla="*/ 378636 h 780795"/>
                  <a:gd name="connsiteX658" fmla="*/ 484067 w 5547577"/>
                  <a:gd name="connsiteY658" fmla="*/ 379839 h 780795"/>
                  <a:gd name="connsiteX659" fmla="*/ 466381 w 5547577"/>
                  <a:gd name="connsiteY659" fmla="*/ 383788 h 780795"/>
                  <a:gd name="connsiteX660" fmla="*/ 452472 w 5547577"/>
                  <a:gd name="connsiteY660" fmla="*/ 390142 h 780795"/>
                  <a:gd name="connsiteX661" fmla="*/ 426027 w 5547577"/>
                  <a:gd name="connsiteY661" fmla="*/ 396667 h 780795"/>
                  <a:gd name="connsiteX662" fmla="*/ 400957 w 5547577"/>
                  <a:gd name="connsiteY662" fmla="*/ 413151 h 780795"/>
                  <a:gd name="connsiteX663" fmla="*/ 361977 w 5547577"/>
                  <a:gd name="connsiteY663" fmla="*/ 417101 h 780795"/>
                  <a:gd name="connsiteX664" fmla="*/ 353220 w 5547577"/>
                  <a:gd name="connsiteY664" fmla="*/ 418475 h 780795"/>
                  <a:gd name="connsiteX665" fmla="*/ 336907 w 5547577"/>
                  <a:gd name="connsiteY665" fmla="*/ 421050 h 780795"/>
                  <a:gd name="connsiteX666" fmla="*/ 321796 w 5547577"/>
                  <a:gd name="connsiteY666" fmla="*/ 427404 h 780795"/>
                  <a:gd name="connsiteX667" fmla="*/ 308058 w 5547577"/>
                  <a:gd name="connsiteY667" fmla="*/ 437535 h 780795"/>
                  <a:gd name="connsiteX668" fmla="*/ 289170 w 5547577"/>
                  <a:gd name="connsiteY668" fmla="*/ 431181 h 780795"/>
                  <a:gd name="connsiteX669" fmla="*/ 274059 w 5547577"/>
                  <a:gd name="connsiteY669" fmla="*/ 433757 h 780795"/>
                  <a:gd name="connsiteX670" fmla="*/ 272857 w 5547577"/>
                  <a:gd name="connsiteY670" fmla="*/ 452818 h 780795"/>
                  <a:gd name="connsiteX671" fmla="*/ 262897 w 5547577"/>
                  <a:gd name="connsiteY671" fmla="*/ 475656 h 780795"/>
                  <a:gd name="connsiteX672" fmla="*/ 232675 w 5547577"/>
                  <a:gd name="connsiteY672" fmla="*/ 479605 h 780795"/>
                  <a:gd name="connsiteX673" fmla="*/ 220140 w 5547577"/>
                  <a:gd name="connsiteY673" fmla="*/ 485959 h 780795"/>
                  <a:gd name="connsiteX674" fmla="*/ 206231 w 5547577"/>
                  <a:gd name="connsiteY674" fmla="*/ 487161 h 780795"/>
                  <a:gd name="connsiteX675" fmla="*/ 178585 w 5547577"/>
                  <a:gd name="connsiteY675" fmla="*/ 497464 h 780795"/>
                  <a:gd name="connsiteX676" fmla="*/ 163474 w 5547577"/>
                  <a:gd name="connsiteY676" fmla="*/ 501242 h 780795"/>
                  <a:gd name="connsiteX677" fmla="*/ 153342 w 5547577"/>
                  <a:gd name="connsiteY677" fmla="*/ 484757 h 780795"/>
                  <a:gd name="connsiteX678" fmla="*/ 143211 w 5547577"/>
                  <a:gd name="connsiteY678" fmla="*/ 485959 h 780795"/>
                  <a:gd name="connsiteX679" fmla="*/ 133080 w 5547577"/>
                  <a:gd name="connsiteY679" fmla="*/ 491111 h 780795"/>
                  <a:gd name="connsiteX680" fmla="*/ 120545 w 5547577"/>
                  <a:gd name="connsiteY680" fmla="*/ 494888 h 780795"/>
                  <a:gd name="connsiteX681" fmla="*/ 121747 w 5547577"/>
                  <a:gd name="connsiteY681" fmla="*/ 500040 h 780795"/>
                  <a:gd name="connsiteX682" fmla="*/ 130504 w 5547577"/>
                  <a:gd name="connsiteY682" fmla="*/ 501242 h 780795"/>
                  <a:gd name="connsiteX683" fmla="*/ 134282 w 5547577"/>
                  <a:gd name="connsiteY683" fmla="*/ 505020 h 780795"/>
                  <a:gd name="connsiteX684" fmla="*/ 139262 w 5547577"/>
                  <a:gd name="connsiteY684" fmla="*/ 508797 h 780795"/>
                  <a:gd name="connsiteX685" fmla="*/ 149393 w 5547577"/>
                  <a:gd name="connsiteY685" fmla="*/ 513777 h 780795"/>
                  <a:gd name="connsiteX686" fmla="*/ 146817 w 5547577"/>
                  <a:gd name="connsiteY686" fmla="*/ 516353 h 780795"/>
                  <a:gd name="connsiteX687" fmla="*/ 141837 w 5547577"/>
                  <a:gd name="connsiteY687" fmla="*/ 518929 h 780795"/>
                  <a:gd name="connsiteX688" fmla="*/ 136858 w 5547577"/>
                  <a:gd name="connsiteY688" fmla="*/ 517726 h 780795"/>
                  <a:gd name="connsiteX689" fmla="*/ 126726 w 5547577"/>
                  <a:gd name="connsiteY689" fmla="*/ 513949 h 780795"/>
                  <a:gd name="connsiteX690" fmla="*/ 117969 w 5547577"/>
                  <a:gd name="connsiteY690" fmla="*/ 511544 h 780795"/>
                  <a:gd name="connsiteX691" fmla="*/ 102858 w 5547577"/>
                  <a:gd name="connsiteY691" fmla="*/ 510343 h 780795"/>
                  <a:gd name="connsiteX692" fmla="*/ 97878 w 5547577"/>
                  <a:gd name="connsiteY692" fmla="*/ 505191 h 780795"/>
                  <a:gd name="connsiteX693" fmla="*/ 91525 w 5547577"/>
                  <a:gd name="connsiteY693" fmla="*/ 508969 h 780795"/>
                  <a:gd name="connsiteX694" fmla="*/ 96504 w 5547577"/>
                  <a:gd name="connsiteY694" fmla="*/ 512747 h 780795"/>
                  <a:gd name="connsiteX695" fmla="*/ 95302 w 5547577"/>
                  <a:gd name="connsiteY695" fmla="*/ 520302 h 780795"/>
                  <a:gd name="connsiteX696" fmla="*/ 96676 w 5547577"/>
                  <a:gd name="connsiteY696" fmla="*/ 526656 h 780795"/>
                  <a:gd name="connsiteX697" fmla="*/ 96676 w 5547577"/>
                  <a:gd name="connsiteY697" fmla="*/ 530433 h 780795"/>
                  <a:gd name="connsiteX698" fmla="*/ 90323 w 5547577"/>
                  <a:gd name="connsiteY698" fmla="*/ 527858 h 780795"/>
                  <a:gd name="connsiteX699" fmla="*/ 80191 w 5547577"/>
                  <a:gd name="connsiteY699" fmla="*/ 525282 h 780795"/>
                  <a:gd name="connsiteX700" fmla="*/ 82767 w 5547577"/>
                  <a:gd name="connsiteY700" fmla="*/ 534211 h 780795"/>
                  <a:gd name="connsiteX701" fmla="*/ 100454 w 5547577"/>
                  <a:gd name="connsiteY701" fmla="*/ 535413 h 780795"/>
                  <a:gd name="connsiteX702" fmla="*/ 100454 w 5547577"/>
                  <a:gd name="connsiteY702" fmla="*/ 545544 h 780795"/>
                  <a:gd name="connsiteX703" fmla="*/ 96676 w 5547577"/>
                  <a:gd name="connsiteY703" fmla="*/ 559453 h 780795"/>
                  <a:gd name="connsiteX704" fmla="*/ 81565 w 5547577"/>
                  <a:gd name="connsiteY704" fmla="*/ 568383 h 780795"/>
                  <a:gd name="connsiteX705" fmla="*/ 67828 w 5547577"/>
                  <a:gd name="connsiteY705" fmla="*/ 588817 h 780795"/>
                  <a:gd name="connsiteX706" fmla="*/ 50313 w 5547577"/>
                  <a:gd name="connsiteY706" fmla="*/ 605302 h 780795"/>
                  <a:gd name="connsiteX707" fmla="*/ 36575 w 5547577"/>
                  <a:gd name="connsiteY707" fmla="*/ 619211 h 780795"/>
                  <a:gd name="connsiteX708" fmla="*/ 12707 w 5547577"/>
                  <a:gd name="connsiteY708" fmla="*/ 634493 h 780795"/>
                  <a:gd name="connsiteX709" fmla="*/ 20262 w 5547577"/>
                  <a:gd name="connsiteY709" fmla="*/ 643423 h 780795"/>
                  <a:gd name="connsiteX710" fmla="*/ 34171 w 5547577"/>
                  <a:gd name="connsiteY710" fmla="*/ 650978 h 780795"/>
                  <a:gd name="connsiteX711" fmla="*/ 30565 w 5547577"/>
                  <a:gd name="connsiteY711" fmla="*/ 672614 h 780795"/>
                  <a:gd name="connsiteX712" fmla="*/ 4293 w 5547577"/>
                  <a:gd name="connsiteY712" fmla="*/ 717088 h 780795"/>
                  <a:gd name="connsiteX713" fmla="*/ 0 w 5547577"/>
                  <a:gd name="connsiteY713" fmla="*/ 725159 h 780795"/>
                  <a:gd name="connsiteX714" fmla="*/ 45505 w 5547577"/>
                  <a:gd name="connsiteY714" fmla="*/ 751947 h 780795"/>
                  <a:gd name="connsiteX715" fmla="*/ 104060 w 5547577"/>
                  <a:gd name="connsiteY715" fmla="*/ 780795 h 780795"/>
                  <a:gd name="connsiteX716" fmla="*/ 5157317 w 5547577"/>
                  <a:gd name="connsiteY716" fmla="*/ 777018 h 780795"/>
                  <a:gd name="connsiteX717" fmla="*/ 5157317 w 5547577"/>
                  <a:gd name="connsiteY717" fmla="*/ 777018 h 78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</a:cxnLst>
                <a:rect l="l" t="t" r="r" b="b"/>
                <a:pathLst>
                  <a:path w="5547577" h="780795">
                    <a:moveTo>
                      <a:pt x="5157317" y="777018"/>
                    </a:moveTo>
                    <a:lnTo>
                      <a:pt x="5137570" y="766371"/>
                    </a:lnTo>
                    <a:lnTo>
                      <a:pt x="5072490" y="745078"/>
                    </a:lnTo>
                    <a:lnTo>
                      <a:pt x="4988693" y="731341"/>
                    </a:lnTo>
                    <a:lnTo>
                      <a:pt x="4944733" y="721038"/>
                    </a:lnTo>
                    <a:lnTo>
                      <a:pt x="4910218" y="703867"/>
                    </a:lnTo>
                    <a:cubicBezTo>
                      <a:pt x="4905239" y="702664"/>
                      <a:pt x="4887552" y="694937"/>
                      <a:pt x="4879996" y="692533"/>
                    </a:cubicBezTo>
                    <a:cubicBezTo>
                      <a:pt x="4869865" y="688755"/>
                      <a:pt x="4806845" y="653210"/>
                      <a:pt x="4803067" y="650806"/>
                    </a:cubicBezTo>
                    <a:cubicBezTo>
                      <a:pt x="4800492" y="648231"/>
                      <a:pt x="4739876" y="615433"/>
                      <a:pt x="4737472" y="612857"/>
                    </a:cubicBezTo>
                    <a:cubicBezTo>
                      <a:pt x="4734897" y="610281"/>
                      <a:pt x="4712230" y="590019"/>
                      <a:pt x="4710856" y="586241"/>
                    </a:cubicBezTo>
                    <a:cubicBezTo>
                      <a:pt x="4709654" y="581262"/>
                      <a:pt x="4738502" y="577312"/>
                      <a:pt x="4742280" y="574736"/>
                    </a:cubicBezTo>
                    <a:cubicBezTo>
                      <a:pt x="4744856" y="572161"/>
                      <a:pt x="4738502" y="565807"/>
                      <a:pt x="4735927" y="562029"/>
                    </a:cubicBezTo>
                    <a:cubicBezTo>
                      <a:pt x="4734725" y="559453"/>
                      <a:pt x="4744684" y="551898"/>
                      <a:pt x="4747260" y="550524"/>
                    </a:cubicBezTo>
                    <a:cubicBezTo>
                      <a:pt x="4749836" y="549322"/>
                      <a:pt x="4767351" y="534040"/>
                      <a:pt x="4771128" y="534040"/>
                    </a:cubicBezTo>
                    <a:cubicBezTo>
                      <a:pt x="4774906" y="534040"/>
                      <a:pt x="4774906" y="537817"/>
                      <a:pt x="4774906" y="541595"/>
                    </a:cubicBezTo>
                    <a:cubicBezTo>
                      <a:pt x="4774906" y="545372"/>
                      <a:pt x="4774906" y="545372"/>
                      <a:pt x="4777482" y="546747"/>
                    </a:cubicBezTo>
                    <a:cubicBezTo>
                      <a:pt x="4780057" y="546747"/>
                      <a:pt x="4787613" y="539019"/>
                      <a:pt x="4791219" y="536615"/>
                    </a:cubicBezTo>
                    <a:cubicBezTo>
                      <a:pt x="4794997" y="532838"/>
                      <a:pt x="4805128" y="536615"/>
                      <a:pt x="4821441" y="540393"/>
                    </a:cubicBezTo>
                    <a:cubicBezTo>
                      <a:pt x="4837754" y="542969"/>
                      <a:pt x="4847885" y="535241"/>
                      <a:pt x="4854239" y="534040"/>
                    </a:cubicBezTo>
                    <a:cubicBezTo>
                      <a:pt x="4860592" y="532838"/>
                      <a:pt x="4868148" y="530262"/>
                      <a:pt x="4868148" y="532838"/>
                    </a:cubicBezTo>
                    <a:cubicBezTo>
                      <a:pt x="4869350" y="534040"/>
                      <a:pt x="4866946" y="539191"/>
                      <a:pt x="4864370" y="541767"/>
                    </a:cubicBezTo>
                    <a:cubicBezTo>
                      <a:pt x="4860592" y="544342"/>
                      <a:pt x="4858017" y="545544"/>
                      <a:pt x="4855613" y="557050"/>
                    </a:cubicBezTo>
                    <a:cubicBezTo>
                      <a:pt x="4854411" y="568554"/>
                      <a:pt x="4859391" y="569756"/>
                      <a:pt x="4870723" y="576110"/>
                    </a:cubicBezTo>
                    <a:cubicBezTo>
                      <a:pt x="4880855" y="582463"/>
                      <a:pt x="4882057" y="588817"/>
                      <a:pt x="4885835" y="592594"/>
                    </a:cubicBezTo>
                    <a:cubicBezTo>
                      <a:pt x="4888410" y="595171"/>
                      <a:pt x="4895966" y="602726"/>
                      <a:pt x="4907299" y="603928"/>
                    </a:cubicBezTo>
                    <a:cubicBezTo>
                      <a:pt x="4917430" y="606504"/>
                      <a:pt x="4933743" y="593797"/>
                      <a:pt x="4937521" y="591221"/>
                    </a:cubicBezTo>
                    <a:cubicBezTo>
                      <a:pt x="4940097" y="588645"/>
                      <a:pt x="4970147" y="575938"/>
                      <a:pt x="4975299" y="572161"/>
                    </a:cubicBezTo>
                    <a:cubicBezTo>
                      <a:pt x="4981652" y="569585"/>
                      <a:pt x="5014278" y="569585"/>
                      <a:pt x="5023207" y="569585"/>
                    </a:cubicBezTo>
                    <a:cubicBezTo>
                      <a:pt x="5033339" y="569585"/>
                      <a:pt x="5062187" y="564433"/>
                      <a:pt x="5067338" y="564433"/>
                    </a:cubicBezTo>
                    <a:cubicBezTo>
                      <a:pt x="5071116" y="564433"/>
                      <a:pt x="5074894" y="567009"/>
                      <a:pt x="5077470" y="568211"/>
                    </a:cubicBezTo>
                    <a:cubicBezTo>
                      <a:pt x="5081247" y="569413"/>
                      <a:pt x="5085025" y="566837"/>
                      <a:pt x="5086227" y="565635"/>
                    </a:cubicBezTo>
                    <a:cubicBezTo>
                      <a:pt x="5086227" y="563059"/>
                      <a:pt x="5078672" y="564433"/>
                      <a:pt x="5077470" y="561858"/>
                    </a:cubicBezTo>
                    <a:cubicBezTo>
                      <a:pt x="5076267" y="559282"/>
                      <a:pt x="5082450" y="559282"/>
                      <a:pt x="5085025" y="556706"/>
                    </a:cubicBezTo>
                    <a:cubicBezTo>
                      <a:pt x="5087601" y="555504"/>
                      <a:pt x="5087601" y="554130"/>
                      <a:pt x="5088803" y="550352"/>
                    </a:cubicBezTo>
                    <a:cubicBezTo>
                      <a:pt x="5090005" y="545372"/>
                      <a:pt x="5092581" y="541423"/>
                      <a:pt x="5094984" y="539019"/>
                    </a:cubicBezTo>
                    <a:cubicBezTo>
                      <a:pt x="5096187" y="536443"/>
                      <a:pt x="5098762" y="532666"/>
                      <a:pt x="5101338" y="533868"/>
                    </a:cubicBezTo>
                    <a:cubicBezTo>
                      <a:pt x="5103914" y="535070"/>
                      <a:pt x="5105116" y="537646"/>
                      <a:pt x="5105116" y="540221"/>
                    </a:cubicBezTo>
                    <a:cubicBezTo>
                      <a:pt x="5106318" y="543999"/>
                      <a:pt x="5106318" y="543999"/>
                      <a:pt x="5108894" y="545372"/>
                    </a:cubicBezTo>
                    <a:cubicBezTo>
                      <a:pt x="5111470" y="545372"/>
                      <a:pt x="5116449" y="544171"/>
                      <a:pt x="5121429" y="541595"/>
                    </a:cubicBezTo>
                    <a:cubicBezTo>
                      <a:pt x="5126581" y="539019"/>
                      <a:pt x="5144096" y="539019"/>
                      <a:pt x="5146671" y="536443"/>
                    </a:cubicBezTo>
                    <a:cubicBezTo>
                      <a:pt x="5147873" y="535241"/>
                      <a:pt x="5139116" y="530090"/>
                      <a:pt x="5137913" y="528888"/>
                    </a:cubicBezTo>
                    <a:cubicBezTo>
                      <a:pt x="5137913" y="526312"/>
                      <a:pt x="5142893" y="525110"/>
                      <a:pt x="5145469" y="525110"/>
                    </a:cubicBezTo>
                    <a:cubicBezTo>
                      <a:pt x="5148045" y="525110"/>
                      <a:pt x="5146671" y="521332"/>
                      <a:pt x="5148045" y="517555"/>
                    </a:cubicBezTo>
                    <a:cubicBezTo>
                      <a:pt x="5149247" y="513777"/>
                      <a:pt x="5155601" y="517555"/>
                      <a:pt x="5156802" y="518757"/>
                    </a:cubicBezTo>
                    <a:cubicBezTo>
                      <a:pt x="5159378" y="519959"/>
                      <a:pt x="5163156" y="522534"/>
                      <a:pt x="5164358" y="519959"/>
                    </a:cubicBezTo>
                    <a:cubicBezTo>
                      <a:pt x="5165560" y="516181"/>
                      <a:pt x="5161782" y="512403"/>
                      <a:pt x="5161782" y="508626"/>
                    </a:cubicBezTo>
                    <a:cubicBezTo>
                      <a:pt x="5160580" y="504848"/>
                      <a:pt x="5168136" y="503474"/>
                      <a:pt x="5170540" y="504848"/>
                    </a:cubicBezTo>
                    <a:cubicBezTo>
                      <a:pt x="5173116" y="506050"/>
                      <a:pt x="5173116" y="506050"/>
                      <a:pt x="5174318" y="509828"/>
                    </a:cubicBezTo>
                    <a:cubicBezTo>
                      <a:pt x="5175519" y="512403"/>
                      <a:pt x="5175519" y="511029"/>
                      <a:pt x="5178095" y="511029"/>
                    </a:cubicBezTo>
                    <a:cubicBezTo>
                      <a:pt x="5179297" y="511029"/>
                      <a:pt x="5180671" y="512231"/>
                      <a:pt x="5180671" y="512231"/>
                    </a:cubicBezTo>
                    <a:cubicBezTo>
                      <a:pt x="5180671" y="512231"/>
                      <a:pt x="5183247" y="514807"/>
                      <a:pt x="5185651" y="514807"/>
                    </a:cubicBezTo>
                    <a:cubicBezTo>
                      <a:pt x="5188227" y="514807"/>
                      <a:pt x="5190630" y="511029"/>
                      <a:pt x="5192004" y="508454"/>
                    </a:cubicBezTo>
                    <a:cubicBezTo>
                      <a:pt x="5192004" y="505878"/>
                      <a:pt x="5192004" y="503302"/>
                      <a:pt x="5192004" y="500727"/>
                    </a:cubicBezTo>
                    <a:cubicBezTo>
                      <a:pt x="5192004" y="498151"/>
                      <a:pt x="5181873" y="496949"/>
                      <a:pt x="5180671" y="495747"/>
                    </a:cubicBezTo>
                    <a:cubicBezTo>
                      <a:pt x="5180671" y="494545"/>
                      <a:pt x="5181873" y="490596"/>
                      <a:pt x="5184449" y="489393"/>
                    </a:cubicBezTo>
                    <a:cubicBezTo>
                      <a:pt x="5188227" y="489393"/>
                      <a:pt x="5189428" y="490596"/>
                      <a:pt x="5192004" y="491969"/>
                    </a:cubicBezTo>
                    <a:cubicBezTo>
                      <a:pt x="5195782" y="493171"/>
                      <a:pt x="5196984" y="489393"/>
                      <a:pt x="5199560" y="486818"/>
                    </a:cubicBezTo>
                    <a:cubicBezTo>
                      <a:pt x="5200762" y="483040"/>
                      <a:pt x="5204539" y="481666"/>
                      <a:pt x="5205913" y="479262"/>
                    </a:cubicBezTo>
                    <a:cubicBezTo>
                      <a:pt x="5205913" y="476686"/>
                      <a:pt x="5199560" y="474282"/>
                      <a:pt x="5199560" y="472908"/>
                    </a:cubicBezTo>
                    <a:cubicBezTo>
                      <a:pt x="5199560" y="470333"/>
                      <a:pt x="5204539" y="471707"/>
                      <a:pt x="5207116" y="471707"/>
                    </a:cubicBezTo>
                    <a:cubicBezTo>
                      <a:pt x="5209691" y="472908"/>
                      <a:pt x="5213469" y="472908"/>
                      <a:pt x="5214671" y="470333"/>
                    </a:cubicBezTo>
                    <a:cubicBezTo>
                      <a:pt x="5214671" y="467757"/>
                      <a:pt x="5209691" y="465181"/>
                      <a:pt x="5209691" y="461404"/>
                    </a:cubicBezTo>
                    <a:cubicBezTo>
                      <a:pt x="5208489" y="458828"/>
                      <a:pt x="5222226" y="460202"/>
                      <a:pt x="5224802" y="460202"/>
                    </a:cubicBezTo>
                    <a:cubicBezTo>
                      <a:pt x="5227378" y="460202"/>
                      <a:pt x="5224802" y="448697"/>
                      <a:pt x="5224802" y="444919"/>
                    </a:cubicBezTo>
                    <a:cubicBezTo>
                      <a:pt x="5224802" y="439939"/>
                      <a:pt x="5231156" y="444919"/>
                      <a:pt x="5233559" y="444919"/>
                    </a:cubicBezTo>
                    <a:cubicBezTo>
                      <a:pt x="5236135" y="444919"/>
                      <a:pt x="5238539" y="444919"/>
                      <a:pt x="5239913" y="442343"/>
                    </a:cubicBezTo>
                    <a:cubicBezTo>
                      <a:pt x="5241115" y="441141"/>
                      <a:pt x="5236135" y="438565"/>
                      <a:pt x="5234933" y="434616"/>
                    </a:cubicBezTo>
                    <a:cubicBezTo>
                      <a:pt x="5233559" y="429636"/>
                      <a:pt x="5239913" y="428263"/>
                      <a:pt x="5242489" y="427060"/>
                    </a:cubicBezTo>
                    <a:cubicBezTo>
                      <a:pt x="5245065" y="425858"/>
                      <a:pt x="5245065" y="421909"/>
                      <a:pt x="5245065" y="418131"/>
                    </a:cubicBezTo>
                    <a:cubicBezTo>
                      <a:pt x="5245065" y="415555"/>
                      <a:pt x="5248842" y="414354"/>
                      <a:pt x="5251418" y="412980"/>
                    </a:cubicBezTo>
                    <a:cubicBezTo>
                      <a:pt x="5253994" y="411777"/>
                      <a:pt x="5250044" y="396495"/>
                      <a:pt x="5252620" y="395121"/>
                    </a:cubicBezTo>
                    <a:cubicBezTo>
                      <a:pt x="5255196" y="393919"/>
                      <a:pt x="5253822" y="391343"/>
                      <a:pt x="5253822" y="388768"/>
                    </a:cubicBezTo>
                    <a:cubicBezTo>
                      <a:pt x="5253822" y="384990"/>
                      <a:pt x="5257600" y="388768"/>
                      <a:pt x="5260176" y="388768"/>
                    </a:cubicBezTo>
                    <a:cubicBezTo>
                      <a:pt x="5261377" y="389970"/>
                      <a:pt x="5261377" y="387566"/>
                      <a:pt x="5261377" y="386192"/>
                    </a:cubicBezTo>
                    <a:cubicBezTo>
                      <a:pt x="5262579" y="383616"/>
                      <a:pt x="5267731" y="384990"/>
                      <a:pt x="5268933" y="383616"/>
                    </a:cubicBezTo>
                    <a:cubicBezTo>
                      <a:pt x="5270135" y="382414"/>
                      <a:pt x="5265155" y="379839"/>
                      <a:pt x="5265155" y="377263"/>
                    </a:cubicBezTo>
                    <a:cubicBezTo>
                      <a:pt x="5265155" y="374687"/>
                      <a:pt x="5268933" y="374687"/>
                      <a:pt x="5271509" y="374687"/>
                    </a:cubicBezTo>
                    <a:cubicBezTo>
                      <a:pt x="5275286" y="375889"/>
                      <a:pt x="5282842" y="374687"/>
                      <a:pt x="5285418" y="374687"/>
                    </a:cubicBezTo>
                    <a:cubicBezTo>
                      <a:pt x="5287994" y="374687"/>
                      <a:pt x="5286620" y="372111"/>
                      <a:pt x="5285418" y="370910"/>
                    </a:cubicBezTo>
                    <a:cubicBezTo>
                      <a:pt x="5282842" y="369707"/>
                      <a:pt x="5279064" y="365930"/>
                      <a:pt x="5270307" y="365930"/>
                    </a:cubicBezTo>
                    <a:cubicBezTo>
                      <a:pt x="5261549" y="365930"/>
                      <a:pt x="5261549" y="367303"/>
                      <a:pt x="5258974" y="369707"/>
                    </a:cubicBezTo>
                    <a:cubicBezTo>
                      <a:pt x="5256398" y="372283"/>
                      <a:pt x="5247640" y="377434"/>
                      <a:pt x="5246438" y="376061"/>
                    </a:cubicBezTo>
                    <a:cubicBezTo>
                      <a:pt x="5243862" y="374859"/>
                      <a:pt x="5243862" y="365930"/>
                      <a:pt x="5243862" y="364556"/>
                    </a:cubicBezTo>
                    <a:cubicBezTo>
                      <a:pt x="5243862" y="361980"/>
                      <a:pt x="5246438" y="361980"/>
                      <a:pt x="5251418" y="361980"/>
                    </a:cubicBezTo>
                    <a:cubicBezTo>
                      <a:pt x="5257771" y="361980"/>
                      <a:pt x="5257771" y="359404"/>
                      <a:pt x="5257771" y="358202"/>
                    </a:cubicBezTo>
                    <a:cubicBezTo>
                      <a:pt x="5257771" y="357000"/>
                      <a:pt x="5253994" y="357000"/>
                      <a:pt x="5251418" y="357000"/>
                    </a:cubicBezTo>
                    <a:cubicBezTo>
                      <a:pt x="5250216" y="357000"/>
                      <a:pt x="5246438" y="357000"/>
                      <a:pt x="5246438" y="354424"/>
                    </a:cubicBezTo>
                    <a:cubicBezTo>
                      <a:pt x="5246438" y="351849"/>
                      <a:pt x="5247640" y="350647"/>
                      <a:pt x="5252791" y="350647"/>
                    </a:cubicBezTo>
                    <a:cubicBezTo>
                      <a:pt x="5256569" y="350647"/>
                      <a:pt x="5255368" y="348071"/>
                      <a:pt x="5255368" y="343091"/>
                    </a:cubicBezTo>
                    <a:cubicBezTo>
                      <a:pt x="5255368" y="339313"/>
                      <a:pt x="5265499" y="345667"/>
                      <a:pt x="5269277" y="344293"/>
                    </a:cubicBezTo>
                    <a:cubicBezTo>
                      <a:pt x="5273054" y="343091"/>
                      <a:pt x="5267903" y="336738"/>
                      <a:pt x="5269277" y="334162"/>
                    </a:cubicBezTo>
                    <a:cubicBezTo>
                      <a:pt x="5270478" y="330384"/>
                      <a:pt x="5280610" y="335364"/>
                      <a:pt x="5285589" y="336738"/>
                    </a:cubicBezTo>
                    <a:cubicBezTo>
                      <a:pt x="5290569" y="337940"/>
                      <a:pt x="5289367" y="330384"/>
                      <a:pt x="5290569" y="329011"/>
                    </a:cubicBezTo>
                    <a:cubicBezTo>
                      <a:pt x="5293145" y="327809"/>
                      <a:pt x="5296923" y="330212"/>
                      <a:pt x="5299327" y="331586"/>
                    </a:cubicBezTo>
                    <a:cubicBezTo>
                      <a:pt x="5301903" y="332789"/>
                      <a:pt x="5303105" y="330212"/>
                      <a:pt x="5305680" y="327809"/>
                    </a:cubicBezTo>
                    <a:cubicBezTo>
                      <a:pt x="5308256" y="326607"/>
                      <a:pt x="5312034" y="325233"/>
                      <a:pt x="5315811" y="326607"/>
                    </a:cubicBezTo>
                    <a:cubicBezTo>
                      <a:pt x="5319589" y="327809"/>
                      <a:pt x="5320791" y="326607"/>
                      <a:pt x="5320791" y="325233"/>
                    </a:cubicBezTo>
                    <a:cubicBezTo>
                      <a:pt x="5320791" y="322657"/>
                      <a:pt x="5317014" y="322657"/>
                      <a:pt x="5317014" y="318880"/>
                    </a:cubicBezTo>
                    <a:cubicBezTo>
                      <a:pt x="5315811" y="315102"/>
                      <a:pt x="5319589" y="315102"/>
                      <a:pt x="5324569" y="313728"/>
                    </a:cubicBezTo>
                    <a:cubicBezTo>
                      <a:pt x="5328347" y="312526"/>
                      <a:pt x="5334700" y="314930"/>
                      <a:pt x="5335902" y="313728"/>
                    </a:cubicBezTo>
                    <a:cubicBezTo>
                      <a:pt x="5337104" y="312526"/>
                      <a:pt x="5334700" y="311152"/>
                      <a:pt x="5334528" y="308577"/>
                    </a:cubicBezTo>
                    <a:cubicBezTo>
                      <a:pt x="5334528" y="306001"/>
                      <a:pt x="5337104" y="307374"/>
                      <a:pt x="5339508" y="307374"/>
                    </a:cubicBezTo>
                    <a:cubicBezTo>
                      <a:pt x="5342084" y="307374"/>
                      <a:pt x="5343286" y="303597"/>
                      <a:pt x="5345862" y="302223"/>
                    </a:cubicBezTo>
                    <a:cubicBezTo>
                      <a:pt x="5347064" y="299647"/>
                      <a:pt x="5348437" y="304799"/>
                      <a:pt x="5348437" y="307203"/>
                    </a:cubicBezTo>
                    <a:cubicBezTo>
                      <a:pt x="5349640" y="309778"/>
                      <a:pt x="5347235" y="316132"/>
                      <a:pt x="5348437" y="319910"/>
                    </a:cubicBezTo>
                    <a:cubicBezTo>
                      <a:pt x="5349640" y="323688"/>
                      <a:pt x="5352215" y="322485"/>
                      <a:pt x="5354791" y="322485"/>
                    </a:cubicBezTo>
                    <a:cubicBezTo>
                      <a:pt x="5357367" y="322485"/>
                      <a:pt x="5358569" y="308577"/>
                      <a:pt x="5359771" y="307203"/>
                    </a:cubicBezTo>
                    <a:cubicBezTo>
                      <a:pt x="5359771" y="304627"/>
                      <a:pt x="5362346" y="304627"/>
                      <a:pt x="5363549" y="306001"/>
                    </a:cubicBezTo>
                    <a:cubicBezTo>
                      <a:pt x="5366124" y="308577"/>
                      <a:pt x="5368528" y="313556"/>
                      <a:pt x="5369902" y="316132"/>
                    </a:cubicBezTo>
                    <a:cubicBezTo>
                      <a:pt x="5372478" y="318708"/>
                      <a:pt x="5376255" y="316132"/>
                      <a:pt x="5378660" y="314930"/>
                    </a:cubicBezTo>
                    <a:cubicBezTo>
                      <a:pt x="5381235" y="314930"/>
                      <a:pt x="5379862" y="316132"/>
                      <a:pt x="5386215" y="317506"/>
                    </a:cubicBezTo>
                    <a:cubicBezTo>
                      <a:pt x="5391195" y="317506"/>
                      <a:pt x="5396346" y="313728"/>
                      <a:pt x="5397548" y="312526"/>
                    </a:cubicBezTo>
                    <a:cubicBezTo>
                      <a:pt x="5400124" y="309950"/>
                      <a:pt x="5397548" y="306172"/>
                      <a:pt x="5394972" y="304799"/>
                    </a:cubicBezTo>
                    <a:cubicBezTo>
                      <a:pt x="5392397" y="304799"/>
                      <a:pt x="5382437" y="306172"/>
                      <a:pt x="5378660" y="306172"/>
                    </a:cubicBezTo>
                    <a:cubicBezTo>
                      <a:pt x="5373680" y="306172"/>
                      <a:pt x="5371104" y="302394"/>
                      <a:pt x="5372306" y="299819"/>
                    </a:cubicBezTo>
                    <a:cubicBezTo>
                      <a:pt x="5373508" y="296041"/>
                      <a:pt x="5389821" y="284536"/>
                      <a:pt x="5392397" y="283334"/>
                    </a:cubicBezTo>
                    <a:cubicBezTo>
                      <a:pt x="5396174" y="280759"/>
                      <a:pt x="5406306" y="284536"/>
                      <a:pt x="5408710" y="285738"/>
                    </a:cubicBezTo>
                    <a:cubicBezTo>
                      <a:pt x="5412488" y="286940"/>
                      <a:pt x="5415063" y="285738"/>
                      <a:pt x="5418841" y="283162"/>
                    </a:cubicBezTo>
                    <a:cubicBezTo>
                      <a:pt x="5422619" y="279385"/>
                      <a:pt x="5433952" y="276809"/>
                      <a:pt x="5441508" y="275435"/>
                    </a:cubicBezTo>
                    <a:cubicBezTo>
                      <a:pt x="5450265" y="274233"/>
                      <a:pt x="5456619" y="274061"/>
                      <a:pt x="5464174" y="275435"/>
                    </a:cubicBezTo>
                    <a:cubicBezTo>
                      <a:pt x="5471729" y="276637"/>
                      <a:pt x="5472931" y="272859"/>
                      <a:pt x="5474306" y="271658"/>
                    </a:cubicBezTo>
                    <a:cubicBezTo>
                      <a:pt x="5475507" y="270284"/>
                      <a:pt x="5484265" y="262728"/>
                      <a:pt x="5494396" y="257577"/>
                    </a:cubicBezTo>
                    <a:cubicBezTo>
                      <a:pt x="5505729" y="252425"/>
                      <a:pt x="5520840" y="255001"/>
                      <a:pt x="5524618" y="255001"/>
                    </a:cubicBezTo>
                    <a:cubicBezTo>
                      <a:pt x="5528396" y="255001"/>
                      <a:pt x="5527194" y="256203"/>
                      <a:pt x="5529598" y="257577"/>
                    </a:cubicBezTo>
                    <a:cubicBezTo>
                      <a:pt x="5532174" y="258779"/>
                      <a:pt x="5535951" y="257577"/>
                      <a:pt x="5540931" y="255001"/>
                    </a:cubicBezTo>
                    <a:cubicBezTo>
                      <a:pt x="5545911" y="251223"/>
                      <a:pt x="5548486" y="247274"/>
                      <a:pt x="5547285" y="244870"/>
                    </a:cubicBezTo>
                    <a:cubicBezTo>
                      <a:pt x="5546083" y="242294"/>
                      <a:pt x="5508305" y="244870"/>
                      <a:pt x="5501952" y="245041"/>
                    </a:cubicBezTo>
                    <a:cubicBezTo>
                      <a:pt x="5496972" y="245041"/>
                      <a:pt x="5498174" y="248819"/>
                      <a:pt x="5496972" y="251395"/>
                    </a:cubicBezTo>
                    <a:cubicBezTo>
                      <a:pt x="5494396" y="253970"/>
                      <a:pt x="5488214" y="255173"/>
                      <a:pt x="5485638" y="255173"/>
                    </a:cubicBezTo>
                    <a:cubicBezTo>
                      <a:pt x="5481861" y="255173"/>
                      <a:pt x="5483063" y="252597"/>
                      <a:pt x="5481861" y="250193"/>
                    </a:cubicBezTo>
                    <a:cubicBezTo>
                      <a:pt x="5480659" y="247617"/>
                      <a:pt x="5469326" y="251395"/>
                      <a:pt x="5466750" y="252769"/>
                    </a:cubicBezTo>
                    <a:cubicBezTo>
                      <a:pt x="5464174" y="253970"/>
                      <a:pt x="5451639" y="254142"/>
                      <a:pt x="5442881" y="257920"/>
                    </a:cubicBezTo>
                    <a:cubicBezTo>
                      <a:pt x="5435326" y="260496"/>
                      <a:pt x="5436528" y="268051"/>
                      <a:pt x="5434124" y="269425"/>
                    </a:cubicBezTo>
                    <a:cubicBezTo>
                      <a:pt x="5432922" y="270627"/>
                      <a:pt x="5431548" y="266849"/>
                      <a:pt x="5430346" y="264274"/>
                    </a:cubicBezTo>
                    <a:cubicBezTo>
                      <a:pt x="5428972" y="260496"/>
                      <a:pt x="5423992" y="265476"/>
                      <a:pt x="5422791" y="266849"/>
                    </a:cubicBezTo>
                    <a:cubicBezTo>
                      <a:pt x="5420215" y="269425"/>
                      <a:pt x="5415235" y="273203"/>
                      <a:pt x="5406477" y="273203"/>
                    </a:cubicBezTo>
                    <a:cubicBezTo>
                      <a:pt x="5396346" y="272001"/>
                      <a:pt x="5396346" y="274405"/>
                      <a:pt x="5387589" y="275779"/>
                    </a:cubicBezTo>
                    <a:cubicBezTo>
                      <a:pt x="5380033" y="278354"/>
                      <a:pt x="5378831" y="279556"/>
                      <a:pt x="5377457" y="279556"/>
                    </a:cubicBezTo>
                    <a:cubicBezTo>
                      <a:pt x="5376084" y="279556"/>
                      <a:pt x="5373680" y="276981"/>
                      <a:pt x="5371104" y="275779"/>
                    </a:cubicBezTo>
                    <a:cubicBezTo>
                      <a:pt x="5368528" y="274577"/>
                      <a:pt x="5363549" y="275779"/>
                      <a:pt x="5359771" y="277152"/>
                    </a:cubicBezTo>
                    <a:cubicBezTo>
                      <a:pt x="5357195" y="278526"/>
                      <a:pt x="5358569" y="282304"/>
                      <a:pt x="5358569" y="283506"/>
                    </a:cubicBezTo>
                    <a:cubicBezTo>
                      <a:pt x="5358569" y="286082"/>
                      <a:pt x="5358569" y="289860"/>
                      <a:pt x="5355993" y="291061"/>
                    </a:cubicBezTo>
                    <a:cubicBezTo>
                      <a:pt x="5354791" y="292263"/>
                      <a:pt x="5353417" y="289860"/>
                      <a:pt x="5352215" y="288486"/>
                    </a:cubicBezTo>
                    <a:cubicBezTo>
                      <a:pt x="5351013" y="285910"/>
                      <a:pt x="5348437" y="288486"/>
                      <a:pt x="5343458" y="289860"/>
                    </a:cubicBezTo>
                    <a:cubicBezTo>
                      <a:pt x="5337104" y="289860"/>
                      <a:pt x="5312034" y="293809"/>
                      <a:pt x="5308256" y="293809"/>
                    </a:cubicBezTo>
                    <a:cubicBezTo>
                      <a:pt x="5304478" y="293809"/>
                      <a:pt x="5305680" y="300162"/>
                      <a:pt x="5302074" y="305314"/>
                    </a:cubicBezTo>
                    <a:cubicBezTo>
                      <a:pt x="5298297" y="310465"/>
                      <a:pt x="5281983" y="311667"/>
                      <a:pt x="5276832" y="311667"/>
                    </a:cubicBezTo>
                    <a:cubicBezTo>
                      <a:pt x="5271852" y="313041"/>
                      <a:pt x="5257943" y="316819"/>
                      <a:pt x="5252963" y="321970"/>
                    </a:cubicBezTo>
                    <a:cubicBezTo>
                      <a:pt x="5247983" y="326950"/>
                      <a:pt x="5249186" y="330899"/>
                      <a:pt x="5247983" y="333304"/>
                    </a:cubicBezTo>
                    <a:cubicBezTo>
                      <a:pt x="5246782" y="337081"/>
                      <a:pt x="5241630" y="332102"/>
                      <a:pt x="5237852" y="329526"/>
                    </a:cubicBezTo>
                    <a:cubicBezTo>
                      <a:pt x="5234075" y="326950"/>
                      <a:pt x="5232873" y="341031"/>
                      <a:pt x="5232873" y="344808"/>
                    </a:cubicBezTo>
                    <a:cubicBezTo>
                      <a:pt x="5231671" y="348586"/>
                      <a:pt x="5227893" y="351162"/>
                      <a:pt x="5225317" y="351162"/>
                    </a:cubicBezTo>
                    <a:cubicBezTo>
                      <a:pt x="5222741" y="351162"/>
                      <a:pt x="5221540" y="352364"/>
                      <a:pt x="5218963" y="353738"/>
                    </a:cubicBezTo>
                    <a:cubicBezTo>
                      <a:pt x="5216388" y="354940"/>
                      <a:pt x="5216388" y="354940"/>
                      <a:pt x="5215186" y="356314"/>
                    </a:cubicBezTo>
                    <a:cubicBezTo>
                      <a:pt x="5213984" y="358889"/>
                      <a:pt x="5211408" y="360091"/>
                      <a:pt x="5210206" y="360091"/>
                    </a:cubicBezTo>
                    <a:cubicBezTo>
                      <a:pt x="5207631" y="360091"/>
                      <a:pt x="5207631" y="362667"/>
                      <a:pt x="5206428" y="363869"/>
                    </a:cubicBezTo>
                    <a:cubicBezTo>
                      <a:pt x="5203853" y="366445"/>
                      <a:pt x="5202651" y="365071"/>
                      <a:pt x="5198873" y="365071"/>
                    </a:cubicBezTo>
                    <a:cubicBezTo>
                      <a:pt x="5195095" y="365071"/>
                      <a:pt x="5193893" y="371425"/>
                      <a:pt x="5192520" y="374000"/>
                    </a:cubicBezTo>
                    <a:cubicBezTo>
                      <a:pt x="5192520" y="376576"/>
                      <a:pt x="5189944" y="381556"/>
                      <a:pt x="5188742" y="382929"/>
                    </a:cubicBezTo>
                    <a:cubicBezTo>
                      <a:pt x="5186166" y="385505"/>
                      <a:pt x="5183762" y="384131"/>
                      <a:pt x="5179984" y="384131"/>
                    </a:cubicBezTo>
                    <a:cubicBezTo>
                      <a:pt x="5177408" y="384131"/>
                      <a:pt x="5169853" y="382929"/>
                      <a:pt x="5166075" y="380354"/>
                    </a:cubicBezTo>
                    <a:cubicBezTo>
                      <a:pt x="5163500" y="379152"/>
                      <a:pt x="5161095" y="382929"/>
                      <a:pt x="5159722" y="384131"/>
                    </a:cubicBezTo>
                    <a:cubicBezTo>
                      <a:pt x="5159722" y="385334"/>
                      <a:pt x="5155944" y="393060"/>
                      <a:pt x="5154742" y="394263"/>
                    </a:cubicBezTo>
                    <a:cubicBezTo>
                      <a:pt x="5152166" y="395465"/>
                      <a:pt x="5145984" y="413323"/>
                      <a:pt x="5144783" y="414697"/>
                    </a:cubicBezTo>
                    <a:cubicBezTo>
                      <a:pt x="5143580" y="417273"/>
                      <a:pt x="5118510" y="459171"/>
                      <a:pt x="5114732" y="464323"/>
                    </a:cubicBezTo>
                    <a:cubicBezTo>
                      <a:pt x="5110954" y="469474"/>
                      <a:pt x="5099621" y="470676"/>
                      <a:pt x="5090863" y="470676"/>
                    </a:cubicBezTo>
                    <a:cubicBezTo>
                      <a:pt x="5083308" y="470676"/>
                      <a:pt x="5075752" y="478403"/>
                      <a:pt x="5071975" y="479605"/>
                    </a:cubicBezTo>
                    <a:cubicBezTo>
                      <a:pt x="5066995" y="482181"/>
                      <a:pt x="5058066" y="482181"/>
                      <a:pt x="5053086" y="479605"/>
                    </a:cubicBezTo>
                    <a:cubicBezTo>
                      <a:pt x="5046732" y="478403"/>
                      <a:pt x="5041753" y="478403"/>
                      <a:pt x="5037975" y="478403"/>
                    </a:cubicBezTo>
                    <a:cubicBezTo>
                      <a:pt x="5032995" y="477201"/>
                      <a:pt x="5014106" y="477201"/>
                      <a:pt x="5010329" y="474626"/>
                    </a:cubicBezTo>
                    <a:cubicBezTo>
                      <a:pt x="5006551" y="473424"/>
                      <a:pt x="4976329" y="468272"/>
                      <a:pt x="4966197" y="467070"/>
                    </a:cubicBezTo>
                    <a:cubicBezTo>
                      <a:pt x="4957440" y="465868"/>
                      <a:pt x="4949885" y="465868"/>
                      <a:pt x="4944733" y="465868"/>
                    </a:cubicBezTo>
                    <a:cubicBezTo>
                      <a:pt x="4940956" y="465868"/>
                      <a:pt x="4935976" y="463292"/>
                      <a:pt x="4932198" y="460889"/>
                    </a:cubicBezTo>
                    <a:cubicBezTo>
                      <a:pt x="4929622" y="459686"/>
                      <a:pt x="4920865" y="458313"/>
                      <a:pt x="4912107" y="457111"/>
                    </a:cubicBezTo>
                    <a:cubicBezTo>
                      <a:pt x="4901976" y="455909"/>
                      <a:pt x="4898198" y="442000"/>
                      <a:pt x="4895622" y="439424"/>
                    </a:cubicBezTo>
                    <a:cubicBezTo>
                      <a:pt x="4893047" y="435646"/>
                      <a:pt x="4888067" y="438222"/>
                      <a:pt x="4885491" y="440798"/>
                    </a:cubicBezTo>
                    <a:cubicBezTo>
                      <a:pt x="4882916" y="443374"/>
                      <a:pt x="4877936" y="444575"/>
                      <a:pt x="4872956" y="444575"/>
                    </a:cubicBezTo>
                    <a:cubicBezTo>
                      <a:pt x="4866602" y="444575"/>
                      <a:pt x="4866774" y="450929"/>
                      <a:pt x="4864199" y="453505"/>
                    </a:cubicBezTo>
                    <a:cubicBezTo>
                      <a:pt x="4860421" y="456080"/>
                      <a:pt x="4849088" y="453505"/>
                      <a:pt x="4846512" y="450929"/>
                    </a:cubicBezTo>
                    <a:cubicBezTo>
                      <a:pt x="4842734" y="448353"/>
                      <a:pt x="4842734" y="443374"/>
                      <a:pt x="4843936" y="439424"/>
                    </a:cubicBezTo>
                    <a:cubicBezTo>
                      <a:pt x="4843936" y="435646"/>
                      <a:pt x="4831401" y="433071"/>
                      <a:pt x="4821270" y="431868"/>
                    </a:cubicBezTo>
                    <a:cubicBezTo>
                      <a:pt x="4812512" y="430666"/>
                      <a:pt x="4789674" y="424313"/>
                      <a:pt x="4780916" y="421737"/>
                    </a:cubicBezTo>
                    <a:cubicBezTo>
                      <a:pt x="4772159" y="419162"/>
                      <a:pt x="4769583" y="423111"/>
                      <a:pt x="4759452" y="424313"/>
                    </a:cubicBezTo>
                    <a:cubicBezTo>
                      <a:pt x="4749321" y="424313"/>
                      <a:pt x="4736785" y="423111"/>
                      <a:pt x="4733007" y="420535"/>
                    </a:cubicBezTo>
                    <a:cubicBezTo>
                      <a:pt x="4729230" y="417960"/>
                      <a:pt x="4717896" y="417960"/>
                      <a:pt x="4711543" y="415555"/>
                    </a:cubicBezTo>
                    <a:cubicBezTo>
                      <a:pt x="4703987" y="414354"/>
                      <a:pt x="4693856" y="409202"/>
                      <a:pt x="4690078" y="406798"/>
                    </a:cubicBezTo>
                    <a:cubicBezTo>
                      <a:pt x="4686301" y="404222"/>
                      <a:pt x="4682523" y="405596"/>
                      <a:pt x="4677543" y="408000"/>
                    </a:cubicBezTo>
                    <a:cubicBezTo>
                      <a:pt x="4672564" y="409202"/>
                      <a:pt x="4648523" y="408000"/>
                      <a:pt x="4643544" y="406798"/>
                    </a:cubicBezTo>
                    <a:cubicBezTo>
                      <a:pt x="4639766" y="404222"/>
                      <a:pt x="4627230" y="404222"/>
                      <a:pt x="4620877" y="404222"/>
                    </a:cubicBezTo>
                    <a:cubicBezTo>
                      <a:pt x="4614524" y="404222"/>
                      <a:pt x="4609544" y="406798"/>
                      <a:pt x="4608341" y="404222"/>
                    </a:cubicBezTo>
                    <a:cubicBezTo>
                      <a:pt x="4605766" y="403020"/>
                      <a:pt x="4609544" y="399071"/>
                      <a:pt x="4612119" y="399071"/>
                    </a:cubicBezTo>
                    <a:cubicBezTo>
                      <a:pt x="4614695" y="397869"/>
                      <a:pt x="4614524" y="391515"/>
                      <a:pt x="4615897" y="387566"/>
                    </a:cubicBezTo>
                    <a:cubicBezTo>
                      <a:pt x="4615897" y="384990"/>
                      <a:pt x="4615897" y="383788"/>
                      <a:pt x="4613321" y="383788"/>
                    </a:cubicBezTo>
                    <a:cubicBezTo>
                      <a:pt x="4610746" y="383788"/>
                      <a:pt x="4609544" y="384990"/>
                      <a:pt x="4604564" y="386364"/>
                    </a:cubicBezTo>
                    <a:cubicBezTo>
                      <a:pt x="4599584" y="388939"/>
                      <a:pt x="4599584" y="381384"/>
                      <a:pt x="4599584" y="378808"/>
                    </a:cubicBezTo>
                    <a:cubicBezTo>
                      <a:pt x="4599584" y="376233"/>
                      <a:pt x="4595807" y="376233"/>
                      <a:pt x="4589453" y="376233"/>
                    </a:cubicBezTo>
                    <a:cubicBezTo>
                      <a:pt x="4584473" y="376233"/>
                      <a:pt x="4584473" y="367303"/>
                      <a:pt x="4583099" y="364727"/>
                    </a:cubicBezTo>
                    <a:cubicBezTo>
                      <a:pt x="4581898" y="362152"/>
                      <a:pt x="4581898" y="363525"/>
                      <a:pt x="4576746" y="363525"/>
                    </a:cubicBezTo>
                    <a:cubicBezTo>
                      <a:pt x="4571766" y="363525"/>
                      <a:pt x="4570392" y="362324"/>
                      <a:pt x="4565412" y="362324"/>
                    </a:cubicBezTo>
                    <a:cubicBezTo>
                      <a:pt x="4561635" y="362324"/>
                      <a:pt x="4560433" y="366101"/>
                      <a:pt x="4560433" y="368677"/>
                    </a:cubicBezTo>
                    <a:cubicBezTo>
                      <a:pt x="4560433" y="371253"/>
                      <a:pt x="4563009" y="376233"/>
                      <a:pt x="4565584" y="378808"/>
                    </a:cubicBezTo>
                    <a:cubicBezTo>
                      <a:pt x="4569362" y="382586"/>
                      <a:pt x="4580695" y="382586"/>
                      <a:pt x="4583271" y="381384"/>
                    </a:cubicBezTo>
                    <a:cubicBezTo>
                      <a:pt x="4585847" y="381384"/>
                      <a:pt x="4587049" y="382586"/>
                      <a:pt x="4587049" y="385162"/>
                    </a:cubicBezTo>
                    <a:cubicBezTo>
                      <a:pt x="4587049" y="388939"/>
                      <a:pt x="4592200" y="392717"/>
                      <a:pt x="4592200" y="395293"/>
                    </a:cubicBezTo>
                    <a:cubicBezTo>
                      <a:pt x="4592200" y="397869"/>
                      <a:pt x="4583443" y="395293"/>
                      <a:pt x="4580867" y="395293"/>
                    </a:cubicBezTo>
                    <a:cubicBezTo>
                      <a:pt x="4578291" y="395293"/>
                      <a:pt x="4574513" y="395293"/>
                      <a:pt x="4569534" y="392717"/>
                    </a:cubicBezTo>
                    <a:cubicBezTo>
                      <a:pt x="4564554" y="390142"/>
                      <a:pt x="4559403" y="387737"/>
                      <a:pt x="4555625" y="387737"/>
                    </a:cubicBezTo>
                    <a:cubicBezTo>
                      <a:pt x="4551847" y="388939"/>
                      <a:pt x="4556999" y="394091"/>
                      <a:pt x="4556999" y="394091"/>
                    </a:cubicBezTo>
                    <a:cubicBezTo>
                      <a:pt x="4556999" y="394091"/>
                      <a:pt x="4559574" y="397869"/>
                      <a:pt x="4560776" y="400445"/>
                    </a:cubicBezTo>
                    <a:cubicBezTo>
                      <a:pt x="4561978" y="403020"/>
                      <a:pt x="4555796" y="406798"/>
                      <a:pt x="4553221" y="408172"/>
                    </a:cubicBezTo>
                    <a:cubicBezTo>
                      <a:pt x="4550645" y="409374"/>
                      <a:pt x="4548241" y="420878"/>
                      <a:pt x="4545665" y="426030"/>
                    </a:cubicBezTo>
                    <a:cubicBezTo>
                      <a:pt x="4544463" y="429808"/>
                      <a:pt x="4540685" y="436161"/>
                      <a:pt x="4538110" y="436161"/>
                    </a:cubicBezTo>
                    <a:cubicBezTo>
                      <a:pt x="4534332" y="436161"/>
                      <a:pt x="4531756" y="432384"/>
                      <a:pt x="4532958" y="428606"/>
                    </a:cubicBezTo>
                    <a:cubicBezTo>
                      <a:pt x="4532958" y="424828"/>
                      <a:pt x="4530383" y="423626"/>
                      <a:pt x="4527979" y="421050"/>
                    </a:cubicBezTo>
                    <a:cubicBezTo>
                      <a:pt x="4526776" y="419848"/>
                      <a:pt x="4527979" y="419848"/>
                      <a:pt x="4527979" y="417273"/>
                    </a:cubicBezTo>
                    <a:cubicBezTo>
                      <a:pt x="4527979" y="414697"/>
                      <a:pt x="4529181" y="416070"/>
                      <a:pt x="4530554" y="413495"/>
                    </a:cubicBezTo>
                    <a:cubicBezTo>
                      <a:pt x="4531756" y="410919"/>
                      <a:pt x="4524201" y="409717"/>
                      <a:pt x="4518019" y="409717"/>
                    </a:cubicBezTo>
                    <a:cubicBezTo>
                      <a:pt x="4513039" y="409717"/>
                      <a:pt x="4497928" y="407313"/>
                      <a:pt x="4494150" y="407313"/>
                    </a:cubicBezTo>
                    <a:cubicBezTo>
                      <a:pt x="4489171" y="406111"/>
                      <a:pt x="4489171" y="409889"/>
                      <a:pt x="4485393" y="413667"/>
                    </a:cubicBezTo>
                    <a:cubicBezTo>
                      <a:pt x="4481616" y="417444"/>
                      <a:pt x="4469080" y="412464"/>
                      <a:pt x="4460151" y="412464"/>
                    </a:cubicBezTo>
                    <a:cubicBezTo>
                      <a:pt x="4451393" y="412464"/>
                      <a:pt x="4446242" y="415040"/>
                      <a:pt x="4443838" y="415040"/>
                    </a:cubicBezTo>
                    <a:cubicBezTo>
                      <a:pt x="4440060" y="413839"/>
                      <a:pt x="4437484" y="410061"/>
                      <a:pt x="4436282" y="407485"/>
                    </a:cubicBezTo>
                    <a:cubicBezTo>
                      <a:pt x="4433707" y="404909"/>
                      <a:pt x="4422373" y="403707"/>
                      <a:pt x="4419798" y="404909"/>
                    </a:cubicBezTo>
                    <a:cubicBezTo>
                      <a:pt x="4416020" y="406111"/>
                      <a:pt x="4416020" y="407485"/>
                      <a:pt x="4413444" y="409889"/>
                    </a:cubicBezTo>
                    <a:cubicBezTo>
                      <a:pt x="4410868" y="412464"/>
                      <a:pt x="4404687" y="412464"/>
                      <a:pt x="4402111" y="412464"/>
                    </a:cubicBezTo>
                    <a:cubicBezTo>
                      <a:pt x="4399535" y="411262"/>
                      <a:pt x="4399535" y="408687"/>
                      <a:pt x="4398333" y="404909"/>
                    </a:cubicBezTo>
                    <a:cubicBezTo>
                      <a:pt x="4396959" y="401131"/>
                      <a:pt x="4394555" y="399929"/>
                      <a:pt x="4393353" y="397353"/>
                    </a:cubicBezTo>
                    <a:cubicBezTo>
                      <a:pt x="4391980" y="394778"/>
                      <a:pt x="4391980" y="393576"/>
                      <a:pt x="4391980" y="391000"/>
                    </a:cubicBezTo>
                    <a:cubicBezTo>
                      <a:pt x="4391980" y="389798"/>
                      <a:pt x="4391980" y="387222"/>
                      <a:pt x="4390606" y="384647"/>
                    </a:cubicBezTo>
                    <a:cubicBezTo>
                      <a:pt x="4390606" y="380869"/>
                      <a:pt x="4395586" y="379495"/>
                      <a:pt x="4396959" y="376919"/>
                    </a:cubicBezTo>
                    <a:cubicBezTo>
                      <a:pt x="4398161" y="374344"/>
                      <a:pt x="4389404" y="374344"/>
                      <a:pt x="4385626" y="373141"/>
                    </a:cubicBezTo>
                    <a:cubicBezTo>
                      <a:pt x="4381848" y="373141"/>
                      <a:pt x="4386828" y="367990"/>
                      <a:pt x="4389404" y="365414"/>
                    </a:cubicBezTo>
                    <a:cubicBezTo>
                      <a:pt x="4390606" y="361637"/>
                      <a:pt x="4380646" y="359061"/>
                      <a:pt x="4375495" y="361637"/>
                    </a:cubicBezTo>
                    <a:cubicBezTo>
                      <a:pt x="4370515" y="364212"/>
                      <a:pt x="4371717" y="370566"/>
                      <a:pt x="4371717" y="373141"/>
                    </a:cubicBezTo>
                    <a:cubicBezTo>
                      <a:pt x="4371717" y="375718"/>
                      <a:pt x="4370515" y="379495"/>
                      <a:pt x="4366738" y="384647"/>
                    </a:cubicBezTo>
                    <a:cubicBezTo>
                      <a:pt x="4364161" y="389798"/>
                      <a:pt x="4347849" y="383444"/>
                      <a:pt x="4337717" y="380869"/>
                    </a:cubicBezTo>
                    <a:cubicBezTo>
                      <a:pt x="4328960" y="378293"/>
                      <a:pt x="4299940" y="375889"/>
                      <a:pt x="4286031" y="375889"/>
                    </a:cubicBezTo>
                    <a:cubicBezTo>
                      <a:pt x="4272122" y="374687"/>
                      <a:pt x="4219233" y="365930"/>
                      <a:pt x="4210476" y="364556"/>
                    </a:cubicBezTo>
                    <a:cubicBezTo>
                      <a:pt x="4202920" y="363354"/>
                      <a:pt x="4176476" y="359576"/>
                      <a:pt x="4162567" y="357000"/>
                    </a:cubicBezTo>
                    <a:cubicBezTo>
                      <a:pt x="4148658" y="355798"/>
                      <a:pt x="4105901" y="350819"/>
                      <a:pt x="4098345" y="352021"/>
                    </a:cubicBezTo>
                    <a:cubicBezTo>
                      <a:pt x="4091992" y="352021"/>
                      <a:pt x="4079456" y="354596"/>
                      <a:pt x="4071901" y="354596"/>
                    </a:cubicBezTo>
                    <a:cubicBezTo>
                      <a:pt x="4064345" y="354596"/>
                      <a:pt x="4061770" y="349616"/>
                      <a:pt x="4051638" y="344465"/>
                    </a:cubicBezTo>
                    <a:cubicBezTo>
                      <a:pt x="4041507" y="339485"/>
                      <a:pt x="3998750" y="340687"/>
                      <a:pt x="3992396" y="340859"/>
                    </a:cubicBezTo>
                    <a:cubicBezTo>
                      <a:pt x="3986043" y="340859"/>
                      <a:pt x="3983639" y="346010"/>
                      <a:pt x="3979861" y="349788"/>
                    </a:cubicBezTo>
                    <a:cubicBezTo>
                      <a:pt x="3974881" y="353566"/>
                      <a:pt x="3962175" y="357516"/>
                      <a:pt x="3949639" y="356142"/>
                    </a:cubicBezTo>
                    <a:cubicBezTo>
                      <a:pt x="3937104" y="356142"/>
                      <a:pt x="3918215" y="360091"/>
                      <a:pt x="3905508" y="362667"/>
                    </a:cubicBezTo>
                    <a:cubicBezTo>
                      <a:pt x="3892973" y="365243"/>
                      <a:pt x="3885418" y="364040"/>
                      <a:pt x="3876488" y="361465"/>
                    </a:cubicBezTo>
                    <a:cubicBezTo>
                      <a:pt x="3868932" y="360263"/>
                      <a:pt x="3855023" y="359061"/>
                      <a:pt x="3842489" y="361465"/>
                    </a:cubicBezTo>
                    <a:cubicBezTo>
                      <a:pt x="3829953" y="364040"/>
                      <a:pt x="3817246" y="362839"/>
                      <a:pt x="3814842" y="359061"/>
                    </a:cubicBezTo>
                    <a:cubicBezTo>
                      <a:pt x="3811064" y="356485"/>
                      <a:pt x="3808489" y="357859"/>
                      <a:pt x="3806084" y="359061"/>
                    </a:cubicBezTo>
                    <a:cubicBezTo>
                      <a:pt x="3804883" y="361637"/>
                      <a:pt x="3797327" y="370566"/>
                      <a:pt x="3794752" y="375546"/>
                    </a:cubicBezTo>
                    <a:cubicBezTo>
                      <a:pt x="3792347" y="380697"/>
                      <a:pt x="3797327" y="388252"/>
                      <a:pt x="3798529" y="392030"/>
                    </a:cubicBezTo>
                    <a:cubicBezTo>
                      <a:pt x="3801105" y="397010"/>
                      <a:pt x="3797327" y="403364"/>
                      <a:pt x="3793549" y="403364"/>
                    </a:cubicBezTo>
                    <a:cubicBezTo>
                      <a:pt x="3790974" y="404738"/>
                      <a:pt x="3787196" y="395808"/>
                      <a:pt x="3783418" y="393232"/>
                    </a:cubicBezTo>
                    <a:cubicBezTo>
                      <a:pt x="3779640" y="389455"/>
                      <a:pt x="3777064" y="388252"/>
                      <a:pt x="3775863" y="390828"/>
                    </a:cubicBezTo>
                    <a:cubicBezTo>
                      <a:pt x="3774661" y="394606"/>
                      <a:pt x="3777064" y="399758"/>
                      <a:pt x="3777236" y="405939"/>
                    </a:cubicBezTo>
                    <a:cubicBezTo>
                      <a:pt x="3776034" y="411091"/>
                      <a:pt x="3767105" y="413667"/>
                      <a:pt x="3760923" y="414869"/>
                    </a:cubicBezTo>
                    <a:cubicBezTo>
                      <a:pt x="3754570" y="414869"/>
                      <a:pt x="3752166" y="407313"/>
                      <a:pt x="3750792" y="404738"/>
                    </a:cubicBezTo>
                    <a:cubicBezTo>
                      <a:pt x="3749590" y="400960"/>
                      <a:pt x="3745641" y="400960"/>
                      <a:pt x="3743237" y="402161"/>
                    </a:cubicBezTo>
                    <a:cubicBezTo>
                      <a:pt x="3739459" y="404738"/>
                      <a:pt x="3740832" y="409717"/>
                      <a:pt x="3740832" y="414869"/>
                    </a:cubicBezTo>
                    <a:cubicBezTo>
                      <a:pt x="3740832" y="421222"/>
                      <a:pt x="3734479" y="418647"/>
                      <a:pt x="3725721" y="417444"/>
                    </a:cubicBezTo>
                    <a:cubicBezTo>
                      <a:pt x="3716964" y="414869"/>
                      <a:pt x="3710610" y="414869"/>
                      <a:pt x="3697903" y="413667"/>
                    </a:cubicBezTo>
                    <a:cubicBezTo>
                      <a:pt x="3686570" y="413667"/>
                      <a:pt x="3681590" y="406111"/>
                      <a:pt x="3673863" y="400960"/>
                    </a:cubicBezTo>
                    <a:cubicBezTo>
                      <a:pt x="3667510" y="397182"/>
                      <a:pt x="3657379" y="394606"/>
                      <a:pt x="3652399" y="395980"/>
                    </a:cubicBezTo>
                    <a:cubicBezTo>
                      <a:pt x="3647419" y="395980"/>
                      <a:pt x="3643641" y="393404"/>
                      <a:pt x="3639863" y="389626"/>
                    </a:cubicBezTo>
                    <a:cubicBezTo>
                      <a:pt x="3637288" y="387050"/>
                      <a:pt x="3631106" y="388424"/>
                      <a:pt x="3623551" y="389626"/>
                    </a:cubicBezTo>
                    <a:cubicBezTo>
                      <a:pt x="3617197" y="390828"/>
                      <a:pt x="3604662" y="385849"/>
                      <a:pt x="3599682" y="384475"/>
                    </a:cubicBezTo>
                    <a:cubicBezTo>
                      <a:pt x="3594702" y="383273"/>
                      <a:pt x="3592126" y="394606"/>
                      <a:pt x="3593500" y="400960"/>
                    </a:cubicBezTo>
                    <a:cubicBezTo>
                      <a:pt x="3594702" y="408687"/>
                      <a:pt x="3613763" y="414869"/>
                      <a:pt x="3614965" y="416242"/>
                    </a:cubicBezTo>
                    <a:cubicBezTo>
                      <a:pt x="3617541" y="417444"/>
                      <a:pt x="3626298" y="420020"/>
                      <a:pt x="3625096" y="423798"/>
                    </a:cubicBezTo>
                    <a:cubicBezTo>
                      <a:pt x="3625096" y="427576"/>
                      <a:pt x="3611187" y="426373"/>
                      <a:pt x="3607409" y="426373"/>
                    </a:cubicBezTo>
                    <a:cubicBezTo>
                      <a:pt x="3603632" y="426373"/>
                      <a:pt x="3601055" y="431525"/>
                      <a:pt x="3611187" y="440282"/>
                    </a:cubicBezTo>
                    <a:cubicBezTo>
                      <a:pt x="3620116" y="450414"/>
                      <a:pt x="3637631" y="455393"/>
                      <a:pt x="3643984" y="459343"/>
                    </a:cubicBezTo>
                    <a:cubicBezTo>
                      <a:pt x="3650338" y="463121"/>
                      <a:pt x="3660470" y="483383"/>
                      <a:pt x="3664247" y="485959"/>
                    </a:cubicBezTo>
                    <a:cubicBezTo>
                      <a:pt x="3666823" y="487161"/>
                      <a:pt x="3673004" y="488535"/>
                      <a:pt x="3679358" y="487161"/>
                    </a:cubicBezTo>
                    <a:cubicBezTo>
                      <a:pt x="3684338" y="484585"/>
                      <a:pt x="3693267" y="488363"/>
                      <a:pt x="3697045" y="489737"/>
                    </a:cubicBezTo>
                    <a:cubicBezTo>
                      <a:pt x="3700823" y="490939"/>
                      <a:pt x="3715933" y="490939"/>
                      <a:pt x="3727267" y="494717"/>
                    </a:cubicBezTo>
                    <a:cubicBezTo>
                      <a:pt x="3737398" y="497292"/>
                      <a:pt x="3742378" y="507423"/>
                      <a:pt x="3741176" y="509999"/>
                    </a:cubicBezTo>
                    <a:cubicBezTo>
                      <a:pt x="3741176" y="511201"/>
                      <a:pt x="3737398" y="509999"/>
                      <a:pt x="3732419" y="508797"/>
                    </a:cubicBezTo>
                    <a:cubicBezTo>
                      <a:pt x="3726065" y="507595"/>
                      <a:pt x="3703399" y="510171"/>
                      <a:pt x="3695843" y="510171"/>
                    </a:cubicBezTo>
                    <a:cubicBezTo>
                      <a:pt x="3689490" y="510171"/>
                      <a:pt x="3685712" y="510171"/>
                      <a:pt x="3681934" y="511544"/>
                    </a:cubicBezTo>
                    <a:cubicBezTo>
                      <a:pt x="3676954" y="512747"/>
                      <a:pt x="3665621" y="514121"/>
                      <a:pt x="3656692" y="514121"/>
                    </a:cubicBezTo>
                    <a:cubicBezTo>
                      <a:pt x="3647934" y="514121"/>
                      <a:pt x="3611358" y="514292"/>
                      <a:pt x="3603803" y="518070"/>
                    </a:cubicBezTo>
                    <a:cubicBezTo>
                      <a:pt x="3596247" y="520646"/>
                      <a:pt x="3598824" y="528201"/>
                      <a:pt x="3600025" y="531979"/>
                    </a:cubicBezTo>
                    <a:cubicBezTo>
                      <a:pt x="3600025" y="537130"/>
                      <a:pt x="3601227" y="538333"/>
                      <a:pt x="3600025" y="542110"/>
                    </a:cubicBezTo>
                    <a:cubicBezTo>
                      <a:pt x="3597450" y="545888"/>
                      <a:pt x="3595046" y="554817"/>
                      <a:pt x="3593844" y="558595"/>
                    </a:cubicBezTo>
                    <a:cubicBezTo>
                      <a:pt x="3593844" y="563575"/>
                      <a:pt x="3592642" y="563575"/>
                      <a:pt x="3591439" y="566150"/>
                    </a:cubicBezTo>
                    <a:cubicBezTo>
                      <a:pt x="3590238" y="568726"/>
                      <a:pt x="3588864" y="571302"/>
                      <a:pt x="3590238" y="576282"/>
                    </a:cubicBezTo>
                    <a:cubicBezTo>
                      <a:pt x="3592813" y="580059"/>
                      <a:pt x="3587833" y="586413"/>
                      <a:pt x="3586460" y="595342"/>
                    </a:cubicBezTo>
                    <a:cubicBezTo>
                      <a:pt x="3586460" y="605473"/>
                      <a:pt x="3597793" y="609251"/>
                      <a:pt x="3601571" y="610625"/>
                    </a:cubicBezTo>
                    <a:cubicBezTo>
                      <a:pt x="3606550" y="613201"/>
                      <a:pt x="3612904" y="616978"/>
                      <a:pt x="3625611" y="624534"/>
                    </a:cubicBezTo>
                    <a:cubicBezTo>
                      <a:pt x="3636945" y="632089"/>
                      <a:pt x="3667166" y="632089"/>
                      <a:pt x="3669742" y="632089"/>
                    </a:cubicBezTo>
                    <a:cubicBezTo>
                      <a:pt x="3673520" y="632089"/>
                      <a:pt x="3673520" y="637241"/>
                      <a:pt x="3673520" y="641018"/>
                    </a:cubicBezTo>
                    <a:cubicBezTo>
                      <a:pt x="3672318" y="644796"/>
                      <a:pt x="3665965" y="647372"/>
                      <a:pt x="3655833" y="647372"/>
                    </a:cubicBezTo>
                    <a:cubicBezTo>
                      <a:pt x="3644500" y="648574"/>
                      <a:pt x="3640722" y="648746"/>
                      <a:pt x="3635742" y="647372"/>
                    </a:cubicBezTo>
                    <a:cubicBezTo>
                      <a:pt x="3630762" y="646170"/>
                      <a:pt x="3624409" y="647372"/>
                      <a:pt x="3621833" y="647372"/>
                    </a:cubicBezTo>
                    <a:cubicBezTo>
                      <a:pt x="3618056" y="648574"/>
                      <a:pt x="3609298" y="647372"/>
                      <a:pt x="3604147" y="642392"/>
                    </a:cubicBezTo>
                    <a:cubicBezTo>
                      <a:pt x="3599167" y="638615"/>
                      <a:pt x="3591611" y="639816"/>
                      <a:pt x="3577702" y="643766"/>
                    </a:cubicBezTo>
                    <a:cubicBezTo>
                      <a:pt x="3563793" y="648917"/>
                      <a:pt x="3551258" y="645140"/>
                      <a:pt x="3542501" y="642564"/>
                    </a:cubicBezTo>
                    <a:cubicBezTo>
                      <a:pt x="3533743" y="639988"/>
                      <a:pt x="3526188" y="637584"/>
                      <a:pt x="3517258" y="638786"/>
                    </a:cubicBezTo>
                    <a:cubicBezTo>
                      <a:pt x="3508501" y="640160"/>
                      <a:pt x="3465572" y="636382"/>
                      <a:pt x="3453036" y="635180"/>
                    </a:cubicBezTo>
                    <a:cubicBezTo>
                      <a:pt x="3440501" y="635180"/>
                      <a:pt x="3396370" y="623847"/>
                      <a:pt x="3387441" y="622645"/>
                    </a:cubicBezTo>
                    <a:cubicBezTo>
                      <a:pt x="3377310" y="622645"/>
                      <a:pt x="3354643" y="616291"/>
                      <a:pt x="3350866" y="615090"/>
                    </a:cubicBezTo>
                    <a:cubicBezTo>
                      <a:pt x="3348290" y="613888"/>
                      <a:pt x="3338330" y="612513"/>
                      <a:pt x="3329401" y="612513"/>
                    </a:cubicBezTo>
                    <a:cubicBezTo>
                      <a:pt x="3320643" y="612513"/>
                      <a:pt x="3291623" y="604958"/>
                      <a:pt x="3284068" y="602382"/>
                    </a:cubicBezTo>
                    <a:cubicBezTo>
                      <a:pt x="3277714" y="601180"/>
                      <a:pt x="3267583" y="597402"/>
                      <a:pt x="3241139" y="597402"/>
                    </a:cubicBezTo>
                    <a:cubicBezTo>
                      <a:pt x="3215897" y="598776"/>
                      <a:pt x="3202160" y="591049"/>
                      <a:pt x="3198210" y="586070"/>
                    </a:cubicBezTo>
                    <a:cubicBezTo>
                      <a:pt x="3195634" y="580918"/>
                      <a:pt x="3170392" y="574736"/>
                      <a:pt x="3162836" y="570959"/>
                    </a:cubicBezTo>
                    <a:cubicBezTo>
                      <a:pt x="3154079" y="567181"/>
                      <a:pt x="3135019" y="563403"/>
                      <a:pt x="3127463" y="563403"/>
                    </a:cubicBezTo>
                    <a:cubicBezTo>
                      <a:pt x="3118705" y="563403"/>
                      <a:pt x="3069423" y="563575"/>
                      <a:pt x="3058090" y="560999"/>
                    </a:cubicBezTo>
                    <a:cubicBezTo>
                      <a:pt x="3045555" y="559797"/>
                      <a:pt x="3032847" y="554645"/>
                      <a:pt x="3031646" y="552242"/>
                    </a:cubicBezTo>
                    <a:cubicBezTo>
                      <a:pt x="3029070" y="551039"/>
                      <a:pt x="3024090" y="549665"/>
                      <a:pt x="3019110" y="547262"/>
                    </a:cubicBezTo>
                    <a:cubicBezTo>
                      <a:pt x="3014130" y="546059"/>
                      <a:pt x="3008979" y="538333"/>
                      <a:pt x="3005201" y="533353"/>
                    </a:cubicBezTo>
                    <a:cubicBezTo>
                      <a:pt x="3001424" y="528373"/>
                      <a:pt x="2981333" y="526999"/>
                      <a:pt x="2971201" y="525797"/>
                    </a:cubicBezTo>
                    <a:cubicBezTo>
                      <a:pt x="2959868" y="524595"/>
                      <a:pt x="2932050" y="506908"/>
                      <a:pt x="2930848" y="504333"/>
                    </a:cubicBezTo>
                    <a:cubicBezTo>
                      <a:pt x="2929646" y="501757"/>
                      <a:pt x="2929646" y="499181"/>
                      <a:pt x="2929475" y="495404"/>
                    </a:cubicBezTo>
                    <a:cubicBezTo>
                      <a:pt x="2929475" y="491626"/>
                      <a:pt x="2921919" y="487848"/>
                      <a:pt x="2919343" y="485272"/>
                    </a:cubicBezTo>
                    <a:cubicBezTo>
                      <a:pt x="2918141" y="484070"/>
                      <a:pt x="2914363" y="485272"/>
                      <a:pt x="2912990" y="486474"/>
                    </a:cubicBezTo>
                    <a:cubicBezTo>
                      <a:pt x="2910414" y="489050"/>
                      <a:pt x="2906637" y="492827"/>
                      <a:pt x="2904232" y="492827"/>
                    </a:cubicBezTo>
                    <a:cubicBezTo>
                      <a:pt x="2900454" y="492827"/>
                      <a:pt x="2901657" y="489050"/>
                      <a:pt x="2901657" y="485272"/>
                    </a:cubicBezTo>
                    <a:cubicBezTo>
                      <a:pt x="2901657" y="482696"/>
                      <a:pt x="2899081" y="484070"/>
                      <a:pt x="2897879" y="481494"/>
                    </a:cubicBezTo>
                    <a:cubicBezTo>
                      <a:pt x="2897879" y="478918"/>
                      <a:pt x="2900454" y="477717"/>
                      <a:pt x="2901657" y="475141"/>
                    </a:cubicBezTo>
                    <a:cubicBezTo>
                      <a:pt x="2902859" y="473939"/>
                      <a:pt x="2902859" y="472565"/>
                      <a:pt x="2901657" y="465010"/>
                    </a:cubicBezTo>
                    <a:cubicBezTo>
                      <a:pt x="2900283" y="457454"/>
                      <a:pt x="2916768" y="459858"/>
                      <a:pt x="2916768" y="457283"/>
                    </a:cubicBezTo>
                    <a:cubicBezTo>
                      <a:pt x="2916768" y="456080"/>
                      <a:pt x="2912990" y="454706"/>
                      <a:pt x="2911788" y="453505"/>
                    </a:cubicBezTo>
                    <a:cubicBezTo>
                      <a:pt x="2910586" y="453505"/>
                      <a:pt x="2905434" y="452303"/>
                      <a:pt x="2903030" y="448525"/>
                    </a:cubicBezTo>
                    <a:cubicBezTo>
                      <a:pt x="2900454" y="444747"/>
                      <a:pt x="2895475" y="434616"/>
                      <a:pt x="2895475" y="433242"/>
                    </a:cubicBezTo>
                    <a:cubicBezTo>
                      <a:pt x="2895475" y="430666"/>
                      <a:pt x="2896677" y="426889"/>
                      <a:pt x="2899252" y="426889"/>
                    </a:cubicBezTo>
                    <a:cubicBezTo>
                      <a:pt x="2901829" y="425686"/>
                      <a:pt x="2900454" y="423111"/>
                      <a:pt x="2903030" y="419333"/>
                    </a:cubicBezTo>
                    <a:cubicBezTo>
                      <a:pt x="2905606" y="415555"/>
                      <a:pt x="2910586" y="419333"/>
                      <a:pt x="2914363" y="419333"/>
                    </a:cubicBezTo>
                    <a:cubicBezTo>
                      <a:pt x="2919343" y="419333"/>
                      <a:pt x="2924495" y="419333"/>
                      <a:pt x="2932050" y="416757"/>
                    </a:cubicBezTo>
                    <a:cubicBezTo>
                      <a:pt x="2938404" y="415555"/>
                      <a:pt x="2940808" y="419333"/>
                      <a:pt x="2950939" y="420535"/>
                    </a:cubicBezTo>
                    <a:cubicBezTo>
                      <a:pt x="2961070" y="420535"/>
                      <a:pt x="2961070" y="416757"/>
                      <a:pt x="2963474" y="412808"/>
                    </a:cubicBezTo>
                    <a:cubicBezTo>
                      <a:pt x="2964676" y="410232"/>
                      <a:pt x="2966050" y="410232"/>
                      <a:pt x="2972232" y="409030"/>
                    </a:cubicBezTo>
                    <a:cubicBezTo>
                      <a:pt x="2977212" y="409030"/>
                      <a:pt x="2982363" y="405253"/>
                      <a:pt x="2986141" y="402677"/>
                    </a:cubicBezTo>
                    <a:cubicBezTo>
                      <a:pt x="2989918" y="400101"/>
                      <a:pt x="2993696" y="400101"/>
                      <a:pt x="3000050" y="402677"/>
                    </a:cubicBezTo>
                    <a:cubicBezTo>
                      <a:pt x="3007605" y="405253"/>
                      <a:pt x="3007605" y="409030"/>
                      <a:pt x="3012757" y="411606"/>
                    </a:cubicBezTo>
                    <a:cubicBezTo>
                      <a:pt x="3016535" y="414182"/>
                      <a:pt x="3016535" y="412808"/>
                      <a:pt x="3016535" y="405253"/>
                    </a:cubicBezTo>
                    <a:cubicBezTo>
                      <a:pt x="3017737" y="398899"/>
                      <a:pt x="3007605" y="397697"/>
                      <a:pt x="3002626" y="397697"/>
                    </a:cubicBezTo>
                    <a:cubicBezTo>
                      <a:pt x="2998848" y="397697"/>
                      <a:pt x="2996272" y="392717"/>
                      <a:pt x="2995070" y="390142"/>
                    </a:cubicBezTo>
                    <a:cubicBezTo>
                      <a:pt x="2992495" y="387566"/>
                      <a:pt x="2981161" y="391515"/>
                      <a:pt x="2978757" y="392717"/>
                    </a:cubicBezTo>
                    <a:cubicBezTo>
                      <a:pt x="2976181" y="393919"/>
                      <a:pt x="2976181" y="390142"/>
                      <a:pt x="2976181" y="386364"/>
                    </a:cubicBezTo>
                    <a:cubicBezTo>
                      <a:pt x="2977383" y="382586"/>
                      <a:pt x="2973606" y="378808"/>
                      <a:pt x="2972404" y="375031"/>
                    </a:cubicBezTo>
                    <a:cubicBezTo>
                      <a:pt x="2971201" y="371253"/>
                      <a:pt x="2967252" y="358546"/>
                      <a:pt x="2966050" y="353394"/>
                    </a:cubicBezTo>
                    <a:cubicBezTo>
                      <a:pt x="2966050" y="348243"/>
                      <a:pt x="2958495" y="350819"/>
                      <a:pt x="2957292" y="350819"/>
                    </a:cubicBezTo>
                    <a:cubicBezTo>
                      <a:pt x="2956090" y="350819"/>
                      <a:pt x="2953515" y="350819"/>
                      <a:pt x="2953515" y="348243"/>
                    </a:cubicBezTo>
                    <a:cubicBezTo>
                      <a:pt x="2953515" y="345667"/>
                      <a:pt x="2958495" y="343091"/>
                      <a:pt x="2962272" y="341889"/>
                    </a:cubicBezTo>
                    <a:cubicBezTo>
                      <a:pt x="2966050" y="340687"/>
                      <a:pt x="2964676" y="338112"/>
                      <a:pt x="2967252" y="330384"/>
                    </a:cubicBezTo>
                    <a:cubicBezTo>
                      <a:pt x="2968454" y="322657"/>
                      <a:pt x="2976009" y="329182"/>
                      <a:pt x="2978585" y="325233"/>
                    </a:cubicBezTo>
                    <a:cubicBezTo>
                      <a:pt x="2979787" y="322657"/>
                      <a:pt x="2968454" y="322657"/>
                      <a:pt x="2966050" y="322657"/>
                    </a:cubicBezTo>
                    <a:cubicBezTo>
                      <a:pt x="2963474" y="322657"/>
                      <a:pt x="2964676" y="313728"/>
                      <a:pt x="2964676" y="308748"/>
                    </a:cubicBezTo>
                    <a:cubicBezTo>
                      <a:pt x="2964676" y="304970"/>
                      <a:pt x="2960898" y="306172"/>
                      <a:pt x="2959697" y="304970"/>
                    </a:cubicBezTo>
                    <a:cubicBezTo>
                      <a:pt x="2959697" y="302394"/>
                      <a:pt x="2963474" y="294839"/>
                      <a:pt x="2965878" y="292263"/>
                    </a:cubicBezTo>
                    <a:cubicBezTo>
                      <a:pt x="2967080" y="289688"/>
                      <a:pt x="2970858" y="276981"/>
                      <a:pt x="2974636" y="273203"/>
                    </a:cubicBezTo>
                    <a:cubicBezTo>
                      <a:pt x="2977212" y="269425"/>
                      <a:pt x="2977212" y="278354"/>
                      <a:pt x="2978414" y="282132"/>
                    </a:cubicBezTo>
                    <a:cubicBezTo>
                      <a:pt x="2980989" y="287283"/>
                      <a:pt x="2978414" y="291061"/>
                      <a:pt x="2982191" y="292263"/>
                    </a:cubicBezTo>
                    <a:cubicBezTo>
                      <a:pt x="2984767" y="292263"/>
                      <a:pt x="2992151" y="278354"/>
                      <a:pt x="2994726" y="275779"/>
                    </a:cubicBezTo>
                    <a:cubicBezTo>
                      <a:pt x="2997303" y="273203"/>
                      <a:pt x="3001080" y="279556"/>
                      <a:pt x="3004858" y="278354"/>
                    </a:cubicBezTo>
                    <a:cubicBezTo>
                      <a:pt x="3008635" y="278354"/>
                      <a:pt x="2999878" y="269425"/>
                      <a:pt x="2998504" y="266849"/>
                    </a:cubicBezTo>
                    <a:cubicBezTo>
                      <a:pt x="2997303" y="264274"/>
                      <a:pt x="3009837" y="265648"/>
                      <a:pt x="3012413" y="264274"/>
                    </a:cubicBezTo>
                    <a:cubicBezTo>
                      <a:pt x="3014989" y="263072"/>
                      <a:pt x="3028726" y="247789"/>
                      <a:pt x="3031302" y="245213"/>
                    </a:cubicBezTo>
                    <a:cubicBezTo>
                      <a:pt x="3032504" y="242638"/>
                      <a:pt x="3031302" y="242638"/>
                      <a:pt x="3028726" y="237486"/>
                    </a:cubicBezTo>
                    <a:cubicBezTo>
                      <a:pt x="3024949" y="233708"/>
                      <a:pt x="3031302" y="233708"/>
                      <a:pt x="3040060" y="233708"/>
                    </a:cubicBezTo>
                    <a:cubicBezTo>
                      <a:pt x="3048817" y="233708"/>
                      <a:pt x="3065302" y="231132"/>
                      <a:pt x="3069080" y="229759"/>
                    </a:cubicBezTo>
                    <a:cubicBezTo>
                      <a:pt x="3072857" y="227183"/>
                      <a:pt x="3071655" y="222203"/>
                      <a:pt x="3071483" y="218254"/>
                    </a:cubicBezTo>
                    <a:cubicBezTo>
                      <a:pt x="3071483" y="214476"/>
                      <a:pt x="3077837" y="219456"/>
                      <a:pt x="3081615" y="222032"/>
                    </a:cubicBezTo>
                    <a:cubicBezTo>
                      <a:pt x="3085392" y="223234"/>
                      <a:pt x="3085392" y="220829"/>
                      <a:pt x="3086595" y="218254"/>
                    </a:cubicBezTo>
                    <a:cubicBezTo>
                      <a:pt x="3087797" y="217052"/>
                      <a:pt x="3085392" y="217052"/>
                      <a:pt x="3084019" y="214476"/>
                    </a:cubicBezTo>
                    <a:cubicBezTo>
                      <a:pt x="3082817" y="211900"/>
                      <a:pt x="3088999" y="210698"/>
                      <a:pt x="3092777" y="208123"/>
                    </a:cubicBezTo>
                    <a:cubicBezTo>
                      <a:pt x="3095352" y="206920"/>
                      <a:pt x="3096554" y="200395"/>
                      <a:pt x="3096554" y="196617"/>
                    </a:cubicBezTo>
                    <a:cubicBezTo>
                      <a:pt x="3096554" y="191466"/>
                      <a:pt x="3101534" y="191466"/>
                      <a:pt x="3104110" y="187688"/>
                    </a:cubicBezTo>
                    <a:cubicBezTo>
                      <a:pt x="3106686" y="183911"/>
                      <a:pt x="3104110" y="181335"/>
                      <a:pt x="3102736" y="180133"/>
                    </a:cubicBezTo>
                    <a:cubicBezTo>
                      <a:pt x="3101534" y="177557"/>
                      <a:pt x="3100160" y="175153"/>
                      <a:pt x="3100160" y="171204"/>
                    </a:cubicBezTo>
                    <a:cubicBezTo>
                      <a:pt x="3100160" y="167426"/>
                      <a:pt x="3097585" y="167426"/>
                      <a:pt x="3096382" y="171204"/>
                    </a:cubicBezTo>
                    <a:cubicBezTo>
                      <a:pt x="3093807" y="174982"/>
                      <a:pt x="3098958" y="182708"/>
                      <a:pt x="3097756" y="186486"/>
                    </a:cubicBezTo>
                    <a:cubicBezTo>
                      <a:pt x="3096554" y="191466"/>
                      <a:pt x="3091403" y="182708"/>
                      <a:pt x="3086423" y="180133"/>
                    </a:cubicBezTo>
                    <a:cubicBezTo>
                      <a:pt x="3082645" y="177557"/>
                      <a:pt x="3073716" y="171204"/>
                      <a:pt x="3069938" y="168799"/>
                    </a:cubicBezTo>
                    <a:cubicBezTo>
                      <a:pt x="3067362" y="165022"/>
                      <a:pt x="3058605" y="167597"/>
                      <a:pt x="3054827" y="168799"/>
                    </a:cubicBezTo>
                    <a:cubicBezTo>
                      <a:pt x="3051049" y="170002"/>
                      <a:pt x="3051049" y="163648"/>
                      <a:pt x="3051049" y="159870"/>
                    </a:cubicBezTo>
                    <a:cubicBezTo>
                      <a:pt x="3051049" y="156093"/>
                      <a:pt x="3047271" y="153517"/>
                      <a:pt x="3043494" y="152315"/>
                    </a:cubicBezTo>
                    <a:cubicBezTo>
                      <a:pt x="3040918" y="149739"/>
                      <a:pt x="3033362" y="151113"/>
                      <a:pt x="3029585" y="152315"/>
                    </a:cubicBezTo>
                    <a:cubicBezTo>
                      <a:pt x="3025807" y="153517"/>
                      <a:pt x="3020828" y="149739"/>
                      <a:pt x="3020828" y="149739"/>
                    </a:cubicBezTo>
                    <a:cubicBezTo>
                      <a:pt x="3020828" y="149739"/>
                      <a:pt x="3018252" y="147164"/>
                      <a:pt x="3015848" y="150941"/>
                    </a:cubicBezTo>
                    <a:cubicBezTo>
                      <a:pt x="3013272" y="153517"/>
                      <a:pt x="3019625" y="157295"/>
                      <a:pt x="3019625" y="158668"/>
                    </a:cubicBezTo>
                    <a:cubicBezTo>
                      <a:pt x="3018423" y="159870"/>
                      <a:pt x="3012070" y="156093"/>
                      <a:pt x="3007090" y="153688"/>
                    </a:cubicBezTo>
                    <a:cubicBezTo>
                      <a:pt x="3002111" y="151113"/>
                      <a:pt x="2990777" y="155062"/>
                      <a:pt x="2983222" y="157466"/>
                    </a:cubicBezTo>
                    <a:cubicBezTo>
                      <a:pt x="2974464" y="160042"/>
                      <a:pt x="2975666" y="143557"/>
                      <a:pt x="2971888" y="140982"/>
                    </a:cubicBezTo>
                    <a:cubicBezTo>
                      <a:pt x="2969313" y="138406"/>
                      <a:pt x="2964333" y="143557"/>
                      <a:pt x="2961757" y="146133"/>
                    </a:cubicBezTo>
                    <a:cubicBezTo>
                      <a:pt x="2957979" y="147507"/>
                      <a:pt x="2957979" y="146133"/>
                      <a:pt x="2956777" y="143557"/>
                    </a:cubicBezTo>
                    <a:cubicBezTo>
                      <a:pt x="2954202" y="140982"/>
                      <a:pt x="2951797" y="146133"/>
                      <a:pt x="2949222" y="147335"/>
                    </a:cubicBezTo>
                    <a:cubicBezTo>
                      <a:pt x="2946646" y="148537"/>
                      <a:pt x="2945444" y="146133"/>
                      <a:pt x="2944242" y="143557"/>
                    </a:cubicBezTo>
                    <a:cubicBezTo>
                      <a:pt x="2944242" y="140982"/>
                      <a:pt x="2940465" y="139779"/>
                      <a:pt x="2939262" y="138578"/>
                    </a:cubicBezTo>
                    <a:cubicBezTo>
                      <a:pt x="2938060" y="137376"/>
                      <a:pt x="2936687" y="134800"/>
                      <a:pt x="2934283" y="132224"/>
                    </a:cubicBezTo>
                    <a:cubicBezTo>
                      <a:pt x="2933080" y="128446"/>
                      <a:pt x="2929303" y="127245"/>
                      <a:pt x="2927929" y="125870"/>
                    </a:cubicBezTo>
                    <a:cubicBezTo>
                      <a:pt x="2926727" y="123295"/>
                      <a:pt x="2931707" y="123295"/>
                      <a:pt x="2932909" y="120719"/>
                    </a:cubicBezTo>
                    <a:cubicBezTo>
                      <a:pt x="2934111" y="119517"/>
                      <a:pt x="2920202" y="111790"/>
                      <a:pt x="2917798" y="109386"/>
                    </a:cubicBezTo>
                    <a:cubicBezTo>
                      <a:pt x="2915222" y="106810"/>
                      <a:pt x="2910242" y="109386"/>
                      <a:pt x="2907667" y="109386"/>
                    </a:cubicBezTo>
                    <a:cubicBezTo>
                      <a:pt x="2905091" y="110588"/>
                      <a:pt x="2901313" y="110588"/>
                      <a:pt x="2898909" y="106810"/>
                    </a:cubicBezTo>
                    <a:cubicBezTo>
                      <a:pt x="2896333" y="103032"/>
                      <a:pt x="2887576" y="104235"/>
                      <a:pt x="2882596" y="104235"/>
                    </a:cubicBezTo>
                    <a:cubicBezTo>
                      <a:pt x="2877616" y="103032"/>
                      <a:pt x="2880020" y="96679"/>
                      <a:pt x="2880020" y="94103"/>
                    </a:cubicBezTo>
                    <a:cubicBezTo>
                      <a:pt x="2881222" y="90325"/>
                      <a:pt x="2878818" y="90325"/>
                      <a:pt x="2877445" y="90325"/>
                    </a:cubicBezTo>
                    <a:cubicBezTo>
                      <a:pt x="2876242" y="91527"/>
                      <a:pt x="2874869" y="95477"/>
                      <a:pt x="2874869" y="99255"/>
                    </a:cubicBezTo>
                    <a:cubicBezTo>
                      <a:pt x="2874869" y="104406"/>
                      <a:pt x="2874869" y="105608"/>
                      <a:pt x="2871091" y="105608"/>
                    </a:cubicBezTo>
                    <a:cubicBezTo>
                      <a:pt x="2867313" y="104406"/>
                      <a:pt x="2866111" y="100628"/>
                      <a:pt x="2862162" y="96679"/>
                    </a:cubicBezTo>
                    <a:cubicBezTo>
                      <a:pt x="2857182" y="94103"/>
                      <a:pt x="2853404" y="92901"/>
                      <a:pt x="2848253" y="92901"/>
                    </a:cubicBezTo>
                    <a:cubicBezTo>
                      <a:pt x="2841899" y="91699"/>
                      <a:pt x="2835546" y="86547"/>
                      <a:pt x="2833142" y="81568"/>
                    </a:cubicBezTo>
                    <a:cubicBezTo>
                      <a:pt x="2829364" y="75215"/>
                      <a:pt x="2824213" y="71437"/>
                      <a:pt x="2821809" y="71437"/>
                    </a:cubicBezTo>
                    <a:cubicBezTo>
                      <a:pt x="2819233" y="71437"/>
                      <a:pt x="2816829" y="74012"/>
                      <a:pt x="2816829" y="76588"/>
                    </a:cubicBezTo>
                    <a:cubicBezTo>
                      <a:pt x="2816829" y="77790"/>
                      <a:pt x="2818031" y="79164"/>
                      <a:pt x="2814425" y="85517"/>
                    </a:cubicBezTo>
                    <a:cubicBezTo>
                      <a:pt x="2810647" y="91871"/>
                      <a:pt x="2800516" y="86891"/>
                      <a:pt x="2796738" y="85517"/>
                    </a:cubicBezTo>
                    <a:cubicBezTo>
                      <a:pt x="2792960" y="82941"/>
                      <a:pt x="2771496" y="89295"/>
                      <a:pt x="2766516" y="88093"/>
                    </a:cubicBezTo>
                    <a:cubicBezTo>
                      <a:pt x="2760163" y="86891"/>
                      <a:pt x="2762738" y="79164"/>
                      <a:pt x="2762738" y="75386"/>
                    </a:cubicBezTo>
                    <a:cubicBezTo>
                      <a:pt x="2762738" y="71608"/>
                      <a:pt x="2751405" y="76760"/>
                      <a:pt x="2743850" y="77962"/>
                    </a:cubicBezTo>
                    <a:cubicBezTo>
                      <a:pt x="2736294" y="79164"/>
                      <a:pt x="2735092" y="76760"/>
                      <a:pt x="2729941" y="74184"/>
                    </a:cubicBezTo>
                    <a:cubicBezTo>
                      <a:pt x="2723587" y="72982"/>
                      <a:pt x="2721183" y="74184"/>
                      <a:pt x="2718607" y="75386"/>
                    </a:cubicBezTo>
                    <a:cubicBezTo>
                      <a:pt x="2716032" y="76588"/>
                      <a:pt x="2711052" y="76588"/>
                      <a:pt x="2704698" y="72810"/>
                    </a:cubicBezTo>
                    <a:cubicBezTo>
                      <a:pt x="2698345" y="69033"/>
                      <a:pt x="2688385" y="63881"/>
                      <a:pt x="2683234" y="62679"/>
                    </a:cubicBezTo>
                    <a:cubicBezTo>
                      <a:pt x="2678254" y="60104"/>
                      <a:pt x="2670698" y="58901"/>
                      <a:pt x="2664345" y="53750"/>
                    </a:cubicBezTo>
                    <a:cubicBezTo>
                      <a:pt x="2659365" y="48598"/>
                      <a:pt x="2657992" y="41043"/>
                      <a:pt x="2655416" y="38639"/>
                    </a:cubicBezTo>
                    <a:cubicBezTo>
                      <a:pt x="2651638" y="34861"/>
                      <a:pt x="2640305" y="36063"/>
                      <a:pt x="2632749" y="36063"/>
                    </a:cubicBezTo>
                    <a:cubicBezTo>
                      <a:pt x="2626396" y="36063"/>
                      <a:pt x="2620214" y="31083"/>
                      <a:pt x="2617638" y="27134"/>
                    </a:cubicBezTo>
                    <a:cubicBezTo>
                      <a:pt x="2615063" y="23356"/>
                      <a:pt x="2612659" y="32286"/>
                      <a:pt x="2607507" y="34861"/>
                    </a:cubicBezTo>
                    <a:cubicBezTo>
                      <a:pt x="2601154" y="36063"/>
                      <a:pt x="2596174" y="34861"/>
                      <a:pt x="2592396" y="29881"/>
                    </a:cubicBezTo>
                    <a:cubicBezTo>
                      <a:pt x="2589820" y="23528"/>
                      <a:pt x="2579861" y="26104"/>
                      <a:pt x="2577285" y="26104"/>
                    </a:cubicBezTo>
                    <a:cubicBezTo>
                      <a:pt x="2573507" y="26104"/>
                      <a:pt x="2569730" y="22326"/>
                      <a:pt x="2568356" y="19750"/>
                    </a:cubicBezTo>
                    <a:cubicBezTo>
                      <a:pt x="2567154" y="17175"/>
                      <a:pt x="2559598" y="17175"/>
                      <a:pt x="2549467" y="17346"/>
                    </a:cubicBezTo>
                    <a:cubicBezTo>
                      <a:pt x="2539336" y="17346"/>
                      <a:pt x="2529205" y="9791"/>
                      <a:pt x="2525427" y="8417"/>
                    </a:cubicBezTo>
                    <a:cubicBezTo>
                      <a:pt x="2520447" y="7215"/>
                      <a:pt x="2503962" y="4639"/>
                      <a:pt x="2497781" y="4639"/>
                    </a:cubicBezTo>
                    <a:cubicBezTo>
                      <a:pt x="2491427" y="4639"/>
                      <a:pt x="2489023" y="7215"/>
                      <a:pt x="2485245" y="8417"/>
                    </a:cubicBezTo>
                    <a:cubicBezTo>
                      <a:pt x="2481468" y="9791"/>
                      <a:pt x="2476488" y="4639"/>
                      <a:pt x="2475114" y="861"/>
                    </a:cubicBezTo>
                    <a:cubicBezTo>
                      <a:pt x="2472538" y="-1714"/>
                      <a:pt x="2468761" y="2063"/>
                      <a:pt x="2466357" y="4639"/>
                    </a:cubicBezTo>
                    <a:cubicBezTo>
                      <a:pt x="2462579" y="5841"/>
                      <a:pt x="2460003" y="4639"/>
                      <a:pt x="2457599" y="3437"/>
                    </a:cubicBezTo>
                    <a:cubicBezTo>
                      <a:pt x="2456397" y="2235"/>
                      <a:pt x="2450044" y="4639"/>
                      <a:pt x="2447468" y="7215"/>
                    </a:cubicBezTo>
                    <a:cubicBezTo>
                      <a:pt x="2443690" y="8417"/>
                      <a:pt x="2437336" y="7215"/>
                      <a:pt x="2433559" y="4639"/>
                    </a:cubicBezTo>
                    <a:cubicBezTo>
                      <a:pt x="2429781" y="2063"/>
                      <a:pt x="2427205" y="4639"/>
                      <a:pt x="2423428" y="5841"/>
                    </a:cubicBezTo>
                    <a:cubicBezTo>
                      <a:pt x="2418448" y="7215"/>
                      <a:pt x="2415872" y="4639"/>
                      <a:pt x="2412094" y="3437"/>
                    </a:cubicBezTo>
                    <a:cubicBezTo>
                      <a:pt x="2408316" y="2235"/>
                      <a:pt x="2403337" y="2235"/>
                      <a:pt x="2399559" y="3437"/>
                    </a:cubicBezTo>
                    <a:cubicBezTo>
                      <a:pt x="2395781" y="6013"/>
                      <a:pt x="2390802" y="7215"/>
                      <a:pt x="2383246" y="6013"/>
                    </a:cubicBezTo>
                    <a:cubicBezTo>
                      <a:pt x="2375691" y="4811"/>
                      <a:pt x="2369337" y="7387"/>
                      <a:pt x="2366933" y="9791"/>
                    </a:cubicBezTo>
                    <a:cubicBezTo>
                      <a:pt x="2363155" y="10992"/>
                      <a:pt x="2359378" y="9791"/>
                      <a:pt x="2356802" y="12366"/>
                    </a:cubicBezTo>
                    <a:cubicBezTo>
                      <a:pt x="2354226" y="13568"/>
                      <a:pt x="2359378" y="17346"/>
                      <a:pt x="2360579" y="19922"/>
                    </a:cubicBezTo>
                    <a:cubicBezTo>
                      <a:pt x="2363155" y="22498"/>
                      <a:pt x="2360579" y="23700"/>
                      <a:pt x="2359378" y="24901"/>
                    </a:cubicBezTo>
                    <a:cubicBezTo>
                      <a:pt x="2356802" y="26275"/>
                      <a:pt x="2358175" y="30053"/>
                      <a:pt x="2348044" y="36407"/>
                    </a:cubicBezTo>
                    <a:cubicBezTo>
                      <a:pt x="2339287" y="44134"/>
                      <a:pt x="2327954" y="40184"/>
                      <a:pt x="2320398" y="40184"/>
                    </a:cubicBezTo>
                    <a:cubicBezTo>
                      <a:pt x="2312842" y="38982"/>
                      <a:pt x="2301509" y="18720"/>
                      <a:pt x="2297560" y="13568"/>
                    </a:cubicBezTo>
                    <a:cubicBezTo>
                      <a:pt x="2293782" y="8589"/>
                      <a:pt x="2282449" y="8589"/>
                      <a:pt x="2277469" y="9791"/>
                    </a:cubicBezTo>
                    <a:cubicBezTo>
                      <a:pt x="2272489" y="10992"/>
                      <a:pt x="2256004" y="21296"/>
                      <a:pt x="2254803" y="23871"/>
                    </a:cubicBezTo>
                    <a:cubicBezTo>
                      <a:pt x="2252227" y="26447"/>
                      <a:pt x="2248449" y="26447"/>
                      <a:pt x="2247247" y="25073"/>
                    </a:cubicBezTo>
                    <a:cubicBezTo>
                      <a:pt x="2246045" y="22498"/>
                      <a:pt x="2238318" y="17518"/>
                      <a:pt x="2235914" y="17518"/>
                    </a:cubicBezTo>
                    <a:cubicBezTo>
                      <a:pt x="2233338" y="17518"/>
                      <a:pt x="2229560" y="21296"/>
                      <a:pt x="2225783" y="22670"/>
                    </a:cubicBezTo>
                    <a:cubicBezTo>
                      <a:pt x="2222005" y="25245"/>
                      <a:pt x="2215651" y="25245"/>
                      <a:pt x="2211874" y="22670"/>
                    </a:cubicBezTo>
                    <a:cubicBezTo>
                      <a:pt x="2209298" y="20093"/>
                      <a:pt x="2203116" y="23871"/>
                      <a:pt x="2201742" y="25245"/>
                    </a:cubicBezTo>
                    <a:cubicBezTo>
                      <a:pt x="2200540" y="27821"/>
                      <a:pt x="2190409" y="39154"/>
                      <a:pt x="2188005" y="41730"/>
                    </a:cubicBezTo>
                    <a:cubicBezTo>
                      <a:pt x="2184227" y="42932"/>
                      <a:pt x="2179247" y="43103"/>
                      <a:pt x="2175470" y="41730"/>
                    </a:cubicBezTo>
                    <a:cubicBezTo>
                      <a:pt x="2172894" y="40528"/>
                      <a:pt x="2167914" y="44305"/>
                      <a:pt x="2162934" y="46881"/>
                    </a:cubicBezTo>
                    <a:cubicBezTo>
                      <a:pt x="2159157" y="49457"/>
                      <a:pt x="2159157" y="49457"/>
                      <a:pt x="2151601" y="46881"/>
                    </a:cubicBezTo>
                    <a:cubicBezTo>
                      <a:pt x="2142844" y="43103"/>
                      <a:pt x="2144046" y="48255"/>
                      <a:pt x="2141470" y="49457"/>
                    </a:cubicBezTo>
                    <a:cubicBezTo>
                      <a:pt x="2138894" y="50831"/>
                      <a:pt x="2133914" y="50831"/>
                      <a:pt x="2131339" y="49457"/>
                    </a:cubicBezTo>
                    <a:cubicBezTo>
                      <a:pt x="2128763" y="48255"/>
                      <a:pt x="2130137" y="48255"/>
                      <a:pt x="2122581" y="48255"/>
                    </a:cubicBezTo>
                    <a:cubicBezTo>
                      <a:pt x="2116228" y="48255"/>
                      <a:pt x="2116228" y="44477"/>
                      <a:pt x="2113824" y="43275"/>
                    </a:cubicBezTo>
                    <a:cubicBezTo>
                      <a:pt x="2111248" y="40700"/>
                      <a:pt x="2101117" y="31942"/>
                      <a:pt x="2097339" y="30568"/>
                    </a:cubicBezTo>
                    <a:cubicBezTo>
                      <a:pt x="2092359" y="27993"/>
                      <a:pt x="2088581" y="31942"/>
                      <a:pt x="2082228" y="31942"/>
                    </a:cubicBezTo>
                    <a:cubicBezTo>
                      <a:pt x="2077248" y="33144"/>
                      <a:pt x="2067117" y="31942"/>
                      <a:pt x="2063339" y="30740"/>
                    </a:cubicBezTo>
                    <a:cubicBezTo>
                      <a:pt x="2060763" y="28164"/>
                      <a:pt x="2063339" y="26962"/>
                      <a:pt x="2061965" y="23185"/>
                    </a:cubicBezTo>
                    <a:cubicBezTo>
                      <a:pt x="2060763" y="20609"/>
                      <a:pt x="2060763" y="19407"/>
                      <a:pt x="2051834" y="19407"/>
                    </a:cubicBezTo>
                    <a:cubicBezTo>
                      <a:pt x="2044279" y="18205"/>
                      <a:pt x="2039127" y="10477"/>
                      <a:pt x="2036723" y="9275"/>
                    </a:cubicBezTo>
                    <a:cubicBezTo>
                      <a:pt x="2034147" y="8074"/>
                      <a:pt x="2030370" y="9275"/>
                      <a:pt x="2026592" y="11851"/>
                    </a:cubicBezTo>
                    <a:cubicBezTo>
                      <a:pt x="2022814" y="14427"/>
                      <a:pt x="2006501" y="17003"/>
                      <a:pt x="2000148" y="18377"/>
                    </a:cubicBezTo>
                    <a:cubicBezTo>
                      <a:pt x="1992592" y="19578"/>
                      <a:pt x="1995168" y="29881"/>
                      <a:pt x="1995168" y="36235"/>
                    </a:cubicBezTo>
                    <a:cubicBezTo>
                      <a:pt x="1995168" y="42588"/>
                      <a:pt x="1990188" y="43790"/>
                      <a:pt x="1985037" y="43962"/>
                    </a:cubicBezTo>
                    <a:cubicBezTo>
                      <a:pt x="1980057" y="45164"/>
                      <a:pt x="1978683" y="50316"/>
                      <a:pt x="1972501" y="52891"/>
                    </a:cubicBezTo>
                    <a:cubicBezTo>
                      <a:pt x="1964946" y="56669"/>
                      <a:pt x="1962370" y="52891"/>
                      <a:pt x="1953613" y="43962"/>
                    </a:cubicBezTo>
                    <a:cubicBezTo>
                      <a:pt x="1946057" y="36407"/>
                      <a:pt x="1923391" y="36407"/>
                      <a:pt x="1915835" y="36407"/>
                    </a:cubicBezTo>
                    <a:cubicBezTo>
                      <a:pt x="1907078" y="37609"/>
                      <a:pt x="1901926" y="35204"/>
                      <a:pt x="1890593" y="38982"/>
                    </a:cubicBezTo>
                    <a:cubicBezTo>
                      <a:pt x="1879260" y="43962"/>
                      <a:pt x="1867926" y="31427"/>
                      <a:pt x="1862775" y="28851"/>
                    </a:cubicBezTo>
                    <a:cubicBezTo>
                      <a:pt x="1857795" y="26275"/>
                      <a:pt x="1846462" y="30225"/>
                      <a:pt x="1843886" y="31427"/>
                    </a:cubicBezTo>
                    <a:cubicBezTo>
                      <a:pt x="1841310" y="31427"/>
                      <a:pt x="1838906" y="28851"/>
                      <a:pt x="1836331" y="28851"/>
                    </a:cubicBezTo>
                    <a:cubicBezTo>
                      <a:pt x="1832553" y="27649"/>
                      <a:pt x="1833755" y="32629"/>
                      <a:pt x="1831351" y="35204"/>
                    </a:cubicBezTo>
                    <a:cubicBezTo>
                      <a:pt x="1828775" y="37780"/>
                      <a:pt x="1822593" y="36578"/>
                      <a:pt x="1817442" y="36578"/>
                    </a:cubicBezTo>
                    <a:cubicBezTo>
                      <a:pt x="1812462" y="35376"/>
                      <a:pt x="1811088" y="39154"/>
                      <a:pt x="1811088" y="40356"/>
                    </a:cubicBezTo>
                    <a:cubicBezTo>
                      <a:pt x="1809886" y="42932"/>
                      <a:pt x="1808513" y="42932"/>
                      <a:pt x="1806109" y="45508"/>
                    </a:cubicBezTo>
                    <a:cubicBezTo>
                      <a:pt x="1803533" y="46710"/>
                      <a:pt x="1806109" y="50659"/>
                      <a:pt x="1806109" y="51861"/>
                    </a:cubicBezTo>
                    <a:cubicBezTo>
                      <a:pt x="1806109" y="54437"/>
                      <a:pt x="1807311" y="54437"/>
                      <a:pt x="1806109" y="55639"/>
                    </a:cubicBezTo>
                    <a:cubicBezTo>
                      <a:pt x="1804906" y="58214"/>
                      <a:pt x="1802331" y="55639"/>
                      <a:pt x="1798553" y="54437"/>
                    </a:cubicBezTo>
                    <a:cubicBezTo>
                      <a:pt x="1794775" y="53235"/>
                      <a:pt x="1795977" y="58214"/>
                      <a:pt x="1795977" y="61992"/>
                    </a:cubicBezTo>
                    <a:cubicBezTo>
                      <a:pt x="1795977" y="67144"/>
                      <a:pt x="1792200" y="69720"/>
                      <a:pt x="1790998" y="70922"/>
                    </a:cubicBezTo>
                    <a:cubicBezTo>
                      <a:pt x="1788422" y="70922"/>
                      <a:pt x="1786018" y="68346"/>
                      <a:pt x="1784644" y="65942"/>
                    </a:cubicBezTo>
                    <a:cubicBezTo>
                      <a:pt x="1782068" y="62164"/>
                      <a:pt x="1779664" y="64740"/>
                      <a:pt x="1777089" y="64740"/>
                    </a:cubicBezTo>
                    <a:cubicBezTo>
                      <a:pt x="1775887" y="65942"/>
                      <a:pt x="1774513" y="63538"/>
                      <a:pt x="1773311" y="59588"/>
                    </a:cubicBezTo>
                    <a:cubicBezTo>
                      <a:pt x="1772109" y="57013"/>
                      <a:pt x="1769533" y="60962"/>
                      <a:pt x="1765755" y="62164"/>
                    </a:cubicBezTo>
                    <a:cubicBezTo>
                      <a:pt x="1761977" y="63538"/>
                      <a:pt x="1759402" y="57184"/>
                      <a:pt x="1756826" y="55811"/>
                    </a:cubicBezTo>
                    <a:cubicBezTo>
                      <a:pt x="1754250" y="53235"/>
                      <a:pt x="1748069" y="59588"/>
                      <a:pt x="1745493" y="62164"/>
                    </a:cubicBezTo>
                    <a:cubicBezTo>
                      <a:pt x="1742917" y="63366"/>
                      <a:pt x="1739139" y="64740"/>
                      <a:pt x="1736735" y="63538"/>
                    </a:cubicBezTo>
                    <a:cubicBezTo>
                      <a:pt x="1732958" y="63538"/>
                      <a:pt x="1731756" y="66114"/>
                      <a:pt x="1727978" y="67315"/>
                    </a:cubicBezTo>
                    <a:cubicBezTo>
                      <a:pt x="1724200" y="68517"/>
                      <a:pt x="1715443" y="67315"/>
                      <a:pt x="1715443" y="66114"/>
                    </a:cubicBezTo>
                    <a:cubicBezTo>
                      <a:pt x="1714240" y="64912"/>
                      <a:pt x="1704109" y="57184"/>
                      <a:pt x="1700332" y="55982"/>
                    </a:cubicBezTo>
                    <a:cubicBezTo>
                      <a:pt x="1697756" y="54780"/>
                      <a:pt x="1696554" y="59760"/>
                      <a:pt x="1693978" y="62336"/>
                    </a:cubicBezTo>
                    <a:cubicBezTo>
                      <a:pt x="1691402" y="64912"/>
                      <a:pt x="1685220" y="68689"/>
                      <a:pt x="1678867" y="68689"/>
                    </a:cubicBezTo>
                    <a:cubicBezTo>
                      <a:pt x="1673887" y="68689"/>
                      <a:pt x="1661180" y="62336"/>
                      <a:pt x="1658776" y="61134"/>
                    </a:cubicBezTo>
                    <a:cubicBezTo>
                      <a:pt x="1656201" y="58558"/>
                      <a:pt x="1650019" y="63709"/>
                      <a:pt x="1647443" y="64912"/>
                    </a:cubicBezTo>
                    <a:cubicBezTo>
                      <a:pt x="1644867" y="66114"/>
                      <a:pt x="1642463" y="66114"/>
                      <a:pt x="1639887" y="67487"/>
                    </a:cubicBezTo>
                    <a:cubicBezTo>
                      <a:pt x="1637312" y="67487"/>
                      <a:pt x="1632332" y="78992"/>
                      <a:pt x="1626150" y="81396"/>
                    </a:cubicBezTo>
                    <a:cubicBezTo>
                      <a:pt x="1621170" y="83972"/>
                      <a:pt x="1616019" y="83972"/>
                      <a:pt x="1612241" y="82770"/>
                    </a:cubicBezTo>
                    <a:cubicBezTo>
                      <a:pt x="1607262" y="82770"/>
                      <a:pt x="1605888" y="81568"/>
                      <a:pt x="1604686" y="81568"/>
                    </a:cubicBezTo>
                    <a:cubicBezTo>
                      <a:pt x="1603484" y="80366"/>
                      <a:pt x="1603484" y="76588"/>
                      <a:pt x="1598332" y="76588"/>
                    </a:cubicBezTo>
                    <a:cubicBezTo>
                      <a:pt x="1594554" y="76588"/>
                      <a:pt x="1584423" y="86719"/>
                      <a:pt x="1582019" y="89295"/>
                    </a:cubicBezTo>
                    <a:cubicBezTo>
                      <a:pt x="1579444" y="90497"/>
                      <a:pt x="1578241" y="91871"/>
                      <a:pt x="1577040" y="91871"/>
                    </a:cubicBezTo>
                    <a:cubicBezTo>
                      <a:pt x="1574464" y="91871"/>
                      <a:pt x="1572060" y="93073"/>
                      <a:pt x="1570686" y="94447"/>
                    </a:cubicBezTo>
                    <a:cubicBezTo>
                      <a:pt x="1569484" y="95649"/>
                      <a:pt x="1565706" y="97022"/>
                      <a:pt x="1561928" y="95649"/>
                    </a:cubicBezTo>
                    <a:cubicBezTo>
                      <a:pt x="1558151" y="95649"/>
                      <a:pt x="1558151" y="100800"/>
                      <a:pt x="1555747" y="107154"/>
                    </a:cubicBezTo>
                    <a:cubicBezTo>
                      <a:pt x="1553171" y="114709"/>
                      <a:pt x="1546989" y="110931"/>
                      <a:pt x="1543212" y="108528"/>
                    </a:cubicBezTo>
                    <a:cubicBezTo>
                      <a:pt x="1540636" y="107325"/>
                      <a:pt x="1536858" y="105951"/>
                      <a:pt x="1531878" y="107325"/>
                    </a:cubicBezTo>
                    <a:cubicBezTo>
                      <a:pt x="1528100" y="108528"/>
                      <a:pt x="1521747" y="112477"/>
                      <a:pt x="1517969" y="116254"/>
                    </a:cubicBezTo>
                    <a:cubicBezTo>
                      <a:pt x="1515393" y="121406"/>
                      <a:pt x="1487747" y="121406"/>
                      <a:pt x="1483970" y="121406"/>
                    </a:cubicBezTo>
                    <a:cubicBezTo>
                      <a:pt x="1478990" y="121406"/>
                      <a:pt x="1480192" y="126557"/>
                      <a:pt x="1480192" y="131537"/>
                    </a:cubicBezTo>
                    <a:cubicBezTo>
                      <a:pt x="1478990" y="135315"/>
                      <a:pt x="1471434" y="141669"/>
                      <a:pt x="1463879" y="144244"/>
                    </a:cubicBezTo>
                    <a:cubicBezTo>
                      <a:pt x="1456323" y="145446"/>
                      <a:pt x="1455121" y="148022"/>
                      <a:pt x="1453919" y="151800"/>
                    </a:cubicBezTo>
                    <a:cubicBezTo>
                      <a:pt x="1452717" y="154375"/>
                      <a:pt x="1452717" y="155578"/>
                      <a:pt x="1446364" y="160729"/>
                    </a:cubicBezTo>
                    <a:cubicBezTo>
                      <a:pt x="1438808" y="167082"/>
                      <a:pt x="1442586" y="174638"/>
                      <a:pt x="1442586" y="177214"/>
                    </a:cubicBezTo>
                    <a:cubicBezTo>
                      <a:pt x="1442586" y="179790"/>
                      <a:pt x="1443788" y="182365"/>
                      <a:pt x="1437606" y="182365"/>
                    </a:cubicBezTo>
                    <a:cubicBezTo>
                      <a:pt x="1432626" y="182365"/>
                      <a:pt x="1435030" y="184941"/>
                      <a:pt x="1431253" y="186143"/>
                    </a:cubicBezTo>
                    <a:cubicBezTo>
                      <a:pt x="1427475" y="187345"/>
                      <a:pt x="1427475" y="186143"/>
                      <a:pt x="1424899" y="184941"/>
                    </a:cubicBezTo>
                    <a:cubicBezTo>
                      <a:pt x="1422323" y="183739"/>
                      <a:pt x="1419919" y="183739"/>
                      <a:pt x="1417344" y="184941"/>
                    </a:cubicBezTo>
                    <a:cubicBezTo>
                      <a:pt x="1414768" y="186315"/>
                      <a:pt x="1414768" y="187516"/>
                      <a:pt x="1414768" y="188719"/>
                    </a:cubicBezTo>
                    <a:cubicBezTo>
                      <a:pt x="1414768" y="189921"/>
                      <a:pt x="1415970" y="191294"/>
                      <a:pt x="1412192" y="193699"/>
                    </a:cubicBezTo>
                    <a:cubicBezTo>
                      <a:pt x="1408414" y="196274"/>
                      <a:pt x="1412192" y="198850"/>
                      <a:pt x="1413394" y="201254"/>
                    </a:cubicBezTo>
                    <a:cubicBezTo>
                      <a:pt x="1413394" y="203830"/>
                      <a:pt x="1412192" y="210183"/>
                      <a:pt x="1408414" y="212759"/>
                    </a:cubicBezTo>
                    <a:cubicBezTo>
                      <a:pt x="1404637" y="215334"/>
                      <a:pt x="1398283" y="210183"/>
                      <a:pt x="1395879" y="207779"/>
                    </a:cubicBezTo>
                    <a:cubicBezTo>
                      <a:pt x="1392101" y="206577"/>
                      <a:pt x="1387122" y="206577"/>
                      <a:pt x="1387122" y="206577"/>
                    </a:cubicBezTo>
                    <a:cubicBezTo>
                      <a:pt x="1387122" y="206577"/>
                      <a:pt x="1384546" y="209153"/>
                      <a:pt x="1380768" y="209153"/>
                    </a:cubicBezTo>
                    <a:cubicBezTo>
                      <a:pt x="1375788" y="209153"/>
                      <a:pt x="1374415" y="210355"/>
                      <a:pt x="1370637" y="212931"/>
                    </a:cubicBezTo>
                    <a:cubicBezTo>
                      <a:pt x="1366859" y="215506"/>
                      <a:pt x="1361879" y="214304"/>
                      <a:pt x="1359304" y="214304"/>
                    </a:cubicBezTo>
                    <a:cubicBezTo>
                      <a:pt x="1356728" y="214304"/>
                      <a:pt x="1358102" y="224436"/>
                      <a:pt x="1359304" y="227011"/>
                    </a:cubicBezTo>
                    <a:cubicBezTo>
                      <a:pt x="1361879" y="229587"/>
                      <a:pt x="1361879" y="238345"/>
                      <a:pt x="1361879" y="246072"/>
                    </a:cubicBezTo>
                    <a:cubicBezTo>
                      <a:pt x="1360677" y="253627"/>
                      <a:pt x="1359475" y="256203"/>
                      <a:pt x="1353122" y="261355"/>
                    </a:cubicBezTo>
                    <a:cubicBezTo>
                      <a:pt x="1345566" y="266506"/>
                      <a:pt x="1333031" y="274061"/>
                      <a:pt x="1325476" y="272859"/>
                    </a:cubicBezTo>
                    <a:cubicBezTo>
                      <a:pt x="1316718" y="271658"/>
                      <a:pt x="1317920" y="261526"/>
                      <a:pt x="1316546" y="255173"/>
                    </a:cubicBezTo>
                    <a:cubicBezTo>
                      <a:pt x="1313971" y="247446"/>
                      <a:pt x="1308991" y="237315"/>
                      <a:pt x="1307617" y="236112"/>
                    </a:cubicBezTo>
                    <a:cubicBezTo>
                      <a:pt x="1306415" y="233537"/>
                      <a:pt x="1305041" y="234910"/>
                      <a:pt x="1305041" y="237315"/>
                    </a:cubicBezTo>
                    <a:cubicBezTo>
                      <a:pt x="1305041" y="239890"/>
                      <a:pt x="1307617" y="242294"/>
                      <a:pt x="1308819" y="244870"/>
                    </a:cubicBezTo>
                    <a:cubicBezTo>
                      <a:pt x="1310021" y="247446"/>
                      <a:pt x="1311395" y="253799"/>
                      <a:pt x="1310193" y="256375"/>
                    </a:cubicBezTo>
                    <a:cubicBezTo>
                      <a:pt x="1308991" y="257577"/>
                      <a:pt x="1300062" y="255173"/>
                      <a:pt x="1298860" y="253799"/>
                    </a:cubicBezTo>
                    <a:cubicBezTo>
                      <a:pt x="1297658" y="251223"/>
                      <a:pt x="1303839" y="251223"/>
                      <a:pt x="1305213" y="251223"/>
                    </a:cubicBezTo>
                    <a:cubicBezTo>
                      <a:pt x="1307789" y="250021"/>
                      <a:pt x="1302637" y="247446"/>
                      <a:pt x="1301435" y="246244"/>
                    </a:cubicBezTo>
                    <a:cubicBezTo>
                      <a:pt x="1298860" y="243668"/>
                      <a:pt x="1295082" y="246244"/>
                      <a:pt x="1292678" y="245041"/>
                    </a:cubicBezTo>
                    <a:cubicBezTo>
                      <a:pt x="1290102" y="245041"/>
                      <a:pt x="1287698" y="241264"/>
                      <a:pt x="1285122" y="236112"/>
                    </a:cubicBezTo>
                    <a:cubicBezTo>
                      <a:pt x="1283920" y="230961"/>
                      <a:pt x="1283749" y="224607"/>
                      <a:pt x="1285122" y="220829"/>
                    </a:cubicBezTo>
                    <a:cubicBezTo>
                      <a:pt x="1286324" y="218254"/>
                      <a:pt x="1290102" y="220829"/>
                      <a:pt x="1290102" y="218254"/>
                    </a:cubicBezTo>
                    <a:cubicBezTo>
                      <a:pt x="1291304" y="217052"/>
                      <a:pt x="1290102" y="213102"/>
                      <a:pt x="1285122" y="211900"/>
                    </a:cubicBezTo>
                    <a:cubicBezTo>
                      <a:pt x="1280143" y="209325"/>
                      <a:pt x="1283920" y="206920"/>
                      <a:pt x="1283749" y="205547"/>
                    </a:cubicBezTo>
                    <a:cubicBezTo>
                      <a:pt x="1283749" y="202971"/>
                      <a:pt x="1282547" y="202971"/>
                      <a:pt x="1281173" y="199194"/>
                    </a:cubicBezTo>
                    <a:cubicBezTo>
                      <a:pt x="1279971" y="195416"/>
                      <a:pt x="1287526" y="191466"/>
                      <a:pt x="1288728" y="189062"/>
                    </a:cubicBezTo>
                    <a:cubicBezTo>
                      <a:pt x="1291304" y="186486"/>
                      <a:pt x="1288728" y="185284"/>
                      <a:pt x="1286153" y="185284"/>
                    </a:cubicBezTo>
                    <a:cubicBezTo>
                      <a:pt x="1283577" y="185284"/>
                      <a:pt x="1281173" y="189062"/>
                      <a:pt x="1278597" y="190436"/>
                    </a:cubicBezTo>
                    <a:cubicBezTo>
                      <a:pt x="1276022" y="193011"/>
                      <a:pt x="1274819" y="190436"/>
                      <a:pt x="1274819" y="189234"/>
                    </a:cubicBezTo>
                    <a:cubicBezTo>
                      <a:pt x="1274819" y="186658"/>
                      <a:pt x="1276022" y="185456"/>
                      <a:pt x="1278597" y="184082"/>
                    </a:cubicBezTo>
                    <a:cubicBezTo>
                      <a:pt x="1281173" y="182880"/>
                      <a:pt x="1282375" y="180305"/>
                      <a:pt x="1284951" y="177729"/>
                    </a:cubicBezTo>
                    <a:cubicBezTo>
                      <a:pt x="1287526" y="175153"/>
                      <a:pt x="1292506" y="176355"/>
                      <a:pt x="1295082" y="175153"/>
                    </a:cubicBezTo>
                    <a:cubicBezTo>
                      <a:pt x="1297658" y="173951"/>
                      <a:pt x="1292506" y="170174"/>
                      <a:pt x="1287526" y="168799"/>
                    </a:cubicBezTo>
                    <a:cubicBezTo>
                      <a:pt x="1282547" y="166224"/>
                      <a:pt x="1281173" y="157466"/>
                      <a:pt x="1281173" y="154891"/>
                    </a:cubicBezTo>
                    <a:cubicBezTo>
                      <a:pt x="1279971" y="153688"/>
                      <a:pt x="1278597" y="149911"/>
                      <a:pt x="1274819" y="149911"/>
                    </a:cubicBezTo>
                    <a:cubicBezTo>
                      <a:pt x="1271042" y="149911"/>
                      <a:pt x="1268466" y="157638"/>
                      <a:pt x="1266062" y="158840"/>
                    </a:cubicBezTo>
                    <a:cubicBezTo>
                      <a:pt x="1264860" y="161416"/>
                      <a:pt x="1250951" y="162618"/>
                      <a:pt x="1244597" y="161416"/>
                    </a:cubicBezTo>
                    <a:cubicBezTo>
                      <a:pt x="1238244" y="160214"/>
                      <a:pt x="1233264" y="160214"/>
                      <a:pt x="1228284" y="160214"/>
                    </a:cubicBezTo>
                    <a:cubicBezTo>
                      <a:pt x="1224507" y="161416"/>
                      <a:pt x="1220729" y="162789"/>
                      <a:pt x="1214375" y="161416"/>
                    </a:cubicBezTo>
                    <a:cubicBezTo>
                      <a:pt x="1206820" y="160214"/>
                      <a:pt x="1205618" y="160214"/>
                      <a:pt x="1192911" y="163991"/>
                    </a:cubicBezTo>
                    <a:cubicBezTo>
                      <a:pt x="1181578" y="166567"/>
                      <a:pt x="1171446" y="167769"/>
                      <a:pt x="1158911" y="166567"/>
                    </a:cubicBezTo>
                    <a:cubicBezTo>
                      <a:pt x="1147578" y="166567"/>
                      <a:pt x="1146376" y="166567"/>
                      <a:pt x="1143800" y="169143"/>
                    </a:cubicBezTo>
                    <a:cubicBezTo>
                      <a:pt x="1140022" y="170345"/>
                      <a:pt x="1136245" y="172921"/>
                      <a:pt x="1133669" y="171719"/>
                    </a:cubicBezTo>
                    <a:cubicBezTo>
                      <a:pt x="1131093" y="171719"/>
                      <a:pt x="1134871" y="167941"/>
                      <a:pt x="1136245" y="165365"/>
                    </a:cubicBezTo>
                    <a:cubicBezTo>
                      <a:pt x="1137447" y="164163"/>
                      <a:pt x="1135043" y="162789"/>
                      <a:pt x="1132467" y="162789"/>
                    </a:cubicBezTo>
                    <a:cubicBezTo>
                      <a:pt x="1129891" y="162789"/>
                      <a:pt x="1127487" y="170345"/>
                      <a:pt x="1126285" y="171719"/>
                    </a:cubicBezTo>
                    <a:cubicBezTo>
                      <a:pt x="1125083" y="171719"/>
                      <a:pt x="1116154" y="171719"/>
                      <a:pt x="1112376" y="171719"/>
                    </a:cubicBezTo>
                    <a:cubicBezTo>
                      <a:pt x="1107396" y="171719"/>
                      <a:pt x="1107396" y="172921"/>
                      <a:pt x="1104821" y="174295"/>
                    </a:cubicBezTo>
                    <a:cubicBezTo>
                      <a:pt x="1101043" y="176870"/>
                      <a:pt x="1097265" y="178072"/>
                      <a:pt x="1092285" y="176870"/>
                    </a:cubicBezTo>
                    <a:cubicBezTo>
                      <a:pt x="1088507" y="175668"/>
                      <a:pt x="1088507" y="175668"/>
                      <a:pt x="1084730" y="176870"/>
                    </a:cubicBezTo>
                    <a:cubicBezTo>
                      <a:pt x="1080952" y="176870"/>
                      <a:pt x="1075972" y="178072"/>
                      <a:pt x="1074598" y="175668"/>
                    </a:cubicBezTo>
                    <a:cubicBezTo>
                      <a:pt x="1072023" y="173092"/>
                      <a:pt x="1080952" y="170517"/>
                      <a:pt x="1082154" y="167941"/>
                    </a:cubicBezTo>
                    <a:cubicBezTo>
                      <a:pt x="1084730" y="165365"/>
                      <a:pt x="1074598" y="166739"/>
                      <a:pt x="1070821" y="166739"/>
                    </a:cubicBezTo>
                    <a:cubicBezTo>
                      <a:pt x="1067043" y="167941"/>
                      <a:pt x="1063265" y="165537"/>
                      <a:pt x="1059488" y="164163"/>
                    </a:cubicBezTo>
                    <a:cubicBezTo>
                      <a:pt x="1056912" y="162961"/>
                      <a:pt x="1058286" y="167941"/>
                      <a:pt x="1058286" y="171890"/>
                    </a:cubicBezTo>
                    <a:cubicBezTo>
                      <a:pt x="1058286" y="176870"/>
                      <a:pt x="1055710" y="175668"/>
                      <a:pt x="1053306" y="173092"/>
                    </a:cubicBezTo>
                    <a:cubicBezTo>
                      <a:pt x="1050730" y="170517"/>
                      <a:pt x="1049528" y="171890"/>
                      <a:pt x="1045750" y="171890"/>
                    </a:cubicBezTo>
                    <a:cubicBezTo>
                      <a:pt x="1040770" y="170689"/>
                      <a:pt x="1033043" y="162961"/>
                      <a:pt x="1031841" y="159183"/>
                    </a:cubicBezTo>
                    <a:cubicBezTo>
                      <a:pt x="1030639" y="155406"/>
                      <a:pt x="1034417" y="155406"/>
                      <a:pt x="1036821" y="151628"/>
                    </a:cubicBezTo>
                    <a:cubicBezTo>
                      <a:pt x="1039397" y="149052"/>
                      <a:pt x="1031841" y="147850"/>
                      <a:pt x="1029265" y="147850"/>
                    </a:cubicBezTo>
                    <a:cubicBezTo>
                      <a:pt x="1026690" y="149052"/>
                      <a:pt x="1022912" y="146648"/>
                      <a:pt x="1021710" y="145274"/>
                    </a:cubicBezTo>
                    <a:cubicBezTo>
                      <a:pt x="1019134" y="144072"/>
                      <a:pt x="1016730" y="145274"/>
                      <a:pt x="1015357" y="146648"/>
                    </a:cubicBezTo>
                    <a:cubicBezTo>
                      <a:pt x="1012781" y="147850"/>
                      <a:pt x="1014155" y="145446"/>
                      <a:pt x="997670" y="140295"/>
                    </a:cubicBezTo>
                    <a:cubicBezTo>
                      <a:pt x="981357" y="136517"/>
                      <a:pt x="953539" y="137891"/>
                      <a:pt x="945983" y="140466"/>
                    </a:cubicBezTo>
                    <a:cubicBezTo>
                      <a:pt x="938428" y="141840"/>
                      <a:pt x="934650" y="149395"/>
                      <a:pt x="932074" y="151972"/>
                    </a:cubicBezTo>
                    <a:cubicBezTo>
                      <a:pt x="929499" y="153173"/>
                      <a:pt x="928297" y="153173"/>
                      <a:pt x="925721" y="154547"/>
                    </a:cubicBezTo>
                    <a:cubicBezTo>
                      <a:pt x="924519" y="155749"/>
                      <a:pt x="919367" y="157123"/>
                      <a:pt x="916963" y="162103"/>
                    </a:cubicBezTo>
                    <a:cubicBezTo>
                      <a:pt x="914387" y="167082"/>
                      <a:pt x="914387" y="172234"/>
                      <a:pt x="916963" y="174810"/>
                    </a:cubicBezTo>
                    <a:cubicBezTo>
                      <a:pt x="919539" y="177385"/>
                      <a:pt x="923317" y="177385"/>
                      <a:pt x="925721" y="177385"/>
                    </a:cubicBezTo>
                    <a:cubicBezTo>
                      <a:pt x="929499" y="177385"/>
                      <a:pt x="928297" y="178587"/>
                      <a:pt x="928297" y="179961"/>
                    </a:cubicBezTo>
                    <a:cubicBezTo>
                      <a:pt x="928297" y="182537"/>
                      <a:pt x="929499" y="184941"/>
                      <a:pt x="929499" y="186315"/>
                    </a:cubicBezTo>
                    <a:cubicBezTo>
                      <a:pt x="930701" y="188890"/>
                      <a:pt x="934478" y="191294"/>
                      <a:pt x="934650" y="193870"/>
                    </a:cubicBezTo>
                    <a:cubicBezTo>
                      <a:pt x="933448" y="195072"/>
                      <a:pt x="929670" y="193870"/>
                      <a:pt x="928297" y="191294"/>
                    </a:cubicBezTo>
                    <a:cubicBezTo>
                      <a:pt x="928297" y="190093"/>
                      <a:pt x="924519" y="191294"/>
                      <a:pt x="921943" y="191294"/>
                    </a:cubicBezTo>
                    <a:cubicBezTo>
                      <a:pt x="919367" y="191294"/>
                      <a:pt x="920741" y="190093"/>
                      <a:pt x="914387" y="188719"/>
                    </a:cubicBezTo>
                    <a:cubicBezTo>
                      <a:pt x="906832" y="186143"/>
                      <a:pt x="896701" y="190093"/>
                      <a:pt x="895499" y="191294"/>
                    </a:cubicBezTo>
                    <a:cubicBezTo>
                      <a:pt x="894297" y="193870"/>
                      <a:pt x="891721" y="196274"/>
                      <a:pt x="895499" y="197648"/>
                    </a:cubicBezTo>
                    <a:cubicBezTo>
                      <a:pt x="898074" y="200224"/>
                      <a:pt x="905630" y="198850"/>
                      <a:pt x="910610" y="198850"/>
                    </a:cubicBezTo>
                    <a:cubicBezTo>
                      <a:pt x="915590" y="197476"/>
                      <a:pt x="913186" y="198850"/>
                      <a:pt x="911812" y="202628"/>
                    </a:cubicBezTo>
                    <a:cubicBezTo>
                      <a:pt x="909236" y="205203"/>
                      <a:pt x="908034" y="210355"/>
                      <a:pt x="903054" y="212759"/>
                    </a:cubicBezTo>
                    <a:cubicBezTo>
                      <a:pt x="899277" y="213961"/>
                      <a:pt x="890519" y="216537"/>
                      <a:pt x="884166" y="215334"/>
                    </a:cubicBezTo>
                    <a:cubicBezTo>
                      <a:pt x="879186" y="215334"/>
                      <a:pt x="876610" y="206405"/>
                      <a:pt x="875236" y="205203"/>
                    </a:cubicBezTo>
                    <a:cubicBezTo>
                      <a:pt x="874034" y="202628"/>
                      <a:pt x="868883" y="202628"/>
                      <a:pt x="866479" y="202628"/>
                    </a:cubicBezTo>
                    <a:cubicBezTo>
                      <a:pt x="865277" y="203830"/>
                      <a:pt x="866479" y="207779"/>
                      <a:pt x="867681" y="208981"/>
                    </a:cubicBezTo>
                    <a:cubicBezTo>
                      <a:pt x="867681" y="210183"/>
                      <a:pt x="870257" y="211557"/>
                      <a:pt x="868883" y="213961"/>
                    </a:cubicBezTo>
                    <a:cubicBezTo>
                      <a:pt x="868883" y="216537"/>
                      <a:pt x="866307" y="217739"/>
                      <a:pt x="861327" y="217739"/>
                    </a:cubicBezTo>
                    <a:cubicBezTo>
                      <a:pt x="854974" y="217739"/>
                      <a:pt x="852570" y="220314"/>
                      <a:pt x="849994" y="221516"/>
                    </a:cubicBezTo>
                    <a:cubicBezTo>
                      <a:pt x="847418" y="224092"/>
                      <a:pt x="841237" y="225294"/>
                      <a:pt x="838661" y="225294"/>
                    </a:cubicBezTo>
                    <a:cubicBezTo>
                      <a:pt x="836085" y="226668"/>
                      <a:pt x="834883" y="226668"/>
                      <a:pt x="834883" y="229072"/>
                    </a:cubicBezTo>
                    <a:cubicBezTo>
                      <a:pt x="833681" y="230274"/>
                      <a:pt x="832307" y="231648"/>
                      <a:pt x="828529" y="231648"/>
                    </a:cubicBezTo>
                    <a:cubicBezTo>
                      <a:pt x="825954" y="231648"/>
                      <a:pt x="823550" y="236799"/>
                      <a:pt x="820974" y="239375"/>
                    </a:cubicBezTo>
                    <a:cubicBezTo>
                      <a:pt x="819772" y="241951"/>
                      <a:pt x="817196" y="240577"/>
                      <a:pt x="812216" y="243153"/>
                    </a:cubicBezTo>
                    <a:cubicBezTo>
                      <a:pt x="807237" y="244354"/>
                      <a:pt x="808439" y="250708"/>
                      <a:pt x="808439" y="255860"/>
                    </a:cubicBezTo>
                    <a:cubicBezTo>
                      <a:pt x="809641" y="259637"/>
                      <a:pt x="808439" y="261011"/>
                      <a:pt x="805863" y="262213"/>
                    </a:cubicBezTo>
                    <a:cubicBezTo>
                      <a:pt x="804661" y="263415"/>
                      <a:pt x="804661" y="268566"/>
                      <a:pt x="804661" y="273718"/>
                    </a:cubicBezTo>
                    <a:cubicBezTo>
                      <a:pt x="803459" y="278869"/>
                      <a:pt x="800883" y="277496"/>
                      <a:pt x="799681" y="278869"/>
                    </a:cubicBezTo>
                    <a:cubicBezTo>
                      <a:pt x="798479" y="281445"/>
                      <a:pt x="799681" y="282647"/>
                      <a:pt x="803459" y="282647"/>
                    </a:cubicBezTo>
                    <a:cubicBezTo>
                      <a:pt x="808439" y="283849"/>
                      <a:pt x="809812" y="283849"/>
                      <a:pt x="809812" y="285223"/>
                    </a:cubicBezTo>
                    <a:cubicBezTo>
                      <a:pt x="811015" y="287799"/>
                      <a:pt x="807237" y="286425"/>
                      <a:pt x="806035" y="287799"/>
                    </a:cubicBezTo>
                    <a:cubicBezTo>
                      <a:pt x="804833" y="287799"/>
                      <a:pt x="807237" y="289001"/>
                      <a:pt x="809812" y="290375"/>
                    </a:cubicBezTo>
                    <a:cubicBezTo>
                      <a:pt x="812388" y="292950"/>
                      <a:pt x="814792" y="292950"/>
                      <a:pt x="817368" y="292950"/>
                    </a:cubicBezTo>
                    <a:cubicBezTo>
                      <a:pt x="819944" y="294152"/>
                      <a:pt x="818570" y="295526"/>
                      <a:pt x="814792" y="296728"/>
                    </a:cubicBezTo>
                    <a:cubicBezTo>
                      <a:pt x="812216" y="296728"/>
                      <a:pt x="809812" y="299304"/>
                      <a:pt x="808439" y="303082"/>
                    </a:cubicBezTo>
                    <a:cubicBezTo>
                      <a:pt x="807237" y="306859"/>
                      <a:pt x="812216" y="312011"/>
                      <a:pt x="812216" y="314587"/>
                    </a:cubicBezTo>
                    <a:cubicBezTo>
                      <a:pt x="812216" y="318364"/>
                      <a:pt x="809641" y="318364"/>
                      <a:pt x="807237" y="315788"/>
                    </a:cubicBezTo>
                    <a:cubicBezTo>
                      <a:pt x="803459" y="314587"/>
                      <a:pt x="800883" y="309435"/>
                      <a:pt x="798308" y="304455"/>
                    </a:cubicBezTo>
                    <a:cubicBezTo>
                      <a:pt x="795732" y="299304"/>
                      <a:pt x="789378" y="298102"/>
                      <a:pt x="785600" y="296899"/>
                    </a:cubicBezTo>
                    <a:cubicBezTo>
                      <a:pt x="783025" y="296899"/>
                      <a:pt x="784399" y="295698"/>
                      <a:pt x="783025" y="293122"/>
                    </a:cubicBezTo>
                    <a:cubicBezTo>
                      <a:pt x="783025" y="291920"/>
                      <a:pt x="780449" y="290546"/>
                      <a:pt x="778045" y="294324"/>
                    </a:cubicBezTo>
                    <a:cubicBezTo>
                      <a:pt x="776843" y="296899"/>
                      <a:pt x="776843" y="300677"/>
                      <a:pt x="774267" y="303253"/>
                    </a:cubicBezTo>
                    <a:cubicBezTo>
                      <a:pt x="770490" y="305829"/>
                      <a:pt x="767914" y="302051"/>
                      <a:pt x="765510" y="299476"/>
                    </a:cubicBezTo>
                    <a:cubicBezTo>
                      <a:pt x="761732" y="295698"/>
                      <a:pt x="755379" y="296899"/>
                      <a:pt x="750399" y="297071"/>
                    </a:cubicBezTo>
                    <a:cubicBezTo>
                      <a:pt x="746621" y="297071"/>
                      <a:pt x="742843" y="294496"/>
                      <a:pt x="737863" y="290718"/>
                    </a:cubicBezTo>
                    <a:cubicBezTo>
                      <a:pt x="732884" y="288142"/>
                      <a:pt x="730308" y="289516"/>
                      <a:pt x="725328" y="290718"/>
                    </a:cubicBezTo>
                    <a:cubicBezTo>
                      <a:pt x="720349" y="291920"/>
                      <a:pt x="715197" y="288142"/>
                      <a:pt x="711419" y="283162"/>
                    </a:cubicBezTo>
                    <a:cubicBezTo>
                      <a:pt x="706439" y="279385"/>
                      <a:pt x="702662" y="280587"/>
                      <a:pt x="700086" y="280587"/>
                    </a:cubicBezTo>
                    <a:cubicBezTo>
                      <a:pt x="696308" y="280587"/>
                      <a:pt x="689955" y="286940"/>
                      <a:pt x="688753" y="293294"/>
                    </a:cubicBezTo>
                    <a:cubicBezTo>
                      <a:pt x="686177" y="298273"/>
                      <a:pt x="696308" y="298273"/>
                      <a:pt x="698884" y="299647"/>
                    </a:cubicBezTo>
                    <a:cubicBezTo>
                      <a:pt x="702662" y="300849"/>
                      <a:pt x="701460" y="303425"/>
                      <a:pt x="701460" y="306001"/>
                    </a:cubicBezTo>
                    <a:cubicBezTo>
                      <a:pt x="701460" y="308577"/>
                      <a:pt x="701460" y="308577"/>
                      <a:pt x="704035" y="310980"/>
                    </a:cubicBezTo>
                    <a:cubicBezTo>
                      <a:pt x="705238" y="313556"/>
                      <a:pt x="709015" y="315960"/>
                      <a:pt x="707813" y="318536"/>
                    </a:cubicBezTo>
                    <a:cubicBezTo>
                      <a:pt x="707813" y="321111"/>
                      <a:pt x="705238" y="323516"/>
                      <a:pt x="702833" y="323688"/>
                    </a:cubicBezTo>
                    <a:cubicBezTo>
                      <a:pt x="700258" y="323688"/>
                      <a:pt x="692702" y="323688"/>
                      <a:pt x="683945" y="325061"/>
                    </a:cubicBezTo>
                    <a:cubicBezTo>
                      <a:pt x="675187" y="327637"/>
                      <a:pt x="668834" y="335192"/>
                      <a:pt x="663854" y="341546"/>
                    </a:cubicBezTo>
                    <a:cubicBezTo>
                      <a:pt x="658874" y="347899"/>
                      <a:pt x="652521" y="350475"/>
                      <a:pt x="646339" y="351677"/>
                    </a:cubicBezTo>
                    <a:cubicBezTo>
                      <a:pt x="639985" y="354253"/>
                      <a:pt x="628652" y="358031"/>
                      <a:pt x="611137" y="360606"/>
                    </a:cubicBezTo>
                    <a:cubicBezTo>
                      <a:pt x="593451" y="364384"/>
                      <a:pt x="591046" y="372111"/>
                      <a:pt x="587269" y="374687"/>
                    </a:cubicBezTo>
                    <a:cubicBezTo>
                      <a:pt x="583491" y="378465"/>
                      <a:pt x="575935" y="379839"/>
                      <a:pt x="568380" y="379839"/>
                    </a:cubicBezTo>
                    <a:cubicBezTo>
                      <a:pt x="560824" y="379839"/>
                      <a:pt x="555845" y="381212"/>
                      <a:pt x="549491" y="382414"/>
                    </a:cubicBezTo>
                    <a:cubicBezTo>
                      <a:pt x="543138" y="382414"/>
                      <a:pt x="539360" y="376061"/>
                      <a:pt x="533006" y="372283"/>
                    </a:cubicBezTo>
                    <a:cubicBezTo>
                      <a:pt x="525451" y="368505"/>
                      <a:pt x="514118" y="372283"/>
                      <a:pt x="512916" y="374859"/>
                    </a:cubicBezTo>
                    <a:cubicBezTo>
                      <a:pt x="510340" y="376061"/>
                      <a:pt x="502784" y="378636"/>
                      <a:pt x="496603" y="378636"/>
                    </a:cubicBezTo>
                    <a:cubicBezTo>
                      <a:pt x="491623" y="378636"/>
                      <a:pt x="487845" y="378636"/>
                      <a:pt x="484067" y="379839"/>
                    </a:cubicBezTo>
                    <a:cubicBezTo>
                      <a:pt x="480290" y="381212"/>
                      <a:pt x="475310" y="382414"/>
                      <a:pt x="466381" y="383788"/>
                    </a:cubicBezTo>
                    <a:cubicBezTo>
                      <a:pt x="457623" y="383788"/>
                      <a:pt x="456249" y="387566"/>
                      <a:pt x="452472" y="390142"/>
                    </a:cubicBezTo>
                    <a:cubicBezTo>
                      <a:pt x="447492" y="393919"/>
                      <a:pt x="439936" y="395293"/>
                      <a:pt x="426027" y="396667"/>
                    </a:cubicBezTo>
                    <a:cubicBezTo>
                      <a:pt x="413492" y="399243"/>
                      <a:pt x="410916" y="404394"/>
                      <a:pt x="400957" y="413151"/>
                    </a:cubicBezTo>
                    <a:cubicBezTo>
                      <a:pt x="390997" y="423283"/>
                      <a:pt x="366957" y="418303"/>
                      <a:pt x="361977" y="417101"/>
                    </a:cubicBezTo>
                    <a:cubicBezTo>
                      <a:pt x="356998" y="415899"/>
                      <a:pt x="355624" y="417101"/>
                      <a:pt x="353220" y="418475"/>
                    </a:cubicBezTo>
                    <a:cubicBezTo>
                      <a:pt x="350644" y="419677"/>
                      <a:pt x="341886" y="421050"/>
                      <a:pt x="336907" y="421050"/>
                    </a:cubicBezTo>
                    <a:cubicBezTo>
                      <a:pt x="331927" y="421050"/>
                      <a:pt x="324371" y="424828"/>
                      <a:pt x="321796" y="427404"/>
                    </a:cubicBezTo>
                    <a:cubicBezTo>
                      <a:pt x="319220" y="431181"/>
                      <a:pt x="318018" y="436333"/>
                      <a:pt x="308058" y="437535"/>
                    </a:cubicBezTo>
                    <a:cubicBezTo>
                      <a:pt x="299301" y="438737"/>
                      <a:pt x="292947" y="433757"/>
                      <a:pt x="289170" y="431181"/>
                    </a:cubicBezTo>
                    <a:cubicBezTo>
                      <a:pt x="285392" y="427404"/>
                      <a:pt x="276634" y="428606"/>
                      <a:pt x="274059" y="433757"/>
                    </a:cubicBezTo>
                    <a:cubicBezTo>
                      <a:pt x="271483" y="437535"/>
                      <a:pt x="272857" y="442687"/>
                      <a:pt x="272857" y="452818"/>
                    </a:cubicBezTo>
                    <a:cubicBezTo>
                      <a:pt x="272857" y="462949"/>
                      <a:pt x="266675" y="471878"/>
                      <a:pt x="262897" y="475656"/>
                    </a:cubicBezTo>
                    <a:cubicBezTo>
                      <a:pt x="259119" y="480808"/>
                      <a:pt x="237655" y="479605"/>
                      <a:pt x="232675" y="479605"/>
                    </a:cubicBezTo>
                    <a:cubicBezTo>
                      <a:pt x="227695" y="479605"/>
                      <a:pt x="222544" y="483383"/>
                      <a:pt x="220140" y="485959"/>
                    </a:cubicBezTo>
                    <a:cubicBezTo>
                      <a:pt x="217564" y="487161"/>
                      <a:pt x="211382" y="487161"/>
                      <a:pt x="206231" y="487161"/>
                    </a:cubicBezTo>
                    <a:cubicBezTo>
                      <a:pt x="199877" y="487161"/>
                      <a:pt x="187342" y="493514"/>
                      <a:pt x="178585" y="497464"/>
                    </a:cubicBezTo>
                    <a:cubicBezTo>
                      <a:pt x="169827" y="502615"/>
                      <a:pt x="171029" y="502615"/>
                      <a:pt x="163474" y="501242"/>
                    </a:cubicBezTo>
                    <a:cubicBezTo>
                      <a:pt x="155918" y="500040"/>
                      <a:pt x="153342" y="487333"/>
                      <a:pt x="153342" y="484757"/>
                    </a:cubicBezTo>
                    <a:cubicBezTo>
                      <a:pt x="153342" y="483555"/>
                      <a:pt x="145787" y="484757"/>
                      <a:pt x="143211" y="485959"/>
                    </a:cubicBezTo>
                    <a:cubicBezTo>
                      <a:pt x="140635" y="487161"/>
                      <a:pt x="136858" y="488535"/>
                      <a:pt x="133080" y="491111"/>
                    </a:cubicBezTo>
                    <a:cubicBezTo>
                      <a:pt x="128100" y="493686"/>
                      <a:pt x="122949" y="493686"/>
                      <a:pt x="120545" y="494888"/>
                    </a:cubicBezTo>
                    <a:cubicBezTo>
                      <a:pt x="119343" y="496090"/>
                      <a:pt x="119343" y="498666"/>
                      <a:pt x="121747" y="500040"/>
                    </a:cubicBezTo>
                    <a:cubicBezTo>
                      <a:pt x="124322" y="501242"/>
                      <a:pt x="128100" y="501242"/>
                      <a:pt x="130504" y="501242"/>
                    </a:cubicBezTo>
                    <a:cubicBezTo>
                      <a:pt x="133080" y="501242"/>
                      <a:pt x="134282" y="503818"/>
                      <a:pt x="134282" y="505020"/>
                    </a:cubicBezTo>
                    <a:cubicBezTo>
                      <a:pt x="135484" y="507595"/>
                      <a:pt x="138060" y="507595"/>
                      <a:pt x="139262" y="508797"/>
                    </a:cubicBezTo>
                    <a:cubicBezTo>
                      <a:pt x="140464" y="509999"/>
                      <a:pt x="146817" y="512575"/>
                      <a:pt x="149393" y="513777"/>
                    </a:cubicBezTo>
                    <a:cubicBezTo>
                      <a:pt x="150595" y="516353"/>
                      <a:pt x="149393" y="516353"/>
                      <a:pt x="146817" y="516353"/>
                    </a:cubicBezTo>
                    <a:cubicBezTo>
                      <a:pt x="144241" y="516353"/>
                      <a:pt x="143039" y="517555"/>
                      <a:pt x="141837" y="518929"/>
                    </a:cubicBezTo>
                    <a:cubicBezTo>
                      <a:pt x="140635" y="520130"/>
                      <a:pt x="139262" y="521504"/>
                      <a:pt x="136858" y="517726"/>
                    </a:cubicBezTo>
                    <a:cubicBezTo>
                      <a:pt x="133080" y="513949"/>
                      <a:pt x="130504" y="513949"/>
                      <a:pt x="126726" y="513949"/>
                    </a:cubicBezTo>
                    <a:cubicBezTo>
                      <a:pt x="122949" y="513949"/>
                      <a:pt x="122949" y="513949"/>
                      <a:pt x="117969" y="511544"/>
                    </a:cubicBezTo>
                    <a:cubicBezTo>
                      <a:pt x="112989" y="508969"/>
                      <a:pt x="105434" y="508969"/>
                      <a:pt x="102858" y="510343"/>
                    </a:cubicBezTo>
                    <a:cubicBezTo>
                      <a:pt x="100282" y="510343"/>
                      <a:pt x="99080" y="506565"/>
                      <a:pt x="97878" y="505191"/>
                    </a:cubicBezTo>
                    <a:cubicBezTo>
                      <a:pt x="96676" y="503989"/>
                      <a:pt x="92898" y="506565"/>
                      <a:pt x="91525" y="508969"/>
                    </a:cubicBezTo>
                    <a:cubicBezTo>
                      <a:pt x="91525" y="511544"/>
                      <a:pt x="94100" y="512747"/>
                      <a:pt x="96504" y="512747"/>
                    </a:cubicBezTo>
                    <a:cubicBezTo>
                      <a:pt x="97706" y="513949"/>
                      <a:pt x="96504" y="516524"/>
                      <a:pt x="95302" y="520302"/>
                    </a:cubicBezTo>
                    <a:cubicBezTo>
                      <a:pt x="94100" y="522878"/>
                      <a:pt x="95302" y="525282"/>
                      <a:pt x="96676" y="526656"/>
                    </a:cubicBezTo>
                    <a:cubicBezTo>
                      <a:pt x="96676" y="527858"/>
                      <a:pt x="96676" y="529232"/>
                      <a:pt x="96676" y="530433"/>
                    </a:cubicBezTo>
                    <a:cubicBezTo>
                      <a:pt x="95474" y="531635"/>
                      <a:pt x="92898" y="530433"/>
                      <a:pt x="90323" y="527858"/>
                    </a:cubicBezTo>
                    <a:cubicBezTo>
                      <a:pt x="89121" y="525282"/>
                      <a:pt x="82767" y="525282"/>
                      <a:pt x="80191" y="525282"/>
                    </a:cubicBezTo>
                    <a:cubicBezTo>
                      <a:pt x="76414" y="525282"/>
                      <a:pt x="76414" y="530433"/>
                      <a:pt x="82767" y="534211"/>
                    </a:cubicBezTo>
                    <a:cubicBezTo>
                      <a:pt x="87747" y="537989"/>
                      <a:pt x="96676" y="535413"/>
                      <a:pt x="100454" y="535413"/>
                    </a:cubicBezTo>
                    <a:cubicBezTo>
                      <a:pt x="104232" y="535413"/>
                      <a:pt x="103030" y="543141"/>
                      <a:pt x="100454" y="545544"/>
                    </a:cubicBezTo>
                    <a:cubicBezTo>
                      <a:pt x="97878" y="549322"/>
                      <a:pt x="99252" y="554473"/>
                      <a:pt x="96676" y="559453"/>
                    </a:cubicBezTo>
                    <a:cubicBezTo>
                      <a:pt x="95474" y="565807"/>
                      <a:pt x="87918" y="565807"/>
                      <a:pt x="81565" y="568383"/>
                    </a:cubicBezTo>
                    <a:cubicBezTo>
                      <a:pt x="74010" y="572161"/>
                      <a:pt x="71606" y="582292"/>
                      <a:pt x="67828" y="588817"/>
                    </a:cubicBezTo>
                    <a:cubicBezTo>
                      <a:pt x="64050" y="596372"/>
                      <a:pt x="54091" y="604100"/>
                      <a:pt x="50313" y="605302"/>
                    </a:cubicBezTo>
                    <a:cubicBezTo>
                      <a:pt x="46535" y="607877"/>
                      <a:pt x="41555" y="614231"/>
                      <a:pt x="36575" y="619211"/>
                    </a:cubicBezTo>
                    <a:cubicBezTo>
                      <a:pt x="31596" y="624362"/>
                      <a:pt x="16485" y="630715"/>
                      <a:pt x="12707" y="634493"/>
                    </a:cubicBezTo>
                    <a:cubicBezTo>
                      <a:pt x="8929" y="637069"/>
                      <a:pt x="17687" y="642049"/>
                      <a:pt x="20262" y="643423"/>
                    </a:cubicBezTo>
                    <a:cubicBezTo>
                      <a:pt x="22838" y="644624"/>
                      <a:pt x="27818" y="645998"/>
                      <a:pt x="34171" y="650978"/>
                    </a:cubicBezTo>
                    <a:cubicBezTo>
                      <a:pt x="39151" y="654756"/>
                      <a:pt x="34171" y="666261"/>
                      <a:pt x="30565" y="672614"/>
                    </a:cubicBezTo>
                    <a:cubicBezTo>
                      <a:pt x="26788" y="678967"/>
                      <a:pt x="4293" y="717088"/>
                      <a:pt x="4293" y="717088"/>
                    </a:cubicBezTo>
                    <a:lnTo>
                      <a:pt x="0" y="725159"/>
                    </a:lnTo>
                    <a:lnTo>
                      <a:pt x="45505" y="751947"/>
                    </a:lnTo>
                    <a:lnTo>
                      <a:pt x="104060" y="780795"/>
                    </a:lnTo>
                    <a:lnTo>
                      <a:pt x="5157317" y="777018"/>
                    </a:lnTo>
                    <a:lnTo>
                      <a:pt x="5157317" y="7770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6" name="任意多边形: 形状 3735">
                <a:extLst>
                  <a:ext uri="{FF2B5EF4-FFF2-40B4-BE49-F238E27FC236}">
                    <a16:creationId xmlns:a16="http://schemas.microsoft.com/office/drawing/2014/main" xmlns="" id="{603B7CC4-FD78-4A5B-BD55-9263C231E2B5}"/>
                  </a:ext>
                </a:extLst>
              </p:cNvPr>
              <p:cNvSpPr/>
              <p:nvPr/>
            </p:nvSpPr>
            <p:spPr>
              <a:xfrm>
                <a:off x="2164238" y="5753912"/>
                <a:ext cx="5550890" cy="786115"/>
              </a:xfrm>
              <a:custGeom>
                <a:avLst/>
                <a:gdLst>
                  <a:gd name="connsiteX0" fmla="*/ 47565 w 5550890"/>
                  <a:gd name="connsiteY0" fmla="*/ 756581 h 786115"/>
                  <a:gd name="connsiteX1" fmla="*/ 0 w 5550890"/>
                  <a:gd name="connsiteY1" fmla="*/ 728591 h 786115"/>
                  <a:gd name="connsiteX2" fmla="*/ 1030 w 5550890"/>
                  <a:gd name="connsiteY2" fmla="*/ 726530 h 786115"/>
                  <a:gd name="connsiteX3" fmla="*/ 5323 w 5550890"/>
                  <a:gd name="connsiteY3" fmla="*/ 718288 h 786115"/>
                  <a:gd name="connsiteX4" fmla="*/ 31596 w 5550890"/>
                  <a:gd name="connsiteY4" fmla="*/ 673813 h 786115"/>
                  <a:gd name="connsiteX5" fmla="*/ 31596 w 5550890"/>
                  <a:gd name="connsiteY5" fmla="*/ 673813 h 786115"/>
                  <a:gd name="connsiteX6" fmla="*/ 37091 w 5550890"/>
                  <a:gd name="connsiteY6" fmla="*/ 658702 h 786115"/>
                  <a:gd name="connsiteX7" fmla="*/ 37091 w 5550890"/>
                  <a:gd name="connsiteY7" fmla="*/ 658702 h 786115"/>
                  <a:gd name="connsiteX8" fmla="*/ 35889 w 5550890"/>
                  <a:gd name="connsiteY8" fmla="*/ 655440 h 786115"/>
                  <a:gd name="connsiteX9" fmla="*/ 35889 w 5550890"/>
                  <a:gd name="connsiteY9" fmla="*/ 655440 h 786115"/>
                  <a:gd name="connsiteX10" fmla="*/ 22323 w 5550890"/>
                  <a:gd name="connsiteY10" fmla="*/ 648056 h 786115"/>
                  <a:gd name="connsiteX11" fmla="*/ 22323 w 5550890"/>
                  <a:gd name="connsiteY11" fmla="*/ 648056 h 786115"/>
                  <a:gd name="connsiteX12" fmla="*/ 12535 w 5550890"/>
                  <a:gd name="connsiteY12" fmla="*/ 638611 h 786115"/>
                  <a:gd name="connsiteX13" fmla="*/ 12535 w 5550890"/>
                  <a:gd name="connsiteY13" fmla="*/ 638611 h 786115"/>
                  <a:gd name="connsiteX14" fmla="*/ 14081 w 5550890"/>
                  <a:gd name="connsiteY14" fmla="*/ 635349 h 786115"/>
                  <a:gd name="connsiteX15" fmla="*/ 14081 w 5550890"/>
                  <a:gd name="connsiteY15" fmla="*/ 635349 h 786115"/>
                  <a:gd name="connsiteX16" fmla="*/ 37949 w 5550890"/>
                  <a:gd name="connsiteY16" fmla="*/ 620066 h 786115"/>
                  <a:gd name="connsiteX17" fmla="*/ 37949 w 5550890"/>
                  <a:gd name="connsiteY17" fmla="*/ 620066 h 786115"/>
                  <a:gd name="connsiteX18" fmla="*/ 52717 w 5550890"/>
                  <a:gd name="connsiteY18" fmla="*/ 605470 h 786115"/>
                  <a:gd name="connsiteX19" fmla="*/ 52717 w 5550890"/>
                  <a:gd name="connsiteY19" fmla="*/ 605470 h 786115"/>
                  <a:gd name="connsiteX20" fmla="*/ 69030 w 5550890"/>
                  <a:gd name="connsiteY20" fmla="*/ 590016 h 786115"/>
                  <a:gd name="connsiteX21" fmla="*/ 69030 w 5550890"/>
                  <a:gd name="connsiteY21" fmla="*/ 590016 h 786115"/>
                  <a:gd name="connsiteX22" fmla="*/ 83969 w 5550890"/>
                  <a:gd name="connsiteY22" fmla="*/ 568551 h 786115"/>
                  <a:gd name="connsiteX23" fmla="*/ 83969 w 5550890"/>
                  <a:gd name="connsiteY23" fmla="*/ 568551 h 786115"/>
                  <a:gd name="connsiteX24" fmla="*/ 97878 w 5550890"/>
                  <a:gd name="connsiteY24" fmla="*/ 560824 h 786115"/>
                  <a:gd name="connsiteX25" fmla="*/ 97878 w 5550890"/>
                  <a:gd name="connsiteY25" fmla="*/ 560824 h 786115"/>
                  <a:gd name="connsiteX26" fmla="*/ 101999 w 5550890"/>
                  <a:gd name="connsiteY26" fmla="*/ 546228 h 786115"/>
                  <a:gd name="connsiteX27" fmla="*/ 101999 w 5550890"/>
                  <a:gd name="connsiteY27" fmla="*/ 546228 h 786115"/>
                  <a:gd name="connsiteX28" fmla="*/ 103716 w 5550890"/>
                  <a:gd name="connsiteY28" fmla="*/ 541249 h 786115"/>
                  <a:gd name="connsiteX29" fmla="*/ 103716 w 5550890"/>
                  <a:gd name="connsiteY29" fmla="*/ 541249 h 786115"/>
                  <a:gd name="connsiteX30" fmla="*/ 103545 w 5550890"/>
                  <a:gd name="connsiteY30" fmla="*/ 540218 h 786115"/>
                  <a:gd name="connsiteX31" fmla="*/ 103545 w 5550890"/>
                  <a:gd name="connsiteY31" fmla="*/ 540218 h 786115"/>
                  <a:gd name="connsiteX32" fmla="*/ 93929 w 5550890"/>
                  <a:gd name="connsiteY32" fmla="*/ 541077 h 786115"/>
                  <a:gd name="connsiteX33" fmla="*/ 93929 w 5550890"/>
                  <a:gd name="connsiteY33" fmla="*/ 541077 h 786115"/>
                  <a:gd name="connsiteX34" fmla="*/ 84828 w 5550890"/>
                  <a:gd name="connsiteY34" fmla="*/ 538673 h 786115"/>
                  <a:gd name="connsiteX35" fmla="*/ 84828 w 5550890"/>
                  <a:gd name="connsiteY35" fmla="*/ 538673 h 786115"/>
                  <a:gd name="connsiteX36" fmla="*/ 78474 w 5550890"/>
                  <a:gd name="connsiteY36" fmla="*/ 530087 h 786115"/>
                  <a:gd name="connsiteX37" fmla="*/ 78474 w 5550890"/>
                  <a:gd name="connsiteY37" fmla="*/ 530087 h 786115"/>
                  <a:gd name="connsiteX38" fmla="*/ 83454 w 5550890"/>
                  <a:gd name="connsiteY38" fmla="*/ 525279 h 786115"/>
                  <a:gd name="connsiteX39" fmla="*/ 83454 w 5550890"/>
                  <a:gd name="connsiteY39" fmla="*/ 525279 h 786115"/>
                  <a:gd name="connsiteX40" fmla="*/ 85686 w 5550890"/>
                  <a:gd name="connsiteY40" fmla="*/ 525279 h 786115"/>
                  <a:gd name="connsiteX41" fmla="*/ 85686 w 5550890"/>
                  <a:gd name="connsiteY41" fmla="*/ 525279 h 786115"/>
                  <a:gd name="connsiteX42" fmla="*/ 95131 w 5550890"/>
                  <a:gd name="connsiteY42" fmla="*/ 528542 h 786115"/>
                  <a:gd name="connsiteX43" fmla="*/ 95131 w 5550890"/>
                  <a:gd name="connsiteY43" fmla="*/ 528542 h 786115"/>
                  <a:gd name="connsiteX44" fmla="*/ 97363 w 5550890"/>
                  <a:gd name="connsiteY44" fmla="*/ 530258 h 786115"/>
                  <a:gd name="connsiteX45" fmla="*/ 97363 w 5550890"/>
                  <a:gd name="connsiteY45" fmla="*/ 530258 h 786115"/>
                  <a:gd name="connsiteX46" fmla="*/ 97363 w 5550890"/>
                  <a:gd name="connsiteY46" fmla="*/ 529915 h 786115"/>
                  <a:gd name="connsiteX47" fmla="*/ 97363 w 5550890"/>
                  <a:gd name="connsiteY47" fmla="*/ 529915 h 786115"/>
                  <a:gd name="connsiteX48" fmla="*/ 95474 w 5550890"/>
                  <a:gd name="connsiteY48" fmla="*/ 524764 h 786115"/>
                  <a:gd name="connsiteX49" fmla="*/ 95474 w 5550890"/>
                  <a:gd name="connsiteY49" fmla="*/ 524764 h 786115"/>
                  <a:gd name="connsiteX50" fmla="*/ 96161 w 5550890"/>
                  <a:gd name="connsiteY50" fmla="*/ 521845 h 786115"/>
                  <a:gd name="connsiteX51" fmla="*/ 96161 w 5550890"/>
                  <a:gd name="connsiteY51" fmla="*/ 521845 h 786115"/>
                  <a:gd name="connsiteX52" fmla="*/ 97706 w 5550890"/>
                  <a:gd name="connsiteY52" fmla="*/ 517208 h 786115"/>
                  <a:gd name="connsiteX53" fmla="*/ 97706 w 5550890"/>
                  <a:gd name="connsiteY53" fmla="*/ 517208 h 786115"/>
                  <a:gd name="connsiteX54" fmla="*/ 92555 w 5550890"/>
                  <a:gd name="connsiteY54" fmla="*/ 510168 h 786115"/>
                  <a:gd name="connsiteX55" fmla="*/ 92555 w 5550890"/>
                  <a:gd name="connsiteY55" fmla="*/ 510168 h 786115"/>
                  <a:gd name="connsiteX56" fmla="*/ 100110 w 5550890"/>
                  <a:gd name="connsiteY56" fmla="*/ 504501 h 786115"/>
                  <a:gd name="connsiteX57" fmla="*/ 100110 w 5550890"/>
                  <a:gd name="connsiteY57" fmla="*/ 504501 h 786115"/>
                  <a:gd name="connsiteX58" fmla="*/ 102686 w 5550890"/>
                  <a:gd name="connsiteY58" fmla="*/ 505531 h 786115"/>
                  <a:gd name="connsiteX59" fmla="*/ 102686 w 5550890"/>
                  <a:gd name="connsiteY59" fmla="*/ 505531 h 786115"/>
                  <a:gd name="connsiteX60" fmla="*/ 105777 w 5550890"/>
                  <a:gd name="connsiteY60" fmla="*/ 509824 h 786115"/>
                  <a:gd name="connsiteX61" fmla="*/ 105777 w 5550890"/>
                  <a:gd name="connsiteY61" fmla="*/ 509824 h 786115"/>
                  <a:gd name="connsiteX62" fmla="*/ 111272 w 5550890"/>
                  <a:gd name="connsiteY62" fmla="*/ 508966 h 786115"/>
                  <a:gd name="connsiteX63" fmla="*/ 111272 w 5550890"/>
                  <a:gd name="connsiteY63" fmla="*/ 508966 h 786115"/>
                  <a:gd name="connsiteX64" fmla="*/ 122262 w 5550890"/>
                  <a:gd name="connsiteY64" fmla="*/ 511370 h 786115"/>
                  <a:gd name="connsiteX65" fmla="*/ 122262 w 5550890"/>
                  <a:gd name="connsiteY65" fmla="*/ 511370 h 786115"/>
                  <a:gd name="connsiteX66" fmla="*/ 128959 w 5550890"/>
                  <a:gd name="connsiteY66" fmla="*/ 513602 h 786115"/>
                  <a:gd name="connsiteX67" fmla="*/ 128959 w 5550890"/>
                  <a:gd name="connsiteY67" fmla="*/ 513602 h 786115"/>
                  <a:gd name="connsiteX68" fmla="*/ 129989 w 5550890"/>
                  <a:gd name="connsiteY68" fmla="*/ 513602 h 786115"/>
                  <a:gd name="connsiteX69" fmla="*/ 129989 w 5550890"/>
                  <a:gd name="connsiteY69" fmla="*/ 513602 h 786115"/>
                  <a:gd name="connsiteX70" fmla="*/ 142009 w 5550890"/>
                  <a:gd name="connsiteY70" fmla="*/ 518582 h 786115"/>
                  <a:gd name="connsiteX71" fmla="*/ 142009 w 5550890"/>
                  <a:gd name="connsiteY71" fmla="*/ 518582 h 786115"/>
                  <a:gd name="connsiteX72" fmla="*/ 143039 w 5550890"/>
                  <a:gd name="connsiteY72" fmla="*/ 519784 h 786115"/>
                  <a:gd name="connsiteX73" fmla="*/ 143039 w 5550890"/>
                  <a:gd name="connsiteY73" fmla="*/ 519784 h 786115"/>
                  <a:gd name="connsiteX74" fmla="*/ 143383 w 5550890"/>
                  <a:gd name="connsiteY74" fmla="*/ 519441 h 786115"/>
                  <a:gd name="connsiteX75" fmla="*/ 143383 w 5550890"/>
                  <a:gd name="connsiteY75" fmla="*/ 519441 h 786115"/>
                  <a:gd name="connsiteX76" fmla="*/ 147676 w 5550890"/>
                  <a:gd name="connsiteY76" fmla="*/ 516521 h 786115"/>
                  <a:gd name="connsiteX77" fmla="*/ 147676 w 5550890"/>
                  <a:gd name="connsiteY77" fmla="*/ 516521 h 786115"/>
                  <a:gd name="connsiteX78" fmla="*/ 140807 w 5550890"/>
                  <a:gd name="connsiteY78" fmla="*/ 512744 h 786115"/>
                  <a:gd name="connsiteX79" fmla="*/ 140807 w 5550890"/>
                  <a:gd name="connsiteY79" fmla="*/ 512744 h 786115"/>
                  <a:gd name="connsiteX80" fmla="*/ 135141 w 5550890"/>
                  <a:gd name="connsiteY80" fmla="*/ 507249 h 786115"/>
                  <a:gd name="connsiteX81" fmla="*/ 135141 w 5550890"/>
                  <a:gd name="connsiteY81" fmla="*/ 507249 h 786115"/>
                  <a:gd name="connsiteX82" fmla="*/ 133767 w 5550890"/>
                  <a:gd name="connsiteY82" fmla="*/ 505875 h 786115"/>
                  <a:gd name="connsiteX83" fmla="*/ 133767 w 5550890"/>
                  <a:gd name="connsiteY83" fmla="*/ 505875 h 786115"/>
                  <a:gd name="connsiteX84" fmla="*/ 133423 w 5550890"/>
                  <a:gd name="connsiteY84" fmla="*/ 505875 h 786115"/>
                  <a:gd name="connsiteX85" fmla="*/ 133423 w 5550890"/>
                  <a:gd name="connsiteY85" fmla="*/ 505875 h 786115"/>
                  <a:gd name="connsiteX86" fmla="*/ 123807 w 5550890"/>
                  <a:gd name="connsiteY86" fmla="*/ 504330 h 786115"/>
                  <a:gd name="connsiteX87" fmla="*/ 123807 w 5550890"/>
                  <a:gd name="connsiteY87" fmla="*/ 504330 h 786115"/>
                  <a:gd name="connsiteX88" fmla="*/ 120373 w 5550890"/>
                  <a:gd name="connsiteY88" fmla="*/ 499178 h 786115"/>
                  <a:gd name="connsiteX89" fmla="*/ 120373 w 5550890"/>
                  <a:gd name="connsiteY89" fmla="*/ 499178 h 786115"/>
                  <a:gd name="connsiteX90" fmla="*/ 122605 w 5550890"/>
                  <a:gd name="connsiteY90" fmla="*/ 494885 h 786115"/>
                  <a:gd name="connsiteX91" fmla="*/ 122605 w 5550890"/>
                  <a:gd name="connsiteY91" fmla="*/ 494885 h 786115"/>
                  <a:gd name="connsiteX92" fmla="*/ 134969 w 5550890"/>
                  <a:gd name="connsiteY92" fmla="*/ 491279 h 786115"/>
                  <a:gd name="connsiteX93" fmla="*/ 134969 w 5550890"/>
                  <a:gd name="connsiteY93" fmla="*/ 491279 h 786115"/>
                  <a:gd name="connsiteX94" fmla="*/ 145272 w 5550890"/>
                  <a:gd name="connsiteY94" fmla="*/ 485956 h 786115"/>
                  <a:gd name="connsiteX95" fmla="*/ 145272 w 5550890"/>
                  <a:gd name="connsiteY95" fmla="*/ 485956 h 786115"/>
                  <a:gd name="connsiteX96" fmla="*/ 154888 w 5550890"/>
                  <a:gd name="connsiteY96" fmla="*/ 483895 h 786115"/>
                  <a:gd name="connsiteX97" fmla="*/ 154888 w 5550890"/>
                  <a:gd name="connsiteY97" fmla="*/ 483895 h 786115"/>
                  <a:gd name="connsiteX98" fmla="*/ 159009 w 5550890"/>
                  <a:gd name="connsiteY98" fmla="*/ 486814 h 786115"/>
                  <a:gd name="connsiteX99" fmla="*/ 159009 w 5550890"/>
                  <a:gd name="connsiteY99" fmla="*/ 486814 h 786115"/>
                  <a:gd name="connsiteX100" fmla="*/ 167080 w 5550890"/>
                  <a:gd name="connsiteY100" fmla="*/ 500895 h 786115"/>
                  <a:gd name="connsiteX101" fmla="*/ 167080 w 5550890"/>
                  <a:gd name="connsiteY101" fmla="*/ 500895 h 786115"/>
                  <a:gd name="connsiteX102" fmla="*/ 172059 w 5550890"/>
                  <a:gd name="connsiteY102" fmla="*/ 501582 h 786115"/>
                  <a:gd name="connsiteX103" fmla="*/ 172059 w 5550890"/>
                  <a:gd name="connsiteY103" fmla="*/ 501582 h 786115"/>
                  <a:gd name="connsiteX104" fmla="*/ 180989 w 5550890"/>
                  <a:gd name="connsiteY104" fmla="*/ 497289 h 786115"/>
                  <a:gd name="connsiteX105" fmla="*/ 180989 w 5550890"/>
                  <a:gd name="connsiteY105" fmla="*/ 497289 h 786115"/>
                  <a:gd name="connsiteX106" fmla="*/ 209665 w 5550890"/>
                  <a:gd name="connsiteY106" fmla="*/ 486814 h 786115"/>
                  <a:gd name="connsiteX107" fmla="*/ 209665 w 5550890"/>
                  <a:gd name="connsiteY107" fmla="*/ 486814 h 786115"/>
                  <a:gd name="connsiteX108" fmla="*/ 221857 w 5550890"/>
                  <a:gd name="connsiteY108" fmla="*/ 486299 h 786115"/>
                  <a:gd name="connsiteX109" fmla="*/ 221857 w 5550890"/>
                  <a:gd name="connsiteY109" fmla="*/ 486299 h 786115"/>
                  <a:gd name="connsiteX110" fmla="*/ 236109 w 5550890"/>
                  <a:gd name="connsiteY110" fmla="*/ 479259 h 786115"/>
                  <a:gd name="connsiteX111" fmla="*/ 236109 w 5550890"/>
                  <a:gd name="connsiteY111" fmla="*/ 479259 h 786115"/>
                  <a:gd name="connsiteX112" fmla="*/ 244867 w 5550890"/>
                  <a:gd name="connsiteY112" fmla="*/ 479431 h 786115"/>
                  <a:gd name="connsiteX113" fmla="*/ 244867 w 5550890"/>
                  <a:gd name="connsiteY113" fmla="*/ 479431 h 786115"/>
                  <a:gd name="connsiteX114" fmla="*/ 264614 w 5550890"/>
                  <a:gd name="connsiteY114" fmla="*/ 476168 h 786115"/>
                  <a:gd name="connsiteX115" fmla="*/ 264614 w 5550890"/>
                  <a:gd name="connsiteY115" fmla="*/ 476168 h 786115"/>
                  <a:gd name="connsiteX116" fmla="*/ 274059 w 5550890"/>
                  <a:gd name="connsiteY116" fmla="*/ 455047 h 786115"/>
                  <a:gd name="connsiteX117" fmla="*/ 274059 w 5550890"/>
                  <a:gd name="connsiteY117" fmla="*/ 455047 h 786115"/>
                  <a:gd name="connsiteX118" fmla="*/ 274059 w 5550890"/>
                  <a:gd name="connsiteY118" fmla="*/ 455047 h 786115"/>
                  <a:gd name="connsiteX119" fmla="*/ 273715 w 5550890"/>
                  <a:gd name="connsiteY119" fmla="*/ 443027 h 786115"/>
                  <a:gd name="connsiteX120" fmla="*/ 273715 w 5550890"/>
                  <a:gd name="connsiteY120" fmla="*/ 443027 h 786115"/>
                  <a:gd name="connsiteX121" fmla="*/ 275432 w 5550890"/>
                  <a:gd name="connsiteY121" fmla="*/ 434956 h 786115"/>
                  <a:gd name="connsiteX122" fmla="*/ 275432 w 5550890"/>
                  <a:gd name="connsiteY122" fmla="*/ 434956 h 786115"/>
                  <a:gd name="connsiteX123" fmla="*/ 286594 w 5550890"/>
                  <a:gd name="connsiteY123" fmla="*/ 428774 h 786115"/>
                  <a:gd name="connsiteX124" fmla="*/ 286594 w 5550890"/>
                  <a:gd name="connsiteY124" fmla="*/ 428774 h 786115"/>
                  <a:gd name="connsiteX125" fmla="*/ 293978 w 5550890"/>
                  <a:gd name="connsiteY125" fmla="*/ 431350 h 786115"/>
                  <a:gd name="connsiteX126" fmla="*/ 293978 w 5550890"/>
                  <a:gd name="connsiteY126" fmla="*/ 431350 h 786115"/>
                  <a:gd name="connsiteX127" fmla="*/ 308745 w 5550890"/>
                  <a:gd name="connsiteY127" fmla="*/ 437532 h 786115"/>
                  <a:gd name="connsiteX128" fmla="*/ 308745 w 5550890"/>
                  <a:gd name="connsiteY128" fmla="*/ 437532 h 786115"/>
                  <a:gd name="connsiteX129" fmla="*/ 311321 w 5550890"/>
                  <a:gd name="connsiteY129" fmla="*/ 437360 h 786115"/>
                  <a:gd name="connsiteX130" fmla="*/ 311321 w 5550890"/>
                  <a:gd name="connsiteY130" fmla="*/ 437360 h 786115"/>
                  <a:gd name="connsiteX131" fmla="*/ 323685 w 5550890"/>
                  <a:gd name="connsiteY131" fmla="*/ 427916 h 786115"/>
                  <a:gd name="connsiteX132" fmla="*/ 323685 w 5550890"/>
                  <a:gd name="connsiteY132" fmla="*/ 427916 h 786115"/>
                  <a:gd name="connsiteX133" fmla="*/ 340513 w 5550890"/>
                  <a:gd name="connsiteY133" fmla="*/ 420875 h 786115"/>
                  <a:gd name="connsiteX134" fmla="*/ 340513 w 5550890"/>
                  <a:gd name="connsiteY134" fmla="*/ 420875 h 786115"/>
                  <a:gd name="connsiteX135" fmla="*/ 355796 w 5550890"/>
                  <a:gd name="connsiteY135" fmla="*/ 418643 h 786115"/>
                  <a:gd name="connsiteX136" fmla="*/ 355796 w 5550890"/>
                  <a:gd name="connsiteY136" fmla="*/ 418643 h 786115"/>
                  <a:gd name="connsiteX137" fmla="*/ 362149 w 5550890"/>
                  <a:gd name="connsiteY137" fmla="*/ 416411 h 786115"/>
                  <a:gd name="connsiteX138" fmla="*/ 362149 w 5550890"/>
                  <a:gd name="connsiteY138" fmla="*/ 416411 h 786115"/>
                  <a:gd name="connsiteX139" fmla="*/ 366270 w 5550890"/>
                  <a:gd name="connsiteY139" fmla="*/ 417098 h 786115"/>
                  <a:gd name="connsiteX140" fmla="*/ 366270 w 5550890"/>
                  <a:gd name="connsiteY140" fmla="*/ 417098 h 786115"/>
                  <a:gd name="connsiteX141" fmla="*/ 384472 w 5550890"/>
                  <a:gd name="connsiteY141" fmla="*/ 419330 h 786115"/>
                  <a:gd name="connsiteX142" fmla="*/ 384472 w 5550890"/>
                  <a:gd name="connsiteY142" fmla="*/ 419330 h 786115"/>
                  <a:gd name="connsiteX143" fmla="*/ 403189 w 5550890"/>
                  <a:gd name="connsiteY143" fmla="*/ 413664 h 786115"/>
                  <a:gd name="connsiteX144" fmla="*/ 403189 w 5550890"/>
                  <a:gd name="connsiteY144" fmla="*/ 413664 h 786115"/>
                  <a:gd name="connsiteX145" fmla="*/ 429633 w 5550890"/>
                  <a:gd name="connsiteY145" fmla="*/ 396492 h 786115"/>
                  <a:gd name="connsiteX146" fmla="*/ 429633 w 5550890"/>
                  <a:gd name="connsiteY146" fmla="*/ 396492 h 786115"/>
                  <a:gd name="connsiteX147" fmla="*/ 454876 w 5550890"/>
                  <a:gd name="connsiteY147" fmla="*/ 390482 h 786115"/>
                  <a:gd name="connsiteX148" fmla="*/ 454876 w 5550890"/>
                  <a:gd name="connsiteY148" fmla="*/ 390482 h 786115"/>
                  <a:gd name="connsiteX149" fmla="*/ 469643 w 5550890"/>
                  <a:gd name="connsiteY149" fmla="*/ 383785 h 786115"/>
                  <a:gd name="connsiteX150" fmla="*/ 469643 w 5550890"/>
                  <a:gd name="connsiteY150" fmla="*/ 383785 h 786115"/>
                  <a:gd name="connsiteX151" fmla="*/ 486815 w 5550890"/>
                  <a:gd name="connsiteY151" fmla="*/ 380007 h 786115"/>
                  <a:gd name="connsiteX152" fmla="*/ 486815 w 5550890"/>
                  <a:gd name="connsiteY152" fmla="*/ 380007 h 786115"/>
                  <a:gd name="connsiteX153" fmla="*/ 500209 w 5550890"/>
                  <a:gd name="connsiteY153" fmla="*/ 378634 h 786115"/>
                  <a:gd name="connsiteX154" fmla="*/ 500209 w 5550890"/>
                  <a:gd name="connsiteY154" fmla="*/ 378634 h 786115"/>
                  <a:gd name="connsiteX155" fmla="*/ 515148 w 5550890"/>
                  <a:gd name="connsiteY155" fmla="*/ 375199 h 786115"/>
                  <a:gd name="connsiteX156" fmla="*/ 515148 w 5550890"/>
                  <a:gd name="connsiteY156" fmla="*/ 375199 h 786115"/>
                  <a:gd name="connsiteX157" fmla="*/ 529229 w 5550890"/>
                  <a:gd name="connsiteY157" fmla="*/ 370563 h 786115"/>
                  <a:gd name="connsiteX158" fmla="*/ 529229 w 5550890"/>
                  <a:gd name="connsiteY158" fmla="*/ 370563 h 786115"/>
                  <a:gd name="connsiteX159" fmla="*/ 537986 w 5550890"/>
                  <a:gd name="connsiteY159" fmla="*/ 372451 h 786115"/>
                  <a:gd name="connsiteX160" fmla="*/ 537986 w 5550890"/>
                  <a:gd name="connsiteY160" fmla="*/ 372451 h 786115"/>
                  <a:gd name="connsiteX161" fmla="*/ 552754 w 5550890"/>
                  <a:gd name="connsiteY161" fmla="*/ 382239 h 786115"/>
                  <a:gd name="connsiteX162" fmla="*/ 552754 w 5550890"/>
                  <a:gd name="connsiteY162" fmla="*/ 382239 h 786115"/>
                  <a:gd name="connsiteX163" fmla="*/ 572158 w 5550890"/>
                  <a:gd name="connsiteY163" fmla="*/ 379664 h 786115"/>
                  <a:gd name="connsiteX164" fmla="*/ 572158 w 5550890"/>
                  <a:gd name="connsiteY164" fmla="*/ 379664 h 786115"/>
                  <a:gd name="connsiteX165" fmla="*/ 589673 w 5550890"/>
                  <a:gd name="connsiteY165" fmla="*/ 375028 h 786115"/>
                  <a:gd name="connsiteX166" fmla="*/ 589673 w 5550890"/>
                  <a:gd name="connsiteY166" fmla="*/ 375028 h 786115"/>
                  <a:gd name="connsiteX167" fmla="*/ 614571 w 5550890"/>
                  <a:gd name="connsiteY167" fmla="*/ 360604 h 786115"/>
                  <a:gd name="connsiteX168" fmla="*/ 614571 w 5550890"/>
                  <a:gd name="connsiteY168" fmla="*/ 360604 h 786115"/>
                  <a:gd name="connsiteX169" fmla="*/ 649602 w 5550890"/>
                  <a:gd name="connsiteY169" fmla="*/ 351674 h 786115"/>
                  <a:gd name="connsiteX170" fmla="*/ 649602 w 5550890"/>
                  <a:gd name="connsiteY170" fmla="*/ 351674 h 786115"/>
                  <a:gd name="connsiteX171" fmla="*/ 665743 w 5550890"/>
                  <a:gd name="connsiteY171" fmla="*/ 342401 h 786115"/>
                  <a:gd name="connsiteX172" fmla="*/ 665743 w 5550890"/>
                  <a:gd name="connsiteY172" fmla="*/ 342401 h 786115"/>
                  <a:gd name="connsiteX173" fmla="*/ 687379 w 5550890"/>
                  <a:gd name="connsiteY173" fmla="*/ 324886 h 786115"/>
                  <a:gd name="connsiteX174" fmla="*/ 687379 w 5550890"/>
                  <a:gd name="connsiteY174" fmla="*/ 324886 h 786115"/>
                  <a:gd name="connsiteX175" fmla="*/ 706611 w 5550890"/>
                  <a:gd name="connsiteY175" fmla="*/ 323513 h 786115"/>
                  <a:gd name="connsiteX176" fmla="*/ 706611 w 5550890"/>
                  <a:gd name="connsiteY176" fmla="*/ 323513 h 786115"/>
                  <a:gd name="connsiteX177" fmla="*/ 709359 w 5550890"/>
                  <a:gd name="connsiteY177" fmla="*/ 320765 h 786115"/>
                  <a:gd name="connsiteX178" fmla="*/ 709359 w 5550890"/>
                  <a:gd name="connsiteY178" fmla="*/ 320765 h 786115"/>
                  <a:gd name="connsiteX179" fmla="*/ 709530 w 5550890"/>
                  <a:gd name="connsiteY179" fmla="*/ 319906 h 786115"/>
                  <a:gd name="connsiteX180" fmla="*/ 709530 w 5550890"/>
                  <a:gd name="connsiteY180" fmla="*/ 319906 h 786115"/>
                  <a:gd name="connsiteX181" fmla="*/ 709530 w 5550890"/>
                  <a:gd name="connsiteY181" fmla="*/ 319735 h 786115"/>
                  <a:gd name="connsiteX182" fmla="*/ 706268 w 5550890"/>
                  <a:gd name="connsiteY182" fmla="*/ 314927 h 786115"/>
                  <a:gd name="connsiteX183" fmla="*/ 706268 w 5550890"/>
                  <a:gd name="connsiteY183" fmla="*/ 314927 h 786115"/>
                  <a:gd name="connsiteX184" fmla="*/ 703177 w 5550890"/>
                  <a:gd name="connsiteY184" fmla="*/ 308917 h 786115"/>
                  <a:gd name="connsiteX185" fmla="*/ 703177 w 5550890"/>
                  <a:gd name="connsiteY185" fmla="*/ 308917 h 786115"/>
                  <a:gd name="connsiteX186" fmla="*/ 703177 w 5550890"/>
                  <a:gd name="connsiteY186" fmla="*/ 308917 h 786115"/>
                  <a:gd name="connsiteX187" fmla="*/ 703005 w 5550890"/>
                  <a:gd name="connsiteY187" fmla="*/ 308058 h 786115"/>
                  <a:gd name="connsiteX188" fmla="*/ 703005 w 5550890"/>
                  <a:gd name="connsiteY188" fmla="*/ 308058 h 786115"/>
                  <a:gd name="connsiteX189" fmla="*/ 703177 w 5550890"/>
                  <a:gd name="connsiteY189" fmla="*/ 305139 h 786115"/>
                  <a:gd name="connsiteX190" fmla="*/ 703177 w 5550890"/>
                  <a:gd name="connsiteY190" fmla="*/ 305139 h 786115"/>
                  <a:gd name="connsiteX191" fmla="*/ 701803 w 5550890"/>
                  <a:gd name="connsiteY191" fmla="*/ 303937 h 786115"/>
                  <a:gd name="connsiteX192" fmla="*/ 701803 w 5550890"/>
                  <a:gd name="connsiteY192" fmla="*/ 303937 h 786115"/>
                  <a:gd name="connsiteX193" fmla="*/ 689955 w 5550890"/>
                  <a:gd name="connsiteY193" fmla="*/ 296897 h 786115"/>
                  <a:gd name="connsiteX194" fmla="*/ 689955 w 5550890"/>
                  <a:gd name="connsiteY194" fmla="*/ 296897 h 786115"/>
                  <a:gd name="connsiteX195" fmla="*/ 690470 w 5550890"/>
                  <a:gd name="connsiteY195" fmla="*/ 295008 h 786115"/>
                  <a:gd name="connsiteX196" fmla="*/ 690470 w 5550890"/>
                  <a:gd name="connsiteY196" fmla="*/ 295008 h 786115"/>
                  <a:gd name="connsiteX197" fmla="*/ 704207 w 5550890"/>
                  <a:gd name="connsiteY197" fmla="*/ 280240 h 786115"/>
                  <a:gd name="connsiteX198" fmla="*/ 704207 w 5550890"/>
                  <a:gd name="connsiteY198" fmla="*/ 280240 h 786115"/>
                  <a:gd name="connsiteX199" fmla="*/ 707813 w 5550890"/>
                  <a:gd name="connsiteY199" fmla="*/ 280069 h 786115"/>
                  <a:gd name="connsiteX200" fmla="*/ 707813 w 5550890"/>
                  <a:gd name="connsiteY200" fmla="*/ 280069 h 786115"/>
                  <a:gd name="connsiteX201" fmla="*/ 717429 w 5550890"/>
                  <a:gd name="connsiteY201" fmla="*/ 283846 h 786115"/>
                  <a:gd name="connsiteX202" fmla="*/ 717429 w 5550890"/>
                  <a:gd name="connsiteY202" fmla="*/ 283846 h 786115"/>
                  <a:gd name="connsiteX203" fmla="*/ 727389 w 5550890"/>
                  <a:gd name="connsiteY203" fmla="*/ 290715 h 786115"/>
                  <a:gd name="connsiteX204" fmla="*/ 727389 w 5550890"/>
                  <a:gd name="connsiteY204" fmla="*/ 290715 h 786115"/>
                  <a:gd name="connsiteX205" fmla="*/ 728763 w 5550890"/>
                  <a:gd name="connsiteY205" fmla="*/ 290543 h 786115"/>
                  <a:gd name="connsiteX206" fmla="*/ 728763 w 5550890"/>
                  <a:gd name="connsiteY206" fmla="*/ 290543 h 786115"/>
                  <a:gd name="connsiteX207" fmla="*/ 736661 w 5550890"/>
                  <a:gd name="connsiteY207" fmla="*/ 288998 h 786115"/>
                  <a:gd name="connsiteX208" fmla="*/ 736661 w 5550890"/>
                  <a:gd name="connsiteY208" fmla="*/ 288998 h 786115"/>
                  <a:gd name="connsiteX209" fmla="*/ 743530 w 5550890"/>
                  <a:gd name="connsiteY209" fmla="*/ 291058 h 786115"/>
                  <a:gd name="connsiteX210" fmla="*/ 743530 w 5550890"/>
                  <a:gd name="connsiteY210" fmla="*/ 291058 h 786115"/>
                  <a:gd name="connsiteX211" fmla="*/ 754520 w 5550890"/>
                  <a:gd name="connsiteY211" fmla="*/ 296897 h 786115"/>
                  <a:gd name="connsiteX212" fmla="*/ 754520 w 5550890"/>
                  <a:gd name="connsiteY212" fmla="*/ 296897 h 786115"/>
                  <a:gd name="connsiteX213" fmla="*/ 761045 w 5550890"/>
                  <a:gd name="connsiteY213" fmla="*/ 296725 h 786115"/>
                  <a:gd name="connsiteX214" fmla="*/ 761045 w 5550890"/>
                  <a:gd name="connsiteY214" fmla="*/ 296725 h 786115"/>
                  <a:gd name="connsiteX215" fmla="*/ 771348 w 5550890"/>
                  <a:gd name="connsiteY215" fmla="*/ 300159 h 786115"/>
                  <a:gd name="connsiteX216" fmla="*/ 771348 w 5550890"/>
                  <a:gd name="connsiteY216" fmla="*/ 300159 h 786115"/>
                  <a:gd name="connsiteX217" fmla="*/ 775985 w 5550890"/>
                  <a:gd name="connsiteY217" fmla="*/ 304109 h 786115"/>
                  <a:gd name="connsiteX218" fmla="*/ 775985 w 5550890"/>
                  <a:gd name="connsiteY218" fmla="*/ 304109 h 786115"/>
                  <a:gd name="connsiteX219" fmla="*/ 776671 w 5550890"/>
                  <a:gd name="connsiteY219" fmla="*/ 304109 h 786115"/>
                  <a:gd name="connsiteX220" fmla="*/ 776671 w 5550890"/>
                  <a:gd name="connsiteY220" fmla="*/ 304109 h 786115"/>
                  <a:gd name="connsiteX221" fmla="*/ 780106 w 5550890"/>
                  <a:gd name="connsiteY221" fmla="*/ 295523 h 786115"/>
                  <a:gd name="connsiteX222" fmla="*/ 780106 w 5550890"/>
                  <a:gd name="connsiteY222" fmla="*/ 295523 h 786115"/>
                  <a:gd name="connsiteX223" fmla="*/ 785601 w 5550890"/>
                  <a:gd name="connsiteY223" fmla="*/ 291917 h 786115"/>
                  <a:gd name="connsiteX224" fmla="*/ 785601 w 5550890"/>
                  <a:gd name="connsiteY224" fmla="*/ 291917 h 786115"/>
                  <a:gd name="connsiteX225" fmla="*/ 789378 w 5550890"/>
                  <a:gd name="connsiteY225" fmla="*/ 294493 h 786115"/>
                  <a:gd name="connsiteX226" fmla="*/ 789378 w 5550890"/>
                  <a:gd name="connsiteY226" fmla="*/ 294493 h 786115"/>
                  <a:gd name="connsiteX227" fmla="*/ 790237 w 5550890"/>
                  <a:gd name="connsiteY227" fmla="*/ 297068 h 786115"/>
                  <a:gd name="connsiteX228" fmla="*/ 790237 w 5550890"/>
                  <a:gd name="connsiteY228" fmla="*/ 297068 h 786115"/>
                  <a:gd name="connsiteX229" fmla="*/ 790580 w 5550890"/>
                  <a:gd name="connsiteY229" fmla="*/ 297068 h 786115"/>
                  <a:gd name="connsiteX230" fmla="*/ 790580 w 5550890"/>
                  <a:gd name="connsiteY230" fmla="*/ 297068 h 786115"/>
                  <a:gd name="connsiteX231" fmla="*/ 804661 w 5550890"/>
                  <a:gd name="connsiteY231" fmla="*/ 305826 h 786115"/>
                  <a:gd name="connsiteX232" fmla="*/ 804661 w 5550890"/>
                  <a:gd name="connsiteY232" fmla="*/ 305826 h 786115"/>
                  <a:gd name="connsiteX233" fmla="*/ 813075 w 5550890"/>
                  <a:gd name="connsiteY233" fmla="*/ 316644 h 786115"/>
                  <a:gd name="connsiteX234" fmla="*/ 813075 w 5550890"/>
                  <a:gd name="connsiteY234" fmla="*/ 316644 h 786115"/>
                  <a:gd name="connsiteX235" fmla="*/ 813934 w 5550890"/>
                  <a:gd name="connsiteY235" fmla="*/ 317331 h 786115"/>
                  <a:gd name="connsiteX236" fmla="*/ 813934 w 5550890"/>
                  <a:gd name="connsiteY236" fmla="*/ 317331 h 786115"/>
                  <a:gd name="connsiteX237" fmla="*/ 813934 w 5550890"/>
                  <a:gd name="connsiteY237" fmla="*/ 316988 h 786115"/>
                  <a:gd name="connsiteX238" fmla="*/ 813934 w 5550890"/>
                  <a:gd name="connsiteY238" fmla="*/ 316988 h 786115"/>
                  <a:gd name="connsiteX239" fmla="*/ 813934 w 5550890"/>
                  <a:gd name="connsiteY239" fmla="*/ 316816 h 786115"/>
                  <a:gd name="connsiteX240" fmla="*/ 813934 w 5550890"/>
                  <a:gd name="connsiteY240" fmla="*/ 316816 h 786115"/>
                  <a:gd name="connsiteX241" fmla="*/ 809984 w 5550890"/>
                  <a:gd name="connsiteY241" fmla="*/ 306856 h 786115"/>
                  <a:gd name="connsiteX242" fmla="*/ 809984 w 5550890"/>
                  <a:gd name="connsiteY242" fmla="*/ 306856 h 786115"/>
                  <a:gd name="connsiteX243" fmla="*/ 810328 w 5550890"/>
                  <a:gd name="connsiteY243" fmla="*/ 304796 h 786115"/>
                  <a:gd name="connsiteX244" fmla="*/ 810328 w 5550890"/>
                  <a:gd name="connsiteY244" fmla="*/ 304796 h 786115"/>
                  <a:gd name="connsiteX245" fmla="*/ 816338 w 5550890"/>
                  <a:gd name="connsiteY245" fmla="*/ 297240 h 786115"/>
                  <a:gd name="connsiteX246" fmla="*/ 816338 w 5550890"/>
                  <a:gd name="connsiteY246" fmla="*/ 297240 h 786115"/>
                  <a:gd name="connsiteX247" fmla="*/ 812732 w 5550890"/>
                  <a:gd name="connsiteY247" fmla="*/ 295008 h 786115"/>
                  <a:gd name="connsiteX248" fmla="*/ 812732 w 5550890"/>
                  <a:gd name="connsiteY248" fmla="*/ 295008 h 786115"/>
                  <a:gd name="connsiteX249" fmla="*/ 809813 w 5550890"/>
                  <a:gd name="connsiteY249" fmla="*/ 293463 h 786115"/>
                  <a:gd name="connsiteX250" fmla="*/ 809813 w 5550890"/>
                  <a:gd name="connsiteY250" fmla="*/ 293463 h 786115"/>
                  <a:gd name="connsiteX251" fmla="*/ 807237 w 5550890"/>
                  <a:gd name="connsiteY251" fmla="*/ 290371 h 786115"/>
                  <a:gd name="connsiteX252" fmla="*/ 807237 w 5550890"/>
                  <a:gd name="connsiteY252" fmla="*/ 290371 h 786115"/>
                  <a:gd name="connsiteX253" fmla="*/ 808782 w 5550890"/>
                  <a:gd name="connsiteY253" fmla="*/ 287967 h 786115"/>
                  <a:gd name="connsiteX254" fmla="*/ 808782 w 5550890"/>
                  <a:gd name="connsiteY254" fmla="*/ 287967 h 786115"/>
                  <a:gd name="connsiteX255" fmla="*/ 807409 w 5550890"/>
                  <a:gd name="connsiteY255" fmla="*/ 287624 h 786115"/>
                  <a:gd name="connsiteX256" fmla="*/ 807409 w 5550890"/>
                  <a:gd name="connsiteY256" fmla="*/ 287624 h 786115"/>
                  <a:gd name="connsiteX257" fmla="*/ 800712 w 5550890"/>
                  <a:gd name="connsiteY257" fmla="*/ 282988 h 786115"/>
                  <a:gd name="connsiteX258" fmla="*/ 800712 w 5550890"/>
                  <a:gd name="connsiteY258" fmla="*/ 282988 h 786115"/>
                  <a:gd name="connsiteX259" fmla="*/ 801914 w 5550890"/>
                  <a:gd name="connsiteY259" fmla="*/ 279725 h 786115"/>
                  <a:gd name="connsiteX260" fmla="*/ 801914 w 5550890"/>
                  <a:gd name="connsiteY260" fmla="*/ 279725 h 786115"/>
                  <a:gd name="connsiteX261" fmla="*/ 806206 w 5550890"/>
                  <a:gd name="connsiteY261" fmla="*/ 276462 h 786115"/>
                  <a:gd name="connsiteX262" fmla="*/ 806206 w 5550890"/>
                  <a:gd name="connsiteY262" fmla="*/ 276462 h 786115"/>
                  <a:gd name="connsiteX263" fmla="*/ 806206 w 5550890"/>
                  <a:gd name="connsiteY263" fmla="*/ 274402 h 786115"/>
                  <a:gd name="connsiteX264" fmla="*/ 806206 w 5550890"/>
                  <a:gd name="connsiteY264" fmla="*/ 274402 h 786115"/>
                  <a:gd name="connsiteX265" fmla="*/ 808782 w 5550890"/>
                  <a:gd name="connsiteY265" fmla="*/ 262897 h 786115"/>
                  <a:gd name="connsiteX266" fmla="*/ 808782 w 5550890"/>
                  <a:gd name="connsiteY266" fmla="*/ 262897 h 786115"/>
                  <a:gd name="connsiteX267" fmla="*/ 810499 w 5550890"/>
                  <a:gd name="connsiteY267" fmla="*/ 261180 h 786115"/>
                  <a:gd name="connsiteX268" fmla="*/ 810499 w 5550890"/>
                  <a:gd name="connsiteY268" fmla="*/ 261180 h 786115"/>
                  <a:gd name="connsiteX269" fmla="*/ 809984 w 5550890"/>
                  <a:gd name="connsiteY269" fmla="*/ 258604 h 786115"/>
                  <a:gd name="connsiteX270" fmla="*/ 809984 w 5550890"/>
                  <a:gd name="connsiteY270" fmla="*/ 258604 h 786115"/>
                  <a:gd name="connsiteX271" fmla="*/ 809813 w 5550890"/>
                  <a:gd name="connsiteY271" fmla="*/ 253109 h 786115"/>
                  <a:gd name="connsiteX272" fmla="*/ 809813 w 5550890"/>
                  <a:gd name="connsiteY272" fmla="*/ 253109 h 786115"/>
                  <a:gd name="connsiteX273" fmla="*/ 814964 w 5550890"/>
                  <a:gd name="connsiteY273" fmla="*/ 243664 h 786115"/>
                  <a:gd name="connsiteX274" fmla="*/ 814964 w 5550890"/>
                  <a:gd name="connsiteY274" fmla="*/ 243664 h 786115"/>
                  <a:gd name="connsiteX275" fmla="*/ 823206 w 5550890"/>
                  <a:gd name="connsiteY275" fmla="*/ 240230 h 786115"/>
                  <a:gd name="connsiteX276" fmla="*/ 823206 w 5550890"/>
                  <a:gd name="connsiteY276" fmla="*/ 240230 h 786115"/>
                  <a:gd name="connsiteX277" fmla="*/ 832479 w 5550890"/>
                  <a:gd name="connsiteY277" fmla="*/ 231817 h 786115"/>
                  <a:gd name="connsiteX278" fmla="*/ 832479 w 5550890"/>
                  <a:gd name="connsiteY278" fmla="*/ 231817 h 786115"/>
                  <a:gd name="connsiteX279" fmla="*/ 836429 w 5550890"/>
                  <a:gd name="connsiteY279" fmla="*/ 230614 h 786115"/>
                  <a:gd name="connsiteX280" fmla="*/ 836429 w 5550890"/>
                  <a:gd name="connsiteY280" fmla="*/ 230614 h 786115"/>
                  <a:gd name="connsiteX281" fmla="*/ 841408 w 5550890"/>
                  <a:gd name="connsiteY281" fmla="*/ 225635 h 786115"/>
                  <a:gd name="connsiteX282" fmla="*/ 841408 w 5550890"/>
                  <a:gd name="connsiteY282" fmla="*/ 225635 h 786115"/>
                  <a:gd name="connsiteX283" fmla="*/ 841923 w 5550890"/>
                  <a:gd name="connsiteY283" fmla="*/ 225463 h 786115"/>
                  <a:gd name="connsiteX284" fmla="*/ 842610 w 5550890"/>
                  <a:gd name="connsiteY284" fmla="*/ 225463 h 786115"/>
                  <a:gd name="connsiteX285" fmla="*/ 852742 w 5550890"/>
                  <a:gd name="connsiteY285" fmla="*/ 221857 h 786115"/>
                  <a:gd name="connsiteX286" fmla="*/ 852742 w 5550890"/>
                  <a:gd name="connsiteY286" fmla="*/ 221857 h 786115"/>
                  <a:gd name="connsiteX287" fmla="*/ 865277 w 5550890"/>
                  <a:gd name="connsiteY287" fmla="*/ 217736 h 786115"/>
                  <a:gd name="connsiteX288" fmla="*/ 865277 w 5550890"/>
                  <a:gd name="connsiteY288" fmla="*/ 217736 h 786115"/>
                  <a:gd name="connsiteX289" fmla="*/ 870428 w 5550890"/>
                  <a:gd name="connsiteY289" fmla="*/ 216362 h 786115"/>
                  <a:gd name="connsiteX290" fmla="*/ 870428 w 5550890"/>
                  <a:gd name="connsiteY290" fmla="*/ 216362 h 786115"/>
                  <a:gd name="connsiteX291" fmla="*/ 870772 w 5550890"/>
                  <a:gd name="connsiteY291" fmla="*/ 215160 h 786115"/>
                  <a:gd name="connsiteX292" fmla="*/ 870772 w 5550890"/>
                  <a:gd name="connsiteY292" fmla="*/ 215160 h 786115"/>
                  <a:gd name="connsiteX293" fmla="*/ 870772 w 5550890"/>
                  <a:gd name="connsiteY293" fmla="*/ 214988 h 786115"/>
                  <a:gd name="connsiteX294" fmla="*/ 870772 w 5550890"/>
                  <a:gd name="connsiteY294" fmla="*/ 214988 h 786115"/>
                  <a:gd name="connsiteX295" fmla="*/ 869570 w 5550890"/>
                  <a:gd name="connsiteY295" fmla="*/ 212584 h 786115"/>
                  <a:gd name="connsiteX296" fmla="*/ 869570 w 5550890"/>
                  <a:gd name="connsiteY296" fmla="*/ 212584 h 786115"/>
                  <a:gd name="connsiteX297" fmla="*/ 867337 w 5550890"/>
                  <a:gd name="connsiteY297" fmla="*/ 206574 h 786115"/>
                  <a:gd name="connsiteX298" fmla="*/ 867337 w 5550890"/>
                  <a:gd name="connsiteY298" fmla="*/ 206574 h 786115"/>
                  <a:gd name="connsiteX299" fmla="*/ 868539 w 5550890"/>
                  <a:gd name="connsiteY299" fmla="*/ 203312 h 786115"/>
                  <a:gd name="connsiteX300" fmla="*/ 868539 w 5550890"/>
                  <a:gd name="connsiteY300" fmla="*/ 203312 h 786115"/>
                  <a:gd name="connsiteX301" fmla="*/ 869226 w 5550890"/>
                  <a:gd name="connsiteY301" fmla="*/ 202625 h 786115"/>
                  <a:gd name="connsiteX302" fmla="*/ 870256 w 5550890"/>
                  <a:gd name="connsiteY302" fmla="*/ 202625 h 786115"/>
                  <a:gd name="connsiteX303" fmla="*/ 880731 w 5550890"/>
                  <a:gd name="connsiteY303" fmla="*/ 205887 h 786115"/>
                  <a:gd name="connsiteX304" fmla="*/ 880731 w 5550890"/>
                  <a:gd name="connsiteY304" fmla="*/ 205887 h 786115"/>
                  <a:gd name="connsiteX305" fmla="*/ 888287 w 5550890"/>
                  <a:gd name="connsiteY305" fmla="*/ 215331 h 786115"/>
                  <a:gd name="connsiteX306" fmla="*/ 888287 w 5550890"/>
                  <a:gd name="connsiteY306" fmla="*/ 215331 h 786115"/>
                  <a:gd name="connsiteX307" fmla="*/ 891721 w 5550890"/>
                  <a:gd name="connsiteY307" fmla="*/ 215675 h 786115"/>
                  <a:gd name="connsiteX308" fmla="*/ 891721 w 5550890"/>
                  <a:gd name="connsiteY308" fmla="*/ 215675 h 786115"/>
                  <a:gd name="connsiteX309" fmla="*/ 905802 w 5550890"/>
                  <a:gd name="connsiteY309" fmla="*/ 213099 h 786115"/>
                  <a:gd name="connsiteX310" fmla="*/ 905802 w 5550890"/>
                  <a:gd name="connsiteY310" fmla="*/ 213099 h 786115"/>
                  <a:gd name="connsiteX311" fmla="*/ 913357 w 5550890"/>
                  <a:gd name="connsiteY311" fmla="*/ 204342 h 786115"/>
                  <a:gd name="connsiteX312" fmla="*/ 913357 w 5550890"/>
                  <a:gd name="connsiteY312" fmla="*/ 204342 h 786115"/>
                  <a:gd name="connsiteX313" fmla="*/ 913529 w 5550890"/>
                  <a:gd name="connsiteY313" fmla="*/ 203655 h 786115"/>
                  <a:gd name="connsiteX314" fmla="*/ 913529 w 5550890"/>
                  <a:gd name="connsiteY314" fmla="*/ 203655 h 786115"/>
                  <a:gd name="connsiteX315" fmla="*/ 905802 w 5550890"/>
                  <a:gd name="connsiteY315" fmla="*/ 203998 h 786115"/>
                  <a:gd name="connsiteX316" fmla="*/ 905802 w 5550890"/>
                  <a:gd name="connsiteY316" fmla="*/ 203998 h 786115"/>
                  <a:gd name="connsiteX317" fmla="*/ 898418 w 5550890"/>
                  <a:gd name="connsiteY317" fmla="*/ 202281 h 786115"/>
                  <a:gd name="connsiteX318" fmla="*/ 898418 w 5550890"/>
                  <a:gd name="connsiteY318" fmla="*/ 202281 h 786115"/>
                  <a:gd name="connsiteX319" fmla="*/ 894812 w 5550890"/>
                  <a:gd name="connsiteY319" fmla="*/ 197988 h 786115"/>
                  <a:gd name="connsiteX320" fmla="*/ 894812 w 5550890"/>
                  <a:gd name="connsiteY320" fmla="*/ 197988 h 786115"/>
                  <a:gd name="connsiteX321" fmla="*/ 897388 w 5550890"/>
                  <a:gd name="connsiteY321" fmla="*/ 191978 h 786115"/>
                  <a:gd name="connsiteX322" fmla="*/ 897388 w 5550890"/>
                  <a:gd name="connsiteY322" fmla="*/ 191978 h 786115"/>
                  <a:gd name="connsiteX323" fmla="*/ 912327 w 5550890"/>
                  <a:gd name="connsiteY323" fmla="*/ 187685 h 786115"/>
                  <a:gd name="connsiteX324" fmla="*/ 912327 w 5550890"/>
                  <a:gd name="connsiteY324" fmla="*/ 187685 h 786115"/>
                  <a:gd name="connsiteX325" fmla="*/ 918509 w 5550890"/>
                  <a:gd name="connsiteY325" fmla="*/ 188544 h 786115"/>
                  <a:gd name="connsiteX326" fmla="*/ 918509 w 5550890"/>
                  <a:gd name="connsiteY326" fmla="*/ 188544 h 786115"/>
                  <a:gd name="connsiteX327" fmla="*/ 925549 w 5550890"/>
                  <a:gd name="connsiteY327" fmla="*/ 190948 h 786115"/>
                  <a:gd name="connsiteX328" fmla="*/ 925549 w 5550890"/>
                  <a:gd name="connsiteY328" fmla="*/ 190948 h 786115"/>
                  <a:gd name="connsiteX329" fmla="*/ 930701 w 5550890"/>
                  <a:gd name="connsiteY329" fmla="*/ 190433 h 786115"/>
                  <a:gd name="connsiteX330" fmla="*/ 930701 w 5550890"/>
                  <a:gd name="connsiteY330" fmla="*/ 190433 h 786115"/>
                  <a:gd name="connsiteX331" fmla="*/ 931903 w 5550890"/>
                  <a:gd name="connsiteY331" fmla="*/ 190604 h 786115"/>
                  <a:gd name="connsiteX332" fmla="*/ 931903 w 5550890"/>
                  <a:gd name="connsiteY332" fmla="*/ 190604 h 786115"/>
                  <a:gd name="connsiteX333" fmla="*/ 930701 w 5550890"/>
                  <a:gd name="connsiteY333" fmla="*/ 188372 h 786115"/>
                  <a:gd name="connsiteX334" fmla="*/ 930701 w 5550890"/>
                  <a:gd name="connsiteY334" fmla="*/ 188372 h 786115"/>
                  <a:gd name="connsiteX335" fmla="*/ 929327 w 5550890"/>
                  <a:gd name="connsiteY335" fmla="*/ 182019 h 786115"/>
                  <a:gd name="connsiteX336" fmla="*/ 929327 w 5550890"/>
                  <a:gd name="connsiteY336" fmla="*/ 182019 h 786115"/>
                  <a:gd name="connsiteX337" fmla="*/ 929327 w 5550890"/>
                  <a:gd name="connsiteY337" fmla="*/ 181847 h 786115"/>
                  <a:gd name="connsiteX338" fmla="*/ 929327 w 5550890"/>
                  <a:gd name="connsiteY338" fmla="*/ 181847 h 786115"/>
                  <a:gd name="connsiteX339" fmla="*/ 929327 w 5550890"/>
                  <a:gd name="connsiteY339" fmla="*/ 181847 h 786115"/>
                  <a:gd name="connsiteX340" fmla="*/ 929327 w 5550890"/>
                  <a:gd name="connsiteY340" fmla="*/ 181847 h 786115"/>
                  <a:gd name="connsiteX341" fmla="*/ 918680 w 5550890"/>
                  <a:gd name="connsiteY341" fmla="*/ 178585 h 786115"/>
                  <a:gd name="connsiteX342" fmla="*/ 918680 w 5550890"/>
                  <a:gd name="connsiteY342" fmla="*/ 178585 h 786115"/>
                  <a:gd name="connsiteX343" fmla="*/ 916105 w 5550890"/>
                  <a:gd name="connsiteY343" fmla="*/ 171544 h 786115"/>
                  <a:gd name="connsiteX344" fmla="*/ 916105 w 5550890"/>
                  <a:gd name="connsiteY344" fmla="*/ 171544 h 786115"/>
                  <a:gd name="connsiteX345" fmla="*/ 918165 w 5550890"/>
                  <a:gd name="connsiteY345" fmla="*/ 163130 h 786115"/>
                  <a:gd name="connsiteX346" fmla="*/ 918165 w 5550890"/>
                  <a:gd name="connsiteY346" fmla="*/ 163130 h 786115"/>
                  <a:gd name="connsiteX347" fmla="*/ 927953 w 5550890"/>
                  <a:gd name="connsiteY347" fmla="*/ 154372 h 786115"/>
                  <a:gd name="connsiteX348" fmla="*/ 927953 w 5550890"/>
                  <a:gd name="connsiteY348" fmla="*/ 154372 h 786115"/>
                  <a:gd name="connsiteX349" fmla="*/ 933620 w 5550890"/>
                  <a:gd name="connsiteY349" fmla="*/ 152140 h 786115"/>
                  <a:gd name="connsiteX350" fmla="*/ 933620 w 5550890"/>
                  <a:gd name="connsiteY350" fmla="*/ 152140 h 786115"/>
                  <a:gd name="connsiteX351" fmla="*/ 948387 w 5550890"/>
                  <a:gd name="connsiteY351" fmla="*/ 140120 h 786115"/>
                  <a:gd name="connsiteX352" fmla="*/ 948387 w 5550890"/>
                  <a:gd name="connsiteY352" fmla="*/ 140120 h 786115"/>
                  <a:gd name="connsiteX353" fmla="*/ 975003 w 5550890"/>
                  <a:gd name="connsiteY353" fmla="*/ 137544 h 786115"/>
                  <a:gd name="connsiteX354" fmla="*/ 975003 w 5550890"/>
                  <a:gd name="connsiteY354" fmla="*/ 137544 h 786115"/>
                  <a:gd name="connsiteX355" fmla="*/ 1001619 w 5550890"/>
                  <a:gd name="connsiteY355" fmla="*/ 139948 h 786115"/>
                  <a:gd name="connsiteX356" fmla="*/ 1001619 w 5550890"/>
                  <a:gd name="connsiteY356" fmla="*/ 139948 h 786115"/>
                  <a:gd name="connsiteX357" fmla="*/ 1014842 w 5550890"/>
                  <a:gd name="connsiteY357" fmla="*/ 144928 h 786115"/>
                  <a:gd name="connsiteX358" fmla="*/ 1014842 w 5550890"/>
                  <a:gd name="connsiteY358" fmla="*/ 144928 h 786115"/>
                  <a:gd name="connsiteX359" fmla="*/ 1017417 w 5550890"/>
                  <a:gd name="connsiteY359" fmla="*/ 146474 h 786115"/>
                  <a:gd name="connsiteX360" fmla="*/ 1017417 w 5550890"/>
                  <a:gd name="connsiteY360" fmla="*/ 146474 h 786115"/>
                  <a:gd name="connsiteX361" fmla="*/ 1022912 w 5550890"/>
                  <a:gd name="connsiteY361" fmla="*/ 144413 h 786115"/>
                  <a:gd name="connsiteX362" fmla="*/ 1022912 w 5550890"/>
                  <a:gd name="connsiteY362" fmla="*/ 144413 h 786115"/>
                  <a:gd name="connsiteX363" fmla="*/ 1026690 w 5550890"/>
                  <a:gd name="connsiteY363" fmla="*/ 145615 h 786115"/>
                  <a:gd name="connsiteX364" fmla="*/ 1026690 w 5550890"/>
                  <a:gd name="connsiteY364" fmla="*/ 145615 h 786115"/>
                  <a:gd name="connsiteX365" fmla="*/ 1030983 w 5550890"/>
                  <a:gd name="connsiteY365" fmla="*/ 147675 h 786115"/>
                  <a:gd name="connsiteX366" fmla="*/ 1030983 w 5550890"/>
                  <a:gd name="connsiteY366" fmla="*/ 147675 h 786115"/>
                  <a:gd name="connsiteX367" fmla="*/ 1032528 w 5550890"/>
                  <a:gd name="connsiteY367" fmla="*/ 147332 h 786115"/>
                  <a:gd name="connsiteX368" fmla="*/ 1032528 w 5550890"/>
                  <a:gd name="connsiteY368" fmla="*/ 147332 h 786115"/>
                  <a:gd name="connsiteX369" fmla="*/ 1043003 w 5550890"/>
                  <a:gd name="connsiteY369" fmla="*/ 152655 h 786115"/>
                  <a:gd name="connsiteX370" fmla="*/ 1043003 w 5550890"/>
                  <a:gd name="connsiteY370" fmla="*/ 152655 h 786115"/>
                  <a:gd name="connsiteX371" fmla="*/ 1042144 w 5550890"/>
                  <a:gd name="connsiteY371" fmla="*/ 155060 h 786115"/>
                  <a:gd name="connsiteX372" fmla="*/ 1042144 w 5550890"/>
                  <a:gd name="connsiteY372" fmla="*/ 155060 h 786115"/>
                  <a:gd name="connsiteX373" fmla="*/ 1037336 w 5550890"/>
                  <a:gd name="connsiteY373" fmla="*/ 159868 h 786115"/>
                  <a:gd name="connsiteX374" fmla="*/ 1037336 w 5550890"/>
                  <a:gd name="connsiteY374" fmla="*/ 159868 h 786115"/>
                  <a:gd name="connsiteX375" fmla="*/ 1037508 w 5550890"/>
                  <a:gd name="connsiteY375" fmla="*/ 160554 h 786115"/>
                  <a:gd name="connsiteX376" fmla="*/ 1037508 w 5550890"/>
                  <a:gd name="connsiteY376" fmla="*/ 160554 h 786115"/>
                  <a:gd name="connsiteX377" fmla="*/ 1049013 w 5550890"/>
                  <a:gd name="connsiteY377" fmla="*/ 171544 h 786115"/>
                  <a:gd name="connsiteX378" fmla="*/ 1049013 w 5550890"/>
                  <a:gd name="connsiteY378" fmla="*/ 171544 h 786115"/>
                  <a:gd name="connsiteX379" fmla="*/ 1053306 w 5550890"/>
                  <a:gd name="connsiteY379" fmla="*/ 171200 h 786115"/>
                  <a:gd name="connsiteX380" fmla="*/ 1053306 w 5550890"/>
                  <a:gd name="connsiteY380" fmla="*/ 171200 h 786115"/>
                  <a:gd name="connsiteX381" fmla="*/ 1058286 w 5550890"/>
                  <a:gd name="connsiteY381" fmla="*/ 173433 h 786115"/>
                  <a:gd name="connsiteX382" fmla="*/ 1058286 w 5550890"/>
                  <a:gd name="connsiteY382" fmla="*/ 173433 h 786115"/>
                  <a:gd name="connsiteX383" fmla="*/ 1059144 w 5550890"/>
                  <a:gd name="connsiteY383" fmla="*/ 174292 h 786115"/>
                  <a:gd name="connsiteX384" fmla="*/ 1059144 w 5550890"/>
                  <a:gd name="connsiteY384" fmla="*/ 174292 h 786115"/>
                  <a:gd name="connsiteX385" fmla="*/ 1059144 w 5550890"/>
                  <a:gd name="connsiteY385" fmla="*/ 173948 h 786115"/>
                  <a:gd name="connsiteX386" fmla="*/ 1059144 w 5550890"/>
                  <a:gd name="connsiteY386" fmla="*/ 173948 h 786115"/>
                  <a:gd name="connsiteX387" fmla="*/ 1059144 w 5550890"/>
                  <a:gd name="connsiteY387" fmla="*/ 173776 h 786115"/>
                  <a:gd name="connsiteX388" fmla="*/ 1059144 w 5550890"/>
                  <a:gd name="connsiteY388" fmla="*/ 173776 h 786115"/>
                  <a:gd name="connsiteX389" fmla="*/ 1058801 w 5550890"/>
                  <a:gd name="connsiteY389" fmla="*/ 168110 h 786115"/>
                  <a:gd name="connsiteX390" fmla="*/ 1058801 w 5550890"/>
                  <a:gd name="connsiteY390" fmla="*/ 168110 h 786115"/>
                  <a:gd name="connsiteX391" fmla="*/ 1062235 w 5550890"/>
                  <a:gd name="connsiteY391" fmla="*/ 163645 h 786115"/>
                  <a:gd name="connsiteX392" fmla="*/ 1062235 w 5550890"/>
                  <a:gd name="connsiteY392" fmla="*/ 163645 h 786115"/>
                  <a:gd name="connsiteX393" fmla="*/ 1063609 w 5550890"/>
                  <a:gd name="connsiteY393" fmla="*/ 163989 h 786115"/>
                  <a:gd name="connsiteX394" fmla="*/ 1063609 w 5550890"/>
                  <a:gd name="connsiteY394" fmla="*/ 163989 h 786115"/>
                  <a:gd name="connsiteX395" fmla="*/ 1072023 w 5550890"/>
                  <a:gd name="connsiteY395" fmla="*/ 166736 h 786115"/>
                  <a:gd name="connsiteX396" fmla="*/ 1072023 w 5550890"/>
                  <a:gd name="connsiteY396" fmla="*/ 166736 h 786115"/>
                  <a:gd name="connsiteX397" fmla="*/ 1074083 w 5550890"/>
                  <a:gd name="connsiteY397" fmla="*/ 166392 h 786115"/>
                  <a:gd name="connsiteX398" fmla="*/ 1074083 w 5550890"/>
                  <a:gd name="connsiteY398" fmla="*/ 166392 h 786115"/>
                  <a:gd name="connsiteX399" fmla="*/ 1082326 w 5550890"/>
                  <a:gd name="connsiteY399" fmla="*/ 166049 h 786115"/>
                  <a:gd name="connsiteX400" fmla="*/ 1082326 w 5550890"/>
                  <a:gd name="connsiteY400" fmla="*/ 166049 h 786115"/>
                  <a:gd name="connsiteX401" fmla="*/ 1085417 w 5550890"/>
                  <a:gd name="connsiteY401" fmla="*/ 166221 h 786115"/>
                  <a:gd name="connsiteX402" fmla="*/ 1085417 w 5550890"/>
                  <a:gd name="connsiteY402" fmla="*/ 166221 h 786115"/>
                  <a:gd name="connsiteX403" fmla="*/ 1088336 w 5550890"/>
                  <a:gd name="connsiteY403" fmla="*/ 169312 h 786115"/>
                  <a:gd name="connsiteX404" fmla="*/ 1088336 w 5550890"/>
                  <a:gd name="connsiteY404" fmla="*/ 169312 h 786115"/>
                  <a:gd name="connsiteX405" fmla="*/ 1087649 w 5550890"/>
                  <a:gd name="connsiteY405" fmla="*/ 171200 h 786115"/>
                  <a:gd name="connsiteX406" fmla="*/ 1087649 w 5550890"/>
                  <a:gd name="connsiteY406" fmla="*/ 171200 h 786115"/>
                  <a:gd name="connsiteX407" fmla="*/ 1080437 w 5550890"/>
                  <a:gd name="connsiteY407" fmla="*/ 176695 h 786115"/>
                  <a:gd name="connsiteX408" fmla="*/ 1080437 w 5550890"/>
                  <a:gd name="connsiteY408" fmla="*/ 176695 h 786115"/>
                  <a:gd name="connsiteX409" fmla="*/ 1080437 w 5550890"/>
                  <a:gd name="connsiteY409" fmla="*/ 176695 h 786115"/>
                  <a:gd name="connsiteX410" fmla="*/ 1080437 w 5550890"/>
                  <a:gd name="connsiteY410" fmla="*/ 176695 h 786115"/>
                  <a:gd name="connsiteX411" fmla="*/ 1081982 w 5550890"/>
                  <a:gd name="connsiteY411" fmla="*/ 176867 h 786115"/>
                  <a:gd name="connsiteX412" fmla="*/ 1081982 w 5550890"/>
                  <a:gd name="connsiteY412" fmla="*/ 176867 h 786115"/>
                  <a:gd name="connsiteX413" fmla="*/ 1087134 w 5550890"/>
                  <a:gd name="connsiteY413" fmla="*/ 176695 h 786115"/>
                  <a:gd name="connsiteX414" fmla="*/ 1087134 w 5550890"/>
                  <a:gd name="connsiteY414" fmla="*/ 176695 h 786115"/>
                  <a:gd name="connsiteX415" fmla="*/ 1091770 w 5550890"/>
                  <a:gd name="connsiteY415" fmla="*/ 175493 h 786115"/>
                  <a:gd name="connsiteX416" fmla="*/ 1091770 w 5550890"/>
                  <a:gd name="connsiteY416" fmla="*/ 175493 h 786115"/>
                  <a:gd name="connsiteX417" fmla="*/ 1096063 w 5550890"/>
                  <a:gd name="connsiteY417" fmla="*/ 176524 h 786115"/>
                  <a:gd name="connsiteX418" fmla="*/ 1096063 w 5550890"/>
                  <a:gd name="connsiteY418" fmla="*/ 176524 h 786115"/>
                  <a:gd name="connsiteX419" fmla="*/ 1099326 w 5550890"/>
                  <a:gd name="connsiteY419" fmla="*/ 177039 h 786115"/>
                  <a:gd name="connsiteX420" fmla="*/ 1099326 w 5550890"/>
                  <a:gd name="connsiteY420" fmla="*/ 177039 h 786115"/>
                  <a:gd name="connsiteX421" fmla="*/ 1107053 w 5550890"/>
                  <a:gd name="connsiteY421" fmla="*/ 174292 h 786115"/>
                  <a:gd name="connsiteX422" fmla="*/ 1107053 w 5550890"/>
                  <a:gd name="connsiteY422" fmla="*/ 174292 h 786115"/>
                  <a:gd name="connsiteX423" fmla="*/ 1115639 w 5550890"/>
                  <a:gd name="connsiteY423" fmla="*/ 171544 h 786115"/>
                  <a:gd name="connsiteX424" fmla="*/ 1115639 w 5550890"/>
                  <a:gd name="connsiteY424" fmla="*/ 171544 h 786115"/>
                  <a:gd name="connsiteX425" fmla="*/ 1128346 w 5550890"/>
                  <a:gd name="connsiteY425" fmla="*/ 171544 h 786115"/>
                  <a:gd name="connsiteX426" fmla="*/ 1128346 w 5550890"/>
                  <a:gd name="connsiteY426" fmla="*/ 171544 h 786115"/>
                  <a:gd name="connsiteX427" fmla="*/ 1135729 w 5550890"/>
                  <a:gd name="connsiteY427" fmla="*/ 162615 h 786115"/>
                  <a:gd name="connsiteX428" fmla="*/ 1135729 w 5550890"/>
                  <a:gd name="connsiteY428" fmla="*/ 162615 h 786115"/>
                  <a:gd name="connsiteX429" fmla="*/ 1142255 w 5550890"/>
                  <a:gd name="connsiteY429" fmla="*/ 166907 h 786115"/>
                  <a:gd name="connsiteX430" fmla="*/ 1142255 w 5550890"/>
                  <a:gd name="connsiteY430" fmla="*/ 166907 h 786115"/>
                  <a:gd name="connsiteX431" fmla="*/ 1141740 w 5550890"/>
                  <a:gd name="connsiteY431" fmla="*/ 168797 h 786115"/>
                  <a:gd name="connsiteX432" fmla="*/ 1141740 w 5550890"/>
                  <a:gd name="connsiteY432" fmla="*/ 168797 h 786115"/>
                  <a:gd name="connsiteX433" fmla="*/ 1139851 w 5550890"/>
                  <a:gd name="connsiteY433" fmla="*/ 171716 h 786115"/>
                  <a:gd name="connsiteX434" fmla="*/ 1139851 w 5550890"/>
                  <a:gd name="connsiteY434" fmla="*/ 171716 h 786115"/>
                  <a:gd name="connsiteX435" fmla="*/ 1145346 w 5550890"/>
                  <a:gd name="connsiteY435" fmla="*/ 169827 h 786115"/>
                  <a:gd name="connsiteX436" fmla="*/ 1145346 w 5550890"/>
                  <a:gd name="connsiteY436" fmla="*/ 169827 h 786115"/>
                  <a:gd name="connsiteX437" fmla="*/ 1162345 w 5550890"/>
                  <a:gd name="connsiteY437" fmla="*/ 166564 h 786115"/>
                  <a:gd name="connsiteX438" fmla="*/ 1162345 w 5550890"/>
                  <a:gd name="connsiteY438" fmla="*/ 166564 h 786115"/>
                  <a:gd name="connsiteX439" fmla="*/ 1171618 w 5550890"/>
                  <a:gd name="connsiteY439" fmla="*/ 167079 h 786115"/>
                  <a:gd name="connsiteX440" fmla="*/ 1171618 w 5550890"/>
                  <a:gd name="connsiteY440" fmla="*/ 167079 h 786115"/>
                  <a:gd name="connsiteX441" fmla="*/ 1195487 w 5550890"/>
                  <a:gd name="connsiteY441" fmla="*/ 164160 h 786115"/>
                  <a:gd name="connsiteX442" fmla="*/ 1195487 w 5550890"/>
                  <a:gd name="connsiteY442" fmla="*/ 164160 h 786115"/>
                  <a:gd name="connsiteX443" fmla="*/ 1211113 w 5550890"/>
                  <a:gd name="connsiteY443" fmla="*/ 160726 h 786115"/>
                  <a:gd name="connsiteX444" fmla="*/ 1211113 w 5550890"/>
                  <a:gd name="connsiteY444" fmla="*/ 160726 h 786115"/>
                  <a:gd name="connsiteX445" fmla="*/ 1218153 w 5550890"/>
                  <a:gd name="connsiteY445" fmla="*/ 161584 h 786115"/>
                  <a:gd name="connsiteX446" fmla="*/ 1218153 w 5550890"/>
                  <a:gd name="connsiteY446" fmla="*/ 161584 h 786115"/>
                  <a:gd name="connsiteX447" fmla="*/ 1222618 w 5550890"/>
                  <a:gd name="connsiteY447" fmla="*/ 162099 h 786115"/>
                  <a:gd name="connsiteX448" fmla="*/ 1222618 w 5550890"/>
                  <a:gd name="connsiteY448" fmla="*/ 162099 h 786115"/>
                  <a:gd name="connsiteX449" fmla="*/ 1231547 w 5550890"/>
                  <a:gd name="connsiteY449" fmla="*/ 160383 h 786115"/>
                  <a:gd name="connsiteX450" fmla="*/ 1231547 w 5550890"/>
                  <a:gd name="connsiteY450" fmla="*/ 160383 h 786115"/>
                  <a:gd name="connsiteX451" fmla="*/ 1232234 w 5550890"/>
                  <a:gd name="connsiteY451" fmla="*/ 160383 h 786115"/>
                  <a:gd name="connsiteX452" fmla="*/ 1232234 w 5550890"/>
                  <a:gd name="connsiteY452" fmla="*/ 160383 h 786115"/>
                  <a:gd name="connsiteX453" fmla="*/ 1248375 w 5550890"/>
                  <a:gd name="connsiteY453" fmla="*/ 161584 h 786115"/>
                  <a:gd name="connsiteX454" fmla="*/ 1248375 w 5550890"/>
                  <a:gd name="connsiteY454" fmla="*/ 161584 h 786115"/>
                  <a:gd name="connsiteX455" fmla="*/ 1254213 w 5550890"/>
                  <a:gd name="connsiteY455" fmla="*/ 162099 h 786115"/>
                  <a:gd name="connsiteX456" fmla="*/ 1254213 w 5550890"/>
                  <a:gd name="connsiteY456" fmla="*/ 162099 h 786115"/>
                  <a:gd name="connsiteX457" fmla="*/ 1267264 w 5550890"/>
                  <a:gd name="connsiteY457" fmla="*/ 160211 h 786115"/>
                  <a:gd name="connsiteX458" fmla="*/ 1267264 w 5550890"/>
                  <a:gd name="connsiteY458" fmla="*/ 160211 h 786115"/>
                  <a:gd name="connsiteX459" fmla="*/ 1267607 w 5550890"/>
                  <a:gd name="connsiteY459" fmla="*/ 159696 h 786115"/>
                  <a:gd name="connsiteX460" fmla="*/ 1268294 w 5550890"/>
                  <a:gd name="connsiteY460" fmla="*/ 159352 h 786115"/>
                  <a:gd name="connsiteX461" fmla="*/ 1278254 w 5550890"/>
                  <a:gd name="connsiteY461" fmla="*/ 150251 h 786115"/>
                  <a:gd name="connsiteX462" fmla="*/ 1278254 w 5550890"/>
                  <a:gd name="connsiteY462" fmla="*/ 150251 h 786115"/>
                  <a:gd name="connsiteX463" fmla="*/ 1286324 w 5550890"/>
                  <a:gd name="connsiteY463" fmla="*/ 155918 h 786115"/>
                  <a:gd name="connsiteX464" fmla="*/ 1286324 w 5550890"/>
                  <a:gd name="connsiteY464" fmla="*/ 155918 h 786115"/>
                  <a:gd name="connsiteX465" fmla="*/ 1287011 w 5550890"/>
                  <a:gd name="connsiteY465" fmla="*/ 156605 h 786115"/>
                  <a:gd name="connsiteX466" fmla="*/ 1287011 w 5550890"/>
                  <a:gd name="connsiteY466" fmla="*/ 157635 h 786115"/>
                  <a:gd name="connsiteX467" fmla="*/ 1291476 w 5550890"/>
                  <a:gd name="connsiteY467" fmla="*/ 169140 h 786115"/>
                  <a:gd name="connsiteX468" fmla="*/ 1291476 w 5550890"/>
                  <a:gd name="connsiteY468" fmla="*/ 169140 h 786115"/>
                  <a:gd name="connsiteX469" fmla="*/ 1301607 w 5550890"/>
                  <a:gd name="connsiteY469" fmla="*/ 176867 h 786115"/>
                  <a:gd name="connsiteX470" fmla="*/ 1301607 w 5550890"/>
                  <a:gd name="connsiteY470" fmla="*/ 176867 h 786115"/>
                  <a:gd name="connsiteX471" fmla="*/ 1299546 w 5550890"/>
                  <a:gd name="connsiteY471" fmla="*/ 179958 h 786115"/>
                  <a:gd name="connsiteX472" fmla="*/ 1299546 w 5550890"/>
                  <a:gd name="connsiteY472" fmla="*/ 179958 h 786115"/>
                  <a:gd name="connsiteX473" fmla="*/ 1290102 w 5550890"/>
                  <a:gd name="connsiteY473" fmla="*/ 182019 h 786115"/>
                  <a:gd name="connsiteX474" fmla="*/ 1290102 w 5550890"/>
                  <a:gd name="connsiteY474" fmla="*/ 182019 h 786115"/>
                  <a:gd name="connsiteX475" fmla="*/ 1285809 w 5550890"/>
                  <a:gd name="connsiteY475" fmla="*/ 186998 h 786115"/>
                  <a:gd name="connsiteX476" fmla="*/ 1285809 w 5550890"/>
                  <a:gd name="connsiteY476" fmla="*/ 186998 h 786115"/>
                  <a:gd name="connsiteX477" fmla="*/ 1288728 w 5550890"/>
                  <a:gd name="connsiteY477" fmla="*/ 185796 h 786115"/>
                  <a:gd name="connsiteX478" fmla="*/ 1288728 w 5550890"/>
                  <a:gd name="connsiteY478" fmla="*/ 185796 h 786115"/>
                  <a:gd name="connsiteX479" fmla="*/ 1289244 w 5550890"/>
                  <a:gd name="connsiteY479" fmla="*/ 185625 h 786115"/>
                  <a:gd name="connsiteX480" fmla="*/ 1289244 w 5550890"/>
                  <a:gd name="connsiteY480" fmla="*/ 185625 h 786115"/>
                  <a:gd name="connsiteX481" fmla="*/ 1289587 w 5550890"/>
                  <a:gd name="connsiteY481" fmla="*/ 185625 h 786115"/>
                  <a:gd name="connsiteX482" fmla="*/ 1289587 w 5550890"/>
                  <a:gd name="connsiteY482" fmla="*/ 185625 h 786115"/>
                  <a:gd name="connsiteX483" fmla="*/ 1289587 w 5550890"/>
                  <a:gd name="connsiteY483" fmla="*/ 185625 h 786115"/>
                  <a:gd name="connsiteX484" fmla="*/ 1289587 w 5550890"/>
                  <a:gd name="connsiteY484" fmla="*/ 185625 h 786115"/>
                  <a:gd name="connsiteX485" fmla="*/ 1295425 w 5550890"/>
                  <a:gd name="connsiteY485" fmla="*/ 189918 h 786115"/>
                  <a:gd name="connsiteX486" fmla="*/ 1295425 w 5550890"/>
                  <a:gd name="connsiteY486" fmla="*/ 189918 h 786115"/>
                  <a:gd name="connsiteX487" fmla="*/ 1294223 w 5550890"/>
                  <a:gd name="connsiteY487" fmla="*/ 192837 h 786115"/>
                  <a:gd name="connsiteX488" fmla="*/ 1294223 w 5550890"/>
                  <a:gd name="connsiteY488" fmla="*/ 192837 h 786115"/>
                  <a:gd name="connsiteX489" fmla="*/ 1286840 w 5550890"/>
                  <a:gd name="connsiteY489" fmla="*/ 201079 h 786115"/>
                  <a:gd name="connsiteX490" fmla="*/ 1286840 w 5550890"/>
                  <a:gd name="connsiteY490" fmla="*/ 201079 h 786115"/>
                  <a:gd name="connsiteX491" fmla="*/ 1286840 w 5550890"/>
                  <a:gd name="connsiteY491" fmla="*/ 201251 h 786115"/>
                  <a:gd name="connsiteX492" fmla="*/ 1286840 w 5550890"/>
                  <a:gd name="connsiteY492" fmla="*/ 201251 h 786115"/>
                  <a:gd name="connsiteX493" fmla="*/ 1289587 w 5550890"/>
                  <a:gd name="connsiteY493" fmla="*/ 208291 h 786115"/>
                  <a:gd name="connsiteX494" fmla="*/ 1289587 w 5550890"/>
                  <a:gd name="connsiteY494" fmla="*/ 208291 h 786115"/>
                  <a:gd name="connsiteX495" fmla="*/ 1289587 w 5550890"/>
                  <a:gd name="connsiteY495" fmla="*/ 208291 h 786115"/>
                  <a:gd name="connsiteX496" fmla="*/ 1288213 w 5550890"/>
                  <a:gd name="connsiteY496" fmla="*/ 211726 h 786115"/>
                  <a:gd name="connsiteX497" fmla="*/ 1288213 w 5550890"/>
                  <a:gd name="connsiteY497" fmla="*/ 211726 h 786115"/>
                  <a:gd name="connsiteX498" fmla="*/ 1288900 w 5550890"/>
                  <a:gd name="connsiteY498" fmla="*/ 212241 h 786115"/>
                  <a:gd name="connsiteX499" fmla="*/ 1288900 w 5550890"/>
                  <a:gd name="connsiteY499" fmla="*/ 212241 h 786115"/>
                  <a:gd name="connsiteX500" fmla="*/ 1296284 w 5550890"/>
                  <a:gd name="connsiteY500" fmla="*/ 219624 h 786115"/>
                  <a:gd name="connsiteX501" fmla="*/ 1296284 w 5550890"/>
                  <a:gd name="connsiteY501" fmla="*/ 219624 h 786115"/>
                  <a:gd name="connsiteX502" fmla="*/ 1295769 w 5550890"/>
                  <a:gd name="connsiteY502" fmla="*/ 221857 h 786115"/>
                  <a:gd name="connsiteX503" fmla="*/ 1295769 w 5550890"/>
                  <a:gd name="connsiteY503" fmla="*/ 221857 h 786115"/>
                  <a:gd name="connsiteX504" fmla="*/ 1293708 w 5550890"/>
                  <a:gd name="connsiteY504" fmla="*/ 224089 h 786115"/>
                  <a:gd name="connsiteX505" fmla="*/ 1293708 w 5550890"/>
                  <a:gd name="connsiteY505" fmla="*/ 224089 h 786115"/>
                  <a:gd name="connsiteX506" fmla="*/ 1293021 w 5550890"/>
                  <a:gd name="connsiteY506" fmla="*/ 224776 h 786115"/>
                  <a:gd name="connsiteX507" fmla="*/ 1292849 w 5550890"/>
                  <a:gd name="connsiteY507" fmla="*/ 224432 h 786115"/>
                  <a:gd name="connsiteX508" fmla="*/ 1292334 w 5550890"/>
                  <a:gd name="connsiteY508" fmla="*/ 224604 h 786115"/>
                  <a:gd name="connsiteX509" fmla="*/ 1292334 w 5550890"/>
                  <a:gd name="connsiteY509" fmla="*/ 224604 h 786115"/>
                  <a:gd name="connsiteX510" fmla="*/ 1290445 w 5550890"/>
                  <a:gd name="connsiteY510" fmla="*/ 224604 h 786115"/>
                  <a:gd name="connsiteX511" fmla="*/ 1290445 w 5550890"/>
                  <a:gd name="connsiteY511" fmla="*/ 224604 h 786115"/>
                  <a:gd name="connsiteX512" fmla="*/ 1289759 w 5550890"/>
                  <a:gd name="connsiteY512" fmla="*/ 230443 h 786115"/>
                  <a:gd name="connsiteX513" fmla="*/ 1289759 w 5550890"/>
                  <a:gd name="connsiteY513" fmla="*/ 230443 h 786115"/>
                  <a:gd name="connsiteX514" fmla="*/ 1290445 w 5550890"/>
                  <a:gd name="connsiteY514" fmla="*/ 237655 h 786115"/>
                  <a:gd name="connsiteX515" fmla="*/ 1290445 w 5550890"/>
                  <a:gd name="connsiteY515" fmla="*/ 237655 h 786115"/>
                  <a:gd name="connsiteX516" fmla="*/ 1296799 w 5550890"/>
                  <a:gd name="connsiteY516" fmla="*/ 245382 h 786115"/>
                  <a:gd name="connsiteX517" fmla="*/ 1296799 w 5550890"/>
                  <a:gd name="connsiteY517" fmla="*/ 245382 h 786115"/>
                  <a:gd name="connsiteX518" fmla="*/ 1297658 w 5550890"/>
                  <a:gd name="connsiteY518" fmla="*/ 245554 h 786115"/>
                  <a:gd name="connsiteX519" fmla="*/ 1297658 w 5550890"/>
                  <a:gd name="connsiteY519" fmla="*/ 245554 h 786115"/>
                  <a:gd name="connsiteX520" fmla="*/ 1301435 w 5550890"/>
                  <a:gd name="connsiteY520" fmla="*/ 245382 h 786115"/>
                  <a:gd name="connsiteX521" fmla="*/ 1301435 w 5550890"/>
                  <a:gd name="connsiteY521" fmla="*/ 245382 h 786115"/>
                  <a:gd name="connsiteX522" fmla="*/ 1306415 w 5550890"/>
                  <a:gd name="connsiteY522" fmla="*/ 247271 h 786115"/>
                  <a:gd name="connsiteX523" fmla="*/ 1306415 w 5550890"/>
                  <a:gd name="connsiteY523" fmla="*/ 247271 h 786115"/>
                  <a:gd name="connsiteX524" fmla="*/ 1310880 w 5550890"/>
                  <a:gd name="connsiteY524" fmla="*/ 251220 h 786115"/>
                  <a:gd name="connsiteX525" fmla="*/ 1310880 w 5550890"/>
                  <a:gd name="connsiteY525" fmla="*/ 251220 h 786115"/>
                  <a:gd name="connsiteX526" fmla="*/ 1310021 w 5550890"/>
                  <a:gd name="connsiteY526" fmla="*/ 248644 h 786115"/>
                  <a:gd name="connsiteX527" fmla="*/ 1310021 w 5550890"/>
                  <a:gd name="connsiteY527" fmla="*/ 248644 h 786115"/>
                  <a:gd name="connsiteX528" fmla="*/ 1305900 w 5550890"/>
                  <a:gd name="connsiteY528" fmla="*/ 239887 h 786115"/>
                  <a:gd name="connsiteX529" fmla="*/ 1305900 w 5550890"/>
                  <a:gd name="connsiteY529" fmla="*/ 239887 h 786115"/>
                  <a:gd name="connsiteX530" fmla="*/ 1309506 w 5550890"/>
                  <a:gd name="connsiteY530" fmla="*/ 234735 h 786115"/>
                  <a:gd name="connsiteX531" fmla="*/ 1309506 w 5550890"/>
                  <a:gd name="connsiteY531" fmla="*/ 234735 h 786115"/>
                  <a:gd name="connsiteX532" fmla="*/ 1312597 w 5550890"/>
                  <a:gd name="connsiteY532" fmla="*/ 236968 h 786115"/>
                  <a:gd name="connsiteX533" fmla="*/ 1312597 w 5550890"/>
                  <a:gd name="connsiteY533" fmla="*/ 236968 h 786115"/>
                  <a:gd name="connsiteX534" fmla="*/ 1322213 w 5550890"/>
                  <a:gd name="connsiteY534" fmla="*/ 257230 h 786115"/>
                  <a:gd name="connsiteX535" fmla="*/ 1322213 w 5550890"/>
                  <a:gd name="connsiteY535" fmla="*/ 257230 h 786115"/>
                  <a:gd name="connsiteX536" fmla="*/ 1328910 w 5550890"/>
                  <a:gd name="connsiteY536" fmla="*/ 273028 h 786115"/>
                  <a:gd name="connsiteX537" fmla="*/ 1328910 w 5550890"/>
                  <a:gd name="connsiteY537" fmla="*/ 273028 h 786115"/>
                  <a:gd name="connsiteX538" fmla="*/ 1330455 w 5550890"/>
                  <a:gd name="connsiteY538" fmla="*/ 273028 h 786115"/>
                  <a:gd name="connsiteX539" fmla="*/ 1330455 w 5550890"/>
                  <a:gd name="connsiteY539" fmla="*/ 273028 h 786115"/>
                  <a:gd name="connsiteX540" fmla="*/ 1354839 w 5550890"/>
                  <a:gd name="connsiteY540" fmla="*/ 262038 h 786115"/>
                  <a:gd name="connsiteX541" fmla="*/ 1354839 w 5550890"/>
                  <a:gd name="connsiteY541" fmla="*/ 262038 h 786115"/>
                  <a:gd name="connsiteX542" fmla="*/ 1362738 w 5550890"/>
                  <a:gd name="connsiteY542" fmla="*/ 248644 h 786115"/>
                  <a:gd name="connsiteX543" fmla="*/ 1362738 w 5550890"/>
                  <a:gd name="connsiteY543" fmla="*/ 248644 h 786115"/>
                  <a:gd name="connsiteX544" fmla="*/ 1360334 w 5550890"/>
                  <a:gd name="connsiteY544" fmla="*/ 230786 h 786115"/>
                  <a:gd name="connsiteX545" fmla="*/ 1360334 w 5550890"/>
                  <a:gd name="connsiteY545" fmla="*/ 230786 h 786115"/>
                  <a:gd name="connsiteX546" fmla="*/ 1358617 w 5550890"/>
                  <a:gd name="connsiteY546" fmla="*/ 220998 h 786115"/>
                  <a:gd name="connsiteX547" fmla="*/ 1358617 w 5550890"/>
                  <a:gd name="connsiteY547" fmla="*/ 220998 h 786115"/>
                  <a:gd name="connsiteX548" fmla="*/ 1362566 w 5550890"/>
                  <a:gd name="connsiteY548" fmla="*/ 214473 h 786115"/>
                  <a:gd name="connsiteX549" fmla="*/ 1362566 w 5550890"/>
                  <a:gd name="connsiteY549" fmla="*/ 214473 h 786115"/>
                  <a:gd name="connsiteX550" fmla="*/ 1367718 w 5550890"/>
                  <a:gd name="connsiteY550" fmla="*/ 214816 h 786115"/>
                  <a:gd name="connsiteX551" fmla="*/ 1367718 w 5550890"/>
                  <a:gd name="connsiteY551" fmla="*/ 214816 h 786115"/>
                  <a:gd name="connsiteX552" fmla="*/ 1372526 w 5550890"/>
                  <a:gd name="connsiteY552" fmla="*/ 213614 h 786115"/>
                  <a:gd name="connsiteX553" fmla="*/ 1372526 w 5550890"/>
                  <a:gd name="connsiteY553" fmla="*/ 213614 h 786115"/>
                  <a:gd name="connsiteX554" fmla="*/ 1384031 w 5550890"/>
                  <a:gd name="connsiteY554" fmla="*/ 209321 h 786115"/>
                  <a:gd name="connsiteX555" fmla="*/ 1384031 w 5550890"/>
                  <a:gd name="connsiteY555" fmla="*/ 209321 h 786115"/>
                  <a:gd name="connsiteX556" fmla="*/ 1388667 w 5550890"/>
                  <a:gd name="connsiteY556" fmla="*/ 207433 h 786115"/>
                  <a:gd name="connsiteX557" fmla="*/ 1388667 w 5550890"/>
                  <a:gd name="connsiteY557" fmla="*/ 207433 h 786115"/>
                  <a:gd name="connsiteX558" fmla="*/ 1389354 w 5550890"/>
                  <a:gd name="connsiteY558" fmla="*/ 206746 h 786115"/>
                  <a:gd name="connsiteX559" fmla="*/ 1390384 w 5550890"/>
                  <a:gd name="connsiteY559" fmla="*/ 206746 h 786115"/>
                  <a:gd name="connsiteX560" fmla="*/ 1400859 w 5550890"/>
                  <a:gd name="connsiteY560" fmla="*/ 208635 h 786115"/>
                  <a:gd name="connsiteX561" fmla="*/ 1400859 w 5550890"/>
                  <a:gd name="connsiteY561" fmla="*/ 208635 h 786115"/>
                  <a:gd name="connsiteX562" fmla="*/ 1409273 w 5550890"/>
                  <a:gd name="connsiteY562" fmla="*/ 213614 h 786115"/>
                  <a:gd name="connsiteX563" fmla="*/ 1409273 w 5550890"/>
                  <a:gd name="connsiteY563" fmla="*/ 213614 h 786115"/>
                  <a:gd name="connsiteX564" fmla="*/ 1410303 w 5550890"/>
                  <a:gd name="connsiteY564" fmla="*/ 213443 h 786115"/>
                  <a:gd name="connsiteX565" fmla="*/ 1410303 w 5550890"/>
                  <a:gd name="connsiteY565" fmla="*/ 213443 h 786115"/>
                  <a:gd name="connsiteX566" fmla="*/ 1414253 w 5550890"/>
                  <a:gd name="connsiteY566" fmla="*/ 204513 h 786115"/>
                  <a:gd name="connsiteX567" fmla="*/ 1414253 w 5550890"/>
                  <a:gd name="connsiteY567" fmla="*/ 204513 h 786115"/>
                  <a:gd name="connsiteX568" fmla="*/ 1411334 w 5550890"/>
                  <a:gd name="connsiteY568" fmla="*/ 198847 h 786115"/>
                  <a:gd name="connsiteX569" fmla="*/ 1411334 w 5550890"/>
                  <a:gd name="connsiteY569" fmla="*/ 198847 h 786115"/>
                  <a:gd name="connsiteX570" fmla="*/ 1414081 w 5550890"/>
                  <a:gd name="connsiteY570" fmla="*/ 194382 h 786115"/>
                  <a:gd name="connsiteX571" fmla="*/ 1414081 w 5550890"/>
                  <a:gd name="connsiteY571" fmla="*/ 194382 h 786115"/>
                  <a:gd name="connsiteX572" fmla="*/ 1415798 w 5550890"/>
                  <a:gd name="connsiteY572" fmla="*/ 192837 h 786115"/>
                  <a:gd name="connsiteX573" fmla="*/ 1415798 w 5550890"/>
                  <a:gd name="connsiteY573" fmla="*/ 192837 h 786115"/>
                  <a:gd name="connsiteX574" fmla="*/ 1415627 w 5550890"/>
                  <a:gd name="connsiteY574" fmla="*/ 191806 h 786115"/>
                  <a:gd name="connsiteX575" fmla="*/ 1415627 w 5550890"/>
                  <a:gd name="connsiteY575" fmla="*/ 191806 h 786115"/>
                  <a:gd name="connsiteX576" fmla="*/ 1415627 w 5550890"/>
                  <a:gd name="connsiteY576" fmla="*/ 190948 h 786115"/>
                  <a:gd name="connsiteX577" fmla="*/ 1415627 w 5550890"/>
                  <a:gd name="connsiteY577" fmla="*/ 190948 h 786115"/>
                  <a:gd name="connsiteX578" fmla="*/ 1419404 w 5550890"/>
                  <a:gd name="connsiteY578" fmla="*/ 185110 h 786115"/>
                  <a:gd name="connsiteX579" fmla="*/ 1419404 w 5550890"/>
                  <a:gd name="connsiteY579" fmla="*/ 185110 h 786115"/>
                  <a:gd name="connsiteX580" fmla="*/ 1424384 w 5550890"/>
                  <a:gd name="connsiteY580" fmla="*/ 183908 h 786115"/>
                  <a:gd name="connsiteX581" fmla="*/ 1424384 w 5550890"/>
                  <a:gd name="connsiteY581" fmla="*/ 183908 h 786115"/>
                  <a:gd name="connsiteX582" fmla="*/ 1429192 w 5550890"/>
                  <a:gd name="connsiteY582" fmla="*/ 185110 h 786115"/>
                  <a:gd name="connsiteX583" fmla="*/ 1429192 w 5550890"/>
                  <a:gd name="connsiteY583" fmla="*/ 185110 h 786115"/>
                  <a:gd name="connsiteX584" fmla="*/ 1431940 w 5550890"/>
                  <a:gd name="connsiteY584" fmla="*/ 186655 h 786115"/>
                  <a:gd name="connsiteX585" fmla="*/ 1431940 w 5550890"/>
                  <a:gd name="connsiteY585" fmla="*/ 186655 h 786115"/>
                  <a:gd name="connsiteX586" fmla="*/ 1433657 w 5550890"/>
                  <a:gd name="connsiteY586" fmla="*/ 186311 h 786115"/>
                  <a:gd name="connsiteX587" fmla="*/ 1433657 w 5550890"/>
                  <a:gd name="connsiteY587" fmla="*/ 186311 h 786115"/>
                  <a:gd name="connsiteX588" fmla="*/ 1435030 w 5550890"/>
                  <a:gd name="connsiteY588" fmla="*/ 184938 h 786115"/>
                  <a:gd name="connsiteX589" fmla="*/ 1435030 w 5550890"/>
                  <a:gd name="connsiteY589" fmla="*/ 184938 h 786115"/>
                  <a:gd name="connsiteX590" fmla="*/ 1440697 w 5550890"/>
                  <a:gd name="connsiteY590" fmla="*/ 182362 h 786115"/>
                  <a:gd name="connsiteX591" fmla="*/ 1440697 w 5550890"/>
                  <a:gd name="connsiteY591" fmla="*/ 182362 h 786115"/>
                  <a:gd name="connsiteX592" fmla="*/ 1443444 w 5550890"/>
                  <a:gd name="connsiteY592" fmla="*/ 181847 h 786115"/>
                  <a:gd name="connsiteX593" fmla="*/ 1443444 w 5550890"/>
                  <a:gd name="connsiteY593" fmla="*/ 181847 h 786115"/>
                  <a:gd name="connsiteX594" fmla="*/ 1443273 w 5550890"/>
                  <a:gd name="connsiteY594" fmla="*/ 181675 h 786115"/>
                  <a:gd name="connsiteX595" fmla="*/ 1443273 w 5550890"/>
                  <a:gd name="connsiteY595" fmla="*/ 179615 h 786115"/>
                  <a:gd name="connsiteX596" fmla="*/ 1443273 w 5550890"/>
                  <a:gd name="connsiteY596" fmla="*/ 179615 h 786115"/>
                  <a:gd name="connsiteX597" fmla="*/ 1442243 w 5550890"/>
                  <a:gd name="connsiteY597" fmla="*/ 172574 h 786115"/>
                  <a:gd name="connsiteX598" fmla="*/ 1442243 w 5550890"/>
                  <a:gd name="connsiteY598" fmla="*/ 172574 h 786115"/>
                  <a:gd name="connsiteX599" fmla="*/ 1447909 w 5550890"/>
                  <a:gd name="connsiteY599" fmla="*/ 161069 h 786115"/>
                  <a:gd name="connsiteX600" fmla="*/ 1447909 w 5550890"/>
                  <a:gd name="connsiteY600" fmla="*/ 161069 h 786115"/>
                  <a:gd name="connsiteX601" fmla="*/ 1454606 w 5550890"/>
                  <a:gd name="connsiteY601" fmla="*/ 153342 h 786115"/>
                  <a:gd name="connsiteX602" fmla="*/ 1454606 w 5550890"/>
                  <a:gd name="connsiteY602" fmla="*/ 153342 h 786115"/>
                  <a:gd name="connsiteX603" fmla="*/ 1466111 w 5550890"/>
                  <a:gd name="connsiteY603" fmla="*/ 144241 h 786115"/>
                  <a:gd name="connsiteX604" fmla="*/ 1466111 w 5550890"/>
                  <a:gd name="connsiteY604" fmla="*/ 144241 h 786115"/>
                  <a:gd name="connsiteX605" fmla="*/ 1480879 w 5550890"/>
                  <a:gd name="connsiteY605" fmla="*/ 133766 h 786115"/>
                  <a:gd name="connsiteX606" fmla="*/ 1480879 w 5550890"/>
                  <a:gd name="connsiteY606" fmla="*/ 133766 h 786115"/>
                  <a:gd name="connsiteX607" fmla="*/ 1480707 w 5550890"/>
                  <a:gd name="connsiteY607" fmla="*/ 128787 h 786115"/>
                  <a:gd name="connsiteX608" fmla="*/ 1480707 w 5550890"/>
                  <a:gd name="connsiteY608" fmla="*/ 128787 h 786115"/>
                  <a:gd name="connsiteX609" fmla="*/ 1487060 w 5550890"/>
                  <a:gd name="connsiteY609" fmla="*/ 121060 h 786115"/>
                  <a:gd name="connsiteX610" fmla="*/ 1487060 w 5550890"/>
                  <a:gd name="connsiteY610" fmla="*/ 121060 h 786115"/>
                  <a:gd name="connsiteX611" fmla="*/ 1504232 w 5550890"/>
                  <a:gd name="connsiteY611" fmla="*/ 120373 h 786115"/>
                  <a:gd name="connsiteX612" fmla="*/ 1504232 w 5550890"/>
                  <a:gd name="connsiteY612" fmla="*/ 120373 h 786115"/>
                  <a:gd name="connsiteX613" fmla="*/ 1519171 w 5550890"/>
                  <a:gd name="connsiteY613" fmla="*/ 116595 h 786115"/>
                  <a:gd name="connsiteX614" fmla="*/ 1519171 w 5550890"/>
                  <a:gd name="connsiteY614" fmla="*/ 116595 h 786115"/>
                  <a:gd name="connsiteX615" fmla="*/ 1534110 w 5550890"/>
                  <a:gd name="connsiteY615" fmla="*/ 107151 h 786115"/>
                  <a:gd name="connsiteX616" fmla="*/ 1534110 w 5550890"/>
                  <a:gd name="connsiteY616" fmla="*/ 107151 h 786115"/>
                  <a:gd name="connsiteX617" fmla="*/ 1538918 w 5550890"/>
                  <a:gd name="connsiteY617" fmla="*/ 106464 h 786115"/>
                  <a:gd name="connsiteX618" fmla="*/ 1538918 w 5550890"/>
                  <a:gd name="connsiteY618" fmla="*/ 106464 h 786115"/>
                  <a:gd name="connsiteX619" fmla="*/ 1547333 w 5550890"/>
                  <a:gd name="connsiteY619" fmla="*/ 108696 h 786115"/>
                  <a:gd name="connsiteX620" fmla="*/ 1547333 w 5550890"/>
                  <a:gd name="connsiteY620" fmla="*/ 108696 h 786115"/>
                  <a:gd name="connsiteX621" fmla="*/ 1553686 w 5550890"/>
                  <a:gd name="connsiteY621" fmla="*/ 111443 h 786115"/>
                  <a:gd name="connsiteX622" fmla="*/ 1553686 w 5550890"/>
                  <a:gd name="connsiteY622" fmla="*/ 111443 h 786115"/>
                  <a:gd name="connsiteX623" fmla="*/ 1556434 w 5550890"/>
                  <a:gd name="connsiteY623" fmla="*/ 108524 h 786115"/>
                  <a:gd name="connsiteX624" fmla="*/ 1556434 w 5550890"/>
                  <a:gd name="connsiteY624" fmla="*/ 108524 h 786115"/>
                  <a:gd name="connsiteX625" fmla="*/ 1565706 w 5550890"/>
                  <a:gd name="connsiteY625" fmla="*/ 95645 h 786115"/>
                  <a:gd name="connsiteX626" fmla="*/ 1565706 w 5550890"/>
                  <a:gd name="connsiteY626" fmla="*/ 95645 h 786115"/>
                  <a:gd name="connsiteX627" fmla="*/ 1568282 w 5550890"/>
                  <a:gd name="connsiteY627" fmla="*/ 95989 h 786115"/>
                  <a:gd name="connsiteX628" fmla="*/ 1568282 w 5550890"/>
                  <a:gd name="connsiteY628" fmla="*/ 95989 h 786115"/>
                  <a:gd name="connsiteX629" fmla="*/ 1572060 w 5550890"/>
                  <a:gd name="connsiteY629" fmla="*/ 94959 h 786115"/>
                  <a:gd name="connsiteX630" fmla="*/ 1572060 w 5550890"/>
                  <a:gd name="connsiteY630" fmla="*/ 94959 h 786115"/>
                  <a:gd name="connsiteX631" fmla="*/ 1580130 w 5550890"/>
                  <a:gd name="connsiteY631" fmla="*/ 91524 h 786115"/>
                  <a:gd name="connsiteX632" fmla="*/ 1580130 w 5550890"/>
                  <a:gd name="connsiteY632" fmla="*/ 91524 h 786115"/>
                  <a:gd name="connsiteX633" fmla="*/ 1583393 w 5550890"/>
                  <a:gd name="connsiteY633" fmla="*/ 89635 h 786115"/>
                  <a:gd name="connsiteX634" fmla="*/ 1583393 w 5550890"/>
                  <a:gd name="connsiteY634" fmla="*/ 89635 h 786115"/>
                  <a:gd name="connsiteX635" fmla="*/ 1600393 w 5550890"/>
                  <a:gd name="connsiteY635" fmla="*/ 76413 h 786115"/>
                  <a:gd name="connsiteX636" fmla="*/ 1600393 w 5550890"/>
                  <a:gd name="connsiteY636" fmla="*/ 76413 h 786115"/>
                  <a:gd name="connsiteX637" fmla="*/ 1600908 w 5550890"/>
                  <a:gd name="connsiteY637" fmla="*/ 76241 h 786115"/>
                  <a:gd name="connsiteX638" fmla="*/ 1600908 w 5550890"/>
                  <a:gd name="connsiteY638" fmla="*/ 76241 h 786115"/>
                  <a:gd name="connsiteX639" fmla="*/ 1601423 w 5550890"/>
                  <a:gd name="connsiteY639" fmla="*/ 76241 h 786115"/>
                  <a:gd name="connsiteX640" fmla="*/ 1601423 w 5550890"/>
                  <a:gd name="connsiteY640" fmla="*/ 76241 h 786115"/>
                  <a:gd name="connsiteX641" fmla="*/ 1601423 w 5550890"/>
                  <a:gd name="connsiteY641" fmla="*/ 76241 h 786115"/>
                  <a:gd name="connsiteX642" fmla="*/ 1601423 w 5550890"/>
                  <a:gd name="connsiteY642" fmla="*/ 76241 h 786115"/>
                  <a:gd name="connsiteX643" fmla="*/ 1607777 w 5550890"/>
                  <a:gd name="connsiteY643" fmla="*/ 79161 h 786115"/>
                  <a:gd name="connsiteX644" fmla="*/ 1607777 w 5550890"/>
                  <a:gd name="connsiteY644" fmla="*/ 79161 h 786115"/>
                  <a:gd name="connsiteX645" fmla="*/ 1609151 w 5550890"/>
                  <a:gd name="connsiteY645" fmla="*/ 81565 h 786115"/>
                  <a:gd name="connsiteX646" fmla="*/ 1609151 w 5550890"/>
                  <a:gd name="connsiteY646" fmla="*/ 81565 h 786115"/>
                  <a:gd name="connsiteX647" fmla="*/ 1616019 w 5550890"/>
                  <a:gd name="connsiteY647" fmla="*/ 82767 h 786115"/>
                  <a:gd name="connsiteX648" fmla="*/ 1616019 w 5550890"/>
                  <a:gd name="connsiteY648" fmla="*/ 82767 h 786115"/>
                  <a:gd name="connsiteX649" fmla="*/ 1620484 w 5550890"/>
                  <a:gd name="connsiteY649" fmla="*/ 83454 h 786115"/>
                  <a:gd name="connsiteX650" fmla="*/ 1620484 w 5550890"/>
                  <a:gd name="connsiteY650" fmla="*/ 83454 h 786115"/>
                  <a:gd name="connsiteX651" fmla="*/ 1628211 w 5550890"/>
                  <a:gd name="connsiteY651" fmla="*/ 81565 h 786115"/>
                  <a:gd name="connsiteX652" fmla="*/ 1628211 w 5550890"/>
                  <a:gd name="connsiteY652" fmla="*/ 81565 h 786115"/>
                  <a:gd name="connsiteX653" fmla="*/ 1641948 w 5550890"/>
                  <a:gd name="connsiteY653" fmla="*/ 67827 h 786115"/>
                  <a:gd name="connsiteX654" fmla="*/ 1641948 w 5550890"/>
                  <a:gd name="connsiteY654" fmla="*/ 67827 h 786115"/>
                  <a:gd name="connsiteX655" fmla="*/ 1641948 w 5550890"/>
                  <a:gd name="connsiteY655" fmla="*/ 67656 h 786115"/>
                  <a:gd name="connsiteX656" fmla="*/ 1649504 w 5550890"/>
                  <a:gd name="connsiteY656" fmla="*/ 65080 h 786115"/>
                  <a:gd name="connsiteX657" fmla="*/ 1649504 w 5550890"/>
                  <a:gd name="connsiteY657" fmla="*/ 65080 h 786115"/>
                  <a:gd name="connsiteX658" fmla="*/ 1660150 w 5550890"/>
                  <a:gd name="connsiteY658" fmla="*/ 60272 h 786115"/>
                  <a:gd name="connsiteX659" fmla="*/ 1660150 w 5550890"/>
                  <a:gd name="connsiteY659" fmla="*/ 60272 h 786115"/>
                  <a:gd name="connsiteX660" fmla="*/ 1663069 w 5550890"/>
                  <a:gd name="connsiteY660" fmla="*/ 61131 h 786115"/>
                  <a:gd name="connsiteX661" fmla="*/ 1663069 w 5550890"/>
                  <a:gd name="connsiteY661" fmla="*/ 61131 h 786115"/>
                  <a:gd name="connsiteX662" fmla="*/ 1682130 w 5550890"/>
                  <a:gd name="connsiteY662" fmla="*/ 68515 h 786115"/>
                  <a:gd name="connsiteX663" fmla="*/ 1682130 w 5550890"/>
                  <a:gd name="connsiteY663" fmla="*/ 68515 h 786115"/>
                  <a:gd name="connsiteX664" fmla="*/ 1682130 w 5550890"/>
                  <a:gd name="connsiteY664" fmla="*/ 68515 h 786115"/>
                  <a:gd name="connsiteX665" fmla="*/ 1695524 w 5550890"/>
                  <a:gd name="connsiteY665" fmla="*/ 62848 h 786115"/>
                  <a:gd name="connsiteX666" fmla="*/ 1695524 w 5550890"/>
                  <a:gd name="connsiteY666" fmla="*/ 62848 h 786115"/>
                  <a:gd name="connsiteX667" fmla="*/ 1702736 w 5550890"/>
                  <a:gd name="connsiteY667" fmla="*/ 55464 h 786115"/>
                  <a:gd name="connsiteX668" fmla="*/ 1702736 w 5550890"/>
                  <a:gd name="connsiteY668" fmla="*/ 55464 h 786115"/>
                  <a:gd name="connsiteX669" fmla="*/ 1704281 w 5550890"/>
                  <a:gd name="connsiteY669" fmla="*/ 55808 h 786115"/>
                  <a:gd name="connsiteX670" fmla="*/ 1704281 w 5550890"/>
                  <a:gd name="connsiteY670" fmla="*/ 55808 h 786115"/>
                  <a:gd name="connsiteX671" fmla="*/ 1720422 w 5550890"/>
                  <a:gd name="connsiteY671" fmla="*/ 66454 h 786115"/>
                  <a:gd name="connsiteX672" fmla="*/ 1720422 w 5550890"/>
                  <a:gd name="connsiteY672" fmla="*/ 66454 h 786115"/>
                  <a:gd name="connsiteX673" fmla="*/ 1720594 w 5550890"/>
                  <a:gd name="connsiteY673" fmla="*/ 66625 h 786115"/>
                  <a:gd name="connsiteX674" fmla="*/ 1721796 w 5550890"/>
                  <a:gd name="connsiteY674" fmla="*/ 66969 h 786115"/>
                  <a:gd name="connsiteX675" fmla="*/ 1721796 w 5550890"/>
                  <a:gd name="connsiteY675" fmla="*/ 66969 h 786115"/>
                  <a:gd name="connsiteX676" fmla="*/ 1726947 w 5550890"/>
                  <a:gd name="connsiteY676" fmla="*/ 67484 h 786115"/>
                  <a:gd name="connsiteX677" fmla="*/ 1726947 w 5550890"/>
                  <a:gd name="connsiteY677" fmla="*/ 67484 h 786115"/>
                  <a:gd name="connsiteX678" fmla="*/ 1730382 w 5550890"/>
                  <a:gd name="connsiteY678" fmla="*/ 67140 h 786115"/>
                  <a:gd name="connsiteX679" fmla="*/ 1730382 w 5550890"/>
                  <a:gd name="connsiteY679" fmla="*/ 67140 h 786115"/>
                  <a:gd name="connsiteX680" fmla="*/ 1741028 w 5550890"/>
                  <a:gd name="connsiteY680" fmla="*/ 63363 h 786115"/>
                  <a:gd name="connsiteX681" fmla="*/ 1741028 w 5550890"/>
                  <a:gd name="connsiteY681" fmla="*/ 63363 h 786115"/>
                  <a:gd name="connsiteX682" fmla="*/ 1742402 w 5550890"/>
                  <a:gd name="connsiteY682" fmla="*/ 63706 h 786115"/>
                  <a:gd name="connsiteX683" fmla="*/ 1742402 w 5550890"/>
                  <a:gd name="connsiteY683" fmla="*/ 63706 h 786115"/>
                  <a:gd name="connsiteX684" fmla="*/ 1747038 w 5550890"/>
                  <a:gd name="connsiteY684" fmla="*/ 62676 h 786115"/>
                  <a:gd name="connsiteX685" fmla="*/ 1747038 w 5550890"/>
                  <a:gd name="connsiteY685" fmla="*/ 62676 h 786115"/>
                  <a:gd name="connsiteX686" fmla="*/ 1758543 w 5550890"/>
                  <a:gd name="connsiteY686" fmla="*/ 54949 h 786115"/>
                  <a:gd name="connsiteX687" fmla="*/ 1758543 w 5550890"/>
                  <a:gd name="connsiteY687" fmla="*/ 54949 h 786115"/>
                  <a:gd name="connsiteX688" fmla="*/ 1761119 w 5550890"/>
                  <a:gd name="connsiteY688" fmla="*/ 55808 h 786115"/>
                  <a:gd name="connsiteX689" fmla="*/ 1761119 w 5550890"/>
                  <a:gd name="connsiteY689" fmla="*/ 55808 h 786115"/>
                  <a:gd name="connsiteX690" fmla="*/ 1767816 w 5550890"/>
                  <a:gd name="connsiteY690" fmla="*/ 61989 h 786115"/>
                  <a:gd name="connsiteX691" fmla="*/ 1767816 w 5550890"/>
                  <a:gd name="connsiteY691" fmla="*/ 61989 h 786115"/>
                  <a:gd name="connsiteX692" fmla="*/ 1767988 w 5550890"/>
                  <a:gd name="connsiteY692" fmla="*/ 61989 h 786115"/>
                  <a:gd name="connsiteX693" fmla="*/ 1767988 w 5550890"/>
                  <a:gd name="connsiteY693" fmla="*/ 61989 h 786115"/>
                  <a:gd name="connsiteX694" fmla="*/ 1775200 w 5550890"/>
                  <a:gd name="connsiteY694" fmla="*/ 58383 h 786115"/>
                  <a:gd name="connsiteX695" fmla="*/ 1775200 w 5550890"/>
                  <a:gd name="connsiteY695" fmla="*/ 58383 h 786115"/>
                  <a:gd name="connsiteX696" fmla="*/ 1778634 w 5550890"/>
                  <a:gd name="connsiteY696" fmla="*/ 60959 h 786115"/>
                  <a:gd name="connsiteX697" fmla="*/ 1778634 w 5550890"/>
                  <a:gd name="connsiteY697" fmla="*/ 60959 h 786115"/>
                  <a:gd name="connsiteX698" fmla="*/ 1780008 w 5550890"/>
                  <a:gd name="connsiteY698" fmla="*/ 64393 h 786115"/>
                  <a:gd name="connsiteX699" fmla="*/ 1780008 w 5550890"/>
                  <a:gd name="connsiteY699" fmla="*/ 64393 h 786115"/>
                  <a:gd name="connsiteX700" fmla="*/ 1780008 w 5550890"/>
                  <a:gd name="connsiteY700" fmla="*/ 64393 h 786115"/>
                  <a:gd name="connsiteX701" fmla="*/ 1784472 w 5550890"/>
                  <a:gd name="connsiteY701" fmla="*/ 63535 h 786115"/>
                  <a:gd name="connsiteX702" fmla="*/ 1784472 w 5550890"/>
                  <a:gd name="connsiteY702" fmla="*/ 63535 h 786115"/>
                  <a:gd name="connsiteX703" fmla="*/ 1789967 w 5550890"/>
                  <a:gd name="connsiteY703" fmla="*/ 66969 h 786115"/>
                  <a:gd name="connsiteX704" fmla="*/ 1789967 w 5550890"/>
                  <a:gd name="connsiteY704" fmla="*/ 66969 h 786115"/>
                  <a:gd name="connsiteX705" fmla="*/ 1793230 w 5550890"/>
                  <a:gd name="connsiteY705" fmla="*/ 70575 h 786115"/>
                  <a:gd name="connsiteX706" fmla="*/ 1793230 w 5550890"/>
                  <a:gd name="connsiteY706" fmla="*/ 70575 h 786115"/>
                  <a:gd name="connsiteX707" fmla="*/ 1796492 w 5550890"/>
                  <a:gd name="connsiteY707" fmla="*/ 64222 h 786115"/>
                  <a:gd name="connsiteX708" fmla="*/ 1796492 w 5550890"/>
                  <a:gd name="connsiteY708" fmla="*/ 64222 h 786115"/>
                  <a:gd name="connsiteX709" fmla="*/ 1796492 w 5550890"/>
                  <a:gd name="connsiteY709" fmla="*/ 64050 h 786115"/>
                  <a:gd name="connsiteX710" fmla="*/ 1796492 w 5550890"/>
                  <a:gd name="connsiteY710" fmla="*/ 64050 h 786115"/>
                  <a:gd name="connsiteX711" fmla="*/ 1796321 w 5550890"/>
                  <a:gd name="connsiteY711" fmla="*/ 59414 h 786115"/>
                  <a:gd name="connsiteX712" fmla="*/ 1796321 w 5550890"/>
                  <a:gd name="connsiteY712" fmla="*/ 59414 h 786115"/>
                  <a:gd name="connsiteX713" fmla="*/ 1800442 w 5550890"/>
                  <a:gd name="connsiteY713" fmla="*/ 53919 h 786115"/>
                  <a:gd name="connsiteX714" fmla="*/ 1800442 w 5550890"/>
                  <a:gd name="connsiteY714" fmla="*/ 53919 h 786115"/>
                  <a:gd name="connsiteX715" fmla="*/ 1802159 w 5550890"/>
                  <a:gd name="connsiteY715" fmla="*/ 54262 h 786115"/>
                  <a:gd name="connsiteX716" fmla="*/ 1802159 w 5550890"/>
                  <a:gd name="connsiteY716" fmla="*/ 54262 h 786115"/>
                  <a:gd name="connsiteX717" fmla="*/ 1806796 w 5550890"/>
                  <a:gd name="connsiteY717" fmla="*/ 56323 h 786115"/>
                  <a:gd name="connsiteX718" fmla="*/ 1806796 w 5550890"/>
                  <a:gd name="connsiteY718" fmla="*/ 56323 h 786115"/>
                  <a:gd name="connsiteX719" fmla="*/ 1806452 w 5550890"/>
                  <a:gd name="connsiteY719" fmla="*/ 54090 h 786115"/>
                  <a:gd name="connsiteX720" fmla="*/ 1806452 w 5550890"/>
                  <a:gd name="connsiteY720" fmla="*/ 54090 h 786115"/>
                  <a:gd name="connsiteX721" fmla="*/ 1805250 w 5550890"/>
                  <a:gd name="connsiteY721" fmla="*/ 49626 h 786115"/>
                  <a:gd name="connsiteX722" fmla="*/ 1805250 w 5550890"/>
                  <a:gd name="connsiteY722" fmla="*/ 49626 h 786115"/>
                  <a:gd name="connsiteX723" fmla="*/ 1807139 w 5550890"/>
                  <a:gd name="connsiteY723" fmla="*/ 46020 h 786115"/>
                  <a:gd name="connsiteX724" fmla="*/ 1807139 w 5550890"/>
                  <a:gd name="connsiteY724" fmla="*/ 46020 h 786115"/>
                  <a:gd name="connsiteX725" fmla="*/ 1811432 w 5550890"/>
                  <a:gd name="connsiteY725" fmla="*/ 42585 h 786115"/>
                  <a:gd name="connsiteX726" fmla="*/ 1811432 w 5550890"/>
                  <a:gd name="connsiteY726" fmla="*/ 42585 h 786115"/>
                  <a:gd name="connsiteX727" fmla="*/ 1818300 w 5550890"/>
                  <a:gd name="connsiteY727" fmla="*/ 36060 h 786115"/>
                  <a:gd name="connsiteX728" fmla="*/ 1818300 w 5550890"/>
                  <a:gd name="connsiteY728" fmla="*/ 36060 h 786115"/>
                  <a:gd name="connsiteX729" fmla="*/ 1820189 w 5550890"/>
                  <a:gd name="connsiteY729" fmla="*/ 36404 h 786115"/>
                  <a:gd name="connsiteX730" fmla="*/ 1820189 w 5550890"/>
                  <a:gd name="connsiteY730" fmla="*/ 36404 h 786115"/>
                  <a:gd name="connsiteX731" fmla="*/ 1827916 w 5550890"/>
                  <a:gd name="connsiteY731" fmla="*/ 36747 h 786115"/>
                  <a:gd name="connsiteX732" fmla="*/ 1827916 w 5550890"/>
                  <a:gd name="connsiteY732" fmla="*/ 36747 h 786115"/>
                  <a:gd name="connsiteX733" fmla="*/ 1832209 w 5550890"/>
                  <a:gd name="connsiteY733" fmla="*/ 35889 h 786115"/>
                  <a:gd name="connsiteX734" fmla="*/ 1832209 w 5550890"/>
                  <a:gd name="connsiteY734" fmla="*/ 35889 h 786115"/>
                  <a:gd name="connsiteX735" fmla="*/ 1837876 w 5550890"/>
                  <a:gd name="connsiteY735" fmla="*/ 28676 h 786115"/>
                  <a:gd name="connsiteX736" fmla="*/ 1837876 w 5550890"/>
                  <a:gd name="connsiteY736" fmla="*/ 28676 h 786115"/>
                  <a:gd name="connsiteX737" fmla="*/ 1838906 w 5550890"/>
                  <a:gd name="connsiteY737" fmla="*/ 28848 h 786115"/>
                  <a:gd name="connsiteX738" fmla="*/ 1838906 w 5550890"/>
                  <a:gd name="connsiteY738" fmla="*/ 28848 h 786115"/>
                  <a:gd name="connsiteX739" fmla="*/ 1845947 w 5550890"/>
                  <a:gd name="connsiteY739" fmla="*/ 31252 h 786115"/>
                  <a:gd name="connsiteX740" fmla="*/ 1845947 w 5550890"/>
                  <a:gd name="connsiteY740" fmla="*/ 31252 h 786115"/>
                  <a:gd name="connsiteX741" fmla="*/ 1860886 w 5550890"/>
                  <a:gd name="connsiteY741" fmla="*/ 27818 h 786115"/>
                  <a:gd name="connsiteX742" fmla="*/ 1860886 w 5550890"/>
                  <a:gd name="connsiteY742" fmla="*/ 27818 h 786115"/>
                  <a:gd name="connsiteX743" fmla="*/ 1866381 w 5550890"/>
                  <a:gd name="connsiteY743" fmla="*/ 29020 h 786115"/>
                  <a:gd name="connsiteX744" fmla="*/ 1866381 w 5550890"/>
                  <a:gd name="connsiteY744" fmla="*/ 29020 h 786115"/>
                  <a:gd name="connsiteX745" fmla="*/ 1887502 w 5550890"/>
                  <a:gd name="connsiteY745" fmla="*/ 40010 h 786115"/>
                  <a:gd name="connsiteX746" fmla="*/ 1887502 w 5550890"/>
                  <a:gd name="connsiteY746" fmla="*/ 40010 h 786115"/>
                  <a:gd name="connsiteX747" fmla="*/ 1892310 w 5550890"/>
                  <a:gd name="connsiteY747" fmla="*/ 38979 h 786115"/>
                  <a:gd name="connsiteX748" fmla="*/ 1892310 w 5550890"/>
                  <a:gd name="connsiteY748" fmla="*/ 38979 h 786115"/>
                  <a:gd name="connsiteX749" fmla="*/ 1906906 w 5550890"/>
                  <a:gd name="connsiteY749" fmla="*/ 36575 h 786115"/>
                  <a:gd name="connsiteX750" fmla="*/ 1906906 w 5550890"/>
                  <a:gd name="connsiteY750" fmla="*/ 36575 h 786115"/>
                  <a:gd name="connsiteX751" fmla="*/ 1912057 w 5550890"/>
                  <a:gd name="connsiteY751" fmla="*/ 36747 h 786115"/>
                  <a:gd name="connsiteX752" fmla="*/ 1912057 w 5550890"/>
                  <a:gd name="connsiteY752" fmla="*/ 36747 h 786115"/>
                  <a:gd name="connsiteX753" fmla="*/ 1917896 w 5550890"/>
                  <a:gd name="connsiteY753" fmla="*/ 36404 h 786115"/>
                  <a:gd name="connsiteX754" fmla="*/ 1917896 w 5550890"/>
                  <a:gd name="connsiteY754" fmla="*/ 36404 h 786115"/>
                  <a:gd name="connsiteX755" fmla="*/ 1919785 w 5550890"/>
                  <a:gd name="connsiteY755" fmla="*/ 36404 h 786115"/>
                  <a:gd name="connsiteX756" fmla="*/ 1919785 w 5550890"/>
                  <a:gd name="connsiteY756" fmla="*/ 36404 h 786115"/>
                  <a:gd name="connsiteX757" fmla="*/ 1957562 w 5550890"/>
                  <a:gd name="connsiteY757" fmla="*/ 44646 h 786115"/>
                  <a:gd name="connsiteX758" fmla="*/ 1957562 w 5550890"/>
                  <a:gd name="connsiteY758" fmla="*/ 44646 h 786115"/>
                  <a:gd name="connsiteX759" fmla="*/ 1969582 w 5550890"/>
                  <a:gd name="connsiteY759" fmla="*/ 54262 h 786115"/>
                  <a:gd name="connsiteX760" fmla="*/ 1969582 w 5550890"/>
                  <a:gd name="connsiteY760" fmla="*/ 54262 h 786115"/>
                  <a:gd name="connsiteX761" fmla="*/ 1973703 w 5550890"/>
                  <a:gd name="connsiteY761" fmla="*/ 53060 h 786115"/>
                  <a:gd name="connsiteX762" fmla="*/ 1973703 w 5550890"/>
                  <a:gd name="connsiteY762" fmla="*/ 53060 h 786115"/>
                  <a:gd name="connsiteX763" fmla="*/ 1987097 w 5550890"/>
                  <a:gd name="connsiteY763" fmla="*/ 43959 h 786115"/>
                  <a:gd name="connsiteX764" fmla="*/ 1987097 w 5550890"/>
                  <a:gd name="connsiteY764" fmla="*/ 43959 h 786115"/>
                  <a:gd name="connsiteX765" fmla="*/ 1994824 w 5550890"/>
                  <a:gd name="connsiteY765" fmla="*/ 38807 h 786115"/>
                  <a:gd name="connsiteX766" fmla="*/ 1994824 w 5550890"/>
                  <a:gd name="connsiteY766" fmla="*/ 38807 h 786115"/>
                  <a:gd name="connsiteX767" fmla="*/ 1994481 w 5550890"/>
                  <a:gd name="connsiteY767" fmla="*/ 30050 h 786115"/>
                  <a:gd name="connsiteX768" fmla="*/ 1994481 w 5550890"/>
                  <a:gd name="connsiteY768" fmla="*/ 30050 h 786115"/>
                  <a:gd name="connsiteX769" fmla="*/ 2001865 w 5550890"/>
                  <a:gd name="connsiteY769" fmla="*/ 18717 h 786115"/>
                  <a:gd name="connsiteX770" fmla="*/ 2001865 w 5550890"/>
                  <a:gd name="connsiteY770" fmla="*/ 18717 h 786115"/>
                  <a:gd name="connsiteX771" fmla="*/ 2027450 w 5550890"/>
                  <a:gd name="connsiteY771" fmla="*/ 12707 h 786115"/>
                  <a:gd name="connsiteX772" fmla="*/ 2027450 w 5550890"/>
                  <a:gd name="connsiteY772" fmla="*/ 12707 h 786115"/>
                  <a:gd name="connsiteX773" fmla="*/ 2036552 w 5550890"/>
                  <a:gd name="connsiteY773" fmla="*/ 9101 h 786115"/>
                  <a:gd name="connsiteX774" fmla="*/ 2036552 w 5550890"/>
                  <a:gd name="connsiteY774" fmla="*/ 9101 h 786115"/>
                  <a:gd name="connsiteX775" fmla="*/ 2039986 w 5550890"/>
                  <a:gd name="connsiteY775" fmla="*/ 9959 h 786115"/>
                  <a:gd name="connsiteX776" fmla="*/ 2039986 w 5550890"/>
                  <a:gd name="connsiteY776" fmla="*/ 9959 h 786115"/>
                  <a:gd name="connsiteX777" fmla="*/ 2054066 w 5550890"/>
                  <a:gd name="connsiteY777" fmla="*/ 19747 h 786115"/>
                  <a:gd name="connsiteX778" fmla="*/ 2054066 w 5550890"/>
                  <a:gd name="connsiteY778" fmla="*/ 19747 h 786115"/>
                  <a:gd name="connsiteX779" fmla="*/ 2066430 w 5550890"/>
                  <a:gd name="connsiteY779" fmla="*/ 25242 h 786115"/>
                  <a:gd name="connsiteX780" fmla="*/ 2066430 w 5550890"/>
                  <a:gd name="connsiteY780" fmla="*/ 25242 h 786115"/>
                  <a:gd name="connsiteX781" fmla="*/ 2066945 w 5550890"/>
                  <a:gd name="connsiteY781" fmla="*/ 28161 h 786115"/>
                  <a:gd name="connsiteX782" fmla="*/ 2066945 w 5550890"/>
                  <a:gd name="connsiteY782" fmla="*/ 28161 h 786115"/>
                  <a:gd name="connsiteX783" fmla="*/ 2066773 w 5550890"/>
                  <a:gd name="connsiteY783" fmla="*/ 31081 h 786115"/>
                  <a:gd name="connsiteX784" fmla="*/ 2066773 w 5550890"/>
                  <a:gd name="connsiteY784" fmla="*/ 31081 h 786115"/>
                  <a:gd name="connsiteX785" fmla="*/ 2066602 w 5550890"/>
                  <a:gd name="connsiteY785" fmla="*/ 31252 h 786115"/>
                  <a:gd name="connsiteX786" fmla="*/ 2066602 w 5550890"/>
                  <a:gd name="connsiteY786" fmla="*/ 31252 h 786115"/>
                  <a:gd name="connsiteX787" fmla="*/ 2066258 w 5550890"/>
                  <a:gd name="connsiteY787" fmla="*/ 31252 h 786115"/>
                  <a:gd name="connsiteX788" fmla="*/ 2066258 w 5550890"/>
                  <a:gd name="connsiteY788" fmla="*/ 31252 h 786115"/>
                  <a:gd name="connsiteX789" fmla="*/ 2078965 w 5550890"/>
                  <a:gd name="connsiteY789" fmla="*/ 32797 h 786115"/>
                  <a:gd name="connsiteX790" fmla="*/ 2078965 w 5550890"/>
                  <a:gd name="connsiteY790" fmla="*/ 32797 h 786115"/>
                  <a:gd name="connsiteX791" fmla="*/ 2084460 w 5550890"/>
                  <a:gd name="connsiteY791" fmla="*/ 32282 h 786115"/>
                  <a:gd name="connsiteX792" fmla="*/ 2084460 w 5550890"/>
                  <a:gd name="connsiteY792" fmla="*/ 32282 h 786115"/>
                  <a:gd name="connsiteX793" fmla="*/ 2095965 w 5550890"/>
                  <a:gd name="connsiteY793" fmla="*/ 30050 h 786115"/>
                  <a:gd name="connsiteX794" fmla="*/ 2095965 w 5550890"/>
                  <a:gd name="connsiteY794" fmla="*/ 30050 h 786115"/>
                  <a:gd name="connsiteX795" fmla="*/ 2100258 w 5550890"/>
                  <a:gd name="connsiteY795" fmla="*/ 31081 h 786115"/>
                  <a:gd name="connsiteX796" fmla="*/ 2100258 w 5550890"/>
                  <a:gd name="connsiteY796" fmla="*/ 31081 h 786115"/>
                  <a:gd name="connsiteX797" fmla="*/ 2116915 w 5550890"/>
                  <a:gd name="connsiteY797" fmla="*/ 43959 h 786115"/>
                  <a:gd name="connsiteX798" fmla="*/ 2116915 w 5550890"/>
                  <a:gd name="connsiteY798" fmla="*/ 43959 h 786115"/>
                  <a:gd name="connsiteX799" fmla="*/ 2124642 w 5550890"/>
                  <a:gd name="connsiteY799" fmla="*/ 48767 h 786115"/>
                  <a:gd name="connsiteX800" fmla="*/ 2124642 w 5550890"/>
                  <a:gd name="connsiteY800" fmla="*/ 48767 h 786115"/>
                  <a:gd name="connsiteX801" fmla="*/ 2134430 w 5550890"/>
                  <a:gd name="connsiteY801" fmla="*/ 50313 h 786115"/>
                  <a:gd name="connsiteX802" fmla="*/ 2134430 w 5550890"/>
                  <a:gd name="connsiteY802" fmla="*/ 50313 h 786115"/>
                  <a:gd name="connsiteX803" fmla="*/ 2138379 w 5550890"/>
                  <a:gd name="connsiteY803" fmla="*/ 50999 h 786115"/>
                  <a:gd name="connsiteX804" fmla="*/ 2138379 w 5550890"/>
                  <a:gd name="connsiteY804" fmla="*/ 50999 h 786115"/>
                  <a:gd name="connsiteX805" fmla="*/ 2142328 w 5550890"/>
                  <a:gd name="connsiteY805" fmla="*/ 50313 h 786115"/>
                  <a:gd name="connsiteX806" fmla="*/ 2142328 w 5550890"/>
                  <a:gd name="connsiteY806" fmla="*/ 50313 h 786115"/>
                  <a:gd name="connsiteX807" fmla="*/ 2148339 w 5550890"/>
                  <a:gd name="connsiteY807" fmla="*/ 46020 h 786115"/>
                  <a:gd name="connsiteX808" fmla="*/ 2148339 w 5550890"/>
                  <a:gd name="connsiteY808" fmla="*/ 46020 h 786115"/>
                  <a:gd name="connsiteX809" fmla="*/ 2154177 w 5550890"/>
                  <a:gd name="connsiteY809" fmla="*/ 47565 h 786115"/>
                  <a:gd name="connsiteX810" fmla="*/ 2154177 w 5550890"/>
                  <a:gd name="connsiteY810" fmla="*/ 47565 h 786115"/>
                  <a:gd name="connsiteX811" fmla="*/ 2160530 w 5550890"/>
                  <a:gd name="connsiteY811" fmla="*/ 49282 h 786115"/>
                  <a:gd name="connsiteX812" fmla="*/ 2160530 w 5550890"/>
                  <a:gd name="connsiteY812" fmla="*/ 49282 h 786115"/>
                  <a:gd name="connsiteX813" fmla="*/ 2163621 w 5550890"/>
                  <a:gd name="connsiteY813" fmla="*/ 47737 h 786115"/>
                  <a:gd name="connsiteX814" fmla="*/ 2163621 w 5550890"/>
                  <a:gd name="connsiteY814" fmla="*/ 47737 h 786115"/>
                  <a:gd name="connsiteX815" fmla="*/ 2176157 w 5550890"/>
                  <a:gd name="connsiteY815" fmla="*/ 42070 h 786115"/>
                  <a:gd name="connsiteX816" fmla="*/ 2176157 w 5550890"/>
                  <a:gd name="connsiteY816" fmla="*/ 42070 h 786115"/>
                  <a:gd name="connsiteX817" fmla="*/ 2178045 w 5550890"/>
                  <a:gd name="connsiteY817" fmla="*/ 42585 h 786115"/>
                  <a:gd name="connsiteX818" fmla="*/ 2178045 w 5550890"/>
                  <a:gd name="connsiteY818" fmla="*/ 42585 h 786115"/>
                  <a:gd name="connsiteX819" fmla="*/ 2183540 w 5550890"/>
                  <a:gd name="connsiteY819" fmla="*/ 43272 h 786115"/>
                  <a:gd name="connsiteX820" fmla="*/ 2183540 w 5550890"/>
                  <a:gd name="connsiteY820" fmla="*/ 43272 h 786115"/>
                  <a:gd name="connsiteX821" fmla="*/ 2186288 w 5550890"/>
                  <a:gd name="connsiteY821" fmla="*/ 43100 h 786115"/>
                  <a:gd name="connsiteX822" fmla="*/ 2186288 w 5550890"/>
                  <a:gd name="connsiteY822" fmla="*/ 43100 h 786115"/>
                  <a:gd name="connsiteX823" fmla="*/ 2188177 w 5550890"/>
                  <a:gd name="connsiteY823" fmla="*/ 43100 h 786115"/>
                  <a:gd name="connsiteX824" fmla="*/ 2188177 w 5550890"/>
                  <a:gd name="connsiteY824" fmla="*/ 43100 h 786115"/>
                  <a:gd name="connsiteX825" fmla="*/ 2201914 w 5550890"/>
                  <a:gd name="connsiteY825" fmla="*/ 26616 h 786115"/>
                  <a:gd name="connsiteX826" fmla="*/ 2201914 w 5550890"/>
                  <a:gd name="connsiteY826" fmla="*/ 26616 h 786115"/>
                  <a:gd name="connsiteX827" fmla="*/ 2211358 w 5550890"/>
                  <a:gd name="connsiteY827" fmla="*/ 22323 h 786115"/>
                  <a:gd name="connsiteX828" fmla="*/ 2211358 w 5550890"/>
                  <a:gd name="connsiteY828" fmla="*/ 22323 h 786115"/>
                  <a:gd name="connsiteX829" fmla="*/ 2214964 w 5550890"/>
                  <a:gd name="connsiteY829" fmla="*/ 23525 h 786115"/>
                  <a:gd name="connsiteX830" fmla="*/ 2214964 w 5550890"/>
                  <a:gd name="connsiteY830" fmla="*/ 23525 h 786115"/>
                  <a:gd name="connsiteX831" fmla="*/ 2220631 w 5550890"/>
                  <a:gd name="connsiteY831" fmla="*/ 25070 h 786115"/>
                  <a:gd name="connsiteX832" fmla="*/ 2220631 w 5550890"/>
                  <a:gd name="connsiteY832" fmla="*/ 25070 h 786115"/>
                  <a:gd name="connsiteX833" fmla="*/ 2226813 w 5550890"/>
                  <a:gd name="connsiteY833" fmla="*/ 23353 h 786115"/>
                  <a:gd name="connsiteX834" fmla="*/ 2226813 w 5550890"/>
                  <a:gd name="connsiteY834" fmla="*/ 23353 h 786115"/>
                  <a:gd name="connsiteX835" fmla="*/ 2237631 w 5550890"/>
                  <a:gd name="connsiteY835" fmla="*/ 18202 h 786115"/>
                  <a:gd name="connsiteX836" fmla="*/ 2237631 w 5550890"/>
                  <a:gd name="connsiteY836" fmla="*/ 18202 h 786115"/>
                  <a:gd name="connsiteX837" fmla="*/ 2250681 w 5550890"/>
                  <a:gd name="connsiteY837" fmla="*/ 26444 h 786115"/>
                  <a:gd name="connsiteX838" fmla="*/ 2250681 w 5550890"/>
                  <a:gd name="connsiteY838" fmla="*/ 26444 h 786115"/>
                  <a:gd name="connsiteX839" fmla="*/ 2250853 w 5550890"/>
                  <a:gd name="connsiteY839" fmla="*/ 26444 h 786115"/>
                  <a:gd name="connsiteX840" fmla="*/ 2250853 w 5550890"/>
                  <a:gd name="connsiteY840" fmla="*/ 26444 h 786115"/>
                  <a:gd name="connsiteX841" fmla="*/ 2251540 w 5550890"/>
                  <a:gd name="connsiteY841" fmla="*/ 26616 h 786115"/>
                  <a:gd name="connsiteX842" fmla="*/ 2251540 w 5550890"/>
                  <a:gd name="connsiteY842" fmla="*/ 26616 h 786115"/>
                  <a:gd name="connsiteX843" fmla="*/ 2254287 w 5550890"/>
                  <a:gd name="connsiteY843" fmla="*/ 25929 h 786115"/>
                  <a:gd name="connsiteX844" fmla="*/ 2254287 w 5550890"/>
                  <a:gd name="connsiteY844" fmla="*/ 25929 h 786115"/>
                  <a:gd name="connsiteX845" fmla="*/ 2278499 w 5550890"/>
                  <a:gd name="connsiteY845" fmla="*/ 10646 h 786115"/>
                  <a:gd name="connsiteX846" fmla="*/ 2278499 w 5550890"/>
                  <a:gd name="connsiteY846" fmla="*/ 10646 h 786115"/>
                  <a:gd name="connsiteX847" fmla="*/ 2285883 w 5550890"/>
                  <a:gd name="connsiteY847" fmla="*/ 9787 h 786115"/>
                  <a:gd name="connsiteX848" fmla="*/ 2285883 w 5550890"/>
                  <a:gd name="connsiteY848" fmla="*/ 9787 h 786115"/>
                  <a:gd name="connsiteX849" fmla="*/ 2301338 w 5550890"/>
                  <a:gd name="connsiteY849" fmla="*/ 15282 h 786115"/>
                  <a:gd name="connsiteX850" fmla="*/ 2301338 w 5550890"/>
                  <a:gd name="connsiteY850" fmla="*/ 15282 h 786115"/>
                  <a:gd name="connsiteX851" fmla="*/ 2322115 w 5550890"/>
                  <a:gd name="connsiteY851" fmla="*/ 40868 h 786115"/>
                  <a:gd name="connsiteX852" fmla="*/ 2322115 w 5550890"/>
                  <a:gd name="connsiteY852" fmla="*/ 40868 h 786115"/>
                  <a:gd name="connsiteX853" fmla="*/ 2335509 w 5550890"/>
                  <a:gd name="connsiteY853" fmla="*/ 41727 h 786115"/>
                  <a:gd name="connsiteX854" fmla="*/ 2335509 w 5550890"/>
                  <a:gd name="connsiteY854" fmla="*/ 41727 h 786115"/>
                  <a:gd name="connsiteX855" fmla="*/ 2348560 w 5550890"/>
                  <a:gd name="connsiteY855" fmla="*/ 37262 h 786115"/>
                  <a:gd name="connsiteX856" fmla="*/ 2348560 w 5550890"/>
                  <a:gd name="connsiteY856" fmla="*/ 37262 h 786115"/>
                  <a:gd name="connsiteX857" fmla="*/ 2359377 w 5550890"/>
                  <a:gd name="connsiteY857" fmla="*/ 26273 h 786115"/>
                  <a:gd name="connsiteX858" fmla="*/ 2359377 w 5550890"/>
                  <a:gd name="connsiteY858" fmla="*/ 26273 h 786115"/>
                  <a:gd name="connsiteX859" fmla="*/ 2360923 w 5550890"/>
                  <a:gd name="connsiteY859" fmla="*/ 24899 h 786115"/>
                  <a:gd name="connsiteX860" fmla="*/ 2360923 w 5550890"/>
                  <a:gd name="connsiteY860" fmla="*/ 24899 h 786115"/>
                  <a:gd name="connsiteX861" fmla="*/ 2361095 w 5550890"/>
                  <a:gd name="connsiteY861" fmla="*/ 24899 h 786115"/>
                  <a:gd name="connsiteX862" fmla="*/ 2360236 w 5550890"/>
                  <a:gd name="connsiteY862" fmla="*/ 24040 h 786115"/>
                  <a:gd name="connsiteX863" fmla="*/ 2360236 w 5550890"/>
                  <a:gd name="connsiteY863" fmla="*/ 24040 h 786115"/>
                  <a:gd name="connsiteX864" fmla="*/ 2355428 w 5550890"/>
                  <a:gd name="connsiteY864" fmla="*/ 16313 h 786115"/>
                  <a:gd name="connsiteX865" fmla="*/ 2355428 w 5550890"/>
                  <a:gd name="connsiteY865" fmla="*/ 16313 h 786115"/>
                  <a:gd name="connsiteX866" fmla="*/ 2356802 w 5550890"/>
                  <a:gd name="connsiteY866" fmla="*/ 13565 h 786115"/>
                  <a:gd name="connsiteX867" fmla="*/ 2356802 w 5550890"/>
                  <a:gd name="connsiteY867" fmla="*/ 13565 h 786115"/>
                  <a:gd name="connsiteX868" fmla="*/ 2364701 w 5550890"/>
                  <a:gd name="connsiteY868" fmla="*/ 11161 h 786115"/>
                  <a:gd name="connsiteX869" fmla="*/ 2364701 w 5550890"/>
                  <a:gd name="connsiteY869" fmla="*/ 11161 h 786115"/>
                  <a:gd name="connsiteX870" fmla="*/ 2366761 w 5550890"/>
                  <a:gd name="connsiteY870" fmla="*/ 10990 h 786115"/>
                  <a:gd name="connsiteX871" fmla="*/ 2366761 w 5550890"/>
                  <a:gd name="connsiteY871" fmla="*/ 10990 h 786115"/>
                  <a:gd name="connsiteX872" fmla="*/ 2380842 w 5550890"/>
                  <a:gd name="connsiteY872" fmla="*/ 6010 h 786115"/>
                  <a:gd name="connsiteX873" fmla="*/ 2380842 w 5550890"/>
                  <a:gd name="connsiteY873" fmla="*/ 6010 h 786115"/>
                  <a:gd name="connsiteX874" fmla="*/ 2385135 w 5550890"/>
                  <a:gd name="connsiteY874" fmla="*/ 6353 h 786115"/>
                  <a:gd name="connsiteX875" fmla="*/ 2385135 w 5550890"/>
                  <a:gd name="connsiteY875" fmla="*/ 6353 h 786115"/>
                  <a:gd name="connsiteX876" fmla="*/ 2390286 w 5550890"/>
                  <a:gd name="connsiteY876" fmla="*/ 6697 h 786115"/>
                  <a:gd name="connsiteX877" fmla="*/ 2390286 w 5550890"/>
                  <a:gd name="connsiteY877" fmla="*/ 6697 h 786115"/>
                  <a:gd name="connsiteX878" fmla="*/ 2400418 w 5550890"/>
                  <a:gd name="connsiteY878" fmla="*/ 3777 h 786115"/>
                  <a:gd name="connsiteX879" fmla="*/ 2400418 w 5550890"/>
                  <a:gd name="connsiteY879" fmla="*/ 3777 h 786115"/>
                  <a:gd name="connsiteX880" fmla="*/ 2407458 w 5550890"/>
                  <a:gd name="connsiteY880" fmla="*/ 2747 h 786115"/>
                  <a:gd name="connsiteX881" fmla="*/ 2407458 w 5550890"/>
                  <a:gd name="connsiteY881" fmla="*/ 2747 h 786115"/>
                  <a:gd name="connsiteX882" fmla="*/ 2414498 w 5550890"/>
                  <a:gd name="connsiteY882" fmla="*/ 3777 h 786115"/>
                  <a:gd name="connsiteX883" fmla="*/ 2414498 w 5550890"/>
                  <a:gd name="connsiteY883" fmla="*/ 3777 h 786115"/>
                  <a:gd name="connsiteX884" fmla="*/ 2422397 w 5550890"/>
                  <a:gd name="connsiteY884" fmla="*/ 6525 h 786115"/>
                  <a:gd name="connsiteX885" fmla="*/ 2422397 w 5550890"/>
                  <a:gd name="connsiteY885" fmla="*/ 6525 h 786115"/>
                  <a:gd name="connsiteX886" fmla="*/ 2424286 w 5550890"/>
                  <a:gd name="connsiteY886" fmla="*/ 6353 h 786115"/>
                  <a:gd name="connsiteX887" fmla="*/ 2424286 w 5550890"/>
                  <a:gd name="connsiteY887" fmla="*/ 6353 h 786115"/>
                  <a:gd name="connsiteX888" fmla="*/ 2432013 w 5550890"/>
                  <a:gd name="connsiteY888" fmla="*/ 3777 h 786115"/>
                  <a:gd name="connsiteX889" fmla="*/ 2432013 w 5550890"/>
                  <a:gd name="connsiteY889" fmla="*/ 3777 h 786115"/>
                  <a:gd name="connsiteX890" fmla="*/ 2436650 w 5550890"/>
                  <a:gd name="connsiteY890" fmla="*/ 5323 h 786115"/>
                  <a:gd name="connsiteX891" fmla="*/ 2436650 w 5550890"/>
                  <a:gd name="connsiteY891" fmla="*/ 5323 h 786115"/>
                  <a:gd name="connsiteX892" fmla="*/ 2445751 w 5550890"/>
                  <a:gd name="connsiteY892" fmla="*/ 7899 h 786115"/>
                  <a:gd name="connsiteX893" fmla="*/ 2445751 w 5550890"/>
                  <a:gd name="connsiteY893" fmla="*/ 7899 h 786115"/>
                  <a:gd name="connsiteX894" fmla="*/ 2447468 w 5550890"/>
                  <a:gd name="connsiteY894" fmla="*/ 8070 h 786115"/>
                  <a:gd name="connsiteX895" fmla="*/ 2447468 w 5550890"/>
                  <a:gd name="connsiteY895" fmla="*/ 8070 h 786115"/>
                  <a:gd name="connsiteX896" fmla="*/ 2458114 w 5550890"/>
                  <a:gd name="connsiteY896" fmla="*/ 3091 h 786115"/>
                  <a:gd name="connsiteX897" fmla="*/ 2458114 w 5550890"/>
                  <a:gd name="connsiteY897" fmla="*/ 3091 h 786115"/>
                  <a:gd name="connsiteX898" fmla="*/ 2460347 w 5550890"/>
                  <a:gd name="connsiteY898" fmla="*/ 3606 h 786115"/>
                  <a:gd name="connsiteX899" fmla="*/ 2460347 w 5550890"/>
                  <a:gd name="connsiteY899" fmla="*/ 3606 h 786115"/>
                  <a:gd name="connsiteX900" fmla="*/ 2465155 w 5550890"/>
                  <a:gd name="connsiteY900" fmla="*/ 5151 h 786115"/>
                  <a:gd name="connsiteX901" fmla="*/ 2465155 w 5550890"/>
                  <a:gd name="connsiteY901" fmla="*/ 5151 h 786115"/>
                  <a:gd name="connsiteX902" fmla="*/ 2466357 w 5550890"/>
                  <a:gd name="connsiteY902" fmla="*/ 5495 h 786115"/>
                  <a:gd name="connsiteX903" fmla="*/ 2466357 w 5550890"/>
                  <a:gd name="connsiteY903" fmla="*/ 5495 h 786115"/>
                  <a:gd name="connsiteX904" fmla="*/ 2474942 w 5550890"/>
                  <a:gd name="connsiteY904" fmla="*/ 0 h 786115"/>
                  <a:gd name="connsiteX905" fmla="*/ 2474942 w 5550890"/>
                  <a:gd name="connsiteY905" fmla="*/ 0 h 786115"/>
                  <a:gd name="connsiteX906" fmla="*/ 2479235 w 5550890"/>
                  <a:gd name="connsiteY906" fmla="*/ 2576 h 786115"/>
                  <a:gd name="connsiteX907" fmla="*/ 2479235 w 5550890"/>
                  <a:gd name="connsiteY907" fmla="*/ 2576 h 786115"/>
                  <a:gd name="connsiteX908" fmla="*/ 2485760 w 5550890"/>
                  <a:gd name="connsiteY908" fmla="*/ 8757 h 786115"/>
                  <a:gd name="connsiteX909" fmla="*/ 2485760 w 5550890"/>
                  <a:gd name="connsiteY909" fmla="*/ 8757 h 786115"/>
                  <a:gd name="connsiteX910" fmla="*/ 2486276 w 5550890"/>
                  <a:gd name="connsiteY910" fmla="*/ 8757 h 786115"/>
                  <a:gd name="connsiteX911" fmla="*/ 2486276 w 5550890"/>
                  <a:gd name="connsiteY911" fmla="*/ 8757 h 786115"/>
                  <a:gd name="connsiteX912" fmla="*/ 2499154 w 5550890"/>
                  <a:gd name="connsiteY912" fmla="*/ 4808 h 786115"/>
                  <a:gd name="connsiteX913" fmla="*/ 2499154 w 5550890"/>
                  <a:gd name="connsiteY913" fmla="*/ 4808 h 786115"/>
                  <a:gd name="connsiteX914" fmla="*/ 2499498 w 5550890"/>
                  <a:gd name="connsiteY914" fmla="*/ 4808 h 786115"/>
                  <a:gd name="connsiteX915" fmla="*/ 2499498 w 5550890"/>
                  <a:gd name="connsiteY915" fmla="*/ 4808 h 786115"/>
                  <a:gd name="connsiteX916" fmla="*/ 2499841 w 5550890"/>
                  <a:gd name="connsiteY916" fmla="*/ 4808 h 786115"/>
                  <a:gd name="connsiteX917" fmla="*/ 2528174 w 5550890"/>
                  <a:gd name="connsiteY917" fmla="*/ 8757 h 786115"/>
                  <a:gd name="connsiteX918" fmla="*/ 2528174 w 5550890"/>
                  <a:gd name="connsiteY918" fmla="*/ 8757 h 786115"/>
                  <a:gd name="connsiteX919" fmla="*/ 2551184 w 5550890"/>
                  <a:gd name="connsiteY919" fmla="*/ 17515 h 786115"/>
                  <a:gd name="connsiteX920" fmla="*/ 2551184 w 5550890"/>
                  <a:gd name="connsiteY920" fmla="*/ 17515 h 786115"/>
                  <a:gd name="connsiteX921" fmla="*/ 2554619 w 5550890"/>
                  <a:gd name="connsiteY921" fmla="*/ 17515 h 786115"/>
                  <a:gd name="connsiteX922" fmla="*/ 2554619 w 5550890"/>
                  <a:gd name="connsiteY922" fmla="*/ 17515 h 786115"/>
                  <a:gd name="connsiteX923" fmla="*/ 2572305 w 5550890"/>
                  <a:gd name="connsiteY923" fmla="*/ 21293 h 786115"/>
                  <a:gd name="connsiteX924" fmla="*/ 2572305 w 5550890"/>
                  <a:gd name="connsiteY924" fmla="*/ 21293 h 786115"/>
                  <a:gd name="connsiteX925" fmla="*/ 2579002 w 5550890"/>
                  <a:gd name="connsiteY925" fmla="*/ 26273 h 786115"/>
                  <a:gd name="connsiteX926" fmla="*/ 2579002 w 5550890"/>
                  <a:gd name="connsiteY926" fmla="*/ 26273 h 786115"/>
                  <a:gd name="connsiteX927" fmla="*/ 2585527 w 5550890"/>
                  <a:gd name="connsiteY927" fmla="*/ 25757 h 786115"/>
                  <a:gd name="connsiteX928" fmla="*/ 2585527 w 5550890"/>
                  <a:gd name="connsiteY928" fmla="*/ 25757 h 786115"/>
                  <a:gd name="connsiteX929" fmla="*/ 2596002 w 5550890"/>
                  <a:gd name="connsiteY929" fmla="*/ 31081 h 786115"/>
                  <a:gd name="connsiteX930" fmla="*/ 2596002 w 5550890"/>
                  <a:gd name="connsiteY930" fmla="*/ 31081 h 786115"/>
                  <a:gd name="connsiteX931" fmla="*/ 2604931 w 5550890"/>
                  <a:gd name="connsiteY931" fmla="*/ 35545 h 786115"/>
                  <a:gd name="connsiteX932" fmla="*/ 2604931 w 5550890"/>
                  <a:gd name="connsiteY932" fmla="*/ 35545 h 786115"/>
                  <a:gd name="connsiteX933" fmla="*/ 2608194 w 5550890"/>
                  <a:gd name="connsiteY933" fmla="*/ 35373 h 786115"/>
                  <a:gd name="connsiteX934" fmla="*/ 2608194 w 5550890"/>
                  <a:gd name="connsiteY934" fmla="*/ 35373 h 786115"/>
                  <a:gd name="connsiteX935" fmla="*/ 2617982 w 5550890"/>
                  <a:gd name="connsiteY935" fmla="*/ 26444 h 786115"/>
                  <a:gd name="connsiteX936" fmla="*/ 2617982 w 5550890"/>
                  <a:gd name="connsiteY936" fmla="*/ 26444 h 786115"/>
                  <a:gd name="connsiteX937" fmla="*/ 2621416 w 5550890"/>
                  <a:gd name="connsiteY937" fmla="*/ 28504 h 786115"/>
                  <a:gd name="connsiteX938" fmla="*/ 2621416 w 5550890"/>
                  <a:gd name="connsiteY938" fmla="*/ 28504 h 786115"/>
                  <a:gd name="connsiteX939" fmla="*/ 2634466 w 5550890"/>
                  <a:gd name="connsiteY939" fmla="*/ 36232 h 786115"/>
                  <a:gd name="connsiteX940" fmla="*/ 2634466 w 5550890"/>
                  <a:gd name="connsiteY940" fmla="*/ 36232 h 786115"/>
                  <a:gd name="connsiteX941" fmla="*/ 2634466 w 5550890"/>
                  <a:gd name="connsiteY941" fmla="*/ 36232 h 786115"/>
                  <a:gd name="connsiteX942" fmla="*/ 2644770 w 5550890"/>
                  <a:gd name="connsiteY942" fmla="*/ 36060 h 786115"/>
                  <a:gd name="connsiteX943" fmla="*/ 2644770 w 5550890"/>
                  <a:gd name="connsiteY943" fmla="*/ 36060 h 786115"/>
                  <a:gd name="connsiteX944" fmla="*/ 2658850 w 5550890"/>
                  <a:gd name="connsiteY944" fmla="*/ 39494 h 786115"/>
                  <a:gd name="connsiteX945" fmla="*/ 2658850 w 5550890"/>
                  <a:gd name="connsiteY945" fmla="*/ 39494 h 786115"/>
                  <a:gd name="connsiteX946" fmla="*/ 2667608 w 5550890"/>
                  <a:gd name="connsiteY946" fmla="*/ 54606 h 786115"/>
                  <a:gd name="connsiteX947" fmla="*/ 2667608 w 5550890"/>
                  <a:gd name="connsiteY947" fmla="*/ 54606 h 786115"/>
                  <a:gd name="connsiteX948" fmla="*/ 2685638 w 5550890"/>
                  <a:gd name="connsiteY948" fmla="*/ 63019 h 786115"/>
                  <a:gd name="connsiteX949" fmla="*/ 2685638 w 5550890"/>
                  <a:gd name="connsiteY949" fmla="*/ 63019 h 786115"/>
                  <a:gd name="connsiteX950" fmla="*/ 2707789 w 5550890"/>
                  <a:gd name="connsiteY950" fmla="*/ 73494 h 786115"/>
                  <a:gd name="connsiteX951" fmla="*/ 2707789 w 5550890"/>
                  <a:gd name="connsiteY951" fmla="*/ 73494 h 786115"/>
                  <a:gd name="connsiteX952" fmla="*/ 2716719 w 5550890"/>
                  <a:gd name="connsiteY952" fmla="*/ 76413 h 786115"/>
                  <a:gd name="connsiteX953" fmla="*/ 2716719 w 5550890"/>
                  <a:gd name="connsiteY953" fmla="*/ 76413 h 786115"/>
                  <a:gd name="connsiteX954" fmla="*/ 2719294 w 5550890"/>
                  <a:gd name="connsiteY954" fmla="*/ 75898 h 786115"/>
                  <a:gd name="connsiteX955" fmla="*/ 2719294 w 5550890"/>
                  <a:gd name="connsiteY955" fmla="*/ 75898 h 786115"/>
                  <a:gd name="connsiteX956" fmla="*/ 2727022 w 5550890"/>
                  <a:gd name="connsiteY956" fmla="*/ 73838 h 786115"/>
                  <a:gd name="connsiteX957" fmla="*/ 2727022 w 5550890"/>
                  <a:gd name="connsiteY957" fmla="*/ 73838 h 786115"/>
                  <a:gd name="connsiteX958" fmla="*/ 2732688 w 5550890"/>
                  <a:gd name="connsiteY958" fmla="*/ 74696 h 786115"/>
                  <a:gd name="connsiteX959" fmla="*/ 2732688 w 5550890"/>
                  <a:gd name="connsiteY959" fmla="*/ 74696 h 786115"/>
                  <a:gd name="connsiteX960" fmla="*/ 2741961 w 5550890"/>
                  <a:gd name="connsiteY960" fmla="*/ 78474 h 786115"/>
                  <a:gd name="connsiteX961" fmla="*/ 2741961 w 5550890"/>
                  <a:gd name="connsiteY961" fmla="*/ 78474 h 786115"/>
                  <a:gd name="connsiteX962" fmla="*/ 2745223 w 5550890"/>
                  <a:gd name="connsiteY962" fmla="*/ 78302 h 786115"/>
                  <a:gd name="connsiteX963" fmla="*/ 2745223 w 5550890"/>
                  <a:gd name="connsiteY963" fmla="*/ 78302 h 786115"/>
                  <a:gd name="connsiteX964" fmla="*/ 2762395 w 5550890"/>
                  <a:gd name="connsiteY964" fmla="*/ 74181 h 786115"/>
                  <a:gd name="connsiteX965" fmla="*/ 2762395 w 5550890"/>
                  <a:gd name="connsiteY965" fmla="*/ 74181 h 786115"/>
                  <a:gd name="connsiteX966" fmla="*/ 2767031 w 5550890"/>
                  <a:gd name="connsiteY966" fmla="*/ 77959 h 786115"/>
                  <a:gd name="connsiteX967" fmla="*/ 2767031 w 5550890"/>
                  <a:gd name="connsiteY967" fmla="*/ 77959 h 786115"/>
                  <a:gd name="connsiteX968" fmla="*/ 2766859 w 5550890"/>
                  <a:gd name="connsiteY968" fmla="*/ 77959 h 786115"/>
                  <a:gd name="connsiteX969" fmla="*/ 2766859 w 5550890"/>
                  <a:gd name="connsiteY969" fmla="*/ 77959 h 786115"/>
                  <a:gd name="connsiteX970" fmla="*/ 2766859 w 5550890"/>
                  <a:gd name="connsiteY970" fmla="*/ 77959 h 786115"/>
                  <a:gd name="connsiteX971" fmla="*/ 2766859 w 5550890"/>
                  <a:gd name="connsiteY971" fmla="*/ 77959 h 786115"/>
                  <a:gd name="connsiteX972" fmla="*/ 2766859 w 5550890"/>
                  <a:gd name="connsiteY972" fmla="*/ 78302 h 786115"/>
                  <a:gd name="connsiteX973" fmla="*/ 2766859 w 5550890"/>
                  <a:gd name="connsiteY973" fmla="*/ 78302 h 786115"/>
                  <a:gd name="connsiteX974" fmla="*/ 2766344 w 5550890"/>
                  <a:gd name="connsiteY974" fmla="*/ 84141 h 786115"/>
                  <a:gd name="connsiteX975" fmla="*/ 2766344 w 5550890"/>
                  <a:gd name="connsiteY975" fmla="*/ 84141 h 786115"/>
                  <a:gd name="connsiteX976" fmla="*/ 2768577 w 5550890"/>
                  <a:gd name="connsiteY976" fmla="*/ 88090 h 786115"/>
                  <a:gd name="connsiteX977" fmla="*/ 2768577 w 5550890"/>
                  <a:gd name="connsiteY977" fmla="*/ 88090 h 786115"/>
                  <a:gd name="connsiteX978" fmla="*/ 2769951 w 5550890"/>
                  <a:gd name="connsiteY978" fmla="*/ 88090 h 786115"/>
                  <a:gd name="connsiteX979" fmla="*/ 2769951 w 5550890"/>
                  <a:gd name="connsiteY979" fmla="*/ 88090 h 786115"/>
                  <a:gd name="connsiteX980" fmla="*/ 2795193 w 5550890"/>
                  <a:gd name="connsiteY980" fmla="*/ 84827 h 786115"/>
                  <a:gd name="connsiteX981" fmla="*/ 2795193 w 5550890"/>
                  <a:gd name="connsiteY981" fmla="*/ 84827 h 786115"/>
                  <a:gd name="connsiteX982" fmla="*/ 2799142 w 5550890"/>
                  <a:gd name="connsiteY982" fmla="*/ 85686 h 786115"/>
                  <a:gd name="connsiteX983" fmla="*/ 2799142 w 5550890"/>
                  <a:gd name="connsiteY983" fmla="*/ 85686 h 786115"/>
                  <a:gd name="connsiteX984" fmla="*/ 2809960 w 5550890"/>
                  <a:gd name="connsiteY984" fmla="*/ 88605 h 786115"/>
                  <a:gd name="connsiteX985" fmla="*/ 2809960 w 5550890"/>
                  <a:gd name="connsiteY985" fmla="*/ 88605 h 786115"/>
                  <a:gd name="connsiteX986" fmla="*/ 2813910 w 5550890"/>
                  <a:gd name="connsiteY986" fmla="*/ 86716 h 786115"/>
                  <a:gd name="connsiteX987" fmla="*/ 2813910 w 5550890"/>
                  <a:gd name="connsiteY987" fmla="*/ 86716 h 786115"/>
                  <a:gd name="connsiteX988" fmla="*/ 2816314 w 5550890"/>
                  <a:gd name="connsiteY988" fmla="*/ 80878 h 786115"/>
                  <a:gd name="connsiteX989" fmla="*/ 2816314 w 5550890"/>
                  <a:gd name="connsiteY989" fmla="*/ 80878 h 786115"/>
                  <a:gd name="connsiteX990" fmla="*/ 2816314 w 5550890"/>
                  <a:gd name="connsiteY990" fmla="*/ 80019 h 786115"/>
                  <a:gd name="connsiteX991" fmla="*/ 2816314 w 5550890"/>
                  <a:gd name="connsiteY991" fmla="*/ 80019 h 786115"/>
                  <a:gd name="connsiteX992" fmla="*/ 2815970 w 5550890"/>
                  <a:gd name="connsiteY992" fmla="*/ 78989 h 786115"/>
                  <a:gd name="connsiteX993" fmla="*/ 2815970 w 5550890"/>
                  <a:gd name="connsiteY993" fmla="*/ 78989 h 786115"/>
                  <a:gd name="connsiteX994" fmla="*/ 2815970 w 5550890"/>
                  <a:gd name="connsiteY994" fmla="*/ 78818 h 786115"/>
                  <a:gd name="connsiteX995" fmla="*/ 2815970 w 5550890"/>
                  <a:gd name="connsiteY995" fmla="*/ 78818 h 786115"/>
                  <a:gd name="connsiteX996" fmla="*/ 2823354 w 5550890"/>
                  <a:gd name="connsiteY996" fmla="*/ 71433 h 786115"/>
                  <a:gd name="connsiteX997" fmla="*/ 2823354 w 5550890"/>
                  <a:gd name="connsiteY997" fmla="*/ 71433 h 786115"/>
                  <a:gd name="connsiteX998" fmla="*/ 2836920 w 5550890"/>
                  <a:gd name="connsiteY998" fmla="*/ 82939 h 786115"/>
                  <a:gd name="connsiteX999" fmla="*/ 2836920 w 5550890"/>
                  <a:gd name="connsiteY999" fmla="*/ 82939 h 786115"/>
                  <a:gd name="connsiteX1000" fmla="*/ 2849970 w 5550890"/>
                  <a:gd name="connsiteY1000" fmla="*/ 93070 h 786115"/>
                  <a:gd name="connsiteX1001" fmla="*/ 2849970 w 5550890"/>
                  <a:gd name="connsiteY1001" fmla="*/ 93070 h 786115"/>
                  <a:gd name="connsiteX1002" fmla="*/ 2865596 w 5550890"/>
                  <a:gd name="connsiteY1002" fmla="*/ 97535 h 786115"/>
                  <a:gd name="connsiteX1003" fmla="*/ 2865596 w 5550890"/>
                  <a:gd name="connsiteY1003" fmla="*/ 97535 h 786115"/>
                  <a:gd name="connsiteX1004" fmla="*/ 2872808 w 5550890"/>
                  <a:gd name="connsiteY1004" fmla="*/ 105605 h 786115"/>
                  <a:gd name="connsiteX1005" fmla="*/ 2872808 w 5550890"/>
                  <a:gd name="connsiteY1005" fmla="*/ 105605 h 786115"/>
                  <a:gd name="connsiteX1006" fmla="*/ 2874010 w 5550890"/>
                  <a:gd name="connsiteY1006" fmla="*/ 105605 h 786115"/>
                  <a:gd name="connsiteX1007" fmla="*/ 2874010 w 5550890"/>
                  <a:gd name="connsiteY1007" fmla="*/ 105605 h 786115"/>
                  <a:gd name="connsiteX1008" fmla="*/ 2874182 w 5550890"/>
                  <a:gd name="connsiteY1008" fmla="*/ 102858 h 786115"/>
                  <a:gd name="connsiteX1009" fmla="*/ 2874182 w 5550890"/>
                  <a:gd name="connsiteY1009" fmla="*/ 102858 h 786115"/>
                  <a:gd name="connsiteX1010" fmla="*/ 2874182 w 5550890"/>
                  <a:gd name="connsiteY1010" fmla="*/ 102343 h 786115"/>
                  <a:gd name="connsiteX1011" fmla="*/ 2874182 w 5550890"/>
                  <a:gd name="connsiteY1011" fmla="*/ 102343 h 786115"/>
                  <a:gd name="connsiteX1012" fmla="*/ 2874182 w 5550890"/>
                  <a:gd name="connsiteY1012" fmla="*/ 101656 h 786115"/>
                  <a:gd name="connsiteX1013" fmla="*/ 2874182 w 5550890"/>
                  <a:gd name="connsiteY1013" fmla="*/ 101656 h 786115"/>
                  <a:gd name="connsiteX1014" fmla="*/ 2874182 w 5550890"/>
                  <a:gd name="connsiteY1014" fmla="*/ 101656 h 786115"/>
                  <a:gd name="connsiteX1015" fmla="*/ 2877444 w 5550890"/>
                  <a:gd name="connsiteY1015" fmla="*/ 91009 h 786115"/>
                  <a:gd name="connsiteX1016" fmla="*/ 2877444 w 5550890"/>
                  <a:gd name="connsiteY1016" fmla="*/ 91009 h 786115"/>
                  <a:gd name="connsiteX1017" fmla="*/ 2878131 w 5550890"/>
                  <a:gd name="connsiteY1017" fmla="*/ 90322 h 786115"/>
                  <a:gd name="connsiteX1018" fmla="*/ 2879162 w 5550890"/>
                  <a:gd name="connsiteY1018" fmla="*/ 90322 h 786115"/>
                  <a:gd name="connsiteX1019" fmla="*/ 2884485 w 5550890"/>
                  <a:gd name="connsiteY1019" fmla="*/ 94787 h 786115"/>
                  <a:gd name="connsiteX1020" fmla="*/ 2884485 w 5550890"/>
                  <a:gd name="connsiteY1020" fmla="*/ 94787 h 786115"/>
                  <a:gd name="connsiteX1021" fmla="*/ 2884142 w 5550890"/>
                  <a:gd name="connsiteY1021" fmla="*/ 97191 h 786115"/>
                  <a:gd name="connsiteX1022" fmla="*/ 2884142 w 5550890"/>
                  <a:gd name="connsiteY1022" fmla="*/ 97191 h 786115"/>
                  <a:gd name="connsiteX1023" fmla="*/ 2883627 w 5550890"/>
                  <a:gd name="connsiteY1023" fmla="*/ 102171 h 786115"/>
                  <a:gd name="connsiteX1024" fmla="*/ 2883627 w 5550890"/>
                  <a:gd name="connsiteY1024" fmla="*/ 102171 h 786115"/>
                  <a:gd name="connsiteX1025" fmla="*/ 2884313 w 5550890"/>
                  <a:gd name="connsiteY1025" fmla="*/ 104403 h 786115"/>
                  <a:gd name="connsiteX1026" fmla="*/ 2884313 w 5550890"/>
                  <a:gd name="connsiteY1026" fmla="*/ 104403 h 786115"/>
                  <a:gd name="connsiteX1027" fmla="*/ 2891697 w 5550890"/>
                  <a:gd name="connsiteY1027" fmla="*/ 104231 h 786115"/>
                  <a:gd name="connsiteX1028" fmla="*/ 2891697 w 5550890"/>
                  <a:gd name="connsiteY1028" fmla="*/ 104231 h 786115"/>
                  <a:gd name="connsiteX1029" fmla="*/ 2902859 w 5550890"/>
                  <a:gd name="connsiteY1029" fmla="*/ 108181 h 786115"/>
                  <a:gd name="connsiteX1030" fmla="*/ 2902859 w 5550890"/>
                  <a:gd name="connsiteY1030" fmla="*/ 108181 h 786115"/>
                  <a:gd name="connsiteX1031" fmla="*/ 2906465 w 5550890"/>
                  <a:gd name="connsiteY1031" fmla="*/ 110413 h 786115"/>
                  <a:gd name="connsiteX1032" fmla="*/ 2906465 w 5550890"/>
                  <a:gd name="connsiteY1032" fmla="*/ 110413 h 786115"/>
                  <a:gd name="connsiteX1033" fmla="*/ 2909555 w 5550890"/>
                  <a:gd name="connsiteY1033" fmla="*/ 109726 h 786115"/>
                  <a:gd name="connsiteX1034" fmla="*/ 2909555 w 5550890"/>
                  <a:gd name="connsiteY1034" fmla="*/ 109726 h 786115"/>
                  <a:gd name="connsiteX1035" fmla="*/ 2916596 w 5550890"/>
                  <a:gd name="connsiteY1035" fmla="*/ 108524 h 786115"/>
                  <a:gd name="connsiteX1036" fmla="*/ 2916596 w 5550890"/>
                  <a:gd name="connsiteY1036" fmla="*/ 108524 h 786115"/>
                  <a:gd name="connsiteX1037" fmla="*/ 2921404 w 5550890"/>
                  <a:gd name="connsiteY1037" fmla="*/ 110413 h 786115"/>
                  <a:gd name="connsiteX1038" fmla="*/ 2921404 w 5550890"/>
                  <a:gd name="connsiteY1038" fmla="*/ 110413 h 786115"/>
                  <a:gd name="connsiteX1039" fmla="*/ 2929474 w 5550890"/>
                  <a:gd name="connsiteY1039" fmla="*/ 115908 h 786115"/>
                  <a:gd name="connsiteX1040" fmla="*/ 2929474 w 5550890"/>
                  <a:gd name="connsiteY1040" fmla="*/ 115908 h 786115"/>
                  <a:gd name="connsiteX1041" fmla="*/ 2937374 w 5550890"/>
                  <a:gd name="connsiteY1041" fmla="*/ 123292 h 786115"/>
                  <a:gd name="connsiteX1042" fmla="*/ 2937374 w 5550890"/>
                  <a:gd name="connsiteY1042" fmla="*/ 123292 h 786115"/>
                  <a:gd name="connsiteX1043" fmla="*/ 2937030 w 5550890"/>
                  <a:gd name="connsiteY1043" fmla="*/ 124665 h 786115"/>
                  <a:gd name="connsiteX1044" fmla="*/ 2937030 w 5550890"/>
                  <a:gd name="connsiteY1044" fmla="*/ 124665 h 786115"/>
                  <a:gd name="connsiteX1045" fmla="*/ 2933081 w 5550890"/>
                  <a:gd name="connsiteY1045" fmla="*/ 127928 h 786115"/>
                  <a:gd name="connsiteX1046" fmla="*/ 2933081 w 5550890"/>
                  <a:gd name="connsiteY1046" fmla="*/ 127928 h 786115"/>
                  <a:gd name="connsiteX1047" fmla="*/ 2937889 w 5550890"/>
                  <a:gd name="connsiteY1047" fmla="*/ 133251 h 786115"/>
                  <a:gd name="connsiteX1048" fmla="*/ 2937889 w 5550890"/>
                  <a:gd name="connsiteY1048" fmla="*/ 133251 h 786115"/>
                  <a:gd name="connsiteX1049" fmla="*/ 2942868 w 5550890"/>
                  <a:gd name="connsiteY1049" fmla="*/ 139605 h 786115"/>
                  <a:gd name="connsiteX1050" fmla="*/ 2942868 w 5550890"/>
                  <a:gd name="connsiteY1050" fmla="*/ 139605 h 786115"/>
                  <a:gd name="connsiteX1051" fmla="*/ 2948363 w 5550890"/>
                  <a:gd name="connsiteY1051" fmla="*/ 145272 h 786115"/>
                  <a:gd name="connsiteX1052" fmla="*/ 2948363 w 5550890"/>
                  <a:gd name="connsiteY1052" fmla="*/ 145272 h 786115"/>
                  <a:gd name="connsiteX1053" fmla="*/ 2949737 w 5550890"/>
                  <a:gd name="connsiteY1053" fmla="*/ 147675 h 786115"/>
                  <a:gd name="connsiteX1054" fmla="*/ 2949737 w 5550890"/>
                  <a:gd name="connsiteY1054" fmla="*/ 147675 h 786115"/>
                  <a:gd name="connsiteX1055" fmla="*/ 2949909 w 5550890"/>
                  <a:gd name="connsiteY1055" fmla="*/ 148019 h 786115"/>
                  <a:gd name="connsiteX1056" fmla="*/ 2949909 w 5550890"/>
                  <a:gd name="connsiteY1056" fmla="*/ 148019 h 786115"/>
                  <a:gd name="connsiteX1057" fmla="*/ 2950081 w 5550890"/>
                  <a:gd name="connsiteY1057" fmla="*/ 148019 h 786115"/>
                  <a:gd name="connsiteX1058" fmla="*/ 2950081 w 5550890"/>
                  <a:gd name="connsiteY1058" fmla="*/ 148019 h 786115"/>
                  <a:gd name="connsiteX1059" fmla="*/ 2957292 w 5550890"/>
                  <a:gd name="connsiteY1059" fmla="*/ 143211 h 786115"/>
                  <a:gd name="connsiteX1060" fmla="*/ 2957292 w 5550890"/>
                  <a:gd name="connsiteY1060" fmla="*/ 143211 h 786115"/>
                  <a:gd name="connsiteX1061" fmla="*/ 2960899 w 5550890"/>
                  <a:gd name="connsiteY1061" fmla="*/ 145272 h 786115"/>
                  <a:gd name="connsiteX1062" fmla="*/ 2960899 w 5550890"/>
                  <a:gd name="connsiteY1062" fmla="*/ 145272 h 786115"/>
                  <a:gd name="connsiteX1063" fmla="*/ 2961757 w 5550890"/>
                  <a:gd name="connsiteY1063" fmla="*/ 146989 h 786115"/>
                  <a:gd name="connsiteX1064" fmla="*/ 2961757 w 5550890"/>
                  <a:gd name="connsiteY1064" fmla="*/ 146989 h 786115"/>
                  <a:gd name="connsiteX1065" fmla="*/ 2962100 w 5550890"/>
                  <a:gd name="connsiteY1065" fmla="*/ 147332 h 786115"/>
                  <a:gd name="connsiteX1066" fmla="*/ 2962100 w 5550890"/>
                  <a:gd name="connsiteY1066" fmla="*/ 147332 h 786115"/>
                  <a:gd name="connsiteX1067" fmla="*/ 2972232 w 5550890"/>
                  <a:gd name="connsiteY1067" fmla="*/ 140807 h 786115"/>
                  <a:gd name="connsiteX1068" fmla="*/ 2972232 w 5550890"/>
                  <a:gd name="connsiteY1068" fmla="*/ 140807 h 786115"/>
                  <a:gd name="connsiteX1069" fmla="*/ 2975151 w 5550890"/>
                  <a:gd name="connsiteY1069" fmla="*/ 142009 h 786115"/>
                  <a:gd name="connsiteX1070" fmla="*/ 2975151 w 5550890"/>
                  <a:gd name="connsiteY1070" fmla="*/ 142009 h 786115"/>
                  <a:gd name="connsiteX1071" fmla="*/ 2983393 w 5550890"/>
                  <a:gd name="connsiteY1071" fmla="*/ 158322 h 786115"/>
                  <a:gd name="connsiteX1072" fmla="*/ 2983393 w 5550890"/>
                  <a:gd name="connsiteY1072" fmla="*/ 158322 h 786115"/>
                  <a:gd name="connsiteX1073" fmla="*/ 2984424 w 5550890"/>
                  <a:gd name="connsiteY1073" fmla="*/ 158150 h 786115"/>
                  <a:gd name="connsiteX1074" fmla="*/ 2984424 w 5550890"/>
                  <a:gd name="connsiteY1074" fmla="*/ 158150 h 786115"/>
                  <a:gd name="connsiteX1075" fmla="*/ 3004686 w 5550890"/>
                  <a:gd name="connsiteY1075" fmla="*/ 153342 h 786115"/>
                  <a:gd name="connsiteX1076" fmla="*/ 3004686 w 5550890"/>
                  <a:gd name="connsiteY1076" fmla="*/ 153342 h 786115"/>
                  <a:gd name="connsiteX1077" fmla="*/ 3010181 w 5550890"/>
                  <a:gd name="connsiteY1077" fmla="*/ 154372 h 786115"/>
                  <a:gd name="connsiteX1078" fmla="*/ 3010181 w 5550890"/>
                  <a:gd name="connsiteY1078" fmla="*/ 154372 h 786115"/>
                  <a:gd name="connsiteX1079" fmla="*/ 3015161 w 5550890"/>
                  <a:gd name="connsiteY1079" fmla="*/ 156948 h 786115"/>
                  <a:gd name="connsiteX1080" fmla="*/ 3015161 w 5550890"/>
                  <a:gd name="connsiteY1080" fmla="*/ 156948 h 786115"/>
                  <a:gd name="connsiteX1081" fmla="*/ 3014817 w 5550890"/>
                  <a:gd name="connsiteY1081" fmla="*/ 155403 h 786115"/>
                  <a:gd name="connsiteX1082" fmla="*/ 3014817 w 5550890"/>
                  <a:gd name="connsiteY1082" fmla="*/ 155403 h 786115"/>
                  <a:gd name="connsiteX1083" fmla="*/ 3015848 w 5550890"/>
                  <a:gd name="connsiteY1083" fmla="*/ 152655 h 786115"/>
                  <a:gd name="connsiteX1084" fmla="*/ 3015848 w 5550890"/>
                  <a:gd name="connsiteY1084" fmla="*/ 152655 h 786115"/>
                  <a:gd name="connsiteX1085" fmla="*/ 3020999 w 5550890"/>
                  <a:gd name="connsiteY1085" fmla="*/ 149393 h 786115"/>
                  <a:gd name="connsiteX1086" fmla="*/ 3020999 w 5550890"/>
                  <a:gd name="connsiteY1086" fmla="*/ 149393 h 786115"/>
                  <a:gd name="connsiteX1087" fmla="*/ 3024433 w 5550890"/>
                  <a:gd name="connsiteY1087" fmla="*/ 150767 h 786115"/>
                  <a:gd name="connsiteX1088" fmla="*/ 3024433 w 5550890"/>
                  <a:gd name="connsiteY1088" fmla="*/ 150767 h 786115"/>
                  <a:gd name="connsiteX1089" fmla="*/ 3026322 w 5550890"/>
                  <a:gd name="connsiteY1089" fmla="*/ 151968 h 786115"/>
                  <a:gd name="connsiteX1090" fmla="*/ 3026322 w 5550890"/>
                  <a:gd name="connsiteY1090" fmla="*/ 151968 h 786115"/>
                  <a:gd name="connsiteX1091" fmla="*/ 3030100 w 5550890"/>
                  <a:gd name="connsiteY1091" fmla="*/ 153170 h 786115"/>
                  <a:gd name="connsiteX1092" fmla="*/ 3030100 w 5550890"/>
                  <a:gd name="connsiteY1092" fmla="*/ 153170 h 786115"/>
                  <a:gd name="connsiteX1093" fmla="*/ 3030959 w 5550890"/>
                  <a:gd name="connsiteY1093" fmla="*/ 153170 h 786115"/>
                  <a:gd name="connsiteX1094" fmla="*/ 3030959 w 5550890"/>
                  <a:gd name="connsiteY1094" fmla="*/ 153170 h 786115"/>
                  <a:gd name="connsiteX1095" fmla="*/ 3040403 w 5550890"/>
                  <a:gd name="connsiteY1095" fmla="*/ 151453 h 786115"/>
                  <a:gd name="connsiteX1096" fmla="*/ 3040403 w 5550890"/>
                  <a:gd name="connsiteY1096" fmla="*/ 151453 h 786115"/>
                  <a:gd name="connsiteX1097" fmla="*/ 3046413 w 5550890"/>
                  <a:gd name="connsiteY1097" fmla="*/ 152998 h 786115"/>
                  <a:gd name="connsiteX1098" fmla="*/ 3046413 w 5550890"/>
                  <a:gd name="connsiteY1098" fmla="*/ 152998 h 786115"/>
                  <a:gd name="connsiteX1099" fmla="*/ 3055686 w 5550890"/>
                  <a:gd name="connsiteY1099" fmla="*/ 162958 h 786115"/>
                  <a:gd name="connsiteX1100" fmla="*/ 3055686 w 5550890"/>
                  <a:gd name="connsiteY1100" fmla="*/ 162958 h 786115"/>
                  <a:gd name="connsiteX1101" fmla="*/ 3056373 w 5550890"/>
                  <a:gd name="connsiteY1101" fmla="*/ 169484 h 786115"/>
                  <a:gd name="connsiteX1102" fmla="*/ 3056373 w 5550890"/>
                  <a:gd name="connsiteY1102" fmla="*/ 169484 h 786115"/>
                  <a:gd name="connsiteX1103" fmla="*/ 3067019 w 5550890"/>
                  <a:gd name="connsiteY1103" fmla="*/ 167251 h 786115"/>
                  <a:gd name="connsiteX1104" fmla="*/ 3067019 w 5550890"/>
                  <a:gd name="connsiteY1104" fmla="*/ 167251 h 786115"/>
                  <a:gd name="connsiteX1105" fmla="*/ 3073544 w 5550890"/>
                  <a:gd name="connsiteY1105" fmla="*/ 169655 h 786115"/>
                  <a:gd name="connsiteX1106" fmla="*/ 3073544 w 5550890"/>
                  <a:gd name="connsiteY1106" fmla="*/ 169655 h 786115"/>
                  <a:gd name="connsiteX1107" fmla="*/ 3089686 w 5550890"/>
                  <a:gd name="connsiteY1107" fmla="*/ 180817 h 786115"/>
                  <a:gd name="connsiteX1108" fmla="*/ 3089686 w 5550890"/>
                  <a:gd name="connsiteY1108" fmla="*/ 180817 h 786115"/>
                  <a:gd name="connsiteX1109" fmla="*/ 3097756 w 5550890"/>
                  <a:gd name="connsiteY1109" fmla="*/ 187514 h 786115"/>
                  <a:gd name="connsiteX1110" fmla="*/ 3097756 w 5550890"/>
                  <a:gd name="connsiteY1110" fmla="*/ 187514 h 786115"/>
                  <a:gd name="connsiteX1111" fmla="*/ 3095524 w 5550890"/>
                  <a:gd name="connsiteY1111" fmla="*/ 176867 h 786115"/>
                  <a:gd name="connsiteX1112" fmla="*/ 3095524 w 5550890"/>
                  <a:gd name="connsiteY1112" fmla="*/ 176867 h 786115"/>
                  <a:gd name="connsiteX1113" fmla="*/ 3096382 w 5550890"/>
                  <a:gd name="connsiteY1113" fmla="*/ 173433 h 786115"/>
                  <a:gd name="connsiteX1114" fmla="*/ 3096382 w 5550890"/>
                  <a:gd name="connsiteY1114" fmla="*/ 173433 h 786115"/>
                  <a:gd name="connsiteX1115" fmla="*/ 3101019 w 5550890"/>
                  <a:gd name="connsiteY1115" fmla="*/ 168968 h 786115"/>
                  <a:gd name="connsiteX1116" fmla="*/ 3101019 w 5550890"/>
                  <a:gd name="connsiteY1116" fmla="*/ 168968 h 786115"/>
                  <a:gd name="connsiteX1117" fmla="*/ 3104797 w 5550890"/>
                  <a:gd name="connsiteY1117" fmla="*/ 174292 h 786115"/>
                  <a:gd name="connsiteX1118" fmla="*/ 3104797 w 5550890"/>
                  <a:gd name="connsiteY1118" fmla="*/ 174292 h 786115"/>
                  <a:gd name="connsiteX1119" fmla="*/ 3106685 w 5550890"/>
                  <a:gd name="connsiteY1119" fmla="*/ 181503 h 786115"/>
                  <a:gd name="connsiteX1120" fmla="*/ 3106685 w 5550890"/>
                  <a:gd name="connsiteY1120" fmla="*/ 181503 h 786115"/>
                  <a:gd name="connsiteX1121" fmla="*/ 3109776 w 5550890"/>
                  <a:gd name="connsiteY1121" fmla="*/ 187685 h 786115"/>
                  <a:gd name="connsiteX1122" fmla="*/ 3109776 w 5550890"/>
                  <a:gd name="connsiteY1122" fmla="*/ 187685 h 786115"/>
                  <a:gd name="connsiteX1123" fmla="*/ 3108231 w 5550890"/>
                  <a:gd name="connsiteY1123" fmla="*/ 192150 h 786115"/>
                  <a:gd name="connsiteX1124" fmla="*/ 3108231 w 5550890"/>
                  <a:gd name="connsiteY1124" fmla="*/ 192150 h 786115"/>
                  <a:gd name="connsiteX1125" fmla="*/ 3101019 w 5550890"/>
                  <a:gd name="connsiteY1125" fmla="*/ 199190 h 786115"/>
                  <a:gd name="connsiteX1126" fmla="*/ 3101019 w 5550890"/>
                  <a:gd name="connsiteY1126" fmla="*/ 199190 h 786115"/>
                  <a:gd name="connsiteX1127" fmla="*/ 3101019 w 5550890"/>
                  <a:gd name="connsiteY1127" fmla="*/ 199534 h 786115"/>
                  <a:gd name="connsiteX1128" fmla="*/ 3101019 w 5550890"/>
                  <a:gd name="connsiteY1128" fmla="*/ 199534 h 786115"/>
                  <a:gd name="connsiteX1129" fmla="*/ 3101019 w 5550890"/>
                  <a:gd name="connsiteY1129" fmla="*/ 199534 h 786115"/>
                  <a:gd name="connsiteX1130" fmla="*/ 3101019 w 5550890"/>
                  <a:gd name="connsiteY1130" fmla="*/ 199534 h 786115"/>
                  <a:gd name="connsiteX1131" fmla="*/ 3099645 w 5550890"/>
                  <a:gd name="connsiteY1131" fmla="*/ 199534 h 786115"/>
                  <a:gd name="connsiteX1132" fmla="*/ 3097928 w 5550890"/>
                  <a:gd name="connsiteY1132" fmla="*/ 201079 h 786115"/>
                  <a:gd name="connsiteX1133" fmla="*/ 3097584 w 5550890"/>
                  <a:gd name="connsiteY1133" fmla="*/ 201938 h 786115"/>
                  <a:gd name="connsiteX1134" fmla="*/ 3097928 w 5550890"/>
                  <a:gd name="connsiteY1134" fmla="*/ 202110 h 786115"/>
                  <a:gd name="connsiteX1135" fmla="*/ 3097928 w 5550890"/>
                  <a:gd name="connsiteY1135" fmla="*/ 202110 h 786115"/>
                  <a:gd name="connsiteX1136" fmla="*/ 3100847 w 5550890"/>
                  <a:gd name="connsiteY1136" fmla="*/ 200907 h 786115"/>
                  <a:gd name="connsiteX1137" fmla="*/ 3100847 w 5550890"/>
                  <a:gd name="connsiteY1137" fmla="*/ 200907 h 786115"/>
                  <a:gd name="connsiteX1138" fmla="*/ 3101190 w 5550890"/>
                  <a:gd name="connsiteY1138" fmla="*/ 199705 h 786115"/>
                  <a:gd name="connsiteX1139" fmla="*/ 3101190 w 5550890"/>
                  <a:gd name="connsiteY1139" fmla="*/ 199705 h 786115"/>
                  <a:gd name="connsiteX1140" fmla="*/ 3101190 w 5550890"/>
                  <a:gd name="connsiteY1140" fmla="*/ 199705 h 786115"/>
                  <a:gd name="connsiteX1141" fmla="*/ 3101190 w 5550890"/>
                  <a:gd name="connsiteY1141" fmla="*/ 199705 h 786115"/>
                  <a:gd name="connsiteX1142" fmla="*/ 3096382 w 5550890"/>
                  <a:gd name="connsiteY1142" fmla="*/ 213099 h 786115"/>
                  <a:gd name="connsiteX1143" fmla="*/ 3096382 w 5550890"/>
                  <a:gd name="connsiteY1143" fmla="*/ 213099 h 786115"/>
                  <a:gd name="connsiteX1144" fmla="*/ 3088827 w 5550890"/>
                  <a:gd name="connsiteY1144" fmla="*/ 217049 h 786115"/>
                  <a:gd name="connsiteX1145" fmla="*/ 3088827 w 5550890"/>
                  <a:gd name="connsiteY1145" fmla="*/ 217049 h 786115"/>
                  <a:gd name="connsiteX1146" fmla="*/ 3091574 w 5550890"/>
                  <a:gd name="connsiteY1146" fmla="*/ 220655 h 786115"/>
                  <a:gd name="connsiteX1147" fmla="*/ 3091574 w 5550890"/>
                  <a:gd name="connsiteY1147" fmla="*/ 220655 h 786115"/>
                  <a:gd name="connsiteX1148" fmla="*/ 3090887 w 5550890"/>
                  <a:gd name="connsiteY1148" fmla="*/ 222372 h 786115"/>
                  <a:gd name="connsiteX1149" fmla="*/ 3090887 w 5550890"/>
                  <a:gd name="connsiteY1149" fmla="*/ 222372 h 786115"/>
                  <a:gd name="connsiteX1150" fmla="*/ 3085393 w 5550890"/>
                  <a:gd name="connsiteY1150" fmla="*/ 227695 h 786115"/>
                  <a:gd name="connsiteX1151" fmla="*/ 3085393 w 5550890"/>
                  <a:gd name="connsiteY1151" fmla="*/ 227695 h 786115"/>
                  <a:gd name="connsiteX1152" fmla="*/ 3082301 w 5550890"/>
                  <a:gd name="connsiteY1152" fmla="*/ 227008 h 786115"/>
                  <a:gd name="connsiteX1153" fmla="*/ 3082301 w 5550890"/>
                  <a:gd name="connsiteY1153" fmla="*/ 227008 h 786115"/>
                  <a:gd name="connsiteX1154" fmla="*/ 3076120 w 5550890"/>
                  <a:gd name="connsiteY1154" fmla="*/ 222887 h 786115"/>
                  <a:gd name="connsiteX1155" fmla="*/ 3076120 w 5550890"/>
                  <a:gd name="connsiteY1155" fmla="*/ 222887 h 786115"/>
                  <a:gd name="connsiteX1156" fmla="*/ 3076292 w 5550890"/>
                  <a:gd name="connsiteY1156" fmla="*/ 226150 h 786115"/>
                  <a:gd name="connsiteX1157" fmla="*/ 3076292 w 5550890"/>
                  <a:gd name="connsiteY1157" fmla="*/ 226150 h 786115"/>
                  <a:gd name="connsiteX1158" fmla="*/ 3071999 w 5550890"/>
                  <a:gd name="connsiteY1158" fmla="*/ 234907 h 786115"/>
                  <a:gd name="connsiteX1159" fmla="*/ 3071999 w 5550890"/>
                  <a:gd name="connsiteY1159" fmla="*/ 234907 h 786115"/>
                  <a:gd name="connsiteX1160" fmla="*/ 3042292 w 5550890"/>
                  <a:gd name="connsiteY1160" fmla="*/ 239028 h 786115"/>
                  <a:gd name="connsiteX1161" fmla="*/ 3042292 w 5550890"/>
                  <a:gd name="connsiteY1161" fmla="*/ 239028 h 786115"/>
                  <a:gd name="connsiteX1162" fmla="*/ 3033191 w 5550890"/>
                  <a:gd name="connsiteY1162" fmla="*/ 239372 h 786115"/>
                  <a:gd name="connsiteX1163" fmla="*/ 3033191 w 5550890"/>
                  <a:gd name="connsiteY1163" fmla="*/ 239372 h 786115"/>
                  <a:gd name="connsiteX1164" fmla="*/ 3036454 w 5550890"/>
                  <a:gd name="connsiteY1164" fmla="*/ 246412 h 786115"/>
                  <a:gd name="connsiteX1165" fmla="*/ 3036454 w 5550890"/>
                  <a:gd name="connsiteY1165" fmla="*/ 246412 h 786115"/>
                  <a:gd name="connsiteX1166" fmla="*/ 3035251 w 5550890"/>
                  <a:gd name="connsiteY1166" fmla="*/ 249847 h 786115"/>
                  <a:gd name="connsiteX1167" fmla="*/ 3035251 w 5550890"/>
                  <a:gd name="connsiteY1167" fmla="*/ 249847 h 786115"/>
                  <a:gd name="connsiteX1168" fmla="*/ 3015676 w 5550890"/>
                  <a:gd name="connsiteY1168" fmla="*/ 269422 h 786115"/>
                  <a:gd name="connsiteX1169" fmla="*/ 3015676 w 5550890"/>
                  <a:gd name="connsiteY1169" fmla="*/ 269422 h 786115"/>
                  <a:gd name="connsiteX1170" fmla="*/ 3004343 w 5550890"/>
                  <a:gd name="connsiteY1170" fmla="*/ 270624 h 786115"/>
                  <a:gd name="connsiteX1171" fmla="*/ 3004343 w 5550890"/>
                  <a:gd name="connsiteY1171" fmla="*/ 270624 h 786115"/>
                  <a:gd name="connsiteX1172" fmla="*/ 3010524 w 5550890"/>
                  <a:gd name="connsiteY1172" fmla="*/ 280584 h 786115"/>
                  <a:gd name="connsiteX1173" fmla="*/ 3010524 w 5550890"/>
                  <a:gd name="connsiteY1173" fmla="*/ 280584 h 786115"/>
                  <a:gd name="connsiteX1174" fmla="*/ 3007777 w 5550890"/>
                  <a:gd name="connsiteY1174" fmla="*/ 283675 h 786115"/>
                  <a:gd name="connsiteX1175" fmla="*/ 3007777 w 5550890"/>
                  <a:gd name="connsiteY1175" fmla="*/ 283675 h 786115"/>
                  <a:gd name="connsiteX1176" fmla="*/ 3006231 w 5550890"/>
                  <a:gd name="connsiteY1176" fmla="*/ 283846 h 786115"/>
                  <a:gd name="connsiteX1177" fmla="*/ 3006231 w 5550890"/>
                  <a:gd name="connsiteY1177" fmla="*/ 283846 h 786115"/>
                  <a:gd name="connsiteX1178" fmla="*/ 2998848 w 5550890"/>
                  <a:gd name="connsiteY1178" fmla="*/ 280584 h 786115"/>
                  <a:gd name="connsiteX1179" fmla="*/ 2998848 w 5550890"/>
                  <a:gd name="connsiteY1179" fmla="*/ 280584 h 786115"/>
                  <a:gd name="connsiteX1180" fmla="*/ 2993010 w 5550890"/>
                  <a:gd name="connsiteY1180" fmla="*/ 289341 h 786115"/>
                  <a:gd name="connsiteX1181" fmla="*/ 2993010 w 5550890"/>
                  <a:gd name="connsiteY1181" fmla="*/ 289341 h 786115"/>
                  <a:gd name="connsiteX1182" fmla="*/ 2983909 w 5550890"/>
                  <a:gd name="connsiteY1182" fmla="*/ 297584 h 786115"/>
                  <a:gd name="connsiteX1183" fmla="*/ 2983909 w 5550890"/>
                  <a:gd name="connsiteY1183" fmla="*/ 297584 h 786115"/>
                  <a:gd name="connsiteX1184" fmla="*/ 2978585 w 5550890"/>
                  <a:gd name="connsiteY1184" fmla="*/ 285907 h 786115"/>
                  <a:gd name="connsiteX1185" fmla="*/ 2978585 w 5550890"/>
                  <a:gd name="connsiteY1185" fmla="*/ 285907 h 786115"/>
                  <a:gd name="connsiteX1186" fmla="*/ 2977383 w 5550890"/>
                  <a:gd name="connsiteY1186" fmla="*/ 279897 h 786115"/>
                  <a:gd name="connsiteX1187" fmla="*/ 2977383 w 5550890"/>
                  <a:gd name="connsiteY1187" fmla="*/ 279897 h 786115"/>
                  <a:gd name="connsiteX1188" fmla="*/ 2970000 w 5550890"/>
                  <a:gd name="connsiteY1188" fmla="*/ 297068 h 786115"/>
                  <a:gd name="connsiteX1189" fmla="*/ 2970000 w 5550890"/>
                  <a:gd name="connsiteY1189" fmla="*/ 297068 h 786115"/>
                  <a:gd name="connsiteX1190" fmla="*/ 2964505 w 5550890"/>
                  <a:gd name="connsiteY1190" fmla="*/ 306341 h 786115"/>
                  <a:gd name="connsiteX1191" fmla="*/ 2964505 w 5550890"/>
                  <a:gd name="connsiteY1191" fmla="*/ 306341 h 786115"/>
                  <a:gd name="connsiteX1192" fmla="*/ 2965707 w 5550890"/>
                  <a:gd name="connsiteY1192" fmla="*/ 306684 h 786115"/>
                  <a:gd name="connsiteX1193" fmla="*/ 2965707 w 5550890"/>
                  <a:gd name="connsiteY1193" fmla="*/ 306684 h 786115"/>
                  <a:gd name="connsiteX1194" fmla="*/ 2969485 w 5550890"/>
                  <a:gd name="connsiteY1194" fmla="*/ 311836 h 786115"/>
                  <a:gd name="connsiteX1195" fmla="*/ 2969485 w 5550890"/>
                  <a:gd name="connsiteY1195" fmla="*/ 311836 h 786115"/>
                  <a:gd name="connsiteX1196" fmla="*/ 2969485 w 5550890"/>
                  <a:gd name="connsiteY1196" fmla="*/ 316472 h 786115"/>
                  <a:gd name="connsiteX1197" fmla="*/ 2969313 w 5550890"/>
                  <a:gd name="connsiteY1197" fmla="*/ 316301 h 786115"/>
                  <a:gd name="connsiteX1198" fmla="*/ 2969141 w 5550890"/>
                  <a:gd name="connsiteY1198" fmla="*/ 320593 h 786115"/>
                  <a:gd name="connsiteX1199" fmla="*/ 2969141 w 5550890"/>
                  <a:gd name="connsiteY1199" fmla="*/ 320593 h 786115"/>
                  <a:gd name="connsiteX1200" fmla="*/ 2969313 w 5550890"/>
                  <a:gd name="connsiteY1200" fmla="*/ 323341 h 786115"/>
                  <a:gd name="connsiteX1201" fmla="*/ 2969313 w 5550890"/>
                  <a:gd name="connsiteY1201" fmla="*/ 323341 h 786115"/>
                  <a:gd name="connsiteX1202" fmla="*/ 2969485 w 5550890"/>
                  <a:gd name="connsiteY1202" fmla="*/ 323341 h 786115"/>
                  <a:gd name="connsiteX1203" fmla="*/ 2969485 w 5550890"/>
                  <a:gd name="connsiteY1203" fmla="*/ 323341 h 786115"/>
                  <a:gd name="connsiteX1204" fmla="*/ 2976868 w 5550890"/>
                  <a:gd name="connsiteY1204" fmla="*/ 323684 h 786115"/>
                  <a:gd name="connsiteX1205" fmla="*/ 2976868 w 5550890"/>
                  <a:gd name="connsiteY1205" fmla="*/ 323684 h 786115"/>
                  <a:gd name="connsiteX1206" fmla="*/ 2983565 w 5550890"/>
                  <a:gd name="connsiteY1206" fmla="*/ 327977 h 786115"/>
                  <a:gd name="connsiteX1207" fmla="*/ 2983565 w 5550890"/>
                  <a:gd name="connsiteY1207" fmla="*/ 327977 h 786115"/>
                  <a:gd name="connsiteX1208" fmla="*/ 2983050 w 5550890"/>
                  <a:gd name="connsiteY1208" fmla="*/ 329866 h 786115"/>
                  <a:gd name="connsiteX1209" fmla="*/ 2983050 w 5550890"/>
                  <a:gd name="connsiteY1209" fmla="*/ 329866 h 786115"/>
                  <a:gd name="connsiteX1210" fmla="*/ 2977898 w 5550890"/>
                  <a:gd name="connsiteY1210" fmla="*/ 332099 h 786115"/>
                  <a:gd name="connsiteX1211" fmla="*/ 2977898 w 5550890"/>
                  <a:gd name="connsiteY1211" fmla="*/ 332099 h 786115"/>
                  <a:gd name="connsiteX1212" fmla="*/ 2973949 w 5550890"/>
                  <a:gd name="connsiteY1212" fmla="*/ 331927 h 786115"/>
                  <a:gd name="connsiteX1213" fmla="*/ 2973949 w 5550890"/>
                  <a:gd name="connsiteY1213" fmla="*/ 331927 h 786115"/>
                  <a:gd name="connsiteX1214" fmla="*/ 2971888 w 5550890"/>
                  <a:gd name="connsiteY1214" fmla="*/ 334330 h 786115"/>
                  <a:gd name="connsiteX1215" fmla="*/ 2971888 w 5550890"/>
                  <a:gd name="connsiteY1215" fmla="*/ 334330 h 786115"/>
                  <a:gd name="connsiteX1216" fmla="*/ 2965363 w 5550890"/>
                  <a:gd name="connsiteY1216" fmla="*/ 347209 h 786115"/>
                  <a:gd name="connsiteX1217" fmla="*/ 2965363 w 5550890"/>
                  <a:gd name="connsiteY1217" fmla="*/ 347209 h 786115"/>
                  <a:gd name="connsiteX1218" fmla="*/ 2960040 w 5550890"/>
                  <a:gd name="connsiteY1218" fmla="*/ 349613 h 786115"/>
                  <a:gd name="connsiteX1219" fmla="*/ 2960040 w 5550890"/>
                  <a:gd name="connsiteY1219" fmla="*/ 349613 h 786115"/>
                  <a:gd name="connsiteX1220" fmla="*/ 2957979 w 5550890"/>
                  <a:gd name="connsiteY1220" fmla="*/ 350129 h 786115"/>
                  <a:gd name="connsiteX1221" fmla="*/ 2957979 w 5550890"/>
                  <a:gd name="connsiteY1221" fmla="*/ 350129 h 786115"/>
                  <a:gd name="connsiteX1222" fmla="*/ 2958323 w 5550890"/>
                  <a:gd name="connsiteY1222" fmla="*/ 351159 h 786115"/>
                  <a:gd name="connsiteX1223" fmla="*/ 2958323 w 5550890"/>
                  <a:gd name="connsiteY1223" fmla="*/ 351159 h 786115"/>
                  <a:gd name="connsiteX1224" fmla="*/ 2959697 w 5550890"/>
                  <a:gd name="connsiteY1224" fmla="*/ 351159 h 786115"/>
                  <a:gd name="connsiteX1225" fmla="*/ 2959697 w 5550890"/>
                  <a:gd name="connsiteY1225" fmla="*/ 351159 h 786115"/>
                  <a:gd name="connsiteX1226" fmla="*/ 2964505 w 5550890"/>
                  <a:gd name="connsiteY1226" fmla="*/ 350472 h 786115"/>
                  <a:gd name="connsiteX1227" fmla="*/ 2964505 w 5550890"/>
                  <a:gd name="connsiteY1227" fmla="*/ 350472 h 786115"/>
                  <a:gd name="connsiteX1228" fmla="*/ 2970858 w 5550890"/>
                  <a:gd name="connsiteY1228" fmla="*/ 355452 h 786115"/>
                  <a:gd name="connsiteX1229" fmla="*/ 2970858 w 5550890"/>
                  <a:gd name="connsiteY1229" fmla="*/ 355452 h 786115"/>
                  <a:gd name="connsiteX1230" fmla="*/ 2977211 w 5550890"/>
                  <a:gd name="connsiteY1230" fmla="*/ 376916 h 786115"/>
                  <a:gd name="connsiteX1231" fmla="*/ 2977211 w 5550890"/>
                  <a:gd name="connsiteY1231" fmla="*/ 376916 h 786115"/>
                  <a:gd name="connsiteX1232" fmla="*/ 2981333 w 5550890"/>
                  <a:gd name="connsiteY1232" fmla="*/ 387563 h 786115"/>
                  <a:gd name="connsiteX1233" fmla="*/ 2981333 w 5550890"/>
                  <a:gd name="connsiteY1233" fmla="*/ 387563 h 786115"/>
                  <a:gd name="connsiteX1234" fmla="*/ 2981161 w 5550890"/>
                  <a:gd name="connsiteY1234" fmla="*/ 389108 h 786115"/>
                  <a:gd name="connsiteX1235" fmla="*/ 2981161 w 5550890"/>
                  <a:gd name="connsiteY1235" fmla="*/ 389108 h 786115"/>
                  <a:gd name="connsiteX1236" fmla="*/ 2981333 w 5550890"/>
                  <a:gd name="connsiteY1236" fmla="*/ 392714 h 786115"/>
                  <a:gd name="connsiteX1237" fmla="*/ 2981333 w 5550890"/>
                  <a:gd name="connsiteY1237" fmla="*/ 392714 h 786115"/>
                  <a:gd name="connsiteX1238" fmla="*/ 2994555 w 5550890"/>
                  <a:gd name="connsiteY1238" fmla="*/ 389452 h 786115"/>
                  <a:gd name="connsiteX1239" fmla="*/ 2994555 w 5550890"/>
                  <a:gd name="connsiteY1239" fmla="*/ 389452 h 786115"/>
                  <a:gd name="connsiteX1240" fmla="*/ 2999706 w 5550890"/>
                  <a:gd name="connsiteY1240" fmla="*/ 391684 h 786115"/>
                  <a:gd name="connsiteX1241" fmla="*/ 2999706 w 5550890"/>
                  <a:gd name="connsiteY1241" fmla="*/ 391684 h 786115"/>
                  <a:gd name="connsiteX1242" fmla="*/ 3005029 w 5550890"/>
                  <a:gd name="connsiteY1242" fmla="*/ 397866 h 786115"/>
                  <a:gd name="connsiteX1243" fmla="*/ 3005029 w 5550890"/>
                  <a:gd name="connsiteY1243" fmla="*/ 397866 h 786115"/>
                  <a:gd name="connsiteX1244" fmla="*/ 3005029 w 5550890"/>
                  <a:gd name="connsiteY1244" fmla="*/ 397866 h 786115"/>
                  <a:gd name="connsiteX1245" fmla="*/ 3021514 w 5550890"/>
                  <a:gd name="connsiteY1245" fmla="*/ 406795 h 786115"/>
                  <a:gd name="connsiteX1246" fmla="*/ 3021514 w 5550890"/>
                  <a:gd name="connsiteY1246" fmla="*/ 406795 h 786115"/>
                  <a:gd name="connsiteX1247" fmla="*/ 3021343 w 5550890"/>
                  <a:gd name="connsiteY1247" fmla="*/ 407997 h 786115"/>
                  <a:gd name="connsiteX1248" fmla="*/ 3021343 w 5550890"/>
                  <a:gd name="connsiteY1248" fmla="*/ 407997 h 786115"/>
                  <a:gd name="connsiteX1249" fmla="*/ 3021343 w 5550890"/>
                  <a:gd name="connsiteY1249" fmla="*/ 409714 h 786115"/>
                  <a:gd name="connsiteX1250" fmla="*/ 3021343 w 5550890"/>
                  <a:gd name="connsiteY1250" fmla="*/ 409714 h 786115"/>
                  <a:gd name="connsiteX1251" fmla="*/ 3021171 w 5550890"/>
                  <a:gd name="connsiteY1251" fmla="*/ 414522 h 786115"/>
                  <a:gd name="connsiteX1252" fmla="*/ 3021171 w 5550890"/>
                  <a:gd name="connsiteY1252" fmla="*/ 414522 h 786115"/>
                  <a:gd name="connsiteX1253" fmla="*/ 3017737 w 5550890"/>
                  <a:gd name="connsiteY1253" fmla="*/ 417957 h 786115"/>
                  <a:gd name="connsiteX1254" fmla="*/ 3017737 w 5550890"/>
                  <a:gd name="connsiteY1254" fmla="*/ 417957 h 786115"/>
                  <a:gd name="connsiteX1255" fmla="*/ 3014131 w 5550890"/>
                  <a:gd name="connsiteY1255" fmla="*/ 416411 h 786115"/>
                  <a:gd name="connsiteX1256" fmla="*/ 3014131 w 5550890"/>
                  <a:gd name="connsiteY1256" fmla="*/ 416411 h 786115"/>
                  <a:gd name="connsiteX1257" fmla="*/ 3001595 w 5550890"/>
                  <a:gd name="connsiteY1257" fmla="*/ 407654 h 786115"/>
                  <a:gd name="connsiteX1258" fmla="*/ 3001595 w 5550890"/>
                  <a:gd name="connsiteY1258" fmla="*/ 407654 h 786115"/>
                  <a:gd name="connsiteX1259" fmla="*/ 2994727 w 5550890"/>
                  <a:gd name="connsiteY1259" fmla="*/ 405936 h 786115"/>
                  <a:gd name="connsiteX1260" fmla="*/ 2994727 w 5550890"/>
                  <a:gd name="connsiteY1260" fmla="*/ 405936 h 786115"/>
                  <a:gd name="connsiteX1261" fmla="*/ 2990090 w 5550890"/>
                  <a:gd name="connsiteY1261" fmla="*/ 407482 h 786115"/>
                  <a:gd name="connsiteX1262" fmla="*/ 2990090 w 5550890"/>
                  <a:gd name="connsiteY1262" fmla="*/ 407482 h 786115"/>
                  <a:gd name="connsiteX1263" fmla="*/ 2975323 w 5550890"/>
                  <a:gd name="connsiteY1263" fmla="*/ 414179 h 786115"/>
                  <a:gd name="connsiteX1264" fmla="*/ 2975323 w 5550890"/>
                  <a:gd name="connsiteY1264" fmla="*/ 414179 h 786115"/>
                  <a:gd name="connsiteX1265" fmla="*/ 2968110 w 5550890"/>
                  <a:gd name="connsiteY1265" fmla="*/ 416926 h 786115"/>
                  <a:gd name="connsiteX1266" fmla="*/ 2968110 w 5550890"/>
                  <a:gd name="connsiteY1266" fmla="*/ 416926 h 786115"/>
                  <a:gd name="connsiteX1267" fmla="*/ 2953171 w 5550890"/>
                  <a:gd name="connsiteY1267" fmla="*/ 425684 h 786115"/>
                  <a:gd name="connsiteX1268" fmla="*/ 2953171 w 5550890"/>
                  <a:gd name="connsiteY1268" fmla="*/ 425684 h 786115"/>
                  <a:gd name="connsiteX1269" fmla="*/ 2937030 w 5550890"/>
                  <a:gd name="connsiteY1269" fmla="*/ 421562 h 786115"/>
                  <a:gd name="connsiteX1270" fmla="*/ 2937030 w 5550890"/>
                  <a:gd name="connsiteY1270" fmla="*/ 421562 h 786115"/>
                  <a:gd name="connsiteX1271" fmla="*/ 2935313 w 5550890"/>
                  <a:gd name="connsiteY1271" fmla="*/ 421734 h 786115"/>
                  <a:gd name="connsiteX1272" fmla="*/ 2935313 w 5550890"/>
                  <a:gd name="connsiteY1272" fmla="*/ 421734 h 786115"/>
                  <a:gd name="connsiteX1273" fmla="*/ 2916939 w 5550890"/>
                  <a:gd name="connsiteY1273" fmla="*/ 424481 h 786115"/>
                  <a:gd name="connsiteX1274" fmla="*/ 2916939 w 5550890"/>
                  <a:gd name="connsiteY1274" fmla="*/ 424481 h 786115"/>
                  <a:gd name="connsiteX1275" fmla="*/ 2908869 w 5550890"/>
                  <a:gd name="connsiteY1275" fmla="*/ 422765 h 786115"/>
                  <a:gd name="connsiteX1276" fmla="*/ 2908869 w 5550890"/>
                  <a:gd name="connsiteY1276" fmla="*/ 422765 h 786115"/>
                  <a:gd name="connsiteX1277" fmla="*/ 2907667 w 5550890"/>
                  <a:gd name="connsiteY1277" fmla="*/ 423451 h 786115"/>
                  <a:gd name="connsiteX1278" fmla="*/ 2907667 w 5550890"/>
                  <a:gd name="connsiteY1278" fmla="*/ 423451 h 786115"/>
                  <a:gd name="connsiteX1279" fmla="*/ 2903031 w 5550890"/>
                  <a:gd name="connsiteY1279" fmla="*/ 431866 h 786115"/>
                  <a:gd name="connsiteX1280" fmla="*/ 2903031 w 5550890"/>
                  <a:gd name="connsiteY1280" fmla="*/ 431866 h 786115"/>
                  <a:gd name="connsiteX1281" fmla="*/ 2902515 w 5550890"/>
                  <a:gd name="connsiteY1281" fmla="*/ 432037 h 786115"/>
                  <a:gd name="connsiteX1282" fmla="*/ 2902000 w 5550890"/>
                  <a:gd name="connsiteY1282" fmla="*/ 432037 h 786115"/>
                  <a:gd name="connsiteX1283" fmla="*/ 2900626 w 5550890"/>
                  <a:gd name="connsiteY1283" fmla="*/ 435815 h 786115"/>
                  <a:gd name="connsiteX1284" fmla="*/ 2900626 w 5550890"/>
                  <a:gd name="connsiteY1284" fmla="*/ 435815 h 786115"/>
                  <a:gd name="connsiteX1285" fmla="*/ 2900626 w 5550890"/>
                  <a:gd name="connsiteY1285" fmla="*/ 435815 h 786115"/>
                  <a:gd name="connsiteX1286" fmla="*/ 2900626 w 5550890"/>
                  <a:gd name="connsiteY1286" fmla="*/ 435815 h 786115"/>
                  <a:gd name="connsiteX1287" fmla="*/ 2898222 w 5550890"/>
                  <a:gd name="connsiteY1287" fmla="*/ 435815 h 786115"/>
                  <a:gd name="connsiteX1288" fmla="*/ 2900626 w 5550890"/>
                  <a:gd name="connsiteY1288" fmla="*/ 435815 h 786115"/>
                  <a:gd name="connsiteX1289" fmla="*/ 2900798 w 5550890"/>
                  <a:gd name="connsiteY1289" fmla="*/ 435815 h 786115"/>
                  <a:gd name="connsiteX1290" fmla="*/ 2901313 w 5550890"/>
                  <a:gd name="connsiteY1290" fmla="*/ 437189 h 786115"/>
                  <a:gd name="connsiteX1291" fmla="*/ 2901313 w 5550890"/>
                  <a:gd name="connsiteY1291" fmla="*/ 437189 h 786115"/>
                  <a:gd name="connsiteX1292" fmla="*/ 2903202 w 5550890"/>
                  <a:gd name="connsiteY1292" fmla="*/ 441310 h 786115"/>
                  <a:gd name="connsiteX1293" fmla="*/ 2903202 w 5550890"/>
                  <a:gd name="connsiteY1293" fmla="*/ 441310 h 786115"/>
                  <a:gd name="connsiteX1294" fmla="*/ 2907839 w 5550890"/>
                  <a:gd name="connsiteY1294" fmla="*/ 449724 h 786115"/>
                  <a:gd name="connsiteX1295" fmla="*/ 2907839 w 5550890"/>
                  <a:gd name="connsiteY1295" fmla="*/ 449724 h 786115"/>
                  <a:gd name="connsiteX1296" fmla="*/ 2914707 w 5550890"/>
                  <a:gd name="connsiteY1296" fmla="*/ 453673 h 786115"/>
                  <a:gd name="connsiteX1297" fmla="*/ 2914707 w 5550890"/>
                  <a:gd name="connsiteY1297" fmla="*/ 453673 h 786115"/>
                  <a:gd name="connsiteX1298" fmla="*/ 2915737 w 5550890"/>
                  <a:gd name="connsiteY1298" fmla="*/ 453673 h 786115"/>
                  <a:gd name="connsiteX1299" fmla="*/ 2916424 w 5550890"/>
                  <a:gd name="connsiteY1299" fmla="*/ 454360 h 786115"/>
                  <a:gd name="connsiteX1300" fmla="*/ 2921404 w 5550890"/>
                  <a:gd name="connsiteY1300" fmla="*/ 458138 h 786115"/>
                  <a:gd name="connsiteX1301" fmla="*/ 2921404 w 5550890"/>
                  <a:gd name="connsiteY1301" fmla="*/ 458138 h 786115"/>
                  <a:gd name="connsiteX1302" fmla="*/ 2921576 w 5550890"/>
                  <a:gd name="connsiteY1302" fmla="*/ 458481 h 786115"/>
                  <a:gd name="connsiteX1303" fmla="*/ 2921576 w 5550890"/>
                  <a:gd name="connsiteY1303" fmla="*/ 458481 h 786115"/>
                  <a:gd name="connsiteX1304" fmla="*/ 2921576 w 5550890"/>
                  <a:gd name="connsiteY1304" fmla="*/ 458653 h 786115"/>
                  <a:gd name="connsiteX1305" fmla="*/ 2921576 w 5550890"/>
                  <a:gd name="connsiteY1305" fmla="*/ 458653 h 786115"/>
                  <a:gd name="connsiteX1306" fmla="*/ 2921576 w 5550890"/>
                  <a:gd name="connsiteY1306" fmla="*/ 458653 h 786115"/>
                  <a:gd name="connsiteX1307" fmla="*/ 2921576 w 5550890"/>
                  <a:gd name="connsiteY1307" fmla="*/ 458653 h 786115"/>
                  <a:gd name="connsiteX1308" fmla="*/ 2921747 w 5550890"/>
                  <a:gd name="connsiteY1308" fmla="*/ 458825 h 786115"/>
                  <a:gd name="connsiteX1309" fmla="*/ 2921747 w 5550890"/>
                  <a:gd name="connsiteY1309" fmla="*/ 458825 h 786115"/>
                  <a:gd name="connsiteX1310" fmla="*/ 2921747 w 5550890"/>
                  <a:gd name="connsiteY1310" fmla="*/ 458825 h 786115"/>
                  <a:gd name="connsiteX1311" fmla="*/ 2921919 w 5550890"/>
                  <a:gd name="connsiteY1311" fmla="*/ 459683 h 786115"/>
                  <a:gd name="connsiteX1312" fmla="*/ 2921919 w 5550890"/>
                  <a:gd name="connsiteY1312" fmla="*/ 459683 h 786115"/>
                  <a:gd name="connsiteX1313" fmla="*/ 2921919 w 5550890"/>
                  <a:gd name="connsiteY1313" fmla="*/ 459855 h 786115"/>
                  <a:gd name="connsiteX1314" fmla="*/ 2921919 w 5550890"/>
                  <a:gd name="connsiteY1314" fmla="*/ 459855 h 786115"/>
                  <a:gd name="connsiteX1315" fmla="*/ 2921919 w 5550890"/>
                  <a:gd name="connsiteY1315" fmla="*/ 459855 h 786115"/>
                  <a:gd name="connsiteX1316" fmla="*/ 2917455 w 5550890"/>
                  <a:gd name="connsiteY1316" fmla="*/ 463461 h 786115"/>
                  <a:gd name="connsiteX1317" fmla="*/ 2917455 w 5550890"/>
                  <a:gd name="connsiteY1317" fmla="*/ 463461 h 786115"/>
                  <a:gd name="connsiteX1318" fmla="*/ 2912303 w 5550890"/>
                  <a:gd name="connsiteY1318" fmla="*/ 464148 h 786115"/>
                  <a:gd name="connsiteX1319" fmla="*/ 2912303 w 5550890"/>
                  <a:gd name="connsiteY1319" fmla="*/ 464148 h 786115"/>
                  <a:gd name="connsiteX1320" fmla="*/ 2906808 w 5550890"/>
                  <a:gd name="connsiteY1320" fmla="*/ 466724 h 786115"/>
                  <a:gd name="connsiteX1321" fmla="*/ 2906808 w 5550890"/>
                  <a:gd name="connsiteY1321" fmla="*/ 466724 h 786115"/>
                  <a:gd name="connsiteX1322" fmla="*/ 2906808 w 5550890"/>
                  <a:gd name="connsiteY1322" fmla="*/ 467239 h 786115"/>
                  <a:gd name="connsiteX1323" fmla="*/ 2906808 w 5550890"/>
                  <a:gd name="connsiteY1323" fmla="*/ 467239 h 786115"/>
                  <a:gd name="connsiteX1324" fmla="*/ 2907839 w 5550890"/>
                  <a:gd name="connsiteY1324" fmla="*/ 475138 h 786115"/>
                  <a:gd name="connsiteX1325" fmla="*/ 2907839 w 5550890"/>
                  <a:gd name="connsiteY1325" fmla="*/ 475138 h 786115"/>
                  <a:gd name="connsiteX1326" fmla="*/ 2906636 w 5550890"/>
                  <a:gd name="connsiteY1326" fmla="*/ 478916 h 786115"/>
                  <a:gd name="connsiteX1327" fmla="*/ 2906636 w 5550890"/>
                  <a:gd name="connsiteY1327" fmla="*/ 478916 h 786115"/>
                  <a:gd name="connsiteX1328" fmla="*/ 2902859 w 5550890"/>
                  <a:gd name="connsiteY1328" fmla="*/ 483208 h 786115"/>
                  <a:gd name="connsiteX1329" fmla="*/ 2902859 w 5550890"/>
                  <a:gd name="connsiteY1329" fmla="*/ 483208 h 786115"/>
                  <a:gd name="connsiteX1330" fmla="*/ 2903889 w 5550890"/>
                  <a:gd name="connsiteY1330" fmla="*/ 483895 h 786115"/>
                  <a:gd name="connsiteX1331" fmla="*/ 2903889 w 5550890"/>
                  <a:gd name="connsiteY1331" fmla="*/ 483895 h 786115"/>
                  <a:gd name="connsiteX1332" fmla="*/ 2906808 w 5550890"/>
                  <a:gd name="connsiteY1332" fmla="*/ 488016 h 786115"/>
                  <a:gd name="connsiteX1333" fmla="*/ 2906808 w 5550890"/>
                  <a:gd name="connsiteY1333" fmla="*/ 488016 h 786115"/>
                  <a:gd name="connsiteX1334" fmla="*/ 2906808 w 5550890"/>
                  <a:gd name="connsiteY1334" fmla="*/ 490421 h 786115"/>
                  <a:gd name="connsiteX1335" fmla="*/ 2906636 w 5550890"/>
                  <a:gd name="connsiteY1335" fmla="*/ 490421 h 786115"/>
                  <a:gd name="connsiteX1336" fmla="*/ 2906465 w 5550890"/>
                  <a:gd name="connsiteY1336" fmla="*/ 492309 h 786115"/>
                  <a:gd name="connsiteX1337" fmla="*/ 2906465 w 5550890"/>
                  <a:gd name="connsiteY1337" fmla="*/ 492309 h 786115"/>
                  <a:gd name="connsiteX1338" fmla="*/ 2906636 w 5550890"/>
                  <a:gd name="connsiteY1338" fmla="*/ 493340 h 786115"/>
                  <a:gd name="connsiteX1339" fmla="*/ 2906636 w 5550890"/>
                  <a:gd name="connsiteY1339" fmla="*/ 493340 h 786115"/>
                  <a:gd name="connsiteX1340" fmla="*/ 2906808 w 5550890"/>
                  <a:gd name="connsiteY1340" fmla="*/ 493168 h 786115"/>
                  <a:gd name="connsiteX1341" fmla="*/ 2913848 w 5550890"/>
                  <a:gd name="connsiteY1341" fmla="*/ 487501 h 786115"/>
                  <a:gd name="connsiteX1342" fmla="*/ 2913848 w 5550890"/>
                  <a:gd name="connsiteY1342" fmla="*/ 487501 h 786115"/>
                  <a:gd name="connsiteX1343" fmla="*/ 2920202 w 5550890"/>
                  <a:gd name="connsiteY1343" fmla="*/ 484926 h 786115"/>
                  <a:gd name="connsiteX1344" fmla="*/ 2920202 w 5550890"/>
                  <a:gd name="connsiteY1344" fmla="*/ 484926 h 786115"/>
                  <a:gd name="connsiteX1345" fmla="*/ 2923636 w 5550890"/>
                  <a:gd name="connsiteY1345" fmla="*/ 486128 h 786115"/>
                  <a:gd name="connsiteX1346" fmla="*/ 2923636 w 5550890"/>
                  <a:gd name="connsiteY1346" fmla="*/ 486128 h 786115"/>
                  <a:gd name="connsiteX1347" fmla="*/ 2934454 w 5550890"/>
                  <a:gd name="connsiteY1347" fmla="*/ 497976 h 786115"/>
                  <a:gd name="connsiteX1348" fmla="*/ 2934454 w 5550890"/>
                  <a:gd name="connsiteY1348" fmla="*/ 497976 h 786115"/>
                  <a:gd name="connsiteX1349" fmla="*/ 2935485 w 5550890"/>
                  <a:gd name="connsiteY1349" fmla="*/ 505703 h 786115"/>
                  <a:gd name="connsiteX1350" fmla="*/ 2935485 w 5550890"/>
                  <a:gd name="connsiteY1350" fmla="*/ 505703 h 786115"/>
                  <a:gd name="connsiteX1351" fmla="*/ 2936515 w 5550890"/>
                  <a:gd name="connsiteY1351" fmla="*/ 506562 h 786115"/>
                  <a:gd name="connsiteX1352" fmla="*/ 2936515 w 5550890"/>
                  <a:gd name="connsiteY1352" fmla="*/ 506562 h 786115"/>
                  <a:gd name="connsiteX1353" fmla="*/ 2939949 w 5550890"/>
                  <a:gd name="connsiteY1353" fmla="*/ 509138 h 786115"/>
                  <a:gd name="connsiteX1354" fmla="*/ 2939949 w 5550890"/>
                  <a:gd name="connsiteY1354" fmla="*/ 509138 h 786115"/>
                  <a:gd name="connsiteX1355" fmla="*/ 2950939 w 5550890"/>
                  <a:gd name="connsiteY1355" fmla="*/ 516006 h 786115"/>
                  <a:gd name="connsiteX1356" fmla="*/ 2950939 w 5550890"/>
                  <a:gd name="connsiteY1356" fmla="*/ 516006 h 786115"/>
                  <a:gd name="connsiteX1357" fmla="*/ 2973949 w 5550890"/>
                  <a:gd name="connsiteY1357" fmla="*/ 525966 h 786115"/>
                  <a:gd name="connsiteX1358" fmla="*/ 2973949 w 5550890"/>
                  <a:gd name="connsiteY1358" fmla="*/ 525966 h 786115"/>
                  <a:gd name="connsiteX1359" fmla="*/ 3009666 w 5550890"/>
                  <a:gd name="connsiteY1359" fmla="*/ 534551 h 786115"/>
                  <a:gd name="connsiteX1360" fmla="*/ 3009666 w 5550890"/>
                  <a:gd name="connsiteY1360" fmla="*/ 534551 h 786115"/>
                  <a:gd name="connsiteX1361" fmla="*/ 3022717 w 5550890"/>
                  <a:gd name="connsiteY1361" fmla="*/ 547774 h 786115"/>
                  <a:gd name="connsiteX1362" fmla="*/ 3022717 w 5550890"/>
                  <a:gd name="connsiteY1362" fmla="*/ 547774 h 786115"/>
                  <a:gd name="connsiteX1363" fmla="*/ 3035251 w 5550890"/>
                  <a:gd name="connsiteY1363" fmla="*/ 552753 h 786115"/>
                  <a:gd name="connsiteX1364" fmla="*/ 3035251 w 5550890"/>
                  <a:gd name="connsiteY1364" fmla="*/ 552753 h 786115"/>
                  <a:gd name="connsiteX1365" fmla="*/ 3035939 w 5550890"/>
                  <a:gd name="connsiteY1365" fmla="*/ 553097 h 786115"/>
                  <a:gd name="connsiteX1366" fmla="*/ 3036282 w 5550890"/>
                  <a:gd name="connsiteY1366" fmla="*/ 553784 h 786115"/>
                  <a:gd name="connsiteX1367" fmla="*/ 3044009 w 5550890"/>
                  <a:gd name="connsiteY1367" fmla="*/ 557390 h 786115"/>
                  <a:gd name="connsiteX1368" fmla="*/ 3044009 w 5550890"/>
                  <a:gd name="connsiteY1368" fmla="*/ 557390 h 786115"/>
                  <a:gd name="connsiteX1369" fmla="*/ 3061181 w 5550890"/>
                  <a:gd name="connsiteY1369" fmla="*/ 561168 h 786115"/>
                  <a:gd name="connsiteX1370" fmla="*/ 3061181 w 5550890"/>
                  <a:gd name="connsiteY1370" fmla="*/ 561168 h 786115"/>
                  <a:gd name="connsiteX1371" fmla="*/ 3124200 w 5550890"/>
                  <a:gd name="connsiteY1371" fmla="*/ 563400 h 786115"/>
                  <a:gd name="connsiteX1372" fmla="*/ 3124200 w 5550890"/>
                  <a:gd name="connsiteY1372" fmla="*/ 563400 h 786115"/>
                  <a:gd name="connsiteX1373" fmla="*/ 3130039 w 5550890"/>
                  <a:gd name="connsiteY1373" fmla="*/ 563400 h 786115"/>
                  <a:gd name="connsiteX1374" fmla="*/ 3130039 w 5550890"/>
                  <a:gd name="connsiteY1374" fmla="*/ 563400 h 786115"/>
                  <a:gd name="connsiteX1375" fmla="*/ 3166443 w 5550890"/>
                  <a:gd name="connsiteY1375" fmla="*/ 571299 h 786115"/>
                  <a:gd name="connsiteX1376" fmla="*/ 3166443 w 5550890"/>
                  <a:gd name="connsiteY1376" fmla="*/ 571299 h 786115"/>
                  <a:gd name="connsiteX1377" fmla="*/ 3202675 w 5550890"/>
                  <a:gd name="connsiteY1377" fmla="*/ 587096 h 786115"/>
                  <a:gd name="connsiteX1378" fmla="*/ 3202675 w 5550890"/>
                  <a:gd name="connsiteY1378" fmla="*/ 587096 h 786115"/>
                  <a:gd name="connsiteX1379" fmla="*/ 3237877 w 5550890"/>
                  <a:gd name="connsiteY1379" fmla="*/ 597571 h 786115"/>
                  <a:gd name="connsiteX1380" fmla="*/ 3237877 w 5550890"/>
                  <a:gd name="connsiteY1380" fmla="*/ 597571 h 786115"/>
                  <a:gd name="connsiteX1381" fmla="*/ 3243028 w 5550890"/>
                  <a:gd name="connsiteY1381" fmla="*/ 597571 h 786115"/>
                  <a:gd name="connsiteX1382" fmla="*/ 3243028 w 5550890"/>
                  <a:gd name="connsiteY1382" fmla="*/ 597571 h 786115"/>
                  <a:gd name="connsiteX1383" fmla="*/ 3244058 w 5550890"/>
                  <a:gd name="connsiteY1383" fmla="*/ 597399 h 786115"/>
                  <a:gd name="connsiteX1384" fmla="*/ 3244058 w 5550890"/>
                  <a:gd name="connsiteY1384" fmla="*/ 597399 h 786115"/>
                  <a:gd name="connsiteX1385" fmla="*/ 3244230 w 5550890"/>
                  <a:gd name="connsiteY1385" fmla="*/ 597399 h 786115"/>
                  <a:gd name="connsiteX1386" fmla="*/ 3244230 w 5550890"/>
                  <a:gd name="connsiteY1386" fmla="*/ 597399 h 786115"/>
                  <a:gd name="connsiteX1387" fmla="*/ 3287159 w 5550890"/>
                  <a:gd name="connsiteY1387" fmla="*/ 602551 h 786115"/>
                  <a:gd name="connsiteX1388" fmla="*/ 3287159 w 5550890"/>
                  <a:gd name="connsiteY1388" fmla="*/ 602551 h 786115"/>
                  <a:gd name="connsiteX1389" fmla="*/ 3331633 w 5550890"/>
                  <a:gd name="connsiteY1389" fmla="*/ 612511 h 786115"/>
                  <a:gd name="connsiteX1390" fmla="*/ 3331633 w 5550890"/>
                  <a:gd name="connsiteY1390" fmla="*/ 612511 h 786115"/>
                  <a:gd name="connsiteX1391" fmla="*/ 3331977 w 5550890"/>
                  <a:gd name="connsiteY1391" fmla="*/ 612511 h 786115"/>
                  <a:gd name="connsiteX1392" fmla="*/ 3331977 w 5550890"/>
                  <a:gd name="connsiteY1392" fmla="*/ 612511 h 786115"/>
                  <a:gd name="connsiteX1393" fmla="*/ 3331977 w 5550890"/>
                  <a:gd name="connsiteY1393" fmla="*/ 612511 h 786115"/>
                  <a:gd name="connsiteX1394" fmla="*/ 3331977 w 5550890"/>
                  <a:gd name="connsiteY1394" fmla="*/ 612511 h 786115"/>
                  <a:gd name="connsiteX1395" fmla="*/ 3353785 w 5550890"/>
                  <a:gd name="connsiteY1395" fmla="*/ 615086 h 786115"/>
                  <a:gd name="connsiteX1396" fmla="*/ 3353785 w 5550890"/>
                  <a:gd name="connsiteY1396" fmla="*/ 615086 h 786115"/>
                  <a:gd name="connsiteX1397" fmla="*/ 3389502 w 5550890"/>
                  <a:gd name="connsiteY1397" fmla="*/ 622470 h 786115"/>
                  <a:gd name="connsiteX1398" fmla="*/ 3389502 w 5550890"/>
                  <a:gd name="connsiteY1398" fmla="*/ 622470 h 786115"/>
                  <a:gd name="connsiteX1399" fmla="*/ 3389845 w 5550890"/>
                  <a:gd name="connsiteY1399" fmla="*/ 622470 h 786115"/>
                  <a:gd name="connsiteX1400" fmla="*/ 3389845 w 5550890"/>
                  <a:gd name="connsiteY1400" fmla="*/ 622470 h 786115"/>
                  <a:gd name="connsiteX1401" fmla="*/ 3454925 w 5550890"/>
                  <a:gd name="connsiteY1401" fmla="*/ 635005 h 786115"/>
                  <a:gd name="connsiteX1402" fmla="*/ 3454925 w 5550890"/>
                  <a:gd name="connsiteY1402" fmla="*/ 635005 h 786115"/>
                  <a:gd name="connsiteX1403" fmla="*/ 3455269 w 5550890"/>
                  <a:gd name="connsiteY1403" fmla="*/ 635005 h 786115"/>
                  <a:gd name="connsiteX1404" fmla="*/ 3455269 w 5550890"/>
                  <a:gd name="connsiteY1404" fmla="*/ 635005 h 786115"/>
                  <a:gd name="connsiteX1405" fmla="*/ 3513481 w 5550890"/>
                  <a:gd name="connsiteY1405" fmla="*/ 638955 h 786115"/>
                  <a:gd name="connsiteX1406" fmla="*/ 3513481 w 5550890"/>
                  <a:gd name="connsiteY1406" fmla="*/ 638955 h 786115"/>
                  <a:gd name="connsiteX1407" fmla="*/ 3518804 w 5550890"/>
                  <a:gd name="connsiteY1407" fmla="*/ 638783 h 786115"/>
                  <a:gd name="connsiteX1408" fmla="*/ 3518804 w 5550890"/>
                  <a:gd name="connsiteY1408" fmla="*/ 638783 h 786115"/>
                  <a:gd name="connsiteX1409" fmla="*/ 3524127 w 5550890"/>
                  <a:gd name="connsiteY1409" fmla="*/ 638440 h 786115"/>
                  <a:gd name="connsiteX1410" fmla="*/ 3524127 w 5550890"/>
                  <a:gd name="connsiteY1410" fmla="*/ 638440 h 786115"/>
                  <a:gd name="connsiteX1411" fmla="*/ 3545248 w 5550890"/>
                  <a:gd name="connsiteY1411" fmla="*/ 642733 h 786115"/>
                  <a:gd name="connsiteX1412" fmla="*/ 3545248 w 5550890"/>
                  <a:gd name="connsiteY1412" fmla="*/ 642733 h 786115"/>
                  <a:gd name="connsiteX1413" fmla="*/ 3565339 w 5550890"/>
                  <a:gd name="connsiteY1413" fmla="*/ 646339 h 786115"/>
                  <a:gd name="connsiteX1414" fmla="*/ 3565339 w 5550890"/>
                  <a:gd name="connsiteY1414" fmla="*/ 646339 h 786115"/>
                  <a:gd name="connsiteX1415" fmla="*/ 3579248 w 5550890"/>
                  <a:gd name="connsiteY1415" fmla="*/ 643935 h 786115"/>
                  <a:gd name="connsiteX1416" fmla="*/ 3579248 w 5550890"/>
                  <a:gd name="connsiteY1416" fmla="*/ 643935 h 786115"/>
                  <a:gd name="connsiteX1417" fmla="*/ 3598480 w 5550890"/>
                  <a:gd name="connsiteY1417" fmla="*/ 640157 h 786115"/>
                  <a:gd name="connsiteX1418" fmla="*/ 3598480 w 5550890"/>
                  <a:gd name="connsiteY1418" fmla="*/ 640157 h 786115"/>
                  <a:gd name="connsiteX1419" fmla="*/ 3608096 w 5550890"/>
                  <a:gd name="connsiteY1419" fmla="*/ 643248 h 786115"/>
                  <a:gd name="connsiteX1420" fmla="*/ 3608096 w 5550890"/>
                  <a:gd name="connsiteY1420" fmla="*/ 643248 h 786115"/>
                  <a:gd name="connsiteX1421" fmla="*/ 3620631 w 5550890"/>
                  <a:gd name="connsiteY1421" fmla="*/ 648056 h 786115"/>
                  <a:gd name="connsiteX1422" fmla="*/ 3620631 w 5550890"/>
                  <a:gd name="connsiteY1422" fmla="*/ 648056 h 786115"/>
                  <a:gd name="connsiteX1423" fmla="*/ 3624066 w 5550890"/>
                  <a:gd name="connsiteY1423" fmla="*/ 647541 h 786115"/>
                  <a:gd name="connsiteX1424" fmla="*/ 3624066 w 5550890"/>
                  <a:gd name="connsiteY1424" fmla="*/ 647541 h 786115"/>
                  <a:gd name="connsiteX1425" fmla="*/ 3632651 w 5550890"/>
                  <a:gd name="connsiteY1425" fmla="*/ 646854 h 786115"/>
                  <a:gd name="connsiteX1426" fmla="*/ 3632651 w 5550890"/>
                  <a:gd name="connsiteY1426" fmla="*/ 646854 h 786115"/>
                  <a:gd name="connsiteX1427" fmla="*/ 3638490 w 5550890"/>
                  <a:gd name="connsiteY1427" fmla="*/ 647541 h 786115"/>
                  <a:gd name="connsiteX1428" fmla="*/ 3638490 w 5550890"/>
                  <a:gd name="connsiteY1428" fmla="*/ 647541 h 786115"/>
                  <a:gd name="connsiteX1429" fmla="*/ 3645530 w 5550890"/>
                  <a:gd name="connsiteY1429" fmla="*/ 648399 h 786115"/>
                  <a:gd name="connsiteX1430" fmla="*/ 3645530 w 5550890"/>
                  <a:gd name="connsiteY1430" fmla="*/ 648399 h 786115"/>
                  <a:gd name="connsiteX1431" fmla="*/ 3658066 w 5550890"/>
                  <a:gd name="connsiteY1431" fmla="*/ 647541 h 786115"/>
                  <a:gd name="connsiteX1432" fmla="*/ 3658066 w 5550890"/>
                  <a:gd name="connsiteY1432" fmla="*/ 647541 h 786115"/>
                  <a:gd name="connsiteX1433" fmla="*/ 3673176 w 5550890"/>
                  <a:gd name="connsiteY1433" fmla="*/ 643591 h 786115"/>
                  <a:gd name="connsiteX1434" fmla="*/ 3673176 w 5550890"/>
                  <a:gd name="connsiteY1434" fmla="*/ 643591 h 786115"/>
                  <a:gd name="connsiteX1435" fmla="*/ 3672833 w 5550890"/>
                  <a:gd name="connsiteY1435" fmla="*/ 638268 h 786115"/>
                  <a:gd name="connsiteX1436" fmla="*/ 3672833 w 5550890"/>
                  <a:gd name="connsiteY1436" fmla="*/ 638268 h 786115"/>
                  <a:gd name="connsiteX1437" fmla="*/ 3671803 w 5550890"/>
                  <a:gd name="connsiteY1437" fmla="*/ 637066 h 786115"/>
                  <a:gd name="connsiteX1438" fmla="*/ 3671803 w 5550890"/>
                  <a:gd name="connsiteY1438" fmla="*/ 637066 h 786115"/>
                  <a:gd name="connsiteX1439" fmla="*/ 3671631 w 5550890"/>
                  <a:gd name="connsiteY1439" fmla="*/ 637066 h 786115"/>
                  <a:gd name="connsiteX1440" fmla="*/ 3626469 w 5550890"/>
                  <a:gd name="connsiteY1440" fmla="*/ 629167 h 786115"/>
                  <a:gd name="connsiteX1441" fmla="*/ 3626469 w 5550890"/>
                  <a:gd name="connsiteY1441" fmla="*/ 629167 h 786115"/>
                  <a:gd name="connsiteX1442" fmla="*/ 3602944 w 5550890"/>
                  <a:gd name="connsiteY1442" fmla="*/ 615430 h 786115"/>
                  <a:gd name="connsiteX1443" fmla="*/ 3602944 w 5550890"/>
                  <a:gd name="connsiteY1443" fmla="*/ 615430 h 786115"/>
                  <a:gd name="connsiteX1444" fmla="*/ 3586117 w 5550890"/>
                  <a:gd name="connsiteY1444" fmla="*/ 597571 h 786115"/>
                  <a:gd name="connsiteX1445" fmla="*/ 3586117 w 5550890"/>
                  <a:gd name="connsiteY1445" fmla="*/ 597571 h 786115"/>
                  <a:gd name="connsiteX1446" fmla="*/ 3590581 w 5550890"/>
                  <a:gd name="connsiteY1446" fmla="*/ 581430 h 786115"/>
                  <a:gd name="connsiteX1447" fmla="*/ 3590581 w 5550890"/>
                  <a:gd name="connsiteY1447" fmla="*/ 581430 h 786115"/>
                  <a:gd name="connsiteX1448" fmla="*/ 3589894 w 5550890"/>
                  <a:gd name="connsiteY1448" fmla="*/ 579541 h 786115"/>
                  <a:gd name="connsiteX1449" fmla="*/ 3589894 w 5550890"/>
                  <a:gd name="connsiteY1449" fmla="*/ 579541 h 786115"/>
                  <a:gd name="connsiteX1450" fmla="*/ 3589207 w 5550890"/>
                  <a:gd name="connsiteY1450" fmla="*/ 575077 h 786115"/>
                  <a:gd name="connsiteX1451" fmla="*/ 3589207 w 5550890"/>
                  <a:gd name="connsiteY1451" fmla="*/ 575077 h 786115"/>
                  <a:gd name="connsiteX1452" fmla="*/ 3591268 w 5550890"/>
                  <a:gd name="connsiteY1452" fmla="*/ 567693 h 786115"/>
                  <a:gd name="connsiteX1453" fmla="*/ 3591268 w 5550890"/>
                  <a:gd name="connsiteY1453" fmla="*/ 567693 h 786115"/>
                  <a:gd name="connsiteX1454" fmla="*/ 3593500 w 5550890"/>
                  <a:gd name="connsiteY1454" fmla="*/ 561168 h 786115"/>
                  <a:gd name="connsiteX1455" fmla="*/ 3593500 w 5550890"/>
                  <a:gd name="connsiteY1455" fmla="*/ 561168 h 786115"/>
                  <a:gd name="connsiteX1456" fmla="*/ 3593672 w 5550890"/>
                  <a:gd name="connsiteY1456" fmla="*/ 560309 h 786115"/>
                  <a:gd name="connsiteX1457" fmla="*/ 3593672 w 5550890"/>
                  <a:gd name="connsiteY1457" fmla="*/ 560309 h 786115"/>
                  <a:gd name="connsiteX1458" fmla="*/ 3599854 w 5550890"/>
                  <a:gd name="connsiteY1458" fmla="*/ 543824 h 786115"/>
                  <a:gd name="connsiteX1459" fmla="*/ 3599854 w 5550890"/>
                  <a:gd name="connsiteY1459" fmla="*/ 543824 h 786115"/>
                  <a:gd name="connsiteX1460" fmla="*/ 3600197 w 5550890"/>
                  <a:gd name="connsiteY1460" fmla="*/ 541420 h 786115"/>
                  <a:gd name="connsiteX1461" fmla="*/ 3600197 w 5550890"/>
                  <a:gd name="connsiteY1461" fmla="*/ 541420 h 786115"/>
                  <a:gd name="connsiteX1462" fmla="*/ 3599854 w 5550890"/>
                  <a:gd name="connsiteY1462" fmla="*/ 535238 h 786115"/>
                  <a:gd name="connsiteX1463" fmla="*/ 3599854 w 5550890"/>
                  <a:gd name="connsiteY1463" fmla="*/ 535238 h 786115"/>
                  <a:gd name="connsiteX1464" fmla="*/ 3598136 w 5550890"/>
                  <a:gd name="connsiteY1464" fmla="*/ 527511 h 786115"/>
                  <a:gd name="connsiteX1465" fmla="*/ 3598136 w 5550890"/>
                  <a:gd name="connsiteY1465" fmla="*/ 527511 h 786115"/>
                  <a:gd name="connsiteX1466" fmla="*/ 3604662 w 5550890"/>
                  <a:gd name="connsiteY1466" fmla="*/ 518239 h 786115"/>
                  <a:gd name="connsiteX1467" fmla="*/ 3604662 w 5550890"/>
                  <a:gd name="connsiteY1467" fmla="*/ 518239 h 786115"/>
                  <a:gd name="connsiteX1468" fmla="*/ 3658581 w 5550890"/>
                  <a:gd name="connsiteY1468" fmla="*/ 514117 h 786115"/>
                  <a:gd name="connsiteX1469" fmla="*/ 3658581 w 5550890"/>
                  <a:gd name="connsiteY1469" fmla="*/ 514117 h 786115"/>
                  <a:gd name="connsiteX1470" fmla="*/ 3682964 w 5550890"/>
                  <a:gd name="connsiteY1470" fmla="*/ 511713 h 786115"/>
                  <a:gd name="connsiteX1471" fmla="*/ 3682964 w 5550890"/>
                  <a:gd name="connsiteY1471" fmla="*/ 511713 h 786115"/>
                  <a:gd name="connsiteX1472" fmla="*/ 3697560 w 5550890"/>
                  <a:gd name="connsiteY1472" fmla="*/ 510339 h 786115"/>
                  <a:gd name="connsiteX1473" fmla="*/ 3697560 w 5550890"/>
                  <a:gd name="connsiteY1473" fmla="*/ 510339 h 786115"/>
                  <a:gd name="connsiteX1474" fmla="*/ 3728641 w 5550890"/>
                  <a:gd name="connsiteY1474" fmla="*/ 508623 h 786115"/>
                  <a:gd name="connsiteX1475" fmla="*/ 3728641 w 5550890"/>
                  <a:gd name="connsiteY1475" fmla="*/ 508623 h 786115"/>
                  <a:gd name="connsiteX1476" fmla="*/ 3734651 w 5550890"/>
                  <a:gd name="connsiteY1476" fmla="*/ 509138 h 786115"/>
                  <a:gd name="connsiteX1477" fmla="*/ 3734651 w 5550890"/>
                  <a:gd name="connsiteY1477" fmla="*/ 509138 h 786115"/>
                  <a:gd name="connsiteX1478" fmla="*/ 3740489 w 5550890"/>
                  <a:gd name="connsiteY1478" fmla="*/ 510511 h 786115"/>
                  <a:gd name="connsiteX1479" fmla="*/ 3740489 w 5550890"/>
                  <a:gd name="connsiteY1479" fmla="*/ 510511 h 786115"/>
                  <a:gd name="connsiteX1480" fmla="*/ 3728297 w 5550890"/>
                  <a:gd name="connsiteY1480" fmla="*/ 499865 h 786115"/>
                  <a:gd name="connsiteX1481" fmla="*/ 3728297 w 5550890"/>
                  <a:gd name="connsiteY1481" fmla="*/ 499865 h 786115"/>
                  <a:gd name="connsiteX1482" fmla="*/ 3698075 w 5550890"/>
                  <a:gd name="connsiteY1482" fmla="*/ 494885 h 786115"/>
                  <a:gd name="connsiteX1483" fmla="*/ 3698075 w 5550890"/>
                  <a:gd name="connsiteY1483" fmla="*/ 494885 h 786115"/>
                  <a:gd name="connsiteX1484" fmla="*/ 3685368 w 5550890"/>
                  <a:gd name="connsiteY1484" fmla="*/ 491622 h 786115"/>
                  <a:gd name="connsiteX1485" fmla="*/ 3685368 w 5550890"/>
                  <a:gd name="connsiteY1485" fmla="*/ 491622 h 786115"/>
                  <a:gd name="connsiteX1486" fmla="*/ 3681591 w 5550890"/>
                  <a:gd name="connsiteY1486" fmla="*/ 492481 h 786115"/>
                  <a:gd name="connsiteX1487" fmla="*/ 3681591 w 5550890"/>
                  <a:gd name="connsiteY1487" fmla="*/ 492481 h 786115"/>
                  <a:gd name="connsiteX1488" fmla="*/ 3675580 w 5550890"/>
                  <a:gd name="connsiteY1488" fmla="*/ 492996 h 786115"/>
                  <a:gd name="connsiteX1489" fmla="*/ 3675580 w 5550890"/>
                  <a:gd name="connsiteY1489" fmla="*/ 492996 h 786115"/>
                  <a:gd name="connsiteX1490" fmla="*/ 3664590 w 5550890"/>
                  <a:gd name="connsiteY1490" fmla="*/ 490764 h 786115"/>
                  <a:gd name="connsiteX1491" fmla="*/ 3664590 w 5550890"/>
                  <a:gd name="connsiteY1491" fmla="*/ 490764 h 786115"/>
                  <a:gd name="connsiteX1492" fmla="*/ 3644500 w 5550890"/>
                  <a:gd name="connsiteY1492" fmla="*/ 464148 h 786115"/>
                  <a:gd name="connsiteX1493" fmla="*/ 3644500 w 5550890"/>
                  <a:gd name="connsiteY1493" fmla="*/ 464148 h 786115"/>
                  <a:gd name="connsiteX1494" fmla="*/ 3611359 w 5550890"/>
                  <a:gd name="connsiteY1494" fmla="*/ 444916 h 786115"/>
                  <a:gd name="connsiteX1495" fmla="*/ 3611359 w 5550890"/>
                  <a:gd name="connsiteY1495" fmla="*/ 444916 h 786115"/>
                  <a:gd name="connsiteX1496" fmla="*/ 3603460 w 5550890"/>
                  <a:gd name="connsiteY1496" fmla="*/ 432381 h 786115"/>
                  <a:gd name="connsiteX1497" fmla="*/ 3603460 w 5550890"/>
                  <a:gd name="connsiteY1497" fmla="*/ 432381 h 786115"/>
                  <a:gd name="connsiteX1498" fmla="*/ 3609298 w 5550890"/>
                  <a:gd name="connsiteY1498" fmla="*/ 426542 h 786115"/>
                  <a:gd name="connsiteX1499" fmla="*/ 3609298 w 5550890"/>
                  <a:gd name="connsiteY1499" fmla="*/ 426542 h 786115"/>
                  <a:gd name="connsiteX1500" fmla="*/ 3616853 w 5550890"/>
                  <a:gd name="connsiteY1500" fmla="*/ 426714 h 786115"/>
                  <a:gd name="connsiteX1501" fmla="*/ 3616853 w 5550890"/>
                  <a:gd name="connsiteY1501" fmla="*/ 426714 h 786115"/>
                  <a:gd name="connsiteX1502" fmla="*/ 3624409 w 5550890"/>
                  <a:gd name="connsiteY1502" fmla="*/ 425855 h 786115"/>
                  <a:gd name="connsiteX1503" fmla="*/ 3624409 w 5550890"/>
                  <a:gd name="connsiteY1503" fmla="*/ 425855 h 786115"/>
                  <a:gd name="connsiteX1504" fmla="*/ 3624409 w 5550890"/>
                  <a:gd name="connsiteY1504" fmla="*/ 425684 h 786115"/>
                  <a:gd name="connsiteX1505" fmla="*/ 3624409 w 5550890"/>
                  <a:gd name="connsiteY1505" fmla="*/ 425684 h 786115"/>
                  <a:gd name="connsiteX1506" fmla="*/ 3624409 w 5550890"/>
                  <a:gd name="connsiteY1506" fmla="*/ 425684 h 786115"/>
                  <a:gd name="connsiteX1507" fmla="*/ 3621490 w 5550890"/>
                  <a:gd name="connsiteY1507" fmla="*/ 423623 h 786115"/>
                  <a:gd name="connsiteX1508" fmla="*/ 3621490 w 5550890"/>
                  <a:gd name="connsiteY1508" fmla="*/ 423623 h 786115"/>
                  <a:gd name="connsiteX1509" fmla="*/ 3614793 w 5550890"/>
                  <a:gd name="connsiteY1509" fmla="*/ 420532 h 786115"/>
                  <a:gd name="connsiteX1510" fmla="*/ 3614793 w 5550890"/>
                  <a:gd name="connsiteY1510" fmla="*/ 420532 h 786115"/>
                  <a:gd name="connsiteX1511" fmla="*/ 3592641 w 5550890"/>
                  <a:gd name="connsiteY1511" fmla="*/ 404219 h 786115"/>
                  <a:gd name="connsiteX1512" fmla="*/ 3592641 w 5550890"/>
                  <a:gd name="connsiteY1512" fmla="*/ 404219 h 786115"/>
                  <a:gd name="connsiteX1513" fmla="*/ 3592126 w 5550890"/>
                  <a:gd name="connsiteY1513" fmla="*/ 399926 h 786115"/>
                  <a:gd name="connsiteX1514" fmla="*/ 3592126 w 5550890"/>
                  <a:gd name="connsiteY1514" fmla="*/ 399926 h 786115"/>
                  <a:gd name="connsiteX1515" fmla="*/ 3600541 w 5550890"/>
                  <a:gd name="connsiteY1515" fmla="*/ 384472 h 786115"/>
                  <a:gd name="connsiteX1516" fmla="*/ 3600541 w 5550890"/>
                  <a:gd name="connsiteY1516" fmla="*/ 384472 h 786115"/>
                  <a:gd name="connsiteX1517" fmla="*/ 3601914 w 5550890"/>
                  <a:gd name="connsiteY1517" fmla="*/ 384644 h 786115"/>
                  <a:gd name="connsiteX1518" fmla="*/ 3601914 w 5550890"/>
                  <a:gd name="connsiteY1518" fmla="*/ 384644 h 786115"/>
                  <a:gd name="connsiteX1519" fmla="*/ 3622864 w 5550890"/>
                  <a:gd name="connsiteY1519" fmla="*/ 389795 h 786115"/>
                  <a:gd name="connsiteX1520" fmla="*/ 3622864 w 5550890"/>
                  <a:gd name="connsiteY1520" fmla="*/ 389795 h 786115"/>
                  <a:gd name="connsiteX1521" fmla="*/ 3624753 w 5550890"/>
                  <a:gd name="connsiteY1521" fmla="*/ 389623 h 786115"/>
                  <a:gd name="connsiteX1522" fmla="*/ 3624753 w 5550890"/>
                  <a:gd name="connsiteY1522" fmla="*/ 389623 h 786115"/>
                  <a:gd name="connsiteX1523" fmla="*/ 3636601 w 5550890"/>
                  <a:gd name="connsiteY1523" fmla="*/ 388078 h 786115"/>
                  <a:gd name="connsiteX1524" fmla="*/ 3636601 w 5550890"/>
                  <a:gd name="connsiteY1524" fmla="*/ 388078 h 786115"/>
                  <a:gd name="connsiteX1525" fmla="*/ 3643298 w 5550890"/>
                  <a:gd name="connsiteY1525" fmla="*/ 390310 h 786115"/>
                  <a:gd name="connsiteX1526" fmla="*/ 3643298 w 5550890"/>
                  <a:gd name="connsiteY1526" fmla="*/ 390310 h 786115"/>
                  <a:gd name="connsiteX1527" fmla="*/ 3653429 w 5550890"/>
                  <a:gd name="connsiteY1527" fmla="*/ 395977 h 786115"/>
                  <a:gd name="connsiteX1528" fmla="*/ 3653429 w 5550890"/>
                  <a:gd name="connsiteY1528" fmla="*/ 395977 h 786115"/>
                  <a:gd name="connsiteX1529" fmla="*/ 3657207 w 5550890"/>
                  <a:gd name="connsiteY1529" fmla="*/ 395462 h 786115"/>
                  <a:gd name="connsiteX1530" fmla="*/ 3657207 w 5550890"/>
                  <a:gd name="connsiteY1530" fmla="*/ 395462 h 786115"/>
                  <a:gd name="connsiteX1531" fmla="*/ 3676954 w 5550890"/>
                  <a:gd name="connsiteY1531" fmla="*/ 401300 h 786115"/>
                  <a:gd name="connsiteX1532" fmla="*/ 3676954 w 5550890"/>
                  <a:gd name="connsiteY1532" fmla="*/ 401300 h 786115"/>
                  <a:gd name="connsiteX1533" fmla="*/ 3699449 w 5550890"/>
                  <a:gd name="connsiteY1533" fmla="*/ 413492 h 786115"/>
                  <a:gd name="connsiteX1534" fmla="*/ 3699449 w 5550890"/>
                  <a:gd name="connsiteY1534" fmla="*/ 413492 h 786115"/>
                  <a:gd name="connsiteX1535" fmla="*/ 3699792 w 5550890"/>
                  <a:gd name="connsiteY1535" fmla="*/ 413492 h 786115"/>
                  <a:gd name="connsiteX1536" fmla="*/ 3699792 w 5550890"/>
                  <a:gd name="connsiteY1536" fmla="*/ 413492 h 786115"/>
                  <a:gd name="connsiteX1537" fmla="*/ 3727610 w 5550890"/>
                  <a:gd name="connsiteY1537" fmla="*/ 417270 h 786115"/>
                  <a:gd name="connsiteX1538" fmla="*/ 3727610 w 5550890"/>
                  <a:gd name="connsiteY1538" fmla="*/ 417270 h 786115"/>
                  <a:gd name="connsiteX1539" fmla="*/ 3738085 w 5550890"/>
                  <a:gd name="connsiteY1539" fmla="*/ 418643 h 786115"/>
                  <a:gd name="connsiteX1540" fmla="*/ 3738085 w 5550890"/>
                  <a:gd name="connsiteY1540" fmla="*/ 418643 h 786115"/>
                  <a:gd name="connsiteX1541" fmla="*/ 3739974 w 5550890"/>
                  <a:gd name="connsiteY1541" fmla="*/ 417098 h 786115"/>
                  <a:gd name="connsiteX1542" fmla="*/ 3739974 w 5550890"/>
                  <a:gd name="connsiteY1542" fmla="*/ 417098 h 786115"/>
                  <a:gd name="connsiteX1543" fmla="*/ 3739974 w 5550890"/>
                  <a:gd name="connsiteY1543" fmla="*/ 416754 h 786115"/>
                  <a:gd name="connsiteX1544" fmla="*/ 3739974 w 5550890"/>
                  <a:gd name="connsiteY1544" fmla="*/ 416754 h 786115"/>
                  <a:gd name="connsiteX1545" fmla="*/ 3739631 w 5550890"/>
                  <a:gd name="connsiteY1545" fmla="*/ 410916 h 786115"/>
                  <a:gd name="connsiteX1546" fmla="*/ 3739631 w 5550890"/>
                  <a:gd name="connsiteY1546" fmla="*/ 410916 h 786115"/>
                  <a:gd name="connsiteX1547" fmla="*/ 3743580 w 5550890"/>
                  <a:gd name="connsiteY1547" fmla="*/ 402159 h 786115"/>
                  <a:gd name="connsiteX1548" fmla="*/ 3743580 w 5550890"/>
                  <a:gd name="connsiteY1548" fmla="*/ 402159 h 786115"/>
                  <a:gd name="connsiteX1549" fmla="*/ 3747873 w 5550890"/>
                  <a:gd name="connsiteY1549" fmla="*/ 400956 h 786115"/>
                  <a:gd name="connsiteX1550" fmla="*/ 3747873 w 5550890"/>
                  <a:gd name="connsiteY1550" fmla="*/ 400956 h 786115"/>
                  <a:gd name="connsiteX1551" fmla="*/ 3754570 w 5550890"/>
                  <a:gd name="connsiteY1551" fmla="*/ 405593 h 786115"/>
                  <a:gd name="connsiteX1552" fmla="*/ 3754570 w 5550890"/>
                  <a:gd name="connsiteY1552" fmla="*/ 405593 h 786115"/>
                  <a:gd name="connsiteX1553" fmla="*/ 3762469 w 5550890"/>
                  <a:gd name="connsiteY1553" fmla="*/ 414350 h 786115"/>
                  <a:gd name="connsiteX1554" fmla="*/ 3762469 w 5550890"/>
                  <a:gd name="connsiteY1554" fmla="*/ 414350 h 786115"/>
                  <a:gd name="connsiteX1555" fmla="*/ 3762469 w 5550890"/>
                  <a:gd name="connsiteY1555" fmla="*/ 414350 h 786115"/>
                  <a:gd name="connsiteX1556" fmla="*/ 3762469 w 5550890"/>
                  <a:gd name="connsiteY1556" fmla="*/ 414350 h 786115"/>
                  <a:gd name="connsiteX1557" fmla="*/ 3776378 w 5550890"/>
                  <a:gd name="connsiteY1557" fmla="*/ 407825 h 786115"/>
                  <a:gd name="connsiteX1558" fmla="*/ 3776378 w 5550890"/>
                  <a:gd name="connsiteY1558" fmla="*/ 407825 h 786115"/>
                  <a:gd name="connsiteX1559" fmla="*/ 3774660 w 5550890"/>
                  <a:gd name="connsiteY1559" fmla="*/ 394947 h 786115"/>
                  <a:gd name="connsiteX1560" fmla="*/ 3774660 w 5550890"/>
                  <a:gd name="connsiteY1560" fmla="*/ 394947 h 786115"/>
                  <a:gd name="connsiteX1561" fmla="*/ 3775176 w 5550890"/>
                  <a:gd name="connsiteY1561" fmla="*/ 391512 h 786115"/>
                  <a:gd name="connsiteX1562" fmla="*/ 3775176 w 5550890"/>
                  <a:gd name="connsiteY1562" fmla="*/ 391512 h 786115"/>
                  <a:gd name="connsiteX1563" fmla="*/ 3779297 w 5550890"/>
                  <a:gd name="connsiteY1563" fmla="*/ 388593 h 786115"/>
                  <a:gd name="connsiteX1564" fmla="*/ 3779297 w 5550890"/>
                  <a:gd name="connsiteY1564" fmla="*/ 388593 h 786115"/>
                  <a:gd name="connsiteX1565" fmla="*/ 3786337 w 5550890"/>
                  <a:gd name="connsiteY1565" fmla="*/ 392886 h 786115"/>
                  <a:gd name="connsiteX1566" fmla="*/ 3786337 w 5550890"/>
                  <a:gd name="connsiteY1566" fmla="*/ 392886 h 786115"/>
                  <a:gd name="connsiteX1567" fmla="*/ 3794923 w 5550890"/>
                  <a:gd name="connsiteY1567" fmla="*/ 402846 h 786115"/>
                  <a:gd name="connsiteX1568" fmla="*/ 3794923 w 5550890"/>
                  <a:gd name="connsiteY1568" fmla="*/ 402846 h 786115"/>
                  <a:gd name="connsiteX1569" fmla="*/ 3794580 w 5550890"/>
                  <a:gd name="connsiteY1569" fmla="*/ 403361 h 786115"/>
                  <a:gd name="connsiteX1570" fmla="*/ 3794580 w 5550890"/>
                  <a:gd name="connsiteY1570" fmla="*/ 402846 h 786115"/>
                  <a:gd name="connsiteX1571" fmla="*/ 3794580 w 5550890"/>
                  <a:gd name="connsiteY1571" fmla="*/ 404048 h 786115"/>
                  <a:gd name="connsiteX1572" fmla="*/ 3795095 w 5550890"/>
                  <a:gd name="connsiteY1572" fmla="*/ 402846 h 786115"/>
                  <a:gd name="connsiteX1573" fmla="*/ 3798357 w 5550890"/>
                  <a:gd name="connsiteY1573" fmla="*/ 397350 h 786115"/>
                  <a:gd name="connsiteX1574" fmla="*/ 3798357 w 5550890"/>
                  <a:gd name="connsiteY1574" fmla="*/ 397350 h 786115"/>
                  <a:gd name="connsiteX1575" fmla="*/ 3797670 w 5550890"/>
                  <a:gd name="connsiteY1575" fmla="*/ 394603 h 786115"/>
                  <a:gd name="connsiteX1576" fmla="*/ 3797670 w 5550890"/>
                  <a:gd name="connsiteY1576" fmla="*/ 394603 h 786115"/>
                  <a:gd name="connsiteX1577" fmla="*/ 3793034 w 5550890"/>
                  <a:gd name="connsiteY1577" fmla="*/ 380522 h 786115"/>
                  <a:gd name="connsiteX1578" fmla="*/ 3793034 w 5550890"/>
                  <a:gd name="connsiteY1578" fmla="*/ 380522 h 786115"/>
                  <a:gd name="connsiteX1579" fmla="*/ 3794064 w 5550890"/>
                  <a:gd name="connsiteY1579" fmla="*/ 376229 h 786115"/>
                  <a:gd name="connsiteX1580" fmla="*/ 3794064 w 5550890"/>
                  <a:gd name="connsiteY1580" fmla="*/ 376229 h 786115"/>
                  <a:gd name="connsiteX1581" fmla="*/ 3806256 w 5550890"/>
                  <a:gd name="connsiteY1581" fmla="*/ 358714 h 786115"/>
                  <a:gd name="connsiteX1582" fmla="*/ 3806256 w 5550890"/>
                  <a:gd name="connsiteY1582" fmla="*/ 358714 h 786115"/>
                  <a:gd name="connsiteX1583" fmla="*/ 3812094 w 5550890"/>
                  <a:gd name="connsiteY1583" fmla="*/ 356826 h 786115"/>
                  <a:gd name="connsiteX1584" fmla="*/ 3812094 w 5550890"/>
                  <a:gd name="connsiteY1584" fmla="*/ 356826 h 786115"/>
                  <a:gd name="connsiteX1585" fmla="*/ 3818276 w 5550890"/>
                  <a:gd name="connsiteY1585" fmla="*/ 359401 h 786115"/>
                  <a:gd name="connsiteX1586" fmla="*/ 3818276 w 5550890"/>
                  <a:gd name="connsiteY1586" fmla="*/ 359401 h 786115"/>
                  <a:gd name="connsiteX1587" fmla="*/ 3830812 w 5550890"/>
                  <a:gd name="connsiteY1587" fmla="*/ 362149 h 786115"/>
                  <a:gd name="connsiteX1588" fmla="*/ 3830812 w 5550890"/>
                  <a:gd name="connsiteY1588" fmla="*/ 362149 h 786115"/>
                  <a:gd name="connsiteX1589" fmla="*/ 3843347 w 5550890"/>
                  <a:gd name="connsiteY1589" fmla="*/ 360947 h 786115"/>
                  <a:gd name="connsiteX1590" fmla="*/ 3843347 w 5550890"/>
                  <a:gd name="connsiteY1590" fmla="*/ 360947 h 786115"/>
                  <a:gd name="connsiteX1591" fmla="*/ 3860175 w 5550890"/>
                  <a:gd name="connsiteY1591" fmla="*/ 359401 h 786115"/>
                  <a:gd name="connsiteX1592" fmla="*/ 3860175 w 5550890"/>
                  <a:gd name="connsiteY1592" fmla="*/ 359401 h 786115"/>
                  <a:gd name="connsiteX1593" fmla="*/ 3878549 w 5550890"/>
                  <a:gd name="connsiteY1593" fmla="*/ 360947 h 786115"/>
                  <a:gd name="connsiteX1594" fmla="*/ 3878549 w 5550890"/>
                  <a:gd name="connsiteY1594" fmla="*/ 360947 h 786115"/>
                  <a:gd name="connsiteX1595" fmla="*/ 3894175 w 5550890"/>
                  <a:gd name="connsiteY1595" fmla="*/ 363351 h 786115"/>
                  <a:gd name="connsiteX1596" fmla="*/ 3894175 w 5550890"/>
                  <a:gd name="connsiteY1596" fmla="*/ 363351 h 786115"/>
                  <a:gd name="connsiteX1597" fmla="*/ 3906367 w 5550890"/>
                  <a:gd name="connsiteY1597" fmla="*/ 361977 h 786115"/>
                  <a:gd name="connsiteX1598" fmla="*/ 3906367 w 5550890"/>
                  <a:gd name="connsiteY1598" fmla="*/ 361977 h 786115"/>
                  <a:gd name="connsiteX1599" fmla="*/ 3951013 w 5550890"/>
                  <a:gd name="connsiteY1599" fmla="*/ 355452 h 786115"/>
                  <a:gd name="connsiteX1600" fmla="*/ 3951013 w 5550890"/>
                  <a:gd name="connsiteY1600" fmla="*/ 355452 h 786115"/>
                  <a:gd name="connsiteX1601" fmla="*/ 3955821 w 5550890"/>
                  <a:gd name="connsiteY1601" fmla="*/ 355624 h 786115"/>
                  <a:gd name="connsiteX1602" fmla="*/ 3955821 w 5550890"/>
                  <a:gd name="connsiteY1602" fmla="*/ 355624 h 786115"/>
                  <a:gd name="connsiteX1603" fmla="*/ 3979346 w 5550890"/>
                  <a:gd name="connsiteY1603" fmla="*/ 349785 h 786115"/>
                  <a:gd name="connsiteX1604" fmla="*/ 3979346 w 5550890"/>
                  <a:gd name="connsiteY1604" fmla="*/ 349785 h 786115"/>
                  <a:gd name="connsiteX1605" fmla="*/ 3993598 w 5550890"/>
                  <a:gd name="connsiteY1605" fmla="*/ 340169 h 786115"/>
                  <a:gd name="connsiteX1606" fmla="*/ 3993598 w 5550890"/>
                  <a:gd name="connsiteY1606" fmla="*/ 340169 h 786115"/>
                  <a:gd name="connsiteX1607" fmla="*/ 4010770 w 5550890"/>
                  <a:gd name="connsiteY1607" fmla="*/ 339826 h 786115"/>
                  <a:gd name="connsiteX1608" fmla="*/ 4010770 w 5550890"/>
                  <a:gd name="connsiteY1608" fmla="*/ 339826 h 786115"/>
                  <a:gd name="connsiteX1609" fmla="*/ 4053871 w 5550890"/>
                  <a:gd name="connsiteY1609" fmla="*/ 343947 h 786115"/>
                  <a:gd name="connsiteX1610" fmla="*/ 4053871 w 5550890"/>
                  <a:gd name="connsiteY1610" fmla="*/ 343947 h 786115"/>
                  <a:gd name="connsiteX1611" fmla="*/ 4072931 w 5550890"/>
                  <a:gd name="connsiteY1611" fmla="*/ 353734 h 786115"/>
                  <a:gd name="connsiteX1612" fmla="*/ 4072931 w 5550890"/>
                  <a:gd name="connsiteY1612" fmla="*/ 353734 h 786115"/>
                  <a:gd name="connsiteX1613" fmla="*/ 4073103 w 5550890"/>
                  <a:gd name="connsiteY1613" fmla="*/ 353734 h 786115"/>
                  <a:gd name="connsiteX1614" fmla="*/ 4098860 w 5550890"/>
                  <a:gd name="connsiteY1614" fmla="*/ 351331 h 786115"/>
                  <a:gd name="connsiteX1615" fmla="*/ 4098860 w 5550890"/>
                  <a:gd name="connsiteY1615" fmla="*/ 351331 h 786115"/>
                  <a:gd name="connsiteX1616" fmla="*/ 4103153 w 5550890"/>
                  <a:gd name="connsiteY1616" fmla="*/ 350987 h 786115"/>
                  <a:gd name="connsiteX1617" fmla="*/ 4103153 w 5550890"/>
                  <a:gd name="connsiteY1617" fmla="*/ 350987 h 786115"/>
                  <a:gd name="connsiteX1618" fmla="*/ 4164112 w 5550890"/>
                  <a:gd name="connsiteY1618" fmla="*/ 356139 h 786115"/>
                  <a:gd name="connsiteX1619" fmla="*/ 4164112 w 5550890"/>
                  <a:gd name="connsiteY1619" fmla="*/ 356139 h 786115"/>
                  <a:gd name="connsiteX1620" fmla="*/ 4211850 w 5550890"/>
                  <a:gd name="connsiteY1620" fmla="*/ 363694 h 786115"/>
                  <a:gd name="connsiteX1621" fmla="*/ 4211850 w 5550890"/>
                  <a:gd name="connsiteY1621" fmla="*/ 363694 h 786115"/>
                  <a:gd name="connsiteX1622" fmla="*/ 4286890 w 5550890"/>
                  <a:gd name="connsiteY1622" fmla="*/ 374856 h 786115"/>
                  <a:gd name="connsiteX1623" fmla="*/ 4286890 w 5550890"/>
                  <a:gd name="connsiteY1623" fmla="*/ 374856 h 786115"/>
                  <a:gd name="connsiteX1624" fmla="*/ 4287233 w 5550890"/>
                  <a:gd name="connsiteY1624" fmla="*/ 374856 h 786115"/>
                  <a:gd name="connsiteX1625" fmla="*/ 4287233 w 5550890"/>
                  <a:gd name="connsiteY1625" fmla="*/ 374856 h 786115"/>
                  <a:gd name="connsiteX1626" fmla="*/ 4287233 w 5550890"/>
                  <a:gd name="connsiteY1626" fmla="*/ 374856 h 786115"/>
                  <a:gd name="connsiteX1627" fmla="*/ 4287233 w 5550890"/>
                  <a:gd name="connsiteY1627" fmla="*/ 374856 h 786115"/>
                  <a:gd name="connsiteX1628" fmla="*/ 4339263 w 5550890"/>
                  <a:gd name="connsiteY1628" fmla="*/ 380007 h 786115"/>
                  <a:gd name="connsiteX1629" fmla="*/ 4339263 w 5550890"/>
                  <a:gd name="connsiteY1629" fmla="*/ 380007 h 786115"/>
                  <a:gd name="connsiteX1630" fmla="*/ 4362960 w 5550890"/>
                  <a:gd name="connsiteY1630" fmla="*/ 385502 h 786115"/>
                  <a:gd name="connsiteX1631" fmla="*/ 4362960 w 5550890"/>
                  <a:gd name="connsiteY1631" fmla="*/ 385502 h 786115"/>
                  <a:gd name="connsiteX1632" fmla="*/ 4365707 w 5550890"/>
                  <a:gd name="connsiteY1632" fmla="*/ 384644 h 786115"/>
                  <a:gd name="connsiteX1633" fmla="*/ 4365707 w 5550890"/>
                  <a:gd name="connsiteY1633" fmla="*/ 384644 h 786115"/>
                  <a:gd name="connsiteX1634" fmla="*/ 4370171 w 5550890"/>
                  <a:gd name="connsiteY1634" fmla="*/ 374856 h 786115"/>
                  <a:gd name="connsiteX1635" fmla="*/ 4370171 w 5550890"/>
                  <a:gd name="connsiteY1635" fmla="*/ 374856 h 786115"/>
                  <a:gd name="connsiteX1636" fmla="*/ 4370000 w 5550890"/>
                  <a:gd name="connsiteY1636" fmla="*/ 371078 h 786115"/>
                  <a:gd name="connsiteX1637" fmla="*/ 4370000 w 5550890"/>
                  <a:gd name="connsiteY1637" fmla="*/ 371078 h 786115"/>
                  <a:gd name="connsiteX1638" fmla="*/ 4375151 w 5550890"/>
                  <a:gd name="connsiteY1638" fmla="*/ 361119 h 786115"/>
                  <a:gd name="connsiteX1639" fmla="*/ 4375151 w 5550890"/>
                  <a:gd name="connsiteY1639" fmla="*/ 361119 h 786115"/>
                  <a:gd name="connsiteX1640" fmla="*/ 4381333 w 5550890"/>
                  <a:gd name="connsiteY1640" fmla="*/ 359745 h 786115"/>
                  <a:gd name="connsiteX1641" fmla="*/ 4381333 w 5550890"/>
                  <a:gd name="connsiteY1641" fmla="*/ 359745 h 786115"/>
                  <a:gd name="connsiteX1642" fmla="*/ 4392667 w 5550890"/>
                  <a:gd name="connsiteY1642" fmla="*/ 366442 h 786115"/>
                  <a:gd name="connsiteX1643" fmla="*/ 4392667 w 5550890"/>
                  <a:gd name="connsiteY1643" fmla="*/ 366442 h 786115"/>
                  <a:gd name="connsiteX1644" fmla="*/ 4391808 w 5550890"/>
                  <a:gd name="connsiteY1644" fmla="*/ 368846 h 786115"/>
                  <a:gd name="connsiteX1645" fmla="*/ 4391808 w 5550890"/>
                  <a:gd name="connsiteY1645" fmla="*/ 368846 h 786115"/>
                  <a:gd name="connsiteX1646" fmla="*/ 4388717 w 5550890"/>
                  <a:gd name="connsiteY1646" fmla="*/ 372108 h 786115"/>
                  <a:gd name="connsiteX1647" fmla="*/ 4388717 w 5550890"/>
                  <a:gd name="connsiteY1647" fmla="*/ 372108 h 786115"/>
                  <a:gd name="connsiteX1648" fmla="*/ 4388030 w 5550890"/>
                  <a:gd name="connsiteY1648" fmla="*/ 372795 h 786115"/>
                  <a:gd name="connsiteX1649" fmla="*/ 4388030 w 5550890"/>
                  <a:gd name="connsiteY1649" fmla="*/ 372795 h 786115"/>
                  <a:gd name="connsiteX1650" fmla="*/ 4400222 w 5550890"/>
                  <a:gd name="connsiteY1650" fmla="*/ 377946 h 786115"/>
                  <a:gd name="connsiteX1651" fmla="*/ 4400222 w 5550890"/>
                  <a:gd name="connsiteY1651" fmla="*/ 377946 h 786115"/>
                  <a:gd name="connsiteX1652" fmla="*/ 4399878 w 5550890"/>
                  <a:gd name="connsiteY1652" fmla="*/ 379492 h 786115"/>
                  <a:gd name="connsiteX1653" fmla="*/ 4399878 w 5550890"/>
                  <a:gd name="connsiteY1653" fmla="*/ 379492 h 786115"/>
                  <a:gd name="connsiteX1654" fmla="*/ 4393868 w 5550890"/>
                  <a:gd name="connsiteY1654" fmla="*/ 385502 h 786115"/>
                  <a:gd name="connsiteX1655" fmla="*/ 4393868 w 5550890"/>
                  <a:gd name="connsiteY1655" fmla="*/ 385502 h 786115"/>
                  <a:gd name="connsiteX1656" fmla="*/ 4395242 w 5550890"/>
                  <a:gd name="connsiteY1656" fmla="*/ 392371 h 786115"/>
                  <a:gd name="connsiteX1657" fmla="*/ 4395242 w 5550890"/>
                  <a:gd name="connsiteY1657" fmla="*/ 392371 h 786115"/>
                  <a:gd name="connsiteX1658" fmla="*/ 4396273 w 5550890"/>
                  <a:gd name="connsiteY1658" fmla="*/ 397694 h 786115"/>
                  <a:gd name="connsiteX1659" fmla="*/ 4396273 w 5550890"/>
                  <a:gd name="connsiteY1659" fmla="*/ 397694 h 786115"/>
                  <a:gd name="connsiteX1660" fmla="*/ 4401424 w 5550890"/>
                  <a:gd name="connsiteY1660" fmla="*/ 405593 h 786115"/>
                  <a:gd name="connsiteX1661" fmla="*/ 4401424 w 5550890"/>
                  <a:gd name="connsiteY1661" fmla="*/ 405593 h 786115"/>
                  <a:gd name="connsiteX1662" fmla="*/ 4403656 w 5550890"/>
                  <a:gd name="connsiteY1662" fmla="*/ 411603 h 786115"/>
                  <a:gd name="connsiteX1663" fmla="*/ 4403656 w 5550890"/>
                  <a:gd name="connsiteY1663" fmla="*/ 411603 h 786115"/>
                  <a:gd name="connsiteX1664" fmla="*/ 4412585 w 5550890"/>
                  <a:gd name="connsiteY1664" fmla="*/ 409714 h 786115"/>
                  <a:gd name="connsiteX1665" fmla="*/ 4412585 w 5550890"/>
                  <a:gd name="connsiteY1665" fmla="*/ 409714 h 786115"/>
                  <a:gd name="connsiteX1666" fmla="*/ 4419282 w 5550890"/>
                  <a:gd name="connsiteY1666" fmla="*/ 404219 h 786115"/>
                  <a:gd name="connsiteX1667" fmla="*/ 4419282 w 5550890"/>
                  <a:gd name="connsiteY1667" fmla="*/ 404219 h 786115"/>
                  <a:gd name="connsiteX1668" fmla="*/ 4424262 w 5550890"/>
                  <a:gd name="connsiteY1668" fmla="*/ 403361 h 786115"/>
                  <a:gd name="connsiteX1669" fmla="*/ 4424262 w 5550890"/>
                  <a:gd name="connsiteY1669" fmla="*/ 403361 h 786115"/>
                  <a:gd name="connsiteX1670" fmla="*/ 4439202 w 5550890"/>
                  <a:gd name="connsiteY1670" fmla="*/ 407825 h 786115"/>
                  <a:gd name="connsiteX1671" fmla="*/ 4439202 w 5550890"/>
                  <a:gd name="connsiteY1671" fmla="*/ 407825 h 786115"/>
                  <a:gd name="connsiteX1672" fmla="*/ 4444697 w 5550890"/>
                  <a:gd name="connsiteY1672" fmla="*/ 414007 h 786115"/>
                  <a:gd name="connsiteX1673" fmla="*/ 4444697 w 5550890"/>
                  <a:gd name="connsiteY1673" fmla="*/ 414007 h 786115"/>
                  <a:gd name="connsiteX1674" fmla="*/ 4461009 w 5550890"/>
                  <a:gd name="connsiteY1674" fmla="*/ 411431 h 786115"/>
                  <a:gd name="connsiteX1675" fmla="*/ 4461009 w 5550890"/>
                  <a:gd name="connsiteY1675" fmla="*/ 411431 h 786115"/>
                  <a:gd name="connsiteX1676" fmla="*/ 4481272 w 5550890"/>
                  <a:gd name="connsiteY1676" fmla="*/ 414007 h 786115"/>
                  <a:gd name="connsiteX1677" fmla="*/ 4481272 w 5550890"/>
                  <a:gd name="connsiteY1677" fmla="*/ 414007 h 786115"/>
                  <a:gd name="connsiteX1678" fmla="*/ 4484363 w 5550890"/>
                  <a:gd name="connsiteY1678" fmla="*/ 413320 h 786115"/>
                  <a:gd name="connsiteX1679" fmla="*/ 4484363 w 5550890"/>
                  <a:gd name="connsiteY1679" fmla="*/ 413320 h 786115"/>
                  <a:gd name="connsiteX1680" fmla="*/ 4493120 w 5550890"/>
                  <a:gd name="connsiteY1680" fmla="*/ 405936 h 786115"/>
                  <a:gd name="connsiteX1681" fmla="*/ 4493120 w 5550890"/>
                  <a:gd name="connsiteY1681" fmla="*/ 405936 h 786115"/>
                  <a:gd name="connsiteX1682" fmla="*/ 4494837 w 5550890"/>
                  <a:gd name="connsiteY1682" fmla="*/ 406280 h 786115"/>
                  <a:gd name="connsiteX1683" fmla="*/ 4494837 w 5550890"/>
                  <a:gd name="connsiteY1683" fmla="*/ 406280 h 786115"/>
                  <a:gd name="connsiteX1684" fmla="*/ 4518362 w 5550890"/>
                  <a:gd name="connsiteY1684" fmla="*/ 408684 h 786115"/>
                  <a:gd name="connsiteX1685" fmla="*/ 4518362 w 5550890"/>
                  <a:gd name="connsiteY1685" fmla="*/ 408684 h 786115"/>
                  <a:gd name="connsiteX1686" fmla="*/ 4518877 w 5550890"/>
                  <a:gd name="connsiteY1686" fmla="*/ 408684 h 786115"/>
                  <a:gd name="connsiteX1687" fmla="*/ 4518877 w 5550890"/>
                  <a:gd name="connsiteY1687" fmla="*/ 408684 h 786115"/>
                  <a:gd name="connsiteX1688" fmla="*/ 4533817 w 5550890"/>
                  <a:gd name="connsiteY1688" fmla="*/ 414350 h 786115"/>
                  <a:gd name="connsiteX1689" fmla="*/ 4533817 w 5550890"/>
                  <a:gd name="connsiteY1689" fmla="*/ 414350 h 786115"/>
                  <a:gd name="connsiteX1690" fmla="*/ 4533473 w 5550890"/>
                  <a:gd name="connsiteY1690" fmla="*/ 415896 h 786115"/>
                  <a:gd name="connsiteX1691" fmla="*/ 4533473 w 5550890"/>
                  <a:gd name="connsiteY1691" fmla="*/ 415896 h 786115"/>
                  <a:gd name="connsiteX1692" fmla="*/ 4531413 w 5550890"/>
                  <a:gd name="connsiteY1692" fmla="*/ 418472 h 786115"/>
                  <a:gd name="connsiteX1693" fmla="*/ 4531413 w 5550890"/>
                  <a:gd name="connsiteY1693" fmla="*/ 418472 h 786115"/>
                  <a:gd name="connsiteX1694" fmla="*/ 4531241 w 5550890"/>
                  <a:gd name="connsiteY1694" fmla="*/ 418472 h 786115"/>
                  <a:gd name="connsiteX1695" fmla="*/ 4531241 w 5550890"/>
                  <a:gd name="connsiteY1695" fmla="*/ 418643 h 786115"/>
                  <a:gd name="connsiteX1696" fmla="*/ 4531241 w 5550890"/>
                  <a:gd name="connsiteY1696" fmla="*/ 421047 h 786115"/>
                  <a:gd name="connsiteX1697" fmla="*/ 4530898 w 5550890"/>
                  <a:gd name="connsiteY1697" fmla="*/ 421047 h 786115"/>
                  <a:gd name="connsiteX1698" fmla="*/ 4536049 w 5550890"/>
                  <a:gd name="connsiteY1698" fmla="*/ 431007 h 786115"/>
                  <a:gd name="connsiteX1699" fmla="*/ 4536049 w 5550890"/>
                  <a:gd name="connsiteY1699" fmla="*/ 431007 h 786115"/>
                  <a:gd name="connsiteX1700" fmla="*/ 4535878 w 5550890"/>
                  <a:gd name="connsiteY1700" fmla="*/ 432037 h 786115"/>
                  <a:gd name="connsiteX1701" fmla="*/ 4535878 w 5550890"/>
                  <a:gd name="connsiteY1701" fmla="*/ 432037 h 786115"/>
                  <a:gd name="connsiteX1702" fmla="*/ 4538797 w 5550890"/>
                  <a:gd name="connsiteY1702" fmla="*/ 435300 h 786115"/>
                  <a:gd name="connsiteX1703" fmla="*/ 4538797 w 5550890"/>
                  <a:gd name="connsiteY1703" fmla="*/ 435300 h 786115"/>
                  <a:gd name="connsiteX1704" fmla="*/ 4539140 w 5550890"/>
                  <a:gd name="connsiteY1704" fmla="*/ 434956 h 786115"/>
                  <a:gd name="connsiteX1705" fmla="*/ 4539140 w 5550890"/>
                  <a:gd name="connsiteY1705" fmla="*/ 434956 h 786115"/>
                  <a:gd name="connsiteX1706" fmla="*/ 4540857 w 5550890"/>
                  <a:gd name="connsiteY1706" fmla="*/ 432724 h 786115"/>
                  <a:gd name="connsiteX1707" fmla="*/ 4540857 w 5550890"/>
                  <a:gd name="connsiteY1707" fmla="*/ 432724 h 786115"/>
                  <a:gd name="connsiteX1708" fmla="*/ 4543948 w 5550890"/>
                  <a:gd name="connsiteY1708" fmla="*/ 426542 h 786115"/>
                  <a:gd name="connsiteX1709" fmla="*/ 4543948 w 5550890"/>
                  <a:gd name="connsiteY1709" fmla="*/ 426542 h 786115"/>
                  <a:gd name="connsiteX1710" fmla="*/ 4552534 w 5550890"/>
                  <a:gd name="connsiteY1710" fmla="*/ 407654 h 786115"/>
                  <a:gd name="connsiteX1711" fmla="*/ 4552534 w 5550890"/>
                  <a:gd name="connsiteY1711" fmla="*/ 407654 h 786115"/>
                  <a:gd name="connsiteX1712" fmla="*/ 4556827 w 5550890"/>
                  <a:gd name="connsiteY1712" fmla="*/ 404906 h 786115"/>
                  <a:gd name="connsiteX1713" fmla="*/ 4556827 w 5550890"/>
                  <a:gd name="connsiteY1713" fmla="*/ 404906 h 786115"/>
                  <a:gd name="connsiteX1714" fmla="*/ 4558888 w 5550890"/>
                  <a:gd name="connsiteY1714" fmla="*/ 403017 h 786115"/>
                  <a:gd name="connsiteX1715" fmla="*/ 4558888 w 5550890"/>
                  <a:gd name="connsiteY1715" fmla="*/ 403017 h 786115"/>
                  <a:gd name="connsiteX1716" fmla="*/ 4555625 w 5550890"/>
                  <a:gd name="connsiteY1716" fmla="*/ 397522 h 786115"/>
                  <a:gd name="connsiteX1717" fmla="*/ 4555625 w 5550890"/>
                  <a:gd name="connsiteY1717" fmla="*/ 397522 h 786115"/>
                  <a:gd name="connsiteX1718" fmla="*/ 4552190 w 5550890"/>
                  <a:gd name="connsiteY1718" fmla="*/ 391169 h 786115"/>
                  <a:gd name="connsiteX1719" fmla="*/ 4552190 w 5550890"/>
                  <a:gd name="connsiteY1719" fmla="*/ 391169 h 786115"/>
                  <a:gd name="connsiteX1720" fmla="*/ 4556140 w 5550890"/>
                  <a:gd name="connsiteY1720" fmla="*/ 387047 h 786115"/>
                  <a:gd name="connsiteX1721" fmla="*/ 4556140 w 5550890"/>
                  <a:gd name="connsiteY1721" fmla="*/ 387047 h 786115"/>
                  <a:gd name="connsiteX1722" fmla="*/ 4571079 w 5550890"/>
                  <a:gd name="connsiteY1722" fmla="*/ 392371 h 786115"/>
                  <a:gd name="connsiteX1723" fmla="*/ 4571079 w 5550890"/>
                  <a:gd name="connsiteY1723" fmla="*/ 392371 h 786115"/>
                  <a:gd name="connsiteX1724" fmla="*/ 4580695 w 5550890"/>
                  <a:gd name="connsiteY1724" fmla="*/ 394603 h 786115"/>
                  <a:gd name="connsiteX1725" fmla="*/ 4580695 w 5550890"/>
                  <a:gd name="connsiteY1725" fmla="*/ 394603 h 786115"/>
                  <a:gd name="connsiteX1726" fmla="*/ 4581210 w 5550890"/>
                  <a:gd name="connsiteY1726" fmla="*/ 394603 h 786115"/>
                  <a:gd name="connsiteX1727" fmla="*/ 4581210 w 5550890"/>
                  <a:gd name="connsiteY1727" fmla="*/ 394603 h 786115"/>
                  <a:gd name="connsiteX1728" fmla="*/ 4581210 w 5550890"/>
                  <a:gd name="connsiteY1728" fmla="*/ 394603 h 786115"/>
                  <a:gd name="connsiteX1729" fmla="*/ 4581210 w 5550890"/>
                  <a:gd name="connsiteY1729" fmla="*/ 394603 h 786115"/>
                  <a:gd name="connsiteX1730" fmla="*/ 4581210 w 5550890"/>
                  <a:gd name="connsiteY1730" fmla="*/ 394603 h 786115"/>
                  <a:gd name="connsiteX1731" fmla="*/ 4581210 w 5550890"/>
                  <a:gd name="connsiteY1731" fmla="*/ 394603 h 786115"/>
                  <a:gd name="connsiteX1732" fmla="*/ 4581210 w 5550890"/>
                  <a:gd name="connsiteY1732" fmla="*/ 394603 h 786115"/>
                  <a:gd name="connsiteX1733" fmla="*/ 4581210 w 5550890"/>
                  <a:gd name="connsiteY1733" fmla="*/ 394603 h 786115"/>
                  <a:gd name="connsiteX1734" fmla="*/ 4589281 w 5550890"/>
                  <a:gd name="connsiteY1734" fmla="*/ 395633 h 786115"/>
                  <a:gd name="connsiteX1735" fmla="*/ 4589281 w 5550890"/>
                  <a:gd name="connsiteY1735" fmla="*/ 395633 h 786115"/>
                  <a:gd name="connsiteX1736" fmla="*/ 4584988 w 5550890"/>
                  <a:gd name="connsiteY1736" fmla="*/ 386876 h 786115"/>
                  <a:gd name="connsiteX1737" fmla="*/ 4584988 w 5550890"/>
                  <a:gd name="connsiteY1737" fmla="*/ 386876 h 786115"/>
                  <a:gd name="connsiteX1738" fmla="*/ 4584645 w 5550890"/>
                  <a:gd name="connsiteY1738" fmla="*/ 385330 h 786115"/>
                  <a:gd name="connsiteX1739" fmla="*/ 4584645 w 5550890"/>
                  <a:gd name="connsiteY1739" fmla="*/ 385330 h 786115"/>
                  <a:gd name="connsiteX1740" fmla="*/ 4578120 w 5550890"/>
                  <a:gd name="connsiteY1740" fmla="*/ 386189 h 786115"/>
                  <a:gd name="connsiteX1741" fmla="*/ 4578120 w 5550890"/>
                  <a:gd name="connsiteY1741" fmla="*/ 386189 h 786115"/>
                  <a:gd name="connsiteX1742" fmla="*/ 4564383 w 5550890"/>
                  <a:gd name="connsiteY1742" fmla="*/ 382239 h 786115"/>
                  <a:gd name="connsiteX1743" fmla="*/ 4564383 w 5550890"/>
                  <a:gd name="connsiteY1743" fmla="*/ 382239 h 786115"/>
                  <a:gd name="connsiteX1744" fmla="*/ 4558544 w 5550890"/>
                  <a:gd name="connsiteY1744" fmla="*/ 370391 h 786115"/>
                  <a:gd name="connsiteX1745" fmla="*/ 4558544 w 5550890"/>
                  <a:gd name="connsiteY1745" fmla="*/ 370391 h 786115"/>
                  <a:gd name="connsiteX1746" fmla="*/ 4565413 w 5550890"/>
                  <a:gd name="connsiteY1746" fmla="*/ 361634 h 786115"/>
                  <a:gd name="connsiteX1747" fmla="*/ 4565413 w 5550890"/>
                  <a:gd name="connsiteY1747" fmla="*/ 361634 h 786115"/>
                  <a:gd name="connsiteX1748" fmla="*/ 4566099 w 5550890"/>
                  <a:gd name="connsiteY1748" fmla="*/ 361634 h 786115"/>
                  <a:gd name="connsiteX1749" fmla="*/ 4566099 w 5550890"/>
                  <a:gd name="connsiteY1749" fmla="*/ 361634 h 786115"/>
                  <a:gd name="connsiteX1750" fmla="*/ 4566271 w 5550890"/>
                  <a:gd name="connsiteY1750" fmla="*/ 361634 h 786115"/>
                  <a:gd name="connsiteX1751" fmla="*/ 4566271 w 5550890"/>
                  <a:gd name="connsiteY1751" fmla="*/ 361634 h 786115"/>
                  <a:gd name="connsiteX1752" fmla="*/ 4577433 w 5550890"/>
                  <a:gd name="connsiteY1752" fmla="*/ 362835 h 786115"/>
                  <a:gd name="connsiteX1753" fmla="*/ 4577433 w 5550890"/>
                  <a:gd name="connsiteY1753" fmla="*/ 362835 h 786115"/>
                  <a:gd name="connsiteX1754" fmla="*/ 4582069 w 5550890"/>
                  <a:gd name="connsiteY1754" fmla="*/ 362492 h 786115"/>
                  <a:gd name="connsiteX1755" fmla="*/ 4582069 w 5550890"/>
                  <a:gd name="connsiteY1755" fmla="*/ 362492 h 786115"/>
                  <a:gd name="connsiteX1756" fmla="*/ 4586018 w 5550890"/>
                  <a:gd name="connsiteY1756" fmla="*/ 365412 h 786115"/>
                  <a:gd name="connsiteX1757" fmla="*/ 4586018 w 5550890"/>
                  <a:gd name="connsiteY1757" fmla="*/ 365412 h 786115"/>
                  <a:gd name="connsiteX1758" fmla="*/ 4589968 w 5550890"/>
                  <a:gd name="connsiteY1758" fmla="*/ 375543 h 786115"/>
                  <a:gd name="connsiteX1759" fmla="*/ 4589968 w 5550890"/>
                  <a:gd name="connsiteY1759" fmla="*/ 375543 h 786115"/>
                  <a:gd name="connsiteX1760" fmla="*/ 4592029 w 5550890"/>
                  <a:gd name="connsiteY1760" fmla="*/ 375543 h 786115"/>
                  <a:gd name="connsiteX1761" fmla="*/ 4592029 w 5550890"/>
                  <a:gd name="connsiteY1761" fmla="*/ 375543 h 786115"/>
                  <a:gd name="connsiteX1762" fmla="*/ 4602675 w 5550890"/>
                  <a:gd name="connsiteY1762" fmla="*/ 380522 h 786115"/>
                  <a:gd name="connsiteX1763" fmla="*/ 4602675 w 5550890"/>
                  <a:gd name="connsiteY1763" fmla="*/ 380522 h 786115"/>
                  <a:gd name="connsiteX1764" fmla="*/ 4603019 w 5550890"/>
                  <a:gd name="connsiteY1764" fmla="*/ 384815 h 786115"/>
                  <a:gd name="connsiteX1765" fmla="*/ 4603019 w 5550890"/>
                  <a:gd name="connsiteY1765" fmla="*/ 384815 h 786115"/>
                  <a:gd name="connsiteX1766" fmla="*/ 4603534 w 5550890"/>
                  <a:gd name="connsiteY1766" fmla="*/ 386189 h 786115"/>
                  <a:gd name="connsiteX1767" fmla="*/ 4603534 w 5550890"/>
                  <a:gd name="connsiteY1767" fmla="*/ 386189 h 786115"/>
                  <a:gd name="connsiteX1768" fmla="*/ 4604735 w 5550890"/>
                  <a:gd name="connsiteY1768" fmla="*/ 385674 h 786115"/>
                  <a:gd name="connsiteX1769" fmla="*/ 4604735 w 5550890"/>
                  <a:gd name="connsiteY1769" fmla="*/ 385674 h 786115"/>
                  <a:gd name="connsiteX1770" fmla="*/ 4614180 w 5550890"/>
                  <a:gd name="connsiteY1770" fmla="*/ 383098 h 786115"/>
                  <a:gd name="connsiteX1771" fmla="*/ 4614180 w 5550890"/>
                  <a:gd name="connsiteY1771" fmla="*/ 383098 h 786115"/>
                  <a:gd name="connsiteX1772" fmla="*/ 4618644 w 5550890"/>
                  <a:gd name="connsiteY1772" fmla="*/ 385330 h 786115"/>
                  <a:gd name="connsiteX1773" fmla="*/ 4618644 w 5550890"/>
                  <a:gd name="connsiteY1773" fmla="*/ 385330 h 786115"/>
                  <a:gd name="connsiteX1774" fmla="*/ 4619160 w 5550890"/>
                  <a:gd name="connsiteY1774" fmla="*/ 389967 h 786115"/>
                  <a:gd name="connsiteX1775" fmla="*/ 4619160 w 5550890"/>
                  <a:gd name="connsiteY1775" fmla="*/ 389967 h 786115"/>
                  <a:gd name="connsiteX1776" fmla="*/ 4614180 w 5550890"/>
                  <a:gd name="connsiteY1776" fmla="*/ 402846 h 786115"/>
                  <a:gd name="connsiteX1777" fmla="*/ 4614180 w 5550890"/>
                  <a:gd name="connsiteY1777" fmla="*/ 402846 h 786115"/>
                  <a:gd name="connsiteX1778" fmla="*/ 4613665 w 5550890"/>
                  <a:gd name="connsiteY1778" fmla="*/ 403189 h 786115"/>
                  <a:gd name="connsiteX1779" fmla="*/ 4613150 w 5550890"/>
                  <a:gd name="connsiteY1779" fmla="*/ 403189 h 786115"/>
                  <a:gd name="connsiteX1780" fmla="*/ 4611605 w 5550890"/>
                  <a:gd name="connsiteY1780" fmla="*/ 403876 h 786115"/>
                  <a:gd name="connsiteX1781" fmla="*/ 4611605 w 5550890"/>
                  <a:gd name="connsiteY1781" fmla="*/ 403876 h 786115"/>
                  <a:gd name="connsiteX1782" fmla="*/ 4611261 w 5550890"/>
                  <a:gd name="connsiteY1782" fmla="*/ 404219 h 786115"/>
                  <a:gd name="connsiteX1783" fmla="*/ 4611261 w 5550890"/>
                  <a:gd name="connsiteY1783" fmla="*/ 404219 h 786115"/>
                  <a:gd name="connsiteX1784" fmla="*/ 4611433 w 5550890"/>
                  <a:gd name="connsiteY1784" fmla="*/ 404563 h 786115"/>
                  <a:gd name="connsiteX1785" fmla="*/ 4611776 w 5550890"/>
                  <a:gd name="connsiteY1785" fmla="*/ 404563 h 786115"/>
                  <a:gd name="connsiteX1786" fmla="*/ 4611776 w 5550890"/>
                  <a:gd name="connsiteY1786" fmla="*/ 404563 h 786115"/>
                  <a:gd name="connsiteX1787" fmla="*/ 4622079 w 5550890"/>
                  <a:gd name="connsiteY1787" fmla="*/ 403361 h 786115"/>
                  <a:gd name="connsiteX1788" fmla="*/ 4622079 w 5550890"/>
                  <a:gd name="connsiteY1788" fmla="*/ 403361 h 786115"/>
                  <a:gd name="connsiteX1789" fmla="*/ 4622594 w 5550890"/>
                  <a:gd name="connsiteY1789" fmla="*/ 403361 h 786115"/>
                  <a:gd name="connsiteX1790" fmla="*/ 4622594 w 5550890"/>
                  <a:gd name="connsiteY1790" fmla="*/ 403361 h 786115"/>
                  <a:gd name="connsiteX1791" fmla="*/ 4645433 w 5550890"/>
                  <a:gd name="connsiteY1791" fmla="*/ 405936 h 786115"/>
                  <a:gd name="connsiteX1792" fmla="*/ 4645433 w 5550890"/>
                  <a:gd name="connsiteY1792" fmla="*/ 405936 h 786115"/>
                  <a:gd name="connsiteX1793" fmla="*/ 4670159 w 5550890"/>
                  <a:gd name="connsiteY1793" fmla="*/ 407482 h 786115"/>
                  <a:gd name="connsiteX1794" fmla="*/ 4670159 w 5550890"/>
                  <a:gd name="connsiteY1794" fmla="*/ 407482 h 786115"/>
                  <a:gd name="connsiteX1795" fmla="*/ 4677715 w 5550890"/>
                  <a:gd name="connsiteY1795" fmla="*/ 407310 h 786115"/>
                  <a:gd name="connsiteX1796" fmla="*/ 4677715 w 5550890"/>
                  <a:gd name="connsiteY1796" fmla="*/ 407310 h 786115"/>
                  <a:gd name="connsiteX1797" fmla="*/ 4686988 w 5550890"/>
                  <a:gd name="connsiteY1797" fmla="*/ 404391 h 786115"/>
                  <a:gd name="connsiteX1798" fmla="*/ 4686988 w 5550890"/>
                  <a:gd name="connsiteY1798" fmla="*/ 404391 h 786115"/>
                  <a:gd name="connsiteX1799" fmla="*/ 4692654 w 5550890"/>
                  <a:gd name="connsiteY1799" fmla="*/ 406280 h 786115"/>
                  <a:gd name="connsiteX1800" fmla="*/ 4692654 w 5550890"/>
                  <a:gd name="connsiteY1800" fmla="*/ 406280 h 786115"/>
                  <a:gd name="connsiteX1801" fmla="*/ 4713603 w 5550890"/>
                  <a:gd name="connsiteY1801" fmla="*/ 414865 h 786115"/>
                  <a:gd name="connsiteX1802" fmla="*/ 4713603 w 5550890"/>
                  <a:gd name="connsiteY1802" fmla="*/ 414865 h 786115"/>
                  <a:gd name="connsiteX1803" fmla="*/ 4735412 w 5550890"/>
                  <a:gd name="connsiteY1803" fmla="*/ 420188 h 786115"/>
                  <a:gd name="connsiteX1804" fmla="*/ 4735412 w 5550890"/>
                  <a:gd name="connsiteY1804" fmla="*/ 420188 h 786115"/>
                  <a:gd name="connsiteX1805" fmla="*/ 4760139 w 5550890"/>
                  <a:gd name="connsiteY1805" fmla="*/ 423623 h 786115"/>
                  <a:gd name="connsiteX1806" fmla="*/ 4760139 w 5550890"/>
                  <a:gd name="connsiteY1806" fmla="*/ 423623 h 786115"/>
                  <a:gd name="connsiteX1807" fmla="*/ 4776451 w 5550890"/>
                  <a:gd name="connsiteY1807" fmla="*/ 420188 h 786115"/>
                  <a:gd name="connsiteX1808" fmla="*/ 4776451 w 5550890"/>
                  <a:gd name="connsiteY1808" fmla="*/ 420188 h 786115"/>
                  <a:gd name="connsiteX1809" fmla="*/ 4782633 w 5550890"/>
                  <a:gd name="connsiteY1809" fmla="*/ 421219 h 786115"/>
                  <a:gd name="connsiteX1810" fmla="*/ 4782633 w 5550890"/>
                  <a:gd name="connsiteY1810" fmla="*/ 421219 h 786115"/>
                  <a:gd name="connsiteX1811" fmla="*/ 4822643 w 5550890"/>
                  <a:gd name="connsiteY1811" fmla="*/ 431179 h 786115"/>
                  <a:gd name="connsiteX1812" fmla="*/ 4822643 w 5550890"/>
                  <a:gd name="connsiteY1812" fmla="*/ 431179 h 786115"/>
                  <a:gd name="connsiteX1813" fmla="*/ 4847370 w 5550890"/>
                  <a:gd name="connsiteY1813" fmla="*/ 441997 h 786115"/>
                  <a:gd name="connsiteX1814" fmla="*/ 4847370 w 5550890"/>
                  <a:gd name="connsiteY1814" fmla="*/ 441997 h 786115"/>
                  <a:gd name="connsiteX1815" fmla="*/ 4846683 w 5550890"/>
                  <a:gd name="connsiteY1815" fmla="*/ 445603 h 786115"/>
                  <a:gd name="connsiteX1816" fmla="*/ 4846683 w 5550890"/>
                  <a:gd name="connsiteY1816" fmla="*/ 445603 h 786115"/>
                  <a:gd name="connsiteX1817" fmla="*/ 4849259 w 5550890"/>
                  <a:gd name="connsiteY1817" fmla="*/ 450926 h 786115"/>
                  <a:gd name="connsiteX1818" fmla="*/ 4849259 w 5550890"/>
                  <a:gd name="connsiteY1818" fmla="*/ 450926 h 786115"/>
                  <a:gd name="connsiteX1819" fmla="*/ 4860249 w 5550890"/>
                  <a:gd name="connsiteY1819" fmla="*/ 453673 h 786115"/>
                  <a:gd name="connsiteX1820" fmla="*/ 4860249 w 5550890"/>
                  <a:gd name="connsiteY1820" fmla="*/ 453673 h 786115"/>
                  <a:gd name="connsiteX1821" fmla="*/ 4863340 w 5550890"/>
                  <a:gd name="connsiteY1821" fmla="*/ 453330 h 786115"/>
                  <a:gd name="connsiteX1822" fmla="*/ 4863340 w 5550890"/>
                  <a:gd name="connsiteY1822" fmla="*/ 453330 h 786115"/>
                  <a:gd name="connsiteX1823" fmla="*/ 4873815 w 5550890"/>
                  <a:gd name="connsiteY1823" fmla="*/ 443714 h 786115"/>
                  <a:gd name="connsiteX1824" fmla="*/ 4873815 w 5550890"/>
                  <a:gd name="connsiteY1824" fmla="*/ 443714 h 786115"/>
                  <a:gd name="connsiteX1825" fmla="*/ 4884633 w 5550890"/>
                  <a:gd name="connsiteY1825" fmla="*/ 440623 h 786115"/>
                  <a:gd name="connsiteX1826" fmla="*/ 4884633 w 5550890"/>
                  <a:gd name="connsiteY1826" fmla="*/ 440623 h 786115"/>
                  <a:gd name="connsiteX1827" fmla="*/ 4892875 w 5550890"/>
                  <a:gd name="connsiteY1827" fmla="*/ 436502 h 786115"/>
                  <a:gd name="connsiteX1828" fmla="*/ 4892875 w 5550890"/>
                  <a:gd name="connsiteY1828" fmla="*/ 436502 h 786115"/>
                  <a:gd name="connsiteX1829" fmla="*/ 4898198 w 5550890"/>
                  <a:gd name="connsiteY1829" fmla="*/ 439249 h 786115"/>
                  <a:gd name="connsiteX1830" fmla="*/ 4898198 w 5550890"/>
                  <a:gd name="connsiteY1830" fmla="*/ 439249 h 786115"/>
                  <a:gd name="connsiteX1831" fmla="*/ 4913309 w 5550890"/>
                  <a:gd name="connsiteY1831" fmla="*/ 456249 h 786115"/>
                  <a:gd name="connsiteX1832" fmla="*/ 4913309 w 5550890"/>
                  <a:gd name="connsiteY1832" fmla="*/ 456249 h 786115"/>
                  <a:gd name="connsiteX1833" fmla="*/ 4934602 w 5550890"/>
                  <a:gd name="connsiteY1833" fmla="*/ 460370 h 786115"/>
                  <a:gd name="connsiteX1834" fmla="*/ 4934602 w 5550890"/>
                  <a:gd name="connsiteY1834" fmla="*/ 460370 h 786115"/>
                  <a:gd name="connsiteX1835" fmla="*/ 4945592 w 5550890"/>
                  <a:gd name="connsiteY1835" fmla="*/ 465007 h 786115"/>
                  <a:gd name="connsiteX1836" fmla="*/ 4945592 w 5550890"/>
                  <a:gd name="connsiteY1836" fmla="*/ 465007 h 786115"/>
                  <a:gd name="connsiteX1837" fmla="*/ 4947996 w 5550890"/>
                  <a:gd name="connsiteY1837" fmla="*/ 465007 h 786115"/>
                  <a:gd name="connsiteX1838" fmla="*/ 4947996 w 5550890"/>
                  <a:gd name="connsiteY1838" fmla="*/ 465007 h 786115"/>
                  <a:gd name="connsiteX1839" fmla="*/ 4967400 w 5550890"/>
                  <a:gd name="connsiteY1839" fmla="*/ 466209 h 786115"/>
                  <a:gd name="connsiteX1840" fmla="*/ 4967400 w 5550890"/>
                  <a:gd name="connsiteY1840" fmla="*/ 466209 h 786115"/>
                  <a:gd name="connsiteX1841" fmla="*/ 5012561 w 5550890"/>
                  <a:gd name="connsiteY1841" fmla="*/ 474108 h 786115"/>
                  <a:gd name="connsiteX1842" fmla="*/ 5012561 w 5550890"/>
                  <a:gd name="connsiteY1842" fmla="*/ 474108 h 786115"/>
                  <a:gd name="connsiteX1843" fmla="*/ 5039005 w 5550890"/>
                  <a:gd name="connsiteY1843" fmla="*/ 477370 h 786115"/>
                  <a:gd name="connsiteX1844" fmla="*/ 5039005 w 5550890"/>
                  <a:gd name="connsiteY1844" fmla="*/ 477370 h 786115"/>
                  <a:gd name="connsiteX1845" fmla="*/ 5055319 w 5550890"/>
                  <a:gd name="connsiteY1845" fmla="*/ 478916 h 786115"/>
                  <a:gd name="connsiteX1846" fmla="*/ 5055319 w 5550890"/>
                  <a:gd name="connsiteY1846" fmla="*/ 478916 h 786115"/>
                  <a:gd name="connsiteX1847" fmla="*/ 5063561 w 5550890"/>
                  <a:gd name="connsiteY1847" fmla="*/ 480461 h 786115"/>
                  <a:gd name="connsiteX1848" fmla="*/ 5063561 w 5550890"/>
                  <a:gd name="connsiteY1848" fmla="*/ 480461 h 786115"/>
                  <a:gd name="connsiteX1849" fmla="*/ 5072318 w 5550890"/>
                  <a:gd name="connsiteY1849" fmla="*/ 478744 h 786115"/>
                  <a:gd name="connsiteX1850" fmla="*/ 5072318 w 5550890"/>
                  <a:gd name="connsiteY1850" fmla="*/ 478744 h 786115"/>
                  <a:gd name="connsiteX1851" fmla="*/ 5092065 w 5550890"/>
                  <a:gd name="connsiteY1851" fmla="*/ 469643 h 786115"/>
                  <a:gd name="connsiteX1852" fmla="*/ 5092065 w 5550890"/>
                  <a:gd name="connsiteY1852" fmla="*/ 469643 h 786115"/>
                  <a:gd name="connsiteX1853" fmla="*/ 5114045 w 5550890"/>
                  <a:gd name="connsiteY1853" fmla="*/ 464320 h 786115"/>
                  <a:gd name="connsiteX1854" fmla="*/ 5114045 w 5550890"/>
                  <a:gd name="connsiteY1854" fmla="*/ 464320 h 786115"/>
                  <a:gd name="connsiteX1855" fmla="*/ 5144267 w 5550890"/>
                  <a:gd name="connsiteY1855" fmla="*/ 414522 h 786115"/>
                  <a:gd name="connsiteX1856" fmla="*/ 5144267 w 5550890"/>
                  <a:gd name="connsiteY1856" fmla="*/ 414522 h 786115"/>
                  <a:gd name="connsiteX1857" fmla="*/ 5145469 w 5550890"/>
                  <a:gd name="connsiteY1857" fmla="*/ 411603 h 786115"/>
                  <a:gd name="connsiteX1858" fmla="*/ 5145469 w 5550890"/>
                  <a:gd name="connsiteY1858" fmla="*/ 411603 h 786115"/>
                  <a:gd name="connsiteX1859" fmla="*/ 5148217 w 5550890"/>
                  <a:gd name="connsiteY1859" fmla="*/ 405078 h 786115"/>
                  <a:gd name="connsiteX1860" fmla="*/ 5148217 w 5550890"/>
                  <a:gd name="connsiteY1860" fmla="*/ 405078 h 786115"/>
                  <a:gd name="connsiteX1861" fmla="*/ 5154055 w 5550890"/>
                  <a:gd name="connsiteY1861" fmla="*/ 394260 h 786115"/>
                  <a:gd name="connsiteX1862" fmla="*/ 5154055 w 5550890"/>
                  <a:gd name="connsiteY1862" fmla="*/ 394260 h 786115"/>
                  <a:gd name="connsiteX1863" fmla="*/ 5156631 w 5550890"/>
                  <a:gd name="connsiteY1863" fmla="*/ 389795 h 786115"/>
                  <a:gd name="connsiteX1864" fmla="*/ 5156631 w 5550890"/>
                  <a:gd name="connsiteY1864" fmla="*/ 389795 h 786115"/>
                  <a:gd name="connsiteX1865" fmla="*/ 5158348 w 5550890"/>
                  <a:gd name="connsiteY1865" fmla="*/ 385845 h 786115"/>
                  <a:gd name="connsiteX1866" fmla="*/ 5158348 w 5550890"/>
                  <a:gd name="connsiteY1866" fmla="*/ 385845 h 786115"/>
                  <a:gd name="connsiteX1867" fmla="*/ 5158348 w 5550890"/>
                  <a:gd name="connsiteY1867" fmla="*/ 385674 h 786115"/>
                  <a:gd name="connsiteX1868" fmla="*/ 5158348 w 5550890"/>
                  <a:gd name="connsiteY1868" fmla="*/ 385674 h 786115"/>
                  <a:gd name="connsiteX1869" fmla="*/ 5159035 w 5550890"/>
                  <a:gd name="connsiteY1869" fmla="*/ 383957 h 786115"/>
                  <a:gd name="connsiteX1870" fmla="*/ 5159035 w 5550890"/>
                  <a:gd name="connsiteY1870" fmla="*/ 383957 h 786115"/>
                  <a:gd name="connsiteX1871" fmla="*/ 5159378 w 5550890"/>
                  <a:gd name="connsiteY1871" fmla="*/ 383613 h 786115"/>
                  <a:gd name="connsiteX1872" fmla="*/ 5159378 w 5550890"/>
                  <a:gd name="connsiteY1872" fmla="*/ 383613 h 786115"/>
                  <a:gd name="connsiteX1873" fmla="*/ 5166075 w 5550890"/>
                  <a:gd name="connsiteY1873" fmla="*/ 379149 h 786115"/>
                  <a:gd name="connsiteX1874" fmla="*/ 5166075 w 5550890"/>
                  <a:gd name="connsiteY1874" fmla="*/ 379149 h 786115"/>
                  <a:gd name="connsiteX1875" fmla="*/ 5168479 w 5550890"/>
                  <a:gd name="connsiteY1875" fmla="*/ 379836 h 786115"/>
                  <a:gd name="connsiteX1876" fmla="*/ 5168479 w 5550890"/>
                  <a:gd name="connsiteY1876" fmla="*/ 379836 h 786115"/>
                  <a:gd name="connsiteX1877" fmla="*/ 5181014 w 5550890"/>
                  <a:gd name="connsiteY1877" fmla="*/ 383098 h 786115"/>
                  <a:gd name="connsiteX1878" fmla="*/ 5181014 w 5550890"/>
                  <a:gd name="connsiteY1878" fmla="*/ 383098 h 786115"/>
                  <a:gd name="connsiteX1879" fmla="*/ 5185822 w 5550890"/>
                  <a:gd name="connsiteY1879" fmla="*/ 383442 h 786115"/>
                  <a:gd name="connsiteX1880" fmla="*/ 5185822 w 5550890"/>
                  <a:gd name="connsiteY1880" fmla="*/ 383442 h 786115"/>
                  <a:gd name="connsiteX1881" fmla="*/ 5188055 w 5550890"/>
                  <a:gd name="connsiteY1881" fmla="*/ 382583 h 786115"/>
                  <a:gd name="connsiteX1882" fmla="*/ 5188055 w 5550890"/>
                  <a:gd name="connsiteY1882" fmla="*/ 382583 h 786115"/>
                  <a:gd name="connsiteX1883" fmla="*/ 5191146 w 5550890"/>
                  <a:gd name="connsiteY1883" fmla="*/ 375371 h 786115"/>
                  <a:gd name="connsiteX1884" fmla="*/ 5191146 w 5550890"/>
                  <a:gd name="connsiteY1884" fmla="*/ 375371 h 786115"/>
                  <a:gd name="connsiteX1885" fmla="*/ 5191661 w 5550890"/>
                  <a:gd name="connsiteY1885" fmla="*/ 373825 h 786115"/>
                  <a:gd name="connsiteX1886" fmla="*/ 5191661 w 5550890"/>
                  <a:gd name="connsiteY1886" fmla="*/ 373825 h 786115"/>
                  <a:gd name="connsiteX1887" fmla="*/ 5199903 w 5550890"/>
                  <a:gd name="connsiteY1887" fmla="*/ 363866 h 786115"/>
                  <a:gd name="connsiteX1888" fmla="*/ 5199903 w 5550890"/>
                  <a:gd name="connsiteY1888" fmla="*/ 363866 h 786115"/>
                  <a:gd name="connsiteX1889" fmla="*/ 5204196 w 5550890"/>
                  <a:gd name="connsiteY1889" fmla="*/ 364209 h 786115"/>
                  <a:gd name="connsiteX1890" fmla="*/ 5204196 w 5550890"/>
                  <a:gd name="connsiteY1890" fmla="*/ 364209 h 786115"/>
                  <a:gd name="connsiteX1891" fmla="*/ 5205741 w 5550890"/>
                  <a:gd name="connsiteY1891" fmla="*/ 363351 h 786115"/>
                  <a:gd name="connsiteX1892" fmla="*/ 5205741 w 5550890"/>
                  <a:gd name="connsiteY1892" fmla="*/ 363351 h 786115"/>
                  <a:gd name="connsiteX1893" fmla="*/ 5211236 w 5550890"/>
                  <a:gd name="connsiteY1893" fmla="*/ 358714 h 786115"/>
                  <a:gd name="connsiteX1894" fmla="*/ 5211236 w 5550890"/>
                  <a:gd name="connsiteY1894" fmla="*/ 358714 h 786115"/>
                  <a:gd name="connsiteX1895" fmla="*/ 5214499 w 5550890"/>
                  <a:gd name="connsiteY1895" fmla="*/ 355624 h 786115"/>
                  <a:gd name="connsiteX1896" fmla="*/ 5214499 w 5550890"/>
                  <a:gd name="connsiteY1896" fmla="*/ 355624 h 786115"/>
                  <a:gd name="connsiteX1897" fmla="*/ 5218964 w 5550890"/>
                  <a:gd name="connsiteY1897" fmla="*/ 352533 h 786115"/>
                  <a:gd name="connsiteX1898" fmla="*/ 5218964 w 5550890"/>
                  <a:gd name="connsiteY1898" fmla="*/ 352533 h 786115"/>
                  <a:gd name="connsiteX1899" fmla="*/ 5226347 w 5550890"/>
                  <a:gd name="connsiteY1899" fmla="*/ 349785 h 786115"/>
                  <a:gd name="connsiteX1900" fmla="*/ 5226347 w 5550890"/>
                  <a:gd name="connsiteY1900" fmla="*/ 349785 h 786115"/>
                  <a:gd name="connsiteX1901" fmla="*/ 5231499 w 5550890"/>
                  <a:gd name="connsiteY1901" fmla="*/ 345492 h 786115"/>
                  <a:gd name="connsiteX1902" fmla="*/ 5231499 w 5550890"/>
                  <a:gd name="connsiteY1902" fmla="*/ 345492 h 786115"/>
                  <a:gd name="connsiteX1903" fmla="*/ 5238024 w 5550890"/>
                  <a:gd name="connsiteY1903" fmla="*/ 327806 h 786115"/>
                  <a:gd name="connsiteX1904" fmla="*/ 5238024 w 5550890"/>
                  <a:gd name="connsiteY1904" fmla="*/ 327806 h 786115"/>
                  <a:gd name="connsiteX1905" fmla="*/ 5240256 w 5550890"/>
                  <a:gd name="connsiteY1905" fmla="*/ 328492 h 786115"/>
                  <a:gd name="connsiteX1906" fmla="*/ 5240256 w 5550890"/>
                  <a:gd name="connsiteY1906" fmla="*/ 328492 h 786115"/>
                  <a:gd name="connsiteX1907" fmla="*/ 5246954 w 5550890"/>
                  <a:gd name="connsiteY1907" fmla="*/ 333129 h 786115"/>
                  <a:gd name="connsiteX1908" fmla="*/ 5246954 w 5550890"/>
                  <a:gd name="connsiteY1908" fmla="*/ 333129 h 786115"/>
                  <a:gd name="connsiteX1909" fmla="*/ 5252277 w 5550890"/>
                  <a:gd name="connsiteY1909" fmla="*/ 321280 h 786115"/>
                  <a:gd name="connsiteX1910" fmla="*/ 5252277 w 5550890"/>
                  <a:gd name="connsiteY1910" fmla="*/ 321280 h 786115"/>
                  <a:gd name="connsiteX1911" fmla="*/ 5277862 w 5550890"/>
                  <a:gd name="connsiteY1911" fmla="*/ 310290 h 786115"/>
                  <a:gd name="connsiteX1912" fmla="*/ 5277862 w 5550890"/>
                  <a:gd name="connsiteY1912" fmla="*/ 310290 h 786115"/>
                  <a:gd name="connsiteX1913" fmla="*/ 5301044 w 5550890"/>
                  <a:gd name="connsiteY1913" fmla="*/ 304967 h 786115"/>
                  <a:gd name="connsiteX1914" fmla="*/ 5301044 w 5550890"/>
                  <a:gd name="connsiteY1914" fmla="*/ 304967 h 786115"/>
                  <a:gd name="connsiteX1915" fmla="*/ 5309286 w 5550890"/>
                  <a:gd name="connsiteY1915" fmla="*/ 292604 h 786115"/>
                  <a:gd name="connsiteX1916" fmla="*/ 5309286 w 5550890"/>
                  <a:gd name="connsiteY1916" fmla="*/ 292604 h 786115"/>
                  <a:gd name="connsiteX1917" fmla="*/ 5325427 w 5550890"/>
                  <a:gd name="connsiteY1917" fmla="*/ 290715 h 786115"/>
                  <a:gd name="connsiteX1918" fmla="*/ 5325427 w 5550890"/>
                  <a:gd name="connsiteY1918" fmla="*/ 290715 h 786115"/>
                  <a:gd name="connsiteX1919" fmla="*/ 5343973 w 5550890"/>
                  <a:gd name="connsiteY1919" fmla="*/ 288826 h 786115"/>
                  <a:gd name="connsiteX1920" fmla="*/ 5343973 w 5550890"/>
                  <a:gd name="connsiteY1920" fmla="*/ 288826 h 786115"/>
                  <a:gd name="connsiteX1921" fmla="*/ 5351872 w 5550890"/>
                  <a:gd name="connsiteY1921" fmla="*/ 286422 h 786115"/>
                  <a:gd name="connsiteX1922" fmla="*/ 5351872 w 5550890"/>
                  <a:gd name="connsiteY1922" fmla="*/ 286422 h 786115"/>
                  <a:gd name="connsiteX1923" fmla="*/ 5355134 w 5550890"/>
                  <a:gd name="connsiteY1923" fmla="*/ 288311 h 786115"/>
                  <a:gd name="connsiteX1924" fmla="*/ 5355134 w 5550890"/>
                  <a:gd name="connsiteY1924" fmla="*/ 288311 h 786115"/>
                  <a:gd name="connsiteX1925" fmla="*/ 5356508 w 5550890"/>
                  <a:gd name="connsiteY1925" fmla="*/ 290028 h 786115"/>
                  <a:gd name="connsiteX1926" fmla="*/ 5356508 w 5550890"/>
                  <a:gd name="connsiteY1926" fmla="*/ 290028 h 786115"/>
                  <a:gd name="connsiteX1927" fmla="*/ 5357195 w 5550890"/>
                  <a:gd name="connsiteY1927" fmla="*/ 285563 h 786115"/>
                  <a:gd name="connsiteX1928" fmla="*/ 5357195 w 5550890"/>
                  <a:gd name="connsiteY1928" fmla="*/ 285563 h 786115"/>
                  <a:gd name="connsiteX1929" fmla="*/ 5357195 w 5550890"/>
                  <a:gd name="connsiteY1929" fmla="*/ 284877 h 786115"/>
                  <a:gd name="connsiteX1930" fmla="*/ 5357195 w 5550890"/>
                  <a:gd name="connsiteY1930" fmla="*/ 284877 h 786115"/>
                  <a:gd name="connsiteX1931" fmla="*/ 5356852 w 5550890"/>
                  <a:gd name="connsiteY1931" fmla="*/ 281614 h 786115"/>
                  <a:gd name="connsiteX1932" fmla="*/ 5356852 w 5550890"/>
                  <a:gd name="connsiteY1932" fmla="*/ 281614 h 786115"/>
                  <a:gd name="connsiteX1933" fmla="*/ 5360114 w 5550890"/>
                  <a:gd name="connsiteY1933" fmla="*/ 276119 h 786115"/>
                  <a:gd name="connsiteX1934" fmla="*/ 5360114 w 5550890"/>
                  <a:gd name="connsiteY1934" fmla="*/ 276119 h 786115"/>
                  <a:gd name="connsiteX1935" fmla="*/ 5369559 w 5550890"/>
                  <a:gd name="connsiteY1935" fmla="*/ 274059 h 786115"/>
                  <a:gd name="connsiteX1936" fmla="*/ 5369559 w 5550890"/>
                  <a:gd name="connsiteY1936" fmla="*/ 274059 h 786115"/>
                  <a:gd name="connsiteX1937" fmla="*/ 5373336 w 5550890"/>
                  <a:gd name="connsiteY1937" fmla="*/ 274917 h 786115"/>
                  <a:gd name="connsiteX1938" fmla="*/ 5373336 w 5550890"/>
                  <a:gd name="connsiteY1938" fmla="*/ 274917 h 786115"/>
                  <a:gd name="connsiteX1939" fmla="*/ 5378488 w 5550890"/>
                  <a:gd name="connsiteY1939" fmla="*/ 278351 h 786115"/>
                  <a:gd name="connsiteX1940" fmla="*/ 5378488 w 5550890"/>
                  <a:gd name="connsiteY1940" fmla="*/ 278351 h 786115"/>
                  <a:gd name="connsiteX1941" fmla="*/ 5378488 w 5550890"/>
                  <a:gd name="connsiteY1941" fmla="*/ 278523 h 786115"/>
                  <a:gd name="connsiteX1942" fmla="*/ 5388104 w 5550890"/>
                  <a:gd name="connsiteY1942" fmla="*/ 274746 h 786115"/>
                  <a:gd name="connsiteX1943" fmla="*/ 5388104 w 5550890"/>
                  <a:gd name="connsiteY1943" fmla="*/ 274746 h 786115"/>
                  <a:gd name="connsiteX1944" fmla="*/ 5402528 w 5550890"/>
                  <a:gd name="connsiteY1944" fmla="*/ 271826 h 786115"/>
                  <a:gd name="connsiteX1945" fmla="*/ 5402528 w 5550890"/>
                  <a:gd name="connsiteY1945" fmla="*/ 271826 h 786115"/>
                  <a:gd name="connsiteX1946" fmla="*/ 5407336 w 5550890"/>
                  <a:gd name="connsiteY1946" fmla="*/ 272169 h 786115"/>
                  <a:gd name="connsiteX1947" fmla="*/ 5407336 w 5550890"/>
                  <a:gd name="connsiteY1947" fmla="*/ 272169 h 786115"/>
                  <a:gd name="connsiteX1948" fmla="*/ 5421932 w 5550890"/>
                  <a:gd name="connsiteY1948" fmla="*/ 266503 h 786115"/>
                  <a:gd name="connsiteX1949" fmla="*/ 5421932 w 5550890"/>
                  <a:gd name="connsiteY1949" fmla="*/ 266503 h 786115"/>
                  <a:gd name="connsiteX1950" fmla="*/ 5429659 w 5550890"/>
                  <a:gd name="connsiteY1950" fmla="*/ 261695 h 786115"/>
                  <a:gd name="connsiteX1951" fmla="*/ 5429659 w 5550890"/>
                  <a:gd name="connsiteY1951" fmla="*/ 261695 h 786115"/>
                  <a:gd name="connsiteX1952" fmla="*/ 5433437 w 5550890"/>
                  <a:gd name="connsiteY1952" fmla="*/ 264442 h 786115"/>
                  <a:gd name="connsiteX1953" fmla="*/ 5433437 w 5550890"/>
                  <a:gd name="connsiteY1953" fmla="*/ 264442 h 786115"/>
                  <a:gd name="connsiteX1954" fmla="*/ 5434639 w 5550890"/>
                  <a:gd name="connsiteY1954" fmla="*/ 266846 h 786115"/>
                  <a:gd name="connsiteX1955" fmla="*/ 5434639 w 5550890"/>
                  <a:gd name="connsiteY1955" fmla="*/ 266846 h 786115"/>
                  <a:gd name="connsiteX1956" fmla="*/ 5442881 w 5550890"/>
                  <a:gd name="connsiteY1956" fmla="*/ 256887 h 786115"/>
                  <a:gd name="connsiteX1957" fmla="*/ 5442881 w 5550890"/>
                  <a:gd name="connsiteY1957" fmla="*/ 256887 h 786115"/>
                  <a:gd name="connsiteX1958" fmla="*/ 5466578 w 5550890"/>
                  <a:gd name="connsiteY1958" fmla="*/ 251907 h 786115"/>
                  <a:gd name="connsiteX1959" fmla="*/ 5466578 w 5550890"/>
                  <a:gd name="connsiteY1959" fmla="*/ 251907 h 786115"/>
                  <a:gd name="connsiteX1960" fmla="*/ 5480487 w 5550890"/>
                  <a:gd name="connsiteY1960" fmla="*/ 248129 h 786115"/>
                  <a:gd name="connsiteX1961" fmla="*/ 5480487 w 5550890"/>
                  <a:gd name="connsiteY1961" fmla="*/ 248129 h 786115"/>
                  <a:gd name="connsiteX1962" fmla="*/ 5484952 w 5550890"/>
                  <a:gd name="connsiteY1962" fmla="*/ 250362 h 786115"/>
                  <a:gd name="connsiteX1963" fmla="*/ 5484952 w 5550890"/>
                  <a:gd name="connsiteY1963" fmla="*/ 250362 h 786115"/>
                  <a:gd name="connsiteX1964" fmla="*/ 5486497 w 5550890"/>
                  <a:gd name="connsiteY1964" fmla="*/ 254139 h 786115"/>
                  <a:gd name="connsiteX1965" fmla="*/ 5486497 w 5550890"/>
                  <a:gd name="connsiteY1965" fmla="*/ 254139 h 786115"/>
                  <a:gd name="connsiteX1966" fmla="*/ 5495598 w 5550890"/>
                  <a:gd name="connsiteY1966" fmla="*/ 251735 h 786115"/>
                  <a:gd name="connsiteX1967" fmla="*/ 5495598 w 5550890"/>
                  <a:gd name="connsiteY1967" fmla="*/ 251735 h 786115"/>
                  <a:gd name="connsiteX1968" fmla="*/ 5502810 w 5550890"/>
                  <a:gd name="connsiteY1968" fmla="*/ 244008 h 786115"/>
                  <a:gd name="connsiteX1969" fmla="*/ 5502810 w 5550890"/>
                  <a:gd name="connsiteY1969" fmla="*/ 244008 h 786115"/>
                  <a:gd name="connsiteX1970" fmla="*/ 5537669 w 5550890"/>
                  <a:gd name="connsiteY1970" fmla="*/ 242806 h 786115"/>
                  <a:gd name="connsiteX1971" fmla="*/ 5537669 w 5550890"/>
                  <a:gd name="connsiteY1971" fmla="*/ 242806 h 786115"/>
                  <a:gd name="connsiteX1972" fmla="*/ 5542477 w 5550890"/>
                  <a:gd name="connsiteY1972" fmla="*/ 242978 h 786115"/>
                  <a:gd name="connsiteX1973" fmla="*/ 5542477 w 5550890"/>
                  <a:gd name="connsiteY1973" fmla="*/ 242978 h 786115"/>
                  <a:gd name="connsiteX1974" fmla="*/ 5550375 w 5550890"/>
                  <a:gd name="connsiteY1974" fmla="*/ 245382 h 786115"/>
                  <a:gd name="connsiteX1975" fmla="*/ 5550375 w 5550890"/>
                  <a:gd name="connsiteY1975" fmla="*/ 245382 h 786115"/>
                  <a:gd name="connsiteX1976" fmla="*/ 5550891 w 5550890"/>
                  <a:gd name="connsiteY1976" fmla="*/ 247786 h 786115"/>
                  <a:gd name="connsiteX1977" fmla="*/ 5550891 w 5550890"/>
                  <a:gd name="connsiteY1977" fmla="*/ 247786 h 786115"/>
                  <a:gd name="connsiteX1978" fmla="*/ 5542992 w 5550890"/>
                  <a:gd name="connsiteY1978" fmla="*/ 258776 h 786115"/>
                  <a:gd name="connsiteX1979" fmla="*/ 5542992 w 5550890"/>
                  <a:gd name="connsiteY1979" fmla="*/ 258776 h 786115"/>
                  <a:gd name="connsiteX1980" fmla="*/ 5532861 w 5550890"/>
                  <a:gd name="connsiteY1980" fmla="*/ 262038 h 786115"/>
                  <a:gd name="connsiteX1981" fmla="*/ 5532861 w 5550890"/>
                  <a:gd name="connsiteY1981" fmla="*/ 262038 h 786115"/>
                  <a:gd name="connsiteX1982" fmla="*/ 5529426 w 5550890"/>
                  <a:gd name="connsiteY1982" fmla="*/ 261351 h 786115"/>
                  <a:gd name="connsiteX1983" fmla="*/ 5529426 w 5550890"/>
                  <a:gd name="connsiteY1983" fmla="*/ 261351 h 786115"/>
                  <a:gd name="connsiteX1984" fmla="*/ 5525477 w 5550890"/>
                  <a:gd name="connsiteY1984" fmla="*/ 259119 h 786115"/>
                  <a:gd name="connsiteX1985" fmla="*/ 5525477 w 5550890"/>
                  <a:gd name="connsiteY1985" fmla="*/ 259119 h 786115"/>
                  <a:gd name="connsiteX1986" fmla="*/ 5524790 w 5550890"/>
                  <a:gd name="connsiteY1986" fmla="*/ 259119 h 786115"/>
                  <a:gd name="connsiteX1987" fmla="*/ 5524618 w 5550890"/>
                  <a:gd name="connsiteY1987" fmla="*/ 259119 h 786115"/>
                  <a:gd name="connsiteX1988" fmla="*/ 5513285 w 5550890"/>
                  <a:gd name="connsiteY1988" fmla="*/ 258604 h 786115"/>
                  <a:gd name="connsiteX1989" fmla="*/ 5513285 w 5550890"/>
                  <a:gd name="connsiteY1989" fmla="*/ 258604 h 786115"/>
                  <a:gd name="connsiteX1990" fmla="*/ 5496285 w 5550890"/>
                  <a:gd name="connsiteY1990" fmla="*/ 261523 h 786115"/>
                  <a:gd name="connsiteX1991" fmla="*/ 5496285 w 5550890"/>
                  <a:gd name="connsiteY1991" fmla="*/ 261523 h 786115"/>
                  <a:gd name="connsiteX1992" fmla="*/ 5476709 w 5550890"/>
                  <a:gd name="connsiteY1992" fmla="*/ 275089 h 786115"/>
                  <a:gd name="connsiteX1993" fmla="*/ 5476709 w 5550890"/>
                  <a:gd name="connsiteY1993" fmla="*/ 275089 h 786115"/>
                  <a:gd name="connsiteX1994" fmla="*/ 5467780 w 5550890"/>
                  <a:gd name="connsiteY1994" fmla="*/ 279725 h 786115"/>
                  <a:gd name="connsiteX1995" fmla="*/ 5467780 w 5550890"/>
                  <a:gd name="connsiteY1995" fmla="*/ 279725 h 786115"/>
                  <a:gd name="connsiteX1996" fmla="*/ 5464517 w 5550890"/>
                  <a:gd name="connsiteY1996" fmla="*/ 279382 h 786115"/>
                  <a:gd name="connsiteX1997" fmla="*/ 5464517 w 5550890"/>
                  <a:gd name="connsiteY1997" fmla="*/ 279382 h 786115"/>
                  <a:gd name="connsiteX1998" fmla="*/ 5454214 w 5550890"/>
                  <a:gd name="connsiteY1998" fmla="*/ 278523 h 786115"/>
                  <a:gd name="connsiteX1999" fmla="*/ 5454214 w 5550890"/>
                  <a:gd name="connsiteY1999" fmla="*/ 278523 h 786115"/>
                  <a:gd name="connsiteX2000" fmla="*/ 5442710 w 5550890"/>
                  <a:gd name="connsiteY2000" fmla="*/ 279554 h 786115"/>
                  <a:gd name="connsiteX2001" fmla="*/ 5442710 w 5550890"/>
                  <a:gd name="connsiteY2001" fmla="*/ 279554 h 786115"/>
                  <a:gd name="connsiteX2002" fmla="*/ 5420901 w 5550890"/>
                  <a:gd name="connsiteY2002" fmla="*/ 286937 h 786115"/>
                  <a:gd name="connsiteX2003" fmla="*/ 5420901 w 5550890"/>
                  <a:gd name="connsiteY2003" fmla="*/ 286937 h 786115"/>
                  <a:gd name="connsiteX2004" fmla="*/ 5412316 w 5550890"/>
                  <a:gd name="connsiteY2004" fmla="*/ 290371 h 786115"/>
                  <a:gd name="connsiteX2005" fmla="*/ 5412316 w 5550890"/>
                  <a:gd name="connsiteY2005" fmla="*/ 290371 h 786115"/>
                  <a:gd name="connsiteX2006" fmla="*/ 5408367 w 5550890"/>
                  <a:gd name="connsiteY2006" fmla="*/ 289685 h 786115"/>
                  <a:gd name="connsiteX2007" fmla="*/ 5408367 w 5550890"/>
                  <a:gd name="connsiteY2007" fmla="*/ 289685 h 786115"/>
                  <a:gd name="connsiteX2008" fmla="*/ 5396690 w 5550890"/>
                  <a:gd name="connsiteY2008" fmla="*/ 286593 h 786115"/>
                  <a:gd name="connsiteX2009" fmla="*/ 5396690 w 5550890"/>
                  <a:gd name="connsiteY2009" fmla="*/ 286593 h 786115"/>
                  <a:gd name="connsiteX2010" fmla="*/ 5394114 w 5550890"/>
                  <a:gd name="connsiteY2010" fmla="*/ 287280 h 786115"/>
                  <a:gd name="connsiteX2011" fmla="*/ 5394114 w 5550890"/>
                  <a:gd name="connsiteY2011" fmla="*/ 287280 h 786115"/>
                  <a:gd name="connsiteX2012" fmla="*/ 5375054 w 5550890"/>
                  <a:gd name="connsiteY2012" fmla="*/ 302907 h 786115"/>
                  <a:gd name="connsiteX2013" fmla="*/ 5375054 w 5550890"/>
                  <a:gd name="connsiteY2013" fmla="*/ 302907 h 786115"/>
                  <a:gd name="connsiteX2014" fmla="*/ 5375054 w 5550890"/>
                  <a:gd name="connsiteY2014" fmla="*/ 302907 h 786115"/>
                  <a:gd name="connsiteX2015" fmla="*/ 5379346 w 5550890"/>
                  <a:gd name="connsiteY2015" fmla="*/ 305482 h 786115"/>
                  <a:gd name="connsiteX2016" fmla="*/ 5379346 w 5550890"/>
                  <a:gd name="connsiteY2016" fmla="*/ 305482 h 786115"/>
                  <a:gd name="connsiteX2017" fmla="*/ 5396861 w 5550890"/>
                  <a:gd name="connsiteY2017" fmla="*/ 304452 h 786115"/>
                  <a:gd name="connsiteX2018" fmla="*/ 5396861 w 5550890"/>
                  <a:gd name="connsiteY2018" fmla="*/ 304452 h 786115"/>
                  <a:gd name="connsiteX2019" fmla="*/ 5401841 w 5550890"/>
                  <a:gd name="connsiteY2019" fmla="*/ 311836 h 786115"/>
                  <a:gd name="connsiteX2020" fmla="*/ 5401841 w 5550890"/>
                  <a:gd name="connsiteY2020" fmla="*/ 311836 h 786115"/>
                  <a:gd name="connsiteX2021" fmla="*/ 5400124 w 5550890"/>
                  <a:gd name="connsiteY2021" fmla="*/ 315957 h 786115"/>
                  <a:gd name="connsiteX2022" fmla="*/ 5400124 w 5550890"/>
                  <a:gd name="connsiteY2022" fmla="*/ 315957 h 786115"/>
                  <a:gd name="connsiteX2023" fmla="*/ 5386558 w 5550890"/>
                  <a:gd name="connsiteY2023" fmla="*/ 321624 h 786115"/>
                  <a:gd name="connsiteX2024" fmla="*/ 5386558 w 5550890"/>
                  <a:gd name="connsiteY2024" fmla="*/ 321624 h 786115"/>
                  <a:gd name="connsiteX2025" fmla="*/ 5380205 w 5550890"/>
                  <a:gd name="connsiteY2025" fmla="*/ 319048 h 786115"/>
                  <a:gd name="connsiteX2026" fmla="*/ 5380205 w 5550890"/>
                  <a:gd name="connsiteY2026" fmla="*/ 319048 h 786115"/>
                  <a:gd name="connsiteX2027" fmla="*/ 5373164 w 5550890"/>
                  <a:gd name="connsiteY2027" fmla="*/ 321452 h 786115"/>
                  <a:gd name="connsiteX2028" fmla="*/ 5373164 w 5550890"/>
                  <a:gd name="connsiteY2028" fmla="*/ 321452 h 786115"/>
                  <a:gd name="connsiteX2029" fmla="*/ 5368356 w 5550890"/>
                  <a:gd name="connsiteY2029" fmla="*/ 319048 h 786115"/>
                  <a:gd name="connsiteX2030" fmla="*/ 5368356 w 5550890"/>
                  <a:gd name="connsiteY2030" fmla="*/ 319048 h 786115"/>
                  <a:gd name="connsiteX2031" fmla="*/ 5362862 w 5550890"/>
                  <a:gd name="connsiteY2031" fmla="*/ 309947 h 786115"/>
                  <a:gd name="connsiteX2032" fmla="*/ 5362862 w 5550890"/>
                  <a:gd name="connsiteY2032" fmla="*/ 309947 h 786115"/>
                  <a:gd name="connsiteX2033" fmla="*/ 5362175 w 5550890"/>
                  <a:gd name="connsiteY2033" fmla="*/ 310805 h 786115"/>
                  <a:gd name="connsiteX2034" fmla="*/ 5362175 w 5550890"/>
                  <a:gd name="connsiteY2034" fmla="*/ 310805 h 786115"/>
                  <a:gd name="connsiteX2035" fmla="*/ 5362175 w 5550890"/>
                  <a:gd name="connsiteY2035" fmla="*/ 310805 h 786115"/>
                  <a:gd name="connsiteX2036" fmla="*/ 5361831 w 5550890"/>
                  <a:gd name="connsiteY2036" fmla="*/ 312523 h 786115"/>
                  <a:gd name="connsiteX2037" fmla="*/ 5361831 w 5550890"/>
                  <a:gd name="connsiteY2037" fmla="*/ 312523 h 786115"/>
                  <a:gd name="connsiteX2038" fmla="*/ 5360801 w 5550890"/>
                  <a:gd name="connsiteY2038" fmla="*/ 317675 h 786115"/>
                  <a:gd name="connsiteX2039" fmla="*/ 5360801 w 5550890"/>
                  <a:gd name="connsiteY2039" fmla="*/ 317675 h 786115"/>
                  <a:gd name="connsiteX2040" fmla="*/ 5355478 w 5550890"/>
                  <a:gd name="connsiteY2040" fmla="*/ 326775 h 786115"/>
                  <a:gd name="connsiteX2041" fmla="*/ 5355478 w 5550890"/>
                  <a:gd name="connsiteY2041" fmla="*/ 326775 h 786115"/>
                  <a:gd name="connsiteX2042" fmla="*/ 5352559 w 5550890"/>
                  <a:gd name="connsiteY2042" fmla="*/ 326947 h 786115"/>
                  <a:gd name="connsiteX2043" fmla="*/ 5352559 w 5550890"/>
                  <a:gd name="connsiteY2043" fmla="*/ 326947 h 786115"/>
                  <a:gd name="connsiteX2044" fmla="*/ 5346892 w 5550890"/>
                  <a:gd name="connsiteY2044" fmla="*/ 322654 h 786115"/>
                  <a:gd name="connsiteX2045" fmla="*/ 5346892 w 5550890"/>
                  <a:gd name="connsiteY2045" fmla="*/ 322654 h 786115"/>
                  <a:gd name="connsiteX2046" fmla="*/ 5346205 w 5550890"/>
                  <a:gd name="connsiteY2046" fmla="*/ 319048 h 786115"/>
                  <a:gd name="connsiteX2047" fmla="*/ 5346205 w 5550890"/>
                  <a:gd name="connsiteY2047" fmla="*/ 319048 h 786115"/>
                  <a:gd name="connsiteX2048" fmla="*/ 5346892 w 5550890"/>
                  <a:gd name="connsiteY2048" fmla="*/ 311149 h 786115"/>
                  <a:gd name="connsiteX2049" fmla="*/ 5346892 w 5550890"/>
                  <a:gd name="connsiteY2049" fmla="*/ 311149 h 786115"/>
                  <a:gd name="connsiteX2050" fmla="*/ 5346549 w 5550890"/>
                  <a:gd name="connsiteY2050" fmla="*/ 309089 h 786115"/>
                  <a:gd name="connsiteX2051" fmla="*/ 5346549 w 5550890"/>
                  <a:gd name="connsiteY2051" fmla="*/ 309089 h 786115"/>
                  <a:gd name="connsiteX2052" fmla="*/ 5346377 w 5550890"/>
                  <a:gd name="connsiteY2052" fmla="*/ 307200 h 786115"/>
                  <a:gd name="connsiteX2053" fmla="*/ 5346377 w 5550890"/>
                  <a:gd name="connsiteY2053" fmla="*/ 307200 h 786115"/>
                  <a:gd name="connsiteX2054" fmla="*/ 5340195 w 5550890"/>
                  <a:gd name="connsiteY2054" fmla="*/ 311493 h 786115"/>
                  <a:gd name="connsiteX2055" fmla="*/ 5340195 w 5550890"/>
                  <a:gd name="connsiteY2055" fmla="*/ 311493 h 786115"/>
                  <a:gd name="connsiteX2056" fmla="*/ 5337963 w 5550890"/>
                  <a:gd name="connsiteY2056" fmla="*/ 311321 h 786115"/>
                  <a:gd name="connsiteX2057" fmla="*/ 5337963 w 5550890"/>
                  <a:gd name="connsiteY2057" fmla="*/ 311321 h 786115"/>
                  <a:gd name="connsiteX2058" fmla="*/ 5339336 w 5550890"/>
                  <a:gd name="connsiteY2058" fmla="*/ 314755 h 786115"/>
                  <a:gd name="connsiteX2059" fmla="*/ 5339336 w 5550890"/>
                  <a:gd name="connsiteY2059" fmla="*/ 314755 h 786115"/>
                  <a:gd name="connsiteX2060" fmla="*/ 5338135 w 5550890"/>
                  <a:gd name="connsiteY2060" fmla="*/ 317503 h 786115"/>
                  <a:gd name="connsiteX2061" fmla="*/ 5338135 w 5550890"/>
                  <a:gd name="connsiteY2061" fmla="*/ 317503 h 786115"/>
                  <a:gd name="connsiteX2062" fmla="*/ 5335215 w 5550890"/>
                  <a:gd name="connsiteY2062" fmla="*/ 318361 h 786115"/>
                  <a:gd name="connsiteX2063" fmla="*/ 5335215 w 5550890"/>
                  <a:gd name="connsiteY2063" fmla="*/ 318361 h 786115"/>
                  <a:gd name="connsiteX2064" fmla="*/ 5328004 w 5550890"/>
                  <a:gd name="connsiteY2064" fmla="*/ 317675 h 786115"/>
                  <a:gd name="connsiteX2065" fmla="*/ 5328004 w 5550890"/>
                  <a:gd name="connsiteY2065" fmla="*/ 317675 h 786115"/>
                  <a:gd name="connsiteX2066" fmla="*/ 5325943 w 5550890"/>
                  <a:gd name="connsiteY2066" fmla="*/ 318018 h 786115"/>
                  <a:gd name="connsiteX2067" fmla="*/ 5325943 w 5550890"/>
                  <a:gd name="connsiteY2067" fmla="*/ 318018 h 786115"/>
                  <a:gd name="connsiteX2068" fmla="*/ 5319933 w 5550890"/>
                  <a:gd name="connsiteY2068" fmla="*/ 319563 h 786115"/>
                  <a:gd name="connsiteX2069" fmla="*/ 5319933 w 5550890"/>
                  <a:gd name="connsiteY2069" fmla="*/ 319563 h 786115"/>
                  <a:gd name="connsiteX2070" fmla="*/ 5320276 w 5550890"/>
                  <a:gd name="connsiteY2070" fmla="*/ 320765 h 786115"/>
                  <a:gd name="connsiteX2071" fmla="*/ 5320276 w 5550890"/>
                  <a:gd name="connsiteY2071" fmla="*/ 320765 h 786115"/>
                  <a:gd name="connsiteX2072" fmla="*/ 5324054 w 5550890"/>
                  <a:gd name="connsiteY2072" fmla="*/ 327119 h 786115"/>
                  <a:gd name="connsiteX2073" fmla="*/ 5324054 w 5550890"/>
                  <a:gd name="connsiteY2073" fmla="*/ 327119 h 786115"/>
                  <a:gd name="connsiteX2074" fmla="*/ 5319246 w 5550890"/>
                  <a:gd name="connsiteY2074" fmla="*/ 331412 h 786115"/>
                  <a:gd name="connsiteX2075" fmla="*/ 5319246 w 5550890"/>
                  <a:gd name="connsiteY2075" fmla="*/ 331412 h 786115"/>
                  <a:gd name="connsiteX2076" fmla="*/ 5315811 w 5550890"/>
                  <a:gd name="connsiteY2076" fmla="*/ 330725 h 786115"/>
                  <a:gd name="connsiteX2077" fmla="*/ 5315811 w 5550890"/>
                  <a:gd name="connsiteY2077" fmla="*/ 330725 h 786115"/>
                  <a:gd name="connsiteX2078" fmla="*/ 5313408 w 5550890"/>
                  <a:gd name="connsiteY2078" fmla="*/ 330381 h 786115"/>
                  <a:gd name="connsiteX2079" fmla="*/ 5313408 w 5550890"/>
                  <a:gd name="connsiteY2079" fmla="*/ 330381 h 786115"/>
                  <a:gd name="connsiteX2080" fmla="*/ 5308428 w 5550890"/>
                  <a:gd name="connsiteY2080" fmla="*/ 331583 h 786115"/>
                  <a:gd name="connsiteX2081" fmla="*/ 5308428 w 5550890"/>
                  <a:gd name="connsiteY2081" fmla="*/ 331583 h 786115"/>
                  <a:gd name="connsiteX2082" fmla="*/ 5301731 w 5550890"/>
                  <a:gd name="connsiteY2082" fmla="*/ 336392 h 786115"/>
                  <a:gd name="connsiteX2083" fmla="*/ 5301731 w 5550890"/>
                  <a:gd name="connsiteY2083" fmla="*/ 336392 h 786115"/>
                  <a:gd name="connsiteX2084" fmla="*/ 5299327 w 5550890"/>
                  <a:gd name="connsiteY2084" fmla="*/ 335876 h 786115"/>
                  <a:gd name="connsiteX2085" fmla="*/ 5299327 w 5550890"/>
                  <a:gd name="connsiteY2085" fmla="*/ 335876 h 786115"/>
                  <a:gd name="connsiteX2086" fmla="*/ 5293488 w 5550890"/>
                  <a:gd name="connsiteY2086" fmla="*/ 333300 h 786115"/>
                  <a:gd name="connsiteX2087" fmla="*/ 5293488 w 5550890"/>
                  <a:gd name="connsiteY2087" fmla="*/ 333300 h 786115"/>
                  <a:gd name="connsiteX2088" fmla="*/ 5293488 w 5550890"/>
                  <a:gd name="connsiteY2088" fmla="*/ 333300 h 786115"/>
                  <a:gd name="connsiteX2089" fmla="*/ 5293488 w 5550890"/>
                  <a:gd name="connsiteY2089" fmla="*/ 333300 h 786115"/>
                  <a:gd name="connsiteX2090" fmla="*/ 5292973 w 5550890"/>
                  <a:gd name="connsiteY2090" fmla="*/ 336048 h 786115"/>
                  <a:gd name="connsiteX2091" fmla="*/ 5292973 w 5550890"/>
                  <a:gd name="connsiteY2091" fmla="*/ 336048 h 786115"/>
                  <a:gd name="connsiteX2092" fmla="*/ 5287650 w 5550890"/>
                  <a:gd name="connsiteY2092" fmla="*/ 341371 h 786115"/>
                  <a:gd name="connsiteX2093" fmla="*/ 5287650 w 5550890"/>
                  <a:gd name="connsiteY2093" fmla="*/ 341371 h 786115"/>
                  <a:gd name="connsiteX2094" fmla="*/ 5286105 w 5550890"/>
                  <a:gd name="connsiteY2094" fmla="*/ 341200 h 786115"/>
                  <a:gd name="connsiteX2095" fmla="*/ 5286105 w 5550890"/>
                  <a:gd name="connsiteY2095" fmla="*/ 341200 h 786115"/>
                  <a:gd name="connsiteX2096" fmla="*/ 5272882 w 5550890"/>
                  <a:gd name="connsiteY2096" fmla="*/ 337250 h 786115"/>
                  <a:gd name="connsiteX2097" fmla="*/ 5272882 w 5550890"/>
                  <a:gd name="connsiteY2097" fmla="*/ 337250 h 786115"/>
                  <a:gd name="connsiteX2098" fmla="*/ 5272539 w 5550890"/>
                  <a:gd name="connsiteY2098" fmla="*/ 337250 h 786115"/>
                  <a:gd name="connsiteX2099" fmla="*/ 5272539 w 5550890"/>
                  <a:gd name="connsiteY2099" fmla="*/ 337250 h 786115"/>
                  <a:gd name="connsiteX2100" fmla="*/ 5274256 w 5550890"/>
                  <a:gd name="connsiteY2100" fmla="*/ 344290 h 786115"/>
                  <a:gd name="connsiteX2101" fmla="*/ 5274256 w 5550890"/>
                  <a:gd name="connsiteY2101" fmla="*/ 344290 h 786115"/>
                  <a:gd name="connsiteX2102" fmla="*/ 5270994 w 5550890"/>
                  <a:gd name="connsiteY2102" fmla="*/ 348755 h 786115"/>
                  <a:gd name="connsiteX2103" fmla="*/ 5270994 w 5550890"/>
                  <a:gd name="connsiteY2103" fmla="*/ 348755 h 786115"/>
                  <a:gd name="connsiteX2104" fmla="*/ 5269105 w 5550890"/>
                  <a:gd name="connsiteY2104" fmla="*/ 348926 h 786115"/>
                  <a:gd name="connsiteX2105" fmla="*/ 5269105 w 5550890"/>
                  <a:gd name="connsiteY2105" fmla="*/ 348926 h 786115"/>
                  <a:gd name="connsiteX2106" fmla="*/ 5258973 w 5550890"/>
                  <a:gd name="connsiteY2106" fmla="*/ 346351 h 786115"/>
                  <a:gd name="connsiteX2107" fmla="*/ 5258973 w 5550890"/>
                  <a:gd name="connsiteY2107" fmla="*/ 346351 h 786115"/>
                  <a:gd name="connsiteX2108" fmla="*/ 5259145 w 5550890"/>
                  <a:gd name="connsiteY2108" fmla="*/ 349957 h 786115"/>
                  <a:gd name="connsiteX2109" fmla="*/ 5259145 w 5550890"/>
                  <a:gd name="connsiteY2109" fmla="*/ 349957 h 786115"/>
                  <a:gd name="connsiteX2110" fmla="*/ 5258115 w 5550890"/>
                  <a:gd name="connsiteY2110" fmla="*/ 353563 h 786115"/>
                  <a:gd name="connsiteX2111" fmla="*/ 5258115 w 5550890"/>
                  <a:gd name="connsiteY2111" fmla="*/ 353563 h 786115"/>
                  <a:gd name="connsiteX2112" fmla="*/ 5254165 w 5550890"/>
                  <a:gd name="connsiteY2112" fmla="*/ 355109 h 786115"/>
                  <a:gd name="connsiteX2113" fmla="*/ 5254165 w 5550890"/>
                  <a:gd name="connsiteY2113" fmla="*/ 355109 h 786115"/>
                  <a:gd name="connsiteX2114" fmla="*/ 5250559 w 5550890"/>
                  <a:gd name="connsiteY2114" fmla="*/ 355624 h 786115"/>
                  <a:gd name="connsiteX2115" fmla="*/ 5250559 w 5550890"/>
                  <a:gd name="connsiteY2115" fmla="*/ 355624 h 786115"/>
                  <a:gd name="connsiteX2116" fmla="*/ 5250388 w 5550890"/>
                  <a:gd name="connsiteY2116" fmla="*/ 356482 h 786115"/>
                  <a:gd name="connsiteX2117" fmla="*/ 5250388 w 5550890"/>
                  <a:gd name="connsiteY2117" fmla="*/ 356482 h 786115"/>
                  <a:gd name="connsiteX2118" fmla="*/ 5250731 w 5550890"/>
                  <a:gd name="connsiteY2118" fmla="*/ 356311 h 786115"/>
                  <a:gd name="connsiteX2119" fmla="*/ 5252963 w 5550890"/>
                  <a:gd name="connsiteY2119" fmla="*/ 356482 h 786115"/>
                  <a:gd name="connsiteX2120" fmla="*/ 5252963 w 5550890"/>
                  <a:gd name="connsiteY2120" fmla="*/ 356482 h 786115"/>
                  <a:gd name="connsiteX2121" fmla="*/ 5253307 w 5550890"/>
                  <a:gd name="connsiteY2121" fmla="*/ 356482 h 786115"/>
                  <a:gd name="connsiteX2122" fmla="*/ 5257600 w 5550890"/>
                  <a:gd name="connsiteY2122" fmla="*/ 356654 h 786115"/>
                  <a:gd name="connsiteX2123" fmla="*/ 5257600 w 5550890"/>
                  <a:gd name="connsiteY2123" fmla="*/ 356654 h 786115"/>
                  <a:gd name="connsiteX2124" fmla="*/ 5261721 w 5550890"/>
                  <a:gd name="connsiteY2124" fmla="*/ 360088 h 786115"/>
                  <a:gd name="connsiteX2125" fmla="*/ 5261721 w 5550890"/>
                  <a:gd name="connsiteY2125" fmla="*/ 360088 h 786115"/>
                  <a:gd name="connsiteX2126" fmla="*/ 5260176 w 5550890"/>
                  <a:gd name="connsiteY2126" fmla="*/ 364209 h 786115"/>
                  <a:gd name="connsiteX2127" fmla="*/ 5260176 w 5550890"/>
                  <a:gd name="connsiteY2127" fmla="*/ 364209 h 786115"/>
                  <a:gd name="connsiteX2128" fmla="*/ 5252963 w 5550890"/>
                  <a:gd name="connsiteY2128" fmla="*/ 366442 h 786115"/>
                  <a:gd name="connsiteX2129" fmla="*/ 5252963 w 5550890"/>
                  <a:gd name="connsiteY2129" fmla="*/ 366442 h 786115"/>
                  <a:gd name="connsiteX2130" fmla="*/ 5247812 w 5550890"/>
                  <a:gd name="connsiteY2130" fmla="*/ 366613 h 786115"/>
                  <a:gd name="connsiteX2131" fmla="*/ 5247812 w 5550890"/>
                  <a:gd name="connsiteY2131" fmla="*/ 366613 h 786115"/>
                  <a:gd name="connsiteX2132" fmla="*/ 5247812 w 5550890"/>
                  <a:gd name="connsiteY2132" fmla="*/ 366613 h 786115"/>
                  <a:gd name="connsiteX2133" fmla="*/ 5248670 w 5550890"/>
                  <a:gd name="connsiteY2133" fmla="*/ 375028 h 786115"/>
                  <a:gd name="connsiteX2134" fmla="*/ 5248670 w 5550890"/>
                  <a:gd name="connsiteY2134" fmla="*/ 375028 h 786115"/>
                  <a:gd name="connsiteX2135" fmla="*/ 5248842 w 5550890"/>
                  <a:gd name="connsiteY2135" fmla="*/ 375714 h 786115"/>
                  <a:gd name="connsiteX2136" fmla="*/ 5248842 w 5550890"/>
                  <a:gd name="connsiteY2136" fmla="*/ 375714 h 786115"/>
                  <a:gd name="connsiteX2137" fmla="*/ 5258630 w 5550890"/>
                  <a:gd name="connsiteY2137" fmla="*/ 370048 h 786115"/>
                  <a:gd name="connsiteX2138" fmla="*/ 5258630 w 5550890"/>
                  <a:gd name="connsiteY2138" fmla="*/ 370048 h 786115"/>
                  <a:gd name="connsiteX2139" fmla="*/ 5271680 w 5550890"/>
                  <a:gd name="connsiteY2139" fmla="*/ 365412 h 786115"/>
                  <a:gd name="connsiteX2140" fmla="*/ 5271680 w 5550890"/>
                  <a:gd name="connsiteY2140" fmla="*/ 365412 h 786115"/>
                  <a:gd name="connsiteX2141" fmla="*/ 5288509 w 5550890"/>
                  <a:gd name="connsiteY2141" fmla="*/ 371250 h 786115"/>
                  <a:gd name="connsiteX2142" fmla="*/ 5288509 w 5550890"/>
                  <a:gd name="connsiteY2142" fmla="*/ 371250 h 786115"/>
                  <a:gd name="connsiteX2143" fmla="*/ 5290569 w 5550890"/>
                  <a:gd name="connsiteY2143" fmla="*/ 375714 h 786115"/>
                  <a:gd name="connsiteX2144" fmla="*/ 5290569 w 5550890"/>
                  <a:gd name="connsiteY2144" fmla="*/ 375714 h 786115"/>
                  <a:gd name="connsiteX2145" fmla="*/ 5286791 w 5550890"/>
                  <a:gd name="connsiteY2145" fmla="*/ 379321 h 786115"/>
                  <a:gd name="connsiteX2146" fmla="*/ 5286791 w 5550890"/>
                  <a:gd name="connsiteY2146" fmla="*/ 379321 h 786115"/>
                  <a:gd name="connsiteX2147" fmla="*/ 5277690 w 5550890"/>
                  <a:gd name="connsiteY2147" fmla="*/ 379836 h 786115"/>
                  <a:gd name="connsiteX2148" fmla="*/ 5277690 w 5550890"/>
                  <a:gd name="connsiteY2148" fmla="*/ 379836 h 786115"/>
                  <a:gd name="connsiteX2149" fmla="*/ 5272882 w 5550890"/>
                  <a:gd name="connsiteY2149" fmla="*/ 379321 h 786115"/>
                  <a:gd name="connsiteX2150" fmla="*/ 5272882 w 5550890"/>
                  <a:gd name="connsiteY2150" fmla="*/ 379321 h 786115"/>
                  <a:gd name="connsiteX2151" fmla="*/ 5269105 w 5550890"/>
                  <a:gd name="connsiteY2151" fmla="*/ 379664 h 786115"/>
                  <a:gd name="connsiteX2152" fmla="*/ 5269105 w 5550890"/>
                  <a:gd name="connsiteY2152" fmla="*/ 379664 h 786115"/>
                  <a:gd name="connsiteX2153" fmla="*/ 5273054 w 5550890"/>
                  <a:gd name="connsiteY2153" fmla="*/ 385330 h 786115"/>
                  <a:gd name="connsiteX2154" fmla="*/ 5273054 w 5550890"/>
                  <a:gd name="connsiteY2154" fmla="*/ 385330 h 786115"/>
                  <a:gd name="connsiteX2155" fmla="*/ 5272196 w 5550890"/>
                  <a:gd name="connsiteY2155" fmla="*/ 387563 h 786115"/>
                  <a:gd name="connsiteX2156" fmla="*/ 5272196 w 5550890"/>
                  <a:gd name="connsiteY2156" fmla="*/ 387563 h 786115"/>
                  <a:gd name="connsiteX2157" fmla="*/ 5265327 w 5550890"/>
                  <a:gd name="connsiteY2157" fmla="*/ 389280 h 786115"/>
                  <a:gd name="connsiteX2158" fmla="*/ 5265327 w 5550890"/>
                  <a:gd name="connsiteY2158" fmla="*/ 389280 h 786115"/>
                  <a:gd name="connsiteX2159" fmla="*/ 5265327 w 5550890"/>
                  <a:gd name="connsiteY2159" fmla="*/ 390654 h 786115"/>
                  <a:gd name="connsiteX2160" fmla="*/ 5265327 w 5550890"/>
                  <a:gd name="connsiteY2160" fmla="*/ 390654 h 786115"/>
                  <a:gd name="connsiteX2161" fmla="*/ 5262408 w 5550890"/>
                  <a:gd name="connsiteY2161" fmla="*/ 393745 h 786115"/>
                  <a:gd name="connsiteX2162" fmla="*/ 5262408 w 5550890"/>
                  <a:gd name="connsiteY2162" fmla="*/ 393745 h 786115"/>
                  <a:gd name="connsiteX2163" fmla="*/ 5260863 w 5550890"/>
                  <a:gd name="connsiteY2163" fmla="*/ 393229 h 786115"/>
                  <a:gd name="connsiteX2164" fmla="*/ 5260863 w 5550890"/>
                  <a:gd name="connsiteY2164" fmla="*/ 393229 h 786115"/>
                  <a:gd name="connsiteX2165" fmla="*/ 5258115 w 5550890"/>
                  <a:gd name="connsiteY2165" fmla="*/ 392371 h 786115"/>
                  <a:gd name="connsiteX2166" fmla="*/ 5258115 w 5550890"/>
                  <a:gd name="connsiteY2166" fmla="*/ 392371 h 786115"/>
                  <a:gd name="connsiteX2167" fmla="*/ 5258286 w 5550890"/>
                  <a:gd name="connsiteY2167" fmla="*/ 394603 h 786115"/>
                  <a:gd name="connsiteX2168" fmla="*/ 5258286 w 5550890"/>
                  <a:gd name="connsiteY2168" fmla="*/ 394603 h 786115"/>
                  <a:gd name="connsiteX2169" fmla="*/ 5255883 w 5550890"/>
                  <a:gd name="connsiteY2169" fmla="*/ 399240 h 786115"/>
                  <a:gd name="connsiteX2170" fmla="*/ 5255883 w 5550890"/>
                  <a:gd name="connsiteY2170" fmla="*/ 399240 h 786115"/>
                  <a:gd name="connsiteX2171" fmla="*/ 5255711 w 5550890"/>
                  <a:gd name="connsiteY2171" fmla="*/ 400956 h 786115"/>
                  <a:gd name="connsiteX2172" fmla="*/ 5255711 w 5550890"/>
                  <a:gd name="connsiteY2172" fmla="*/ 400956 h 786115"/>
                  <a:gd name="connsiteX2173" fmla="*/ 5256398 w 5550890"/>
                  <a:gd name="connsiteY2173" fmla="*/ 411603 h 786115"/>
                  <a:gd name="connsiteX2174" fmla="*/ 5256398 w 5550890"/>
                  <a:gd name="connsiteY2174" fmla="*/ 411603 h 786115"/>
                  <a:gd name="connsiteX2175" fmla="*/ 5254165 w 5550890"/>
                  <a:gd name="connsiteY2175" fmla="*/ 417441 h 786115"/>
                  <a:gd name="connsiteX2176" fmla="*/ 5254165 w 5550890"/>
                  <a:gd name="connsiteY2176" fmla="*/ 417441 h 786115"/>
                  <a:gd name="connsiteX2177" fmla="*/ 5250388 w 5550890"/>
                  <a:gd name="connsiteY2177" fmla="*/ 419330 h 786115"/>
                  <a:gd name="connsiteX2178" fmla="*/ 5250388 w 5550890"/>
                  <a:gd name="connsiteY2178" fmla="*/ 419330 h 786115"/>
                  <a:gd name="connsiteX2179" fmla="*/ 5249185 w 5550890"/>
                  <a:gd name="connsiteY2179" fmla="*/ 420875 h 786115"/>
                  <a:gd name="connsiteX2180" fmla="*/ 5249185 w 5550890"/>
                  <a:gd name="connsiteY2180" fmla="*/ 420875 h 786115"/>
                  <a:gd name="connsiteX2181" fmla="*/ 5249185 w 5550890"/>
                  <a:gd name="connsiteY2181" fmla="*/ 421219 h 786115"/>
                  <a:gd name="connsiteX2182" fmla="*/ 5245236 w 5550890"/>
                  <a:gd name="connsiteY2182" fmla="*/ 431350 h 786115"/>
                  <a:gd name="connsiteX2183" fmla="*/ 5245236 w 5550890"/>
                  <a:gd name="connsiteY2183" fmla="*/ 431350 h 786115"/>
                  <a:gd name="connsiteX2184" fmla="*/ 5238883 w 5550890"/>
                  <a:gd name="connsiteY2184" fmla="*/ 435471 h 786115"/>
                  <a:gd name="connsiteX2185" fmla="*/ 5238883 w 5550890"/>
                  <a:gd name="connsiteY2185" fmla="*/ 435471 h 786115"/>
                  <a:gd name="connsiteX2186" fmla="*/ 5238883 w 5550890"/>
                  <a:gd name="connsiteY2186" fmla="*/ 435987 h 786115"/>
                  <a:gd name="connsiteX2187" fmla="*/ 5238883 w 5550890"/>
                  <a:gd name="connsiteY2187" fmla="*/ 435987 h 786115"/>
                  <a:gd name="connsiteX2188" fmla="*/ 5244206 w 5550890"/>
                  <a:gd name="connsiteY2188" fmla="*/ 443885 h 786115"/>
                  <a:gd name="connsiteX2189" fmla="*/ 5244206 w 5550890"/>
                  <a:gd name="connsiteY2189" fmla="*/ 443885 h 786115"/>
                  <a:gd name="connsiteX2190" fmla="*/ 5243862 w 5550890"/>
                  <a:gd name="connsiteY2190" fmla="*/ 445431 h 786115"/>
                  <a:gd name="connsiteX2191" fmla="*/ 5243862 w 5550890"/>
                  <a:gd name="connsiteY2191" fmla="*/ 445431 h 786115"/>
                  <a:gd name="connsiteX2192" fmla="*/ 5235448 w 5550890"/>
                  <a:gd name="connsiteY2192" fmla="*/ 449380 h 786115"/>
                  <a:gd name="connsiteX2193" fmla="*/ 5235448 w 5550890"/>
                  <a:gd name="connsiteY2193" fmla="*/ 449380 h 786115"/>
                  <a:gd name="connsiteX2194" fmla="*/ 5234418 w 5550890"/>
                  <a:gd name="connsiteY2194" fmla="*/ 449380 h 786115"/>
                  <a:gd name="connsiteX2195" fmla="*/ 5234246 w 5550890"/>
                  <a:gd name="connsiteY2195" fmla="*/ 449209 h 786115"/>
                  <a:gd name="connsiteX2196" fmla="*/ 5229095 w 5550890"/>
                  <a:gd name="connsiteY2196" fmla="*/ 447320 h 786115"/>
                  <a:gd name="connsiteX2197" fmla="*/ 5229095 w 5550890"/>
                  <a:gd name="connsiteY2197" fmla="*/ 447320 h 786115"/>
                  <a:gd name="connsiteX2198" fmla="*/ 5230297 w 5550890"/>
                  <a:gd name="connsiteY2198" fmla="*/ 459168 h 786115"/>
                  <a:gd name="connsiteX2199" fmla="*/ 5230297 w 5550890"/>
                  <a:gd name="connsiteY2199" fmla="*/ 459168 h 786115"/>
                  <a:gd name="connsiteX2200" fmla="*/ 5226691 w 5550890"/>
                  <a:gd name="connsiteY2200" fmla="*/ 464663 h 786115"/>
                  <a:gd name="connsiteX2201" fmla="*/ 5226691 w 5550890"/>
                  <a:gd name="connsiteY2201" fmla="*/ 464663 h 786115"/>
                  <a:gd name="connsiteX2202" fmla="*/ 5217762 w 5550890"/>
                  <a:gd name="connsiteY2202" fmla="*/ 464320 h 786115"/>
                  <a:gd name="connsiteX2203" fmla="*/ 5217762 w 5550890"/>
                  <a:gd name="connsiteY2203" fmla="*/ 464320 h 786115"/>
                  <a:gd name="connsiteX2204" fmla="*/ 5214156 w 5550890"/>
                  <a:gd name="connsiteY2204" fmla="*/ 464491 h 786115"/>
                  <a:gd name="connsiteX2205" fmla="*/ 5214156 w 5550890"/>
                  <a:gd name="connsiteY2205" fmla="*/ 464491 h 786115"/>
                  <a:gd name="connsiteX2206" fmla="*/ 5219135 w 5550890"/>
                  <a:gd name="connsiteY2206" fmla="*/ 472390 h 786115"/>
                  <a:gd name="connsiteX2207" fmla="*/ 5219135 w 5550890"/>
                  <a:gd name="connsiteY2207" fmla="*/ 472390 h 786115"/>
                  <a:gd name="connsiteX2208" fmla="*/ 5219135 w 5550890"/>
                  <a:gd name="connsiteY2208" fmla="*/ 473077 h 786115"/>
                  <a:gd name="connsiteX2209" fmla="*/ 5218792 w 5550890"/>
                  <a:gd name="connsiteY2209" fmla="*/ 473592 h 786115"/>
                  <a:gd name="connsiteX2210" fmla="*/ 5212610 w 5550890"/>
                  <a:gd name="connsiteY2210" fmla="*/ 477027 h 786115"/>
                  <a:gd name="connsiteX2211" fmla="*/ 5212610 w 5550890"/>
                  <a:gd name="connsiteY2211" fmla="*/ 477027 h 786115"/>
                  <a:gd name="connsiteX2212" fmla="*/ 5208661 w 5550890"/>
                  <a:gd name="connsiteY2212" fmla="*/ 476168 h 786115"/>
                  <a:gd name="connsiteX2213" fmla="*/ 5208661 w 5550890"/>
                  <a:gd name="connsiteY2213" fmla="*/ 476168 h 786115"/>
                  <a:gd name="connsiteX2214" fmla="*/ 5206600 w 5550890"/>
                  <a:gd name="connsiteY2214" fmla="*/ 475996 h 786115"/>
                  <a:gd name="connsiteX2215" fmla="*/ 5206600 w 5550890"/>
                  <a:gd name="connsiteY2215" fmla="*/ 475996 h 786115"/>
                  <a:gd name="connsiteX2216" fmla="*/ 5210206 w 5550890"/>
                  <a:gd name="connsiteY2216" fmla="*/ 482521 h 786115"/>
                  <a:gd name="connsiteX2217" fmla="*/ 5210206 w 5550890"/>
                  <a:gd name="connsiteY2217" fmla="*/ 482521 h 786115"/>
                  <a:gd name="connsiteX2218" fmla="*/ 5203509 w 5550890"/>
                  <a:gd name="connsiteY2218" fmla="*/ 490764 h 786115"/>
                  <a:gd name="connsiteX2219" fmla="*/ 5203509 w 5550890"/>
                  <a:gd name="connsiteY2219" fmla="*/ 490764 h 786115"/>
                  <a:gd name="connsiteX2220" fmla="*/ 5195610 w 5550890"/>
                  <a:gd name="connsiteY2220" fmla="*/ 496774 h 786115"/>
                  <a:gd name="connsiteX2221" fmla="*/ 5195610 w 5550890"/>
                  <a:gd name="connsiteY2221" fmla="*/ 496774 h 786115"/>
                  <a:gd name="connsiteX2222" fmla="*/ 5193206 w 5550890"/>
                  <a:gd name="connsiteY2222" fmla="*/ 496259 h 786115"/>
                  <a:gd name="connsiteX2223" fmla="*/ 5193206 w 5550890"/>
                  <a:gd name="connsiteY2223" fmla="*/ 496259 h 786115"/>
                  <a:gd name="connsiteX2224" fmla="*/ 5187711 w 5550890"/>
                  <a:gd name="connsiteY2224" fmla="*/ 493683 h 786115"/>
                  <a:gd name="connsiteX2225" fmla="*/ 5187711 w 5550890"/>
                  <a:gd name="connsiteY2225" fmla="*/ 493683 h 786115"/>
                  <a:gd name="connsiteX2226" fmla="*/ 5185651 w 5550890"/>
                  <a:gd name="connsiteY2226" fmla="*/ 496430 h 786115"/>
                  <a:gd name="connsiteX2227" fmla="*/ 5185651 w 5550890"/>
                  <a:gd name="connsiteY2227" fmla="*/ 496430 h 786115"/>
                  <a:gd name="connsiteX2228" fmla="*/ 5185822 w 5550890"/>
                  <a:gd name="connsiteY2228" fmla="*/ 496430 h 786115"/>
                  <a:gd name="connsiteX2229" fmla="*/ 5185822 w 5550890"/>
                  <a:gd name="connsiteY2229" fmla="*/ 496430 h 786115"/>
                  <a:gd name="connsiteX2230" fmla="*/ 5189600 w 5550890"/>
                  <a:gd name="connsiteY2230" fmla="*/ 497461 h 786115"/>
                  <a:gd name="connsiteX2231" fmla="*/ 5189600 w 5550890"/>
                  <a:gd name="connsiteY2231" fmla="*/ 497461 h 786115"/>
                  <a:gd name="connsiteX2232" fmla="*/ 5196640 w 5550890"/>
                  <a:gd name="connsiteY2232" fmla="*/ 502784 h 786115"/>
                  <a:gd name="connsiteX2233" fmla="*/ 5196640 w 5550890"/>
                  <a:gd name="connsiteY2233" fmla="*/ 502784 h 786115"/>
                  <a:gd name="connsiteX2234" fmla="*/ 5196469 w 5550890"/>
                  <a:gd name="connsiteY2234" fmla="*/ 511541 h 786115"/>
                  <a:gd name="connsiteX2235" fmla="*/ 5196469 w 5550890"/>
                  <a:gd name="connsiteY2235" fmla="*/ 511541 h 786115"/>
                  <a:gd name="connsiteX2236" fmla="*/ 5188055 w 5550890"/>
                  <a:gd name="connsiteY2236" fmla="*/ 519269 h 786115"/>
                  <a:gd name="connsiteX2237" fmla="*/ 5188055 w 5550890"/>
                  <a:gd name="connsiteY2237" fmla="*/ 519269 h 786115"/>
                  <a:gd name="connsiteX2238" fmla="*/ 5181358 w 5550890"/>
                  <a:gd name="connsiteY2238" fmla="*/ 516006 h 786115"/>
                  <a:gd name="connsiteX2239" fmla="*/ 5181358 w 5550890"/>
                  <a:gd name="connsiteY2239" fmla="*/ 516006 h 786115"/>
                  <a:gd name="connsiteX2240" fmla="*/ 5181014 w 5550890"/>
                  <a:gd name="connsiteY2240" fmla="*/ 515663 h 786115"/>
                  <a:gd name="connsiteX2241" fmla="*/ 5181014 w 5550890"/>
                  <a:gd name="connsiteY2241" fmla="*/ 515663 h 786115"/>
                  <a:gd name="connsiteX2242" fmla="*/ 5180499 w 5550890"/>
                  <a:gd name="connsiteY2242" fmla="*/ 515491 h 786115"/>
                  <a:gd name="connsiteX2243" fmla="*/ 5180499 w 5550890"/>
                  <a:gd name="connsiteY2243" fmla="*/ 515491 h 786115"/>
                  <a:gd name="connsiteX2244" fmla="*/ 5178095 w 5550890"/>
                  <a:gd name="connsiteY2244" fmla="*/ 515834 h 786115"/>
                  <a:gd name="connsiteX2245" fmla="*/ 5178095 w 5550890"/>
                  <a:gd name="connsiteY2245" fmla="*/ 515834 h 786115"/>
                  <a:gd name="connsiteX2246" fmla="*/ 5174318 w 5550890"/>
                  <a:gd name="connsiteY2246" fmla="*/ 512572 h 786115"/>
                  <a:gd name="connsiteX2247" fmla="*/ 5174318 w 5550890"/>
                  <a:gd name="connsiteY2247" fmla="*/ 512572 h 786115"/>
                  <a:gd name="connsiteX2248" fmla="*/ 5171742 w 5550890"/>
                  <a:gd name="connsiteY2248" fmla="*/ 508966 h 786115"/>
                  <a:gd name="connsiteX2249" fmla="*/ 5171742 w 5550890"/>
                  <a:gd name="connsiteY2249" fmla="*/ 508966 h 786115"/>
                  <a:gd name="connsiteX2250" fmla="*/ 5170197 w 5550890"/>
                  <a:gd name="connsiteY2250" fmla="*/ 508794 h 786115"/>
                  <a:gd name="connsiteX2251" fmla="*/ 5170197 w 5550890"/>
                  <a:gd name="connsiteY2251" fmla="*/ 508794 h 786115"/>
                  <a:gd name="connsiteX2252" fmla="*/ 5167105 w 5550890"/>
                  <a:gd name="connsiteY2252" fmla="*/ 509481 h 786115"/>
                  <a:gd name="connsiteX2253" fmla="*/ 5167105 w 5550890"/>
                  <a:gd name="connsiteY2253" fmla="*/ 509481 h 786115"/>
                  <a:gd name="connsiteX2254" fmla="*/ 5166419 w 5550890"/>
                  <a:gd name="connsiteY2254" fmla="*/ 509996 h 786115"/>
                  <a:gd name="connsiteX2255" fmla="*/ 5166419 w 5550890"/>
                  <a:gd name="connsiteY2255" fmla="*/ 509996 h 786115"/>
                  <a:gd name="connsiteX2256" fmla="*/ 5166590 w 5550890"/>
                  <a:gd name="connsiteY2256" fmla="*/ 510855 h 786115"/>
                  <a:gd name="connsiteX2257" fmla="*/ 5166590 w 5550890"/>
                  <a:gd name="connsiteY2257" fmla="*/ 510855 h 786115"/>
                  <a:gd name="connsiteX2258" fmla="*/ 5169338 w 5550890"/>
                  <a:gd name="connsiteY2258" fmla="*/ 520642 h 786115"/>
                  <a:gd name="connsiteX2259" fmla="*/ 5169338 w 5550890"/>
                  <a:gd name="connsiteY2259" fmla="*/ 520642 h 786115"/>
                  <a:gd name="connsiteX2260" fmla="*/ 5168823 w 5550890"/>
                  <a:gd name="connsiteY2260" fmla="*/ 523390 h 786115"/>
                  <a:gd name="connsiteX2261" fmla="*/ 5168823 w 5550890"/>
                  <a:gd name="connsiteY2261" fmla="*/ 523390 h 786115"/>
                  <a:gd name="connsiteX2262" fmla="*/ 5164873 w 5550890"/>
                  <a:gd name="connsiteY2262" fmla="*/ 525622 h 786115"/>
                  <a:gd name="connsiteX2263" fmla="*/ 5164873 w 5550890"/>
                  <a:gd name="connsiteY2263" fmla="*/ 525622 h 786115"/>
                  <a:gd name="connsiteX2264" fmla="*/ 5157318 w 5550890"/>
                  <a:gd name="connsiteY2264" fmla="*/ 522532 h 786115"/>
                  <a:gd name="connsiteX2265" fmla="*/ 5157318 w 5550890"/>
                  <a:gd name="connsiteY2265" fmla="*/ 522532 h 786115"/>
                  <a:gd name="connsiteX2266" fmla="*/ 5152510 w 5550890"/>
                  <a:gd name="connsiteY2266" fmla="*/ 520299 h 786115"/>
                  <a:gd name="connsiteX2267" fmla="*/ 5152510 w 5550890"/>
                  <a:gd name="connsiteY2267" fmla="*/ 520299 h 786115"/>
                  <a:gd name="connsiteX2268" fmla="*/ 5152510 w 5550890"/>
                  <a:gd name="connsiteY2268" fmla="*/ 520299 h 786115"/>
                  <a:gd name="connsiteX2269" fmla="*/ 5152510 w 5550890"/>
                  <a:gd name="connsiteY2269" fmla="*/ 520299 h 786115"/>
                  <a:gd name="connsiteX2270" fmla="*/ 5147702 w 5550890"/>
                  <a:gd name="connsiteY2270" fmla="*/ 529572 h 786115"/>
                  <a:gd name="connsiteX2271" fmla="*/ 5147702 w 5550890"/>
                  <a:gd name="connsiteY2271" fmla="*/ 529572 h 786115"/>
                  <a:gd name="connsiteX2272" fmla="*/ 5143924 w 5550890"/>
                  <a:gd name="connsiteY2272" fmla="*/ 530430 h 786115"/>
                  <a:gd name="connsiteX2273" fmla="*/ 5143924 w 5550890"/>
                  <a:gd name="connsiteY2273" fmla="*/ 530430 h 786115"/>
                  <a:gd name="connsiteX2274" fmla="*/ 5143580 w 5550890"/>
                  <a:gd name="connsiteY2274" fmla="*/ 530602 h 786115"/>
                  <a:gd name="connsiteX2275" fmla="*/ 5143580 w 5550890"/>
                  <a:gd name="connsiteY2275" fmla="*/ 530602 h 786115"/>
                  <a:gd name="connsiteX2276" fmla="*/ 5151651 w 5550890"/>
                  <a:gd name="connsiteY2276" fmla="*/ 538329 h 786115"/>
                  <a:gd name="connsiteX2277" fmla="*/ 5151651 w 5550890"/>
                  <a:gd name="connsiteY2277" fmla="*/ 538329 h 786115"/>
                  <a:gd name="connsiteX2278" fmla="*/ 5150793 w 5550890"/>
                  <a:gd name="connsiteY2278" fmla="*/ 540390 h 786115"/>
                  <a:gd name="connsiteX2279" fmla="*/ 5150793 w 5550890"/>
                  <a:gd name="connsiteY2279" fmla="*/ 540390 h 786115"/>
                  <a:gd name="connsiteX2280" fmla="*/ 5125035 w 5550890"/>
                  <a:gd name="connsiteY2280" fmla="*/ 546057 h 786115"/>
                  <a:gd name="connsiteX2281" fmla="*/ 5125035 w 5550890"/>
                  <a:gd name="connsiteY2281" fmla="*/ 546057 h 786115"/>
                  <a:gd name="connsiteX2282" fmla="*/ 5111298 w 5550890"/>
                  <a:gd name="connsiteY2282" fmla="*/ 550178 h 786115"/>
                  <a:gd name="connsiteX2283" fmla="*/ 5111298 w 5550890"/>
                  <a:gd name="connsiteY2283" fmla="*/ 550178 h 786115"/>
                  <a:gd name="connsiteX2284" fmla="*/ 5110782 w 5550890"/>
                  <a:gd name="connsiteY2284" fmla="*/ 550178 h 786115"/>
                  <a:gd name="connsiteX2285" fmla="*/ 5110267 w 5550890"/>
                  <a:gd name="connsiteY2285" fmla="*/ 550006 h 786115"/>
                  <a:gd name="connsiteX2286" fmla="*/ 5105116 w 5550890"/>
                  <a:gd name="connsiteY2286" fmla="*/ 542794 h 786115"/>
                  <a:gd name="connsiteX2287" fmla="*/ 5105116 w 5550890"/>
                  <a:gd name="connsiteY2287" fmla="*/ 542794 h 786115"/>
                  <a:gd name="connsiteX2288" fmla="*/ 5102712 w 5550890"/>
                  <a:gd name="connsiteY2288" fmla="*/ 538673 h 786115"/>
                  <a:gd name="connsiteX2289" fmla="*/ 5102712 w 5550890"/>
                  <a:gd name="connsiteY2289" fmla="*/ 538673 h 786115"/>
                  <a:gd name="connsiteX2290" fmla="*/ 5099106 w 5550890"/>
                  <a:gd name="connsiteY2290" fmla="*/ 543309 h 786115"/>
                  <a:gd name="connsiteX2291" fmla="*/ 5099106 w 5550890"/>
                  <a:gd name="connsiteY2291" fmla="*/ 543309 h 786115"/>
                  <a:gd name="connsiteX2292" fmla="*/ 5093439 w 5550890"/>
                  <a:gd name="connsiteY2292" fmla="*/ 553784 h 786115"/>
                  <a:gd name="connsiteX2293" fmla="*/ 5093439 w 5550890"/>
                  <a:gd name="connsiteY2293" fmla="*/ 553784 h 786115"/>
                  <a:gd name="connsiteX2294" fmla="*/ 5089147 w 5550890"/>
                  <a:gd name="connsiteY2294" fmla="*/ 561168 h 786115"/>
                  <a:gd name="connsiteX2295" fmla="*/ 5089147 w 5550890"/>
                  <a:gd name="connsiteY2295" fmla="*/ 561168 h 786115"/>
                  <a:gd name="connsiteX2296" fmla="*/ 5084167 w 5550890"/>
                  <a:gd name="connsiteY2296" fmla="*/ 563915 h 786115"/>
                  <a:gd name="connsiteX2297" fmla="*/ 5084167 w 5550890"/>
                  <a:gd name="connsiteY2297" fmla="*/ 563915 h 786115"/>
                  <a:gd name="connsiteX2298" fmla="*/ 5085197 w 5550890"/>
                  <a:gd name="connsiteY2298" fmla="*/ 564087 h 786115"/>
                  <a:gd name="connsiteX2299" fmla="*/ 5085197 w 5550890"/>
                  <a:gd name="connsiteY2299" fmla="*/ 564087 h 786115"/>
                  <a:gd name="connsiteX2300" fmla="*/ 5091207 w 5550890"/>
                  <a:gd name="connsiteY2300" fmla="*/ 568379 h 786115"/>
                  <a:gd name="connsiteX2301" fmla="*/ 5091207 w 5550890"/>
                  <a:gd name="connsiteY2301" fmla="*/ 568379 h 786115"/>
                  <a:gd name="connsiteX2302" fmla="*/ 5091207 w 5550890"/>
                  <a:gd name="connsiteY2302" fmla="*/ 569410 h 786115"/>
                  <a:gd name="connsiteX2303" fmla="*/ 5090348 w 5550890"/>
                  <a:gd name="connsiteY2303" fmla="*/ 570097 h 786115"/>
                  <a:gd name="connsiteX2304" fmla="*/ 5081934 w 5550890"/>
                  <a:gd name="connsiteY2304" fmla="*/ 573531 h 786115"/>
                  <a:gd name="connsiteX2305" fmla="*/ 5081934 w 5550890"/>
                  <a:gd name="connsiteY2305" fmla="*/ 573531 h 786115"/>
                  <a:gd name="connsiteX2306" fmla="*/ 5078672 w 5550890"/>
                  <a:gd name="connsiteY2306" fmla="*/ 573016 h 786115"/>
                  <a:gd name="connsiteX2307" fmla="*/ 5078672 w 5550890"/>
                  <a:gd name="connsiteY2307" fmla="*/ 573016 h 786115"/>
                  <a:gd name="connsiteX2308" fmla="*/ 5070430 w 5550890"/>
                  <a:gd name="connsiteY2308" fmla="*/ 569582 h 786115"/>
                  <a:gd name="connsiteX2309" fmla="*/ 5070430 w 5550890"/>
                  <a:gd name="connsiteY2309" fmla="*/ 569582 h 786115"/>
                  <a:gd name="connsiteX2310" fmla="*/ 5069571 w 5550890"/>
                  <a:gd name="connsiteY2310" fmla="*/ 569582 h 786115"/>
                  <a:gd name="connsiteX2311" fmla="*/ 5025440 w 5550890"/>
                  <a:gd name="connsiteY2311" fmla="*/ 574733 h 786115"/>
                  <a:gd name="connsiteX2312" fmla="*/ 5025440 w 5550890"/>
                  <a:gd name="connsiteY2312" fmla="*/ 574733 h 786115"/>
                  <a:gd name="connsiteX2313" fmla="*/ 4979077 w 5550890"/>
                  <a:gd name="connsiteY2313" fmla="*/ 576794 h 786115"/>
                  <a:gd name="connsiteX2314" fmla="*/ 4979077 w 5550890"/>
                  <a:gd name="connsiteY2314" fmla="*/ 576794 h 786115"/>
                  <a:gd name="connsiteX2315" fmla="*/ 4941127 w 5550890"/>
                  <a:gd name="connsiteY2315" fmla="*/ 596026 h 786115"/>
                  <a:gd name="connsiteX2316" fmla="*/ 4941127 w 5550890"/>
                  <a:gd name="connsiteY2316" fmla="*/ 596026 h 786115"/>
                  <a:gd name="connsiteX2317" fmla="*/ 4912451 w 5550890"/>
                  <a:gd name="connsiteY2317" fmla="*/ 609420 h 786115"/>
                  <a:gd name="connsiteX2318" fmla="*/ 4912451 w 5550890"/>
                  <a:gd name="connsiteY2318" fmla="*/ 609420 h 786115"/>
                  <a:gd name="connsiteX2319" fmla="*/ 4909360 w 5550890"/>
                  <a:gd name="connsiteY2319" fmla="*/ 609076 h 786115"/>
                  <a:gd name="connsiteX2320" fmla="*/ 4909360 w 5550890"/>
                  <a:gd name="connsiteY2320" fmla="*/ 609076 h 786115"/>
                  <a:gd name="connsiteX2321" fmla="*/ 4886521 w 5550890"/>
                  <a:gd name="connsiteY2321" fmla="*/ 597056 h 786115"/>
                  <a:gd name="connsiteX2322" fmla="*/ 4886521 w 5550890"/>
                  <a:gd name="connsiteY2322" fmla="*/ 597056 h 786115"/>
                  <a:gd name="connsiteX2323" fmla="*/ 4871925 w 5550890"/>
                  <a:gd name="connsiteY2323" fmla="*/ 580915 h 786115"/>
                  <a:gd name="connsiteX2324" fmla="*/ 4871925 w 5550890"/>
                  <a:gd name="connsiteY2324" fmla="*/ 580915 h 786115"/>
                  <a:gd name="connsiteX2325" fmla="*/ 4855269 w 5550890"/>
                  <a:gd name="connsiteY2325" fmla="*/ 562885 h 786115"/>
                  <a:gd name="connsiteX2326" fmla="*/ 4855269 w 5550890"/>
                  <a:gd name="connsiteY2326" fmla="*/ 562885 h 786115"/>
                  <a:gd name="connsiteX2327" fmla="*/ 4855613 w 5550890"/>
                  <a:gd name="connsiteY2327" fmla="*/ 559279 h 786115"/>
                  <a:gd name="connsiteX2328" fmla="*/ 4855613 w 5550890"/>
                  <a:gd name="connsiteY2328" fmla="*/ 559279 h 786115"/>
                  <a:gd name="connsiteX2329" fmla="*/ 4864886 w 5550890"/>
                  <a:gd name="connsiteY2329" fmla="*/ 542966 h 786115"/>
                  <a:gd name="connsiteX2330" fmla="*/ 4864886 w 5550890"/>
                  <a:gd name="connsiteY2330" fmla="*/ 542966 h 786115"/>
                  <a:gd name="connsiteX2331" fmla="*/ 4868320 w 5550890"/>
                  <a:gd name="connsiteY2331" fmla="*/ 537128 h 786115"/>
                  <a:gd name="connsiteX2332" fmla="*/ 4868320 w 5550890"/>
                  <a:gd name="connsiteY2332" fmla="*/ 537128 h 786115"/>
                  <a:gd name="connsiteX2333" fmla="*/ 4868320 w 5550890"/>
                  <a:gd name="connsiteY2333" fmla="*/ 537128 h 786115"/>
                  <a:gd name="connsiteX2334" fmla="*/ 4857158 w 5550890"/>
                  <a:gd name="connsiteY2334" fmla="*/ 539531 h 786115"/>
                  <a:gd name="connsiteX2335" fmla="*/ 4857158 w 5550890"/>
                  <a:gd name="connsiteY2335" fmla="*/ 539531 h 786115"/>
                  <a:gd name="connsiteX2336" fmla="*/ 4830370 w 5550890"/>
                  <a:gd name="connsiteY2336" fmla="*/ 546400 h 786115"/>
                  <a:gd name="connsiteX2337" fmla="*/ 4830370 w 5550890"/>
                  <a:gd name="connsiteY2337" fmla="*/ 546400 h 786115"/>
                  <a:gd name="connsiteX2338" fmla="*/ 4823330 w 5550890"/>
                  <a:gd name="connsiteY2338" fmla="*/ 545885 h 786115"/>
                  <a:gd name="connsiteX2339" fmla="*/ 4823330 w 5550890"/>
                  <a:gd name="connsiteY2339" fmla="*/ 545885 h 786115"/>
                  <a:gd name="connsiteX2340" fmla="*/ 4798603 w 5550890"/>
                  <a:gd name="connsiteY2340" fmla="*/ 540562 h 786115"/>
                  <a:gd name="connsiteX2341" fmla="*/ 4798603 w 5550890"/>
                  <a:gd name="connsiteY2341" fmla="*/ 540562 h 786115"/>
                  <a:gd name="connsiteX2342" fmla="*/ 4794997 w 5550890"/>
                  <a:gd name="connsiteY2342" fmla="*/ 541764 h 786115"/>
                  <a:gd name="connsiteX2343" fmla="*/ 4794997 w 5550890"/>
                  <a:gd name="connsiteY2343" fmla="*/ 541764 h 786115"/>
                  <a:gd name="connsiteX2344" fmla="*/ 4779886 w 5550890"/>
                  <a:gd name="connsiteY2344" fmla="*/ 552410 h 786115"/>
                  <a:gd name="connsiteX2345" fmla="*/ 4779886 w 5550890"/>
                  <a:gd name="connsiteY2345" fmla="*/ 552410 h 786115"/>
                  <a:gd name="connsiteX2346" fmla="*/ 4779371 w 5550890"/>
                  <a:gd name="connsiteY2346" fmla="*/ 552410 h 786115"/>
                  <a:gd name="connsiteX2347" fmla="*/ 4778856 w 5550890"/>
                  <a:gd name="connsiteY2347" fmla="*/ 552238 h 786115"/>
                  <a:gd name="connsiteX2348" fmla="*/ 4775078 w 5550890"/>
                  <a:gd name="connsiteY2348" fmla="*/ 545026 h 786115"/>
                  <a:gd name="connsiteX2349" fmla="*/ 4775078 w 5550890"/>
                  <a:gd name="connsiteY2349" fmla="*/ 545026 h 786115"/>
                  <a:gd name="connsiteX2350" fmla="*/ 4773704 w 5550890"/>
                  <a:gd name="connsiteY2350" fmla="*/ 539875 h 786115"/>
                  <a:gd name="connsiteX2351" fmla="*/ 4773704 w 5550890"/>
                  <a:gd name="connsiteY2351" fmla="*/ 539875 h 786115"/>
                  <a:gd name="connsiteX2352" fmla="*/ 4750866 w 5550890"/>
                  <a:gd name="connsiteY2352" fmla="*/ 556188 h 786115"/>
                  <a:gd name="connsiteX2353" fmla="*/ 4750866 w 5550890"/>
                  <a:gd name="connsiteY2353" fmla="*/ 556188 h 786115"/>
                  <a:gd name="connsiteX2354" fmla="*/ 4741765 w 5550890"/>
                  <a:gd name="connsiteY2354" fmla="*/ 563743 h 786115"/>
                  <a:gd name="connsiteX2355" fmla="*/ 4741765 w 5550890"/>
                  <a:gd name="connsiteY2355" fmla="*/ 563743 h 786115"/>
                  <a:gd name="connsiteX2356" fmla="*/ 4741078 w 5550890"/>
                  <a:gd name="connsiteY2356" fmla="*/ 564602 h 786115"/>
                  <a:gd name="connsiteX2357" fmla="*/ 4741078 w 5550890"/>
                  <a:gd name="connsiteY2357" fmla="*/ 564602 h 786115"/>
                  <a:gd name="connsiteX2358" fmla="*/ 4747947 w 5550890"/>
                  <a:gd name="connsiteY2358" fmla="*/ 576622 h 786115"/>
                  <a:gd name="connsiteX2359" fmla="*/ 4747947 w 5550890"/>
                  <a:gd name="connsiteY2359" fmla="*/ 576622 h 786115"/>
                  <a:gd name="connsiteX2360" fmla="*/ 4746230 w 5550890"/>
                  <a:gd name="connsiteY2360" fmla="*/ 580057 h 786115"/>
                  <a:gd name="connsiteX2361" fmla="*/ 4746230 w 5550890"/>
                  <a:gd name="connsiteY2361" fmla="*/ 580057 h 786115"/>
                  <a:gd name="connsiteX2362" fmla="*/ 4716008 w 5550890"/>
                  <a:gd name="connsiteY2362" fmla="*/ 589329 h 786115"/>
                  <a:gd name="connsiteX2363" fmla="*/ 4716008 w 5550890"/>
                  <a:gd name="connsiteY2363" fmla="*/ 589329 h 786115"/>
                  <a:gd name="connsiteX2364" fmla="*/ 4741765 w 5550890"/>
                  <a:gd name="connsiteY2364" fmla="*/ 614400 h 786115"/>
                  <a:gd name="connsiteX2365" fmla="*/ 4741765 w 5550890"/>
                  <a:gd name="connsiteY2365" fmla="*/ 614400 h 786115"/>
                  <a:gd name="connsiteX2366" fmla="*/ 4807017 w 5550890"/>
                  <a:gd name="connsiteY2366" fmla="*/ 652005 h 786115"/>
                  <a:gd name="connsiteX2367" fmla="*/ 4807017 w 5550890"/>
                  <a:gd name="connsiteY2367" fmla="*/ 652005 h 786115"/>
                  <a:gd name="connsiteX2368" fmla="*/ 4883431 w 5550890"/>
                  <a:gd name="connsiteY2368" fmla="*/ 693561 h 786115"/>
                  <a:gd name="connsiteX2369" fmla="*/ 4883431 w 5550890"/>
                  <a:gd name="connsiteY2369" fmla="*/ 693561 h 786115"/>
                  <a:gd name="connsiteX2370" fmla="*/ 4913996 w 5550890"/>
                  <a:gd name="connsiteY2370" fmla="*/ 705066 h 786115"/>
                  <a:gd name="connsiteX2371" fmla="*/ 4913996 w 5550890"/>
                  <a:gd name="connsiteY2371" fmla="*/ 705066 h 786115"/>
                  <a:gd name="connsiteX2372" fmla="*/ 4947996 w 5550890"/>
                  <a:gd name="connsiteY2372" fmla="*/ 722065 h 786115"/>
                  <a:gd name="connsiteX2373" fmla="*/ 4991783 w 5550890"/>
                  <a:gd name="connsiteY2373" fmla="*/ 732369 h 786115"/>
                  <a:gd name="connsiteX2374" fmla="*/ 5075924 w 5550890"/>
                  <a:gd name="connsiteY2374" fmla="*/ 746277 h 786115"/>
                  <a:gd name="connsiteX2375" fmla="*/ 5141348 w 5550890"/>
                  <a:gd name="connsiteY2375" fmla="*/ 767742 h 786115"/>
                  <a:gd name="connsiteX2376" fmla="*/ 5161096 w 5550890"/>
                  <a:gd name="connsiteY2376" fmla="*/ 778388 h 786115"/>
                  <a:gd name="connsiteX2377" fmla="*/ 5159893 w 5550890"/>
                  <a:gd name="connsiteY2377" fmla="*/ 780621 h 786115"/>
                  <a:gd name="connsiteX2378" fmla="*/ 5159893 w 5550890"/>
                  <a:gd name="connsiteY2378" fmla="*/ 778216 h 786115"/>
                  <a:gd name="connsiteX2379" fmla="*/ 5159893 w 5550890"/>
                  <a:gd name="connsiteY2379" fmla="*/ 780621 h 786115"/>
                  <a:gd name="connsiteX2380" fmla="*/ 5161096 w 5550890"/>
                  <a:gd name="connsiteY2380" fmla="*/ 778388 h 786115"/>
                  <a:gd name="connsiteX2381" fmla="*/ 5159893 w 5550890"/>
                  <a:gd name="connsiteY2381" fmla="*/ 783024 h 786115"/>
                  <a:gd name="connsiteX2382" fmla="*/ 104575 w 5550890"/>
                  <a:gd name="connsiteY2382" fmla="*/ 786116 h 786115"/>
                  <a:gd name="connsiteX2383" fmla="*/ 47565 w 5550890"/>
                  <a:gd name="connsiteY2383" fmla="*/ 756581 h 786115"/>
                  <a:gd name="connsiteX2384" fmla="*/ 47565 w 5550890"/>
                  <a:gd name="connsiteY2384" fmla="*/ 756581 h 786115"/>
                  <a:gd name="connsiteX2385" fmla="*/ 18030 w 5550890"/>
                  <a:gd name="connsiteY2385" fmla="*/ 638955 h 786115"/>
                  <a:gd name="connsiteX2386" fmla="*/ 20091 w 5550890"/>
                  <a:gd name="connsiteY2386" fmla="*/ 640844 h 786115"/>
                  <a:gd name="connsiteX2387" fmla="*/ 20091 w 5550890"/>
                  <a:gd name="connsiteY2387" fmla="*/ 640844 h 786115"/>
                  <a:gd name="connsiteX2388" fmla="*/ 24727 w 5550890"/>
                  <a:gd name="connsiteY2388" fmla="*/ 643763 h 786115"/>
                  <a:gd name="connsiteX2389" fmla="*/ 24727 w 5550890"/>
                  <a:gd name="connsiteY2389" fmla="*/ 643763 h 786115"/>
                  <a:gd name="connsiteX2390" fmla="*/ 38979 w 5550890"/>
                  <a:gd name="connsiteY2390" fmla="*/ 651490 h 786115"/>
                  <a:gd name="connsiteX2391" fmla="*/ 38979 w 5550890"/>
                  <a:gd name="connsiteY2391" fmla="*/ 651490 h 786115"/>
                  <a:gd name="connsiteX2392" fmla="*/ 42070 w 5550890"/>
                  <a:gd name="connsiteY2392" fmla="*/ 658702 h 786115"/>
                  <a:gd name="connsiteX2393" fmla="*/ 42070 w 5550890"/>
                  <a:gd name="connsiteY2393" fmla="*/ 658702 h 786115"/>
                  <a:gd name="connsiteX2394" fmla="*/ 35889 w 5550890"/>
                  <a:gd name="connsiteY2394" fmla="*/ 676389 h 786115"/>
                  <a:gd name="connsiteX2395" fmla="*/ 35889 w 5550890"/>
                  <a:gd name="connsiteY2395" fmla="*/ 676389 h 786115"/>
                  <a:gd name="connsiteX2396" fmla="*/ 9616 w 5550890"/>
                  <a:gd name="connsiteY2396" fmla="*/ 720863 h 786115"/>
                  <a:gd name="connsiteX2397" fmla="*/ 9616 w 5550890"/>
                  <a:gd name="connsiteY2397" fmla="*/ 720863 h 786115"/>
                  <a:gd name="connsiteX2398" fmla="*/ 6525 w 5550890"/>
                  <a:gd name="connsiteY2398" fmla="*/ 726873 h 786115"/>
                  <a:gd name="connsiteX2399" fmla="*/ 49798 w 5550890"/>
                  <a:gd name="connsiteY2399" fmla="*/ 752459 h 786115"/>
                  <a:gd name="connsiteX2400" fmla="*/ 107838 w 5550890"/>
                  <a:gd name="connsiteY2400" fmla="*/ 780964 h 786115"/>
                  <a:gd name="connsiteX2401" fmla="*/ 5152510 w 5550890"/>
                  <a:gd name="connsiteY2401" fmla="*/ 777873 h 786115"/>
                  <a:gd name="connsiteX2402" fmla="*/ 5141520 w 5550890"/>
                  <a:gd name="connsiteY2402" fmla="*/ 771863 h 786115"/>
                  <a:gd name="connsiteX2403" fmla="*/ 5076783 w 5550890"/>
                  <a:gd name="connsiteY2403" fmla="*/ 750742 h 786115"/>
                  <a:gd name="connsiteX2404" fmla="*/ 4992814 w 5550890"/>
                  <a:gd name="connsiteY2404" fmla="*/ 737005 h 786115"/>
                  <a:gd name="connsiteX2405" fmla="*/ 4948339 w 5550890"/>
                  <a:gd name="connsiteY2405" fmla="*/ 726530 h 786115"/>
                  <a:gd name="connsiteX2406" fmla="*/ 4914339 w 5550890"/>
                  <a:gd name="connsiteY2406" fmla="*/ 709530 h 786115"/>
                  <a:gd name="connsiteX2407" fmla="*/ 4883774 w 5550890"/>
                  <a:gd name="connsiteY2407" fmla="*/ 698025 h 786115"/>
                  <a:gd name="connsiteX2408" fmla="*/ 4883774 w 5550890"/>
                  <a:gd name="connsiteY2408" fmla="*/ 698025 h 786115"/>
                  <a:gd name="connsiteX2409" fmla="*/ 4805987 w 5550890"/>
                  <a:gd name="connsiteY2409" fmla="*/ 655783 h 786115"/>
                  <a:gd name="connsiteX2410" fmla="*/ 4805987 w 5550890"/>
                  <a:gd name="connsiteY2410" fmla="*/ 655783 h 786115"/>
                  <a:gd name="connsiteX2411" fmla="*/ 4740220 w 5550890"/>
                  <a:gd name="connsiteY2411" fmla="*/ 617834 h 786115"/>
                  <a:gd name="connsiteX2412" fmla="*/ 4740220 w 5550890"/>
                  <a:gd name="connsiteY2412" fmla="*/ 617834 h 786115"/>
                  <a:gd name="connsiteX2413" fmla="*/ 4713088 w 5550890"/>
                  <a:gd name="connsiteY2413" fmla="*/ 590188 h 786115"/>
                  <a:gd name="connsiteX2414" fmla="*/ 4713088 w 5550890"/>
                  <a:gd name="connsiteY2414" fmla="*/ 590188 h 786115"/>
                  <a:gd name="connsiteX2415" fmla="*/ 4712917 w 5550890"/>
                  <a:gd name="connsiteY2415" fmla="*/ 589157 h 786115"/>
                  <a:gd name="connsiteX2416" fmla="*/ 4712917 w 5550890"/>
                  <a:gd name="connsiteY2416" fmla="*/ 589157 h 786115"/>
                  <a:gd name="connsiteX2417" fmla="*/ 4729058 w 5550890"/>
                  <a:gd name="connsiteY2417" fmla="*/ 580400 h 786115"/>
                  <a:gd name="connsiteX2418" fmla="*/ 4729058 w 5550890"/>
                  <a:gd name="connsiteY2418" fmla="*/ 580400 h 786115"/>
                  <a:gd name="connsiteX2419" fmla="*/ 4745028 w 5550890"/>
                  <a:gd name="connsiteY2419" fmla="*/ 576450 h 786115"/>
                  <a:gd name="connsiteX2420" fmla="*/ 4745028 w 5550890"/>
                  <a:gd name="connsiteY2420" fmla="*/ 576450 h 786115"/>
                  <a:gd name="connsiteX2421" fmla="*/ 4738330 w 5550890"/>
                  <a:gd name="connsiteY2421" fmla="*/ 566663 h 786115"/>
                  <a:gd name="connsiteX2422" fmla="*/ 4738330 w 5550890"/>
                  <a:gd name="connsiteY2422" fmla="*/ 566663 h 786115"/>
                  <a:gd name="connsiteX2423" fmla="*/ 4737815 w 5550890"/>
                  <a:gd name="connsiteY2423" fmla="*/ 564945 h 786115"/>
                  <a:gd name="connsiteX2424" fmla="*/ 4737815 w 5550890"/>
                  <a:gd name="connsiteY2424" fmla="*/ 564945 h 786115"/>
                  <a:gd name="connsiteX2425" fmla="*/ 4750694 w 5550890"/>
                  <a:gd name="connsiteY2425" fmla="*/ 551895 h 786115"/>
                  <a:gd name="connsiteX2426" fmla="*/ 4750694 w 5550890"/>
                  <a:gd name="connsiteY2426" fmla="*/ 551895 h 786115"/>
                  <a:gd name="connsiteX2427" fmla="*/ 4775593 w 5550890"/>
                  <a:gd name="connsiteY2427" fmla="*/ 535067 h 786115"/>
                  <a:gd name="connsiteX2428" fmla="*/ 4775593 w 5550890"/>
                  <a:gd name="connsiteY2428" fmla="*/ 535067 h 786115"/>
                  <a:gd name="connsiteX2429" fmla="*/ 4781775 w 5550890"/>
                  <a:gd name="connsiteY2429" fmla="*/ 545026 h 786115"/>
                  <a:gd name="connsiteX2430" fmla="*/ 4781775 w 5550890"/>
                  <a:gd name="connsiteY2430" fmla="*/ 545026 h 786115"/>
                  <a:gd name="connsiteX2431" fmla="*/ 4781775 w 5550890"/>
                  <a:gd name="connsiteY2431" fmla="*/ 547430 h 786115"/>
                  <a:gd name="connsiteX2432" fmla="*/ 4781775 w 5550890"/>
                  <a:gd name="connsiteY2432" fmla="*/ 547430 h 786115"/>
                  <a:gd name="connsiteX2433" fmla="*/ 4782118 w 5550890"/>
                  <a:gd name="connsiteY2433" fmla="*/ 547602 h 786115"/>
                  <a:gd name="connsiteX2434" fmla="*/ 4782118 w 5550890"/>
                  <a:gd name="connsiteY2434" fmla="*/ 547602 h 786115"/>
                  <a:gd name="connsiteX2435" fmla="*/ 4783149 w 5550890"/>
                  <a:gd name="connsiteY2435" fmla="*/ 546915 h 786115"/>
                  <a:gd name="connsiteX2436" fmla="*/ 4783149 w 5550890"/>
                  <a:gd name="connsiteY2436" fmla="*/ 546915 h 786115"/>
                  <a:gd name="connsiteX2437" fmla="*/ 4786754 w 5550890"/>
                  <a:gd name="connsiteY2437" fmla="*/ 544167 h 786115"/>
                  <a:gd name="connsiteX2438" fmla="*/ 4786754 w 5550890"/>
                  <a:gd name="connsiteY2438" fmla="*/ 544167 h 786115"/>
                  <a:gd name="connsiteX2439" fmla="*/ 4793967 w 5550890"/>
                  <a:gd name="connsiteY2439" fmla="*/ 538329 h 786115"/>
                  <a:gd name="connsiteX2440" fmla="*/ 4793967 w 5550890"/>
                  <a:gd name="connsiteY2440" fmla="*/ 538329 h 786115"/>
                  <a:gd name="connsiteX2441" fmla="*/ 4800663 w 5550890"/>
                  <a:gd name="connsiteY2441" fmla="*/ 535925 h 786115"/>
                  <a:gd name="connsiteX2442" fmla="*/ 4800663 w 5550890"/>
                  <a:gd name="connsiteY2442" fmla="*/ 535925 h 786115"/>
                  <a:gd name="connsiteX2443" fmla="*/ 4826249 w 5550890"/>
                  <a:gd name="connsiteY2443" fmla="*/ 541249 h 786115"/>
                  <a:gd name="connsiteX2444" fmla="*/ 4826249 w 5550890"/>
                  <a:gd name="connsiteY2444" fmla="*/ 541249 h 786115"/>
                  <a:gd name="connsiteX2445" fmla="*/ 4832431 w 5550890"/>
                  <a:gd name="connsiteY2445" fmla="*/ 541592 h 786115"/>
                  <a:gd name="connsiteX2446" fmla="*/ 4832431 w 5550890"/>
                  <a:gd name="connsiteY2446" fmla="*/ 541592 h 786115"/>
                  <a:gd name="connsiteX2447" fmla="*/ 4858188 w 5550890"/>
                  <a:gd name="connsiteY2447" fmla="*/ 534723 h 786115"/>
                  <a:gd name="connsiteX2448" fmla="*/ 4858188 w 5550890"/>
                  <a:gd name="connsiteY2448" fmla="*/ 534723 h 786115"/>
                  <a:gd name="connsiteX2449" fmla="*/ 4870552 w 5550890"/>
                  <a:gd name="connsiteY2449" fmla="*/ 532320 h 786115"/>
                  <a:gd name="connsiteX2450" fmla="*/ 4870552 w 5550890"/>
                  <a:gd name="connsiteY2450" fmla="*/ 532320 h 786115"/>
                  <a:gd name="connsiteX2451" fmla="*/ 4874845 w 5550890"/>
                  <a:gd name="connsiteY2451" fmla="*/ 534895 h 786115"/>
                  <a:gd name="connsiteX2452" fmla="*/ 4874845 w 5550890"/>
                  <a:gd name="connsiteY2452" fmla="*/ 534895 h 786115"/>
                  <a:gd name="connsiteX2453" fmla="*/ 4875360 w 5550890"/>
                  <a:gd name="connsiteY2453" fmla="*/ 536956 h 786115"/>
                  <a:gd name="connsiteX2454" fmla="*/ 4875360 w 5550890"/>
                  <a:gd name="connsiteY2454" fmla="*/ 536956 h 786115"/>
                  <a:gd name="connsiteX2455" fmla="*/ 4870209 w 5550890"/>
                  <a:gd name="connsiteY2455" fmla="*/ 546915 h 786115"/>
                  <a:gd name="connsiteX2456" fmla="*/ 4870209 w 5550890"/>
                  <a:gd name="connsiteY2456" fmla="*/ 546915 h 786115"/>
                  <a:gd name="connsiteX2457" fmla="*/ 4862481 w 5550890"/>
                  <a:gd name="connsiteY2457" fmla="*/ 560481 h 786115"/>
                  <a:gd name="connsiteX2458" fmla="*/ 4862481 w 5550890"/>
                  <a:gd name="connsiteY2458" fmla="*/ 560481 h 786115"/>
                  <a:gd name="connsiteX2459" fmla="*/ 4862309 w 5550890"/>
                  <a:gd name="connsiteY2459" fmla="*/ 563228 h 786115"/>
                  <a:gd name="connsiteX2460" fmla="*/ 4862309 w 5550890"/>
                  <a:gd name="connsiteY2460" fmla="*/ 563228 h 786115"/>
                  <a:gd name="connsiteX2461" fmla="*/ 4876562 w 5550890"/>
                  <a:gd name="connsiteY2461" fmla="*/ 577137 h 786115"/>
                  <a:gd name="connsiteX2462" fmla="*/ 4876562 w 5550890"/>
                  <a:gd name="connsiteY2462" fmla="*/ 577137 h 786115"/>
                  <a:gd name="connsiteX2463" fmla="*/ 4892188 w 5550890"/>
                  <a:gd name="connsiteY2463" fmla="*/ 593965 h 786115"/>
                  <a:gd name="connsiteX2464" fmla="*/ 4892188 w 5550890"/>
                  <a:gd name="connsiteY2464" fmla="*/ 593965 h 786115"/>
                  <a:gd name="connsiteX2465" fmla="*/ 4912451 w 5550890"/>
                  <a:gd name="connsiteY2465" fmla="*/ 604612 h 786115"/>
                  <a:gd name="connsiteX2466" fmla="*/ 4912451 w 5550890"/>
                  <a:gd name="connsiteY2466" fmla="*/ 604612 h 786115"/>
                  <a:gd name="connsiteX2467" fmla="*/ 4914683 w 5550890"/>
                  <a:gd name="connsiteY2467" fmla="*/ 604783 h 786115"/>
                  <a:gd name="connsiteX2468" fmla="*/ 4914683 w 5550890"/>
                  <a:gd name="connsiteY2468" fmla="*/ 604783 h 786115"/>
                  <a:gd name="connsiteX2469" fmla="*/ 4940269 w 5550890"/>
                  <a:gd name="connsiteY2469" fmla="*/ 592420 h 786115"/>
                  <a:gd name="connsiteX2470" fmla="*/ 4940269 w 5550890"/>
                  <a:gd name="connsiteY2470" fmla="*/ 592420 h 786115"/>
                  <a:gd name="connsiteX2471" fmla="*/ 4978733 w 5550890"/>
                  <a:gd name="connsiteY2471" fmla="*/ 572672 h 786115"/>
                  <a:gd name="connsiteX2472" fmla="*/ 4978733 w 5550890"/>
                  <a:gd name="connsiteY2472" fmla="*/ 572672 h 786115"/>
                  <a:gd name="connsiteX2473" fmla="*/ 5027501 w 5550890"/>
                  <a:gd name="connsiteY2473" fmla="*/ 569925 h 786115"/>
                  <a:gd name="connsiteX2474" fmla="*/ 5027501 w 5550890"/>
                  <a:gd name="connsiteY2474" fmla="*/ 569925 h 786115"/>
                  <a:gd name="connsiteX2475" fmla="*/ 5071460 w 5550890"/>
                  <a:gd name="connsiteY2475" fmla="*/ 564774 h 786115"/>
                  <a:gd name="connsiteX2476" fmla="*/ 5071460 w 5550890"/>
                  <a:gd name="connsiteY2476" fmla="*/ 564774 h 786115"/>
                  <a:gd name="connsiteX2477" fmla="*/ 5071460 w 5550890"/>
                  <a:gd name="connsiteY2477" fmla="*/ 564774 h 786115"/>
                  <a:gd name="connsiteX2478" fmla="*/ 5082278 w 5550890"/>
                  <a:gd name="connsiteY2478" fmla="*/ 568723 h 786115"/>
                  <a:gd name="connsiteX2479" fmla="*/ 5082278 w 5550890"/>
                  <a:gd name="connsiteY2479" fmla="*/ 568723 h 786115"/>
                  <a:gd name="connsiteX2480" fmla="*/ 5083652 w 5550890"/>
                  <a:gd name="connsiteY2480" fmla="*/ 568895 h 786115"/>
                  <a:gd name="connsiteX2481" fmla="*/ 5083652 w 5550890"/>
                  <a:gd name="connsiteY2481" fmla="*/ 568895 h 786115"/>
                  <a:gd name="connsiteX2482" fmla="*/ 5084854 w 5550890"/>
                  <a:gd name="connsiteY2482" fmla="*/ 568723 h 786115"/>
                  <a:gd name="connsiteX2483" fmla="*/ 5084854 w 5550890"/>
                  <a:gd name="connsiteY2483" fmla="*/ 568723 h 786115"/>
                  <a:gd name="connsiteX2484" fmla="*/ 5079359 w 5550890"/>
                  <a:gd name="connsiteY2484" fmla="*/ 565804 h 786115"/>
                  <a:gd name="connsiteX2485" fmla="*/ 5079359 w 5550890"/>
                  <a:gd name="connsiteY2485" fmla="*/ 565804 h 786115"/>
                  <a:gd name="connsiteX2486" fmla="*/ 5078844 w 5550890"/>
                  <a:gd name="connsiteY2486" fmla="*/ 564087 h 786115"/>
                  <a:gd name="connsiteX2487" fmla="*/ 5078844 w 5550890"/>
                  <a:gd name="connsiteY2487" fmla="*/ 564087 h 786115"/>
                  <a:gd name="connsiteX2488" fmla="*/ 5087944 w 5550890"/>
                  <a:gd name="connsiteY2488" fmla="*/ 557561 h 786115"/>
                  <a:gd name="connsiteX2489" fmla="*/ 5087944 w 5550890"/>
                  <a:gd name="connsiteY2489" fmla="*/ 557561 h 786115"/>
                  <a:gd name="connsiteX2490" fmla="*/ 5090520 w 5550890"/>
                  <a:gd name="connsiteY2490" fmla="*/ 552753 h 786115"/>
                  <a:gd name="connsiteX2491" fmla="*/ 5090520 w 5550890"/>
                  <a:gd name="connsiteY2491" fmla="*/ 552753 h 786115"/>
                  <a:gd name="connsiteX2492" fmla="*/ 5096873 w 5550890"/>
                  <a:gd name="connsiteY2492" fmla="*/ 540905 h 786115"/>
                  <a:gd name="connsiteX2493" fmla="*/ 5096873 w 5550890"/>
                  <a:gd name="connsiteY2493" fmla="*/ 540905 h 786115"/>
                  <a:gd name="connsiteX2494" fmla="*/ 5104257 w 5550890"/>
                  <a:gd name="connsiteY2494" fmla="*/ 534036 h 786115"/>
                  <a:gd name="connsiteX2495" fmla="*/ 5104257 w 5550890"/>
                  <a:gd name="connsiteY2495" fmla="*/ 534036 h 786115"/>
                  <a:gd name="connsiteX2496" fmla="*/ 5106318 w 5550890"/>
                  <a:gd name="connsiteY2496" fmla="*/ 534551 h 786115"/>
                  <a:gd name="connsiteX2497" fmla="*/ 5106318 w 5550890"/>
                  <a:gd name="connsiteY2497" fmla="*/ 534551 h 786115"/>
                  <a:gd name="connsiteX2498" fmla="*/ 5111298 w 5550890"/>
                  <a:gd name="connsiteY2498" fmla="*/ 542279 h 786115"/>
                  <a:gd name="connsiteX2499" fmla="*/ 5111298 w 5550890"/>
                  <a:gd name="connsiteY2499" fmla="*/ 542279 h 786115"/>
                  <a:gd name="connsiteX2500" fmla="*/ 5113530 w 5550890"/>
                  <a:gd name="connsiteY2500" fmla="*/ 545713 h 786115"/>
                  <a:gd name="connsiteX2501" fmla="*/ 5113530 w 5550890"/>
                  <a:gd name="connsiteY2501" fmla="*/ 545713 h 786115"/>
                  <a:gd name="connsiteX2502" fmla="*/ 5124348 w 5550890"/>
                  <a:gd name="connsiteY2502" fmla="*/ 542279 h 786115"/>
                  <a:gd name="connsiteX2503" fmla="*/ 5124348 w 5550890"/>
                  <a:gd name="connsiteY2503" fmla="*/ 542279 h 786115"/>
                  <a:gd name="connsiteX2504" fmla="*/ 5147015 w 5550890"/>
                  <a:gd name="connsiteY2504" fmla="*/ 538329 h 786115"/>
                  <a:gd name="connsiteX2505" fmla="*/ 5147015 w 5550890"/>
                  <a:gd name="connsiteY2505" fmla="*/ 538329 h 786115"/>
                  <a:gd name="connsiteX2506" fmla="*/ 5145298 w 5550890"/>
                  <a:gd name="connsiteY2506" fmla="*/ 536956 h 786115"/>
                  <a:gd name="connsiteX2507" fmla="*/ 5145298 w 5550890"/>
                  <a:gd name="connsiteY2507" fmla="*/ 536956 h 786115"/>
                  <a:gd name="connsiteX2508" fmla="*/ 5140146 w 5550890"/>
                  <a:gd name="connsiteY2508" fmla="*/ 533178 h 786115"/>
                  <a:gd name="connsiteX2509" fmla="*/ 5140146 w 5550890"/>
                  <a:gd name="connsiteY2509" fmla="*/ 533178 h 786115"/>
                  <a:gd name="connsiteX2510" fmla="*/ 5139459 w 5550890"/>
                  <a:gd name="connsiteY2510" fmla="*/ 532491 h 786115"/>
                  <a:gd name="connsiteX2511" fmla="*/ 5139459 w 5550890"/>
                  <a:gd name="connsiteY2511" fmla="*/ 531461 h 786115"/>
                  <a:gd name="connsiteX2512" fmla="*/ 5148732 w 5550890"/>
                  <a:gd name="connsiteY2512" fmla="*/ 525279 h 786115"/>
                  <a:gd name="connsiteX2513" fmla="*/ 5148732 w 5550890"/>
                  <a:gd name="connsiteY2513" fmla="*/ 525279 h 786115"/>
                  <a:gd name="connsiteX2514" fmla="*/ 5148732 w 5550890"/>
                  <a:gd name="connsiteY2514" fmla="*/ 524935 h 786115"/>
                  <a:gd name="connsiteX2515" fmla="*/ 5148732 w 5550890"/>
                  <a:gd name="connsiteY2515" fmla="*/ 524935 h 786115"/>
                  <a:gd name="connsiteX2516" fmla="*/ 5149590 w 5550890"/>
                  <a:gd name="connsiteY2516" fmla="*/ 519269 h 786115"/>
                  <a:gd name="connsiteX2517" fmla="*/ 5149590 w 5550890"/>
                  <a:gd name="connsiteY2517" fmla="*/ 519269 h 786115"/>
                  <a:gd name="connsiteX2518" fmla="*/ 5154227 w 5550890"/>
                  <a:gd name="connsiteY2518" fmla="*/ 515834 h 786115"/>
                  <a:gd name="connsiteX2519" fmla="*/ 5154227 w 5550890"/>
                  <a:gd name="connsiteY2519" fmla="*/ 515834 h 786115"/>
                  <a:gd name="connsiteX2520" fmla="*/ 5161782 w 5550890"/>
                  <a:gd name="connsiteY2520" fmla="*/ 519097 h 786115"/>
                  <a:gd name="connsiteX2521" fmla="*/ 5161782 w 5550890"/>
                  <a:gd name="connsiteY2521" fmla="*/ 519097 h 786115"/>
                  <a:gd name="connsiteX2522" fmla="*/ 5166075 w 5550890"/>
                  <a:gd name="connsiteY2522" fmla="*/ 521158 h 786115"/>
                  <a:gd name="connsiteX2523" fmla="*/ 5166075 w 5550890"/>
                  <a:gd name="connsiteY2523" fmla="*/ 521158 h 786115"/>
                  <a:gd name="connsiteX2524" fmla="*/ 5166075 w 5550890"/>
                  <a:gd name="connsiteY2524" fmla="*/ 520986 h 786115"/>
                  <a:gd name="connsiteX2525" fmla="*/ 5166075 w 5550890"/>
                  <a:gd name="connsiteY2525" fmla="*/ 520986 h 786115"/>
                  <a:gd name="connsiteX2526" fmla="*/ 5163327 w 5550890"/>
                  <a:gd name="connsiteY2526" fmla="*/ 511885 h 786115"/>
                  <a:gd name="connsiteX2527" fmla="*/ 5163327 w 5550890"/>
                  <a:gd name="connsiteY2527" fmla="*/ 511885 h 786115"/>
                  <a:gd name="connsiteX2528" fmla="*/ 5162984 w 5550890"/>
                  <a:gd name="connsiteY2528" fmla="*/ 510339 h 786115"/>
                  <a:gd name="connsiteX2529" fmla="*/ 5162984 w 5550890"/>
                  <a:gd name="connsiteY2529" fmla="*/ 510339 h 786115"/>
                  <a:gd name="connsiteX2530" fmla="*/ 5171742 w 5550890"/>
                  <a:gd name="connsiteY2530" fmla="*/ 504330 h 786115"/>
                  <a:gd name="connsiteX2531" fmla="*/ 5171742 w 5550890"/>
                  <a:gd name="connsiteY2531" fmla="*/ 504330 h 786115"/>
                  <a:gd name="connsiteX2532" fmla="*/ 5175520 w 5550890"/>
                  <a:gd name="connsiteY2532" fmla="*/ 505016 h 786115"/>
                  <a:gd name="connsiteX2533" fmla="*/ 5175520 w 5550890"/>
                  <a:gd name="connsiteY2533" fmla="*/ 505016 h 786115"/>
                  <a:gd name="connsiteX2534" fmla="*/ 5180328 w 5550890"/>
                  <a:gd name="connsiteY2534" fmla="*/ 511198 h 786115"/>
                  <a:gd name="connsiteX2535" fmla="*/ 5180328 w 5550890"/>
                  <a:gd name="connsiteY2535" fmla="*/ 511198 h 786115"/>
                  <a:gd name="connsiteX2536" fmla="*/ 5180328 w 5550890"/>
                  <a:gd name="connsiteY2536" fmla="*/ 511198 h 786115"/>
                  <a:gd name="connsiteX2537" fmla="*/ 5180328 w 5550890"/>
                  <a:gd name="connsiteY2537" fmla="*/ 511198 h 786115"/>
                  <a:gd name="connsiteX2538" fmla="*/ 5181873 w 5550890"/>
                  <a:gd name="connsiteY2538" fmla="*/ 511026 h 786115"/>
                  <a:gd name="connsiteX2539" fmla="*/ 5181873 w 5550890"/>
                  <a:gd name="connsiteY2539" fmla="*/ 511026 h 786115"/>
                  <a:gd name="connsiteX2540" fmla="*/ 5186166 w 5550890"/>
                  <a:gd name="connsiteY2540" fmla="*/ 513087 h 786115"/>
                  <a:gd name="connsiteX2541" fmla="*/ 5186166 w 5550890"/>
                  <a:gd name="connsiteY2541" fmla="*/ 513087 h 786115"/>
                  <a:gd name="connsiteX2542" fmla="*/ 5187368 w 5550890"/>
                  <a:gd name="connsiteY2542" fmla="*/ 513946 h 786115"/>
                  <a:gd name="connsiteX2543" fmla="*/ 5187368 w 5550890"/>
                  <a:gd name="connsiteY2543" fmla="*/ 513946 h 786115"/>
                  <a:gd name="connsiteX2544" fmla="*/ 5189429 w 5550890"/>
                  <a:gd name="connsiteY2544" fmla="*/ 514804 h 786115"/>
                  <a:gd name="connsiteX2545" fmla="*/ 5189429 w 5550890"/>
                  <a:gd name="connsiteY2545" fmla="*/ 514804 h 786115"/>
                  <a:gd name="connsiteX2546" fmla="*/ 5193206 w 5550890"/>
                  <a:gd name="connsiteY2546" fmla="*/ 510855 h 786115"/>
                  <a:gd name="connsiteX2547" fmla="*/ 5193206 w 5550890"/>
                  <a:gd name="connsiteY2547" fmla="*/ 510855 h 786115"/>
                  <a:gd name="connsiteX2548" fmla="*/ 5193206 w 5550890"/>
                  <a:gd name="connsiteY2548" fmla="*/ 503815 h 786115"/>
                  <a:gd name="connsiteX2549" fmla="*/ 5193206 w 5550890"/>
                  <a:gd name="connsiteY2549" fmla="*/ 503815 h 786115"/>
                  <a:gd name="connsiteX2550" fmla="*/ 5193035 w 5550890"/>
                  <a:gd name="connsiteY2550" fmla="*/ 503643 h 786115"/>
                  <a:gd name="connsiteX2551" fmla="*/ 5193035 w 5550890"/>
                  <a:gd name="connsiteY2551" fmla="*/ 503643 h 786115"/>
                  <a:gd name="connsiteX2552" fmla="*/ 5189772 w 5550890"/>
                  <a:gd name="connsiteY2552" fmla="*/ 502441 h 786115"/>
                  <a:gd name="connsiteX2553" fmla="*/ 5189772 w 5550890"/>
                  <a:gd name="connsiteY2553" fmla="*/ 502441 h 786115"/>
                  <a:gd name="connsiteX2554" fmla="*/ 5182560 w 5550890"/>
                  <a:gd name="connsiteY2554" fmla="*/ 499865 h 786115"/>
                  <a:gd name="connsiteX2555" fmla="*/ 5182560 w 5550890"/>
                  <a:gd name="connsiteY2555" fmla="*/ 499865 h 786115"/>
                  <a:gd name="connsiteX2556" fmla="*/ 5181873 w 5550890"/>
                  <a:gd name="connsiteY2556" fmla="*/ 498148 h 786115"/>
                  <a:gd name="connsiteX2557" fmla="*/ 5181873 w 5550890"/>
                  <a:gd name="connsiteY2557" fmla="*/ 498148 h 786115"/>
                  <a:gd name="connsiteX2558" fmla="*/ 5188055 w 5550890"/>
                  <a:gd name="connsiteY2558" fmla="*/ 489391 h 786115"/>
                  <a:gd name="connsiteX2559" fmla="*/ 5188055 w 5550890"/>
                  <a:gd name="connsiteY2559" fmla="*/ 489391 h 786115"/>
                  <a:gd name="connsiteX2560" fmla="*/ 5196469 w 5550890"/>
                  <a:gd name="connsiteY2560" fmla="*/ 492138 h 786115"/>
                  <a:gd name="connsiteX2561" fmla="*/ 5196469 w 5550890"/>
                  <a:gd name="connsiteY2561" fmla="*/ 492138 h 786115"/>
                  <a:gd name="connsiteX2562" fmla="*/ 5197156 w 5550890"/>
                  <a:gd name="connsiteY2562" fmla="*/ 492138 h 786115"/>
                  <a:gd name="connsiteX2563" fmla="*/ 5197156 w 5550890"/>
                  <a:gd name="connsiteY2563" fmla="*/ 492138 h 786115"/>
                  <a:gd name="connsiteX2564" fmla="*/ 5200933 w 5550890"/>
                  <a:gd name="connsiteY2564" fmla="*/ 488532 h 786115"/>
                  <a:gd name="connsiteX2565" fmla="*/ 5200933 w 5550890"/>
                  <a:gd name="connsiteY2565" fmla="*/ 488532 h 786115"/>
                  <a:gd name="connsiteX2566" fmla="*/ 5207115 w 5550890"/>
                  <a:gd name="connsiteY2566" fmla="*/ 481663 h 786115"/>
                  <a:gd name="connsiteX2567" fmla="*/ 5207115 w 5550890"/>
                  <a:gd name="connsiteY2567" fmla="*/ 481663 h 786115"/>
                  <a:gd name="connsiteX2568" fmla="*/ 5206772 w 5550890"/>
                  <a:gd name="connsiteY2568" fmla="*/ 481491 h 786115"/>
                  <a:gd name="connsiteX2569" fmla="*/ 5206772 w 5550890"/>
                  <a:gd name="connsiteY2569" fmla="*/ 481491 h 786115"/>
                  <a:gd name="connsiteX2570" fmla="*/ 5205055 w 5550890"/>
                  <a:gd name="connsiteY2570" fmla="*/ 479946 h 786115"/>
                  <a:gd name="connsiteX2571" fmla="*/ 5205055 w 5550890"/>
                  <a:gd name="connsiteY2571" fmla="*/ 479946 h 786115"/>
                  <a:gd name="connsiteX2572" fmla="*/ 5200762 w 5550890"/>
                  <a:gd name="connsiteY2572" fmla="*/ 475310 h 786115"/>
                  <a:gd name="connsiteX2573" fmla="*/ 5200762 w 5550890"/>
                  <a:gd name="connsiteY2573" fmla="*/ 475310 h 786115"/>
                  <a:gd name="connsiteX2574" fmla="*/ 5206085 w 5550890"/>
                  <a:gd name="connsiteY2574" fmla="*/ 471188 h 786115"/>
                  <a:gd name="connsiteX2575" fmla="*/ 5206085 w 5550890"/>
                  <a:gd name="connsiteY2575" fmla="*/ 471188 h 786115"/>
                  <a:gd name="connsiteX2576" fmla="*/ 5211923 w 5550890"/>
                  <a:gd name="connsiteY2576" fmla="*/ 471703 h 786115"/>
                  <a:gd name="connsiteX2577" fmla="*/ 5211923 w 5550890"/>
                  <a:gd name="connsiteY2577" fmla="*/ 471703 h 786115"/>
                  <a:gd name="connsiteX2578" fmla="*/ 5214327 w 5550890"/>
                  <a:gd name="connsiteY2578" fmla="*/ 472219 h 786115"/>
                  <a:gd name="connsiteX2579" fmla="*/ 5214327 w 5550890"/>
                  <a:gd name="connsiteY2579" fmla="*/ 472219 h 786115"/>
                  <a:gd name="connsiteX2580" fmla="*/ 5215701 w 5550890"/>
                  <a:gd name="connsiteY2580" fmla="*/ 472047 h 786115"/>
                  <a:gd name="connsiteX2581" fmla="*/ 5215701 w 5550890"/>
                  <a:gd name="connsiteY2581" fmla="*/ 472047 h 786115"/>
                  <a:gd name="connsiteX2582" fmla="*/ 5211065 w 5550890"/>
                  <a:gd name="connsiteY2582" fmla="*/ 464491 h 786115"/>
                  <a:gd name="connsiteX2583" fmla="*/ 5211065 w 5550890"/>
                  <a:gd name="connsiteY2583" fmla="*/ 464491 h 786115"/>
                  <a:gd name="connsiteX2584" fmla="*/ 5210893 w 5550890"/>
                  <a:gd name="connsiteY2584" fmla="*/ 463461 h 786115"/>
                  <a:gd name="connsiteX2585" fmla="*/ 5210893 w 5550890"/>
                  <a:gd name="connsiteY2585" fmla="*/ 463461 h 786115"/>
                  <a:gd name="connsiteX2586" fmla="*/ 5214842 w 5550890"/>
                  <a:gd name="connsiteY2586" fmla="*/ 460027 h 786115"/>
                  <a:gd name="connsiteX2587" fmla="*/ 5214842 w 5550890"/>
                  <a:gd name="connsiteY2587" fmla="*/ 460027 h 786115"/>
                  <a:gd name="connsiteX2588" fmla="*/ 5219650 w 5550890"/>
                  <a:gd name="connsiteY2588" fmla="*/ 459683 h 786115"/>
                  <a:gd name="connsiteX2589" fmla="*/ 5219650 w 5550890"/>
                  <a:gd name="connsiteY2589" fmla="*/ 459683 h 786115"/>
                  <a:gd name="connsiteX2590" fmla="*/ 5227206 w 5550890"/>
                  <a:gd name="connsiteY2590" fmla="*/ 460027 h 786115"/>
                  <a:gd name="connsiteX2591" fmla="*/ 5227206 w 5550890"/>
                  <a:gd name="connsiteY2591" fmla="*/ 460027 h 786115"/>
                  <a:gd name="connsiteX2592" fmla="*/ 5227206 w 5550890"/>
                  <a:gd name="connsiteY2592" fmla="*/ 459512 h 786115"/>
                  <a:gd name="connsiteX2593" fmla="*/ 5227206 w 5550890"/>
                  <a:gd name="connsiteY2593" fmla="*/ 459512 h 786115"/>
                  <a:gd name="connsiteX2594" fmla="*/ 5226004 w 5550890"/>
                  <a:gd name="connsiteY2594" fmla="*/ 447663 h 786115"/>
                  <a:gd name="connsiteX2595" fmla="*/ 5226004 w 5550890"/>
                  <a:gd name="connsiteY2595" fmla="*/ 447663 h 786115"/>
                  <a:gd name="connsiteX2596" fmla="*/ 5226004 w 5550890"/>
                  <a:gd name="connsiteY2596" fmla="*/ 447148 h 786115"/>
                  <a:gd name="connsiteX2597" fmla="*/ 5226004 w 5550890"/>
                  <a:gd name="connsiteY2597" fmla="*/ 447148 h 786115"/>
                  <a:gd name="connsiteX2598" fmla="*/ 5230125 w 5550890"/>
                  <a:gd name="connsiteY2598" fmla="*/ 442512 h 786115"/>
                  <a:gd name="connsiteX2599" fmla="*/ 5230125 w 5550890"/>
                  <a:gd name="connsiteY2599" fmla="*/ 442512 h 786115"/>
                  <a:gd name="connsiteX2600" fmla="*/ 5237166 w 5550890"/>
                  <a:gd name="connsiteY2600" fmla="*/ 444744 h 786115"/>
                  <a:gd name="connsiteX2601" fmla="*/ 5237166 w 5550890"/>
                  <a:gd name="connsiteY2601" fmla="*/ 444744 h 786115"/>
                  <a:gd name="connsiteX2602" fmla="*/ 5237681 w 5550890"/>
                  <a:gd name="connsiteY2602" fmla="*/ 444744 h 786115"/>
                  <a:gd name="connsiteX2603" fmla="*/ 5237681 w 5550890"/>
                  <a:gd name="connsiteY2603" fmla="*/ 444744 h 786115"/>
                  <a:gd name="connsiteX2604" fmla="*/ 5240772 w 5550890"/>
                  <a:gd name="connsiteY2604" fmla="*/ 444229 h 786115"/>
                  <a:gd name="connsiteX2605" fmla="*/ 5240772 w 5550890"/>
                  <a:gd name="connsiteY2605" fmla="*/ 444229 h 786115"/>
                  <a:gd name="connsiteX2606" fmla="*/ 5239741 w 5550890"/>
                  <a:gd name="connsiteY2606" fmla="*/ 443199 h 786115"/>
                  <a:gd name="connsiteX2607" fmla="*/ 5239741 w 5550890"/>
                  <a:gd name="connsiteY2607" fmla="*/ 443199 h 786115"/>
                  <a:gd name="connsiteX2608" fmla="*/ 5236135 w 5550890"/>
                  <a:gd name="connsiteY2608" fmla="*/ 437876 h 786115"/>
                  <a:gd name="connsiteX2609" fmla="*/ 5236135 w 5550890"/>
                  <a:gd name="connsiteY2609" fmla="*/ 437876 h 786115"/>
                  <a:gd name="connsiteX2610" fmla="*/ 5235792 w 5550890"/>
                  <a:gd name="connsiteY2610" fmla="*/ 435815 h 786115"/>
                  <a:gd name="connsiteX2611" fmla="*/ 5235792 w 5550890"/>
                  <a:gd name="connsiteY2611" fmla="*/ 435815 h 786115"/>
                  <a:gd name="connsiteX2612" fmla="*/ 5244893 w 5550890"/>
                  <a:gd name="connsiteY2612" fmla="*/ 427401 h 786115"/>
                  <a:gd name="connsiteX2613" fmla="*/ 5244893 w 5550890"/>
                  <a:gd name="connsiteY2613" fmla="*/ 427401 h 786115"/>
                  <a:gd name="connsiteX2614" fmla="*/ 5246095 w 5550890"/>
                  <a:gd name="connsiteY2614" fmla="*/ 421562 h 786115"/>
                  <a:gd name="connsiteX2615" fmla="*/ 5246095 w 5550890"/>
                  <a:gd name="connsiteY2615" fmla="*/ 421562 h 786115"/>
                  <a:gd name="connsiteX2616" fmla="*/ 5246095 w 5550890"/>
                  <a:gd name="connsiteY2616" fmla="*/ 420704 h 786115"/>
                  <a:gd name="connsiteX2617" fmla="*/ 5246095 w 5550890"/>
                  <a:gd name="connsiteY2617" fmla="*/ 420704 h 786115"/>
                  <a:gd name="connsiteX2618" fmla="*/ 5253135 w 5550890"/>
                  <a:gd name="connsiteY2618" fmla="*/ 413835 h 786115"/>
                  <a:gd name="connsiteX2619" fmla="*/ 5253135 w 5550890"/>
                  <a:gd name="connsiteY2619" fmla="*/ 413835 h 786115"/>
                  <a:gd name="connsiteX2620" fmla="*/ 5253307 w 5550890"/>
                  <a:gd name="connsiteY2620" fmla="*/ 411946 h 786115"/>
                  <a:gd name="connsiteX2621" fmla="*/ 5253307 w 5550890"/>
                  <a:gd name="connsiteY2621" fmla="*/ 411946 h 786115"/>
                  <a:gd name="connsiteX2622" fmla="*/ 5252620 w 5550890"/>
                  <a:gd name="connsiteY2622" fmla="*/ 401300 h 786115"/>
                  <a:gd name="connsiteX2623" fmla="*/ 5252620 w 5550890"/>
                  <a:gd name="connsiteY2623" fmla="*/ 401300 h 786115"/>
                  <a:gd name="connsiteX2624" fmla="*/ 5254852 w 5550890"/>
                  <a:gd name="connsiteY2624" fmla="*/ 395633 h 786115"/>
                  <a:gd name="connsiteX2625" fmla="*/ 5254852 w 5550890"/>
                  <a:gd name="connsiteY2625" fmla="*/ 395633 h 786115"/>
                  <a:gd name="connsiteX2626" fmla="*/ 5255024 w 5550890"/>
                  <a:gd name="connsiteY2626" fmla="*/ 395118 h 786115"/>
                  <a:gd name="connsiteX2627" fmla="*/ 5255024 w 5550890"/>
                  <a:gd name="connsiteY2627" fmla="*/ 395118 h 786115"/>
                  <a:gd name="connsiteX2628" fmla="*/ 5254681 w 5550890"/>
                  <a:gd name="connsiteY2628" fmla="*/ 391684 h 786115"/>
                  <a:gd name="connsiteX2629" fmla="*/ 5254681 w 5550890"/>
                  <a:gd name="connsiteY2629" fmla="*/ 391684 h 786115"/>
                  <a:gd name="connsiteX2630" fmla="*/ 5254681 w 5550890"/>
                  <a:gd name="connsiteY2630" fmla="*/ 391340 h 786115"/>
                  <a:gd name="connsiteX2631" fmla="*/ 5254681 w 5550890"/>
                  <a:gd name="connsiteY2631" fmla="*/ 391340 h 786115"/>
                  <a:gd name="connsiteX2632" fmla="*/ 5258115 w 5550890"/>
                  <a:gd name="connsiteY2632" fmla="*/ 387219 h 786115"/>
                  <a:gd name="connsiteX2633" fmla="*/ 5258115 w 5550890"/>
                  <a:gd name="connsiteY2633" fmla="*/ 387219 h 786115"/>
                  <a:gd name="connsiteX2634" fmla="*/ 5262236 w 5550890"/>
                  <a:gd name="connsiteY2634" fmla="*/ 388593 h 786115"/>
                  <a:gd name="connsiteX2635" fmla="*/ 5262236 w 5550890"/>
                  <a:gd name="connsiteY2635" fmla="*/ 388593 h 786115"/>
                  <a:gd name="connsiteX2636" fmla="*/ 5262579 w 5550890"/>
                  <a:gd name="connsiteY2636" fmla="*/ 387906 h 786115"/>
                  <a:gd name="connsiteX2637" fmla="*/ 5262579 w 5550890"/>
                  <a:gd name="connsiteY2637" fmla="*/ 387906 h 786115"/>
                  <a:gd name="connsiteX2638" fmla="*/ 5262408 w 5550890"/>
                  <a:gd name="connsiteY2638" fmla="*/ 387906 h 786115"/>
                  <a:gd name="connsiteX2639" fmla="*/ 5262751 w 5550890"/>
                  <a:gd name="connsiteY2639" fmla="*/ 387391 h 786115"/>
                  <a:gd name="connsiteX2640" fmla="*/ 5262751 w 5550890"/>
                  <a:gd name="connsiteY2640" fmla="*/ 387391 h 786115"/>
                  <a:gd name="connsiteX2641" fmla="*/ 5263094 w 5550890"/>
                  <a:gd name="connsiteY2641" fmla="*/ 387047 h 786115"/>
                  <a:gd name="connsiteX2642" fmla="*/ 5263094 w 5550890"/>
                  <a:gd name="connsiteY2642" fmla="*/ 387047 h 786115"/>
                  <a:gd name="connsiteX2643" fmla="*/ 5268418 w 5550890"/>
                  <a:gd name="connsiteY2643" fmla="*/ 384815 h 786115"/>
                  <a:gd name="connsiteX2644" fmla="*/ 5268418 w 5550890"/>
                  <a:gd name="connsiteY2644" fmla="*/ 384815 h 786115"/>
                  <a:gd name="connsiteX2645" fmla="*/ 5266014 w 5550890"/>
                  <a:gd name="connsiteY2645" fmla="*/ 380007 h 786115"/>
                  <a:gd name="connsiteX2646" fmla="*/ 5266014 w 5550890"/>
                  <a:gd name="connsiteY2646" fmla="*/ 380007 h 786115"/>
                  <a:gd name="connsiteX2647" fmla="*/ 5269963 w 5550890"/>
                  <a:gd name="connsiteY2647" fmla="*/ 375371 h 786115"/>
                  <a:gd name="connsiteX2648" fmla="*/ 5269963 w 5550890"/>
                  <a:gd name="connsiteY2648" fmla="*/ 375371 h 786115"/>
                  <a:gd name="connsiteX2649" fmla="*/ 5275458 w 5550890"/>
                  <a:gd name="connsiteY2649" fmla="*/ 375199 h 786115"/>
                  <a:gd name="connsiteX2650" fmla="*/ 5275458 w 5550890"/>
                  <a:gd name="connsiteY2650" fmla="*/ 375199 h 786115"/>
                  <a:gd name="connsiteX2651" fmla="*/ 5279408 w 5550890"/>
                  <a:gd name="connsiteY2651" fmla="*/ 375714 h 786115"/>
                  <a:gd name="connsiteX2652" fmla="*/ 5279408 w 5550890"/>
                  <a:gd name="connsiteY2652" fmla="*/ 375714 h 786115"/>
                  <a:gd name="connsiteX2653" fmla="*/ 5286276 w 5550890"/>
                  <a:gd name="connsiteY2653" fmla="*/ 375199 h 786115"/>
                  <a:gd name="connsiteX2654" fmla="*/ 5286276 w 5550890"/>
                  <a:gd name="connsiteY2654" fmla="*/ 375199 h 786115"/>
                  <a:gd name="connsiteX2655" fmla="*/ 5273397 w 5550890"/>
                  <a:gd name="connsiteY2655" fmla="*/ 371078 h 786115"/>
                  <a:gd name="connsiteX2656" fmla="*/ 5273397 w 5550890"/>
                  <a:gd name="connsiteY2656" fmla="*/ 371078 h 786115"/>
                  <a:gd name="connsiteX2657" fmla="*/ 5263781 w 5550890"/>
                  <a:gd name="connsiteY2657" fmla="*/ 374169 h 786115"/>
                  <a:gd name="connsiteX2658" fmla="*/ 5263781 w 5550890"/>
                  <a:gd name="connsiteY2658" fmla="*/ 374169 h 786115"/>
                  <a:gd name="connsiteX2659" fmla="*/ 5250216 w 5550890"/>
                  <a:gd name="connsiteY2659" fmla="*/ 381381 h 786115"/>
                  <a:gd name="connsiteX2660" fmla="*/ 5250216 w 5550890"/>
                  <a:gd name="connsiteY2660" fmla="*/ 381381 h 786115"/>
                  <a:gd name="connsiteX2661" fmla="*/ 5248499 w 5550890"/>
                  <a:gd name="connsiteY2661" fmla="*/ 380866 h 786115"/>
                  <a:gd name="connsiteX2662" fmla="*/ 5248499 w 5550890"/>
                  <a:gd name="connsiteY2662" fmla="*/ 380866 h 786115"/>
                  <a:gd name="connsiteX2663" fmla="*/ 5244721 w 5550890"/>
                  <a:gd name="connsiteY2663" fmla="*/ 367815 h 786115"/>
                  <a:gd name="connsiteX2664" fmla="*/ 5244721 w 5550890"/>
                  <a:gd name="connsiteY2664" fmla="*/ 367815 h 786115"/>
                  <a:gd name="connsiteX2665" fmla="*/ 5244549 w 5550890"/>
                  <a:gd name="connsiteY2665" fmla="*/ 367128 h 786115"/>
                  <a:gd name="connsiteX2666" fmla="*/ 5244549 w 5550890"/>
                  <a:gd name="connsiteY2666" fmla="*/ 367128 h 786115"/>
                  <a:gd name="connsiteX2667" fmla="*/ 5248327 w 5550890"/>
                  <a:gd name="connsiteY2667" fmla="*/ 362664 h 786115"/>
                  <a:gd name="connsiteX2668" fmla="*/ 5248327 w 5550890"/>
                  <a:gd name="connsiteY2668" fmla="*/ 362664 h 786115"/>
                  <a:gd name="connsiteX2669" fmla="*/ 5254681 w 5550890"/>
                  <a:gd name="connsiteY2669" fmla="*/ 362320 h 786115"/>
                  <a:gd name="connsiteX2670" fmla="*/ 5254681 w 5550890"/>
                  <a:gd name="connsiteY2670" fmla="*/ 362320 h 786115"/>
                  <a:gd name="connsiteX2671" fmla="*/ 5257085 w 5550890"/>
                  <a:gd name="connsiteY2671" fmla="*/ 362149 h 786115"/>
                  <a:gd name="connsiteX2672" fmla="*/ 5257085 w 5550890"/>
                  <a:gd name="connsiteY2672" fmla="*/ 362149 h 786115"/>
                  <a:gd name="connsiteX2673" fmla="*/ 5255024 w 5550890"/>
                  <a:gd name="connsiteY2673" fmla="*/ 362149 h 786115"/>
                  <a:gd name="connsiteX2674" fmla="*/ 5255024 w 5550890"/>
                  <a:gd name="connsiteY2674" fmla="*/ 362149 h 786115"/>
                  <a:gd name="connsiteX2675" fmla="*/ 5254681 w 5550890"/>
                  <a:gd name="connsiteY2675" fmla="*/ 362149 h 786115"/>
                  <a:gd name="connsiteX2676" fmla="*/ 5247125 w 5550890"/>
                  <a:gd name="connsiteY2676" fmla="*/ 357169 h 786115"/>
                  <a:gd name="connsiteX2677" fmla="*/ 5247125 w 5550890"/>
                  <a:gd name="connsiteY2677" fmla="*/ 357169 h 786115"/>
                  <a:gd name="connsiteX2678" fmla="*/ 5249529 w 5550890"/>
                  <a:gd name="connsiteY2678" fmla="*/ 352189 h 786115"/>
                  <a:gd name="connsiteX2679" fmla="*/ 5249529 w 5550890"/>
                  <a:gd name="connsiteY2679" fmla="*/ 352189 h 786115"/>
                  <a:gd name="connsiteX2680" fmla="*/ 5255883 w 5550890"/>
                  <a:gd name="connsiteY2680" fmla="*/ 350816 h 786115"/>
                  <a:gd name="connsiteX2681" fmla="*/ 5255883 w 5550890"/>
                  <a:gd name="connsiteY2681" fmla="*/ 350816 h 786115"/>
                  <a:gd name="connsiteX2682" fmla="*/ 5256055 w 5550890"/>
                  <a:gd name="connsiteY2682" fmla="*/ 350816 h 786115"/>
                  <a:gd name="connsiteX2683" fmla="*/ 5256055 w 5550890"/>
                  <a:gd name="connsiteY2683" fmla="*/ 350816 h 786115"/>
                  <a:gd name="connsiteX2684" fmla="*/ 5256055 w 5550890"/>
                  <a:gd name="connsiteY2684" fmla="*/ 350644 h 786115"/>
                  <a:gd name="connsiteX2685" fmla="*/ 5256055 w 5550890"/>
                  <a:gd name="connsiteY2685" fmla="*/ 350644 h 786115"/>
                  <a:gd name="connsiteX2686" fmla="*/ 5255883 w 5550890"/>
                  <a:gd name="connsiteY2686" fmla="*/ 345836 h 786115"/>
                  <a:gd name="connsiteX2687" fmla="*/ 5255883 w 5550890"/>
                  <a:gd name="connsiteY2687" fmla="*/ 345836 h 786115"/>
                  <a:gd name="connsiteX2688" fmla="*/ 5255883 w 5550890"/>
                  <a:gd name="connsiteY2688" fmla="*/ 345836 h 786115"/>
                  <a:gd name="connsiteX2689" fmla="*/ 5259832 w 5550890"/>
                  <a:gd name="connsiteY2689" fmla="*/ 342058 h 786115"/>
                  <a:gd name="connsiteX2690" fmla="*/ 5259832 w 5550890"/>
                  <a:gd name="connsiteY2690" fmla="*/ 342058 h 786115"/>
                  <a:gd name="connsiteX2691" fmla="*/ 5270994 w 5550890"/>
                  <a:gd name="connsiteY2691" fmla="*/ 344805 h 786115"/>
                  <a:gd name="connsiteX2692" fmla="*/ 5270994 w 5550890"/>
                  <a:gd name="connsiteY2692" fmla="*/ 344805 h 786115"/>
                  <a:gd name="connsiteX2693" fmla="*/ 5271165 w 5550890"/>
                  <a:gd name="connsiteY2693" fmla="*/ 344805 h 786115"/>
                  <a:gd name="connsiteX2694" fmla="*/ 5271165 w 5550890"/>
                  <a:gd name="connsiteY2694" fmla="*/ 344805 h 786115"/>
                  <a:gd name="connsiteX2695" fmla="*/ 5269448 w 5550890"/>
                  <a:gd name="connsiteY2695" fmla="*/ 337937 h 786115"/>
                  <a:gd name="connsiteX2696" fmla="*/ 5269448 w 5550890"/>
                  <a:gd name="connsiteY2696" fmla="*/ 337937 h 786115"/>
                  <a:gd name="connsiteX2697" fmla="*/ 5269792 w 5550890"/>
                  <a:gd name="connsiteY2697" fmla="*/ 336220 h 786115"/>
                  <a:gd name="connsiteX2698" fmla="*/ 5269792 w 5550890"/>
                  <a:gd name="connsiteY2698" fmla="*/ 336220 h 786115"/>
                  <a:gd name="connsiteX2699" fmla="*/ 5274772 w 5550890"/>
                  <a:gd name="connsiteY2699" fmla="*/ 333129 h 786115"/>
                  <a:gd name="connsiteX2700" fmla="*/ 5274772 w 5550890"/>
                  <a:gd name="connsiteY2700" fmla="*/ 333129 h 786115"/>
                  <a:gd name="connsiteX2701" fmla="*/ 5289024 w 5550890"/>
                  <a:gd name="connsiteY2701" fmla="*/ 337250 h 786115"/>
                  <a:gd name="connsiteX2702" fmla="*/ 5289024 w 5550890"/>
                  <a:gd name="connsiteY2702" fmla="*/ 337250 h 786115"/>
                  <a:gd name="connsiteX2703" fmla="*/ 5289539 w 5550890"/>
                  <a:gd name="connsiteY2703" fmla="*/ 337250 h 786115"/>
                  <a:gd name="connsiteX2704" fmla="*/ 5289539 w 5550890"/>
                  <a:gd name="connsiteY2704" fmla="*/ 337250 h 786115"/>
                  <a:gd name="connsiteX2705" fmla="*/ 5292458 w 5550890"/>
                  <a:gd name="connsiteY2705" fmla="*/ 329866 h 786115"/>
                  <a:gd name="connsiteX2706" fmla="*/ 5292458 w 5550890"/>
                  <a:gd name="connsiteY2706" fmla="*/ 329866 h 786115"/>
                  <a:gd name="connsiteX2707" fmla="*/ 5295206 w 5550890"/>
                  <a:gd name="connsiteY2707" fmla="*/ 329179 h 786115"/>
                  <a:gd name="connsiteX2708" fmla="*/ 5295206 w 5550890"/>
                  <a:gd name="connsiteY2708" fmla="*/ 329179 h 786115"/>
                  <a:gd name="connsiteX2709" fmla="*/ 5303620 w 5550890"/>
                  <a:gd name="connsiteY2709" fmla="*/ 332442 h 786115"/>
                  <a:gd name="connsiteX2710" fmla="*/ 5303620 w 5550890"/>
                  <a:gd name="connsiteY2710" fmla="*/ 332442 h 786115"/>
                  <a:gd name="connsiteX2711" fmla="*/ 5303792 w 5550890"/>
                  <a:gd name="connsiteY2711" fmla="*/ 332442 h 786115"/>
                  <a:gd name="connsiteX2712" fmla="*/ 5307741 w 5550890"/>
                  <a:gd name="connsiteY2712" fmla="*/ 328492 h 786115"/>
                  <a:gd name="connsiteX2713" fmla="*/ 5307741 w 5550890"/>
                  <a:gd name="connsiteY2713" fmla="*/ 328492 h 786115"/>
                  <a:gd name="connsiteX2714" fmla="*/ 5315640 w 5550890"/>
                  <a:gd name="connsiteY2714" fmla="*/ 326432 h 786115"/>
                  <a:gd name="connsiteX2715" fmla="*/ 5315640 w 5550890"/>
                  <a:gd name="connsiteY2715" fmla="*/ 326432 h 786115"/>
                  <a:gd name="connsiteX2716" fmla="*/ 5319761 w 5550890"/>
                  <a:gd name="connsiteY2716" fmla="*/ 327119 h 786115"/>
                  <a:gd name="connsiteX2717" fmla="*/ 5319761 w 5550890"/>
                  <a:gd name="connsiteY2717" fmla="*/ 327119 h 786115"/>
                  <a:gd name="connsiteX2718" fmla="*/ 5320619 w 5550890"/>
                  <a:gd name="connsiteY2718" fmla="*/ 327291 h 786115"/>
                  <a:gd name="connsiteX2719" fmla="*/ 5320619 w 5550890"/>
                  <a:gd name="connsiteY2719" fmla="*/ 327291 h 786115"/>
                  <a:gd name="connsiteX2720" fmla="*/ 5317872 w 5550890"/>
                  <a:gd name="connsiteY2720" fmla="*/ 322483 h 786115"/>
                  <a:gd name="connsiteX2721" fmla="*/ 5317872 w 5550890"/>
                  <a:gd name="connsiteY2721" fmla="*/ 322483 h 786115"/>
                  <a:gd name="connsiteX2722" fmla="*/ 5317529 w 5550890"/>
                  <a:gd name="connsiteY2722" fmla="*/ 320422 h 786115"/>
                  <a:gd name="connsiteX2723" fmla="*/ 5317529 w 5550890"/>
                  <a:gd name="connsiteY2723" fmla="*/ 320422 h 786115"/>
                  <a:gd name="connsiteX2724" fmla="*/ 5326973 w 5550890"/>
                  <a:gd name="connsiteY2724" fmla="*/ 314412 h 786115"/>
                  <a:gd name="connsiteX2725" fmla="*/ 5326973 w 5550890"/>
                  <a:gd name="connsiteY2725" fmla="*/ 314412 h 786115"/>
                  <a:gd name="connsiteX2726" fmla="*/ 5330407 w 5550890"/>
                  <a:gd name="connsiteY2726" fmla="*/ 313897 h 786115"/>
                  <a:gd name="connsiteX2727" fmla="*/ 5330407 w 5550890"/>
                  <a:gd name="connsiteY2727" fmla="*/ 313897 h 786115"/>
                  <a:gd name="connsiteX2728" fmla="*/ 5336074 w 5550890"/>
                  <a:gd name="connsiteY2728" fmla="*/ 314412 h 786115"/>
                  <a:gd name="connsiteX2729" fmla="*/ 5336074 w 5550890"/>
                  <a:gd name="connsiteY2729" fmla="*/ 314412 h 786115"/>
                  <a:gd name="connsiteX2730" fmla="*/ 5335387 w 5550890"/>
                  <a:gd name="connsiteY2730" fmla="*/ 311664 h 786115"/>
                  <a:gd name="connsiteX2731" fmla="*/ 5335387 w 5550890"/>
                  <a:gd name="connsiteY2731" fmla="*/ 311664 h 786115"/>
                  <a:gd name="connsiteX2732" fmla="*/ 5339336 w 5550890"/>
                  <a:gd name="connsiteY2732" fmla="*/ 307543 h 786115"/>
                  <a:gd name="connsiteX2733" fmla="*/ 5339336 w 5550890"/>
                  <a:gd name="connsiteY2733" fmla="*/ 307543 h 786115"/>
                  <a:gd name="connsiteX2734" fmla="*/ 5342771 w 5550890"/>
                  <a:gd name="connsiteY2734" fmla="*/ 307887 h 786115"/>
                  <a:gd name="connsiteX2735" fmla="*/ 5342771 w 5550890"/>
                  <a:gd name="connsiteY2735" fmla="*/ 307887 h 786115"/>
                  <a:gd name="connsiteX2736" fmla="*/ 5347064 w 5550890"/>
                  <a:gd name="connsiteY2736" fmla="*/ 303594 h 786115"/>
                  <a:gd name="connsiteX2737" fmla="*/ 5347064 w 5550890"/>
                  <a:gd name="connsiteY2737" fmla="*/ 303594 h 786115"/>
                  <a:gd name="connsiteX2738" fmla="*/ 5349639 w 5550890"/>
                  <a:gd name="connsiteY2738" fmla="*/ 302048 h 786115"/>
                  <a:gd name="connsiteX2739" fmla="*/ 5349639 w 5550890"/>
                  <a:gd name="connsiteY2739" fmla="*/ 302048 h 786115"/>
                  <a:gd name="connsiteX2740" fmla="*/ 5353761 w 5550890"/>
                  <a:gd name="connsiteY2740" fmla="*/ 309260 h 786115"/>
                  <a:gd name="connsiteX2741" fmla="*/ 5353761 w 5550890"/>
                  <a:gd name="connsiteY2741" fmla="*/ 309260 h 786115"/>
                  <a:gd name="connsiteX2742" fmla="*/ 5354447 w 5550890"/>
                  <a:gd name="connsiteY2742" fmla="*/ 312351 h 786115"/>
                  <a:gd name="connsiteX2743" fmla="*/ 5354447 w 5550890"/>
                  <a:gd name="connsiteY2743" fmla="*/ 312351 h 786115"/>
                  <a:gd name="connsiteX2744" fmla="*/ 5353761 w 5550890"/>
                  <a:gd name="connsiteY2744" fmla="*/ 320250 h 786115"/>
                  <a:gd name="connsiteX2745" fmla="*/ 5353761 w 5550890"/>
                  <a:gd name="connsiteY2745" fmla="*/ 320250 h 786115"/>
                  <a:gd name="connsiteX2746" fmla="*/ 5354104 w 5550890"/>
                  <a:gd name="connsiteY2746" fmla="*/ 322311 h 786115"/>
                  <a:gd name="connsiteX2747" fmla="*/ 5354104 w 5550890"/>
                  <a:gd name="connsiteY2747" fmla="*/ 322311 h 786115"/>
                  <a:gd name="connsiteX2748" fmla="*/ 5354619 w 5550890"/>
                  <a:gd name="connsiteY2748" fmla="*/ 323341 h 786115"/>
                  <a:gd name="connsiteX2749" fmla="*/ 5354619 w 5550890"/>
                  <a:gd name="connsiteY2749" fmla="*/ 323341 h 786115"/>
                  <a:gd name="connsiteX2750" fmla="*/ 5355134 w 5550890"/>
                  <a:gd name="connsiteY2750" fmla="*/ 323341 h 786115"/>
                  <a:gd name="connsiteX2751" fmla="*/ 5355134 w 5550890"/>
                  <a:gd name="connsiteY2751" fmla="*/ 323341 h 786115"/>
                  <a:gd name="connsiteX2752" fmla="*/ 5357195 w 5550890"/>
                  <a:gd name="connsiteY2752" fmla="*/ 323169 h 786115"/>
                  <a:gd name="connsiteX2753" fmla="*/ 5357195 w 5550890"/>
                  <a:gd name="connsiteY2753" fmla="*/ 323169 h 786115"/>
                  <a:gd name="connsiteX2754" fmla="*/ 5357367 w 5550890"/>
                  <a:gd name="connsiteY2754" fmla="*/ 322483 h 786115"/>
                  <a:gd name="connsiteX2755" fmla="*/ 5357367 w 5550890"/>
                  <a:gd name="connsiteY2755" fmla="*/ 322483 h 786115"/>
                  <a:gd name="connsiteX2756" fmla="*/ 5358569 w 5550890"/>
                  <a:gd name="connsiteY2756" fmla="*/ 317846 h 786115"/>
                  <a:gd name="connsiteX2757" fmla="*/ 5358569 w 5550890"/>
                  <a:gd name="connsiteY2757" fmla="*/ 317846 h 786115"/>
                  <a:gd name="connsiteX2758" fmla="*/ 5360458 w 5550890"/>
                  <a:gd name="connsiteY2758" fmla="*/ 309775 h 786115"/>
                  <a:gd name="connsiteX2759" fmla="*/ 5360458 w 5550890"/>
                  <a:gd name="connsiteY2759" fmla="*/ 309775 h 786115"/>
                  <a:gd name="connsiteX2760" fmla="*/ 5364751 w 5550890"/>
                  <a:gd name="connsiteY2760" fmla="*/ 305654 h 786115"/>
                  <a:gd name="connsiteX2761" fmla="*/ 5364751 w 5550890"/>
                  <a:gd name="connsiteY2761" fmla="*/ 305654 h 786115"/>
                  <a:gd name="connsiteX2762" fmla="*/ 5368528 w 5550890"/>
                  <a:gd name="connsiteY2762" fmla="*/ 307200 h 786115"/>
                  <a:gd name="connsiteX2763" fmla="*/ 5368528 w 5550890"/>
                  <a:gd name="connsiteY2763" fmla="*/ 307200 h 786115"/>
                  <a:gd name="connsiteX2764" fmla="*/ 5374882 w 5550890"/>
                  <a:gd name="connsiteY2764" fmla="*/ 317331 h 786115"/>
                  <a:gd name="connsiteX2765" fmla="*/ 5374882 w 5550890"/>
                  <a:gd name="connsiteY2765" fmla="*/ 317331 h 786115"/>
                  <a:gd name="connsiteX2766" fmla="*/ 5375741 w 5550890"/>
                  <a:gd name="connsiteY2766" fmla="*/ 317675 h 786115"/>
                  <a:gd name="connsiteX2767" fmla="*/ 5375741 w 5550890"/>
                  <a:gd name="connsiteY2767" fmla="*/ 317675 h 786115"/>
                  <a:gd name="connsiteX2768" fmla="*/ 5381922 w 5550890"/>
                  <a:gd name="connsiteY2768" fmla="*/ 315270 h 786115"/>
                  <a:gd name="connsiteX2769" fmla="*/ 5381922 w 5550890"/>
                  <a:gd name="connsiteY2769" fmla="*/ 315270 h 786115"/>
                  <a:gd name="connsiteX2770" fmla="*/ 5389478 w 5550890"/>
                  <a:gd name="connsiteY2770" fmla="*/ 317846 h 786115"/>
                  <a:gd name="connsiteX2771" fmla="*/ 5389478 w 5550890"/>
                  <a:gd name="connsiteY2771" fmla="*/ 317846 h 786115"/>
                  <a:gd name="connsiteX2772" fmla="*/ 5399094 w 5550890"/>
                  <a:gd name="connsiteY2772" fmla="*/ 313553 h 786115"/>
                  <a:gd name="connsiteX2773" fmla="*/ 5399094 w 5550890"/>
                  <a:gd name="connsiteY2773" fmla="*/ 313553 h 786115"/>
                  <a:gd name="connsiteX2774" fmla="*/ 5399437 w 5550890"/>
                  <a:gd name="connsiteY2774" fmla="*/ 312695 h 786115"/>
                  <a:gd name="connsiteX2775" fmla="*/ 5399437 w 5550890"/>
                  <a:gd name="connsiteY2775" fmla="*/ 312695 h 786115"/>
                  <a:gd name="connsiteX2776" fmla="*/ 5398235 w 5550890"/>
                  <a:gd name="connsiteY2776" fmla="*/ 309947 h 786115"/>
                  <a:gd name="connsiteX2777" fmla="*/ 5398235 w 5550890"/>
                  <a:gd name="connsiteY2777" fmla="*/ 309947 h 786115"/>
                  <a:gd name="connsiteX2778" fmla="*/ 5381922 w 5550890"/>
                  <a:gd name="connsiteY2778" fmla="*/ 311321 h 786115"/>
                  <a:gd name="connsiteX2779" fmla="*/ 5381922 w 5550890"/>
                  <a:gd name="connsiteY2779" fmla="*/ 311321 h 786115"/>
                  <a:gd name="connsiteX2780" fmla="*/ 5372821 w 5550890"/>
                  <a:gd name="connsiteY2780" fmla="*/ 303937 h 786115"/>
                  <a:gd name="connsiteX2781" fmla="*/ 5372821 w 5550890"/>
                  <a:gd name="connsiteY2781" fmla="*/ 303937 h 786115"/>
                  <a:gd name="connsiteX2782" fmla="*/ 5373336 w 5550890"/>
                  <a:gd name="connsiteY2782" fmla="*/ 301876 h 786115"/>
                  <a:gd name="connsiteX2783" fmla="*/ 5373336 w 5550890"/>
                  <a:gd name="connsiteY2783" fmla="*/ 301876 h 786115"/>
                  <a:gd name="connsiteX2784" fmla="*/ 5394458 w 5550890"/>
                  <a:gd name="connsiteY2784" fmla="*/ 284018 h 786115"/>
                  <a:gd name="connsiteX2785" fmla="*/ 5394458 w 5550890"/>
                  <a:gd name="connsiteY2785" fmla="*/ 284018 h 786115"/>
                  <a:gd name="connsiteX2786" fmla="*/ 5399437 w 5550890"/>
                  <a:gd name="connsiteY2786" fmla="*/ 282644 h 786115"/>
                  <a:gd name="connsiteX2787" fmla="*/ 5399437 w 5550890"/>
                  <a:gd name="connsiteY2787" fmla="*/ 282644 h 786115"/>
                  <a:gd name="connsiteX2788" fmla="*/ 5413003 w 5550890"/>
                  <a:gd name="connsiteY2788" fmla="*/ 286078 h 786115"/>
                  <a:gd name="connsiteX2789" fmla="*/ 5413003 w 5550890"/>
                  <a:gd name="connsiteY2789" fmla="*/ 286078 h 786115"/>
                  <a:gd name="connsiteX2790" fmla="*/ 5415063 w 5550890"/>
                  <a:gd name="connsiteY2790" fmla="*/ 286422 h 786115"/>
                  <a:gd name="connsiteX2791" fmla="*/ 5415063 w 5550890"/>
                  <a:gd name="connsiteY2791" fmla="*/ 286422 h 786115"/>
                  <a:gd name="connsiteX2792" fmla="*/ 5420558 w 5550890"/>
                  <a:gd name="connsiteY2792" fmla="*/ 284190 h 786115"/>
                  <a:gd name="connsiteX2793" fmla="*/ 5420558 w 5550890"/>
                  <a:gd name="connsiteY2793" fmla="*/ 284190 h 786115"/>
                  <a:gd name="connsiteX2794" fmla="*/ 5444598 w 5550890"/>
                  <a:gd name="connsiteY2794" fmla="*/ 275776 h 786115"/>
                  <a:gd name="connsiteX2795" fmla="*/ 5444598 w 5550890"/>
                  <a:gd name="connsiteY2795" fmla="*/ 275776 h 786115"/>
                  <a:gd name="connsiteX2796" fmla="*/ 5456791 w 5550890"/>
                  <a:gd name="connsiteY2796" fmla="*/ 274746 h 786115"/>
                  <a:gd name="connsiteX2797" fmla="*/ 5456791 w 5550890"/>
                  <a:gd name="connsiteY2797" fmla="*/ 274746 h 786115"/>
                  <a:gd name="connsiteX2798" fmla="*/ 5467952 w 5550890"/>
                  <a:gd name="connsiteY2798" fmla="*/ 275776 h 786115"/>
                  <a:gd name="connsiteX2799" fmla="*/ 5467952 w 5550890"/>
                  <a:gd name="connsiteY2799" fmla="*/ 275776 h 786115"/>
                  <a:gd name="connsiteX2800" fmla="*/ 5470356 w 5550890"/>
                  <a:gd name="connsiteY2800" fmla="*/ 275947 h 786115"/>
                  <a:gd name="connsiteX2801" fmla="*/ 5470356 w 5550890"/>
                  <a:gd name="connsiteY2801" fmla="*/ 275947 h 786115"/>
                  <a:gd name="connsiteX2802" fmla="*/ 5475851 w 5550890"/>
                  <a:gd name="connsiteY2802" fmla="*/ 272685 h 786115"/>
                  <a:gd name="connsiteX2803" fmla="*/ 5475851 w 5550890"/>
                  <a:gd name="connsiteY2803" fmla="*/ 272685 h 786115"/>
                  <a:gd name="connsiteX2804" fmla="*/ 5494053 w 5550890"/>
                  <a:gd name="connsiteY2804" fmla="*/ 259463 h 786115"/>
                  <a:gd name="connsiteX2805" fmla="*/ 5494053 w 5550890"/>
                  <a:gd name="connsiteY2805" fmla="*/ 259463 h 786115"/>
                  <a:gd name="connsiteX2806" fmla="*/ 5488901 w 5550890"/>
                  <a:gd name="connsiteY2806" fmla="*/ 260150 h 786115"/>
                  <a:gd name="connsiteX2807" fmla="*/ 5488901 w 5550890"/>
                  <a:gd name="connsiteY2807" fmla="*/ 260150 h 786115"/>
                  <a:gd name="connsiteX2808" fmla="*/ 5483063 w 5550890"/>
                  <a:gd name="connsiteY2808" fmla="*/ 254139 h 786115"/>
                  <a:gd name="connsiteX2809" fmla="*/ 5483063 w 5550890"/>
                  <a:gd name="connsiteY2809" fmla="*/ 254139 h 786115"/>
                  <a:gd name="connsiteX2810" fmla="*/ 5482719 w 5550890"/>
                  <a:gd name="connsiteY2810" fmla="*/ 254139 h 786115"/>
                  <a:gd name="connsiteX2811" fmla="*/ 5482719 w 5550890"/>
                  <a:gd name="connsiteY2811" fmla="*/ 254139 h 786115"/>
                  <a:gd name="connsiteX2812" fmla="*/ 5471043 w 5550890"/>
                  <a:gd name="connsiteY2812" fmla="*/ 257230 h 786115"/>
                  <a:gd name="connsiteX2813" fmla="*/ 5471043 w 5550890"/>
                  <a:gd name="connsiteY2813" fmla="*/ 257230 h 786115"/>
                  <a:gd name="connsiteX2814" fmla="*/ 5446831 w 5550890"/>
                  <a:gd name="connsiteY2814" fmla="*/ 262553 h 786115"/>
                  <a:gd name="connsiteX2815" fmla="*/ 5446831 w 5550890"/>
                  <a:gd name="connsiteY2815" fmla="*/ 262553 h 786115"/>
                  <a:gd name="connsiteX2816" fmla="*/ 5438932 w 5550890"/>
                  <a:gd name="connsiteY2816" fmla="*/ 273543 h 786115"/>
                  <a:gd name="connsiteX2817" fmla="*/ 5438932 w 5550890"/>
                  <a:gd name="connsiteY2817" fmla="*/ 273543 h 786115"/>
                  <a:gd name="connsiteX2818" fmla="*/ 5436700 w 5550890"/>
                  <a:gd name="connsiteY2818" fmla="*/ 274402 h 786115"/>
                  <a:gd name="connsiteX2819" fmla="*/ 5436700 w 5550890"/>
                  <a:gd name="connsiteY2819" fmla="*/ 274402 h 786115"/>
                  <a:gd name="connsiteX2820" fmla="*/ 5431376 w 5550890"/>
                  <a:gd name="connsiteY2820" fmla="*/ 267876 h 786115"/>
                  <a:gd name="connsiteX2821" fmla="*/ 5431376 w 5550890"/>
                  <a:gd name="connsiteY2821" fmla="*/ 267876 h 786115"/>
                  <a:gd name="connsiteX2822" fmla="*/ 5427599 w 5550890"/>
                  <a:gd name="connsiteY2822" fmla="*/ 270968 h 786115"/>
                  <a:gd name="connsiteX2823" fmla="*/ 5427599 w 5550890"/>
                  <a:gd name="connsiteY2823" fmla="*/ 270968 h 786115"/>
                  <a:gd name="connsiteX2824" fmla="*/ 5409225 w 5550890"/>
                  <a:gd name="connsiteY2824" fmla="*/ 278008 h 786115"/>
                  <a:gd name="connsiteX2825" fmla="*/ 5409225 w 5550890"/>
                  <a:gd name="connsiteY2825" fmla="*/ 278008 h 786115"/>
                  <a:gd name="connsiteX2826" fmla="*/ 5404760 w 5550890"/>
                  <a:gd name="connsiteY2826" fmla="*/ 277664 h 786115"/>
                  <a:gd name="connsiteX2827" fmla="*/ 5404760 w 5550890"/>
                  <a:gd name="connsiteY2827" fmla="*/ 277664 h 786115"/>
                  <a:gd name="connsiteX2828" fmla="*/ 5391538 w 5550890"/>
                  <a:gd name="connsiteY2828" fmla="*/ 280412 h 786115"/>
                  <a:gd name="connsiteX2829" fmla="*/ 5391538 w 5550890"/>
                  <a:gd name="connsiteY2829" fmla="*/ 280412 h 786115"/>
                  <a:gd name="connsiteX2830" fmla="*/ 5380720 w 5550890"/>
                  <a:gd name="connsiteY2830" fmla="*/ 284362 h 786115"/>
                  <a:gd name="connsiteX2831" fmla="*/ 5380720 w 5550890"/>
                  <a:gd name="connsiteY2831" fmla="*/ 284362 h 786115"/>
                  <a:gd name="connsiteX2832" fmla="*/ 5373336 w 5550890"/>
                  <a:gd name="connsiteY2832" fmla="*/ 280240 h 786115"/>
                  <a:gd name="connsiteX2833" fmla="*/ 5373336 w 5550890"/>
                  <a:gd name="connsiteY2833" fmla="*/ 280240 h 786115"/>
                  <a:gd name="connsiteX2834" fmla="*/ 5371619 w 5550890"/>
                  <a:gd name="connsiteY2834" fmla="*/ 280069 h 786115"/>
                  <a:gd name="connsiteX2835" fmla="*/ 5371619 w 5550890"/>
                  <a:gd name="connsiteY2835" fmla="*/ 280069 h 786115"/>
                  <a:gd name="connsiteX2836" fmla="*/ 5364063 w 5550890"/>
                  <a:gd name="connsiteY2836" fmla="*/ 281614 h 786115"/>
                  <a:gd name="connsiteX2837" fmla="*/ 5364063 w 5550890"/>
                  <a:gd name="connsiteY2837" fmla="*/ 281614 h 786115"/>
                  <a:gd name="connsiteX2838" fmla="*/ 5363892 w 5550890"/>
                  <a:gd name="connsiteY2838" fmla="*/ 282472 h 786115"/>
                  <a:gd name="connsiteX2839" fmla="*/ 5363892 w 5550890"/>
                  <a:gd name="connsiteY2839" fmla="*/ 282472 h 786115"/>
                  <a:gd name="connsiteX2840" fmla="*/ 5364235 w 5550890"/>
                  <a:gd name="connsiteY2840" fmla="*/ 285735 h 786115"/>
                  <a:gd name="connsiteX2841" fmla="*/ 5364235 w 5550890"/>
                  <a:gd name="connsiteY2841" fmla="*/ 285735 h 786115"/>
                  <a:gd name="connsiteX2842" fmla="*/ 5364235 w 5550890"/>
                  <a:gd name="connsiteY2842" fmla="*/ 286422 h 786115"/>
                  <a:gd name="connsiteX2843" fmla="*/ 5364235 w 5550890"/>
                  <a:gd name="connsiteY2843" fmla="*/ 286422 h 786115"/>
                  <a:gd name="connsiteX2844" fmla="*/ 5360973 w 5550890"/>
                  <a:gd name="connsiteY2844" fmla="*/ 295179 h 786115"/>
                  <a:gd name="connsiteX2845" fmla="*/ 5360973 w 5550890"/>
                  <a:gd name="connsiteY2845" fmla="*/ 295179 h 786115"/>
                  <a:gd name="connsiteX2846" fmla="*/ 5358569 w 5550890"/>
                  <a:gd name="connsiteY2846" fmla="*/ 296210 h 786115"/>
                  <a:gd name="connsiteX2847" fmla="*/ 5358569 w 5550890"/>
                  <a:gd name="connsiteY2847" fmla="*/ 296210 h 786115"/>
                  <a:gd name="connsiteX2848" fmla="*/ 5353589 w 5550890"/>
                  <a:gd name="connsiteY2848" fmla="*/ 292260 h 786115"/>
                  <a:gd name="connsiteX2849" fmla="*/ 5353589 w 5550890"/>
                  <a:gd name="connsiteY2849" fmla="*/ 292260 h 786115"/>
                  <a:gd name="connsiteX2850" fmla="*/ 5346721 w 5550890"/>
                  <a:gd name="connsiteY2850" fmla="*/ 294664 h 786115"/>
                  <a:gd name="connsiteX2851" fmla="*/ 5346721 w 5550890"/>
                  <a:gd name="connsiteY2851" fmla="*/ 294664 h 786115"/>
                  <a:gd name="connsiteX2852" fmla="*/ 5311518 w 5550890"/>
                  <a:gd name="connsiteY2852" fmla="*/ 298614 h 786115"/>
                  <a:gd name="connsiteX2853" fmla="*/ 5311518 w 5550890"/>
                  <a:gd name="connsiteY2853" fmla="*/ 298614 h 786115"/>
                  <a:gd name="connsiteX2854" fmla="*/ 5310660 w 5550890"/>
                  <a:gd name="connsiteY2854" fmla="*/ 300674 h 786115"/>
                  <a:gd name="connsiteX2855" fmla="*/ 5310660 w 5550890"/>
                  <a:gd name="connsiteY2855" fmla="*/ 300674 h 786115"/>
                  <a:gd name="connsiteX2856" fmla="*/ 5307226 w 5550890"/>
                  <a:gd name="connsiteY2856" fmla="*/ 309089 h 786115"/>
                  <a:gd name="connsiteX2857" fmla="*/ 5307226 w 5550890"/>
                  <a:gd name="connsiteY2857" fmla="*/ 309089 h 786115"/>
                  <a:gd name="connsiteX2858" fmla="*/ 5280782 w 5550890"/>
                  <a:gd name="connsiteY2858" fmla="*/ 316301 h 786115"/>
                  <a:gd name="connsiteX2859" fmla="*/ 5280782 w 5550890"/>
                  <a:gd name="connsiteY2859" fmla="*/ 316301 h 786115"/>
                  <a:gd name="connsiteX2860" fmla="*/ 5257943 w 5550890"/>
                  <a:gd name="connsiteY2860" fmla="*/ 325917 h 786115"/>
                  <a:gd name="connsiteX2861" fmla="*/ 5257943 w 5550890"/>
                  <a:gd name="connsiteY2861" fmla="*/ 325917 h 786115"/>
                  <a:gd name="connsiteX2862" fmla="*/ 5253478 w 5550890"/>
                  <a:gd name="connsiteY2862" fmla="*/ 336392 h 786115"/>
                  <a:gd name="connsiteX2863" fmla="*/ 5253478 w 5550890"/>
                  <a:gd name="connsiteY2863" fmla="*/ 336392 h 786115"/>
                  <a:gd name="connsiteX2864" fmla="*/ 5249529 w 5550890"/>
                  <a:gd name="connsiteY2864" fmla="*/ 339482 h 786115"/>
                  <a:gd name="connsiteX2865" fmla="*/ 5249529 w 5550890"/>
                  <a:gd name="connsiteY2865" fmla="*/ 339482 h 786115"/>
                  <a:gd name="connsiteX2866" fmla="*/ 5240428 w 5550890"/>
                  <a:gd name="connsiteY2866" fmla="*/ 334330 h 786115"/>
                  <a:gd name="connsiteX2867" fmla="*/ 5240428 w 5550890"/>
                  <a:gd name="connsiteY2867" fmla="*/ 334330 h 786115"/>
                  <a:gd name="connsiteX2868" fmla="*/ 5240428 w 5550890"/>
                  <a:gd name="connsiteY2868" fmla="*/ 334502 h 786115"/>
                  <a:gd name="connsiteX2869" fmla="*/ 5240428 w 5550890"/>
                  <a:gd name="connsiteY2869" fmla="*/ 334502 h 786115"/>
                  <a:gd name="connsiteX2870" fmla="*/ 5239226 w 5550890"/>
                  <a:gd name="connsiteY2870" fmla="*/ 338452 h 786115"/>
                  <a:gd name="connsiteX2871" fmla="*/ 5239226 w 5550890"/>
                  <a:gd name="connsiteY2871" fmla="*/ 338452 h 786115"/>
                  <a:gd name="connsiteX2872" fmla="*/ 5238368 w 5550890"/>
                  <a:gd name="connsiteY2872" fmla="*/ 346351 h 786115"/>
                  <a:gd name="connsiteX2873" fmla="*/ 5238368 w 5550890"/>
                  <a:gd name="connsiteY2873" fmla="*/ 346351 h 786115"/>
                  <a:gd name="connsiteX2874" fmla="*/ 5238711 w 5550890"/>
                  <a:gd name="connsiteY2874" fmla="*/ 346694 h 786115"/>
                  <a:gd name="connsiteX2875" fmla="*/ 5238368 w 5550890"/>
                  <a:gd name="connsiteY2875" fmla="*/ 347896 h 786115"/>
                  <a:gd name="connsiteX2876" fmla="*/ 5228580 w 5550890"/>
                  <a:gd name="connsiteY2876" fmla="*/ 355967 h 786115"/>
                  <a:gd name="connsiteX2877" fmla="*/ 5228580 w 5550890"/>
                  <a:gd name="connsiteY2877" fmla="*/ 355967 h 786115"/>
                  <a:gd name="connsiteX2878" fmla="*/ 5223428 w 5550890"/>
                  <a:gd name="connsiteY2878" fmla="*/ 358199 h 786115"/>
                  <a:gd name="connsiteX2879" fmla="*/ 5223428 w 5550890"/>
                  <a:gd name="connsiteY2879" fmla="*/ 358199 h 786115"/>
                  <a:gd name="connsiteX2880" fmla="*/ 5220681 w 5550890"/>
                  <a:gd name="connsiteY2880" fmla="*/ 359573 h 786115"/>
                  <a:gd name="connsiteX2881" fmla="*/ 5220681 w 5550890"/>
                  <a:gd name="connsiteY2881" fmla="*/ 359573 h 786115"/>
                  <a:gd name="connsiteX2882" fmla="*/ 5213469 w 5550890"/>
                  <a:gd name="connsiteY2882" fmla="*/ 364725 h 786115"/>
                  <a:gd name="connsiteX2883" fmla="*/ 5213469 w 5550890"/>
                  <a:gd name="connsiteY2883" fmla="*/ 364725 h 786115"/>
                  <a:gd name="connsiteX2884" fmla="*/ 5211408 w 5550890"/>
                  <a:gd name="connsiteY2884" fmla="*/ 367815 h 786115"/>
                  <a:gd name="connsiteX2885" fmla="*/ 5211408 w 5550890"/>
                  <a:gd name="connsiteY2885" fmla="*/ 367815 h 786115"/>
                  <a:gd name="connsiteX2886" fmla="*/ 5206428 w 5550890"/>
                  <a:gd name="connsiteY2886" fmla="*/ 370048 h 786115"/>
                  <a:gd name="connsiteX2887" fmla="*/ 5206428 w 5550890"/>
                  <a:gd name="connsiteY2887" fmla="*/ 370048 h 786115"/>
                  <a:gd name="connsiteX2888" fmla="*/ 5202135 w 5550890"/>
                  <a:gd name="connsiteY2888" fmla="*/ 369704 h 786115"/>
                  <a:gd name="connsiteX2889" fmla="*/ 5202135 w 5550890"/>
                  <a:gd name="connsiteY2889" fmla="*/ 369704 h 786115"/>
                  <a:gd name="connsiteX2890" fmla="*/ 5198186 w 5550890"/>
                  <a:gd name="connsiteY2890" fmla="*/ 376744 h 786115"/>
                  <a:gd name="connsiteX2891" fmla="*/ 5198186 w 5550890"/>
                  <a:gd name="connsiteY2891" fmla="*/ 376744 h 786115"/>
                  <a:gd name="connsiteX2892" fmla="*/ 5193722 w 5550890"/>
                  <a:gd name="connsiteY2892" fmla="*/ 386704 h 786115"/>
                  <a:gd name="connsiteX2893" fmla="*/ 5193722 w 5550890"/>
                  <a:gd name="connsiteY2893" fmla="*/ 386704 h 786115"/>
                  <a:gd name="connsiteX2894" fmla="*/ 5188055 w 5550890"/>
                  <a:gd name="connsiteY2894" fmla="*/ 388937 h 786115"/>
                  <a:gd name="connsiteX2895" fmla="*/ 5188055 w 5550890"/>
                  <a:gd name="connsiteY2895" fmla="*/ 388937 h 786115"/>
                  <a:gd name="connsiteX2896" fmla="*/ 5183247 w 5550890"/>
                  <a:gd name="connsiteY2896" fmla="*/ 388593 h 786115"/>
                  <a:gd name="connsiteX2897" fmla="*/ 5183247 w 5550890"/>
                  <a:gd name="connsiteY2897" fmla="*/ 388593 h 786115"/>
                  <a:gd name="connsiteX2898" fmla="*/ 5168307 w 5550890"/>
                  <a:gd name="connsiteY2898" fmla="*/ 384644 h 786115"/>
                  <a:gd name="connsiteX2899" fmla="*/ 5168307 w 5550890"/>
                  <a:gd name="connsiteY2899" fmla="*/ 384644 h 786115"/>
                  <a:gd name="connsiteX2900" fmla="*/ 5165389 w 5550890"/>
                  <a:gd name="connsiteY2900" fmla="*/ 387391 h 786115"/>
                  <a:gd name="connsiteX2901" fmla="*/ 5165389 w 5550890"/>
                  <a:gd name="connsiteY2901" fmla="*/ 387391 h 786115"/>
                  <a:gd name="connsiteX2902" fmla="*/ 5159378 w 5550890"/>
                  <a:gd name="connsiteY2902" fmla="*/ 398553 h 786115"/>
                  <a:gd name="connsiteX2903" fmla="*/ 5159378 w 5550890"/>
                  <a:gd name="connsiteY2903" fmla="*/ 398553 h 786115"/>
                  <a:gd name="connsiteX2904" fmla="*/ 5159206 w 5550890"/>
                  <a:gd name="connsiteY2904" fmla="*/ 398896 h 786115"/>
                  <a:gd name="connsiteX2905" fmla="*/ 5159206 w 5550890"/>
                  <a:gd name="connsiteY2905" fmla="*/ 398896 h 786115"/>
                  <a:gd name="connsiteX2906" fmla="*/ 5158004 w 5550890"/>
                  <a:gd name="connsiteY2906" fmla="*/ 400956 h 786115"/>
                  <a:gd name="connsiteX2907" fmla="*/ 5158004 w 5550890"/>
                  <a:gd name="connsiteY2907" fmla="*/ 400956 h 786115"/>
                  <a:gd name="connsiteX2908" fmla="*/ 5155085 w 5550890"/>
                  <a:gd name="connsiteY2908" fmla="*/ 407482 h 786115"/>
                  <a:gd name="connsiteX2909" fmla="*/ 5155085 w 5550890"/>
                  <a:gd name="connsiteY2909" fmla="*/ 407482 h 786115"/>
                  <a:gd name="connsiteX2910" fmla="*/ 5150449 w 5550890"/>
                  <a:gd name="connsiteY2910" fmla="*/ 417785 h 786115"/>
                  <a:gd name="connsiteX2911" fmla="*/ 5150449 w 5550890"/>
                  <a:gd name="connsiteY2911" fmla="*/ 417785 h 786115"/>
                  <a:gd name="connsiteX2912" fmla="*/ 5120227 w 5550890"/>
                  <a:gd name="connsiteY2912" fmla="*/ 467754 h 786115"/>
                  <a:gd name="connsiteX2913" fmla="*/ 5120227 w 5550890"/>
                  <a:gd name="connsiteY2913" fmla="*/ 467754 h 786115"/>
                  <a:gd name="connsiteX2914" fmla="*/ 5094470 w 5550890"/>
                  <a:gd name="connsiteY2914" fmla="*/ 475138 h 786115"/>
                  <a:gd name="connsiteX2915" fmla="*/ 5094470 w 5550890"/>
                  <a:gd name="connsiteY2915" fmla="*/ 475138 h 786115"/>
                  <a:gd name="connsiteX2916" fmla="*/ 5076611 w 5550890"/>
                  <a:gd name="connsiteY2916" fmla="*/ 483895 h 786115"/>
                  <a:gd name="connsiteX2917" fmla="*/ 5076611 w 5550890"/>
                  <a:gd name="connsiteY2917" fmla="*/ 483895 h 786115"/>
                  <a:gd name="connsiteX2918" fmla="*/ 5065965 w 5550890"/>
                  <a:gd name="connsiteY2918" fmla="*/ 486128 h 786115"/>
                  <a:gd name="connsiteX2919" fmla="*/ 5065965 w 5550890"/>
                  <a:gd name="connsiteY2919" fmla="*/ 486128 h 786115"/>
                  <a:gd name="connsiteX2920" fmla="*/ 5056177 w 5550890"/>
                  <a:gd name="connsiteY2920" fmla="*/ 484239 h 786115"/>
                  <a:gd name="connsiteX2921" fmla="*/ 5056177 w 5550890"/>
                  <a:gd name="connsiteY2921" fmla="*/ 484239 h 786115"/>
                  <a:gd name="connsiteX2922" fmla="*/ 5040894 w 5550890"/>
                  <a:gd name="connsiteY2922" fmla="*/ 483037 h 786115"/>
                  <a:gd name="connsiteX2923" fmla="*/ 5040894 w 5550890"/>
                  <a:gd name="connsiteY2923" fmla="*/ 483037 h 786115"/>
                  <a:gd name="connsiteX2924" fmla="*/ 5012905 w 5550890"/>
                  <a:gd name="connsiteY2924" fmla="*/ 479259 h 786115"/>
                  <a:gd name="connsiteX2925" fmla="*/ 5012905 w 5550890"/>
                  <a:gd name="connsiteY2925" fmla="*/ 479259 h 786115"/>
                  <a:gd name="connsiteX2926" fmla="*/ 4969289 w 5550890"/>
                  <a:gd name="connsiteY2926" fmla="*/ 471875 h 786115"/>
                  <a:gd name="connsiteX2927" fmla="*/ 4969289 w 5550890"/>
                  <a:gd name="connsiteY2927" fmla="*/ 471875 h 786115"/>
                  <a:gd name="connsiteX2928" fmla="*/ 4950400 w 5550890"/>
                  <a:gd name="connsiteY2928" fmla="*/ 470673 h 786115"/>
                  <a:gd name="connsiteX2929" fmla="*/ 4950400 w 5550890"/>
                  <a:gd name="connsiteY2929" fmla="*/ 470673 h 786115"/>
                  <a:gd name="connsiteX2930" fmla="*/ 4948167 w 5550890"/>
                  <a:gd name="connsiteY2930" fmla="*/ 470673 h 786115"/>
                  <a:gd name="connsiteX2931" fmla="*/ 4948167 w 5550890"/>
                  <a:gd name="connsiteY2931" fmla="*/ 470673 h 786115"/>
                  <a:gd name="connsiteX2932" fmla="*/ 4934430 w 5550890"/>
                  <a:gd name="connsiteY2932" fmla="*/ 465350 h 786115"/>
                  <a:gd name="connsiteX2933" fmla="*/ 4934430 w 5550890"/>
                  <a:gd name="connsiteY2933" fmla="*/ 465350 h 786115"/>
                  <a:gd name="connsiteX2934" fmla="*/ 4915026 w 5550890"/>
                  <a:gd name="connsiteY2934" fmla="*/ 461744 h 786115"/>
                  <a:gd name="connsiteX2935" fmla="*/ 4915026 w 5550890"/>
                  <a:gd name="connsiteY2935" fmla="*/ 461744 h 786115"/>
                  <a:gd name="connsiteX2936" fmla="*/ 4896824 w 5550890"/>
                  <a:gd name="connsiteY2936" fmla="*/ 442855 h 786115"/>
                  <a:gd name="connsiteX2937" fmla="*/ 4896824 w 5550890"/>
                  <a:gd name="connsiteY2937" fmla="*/ 442855 h 786115"/>
                  <a:gd name="connsiteX2938" fmla="*/ 4895279 w 5550890"/>
                  <a:gd name="connsiteY2938" fmla="*/ 441997 h 786115"/>
                  <a:gd name="connsiteX2939" fmla="*/ 4895279 w 5550890"/>
                  <a:gd name="connsiteY2939" fmla="*/ 441997 h 786115"/>
                  <a:gd name="connsiteX2940" fmla="*/ 4890471 w 5550890"/>
                  <a:gd name="connsiteY2940" fmla="*/ 444572 h 786115"/>
                  <a:gd name="connsiteX2941" fmla="*/ 4890471 w 5550890"/>
                  <a:gd name="connsiteY2941" fmla="*/ 444572 h 786115"/>
                  <a:gd name="connsiteX2942" fmla="*/ 4876218 w 5550890"/>
                  <a:gd name="connsiteY2942" fmla="*/ 449209 h 786115"/>
                  <a:gd name="connsiteX2943" fmla="*/ 4876218 w 5550890"/>
                  <a:gd name="connsiteY2943" fmla="*/ 449209 h 786115"/>
                  <a:gd name="connsiteX2944" fmla="*/ 4868835 w 5550890"/>
                  <a:gd name="connsiteY2944" fmla="*/ 457623 h 786115"/>
                  <a:gd name="connsiteX2945" fmla="*/ 4868835 w 5550890"/>
                  <a:gd name="connsiteY2945" fmla="*/ 457623 h 786115"/>
                  <a:gd name="connsiteX2946" fmla="*/ 4862653 w 5550890"/>
                  <a:gd name="connsiteY2946" fmla="*/ 458996 h 786115"/>
                  <a:gd name="connsiteX2947" fmla="*/ 4862653 w 5550890"/>
                  <a:gd name="connsiteY2947" fmla="*/ 458996 h 786115"/>
                  <a:gd name="connsiteX2948" fmla="*/ 4848572 w 5550890"/>
                  <a:gd name="connsiteY2948" fmla="*/ 455047 h 786115"/>
                  <a:gd name="connsiteX2949" fmla="*/ 4848572 w 5550890"/>
                  <a:gd name="connsiteY2949" fmla="*/ 455047 h 786115"/>
                  <a:gd name="connsiteX2950" fmla="*/ 4844108 w 5550890"/>
                  <a:gd name="connsiteY2950" fmla="*/ 446118 h 786115"/>
                  <a:gd name="connsiteX2951" fmla="*/ 4844108 w 5550890"/>
                  <a:gd name="connsiteY2951" fmla="*/ 446118 h 786115"/>
                  <a:gd name="connsiteX2952" fmla="*/ 4844795 w 5550890"/>
                  <a:gd name="connsiteY2952" fmla="*/ 441825 h 786115"/>
                  <a:gd name="connsiteX2953" fmla="*/ 4844795 w 5550890"/>
                  <a:gd name="connsiteY2953" fmla="*/ 441825 h 786115"/>
                  <a:gd name="connsiteX2954" fmla="*/ 4843936 w 5550890"/>
                  <a:gd name="connsiteY2954" fmla="*/ 441138 h 786115"/>
                  <a:gd name="connsiteX2955" fmla="*/ 4843936 w 5550890"/>
                  <a:gd name="connsiteY2955" fmla="*/ 441138 h 786115"/>
                  <a:gd name="connsiteX2956" fmla="*/ 4839128 w 5550890"/>
                  <a:gd name="connsiteY2956" fmla="*/ 439249 h 786115"/>
                  <a:gd name="connsiteX2957" fmla="*/ 4839128 w 5550890"/>
                  <a:gd name="connsiteY2957" fmla="*/ 439249 h 786115"/>
                  <a:gd name="connsiteX2958" fmla="*/ 4824360 w 5550890"/>
                  <a:gd name="connsiteY2958" fmla="*/ 436502 h 786115"/>
                  <a:gd name="connsiteX2959" fmla="*/ 4824360 w 5550890"/>
                  <a:gd name="connsiteY2959" fmla="*/ 436502 h 786115"/>
                  <a:gd name="connsiteX2960" fmla="*/ 4783664 w 5550890"/>
                  <a:gd name="connsiteY2960" fmla="*/ 426371 h 786115"/>
                  <a:gd name="connsiteX2961" fmla="*/ 4783664 w 5550890"/>
                  <a:gd name="connsiteY2961" fmla="*/ 426371 h 786115"/>
                  <a:gd name="connsiteX2962" fmla="*/ 4778856 w 5550890"/>
                  <a:gd name="connsiteY2962" fmla="*/ 425684 h 786115"/>
                  <a:gd name="connsiteX2963" fmla="*/ 4778856 w 5550890"/>
                  <a:gd name="connsiteY2963" fmla="*/ 425684 h 786115"/>
                  <a:gd name="connsiteX2964" fmla="*/ 4762886 w 5550890"/>
                  <a:gd name="connsiteY2964" fmla="*/ 429118 h 786115"/>
                  <a:gd name="connsiteX2965" fmla="*/ 4762886 w 5550890"/>
                  <a:gd name="connsiteY2965" fmla="*/ 429118 h 786115"/>
                  <a:gd name="connsiteX2966" fmla="*/ 4734896 w 5550890"/>
                  <a:gd name="connsiteY2966" fmla="*/ 424997 h 786115"/>
                  <a:gd name="connsiteX2967" fmla="*/ 4734896 w 5550890"/>
                  <a:gd name="connsiteY2967" fmla="*/ 424997 h 786115"/>
                  <a:gd name="connsiteX2968" fmla="*/ 4714462 w 5550890"/>
                  <a:gd name="connsiteY2968" fmla="*/ 420360 h 786115"/>
                  <a:gd name="connsiteX2969" fmla="*/ 4714462 w 5550890"/>
                  <a:gd name="connsiteY2969" fmla="*/ 420360 h 786115"/>
                  <a:gd name="connsiteX2970" fmla="*/ 4691967 w 5550890"/>
                  <a:gd name="connsiteY2970" fmla="*/ 411088 h 786115"/>
                  <a:gd name="connsiteX2971" fmla="*/ 4691967 w 5550890"/>
                  <a:gd name="connsiteY2971" fmla="*/ 411088 h 786115"/>
                  <a:gd name="connsiteX2972" fmla="*/ 4689048 w 5550890"/>
                  <a:gd name="connsiteY2972" fmla="*/ 410057 h 786115"/>
                  <a:gd name="connsiteX2973" fmla="*/ 4689048 w 5550890"/>
                  <a:gd name="connsiteY2973" fmla="*/ 410057 h 786115"/>
                  <a:gd name="connsiteX2974" fmla="*/ 4681493 w 5550890"/>
                  <a:gd name="connsiteY2974" fmla="*/ 412633 h 786115"/>
                  <a:gd name="connsiteX2975" fmla="*/ 4681493 w 5550890"/>
                  <a:gd name="connsiteY2975" fmla="*/ 412633 h 786115"/>
                  <a:gd name="connsiteX2976" fmla="*/ 4672220 w 5550890"/>
                  <a:gd name="connsiteY2976" fmla="*/ 413320 h 786115"/>
                  <a:gd name="connsiteX2977" fmla="*/ 4672220 w 5550890"/>
                  <a:gd name="connsiteY2977" fmla="*/ 413320 h 786115"/>
                  <a:gd name="connsiteX2978" fmla="*/ 4645604 w 5550890"/>
                  <a:gd name="connsiteY2978" fmla="*/ 411259 h 786115"/>
                  <a:gd name="connsiteX2979" fmla="*/ 4645604 w 5550890"/>
                  <a:gd name="connsiteY2979" fmla="*/ 411259 h 786115"/>
                  <a:gd name="connsiteX2980" fmla="*/ 4624826 w 5550890"/>
                  <a:gd name="connsiteY2980" fmla="*/ 409199 h 786115"/>
                  <a:gd name="connsiteX2981" fmla="*/ 4624826 w 5550890"/>
                  <a:gd name="connsiteY2981" fmla="*/ 409199 h 786115"/>
                  <a:gd name="connsiteX2982" fmla="*/ 4624311 w 5550890"/>
                  <a:gd name="connsiteY2982" fmla="*/ 409199 h 786115"/>
                  <a:gd name="connsiteX2983" fmla="*/ 4624311 w 5550890"/>
                  <a:gd name="connsiteY2983" fmla="*/ 409199 h 786115"/>
                  <a:gd name="connsiteX2984" fmla="*/ 4614008 w 5550890"/>
                  <a:gd name="connsiteY2984" fmla="*/ 410401 h 786115"/>
                  <a:gd name="connsiteX2985" fmla="*/ 4614008 w 5550890"/>
                  <a:gd name="connsiteY2985" fmla="*/ 410401 h 786115"/>
                  <a:gd name="connsiteX2986" fmla="*/ 4609887 w 5550890"/>
                  <a:gd name="connsiteY2986" fmla="*/ 408684 h 786115"/>
                  <a:gd name="connsiteX2987" fmla="*/ 4609887 w 5550890"/>
                  <a:gd name="connsiteY2987" fmla="*/ 408684 h 786115"/>
                  <a:gd name="connsiteX2988" fmla="*/ 4608342 w 5550890"/>
                  <a:gd name="connsiteY2988" fmla="*/ 405593 h 786115"/>
                  <a:gd name="connsiteX2989" fmla="*/ 4608342 w 5550890"/>
                  <a:gd name="connsiteY2989" fmla="*/ 405593 h 786115"/>
                  <a:gd name="connsiteX2990" fmla="*/ 4614523 w 5550890"/>
                  <a:gd name="connsiteY2990" fmla="*/ 399411 h 786115"/>
                  <a:gd name="connsiteX2991" fmla="*/ 4614523 w 5550890"/>
                  <a:gd name="connsiteY2991" fmla="*/ 399411 h 786115"/>
                  <a:gd name="connsiteX2992" fmla="*/ 4616756 w 5550890"/>
                  <a:gd name="connsiteY2992" fmla="*/ 390310 h 786115"/>
                  <a:gd name="connsiteX2993" fmla="*/ 4616756 w 5550890"/>
                  <a:gd name="connsiteY2993" fmla="*/ 390310 h 786115"/>
                  <a:gd name="connsiteX2994" fmla="*/ 4616756 w 5550890"/>
                  <a:gd name="connsiteY2994" fmla="*/ 388937 h 786115"/>
                  <a:gd name="connsiteX2995" fmla="*/ 4616756 w 5550890"/>
                  <a:gd name="connsiteY2995" fmla="*/ 388937 h 786115"/>
                  <a:gd name="connsiteX2996" fmla="*/ 4616756 w 5550890"/>
                  <a:gd name="connsiteY2996" fmla="*/ 388937 h 786115"/>
                  <a:gd name="connsiteX2997" fmla="*/ 4616756 w 5550890"/>
                  <a:gd name="connsiteY2997" fmla="*/ 388937 h 786115"/>
                  <a:gd name="connsiteX2998" fmla="*/ 4609028 w 5550890"/>
                  <a:gd name="connsiteY2998" fmla="*/ 391169 h 786115"/>
                  <a:gd name="connsiteX2999" fmla="*/ 4609028 w 5550890"/>
                  <a:gd name="connsiteY2999" fmla="*/ 391169 h 786115"/>
                  <a:gd name="connsiteX3000" fmla="*/ 4606109 w 5550890"/>
                  <a:gd name="connsiteY3000" fmla="*/ 391855 h 786115"/>
                  <a:gd name="connsiteX3001" fmla="*/ 4606109 w 5550890"/>
                  <a:gd name="connsiteY3001" fmla="*/ 391855 h 786115"/>
                  <a:gd name="connsiteX3002" fmla="*/ 4600443 w 5550890"/>
                  <a:gd name="connsiteY3002" fmla="*/ 381724 h 786115"/>
                  <a:gd name="connsiteX3003" fmla="*/ 4600443 w 5550890"/>
                  <a:gd name="connsiteY3003" fmla="*/ 381724 h 786115"/>
                  <a:gd name="connsiteX3004" fmla="*/ 4600099 w 5550890"/>
                  <a:gd name="connsiteY3004" fmla="*/ 381552 h 786115"/>
                  <a:gd name="connsiteX3005" fmla="*/ 4600099 w 5550890"/>
                  <a:gd name="connsiteY3005" fmla="*/ 381552 h 786115"/>
                  <a:gd name="connsiteX3006" fmla="*/ 4594604 w 5550890"/>
                  <a:gd name="connsiteY3006" fmla="*/ 381209 h 786115"/>
                  <a:gd name="connsiteX3007" fmla="*/ 4594604 w 5550890"/>
                  <a:gd name="connsiteY3007" fmla="*/ 381209 h 786115"/>
                  <a:gd name="connsiteX3008" fmla="*/ 4592716 w 5550890"/>
                  <a:gd name="connsiteY3008" fmla="*/ 381209 h 786115"/>
                  <a:gd name="connsiteX3009" fmla="*/ 4592716 w 5550890"/>
                  <a:gd name="connsiteY3009" fmla="*/ 381209 h 786115"/>
                  <a:gd name="connsiteX3010" fmla="*/ 4584130 w 5550890"/>
                  <a:gd name="connsiteY3010" fmla="*/ 368502 h 786115"/>
                  <a:gd name="connsiteX3011" fmla="*/ 4584130 w 5550890"/>
                  <a:gd name="connsiteY3011" fmla="*/ 368502 h 786115"/>
                  <a:gd name="connsiteX3012" fmla="*/ 4583958 w 5550890"/>
                  <a:gd name="connsiteY3012" fmla="*/ 368330 h 786115"/>
                  <a:gd name="connsiteX3013" fmla="*/ 4583958 w 5550890"/>
                  <a:gd name="connsiteY3013" fmla="*/ 368330 h 786115"/>
                  <a:gd name="connsiteX3014" fmla="*/ 4579837 w 5550890"/>
                  <a:gd name="connsiteY3014" fmla="*/ 368674 h 786115"/>
                  <a:gd name="connsiteX3015" fmla="*/ 4579837 w 5550890"/>
                  <a:gd name="connsiteY3015" fmla="*/ 368674 h 786115"/>
                  <a:gd name="connsiteX3016" fmla="*/ 4569362 w 5550890"/>
                  <a:gd name="connsiteY3016" fmla="*/ 367472 h 786115"/>
                  <a:gd name="connsiteX3017" fmla="*/ 4569362 w 5550890"/>
                  <a:gd name="connsiteY3017" fmla="*/ 367472 h 786115"/>
                  <a:gd name="connsiteX3018" fmla="*/ 4568676 w 5550890"/>
                  <a:gd name="connsiteY3018" fmla="*/ 367472 h 786115"/>
                  <a:gd name="connsiteX3019" fmla="*/ 4568504 w 5550890"/>
                  <a:gd name="connsiteY3019" fmla="*/ 367472 h 786115"/>
                  <a:gd name="connsiteX3020" fmla="*/ 4565928 w 5550890"/>
                  <a:gd name="connsiteY3020" fmla="*/ 371421 h 786115"/>
                  <a:gd name="connsiteX3021" fmla="*/ 4565928 w 5550890"/>
                  <a:gd name="connsiteY3021" fmla="*/ 371421 h 786115"/>
                  <a:gd name="connsiteX3022" fmla="*/ 4570221 w 5550890"/>
                  <a:gd name="connsiteY3022" fmla="*/ 379836 h 786115"/>
                  <a:gd name="connsiteX3023" fmla="*/ 4570221 w 5550890"/>
                  <a:gd name="connsiteY3023" fmla="*/ 379836 h 786115"/>
                  <a:gd name="connsiteX3024" fmla="*/ 4580695 w 5550890"/>
                  <a:gd name="connsiteY3024" fmla="*/ 382411 h 786115"/>
                  <a:gd name="connsiteX3025" fmla="*/ 4580695 w 5550890"/>
                  <a:gd name="connsiteY3025" fmla="*/ 382411 h 786115"/>
                  <a:gd name="connsiteX3026" fmla="*/ 4586190 w 5550890"/>
                  <a:gd name="connsiteY3026" fmla="*/ 381724 h 786115"/>
                  <a:gd name="connsiteX3027" fmla="*/ 4586190 w 5550890"/>
                  <a:gd name="connsiteY3027" fmla="*/ 381724 h 786115"/>
                  <a:gd name="connsiteX3028" fmla="*/ 4592372 w 5550890"/>
                  <a:gd name="connsiteY3028" fmla="*/ 387906 h 786115"/>
                  <a:gd name="connsiteX3029" fmla="*/ 4592372 w 5550890"/>
                  <a:gd name="connsiteY3029" fmla="*/ 387906 h 786115"/>
                  <a:gd name="connsiteX3030" fmla="*/ 4597352 w 5550890"/>
                  <a:gd name="connsiteY3030" fmla="*/ 397350 h 786115"/>
                  <a:gd name="connsiteX3031" fmla="*/ 4597352 w 5550890"/>
                  <a:gd name="connsiteY3031" fmla="*/ 397350 h 786115"/>
                  <a:gd name="connsiteX3032" fmla="*/ 4597352 w 5550890"/>
                  <a:gd name="connsiteY3032" fmla="*/ 397694 h 786115"/>
                  <a:gd name="connsiteX3033" fmla="*/ 4597352 w 5550890"/>
                  <a:gd name="connsiteY3033" fmla="*/ 397694 h 786115"/>
                  <a:gd name="connsiteX3034" fmla="*/ 4597352 w 5550890"/>
                  <a:gd name="connsiteY3034" fmla="*/ 398037 h 786115"/>
                  <a:gd name="connsiteX3035" fmla="*/ 4597352 w 5550890"/>
                  <a:gd name="connsiteY3035" fmla="*/ 398037 h 786115"/>
                  <a:gd name="connsiteX3036" fmla="*/ 4597352 w 5550890"/>
                  <a:gd name="connsiteY3036" fmla="*/ 400441 h 786115"/>
                  <a:gd name="connsiteX3037" fmla="*/ 4596150 w 5550890"/>
                  <a:gd name="connsiteY3037" fmla="*/ 400441 h 786115"/>
                  <a:gd name="connsiteX3038" fmla="*/ 4592544 w 5550890"/>
                  <a:gd name="connsiteY3038" fmla="*/ 401471 h 786115"/>
                  <a:gd name="connsiteX3039" fmla="*/ 4592544 w 5550890"/>
                  <a:gd name="connsiteY3039" fmla="*/ 401471 h 786115"/>
                  <a:gd name="connsiteX3040" fmla="*/ 4583615 w 5550890"/>
                  <a:gd name="connsiteY3040" fmla="*/ 400441 h 786115"/>
                  <a:gd name="connsiteX3041" fmla="*/ 4583615 w 5550890"/>
                  <a:gd name="connsiteY3041" fmla="*/ 400441 h 786115"/>
                  <a:gd name="connsiteX3042" fmla="*/ 4571251 w 5550890"/>
                  <a:gd name="connsiteY3042" fmla="*/ 397694 h 786115"/>
                  <a:gd name="connsiteX3043" fmla="*/ 4571251 w 5550890"/>
                  <a:gd name="connsiteY3043" fmla="*/ 397694 h 786115"/>
                  <a:gd name="connsiteX3044" fmla="*/ 4559746 w 5550890"/>
                  <a:gd name="connsiteY3044" fmla="*/ 392886 h 786115"/>
                  <a:gd name="connsiteX3045" fmla="*/ 4559746 w 5550890"/>
                  <a:gd name="connsiteY3045" fmla="*/ 392886 h 786115"/>
                  <a:gd name="connsiteX3046" fmla="*/ 4561806 w 5550890"/>
                  <a:gd name="connsiteY3046" fmla="*/ 395462 h 786115"/>
                  <a:gd name="connsiteX3047" fmla="*/ 4561806 w 5550890"/>
                  <a:gd name="connsiteY3047" fmla="*/ 395462 h 786115"/>
                  <a:gd name="connsiteX3048" fmla="*/ 4565756 w 5550890"/>
                  <a:gd name="connsiteY3048" fmla="*/ 402159 h 786115"/>
                  <a:gd name="connsiteX3049" fmla="*/ 4565756 w 5550890"/>
                  <a:gd name="connsiteY3049" fmla="*/ 402159 h 786115"/>
                  <a:gd name="connsiteX3050" fmla="*/ 4566099 w 5550890"/>
                  <a:gd name="connsiteY3050" fmla="*/ 403876 h 786115"/>
                  <a:gd name="connsiteX3051" fmla="*/ 4566099 w 5550890"/>
                  <a:gd name="connsiteY3051" fmla="*/ 403876 h 786115"/>
                  <a:gd name="connsiteX3052" fmla="*/ 4557170 w 5550890"/>
                  <a:gd name="connsiteY3052" fmla="*/ 412977 h 786115"/>
                  <a:gd name="connsiteX3053" fmla="*/ 4557170 w 5550890"/>
                  <a:gd name="connsiteY3053" fmla="*/ 412977 h 786115"/>
                  <a:gd name="connsiteX3054" fmla="*/ 4556312 w 5550890"/>
                  <a:gd name="connsiteY3054" fmla="*/ 414522 h 786115"/>
                  <a:gd name="connsiteX3055" fmla="*/ 4556312 w 5550890"/>
                  <a:gd name="connsiteY3055" fmla="*/ 414522 h 786115"/>
                  <a:gd name="connsiteX3056" fmla="*/ 4554595 w 5550890"/>
                  <a:gd name="connsiteY3056" fmla="*/ 419158 h 786115"/>
                  <a:gd name="connsiteX3057" fmla="*/ 4554595 w 5550890"/>
                  <a:gd name="connsiteY3057" fmla="*/ 419158 h 786115"/>
                  <a:gd name="connsiteX3058" fmla="*/ 4550817 w 5550890"/>
                  <a:gd name="connsiteY3058" fmla="*/ 429461 h 786115"/>
                  <a:gd name="connsiteX3059" fmla="*/ 4550817 w 5550890"/>
                  <a:gd name="connsiteY3059" fmla="*/ 429461 h 786115"/>
                  <a:gd name="connsiteX3060" fmla="*/ 4541029 w 5550890"/>
                  <a:gd name="connsiteY3060" fmla="*/ 441310 h 786115"/>
                  <a:gd name="connsiteX3061" fmla="*/ 4541029 w 5550890"/>
                  <a:gd name="connsiteY3061" fmla="*/ 441310 h 786115"/>
                  <a:gd name="connsiteX3062" fmla="*/ 4533130 w 5550890"/>
                  <a:gd name="connsiteY3062" fmla="*/ 433239 h 786115"/>
                  <a:gd name="connsiteX3063" fmla="*/ 4533130 w 5550890"/>
                  <a:gd name="connsiteY3063" fmla="*/ 433239 h 786115"/>
                  <a:gd name="connsiteX3064" fmla="*/ 4533473 w 5550890"/>
                  <a:gd name="connsiteY3064" fmla="*/ 431179 h 786115"/>
                  <a:gd name="connsiteX3065" fmla="*/ 4533473 w 5550890"/>
                  <a:gd name="connsiteY3065" fmla="*/ 431179 h 786115"/>
                  <a:gd name="connsiteX3066" fmla="*/ 4529181 w 5550890"/>
                  <a:gd name="connsiteY3066" fmla="*/ 425340 h 786115"/>
                  <a:gd name="connsiteX3067" fmla="*/ 4529181 w 5550890"/>
                  <a:gd name="connsiteY3067" fmla="*/ 425340 h 786115"/>
                  <a:gd name="connsiteX3068" fmla="*/ 4527807 w 5550890"/>
                  <a:gd name="connsiteY3068" fmla="*/ 422593 h 786115"/>
                  <a:gd name="connsiteX3069" fmla="*/ 4527807 w 5550890"/>
                  <a:gd name="connsiteY3069" fmla="*/ 422593 h 786115"/>
                  <a:gd name="connsiteX3070" fmla="*/ 4528322 w 5550890"/>
                  <a:gd name="connsiteY3070" fmla="*/ 420017 h 786115"/>
                  <a:gd name="connsiteX3071" fmla="*/ 4528322 w 5550890"/>
                  <a:gd name="connsiteY3071" fmla="*/ 420017 h 786115"/>
                  <a:gd name="connsiteX3072" fmla="*/ 4528322 w 5550890"/>
                  <a:gd name="connsiteY3072" fmla="*/ 419845 h 786115"/>
                  <a:gd name="connsiteX3073" fmla="*/ 4528322 w 5550890"/>
                  <a:gd name="connsiteY3073" fmla="*/ 419845 h 786115"/>
                  <a:gd name="connsiteX3074" fmla="*/ 4528494 w 5550890"/>
                  <a:gd name="connsiteY3074" fmla="*/ 418987 h 786115"/>
                  <a:gd name="connsiteX3075" fmla="*/ 4528494 w 5550890"/>
                  <a:gd name="connsiteY3075" fmla="*/ 418987 h 786115"/>
                  <a:gd name="connsiteX3076" fmla="*/ 4530383 w 5550890"/>
                  <a:gd name="connsiteY3076" fmla="*/ 415896 h 786115"/>
                  <a:gd name="connsiteX3077" fmla="*/ 4530383 w 5550890"/>
                  <a:gd name="connsiteY3077" fmla="*/ 415896 h 786115"/>
                  <a:gd name="connsiteX3078" fmla="*/ 4528837 w 5550890"/>
                  <a:gd name="connsiteY3078" fmla="*/ 415380 h 786115"/>
                  <a:gd name="connsiteX3079" fmla="*/ 4528837 w 5550890"/>
                  <a:gd name="connsiteY3079" fmla="*/ 415380 h 786115"/>
                  <a:gd name="connsiteX3080" fmla="*/ 4521625 w 5550890"/>
                  <a:gd name="connsiteY3080" fmla="*/ 414694 h 786115"/>
                  <a:gd name="connsiteX3081" fmla="*/ 4521625 w 5550890"/>
                  <a:gd name="connsiteY3081" fmla="*/ 414694 h 786115"/>
                  <a:gd name="connsiteX3082" fmla="*/ 4521625 w 5550890"/>
                  <a:gd name="connsiteY3082" fmla="*/ 414694 h 786115"/>
                  <a:gd name="connsiteX3083" fmla="*/ 4520939 w 5550890"/>
                  <a:gd name="connsiteY3083" fmla="*/ 414694 h 786115"/>
                  <a:gd name="connsiteX3084" fmla="*/ 4496383 w 5550890"/>
                  <a:gd name="connsiteY3084" fmla="*/ 412118 h 786115"/>
                  <a:gd name="connsiteX3085" fmla="*/ 4496383 w 5550890"/>
                  <a:gd name="connsiteY3085" fmla="*/ 412118 h 786115"/>
                  <a:gd name="connsiteX3086" fmla="*/ 4495181 w 5550890"/>
                  <a:gd name="connsiteY3086" fmla="*/ 411946 h 786115"/>
                  <a:gd name="connsiteX3087" fmla="*/ 4495181 w 5550890"/>
                  <a:gd name="connsiteY3087" fmla="*/ 411946 h 786115"/>
                  <a:gd name="connsiteX3088" fmla="*/ 4489857 w 5550890"/>
                  <a:gd name="connsiteY3088" fmla="*/ 417785 h 786115"/>
                  <a:gd name="connsiteX3089" fmla="*/ 4489857 w 5550890"/>
                  <a:gd name="connsiteY3089" fmla="*/ 417785 h 786115"/>
                  <a:gd name="connsiteX3090" fmla="*/ 4483333 w 5550890"/>
                  <a:gd name="connsiteY3090" fmla="*/ 419845 h 786115"/>
                  <a:gd name="connsiteX3091" fmla="*/ 4483333 w 5550890"/>
                  <a:gd name="connsiteY3091" fmla="*/ 419845 h 786115"/>
                  <a:gd name="connsiteX3092" fmla="*/ 4463070 w 5550890"/>
                  <a:gd name="connsiteY3092" fmla="*/ 417270 h 786115"/>
                  <a:gd name="connsiteX3093" fmla="*/ 4463070 w 5550890"/>
                  <a:gd name="connsiteY3093" fmla="*/ 417270 h 786115"/>
                  <a:gd name="connsiteX3094" fmla="*/ 4445898 w 5550890"/>
                  <a:gd name="connsiteY3094" fmla="*/ 419673 h 786115"/>
                  <a:gd name="connsiteX3095" fmla="*/ 4445898 w 5550890"/>
                  <a:gd name="connsiteY3095" fmla="*/ 419673 h 786115"/>
                  <a:gd name="connsiteX3096" fmla="*/ 4437312 w 5550890"/>
                  <a:gd name="connsiteY3096" fmla="*/ 411603 h 786115"/>
                  <a:gd name="connsiteX3097" fmla="*/ 4437312 w 5550890"/>
                  <a:gd name="connsiteY3097" fmla="*/ 411603 h 786115"/>
                  <a:gd name="connsiteX3098" fmla="*/ 4426323 w 5550890"/>
                  <a:gd name="connsiteY3098" fmla="*/ 409199 h 786115"/>
                  <a:gd name="connsiteX3099" fmla="*/ 4426323 w 5550890"/>
                  <a:gd name="connsiteY3099" fmla="*/ 409199 h 786115"/>
                  <a:gd name="connsiteX3100" fmla="*/ 4423403 w 5550890"/>
                  <a:gd name="connsiteY3100" fmla="*/ 409542 h 786115"/>
                  <a:gd name="connsiteX3101" fmla="*/ 4423403 w 5550890"/>
                  <a:gd name="connsiteY3101" fmla="*/ 409542 h 786115"/>
                  <a:gd name="connsiteX3102" fmla="*/ 4418080 w 5550890"/>
                  <a:gd name="connsiteY3102" fmla="*/ 414007 h 786115"/>
                  <a:gd name="connsiteX3103" fmla="*/ 4418080 w 5550890"/>
                  <a:gd name="connsiteY3103" fmla="*/ 414007 h 786115"/>
                  <a:gd name="connsiteX3104" fmla="*/ 4405030 w 5550890"/>
                  <a:gd name="connsiteY3104" fmla="*/ 417270 h 786115"/>
                  <a:gd name="connsiteX3105" fmla="*/ 4405030 w 5550890"/>
                  <a:gd name="connsiteY3105" fmla="*/ 417270 h 786115"/>
                  <a:gd name="connsiteX3106" fmla="*/ 4404515 w 5550890"/>
                  <a:gd name="connsiteY3106" fmla="*/ 417270 h 786115"/>
                  <a:gd name="connsiteX3107" fmla="*/ 4403999 w 5550890"/>
                  <a:gd name="connsiteY3107" fmla="*/ 416926 h 786115"/>
                  <a:gd name="connsiteX3108" fmla="*/ 4399020 w 5550890"/>
                  <a:gd name="connsiteY3108" fmla="*/ 407997 h 786115"/>
                  <a:gd name="connsiteX3109" fmla="*/ 4399020 w 5550890"/>
                  <a:gd name="connsiteY3109" fmla="*/ 407997 h 786115"/>
                  <a:gd name="connsiteX3110" fmla="*/ 4394040 w 5550890"/>
                  <a:gd name="connsiteY3110" fmla="*/ 400785 h 786115"/>
                  <a:gd name="connsiteX3111" fmla="*/ 4394040 w 5550890"/>
                  <a:gd name="connsiteY3111" fmla="*/ 400785 h 786115"/>
                  <a:gd name="connsiteX3112" fmla="*/ 4392495 w 5550890"/>
                  <a:gd name="connsiteY3112" fmla="*/ 393401 h 786115"/>
                  <a:gd name="connsiteX3113" fmla="*/ 4392495 w 5550890"/>
                  <a:gd name="connsiteY3113" fmla="*/ 393401 h 786115"/>
                  <a:gd name="connsiteX3114" fmla="*/ 4391980 w 5550890"/>
                  <a:gd name="connsiteY3114" fmla="*/ 388765 h 786115"/>
                  <a:gd name="connsiteX3115" fmla="*/ 4391980 w 5550890"/>
                  <a:gd name="connsiteY3115" fmla="*/ 388765 h 786115"/>
                  <a:gd name="connsiteX3116" fmla="*/ 4391293 w 5550890"/>
                  <a:gd name="connsiteY3116" fmla="*/ 387047 h 786115"/>
                  <a:gd name="connsiteX3117" fmla="*/ 4391293 w 5550890"/>
                  <a:gd name="connsiteY3117" fmla="*/ 387047 h 786115"/>
                  <a:gd name="connsiteX3118" fmla="*/ 4396616 w 5550890"/>
                  <a:gd name="connsiteY3118" fmla="*/ 379492 h 786115"/>
                  <a:gd name="connsiteX3119" fmla="*/ 4396616 w 5550890"/>
                  <a:gd name="connsiteY3119" fmla="*/ 379492 h 786115"/>
                  <a:gd name="connsiteX3120" fmla="*/ 4395242 w 5550890"/>
                  <a:gd name="connsiteY3120" fmla="*/ 379321 h 786115"/>
                  <a:gd name="connsiteX3121" fmla="*/ 4395242 w 5550890"/>
                  <a:gd name="connsiteY3121" fmla="*/ 379321 h 786115"/>
                  <a:gd name="connsiteX3122" fmla="*/ 4388717 w 5550890"/>
                  <a:gd name="connsiteY3122" fmla="*/ 378118 h 786115"/>
                  <a:gd name="connsiteX3123" fmla="*/ 4388717 w 5550890"/>
                  <a:gd name="connsiteY3123" fmla="*/ 378118 h 786115"/>
                  <a:gd name="connsiteX3124" fmla="*/ 4384939 w 5550890"/>
                  <a:gd name="connsiteY3124" fmla="*/ 374684 h 786115"/>
                  <a:gd name="connsiteX3125" fmla="*/ 4384939 w 5550890"/>
                  <a:gd name="connsiteY3125" fmla="*/ 374684 h 786115"/>
                  <a:gd name="connsiteX3126" fmla="*/ 4390091 w 5550890"/>
                  <a:gd name="connsiteY3126" fmla="*/ 367300 h 786115"/>
                  <a:gd name="connsiteX3127" fmla="*/ 4390091 w 5550890"/>
                  <a:gd name="connsiteY3127" fmla="*/ 367300 h 786115"/>
                  <a:gd name="connsiteX3128" fmla="*/ 4388717 w 5550890"/>
                  <a:gd name="connsiteY3128" fmla="*/ 366613 h 786115"/>
                  <a:gd name="connsiteX3129" fmla="*/ 4388717 w 5550890"/>
                  <a:gd name="connsiteY3129" fmla="*/ 366613 h 786115"/>
                  <a:gd name="connsiteX3130" fmla="*/ 4383566 w 5550890"/>
                  <a:gd name="connsiteY3130" fmla="*/ 365583 h 786115"/>
                  <a:gd name="connsiteX3131" fmla="*/ 4383566 w 5550890"/>
                  <a:gd name="connsiteY3131" fmla="*/ 365583 h 786115"/>
                  <a:gd name="connsiteX3132" fmla="*/ 4379616 w 5550890"/>
                  <a:gd name="connsiteY3132" fmla="*/ 366442 h 786115"/>
                  <a:gd name="connsiteX3133" fmla="*/ 4379616 w 5550890"/>
                  <a:gd name="connsiteY3133" fmla="*/ 366442 h 786115"/>
                  <a:gd name="connsiteX3134" fmla="*/ 4377040 w 5550890"/>
                  <a:gd name="connsiteY3134" fmla="*/ 372108 h 786115"/>
                  <a:gd name="connsiteX3135" fmla="*/ 4377040 w 5550890"/>
                  <a:gd name="connsiteY3135" fmla="*/ 372108 h 786115"/>
                  <a:gd name="connsiteX3136" fmla="*/ 4377212 w 5550890"/>
                  <a:gd name="connsiteY3136" fmla="*/ 375714 h 786115"/>
                  <a:gd name="connsiteX3137" fmla="*/ 4377212 w 5550890"/>
                  <a:gd name="connsiteY3137" fmla="*/ 375714 h 786115"/>
                  <a:gd name="connsiteX3138" fmla="*/ 4371889 w 5550890"/>
                  <a:gd name="connsiteY3138" fmla="*/ 388250 h 786115"/>
                  <a:gd name="connsiteX3139" fmla="*/ 4371889 w 5550890"/>
                  <a:gd name="connsiteY3139" fmla="*/ 388250 h 786115"/>
                  <a:gd name="connsiteX3140" fmla="*/ 4365020 w 5550890"/>
                  <a:gd name="connsiteY3140" fmla="*/ 391512 h 786115"/>
                  <a:gd name="connsiteX3141" fmla="*/ 4365020 w 5550890"/>
                  <a:gd name="connsiteY3141" fmla="*/ 391512 h 786115"/>
                  <a:gd name="connsiteX3142" fmla="*/ 4340121 w 5550890"/>
                  <a:gd name="connsiteY3142" fmla="*/ 385674 h 786115"/>
                  <a:gd name="connsiteX3143" fmla="*/ 4340121 w 5550890"/>
                  <a:gd name="connsiteY3143" fmla="*/ 385674 h 786115"/>
                  <a:gd name="connsiteX3144" fmla="*/ 4289637 w 5550890"/>
                  <a:gd name="connsiteY3144" fmla="*/ 380866 h 786115"/>
                  <a:gd name="connsiteX3145" fmla="*/ 4289637 w 5550890"/>
                  <a:gd name="connsiteY3145" fmla="*/ 380866 h 786115"/>
                  <a:gd name="connsiteX3146" fmla="*/ 4289637 w 5550890"/>
                  <a:gd name="connsiteY3146" fmla="*/ 380866 h 786115"/>
                  <a:gd name="connsiteX3147" fmla="*/ 4288950 w 5550890"/>
                  <a:gd name="connsiteY3147" fmla="*/ 380866 h 786115"/>
                  <a:gd name="connsiteX3148" fmla="*/ 4213051 w 5550890"/>
                  <a:gd name="connsiteY3148" fmla="*/ 369533 h 786115"/>
                  <a:gd name="connsiteX3149" fmla="*/ 4213051 w 5550890"/>
                  <a:gd name="connsiteY3149" fmla="*/ 369533 h 786115"/>
                  <a:gd name="connsiteX3150" fmla="*/ 4165314 w 5550890"/>
                  <a:gd name="connsiteY3150" fmla="*/ 361977 h 786115"/>
                  <a:gd name="connsiteX3151" fmla="*/ 4165314 w 5550890"/>
                  <a:gd name="connsiteY3151" fmla="*/ 361977 h 786115"/>
                  <a:gd name="connsiteX3152" fmla="*/ 4105042 w 5550890"/>
                  <a:gd name="connsiteY3152" fmla="*/ 356826 h 786115"/>
                  <a:gd name="connsiteX3153" fmla="*/ 4105042 w 5550890"/>
                  <a:gd name="connsiteY3153" fmla="*/ 356826 h 786115"/>
                  <a:gd name="connsiteX3154" fmla="*/ 4101265 w 5550890"/>
                  <a:gd name="connsiteY3154" fmla="*/ 356997 h 786115"/>
                  <a:gd name="connsiteX3155" fmla="*/ 4101265 w 5550890"/>
                  <a:gd name="connsiteY3155" fmla="*/ 356997 h 786115"/>
                  <a:gd name="connsiteX3156" fmla="*/ 4074820 w 5550890"/>
                  <a:gd name="connsiteY3156" fmla="*/ 359573 h 786115"/>
                  <a:gd name="connsiteX3157" fmla="*/ 4074820 w 5550890"/>
                  <a:gd name="connsiteY3157" fmla="*/ 359573 h 786115"/>
                  <a:gd name="connsiteX3158" fmla="*/ 4074648 w 5550890"/>
                  <a:gd name="connsiteY3158" fmla="*/ 359573 h 786115"/>
                  <a:gd name="connsiteX3159" fmla="*/ 4053527 w 5550890"/>
                  <a:gd name="connsiteY3159" fmla="*/ 349270 h 786115"/>
                  <a:gd name="connsiteX3160" fmla="*/ 4053527 w 5550890"/>
                  <a:gd name="connsiteY3160" fmla="*/ 349270 h 786115"/>
                  <a:gd name="connsiteX3161" fmla="*/ 4012487 w 5550890"/>
                  <a:gd name="connsiteY3161" fmla="*/ 345664 h 786115"/>
                  <a:gd name="connsiteX3162" fmla="*/ 4012487 w 5550890"/>
                  <a:gd name="connsiteY3162" fmla="*/ 345664 h 786115"/>
                  <a:gd name="connsiteX3163" fmla="*/ 3995316 w 5550890"/>
                  <a:gd name="connsiteY3163" fmla="*/ 345836 h 786115"/>
                  <a:gd name="connsiteX3164" fmla="*/ 3995316 w 5550890"/>
                  <a:gd name="connsiteY3164" fmla="*/ 345836 h 786115"/>
                  <a:gd name="connsiteX3165" fmla="*/ 3984326 w 5550890"/>
                  <a:gd name="connsiteY3165" fmla="*/ 354250 h 786115"/>
                  <a:gd name="connsiteX3166" fmla="*/ 3984326 w 5550890"/>
                  <a:gd name="connsiteY3166" fmla="*/ 354250 h 786115"/>
                  <a:gd name="connsiteX3167" fmla="*/ 3957538 w 5550890"/>
                  <a:gd name="connsiteY3167" fmla="*/ 361290 h 786115"/>
                  <a:gd name="connsiteX3168" fmla="*/ 3957538 w 5550890"/>
                  <a:gd name="connsiteY3168" fmla="*/ 361290 h 786115"/>
                  <a:gd name="connsiteX3169" fmla="*/ 3952558 w 5550890"/>
                  <a:gd name="connsiteY3169" fmla="*/ 361119 h 786115"/>
                  <a:gd name="connsiteX3170" fmla="*/ 3952558 w 5550890"/>
                  <a:gd name="connsiteY3170" fmla="*/ 361119 h 786115"/>
                  <a:gd name="connsiteX3171" fmla="*/ 3908942 w 5550890"/>
                  <a:gd name="connsiteY3171" fmla="*/ 367472 h 786115"/>
                  <a:gd name="connsiteX3172" fmla="*/ 3908942 w 5550890"/>
                  <a:gd name="connsiteY3172" fmla="*/ 367472 h 786115"/>
                  <a:gd name="connsiteX3173" fmla="*/ 3895720 w 5550890"/>
                  <a:gd name="connsiteY3173" fmla="*/ 368846 h 786115"/>
                  <a:gd name="connsiteX3174" fmla="*/ 3895720 w 5550890"/>
                  <a:gd name="connsiteY3174" fmla="*/ 368846 h 786115"/>
                  <a:gd name="connsiteX3175" fmla="*/ 3879064 w 5550890"/>
                  <a:gd name="connsiteY3175" fmla="*/ 366270 h 786115"/>
                  <a:gd name="connsiteX3176" fmla="*/ 3879064 w 5550890"/>
                  <a:gd name="connsiteY3176" fmla="*/ 366270 h 786115"/>
                  <a:gd name="connsiteX3177" fmla="*/ 3861721 w 5550890"/>
                  <a:gd name="connsiteY3177" fmla="*/ 364896 h 786115"/>
                  <a:gd name="connsiteX3178" fmla="*/ 3861721 w 5550890"/>
                  <a:gd name="connsiteY3178" fmla="*/ 364896 h 786115"/>
                  <a:gd name="connsiteX3179" fmla="*/ 3845922 w 5550890"/>
                  <a:gd name="connsiteY3179" fmla="*/ 366442 h 786115"/>
                  <a:gd name="connsiteX3180" fmla="*/ 3845922 w 5550890"/>
                  <a:gd name="connsiteY3180" fmla="*/ 366442 h 786115"/>
                  <a:gd name="connsiteX3181" fmla="*/ 3832357 w 5550890"/>
                  <a:gd name="connsiteY3181" fmla="*/ 367815 h 786115"/>
                  <a:gd name="connsiteX3182" fmla="*/ 3832357 w 5550890"/>
                  <a:gd name="connsiteY3182" fmla="*/ 367815 h 786115"/>
                  <a:gd name="connsiteX3183" fmla="*/ 3816387 w 5550890"/>
                  <a:gd name="connsiteY3183" fmla="*/ 363522 h 786115"/>
                  <a:gd name="connsiteX3184" fmla="*/ 3816387 w 5550890"/>
                  <a:gd name="connsiteY3184" fmla="*/ 363522 h 786115"/>
                  <a:gd name="connsiteX3185" fmla="*/ 3813468 w 5550890"/>
                  <a:gd name="connsiteY3185" fmla="*/ 362492 h 786115"/>
                  <a:gd name="connsiteX3186" fmla="*/ 3813468 w 5550890"/>
                  <a:gd name="connsiteY3186" fmla="*/ 362492 h 786115"/>
                  <a:gd name="connsiteX3187" fmla="*/ 3811064 w 5550890"/>
                  <a:gd name="connsiteY3187" fmla="*/ 362664 h 786115"/>
                  <a:gd name="connsiteX3188" fmla="*/ 3811064 w 5550890"/>
                  <a:gd name="connsiteY3188" fmla="*/ 362664 h 786115"/>
                  <a:gd name="connsiteX3189" fmla="*/ 3799731 w 5550890"/>
                  <a:gd name="connsiteY3189" fmla="*/ 379149 h 786115"/>
                  <a:gd name="connsiteX3190" fmla="*/ 3799731 w 5550890"/>
                  <a:gd name="connsiteY3190" fmla="*/ 379149 h 786115"/>
                  <a:gd name="connsiteX3191" fmla="*/ 3799216 w 5550890"/>
                  <a:gd name="connsiteY3191" fmla="*/ 381209 h 786115"/>
                  <a:gd name="connsiteX3192" fmla="*/ 3799216 w 5550890"/>
                  <a:gd name="connsiteY3192" fmla="*/ 381209 h 786115"/>
                  <a:gd name="connsiteX3193" fmla="*/ 3803509 w 5550890"/>
                  <a:gd name="connsiteY3193" fmla="*/ 393401 h 786115"/>
                  <a:gd name="connsiteX3194" fmla="*/ 3803509 w 5550890"/>
                  <a:gd name="connsiteY3194" fmla="*/ 393401 h 786115"/>
                  <a:gd name="connsiteX3195" fmla="*/ 3804539 w 5550890"/>
                  <a:gd name="connsiteY3195" fmla="*/ 398037 h 786115"/>
                  <a:gd name="connsiteX3196" fmla="*/ 3804539 w 5550890"/>
                  <a:gd name="connsiteY3196" fmla="*/ 398037 h 786115"/>
                  <a:gd name="connsiteX3197" fmla="*/ 3797327 w 5550890"/>
                  <a:gd name="connsiteY3197" fmla="*/ 408169 h 786115"/>
                  <a:gd name="connsiteX3198" fmla="*/ 3797327 w 5550890"/>
                  <a:gd name="connsiteY3198" fmla="*/ 408169 h 786115"/>
                  <a:gd name="connsiteX3199" fmla="*/ 3795782 w 5550890"/>
                  <a:gd name="connsiteY3199" fmla="*/ 408512 h 786115"/>
                  <a:gd name="connsiteX3200" fmla="*/ 3795782 w 5550890"/>
                  <a:gd name="connsiteY3200" fmla="*/ 408512 h 786115"/>
                  <a:gd name="connsiteX3201" fmla="*/ 3784448 w 5550890"/>
                  <a:gd name="connsiteY3201" fmla="*/ 397522 h 786115"/>
                  <a:gd name="connsiteX3202" fmla="*/ 3784448 w 5550890"/>
                  <a:gd name="connsiteY3202" fmla="*/ 397522 h 786115"/>
                  <a:gd name="connsiteX3203" fmla="*/ 3780842 w 5550890"/>
                  <a:gd name="connsiteY3203" fmla="*/ 394603 h 786115"/>
                  <a:gd name="connsiteX3204" fmla="*/ 3780842 w 5550890"/>
                  <a:gd name="connsiteY3204" fmla="*/ 394603 h 786115"/>
                  <a:gd name="connsiteX3205" fmla="*/ 3780671 w 5550890"/>
                  <a:gd name="connsiteY3205" fmla="*/ 395805 h 786115"/>
                  <a:gd name="connsiteX3206" fmla="*/ 3780671 w 5550890"/>
                  <a:gd name="connsiteY3206" fmla="*/ 395805 h 786115"/>
                  <a:gd name="connsiteX3207" fmla="*/ 3782216 w 5550890"/>
                  <a:gd name="connsiteY3207" fmla="*/ 409199 h 786115"/>
                  <a:gd name="connsiteX3208" fmla="*/ 3782216 w 5550890"/>
                  <a:gd name="connsiteY3208" fmla="*/ 409199 h 786115"/>
                  <a:gd name="connsiteX3209" fmla="*/ 3763499 w 5550890"/>
                  <a:gd name="connsiteY3209" fmla="*/ 420017 h 786115"/>
                  <a:gd name="connsiteX3210" fmla="*/ 3763499 w 5550890"/>
                  <a:gd name="connsiteY3210" fmla="*/ 420017 h 786115"/>
                  <a:gd name="connsiteX3211" fmla="*/ 3763499 w 5550890"/>
                  <a:gd name="connsiteY3211" fmla="*/ 420017 h 786115"/>
                  <a:gd name="connsiteX3212" fmla="*/ 3751135 w 5550890"/>
                  <a:gd name="connsiteY3212" fmla="*/ 408341 h 786115"/>
                  <a:gd name="connsiteX3213" fmla="*/ 3751135 w 5550890"/>
                  <a:gd name="connsiteY3213" fmla="*/ 408341 h 786115"/>
                  <a:gd name="connsiteX3214" fmla="*/ 3748903 w 5550890"/>
                  <a:gd name="connsiteY3214" fmla="*/ 406623 h 786115"/>
                  <a:gd name="connsiteX3215" fmla="*/ 3748903 w 5550890"/>
                  <a:gd name="connsiteY3215" fmla="*/ 406623 h 786115"/>
                  <a:gd name="connsiteX3216" fmla="*/ 3747186 w 5550890"/>
                  <a:gd name="connsiteY3216" fmla="*/ 406967 h 786115"/>
                  <a:gd name="connsiteX3217" fmla="*/ 3747186 w 5550890"/>
                  <a:gd name="connsiteY3217" fmla="*/ 406967 h 786115"/>
                  <a:gd name="connsiteX3218" fmla="*/ 3745469 w 5550890"/>
                  <a:gd name="connsiteY3218" fmla="*/ 411603 h 786115"/>
                  <a:gd name="connsiteX3219" fmla="*/ 3745469 w 5550890"/>
                  <a:gd name="connsiteY3219" fmla="*/ 411603 h 786115"/>
                  <a:gd name="connsiteX3220" fmla="*/ 3745812 w 5550890"/>
                  <a:gd name="connsiteY3220" fmla="*/ 417613 h 786115"/>
                  <a:gd name="connsiteX3221" fmla="*/ 3745812 w 5550890"/>
                  <a:gd name="connsiteY3221" fmla="*/ 417613 h 786115"/>
                  <a:gd name="connsiteX3222" fmla="*/ 3745812 w 5550890"/>
                  <a:gd name="connsiteY3222" fmla="*/ 420188 h 786115"/>
                  <a:gd name="connsiteX3223" fmla="*/ 3745297 w 5550890"/>
                  <a:gd name="connsiteY3223" fmla="*/ 420188 h 786115"/>
                  <a:gd name="connsiteX3224" fmla="*/ 3738944 w 5550890"/>
                  <a:gd name="connsiteY3224" fmla="*/ 424310 h 786115"/>
                  <a:gd name="connsiteX3225" fmla="*/ 3738944 w 5550890"/>
                  <a:gd name="connsiteY3225" fmla="*/ 424310 h 786115"/>
                  <a:gd name="connsiteX3226" fmla="*/ 3727439 w 5550890"/>
                  <a:gd name="connsiteY3226" fmla="*/ 422765 h 786115"/>
                  <a:gd name="connsiteX3227" fmla="*/ 3727439 w 5550890"/>
                  <a:gd name="connsiteY3227" fmla="*/ 422765 h 786115"/>
                  <a:gd name="connsiteX3228" fmla="*/ 3700308 w 5550890"/>
                  <a:gd name="connsiteY3228" fmla="*/ 419158 h 786115"/>
                  <a:gd name="connsiteX3229" fmla="*/ 3700308 w 5550890"/>
                  <a:gd name="connsiteY3229" fmla="*/ 419158 h 786115"/>
                  <a:gd name="connsiteX3230" fmla="*/ 3700308 w 5550890"/>
                  <a:gd name="connsiteY3230" fmla="*/ 419158 h 786115"/>
                  <a:gd name="connsiteX3231" fmla="*/ 3675237 w 5550890"/>
                  <a:gd name="connsiteY3231" fmla="*/ 406108 h 786115"/>
                  <a:gd name="connsiteX3232" fmla="*/ 3675237 w 5550890"/>
                  <a:gd name="connsiteY3232" fmla="*/ 406108 h 786115"/>
                  <a:gd name="connsiteX3233" fmla="*/ 3658066 w 5550890"/>
                  <a:gd name="connsiteY3233" fmla="*/ 401128 h 786115"/>
                  <a:gd name="connsiteX3234" fmla="*/ 3658066 w 5550890"/>
                  <a:gd name="connsiteY3234" fmla="*/ 401128 h 786115"/>
                  <a:gd name="connsiteX3235" fmla="*/ 3654974 w 5550890"/>
                  <a:gd name="connsiteY3235" fmla="*/ 401471 h 786115"/>
                  <a:gd name="connsiteX3236" fmla="*/ 3654974 w 5550890"/>
                  <a:gd name="connsiteY3236" fmla="*/ 401471 h 786115"/>
                  <a:gd name="connsiteX3237" fmla="*/ 3640722 w 5550890"/>
                  <a:gd name="connsiteY3237" fmla="*/ 394431 h 786115"/>
                  <a:gd name="connsiteX3238" fmla="*/ 3640722 w 5550890"/>
                  <a:gd name="connsiteY3238" fmla="*/ 394431 h 786115"/>
                  <a:gd name="connsiteX3239" fmla="*/ 3637460 w 5550890"/>
                  <a:gd name="connsiteY3239" fmla="*/ 393745 h 786115"/>
                  <a:gd name="connsiteX3240" fmla="*/ 3637460 w 5550890"/>
                  <a:gd name="connsiteY3240" fmla="*/ 393745 h 786115"/>
                  <a:gd name="connsiteX3241" fmla="*/ 3626469 w 5550890"/>
                  <a:gd name="connsiteY3241" fmla="*/ 395290 h 786115"/>
                  <a:gd name="connsiteX3242" fmla="*/ 3626469 w 5550890"/>
                  <a:gd name="connsiteY3242" fmla="*/ 395290 h 786115"/>
                  <a:gd name="connsiteX3243" fmla="*/ 3623722 w 5550890"/>
                  <a:gd name="connsiteY3243" fmla="*/ 395462 h 786115"/>
                  <a:gd name="connsiteX3244" fmla="*/ 3623722 w 5550890"/>
                  <a:gd name="connsiteY3244" fmla="*/ 395462 h 786115"/>
                  <a:gd name="connsiteX3245" fmla="*/ 3601571 w 5550890"/>
                  <a:gd name="connsiteY3245" fmla="*/ 390138 h 786115"/>
                  <a:gd name="connsiteX3246" fmla="*/ 3601571 w 5550890"/>
                  <a:gd name="connsiteY3246" fmla="*/ 390138 h 786115"/>
                  <a:gd name="connsiteX3247" fmla="*/ 3601399 w 5550890"/>
                  <a:gd name="connsiteY3247" fmla="*/ 390138 h 786115"/>
                  <a:gd name="connsiteX3248" fmla="*/ 3599339 w 5550890"/>
                  <a:gd name="connsiteY3248" fmla="*/ 392886 h 786115"/>
                  <a:gd name="connsiteX3249" fmla="*/ 3599339 w 5550890"/>
                  <a:gd name="connsiteY3249" fmla="*/ 392886 h 786115"/>
                  <a:gd name="connsiteX3250" fmla="*/ 3597965 w 5550890"/>
                  <a:gd name="connsiteY3250" fmla="*/ 400613 h 786115"/>
                  <a:gd name="connsiteX3251" fmla="*/ 3597965 w 5550890"/>
                  <a:gd name="connsiteY3251" fmla="*/ 400613 h 786115"/>
                  <a:gd name="connsiteX3252" fmla="*/ 3598308 w 5550890"/>
                  <a:gd name="connsiteY3252" fmla="*/ 404048 h 786115"/>
                  <a:gd name="connsiteX3253" fmla="*/ 3598308 w 5550890"/>
                  <a:gd name="connsiteY3253" fmla="*/ 404048 h 786115"/>
                  <a:gd name="connsiteX3254" fmla="*/ 3618399 w 5550890"/>
                  <a:gd name="connsiteY3254" fmla="*/ 417441 h 786115"/>
                  <a:gd name="connsiteX3255" fmla="*/ 3618399 w 5550890"/>
                  <a:gd name="connsiteY3255" fmla="*/ 417441 h 786115"/>
                  <a:gd name="connsiteX3256" fmla="*/ 3629904 w 5550890"/>
                  <a:gd name="connsiteY3256" fmla="*/ 426542 h 786115"/>
                  <a:gd name="connsiteX3257" fmla="*/ 3629904 w 5550890"/>
                  <a:gd name="connsiteY3257" fmla="*/ 426542 h 786115"/>
                  <a:gd name="connsiteX3258" fmla="*/ 3629732 w 5550890"/>
                  <a:gd name="connsiteY3258" fmla="*/ 427744 h 786115"/>
                  <a:gd name="connsiteX3259" fmla="*/ 3629732 w 5550890"/>
                  <a:gd name="connsiteY3259" fmla="*/ 427744 h 786115"/>
                  <a:gd name="connsiteX3260" fmla="*/ 3629389 w 5550890"/>
                  <a:gd name="connsiteY3260" fmla="*/ 429805 h 786115"/>
                  <a:gd name="connsiteX3261" fmla="*/ 3628702 w 5550890"/>
                  <a:gd name="connsiteY3261" fmla="*/ 429805 h 786115"/>
                  <a:gd name="connsiteX3262" fmla="*/ 3617369 w 5550890"/>
                  <a:gd name="connsiteY3262" fmla="*/ 432552 h 786115"/>
                  <a:gd name="connsiteX3263" fmla="*/ 3617369 w 5550890"/>
                  <a:gd name="connsiteY3263" fmla="*/ 432552 h 786115"/>
                  <a:gd name="connsiteX3264" fmla="*/ 3609813 w 5550890"/>
                  <a:gd name="connsiteY3264" fmla="*/ 432381 h 786115"/>
                  <a:gd name="connsiteX3265" fmla="*/ 3609813 w 5550890"/>
                  <a:gd name="connsiteY3265" fmla="*/ 432381 h 786115"/>
                  <a:gd name="connsiteX3266" fmla="*/ 3608955 w 5550890"/>
                  <a:gd name="connsiteY3266" fmla="*/ 433239 h 786115"/>
                  <a:gd name="connsiteX3267" fmla="*/ 3608955 w 5550890"/>
                  <a:gd name="connsiteY3267" fmla="*/ 433239 h 786115"/>
                  <a:gd name="connsiteX3268" fmla="*/ 3615480 w 5550890"/>
                  <a:gd name="connsiteY3268" fmla="*/ 442340 h 786115"/>
                  <a:gd name="connsiteX3269" fmla="*/ 3615480 w 5550890"/>
                  <a:gd name="connsiteY3269" fmla="*/ 442340 h 786115"/>
                  <a:gd name="connsiteX3270" fmla="*/ 3647763 w 5550890"/>
                  <a:gd name="connsiteY3270" fmla="*/ 460886 h 786115"/>
                  <a:gd name="connsiteX3271" fmla="*/ 3647763 w 5550890"/>
                  <a:gd name="connsiteY3271" fmla="*/ 460886 h 786115"/>
                  <a:gd name="connsiteX3272" fmla="*/ 3667853 w 5550890"/>
                  <a:gd name="connsiteY3272" fmla="*/ 487501 h 786115"/>
                  <a:gd name="connsiteX3273" fmla="*/ 3667853 w 5550890"/>
                  <a:gd name="connsiteY3273" fmla="*/ 487501 h 786115"/>
                  <a:gd name="connsiteX3274" fmla="*/ 3676267 w 5550890"/>
                  <a:gd name="connsiteY3274" fmla="*/ 489047 h 786115"/>
                  <a:gd name="connsiteX3275" fmla="*/ 3676267 w 5550890"/>
                  <a:gd name="connsiteY3275" fmla="*/ 489047 h 786115"/>
                  <a:gd name="connsiteX3276" fmla="*/ 3680732 w 5550890"/>
                  <a:gd name="connsiteY3276" fmla="*/ 488875 h 786115"/>
                  <a:gd name="connsiteX3277" fmla="*/ 3680732 w 5550890"/>
                  <a:gd name="connsiteY3277" fmla="*/ 488875 h 786115"/>
                  <a:gd name="connsiteX3278" fmla="*/ 3686055 w 5550890"/>
                  <a:gd name="connsiteY3278" fmla="*/ 487673 h 786115"/>
                  <a:gd name="connsiteX3279" fmla="*/ 3686055 w 5550890"/>
                  <a:gd name="connsiteY3279" fmla="*/ 487673 h 786115"/>
                  <a:gd name="connsiteX3280" fmla="*/ 3700308 w 5550890"/>
                  <a:gd name="connsiteY3280" fmla="*/ 491279 h 786115"/>
                  <a:gd name="connsiteX3281" fmla="*/ 3700308 w 5550890"/>
                  <a:gd name="connsiteY3281" fmla="*/ 491279 h 786115"/>
                  <a:gd name="connsiteX3282" fmla="*/ 3730358 w 5550890"/>
                  <a:gd name="connsiteY3282" fmla="*/ 496259 h 786115"/>
                  <a:gd name="connsiteX3283" fmla="*/ 3730358 w 5550890"/>
                  <a:gd name="connsiteY3283" fmla="*/ 496259 h 786115"/>
                  <a:gd name="connsiteX3284" fmla="*/ 3746327 w 5550890"/>
                  <a:gd name="connsiteY3284" fmla="*/ 512744 h 786115"/>
                  <a:gd name="connsiteX3285" fmla="*/ 3746327 w 5550890"/>
                  <a:gd name="connsiteY3285" fmla="*/ 512744 h 786115"/>
                  <a:gd name="connsiteX3286" fmla="*/ 3746155 w 5550890"/>
                  <a:gd name="connsiteY3286" fmla="*/ 514289 h 786115"/>
                  <a:gd name="connsiteX3287" fmla="*/ 3746155 w 5550890"/>
                  <a:gd name="connsiteY3287" fmla="*/ 514289 h 786115"/>
                  <a:gd name="connsiteX3288" fmla="*/ 3745640 w 5550890"/>
                  <a:gd name="connsiteY3288" fmla="*/ 516178 h 786115"/>
                  <a:gd name="connsiteX3289" fmla="*/ 3744610 w 5550890"/>
                  <a:gd name="connsiteY3289" fmla="*/ 516178 h 786115"/>
                  <a:gd name="connsiteX3290" fmla="*/ 3742893 w 5550890"/>
                  <a:gd name="connsiteY3290" fmla="*/ 516693 h 786115"/>
                  <a:gd name="connsiteX3291" fmla="*/ 3742893 w 5550890"/>
                  <a:gd name="connsiteY3291" fmla="*/ 516693 h 786115"/>
                  <a:gd name="connsiteX3292" fmla="*/ 3734479 w 5550890"/>
                  <a:gd name="connsiteY3292" fmla="*/ 514976 h 786115"/>
                  <a:gd name="connsiteX3293" fmla="*/ 3734479 w 5550890"/>
                  <a:gd name="connsiteY3293" fmla="*/ 514976 h 786115"/>
                  <a:gd name="connsiteX3294" fmla="*/ 3729499 w 5550890"/>
                  <a:gd name="connsiteY3294" fmla="*/ 514632 h 786115"/>
                  <a:gd name="connsiteX3295" fmla="*/ 3729499 w 5550890"/>
                  <a:gd name="connsiteY3295" fmla="*/ 514632 h 786115"/>
                  <a:gd name="connsiteX3296" fmla="*/ 3698418 w 5550890"/>
                  <a:gd name="connsiteY3296" fmla="*/ 516350 h 786115"/>
                  <a:gd name="connsiteX3297" fmla="*/ 3698418 w 5550890"/>
                  <a:gd name="connsiteY3297" fmla="*/ 516350 h 786115"/>
                  <a:gd name="connsiteX3298" fmla="*/ 3685197 w 5550890"/>
                  <a:gd name="connsiteY3298" fmla="*/ 517552 h 786115"/>
                  <a:gd name="connsiteX3299" fmla="*/ 3685197 w 5550890"/>
                  <a:gd name="connsiteY3299" fmla="*/ 517552 h 786115"/>
                  <a:gd name="connsiteX3300" fmla="*/ 3659439 w 5550890"/>
                  <a:gd name="connsiteY3300" fmla="*/ 520299 h 786115"/>
                  <a:gd name="connsiteX3301" fmla="*/ 3659439 w 5550890"/>
                  <a:gd name="connsiteY3301" fmla="*/ 520299 h 786115"/>
                  <a:gd name="connsiteX3302" fmla="*/ 3607237 w 5550890"/>
                  <a:gd name="connsiteY3302" fmla="*/ 524077 h 786115"/>
                  <a:gd name="connsiteX3303" fmla="*/ 3607237 w 5550890"/>
                  <a:gd name="connsiteY3303" fmla="*/ 524077 h 786115"/>
                  <a:gd name="connsiteX3304" fmla="*/ 3603631 w 5550890"/>
                  <a:gd name="connsiteY3304" fmla="*/ 528885 h 786115"/>
                  <a:gd name="connsiteX3305" fmla="*/ 3603631 w 5550890"/>
                  <a:gd name="connsiteY3305" fmla="*/ 528885 h 786115"/>
                  <a:gd name="connsiteX3306" fmla="*/ 3605177 w 5550890"/>
                  <a:gd name="connsiteY3306" fmla="*/ 535754 h 786115"/>
                  <a:gd name="connsiteX3307" fmla="*/ 3605177 w 5550890"/>
                  <a:gd name="connsiteY3307" fmla="*/ 535754 h 786115"/>
                  <a:gd name="connsiteX3308" fmla="*/ 3605692 w 5550890"/>
                  <a:gd name="connsiteY3308" fmla="*/ 542794 h 786115"/>
                  <a:gd name="connsiteX3309" fmla="*/ 3605692 w 5550890"/>
                  <a:gd name="connsiteY3309" fmla="*/ 542794 h 786115"/>
                  <a:gd name="connsiteX3310" fmla="*/ 3604834 w 5550890"/>
                  <a:gd name="connsiteY3310" fmla="*/ 547259 h 786115"/>
                  <a:gd name="connsiteX3311" fmla="*/ 3604834 w 5550890"/>
                  <a:gd name="connsiteY3311" fmla="*/ 547259 h 786115"/>
                  <a:gd name="connsiteX3312" fmla="*/ 3598995 w 5550890"/>
                  <a:gd name="connsiteY3312" fmla="*/ 562541 h 786115"/>
                  <a:gd name="connsiteX3313" fmla="*/ 3598995 w 5550890"/>
                  <a:gd name="connsiteY3313" fmla="*/ 562541 h 786115"/>
                  <a:gd name="connsiteX3314" fmla="*/ 3598995 w 5550890"/>
                  <a:gd name="connsiteY3314" fmla="*/ 562541 h 786115"/>
                  <a:gd name="connsiteX3315" fmla="*/ 3596248 w 5550890"/>
                  <a:gd name="connsiteY3315" fmla="*/ 571127 h 786115"/>
                  <a:gd name="connsiteX3316" fmla="*/ 3596248 w 5550890"/>
                  <a:gd name="connsiteY3316" fmla="*/ 571127 h 786115"/>
                  <a:gd name="connsiteX3317" fmla="*/ 3594702 w 5550890"/>
                  <a:gd name="connsiteY3317" fmla="*/ 576279 h 786115"/>
                  <a:gd name="connsiteX3318" fmla="*/ 3594702 w 5550890"/>
                  <a:gd name="connsiteY3318" fmla="*/ 576279 h 786115"/>
                  <a:gd name="connsiteX3319" fmla="*/ 3594874 w 5550890"/>
                  <a:gd name="connsiteY3319" fmla="*/ 578854 h 786115"/>
                  <a:gd name="connsiteX3320" fmla="*/ 3594874 w 5550890"/>
                  <a:gd name="connsiteY3320" fmla="*/ 578854 h 786115"/>
                  <a:gd name="connsiteX3321" fmla="*/ 3595904 w 5550890"/>
                  <a:gd name="connsiteY3321" fmla="*/ 582804 h 786115"/>
                  <a:gd name="connsiteX3322" fmla="*/ 3595904 w 5550890"/>
                  <a:gd name="connsiteY3322" fmla="*/ 582804 h 786115"/>
                  <a:gd name="connsiteX3323" fmla="*/ 3591440 w 5550890"/>
                  <a:gd name="connsiteY3323" fmla="*/ 599289 h 786115"/>
                  <a:gd name="connsiteX3324" fmla="*/ 3591440 w 5550890"/>
                  <a:gd name="connsiteY3324" fmla="*/ 599289 h 786115"/>
                  <a:gd name="connsiteX3325" fmla="*/ 3605177 w 5550890"/>
                  <a:gd name="connsiteY3325" fmla="*/ 612339 h 786115"/>
                  <a:gd name="connsiteX3326" fmla="*/ 3605177 w 5550890"/>
                  <a:gd name="connsiteY3326" fmla="*/ 612339 h 786115"/>
                  <a:gd name="connsiteX3327" fmla="*/ 3629389 w 5550890"/>
                  <a:gd name="connsiteY3327" fmla="*/ 626420 h 786115"/>
                  <a:gd name="connsiteX3328" fmla="*/ 3629389 w 5550890"/>
                  <a:gd name="connsiteY3328" fmla="*/ 626420 h 786115"/>
                  <a:gd name="connsiteX3329" fmla="*/ 3671975 w 5550890"/>
                  <a:gd name="connsiteY3329" fmla="*/ 633460 h 786115"/>
                  <a:gd name="connsiteX3330" fmla="*/ 3671975 w 5550890"/>
                  <a:gd name="connsiteY3330" fmla="*/ 633460 h 786115"/>
                  <a:gd name="connsiteX3331" fmla="*/ 3672146 w 5550890"/>
                  <a:gd name="connsiteY3331" fmla="*/ 633460 h 786115"/>
                  <a:gd name="connsiteX3332" fmla="*/ 3678328 w 5550890"/>
                  <a:gd name="connsiteY3332" fmla="*/ 645652 h 786115"/>
                  <a:gd name="connsiteX3333" fmla="*/ 3678328 w 5550890"/>
                  <a:gd name="connsiteY3333" fmla="*/ 645652 h 786115"/>
                  <a:gd name="connsiteX3334" fmla="*/ 3658752 w 5550890"/>
                  <a:gd name="connsiteY3334" fmla="*/ 653722 h 786115"/>
                  <a:gd name="connsiteX3335" fmla="*/ 3658752 w 5550890"/>
                  <a:gd name="connsiteY3335" fmla="*/ 653722 h 786115"/>
                  <a:gd name="connsiteX3336" fmla="*/ 3645873 w 5550890"/>
                  <a:gd name="connsiteY3336" fmla="*/ 654581 h 786115"/>
                  <a:gd name="connsiteX3337" fmla="*/ 3645873 w 5550890"/>
                  <a:gd name="connsiteY3337" fmla="*/ 654581 h 786115"/>
                  <a:gd name="connsiteX3338" fmla="*/ 3637631 w 5550890"/>
                  <a:gd name="connsiteY3338" fmla="*/ 653551 h 786115"/>
                  <a:gd name="connsiteX3339" fmla="*/ 3637631 w 5550890"/>
                  <a:gd name="connsiteY3339" fmla="*/ 653551 h 786115"/>
                  <a:gd name="connsiteX3340" fmla="*/ 3632995 w 5550890"/>
                  <a:gd name="connsiteY3340" fmla="*/ 653036 h 786115"/>
                  <a:gd name="connsiteX3341" fmla="*/ 3632995 w 5550890"/>
                  <a:gd name="connsiteY3341" fmla="*/ 653036 h 786115"/>
                  <a:gd name="connsiteX3342" fmla="*/ 3628530 w 5550890"/>
                  <a:gd name="connsiteY3342" fmla="*/ 653207 h 786115"/>
                  <a:gd name="connsiteX3343" fmla="*/ 3628530 w 5550890"/>
                  <a:gd name="connsiteY3343" fmla="*/ 653207 h 786115"/>
                  <a:gd name="connsiteX3344" fmla="*/ 3625096 w 5550890"/>
                  <a:gd name="connsiteY3344" fmla="*/ 653379 h 786115"/>
                  <a:gd name="connsiteX3345" fmla="*/ 3625096 w 5550890"/>
                  <a:gd name="connsiteY3345" fmla="*/ 653379 h 786115"/>
                  <a:gd name="connsiteX3346" fmla="*/ 3620803 w 5550890"/>
                  <a:gd name="connsiteY3346" fmla="*/ 653894 h 786115"/>
                  <a:gd name="connsiteX3347" fmla="*/ 3620803 w 5550890"/>
                  <a:gd name="connsiteY3347" fmla="*/ 653894 h 786115"/>
                  <a:gd name="connsiteX3348" fmla="*/ 3605177 w 5550890"/>
                  <a:gd name="connsiteY3348" fmla="*/ 647884 h 786115"/>
                  <a:gd name="connsiteX3349" fmla="*/ 3605177 w 5550890"/>
                  <a:gd name="connsiteY3349" fmla="*/ 647884 h 786115"/>
                  <a:gd name="connsiteX3350" fmla="*/ 3598823 w 5550890"/>
                  <a:gd name="connsiteY3350" fmla="*/ 645995 h 786115"/>
                  <a:gd name="connsiteX3351" fmla="*/ 3598823 w 5550890"/>
                  <a:gd name="connsiteY3351" fmla="*/ 645995 h 786115"/>
                  <a:gd name="connsiteX3352" fmla="*/ 3581137 w 5550890"/>
                  <a:gd name="connsiteY3352" fmla="*/ 649429 h 786115"/>
                  <a:gd name="connsiteX3353" fmla="*/ 3581137 w 5550890"/>
                  <a:gd name="connsiteY3353" fmla="*/ 649429 h 786115"/>
                  <a:gd name="connsiteX3354" fmla="*/ 3565854 w 5550890"/>
                  <a:gd name="connsiteY3354" fmla="*/ 652177 h 786115"/>
                  <a:gd name="connsiteX3355" fmla="*/ 3565854 w 5550890"/>
                  <a:gd name="connsiteY3355" fmla="*/ 652177 h 786115"/>
                  <a:gd name="connsiteX3356" fmla="*/ 3544389 w 5550890"/>
                  <a:gd name="connsiteY3356" fmla="*/ 648399 h 786115"/>
                  <a:gd name="connsiteX3357" fmla="*/ 3544389 w 5550890"/>
                  <a:gd name="connsiteY3357" fmla="*/ 648399 h 786115"/>
                  <a:gd name="connsiteX3358" fmla="*/ 3524642 w 5550890"/>
                  <a:gd name="connsiteY3358" fmla="*/ 644278 h 786115"/>
                  <a:gd name="connsiteX3359" fmla="*/ 3524642 w 5550890"/>
                  <a:gd name="connsiteY3359" fmla="*/ 644278 h 786115"/>
                  <a:gd name="connsiteX3360" fmla="*/ 3520177 w 5550890"/>
                  <a:gd name="connsiteY3360" fmla="*/ 644621 h 786115"/>
                  <a:gd name="connsiteX3361" fmla="*/ 3520177 w 5550890"/>
                  <a:gd name="connsiteY3361" fmla="*/ 644621 h 786115"/>
                  <a:gd name="connsiteX3362" fmla="*/ 3513996 w 5550890"/>
                  <a:gd name="connsiteY3362" fmla="*/ 644965 h 786115"/>
                  <a:gd name="connsiteX3363" fmla="*/ 3513996 w 5550890"/>
                  <a:gd name="connsiteY3363" fmla="*/ 644965 h 786115"/>
                  <a:gd name="connsiteX3364" fmla="*/ 3455612 w 5550890"/>
                  <a:gd name="connsiteY3364" fmla="*/ 641015 h 786115"/>
                  <a:gd name="connsiteX3365" fmla="*/ 3455612 w 5550890"/>
                  <a:gd name="connsiteY3365" fmla="*/ 641015 h 786115"/>
                  <a:gd name="connsiteX3366" fmla="*/ 3455440 w 5550890"/>
                  <a:gd name="connsiteY3366" fmla="*/ 641015 h 786115"/>
                  <a:gd name="connsiteX3367" fmla="*/ 3390017 w 5550890"/>
                  <a:gd name="connsiteY3367" fmla="*/ 628480 h 786115"/>
                  <a:gd name="connsiteX3368" fmla="*/ 3390017 w 5550890"/>
                  <a:gd name="connsiteY3368" fmla="*/ 628480 h 786115"/>
                  <a:gd name="connsiteX3369" fmla="*/ 3389845 w 5550890"/>
                  <a:gd name="connsiteY3369" fmla="*/ 628480 h 786115"/>
                  <a:gd name="connsiteX3370" fmla="*/ 3352239 w 5550890"/>
                  <a:gd name="connsiteY3370" fmla="*/ 620753 h 786115"/>
                  <a:gd name="connsiteX3371" fmla="*/ 3352239 w 5550890"/>
                  <a:gd name="connsiteY3371" fmla="*/ 620753 h 786115"/>
                  <a:gd name="connsiteX3372" fmla="*/ 3332149 w 5550890"/>
                  <a:gd name="connsiteY3372" fmla="*/ 618521 h 786115"/>
                  <a:gd name="connsiteX3373" fmla="*/ 3332149 w 5550890"/>
                  <a:gd name="connsiteY3373" fmla="*/ 618521 h 786115"/>
                  <a:gd name="connsiteX3374" fmla="*/ 3332149 w 5550890"/>
                  <a:gd name="connsiteY3374" fmla="*/ 616632 h 786115"/>
                  <a:gd name="connsiteX3375" fmla="*/ 3331805 w 5550890"/>
                  <a:gd name="connsiteY3375" fmla="*/ 618521 h 786115"/>
                  <a:gd name="connsiteX3376" fmla="*/ 3285957 w 5550890"/>
                  <a:gd name="connsiteY3376" fmla="*/ 608390 h 786115"/>
                  <a:gd name="connsiteX3377" fmla="*/ 3285957 w 5550890"/>
                  <a:gd name="connsiteY3377" fmla="*/ 608390 h 786115"/>
                  <a:gd name="connsiteX3378" fmla="*/ 3244230 w 5550890"/>
                  <a:gd name="connsiteY3378" fmla="*/ 603410 h 786115"/>
                  <a:gd name="connsiteX3379" fmla="*/ 3244230 w 5550890"/>
                  <a:gd name="connsiteY3379" fmla="*/ 603410 h 786115"/>
                  <a:gd name="connsiteX3380" fmla="*/ 3243715 w 5550890"/>
                  <a:gd name="connsiteY3380" fmla="*/ 603410 h 786115"/>
                  <a:gd name="connsiteX3381" fmla="*/ 3243715 w 5550890"/>
                  <a:gd name="connsiteY3381" fmla="*/ 603410 h 786115"/>
                  <a:gd name="connsiteX3382" fmla="*/ 3237877 w 5550890"/>
                  <a:gd name="connsiteY3382" fmla="*/ 603582 h 786115"/>
                  <a:gd name="connsiteX3383" fmla="*/ 3237877 w 5550890"/>
                  <a:gd name="connsiteY3383" fmla="*/ 603582 h 786115"/>
                  <a:gd name="connsiteX3384" fmla="*/ 3198554 w 5550890"/>
                  <a:gd name="connsiteY3384" fmla="*/ 590703 h 786115"/>
                  <a:gd name="connsiteX3385" fmla="*/ 3198554 w 5550890"/>
                  <a:gd name="connsiteY3385" fmla="*/ 590703 h 786115"/>
                  <a:gd name="connsiteX3386" fmla="*/ 3164382 w 5550890"/>
                  <a:gd name="connsiteY3386" fmla="*/ 576622 h 786115"/>
                  <a:gd name="connsiteX3387" fmla="*/ 3164382 w 5550890"/>
                  <a:gd name="connsiteY3387" fmla="*/ 576622 h 786115"/>
                  <a:gd name="connsiteX3388" fmla="*/ 3130039 w 5550890"/>
                  <a:gd name="connsiteY3388" fmla="*/ 569238 h 786115"/>
                  <a:gd name="connsiteX3389" fmla="*/ 3130039 w 5550890"/>
                  <a:gd name="connsiteY3389" fmla="*/ 569238 h 786115"/>
                  <a:gd name="connsiteX3390" fmla="*/ 3124200 w 5550890"/>
                  <a:gd name="connsiteY3390" fmla="*/ 569238 h 786115"/>
                  <a:gd name="connsiteX3391" fmla="*/ 3124200 w 5550890"/>
                  <a:gd name="connsiteY3391" fmla="*/ 569238 h 786115"/>
                  <a:gd name="connsiteX3392" fmla="*/ 3060494 w 5550890"/>
                  <a:gd name="connsiteY3392" fmla="*/ 566834 h 786115"/>
                  <a:gd name="connsiteX3393" fmla="*/ 3060494 w 5550890"/>
                  <a:gd name="connsiteY3393" fmla="*/ 566834 h 786115"/>
                  <a:gd name="connsiteX3394" fmla="*/ 3032848 w 5550890"/>
                  <a:gd name="connsiteY3394" fmla="*/ 557561 h 786115"/>
                  <a:gd name="connsiteX3395" fmla="*/ 3032848 w 5550890"/>
                  <a:gd name="connsiteY3395" fmla="*/ 557561 h 786115"/>
                  <a:gd name="connsiteX3396" fmla="*/ 3020999 w 5550890"/>
                  <a:gd name="connsiteY3396" fmla="*/ 552753 h 786115"/>
                  <a:gd name="connsiteX3397" fmla="*/ 3020999 w 5550890"/>
                  <a:gd name="connsiteY3397" fmla="*/ 552753 h 786115"/>
                  <a:gd name="connsiteX3398" fmla="*/ 3005716 w 5550890"/>
                  <a:gd name="connsiteY3398" fmla="*/ 537986 h 786115"/>
                  <a:gd name="connsiteX3399" fmla="*/ 3005716 w 5550890"/>
                  <a:gd name="connsiteY3399" fmla="*/ 537986 h 786115"/>
                  <a:gd name="connsiteX3400" fmla="*/ 2973262 w 5550890"/>
                  <a:gd name="connsiteY3400" fmla="*/ 531461 h 786115"/>
                  <a:gd name="connsiteX3401" fmla="*/ 2973262 w 5550890"/>
                  <a:gd name="connsiteY3401" fmla="*/ 531461 h 786115"/>
                  <a:gd name="connsiteX3402" fmla="*/ 2931020 w 5550890"/>
                  <a:gd name="connsiteY3402" fmla="*/ 508623 h 786115"/>
                  <a:gd name="connsiteX3403" fmla="*/ 2931020 w 5550890"/>
                  <a:gd name="connsiteY3403" fmla="*/ 508623 h 786115"/>
                  <a:gd name="connsiteX3404" fmla="*/ 2929474 w 5550890"/>
                  <a:gd name="connsiteY3404" fmla="*/ 498663 h 786115"/>
                  <a:gd name="connsiteX3405" fmla="*/ 2929474 w 5550890"/>
                  <a:gd name="connsiteY3405" fmla="*/ 498663 h 786115"/>
                  <a:gd name="connsiteX3406" fmla="*/ 2920202 w 5550890"/>
                  <a:gd name="connsiteY3406" fmla="*/ 490249 h 786115"/>
                  <a:gd name="connsiteX3407" fmla="*/ 2920202 w 5550890"/>
                  <a:gd name="connsiteY3407" fmla="*/ 490249 h 786115"/>
                  <a:gd name="connsiteX3408" fmla="*/ 2920202 w 5550890"/>
                  <a:gd name="connsiteY3408" fmla="*/ 490421 h 786115"/>
                  <a:gd name="connsiteX3409" fmla="*/ 2917283 w 5550890"/>
                  <a:gd name="connsiteY3409" fmla="*/ 491451 h 786115"/>
                  <a:gd name="connsiteX3410" fmla="*/ 2917283 w 5550890"/>
                  <a:gd name="connsiteY3410" fmla="*/ 491451 h 786115"/>
                  <a:gd name="connsiteX3411" fmla="*/ 2906808 w 5550890"/>
                  <a:gd name="connsiteY3411" fmla="*/ 498491 h 786115"/>
                  <a:gd name="connsiteX3412" fmla="*/ 2906808 w 5550890"/>
                  <a:gd name="connsiteY3412" fmla="*/ 498491 h 786115"/>
                  <a:gd name="connsiteX3413" fmla="*/ 2901656 w 5550890"/>
                  <a:gd name="connsiteY3413" fmla="*/ 492653 h 786115"/>
                  <a:gd name="connsiteX3414" fmla="*/ 2901656 w 5550890"/>
                  <a:gd name="connsiteY3414" fmla="*/ 492653 h 786115"/>
                  <a:gd name="connsiteX3415" fmla="*/ 2901828 w 5550890"/>
                  <a:gd name="connsiteY3415" fmla="*/ 488704 h 786115"/>
                  <a:gd name="connsiteX3416" fmla="*/ 2901828 w 5550890"/>
                  <a:gd name="connsiteY3416" fmla="*/ 488704 h 786115"/>
                  <a:gd name="connsiteX3417" fmla="*/ 2898394 w 5550890"/>
                  <a:gd name="connsiteY3417" fmla="*/ 485613 h 786115"/>
                  <a:gd name="connsiteX3418" fmla="*/ 2898394 w 5550890"/>
                  <a:gd name="connsiteY3418" fmla="*/ 485613 h 786115"/>
                  <a:gd name="connsiteX3419" fmla="*/ 2898051 w 5550890"/>
                  <a:gd name="connsiteY3419" fmla="*/ 484582 h 786115"/>
                  <a:gd name="connsiteX3420" fmla="*/ 2898051 w 5550890"/>
                  <a:gd name="connsiteY3420" fmla="*/ 484582 h 786115"/>
                  <a:gd name="connsiteX3421" fmla="*/ 2902515 w 5550890"/>
                  <a:gd name="connsiteY3421" fmla="*/ 476512 h 786115"/>
                  <a:gd name="connsiteX3422" fmla="*/ 2902515 w 5550890"/>
                  <a:gd name="connsiteY3422" fmla="*/ 476512 h 786115"/>
                  <a:gd name="connsiteX3423" fmla="*/ 2902687 w 5550890"/>
                  <a:gd name="connsiteY3423" fmla="*/ 475653 h 786115"/>
                  <a:gd name="connsiteX3424" fmla="*/ 2902687 w 5550890"/>
                  <a:gd name="connsiteY3424" fmla="*/ 475653 h 786115"/>
                  <a:gd name="connsiteX3425" fmla="*/ 2901828 w 5550890"/>
                  <a:gd name="connsiteY3425" fmla="*/ 468613 h 786115"/>
                  <a:gd name="connsiteX3426" fmla="*/ 2901828 w 5550890"/>
                  <a:gd name="connsiteY3426" fmla="*/ 468613 h 786115"/>
                  <a:gd name="connsiteX3427" fmla="*/ 2901656 w 5550890"/>
                  <a:gd name="connsiteY3427" fmla="*/ 467410 h 786115"/>
                  <a:gd name="connsiteX3428" fmla="*/ 2901656 w 5550890"/>
                  <a:gd name="connsiteY3428" fmla="*/ 467410 h 786115"/>
                  <a:gd name="connsiteX3429" fmla="*/ 2914020 w 5550890"/>
                  <a:gd name="connsiteY3429" fmla="*/ 459683 h 786115"/>
                  <a:gd name="connsiteX3430" fmla="*/ 2914020 w 5550890"/>
                  <a:gd name="connsiteY3430" fmla="*/ 459683 h 786115"/>
                  <a:gd name="connsiteX3431" fmla="*/ 2913162 w 5550890"/>
                  <a:gd name="connsiteY3431" fmla="*/ 459168 h 786115"/>
                  <a:gd name="connsiteX3432" fmla="*/ 2913162 w 5550890"/>
                  <a:gd name="connsiteY3432" fmla="*/ 459168 h 786115"/>
                  <a:gd name="connsiteX3433" fmla="*/ 2903374 w 5550890"/>
                  <a:gd name="connsiteY3433" fmla="*/ 453158 h 786115"/>
                  <a:gd name="connsiteX3434" fmla="*/ 2903374 w 5550890"/>
                  <a:gd name="connsiteY3434" fmla="*/ 453158 h 786115"/>
                  <a:gd name="connsiteX3435" fmla="*/ 2895646 w 5550890"/>
                  <a:gd name="connsiteY3435" fmla="*/ 437704 h 786115"/>
                  <a:gd name="connsiteX3436" fmla="*/ 2895646 w 5550890"/>
                  <a:gd name="connsiteY3436" fmla="*/ 437704 h 786115"/>
                  <a:gd name="connsiteX3437" fmla="*/ 2895303 w 5550890"/>
                  <a:gd name="connsiteY3437" fmla="*/ 436502 h 786115"/>
                  <a:gd name="connsiteX3438" fmla="*/ 2895303 w 5550890"/>
                  <a:gd name="connsiteY3438" fmla="*/ 436502 h 786115"/>
                  <a:gd name="connsiteX3439" fmla="*/ 2900626 w 5550890"/>
                  <a:gd name="connsiteY3439" fmla="*/ 427916 h 786115"/>
                  <a:gd name="connsiteX3440" fmla="*/ 2900626 w 5550890"/>
                  <a:gd name="connsiteY3440" fmla="*/ 427916 h 786115"/>
                  <a:gd name="connsiteX3441" fmla="*/ 2903202 w 5550890"/>
                  <a:gd name="connsiteY3441" fmla="*/ 421219 h 786115"/>
                  <a:gd name="connsiteX3442" fmla="*/ 2903202 w 5550890"/>
                  <a:gd name="connsiteY3442" fmla="*/ 421219 h 786115"/>
                  <a:gd name="connsiteX3443" fmla="*/ 2908525 w 5550890"/>
                  <a:gd name="connsiteY3443" fmla="*/ 418300 h 786115"/>
                  <a:gd name="connsiteX3444" fmla="*/ 2908525 w 5550890"/>
                  <a:gd name="connsiteY3444" fmla="*/ 418300 h 786115"/>
                  <a:gd name="connsiteX3445" fmla="*/ 2916596 w 5550890"/>
                  <a:gd name="connsiteY3445" fmla="*/ 420017 h 786115"/>
                  <a:gd name="connsiteX3446" fmla="*/ 2916596 w 5550890"/>
                  <a:gd name="connsiteY3446" fmla="*/ 420017 h 786115"/>
                  <a:gd name="connsiteX3447" fmla="*/ 2933767 w 5550890"/>
                  <a:gd name="connsiteY3447" fmla="*/ 417441 h 786115"/>
                  <a:gd name="connsiteX3448" fmla="*/ 2933767 w 5550890"/>
                  <a:gd name="connsiteY3448" fmla="*/ 417441 h 786115"/>
                  <a:gd name="connsiteX3449" fmla="*/ 2936687 w 5550890"/>
                  <a:gd name="connsiteY3449" fmla="*/ 417098 h 786115"/>
                  <a:gd name="connsiteX3450" fmla="*/ 2936687 w 5550890"/>
                  <a:gd name="connsiteY3450" fmla="*/ 417098 h 786115"/>
                  <a:gd name="connsiteX3451" fmla="*/ 2953171 w 5550890"/>
                  <a:gd name="connsiteY3451" fmla="*/ 421219 h 786115"/>
                  <a:gd name="connsiteX3452" fmla="*/ 2953171 w 5550890"/>
                  <a:gd name="connsiteY3452" fmla="*/ 421219 h 786115"/>
                  <a:gd name="connsiteX3453" fmla="*/ 2963474 w 5550890"/>
                  <a:gd name="connsiteY3453" fmla="*/ 414865 h 786115"/>
                  <a:gd name="connsiteX3454" fmla="*/ 2963474 w 5550890"/>
                  <a:gd name="connsiteY3454" fmla="*/ 414865 h 786115"/>
                  <a:gd name="connsiteX3455" fmla="*/ 2974464 w 5550890"/>
                  <a:gd name="connsiteY3455" fmla="*/ 409714 h 786115"/>
                  <a:gd name="connsiteX3456" fmla="*/ 2974464 w 5550890"/>
                  <a:gd name="connsiteY3456" fmla="*/ 409714 h 786115"/>
                  <a:gd name="connsiteX3457" fmla="*/ 2986999 w 5550890"/>
                  <a:gd name="connsiteY3457" fmla="*/ 403704 h 786115"/>
                  <a:gd name="connsiteX3458" fmla="*/ 2986999 w 5550890"/>
                  <a:gd name="connsiteY3458" fmla="*/ 403704 h 786115"/>
                  <a:gd name="connsiteX3459" fmla="*/ 2994383 w 5550890"/>
                  <a:gd name="connsiteY3459" fmla="*/ 401300 h 786115"/>
                  <a:gd name="connsiteX3460" fmla="*/ 2994383 w 5550890"/>
                  <a:gd name="connsiteY3460" fmla="*/ 401300 h 786115"/>
                  <a:gd name="connsiteX3461" fmla="*/ 3002969 w 5550890"/>
                  <a:gd name="connsiteY3461" fmla="*/ 403361 h 786115"/>
                  <a:gd name="connsiteX3462" fmla="*/ 3002969 w 5550890"/>
                  <a:gd name="connsiteY3462" fmla="*/ 403361 h 786115"/>
                  <a:gd name="connsiteX3463" fmla="*/ 3016191 w 5550890"/>
                  <a:gd name="connsiteY3463" fmla="*/ 412462 h 786115"/>
                  <a:gd name="connsiteX3464" fmla="*/ 3016191 w 5550890"/>
                  <a:gd name="connsiteY3464" fmla="*/ 412462 h 786115"/>
                  <a:gd name="connsiteX3465" fmla="*/ 3016191 w 5550890"/>
                  <a:gd name="connsiteY3465" fmla="*/ 409886 h 786115"/>
                  <a:gd name="connsiteX3466" fmla="*/ 3016191 w 5550890"/>
                  <a:gd name="connsiteY3466" fmla="*/ 409886 h 786115"/>
                  <a:gd name="connsiteX3467" fmla="*/ 3016191 w 5550890"/>
                  <a:gd name="connsiteY3467" fmla="*/ 407654 h 786115"/>
                  <a:gd name="connsiteX3468" fmla="*/ 3016191 w 5550890"/>
                  <a:gd name="connsiteY3468" fmla="*/ 407654 h 786115"/>
                  <a:gd name="connsiteX3469" fmla="*/ 3016191 w 5550890"/>
                  <a:gd name="connsiteY3469" fmla="*/ 406967 h 786115"/>
                  <a:gd name="connsiteX3470" fmla="*/ 3016191 w 5550890"/>
                  <a:gd name="connsiteY3470" fmla="*/ 406967 h 786115"/>
                  <a:gd name="connsiteX3471" fmla="*/ 3012585 w 5550890"/>
                  <a:gd name="connsiteY3471" fmla="*/ 404048 h 786115"/>
                  <a:gd name="connsiteX3472" fmla="*/ 3012585 w 5550890"/>
                  <a:gd name="connsiteY3472" fmla="*/ 404048 h 786115"/>
                  <a:gd name="connsiteX3473" fmla="*/ 3004514 w 5550890"/>
                  <a:gd name="connsiteY3473" fmla="*/ 402846 h 786115"/>
                  <a:gd name="connsiteX3474" fmla="*/ 3004514 w 5550890"/>
                  <a:gd name="connsiteY3474" fmla="*/ 402846 h 786115"/>
                  <a:gd name="connsiteX3475" fmla="*/ 3004514 w 5550890"/>
                  <a:gd name="connsiteY3475" fmla="*/ 402846 h 786115"/>
                  <a:gd name="connsiteX3476" fmla="*/ 2995242 w 5550890"/>
                  <a:gd name="connsiteY3476" fmla="*/ 394603 h 786115"/>
                  <a:gd name="connsiteX3477" fmla="*/ 2995242 w 5550890"/>
                  <a:gd name="connsiteY3477" fmla="*/ 394603 h 786115"/>
                  <a:gd name="connsiteX3478" fmla="*/ 2994898 w 5550890"/>
                  <a:gd name="connsiteY3478" fmla="*/ 394431 h 786115"/>
                  <a:gd name="connsiteX3479" fmla="*/ 2994898 w 5550890"/>
                  <a:gd name="connsiteY3479" fmla="*/ 394431 h 786115"/>
                  <a:gd name="connsiteX3480" fmla="*/ 2993868 w 5550890"/>
                  <a:gd name="connsiteY3480" fmla="*/ 394431 h 786115"/>
                  <a:gd name="connsiteX3481" fmla="*/ 2993868 w 5550890"/>
                  <a:gd name="connsiteY3481" fmla="*/ 394431 h 786115"/>
                  <a:gd name="connsiteX3482" fmla="*/ 2981676 w 5550890"/>
                  <a:gd name="connsiteY3482" fmla="*/ 397694 h 786115"/>
                  <a:gd name="connsiteX3483" fmla="*/ 2981676 w 5550890"/>
                  <a:gd name="connsiteY3483" fmla="*/ 397694 h 786115"/>
                  <a:gd name="connsiteX3484" fmla="*/ 2979788 w 5550890"/>
                  <a:gd name="connsiteY3484" fmla="*/ 398209 h 786115"/>
                  <a:gd name="connsiteX3485" fmla="*/ 2979788 w 5550890"/>
                  <a:gd name="connsiteY3485" fmla="*/ 398209 h 786115"/>
                  <a:gd name="connsiteX3486" fmla="*/ 2976010 w 5550890"/>
                  <a:gd name="connsiteY3486" fmla="*/ 394088 h 786115"/>
                  <a:gd name="connsiteX3487" fmla="*/ 2976010 w 5550890"/>
                  <a:gd name="connsiteY3487" fmla="*/ 394088 h 786115"/>
                  <a:gd name="connsiteX3488" fmla="*/ 2975838 w 5550890"/>
                  <a:gd name="connsiteY3488" fmla="*/ 388421 h 786115"/>
                  <a:gd name="connsiteX3489" fmla="*/ 2975838 w 5550890"/>
                  <a:gd name="connsiteY3489" fmla="*/ 388421 h 786115"/>
                  <a:gd name="connsiteX3490" fmla="*/ 2976010 w 5550890"/>
                  <a:gd name="connsiteY3490" fmla="*/ 387563 h 786115"/>
                  <a:gd name="connsiteX3491" fmla="*/ 2976010 w 5550890"/>
                  <a:gd name="connsiteY3491" fmla="*/ 387563 h 786115"/>
                  <a:gd name="connsiteX3492" fmla="*/ 2972060 w 5550890"/>
                  <a:gd name="connsiteY3492" fmla="*/ 378462 h 786115"/>
                  <a:gd name="connsiteX3493" fmla="*/ 2972060 w 5550890"/>
                  <a:gd name="connsiteY3493" fmla="*/ 378462 h 786115"/>
                  <a:gd name="connsiteX3494" fmla="*/ 2965535 w 5550890"/>
                  <a:gd name="connsiteY3494" fmla="*/ 356139 h 786115"/>
                  <a:gd name="connsiteX3495" fmla="*/ 2965535 w 5550890"/>
                  <a:gd name="connsiteY3495" fmla="*/ 356139 h 786115"/>
                  <a:gd name="connsiteX3496" fmla="*/ 2963989 w 5550890"/>
                  <a:gd name="connsiteY3496" fmla="*/ 355452 h 786115"/>
                  <a:gd name="connsiteX3497" fmla="*/ 2963989 w 5550890"/>
                  <a:gd name="connsiteY3497" fmla="*/ 355452 h 786115"/>
                  <a:gd name="connsiteX3498" fmla="*/ 2959181 w 5550890"/>
                  <a:gd name="connsiteY3498" fmla="*/ 356139 h 786115"/>
                  <a:gd name="connsiteX3499" fmla="*/ 2959181 w 5550890"/>
                  <a:gd name="connsiteY3499" fmla="*/ 356139 h 786115"/>
                  <a:gd name="connsiteX3500" fmla="*/ 2953171 w 5550890"/>
                  <a:gd name="connsiteY3500" fmla="*/ 352361 h 786115"/>
                  <a:gd name="connsiteX3501" fmla="*/ 2953171 w 5550890"/>
                  <a:gd name="connsiteY3501" fmla="*/ 352361 h 786115"/>
                  <a:gd name="connsiteX3502" fmla="*/ 2952828 w 5550890"/>
                  <a:gd name="connsiteY3502" fmla="*/ 351159 h 786115"/>
                  <a:gd name="connsiteX3503" fmla="*/ 2952828 w 5550890"/>
                  <a:gd name="connsiteY3503" fmla="*/ 351159 h 786115"/>
                  <a:gd name="connsiteX3504" fmla="*/ 2963302 w 5550890"/>
                  <a:gd name="connsiteY3504" fmla="*/ 342573 h 786115"/>
                  <a:gd name="connsiteX3505" fmla="*/ 2963302 w 5550890"/>
                  <a:gd name="connsiteY3505" fmla="*/ 342573 h 786115"/>
                  <a:gd name="connsiteX3506" fmla="*/ 2966737 w 5550890"/>
                  <a:gd name="connsiteY3506" fmla="*/ 333129 h 786115"/>
                  <a:gd name="connsiteX3507" fmla="*/ 2966737 w 5550890"/>
                  <a:gd name="connsiteY3507" fmla="*/ 333129 h 786115"/>
                  <a:gd name="connsiteX3508" fmla="*/ 2969313 w 5550890"/>
                  <a:gd name="connsiteY3508" fmla="*/ 328321 h 786115"/>
                  <a:gd name="connsiteX3509" fmla="*/ 2969313 w 5550890"/>
                  <a:gd name="connsiteY3509" fmla="*/ 328321 h 786115"/>
                  <a:gd name="connsiteX3510" fmla="*/ 2968797 w 5550890"/>
                  <a:gd name="connsiteY3510" fmla="*/ 328321 h 786115"/>
                  <a:gd name="connsiteX3511" fmla="*/ 2968797 w 5550890"/>
                  <a:gd name="connsiteY3511" fmla="*/ 328321 h 786115"/>
                  <a:gd name="connsiteX3512" fmla="*/ 2967767 w 5550890"/>
                  <a:gd name="connsiteY3512" fmla="*/ 328321 h 786115"/>
                  <a:gd name="connsiteX3513" fmla="*/ 2967767 w 5550890"/>
                  <a:gd name="connsiteY3513" fmla="*/ 328321 h 786115"/>
                  <a:gd name="connsiteX3514" fmla="*/ 2963646 w 5550890"/>
                  <a:gd name="connsiteY3514" fmla="*/ 320593 h 786115"/>
                  <a:gd name="connsiteX3515" fmla="*/ 2963646 w 5550890"/>
                  <a:gd name="connsiteY3515" fmla="*/ 320593 h 786115"/>
                  <a:gd name="connsiteX3516" fmla="*/ 2963989 w 5550890"/>
                  <a:gd name="connsiteY3516" fmla="*/ 312008 h 786115"/>
                  <a:gd name="connsiteX3517" fmla="*/ 2963989 w 5550890"/>
                  <a:gd name="connsiteY3517" fmla="*/ 312008 h 786115"/>
                  <a:gd name="connsiteX3518" fmla="*/ 2963989 w 5550890"/>
                  <a:gd name="connsiteY3518" fmla="*/ 311321 h 786115"/>
                  <a:gd name="connsiteX3519" fmla="*/ 2963989 w 5550890"/>
                  <a:gd name="connsiteY3519" fmla="*/ 311321 h 786115"/>
                  <a:gd name="connsiteX3520" fmla="*/ 2959181 w 5550890"/>
                  <a:gd name="connsiteY3520" fmla="*/ 309260 h 786115"/>
                  <a:gd name="connsiteX3521" fmla="*/ 2959181 w 5550890"/>
                  <a:gd name="connsiteY3521" fmla="*/ 309260 h 786115"/>
                  <a:gd name="connsiteX3522" fmla="*/ 2958838 w 5550890"/>
                  <a:gd name="connsiteY3522" fmla="*/ 308058 h 786115"/>
                  <a:gd name="connsiteX3523" fmla="*/ 2958838 w 5550890"/>
                  <a:gd name="connsiteY3523" fmla="*/ 308058 h 786115"/>
                  <a:gd name="connsiteX3524" fmla="*/ 2965363 w 5550890"/>
                  <a:gd name="connsiteY3524" fmla="*/ 294321 h 786115"/>
                  <a:gd name="connsiteX3525" fmla="*/ 2965363 w 5550890"/>
                  <a:gd name="connsiteY3525" fmla="*/ 294321 h 786115"/>
                  <a:gd name="connsiteX3526" fmla="*/ 2974293 w 5550890"/>
                  <a:gd name="connsiteY3526" fmla="*/ 274917 h 786115"/>
                  <a:gd name="connsiteX3527" fmla="*/ 2974293 w 5550890"/>
                  <a:gd name="connsiteY3527" fmla="*/ 274917 h 786115"/>
                  <a:gd name="connsiteX3528" fmla="*/ 2977383 w 5550890"/>
                  <a:gd name="connsiteY3528" fmla="*/ 272856 h 786115"/>
                  <a:gd name="connsiteX3529" fmla="*/ 2977383 w 5550890"/>
                  <a:gd name="connsiteY3529" fmla="*/ 272856 h 786115"/>
                  <a:gd name="connsiteX3530" fmla="*/ 2981333 w 5550890"/>
                  <a:gd name="connsiteY3530" fmla="*/ 278523 h 786115"/>
                  <a:gd name="connsiteX3531" fmla="*/ 2981333 w 5550890"/>
                  <a:gd name="connsiteY3531" fmla="*/ 278523 h 786115"/>
                  <a:gd name="connsiteX3532" fmla="*/ 2982363 w 5550890"/>
                  <a:gd name="connsiteY3532" fmla="*/ 284018 h 786115"/>
                  <a:gd name="connsiteX3533" fmla="*/ 2982363 w 5550890"/>
                  <a:gd name="connsiteY3533" fmla="*/ 284018 h 786115"/>
                  <a:gd name="connsiteX3534" fmla="*/ 2983909 w 5550890"/>
                  <a:gd name="connsiteY3534" fmla="*/ 292432 h 786115"/>
                  <a:gd name="connsiteX3535" fmla="*/ 2983909 w 5550890"/>
                  <a:gd name="connsiteY3535" fmla="*/ 292432 h 786115"/>
                  <a:gd name="connsiteX3536" fmla="*/ 2984767 w 5550890"/>
                  <a:gd name="connsiteY3536" fmla="*/ 291402 h 786115"/>
                  <a:gd name="connsiteX3537" fmla="*/ 2984767 w 5550890"/>
                  <a:gd name="connsiteY3537" fmla="*/ 291402 h 786115"/>
                  <a:gd name="connsiteX3538" fmla="*/ 2988201 w 5550890"/>
                  <a:gd name="connsiteY3538" fmla="*/ 286593 h 786115"/>
                  <a:gd name="connsiteX3539" fmla="*/ 2988201 w 5550890"/>
                  <a:gd name="connsiteY3539" fmla="*/ 286593 h 786115"/>
                  <a:gd name="connsiteX3540" fmla="*/ 2994727 w 5550890"/>
                  <a:gd name="connsiteY3540" fmla="*/ 276977 h 786115"/>
                  <a:gd name="connsiteX3541" fmla="*/ 2994727 w 5550890"/>
                  <a:gd name="connsiteY3541" fmla="*/ 276977 h 786115"/>
                  <a:gd name="connsiteX3542" fmla="*/ 2997818 w 5550890"/>
                  <a:gd name="connsiteY3542" fmla="*/ 275604 h 786115"/>
                  <a:gd name="connsiteX3543" fmla="*/ 2997818 w 5550890"/>
                  <a:gd name="connsiteY3543" fmla="*/ 275604 h 786115"/>
                  <a:gd name="connsiteX3544" fmla="*/ 3003484 w 5550890"/>
                  <a:gd name="connsiteY3544" fmla="*/ 278008 h 786115"/>
                  <a:gd name="connsiteX3545" fmla="*/ 3003484 w 5550890"/>
                  <a:gd name="connsiteY3545" fmla="*/ 278008 h 786115"/>
                  <a:gd name="connsiteX3546" fmla="*/ 3002282 w 5550890"/>
                  <a:gd name="connsiteY3546" fmla="*/ 276462 h 786115"/>
                  <a:gd name="connsiteX3547" fmla="*/ 3002282 w 5550890"/>
                  <a:gd name="connsiteY3547" fmla="*/ 276462 h 786115"/>
                  <a:gd name="connsiteX3548" fmla="*/ 2997989 w 5550890"/>
                  <a:gd name="connsiteY3548" fmla="*/ 270796 h 786115"/>
                  <a:gd name="connsiteX3549" fmla="*/ 2997989 w 5550890"/>
                  <a:gd name="connsiteY3549" fmla="*/ 270796 h 786115"/>
                  <a:gd name="connsiteX3550" fmla="*/ 2997646 w 5550890"/>
                  <a:gd name="connsiteY3550" fmla="*/ 269422 h 786115"/>
                  <a:gd name="connsiteX3551" fmla="*/ 2997646 w 5550890"/>
                  <a:gd name="connsiteY3551" fmla="*/ 269422 h 786115"/>
                  <a:gd name="connsiteX3552" fmla="*/ 3001423 w 5550890"/>
                  <a:gd name="connsiteY3552" fmla="*/ 265988 h 786115"/>
                  <a:gd name="connsiteX3553" fmla="*/ 3001423 w 5550890"/>
                  <a:gd name="connsiteY3553" fmla="*/ 265988 h 786115"/>
                  <a:gd name="connsiteX3554" fmla="*/ 3006060 w 5550890"/>
                  <a:gd name="connsiteY3554" fmla="*/ 265473 h 786115"/>
                  <a:gd name="connsiteX3555" fmla="*/ 3006060 w 5550890"/>
                  <a:gd name="connsiteY3555" fmla="*/ 265473 h 786115"/>
                  <a:gd name="connsiteX3556" fmla="*/ 3012929 w 5550890"/>
                  <a:gd name="connsiteY3556" fmla="*/ 264958 h 786115"/>
                  <a:gd name="connsiteX3557" fmla="*/ 3012929 w 5550890"/>
                  <a:gd name="connsiteY3557" fmla="*/ 264958 h 786115"/>
                  <a:gd name="connsiteX3558" fmla="*/ 3030615 w 5550890"/>
                  <a:gd name="connsiteY3558" fmla="*/ 246927 h 786115"/>
                  <a:gd name="connsiteX3559" fmla="*/ 3030615 w 5550890"/>
                  <a:gd name="connsiteY3559" fmla="*/ 246927 h 786115"/>
                  <a:gd name="connsiteX3560" fmla="*/ 3030787 w 5550890"/>
                  <a:gd name="connsiteY3560" fmla="*/ 246241 h 786115"/>
                  <a:gd name="connsiteX3561" fmla="*/ 3030787 w 5550890"/>
                  <a:gd name="connsiteY3561" fmla="*/ 246241 h 786115"/>
                  <a:gd name="connsiteX3562" fmla="*/ 3028555 w 5550890"/>
                  <a:gd name="connsiteY3562" fmla="*/ 241948 h 786115"/>
                  <a:gd name="connsiteX3563" fmla="*/ 3028555 w 5550890"/>
                  <a:gd name="connsiteY3563" fmla="*/ 241948 h 786115"/>
                  <a:gd name="connsiteX3564" fmla="*/ 3026666 w 5550890"/>
                  <a:gd name="connsiteY3564" fmla="*/ 238341 h 786115"/>
                  <a:gd name="connsiteX3565" fmla="*/ 3026666 w 5550890"/>
                  <a:gd name="connsiteY3565" fmla="*/ 238341 h 786115"/>
                  <a:gd name="connsiteX3566" fmla="*/ 3032333 w 5550890"/>
                  <a:gd name="connsiteY3566" fmla="*/ 234220 h 786115"/>
                  <a:gd name="connsiteX3567" fmla="*/ 3032333 w 5550890"/>
                  <a:gd name="connsiteY3567" fmla="*/ 234220 h 786115"/>
                  <a:gd name="connsiteX3568" fmla="*/ 3041434 w 5550890"/>
                  <a:gd name="connsiteY3568" fmla="*/ 234048 h 786115"/>
                  <a:gd name="connsiteX3569" fmla="*/ 3041434 w 5550890"/>
                  <a:gd name="connsiteY3569" fmla="*/ 234048 h 786115"/>
                  <a:gd name="connsiteX3570" fmla="*/ 3069080 w 5550890"/>
                  <a:gd name="connsiteY3570" fmla="*/ 230614 h 786115"/>
                  <a:gd name="connsiteX3571" fmla="*/ 3069080 w 5550890"/>
                  <a:gd name="connsiteY3571" fmla="*/ 230614 h 786115"/>
                  <a:gd name="connsiteX3572" fmla="*/ 3070625 w 5550890"/>
                  <a:gd name="connsiteY3572" fmla="*/ 226150 h 786115"/>
                  <a:gd name="connsiteX3573" fmla="*/ 3070625 w 5550890"/>
                  <a:gd name="connsiteY3573" fmla="*/ 226150 h 786115"/>
                  <a:gd name="connsiteX3574" fmla="*/ 3070625 w 5550890"/>
                  <a:gd name="connsiteY3574" fmla="*/ 222200 h 786115"/>
                  <a:gd name="connsiteX3575" fmla="*/ 3070625 w 5550890"/>
                  <a:gd name="connsiteY3575" fmla="*/ 222200 h 786115"/>
                  <a:gd name="connsiteX3576" fmla="*/ 3070454 w 5550890"/>
                  <a:gd name="connsiteY3576" fmla="*/ 221170 h 786115"/>
                  <a:gd name="connsiteX3577" fmla="*/ 3070454 w 5550890"/>
                  <a:gd name="connsiteY3577" fmla="*/ 221170 h 786115"/>
                  <a:gd name="connsiteX3578" fmla="*/ 3073888 w 5550890"/>
                  <a:gd name="connsiteY3578" fmla="*/ 217392 h 786115"/>
                  <a:gd name="connsiteX3579" fmla="*/ 3073888 w 5550890"/>
                  <a:gd name="connsiteY3579" fmla="*/ 217392 h 786115"/>
                  <a:gd name="connsiteX3580" fmla="*/ 3083676 w 5550890"/>
                  <a:gd name="connsiteY3580" fmla="*/ 222715 h 786115"/>
                  <a:gd name="connsiteX3581" fmla="*/ 3083676 w 5550890"/>
                  <a:gd name="connsiteY3581" fmla="*/ 222715 h 786115"/>
                  <a:gd name="connsiteX3582" fmla="*/ 3084706 w 5550890"/>
                  <a:gd name="connsiteY3582" fmla="*/ 222887 h 786115"/>
                  <a:gd name="connsiteX3583" fmla="*/ 3084706 w 5550890"/>
                  <a:gd name="connsiteY3583" fmla="*/ 222887 h 786115"/>
                  <a:gd name="connsiteX3584" fmla="*/ 3084534 w 5550890"/>
                  <a:gd name="connsiteY3584" fmla="*/ 222887 h 786115"/>
                  <a:gd name="connsiteX3585" fmla="*/ 3085393 w 5550890"/>
                  <a:gd name="connsiteY3585" fmla="*/ 221170 h 786115"/>
                  <a:gd name="connsiteX3586" fmla="*/ 3085393 w 5550890"/>
                  <a:gd name="connsiteY3586" fmla="*/ 221170 h 786115"/>
                  <a:gd name="connsiteX3587" fmla="*/ 3083332 w 5550890"/>
                  <a:gd name="connsiteY3587" fmla="*/ 218594 h 786115"/>
                  <a:gd name="connsiteX3588" fmla="*/ 3083332 w 5550890"/>
                  <a:gd name="connsiteY3588" fmla="*/ 218594 h 786115"/>
                  <a:gd name="connsiteX3589" fmla="*/ 3082817 w 5550890"/>
                  <a:gd name="connsiteY3589" fmla="*/ 216877 h 786115"/>
                  <a:gd name="connsiteX3590" fmla="*/ 3082817 w 5550890"/>
                  <a:gd name="connsiteY3590" fmla="*/ 216877 h 786115"/>
                  <a:gd name="connsiteX3591" fmla="*/ 3093120 w 5550890"/>
                  <a:gd name="connsiteY3591" fmla="*/ 208978 h 786115"/>
                  <a:gd name="connsiteX3592" fmla="*/ 3093120 w 5550890"/>
                  <a:gd name="connsiteY3592" fmla="*/ 208978 h 786115"/>
                  <a:gd name="connsiteX3593" fmla="*/ 3095524 w 5550890"/>
                  <a:gd name="connsiteY3593" fmla="*/ 200049 h 786115"/>
                  <a:gd name="connsiteX3594" fmla="*/ 3095524 w 5550890"/>
                  <a:gd name="connsiteY3594" fmla="*/ 200049 h 786115"/>
                  <a:gd name="connsiteX3595" fmla="*/ 3095524 w 5550890"/>
                  <a:gd name="connsiteY3595" fmla="*/ 199877 h 786115"/>
                  <a:gd name="connsiteX3596" fmla="*/ 3095524 w 5550890"/>
                  <a:gd name="connsiteY3596" fmla="*/ 199877 h 786115"/>
                  <a:gd name="connsiteX3597" fmla="*/ 3095524 w 5550890"/>
                  <a:gd name="connsiteY3597" fmla="*/ 199019 h 786115"/>
                  <a:gd name="connsiteX3598" fmla="*/ 3095524 w 5550890"/>
                  <a:gd name="connsiteY3598" fmla="*/ 199019 h 786115"/>
                  <a:gd name="connsiteX3599" fmla="*/ 3098271 w 5550890"/>
                  <a:gd name="connsiteY3599" fmla="*/ 193352 h 786115"/>
                  <a:gd name="connsiteX3600" fmla="*/ 3098271 w 5550890"/>
                  <a:gd name="connsiteY3600" fmla="*/ 193352 h 786115"/>
                  <a:gd name="connsiteX3601" fmla="*/ 3097756 w 5550890"/>
                  <a:gd name="connsiteY3601" fmla="*/ 193352 h 786115"/>
                  <a:gd name="connsiteX3602" fmla="*/ 3097756 w 5550890"/>
                  <a:gd name="connsiteY3602" fmla="*/ 193352 h 786115"/>
                  <a:gd name="connsiteX3603" fmla="*/ 3086423 w 5550890"/>
                  <a:gd name="connsiteY3603" fmla="*/ 185110 h 786115"/>
                  <a:gd name="connsiteX3604" fmla="*/ 3086423 w 5550890"/>
                  <a:gd name="connsiteY3604" fmla="*/ 185110 h 786115"/>
                  <a:gd name="connsiteX3605" fmla="*/ 3069423 w 5550890"/>
                  <a:gd name="connsiteY3605" fmla="*/ 173089 h 786115"/>
                  <a:gd name="connsiteX3606" fmla="*/ 3069423 w 5550890"/>
                  <a:gd name="connsiteY3606" fmla="*/ 173089 h 786115"/>
                  <a:gd name="connsiteX3607" fmla="*/ 3066161 w 5550890"/>
                  <a:gd name="connsiteY3607" fmla="*/ 172231 h 786115"/>
                  <a:gd name="connsiteX3608" fmla="*/ 3066161 w 5550890"/>
                  <a:gd name="connsiteY3608" fmla="*/ 172231 h 786115"/>
                  <a:gd name="connsiteX3609" fmla="*/ 3056888 w 5550890"/>
                  <a:gd name="connsiteY3609" fmla="*/ 174292 h 786115"/>
                  <a:gd name="connsiteX3610" fmla="*/ 3056888 w 5550890"/>
                  <a:gd name="connsiteY3610" fmla="*/ 174292 h 786115"/>
                  <a:gd name="connsiteX3611" fmla="*/ 3055342 w 5550890"/>
                  <a:gd name="connsiteY3611" fmla="*/ 174463 h 786115"/>
                  <a:gd name="connsiteX3612" fmla="*/ 3055342 w 5550890"/>
                  <a:gd name="connsiteY3612" fmla="*/ 174463 h 786115"/>
                  <a:gd name="connsiteX3613" fmla="*/ 3050363 w 5550890"/>
                  <a:gd name="connsiteY3613" fmla="*/ 169312 h 786115"/>
                  <a:gd name="connsiteX3614" fmla="*/ 3050363 w 5550890"/>
                  <a:gd name="connsiteY3614" fmla="*/ 169312 h 786115"/>
                  <a:gd name="connsiteX3615" fmla="*/ 3050019 w 5550890"/>
                  <a:gd name="connsiteY3615" fmla="*/ 162958 h 786115"/>
                  <a:gd name="connsiteX3616" fmla="*/ 3050019 w 5550890"/>
                  <a:gd name="connsiteY3616" fmla="*/ 162958 h 786115"/>
                  <a:gd name="connsiteX3617" fmla="*/ 3043150 w 5550890"/>
                  <a:gd name="connsiteY3617" fmla="*/ 157120 h 786115"/>
                  <a:gd name="connsiteX3618" fmla="*/ 3043150 w 5550890"/>
                  <a:gd name="connsiteY3618" fmla="*/ 157120 h 786115"/>
                  <a:gd name="connsiteX3619" fmla="*/ 3039716 w 5550890"/>
                  <a:gd name="connsiteY3619" fmla="*/ 156433 h 786115"/>
                  <a:gd name="connsiteX3620" fmla="*/ 3039716 w 5550890"/>
                  <a:gd name="connsiteY3620" fmla="*/ 156433 h 786115"/>
                  <a:gd name="connsiteX3621" fmla="*/ 3031817 w 5550890"/>
                  <a:gd name="connsiteY3621" fmla="*/ 157806 h 786115"/>
                  <a:gd name="connsiteX3622" fmla="*/ 3031817 w 5550890"/>
                  <a:gd name="connsiteY3622" fmla="*/ 157806 h 786115"/>
                  <a:gd name="connsiteX3623" fmla="*/ 3029413 w 5550890"/>
                  <a:gd name="connsiteY3623" fmla="*/ 158150 h 786115"/>
                  <a:gd name="connsiteX3624" fmla="*/ 3029413 w 5550890"/>
                  <a:gd name="connsiteY3624" fmla="*/ 158150 h 786115"/>
                  <a:gd name="connsiteX3625" fmla="*/ 3020484 w 5550890"/>
                  <a:gd name="connsiteY3625" fmla="*/ 154716 h 786115"/>
                  <a:gd name="connsiteX3626" fmla="*/ 3020484 w 5550890"/>
                  <a:gd name="connsiteY3626" fmla="*/ 154716 h 786115"/>
                  <a:gd name="connsiteX3627" fmla="*/ 3020312 w 5550890"/>
                  <a:gd name="connsiteY3627" fmla="*/ 154544 h 786115"/>
                  <a:gd name="connsiteX3628" fmla="*/ 3020312 w 5550890"/>
                  <a:gd name="connsiteY3628" fmla="*/ 154544 h 786115"/>
                  <a:gd name="connsiteX3629" fmla="*/ 3020312 w 5550890"/>
                  <a:gd name="connsiteY3629" fmla="*/ 154544 h 786115"/>
                  <a:gd name="connsiteX3630" fmla="*/ 3019110 w 5550890"/>
                  <a:gd name="connsiteY3630" fmla="*/ 155746 h 786115"/>
                  <a:gd name="connsiteX3631" fmla="*/ 3019110 w 5550890"/>
                  <a:gd name="connsiteY3631" fmla="*/ 155746 h 786115"/>
                  <a:gd name="connsiteX3632" fmla="*/ 3023575 w 5550890"/>
                  <a:gd name="connsiteY3632" fmla="*/ 161756 h 786115"/>
                  <a:gd name="connsiteX3633" fmla="*/ 3023575 w 5550890"/>
                  <a:gd name="connsiteY3633" fmla="*/ 161756 h 786115"/>
                  <a:gd name="connsiteX3634" fmla="*/ 3023575 w 5550890"/>
                  <a:gd name="connsiteY3634" fmla="*/ 162958 h 786115"/>
                  <a:gd name="connsiteX3635" fmla="*/ 3022717 w 5550890"/>
                  <a:gd name="connsiteY3635" fmla="*/ 163817 h 786115"/>
                  <a:gd name="connsiteX3636" fmla="*/ 3020312 w 5550890"/>
                  <a:gd name="connsiteY3636" fmla="*/ 164676 h 786115"/>
                  <a:gd name="connsiteX3637" fmla="*/ 3020312 w 5550890"/>
                  <a:gd name="connsiteY3637" fmla="*/ 164676 h 786115"/>
                  <a:gd name="connsiteX3638" fmla="*/ 3007434 w 5550890"/>
                  <a:gd name="connsiteY3638" fmla="*/ 159181 h 786115"/>
                  <a:gd name="connsiteX3639" fmla="*/ 3007434 w 5550890"/>
                  <a:gd name="connsiteY3639" fmla="*/ 159181 h 786115"/>
                  <a:gd name="connsiteX3640" fmla="*/ 3004171 w 5550890"/>
                  <a:gd name="connsiteY3640" fmla="*/ 158665 h 786115"/>
                  <a:gd name="connsiteX3641" fmla="*/ 3004171 w 5550890"/>
                  <a:gd name="connsiteY3641" fmla="*/ 158665 h 786115"/>
                  <a:gd name="connsiteX3642" fmla="*/ 2985282 w 5550890"/>
                  <a:gd name="connsiteY3642" fmla="*/ 163302 h 786115"/>
                  <a:gd name="connsiteX3643" fmla="*/ 2985282 w 5550890"/>
                  <a:gd name="connsiteY3643" fmla="*/ 163302 h 786115"/>
                  <a:gd name="connsiteX3644" fmla="*/ 2982878 w 5550890"/>
                  <a:gd name="connsiteY3644" fmla="*/ 163645 h 786115"/>
                  <a:gd name="connsiteX3645" fmla="*/ 2982878 w 5550890"/>
                  <a:gd name="connsiteY3645" fmla="*/ 163645 h 786115"/>
                  <a:gd name="connsiteX3646" fmla="*/ 2971545 w 5550890"/>
                  <a:gd name="connsiteY3646" fmla="*/ 146130 h 786115"/>
                  <a:gd name="connsiteX3647" fmla="*/ 2971545 w 5550890"/>
                  <a:gd name="connsiteY3647" fmla="*/ 146130 h 786115"/>
                  <a:gd name="connsiteX3648" fmla="*/ 2971545 w 5550890"/>
                  <a:gd name="connsiteY3648" fmla="*/ 146130 h 786115"/>
                  <a:gd name="connsiteX3649" fmla="*/ 2971545 w 5550890"/>
                  <a:gd name="connsiteY3649" fmla="*/ 146130 h 786115"/>
                  <a:gd name="connsiteX3650" fmla="*/ 2971545 w 5550890"/>
                  <a:gd name="connsiteY3650" fmla="*/ 146130 h 786115"/>
                  <a:gd name="connsiteX3651" fmla="*/ 2963989 w 5550890"/>
                  <a:gd name="connsiteY3651" fmla="*/ 151797 h 786115"/>
                  <a:gd name="connsiteX3652" fmla="*/ 2963989 w 5550890"/>
                  <a:gd name="connsiteY3652" fmla="*/ 151797 h 786115"/>
                  <a:gd name="connsiteX3653" fmla="*/ 2960899 w 5550890"/>
                  <a:gd name="connsiteY3653" fmla="*/ 152483 h 786115"/>
                  <a:gd name="connsiteX3654" fmla="*/ 2960899 w 5550890"/>
                  <a:gd name="connsiteY3654" fmla="*/ 152483 h 786115"/>
                  <a:gd name="connsiteX3655" fmla="*/ 2956434 w 5550890"/>
                  <a:gd name="connsiteY3655" fmla="*/ 148877 h 786115"/>
                  <a:gd name="connsiteX3656" fmla="*/ 2956434 w 5550890"/>
                  <a:gd name="connsiteY3656" fmla="*/ 148877 h 786115"/>
                  <a:gd name="connsiteX3657" fmla="*/ 2951626 w 5550890"/>
                  <a:gd name="connsiteY3657" fmla="*/ 153170 h 786115"/>
                  <a:gd name="connsiteX3658" fmla="*/ 2951626 w 5550890"/>
                  <a:gd name="connsiteY3658" fmla="*/ 153170 h 786115"/>
                  <a:gd name="connsiteX3659" fmla="*/ 2949394 w 5550890"/>
                  <a:gd name="connsiteY3659" fmla="*/ 153685 h 786115"/>
                  <a:gd name="connsiteX3660" fmla="*/ 2949394 w 5550890"/>
                  <a:gd name="connsiteY3660" fmla="*/ 153685 h 786115"/>
                  <a:gd name="connsiteX3661" fmla="*/ 2943212 w 5550890"/>
                  <a:gd name="connsiteY3661" fmla="*/ 147160 h 786115"/>
                  <a:gd name="connsiteX3662" fmla="*/ 2943212 w 5550890"/>
                  <a:gd name="connsiteY3662" fmla="*/ 147160 h 786115"/>
                  <a:gd name="connsiteX3663" fmla="*/ 2938919 w 5550890"/>
                  <a:gd name="connsiteY3663" fmla="*/ 143898 h 786115"/>
                  <a:gd name="connsiteX3664" fmla="*/ 2938919 w 5550890"/>
                  <a:gd name="connsiteY3664" fmla="*/ 143898 h 786115"/>
                  <a:gd name="connsiteX3665" fmla="*/ 2933252 w 5550890"/>
                  <a:gd name="connsiteY3665" fmla="*/ 136514 h 786115"/>
                  <a:gd name="connsiteX3666" fmla="*/ 2933252 w 5550890"/>
                  <a:gd name="connsiteY3666" fmla="*/ 136514 h 786115"/>
                  <a:gd name="connsiteX3667" fmla="*/ 2927071 w 5550890"/>
                  <a:gd name="connsiteY3667" fmla="*/ 130504 h 786115"/>
                  <a:gd name="connsiteX3668" fmla="*/ 2927071 w 5550890"/>
                  <a:gd name="connsiteY3668" fmla="*/ 130504 h 786115"/>
                  <a:gd name="connsiteX3669" fmla="*/ 2926556 w 5550890"/>
                  <a:gd name="connsiteY3669" fmla="*/ 128615 h 786115"/>
                  <a:gd name="connsiteX3670" fmla="*/ 2926556 w 5550890"/>
                  <a:gd name="connsiteY3670" fmla="*/ 128615 h 786115"/>
                  <a:gd name="connsiteX3671" fmla="*/ 2930848 w 5550890"/>
                  <a:gd name="connsiteY3671" fmla="*/ 123978 h 786115"/>
                  <a:gd name="connsiteX3672" fmla="*/ 2930848 w 5550890"/>
                  <a:gd name="connsiteY3672" fmla="*/ 123978 h 786115"/>
                  <a:gd name="connsiteX3673" fmla="*/ 2930848 w 5550890"/>
                  <a:gd name="connsiteY3673" fmla="*/ 123978 h 786115"/>
                  <a:gd name="connsiteX3674" fmla="*/ 2930848 w 5550890"/>
                  <a:gd name="connsiteY3674" fmla="*/ 123978 h 786115"/>
                  <a:gd name="connsiteX3675" fmla="*/ 2926384 w 5550890"/>
                  <a:gd name="connsiteY3675" fmla="*/ 120888 h 786115"/>
                  <a:gd name="connsiteX3676" fmla="*/ 2926384 w 5550890"/>
                  <a:gd name="connsiteY3676" fmla="*/ 120888 h 786115"/>
                  <a:gd name="connsiteX3677" fmla="*/ 2917455 w 5550890"/>
                  <a:gd name="connsiteY3677" fmla="*/ 114706 h 786115"/>
                  <a:gd name="connsiteX3678" fmla="*/ 2917455 w 5550890"/>
                  <a:gd name="connsiteY3678" fmla="*/ 114706 h 786115"/>
                  <a:gd name="connsiteX3679" fmla="*/ 2916081 w 5550890"/>
                  <a:gd name="connsiteY3679" fmla="*/ 114191 h 786115"/>
                  <a:gd name="connsiteX3680" fmla="*/ 2916081 w 5550890"/>
                  <a:gd name="connsiteY3680" fmla="*/ 114191 h 786115"/>
                  <a:gd name="connsiteX3681" fmla="*/ 2912990 w 5550890"/>
                  <a:gd name="connsiteY3681" fmla="*/ 114706 h 786115"/>
                  <a:gd name="connsiteX3682" fmla="*/ 2912990 w 5550890"/>
                  <a:gd name="connsiteY3682" fmla="*/ 114706 h 786115"/>
                  <a:gd name="connsiteX3683" fmla="*/ 2910242 w 5550890"/>
                  <a:gd name="connsiteY3683" fmla="*/ 115221 h 786115"/>
                  <a:gd name="connsiteX3684" fmla="*/ 2910242 w 5550890"/>
                  <a:gd name="connsiteY3684" fmla="*/ 115221 h 786115"/>
                  <a:gd name="connsiteX3685" fmla="*/ 2905949 w 5550890"/>
                  <a:gd name="connsiteY3685" fmla="*/ 116252 h 786115"/>
                  <a:gd name="connsiteX3686" fmla="*/ 2905949 w 5550890"/>
                  <a:gd name="connsiteY3686" fmla="*/ 116252 h 786115"/>
                  <a:gd name="connsiteX3687" fmla="*/ 2898222 w 5550890"/>
                  <a:gd name="connsiteY3687" fmla="*/ 111959 h 786115"/>
                  <a:gd name="connsiteX3688" fmla="*/ 2898222 w 5550890"/>
                  <a:gd name="connsiteY3688" fmla="*/ 111959 h 786115"/>
                  <a:gd name="connsiteX3689" fmla="*/ 2891182 w 5550890"/>
                  <a:gd name="connsiteY3689" fmla="*/ 110241 h 786115"/>
                  <a:gd name="connsiteX3690" fmla="*/ 2891182 w 5550890"/>
                  <a:gd name="connsiteY3690" fmla="*/ 110241 h 786115"/>
                  <a:gd name="connsiteX3691" fmla="*/ 2883283 w 5550890"/>
                  <a:gd name="connsiteY3691" fmla="*/ 110413 h 786115"/>
                  <a:gd name="connsiteX3692" fmla="*/ 2883283 w 5550890"/>
                  <a:gd name="connsiteY3692" fmla="*/ 110413 h 786115"/>
                  <a:gd name="connsiteX3693" fmla="*/ 2878647 w 5550890"/>
                  <a:gd name="connsiteY3693" fmla="*/ 106292 h 786115"/>
                  <a:gd name="connsiteX3694" fmla="*/ 2878647 w 5550890"/>
                  <a:gd name="connsiteY3694" fmla="*/ 106292 h 786115"/>
                  <a:gd name="connsiteX3695" fmla="*/ 2877788 w 5550890"/>
                  <a:gd name="connsiteY3695" fmla="*/ 109554 h 786115"/>
                  <a:gd name="connsiteX3696" fmla="*/ 2877788 w 5550890"/>
                  <a:gd name="connsiteY3696" fmla="*/ 109554 h 786115"/>
                  <a:gd name="connsiteX3697" fmla="*/ 2871778 w 5550890"/>
                  <a:gd name="connsiteY3697" fmla="*/ 111615 h 786115"/>
                  <a:gd name="connsiteX3698" fmla="*/ 2871778 w 5550890"/>
                  <a:gd name="connsiteY3698" fmla="*/ 111615 h 786115"/>
                  <a:gd name="connsiteX3699" fmla="*/ 2862505 w 5550890"/>
                  <a:gd name="connsiteY3699" fmla="*/ 102686 h 786115"/>
                  <a:gd name="connsiteX3700" fmla="*/ 2862505 w 5550890"/>
                  <a:gd name="connsiteY3700" fmla="*/ 102686 h 786115"/>
                  <a:gd name="connsiteX3701" fmla="*/ 2849283 w 5550890"/>
                  <a:gd name="connsiteY3701" fmla="*/ 99080 h 786115"/>
                  <a:gd name="connsiteX3702" fmla="*/ 2849283 w 5550890"/>
                  <a:gd name="connsiteY3702" fmla="*/ 99080 h 786115"/>
                  <a:gd name="connsiteX3703" fmla="*/ 2832455 w 5550890"/>
                  <a:gd name="connsiteY3703" fmla="*/ 86544 h 786115"/>
                  <a:gd name="connsiteX3704" fmla="*/ 2832455 w 5550890"/>
                  <a:gd name="connsiteY3704" fmla="*/ 86544 h 786115"/>
                  <a:gd name="connsiteX3705" fmla="*/ 2823182 w 5550890"/>
                  <a:gd name="connsiteY3705" fmla="*/ 77615 h 786115"/>
                  <a:gd name="connsiteX3706" fmla="*/ 2823182 w 5550890"/>
                  <a:gd name="connsiteY3706" fmla="*/ 77615 h 786115"/>
                  <a:gd name="connsiteX3707" fmla="*/ 2820607 w 5550890"/>
                  <a:gd name="connsiteY3707" fmla="*/ 80191 h 786115"/>
                  <a:gd name="connsiteX3708" fmla="*/ 2820607 w 5550890"/>
                  <a:gd name="connsiteY3708" fmla="*/ 80191 h 786115"/>
                  <a:gd name="connsiteX3709" fmla="*/ 2820607 w 5550890"/>
                  <a:gd name="connsiteY3709" fmla="*/ 80191 h 786115"/>
                  <a:gd name="connsiteX3710" fmla="*/ 2820778 w 5550890"/>
                  <a:gd name="connsiteY3710" fmla="*/ 82080 h 786115"/>
                  <a:gd name="connsiteX3711" fmla="*/ 2820778 w 5550890"/>
                  <a:gd name="connsiteY3711" fmla="*/ 82080 h 786115"/>
                  <a:gd name="connsiteX3712" fmla="*/ 2817688 w 5550890"/>
                  <a:gd name="connsiteY3712" fmla="*/ 90322 h 786115"/>
                  <a:gd name="connsiteX3713" fmla="*/ 2817688 w 5550890"/>
                  <a:gd name="connsiteY3713" fmla="*/ 90322 h 786115"/>
                  <a:gd name="connsiteX3714" fmla="*/ 2809445 w 5550890"/>
                  <a:gd name="connsiteY3714" fmla="*/ 94615 h 786115"/>
                  <a:gd name="connsiteX3715" fmla="*/ 2809445 w 5550890"/>
                  <a:gd name="connsiteY3715" fmla="*/ 94615 h 786115"/>
                  <a:gd name="connsiteX3716" fmla="*/ 2796566 w 5550890"/>
                  <a:gd name="connsiteY3716" fmla="*/ 91009 h 786115"/>
                  <a:gd name="connsiteX3717" fmla="*/ 2796566 w 5550890"/>
                  <a:gd name="connsiteY3717" fmla="*/ 91009 h 786115"/>
                  <a:gd name="connsiteX3718" fmla="*/ 2796051 w 5550890"/>
                  <a:gd name="connsiteY3718" fmla="*/ 90837 h 786115"/>
                  <a:gd name="connsiteX3719" fmla="*/ 2796051 w 5550890"/>
                  <a:gd name="connsiteY3719" fmla="*/ 90837 h 786115"/>
                  <a:gd name="connsiteX3720" fmla="*/ 2794677 w 5550890"/>
                  <a:gd name="connsiteY3720" fmla="*/ 90837 h 786115"/>
                  <a:gd name="connsiteX3721" fmla="*/ 2794677 w 5550890"/>
                  <a:gd name="connsiteY3721" fmla="*/ 90837 h 786115"/>
                  <a:gd name="connsiteX3722" fmla="*/ 2769436 w 5550890"/>
                  <a:gd name="connsiteY3722" fmla="*/ 94100 h 786115"/>
                  <a:gd name="connsiteX3723" fmla="*/ 2769436 w 5550890"/>
                  <a:gd name="connsiteY3723" fmla="*/ 94100 h 786115"/>
                  <a:gd name="connsiteX3724" fmla="*/ 2767203 w 5550890"/>
                  <a:gd name="connsiteY3724" fmla="*/ 93928 h 786115"/>
                  <a:gd name="connsiteX3725" fmla="*/ 2767203 w 5550890"/>
                  <a:gd name="connsiteY3725" fmla="*/ 93928 h 786115"/>
                  <a:gd name="connsiteX3726" fmla="*/ 2760850 w 5550890"/>
                  <a:gd name="connsiteY3726" fmla="*/ 85342 h 786115"/>
                  <a:gd name="connsiteX3727" fmla="*/ 2760850 w 5550890"/>
                  <a:gd name="connsiteY3727" fmla="*/ 85342 h 786115"/>
                  <a:gd name="connsiteX3728" fmla="*/ 2761365 w 5550890"/>
                  <a:gd name="connsiteY3728" fmla="*/ 80019 h 786115"/>
                  <a:gd name="connsiteX3729" fmla="*/ 2761365 w 5550890"/>
                  <a:gd name="connsiteY3729" fmla="*/ 80019 h 786115"/>
                  <a:gd name="connsiteX3730" fmla="*/ 2745395 w 5550890"/>
                  <a:gd name="connsiteY3730" fmla="*/ 83969 h 786115"/>
                  <a:gd name="connsiteX3731" fmla="*/ 2745395 w 5550890"/>
                  <a:gd name="connsiteY3731" fmla="*/ 83969 h 786115"/>
                  <a:gd name="connsiteX3732" fmla="*/ 2741446 w 5550890"/>
                  <a:gd name="connsiteY3732" fmla="*/ 84312 h 786115"/>
                  <a:gd name="connsiteX3733" fmla="*/ 2741446 w 5550890"/>
                  <a:gd name="connsiteY3733" fmla="*/ 84312 h 786115"/>
                  <a:gd name="connsiteX3734" fmla="*/ 2730628 w 5550890"/>
                  <a:gd name="connsiteY3734" fmla="*/ 80191 h 786115"/>
                  <a:gd name="connsiteX3735" fmla="*/ 2730628 w 5550890"/>
                  <a:gd name="connsiteY3735" fmla="*/ 80191 h 786115"/>
                  <a:gd name="connsiteX3736" fmla="*/ 2726507 w 5550890"/>
                  <a:gd name="connsiteY3736" fmla="*/ 79676 h 786115"/>
                  <a:gd name="connsiteX3737" fmla="*/ 2726507 w 5550890"/>
                  <a:gd name="connsiteY3737" fmla="*/ 79676 h 786115"/>
                  <a:gd name="connsiteX3738" fmla="*/ 2720840 w 5550890"/>
                  <a:gd name="connsiteY3738" fmla="*/ 81221 h 786115"/>
                  <a:gd name="connsiteX3739" fmla="*/ 2720840 w 5550890"/>
                  <a:gd name="connsiteY3739" fmla="*/ 81221 h 786115"/>
                  <a:gd name="connsiteX3740" fmla="*/ 2716032 w 5550890"/>
                  <a:gd name="connsiteY3740" fmla="*/ 82252 h 786115"/>
                  <a:gd name="connsiteX3741" fmla="*/ 2716032 w 5550890"/>
                  <a:gd name="connsiteY3741" fmla="*/ 82252 h 786115"/>
                  <a:gd name="connsiteX3742" fmla="*/ 2704698 w 5550890"/>
                  <a:gd name="connsiteY3742" fmla="*/ 78646 h 786115"/>
                  <a:gd name="connsiteX3743" fmla="*/ 2704698 w 5550890"/>
                  <a:gd name="connsiteY3743" fmla="*/ 78646 h 786115"/>
                  <a:gd name="connsiteX3744" fmla="*/ 2683406 w 5550890"/>
                  <a:gd name="connsiteY3744" fmla="*/ 68515 h 786115"/>
                  <a:gd name="connsiteX3745" fmla="*/ 2683406 w 5550890"/>
                  <a:gd name="connsiteY3745" fmla="*/ 68515 h 786115"/>
                  <a:gd name="connsiteX3746" fmla="*/ 2663830 w 5550890"/>
                  <a:gd name="connsiteY3746" fmla="*/ 59242 h 786115"/>
                  <a:gd name="connsiteX3747" fmla="*/ 2663830 w 5550890"/>
                  <a:gd name="connsiteY3747" fmla="*/ 59242 h 786115"/>
                  <a:gd name="connsiteX3748" fmla="*/ 2654901 w 5550890"/>
                  <a:gd name="connsiteY3748" fmla="*/ 43959 h 786115"/>
                  <a:gd name="connsiteX3749" fmla="*/ 2654901 w 5550890"/>
                  <a:gd name="connsiteY3749" fmla="*/ 43959 h 786115"/>
                  <a:gd name="connsiteX3750" fmla="*/ 2644254 w 5550890"/>
                  <a:gd name="connsiteY3750" fmla="*/ 41898 h 786115"/>
                  <a:gd name="connsiteX3751" fmla="*/ 2644254 w 5550890"/>
                  <a:gd name="connsiteY3751" fmla="*/ 41898 h 786115"/>
                  <a:gd name="connsiteX3752" fmla="*/ 2633951 w 5550890"/>
                  <a:gd name="connsiteY3752" fmla="*/ 42070 h 786115"/>
                  <a:gd name="connsiteX3753" fmla="*/ 2633951 w 5550890"/>
                  <a:gd name="connsiteY3753" fmla="*/ 42070 h 786115"/>
                  <a:gd name="connsiteX3754" fmla="*/ 2633951 w 5550890"/>
                  <a:gd name="connsiteY3754" fmla="*/ 42070 h 786115"/>
                  <a:gd name="connsiteX3755" fmla="*/ 2617295 w 5550890"/>
                  <a:gd name="connsiteY3755" fmla="*/ 32797 h 786115"/>
                  <a:gd name="connsiteX3756" fmla="*/ 2617295 w 5550890"/>
                  <a:gd name="connsiteY3756" fmla="*/ 32797 h 786115"/>
                  <a:gd name="connsiteX3757" fmla="*/ 2615750 w 5550890"/>
                  <a:gd name="connsiteY3757" fmla="*/ 34858 h 786115"/>
                  <a:gd name="connsiteX3758" fmla="*/ 2615750 w 5550890"/>
                  <a:gd name="connsiteY3758" fmla="*/ 34858 h 786115"/>
                  <a:gd name="connsiteX3759" fmla="*/ 2609224 w 5550890"/>
                  <a:gd name="connsiteY3759" fmla="*/ 40868 h 786115"/>
                  <a:gd name="connsiteX3760" fmla="*/ 2609224 w 5550890"/>
                  <a:gd name="connsiteY3760" fmla="*/ 40868 h 786115"/>
                  <a:gd name="connsiteX3761" fmla="*/ 2604416 w 5550890"/>
                  <a:gd name="connsiteY3761" fmla="*/ 41383 h 786115"/>
                  <a:gd name="connsiteX3762" fmla="*/ 2604416 w 5550890"/>
                  <a:gd name="connsiteY3762" fmla="*/ 41383 h 786115"/>
                  <a:gd name="connsiteX3763" fmla="*/ 2591366 w 5550890"/>
                  <a:gd name="connsiteY3763" fmla="*/ 34343 h 786115"/>
                  <a:gd name="connsiteX3764" fmla="*/ 2591366 w 5550890"/>
                  <a:gd name="connsiteY3764" fmla="*/ 34343 h 786115"/>
                  <a:gd name="connsiteX3765" fmla="*/ 2585012 w 5550890"/>
                  <a:gd name="connsiteY3765" fmla="*/ 31596 h 786115"/>
                  <a:gd name="connsiteX3766" fmla="*/ 2585012 w 5550890"/>
                  <a:gd name="connsiteY3766" fmla="*/ 31596 h 786115"/>
                  <a:gd name="connsiteX3767" fmla="*/ 2578487 w 5550890"/>
                  <a:gd name="connsiteY3767" fmla="*/ 32111 h 786115"/>
                  <a:gd name="connsiteX3768" fmla="*/ 2578487 w 5550890"/>
                  <a:gd name="connsiteY3768" fmla="*/ 32111 h 786115"/>
                  <a:gd name="connsiteX3769" fmla="*/ 2567497 w 5550890"/>
                  <a:gd name="connsiteY3769" fmla="*/ 24383 h 786115"/>
                  <a:gd name="connsiteX3770" fmla="*/ 2567497 w 5550890"/>
                  <a:gd name="connsiteY3770" fmla="*/ 24383 h 786115"/>
                  <a:gd name="connsiteX3771" fmla="*/ 2564235 w 5550890"/>
                  <a:gd name="connsiteY3771" fmla="*/ 23525 h 786115"/>
                  <a:gd name="connsiteX3772" fmla="*/ 2564235 w 5550890"/>
                  <a:gd name="connsiteY3772" fmla="*/ 23525 h 786115"/>
                  <a:gd name="connsiteX3773" fmla="*/ 2554104 w 5550890"/>
                  <a:gd name="connsiteY3773" fmla="*/ 23181 h 786115"/>
                  <a:gd name="connsiteX3774" fmla="*/ 2554104 w 5550890"/>
                  <a:gd name="connsiteY3774" fmla="*/ 23181 h 786115"/>
                  <a:gd name="connsiteX3775" fmla="*/ 2550669 w 5550890"/>
                  <a:gd name="connsiteY3775" fmla="*/ 23181 h 786115"/>
                  <a:gd name="connsiteX3776" fmla="*/ 2550669 w 5550890"/>
                  <a:gd name="connsiteY3776" fmla="*/ 23181 h 786115"/>
                  <a:gd name="connsiteX3777" fmla="*/ 2526114 w 5550890"/>
                  <a:gd name="connsiteY3777" fmla="*/ 14252 h 786115"/>
                  <a:gd name="connsiteX3778" fmla="*/ 2526114 w 5550890"/>
                  <a:gd name="connsiteY3778" fmla="*/ 14252 h 786115"/>
                  <a:gd name="connsiteX3779" fmla="*/ 2500700 w 5550890"/>
                  <a:gd name="connsiteY3779" fmla="*/ 10646 h 786115"/>
                  <a:gd name="connsiteX3780" fmla="*/ 2500700 w 5550890"/>
                  <a:gd name="connsiteY3780" fmla="*/ 10646 h 786115"/>
                  <a:gd name="connsiteX3781" fmla="*/ 2498983 w 5550890"/>
                  <a:gd name="connsiteY3781" fmla="*/ 10646 h 786115"/>
                  <a:gd name="connsiteX3782" fmla="*/ 2487134 w 5550890"/>
                  <a:gd name="connsiteY3782" fmla="*/ 14424 h 786115"/>
                  <a:gd name="connsiteX3783" fmla="*/ 2487134 w 5550890"/>
                  <a:gd name="connsiteY3783" fmla="*/ 14424 h 786115"/>
                  <a:gd name="connsiteX3784" fmla="*/ 2485074 w 5550890"/>
                  <a:gd name="connsiteY3784" fmla="*/ 14767 h 786115"/>
                  <a:gd name="connsiteX3785" fmla="*/ 2485074 w 5550890"/>
                  <a:gd name="connsiteY3785" fmla="*/ 14767 h 786115"/>
                  <a:gd name="connsiteX3786" fmla="*/ 2474427 w 5550890"/>
                  <a:gd name="connsiteY3786" fmla="*/ 6353 h 786115"/>
                  <a:gd name="connsiteX3787" fmla="*/ 2474427 w 5550890"/>
                  <a:gd name="connsiteY3787" fmla="*/ 6353 h 786115"/>
                  <a:gd name="connsiteX3788" fmla="*/ 2474255 w 5550890"/>
                  <a:gd name="connsiteY3788" fmla="*/ 6182 h 786115"/>
                  <a:gd name="connsiteX3789" fmla="*/ 2468246 w 5550890"/>
                  <a:gd name="connsiteY3789" fmla="*/ 10646 h 786115"/>
                  <a:gd name="connsiteX3790" fmla="*/ 2468246 w 5550890"/>
                  <a:gd name="connsiteY3790" fmla="*/ 10646 h 786115"/>
                  <a:gd name="connsiteX3791" fmla="*/ 2464468 w 5550890"/>
                  <a:gd name="connsiteY3791" fmla="*/ 11333 h 786115"/>
                  <a:gd name="connsiteX3792" fmla="*/ 2464468 w 5550890"/>
                  <a:gd name="connsiteY3792" fmla="*/ 11333 h 786115"/>
                  <a:gd name="connsiteX3793" fmla="*/ 2457599 w 5550890"/>
                  <a:gd name="connsiteY3793" fmla="*/ 9272 h 786115"/>
                  <a:gd name="connsiteX3794" fmla="*/ 2457599 w 5550890"/>
                  <a:gd name="connsiteY3794" fmla="*/ 9272 h 786115"/>
                  <a:gd name="connsiteX3795" fmla="*/ 2457599 w 5550890"/>
                  <a:gd name="connsiteY3795" fmla="*/ 9272 h 786115"/>
                  <a:gd name="connsiteX3796" fmla="*/ 2449357 w 5550890"/>
                  <a:gd name="connsiteY3796" fmla="*/ 13394 h 786115"/>
                  <a:gd name="connsiteX3797" fmla="*/ 2449357 w 5550890"/>
                  <a:gd name="connsiteY3797" fmla="*/ 13394 h 786115"/>
                  <a:gd name="connsiteX3798" fmla="*/ 2445064 w 5550890"/>
                  <a:gd name="connsiteY3798" fmla="*/ 14080 h 786115"/>
                  <a:gd name="connsiteX3799" fmla="*/ 2445064 w 5550890"/>
                  <a:gd name="connsiteY3799" fmla="*/ 14080 h 786115"/>
                  <a:gd name="connsiteX3800" fmla="*/ 2433387 w 5550890"/>
                  <a:gd name="connsiteY3800" fmla="*/ 10646 h 786115"/>
                  <a:gd name="connsiteX3801" fmla="*/ 2433387 w 5550890"/>
                  <a:gd name="connsiteY3801" fmla="*/ 10646 h 786115"/>
                  <a:gd name="connsiteX3802" fmla="*/ 2431498 w 5550890"/>
                  <a:gd name="connsiteY3802" fmla="*/ 9959 h 786115"/>
                  <a:gd name="connsiteX3803" fmla="*/ 2431498 w 5550890"/>
                  <a:gd name="connsiteY3803" fmla="*/ 9959 h 786115"/>
                  <a:gd name="connsiteX3804" fmla="*/ 2425317 w 5550890"/>
                  <a:gd name="connsiteY3804" fmla="*/ 12192 h 786115"/>
                  <a:gd name="connsiteX3805" fmla="*/ 2425317 w 5550890"/>
                  <a:gd name="connsiteY3805" fmla="*/ 12192 h 786115"/>
                  <a:gd name="connsiteX3806" fmla="*/ 2422054 w 5550890"/>
                  <a:gd name="connsiteY3806" fmla="*/ 12535 h 786115"/>
                  <a:gd name="connsiteX3807" fmla="*/ 2422054 w 5550890"/>
                  <a:gd name="connsiteY3807" fmla="*/ 12535 h 786115"/>
                  <a:gd name="connsiteX3808" fmla="*/ 2412609 w 5550890"/>
                  <a:gd name="connsiteY3808" fmla="*/ 9616 h 786115"/>
                  <a:gd name="connsiteX3809" fmla="*/ 2412609 w 5550890"/>
                  <a:gd name="connsiteY3809" fmla="*/ 9616 h 786115"/>
                  <a:gd name="connsiteX3810" fmla="*/ 2407114 w 5550890"/>
                  <a:gd name="connsiteY3810" fmla="*/ 8757 h 786115"/>
                  <a:gd name="connsiteX3811" fmla="*/ 2407114 w 5550890"/>
                  <a:gd name="connsiteY3811" fmla="*/ 8757 h 786115"/>
                  <a:gd name="connsiteX3812" fmla="*/ 2402135 w 5550890"/>
                  <a:gd name="connsiteY3812" fmla="*/ 9272 h 786115"/>
                  <a:gd name="connsiteX3813" fmla="*/ 2402135 w 5550890"/>
                  <a:gd name="connsiteY3813" fmla="*/ 9272 h 786115"/>
                  <a:gd name="connsiteX3814" fmla="*/ 2389943 w 5550890"/>
                  <a:gd name="connsiteY3814" fmla="*/ 12707 h 786115"/>
                  <a:gd name="connsiteX3815" fmla="*/ 2389943 w 5550890"/>
                  <a:gd name="connsiteY3815" fmla="*/ 12707 h 786115"/>
                  <a:gd name="connsiteX3816" fmla="*/ 2384105 w 5550890"/>
                  <a:gd name="connsiteY3816" fmla="*/ 12192 h 786115"/>
                  <a:gd name="connsiteX3817" fmla="*/ 2384105 w 5550890"/>
                  <a:gd name="connsiteY3817" fmla="*/ 12192 h 786115"/>
                  <a:gd name="connsiteX3818" fmla="*/ 2380499 w 5550890"/>
                  <a:gd name="connsiteY3818" fmla="*/ 11848 h 786115"/>
                  <a:gd name="connsiteX3819" fmla="*/ 2380499 w 5550890"/>
                  <a:gd name="connsiteY3819" fmla="*/ 11848 h 786115"/>
                  <a:gd name="connsiteX3820" fmla="*/ 2368994 w 5550890"/>
                  <a:gd name="connsiteY3820" fmla="*/ 15969 h 786115"/>
                  <a:gd name="connsiteX3821" fmla="*/ 2368994 w 5550890"/>
                  <a:gd name="connsiteY3821" fmla="*/ 15969 h 786115"/>
                  <a:gd name="connsiteX3822" fmla="*/ 2360236 w 5550890"/>
                  <a:gd name="connsiteY3822" fmla="*/ 17687 h 786115"/>
                  <a:gd name="connsiteX3823" fmla="*/ 2360236 w 5550890"/>
                  <a:gd name="connsiteY3823" fmla="*/ 17687 h 786115"/>
                  <a:gd name="connsiteX3824" fmla="*/ 2361095 w 5550890"/>
                  <a:gd name="connsiteY3824" fmla="*/ 18888 h 786115"/>
                  <a:gd name="connsiteX3825" fmla="*/ 2361095 w 5550890"/>
                  <a:gd name="connsiteY3825" fmla="*/ 18888 h 786115"/>
                  <a:gd name="connsiteX3826" fmla="*/ 2363670 w 5550890"/>
                  <a:gd name="connsiteY3826" fmla="*/ 22151 h 786115"/>
                  <a:gd name="connsiteX3827" fmla="*/ 2363670 w 5550890"/>
                  <a:gd name="connsiteY3827" fmla="*/ 22151 h 786115"/>
                  <a:gd name="connsiteX3828" fmla="*/ 2365388 w 5550890"/>
                  <a:gd name="connsiteY3828" fmla="*/ 25929 h 786115"/>
                  <a:gd name="connsiteX3829" fmla="*/ 2365388 w 5550890"/>
                  <a:gd name="connsiteY3829" fmla="*/ 25929 h 786115"/>
                  <a:gd name="connsiteX3830" fmla="*/ 2361781 w 5550890"/>
                  <a:gd name="connsiteY3830" fmla="*/ 31081 h 786115"/>
                  <a:gd name="connsiteX3831" fmla="*/ 2361781 w 5550890"/>
                  <a:gd name="connsiteY3831" fmla="*/ 31081 h 786115"/>
                  <a:gd name="connsiteX3832" fmla="*/ 2350964 w 5550890"/>
                  <a:gd name="connsiteY3832" fmla="*/ 42242 h 786115"/>
                  <a:gd name="connsiteX3833" fmla="*/ 2350964 w 5550890"/>
                  <a:gd name="connsiteY3833" fmla="*/ 42242 h 786115"/>
                  <a:gd name="connsiteX3834" fmla="*/ 2334994 w 5550890"/>
                  <a:gd name="connsiteY3834" fmla="*/ 47565 h 786115"/>
                  <a:gd name="connsiteX3835" fmla="*/ 2334994 w 5550890"/>
                  <a:gd name="connsiteY3835" fmla="*/ 47565 h 786115"/>
                  <a:gd name="connsiteX3836" fmla="*/ 2321256 w 5550890"/>
                  <a:gd name="connsiteY3836" fmla="*/ 46535 h 786115"/>
                  <a:gd name="connsiteX3837" fmla="*/ 2321256 w 5550890"/>
                  <a:gd name="connsiteY3837" fmla="*/ 46535 h 786115"/>
                  <a:gd name="connsiteX3838" fmla="*/ 2296873 w 5550890"/>
                  <a:gd name="connsiteY3838" fmla="*/ 18888 h 786115"/>
                  <a:gd name="connsiteX3839" fmla="*/ 2296873 w 5550890"/>
                  <a:gd name="connsiteY3839" fmla="*/ 18888 h 786115"/>
                  <a:gd name="connsiteX3840" fmla="*/ 2285368 w 5550890"/>
                  <a:gd name="connsiteY3840" fmla="*/ 15282 h 786115"/>
                  <a:gd name="connsiteX3841" fmla="*/ 2285368 w 5550890"/>
                  <a:gd name="connsiteY3841" fmla="*/ 15282 h 786115"/>
                  <a:gd name="connsiteX3842" fmla="*/ 2279358 w 5550890"/>
                  <a:gd name="connsiteY3842" fmla="*/ 15969 h 786115"/>
                  <a:gd name="connsiteX3843" fmla="*/ 2279358 w 5550890"/>
                  <a:gd name="connsiteY3843" fmla="*/ 15969 h 786115"/>
                  <a:gd name="connsiteX3844" fmla="*/ 2257893 w 5550890"/>
                  <a:gd name="connsiteY3844" fmla="*/ 29363 h 786115"/>
                  <a:gd name="connsiteX3845" fmla="*/ 2257893 w 5550890"/>
                  <a:gd name="connsiteY3845" fmla="*/ 29363 h 786115"/>
                  <a:gd name="connsiteX3846" fmla="*/ 2251197 w 5550890"/>
                  <a:gd name="connsiteY3846" fmla="*/ 32111 h 786115"/>
                  <a:gd name="connsiteX3847" fmla="*/ 2251197 w 5550890"/>
                  <a:gd name="connsiteY3847" fmla="*/ 32111 h 786115"/>
                  <a:gd name="connsiteX3848" fmla="*/ 2246388 w 5550890"/>
                  <a:gd name="connsiteY3848" fmla="*/ 29878 h 786115"/>
                  <a:gd name="connsiteX3849" fmla="*/ 2246388 w 5550890"/>
                  <a:gd name="connsiteY3849" fmla="*/ 29878 h 786115"/>
                  <a:gd name="connsiteX3850" fmla="*/ 2237287 w 5550890"/>
                  <a:gd name="connsiteY3850" fmla="*/ 23696 h 786115"/>
                  <a:gd name="connsiteX3851" fmla="*/ 2237287 w 5550890"/>
                  <a:gd name="connsiteY3851" fmla="*/ 23696 h 786115"/>
                  <a:gd name="connsiteX3852" fmla="*/ 2228530 w 5550890"/>
                  <a:gd name="connsiteY3852" fmla="*/ 28333 h 786115"/>
                  <a:gd name="connsiteX3853" fmla="*/ 2228530 w 5550890"/>
                  <a:gd name="connsiteY3853" fmla="*/ 28333 h 786115"/>
                  <a:gd name="connsiteX3854" fmla="*/ 2220288 w 5550890"/>
                  <a:gd name="connsiteY3854" fmla="*/ 30565 h 786115"/>
                  <a:gd name="connsiteX3855" fmla="*/ 2220288 w 5550890"/>
                  <a:gd name="connsiteY3855" fmla="*/ 30565 h 786115"/>
                  <a:gd name="connsiteX3856" fmla="*/ 2211702 w 5550890"/>
                  <a:gd name="connsiteY3856" fmla="*/ 27989 h 786115"/>
                  <a:gd name="connsiteX3857" fmla="*/ 2211702 w 5550890"/>
                  <a:gd name="connsiteY3857" fmla="*/ 27989 h 786115"/>
                  <a:gd name="connsiteX3858" fmla="*/ 2211015 w 5550890"/>
                  <a:gd name="connsiteY3858" fmla="*/ 27818 h 786115"/>
                  <a:gd name="connsiteX3859" fmla="*/ 2211015 w 5550890"/>
                  <a:gd name="connsiteY3859" fmla="*/ 27818 h 786115"/>
                  <a:gd name="connsiteX3860" fmla="*/ 2207581 w 5550890"/>
                  <a:gd name="connsiteY3860" fmla="*/ 28848 h 786115"/>
                  <a:gd name="connsiteX3861" fmla="*/ 2207581 w 5550890"/>
                  <a:gd name="connsiteY3861" fmla="*/ 28848 h 786115"/>
                  <a:gd name="connsiteX3862" fmla="*/ 2205520 w 5550890"/>
                  <a:gd name="connsiteY3862" fmla="*/ 29878 h 786115"/>
                  <a:gd name="connsiteX3863" fmla="*/ 2205520 w 5550890"/>
                  <a:gd name="connsiteY3863" fmla="*/ 29878 h 786115"/>
                  <a:gd name="connsiteX3864" fmla="*/ 2190237 w 5550890"/>
                  <a:gd name="connsiteY3864" fmla="*/ 47565 h 786115"/>
                  <a:gd name="connsiteX3865" fmla="*/ 2190237 w 5550890"/>
                  <a:gd name="connsiteY3865" fmla="*/ 47565 h 786115"/>
                  <a:gd name="connsiteX3866" fmla="*/ 2183025 w 5550890"/>
                  <a:gd name="connsiteY3866" fmla="*/ 48595 h 786115"/>
                  <a:gd name="connsiteX3867" fmla="*/ 2183025 w 5550890"/>
                  <a:gd name="connsiteY3867" fmla="*/ 48595 h 786115"/>
                  <a:gd name="connsiteX3868" fmla="*/ 2175641 w 5550890"/>
                  <a:gd name="connsiteY3868" fmla="*/ 47393 h 786115"/>
                  <a:gd name="connsiteX3869" fmla="*/ 2175641 w 5550890"/>
                  <a:gd name="connsiteY3869" fmla="*/ 47393 h 786115"/>
                  <a:gd name="connsiteX3870" fmla="*/ 2175641 w 5550890"/>
                  <a:gd name="connsiteY3870" fmla="*/ 47393 h 786115"/>
                  <a:gd name="connsiteX3871" fmla="*/ 2165510 w 5550890"/>
                  <a:gd name="connsiteY3871" fmla="*/ 52373 h 786115"/>
                  <a:gd name="connsiteX3872" fmla="*/ 2165510 w 5550890"/>
                  <a:gd name="connsiteY3872" fmla="*/ 52373 h 786115"/>
                  <a:gd name="connsiteX3873" fmla="*/ 2159844 w 5550890"/>
                  <a:gd name="connsiteY3873" fmla="*/ 54606 h 786115"/>
                  <a:gd name="connsiteX3874" fmla="*/ 2159844 w 5550890"/>
                  <a:gd name="connsiteY3874" fmla="*/ 54606 h 786115"/>
                  <a:gd name="connsiteX3875" fmla="*/ 2151773 w 5550890"/>
                  <a:gd name="connsiteY3875" fmla="*/ 52545 h 786115"/>
                  <a:gd name="connsiteX3876" fmla="*/ 2151773 w 5550890"/>
                  <a:gd name="connsiteY3876" fmla="*/ 52545 h 786115"/>
                  <a:gd name="connsiteX3877" fmla="*/ 2147652 w 5550890"/>
                  <a:gd name="connsiteY3877" fmla="*/ 51343 h 786115"/>
                  <a:gd name="connsiteX3878" fmla="*/ 2147652 w 5550890"/>
                  <a:gd name="connsiteY3878" fmla="*/ 51343 h 786115"/>
                  <a:gd name="connsiteX3879" fmla="*/ 2143874 w 5550890"/>
                  <a:gd name="connsiteY3879" fmla="*/ 54949 h 786115"/>
                  <a:gd name="connsiteX3880" fmla="*/ 2143874 w 5550890"/>
                  <a:gd name="connsiteY3880" fmla="*/ 54949 h 786115"/>
                  <a:gd name="connsiteX3881" fmla="*/ 2137692 w 5550890"/>
                  <a:gd name="connsiteY3881" fmla="*/ 56151 h 786115"/>
                  <a:gd name="connsiteX3882" fmla="*/ 2137692 w 5550890"/>
                  <a:gd name="connsiteY3882" fmla="*/ 56151 h 786115"/>
                  <a:gd name="connsiteX3883" fmla="*/ 2131682 w 5550890"/>
                  <a:gd name="connsiteY3883" fmla="*/ 54949 h 786115"/>
                  <a:gd name="connsiteX3884" fmla="*/ 2131682 w 5550890"/>
                  <a:gd name="connsiteY3884" fmla="*/ 54949 h 786115"/>
                  <a:gd name="connsiteX3885" fmla="*/ 2123955 w 5550890"/>
                  <a:gd name="connsiteY3885" fmla="*/ 53919 h 786115"/>
                  <a:gd name="connsiteX3886" fmla="*/ 2123955 w 5550890"/>
                  <a:gd name="connsiteY3886" fmla="*/ 53919 h 786115"/>
                  <a:gd name="connsiteX3887" fmla="*/ 2113308 w 5550890"/>
                  <a:gd name="connsiteY3887" fmla="*/ 48080 h 786115"/>
                  <a:gd name="connsiteX3888" fmla="*/ 2113308 w 5550890"/>
                  <a:gd name="connsiteY3888" fmla="*/ 48080 h 786115"/>
                  <a:gd name="connsiteX3889" fmla="*/ 2097511 w 5550890"/>
                  <a:gd name="connsiteY3889" fmla="*/ 35889 h 786115"/>
                  <a:gd name="connsiteX3890" fmla="*/ 2097511 w 5550890"/>
                  <a:gd name="connsiteY3890" fmla="*/ 35889 h 786115"/>
                  <a:gd name="connsiteX3891" fmla="*/ 2094935 w 5550890"/>
                  <a:gd name="connsiteY3891" fmla="*/ 35202 h 786115"/>
                  <a:gd name="connsiteX3892" fmla="*/ 2094935 w 5550890"/>
                  <a:gd name="connsiteY3892" fmla="*/ 35202 h 786115"/>
                  <a:gd name="connsiteX3893" fmla="*/ 2083945 w 5550890"/>
                  <a:gd name="connsiteY3893" fmla="*/ 37262 h 786115"/>
                  <a:gd name="connsiteX3894" fmla="*/ 2083945 w 5550890"/>
                  <a:gd name="connsiteY3894" fmla="*/ 37262 h 786115"/>
                  <a:gd name="connsiteX3895" fmla="*/ 2077935 w 5550890"/>
                  <a:gd name="connsiteY3895" fmla="*/ 37777 h 786115"/>
                  <a:gd name="connsiteX3896" fmla="*/ 2077935 w 5550890"/>
                  <a:gd name="connsiteY3896" fmla="*/ 37777 h 786115"/>
                  <a:gd name="connsiteX3897" fmla="*/ 2062824 w 5550890"/>
                  <a:gd name="connsiteY3897" fmla="*/ 35373 h 786115"/>
                  <a:gd name="connsiteX3898" fmla="*/ 2062824 w 5550890"/>
                  <a:gd name="connsiteY3898" fmla="*/ 35373 h 786115"/>
                  <a:gd name="connsiteX3899" fmla="*/ 2060935 w 5550890"/>
                  <a:gd name="connsiteY3899" fmla="*/ 31081 h 786115"/>
                  <a:gd name="connsiteX3900" fmla="*/ 2060935 w 5550890"/>
                  <a:gd name="connsiteY3900" fmla="*/ 31081 h 786115"/>
                  <a:gd name="connsiteX3901" fmla="*/ 2061107 w 5550890"/>
                  <a:gd name="connsiteY3901" fmla="*/ 28161 h 786115"/>
                  <a:gd name="connsiteX3902" fmla="*/ 2061107 w 5550890"/>
                  <a:gd name="connsiteY3902" fmla="*/ 28161 h 786115"/>
                  <a:gd name="connsiteX3903" fmla="*/ 2061107 w 5550890"/>
                  <a:gd name="connsiteY3903" fmla="*/ 27131 h 786115"/>
                  <a:gd name="connsiteX3904" fmla="*/ 2061107 w 5550890"/>
                  <a:gd name="connsiteY3904" fmla="*/ 27131 h 786115"/>
                  <a:gd name="connsiteX3905" fmla="*/ 2052865 w 5550890"/>
                  <a:gd name="connsiteY3905" fmla="*/ 24555 h 786115"/>
                  <a:gd name="connsiteX3906" fmla="*/ 2052865 w 5550890"/>
                  <a:gd name="connsiteY3906" fmla="*/ 24555 h 786115"/>
                  <a:gd name="connsiteX3907" fmla="*/ 2037067 w 5550890"/>
                  <a:gd name="connsiteY3907" fmla="*/ 14080 h 786115"/>
                  <a:gd name="connsiteX3908" fmla="*/ 2037067 w 5550890"/>
                  <a:gd name="connsiteY3908" fmla="*/ 14080 h 786115"/>
                  <a:gd name="connsiteX3909" fmla="*/ 2035865 w 5550890"/>
                  <a:gd name="connsiteY3909" fmla="*/ 13909 h 786115"/>
                  <a:gd name="connsiteX3910" fmla="*/ 2035865 w 5550890"/>
                  <a:gd name="connsiteY3910" fmla="*/ 13909 h 786115"/>
                  <a:gd name="connsiteX3911" fmla="*/ 2029339 w 5550890"/>
                  <a:gd name="connsiteY3911" fmla="*/ 16485 h 786115"/>
                  <a:gd name="connsiteX3912" fmla="*/ 2029339 w 5550890"/>
                  <a:gd name="connsiteY3912" fmla="*/ 16485 h 786115"/>
                  <a:gd name="connsiteX3913" fmla="*/ 2002036 w 5550890"/>
                  <a:gd name="connsiteY3913" fmla="*/ 23353 h 786115"/>
                  <a:gd name="connsiteX3914" fmla="*/ 2002036 w 5550890"/>
                  <a:gd name="connsiteY3914" fmla="*/ 23353 h 786115"/>
                  <a:gd name="connsiteX3915" fmla="*/ 1998602 w 5550890"/>
                  <a:gd name="connsiteY3915" fmla="*/ 29878 h 786115"/>
                  <a:gd name="connsiteX3916" fmla="*/ 1998602 w 5550890"/>
                  <a:gd name="connsiteY3916" fmla="*/ 29878 h 786115"/>
                  <a:gd name="connsiteX3917" fmla="*/ 1999117 w 5550890"/>
                  <a:gd name="connsiteY3917" fmla="*/ 38636 h 786115"/>
                  <a:gd name="connsiteX3918" fmla="*/ 1999117 w 5550890"/>
                  <a:gd name="connsiteY3918" fmla="*/ 38636 h 786115"/>
                  <a:gd name="connsiteX3919" fmla="*/ 1999117 w 5550890"/>
                  <a:gd name="connsiteY3919" fmla="*/ 41040 h 786115"/>
                  <a:gd name="connsiteX3920" fmla="*/ 1998774 w 5550890"/>
                  <a:gd name="connsiteY3920" fmla="*/ 41040 h 786115"/>
                  <a:gd name="connsiteX3921" fmla="*/ 1987097 w 5550890"/>
                  <a:gd name="connsiteY3921" fmla="*/ 48595 h 786115"/>
                  <a:gd name="connsiteX3922" fmla="*/ 1987097 w 5550890"/>
                  <a:gd name="connsiteY3922" fmla="*/ 48595 h 786115"/>
                  <a:gd name="connsiteX3923" fmla="*/ 1975077 w 5550890"/>
                  <a:gd name="connsiteY3923" fmla="*/ 57353 h 786115"/>
                  <a:gd name="connsiteX3924" fmla="*/ 1975077 w 5550890"/>
                  <a:gd name="connsiteY3924" fmla="*/ 57353 h 786115"/>
                  <a:gd name="connsiteX3925" fmla="*/ 1968895 w 5550890"/>
                  <a:gd name="connsiteY3925" fmla="*/ 59070 h 786115"/>
                  <a:gd name="connsiteX3926" fmla="*/ 1968895 w 5550890"/>
                  <a:gd name="connsiteY3926" fmla="*/ 59070 h 786115"/>
                  <a:gd name="connsiteX3927" fmla="*/ 1953441 w 5550890"/>
                  <a:gd name="connsiteY3927" fmla="*/ 48080 h 786115"/>
                  <a:gd name="connsiteX3928" fmla="*/ 1953441 w 5550890"/>
                  <a:gd name="connsiteY3928" fmla="*/ 48080 h 786115"/>
                  <a:gd name="connsiteX3929" fmla="*/ 1919098 w 5550890"/>
                  <a:gd name="connsiteY3929" fmla="*/ 41212 h 786115"/>
                  <a:gd name="connsiteX3930" fmla="*/ 1919098 w 5550890"/>
                  <a:gd name="connsiteY3930" fmla="*/ 41212 h 786115"/>
                  <a:gd name="connsiteX3931" fmla="*/ 1917724 w 5550890"/>
                  <a:gd name="connsiteY3931" fmla="*/ 41212 h 786115"/>
                  <a:gd name="connsiteX3932" fmla="*/ 1917724 w 5550890"/>
                  <a:gd name="connsiteY3932" fmla="*/ 41212 h 786115"/>
                  <a:gd name="connsiteX3933" fmla="*/ 1911199 w 5550890"/>
                  <a:gd name="connsiteY3933" fmla="*/ 41727 h 786115"/>
                  <a:gd name="connsiteX3934" fmla="*/ 1911199 w 5550890"/>
                  <a:gd name="connsiteY3934" fmla="*/ 41727 h 786115"/>
                  <a:gd name="connsiteX3935" fmla="*/ 1906047 w 5550890"/>
                  <a:gd name="connsiteY3935" fmla="*/ 41555 h 786115"/>
                  <a:gd name="connsiteX3936" fmla="*/ 1906047 w 5550890"/>
                  <a:gd name="connsiteY3936" fmla="*/ 41555 h 786115"/>
                  <a:gd name="connsiteX3937" fmla="*/ 1893340 w 5550890"/>
                  <a:gd name="connsiteY3937" fmla="*/ 43615 h 786115"/>
                  <a:gd name="connsiteX3938" fmla="*/ 1893340 w 5550890"/>
                  <a:gd name="connsiteY3938" fmla="*/ 43615 h 786115"/>
                  <a:gd name="connsiteX3939" fmla="*/ 1886815 w 5550890"/>
                  <a:gd name="connsiteY3939" fmla="*/ 44990 h 786115"/>
                  <a:gd name="connsiteX3940" fmla="*/ 1886815 w 5550890"/>
                  <a:gd name="connsiteY3940" fmla="*/ 44990 h 786115"/>
                  <a:gd name="connsiteX3941" fmla="*/ 1863462 w 5550890"/>
                  <a:gd name="connsiteY3941" fmla="*/ 33484 h 786115"/>
                  <a:gd name="connsiteX3942" fmla="*/ 1863462 w 5550890"/>
                  <a:gd name="connsiteY3942" fmla="*/ 33484 h 786115"/>
                  <a:gd name="connsiteX3943" fmla="*/ 1860027 w 5550890"/>
                  <a:gd name="connsiteY3943" fmla="*/ 32797 h 786115"/>
                  <a:gd name="connsiteX3944" fmla="*/ 1860027 w 5550890"/>
                  <a:gd name="connsiteY3944" fmla="*/ 32797 h 786115"/>
                  <a:gd name="connsiteX3945" fmla="*/ 1846805 w 5550890"/>
                  <a:gd name="connsiteY3945" fmla="*/ 36060 h 786115"/>
                  <a:gd name="connsiteX3946" fmla="*/ 1846805 w 5550890"/>
                  <a:gd name="connsiteY3946" fmla="*/ 36060 h 786115"/>
                  <a:gd name="connsiteX3947" fmla="*/ 1846290 w 5550890"/>
                  <a:gd name="connsiteY3947" fmla="*/ 36404 h 786115"/>
                  <a:gd name="connsiteX3948" fmla="*/ 1845775 w 5550890"/>
                  <a:gd name="connsiteY3948" fmla="*/ 36404 h 786115"/>
                  <a:gd name="connsiteX3949" fmla="*/ 1837533 w 5550890"/>
                  <a:gd name="connsiteY3949" fmla="*/ 33656 h 786115"/>
                  <a:gd name="connsiteX3950" fmla="*/ 1837533 w 5550890"/>
                  <a:gd name="connsiteY3950" fmla="*/ 33656 h 786115"/>
                  <a:gd name="connsiteX3951" fmla="*/ 1837361 w 5550890"/>
                  <a:gd name="connsiteY3951" fmla="*/ 34171 h 786115"/>
                  <a:gd name="connsiteX3952" fmla="*/ 1837361 w 5550890"/>
                  <a:gd name="connsiteY3952" fmla="*/ 34171 h 786115"/>
                  <a:gd name="connsiteX3953" fmla="*/ 1834957 w 5550890"/>
                  <a:gd name="connsiteY3953" fmla="*/ 39323 h 786115"/>
                  <a:gd name="connsiteX3954" fmla="*/ 1834957 w 5550890"/>
                  <a:gd name="connsiteY3954" fmla="*/ 39323 h 786115"/>
                  <a:gd name="connsiteX3955" fmla="*/ 1827058 w 5550890"/>
                  <a:gd name="connsiteY3955" fmla="*/ 41727 h 786115"/>
                  <a:gd name="connsiteX3956" fmla="*/ 1827058 w 5550890"/>
                  <a:gd name="connsiteY3956" fmla="*/ 41727 h 786115"/>
                  <a:gd name="connsiteX3957" fmla="*/ 1818644 w 5550890"/>
                  <a:gd name="connsiteY3957" fmla="*/ 41383 h 786115"/>
                  <a:gd name="connsiteX3958" fmla="*/ 1818644 w 5550890"/>
                  <a:gd name="connsiteY3958" fmla="*/ 41383 h 786115"/>
                  <a:gd name="connsiteX3959" fmla="*/ 1817270 w 5550890"/>
                  <a:gd name="connsiteY3959" fmla="*/ 41212 h 786115"/>
                  <a:gd name="connsiteX3960" fmla="*/ 1817270 w 5550890"/>
                  <a:gd name="connsiteY3960" fmla="*/ 41212 h 786115"/>
                  <a:gd name="connsiteX3961" fmla="*/ 1815038 w 5550890"/>
                  <a:gd name="connsiteY3961" fmla="*/ 43959 h 786115"/>
                  <a:gd name="connsiteX3962" fmla="*/ 1815038 w 5550890"/>
                  <a:gd name="connsiteY3962" fmla="*/ 43959 h 786115"/>
                  <a:gd name="connsiteX3963" fmla="*/ 1809200 w 5550890"/>
                  <a:gd name="connsiteY3963" fmla="*/ 49969 h 786115"/>
                  <a:gd name="connsiteX3964" fmla="*/ 1809200 w 5550890"/>
                  <a:gd name="connsiteY3964" fmla="*/ 49969 h 786115"/>
                  <a:gd name="connsiteX3965" fmla="*/ 1810401 w 5550890"/>
                  <a:gd name="connsiteY3965" fmla="*/ 54262 h 786115"/>
                  <a:gd name="connsiteX3966" fmla="*/ 1810401 w 5550890"/>
                  <a:gd name="connsiteY3966" fmla="*/ 54262 h 786115"/>
                  <a:gd name="connsiteX3967" fmla="*/ 1810917 w 5550890"/>
                  <a:gd name="connsiteY3967" fmla="*/ 57009 h 786115"/>
                  <a:gd name="connsiteX3968" fmla="*/ 1810917 w 5550890"/>
                  <a:gd name="connsiteY3968" fmla="*/ 57009 h 786115"/>
                  <a:gd name="connsiteX3969" fmla="*/ 1810058 w 5550890"/>
                  <a:gd name="connsiteY3969" fmla="*/ 59070 h 786115"/>
                  <a:gd name="connsiteX3970" fmla="*/ 1810058 w 5550890"/>
                  <a:gd name="connsiteY3970" fmla="*/ 59070 h 786115"/>
                  <a:gd name="connsiteX3971" fmla="*/ 1806280 w 5550890"/>
                  <a:gd name="connsiteY3971" fmla="*/ 61474 h 786115"/>
                  <a:gd name="connsiteX3972" fmla="*/ 1806280 w 5550890"/>
                  <a:gd name="connsiteY3972" fmla="*/ 61474 h 786115"/>
                  <a:gd name="connsiteX3973" fmla="*/ 1799927 w 5550890"/>
                  <a:gd name="connsiteY3973" fmla="*/ 59242 h 786115"/>
                  <a:gd name="connsiteX3974" fmla="*/ 1799927 w 5550890"/>
                  <a:gd name="connsiteY3974" fmla="*/ 59242 h 786115"/>
                  <a:gd name="connsiteX3975" fmla="*/ 1799927 w 5550890"/>
                  <a:gd name="connsiteY3975" fmla="*/ 59585 h 786115"/>
                  <a:gd name="connsiteX3976" fmla="*/ 1799927 w 5550890"/>
                  <a:gd name="connsiteY3976" fmla="*/ 59585 h 786115"/>
                  <a:gd name="connsiteX3977" fmla="*/ 1800099 w 5550890"/>
                  <a:gd name="connsiteY3977" fmla="*/ 64222 h 786115"/>
                  <a:gd name="connsiteX3978" fmla="*/ 1800099 w 5550890"/>
                  <a:gd name="connsiteY3978" fmla="*/ 64222 h 786115"/>
                  <a:gd name="connsiteX3979" fmla="*/ 1800099 w 5550890"/>
                  <a:gd name="connsiteY3979" fmla="*/ 66797 h 786115"/>
                  <a:gd name="connsiteX3980" fmla="*/ 1799755 w 5550890"/>
                  <a:gd name="connsiteY3980" fmla="*/ 66797 h 786115"/>
                  <a:gd name="connsiteX3981" fmla="*/ 1794432 w 5550890"/>
                  <a:gd name="connsiteY3981" fmla="*/ 74868 h 786115"/>
                  <a:gd name="connsiteX3982" fmla="*/ 1794432 w 5550890"/>
                  <a:gd name="connsiteY3982" fmla="*/ 74868 h 786115"/>
                  <a:gd name="connsiteX3983" fmla="*/ 1793745 w 5550890"/>
                  <a:gd name="connsiteY3983" fmla="*/ 75555 h 786115"/>
                  <a:gd name="connsiteX3984" fmla="*/ 1792715 w 5550890"/>
                  <a:gd name="connsiteY3984" fmla="*/ 75555 h 786115"/>
                  <a:gd name="connsiteX3985" fmla="*/ 1784301 w 5550890"/>
                  <a:gd name="connsiteY3985" fmla="*/ 69373 h 786115"/>
                  <a:gd name="connsiteX3986" fmla="*/ 1784301 w 5550890"/>
                  <a:gd name="connsiteY3986" fmla="*/ 69373 h 786115"/>
                  <a:gd name="connsiteX3987" fmla="*/ 1783099 w 5550890"/>
                  <a:gd name="connsiteY3987" fmla="*/ 68343 h 786115"/>
                  <a:gd name="connsiteX3988" fmla="*/ 1783099 w 5550890"/>
                  <a:gd name="connsiteY3988" fmla="*/ 68343 h 786115"/>
                  <a:gd name="connsiteX3989" fmla="*/ 1779664 w 5550890"/>
                  <a:gd name="connsiteY3989" fmla="*/ 69030 h 786115"/>
                  <a:gd name="connsiteX3990" fmla="*/ 1779664 w 5550890"/>
                  <a:gd name="connsiteY3990" fmla="*/ 69030 h 786115"/>
                  <a:gd name="connsiteX3991" fmla="*/ 1778119 w 5550890"/>
                  <a:gd name="connsiteY3991" fmla="*/ 69373 h 786115"/>
                  <a:gd name="connsiteX3992" fmla="*/ 1778119 w 5550890"/>
                  <a:gd name="connsiteY3992" fmla="*/ 69373 h 786115"/>
                  <a:gd name="connsiteX3993" fmla="*/ 1773139 w 5550890"/>
                  <a:gd name="connsiteY3993" fmla="*/ 63535 h 786115"/>
                  <a:gd name="connsiteX3994" fmla="*/ 1773139 w 5550890"/>
                  <a:gd name="connsiteY3994" fmla="*/ 63535 h 786115"/>
                  <a:gd name="connsiteX3995" fmla="*/ 1772452 w 5550890"/>
                  <a:gd name="connsiteY3995" fmla="*/ 64050 h 786115"/>
                  <a:gd name="connsiteX3996" fmla="*/ 1772452 w 5550890"/>
                  <a:gd name="connsiteY3996" fmla="*/ 64050 h 786115"/>
                  <a:gd name="connsiteX3997" fmla="*/ 1768159 w 5550890"/>
                  <a:gd name="connsiteY3997" fmla="*/ 66454 h 786115"/>
                  <a:gd name="connsiteX3998" fmla="*/ 1768159 w 5550890"/>
                  <a:gd name="connsiteY3998" fmla="*/ 66454 h 786115"/>
                  <a:gd name="connsiteX3999" fmla="*/ 1766271 w 5550890"/>
                  <a:gd name="connsiteY3999" fmla="*/ 66797 h 786115"/>
                  <a:gd name="connsiteX4000" fmla="*/ 1766271 w 5550890"/>
                  <a:gd name="connsiteY4000" fmla="*/ 66797 h 786115"/>
                  <a:gd name="connsiteX4001" fmla="*/ 1756998 w 5550890"/>
                  <a:gd name="connsiteY4001" fmla="*/ 59757 h 786115"/>
                  <a:gd name="connsiteX4002" fmla="*/ 1756998 w 5550890"/>
                  <a:gd name="connsiteY4002" fmla="*/ 59757 h 786115"/>
                  <a:gd name="connsiteX4003" fmla="*/ 1756998 w 5550890"/>
                  <a:gd name="connsiteY4003" fmla="*/ 59757 h 786115"/>
                  <a:gd name="connsiteX4004" fmla="*/ 1748240 w 5550890"/>
                  <a:gd name="connsiteY4004" fmla="*/ 66454 h 786115"/>
                  <a:gd name="connsiteX4005" fmla="*/ 1748240 w 5550890"/>
                  <a:gd name="connsiteY4005" fmla="*/ 66454 h 786115"/>
                  <a:gd name="connsiteX4006" fmla="*/ 1740857 w 5550890"/>
                  <a:gd name="connsiteY4006" fmla="*/ 68515 h 786115"/>
                  <a:gd name="connsiteX4007" fmla="*/ 1740857 w 5550890"/>
                  <a:gd name="connsiteY4007" fmla="*/ 68515 h 786115"/>
                  <a:gd name="connsiteX4008" fmla="*/ 1738453 w 5550890"/>
                  <a:gd name="connsiteY4008" fmla="*/ 67999 h 786115"/>
                  <a:gd name="connsiteX4009" fmla="*/ 1738453 w 5550890"/>
                  <a:gd name="connsiteY4009" fmla="*/ 67999 h 786115"/>
                  <a:gd name="connsiteX4010" fmla="*/ 1730382 w 5550890"/>
                  <a:gd name="connsiteY4010" fmla="*/ 71777 h 786115"/>
                  <a:gd name="connsiteX4011" fmla="*/ 1730382 w 5550890"/>
                  <a:gd name="connsiteY4011" fmla="*/ 71777 h 786115"/>
                  <a:gd name="connsiteX4012" fmla="*/ 1725402 w 5550890"/>
                  <a:gd name="connsiteY4012" fmla="*/ 72464 h 786115"/>
                  <a:gd name="connsiteX4013" fmla="*/ 1725402 w 5550890"/>
                  <a:gd name="connsiteY4013" fmla="*/ 72464 h 786115"/>
                  <a:gd name="connsiteX4014" fmla="*/ 1719220 w 5550890"/>
                  <a:gd name="connsiteY4014" fmla="*/ 71777 h 786115"/>
                  <a:gd name="connsiteX4015" fmla="*/ 1719220 w 5550890"/>
                  <a:gd name="connsiteY4015" fmla="*/ 71777 h 786115"/>
                  <a:gd name="connsiteX4016" fmla="*/ 1715271 w 5550890"/>
                  <a:gd name="connsiteY4016" fmla="*/ 69888 h 786115"/>
                  <a:gd name="connsiteX4017" fmla="*/ 1715271 w 5550890"/>
                  <a:gd name="connsiteY4017" fmla="*/ 69888 h 786115"/>
                  <a:gd name="connsiteX4018" fmla="*/ 1715271 w 5550890"/>
                  <a:gd name="connsiteY4018" fmla="*/ 69888 h 786115"/>
                  <a:gd name="connsiteX4019" fmla="*/ 1701190 w 5550890"/>
                  <a:gd name="connsiteY4019" fmla="*/ 60444 h 786115"/>
                  <a:gd name="connsiteX4020" fmla="*/ 1701190 w 5550890"/>
                  <a:gd name="connsiteY4020" fmla="*/ 60444 h 786115"/>
                  <a:gd name="connsiteX4021" fmla="*/ 1700332 w 5550890"/>
                  <a:gd name="connsiteY4021" fmla="*/ 61646 h 786115"/>
                  <a:gd name="connsiteX4022" fmla="*/ 1700332 w 5550890"/>
                  <a:gd name="connsiteY4022" fmla="*/ 61646 h 786115"/>
                  <a:gd name="connsiteX4023" fmla="*/ 1697241 w 5550890"/>
                  <a:gd name="connsiteY4023" fmla="*/ 66282 h 786115"/>
                  <a:gd name="connsiteX4024" fmla="*/ 1697241 w 5550890"/>
                  <a:gd name="connsiteY4024" fmla="*/ 66282 h 786115"/>
                  <a:gd name="connsiteX4025" fmla="*/ 1680413 w 5550890"/>
                  <a:gd name="connsiteY4025" fmla="*/ 73323 h 786115"/>
                  <a:gd name="connsiteX4026" fmla="*/ 1680413 w 5550890"/>
                  <a:gd name="connsiteY4026" fmla="*/ 73323 h 786115"/>
                  <a:gd name="connsiteX4027" fmla="*/ 1680413 w 5550890"/>
                  <a:gd name="connsiteY4027" fmla="*/ 73323 h 786115"/>
                  <a:gd name="connsiteX4028" fmla="*/ 1658605 w 5550890"/>
                  <a:gd name="connsiteY4028" fmla="*/ 65080 h 786115"/>
                  <a:gd name="connsiteX4029" fmla="*/ 1658605 w 5550890"/>
                  <a:gd name="connsiteY4029" fmla="*/ 65080 h 786115"/>
                  <a:gd name="connsiteX4030" fmla="*/ 1658433 w 5550890"/>
                  <a:gd name="connsiteY4030" fmla="*/ 65080 h 786115"/>
                  <a:gd name="connsiteX4031" fmla="*/ 1650019 w 5550890"/>
                  <a:gd name="connsiteY4031" fmla="*/ 69373 h 786115"/>
                  <a:gd name="connsiteX4032" fmla="*/ 1650019 w 5550890"/>
                  <a:gd name="connsiteY4032" fmla="*/ 69373 h 786115"/>
                  <a:gd name="connsiteX4033" fmla="*/ 1642463 w 5550890"/>
                  <a:gd name="connsiteY4033" fmla="*/ 71949 h 786115"/>
                  <a:gd name="connsiteX4034" fmla="*/ 1642463 w 5550890"/>
                  <a:gd name="connsiteY4034" fmla="*/ 71949 h 786115"/>
                  <a:gd name="connsiteX4035" fmla="*/ 1641948 w 5550890"/>
                  <a:gd name="connsiteY4035" fmla="*/ 72292 h 786115"/>
                  <a:gd name="connsiteX4036" fmla="*/ 1641776 w 5550890"/>
                  <a:gd name="connsiteY4036" fmla="*/ 72292 h 786115"/>
                  <a:gd name="connsiteX4037" fmla="*/ 1640918 w 5550890"/>
                  <a:gd name="connsiteY4037" fmla="*/ 73151 h 786115"/>
                  <a:gd name="connsiteX4038" fmla="*/ 1640918 w 5550890"/>
                  <a:gd name="connsiteY4038" fmla="*/ 73151 h 786115"/>
                  <a:gd name="connsiteX4039" fmla="*/ 1637827 w 5550890"/>
                  <a:gd name="connsiteY4039" fmla="*/ 77272 h 786115"/>
                  <a:gd name="connsiteX4040" fmla="*/ 1637827 w 5550890"/>
                  <a:gd name="connsiteY4040" fmla="*/ 77272 h 786115"/>
                  <a:gd name="connsiteX4041" fmla="*/ 1628554 w 5550890"/>
                  <a:gd name="connsiteY4041" fmla="*/ 85858 h 786115"/>
                  <a:gd name="connsiteX4042" fmla="*/ 1628554 w 5550890"/>
                  <a:gd name="connsiteY4042" fmla="*/ 85858 h 786115"/>
                  <a:gd name="connsiteX4043" fmla="*/ 1618767 w 5550890"/>
                  <a:gd name="connsiteY4043" fmla="*/ 88262 h 786115"/>
                  <a:gd name="connsiteX4044" fmla="*/ 1618767 w 5550890"/>
                  <a:gd name="connsiteY4044" fmla="*/ 88262 h 786115"/>
                  <a:gd name="connsiteX4045" fmla="*/ 1613615 w 5550890"/>
                  <a:gd name="connsiteY4045" fmla="*/ 87403 h 786115"/>
                  <a:gd name="connsiteX4046" fmla="*/ 1613615 w 5550890"/>
                  <a:gd name="connsiteY4046" fmla="*/ 87403 h 786115"/>
                  <a:gd name="connsiteX4047" fmla="*/ 1606059 w 5550890"/>
                  <a:gd name="connsiteY4047" fmla="*/ 86029 h 786115"/>
                  <a:gd name="connsiteX4048" fmla="*/ 1606059 w 5550890"/>
                  <a:gd name="connsiteY4048" fmla="*/ 86029 h 786115"/>
                  <a:gd name="connsiteX4049" fmla="*/ 1605029 w 5550890"/>
                  <a:gd name="connsiteY4049" fmla="*/ 86029 h 786115"/>
                  <a:gd name="connsiteX4050" fmla="*/ 1604342 w 5550890"/>
                  <a:gd name="connsiteY4050" fmla="*/ 85342 h 786115"/>
                  <a:gd name="connsiteX4051" fmla="*/ 1600221 w 5550890"/>
                  <a:gd name="connsiteY4051" fmla="*/ 81049 h 786115"/>
                  <a:gd name="connsiteX4052" fmla="*/ 1600221 w 5550890"/>
                  <a:gd name="connsiteY4052" fmla="*/ 81049 h 786115"/>
                  <a:gd name="connsiteX4053" fmla="*/ 1599706 w 5550890"/>
                  <a:gd name="connsiteY4053" fmla="*/ 81049 h 786115"/>
                  <a:gd name="connsiteX4054" fmla="*/ 1584423 w 5550890"/>
                  <a:gd name="connsiteY4054" fmla="*/ 93413 h 786115"/>
                  <a:gd name="connsiteX4055" fmla="*/ 1584423 w 5550890"/>
                  <a:gd name="connsiteY4055" fmla="*/ 93413 h 786115"/>
                  <a:gd name="connsiteX4056" fmla="*/ 1578242 w 5550890"/>
                  <a:gd name="connsiteY4056" fmla="*/ 96161 h 786115"/>
                  <a:gd name="connsiteX4057" fmla="*/ 1578242 w 5550890"/>
                  <a:gd name="connsiteY4057" fmla="*/ 96161 h 786115"/>
                  <a:gd name="connsiteX4058" fmla="*/ 1573605 w 5550890"/>
                  <a:gd name="connsiteY4058" fmla="*/ 98050 h 786115"/>
                  <a:gd name="connsiteX4059" fmla="*/ 1573605 w 5550890"/>
                  <a:gd name="connsiteY4059" fmla="*/ 98050 h 786115"/>
                  <a:gd name="connsiteX4060" fmla="*/ 1566393 w 5550890"/>
                  <a:gd name="connsiteY4060" fmla="*/ 100453 h 786115"/>
                  <a:gd name="connsiteX4061" fmla="*/ 1566393 w 5550890"/>
                  <a:gd name="connsiteY4061" fmla="*/ 100453 h 786115"/>
                  <a:gd name="connsiteX4062" fmla="*/ 1563131 w 5550890"/>
                  <a:gd name="connsiteY4062" fmla="*/ 99938 h 786115"/>
                  <a:gd name="connsiteX4063" fmla="*/ 1563131 w 5550890"/>
                  <a:gd name="connsiteY4063" fmla="*/ 99938 h 786115"/>
                  <a:gd name="connsiteX4064" fmla="*/ 1561757 w 5550890"/>
                  <a:gd name="connsiteY4064" fmla="*/ 101656 h 786115"/>
                  <a:gd name="connsiteX4065" fmla="*/ 1561757 w 5550890"/>
                  <a:gd name="connsiteY4065" fmla="*/ 101656 h 786115"/>
                  <a:gd name="connsiteX4066" fmla="*/ 1559181 w 5550890"/>
                  <a:gd name="connsiteY4066" fmla="*/ 109726 h 786115"/>
                  <a:gd name="connsiteX4067" fmla="*/ 1559181 w 5550890"/>
                  <a:gd name="connsiteY4067" fmla="*/ 109726 h 786115"/>
                  <a:gd name="connsiteX4068" fmla="*/ 1551797 w 5550890"/>
                  <a:gd name="connsiteY4068" fmla="*/ 115908 h 786115"/>
                  <a:gd name="connsiteX4069" fmla="*/ 1551797 w 5550890"/>
                  <a:gd name="connsiteY4069" fmla="*/ 115908 h 786115"/>
                  <a:gd name="connsiteX4070" fmla="*/ 1543040 w 5550890"/>
                  <a:gd name="connsiteY4070" fmla="*/ 112474 h 786115"/>
                  <a:gd name="connsiteX4071" fmla="*/ 1543040 w 5550890"/>
                  <a:gd name="connsiteY4071" fmla="*/ 112474 h 786115"/>
                  <a:gd name="connsiteX4072" fmla="*/ 1537030 w 5550890"/>
                  <a:gd name="connsiteY4072" fmla="*/ 110928 h 786115"/>
                  <a:gd name="connsiteX4073" fmla="*/ 1537030 w 5550890"/>
                  <a:gd name="connsiteY4073" fmla="*/ 110928 h 786115"/>
                  <a:gd name="connsiteX4074" fmla="*/ 1533595 w 5550890"/>
                  <a:gd name="connsiteY4074" fmla="*/ 111443 h 786115"/>
                  <a:gd name="connsiteX4075" fmla="*/ 1533595 w 5550890"/>
                  <a:gd name="connsiteY4075" fmla="*/ 111443 h 786115"/>
                  <a:gd name="connsiteX4076" fmla="*/ 1521232 w 5550890"/>
                  <a:gd name="connsiteY4076" fmla="*/ 119170 h 786115"/>
                  <a:gd name="connsiteX4077" fmla="*/ 1521232 w 5550890"/>
                  <a:gd name="connsiteY4077" fmla="*/ 119170 h 786115"/>
                  <a:gd name="connsiteX4078" fmla="*/ 1485000 w 5550890"/>
                  <a:gd name="connsiteY4078" fmla="*/ 125696 h 786115"/>
                  <a:gd name="connsiteX4079" fmla="*/ 1485000 w 5550890"/>
                  <a:gd name="connsiteY4079" fmla="*/ 125696 h 786115"/>
                  <a:gd name="connsiteX4080" fmla="*/ 1483454 w 5550890"/>
                  <a:gd name="connsiteY4080" fmla="*/ 128443 h 786115"/>
                  <a:gd name="connsiteX4081" fmla="*/ 1483454 w 5550890"/>
                  <a:gd name="connsiteY4081" fmla="*/ 128443 h 786115"/>
                  <a:gd name="connsiteX4082" fmla="*/ 1483454 w 5550890"/>
                  <a:gd name="connsiteY4082" fmla="*/ 134110 h 786115"/>
                  <a:gd name="connsiteX4083" fmla="*/ 1483454 w 5550890"/>
                  <a:gd name="connsiteY4083" fmla="*/ 134110 h 786115"/>
                  <a:gd name="connsiteX4084" fmla="*/ 1465252 w 5550890"/>
                  <a:gd name="connsiteY4084" fmla="*/ 148534 h 786115"/>
                  <a:gd name="connsiteX4085" fmla="*/ 1465252 w 5550890"/>
                  <a:gd name="connsiteY4085" fmla="*/ 148534 h 786115"/>
                  <a:gd name="connsiteX4086" fmla="*/ 1457010 w 5550890"/>
                  <a:gd name="connsiteY4086" fmla="*/ 154888 h 786115"/>
                  <a:gd name="connsiteX4087" fmla="*/ 1457010 w 5550890"/>
                  <a:gd name="connsiteY4087" fmla="*/ 154888 h 786115"/>
                  <a:gd name="connsiteX4088" fmla="*/ 1448768 w 5550890"/>
                  <a:gd name="connsiteY4088" fmla="*/ 164676 h 786115"/>
                  <a:gd name="connsiteX4089" fmla="*/ 1448768 w 5550890"/>
                  <a:gd name="connsiteY4089" fmla="*/ 164676 h 786115"/>
                  <a:gd name="connsiteX4090" fmla="*/ 1444990 w 5550890"/>
                  <a:gd name="connsiteY4090" fmla="*/ 172402 h 786115"/>
                  <a:gd name="connsiteX4091" fmla="*/ 1444990 w 5550890"/>
                  <a:gd name="connsiteY4091" fmla="*/ 172402 h 786115"/>
                  <a:gd name="connsiteX4092" fmla="*/ 1446020 w 5550890"/>
                  <a:gd name="connsiteY4092" fmla="*/ 179271 h 786115"/>
                  <a:gd name="connsiteX4093" fmla="*/ 1446020 w 5550890"/>
                  <a:gd name="connsiteY4093" fmla="*/ 179271 h 786115"/>
                  <a:gd name="connsiteX4094" fmla="*/ 1446020 w 5550890"/>
                  <a:gd name="connsiteY4094" fmla="*/ 181332 h 786115"/>
                  <a:gd name="connsiteX4095" fmla="*/ 1446020 w 5550890"/>
                  <a:gd name="connsiteY4095" fmla="*/ 181332 h 786115"/>
                  <a:gd name="connsiteX4096" fmla="*/ 1444131 w 5550890"/>
                  <a:gd name="connsiteY4096" fmla="*/ 185453 h 786115"/>
                  <a:gd name="connsiteX4097" fmla="*/ 1444131 w 5550890"/>
                  <a:gd name="connsiteY4097" fmla="*/ 185453 h 786115"/>
                  <a:gd name="connsiteX4098" fmla="*/ 1438465 w 5550890"/>
                  <a:gd name="connsiteY4098" fmla="*/ 186827 h 786115"/>
                  <a:gd name="connsiteX4099" fmla="*/ 1438465 w 5550890"/>
                  <a:gd name="connsiteY4099" fmla="*/ 186827 h 786115"/>
                  <a:gd name="connsiteX4100" fmla="*/ 1436919 w 5550890"/>
                  <a:gd name="connsiteY4100" fmla="*/ 186998 h 786115"/>
                  <a:gd name="connsiteX4101" fmla="*/ 1436919 w 5550890"/>
                  <a:gd name="connsiteY4101" fmla="*/ 186998 h 786115"/>
                  <a:gd name="connsiteX4102" fmla="*/ 1436919 w 5550890"/>
                  <a:gd name="connsiteY4102" fmla="*/ 186998 h 786115"/>
                  <a:gd name="connsiteX4103" fmla="*/ 1432970 w 5550890"/>
                  <a:gd name="connsiteY4103" fmla="*/ 190433 h 786115"/>
                  <a:gd name="connsiteX4104" fmla="*/ 1432970 w 5550890"/>
                  <a:gd name="connsiteY4104" fmla="*/ 190433 h 786115"/>
                  <a:gd name="connsiteX4105" fmla="*/ 1429707 w 5550890"/>
                  <a:gd name="connsiteY4105" fmla="*/ 191119 h 786115"/>
                  <a:gd name="connsiteX4106" fmla="*/ 1429707 w 5550890"/>
                  <a:gd name="connsiteY4106" fmla="*/ 191119 h 786115"/>
                  <a:gd name="connsiteX4107" fmla="*/ 1424899 w 5550890"/>
                  <a:gd name="connsiteY4107" fmla="*/ 189059 h 786115"/>
                  <a:gd name="connsiteX4108" fmla="*/ 1424899 w 5550890"/>
                  <a:gd name="connsiteY4108" fmla="*/ 189059 h 786115"/>
                  <a:gd name="connsiteX4109" fmla="*/ 1422152 w 5550890"/>
                  <a:gd name="connsiteY4109" fmla="*/ 188372 h 786115"/>
                  <a:gd name="connsiteX4110" fmla="*/ 1422152 w 5550890"/>
                  <a:gd name="connsiteY4110" fmla="*/ 188372 h 786115"/>
                  <a:gd name="connsiteX4111" fmla="*/ 1419404 w 5550890"/>
                  <a:gd name="connsiteY4111" fmla="*/ 189059 h 786115"/>
                  <a:gd name="connsiteX4112" fmla="*/ 1419404 w 5550890"/>
                  <a:gd name="connsiteY4112" fmla="*/ 189059 h 786115"/>
                  <a:gd name="connsiteX4113" fmla="*/ 1418202 w 5550890"/>
                  <a:gd name="connsiteY4113" fmla="*/ 190433 h 786115"/>
                  <a:gd name="connsiteX4114" fmla="*/ 1418202 w 5550890"/>
                  <a:gd name="connsiteY4114" fmla="*/ 190433 h 786115"/>
                  <a:gd name="connsiteX4115" fmla="*/ 1417000 w 5550890"/>
                  <a:gd name="connsiteY4115" fmla="*/ 190433 h 786115"/>
                  <a:gd name="connsiteX4116" fmla="*/ 1418202 w 5550890"/>
                  <a:gd name="connsiteY4116" fmla="*/ 190604 h 786115"/>
                  <a:gd name="connsiteX4117" fmla="*/ 1418374 w 5550890"/>
                  <a:gd name="connsiteY4117" fmla="*/ 192150 h 786115"/>
                  <a:gd name="connsiteX4118" fmla="*/ 1418374 w 5550890"/>
                  <a:gd name="connsiteY4118" fmla="*/ 192150 h 786115"/>
                  <a:gd name="connsiteX4119" fmla="*/ 1414596 w 5550890"/>
                  <a:gd name="connsiteY4119" fmla="*/ 197645 h 786115"/>
                  <a:gd name="connsiteX4120" fmla="*/ 1414596 w 5550890"/>
                  <a:gd name="connsiteY4120" fmla="*/ 197645 h 786115"/>
                  <a:gd name="connsiteX4121" fmla="*/ 1414081 w 5550890"/>
                  <a:gd name="connsiteY4121" fmla="*/ 197988 h 786115"/>
                  <a:gd name="connsiteX4122" fmla="*/ 1414081 w 5550890"/>
                  <a:gd name="connsiteY4122" fmla="*/ 197988 h 786115"/>
                  <a:gd name="connsiteX4123" fmla="*/ 1416828 w 5550890"/>
                  <a:gd name="connsiteY4123" fmla="*/ 202110 h 786115"/>
                  <a:gd name="connsiteX4124" fmla="*/ 1416828 w 5550890"/>
                  <a:gd name="connsiteY4124" fmla="*/ 202110 h 786115"/>
                  <a:gd name="connsiteX4125" fmla="*/ 1417000 w 5550890"/>
                  <a:gd name="connsiteY4125" fmla="*/ 202625 h 786115"/>
                  <a:gd name="connsiteX4126" fmla="*/ 1417000 w 5550890"/>
                  <a:gd name="connsiteY4126" fmla="*/ 203140 h 786115"/>
                  <a:gd name="connsiteX4127" fmla="*/ 1417000 w 5550890"/>
                  <a:gd name="connsiteY4127" fmla="*/ 203140 h 786115"/>
                  <a:gd name="connsiteX4128" fmla="*/ 1417000 w 5550890"/>
                  <a:gd name="connsiteY4128" fmla="*/ 203140 h 786115"/>
                  <a:gd name="connsiteX4129" fmla="*/ 1417000 w 5550890"/>
                  <a:gd name="connsiteY4129" fmla="*/ 203140 h 786115"/>
                  <a:gd name="connsiteX4130" fmla="*/ 1410990 w 5550890"/>
                  <a:gd name="connsiteY4130" fmla="*/ 216534 h 786115"/>
                  <a:gd name="connsiteX4131" fmla="*/ 1410990 w 5550890"/>
                  <a:gd name="connsiteY4131" fmla="*/ 216534 h 786115"/>
                  <a:gd name="connsiteX4132" fmla="*/ 1407212 w 5550890"/>
                  <a:gd name="connsiteY4132" fmla="*/ 217564 h 786115"/>
                  <a:gd name="connsiteX4133" fmla="*/ 1407212 w 5550890"/>
                  <a:gd name="connsiteY4133" fmla="*/ 217564 h 786115"/>
                  <a:gd name="connsiteX4134" fmla="*/ 1396223 w 5550890"/>
                  <a:gd name="connsiteY4134" fmla="*/ 211726 h 786115"/>
                  <a:gd name="connsiteX4135" fmla="*/ 1396223 w 5550890"/>
                  <a:gd name="connsiteY4135" fmla="*/ 211726 h 786115"/>
                  <a:gd name="connsiteX4136" fmla="*/ 1389011 w 5550890"/>
                  <a:gd name="connsiteY4136" fmla="*/ 210523 h 786115"/>
                  <a:gd name="connsiteX4137" fmla="*/ 1389011 w 5550890"/>
                  <a:gd name="connsiteY4137" fmla="*/ 210523 h 786115"/>
                  <a:gd name="connsiteX4138" fmla="*/ 1381798 w 5550890"/>
                  <a:gd name="connsiteY4138" fmla="*/ 213099 h 786115"/>
                  <a:gd name="connsiteX4139" fmla="*/ 1381798 w 5550890"/>
                  <a:gd name="connsiteY4139" fmla="*/ 213099 h 786115"/>
                  <a:gd name="connsiteX4140" fmla="*/ 1373041 w 5550890"/>
                  <a:gd name="connsiteY4140" fmla="*/ 216534 h 786115"/>
                  <a:gd name="connsiteX4141" fmla="*/ 1373041 w 5550890"/>
                  <a:gd name="connsiteY4141" fmla="*/ 216534 h 786115"/>
                  <a:gd name="connsiteX4142" fmla="*/ 1365486 w 5550890"/>
                  <a:gd name="connsiteY4142" fmla="*/ 218594 h 786115"/>
                  <a:gd name="connsiteX4143" fmla="*/ 1365486 w 5550890"/>
                  <a:gd name="connsiteY4143" fmla="*/ 218594 h 786115"/>
                  <a:gd name="connsiteX4144" fmla="*/ 1361364 w 5550890"/>
                  <a:gd name="connsiteY4144" fmla="*/ 218422 h 786115"/>
                  <a:gd name="connsiteX4145" fmla="*/ 1361364 w 5550890"/>
                  <a:gd name="connsiteY4145" fmla="*/ 218422 h 786115"/>
                  <a:gd name="connsiteX4146" fmla="*/ 1361193 w 5550890"/>
                  <a:gd name="connsiteY4146" fmla="*/ 219968 h 786115"/>
                  <a:gd name="connsiteX4147" fmla="*/ 1361193 w 5550890"/>
                  <a:gd name="connsiteY4147" fmla="*/ 219968 h 786115"/>
                  <a:gd name="connsiteX4148" fmla="*/ 1362051 w 5550890"/>
                  <a:gd name="connsiteY4148" fmla="*/ 227008 h 786115"/>
                  <a:gd name="connsiteX4149" fmla="*/ 1362051 w 5550890"/>
                  <a:gd name="connsiteY4149" fmla="*/ 227008 h 786115"/>
                  <a:gd name="connsiteX4150" fmla="*/ 1365314 w 5550890"/>
                  <a:gd name="connsiteY4150" fmla="*/ 248129 h 786115"/>
                  <a:gd name="connsiteX4151" fmla="*/ 1365314 w 5550890"/>
                  <a:gd name="connsiteY4151" fmla="*/ 248129 h 786115"/>
                  <a:gd name="connsiteX4152" fmla="*/ 1355526 w 5550890"/>
                  <a:gd name="connsiteY4152" fmla="*/ 264958 h 786115"/>
                  <a:gd name="connsiteX4153" fmla="*/ 1355526 w 5550890"/>
                  <a:gd name="connsiteY4153" fmla="*/ 264958 h 786115"/>
                  <a:gd name="connsiteX4154" fmla="*/ 1328223 w 5550890"/>
                  <a:gd name="connsiteY4154" fmla="*/ 276977 h 786115"/>
                  <a:gd name="connsiteX4155" fmla="*/ 1328223 w 5550890"/>
                  <a:gd name="connsiteY4155" fmla="*/ 276977 h 786115"/>
                  <a:gd name="connsiteX4156" fmla="*/ 1326162 w 5550890"/>
                  <a:gd name="connsiteY4156" fmla="*/ 276806 h 786115"/>
                  <a:gd name="connsiteX4157" fmla="*/ 1326162 w 5550890"/>
                  <a:gd name="connsiteY4157" fmla="*/ 276806 h 786115"/>
                  <a:gd name="connsiteX4158" fmla="*/ 1315344 w 5550890"/>
                  <a:gd name="connsiteY4158" fmla="*/ 257402 h 786115"/>
                  <a:gd name="connsiteX4159" fmla="*/ 1315344 w 5550890"/>
                  <a:gd name="connsiteY4159" fmla="*/ 257402 h 786115"/>
                  <a:gd name="connsiteX4160" fmla="*/ 1314314 w 5550890"/>
                  <a:gd name="connsiteY4160" fmla="*/ 254483 h 786115"/>
                  <a:gd name="connsiteX4161" fmla="*/ 1314314 w 5550890"/>
                  <a:gd name="connsiteY4161" fmla="*/ 254483 h 786115"/>
                  <a:gd name="connsiteX4162" fmla="*/ 1314314 w 5550890"/>
                  <a:gd name="connsiteY4162" fmla="*/ 254998 h 786115"/>
                  <a:gd name="connsiteX4163" fmla="*/ 1314314 w 5550890"/>
                  <a:gd name="connsiteY4163" fmla="*/ 254998 h 786115"/>
                  <a:gd name="connsiteX4164" fmla="*/ 1313112 w 5550890"/>
                  <a:gd name="connsiteY4164" fmla="*/ 259634 h 786115"/>
                  <a:gd name="connsiteX4165" fmla="*/ 1313112 w 5550890"/>
                  <a:gd name="connsiteY4165" fmla="*/ 259634 h 786115"/>
                  <a:gd name="connsiteX4166" fmla="*/ 1309849 w 5550890"/>
                  <a:gd name="connsiteY4166" fmla="*/ 260665 h 786115"/>
                  <a:gd name="connsiteX4167" fmla="*/ 1309849 w 5550890"/>
                  <a:gd name="connsiteY4167" fmla="*/ 260665 h 786115"/>
                  <a:gd name="connsiteX4168" fmla="*/ 1297829 w 5550890"/>
                  <a:gd name="connsiteY4168" fmla="*/ 256543 h 786115"/>
                  <a:gd name="connsiteX4169" fmla="*/ 1297829 w 5550890"/>
                  <a:gd name="connsiteY4169" fmla="*/ 256543 h 786115"/>
                  <a:gd name="connsiteX4170" fmla="*/ 1297486 w 5550890"/>
                  <a:gd name="connsiteY4170" fmla="*/ 254826 h 786115"/>
                  <a:gd name="connsiteX4171" fmla="*/ 1297486 w 5550890"/>
                  <a:gd name="connsiteY4171" fmla="*/ 254826 h 786115"/>
                  <a:gd name="connsiteX4172" fmla="*/ 1302294 w 5550890"/>
                  <a:gd name="connsiteY4172" fmla="*/ 250705 h 786115"/>
                  <a:gd name="connsiteX4173" fmla="*/ 1302294 w 5550890"/>
                  <a:gd name="connsiteY4173" fmla="*/ 250705 h 786115"/>
                  <a:gd name="connsiteX4174" fmla="*/ 1300920 w 5550890"/>
                  <a:gd name="connsiteY4174" fmla="*/ 249503 h 786115"/>
                  <a:gd name="connsiteX4175" fmla="*/ 1300920 w 5550890"/>
                  <a:gd name="connsiteY4175" fmla="*/ 249503 h 786115"/>
                  <a:gd name="connsiteX4176" fmla="*/ 1299546 w 5550890"/>
                  <a:gd name="connsiteY4176" fmla="*/ 248988 h 786115"/>
                  <a:gd name="connsiteX4177" fmla="*/ 1299546 w 5550890"/>
                  <a:gd name="connsiteY4177" fmla="*/ 248988 h 786115"/>
                  <a:gd name="connsiteX4178" fmla="*/ 1295769 w 5550890"/>
                  <a:gd name="connsiteY4178" fmla="*/ 249160 h 786115"/>
                  <a:gd name="connsiteX4179" fmla="*/ 1295769 w 5550890"/>
                  <a:gd name="connsiteY4179" fmla="*/ 249160 h 786115"/>
                  <a:gd name="connsiteX4180" fmla="*/ 1293880 w 5550890"/>
                  <a:gd name="connsiteY4180" fmla="*/ 248816 h 786115"/>
                  <a:gd name="connsiteX4181" fmla="*/ 1293880 w 5550890"/>
                  <a:gd name="connsiteY4181" fmla="*/ 248816 h 786115"/>
                  <a:gd name="connsiteX4182" fmla="*/ 1283920 w 5550890"/>
                  <a:gd name="connsiteY4182" fmla="*/ 238170 h 786115"/>
                  <a:gd name="connsiteX4183" fmla="*/ 1283920 w 5550890"/>
                  <a:gd name="connsiteY4183" fmla="*/ 238170 h 786115"/>
                  <a:gd name="connsiteX4184" fmla="*/ 1282890 w 5550890"/>
                  <a:gd name="connsiteY4184" fmla="*/ 229240 h 786115"/>
                  <a:gd name="connsiteX4185" fmla="*/ 1282890 w 5550890"/>
                  <a:gd name="connsiteY4185" fmla="*/ 229240 h 786115"/>
                  <a:gd name="connsiteX4186" fmla="*/ 1284092 w 5550890"/>
                  <a:gd name="connsiteY4186" fmla="*/ 221170 h 786115"/>
                  <a:gd name="connsiteX4187" fmla="*/ 1284092 w 5550890"/>
                  <a:gd name="connsiteY4187" fmla="*/ 221170 h 786115"/>
                  <a:gd name="connsiteX4188" fmla="*/ 1288213 w 5550890"/>
                  <a:gd name="connsiteY4188" fmla="*/ 218594 h 786115"/>
                  <a:gd name="connsiteX4189" fmla="*/ 1288213 w 5550890"/>
                  <a:gd name="connsiteY4189" fmla="*/ 218594 h 786115"/>
                  <a:gd name="connsiteX4190" fmla="*/ 1289072 w 5550890"/>
                  <a:gd name="connsiteY4190" fmla="*/ 218594 h 786115"/>
                  <a:gd name="connsiteX4191" fmla="*/ 1289072 w 5550890"/>
                  <a:gd name="connsiteY4191" fmla="*/ 218594 h 786115"/>
                  <a:gd name="connsiteX4192" fmla="*/ 1289244 w 5550890"/>
                  <a:gd name="connsiteY4192" fmla="*/ 218251 h 786115"/>
                  <a:gd name="connsiteX4193" fmla="*/ 1289244 w 5550890"/>
                  <a:gd name="connsiteY4193" fmla="*/ 218251 h 786115"/>
                  <a:gd name="connsiteX4194" fmla="*/ 1285122 w 5550890"/>
                  <a:gd name="connsiteY4194" fmla="*/ 215503 h 786115"/>
                  <a:gd name="connsiteX4195" fmla="*/ 1285122 w 5550890"/>
                  <a:gd name="connsiteY4195" fmla="*/ 215503 h 786115"/>
                  <a:gd name="connsiteX4196" fmla="*/ 1281173 w 5550890"/>
                  <a:gd name="connsiteY4196" fmla="*/ 210352 h 786115"/>
                  <a:gd name="connsiteX4197" fmla="*/ 1281173 w 5550890"/>
                  <a:gd name="connsiteY4197" fmla="*/ 210352 h 786115"/>
                  <a:gd name="connsiteX4198" fmla="*/ 1282547 w 5550890"/>
                  <a:gd name="connsiteY4198" fmla="*/ 206574 h 786115"/>
                  <a:gd name="connsiteX4199" fmla="*/ 1282547 w 5550890"/>
                  <a:gd name="connsiteY4199" fmla="*/ 206574 h 786115"/>
                  <a:gd name="connsiteX4200" fmla="*/ 1280143 w 5550890"/>
                  <a:gd name="connsiteY4200" fmla="*/ 201422 h 786115"/>
                  <a:gd name="connsiteX4201" fmla="*/ 1280143 w 5550890"/>
                  <a:gd name="connsiteY4201" fmla="*/ 201422 h 786115"/>
                  <a:gd name="connsiteX4202" fmla="*/ 1279799 w 5550890"/>
                  <a:gd name="connsiteY4202" fmla="*/ 199705 h 786115"/>
                  <a:gd name="connsiteX4203" fmla="*/ 1279799 w 5550890"/>
                  <a:gd name="connsiteY4203" fmla="*/ 199705 h 786115"/>
                  <a:gd name="connsiteX4204" fmla="*/ 1288041 w 5550890"/>
                  <a:gd name="connsiteY4204" fmla="*/ 189059 h 786115"/>
                  <a:gd name="connsiteX4205" fmla="*/ 1288041 w 5550890"/>
                  <a:gd name="connsiteY4205" fmla="*/ 189059 h 786115"/>
                  <a:gd name="connsiteX4206" fmla="*/ 1287355 w 5550890"/>
                  <a:gd name="connsiteY4206" fmla="*/ 189059 h 786115"/>
                  <a:gd name="connsiteX4207" fmla="*/ 1281516 w 5550890"/>
                  <a:gd name="connsiteY4207" fmla="*/ 193352 h 786115"/>
                  <a:gd name="connsiteX4208" fmla="*/ 1281516 w 5550890"/>
                  <a:gd name="connsiteY4208" fmla="*/ 193352 h 786115"/>
                  <a:gd name="connsiteX4209" fmla="*/ 1277739 w 5550890"/>
                  <a:gd name="connsiteY4209" fmla="*/ 195241 h 786115"/>
                  <a:gd name="connsiteX4210" fmla="*/ 1277739 w 5550890"/>
                  <a:gd name="connsiteY4210" fmla="*/ 195241 h 786115"/>
                  <a:gd name="connsiteX4211" fmla="*/ 1273789 w 5550890"/>
                  <a:gd name="connsiteY4211" fmla="*/ 191463 h 786115"/>
                  <a:gd name="connsiteX4212" fmla="*/ 1273789 w 5550890"/>
                  <a:gd name="connsiteY4212" fmla="*/ 191463 h 786115"/>
                  <a:gd name="connsiteX4213" fmla="*/ 1273446 w 5550890"/>
                  <a:gd name="connsiteY4213" fmla="*/ 190261 h 786115"/>
                  <a:gd name="connsiteX4214" fmla="*/ 1273446 w 5550890"/>
                  <a:gd name="connsiteY4214" fmla="*/ 190261 h 786115"/>
                  <a:gd name="connsiteX4215" fmla="*/ 1278597 w 5550890"/>
                  <a:gd name="connsiteY4215" fmla="*/ 183049 h 786115"/>
                  <a:gd name="connsiteX4216" fmla="*/ 1278597 w 5550890"/>
                  <a:gd name="connsiteY4216" fmla="*/ 183049 h 786115"/>
                  <a:gd name="connsiteX4217" fmla="*/ 1284264 w 5550890"/>
                  <a:gd name="connsiteY4217" fmla="*/ 177210 h 786115"/>
                  <a:gd name="connsiteX4218" fmla="*/ 1284264 w 5550890"/>
                  <a:gd name="connsiteY4218" fmla="*/ 177210 h 786115"/>
                  <a:gd name="connsiteX4219" fmla="*/ 1292849 w 5550890"/>
                  <a:gd name="connsiteY4219" fmla="*/ 174463 h 786115"/>
                  <a:gd name="connsiteX4220" fmla="*/ 1292849 w 5550890"/>
                  <a:gd name="connsiteY4220" fmla="*/ 174463 h 786115"/>
                  <a:gd name="connsiteX4221" fmla="*/ 1292678 w 5550890"/>
                  <a:gd name="connsiteY4221" fmla="*/ 174463 h 786115"/>
                  <a:gd name="connsiteX4222" fmla="*/ 1292678 w 5550890"/>
                  <a:gd name="connsiteY4222" fmla="*/ 174463 h 786115"/>
                  <a:gd name="connsiteX4223" fmla="*/ 1287183 w 5550890"/>
                  <a:gd name="connsiteY4223" fmla="*/ 172231 h 786115"/>
                  <a:gd name="connsiteX4224" fmla="*/ 1287183 w 5550890"/>
                  <a:gd name="connsiteY4224" fmla="*/ 172231 h 786115"/>
                  <a:gd name="connsiteX4225" fmla="*/ 1279628 w 5550890"/>
                  <a:gd name="connsiteY4225" fmla="*/ 157120 h 786115"/>
                  <a:gd name="connsiteX4226" fmla="*/ 1279628 w 5550890"/>
                  <a:gd name="connsiteY4226" fmla="*/ 157120 h 786115"/>
                  <a:gd name="connsiteX4227" fmla="*/ 1275678 w 5550890"/>
                  <a:gd name="connsiteY4227" fmla="*/ 153514 h 786115"/>
                  <a:gd name="connsiteX4228" fmla="*/ 1275678 w 5550890"/>
                  <a:gd name="connsiteY4228" fmla="*/ 153514 h 786115"/>
                  <a:gd name="connsiteX4229" fmla="*/ 1268123 w 5550890"/>
                  <a:gd name="connsiteY4229" fmla="*/ 162099 h 786115"/>
                  <a:gd name="connsiteX4230" fmla="*/ 1268123 w 5550890"/>
                  <a:gd name="connsiteY4230" fmla="*/ 162099 h 786115"/>
                  <a:gd name="connsiteX4231" fmla="*/ 1251809 w 5550890"/>
                  <a:gd name="connsiteY4231" fmla="*/ 165534 h 786115"/>
                  <a:gd name="connsiteX4232" fmla="*/ 1251809 w 5550890"/>
                  <a:gd name="connsiteY4232" fmla="*/ 165534 h 786115"/>
                  <a:gd name="connsiteX4233" fmla="*/ 1245112 w 5550890"/>
                  <a:gd name="connsiteY4233" fmla="*/ 165019 h 786115"/>
                  <a:gd name="connsiteX4234" fmla="*/ 1245112 w 5550890"/>
                  <a:gd name="connsiteY4234" fmla="*/ 165019 h 786115"/>
                  <a:gd name="connsiteX4235" fmla="*/ 1230002 w 5550890"/>
                  <a:gd name="connsiteY4235" fmla="*/ 163817 h 786115"/>
                  <a:gd name="connsiteX4236" fmla="*/ 1230002 w 5550890"/>
                  <a:gd name="connsiteY4236" fmla="*/ 163817 h 786115"/>
                  <a:gd name="connsiteX4237" fmla="*/ 1230002 w 5550890"/>
                  <a:gd name="connsiteY4237" fmla="*/ 163645 h 786115"/>
                  <a:gd name="connsiteX4238" fmla="*/ 1230002 w 5550890"/>
                  <a:gd name="connsiteY4238" fmla="*/ 163645 h 786115"/>
                  <a:gd name="connsiteX4239" fmla="*/ 1220385 w 5550890"/>
                  <a:gd name="connsiteY4239" fmla="*/ 165534 h 786115"/>
                  <a:gd name="connsiteX4240" fmla="*/ 1220385 w 5550890"/>
                  <a:gd name="connsiteY4240" fmla="*/ 165534 h 786115"/>
                  <a:gd name="connsiteX4241" fmla="*/ 1215062 w 5550890"/>
                  <a:gd name="connsiteY4241" fmla="*/ 165019 h 786115"/>
                  <a:gd name="connsiteX4242" fmla="*/ 1215062 w 5550890"/>
                  <a:gd name="connsiteY4242" fmla="*/ 165019 h 786115"/>
                  <a:gd name="connsiteX4243" fmla="*/ 1208880 w 5550890"/>
                  <a:gd name="connsiteY4243" fmla="*/ 164332 h 786115"/>
                  <a:gd name="connsiteX4244" fmla="*/ 1208880 w 5550890"/>
                  <a:gd name="connsiteY4244" fmla="*/ 164332 h 786115"/>
                  <a:gd name="connsiteX4245" fmla="*/ 1194628 w 5550890"/>
                  <a:gd name="connsiteY4245" fmla="*/ 167594 h 786115"/>
                  <a:gd name="connsiteX4246" fmla="*/ 1194628 w 5550890"/>
                  <a:gd name="connsiteY4246" fmla="*/ 167594 h 786115"/>
                  <a:gd name="connsiteX4247" fmla="*/ 1169558 w 5550890"/>
                  <a:gd name="connsiteY4247" fmla="*/ 170685 h 786115"/>
                  <a:gd name="connsiteX4248" fmla="*/ 1169558 w 5550890"/>
                  <a:gd name="connsiteY4248" fmla="*/ 170685 h 786115"/>
                  <a:gd name="connsiteX4249" fmla="*/ 1160113 w 5550890"/>
                  <a:gd name="connsiteY4249" fmla="*/ 170170 h 786115"/>
                  <a:gd name="connsiteX4250" fmla="*/ 1160113 w 5550890"/>
                  <a:gd name="connsiteY4250" fmla="*/ 170170 h 786115"/>
                  <a:gd name="connsiteX4251" fmla="*/ 1145861 w 5550890"/>
                  <a:gd name="connsiteY4251" fmla="*/ 172574 h 786115"/>
                  <a:gd name="connsiteX4252" fmla="*/ 1145861 w 5550890"/>
                  <a:gd name="connsiteY4252" fmla="*/ 172574 h 786115"/>
                  <a:gd name="connsiteX4253" fmla="*/ 1136588 w 5550890"/>
                  <a:gd name="connsiteY4253" fmla="*/ 175665 h 786115"/>
                  <a:gd name="connsiteX4254" fmla="*/ 1136588 w 5550890"/>
                  <a:gd name="connsiteY4254" fmla="*/ 175665 h 786115"/>
                  <a:gd name="connsiteX4255" fmla="*/ 1135043 w 5550890"/>
                  <a:gd name="connsiteY4255" fmla="*/ 175322 h 786115"/>
                  <a:gd name="connsiteX4256" fmla="*/ 1135043 w 5550890"/>
                  <a:gd name="connsiteY4256" fmla="*/ 175322 h 786115"/>
                  <a:gd name="connsiteX4257" fmla="*/ 1131780 w 5550890"/>
                  <a:gd name="connsiteY4257" fmla="*/ 172231 h 786115"/>
                  <a:gd name="connsiteX4258" fmla="*/ 1131780 w 5550890"/>
                  <a:gd name="connsiteY4258" fmla="*/ 172231 h 786115"/>
                  <a:gd name="connsiteX4259" fmla="*/ 1134699 w 5550890"/>
                  <a:gd name="connsiteY4259" fmla="*/ 166392 h 786115"/>
                  <a:gd name="connsiteX4260" fmla="*/ 1134699 w 5550890"/>
                  <a:gd name="connsiteY4260" fmla="*/ 166392 h 786115"/>
                  <a:gd name="connsiteX4261" fmla="*/ 1133669 w 5550890"/>
                  <a:gd name="connsiteY4261" fmla="*/ 166221 h 786115"/>
                  <a:gd name="connsiteX4262" fmla="*/ 1133669 w 5550890"/>
                  <a:gd name="connsiteY4262" fmla="*/ 166221 h 786115"/>
                  <a:gd name="connsiteX4263" fmla="*/ 1133669 w 5550890"/>
                  <a:gd name="connsiteY4263" fmla="*/ 166564 h 786115"/>
                  <a:gd name="connsiteX4264" fmla="*/ 1132123 w 5550890"/>
                  <a:gd name="connsiteY4264" fmla="*/ 168968 h 786115"/>
                  <a:gd name="connsiteX4265" fmla="*/ 1132123 w 5550890"/>
                  <a:gd name="connsiteY4265" fmla="*/ 168968 h 786115"/>
                  <a:gd name="connsiteX4266" fmla="*/ 1129033 w 5550890"/>
                  <a:gd name="connsiteY4266" fmla="*/ 174463 h 786115"/>
                  <a:gd name="connsiteX4267" fmla="*/ 1129033 w 5550890"/>
                  <a:gd name="connsiteY4267" fmla="*/ 174463 h 786115"/>
                  <a:gd name="connsiteX4268" fmla="*/ 1128346 w 5550890"/>
                  <a:gd name="connsiteY4268" fmla="*/ 175150 h 786115"/>
                  <a:gd name="connsiteX4269" fmla="*/ 1127315 w 5550890"/>
                  <a:gd name="connsiteY4269" fmla="*/ 175150 h 786115"/>
                  <a:gd name="connsiteX4270" fmla="*/ 1113406 w 5550890"/>
                  <a:gd name="connsiteY4270" fmla="*/ 175150 h 786115"/>
                  <a:gd name="connsiteX4271" fmla="*/ 1113406 w 5550890"/>
                  <a:gd name="connsiteY4271" fmla="*/ 175150 h 786115"/>
                  <a:gd name="connsiteX4272" fmla="*/ 1107225 w 5550890"/>
                  <a:gd name="connsiteY4272" fmla="*/ 177210 h 786115"/>
                  <a:gd name="connsiteX4273" fmla="*/ 1107225 w 5550890"/>
                  <a:gd name="connsiteY4273" fmla="*/ 177210 h 786115"/>
                  <a:gd name="connsiteX4274" fmla="*/ 1097093 w 5550890"/>
                  <a:gd name="connsiteY4274" fmla="*/ 180645 h 786115"/>
                  <a:gd name="connsiteX4275" fmla="*/ 1097093 w 5550890"/>
                  <a:gd name="connsiteY4275" fmla="*/ 180645 h 786115"/>
                  <a:gd name="connsiteX4276" fmla="*/ 1092629 w 5550890"/>
                  <a:gd name="connsiteY4276" fmla="*/ 179958 h 786115"/>
                  <a:gd name="connsiteX4277" fmla="*/ 1092629 w 5550890"/>
                  <a:gd name="connsiteY4277" fmla="*/ 179958 h 786115"/>
                  <a:gd name="connsiteX4278" fmla="*/ 1089538 w 5550890"/>
                  <a:gd name="connsiteY4278" fmla="*/ 179100 h 786115"/>
                  <a:gd name="connsiteX4279" fmla="*/ 1089538 w 5550890"/>
                  <a:gd name="connsiteY4279" fmla="*/ 179100 h 786115"/>
                  <a:gd name="connsiteX4280" fmla="*/ 1085760 w 5550890"/>
                  <a:gd name="connsiteY4280" fmla="*/ 180130 h 786115"/>
                  <a:gd name="connsiteX4281" fmla="*/ 1085760 w 5550890"/>
                  <a:gd name="connsiteY4281" fmla="*/ 180130 h 786115"/>
                  <a:gd name="connsiteX4282" fmla="*/ 1079750 w 5550890"/>
                  <a:gd name="connsiteY4282" fmla="*/ 180473 h 786115"/>
                  <a:gd name="connsiteX4283" fmla="*/ 1079750 w 5550890"/>
                  <a:gd name="connsiteY4283" fmla="*/ 180473 h 786115"/>
                  <a:gd name="connsiteX4284" fmla="*/ 1073912 w 5550890"/>
                  <a:gd name="connsiteY4284" fmla="*/ 178241 h 786115"/>
                  <a:gd name="connsiteX4285" fmla="*/ 1073912 w 5550890"/>
                  <a:gd name="connsiteY4285" fmla="*/ 178241 h 786115"/>
                  <a:gd name="connsiteX4286" fmla="*/ 1072710 w 5550890"/>
                  <a:gd name="connsiteY4286" fmla="*/ 175665 h 786115"/>
                  <a:gd name="connsiteX4287" fmla="*/ 1072710 w 5550890"/>
                  <a:gd name="connsiteY4287" fmla="*/ 175665 h 786115"/>
                  <a:gd name="connsiteX4288" fmla="*/ 1077689 w 5550890"/>
                  <a:gd name="connsiteY4288" fmla="*/ 169827 h 786115"/>
                  <a:gd name="connsiteX4289" fmla="*/ 1077689 w 5550890"/>
                  <a:gd name="connsiteY4289" fmla="*/ 169827 h 786115"/>
                  <a:gd name="connsiteX4290" fmla="*/ 1072366 w 5550890"/>
                  <a:gd name="connsiteY4290" fmla="*/ 169999 h 786115"/>
                  <a:gd name="connsiteX4291" fmla="*/ 1072366 w 5550890"/>
                  <a:gd name="connsiteY4291" fmla="*/ 169999 h 786115"/>
                  <a:gd name="connsiteX4292" fmla="*/ 1069447 w 5550890"/>
                  <a:gd name="connsiteY4292" fmla="*/ 170514 h 786115"/>
                  <a:gd name="connsiteX4293" fmla="*/ 1069447 w 5550890"/>
                  <a:gd name="connsiteY4293" fmla="*/ 170514 h 786115"/>
                  <a:gd name="connsiteX4294" fmla="*/ 1061205 w 5550890"/>
                  <a:gd name="connsiteY4294" fmla="*/ 168110 h 786115"/>
                  <a:gd name="connsiteX4295" fmla="*/ 1061205 w 5550890"/>
                  <a:gd name="connsiteY4295" fmla="*/ 168110 h 786115"/>
                  <a:gd name="connsiteX4296" fmla="*/ 1061548 w 5550890"/>
                  <a:gd name="connsiteY4296" fmla="*/ 172746 h 786115"/>
                  <a:gd name="connsiteX4297" fmla="*/ 1061548 w 5550890"/>
                  <a:gd name="connsiteY4297" fmla="*/ 172746 h 786115"/>
                  <a:gd name="connsiteX4298" fmla="*/ 1061548 w 5550890"/>
                  <a:gd name="connsiteY4298" fmla="*/ 175150 h 786115"/>
                  <a:gd name="connsiteX4299" fmla="*/ 1061205 w 5550890"/>
                  <a:gd name="connsiteY4299" fmla="*/ 175150 h 786115"/>
                  <a:gd name="connsiteX4300" fmla="*/ 1057427 w 5550890"/>
                  <a:gd name="connsiteY4300" fmla="*/ 178585 h 786115"/>
                  <a:gd name="connsiteX4301" fmla="*/ 1057427 w 5550890"/>
                  <a:gd name="connsiteY4301" fmla="*/ 178585 h 786115"/>
                  <a:gd name="connsiteX4302" fmla="*/ 1052275 w 5550890"/>
                  <a:gd name="connsiteY4302" fmla="*/ 175665 h 786115"/>
                  <a:gd name="connsiteX4303" fmla="*/ 1052275 w 5550890"/>
                  <a:gd name="connsiteY4303" fmla="*/ 175665 h 786115"/>
                  <a:gd name="connsiteX4304" fmla="*/ 1050730 w 5550890"/>
                  <a:gd name="connsiteY4304" fmla="*/ 174807 h 786115"/>
                  <a:gd name="connsiteX4305" fmla="*/ 1050730 w 5550890"/>
                  <a:gd name="connsiteY4305" fmla="*/ 174807 h 786115"/>
                  <a:gd name="connsiteX4306" fmla="*/ 1049185 w 5550890"/>
                  <a:gd name="connsiteY4306" fmla="*/ 174978 h 786115"/>
                  <a:gd name="connsiteX4307" fmla="*/ 1049185 w 5550890"/>
                  <a:gd name="connsiteY4307" fmla="*/ 174978 h 786115"/>
                  <a:gd name="connsiteX4308" fmla="*/ 1045922 w 5550890"/>
                  <a:gd name="connsiteY4308" fmla="*/ 175150 h 786115"/>
                  <a:gd name="connsiteX4309" fmla="*/ 1045922 w 5550890"/>
                  <a:gd name="connsiteY4309" fmla="*/ 175150 h 786115"/>
                  <a:gd name="connsiteX4310" fmla="*/ 1030296 w 5550890"/>
                  <a:gd name="connsiteY4310" fmla="*/ 160898 h 786115"/>
                  <a:gd name="connsiteX4311" fmla="*/ 1030296 w 5550890"/>
                  <a:gd name="connsiteY4311" fmla="*/ 160898 h 786115"/>
                  <a:gd name="connsiteX4312" fmla="*/ 1029952 w 5550890"/>
                  <a:gd name="connsiteY4312" fmla="*/ 158665 h 786115"/>
                  <a:gd name="connsiteX4313" fmla="*/ 1029952 w 5550890"/>
                  <a:gd name="connsiteY4313" fmla="*/ 158665 h 786115"/>
                  <a:gd name="connsiteX4314" fmla="*/ 1035104 w 5550890"/>
                  <a:gd name="connsiteY4314" fmla="*/ 151968 h 786115"/>
                  <a:gd name="connsiteX4315" fmla="*/ 1035104 w 5550890"/>
                  <a:gd name="connsiteY4315" fmla="*/ 151968 h 786115"/>
                  <a:gd name="connsiteX4316" fmla="*/ 1034245 w 5550890"/>
                  <a:gd name="connsiteY4316" fmla="*/ 151797 h 786115"/>
                  <a:gd name="connsiteX4317" fmla="*/ 1034245 w 5550890"/>
                  <a:gd name="connsiteY4317" fmla="*/ 151797 h 786115"/>
                  <a:gd name="connsiteX4318" fmla="*/ 1031154 w 5550890"/>
                  <a:gd name="connsiteY4318" fmla="*/ 150938 h 786115"/>
                  <a:gd name="connsiteX4319" fmla="*/ 1031154 w 5550890"/>
                  <a:gd name="connsiteY4319" fmla="*/ 150938 h 786115"/>
                  <a:gd name="connsiteX4320" fmla="*/ 1028579 w 5550890"/>
                  <a:gd name="connsiteY4320" fmla="*/ 151453 h 786115"/>
                  <a:gd name="connsiteX4321" fmla="*/ 1028579 w 5550890"/>
                  <a:gd name="connsiteY4321" fmla="*/ 151453 h 786115"/>
                  <a:gd name="connsiteX4322" fmla="*/ 1021538 w 5550890"/>
                  <a:gd name="connsiteY4322" fmla="*/ 148362 h 786115"/>
                  <a:gd name="connsiteX4323" fmla="*/ 1021538 w 5550890"/>
                  <a:gd name="connsiteY4323" fmla="*/ 148362 h 786115"/>
                  <a:gd name="connsiteX4324" fmla="*/ 1020508 w 5550890"/>
                  <a:gd name="connsiteY4324" fmla="*/ 148190 h 786115"/>
                  <a:gd name="connsiteX4325" fmla="*/ 1020508 w 5550890"/>
                  <a:gd name="connsiteY4325" fmla="*/ 148190 h 786115"/>
                  <a:gd name="connsiteX4326" fmla="*/ 1017417 w 5550890"/>
                  <a:gd name="connsiteY4326" fmla="*/ 149736 h 786115"/>
                  <a:gd name="connsiteX4327" fmla="*/ 1017417 w 5550890"/>
                  <a:gd name="connsiteY4327" fmla="*/ 149736 h 786115"/>
                  <a:gd name="connsiteX4328" fmla="*/ 1015357 w 5550890"/>
                  <a:gd name="connsiteY4328" fmla="*/ 150251 h 786115"/>
                  <a:gd name="connsiteX4329" fmla="*/ 1015357 w 5550890"/>
                  <a:gd name="connsiteY4329" fmla="*/ 150251 h 786115"/>
                  <a:gd name="connsiteX4330" fmla="*/ 998185 w 5550890"/>
                  <a:gd name="connsiteY4330" fmla="*/ 143554 h 786115"/>
                  <a:gd name="connsiteX4331" fmla="*/ 998185 w 5550890"/>
                  <a:gd name="connsiteY4331" fmla="*/ 143554 h 786115"/>
                  <a:gd name="connsiteX4332" fmla="*/ 972771 w 5550890"/>
                  <a:gd name="connsiteY4332" fmla="*/ 141322 h 786115"/>
                  <a:gd name="connsiteX4333" fmla="*/ 972771 w 5550890"/>
                  <a:gd name="connsiteY4333" fmla="*/ 141322 h 786115"/>
                  <a:gd name="connsiteX4334" fmla="*/ 947357 w 5550890"/>
                  <a:gd name="connsiteY4334" fmla="*/ 143726 h 786115"/>
                  <a:gd name="connsiteX4335" fmla="*/ 947357 w 5550890"/>
                  <a:gd name="connsiteY4335" fmla="*/ 143726 h 786115"/>
                  <a:gd name="connsiteX4336" fmla="*/ 934135 w 5550890"/>
                  <a:gd name="connsiteY4336" fmla="*/ 154888 h 786115"/>
                  <a:gd name="connsiteX4337" fmla="*/ 934135 w 5550890"/>
                  <a:gd name="connsiteY4337" fmla="*/ 154888 h 786115"/>
                  <a:gd name="connsiteX4338" fmla="*/ 928468 w 5550890"/>
                  <a:gd name="connsiteY4338" fmla="*/ 156948 h 786115"/>
                  <a:gd name="connsiteX4339" fmla="*/ 928468 w 5550890"/>
                  <a:gd name="connsiteY4339" fmla="*/ 156948 h 786115"/>
                  <a:gd name="connsiteX4340" fmla="*/ 920054 w 5550890"/>
                  <a:gd name="connsiteY4340" fmla="*/ 163989 h 786115"/>
                  <a:gd name="connsiteX4341" fmla="*/ 920054 w 5550890"/>
                  <a:gd name="connsiteY4341" fmla="*/ 163989 h 786115"/>
                  <a:gd name="connsiteX4342" fmla="*/ 918509 w 5550890"/>
                  <a:gd name="connsiteY4342" fmla="*/ 170170 h 786115"/>
                  <a:gd name="connsiteX4343" fmla="*/ 918509 w 5550890"/>
                  <a:gd name="connsiteY4343" fmla="*/ 170170 h 786115"/>
                  <a:gd name="connsiteX4344" fmla="*/ 919711 w 5550890"/>
                  <a:gd name="connsiteY4344" fmla="*/ 173948 h 786115"/>
                  <a:gd name="connsiteX4345" fmla="*/ 919711 w 5550890"/>
                  <a:gd name="connsiteY4345" fmla="*/ 173948 h 786115"/>
                  <a:gd name="connsiteX4346" fmla="*/ 926751 w 5550890"/>
                  <a:gd name="connsiteY4346" fmla="*/ 175837 h 786115"/>
                  <a:gd name="connsiteX4347" fmla="*/ 926751 w 5550890"/>
                  <a:gd name="connsiteY4347" fmla="*/ 175837 h 786115"/>
                  <a:gd name="connsiteX4348" fmla="*/ 931903 w 5550890"/>
                  <a:gd name="connsiteY4348" fmla="*/ 179443 h 786115"/>
                  <a:gd name="connsiteX4349" fmla="*/ 931903 w 5550890"/>
                  <a:gd name="connsiteY4349" fmla="*/ 179443 h 786115"/>
                  <a:gd name="connsiteX4350" fmla="*/ 931731 w 5550890"/>
                  <a:gd name="connsiteY4350" fmla="*/ 180817 h 786115"/>
                  <a:gd name="connsiteX4351" fmla="*/ 931731 w 5550890"/>
                  <a:gd name="connsiteY4351" fmla="*/ 180817 h 786115"/>
                  <a:gd name="connsiteX4352" fmla="*/ 932761 w 5550890"/>
                  <a:gd name="connsiteY4352" fmla="*/ 186140 h 786115"/>
                  <a:gd name="connsiteX4353" fmla="*/ 932761 w 5550890"/>
                  <a:gd name="connsiteY4353" fmla="*/ 186140 h 786115"/>
                  <a:gd name="connsiteX4354" fmla="*/ 938084 w 5550890"/>
                  <a:gd name="connsiteY4354" fmla="*/ 194726 h 786115"/>
                  <a:gd name="connsiteX4355" fmla="*/ 938084 w 5550890"/>
                  <a:gd name="connsiteY4355" fmla="*/ 194726 h 786115"/>
                  <a:gd name="connsiteX4356" fmla="*/ 938084 w 5550890"/>
                  <a:gd name="connsiteY4356" fmla="*/ 195756 h 786115"/>
                  <a:gd name="connsiteX4357" fmla="*/ 937397 w 5550890"/>
                  <a:gd name="connsiteY4357" fmla="*/ 196443 h 786115"/>
                  <a:gd name="connsiteX4358" fmla="*/ 934307 w 5550890"/>
                  <a:gd name="connsiteY4358" fmla="*/ 197645 h 786115"/>
                  <a:gd name="connsiteX4359" fmla="*/ 934307 w 5550890"/>
                  <a:gd name="connsiteY4359" fmla="*/ 197645 h 786115"/>
                  <a:gd name="connsiteX4360" fmla="*/ 928125 w 5550890"/>
                  <a:gd name="connsiteY4360" fmla="*/ 194039 h 786115"/>
                  <a:gd name="connsiteX4361" fmla="*/ 928125 w 5550890"/>
                  <a:gd name="connsiteY4361" fmla="*/ 194039 h 786115"/>
                  <a:gd name="connsiteX4362" fmla="*/ 923145 w 5550890"/>
                  <a:gd name="connsiteY4362" fmla="*/ 194726 h 786115"/>
                  <a:gd name="connsiteX4363" fmla="*/ 923145 w 5550890"/>
                  <a:gd name="connsiteY4363" fmla="*/ 194726 h 786115"/>
                  <a:gd name="connsiteX4364" fmla="*/ 914731 w 5550890"/>
                  <a:gd name="connsiteY4364" fmla="*/ 191978 h 786115"/>
                  <a:gd name="connsiteX4365" fmla="*/ 914731 w 5550890"/>
                  <a:gd name="connsiteY4365" fmla="*/ 191978 h 786115"/>
                  <a:gd name="connsiteX4366" fmla="*/ 909751 w 5550890"/>
                  <a:gd name="connsiteY4366" fmla="*/ 191291 h 786115"/>
                  <a:gd name="connsiteX4367" fmla="*/ 909751 w 5550890"/>
                  <a:gd name="connsiteY4367" fmla="*/ 191291 h 786115"/>
                  <a:gd name="connsiteX4368" fmla="*/ 902196 w 5550890"/>
                  <a:gd name="connsiteY4368" fmla="*/ 192322 h 786115"/>
                  <a:gd name="connsiteX4369" fmla="*/ 902196 w 5550890"/>
                  <a:gd name="connsiteY4369" fmla="*/ 192322 h 786115"/>
                  <a:gd name="connsiteX4370" fmla="*/ 898761 w 5550890"/>
                  <a:gd name="connsiteY4370" fmla="*/ 193524 h 786115"/>
                  <a:gd name="connsiteX4371" fmla="*/ 898761 w 5550890"/>
                  <a:gd name="connsiteY4371" fmla="*/ 193524 h 786115"/>
                  <a:gd name="connsiteX4372" fmla="*/ 897216 w 5550890"/>
                  <a:gd name="connsiteY4372" fmla="*/ 196271 h 786115"/>
                  <a:gd name="connsiteX4373" fmla="*/ 897216 w 5550890"/>
                  <a:gd name="connsiteY4373" fmla="*/ 196271 h 786115"/>
                  <a:gd name="connsiteX4374" fmla="*/ 898418 w 5550890"/>
                  <a:gd name="connsiteY4374" fmla="*/ 196958 h 786115"/>
                  <a:gd name="connsiteX4375" fmla="*/ 898418 w 5550890"/>
                  <a:gd name="connsiteY4375" fmla="*/ 196958 h 786115"/>
                  <a:gd name="connsiteX4376" fmla="*/ 903226 w 5550890"/>
                  <a:gd name="connsiteY4376" fmla="*/ 197817 h 786115"/>
                  <a:gd name="connsiteX4377" fmla="*/ 903226 w 5550890"/>
                  <a:gd name="connsiteY4377" fmla="*/ 197817 h 786115"/>
                  <a:gd name="connsiteX4378" fmla="*/ 907176 w 5550890"/>
                  <a:gd name="connsiteY4378" fmla="*/ 197645 h 786115"/>
                  <a:gd name="connsiteX4379" fmla="*/ 907176 w 5550890"/>
                  <a:gd name="connsiteY4379" fmla="*/ 197645 h 786115"/>
                  <a:gd name="connsiteX4380" fmla="*/ 911125 w 5550890"/>
                  <a:gd name="connsiteY4380" fmla="*/ 197645 h 786115"/>
                  <a:gd name="connsiteX4381" fmla="*/ 911125 w 5550890"/>
                  <a:gd name="connsiteY4381" fmla="*/ 197645 h 786115"/>
                  <a:gd name="connsiteX4382" fmla="*/ 914216 w 5550890"/>
                  <a:gd name="connsiteY4382" fmla="*/ 196958 h 786115"/>
                  <a:gd name="connsiteX4383" fmla="*/ 914216 w 5550890"/>
                  <a:gd name="connsiteY4383" fmla="*/ 196958 h 786115"/>
                  <a:gd name="connsiteX4384" fmla="*/ 917135 w 5550890"/>
                  <a:gd name="connsiteY4384" fmla="*/ 199705 h 786115"/>
                  <a:gd name="connsiteX4385" fmla="*/ 917135 w 5550890"/>
                  <a:gd name="connsiteY4385" fmla="*/ 199705 h 786115"/>
                  <a:gd name="connsiteX4386" fmla="*/ 914731 w 5550890"/>
                  <a:gd name="connsiteY4386" fmla="*/ 205372 h 786115"/>
                  <a:gd name="connsiteX4387" fmla="*/ 914731 w 5550890"/>
                  <a:gd name="connsiteY4387" fmla="*/ 205372 h 786115"/>
                  <a:gd name="connsiteX4388" fmla="*/ 904943 w 5550890"/>
                  <a:gd name="connsiteY4388" fmla="*/ 216190 h 786115"/>
                  <a:gd name="connsiteX4389" fmla="*/ 904943 w 5550890"/>
                  <a:gd name="connsiteY4389" fmla="*/ 216190 h 786115"/>
                  <a:gd name="connsiteX4390" fmla="*/ 888974 w 5550890"/>
                  <a:gd name="connsiteY4390" fmla="*/ 219281 h 786115"/>
                  <a:gd name="connsiteX4391" fmla="*/ 888974 w 5550890"/>
                  <a:gd name="connsiteY4391" fmla="*/ 219281 h 786115"/>
                  <a:gd name="connsiteX4392" fmla="*/ 885196 w 5550890"/>
                  <a:gd name="connsiteY4392" fmla="*/ 218938 h 786115"/>
                  <a:gd name="connsiteX4393" fmla="*/ 885196 w 5550890"/>
                  <a:gd name="connsiteY4393" fmla="*/ 218938 h 786115"/>
                  <a:gd name="connsiteX4394" fmla="*/ 874206 w 5550890"/>
                  <a:gd name="connsiteY4394" fmla="*/ 207433 h 786115"/>
                  <a:gd name="connsiteX4395" fmla="*/ 874206 w 5550890"/>
                  <a:gd name="connsiteY4395" fmla="*/ 207433 h 786115"/>
                  <a:gd name="connsiteX4396" fmla="*/ 869570 w 5550890"/>
                  <a:gd name="connsiteY4396" fmla="*/ 206231 h 786115"/>
                  <a:gd name="connsiteX4397" fmla="*/ 869570 w 5550890"/>
                  <a:gd name="connsiteY4397" fmla="*/ 206231 h 786115"/>
                  <a:gd name="connsiteX4398" fmla="*/ 870600 w 5550890"/>
                  <a:gd name="connsiteY4398" fmla="*/ 208463 h 786115"/>
                  <a:gd name="connsiteX4399" fmla="*/ 870600 w 5550890"/>
                  <a:gd name="connsiteY4399" fmla="*/ 208463 h 786115"/>
                  <a:gd name="connsiteX4400" fmla="*/ 871287 w 5550890"/>
                  <a:gd name="connsiteY4400" fmla="*/ 209150 h 786115"/>
                  <a:gd name="connsiteX4401" fmla="*/ 871287 w 5550890"/>
                  <a:gd name="connsiteY4401" fmla="*/ 209836 h 786115"/>
                  <a:gd name="connsiteX4402" fmla="*/ 871630 w 5550890"/>
                  <a:gd name="connsiteY4402" fmla="*/ 210352 h 786115"/>
                  <a:gd name="connsiteX4403" fmla="*/ 871630 w 5550890"/>
                  <a:gd name="connsiteY4403" fmla="*/ 210352 h 786115"/>
                  <a:gd name="connsiteX4404" fmla="*/ 872832 w 5550890"/>
                  <a:gd name="connsiteY4404" fmla="*/ 213786 h 786115"/>
                  <a:gd name="connsiteX4405" fmla="*/ 872832 w 5550890"/>
                  <a:gd name="connsiteY4405" fmla="*/ 213786 h 786115"/>
                  <a:gd name="connsiteX4406" fmla="*/ 872489 w 5550890"/>
                  <a:gd name="connsiteY4406" fmla="*/ 215675 h 786115"/>
                  <a:gd name="connsiteX4407" fmla="*/ 872489 w 5550890"/>
                  <a:gd name="connsiteY4407" fmla="*/ 215675 h 786115"/>
                  <a:gd name="connsiteX4408" fmla="*/ 862529 w 5550890"/>
                  <a:gd name="connsiteY4408" fmla="*/ 221342 h 786115"/>
                  <a:gd name="connsiteX4409" fmla="*/ 862529 w 5550890"/>
                  <a:gd name="connsiteY4409" fmla="*/ 221342 h 786115"/>
                  <a:gd name="connsiteX4410" fmla="*/ 852913 w 5550890"/>
                  <a:gd name="connsiteY4410" fmla="*/ 224432 h 786115"/>
                  <a:gd name="connsiteX4411" fmla="*/ 852913 w 5550890"/>
                  <a:gd name="connsiteY4411" fmla="*/ 224432 h 786115"/>
                  <a:gd name="connsiteX4412" fmla="*/ 840550 w 5550890"/>
                  <a:gd name="connsiteY4412" fmla="*/ 228897 h 786115"/>
                  <a:gd name="connsiteX4413" fmla="*/ 840550 w 5550890"/>
                  <a:gd name="connsiteY4413" fmla="*/ 228897 h 786115"/>
                  <a:gd name="connsiteX4414" fmla="*/ 838489 w 5550890"/>
                  <a:gd name="connsiteY4414" fmla="*/ 229756 h 786115"/>
                  <a:gd name="connsiteX4415" fmla="*/ 838489 w 5550890"/>
                  <a:gd name="connsiteY4415" fmla="*/ 229756 h 786115"/>
                  <a:gd name="connsiteX4416" fmla="*/ 838833 w 5550890"/>
                  <a:gd name="connsiteY4416" fmla="*/ 230786 h 786115"/>
                  <a:gd name="connsiteX4417" fmla="*/ 837802 w 5550890"/>
                  <a:gd name="connsiteY4417" fmla="*/ 231988 h 786115"/>
                  <a:gd name="connsiteX4418" fmla="*/ 829731 w 5550890"/>
                  <a:gd name="connsiteY4418" fmla="*/ 235251 h 786115"/>
                  <a:gd name="connsiteX4419" fmla="*/ 829731 w 5550890"/>
                  <a:gd name="connsiteY4419" fmla="*/ 235251 h 786115"/>
                  <a:gd name="connsiteX4420" fmla="*/ 827843 w 5550890"/>
                  <a:gd name="connsiteY4420" fmla="*/ 237140 h 786115"/>
                  <a:gd name="connsiteX4421" fmla="*/ 827843 w 5550890"/>
                  <a:gd name="connsiteY4421" fmla="*/ 237140 h 786115"/>
                  <a:gd name="connsiteX4422" fmla="*/ 824408 w 5550890"/>
                  <a:gd name="connsiteY4422" fmla="*/ 241433 h 786115"/>
                  <a:gd name="connsiteX4423" fmla="*/ 824408 w 5550890"/>
                  <a:gd name="connsiteY4423" fmla="*/ 241433 h 786115"/>
                  <a:gd name="connsiteX4424" fmla="*/ 813934 w 5550890"/>
                  <a:gd name="connsiteY4424" fmla="*/ 246584 h 786115"/>
                  <a:gd name="connsiteX4425" fmla="*/ 813934 w 5550890"/>
                  <a:gd name="connsiteY4425" fmla="*/ 246584 h 786115"/>
                  <a:gd name="connsiteX4426" fmla="*/ 811873 w 5550890"/>
                  <a:gd name="connsiteY4426" fmla="*/ 251564 h 786115"/>
                  <a:gd name="connsiteX4427" fmla="*/ 811873 w 5550890"/>
                  <a:gd name="connsiteY4427" fmla="*/ 251564 h 786115"/>
                  <a:gd name="connsiteX4428" fmla="*/ 811873 w 5550890"/>
                  <a:gd name="connsiteY4428" fmla="*/ 256200 h 786115"/>
                  <a:gd name="connsiteX4429" fmla="*/ 811873 w 5550890"/>
                  <a:gd name="connsiteY4429" fmla="*/ 256200 h 786115"/>
                  <a:gd name="connsiteX4430" fmla="*/ 812560 w 5550890"/>
                  <a:gd name="connsiteY4430" fmla="*/ 259634 h 786115"/>
                  <a:gd name="connsiteX4431" fmla="*/ 812560 w 5550890"/>
                  <a:gd name="connsiteY4431" fmla="*/ 259634 h 786115"/>
                  <a:gd name="connsiteX4432" fmla="*/ 808954 w 5550890"/>
                  <a:gd name="connsiteY4432" fmla="*/ 265129 h 786115"/>
                  <a:gd name="connsiteX4433" fmla="*/ 808954 w 5550890"/>
                  <a:gd name="connsiteY4433" fmla="*/ 265129 h 786115"/>
                  <a:gd name="connsiteX4434" fmla="*/ 808439 w 5550890"/>
                  <a:gd name="connsiteY4434" fmla="*/ 272856 h 786115"/>
                  <a:gd name="connsiteX4435" fmla="*/ 808439 w 5550890"/>
                  <a:gd name="connsiteY4435" fmla="*/ 272856 h 786115"/>
                  <a:gd name="connsiteX4436" fmla="*/ 808439 w 5550890"/>
                  <a:gd name="connsiteY4436" fmla="*/ 275432 h 786115"/>
                  <a:gd name="connsiteX4437" fmla="*/ 808439 w 5550890"/>
                  <a:gd name="connsiteY4437" fmla="*/ 275432 h 786115"/>
                  <a:gd name="connsiteX4438" fmla="*/ 804661 w 5550890"/>
                  <a:gd name="connsiteY4438" fmla="*/ 280927 h 786115"/>
                  <a:gd name="connsiteX4439" fmla="*/ 804661 w 5550890"/>
                  <a:gd name="connsiteY4439" fmla="*/ 280927 h 786115"/>
                  <a:gd name="connsiteX4440" fmla="*/ 803802 w 5550890"/>
                  <a:gd name="connsiteY4440" fmla="*/ 281270 h 786115"/>
                  <a:gd name="connsiteX4441" fmla="*/ 803802 w 5550890"/>
                  <a:gd name="connsiteY4441" fmla="*/ 281270 h 786115"/>
                  <a:gd name="connsiteX4442" fmla="*/ 805348 w 5550890"/>
                  <a:gd name="connsiteY4442" fmla="*/ 281442 h 786115"/>
                  <a:gd name="connsiteX4443" fmla="*/ 805348 w 5550890"/>
                  <a:gd name="connsiteY4443" fmla="*/ 281442 h 786115"/>
                  <a:gd name="connsiteX4444" fmla="*/ 813247 w 5550890"/>
                  <a:gd name="connsiteY4444" fmla="*/ 285220 h 786115"/>
                  <a:gd name="connsiteX4445" fmla="*/ 813247 w 5550890"/>
                  <a:gd name="connsiteY4445" fmla="*/ 285220 h 786115"/>
                  <a:gd name="connsiteX4446" fmla="*/ 813762 w 5550890"/>
                  <a:gd name="connsiteY4446" fmla="*/ 287109 h 786115"/>
                  <a:gd name="connsiteX4447" fmla="*/ 813762 w 5550890"/>
                  <a:gd name="connsiteY4447" fmla="*/ 287109 h 786115"/>
                  <a:gd name="connsiteX4448" fmla="*/ 812560 w 5550890"/>
                  <a:gd name="connsiteY4448" fmla="*/ 289513 h 786115"/>
                  <a:gd name="connsiteX4449" fmla="*/ 812560 w 5550890"/>
                  <a:gd name="connsiteY4449" fmla="*/ 289513 h 786115"/>
                  <a:gd name="connsiteX4450" fmla="*/ 812732 w 5550890"/>
                  <a:gd name="connsiteY4450" fmla="*/ 289685 h 786115"/>
                  <a:gd name="connsiteX4451" fmla="*/ 812732 w 5550890"/>
                  <a:gd name="connsiteY4451" fmla="*/ 289685 h 786115"/>
                  <a:gd name="connsiteX4452" fmla="*/ 818570 w 5550890"/>
                  <a:gd name="connsiteY4452" fmla="*/ 291573 h 786115"/>
                  <a:gd name="connsiteX4453" fmla="*/ 818570 w 5550890"/>
                  <a:gd name="connsiteY4453" fmla="*/ 291573 h 786115"/>
                  <a:gd name="connsiteX4454" fmla="*/ 819085 w 5550890"/>
                  <a:gd name="connsiteY4454" fmla="*/ 291573 h 786115"/>
                  <a:gd name="connsiteX4455" fmla="*/ 819600 w 5550890"/>
                  <a:gd name="connsiteY4455" fmla="*/ 291745 h 786115"/>
                  <a:gd name="connsiteX4456" fmla="*/ 822348 w 5550890"/>
                  <a:gd name="connsiteY4456" fmla="*/ 295179 h 786115"/>
                  <a:gd name="connsiteX4457" fmla="*/ 822348 w 5550890"/>
                  <a:gd name="connsiteY4457" fmla="*/ 295179 h 786115"/>
                  <a:gd name="connsiteX4458" fmla="*/ 816166 w 5550890"/>
                  <a:gd name="connsiteY4458" fmla="*/ 300159 h 786115"/>
                  <a:gd name="connsiteX4459" fmla="*/ 816166 w 5550890"/>
                  <a:gd name="connsiteY4459" fmla="*/ 300159 h 786115"/>
                  <a:gd name="connsiteX4460" fmla="*/ 812217 w 5550890"/>
                  <a:gd name="connsiteY4460" fmla="*/ 304796 h 786115"/>
                  <a:gd name="connsiteX4461" fmla="*/ 812217 w 5550890"/>
                  <a:gd name="connsiteY4461" fmla="*/ 304796 h 786115"/>
                  <a:gd name="connsiteX4462" fmla="*/ 812217 w 5550890"/>
                  <a:gd name="connsiteY4462" fmla="*/ 305311 h 786115"/>
                  <a:gd name="connsiteX4463" fmla="*/ 812217 w 5550890"/>
                  <a:gd name="connsiteY4463" fmla="*/ 305311 h 786115"/>
                  <a:gd name="connsiteX4464" fmla="*/ 816166 w 5550890"/>
                  <a:gd name="connsiteY4464" fmla="*/ 315442 h 786115"/>
                  <a:gd name="connsiteX4465" fmla="*/ 816166 w 5550890"/>
                  <a:gd name="connsiteY4465" fmla="*/ 315442 h 786115"/>
                  <a:gd name="connsiteX4466" fmla="*/ 816166 w 5550890"/>
                  <a:gd name="connsiteY4466" fmla="*/ 317846 h 786115"/>
                  <a:gd name="connsiteX4467" fmla="*/ 815651 w 5550890"/>
                  <a:gd name="connsiteY4467" fmla="*/ 317846 h 786115"/>
                  <a:gd name="connsiteX4468" fmla="*/ 811701 w 5550890"/>
                  <a:gd name="connsiteY4468" fmla="*/ 320765 h 786115"/>
                  <a:gd name="connsiteX4469" fmla="*/ 811701 w 5550890"/>
                  <a:gd name="connsiteY4469" fmla="*/ 320765 h 786115"/>
                  <a:gd name="connsiteX4470" fmla="*/ 807752 w 5550890"/>
                  <a:gd name="connsiteY4470" fmla="*/ 318876 h 786115"/>
                  <a:gd name="connsiteX4471" fmla="*/ 807752 w 5550890"/>
                  <a:gd name="connsiteY4471" fmla="*/ 318876 h 786115"/>
                  <a:gd name="connsiteX4472" fmla="*/ 797449 w 5550890"/>
                  <a:gd name="connsiteY4472" fmla="*/ 306169 h 786115"/>
                  <a:gd name="connsiteX4473" fmla="*/ 797449 w 5550890"/>
                  <a:gd name="connsiteY4473" fmla="*/ 306169 h 786115"/>
                  <a:gd name="connsiteX4474" fmla="*/ 786974 w 5550890"/>
                  <a:gd name="connsiteY4474" fmla="*/ 299987 h 786115"/>
                  <a:gd name="connsiteX4475" fmla="*/ 786974 w 5550890"/>
                  <a:gd name="connsiteY4475" fmla="*/ 299987 h 786115"/>
                  <a:gd name="connsiteX4476" fmla="*/ 786802 w 5550890"/>
                  <a:gd name="connsiteY4476" fmla="*/ 299987 h 786115"/>
                  <a:gd name="connsiteX4477" fmla="*/ 782853 w 5550890"/>
                  <a:gd name="connsiteY4477" fmla="*/ 297240 h 786115"/>
                  <a:gd name="connsiteX4478" fmla="*/ 782853 w 5550890"/>
                  <a:gd name="connsiteY4478" fmla="*/ 297240 h 786115"/>
                  <a:gd name="connsiteX4479" fmla="*/ 782510 w 5550890"/>
                  <a:gd name="connsiteY4479" fmla="*/ 295179 h 786115"/>
                  <a:gd name="connsiteX4480" fmla="*/ 782510 w 5550890"/>
                  <a:gd name="connsiteY4480" fmla="*/ 295179 h 786115"/>
                  <a:gd name="connsiteX4481" fmla="*/ 781651 w 5550890"/>
                  <a:gd name="connsiteY4481" fmla="*/ 296210 h 786115"/>
                  <a:gd name="connsiteX4482" fmla="*/ 781651 w 5550890"/>
                  <a:gd name="connsiteY4482" fmla="*/ 296210 h 786115"/>
                  <a:gd name="connsiteX4483" fmla="*/ 777015 w 5550890"/>
                  <a:gd name="connsiteY4483" fmla="*/ 306169 h 786115"/>
                  <a:gd name="connsiteX4484" fmla="*/ 777015 w 5550890"/>
                  <a:gd name="connsiteY4484" fmla="*/ 306169 h 786115"/>
                  <a:gd name="connsiteX4485" fmla="*/ 773237 w 5550890"/>
                  <a:gd name="connsiteY4485" fmla="*/ 307371 h 786115"/>
                  <a:gd name="connsiteX4486" fmla="*/ 773237 w 5550890"/>
                  <a:gd name="connsiteY4486" fmla="*/ 307371 h 786115"/>
                  <a:gd name="connsiteX4487" fmla="*/ 765166 w 5550890"/>
                  <a:gd name="connsiteY4487" fmla="*/ 302048 h 786115"/>
                  <a:gd name="connsiteX4488" fmla="*/ 765166 w 5550890"/>
                  <a:gd name="connsiteY4488" fmla="*/ 302048 h 786115"/>
                  <a:gd name="connsiteX4489" fmla="*/ 758298 w 5550890"/>
                  <a:gd name="connsiteY4489" fmla="*/ 299987 h 786115"/>
                  <a:gd name="connsiteX4490" fmla="*/ 758298 w 5550890"/>
                  <a:gd name="connsiteY4490" fmla="*/ 299987 h 786115"/>
                  <a:gd name="connsiteX4491" fmla="*/ 751773 w 5550890"/>
                  <a:gd name="connsiteY4491" fmla="*/ 300331 h 786115"/>
                  <a:gd name="connsiteX4492" fmla="*/ 751773 w 5550890"/>
                  <a:gd name="connsiteY4492" fmla="*/ 300331 h 786115"/>
                  <a:gd name="connsiteX4493" fmla="*/ 738035 w 5550890"/>
                  <a:gd name="connsiteY4493" fmla="*/ 293806 h 786115"/>
                  <a:gd name="connsiteX4494" fmla="*/ 738035 w 5550890"/>
                  <a:gd name="connsiteY4494" fmla="*/ 293806 h 786115"/>
                  <a:gd name="connsiteX4495" fmla="*/ 733742 w 5550890"/>
                  <a:gd name="connsiteY4495" fmla="*/ 292604 h 786115"/>
                  <a:gd name="connsiteX4496" fmla="*/ 733742 w 5550890"/>
                  <a:gd name="connsiteY4496" fmla="*/ 292604 h 786115"/>
                  <a:gd name="connsiteX4497" fmla="*/ 727217 w 5550890"/>
                  <a:gd name="connsiteY4497" fmla="*/ 293978 h 786115"/>
                  <a:gd name="connsiteX4498" fmla="*/ 727217 w 5550890"/>
                  <a:gd name="connsiteY4498" fmla="*/ 293978 h 786115"/>
                  <a:gd name="connsiteX4499" fmla="*/ 724641 w 5550890"/>
                  <a:gd name="connsiteY4499" fmla="*/ 294321 h 786115"/>
                  <a:gd name="connsiteX4500" fmla="*/ 724641 w 5550890"/>
                  <a:gd name="connsiteY4500" fmla="*/ 294321 h 786115"/>
                  <a:gd name="connsiteX4501" fmla="*/ 711248 w 5550890"/>
                  <a:gd name="connsiteY4501" fmla="*/ 285907 h 786115"/>
                  <a:gd name="connsiteX4502" fmla="*/ 711248 w 5550890"/>
                  <a:gd name="connsiteY4502" fmla="*/ 285907 h 786115"/>
                  <a:gd name="connsiteX4503" fmla="*/ 705066 w 5550890"/>
                  <a:gd name="connsiteY4503" fmla="*/ 283675 h 786115"/>
                  <a:gd name="connsiteX4504" fmla="*/ 705066 w 5550890"/>
                  <a:gd name="connsiteY4504" fmla="*/ 283675 h 786115"/>
                  <a:gd name="connsiteX4505" fmla="*/ 701460 w 5550890"/>
                  <a:gd name="connsiteY4505" fmla="*/ 283846 h 786115"/>
                  <a:gd name="connsiteX4506" fmla="*/ 701460 w 5550890"/>
                  <a:gd name="connsiteY4506" fmla="*/ 283846 h 786115"/>
                  <a:gd name="connsiteX4507" fmla="*/ 692359 w 5550890"/>
                  <a:gd name="connsiteY4507" fmla="*/ 295351 h 786115"/>
                  <a:gd name="connsiteX4508" fmla="*/ 692359 w 5550890"/>
                  <a:gd name="connsiteY4508" fmla="*/ 295351 h 786115"/>
                  <a:gd name="connsiteX4509" fmla="*/ 692187 w 5550890"/>
                  <a:gd name="connsiteY4509" fmla="*/ 295694 h 786115"/>
                  <a:gd name="connsiteX4510" fmla="*/ 692187 w 5550890"/>
                  <a:gd name="connsiteY4510" fmla="*/ 295694 h 786115"/>
                  <a:gd name="connsiteX4511" fmla="*/ 692359 w 5550890"/>
                  <a:gd name="connsiteY4511" fmla="*/ 295694 h 786115"/>
                  <a:gd name="connsiteX4512" fmla="*/ 694763 w 5550890"/>
                  <a:gd name="connsiteY4512" fmla="*/ 296553 h 786115"/>
                  <a:gd name="connsiteX4513" fmla="*/ 694763 w 5550890"/>
                  <a:gd name="connsiteY4513" fmla="*/ 296553 h 786115"/>
                  <a:gd name="connsiteX4514" fmla="*/ 700944 w 5550890"/>
                  <a:gd name="connsiteY4514" fmla="*/ 298099 h 786115"/>
                  <a:gd name="connsiteX4515" fmla="*/ 700944 w 5550890"/>
                  <a:gd name="connsiteY4515" fmla="*/ 298099 h 786115"/>
                  <a:gd name="connsiteX4516" fmla="*/ 705409 w 5550890"/>
                  <a:gd name="connsiteY4516" fmla="*/ 303765 h 786115"/>
                  <a:gd name="connsiteX4517" fmla="*/ 705409 w 5550890"/>
                  <a:gd name="connsiteY4517" fmla="*/ 303765 h 786115"/>
                  <a:gd name="connsiteX4518" fmla="*/ 705237 w 5550890"/>
                  <a:gd name="connsiteY4518" fmla="*/ 306513 h 786115"/>
                  <a:gd name="connsiteX4519" fmla="*/ 705237 w 5550890"/>
                  <a:gd name="connsiteY4519" fmla="*/ 306513 h 786115"/>
                  <a:gd name="connsiteX4520" fmla="*/ 705237 w 5550890"/>
                  <a:gd name="connsiteY4520" fmla="*/ 306684 h 786115"/>
                  <a:gd name="connsiteX4521" fmla="*/ 705237 w 5550890"/>
                  <a:gd name="connsiteY4521" fmla="*/ 306684 h 786115"/>
                  <a:gd name="connsiteX4522" fmla="*/ 707470 w 5550890"/>
                  <a:gd name="connsiteY4522" fmla="*/ 310634 h 786115"/>
                  <a:gd name="connsiteX4523" fmla="*/ 707470 w 5550890"/>
                  <a:gd name="connsiteY4523" fmla="*/ 310634 h 786115"/>
                  <a:gd name="connsiteX4524" fmla="*/ 711763 w 5550890"/>
                  <a:gd name="connsiteY4524" fmla="*/ 318361 h 786115"/>
                  <a:gd name="connsiteX4525" fmla="*/ 711763 w 5550890"/>
                  <a:gd name="connsiteY4525" fmla="*/ 318361 h 786115"/>
                  <a:gd name="connsiteX4526" fmla="*/ 711419 w 5550890"/>
                  <a:gd name="connsiteY4526" fmla="*/ 319906 h 786115"/>
                  <a:gd name="connsiteX4527" fmla="*/ 711419 w 5550890"/>
                  <a:gd name="connsiteY4527" fmla="*/ 319906 h 786115"/>
                  <a:gd name="connsiteX4528" fmla="*/ 704036 w 5550890"/>
                  <a:gd name="connsiteY4528" fmla="*/ 326947 h 786115"/>
                  <a:gd name="connsiteX4529" fmla="*/ 704036 w 5550890"/>
                  <a:gd name="connsiteY4529" fmla="*/ 326947 h 786115"/>
                  <a:gd name="connsiteX4530" fmla="*/ 685834 w 5550890"/>
                  <a:gd name="connsiteY4530" fmla="*/ 328149 h 786115"/>
                  <a:gd name="connsiteX4531" fmla="*/ 685834 w 5550890"/>
                  <a:gd name="connsiteY4531" fmla="*/ 328149 h 786115"/>
                  <a:gd name="connsiteX4532" fmla="*/ 666945 w 5550890"/>
                  <a:gd name="connsiteY4532" fmla="*/ 343947 h 786115"/>
                  <a:gd name="connsiteX4533" fmla="*/ 666945 w 5550890"/>
                  <a:gd name="connsiteY4533" fmla="*/ 343947 h 786115"/>
                  <a:gd name="connsiteX4534" fmla="*/ 648399 w 5550890"/>
                  <a:gd name="connsiteY4534" fmla="*/ 354937 h 786115"/>
                  <a:gd name="connsiteX4535" fmla="*/ 648399 w 5550890"/>
                  <a:gd name="connsiteY4535" fmla="*/ 354937 h 786115"/>
                  <a:gd name="connsiteX4536" fmla="*/ 612854 w 5550890"/>
                  <a:gd name="connsiteY4536" fmla="*/ 364038 h 786115"/>
                  <a:gd name="connsiteX4537" fmla="*/ 612854 w 5550890"/>
                  <a:gd name="connsiteY4537" fmla="*/ 364038 h 786115"/>
                  <a:gd name="connsiteX4538" fmla="*/ 590188 w 5550890"/>
                  <a:gd name="connsiteY4538" fmla="*/ 377431 h 786115"/>
                  <a:gd name="connsiteX4539" fmla="*/ 590188 w 5550890"/>
                  <a:gd name="connsiteY4539" fmla="*/ 377431 h 786115"/>
                  <a:gd name="connsiteX4540" fmla="*/ 569582 w 5550890"/>
                  <a:gd name="connsiteY4540" fmla="*/ 383270 h 786115"/>
                  <a:gd name="connsiteX4541" fmla="*/ 569582 w 5550890"/>
                  <a:gd name="connsiteY4541" fmla="*/ 383270 h 786115"/>
                  <a:gd name="connsiteX4542" fmla="*/ 550693 w 5550890"/>
                  <a:gd name="connsiteY4542" fmla="*/ 385845 h 786115"/>
                  <a:gd name="connsiteX4543" fmla="*/ 550693 w 5550890"/>
                  <a:gd name="connsiteY4543" fmla="*/ 385845 h 786115"/>
                  <a:gd name="connsiteX4544" fmla="*/ 533178 w 5550890"/>
                  <a:gd name="connsiteY4544" fmla="*/ 375371 h 786115"/>
                  <a:gd name="connsiteX4545" fmla="*/ 533178 w 5550890"/>
                  <a:gd name="connsiteY4545" fmla="*/ 375371 h 786115"/>
                  <a:gd name="connsiteX4546" fmla="*/ 526824 w 5550890"/>
                  <a:gd name="connsiteY4546" fmla="*/ 373997 h 786115"/>
                  <a:gd name="connsiteX4547" fmla="*/ 526824 w 5550890"/>
                  <a:gd name="connsiteY4547" fmla="*/ 373997 h 786115"/>
                  <a:gd name="connsiteX4548" fmla="*/ 519441 w 5550890"/>
                  <a:gd name="connsiteY4548" fmla="*/ 375199 h 786115"/>
                  <a:gd name="connsiteX4549" fmla="*/ 519441 w 5550890"/>
                  <a:gd name="connsiteY4549" fmla="*/ 375199 h 786115"/>
                  <a:gd name="connsiteX4550" fmla="*/ 516522 w 5550890"/>
                  <a:gd name="connsiteY4550" fmla="*/ 376744 h 786115"/>
                  <a:gd name="connsiteX4551" fmla="*/ 516522 w 5550890"/>
                  <a:gd name="connsiteY4551" fmla="*/ 376744 h 786115"/>
                  <a:gd name="connsiteX4552" fmla="*/ 516178 w 5550890"/>
                  <a:gd name="connsiteY4552" fmla="*/ 377431 h 786115"/>
                  <a:gd name="connsiteX4553" fmla="*/ 515491 w 5550890"/>
                  <a:gd name="connsiteY4553" fmla="*/ 377775 h 786115"/>
                  <a:gd name="connsiteX4554" fmla="*/ 497976 w 5550890"/>
                  <a:gd name="connsiteY4554" fmla="*/ 381896 h 786115"/>
                  <a:gd name="connsiteX4555" fmla="*/ 497976 w 5550890"/>
                  <a:gd name="connsiteY4555" fmla="*/ 381896 h 786115"/>
                  <a:gd name="connsiteX4556" fmla="*/ 486128 w 5550890"/>
                  <a:gd name="connsiteY4556" fmla="*/ 383098 h 786115"/>
                  <a:gd name="connsiteX4557" fmla="*/ 486128 w 5550890"/>
                  <a:gd name="connsiteY4557" fmla="*/ 383098 h 786115"/>
                  <a:gd name="connsiteX4558" fmla="*/ 467754 w 5550890"/>
                  <a:gd name="connsiteY4558" fmla="*/ 387047 h 786115"/>
                  <a:gd name="connsiteX4559" fmla="*/ 467754 w 5550890"/>
                  <a:gd name="connsiteY4559" fmla="*/ 387047 h 786115"/>
                  <a:gd name="connsiteX4560" fmla="*/ 455391 w 5550890"/>
                  <a:gd name="connsiteY4560" fmla="*/ 392886 h 786115"/>
                  <a:gd name="connsiteX4561" fmla="*/ 455391 w 5550890"/>
                  <a:gd name="connsiteY4561" fmla="*/ 392886 h 786115"/>
                  <a:gd name="connsiteX4562" fmla="*/ 427916 w 5550890"/>
                  <a:gd name="connsiteY4562" fmla="*/ 399755 h 786115"/>
                  <a:gd name="connsiteX4563" fmla="*/ 427916 w 5550890"/>
                  <a:gd name="connsiteY4563" fmla="*/ 399755 h 786115"/>
                  <a:gd name="connsiteX4564" fmla="*/ 404048 w 5550890"/>
                  <a:gd name="connsiteY4564" fmla="*/ 415552 h 786115"/>
                  <a:gd name="connsiteX4565" fmla="*/ 404048 w 5550890"/>
                  <a:gd name="connsiteY4565" fmla="*/ 415552 h 786115"/>
                  <a:gd name="connsiteX4566" fmla="*/ 382068 w 5550890"/>
                  <a:gd name="connsiteY4566" fmla="*/ 422593 h 786115"/>
                  <a:gd name="connsiteX4567" fmla="*/ 382068 w 5550890"/>
                  <a:gd name="connsiteY4567" fmla="*/ 422593 h 786115"/>
                  <a:gd name="connsiteX4568" fmla="*/ 362664 w 5550890"/>
                  <a:gd name="connsiteY4568" fmla="*/ 420188 h 786115"/>
                  <a:gd name="connsiteX4569" fmla="*/ 362664 w 5550890"/>
                  <a:gd name="connsiteY4569" fmla="*/ 420188 h 786115"/>
                  <a:gd name="connsiteX4570" fmla="*/ 359745 w 5550890"/>
                  <a:gd name="connsiteY4570" fmla="*/ 419673 h 786115"/>
                  <a:gd name="connsiteX4571" fmla="*/ 359745 w 5550890"/>
                  <a:gd name="connsiteY4571" fmla="*/ 419673 h 786115"/>
                  <a:gd name="connsiteX4572" fmla="*/ 355624 w 5550890"/>
                  <a:gd name="connsiteY4572" fmla="*/ 421219 h 786115"/>
                  <a:gd name="connsiteX4573" fmla="*/ 355624 w 5550890"/>
                  <a:gd name="connsiteY4573" fmla="*/ 421219 h 786115"/>
                  <a:gd name="connsiteX4574" fmla="*/ 338109 w 5550890"/>
                  <a:gd name="connsiteY4574" fmla="*/ 424138 h 786115"/>
                  <a:gd name="connsiteX4575" fmla="*/ 338109 w 5550890"/>
                  <a:gd name="connsiteY4575" fmla="*/ 424138 h 786115"/>
                  <a:gd name="connsiteX4576" fmla="*/ 325058 w 5550890"/>
                  <a:gd name="connsiteY4576" fmla="*/ 429461 h 786115"/>
                  <a:gd name="connsiteX4577" fmla="*/ 325058 w 5550890"/>
                  <a:gd name="connsiteY4577" fmla="*/ 429461 h 786115"/>
                  <a:gd name="connsiteX4578" fmla="*/ 309604 w 5550890"/>
                  <a:gd name="connsiteY4578" fmla="*/ 440795 h 786115"/>
                  <a:gd name="connsiteX4579" fmla="*/ 309604 w 5550890"/>
                  <a:gd name="connsiteY4579" fmla="*/ 440795 h 786115"/>
                  <a:gd name="connsiteX4580" fmla="*/ 306513 w 5550890"/>
                  <a:gd name="connsiteY4580" fmla="*/ 440966 h 786115"/>
                  <a:gd name="connsiteX4581" fmla="*/ 306513 w 5550890"/>
                  <a:gd name="connsiteY4581" fmla="*/ 440966 h 786115"/>
                  <a:gd name="connsiteX4582" fmla="*/ 288655 w 5550890"/>
                  <a:gd name="connsiteY4582" fmla="*/ 433754 h 786115"/>
                  <a:gd name="connsiteX4583" fmla="*/ 288655 w 5550890"/>
                  <a:gd name="connsiteY4583" fmla="*/ 433754 h 786115"/>
                  <a:gd name="connsiteX4584" fmla="*/ 284362 w 5550890"/>
                  <a:gd name="connsiteY4584" fmla="*/ 432209 h 786115"/>
                  <a:gd name="connsiteX4585" fmla="*/ 284362 w 5550890"/>
                  <a:gd name="connsiteY4585" fmla="*/ 432209 h 786115"/>
                  <a:gd name="connsiteX4586" fmla="*/ 277321 w 5550890"/>
                  <a:gd name="connsiteY4586" fmla="*/ 435987 h 786115"/>
                  <a:gd name="connsiteX4587" fmla="*/ 277321 w 5550890"/>
                  <a:gd name="connsiteY4587" fmla="*/ 435987 h 786115"/>
                  <a:gd name="connsiteX4588" fmla="*/ 276119 w 5550890"/>
                  <a:gd name="connsiteY4588" fmla="*/ 441653 h 786115"/>
                  <a:gd name="connsiteX4589" fmla="*/ 276119 w 5550890"/>
                  <a:gd name="connsiteY4589" fmla="*/ 441653 h 786115"/>
                  <a:gd name="connsiteX4590" fmla="*/ 276463 w 5550890"/>
                  <a:gd name="connsiteY4590" fmla="*/ 453673 h 786115"/>
                  <a:gd name="connsiteX4591" fmla="*/ 276463 w 5550890"/>
                  <a:gd name="connsiteY4591" fmla="*/ 453673 h 786115"/>
                  <a:gd name="connsiteX4592" fmla="*/ 276463 w 5550890"/>
                  <a:gd name="connsiteY4592" fmla="*/ 453673 h 786115"/>
                  <a:gd name="connsiteX4593" fmla="*/ 276463 w 5550890"/>
                  <a:gd name="connsiteY4593" fmla="*/ 453673 h 786115"/>
                  <a:gd name="connsiteX4594" fmla="*/ 276463 w 5550890"/>
                  <a:gd name="connsiteY4594" fmla="*/ 453673 h 786115"/>
                  <a:gd name="connsiteX4595" fmla="*/ 276463 w 5550890"/>
                  <a:gd name="connsiteY4595" fmla="*/ 453673 h 786115"/>
                  <a:gd name="connsiteX4596" fmla="*/ 265988 w 5550890"/>
                  <a:gd name="connsiteY4596" fmla="*/ 477885 h 786115"/>
                  <a:gd name="connsiteX4597" fmla="*/ 265988 w 5550890"/>
                  <a:gd name="connsiteY4597" fmla="*/ 477885 h 786115"/>
                  <a:gd name="connsiteX4598" fmla="*/ 242635 w 5550890"/>
                  <a:gd name="connsiteY4598" fmla="*/ 482865 h 786115"/>
                  <a:gd name="connsiteX4599" fmla="*/ 242635 w 5550890"/>
                  <a:gd name="connsiteY4599" fmla="*/ 482865 h 786115"/>
                  <a:gd name="connsiteX4600" fmla="*/ 233877 w 5550890"/>
                  <a:gd name="connsiteY4600" fmla="*/ 482693 h 786115"/>
                  <a:gd name="connsiteX4601" fmla="*/ 233877 w 5550890"/>
                  <a:gd name="connsiteY4601" fmla="*/ 482693 h 786115"/>
                  <a:gd name="connsiteX4602" fmla="*/ 222372 w 5550890"/>
                  <a:gd name="connsiteY4602" fmla="*/ 488875 h 786115"/>
                  <a:gd name="connsiteX4603" fmla="*/ 222372 w 5550890"/>
                  <a:gd name="connsiteY4603" fmla="*/ 488875 h 786115"/>
                  <a:gd name="connsiteX4604" fmla="*/ 207433 w 5550890"/>
                  <a:gd name="connsiteY4604" fmla="*/ 490421 h 786115"/>
                  <a:gd name="connsiteX4605" fmla="*/ 207433 w 5550890"/>
                  <a:gd name="connsiteY4605" fmla="*/ 490421 h 786115"/>
                  <a:gd name="connsiteX4606" fmla="*/ 180989 w 5550890"/>
                  <a:gd name="connsiteY4606" fmla="*/ 500380 h 786115"/>
                  <a:gd name="connsiteX4607" fmla="*/ 180989 w 5550890"/>
                  <a:gd name="connsiteY4607" fmla="*/ 500380 h 786115"/>
                  <a:gd name="connsiteX4608" fmla="*/ 169999 w 5550890"/>
                  <a:gd name="connsiteY4608" fmla="*/ 505188 h 786115"/>
                  <a:gd name="connsiteX4609" fmla="*/ 169999 w 5550890"/>
                  <a:gd name="connsiteY4609" fmla="*/ 505188 h 786115"/>
                  <a:gd name="connsiteX4610" fmla="*/ 164332 w 5550890"/>
                  <a:gd name="connsiteY4610" fmla="*/ 504501 h 786115"/>
                  <a:gd name="connsiteX4611" fmla="*/ 164332 w 5550890"/>
                  <a:gd name="connsiteY4611" fmla="*/ 504501 h 786115"/>
                  <a:gd name="connsiteX4612" fmla="*/ 152484 w 5550890"/>
                  <a:gd name="connsiteY4612" fmla="*/ 487501 h 786115"/>
                  <a:gd name="connsiteX4613" fmla="*/ 152484 w 5550890"/>
                  <a:gd name="connsiteY4613" fmla="*/ 487501 h 786115"/>
                  <a:gd name="connsiteX4614" fmla="*/ 145787 w 5550890"/>
                  <a:gd name="connsiteY4614" fmla="*/ 489047 h 786115"/>
                  <a:gd name="connsiteX4615" fmla="*/ 145787 w 5550890"/>
                  <a:gd name="connsiteY4615" fmla="*/ 489047 h 786115"/>
                  <a:gd name="connsiteX4616" fmla="*/ 135656 w 5550890"/>
                  <a:gd name="connsiteY4616" fmla="*/ 494199 h 786115"/>
                  <a:gd name="connsiteX4617" fmla="*/ 135656 w 5550890"/>
                  <a:gd name="connsiteY4617" fmla="*/ 494199 h 786115"/>
                  <a:gd name="connsiteX4618" fmla="*/ 123635 w 5550890"/>
                  <a:gd name="connsiteY4618" fmla="*/ 497633 h 786115"/>
                  <a:gd name="connsiteX4619" fmla="*/ 123635 w 5550890"/>
                  <a:gd name="connsiteY4619" fmla="*/ 497633 h 786115"/>
                  <a:gd name="connsiteX4620" fmla="*/ 123464 w 5550890"/>
                  <a:gd name="connsiteY4620" fmla="*/ 497976 h 786115"/>
                  <a:gd name="connsiteX4621" fmla="*/ 124151 w 5550890"/>
                  <a:gd name="connsiteY4621" fmla="*/ 498835 h 786115"/>
                  <a:gd name="connsiteX4622" fmla="*/ 124151 w 5550890"/>
                  <a:gd name="connsiteY4622" fmla="*/ 498835 h 786115"/>
                  <a:gd name="connsiteX4623" fmla="*/ 131534 w 5550890"/>
                  <a:gd name="connsiteY4623" fmla="*/ 499693 h 786115"/>
                  <a:gd name="connsiteX4624" fmla="*/ 131534 w 5550890"/>
                  <a:gd name="connsiteY4624" fmla="*/ 499693 h 786115"/>
                  <a:gd name="connsiteX4625" fmla="*/ 131878 w 5550890"/>
                  <a:gd name="connsiteY4625" fmla="*/ 499693 h 786115"/>
                  <a:gd name="connsiteX4626" fmla="*/ 131878 w 5550890"/>
                  <a:gd name="connsiteY4626" fmla="*/ 499693 h 786115"/>
                  <a:gd name="connsiteX4627" fmla="*/ 137888 w 5550890"/>
                  <a:gd name="connsiteY4627" fmla="*/ 504845 h 786115"/>
                  <a:gd name="connsiteX4628" fmla="*/ 137888 w 5550890"/>
                  <a:gd name="connsiteY4628" fmla="*/ 504845 h 786115"/>
                  <a:gd name="connsiteX4629" fmla="*/ 142524 w 5550890"/>
                  <a:gd name="connsiteY4629" fmla="*/ 507936 h 786115"/>
                  <a:gd name="connsiteX4630" fmla="*/ 142524 w 5550890"/>
                  <a:gd name="connsiteY4630" fmla="*/ 507936 h 786115"/>
                  <a:gd name="connsiteX4631" fmla="*/ 151969 w 5550890"/>
                  <a:gd name="connsiteY4631" fmla="*/ 512572 h 786115"/>
                  <a:gd name="connsiteX4632" fmla="*/ 151969 w 5550890"/>
                  <a:gd name="connsiteY4632" fmla="*/ 512572 h 786115"/>
                  <a:gd name="connsiteX4633" fmla="*/ 152655 w 5550890"/>
                  <a:gd name="connsiteY4633" fmla="*/ 512916 h 786115"/>
                  <a:gd name="connsiteX4634" fmla="*/ 152999 w 5550890"/>
                  <a:gd name="connsiteY4634" fmla="*/ 513602 h 786115"/>
                  <a:gd name="connsiteX4635" fmla="*/ 153686 w 5550890"/>
                  <a:gd name="connsiteY4635" fmla="*/ 516178 h 786115"/>
                  <a:gd name="connsiteX4636" fmla="*/ 153686 w 5550890"/>
                  <a:gd name="connsiteY4636" fmla="*/ 516178 h 786115"/>
                  <a:gd name="connsiteX4637" fmla="*/ 151110 w 5550890"/>
                  <a:gd name="connsiteY4637" fmla="*/ 519441 h 786115"/>
                  <a:gd name="connsiteX4638" fmla="*/ 151110 w 5550890"/>
                  <a:gd name="connsiteY4638" fmla="*/ 519441 h 786115"/>
                  <a:gd name="connsiteX4639" fmla="*/ 148363 w 5550890"/>
                  <a:gd name="connsiteY4639" fmla="*/ 519612 h 786115"/>
                  <a:gd name="connsiteX4640" fmla="*/ 148363 w 5550890"/>
                  <a:gd name="connsiteY4640" fmla="*/ 519612 h 786115"/>
                  <a:gd name="connsiteX4641" fmla="*/ 145100 w 5550890"/>
                  <a:gd name="connsiteY4641" fmla="*/ 521501 h 786115"/>
                  <a:gd name="connsiteX4642" fmla="*/ 145100 w 5550890"/>
                  <a:gd name="connsiteY4642" fmla="*/ 521501 h 786115"/>
                  <a:gd name="connsiteX4643" fmla="*/ 141322 w 5550890"/>
                  <a:gd name="connsiteY4643" fmla="*/ 523390 h 786115"/>
                  <a:gd name="connsiteX4644" fmla="*/ 141322 w 5550890"/>
                  <a:gd name="connsiteY4644" fmla="*/ 523390 h 786115"/>
                  <a:gd name="connsiteX4645" fmla="*/ 136514 w 5550890"/>
                  <a:gd name="connsiteY4645" fmla="*/ 520127 h 786115"/>
                  <a:gd name="connsiteX4646" fmla="*/ 136514 w 5550890"/>
                  <a:gd name="connsiteY4646" fmla="*/ 520127 h 786115"/>
                  <a:gd name="connsiteX4647" fmla="*/ 128100 w 5550890"/>
                  <a:gd name="connsiteY4647" fmla="*/ 517037 h 786115"/>
                  <a:gd name="connsiteX4648" fmla="*/ 128100 w 5550890"/>
                  <a:gd name="connsiteY4648" fmla="*/ 517037 h 786115"/>
                  <a:gd name="connsiteX4649" fmla="*/ 127070 w 5550890"/>
                  <a:gd name="connsiteY4649" fmla="*/ 517037 h 786115"/>
                  <a:gd name="connsiteX4650" fmla="*/ 127070 w 5550890"/>
                  <a:gd name="connsiteY4650" fmla="*/ 517037 h 786115"/>
                  <a:gd name="connsiteX4651" fmla="*/ 118141 w 5550890"/>
                  <a:gd name="connsiteY4651" fmla="*/ 514289 h 786115"/>
                  <a:gd name="connsiteX4652" fmla="*/ 118141 w 5550890"/>
                  <a:gd name="connsiteY4652" fmla="*/ 514289 h 786115"/>
                  <a:gd name="connsiteX4653" fmla="*/ 109383 w 5550890"/>
                  <a:gd name="connsiteY4653" fmla="*/ 512400 h 786115"/>
                  <a:gd name="connsiteX4654" fmla="*/ 109383 w 5550890"/>
                  <a:gd name="connsiteY4654" fmla="*/ 512400 h 786115"/>
                  <a:gd name="connsiteX4655" fmla="*/ 105262 w 5550890"/>
                  <a:gd name="connsiteY4655" fmla="*/ 512916 h 786115"/>
                  <a:gd name="connsiteX4656" fmla="*/ 105262 w 5550890"/>
                  <a:gd name="connsiteY4656" fmla="*/ 512916 h 786115"/>
                  <a:gd name="connsiteX4657" fmla="*/ 104747 w 5550890"/>
                  <a:gd name="connsiteY4657" fmla="*/ 513259 h 786115"/>
                  <a:gd name="connsiteX4658" fmla="*/ 104060 w 5550890"/>
                  <a:gd name="connsiteY4658" fmla="*/ 513259 h 786115"/>
                  <a:gd name="connsiteX4659" fmla="*/ 97706 w 5550890"/>
                  <a:gd name="connsiteY4659" fmla="*/ 507936 h 786115"/>
                  <a:gd name="connsiteX4660" fmla="*/ 97706 w 5550890"/>
                  <a:gd name="connsiteY4660" fmla="*/ 507936 h 786115"/>
                  <a:gd name="connsiteX4661" fmla="*/ 95131 w 5550890"/>
                  <a:gd name="connsiteY4661" fmla="*/ 509481 h 786115"/>
                  <a:gd name="connsiteX4662" fmla="*/ 95131 w 5550890"/>
                  <a:gd name="connsiteY4662" fmla="*/ 509481 h 786115"/>
                  <a:gd name="connsiteX4663" fmla="*/ 97706 w 5550890"/>
                  <a:gd name="connsiteY4663" fmla="*/ 510855 h 786115"/>
                  <a:gd name="connsiteX4664" fmla="*/ 97706 w 5550890"/>
                  <a:gd name="connsiteY4664" fmla="*/ 510855 h 786115"/>
                  <a:gd name="connsiteX4665" fmla="*/ 98565 w 5550890"/>
                  <a:gd name="connsiteY4665" fmla="*/ 510855 h 786115"/>
                  <a:gd name="connsiteX4666" fmla="*/ 99252 w 5550890"/>
                  <a:gd name="connsiteY4666" fmla="*/ 511541 h 786115"/>
                  <a:gd name="connsiteX4667" fmla="*/ 100454 w 5550890"/>
                  <a:gd name="connsiteY4667" fmla="*/ 514804 h 786115"/>
                  <a:gd name="connsiteX4668" fmla="*/ 100454 w 5550890"/>
                  <a:gd name="connsiteY4668" fmla="*/ 514804 h 786115"/>
                  <a:gd name="connsiteX4669" fmla="*/ 98393 w 5550890"/>
                  <a:gd name="connsiteY4669" fmla="*/ 522016 h 786115"/>
                  <a:gd name="connsiteX4670" fmla="*/ 98393 w 5550890"/>
                  <a:gd name="connsiteY4670" fmla="*/ 522016 h 786115"/>
                  <a:gd name="connsiteX4671" fmla="*/ 98050 w 5550890"/>
                  <a:gd name="connsiteY4671" fmla="*/ 523047 h 786115"/>
                  <a:gd name="connsiteX4672" fmla="*/ 98050 w 5550890"/>
                  <a:gd name="connsiteY4672" fmla="*/ 523047 h 786115"/>
                  <a:gd name="connsiteX4673" fmla="*/ 99252 w 5550890"/>
                  <a:gd name="connsiteY4673" fmla="*/ 525450 h 786115"/>
                  <a:gd name="connsiteX4674" fmla="*/ 99252 w 5550890"/>
                  <a:gd name="connsiteY4674" fmla="*/ 525450 h 786115"/>
                  <a:gd name="connsiteX4675" fmla="*/ 99939 w 5550890"/>
                  <a:gd name="connsiteY4675" fmla="*/ 526137 h 786115"/>
                  <a:gd name="connsiteX4676" fmla="*/ 99939 w 5550890"/>
                  <a:gd name="connsiteY4676" fmla="*/ 527168 h 786115"/>
                  <a:gd name="connsiteX4677" fmla="*/ 99939 w 5550890"/>
                  <a:gd name="connsiteY4677" fmla="*/ 530945 h 786115"/>
                  <a:gd name="connsiteX4678" fmla="*/ 99939 w 5550890"/>
                  <a:gd name="connsiteY4678" fmla="*/ 530945 h 786115"/>
                  <a:gd name="connsiteX4679" fmla="*/ 99939 w 5550890"/>
                  <a:gd name="connsiteY4679" fmla="*/ 531976 h 786115"/>
                  <a:gd name="connsiteX4680" fmla="*/ 99252 w 5550890"/>
                  <a:gd name="connsiteY4680" fmla="*/ 532663 h 786115"/>
                  <a:gd name="connsiteX4681" fmla="*/ 96333 w 5550890"/>
                  <a:gd name="connsiteY4681" fmla="*/ 533865 h 786115"/>
                  <a:gd name="connsiteX4682" fmla="*/ 96333 w 5550890"/>
                  <a:gd name="connsiteY4682" fmla="*/ 533865 h 786115"/>
                  <a:gd name="connsiteX4683" fmla="*/ 89121 w 5550890"/>
                  <a:gd name="connsiteY4683" fmla="*/ 529572 h 786115"/>
                  <a:gd name="connsiteX4684" fmla="*/ 89121 w 5550890"/>
                  <a:gd name="connsiteY4684" fmla="*/ 529572 h 786115"/>
                  <a:gd name="connsiteX4685" fmla="*/ 81222 w 5550890"/>
                  <a:gd name="connsiteY4685" fmla="*/ 528370 h 786115"/>
                  <a:gd name="connsiteX4686" fmla="*/ 81222 w 5550890"/>
                  <a:gd name="connsiteY4686" fmla="*/ 528370 h 786115"/>
                  <a:gd name="connsiteX4687" fmla="*/ 81050 w 5550890"/>
                  <a:gd name="connsiteY4687" fmla="*/ 528370 h 786115"/>
                  <a:gd name="connsiteX4688" fmla="*/ 85171 w 5550890"/>
                  <a:gd name="connsiteY4688" fmla="*/ 533006 h 786115"/>
                  <a:gd name="connsiteX4689" fmla="*/ 85171 w 5550890"/>
                  <a:gd name="connsiteY4689" fmla="*/ 533006 h 786115"/>
                  <a:gd name="connsiteX4690" fmla="*/ 91525 w 5550890"/>
                  <a:gd name="connsiteY4690" fmla="*/ 534551 h 786115"/>
                  <a:gd name="connsiteX4691" fmla="*/ 91525 w 5550890"/>
                  <a:gd name="connsiteY4691" fmla="*/ 534551 h 786115"/>
                  <a:gd name="connsiteX4692" fmla="*/ 101312 w 5550890"/>
                  <a:gd name="connsiteY4692" fmla="*/ 533693 h 786115"/>
                  <a:gd name="connsiteX4693" fmla="*/ 101312 w 5550890"/>
                  <a:gd name="connsiteY4693" fmla="*/ 533693 h 786115"/>
                  <a:gd name="connsiteX4694" fmla="*/ 106120 w 5550890"/>
                  <a:gd name="connsiteY4694" fmla="*/ 539703 h 786115"/>
                  <a:gd name="connsiteX4695" fmla="*/ 106120 w 5550890"/>
                  <a:gd name="connsiteY4695" fmla="*/ 539703 h 786115"/>
                  <a:gd name="connsiteX4696" fmla="*/ 103373 w 5550890"/>
                  <a:gd name="connsiteY4696" fmla="*/ 547602 h 786115"/>
                  <a:gd name="connsiteX4697" fmla="*/ 103373 w 5550890"/>
                  <a:gd name="connsiteY4697" fmla="*/ 547602 h 786115"/>
                  <a:gd name="connsiteX4698" fmla="*/ 99939 w 5550890"/>
                  <a:gd name="connsiteY4698" fmla="*/ 560653 h 786115"/>
                  <a:gd name="connsiteX4699" fmla="*/ 99939 w 5550890"/>
                  <a:gd name="connsiteY4699" fmla="*/ 560653 h 786115"/>
                  <a:gd name="connsiteX4700" fmla="*/ 83626 w 5550890"/>
                  <a:gd name="connsiteY4700" fmla="*/ 571299 h 786115"/>
                  <a:gd name="connsiteX4701" fmla="*/ 83626 w 5550890"/>
                  <a:gd name="connsiteY4701" fmla="*/ 571299 h 786115"/>
                  <a:gd name="connsiteX4702" fmla="*/ 70919 w 5550890"/>
                  <a:gd name="connsiteY4702" fmla="*/ 590531 h 786115"/>
                  <a:gd name="connsiteX4703" fmla="*/ 70919 w 5550890"/>
                  <a:gd name="connsiteY4703" fmla="*/ 590531 h 786115"/>
                  <a:gd name="connsiteX4704" fmla="*/ 52545 w 5550890"/>
                  <a:gd name="connsiteY4704" fmla="*/ 608046 h 786115"/>
                  <a:gd name="connsiteX4705" fmla="*/ 52545 w 5550890"/>
                  <a:gd name="connsiteY4705" fmla="*/ 608046 h 786115"/>
                  <a:gd name="connsiteX4706" fmla="*/ 39151 w 5550890"/>
                  <a:gd name="connsiteY4706" fmla="*/ 621783 h 786115"/>
                  <a:gd name="connsiteX4707" fmla="*/ 39151 w 5550890"/>
                  <a:gd name="connsiteY4707" fmla="*/ 621783 h 786115"/>
                  <a:gd name="connsiteX4708" fmla="*/ 15283 w 5550890"/>
                  <a:gd name="connsiteY4708" fmla="*/ 637066 h 786115"/>
                  <a:gd name="connsiteX4709" fmla="*/ 15283 w 5550890"/>
                  <a:gd name="connsiteY4709" fmla="*/ 637066 h 786115"/>
                  <a:gd name="connsiteX4710" fmla="*/ 18030 w 5550890"/>
                  <a:gd name="connsiteY4710" fmla="*/ 638955 h 786115"/>
                  <a:gd name="connsiteX4711" fmla="*/ 18030 w 5550890"/>
                  <a:gd name="connsiteY4711" fmla="*/ 638955 h 786115"/>
                  <a:gd name="connsiteX4712" fmla="*/ 2907667 w 5550890"/>
                  <a:gd name="connsiteY4712" fmla="*/ 486814 h 786115"/>
                  <a:gd name="connsiteX4713" fmla="*/ 2907495 w 5550890"/>
                  <a:gd name="connsiteY4713" fmla="*/ 486299 h 786115"/>
                  <a:gd name="connsiteX4714" fmla="*/ 2907495 w 5550890"/>
                  <a:gd name="connsiteY4714" fmla="*/ 486299 h 786115"/>
                  <a:gd name="connsiteX4715" fmla="*/ 2907667 w 5550890"/>
                  <a:gd name="connsiteY4715" fmla="*/ 486814 h 786115"/>
                  <a:gd name="connsiteX4716" fmla="*/ 2907667 w 5550890"/>
                  <a:gd name="connsiteY4716" fmla="*/ 486814 h 786115"/>
                  <a:gd name="connsiteX4717" fmla="*/ 2903546 w 5550890"/>
                  <a:gd name="connsiteY4717" fmla="*/ 485613 h 786115"/>
                  <a:gd name="connsiteX4718" fmla="*/ 2903546 w 5550890"/>
                  <a:gd name="connsiteY4718" fmla="*/ 485613 h 786115"/>
                  <a:gd name="connsiteX4719" fmla="*/ 2903546 w 5550890"/>
                  <a:gd name="connsiteY4719" fmla="*/ 485613 h 786115"/>
                  <a:gd name="connsiteX4720" fmla="*/ 2903546 w 5550890"/>
                  <a:gd name="connsiteY4720" fmla="*/ 485613 h 786115"/>
                  <a:gd name="connsiteX4721" fmla="*/ 2903546 w 5550890"/>
                  <a:gd name="connsiteY4721" fmla="*/ 485613 h 786115"/>
                  <a:gd name="connsiteX4722" fmla="*/ 2906465 w 5550890"/>
                  <a:gd name="connsiteY4722" fmla="*/ 485269 h 786115"/>
                  <a:gd name="connsiteX4723" fmla="*/ 2906465 w 5550890"/>
                  <a:gd name="connsiteY4723" fmla="*/ 485269 h 786115"/>
                  <a:gd name="connsiteX4724" fmla="*/ 2906465 w 5550890"/>
                  <a:gd name="connsiteY4724" fmla="*/ 485269 h 786115"/>
                  <a:gd name="connsiteX4725" fmla="*/ 2906465 w 5550890"/>
                  <a:gd name="connsiteY4725" fmla="*/ 485269 h 786115"/>
                  <a:gd name="connsiteX4726" fmla="*/ 2906465 w 5550890"/>
                  <a:gd name="connsiteY4726" fmla="*/ 485269 h 786115"/>
                  <a:gd name="connsiteX4727" fmla="*/ 2906465 w 5550890"/>
                  <a:gd name="connsiteY4727" fmla="*/ 485269 h 786115"/>
                  <a:gd name="connsiteX4728" fmla="*/ 2906465 w 5550890"/>
                  <a:gd name="connsiteY4728" fmla="*/ 485269 h 786115"/>
                  <a:gd name="connsiteX4729" fmla="*/ 4533645 w 5550890"/>
                  <a:gd name="connsiteY4729" fmla="*/ 419158 h 786115"/>
                  <a:gd name="connsiteX4730" fmla="*/ 4533645 w 5550890"/>
                  <a:gd name="connsiteY4730" fmla="*/ 419158 h 786115"/>
                  <a:gd name="connsiteX4731" fmla="*/ 4533645 w 5550890"/>
                  <a:gd name="connsiteY4731" fmla="*/ 419158 h 786115"/>
                  <a:gd name="connsiteX4732" fmla="*/ 4533645 w 5550890"/>
                  <a:gd name="connsiteY4732" fmla="*/ 419158 h 786115"/>
                  <a:gd name="connsiteX4733" fmla="*/ 4533645 w 5550890"/>
                  <a:gd name="connsiteY4733" fmla="*/ 419158 h 786115"/>
                  <a:gd name="connsiteX4734" fmla="*/ 4586190 w 5550890"/>
                  <a:gd name="connsiteY4734" fmla="*/ 398553 h 786115"/>
                  <a:gd name="connsiteX4735" fmla="*/ 4584816 w 5550890"/>
                  <a:gd name="connsiteY4735" fmla="*/ 397866 h 786115"/>
                  <a:gd name="connsiteX4736" fmla="*/ 4586190 w 5550890"/>
                  <a:gd name="connsiteY4736" fmla="*/ 398553 h 786115"/>
                  <a:gd name="connsiteX4737" fmla="*/ 4586190 w 5550890"/>
                  <a:gd name="connsiteY4737" fmla="*/ 398553 h 786115"/>
                  <a:gd name="connsiteX4738" fmla="*/ 5266529 w 5550890"/>
                  <a:gd name="connsiteY4738" fmla="*/ 390654 h 786115"/>
                  <a:gd name="connsiteX4739" fmla="*/ 5266014 w 5550890"/>
                  <a:gd name="connsiteY4739" fmla="*/ 389280 h 786115"/>
                  <a:gd name="connsiteX4740" fmla="*/ 5265499 w 5550890"/>
                  <a:gd name="connsiteY4740" fmla="*/ 389795 h 786115"/>
                  <a:gd name="connsiteX4741" fmla="*/ 5265499 w 5550890"/>
                  <a:gd name="connsiteY4741" fmla="*/ 390654 h 786115"/>
                  <a:gd name="connsiteX4742" fmla="*/ 5266529 w 5550890"/>
                  <a:gd name="connsiteY4742" fmla="*/ 390654 h 786115"/>
                  <a:gd name="connsiteX4743" fmla="*/ 5266529 w 5550890"/>
                  <a:gd name="connsiteY4743" fmla="*/ 390654 h 786115"/>
                  <a:gd name="connsiteX4744" fmla="*/ 5265842 w 5550890"/>
                  <a:gd name="connsiteY4744" fmla="*/ 389108 h 786115"/>
                  <a:gd name="connsiteX4745" fmla="*/ 5265842 w 5550890"/>
                  <a:gd name="connsiteY4745" fmla="*/ 389108 h 786115"/>
                  <a:gd name="connsiteX4746" fmla="*/ 5265842 w 5550890"/>
                  <a:gd name="connsiteY4746" fmla="*/ 389108 h 786115"/>
                  <a:gd name="connsiteX4747" fmla="*/ 5265842 w 5550890"/>
                  <a:gd name="connsiteY4747" fmla="*/ 389108 h 786115"/>
                  <a:gd name="connsiteX4748" fmla="*/ 5265842 w 5550890"/>
                  <a:gd name="connsiteY4748" fmla="*/ 389108 h 786115"/>
                  <a:gd name="connsiteX4749" fmla="*/ 5274943 w 5550890"/>
                  <a:gd name="connsiteY4749" fmla="*/ 337422 h 786115"/>
                  <a:gd name="connsiteX4750" fmla="*/ 5274772 w 5550890"/>
                  <a:gd name="connsiteY4750" fmla="*/ 336907 h 786115"/>
                  <a:gd name="connsiteX4751" fmla="*/ 5274943 w 5550890"/>
                  <a:gd name="connsiteY4751" fmla="*/ 337422 h 786115"/>
                  <a:gd name="connsiteX4752" fmla="*/ 5274943 w 5550890"/>
                  <a:gd name="connsiteY4752" fmla="*/ 337422 h 786115"/>
                  <a:gd name="connsiteX4753" fmla="*/ 5274943 w 5550890"/>
                  <a:gd name="connsiteY4753" fmla="*/ 337422 h 786115"/>
                  <a:gd name="connsiteX4754" fmla="*/ 5322165 w 5550890"/>
                  <a:gd name="connsiteY4754" fmla="*/ 327291 h 786115"/>
                  <a:gd name="connsiteX4755" fmla="*/ 5322165 w 5550890"/>
                  <a:gd name="connsiteY4755" fmla="*/ 327291 h 786115"/>
                  <a:gd name="connsiteX4756" fmla="*/ 5322165 w 5550890"/>
                  <a:gd name="connsiteY4756" fmla="*/ 327291 h 786115"/>
                  <a:gd name="connsiteX4757" fmla="*/ 5322165 w 5550890"/>
                  <a:gd name="connsiteY4757" fmla="*/ 327291 h 786115"/>
                  <a:gd name="connsiteX4758" fmla="*/ 5322165 w 5550890"/>
                  <a:gd name="connsiteY4758" fmla="*/ 327291 h 786115"/>
                  <a:gd name="connsiteX4759" fmla="*/ 811186 w 5550890"/>
                  <a:gd name="connsiteY4759" fmla="*/ 288311 h 786115"/>
                  <a:gd name="connsiteX4760" fmla="*/ 811186 w 5550890"/>
                  <a:gd name="connsiteY4760" fmla="*/ 288311 h 786115"/>
                  <a:gd name="connsiteX4761" fmla="*/ 811186 w 5550890"/>
                  <a:gd name="connsiteY4761" fmla="*/ 288311 h 786115"/>
                  <a:gd name="connsiteX4762" fmla="*/ 811186 w 5550890"/>
                  <a:gd name="connsiteY4762" fmla="*/ 288311 h 786115"/>
                  <a:gd name="connsiteX4763" fmla="*/ 5431548 w 5550890"/>
                  <a:gd name="connsiteY4763" fmla="*/ 267018 h 786115"/>
                  <a:gd name="connsiteX4764" fmla="*/ 5431548 w 5550890"/>
                  <a:gd name="connsiteY4764" fmla="*/ 267018 h 786115"/>
                  <a:gd name="connsiteX4765" fmla="*/ 5431548 w 5550890"/>
                  <a:gd name="connsiteY4765" fmla="*/ 267018 h 786115"/>
                  <a:gd name="connsiteX4766" fmla="*/ 5431548 w 5550890"/>
                  <a:gd name="connsiteY4766" fmla="*/ 267018 h 786115"/>
                  <a:gd name="connsiteX4767" fmla="*/ 5431548 w 5550890"/>
                  <a:gd name="connsiteY4767" fmla="*/ 267018 h 786115"/>
                  <a:gd name="connsiteX4768" fmla="*/ 5431548 w 5550890"/>
                  <a:gd name="connsiteY4768" fmla="*/ 267018 h 786115"/>
                  <a:gd name="connsiteX4769" fmla="*/ 5535608 w 5550890"/>
                  <a:gd name="connsiteY4769" fmla="*/ 257574 h 786115"/>
                  <a:gd name="connsiteX4770" fmla="*/ 5543164 w 5550890"/>
                  <a:gd name="connsiteY4770" fmla="*/ 254998 h 786115"/>
                  <a:gd name="connsiteX4771" fmla="*/ 5543164 w 5550890"/>
                  <a:gd name="connsiteY4771" fmla="*/ 254998 h 786115"/>
                  <a:gd name="connsiteX4772" fmla="*/ 5548830 w 5550890"/>
                  <a:gd name="connsiteY4772" fmla="*/ 248473 h 786115"/>
                  <a:gd name="connsiteX4773" fmla="*/ 5548830 w 5550890"/>
                  <a:gd name="connsiteY4773" fmla="*/ 248473 h 786115"/>
                  <a:gd name="connsiteX4774" fmla="*/ 5547457 w 5550890"/>
                  <a:gd name="connsiteY4774" fmla="*/ 248301 h 786115"/>
                  <a:gd name="connsiteX4775" fmla="*/ 5547457 w 5550890"/>
                  <a:gd name="connsiteY4775" fmla="*/ 248301 h 786115"/>
                  <a:gd name="connsiteX4776" fmla="*/ 5540416 w 5550890"/>
                  <a:gd name="connsiteY4776" fmla="*/ 248129 h 786115"/>
                  <a:gd name="connsiteX4777" fmla="*/ 5540416 w 5550890"/>
                  <a:gd name="connsiteY4777" fmla="*/ 248129 h 786115"/>
                  <a:gd name="connsiteX4778" fmla="*/ 5505729 w 5550890"/>
                  <a:gd name="connsiteY4778" fmla="*/ 249331 h 786115"/>
                  <a:gd name="connsiteX4779" fmla="*/ 5505729 w 5550890"/>
                  <a:gd name="connsiteY4779" fmla="*/ 249331 h 786115"/>
                  <a:gd name="connsiteX4780" fmla="*/ 5502467 w 5550890"/>
                  <a:gd name="connsiteY4780" fmla="*/ 254998 h 786115"/>
                  <a:gd name="connsiteX4781" fmla="*/ 5502467 w 5550890"/>
                  <a:gd name="connsiteY4781" fmla="*/ 254998 h 786115"/>
                  <a:gd name="connsiteX4782" fmla="*/ 5501436 w 5550890"/>
                  <a:gd name="connsiteY4782" fmla="*/ 255857 h 786115"/>
                  <a:gd name="connsiteX4783" fmla="*/ 5501436 w 5550890"/>
                  <a:gd name="connsiteY4783" fmla="*/ 255857 h 786115"/>
                  <a:gd name="connsiteX4784" fmla="*/ 5516375 w 5550890"/>
                  <a:gd name="connsiteY4784" fmla="*/ 253968 h 786115"/>
                  <a:gd name="connsiteX4785" fmla="*/ 5516375 w 5550890"/>
                  <a:gd name="connsiteY4785" fmla="*/ 253968 h 786115"/>
                  <a:gd name="connsiteX4786" fmla="*/ 5528396 w 5550890"/>
                  <a:gd name="connsiteY4786" fmla="*/ 254483 h 786115"/>
                  <a:gd name="connsiteX4787" fmla="*/ 5528396 w 5550890"/>
                  <a:gd name="connsiteY4787" fmla="*/ 254483 h 786115"/>
                  <a:gd name="connsiteX4788" fmla="*/ 5528911 w 5550890"/>
                  <a:gd name="connsiteY4788" fmla="*/ 254483 h 786115"/>
                  <a:gd name="connsiteX4789" fmla="*/ 5528911 w 5550890"/>
                  <a:gd name="connsiteY4789" fmla="*/ 254483 h 786115"/>
                  <a:gd name="connsiteX4790" fmla="*/ 5533032 w 5550890"/>
                  <a:gd name="connsiteY4790" fmla="*/ 255857 h 786115"/>
                  <a:gd name="connsiteX4791" fmla="*/ 5533032 w 5550890"/>
                  <a:gd name="connsiteY4791" fmla="*/ 255857 h 786115"/>
                  <a:gd name="connsiteX4792" fmla="*/ 5534578 w 5550890"/>
                  <a:gd name="connsiteY4792" fmla="*/ 257230 h 786115"/>
                  <a:gd name="connsiteX4793" fmla="*/ 5534578 w 5550890"/>
                  <a:gd name="connsiteY4793" fmla="*/ 257230 h 786115"/>
                  <a:gd name="connsiteX4794" fmla="*/ 5535608 w 5550890"/>
                  <a:gd name="connsiteY4794" fmla="*/ 257574 h 786115"/>
                  <a:gd name="connsiteX4795" fmla="*/ 5535608 w 5550890"/>
                  <a:gd name="connsiteY4795" fmla="*/ 257574 h 786115"/>
                  <a:gd name="connsiteX4796" fmla="*/ 1311567 w 5550890"/>
                  <a:gd name="connsiteY4796" fmla="*/ 256200 h 786115"/>
                  <a:gd name="connsiteX4797" fmla="*/ 1311567 w 5550890"/>
                  <a:gd name="connsiteY4797" fmla="*/ 255342 h 786115"/>
                  <a:gd name="connsiteX4798" fmla="*/ 1311567 w 5550890"/>
                  <a:gd name="connsiteY4798" fmla="*/ 255342 h 786115"/>
                  <a:gd name="connsiteX4799" fmla="*/ 1311395 w 5550890"/>
                  <a:gd name="connsiteY4799" fmla="*/ 253281 h 786115"/>
                  <a:gd name="connsiteX4800" fmla="*/ 1311395 w 5550890"/>
                  <a:gd name="connsiteY4800" fmla="*/ 253281 h 786115"/>
                  <a:gd name="connsiteX4801" fmla="*/ 1309506 w 5550890"/>
                  <a:gd name="connsiteY4801" fmla="*/ 255342 h 786115"/>
                  <a:gd name="connsiteX4802" fmla="*/ 1309506 w 5550890"/>
                  <a:gd name="connsiteY4802" fmla="*/ 255342 h 786115"/>
                  <a:gd name="connsiteX4803" fmla="*/ 1308819 w 5550890"/>
                  <a:gd name="connsiteY4803" fmla="*/ 255685 h 786115"/>
                  <a:gd name="connsiteX4804" fmla="*/ 1308648 w 5550890"/>
                  <a:gd name="connsiteY4804" fmla="*/ 255685 h 786115"/>
                  <a:gd name="connsiteX4805" fmla="*/ 1311567 w 5550890"/>
                  <a:gd name="connsiteY4805" fmla="*/ 256200 h 786115"/>
                  <a:gd name="connsiteX4806" fmla="*/ 1311567 w 5550890"/>
                  <a:gd name="connsiteY4806" fmla="*/ 256200 h 786115"/>
                  <a:gd name="connsiteX4807" fmla="*/ 5548830 w 5550890"/>
                  <a:gd name="connsiteY4807" fmla="*/ 247957 h 786115"/>
                  <a:gd name="connsiteX4808" fmla="*/ 5548830 w 5550890"/>
                  <a:gd name="connsiteY4808" fmla="*/ 247957 h 786115"/>
                  <a:gd name="connsiteX4809" fmla="*/ 5548830 w 5550890"/>
                  <a:gd name="connsiteY4809" fmla="*/ 247957 h 786115"/>
                  <a:gd name="connsiteX4810" fmla="*/ 5548830 w 5550890"/>
                  <a:gd name="connsiteY4810" fmla="*/ 247957 h 786115"/>
                  <a:gd name="connsiteX4811" fmla="*/ 5548830 w 5550890"/>
                  <a:gd name="connsiteY4811" fmla="*/ 247957 h 786115"/>
                  <a:gd name="connsiteX4812" fmla="*/ 5548830 w 5550890"/>
                  <a:gd name="connsiteY4812" fmla="*/ 247957 h 786115"/>
                  <a:gd name="connsiteX4813" fmla="*/ 838489 w 5550890"/>
                  <a:gd name="connsiteY4813" fmla="*/ 233705 h 786115"/>
                  <a:gd name="connsiteX4814" fmla="*/ 839176 w 5550890"/>
                  <a:gd name="connsiteY4814" fmla="*/ 233705 h 786115"/>
                  <a:gd name="connsiteX4815" fmla="*/ 839176 w 5550890"/>
                  <a:gd name="connsiteY4815" fmla="*/ 233705 h 786115"/>
                  <a:gd name="connsiteX4816" fmla="*/ 838489 w 5550890"/>
                  <a:gd name="connsiteY4816" fmla="*/ 233705 h 786115"/>
                  <a:gd name="connsiteX4817" fmla="*/ 838489 w 5550890"/>
                  <a:gd name="connsiteY4817" fmla="*/ 233705 h 786115"/>
                  <a:gd name="connsiteX4818" fmla="*/ 3089171 w 5550890"/>
                  <a:gd name="connsiteY4818" fmla="*/ 216190 h 786115"/>
                  <a:gd name="connsiteX4819" fmla="*/ 3089171 w 5550890"/>
                  <a:gd name="connsiteY4819" fmla="*/ 216190 h 786115"/>
                  <a:gd name="connsiteX4820" fmla="*/ 3089171 w 5550890"/>
                  <a:gd name="connsiteY4820" fmla="*/ 216190 h 786115"/>
                  <a:gd name="connsiteX4821" fmla="*/ 3089171 w 5550890"/>
                  <a:gd name="connsiteY4821" fmla="*/ 216190 h 786115"/>
                  <a:gd name="connsiteX4822" fmla="*/ 874549 w 5550890"/>
                  <a:gd name="connsiteY4822" fmla="*/ 214816 h 786115"/>
                  <a:gd name="connsiteX4823" fmla="*/ 874549 w 5550890"/>
                  <a:gd name="connsiteY4823" fmla="*/ 214816 h 786115"/>
                  <a:gd name="connsiteX4824" fmla="*/ 874549 w 5550890"/>
                  <a:gd name="connsiteY4824" fmla="*/ 214816 h 786115"/>
                  <a:gd name="connsiteX4825" fmla="*/ 874549 w 5550890"/>
                  <a:gd name="connsiteY4825" fmla="*/ 214816 h 786115"/>
                  <a:gd name="connsiteX4826" fmla="*/ 874549 w 5550890"/>
                  <a:gd name="connsiteY4826" fmla="*/ 214816 h 786115"/>
                  <a:gd name="connsiteX4827" fmla="*/ 1285981 w 5550890"/>
                  <a:gd name="connsiteY4827" fmla="*/ 209836 h 786115"/>
                  <a:gd name="connsiteX4828" fmla="*/ 1286668 w 5550890"/>
                  <a:gd name="connsiteY4828" fmla="*/ 208291 h 786115"/>
                  <a:gd name="connsiteX4829" fmla="*/ 1286668 w 5550890"/>
                  <a:gd name="connsiteY4829" fmla="*/ 208291 h 786115"/>
                  <a:gd name="connsiteX4830" fmla="*/ 1285981 w 5550890"/>
                  <a:gd name="connsiteY4830" fmla="*/ 209836 h 786115"/>
                  <a:gd name="connsiteX4831" fmla="*/ 1285981 w 5550890"/>
                  <a:gd name="connsiteY4831" fmla="*/ 209836 h 786115"/>
                  <a:gd name="connsiteX4832" fmla="*/ 3101877 w 5550890"/>
                  <a:gd name="connsiteY4832" fmla="*/ 198504 h 786115"/>
                  <a:gd name="connsiteX4833" fmla="*/ 3101877 w 5550890"/>
                  <a:gd name="connsiteY4833" fmla="*/ 198332 h 786115"/>
                  <a:gd name="connsiteX4834" fmla="*/ 3101877 w 5550890"/>
                  <a:gd name="connsiteY4834" fmla="*/ 198332 h 786115"/>
                  <a:gd name="connsiteX4835" fmla="*/ 3101877 w 5550890"/>
                  <a:gd name="connsiteY4835" fmla="*/ 198504 h 786115"/>
                  <a:gd name="connsiteX4836" fmla="*/ 3101877 w 5550890"/>
                  <a:gd name="connsiteY4836" fmla="*/ 198504 h 786115"/>
                  <a:gd name="connsiteX4837" fmla="*/ 1279799 w 5550890"/>
                  <a:gd name="connsiteY4837" fmla="*/ 190948 h 786115"/>
                  <a:gd name="connsiteX4838" fmla="*/ 1279799 w 5550890"/>
                  <a:gd name="connsiteY4838" fmla="*/ 190948 h 786115"/>
                  <a:gd name="connsiteX4839" fmla="*/ 1278082 w 5550890"/>
                  <a:gd name="connsiteY4839" fmla="*/ 190948 h 786115"/>
                  <a:gd name="connsiteX4840" fmla="*/ 1279799 w 5550890"/>
                  <a:gd name="connsiteY4840" fmla="*/ 190948 h 786115"/>
                  <a:gd name="connsiteX4841" fmla="*/ 1279799 w 5550890"/>
                  <a:gd name="connsiteY4841" fmla="*/ 190948 h 786115"/>
                  <a:gd name="connsiteX4842" fmla="*/ 3103251 w 5550890"/>
                  <a:gd name="connsiteY4842" fmla="*/ 186998 h 786115"/>
                  <a:gd name="connsiteX4843" fmla="*/ 3103080 w 5550890"/>
                  <a:gd name="connsiteY4843" fmla="*/ 189059 h 786115"/>
                  <a:gd name="connsiteX4844" fmla="*/ 3103080 w 5550890"/>
                  <a:gd name="connsiteY4844" fmla="*/ 189059 h 786115"/>
                  <a:gd name="connsiteX4845" fmla="*/ 3102564 w 5550890"/>
                  <a:gd name="connsiteY4845" fmla="*/ 190604 h 786115"/>
                  <a:gd name="connsiteX4846" fmla="*/ 3102564 w 5550890"/>
                  <a:gd name="connsiteY4846" fmla="*/ 190604 h 786115"/>
                  <a:gd name="connsiteX4847" fmla="*/ 3105140 w 5550890"/>
                  <a:gd name="connsiteY4847" fmla="*/ 188372 h 786115"/>
                  <a:gd name="connsiteX4848" fmla="*/ 3105140 w 5550890"/>
                  <a:gd name="connsiteY4848" fmla="*/ 188372 h 786115"/>
                  <a:gd name="connsiteX4849" fmla="*/ 3105827 w 5550890"/>
                  <a:gd name="connsiteY4849" fmla="*/ 186483 h 786115"/>
                  <a:gd name="connsiteX4850" fmla="*/ 3105827 w 5550890"/>
                  <a:gd name="connsiteY4850" fmla="*/ 186483 h 786115"/>
                  <a:gd name="connsiteX4851" fmla="*/ 3103766 w 5550890"/>
                  <a:gd name="connsiteY4851" fmla="*/ 183049 h 786115"/>
                  <a:gd name="connsiteX4852" fmla="*/ 3103766 w 5550890"/>
                  <a:gd name="connsiteY4852" fmla="*/ 183049 h 786115"/>
                  <a:gd name="connsiteX4853" fmla="*/ 3101362 w 5550890"/>
                  <a:gd name="connsiteY4853" fmla="*/ 177210 h 786115"/>
                  <a:gd name="connsiteX4854" fmla="*/ 3101362 w 5550890"/>
                  <a:gd name="connsiteY4854" fmla="*/ 177210 h 786115"/>
                  <a:gd name="connsiteX4855" fmla="*/ 3103251 w 5550890"/>
                  <a:gd name="connsiteY4855" fmla="*/ 186998 h 786115"/>
                  <a:gd name="connsiteX4856" fmla="*/ 3103251 w 5550890"/>
                  <a:gd name="connsiteY4856" fmla="*/ 186998 h 786115"/>
                  <a:gd name="connsiteX4857" fmla="*/ 1282890 w 5550890"/>
                  <a:gd name="connsiteY4857" fmla="*/ 188201 h 786115"/>
                  <a:gd name="connsiteX4858" fmla="*/ 1280486 w 5550890"/>
                  <a:gd name="connsiteY4858" fmla="*/ 190433 h 786115"/>
                  <a:gd name="connsiteX4859" fmla="*/ 1280486 w 5550890"/>
                  <a:gd name="connsiteY4859" fmla="*/ 190433 h 786115"/>
                  <a:gd name="connsiteX4860" fmla="*/ 1280658 w 5550890"/>
                  <a:gd name="connsiteY4860" fmla="*/ 190261 h 786115"/>
                  <a:gd name="connsiteX4861" fmla="*/ 1280658 w 5550890"/>
                  <a:gd name="connsiteY4861" fmla="*/ 190261 h 786115"/>
                  <a:gd name="connsiteX4862" fmla="*/ 1283577 w 5550890"/>
                  <a:gd name="connsiteY4862" fmla="*/ 187857 h 786115"/>
                  <a:gd name="connsiteX4863" fmla="*/ 1283577 w 5550890"/>
                  <a:gd name="connsiteY4863" fmla="*/ 187857 h 786115"/>
                  <a:gd name="connsiteX4864" fmla="*/ 1282890 w 5550890"/>
                  <a:gd name="connsiteY4864" fmla="*/ 188201 h 786115"/>
                  <a:gd name="connsiteX4865" fmla="*/ 1282890 w 5550890"/>
                  <a:gd name="connsiteY4865" fmla="*/ 188201 h 786115"/>
                  <a:gd name="connsiteX4866" fmla="*/ 1267092 w 5550890"/>
                  <a:gd name="connsiteY4866" fmla="*/ 159181 h 786115"/>
                  <a:gd name="connsiteX4867" fmla="*/ 1267092 w 5550890"/>
                  <a:gd name="connsiteY4867" fmla="*/ 159181 h 786115"/>
                  <a:gd name="connsiteX4868" fmla="*/ 1267092 w 5550890"/>
                  <a:gd name="connsiteY4868" fmla="*/ 159181 h 786115"/>
                  <a:gd name="connsiteX4869" fmla="*/ 1267092 w 5550890"/>
                  <a:gd name="connsiteY4869" fmla="*/ 159181 h 786115"/>
                  <a:gd name="connsiteX4870" fmla="*/ 1267092 w 5550890"/>
                  <a:gd name="connsiteY4870" fmla="*/ 159181 h 786115"/>
                  <a:gd name="connsiteX4871" fmla="*/ 1017246 w 5550890"/>
                  <a:gd name="connsiteY4871" fmla="*/ 146302 h 786115"/>
                  <a:gd name="connsiteX4872" fmla="*/ 1017246 w 5550890"/>
                  <a:gd name="connsiteY4872" fmla="*/ 146302 h 786115"/>
                  <a:gd name="connsiteX4873" fmla="*/ 1017246 w 5550890"/>
                  <a:gd name="connsiteY4873" fmla="*/ 146302 h 786115"/>
                  <a:gd name="connsiteX4874" fmla="*/ 1017246 w 5550890"/>
                  <a:gd name="connsiteY4874" fmla="*/ 146302 h 786115"/>
                  <a:gd name="connsiteX4875" fmla="*/ 1017246 w 5550890"/>
                  <a:gd name="connsiteY4875" fmla="*/ 146302 h 786115"/>
                  <a:gd name="connsiteX4876" fmla="*/ 2875212 w 5550890"/>
                  <a:gd name="connsiteY4876" fmla="*/ 102171 h 786115"/>
                  <a:gd name="connsiteX4877" fmla="*/ 2875212 w 5550890"/>
                  <a:gd name="connsiteY4877" fmla="*/ 101999 h 786115"/>
                  <a:gd name="connsiteX4878" fmla="*/ 2875212 w 5550890"/>
                  <a:gd name="connsiteY4878" fmla="*/ 101999 h 786115"/>
                  <a:gd name="connsiteX4879" fmla="*/ 2875212 w 5550890"/>
                  <a:gd name="connsiteY4879" fmla="*/ 102171 h 786115"/>
                  <a:gd name="connsiteX4880" fmla="*/ 2875212 w 5550890"/>
                  <a:gd name="connsiteY4880" fmla="*/ 102171 h 786115"/>
                  <a:gd name="connsiteX4881" fmla="*/ 2879849 w 5550890"/>
                  <a:gd name="connsiteY4881" fmla="*/ 101312 h 786115"/>
                  <a:gd name="connsiteX4882" fmla="*/ 2879849 w 5550890"/>
                  <a:gd name="connsiteY4882" fmla="*/ 101312 h 786115"/>
                  <a:gd name="connsiteX4883" fmla="*/ 2879849 w 5550890"/>
                  <a:gd name="connsiteY4883" fmla="*/ 101312 h 786115"/>
                  <a:gd name="connsiteX4884" fmla="*/ 2879849 w 5550890"/>
                  <a:gd name="connsiteY4884" fmla="*/ 101312 h 786115"/>
                  <a:gd name="connsiteX4885" fmla="*/ 2879849 w 5550890"/>
                  <a:gd name="connsiteY4885" fmla="*/ 101312 h 786115"/>
                  <a:gd name="connsiteX4886" fmla="*/ 2879849 w 5550890"/>
                  <a:gd name="connsiteY4886" fmla="*/ 101312 h 786115"/>
                  <a:gd name="connsiteX4887" fmla="*/ 2879849 w 5550890"/>
                  <a:gd name="connsiteY4887" fmla="*/ 101312 h 786115"/>
                  <a:gd name="connsiteX4888" fmla="*/ 2879849 w 5550890"/>
                  <a:gd name="connsiteY4888" fmla="*/ 101312 h 786115"/>
                  <a:gd name="connsiteX4889" fmla="*/ 2879849 w 5550890"/>
                  <a:gd name="connsiteY4889" fmla="*/ 101312 h 786115"/>
                  <a:gd name="connsiteX4890" fmla="*/ 2879849 w 5550890"/>
                  <a:gd name="connsiteY4890" fmla="*/ 101312 h 786115"/>
                  <a:gd name="connsiteX4891" fmla="*/ 2879849 w 5550890"/>
                  <a:gd name="connsiteY4891" fmla="*/ 101312 h 786115"/>
                  <a:gd name="connsiteX4892" fmla="*/ 2879334 w 5550890"/>
                  <a:gd name="connsiteY4892" fmla="*/ 101312 h 786115"/>
                  <a:gd name="connsiteX4893" fmla="*/ 2879334 w 5550890"/>
                  <a:gd name="connsiteY4893" fmla="*/ 100969 h 786115"/>
                  <a:gd name="connsiteX4894" fmla="*/ 2879334 w 5550890"/>
                  <a:gd name="connsiteY4894" fmla="*/ 100969 h 786115"/>
                  <a:gd name="connsiteX4895" fmla="*/ 2877616 w 5550890"/>
                  <a:gd name="connsiteY4895" fmla="*/ 101140 h 786115"/>
                  <a:gd name="connsiteX4896" fmla="*/ 2879334 w 5550890"/>
                  <a:gd name="connsiteY4896" fmla="*/ 101312 h 786115"/>
                  <a:gd name="connsiteX4897" fmla="*/ 2879334 w 5550890"/>
                  <a:gd name="connsiteY4897" fmla="*/ 101312 h 786115"/>
                  <a:gd name="connsiteX4898" fmla="*/ 2883627 w 5550890"/>
                  <a:gd name="connsiteY4898" fmla="*/ 94100 h 786115"/>
                  <a:gd name="connsiteX4899" fmla="*/ 2883627 w 5550890"/>
                  <a:gd name="connsiteY4899" fmla="*/ 94100 h 786115"/>
                  <a:gd name="connsiteX4900" fmla="*/ 2883627 w 5550890"/>
                  <a:gd name="connsiteY4900" fmla="*/ 94100 h 786115"/>
                  <a:gd name="connsiteX4901" fmla="*/ 2883627 w 5550890"/>
                  <a:gd name="connsiteY4901" fmla="*/ 94100 h 786115"/>
                  <a:gd name="connsiteX4902" fmla="*/ 2883627 w 5550890"/>
                  <a:gd name="connsiteY4902" fmla="*/ 94100 h 786115"/>
                  <a:gd name="connsiteX4903" fmla="*/ 2883627 w 5550890"/>
                  <a:gd name="connsiteY4903" fmla="*/ 94100 h 786115"/>
                  <a:gd name="connsiteX4904" fmla="*/ 2883627 w 5550890"/>
                  <a:gd name="connsiteY4904" fmla="*/ 94100 h 786115"/>
                  <a:gd name="connsiteX4905" fmla="*/ 2883627 w 5550890"/>
                  <a:gd name="connsiteY4905" fmla="*/ 94100 h 786115"/>
                  <a:gd name="connsiteX4906" fmla="*/ 2883627 w 5550890"/>
                  <a:gd name="connsiteY4906" fmla="*/ 94100 h 786115"/>
                  <a:gd name="connsiteX4907" fmla="*/ 2883627 w 5550890"/>
                  <a:gd name="connsiteY4907" fmla="*/ 94100 h 786115"/>
                  <a:gd name="connsiteX4908" fmla="*/ 2883627 w 5550890"/>
                  <a:gd name="connsiteY4908" fmla="*/ 94100 h 786115"/>
                  <a:gd name="connsiteX4909" fmla="*/ 2767374 w 5550890"/>
                  <a:gd name="connsiteY4909" fmla="*/ 78474 h 786115"/>
                  <a:gd name="connsiteX4910" fmla="*/ 2766344 w 5550890"/>
                  <a:gd name="connsiteY4910" fmla="*/ 77959 h 786115"/>
                  <a:gd name="connsiteX4911" fmla="*/ 2764284 w 5550890"/>
                  <a:gd name="connsiteY4911" fmla="*/ 78818 h 786115"/>
                  <a:gd name="connsiteX4912" fmla="*/ 2763940 w 5550890"/>
                  <a:gd name="connsiteY4912" fmla="*/ 79504 h 786115"/>
                  <a:gd name="connsiteX4913" fmla="*/ 2767374 w 5550890"/>
                  <a:gd name="connsiteY4913" fmla="*/ 78474 h 786115"/>
                  <a:gd name="connsiteX4914" fmla="*/ 2767374 w 5550890"/>
                  <a:gd name="connsiteY4914" fmla="*/ 78474 h 786115"/>
                  <a:gd name="connsiteX4915" fmla="*/ 2922263 w 5550890"/>
                  <a:gd name="connsiteY4915" fmla="*/ 457966 h 786115"/>
                  <a:gd name="connsiteX4916" fmla="*/ 2922263 w 5550890"/>
                  <a:gd name="connsiteY4916" fmla="*/ 457966 h 786115"/>
                  <a:gd name="connsiteX4917" fmla="*/ 2922263 w 5550890"/>
                  <a:gd name="connsiteY4917" fmla="*/ 457966 h 786115"/>
                  <a:gd name="connsiteX4918" fmla="*/ 2922263 w 5550890"/>
                  <a:gd name="connsiteY4918" fmla="*/ 457966 h 786115"/>
                  <a:gd name="connsiteX4919" fmla="*/ 2922263 w 5550890"/>
                  <a:gd name="connsiteY4919" fmla="*/ 457966 h 786115"/>
                  <a:gd name="connsiteX4920" fmla="*/ 2922263 w 5550890"/>
                  <a:gd name="connsiteY4920" fmla="*/ 457966 h 786115"/>
                  <a:gd name="connsiteX4921" fmla="*/ 2922263 w 5550890"/>
                  <a:gd name="connsiteY4921" fmla="*/ 457966 h 786115"/>
                  <a:gd name="connsiteX4922" fmla="*/ 3101877 w 5550890"/>
                  <a:gd name="connsiteY4922" fmla="*/ 198504 h 786115"/>
                  <a:gd name="connsiteX4923" fmla="*/ 3101877 w 5550890"/>
                  <a:gd name="connsiteY4923" fmla="*/ 198504 h 786115"/>
                  <a:gd name="connsiteX4924" fmla="*/ 3101877 w 5550890"/>
                  <a:gd name="connsiteY4924" fmla="*/ 198504 h 786115"/>
                  <a:gd name="connsiteX4925" fmla="*/ 3101877 w 5550890"/>
                  <a:gd name="connsiteY4925" fmla="*/ 198504 h 786115"/>
                  <a:gd name="connsiteX4926" fmla="*/ 3101877 w 5550890"/>
                  <a:gd name="connsiteY4926" fmla="*/ 198504 h 786115"/>
                  <a:gd name="connsiteX4927" fmla="*/ 3101877 w 5550890"/>
                  <a:gd name="connsiteY4927" fmla="*/ 198504 h 78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</a:cxnLst>
                <a:rect l="l" t="t" r="r" b="b"/>
                <a:pathLst>
                  <a:path w="5550890" h="786115">
                    <a:moveTo>
                      <a:pt x="47565" y="756581"/>
                    </a:moveTo>
                    <a:lnTo>
                      <a:pt x="0" y="728591"/>
                    </a:lnTo>
                    <a:lnTo>
                      <a:pt x="1030" y="726530"/>
                    </a:lnTo>
                    <a:lnTo>
                      <a:pt x="5323" y="718288"/>
                    </a:lnTo>
                    <a:cubicBezTo>
                      <a:pt x="5323" y="718288"/>
                      <a:pt x="27818" y="680167"/>
                      <a:pt x="31596" y="673813"/>
                    </a:cubicBezTo>
                    <a:lnTo>
                      <a:pt x="31596" y="673813"/>
                    </a:lnTo>
                    <a:cubicBezTo>
                      <a:pt x="34171" y="669520"/>
                      <a:pt x="37091" y="662652"/>
                      <a:pt x="37091" y="658702"/>
                    </a:cubicBezTo>
                    <a:lnTo>
                      <a:pt x="37091" y="658702"/>
                    </a:lnTo>
                    <a:cubicBezTo>
                      <a:pt x="37091" y="656814"/>
                      <a:pt x="36575" y="655955"/>
                      <a:pt x="35889" y="655440"/>
                    </a:cubicBezTo>
                    <a:lnTo>
                      <a:pt x="35889" y="655440"/>
                    </a:lnTo>
                    <a:cubicBezTo>
                      <a:pt x="29879" y="650632"/>
                      <a:pt x="25414" y="649601"/>
                      <a:pt x="22323" y="648056"/>
                    </a:cubicBezTo>
                    <a:lnTo>
                      <a:pt x="22323" y="648056"/>
                    </a:lnTo>
                    <a:cubicBezTo>
                      <a:pt x="20091" y="646511"/>
                      <a:pt x="13394" y="644278"/>
                      <a:pt x="12535" y="638611"/>
                    </a:cubicBezTo>
                    <a:lnTo>
                      <a:pt x="12535" y="638611"/>
                    </a:lnTo>
                    <a:cubicBezTo>
                      <a:pt x="12535" y="637238"/>
                      <a:pt x="13394" y="635692"/>
                      <a:pt x="14081" y="635349"/>
                    </a:cubicBezTo>
                    <a:lnTo>
                      <a:pt x="14081" y="635349"/>
                    </a:lnTo>
                    <a:cubicBezTo>
                      <a:pt x="18717" y="630884"/>
                      <a:pt x="33656" y="624531"/>
                      <a:pt x="37949" y="620066"/>
                    </a:cubicBezTo>
                    <a:lnTo>
                      <a:pt x="37949" y="620066"/>
                    </a:lnTo>
                    <a:cubicBezTo>
                      <a:pt x="42929" y="615086"/>
                      <a:pt x="47737" y="608733"/>
                      <a:pt x="52717" y="605470"/>
                    </a:cubicBezTo>
                    <a:lnTo>
                      <a:pt x="52717" y="605470"/>
                    </a:lnTo>
                    <a:cubicBezTo>
                      <a:pt x="55464" y="604783"/>
                      <a:pt x="65767" y="596884"/>
                      <a:pt x="69030" y="590016"/>
                    </a:cubicBezTo>
                    <a:lnTo>
                      <a:pt x="69030" y="590016"/>
                    </a:lnTo>
                    <a:cubicBezTo>
                      <a:pt x="72636" y="584178"/>
                      <a:pt x="74868" y="573359"/>
                      <a:pt x="83969" y="568551"/>
                    </a:cubicBezTo>
                    <a:lnTo>
                      <a:pt x="83969" y="568551"/>
                    </a:lnTo>
                    <a:cubicBezTo>
                      <a:pt x="91181" y="565976"/>
                      <a:pt x="97191" y="565461"/>
                      <a:pt x="97878" y="560824"/>
                    </a:cubicBezTo>
                    <a:lnTo>
                      <a:pt x="97878" y="560824"/>
                    </a:lnTo>
                    <a:cubicBezTo>
                      <a:pt x="100110" y="556703"/>
                      <a:pt x="98565" y="551723"/>
                      <a:pt x="101999" y="546228"/>
                    </a:cubicBezTo>
                    <a:lnTo>
                      <a:pt x="101999" y="546228"/>
                    </a:lnTo>
                    <a:cubicBezTo>
                      <a:pt x="102686" y="545541"/>
                      <a:pt x="103716" y="542966"/>
                      <a:pt x="103716" y="541249"/>
                    </a:cubicBezTo>
                    <a:lnTo>
                      <a:pt x="103716" y="541249"/>
                    </a:lnTo>
                    <a:cubicBezTo>
                      <a:pt x="103716" y="540733"/>
                      <a:pt x="103716" y="540390"/>
                      <a:pt x="103545" y="540218"/>
                    </a:cubicBezTo>
                    <a:lnTo>
                      <a:pt x="103545" y="540218"/>
                    </a:lnTo>
                    <a:cubicBezTo>
                      <a:pt x="101828" y="540218"/>
                      <a:pt x="97878" y="541077"/>
                      <a:pt x="93929" y="541077"/>
                    </a:cubicBezTo>
                    <a:lnTo>
                      <a:pt x="93929" y="541077"/>
                    </a:lnTo>
                    <a:cubicBezTo>
                      <a:pt x="90838" y="541077"/>
                      <a:pt x="87575" y="540562"/>
                      <a:pt x="84828" y="538673"/>
                    </a:cubicBezTo>
                    <a:lnTo>
                      <a:pt x="84828" y="538673"/>
                    </a:lnTo>
                    <a:cubicBezTo>
                      <a:pt x="80878" y="536269"/>
                      <a:pt x="78646" y="533350"/>
                      <a:pt x="78474" y="530087"/>
                    </a:cubicBezTo>
                    <a:lnTo>
                      <a:pt x="78474" y="530087"/>
                    </a:lnTo>
                    <a:cubicBezTo>
                      <a:pt x="78474" y="527511"/>
                      <a:pt x="80878" y="525279"/>
                      <a:pt x="83454" y="525279"/>
                    </a:cubicBezTo>
                    <a:lnTo>
                      <a:pt x="83454" y="525279"/>
                    </a:lnTo>
                    <a:cubicBezTo>
                      <a:pt x="83969" y="525279"/>
                      <a:pt x="84828" y="525279"/>
                      <a:pt x="85686" y="525279"/>
                    </a:cubicBezTo>
                    <a:lnTo>
                      <a:pt x="85686" y="525279"/>
                    </a:lnTo>
                    <a:cubicBezTo>
                      <a:pt x="88777" y="525279"/>
                      <a:pt x="93070" y="525279"/>
                      <a:pt x="95131" y="528542"/>
                    </a:cubicBezTo>
                    <a:lnTo>
                      <a:pt x="95131" y="528542"/>
                    </a:lnTo>
                    <a:cubicBezTo>
                      <a:pt x="95818" y="529400"/>
                      <a:pt x="96676" y="529915"/>
                      <a:pt x="97363" y="530258"/>
                    </a:cubicBezTo>
                    <a:lnTo>
                      <a:pt x="97363" y="530258"/>
                    </a:lnTo>
                    <a:cubicBezTo>
                      <a:pt x="97363" y="530087"/>
                      <a:pt x="97363" y="529915"/>
                      <a:pt x="97363" y="529915"/>
                    </a:cubicBezTo>
                    <a:lnTo>
                      <a:pt x="97363" y="529915"/>
                    </a:lnTo>
                    <a:cubicBezTo>
                      <a:pt x="96333" y="528713"/>
                      <a:pt x="95474" y="526996"/>
                      <a:pt x="95474" y="524764"/>
                    </a:cubicBezTo>
                    <a:lnTo>
                      <a:pt x="95474" y="524764"/>
                    </a:lnTo>
                    <a:cubicBezTo>
                      <a:pt x="95474" y="523734"/>
                      <a:pt x="95646" y="522532"/>
                      <a:pt x="96161" y="521845"/>
                    </a:cubicBezTo>
                    <a:lnTo>
                      <a:pt x="96161" y="521845"/>
                    </a:lnTo>
                    <a:cubicBezTo>
                      <a:pt x="96848" y="519784"/>
                      <a:pt x="97363" y="518067"/>
                      <a:pt x="97706" y="517208"/>
                    </a:cubicBezTo>
                    <a:lnTo>
                      <a:pt x="97706" y="517208"/>
                    </a:lnTo>
                    <a:cubicBezTo>
                      <a:pt x="95131" y="516521"/>
                      <a:pt x="92383" y="514632"/>
                      <a:pt x="92555" y="510168"/>
                    </a:cubicBezTo>
                    <a:lnTo>
                      <a:pt x="92555" y="510168"/>
                    </a:lnTo>
                    <a:cubicBezTo>
                      <a:pt x="94272" y="507249"/>
                      <a:pt x="96676" y="504845"/>
                      <a:pt x="100110" y="504501"/>
                    </a:cubicBezTo>
                    <a:lnTo>
                      <a:pt x="100110" y="504501"/>
                    </a:lnTo>
                    <a:cubicBezTo>
                      <a:pt x="100969" y="504501"/>
                      <a:pt x="101999" y="504845"/>
                      <a:pt x="102686" y="505531"/>
                    </a:cubicBezTo>
                    <a:lnTo>
                      <a:pt x="102686" y="505531"/>
                    </a:lnTo>
                    <a:cubicBezTo>
                      <a:pt x="104060" y="507592"/>
                      <a:pt x="105262" y="509309"/>
                      <a:pt x="105777" y="509824"/>
                    </a:cubicBezTo>
                    <a:lnTo>
                      <a:pt x="105777" y="509824"/>
                    </a:lnTo>
                    <a:cubicBezTo>
                      <a:pt x="107322" y="509138"/>
                      <a:pt x="109211" y="509138"/>
                      <a:pt x="111272" y="508966"/>
                    </a:cubicBezTo>
                    <a:lnTo>
                      <a:pt x="111272" y="508966"/>
                    </a:lnTo>
                    <a:cubicBezTo>
                      <a:pt x="114706" y="508966"/>
                      <a:pt x="118827" y="509653"/>
                      <a:pt x="122262" y="511370"/>
                    </a:cubicBezTo>
                    <a:lnTo>
                      <a:pt x="122262" y="511370"/>
                    </a:lnTo>
                    <a:cubicBezTo>
                      <a:pt x="127070" y="513602"/>
                      <a:pt x="126383" y="513431"/>
                      <a:pt x="128959" y="513602"/>
                    </a:cubicBezTo>
                    <a:lnTo>
                      <a:pt x="128959" y="513602"/>
                    </a:lnTo>
                    <a:cubicBezTo>
                      <a:pt x="129474" y="513602"/>
                      <a:pt x="129817" y="513602"/>
                      <a:pt x="129989" y="513602"/>
                    </a:cubicBezTo>
                    <a:lnTo>
                      <a:pt x="129989" y="513602"/>
                    </a:lnTo>
                    <a:cubicBezTo>
                      <a:pt x="133595" y="513431"/>
                      <a:pt x="137716" y="513774"/>
                      <a:pt x="142009" y="518582"/>
                    </a:cubicBezTo>
                    <a:lnTo>
                      <a:pt x="142009" y="518582"/>
                    </a:lnTo>
                    <a:cubicBezTo>
                      <a:pt x="142353" y="519097"/>
                      <a:pt x="142696" y="519612"/>
                      <a:pt x="143039" y="519784"/>
                    </a:cubicBezTo>
                    <a:lnTo>
                      <a:pt x="143039" y="519784"/>
                    </a:lnTo>
                    <a:cubicBezTo>
                      <a:pt x="143211" y="519784"/>
                      <a:pt x="143211" y="519612"/>
                      <a:pt x="143383" y="519441"/>
                    </a:cubicBezTo>
                    <a:lnTo>
                      <a:pt x="143383" y="519441"/>
                    </a:lnTo>
                    <a:cubicBezTo>
                      <a:pt x="144241" y="518410"/>
                      <a:pt x="145615" y="517037"/>
                      <a:pt x="147676" y="516521"/>
                    </a:cubicBezTo>
                    <a:lnTo>
                      <a:pt x="147676" y="516521"/>
                    </a:lnTo>
                    <a:cubicBezTo>
                      <a:pt x="145100" y="515319"/>
                      <a:pt x="142181" y="514117"/>
                      <a:pt x="140807" y="512744"/>
                    </a:cubicBezTo>
                    <a:lnTo>
                      <a:pt x="140807" y="512744"/>
                    </a:lnTo>
                    <a:cubicBezTo>
                      <a:pt x="140979" y="512400"/>
                      <a:pt x="137373" y="512057"/>
                      <a:pt x="135141" y="507249"/>
                    </a:cubicBezTo>
                    <a:lnTo>
                      <a:pt x="135141" y="507249"/>
                    </a:lnTo>
                    <a:cubicBezTo>
                      <a:pt x="135141" y="507249"/>
                      <a:pt x="134454" y="505875"/>
                      <a:pt x="133767" y="505875"/>
                    </a:cubicBezTo>
                    <a:lnTo>
                      <a:pt x="133767" y="505875"/>
                    </a:lnTo>
                    <a:cubicBezTo>
                      <a:pt x="133423" y="505875"/>
                      <a:pt x="133423" y="505875"/>
                      <a:pt x="133423" y="505875"/>
                    </a:cubicBezTo>
                    <a:lnTo>
                      <a:pt x="133423" y="505875"/>
                    </a:lnTo>
                    <a:cubicBezTo>
                      <a:pt x="130848" y="505875"/>
                      <a:pt x="127070" y="505875"/>
                      <a:pt x="123807" y="504330"/>
                    </a:cubicBezTo>
                    <a:lnTo>
                      <a:pt x="123807" y="504330"/>
                    </a:lnTo>
                    <a:cubicBezTo>
                      <a:pt x="121575" y="503299"/>
                      <a:pt x="120373" y="501067"/>
                      <a:pt x="120373" y="499178"/>
                    </a:cubicBezTo>
                    <a:lnTo>
                      <a:pt x="120373" y="499178"/>
                    </a:lnTo>
                    <a:cubicBezTo>
                      <a:pt x="120373" y="497804"/>
                      <a:pt x="120888" y="496430"/>
                      <a:pt x="122605" y="494885"/>
                    </a:cubicBezTo>
                    <a:lnTo>
                      <a:pt x="122605" y="494885"/>
                    </a:lnTo>
                    <a:cubicBezTo>
                      <a:pt x="126211" y="493340"/>
                      <a:pt x="130676" y="493340"/>
                      <a:pt x="134969" y="491279"/>
                    </a:cubicBezTo>
                    <a:lnTo>
                      <a:pt x="134969" y="491279"/>
                    </a:lnTo>
                    <a:cubicBezTo>
                      <a:pt x="139090" y="488532"/>
                      <a:pt x="143039" y="487158"/>
                      <a:pt x="145272" y="485956"/>
                    </a:cubicBezTo>
                    <a:lnTo>
                      <a:pt x="145272" y="485956"/>
                    </a:lnTo>
                    <a:cubicBezTo>
                      <a:pt x="147847" y="484754"/>
                      <a:pt x="151969" y="483895"/>
                      <a:pt x="154888" y="483895"/>
                    </a:cubicBezTo>
                    <a:lnTo>
                      <a:pt x="154888" y="483895"/>
                    </a:lnTo>
                    <a:cubicBezTo>
                      <a:pt x="155746" y="484067"/>
                      <a:pt x="157979" y="483208"/>
                      <a:pt x="159009" y="486814"/>
                    </a:cubicBezTo>
                    <a:lnTo>
                      <a:pt x="159009" y="486814"/>
                    </a:lnTo>
                    <a:cubicBezTo>
                      <a:pt x="158666" y="488704"/>
                      <a:pt x="162100" y="500895"/>
                      <a:pt x="167080" y="500895"/>
                    </a:cubicBezTo>
                    <a:lnTo>
                      <a:pt x="167080" y="500895"/>
                    </a:lnTo>
                    <a:cubicBezTo>
                      <a:pt x="169655" y="501238"/>
                      <a:pt x="171201" y="501582"/>
                      <a:pt x="172059" y="501582"/>
                    </a:cubicBezTo>
                    <a:lnTo>
                      <a:pt x="172059" y="501582"/>
                    </a:lnTo>
                    <a:cubicBezTo>
                      <a:pt x="173605" y="501582"/>
                      <a:pt x="174635" y="500895"/>
                      <a:pt x="180989" y="497289"/>
                    </a:cubicBezTo>
                    <a:lnTo>
                      <a:pt x="180989" y="497289"/>
                    </a:lnTo>
                    <a:cubicBezTo>
                      <a:pt x="189746" y="493512"/>
                      <a:pt x="202110" y="486986"/>
                      <a:pt x="209665" y="486814"/>
                    </a:cubicBezTo>
                    <a:lnTo>
                      <a:pt x="209665" y="486814"/>
                    </a:lnTo>
                    <a:cubicBezTo>
                      <a:pt x="214645" y="486814"/>
                      <a:pt x="221170" y="486643"/>
                      <a:pt x="221857" y="486299"/>
                    </a:cubicBezTo>
                    <a:lnTo>
                      <a:pt x="221857" y="486299"/>
                    </a:lnTo>
                    <a:cubicBezTo>
                      <a:pt x="224605" y="483552"/>
                      <a:pt x="229928" y="479259"/>
                      <a:pt x="236109" y="479259"/>
                    </a:cubicBezTo>
                    <a:lnTo>
                      <a:pt x="236109" y="479259"/>
                    </a:lnTo>
                    <a:cubicBezTo>
                      <a:pt x="237827" y="479259"/>
                      <a:pt x="241089" y="479431"/>
                      <a:pt x="244867" y="479431"/>
                    </a:cubicBezTo>
                    <a:lnTo>
                      <a:pt x="244867" y="479431"/>
                    </a:lnTo>
                    <a:cubicBezTo>
                      <a:pt x="252766" y="479774"/>
                      <a:pt x="263756" y="478229"/>
                      <a:pt x="264614" y="476168"/>
                    </a:cubicBezTo>
                    <a:lnTo>
                      <a:pt x="264614" y="476168"/>
                    </a:lnTo>
                    <a:cubicBezTo>
                      <a:pt x="268049" y="472734"/>
                      <a:pt x="273715" y="464491"/>
                      <a:pt x="274059" y="455047"/>
                    </a:cubicBezTo>
                    <a:lnTo>
                      <a:pt x="274059" y="455047"/>
                    </a:lnTo>
                    <a:lnTo>
                      <a:pt x="274059" y="455047"/>
                    </a:lnTo>
                    <a:cubicBezTo>
                      <a:pt x="274059" y="449896"/>
                      <a:pt x="273715" y="446118"/>
                      <a:pt x="273715" y="443027"/>
                    </a:cubicBezTo>
                    <a:lnTo>
                      <a:pt x="273715" y="443027"/>
                    </a:lnTo>
                    <a:cubicBezTo>
                      <a:pt x="273715" y="439936"/>
                      <a:pt x="274059" y="437189"/>
                      <a:pt x="275432" y="434956"/>
                    </a:cubicBezTo>
                    <a:lnTo>
                      <a:pt x="275432" y="434956"/>
                    </a:lnTo>
                    <a:cubicBezTo>
                      <a:pt x="277493" y="430663"/>
                      <a:pt x="282301" y="428774"/>
                      <a:pt x="286594" y="428774"/>
                    </a:cubicBezTo>
                    <a:lnTo>
                      <a:pt x="286594" y="428774"/>
                    </a:lnTo>
                    <a:cubicBezTo>
                      <a:pt x="289341" y="428774"/>
                      <a:pt x="292261" y="429633"/>
                      <a:pt x="293978" y="431350"/>
                    </a:cubicBezTo>
                    <a:lnTo>
                      <a:pt x="293978" y="431350"/>
                    </a:lnTo>
                    <a:cubicBezTo>
                      <a:pt x="297584" y="433754"/>
                      <a:pt x="302392" y="437532"/>
                      <a:pt x="308745" y="437532"/>
                    </a:cubicBezTo>
                    <a:lnTo>
                      <a:pt x="308745" y="437532"/>
                    </a:lnTo>
                    <a:cubicBezTo>
                      <a:pt x="309604" y="437532"/>
                      <a:pt x="310463" y="437532"/>
                      <a:pt x="311321" y="437360"/>
                    </a:cubicBezTo>
                    <a:lnTo>
                      <a:pt x="311321" y="437360"/>
                    </a:lnTo>
                    <a:cubicBezTo>
                      <a:pt x="320422" y="435987"/>
                      <a:pt x="320422" y="432552"/>
                      <a:pt x="323685" y="427916"/>
                    </a:cubicBezTo>
                    <a:lnTo>
                      <a:pt x="323685" y="427916"/>
                    </a:lnTo>
                    <a:cubicBezTo>
                      <a:pt x="326947" y="424653"/>
                      <a:pt x="334331" y="420875"/>
                      <a:pt x="340513" y="420875"/>
                    </a:cubicBezTo>
                    <a:lnTo>
                      <a:pt x="340513" y="420875"/>
                    </a:lnTo>
                    <a:cubicBezTo>
                      <a:pt x="345149" y="420875"/>
                      <a:pt x="354250" y="419502"/>
                      <a:pt x="355796" y="418643"/>
                    </a:cubicBezTo>
                    <a:lnTo>
                      <a:pt x="355796" y="418643"/>
                    </a:lnTo>
                    <a:cubicBezTo>
                      <a:pt x="357341" y="417785"/>
                      <a:pt x="359230" y="416411"/>
                      <a:pt x="362149" y="416411"/>
                    </a:cubicBezTo>
                    <a:lnTo>
                      <a:pt x="362149" y="416411"/>
                    </a:lnTo>
                    <a:cubicBezTo>
                      <a:pt x="363351" y="416411"/>
                      <a:pt x="364725" y="416583"/>
                      <a:pt x="366270" y="417098"/>
                    </a:cubicBezTo>
                    <a:lnTo>
                      <a:pt x="366270" y="417098"/>
                    </a:lnTo>
                    <a:cubicBezTo>
                      <a:pt x="368846" y="417785"/>
                      <a:pt x="376401" y="419330"/>
                      <a:pt x="384472" y="419330"/>
                    </a:cubicBezTo>
                    <a:lnTo>
                      <a:pt x="384472" y="419330"/>
                    </a:lnTo>
                    <a:cubicBezTo>
                      <a:pt x="391684" y="419330"/>
                      <a:pt x="399068" y="417957"/>
                      <a:pt x="403189" y="413664"/>
                    </a:cubicBezTo>
                    <a:lnTo>
                      <a:pt x="403189" y="413664"/>
                    </a:lnTo>
                    <a:cubicBezTo>
                      <a:pt x="412805" y="405078"/>
                      <a:pt x="416068" y="399240"/>
                      <a:pt x="429633" y="396492"/>
                    </a:cubicBezTo>
                    <a:lnTo>
                      <a:pt x="429633" y="396492"/>
                    </a:lnTo>
                    <a:cubicBezTo>
                      <a:pt x="443371" y="395118"/>
                      <a:pt x="450583" y="393745"/>
                      <a:pt x="454876" y="390482"/>
                    </a:cubicBezTo>
                    <a:lnTo>
                      <a:pt x="454876" y="390482"/>
                    </a:lnTo>
                    <a:cubicBezTo>
                      <a:pt x="457623" y="388765"/>
                      <a:pt x="460542" y="383613"/>
                      <a:pt x="469643" y="383785"/>
                    </a:cubicBezTo>
                    <a:lnTo>
                      <a:pt x="469643" y="383785"/>
                    </a:lnTo>
                    <a:cubicBezTo>
                      <a:pt x="478401" y="382411"/>
                      <a:pt x="483209" y="381209"/>
                      <a:pt x="486815" y="380007"/>
                    </a:cubicBezTo>
                    <a:lnTo>
                      <a:pt x="486815" y="380007"/>
                    </a:lnTo>
                    <a:cubicBezTo>
                      <a:pt x="491108" y="378634"/>
                      <a:pt x="495229" y="378634"/>
                      <a:pt x="500209" y="378634"/>
                    </a:cubicBezTo>
                    <a:lnTo>
                      <a:pt x="500209" y="378634"/>
                    </a:lnTo>
                    <a:cubicBezTo>
                      <a:pt x="505532" y="378634"/>
                      <a:pt x="512744" y="376401"/>
                      <a:pt x="515148" y="375199"/>
                    </a:cubicBezTo>
                    <a:lnTo>
                      <a:pt x="515148" y="375199"/>
                    </a:lnTo>
                    <a:cubicBezTo>
                      <a:pt x="517895" y="372108"/>
                      <a:pt x="523047" y="370906"/>
                      <a:pt x="529229" y="370563"/>
                    </a:cubicBezTo>
                    <a:lnTo>
                      <a:pt x="529229" y="370563"/>
                    </a:lnTo>
                    <a:cubicBezTo>
                      <a:pt x="532148" y="370563"/>
                      <a:pt x="535067" y="371078"/>
                      <a:pt x="537986" y="372451"/>
                    </a:cubicBezTo>
                    <a:lnTo>
                      <a:pt x="537986" y="372451"/>
                    </a:lnTo>
                    <a:cubicBezTo>
                      <a:pt x="544855" y="376916"/>
                      <a:pt x="548632" y="382583"/>
                      <a:pt x="552754" y="382239"/>
                    </a:cubicBezTo>
                    <a:lnTo>
                      <a:pt x="552754" y="382239"/>
                    </a:lnTo>
                    <a:cubicBezTo>
                      <a:pt x="558936" y="381037"/>
                      <a:pt x="564259" y="379664"/>
                      <a:pt x="572158" y="379664"/>
                    </a:cubicBezTo>
                    <a:lnTo>
                      <a:pt x="572158" y="379664"/>
                    </a:lnTo>
                    <a:cubicBezTo>
                      <a:pt x="579370" y="379664"/>
                      <a:pt x="586582" y="378290"/>
                      <a:pt x="589673" y="375028"/>
                    </a:cubicBezTo>
                    <a:lnTo>
                      <a:pt x="589673" y="375028"/>
                    </a:lnTo>
                    <a:cubicBezTo>
                      <a:pt x="592249" y="373482"/>
                      <a:pt x="596198" y="364381"/>
                      <a:pt x="614571" y="360604"/>
                    </a:cubicBezTo>
                    <a:lnTo>
                      <a:pt x="614571" y="360604"/>
                    </a:lnTo>
                    <a:cubicBezTo>
                      <a:pt x="632086" y="358027"/>
                      <a:pt x="643076" y="354250"/>
                      <a:pt x="649602" y="351674"/>
                    </a:cubicBezTo>
                    <a:lnTo>
                      <a:pt x="649602" y="351674"/>
                    </a:lnTo>
                    <a:cubicBezTo>
                      <a:pt x="655611" y="350472"/>
                      <a:pt x="661107" y="348240"/>
                      <a:pt x="665743" y="342401"/>
                    </a:cubicBezTo>
                    <a:lnTo>
                      <a:pt x="665743" y="342401"/>
                    </a:lnTo>
                    <a:cubicBezTo>
                      <a:pt x="670723" y="336048"/>
                      <a:pt x="677248" y="327977"/>
                      <a:pt x="687379" y="324886"/>
                    </a:cubicBezTo>
                    <a:lnTo>
                      <a:pt x="687379" y="324886"/>
                    </a:lnTo>
                    <a:cubicBezTo>
                      <a:pt x="696308" y="323513"/>
                      <a:pt x="704036" y="323513"/>
                      <a:pt x="706611" y="323513"/>
                    </a:cubicBezTo>
                    <a:lnTo>
                      <a:pt x="706611" y="323513"/>
                    </a:lnTo>
                    <a:cubicBezTo>
                      <a:pt x="707642" y="323513"/>
                      <a:pt x="709359" y="321796"/>
                      <a:pt x="709359" y="320765"/>
                    </a:cubicBezTo>
                    <a:lnTo>
                      <a:pt x="709359" y="320765"/>
                    </a:lnTo>
                    <a:cubicBezTo>
                      <a:pt x="709359" y="320422"/>
                      <a:pt x="709359" y="320078"/>
                      <a:pt x="709530" y="319906"/>
                    </a:cubicBezTo>
                    <a:lnTo>
                      <a:pt x="709530" y="319906"/>
                    </a:lnTo>
                    <a:lnTo>
                      <a:pt x="709530" y="319735"/>
                    </a:lnTo>
                    <a:cubicBezTo>
                      <a:pt x="709874" y="319563"/>
                      <a:pt x="707470" y="317159"/>
                      <a:pt x="706268" y="314927"/>
                    </a:cubicBezTo>
                    <a:lnTo>
                      <a:pt x="706268" y="314927"/>
                    </a:lnTo>
                    <a:cubicBezTo>
                      <a:pt x="703864" y="312866"/>
                      <a:pt x="702662" y="310634"/>
                      <a:pt x="703177" y="308917"/>
                    </a:cubicBezTo>
                    <a:lnTo>
                      <a:pt x="703177" y="308917"/>
                    </a:lnTo>
                    <a:lnTo>
                      <a:pt x="703177" y="308917"/>
                    </a:lnTo>
                    <a:cubicBezTo>
                      <a:pt x="703005" y="308745"/>
                      <a:pt x="703005" y="308402"/>
                      <a:pt x="703005" y="308058"/>
                    </a:cubicBezTo>
                    <a:lnTo>
                      <a:pt x="703005" y="308058"/>
                    </a:lnTo>
                    <a:cubicBezTo>
                      <a:pt x="703005" y="306684"/>
                      <a:pt x="703177" y="305654"/>
                      <a:pt x="703177" y="305139"/>
                    </a:cubicBezTo>
                    <a:lnTo>
                      <a:pt x="703177" y="305139"/>
                    </a:lnTo>
                    <a:cubicBezTo>
                      <a:pt x="703005" y="304280"/>
                      <a:pt x="703692" y="304796"/>
                      <a:pt x="701803" y="303937"/>
                    </a:cubicBezTo>
                    <a:lnTo>
                      <a:pt x="701803" y="303937"/>
                    </a:lnTo>
                    <a:cubicBezTo>
                      <a:pt x="700944" y="302563"/>
                      <a:pt x="691500" y="304452"/>
                      <a:pt x="689955" y="296897"/>
                    </a:cubicBezTo>
                    <a:lnTo>
                      <a:pt x="689955" y="296897"/>
                    </a:lnTo>
                    <a:cubicBezTo>
                      <a:pt x="689955" y="296038"/>
                      <a:pt x="690298" y="295179"/>
                      <a:pt x="690470" y="295008"/>
                    </a:cubicBezTo>
                    <a:lnTo>
                      <a:pt x="690470" y="295008"/>
                    </a:lnTo>
                    <a:cubicBezTo>
                      <a:pt x="692187" y="287624"/>
                      <a:pt x="698197" y="280755"/>
                      <a:pt x="704207" y="280240"/>
                    </a:cubicBezTo>
                    <a:lnTo>
                      <a:pt x="704207" y="280240"/>
                    </a:lnTo>
                    <a:cubicBezTo>
                      <a:pt x="704894" y="280240"/>
                      <a:pt x="706268" y="280069"/>
                      <a:pt x="707813" y="280069"/>
                    </a:cubicBezTo>
                    <a:lnTo>
                      <a:pt x="707813" y="280069"/>
                    </a:lnTo>
                    <a:cubicBezTo>
                      <a:pt x="710389" y="280069"/>
                      <a:pt x="713652" y="280755"/>
                      <a:pt x="717429" y="283846"/>
                    </a:cubicBezTo>
                    <a:lnTo>
                      <a:pt x="717429" y="283846"/>
                    </a:lnTo>
                    <a:cubicBezTo>
                      <a:pt x="720520" y="287967"/>
                      <a:pt x="724470" y="290886"/>
                      <a:pt x="727389" y="290715"/>
                    </a:cubicBezTo>
                    <a:lnTo>
                      <a:pt x="727389" y="290715"/>
                    </a:lnTo>
                    <a:cubicBezTo>
                      <a:pt x="727904" y="290715"/>
                      <a:pt x="728419" y="290715"/>
                      <a:pt x="728763" y="290543"/>
                    </a:cubicBezTo>
                    <a:lnTo>
                      <a:pt x="728763" y="290543"/>
                    </a:lnTo>
                    <a:cubicBezTo>
                      <a:pt x="731510" y="289856"/>
                      <a:pt x="733742" y="288998"/>
                      <a:pt x="736661" y="288998"/>
                    </a:cubicBezTo>
                    <a:lnTo>
                      <a:pt x="736661" y="288998"/>
                    </a:lnTo>
                    <a:cubicBezTo>
                      <a:pt x="738722" y="288998"/>
                      <a:pt x="740783" y="289513"/>
                      <a:pt x="743530" y="291058"/>
                    </a:cubicBezTo>
                    <a:lnTo>
                      <a:pt x="743530" y="291058"/>
                    </a:lnTo>
                    <a:cubicBezTo>
                      <a:pt x="748510" y="294836"/>
                      <a:pt x="752116" y="296897"/>
                      <a:pt x="754520" y="296897"/>
                    </a:cubicBezTo>
                    <a:lnTo>
                      <a:pt x="754520" y="296897"/>
                    </a:lnTo>
                    <a:cubicBezTo>
                      <a:pt x="756409" y="296897"/>
                      <a:pt x="758813" y="296725"/>
                      <a:pt x="761045" y="296725"/>
                    </a:cubicBezTo>
                    <a:lnTo>
                      <a:pt x="761045" y="296725"/>
                    </a:lnTo>
                    <a:cubicBezTo>
                      <a:pt x="764480" y="296725"/>
                      <a:pt x="768429" y="297240"/>
                      <a:pt x="771348" y="300159"/>
                    </a:cubicBezTo>
                    <a:lnTo>
                      <a:pt x="771348" y="300159"/>
                    </a:lnTo>
                    <a:cubicBezTo>
                      <a:pt x="773409" y="302392"/>
                      <a:pt x="775469" y="304280"/>
                      <a:pt x="775985" y="304109"/>
                    </a:cubicBezTo>
                    <a:lnTo>
                      <a:pt x="775985" y="304109"/>
                    </a:lnTo>
                    <a:cubicBezTo>
                      <a:pt x="776156" y="304109"/>
                      <a:pt x="776500" y="304109"/>
                      <a:pt x="776671" y="304109"/>
                    </a:cubicBezTo>
                    <a:lnTo>
                      <a:pt x="776671" y="304109"/>
                    </a:lnTo>
                    <a:cubicBezTo>
                      <a:pt x="778389" y="302392"/>
                      <a:pt x="778560" y="299301"/>
                      <a:pt x="780106" y="295523"/>
                    </a:cubicBezTo>
                    <a:lnTo>
                      <a:pt x="780106" y="295523"/>
                    </a:lnTo>
                    <a:cubicBezTo>
                      <a:pt x="781651" y="293291"/>
                      <a:pt x="783540" y="291917"/>
                      <a:pt x="785601" y="291917"/>
                    </a:cubicBezTo>
                    <a:lnTo>
                      <a:pt x="785601" y="291917"/>
                    </a:lnTo>
                    <a:cubicBezTo>
                      <a:pt x="787661" y="291917"/>
                      <a:pt x="789550" y="293291"/>
                      <a:pt x="789378" y="294493"/>
                    </a:cubicBezTo>
                    <a:lnTo>
                      <a:pt x="789378" y="294493"/>
                    </a:lnTo>
                    <a:cubicBezTo>
                      <a:pt x="789893" y="295523"/>
                      <a:pt x="790065" y="296381"/>
                      <a:pt x="790237" y="297068"/>
                    </a:cubicBezTo>
                    <a:lnTo>
                      <a:pt x="790237" y="297068"/>
                    </a:lnTo>
                    <a:cubicBezTo>
                      <a:pt x="790409" y="297068"/>
                      <a:pt x="790409" y="297068"/>
                      <a:pt x="790580" y="297068"/>
                    </a:cubicBezTo>
                    <a:lnTo>
                      <a:pt x="790580" y="297068"/>
                    </a:lnTo>
                    <a:cubicBezTo>
                      <a:pt x="794015" y="298271"/>
                      <a:pt x="801227" y="299472"/>
                      <a:pt x="804661" y="305826"/>
                    </a:cubicBezTo>
                    <a:lnTo>
                      <a:pt x="804661" y="305826"/>
                    </a:lnTo>
                    <a:cubicBezTo>
                      <a:pt x="807065" y="310977"/>
                      <a:pt x="809813" y="315442"/>
                      <a:pt x="813075" y="316644"/>
                    </a:cubicBezTo>
                    <a:lnTo>
                      <a:pt x="813075" y="316644"/>
                    </a:lnTo>
                    <a:cubicBezTo>
                      <a:pt x="813418" y="316988"/>
                      <a:pt x="813762" y="317331"/>
                      <a:pt x="813934" y="317331"/>
                    </a:cubicBezTo>
                    <a:lnTo>
                      <a:pt x="813934" y="317331"/>
                    </a:lnTo>
                    <a:cubicBezTo>
                      <a:pt x="813934" y="317331"/>
                      <a:pt x="813934" y="317159"/>
                      <a:pt x="813934" y="316988"/>
                    </a:cubicBezTo>
                    <a:lnTo>
                      <a:pt x="813934" y="316988"/>
                    </a:lnTo>
                    <a:cubicBezTo>
                      <a:pt x="813934" y="316988"/>
                      <a:pt x="813934" y="316816"/>
                      <a:pt x="813934" y="316816"/>
                    </a:cubicBezTo>
                    <a:lnTo>
                      <a:pt x="813934" y="316816"/>
                    </a:lnTo>
                    <a:cubicBezTo>
                      <a:pt x="813590" y="315785"/>
                      <a:pt x="810156" y="311321"/>
                      <a:pt x="809984" y="306856"/>
                    </a:cubicBezTo>
                    <a:lnTo>
                      <a:pt x="809984" y="306856"/>
                    </a:lnTo>
                    <a:cubicBezTo>
                      <a:pt x="809984" y="306169"/>
                      <a:pt x="810156" y="305482"/>
                      <a:pt x="810328" y="304796"/>
                    </a:cubicBezTo>
                    <a:lnTo>
                      <a:pt x="810328" y="304796"/>
                    </a:lnTo>
                    <a:cubicBezTo>
                      <a:pt x="811530" y="301189"/>
                      <a:pt x="813590" y="298271"/>
                      <a:pt x="816338" y="297240"/>
                    </a:cubicBezTo>
                    <a:lnTo>
                      <a:pt x="816338" y="297240"/>
                    </a:lnTo>
                    <a:cubicBezTo>
                      <a:pt x="815136" y="296897"/>
                      <a:pt x="813762" y="296210"/>
                      <a:pt x="812732" y="295008"/>
                    </a:cubicBezTo>
                    <a:lnTo>
                      <a:pt x="812732" y="295008"/>
                    </a:lnTo>
                    <a:cubicBezTo>
                      <a:pt x="811701" y="294493"/>
                      <a:pt x="810671" y="293978"/>
                      <a:pt x="809813" y="293463"/>
                    </a:cubicBezTo>
                    <a:lnTo>
                      <a:pt x="809813" y="293463"/>
                    </a:lnTo>
                    <a:cubicBezTo>
                      <a:pt x="808954" y="292432"/>
                      <a:pt x="808439" y="293978"/>
                      <a:pt x="807237" y="290371"/>
                    </a:cubicBezTo>
                    <a:lnTo>
                      <a:pt x="807237" y="290371"/>
                    </a:lnTo>
                    <a:cubicBezTo>
                      <a:pt x="807237" y="288998"/>
                      <a:pt x="808267" y="288139"/>
                      <a:pt x="808782" y="287967"/>
                    </a:cubicBezTo>
                    <a:lnTo>
                      <a:pt x="808782" y="287967"/>
                    </a:lnTo>
                    <a:cubicBezTo>
                      <a:pt x="808267" y="287796"/>
                      <a:pt x="807924" y="287796"/>
                      <a:pt x="807409" y="287624"/>
                    </a:cubicBezTo>
                    <a:lnTo>
                      <a:pt x="807409" y="287624"/>
                    </a:lnTo>
                    <a:cubicBezTo>
                      <a:pt x="804489" y="287624"/>
                      <a:pt x="800883" y="286765"/>
                      <a:pt x="800712" y="282988"/>
                    </a:cubicBezTo>
                    <a:lnTo>
                      <a:pt x="800712" y="282988"/>
                    </a:lnTo>
                    <a:cubicBezTo>
                      <a:pt x="800712" y="281957"/>
                      <a:pt x="801055" y="281099"/>
                      <a:pt x="801914" y="279725"/>
                    </a:cubicBezTo>
                    <a:lnTo>
                      <a:pt x="801914" y="279725"/>
                    </a:lnTo>
                    <a:cubicBezTo>
                      <a:pt x="805863" y="276806"/>
                      <a:pt x="805005" y="279725"/>
                      <a:pt x="806206" y="276462"/>
                    </a:cubicBezTo>
                    <a:lnTo>
                      <a:pt x="806206" y="276462"/>
                    </a:lnTo>
                    <a:cubicBezTo>
                      <a:pt x="806206" y="275604"/>
                      <a:pt x="806206" y="274917"/>
                      <a:pt x="806206" y="274402"/>
                    </a:cubicBezTo>
                    <a:lnTo>
                      <a:pt x="806206" y="274402"/>
                    </a:lnTo>
                    <a:cubicBezTo>
                      <a:pt x="806378" y="269766"/>
                      <a:pt x="805863" y="266331"/>
                      <a:pt x="808782" y="262897"/>
                    </a:cubicBezTo>
                    <a:lnTo>
                      <a:pt x="808782" y="262897"/>
                    </a:lnTo>
                    <a:cubicBezTo>
                      <a:pt x="810499" y="261867"/>
                      <a:pt x="810499" y="261867"/>
                      <a:pt x="810499" y="261180"/>
                    </a:cubicBezTo>
                    <a:lnTo>
                      <a:pt x="810499" y="261180"/>
                    </a:lnTo>
                    <a:cubicBezTo>
                      <a:pt x="810499" y="260836"/>
                      <a:pt x="810499" y="260321"/>
                      <a:pt x="809984" y="258604"/>
                    </a:cubicBezTo>
                    <a:lnTo>
                      <a:pt x="809984" y="258604"/>
                    </a:lnTo>
                    <a:cubicBezTo>
                      <a:pt x="809984" y="256887"/>
                      <a:pt x="809813" y="254998"/>
                      <a:pt x="809813" y="253109"/>
                    </a:cubicBezTo>
                    <a:lnTo>
                      <a:pt x="809813" y="253109"/>
                    </a:lnTo>
                    <a:cubicBezTo>
                      <a:pt x="809641" y="249675"/>
                      <a:pt x="810499" y="244695"/>
                      <a:pt x="814964" y="243664"/>
                    </a:cubicBezTo>
                    <a:lnTo>
                      <a:pt x="814964" y="243664"/>
                    </a:lnTo>
                    <a:cubicBezTo>
                      <a:pt x="820974" y="240917"/>
                      <a:pt x="823035" y="241604"/>
                      <a:pt x="823206" y="240230"/>
                    </a:cubicBezTo>
                    <a:lnTo>
                      <a:pt x="823206" y="240230"/>
                    </a:lnTo>
                    <a:cubicBezTo>
                      <a:pt x="825610" y="238341"/>
                      <a:pt x="826984" y="232675"/>
                      <a:pt x="832479" y="231817"/>
                    </a:cubicBezTo>
                    <a:lnTo>
                      <a:pt x="832479" y="231817"/>
                    </a:lnTo>
                    <a:cubicBezTo>
                      <a:pt x="835055" y="231645"/>
                      <a:pt x="835570" y="231473"/>
                      <a:pt x="836429" y="230614"/>
                    </a:cubicBezTo>
                    <a:lnTo>
                      <a:pt x="836429" y="230614"/>
                    </a:lnTo>
                    <a:cubicBezTo>
                      <a:pt x="836944" y="227524"/>
                      <a:pt x="840035" y="226322"/>
                      <a:pt x="841408" y="225635"/>
                    </a:cubicBezTo>
                    <a:lnTo>
                      <a:pt x="841408" y="225635"/>
                    </a:lnTo>
                    <a:lnTo>
                      <a:pt x="841923" y="225463"/>
                    </a:lnTo>
                    <a:lnTo>
                      <a:pt x="842610" y="225463"/>
                    </a:lnTo>
                    <a:cubicBezTo>
                      <a:pt x="844499" y="225635"/>
                      <a:pt x="850853" y="224089"/>
                      <a:pt x="852742" y="221857"/>
                    </a:cubicBezTo>
                    <a:lnTo>
                      <a:pt x="852742" y="221857"/>
                    </a:lnTo>
                    <a:cubicBezTo>
                      <a:pt x="854630" y="220998"/>
                      <a:pt x="858236" y="217736"/>
                      <a:pt x="865277" y="217736"/>
                    </a:cubicBezTo>
                    <a:lnTo>
                      <a:pt x="865277" y="217736"/>
                    </a:lnTo>
                    <a:cubicBezTo>
                      <a:pt x="870256" y="217564"/>
                      <a:pt x="870428" y="216534"/>
                      <a:pt x="870428" y="216362"/>
                    </a:cubicBezTo>
                    <a:lnTo>
                      <a:pt x="870428" y="216362"/>
                    </a:lnTo>
                    <a:cubicBezTo>
                      <a:pt x="870428" y="216018"/>
                      <a:pt x="870600" y="215503"/>
                      <a:pt x="870772" y="215160"/>
                    </a:cubicBezTo>
                    <a:lnTo>
                      <a:pt x="870772" y="215160"/>
                    </a:lnTo>
                    <a:cubicBezTo>
                      <a:pt x="870772" y="214988"/>
                      <a:pt x="870772" y="214988"/>
                      <a:pt x="870772" y="214988"/>
                    </a:cubicBezTo>
                    <a:lnTo>
                      <a:pt x="870772" y="214988"/>
                    </a:lnTo>
                    <a:cubicBezTo>
                      <a:pt x="871115" y="214816"/>
                      <a:pt x="870256" y="214645"/>
                      <a:pt x="869570" y="212584"/>
                    </a:cubicBezTo>
                    <a:lnTo>
                      <a:pt x="869570" y="212584"/>
                    </a:lnTo>
                    <a:cubicBezTo>
                      <a:pt x="868196" y="210867"/>
                      <a:pt x="867509" y="208806"/>
                      <a:pt x="867337" y="206574"/>
                    </a:cubicBezTo>
                    <a:lnTo>
                      <a:pt x="867337" y="206574"/>
                    </a:lnTo>
                    <a:cubicBezTo>
                      <a:pt x="867337" y="205544"/>
                      <a:pt x="867509" y="204342"/>
                      <a:pt x="868539" y="203312"/>
                    </a:cubicBezTo>
                    <a:lnTo>
                      <a:pt x="868539" y="203312"/>
                    </a:lnTo>
                    <a:lnTo>
                      <a:pt x="869226" y="202625"/>
                    </a:lnTo>
                    <a:lnTo>
                      <a:pt x="870256" y="202625"/>
                    </a:lnTo>
                    <a:cubicBezTo>
                      <a:pt x="872832" y="202797"/>
                      <a:pt x="878327" y="201938"/>
                      <a:pt x="880731" y="205887"/>
                    </a:cubicBezTo>
                    <a:lnTo>
                      <a:pt x="880731" y="205887"/>
                    </a:lnTo>
                    <a:cubicBezTo>
                      <a:pt x="882792" y="208806"/>
                      <a:pt x="885539" y="215847"/>
                      <a:pt x="888287" y="215331"/>
                    </a:cubicBezTo>
                    <a:lnTo>
                      <a:pt x="888287" y="215331"/>
                    </a:lnTo>
                    <a:cubicBezTo>
                      <a:pt x="889317" y="215503"/>
                      <a:pt x="890519" y="215675"/>
                      <a:pt x="891721" y="215675"/>
                    </a:cubicBezTo>
                    <a:lnTo>
                      <a:pt x="891721" y="215675"/>
                    </a:lnTo>
                    <a:cubicBezTo>
                      <a:pt x="896872" y="215675"/>
                      <a:pt x="903226" y="213958"/>
                      <a:pt x="905802" y="213099"/>
                    </a:cubicBezTo>
                    <a:lnTo>
                      <a:pt x="905802" y="213099"/>
                    </a:lnTo>
                    <a:cubicBezTo>
                      <a:pt x="909751" y="211210"/>
                      <a:pt x="910781" y="206918"/>
                      <a:pt x="913357" y="204342"/>
                    </a:cubicBezTo>
                    <a:lnTo>
                      <a:pt x="913357" y="204342"/>
                    </a:lnTo>
                    <a:cubicBezTo>
                      <a:pt x="913357" y="204170"/>
                      <a:pt x="913529" y="203827"/>
                      <a:pt x="913529" y="203655"/>
                    </a:cubicBezTo>
                    <a:lnTo>
                      <a:pt x="913529" y="203655"/>
                    </a:lnTo>
                    <a:cubicBezTo>
                      <a:pt x="911297" y="203655"/>
                      <a:pt x="908377" y="203998"/>
                      <a:pt x="905802" y="203998"/>
                    </a:cubicBezTo>
                    <a:lnTo>
                      <a:pt x="905802" y="203998"/>
                    </a:lnTo>
                    <a:cubicBezTo>
                      <a:pt x="902883" y="203998"/>
                      <a:pt x="899963" y="203998"/>
                      <a:pt x="898418" y="202281"/>
                    </a:cubicBezTo>
                    <a:lnTo>
                      <a:pt x="898418" y="202281"/>
                    </a:lnTo>
                    <a:cubicBezTo>
                      <a:pt x="896529" y="201766"/>
                      <a:pt x="894640" y="200049"/>
                      <a:pt x="894812" y="197988"/>
                    </a:cubicBezTo>
                    <a:lnTo>
                      <a:pt x="894812" y="197988"/>
                    </a:lnTo>
                    <a:cubicBezTo>
                      <a:pt x="894984" y="195241"/>
                      <a:pt x="896529" y="193867"/>
                      <a:pt x="897388" y="191978"/>
                    </a:cubicBezTo>
                    <a:lnTo>
                      <a:pt x="897388" y="191978"/>
                    </a:lnTo>
                    <a:cubicBezTo>
                      <a:pt x="899620" y="189918"/>
                      <a:pt x="905287" y="187857"/>
                      <a:pt x="912327" y="187685"/>
                    </a:cubicBezTo>
                    <a:lnTo>
                      <a:pt x="912327" y="187685"/>
                    </a:lnTo>
                    <a:cubicBezTo>
                      <a:pt x="914559" y="187685"/>
                      <a:pt x="916620" y="188029"/>
                      <a:pt x="918509" y="188544"/>
                    </a:cubicBezTo>
                    <a:lnTo>
                      <a:pt x="918509" y="188544"/>
                    </a:lnTo>
                    <a:cubicBezTo>
                      <a:pt x="925377" y="189918"/>
                      <a:pt x="925034" y="191463"/>
                      <a:pt x="925549" y="190948"/>
                    </a:cubicBezTo>
                    <a:lnTo>
                      <a:pt x="925549" y="190948"/>
                    </a:lnTo>
                    <a:cubicBezTo>
                      <a:pt x="926751" y="190948"/>
                      <a:pt x="928812" y="190433"/>
                      <a:pt x="930701" y="190433"/>
                    </a:cubicBezTo>
                    <a:lnTo>
                      <a:pt x="930701" y="190433"/>
                    </a:lnTo>
                    <a:cubicBezTo>
                      <a:pt x="930872" y="190433"/>
                      <a:pt x="931388" y="190433"/>
                      <a:pt x="931903" y="190604"/>
                    </a:cubicBezTo>
                    <a:lnTo>
                      <a:pt x="931903" y="190604"/>
                    </a:lnTo>
                    <a:cubicBezTo>
                      <a:pt x="931388" y="189918"/>
                      <a:pt x="931044" y="189231"/>
                      <a:pt x="930701" y="188372"/>
                    </a:cubicBezTo>
                    <a:lnTo>
                      <a:pt x="930701" y="188372"/>
                    </a:lnTo>
                    <a:cubicBezTo>
                      <a:pt x="930872" y="188372"/>
                      <a:pt x="929499" y="185281"/>
                      <a:pt x="929327" y="182019"/>
                    </a:cubicBezTo>
                    <a:lnTo>
                      <a:pt x="929327" y="182019"/>
                    </a:lnTo>
                    <a:cubicBezTo>
                      <a:pt x="929327" y="182019"/>
                      <a:pt x="929327" y="182019"/>
                      <a:pt x="929327" y="181847"/>
                    </a:cubicBezTo>
                    <a:lnTo>
                      <a:pt x="929327" y="181847"/>
                    </a:lnTo>
                    <a:cubicBezTo>
                      <a:pt x="929327" y="181847"/>
                      <a:pt x="929327" y="181847"/>
                      <a:pt x="929327" y="181847"/>
                    </a:cubicBezTo>
                    <a:lnTo>
                      <a:pt x="929327" y="181847"/>
                    </a:lnTo>
                    <a:cubicBezTo>
                      <a:pt x="926751" y="181847"/>
                      <a:pt x="922287" y="182019"/>
                      <a:pt x="918680" y="178585"/>
                    </a:cubicBezTo>
                    <a:lnTo>
                      <a:pt x="918680" y="178585"/>
                    </a:lnTo>
                    <a:cubicBezTo>
                      <a:pt x="916792" y="176695"/>
                      <a:pt x="916105" y="174120"/>
                      <a:pt x="916105" y="171544"/>
                    </a:cubicBezTo>
                    <a:lnTo>
                      <a:pt x="916105" y="171544"/>
                    </a:lnTo>
                    <a:cubicBezTo>
                      <a:pt x="916105" y="168797"/>
                      <a:pt x="916792" y="166049"/>
                      <a:pt x="918165" y="163130"/>
                    </a:cubicBezTo>
                    <a:lnTo>
                      <a:pt x="918165" y="163130"/>
                    </a:lnTo>
                    <a:cubicBezTo>
                      <a:pt x="921084" y="157120"/>
                      <a:pt x="927438" y="155231"/>
                      <a:pt x="927953" y="154372"/>
                    </a:cubicBezTo>
                    <a:lnTo>
                      <a:pt x="927953" y="154372"/>
                    </a:lnTo>
                    <a:cubicBezTo>
                      <a:pt x="930872" y="152827"/>
                      <a:pt x="932246" y="152827"/>
                      <a:pt x="933620" y="152140"/>
                    </a:cubicBezTo>
                    <a:lnTo>
                      <a:pt x="933620" y="152140"/>
                    </a:lnTo>
                    <a:cubicBezTo>
                      <a:pt x="935680" y="150423"/>
                      <a:pt x="939630" y="141666"/>
                      <a:pt x="948387" y="140120"/>
                    </a:cubicBezTo>
                    <a:lnTo>
                      <a:pt x="948387" y="140120"/>
                    </a:lnTo>
                    <a:cubicBezTo>
                      <a:pt x="953195" y="138574"/>
                      <a:pt x="963498" y="137544"/>
                      <a:pt x="975003" y="137544"/>
                    </a:cubicBezTo>
                    <a:lnTo>
                      <a:pt x="975003" y="137544"/>
                    </a:lnTo>
                    <a:cubicBezTo>
                      <a:pt x="984104" y="137544"/>
                      <a:pt x="993720" y="138231"/>
                      <a:pt x="1001619" y="139948"/>
                    </a:cubicBezTo>
                    <a:lnTo>
                      <a:pt x="1001619" y="139948"/>
                    </a:lnTo>
                    <a:cubicBezTo>
                      <a:pt x="1008488" y="142009"/>
                      <a:pt x="1012437" y="143726"/>
                      <a:pt x="1014842" y="144928"/>
                    </a:cubicBezTo>
                    <a:lnTo>
                      <a:pt x="1014842" y="144928"/>
                    </a:lnTo>
                    <a:cubicBezTo>
                      <a:pt x="1016559" y="145787"/>
                      <a:pt x="1017074" y="146302"/>
                      <a:pt x="1017417" y="146474"/>
                    </a:cubicBezTo>
                    <a:lnTo>
                      <a:pt x="1017417" y="146474"/>
                    </a:lnTo>
                    <a:cubicBezTo>
                      <a:pt x="1018791" y="145272"/>
                      <a:pt x="1020508" y="144413"/>
                      <a:pt x="1022912" y="144413"/>
                    </a:cubicBezTo>
                    <a:lnTo>
                      <a:pt x="1022912" y="144413"/>
                    </a:lnTo>
                    <a:cubicBezTo>
                      <a:pt x="1023942" y="144413"/>
                      <a:pt x="1025144" y="144585"/>
                      <a:pt x="1026690" y="145615"/>
                    </a:cubicBezTo>
                    <a:lnTo>
                      <a:pt x="1026690" y="145615"/>
                    </a:lnTo>
                    <a:cubicBezTo>
                      <a:pt x="1027205" y="146302"/>
                      <a:pt x="1029952" y="147847"/>
                      <a:pt x="1030983" y="147675"/>
                    </a:cubicBezTo>
                    <a:lnTo>
                      <a:pt x="1030983" y="147675"/>
                    </a:lnTo>
                    <a:cubicBezTo>
                      <a:pt x="1031326" y="147675"/>
                      <a:pt x="1031498" y="147675"/>
                      <a:pt x="1032528" y="147332"/>
                    </a:cubicBezTo>
                    <a:lnTo>
                      <a:pt x="1032528" y="147332"/>
                    </a:lnTo>
                    <a:cubicBezTo>
                      <a:pt x="1035104" y="148019"/>
                      <a:pt x="1040942" y="146474"/>
                      <a:pt x="1043003" y="152655"/>
                    </a:cubicBezTo>
                    <a:lnTo>
                      <a:pt x="1043003" y="152655"/>
                    </a:lnTo>
                    <a:cubicBezTo>
                      <a:pt x="1043003" y="153685"/>
                      <a:pt x="1042488" y="154716"/>
                      <a:pt x="1042144" y="155060"/>
                    </a:cubicBezTo>
                    <a:lnTo>
                      <a:pt x="1042144" y="155060"/>
                    </a:lnTo>
                    <a:cubicBezTo>
                      <a:pt x="1039053" y="159009"/>
                      <a:pt x="1036821" y="159524"/>
                      <a:pt x="1037336" y="159868"/>
                    </a:cubicBezTo>
                    <a:lnTo>
                      <a:pt x="1037336" y="159868"/>
                    </a:lnTo>
                    <a:cubicBezTo>
                      <a:pt x="1037336" y="159868"/>
                      <a:pt x="1037336" y="160039"/>
                      <a:pt x="1037508" y="160554"/>
                    </a:cubicBezTo>
                    <a:lnTo>
                      <a:pt x="1037508" y="160554"/>
                    </a:lnTo>
                    <a:cubicBezTo>
                      <a:pt x="1038023" y="163130"/>
                      <a:pt x="1046094" y="171029"/>
                      <a:pt x="1049013" y="171544"/>
                    </a:cubicBezTo>
                    <a:lnTo>
                      <a:pt x="1049013" y="171544"/>
                    </a:lnTo>
                    <a:cubicBezTo>
                      <a:pt x="1050558" y="171544"/>
                      <a:pt x="1051589" y="171200"/>
                      <a:pt x="1053306" y="171200"/>
                    </a:cubicBezTo>
                    <a:lnTo>
                      <a:pt x="1053306" y="171200"/>
                    </a:lnTo>
                    <a:cubicBezTo>
                      <a:pt x="1055023" y="171200"/>
                      <a:pt x="1056912" y="172059"/>
                      <a:pt x="1058286" y="173433"/>
                    </a:cubicBezTo>
                    <a:lnTo>
                      <a:pt x="1058286" y="173433"/>
                    </a:lnTo>
                    <a:cubicBezTo>
                      <a:pt x="1058629" y="173776"/>
                      <a:pt x="1058972" y="174120"/>
                      <a:pt x="1059144" y="174292"/>
                    </a:cubicBezTo>
                    <a:lnTo>
                      <a:pt x="1059144" y="174292"/>
                    </a:lnTo>
                    <a:cubicBezTo>
                      <a:pt x="1059144" y="174120"/>
                      <a:pt x="1059144" y="173948"/>
                      <a:pt x="1059144" y="173948"/>
                    </a:cubicBezTo>
                    <a:lnTo>
                      <a:pt x="1059144" y="173948"/>
                    </a:lnTo>
                    <a:cubicBezTo>
                      <a:pt x="1059144" y="173948"/>
                      <a:pt x="1059144" y="173776"/>
                      <a:pt x="1059144" y="173776"/>
                    </a:cubicBezTo>
                    <a:lnTo>
                      <a:pt x="1059144" y="173776"/>
                    </a:lnTo>
                    <a:cubicBezTo>
                      <a:pt x="1059144" y="172059"/>
                      <a:pt x="1058801" y="169999"/>
                      <a:pt x="1058801" y="168110"/>
                    </a:cubicBezTo>
                    <a:lnTo>
                      <a:pt x="1058801" y="168110"/>
                    </a:lnTo>
                    <a:cubicBezTo>
                      <a:pt x="1058801" y="167079"/>
                      <a:pt x="1058801" y="163989"/>
                      <a:pt x="1062235" y="163645"/>
                    </a:cubicBezTo>
                    <a:lnTo>
                      <a:pt x="1062235" y="163645"/>
                    </a:lnTo>
                    <a:cubicBezTo>
                      <a:pt x="1063094" y="163645"/>
                      <a:pt x="1063609" y="163989"/>
                      <a:pt x="1063609" y="163989"/>
                    </a:cubicBezTo>
                    <a:lnTo>
                      <a:pt x="1063609" y="163989"/>
                    </a:lnTo>
                    <a:cubicBezTo>
                      <a:pt x="1067043" y="165191"/>
                      <a:pt x="1069962" y="166736"/>
                      <a:pt x="1072023" y="166736"/>
                    </a:cubicBezTo>
                    <a:lnTo>
                      <a:pt x="1072023" y="166736"/>
                    </a:lnTo>
                    <a:cubicBezTo>
                      <a:pt x="1072538" y="166736"/>
                      <a:pt x="1073053" y="166736"/>
                      <a:pt x="1074083" y="166392"/>
                    </a:cubicBezTo>
                    <a:lnTo>
                      <a:pt x="1074083" y="166392"/>
                    </a:lnTo>
                    <a:cubicBezTo>
                      <a:pt x="1075801" y="166392"/>
                      <a:pt x="1079407" y="166049"/>
                      <a:pt x="1082326" y="166049"/>
                    </a:cubicBezTo>
                    <a:lnTo>
                      <a:pt x="1082326" y="166049"/>
                    </a:lnTo>
                    <a:cubicBezTo>
                      <a:pt x="1083528" y="166049"/>
                      <a:pt x="1084386" y="166049"/>
                      <a:pt x="1085417" y="166221"/>
                    </a:cubicBezTo>
                    <a:lnTo>
                      <a:pt x="1085417" y="166221"/>
                    </a:lnTo>
                    <a:cubicBezTo>
                      <a:pt x="1086104" y="166392"/>
                      <a:pt x="1088164" y="166736"/>
                      <a:pt x="1088336" y="169312"/>
                    </a:cubicBezTo>
                    <a:lnTo>
                      <a:pt x="1088336" y="169312"/>
                    </a:lnTo>
                    <a:cubicBezTo>
                      <a:pt x="1088336" y="170514"/>
                      <a:pt x="1087821" y="171200"/>
                      <a:pt x="1087649" y="171200"/>
                    </a:cubicBezTo>
                    <a:lnTo>
                      <a:pt x="1087649" y="171200"/>
                    </a:lnTo>
                    <a:cubicBezTo>
                      <a:pt x="1085760" y="174120"/>
                      <a:pt x="1082154" y="175322"/>
                      <a:pt x="1080437" y="176695"/>
                    </a:cubicBezTo>
                    <a:lnTo>
                      <a:pt x="1080437" y="176695"/>
                    </a:lnTo>
                    <a:cubicBezTo>
                      <a:pt x="1080437" y="176695"/>
                      <a:pt x="1080437" y="176695"/>
                      <a:pt x="1080437" y="176695"/>
                    </a:cubicBezTo>
                    <a:lnTo>
                      <a:pt x="1080437" y="176695"/>
                    </a:lnTo>
                    <a:cubicBezTo>
                      <a:pt x="1080609" y="176695"/>
                      <a:pt x="1081124" y="176867"/>
                      <a:pt x="1081982" y="176867"/>
                    </a:cubicBezTo>
                    <a:lnTo>
                      <a:pt x="1081982" y="176867"/>
                    </a:lnTo>
                    <a:cubicBezTo>
                      <a:pt x="1083700" y="176867"/>
                      <a:pt x="1085932" y="176524"/>
                      <a:pt x="1087134" y="176695"/>
                    </a:cubicBezTo>
                    <a:lnTo>
                      <a:pt x="1087134" y="176695"/>
                    </a:lnTo>
                    <a:cubicBezTo>
                      <a:pt x="1089023" y="176009"/>
                      <a:pt x="1090225" y="175493"/>
                      <a:pt x="1091770" y="175493"/>
                    </a:cubicBezTo>
                    <a:lnTo>
                      <a:pt x="1091770" y="175493"/>
                    </a:lnTo>
                    <a:cubicBezTo>
                      <a:pt x="1093316" y="175493"/>
                      <a:pt x="1094518" y="176009"/>
                      <a:pt x="1096063" y="176524"/>
                    </a:cubicBezTo>
                    <a:lnTo>
                      <a:pt x="1096063" y="176524"/>
                    </a:lnTo>
                    <a:cubicBezTo>
                      <a:pt x="1097265" y="176867"/>
                      <a:pt x="1098296" y="177039"/>
                      <a:pt x="1099326" y="177039"/>
                    </a:cubicBezTo>
                    <a:lnTo>
                      <a:pt x="1099326" y="177039"/>
                    </a:lnTo>
                    <a:cubicBezTo>
                      <a:pt x="1102073" y="177039"/>
                      <a:pt x="1104134" y="176180"/>
                      <a:pt x="1107053" y="174292"/>
                    </a:cubicBezTo>
                    <a:lnTo>
                      <a:pt x="1107053" y="174292"/>
                    </a:lnTo>
                    <a:cubicBezTo>
                      <a:pt x="1108598" y="173605"/>
                      <a:pt x="1110316" y="171372"/>
                      <a:pt x="1115639" y="171544"/>
                    </a:cubicBezTo>
                    <a:lnTo>
                      <a:pt x="1115639" y="171544"/>
                    </a:lnTo>
                    <a:cubicBezTo>
                      <a:pt x="1118729" y="171544"/>
                      <a:pt x="1125426" y="171544"/>
                      <a:pt x="1128346" y="171544"/>
                    </a:cubicBezTo>
                    <a:lnTo>
                      <a:pt x="1128346" y="171544"/>
                    </a:lnTo>
                    <a:cubicBezTo>
                      <a:pt x="1129204" y="169484"/>
                      <a:pt x="1130921" y="163645"/>
                      <a:pt x="1135729" y="162615"/>
                    </a:cubicBezTo>
                    <a:lnTo>
                      <a:pt x="1135729" y="162615"/>
                    </a:lnTo>
                    <a:cubicBezTo>
                      <a:pt x="1138133" y="162958"/>
                      <a:pt x="1141225" y="162615"/>
                      <a:pt x="1142255" y="166907"/>
                    </a:cubicBezTo>
                    <a:lnTo>
                      <a:pt x="1142255" y="166907"/>
                    </a:lnTo>
                    <a:cubicBezTo>
                      <a:pt x="1142255" y="167766"/>
                      <a:pt x="1141911" y="168797"/>
                      <a:pt x="1141740" y="168797"/>
                    </a:cubicBezTo>
                    <a:lnTo>
                      <a:pt x="1141740" y="168797"/>
                    </a:lnTo>
                    <a:cubicBezTo>
                      <a:pt x="1141225" y="169827"/>
                      <a:pt x="1140537" y="170857"/>
                      <a:pt x="1139851" y="171716"/>
                    </a:cubicBezTo>
                    <a:lnTo>
                      <a:pt x="1139851" y="171716"/>
                    </a:lnTo>
                    <a:cubicBezTo>
                      <a:pt x="1141396" y="171200"/>
                      <a:pt x="1143629" y="170170"/>
                      <a:pt x="1145346" y="169827"/>
                    </a:cubicBezTo>
                    <a:lnTo>
                      <a:pt x="1145346" y="169827"/>
                    </a:lnTo>
                    <a:cubicBezTo>
                      <a:pt x="1148608" y="166564"/>
                      <a:pt x="1151184" y="166392"/>
                      <a:pt x="1162345" y="166564"/>
                    </a:cubicBezTo>
                    <a:lnTo>
                      <a:pt x="1162345" y="166564"/>
                    </a:lnTo>
                    <a:cubicBezTo>
                      <a:pt x="1165608" y="166907"/>
                      <a:pt x="1168699" y="167079"/>
                      <a:pt x="1171618" y="167079"/>
                    </a:cubicBezTo>
                    <a:lnTo>
                      <a:pt x="1171618" y="167079"/>
                    </a:lnTo>
                    <a:cubicBezTo>
                      <a:pt x="1179861" y="167079"/>
                      <a:pt x="1187416" y="165877"/>
                      <a:pt x="1195487" y="164160"/>
                    </a:cubicBezTo>
                    <a:lnTo>
                      <a:pt x="1195487" y="164160"/>
                    </a:lnTo>
                    <a:cubicBezTo>
                      <a:pt x="1203557" y="161756"/>
                      <a:pt x="1207163" y="160726"/>
                      <a:pt x="1211113" y="160726"/>
                    </a:cubicBezTo>
                    <a:lnTo>
                      <a:pt x="1211113" y="160726"/>
                    </a:lnTo>
                    <a:cubicBezTo>
                      <a:pt x="1213345" y="160726"/>
                      <a:pt x="1215406" y="161069"/>
                      <a:pt x="1218153" y="161584"/>
                    </a:cubicBezTo>
                    <a:lnTo>
                      <a:pt x="1218153" y="161584"/>
                    </a:lnTo>
                    <a:cubicBezTo>
                      <a:pt x="1219870" y="161928"/>
                      <a:pt x="1221416" y="162099"/>
                      <a:pt x="1222618" y="162099"/>
                    </a:cubicBezTo>
                    <a:lnTo>
                      <a:pt x="1222618" y="162099"/>
                    </a:lnTo>
                    <a:cubicBezTo>
                      <a:pt x="1225709" y="162099"/>
                      <a:pt x="1228113" y="161241"/>
                      <a:pt x="1231547" y="160383"/>
                    </a:cubicBezTo>
                    <a:lnTo>
                      <a:pt x="1231547" y="160383"/>
                    </a:lnTo>
                    <a:cubicBezTo>
                      <a:pt x="1231719" y="160383"/>
                      <a:pt x="1231891" y="160383"/>
                      <a:pt x="1232234" y="160383"/>
                    </a:cubicBezTo>
                    <a:lnTo>
                      <a:pt x="1232234" y="160383"/>
                    </a:lnTo>
                    <a:cubicBezTo>
                      <a:pt x="1237042" y="160383"/>
                      <a:pt x="1242022" y="160383"/>
                      <a:pt x="1248375" y="161584"/>
                    </a:cubicBezTo>
                    <a:lnTo>
                      <a:pt x="1248375" y="161584"/>
                    </a:lnTo>
                    <a:cubicBezTo>
                      <a:pt x="1249749" y="161928"/>
                      <a:pt x="1251981" y="162099"/>
                      <a:pt x="1254213" y="162099"/>
                    </a:cubicBezTo>
                    <a:lnTo>
                      <a:pt x="1254213" y="162099"/>
                    </a:lnTo>
                    <a:cubicBezTo>
                      <a:pt x="1259365" y="162271"/>
                      <a:pt x="1266062" y="161069"/>
                      <a:pt x="1267264" y="160211"/>
                    </a:cubicBezTo>
                    <a:lnTo>
                      <a:pt x="1267264" y="160211"/>
                    </a:lnTo>
                    <a:lnTo>
                      <a:pt x="1267607" y="159696"/>
                    </a:lnTo>
                    <a:lnTo>
                      <a:pt x="1268294" y="159352"/>
                    </a:lnTo>
                    <a:cubicBezTo>
                      <a:pt x="1269496" y="159696"/>
                      <a:pt x="1271557" y="150938"/>
                      <a:pt x="1278254" y="150251"/>
                    </a:cubicBezTo>
                    <a:lnTo>
                      <a:pt x="1278254" y="150251"/>
                    </a:lnTo>
                    <a:cubicBezTo>
                      <a:pt x="1283920" y="150423"/>
                      <a:pt x="1285809" y="155918"/>
                      <a:pt x="1286324" y="155918"/>
                    </a:cubicBezTo>
                    <a:lnTo>
                      <a:pt x="1286324" y="155918"/>
                    </a:lnTo>
                    <a:lnTo>
                      <a:pt x="1287011" y="156605"/>
                    </a:lnTo>
                    <a:lnTo>
                      <a:pt x="1287011" y="157635"/>
                    </a:lnTo>
                    <a:cubicBezTo>
                      <a:pt x="1286840" y="159696"/>
                      <a:pt x="1288728" y="168281"/>
                      <a:pt x="1291476" y="169140"/>
                    </a:cubicBezTo>
                    <a:lnTo>
                      <a:pt x="1291476" y="169140"/>
                    </a:lnTo>
                    <a:cubicBezTo>
                      <a:pt x="1296112" y="170685"/>
                      <a:pt x="1300577" y="172231"/>
                      <a:pt x="1301607" y="176867"/>
                    </a:cubicBezTo>
                    <a:lnTo>
                      <a:pt x="1301607" y="176867"/>
                    </a:lnTo>
                    <a:cubicBezTo>
                      <a:pt x="1301607" y="178069"/>
                      <a:pt x="1300577" y="179615"/>
                      <a:pt x="1299546" y="179958"/>
                    </a:cubicBezTo>
                    <a:lnTo>
                      <a:pt x="1299546" y="179958"/>
                    </a:lnTo>
                    <a:cubicBezTo>
                      <a:pt x="1295425" y="181503"/>
                      <a:pt x="1290961" y="180645"/>
                      <a:pt x="1290102" y="182019"/>
                    </a:cubicBezTo>
                    <a:lnTo>
                      <a:pt x="1290102" y="182019"/>
                    </a:lnTo>
                    <a:cubicBezTo>
                      <a:pt x="1288557" y="183564"/>
                      <a:pt x="1287526" y="185281"/>
                      <a:pt x="1285809" y="186998"/>
                    </a:cubicBezTo>
                    <a:lnTo>
                      <a:pt x="1285809" y="186998"/>
                    </a:lnTo>
                    <a:cubicBezTo>
                      <a:pt x="1286668" y="186483"/>
                      <a:pt x="1287698" y="185968"/>
                      <a:pt x="1288728" y="185796"/>
                    </a:cubicBezTo>
                    <a:lnTo>
                      <a:pt x="1288728" y="185796"/>
                    </a:lnTo>
                    <a:cubicBezTo>
                      <a:pt x="1288900" y="185796"/>
                      <a:pt x="1289072" y="185625"/>
                      <a:pt x="1289244" y="185625"/>
                    </a:cubicBezTo>
                    <a:lnTo>
                      <a:pt x="1289244" y="185625"/>
                    </a:lnTo>
                    <a:cubicBezTo>
                      <a:pt x="1289415" y="185625"/>
                      <a:pt x="1289587" y="185625"/>
                      <a:pt x="1289587" y="185625"/>
                    </a:cubicBezTo>
                    <a:lnTo>
                      <a:pt x="1289587" y="185625"/>
                    </a:lnTo>
                    <a:cubicBezTo>
                      <a:pt x="1289587" y="185625"/>
                      <a:pt x="1289587" y="185625"/>
                      <a:pt x="1289587" y="185625"/>
                    </a:cubicBezTo>
                    <a:lnTo>
                      <a:pt x="1289587" y="185625"/>
                    </a:lnTo>
                    <a:cubicBezTo>
                      <a:pt x="1291648" y="185796"/>
                      <a:pt x="1294910" y="185968"/>
                      <a:pt x="1295425" y="189918"/>
                    </a:cubicBezTo>
                    <a:lnTo>
                      <a:pt x="1295425" y="189918"/>
                    </a:lnTo>
                    <a:cubicBezTo>
                      <a:pt x="1295425" y="191463"/>
                      <a:pt x="1294738" y="192493"/>
                      <a:pt x="1294223" y="192837"/>
                    </a:cubicBezTo>
                    <a:lnTo>
                      <a:pt x="1294223" y="192837"/>
                    </a:lnTo>
                    <a:cubicBezTo>
                      <a:pt x="1291819" y="196271"/>
                      <a:pt x="1286153" y="200049"/>
                      <a:pt x="1286840" y="201079"/>
                    </a:cubicBezTo>
                    <a:lnTo>
                      <a:pt x="1286840" y="201079"/>
                    </a:lnTo>
                    <a:cubicBezTo>
                      <a:pt x="1286840" y="201079"/>
                      <a:pt x="1286840" y="201251"/>
                      <a:pt x="1286840" y="201251"/>
                    </a:cubicBezTo>
                    <a:lnTo>
                      <a:pt x="1286840" y="201251"/>
                    </a:lnTo>
                    <a:cubicBezTo>
                      <a:pt x="1287698" y="204342"/>
                      <a:pt x="1289244" y="204513"/>
                      <a:pt x="1289587" y="208291"/>
                    </a:cubicBezTo>
                    <a:lnTo>
                      <a:pt x="1289587" y="208291"/>
                    </a:lnTo>
                    <a:lnTo>
                      <a:pt x="1289587" y="208291"/>
                    </a:lnTo>
                    <a:cubicBezTo>
                      <a:pt x="1289072" y="211210"/>
                      <a:pt x="1288041" y="211554"/>
                      <a:pt x="1288213" y="211726"/>
                    </a:cubicBezTo>
                    <a:lnTo>
                      <a:pt x="1288213" y="211726"/>
                    </a:lnTo>
                    <a:cubicBezTo>
                      <a:pt x="1288385" y="211726"/>
                      <a:pt x="1288213" y="211726"/>
                      <a:pt x="1288900" y="212241"/>
                    </a:cubicBezTo>
                    <a:lnTo>
                      <a:pt x="1288900" y="212241"/>
                    </a:lnTo>
                    <a:cubicBezTo>
                      <a:pt x="1293536" y="213443"/>
                      <a:pt x="1296284" y="216534"/>
                      <a:pt x="1296284" y="219624"/>
                    </a:cubicBezTo>
                    <a:lnTo>
                      <a:pt x="1296284" y="219624"/>
                    </a:lnTo>
                    <a:cubicBezTo>
                      <a:pt x="1296284" y="220311"/>
                      <a:pt x="1296112" y="221170"/>
                      <a:pt x="1295769" y="221857"/>
                    </a:cubicBezTo>
                    <a:lnTo>
                      <a:pt x="1295769" y="221857"/>
                    </a:lnTo>
                    <a:cubicBezTo>
                      <a:pt x="1295425" y="222887"/>
                      <a:pt x="1294567" y="223746"/>
                      <a:pt x="1293708" y="224089"/>
                    </a:cubicBezTo>
                    <a:lnTo>
                      <a:pt x="1293708" y="224089"/>
                    </a:lnTo>
                    <a:lnTo>
                      <a:pt x="1293021" y="224776"/>
                    </a:lnTo>
                    <a:lnTo>
                      <a:pt x="1292849" y="224432"/>
                    </a:lnTo>
                    <a:cubicBezTo>
                      <a:pt x="1292678" y="224432"/>
                      <a:pt x="1292506" y="224604"/>
                      <a:pt x="1292334" y="224604"/>
                    </a:cubicBezTo>
                    <a:lnTo>
                      <a:pt x="1292334" y="224604"/>
                    </a:lnTo>
                    <a:cubicBezTo>
                      <a:pt x="1291476" y="224604"/>
                      <a:pt x="1290789" y="224604"/>
                      <a:pt x="1290445" y="224604"/>
                    </a:cubicBezTo>
                    <a:lnTo>
                      <a:pt x="1290445" y="224604"/>
                    </a:lnTo>
                    <a:cubicBezTo>
                      <a:pt x="1290102" y="225978"/>
                      <a:pt x="1289759" y="228210"/>
                      <a:pt x="1289759" y="230443"/>
                    </a:cubicBezTo>
                    <a:lnTo>
                      <a:pt x="1289759" y="230443"/>
                    </a:lnTo>
                    <a:cubicBezTo>
                      <a:pt x="1289759" y="233018"/>
                      <a:pt x="1290102" y="235766"/>
                      <a:pt x="1290445" y="237655"/>
                    </a:cubicBezTo>
                    <a:lnTo>
                      <a:pt x="1290445" y="237655"/>
                    </a:lnTo>
                    <a:cubicBezTo>
                      <a:pt x="1292678" y="242806"/>
                      <a:pt x="1295597" y="245210"/>
                      <a:pt x="1296799" y="245382"/>
                    </a:cubicBezTo>
                    <a:lnTo>
                      <a:pt x="1296799" y="245382"/>
                    </a:lnTo>
                    <a:cubicBezTo>
                      <a:pt x="1296799" y="245382"/>
                      <a:pt x="1297142" y="245554"/>
                      <a:pt x="1297658" y="245554"/>
                    </a:cubicBezTo>
                    <a:lnTo>
                      <a:pt x="1297658" y="245554"/>
                    </a:lnTo>
                    <a:cubicBezTo>
                      <a:pt x="1298516" y="245554"/>
                      <a:pt x="1299890" y="245382"/>
                      <a:pt x="1301435" y="245382"/>
                    </a:cubicBezTo>
                    <a:lnTo>
                      <a:pt x="1301435" y="245382"/>
                    </a:lnTo>
                    <a:cubicBezTo>
                      <a:pt x="1302981" y="245382"/>
                      <a:pt x="1304870" y="245726"/>
                      <a:pt x="1306415" y="247271"/>
                    </a:cubicBezTo>
                    <a:lnTo>
                      <a:pt x="1306415" y="247271"/>
                    </a:lnTo>
                    <a:cubicBezTo>
                      <a:pt x="1306759" y="248129"/>
                      <a:pt x="1309506" y="248473"/>
                      <a:pt x="1310880" y="251220"/>
                    </a:cubicBezTo>
                    <a:lnTo>
                      <a:pt x="1310880" y="251220"/>
                    </a:lnTo>
                    <a:cubicBezTo>
                      <a:pt x="1310536" y="250190"/>
                      <a:pt x="1310365" y="249160"/>
                      <a:pt x="1310021" y="248644"/>
                    </a:cubicBezTo>
                    <a:lnTo>
                      <a:pt x="1310021" y="248644"/>
                    </a:lnTo>
                    <a:cubicBezTo>
                      <a:pt x="1309163" y="246584"/>
                      <a:pt x="1306243" y="244008"/>
                      <a:pt x="1305900" y="239887"/>
                    </a:cubicBezTo>
                    <a:lnTo>
                      <a:pt x="1305900" y="239887"/>
                    </a:lnTo>
                    <a:cubicBezTo>
                      <a:pt x="1306072" y="237998"/>
                      <a:pt x="1305900" y="235422"/>
                      <a:pt x="1309506" y="234735"/>
                    </a:cubicBezTo>
                    <a:lnTo>
                      <a:pt x="1309506" y="234735"/>
                    </a:lnTo>
                    <a:cubicBezTo>
                      <a:pt x="1311738" y="234907"/>
                      <a:pt x="1312425" y="236281"/>
                      <a:pt x="1312597" y="236968"/>
                    </a:cubicBezTo>
                    <a:lnTo>
                      <a:pt x="1312597" y="236968"/>
                    </a:lnTo>
                    <a:cubicBezTo>
                      <a:pt x="1314657" y="239200"/>
                      <a:pt x="1319294" y="248816"/>
                      <a:pt x="1322213" y="257230"/>
                    </a:cubicBezTo>
                    <a:lnTo>
                      <a:pt x="1322213" y="257230"/>
                    </a:lnTo>
                    <a:cubicBezTo>
                      <a:pt x="1323415" y="264614"/>
                      <a:pt x="1322900" y="272685"/>
                      <a:pt x="1328910" y="273028"/>
                    </a:cubicBezTo>
                    <a:lnTo>
                      <a:pt x="1328910" y="273028"/>
                    </a:lnTo>
                    <a:cubicBezTo>
                      <a:pt x="1329425" y="273028"/>
                      <a:pt x="1329940" y="273028"/>
                      <a:pt x="1330455" y="273028"/>
                    </a:cubicBezTo>
                    <a:lnTo>
                      <a:pt x="1330455" y="273028"/>
                    </a:lnTo>
                    <a:cubicBezTo>
                      <a:pt x="1336809" y="273200"/>
                      <a:pt x="1348142" y="266503"/>
                      <a:pt x="1354839" y="262038"/>
                    </a:cubicBezTo>
                    <a:lnTo>
                      <a:pt x="1354839" y="262038"/>
                    </a:lnTo>
                    <a:cubicBezTo>
                      <a:pt x="1360849" y="256887"/>
                      <a:pt x="1361364" y="255857"/>
                      <a:pt x="1362738" y="248644"/>
                    </a:cubicBezTo>
                    <a:lnTo>
                      <a:pt x="1362738" y="248644"/>
                    </a:lnTo>
                    <a:cubicBezTo>
                      <a:pt x="1362910" y="241089"/>
                      <a:pt x="1362051" y="231817"/>
                      <a:pt x="1360334" y="230786"/>
                    </a:cubicBezTo>
                    <a:lnTo>
                      <a:pt x="1360334" y="230786"/>
                    </a:lnTo>
                    <a:cubicBezTo>
                      <a:pt x="1359304" y="228554"/>
                      <a:pt x="1358617" y="224604"/>
                      <a:pt x="1358617" y="220998"/>
                    </a:cubicBezTo>
                    <a:lnTo>
                      <a:pt x="1358617" y="220998"/>
                    </a:lnTo>
                    <a:cubicBezTo>
                      <a:pt x="1358960" y="218766"/>
                      <a:pt x="1358102" y="215503"/>
                      <a:pt x="1362566" y="214473"/>
                    </a:cubicBezTo>
                    <a:lnTo>
                      <a:pt x="1362566" y="214473"/>
                    </a:lnTo>
                    <a:cubicBezTo>
                      <a:pt x="1364112" y="214473"/>
                      <a:pt x="1365829" y="214816"/>
                      <a:pt x="1367718" y="214816"/>
                    </a:cubicBezTo>
                    <a:lnTo>
                      <a:pt x="1367718" y="214816"/>
                    </a:lnTo>
                    <a:cubicBezTo>
                      <a:pt x="1369607" y="214816"/>
                      <a:pt x="1371324" y="214473"/>
                      <a:pt x="1372526" y="213614"/>
                    </a:cubicBezTo>
                    <a:lnTo>
                      <a:pt x="1372526" y="213614"/>
                    </a:lnTo>
                    <a:cubicBezTo>
                      <a:pt x="1375960" y="211210"/>
                      <a:pt x="1378536" y="209321"/>
                      <a:pt x="1384031" y="209321"/>
                    </a:cubicBezTo>
                    <a:lnTo>
                      <a:pt x="1384031" y="209321"/>
                    </a:lnTo>
                    <a:cubicBezTo>
                      <a:pt x="1386607" y="209321"/>
                      <a:pt x="1388495" y="207433"/>
                      <a:pt x="1388667" y="207433"/>
                    </a:cubicBezTo>
                    <a:lnTo>
                      <a:pt x="1388667" y="207433"/>
                    </a:lnTo>
                    <a:lnTo>
                      <a:pt x="1389354" y="206746"/>
                    </a:lnTo>
                    <a:lnTo>
                      <a:pt x="1390384" y="206746"/>
                    </a:lnTo>
                    <a:cubicBezTo>
                      <a:pt x="1390556" y="206746"/>
                      <a:pt x="1395536" y="206746"/>
                      <a:pt x="1400859" y="208635"/>
                    </a:cubicBezTo>
                    <a:lnTo>
                      <a:pt x="1400859" y="208635"/>
                    </a:lnTo>
                    <a:cubicBezTo>
                      <a:pt x="1402576" y="210523"/>
                      <a:pt x="1407212" y="213786"/>
                      <a:pt x="1409273" y="213614"/>
                    </a:cubicBezTo>
                    <a:lnTo>
                      <a:pt x="1409273" y="213614"/>
                    </a:lnTo>
                    <a:cubicBezTo>
                      <a:pt x="1409788" y="213614"/>
                      <a:pt x="1410132" y="213614"/>
                      <a:pt x="1410303" y="213443"/>
                    </a:cubicBezTo>
                    <a:lnTo>
                      <a:pt x="1410303" y="213443"/>
                    </a:lnTo>
                    <a:cubicBezTo>
                      <a:pt x="1412707" y="212069"/>
                      <a:pt x="1414081" y="206918"/>
                      <a:pt x="1414253" y="204513"/>
                    </a:cubicBezTo>
                    <a:lnTo>
                      <a:pt x="1414253" y="204513"/>
                    </a:lnTo>
                    <a:cubicBezTo>
                      <a:pt x="1413394" y="203312"/>
                      <a:pt x="1411677" y="201766"/>
                      <a:pt x="1411334" y="198847"/>
                    </a:cubicBezTo>
                    <a:lnTo>
                      <a:pt x="1411334" y="198847"/>
                    </a:lnTo>
                    <a:cubicBezTo>
                      <a:pt x="1411334" y="196958"/>
                      <a:pt x="1412536" y="195412"/>
                      <a:pt x="1414081" y="194382"/>
                    </a:cubicBezTo>
                    <a:lnTo>
                      <a:pt x="1414081" y="194382"/>
                    </a:lnTo>
                    <a:cubicBezTo>
                      <a:pt x="1415798" y="193009"/>
                      <a:pt x="1415627" y="192837"/>
                      <a:pt x="1415798" y="192837"/>
                    </a:cubicBezTo>
                    <a:lnTo>
                      <a:pt x="1415798" y="192837"/>
                    </a:lnTo>
                    <a:cubicBezTo>
                      <a:pt x="1415798" y="192837"/>
                      <a:pt x="1415627" y="192322"/>
                      <a:pt x="1415627" y="191806"/>
                    </a:cubicBezTo>
                    <a:lnTo>
                      <a:pt x="1415627" y="191806"/>
                    </a:lnTo>
                    <a:cubicBezTo>
                      <a:pt x="1415455" y="191463"/>
                      <a:pt x="1415627" y="190948"/>
                      <a:pt x="1415627" y="190948"/>
                    </a:cubicBezTo>
                    <a:lnTo>
                      <a:pt x="1415627" y="190948"/>
                    </a:lnTo>
                    <a:cubicBezTo>
                      <a:pt x="1415455" y="189574"/>
                      <a:pt x="1416485" y="186483"/>
                      <a:pt x="1419404" y="185110"/>
                    </a:cubicBezTo>
                    <a:lnTo>
                      <a:pt x="1419404" y="185110"/>
                    </a:lnTo>
                    <a:cubicBezTo>
                      <a:pt x="1420950" y="184251"/>
                      <a:pt x="1422667" y="183908"/>
                      <a:pt x="1424384" y="183908"/>
                    </a:cubicBezTo>
                    <a:lnTo>
                      <a:pt x="1424384" y="183908"/>
                    </a:lnTo>
                    <a:cubicBezTo>
                      <a:pt x="1425929" y="183908"/>
                      <a:pt x="1427647" y="184423"/>
                      <a:pt x="1429192" y="185110"/>
                    </a:cubicBezTo>
                    <a:lnTo>
                      <a:pt x="1429192" y="185110"/>
                    </a:lnTo>
                    <a:cubicBezTo>
                      <a:pt x="1431596" y="186311"/>
                      <a:pt x="1431768" y="186827"/>
                      <a:pt x="1431940" y="186655"/>
                    </a:cubicBezTo>
                    <a:lnTo>
                      <a:pt x="1431940" y="186655"/>
                    </a:lnTo>
                    <a:cubicBezTo>
                      <a:pt x="1432283" y="186655"/>
                      <a:pt x="1432798" y="186655"/>
                      <a:pt x="1433657" y="186311"/>
                    </a:cubicBezTo>
                    <a:lnTo>
                      <a:pt x="1433657" y="186311"/>
                    </a:lnTo>
                    <a:cubicBezTo>
                      <a:pt x="1434859" y="185796"/>
                      <a:pt x="1434344" y="186140"/>
                      <a:pt x="1435030" y="184938"/>
                    </a:cubicBezTo>
                    <a:lnTo>
                      <a:pt x="1435030" y="184938"/>
                    </a:lnTo>
                    <a:cubicBezTo>
                      <a:pt x="1435717" y="183564"/>
                      <a:pt x="1437950" y="182019"/>
                      <a:pt x="1440697" y="182362"/>
                    </a:cubicBezTo>
                    <a:lnTo>
                      <a:pt x="1440697" y="182362"/>
                    </a:lnTo>
                    <a:cubicBezTo>
                      <a:pt x="1442758" y="182362"/>
                      <a:pt x="1443444" y="182019"/>
                      <a:pt x="1443444" y="181847"/>
                    </a:cubicBezTo>
                    <a:lnTo>
                      <a:pt x="1443444" y="181847"/>
                    </a:lnTo>
                    <a:lnTo>
                      <a:pt x="1443273" y="181675"/>
                    </a:lnTo>
                    <a:cubicBezTo>
                      <a:pt x="1443273" y="181160"/>
                      <a:pt x="1443273" y="180473"/>
                      <a:pt x="1443273" y="179615"/>
                    </a:cubicBezTo>
                    <a:lnTo>
                      <a:pt x="1443273" y="179615"/>
                    </a:lnTo>
                    <a:cubicBezTo>
                      <a:pt x="1443273" y="179100"/>
                      <a:pt x="1442243" y="176009"/>
                      <a:pt x="1442243" y="172574"/>
                    </a:cubicBezTo>
                    <a:lnTo>
                      <a:pt x="1442243" y="172574"/>
                    </a:lnTo>
                    <a:cubicBezTo>
                      <a:pt x="1442243" y="169140"/>
                      <a:pt x="1443616" y="164676"/>
                      <a:pt x="1447909" y="161069"/>
                    </a:cubicBezTo>
                    <a:lnTo>
                      <a:pt x="1447909" y="161069"/>
                    </a:lnTo>
                    <a:cubicBezTo>
                      <a:pt x="1454091" y="155918"/>
                      <a:pt x="1453404" y="155746"/>
                      <a:pt x="1454606" y="153342"/>
                    </a:cubicBezTo>
                    <a:lnTo>
                      <a:pt x="1454606" y="153342"/>
                    </a:lnTo>
                    <a:cubicBezTo>
                      <a:pt x="1455636" y="149221"/>
                      <a:pt x="1458556" y="145100"/>
                      <a:pt x="1466111" y="144241"/>
                    </a:cubicBezTo>
                    <a:lnTo>
                      <a:pt x="1466111" y="144241"/>
                    </a:lnTo>
                    <a:cubicBezTo>
                      <a:pt x="1472980" y="142181"/>
                      <a:pt x="1480364" y="135484"/>
                      <a:pt x="1480879" y="133766"/>
                    </a:cubicBezTo>
                    <a:lnTo>
                      <a:pt x="1480879" y="133766"/>
                    </a:lnTo>
                    <a:cubicBezTo>
                      <a:pt x="1480879" y="132049"/>
                      <a:pt x="1480707" y="130332"/>
                      <a:pt x="1480707" y="128787"/>
                    </a:cubicBezTo>
                    <a:lnTo>
                      <a:pt x="1480707" y="128787"/>
                    </a:lnTo>
                    <a:cubicBezTo>
                      <a:pt x="1480707" y="125868"/>
                      <a:pt x="1482081" y="121231"/>
                      <a:pt x="1487060" y="121060"/>
                    </a:cubicBezTo>
                    <a:lnTo>
                      <a:pt x="1487060" y="121060"/>
                    </a:lnTo>
                    <a:cubicBezTo>
                      <a:pt x="1488949" y="121060"/>
                      <a:pt x="1496677" y="121060"/>
                      <a:pt x="1504232" y="120373"/>
                    </a:cubicBezTo>
                    <a:lnTo>
                      <a:pt x="1504232" y="120373"/>
                    </a:lnTo>
                    <a:cubicBezTo>
                      <a:pt x="1511787" y="120201"/>
                      <a:pt x="1518828" y="117625"/>
                      <a:pt x="1519171" y="116595"/>
                    </a:cubicBezTo>
                    <a:lnTo>
                      <a:pt x="1519171" y="116595"/>
                    </a:lnTo>
                    <a:cubicBezTo>
                      <a:pt x="1523293" y="112474"/>
                      <a:pt x="1529646" y="108696"/>
                      <a:pt x="1534110" y="107151"/>
                    </a:cubicBezTo>
                    <a:lnTo>
                      <a:pt x="1534110" y="107151"/>
                    </a:lnTo>
                    <a:cubicBezTo>
                      <a:pt x="1535828" y="106635"/>
                      <a:pt x="1537545" y="106464"/>
                      <a:pt x="1538918" y="106464"/>
                    </a:cubicBezTo>
                    <a:lnTo>
                      <a:pt x="1538918" y="106464"/>
                    </a:lnTo>
                    <a:cubicBezTo>
                      <a:pt x="1542353" y="106464"/>
                      <a:pt x="1545272" y="107494"/>
                      <a:pt x="1547333" y="108696"/>
                    </a:cubicBezTo>
                    <a:lnTo>
                      <a:pt x="1547333" y="108696"/>
                    </a:lnTo>
                    <a:cubicBezTo>
                      <a:pt x="1549393" y="110069"/>
                      <a:pt x="1552141" y="111615"/>
                      <a:pt x="1553686" y="111443"/>
                    </a:cubicBezTo>
                    <a:lnTo>
                      <a:pt x="1553686" y="111443"/>
                    </a:lnTo>
                    <a:cubicBezTo>
                      <a:pt x="1554716" y="111272"/>
                      <a:pt x="1555231" y="111443"/>
                      <a:pt x="1556434" y="108524"/>
                    </a:cubicBezTo>
                    <a:lnTo>
                      <a:pt x="1556434" y="108524"/>
                    </a:lnTo>
                    <a:cubicBezTo>
                      <a:pt x="1559009" y="103030"/>
                      <a:pt x="1557979" y="96504"/>
                      <a:pt x="1565706" y="95645"/>
                    </a:cubicBezTo>
                    <a:lnTo>
                      <a:pt x="1565706" y="95645"/>
                    </a:lnTo>
                    <a:cubicBezTo>
                      <a:pt x="1566565" y="95817"/>
                      <a:pt x="1567423" y="95989"/>
                      <a:pt x="1568282" y="95989"/>
                    </a:cubicBezTo>
                    <a:lnTo>
                      <a:pt x="1568282" y="95989"/>
                    </a:lnTo>
                    <a:cubicBezTo>
                      <a:pt x="1570171" y="95989"/>
                      <a:pt x="1572060" y="95130"/>
                      <a:pt x="1572060" y="94959"/>
                    </a:cubicBezTo>
                    <a:lnTo>
                      <a:pt x="1572060" y="94959"/>
                    </a:lnTo>
                    <a:cubicBezTo>
                      <a:pt x="1573777" y="93070"/>
                      <a:pt x="1576696" y="91696"/>
                      <a:pt x="1580130" y="91524"/>
                    </a:cubicBezTo>
                    <a:lnTo>
                      <a:pt x="1580130" y="91524"/>
                    </a:lnTo>
                    <a:cubicBezTo>
                      <a:pt x="1580130" y="91524"/>
                      <a:pt x="1581332" y="90837"/>
                      <a:pt x="1583393" y="89635"/>
                    </a:cubicBezTo>
                    <a:lnTo>
                      <a:pt x="1583393" y="89635"/>
                    </a:lnTo>
                    <a:cubicBezTo>
                      <a:pt x="1586140" y="87231"/>
                      <a:pt x="1594211" y="77959"/>
                      <a:pt x="1600393" y="76413"/>
                    </a:cubicBezTo>
                    <a:lnTo>
                      <a:pt x="1600393" y="76413"/>
                    </a:lnTo>
                    <a:cubicBezTo>
                      <a:pt x="1600565" y="76413"/>
                      <a:pt x="1600736" y="76241"/>
                      <a:pt x="1600908" y="76241"/>
                    </a:cubicBezTo>
                    <a:lnTo>
                      <a:pt x="1600908" y="76241"/>
                    </a:lnTo>
                    <a:cubicBezTo>
                      <a:pt x="1601251" y="76070"/>
                      <a:pt x="1601423" y="76241"/>
                      <a:pt x="1601423" y="76241"/>
                    </a:cubicBezTo>
                    <a:lnTo>
                      <a:pt x="1601423" y="76241"/>
                    </a:lnTo>
                    <a:cubicBezTo>
                      <a:pt x="1601423" y="76241"/>
                      <a:pt x="1601423" y="76241"/>
                      <a:pt x="1601423" y="76241"/>
                    </a:cubicBezTo>
                    <a:lnTo>
                      <a:pt x="1601423" y="76241"/>
                    </a:lnTo>
                    <a:cubicBezTo>
                      <a:pt x="1604686" y="76070"/>
                      <a:pt x="1606575" y="77615"/>
                      <a:pt x="1607777" y="79161"/>
                    </a:cubicBezTo>
                    <a:lnTo>
                      <a:pt x="1607777" y="79161"/>
                    </a:lnTo>
                    <a:cubicBezTo>
                      <a:pt x="1608464" y="80019"/>
                      <a:pt x="1608807" y="81049"/>
                      <a:pt x="1609151" y="81565"/>
                    </a:cubicBezTo>
                    <a:lnTo>
                      <a:pt x="1609151" y="81565"/>
                    </a:lnTo>
                    <a:cubicBezTo>
                      <a:pt x="1610868" y="81908"/>
                      <a:pt x="1611555" y="82595"/>
                      <a:pt x="1616019" y="82767"/>
                    </a:cubicBezTo>
                    <a:lnTo>
                      <a:pt x="1616019" y="82767"/>
                    </a:lnTo>
                    <a:cubicBezTo>
                      <a:pt x="1617393" y="83110"/>
                      <a:pt x="1618938" y="83454"/>
                      <a:pt x="1620484" y="83454"/>
                    </a:cubicBezTo>
                    <a:lnTo>
                      <a:pt x="1620484" y="83454"/>
                    </a:lnTo>
                    <a:cubicBezTo>
                      <a:pt x="1622888" y="83454"/>
                      <a:pt x="1625463" y="82939"/>
                      <a:pt x="1628211" y="81565"/>
                    </a:cubicBezTo>
                    <a:lnTo>
                      <a:pt x="1628211" y="81565"/>
                    </a:lnTo>
                    <a:cubicBezTo>
                      <a:pt x="1633362" y="79848"/>
                      <a:pt x="1636281" y="70403"/>
                      <a:pt x="1641948" y="67827"/>
                    </a:cubicBezTo>
                    <a:lnTo>
                      <a:pt x="1641948" y="67827"/>
                    </a:lnTo>
                    <a:lnTo>
                      <a:pt x="1641948" y="67656"/>
                    </a:lnTo>
                    <a:cubicBezTo>
                      <a:pt x="1645039" y="66110"/>
                      <a:pt x="1647615" y="66110"/>
                      <a:pt x="1649504" y="65080"/>
                    </a:cubicBezTo>
                    <a:lnTo>
                      <a:pt x="1649504" y="65080"/>
                    </a:lnTo>
                    <a:cubicBezTo>
                      <a:pt x="1651221" y="64222"/>
                      <a:pt x="1655514" y="60444"/>
                      <a:pt x="1660150" y="60272"/>
                    </a:cubicBezTo>
                    <a:lnTo>
                      <a:pt x="1660150" y="60272"/>
                    </a:lnTo>
                    <a:cubicBezTo>
                      <a:pt x="1661352" y="60272"/>
                      <a:pt x="1662726" y="60616"/>
                      <a:pt x="1663069" y="61131"/>
                    </a:cubicBezTo>
                    <a:lnTo>
                      <a:pt x="1663069" y="61131"/>
                    </a:lnTo>
                    <a:cubicBezTo>
                      <a:pt x="1665473" y="62332"/>
                      <a:pt x="1678524" y="68686"/>
                      <a:pt x="1682130" y="68515"/>
                    </a:cubicBezTo>
                    <a:lnTo>
                      <a:pt x="1682130" y="68515"/>
                    </a:lnTo>
                    <a:lnTo>
                      <a:pt x="1682130" y="68515"/>
                    </a:lnTo>
                    <a:cubicBezTo>
                      <a:pt x="1687453" y="68515"/>
                      <a:pt x="1693463" y="64909"/>
                      <a:pt x="1695524" y="62848"/>
                    </a:cubicBezTo>
                    <a:lnTo>
                      <a:pt x="1695524" y="62848"/>
                    </a:lnTo>
                    <a:cubicBezTo>
                      <a:pt x="1697584" y="61302"/>
                      <a:pt x="1697584" y="56666"/>
                      <a:pt x="1702736" y="55464"/>
                    </a:cubicBezTo>
                    <a:lnTo>
                      <a:pt x="1702736" y="55464"/>
                    </a:lnTo>
                    <a:cubicBezTo>
                      <a:pt x="1703594" y="55464"/>
                      <a:pt x="1704109" y="55636"/>
                      <a:pt x="1704281" y="55808"/>
                    </a:cubicBezTo>
                    <a:lnTo>
                      <a:pt x="1704281" y="55808"/>
                    </a:lnTo>
                    <a:cubicBezTo>
                      <a:pt x="1709089" y="57524"/>
                      <a:pt x="1718534" y="64737"/>
                      <a:pt x="1720422" y="66454"/>
                    </a:cubicBezTo>
                    <a:lnTo>
                      <a:pt x="1720422" y="66454"/>
                    </a:lnTo>
                    <a:lnTo>
                      <a:pt x="1720594" y="66625"/>
                    </a:lnTo>
                    <a:cubicBezTo>
                      <a:pt x="1720938" y="66797"/>
                      <a:pt x="1721281" y="66797"/>
                      <a:pt x="1721796" y="66969"/>
                    </a:cubicBezTo>
                    <a:lnTo>
                      <a:pt x="1721796" y="66969"/>
                    </a:lnTo>
                    <a:cubicBezTo>
                      <a:pt x="1723170" y="67312"/>
                      <a:pt x="1725230" y="67484"/>
                      <a:pt x="1726947" y="67484"/>
                    </a:cubicBezTo>
                    <a:lnTo>
                      <a:pt x="1726947" y="67484"/>
                    </a:lnTo>
                    <a:cubicBezTo>
                      <a:pt x="1728493" y="67484"/>
                      <a:pt x="1729867" y="67312"/>
                      <a:pt x="1730382" y="67140"/>
                    </a:cubicBezTo>
                    <a:lnTo>
                      <a:pt x="1730382" y="67140"/>
                    </a:lnTo>
                    <a:cubicBezTo>
                      <a:pt x="1733129" y="66282"/>
                      <a:pt x="1734846" y="63363"/>
                      <a:pt x="1741028" y="63363"/>
                    </a:cubicBezTo>
                    <a:lnTo>
                      <a:pt x="1741028" y="63363"/>
                    </a:lnTo>
                    <a:cubicBezTo>
                      <a:pt x="1741372" y="63535"/>
                      <a:pt x="1741715" y="63706"/>
                      <a:pt x="1742402" y="63706"/>
                    </a:cubicBezTo>
                    <a:lnTo>
                      <a:pt x="1742402" y="63706"/>
                    </a:lnTo>
                    <a:cubicBezTo>
                      <a:pt x="1743947" y="63706"/>
                      <a:pt x="1746180" y="63019"/>
                      <a:pt x="1747038" y="62676"/>
                    </a:cubicBezTo>
                    <a:lnTo>
                      <a:pt x="1747038" y="62676"/>
                    </a:lnTo>
                    <a:cubicBezTo>
                      <a:pt x="1749442" y="60444"/>
                      <a:pt x="1753563" y="55292"/>
                      <a:pt x="1758543" y="54949"/>
                    </a:cubicBezTo>
                    <a:lnTo>
                      <a:pt x="1758543" y="54949"/>
                    </a:lnTo>
                    <a:cubicBezTo>
                      <a:pt x="1759745" y="54949"/>
                      <a:pt x="1760947" y="55464"/>
                      <a:pt x="1761119" y="55808"/>
                    </a:cubicBezTo>
                    <a:lnTo>
                      <a:pt x="1761119" y="55808"/>
                    </a:lnTo>
                    <a:cubicBezTo>
                      <a:pt x="1764725" y="58211"/>
                      <a:pt x="1767129" y="62676"/>
                      <a:pt x="1767816" y="61989"/>
                    </a:cubicBezTo>
                    <a:lnTo>
                      <a:pt x="1767816" y="61989"/>
                    </a:lnTo>
                    <a:cubicBezTo>
                      <a:pt x="1767816" y="61989"/>
                      <a:pt x="1767988" y="61989"/>
                      <a:pt x="1767988" y="61989"/>
                    </a:cubicBezTo>
                    <a:lnTo>
                      <a:pt x="1767988" y="61989"/>
                    </a:lnTo>
                    <a:cubicBezTo>
                      <a:pt x="1770392" y="61302"/>
                      <a:pt x="1771594" y="58898"/>
                      <a:pt x="1775200" y="58383"/>
                    </a:cubicBezTo>
                    <a:lnTo>
                      <a:pt x="1775200" y="58383"/>
                    </a:lnTo>
                    <a:cubicBezTo>
                      <a:pt x="1776745" y="58383"/>
                      <a:pt x="1778119" y="59585"/>
                      <a:pt x="1778634" y="60959"/>
                    </a:cubicBezTo>
                    <a:lnTo>
                      <a:pt x="1778634" y="60959"/>
                    </a:lnTo>
                    <a:cubicBezTo>
                      <a:pt x="1778978" y="62332"/>
                      <a:pt x="1779664" y="63706"/>
                      <a:pt x="1780008" y="64393"/>
                    </a:cubicBezTo>
                    <a:lnTo>
                      <a:pt x="1780008" y="64393"/>
                    </a:lnTo>
                    <a:lnTo>
                      <a:pt x="1780008" y="64393"/>
                    </a:lnTo>
                    <a:cubicBezTo>
                      <a:pt x="1780695" y="64393"/>
                      <a:pt x="1782068" y="63535"/>
                      <a:pt x="1784472" y="63535"/>
                    </a:cubicBezTo>
                    <a:lnTo>
                      <a:pt x="1784472" y="63535"/>
                    </a:lnTo>
                    <a:cubicBezTo>
                      <a:pt x="1786361" y="63535"/>
                      <a:pt x="1788422" y="64737"/>
                      <a:pt x="1789967" y="66969"/>
                    </a:cubicBezTo>
                    <a:lnTo>
                      <a:pt x="1789967" y="66969"/>
                    </a:lnTo>
                    <a:cubicBezTo>
                      <a:pt x="1790654" y="68515"/>
                      <a:pt x="1792200" y="70060"/>
                      <a:pt x="1793230" y="70575"/>
                    </a:cubicBezTo>
                    <a:lnTo>
                      <a:pt x="1793230" y="70575"/>
                    </a:lnTo>
                    <a:cubicBezTo>
                      <a:pt x="1794775" y="69030"/>
                      <a:pt x="1796492" y="67312"/>
                      <a:pt x="1796492" y="64222"/>
                    </a:cubicBezTo>
                    <a:lnTo>
                      <a:pt x="1796492" y="64222"/>
                    </a:lnTo>
                    <a:cubicBezTo>
                      <a:pt x="1796492" y="64222"/>
                      <a:pt x="1796492" y="64050"/>
                      <a:pt x="1796492" y="64050"/>
                    </a:cubicBezTo>
                    <a:lnTo>
                      <a:pt x="1796492" y="64050"/>
                    </a:lnTo>
                    <a:cubicBezTo>
                      <a:pt x="1796492" y="62676"/>
                      <a:pt x="1796321" y="61131"/>
                      <a:pt x="1796321" y="59414"/>
                    </a:cubicBezTo>
                    <a:lnTo>
                      <a:pt x="1796321" y="59414"/>
                    </a:lnTo>
                    <a:cubicBezTo>
                      <a:pt x="1796321" y="57868"/>
                      <a:pt x="1796664" y="54090"/>
                      <a:pt x="1800442" y="53919"/>
                    </a:cubicBezTo>
                    <a:lnTo>
                      <a:pt x="1800442" y="53919"/>
                    </a:lnTo>
                    <a:cubicBezTo>
                      <a:pt x="1801129" y="53919"/>
                      <a:pt x="1801644" y="54090"/>
                      <a:pt x="1802159" y="54262"/>
                    </a:cubicBezTo>
                    <a:lnTo>
                      <a:pt x="1802159" y="54262"/>
                    </a:lnTo>
                    <a:cubicBezTo>
                      <a:pt x="1804220" y="54949"/>
                      <a:pt x="1805937" y="55979"/>
                      <a:pt x="1806796" y="56323"/>
                    </a:cubicBezTo>
                    <a:lnTo>
                      <a:pt x="1806796" y="56323"/>
                    </a:lnTo>
                    <a:cubicBezTo>
                      <a:pt x="1806624" y="55808"/>
                      <a:pt x="1806452" y="54949"/>
                      <a:pt x="1806452" y="54090"/>
                    </a:cubicBezTo>
                    <a:lnTo>
                      <a:pt x="1806452" y="54090"/>
                    </a:lnTo>
                    <a:cubicBezTo>
                      <a:pt x="1806624" y="54090"/>
                      <a:pt x="1805422" y="52030"/>
                      <a:pt x="1805250" y="49626"/>
                    </a:cubicBezTo>
                    <a:lnTo>
                      <a:pt x="1805250" y="49626"/>
                    </a:lnTo>
                    <a:cubicBezTo>
                      <a:pt x="1805078" y="48252"/>
                      <a:pt x="1806108" y="46363"/>
                      <a:pt x="1807139" y="46020"/>
                    </a:cubicBezTo>
                    <a:lnTo>
                      <a:pt x="1807139" y="46020"/>
                    </a:lnTo>
                    <a:cubicBezTo>
                      <a:pt x="1810230" y="43100"/>
                      <a:pt x="1810917" y="43272"/>
                      <a:pt x="1811432" y="42585"/>
                    </a:cubicBezTo>
                    <a:lnTo>
                      <a:pt x="1811432" y="42585"/>
                    </a:lnTo>
                    <a:cubicBezTo>
                      <a:pt x="1811432" y="40697"/>
                      <a:pt x="1812977" y="36060"/>
                      <a:pt x="1818300" y="36060"/>
                    </a:cubicBezTo>
                    <a:lnTo>
                      <a:pt x="1818300" y="36060"/>
                    </a:lnTo>
                    <a:cubicBezTo>
                      <a:pt x="1819159" y="36060"/>
                      <a:pt x="1820018" y="36232"/>
                      <a:pt x="1820189" y="36404"/>
                    </a:cubicBezTo>
                    <a:lnTo>
                      <a:pt x="1820189" y="36404"/>
                    </a:lnTo>
                    <a:cubicBezTo>
                      <a:pt x="1822765" y="36404"/>
                      <a:pt x="1825684" y="36747"/>
                      <a:pt x="1827916" y="36747"/>
                    </a:cubicBezTo>
                    <a:lnTo>
                      <a:pt x="1827916" y="36747"/>
                    </a:lnTo>
                    <a:cubicBezTo>
                      <a:pt x="1830321" y="36747"/>
                      <a:pt x="1832038" y="36232"/>
                      <a:pt x="1832209" y="35889"/>
                    </a:cubicBezTo>
                    <a:lnTo>
                      <a:pt x="1832209" y="35889"/>
                    </a:lnTo>
                    <a:cubicBezTo>
                      <a:pt x="1833927" y="35373"/>
                      <a:pt x="1831866" y="30050"/>
                      <a:pt x="1837876" y="28676"/>
                    </a:cubicBezTo>
                    <a:lnTo>
                      <a:pt x="1837876" y="28676"/>
                    </a:lnTo>
                    <a:cubicBezTo>
                      <a:pt x="1838563" y="28676"/>
                      <a:pt x="1839250" y="28848"/>
                      <a:pt x="1838906" y="28848"/>
                    </a:cubicBezTo>
                    <a:lnTo>
                      <a:pt x="1838906" y="28848"/>
                    </a:lnTo>
                    <a:cubicBezTo>
                      <a:pt x="1842341" y="29020"/>
                      <a:pt x="1844745" y="31081"/>
                      <a:pt x="1845947" y="31252"/>
                    </a:cubicBezTo>
                    <a:lnTo>
                      <a:pt x="1845947" y="31252"/>
                    </a:lnTo>
                    <a:cubicBezTo>
                      <a:pt x="1848866" y="29878"/>
                      <a:pt x="1855048" y="27818"/>
                      <a:pt x="1860886" y="27818"/>
                    </a:cubicBezTo>
                    <a:lnTo>
                      <a:pt x="1860886" y="27818"/>
                    </a:lnTo>
                    <a:cubicBezTo>
                      <a:pt x="1862947" y="27818"/>
                      <a:pt x="1864836" y="28161"/>
                      <a:pt x="1866381" y="29020"/>
                    </a:cubicBezTo>
                    <a:lnTo>
                      <a:pt x="1866381" y="29020"/>
                    </a:lnTo>
                    <a:cubicBezTo>
                      <a:pt x="1871361" y="31767"/>
                      <a:pt x="1879603" y="40181"/>
                      <a:pt x="1887502" y="40010"/>
                    </a:cubicBezTo>
                    <a:lnTo>
                      <a:pt x="1887502" y="40010"/>
                    </a:lnTo>
                    <a:cubicBezTo>
                      <a:pt x="1889047" y="40010"/>
                      <a:pt x="1890593" y="39666"/>
                      <a:pt x="1892310" y="38979"/>
                    </a:cubicBezTo>
                    <a:lnTo>
                      <a:pt x="1892310" y="38979"/>
                    </a:lnTo>
                    <a:cubicBezTo>
                      <a:pt x="1898320" y="36919"/>
                      <a:pt x="1902956" y="36575"/>
                      <a:pt x="1906906" y="36575"/>
                    </a:cubicBezTo>
                    <a:lnTo>
                      <a:pt x="1906906" y="36575"/>
                    </a:lnTo>
                    <a:cubicBezTo>
                      <a:pt x="1908795" y="36575"/>
                      <a:pt x="1910512" y="36747"/>
                      <a:pt x="1912057" y="36747"/>
                    </a:cubicBezTo>
                    <a:lnTo>
                      <a:pt x="1912057" y="36747"/>
                    </a:lnTo>
                    <a:cubicBezTo>
                      <a:pt x="1913946" y="36747"/>
                      <a:pt x="1915835" y="36747"/>
                      <a:pt x="1917896" y="36404"/>
                    </a:cubicBezTo>
                    <a:lnTo>
                      <a:pt x="1917896" y="36404"/>
                    </a:lnTo>
                    <a:cubicBezTo>
                      <a:pt x="1918583" y="36404"/>
                      <a:pt x="1919270" y="36404"/>
                      <a:pt x="1919785" y="36404"/>
                    </a:cubicBezTo>
                    <a:lnTo>
                      <a:pt x="1919785" y="36404"/>
                    </a:lnTo>
                    <a:cubicBezTo>
                      <a:pt x="1928714" y="36575"/>
                      <a:pt x="1948976" y="36404"/>
                      <a:pt x="1957562" y="44646"/>
                    </a:cubicBezTo>
                    <a:lnTo>
                      <a:pt x="1957562" y="44646"/>
                    </a:lnTo>
                    <a:cubicBezTo>
                      <a:pt x="1964087" y="51343"/>
                      <a:pt x="1967178" y="54434"/>
                      <a:pt x="1969582" y="54262"/>
                    </a:cubicBezTo>
                    <a:lnTo>
                      <a:pt x="1969582" y="54262"/>
                    </a:lnTo>
                    <a:cubicBezTo>
                      <a:pt x="1970612" y="54262"/>
                      <a:pt x="1971815" y="53919"/>
                      <a:pt x="1973703" y="53060"/>
                    </a:cubicBezTo>
                    <a:lnTo>
                      <a:pt x="1973703" y="53060"/>
                    </a:lnTo>
                    <a:cubicBezTo>
                      <a:pt x="1979027" y="51171"/>
                      <a:pt x="1980057" y="46020"/>
                      <a:pt x="1987097" y="43959"/>
                    </a:cubicBezTo>
                    <a:lnTo>
                      <a:pt x="1987097" y="43959"/>
                    </a:lnTo>
                    <a:cubicBezTo>
                      <a:pt x="1992077" y="43615"/>
                      <a:pt x="1994653" y="43272"/>
                      <a:pt x="1994824" y="38807"/>
                    </a:cubicBezTo>
                    <a:lnTo>
                      <a:pt x="1994824" y="38807"/>
                    </a:lnTo>
                    <a:cubicBezTo>
                      <a:pt x="1994824" y="36404"/>
                      <a:pt x="1994481" y="33141"/>
                      <a:pt x="1994481" y="30050"/>
                    </a:cubicBezTo>
                    <a:lnTo>
                      <a:pt x="1994481" y="30050"/>
                    </a:lnTo>
                    <a:cubicBezTo>
                      <a:pt x="1994309" y="25586"/>
                      <a:pt x="1995683" y="19747"/>
                      <a:pt x="2001865" y="18717"/>
                    </a:cubicBezTo>
                    <a:lnTo>
                      <a:pt x="2001865" y="18717"/>
                    </a:lnTo>
                    <a:cubicBezTo>
                      <a:pt x="2008047" y="17515"/>
                      <a:pt x="2025046" y="14595"/>
                      <a:pt x="2027450" y="12707"/>
                    </a:cubicBezTo>
                    <a:lnTo>
                      <a:pt x="2027450" y="12707"/>
                    </a:lnTo>
                    <a:cubicBezTo>
                      <a:pt x="2030370" y="10646"/>
                      <a:pt x="2033461" y="9272"/>
                      <a:pt x="2036552" y="9101"/>
                    </a:cubicBezTo>
                    <a:lnTo>
                      <a:pt x="2036552" y="9101"/>
                    </a:lnTo>
                    <a:cubicBezTo>
                      <a:pt x="2037753" y="9101"/>
                      <a:pt x="2038784" y="9272"/>
                      <a:pt x="2039986" y="9959"/>
                    </a:cubicBezTo>
                    <a:lnTo>
                      <a:pt x="2039986" y="9959"/>
                    </a:lnTo>
                    <a:cubicBezTo>
                      <a:pt x="2043764" y="12192"/>
                      <a:pt x="2048056" y="18888"/>
                      <a:pt x="2054066" y="19747"/>
                    </a:cubicBezTo>
                    <a:lnTo>
                      <a:pt x="2054066" y="19747"/>
                    </a:lnTo>
                    <a:cubicBezTo>
                      <a:pt x="2062652" y="19232"/>
                      <a:pt x="2065400" y="22323"/>
                      <a:pt x="2066430" y="25242"/>
                    </a:cubicBezTo>
                    <a:lnTo>
                      <a:pt x="2066430" y="25242"/>
                    </a:lnTo>
                    <a:cubicBezTo>
                      <a:pt x="2066773" y="26273"/>
                      <a:pt x="2066945" y="27303"/>
                      <a:pt x="2066945" y="28161"/>
                    </a:cubicBezTo>
                    <a:lnTo>
                      <a:pt x="2066945" y="28161"/>
                    </a:lnTo>
                    <a:cubicBezTo>
                      <a:pt x="2066945" y="29707"/>
                      <a:pt x="2066602" y="30737"/>
                      <a:pt x="2066773" y="31081"/>
                    </a:cubicBezTo>
                    <a:lnTo>
                      <a:pt x="2066773" y="31081"/>
                    </a:lnTo>
                    <a:cubicBezTo>
                      <a:pt x="2066773" y="31252"/>
                      <a:pt x="2066773" y="31252"/>
                      <a:pt x="2066602" y="31252"/>
                    </a:cubicBezTo>
                    <a:lnTo>
                      <a:pt x="2066602" y="31252"/>
                    </a:lnTo>
                    <a:cubicBezTo>
                      <a:pt x="2066602" y="31252"/>
                      <a:pt x="2066430" y="31252"/>
                      <a:pt x="2066258" y="31252"/>
                    </a:cubicBezTo>
                    <a:lnTo>
                      <a:pt x="2066258" y="31252"/>
                    </a:lnTo>
                    <a:cubicBezTo>
                      <a:pt x="2068491" y="31939"/>
                      <a:pt x="2074329" y="32797"/>
                      <a:pt x="2078965" y="32797"/>
                    </a:cubicBezTo>
                    <a:lnTo>
                      <a:pt x="2078965" y="32797"/>
                    </a:lnTo>
                    <a:cubicBezTo>
                      <a:pt x="2081026" y="32797"/>
                      <a:pt x="2082743" y="32626"/>
                      <a:pt x="2084460" y="32282"/>
                    </a:cubicBezTo>
                    <a:lnTo>
                      <a:pt x="2084460" y="32282"/>
                    </a:lnTo>
                    <a:cubicBezTo>
                      <a:pt x="2088410" y="32454"/>
                      <a:pt x="2091501" y="30222"/>
                      <a:pt x="2095965" y="30050"/>
                    </a:cubicBezTo>
                    <a:lnTo>
                      <a:pt x="2095965" y="30050"/>
                    </a:lnTo>
                    <a:cubicBezTo>
                      <a:pt x="2097511" y="30050"/>
                      <a:pt x="2099056" y="30394"/>
                      <a:pt x="2100258" y="31081"/>
                    </a:cubicBezTo>
                    <a:lnTo>
                      <a:pt x="2100258" y="31081"/>
                    </a:lnTo>
                    <a:cubicBezTo>
                      <a:pt x="2105238" y="32969"/>
                      <a:pt x="2114682" y="41555"/>
                      <a:pt x="2116915" y="43959"/>
                    </a:cubicBezTo>
                    <a:lnTo>
                      <a:pt x="2116915" y="43959"/>
                    </a:lnTo>
                    <a:cubicBezTo>
                      <a:pt x="2121379" y="46878"/>
                      <a:pt x="2119490" y="48595"/>
                      <a:pt x="2124642" y="48767"/>
                    </a:cubicBezTo>
                    <a:lnTo>
                      <a:pt x="2124642" y="48767"/>
                    </a:lnTo>
                    <a:cubicBezTo>
                      <a:pt x="2131682" y="48595"/>
                      <a:pt x="2132369" y="49111"/>
                      <a:pt x="2134430" y="50313"/>
                    </a:cubicBezTo>
                    <a:lnTo>
                      <a:pt x="2134430" y="50313"/>
                    </a:lnTo>
                    <a:cubicBezTo>
                      <a:pt x="2135116" y="50656"/>
                      <a:pt x="2136834" y="50999"/>
                      <a:pt x="2138379" y="50999"/>
                    </a:cubicBezTo>
                    <a:lnTo>
                      <a:pt x="2138379" y="50999"/>
                    </a:lnTo>
                    <a:cubicBezTo>
                      <a:pt x="2139924" y="50999"/>
                      <a:pt x="2141642" y="50656"/>
                      <a:pt x="2142328" y="50313"/>
                    </a:cubicBezTo>
                    <a:lnTo>
                      <a:pt x="2142328" y="50313"/>
                    </a:lnTo>
                    <a:cubicBezTo>
                      <a:pt x="2142672" y="50999"/>
                      <a:pt x="2143187" y="46363"/>
                      <a:pt x="2148339" y="46020"/>
                    </a:cubicBezTo>
                    <a:lnTo>
                      <a:pt x="2148339" y="46020"/>
                    </a:lnTo>
                    <a:cubicBezTo>
                      <a:pt x="2150056" y="46020"/>
                      <a:pt x="2151945" y="46535"/>
                      <a:pt x="2154177" y="47565"/>
                    </a:cubicBezTo>
                    <a:lnTo>
                      <a:pt x="2154177" y="47565"/>
                    </a:lnTo>
                    <a:cubicBezTo>
                      <a:pt x="2157955" y="48767"/>
                      <a:pt x="2159844" y="49282"/>
                      <a:pt x="2160530" y="49282"/>
                    </a:cubicBezTo>
                    <a:lnTo>
                      <a:pt x="2160530" y="49282"/>
                    </a:lnTo>
                    <a:cubicBezTo>
                      <a:pt x="2161046" y="49282"/>
                      <a:pt x="2161389" y="49111"/>
                      <a:pt x="2163621" y="47737"/>
                    </a:cubicBezTo>
                    <a:lnTo>
                      <a:pt x="2163621" y="47737"/>
                    </a:lnTo>
                    <a:cubicBezTo>
                      <a:pt x="2167914" y="45676"/>
                      <a:pt x="2171692" y="42242"/>
                      <a:pt x="2176157" y="42070"/>
                    </a:cubicBezTo>
                    <a:lnTo>
                      <a:pt x="2176157" y="42070"/>
                    </a:lnTo>
                    <a:cubicBezTo>
                      <a:pt x="2176844" y="42070"/>
                      <a:pt x="2177702" y="42242"/>
                      <a:pt x="2178045" y="42585"/>
                    </a:cubicBezTo>
                    <a:lnTo>
                      <a:pt x="2178045" y="42585"/>
                    </a:lnTo>
                    <a:cubicBezTo>
                      <a:pt x="2179591" y="43100"/>
                      <a:pt x="2181480" y="43444"/>
                      <a:pt x="2183540" y="43272"/>
                    </a:cubicBezTo>
                    <a:lnTo>
                      <a:pt x="2183540" y="43272"/>
                    </a:lnTo>
                    <a:cubicBezTo>
                      <a:pt x="2184399" y="43272"/>
                      <a:pt x="2185429" y="43272"/>
                      <a:pt x="2186288" y="43100"/>
                    </a:cubicBezTo>
                    <a:lnTo>
                      <a:pt x="2186288" y="43100"/>
                    </a:lnTo>
                    <a:cubicBezTo>
                      <a:pt x="2187146" y="43100"/>
                      <a:pt x="2187833" y="42929"/>
                      <a:pt x="2188177" y="43100"/>
                    </a:cubicBezTo>
                    <a:lnTo>
                      <a:pt x="2188177" y="43100"/>
                    </a:lnTo>
                    <a:cubicBezTo>
                      <a:pt x="2190409" y="40868"/>
                      <a:pt x="2200884" y="28848"/>
                      <a:pt x="2201914" y="26616"/>
                    </a:cubicBezTo>
                    <a:lnTo>
                      <a:pt x="2201914" y="26616"/>
                    </a:lnTo>
                    <a:cubicBezTo>
                      <a:pt x="2203631" y="24899"/>
                      <a:pt x="2207237" y="22666"/>
                      <a:pt x="2211358" y="22323"/>
                    </a:cubicBezTo>
                    <a:lnTo>
                      <a:pt x="2211358" y="22323"/>
                    </a:lnTo>
                    <a:cubicBezTo>
                      <a:pt x="2212732" y="22323"/>
                      <a:pt x="2214277" y="22666"/>
                      <a:pt x="2214964" y="23525"/>
                    </a:cubicBezTo>
                    <a:lnTo>
                      <a:pt x="2214964" y="23525"/>
                    </a:lnTo>
                    <a:cubicBezTo>
                      <a:pt x="2216338" y="24383"/>
                      <a:pt x="2218399" y="25070"/>
                      <a:pt x="2220631" y="25070"/>
                    </a:cubicBezTo>
                    <a:lnTo>
                      <a:pt x="2220631" y="25070"/>
                    </a:lnTo>
                    <a:cubicBezTo>
                      <a:pt x="2222692" y="25070"/>
                      <a:pt x="2224924" y="24555"/>
                      <a:pt x="2226813" y="23353"/>
                    </a:cubicBezTo>
                    <a:lnTo>
                      <a:pt x="2226813" y="23353"/>
                    </a:lnTo>
                    <a:cubicBezTo>
                      <a:pt x="2230075" y="22495"/>
                      <a:pt x="2233166" y="18545"/>
                      <a:pt x="2237631" y="18202"/>
                    </a:cubicBezTo>
                    <a:lnTo>
                      <a:pt x="2237631" y="18202"/>
                    </a:lnTo>
                    <a:cubicBezTo>
                      <a:pt x="2242267" y="18717"/>
                      <a:pt x="2248621" y="23181"/>
                      <a:pt x="2250681" y="26444"/>
                    </a:cubicBezTo>
                    <a:lnTo>
                      <a:pt x="2250681" y="26444"/>
                    </a:lnTo>
                    <a:cubicBezTo>
                      <a:pt x="2250681" y="26444"/>
                      <a:pt x="2250853" y="26444"/>
                      <a:pt x="2250853" y="26444"/>
                    </a:cubicBezTo>
                    <a:lnTo>
                      <a:pt x="2250853" y="26444"/>
                    </a:lnTo>
                    <a:cubicBezTo>
                      <a:pt x="2251025" y="26444"/>
                      <a:pt x="2251197" y="26616"/>
                      <a:pt x="2251540" y="26616"/>
                    </a:cubicBezTo>
                    <a:lnTo>
                      <a:pt x="2251540" y="26616"/>
                    </a:lnTo>
                    <a:cubicBezTo>
                      <a:pt x="2252570" y="26616"/>
                      <a:pt x="2253772" y="26273"/>
                      <a:pt x="2254287" y="25929"/>
                    </a:cubicBezTo>
                    <a:lnTo>
                      <a:pt x="2254287" y="25929"/>
                    </a:lnTo>
                    <a:cubicBezTo>
                      <a:pt x="2257035" y="21464"/>
                      <a:pt x="2272146" y="12535"/>
                      <a:pt x="2278499" y="10646"/>
                    </a:cubicBezTo>
                    <a:lnTo>
                      <a:pt x="2278499" y="10646"/>
                    </a:lnTo>
                    <a:cubicBezTo>
                      <a:pt x="2280560" y="10131"/>
                      <a:pt x="2283136" y="9787"/>
                      <a:pt x="2285883" y="9787"/>
                    </a:cubicBezTo>
                    <a:lnTo>
                      <a:pt x="2285883" y="9787"/>
                    </a:lnTo>
                    <a:cubicBezTo>
                      <a:pt x="2291378" y="9959"/>
                      <a:pt x="2297731" y="10818"/>
                      <a:pt x="2301338" y="15282"/>
                    </a:cubicBezTo>
                    <a:lnTo>
                      <a:pt x="2301338" y="15282"/>
                    </a:lnTo>
                    <a:cubicBezTo>
                      <a:pt x="2304943" y="20606"/>
                      <a:pt x="2317479" y="40868"/>
                      <a:pt x="2322115" y="40868"/>
                    </a:cubicBezTo>
                    <a:lnTo>
                      <a:pt x="2322115" y="40868"/>
                    </a:lnTo>
                    <a:cubicBezTo>
                      <a:pt x="2326236" y="40868"/>
                      <a:pt x="2330873" y="41727"/>
                      <a:pt x="2335509" y="41727"/>
                    </a:cubicBezTo>
                    <a:lnTo>
                      <a:pt x="2335509" y="41727"/>
                    </a:lnTo>
                    <a:cubicBezTo>
                      <a:pt x="2340145" y="41727"/>
                      <a:pt x="2344438" y="40868"/>
                      <a:pt x="2348560" y="37262"/>
                    </a:cubicBezTo>
                    <a:lnTo>
                      <a:pt x="2348560" y="37262"/>
                    </a:lnTo>
                    <a:cubicBezTo>
                      <a:pt x="2358347" y="30909"/>
                      <a:pt x="2355428" y="29020"/>
                      <a:pt x="2359377" y="26273"/>
                    </a:cubicBezTo>
                    <a:lnTo>
                      <a:pt x="2359377" y="26273"/>
                    </a:lnTo>
                    <a:cubicBezTo>
                      <a:pt x="2360064" y="25586"/>
                      <a:pt x="2360580" y="25070"/>
                      <a:pt x="2360923" y="24899"/>
                    </a:cubicBezTo>
                    <a:lnTo>
                      <a:pt x="2360923" y="24899"/>
                    </a:lnTo>
                    <a:lnTo>
                      <a:pt x="2361095" y="24899"/>
                    </a:lnTo>
                    <a:cubicBezTo>
                      <a:pt x="2360923" y="24899"/>
                      <a:pt x="2361095" y="24899"/>
                      <a:pt x="2360236" y="24040"/>
                    </a:cubicBezTo>
                    <a:lnTo>
                      <a:pt x="2360236" y="24040"/>
                    </a:lnTo>
                    <a:cubicBezTo>
                      <a:pt x="2359721" y="22495"/>
                      <a:pt x="2356115" y="20434"/>
                      <a:pt x="2355428" y="16313"/>
                    </a:cubicBezTo>
                    <a:lnTo>
                      <a:pt x="2355428" y="16313"/>
                    </a:lnTo>
                    <a:cubicBezTo>
                      <a:pt x="2355428" y="14939"/>
                      <a:pt x="2356458" y="13565"/>
                      <a:pt x="2356802" y="13565"/>
                    </a:cubicBezTo>
                    <a:lnTo>
                      <a:pt x="2356802" y="13565"/>
                    </a:lnTo>
                    <a:cubicBezTo>
                      <a:pt x="2359721" y="10990"/>
                      <a:pt x="2362640" y="10990"/>
                      <a:pt x="2364701" y="11161"/>
                    </a:cubicBezTo>
                    <a:lnTo>
                      <a:pt x="2364701" y="11161"/>
                    </a:lnTo>
                    <a:cubicBezTo>
                      <a:pt x="2365559" y="11161"/>
                      <a:pt x="2366246" y="11161"/>
                      <a:pt x="2366761" y="10990"/>
                    </a:cubicBezTo>
                    <a:lnTo>
                      <a:pt x="2366761" y="10990"/>
                    </a:lnTo>
                    <a:cubicBezTo>
                      <a:pt x="2369509" y="8242"/>
                      <a:pt x="2374489" y="6010"/>
                      <a:pt x="2380842" y="6010"/>
                    </a:cubicBezTo>
                    <a:lnTo>
                      <a:pt x="2380842" y="6010"/>
                    </a:lnTo>
                    <a:cubicBezTo>
                      <a:pt x="2382216" y="6010"/>
                      <a:pt x="2383761" y="6182"/>
                      <a:pt x="2385135" y="6353"/>
                    </a:cubicBezTo>
                    <a:lnTo>
                      <a:pt x="2385135" y="6353"/>
                    </a:lnTo>
                    <a:cubicBezTo>
                      <a:pt x="2387024" y="6525"/>
                      <a:pt x="2388741" y="6697"/>
                      <a:pt x="2390286" y="6697"/>
                    </a:cubicBezTo>
                    <a:lnTo>
                      <a:pt x="2390286" y="6697"/>
                    </a:lnTo>
                    <a:cubicBezTo>
                      <a:pt x="2394579" y="6697"/>
                      <a:pt x="2397327" y="5666"/>
                      <a:pt x="2400418" y="3777"/>
                    </a:cubicBezTo>
                    <a:lnTo>
                      <a:pt x="2400418" y="3777"/>
                    </a:lnTo>
                    <a:cubicBezTo>
                      <a:pt x="2402650" y="3091"/>
                      <a:pt x="2405054" y="2747"/>
                      <a:pt x="2407458" y="2747"/>
                    </a:cubicBezTo>
                    <a:lnTo>
                      <a:pt x="2407458" y="2747"/>
                    </a:lnTo>
                    <a:cubicBezTo>
                      <a:pt x="2409862" y="2747"/>
                      <a:pt x="2412266" y="3091"/>
                      <a:pt x="2414498" y="3777"/>
                    </a:cubicBezTo>
                    <a:lnTo>
                      <a:pt x="2414498" y="3777"/>
                    </a:lnTo>
                    <a:cubicBezTo>
                      <a:pt x="2418104" y="4979"/>
                      <a:pt x="2419993" y="6525"/>
                      <a:pt x="2422397" y="6525"/>
                    </a:cubicBezTo>
                    <a:lnTo>
                      <a:pt x="2422397" y="6525"/>
                    </a:lnTo>
                    <a:cubicBezTo>
                      <a:pt x="2423084" y="6525"/>
                      <a:pt x="2423771" y="6525"/>
                      <a:pt x="2424286" y="6353"/>
                    </a:cubicBezTo>
                    <a:lnTo>
                      <a:pt x="2424286" y="6353"/>
                    </a:lnTo>
                    <a:cubicBezTo>
                      <a:pt x="2426518" y="5666"/>
                      <a:pt x="2428579" y="3949"/>
                      <a:pt x="2432013" y="3777"/>
                    </a:cubicBezTo>
                    <a:lnTo>
                      <a:pt x="2432013" y="3777"/>
                    </a:lnTo>
                    <a:cubicBezTo>
                      <a:pt x="2433559" y="3777"/>
                      <a:pt x="2435104" y="4293"/>
                      <a:pt x="2436650" y="5323"/>
                    </a:cubicBezTo>
                    <a:lnTo>
                      <a:pt x="2436650" y="5323"/>
                    </a:lnTo>
                    <a:cubicBezTo>
                      <a:pt x="2438882" y="6869"/>
                      <a:pt x="2442660" y="7899"/>
                      <a:pt x="2445751" y="7899"/>
                    </a:cubicBezTo>
                    <a:lnTo>
                      <a:pt x="2445751" y="7899"/>
                    </a:lnTo>
                    <a:cubicBezTo>
                      <a:pt x="2446781" y="7899"/>
                      <a:pt x="2447811" y="7727"/>
                      <a:pt x="2447468" y="8070"/>
                    </a:cubicBezTo>
                    <a:lnTo>
                      <a:pt x="2447468" y="8070"/>
                    </a:lnTo>
                    <a:cubicBezTo>
                      <a:pt x="2450215" y="5323"/>
                      <a:pt x="2454680" y="3262"/>
                      <a:pt x="2458114" y="3091"/>
                    </a:cubicBezTo>
                    <a:lnTo>
                      <a:pt x="2458114" y="3091"/>
                    </a:lnTo>
                    <a:cubicBezTo>
                      <a:pt x="2458973" y="3091"/>
                      <a:pt x="2460003" y="3262"/>
                      <a:pt x="2460347" y="3606"/>
                    </a:cubicBezTo>
                    <a:lnTo>
                      <a:pt x="2460347" y="3606"/>
                    </a:lnTo>
                    <a:cubicBezTo>
                      <a:pt x="2462235" y="4464"/>
                      <a:pt x="2463609" y="5151"/>
                      <a:pt x="2465155" y="5151"/>
                    </a:cubicBezTo>
                    <a:lnTo>
                      <a:pt x="2465155" y="5151"/>
                    </a:lnTo>
                    <a:cubicBezTo>
                      <a:pt x="2465842" y="5151"/>
                      <a:pt x="2466528" y="5151"/>
                      <a:pt x="2466357" y="5495"/>
                    </a:cubicBezTo>
                    <a:lnTo>
                      <a:pt x="2466357" y="5495"/>
                    </a:lnTo>
                    <a:cubicBezTo>
                      <a:pt x="2468417" y="3606"/>
                      <a:pt x="2470821" y="343"/>
                      <a:pt x="2474942" y="0"/>
                    </a:cubicBezTo>
                    <a:lnTo>
                      <a:pt x="2474942" y="0"/>
                    </a:lnTo>
                    <a:cubicBezTo>
                      <a:pt x="2476316" y="0"/>
                      <a:pt x="2477690" y="515"/>
                      <a:pt x="2479235" y="2576"/>
                    </a:cubicBezTo>
                    <a:lnTo>
                      <a:pt x="2479235" y="2576"/>
                    </a:lnTo>
                    <a:cubicBezTo>
                      <a:pt x="2479922" y="4979"/>
                      <a:pt x="2484043" y="9101"/>
                      <a:pt x="2485760" y="8757"/>
                    </a:cubicBezTo>
                    <a:lnTo>
                      <a:pt x="2485760" y="8757"/>
                    </a:lnTo>
                    <a:cubicBezTo>
                      <a:pt x="2485932" y="8757"/>
                      <a:pt x="2486104" y="8757"/>
                      <a:pt x="2486276" y="8757"/>
                    </a:cubicBezTo>
                    <a:lnTo>
                      <a:pt x="2486276" y="8757"/>
                    </a:lnTo>
                    <a:cubicBezTo>
                      <a:pt x="2489195" y="7727"/>
                      <a:pt x="2492457" y="4979"/>
                      <a:pt x="2499154" y="4808"/>
                    </a:cubicBezTo>
                    <a:lnTo>
                      <a:pt x="2499154" y="4808"/>
                    </a:lnTo>
                    <a:cubicBezTo>
                      <a:pt x="2499326" y="4808"/>
                      <a:pt x="2499326" y="4808"/>
                      <a:pt x="2499498" y="4808"/>
                    </a:cubicBezTo>
                    <a:lnTo>
                      <a:pt x="2499498" y="4808"/>
                    </a:lnTo>
                    <a:lnTo>
                      <a:pt x="2499841" y="4808"/>
                    </a:lnTo>
                    <a:cubicBezTo>
                      <a:pt x="2506710" y="4808"/>
                      <a:pt x="2522679" y="7384"/>
                      <a:pt x="2528174" y="8757"/>
                    </a:cubicBezTo>
                    <a:lnTo>
                      <a:pt x="2528174" y="8757"/>
                    </a:lnTo>
                    <a:cubicBezTo>
                      <a:pt x="2532811" y="10474"/>
                      <a:pt x="2542427" y="17515"/>
                      <a:pt x="2551184" y="17515"/>
                    </a:cubicBezTo>
                    <a:lnTo>
                      <a:pt x="2551184" y="17515"/>
                    </a:lnTo>
                    <a:cubicBezTo>
                      <a:pt x="2552386" y="17343"/>
                      <a:pt x="2553588" y="17515"/>
                      <a:pt x="2554619" y="17515"/>
                    </a:cubicBezTo>
                    <a:lnTo>
                      <a:pt x="2554619" y="17515"/>
                    </a:lnTo>
                    <a:cubicBezTo>
                      <a:pt x="2563033" y="17858"/>
                      <a:pt x="2569043" y="16828"/>
                      <a:pt x="2572305" y="21293"/>
                    </a:cubicBezTo>
                    <a:lnTo>
                      <a:pt x="2572305" y="21293"/>
                    </a:lnTo>
                    <a:cubicBezTo>
                      <a:pt x="2573164" y="23181"/>
                      <a:pt x="2576770" y="26444"/>
                      <a:pt x="2579002" y="26273"/>
                    </a:cubicBezTo>
                    <a:lnTo>
                      <a:pt x="2579002" y="26273"/>
                    </a:lnTo>
                    <a:cubicBezTo>
                      <a:pt x="2579517" y="26273"/>
                      <a:pt x="2582608" y="25757"/>
                      <a:pt x="2585527" y="25757"/>
                    </a:cubicBezTo>
                    <a:lnTo>
                      <a:pt x="2585527" y="25757"/>
                    </a:lnTo>
                    <a:cubicBezTo>
                      <a:pt x="2589133" y="25757"/>
                      <a:pt x="2594285" y="26616"/>
                      <a:pt x="2596002" y="31081"/>
                    </a:cubicBezTo>
                    <a:lnTo>
                      <a:pt x="2596002" y="31081"/>
                    </a:lnTo>
                    <a:cubicBezTo>
                      <a:pt x="2598578" y="34343"/>
                      <a:pt x="2601154" y="35545"/>
                      <a:pt x="2604931" y="35545"/>
                    </a:cubicBezTo>
                    <a:lnTo>
                      <a:pt x="2604931" y="35545"/>
                    </a:lnTo>
                    <a:cubicBezTo>
                      <a:pt x="2606133" y="35545"/>
                      <a:pt x="2607507" y="35373"/>
                      <a:pt x="2608194" y="35373"/>
                    </a:cubicBezTo>
                    <a:lnTo>
                      <a:pt x="2608194" y="35373"/>
                    </a:lnTo>
                    <a:cubicBezTo>
                      <a:pt x="2611628" y="33999"/>
                      <a:pt x="2612315" y="27818"/>
                      <a:pt x="2617982" y="26444"/>
                    </a:cubicBezTo>
                    <a:lnTo>
                      <a:pt x="2617982" y="26444"/>
                    </a:lnTo>
                    <a:cubicBezTo>
                      <a:pt x="2619527" y="26444"/>
                      <a:pt x="2620729" y="27474"/>
                      <a:pt x="2621416" y="28504"/>
                    </a:cubicBezTo>
                    <a:lnTo>
                      <a:pt x="2621416" y="28504"/>
                    </a:lnTo>
                    <a:cubicBezTo>
                      <a:pt x="2623477" y="31767"/>
                      <a:pt x="2629487" y="36404"/>
                      <a:pt x="2634466" y="36232"/>
                    </a:cubicBezTo>
                    <a:lnTo>
                      <a:pt x="2634466" y="36232"/>
                    </a:lnTo>
                    <a:lnTo>
                      <a:pt x="2634466" y="36232"/>
                    </a:lnTo>
                    <a:cubicBezTo>
                      <a:pt x="2637386" y="36232"/>
                      <a:pt x="2641163" y="36060"/>
                      <a:pt x="2644770" y="36060"/>
                    </a:cubicBezTo>
                    <a:lnTo>
                      <a:pt x="2644770" y="36060"/>
                    </a:lnTo>
                    <a:cubicBezTo>
                      <a:pt x="2650093" y="36060"/>
                      <a:pt x="2655416" y="36232"/>
                      <a:pt x="2658850" y="39494"/>
                    </a:cubicBezTo>
                    <a:lnTo>
                      <a:pt x="2658850" y="39494"/>
                    </a:lnTo>
                    <a:cubicBezTo>
                      <a:pt x="2662284" y="43272"/>
                      <a:pt x="2663143" y="50313"/>
                      <a:pt x="2667608" y="54606"/>
                    </a:cubicBezTo>
                    <a:lnTo>
                      <a:pt x="2667608" y="54606"/>
                    </a:lnTo>
                    <a:cubicBezTo>
                      <a:pt x="2673274" y="59242"/>
                      <a:pt x="2680486" y="60444"/>
                      <a:pt x="2685638" y="63019"/>
                    </a:cubicBezTo>
                    <a:lnTo>
                      <a:pt x="2685638" y="63019"/>
                    </a:lnTo>
                    <a:cubicBezTo>
                      <a:pt x="2691304" y="64393"/>
                      <a:pt x="2701264" y="69545"/>
                      <a:pt x="2707789" y="73494"/>
                    </a:cubicBezTo>
                    <a:lnTo>
                      <a:pt x="2707789" y="73494"/>
                    </a:lnTo>
                    <a:cubicBezTo>
                      <a:pt x="2711395" y="75726"/>
                      <a:pt x="2714486" y="76413"/>
                      <a:pt x="2716719" y="76413"/>
                    </a:cubicBezTo>
                    <a:lnTo>
                      <a:pt x="2716719" y="76413"/>
                    </a:lnTo>
                    <a:cubicBezTo>
                      <a:pt x="2717921" y="76413"/>
                      <a:pt x="2718951" y="76241"/>
                      <a:pt x="2719294" y="75898"/>
                    </a:cubicBezTo>
                    <a:lnTo>
                      <a:pt x="2719294" y="75898"/>
                    </a:lnTo>
                    <a:cubicBezTo>
                      <a:pt x="2721011" y="75040"/>
                      <a:pt x="2723587" y="73838"/>
                      <a:pt x="2727022" y="73838"/>
                    </a:cubicBezTo>
                    <a:lnTo>
                      <a:pt x="2727022" y="73838"/>
                    </a:lnTo>
                    <a:cubicBezTo>
                      <a:pt x="2728567" y="73838"/>
                      <a:pt x="2730284" y="74010"/>
                      <a:pt x="2732688" y="74696"/>
                    </a:cubicBezTo>
                    <a:lnTo>
                      <a:pt x="2732688" y="74696"/>
                    </a:lnTo>
                    <a:cubicBezTo>
                      <a:pt x="2737324" y="76928"/>
                      <a:pt x="2738354" y="78474"/>
                      <a:pt x="2741961" y="78474"/>
                    </a:cubicBezTo>
                    <a:lnTo>
                      <a:pt x="2741961" y="78474"/>
                    </a:lnTo>
                    <a:cubicBezTo>
                      <a:pt x="2742819" y="78474"/>
                      <a:pt x="2743849" y="78474"/>
                      <a:pt x="2745223" y="78302"/>
                    </a:cubicBezTo>
                    <a:lnTo>
                      <a:pt x="2745223" y="78302"/>
                    </a:lnTo>
                    <a:cubicBezTo>
                      <a:pt x="2750547" y="77444"/>
                      <a:pt x="2757758" y="74353"/>
                      <a:pt x="2762395" y="74181"/>
                    </a:cubicBezTo>
                    <a:lnTo>
                      <a:pt x="2762395" y="74181"/>
                    </a:lnTo>
                    <a:cubicBezTo>
                      <a:pt x="2763940" y="74181"/>
                      <a:pt x="2766859" y="75211"/>
                      <a:pt x="2767031" y="77959"/>
                    </a:cubicBezTo>
                    <a:lnTo>
                      <a:pt x="2767031" y="77959"/>
                    </a:lnTo>
                    <a:lnTo>
                      <a:pt x="2766859" y="77959"/>
                    </a:lnTo>
                    <a:lnTo>
                      <a:pt x="2766859" y="77959"/>
                    </a:lnTo>
                    <a:cubicBezTo>
                      <a:pt x="2766859" y="77959"/>
                      <a:pt x="2766859" y="77959"/>
                      <a:pt x="2766859" y="77959"/>
                    </a:cubicBezTo>
                    <a:lnTo>
                      <a:pt x="2766859" y="77959"/>
                    </a:lnTo>
                    <a:cubicBezTo>
                      <a:pt x="2766859" y="77959"/>
                      <a:pt x="2766859" y="78131"/>
                      <a:pt x="2766859" y="78302"/>
                    </a:cubicBezTo>
                    <a:lnTo>
                      <a:pt x="2766859" y="78302"/>
                    </a:lnTo>
                    <a:cubicBezTo>
                      <a:pt x="2766859" y="80191"/>
                      <a:pt x="2766344" y="82423"/>
                      <a:pt x="2766344" y="84141"/>
                    </a:cubicBezTo>
                    <a:lnTo>
                      <a:pt x="2766344" y="84141"/>
                    </a:lnTo>
                    <a:cubicBezTo>
                      <a:pt x="2766516" y="86888"/>
                      <a:pt x="2766688" y="87403"/>
                      <a:pt x="2768577" y="88090"/>
                    </a:cubicBezTo>
                    <a:lnTo>
                      <a:pt x="2768577" y="88090"/>
                    </a:lnTo>
                    <a:cubicBezTo>
                      <a:pt x="2768748" y="88090"/>
                      <a:pt x="2769264" y="88090"/>
                      <a:pt x="2769951" y="88090"/>
                    </a:cubicBezTo>
                    <a:lnTo>
                      <a:pt x="2769951" y="88090"/>
                    </a:lnTo>
                    <a:cubicBezTo>
                      <a:pt x="2775102" y="88090"/>
                      <a:pt x="2788152" y="84827"/>
                      <a:pt x="2795193" y="84827"/>
                    </a:cubicBezTo>
                    <a:lnTo>
                      <a:pt x="2795193" y="84827"/>
                    </a:lnTo>
                    <a:cubicBezTo>
                      <a:pt x="2796910" y="84827"/>
                      <a:pt x="2798284" y="84827"/>
                      <a:pt x="2799142" y="85686"/>
                    </a:cubicBezTo>
                    <a:lnTo>
                      <a:pt x="2799142" y="85686"/>
                    </a:lnTo>
                    <a:cubicBezTo>
                      <a:pt x="2801718" y="86544"/>
                      <a:pt x="2806354" y="88605"/>
                      <a:pt x="2809960" y="88605"/>
                    </a:cubicBezTo>
                    <a:lnTo>
                      <a:pt x="2809960" y="88605"/>
                    </a:lnTo>
                    <a:cubicBezTo>
                      <a:pt x="2812021" y="88605"/>
                      <a:pt x="2813051" y="88090"/>
                      <a:pt x="2813910" y="86716"/>
                    </a:cubicBezTo>
                    <a:lnTo>
                      <a:pt x="2813910" y="86716"/>
                    </a:lnTo>
                    <a:cubicBezTo>
                      <a:pt x="2815970" y="83110"/>
                      <a:pt x="2816314" y="81393"/>
                      <a:pt x="2816314" y="80878"/>
                    </a:cubicBezTo>
                    <a:lnTo>
                      <a:pt x="2816314" y="80878"/>
                    </a:lnTo>
                    <a:cubicBezTo>
                      <a:pt x="2816314" y="80363"/>
                      <a:pt x="2816142" y="80191"/>
                      <a:pt x="2816314" y="80019"/>
                    </a:cubicBezTo>
                    <a:lnTo>
                      <a:pt x="2816314" y="80019"/>
                    </a:lnTo>
                    <a:cubicBezTo>
                      <a:pt x="2816314" y="79848"/>
                      <a:pt x="2815970" y="79676"/>
                      <a:pt x="2815970" y="78989"/>
                    </a:cubicBezTo>
                    <a:lnTo>
                      <a:pt x="2815970" y="78989"/>
                    </a:lnTo>
                    <a:cubicBezTo>
                      <a:pt x="2815970" y="78989"/>
                      <a:pt x="2815970" y="78989"/>
                      <a:pt x="2815970" y="78818"/>
                    </a:cubicBezTo>
                    <a:lnTo>
                      <a:pt x="2815970" y="78818"/>
                    </a:lnTo>
                    <a:cubicBezTo>
                      <a:pt x="2816142" y="74696"/>
                      <a:pt x="2819404" y="71605"/>
                      <a:pt x="2823354" y="71433"/>
                    </a:cubicBezTo>
                    <a:lnTo>
                      <a:pt x="2823354" y="71433"/>
                    </a:lnTo>
                    <a:cubicBezTo>
                      <a:pt x="2827819" y="71777"/>
                      <a:pt x="2832627" y="76070"/>
                      <a:pt x="2836920" y="82939"/>
                    </a:cubicBezTo>
                    <a:lnTo>
                      <a:pt x="2836920" y="82939"/>
                    </a:lnTo>
                    <a:cubicBezTo>
                      <a:pt x="2838980" y="87231"/>
                      <a:pt x="2844990" y="92040"/>
                      <a:pt x="2849970" y="93070"/>
                    </a:cubicBezTo>
                    <a:lnTo>
                      <a:pt x="2849970" y="93070"/>
                    </a:lnTo>
                    <a:cubicBezTo>
                      <a:pt x="2855465" y="93070"/>
                      <a:pt x="2859758" y="94444"/>
                      <a:pt x="2865596" y="97535"/>
                    </a:cubicBezTo>
                    <a:lnTo>
                      <a:pt x="2865596" y="97535"/>
                    </a:lnTo>
                    <a:cubicBezTo>
                      <a:pt x="2869718" y="101827"/>
                      <a:pt x="2871091" y="105261"/>
                      <a:pt x="2872808" y="105605"/>
                    </a:cubicBezTo>
                    <a:lnTo>
                      <a:pt x="2872808" y="105605"/>
                    </a:lnTo>
                    <a:cubicBezTo>
                      <a:pt x="2873323" y="105605"/>
                      <a:pt x="2873667" y="105605"/>
                      <a:pt x="2874010" y="105605"/>
                    </a:cubicBezTo>
                    <a:lnTo>
                      <a:pt x="2874010" y="105605"/>
                    </a:lnTo>
                    <a:cubicBezTo>
                      <a:pt x="2874010" y="105261"/>
                      <a:pt x="2874182" y="104403"/>
                      <a:pt x="2874182" y="102858"/>
                    </a:cubicBezTo>
                    <a:lnTo>
                      <a:pt x="2874182" y="102858"/>
                    </a:lnTo>
                    <a:cubicBezTo>
                      <a:pt x="2874182" y="102514"/>
                      <a:pt x="2874182" y="102343"/>
                      <a:pt x="2874182" y="102343"/>
                    </a:cubicBezTo>
                    <a:lnTo>
                      <a:pt x="2874182" y="102343"/>
                    </a:lnTo>
                    <a:cubicBezTo>
                      <a:pt x="2874182" y="102171"/>
                      <a:pt x="2874182" y="101999"/>
                      <a:pt x="2874182" y="101656"/>
                    </a:cubicBezTo>
                    <a:lnTo>
                      <a:pt x="2874182" y="101656"/>
                    </a:lnTo>
                    <a:lnTo>
                      <a:pt x="2874182" y="101656"/>
                    </a:lnTo>
                    <a:cubicBezTo>
                      <a:pt x="2874354" y="97191"/>
                      <a:pt x="2875212" y="93413"/>
                      <a:pt x="2877444" y="91009"/>
                    </a:cubicBezTo>
                    <a:lnTo>
                      <a:pt x="2877444" y="91009"/>
                    </a:lnTo>
                    <a:lnTo>
                      <a:pt x="2878131" y="90322"/>
                    </a:lnTo>
                    <a:lnTo>
                      <a:pt x="2879162" y="90322"/>
                    </a:lnTo>
                    <a:cubicBezTo>
                      <a:pt x="2879677" y="90322"/>
                      <a:pt x="2884313" y="90494"/>
                      <a:pt x="2884485" y="94787"/>
                    </a:cubicBezTo>
                    <a:lnTo>
                      <a:pt x="2884485" y="94787"/>
                    </a:lnTo>
                    <a:cubicBezTo>
                      <a:pt x="2884485" y="95474"/>
                      <a:pt x="2884313" y="96332"/>
                      <a:pt x="2884142" y="97191"/>
                    </a:cubicBezTo>
                    <a:lnTo>
                      <a:pt x="2884142" y="97191"/>
                    </a:lnTo>
                    <a:cubicBezTo>
                      <a:pt x="2883970" y="98908"/>
                      <a:pt x="2883627" y="100625"/>
                      <a:pt x="2883627" y="102171"/>
                    </a:cubicBezTo>
                    <a:lnTo>
                      <a:pt x="2883627" y="102171"/>
                    </a:lnTo>
                    <a:cubicBezTo>
                      <a:pt x="2883798" y="103888"/>
                      <a:pt x="2883798" y="104060"/>
                      <a:pt x="2884313" y="104403"/>
                    </a:cubicBezTo>
                    <a:lnTo>
                      <a:pt x="2884313" y="104403"/>
                    </a:lnTo>
                    <a:cubicBezTo>
                      <a:pt x="2886202" y="104403"/>
                      <a:pt x="2888950" y="104231"/>
                      <a:pt x="2891697" y="104231"/>
                    </a:cubicBezTo>
                    <a:lnTo>
                      <a:pt x="2891697" y="104231"/>
                    </a:lnTo>
                    <a:cubicBezTo>
                      <a:pt x="2895646" y="104403"/>
                      <a:pt x="2900111" y="104403"/>
                      <a:pt x="2902859" y="108181"/>
                    </a:cubicBezTo>
                    <a:lnTo>
                      <a:pt x="2902859" y="108181"/>
                    </a:lnTo>
                    <a:cubicBezTo>
                      <a:pt x="2904061" y="109898"/>
                      <a:pt x="2905262" y="110241"/>
                      <a:pt x="2906465" y="110413"/>
                    </a:cubicBezTo>
                    <a:lnTo>
                      <a:pt x="2906465" y="110413"/>
                    </a:lnTo>
                    <a:cubicBezTo>
                      <a:pt x="2907152" y="110413"/>
                      <a:pt x="2908010" y="110241"/>
                      <a:pt x="2909555" y="109726"/>
                    </a:cubicBezTo>
                    <a:lnTo>
                      <a:pt x="2909555" y="109726"/>
                    </a:lnTo>
                    <a:cubicBezTo>
                      <a:pt x="2910414" y="109726"/>
                      <a:pt x="2913505" y="108524"/>
                      <a:pt x="2916596" y="108524"/>
                    </a:cubicBezTo>
                    <a:lnTo>
                      <a:pt x="2916596" y="108524"/>
                    </a:lnTo>
                    <a:cubicBezTo>
                      <a:pt x="2918141" y="108524"/>
                      <a:pt x="2920030" y="109039"/>
                      <a:pt x="2921404" y="110413"/>
                    </a:cubicBezTo>
                    <a:lnTo>
                      <a:pt x="2921404" y="110413"/>
                    </a:lnTo>
                    <a:cubicBezTo>
                      <a:pt x="2922091" y="111100"/>
                      <a:pt x="2926040" y="113676"/>
                      <a:pt x="2929474" y="115908"/>
                    </a:cubicBezTo>
                    <a:lnTo>
                      <a:pt x="2929474" y="115908"/>
                    </a:lnTo>
                    <a:cubicBezTo>
                      <a:pt x="2933081" y="118827"/>
                      <a:pt x="2936000" y="118999"/>
                      <a:pt x="2937374" y="123292"/>
                    </a:cubicBezTo>
                    <a:lnTo>
                      <a:pt x="2937374" y="123292"/>
                    </a:lnTo>
                    <a:cubicBezTo>
                      <a:pt x="2937374" y="123635"/>
                      <a:pt x="2937202" y="124494"/>
                      <a:pt x="2937030" y="124665"/>
                    </a:cubicBezTo>
                    <a:lnTo>
                      <a:pt x="2937030" y="124665"/>
                    </a:lnTo>
                    <a:cubicBezTo>
                      <a:pt x="2935828" y="126555"/>
                      <a:pt x="2934282" y="127413"/>
                      <a:pt x="2933081" y="127928"/>
                    </a:cubicBezTo>
                    <a:lnTo>
                      <a:pt x="2933081" y="127928"/>
                    </a:lnTo>
                    <a:cubicBezTo>
                      <a:pt x="2934626" y="128958"/>
                      <a:pt x="2937030" y="130504"/>
                      <a:pt x="2937889" y="133251"/>
                    </a:cubicBezTo>
                    <a:lnTo>
                      <a:pt x="2937889" y="133251"/>
                    </a:lnTo>
                    <a:cubicBezTo>
                      <a:pt x="2940636" y="135999"/>
                      <a:pt x="2942182" y="138918"/>
                      <a:pt x="2942868" y="139605"/>
                    </a:cubicBezTo>
                    <a:lnTo>
                      <a:pt x="2942868" y="139605"/>
                    </a:lnTo>
                    <a:cubicBezTo>
                      <a:pt x="2943040" y="140292"/>
                      <a:pt x="2948020" y="141150"/>
                      <a:pt x="2948363" y="145272"/>
                    </a:cubicBezTo>
                    <a:lnTo>
                      <a:pt x="2948363" y="145272"/>
                    </a:lnTo>
                    <a:cubicBezTo>
                      <a:pt x="2948878" y="146302"/>
                      <a:pt x="2949394" y="147160"/>
                      <a:pt x="2949737" y="147675"/>
                    </a:cubicBezTo>
                    <a:lnTo>
                      <a:pt x="2949737" y="147675"/>
                    </a:lnTo>
                    <a:cubicBezTo>
                      <a:pt x="2949909" y="148190"/>
                      <a:pt x="2949909" y="148019"/>
                      <a:pt x="2949909" y="148019"/>
                    </a:cubicBezTo>
                    <a:lnTo>
                      <a:pt x="2949909" y="148019"/>
                    </a:lnTo>
                    <a:cubicBezTo>
                      <a:pt x="2949909" y="148019"/>
                      <a:pt x="2950081" y="148019"/>
                      <a:pt x="2950081" y="148019"/>
                    </a:cubicBezTo>
                    <a:lnTo>
                      <a:pt x="2950081" y="148019"/>
                    </a:lnTo>
                    <a:cubicBezTo>
                      <a:pt x="2951283" y="147847"/>
                      <a:pt x="2952828" y="143726"/>
                      <a:pt x="2957292" y="143211"/>
                    </a:cubicBezTo>
                    <a:lnTo>
                      <a:pt x="2957292" y="143211"/>
                    </a:lnTo>
                    <a:cubicBezTo>
                      <a:pt x="2958666" y="143211"/>
                      <a:pt x="2959697" y="143898"/>
                      <a:pt x="2960899" y="145272"/>
                    </a:cubicBezTo>
                    <a:lnTo>
                      <a:pt x="2960899" y="145272"/>
                    </a:lnTo>
                    <a:cubicBezTo>
                      <a:pt x="2961242" y="145959"/>
                      <a:pt x="2961585" y="146645"/>
                      <a:pt x="2961757" y="146989"/>
                    </a:cubicBezTo>
                    <a:lnTo>
                      <a:pt x="2961757" y="146989"/>
                    </a:lnTo>
                    <a:cubicBezTo>
                      <a:pt x="2961929" y="146989"/>
                      <a:pt x="2962100" y="146989"/>
                      <a:pt x="2962100" y="147332"/>
                    </a:cubicBezTo>
                    <a:lnTo>
                      <a:pt x="2962100" y="147332"/>
                    </a:lnTo>
                    <a:cubicBezTo>
                      <a:pt x="2964333" y="145272"/>
                      <a:pt x="2967595" y="141150"/>
                      <a:pt x="2972232" y="140807"/>
                    </a:cubicBezTo>
                    <a:lnTo>
                      <a:pt x="2972232" y="140807"/>
                    </a:lnTo>
                    <a:cubicBezTo>
                      <a:pt x="2973434" y="140807"/>
                      <a:pt x="2974808" y="141322"/>
                      <a:pt x="2975151" y="142009"/>
                    </a:cubicBezTo>
                    <a:lnTo>
                      <a:pt x="2975151" y="142009"/>
                    </a:lnTo>
                    <a:cubicBezTo>
                      <a:pt x="2980131" y="147160"/>
                      <a:pt x="2979959" y="159696"/>
                      <a:pt x="2983393" y="158322"/>
                    </a:cubicBezTo>
                    <a:lnTo>
                      <a:pt x="2983393" y="158322"/>
                    </a:lnTo>
                    <a:cubicBezTo>
                      <a:pt x="2983737" y="158322"/>
                      <a:pt x="2984080" y="158322"/>
                      <a:pt x="2984424" y="158150"/>
                    </a:cubicBezTo>
                    <a:lnTo>
                      <a:pt x="2984424" y="158150"/>
                    </a:lnTo>
                    <a:cubicBezTo>
                      <a:pt x="2990262" y="156090"/>
                      <a:pt x="2998333" y="153342"/>
                      <a:pt x="3004686" y="153342"/>
                    </a:cubicBezTo>
                    <a:lnTo>
                      <a:pt x="3004686" y="153342"/>
                    </a:lnTo>
                    <a:cubicBezTo>
                      <a:pt x="3006575" y="153342"/>
                      <a:pt x="3008464" y="153685"/>
                      <a:pt x="3010181" y="154372"/>
                    </a:cubicBezTo>
                    <a:lnTo>
                      <a:pt x="3010181" y="154372"/>
                    </a:lnTo>
                    <a:cubicBezTo>
                      <a:pt x="3011726" y="155231"/>
                      <a:pt x="3013615" y="156090"/>
                      <a:pt x="3015161" y="156948"/>
                    </a:cubicBezTo>
                    <a:lnTo>
                      <a:pt x="3015161" y="156948"/>
                    </a:lnTo>
                    <a:cubicBezTo>
                      <a:pt x="3014989" y="156433"/>
                      <a:pt x="3014817" y="155918"/>
                      <a:pt x="3014817" y="155403"/>
                    </a:cubicBezTo>
                    <a:lnTo>
                      <a:pt x="3014817" y="155403"/>
                    </a:lnTo>
                    <a:cubicBezTo>
                      <a:pt x="3014817" y="154201"/>
                      <a:pt x="3015332" y="152998"/>
                      <a:pt x="3015848" y="152655"/>
                    </a:cubicBezTo>
                    <a:lnTo>
                      <a:pt x="3015848" y="152655"/>
                    </a:lnTo>
                    <a:cubicBezTo>
                      <a:pt x="3017050" y="150595"/>
                      <a:pt x="3019110" y="149393"/>
                      <a:pt x="3020999" y="149393"/>
                    </a:cubicBezTo>
                    <a:lnTo>
                      <a:pt x="3020999" y="149393"/>
                    </a:lnTo>
                    <a:cubicBezTo>
                      <a:pt x="3023232" y="149393"/>
                      <a:pt x="3024433" y="150767"/>
                      <a:pt x="3024433" y="150767"/>
                    </a:cubicBezTo>
                    <a:lnTo>
                      <a:pt x="3024433" y="150767"/>
                    </a:lnTo>
                    <a:cubicBezTo>
                      <a:pt x="3024433" y="150767"/>
                      <a:pt x="3025292" y="151282"/>
                      <a:pt x="3026322" y="151968"/>
                    </a:cubicBezTo>
                    <a:lnTo>
                      <a:pt x="3026322" y="151968"/>
                    </a:lnTo>
                    <a:cubicBezTo>
                      <a:pt x="3027525" y="152483"/>
                      <a:pt x="3028898" y="153170"/>
                      <a:pt x="3030100" y="153170"/>
                    </a:cubicBezTo>
                    <a:lnTo>
                      <a:pt x="3030100" y="153170"/>
                    </a:lnTo>
                    <a:cubicBezTo>
                      <a:pt x="3030443" y="153170"/>
                      <a:pt x="3030787" y="153170"/>
                      <a:pt x="3030959" y="153170"/>
                    </a:cubicBezTo>
                    <a:lnTo>
                      <a:pt x="3030959" y="153170"/>
                    </a:lnTo>
                    <a:cubicBezTo>
                      <a:pt x="3033534" y="152312"/>
                      <a:pt x="3036969" y="151453"/>
                      <a:pt x="3040403" y="151453"/>
                    </a:cubicBezTo>
                    <a:lnTo>
                      <a:pt x="3040403" y="151453"/>
                    </a:lnTo>
                    <a:cubicBezTo>
                      <a:pt x="3042807" y="151453"/>
                      <a:pt x="3045383" y="151797"/>
                      <a:pt x="3046413" y="152998"/>
                    </a:cubicBezTo>
                    <a:lnTo>
                      <a:pt x="3046413" y="152998"/>
                    </a:lnTo>
                    <a:cubicBezTo>
                      <a:pt x="3050534" y="154372"/>
                      <a:pt x="3055514" y="157291"/>
                      <a:pt x="3055686" y="162958"/>
                    </a:cubicBezTo>
                    <a:lnTo>
                      <a:pt x="3055686" y="162958"/>
                    </a:lnTo>
                    <a:cubicBezTo>
                      <a:pt x="3055514" y="165191"/>
                      <a:pt x="3055858" y="168625"/>
                      <a:pt x="3056373" y="169484"/>
                    </a:cubicBezTo>
                    <a:lnTo>
                      <a:pt x="3056373" y="169484"/>
                    </a:lnTo>
                    <a:cubicBezTo>
                      <a:pt x="3058776" y="168625"/>
                      <a:pt x="3063069" y="167251"/>
                      <a:pt x="3067019" y="167251"/>
                    </a:cubicBezTo>
                    <a:lnTo>
                      <a:pt x="3067019" y="167251"/>
                    </a:lnTo>
                    <a:cubicBezTo>
                      <a:pt x="3069595" y="167251"/>
                      <a:pt x="3072514" y="167766"/>
                      <a:pt x="3073544" y="169655"/>
                    </a:cubicBezTo>
                    <a:lnTo>
                      <a:pt x="3073544" y="169655"/>
                    </a:lnTo>
                    <a:cubicBezTo>
                      <a:pt x="3077493" y="172231"/>
                      <a:pt x="3086251" y="178585"/>
                      <a:pt x="3089686" y="180817"/>
                    </a:cubicBezTo>
                    <a:lnTo>
                      <a:pt x="3089686" y="180817"/>
                    </a:lnTo>
                    <a:cubicBezTo>
                      <a:pt x="3093120" y="182534"/>
                      <a:pt x="3095867" y="185796"/>
                      <a:pt x="3097756" y="187514"/>
                    </a:cubicBezTo>
                    <a:lnTo>
                      <a:pt x="3097756" y="187514"/>
                    </a:lnTo>
                    <a:cubicBezTo>
                      <a:pt x="3097756" y="185281"/>
                      <a:pt x="3095696" y="180988"/>
                      <a:pt x="3095524" y="176867"/>
                    </a:cubicBezTo>
                    <a:lnTo>
                      <a:pt x="3095524" y="176867"/>
                    </a:lnTo>
                    <a:cubicBezTo>
                      <a:pt x="3095524" y="175493"/>
                      <a:pt x="3095867" y="174120"/>
                      <a:pt x="3096382" y="173433"/>
                    </a:cubicBezTo>
                    <a:lnTo>
                      <a:pt x="3096382" y="173433"/>
                    </a:lnTo>
                    <a:cubicBezTo>
                      <a:pt x="3097241" y="171200"/>
                      <a:pt x="3098271" y="169140"/>
                      <a:pt x="3101019" y="168968"/>
                    </a:cubicBezTo>
                    <a:lnTo>
                      <a:pt x="3101019" y="168968"/>
                    </a:lnTo>
                    <a:cubicBezTo>
                      <a:pt x="3104110" y="169312"/>
                      <a:pt x="3104797" y="172059"/>
                      <a:pt x="3104797" y="174292"/>
                    </a:cubicBezTo>
                    <a:lnTo>
                      <a:pt x="3104797" y="174292"/>
                    </a:lnTo>
                    <a:cubicBezTo>
                      <a:pt x="3104797" y="177554"/>
                      <a:pt x="3105827" y="179615"/>
                      <a:pt x="3106685" y="181503"/>
                    </a:cubicBezTo>
                    <a:lnTo>
                      <a:pt x="3106685" y="181503"/>
                    </a:lnTo>
                    <a:cubicBezTo>
                      <a:pt x="3107544" y="182362"/>
                      <a:pt x="3109776" y="184251"/>
                      <a:pt x="3109776" y="187685"/>
                    </a:cubicBezTo>
                    <a:lnTo>
                      <a:pt x="3109776" y="187685"/>
                    </a:lnTo>
                    <a:cubicBezTo>
                      <a:pt x="3109776" y="189059"/>
                      <a:pt x="3109261" y="190604"/>
                      <a:pt x="3108231" y="192150"/>
                    </a:cubicBezTo>
                    <a:lnTo>
                      <a:pt x="3108231" y="192150"/>
                    </a:lnTo>
                    <a:cubicBezTo>
                      <a:pt x="3104453" y="196958"/>
                      <a:pt x="3101019" y="196786"/>
                      <a:pt x="3101019" y="199190"/>
                    </a:cubicBezTo>
                    <a:lnTo>
                      <a:pt x="3101019" y="199190"/>
                    </a:lnTo>
                    <a:cubicBezTo>
                      <a:pt x="3101019" y="199362"/>
                      <a:pt x="3101019" y="199534"/>
                      <a:pt x="3101019" y="199534"/>
                    </a:cubicBezTo>
                    <a:lnTo>
                      <a:pt x="3101019" y="199534"/>
                    </a:lnTo>
                    <a:lnTo>
                      <a:pt x="3101019" y="199534"/>
                    </a:lnTo>
                    <a:lnTo>
                      <a:pt x="3101019" y="199534"/>
                    </a:lnTo>
                    <a:lnTo>
                      <a:pt x="3099645" y="199534"/>
                    </a:lnTo>
                    <a:lnTo>
                      <a:pt x="3097928" y="201079"/>
                    </a:lnTo>
                    <a:lnTo>
                      <a:pt x="3097584" y="201938"/>
                    </a:lnTo>
                    <a:cubicBezTo>
                      <a:pt x="3097584" y="201938"/>
                      <a:pt x="3097756" y="201938"/>
                      <a:pt x="3097928" y="202110"/>
                    </a:cubicBezTo>
                    <a:lnTo>
                      <a:pt x="3097928" y="202110"/>
                    </a:lnTo>
                    <a:cubicBezTo>
                      <a:pt x="3098443" y="202281"/>
                      <a:pt x="3099473" y="202453"/>
                      <a:pt x="3100847" y="200907"/>
                    </a:cubicBezTo>
                    <a:lnTo>
                      <a:pt x="3100847" y="200907"/>
                    </a:lnTo>
                    <a:cubicBezTo>
                      <a:pt x="3101019" y="200392"/>
                      <a:pt x="3101190" y="200049"/>
                      <a:pt x="3101190" y="199705"/>
                    </a:cubicBezTo>
                    <a:lnTo>
                      <a:pt x="3101190" y="199705"/>
                    </a:lnTo>
                    <a:cubicBezTo>
                      <a:pt x="3101190" y="199705"/>
                      <a:pt x="3101190" y="199705"/>
                      <a:pt x="3101190" y="199705"/>
                    </a:cubicBezTo>
                    <a:lnTo>
                      <a:pt x="3101190" y="199705"/>
                    </a:lnTo>
                    <a:cubicBezTo>
                      <a:pt x="3100847" y="203998"/>
                      <a:pt x="3100504" y="210352"/>
                      <a:pt x="3096382" y="213099"/>
                    </a:cubicBezTo>
                    <a:lnTo>
                      <a:pt x="3096382" y="213099"/>
                    </a:lnTo>
                    <a:cubicBezTo>
                      <a:pt x="3093635" y="214816"/>
                      <a:pt x="3090029" y="216190"/>
                      <a:pt x="3088827" y="217049"/>
                    </a:cubicBezTo>
                    <a:lnTo>
                      <a:pt x="3088827" y="217049"/>
                    </a:lnTo>
                    <a:cubicBezTo>
                      <a:pt x="3089342" y="217564"/>
                      <a:pt x="3090372" y="217221"/>
                      <a:pt x="3091574" y="220655"/>
                    </a:cubicBezTo>
                    <a:lnTo>
                      <a:pt x="3091574" y="220655"/>
                    </a:lnTo>
                    <a:cubicBezTo>
                      <a:pt x="3091574" y="221857"/>
                      <a:pt x="3091059" y="222544"/>
                      <a:pt x="3090887" y="222372"/>
                    </a:cubicBezTo>
                    <a:lnTo>
                      <a:pt x="3090887" y="222372"/>
                    </a:lnTo>
                    <a:cubicBezTo>
                      <a:pt x="3090201" y="223402"/>
                      <a:pt x="3089857" y="227352"/>
                      <a:pt x="3085393" y="227695"/>
                    </a:cubicBezTo>
                    <a:lnTo>
                      <a:pt x="3085393" y="227695"/>
                    </a:lnTo>
                    <a:cubicBezTo>
                      <a:pt x="3084534" y="227695"/>
                      <a:pt x="3083847" y="227524"/>
                      <a:pt x="3082301" y="227008"/>
                    </a:cubicBezTo>
                    <a:lnTo>
                      <a:pt x="3082301" y="227008"/>
                    </a:lnTo>
                    <a:cubicBezTo>
                      <a:pt x="3080585" y="225635"/>
                      <a:pt x="3077837" y="223917"/>
                      <a:pt x="3076120" y="222887"/>
                    </a:cubicBezTo>
                    <a:lnTo>
                      <a:pt x="3076120" y="222887"/>
                    </a:lnTo>
                    <a:cubicBezTo>
                      <a:pt x="3076120" y="223917"/>
                      <a:pt x="3076292" y="224948"/>
                      <a:pt x="3076292" y="226150"/>
                    </a:cubicBezTo>
                    <a:lnTo>
                      <a:pt x="3076292" y="226150"/>
                    </a:lnTo>
                    <a:cubicBezTo>
                      <a:pt x="3076292" y="228897"/>
                      <a:pt x="3075777" y="232503"/>
                      <a:pt x="3071999" y="234907"/>
                    </a:cubicBezTo>
                    <a:lnTo>
                      <a:pt x="3071999" y="234907"/>
                    </a:lnTo>
                    <a:cubicBezTo>
                      <a:pt x="3067706" y="236281"/>
                      <a:pt x="3051565" y="238856"/>
                      <a:pt x="3042292" y="239028"/>
                    </a:cubicBezTo>
                    <a:lnTo>
                      <a:pt x="3042292" y="239028"/>
                    </a:lnTo>
                    <a:cubicBezTo>
                      <a:pt x="3038514" y="239028"/>
                      <a:pt x="3035080" y="239028"/>
                      <a:pt x="3033191" y="239372"/>
                    </a:cubicBezTo>
                    <a:lnTo>
                      <a:pt x="3033191" y="239372"/>
                    </a:lnTo>
                    <a:cubicBezTo>
                      <a:pt x="3034736" y="242978"/>
                      <a:pt x="3036110" y="243321"/>
                      <a:pt x="3036454" y="246412"/>
                    </a:cubicBezTo>
                    <a:lnTo>
                      <a:pt x="3036454" y="246412"/>
                    </a:lnTo>
                    <a:cubicBezTo>
                      <a:pt x="3036454" y="247442"/>
                      <a:pt x="3036110" y="248301"/>
                      <a:pt x="3035251" y="249847"/>
                    </a:cubicBezTo>
                    <a:lnTo>
                      <a:pt x="3035251" y="249847"/>
                    </a:lnTo>
                    <a:cubicBezTo>
                      <a:pt x="3032676" y="252422"/>
                      <a:pt x="3019454" y="267190"/>
                      <a:pt x="3015676" y="269422"/>
                    </a:cubicBezTo>
                    <a:lnTo>
                      <a:pt x="3015676" y="269422"/>
                    </a:lnTo>
                    <a:cubicBezTo>
                      <a:pt x="3013100" y="270453"/>
                      <a:pt x="3007262" y="270453"/>
                      <a:pt x="3004343" y="270624"/>
                    </a:cubicBezTo>
                    <a:lnTo>
                      <a:pt x="3004343" y="270624"/>
                    </a:lnTo>
                    <a:cubicBezTo>
                      <a:pt x="3006403" y="273028"/>
                      <a:pt x="3010181" y="277149"/>
                      <a:pt x="3010524" y="280584"/>
                    </a:cubicBezTo>
                    <a:lnTo>
                      <a:pt x="3010524" y="280584"/>
                    </a:lnTo>
                    <a:cubicBezTo>
                      <a:pt x="3010524" y="282129"/>
                      <a:pt x="3008464" y="283675"/>
                      <a:pt x="3007777" y="283675"/>
                    </a:cubicBezTo>
                    <a:lnTo>
                      <a:pt x="3007777" y="283675"/>
                    </a:lnTo>
                    <a:cubicBezTo>
                      <a:pt x="3007262" y="283846"/>
                      <a:pt x="3006747" y="283846"/>
                      <a:pt x="3006231" y="283846"/>
                    </a:cubicBezTo>
                    <a:lnTo>
                      <a:pt x="3006231" y="283846"/>
                    </a:lnTo>
                    <a:cubicBezTo>
                      <a:pt x="3002454" y="283503"/>
                      <a:pt x="2999706" y="280927"/>
                      <a:pt x="2998848" y="280584"/>
                    </a:cubicBezTo>
                    <a:lnTo>
                      <a:pt x="2998848" y="280584"/>
                    </a:lnTo>
                    <a:cubicBezTo>
                      <a:pt x="2997989" y="281614"/>
                      <a:pt x="2995413" y="285735"/>
                      <a:pt x="2993010" y="289341"/>
                    </a:cubicBezTo>
                    <a:lnTo>
                      <a:pt x="2993010" y="289341"/>
                    </a:lnTo>
                    <a:cubicBezTo>
                      <a:pt x="2989919" y="293119"/>
                      <a:pt x="2989060" y="296725"/>
                      <a:pt x="2983909" y="297584"/>
                    </a:cubicBezTo>
                    <a:lnTo>
                      <a:pt x="2983909" y="297584"/>
                    </a:lnTo>
                    <a:cubicBezTo>
                      <a:pt x="2977727" y="294493"/>
                      <a:pt x="2980989" y="289685"/>
                      <a:pt x="2978585" y="285907"/>
                    </a:cubicBezTo>
                    <a:lnTo>
                      <a:pt x="2978585" y="285907"/>
                    </a:lnTo>
                    <a:cubicBezTo>
                      <a:pt x="2978070" y="284190"/>
                      <a:pt x="2977727" y="281785"/>
                      <a:pt x="2977383" y="279897"/>
                    </a:cubicBezTo>
                    <a:lnTo>
                      <a:pt x="2977383" y="279897"/>
                    </a:lnTo>
                    <a:cubicBezTo>
                      <a:pt x="2974636" y="284533"/>
                      <a:pt x="2971545" y="293978"/>
                      <a:pt x="2970000" y="297068"/>
                    </a:cubicBezTo>
                    <a:lnTo>
                      <a:pt x="2970000" y="297068"/>
                    </a:lnTo>
                    <a:cubicBezTo>
                      <a:pt x="2968454" y="298442"/>
                      <a:pt x="2965363" y="304452"/>
                      <a:pt x="2964505" y="306341"/>
                    </a:cubicBezTo>
                    <a:lnTo>
                      <a:pt x="2964505" y="306341"/>
                    </a:lnTo>
                    <a:cubicBezTo>
                      <a:pt x="2964848" y="306341"/>
                      <a:pt x="2965192" y="306513"/>
                      <a:pt x="2965707" y="306684"/>
                    </a:cubicBezTo>
                    <a:lnTo>
                      <a:pt x="2965707" y="306684"/>
                    </a:lnTo>
                    <a:cubicBezTo>
                      <a:pt x="2967252" y="306856"/>
                      <a:pt x="2969828" y="309089"/>
                      <a:pt x="2969485" y="311836"/>
                    </a:cubicBezTo>
                    <a:lnTo>
                      <a:pt x="2969485" y="311836"/>
                    </a:lnTo>
                    <a:lnTo>
                      <a:pt x="2969485" y="316472"/>
                    </a:lnTo>
                    <a:lnTo>
                      <a:pt x="2969313" y="316301"/>
                    </a:lnTo>
                    <a:cubicBezTo>
                      <a:pt x="2969313" y="317846"/>
                      <a:pt x="2969141" y="319220"/>
                      <a:pt x="2969141" y="320593"/>
                    </a:cubicBezTo>
                    <a:lnTo>
                      <a:pt x="2969141" y="320593"/>
                    </a:lnTo>
                    <a:cubicBezTo>
                      <a:pt x="2969141" y="321796"/>
                      <a:pt x="2969141" y="322826"/>
                      <a:pt x="2969313" y="323341"/>
                    </a:cubicBezTo>
                    <a:lnTo>
                      <a:pt x="2969313" y="323341"/>
                    </a:lnTo>
                    <a:cubicBezTo>
                      <a:pt x="2969313" y="323341"/>
                      <a:pt x="2969313" y="323341"/>
                      <a:pt x="2969485" y="323341"/>
                    </a:cubicBezTo>
                    <a:lnTo>
                      <a:pt x="2969485" y="323341"/>
                    </a:lnTo>
                    <a:cubicBezTo>
                      <a:pt x="2971202" y="323341"/>
                      <a:pt x="2974293" y="323341"/>
                      <a:pt x="2976868" y="323684"/>
                    </a:cubicBezTo>
                    <a:lnTo>
                      <a:pt x="2976868" y="323684"/>
                    </a:lnTo>
                    <a:cubicBezTo>
                      <a:pt x="2979272" y="324543"/>
                      <a:pt x="2982191" y="323341"/>
                      <a:pt x="2983565" y="327977"/>
                    </a:cubicBezTo>
                    <a:lnTo>
                      <a:pt x="2983565" y="327977"/>
                    </a:lnTo>
                    <a:cubicBezTo>
                      <a:pt x="2983565" y="328492"/>
                      <a:pt x="2983393" y="328836"/>
                      <a:pt x="2983050" y="329866"/>
                    </a:cubicBezTo>
                    <a:lnTo>
                      <a:pt x="2983050" y="329866"/>
                    </a:lnTo>
                    <a:cubicBezTo>
                      <a:pt x="2981676" y="331755"/>
                      <a:pt x="2979444" y="332270"/>
                      <a:pt x="2977898" y="332099"/>
                    </a:cubicBezTo>
                    <a:lnTo>
                      <a:pt x="2977898" y="332099"/>
                    </a:lnTo>
                    <a:cubicBezTo>
                      <a:pt x="2976353" y="332099"/>
                      <a:pt x="2974979" y="331927"/>
                      <a:pt x="2973949" y="331927"/>
                    </a:cubicBezTo>
                    <a:lnTo>
                      <a:pt x="2973949" y="331927"/>
                    </a:lnTo>
                    <a:cubicBezTo>
                      <a:pt x="2972403" y="332270"/>
                      <a:pt x="2972747" y="331412"/>
                      <a:pt x="2971888" y="334330"/>
                    </a:cubicBezTo>
                    <a:lnTo>
                      <a:pt x="2971888" y="334330"/>
                    </a:lnTo>
                    <a:cubicBezTo>
                      <a:pt x="2969485" y="340856"/>
                      <a:pt x="2971030" y="344977"/>
                      <a:pt x="2965363" y="347209"/>
                    </a:cubicBezTo>
                    <a:lnTo>
                      <a:pt x="2965363" y="347209"/>
                    </a:lnTo>
                    <a:cubicBezTo>
                      <a:pt x="2963646" y="347725"/>
                      <a:pt x="2961585" y="348755"/>
                      <a:pt x="2960040" y="349613"/>
                    </a:cubicBezTo>
                    <a:lnTo>
                      <a:pt x="2960040" y="349613"/>
                    </a:lnTo>
                    <a:cubicBezTo>
                      <a:pt x="2958494" y="350472"/>
                      <a:pt x="2958151" y="351159"/>
                      <a:pt x="2957979" y="350129"/>
                    </a:cubicBezTo>
                    <a:lnTo>
                      <a:pt x="2957979" y="350129"/>
                    </a:lnTo>
                    <a:cubicBezTo>
                      <a:pt x="2957979" y="350129"/>
                      <a:pt x="2957979" y="350129"/>
                      <a:pt x="2958323" y="351159"/>
                    </a:cubicBezTo>
                    <a:lnTo>
                      <a:pt x="2958323" y="351159"/>
                    </a:lnTo>
                    <a:cubicBezTo>
                      <a:pt x="2958323" y="351159"/>
                      <a:pt x="2958323" y="351159"/>
                      <a:pt x="2959697" y="351159"/>
                    </a:cubicBezTo>
                    <a:lnTo>
                      <a:pt x="2959697" y="351159"/>
                    </a:lnTo>
                    <a:cubicBezTo>
                      <a:pt x="2959697" y="351331"/>
                      <a:pt x="2962272" y="350472"/>
                      <a:pt x="2964505" y="350472"/>
                    </a:cubicBezTo>
                    <a:lnTo>
                      <a:pt x="2964505" y="350472"/>
                    </a:lnTo>
                    <a:cubicBezTo>
                      <a:pt x="2966737" y="350472"/>
                      <a:pt x="2970858" y="351846"/>
                      <a:pt x="2970858" y="355452"/>
                    </a:cubicBezTo>
                    <a:lnTo>
                      <a:pt x="2970858" y="355452"/>
                    </a:lnTo>
                    <a:cubicBezTo>
                      <a:pt x="2972060" y="360432"/>
                      <a:pt x="2976010" y="373138"/>
                      <a:pt x="2977211" y="376916"/>
                    </a:cubicBezTo>
                    <a:lnTo>
                      <a:pt x="2977211" y="376916"/>
                    </a:lnTo>
                    <a:cubicBezTo>
                      <a:pt x="2977898" y="379492"/>
                      <a:pt x="2981161" y="382755"/>
                      <a:pt x="2981333" y="387563"/>
                    </a:cubicBezTo>
                    <a:lnTo>
                      <a:pt x="2981333" y="387563"/>
                    </a:lnTo>
                    <a:cubicBezTo>
                      <a:pt x="2981333" y="388250"/>
                      <a:pt x="2981161" y="389108"/>
                      <a:pt x="2981161" y="389108"/>
                    </a:cubicBezTo>
                    <a:lnTo>
                      <a:pt x="2981161" y="389108"/>
                    </a:lnTo>
                    <a:cubicBezTo>
                      <a:pt x="2981161" y="390482"/>
                      <a:pt x="2981161" y="391855"/>
                      <a:pt x="2981333" y="392714"/>
                    </a:cubicBezTo>
                    <a:lnTo>
                      <a:pt x="2981333" y="392714"/>
                    </a:lnTo>
                    <a:cubicBezTo>
                      <a:pt x="2984424" y="391340"/>
                      <a:pt x="2990090" y="389623"/>
                      <a:pt x="2994555" y="389452"/>
                    </a:cubicBezTo>
                    <a:lnTo>
                      <a:pt x="2994555" y="389452"/>
                    </a:lnTo>
                    <a:cubicBezTo>
                      <a:pt x="2996100" y="389452"/>
                      <a:pt x="2997818" y="389623"/>
                      <a:pt x="2999706" y="391684"/>
                    </a:cubicBezTo>
                    <a:lnTo>
                      <a:pt x="2999706" y="391684"/>
                    </a:lnTo>
                    <a:cubicBezTo>
                      <a:pt x="3000908" y="394260"/>
                      <a:pt x="3003656" y="398381"/>
                      <a:pt x="3005029" y="397866"/>
                    </a:cubicBezTo>
                    <a:lnTo>
                      <a:pt x="3005029" y="397866"/>
                    </a:lnTo>
                    <a:lnTo>
                      <a:pt x="3005029" y="397866"/>
                    </a:lnTo>
                    <a:cubicBezTo>
                      <a:pt x="3009838" y="398209"/>
                      <a:pt x="3020484" y="398037"/>
                      <a:pt x="3021514" y="406795"/>
                    </a:cubicBezTo>
                    <a:lnTo>
                      <a:pt x="3021514" y="406795"/>
                    </a:lnTo>
                    <a:cubicBezTo>
                      <a:pt x="3021514" y="407310"/>
                      <a:pt x="3021514" y="407825"/>
                      <a:pt x="3021343" y="407997"/>
                    </a:cubicBezTo>
                    <a:lnTo>
                      <a:pt x="3021343" y="407997"/>
                    </a:lnTo>
                    <a:cubicBezTo>
                      <a:pt x="3021343" y="408512"/>
                      <a:pt x="3021343" y="409027"/>
                      <a:pt x="3021343" y="409714"/>
                    </a:cubicBezTo>
                    <a:lnTo>
                      <a:pt x="3021343" y="409714"/>
                    </a:lnTo>
                    <a:cubicBezTo>
                      <a:pt x="3021343" y="411775"/>
                      <a:pt x="3021343" y="413149"/>
                      <a:pt x="3021171" y="414522"/>
                    </a:cubicBezTo>
                    <a:lnTo>
                      <a:pt x="3021171" y="414522"/>
                    </a:lnTo>
                    <a:cubicBezTo>
                      <a:pt x="3021171" y="415552"/>
                      <a:pt x="3019969" y="417957"/>
                      <a:pt x="3017737" y="417957"/>
                    </a:cubicBezTo>
                    <a:lnTo>
                      <a:pt x="3017737" y="417957"/>
                    </a:lnTo>
                    <a:cubicBezTo>
                      <a:pt x="3016019" y="417957"/>
                      <a:pt x="3015161" y="417270"/>
                      <a:pt x="3014131" y="416411"/>
                    </a:cubicBezTo>
                    <a:lnTo>
                      <a:pt x="3014131" y="416411"/>
                    </a:lnTo>
                    <a:cubicBezTo>
                      <a:pt x="3007949" y="412977"/>
                      <a:pt x="3008464" y="409886"/>
                      <a:pt x="3001595" y="407654"/>
                    </a:cubicBezTo>
                    <a:lnTo>
                      <a:pt x="3001595" y="407654"/>
                    </a:lnTo>
                    <a:cubicBezTo>
                      <a:pt x="2998676" y="406451"/>
                      <a:pt x="2996444" y="405936"/>
                      <a:pt x="2994727" y="405936"/>
                    </a:cubicBezTo>
                    <a:lnTo>
                      <a:pt x="2994727" y="405936"/>
                    </a:lnTo>
                    <a:cubicBezTo>
                      <a:pt x="2993010" y="405936"/>
                      <a:pt x="2991635" y="406451"/>
                      <a:pt x="2990090" y="407482"/>
                    </a:cubicBezTo>
                    <a:lnTo>
                      <a:pt x="2990090" y="407482"/>
                    </a:lnTo>
                    <a:cubicBezTo>
                      <a:pt x="2986312" y="409886"/>
                      <a:pt x="2981161" y="414179"/>
                      <a:pt x="2975323" y="414179"/>
                    </a:cubicBezTo>
                    <a:lnTo>
                      <a:pt x="2975323" y="414179"/>
                    </a:lnTo>
                    <a:cubicBezTo>
                      <a:pt x="2968454" y="415724"/>
                      <a:pt x="2968969" y="415380"/>
                      <a:pt x="2968110" y="416926"/>
                    </a:cubicBezTo>
                    <a:lnTo>
                      <a:pt x="2968110" y="416926"/>
                    </a:lnTo>
                    <a:cubicBezTo>
                      <a:pt x="2966393" y="420017"/>
                      <a:pt x="2964333" y="426199"/>
                      <a:pt x="2953171" y="425684"/>
                    </a:cubicBezTo>
                    <a:lnTo>
                      <a:pt x="2953171" y="425684"/>
                    </a:lnTo>
                    <a:cubicBezTo>
                      <a:pt x="2943898" y="424481"/>
                      <a:pt x="2940464" y="421562"/>
                      <a:pt x="2937030" y="421562"/>
                    </a:cubicBezTo>
                    <a:lnTo>
                      <a:pt x="2937030" y="421562"/>
                    </a:lnTo>
                    <a:cubicBezTo>
                      <a:pt x="2936515" y="421562"/>
                      <a:pt x="2935828" y="421734"/>
                      <a:pt x="2935313" y="421734"/>
                    </a:cubicBezTo>
                    <a:lnTo>
                      <a:pt x="2935313" y="421734"/>
                    </a:lnTo>
                    <a:cubicBezTo>
                      <a:pt x="2927414" y="424481"/>
                      <a:pt x="2921919" y="424481"/>
                      <a:pt x="2916939" y="424481"/>
                    </a:cubicBezTo>
                    <a:lnTo>
                      <a:pt x="2916939" y="424481"/>
                    </a:lnTo>
                    <a:cubicBezTo>
                      <a:pt x="2913505" y="424310"/>
                      <a:pt x="2910414" y="422593"/>
                      <a:pt x="2908869" y="422765"/>
                    </a:cubicBezTo>
                    <a:lnTo>
                      <a:pt x="2908869" y="422765"/>
                    </a:lnTo>
                    <a:cubicBezTo>
                      <a:pt x="2908182" y="422765"/>
                      <a:pt x="2908182" y="422765"/>
                      <a:pt x="2907667" y="423451"/>
                    </a:cubicBezTo>
                    <a:lnTo>
                      <a:pt x="2907667" y="423451"/>
                    </a:lnTo>
                    <a:cubicBezTo>
                      <a:pt x="2905434" y="426027"/>
                      <a:pt x="2907323" y="428946"/>
                      <a:pt x="2903031" y="431866"/>
                    </a:cubicBezTo>
                    <a:lnTo>
                      <a:pt x="2903031" y="431866"/>
                    </a:lnTo>
                    <a:lnTo>
                      <a:pt x="2902515" y="432037"/>
                    </a:lnTo>
                    <a:lnTo>
                      <a:pt x="2902000" y="432037"/>
                    </a:lnTo>
                    <a:cubicBezTo>
                      <a:pt x="2902000" y="432037"/>
                      <a:pt x="2900626" y="433754"/>
                      <a:pt x="2900626" y="435815"/>
                    </a:cubicBezTo>
                    <a:lnTo>
                      <a:pt x="2900626" y="435815"/>
                    </a:lnTo>
                    <a:cubicBezTo>
                      <a:pt x="2900626" y="435815"/>
                      <a:pt x="2900626" y="435815"/>
                      <a:pt x="2900626" y="435815"/>
                    </a:cubicBezTo>
                    <a:lnTo>
                      <a:pt x="2900626" y="435815"/>
                    </a:lnTo>
                    <a:lnTo>
                      <a:pt x="2898222" y="435815"/>
                    </a:lnTo>
                    <a:lnTo>
                      <a:pt x="2900626" y="435815"/>
                    </a:lnTo>
                    <a:lnTo>
                      <a:pt x="2900798" y="435815"/>
                    </a:lnTo>
                    <a:cubicBezTo>
                      <a:pt x="2900969" y="436158"/>
                      <a:pt x="2901141" y="436674"/>
                      <a:pt x="2901313" y="437189"/>
                    </a:cubicBezTo>
                    <a:lnTo>
                      <a:pt x="2901313" y="437189"/>
                    </a:lnTo>
                    <a:cubicBezTo>
                      <a:pt x="2901828" y="438219"/>
                      <a:pt x="2902515" y="439764"/>
                      <a:pt x="2903202" y="441310"/>
                    </a:cubicBezTo>
                    <a:lnTo>
                      <a:pt x="2903202" y="441310"/>
                    </a:lnTo>
                    <a:cubicBezTo>
                      <a:pt x="2904747" y="444400"/>
                      <a:pt x="2906636" y="447835"/>
                      <a:pt x="2907839" y="449724"/>
                    </a:cubicBezTo>
                    <a:lnTo>
                      <a:pt x="2907839" y="449724"/>
                    </a:lnTo>
                    <a:cubicBezTo>
                      <a:pt x="2909384" y="452471"/>
                      <a:pt x="2914363" y="453845"/>
                      <a:pt x="2914707" y="453673"/>
                    </a:cubicBezTo>
                    <a:lnTo>
                      <a:pt x="2914707" y="453673"/>
                    </a:lnTo>
                    <a:lnTo>
                      <a:pt x="2915737" y="453673"/>
                    </a:lnTo>
                    <a:lnTo>
                      <a:pt x="2916424" y="454360"/>
                    </a:lnTo>
                    <a:cubicBezTo>
                      <a:pt x="2916768" y="455391"/>
                      <a:pt x="2919687" y="455219"/>
                      <a:pt x="2921404" y="458138"/>
                    </a:cubicBezTo>
                    <a:lnTo>
                      <a:pt x="2921404" y="458138"/>
                    </a:lnTo>
                    <a:cubicBezTo>
                      <a:pt x="2921576" y="458309"/>
                      <a:pt x="2921576" y="458309"/>
                      <a:pt x="2921576" y="458481"/>
                    </a:cubicBezTo>
                    <a:lnTo>
                      <a:pt x="2921576" y="458481"/>
                    </a:lnTo>
                    <a:cubicBezTo>
                      <a:pt x="2921576" y="458481"/>
                      <a:pt x="2921576" y="458481"/>
                      <a:pt x="2921576" y="458653"/>
                    </a:cubicBezTo>
                    <a:lnTo>
                      <a:pt x="2921576" y="458653"/>
                    </a:lnTo>
                    <a:lnTo>
                      <a:pt x="2921576" y="458653"/>
                    </a:lnTo>
                    <a:lnTo>
                      <a:pt x="2921576" y="458653"/>
                    </a:lnTo>
                    <a:cubicBezTo>
                      <a:pt x="2921576" y="458653"/>
                      <a:pt x="2921747" y="458825"/>
                      <a:pt x="2921747" y="458825"/>
                    </a:cubicBezTo>
                    <a:lnTo>
                      <a:pt x="2921747" y="458825"/>
                    </a:lnTo>
                    <a:lnTo>
                      <a:pt x="2921747" y="458825"/>
                    </a:lnTo>
                    <a:cubicBezTo>
                      <a:pt x="2921919" y="459168"/>
                      <a:pt x="2921919" y="459512"/>
                      <a:pt x="2921919" y="459683"/>
                    </a:cubicBezTo>
                    <a:lnTo>
                      <a:pt x="2921919" y="459683"/>
                    </a:lnTo>
                    <a:cubicBezTo>
                      <a:pt x="2921919" y="459683"/>
                      <a:pt x="2921919" y="459683"/>
                      <a:pt x="2921919" y="459855"/>
                    </a:cubicBezTo>
                    <a:lnTo>
                      <a:pt x="2921919" y="459855"/>
                    </a:lnTo>
                    <a:lnTo>
                      <a:pt x="2921919" y="459855"/>
                    </a:lnTo>
                    <a:cubicBezTo>
                      <a:pt x="2921060" y="463461"/>
                      <a:pt x="2918828" y="462946"/>
                      <a:pt x="2917455" y="463461"/>
                    </a:cubicBezTo>
                    <a:lnTo>
                      <a:pt x="2917455" y="463461"/>
                    </a:lnTo>
                    <a:cubicBezTo>
                      <a:pt x="2915909" y="463804"/>
                      <a:pt x="2914020" y="463976"/>
                      <a:pt x="2912303" y="464148"/>
                    </a:cubicBezTo>
                    <a:lnTo>
                      <a:pt x="2912303" y="464148"/>
                    </a:lnTo>
                    <a:cubicBezTo>
                      <a:pt x="2908354" y="464663"/>
                      <a:pt x="2906636" y="465865"/>
                      <a:pt x="2906808" y="466724"/>
                    </a:cubicBezTo>
                    <a:lnTo>
                      <a:pt x="2906808" y="466724"/>
                    </a:lnTo>
                    <a:cubicBezTo>
                      <a:pt x="2906808" y="466724"/>
                      <a:pt x="2906808" y="466895"/>
                      <a:pt x="2906808" y="467239"/>
                    </a:cubicBezTo>
                    <a:lnTo>
                      <a:pt x="2906808" y="467239"/>
                    </a:lnTo>
                    <a:cubicBezTo>
                      <a:pt x="2907495" y="471017"/>
                      <a:pt x="2907839" y="473249"/>
                      <a:pt x="2907839" y="475138"/>
                    </a:cubicBezTo>
                    <a:lnTo>
                      <a:pt x="2907839" y="475138"/>
                    </a:lnTo>
                    <a:cubicBezTo>
                      <a:pt x="2908010" y="476855"/>
                      <a:pt x="2907152" y="478572"/>
                      <a:pt x="2906636" y="478916"/>
                    </a:cubicBezTo>
                    <a:lnTo>
                      <a:pt x="2906636" y="478916"/>
                    </a:lnTo>
                    <a:cubicBezTo>
                      <a:pt x="2904919" y="481835"/>
                      <a:pt x="2903202" y="483208"/>
                      <a:pt x="2902859" y="483208"/>
                    </a:cubicBezTo>
                    <a:lnTo>
                      <a:pt x="2902859" y="483208"/>
                    </a:lnTo>
                    <a:cubicBezTo>
                      <a:pt x="2903031" y="483552"/>
                      <a:pt x="2903031" y="483552"/>
                      <a:pt x="2903889" y="483895"/>
                    </a:cubicBezTo>
                    <a:lnTo>
                      <a:pt x="2903889" y="483895"/>
                    </a:lnTo>
                    <a:cubicBezTo>
                      <a:pt x="2904747" y="483895"/>
                      <a:pt x="2907152" y="485784"/>
                      <a:pt x="2906808" y="488016"/>
                    </a:cubicBezTo>
                    <a:lnTo>
                      <a:pt x="2906808" y="488016"/>
                    </a:lnTo>
                    <a:lnTo>
                      <a:pt x="2906808" y="490421"/>
                    </a:lnTo>
                    <a:lnTo>
                      <a:pt x="2906636" y="490421"/>
                    </a:lnTo>
                    <a:cubicBezTo>
                      <a:pt x="2906636" y="491107"/>
                      <a:pt x="2906465" y="491794"/>
                      <a:pt x="2906465" y="492309"/>
                    </a:cubicBezTo>
                    <a:lnTo>
                      <a:pt x="2906465" y="492309"/>
                    </a:lnTo>
                    <a:cubicBezTo>
                      <a:pt x="2906465" y="493168"/>
                      <a:pt x="2906465" y="493340"/>
                      <a:pt x="2906636" y="493340"/>
                    </a:cubicBezTo>
                    <a:lnTo>
                      <a:pt x="2906636" y="493340"/>
                    </a:lnTo>
                    <a:lnTo>
                      <a:pt x="2906808" y="493168"/>
                    </a:lnTo>
                    <a:cubicBezTo>
                      <a:pt x="2907152" y="493512"/>
                      <a:pt x="2911616" y="490077"/>
                      <a:pt x="2913848" y="487501"/>
                    </a:cubicBezTo>
                    <a:lnTo>
                      <a:pt x="2913848" y="487501"/>
                    </a:lnTo>
                    <a:cubicBezTo>
                      <a:pt x="2915565" y="485956"/>
                      <a:pt x="2917798" y="485098"/>
                      <a:pt x="2920202" y="484926"/>
                    </a:cubicBezTo>
                    <a:lnTo>
                      <a:pt x="2920202" y="484926"/>
                    </a:lnTo>
                    <a:cubicBezTo>
                      <a:pt x="2921232" y="484926"/>
                      <a:pt x="2922434" y="485098"/>
                      <a:pt x="2923636" y="486128"/>
                    </a:cubicBezTo>
                    <a:lnTo>
                      <a:pt x="2923636" y="486128"/>
                    </a:lnTo>
                    <a:cubicBezTo>
                      <a:pt x="2925353" y="488360"/>
                      <a:pt x="2933767" y="491279"/>
                      <a:pt x="2934454" y="497976"/>
                    </a:cubicBezTo>
                    <a:lnTo>
                      <a:pt x="2934454" y="497976"/>
                    </a:lnTo>
                    <a:cubicBezTo>
                      <a:pt x="2934454" y="501754"/>
                      <a:pt x="2934454" y="503815"/>
                      <a:pt x="2935485" y="505703"/>
                    </a:cubicBezTo>
                    <a:lnTo>
                      <a:pt x="2935485" y="505703"/>
                    </a:lnTo>
                    <a:cubicBezTo>
                      <a:pt x="2935656" y="505703"/>
                      <a:pt x="2935656" y="505875"/>
                      <a:pt x="2936515" y="506562"/>
                    </a:cubicBezTo>
                    <a:lnTo>
                      <a:pt x="2936515" y="506562"/>
                    </a:lnTo>
                    <a:cubicBezTo>
                      <a:pt x="2937374" y="507249"/>
                      <a:pt x="2938575" y="508107"/>
                      <a:pt x="2939949" y="509138"/>
                    </a:cubicBezTo>
                    <a:lnTo>
                      <a:pt x="2939949" y="509138"/>
                    </a:lnTo>
                    <a:cubicBezTo>
                      <a:pt x="2942868" y="511198"/>
                      <a:pt x="2946646" y="513602"/>
                      <a:pt x="2950939" y="516006"/>
                    </a:cubicBezTo>
                    <a:lnTo>
                      <a:pt x="2950939" y="516006"/>
                    </a:lnTo>
                    <a:cubicBezTo>
                      <a:pt x="2959353" y="520814"/>
                      <a:pt x="2969141" y="525450"/>
                      <a:pt x="2973949" y="525966"/>
                    </a:cubicBezTo>
                    <a:lnTo>
                      <a:pt x="2973949" y="525966"/>
                    </a:lnTo>
                    <a:cubicBezTo>
                      <a:pt x="2984080" y="527511"/>
                      <a:pt x="3003656" y="527683"/>
                      <a:pt x="3009666" y="534551"/>
                    </a:cubicBezTo>
                    <a:lnTo>
                      <a:pt x="3009666" y="534551"/>
                    </a:lnTo>
                    <a:cubicBezTo>
                      <a:pt x="3013444" y="539703"/>
                      <a:pt x="3018767" y="547087"/>
                      <a:pt x="3022717" y="547774"/>
                    </a:cubicBezTo>
                    <a:lnTo>
                      <a:pt x="3022717" y="547774"/>
                    </a:lnTo>
                    <a:cubicBezTo>
                      <a:pt x="3027525" y="550178"/>
                      <a:pt x="3032333" y="551380"/>
                      <a:pt x="3035251" y="552753"/>
                    </a:cubicBezTo>
                    <a:lnTo>
                      <a:pt x="3035251" y="552753"/>
                    </a:lnTo>
                    <a:lnTo>
                      <a:pt x="3035939" y="553097"/>
                    </a:lnTo>
                    <a:lnTo>
                      <a:pt x="3036282" y="553784"/>
                    </a:lnTo>
                    <a:cubicBezTo>
                      <a:pt x="3036282" y="553784"/>
                      <a:pt x="3039201" y="556016"/>
                      <a:pt x="3044009" y="557390"/>
                    </a:cubicBezTo>
                    <a:lnTo>
                      <a:pt x="3044009" y="557390"/>
                    </a:lnTo>
                    <a:cubicBezTo>
                      <a:pt x="3048645" y="559107"/>
                      <a:pt x="3054827" y="560653"/>
                      <a:pt x="3061181" y="561168"/>
                    </a:cubicBezTo>
                    <a:lnTo>
                      <a:pt x="3061181" y="561168"/>
                    </a:lnTo>
                    <a:cubicBezTo>
                      <a:pt x="3070282" y="563228"/>
                      <a:pt x="3108231" y="563400"/>
                      <a:pt x="3124200" y="563400"/>
                    </a:cubicBezTo>
                    <a:lnTo>
                      <a:pt x="3124200" y="563400"/>
                    </a:lnTo>
                    <a:cubicBezTo>
                      <a:pt x="3126776" y="563400"/>
                      <a:pt x="3128837" y="563400"/>
                      <a:pt x="3130039" y="563400"/>
                    </a:cubicBezTo>
                    <a:lnTo>
                      <a:pt x="3130039" y="563400"/>
                    </a:lnTo>
                    <a:cubicBezTo>
                      <a:pt x="3138281" y="563400"/>
                      <a:pt x="3156827" y="567178"/>
                      <a:pt x="3166443" y="571299"/>
                    </a:cubicBezTo>
                    <a:lnTo>
                      <a:pt x="3166443" y="571299"/>
                    </a:lnTo>
                    <a:cubicBezTo>
                      <a:pt x="3173655" y="575249"/>
                      <a:pt x="3198210" y="580228"/>
                      <a:pt x="3202675" y="587096"/>
                    </a:cubicBezTo>
                    <a:lnTo>
                      <a:pt x="3202675" y="587096"/>
                    </a:lnTo>
                    <a:cubicBezTo>
                      <a:pt x="3205250" y="590703"/>
                      <a:pt x="3216755" y="597743"/>
                      <a:pt x="3237877" y="597571"/>
                    </a:cubicBezTo>
                    <a:lnTo>
                      <a:pt x="3237877" y="597571"/>
                    </a:lnTo>
                    <a:cubicBezTo>
                      <a:pt x="3239765" y="597571"/>
                      <a:pt x="3241654" y="597571"/>
                      <a:pt x="3243028" y="597571"/>
                    </a:cubicBezTo>
                    <a:lnTo>
                      <a:pt x="3243028" y="597571"/>
                    </a:lnTo>
                    <a:cubicBezTo>
                      <a:pt x="3243543" y="597399"/>
                      <a:pt x="3243886" y="597399"/>
                      <a:pt x="3244058" y="597399"/>
                    </a:cubicBezTo>
                    <a:lnTo>
                      <a:pt x="3244058" y="597399"/>
                    </a:lnTo>
                    <a:cubicBezTo>
                      <a:pt x="3244230" y="597399"/>
                      <a:pt x="3244230" y="597399"/>
                      <a:pt x="3244230" y="597399"/>
                    </a:cubicBezTo>
                    <a:lnTo>
                      <a:pt x="3244230" y="597399"/>
                    </a:lnTo>
                    <a:cubicBezTo>
                      <a:pt x="3270331" y="597399"/>
                      <a:pt x="3280977" y="601349"/>
                      <a:pt x="3287159" y="602551"/>
                    </a:cubicBezTo>
                    <a:lnTo>
                      <a:pt x="3287159" y="602551"/>
                    </a:lnTo>
                    <a:cubicBezTo>
                      <a:pt x="3294371" y="604955"/>
                      <a:pt x="3323391" y="612511"/>
                      <a:pt x="3331633" y="612511"/>
                    </a:cubicBezTo>
                    <a:lnTo>
                      <a:pt x="3331633" y="612511"/>
                    </a:lnTo>
                    <a:cubicBezTo>
                      <a:pt x="3331805" y="612511"/>
                      <a:pt x="3331977" y="612511"/>
                      <a:pt x="3331977" y="612511"/>
                    </a:cubicBezTo>
                    <a:lnTo>
                      <a:pt x="3331977" y="612511"/>
                    </a:lnTo>
                    <a:cubicBezTo>
                      <a:pt x="3331977" y="612511"/>
                      <a:pt x="3331977" y="612511"/>
                      <a:pt x="3331977" y="612511"/>
                    </a:cubicBezTo>
                    <a:lnTo>
                      <a:pt x="3331977" y="612511"/>
                    </a:lnTo>
                    <a:cubicBezTo>
                      <a:pt x="3341078" y="612511"/>
                      <a:pt x="3350522" y="613713"/>
                      <a:pt x="3353785" y="615086"/>
                    </a:cubicBezTo>
                    <a:lnTo>
                      <a:pt x="3353785" y="615086"/>
                    </a:lnTo>
                    <a:cubicBezTo>
                      <a:pt x="3357219" y="616288"/>
                      <a:pt x="3380057" y="622470"/>
                      <a:pt x="3389502" y="622470"/>
                    </a:cubicBezTo>
                    <a:lnTo>
                      <a:pt x="3389502" y="622470"/>
                    </a:lnTo>
                    <a:cubicBezTo>
                      <a:pt x="3389502" y="622470"/>
                      <a:pt x="3389674" y="622470"/>
                      <a:pt x="3389845" y="622470"/>
                    </a:cubicBezTo>
                    <a:lnTo>
                      <a:pt x="3389845" y="622470"/>
                    </a:lnTo>
                    <a:cubicBezTo>
                      <a:pt x="3398946" y="623672"/>
                      <a:pt x="3443077" y="635005"/>
                      <a:pt x="3454925" y="635005"/>
                    </a:cubicBezTo>
                    <a:lnTo>
                      <a:pt x="3454925" y="635005"/>
                    </a:lnTo>
                    <a:cubicBezTo>
                      <a:pt x="3454925" y="635005"/>
                      <a:pt x="3455097" y="635005"/>
                      <a:pt x="3455269" y="635005"/>
                    </a:cubicBezTo>
                    <a:lnTo>
                      <a:pt x="3455269" y="635005"/>
                    </a:lnTo>
                    <a:cubicBezTo>
                      <a:pt x="3465915" y="636036"/>
                      <a:pt x="3498885" y="638955"/>
                      <a:pt x="3513481" y="638955"/>
                    </a:cubicBezTo>
                    <a:lnTo>
                      <a:pt x="3513481" y="638955"/>
                    </a:lnTo>
                    <a:cubicBezTo>
                      <a:pt x="3515884" y="638955"/>
                      <a:pt x="3517945" y="638955"/>
                      <a:pt x="3518804" y="638783"/>
                    </a:cubicBezTo>
                    <a:lnTo>
                      <a:pt x="3518804" y="638783"/>
                    </a:lnTo>
                    <a:cubicBezTo>
                      <a:pt x="3520693" y="638440"/>
                      <a:pt x="3522410" y="638440"/>
                      <a:pt x="3524127" y="638440"/>
                    </a:cubicBezTo>
                    <a:lnTo>
                      <a:pt x="3524127" y="638440"/>
                    </a:lnTo>
                    <a:cubicBezTo>
                      <a:pt x="3531511" y="638440"/>
                      <a:pt x="3538036" y="640672"/>
                      <a:pt x="3545248" y="642733"/>
                    </a:cubicBezTo>
                    <a:lnTo>
                      <a:pt x="3545248" y="642733"/>
                    </a:lnTo>
                    <a:cubicBezTo>
                      <a:pt x="3550915" y="644278"/>
                      <a:pt x="3557783" y="646339"/>
                      <a:pt x="3565339" y="646339"/>
                    </a:cubicBezTo>
                    <a:lnTo>
                      <a:pt x="3565339" y="646339"/>
                    </a:lnTo>
                    <a:cubicBezTo>
                      <a:pt x="3569632" y="646339"/>
                      <a:pt x="3574268" y="645652"/>
                      <a:pt x="3579248" y="643935"/>
                    </a:cubicBezTo>
                    <a:lnTo>
                      <a:pt x="3579248" y="643935"/>
                    </a:lnTo>
                    <a:cubicBezTo>
                      <a:pt x="3587318" y="641703"/>
                      <a:pt x="3593328" y="640157"/>
                      <a:pt x="3598480" y="640157"/>
                    </a:cubicBezTo>
                    <a:lnTo>
                      <a:pt x="3598480" y="640157"/>
                    </a:lnTo>
                    <a:cubicBezTo>
                      <a:pt x="3602086" y="640157"/>
                      <a:pt x="3605177" y="641015"/>
                      <a:pt x="3608096" y="643248"/>
                    </a:cubicBezTo>
                    <a:lnTo>
                      <a:pt x="3608096" y="643248"/>
                    </a:lnTo>
                    <a:cubicBezTo>
                      <a:pt x="3611187" y="646511"/>
                      <a:pt x="3616853" y="648056"/>
                      <a:pt x="3620631" y="648056"/>
                    </a:cubicBezTo>
                    <a:lnTo>
                      <a:pt x="3620631" y="648056"/>
                    </a:lnTo>
                    <a:cubicBezTo>
                      <a:pt x="3621833" y="648056"/>
                      <a:pt x="3622864" y="647884"/>
                      <a:pt x="3624066" y="647541"/>
                    </a:cubicBezTo>
                    <a:lnTo>
                      <a:pt x="3624066" y="647541"/>
                    </a:lnTo>
                    <a:cubicBezTo>
                      <a:pt x="3625268" y="647541"/>
                      <a:pt x="3628874" y="646854"/>
                      <a:pt x="3632651" y="646854"/>
                    </a:cubicBezTo>
                    <a:lnTo>
                      <a:pt x="3632651" y="646854"/>
                    </a:lnTo>
                    <a:cubicBezTo>
                      <a:pt x="3634540" y="646854"/>
                      <a:pt x="3636429" y="647026"/>
                      <a:pt x="3638490" y="647541"/>
                    </a:cubicBezTo>
                    <a:lnTo>
                      <a:pt x="3638490" y="647541"/>
                    </a:lnTo>
                    <a:cubicBezTo>
                      <a:pt x="3640722" y="648056"/>
                      <a:pt x="3642783" y="648399"/>
                      <a:pt x="3645530" y="648399"/>
                    </a:cubicBezTo>
                    <a:lnTo>
                      <a:pt x="3645530" y="648399"/>
                    </a:lnTo>
                    <a:cubicBezTo>
                      <a:pt x="3648449" y="648399"/>
                      <a:pt x="3652055" y="648056"/>
                      <a:pt x="3658066" y="647541"/>
                    </a:cubicBezTo>
                    <a:lnTo>
                      <a:pt x="3658066" y="647541"/>
                    </a:lnTo>
                    <a:cubicBezTo>
                      <a:pt x="3667853" y="647712"/>
                      <a:pt x="3673176" y="644621"/>
                      <a:pt x="3673176" y="643591"/>
                    </a:cubicBezTo>
                    <a:lnTo>
                      <a:pt x="3673176" y="643591"/>
                    </a:lnTo>
                    <a:cubicBezTo>
                      <a:pt x="3673176" y="641703"/>
                      <a:pt x="3673176" y="639642"/>
                      <a:pt x="3672833" y="638268"/>
                    </a:cubicBezTo>
                    <a:lnTo>
                      <a:pt x="3672833" y="638268"/>
                    </a:lnTo>
                    <a:cubicBezTo>
                      <a:pt x="3672318" y="636894"/>
                      <a:pt x="3672490" y="637066"/>
                      <a:pt x="3671803" y="637066"/>
                    </a:cubicBezTo>
                    <a:lnTo>
                      <a:pt x="3671803" y="637066"/>
                    </a:lnTo>
                    <a:lnTo>
                      <a:pt x="3671631" y="637066"/>
                    </a:lnTo>
                    <a:cubicBezTo>
                      <a:pt x="3668025" y="636894"/>
                      <a:pt x="3638833" y="637238"/>
                      <a:pt x="3626469" y="629167"/>
                    </a:cubicBezTo>
                    <a:lnTo>
                      <a:pt x="3626469" y="629167"/>
                    </a:lnTo>
                    <a:cubicBezTo>
                      <a:pt x="3613763" y="621612"/>
                      <a:pt x="3607581" y="617834"/>
                      <a:pt x="3602944" y="615430"/>
                    </a:cubicBezTo>
                    <a:lnTo>
                      <a:pt x="3602944" y="615430"/>
                    </a:lnTo>
                    <a:cubicBezTo>
                      <a:pt x="3599339" y="614056"/>
                      <a:pt x="3586460" y="610278"/>
                      <a:pt x="3586117" y="597571"/>
                    </a:cubicBezTo>
                    <a:lnTo>
                      <a:pt x="3586117" y="597571"/>
                    </a:lnTo>
                    <a:cubicBezTo>
                      <a:pt x="3587318" y="589844"/>
                      <a:pt x="3590753" y="584006"/>
                      <a:pt x="3590581" y="581430"/>
                    </a:cubicBezTo>
                    <a:lnTo>
                      <a:pt x="3590581" y="581430"/>
                    </a:lnTo>
                    <a:cubicBezTo>
                      <a:pt x="3590581" y="580743"/>
                      <a:pt x="3590410" y="580572"/>
                      <a:pt x="3589894" y="579541"/>
                    </a:cubicBezTo>
                    <a:lnTo>
                      <a:pt x="3589894" y="579541"/>
                    </a:lnTo>
                    <a:cubicBezTo>
                      <a:pt x="3589379" y="577824"/>
                      <a:pt x="3589207" y="576279"/>
                      <a:pt x="3589207" y="575077"/>
                    </a:cubicBezTo>
                    <a:lnTo>
                      <a:pt x="3589207" y="575077"/>
                    </a:lnTo>
                    <a:cubicBezTo>
                      <a:pt x="3589207" y="571814"/>
                      <a:pt x="3590410" y="569410"/>
                      <a:pt x="3591268" y="567693"/>
                    </a:cubicBezTo>
                    <a:lnTo>
                      <a:pt x="3591268" y="567693"/>
                    </a:lnTo>
                    <a:cubicBezTo>
                      <a:pt x="3592985" y="564087"/>
                      <a:pt x="3593328" y="565804"/>
                      <a:pt x="3593500" y="561168"/>
                    </a:cubicBezTo>
                    <a:lnTo>
                      <a:pt x="3593500" y="561168"/>
                    </a:lnTo>
                    <a:cubicBezTo>
                      <a:pt x="3593500" y="561168"/>
                      <a:pt x="3593500" y="561168"/>
                      <a:pt x="3593672" y="560309"/>
                    </a:cubicBezTo>
                    <a:lnTo>
                      <a:pt x="3593672" y="560309"/>
                    </a:lnTo>
                    <a:cubicBezTo>
                      <a:pt x="3594874" y="556531"/>
                      <a:pt x="3597278" y="547602"/>
                      <a:pt x="3599854" y="543824"/>
                    </a:cubicBezTo>
                    <a:lnTo>
                      <a:pt x="3599854" y="543824"/>
                    </a:lnTo>
                    <a:cubicBezTo>
                      <a:pt x="3600197" y="542622"/>
                      <a:pt x="3600197" y="541936"/>
                      <a:pt x="3600197" y="541420"/>
                    </a:cubicBezTo>
                    <a:lnTo>
                      <a:pt x="3600197" y="541420"/>
                    </a:lnTo>
                    <a:cubicBezTo>
                      <a:pt x="3600197" y="540046"/>
                      <a:pt x="3599682" y="538158"/>
                      <a:pt x="3599854" y="535238"/>
                    </a:cubicBezTo>
                    <a:lnTo>
                      <a:pt x="3599854" y="535238"/>
                    </a:lnTo>
                    <a:cubicBezTo>
                      <a:pt x="3599167" y="533350"/>
                      <a:pt x="3598308" y="530602"/>
                      <a:pt x="3598136" y="527511"/>
                    </a:cubicBezTo>
                    <a:lnTo>
                      <a:pt x="3598136" y="527511"/>
                    </a:lnTo>
                    <a:cubicBezTo>
                      <a:pt x="3597965" y="524077"/>
                      <a:pt x="3600026" y="519612"/>
                      <a:pt x="3604662" y="518239"/>
                    </a:cubicBezTo>
                    <a:lnTo>
                      <a:pt x="3604662" y="518239"/>
                    </a:lnTo>
                    <a:cubicBezTo>
                      <a:pt x="3613763" y="513946"/>
                      <a:pt x="3649651" y="514117"/>
                      <a:pt x="3658581" y="514117"/>
                    </a:cubicBezTo>
                    <a:lnTo>
                      <a:pt x="3658581" y="514117"/>
                    </a:lnTo>
                    <a:cubicBezTo>
                      <a:pt x="3667167" y="514117"/>
                      <a:pt x="3678499" y="512744"/>
                      <a:pt x="3682964" y="511713"/>
                    </a:cubicBezTo>
                    <a:lnTo>
                      <a:pt x="3682964" y="511713"/>
                    </a:lnTo>
                    <a:cubicBezTo>
                      <a:pt x="3687257" y="510168"/>
                      <a:pt x="3691378" y="510339"/>
                      <a:pt x="3697560" y="510339"/>
                    </a:cubicBezTo>
                    <a:lnTo>
                      <a:pt x="3697560" y="510339"/>
                    </a:lnTo>
                    <a:cubicBezTo>
                      <a:pt x="3703398" y="510339"/>
                      <a:pt x="3719196" y="508623"/>
                      <a:pt x="3728641" y="508623"/>
                    </a:cubicBezTo>
                    <a:lnTo>
                      <a:pt x="3728641" y="508623"/>
                    </a:lnTo>
                    <a:cubicBezTo>
                      <a:pt x="3731045" y="508623"/>
                      <a:pt x="3732934" y="508794"/>
                      <a:pt x="3734651" y="509138"/>
                    </a:cubicBezTo>
                    <a:lnTo>
                      <a:pt x="3734651" y="509138"/>
                    </a:lnTo>
                    <a:cubicBezTo>
                      <a:pt x="3736883" y="509653"/>
                      <a:pt x="3739115" y="510168"/>
                      <a:pt x="3740489" y="510511"/>
                    </a:cubicBezTo>
                    <a:lnTo>
                      <a:pt x="3740489" y="510511"/>
                    </a:lnTo>
                    <a:cubicBezTo>
                      <a:pt x="3739459" y="507592"/>
                      <a:pt x="3735166" y="501238"/>
                      <a:pt x="3728297" y="499865"/>
                    </a:cubicBezTo>
                    <a:lnTo>
                      <a:pt x="3728297" y="499865"/>
                    </a:lnTo>
                    <a:cubicBezTo>
                      <a:pt x="3717307" y="496259"/>
                      <a:pt x="3702883" y="496259"/>
                      <a:pt x="3698075" y="494885"/>
                    </a:cubicBezTo>
                    <a:lnTo>
                      <a:pt x="3698075" y="494885"/>
                    </a:lnTo>
                    <a:cubicBezTo>
                      <a:pt x="3695156" y="493855"/>
                      <a:pt x="3689489" y="491622"/>
                      <a:pt x="3685368" y="491622"/>
                    </a:cubicBezTo>
                    <a:lnTo>
                      <a:pt x="3685368" y="491622"/>
                    </a:lnTo>
                    <a:cubicBezTo>
                      <a:pt x="3684166" y="491622"/>
                      <a:pt x="3683136" y="491794"/>
                      <a:pt x="3681591" y="492481"/>
                    </a:cubicBezTo>
                    <a:lnTo>
                      <a:pt x="3681591" y="492481"/>
                    </a:lnTo>
                    <a:cubicBezTo>
                      <a:pt x="3679530" y="492825"/>
                      <a:pt x="3677469" y="492996"/>
                      <a:pt x="3675580" y="492996"/>
                    </a:cubicBezTo>
                    <a:lnTo>
                      <a:pt x="3675580" y="492996"/>
                    </a:lnTo>
                    <a:cubicBezTo>
                      <a:pt x="3671116" y="492996"/>
                      <a:pt x="3667167" y="492138"/>
                      <a:pt x="3664590" y="490764"/>
                    </a:cubicBezTo>
                    <a:lnTo>
                      <a:pt x="3664590" y="490764"/>
                    </a:lnTo>
                    <a:cubicBezTo>
                      <a:pt x="3659611" y="486986"/>
                      <a:pt x="3649651" y="467067"/>
                      <a:pt x="3644500" y="464148"/>
                    </a:cubicBezTo>
                    <a:lnTo>
                      <a:pt x="3644500" y="464148"/>
                    </a:lnTo>
                    <a:cubicBezTo>
                      <a:pt x="3638833" y="460542"/>
                      <a:pt x="3620631" y="455562"/>
                      <a:pt x="3611359" y="444916"/>
                    </a:cubicBezTo>
                    <a:lnTo>
                      <a:pt x="3611359" y="444916"/>
                    </a:lnTo>
                    <a:cubicBezTo>
                      <a:pt x="3605864" y="439936"/>
                      <a:pt x="3603460" y="435987"/>
                      <a:pt x="3603460" y="432381"/>
                    </a:cubicBezTo>
                    <a:lnTo>
                      <a:pt x="3603460" y="432381"/>
                    </a:lnTo>
                    <a:cubicBezTo>
                      <a:pt x="3603460" y="428946"/>
                      <a:pt x="3606379" y="426714"/>
                      <a:pt x="3609298" y="426542"/>
                    </a:cubicBezTo>
                    <a:lnTo>
                      <a:pt x="3609298" y="426542"/>
                    </a:lnTo>
                    <a:cubicBezTo>
                      <a:pt x="3610844" y="426542"/>
                      <a:pt x="3613763" y="426714"/>
                      <a:pt x="3616853" y="426714"/>
                    </a:cubicBezTo>
                    <a:lnTo>
                      <a:pt x="3616853" y="426714"/>
                    </a:lnTo>
                    <a:cubicBezTo>
                      <a:pt x="3620116" y="426714"/>
                      <a:pt x="3623551" y="426371"/>
                      <a:pt x="3624409" y="425855"/>
                    </a:cubicBezTo>
                    <a:lnTo>
                      <a:pt x="3624409" y="425855"/>
                    </a:lnTo>
                    <a:cubicBezTo>
                      <a:pt x="3624409" y="425855"/>
                      <a:pt x="3624409" y="425684"/>
                      <a:pt x="3624409" y="425684"/>
                    </a:cubicBezTo>
                    <a:lnTo>
                      <a:pt x="3624409" y="425684"/>
                    </a:lnTo>
                    <a:lnTo>
                      <a:pt x="3624409" y="425684"/>
                    </a:lnTo>
                    <a:cubicBezTo>
                      <a:pt x="3624409" y="425684"/>
                      <a:pt x="3623722" y="424481"/>
                      <a:pt x="3621490" y="423623"/>
                    </a:cubicBezTo>
                    <a:lnTo>
                      <a:pt x="3621490" y="423623"/>
                    </a:lnTo>
                    <a:cubicBezTo>
                      <a:pt x="3619430" y="422593"/>
                      <a:pt x="3617025" y="421734"/>
                      <a:pt x="3614793" y="420532"/>
                    </a:cubicBezTo>
                    <a:lnTo>
                      <a:pt x="3614793" y="420532"/>
                    </a:lnTo>
                    <a:cubicBezTo>
                      <a:pt x="3615137" y="420017"/>
                      <a:pt x="3594874" y="414179"/>
                      <a:pt x="3592641" y="404219"/>
                    </a:cubicBezTo>
                    <a:lnTo>
                      <a:pt x="3592641" y="404219"/>
                    </a:lnTo>
                    <a:cubicBezTo>
                      <a:pt x="3592298" y="402846"/>
                      <a:pt x="3592126" y="401300"/>
                      <a:pt x="3592126" y="399926"/>
                    </a:cubicBezTo>
                    <a:lnTo>
                      <a:pt x="3592126" y="399926"/>
                    </a:lnTo>
                    <a:cubicBezTo>
                      <a:pt x="3592470" y="393745"/>
                      <a:pt x="3593500" y="385502"/>
                      <a:pt x="3600541" y="384472"/>
                    </a:cubicBezTo>
                    <a:lnTo>
                      <a:pt x="3600541" y="384472"/>
                    </a:lnTo>
                    <a:cubicBezTo>
                      <a:pt x="3601227" y="384472"/>
                      <a:pt x="3601571" y="384644"/>
                      <a:pt x="3601914" y="384644"/>
                    </a:cubicBezTo>
                    <a:lnTo>
                      <a:pt x="3601914" y="384644"/>
                    </a:lnTo>
                    <a:cubicBezTo>
                      <a:pt x="3606551" y="385845"/>
                      <a:pt x="3617025" y="389795"/>
                      <a:pt x="3622864" y="389795"/>
                    </a:cubicBezTo>
                    <a:lnTo>
                      <a:pt x="3622864" y="389795"/>
                    </a:lnTo>
                    <a:cubicBezTo>
                      <a:pt x="3623551" y="389795"/>
                      <a:pt x="3624238" y="389795"/>
                      <a:pt x="3624753" y="389623"/>
                    </a:cubicBezTo>
                    <a:lnTo>
                      <a:pt x="3624753" y="389623"/>
                    </a:lnTo>
                    <a:cubicBezTo>
                      <a:pt x="3629046" y="388765"/>
                      <a:pt x="3633167" y="388078"/>
                      <a:pt x="3636601" y="388078"/>
                    </a:cubicBezTo>
                    <a:lnTo>
                      <a:pt x="3636601" y="388078"/>
                    </a:lnTo>
                    <a:cubicBezTo>
                      <a:pt x="3639005" y="388078"/>
                      <a:pt x="3641409" y="388421"/>
                      <a:pt x="3643298" y="390310"/>
                    </a:cubicBezTo>
                    <a:lnTo>
                      <a:pt x="3643298" y="390310"/>
                    </a:lnTo>
                    <a:cubicBezTo>
                      <a:pt x="3646904" y="393916"/>
                      <a:pt x="3649995" y="395805"/>
                      <a:pt x="3653429" y="395977"/>
                    </a:cubicBezTo>
                    <a:lnTo>
                      <a:pt x="3653429" y="395977"/>
                    </a:lnTo>
                    <a:cubicBezTo>
                      <a:pt x="3654631" y="395633"/>
                      <a:pt x="3656005" y="395462"/>
                      <a:pt x="3657207" y="395462"/>
                    </a:cubicBezTo>
                    <a:lnTo>
                      <a:pt x="3657207" y="395462"/>
                    </a:lnTo>
                    <a:cubicBezTo>
                      <a:pt x="3663217" y="395462"/>
                      <a:pt x="3671116" y="397866"/>
                      <a:pt x="3676954" y="401300"/>
                    </a:cubicBezTo>
                    <a:lnTo>
                      <a:pt x="3676954" y="401300"/>
                    </a:lnTo>
                    <a:cubicBezTo>
                      <a:pt x="3685025" y="406795"/>
                      <a:pt x="3689489" y="413664"/>
                      <a:pt x="3699449" y="413492"/>
                    </a:cubicBezTo>
                    <a:lnTo>
                      <a:pt x="3699449" y="413492"/>
                    </a:lnTo>
                    <a:cubicBezTo>
                      <a:pt x="3699449" y="413492"/>
                      <a:pt x="3699449" y="413492"/>
                      <a:pt x="3699792" y="413492"/>
                    </a:cubicBezTo>
                    <a:lnTo>
                      <a:pt x="3699792" y="413492"/>
                    </a:lnTo>
                    <a:cubicBezTo>
                      <a:pt x="3712327" y="414694"/>
                      <a:pt x="3718681" y="414694"/>
                      <a:pt x="3727610" y="417270"/>
                    </a:cubicBezTo>
                    <a:lnTo>
                      <a:pt x="3727610" y="417270"/>
                    </a:lnTo>
                    <a:cubicBezTo>
                      <a:pt x="3732075" y="417785"/>
                      <a:pt x="3736024" y="418815"/>
                      <a:pt x="3738085" y="418643"/>
                    </a:cubicBezTo>
                    <a:lnTo>
                      <a:pt x="3738085" y="418643"/>
                    </a:lnTo>
                    <a:cubicBezTo>
                      <a:pt x="3740317" y="418128"/>
                      <a:pt x="3739459" y="419158"/>
                      <a:pt x="3739974" y="417098"/>
                    </a:cubicBezTo>
                    <a:lnTo>
                      <a:pt x="3739974" y="417098"/>
                    </a:lnTo>
                    <a:cubicBezTo>
                      <a:pt x="3739974" y="416926"/>
                      <a:pt x="3739974" y="416926"/>
                      <a:pt x="3739974" y="416754"/>
                    </a:cubicBezTo>
                    <a:lnTo>
                      <a:pt x="3739974" y="416754"/>
                    </a:lnTo>
                    <a:cubicBezTo>
                      <a:pt x="3739974" y="414865"/>
                      <a:pt x="3739802" y="412805"/>
                      <a:pt x="3739631" y="410916"/>
                    </a:cubicBezTo>
                    <a:lnTo>
                      <a:pt x="3739631" y="410916"/>
                    </a:lnTo>
                    <a:cubicBezTo>
                      <a:pt x="3739631" y="407997"/>
                      <a:pt x="3740317" y="404391"/>
                      <a:pt x="3743580" y="402159"/>
                    </a:cubicBezTo>
                    <a:lnTo>
                      <a:pt x="3743580" y="402159"/>
                    </a:lnTo>
                    <a:cubicBezTo>
                      <a:pt x="3744954" y="401300"/>
                      <a:pt x="3746499" y="400956"/>
                      <a:pt x="3747873" y="400956"/>
                    </a:cubicBezTo>
                    <a:lnTo>
                      <a:pt x="3747873" y="400956"/>
                    </a:lnTo>
                    <a:cubicBezTo>
                      <a:pt x="3750448" y="400785"/>
                      <a:pt x="3753540" y="402502"/>
                      <a:pt x="3754570" y="405593"/>
                    </a:cubicBezTo>
                    <a:lnTo>
                      <a:pt x="3754570" y="405593"/>
                    </a:lnTo>
                    <a:cubicBezTo>
                      <a:pt x="3755943" y="408512"/>
                      <a:pt x="3758519" y="414694"/>
                      <a:pt x="3762469" y="414350"/>
                    </a:cubicBezTo>
                    <a:lnTo>
                      <a:pt x="3762469" y="414350"/>
                    </a:lnTo>
                    <a:cubicBezTo>
                      <a:pt x="3762469" y="414350"/>
                      <a:pt x="3762469" y="414350"/>
                      <a:pt x="3762469" y="414350"/>
                    </a:cubicBezTo>
                    <a:lnTo>
                      <a:pt x="3762469" y="414350"/>
                    </a:lnTo>
                    <a:cubicBezTo>
                      <a:pt x="3768650" y="413320"/>
                      <a:pt x="3776378" y="410057"/>
                      <a:pt x="3776378" y="407825"/>
                    </a:cubicBezTo>
                    <a:lnTo>
                      <a:pt x="3776378" y="407825"/>
                    </a:lnTo>
                    <a:cubicBezTo>
                      <a:pt x="3776378" y="403189"/>
                      <a:pt x="3774832" y="399240"/>
                      <a:pt x="3774660" y="394947"/>
                    </a:cubicBezTo>
                    <a:lnTo>
                      <a:pt x="3774660" y="394947"/>
                    </a:lnTo>
                    <a:cubicBezTo>
                      <a:pt x="3774660" y="393916"/>
                      <a:pt x="3774832" y="392714"/>
                      <a:pt x="3775176" y="391512"/>
                    </a:cubicBezTo>
                    <a:lnTo>
                      <a:pt x="3775176" y="391512"/>
                    </a:lnTo>
                    <a:cubicBezTo>
                      <a:pt x="3775691" y="389967"/>
                      <a:pt x="3777408" y="388593"/>
                      <a:pt x="3779297" y="388593"/>
                    </a:cubicBezTo>
                    <a:lnTo>
                      <a:pt x="3779297" y="388593"/>
                    </a:lnTo>
                    <a:cubicBezTo>
                      <a:pt x="3782216" y="388765"/>
                      <a:pt x="3784105" y="390654"/>
                      <a:pt x="3786337" y="392886"/>
                    </a:cubicBezTo>
                    <a:lnTo>
                      <a:pt x="3786337" y="392886"/>
                    </a:lnTo>
                    <a:cubicBezTo>
                      <a:pt x="3790115" y="395633"/>
                      <a:pt x="3793377" y="402159"/>
                      <a:pt x="3794923" y="402846"/>
                    </a:cubicBezTo>
                    <a:lnTo>
                      <a:pt x="3794923" y="402846"/>
                    </a:lnTo>
                    <a:lnTo>
                      <a:pt x="3794580" y="403361"/>
                    </a:lnTo>
                    <a:lnTo>
                      <a:pt x="3794580" y="402846"/>
                    </a:lnTo>
                    <a:lnTo>
                      <a:pt x="3794580" y="404048"/>
                    </a:lnTo>
                    <a:lnTo>
                      <a:pt x="3795095" y="402846"/>
                    </a:lnTo>
                    <a:cubicBezTo>
                      <a:pt x="3795782" y="402846"/>
                      <a:pt x="3798357" y="400441"/>
                      <a:pt x="3798357" y="397350"/>
                    </a:cubicBezTo>
                    <a:lnTo>
                      <a:pt x="3798357" y="397350"/>
                    </a:lnTo>
                    <a:cubicBezTo>
                      <a:pt x="3798357" y="396492"/>
                      <a:pt x="3798185" y="395633"/>
                      <a:pt x="3797670" y="394603"/>
                    </a:cubicBezTo>
                    <a:lnTo>
                      <a:pt x="3797670" y="394603"/>
                    </a:lnTo>
                    <a:cubicBezTo>
                      <a:pt x="3796812" y="391855"/>
                      <a:pt x="3793034" y="386189"/>
                      <a:pt x="3793034" y="380522"/>
                    </a:cubicBezTo>
                    <a:lnTo>
                      <a:pt x="3793034" y="380522"/>
                    </a:lnTo>
                    <a:cubicBezTo>
                      <a:pt x="3793034" y="379149"/>
                      <a:pt x="3793377" y="377603"/>
                      <a:pt x="3794064" y="376229"/>
                    </a:cubicBezTo>
                    <a:lnTo>
                      <a:pt x="3794064" y="376229"/>
                    </a:lnTo>
                    <a:cubicBezTo>
                      <a:pt x="3796812" y="370735"/>
                      <a:pt x="3804539" y="361634"/>
                      <a:pt x="3806256" y="358714"/>
                    </a:cubicBezTo>
                    <a:lnTo>
                      <a:pt x="3806256" y="358714"/>
                    </a:lnTo>
                    <a:cubicBezTo>
                      <a:pt x="3807630" y="357856"/>
                      <a:pt x="3809519" y="356826"/>
                      <a:pt x="3812094" y="356826"/>
                    </a:cubicBezTo>
                    <a:lnTo>
                      <a:pt x="3812094" y="356826"/>
                    </a:lnTo>
                    <a:cubicBezTo>
                      <a:pt x="3813812" y="356826"/>
                      <a:pt x="3815872" y="357512"/>
                      <a:pt x="3818276" y="359401"/>
                    </a:cubicBezTo>
                    <a:lnTo>
                      <a:pt x="3818276" y="359401"/>
                    </a:lnTo>
                    <a:cubicBezTo>
                      <a:pt x="3818448" y="360260"/>
                      <a:pt x="3823943" y="362320"/>
                      <a:pt x="3830812" y="362149"/>
                    </a:cubicBezTo>
                    <a:lnTo>
                      <a:pt x="3830812" y="362149"/>
                    </a:lnTo>
                    <a:cubicBezTo>
                      <a:pt x="3834761" y="362149"/>
                      <a:pt x="3839054" y="361805"/>
                      <a:pt x="3843347" y="360947"/>
                    </a:cubicBezTo>
                    <a:lnTo>
                      <a:pt x="3843347" y="360947"/>
                    </a:lnTo>
                    <a:cubicBezTo>
                      <a:pt x="3849014" y="359745"/>
                      <a:pt x="3854680" y="359401"/>
                      <a:pt x="3860175" y="359401"/>
                    </a:cubicBezTo>
                    <a:lnTo>
                      <a:pt x="3860175" y="359401"/>
                    </a:lnTo>
                    <a:cubicBezTo>
                      <a:pt x="3867387" y="359401"/>
                      <a:pt x="3873912" y="360088"/>
                      <a:pt x="3878549" y="360947"/>
                    </a:cubicBezTo>
                    <a:lnTo>
                      <a:pt x="3878549" y="360947"/>
                    </a:lnTo>
                    <a:cubicBezTo>
                      <a:pt x="3883872" y="362320"/>
                      <a:pt x="3888508" y="363351"/>
                      <a:pt x="3894175" y="363351"/>
                    </a:cubicBezTo>
                    <a:lnTo>
                      <a:pt x="3894175" y="363351"/>
                    </a:lnTo>
                    <a:cubicBezTo>
                      <a:pt x="3897781" y="363351"/>
                      <a:pt x="3901730" y="363007"/>
                      <a:pt x="3906367" y="361977"/>
                    </a:cubicBezTo>
                    <a:lnTo>
                      <a:pt x="3906367" y="361977"/>
                    </a:lnTo>
                    <a:cubicBezTo>
                      <a:pt x="3918902" y="359401"/>
                      <a:pt x="3937791" y="355452"/>
                      <a:pt x="3951013" y="355452"/>
                    </a:cubicBezTo>
                    <a:lnTo>
                      <a:pt x="3951013" y="355452"/>
                    </a:lnTo>
                    <a:cubicBezTo>
                      <a:pt x="3952558" y="355624"/>
                      <a:pt x="3954104" y="355624"/>
                      <a:pt x="3955821" y="355624"/>
                    </a:cubicBezTo>
                    <a:lnTo>
                      <a:pt x="3955821" y="355624"/>
                    </a:lnTo>
                    <a:cubicBezTo>
                      <a:pt x="3966124" y="355624"/>
                      <a:pt x="3975912" y="352361"/>
                      <a:pt x="3979346" y="349785"/>
                    </a:cubicBezTo>
                    <a:lnTo>
                      <a:pt x="3979346" y="349785"/>
                    </a:lnTo>
                    <a:cubicBezTo>
                      <a:pt x="3982609" y="346523"/>
                      <a:pt x="3985699" y="340341"/>
                      <a:pt x="3993598" y="340169"/>
                    </a:cubicBezTo>
                    <a:lnTo>
                      <a:pt x="3993598" y="340169"/>
                    </a:lnTo>
                    <a:cubicBezTo>
                      <a:pt x="3995831" y="340169"/>
                      <a:pt x="4002528" y="339826"/>
                      <a:pt x="4010770" y="339826"/>
                    </a:cubicBezTo>
                    <a:lnTo>
                      <a:pt x="4010770" y="339826"/>
                    </a:lnTo>
                    <a:cubicBezTo>
                      <a:pt x="4026224" y="339997"/>
                      <a:pt x="4046143" y="340341"/>
                      <a:pt x="4053871" y="343947"/>
                    </a:cubicBezTo>
                    <a:lnTo>
                      <a:pt x="4053871" y="343947"/>
                    </a:lnTo>
                    <a:cubicBezTo>
                      <a:pt x="4064517" y="349442"/>
                      <a:pt x="4066749" y="353906"/>
                      <a:pt x="4072931" y="353734"/>
                    </a:cubicBezTo>
                    <a:lnTo>
                      <a:pt x="4072931" y="353734"/>
                    </a:lnTo>
                    <a:lnTo>
                      <a:pt x="4073103" y="353734"/>
                    </a:lnTo>
                    <a:cubicBezTo>
                      <a:pt x="4080143" y="353734"/>
                      <a:pt x="4092679" y="351331"/>
                      <a:pt x="4098860" y="351331"/>
                    </a:cubicBezTo>
                    <a:lnTo>
                      <a:pt x="4098860" y="351331"/>
                    </a:lnTo>
                    <a:cubicBezTo>
                      <a:pt x="4100234" y="350987"/>
                      <a:pt x="4101436" y="350987"/>
                      <a:pt x="4103153" y="350987"/>
                    </a:cubicBezTo>
                    <a:lnTo>
                      <a:pt x="4103153" y="350987"/>
                    </a:lnTo>
                    <a:cubicBezTo>
                      <a:pt x="4116547" y="350987"/>
                      <a:pt x="4151577" y="355109"/>
                      <a:pt x="4164112" y="356139"/>
                    </a:cubicBezTo>
                    <a:lnTo>
                      <a:pt x="4164112" y="356139"/>
                    </a:lnTo>
                    <a:cubicBezTo>
                      <a:pt x="4177850" y="358714"/>
                      <a:pt x="4204294" y="362320"/>
                      <a:pt x="4211850" y="363694"/>
                    </a:cubicBezTo>
                    <a:lnTo>
                      <a:pt x="4211850" y="363694"/>
                    </a:lnTo>
                    <a:cubicBezTo>
                      <a:pt x="4220607" y="364896"/>
                      <a:pt x="4272637" y="373654"/>
                      <a:pt x="4286890" y="374856"/>
                    </a:cubicBezTo>
                    <a:lnTo>
                      <a:pt x="4286890" y="374856"/>
                    </a:lnTo>
                    <a:cubicBezTo>
                      <a:pt x="4287061" y="374856"/>
                      <a:pt x="4287233" y="374856"/>
                      <a:pt x="4287233" y="374856"/>
                    </a:cubicBezTo>
                    <a:lnTo>
                      <a:pt x="4287233" y="374856"/>
                    </a:lnTo>
                    <a:cubicBezTo>
                      <a:pt x="4287233" y="374856"/>
                      <a:pt x="4287233" y="374856"/>
                      <a:pt x="4287233" y="374856"/>
                    </a:cubicBezTo>
                    <a:lnTo>
                      <a:pt x="4287233" y="374856"/>
                    </a:lnTo>
                    <a:cubicBezTo>
                      <a:pt x="4301485" y="374856"/>
                      <a:pt x="4329819" y="377259"/>
                      <a:pt x="4339263" y="380007"/>
                    </a:cubicBezTo>
                    <a:lnTo>
                      <a:pt x="4339263" y="380007"/>
                    </a:lnTo>
                    <a:cubicBezTo>
                      <a:pt x="4346646" y="381896"/>
                      <a:pt x="4357465" y="385674"/>
                      <a:pt x="4362960" y="385502"/>
                    </a:cubicBezTo>
                    <a:lnTo>
                      <a:pt x="4362960" y="385502"/>
                    </a:lnTo>
                    <a:cubicBezTo>
                      <a:pt x="4365020" y="385502"/>
                      <a:pt x="4365535" y="384987"/>
                      <a:pt x="4365707" y="384644"/>
                    </a:cubicBezTo>
                    <a:lnTo>
                      <a:pt x="4365707" y="384644"/>
                    </a:lnTo>
                    <a:cubicBezTo>
                      <a:pt x="4369313" y="379836"/>
                      <a:pt x="4370171" y="376401"/>
                      <a:pt x="4370171" y="374856"/>
                    </a:cubicBezTo>
                    <a:lnTo>
                      <a:pt x="4370171" y="374856"/>
                    </a:lnTo>
                    <a:cubicBezTo>
                      <a:pt x="4370171" y="373997"/>
                      <a:pt x="4370000" y="372623"/>
                      <a:pt x="4370000" y="371078"/>
                    </a:cubicBezTo>
                    <a:lnTo>
                      <a:pt x="4370000" y="371078"/>
                    </a:lnTo>
                    <a:cubicBezTo>
                      <a:pt x="4370000" y="367987"/>
                      <a:pt x="4370687" y="363351"/>
                      <a:pt x="4375151" y="361119"/>
                    </a:cubicBezTo>
                    <a:lnTo>
                      <a:pt x="4375151" y="361119"/>
                    </a:lnTo>
                    <a:cubicBezTo>
                      <a:pt x="4377040" y="359917"/>
                      <a:pt x="4379273" y="359745"/>
                      <a:pt x="4381333" y="359745"/>
                    </a:cubicBezTo>
                    <a:lnTo>
                      <a:pt x="4381333" y="359745"/>
                    </a:lnTo>
                    <a:cubicBezTo>
                      <a:pt x="4386141" y="360088"/>
                      <a:pt x="4391808" y="360775"/>
                      <a:pt x="4392667" y="366442"/>
                    </a:cubicBezTo>
                    <a:lnTo>
                      <a:pt x="4392667" y="366442"/>
                    </a:lnTo>
                    <a:cubicBezTo>
                      <a:pt x="4392667" y="366785"/>
                      <a:pt x="4392667" y="367300"/>
                      <a:pt x="4391808" y="368846"/>
                    </a:cubicBezTo>
                    <a:lnTo>
                      <a:pt x="4391808" y="368846"/>
                    </a:lnTo>
                    <a:cubicBezTo>
                      <a:pt x="4390949" y="369704"/>
                      <a:pt x="4389575" y="371078"/>
                      <a:pt x="4388717" y="372108"/>
                    </a:cubicBezTo>
                    <a:lnTo>
                      <a:pt x="4388717" y="372108"/>
                    </a:lnTo>
                    <a:cubicBezTo>
                      <a:pt x="4388374" y="372451"/>
                      <a:pt x="4388202" y="372623"/>
                      <a:pt x="4388030" y="372795"/>
                    </a:cubicBezTo>
                    <a:lnTo>
                      <a:pt x="4388030" y="372795"/>
                    </a:lnTo>
                    <a:cubicBezTo>
                      <a:pt x="4391293" y="373825"/>
                      <a:pt x="4397818" y="371936"/>
                      <a:pt x="4400222" y="377946"/>
                    </a:cubicBezTo>
                    <a:lnTo>
                      <a:pt x="4400222" y="377946"/>
                    </a:lnTo>
                    <a:cubicBezTo>
                      <a:pt x="4400222" y="378462"/>
                      <a:pt x="4400050" y="378977"/>
                      <a:pt x="4399878" y="379492"/>
                    </a:cubicBezTo>
                    <a:lnTo>
                      <a:pt x="4399878" y="379492"/>
                    </a:lnTo>
                    <a:cubicBezTo>
                      <a:pt x="4397475" y="382926"/>
                      <a:pt x="4394212" y="384129"/>
                      <a:pt x="4393868" y="385502"/>
                    </a:cubicBezTo>
                    <a:lnTo>
                      <a:pt x="4393868" y="385502"/>
                    </a:lnTo>
                    <a:cubicBezTo>
                      <a:pt x="4395242" y="388421"/>
                      <a:pt x="4395242" y="391169"/>
                      <a:pt x="4395242" y="392371"/>
                    </a:cubicBezTo>
                    <a:lnTo>
                      <a:pt x="4395242" y="392371"/>
                    </a:lnTo>
                    <a:cubicBezTo>
                      <a:pt x="4395242" y="394947"/>
                      <a:pt x="4395242" y="395290"/>
                      <a:pt x="4396273" y="397694"/>
                    </a:cubicBezTo>
                    <a:lnTo>
                      <a:pt x="4396273" y="397694"/>
                    </a:lnTo>
                    <a:cubicBezTo>
                      <a:pt x="4396960" y="399411"/>
                      <a:pt x="4399878" y="400956"/>
                      <a:pt x="4401424" y="405593"/>
                    </a:cubicBezTo>
                    <a:lnTo>
                      <a:pt x="4401424" y="405593"/>
                    </a:lnTo>
                    <a:cubicBezTo>
                      <a:pt x="4402626" y="409371"/>
                      <a:pt x="4402798" y="410916"/>
                      <a:pt x="4403656" y="411603"/>
                    </a:cubicBezTo>
                    <a:lnTo>
                      <a:pt x="4403656" y="411603"/>
                    </a:lnTo>
                    <a:cubicBezTo>
                      <a:pt x="4406404" y="411603"/>
                      <a:pt x="4411555" y="411088"/>
                      <a:pt x="4412585" y="409714"/>
                    </a:cubicBezTo>
                    <a:lnTo>
                      <a:pt x="4412585" y="409714"/>
                    </a:lnTo>
                    <a:cubicBezTo>
                      <a:pt x="4414474" y="407825"/>
                      <a:pt x="4415333" y="405421"/>
                      <a:pt x="4419282" y="404219"/>
                    </a:cubicBezTo>
                    <a:lnTo>
                      <a:pt x="4419282" y="404219"/>
                    </a:lnTo>
                    <a:cubicBezTo>
                      <a:pt x="4421000" y="403361"/>
                      <a:pt x="4422373" y="403361"/>
                      <a:pt x="4424262" y="403361"/>
                    </a:cubicBezTo>
                    <a:lnTo>
                      <a:pt x="4424262" y="403361"/>
                    </a:lnTo>
                    <a:cubicBezTo>
                      <a:pt x="4429070" y="403533"/>
                      <a:pt x="4435424" y="404219"/>
                      <a:pt x="4439202" y="407825"/>
                    </a:cubicBezTo>
                    <a:lnTo>
                      <a:pt x="4439202" y="407825"/>
                    </a:lnTo>
                    <a:cubicBezTo>
                      <a:pt x="4440232" y="410057"/>
                      <a:pt x="4442636" y="413320"/>
                      <a:pt x="4444697" y="414007"/>
                    </a:cubicBezTo>
                    <a:lnTo>
                      <a:pt x="4444697" y="414007"/>
                    </a:lnTo>
                    <a:cubicBezTo>
                      <a:pt x="4445898" y="414179"/>
                      <a:pt x="4451908" y="411431"/>
                      <a:pt x="4461009" y="411431"/>
                    </a:cubicBezTo>
                    <a:lnTo>
                      <a:pt x="4461009" y="411431"/>
                    </a:lnTo>
                    <a:cubicBezTo>
                      <a:pt x="4467878" y="411431"/>
                      <a:pt x="4476292" y="414179"/>
                      <a:pt x="4481272" y="414007"/>
                    </a:cubicBezTo>
                    <a:lnTo>
                      <a:pt x="4481272" y="414007"/>
                    </a:lnTo>
                    <a:cubicBezTo>
                      <a:pt x="4483161" y="414007"/>
                      <a:pt x="4484191" y="413664"/>
                      <a:pt x="4484363" y="413320"/>
                    </a:cubicBezTo>
                    <a:lnTo>
                      <a:pt x="4484363" y="413320"/>
                    </a:lnTo>
                    <a:cubicBezTo>
                      <a:pt x="4487110" y="410916"/>
                      <a:pt x="4487454" y="406451"/>
                      <a:pt x="4493120" y="405936"/>
                    </a:cubicBezTo>
                    <a:lnTo>
                      <a:pt x="4493120" y="405936"/>
                    </a:lnTo>
                    <a:cubicBezTo>
                      <a:pt x="4493979" y="405936"/>
                      <a:pt x="4494665" y="406108"/>
                      <a:pt x="4494837" y="406280"/>
                    </a:cubicBezTo>
                    <a:lnTo>
                      <a:pt x="4494837" y="406280"/>
                    </a:lnTo>
                    <a:cubicBezTo>
                      <a:pt x="4498958" y="406280"/>
                      <a:pt x="4513383" y="408684"/>
                      <a:pt x="4518362" y="408684"/>
                    </a:cubicBezTo>
                    <a:lnTo>
                      <a:pt x="4518362" y="408684"/>
                    </a:lnTo>
                    <a:cubicBezTo>
                      <a:pt x="4518706" y="408684"/>
                      <a:pt x="4518877" y="408684"/>
                      <a:pt x="4518877" y="408684"/>
                    </a:cubicBezTo>
                    <a:lnTo>
                      <a:pt x="4518877" y="408684"/>
                    </a:lnTo>
                    <a:cubicBezTo>
                      <a:pt x="4524888" y="409542"/>
                      <a:pt x="4531756" y="407997"/>
                      <a:pt x="4533817" y="414350"/>
                    </a:cubicBezTo>
                    <a:lnTo>
                      <a:pt x="4533817" y="414350"/>
                    </a:lnTo>
                    <a:cubicBezTo>
                      <a:pt x="4533817" y="414865"/>
                      <a:pt x="4533645" y="415380"/>
                      <a:pt x="4533473" y="415896"/>
                    </a:cubicBezTo>
                    <a:lnTo>
                      <a:pt x="4533473" y="415896"/>
                    </a:lnTo>
                    <a:cubicBezTo>
                      <a:pt x="4532958" y="417270"/>
                      <a:pt x="4531928" y="418128"/>
                      <a:pt x="4531413" y="418472"/>
                    </a:cubicBezTo>
                    <a:lnTo>
                      <a:pt x="4531413" y="418472"/>
                    </a:lnTo>
                    <a:lnTo>
                      <a:pt x="4531241" y="418472"/>
                    </a:lnTo>
                    <a:lnTo>
                      <a:pt x="4531241" y="418643"/>
                    </a:lnTo>
                    <a:lnTo>
                      <a:pt x="4531241" y="421047"/>
                    </a:lnTo>
                    <a:lnTo>
                      <a:pt x="4530898" y="421047"/>
                    </a:lnTo>
                    <a:cubicBezTo>
                      <a:pt x="4532958" y="423108"/>
                      <a:pt x="4536221" y="425168"/>
                      <a:pt x="4536049" y="431007"/>
                    </a:cubicBezTo>
                    <a:lnTo>
                      <a:pt x="4536049" y="431007"/>
                    </a:lnTo>
                    <a:cubicBezTo>
                      <a:pt x="4536049" y="431179"/>
                      <a:pt x="4535878" y="431694"/>
                      <a:pt x="4535878" y="432037"/>
                    </a:cubicBezTo>
                    <a:lnTo>
                      <a:pt x="4535878" y="432037"/>
                    </a:lnTo>
                    <a:cubicBezTo>
                      <a:pt x="4535878" y="433926"/>
                      <a:pt x="4537079" y="435300"/>
                      <a:pt x="4538797" y="435300"/>
                    </a:cubicBezTo>
                    <a:lnTo>
                      <a:pt x="4538797" y="435300"/>
                    </a:lnTo>
                    <a:cubicBezTo>
                      <a:pt x="4538797" y="435128"/>
                      <a:pt x="4538797" y="435300"/>
                      <a:pt x="4539140" y="434956"/>
                    </a:cubicBezTo>
                    <a:lnTo>
                      <a:pt x="4539140" y="434956"/>
                    </a:lnTo>
                    <a:cubicBezTo>
                      <a:pt x="4539655" y="434441"/>
                      <a:pt x="4540342" y="433754"/>
                      <a:pt x="4540857" y="432724"/>
                    </a:cubicBezTo>
                    <a:lnTo>
                      <a:pt x="4540857" y="432724"/>
                    </a:lnTo>
                    <a:cubicBezTo>
                      <a:pt x="4542059" y="430835"/>
                      <a:pt x="4543261" y="428431"/>
                      <a:pt x="4543948" y="426542"/>
                    </a:cubicBezTo>
                    <a:lnTo>
                      <a:pt x="4543948" y="426542"/>
                    </a:lnTo>
                    <a:cubicBezTo>
                      <a:pt x="4546696" y="421734"/>
                      <a:pt x="4547898" y="411088"/>
                      <a:pt x="4552534" y="407654"/>
                    </a:cubicBezTo>
                    <a:lnTo>
                      <a:pt x="4552534" y="407654"/>
                    </a:lnTo>
                    <a:cubicBezTo>
                      <a:pt x="4553564" y="407138"/>
                      <a:pt x="4555453" y="405936"/>
                      <a:pt x="4556827" y="404906"/>
                    </a:cubicBezTo>
                    <a:lnTo>
                      <a:pt x="4556827" y="404906"/>
                    </a:lnTo>
                    <a:cubicBezTo>
                      <a:pt x="4558201" y="404048"/>
                      <a:pt x="4558716" y="403361"/>
                      <a:pt x="4558888" y="403017"/>
                    </a:cubicBezTo>
                    <a:lnTo>
                      <a:pt x="4558888" y="403017"/>
                    </a:lnTo>
                    <a:cubicBezTo>
                      <a:pt x="4557685" y="400785"/>
                      <a:pt x="4555453" y="397179"/>
                      <a:pt x="4555625" y="397522"/>
                    </a:cubicBezTo>
                    <a:lnTo>
                      <a:pt x="4555625" y="397522"/>
                    </a:lnTo>
                    <a:cubicBezTo>
                      <a:pt x="4555625" y="397179"/>
                      <a:pt x="4552534" y="394947"/>
                      <a:pt x="4552190" y="391169"/>
                    </a:cubicBezTo>
                    <a:lnTo>
                      <a:pt x="4552190" y="391169"/>
                    </a:lnTo>
                    <a:cubicBezTo>
                      <a:pt x="4552019" y="389452"/>
                      <a:pt x="4553564" y="387563"/>
                      <a:pt x="4556140" y="387047"/>
                    </a:cubicBezTo>
                    <a:lnTo>
                      <a:pt x="4556140" y="387047"/>
                    </a:lnTo>
                    <a:cubicBezTo>
                      <a:pt x="4560948" y="387219"/>
                      <a:pt x="4565928" y="389795"/>
                      <a:pt x="4571079" y="392371"/>
                    </a:cubicBezTo>
                    <a:lnTo>
                      <a:pt x="4571079" y="392371"/>
                    </a:lnTo>
                    <a:cubicBezTo>
                      <a:pt x="4575372" y="394431"/>
                      <a:pt x="4578292" y="394603"/>
                      <a:pt x="4580695" y="394603"/>
                    </a:cubicBezTo>
                    <a:lnTo>
                      <a:pt x="4580695" y="394603"/>
                    </a:lnTo>
                    <a:cubicBezTo>
                      <a:pt x="4580867" y="394603"/>
                      <a:pt x="4581039" y="394603"/>
                      <a:pt x="4581210" y="394603"/>
                    </a:cubicBezTo>
                    <a:lnTo>
                      <a:pt x="4581210" y="394603"/>
                    </a:lnTo>
                    <a:cubicBezTo>
                      <a:pt x="4581210" y="394603"/>
                      <a:pt x="4581210" y="394603"/>
                      <a:pt x="4581210" y="394603"/>
                    </a:cubicBezTo>
                    <a:lnTo>
                      <a:pt x="4581210" y="394603"/>
                    </a:lnTo>
                    <a:cubicBezTo>
                      <a:pt x="4581210" y="394603"/>
                      <a:pt x="4581210" y="394603"/>
                      <a:pt x="4581210" y="394603"/>
                    </a:cubicBezTo>
                    <a:lnTo>
                      <a:pt x="4581210" y="394603"/>
                    </a:lnTo>
                    <a:cubicBezTo>
                      <a:pt x="4581210" y="394603"/>
                      <a:pt x="4581210" y="394603"/>
                      <a:pt x="4581210" y="394603"/>
                    </a:cubicBezTo>
                    <a:lnTo>
                      <a:pt x="4581210" y="394603"/>
                    </a:lnTo>
                    <a:cubicBezTo>
                      <a:pt x="4583271" y="394603"/>
                      <a:pt x="4586877" y="395462"/>
                      <a:pt x="4589281" y="395633"/>
                    </a:cubicBezTo>
                    <a:lnTo>
                      <a:pt x="4589281" y="395633"/>
                    </a:lnTo>
                    <a:cubicBezTo>
                      <a:pt x="4587908" y="393916"/>
                      <a:pt x="4585332" y="390654"/>
                      <a:pt x="4584988" y="386876"/>
                    </a:cubicBezTo>
                    <a:lnTo>
                      <a:pt x="4584988" y="386876"/>
                    </a:lnTo>
                    <a:cubicBezTo>
                      <a:pt x="4584645" y="385159"/>
                      <a:pt x="4585332" y="385845"/>
                      <a:pt x="4584645" y="385330"/>
                    </a:cubicBezTo>
                    <a:lnTo>
                      <a:pt x="4584645" y="385330"/>
                    </a:lnTo>
                    <a:cubicBezTo>
                      <a:pt x="4583100" y="386017"/>
                      <a:pt x="4580867" y="386189"/>
                      <a:pt x="4578120" y="386189"/>
                    </a:cubicBezTo>
                    <a:lnTo>
                      <a:pt x="4578120" y="386189"/>
                    </a:lnTo>
                    <a:cubicBezTo>
                      <a:pt x="4573484" y="386017"/>
                      <a:pt x="4567817" y="385502"/>
                      <a:pt x="4564383" y="382239"/>
                    </a:cubicBezTo>
                    <a:lnTo>
                      <a:pt x="4564383" y="382239"/>
                    </a:lnTo>
                    <a:cubicBezTo>
                      <a:pt x="4561463" y="378977"/>
                      <a:pt x="4558716" y="374341"/>
                      <a:pt x="4558544" y="370391"/>
                    </a:cubicBezTo>
                    <a:lnTo>
                      <a:pt x="4558544" y="370391"/>
                    </a:lnTo>
                    <a:cubicBezTo>
                      <a:pt x="4558544" y="367472"/>
                      <a:pt x="4560090" y="362149"/>
                      <a:pt x="4565413" y="361634"/>
                    </a:cubicBezTo>
                    <a:lnTo>
                      <a:pt x="4565413" y="361634"/>
                    </a:lnTo>
                    <a:cubicBezTo>
                      <a:pt x="4565756" y="361462"/>
                      <a:pt x="4565928" y="361462"/>
                      <a:pt x="4566099" y="361634"/>
                    </a:cubicBezTo>
                    <a:lnTo>
                      <a:pt x="4566099" y="361634"/>
                    </a:lnTo>
                    <a:cubicBezTo>
                      <a:pt x="4566099" y="361634"/>
                      <a:pt x="4566099" y="361634"/>
                      <a:pt x="4566271" y="361634"/>
                    </a:cubicBezTo>
                    <a:lnTo>
                      <a:pt x="4566271" y="361634"/>
                    </a:lnTo>
                    <a:cubicBezTo>
                      <a:pt x="4571766" y="361634"/>
                      <a:pt x="4573140" y="363007"/>
                      <a:pt x="4577433" y="362835"/>
                    </a:cubicBezTo>
                    <a:lnTo>
                      <a:pt x="4577433" y="362835"/>
                    </a:lnTo>
                    <a:cubicBezTo>
                      <a:pt x="4579665" y="362835"/>
                      <a:pt x="4580523" y="362492"/>
                      <a:pt x="4582069" y="362492"/>
                    </a:cubicBezTo>
                    <a:lnTo>
                      <a:pt x="4582069" y="362492"/>
                    </a:lnTo>
                    <a:cubicBezTo>
                      <a:pt x="4583958" y="362320"/>
                      <a:pt x="4585675" y="364209"/>
                      <a:pt x="4586018" y="365412"/>
                    </a:cubicBezTo>
                    <a:lnTo>
                      <a:pt x="4586018" y="365412"/>
                    </a:lnTo>
                    <a:cubicBezTo>
                      <a:pt x="4587393" y="369533"/>
                      <a:pt x="4588423" y="376401"/>
                      <a:pt x="4589968" y="375543"/>
                    </a:cubicBezTo>
                    <a:lnTo>
                      <a:pt x="4589968" y="375543"/>
                    </a:lnTo>
                    <a:cubicBezTo>
                      <a:pt x="4590827" y="375543"/>
                      <a:pt x="4591514" y="375543"/>
                      <a:pt x="4592029" y="375543"/>
                    </a:cubicBezTo>
                    <a:lnTo>
                      <a:pt x="4592029" y="375543"/>
                    </a:lnTo>
                    <a:cubicBezTo>
                      <a:pt x="4596665" y="375714"/>
                      <a:pt x="4601817" y="375028"/>
                      <a:pt x="4602675" y="380522"/>
                    </a:cubicBezTo>
                    <a:lnTo>
                      <a:pt x="4602675" y="380522"/>
                    </a:lnTo>
                    <a:cubicBezTo>
                      <a:pt x="4602675" y="381552"/>
                      <a:pt x="4602675" y="383442"/>
                      <a:pt x="4603019" y="384815"/>
                    </a:cubicBezTo>
                    <a:lnTo>
                      <a:pt x="4603019" y="384815"/>
                    </a:lnTo>
                    <a:cubicBezTo>
                      <a:pt x="4603362" y="386189"/>
                      <a:pt x="4603362" y="386189"/>
                      <a:pt x="4603534" y="386189"/>
                    </a:cubicBezTo>
                    <a:lnTo>
                      <a:pt x="4603534" y="386189"/>
                    </a:lnTo>
                    <a:cubicBezTo>
                      <a:pt x="4603705" y="386189"/>
                      <a:pt x="4603877" y="386189"/>
                      <a:pt x="4604735" y="385674"/>
                    </a:cubicBezTo>
                    <a:lnTo>
                      <a:pt x="4604735" y="385674"/>
                    </a:lnTo>
                    <a:cubicBezTo>
                      <a:pt x="4609372" y="384644"/>
                      <a:pt x="4610574" y="383270"/>
                      <a:pt x="4614180" y="383098"/>
                    </a:cubicBezTo>
                    <a:lnTo>
                      <a:pt x="4614180" y="383098"/>
                    </a:lnTo>
                    <a:cubicBezTo>
                      <a:pt x="4615726" y="382926"/>
                      <a:pt x="4617786" y="383613"/>
                      <a:pt x="4618644" y="385330"/>
                    </a:cubicBezTo>
                    <a:lnTo>
                      <a:pt x="4618644" y="385330"/>
                    </a:lnTo>
                    <a:cubicBezTo>
                      <a:pt x="4619331" y="386876"/>
                      <a:pt x="4619160" y="388078"/>
                      <a:pt x="4619160" y="389967"/>
                    </a:cubicBezTo>
                    <a:lnTo>
                      <a:pt x="4619160" y="389967"/>
                    </a:lnTo>
                    <a:cubicBezTo>
                      <a:pt x="4617614" y="393229"/>
                      <a:pt x="4618988" y="399583"/>
                      <a:pt x="4614180" y="402846"/>
                    </a:cubicBezTo>
                    <a:lnTo>
                      <a:pt x="4614180" y="402846"/>
                    </a:lnTo>
                    <a:lnTo>
                      <a:pt x="4613665" y="403189"/>
                    </a:lnTo>
                    <a:lnTo>
                      <a:pt x="4613150" y="403189"/>
                    </a:lnTo>
                    <a:cubicBezTo>
                      <a:pt x="4613150" y="403189"/>
                      <a:pt x="4612291" y="403361"/>
                      <a:pt x="4611605" y="403876"/>
                    </a:cubicBezTo>
                    <a:lnTo>
                      <a:pt x="4611605" y="403876"/>
                    </a:lnTo>
                    <a:cubicBezTo>
                      <a:pt x="4611433" y="404048"/>
                      <a:pt x="4611433" y="404048"/>
                      <a:pt x="4611261" y="404219"/>
                    </a:cubicBezTo>
                    <a:lnTo>
                      <a:pt x="4611261" y="404219"/>
                    </a:lnTo>
                    <a:lnTo>
                      <a:pt x="4611433" y="404563"/>
                    </a:lnTo>
                    <a:cubicBezTo>
                      <a:pt x="4611433" y="404563"/>
                      <a:pt x="4611605" y="404563"/>
                      <a:pt x="4611776" y="404563"/>
                    </a:cubicBezTo>
                    <a:lnTo>
                      <a:pt x="4611776" y="404563"/>
                    </a:lnTo>
                    <a:cubicBezTo>
                      <a:pt x="4613493" y="404563"/>
                      <a:pt x="4617443" y="403533"/>
                      <a:pt x="4622079" y="403361"/>
                    </a:cubicBezTo>
                    <a:lnTo>
                      <a:pt x="4622079" y="403361"/>
                    </a:lnTo>
                    <a:cubicBezTo>
                      <a:pt x="4622079" y="403361"/>
                      <a:pt x="4622079" y="403361"/>
                      <a:pt x="4622594" y="403361"/>
                    </a:cubicBezTo>
                    <a:lnTo>
                      <a:pt x="4622594" y="403361"/>
                    </a:lnTo>
                    <a:cubicBezTo>
                      <a:pt x="4629291" y="403533"/>
                      <a:pt x="4640796" y="403017"/>
                      <a:pt x="4645433" y="405936"/>
                    </a:cubicBezTo>
                    <a:lnTo>
                      <a:pt x="4645433" y="405936"/>
                    </a:lnTo>
                    <a:cubicBezTo>
                      <a:pt x="4648351" y="406623"/>
                      <a:pt x="4661230" y="407654"/>
                      <a:pt x="4670159" y="407482"/>
                    </a:cubicBezTo>
                    <a:lnTo>
                      <a:pt x="4670159" y="407482"/>
                    </a:lnTo>
                    <a:cubicBezTo>
                      <a:pt x="4673937" y="407482"/>
                      <a:pt x="4677200" y="407310"/>
                      <a:pt x="4677715" y="407310"/>
                    </a:cubicBezTo>
                    <a:lnTo>
                      <a:pt x="4677715" y="407310"/>
                    </a:lnTo>
                    <a:cubicBezTo>
                      <a:pt x="4680977" y="405593"/>
                      <a:pt x="4683897" y="404391"/>
                      <a:pt x="4686988" y="404391"/>
                    </a:cubicBezTo>
                    <a:lnTo>
                      <a:pt x="4686988" y="404391"/>
                    </a:lnTo>
                    <a:cubicBezTo>
                      <a:pt x="4688877" y="404391"/>
                      <a:pt x="4690937" y="405078"/>
                      <a:pt x="4692654" y="406280"/>
                    </a:cubicBezTo>
                    <a:lnTo>
                      <a:pt x="4692654" y="406280"/>
                    </a:lnTo>
                    <a:cubicBezTo>
                      <a:pt x="4696088" y="408512"/>
                      <a:pt x="4706220" y="413664"/>
                      <a:pt x="4713603" y="414865"/>
                    </a:cubicBezTo>
                    <a:lnTo>
                      <a:pt x="4713603" y="414865"/>
                    </a:lnTo>
                    <a:cubicBezTo>
                      <a:pt x="4719270" y="417270"/>
                      <a:pt x="4730260" y="416926"/>
                      <a:pt x="4735412" y="420188"/>
                    </a:cubicBezTo>
                    <a:lnTo>
                      <a:pt x="4735412" y="420188"/>
                    </a:lnTo>
                    <a:cubicBezTo>
                      <a:pt x="4737815" y="422078"/>
                      <a:pt x="4750866" y="423623"/>
                      <a:pt x="4760139" y="423623"/>
                    </a:cubicBezTo>
                    <a:lnTo>
                      <a:pt x="4760139" y="423623"/>
                    </a:lnTo>
                    <a:cubicBezTo>
                      <a:pt x="4767351" y="422765"/>
                      <a:pt x="4770442" y="420188"/>
                      <a:pt x="4776451" y="420188"/>
                    </a:cubicBezTo>
                    <a:lnTo>
                      <a:pt x="4776451" y="420188"/>
                    </a:lnTo>
                    <a:cubicBezTo>
                      <a:pt x="4778341" y="420188"/>
                      <a:pt x="4780229" y="420532"/>
                      <a:pt x="4782633" y="421219"/>
                    </a:cubicBezTo>
                    <a:lnTo>
                      <a:pt x="4782633" y="421219"/>
                    </a:lnTo>
                    <a:cubicBezTo>
                      <a:pt x="4791391" y="423795"/>
                      <a:pt x="4814229" y="429976"/>
                      <a:pt x="4822643" y="431179"/>
                    </a:cubicBezTo>
                    <a:lnTo>
                      <a:pt x="4822643" y="431179"/>
                    </a:lnTo>
                    <a:cubicBezTo>
                      <a:pt x="4832946" y="433239"/>
                      <a:pt x="4845482" y="433239"/>
                      <a:pt x="4847370" y="441997"/>
                    </a:cubicBezTo>
                    <a:lnTo>
                      <a:pt x="4847370" y="441997"/>
                    </a:lnTo>
                    <a:cubicBezTo>
                      <a:pt x="4847027" y="443027"/>
                      <a:pt x="4846683" y="444229"/>
                      <a:pt x="4846683" y="445603"/>
                    </a:cubicBezTo>
                    <a:lnTo>
                      <a:pt x="4846683" y="445603"/>
                    </a:lnTo>
                    <a:cubicBezTo>
                      <a:pt x="4846683" y="447835"/>
                      <a:pt x="4847370" y="449552"/>
                      <a:pt x="4849259" y="450926"/>
                    </a:cubicBezTo>
                    <a:lnTo>
                      <a:pt x="4849259" y="450926"/>
                    </a:lnTo>
                    <a:cubicBezTo>
                      <a:pt x="4849774" y="451785"/>
                      <a:pt x="4856128" y="453845"/>
                      <a:pt x="4860249" y="453673"/>
                    </a:cubicBezTo>
                    <a:lnTo>
                      <a:pt x="4860249" y="453673"/>
                    </a:lnTo>
                    <a:cubicBezTo>
                      <a:pt x="4861966" y="453673"/>
                      <a:pt x="4863340" y="453330"/>
                      <a:pt x="4863340" y="453330"/>
                    </a:cubicBezTo>
                    <a:lnTo>
                      <a:pt x="4863340" y="453330"/>
                    </a:lnTo>
                    <a:cubicBezTo>
                      <a:pt x="4864714" y="452643"/>
                      <a:pt x="4865401" y="444057"/>
                      <a:pt x="4873815" y="443714"/>
                    </a:cubicBezTo>
                    <a:lnTo>
                      <a:pt x="4873815" y="443714"/>
                    </a:lnTo>
                    <a:cubicBezTo>
                      <a:pt x="4878451" y="443714"/>
                      <a:pt x="4883087" y="442340"/>
                      <a:pt x="4884633" y="440623"/>
                    </a:cubicBezTo>
                    <a:lnTo>
                      <a:pt x="4884633" y="440623"/>
                    </a:lnTo>
                    <a:cubicBezTo>
                      <a:pt x="4886521" y="438562"/>
                      <a:pt x="4889441" y="436674"/>
                      <a:pt x="4892875" y="436502"/>
                    </a:cubicBezTo>
                    <a:lnTo>
                      <a:pt x="4892875" y="436502"/>
                    </a:lnTo>
                    <a:cubicBezTo>
                      <a:pt x="4894936" y="436502"/>
                      <a:pt x="4897168" y="437532"/>
                      <a:pt x="4898198" y="439249"/>
                    </a:cubicBezTo>
                    <a:lnTo>
                      <a:pt x="4898198" y="439249"/>
                    </a:lnTo>
                    <a:cubicBezTo>
                      <a:pt x="4901633" y="443370"/>
                      <a:pt x="4905238" y="455562"/>
                      <a:pt x="4913309" y="456249"/>
                    </a:cubicBezTo>
                    <a:lnTo>
                      <a:pt x="4913309" y="456249"/>
                    </a:lnTo>
                    <a:cubicBezTo>
                      <a:pt x="4922239" y="457623"/>
                      <a:pt x="4930653" y="458653"/>
                      <a:pt x="4934602" y="460370"/>
                    </a:cubicBezTo>
                    <a:lnTo>
                      <a:pt x="4934602" y="460370"/>
                    </a:lnTo>
                    <a:cubicBezTo>
                      <a:pt x="4938036" y="462774"/>
                      <a:pt x="4943016" y="465178"/>
                      <a:pt x="4945592" y="465007"/>
                    </a:cubicBezTo>
                    <a:lnTo>
                      <a:pt x="4945592" y="465007"/>
                    </a:lnTo>
                    <a:cubicBezTo>
                      <a:pt x="4946451" y="465007"/>
                      <a:pt x="4947137" y="465007"/>
                      <a:pt x="4947996" y="465007"/>
                    </a:cubicBezTo>
                    <a:lnTo>
                      <a:pt x="4947996" y="465007"/>
                    </a:lnTo>
                    <a:cubicBezTo>
                      <a:pt x="4952975" y="465007"/>
                      <a:pt x="4959673" y="465178"/>
                      <a:pt x="4967400" y="466209"/>
                    </a:cubicBezTo>
                    <a:lnTo>
                      <a:pt x="4967400" y="466209"/>
                    </a:lnTo>
                    <a:cubicBezTo>
                      <a:pt x="4977703" y="467582"/>
                      <a:pt x="5007582" y="472390"/>
                      <a:pt x="5012561" y="474108"/>
                    </a:cubicBezTo>
                    <a:lnTo>
                      <a:pt x="5012561" y="474108"/>
                    </a:lnTo>
                    <a:cubicBezTo>
                      <a:pt x="5014622" y="475825"/>
                      <a:pt x="5034025" y="476340"/>
                      <a:pt x="5039005" y="477370"/>
                    </a:cubicBezTo>
                    <a:lnTo>
                      <a:pt x="5039005" y="477370"/>
                    </a:lnTo>
                    <a:cubicBezTo>
                      <a:pt x="5042783" y="477370"/>
                      <a:pt x="5048106" y="477370"/>
                      <a:pt x="5055319" y="478916"/>
                    </a:cubicBezTo>
                    <a:lnTo>
                      <a:pt x="5055319" y="478916"/>
                    </a:lnTo>
                    <a:cubicBezTo>
                      <a:pt x="5057207" y="479946"/>
                      <a:pt x="5060470" y="480633"/>
                      <a:pt x="5063561" y="480461"/>
                    </a:cubicBezTo>
                    <a:lnTo>
                      <a:pt x="5063561" y="480461"/>
                    </a:lnTo>
                    <a:cubicBezTo>
                      <a:pt x="5066823" y="480461"/>
                      <a:pt x="5069914" y="479774"/>
                      <a:pt x="5072318" y="478744"/>
                    </a:cubicBezTo>
                    <a:lnTo>
                      <a:pt x="5072318" y="478744"/>
                    </a:lnTo>
                    <a:cubicBezTo>
                      <a:pt x="5075066" y="478057"/>
                      <a:pt x="5082965" y="469815"/>
                      <a:pt x="5092065" y="469643"/>
                    </a:cubicBezTo>
                    <a:lnTo>
                      <a:pt x="5092065" y="469643"/>
                    </a:lnTo>
                    <a:cubicBezTo>
                      <a:pt x="5100651" y="469815"/>
                      <a:pt x="5111641" y="467926"/>
                      <a:pt x="5114045" y="464320"/>
                    </a:cubicBezTo>
                    <a:lnTo>
                      <a:pt x="5114045" y="464320"/>
                    </a:lnTo>
                    <a:cubicBezTo>
                      <a:pt x="5117652" y="459683"/>
                      <a:pt x="5142893" y="417270"/>
                      <a:pt x="5144267" y="414522"/>
                    </a:cubicBezTo>
                    <a:lnTo>
                      <a:pt x="5144267" y="414522"/>
                    </a:lnTo>
                    <a:cubicBezTo>
                      <a:pt x="5144267" y="414350"/>
                      <a:pt x="5144782" y="413492"/>
                      <a:pt x="5145469" y="411603"/>
                    </a:cubicBezTo>
                    <a:lnTo>
                      <a:pt x="5145469" y="411603"/>
                    </a:lnTo>
                    <a:cubicBezTo>
                      <a:pt x="5146328" y="409714"/>
                      <a:pt x="5147186" y="407310"/>
                      <a:pt x="5148217" y="405078"/>
                    </a:cubicBezTo>
                    <a:lnTo>
                      <a:pt x="5148217" y="405078"/>
                    </a:lnTo>
                    <a:cubicBezTo>
                      <a:pt x="5150621" y="400098"/>
                      <a:pt x="5151823" y="395805"/>
                      <a:pt x="5154055" y="394260"/>
                    </a:cubicBezTo>
                    <a:lnTo>
                      <a:pt x="5154055" y="394260"/>
                    </a:lnTo>
                    <a:cubicBezTo>
                      <a:pt x="5154227" y="394260"/>
                      <a:pt x="5155601" y="391855"/>
                      <a:pt x="5156631" y="389795"/>
                    </a:cubicBezTo>
                    <a:lnTo>
                      <a:pt x="5156631" y="389795"/>
                    </a:lnTo>
                    <a:cubicBezTo>
                      <a:pt x="5157489" y="388078"/>
                      <a:pt x="5158348" y="386361"/>
                      <a:pt x="5158348" y="385845"/>
                    </a:cubicBezTo>
                    <a:lnTo>
                      <a:pt x="5158348" y="385845"/>
                    </a:lnTo>
                    <a:cubicBezTo>
                      <a:pt x="5158348" y="385845"/>
                      <a:pt x="5158348" y="385845"/>
                      <a:pt x="5158348" y="385674"/>
                    </a:cubicBezTo>
                    <a:lnTo>
                      <a:pt x="5158348" y="385674"/>
                    </a:lnTo>
                    <a:cubicBezTo>
                      <a:pt x="5158348" y="384987"/>
                      <a:pt x="5158519" y="384300"/>
                      <a:pt x="5159035" y="383957"/>
                    </a:cubicBezTo>
                    <a:lnTo>
                      <a:pt x="5159035" y="383957"/>
                    </a:lnTo>
                    <a:cubicBezTo>
                      <a:pt x="5159206" y="383785"/>
                      <a:pt x="5159206" y="383785"/>
                      <a:pt x="5159378" y="383613"/>
                    </a:cubicBezTo>
                    <a:lnTo>
                      <a:pt x="5159378" y="383613"/>
                    </a:lnTo>
                    <a:cubicBezTo>
                      <a:pt x="5160409" y="382411"/>
                      <a:pt x="5162126" y="379492"/>
                      <a:pt x="5166075" y="379149"/>
                    </a:cubicBezTo>
                    <a:lnTo>
                      <a:pt x="5166075" y="379149"/>
                    </a:lnTo>
                    <a:cubicBezTo>
                      <a:pt x="5166934" y="379149"/>
                      <a:pt x="5167620" y="379321"/>
                      <a:pt x="5168479" y="379836"/>
                    </a:cubicBezTo>
                    <a:lnTo>
                      <a:pt x="5168479" y="379836"/>
                    </a:lnTo>
                    <a:cubicBezTo>
                      <a:pt x="5171398" y="381896"/>
                      <a:pt x="5179126" y="383270"/>
                      <a:pt x="5181014" y="383098"/>
                    </a:cubicBezTo>
                    <a:lnTo>
                      <a:pt x="5181014" y="383098"/>
                    </a:lnTo>
                    <a:cubicBezTo>
                      <a:pt x="5183075" y="383098"/>
                      <a:pt x="5184792" y="383442"/>
                      <a:pt x="5185822" y="383442"/>
                    </a:cubicBezTo>
                    <a:lnTo>
                      <a:pt x="5185822" y="383442"/>
                    </a:lnTo>
                    <a:cubicBezTo>
                      <a:pt x="5186853" y="383442"/>
                      <a:pt x="5187196" y="383442"/>
                      <a:pt x="5188055" y="382583"/>
                    </a:cubicBezTo>
                    <a:lnTo>
                      <a:pt x="5188055" y="382583"/>
                    </a:lnTo>
                    <a:cubicBezTo>
                      <a:pt x="5188742" y="382068"/>
                      <a:pt x="5191317" y="376573"/>
                      <a:pt x="5191146" y="375371"/>
                    </a:cubicBezTo>
                    <a:lnTo>
                      <a:pt x="5191146" y="375371"/>
                    </a:lnTo>
                    <a:cubicBezTo>
                      <a:pt x="5191146" y="374856"/>
                      <a:pt x="5191317" y="374341"/>
                      <a:pt x="5191661" y="373825"/>
                    </a:cubicBezTo>
                    <a:lnTo>
                      <a:pt x="5191661" y="373825"/>
                    </a:lnTo>
                    <a:cubicBezTo>
                      <a:pt x="5192863" y="371593"/>
                      <a:pt x="5193550" y="364725"/>
                      <a:pt x="5199903" y="363866"/>
                    </a:cubicBezTo>
                    <a:lnTo>
                      <a:pt x="5199903" y="363866"/>
                    </a:lnTo>
                    <a:cubicBezTo>
                      <a:pt x="5201964" y="363866"/>
                      <a:pt x="5203509" y="364209"/>
                      <a:pt x="5204196" y="364209"/>
                    </a:cubicBezTo>
                    <a:lnTo>
                      <a:pt x="5204196" y="364209"/>
                    </a:lnTo>
                    <a:cubicBezTo>
                      <a:pt x="5204711" y="364209"/>
                      <a:pt x="5204711" y="364381"/>
                      <a:pt x="5205741" y="363351"/>
                    </a:cubicBezTo>
                    <a:lnTo>
                      <a:pt x="5205741" y="363351"/>
                    </a:lnTo>
                    <a:cubicBezTo>
                      <a:pt x="5206085" y="363694"/>
                      <a:pt x="5206428" y="359058"/>
                      <a:pt x="5211236" y="358714"/>
                    </a:cubicBezTo>
                    <a:lnTo>
                      <a:pt x="5211236" y="358714"/>
                    </a:lnTo>
                    <a:cubicBezTo>
                      <a:pt x="5211236" y="358714"/>
                      <a:pt x="5213469" y="358027"/>
                      <a:pt x="5214499" y="355624"/>
                    </a:cubicBezTo>
                    <a:lnTo>
                      <a:pt x="5214499" y="355624"/>
                    </a:lnTo>
                    <a:cubicBezTo>
                      <a:pt x="5215701" y="354250"/>
                      <a:pt x="5216560" y="353734"/>
                      <a:pt x="5218964" y="352533"/>
                    </a:cubicBezTo>
                    <a:lnTo>
                      <a:pt x="5218964" y="352533"/>
                    </a:lnTo>
                    <a:cubicBezTo>
                      <a:pt x="5221024" y="351502"/>
                      <a:pt x="5222913" y="349785"/>
                      <a:pt x="5226347" y="349785"/>
                    </a:cubicBezTo>
                    <a:lnTo>
                      <a:pt x="5226347" y="349785"/>
                    </a:lnTo>
                    <a:cubicBezTo>
                      <a:pt x="5227378" y="349957"/>
                      <a:pt x="5230468" y="348068"/>
                      <a:pt x="5231499" y="345492"/>
                    </a:cubicBezTo>
                    <a:lnTo>
                      <a:pt x="5231499" y="345492"/>
                    </a:lnTo>
                    <a:cubicBezTo>
                      <a:pt x="5232186" y="341200"/>
                      <a:pt x="5230640" y="330381"/>
                      <a:pt x="5238024" y="327806"/>
                    </a:cubicBezTo>
                    <a:lnTo>
                      <a:pt x="5238024" y="327806"/>
                    </a:lnTo>
                    <a:cubicBezTo>
                      <a:pt x="5238883" y="327806"/>
                      <a:pt x="5239741" y="328149"/>
                      <a:pt x="5240256" y="328492"/>
                    </a:cubicBezTo>
                    <a:lnTo>
                      <a:pt x="5240256" y="328492"/>
                    </a:lnTo>
                    <a:cubicBezTo>
                      <a:pt x="5242489" y="330209"/>
                      <a:pt x="5245751" y="332442"/>
                      <a:pt x="5246954" y="333129"/>
                    </a:cubicBezTo>
                    <a:lnTo>
                      <a:pt x="5246954" y="333129"/>
                    </a:lnTo>
                    <a:cubicBezTo>
                      <a:pt x="5247640" y="331927"/>
                      <a:pt x="5246954" y="326604"/>
                      <a:pt x="5252277" y="321280"/>
                    </a:cubicBezTo>
                    <a:lnTo>
                      <a:pt x="5252277" y="321280"/>
                    </a:lnTo>
                    <a:cubicBezTo>
                      <a:pt x="5258286" y="315270"/>
                      <a:pt x="5272196" y="311836"/>
                      <a:pt x="5277862" y="310290"/>
                    </a:cubicBezTo>
                    <a:lnTo>
                      <a:pt x="5277862" y="310290"/>
                    </a:lnTo>
                    <a:cubicBezTo>
                      <a:pt x="5282498" y="310634"/>
                      <a:pt x="5299155" y="308402"/>
                      <a:pt x="5301044" y="304967"/>
                    </a:cubicBezTo>
                    <a:lnTo>
                      <a:pt x="5301044" y="304967"/>
                    </a:lnTo>
                    <a:cubicBezTo>
                      <a:pt x="5304650" y="301361"/>
                      <a:pt x="5301731" y="294149"/>
                      <a:pt x="5309286" y="292604"/>
                    </a:cubicBezTo>
                    <a:lnTo>
                      <a:pt x="5309286" y="292604"/>
                    </a:lnTo>
                    <a:cubicBezTo>
                      <a:pt x="5310832" y="292604"/>
                      <a:pt x="5317872" y="291573"/>
                      <a:pt x="5325427" y="290715"/>
                    </a:cubicBezTo>
                    <a:lnTo>
                      <a:pt x="5325427" y="290715"/>
                    </a:lnTo>
                    <a:cubicBezTo>
                      <a:pt x="5332983" y="289685"/>
                      <a:pt x="5340882" y="288826"/>
                      <a:pt x="5343973" y="288826"/>
                    </a:cubicBezTo>
                    <a:lnTo>
                      <a:pt x="5343973" y="288826"/>
                    </a:lnTo>
                    <a:cubicBezTo>
                      <a:pt x="5347236" y="287967"/>
                      <a:pt x="5348952" y="286593"/>
                      <a:pt x="5351872" y="286422"/>
                    </a:cubicBezTo>
                    <a:lnTo>
                      <a:pt x="5351872" y="286422"/>
                    </a:lnTo>
                    <a:cubicBezTo>
                      <a:pt x="5353245" y="286250"/>
                      <a:pt x="5355134" y="287452"/>
                      <a:pt x="5355134" y="288311"/>
                    </a:cubicBezTo>
                    <a:lnTo>
                      <a:pt x="5355134" y="288311"/>
                    </a:lnTo>
                    <a:cubicBezTo>
                      <a:pt x="5355650" y="288826"/>
                      <a:pt x="5356165" y="289513"/>
                      <a:pt x="5356508" y="290028"/>
                    </a:cubicBezTo>
                    <a:lnTo>
                      <a:pt x="5356508" y="290028"/>
                    </a:lnTo>
                    <a:cubicBezTo>
                      <a:pt x="5357023" y="289170"/>
                      <a:pt x="5357367" y="287452"/>
                      <a:pt x="5357195" y="285563"/>
                    </a:cubicBezTo>
                    <a:lnTo>
                      <a:pt x="5357195" y="285563"/>
                    </a:lnTo>
                    <a:cubicBezTo>
                      <a:pt x="5357195" y="285220"/>
                      <a:pt x="5357195" y="285048"/>
                      <a:pt x="5357195" y="284877"/>
                    </a:cubicBezTo>
                    <a:lnTo>
                      <a:pt x="5357195" y="284877"/>
                    </a:lnTo>
                    <a:cubicBezTo>
                      <a:pt x="5357195" y="284877"/>
                      <a:pt x="5356852" y="283331"/>
                      <a:pt x="5356852" y="281614"/>
                    </a:cubicBezTo>
                    <a:lnTo>
                      <a:pt x="5356852" y="281614"/>
                    </a:lnTo>
                    <a:cubicBezTo>
                      <a:pt x="5356852" y="280069"/>
                      <a:pt x="5357367" y="277493"/>
                      <a:pt x="5360114" y="276119"/>
                    </a:cubicBezTo>
                    <a:lnTo>
                      <a:pt x="5360114" y="276119"/>
                    </a:lnTo>
                    <a:cubicBezTo>
                      <a:pt x="5362862" y="275089"/>
                      <a:pt x="5366468" y="274230"/>
                      <a:pt x="5369559" y="274059"/>
                    </a:cubicBezTo>
                    <a:lnTo>
                      <a:pt x="5369559" y="274059"/>
                    </a:lnTo>
                    <a:cubicBezTo>
                      <a:pt x="5370933" y="274059"/>
                      <a:pt x="5372134" y="274230"/>
                      <a:pt x="5373336" y="274917"/>
                    </a:cubicBezTo>
                    <a:lnTo>
                      <a:pt x="5373336" y="274917"/>
                    </a:lnTo>
                    <a:cubicBezTo>
                      <a:pt x="5375569" y="276119"/>
                      <a:pt x="5377629" y="277836"/>
                      <a:pt x="5378488" y="278351"/>
                    </a:cubicBezTo>
                    <a:lnTo>
                      <a:pt x="5378488" y="278351"/>
                    </a:lnTo>
                    <a:lnTo>
                      <a:pt x="5378488" y="278523"/>
                    </a:lnTo>
                    <a:cubicBezTo>
                      <a:pt x="5378488" y="278695"/>
                      <a:pt x="5380205" y="277493"/>
                      <a:pt x="5388104" y="274746"/>
                    </a:cubicBezTo>
                    <a:lnTo>
                      <a:pt x="5388104" y="274746"/>
                    </a:lnTo>
                    <a:cubicBezTo>
                      <a:pt x="5394629" y="273887"/>
                      <a:pt x="5396174" y="271826"/>
                      <a:pt x="5402528" y="271826"/>
                    </a:cubicBezTo>
                    <a:lnTo>
                      <a:pt x="5402528" y="271826"/>
                    </a:lnTo>
                    <a:cubicBezTo>
                      <a:pt x="5404074" y="271826"/>
                      <a:pt x="5405619" y="271998"/>
                      <a:pt x="5407336" y="272169"/>
                    </a:cubicBezTo>
                    <a:lnTo>
                      <a:pt x="5407336" y="272169"/>
                    </a:lnTo>
                    <a:cubicBezTo>
                      <a:pt x="5415407" y="272169"/>
                      <a:pt x="5419700" y="268735"/>
                      <a:pt x="5421932" y="266503"/>
                    </a:cubicBezTo>
                    <a:lnTo>
                      <a:pt x="5421932" y="266503"/>
                    </a:lnTo>
                    <a:cubicBezTo>
                      <a:pt x="5423134" y="265473"/>
                      <a:pt x="5425538" y="262210"/>
                      <a:pt x="5429659" y="261695"/>
                    </a:cubicBezTo>
                    <a:lnTo>
                      <a:pt x="5429659" y="261695"/>
                    </a:lnTo>
                    <a:cubicBezTo>
                      <a:pt x="5431376" y="261523"/>
                      <a:pt x="5433265" y="263068"/>
                      <a:pt x="5433437" y="264442"/>
                    </a:cubicBezTo>
                    <a:lnTo>
                      <a:pt x="5433437" y="264442"/>
                    </a:lnTo>
                    <a:cubicBezTo>
                      <a:pt x="5433780" y="265301"/>
                      <a:pt x="5434295" y="266160"/>
                      <a:pt x="5434639" y="266846"/>
                    </a:cubicBezTo>
                    <a:lnTo>
                      <a:pt x="5434639" y="266846"/>
                    </a:lnTo>
                    <a:cubicBezTo>
                      <a:pt x="5435326" y="264099"/>
                      <a:pt x="5437043" y="258947"/>
                      <a:pt x="5442881" y="256887"/>
                    </a:cubicBezTo>
                    <a:lnTo>
                      <a:pt x="5442881" y="256887"/>
                    </a:lnTo>
                    <a:cubicBezTo>
                      <a:pt x="5452154" y="252937"/>
                      <a:pt x="5465720" y="252594"/>
                      <a:pt x="5466578" y="251907"/>
                    </a:cubicBezTo>
                    <a:lnTo>
                      <a:pt x="5466578" y="251907"/>
                    </a:lnTo>
                    <a:cubicBezTo>
                      <a:pt x="5468982" y="250705"/>
                      <a:pt x="5475679" y="248301"/>
                      <a:pt x="5480487" y="248129"/>
                    </a:cubicBezTo>
                    <a:lnTo>
                      <a:pt x="5480487" y="248129"/>
                    </a:lnTo>
                    <a:cubicBezTo>
                      <a:pt x="5481861" y="248129"/>
                      <a:pt x="5483750" y="248301"/>
                      <a:pt x="5484952" y="250362"/>
                    </a:cubicBezTo>
                    <a:lnTo>
                      <a:pt x="5484952" y="250362"/>
                    </a:lnTo>
                    <a:cubicBezTo>
                      <a:pt x="5486497" y="254998"/>
                      <a:pt x="5484952" y="254139"/>
                      <a:pt x="5486497" y="254139"/>
                    </a:cubicBezTo>
                    <a:lnTo>
                      <a:pt x="5486497" y="254139"/>
                    </a:lnTo>
                    <a:cubicBezTo>
                      <a:pt x="5488386" y="254311"/>
                      <a:pt x="5494740" y="252765"/>
                      <a:pt x="5495598" y="251735"/>
                    </a:cubicBezTo>
                    <a:lnTo>
                      <a:pt x="5495598" y="251735"/>
                    </a:lnTo>
                    <a:cubicBezTo>
                      <a:pt x="5496113" y="251220"/>
                      <a:pt x="5495598" y="244008"/>
                      <a:pt x="5502810" y="244008"/>
                    </a:cubicBezTo>
                    <a:lnTo>
                      <a:pt x="5502810" y="244008"/>
                    </a:lnTo>
                    <a:cubicBezTo>
                      <a:pt x="5506931" y="244008"/>
                      <a:pt x="5525477" y="242806"/>
                      <a:pt x="5537669" y="242806"/>
                    </a:cubicBezTo>
                    <a:lnTo>
                      <a:pt x="5537669" y="242806"/>
                    </a:lnTo>
                    <a:cubicBezTo>
                      <a:pt x="5539557" y="242978"/>
                      <a:pt x="5541103" y="242978"/>
                      <a:pt x="5542477" y="242978"/>
                    </a:cubicBezTo>
                    <a:lnTo>
                      <a:pt x="5542477" y="242978"/>
                    </a:lnTo>
                    <a:cubicBezTo>
                      <a:pt x="5545739" y="242978"/>
                      <a:pt x="5547972" y="242978"/>
                      <a:pt x="5550375" y="245382"/>
                    </a:cubicBezTo>
                    <a:lnTo>
                      <a:pt x="5550375" y="245382"/>
                    </a:lnTo>
                    <a:cubicBezTo>
                      <a:pt x="5550719" y="246069"/>
                      <a:pt x="5550891" y="246927"/>
                      <a:pt x="5550891" y="247786"/>
                    </a:cubicBezTo>
                    <a:lnTo>
                      <a:pt x="5550891" y="247786"/>
                    </a:lnTo>
                    <a:cubicBezTo>
                      <a:pt x="5550719" y="251735"/>
                      <a:pt x="5547800" y="254998"/>
                      <a:pt x="5542992" y="258776"/>
                    </a:cubicBezTo>
                    <a:lnTo>
                      <a:pt x="5542992" y="258776"/>
                    </a:lnTo>
                    <a:cubicBezTo>
                      <a:pt x="5539214" y="260665"/>
                      <a:pt x="5535951" y="262038"/>
                      <a:pt x="5532861" y="262038"/>
                    </a:cubicBezTo>
                    <a:lnTo>
                      <a:pt x="5532861" y="262038"/>
                    </a:lnTo>
                    <a:cubicBezTo>
                      <a:pt x="5531830" y="262038"/>
                      <a:pt x="5530628" y="261867"/>
                      <a:pt x="5529426" y="261351"/>
                    </a:cubicBezTo>
                    <a:lnTo>
                      <a:pt x="5529426" y="261351"/>
                    </a:lnTo>
                    <a:cubicBezTo>
                      <a:pt x="5525133" y="258776"/>
                      <a:pt x="5528396" y="259119"/>
                      <a:pt x="5525477" y="259119"/>
                    </a:cubicBezTo>
                    <a:lnTo>
                      <a:pt x="5525477" y="259119"/>
                    </a:lnTo>
                    <a:lnTo>
                      <a:pt x="5524790" y="259119"/>
                    </a:lnTo>
                    <a:lnTo>
                      <a:pt x="5524618" y="259119"/>
                    </a:lnTo>
                    <a:cubicBezTo>
                      <a:pt x="5522214" y="258947"/>
                      <a:pt x="5518093" y="258604"/>
                      <a:pt x="5513285" y="258604"/>
                    </a:cubicBezTo>
                    <a:lnTo>
                      <a:pt x="5513285" y="258604"/>
                    </a:lnTo>
                    <a:cubicBezTo>
                      <a:pt x="5507790" y="258604"/>
                      <a:pt x="5501436" y="259291"/>
                      <a:pt x="5496285" y="261523"/>
                    </a:cubicBezTo>
                    <a:lnTo>
                      <a:pt x="5496285" y="261523"/>
                    </a:lnTo>
                    <a:cubicBezTo>
                      <a:pt x="5486669" y="266331"/>
                      <a:pt x="5477739" y="274059"/>
                      <a:pt x="5476709" y="275089"/>
                    </a:cubicBezTo>
                    <a:lnTo>
                      <a:pt x="5476709" y="275089"/>
                    </a:lnTo>
                    <a:cubicBezTo>
                      <a:pt x="5476538" y="275261"/>
                      <a:pt x="5473962" y="280069"/>
                      <a:pt x="5467780" y="279725"/>
                    </a:cubicBezTo>
                    <a:lnTo>
                      <a:pt x="5467780" y="279725"/>
                    </a:lnTo>
                    <a:cubicBezTo>
                      <a:pt x="5466922" y="279725"/>
                      <a:pt x="5465891" y="279725"/>
                      <a:pt x="5464517" y="279382"/>
                    </a:cubicBezTo>
                    <a:lnTo>
                      <a:pt x="5464517" y="279382"/>
                    </a:lnTo>
                    <a:cubicBezTo>
                      <a:pt x="5460912" y="278695"/>
                      <a:pt x="5457649" y="278523"/>
                      <a:pt x="5454214" y="278523"/>
                    </a:cubicBezTo>
                    <a:lnTo>
                      <a:pt x="5454214" y="278523"/>
                    </a:lnTo>
                    <a:cubicBezTo>
                      <a:pt x="5450780" y="278523"/>
                      <a:pt x="5447003" y="278867"/>
                      <a:pt x="5442710" y="279554"/>
                    </a:cubicBezTo>
                    <a:lnTo>
                      <a:pt x="5442710" y="279554"/>
                    </a:lnTo>
                    <a:cubicBezTo>
                      <a:pt x="5435326" y="280755"/>
                      <a:pt x="5423821" y="283675"/>
                      <a:pt x="5420901" y="286937"/>
                    </a:cubicBezTo>
                    <a:lnTo>
                      <a:pt x="5420901" y="286937"/>
                    </a:lnTo>
                    <a:cubicBezTo>
                      <a:pt x="5418154" y="288655"/>
                      <a:pt x="5415578" y="290371"/>
                      <a:pt x="5412316" y="290371"/>
                    </a:cubicBezTo>
                    <a:lnTo>
                      <a:pt x="5412316" y="290371"/>
                    </a:lnTo>
                    <a:cubicBezTo>
                      <a:pt x="5411114" y="290371"/>
                      <a:pt x="5409912" y="290200"/>
                      <a:pt x="5408367" y="289685"/>
                    </a:cubicBezTo>
                    <a:lnTo>
                      <a:pt x="5408367" y="289685"/>
                    </a:lnTo>
                    <a:cubicBezTo>
                      <a:pt x="5406821" y="288826"/>
                      <a:pt x="5400467" y="286593"/>
                      <a:pt x="5396690" y="286593"/>
                    </a:cubicBezTo>
                    <a:lnTo>
                      <a:pt x="5396690" y="286593"/>
                    </a:lnTo>
                    <a:cubicBezTo>
                      <a:pt x="5395488" y="286593"/>
                      <a:pt x="5394629" y="286765"/>
                      <a:pt x="5394114" y="287280"/>
                    </a:cubicBezTo>
                    <a:lnTo>
                      <a:pt x="5394114" y="287280"/>
                    </a:lnTo>
                    <a:cubicBezTo>
                      <a:pt x="5392225" y="287796"/>
                      <a:pt x="5375054" y="300674"/>
                      <a:pt x="5375054" y="302907"/>
                    </a:cubicBezTo>
                    <a:lnTo>
                      <a:pt x="5375054" y="302907"/>
                    </a:lnTo>
                    <a:lnTo>
                      <a:pt x="5375054" y="302907"/>
                    </a:lnTo>
                    <a:cubicBezTo>
                      <a:pt x="5375054" y="303594"/>
                      <a:pt x="5376084" y="305482"/>
                      <a:pt x="5379346" y="305482"/>
                    </a:cubicBezTo>
                    <a:lnTo>
                      <a:pt x="5379346" y="305482"/>
                    </a:lnTo>
                    <a:cubicBezTo>
                      <a:pt x="5382780" y="305482"/>
                      <a:pt x="5392740" y="304109"/>
                      <a:pt x="5396861" y="304452"/>
                    </a:cubicBezTo>
                    <a:lnTo>
                      <a:pt x="5396861" y="304452"/>
                    </a:lnTo>
                    <a:cubicBezTo>
                      <a:pt x="5399437" y="305826"/>
                      <a:pt x="5401669" y="308230"/>
                      <a:pt x="5401841" y="311836"/>
                    </a:cubicBezTo>
                    <a:lnTo>
                      <a:pt x="5401841" y="311836"/>
                    </a:lnTo>
                    <a:cubicBezTo>
                      <a:pt x="5401841" y="313210"/>
                      <a:pt x="5401326" y="314755"/>
                      <a:pt x="5400124" y="315957"/>
                    </a:cubicBezTo>
                    <a:lnTo>
                      <a:pt x="5400124" y="315957"/>
                    </a:lnTo>
                    <a:cubicBezTo>
                      <a:pt x="5398407" y="317503"/>
                      <a:pt x="5393427" y="321624"/>
                      <a:pt x="5386558" y="321624"/>
                    </a:cubicBezTo>
                    <a:lnTo>
                      <a:pt x="5386558" y="321624"/>
                    </a:lnTo>
                    <a:cubicBezTo>
                      <a:pt x="5381235" y="320422"/>
                      <a:pt x="5380205" y="319391"/>
                      <a:pt x="5380205" y="319048"/>
                    </a:cubicBezTo>
                    <a:lnTo>
                      <a:pt x="5380205" y="319048"/>
                    </a:lnTo>
                    <a:cubicBezTo>
                      <a:pt x="5378659" y="319735"/>
                      <a:pt x="5376256" y="321452"/>
                      <a:pt x="5373164" y="321452"/>
                    </a:cubicBezTo>
                    <a:lnTo>
                      <a:pt x="5373164" y="321452"/>
                    </a:lnTo>
                    <a:cubicBezTo>
                      <a:pt x="5371791" y="321452"/>
                      <a:pt x="5370074" y="320937"/>
                      <a:pt x="5368356" y="319048"/>
                    </a:cubicBezTo>
                    <a:lnTo>
                      <a:pt x="5368356" y="319048"/>
                    </a:lnTo>
                    <a:cubicBezTo>
                      <a:pt x="5367155" y="316816"/>
                      <a:pt x="5364922" y="312180"/>
                      <a:pt x="5362862" y="309947"/>
                    </a:cubicBezTo>
                    <a:lnTo>
                      <a:pt x="5362862" y="309947"/>
                    </a:lnTo>
                    <a:lnTo>
                      <a:pt x="5362175" y="310805"/>
                    </a:lnTo>
                    <a:lnTo>
                      <a:pt x="5362175" y="310805"/>
                    </a:lnTo>
                    <a:lnTo>
                      <a:pt x="5362175" y="310805"/>
                    </a:lnTo>
                    <a:cubicBezTo>
                      <a:pt x="5362003" y="311149"/>
                      <a:pt x="5362003" y="311836"/>
                      <a:pt x="5361831" y="312523"/>
                    </a:cubicBezTo>
                    <a:lnTo>
                      <a:pt x="5361831" y="312523"/>
                    </a:lnTo>
                    <a:cubicBezTo>
                      <a:pt x="5361488" y="313897"/>
                      <a:pt x="5361145" y="315785"/>
                      <a:pt x="5360801" y="317675"/>
                    </a:cubicBezTo>
                    <a:lnTo>
                      <a:pt x="5360801" y="317675"/>
                    </a:lnTo>
                    <a:cubicBezTo>
                      <a:pt x="5359427" y="321280"/>
                      <a:pt x="5360629" y="325058"/>
                      <a:pt x="5355478" y="326775"/>
                    </a:cubicBezTo>
                    <a:lnTo>
                      <a:pt x="5355478" y="326775"/>
                    </a:lnTo>
                    <a:cubicBezTo>
                      <a:pt x="5354619" y="326775"/>
                      <a:pt x="5353761" y="326947"/>
                      <a:pt x="5352559" y="326947"/>
                    </a:cubicBezTo>
                    <a:lnTo>
                      <a:pt x="5352559" y="326947"/>
                    </a:lnTo>
                    <a:cubicBezTo>
                      <a:pt x="5350670" y="327119"/>
                      <a:pt x="5347579" y="325573"/>
                      <a:pt x="5346892" y="322654"/>
                    </a:cubicBezTo>
                    <a:lnTo>
                      <a:pt x="5346892" y="322654"/>
                    </a:lnTo>
                    <a:cubicBezTo>
                      <a:pt x="5346377" y="321452"/>
                      <a:pt x="5346205" y="320250"/>
                      <a:pt x="5346205" y="319048"/>
                    </a:cubicBezTo>
                    <a:lnTo>
                      <a:pt x="5346205" y="319048"/>
                    </a:lnTo>
                    <a:cubicBezTo>
                      <a:pt x="5346205" y="315957"/>
                      <a:pt x="5346892" y="312866"/>
                      <a:pt x="5346892" y="311149"/>
                    </a:cubicBezTo>
                    <a:lnTo>
                      <a:pt x="5346892" y="311149"/>
                    </a:lnTo>
                    <a:cubicBezTo>
                      <a:pt x="5346892" y="310462"/>
                      <a:pt x="5346892" y="310119"/>
                      <a:pt x="5346549" y="309089"/>
                    </a:cubicBezTo>
                    <a:lnTo>
                      <a:pt x="5346549" y="309089"/>
                    </a:lnTo>
                    <a:cubicBezTo>
                      <a:pt x="5346549" y="308573"/>
                      <a:pt x="5346549" y="307887"/>
                      <a:pt x="5346377" y="307200"/>
                    </a:cubicBezTo>
                    <a:lnTo>
                      <a:pt x="5346377" y="307200"/>
                    </a:lnTo>
                    <a:cubicBezTo>
                      <a:pt x="5345347" y="308573"/>
                      <a:pt x="5343801" y="310977"/>
                      <a:pt x="5340195" y="311493"/>
                    </a:cubicBezTo>
                    <a:lnTo>
                      <a:pt x="5340195" y="311493"/>
                    </a:lnTo>
                    <a:cubicBezTo>
                      <a:pt x="5339336" y="311493"/>
                      <a:pt x="5338478" y="311321"/>
                      <a:pt x="5337963" y="311321"/>
                    </a:cubicBezTo>
                    <a:lnTo>
                      <a:pt x="5337963" y="311321"/>
                    </a:lnTo>
                    <a:cubicBezTo>
                      <a:pt x="5338306" y="311836"/>
                      <a:pt x="5338993" y="312695"/>
                      <a:pt x="5339336" y="314755"/>
                    </a:cubicBezTo>
                    <a:lnTo>
                      <a:pt x="5339336" y="314755"/>
                    </a:lnTo>
                    <a:cubicBezTo>
                      <a:pt x="5339336" y="315614"/>
                      <a:pt x="5338993" y="316472"/>
                      <a:pt x="5338135" y="317503"/>
                    </a:cubicBezTo>
                    <a:lnTo>
                      <a:pt x="5338135" y="317503"/>
                    </a:lnTo>
                    <a:cubicBezTo>
                      <a:pt x="5336933" y="318361"/>
                      <a:pt x="5335902" y="318190"/>
                      <a:pt x="5335215" y="318361"/>
                    </a:cubicBezTo>
                    <a:lnTo>
                      <a:pt x="5335215" y="318361"/>
                    </a:lnTo>
                    <a:cubicBezTo>
                      <a:pt x="5332983" y="318361"/>
                      <a:pt x="5330064" y="317675"/>
                      <a:pt x="5328004" y="317675"/>
                    </a:cubicBezTo>
                    <a:lnTo>
                      <a:pt x="5328004" y="317675"/>
                    </a:lnTo>
                    <a:cubicBezTo>
                      <a:pt x="5327317" y="317675"/>
                      <a:pt x="5326630" y="317675"/>
                      <a:pt x="5325943" y="318018"/>
                    </a:cubicBezTo>
                    <a:lnTo>
                      <a:pt x="5325943" y="318018"/>
                    </a:lnTo>
                    <a:cubicBezTo>
                      <a:pt x="5323024" y="318705"/>
                      <a:pt x="5320619" y="319220"/>
                      <a:pt x="5319933" y="319563"/>
                    </a:cubicBezTo>
                    <a:lnTo>
                      <a:pt x="5319933" y="319563"/>
                    </a:lnTo>
                    <a:cubicBezTo>
                      <a:pt x="5319933" y="319735"/>
                      <a:pt x="5319933" y="320078"/>
                      <a:pt x="5320276" y="320765"/>
                    </a:cubicBezTo>
                    <a:lnTo>
                      <a:pt x="5320276" y="320765"/>
                    </a:lnTo>
                    <a:cubicBezTo>
                      <a:pt x="5319589" y="322654"/>
                      <a:pt x="5322680" y="321452"/>
                      <a:pt x="5324054" y="327119"/>
                    </a:cubicBezTo>
                    <a:lnTo>
                      <a:pt x="5324054" y="327119"/>
                    </a:lnTo>
                    <a:cubicBezTo>
                      <a:pt x="5324054" y="329351"/>
                      <a:pt x="5321822" y="331240"/>
                      <a:pt x="5319246" y="331412"/>
                    </a:cubicBezTo>
                    <a:lnTo>
                      <a:pt x="5319246" y="331412"/>
                    </a:lnTo>
                    <a:cubicBezTo>
                      <a:pt x="5318216" y="331412"/>
                      <a:pt x="5317185" y="331240"/>
                      <a:pt x="5315811" y="330725"/>
                    </a:cubicBezTo>
                    <a:lnTo>
                      <a:pt x="5315811" y="330725"/>
                    </a:lnTo>
                    <a:cubicBezTo>
                      <a:pt x="5314953" y="330381"/>
                      <a:pt x="5314266" y="330381"/>
                      <a:pt x="5313408" y="330381"/>
                    </a:cubicBezTo>
                    <a:lnTo>
                      <a:pt x="5313408" y="330381"/>
                    </a:lnTo>
                    <a:cubicBezTo>
                      <a:pt x="5311518" y="330381"/>
                      <a:pt x="5309286" y="331068"/>
                      <a:pt x="5308428" y="331583"/>
                    </a:cubicBezTo>
                    <a:lnTo>
                      <a:pt x="5308428" y="331583"/>
                    </a:lnTo>
                    <a:cubicBezTo>
                      <a:pt x="5306539" y="333129"/>
                      <a:pt x="5305680" y="336048"/>
                      <a:pt x="5301731" y="336392"/>
                    </a:cubicBezTo>
                    <a:lnTo>
                      <a:pt x="5301731" y="336392"/>
                    </a:lnTo>
                    <a:cubicBezTo>
                      <a:pt x="5301044" y="336392"/>
                      <a:pt x="5300185" y="336220"/>
                      <a:pt x="5299327" y="335876"/>
                    </a:cubicBezTo>
                    <a:lnTo>
                      <a:pt x="5299327" y="335876"/>
                    </a:lnTo>
                    <a:cubicBezTo>
                      <a:pt x="5297266" y="334674"/>
                      <a:pt x="5294691" y="333300"/>
                      <a:pt x="5293488" y="333300"/>
                    </a:cubicBezTo>
                    <a:lnTo>
                      <a:pt x="5293488" y="333300"/>
                    </a:lnTo>
                    <a:cubicBezTo>
                      <a:pt x="5293488" y="333300"/>
                      <a:pt x="5293488" y="333300"/>
                      <a:pt x="5293488" y="333300"/>
                    </a:cubicBezTo>
                    <a:lnTo>
                      <a:pt x="5293488" y="333300"/>
                    </a:lnTo>
                    <a:cubicBezTo>
                      <a:pt x="5293317" y="333987"/>
                      <a:pt x="5293317" y="335018"/>
                      <a:pt x="5292973" y="336048"/>
                    </a:cubicBezTo>
                    <a:lnTo>
                      <a:pt x="5292973" y="336048"/>
                    </a:lnTo>
                    <a:cubicBezTo>
                      <a:pt x="5292801" y="337937"/>
                      <a:pt x="5291428" y="341371"/>
                      <a:pt x="5287650" y="341371"/>
                    </a:cubicBezTo>
                    <a:lnTo>
                      <a:pt x="5287650" y="341371"/>
                    </a:lnTo>
                    <a:cubicBezTo>
                      <a:pt x="5287135" y="341371"/>
                      <a:pt x="5286620" y="341371"/>
                      <a:pt x="5286105" y="341200"/>
                    </a:cubicBezTo>
                    <a:lnTo>
                      <a:pt x="5286105" y="341200"/>
                    </a:lnTo>
                    <a:cubicBezTo>
                      <a:pt x="5281983" y="339997"/>
                      <a:pt x="5275458" y="337250"/>
                      <a:pt x="5272882" y="337250"/>
                    </a:cubicBezTo>
                    <a:lnTo>
                      <a:pt x="5272882" y="337250"/>
                    </a:lnTo>
                    <a:cubicBezTo>
                      <a:pt x="5272711" y="337250"/>
                      <a:pt x="5272539" y="337250"/>
                      <a:pt x="5272539" y="337250"/>
                    </a:cubicBezTo>
                    <a:lnTo>
                      <a:pt x="5272539" y="337250"/>
                    </a:lnTo>
                    <a:cubicBezTo>
                      <a:pt x="5272367" y="338108"/>
                      <a:pt x="5274084" y="341200"/>
                      <a:pt x="5274256" y="344290"/>
                    </a:cubicBezTo>
                    <a:lnTo>
                      <a:pt x="5274256" y="344290"/>
                    </a:lnTo>
                    <a:cubicBezTo>
                      <a:pt x="5274428" y="345664"/>
                      <a:pt x="5273226" y="348068"/>
                      <a:pt x="5270994" y="348755"/>
                    </a:cubicBezTo>
                    <a:lnTo>
                      <a:pt x="5270994" y="348755"/>
                    </a:lnTo>
                    <a:cubicBezTo>
                      <a:pt x="5270479" y="348755"/>
                      <a:pt x="5269792" y="348926"/>
                      <a:pt x="5269105" y="348926"/>
                    </a:cubicBezTo>
                    <a:lnTo>
                      <a:pt x="5269105" y="348926"/>
                    </a:lnTo>
                    <a:cubicBezTo>
                      <a:pt x="5265671" y="348755"/>
                      <a:pt x="5261206" y="346866"/>
                      <a:pt x="5258973" y="346351"/>
                    </a:cubicBezTo>
                    <a:lnTo>
                      <a:pt x="5258973" y="346351"/>
                    </a:lnTo>
                    <a:cubicBezTo>
                      <a:pt x="5258973" y="347725"/>
                      <a:pt x="5259145" y="348926"/>
                      <a:pt x="5259145" y="349957"/>
                    </a:cubicBezTo>
                    <a:lnTo>
                      <a:pt x="5259145" y="349957"/>
                    </a:lnTo>
                    <a:cubicBezTo>
                      <a:pt x="5259145" y="350987"/>
                      <a:pt x="5259145" y="352189"/>
                      <a:pt x="5258115" y="353563"/>
                    </a:cubicBezTo>
                    <a:lnTo>
                      <a:pt x="5258115" y="353563"/>
                    </a:lnTo>
                    <a:cubicBezTo>
                      <a:pt x="5257085" y="354765"/>
                      <a:pt x="5255539" y="355109"/>
                      <a:pt x="5254165" y="355109"/>
                    </a:cubicBezTo>
                    <a:lnTo>
                      <a:pt x="5254165" y="355109"/>
                    </a:lnTo>
                    <a:cubicBezTo>
                      <a:pt x="5251762" y="355109"/>
                      <a:pt x="5250731" y="355452"/>
                      <a:pt x="5250559" y="355624"/>
                    </a:cubicBezTo>
                    <a:lnTo>
                      <a:pt x="5250559" y="355624"/>
                    </a:lnTo>
                    <a:cubicBezTo>
                      <a:pt x="5250388" y="355795"/>
                      <a:pt x="5250388" y="355452"/>
                      <a:pt x="5250388" y="356482"/>
                    </a:cubicBezTo>
                    <a:lnTo>
                      <a:pt x="5250388" y="356482"/>
                    </a:lnTo>
                    <a:lnTo>
                      <a:pt x="5250731" y="356311"/>
                    </a:lnTo>
                    <a:cubicBezTo>
                      <a:pt x="5251418" y="356482"/>
                      <a:pt x="5252448" y="356482"/>
                      <a:pt x="5252963" y="356482"/>
                    </a:cubicBezTo>
                    <a:lnTo>
                      <a:pt x="5252963" y="356482"/>
                    </a:lnTo>
                    <a:lnTo>
                      <a:pt x="5253307" y="356482"/>
                    </a:lnTo>
                    <a:cubicBezTo>
                      <a:pt x="5254681" y="356482"/>
                      <a:pt x="5256055" y="356482"/>
                      <a:pt x="5257600" y="356654"/>
                    </a:cubicBezTo>
                    <a:lnTo>
                      <a:pt x="5257600" y="356654"/>
                    </a:lnTo>
                    <a:cubicBezTo>
                      <a:pt x="5258630" y="356997"/>
                      <a:pt x="5261034" y="356654"/>
                      <a:pt x="5261721" y="360088"/>
                    </a:cubicBezTo>
                    <a:lnTo>
                      <a:pt x="5261721" y="360088"/>
                    </a:lnTo>
                    <a:cubicBezTo>
                      <a:pt x="5261721" y="360775"/>
                      <a:pt x="5261721" y="362664"/>
                      <a:pt x="5260176" y="364209"/>
                    </a:cubicBezTo>
                    <a:lnTo>
                      <a:pt x="5260176" y="364209"/>
                    </a:lnTo>
                    <a:cubicBezTo>
                      <a:pt x="5258630" y="365755"/>
                      <a:pt x="5256398" y="366442"/>
                      <a:pt x="5252963" y="366442"/>
                    </a:cubicBezTo>
                    <a:lnTo>
                      <a:pt x="5252963" y="366442"/>
                    </a:lnTo>
                    <a:cubicBezTo>
                      <a:pt x="5250388" y="366442"/>
                      <a:pt x="5248670" y="366442"/>
                      <a:pt x="5247812" y="366613"/>
                    </a:cubicBezTo>
                    <a:lnTo>
                      <a:pt x="5247812" y="366613"/>
                    </a:lnTo>
                    <a:lnTo>
                      <a:pt x="5247812" y="366613"/>
                    </a:lnTo>
                    <a:cubicBezTo>
                      <a:pt x="5247812" y="367643"/>
                      <a:pt x="5247984" y="372623"/>
                      <a:pt x="5248670" y="375028"/>
                    </a:cubicBezTo>
                    <a:lnTo>
                      <a:pt x="5248670" y="375028"/>
                    </a:lnTo>
                    <a:cubicBezTo>
                      <a:pt x="5248842" y="375371"/>
                      <a:pt x="5248842" y="375543"/>
                      <a:pt x="5248842" y="375714"/>
                    </a:cubicBezTo>
                    <a:lnTo>
                      <a:pt x="5248842" y="375714"/>
                    </a:lnTo>
                    <a:cubicBezTo>
                      <a:pt x="5250731" y="375199"/>
                      <a:pt x="5257428" y="371421"/>
                      <a:pt x="5258630" y="370048"/>
                    </a:cubicBezTo>
                    <a:lnTo>
                      <a:pt x="5258630" y="370048"/>
                    </a:lnTo>
                    <a:cubicBezTo>
                      <a:pt x="5260691" y="367643"/>
                      <a:pt x="5262923" y="365068"/>
                      <a:pt x="5271680" y="365412"/>
                    </a:cubicBezTo>
                    <a:lnTo>
                      <a:pt x="5271680" y="365412"/>
                    </a:lnTo>
                    <a:cubicBezTo>
                      <a:pt x="5281125" y="365412"/>
                      <a:pt x="5286105" y="369876"/>
                      <a:pt x="5288509" y="371250"/>
                    </a:cubicBezTo>
                    <a:lnTo>
                      <a:pt x="5288509" y="371250"/>
                    </a:lnTo>
                    <a:cubicBezTo>
                      <a:pt x="5289367" y="372280"/>
                      <a:pt x="5290569" y="373482"/>
                      <a:pt x="5290569" y="375714"/>
                    </a:cubicBezTo>
                    <a:lnTo>
                      <a:pt x="5290569" y="375714"/>
                    </a:lnTo>
                    <a:cubicBezTo>
                      <a:pt x="5290569" y="377431"/>
                      <a:pt x="5288509" y="379321"/>
                      <a:pt x="5286791" y="379321"/>
                    </a:cubicBezTo>
                    <a:lnTo>
                      <a:pt x="5286791" y="379321"/>
                    </a:lnTo>
                    <a:cubicBezTo>
                      <a:pt x="5285418" y="379321"/>
                      <a:pt x="5281297" y="379836"/>
                      <a:pt x="5277690" y="379836"/>
                    </a:cubicBezTo>
                    <a:lnTo>
                      <a:pt x="5277690" y="379836"/>
                    </a:lnTo>
                    <a:cubicBezTo>
                      <a:pt x="5275802" y="379836"/>
                      <a:pt x="5273913" y="379664"/>
                      <a:pt x="5272882" y="379321"/>
                    </a:cubicBezTo>
                    <a:lnTo>
                      <a:pt x="5272882" y="379321"/>
                    </a:lnTo>
                    <a:cubicBezTo>
                      <a:pt x="5271337" y="379149"/>
                      <a:pt x="5269620" y="379492"/>
                      <a:pt x="5269105" y="379664"/>
                    </a:cubicBezTo>
                    <a:lnTo>
                      <a:pt x="5269105" y="379664"/>
                    </a:lnTo>
                    <a:cubicBezTo>
                      <a:pt x="5269448" y="380179"/>
                      <a:pt x="5272024" y="381724"/>
                      <a:pt x="5273054" y="385330"/>
                    </a:cubicBezTo>
                    <a:lnTo>
                      <a:pt x="5273054" y="385330"/>
                    </a:lnTo>
                    <a:cubicBezTo>
                      <a:pt x="5273054" y="385845"/>
                      <a:pt x="5272882" y="386704"/>
                      <a:pt x="5272196" y="387563"/>
                    </a:cubicBezTo>
                    <a:lnTo>
                      <a:pt x="5272196" y="387563"/>
                    </a:lnTo>
                    <a:cubicBezTo>
                      <a:pt x="5269105" y="389452"/>
                      <a:pt x="5266014" y="389108"/>
                      <a:pt x="5265327" y="389280"/>
                    </a:cubicBezTo>
                    <a:lnTo>
                      <a:pt x="5265327" y="389280"/>
                    </a:lnTo>
                    <a:cubicBezTo>
                      <a:pt x="5265327" y="389623"/>
                      <a:pt x="5265327" y="390138"/>
                      <a:pt x="5265327" y="390654"/>
                    </a:cubicBezTo>
                    <a:lnTo>
                      <a:pt x="5265327" y="390654"/>
                    </a:lnTo>
                    <a:cubicBezTo>
                      <a:pt x="5265155" y="391169"/>
                      <a:pt x="5265499" y="393229"/>
                      <a:pt x="5262408" y="393745"/>
                    </a:cubicBezTo>
                    <a:lnTo>
                      <a:pt x="5262408" y="393745"/>
                    </a:lnTo>
                    <a:cubicBezTo>
                      <a:pt x="5261721" y="393745"/>
                      <a:pt x="5261206" y="393573"/>
                      <a:pt x="5260863" y="393229"/>
                    </a:cubicBezTo>
                    <a:lnTo>
                      <a:pt x="5260863" y="393229"/>
                    </a:lnTo>
                    <a:cubicBezTo>
                      <a:pt x="5259832" y="393058"/>
                      <a:pt x="5258802" y="392714"/>
                      <a:pt x="5258115" y="392371"/>
                    </a:cubicBezTo>
                    <a:lnTo>
                      <a:pt x="5258115" y="392371"/>
                    </a:lnTo>
                    <a:cubicBezTo>
                      <a:pt x="5258115" y="393058"/>
                      <a:pt x="5258286" y="393745"/>
                      <a:pt x="5258286" y="394603"/>
                    </a:cubicBezTo>
                    <a:lnTo>
                      <a:pt x="5258286" y="394603"/>
                    </a:lnTo>
                    <a:cubicBezTo>
                      <a:pt x="5258458" y="395977"/>
                      <a:pt x="5257771" y="398037"/>
                      <a:pt x="5255883" y="399240"/>
                    </a:cubicBezTo>
                    <a:lnTo>
                      <a:pt x="5255883" y="399240"/>
                    </a:lnTo>
                    <a:cubicBezTo>
                      <a:pt x="5255883" y="399583"/>
                      <a:pt x="5255711" y="400098"/>
                      <a:pt x="5255711" y="400956"/>
                    </a:cubicBezTo>
                    <a:lnTo>
                      <a:pt x="5255711" y="400956"/>
                    </a:lnTo>
                    <a:cubicBezTo>
                      <a:pt x="5255711" y="403704"/>
                      <a:pt x="5256398" y="408169"/>
                      <a:pt x="5256398" y="411603"/>
                    </a:cubicBezTo>
                    <a:lnTo>
                      <a:pt x="5256398" y="411603"/>
                    </a:lnTo>
                    <a:cubicBezTo>
                      <a:pt x="5256226" y="413664"/>
                      <a:pt x="5256913" y="415380"/>
                      <a:pt x="5254165" y="417441"/>
                    </a:cubicBezTo>
                    <a:lnTo>
                      <a:pt x="5254165" y="417441"/>
                    </a:lnTo>
                    <a:cubicBezTo>
                      <a:pt x="5252792" y="418128"/>
                      <a:pt x="5251247" y="418815"/>
                      <a:pt x="5250388" y="419330"/>
                    </a:cubicBezTo>
                    <a:lnTo>
                      <a:pt x="5250388" y="419330"/>
                    </a:lnTo>
                    <a:cubicBezTo>
                      <a:pt x="5249357" y="420017"/>
                      <a:pt x="5249357" y="420188"/>
                      <a:pt x="5249185" y="420875"/>
                    </a:cubicBezTo>
                    <a:lnTo>
                      <a:pt x="5249185" y="420875"/>
                    </a:lnTo>
                    <a:lnTo>
                      <a:pt x="5249185" y="421219"/>
                    </a:lnTo>
                    <a:cubicBezTo>
                      <a:pt x="5249014" y="424653"/>
                      <a:pt x="5249529" y="428946"/>
                      <a:pt x="5245236" y="431350"/>
                    </a:cubicBezTo>
                    <a:lnTo>
                      <a:pt x="5245236" y="431350"/>
                    </a:lnTo>
                    <a:cubicBezTo>
                      <a:pt x="5242146" y="432552"/>
                      <a:pt x="5238368" y="434098"/>
                      <a:pt x="5238883" y="435471"/>
                    </a:cubicBezTo>
                    <a:lnTo>
                      <a:pt x="5238883" y="435471"/>
                    </a:lnTo>
                    <a:cubicBezTo>
                      <a:pt x="5238883" y="435643"/>
                      <a:pt x="5238883" y="435815"/>
                      <a:pt x="5238883" y="435987"/>
                    </a:cubicBezTo>
                    <a:lnTo>
                      <a:pt x="5238883" y="435987"/>
                    </a:lnTo>
                    <a:cubicBezTo>
                      <a:pt x="5239398" y="438562"/>
                      <a:pt x="5243004" y="439421"/>
                      <a:pt x="5244206" y="443885"/>
                    </a:cubicBezTo>
                    <a:lnTo>
                      <a:pt x="5244206" y="443885"/>
                    </a:lnTo>
                    <a:cubicBezTo>
                      <a:pt x="5244206" y="444400"/>
                      <a:pt x="5244034" y="445259"/>
                      <a:pt x="5243862" y="445431"/>
                    </a:cubicBezTo>
                    <a:lnTo>
                      <a:pt x="5243862" y="445431"/>
                    </a:lnTo>
                    <a:cubicBezTo>
                      <a:pt x="5241802" y="449380"/>
                      <a:pt x="5237681" y="449380"/>
                      <a:pt x="5235448" y="449380"/>
                    </a:cubicBezTo>
                    <a:lnTo>
                      <a:pt x="5235448" y="449380"/>
                    </a:lnTo>
                    <a:lnTo>
                      <a:pt x="5234418" y="449380"/>
                    </a:lnTo>
                    <a:lnTo>
                      <a:pt x="5234246" y="449209"/>
                    </a:lnTo>
                    <a:cubicBezTo>
                      <a:pt x="5232186" y="448693"/>
                      <a:pt x="5230297" y="447663"/>
                      <a:pt x="5229095" y="447320"/>
                    </a:cubicBezTo>
                    <a:lnTo>
                      <a:pt x="5229095" y="447320"/>
                    </a:lnTo>
                    <a:cubicBezTo>
                      <a:pt x="5229095" y="449552"/>
                      <a:pt x="5230297" y="455391"/>
                      <a:pt x="5230297" y="459168"/>
                    </a:cubicBezTo>
                    <a:lnTo>
                      <a:pt x="5230297" y="459168"/>
                    </a:lnTo>
                    <a:cubicBezTo>
                      <a:pt x="5230125" y="460714"/>
                      <a:pt x="5230812" y="463633"/>
                      <a:pt x="5226691" y="464663"/>
                    </a:cubicBezTo>
                    <a:lnTo>
                      <a:pt x="5226691" y="464663"/>
                    </a:lnTo>
                    <a:cubicBezTo>
                      <a:pt x="5225145" y="464663"/>
                      <a:pt x="5221196" y="464320"/>
                      <a:pt x="5217762" y="464320"/>
                    </a:cubicBezTo>
                    <a:lnTo>
                      <a:pt x="5217762" y="464320"/>
                    </a:lnTo>
                    <a:cubicBezTo>
                      <a:pt x="5216388" y="464320"/>
                      <a:pt x="5215014" y="464320"/>
                      <a:pt x="5214156" y="464491"/>
                    </a:cubicBezTo>
                    <a:lnTo>
                      <a:pt x="5214156" y="464491"/>
                    </a:lnTo>
                    <a:cubicBezTo>
                      <a:pt x="5214842" y="466209"/>
                      <a:pt x="5218277" y="468097"/>
                      <a:pt x="5219135" y="472390"/>
                    </a:cubicBezTo>
                    <a:lnTo>
                      <a:pt x="5219135" y="472390"/>
                    </a:lnTo>
                    <a:lnTo>
                      <a:pt x="5219135" y="473077"/>
                    </a:lnTo>
                    <a:lnTo>
                      <a:pt x="5218792" y="473592"/>
                    </a:lnTo>
                    <a:cubicBezTo>
                      <a:pt x="5217418" y="476168"/>
                      <a:pt x="5214842" y="477027"/>
                      <a:pt x="5212610" y="477027"/>
                    </a:cubicBezTo>
                    <a:lnTo>
                      <a:pt x="5212610" y="477027"/>
                    </a:lnTo>
                    <a:cubicBezTo>
                      <a:pt x="5211236" y="477027"/>
                      <a:pt x="5209863" y="476683"/>
                      <a:pt x="5208661" y="476168"/>
                    </a:cubicBezTo>
                    <a:lnTo>
                      <a:pt x="5208661" y="476168"/>
                    </a:lnTo>
                    <a:cubicBezTo>
                      <a:pt x="5207974" y="476168"/>
                      <a:pt x="5207287" y="475996"/>
                      <a:pt x="5206600" y="475996"/>
                    </a:cubicBezTo>
                    <a:lnTo>
                      <a:pt x="5206600" y="475996"/>
                    </a:lnTo>
                    <a:cubicBezTo>
                      <a:pt x="5208146" y="477198"/>
                      <a:pt x="5210206" y="478400"/>
                      <a:pt x="5210206" y="482521"/>
                    </a:cubicBezTo>
                    <a:lnTo>
                      <a:pt x="5210206" y="482521"/>
                    </a:lnTo>
                    <a:cubicBezTo>
                      <a:pt x="5207974" y="486299"/>
                      <a:pt x="5204711" y="487158"/>
                      <a:pt x="5203509" y="490764"/>
                    </a:cubicBezTo>
                    <a:lnTo>
                      <a:pt x="5203509" y="490764"/>
                    </a:lnTo>
                    <a:cubicBezTo>
                      <a:pt x="5201792" y="492138"/>
                      <a:pt x="5200590" y="496259"/>
                      <a:pt x="5195610" y="496774"/>
                    </a:cubicBezTo>
                    <a:lnTo>
                      <a:pt x="5195610" y="496774"/>
                    </a:lnTo>
                    <a:cubicBezTo>
                      <a:pt x="5194924" y="496774"/>
                      <a:pt x="5194237" y="496774"/>
                      <a:pt x="5193206" y="496259"/>
                    </a:cubicBezTo>
                    <a:lnTo>
                      <a:pt x="5193206" y="496259"/>
                    </a:lnTo>
                    <a:cubicBezTo>
                      <a:pt x="5190287" y="494714"/>
                      <a:pt x="5189772" y="494027"/>
                      <a:pt x="5187711" y="493683"/>
                    </a:cubicBezTo>
                    <a:lnTo>
                      <a:pt x="5187711" y="493683"/>
                    </a:lnTo>
                    <a:cubicBezTo>
                      <a:pt x="5187024" y="493855"/>
                      <a:pt x="5186166" y="495229"/>
                      <a:pt x="5185651" y="496430"/>
                    </a:cubicBezTo>
                    <a:lnTo>
                      <a:pt x="5185651" y="496430"/>
                    </a:lnTo>
                    <a:cubicBezTo>
                      <a:pt x="5185651" y="496430"/>
                      <a:pt x="5185822" y="496430"/>
                      <a:pt x="5185822" y="496430"/>
                    </a:cubicBezTo>
                    <a:lnTo>
                      <a:pt x="5185822" y="496430"/>
                    </a:lnTo>
                    <a:cubicBezTo>
                      <a:pt x="5186853" y="496774"/>
                      <a:pt x="5188227" y="497117"/>
                      <a:pt x="5189600" y="497461"/>
                    </a:cubicBezTo>
                    <a:lnTo>
                      <a:pt x="5189600" y="497461"/>
                    </a:lnTo>
                    <a:cubicBezTo>
                      <a:pt x="5192176" y="498663"/>
                      <a:pt x="5195439" y="498320"/>
                      <a:pt x="5196640" y="502784"/>
                    </a:cubicBezTo>
                    <a:lnTo>
                      <a:pt x="5196640" y="502784"/>
                    </a:lnTo>
                    <a:cubicBezTo>
                      <a:pt x="5196640" y="505360"/>
                      <a:pt x="5196640" y="507936"/>
                      <a:pt x="5196469" y="511541"/>
                    </a:cubicBezTo>
                    <a:lnTo>
                      <a:pt x="5196469" y="511541"/>
                    </a:lnTo>
                    <a:cubicBezTo>
                      <a:pt x="5194924" y="514117"/>
                      <a:pt x="5192863" y="518754"/>
                      <a:pt x="5188055" y="519269"/>
                    </a:cubicBezTo>
                    <a:lnTo>
                      <a:pt x="5188055" y="519269"/>
                    </a:lnTo>
                    <a:cubicBezTo>
                      <a:pt x="5183934" y="519097"/>
                      <a:pt x="5181529" y="516006"/>
                      <a:pt x="5181358" y="516006"/>
                    </a:cubicBezTo>
                    <a:lnTo>
                      <a:pt x="5181358" y="516006"/>
                    </a:lnTo>
                    <a:cubicBezTo>
                      <a:pt x="5181358" y="516006"/>
                      <a:pt x="5181186" y="515834"/>
                      <a:pt x="5181014" y="515663"/>
                    </a:cubicBezTo>
                    <a:lnTo>
                      <a:pt x="5181014" y="515663"/>
                    </a:lnTo>
                    <a:cubicBezTo>
                      <a:pt x="5180843" y="515491"/>
                      <a:pt x="5180671" y="515319"/>
                      <a:pt x="5180499" y="515491"/>
                    </a:cubicBezTo>
                    <a:lnTo>
                      <a:pt x="5180499" y="515491"/>
                    </a:lnTo>
                    <a:cubicBezTo>
                      <a:pt x="5179641" y="515491"/>
                      <a:pt x="5179641" y="515663"/>
                      <a:pt x="5178095" y="515834"/>
                    </a:cubicBezTo>
                    <a:lnTo>
                      <a:pt x="5178095" y="515834"/>
                    </a:lnTo>
                    <a:cubicBezTo>
                      <a:pt x="5176035" y="515663"/>
                      <a:pt x="5175005" y="514117"/>
                      <a:pt x="5174318" y="512572"/>
                    </a:cubicBezTo>
                    <a:lnTo>
                      <a:pt x="5174318" y="512572"/>
                    </a:lnTo>
                    <a:cubicBezTo>
                      <a:pt x="5172600" y="508451"/>
                      <a:pt x="5174318" y="510511"/>
                      <a:pt x="5171742" y="508966"/>
                    </a:cubicBezTo>
                    <a:lnTo>
                      <a:pt x="5171742" y="508966"/>
                    </a:lnTo>
                    <a:cubicBezTo>
                      <a:pt x="5171742" y="508966"/>
                      <a:pt x="5171055" y="508794"/>
                      <a:pt x="5170197" y="508794"/>
                    </a:cubicBezTo>
                    <a:lnTo>
                      <a:pt x="5170197" y="508794"/>
                    </a:lnTo>
                    <a:cubicBezTo>
                      <a:pt x="5169166" y="508794"/>
                      <a:pt x="5167792" y="508966"/>
                      <a:pt x="5167105" y="509481"/>
                    </a:cubicBezTo>
                    <a:lnTo>
                      <a:pt x="5167105" y="509481"/>
                    </a:lnTo>
                    <a:cubicBezTo>
                      <a:pt x="5166419" y="509824"/>
                      <a:pt x="5166419" y="509996"/>
                      <a:pt x="5166419" y="509996"/>
                    </a:cubicBezTo>
                    <a:lnTo>
                      <a:pt x="5166419" y="509996"/>
                    </a:lnTo>
                    <a:cubicBezTo>
                      <a:pt x="5166419" y="509996"/>
                      <a:pt x="5166419" y="509996"/>
                      <a:pt x="5166590" y="510855"/>
                    </a:cubicBezTo>
                    <a:lnTo>
                      <a:pt x="5166590" y="510855"/>
                    </a:lnTo>
                    <a:cubicBezTo>
                      <a:pt x="5166247" y="512744"/>
                      <a:pt x="5169166" y="516006"/>
                      <a:pt x="5169338" y="520642"/>
                    </a:cubicBezTo>
                    <a:lnTo>
                      <a:pt x="5169338" y="520642"/>
                    </a:lnTo>
                    <a:cubicBezTo>
                      <a:pt x="5169338" y="521329"/>
                      <a:pt x="5169166" y="522188"/>
                      <a:pt x="5168823" y="523390"/>
                    </a:cubicBezTo>
                    <a:lnTo>
                      <a:pt x="5168823" y="523390"/>
                    </a:lnTo>
                    <a:cubicBezTo>
                      <a:pt x="5168136" y="524764"/>
                      <a:pt x="5166247" y="525794"/>
                      <a:pt x="5164873" y="525622"/>
                    </a:cubicBezTo>
                    <a:lnTo>
                      <a:pt x="5164873" y="525622"/>
                    </a:lnTo>
                    <a:cubicBezTo>
                      <a:pt x="5161954" y="525450"/>
                      <a:pt x="5159550" y="523734"/>
                      <a:pt x="5157318" y="522532"/>
                    </a:cubicBezTo>
                    <a:lnTo>
                      <a:pt x="5157318" y="522532"/>
                    </a:lnTo>
                    <a:cubicBezTo>
                      <a:pt x="5156974" y="522016"/>
                      <a:pt x="5153540" y="520127"/>
                      <a:pt x="5152510" y="520299"/>
                    </a:cubicBezTo>
                    <a:lnTo>
                      <a:pt x="5152510" y="520299"/>
                    </a:lnTo>
                    <a:cubicBezTo>
                      <a:pt x="5152510" y="520299"/>
                      <a:pt x="5152510" y="520299"/>
                      <a:pt x="5152510" y="520299"/>
                    </a:cubicBezTo>
                    <a:lnTo>
                      <a:pt x="5152510" y="520299"/>
                    </a:lnTo>
                    <a:cubicBezTo>
                      <a:pt x="5150964" y="522532"/>
                      <a:pt x="5154055" y="527855"/>
                      <a:pt x="5147702" y="529572"/>
                    </a:cubicBezTo>
                    <a:lnTo>
                      <a:pt x="5147702" y="529572"/>
                    </a:lnTo>
                    <a:cubicBezTo>
                      <a:pt x="5146843" y="529572"/>
                      <a:pt x="5145126" y="529915"/>
                      <a:pt x="5143924" y="530430"/>
                    </a:cubicBezTo>
                    <a:lnTo>
                      <a:pt x="5143924" y="530430"/>
                    </a:lnTo>
                    <a:cubicBezTo>
                      <a:pt x="5143752" y="530430"/>
                      <a:pt x="5143752" y="530602"/>
                      <a:pt x="5143580" y="530602"/>
                    </a:cubicBezTo>
                    <a:lnTo>
                      <a:pt x="5143580" y="530602"/>
                    </a:lnTo>
                    <a:cubicBezTo>
                      <a:pt x="5145985" y="532148"/>
                      <a:pt x="5150621" y="534380"/>
                      <a:pt x="5151651" y="538329"/>
                    </a:cubicBezTo>
                    <a:lnTo>
                      <a:pt x="5151651" y="538329"/>
                    </a:lnTo>
                    <a:cubicBezTo>
                      <a:pt x="5151651" y="539016"/>
                      <a:pt x="5151479" y="539359"/>
                      <a:pt x="5150793" y="540390"/>
                    </a:cubicBezTo>
                    <a:lnTo>
                      <a:pt x="5150793" y="540390"/>
                    </a:lnTo>
                    <a:cubicBezTo>
                      <a:pt x="5145985" y="544339"/>
                      <a:pt x="5129156" y="543652"/>
                      <a:pt x="5125035" y="546057"/>
                    </a:cubicBezTo>
                    <a:lnTo>
                      <a:pt x="5125035" y="546057"/>
                    </a:lnTo>
                    <a:cubicBezTo>
                      <a:pt x="5119712" y="548804"/>
                      <a:pt x="5114560" y="550178"/>
                      <a:pt x="5111298" y="550178"/>
                    </a:cubicBezTo>
                    <a:lnTo>
                      <a:pt x="5111298" y="550178"/>
                    </a:lnTo>
                    <a:lnTo>
                      <a:pt x="5110782" y="550178"/>
                    </a:lnTo>
                    <a:lnTo>
                      <a:pt x="5110267" y="550006"/>
                    </a:lnTo>
                    <a:cubicBezTo>
                      <a:pt x="5107692" y="548975"/>
                      <a:pt x="5106146" y="547087"/>
                      <a:pt x="5105116" y="542794"/>
                    </a:cubicBezTo>
                    <a:lnTo>
                      <a:pt x="5105116" y="542794"/>
                    </a:lnTo>
                    <a:cubicBezTo>
                      <a:pt x="5105116" y="541077"/>
                      <a:pt x="5104429" y="539531"/>
                      <a:pt x="5102712" y="538673"/>
                    </a:cubicBezTo>
                    <a:lnTo>
                      <a:pt x="5102712" y="538673"/>
                    </a:lnTo>
                    <a:cubicBezTo>
                      <a:pt x="5102369" y="539016"/>
                      <a:pt x="5100308" y="540733"/>
                      <a:pt x="5099106" y="543309"/>
                    </a:cubicBezTo>
                    <a:lnTo>
                      <a:pt x="5099106" y="543309"/>
                    </a:lnTo>
                    <a:cubicBezTo>
                      <a:pt x="5096873" y="545541"/>
                      <a:pt x="5094641" y="548975"/>
                      <a:pt x="5093439" y="553784"/>
                    </a:cubicBezTo>
                    <a:lnTo>
                      <a:pt x="5093439" y="553784"/>
                    </a:lnTo>
                    <a:cubicBezTo>
                      <a:pt x="5092409" y="557046"/>
                      <a:pt x="5091894" y="559966"/>
                      <a:pt x="5089147" y="561168"/>
                    </a:cubicBezTo>
                    <a:lnTo>
                      <a:pt x="5089147" y="561168"/>
                    </a:lnTo>
                    <a:cubicBezTo>
                      <a:pt x="5087601" y="562541"/>
                      <a:pt x="5085540" y="563400"/>
                      <a:pt x="5084167" y="563915"/>
                    </a:cubicBezTo>
                    <a:lnTo>
                      <a:pt x="5084167" y="563915"/>
                    </a:lnTo>
                    <a:cubicBezTo>
                      <a:pt x="5084510" y="563915"/>
                      <a:pt x="5084854" y="564087"/>
                      <a:pt x="5085197" y="564087"/>
                    </a:cubicBezTo>
                    <a:lnTo>
                      <a:pt x="5085197" y="564087"/>
                    </a:lnTo>
                    <a:cubicBezTo>
                      <a:pt x="5086914" y="564602"/>
                      <a:pt x="5090348" y="563915"/>
                      <a:pt x="5091207" y="568379"/>
                    </a:cubicBezTo>
                    <a:lnTo>
                      <a:pt x="5091207" y="568379"/>
                    </a:lnTo>
                    <a:lnTo>
                      <a:pt x="5091207" y="569410"/>
                    </a:lnTo>
                    <a:lnTo>
                      <a:pt x="5090348" y="570097"/>
                    </a:lnTo>
                    <a:cubicBezTo>
                      <a:pt x="5088975" y="571299"/>
                      <a:pt x="5086055" y="573531"/>
                      <a:pt x="5081934" y="573531"/>
                    </a:cubicBezTo>
                    <a:lnTo>
                      <a:pt x="5081934" y="573531"/>
                    </a:lnTo>
                    <a:cubicBezTo>
                      <a:pt x="5081076" y="573531"/>
                      <a:pt x="5080046" y="573359"/>
                      <a:pt x="5078672" y="573016"/>
                    </a:cubicBezTo>
                    <a:lnTo>
                      <a:pt x="5078672" y="573016"/>
                    </a:lnTo>
                    <a:cubicBezTo>
                      <a:pt x="5076096" y="571642"/>
                      <a:pt x="5073005" y="569753"/>
                      <a:pt x="5070430" y="569582"/>
                    </a:cubicBezTo>
                    <a:lnTo>
                      <a:pt x="5070430" y="569582"/>
                    </a:lnTo>
                    <a:lnTo>
                      <a:pt x="5069571" y="569582"/>
                    </a:lnTo>
                    <a:cubicBezTo>
                      <a:pt x="5065106" y="569582"/>
                      <a:pt x="5035915" y="574733"/>
                      <a:pt x="5025440" y="574733"/>
                    </a:cubicBezTo>
                    <a:lnTo>
                      <a:pt x="5025440" y="574733"/>
                    </a:lnTo>
                    <a:cubicBezTo>
                      <a:pt x="5016854" y="574733"/>
                      <a:pt x="4983369" y="574905"/>
                      <a:pt x="4979077" y="576794"/>
                    </a:cubicBezTo>
                    <a:lnTo>
                      <a:pt x="4979077" y="576794"/>
                    </a:lnTo>
                    <a:cubicBezTo>
                      <a:pt x="4973582" y="580915"/>
                      <a:pt x="4942844" y="593965"/>
                      <a:pt x="4941127" y="596026"/>
                    </a:cubicBezTo>
                    <a:lnTo>
                      <a:pt x="4941127" y="596026"/>
                    </a:lnTo>
                    <a:cubicBezTo>
                      <a:pt x="4937693" y="598087"/>
                      <a:pt x="4923955" y="609248"/>
                      <a:pt x="4912451" y="609420"/>
                    </a:cubicBezTo>
                    <a:lnTo>
                      <a:pt x="4912451" y="609420"/>
                    </a:lnTo>
                    <a:cubicBezTo>
                      <a:pt x="4911249" y="609420"/>
                      <a:pt x="4910218" y="609248"/>
                      <a:pt x="4909360" y="609076"/>
                    </a:cubicBezTo>
                    <a:lnTo>
                      <a:pt x="4909360" y="609076"/>
                    </a:lnTo>
                    <a:cubicBezTo>
                      <a:pt x="4896996" y="607703"/>
                      <a:pt x="4889097" y="599632"/>
                      <a:pt x="4886521" y="597056"/>
                    </a:cubicBezTo>
                    <a:lnTo>
                      <a:pt x="4886521" y="597056"/>
                    </a:lnTo>
                    <a:cubicBezTo>
                      <a:pt x="4882057" y="592248"/>
                      <a:pt x="4881370" y="586925"/>
                      <a:pt x="4871925" y="580915"/>
                    </a:cubicBezTo>
                    <a:lnTo>
                      <a:pt x="4871925" y="580915"/>
                    </a:lnTo>
                    <a:cubicBezTo>
                      <a:pt x="4862138" y="575592"/>
                      <a:pt x="4855269" y="573016"/>
                      <a:pt x="4855269" y="562885"/>
                    </a:cubicBezTo>
                    <a:lnTo>
                      <a:pt x="4855269" y="562885"/>
                    </a:lnTo>
                    <a:cubicBezTo>
                      <a:pt x="4855269" y="561854"/>
                      <a:pt x="4855269" y="560653"/>
                      <a:pt x="4855613" y="559279"/>
                    </a:cubicBezTo>
                    <a:lnTo>
                      <a:pt x="4855613" y="559279"/>
                    </a:lnTo>
                    <a:cubicBezTo>
                      <a:pt x="4857845" y="547774"/>
                      <a:pt x="4861623" y="544854"/>
                      <a:pt x="4864886" y="542966"/>
                    </a:cubicBezTo>
                    <a:lnTo>
                      <a:pt x="4864886" y="542966"/>
                    </a:lnTo>
                    <a:cubicBezTo>
                      <a:pt x="4866431" y="541592"/>
                      <a:pt x="4867976" y="538158"/>
                      <a:pt x="4868320" y="537128"/>
                    </a:cubicBezTo>
                    <a:lnTo>
                      <a:pt x="4868320" y="537128"/>
                    </a:lnTo>
                    <a:lnTo>
                      <a:pt x="4868320" y="537128"/>
                    </a:lnTo>
                    <a:cubicBezTo>
                      <a:pt x="4866259" y="537128"/>
                      <a:pt x="4861451" y="538673"/>
                      <a:pt x="4857158" y="539531"/>
                    </a:cubicBezTo>
                    <a:lnTo>
                      <a:pt x="4857158" y="539531"/>
                    </a:lnTo>
                    <a:cubicBezTo>
                      <a:pt x="4852693" y="540218"/>
                      <a:pt x="4843764" y="546400"/>
                      <a:pt x="4830370" y="546400"/>
                    </a:cubicBezTo>
                    <a:lnTo>
                      <a:pt x="4830370" y="546400"/>
                    </a:lnTo>
                    <a:cubicBezTo>
                      <a:pt x="4828310" y="546400"/>
                      <a:pt x="4825906" y="546228"/>
                      <a:pt x="4823330" y="545885"/>
                    </a:cubicBezTo>
                    <a:lnTo>
                      <a:pt x="4823330" y="545885"/>
                    </a:lnTo>
                    <a:cubicBezTo>
                      <a:pt x="4811654" y="543137"/>
                      <a:pt x="4803068" y="540562"/>
                      <a:pt x="4798603" y="540562"/>
                    </a:cubicBezTo>
                    <a:lnTo>
                      <a:pt x="4798603" y="540562"/>
                    </a:lnTo>
                    <a:cubicBezTo>
                      <a:pt x="4796714" y="540562"/>
                      <a:pt x="4795855" y="540905"/>
                      <a:pt x="4794997" y="541764"/>
                    </a:cubicBezTo>
                    <a:lnTo>
                      <a:pt x="4794997" y="541764"/>
                    </a:lnTo>
                    <a:cubicBezTo>
                      <a:pt x="4791219" y="543996"/>
                      <a:pt x="4785037" y="551723"/>
                      <a:pt x="4779886" y="552410"/>
                    </a:cubicBezTo>
                    <a:lnTo>
                      <a:pt x="4779886" y="552410"/>
                    </a:lnTo>
                    <a:lnTo>
                      <a:pt x="4779371" y="552410"/>
                    </a:lnTo>
                    <a:lnTo>
                      <a:pt x="4778856" y="552238"/>
                    </a:lnTo>
                    <a:cubicBezTo>
                      <a:pt x="4776108" y="551552"/>
                      <a:pt x="4774391" y="548289"/>
                      <a:pt x="4775078" y="545026"/>
                    </a:cubicBezTo>
                    <a:lnTo>
                      <a:pt x="4775078" y="545026"/>
                    </a:lnTo>
                    <a:cubicBezTo>
                      <a:pt x="4774906" y="540733"/>
                      <a:pt x="4774906" y="539875"/>
                      <a:pt x="4773704" y="539875"/>
                    </a:cubicBezTo>
                    <a:lnTo>
                      <a:pt x="4773704" y="539875"/>
                    </a:lnTo>
                    <a:cubicBezTo>
                      <a:pt x="4772502" y="539188"/>
                      <a:pt x="4753785" y="554470"/>
                      <a:pt x="4750866" y="556188"/>
                    </a:cubicBezTo>
                    <a:lnTo>
                      <a:pt x="4750866" y="556188"/>
                    </a:lnTo>
                    <a:cubicBezTo>
                      <a:pt x="4749664" y="556703"/>
                      <a:pt x="4743826" y="560996"/>
                      <a:pt x="4741765" y="563743"/>
                    </a:cubicBezTo>
                    <a:lnTo>
                      <a:pt x="4741765" y="563743"/>
                    </a:lnTo>
                    <a:cubicBezTo>
                      <a:pt x="4741422" y="564258"/>
                      <a:pt x="4741078" y="564430"/>
                      <a:pt x="4741078" y="564602"/>
                    </a:cubicBezTo>
                    <a:lnTo>
                      <a:pt x="4741078" y="564602"/>
                    </a:lnTo>
                    <a:cubicBezTo>
                      <a:pt x="4743138" y="567693"/>
                      <a:pt x="4747603" y="571814"/>
                      <a:pt x="4747947" y="576622"/>
                    </a:cubicBezTo>
                    <a:lnTo>
                      <a:pt x="4747947" y="576622"/>
                    </a:lnTo>
                    <a:cubicBezTo>
                      <a:pt x="4747947" y="577652"/>
                      <a:pt x="4747603" y="578854"/>
                      <a:pt x="4746230" y="580057"/>
                    </a:cubicBezTo>
                    <a:lnTo>
                      <a:pt x="4746230" y="580057"/>
                    </a:lnTo>
                    <a:cubicBezTo>
                      <a:pt x="4741593" y="582804"/>
                      <a:pt x="4720300" y="585895"/>
                      <a:pt x="4716008" y="589329"/>
                    </a:cubicBezTo>
                    <a:lnTo>
                      <a:pt x="4716008" y="589329"/>
                    </a:lnTo>
                    <a:cubicBezTo>
                      <a:pt x="4718755" y="593278"/>
                      <a:pt x="4739361" y="612167"/>
                      <a:pt x="4741765" y="614400"/>
                    </a:cubicBezTo>
                    <a:lnTo>
                      <a:pt x="4741765" y="614400"/>
                    </a:lnTo>
                    <a:cubicBezTo>
                      <a:pt x="4743482" y="616288"/>
                      <a:pt x="4804098" y="649258"/>
                      <a:pt x="4807017" y="652005"/>
                    </a:cubicBezTo>
                    <a:lnTo>
                      <a:pt x="4807017" y="652005"/>
                    </a:lnTo>
                    <a:cubicBezTo>
                      <a:pt x="4810279" y="654237"/>
                      <a:pt x="4873987" y="689955"/>
                      <a:pt x="4883431" y="693561"/>
                    </a:cubicBezTo>
                    <a:lnTo>
                      <a:pt x="4883431" y="693561"/>
                    </a:lnTo>
                    <a:cubicBezTo>
                      <a:pt x="4891158" y="696136"/>
                      <a:pt x="4909016" y="703692"/>
                      <a:pt x="4913996" y="705066"/>
                    </a:cubicBezTo>
                    <a:lnTo>
                      <a:pt x="4913996" y="705066"/>
                    </a:lnTo>
                    <a:lnTo>
                      <a:pt x="4947996" y="722065"/>
                    </a:lnTo>
                    <a:lnTo>
                      <a:pt x="4991783" y="732369"/>
                    </a:lnTo>
                    <a:lnTo>
                      <a:pt x="5075924" y="746277"/>
                    </a:lnTo>
                    <a:lnTo>
                      <a:pt x="5141348" y="767742"/>
                    </a:lnTo>
                    <a:lnTo>
                      <a:pt x="5161096" y="778388"/>
                    </a:lnTo>
                    <a:lnTo>
                      <a:pt x="5159893" y="780621"/>
                    </a:lnTo>
                    <a:lnTo>
                      <a:pt x="5159893" y="778216"/>
                    </a:lnTo>
                    <a:lnTo>
                      <a:pt x="5159893" y="780621"/>
                    </a:lnTo>
                    <a:lnTo>
                      <a:pt x="5161096" y="778388"/>
                    </a:lnTo>
                    <a:lnTo>
                      <a:pt x="5159893" y="783024"/>
                    </a:lnTo>
                    <a:lnTo>
                      <a:pt x="104575" y="786116"/>
                    </a:lnTo>
                    <a:lnTo>
                      <a:pt x="47565" y="756581"/>
                    </a:lnTo>
                    <a:lnTo>
                      <a:pt x="47565" y="756581"/>
                    </a:lnTo>
                    <a:close/>
                    <a:moveTo>
                      <a:pt x="18030" y="638955"/>
                    </a:moveTo>
                    <a:cubicBezTo>
                      <a:pt x="18545" y="639470"/>
                      <a:pt x="19232" y="640157"/>
                      <a:pt x="20091" y="640844"/>
                    </a:cubicBezTo>
                    <a:lnTo>
                      <a:pt x="20091" y="640844"/>
                    </a:lnTo>
                    <a:cubicBezTo>
                      <a:pt x="21808" y="642046"/>
                      <a:pt x="23869" y="643248"/>
                      <a:pt x="24727" y="643763"/>
                    </a:cubicBezTo>
                    <a:lnTo>
                      <a:pt x="24727" y="643763"/>
                    </a:lnTo>
                    <a:cubicBezTo>
                      <a:pt x="26788" y="644793"/>
                      <a:pt x="32454" y="646339"/>
                      <a:pt x="38979" y="651490"/>
                    </a:cubicBezTo>
                    <a:lnTo>
                      <a:pt x="38979" y="651490"/>
                    </a:lnTo>
                    <a:cubicBezTo>
                      <a:pt x="41383" y="653207"/>
                      <a:pt x="42070" y="655955"/>
                      <a:pt x="42070" y="658702"/>
                    </a:cubicBezTo>
                    <a:lnTo>
                      <a:pt x="42070" y="658702"/>
                    </a:lnTo>
                    <a:cubicBezTo>
                      <a:pt x="42070" y="664712"/>
                      <a:pt x="38636" y="671753"/>
                      <a:pt x="35889" y="676389"/>
                    </a:cubicBezTo>
                    <a:lnTo>
                      <a:pt x="35889" y="676389"/>
                    </a:lnTo>
                    <a:cubicBezTo>
                      <a:pt x="32111" y="682742"/>
                      <a:pt x="9616" y="720863"/>
                      <a:pt x="9616" y="720863"/>
                    </a:cubicBezTo>
                    <a:lnTo>
                      <a:pt x="9616" y="720863"/>
                    </a:lnTo>
                    <a:lnTo>
                      <a:pt x="6525" y="726873"/>
                    </a:lnTo>
                    <a:lnTo>
                      <a:pt x="49798" y="752459"/>
                    </a:lnTo>
                    <a:lnTo>
                      <a:pt x="107838" y="780964"/>
                    </a:lnTo>
                    <a:lnTo>
                      <a:pt x="5152510" y="777873"/>
                    </a:lnTo>
                    <a:lnTo>
                      <a:pt x="5141520" y="771863"/>
                    </a:lnTo>
                    <a:lnTo>
                      <a:pt x="5076783" y="750742"/>
                    </a:lnTo>
                    <a:lnTo>
                      <a:pt x="4992814" y="737005"/>
                    </a:lnTo>
                    <a:lnTo>
                      <a:pt x="4948339" y="726530"/>
                    </a:lnTo>
                    <a:lnTo>
                      <a:pt x="4914339" y="709530"/>
                    </a:lnTo>
                    <a:cubicBezTo>
                      <a:pt x="4908845" y="708156"/>
                      <a:pt x="4891329" y="700601"/>
                      <a:pt x="4883774" y="698025"/>
                    </a:cubicBezTo>
                    <a:lnTo>
                      <a:pt x="4883774" y="698025"/>
                    </a:lnTo>
                    <a:cubicBezTo>
                      <a:pt x="4872956" y="693904"/>
                      <a:pt x="4810451" y="658702"/>
                      <a:pt x="4805987" y="655783"/>
                    </a:cubicBezTo>
                    <a:lnTo>
                      <a:pt x="4805987" y="655783"/>
                    </a:lnTo>
                    <a:cubicBezTo>
                      <a:pt x="4804270" y="653894"/>
                      <a:pt x="4743654" y="620924"/>
                      <a:pt x="4740220" y="617834"/>
                    </a:cubicBezTo>
                    <a:lnTo>
                      <a:pt x="4740220" y="617834"/>
                    </a:lnTo>
                    <a:cubicBezTo>
                      <a:pt x="4737644" y="615086"/>
                      <a:pt x="4715492" y="595854"/>
                      <a:pt x="4713088" y="590188"/>
                    </a:cubicBezTo>
                    <a:lnTo>
                      <a:pt x="4713088" y="590188"/>
                    </a:lnTo>
                    <a:cubicBezTo>
                      <a:pt x="4713088" y="590016"/>
                      <a:pt x="4712917" y="589844"/>
                      <a:pt x="4712917" y="589157"/>
                    </a:cubicBezTo>
                    <a:lnTo>
                      <a:pt x="4712917" y="589157"/>
                    </a:lnTo>
                    <a:cubicBezTo>
                      <a:pt x="4714462" y="582804"/>
                      <a:pt x="4721674" y="582804"/>
                      <a:pt x="4729058" y="580400"/>
                    </a:cubicBezTo>
                    <a:lnTo>
                      <a:pt x="4729058" y="580400"/>
                    </a:lnTo>
                    <a:cubicBezTo>
                      <a:pt x="4736099" y="578683"/>
                      <a:pt x="4743997" y="576794"/>
                      <a:pt x="4745028" y="576450"/>
                    </a:cubicBezTo>
                    <a:lnTo>
                      <a:pt x="4745028" y="576450"/>
                    </a:lnTo>
                    <a:cubicBezTo>
                      <a:pt x="4745028" y="575249"/>
                      <a:pt x="4740735" y="569925"/>
                      <a:pt x="4738330" y="566663"/>
                    </a:cubicBezTo>
                    <a:lnTo>
                      <a:pt x="4738330" y="566663"/>
                    </a:lnTo>
                    <a:cubicBezTo>
                      <a:pt x="4738159" y="566319"/>
                      <a:pt x="4737815" y="565804"/>
                      <a:pt x="4737815" y="564945"/>
                    </a:cubicBezTo>
                    <a:lnTo>
                      <a:pt x="4737815" y="564945"/>
                    </a:lnTo>
                    <a:cubicBezTo>
                      <a:pt x="4738846" y="558935"/>
                      <a:pt x="4747603" y="553955"/>
                      <a:pt x="4750694" y="551895"/>
                    </a:cubicBezTo>
                    <a:lnTo>
                      <a:pt x="4750694" y="551895"/>
                    </a:lnTo>
                    <a:cubicBezTo>
                      <a:pt x="4752926" y="551036"/>
                      <a:pt x="4769411" y="535754"/>
                      <a:pt x="4775593" y="535067"/>
                    </a:cubicBezTo>
                    <a:lnTo>
                      <a:pt x="4775593" y="535067"/>
                    </a:lnTo>
                    <a:cubicBezTo>
                      <a:pt x="4781775" y="535410"/>
                      <a:pt x="4781775" y="541936"/>
                      <a:pt x="4781775" y="545026"/>
                    </a:cubicBezTo>
                    <a:lnTo>
                      <a:pt x="4781775" y="545026"/>
                    </a:lnTo>
                    <a:cubicBezTo>
                      <a:pt x="4781775" y="546228"/>
                      <a:pt x="4781775" y="547087"/>
                      <a:pt x="4781775" y="547430"/>
                    </a:cubicBezTo>
                    <a:lnTo>
                      <a:pt x="4781775" y="547430"/>
                    </a:lnTo>
                    <a:cubicBezTo>
                      <a:pt x="4781775" y="547430"/>
                      <a:pt x="4781946" y="547430"/>
                      <a:pt x="4782118" y="547602"/>
                    </a:cubicBezTo>
                    <a:lnTo>
                      <a:pt x="4782118" y="547602"/>
                    </a:lnTo>
                    <a:cubicBezTo>
                      <a:pt x="4782290" y="547602"/>
                      <a:pt x="4782633" y="547430"/>
                      <a:pt x="4783149" y="546915"/>
                    </a:cubicBezTo>
                    <a:lnTo>
                      <a:pt x="4783149" y="546915"/>
                    </a:lnTo>
                    <a:cubicBezTo>
                      <a:pt x="4784179" y="546228"/>
                      <a:pt x="4785381" y="545198"/>
                      <a:pt x="4786754" y="544167"/>
                    </a:cubicBezTo>
                    <a:lnTo>
                      <a:pt x="4786754" y="544167"/>
                    </a:lnTo>
                    <a:cubicBezTo>
                      <a:pt x="4789330" y="541936"/>
                      <a:pt x="4792250" y="539359"/>
                      <a:pt x="4793967" y="538329"/>
                    </a:cubicBezTo>
                    <a:lnTo>
                      <a:pt x="4793967" y="538329"/>
                    </a:lnTo>
                    <a:cubicBezTo>
                      <a:pt x="4795684" y="536441"/>
                      <a:pt x="4798088" y="535925"/>
                      <a:pt x="4800663" y="535925"/>
                    </a:cubicBezTo>
                    <a:lnTo>
                      <a:pt x="4800663" y="535925"/>
                    </a:lnTo>
                    <a:cubicBezTo>
                      <a:pt x="4806674" y="535925"/>
                      <a:pt x="4814916" y="538673"/>
                      <a:pt x="4826249" y="541249"/>
                    </a:cubicBezTo>
                    <a:lnTo>
                      <a:pt x="4826249" y="541249"/>
                    </a:lnTo>
                    <a:cubicBezTo>
                      <a:pt x="4828310" y="541592"/>
                      <a:pt x="4830370" y="541592"/>
                      <a:pt x="4832431" y="541592"/>
                    </a:cubicBezTo>
                    <a:lnTo>
                      <a:pt x="4832431" y="541592"/>
                    </a:lnTo>
                    <a:cubicBezTo>
                      <a:pt x="4844451" y="541592"/>
                      <a:pt x="4851835" y="536097"/>
                      <a:pt x="4858188" y="534723"/>
                    </a:cubicBezTo>
                    <a:lnTo>
                      <a:pt x="4858188" y="534723"/>
                    </a:lnTo>
                    <a:cubicBezTo>
                      <a:pt x="4862481" y="533865"/>
                      <a:pt x="4867289" y="532320"/>
                      <a:pt x="4870552" y="532320"/>
                    </a:cubicBezTo>
                    <a:lnTo>
                      <a:pt x="4870552" y="532320"/>
                    </a:lnTo>
                    <a:cubicBezTo>
                      <a:pt x="4871582" y="532320"/>
                      <a:pt x="4874158" y="532835"/>
                      <a:pt x="4874845" y="534895"/>
                    </a:cubicBezTo>
                    <a:lnTo>
                      <a:pt x="4874845" y="534895"/>
                    </a:lnTo>
                    <a:cubicBezTo>
                      <a:pt x="4875188" y="535582"/>
                      <a:pt x="4875360" y="536269"/>
                      <a:pt x="4875360" y="536956"/>
                    </a:cubicBezTo>
                    <a:lnTo>
                      <a:pt x="4875360" y="536956"/>
                    </a:lnTo>
                    <a:cubicBezTo>
                      <a:pt x="4875188" y="540390"/>
                      <a:pt x="4872956" y="543824"/>
                      <a:pt x="4870209" y="546915"/>
                    </a:cubicBezTo>
                    <a:lnTo>
                      <a:pt x="4870209" y="546915"/>
                    </a:lnTo>
                    <a:cubicBezTo>
                      <a:pt x="4866431" y="549662"/>
                      <a:pt x="4865229" y="549319"/>
                      <a:pt x="4862481" y="560481"/>
                    </a:cubicBezTo>
                    <a:lnTo>
                      <a:pt x="4862481" y="560481"/>
                    </a:lnTo>
                    <a:cubicBezTo>
                      <a:pt x="4862309" y="561511"/>
                      <a:pt x="4862309" y="562370"/>
                      <a:pt x="4862309" y="563228"/>
                    </a:cubicBezTo>
                    <a:lnTo>
                      <a:pt x="4862309" y="563228"/>
                    </a:lnTo>
                    <a:cubicBezTo>
                      <a:pt x="4862309" y="570440"/>
                      <a:pt x="4865572" y="570956"/>
                      <a:pt x="4876562" y="577137"/>
                    </a:cubicBezTo>
                    <a:lnTo>
                      <a:pt x="4876562" y="577137"/>
                    </a:lnTo>
                    <a:cubicBezTo>
                      <a:pt x="4887208" y="583834"/>
                      <a:pt x="4889097" y="591046"/>
                      <a:pt x="4892188" y="593965"/>
                    </a:cubicBezTo>
                    <a:lnTo>
                      <a:pt x="4892188" y="593965"/>
                    </a:lnTo>
                    <a:cubicBezTo>
                      <a:pt x="4894592" y="596369"/>
                      <a:pt x="4901804" y="603582"/>
                      <a:pt x="4912451" y="604612"/>
                    </a:cubicBezTo>
                    <a:lnTo>
                      <a:pt x="4912451" y="604612"/>
                    </a:lnTo>
                    <a:cubicBezTo>
                      <a:pt x="4913138" y="604783"/>
                      <a:pt x="4913824" y="604783"/>
                      <a:pt x="4914683" y="604783"/>
                    </a:cubicBezTo>
                    <a:lnTo>
                      <a:pt x="4914683" y="604783"/>
                    </a:lnTo>
                    <a:cubicBezTo>
                      <a:pt x="4923269" y="604955"/>
                      <a:pt x="4937178" y="594652"/>
                      <a:pt x="4940269" y="592420"/>
                    </a:cubicBezTo>
                    <a:lnTo>
                      <a:pt x="4940269" y="592420"/>
                    </a:lnTo>
                    <a:cubicBezTo>
                      <a:pt x="4944046" y="588986"/>
                      <a:pt x="4973753" y="576622"/>
                      <a:pt x="4978733" y="572672"/>
                    </a:cubicBezTo>
                    <a:lnTo>
                      <a:pt x="4978733" y="572672"/>
                    </a:lnTo>
                    <a:cubicBezTo>
                      <a:pt x="4986460" y="569753"/>
                      <a:pt x="5018399" y="569925"/>
                      <a:pt x="5027501" y="569925"/>
                    </a:cubicBezTo>
                    <a:lnTo>
                      <a:pt x="5027501" y="569925"/>
                    </a:lnTo>
                    <a:cubicBezTo>
                      <a:pt x="5037117" y="569925"/>
                      <a:pt x="5065793" y="564774"/>
                      <a:pt x="5071460" y="564774"/>
                    </a:cubicBezTo>
                    <a:lnTo>
                      <a:pt x="5071460" y="564774"/>
                    </a:lnTo>
                    <a:lnTo>
                      <a:pt x="5071460" y="564774"/>
                    </a:lnTo>
                    <a:cubicBezTo>
                      <a:pt x="5076268" y="564774"/>
                      <a:pt x="5080217" y="567693"/>
                      <a:pt x="5082278" y="568723"/>
                    </a:cubicBezTo>
                    <a:lnTo>
                      <a:pt x="5082278" y="568723"/>
                    </a:lnTo>
                    <a:cubicBezTo>
                      <a:pt x="5082793" y="568895"/>
                      <a:pt x="5083136" y="568895"/>
                      <a:pt x="5083652" y="568895"/>
                    </a:cubicBezTo>
                    <a:lnTo>
                      <a:pt x="5083652" y="568895"/>
                    </a:lnTo>
                    <a:cubicBezTo>
                      <a:pt x="5083995" y="568895"/>
                      <a:pt x="5084510" y="568895"/>
                      <a:pt x="5084854" y="568723"/>
                    </a:cubicBezTo>
                    <a:lnTo>
                      <a:pt x="5084854" y="568723"/>
                    </a:lnTo>
                    <a:cubicBezTo>
                      <a:pt x="5083136" y="568551"/>
                      <a:pt x="5080904" y="568208"/>
                      <a:pt x="5079359" y="565804"/>
                    </a:cubicBezTo>
                    <a:lnTo>
                      <a:pt x="5079359" y="565804"/>
                    </a:lnTo>
                    <a:cubicBezTo>
                      <a:pt x="5079187" y="565289"/>
                      <a:pt x="5078844" y="564774"/>
                      <a:pt x="5078844" y="564087"/>
                    </a:cubicBezTo>
                    <a:lnTo>
                      <a:pt x="5078844" y="564087"/>
                    </a:lnTo>
                    <a:cubicBezTo>
                      <a:pt x="5080904" y="558077"/>
                      <a:pt x="5086399" y="559966"/>
                      <a:pt x="5087944" y="557561"/>
                    </a:cubicBezTo>
                    <a:lnTo>
                      <a:pt x="5087944" y="557561"/>
                    </a:lnTo>
                    <a:cubicBezTo>
                      <a:pt x="5089490" y="556703"/>
                      <a:pt x="5088975" y="557046"/>
                      <a:pt x="5090520" y="552753"/>
                    </a:cubicBezTo>
                    <a:lnTo>
                      <a:pt x="5090520" y="552753"/>
                    </a:lnTo>
                    <a:cubicBezTo>
                      <a:pt x="5091894" y="547259"/>
                      <a:pt x="5094641" y="542966"/>
                      <a:pt x="5096873" y="540905"/>
                    </a:cubicBezTo>
                    <a:lnTo>
                      <a:pt x="5096873" y="540905"/>
                    </a:lnTo>
                    <a:cubicBezTo>
                      <a:pt x="5098248" y="538673"/>
                      <a:pt x="5099793" y="534551"/>
                      <a:pt x="5104257" y="534036"/>
                    </a:cubicBezTo>
                    <a:lnTo>
                      <a:pt x="5104257" y="534036"/>
                    </a:lnTo>
                    <a:cubicBezTo>
                      <a:pt x="5104773" y="534036"/>
                      <a:pt x="5105803" y="534208"/>
                      <a:pt x="5106318" y="534551"/>
                    </a:cubicBezTo>
                    <a:lnTo>
                      <a:pt x="5106318" y="534551"/>
                    </a:lnTo>
                    <a:cubicBezTo>
                      <a:pt x="5109752" y="536269"/>
                      <a:pt x="5111469" y="539703"/>
                      <a:pt x="5111298" y="542279"/>
                    </a:cubicBezTo>
                    <a:lnTo>
                      <a:pt x="5111298" y="542279"/>
                    </a:lnTo>
                    <a:cubicBezTo>
                      <a:pt x="5112843" y="546057"/>
                      <a:pt x="5111641" y="544683"/>
                      <a:pt x="5113530" y="545713"/>
                    </a:cubicBezTo>
                    <a:lnTo>
                      <a:pt x="5113530" y="545713"/>
                    </a:lnTo>
                    <a:cubicBezTo>
                      <a:pt x="5115762" y="545541"/>
                      <a:pt x="5120227" y="544339"/>
                      <a:pt x="5124348" y="542279"/>
                    </a:cubicBezTo>
                    <a:lnTo>
                      <a:pt x="5124348" y="542279"/>
                    </a:lnTo>
                    <a:cubicBezTo>
                      <a:pt x="5129328" y="540046"/>
                      <a:pt x="5142378" y="539188"/>
                      <a:pt x="5147015" y="538329"/>
                    </a:cubicBezTo>
                    <a:lnTo>
                      <a:pt x="5147015" y="538329"/>
                    </a:lnTo>
                    <a:cubicBezTo>
                      <a:pt x="5146500" y="537986"/>
                      <a:pt x="5145985" y="537471"/>
                      <a:pt x="5145298" y="536956"/>
                    </a:cubicBezTo>
                    <a:lnTo>
                      <a:pt x="5145298" y="536956"/>
                    </a:lnTo>
                    <a:cubicBezTo>
                      <a:pt x="5143237" y="535410"/>
                      <a:pt x="5141177" y="534208"/>
                      <a:pt x="5140146" y="533178"/>
                    </a:cubicBezTo>
                    <a:lnTo>
                      <a:pt x="5140146" y="533178"/>
                    </a:lnTo>
                    <a:lnTo>
                      <a:pt x="5139459" y="532491"/>
                    </a:lnTo>
                    <a:lnTo>
                      <a:pt x="5139459" y="531461"/>
                    </a:lnTo>
                    <a:cubicBezTo>
                      <a:pt x="5140489" y="525966"/>
                      <a:pt x="5145641" y="525622"/>
                      <a:pt x="5148732" y="525279"/>
                    </a:cubicBezTo>
                    <a:lnTo>
                      <a:pt x="5148732" y="525279"/>
                    </a:lnTo>
                    <a:cubicBezTo>
                      <a:pt x="5148732" y="525279"/>
                      <a:pt x="5148732" y="525107"/>
                      <a:pt x="5148732" y="524935"/>
                    </a:cubicBezTo>
                    <a:lnTo>
                      <a:pt x="5148732" y="524935"/>
                    </a:lnTo>
                    <a:cubicBezTo>
                      <a:pt x="5148903" y="523734"/>
                      <a:pt x="5148903" y="521501"/>
                      <a:pt x="5149590" y="519269"/>
                    </a:cubicBezTo>
                    <a:lnTo>
                      <a:pt x="5149590" y="519269"/>
                    </a:lnTo>
                    <a:cubicBezTo>
                      <a:pt x="5150106" y="517037"/>
                      <a:pt x="5152510" y="515663"/>
                      <a:pt x="5154227" y="515834"/>
                    </a:cubicBezTo>
                    <a:lnTo>
                      <a:pt x="5154227" y="515834"/>
                    </a:lnTo>
                    <a:cubicBezTo>
                      <a:pt x="5157833" y="516006"/>
                      <a:pt x="5160752" y="518067"/>
                      <a:pt x="5161782" y="519097"/>
                    </a:cubicBezTo>
                    <a:lnTo>
                      <a:pt x="5161782" y="519097"/>
                    </a:lnTo>
                    <a:cubicBezTo>
                      <a:pt x="5163156" y="519956"/>
                      <a:pt x="5165217" y="520814"/>
                      <a:pt x="5166075" y="521158"/>
                    </a:cubicBezTo>
                    <a:lnTo>
                      <a:pt x="5166075" y="521158"/>
                    </a:lnTo>
                    <a:cubicBezTo>
                      <a:pt x="5166075" y="521158"/>
                      <a:pt x="5166075" y="520986"/>
                      <a:pt x="5166075" y="520986"/>
                    </a:cubicBezTo>
                    <a:lnTo>
                      <a:pt x="5166075" y="520986"/>
                    </a:lnTo>
                    <a:cubicBezTo>
                      <a:pt x="5166247" y="518925"/>
                      <a:pt x="5163499" y="515663"/>
                      <a:pt x="5163327" y="511885"/>
                    </a:cubicBezTo>
                    <a:lnTo>
                      <a:pt x="5163327" y="511885"/>
                    </a:lnTo>
                    <a:cubicBezTo>
                      <a:pt x="5163156" y="511541"/>
                      <a:pt x="5163156" y="511026"/>
                      <a:pt x="5162984" y="510339"/>
                    </a:cubicBezTo>
                    <a:lnTo>
                      <a:pt x="5162984" y="510339"/>
                    </a:lnTo>
                    <a:cubicBezTo>
                      <a:pt x="5163671" y="505188"/>
                      <a:pt x="5168651" y="504501"/>
                      <a:pt x="5171742" y="504330"/>
                    </a:cubicBezTo>
                    <a:lnTo>
                      <a:pt x="5171742" y="504330"/>
                    </a:lnTo>
                    <a:cubicBezTo>
                      <a:pt x="5172944" y="504330"/>
                      <a:pt x="5174318" y="504501"/>
                      <a:pt x="5175520" y="505016"/>
                    </a:cubicBezTo>
                    <a:lnTo>
                      <a:pt x="5175520" y="505016"/>
                    </a:lnTo>
                    <a:cubicBezTo>
                      <a:pt x="5178095" y="506046"/>
                      <a:pt x="5179641" y="508107"/>
                      <a:pt x="5180328" y="511198"/>
                    </a:cubicBezTo>
                    <a:lnTo>
                      <a:pt x="5180328" y="511198"/>
                    </a:lnTo>
                    <a:cubicBezTo>
                      <a:pt x="5180328" y="511198"/>
                      <a:pt x="5180328" y="511198"/>
                      <a:pt x="5180328" y="511198"/>
                    </a:cubicBezTo>
                    <a:lnTo>
                      <a:pt x="5180328" y="511198"/>
                    </a:lnTo>
                    <a:cubicBezTo>
                      <a:pt x="5180671" y="511198"/>
                      <a:pt x="5181186" y="511026"/>
                      <a:pt x="5181873" y="511026"/>
                    </a:cubicBezTo>
                    <a:lnTo>
                      <a:pt x="5181873" y="511026"/>
                    </a:lnTo>
                    <a:cubicBezTo>
                      <a:pt x="5184621" y="511198"/>
                      <a:pt x="5185822" y="512916"/>
                      <a:pt x="5186166" y="513087"/>
                    </a:cubicBezTo>
                    <a:lnTo>
                      <a:pt x="5186166" y="513087"/>
                    </a:lnTo>
                    <a:cubicBezTo>
                      <a:pt x="5186166" y="513087"/>
                      <a:pt x="5186681" y="513602"/>
                      <a:pt x="5187368" y="513946"/>
                    </a:cubicBezTo>
                    <a:lnTo>
                      <a:pt x="5187368" y="513946"/>
                    </a:lnTo>
                    <a:cubicBezTo>
                      <a:pt x="5188055" y="514461"/>
                      <a:pt x="5188914" y="514976"/>
                      <a:pt x="5189429" y="514804"/>
                    </a:cubicBezTo>
                    <a:lnTo>
                      <a:pt x="5189429" y="514804"/>
                    </a:lnTo>
                    <a:cubicBezTo>
                      <a:pt x="5189600" y="514976"/>
                      <a:pt x="5192519" y="512229"/>
                      <a:pt x="5193206" y="510855"/>
                    </a:cubicBezTo>
                    <a:lnTo>
                      <a:pt x="5193206" y="510855"/>
                    </a:lnTo>
                    <a:cubicBezTo>
                      <a:pt x="5193206" y="508451"/>
                      <a:pt x="5193206" y="506218"/>
                      <a:pt x="5193206" y="503815"/>
                    </a:cubicBezTo>
                    <a:lnTo>
                      <a:pt x="5193206" y="503815"/>
                    </a:lnTo>
                    <a:cubicBezTo>
                      <a:pt x="5193206" y="503815"/>
                      <a:pt x="5193035" y="503643"/>
                      <a:pt x="5193035" y="503643"/>
                    </a:cubicBezTo>
                    <a:lnTo>
                      <a:pt x="5193035" y="503643"/>
                    </a:lnTo>
                    <a:cubicBezTo>
                      <a:pt x="5192348" y="503299"/>
                      <a:pt x="5191146" y="502956"/>
                      <a:pt x="5189772" y="502441"/>
                    </a:cubicBezTo>
                    <a:lnTo>
                      <a:pt x="5189772" y="502441"/>
                    </a:lnTo>
                    <a:cubicBezTo>
                      <a:pt x="5187024" y="501582"/>
                      <a:pt x="5184792" y="501582"/>
                      <a:pt x="5182560" y="499865"/>
                    </a:cubicBezTo>
                    <a:lnTo>
                      <a:pt x="5182560" y="499865"/>
                    </a:lnTo>
                    <a:cubicBezTo>
                      <a:pt x="5182560" y="499865"/>
                      <a:pt x="5182045" y="499865"/>
                      <a:pt x="5181873" y="498148"/>
                    </a:cubicBezTo>
                    <a:lnTo>
                      <a:pt x="5181873" y="498148"/>
                    </a:lnTo>
                    <a:cubicBezTo>
                      <a:pt x="5182045" y="495744"/>
                      <a:pt x="5183075" y="491794"/>
                      <a:pt x="5188055" y="489391"/>
                    </a:cubicBezTo>
                    <a:lnTo>
                      <a:pt x="5188055" y="489391"/>
                    </a:lnTo>
                    <a:cubicBezTo>
                      <a:pt x="5192348" y="489391"/>
                      <a:pt x="5194580" y="491107"/>
                      <a:pt x="5196469" y="492138"/>
                    </a:cubicBezTo>
                    <a:lnTo>
                      <a:pt x="5196469" y="492138"/>
                    </a:lnTo>
                    <a:cubicBezTo>
                      <a:pt x="5196640" y="492138"/>
                      <a:pt x="5196812" y="492138"/>
                      <a:pt x="5197156" y="492138"/>
                    </a:cubicBezTo>
                    <a:lnTo>
                      <a:pt x="5197156" y="492138"/>
                    </a:lnTo>
                    <a:cubicBezTo>
                      <a:pt x="5197671" y="492653"/>
                      <a:pt x="5199045" y="490421"/>
                      <a:pt x="5200933" y="488532"/>
                    </a:cubicBezTo>
                    <a:lnTo>
                      <a:pt x="5200933" y="488532"/>
                    </a:lnTo>
                    <a:cubicBezTo>
                      <a:pt x="5202822" y="483552"/>
                      <a:pt x="5207115" y="481835"/>
                      <a:pt x="5207115" y="481663"/>
                    </a:cubicBezTo>
                    <a:lnTo>
                      <a:pt x="5207115" y="481663"/>
                    </a:lnTo>
                    <a:cubicBezTo>
                      <a:pt x="5206943" y="481663"/>
                      <a:pt x="5207115" y="481663"/>
                      <a:pt x="5206772" y="481491"/>
                    </a:cubicBezTo>
                    <a:lnTo>
                      <a:pt x="5206772" y="481491"/>
                    </a:lnTo>
                    <a:cubicBezTo>
                      <a:pt x="5206428" y="480976"/>
                      <a:pt x="5205741" y="480633"/>
                      <a:pt x="5205055" y="479946"/>
                    </a:cubicBezTo>
                    <a:lnTo>
                      <a:pt x="5205055" y="479946"/>
                    </a:lnTo>
                    <a:cubicBezTo>
                      <a:pt x="5203681" y="478400"/>
                      <a:pt x="5201792" y="479087"/>
                      <a:pt x="5200762" y="475310"/>
                    </a:cubicBezTo>
                    <a:lnTo>
                      <a:pt x="5200762" y="475310"/>
                    </a:lnTo>
                    <a:cubicBezTo>
                      <a:pt x="5200933" y="471703"/>
                      <a:pt x="5204540" y="471188"/>
                      <a:pt x="5206085" y="471188"/>
                    </a:cubicBezTo>
                    <a:lnTo>
                      <a:pt x="5206085" y="471188"/>
                    </a:lnTo>
                    <a:cubicBezTo>
                      <a:pt x="5207974" y="471188"/>
                      <a:pt x="5209863" y="471532"/>
                      <a:pt x="5211923" y="471703"/>
                    </a:cubicBezTo>
                    <a:lnTo>
                      <a:pt x="5211923" y="471703"/>
                    </a:lnTo>
                    <a:cubicBezTo>
                      <a:pt x="5212610" y="472047"/>
                      <a:pt x="5213469" y="472219"/>
                      <a:pt x="5214327" y="472219"/>
                    </a:cubicBezTo>
                    <a:lnTo>
                      <a:pt x="5214327" y="472219"/>
                    </a:lnTo>
                    <a:cubicBezTo>
                      <a:pt x="5215014" y="472219"/>
                      <a:pt x="5215357" y="472047"/>
                      <a:pt x="5215701" y="472047"/>
                    </a:cubicBezTo>
                    <a:lnTo>
                      <a:pt x="5215701" y="472047"/>
                    </a:lnTo>
                    <a:cubicBezTo>
                      <a:pt x="5214671" y="471017"/>
                      <a:pt x="5211752" y="468441"/>
                      <a:pt x="5211065" y="464491"/>
                    </a:cubicBezTo>
                    <a:lnTo>
                      <a:pt x="5211065" y="464491"/>
                    </a:lnTo>
                    <a:cubicBezTo>
                      <a:pt x="5210893" y="464148"/>
                      <a:pt x="5210893" y="463804"/>
                      <a:pt x="5210893" y="463461"/>
                    </a:cubicBezTo>
                    <a:lnTo>
                      <a:pt x="5210893" y="463461"/>
                    </a:lnTo>
                    <a:cubicBezTo>
                      <a:pt x="5211580" y="460199"/>
                      <a:pt x="5213641" y="460370"/>
                      <a:pt x="5214842" y="460027"/>
                    </a:cubicBezTo>
                    <a:lnTo>
                      <a:pt x="5214842" y="460027"/>
                    </a:lnTo>
                    <a:cubicBezTo>
                      <a:pt x="5216216" y="459855"/>
                      <a:pt x="5217934" y="459855"/>
                      <a:pt x="5219650" y="459683"/>
                    </a:cubicBezTo>
                    <a:lnTo>
                      <a:pt x="5219650" y="459683"/>
                    </a:lnTo>
                    <a:cubicBezTo>
                      <a:pt x="5222398" y="459683"/>
                      <a:pt x="5225489" y="459855"/>
                      <a:pt x="5227206" y="460027"/>
                    </a:cubicBezTo>
                    <a:lnTo>
                      <a:pt x="5227206" y="460027"/>
                    </a:lnTo>
                    <a:cubicBezTo>
                      <a:pt x="5227206" y="459855"/>
                      <a:pt x="5227206" y="459683"/>
                      <a:pt x="5227206" y="459512"/>
                    </a:cubicBezTo>
                    <a:lnTo>
                      <a:pt x="5227206" y="459512"/>
                    </a:lnTo>
                    <a:cubicBezTo>
                      <a:pt x="5227206" y="456249"/>
                      <a:pt x="5226176" y="450754"/>
                      <a:pt x="5226004" y="447663"/>
                    </a:cubicBezTo>
                    <a:lnTo>
                      <a:pt x="5226004" y="447663"/>
                    </a:lnTo>
                    <a:cubicBezTo>
                      <a:pt x="5226004" y="447492"/>
                      <a:pt x="5226004" y="447320"/>
                      <a:pt x="5226004" y="447148"/>
                    </a:cubicBezTo>
                    <a:lnTo>
                      <a:pt x="5226004" y="447148"/>
                    </a:lnTo>
                    <a:cubicBezTo>
                      <a:pt x="5226004" y="444916"/>
                      <a:pt x="5228065" y="442512"/>
                      <a:pt x="5230125" y="442512"/>
                    </a:cubicBezTo>
                    <a:lnTo>
                      <a:pt x="5230125" y="442512"/>
                    </a:lnTo>
                    <a:cubicBezTo>
                      <a:pt x="5233388" y="442684"/>
                      <a:pt x="5236994" y="444916"/>
                      <a:pt x="5237166" y="444744"/>
                    </a:cubicBezTo>
                    <a:lnTo>
                      <a:pt x="5237166" y="444744"/>
                    </a:lnTo>
                    <a:cubicBezTo>
                      <a:pt x="5237337" y="444744"/>
                      <a:pt x="5237509" y="444744"/>
                      <a:pt x="5237681" y="444744"/>
                    </a:cubicBezTo>
                    <a:lnTo>
                      <a:pt x="5237681" y="444744"/>
                    </a:lnTo>
                    <a:cubicBezTo>
                      <a:pt x="5239226" y="444744"/>
                      <a:pt x="5240085" y="444744"/>
                      <a:pt x="5240772" y="444229"/>
                    </a:cubicBezTo>
                    <a:lnTo>
                      <a:pt x="5240772" y="444229"/>
                    </a:lnTo>
                    <a:cubicBezTo>
                      <a:pt x="5240428" y="443885"/>
                      <a:pt x="5240085" y="443542"/>
                      <a:pt x="5239741" y="443199"/>
                    </a:cubicBezTo>
                    <a:lnTo>
                      <a:pt x="5239741" y="443199"/>
                    </a:lnTo>
                    <a:cubicBezTo>
                      <a:pt x="5238539" y="441825"/>
                      <a:pt x="5236994" y="440279"/>
                      <a:pt x="5236135" y="437876"/>
                    </a:cubicBezTo>
                    <a:lnTo>
                      <a:pt x="5236135" y="437876"/>
                    </a:lnTo>
                    <a:cubicBezTo>
                      <a:pt x="5235964" y="437189"/>
                      <a:pt x="5235792" y="436502"/>
                      <a:pt x="5235792" y="435815"/>
                    </a:cubicBezTo>
                    <a:lnTo>
                      <a:pt x="5235792" y="435815"/>
                    </a:lnTo>
                    <a:cubicBezTo>
                      <a:pt x="5236307" y="429118"/>
                      <a:pt x="5243347" y="428259"/>
                      <a:pt x="5244893" y="427401"/>
                    </a:cubicBezTo>
                    <a:lnTo>
                      <a:pt x="5244893" y="427401"/>
                    </a:lnTo>
                    <a:cubicBezTo>
                      <a:pt x="5245408" y="427401"/>
                      <a:pt x="5246095" y="425168"/>
                      <a:pt x="5246095" y="421562"/>
                    </a:cubicBezTo>
                    <a:lnTo>
                      <a:pt x="5246095" y="421562"/>
                    </a:lnTo>
                    <a:cubicBezTo>
                      <a:pt x="5246095" y="421391"/>
                      <a:pt x="5245923" y="421047"/>
                      <a:pt x="5246095" y="420704"/>
                    </a:cubicBezTo>
                    <a:lnTo>
                      <a:pt x="5246095" y="420704"/>
                    </a:lnTo>
                    <a:cubicBezTo>
                      <a:pt x="5246610" y="415896"/>
                      <a:pt x="5250903" y="414865"/>
                      <a:pt x="5253135" y="413835"/>
                    </a:cubicBezTo>
                    <a:lnTo>
                      <a:pt x="5253135" y="413835"/>
                    </a:lnTo>
                    <a:cubicBezTo>
                      <a:pt x="5253135" y="413492"/>
                      <a:pt x="5253307" y="412805"/>
                      <a:pt x="5253307" y="411946"/>
                    </a:cubicBezTo>
                    <a:lnTo>
                      <a:pt x="5253307" y="411946"/>
                    </a:lnTo>
                    <a:cubicBezTo>
                      <a:pt x="5253307" y="409199"/>
                      <a:pt x="5252620" y="404734"/>
                      <a:pt x="5252620" y="401300"/>
                    </a:cubicBezTo>
                    <a:lnTo>
                      <a:pt x="5252620" y="401300"/>
                    </a:lnTo>
                    <a:cubicBezTo>
                      <a:pt x="5252792" y="399411"/>
                      <a:pt x="5252105" y="397350"/>
                      <a:pt x="5254852" y="395633"/>
                    </a:cubicBezTo>
                    <a:lnTo>
                      <a:pt x="5254852" y="395633"/>
                    </a:lnTo>
                    <a:cubicBezTo>
                      <a:pt x="5255196" y="395290"/>
                      <a:pt x="5254852" y="395633"/>
                      <a:pt x="5255024" y="395118"/>
                    </a:cubicBezTo>
                    <a:lnTo>
                      <a:pt x="5255024" y="395118"/>
                    </a:lnTo>
                    <a:cubicBezTo>
                      <a:pt x="5255024" y="394431"/>
                      <a:pt x="5254852" y="393229"/>
                      <a:pt x="5254681" y="391684"/>
                    </a:cubicBezTo>
                    <a:lnTo>
                      <a:pt x="5254681" y="391684"/>
                    </a:lnTo>
                    <a:cubicBezTo>
                      <a:pt x="5254681" y="391512"/>
                      <a:pt x="5254681" y="391512"/>
                      <a:pt x="5254681" y="391340"/>
                    </a:cubicBezTo>
                    <a:lnTo>
                      <a:pt x="5254681" y="391340"/>
                    </a:lnTo>
                    <a:cubicBezTo>
                      <a:pt x="5254681" y="389795"/>
                      <a:pt x="5256055" y="387219"/>
                      <a:pt x="5258115" y="387219"/>
                    </a:cubicBezTo>
                    <a:lnTo>
                      <a:pt x="5258115" y="387219"/>
                    </a:lnTo>
                    <a:cubicBezTo>
                      <a:pt x="5260004" y="387391"/>
                      <a:pt x="5261378" y="388078"/>
                      <a:pt x="5262236" y="388593"/>
                    </a:cubicBezTo>
                    <a:lnTo>
                      <a:pt x="5262236" y="388593"/>
                    </a:lnTo>
                    <a:cubicBezTo>
                      <a:pt x="5262408" y="388250"/>
                      <a:pt x="5262408" y="388078"/>
                      <a:pt x="5262579" y="387906"/>
                    </a:cubicBezTo>
                    <a:lnTo>
                      <a:pt x="5262579" y="387906"/>
                    </a:lnTo>
                    <a:lnTo>
                      <a:pt x="5262408" y="387906"/>
                    </a:lnTo>
                    <a:cubicBezTo>
                      <a:pt x="5262579" y="387734"/>
                      <a:pt x="5262579" y="387563"/>
                      <a:pt x="5262751" y="387391"/>
                    </a:cubicBezTo>
                    <a:lnTo>
                      <a:pt x="5262751" y="387391"/>
                    </a:lnTo>
                    <a:cubicBezTo>
                      <a:pt x="5262923" y="387047"/>
                      <a:pt x="5262751" y="387047"/>
                      <a:pt x="5263094" y="387047"/>
                    </a:cubicBezTo>
                    <a:lnTo>
                      <a:pt x="5263094" y="387047"/>
                    </a:lnTo>
                    <a:cubicBezTo>
                      <a:pt x="5264640" y="385159"/>
                      <a:pt x="5266701" y="384987"/>
                      <a:pt x="5268418" y="384815"/>
                    </a:cubicBezTo>
                    <a:lnTo>
                      <a:pt x="5268418" y="384815"/>
                    </a:lnTo>
                    <a:cubicBezTo>
                      <a:pt x="5267387" y="383785"/>
                      <a:pt x="5266014" y="382583"/>
                      <a:pt x="5266014" y="380007"/>
                    </a:cubicBezTo>
                    <a:lnTo>
                      <a:pt x="5266014" y="380007"/>
                    </a:lnTo>
                    <a:cubicBezTo>
                      <a:pt x="5266014" y="377259"/>
                      <a:pt x="5268418" y="375714"/>
                      <a:pt x="5269963" y="375371"/>
                    </a:cubicBezTo>
                    <a:lnTo>
                      <a:pt x="5269963" y="375371"/>
                    </a:lnTo>
                    <a:cubicBezTo>
                      <a:pt x="5271680" y="375028"/>
                      <a:pt x="5273397" y="375028"/>
                      <a:pt x="5275458" y="375199"/>
                    </a:cubicBezTo>
                    <a:lnTo>
                      <a:pt x="5275458" y="375199"/>
                    </a:lnTo>
                    <a:cubicBezTo>
                      <a:pt x="5276317" y="375543"/>
                      <a:pt x="5277690" y="375714"/>
                      <a:pt x="5279408" y="375714"/>
                    </a:cubicBezTo>
                    <a:lnTo>
                      <a:pt x="5279408" y="375714"/>
                    </a:lnTo>
                    <a:cubicBezTo>
                      <a:pt x="5281812" y="375714"/>
                      <a:pt x="5284216" y="375371"/>
                      <a:pt x="5286276" y="375199"/>
                    </a:cubicBezTo>
                    <a:lnTo>
                      <a:pt x="5286276" y="375199"/>
                    </a:lnTo>
                    <a:cubicBezTo>
                      <a:pt x="5283529" y="373482"/>
                      <a:pt x="5280610" y="371078"/>
                      <a:pt x="5273397" y="371078"/>
                    </a:cubicBezTo>
                    <a:lnTo>
                      <a:pt x="5273397" y="371078"/>
                    </a:lnTo>
                    <a:cubicBezTo>
                      <a:pt x="5264468" y="371593"/>
                      <a:pt x="5266872" y="371421"/>
                      <a:pt x="5263781" y="374169"/>
                    </a:cubicBezTo>
                    <a:lnTo>
                      <a:pt x="5263781" y="374169"/>
                    </a:lnTo>
                    <a:cubicBezTo>
                      <a:pt x="5260691" y="376916"/>
                      <a:pt x="5254509" y="381037"/>
                      <a:pt x="5250216" y="381381"/>
                    </a:cubicBezTo>
                    <a:lnTo>
                      <a:pt x="5250216" y="381381"/>
                    </a:lnTo>
                    <a:cubicBezTo>
                      <a:pt x="5249529" y="381209"/>
                      <a:pt x="5249014" y="381381"/>
                      <a:pt x="5248499" y="380866"/>
                    </a:cubicBezTo>
                    <a:lnTo>
                      <a:pt x="5248499" y="380866"/>
                    </a:lnTo>
                    <a:cubicBezTo>
                      <a:pt x="5244034" y="377431"/>
                      <a:pt x="5244893" y="370391"/>
                      <a:pt x="5244721" y="367815"/>
                    </a:cubicBezTo>
                    <a:lnTo>
                      <a:pt x="5244721" y="367815"/>
                    </a:lnTo>
                    <a:cubicBezTo>
                      <a:pt x="5244721" y="367643"/>
                      <a:pt x="5244721" y="367472"/>
                      <a:pt x="5244549" y="367128"/>
                    </a:cubicBezTo>
                    <a:lnTo>
                      <a:pt x="5244549" y="367128"/>
                    </a:lnTo>
                    <a:cubicBezTo>
                      <a:pt x="5244377" y="364896"/>
                      <a:pt x="5246438" y="362835"/>
                      <a:pt x="5248327" y="362664"/>
                    </a:cubicBezTo>
                    <a:lnTo>
                      <a:pt x="5248327" y="362664"/>
                    </a:lnTo>
                    <a:cubicBezTo>
                      <a:pt x="5250044" y="362149"/>
                      <a:pt x="5252105" y="362320"/>
                      <a:pt x="5254681" y="362320"/>
                    </a:cubicBezTo>
                    <a:lnTo>
                      <a:pt x="5254681" y="362320"/>
                    </a:lnTo>
                    <a:cubicBezTo>
                      <a:pt x="5255711" y="362320"/>
                      <a:pt x="5256570" y="362320"/>
                      <a:pt x="5257085" y="362149"/>
                    </a:cubicBezTo>
                    <a:lnTo>
                      <a:pt x="5257085" y="362149"/>
                    </a:lnTo>
                    <a:cubicBezTo>
                      <a:pt x="5256398" y="362149"/>
                      <a:pt x="5255711" y="362149"/>
                      <a:pt x="5255024" y="362149"/>
                    </a:cubicBezTo>
                    <a:lnTo>
                      <a:pt x="5255024" y="362149"/>
                    </a:lnTo>
                    <a:lnTo>
                      <a:pt x="5254681" y="362149"/>
                    </a:lnTo>
                    <a:cubicBezTo>
                      <a:pt x="5253822" y="361977"/>
                      <a:pt x="5248155" y="363007"/>
                      <a:pt x="5247125" y="357169"/>
                    </a:cubicBezTo>
                    <a:lnTo>
                      <a:pt x="5247125" y="357169"/>
                    </a:lnTo>
                    <a:cubicBezTo>
                      <a:pt x="5247125" y="355624"/>
                      <a:pt x="5247640" y="353391"/>
                      <a:pt x="5249529" y="352189"/>
                    </a:cubicBezTo>
                    <a:lnTo>
                      <a:pt x="5249529" y="352189"/>
                    </a:lnTo>
                    <a:cubicBezTo>
                      <a:pt x="5251247" y="351159"/>
                      <a:pt x="5253135" y="350816"/>
                      <a:pt x="5255883" y="350816"/>
                    </a:cubicBezTo>
                    <a:lnTo>
                      <a:pt x="5255883" y="350816"/>
                    </a:lnTo>
                    <a:cubicBezTo>
                      <a:pt x="5256055" y="350816"/>
                      <a:pt x="5256055" y="350816"/>
                      <a:pt x="5256055" y="350816"/>
                    </a:cubicBezTo>
                    <a:lnTo>
                      <a:pt x="5256055" y="350816"/>
                    </a:lnTo>
                    <a:cubicBezTo>
                      <a:pt x="5256055" y="350816"/>
                      <a:pt x="5256055" y="350644"/>
                      <a:pt x="5256055" y="350644"/>
                    </a:cubicBezTo>
                    <a:lnTo>
                      <a:pt x="5256055" y="350644"/>
                    </a:lnTo>
                    <a:cubicBezTo>
                      <a:pt x="5256055" y="349785"/>
                      <a:pt x="5255883" y="347896"/>
                      <a:pt x="5255883" y="345836"/>
                    </a:cubicBezTo>
                    <a:lnTo>
                      <a:pt x="5255883" y="345836"/>
                    </a:lnTo>
                    <a:lnTo>
                      <a:pt x="5255883" y="345836"/>
                    </a:lnTo>
                    <a:cubicBezTo>
                      <a:pt x="5255883" y="343603"/>
                      <a:pt x="5258286" y="342230"/>
                      <a:pt x="5259832" y="342058"/>
                    </a:cubicBezTo>
                    <a:lnTo>
                      <a:pt x="5259832" y="342058"/>
                    </a:lnTo>
                    <a:cubicBezTo>
                      <a:pt x="5263610" y="342230"/>
                      <a:pt x="5268761" y="344805"/>
                      <a:pt x="5270994" y="344805"/>
                    </a:cubicBezTo>
                    <a:lnTo>
                      <a:pt x="5270994" y="344805"/>
                    </a:lnTo>
                    <a:cubicBezTo>
                      <a:pt x="5270994" y="344805"/>
                      <a:pt x="5271165" y="344805"/>
                      <a:pt x="5271165" y="344805"/>
                    </a:cubicBezTo>
                    <a:lnTo>
                      <a:pt x="5271165" y="344805"/>
                    </a:lnTo>
                    <a:cubicBezTo>
                      <a:pt x="5271165" y="343603"/>
                      <a:pt x="5269620" y="340856"/>
                      <a:pt x="5269448" y="337937"/>
                    </a:cubicBezTo>
                    <a:lnTo>
                      <a:pt x="5269448" y="337937"/>
                    </a:lnTo>
                    <a:cubicBezTo>
                      <a:pt x="5269448" y="337250"/>
                      <a:pt x="5269620" y="336392"/>
                      <a:pt x="5269792" y="336220"/>
                    </a:cubicBezTo>
                    <a:lnTo>
                      <a:pt x="5269792" y="336220"/>
                    </a:lnTo>
                    <a:cubicBezTo>
                      <a:pt x="5270479" y="333815"/>
                      <a:pt x="5273054" y="332957"/>
                      <a:pt x="5274772" y="333129"/>
                    </a:cubicBezTo>
                    <a:lnTo>
                      <a:pt x="5274772" y="333129"/>
                    </a:lnTo>
                    <a:cubicBezTo>
                      <a:pt x="5279408" y="333300"/>
                      <a:pt x="5285761" y="336220"/>
                      <a:pt x="5289024" y="337250"/>
                    </a:cubicBezTo>
                    <a:lnTo>
                      <a:pt x="5289024" y="337250"/>
                    </a:lnTo>
                    <a:cubicBezTo>
                      <a:pt x="5289196" y="337250"/>
                      <a:pt x="5289367" y="337250"/>
                      <a:pt x="5289539" y="337250"/>
                    </a:cubicBezTo>
                    <a:lnTo>
                      <a:pt x="5289539" y="337250"/>
                    </a:lnTo>
                    <a:cubicBezTo>
                      <a:pt x="5290226" y="337937"/>
                      <a:pt x="5289539" y="334502"/>
                      <a:pt x="5292458" y="329866"/>
                    </a:cubicBezTo>
                    <a:lnTo>
                      <a:pt x="5292458" y="329866"/>
                    </a:lnTo>
                    <a:cubicBezTo>
                      <a:pt x="5293317" y="329351"/>
                      <a:pt x="5294175" y="329179"/>
                      <a:pt x="5295206" y="329179"/>
                    </a:cubicBezTo>
                    <a:lnTo>
                      <a:pt x="5295206" y="329179"/>
                    </a:lnTo>
                    <a:cubicBezTo>
                      <a:pt x="5298812" y="329351"/>
                      <a:pt x="5301559" y="331412"/>
                      <a:pt x="5303620" y="332442"/>
                    </a:cubicBezTo>
                    <a:lnTo>
                      <a:pt x="5303620" y="332442"/>
                    </a:lnTo>
                    <a:lnTo>
                      <a:pt x="5303792" y="332442"/>
                    </a:lnTo>
                    <a:cubicBezTo>
                      <a:pt x="5303792" y="332442"/>
                      <a:pt x="5304993" y="331412"/>
                      <a:pt x="5307741" y="328492"/>
                    </a:cubicBezTo>
                    <a:lnTo>
                      <a:pt x="5307741" y="328492"/>
                    </a:lnTo>
                    <a:cubicBezTo>
                      <a:pt x="5309630" y="327462"/>
                      <a:pt x="5312377" y="326432"/>
                      <a:pt x="5315640" y="326432"/>
                    </a:cubicBezTo>
                    <a:lnTo>
                      <a:pt x="5315640" y="326432"/>
                    </a:lnTo>
                    <a:cubicBezTo>
                      <a:pt x="5316842" y="326432"/>
                      <a:pt x="5318387" y="326604"/>
                      <a:pt x="5319761" y="327119"/>
                    </a:cubicBezTo>
                    <a:lnTo>
                      <a:pt x="5319761" y="327119"/>
                    </a:lnTo>
                    <a:cubicBezTo>
                      <a:pt x="5320104" y="327291"/>
                      <a:pt x="5320448" y="327291"/>
                      <a:pt x="5320619" y="327291"/>
                    </a:cubicBezTo>
                    <a:lnTo>
                      <a:pt x="5320619" y="327291"/>
                    </a:lnTo>
                    <a:cubicBezTo>
                      <a:pt x="5319589" y="326604"/>
                      <a:pt x="5318216" y="325058"/>
                      <a:pt x="5317872" y="322483"/>
                    </a:cubicBezTo>
                    <a:lnTo>
                      <a:pt x="5317872" y="322483"/>
                    </a:lnTo>
                    <a:cubicBezTo>
                      <a:pt x="5317701" y="321796"/>
                      <a:pt x="5317529" y="321280"/>
                      <a:pt x="5317529" y="320422"/>
                    </a:cubicBezTo>
                    <a:lnTo>
                      <a:pt x="5317529" y="320422"/>
                    </a:lnTo>
                    <a:cubicBezTo>
                      <a:pt x="5318387" y="314755"/>
                      <a:pt x="5323539" y="315614"/>
                      <a:pt x="5326973" y="314412"/>
                    </a:cubicBezTo>
                    <a:lnTo>
                      <a:pt x="5326973" y="314412"/>
                    </a:lnTo>
                    <a:cubicBezTo>
                      <a:pt x="5328004" y="314068"/>
                      <a:pt x="5329205" y="313897"/>
                      <a:pt x="5330407" y="313897"/>
                    </a:cubicBezTo>
                    <a:lnTo>
                      <a:pt x="5330407" y="313897"/>
                    </a:lnTo>
                    <a:cubicBezTo>
                      <a:pt x="5332468" y="313897"/>
                      <a:pt x="5334528" y="314240"/>
                      <a:pt x="5336074" y="314412"/>
                    </a:cubicBezTo>
                    <a:lnTo>
                      <a:pt x="5336074" y="314412"/>
                    </a:lnTo>
                    <a:cubicBezTo>
                      <a:pt x="5335730" y="313725"/>
                      <a:pt x="5335387" y="312695"/>
                      <a:pt x="5335387" y="311664"/>
                    </a:cubicBezTo>
                    <a:lnTo>
                      <a:pt x="5335387" y="311664"/>
                    </a:lnTo>
                    <a:cubicBezTo>
                      <a:pt x="5335387" y="309432"/>
                      <a:pt x="5337963" y="307543"/>
                      <a:pt x="5339336" y="307543"/>
                    </a:cubicBezTo>
                    <a:lnTo>
                      <a:pt x="5339336" y="307543"/>
                    </a:lnTo>
                    <a:cubicBezTo>
                      <a:pt x="5340882" y="307543"/>
                      <a:pt x="5341913" y="307887"/>
                      <a:pt x="5342771" y="307887"/>
                    </a:cubicBezTo>
                    <a:lnTo>
                      <a:pt x="5342771" y="307887"/>
                    </a:lnTo>
                    <a:cubicBezTo>
                      <a:pt x="5342943" y="308402"/>
                      <a:pt x="5344144" y="305826"/>
                      <a:pt x="5347064" y="303594"/>
                    </a:cubicBezTo>
                    <a:lnTo>
                      <a:pt x="5347064" y="303594"/>
                    </a:lnTo>
                    <a:cubicBezTo>
                      <a:pt x="5347407" y="302907"/>
                      <a:pt x="5348094" y="302220"/>
                      <a:pt x="5349639" y="302048"/>
                    </a:cubicBezTo>
                    <a:lnTo>
                      <a:pt x="5349639" y="302048"/>
                    </a:lnTo>
                    <a:cubicBezTo>
                      <a:pt x="5354791" y="304280"/>
                      <a:pt x="5353074" y="307543"/>
                      <a:pt x="5353761" y="309260"/>
                    </a:cubicBezTo>
                    <a:lnTo>
                      <a:pt x="5353761" y="309260"/>
                    </a:lnTo>
                    <a:cubicBezTo>
                      <a:pt x="5354276" y="310462"/>
                      <a:pt x="5354276" y="311493"/>
                      <a:pt x="5354447" y="312351"/>
                    </a:cubicBezTo>
                    <a:lnTo>
                      <a:pt x="5354447" y="312351"/>
                    </a:lnTo>
                    <a:cubicBezTo>
                      <a:pt x="5354447" y="315098"/>
                      <a:pt x="5353589" y="318018"/>
                      <a:pt x="5353761" y="320250"/>
                    </a:cubicBezTo>
                    <a:lnTo>
                      <a:pt x="5353761" y="320250"/>
                    </a:lnTo>
                    <a:cubicBezTo>
                      <a:pt x="5353761" y="321109"/>
                      <a:pt x="5353932" y="321624"/>
                      <a:pt x="5354104" y="322311"/>
                    </a:cubicBezTo>
                    <a:lnTo>
                      <a:pt x="5354104" y="322311"/>
                    </a:lnTo>
                    <a:cubicBezTo>
                      <a:pt x="5354619" y="323341"/>
                      <a:pt x="5354447" y="323341"/>
                      <a:pt x="5354619" y="323341"/>
                    </a:cubicBezTo>
                    <a:lnTo>
                      <a:pt x="5354619" y="323341"/>
                    </a:lnTo>
                    <a:cubicBezTo>
                      <a:pt x="5354619" y="323341"/>
                      <a:pt x="5354791" y="323341"/>
                      <a:pt x="5355134" y="323341"/>
                    </a:cubicBezTo>
                    <a:lnTo>
                      <a:pt x="5355134" y="323341"/>
                    </a:lnTo>
                    <a:cubicBezTo>
                      <a:pt x="5355650" y="323341"/>
                      <a:pt x="5356337" y="323169"/>
                      <a:pt x="5357195" y="323169"/>
                    </a:cubicBezTo>
                    <a:lnTo>
                      <a:pt x="5357195" y="323169"/>
                    </a:lnTo>
                    <a:cubicBezTo>
                      <a:pt x="5357195" y="322998"/>
                      <a:pt x="5357367" y="322826"/>
                      <a:pt x="5357367" y="322483"/>
                    </a:cubicBezTo>
                    <a:lnTo>
                      <a:pt x="5357367" y="322483"/>
                    </a:lnTo>
                    <a:cubicBezTo>
                      <a:pt x="5357882" y="321280"/>
                      <a:pt x="5358225" y="319563"/>
                      <a:pt x="5358569" y="317846"/>
                    </a:cubicBezTo>
                    <a:lnTo>
                      <a:pt x="5358569" y="317846"/>
                    </a:lnTo>
                    <a:cubicBezTo>
                      <a:pt x="5359427" y="314583"/>
                      <a:pt x="5359427" y="312008"/>
                      <a:pt x="5360458" y="309775"/>
                    </a:cubicBezTo>
                    <a:lnTo>
                      <a:pt x="5360458" y="309775"/>
                    </a:lnTo>
                    <a:cubicBezTo>
                      <a:pt x="5360801" y="307543"/>
                      <a:pt x="5362690" y="305654"/>
                      <a:pt x="5364751" y="305654"/>
                    </a:cubicBezTo>
                    <a:lnTo>
                      <a:pt x="5364751" y="305654"/>
                    </a:lnTo>
                    <a:cubicBezTo>
                      <a:pt x="5366124" y="305654"/>
                      <a:pt x="5367498" y="306341"/>
                      <a:pt x="5368528" y="307200"/>
                    </a:cubicBezTo>
                    <a:lnTo>
                      <a:pt x="5368528" y="307200"/>
                    </a:lnTo>
                    <a:cubicBezTo>
                      <a:pt x="5371619" y="310290"/>
                      <a:pt x="5374023" y="315442"/>
                      <a:pt x="5374882" y="317331"/>
                    </a:cubicBezTo>
                    <a:lnTo>
                      <a:pt x="5374882" y="317331"/>
                    </a:lnTo>
                    <a:cubicBezTo>
                      <a:pt x="5375225" y="317675"/>
                      <a:pt x="5375225" y="317675"/>
                      <a:pt x="5375741" y="317675"/>
                    </a:cubicBezTo>
                    <a:lnTo>
                      <a:pt x="5375741" y="317675"/>
                    </a:lnTo>
                    <a:cubicBezTo>
                      <a:pt x="5376771" y="317846"/>
                      <a:pt x="5379003" y="316472"/>
                      <a:pt x="5381922" y="315270"/>
                    </a:cubicBezTo>
                    <a:lnTo>
                      <a:pt x="5381922" y="315270"/>
                    </a:lnTo>
                    <a:cubicBezTo>
                      <a:pt x="5386387" y="315785"/>
                      <a:pt x="5384154" y="316816"/>
                      <a:pt x="5389478" y="317846"/>
                    </a:cubicBezTo>
                    <a:lnTo>
                      <a:pt x="5389478" y="317846"/>
                    </a:lnTo>
                    <a:cubicBezTo>
                      <a:pt x="5393255" y="318018"/>
                      <a:pt x="5398235" y="314412"/>
                      <a:pt x="5399094" y="313553"/>
                    </a:cubicBezTo>
                    <a:lnTo>
                      <a:pt x="5399094" y="313553"/>
                    </a:lnTo>
                    <a:cubicBezTo>
                      <a:pt x="5399437" y="313210"/>
                      <a:pt x="5399437" y="313038"/>
                      <a:pt x="5399437" y="312695"/>
                    </a:cubicBezTo>
                    <a:lnTo>
                      <a:pt x="5399437" y="312695"/>
                    </a:lnTo>
                    <a:cubicBezTo>
                      <a:pt x="5399609" y="312008"/>
                      <a:pt x="5398235" y="310119"/>
                      <a:pt x="5398235" y="309947"/>
                    </a:cubicBezTo>
                    <a:lnTo>
                      <a:pt x="5398235" y="309947"/>
                    </a:lnTo>
                    <a:cubicBezTo>
                      <a:pt x="5396174" y="309947"/>
                      <a:pt x="5385872" y="311149"/>
                      <a:pt x="5381922" y="311321"/>
                    </a:cubicBezTo>
                    <a:lnTo>
                      <a:pt x="5381922" y="311321"/>
                    </a:lnTo>
                    <a:cubicBezTo>
                      <a:pt x="5376771" y="311321"/>
                      <a:pt x="5372821" y="308058"/>
                      <a:pt x="5372821" y="303937"/>
                    </a:cubicBezTo>
                    <a:lnTo>
                      <a:pt x="5372821" y="303937"/>
                    </a:lnTo>
                    <a:cubicBezTo>
                      <a:pt x="5372821" y="303250"/>
                      <a:pt x="5372993" y="302220"/>
                      <a:pt x="5373336" y="301876"/>
                    </a:cubicBezTo>
                    <a:lnTo>
                      <a:pt x="5373336" y="301876"/>
                    </a:lnTo>
                    <a:cubicBezTo>
                      <a:pt x="5375912" y="295866"/>
                      <a:pt x="5391366" y="285907"/>
                      <a:pt x="5394458" y="284018"/>
                    </a:cubicBezTo>
                    <a:lnTo>
                      <a:pt x="5394458" y="284018"/>
                    </a:lnTo>
                    <a:cubicBezTo>
                      <a:pt x="5396003" y="282988"/>
                      <a:pt x="5397720" y="282644"/>
                      <a:pt x="5399437" y="282644"/>
                    </a:cubicBezTo>
                    <a:lnTo>
                      <a:pt x="5399437" y="282644"/>
                    </a:lnTo>
                    <a:cubicBezTo>
                      <a:pt x="5404760" y="282644"/>
                      <a:pt x="5410942" y="285220"/>
                      <a:pt x="5413003" y="286078"/>
                    </a:cubicBezTo>
                    <a:lnTo>
                      <a:pt x="5413003" y="286078"/>
                    </a:lnTo>
                    <a:cubicBezTo>
                      <a:pt x="5413862" y="286422"/>
                      <a:pt x="5414377" y="286422"/>
                      <a:pt x="5415063" y="286422"/>
                    </a:cubicBezTo>
                    <a:lnTo>
                      <a:pt x="5415063" y="286422"/>
                    </a:lnTo>
                    <a:cubicBezTo>
                      <a:pt x="5416609" y="286422"/>
                      <a:pt x="5418154" y="285563"/>
                      <a:pt x="5420558" y="284190"/>
                    </a:cubicBezTo>
                    <a:lnTo>
                      <a:pt x="5420558" y="284190"/>
                    </a:lnTo>
                    <a:cubicBezTo>
                      <a:pt x="5425538" y="279382"/>
                      <a:pt x="5436700" y="277321"/>
                      <a:pt x="5444598" y="275776"/>
                    </a:cubicBezTo>
                    <a:lnTo>
                      <a:pt x="5444598" y="275776"/>
                    </a:lnTo>
                    <a:cubicBezTo>
                      <a:pt x="5449063" y="275089"/>
                      <a:pt x="5453013" y="274746"/>
                      <a:pt x="5456791" y="274746"/>
                    </a:cubicBezTo>
                    <a:lnTo>
                      <a:pt x="5456791" y="274746"/>
                    </a:lnTo>
                    <a:cubicBezTo>
                      <a:pt x="5460396" y="274746"/>
                      <a:pt x="5464002" y="275089"/>
                      <a:pt x="5467952" y="275776"/>
                    </a:cubicBezTo>
                    <a:lnTo>
                      <a:pt x="5467952" y="275776"/>
                    </a:lnTo>
                    <a:cubicBezTo>
                      <a:pt x="5468810" y="275947"/>
                      <a:pt x="5469669" y="275947"/>
                      <a:pt x="5470356" y="275947"/>
                    </a:cubicBezTo>
                    <a:lnTo>
                      <a:pt x="5470356" y="275947"/>
                    </a:lnTo>
                    <a:cubicBezTo>
                      <a:pt x="5474477" y="275776"/>
                      <a:pt x="5473962" y="274574"/>
                      <a:pt x="5475851" y="272685"/>
                    </a:cubicBezTo>
                    <a:lnTo>
                      <a:pt x="5475851" y="272685"/>
                    </a:lnTo>
                    <a:cubicBezTo>
                      <a:pt x="5477224" y="271311"/>
                      <a:pt x="5484780" y="264786"/>
                      <a:pt x="5494053" y="259463"/>
                    </a:cubicBezTo>
                    <a:lnTo>
                      <a:pt x="5494053" y="259463"/>
                    </a:lnTo>
                    <a:cubicBezTo>
                      <a:pt x="5491992" y="259978"/>
                      <a:pt x="5490103" y="260150"/>
                      <a:pt x="5488901" y="260150"/>
                    </a:cubicBezTo>
                    <a:lnTo>
                      <a:pt x="5488901" y="260150"/>
                    </a:lnTo>
                    <a:cubicBezTo>
                      <a:pt x="5483750" y="260150"/>
                      <a:pt x="5483406" y="255685"/>
                      <a:pt x="5483063" y="254139"/>
                    </a:cubicBezTo>
                    <a:lnTo>
                      <a:pt x="5483063" y="254139"/>
                    </a:lnTo>
                    <a:cubicBezTo>
                      <a:pt x="5482891" y="254139"/>
                      <a:pt x="5482891" y="254139"/>
                      <a:pt x="5482719" y="254139"/>
                    </a:cubicBezTo>
                    <a:lnTo>
                      <a:pt x="5482719" y="254139"/>
                    </a:lnTo>
                    <a:cubicBezTo>
                      <a:pt x="5479800" y="254139"/>
                      <a:pt x="5472416" y="256543"/>
                      <a:pt x="5471043" y="257230"/>
                    </a:cubicBezTo>
                    <a:lnTo>
                      <a:pt x="5471043" y="257230"/>
                    </a:lnTo>
                    <a:cubicBezTo>
                      <a:pt x="5466922" y="258947"/>
                      <a:pt x="5455245" y="258776"/>
                      <a:pt x="5446831" y="262553"/>
                    </a:cubicBezTo>
                    <a:lnTo>
                      <a:pt x="5446831" y="262553"/>
                    </a:lnTo>
                    <a:cubicBezTo>
                      <a:pt x="5440649" y="264442"/>
                      <a:pt x="5443225" y="269594"/>
                      <a:pt x="5438932" y="273543"/>
                    </a:cubicBezTo>
                    <a:lnTo>
                      <a:pt x="5438932" y="273543"/>
                    </a:lnTo>
                    <a:cubicBezTo>
                      <a:pt x="5438417" y="274059"/>
                      <a:pt x="5437387" y="274402"/>
                      <a:pt x="5436700" y="274402"/>
                    </a:cubicBezTo>
                    <a:lnTo>
                      <a:pt x="5436700" y="274402"/>
                    </a:lnTo>
                    <a:cubicBezTo>
                      <a:pt x="5432235" y="273028"/>
                      <a:pt x="5432750" y="270109"/>
                      <a:pt x="5431376" y="267876"/>
                    </a:cubicBezTo>
                    <a:lnTo>
                      <a:pt x="5431376" y="267876"/>
                    </a:lnTo>
                    <a:cubicBezTo>
                      <a:pt x="5430517" y="268392"/>
                      <a:pt x="5428114" y="270109"/>
                      <a:pt x="5427599" y="270968"/>
                    </a:cubicBezTo>
                    <a:lnTo>
                      <a:pt x="5427599" y="270968"/>
                    </a:lnTo>
                    <a:cubicBezTo>
                      <a:pt x="5424851" y="273887"/>
                      <a:pt x="5419013" y="278008"/>
                      <a:pt x="5409225" y="278008"/>
                    </a:cubicBezTo>
                    <a:lnTo>
                      <a:pt x="5409225" y="278008"/>
                    </a:lnTo>
                    <a:cubicBezTo>
                      <a:pt x="5407336" y="277836"/>
                      <a:pt x="5405962" y="277664"/>
                      <a:pt x="5404760" y="277664"/>
                    </a:cubicBezTo>
                    <a:lnTo>
                      <a:pt x="5404760" y="277664"/>
                    </a:lnTo>
                    <a:cubicBezTo>
                      <a:pt x="5399952" y="277664"/>
                      <a:pt x="5398750" y="279382"/>
                      <a:pt x="5391538" y="280412"/>
                    </a:cubicBezTo>
                    <a:lnTo>
                      <a:pt x="5391538" y="280412"/>
                    </a:lnTo>
                    <a:cubicBezTo>
                      <a:pt x="5383983" y="282988"/>
                      <a:pt x="5383639" y="284018"/>
                      <a:pt x="5380720" y="284362"/>
                    </a:cubicBezTo>
                    <a:lnTo>
                      <a:pt x="5380720" y="284362"/>
                    </a:lnTo>
                    <a:cubicBezTo>
                      <a:pt x="5377114" y="283846"/>
                      <a:pt x="5375741" y="281270"/>
                      <a:pt x="5373336" y="280240"/>
                    </a:cubicBezTo>
                    <a:lnTo>
                      <a:pt x="5373336" y="280240"/>
                    </a:lnTo>
                    <a:cubicBezTo>
                      <a:pt x="5373164" y="280069"/>
                      <a:pt x="5372478" y="279897"/>
                      <a:pt x="5371619" y="280069"/>
                    </a:cubicBezTo>
                    <a:lnTo>
                      <a:pt x="5371619" y="280069"/>
                    </a:lnTo>
                    <a:cubicBezTo>
                      <a:pt x="5369559" y="280069"/>
                      <a:pt x="5366296" y="280755"/>
                      <a:pt x="5364063" y="281614"/>
                    </a:cubicBezTo>
                    <a:lnTo>
                      <a:pt x="5364063" y="281614"/>
                    </a:lnTo>
                    <a:cubicBezTo>
                      <a:pt x="5363892" y="281614"/>
                      <a:pt x="5363892" y="281614"/>
                      <a:pt x="5363892" y="282472"/>
                    </a:cubicBezTo>
                    <a:lnTo>
                      <a:pt x="5363892" y="282472"/>
                    </a:lnTo>
                    <a:cubicBezTo>
                      <a:pt x="5363892" y="283331"/>
                      <a:pt x="5364235" y="284362"/>
                      <a:pt x="5364235" y="285735"/>
                    </a:cubicBezTo>
                    <a:lnTo>
                      <a:pt x="5364235" y="285735"/>
                    </a:lnTo>
                    <a:cubicBezTo>
                      <a:pt x="5364235" y="286078"/>
                      <a:pt x="5364235" y="286250"/>
                      <a:pt x="5364235" y="286422"/>
                    </a:cubicBezTo>
                    <a:lnTo>
                      <a:pt x="5364235" y="286422"/>
                    </a:lnTo>
                    <a:cubicBezTo>
                      <a:pt x="5364063" y="288998"/>
                      <a:pt x="5364407" y="293291"/>
                      <a:pt x="5360973" y="295179"/>
                    </a:cubicBezTo>
                    <a:lnTo>
                      <a:pt x="5360973" y="295179"/>
                    </a:lnTo>
                    <a:cubicBezTo>
                      <a:pt x="5360286" y="295694"/>
                      <a:pt x="5359427" y="296210"/>
                      <a:pt x="5358569" y="296210"/>
                    </a:cubicBezTo>
                    <a:lnTo>
                      <a:pt x="5358569" y="296210"/>
                    </a:lnTo>
                    <a:cubicBezTo>
                      <a:pt x="5355134" y="295523"/>
                      <a:pt x="5354791" y="293463"/>
                      <a:pt x="5353589" y="292260"/>
                    </a:cubicBezTo>
                    <a:lnTo>
                      <a:pt x="5353589" y="292260"/>
                    </a:lnTo>
                    <a:cubicBezTo>
                      <a:pt x="5352730" y="292432"/>
                      <a:pt x="5350155" y="293634"/>
                      <a:pt x="5346721" y="294664"/>
                    </a:cubicBezTo>
                    <a:lnTo>
                      <a:pt x="5346721" y="294664"/>
                    </a:lnTo>
                    <a:cubicBezTo>
                      <a:pt x="5340882" y="294664"/>
                      <a:pt x="5315811" y="298442"/>
                      <a:pt x="5311518" y="298614"/>
                    </a:cubicBezTo>
                    <a:lnTo>
                      <a:pt x="5311518" y="298614"/>
                    </a:lnTo>
                    <a:cubicBezTo>
                      <a:pt x="5311518" y="298614"/>
                      <a:pt x="5311347" y="298614"/>
                      <a:pt x="5310660" y="300674"/>
                    </a:cubicBezTo>
                    <a:lnTo>
                      <a:pt x="5310660" y="300674"/>
                    </a:lnTo>
                    <a:cubicBezTo>
                      <a:pt x="5310145" y="302735"/>
                      <a:pt x="5309458" y="305997"/>
                      <a:pt x="5307226" y="309089"/>
                    </a:cubicBezTo>
                    <a:lnTo>
                      <a:pt x="5307226" y="309089"/>
                    </a:lnTo>
                    <a:cubicBezTo>
                      <a:pt x="5301559" y="315785"/>
                      <a:pt x="5285590" y="316129"/>
                      <a:pt x="5280782" y="316301"/>
                    </a:cubicBezTo>
                    <a:lnTo>
                      <a:pt x="5280782" y="316301"/>
                    </a:lnTo>
                    <a:cubicBezTo>
                      <a:pt x="5275802" y="317503"/>
                      <a:pt x="5262064" y="321624"/>
                      <a:pt x="5257943" y="325917"/>
                    </a:cubicBezTo>
                    <a:lnTo>
                      <a:pt x="5257943" y="325917"/>
                    </a:lnTo>
                    <a:cubicBezTo>
                      <a:pt x="5253650" y="330553"/>
                      <a:pt x="5255196" y="332442"/>
                      <a:pt x="5253478" y="336392"/>
                    </a:cubicBezTo>
                    <a:lnTo>
                      <a:pt x="5253478" y="336392"/>
                    </a:lnTo>
                    <a:cubicBezTo>
                      <a:pt x="5253135" y="338108"/>
                      <a:pt x="5251247" y="339482"/>
                      <a:pt x="5249529" y="339482"/>
                    </a:cubicBezTo>
                    <a:lnTo>
                      <a:pt x="5249529" y="339482"/>
                    </a:lnTo>
                    <a:cubicBezTo>
                      <a:pt x="5245751" y="339139"/>
                      <a:pt x="5243004" y="336220"/>
                      <a:pt x="5240428" y="334330"/>
                    </a:cubicBezTo>
                    <a:lnTo>
                      <a:pt x="5240428" y="334330"/>
                    </a:lnTo>
                    <a:cubicBezTo>
                      <a:pt x="5240428" y="334330"/>
                      <a:pt x="5240428" y="334330"/>
                      <a:pt x="5240428" y="334502"/>
                    </a:cubicBezTo>
                    <a:lnTo>
                      <a:pt x="5240428" y="334502"/>
                    </a:lnTo>
                    <a:cubicBezTo>
                      <a:pt x="5240085" y="335361"/>
                      <a:pt x="5239569" y="336735"/>
                      <a:pt x="5239226" y="338452"/>
                    </a:cubicBezTo>
                    <a:lnTo>
                      <a:pt x="5239226" y="338452"/>
                    </a:lnTo>
                    <a:cubicBezTo>
                      <a:pt x="5238711" y="341200"/>
                      <a:pt x="5238368" y="344462"/>
                      <a:pt x="5238368" y="346351"/>
                    </a:cubicBezTo>
                    <a:lnTo>
                      <a:pt x="5238368" y="346351"/>
                    </a:lnTo>
                    <a:lnTo>
                      <a:pt x="5238711" y="346694"/>
                    </a:lnTo>
                    <a:lnTo>
                      <a:pt x="5238368" y="347896"/>
                    </a:lnTo>
                    <a:cubicBezTo>
                      <a:pt x="5236651" y="352704"/>
                      <a:pt x="5232529" y="355795"/>
                      <a:pt x="5228580" y="355967"/>
                    </a:cubicBezTo>
                    <a:lnTo>
                      <a:pt x="5228580" y="355967"/>
                    </a:lnTo>
                    <a:cubicBezTo>
                      <a:pt x="5227034" y="355967"/>
                      <a:pt x="5226347" y="356654"/>
                      <a:pt x="5223428" y="358199"/>
                    </a:cubicBezTo>
                    <a:lnTo>
                      <a:pt x="5223428" y="358199"/>
                    </a:lnTo>
                    <a:cubicBezTo>
                      <a:pt x="5220681" y="359573"/>
                      <a:pt x="5221539" y="359058"/>
                      <a:pt x="5220681" y="359573"/>
                    </a:cubicBezTo>
                    <a:lnTo>
                      <a:pt x="5220681" y="359573"/>
                    </a:lnTo>
                    <a:cubicBezTo>
                      <a:pt x="5218792" y="363007"/>
                      <a:pt x="5216044" y="364553"/>
                      <a:pt x="5213469" y="364725"/>
                    </a:cubicBezTo>
                    <a:lnTo>
                      <a:pt x="5213469" y="364725"/>
                    </a:lnTo>
                    <a:cubicBezTo>
                      <a:pt x="5213126" y="364381"/>
                      <a:pt x="5213641" y="364896"/>
                      <a:pt x="5211408" y="367815"/>
                    </a:cubicBezTo>
                    <a:lnTo>
                      <a:pt x="5211408" y="367815"/>
                    </a:lnTo>
                    <a:cubicBezTo>
                      <a:pt x="5209863" y="369361"/>
                      <a:pt x="5207974" y="370220"/>
                      <a:pt x="5206428" y="370048"/>
                    </a:cubicBezTo>
                    <a:lnTo>
                      <a:pt x="5206428" y="370048"/>
                    </a:lnTo>
                    <a:cubicBezTo>
                      <a:pt x="5204883" y="370048"/>
                      <a:pt x="5203681" y="369704"/>
                      <a:pt x="5202135" y="369704"/>
                    </a:cubicBezTo>
                    <a:lnTo>
                      <a:pt x="5202135" y="369704"/>
                    </a:lnTo>
                    <a:cubicBezTo>
                      <a:pt x="5201277" y="369361"/>
                      <a:pt x="5199388" y="373482"/>
                      <a:pt x="5198186" y="376744"/>
                    </a:cubicBezTo>
                    <a:lnTo>
                      <a:pt x="5198186" y="376744"/>
                    </a:lnTo>
                    <a:cubicBezTo>
                      <a:pt x="5197843" y="380522"/>
                      <a:pt x="5195610" y="384644"/>
                      <a:pt x="5193722" y="386704"/>
                    </a:cubicBezTo>
                    <a:lnTo>
                      <a:pt x="5193722" y="386704"/>
                    </a:lnTo>
                    <a:cubicBezTo>
                      <a:pt x="5192004" y="388421"/>
                      <a:pt x="5189772" y="389108"/>
                      <a:pt x="5188055" y="388937"/>
                    </a:cubicBezTo>
                    <a:lnTo>
                      <a:pt x="5188055" y="388937"/>
                    </a:lnTo>
                    <a:cubicBezTo>
                      <a:pt x="5186338" y="388937"/>
                      <a:pt x="5184792" y="388593"/>
                      <a:pt x="5183247" y="388593"/>
                    </a:cubicBezTo>
                    <a:lnTo>
                      <a:pt x="5183247" y="388593"/>
                    </a:lnTo>
                    <a:cubicBezTo>
                      <a:pt x="5180156" y="388421"/>
                      <a:pt x="5172772" y="387391"/>
                      <a:pt x="5168307" y="384644"/>
                    </a:cubicBezTo>
                    <a:lnTo>
                      <a:pt x="5168307" y="384644"/>
                    </a:lnTo>
                    <a:cubicBezTo>
                      <a:pt x="5167964" y="384815"/>
                      <a:pt x="5166419" y="386189"/>
                      <a:pt x="5165389" y="387391"/>
                    </a:cubicBezTo>
                    <a:lnTo>
                      <a:pt x="5165389" y="387391"/>
                    </a:lnTo>
                    <a:cubicBezTo>
                      <a:pt x="5164530" y="390825"/>
                      <a:pt x="5161611" y="395805"/>
                      <a:pt x="5159378" y="398553"/>
                    </a:cubicBezTo>
                    <a:lnTo>
                      <a:pt x="5159378" y="398553"/>
                    </a:lnTo>
                    <a:cubicBezTo>
                      <a:pt x="5159378" y="398724"/>
                      <a:pt x="5159378" y="398553"/>
                      <a:pt x="5159206" y="398896"/>
                    </a:cubicBezTo>
                    <a:lnTo>
                      <a:pt x="5159206" y="398896"/>
                    </a:lnTo>
                    <a:cubicBezTo>
                      <a:pt x="5158863" y="399411"/>
                      <a:pt x="5158519" y="400098"/>
                      <a:pt x="5158004" y="400956"/>
                    </a:cubicBezTo>
                    <a:lnTo>
                      <a:pt x="5158004" y="400956"/>
                    </a:lnTo>
                    <a:cubicBezTo>
                      <a:pt x="5157146" y="402674"/>
                      <a:pt x="5156116" y="405078"/>
                      <a:pt x="5155085" y="407482"/>
                    </a:cubicBezTo>
                    <a:lnTo>
                      <a:pt x="5155085" y="407482"/>
                    </a:lnTo>
                    <a:cubicBezTo>
                      <a:pt x="5152853" y="412462"/>
                      <a:pt x="5151651" y="416411"/>
                      <a:pt x="5150449" y="417785"/>
                    </a:cubicBezTo>
                    <a:lnTo>
                      <a:pt x="5150449" y="417785"/>
                    </a:lnTo>
                    <a:cubicBezTo>
                      <a:pt x="5148903" y="420704"/>
                      <a:pt x="5124176" y="462259"/>
                      <a:pt x="5120227" y="467754"/>
                    </a:cubicBezTo>
                    <a:lnTo>
                      <a:pt x="5120227" y="467754"/>
                    </a:lnTo>
                    <a:cubicBezTo>
                      <a:pt x="5115075" y="474279"/>
                      <a:pt x="5103399" y="474966"/>
                      <a:pt x="5094470" y="475138"/>
                    </a:cubicBezTo>
                    <a:lnTo>
                      <a:pt x="5094470" y="475138"/>
                    </a:lnTo>
                    <a:cubicBezTo>
                      <a:pt x="5088288" y="474966"/>
                      <a:pt x="5081247" y="482006"/>
                      <a:pt x="5076611" y="483895"/>
                    </a:cubicBezTo>
                    <a:lnTo>
                      <a:pt x="5076611" y="483895"/>
                    </a:lnTo>
                    <a:cubicBezTo>
                      <a:pt x="5073520" y="485441"/>
                      <a:pt x="5069743" y="486128"/>
                      <a:pt x="5065965" y="486128"/>
                    </a:cubicBezTo>
                    <a:lnTo>
                      <a:pt x="5065965" y="486128"/>
                    </a:lnTo>
                    <a:cubicBezTo>
                      <a:pt x="5062187" y="486128"/>
                      <a:pt x="5058409" y="485441"/>
                      <a:pt x="5056177" y="484239"/>
                    </a:cubicBezTo>
                    <a:lnTo>
                      <a:pt x="5056177" y="484239"/>
                    </a:lnTo>
                    <a:cubicBezTo>
                      <a:pt x="5050167" y="483037"/>
                      <a:pt x="5045359" y="483037"/>
                      <a:pt x="5040894" y="483037"/>
                    </a:cubicBezTo>
                    <a:lnTo>
                      <a:pt x="5040894" y="483037"/>
                    </a:lnTo>
                    <a:cubicBezTo>
                      <a:pt x="5036258" y="481663"/>
                      <a:pt x="5018056" y="482178"/>
                      <a:pt x="5012905" y="479259"/>
                    </a:cubicBezTo>
                    <a:lnTo>
                      <a:pt x="5012905" y="479259"/>
                    </a:lnTo>
                    <a:cubicBezTo>
                      <a:pt x="5009813" y="478229"/>
                      <a:pt x="4979077" y="473077"/>
                      <a:pt x="4969289" y="471875"/>
                    </a:cubicBezTo>
                    <a:lnTo>
                      <a:pt x="4969289" y="471875"/>
                    </a:lnTo>
                    <a:cubicBezTo>
                      <a:pt x="4961905" y="470845"/>
                      <a:pt x="4955380" y="470673"/>
                      <a:pt x="4950400" y="470673"/>
                    </a:cubicBezTo>
                    <a:lnTo>
                      <a:pt x="4950400" y="470673"/>
                    </a:lnTo>
                    <a:cubicBezTo>
                      <a:pt x="4949541" y="470673"/>
                      <a:pt x="4948854" y="470673"/>
                      <a:pt x="4948167" y="470673"/>
                    </a:cubicBezTo>
                    <a:lnTo>
                      <a:pt x="4948167" y="470673"/>
                    </a:lnTo>
                    <a:cubicBezTo>
                      <a:pt x="4943359" y="470673"/>
                      <a:pt x="4938208" y="467926"/>
                      <a:pt x="4934430" y="465350"/>
                    </a:cubicBezTo>
                    <a:lnTo>
                      <a:pt x="4934430" y="465350"/>
                    </a:lnTo>
                    <a:cubicBezTo>
                      <a:pt x="4932885" y="464491"/>
                      <a:pt x="4923784" y="462946"/>
                      <a:pt x="4915026" y="461744"/>
                    </a:cubicBezTo>
                    <a:lnTo>
                      <a:pt x="4915026" y="461744"/>
                    </a:lnTo>
                    <a:cubicBezTo>
                      <a:pt x="4902835" y="460027"/>
                      <a:pt x="4898885" y="444229"/>
                      <a:pt x="4896824" y="442855"/>
                    </a:cubicBezTo>
                    <a:lnTo>
                      <a:pt x="4896824" y="442855"/>
                    </a:lnTo>
                    <a:cubicBezTo>
                      <a:pt x="4896309" y="442169"/>
                      <a:pt x="4895966" y="441997"/>
                      <a:pt x="4895279" y="441997"/>
                    </a:cubicBezTo>
                    <a:lnTo>
                      <a:pt x="4895279" y="441997"/>
                    </a:lnTo>
                    <a:cubicBezTo>
                      <a:pt x="4894077" y="441997"/>
                      <a:pt x="4891673" y="443199"/>
                      <a:pt x="4890471" y="444572"/>
                    </a:cubicBezTo>
                    <a:lnTo>
                      <a:pt x="4890471" y="444572"/>
                    </a:lnTo>
                    <a:cubicBezTo>
                      <a:pt x="4887037" y="447835"/>
                      <a:pt x="4881542" y="449037"/>
                      <a:pt x="4876218" y="449209"/>
                    </a:cubicBezTo>
                    <a:lnTo>
                      <a:pt x="4876218" y="449209"/>
                    </a:lnTo>
                    <a:cubicBezTo>
                      <a:pt x="4872097" y="449037"/>
                      <a:pt x="4872784" y="452986"/>
                      <a:pt x="4868835" y="457623"/>
                    </a:cubicBezTo>
                    <a:lnTo>
                      <a:pt x="4868835" y="457623"/>
                    </a:lnTo>
                    <a:cubicBezTo>
                      <a:pt x="4866946" y="458825"/>
                      <a:pt x="4864886" y="458996"/>
                      <a:pt x="4862653" y="458996"/>
                    </a:cubicBezTo>
                    <a:lnTo>
                      <a:pt x="4862653" y="458996"/>
                    </a:lnTo>
                    <a:cubicBezTo>
                      <a:pt x="4857158" y="458825"/>
                      <a:pt x="4851148" y="457451"/>
                      <a:pt x="4848572" y="455047"/>
                    </a:cubicBezTo>
                    <a:lnTo>
                      <a:pt x="4848572" y="455047"/>
                    </a:lnTo>
                    <a:cubicBezTo>
                      <a:pt x="4845310" y="452815"/>
                      <a:pt x="4844108" y="449209"/>
                      <a:pt x="4844108" y="446118"/>
                    </a:cubicBezTo>
                    <a:lnTo>
                      <a:pt x="4844108" y="446118"/>
                    </a:lnTo>
                    <a:cubicBezTo>
                      <a:pt x="4844108" y="444400"/>
                      <a:pt x="4844451" y="442512"/>
                      <a:pt x="4844795" y="441825"/>
                    </a:cubicBezTo>
                    <a:lnTo>
                      <a:pt x="4844795" y="441825"/>
                    </a:lnTo>
                    <a:cubicBezTo>
                      <a:pt x="4844623" y="441653"/>
                      <a:pt x="4844279" y="441482"/>
                      <a:pt x="4843936" y="441138"/>
                    </a:cubicBezTo>
                    <a:lnTo>
                      <a:pt x="4843936" y="441138"/>
                    </a:lnTo>
                    <a:cubicBezTo>
                      <a:pt x="4842906" y="440623"/>
                      <a:pt x="4841189" y="439764"/>
                      <a:pt x="4839128" y="439249"/>
                    </a:cubicBezTo>
                    <a:lnTo>
                      <a:pt x="4839128" y="439249"/>
                    </a:lnTo>
                    <a:cubicBezTo>
                      <a:pt x="4835007" y="438047"/>
                      <a:pt x="4829340" y="437189"/>
                      <a:pt x="4824360" y="436502"/>
                    </a:cubicBezTo>
                    <a:lnTo>
                      <a:pt x="4824360" y="436502"/>
                    </a:lnTo>
                    <a:cubicBezTo>
                      <a:pt x="4815088" y="435128"/>
                      <a:pt x="4792593" y="428946"/>
                      <a:pt x="4783664" y="426371"/>
                    </a:cubicBezTo>
                    <a:lnTo>
                      <a:pt x="4783664" y="426371"/>
                    </a:lnTo>
                    <a:cubicBezTo>
                      <a:pt x="4781603" y="425855"/>
                      <a:pt x="4780229" y="425684"/>
                      <a:pt x="4778856" y="425684"/>
                    </a:cubicBezTo>
                    <a:lnTo>
                      <a:pt x="4778856" y="425684"/>
                    </a:lnTo>
                    <a:cubicBezTo>
                      <a:pt x="4774735" y="425512"/>
                      <a:pt x="4771300" y="427916"/>
                      <a:pt x="4762886" y="429118"/>
                    </a:cubicBezTo>
                    <a:lnTo>
                      <a:pt x="4762886" y="429118"/>
                    </a:lnTo>
                    <a:cubicBezTo>
                      <a:pt x="4752411" y="428946"/>
                      <a:pt x="4740220" y="428088"/>
                      <a:pt x="4734896" y="424997"/>
                    </a:cubicBezTo>
                    <a:lnTo>
                      <a:pt x="4734896" y="424997"/>
                    </a:lnTo>
                    <a:cubicBezTo>
                      <a:pt x="4732664" y="423108"/>
                      <a:pt x="4720988" y="422765"/>
                      <a:pt x="4714462" y="420360"/>
                    </a:cubicBezTo>
                    <a:lnTo>
                      <a:pt x="4714462" y="420360"/>
                    </a:lnTo>
                    <a:cubicBezTo>
                      <a:pt x="4706220" y="418987"/>
                      <a:pt x="4696260" y="413835"/>
                      <a:pt x="4691967" y="411088"/>
                    </a:cubicBezTo>
                    <a:lnTo>
                      <a:pt x="4691967" y="411088"/>
                    </a:lnTo>
                    <a:cubicBezTo>
                      <a:pt x="4690937" y="410401"/>
                      <a:pt x="4690078" y="410057"/>
                      <a:pt x="4689048" y="410057"/>
                    </a:cubicBezTo>
                    <a:lnTo>
                      <a:pt x="4689048" y="410057"/>
                    </a:lnTo>
                    <a:cubicBezTo>
                      <a:pt x="4687331" y="410057"/>
                      <a:pt x="4684927" y="410916"/>
                      <a:pt x="4681493" y="412633"/>
                    </a:cubicBezTo>
                    <a:lnTo>
                      <a:pt x="4681493" y="412633"/>
                    </a:lnTo>
                    <a:cubicBezTo>
                      <a:pt x="4679432" y="413149"/>
                      <a:pt x="4676341" y="413149"/>
                      <a:pt x="4672220" y="413320"/>
                    </a:cubicBezTo>
                    <a:lnTo>
                      <a:pt x="4672220" y="413320"/>
                    </a:lnTo>
                    <a:cubicBezTo>
                      <a:pt x="4662947" y="413320"/>
                      <a:pt x="4650412" y="412462"/>
                      <a:pt x="4645604" y="411259"/>
                    </a:cubicBezTo>
                    <a:lnTo>
                      <a:pt x="4645604" y="411259"/>
                    </a:lnTo>
                    <a:cubicBezTo>
                      <a:pt x="4643543" y="409542"/>
                      <a:pt x="4631008" y="409027"/>
                      <a:pt x="4624826" y="409199"/>
                    </a:cubicBezTo>
                    <a:lnTo>
                      <a:pt x="4624826" y="409199"/>
                    </a:lnTo>
                    <a:cubicBezTo>
                      <a:pt x="4624826" y="409199"/>
                      <a:pt x="4624826" y="409199"/>
                      <a:pt x="4624311" y="409199"/>
                    </a:cubicBezTo>
                    <a:lnTo>
                      <a:pt x="4624311" y="409199"/>
                    </a:lnTo>
                    <a:cubicBezTo>
                      <a:pt x="4620534" y="409199"/>
                      <a:pt x="4617099" y="410229"/>
                      <a:pt x="4614008" y="410401"/>
                    </a:cubicBezTo>
                    <a:lnTo>
                      <a:pt x="4614008" y="410401"/>
                    </a:lnTo>
                    <a:cubicBezTo>
                      <a:pt x="4612806" y="410401"/>
                      <a:pt x="4611089" y="410057"/>
                      <a:pt x="4609887" y="408684"/>
                    </a:cubicBezTo>
                    <a:lnTo>
                      <a:pt x="4609887" y="408684"/>
                    </a:lnTo>
                    <a:cubicBezTo>
                      <a:pt x="4609028" y="407997"/>
                      <a:pt x="4608170" y="406795"/>
                      <a:pt x="4608342" y="405593"/>
                    </a:cubicBezTo>
                    <a:lnTo>
                      <a:pt x="4608342" y="405593"/>
                    </a:lnTo>
                    <a:cubicBezTo>
                      <a:pt x="4608857" y="401987"/>
                      <a:pt x="4611261" y="400098"/>
                      <a:pt x="4614523" y="399411"/>
                    </a:cubicBezTo>
                    <a:lnTo>
                      <a:pt x="4614523" y="399411"/>
                    </a:lnTo>
                    <a:cubicBezTo>
                      <a:pt x="4615039" y="398553"/>
                      <a:pt x="4615897" y="393573"/>
                      <a:pt x="4616756" y="390310"/>
                    </a:cubicBezTo>
                    <a:lnTo>
                      <a:pt x="4616756" y="390310"/>
                    </a:lnTo>
                    <a:cubicBezTo>
                      <a:pt x="4616756" y="389795"/>
                      <a:pt x="4616756" y="389280"/>
                      <a:pt x="4616756" y="388937"/>
                    </a:cubicBezTo>
                    <a:lnTo>
                      <a:pt x="4616756" y="388937"/>
                    </a:lnTo>
                    <a:cubicBezTo>
                      <a:pt x="4616756" y="388937"/>
                      <a:pt x="4616756" y="388937"/>
                      <a:pt x="4616756" y="388937"/>
                    </a:cubicBezTo>
                    <a:lnTo>
                      <a:pt x="4616756" y="388937"/>
                    </a:lnTo>
                    <a:cubicBezTo>
                      <a:pt x="4615382" y="388765"/>
                      <a:pt x="4614008" y="389967"/>
                      <a:pt x="4609028" y="391169"/>
                    </a:cubicBezTo>
                    <a:lnTo>
                      <a:pt x="4609028" y="391169"/>
                    </a:lnTo>
                    <a:cubicBezTo>
                      <a:pt x="4607998" y="391684"/>
                      <a:pt x="4606968" y="391855"/>
                      <a:pt x="4606109" y="391855"/>
                    </a:cubicBezTo>
                    <a:lnTo>
                      <a:pt x="4606109" y="391855"/>
                    </a:lnTo>
                    <a:cubicBezTo>
                      <a:pt x="4599584" y="390654"/>
                      <a:pt x="4600786" y="383957"/>
                      <a:pt x="4600443" y="381724"/>
                    </a:cubicBezTo>
                    <a:lnTo>
                      <a:pt x="4600443" y="381724"/>
                    </a:lnTo>
                    <a:cubicBezTo>
                      <a:pt x="4600443" y="381724"/>
                      <a:pt x="4600271" y="381724"/>
                      <a:pt x="4600099" y="381552"/>
                    </a:cubicBezTo>
                    <a:lnTo>
                      <a:pt x="4600099" y="381552"/>
                    </a:lnTo>
                    <a:cubicBezTo>
                      <a:pt x="4599241" y="381381"/>
                      <a:pt x="4597180" y="381209"/>
                      <a:pt x="4594604" y="381209"/>
                    </a:cubicBezTo>
                    <a:lnTo>
                      <a:pt x="4594604" y="381209"/>
                    </a:lnTo>
                    <a:cubicBezTo>
                      <a:pt x="4593918" y="381209"/>
                      <a:pt x="4593402" y="381209"/>
                      <a:pt x="4592716" y="381209"/>
                    </a:cubicBezTo>
                    <a:lnTo>
                      <a:pt x="4592716" y="381209"/>
                    </a:lnTo>
                    <a:cubicBezTo>
                      <a:pt x="4584301" y="380179"/>
                      <a:pt x="4585332" y="369361"/>
                      <a:pt x="4584130" y="368502"/>
                    </a:cubicBezTo>
                    <a:lnTo>
                      <a:pt x="4584130" y="368502"/>
                    </a:lnTo>
                    <a:cubicBezTo>
                      <a:pt x="4584130" y="368502"/>
                      <a:pt x="4584130" y="368330"/>
                      <a:pt x="4583958" y="368330"/>
                    </a:cubicBezTo>
                    <a:lnTo>
                      <a:pt x="4583958" y="368330"/>
                    </a:lnTo>
                    <a:cubicBezTo>
                      <a:pt x="4583271" y="368330"/>
                      <a:pt x="4581726" y="368674"/>
                      <a:pt x="4579837" y="368674"/>
                    </a:cubicBezTo>
                    <a:lnTo>
                      <a:pt x="4579837" y="368674"/>
                    </a:lnTo>
                    <a:cubicBezTo>
                      <a:pt x="4574514" y="368674"/>
                      <a:pt x="4573140" y="367472"/>
                      <a:pt x="4569362" y="367472"/>
                    </a:cubicBezTo>
                    <a:lnTo>
                      <a:pt x="4569362" y="367472"/>
                    </a:lnTo>
                    <a:lnTo>
                      <a:pt x="4568676" y="367472"/>
                    </a:lnTo>
                    <a:lnTo>
                      <a:pt x="4568504" y="367472"/>
                    </a:lnTo>
                    <a:cubicBezTo>
                      <a:pt x="4566786" y="367472"/>
                      <a:pt x="4565928" y="369361"/>
                      <a:pt x="4565928" y="371421"/>
                    </a:cubicBezTo>
                    <a:lnTo>
                      <a:pt x="4565928" y="371421"/>
                    </a:lnTo>
                    <a:cubicBezTo>
                      <a:pt x="4565756" y="372623"/>
                      <a:pt x="4568332" y="377946"/>
                      <a:pt x="4570221" y="379836"/>
                    </a:cubicBezTo>
                    <a:lnTo>
                      <a:pt x="4570221" y="379836"/>
                    </a:lnTo>
                    <a:cubicBezTo>
                      <a:pt x="4571423" y="381209"/>
                      <a:pt x="4576574" y="382411"/>
                      <a:pt x="4580695" y="382411"/>
                    </a:cubicBezTo>
                    <a:lnTo>
                      <a:pt x="4580695" y="382411"/>
                    </a:lnTo>
                    <a:cubicBezTo>
                      <a:pt x="4582928" y="382411"/>
                      <a:pt x="4584988" y="382068"/>
                      <a:pt x="4586190" y="381724"/>
                    </a:cubicBezTo>
                    <a:lnTo>
                      <a:pt x="4586190" y="381724"/>
                    </a:lnTo>
                    <a:cubicBezTo>
                      <a:pt x="4589625" y="381724"/>
                      <a:pt x="4592372" y="384472"/>
                      <a:pt x="4592372" y="387906"/>
                    </a:cubicBezTo>
                    <a:lnTo>
                      <a:pt x="4592372" y="387906"/>
                    </a:lnTo>
                    <a:cubicBezTo>
                      <a:pt x="4592029" y="389967"/>
                      <a:pt x="4596150" y="392886"/>
                      <a:pt x="4597352" y="397350"/>
                    </a:cubicBezTo>
                    <a:lnTo>
                      <a:pt x="4597352" y="397350"/>
                    </a:lnTo>
                    <a:cubicBezTo>
                      <a:pt x="4597352" y="397522"/>
                      <a:pt x="4597352" y="397694"/>
                      <a:pt x="4597352" y="397694"/>
                    </a:cubicBezTo>
                    <a:lnTo>
                      <a:pt x="4597352" y="397694"/>
                    </a:lnTo>
                    <a:cubicBezTo>
                      <a:pt x="4597352" y="397866"/>
                      <a:pt x="4597352" y="397866"/>
                      <a:pt x="4597352" y="398037"/>
                    </a:cubicBezTo>
                    <a:lnTo>
                      <a:pt x="4597352" y="398037"/>
                    </a:lnTo>
                    <a:lnTo>
                      <a:pt x="4597352" y="400441"/>
                    </a:lnTo>
                    <a:lnTo>
                      <a:pt x="4596150" y="400441"/>
                    </a:lnTo>
                    <a:cubicBezTo>
                      <a:pt x="4594948" y="401471"/>
                      <a:pt x="4593231" y="401471"/>
                      <a:pt x="4592544" y="401471"/>
                    </a:cubicBezTo>
                    <a:lnTo>
                      <a:pt x="4592544" y="401471"/>
                    </a:lnTo>
                    <a:cubicBezTo>
                      <a:pt x="4589281" y="401471"/>
                      <a:pt x="4584645" y="400270"/>
                      <a:pt x="4583615" y="400441"/>
                    </a:cubicBezTo>
                    <a:lnTo>
                      <a:pt x="4583615" y="400441"/>
                    </a:lnTo>
                    <a:cubicBezTo>
                      <a:pt x="4581039" y="400441"/>
                      <a:pt x="4576574" y="400441"/>
                      <a:pt x="4571251" y="397694"/>
                    </a:cubicBezTo>
                    <a:lnTo>
                      <a:pt x="4571251" y="397694"/>
                    </a:lnTo>
                    <a:cubicBezTo>
                      <a:pt x="4566614" y="395462"/>
                      <a:pt x="4561978" y="393229"/>
                      <a:pt x="4559746" y="392886"/>
                    </a:cubicBezTo>
                    <a:lnTo>
                      <a:pt x="4559746" y="392886"/>
                    </a:lnTo>
                    <a:cubicBezTo>
                      <a:pt x="4560261" y="393745"/>
                      <a:pt x="4561463" y="395290"/>
                      <a:pt x="4561806" y="395462"/>
                    </a:cubicBezTo>
                    <a:lnTo>
                      <a:pt x="4561806" y="395462"/>
                    </a:lnTo>
                    <a:cubicBezTo>
                      <a:pt x="4561806" y="395462"/>
                      <a:pt x="4564383" y="399240"/>
                      <a:pt x="4565756" y="402159"/>
                    </a:cubicBezTo>
                    <a:lnTo>
                      <a:pt x="4565756" y="402159"/>
                    </a:lnTo>
                    <a:cubicBezTo>
                      <a:pt x="4566099" y="402846"/>
                      <a:pt x="4566099" y="403361"/>
                      <a:pt x="4566099" y="403876"/>
                    </a:cubicBezTo>
                    <a:lnTo>
                      <a:pt x="4566099" y="403876"/>
                    </a:lnTo>
                    <a:cubicBezTo>
                      <a:pt x="4565241" y="409199"/>
                      <a:pt x="4559403" y="411259"/>
                      <a:pt x="4557170" y="412977"/>
                    </a:cubicBezTo>
                    <a:lnTo>
                      <a:pt x="4557170" y="412977"/>
                    </a:lnTo>
                    <a:cubicBezTo>
                      <a:pt x="4557170" y="413149"/>
                      <a:pt x="4556827" y="413320"/>
                      <a:pt x="4556312" y="414522"/>
                    </a:cubicBezTo>
                    <a:lnTo>
                      <a:pt x="4556312" y="414522"/>
                    </a:lnTo>
                    <a:cubicBezTo>
                      <a:pt x="4555797" y="415724"/>
                      <a:pt x="4555110" y="417270"/>
                      <a:pt x="4554595" y="419158"/>
                    </a:cubicBezTo>
                    <a:lnTo>
                      <a:pt x="4554595" y="419158"/>
                    </a:lnTo>
                    <a:cubicBezTo>
                      <a:pt x="4553393" y="422765"/>
                      <a:pt x="4552019" y="426886"/>
                      <a:pt x="4550817" y="429461"/>
                    </a:cubicBezTo>
                    <a:lnTo>
                      <a:pt x="4550817" y="429461"/>
                    </a:lnTo>
                    <a:cubicBezTo>
                      <a:pt x="4548928" y="433754"/>
                      <a:pt x="4546696" y="440279"/>
                      <a:pt x="4541029" y="441310"/>
                    </a:cubicBezTo>
                    <a:lnTo>
                      <a:pt x="4541029" y="441310"/>
                    </a:lnTo>
                    <a:cubicBezTo>
                      <a:pt x="4536393" y="441310"/>
                      <a:pt x="4533130" y="437532"/>
                      <a:pt x="4533130" y="433239"/>
                    </a:cubicBezTo>
                    <a:lnTo>
                      <a:pt x="4533130" y="433239"/>
                    </a:lnTo>
                    <a:cubicBezTo>
                      <a:pt x="4533130" y="432381"/>
                      <a:pt x="4533302" y="431350"/>
                      <a:pt x="4533473" y="431179"/>
                    </a:cubicBezTo>
                    <a:lnTo>
                      <a:pt x="4533473" y="431179"/>
                    </a:lnTo>
                    <a:cubicBezTo>
                      <a:pt x="4533473" y="428774"/>
                      <a:pt x="4532100" y="428259"/>
                      <a:pt x="4529181" y="425340"/>
                    </a:cubicBezTo>
                    <a:lnTo>
                      <a:pt x="4529181" y="425340"/>
                    </a:lnTo>
                    <a:cubicBezTo>
                      <a:pt x="4528665" y="424825"/>
                      <a:pt x="4527807" y="423966"/>
                      <a:pt x="4527807" y="422593"/>
                    </a:cubicBezTo>
                    <a:lnTo>
                      <a:pt x="4527807" y="422593"/>
                    </a:lnTo>
                    <a:cubicBezTo>
                      <a:pt x="4527978" y="420532"/>
                      <a:pt x="4528322" y="421047"/>
                      <a:pt x="4528322" y="420017"/>
                    </a:cubicBezTo>
                    <a:lnTo>
                      <a:pt x="4528322" y="420017"/>
                    </a:lnTo>
                    <a:cubicBezTo>
                      <a:pt x="4528322" y="420017"/>
                      <a:pt x="4528322" y="419845"/>
                      <a:pt x="4528322" y="419845"/>
                    </a:cubicBezTo>
                    <a:lnTo>
                      <a:pt x="4528322" y="419845"/>
                    </a:lnTo>
                    <a:cubicBezTo>
                      <a:pt x="4528322" y="419502"/>
                      <a:pt x="4528322" y="419158"/>
                      <a:pt x="4528494" y="418987"/>
                    </a:cubicBezTo>
                    <a:lnTo>
                      <a:pt x="4528494" y="418987"/>
                    </a:lnTo>
                    <a:cubicBezTo>
                      <a:pt x="4528837" y="417098"/>
                      <a:pt x="4529696" y="416411"/>
                      <a:pt x="4530383" y="415896"/>
                    </a:cubicBezTo>
                    <a:lnTo>
                      <a:pt x="4530383" y="415896"/>
                    </a:lnTo>
                    <a:cubicBezTo>
                      <a:pt x="4530039" y="415724"/>
                      <a:pt x="4529524" y="415552"/>
                      <a:pt x="4528837" y="415380"/>
                    </a:cubicBezTo>
                    <a:lnTo>
                      <a:pt x="4528837" y="415380"/>
                    </a:lnTo>
                    <a:cubicBezTo>
                      <a:pt x="4526948" y="414865"/>
                      <a:pt x="4524201" y="414694"/>
                      <a:pt x="4521625" y="414694"/>
                    </a:cubicBezTo>
                    <a:lnTo>
                      <a:pt x="4521625" y="414694"/>
                    </a:lnTo>
                    <a:lnTo>
                      <a:pt x="4521625" y="414694"/>
                    </a:lnTo>
                    <a:lnTo>
                      <a:pt x="4520939" y="414694"/>
                    </a:lnTo>
                    <a:cubicBezTo>
                      <a:pt x="4515443" y="414694"/>
                      <a:pt x="4500161" y="412118"/>
                      <a:pt x="4496383" y="412118"/>
                    </a:cubicBezTo>
                    <a:lnTo>
                      <a:pt x="4496383" y="412118"/>
                    </a:lnTo>
                    <a:cubicBezTo>
                      <a:pt x="4495868" y="411946"/>
                      <a:pt x="4495524" y="411946"/>
                      <a:pt x="4495181" y="411946"/>
                    </a:cubicBezTo>
                    <a:lnTo>
                      <a:pt x="4495181" y="411946"/>
                    </a:lnTo>
                    <a:cubicBezTo>
                      <a:pt x="4494150" y="411431"/>
                      <a:pt x="4493635" y="413492"/>
                      <a:pt x="4489857" y="417785"/>
                    </a:cubicBezTo>
                    <a:lnTo>
                      <a:pt x="4489857" y="417785"/>
                    </a:lnTo>
                    <a:cubicBezTo>
                      <a:pt x="4487969" y="419502"/>
                      <a:pt x="4485565" y="419845"/>
                      <a:pt x="4483333" y="419845"/>
                    </a:cubicBezTo>
                    <a:lnTo>
                      <a:pt x="4483333" y="419845"/>
                    </a:lnTo>
                    <a:cubicBezTo>
                      <a:pt x="4477151" y="419845"/>
                      <a:pt x="4468737" y="417098"/>
                      <a:pt x="4463070" y="417270"/>
                    </a:cubicBezTo>
                    <a:lnTo>
                      <a:pt x="4463070" y="417270"/>
                    </a:lnTo>
                    <a:cubicBezTo>
                      <a:pt x="4454656" y="417270"/>
                      <a:pt x="4450535" y="419673"/>
                      <a:pt x="4445898" y="419673"/>
                    </a:cubicBezTo>
                    <a:lnTo>
                      <a:pt x="4445898" y="419673"/>
                    </a:lnTo>
                    <a:cubicBezTo>
                      <a:pt x="4441090" y="417957"/>
                      <a:pt x="4438343" y="413664"/>
                      <a:pt x="4437312" y="411603"/>
                    </a:cubicBezTo>
                    <a:lnTo>
                      <a:pt x="4437312" y="411603"/>
                    </a:lnTo>
                    <a:cubicBezTo>
                      <a:pt x="4436969" y="410744"/>
                      <a:pt x="4430101" y="409027"/>
                      <a:pt x="4426323" y="409199"/>
                    </a:cubicBezTo>
                    <a:lnTo>
                      <a:pt x="4426323" y="409199"/>
                    </a:lnTo>
                    <a:cubicBezTo>
                      <a:pt x="4424777" y="409199"/>
                      <a:pt x="4423919" y="409371"/>
                      <a:pt x="4423403" y="409542"/>
                    </a:cubicBezTo>
                    <a:lnTo>
                      <a:pt x="4423403" y="409542"/>
                    </a:lnTo>
                    <a:cubicBezTo>
                      <a:pt x="4420313" y="410744"/>
                      <a:pt x="4421171" y="410916"/>
                      <a:pt x="4418080" y="414007"/>
                    </a:cubicBezTo>
                    <a:lnTo>
                      <a:pt x="4418080" y="414007"/>
                    </a:lnTo>
                    <a:cubicBezTo>
                      <a:pt x="4414131" y="417785"/>
                      <a:pt x="4407606" y="417098"/>
                      <a:pt x="4405030" y="417270"/>
                    </a:cubicBezTo>
                    <a:lnTo>
                      <a:pt x="4405030" y="417270"/>
                    </a:lnTo>
                    <a:lnTo>
                      <a:pt x="4404515" y="417270"/>
                    </a:lnTo>
                    <a:lnTo>
                      <a:pt x="4403999" y="416926"/>
                    </a:lnTo>
                    <a:cubicBezTo>
                      <a:pt x="4400050" y="414694"/>
                      <a:pt x="4400222" y="411088"/>
                      <a:pt x="4399020" y="407997"/>
                    </a:cubicBezTo>
                    <a:lnTo>
                      <a:pt x="4399020" y="407997"/>
                    </a:lnTo>
                    <a:cubicBezTo>
                      <a:pt x="4398161" y="404906"/>
                      <a:pt x="4396101" y="404048"/>
                      <a:pt x="4394040" y="400785"/>
                    </a:cubicBezTo>
                    <a:lnTo>
                      <a:pt x="4394040" y="400785"/>
                    </a:lnTo>
                    <a:cubicBezTo>
                      <a:pt x="4392495" y="398037"/>
                      <a:pt x="4392495" y="395805"/>
                      <a:pt x="4392495" y="393401"/>
                    </a:cubicBezTo>
                    <a:lnTo>
                      <a:pt x="4392495" y="393401"/>
                    </a:lnTo>
                    <a:cubicBezTo>
                      <a:pt x="4392495" y="392199"/>
                      <a:pt x="4392495" y="390138"/>
                      <a:pt x="4391980" y="388765"/>
                    </a:cubicBezTo>
                    <a:lnTo>
                      <a:pt x="4391980" y="388765"/>
                    </a:lnTo>
                    <a:cubicBezTo>
                      <a:pt x="4391980" y="388593"/>
                      <a:pt x="4391465" y="388765"/>
                      <a:pt x="4391293" y="387047"/>
                    </a:cubicBezTo>
                    <a:lnTo>
                      <a:pt x="4391293" y="387047"/>
                    </a:lnTo>
                    <a:cubicBezTo>
                      <a:pt x="4391636" y="382755"/>
                      <a:pt x="4394899" y="380694"/>
                      <a:pt x="4396616" y="379492"/>
                    </a:cubicBezTo>
                    <a:lnTo>
                      <a:pt x="4396616" y="379492"/>
                    </a:lnTo>
                    <a:cubicBezTo>
                      <a:pt x="4396273" y="379492"/>
                      <a:pt x="4395757" y="379321"/>
                      <a:pt x="4395242" y="379321"/>
                    </a:cubicBezTo>
                    <a:lnTo>
                      <a:pt x="4395242" y="379321"/>
                    </a:lnTo>
                    <a:cubicBezTo>
                      <a:pt x="4392838" y="378977"/>
                      <a:pt x="4390091" y="378634"/>
                      <a:pt x="4388717" y="378118"/>
                    </a:cubicBezTo>
                    <a:lnTo>
                      <a:pt x="4388717" y="378118"/>
                    </a:lnTo>
                    <a:cubicBezTo>
                      <a:pt x="4387343" y="378118"/>
                      <a:pt x="4384939" y="376916"/>
                      <a:pt x="4384939" y="374684"/>
                    </a:cubicBezTo>
                    <a:lnTo>
                      <a:pt x="4384939" y="374684"/>
                    </a:lnTo>
                    <a:cubicBezTo>
                      <a:pt x="4385454" y="370735"/>
                      <a:pt x="4388889" y="368502"/>
                      <a:pt x="4390091" y="367300"/>
                    </a:cubicBezTo>
                    <a:lnTo>
                      <a:pt x="4390091" y="367300"/>
                    </a:lnTo>
                    <a:cubicBezTo>
                      <a:pt x="4389919" y="367300"/>
                      <a:pt x="4390091" y="367128"/>
                      <a:pt x="4388717" y="366613"/>
                    </a:cubicBezTo>
                    <a:lnTo>
                      <a:pt x="4388717" y="366613"/>
                    </a:lnTo>
                    <a:cubicBezTo>
                      <a:pt x="4387343" y="366098"/>
                      <a:pt x="4385454" y="365583"/>
                      <a:pt x="4383566" y="365583"/>
                    </a:cubicBezTo>
                    <a:lnTo>
                      <a:pt x="4383566" y="365583"/>
                    </a:lnTo>
                    <a:cubicBezTo>
                      <a:pt x="4382020" y="365583"/>
                      <a:pt x="4380474" y="365927"/>
                      <a:pt x="4379616" y="366442"/>
                    </a:cubicBezTo>
                    <a:lnTo>
                      <a:pt x="4379616" y="366442"/>
                    </a:lnTo>
                    <a:cubicBezTo>
                      <a:pt x="4377556" y="367472"/>
                      <a:pt x="4377040" y="369533"/>
                      <a:pt x="4377040" y="372108"/>
                    </a:cubicBezTo>
                    <a:lnTo>
                      <a:pt x="4377040" y="372108"/>
                    </a:lnTo>
                    <a:cubicBezTo>
                      <a:pt x="4377040" y="373310"/>
                      <a:pt x="4377212" y="374684"/>
                      <a:pt x="4377212" y="375714"/>
                    </a:cubicBezTo>
                    <a:lnTo>
                      <a:pt x="4377212" y="375714"/>
                    </a:lnTo>
                    <a:cubicBezTo>
                      <a:pt x="4377212" y="379149"/>
                      <a:pt x="4375666" y="383270"/>
                      <a:pt x="4371889" y="388250"/>
                    </a:cubicBezTo>
                    <a:lnTo>
                      <a:pt x="4371889" y="388250"/>
                    </a:lnTo>
                    <a:cubicBezTo>
                      <a:pt x="4370343" y="390997"/>
                      <a:pt x="4367596" y="391512"/>
                      <a:pt x="4365020" y="391512"/>
                    </a:cubicBezTo>
                    <a:lnTo>
                      <a:pt x="4365020" y="391512"/>
                    </a:lnTo>
                    <a:cubicBezTo>
                      <a:pt x="4357980" y="391512"/>
                      <a:pt x="4347333" y="387391"/>
                      <a:pt x="4340121" y="385674"/>
                    </a:cubicBezTo>
                    <a:lnTo>
                      <a:pt x="4340121" y="385674"/>
                    </a:lnTo>
                    <a:cubicBezTo>
                      <a:pt x="4332051" y="383270"/>
                      <a:pt x="4303374" y="380866"/>
                      <a:pt x="4289637" y="380866"/>
                    </a:cubicBezTo>
                    <a:lnTo>
                      <a:pt x="4289637" y="380866"/>
                    </a:lnTo>
                    <a:lnTo>
                      <a:pt x="4289637" y="380866"/>
                    </a:lnTo>
                    <a:lnTo>
                      <a:pt x="4288950" y="380866"/>
                    </a:lnTo>
                    <a:cubicBezTo>
                      <a:pt x="4274869" y="379492"/>
                      <a:pt x="4221981" y="370735"/>
                      <a:pt x="4213051" y="369533"/>
                    </a:cubicBezTo>
                    <a:lnTo>
                      <a:pt x="4213051" y="369533"/>
                    </a:lnTo>
                    <a:cubicBezTo>
                      <a:pt x="4205668" y="368330"/>
                      <a:pt x="4179052" y="364553"/>
                      <a:pt x="4165314" y="361977"/>
                    </a:cubicBezTo>
                    <a:lnTo>
                      <a:pt x="4165314" y="361977"/>
                    </a:lnTo>
                    <a:cubicBezTo>
                      <a:pt x="4152951" y="360947"/>
                      <a:pt x="4117749" y="356826"/>
                      <a:pt x="4105042" y="356826"/>
                    </a:cubicBezTo>
                    <a:lnTo>
                      <a:pt x="4105042" y="356826"/>
                    </a:lnTo>
                    <a:cubicBezTo>
                      <a:pt x="4103496" y="356826"/>
                      <a:pt x="4102123" y="356826"/>
                      <a:pt x="4101265" y="356997"/>
                    </a:cubicBezTo>
                    <a:lnTo>
                      <a:pt x="4101265" y="356997"/>
                    </a:lnTo>
                    <a:cubicBezTo>
                      <a:pt x="4095426" y="356997"/>
                      <a:pt x="4082719" y="359573"/>
                      <a:pt x="4074820" y="359573"/>
                    </a:cubicBezTo>
                    <a:lnTo>
                      <a:pt x="4074820" y="359573"/>
                    </a:lnTo>
                    <a:lnTo>
                      <a:pt x="4074648" y="359573"/>
                    </a:lnTo>
                    <a:cubicBezTo>
                      <a:pt x="4065547" y="359401"/>
                      <a:pt x="4062800" y="353734"/>
                      <a:pt x="4053527" y="349270"/>
                    </a:cubicBezTo>
                    <a:lnTo>
                      <a:pt x="4053527" y="349270"/>
                    </a:lnTo>
                    <a:cubicBezTo>
                      <a:pt x="4048204" y="346351"/>
                      <a:pt x="4027426" y="345492"/>
                      <a:pt x="4012487" y="345664"/>
                    </a:cubicBezTo>
                    <a:lnTo>
                      <a:pt x="4012487" y="345664"/>
                    </a:lnTo>
                    <a:cubicBezTo>
                      <a:pt x="4004245" y="345664"/>
                      <a:pt x="3997548" y="345836"/>
                      <a:pt x="3995316" y="345836"/>
                    </a:cubicBezTo>
                    <a:lnTo>
                      <a:pt x="3995316" y="345836"/>
                    </a:lnTo>
                    <a:cubicBezTo>
                      <a:pt x="3990679" y="345664"/>
                      <a:pt x="3988619" y="349613"/>
                      <a:pt x="3984326" y="354250"/>
                    </a:cubicBezTo>
                    <a:lnTo>
                      <a:pt x="3984326" y="354250"/>
                    </a:lnTo>
                    <a:cubicBezTo>
                      <a:pt x="3979174" y="358027"/>
                      <a:pt x="3968871" y="361290"/>
                      <a:pt x="3957538" y="361290"/>
                    </a:cubicBezTo>
                    <a:lnTo>
                      <a:pt x="3957538" y="361290"/>
                    </a:lnTo>
                    <a:cubicBezTo>
                      <a:pt x="3955821" y="361290"/>
                      <a:pt x="3954104" y="361290"/>
                      <a:pt x="3952558" y="361119"/>
                    </a:cubicBezTo>
                    <a:lnTo>
                      <a:pt x="3952558" y="361119"/>
                    </a:lnTo>
                    <a:cubicBezTo>
                      <a:pt x="3940366" y="361119"/>
                      <a:pt x="3921478" y="364896"/>
                      <a:pt x="3908942" y="367472"/>
                    </a:cubicBezTo>
                    <a:lnTo>
                      <a:pt x="3908942" y="367472"/>
                    </a:lnTo>
                    <a:cubicBezTo>
                      <a:pt x="3903963" y="368502"/>
                      <a:pt x="3899670" y="368846"/>
                      <a:pt x="3895720" y="368846"/>
                    </a:cubicBezTo>
                    <a:lnTo>
                      <a:pt x="3895720" y="368846"/>
                    </a:lnTo>
                    <a:cubicBezTo>
                      <a:pt x="3889538" y="368846"/>
                      <a:pt x="3884215" y="367643"/>
                      <a:pt x="3879064" y="366270"/>
                    </a:cubicBezTo>
                    <a:lnTo>
                      <a:pt x="3879064" y="366270"/>
                    </a:lnTo>
                    <a:cubicBezTo>
                      <a:pt x="3874771" y="365583"/>
                      <a:pt x="3868589" y="364896"/>
                      <a:pt x="3861721" y="364896"/>
                    </a:cubicBezTo>
                    <a:lnTo>
                      <a:pt x="3861721" y="364896"/>
                    </a:lnTo>
                    <a:cubicBezTo>
                      <a:pt x="3856569" y="364896"/>
                      <a:pt x="3851074" y="365240"/>
                      <a:pt x="3845922" y="366442"/>
                    </a:cubicBezTo>
                    <a:lnTo>
                      <a:pt x="3845922" y="366442"/>
                    </a:lnTo>
                    <a:cubicBezTo>
                      <a:pt x="3841286" y="367300"/>
                      <a:pt x="3836650" y="367815"/>
                      <a:pt x="3832357" y="367815"/>
                    </a:cubicBezTo>
                    <a:lnTo>
                      <a:pt x="3832357" y="367815"/>
                    </a:lnTo>
                    <a:cubicBezTo>
                      <a:pt x="3824802" y="367643"/>
                      <a:pt x="3818792" y="366785"/>
                      <a:pt x="3816387" y="363522"/>
                    </a:cubicBezTo>
                    <a:lnTo>
                      <a:pt x="3816387" y="363522"/>
                    </a:lnTo>
                    <a:cubicBezTo>
                      <a:pt x="3815014" y="362664"/>
                      <a:pt x="3814327" y="362492"/>
                      <a:pt x="3813468" y="362492"/>
                    </a:cubicBezTo>
                    <a:lnTo>
                      <a:pt x="3813468" y="362492"/>
                    </a:lnTo>
                    <a:cubicBezTo>
                      <a:pt x="3812438" y="362492"/>
                      <a:pt x="3811408" y="363007"/>
                      <a:pt x="3811064" y="362664"/>
                    </a:cubicBezTo>
                    <a:lnTo>
                      <a:pt x="3811064" y="362664"/>
                    </a:lnTo>
                    <a:cubicBezTo>
                      <a:pt x="3809347" y="365927"/>
                      <a:pt x="3801963" y="374512"/>
                      <a:pt x="3799731" y="379149"/>
                    </a:cubicBezTo>
                    <a:lnTo>
                      <a:pt x="3799731" y="379149"/>
                    </a:lnTo>
                    <a:cubicBezTo>
                      <a:pt x="3799388" y="379836"/>
                      <a:pt x="3799216" y="380351"/>
                      <a:pt x="3799216" y="381209"/>
                    </a:cubicBezTo>
                    <a:lnTo>
                      <a:pt x="3799216" y="381209"/>
                    </a:lnTo>
                    <a:cubicBezTo>
                      <a:pt x="3799216" y="384815"/>
                      <a:pt x="3802307" y="390138"/>
                      <a:pt x="3803509" y="393401"/>
                    </a:cubicBezTo>
                    <a:lnTo>
                      <a:pt x="3803509" y="393401"/>
                    </a:lnTo>
                    <a:cubicBezTo>
                      <a:pt x="3804196" y="394947"/>
                      <a:pt x="3804539" y="396492"/>
                      <a:pt x="3804539" y="398037"/>
                    </a:cubicBezTo>
                    <a:lnTo>
                      <a:pt x="3804539" y="398037"/>
                    </a:lnTo>
                    <a:cubicBezTo>
                      <a:pt x="3804367" y="403189"/>
                      <a:pt x="3801277" y="407997"/>
                      <a:pt x="3797327" y="408169"/>
                    </a:cubicBezTo>
                    <a:lnTo>
                      <a:pt x="3797327" y="408169"/>
                    </a:lnTo>
                    <a:cubicBezTo>
                      <a:pt x="3796640" y="408512"/>
                      <a:pt x="3796125" y="408512"/>
                      <a:pt x="3795782" y="408512"/>
                    </a:cubicBezTo>
                    <a:lnTo>
                      <a:pt x="3795782" y="408512"/>
                    </a:lnTo>
                    <a:cubicBezTo>
                      <a:pt x="3789943" y="407138"/>
                      <a:pt x="3787883" y="399240"/>
                      <a:pt x="3784448" y="397522"/>
                    </a:cubicBezTo>
                    <a:lnTo>
                      <a:pt x="3784448" y="397522"/>
                    </a:lnTo>
                    <a:cubicBezTo>
                      <a:pt x="3782731" y="395805"/>
                      <a:pt x="3781358" y="394775"/>
                      <a:pt x="3780842" y="394603"/>
                    </a:cubicBezTo>
                    <a:lnTo>
                      <a:pt x="3780842" y="394603"/>
                    </a:lnTo>
                    <a:cubicBezTo>
                      <a:pt x="3780842" y="394947"/>
                      <a:pt x="3780671" y="395290"/>
                      <a:pt x="3780671" y="395805"/>
                    </a:cubicBezTo>
                    <a:lnTo>
                      <a:pt x="3780671" y="395805"/>
                    </a:lnTo>
                    <a:cubicBezTo>
                      <a:pt x="3780671" y="398553"/>
                      <a:pt x="3782216" y="403017"/>
                      <a:pt x="3782216" y="409199"/>
                    </a:cubicBezTo>
                    <a:lnTo>
                      <a:pt x="3782216" y="409199"/>
                    </a:lnTo>
                    <a:cubicBezTo>
                      <a:pt x="3779812" y="416583"/>
                      <a:pt x="3770368" y="418472"/>
                      <a:pt x="3763499" y="420017"/>
                    </a:cubicBezTo>
                    <a:lnTo>
                      <a:pt x="3763499" y="420017"/>
                    </a:lnTo>
                    <a:lnTo>
                      <a:pt x="3763499" y="420017"/>
                    </a:lnTo>
                    <a:cubicBezTo>
                      <a:pt x="3754913" y="419673"/>
                      <a:pt x="3752338" y="410572"/>
                      <a:pt x="3751135" y="408341"/>
                    </a:cubicBezTo>
                    <a:lnTo>
                      <a:pt x="3751135" y="408341"/>
                    </a:lnTo>
                    <a:cubicBezTo>
                      <a:pt x="3750448" y="406967"/>
                      <a:pt x="3749933" y="406795"/>
                      <a:pt x="3748903" y="406623"/>
                    </a:cubicBezTo>
                    <a:lnTo>
                      <a:pt x="3748903" y="406623"/>
                    </a:lnTo>
                    <a:cubicBezTo>
                      <a:pt x="3748217" y="406623"/>
                      <a:pt x="3747530" y="406795"/>
                      <a:pt x="3747186" y="406967"/>
                    </a:cubicBezTo>
                    <a:lnTo>
                      <a:pt x="3747186" y="406967"/>
                    </a:lnTo>
                    <a:cubicBezTo>
                      <a:pt x="3745984" y="407825"/>
                      <a:pt x="3745640" y="409027"/>
                      <a:pt x="3745469" y="411603"/>
                    </a:cubicBezTo>
                    <a:lnTo>
                      <a:pt x="3745469" y="411603"/>
                    </a:lnTo>
                    <a:cubicBezTo>
                      <a:pt x="3745469" y="413320"/>
                      <a:pt x="3745640" y="415380"/>
                      <a:pt x="3745812" y="417613"/>
                    </a:cubicBezTo>
                    <a:lnTo>
                      <a:pt x="3745812" y="417613"/>
                    </a:lnTo>
                    <a:lnTo>
                      <a:pt x="3745812" y="420188"/>
                    </a:lnTo>
                    <a:lnTo>
                      <a:pt x="3745297" y="420188"/>
                    </a:lnTo>
                    <a:cubicBezTo>
                      <a:pt x="3744267" y="422765"/>
                      <a:pt x="3741519" y="424310"/>
                      <a:pt x="3738944" y="424310"/>
                    </a:cubicBezTo>
                    <a:lnTo>
                      <a:pt x="3738944" y="424310"/>
                    </a:lnTo>
                    <a:cubicBezTo>
                      <a:pt x="3735681" y="424310"/>
                      <a:pt x="3732075" y="423280"/>
                      <a:pt x="3727439" y="422765"/>
                    </a:cubicBezTo>
                    <a:lnTo>
                      <a:pt x="3727439" y="422765"/>
                    </a:lnTo>
                    <a:cubicBezTo>
                      <a:pt x="3719025" y="420360"/>
                      <a:pt x="3712843" y="420360"/>
                      <a:pt x="3700308" y="419158"/>
                    </a:cubicBezTo>
                    <a:lnTo>
                      <a:pt x="3700308" y="419158"/>
                    </a:lnTo>
                    <a:lnTo>
                      <a:pt x="3700308" y="419158"/>
                    </a:lnTo>
                    <a:cubicBezTo>
                      <a:pt x="3687772" y="419158"/>
                      <a:pt x="3681934" y="410572"/>
                      <a:pt x="3675237" y="406108"/>
                    </a:cubicBezTo>
                    <a:lnTo>
                      <a:pt x="3675237" y="406108"/>
                    </a:lnTo>
                    <a:cubicBezTo>
                      <a:pt x="3670429" y="403189"/>
                      <a:pt x="3662874" y="400956"/>
                      <a:pt x="3658066" y="401128"/>
                    </a:cubicBezTo>
                    <a:lnTo>
                      <a:pt x="3658066" y="401128"/>
                    </a:lnTo>
                    <a:cubicBezTo>
                      <a:pt x="3657035" y="401128"/>
                      <a:pt x="3656176" y="401300"/>
                      <a:pt x="3654974" y="401471"/>
                    </a:cubicBezTo>
                    <a:lnTo>
                      <a:pt x="3654974" y="401471"/>
                    </a:lnTo>
                    <a:cubicBezTo>
                      <a:pt x="3649136" y="401471"/>
                      <a:pt x="3644500" y="398381"/>
                      <a:pt x="3640722" y="394431"/>
                    </a:cubicBezTo>
                    <a:lnTo>
                      <a:pt x="3640722" y="394431"/>
                    </a:lnTo>
                    <a:cubicBezTo>
                      <a:pt x="3640378" y="394088"/>
                      <a:pt x="3639348" y="393745"/>
                      <a:pt x="3637460" y="393745"/>
                    </a:cubicBezTo>
                    <a:lnTo>
                      <a:pt x="3637460" y="393745"/>
                    </a:lnTo>
                    <a:cubicBezTo>
                      <a:pt x="3634712" y="393745"/>
                      <a:pt x="3630934" y="394431"/>
                      <a:pt x="3626469" y="395290"/>
                    </a:cubicBezTo>
                    <a:lnTo>
                      <a:pt x="3626469" y="395290"/>
                    </a:lnTo>
                    <a:cubicBezTo>
                      <a:pt x="3625611" y="395462"/>
                      <a:pt x="3624581" y="395462"/>
                      <a:pt x="3623722" y="395462"/>
                    </a:cubicBezTo>
                    <a:lnTo>
                      <a:pt x="3623722" y="395462"/>
                    </a:lnTo>
                    <a:cubicBezTo>
                      <a:pt x="3616167" y="395462"/>
                      <a:pt x="3605692" y="391169"/>
                      <a:pt x="3601571" y="390138"/>
                    </a:cubicBezTo>
                    <a:lnTo>
                      <a:pt x="3601571" y="390138"/>
                    </a:lnTo>
                    <a:lnTo>
                      <a:pt x="3601399" y="390138"/>
                    </a:lnTo>
                    <a:cubicBezTo>
                      <a:pt x="3601227" y="390138"/>
                      <a:pt x="3600197" y="390654"/>
                      <a:pt x="3599339" y="392886"/>
                    </a:cubicBezTo>
                    <a:lnTo>
                      <a:pt x="3599339" y="392886"/>
                    </a:lnTo>
                    <a:cubicBezTo>
                      <a:pt x="3598480" y="394947"/>
                      <a:pt x="3597965" y="398037"/>
                      <a:pt x="3597965" y="400613"/>
                    </a:cubicBezTo>
                    <a:lnTo>
                      <a:pt x="3597965" y="400613"/>
                    </a:lnTo>
                    <a:cubicBezTo>
                      <a:pt x="3597965" y="401815"/>
                      <a:pt x="3597965" y="402846"/>
                      <a:pt x="3598308" y="404048"/>
                    </a:cubicBezTo>
                    <a:lnTo>
                      <a:pt x="3598308" y="404048"/>
                    </a:lnTo>
                    <a:cubicBezTo>
                      <a:pt x="3598480" y="409199"/>
                      <a:pt x="3616167" y="415896"/>
                      <a:pt x="3618399" y="417441"/>
                    </a:cubicBezTo>
                    <a:lnTo>
                      <a:pt x="3618399" y="417441"/>
                    </a:lnTo>
                    <a:cubicBezTo>
                      <a:pt x="3620116" y="418815"/>
                      <a:pt x="3628874" y="419673"/>
                      <a:pt x="3629904" y="426542"/>
                    </a:cubicBezTo>
                    <a:lnTo>
                      <a:pt x="3629904" y="426542"/>
                    </a:lnTo>
                    <a:cubicBezTo>
                      <a:pt x="3629904" y="427058"/>
                      <a:pt x="3629904" y="427401"/>
                      <a:pt x="3629732" y="427744"/>
                    </a:cubicBezTo>
                    <a:lnTo>
                      <a:pt x="3629732" y="427744"/>
                    </a:lnTo>
                    <a:lnTo>
                      <a:pt x="3629389" y="429805"/>
                    </a:lnTo>
                    <a:lnTo>
                      <a:pt x="3628702" y="429805"/>
                    </a:lnTo>
                    <a:cubicBezTo>
                      <a:pt x="3626298" y="433067"/>
                      <a:pt x="3621490" y="432037"/>
                      <a:pt x="3617369" y="432552"/>
                    </a:cubicBezTo>
                    <a:lnTo>
                      <a:pt x="3617369" y="432552"/>
                    </a:lnTo>
                    <a:cubicBezTo>
                      <a:pt x="3614106" y="432552"/>
                      <a:pt x="3611015" y="432381"/>
                      <a:pt x="3609813" y="432381"/>
                    </a:cubicBezTo>
                    <a:lnTo>
                      <a:pt x="3609813" y="432381"/>
                    </a:lnTo>
                    <a:cubicBezTo>
                      <a:pt x="3608955" y="432552"/>
                      <a:pt x="3608955" y="432381"/>
                      <a:pt x="3608955" y="433239"/>
                    </a:cubicBezTo>
                    <a:lnTo>
                      <a:pt x="3608955" y="433239"/>
                    </a:lnTo>
                    <a:cubicBezTo>
                      <a:pt x="3608955" y="434441"/>
                      <a:pt x="3610157" y="437704"/>
                      <a:pt x="3615480" y="442340"/>
                    </a:cubicBezTo>
                    <a:lnTo>
                      <a:pt x="3615480" y="442340"/>
                    </a:lnTo>
                    <a:cubicBezTo>
                      <a:pt x="3623551" y="451785"/>
                      <a:pt x="3640722" y="456764"/>
                      <a:pt x="3647763" y="460886"/>
                    </a:cubicBezTo>
                    <a:lnTo>
                      <a:pt x="3647763" y="460886"/>
                    </a:lnTo>
                    <a:cubicBezTo>
                      <a:pt x="3655146" y="465694"/>
                      <a:pt x="3665449" y="486299"/>
                      <a:pt x="3667853" y="487501"/>
                    </a:cubicBezTo>
                    <a:lnTo>
                      <a:pt x="3667853" y="487501"/>
                    </a:lnTo>
                    <a:cubicBezTo>
                      <a:pt x="3669055" y="488188"/>
                      <a:pt x="3672490" y="489047"/>
                      <a:pt x="3676267" y="489047"/>
                    </a:cubicBezTo>
                    <a:lnTo>
                      <a:pt x="3676267" y="489047"/>
                    </a:lnTo>
                    <a:cubicBezTo>
                      <a:pt x="3677813" y="489047"/>
                      <a:pt x="3679530" y="488875"/>
                      <a:pt x="3680732" y="488875"/>
                    </a:cubicBezTo>
                    <a:lnTo>
                      <a:pt x="3680732" y="488875"/>
                    </a:lnTo>
                    <a:cubicBezTo>
                      <a:pt x="3682449" y="488016"/>
                      <a:pt x="3684166" y="487673"/>
                      <a:pt x="3686055" y="487673"/>
                    </a:cubicBezTo>
                    <a:lnTo>
                      <a:pt x="3686055" y="487673"/>
                    </a:lnTo>
                    <a:cubicBezTo>
                      <a:pt x="3691550" y="487673"/>
                      <a:pt x="3697560" y="490249"/>
                      <a:pt x="3700308" y="491279"/>
                    </a:cubicBezTo>
                    <a:lnTo>
                      <a:pt x="3700308" y="491279"/>
                    </a:lnTo>
                    <a:cubicBezTo>
                      <a:pt x="3703055" y="492309"/>
                      <a:pt x="3718853" y="492481"/>
                      <a:pt x="3730358" y="496259"/>
                    </a:cubicBezTo>
                    <a:lnTo>
                      <a:pt x="3730358" y="496259"/>
                    </a:lnTo>
                    <a:cubicBezTo>
                      <a:pt x="3740661" y="499007"/>
                      <a:pt x="3745984" y="507592"/>
                      <a:pt x="3746327" y="512744"/>
                    </a:cubicBezTo>
                    <a:lnTo>
                      <a:pt x="3746327" y="512744"/>
                    </a:lnTo>
                    <a:cubicBezTo>
                      <a:pt x="3746327" y="513431"/>
                      <a:pt x="3746155" y="513946"/>
                      <a:pt x="3746155" y="514289"/>
                    </a:cubicBezTo>
                    <a:lnTo>
                      <a:pt x="3746155" y="514289"/>
                    </a:lnTo>
                    <a:lnTo>
                      <a:pt x="3745640" y="516178"/>
                    </a:lnTo>
                    <a:lnTo>
                      <a:pt x="3744610" y="516178"/>
                    </a:lnTo>
                    <a:cubicBezTo>
                      <a:pt x="3743924" y="516521"/>
                      <a:pt x="3743065" y="516693"/>
                      <a:pt x="3742893" y="516693"/>
                    </a:cubicBezTo>
                    <a:lnTo>
                      <a:pt x="3742893" y="516693"/>
                    </a:lnTo>
                    <a:cubicBezTo>
                      <a:pt x="3740661" y="516693"/>
                      <a:pt x="3737913" y="515663"/>
                      <a:pt x="3734479" y="514976"/>
                    </a:cubicBezTo>
                    <a:lnTo>
                      <a:pt x="3734479" y="514976"/>
                    </a:lnTo>
                    <a:cubicBezTo>
                      <a:pt x="3733621" y="514804"/>
                      <a:pt x="3731731" y="514632"/>
                      <a:pt x="3729499" y="514632"/>
                    </a:cubicBezTo>
                    <a:lnTo>
                      <a:pt x="3729499" y="514632"/>
                    </a:lnTo>
                    <a:cubicBezTo>
                      <a:pt x="3720398" y="514632"/>
                      <a:pt x="3704772" y="516350"/>
                      <a:pt x="3698418" y="516350"/>
                    </a:cubicBezTo>
                    <a:lnTo>
                      <a:pt x="3698418" y="516350"/>
                    </a:lnTo>
                    <a:cubicBezTo>
                      <a:pt x="3692065" y="516350"/>
                      <a:pt x="3688631" y="516350"/>
                      <a:pt x="3685197" y="517552"/>
                    </a:cubicBezTo>
                    <a:lnTo>
                      <a:pt x="3685197" y="517552"/>
                    </a:lnTo>
                    <a:cubicBezTo>
                      <a:pt x="3679702" y="518925"/>
                      <a:pt x="3668540" y="520127"/>
                      <a:pt x="3659439" y="520299"/>
                    </a:cubicBezTo>
                    <a:lnTo>
                      <a:pt x="3659439" y="520299"/>
                    </a:lnTo>
                    <a:cubicBezTo>
                      <a:pt x="3650853" y="520127"/>
                      <a:pt x="3613591" y="520642"/>
                      <a:pt x="3607237" y="524077"/>
                    </a:cubicBezTo>
                    <a:lnTo>
                      <a:pt x="3607237" y="524077"/>
                    </a:lnTo>
                    <a:cubicBezTo>
                      <a:pt x="3604147" y="525279"/>
                      <a:pt x="3603803" y="526481"/>
                      <a:pt x="3603631" y="528885"/>
                    </a:cubicBezTo>
                    <a:lnTo>
                      <a:pt x="3603631" y="528885"/>
                    </a:lnTo>
                    <a:cubicBezTo>
                      <a:pt x="3603631" y="530774"/>
                      <a:pt x="3604318" y="533178"/>
                      <a:pt x="3605177" y="535754"/>
                    </a:cubicBezTo>
                    <a:lnTo>
                      <a:pt x="3605177" y="535754"/>
                    </a:lnTo>
                    <a:cubicBezTo>
                      <a:pt x="3605177" y="538844"/>
                      <a:pt x="3605692" y="540390"/>
                      <a:pt x="3605692" y="542794"/>
                    </a:cubicBezTo>
                    <a:lnTo>
                      <a:pt x="3605692" y="542794"/>
                    </a:lnTo>
                    <a:cubicBezTo>
                      <a:pt x="3605692" y="543996"/>
                      <a:pt x="3605520" y="545198"/>
                      <a:pt x="3604834" y="547259"/>
                    </a:cubicBezTo>
                    <a:lnTo>
                      <a:pt x="3604834" y="547259"/>
                    </a:lnTo>
                    <a:cubicBezTo>
                      <a:pt x="3602773" y="550349"/>
                      <a:pt x="3600026" y="559279"/>
                      <a:pt x="3598995" y="562541"/>
                    </a:cubicBezTo>
                    <a:lnTo>
                      <a:pt x="3598995" y="562541"/>
                    </a:lnTo>
                    <a:lnTo>
                      <a:pt x="3598995" y="562541"/>
                    </a:lnTo>
                    <a:cubicBezTo>
                      <a:pt x="3599167" y="567864"/>
                      <a:pt x="3596934" y="569582"/>
                      <a:pt x="3596248" y="571127"/>
                    </a:cubicBezTo>
                    <a:lnTo>
                      <a:pt x="3596248" y="571127"/>
                    </a:lnTo>
                    <a:cubicBezTo>
                      <a:pt x="3595389" y="573016"/>
                      <a:pt x="3594702" y="574218"/>
                      <a:pt x="3594702" y="576279"/>
                    </a:cubicBezTo>
                    <a:lnTo>
                      <a:pt x="3594702" y="576279"/>
                    </a:lnTo>
                    <a:cubicBezTo>
                      <a:pt x="3594702" y="577137"/>
                      <a:pt x="3594702" y="578167"/>
                      <a:pt x="3594874" y="578854"/>
                    </a:cubicBezTo>
                    <a:lnTo>
                      <a:pt x="3594874" y="578854"/>
                    </a:lnTo>
                    <a:cubicBezTo>
                      <a:pt x="3595733" y="580057"/>
                      <a:pt x="3595904" y="581430"/>
                      <a:pt x="3595904" y="582804"/>
                    </a:cubicBezTo>
                    <a:lnTo>
                      <a:pt x="3595904" y="582804"/>
                    </a:lnTo>
                    <a:cubicBezTo>
                      <a:pt x="3595733" y="587955"/>
                      <a:pt x="3592298" y="592935"/>
                      <a:pt x="3591440" y="599289"/>
                    </a:cubicBezTo>
                    <a:lnTo>
                      <a:pt x="3591440" y="599289"/>
                    </a:lnTo>
                    <a:cubicBezTo>
                      <a:pt x="3591268" y="607187"/>
                      <a:pt x="3601056" y="610965"/>
                      <a:pt x="3605177" y="612339"/>
                    </a:cubicBezTo>
                    <a:lnTo>
                      <a:pt x="3605177" y="612339"/>
                    </a:lnTo>
                    <a:cubicBezTo>
                      <a:pt x="3610328" y="614915"/>
                      <a:pt x="3616682" y="618693"/>
                      <a:pt x="3629389" y="626420"/>
                    </a:cubicBezTo>
                    <a:lnTo>
                      <a:pt x="3629389" y="626420"/>
                    </a:lnTo>
                    <a:cubicBezTo>
                      <a:pt x="3639177" y="633117"/>
                      <a:pt x="3668712" y="633632"/>
                      <a:pt x="3671975" y="633460"/>
                    </a:cubicBezTo>
                    <a:lnTo>
                      <a:pt x="3671975" y="633460"/>
                    </a:lnTo>
                    <a:lnTo>
                      <a:pt x="3672146" y="633460"/>
                    </a:lnTo>
                    <a:cubicBezTo>
                      <a:pt x="3679014" y="634318"/>
                      <a:pt x="3678156" y="641531"/>
                      <a:pt x="3678328" y="645652"/>
                    </a:cubicBezTo>
                    <a:lnTo>
                      <a:pt x="3678328" y="645652"/>
                    </a:lnTo>
                    <a:cubicBezTo>
                      <a:pt x="3676096" y="651490"/>
                      <a:pt x="3668712" y="653551"/>
                      <a:pt x="3658752" y="653722"/>
                    </a:cubicBezTo>
                    <a:lnTo>
                      <a:pt x="3658752" y="653722"/>
                    </a:lnTo>
                    <a:cubicBezTo>
                      <a:pt x="3652914" y="654409"/>
                      <a:pt x="3649136" y="654581"/>
                      <a:pt x="3645873" y="654581"/>
                    </a:cubicBezTo>
                    <a:lnTo>
                      <a:pt x="3645873" y="654581"/>
                    </a:lnTo>
                    <a:cubicBezTo>
                      <a:pt x="3642783" y="654581"/>
                      <a:pt x="3640207" y="654237"/>
                      <a:pt x="3637631" y="653551"/>
                    </a:cubicBezTo>
                    <a:lnTo>
                      <a:pt x="3637631" y="653551"/>
                    </a:lnTo>
                    <a:cubicBezTo>
                      <a:pt x="3636257" y="653207"/>
                      <a:pt x="3634712" y="653036"/>
                      <a:pt x="3632995" y="653036"/>
                    </a:cubicBezTo>
                    <a:lnTo>
                      <a:pt x="3632995" y="653036"/>
                    </a:lnTo>
                    <a:cubicBezTo>
                      <a:pt x="3631449" y="653036"/>
                      <a:pt x="3629732" y="653207"/>
                      <a:pt x="3628530" y="653207"/>
                    </a:cubicBezTo>
                    <a:lnTo>
                      <a:pt x="3628530" y="653207"/>
                    </a:lnTo>
                    <a:cubicBezTo>
                      <a:pt x="3626985" y="653379"/>
                      <a:pt x="3625783" y="653551"/>
                      <a:pt x="3625096" y="653379"/>
                    </a:cubicBezTo>
                    <a:lnTo>
                      <a:pt x="3625096" y="653379"/>
                    </a:lnTo>
                    <a:cubicBezTo>
                      <a:pt x="3623722" y="653894"/>
                      <a:pt x="3622348" y="653894"/>
                      <a:pt x="3620803" y="653894"/>
                    </a:cubicBezTo>
                    <a:lnTo>
                      <a:pt x="3620803" y="653894"/>
                    </a:lnTo>
                    <a:cubicBezTo>
                      <a:pt x="3615823" y="653894"/>
                      <a:pt x="3609470" y="652177"/>
                      <a:pt x="3605177" y="647884"/>
                    </a:cubicBezTo>
                    <a:lnTo>
                      <a:pt x="3605177" y="647884"/>
                    </a:lnTo>
                    <a:cubicBezTo>
                      <a:pt x="3603460" y="646682"/>
                      <a:pt x="3601571" y="645995"/>
                      <a:pt x="3598823" y="645995"/>
                    </a:cubicBezTo>
                    <a:lnTo>
                      <a:pt x="3598823" y="645995"/>
                    </a:lnTo>
                    <a:cubicBezTo>
                      <a:pt x="3594702" y="645995"/>
                      <a:pt x="3588864" y="647197"/>
                      <a:pt x="3581137" y="649429"/>
                    </a:cubicBezTo>
                    <a:lnTo>
                      <a:pt x="3581137" y="649429"/>
                    </a:lnTo>
                    <a:cubicBezTo>
                      <a:pt x="3575814" y="651319"/>
                      <a:pt x="3570662" y="652177"/>
                      <a:pt x="3565854" y="652177"/>
                    </a:cubicBezTo>
                    <a:lnTo>
                      <a:pt x="3565854" y="652177"/>
                    </a:lnTo>
                    <a:cubicBezTo>
                      <a:pt x="3557440" y="652177"/>
                      <a:pt x="3549884" y="649945"/>
                      <a:pt x="3544389" y="648399"/>
                    </a:cubicBezTo>
                    <a:lnTo>
                      <a:pt x="3544389" y="648399"/>
                    </a:lnTo>
                    <a:cubicBezTo>
                      <a:pt x="3537177" y="646339"/>
                      <a:pt x="3530995" y="644278"/>
                      <a:pt x="3524642" y="644278"/>
                    </a:cubicBezTo>
                    <a:lnTo>
                      <a:pt x="3524642" y="644278"/>
                    </a:lnTo>
                    <a:cubicBezTo>
                      <a:pt x="3523097" y="644278"/>
                      <a:pt x="3521723" y="644278"/>
                      <a:pt x="3520177" y="644621"/>
                    </a:cubicBezTo>
                    <a:lnTo>
                      <a:pt x="3520177" y="644621"/>
                    </a:lnTo>
                    <a:cubicBezTo>
                      <a:pt x="3518632" y="644793"/>
                      <a:pt x="3516571" y="644965"/>
                      <a:pt x="3513996" y="644965"/>
                    </a:cubicBezTo>
                    <a:lnTo>
                      <a:pt x="3513996" y="644965"/>
                    </a:lnTo>
                    <a:cubicBezTo>
                      <a:pt x="3498885" y="644965"/>
                      <a:pt x="3466087" y="642046"/>
                      <a:pt x="3455612" y="641015"/>
                    </a:cubicBezTo>
                    <a:lnTo>
                      <a:pt x="3455612" y="641015"/>
                    </a:lnTo>
                    <a:lnTo>
                      <a:pt x="3455440" y="641015"/>
                    </a:lnTo>
                    <a:cubicBezTo>
                      <a:pt x="3442047" y="641015"/>
                      <a:pt x="3398087" y="629510"/>
                      <a:pt x="3390017" y="628480"/>
                    </a:cubicBezTo>
                    <a:lnTo>
                      <a:pt x="3390017" y="628480"/>
                    </a:lnTo>
                    <a:lnTo>
                      <a:pt x="3389845" y="628480"/>
                    </a:lnTo>
                    <a:cubicBezTo>
                      <a:pt x="3379027" y="628480"/>
                      <a:pt x="3356532" y="622127"/>
                      <a:pt x="3352239" y="620753"/>
                    </a:cubicBezTo>
                    <a:lnTo>
                      <a:pt x="3352239" y="620753"/>
                    </a:lnTo>
                    <a:cubicBezTo>
                      <a:pt x="3350866" y="619894"/>
                      <a:pt x="3340562" y="618349"/>
                      <a:pt x="3332149" y="618521"/>
                    </a:cubicBezTo>
                    <a:lnTo>
                      <a:pt x="3332149" y="618521"/>
                    </a:lnTo>
                    <a:lnTo>
                      <a:pt x="3332149" y="616632"/>
                    </a:lnTo>
                    <a:lnTo>
                      <a:pt x="3331805" y="618521"/>
                    </a:lnTo>
                    <a:cubicBezTo>
                      <a:pt x="3322017" y="618349"/>
                      <a:pt x="3293512" y="610965"/>
                      <a:pt x="3285957" y="608390"/>
                    </a:cubicBezTo>
                    <a:lnTo>
                      <a:pt x="3285957" y="608390"/>
                    </a:lnTo>
                    <a:cubicBezTo>
                      <a:pt x="3279432" y="607016"/>
                      <a:pt x="3269987" y="603410"/>
                      <a:pt x="3244230" y="603410"/>
                    </a:cubicBezTo>
                    <a:lnTo>
                      <a:pt x="3244230" y="603410"/>
                    </a:lnTo>
                    <a:cubicBezTo>
                      <a:pt x="3244230" y="603410"/>
                      <a:pt x="3244230" y="603410"/>
                      <a:pt x="3243715" y="603410"/>
                    </a:cubicBezTo>
                    <a:lnTo>
                      <a:pt x="3243715" y="603410"/>
                    </a:lnTo>
                    <a:cubicBezTo>
                      <a:pt x="3241654" y="603582"/>
                      <a:pt x="3239593" y="603582"/>
                      <a:pt x="3237877" y="603582"/>
                    </a:cubicBezTo>
                    <a:lnTo>
                      <a:pt x="3237877" y="603582"/>
                    </a:lnTo>
                    <a:cubicBezTo>
                      <a:pt x="3215725" y="603582"/>
                      <a:pt x="3203190" y="596713"/>
                      <a:pt x="3198554" y="590703"/>
                    </a:cubicBezTo>
                    <a:lnTo>
                      <a:pt x="3198554" y="590703"/>
                    </a:lnTo>
                    <a:cubicBezTo>
                      <a:pt x="3198038" y="587783"/>
                      <a:pt x="3172109" y="580228"/>
                      <a:pt x="3164382" y="576622"/>
                    </a:cubicBezTo>
                    <a:lnTo>
                      <a:pt x="3164382" y="576622"/>
                    </a:lnTo>
                    <a:cubicBezTo>
                      <a:pt x="3156140" y="573016"/>
                      <a:pt x="3136908" y="569238"/>
                      <a:pt x="3130039" y="569238"/>
                    </a:cubicBezTo>
                    <a:lnTo>
                      <a:pt x="3130039" y="569238"/>
                    </a:lnTo>
                    <a:cubicBezTo>
                      <a:pt x="3128837" y="569238"/>
                      <a:pt x="3126776" y="569238"/>
                      <a:pt x="3124200" y="569238"/>
                    </a:cubicBezTo>
                    <a:lnTo>
                      <a:pt x="3124200" y="569238"/>
                    </a:lnTo>
                    <a:cubicBezTo>
                      <a:pt x="3108059" y="569238"/>
                      <a:pt x="3070625" y="569066"/>
                      <a:pt x="3060494" y="566834"/>
                    </a:cubicBezTo>
                    <a:lnTo>
                      <a:pt x="3060494" y="566834"/>
                    </a:lnTo>
                    <a:cubicBezTo>
                      <a:pt x="3048130" y="565289"/>
                      <a:pt x="3036797" y="561854"/>
                      <a:pt x="3032848" y="557561"/>
                    </a:cubicBezTo>
                    <a:lnTo>
                      <a:pt x="3032848" y="557561"/>
                    </a:lnTo>
                    <a:cubicBezTo>
                      <a:pt x="3030615" y="556531"/>
                      <a:pt x="3025635" y="555158"/>
                      <a:pt x="3020999" y="552753"/>
                    </a:cubicBezTo>
                    <a:lnTo>
                      <a:pt x="3020999" y="552753"/>
                    </a:lnTo>
                    <a:cubicBezTo>
                      <a:pt x="3014302" y="550865"/>
                      <a:pt x="3009666" y="542794"/>
                      <a:pt x="3005716" y="537986"/>
                    </a:cubicBezTo>
                    <a:lnTo>
                      <a:pt x="3005716" y="537986"/>
                    </a:lnTo>
                    <a:cubicBezTo>
                      <a:pt x="3004171" y="534551"/>
                      <a:pt x="2983222" y="532320"/>
                      <a:pt x="2973262" y="531461"/>
                    </a:cubicBezTo>
                    <a:lnTo>
                      <a:pt x="2973262" y="531461"/>
                    </a:lnTo>
                    <a:cubicBezTo>
                      <a:pt x="2960212" y="529400"/>
                      <a:pt x="2934111" y="513087"/>
                      <a:pt x="2931020" y="508623"/>
                    </a:cubicBezTo>
                    <a:lnTo>
                      <a:pt x="2931020" y="508623"/>
                    </a:lnTo>
                    <a:cubicBezTo>
                      <a:pt x="2929474" y="505360"/>
                      <a:pt x="2929474" y="502441"/>
                      <a:pt x="2929474" y="498663"/>
                    </a:cubicBezTo>
                    <a:lnTo>
                      <a:pt x="2929474" y="498663"/>
                    </a:lnTo>
                    <a:cubicBezTo>
                      <a:pt x="2930161" y="497633"/>
                      <a:pt x="2923464" y="492996"/>
                      <a:pt x="2920202" y="490249"/>
                    </a:cubicBezTo>
                    <a:lnTo>
                      <a:pt x="2920202" y="490249"/>
                    </a:lnTo>
                    <a:lnTo>
                      <a:pt x="2920202" y="490421"/>
                    </a:lnTo>
                    <a:cubicBezTo>
                      <a:pt x="2919515" y="490249"/>
                      <a:pt x="2917455" y="491279"/>
                      <a:pt x="2917283" y="491451"/>
                    </a:cubicBezTo>
                    <a:lnTo>
                      <a:pt x="2917283" y="491451"/>
                    </a:lnTo>
                    <a:cubicBezTo>
                      <a:pt x="2914535" y="493855"/>
                      <a:pt x="2911444" y="498148"/>
                      <a:pt x="2906808" y="498491"/>
                    </a:cubicBezTo>
                    <a:lnTo>
                      <a:pt x="2906808" y="498491"/>
                    </a:lnTo>
                    <a:cubicBezTo>
                      <a:pt x="2903031" y="498491"/>
                      <a:pt x="2901656" y="494714"/>
                      <a:pt x="2901656" y="492653"/>
                    </a:cubicBezTo>
                    <a:lnTo>
                      <a:pt x="2901656" y="492653"/>
                    </a:lnTo>
                    <a:cubicBezTo>
                      <a:pt x="2901656" y="491279"/>
                      <a:pt x="2901828" y="489906"/>
                      <a:pt x="2901828" y="488704"/>
                    </a:cubicBezTo>
                    <a:lnTo>
                      <a:pt x="2901828" y="488704"/>
                    </a:lnTo>
                    <a:cubicBezTo>
                      <a:pt x="2901141" y="488360"/>
                      <a:pt x="2899253" y="487673"/>
                      <a:pt x="2898394" y="485613"/>
                    </a:cubicBezTo>
                    <a:lnTo>
                      <a:pt x="2898394" y="485613"/>
                    </a:lnTo>
                    <a:cubicBezTo>
                      <a:pt x="2898394" y="485613"/>
                      <a:pt x="2898394" y="485613"/>
                      <a:pt x="2898051" y="484582"/>
                    </a:cubicBezTo>
                    <a:lnTo>
                      <a:pt x="2898051" y="484582"/>
                    </a:lnTo>
                    <a:cubicBezTo>
                      <a:pt x="2898394" y="480118"/>
                      <a:pt x="2901485" y="478916"/>
                      <a:pt x="2902515" y="476512"/>
                    </a:cubicBezTo>
                    <a:lnTo>
                      <a:pt x="2902515" y="476512"/>
                    </a:lnTo>
                    <a:cubicBezTo>
                      <a:pt x="2902687" y="476168"/>
                      <a:pt x="2902687" y="476683"/>
                      <a:pt x="2902687" y="475653"/>
                    </a:cubicBezTo>
                    <a:lnTo>
                      <a:pt x="2902687" y="475653"/>
                    </a:lnTo>
                    <a:cubicBezTo>
                      <a:pt x="2902687" y="474623"/>
                      <a:pt x="2902343" y="472390"/>
                      <a:pt x="2901828" y="468613"/>
                    </a:cubicBezTo>
                    <a:lnTo>
                      <a:pt x="2901828" y="468613"/>
                    </a:lnTo>
                    <a:cubicBezTo>
                      <a:pt x="2901828" y="468269"/>
                      <a:pt x="2901656" y="467926"/>
                      <a:pt x="2901656" y="467410"/>
                    </a:cubicBezTo>
                    <a:lnTo>
                      <a:pt x="2901656" y="467410"/>
                    </a:lnTo>
                    <a:cubicBezTo>
                      <a:pt x="2902687" y="460714"/>
                      <a:pt x="2909555" y="460027"/>
                      <a:pt x="2914020" y="459683"/>
                    </a:cubicBezTo>
                    <a:lnTo>
                      <a:pt x="2914020" y="459683"/>
                    </a:lnTo>
                    <a:cubicBezTo>
                      <a:pt x="2913677" y="459512"/>
                      <a:pt x="2913505" y="459340"/>
                      <a:pt x="2913162" y="459168"/>
                    </a:cubicBezTo>
                    <a:lnTo>
                      <a:pt x="2913162" y="459168"/>
                    </a:lnTo>
                    <a:cubicBezTo>
                      <a:pt x="2910586" y="458825"/>
                      <a:pt x="2906293" y="457279"/>
                      <a:pt x="2903374" y="453158"/>
                    </a:cubicBezTo>
                    <a:lnTo>
                      <a:pt x="2903374" y="453158"/>
                    </a:lnTo>
                    <a:cubicBezTo>
                      <a:pt x="2900626" y="448522"/>
                      <a:pt x="2895818" y="439764"/>
                      <a:pt x="2895646" y="437704"/>
                    </a:cubicBezTo>
                    <a:lnTo>
                      <a:pt x="2895646" y="437704"/>
                    </a:lnTo>
                    <a:cubicBezTo>
                      <a:pt x="2895303" y="437017"/>
                      <a:pt x="2895303" y="436502"/>
                      <a:pt x="2895303" y="436502"/>
                    </a:cubicBezTo>
                    <a:lnTo>
                      <a:pt x="2895303" y="436502"/>
                    </a:lnTo>
                    <a:cubicBezTo>
                      <a:pt x="2895475" y="433583"/>
                      <a:pt x="2896161" y="428946"/>
                      <a:pt x="2900626" y="427916"/>
                    </a:cubicBezTo>
                    <a:lnTo>
                      <a:pt x="2900626" y="427916"/>
                    </a:lnTo>
                    <a:cubicBezTo>
                      <a:pt x="2900798" y="427401"/>
                      <a:pt x="2900969" y="425168"/>
                      <a:pt x="2903202" y="421219"/>
                    </a:cubicBezTo>
                    <a:lnTo>
                      <a:pt x="2903202" y="421219"/>
                    </a:lnTo>
                    <a:cubicBezTo>
                      <a:pt x="2904404" y="419158"/>
                      <a:pt x="2906636" y="418300"/>
                      <a:pt x="2908525" y="418300"/>
                    </a:cubicBezTo>
                    <a:lnTo>
                      <a:pt x="2908525" y="418300"/>
                    </a:lnTo>
                    <a:cubicBezTo>
                      <a:pt x="2911960" y="418472"/>
                      <a:pt x="2915050" y="420188"/>
                      <a:pt x="2916596" y="420017"/>
                    </a:cubicBezTo>
                    <a:lnTo>
                      <a:pt x="2916596" y="420017"/>
                    </a:lnTo>
                    <a:cubicBezTo>
                      <a:pt x="2921576" y="420017"/>
                      <a:pt x="2926212" y="420017"/>
                      <a:pt x="2933767" y="417441"/>
                    </a:cubicBezTo>
                    <a:lnTo>
                      <a:pt x="2933767" y="417441"/>
                    </a:lnTo>
                    <a:cubicBezTo>
                      <a:pt x="2934626" y="417270"/>
                      <a:pt x="2935656" y="417098"/>
                      <a:pt x="2936687" y="417098"/>
                    </a:cubicBezTo>
                    <a:lnTo>
                      <a:pt x="2936687" y="417098"/>
                    </a:lnTo>
                    <a:cubicBezTo>
                      <a:pt x="2942525" y="417270"/>
                      <a:pt x="2945272" y="420188"/>
                      <a:pt x="2953171" y="421219"/>
                    </a:cubicBezTo>
                    <a:lnTo>
                      <a:pt x="2953171" y="421219"/>
                    </a:lnTo>
                    <a:cubicBezTo>
                      <a:pt x="2962616" y="420704"/>
                      <a:pt x="2960384" y="419330"/>
                      <a:pt x="2963474" y="414865"/>
                    </a:cubicBezTo>
                    <a:lnTo>
                      <a:pt x="2963474" y="414865"/>
                    </a:lnTo>
                    <a:cubicBezTo>
                      <a:pt x="2965192" y="411259"/>
                      <a:pt x="2968110" y="410916"/>
                      <a:pt x="2974464" y="409714"/>
                    </a:cubicBezTo>
                    <a:lnTo>
                      <a:pt x="2974464" y="409714"/>
                    </a:lnTo>
                    <a:cubicBezTo>
                      <a:pt x="2978242" y="409886"/>
                      <a:pt x="2983050" y="406451"/>
                      <a:pt x="2986999" y="403704"/>
                    </a:cubicBezTo>
                    <a:lnTo>
                      <a:pt x="2986999" y="403704"/>
                    </a:lnTo>
                    <a:cubicBezTo>
                      <a:pt x="2989232" y="402159"/>
                      <a:pt x="2991635" y="401300"/>
                      <a:pt x="2994383" y="401300"/>
                    </a:cubicBezTo>
                    <a:lnTo>
                      <a:pt x="2994383" y="401300"/>
                    </a:lnTo>
                    <a:cubicBezTo>
                      <a:pt x="2996959" y="401300"/>
                      <a:pt x="2999878" y="401987"/>
                      <a:pt x="3002969" y="403361"/>
                    </a:cubicBezTo>
                    <a:lnTo>
                      <a:pt x="3002969" y="403361"/>
                    </a:lnTo>
                    <a:cubicBezTo>
                      <a:pt x="3011383" y="406280"/>
                      <a:pt x="3012070" y="410572"/>
                      <a:pt x="3016191" y="412462"/>
                    </a:cubicBezTo>
                    <a:lnTo>
                      <a:pt x="3016191" y="412462"/>
                    </a:lnTo>
                    <a:cubicBezTo>
                      <a:pt x="3016191" y="411775"/>
                      <a:pt x="3016191" y="410916"/>
                      <a:pt x="3016191" y="409886"/>
                    </a:cubicBezTo>
                    <a:lnTo>
                      <a:pt x="3016191" y="409886"/>
                    </a:lnTo>
                    <a:cubicBezTo>
                      <a:pt x="3016191" y="409371"/>
                      <a:pt x="3016191" y="408684"/>
                      <a:pt x="3016191" y="407654"/>
                    </a:cubicBezTo>
                    <a:lnTo>
                      <a:pt x="3016191" y="407654"/>
                    </a:lnTo>
                    <a:cubicBezTo>
                      <a:pt x="3016191" y="407482"/>
                      <a:pt x="3016191" y="407310"/>
                      <a:pt x="3016191" y="406967"/>
                    </a:cubicBezTo>
                    <a:lnTo>
                      <a:pt x="3016191" y="406967"/>
                    </a:lnTo>
                    <a:cubicBezTo>
                      <a:pt x="3016191" y="405936"/>
                      <a:pt x="3015332" y="404906"/>
                      <a:pt x="3012585" y="404048"/>
                    </a:cubicBezTo>
                    <a:lnTo>
                      <a:pt x="3012585" y="404048"/>
                    </a:lnTo>
                    <a:cubicBezTo>
                      <a:pt x="3010181" y="403189"/>
                      <a:pt x="3006747" y="402846"/>
                      <a:pt x="3004514" y="402846"/>
                    </a:cubicBezTo>
                    <a:lnTo>
                      <a:pt x="3004514" y="402846"/>
                    </a:lnTo>
                    <a:lnTo>
                      <a:pt x="3004514" y="402846"/>
                    </a:lnTo>
                    <a:cubicBezTo>
                      <a:pt x="2998333" y="402330"/>
                      <a:pt x="2996100" y="396320"/>
                      <a:pt x="2995242" y="394603"/>
                    </a:cubicBezTo>
                    <a:lnTo>
                      <a:pt x="2995242" y="394603"/>
                    </a:lnTo>
                    <a:cubicBezTo>
                      <a:pt x="2995242" y="394603"/>
                      <a:pt x="2995070" y="394603"/>
                      <a:pt x="2994898" y="394431"/>
                    </a:cubicBezTo>
                    <a:lnTo>
                      <a:pt x="2994898" y="394431"/>
                    </a:lnTo>
                    <a:cubicBezTo>
                      <a:pt x="2994727" y="394431"/>
                      <a:pt x="2994383" y="394260"/>
                      <a:pt x="2993868" y="394431"/>
                    </a:cubicBezTo>
                    <a:lnTo>
                      <a:pt x="2993868" y="394431"/>
                    </a:lnTo>
                    <a:cubicBezTo>
                      <a:pt x="2990262" y="394431"/>
                      <a:pt x="2983050" y="396835"/>
                      <a:pt x="2981676" y="397694"/>
                    </a:cubicBezTo>
                    <a:lnTo>
                      <a:pt x="2981676" y="397694"/>
                    </a:lnTo>
                    <a:cubicBezTo>
                      <a:pt x="2980989" y="398037"/>
                      <a:pt x="2980303" y="398209"/>
                      <a:pt x="2979788" y="398209"/>
                    </a:cubicBezTo>
                    <a:lnTo>
                      <a:pt x="2979788" y="398209"/>
                    </a:lnTo>
                    <a:cubicBezTo>
                      <a:pt x="2976868" y="398037"/>
                      <a:pt x="2976181" y="395462"/>
                      <a:pt x="2976010" y="394088"/>
                    </a:cubicBezTo>
                    <a:lnTo>
                      <a:pt x="2976010" y="394088"/>
                    </a:lnTo>
                    <a:cubicBezTo>
                      <a:pt x="2975666" y="392542"/>
                      <a:pt x="2975838" y="390825"/>
                      <a:pt x="2975838" y="388421"/>
                    </a:cubicBezTo>
                    <a:lnTo>
                      <a:pt x="2975838" y="388421"/>
                    </a:lnTo>
                    <a:cubicBezTo>
                      <a:pt x="2975838" y="388250"/>
                      <a:pt x="2976010" y="387906"/>
                      <a:pt x="2976010" y="387563"/>
                    </a:cubicBezTo>
                    <a:lnTo>
                      <a:pt x="2976010" y="387563"/>
                    </a:lnTo>
                    <a:cubicBezTo>
                      <a:pt x="2976181" y="385674"/>
                      <a:pt x="2973606" y="382411"/>
                      <a:pt x="2972060" y="378462"/>
                    </a:cubicBezTo>
                    <a:lnTo>
                      <a:pt x="2972060" y="378462"/>
                    </a:lnTo>
                    <a:cubicBezTo>
                      <a:pt x="2970686" y="374512"/>
                      <a:pt x="2966909" y="361977"/>
                      <a:pt x="2965535" y="356139"/>
                    </a:cubicBezTo>
                    <a:lnTo>
                      <a:pt x="2965535" y="356139"/>
                    </a:lnTo>
                    <a:cubicBezTo>
                      <a:pt x="2965363" y="355280"/>
                      <a:pt x="2965878" y="355624"/>
                      <a:pt x="2963989" y="355452"/>
                    </a:cubicBezTo>
                    <a:lnTo>
                      <a:pt x="2963989" y="355452"/>
                    </a:lnTo>
                    <a:cubicBezTo>
                      <a:pt x="2962272" y="355452"/>
                      <a:pt x="2960555" y="355967"/>
                      <a:pt x="2959181" y="356139"/>
                    </a:cubicBezTo>
                    <a:lnTo>
                      <a:pt x="2959181" y="356139"/>
                    </a:lnTo>
                    <a:cubicBezTo>
                      <a:pt x="2958323" y="356139"/>
                      <a:pt x="2953171" y="356139"/>
                      <a:pt x="2953171" y="352361"/>
                    </a:cubicBezTo>
                    <a:lnTo>
                      <a:pt x="2953171" y="352361"/>
                    </a:lnTo>
                    <a:cubicBezTo>
                      <a:pt x="2953171" y="352361"/>
                      <a:pt x="2953171" y="352361"/>
                      <a:pt x="2952828" y="351159"/>
                    </a:cubicBezTo>
                    <a:lnTo>
                      <a:pt x="2952828" y="351159"/>
                    </a:lnTo>
                    <a:cubicBezTo>
                      <a:pt x="2953686" y="345664"/>
                      <a:pt x="2959353" y="344118"/>
                      <a:pt x="2963302" y="342573"/>
                    </a:cubicBezTo>
                    <a:lnTo>
                      <a:pt x="2963302" y="342573"/>
                    </a:lnTo>
                    <a:cubicBezTo>
                      <a:pt x="2965192" y="342401"/>
                      <a:pt x="2964161" y="341371"/>
                      <a:pt x="2966737" y="333129"/>
                    </a:cubicBezTo>
                    <a:lnTo>
                      <a:pt x="2966737" y="333129"/>
                    </a:lnTo>
                    <a:cubicBezTo>
                      <a:pt x="2966909" y="330896"/>
                      <a:pt x="2967939" y="329351"/>
                      <a:pt x="2969313" y="328321"/>
                    </a:cubicBezTo>
                    <a:lnTo>
                      <a:pt x="2969313" y="328321"/>
                    </a:lnTo>
                    <a:cubicBezTo>
                      <a:pt x="2969141" y="328321"/>
                      <a:pt x="2968969" y="328321"/>
                      <a:pt x="2968797" y="328321"/>
                    </a:cubicBezTo>
                    <a:lnTo>
                      <a:pt x="2968797" y="328321"/>
                    </a:lnTo>
                    <a:cubicBezTo>
                      <a:pt x="2968797" y="328321"/>
                      <a:pt x="2968454" y="328321"/>
                      <a:pt x="2967767" y="328321"/>
                    </a:cubicBezTo>
                    <a:lnTo>
                      <a:pt x="2967767" y="328321"/>
                    </a:lnTo>
                    <a:cubicBezTo>
                      <a:pt x="2962787" y="327119"/>
                      <a:pt x="2964161" y="323341"/>
                      <a:pt x="2963646" y="320593"/>
                    </a:cubicBezTo>
                    <a:lnTo>
                      <a:pt x="2963646" y="320593"/>
                    </a:lnTo>
                    <a:cubicBezTo>
                      <a:pt x="2963646" y="317675"/>
                      <a:pt x="2963989" y="314240"/>
                      <a:pt x="2963989" y="312008"/>
                    </a:cubicBezTo>
                    <a:lnTo>
                      <a:pt x="2963989" y="312008"/>
                    </a:lnTo>
                    <a:cubicBezTo>
                      <a:pt x="2964161" y="311664"/>
                      <a:pt x="2963989" y="311664"/>
                      <a:pt x="2963989" y="311321"/>
                    </a:cubicBezTo>
                    <a:lnTo>
                      <a:pt x="2963989" y="311321"/>
                    </a:lnTo>
                    <a:cubicBezTo>
                      <a:pt x="2963818" y="311149"/>
                      <a:pt x="2962616" y="311149"/>
                      <a:pt x="2959181" y="309260"/>
                    </a:cubicBezTo>
                    <a:lnTo>
                      <a:pt x="2959181" y="309260"/>
                    </a:lnTo>
                    <a:cubicBezTo>
                      <a:pt x="2959181" y="309260"/>
                      <a:pt x="2959181" y="309260"/>
                      <a:pt x="2958838" y="308058"/>
                    </a:cubicBezTo>
                    <a:lnTo>
                      <a:pt x="2958838" y="308058"/>
                    </a:lnTo>
                    <a:cubicBezTo>
                      <a:pt x="2959181" y="303937"/>
                      <a:pt x="2962616" y="297068"/>
                      <a:pt x="2965363" y="294321"/>
                    </a:cubicBezTo>
                    <a:lnTo>
                      <a:pt x="2965363" y="294321"/>
                    </a:lnTo>
                    <a:cubicBezTo>
                      <a:pt x="2966565" y="292260"/>
                      <a:pt x="2970000" y="279382"/>
                      <a:pt x="2974293" y="274917"/>
                    </a:cubicBezTo>
                    <a:lnTo>
                      <a:pt x="2974293" y="274917"/>
                    </a:lnTo>
                    <a:cubicBezTo>
                      <a:pt x="2974979" y="274230"/>
                      <a:pt x="2975323" y="273028"/>
                      <a:pt x="2977383" y="272856"/>
                    </a:cubicBezTo>
                    <a:lnTo>
                      <a:pt x="2977383" y="272856"/>
                    </a:lnTo>
                    <a:cubicBezTo>
                      <a:pt x="2981848" y="274230"/>
                      <a:pt x="2980474" y="276634"/>
                      <a:pt x="2981333" y="278523"/>
                    </a:cubicBezTo>
                    <a:lnTo>
                      <a:pt x="2981333" y="278523"/>
                    </a:lnTo>
                    <a:cubicBezTo>
                      <a:pt x="2981676" y="280584"/>
                      <a:pt x="2982019" y="283159"/>
                      <a:pt x="2982363" y="284018"/>
                    </a:cubicBezTo>
                    <a:lnTo>
                      <a:pt x="2982363" y="284018"/>
                    </a:lnTo>
                    <a:cubicBezTo>
                      <a:pt x="2984252" y="288655"/>
                      <a:pt x="2984080" y="291402"/>
                      <a:pt x="2983909" y="292432"/>
                    </a:cubicBezTo>
                    <a:lnTo>
                      <a:pt x="2983909" y="292432"/>
                    </a:lnTo>
                    <a:cubicBezTo>
                      <a:pt x="2984080" y="292260"/>
                      <a:pt x="2984424" y="291917"/>
                      <a:pt x="2984767" y="291402"/>
                    </a:cubicBezTo>
                    <a:lnTo>
                      <a:pt x="2984767" y="291402"/>
                    </a:lnTo>
                    <a:cubicBezTo>
                      <a:pt x="2985797" y="290200"/>
                      <a:pt x="2986999" y="288483"/>
                      <a:pt x="2988201" y="286593"/>
                    </a:cubicBezTo>
                    <a:lnTo>
                      <a:pt x="2988201" y="286593"/>
                    </a:lnTo>
                    <a:cubicBezTo>
                      <a:pt x="2990777" y="282816"/>
                      <a:pt x="2993010" y="278867"/>
                      <a:pt x="2994727" y="276977"/>
                    </a:cubicBezTo>
                    <a:lnTo>
                      <a:pt x="2994727" y="276977"/>
                    </a:lnTo>
                    <a:cubicBezTo>
                      <a:pt x="2995413" y="276119"/>
                      <a:pt x="2996787" y="275604"/>
                      <a:pt x="2997818" y="275604"/>
                    </a:cubicBezTo>
                    <a:lnTo>
                      <a:pt x="2997818" y="275604"/>
                    </a:lnTo>
                    <a:cubicBezTo>
                      <a:pt x="3000221" y="275947"/>
                      <a:pt x="3002110" y="277149"/>
                      <a:pt x="3003484" y="278008"/>
                    </a:cubicBezTo>
                    <a:lnTo>
                      <a:pt x="3003484" y="278008"/>
                    </a:lnTo>
                    <a:cubicBezTo>
                      <a:pt x="3003141" y="277493"/>
                      <a:pt x="3002797" y="276977"/>
                      <a:pt x="3002282" y="276462"/>
                    </a:cubicBezTo>
                    <a:lnTo>
                      <a:pt x="3002282" y="276462"/>
                    </a:lnTo>
                    <a:cubicBezTo>
                      <a:pt x="3000565" y="274230"/>
                      <a:pt x="2998848" y="272341"/>
                      <a:pt x="2997989" y="270796"/>
                    </a:cubicBezTo>
                    <a:lnTo>
                      <a:pt x="2997989" y="270796"/>
                    </a:lnTo>
                    <a:cubicBezTo>
                      <a:pt x="2997818" y="270453"/>
                      <a:pt x="2997646" y="269937"/>
                      <a:pt x="2997646" y="269422"/>
                    </a:cubicBezTo>
                    <a:lnTo>
                      <a:pt x="2997646" y="269422"/>
                    </a:lnTo>
                    <a:cubicBezTo>
                      <a:pt x="2998161" y="266160"/>
                      <a:pt x="3000393" y="266331"/>
                      <a:pt x="3001423" y="265988"/>
                    </a:cubicBezTo>
                    <a:lnTo>
                      <a:pt x="3001423" y="265988"/>
                    </a:lnTo>
                    <a:cubicBezTo>
                      <a:pt x="3002797" y="265816"/>
                      <a:pt x="3004343" y="265644"/>
                      <a:pt x="3006060" y="265473"/>
                    </a:cubicBezTo>
                    <a:lnTo>
                      <a:pt x="3006060" y="265473"/>
                    </a:lnTo>
                    <a:cubicBezTo>
                      <a:pt x="3009151" y="265473"/>
                      <a:pt x="3012929" y="265129"/>
                      <a:pt x="3012929" y="264958"/>
                    </a:cubicBezTo>
                    <a:lnTo>
                      <a:pt x="3012929" y="264958"/>
                    </a:lnTo>
                    <a:cubicBezTo>
                      <a:pt x="3014302" y="264442"/>
                      <a:pt x="3028726" y="248816"/>
                      <a:pt x="3030615" y="246927"/>
                    </a:cubicBezTo>
                    <a:lnTo>
                      <a:pt x="3030615" y="246927"/>
                    </a:lnTo>
                    <a:cubicBezTo>
                      <a:pt x="3030959" y="246412"/>
                      <a:pt x="3030787" y="246241"/>
                      <a:pt x="3030787" y="246241"/>
                    </a:cubicBezTo>
                    <a:lnTo>
                      <a:pt x="3030787" y="246241"/>
                    </a:lnTo>
                    <a:cubicBezTo>
                      <a:pt x="3030787" y="246241"/>
                      <a:pt x="3030100" y="245210"/>
                      <a:pt x="3028555" y="241948"/>
                    </a:cubicBezTo>
                    <a:lnTo>
                      <a:pt x="3028555" y="241948"/>
                    </a:lnTo>
                    <a:cubicBezTo>
                      <a:pt x="3027696" y="240917"/>
                      <a:pt x="3026838" y="240059"/>
                      <a:pt x="3026666" y="238341"/>
                    </a:cubicBezTo>
                    <a:lnTo>
                      <a:pt x="3026666" y="238341"/>
                    </a:lnTo>
                    <a:cubicBezTo>
                      <a:pt x="3027353" y="234392"/>
                      <a:pt x="3030272" y="234735"/>
                      <a:pt x="3032333" y="234220"/>
                    </a:cubicBezTo>
                    <a:lnTo>
                      <a:pt x="3032333" y="234220"/>
                    </a:lnTo>
                    <a:cubicBezTo>
                      <a:pt x="3034736" y="234048"/>
                      <a:pt x="3037999" y="234048"/>
                      <a:pt x="3041434" y="234048"/>
                    </a:cubicBezTo>
                    <a:lnTo>
                      <a:pt x="3041434" y="234048"/>
                    </a:lnTo>
                    <a:cubicBezTo>
                      <a:pt x="3049847" y="234048"/>
                      <a:pt x="3066504" y="231301"/>
                      <a:pt x="3069080" y="230614"/>
                    </a:cubicBezTo>
                    <a:lnTo>
                      <a:pt x="3069080" y="230614"/>
                    </a:lnTo>
                    <a:cubicBezTo>
                      <a:pt x="3070282" y="229756"/>
                      <a:pt x="3070625" y="228554"/>
                      <a:pt x="3070625" y="226150"/>
                    </a:cubicBezTo>
                    <a:lnTo>
                      <a:pt x="3070625" y="226150"/>
                    </a:lnTo>
                    <a:cubicBezTo>
                      <a:pt x="3070625" y="224604"/>
                      <a:pt x="3070454" y="222887"/>
                      <a:pt x="3070625" y="222200"/>
                    </a:cubicBezTo>
                    <a:lnTo>
                      <a:pt x="3070625" y="222200"/>
                    </a:lnTo>
                    <a:cubicBezTo>
                      <a:pt x="3070625" y="222200"/>
                      <a:pt x="3070625" y="222200"/>
                      <a:pt x="3070454" y="221170"/>
                    </a:cubicBezTo>
                    <a:lnTo>
                      <a:pt x="3070454" y="221170"/>
                    </a:lnTo>
                    <a:cubicBezTo>
                      <a:pt x="3070454" y="219624"/>
                      <a:pt x="3071999" y="217392"/>
                      <a:pt x="3073888" y="217392"/>
                    </a:cubicBezTo>
                    <a:lnTo>
                      <a:pt x="3073888" y="217392"/>
                    </a:lnTo>
                    <a:cubicBezTo>
                      <a:pt x="3077837" y="217736"/>
                      <a:pt x="3081271" y="221170"/>
                      <a:pt x="3083676" y="222715"/>
                    </a:cubicBezTo>
                    <a:lnTo>
                      <a:pt x="3083676" y="222715"/>
                    </a:lnTo>
                    <a:cubicBezTo>
                      <a:pt x="3084191" y="222887"/>
                      <a:pt x="3084534" y="222887"/>
                      <a:pt x="3084706" y="222887"/>
                    </a:cubicBezTo>
                    <a:lnTo>
                      <a:pt x="3084706" y="222887"/>
                    </a:lnTo>
                    <a:lnTo>
                      <a:pt x="3084534" y="222887"/>
                    </a:lnTo>
                    <a:cubicBezTo>
                      <a:pt x="3084706" y="222544"/>
                      <a:pt x="3084878" y="222029"/>
                      <a:pt x="3085393" y="221170"/>
                    </a:cubicBezTo>
                    <a:lnTo>
                      <a:pt x="3085393" y="221170"/>
                    </a:lnTo>
                    <a:cubicBezTo>
                      <a:pt x="3084706" y="220655"/>
                      <a:pt x="3083847" y="219796"/>
                      <a:pt x="3083332" y="218594"/>
                    </a:cubicBezTo>
                    <a:lnTo>
                      <a:pt x="3083332" y="218594"/>
                    </a:lnTo>
                    <a:cubicBezTo>
                      <a:pt x="3083160" y="218079"/>
                      <a:pt x="3082817" y="217392"/>
                      <a:pt x="3082817" y="216877"/>
                    </a:cubicBezTo>
                    <a:lnTo>
                      <a:pt x="3082817" y="216877"/>
                    </a:lnTo>
                    <a:cubicBezTo>
                      <a:pt x="3084363" y="211039"/>
                      <a:pt x="3090029" y="211726"/>
                      <a:pt x="3093120" y="208978"/>
                    </a:cubicBezTo>
                    <a:lnTo>
                      <a:pt x="3093120" y="208978"/>
                    </a:lnTo>
                    <a:cubicBezTo>
                      <a:pt x="3093635" y="208978"/>
                      <a:pt x="3095696" y="203483"/>
                      <a:pt x="3095524" y="200049"/>
                    </a:cubicBezTo>
                    <a:lnTo>
                      <a:pt x="3095524" y="200049"/>
                    </a:lnTo>
                    <a:cubicBezTo>
                      <a:pt x="3095524" y="200049"/>
                      <a:pt x="3095524" y="200049"/>
                      <a:pt x="3095524" y="199877"/>
                    </a:cubicBezTo>
                    <a:lnTo>
                      <a:pt x="3095524" y="199877"/>
                    </a:lnTo>
                    <a:cubicBezTo>
                      <a:pt x="3095524" y="199705"/>
                      <a:pt x="3095352" y="199362"/>
                      <a:pt x="3095524" y="199019"/>
                    </a:cubicBezTo>
                    <a:lnTo>
                      <a:pt x="3095524" y="199019"/>
                    </a:lnTo>
                    <a:cubicBezTo>
                      <a:pt x="3095867" y="196271"/>
                      <a:pt x="3096897" y="194554"/>
                      <a:pt x="3098271" y="193352"/>
                    </a:cubicBezTo>
                    <a:lnTo>
                      <a:pt x="3098271" y="193352"/>
                    </a:lnTo>
                    <a:cubicBezTo>
                      <a:pt x="3098100" y="193352"/>
                      <a:pt x="3097928" y="193352"/>
                      <a:pt x="3097756" y="193352"/>
                    </a:cubicBezTo>
                    <a:lnTo>
                      <a:pt x="3097756" y="193352"/>
                    </a:lnTo>
                    <a:cubicBezTo>
                      <a:pt x="3092605" y="192493"/>
                      <a:pt x="3090029" y="186483"/>
                      <a:pt x="3086423" y="185110"/>
                    </a:cubicBezTo>
                    <a:lnTo>
                      <a:pt x="3086423" y="185110"/>
                    </a:lnTo>
                    <a:cubicBezTo>
                      <a:pt x="3082473" y="182534"/>
                      <a:pt x="3073716" y="176180"/>
                      <a:pt x="3069423" y="173089"/>
                    </a:cubicBezTo>
                    <a:lnTo>
                      <a:pt x="3069423" y="173089"/>
                    </a:lnTo>
                    <a:cubicBezTo>
                      <a:pt x="3069251" y="172746"/>
                      <a:pt x="3068221" y="172231"/>
                      <a:pt x="3066161" y="172231"/>
                    </a:cubicBezTo>
                    <a:lnTo>
                      <a:pt x="3066161" y="172231"/>
                    </a:lnTo>
                    <a:cubicBezTo>
                      <a:pt x="3063241" y="172231"/>
                      <a:pt x="3059120" y="173433"/>
                      <a:pt x="3056888" y="174292"/>
                    </a:cubicBezTo>
                    <a:lnTo>
                      <a:pt x="3056888" y="174292"/>
                    </a:lnTo>
                    <a:cubicBezTo>
                      <a:pt x="3056373" y="174463"/>
                      <a:pt x="3055858" y="174463"/>
                      <a:pt x="3055342" y="174463"/>
                    </a:cubicBezTo>
                    <a:lnTo>
                      <a:pt x="3055342" y="174463"/>
                    </a:lnTo>
                    <a:cubicBezTo>
                      <a:pt x="3051908" y="174292"/>
                      <a:pt x="3050878" y="171200"/>
                      <a:pt x="3050363" y="169312"/>
                    </a:cubicBezTo>
                    <a:lnTo>
                      <a:pt x="3050363" y="169312"/>
                    </a:lnTo>
                    <a:cubicBezTo>
                      <a:pt x="3049847" y="167079"/>
                      <a:pt x="3050019" y="164847"/>
                      <a:pt x="3050019" y="162958"/>
                    </a:cubicBezTo>
                    <a:lnTo>
                      <a:pt x="3050019" y="162958"/>
                    </a:lnTo>
                    <a:cubicBezTo>
                      <a:pt x="3050191" y="161069"/>
                      <a:pt x="3047615" y="158837"/>
                      <a:pt x="3043150" y="157120"/>
                    </a:cubicBezTo>
                    <a:lnTo>
                      <a:pt x="3043150" y="157120"/>
                    </a:lnTo>
                    <a:cubicBezTo>
                      <a:pt x="3042979" y="156776"/>
                      <a:pt x="3041605" y="156261"/>
                      <a:pt x="3039716" y="156433"/>
                    </a:cubicBezTo>
                    <a:lnTo>
                      <a:pt x="3039716" y="156433"/>
                    </a:lnTo>
                    <a:cubicBezTo>
                      <a:pt x="3037141" y="156433"/>
                      <a:pt x="3033706" y="157120"/>
                      <a:pt x="3031817" y="157806"/>
                    </a:cubicBezTo>
                    <a:lnTo>
                      <a:pt x="3031817" y="157806"/>
                    </a:lnTo>
                    <a:cubicBezTo>
                      <a:pt x="3030959" y="157978"/>
                      <a:pt x="3030272" y="158150"/>
                      <a:pt x="3029413" y="158150"/>
                    </a:cubicBezTo>
                    <a:lnTo>
                      <a:pt x="3029413" y="158150"/>
                    </a:lnTo>
                    <a:cubicBezTo>
                      <a:pt x="3024777" y="157978"/>
                      <a:pt x="3020999" y="155060"/>
                      <a:pt x="3020484" y="154716"/>
                    </a:cubicBezTo>
                    <a:lnTo>
                      <a:pt x="3020484" y="154716"/>
                    </a:lnTo>
                    <a:lnTo>
                      <a:pt x="3020312" y="154544"/>
                    </a:lnTo>
                    <a:cubicBezTo>
                      <a:pt x="3020312" y="154544"/>
                      <a:pt x="3020312" y="154544"/>
                      <a:pt x="3020312" y="154544"/>
                    </a:cubicBezTo>
                    <a:lnTo>
                      <a:pt x="3020312" y="154544"/>
                    </a:lnTo>
                    <a:cubicBezTo>
                      <a:pt x="3020312" y="154544"/>
                      <a:pt x="3020140" y="154544"/>
                      <a:pt x="3019110" y="155746"/>
                    </a:cubicBezTo>
                    <a:lnTo>
                      <a:pt x="3019110" y="155746"/>
                    </a:lnTo>
                    <a:cubicBezTo>
                      <a:pt x="3019454" y="156433"/>
                      <a:pt x="3022373" y="158150"/>
                      <a:pt x="3023575" y="161756"/>
                    </a:cubicBezTo>
                    <a:lnTo>
                      <a:pt x="3023575" y="161756"/>
                    </a:lnTo>
                    <a:lnTo>
                      <a:pt x="3023575" y="162958"/>
                    </a:lnTo>
                    <a:lnTo>
                      <a:pt x="3022717" y="163817"/>
                    </a:lnTo>
                    <a:cubicBezTo>
                      <a:pt x="3021686" y="164676"/>
                      <a:pt x="3020999" y="164504"/>
                      <a:pt x="3020312" y="164676"/>
                    </a:cubicBezTo>
                    <a:lnTo>
                      <a:pt x="3020312" y="164676"/>
                    </a:lnTo>
                    <a:cubicBezTo>
                      <a:pt x="3016535" y="164504"/>
                      <a:pt x="3011898" y="161241"/>
                      <a:pt x="3007434" y="159181"/>
                    </a:cubicBezTo>
                    <a:lnTo>
                      <a:pt x="3007434" y="159181"/>
                    </a:lnTo>
                    <a:cubicBezTo>
                      <a:pt x="3006747" y="158837"/>
                      <a:pt x="3005545" y="158494"/>
                      <a:pt x="3004171" y="158665"/>
                    </a:cubicBezTo>
                    <a:lnTo>
                      <a:pt x="3004171" y="158665"/>
                    </a:lnTo>
                    <a:cubicBezTo>
                      <a:pt x="2999191" y="158665"/>
                      <a:pt x="2991120" y="161241"/>
                      <a:pt x="2985282" y="163302"/>
                    </a:cubicBezTo>
                    <a:lnTo>
                      <a:pt x="2985282" y="163302"/>
                    </a:lnTo>
                    <a:cubicBezTo>
                      <a:pt x="2984424" y="163473"/>
                      <a:pt x="2983565" y="163645"/>
                      <a:pt x="2982878" y="163645"/>
                    </a:cubicBezTo>
                    <a:lnTo>
                      <a:pt x="2982878" y="163645"/>
                    </a:lnTo>
                    <a:cubicBezTo>
                      <a:pt x="2972747" y="162271"/>
                      <a:pt x="2973949" y="146302"/>
                      <a:pt x="2971545" y="146130"/>
                    </a:cubicBezTo>
                    <a:lnTo>
                      <a:pt x="2971545" y="146130"/>
                    </a:lnTo>
                    <a:lnTo>
                      <a:pt x="2971545" y="146130"/>
                    </a:lnTo>
                    <a:lnTo>
                      <a:pt x="2971545" y="146130"/>
                    </a:lnTo>
                    <a:lnTo>
                      <a:pt x="2971545" y="146130"/>
                    </a:lnTo>
                    <a:cubicBezTo>
                      <a:pt x="2970686" y="145959"/>
                      <a:pt x="2966737" y="149221"/>
                      <a:pt x="2963989" y="151797"/>
                    </a:cubicBezTo>
                    <a:lnTo>
                      <a:pt x="2963989" y="151797"/>
                    </a:lnTo>
                    <a:cubicBezTo>
                      <a:pt x="2962787" y="152140"/>
                      <a:pt x="2961757" y="152312"/>
                      <a:pt x="2960899" y="152483"/>
                    </a:cubicBezTo>
                    <a:lnTo>
                      <a:pt x="2960899" y="152483"/>
                    </a:lnTo>
                    <a:cubicBezTo>
                      <a:pt x="2957636" y="152312"/>
                      <a:pt x="2956777" y="149564"/>
                      <a:pt x="2956434" y="148877"/>
                    </a:cubicBezTo>
                    <a:lnTo>
                      <a:pt x="2956434" y="148877"/>
                    </a:lnTo>
                    <a:cubicBezTo>
                      <a:pt x="2955747" y="149393"/>
                      <a:pt x="2954030" y="151453"/>
                      <a:pt x="2951626" y="153170"/>
                    </a:cubicBezTo>
                    <a:lnTo>
                      <a:pt x="2951626" y="153170"/>
                    </a:lnTo>
                    <a:cubicBezTo>
                      <a:pt x="2950768" y="153514"/>
                      <a:pt x="2950081" y="153685"/>
                      <a:pt x="2949394" y="153685"/>
                    </a:cubicBezTo>
                    <a:lnTo>
                      <a:pt x="2949394" y="153685"/>
                    </a:lnTo>
                    <a:cubicBezTo>
                      <a:pt x="2945272" y="153342"/>
                      <a:pt x="2944585" y="150080"/>
                      <a:pt x="2943212" y="147160"/>
                    </a:cubicBezTo>
                    <a:lnTo>
                      <a:pt x="2943212" y="147160"/>
                    </a:lnTo>
                    <a:cubicBezTo>
                      <a:pt x="2943383" y="146989"/>
                      <a:pt x="2941323" y="145615"/>
                      <a:pt x="2938919" y="143898"/>
                    </a:cubicBezTo>
                    <a:lnTo>
                      <a:pt x="2938919" y="143898"/>
                    </a:lnTo>
                    <a:cubicBezTo>
                      <a:pt x="2937202" y="142009"/>
                      <a:pt x="2936172" y="139777"/>
                      <a:pt x="2933252" y="136514"/>
                    </a:cubicBezTo>
                    <a:lnTo>
                      <a:pt x="2933252" y="136514"/>
                    </a:lnTo>
                    <a:cubicBezTo>
                      <a:pt x="2932394" y="133938"/>
                      <a:pt x="2929818" y="133080"/>
                      <a:pt x="2927071" y="130504"/>
                    </a:cubicBezTo>
                    <a:lnTo>
                      <a:pt x="2927071" y="130504"/>
                    </a:lnTo>
                    <a:cubicBezTo>
                      <a:pt x="2926899" y="129989"/>
                      <a:pt x="2926556" y="129473"/>
                      <a:pt x="2926556" y="128615"/>
                    </a:cubicBezTo>
                    <a:lnTo>
                      <a:pt x="2926556" y="128615"/>
                    </a:lnTo>
                    <a:cubicBezTo>
                      <a:pt x="2927586" y="125352"/>
                      <a:pt x="2929474" y="124494"/>
                      <a:pt x="2930848" y="123978"/>
                    </a:cubicBezTo>
                    <a:lnTo>
                      <a:pt x="2930848" y="123978"/>
                    </a:lnTo>
                    <a:cubicBezTo>
                      <a:pt x="2930848" y="123978"/>
                      <a:pt x="2930848" y="123978"/>
                      <a:pt x="2930848" y="123978"/>
                    </a:cubicBezTo>
                    <a:lnTo>
                      <a:pt x="2930848" y="123978"/>
                    </a:lnTo>
                    <a:cubicBezTo>
                      <a:pt x="2929818" y="123120"/>
                      <a:pt x="2928101" y="121918"/>
                      <a:pt x="2926384" y="120888"/>
                    </a:cubicBezTo>
                    <a:lnTo>
                      <a:pt x="2926384" y="120888"/>
                    </a:lnTo>
                    <a:cubicBezTo>
                      <a:pt x="2922778" y="118655"/>
                      <a:pt x="2919171" y="116423"/>
                      <a:pt x="2917455" y="114706"/>
                    </a:cubicBezTo>
                    <a:lnTo>
                      <a:pt x="2917455" y="114706"/>
                    </a:lnTo>
                    <a:cubicBezTo>
                      <a:pt x="2917283" y="114534"/>
                      <a:pt x="2916768" y="114191"/>
                      <a:pt x="2916081" y="114191"/>
                    </a:cubicBezTo>
                    <a:lnTo>
                      <a:pt x="2916081" y="114191"/>
                    </a:lnTo>
                    <a:cubicBezTo>
                      <a:pt x="2915222" y="114191"/>
                      <a:pt x="2914020" y="114362"/>
                      <a:pt x="2912990" y="114706"/>
                    </a:cubicBezTo>
                    <a:lnTo>
                      <a:pt x="2912990" y="114706"/>
                    </a:lnTo>
                    <a:cubicBezTo>
                      <a:pt x="2911960" y="114878"/>
                      <a:pt x="2910929" y="115221"/>
                      <a:pt x="2910242" y="115221"/>
                    </a:cubicBezTo>
                    <a:lnTo>
                      <a:pt x="2910242" y="115221"/>
                    </a:lnTo>
                    <a:cubicBezTo>
                      <a:pt x="2909040" y="115736"/>
                      <a:pt x="2907495" y="116252"/>
                      <a:pt x="2905949" y="116252"/>
                    </a:cubicBezTo>
                    <a:lnTo>
                      <a:pt x="2905949" y="116252"/>
                    </a:lnTo>
                    <a:cubicBezTo>
                      <a:pt x="2903202" y="116252"/>
                      <a:pt x="2900283" y="114878"/>
                      <a:pt x="2898222" y="111959"/>
                    </a:cubicBezTo>
                    <a:lnTo>
                      <a:pt x="2898222" y="111959"/>
                    </a:lnTo>
                    <a:cubicBezTo>
                      <a:pt x="2897879" y="111100"/>
                      <a:pt x="2894788" y="110241"/>
                      <a:pt x="2891182" y="110241"/>
                    </a:cubicBezTo>
                    <a:lnTo>
                      <a:pt x="2891182" y="110241"/>
                    </a:lnTo>
                    <a:cubicBezTo>
                      <a:pt x="2888606" y="110241"/>
                      <a:pt x="2886030" y="110413"/>
                      <a:pt x="2883283" y="110413"/>
                    </a:cubicBezTo>
                    <a:lnTo>
                      <a:pt x="2883283" y="110413"/>
                    </a:lnTo>
                    <a:cubicBezTo>
                      <a:pt x="2880707" y="109898"/>
                      <a:pt x="2879334" y="108009"/>
                      <a:pt x="2878647" y="106292"/>
                    </a:cubicBezTo>
                    <a:lnTo>
                      <a:pt x="2878647" y="106292"/>
                    </a:lnTo>
                    <a:cubicBezTo>
                      <a:pt x="2878647" y="107494"/>
                      <a:pt x="2878475" y="108524"/>
                      <a:pt x="2877788" y="109554"/>
                    </a:cubicBezTo>
                    <a:lnTo>
                      <a:pt x="2877788" y="109554"/>
                    </a:lnTo>
                    <a:cubicBezTo>
                      <a:pt x="2876586" y="111443"/>
                      <a:pt x="2874354" y="111787"/>
                      <a:pt x="2871778" y="111615"/>
                    </a:cubicBezTo>
                    <a:lnTo>
                      <a:pt x="2871778" y="111615"/>
                    </a:lnTo>
                    <a:cubicBezTo>
                      <a:pt x="2866626" y="109726"/>
                      <a:pt x="2865425" y="105433"/>
                      <a:pt x="2862505" y="102686"/>
                    </a:cubicBezTo>
                    <a:lnTo>
                      <a:pt x="2862505" y="102686"/>
                    </a:lnTo>
                    <a:cubicBezTo>
                      <a:pt x="2857525" y="100282"/>
                      <a:pt x="2854263" y="99252"/>
                      <a:pt x="2849283" y="99080"/>
                    </a:cubicBezTo>
                    <a:lnTo>
                      <a:pt x="2849283" y="99080"/>
                    </a:lnTo>
                    <a:cubicBezTo>
                      <a:pt x="2842071" y="97535"/>
                      <a:pt x="2835374" y="92211"/>
                      <a:pt x="2832455" y="86544"/>
                    </a:cubicBezTo>
                    <a:lnTo>
                      <a:pt x="2832455" y="86544"/>
                    </a:lnTo>
                    <a:cubicBezTo>
                      <a:pt x="2829020" y="80706"/>
                      <a:pt x="2823697" y="77272"/>
                      <a:pt x="2823182" y="77615"/>
                    </a:cubicBezTo>
                    <a:lnTo>
                      <a:pt x="2823182" y="77615"/>
                    </a:lnTo>
                    <a:cubicBezTo>
                      <a:pt x="2822324" y="77615"/>
                      <a:pt x="2820607" y="79333"/>
                      <a:pt x="2820607" y="80191"/>
                    </a:cubicBezTo>
                    <a:lnTo>
                      <a:pt x="2820607" y="80191"/>
                    </a:lnTo>
                    <a:lnTo>
                      <a:pt x="2820607" y="80191"/>
                    </a:lnTo>
                    <a:cubicBezTo>
                      <a:pt x="2820607" y="80191"/>
                      <a:pt x="2820778" y="80878"/>
                      <a:pt x="2820778" y="82080"/>
                    </a:cubicBezTo>
                    <a:lnTo>
                      <a:pt x="2820778" y="82080"/>
                    </a:lnTo>
                    <a:cubicBezTo>
                      <a:pt x="2820778" y="83969"/>
                      <a:pt x="2820091" y="86373"/>
                      <a:pt x="2817688" y="90322"/>
                    </a:cubicBezTo>
                    <a:lnTo>
                      <a:pt x="2817688" y="90322"/>
                    </a:lnTo>
                    <a:cubicBezTo>
                      <a:pt x="2815799" y="93585"/>
                      <a:pt x="2812364" y="94615"/>
                      <a:pt x="2809445" y="94615"/>
                    </a:cubicBezTo>
                    <a:lnTo>
                      <a:pt x="2809445" y="94615"/>
                    </a:lnTo>
                    <a:cubicBezTo>
                      <a:pt x="2804465" y="94615"/>
                      <a:pt x="2799314" y="92040"/>
                      <a:pt x="2796566" y="91009"/>
                    </a:cubicBezTo>
                    <a:lnTo>
                      <a:pt x="2796566" y="91009"/>
                    </a:lnTo>
                    <a:cubicBezTo>
                      <a:pt x="2796566" y="91009"/>
                      <a:pt x="2796395" y="91009"/>
                      <a:pt x="2796051" y="90837"/>
                    </a:cubicBezTo>
                    <a:lnTo>
                      <a:pt x="2796051" y="90837"/>
                    </a:lnTo>
                    <a:cubicBezTo>
                      <a:pt x="2795708" y="90837"/>
                      <a:pt x="2795364" y="90666"/>
                      <a:pt x="2794677" y="90837"/>
                    </a:cubicBezTo>
                    <a:lnTo>
                      <a:pt x="2794677" y="90837"/>
                    </a:lnTo>
                    <a:cubicBezTo>
                      <a:pt x="2788839" y="90837"/>
                      <a:pt x="2775789" y="94100"/>
                      <a:pt x="2769436" y="94100"/>
                    </a:cubicBezTo>
                    <a:lnTo>
                      <a:pt x="2769436" y="94100"/>
                    </a:lnTo>
                    <a:cubicBezTo>
                      <a:pt x="2768748" y="94100"/>
                      <a:pt x="2768061" y="94100"/>
                      <a:pt x="2767203" y="93928"/>
                    </a:cubicBezTo>
                    <a:lnTo>
                      <a:pt x="2767203" y="93928"/>
                    </a:lnTo>
                    <a:cubicBezTo>
                      <a:pt x="2762223" y="93070"/>
                      <a:pt x="2760678" y="88434"/>
                      <a:pt x="2760850" y="85342"/>
                    </a:cubicBezTo>
                    <a:lnTo>
                      <a:pt x="2760850" y="85342"/>
                    </a:lnTo>
                    <a:cubicBezTo>
                      <a:pt x="2760850" y="83282"/>
                      <a:pt x="2761193" y="81393"/>
                      <a:pt x="2761365" y="80019"/>
                    </a:cubicBezTo>
                    <a:lnTo>
                      <a:pt x="2761365" y="80019"/>
                    </a:lnTo>
                    <a:cubicBezTo>
                      <a:pt x="2758445" y="80191"/>
                      <a:pt x="2750890" y="82939"/>
                      <a:pt x="2745395" y="83969"/>
                    </a:cubicBezTo>
                    <a:lnTo>
                      <a:pt x="2745395" y="83969"/>
                    </a:lnTo>
                    <a:cubicBezTo>
                      <a:pt x="2743849" y="84141"/>
                      <a:pt x="2742476" y="84312"/>
                      <a:pt x="2741446" y="84312"/>
                    </a:cubicBezTo>
                    <a:lnTo>
                      <a:pt x="2741446" y="84312"/>
                    </a:lnTo>
                    <a:cubicBezTo>
                      <a:pt x="2735951" y="84312"/>
                      <a:pt x="2733718" y="81565"/>
                      <a:pt x="2730628" y="80191"/>
                    </a:cubicBezTo>
                    <a:lnTo>
                      <a:pt x="2730628" y="80191"/>
                    </a:lnTo>
                    <a:cubicBezTo>
                      <a:pt x="2728910" y="79848"/>
                      <a:pt x="2727537" y="79676"/>
                      <a:pt x="2726507" y="79676"/>
                    </a:cubicBezTo>
                    <a:lnTo>
                      <a:pt x="2726507" y="79676"/>
                    </a:lnTo>
                    <a:cubicBezTo>
                      <a:pt x="2723930" y="79676"/>
                      <a:pt x="2722729" y="80363"/>
                      <a:pt x="2720840" y="81221"/>
                    </a:cubicBezTo>
                    <a:lnTo>
                      <a:pt x="2720840" y="81221"/>
                    </a:lnTo>
                    <a:cubicBezTo>
                      <a:pt x="2719466" y="81908"/>
                      <a:pt x="2717921" y="82252"/>
                      <a:pt x="2716032" y="82252"/>
                    </a:cubicBezTo>
                    <a:lnTo>
                      <a:pt x="2716032" y="82252"/>
                    </a:lnTo>
                    <a:cubicBezTo>
                      <a:pt x="2712769" y="82252"/>
                      <a:pt x="2708991" y="81221"/>
                      <a:pt x="2704698" y="78646"/>
                    </a:cubicBezTo>
                    <a:lnTo>
                      <a:pt x="2704698" y="78646"/>
                    </a:lnTo>
                    <a:cubicBezTo>
                      <a:pt x="2698688" y="74868"/>
                      <a:pt x="2688385" y="69888"/>
                      <a:pt x="2683406" y="68515"/>
                    </a:cubicBezTo>
                    <a:lnTo>
                      <a:pt x="2683406" y="68515"/>
                    </a:lnTo>
                    <a:cubicBezTo>
                      <a:pt x="2678941" y="66282"/>
                      <a:pt x="2670870" y="64909"/>
                      <a:pt x="2663830" y="59242"/>
                    </a:cubicBezTo>
                    <a:lnTo>
                      <a:pt x="2663830" y="59242"/>
                    </a:lnTo>
                    <a:cubicBezTo>
                      <a:pt x="2658335" y="53575"/>
                      <a:pt x="2656618" y="45161"/>
                      <a:pt x="2654901" y="43959"/>
                    </a:cubicBezTo>
                    <a:lnTo>
                      <a:pt x="2654901" y="43959"/>
                    </a:lnTo>
                    <a:cubicBezTo>
                      <a:pt x="2653870" y="42757"/>
                      <a:pt x="2649234" y="41898"/>
                      <a:pt x="2644254" y="41898"/>
                    </a:cubicBezTo>
                    <a:lnTo>
                      <a:pt x="2644254" y="41898"/>
                    </a:lnTo>
                    <a:cubicBezTo>
                      <a:pt x="2640820" y="41898"/>
                      <a:pt x="2637214" y="42070"/>
                      <a:pt x="2633951" y="42070"/>
                    </a:cubicBezTo>
                    <a:lnTo>
                      <a:pt x="2633951" y="42070"/>
                    </a:lnTo>
                    <a:lnTo>
                      <a:pt x="2633951" y="42070"/>
                    </a:lnTo>
                    <a:cubicBezTo>
                      <a:pt x="2626739" y="41898"/>
                      <a:pt x="2620558" y="37090"/>
                      <a:pt x="2617295" y="32797"/>
                    </a:cubicBezTo>
                    <a:lnTo>
                      <a:pt x="2617295" y="32797"/>
                    </a:lnTo>
                    <a:cubicBezTo>
                      <a:pt x="2616951" y="33312"/>
                      <a:pt x="2616436" y="33999"/>
                      <a:pt x="2615750" y="34858"/>
                    </a:cubicBezTo>
                    <a:lnTo>
                      <a:pt x="2615750" y="34858"/>
                    </a:lnTo>
                    <a:cubicBezTo>
                      <a:pt x="2614376" y="36747"/>
                      <a:pt x="2612487" y="39151"/>
                      <a:pt x="2609224" y="40868"/>
                    </a:cubicBezTo>
                    <a:lnTo>
                      <a:pt x="2609224" y="40868"/>
                    </a:lnTo>
                    <a:cubicBezTo>
                      <a:pt x="2607507" y="41212"/>
                      <a:pt x="2605962" y="41383"/>
                      <a:pt x="2604416" y="41383"/>
                    </a:cubicBezTo>
                    <a:lnTo>
                      <a:pt x="2604416" y="41383"/>
                    </a:lnTo>
                    <a:cubicBezTo>
                      <a:pt x="2599437" y="41383"/>
                      <a:pt x="2594800" y="39323"/>
                      <a:pt x="2591366" y="34343"/>
                    </a:cubicBezTo>
                    <a:lnTo>
                      <a:pt x="2591366" y="34343"/>
                    </a:lnTo>
                    <a:cubicBezTo>
                      <a:pt x="2590679" y="32282"/>
                      <a:pt x="2588275" y="31596"/>
                      <a:pt x="2585012" y="31596"/>
                    </a:cubicBezTo>
                    <a:lnTo>
                      <a:pt x="2585012" y="31596"/>
                    </a:lnTo>
                    <a:cubicBezTo>
                      <a:pt x="2582437" y="31596"/>
                      <a:pt x="2580033" y="32111"/>
                      <a:pt x="2578487" y="32111"/>
                    </a:cubicBezTo>
                    <a:lnTo>
                      <a:pt x="2578487" y="32111"/>
                    </a:lnTo>
                    <a:cubicBezTo>
                      <a:pt x="2573164" y="31939"/>
                      <a:pt x="2569214" y="27646"/>
                      <a:pt x="2567497" y="24383"/>
                    </a:cubicBezTo>
                    <a:lnTo>
                      <a:pt x="2567497" y="24383"/>
                    </a:lnTo>
                    <a:cubicBezTo>
                      <a:pt x="2567325" y="24383"/>
                      <a:pt x="2566810" y="23868"/>
                      <a:pt x="2564235" y="23525"/>
                    </a:cubicBezTo>
                    <a:lnTo>
                      <a:pt x="2564235" y="23525"/>
                    </a:lnTo>
                    <a:cubicBezTo>
                      <a:pt x="2561659" y="23181"/>
                      <a:pt x="2558225" y="23181"/>
                      <a:pt x="2554104" y="23181"/>
                    </a:cubicBezTo>
                    <a:lnTo>
                      <a:pt x="2554104" y="23181"/>
                    </a:lnTo>
                    <a:cubicBezTo>
                      <a:pt x="2553073" y="23181"/>
                      <a:pt x="2551871" y="23181"/>
                      <a:pt x="2550669" y="23181"/>
                    </a:cubicBezTo>
                    <a:lnTo>
                      <a:pt x="2550669" y="23181"/>
                    </a:lnTo>
                    <a:cubicBezTo>
                      <a:pt x="2539508" y="23181"/>
                      <a:pt x="2528861" y="15111"/>
                      <a:pt x="2526114" y="14252"/>
                    </a:cubicBezTo>
                    <a:lnTo>
                      <a:pt x="2526114" y="14252"/>
                    </a:lnTo>
                    <a:cubicBezTo>
                      <a:pt x="2521821" y="13050"/>
                      <a:pt x="2507568" y="10818"/>
                      <a:pt x="2500700" y="10646"/>
                    </a:cubicBezTo>
                    <a:lnTo>
                      <a:pt x="2500700" y="10646"/>
                    </a:lnTo>
                    <a:lnTo>
                      <a:pt x="2498983" y="10646"/>
                    </a:lnTo>
                    <a:cubicBezTo>
                      <a:pt x="2493488" y="10646"/>
                      <a:pt x="2491599" y="12707"/>
                      <a:pt x="2487134" y="14424"/>
                    </a:cubicBezTo>
                    <a:lnTo>
                      <a:pt x="2487134" y="14424"/>
                    </a:lnTo>
                    <a:cubicBezTo>
                      <a:pt x="2486447" y="14595"/>
                      <a:pt x="2485760" y="14767"/>
                      <a:pt x="2485074" y="14767"/>
                    </a:cubicBezTo>
                    <a:lnTo>
                      <a:pt x="2485074" y="14767"/>
                    </a:lnTo>
                    <a:cubicBezTo>
                      <a:pt x="2479579" y="14424"/>
                      <a:pt x="2475629" y="9616"/>
                      <a:pt x="2474427" y="6353"/>
                    </a:cubicBezTo>
                    <a:lnTo>
                      <a:pt x="2474427" y="6353"/>
                    </a:lnTo>
                    <a:lnTo>
                      <a:pt x="2474255" y="6182"/>
                    </a:lnTo>
                    <a:cubicBezTo>
                      <a:pt x="2473912" y="6010"/>
                      <a:pt x="2470821" y="8070"/>
                      <a:pt x="2468246" y="10646"/>
                    </a:cubicBezTo>
                    <a:lnTo>
                      <a:pt x="2468246" y="10646"/>
                    </a:lnTo>
                    <a:cubicBezTo>
                      <a:pt x="2466872" y="11161"/>
                      <a:pt x="2465498" y="11333"/>
                      <a:pt x="2464468" y="11333"/>
                    </a:cubicBezTo>
                    <a:lnTo>
                      <a:pt x="2464468" y="11333"/>
                    </a:lnTo>
                    <a:cubicBezTo>
                      <a:pt x="2461720" y="11333"/>
                      <a:pt x="2459660" y="10303"/>
                      <a:pt x="2457599" y="9272"/>
                    </a:cubicBezTo>
                    <a:lnTo>
                      <a:pt x="2457599" y="9272"/>
                    </a:lnTo>
                    <a:lnTo>
                      <a:pt x="2457599" y="9272"/>
                    </a:lnTo>
                    <a:cubicBezTo>
                      <a:pt x="2456397" y="9101"/>
                      <a:pt x="2451761" y="11161"/>
                      <a:pt x="2449357" y="13394"/>
                    </a:cubicBezTo>
                    <a:lnTo>
                      <a:pt x="2449357" y="13394"/>
                    </a:lnTo>
                    <a:cubicBezTo>
                      <a:pt x="2447983" y="13909"/>
                      <a:pt x="2446609" y="13909"/>
                      <a:pt x="2445064" y="14080"/>
                    </a:cubicBezTo>
                    <a:lnTo>
                      <a:pt x="2445064" y="14080"/>
                    </a:lnTo>
                    <a:cubicBezTo>
                      <a:pt x="2440943" y="14080"/>
                      <a:pt x="2436650" y="12707"/>
                      <a:pt x="2433387" y="10646"/>
                    </a:cubicBezTo>
                    <a:lnTo>
                      <a:pt x="2433387" y="10646"/>
                    </a:lnTo>
                    <a:cubicBezTo>
                      <a:pt x="2432529" y="9959"/>
                      <a:pt x="2432013" y="9959"/>
                      <a:pt x="2431498" y="9959"/>
                    </a:cubicBezTo>
                    <a:lnTo>
                      <a:pt x="2431498" y="9959"/>
                    </a:lnTo>
                    <a:cubicBezTo>
                      <a:pt x="2430296" y="9787"/>
                      <a:pt x="2428407" y="10990"/>
                      <a:pt x="2425317" y="12192"/>
                    </a:cubicBezTo>
                    <a:lnTo>
                      <a:pt x="2425317" y="12192"/>
                    </a:lnTo>
                    <a:cubicBezTo>
                      <a:pt x="2424114" y="12535"/>
                      <a:pt x="2423084" y="12535"/>
                      <a:pt x="2422054" y="12535"/>
                    </a:cubicBezTo>
                    <a:lnTo>
                      <a:pt x="2422054" y="12535"/>
                    </a:lnTo>
                    <a:cubicBezTo>
                      <a:pt x="2417761" y="12535"/>
                      <a:pt x="2415185" y="10303"/>
                      <a:pt x="2412609" y="9616"/>
                    </a:cubicBezTo>
                    <a:lnTo>
                      <a:pt x="2412609" y="9616"/>
                    </a:lnTo>
                    <a:cubicBezTo>
                      <a:pt x="2411064" y="9101"/>
                      <a:pt x="2409003" y="8757"/>
                      <a:pt x="2407114" y="8757"/>
                    </a:cubicBezTo>
                    <a:lnTo>
                      <a:pt x="2407114" y="8757"/>
                    </a:lnTo>
                    <a:cubicBezTo>
                      <a:pt x="2405054" y="8757"/>
                      <a:pt x="2403165" y="9101"/>
                      <a:pt x="2402135" y="9272"/>
                    </a:cubicBezTo>
                    <a:lnTo>
                      <a:pt x="2402135" y="9272"/>
                    </a:lnTo>
                    <a:cubicBezTo>
                      <a:pt x="2398872" y="11333"/>
                      <a:pt x="2394923" y="12707"/>
                      <a:pt x="2389943" y="12707"/>
                    </a:cubicBezTo>
                    <a:lnTo>
                      <a:pt x="2389943" y="12707"/>
                    </a:lnTo>
                    <a:cubicBezTo>
                      <a:pt x="2388054" y="12707"/>
                      <a:pt x="2386165" y="12535"/>
                      <a:pt x="2384105" y="12192"/>
                    </a:cubicBezTo>
                    <a:lnTo>
                      <a:pt x="2384105" y="12192"/>
                    </a:lnTo>
                    <a:cubicBezTo>
                      <a:pt x="2382731" y="12020"/>
                      <a:pt x="2381529" y="11848"/>
                      <a:pt x="2380499" y="11848"/>
                    </a:cubicBezTo>
                    <a:lnTo>
                      <a:pt x="2380499" y="11848"/>
                    </a:lnTo>
                    <a:cubicBezTo>
                      <a:pt x="2375347" y="11848"/>
                      <a:pt x="2371226" y="13909"/>
                      <a:pt x="2368994" y="15969"/>
                    </a:cubicBezTo>
                    <a:lnTo>
                      <a:pt x="2368994" y="15969"/>
                    </a:lnTo>
                    <a:cubicBezTo>
                      <a:pt x="2365044" y="17172"/>
                      <a:pt x="2362125" y="16656"/>
                      <a:pt x="2360236" y="17687"/>
                    </a:cubicBezTo>
                    <a:lnTo>
                      <a:pt x="2360236" y="17687"/>
                    </a:lnTo>
                    <a:cubicBezTo>
                      <a:pt x="2360408" y="18030"/>
                      <a:pt x="2360751" y="18373"/>
                      <a:pt x="2361095" y="18888"/>
                    </a:cubicBezTo>
                    <a:lnTo>
                      <a:pt x="2361095" y="18888"/>
                    </a:lnTo>
                    <a:cubicBezTo>
                      <a:pt x="2362125" y="20090"/>
                      <a:pt x="2363327" y="21293"/>
                      <a:pt x="2363670" y="22151"/>
                    </a:cubicBezTo>
                    <a:lnTo>
                      <a:pt x="2363670" y="22151"/>
                    </a:lnTo>
                    <a:cubicBezTo>
                      <a:pt x="2364701" y="23181"/>
                      <a:pt x="2365388" y="24383"/>
                      <a:pt x="2365388" y="25929"/>
                    </a:cubicBezTo>
                    <a:lnTo>
                      <a:pt x="2365388" y="25929"/>
                    </a:lnTo>
                    <a:cubicBezTo>
                      <a:pt x="2365044" y="29191"/>
                      <a:pt x="2362640" y="30050"/>
                      <a:pt x="2361781" y="31081"/>
                    </a:cubicBezTo>
                    <a:lnTo>
                      <a:pt x="2361781" y="31081"/>
                    </a:lnTo>
                    <a:cubicBezTo>
                      <a:pt x="2361266" y="30394"/>
                      <a:pt x="2360923" y="35889"/>
                      <a:pt x="2350964" y="42242"/>
                    </a:cubicBezTo>
                    <a:lnTo>
                      <a:pt x="2350964" y="42242"/>
                    </a:lnTo>
                    <a:cubicBezTo>
                      <a:pt x="2345984" y="46535"/>
                      <a:pt x="2340145" y="47565"/>
                      <a:pt x="2334994" y="47565"/>
                    </a:cubicBezTo>
                    <a:lnTo>
                      <a:pt x="2334994" y="47565"/>
                    </a:lnTo>
                    <a:cubicBezTo>
                      <a:pt x="2329842" y="47565"/>
                      <a:pt x="2325034" y="46706"/>
                      <a:pt x="2321256" y="46535"/>
                    </a:cubicBezTo>
                    <a:lnTo>
                      <a:pt x="2321256" y="46535"/>
                    </a:lnTo>
                    <a:cubicBezTo>
                      <a:pt x="2311125" y="44131"/>
                      <a:pt x="2300822" y="23868"/>
                      <a:pt x="2296873" y="18888"/>
                    </a:cubicBezTo>
                    <a:lnTo>
                      <a:pt x="2296873" y="18888"/>
                    </a:lnTo>
                    <a:cubicBezTo>
                      <a:pt x="2295499" y="16656"/>
                      <a:pt x="2290176" y="15282"/>
                      <a:pt x="2285368" y="15282"/>
                    </a:cubicBezTo>
                    <a:lnTo>
                      <a:pt x="2285368" y="15282"/>
                    </a:lnTo>
                    <a:cubicBezTo>
                      <a:pt x="2282964" y="15282"/>
                      <a:pt x="2280731" y="15626"/>
                      <a:pt x="2279358" y="15969"/>
                    </a:cubicBezTo>
                    <a:lnTo>
                      <a:pt x="2279358" y="15969"/>
                    </a:lnTo>
                    <a:cubicBezTo>
                      <a:pt x="2275580" y="16485"/>
                      <a:pt x="2258237" y="27989"/>
                      <a:pt x="2257893" y="29363"/>
                    </a:cubicBezTo>
                    <a:lnTo>
                      <a:pt x="2257893" y="29363"/>
                    </a:lnTo>
                    <a:cubicBezTo>
                      <a:pt x="2255833" y="31424"/>
                      <a:pt x="2253429" y="32111"/>
                      <a:pt x="2251197" y="32111"/>
                    </a:cubicBezTo>
                    <a:lnTo>
                      <a:pt x="2251197" y="32111"/>
                    </a:lnTo>
                    <a:cubicBezTo>
                      <a:pt x="2249651" y="32111"/>
                      <a:pt x="2248106" y="31767"/>
                      <a:pt x="2246388" y="29878"/>
                    </a:cubicBezTo>
                    <a:lnTo>
                      <a:pt x="2246388" y="29878"/>
                    </a:lnTo>
                    <a:cubicBezTo>
                      <a:pt x="2246388" y="28676"/>
                      <a:pt x="2237802" y="23353"/>
                      <a:pt x="2237287" y="23696"/>
                    </a:cubicBezTo>
                    <a:lnTo>
                      <a:pt x="2237287" y="23696"/>
                    </a:lnTo>
                    <a:cubicBezTo>
                      <a:pt x="2236772" y="23353"/>
                      <a:pt x="2232308" y="26959"/>
                      <a:pt x="2228530" y="28333"/>
                    </a:cubicBezTo>
                    <a:lnTo>
                      <a:pt x="2228530" y="28333"/>
                    </a:lnTo>
                    <a:cubicBezTo>
                      <a:pt x="2226126" y="29878"/>
                      <a:pt x="2223207" y="30565"/>
                      <a:pt x="2220288" y="30565"/>
                    </a:cubicBezTo>
                    <a:lnTo>
                      <a:pt x="2220288" y="30565"/>
                    </a:lnTo>
                    <a:cubicBezTo>
                      <a:pt x="2217369" y="30565"/>
                      <a:pt x="2214449" y="29878"/>
                      <a:pt x="2211702" y="27989"/>
                    </a:cubicBezTo>
                    <a:lnTo>
                      <a:pt x="2211702" y="27989"/>
                    </a:lnTo>
                    <a:cubicBezTo>
                      <a:pt x="2211702" y="27989"/>
                      <a:pt x="2211530" y="27818"/>
                      <a:pt x="2211015" y="27818"/>
                    </a:cubicBezTo>
                    <a:lnTo>
                      <a:pt x="2211015" y="27818"/>
                    </a:lnTo>
                    <a:cubicBezTo>
                      <a:pt x="2210156" y="27646"/>
                      <a:pt x="2208783" y="28333"/>
                      <a:pt x="2207581" y="28848"/>
                    </a:cubicBezTo>
                    <a:lnTo>
                      <a:pt x="2207581" y="28848"/>
                    </a:lnTo>
                    <a:cubicBezTo>
                      <a:pt x="2206550" y="29363"/>
                      <a:pt x="2205520" y="29878"/>
                      <a:pt x="2205520" y="29878"/>
                    </a:cubicBezTo>
                    <a:lnTo>
                      <a:pt x="2205520" y="29878"/>
                    </a:lnTo>
                    <a:cubicBezTo>
                      <a:pt x="2203631" y="33312"/>
                      <a:pt x="2194015" y="44131"/>
                      <a:pt x="2190237" y="47565"/>
                    </a:cubicBezTo>
                    <a:lnTo>
                      <a:pt x="2190237" y="47565"/>
                    </a:lnTo>
                    <a:cubicBezTo>
                      <a:pt x="2188005" y="48252"/>
                      <a:pt x="2185601" y="48595"/>
                      <a:pt x="2183025" y="48595"/>
                    </a:cubicBezTo>
                    <a:lnTo>
                      <a:pt x="2183025" y="48595"/>
                    </a:lnTo>
                    <a:cubicBezTo>
                      <a:pt x="2180621" y="48595"/>
                      <a:pt x="2178217" y="48252"/>
                      <a:pt x="2175641" y="47393"/>
                    </a:cubicBezTo>
                    <a:lnTo>
                      <a:pt x="2175641" y="47393"/>
                    </a:lnTo>
                    <a:lnTo>
                      <a:pt x="2175641" y="47393"/>
                    </a:lnTo>
                    <a:cubicBezTo>
                      <a:pt x="2174440" y="47222"/>
                      <a:pt x="2169803" y="50141"/>
                      <a:pt x="2165510" y="52373"/>
                    </a:cubicBezTo>
                    <a:lnTo>
                      <a:pt x="2165510" y="52373"/>
                    </a:lnTo>
                    <a:cubicBezTo>
                      <a:pt x="2163793" y="53575"/>
                      <a:pt x="2162248" y="54606"/>
                      <a:pt x="2159844" y="54606"/>
                    </a:cubicBezTo>
                    <a:lnTo>
                      <a:pt x="2159844" y="54606"/>
                    </a:lnTo>
                    <a:cubicBezTo>
                      <a:pt x="2157611" y="54606"/>
                      <a:pt x="2155722" y="53747"/>
                      <a:pt x="2151773" y="52545"/>
                    </a:cubicBezTo>
                    <a:lnTo>
                      <a:pt x="2151773" y="52545"/>
                    </a:lnTo>
                    <a:cubicBezTo>
                      <a:pt x="2149540" y="51515"/>
                      <a:pt x="2148167" y="51343"/>
                      <a:pt x="2147652" y="51343"/>
                    </a:cubicBezTo>
                    <a:lnTo>
                      <a:pt x="2147652" y="51343"/>
                    </a:lnTo>
                    <a:cubicBezTo>
                      <a:pt x="2146278" y="50999"/>
                      <a:pt x="2147480" y="52201"/>
                      <a:pt x="2143874" y="54949"/>
                    </a:cubicBezTo>
                    <a:lnTo>
                      <a:pt x="2143874" y="54949"/>
                    </a:lnTo>
                    <a:cubicBezTo>
                      <a:pt x="2141985" y="55808"/>
                      <a:pt x="2139924" y="56151"/>
                      <a:pt x="2137692" y="56151"/>
                    </a:cubicBezTo>
                    <a:lnTo>
                      <a:pt x="2137692" y="56151"/>
                    </a:lnTo>
                    <a:cubicBezTo>
                      <a:pt x="2135460" y="56151"/>
                      <a:pt x="2133399" y="55808"/>
                      <a:pt x="2131682" y="54949"/>
                    </a:cubicBezTo>
                    <a:lnTo>
                      <a:pt x="2131682" y="54949"/>
                    </a:lnTo>
                    <a:cubicBezTo>
                      <a:pt x="2128763" y="53575"/>
                      <a:pt x="2132026" y="54090"/>
                      <a:pt x="2123955" y="53919"/>
                    </a:cubicBezTo>
                    <a:lnTo>
                      <a:pt x="2123955" y="53919"/>
                    </a:lnTo>
                    <a:cubicBezTo>
                      <a:pt x="2116399" y="54090"/>
                      <a:pt x="2114682" y="48252"/>
                      <a:pt x="2113308" y="48080"/>
                    </a:cubicBezTo>
                    <a:lnTo>
                      <a:pt x="2113308" y="48080"/>
                    </a:lnTo>
                    <a:cubicBezTo>
                      <a:pt x="2111076" y="45848"/>
                      <a:pt x="2100430" y="36747"/>
                      <a:pt x="2097511" y="35889"/>
                    </a:cubicBezTo>
                    <a:lnTo>
                      <a:pt x="2097511" y="35889"/>
                    </a:lnTo>
                    <a:cubicBezTo>
                      <a:pt x="2096480" y="35373"/>
                      <a:pt x="2095794" y="35202"/>
                      <a:pt x="2094935" y="35202"/>
                    </a:cubicBezTo>
                    <a:lnTo>
                      <a:pt x="2094935" y="35202"/>
                    </a:lnTo>
                    <a:cubicBezTo>
                      <a:pt x="2092531" y="35030"/>
                      <a:pt x="2088925" y="37262"/>
                      <a:pt x="2083945" y="37262"/>
                    </a:cubicBezTo>
                    <a:lnTo>
                      <a:pt x="2083945" y="37262"/>
                    </a:lnTo>
                    <a:cubicBezTo>
                      <a:pt x="2082228" y="37777"/>
                      <a:pt x="2079996" y="37777"/>
                      <a:pt x="2077935" y="37777"/>
                    </a:cubicBezTo>
                    <a:lnTo>
                      <a:pt x="2077935" y="37777"/>
                    </a:lnTo>
                    <a:cubicBezTo>
                      <a:pt x="2072612" y="37777"/>
                      <a:pt x="2066945" y="36919"/>
                      <a:pt x="2062824" y="35373"/>
                    </a:cubicBezTo>
                    <a:lnTo>
                      <a:pt x="2062824" y="35373"/>
                    </a:lnTo>
                    <a:cubicBezTo>
                      <a:pt x="2061622" y="34171"/>
                      <a:pt x="2060763" y="32454"/>
                      <a:pt x="2060935" y="31081"/>
                    </a:cubicBezTo>
                    <a:lnTo>
                      <a:pt x="2060935" y="31081"/>
                    </a:lnTo>
                    <a:cubicBezTo>
                      <a:pt x="2060935" y="29707"/>
                      <a:pt x="2061278" y="29020"/>
                      <a:pt x="2061107" y="28161"/>
                    </a:cubicBezTo>
                    <a:lnTo>
                      <a:pt x="2061107" y="28161"/>
                    </a:lnTo>
                    <a:cubicBezTo>
                      <a:pt x="2061107" y="27646"/>
                      <a:pt x="2061107" y="27303"/>
                      <a:pt x="2061107" y="27131"/>
                    </a:cubicBezTo>
                    <a:lnTo>
                      <a:pt x="2061107" y="27131"/>
                    </a:lnTo>
                    <a:cubicBezTo>
                      <a:pt x="2059390" y="24727"/>
                      <a:pt x="2062309" y="25242"/>
                      <a:pt x="2052865" y="24555"/>
                    </a:cubicBezTo>
                    <a:lnTo>
                      <a:pt x="2052865" y="24555"/>
                    </a:lnTo>
                    <a:cubicBezTo>
                      <a:pt x="2044107" y="23010"/>
                      <a:pt x="2038269" y="14424"/>
                      <a:pt x="2037067" y="14080"/>
                    </a:cubicBezTo>
                    <a:lnTo>
                      <a:pt x="2037067" y="14080"/>
                    </a:lnTo>
                    <a:cubicBezTo>
                      <a:pt x="2036723" y="13909"/>
                      <a:pt x="2036380" y="13909"/>
                      <a:pt x="2035865" y="13909"/>
                    </a:cubicBezTo>
                    <a:lnTo>
                      <a:pt x="2035865" y="13909"/>
                    </a:lnTo>
                    <a:cubicBezTo>
                      <a:pt x="2034491" y="13909"/>
                      <a:pt x="2031915" y="14767"/>
                      <a:pt x="2029339" y="16485"/>
                    </a:cubicBezTo>
                    <a:lnTo>
                      <a:pt x="2029339" y="16485"/>
                    </a:lnTo>
                    <a:cubicBezTo>
                      <a:pt x="2024360" y="19747"/>
                      <a:pt x="2008390" y="21980"/>
                      <a:pt x="2002036" y="23353"/>
                    </a:cubicBezTo>
                    <a:lnTo>
                      <a:pt x="2002036" y="23353"/>
                    </a:lnTo>
                    <a:cubicBezTo>
                      <a:pt x="1999289" y="23868"/>
                      <a:pt x="1998774" y="25586"/>
                      <a:pt x="1998602" y="29878"/>
                    </a:cubicBezTo>
                    <a:lnTo>
                      <a:pt x="1998602" y="29878"/>
                    </a:lnTo>
                    <a:cubicBezTo>
                      <a:pt x="1998602" y="32626"/>
                      <a:pt x="1999117" y="35717"/>
                      <a:pt x="1999117" y="38636"/>
                    </a:cubicBezTo>
                    <a:lnTo>
                      <a:pt x="1999117" y="38636"/>
                    </a:lnTo>
                    <a:lnTo>
                      <a:pt x="1999117" y="41040"/>
                    </a:lnTo>
                    <a:lnTo>
                      <a:pt x="1998774" y="41040"/>
                    </a:lnTo>
                    <a:cubicBezTo>
                      <a:pt x="1997400" y="47222"/>
                      <a:pt x="1991047" y="48595"/>
                      <a:pt x="1987097" y="48595"/>
                    </a:cubicBezTo>
                    <a:lnTo>
                      <a:pt x="1987097" y="48595"/>
                    </a:lnTo>
                    <a:cubicBezTo>
                      <a:pt x="1983663" y="49111"/>
                      <a:pt x="1982117" y="54090"/>
                      <a:pt x="1975077" y="57353"/>
                    </a:cubicBezTo>
                    <a:lnTo>
                      <a:pt x="1975077" y="57353"/>
                    </a:lnTo>
                    <a:cubicBezTo>
                      <a:pt x="1972845" y="58383"/>
                      <a:pt x="1970956" y="59070"/>
                      <a:pt x="1968895" y="59070"/>
                    </a:cubicBezTo>
                    <a:lnTo>
                      <a:pt x="1968895" y="59070"/>
                    </a:lnTo>
                    <a:cubicBezTo>
                      <a:pt x="1962885" y="58898"/>
                      <a:pt x="1959794" y="54262"/>
                      <a:pt x="1953441" y="48080"/>
                    </a:cubicBezTo>
                    <a:lnTo>
                      <a:pt x="1953441" y="48080"/>
                    </a:lnTo>
                    <a:cubicBezTo>
                      <a:pt x="1947946" y="42070"/>
                      <a:pt x="1927683" y="41040"/>
                      <a:pt x="1919098" y="41212"/>
                    </a:cubicBezTo>
                    <a:lnTo>
                      <a:pt x="1919098" y="41212"/>
                    </a:lnTo>
                    <a:cubicBezTo>
                      <a:pt x="1918411" y="41212"/>
                      <a:pt x="1917896" y="41212"/>
                      <a:pt x="1917724" y="41212"/>
                    </a:cubicBezTo>
                    <a:lnTo>
                      <a:pt x="1917724" y="41212"/>
                    </a:lnTo>
                    <a:cubicBezTo>
                      <a:pt x="1915320" y="41555"/>
                      <a:pt x="1913259" y="41727"/>
                      <a:pt x="1911199" y="41727"/>
                    </a:cubicBezTo>
                    <a:lnTo>
                      <a:pt x="1911199" y="41727"/>
                    </a:lnTo>
                    <a:cubicBezTo>
                      <a:pt x="1909310" y="41727"/>
                      <a:pt x="1907593" y="41555"/>
                      <a:pt x="1906047" y="41555"/>
                    </a:cubicBezTo>
                    <a:lnTo>
                      <a:pt x="1906047" y="41555"/>
                    </a:lnTo>
                    <a:cubicBezTo>
                      <a:pt x="1902270" y="41555"/>
                      <a:pt x="1898492" y="41898"/>
                      <a:pt x="1893340" y="43615"/>
                    </a:cubicBezTo>
                    <a:lnTo>
                      <a:pt x="1893340" y="43615"/>
                    </a:lnTo>
                    <a:cubicBezTo>
                      <a:pt x="1891108" y="44646"/>
                      <a:pt x="1888876" y="44990"/>
                      <a:pt x="1886815" y="44990"/>
                    </a:cubicBezTo>
                    <a:lnTo>
                      <a:pt x="1886815" y="44990"/>
                    </a:lnTo>
                    <a:cubicBezTo>
                      <a:pt x="1875997" y="44818"/>
                      <a:pt x="1866896" y="34858"/>
                      <a:pt x="1863462" y="33484"/>
                    </a:cubicBezTo>
                    <a:lnTo>
                      <a:pt x="1863462" y="33484"/>
                    </a:lnTo>
                    <a:cubicBezTo>
                      <a:pt x="1862775" y="33141"/>
                      <a:pt x="1861573" y="32797"/>
                      <a:pt x="1860027" y="32797"/>
                    </a:cubicBezTo>
                    <a:lnTo>
                      <a:pt x="1860027" y="32797"/>
                    </a:lnTo>
                    <a:cubicBezTo>
                      <a:pt x="1855219" y="32797"/>
                      <a:pt x="1848179" y="35202"/>
                      <a:pt x="1846805" y="36060"/>
                    </a:cubicBezTo>
                    <a:lnTo>
                      <a:pt x="1846805" y="36060"/>
                    </a:lnTo>
                    <a:lnTo>
                      <a:pt x="1846290" y="36404"/>
                    </a:lnTo>
                    <a:lnTo>
                      <a:pt x="1845775" y="36404"/>
                    </a:lnTo>
                    <a:cubicBezTo>
                      <a:pt x="1841825" y="36060"/>
                      <a:pt x="1839421" y="33828"/>
                      <a:pt x="1837533" y="33656"/>
                    </a:cubicBezTo>
                    <a:lnTo>
                      <a:pt x="1837533" y="33656"/>
                    </a:lnTo>
                    <a:cubicBezTo>
                      <a:pt x="1837533" y="33828"/>
                      <a:pt x="1837361" y="33999"/>
                      <a:pt x="1837361" y="34171"/>
                    </a:cubicBezTo>
                    <a:lnTo>
                      <a:pt x="1837361" y="34171"/>
                    </a:lnTo>
                    <a:cubicBezTo>
                      <a:pt x="1837017" y="35373"/>
                      <a:pt x="1836674" y="37434"/>
                      <a:pt x="1834957" y="39323"/>
                    </a:cubicBezTo>
                    <a:lnTo>
                      <a:pt x="1834957" y="39323"/>
                    </a:lnTo>
                    <a:cubicBezTo>
                      <a:pt x="1832725" y="41555"/>
                      <a:pt x="1829805" y="41555"/>
                      <a:pt x="1827058" y="41727"/>
                    </a:cubicBezTo>
                    <a:lnTo>
                      <a:pt x="1827058" y="41727"/>
                    </a:lnTo>
                    <a:cubicBezTo>
                      <a:pt x="1824311" y="41727"/>
                      <a:pt x="1821563" y="41383"/>
                      <a:pt x="1818644" y="41383"/>
                    </a:cubicBezTo>
                    <a:lnTo>
                      <a:pt x="1818644" y="41383"/>
                    </a:lnTo>
                    <a:cubicBezTo>
                      <a:pt x="1818129" y="41212"/>
                      <a:pt x="1817614" y="41212"/>
                      <a:pt x="1817270" y="41212"/>
                    </a:cubicBezTo>
                    <a:lnTo>
                      <a:pt x="1817270" y="41212"/>
                    </a:lnTo>
                    <a:cubicBezTo>
                      <a:pt x="1815553" y="41212"/>
                      <a:pt x="1815381" y="42585"/>
                      <a:pt x="1815038" y="43959"/>
                    </a:cubicBezTo>
                    <a:lnTo>
                      <a:pt x="1815038" y="43959"/>
                    </a:lnTo>
                    <a:cubicBezTo>
                      <a:pt x="1813321" y="47222"/>
                      <a:pt x="1811604" y="47565"/>
                      <a:pt x="1809200" y="49969"/>
                    </a:cubicBezTo>
                    <a:lnTo>
                      <a:pt x="1809200" y="49969"/>
                    </a:lnTo>
                    <a:cubicBezTo>
                      <a:pt x="1809200" y="50656"/>
                      <a:pt x="1810058" y="52201"/>
                      <a:pt x="1810401" y="54262"/>
                    </a:cubicBezTo>
                    <a:lnTo>
                      <a:pt x="1810401" y="54262"/>
                    </a:lnTo>
                    <a:cubicBezTo>
                      <a:pt x="1810401" y="55464"/>
                      <a:pt x="1810745" y="54949"/>
                      <a:pt x="1810917" y="57009"/>
                    </a:cubicBezTo>
                    <a:lnTo>
                      <a:pt x="1810917" y="57009"/>
                    </a:lnTo>
                    <a:cubicBezTo>
                      <a:pt x="1810917" y="58383"/>
                      <a:pt x="1810230" y="59070"/>
                      <a:pt x="1810058" y="59070"/>
                    </a:cubicBezTo>
                    <a:lnTo>
                      <a:pt x="1810058" y="59070"/>
                    </a:lnTo>
                    <a:cubicBezTo>
                      <a:pt x="1809543" y="60444"/>
                      <a:pt x="1807826" y="61646"/>
                      <a:pt x="1806280" y="61474"/>
                    </a:cubicBezTo>
                    <a:lnTo>
                      <a:pt x="1806280" y="61474"/>
                    </a:lnTo>
                    <a:cubicBezTo>
                      <a:pt x="1803533" y="61302"/>
                      <a:pt x="1801987" y="59929"/>
                      <a:pt x="1799927" y="59242"/>
                    </a:cubicBezTo>
                    <a:lnTo>
                      <a:pt x="1799927" y="59242"/>
                    </a:lnTo>
                    <a:cubicBezTo>
                      <a:pt x="1799927" y="59414"/>
                      <a:pt x="1799927" y="59414"/>
                      <a:pt x="1799927" y="59585"/>
                    </a:cubicBezTo>
                    <a:lnTo>
                      <a:pt x="1799927" y="59585"/>
                    </a:lnTo>
                    <a:cubicBezTo>
                      <a:pt x="1799927" y="60787"/>
                      <a:pt x="1800099" y="62504"/>
                      <a:pt x="1800099" y="64222"/>
                    </a:cubicBezTo>
                    <a:lnTo>
                      <a:pt x="1800099" y="64222"/>
                    </a:lnTo>
                    <a:lnTo>
                      <a:pt x="1800099" y="66797"/>
                    </a:lnTo>
                    <a:lnTo>
                      <a:pt x="1799755" y="66797"/>
                    </a:lnTo>
                    <a:cubicBezTo>
                      <a:pt x="1798725" y="71605"/>
                      <a:pt x="1794947" y="74181"/>
                      <a:pt x="1794432" y="74868"/>
                    </a:cubicBezTo>
                    <a:lnTo>
                      <a:pt x="1794432" y="74868"/>
                    </a:lnTo>
                    <a:lnTo>
                      <a:pt x="1793745" y="75555"/>
                    </a:lnTo>
                    <a:lnTo>
                      <a:pt x="1792715" y="75555"/>
                    </a:lnTo>
                    <a:cubicBezTo>
                      <a:pt x="1788422" y="75383"/>
                      <a:pt x="1785846" y="72120"/>
                      <a:pt x="1784301" y="69373"/>
                    </a:cubicBezTo>
                    <a:lnTo>
                      <a:pt x="1784301" y="69373"/>
                    </a:lnTo>
                    <a:cubicBezTo>
                      <a:pt x="1783442" y="68171"/>
                      <a:pt x="1783442" y="68515"/>
                      <a:pt x="1783099" y="68343"/>
                    </a:cubicBezTo>
                    <a:lnTo>
                      <a:pt x="1783099" y="68343"/>
                    </a:lnTo>
                    <a:cubicBezTo>
                      <a:pt x="1782583" y="68343"/>
                      <a:pt x="1781382" y="68858"/>
                      <a:pt x="1779664" y="69030"/>
                    </a:cubicBezTo>
                    <a:lnTo>
                      <a:pt x="1779664" y="69030"/>
                    </a:lnTo>
                    <a:cubicBezTo>
                      <a:pt x="1779149" y="69373"/>
                      <a:pt x="1778634" y="69545"/>
                      <a:pt x="1778119" y="69373"/>
                    </a:cubicBezTo>
                    <a:lnTo>
                      <a:pt x="1778119" y="69373"/>
                    </a:lnTo>
                    <a:cubicBezTo>
                      <a:pt x="1774169" y="68343"/>
                      <a:pt x="1774169" y="65939"/>
                      <a:pt x="1773139" y="63535"/>
                    </a:cubicBezTo>
                    <a:lnTo>
                      <a:pt x="1773139" y="63535"/>
                    </a:lnTo>
                    <a:cubicBezTo>
                      <a:pt x="1772967" y="63706"/>
                      <a:pt x="1772796" y="63878"/>
                      <a:pt x="1772452" y="64050"/>
                    </a:cubicBezTo>
                    <a:lnTo>
                      <a:pt x="1772452" y="64050"/>
                    </a:lnTo>
                    <a:cubicBezTo>
                      <a:pt x="1771422" y="64737"/>
                      <a:pt x="1769876" y="65767"/>
                      <a:pt x="1768159" y="66454"/>
                    </a:cubicBezTo>
                    <a:lnTo>
                      <a:pt x="1768159" y="66454"/>
                    </a:lnTo>
                    <a:cubicBezTo>
                      <a:pt x="1767472" y="66625"/>
                      <a:pt x="1766786" y="66797"/>
                      <a:pt x="1766271" y="66797"/>
                    </a:cubicBezTo>
                    <a:lnTo>
                      <a:pt x="1766271" y="66797"/>
                    </a:lnTo>
                    <a:cubicBezTo>
                      <a:pt x="1760775" y="66282"/>
                      <a:pt x="1758543" y="60616"/>
                      <a:pt x="1756998" y="59757"/>
                    </a:cubicBezTo>
                    <a:lnTo>
                      <a:pt x="1756998" y="59757"/>
                    </a:lnTo>
                    <a:lnTo>
                      <a:pt x="1756998" y="59757"/>
                    </a:lnTo>
                    <a:cubicBezTo>
                      <a:pt x="1756139" y="59414"/>
                      <a:pt x="1750644" y="63878"/>
                      <a:pt x="1748240" y="66454"/>
                    </a:cubicBezTo>
                    <a:lnTo>
                      <a:pt x="1748240" y="66454"/>
                    </a:lnTo>
                    <a:cubicBezTo>
                      <a:pt x="1746180" y="67484"/>
                      <a:pt x="1743604" y="68515"/>
                      <a:pt x="1740857" y="68515"/>
                    </a:cubicBezTo>
                    <a:lnTo>
                      <a:pt x="1740857" y="68515"/>
                    </a:lnTo>
                    <a:cubicBezTo>
                      <a:pt x="1739654" y="68515"/>
                      <a:pt x="1738453" y="68343"/>
                      <a:pt x="1738453" y="67999"/>
                    </a:cubicBezTo>
                    <a:lnTo>
                      <a:pt x="1738453" y="67999"/>
                    </a:lnTo>
                    <a:cubicBezTo>
                      <a:pt x="1736049" y="67827"/>
                      <a:pt x="1735190" y="69888"/>
                      <a:pt x="1730382" y="71777"/>
                    </a:cubicBezTo>
                    <a:lnTo>
                      <a:pt x="1730382" y="71777"/>
                    </a:lnTo>
                    <a:cubicBezTo>
                      <a:pt x="1728836" y="72292"/>
                      <a:pt x="1727119" y="72292"/>
                      <a:pt x="1725402" y="72464"/>
                    </a:cubicBezTo>
                    <a:lnTo>
                      <a:pt x="1725402" y="72464"/>
                    </a:lnTo>
                    <a:cubicBezTo>
                      <a:pt x="1723170" y="72464"/>
                      <a:pt x="1721109" y="72292"/>
                      <a:pt x="1719220" y="71777"/>
                    </a:cubicBezTo>
                    <a:lnTo>
                      <a:pt x="1719220" y="71777"/>
                    </a:lnTo>
                    <a:cubicBezTo>
                      <a:pt x="1717846" y="71090"/>
                      <a:pt x="1716473" y="71777"/>
                      <a:pt x="1715271" y="69888"/>
                    </a:cubicBezTo>
                    <a:lnTo>
                      <a:pt x="1715271" y="69888"/>
                    </a:lnTo>
                    <a:lnTo>
                      <a:pt x="1715271" y="69888"/>
                    </a:lnTo>
                    <a:cubicBezTo>
                      <a:pt x="1714584" y="69030"/>
                      <a:pt x="1704796" y="61817"/>
                      <a:pt x="1701190" y="60444"/>
                    </a:cubicBezTo>
                    <a:lnTo>
                      <a:pt x="1701190" y="60444"/>
                    </a:lnTo>
                    <a:cubicBezTo>
                      <a:pt x="1701018" y="60616"/>
                      <a:pt x="1700675" y="61131"/>
                      <a:pt x="1700332" y="61646"/>
                    </a:cubicBezTo>
                    <a:lnTo>
                      <a:pt x="1700332" y="61646"/>
                    </a:lnTo>
                    <a:cubicBezTo>
                      <a:pt x="1699473" y="62848"/>
                      <a:pt x="1698614" y="64737"/>
                      <a:pt x="1697241" y="66282"/>
                    </a:cubicBezTo>
                    <a:lnTo>
                      <a:pt x="1697241" y="66282"/>
                    </a:lnTo>
                    <a:cubicBezTo>
                      <a:pt x="1694150" y="69202"/>
                      <a:pt x="1687796" y="73323"/>
                      <a:pt x="1680413" y="73323"/>
                    </a:cubicBezTo>
                    <a:lnTo>
                      <a:pt x="1680413" y="73323"/>
                    </a:lnTo>
                    <a:lnTo>
                      <a:pt x="1680413" y="73323"/>
                    </a:lnTo>
                    <a:cubicBezTo>
                      <a:pt x="1674059" y="73151"/>
                      <a:pt x="1661867" y="66797"/>
                      <a:pt x="1658605" y="65080"/>
                    </a:cubicBezTo>
                    <a:lnTo>
                      <a:pt x="1658605" y="65080"/>
                    </a:lnTo>
                    <a:lnTo>
                      <a:pt x="1658433" y="65080"/>
                    </a:lnTo>
                    <a:cubicBezTo>
                      <a:pt x="1657059" y="64909"/>
                      <a:pt x="1652423" y="67999"/>
                      <a:pt x="1650019" y="69373"/>
                    </a:cubicBezTo>
                    <a:lnTo>
                      <a:pt x="1650019" y="69373"/>
                    </a:lnTo>
                    <a:cubicBezTo>
                      <a:pt x="1646928" y="70918"/>
                      <a:pt x="1644352" y="70918"/>
                      <a:pt x="1642463" y="71949"/>
                    </a:cubicBezTo>
                    <a:lnTo>
                      <a:pt x="1642463" y="71949"/>
                    </a:lnTo>
                    <a:lnTo>
                      <a:pt x="1641948" y="72292"/>
                    </a:lnTo>
                    <a:lnTo>
                      <a:pt x="1641776" y="72292"/>
                    </a:lnTo>
                    <a:cubicBezTo>
                      <a:pt x="1641605" y="72464"/>
                      <a:pt x="1641261" y="72807"/>
                      <a:pt x="1640918" y="73151"/>
                    </a:cubicBezTo>
                    <a:lnTo>
                      <a:pt x="1640918" y="73151"/>
                    </a:lnTo>
                    <a:cubicBezTo>
                      <a:pt x="1640059" y="74181"/>
                      <a:pt x="1639029" y="75555"/>
                      <a:pt x="1637827" y="77272"/>
                    </a:cubicBezTo>
                    <a:lnTo>
                      <a:pt x="1637827" y="77272"/>
                    </a:lnTo>
                    <a:cubicBezTo>
                      <a:pt x="1635423" y="80534"/>
                      <a:pt x="1632504" y="84312"/>
                      <a:pt x="1628554" y="85858"/>
                    </a:cubicBezTo>
                    <a:lnTo>
                      <a:pt x="1628554" y="85858"/>
                    </a:lnTo>
                    <a:cubicBezTo>
                      <a:pt x="1625292" y="87575"/>
                      <a:pt x="1621857" y="88262"/>
                      <a:pt x="1618767" y="88262"/>
                    </a:cubicBezTo>
                    <a:lnTo>
                      <a:pt x="1618767" y="88262"/>
                    </a:lnTo>
                    <a:cubicBezTo>
                      <a:pt x="1616534" y="88262"/>
                      <a:pt x="1614645" y="87918"/>
                      <a:pt x="1613615" y="87403"/>
                    </a:cubicBezTo>
                    <a:lnTo>
                      <a:pt x="1613615" y="87403"/>
                    </a:lnTo>
                    <a:cubicBezTo>
                      <a:pt x="1608292" y="87403"/>
                      <a:pt x="1606059" y="85858"/>
                      <a:pt x="1606059" y="86029"/>
                    </a:cubicBezTo>
                    <a:lnTo>
                      <a:pt x="1606059" y="86029"/>
                    </a:lnTo>
                    <a:lnTo>
                      <a:pt x="1605029" y="86029"/>
                    </a:lnTo>
                    <a:lnTo>
                      <a:pt x="1604342" y="85342"/>
                    </a:lnTo>
                    <a:cubicBezTo>
                      <a:pt x="1601938" y="82423"/>
                      <a:pt x="1602969" y="81221"/>
                      <a:pt x="1600221" y="81049"/>
                    </a:cubicBezTo>
                    <a:lnTo>
                      <a:pt x="1600221" y="81049"/>
                    </a:lnTo>
                    <a:lnTo>
                      <a:pt x="1599706" y="81049"/>
                    </a:lnTo>
                    <a:cubicBezTo>
                      <a:pt x="1598504" y="80363"/>
                      <a:pt x="1587171" y="90494"/>
                      <a:pt x="1584423" y="93413"/>
                    </a:cubicBezTo>
                    <a:lnTo>
                      <a:pt x="1584423" y="93413"/>
                    </a:lnTo>
                    <a:cubicBezTo>
                      <a:pt x="1582191" y="94444"/>
                      <a:pt x="1581332" y="95989"/>
                      <a:pt x="1578242" y="96161"/>
                    </a:cubicBezTo>
                    <a:lnTo>
                      <a:pt x="1578242" y="96161"/>
                    </a:lnTo>
                    <a:cubicBezTo>
                      <a:pt x="1576524" y="96161"/>
                      <a:pt x="1574292" y="97191"/>
                      <a:pt x="1573605" y="98050"/>
                    </a:cubicBezTo>
                    <a:lnTo>
                      <a:pt x="1573605" y="98050"/>
                    </a:lnTo>
                    <a:cubicBezTo>
                      <a:pt x="1571888" y="99595"/>
                      <a:pt x="1569484" y="100453"/>
                      <a:pt x="1566393" y="100453"/>
                    </a:cubicBezTo>
                    <a:lnTo>
                      <a:pt x="1566393" y="100453"/>
                    </a:lnTo>
                    <a:cubicBezTo>
                      <a:pt x="1565191" y="100453"/>
                      <a:pt x="1563817" y="100282"/>
                      <a:pt x="1563131" y="99938"/>
                    </a:cubicBezTo>
                    <a:lnTo>
                      <a:pt x="1563131" y="99938"/>
                    </a:lnTo>
                    <a:cubicBezTo>
                      <a:pt x="1562615" y="99938"/>
                      <a:pt x="1562787" y="99767"/>
                      <a:pt x="1561757" y="101656"/>
                    </a:cubicBezTo>
                    <a:lnTo>
                      <a:pt x="1561757" y="101656"/>
                    </a:lnTo>
                    <a:cubicBezTo>
                      <a:pt x="1561070" y="103373"/>
                      <a:pt x="1560383" y="106464"/>
                      <a:pt x="1559181" y="109726"/>
                    </a:cubicBezTo>
                    <a:lnTo>
                      <a:pt x="1559181" y="109726"/>
                    </a:lnTo>
                    <a:cubicBezTo>
                      <a:pt x="1558151" y="113676"/>
                      <a:pt x="1554888" y="116080"/>
                      <a:pt x="1551797" y="115908"/>
                    </a:cubicBezTo>
                    <a:lnTo>
                      <a:pt x="1551797" y="115908"/>
                    </a:lnTo>
                    <a:cubicBezTo>
                      <a:pt x="1548019" y="115908"/>
                      <a:pt x="1545100" y="113676"/>
                      <a:pt x="1543040" y="112474"/>
                    </a:cubicBezTo>
                    <a:lnTo>
                      <a:pt x="1543040" y="112474"/>
                    </a:lnTo>
                    <a:cubicBezTo>
                      <a:pt x="1541494" y="111615"/>
                      <a:pt x="1539434" y="110928"/>
                      <a:pt x="1537030" y="110928"/>
                    </a:cubicBezTo>
                    <a:lnTo>
                      <a:pt x="1537030" y="110928"/>
                    </a:lnTo>
                    <a:cubicBezTo>
                      <a:pt x="1535828" y="110928"/>
                      <a:pt x="1534797" y="111100"/>
                      <a:pt x="1533595" y="111443"/>
                    </a:cubicBezTo>
                    <a:lnTo>
                      <a:pt x="1533595" y="111443"/>
                    </a:lnTo>
                    <a:cubicBezTo>
                      <a:pt x="1530333" y="112474"/>
                      <a:pt x="1524151" y="116252"/>
                      <a:pt x="1521232" y="119170"/>
                    </a:cubicBezTo>
                    <a:lnTo>
                      <a:pt x="1521232" y="119170"/>
                    </a:lnTo>
                    <a:cubicBezTo>
                      <a:pt x="1515565" y="126898"/>
                      <a:pt x="1489293" y="125009"/>
                      <a:pt x="1485000" y="125696"/>
                    </a:cubicBezTo>
                    <a:lnTo>
                      <a:pt x="1485000" y="125696"/>
                    </a:lnTo>
                    <a:cubicBezTo>
                      <a:pt x="1483283" y="125868"/>
                      <a:pt x="1483969" y="125352"/>
                      <a:pt x="1483454" y="128443"/>
                    </a:cubicBezTo>
                    <a:lnTo>
                      <a:pt x="1483454" y="128443"/>
                    </a:lnTo>
                    <a:cubicBezTo>
                      <a:pt x="1483454" y="129817"/>
                      <a:pt x="1483626" y="131534"/>
                      <a:pt x="1483454" y="134110"/>
                    </a:cubicBezTo>
                    <a:lnTo>
                      <a:pt x="1483454" y="134110"/>
                    </a:lnTo>
                    <a:cubicBezTo>
                      <a:pt x="1481394" y="139433"/>
                      <a:pt x="1473838" y="145443"/>
                      <a:pt x="1465252" y="148534"/>
                    </a:cubicBezTo>
                    <a:lnTo>
                      <a:pt x="1465252" y="148534"/>
                    </a:lnTo>
                    <a:cubicBezTo>
                      <a:pt x="1458040" y="150080"/>
                      <a:pt x="1458556" y="150938"/>
                      <a:pt x="1457010" y="154888"/>
                    </a:cubicBezTo>
                    <a:lnTo>
                      <a:pt x="1457010" y="154888"/>
                    </a:lnTo>
                    <a:cubicBezTo>
                      <a:pt x="1455980" y="157120"/>
                      <a:pt x="1455121" y="159696"/>
                      <a:pt x="1448768" y="164676"/>
                    </a:cubicBezTo>
                    <a:lnTo>
                      <a:pt x="1448768" y="164676"/>
                    </a:lnTo>
                    <a:cubicBezTo>
                      <a:pt x="1445505" y="167423"/>
                      <a:pt x="1444990" y="169999"/>
                      <a:pt x="1444990" y="172402"/>
                    </a:cubicBezTo>
                    <a:lnTo>
                      <a:pt x="1444990" y="172402"/>
                    </a:lnTo>
                    <a:cubicBezTo>
                      <a:pt x="1444990" y="174978"/>
                      <a:pt x="1445848" y="177039"/>
                      <a:pt x="1446020" y="179271"/>
                    </a:cubicBezTo>
                    <a:lnTo>
                      <a:pt x="1446020" y="179271"/>
                    </a:lnTo>
                    <a:cubicBezTo>
                      <a:pt x="1446020" y="179786"/>
                      <a:pt x="1446020" y="180473"/>
                      <a:pt x="1446020" y="181332"/>
                    </a:cubicBezTo>
                    <a:lnTo>
                      <a:pt x="1446020" y="181332"/>
                    </a:lnTo>
                    <a:cubicBezTo>
                      <a:pt x="1446020" y="182362"/>
                      <a:pt x="1445677" y="184251"/>
                      <a:pt x="1444131" y="185453"/>
                    </a:cubicBezTo>
                    <a:lnTo>
                      <a:pt x="1444131" y="185453"/>
                    </a:lnTo>
                    <a:cubicBezTo>
                      <a:pt x="1442586" y="186483"/>
                      <a:pt x="1440869" y="186827"/>
                      <a:pt x="1438465" y="186827"/>
                    </a:cubicBezTo>
                    <a:lnTo>
                      <a:pt x="1438465" y="186827"/>
                    </a:lnTo>
                    <a:cubicBezTo>
                      <a:pt x="1437435" y="186827"/>
                      <a:pt x="1436919" y="186998"/>
                      <a:pt x="1436919" y="186998"/>
                    </a:cubicBezTo>
                    <a:lnTo>
                      <a:pt x="1436919" y="186998"/>
                    </a:lnTo>
                    <a:lnTo>
                      <a:pt x="1436919" y="186998"/>
                    </a:lnTo>
                    <a:cubicBezTo>
                      <a:pt x="1436748" y="187342"/>
                      <a:pt x="1435546" y="189746"/>
                      <a:pt x="1432970" y="190433"/>
                    </a:cubicBezTo>
                    <a:lnTo>
                      <a:pt x="1432970" y="190433"/>
                    </a:lnTo>
                    <a:cubicBezTo>
                      <a:pt x="1431768" y="190948"/>
                      <a:pt x="1430566" y="191119"/>
                      <a:pt x="1429707" y="191119"/>
                    </a:cubicBezTo>
                    <a:lnTo>
                      <a:pt x="1429707" y="191119"/>
                    </a:lnTo>
                    <a:cubicBezTo>
                      <a:pt x="1426960" y="190948"/>
                      <a:pt x="1426101" y="189574"/>
                      <a:pt x="1424899" y="189059"/>
                    </a:cubicBezTo>
                    <a:lnTo>
                      <a:pt x="1424899" y="189059"/>
                    </a:lnTo>
                    <a:cubicBezTo>
                      <a:pt x="1423869" y="188544"/>
                      <a:pt x="1423182" y="188372"/>
                      <a:pt x="1422152" y="188372"/>
                    </a:cubicBezTo>
                    <a:lnTo>
                      <a:pt x="1422152" y="188372"/>
                    </a:lnTo>
                    <a:cubicBezTo>
                      <a:pt x="1421293" y="188372"/>
                      <a:pt x="1420435" y="188544"/>
                      <a:pt x="1419404" y="189059"/>
                    </a:cubicBezTo>
                    <a:lnTo>
                      <a:pt x="1419404" y="189059"/>
                    </a:lnTo>
                    <a:cubicBezTo>
                      <a:pt x="1417687" y="190261"/>
                      <a:pt x="1418374" y="189574"/>
                      <a:pt x="1418202" y="190433"/>
                    </a:cubicBezTo>
                    <a:lnTo>
                      <a:pt x="1418202" y="190433"/>
                    </a:lnTo>
                    <a:lnTo>
                      <a:pt x="1417000" y="190433"/>
                    </a:lnTo>
                    <a:lnTo>
                      <a:pt x="1418202" y="190604"/>
                    </a:lnTo>
                    <a:cubicBezTo>
                      <a:pt x="1418202" y="190604"/>
                      <a:pt x="1418374" y="191119"/>
                      <a:pt x="1418374" y="192150"/>
                    </a:cubicBezTo>
                    <a:lnTo>
                      <a:pt x="1418374" y="192150"/>
                    </a:lnTo>
                    <a:cubicBezTo>
                      <a:pt x="1418374" y="194039"/>
                      <a:pt x="1417000" y="195927"/>
                      <a:pt x="1414596" y="197645"/>
                    </a:cubicBezTo>
                    <a:lnTo>
                      <a:pt x="1414596" y="197645"/>
                    </a:lnTo>
                    <a:cubicBezTo>
                      <a:pt x="1413909" y="197817"/>
                      <a:pt x="1414081" y="197988"/>
                      <a:pt x="1414081" y="197988"/>
                    </a:cubicBezTo>
                    <a:lnTo>
                      <a:pt x="1414081" y="197988"/>
                    </a:lnTo>
                    <a:cubicBezTo>
                      <a:pt x="1413909" y="198160"/>
                      <a:pt x="1415283" y="199877"/>
                      <a:pt x="1416828" y="202110"/>
                    </a:cubicBezTo>
                    <a:lnTo>
                      <a:pt x="1416828" y="202110"/>
                    </a:lnTo>
                    <a:lnTo>
                      <a:pt x="1417000" y="202625"/>
                    </a:lnTo>
                    <a:lnTo>
                      <a:pt x="1417000" y="203140"/>
                    </a:lnTo>
                    <a:cubicBezTo>
                      <a:pt x="1417000" y="203140"/>
                      <a:pt x="1417000" y="203140"/>
                      <a:pt x="1417000" y="203140"/>
                    </a:cubicBezTo>
                    <a:lnTo>
                      <a:pt x="1417000" y="203140"/>
                    </a:lnTo>
                    <a:lnTo>
                      <a:pt x="1417000" y="203140"/>
                    </a:lnTo>
                    <a:cubicBezTo>
                      <a:pt x="1416828" y="206231"/>
                      <a:pt x="1415798" y="212928"/>
                      <a:pt x="1410990" y="216534"/>
                    </a:cubicBezTo>
                    <a:lnTo>
                      <a:pt x="1410990" y="216534"/>
                    </a:lnTo>
                    <a:cubicBezTo>
                      <a:pt x="1409788" y="217392"/>
                      <a:pt x="1408415" y="217564"/>
                      <a:pt x="1407212" y="217564"/>
                    </a:cubicBezTo>
                    <a:lnTo>
                      <a:pt x="1407212" y="217564"/>
                    </a:lnTo>
                    <a:cubicBezTo>
                      <a:pt x="1402061" y="217392"/>
                      <a:pt x="1397596" y="213271"/>
                      <a:pt x="1396223" y="211726"/>
                    </a:cubicBezTo>
                    <a:lnTo>
                      <a:pt x="1396223" y="211726"/>
                    </a:lnTo>
                    <a:cubicBezTo>
                      <a:pt x="1393819" y="210867"/>
                      <a:pt x="1390556" y="210695"/>
                      <a:pt x="1389011" y="210523"/>
                    </a:cubicBezTo>
                    <a:lnTo>
                      <a:pt x="1389011" y="210523"/>
                    </a:lnTo>
                    <a:cubicBezTo>
                      <a:pt x="1387808" y="211554"/>
                      <a:pt x="1385404" y="213099"/>
                      <a:pt x="1381798" y="213099"/>
                    </a:cubicBezTo>
                    <a:lnTo>
                      <a:pt x="1381798" y="213099"/>
                    </a:lnTo>
                    <a:cubicBezTo>
                      <a:pt x="1377162" y="213271"/>
                      <a:pt x="1377162" y="213786"/>
                      <a:pt x="1373041" y="216534"/>
                    </a:cubicBezTo>
                    <a:lnTo>
                      <a:pt x="1373041" y="216534"/>
                    </a:lnTo>
                    <a:cubicBezTo>
                      <a:pt x="1370465" y="218251"/>
                      <a:pt x="1367718" y="218594"/>
                      <a:pt x="1365486" y="218594"/>
                    </a:cubicBezTo>
                    <a:lnTo>
                      <a:pt x="1365486" y="218594"/>
                    </a:lnTo>
                    <a:cubicBezTo>
                      <a:pt x="1363940" y="218594"/>
                      <a:pt x="1362394" y="218422"/>
                      <a:pt x="1361364" y="218422"/>
                    </a:cubicBezTo>
                    <a:lnTo>
                      <a:pt x="1361364" y="218422"/>
                    </a:lnTo>
                    <a:cubicBezTo>
                      <a:pt x="1361364" y="218766"/>
                      <a:pt x="1361193" y="219281"/>
                      <a:pt x="1361193" y="219968"/>
                    </a:cubicBezTo>
                    <a:lnTo>
                      <a:pt x="1361193" y="219968"/>
                    </a:lnTo>
                    <a:cubicBezTo>
                      <a:pt x="1361193" y="222715"/>
                      <a:pt x="1362051" y="226837"/>
                      <a:pt x="1362051" y="227008"/>
                    </a:cubicBezTo>
                    <a:lnTo>
                      <a:pt x="1362051" y="227008"/>
                    </a:lnTo>
                    <a:cubicBezTo>
                      <a:pt x="1365829" y="231473"/>
                      <a:pt x="1365142" y="239887"/>
                      <a:pt x="1365314" y="248129"/>
                    </a:cubicBezTo>
                    <a:lnTo>
                      <a:pt x="1365314" y="248129"/>
                    </a:lnTo>
                    <a:cubicBezTo>
                      <a:pt x="1364112" y="255857"/>
                      <a:pt x="1362223" y="259806"/>
                      <a:pt x="1355526" y="264958"/>
                    </a:cubicBezTo>
                    <a:lnTo>
                      <a:pt x="1355526" y="264958"/>
                    </a:lnTo>
                    <a:cubicBezTo>
                      <a:pt x="1348314" y="269766"/>
                      <a:pt x="1337152" y="276806"/>
                      <a:pt x="1328223" y="276977"/>
                    </a:cubicBezTo>
                    <a:lnTo>
                      <a:pt x="1328223" y="276977"/>
                    </a:lnTo>
                    <a:cubicBezTo>
                      <a:pt x="1327536" y="276977"/>
                      <a:pt x="1326849" y="276977"/>
                      <a:pt x="1326162" y="276806"/>
                    </a:cubicBezTo>
                    <a:lnTo>
                      <a:pt x="1326162" y="276806"/>
                    </a:lnTo>
                    <a:cubicBezTo>
                      <a:pt x="1314829" y="274746"/>
                      <a:pt x="1316546" y="262382"/>
                      <a:pt x="1315344" y="257402"/>
                    </a:cubicBezTo>
                    <a:lnTo>
                      <a:pt x="1315344" y="257402"/>
                    </a:lnTo>
                    <a:cubicBezTo>
                      <a:pt x="1315001" y="256372"/>
                      <a:pt x="1314657" y="255513"/>
                      <a:pt x="1314314" y="254483"/>
                    </a:cubicBezTo>
                    <a:lnTo>
                      <a:pt x="1314314" y="254483"/>
                    </a:lnTo>
                    <a:cubicBezTo>
                      <a:pt x="1314314" y="254655"/>
                      <a:pt x="1314314" y="254826"/>
                      <a:pt x="1314314" y="254998"/>
                    </a:cubicBezTo>
                    <a:lnTo>
                      <a:pt x="1314314" y="254998"/>
                    </a:lnTo>
                    <a:cubicBezTo>
                      <a:pt x="1314314" y="256372"/>
                      <a:pt x="1314142" y="257745"/>
                      <a:pt x="1313112" y="259634"/>
                    </a:cubicBezTo>
                    <a:lnTo>
                      <a:pt x="1313112" y="259634"/>
                    </a:lnTo>
                    <a:cubicBezTo>
                      <a:pt x="1311738" y="260836"/>
                      <a:pt x="1310880" y="260493"/>
                      <a:pt x="1309849" y="260665"/>
                    </a:cubicBezTo>
                    <a:lnTo>
                      <a:pt x="1309849" y="260665"/>
                    </a:lnTo>
                    <a:cubicBezTo>
                      <a:pt x="1305900" y="260493"/>
                      <a:pt x="1300749" y="259119"/>
                      <a:pt x="1297829" y="256543"/>
                    </a:cubicBezTo>
                    <a:lnTo>
                      <a:pt x="1297829" y="256543"/>
                    </a:lnTo>
                    <a:cubicBezTo>
                      <a:pt x="1297658" y="256028"/>
                      <a:pt x="1297486" y="255513"/>
                      <a:pt x="1297486" y="254826"/>
                    </a:cubicBezTo>
                    <a:lnTo>
                      <a:pt x="1297486" y="254826"/>
                    </a:lnTo>
                    <a:cubicBezTo>
                      <a:pt x="1298001" y="251220"/>
                      <a:pt x="1300920" y="251220"/>
                      <a:pt x="1302294" y="250705"/>
                    </a:cubicBezTo>
                    <a:lnTo>
                      <a:pt x="1302294" y="250705"/>
                    </a:lnTo>
                    <a:cubicBezTo>
                      <a:pt x="1301779" y="250362"/>
                      <a:pt x="1301264" y="250018"/>
                      <a:pt x="1300920" y="249503"/>
                    </a:cubicBezTo>
                    <a:lnTo>
                      <a:pt x="1300920" y="249503"/>
                    </a:lnTo>
                    <a:cubicBezTo>
                      <a:pt x="1300577" y="249160"/>
                      <a:pt x="1300233" y="248988"/>
                      <a:pt x="1299546" y="248988"/>
                    </a:cubicBezTo>
                    <a:lnTo>
                      <a:pt x="1299546" y="248988"/>
                    </a:lnTo>
                    <a:cubicBezTo>
                      <a:pt x="1298688" y="248988"/>
                      <a:pt x="1297314" y="249160"/>
                      <a:pt x="1295769" y="249160"/>
                    </a:cubicBezTo>
                    <a:lnTo>
                      <a:pt x="1295769" y="249160"/>
                    </a:lnTo>
                    <a:cubicBezTo>
                      <a:pt x="1294910" y="249160"/>
                      <a:pt x="1294052" y="249160"/>
                      <a:pt x="1293880" y="248816"/>
                    </a:cubicBezTo>
                    <a:lnTo>
                      <a:pt x="1293880" y="248816"/>
                    </a:lnTo>
                    <a:cubicBezTo>
                      <a:pt x="1288900" y="248301"/>
                      <a:pt x="1286840" y="243664"/>
                      <a:pt x="1283920" y="238170"/>
                    </a:cubicBezTo>
                    <a:lnTo>
                      <a:pt x="1283920" y="238170"/>
                    </a:lnTo>
                    <a:cubicBezTo>
                      <a:pt x="1283233" y="235251"/>
                      <a:pt x="1282890" y="232332"/>
                      <a:pt x="1282890" y="229240"/>
                    </a:cubicBezTo>
                    <a:lnTo>
                      <a:pt x="1282890" y="229240"/>
                    </a:lnTo>
                    <a:cubicBezTo>
                      <a:pt x="1282890" y="226322"/>
                      <a:pt x="1283233" y="223746"/>
                      <a:pt x="1284092" y="221170"/>
                    </a:cubicBezTo>
                    <a:lnTo>
                      <a:pt x="1284092" y="221170"/>
                    </a:lnTo>
                    <a:cubicBezTo>
                      <a:pt x="1284951" y="219281"/>
                      <a:pt x="1287183" y="218594"/>
                      <a:pt x="1288213" y="218594"/>
                    </a:cubicBezTo>
                    <a:lnTo>
                      <a:pt x="1288213" y="218594"/>
                    </a:lnTo>
                    <a:cubicBezTo>
                      <a:pt x="1288557" y="218594"/>
                      <a:pt x="1288900" y="218594"/>
                      <a:pt x="1289072" y="218594"/>
                    </a:cubicBezTo>
                    <a:lnTo>
                      <a:pt x="1289072" y="218594"/>
                    </a:lnTo>
                    <a:cubicBezTo>
                      <a:pt x="1289072" y="218422"/>
                      <a:pt x="1289244" y="218422"/>
                      <a:pt x="1289244" y="218251"/>
                    </a:cubicBezTo>
                    <a:lnTo>
                      <a:pt x="1289244" y="218251"/>
                    </a:lnTo>
                    <a:cubicBezTo>
                      <a:pt x="1289072" y="217736"/>
                      <a:pt x="1288213" y="216362"/>
                      <a:pt x="1285122" y="215503"/>
                    </a:cubicBezTo>
                    <a:lnTo>
                      <a:pt x="1285122" y="215503"/>
                    </a:lnTo>
                    <a:cubicBezTo>
                      <a:pt x="1282718" y="214301"/>
                      <a:pt x="1281173" y="212584"/>
                      <a:pt x="1281173" y="210352"/>
                    </a:cubicBezTo>
                    <a:lnTo>
                      <a:pt x="1281173" y="210352"/>
                    </a:lnTo>
                    <a:cubicBezTo>
                      <a:pt x="1281173" y="208120"/>
                      <a:pt x="1282375" y="206918"/>
                      <a:pt x="1282547" y="206574"/>
                    </a:cubicBezTo>
                    <a:lnTo>
                      <a:pt x="1282547" y="206574"/>
                    </a:lnTo>
                    <a:cubicBezTo>
                      <a:pt x="1282375" y="205887"/>
                      <a:pt x="1281516" y="205200"/>
                      <a:pt x="1280143" y="201422"/>
                    </a:cubicBezTo>
                    <a:lnTo>
                      <a:pt x="1280143" y="201422"/>
                    </a:lnTo>
                    <a:cubicBezTo>
                      <a:pt x="1279971" y="200907"/>
                      <a:pt x="1279799" y="200392"/>
                      <a:pt x="1279799" y="199705"/>
                    </a:cubicBezTo>
                    <a:lnTo>
                      <a:pt x="1279799" y="199705"/>
                    </a:lnTo>
                    <a:cubicBezTo>
                      <a:pt x="1280314" y="194039"/>
                      <a:pt x="1286840" y="190948"/>
                      <a:pt x="1288041" y="189059"/>
                    </a:cubicBezTo>
                    <a:lnTo>
                      <a:pt x="1288041" y="189059"/>
                    </a:lnTo>
                    <a:lnTo>
                      <a:pt x="1287355" y="189059"/>
                    </a:lnTo>
                    <a:cubicBezTo>
                      <a:pt x="1287011" y="188544"/>
                      <a:pt x="1284092" y="191806"/>
                      <a:pt x="1281516" y="193352"/>
                    </a:cubicBezTo>
                    <a:lnTo>
                      <a:pt x="1281516" y="193352"/>
                    </a:lnTo>
                    <a:cubicBezTo>
                      <a:pt x="1280486" y="194382"/>
                      <a:pt x="1279284" y="195069"/>
                      <a:pt x="1277739" y="195241"/>
                    </a:cubicBezTo>
                    <a:lnTo>
                      <a:pt x="1277739" y="195241"/>
                    </a:lnTo>
                    <a:cubicBezTo>
                      <a:pt x="1274132" y="194726"/>
                      <a:pt x="1273617" y="191978"/>
                      <a:pt x="1273789" y="191463"/>
                    </a:cubicBezTo>
                    <a:lnTo>
                      <a:pt x="1273789" y="191463"/>
                    </a:lnTo>
                    <a:cubicBezTo>
                      <a:pt x="1273789" y="191463"/>
                      <a:pt x="1273446" y="190776"/>
                      <a:pt x="1273446" y="190261"/>
                    </a:cubicBezTo>
                    <a:lnTo>
                      <a:pt x="1273446" y="190261"/>
                    </a:lnTo>
                    <a:cubicBezTo>
                      <a:pt x="1273274" y="186655"/>
                      <a:pt x="1275850" y="184251"/>
                      <a:pt x="1278597" y="183049"/>
                    </a:cubicBezTo>
                    <a:lnTo>
                      <a:pt x="1278597" y="183049"/>
                    </a:lnTo>
                    <a:cubicBezTo>
                      <a:pt x="1280143" y="182362"/>
                      <a:pt x="1281516" y="180130"/>
                      <a:pt x="1284264" y="177210"/>
                    </a:cubicBezTo>
                    <a:lnTo>
                      <a:pt x="1284264" y="177210"/>
                    </a:lnTo>
                    <a:cubicBezTo>
                      <a:pt x="1287183" y="174635"/>
                      <a:pt x="1290789" y="174635"/>
                      <a:pt x="1292849" y="174463"/>
                    </a:cubicBezTo>
                    <a:lnTo>
                      <a:pt x="1292849" y="174463"/>
                    </a:lnTo>
                    <a:cubicBezTo>
                      <a:pt x="1292849" y="174463"/>
                      <a:pt x="1292849" y="174463"/>
                      <a:pt x="1292678" y="174463"/>
                    </a:cubicBezTo>
                    <a:lnTo>
                      <a:pt x="1292678" y="174463"/>
                    </a:lnTo>
                    <a:cubicBezTo>
                      <a:pt x="1291304" y="173605"/>
                      <a:pt x="1289415" y="172746"/>
                      <a:pt x="1287183" y="172231"/>
                    </a:cubicBezTo>
                    <a:lnTo>
                      <a:pt x="1287183" y="172231"/>
                    </a:lnTo>
                    <a:cubicBezTo>
                      <a:pt x="1281001" y="168797"/>
                      <a:pt x="1279799" y="160726"/>
                      <a:pt x="1279628" y="157120"/>
                    </a:cubicBezTo>
                    <a:lnTo>
                      <a:pt x="1279628" y="157120"/>
                    </a:lnTo>
                    <a:cubicBezTo>
                      <a:pt x="1278082" y="155060"/>
                      <a:pt x="1277395" y="153514"/>
                      <a:pt x="1275678" y="153514"/>
                    </a:cubicBezTo>
                    <a:lnTo>
                      <a:pt x="1275678" y="153514"/>
                    </a:lnTo>
                    <a:cubicBezTo>
                      <a:pt x="1274820" y="152655"/>
                      <a:pt x="1272072" y="159009"/>
                      <a:pt x="1268123" y="162099"/>
                    </a:cubicBezTo>
                    <a:lnTo>
                      <a:pt x="1268123" y="162099"/>
                    </a:lnTo>
                    <a:cubicBezTo>
                      <a:pt x="1264516" y="165362"/>
                      <a:pt x="1258163" y="165019"/>
                      <a:pt x="1251809" y="165534"/>
                    </a:cubicBezTo>
                    <a:lnTo>
                      <a:pt x="1251809" y="165534"/>
                    </a:lnTo>
                    <a:cubicBezTo>
                      <a:pt x="1249234" y="165534"/>
                      <a:pt x="1247001" y="165362"/>
                      <a:pt x="1245112" y="165019"/>
                    </a:cubicBezTo>
                    <a:lnTo>
                      <a:pt x="1245112" y="165019"/>
                    </a:lnTo>
                    <a:cubicBezTo>
                      <a:pt x="1239274" y="163817"/>
                      <a:pt x="1234810" y="163817"/>
                      <a:pt x="1230002" y="163817"/>
                    </a:cubicBezTo>
                    <a:lnTo>
                      <a:pt x="1230002" y="163817"/>
                    </a:lnTo>
                    <a:cubicBezTo>
                      <a:pt x="1229830" y="163817"/>
                      <a:pt x="1229658" y="163817"/>
                      <a:pt x="1230002" y="163645"/>
                    </a:cubicBezTo>
                    <a:lnTo>
                      <a:pt x="1230002" y="163645"/>
                    </a:lnTo>
                    <a:cubicBezTo>
                      <a:pt x="1227426" y="164504"/>
                      <a:pt x="1224335" y="165534"/>
                      <a:pt x="1220385" y="165534"/>
                    </a:cubicBezTo>
                    <a:lnTo>
                      <a:pt x="1220385" y="165534"/>
                    </a:lnTo>
                    <a:cubicBezTo>
                      <a:pt x="1218668" y="165534"/>
                      <a:pt x="1216951" y="165362"/>
                      <a:pt x="1215062" y="165019"/>
                    </a:cubicBezTo>
                    <a:lnTo>
                      <a:pt x="1215062" y="165019"/>
                    </a:lnTo>
                    <a:cubicBezTo>
                      <a:pt x="1212315" y="164504"/>
                      <a:pt x="1210598" y="164332"/>
                      <a:pt x="1208880" y="164332"/>
                    </a:cubicBezTo>
                    <a:lnTo>
                      <a:pt x="1208880" y="164332"/>
                    </a:lnTo>
                    <a:cubicBezTo>
                      <a:pt x="1205961" y="164332"/>
                      <a:pt x="1202699" y="165019"/>
                      <a:pt x="1194628" y="167594"/>
                    </a:cubicBezTo>
                    <a:lnTo>
                      <a:pt x="1194628" y="167594"/>
                    </a:lnTo>
                    <a:cubicBezTo>
                      <a:pt x="1186214" y="169484"/>
                      <a:pt x="1178315" y="170685"/>
                      <a:pt x="1169558" y="170685"/>
                    </a:cubicBezTo>
                    <a:lnTo>
                      <a:pt x="1169558" y="170685"/>
                    </a:lnTo>
                    <a:cubicBezTo>
                      <a:pt x="1166467" y="170685"/>
                      <a:pt x="1163204" y="170514"/>
                      <a:pt x="1160113" y="170170"/>
                    </a:cubicBezTo>
                    <a:lnTo>
                      <a:pt x="1160113" y="170170"/>
                    </a:lnTo>
                    <a:cubicBezTo>
                      <a:pt x="1148437" y="170170"/>
                      <a:pt x="1148608" y="170170"/>
                      <a:pt x="1145861" y="172574"/>
                    </a:cubicBezTo>
                    <a:lnTo>
                      <a:pt x="1145861" y="172574"/>
                    </a:lnTo>
                    <a:cubicBezTo>
                      <a:pt x="1143113" y="173433"/>
                      <a:pt x="1140194" y="175493"/>
                      <a:pt x="1136588" y="175665"/>
                    </a:cubicBezTo>
                    <a:lnTo>
                      <a:pt x="1136588" y="175665"/>
                    </a:lnTo>
                    <a:cubicBezTo>
                      <a:pt x="1135729" y="175665"/>
                      <a:pt x="1134871" y="175493"/>
                      <a:pt x="1135043" y="175322"/>
                    </a:cubicBezTo>
                    <a:lnTo>
                      <a:pt x="1135043" y="175322"/>
                    </a:lnTo>
                    <a:cubicBezTo>
                      <a:pt x="1134012" y="175322"/>
                      <a:pt x="1131780" y="174120"/>
                      <a:pt x="1131780" y="172231"/>
                    </a:cubicBezTo>
                    <a:lnTo>
                      <a:pt x="1131780" y="172231"/>
                    </a:lnTo>
                    <a:cubicBezTo>
                      <a:pt x="1132123" y="169655"/>
                      <a:pt x="1133669" y="168110"/>
                      <a:pt x="1134699" y="166392"/>
                    </a:cubicBezTo>
                    <a:lnTo>
                      <a:pt x="1134699" y="166392"/>
                    </a:lnTo>
                    <a:cubicBezTo>
                      <a:pt x="1134356" y="166392"/>
                      <a:pt x="1134012" y="166221"/>
                      <a:pt x="1133669" y="166221"/>
                    </a:cubicBezTo>
                    <a:lnTo>
                      <a:pt x="1133669" y="166221"/>
                    </a:lnTo>
                    <a:lnTo>
                      <a:pt x="1133669" y="166564"/>
                    </a:lnTo>
                    <a:cubicBezTo>
                      <a:pt x="1133154" y="167079"/>
                      <a:pt x="1132639" y="167938"/>
                      <a:pt x="1132123" y="168968"/>
                    </a:cubicBezTo>
                    <a:lnTo>
                      <a:pt x="1132123" y="168968"/>
                    </a:lnTo>
                    <a:cubicBezTo>
                      <a:pt x="1130921" y="171029"/>
                      <a:pt x="1130406" y="172918"/>
                      <a:pt x="1129033" y="174463"/>
                    </a:cubicBezTo>
                    <a:lnTo>
                      <a:pt x="1129033" y="174463"/>
                    </a:lnTo>
                    <a:lnTo>
                      <a:pt x="1128346" y="175150"/>
                    </a:lnTo>
                    <a:lnTo>
                      <a:pt x="1127315" y="175150"/>
                    </a:lnTo>
                    <a:cubicBezTo>
                      <a:pt x="1126113" y="175150"/>
                      <a:pt x="1117184" y="175150"/>
                      <a:pt x="1113406" y="175150"/>
                    </a:cubicBezTo>
                    <a:lnTo>
                      <a:pt x="1113406" y="175150"/>
                    </a:lnTo>
                    <a:cubicBezTo>
                      <a:pt x="1108770" y="175322"/>
                      <a:pt x="1110487" y="175665"/>
                      <a:pt x="1107225" y="177210"/>
                    </a:cubicBezTo>
                    <a:lnTo>
                      <a:pt x="1107225" y="177210"/>
                    </a:lnTo>
                    <a:cubicBezTo>
                      <a:pt x="1104305" y="179271"/>
                      <a:pt x="1100871" y="180645"/>
                      <a:pt x="1097093" y="180645"/>
                    </a:cubicBezTo>
                    <a:lnTo>
                      <a:pt x="1097093" y="180645"/>
                    </a:lnTo>
                    <a:cubicBezTo>
                      <a:pt x="1095720" y="180645"/>
                      <a:pt x="1094174" y="180473"/>
                      <a:pt x="1092629" y="179958"/>
                    </a:cubicBezTo>
                    <a:lnTo>
                      <a:pt x="1092629" y="179958"/>
                    </a:lnTo>
                    <a:cubicBezTo>
                      <a:pt x="1090740" y="179271"/>
                      <a:pt x="1089881" y="179100"/>
                      <a:pt x="1089538" y="179100"/>
                    </a:cubicBezTo>
                    <a:lnTo>
                      <a:pt x="1089538" y="179100"/>
                    </a:lnTo>
                    <a:cubicBezTo>
                      <a:pt x="1089194" y="179100"/>
                      <a:pt x="1088508" y="179271"/>
                      <a:pt x="1085760" y="180130"/>
                    </a:cubicBezTo>
                    <a:lnTo>
                      <a:pt x="1085760" y="180130"/>
                    </a:lnTo>
                    <a:cubicBezTo>
                      <a:pt x="1084043" y="180130"/>
                      <a:pt x="1081811" y="180473"/>
                      <a:pt x="1079750" y="180473"/>
                    </a:cubicBezTo>
                    <a:lnTo>
                      <a:pt x="1079750" y="180473"/>
                    </a:lnTo>
                    <a:cubicBezTo>
                      <a:pt x="1077689" y="180473"/>
                      <a:pt x="1074942" y="180302"/>
                      <a:pt x="1073912" y="178241"/>
                    </a:cubicBezTo>
                    <a:lnTo>
                      <a:pt x="1073912" y="178241"/>
                    </a:lnTo>
                    <a:cubicBezTo>
                      <a:pt x="1073225" y="177726"/>
                      <a:pt x="1072710" y="176695"/>
                      <a:pt x="1072710" y="175665"/>
                    </a:cubicBezTo>
                    <a:lnTo>
                      <a:pt x="1072710" y="175665"/>
                    </a:lnTo>
                    <a:cubicBezTo>
                      <a:pt x="1073396" y="172746"/>
                      <a:pt x="1075629" y="171029"/>
                      <a:pt x="1077689" y="169827"/>
                    </a:cubicBezTo>
                    <a:lnTo>
                      <a:pt x="1077689" y="169827"/>
                    </a:lnTo>
                    <a:cubicBezTo>
                      <a:pt x="1075629" y="169827"/>
                      <a:pt x="1073396" y="169999"/>
                      <a:pt x="1072366" y="169999"/>
                    </a:cubicBezTo>
                    <a:lnTo>
                      <a:pt x="1072366" y="169999"/>
                    </a:lnTo>
                    <a:cubicBezTo>
                      <a:pt x="1071336" y="170342"/>
                      <a:pt x="1070306" y="170514"/>
                      <a:pt x="1069447" y="170514"/>
                    </a:cubicBezTo>
                    <a:lnTo>
                      <a:pt x="1069447" y="170514"/>
                    </a:lnTo>
                    <a:cubicBezTo>
                      <a:pt x="1066184" y="170514"/>
                      <a:pt x="1063609" y="169140"/>
                      <a:pt x="1061205" y="168110"/>
                    </a:cubicBezTo>
                    <a:lnTo>
                      <a:pt x="1061205" y="168110"/>
                    </a:lnTo>
                    <a:cubicBezTo>
                      <a:pt x="1061205" y="169484"/>
                      <a:pt x="1061548" y="171200"/>
                      <a:pt x="1061548" y="172746"/>
                    </a:cubicBezTo>
                    <a:lnTo>
                      <a:pt x="1061548" y="172746"/>
                    </a:lnTo>
                    <a:lnTo>
                      <a:pt x="1061548" y="175150"/>
                    </a:lnTo>
                    <a:lnTo>
                      <a:pt x="1061205" y="175150"/>
                    </a:lnTo>
                    <a:cubicBezTo>
                      <a:pt x="1060690" y="176867"/>
                      <a:pt x="1059659" y="178413"/>
                      <a:pt x="1057427" y="178585"/>
                    </a:cubicBezTo>
                    <a:lnTo>
                      <a:pt x="1057427" y="178585"/>
                    </a:lnTo>
                    <a:cubicBezTo>
                      <a:pt x="1055023" y="178413"/>
                      <a:pt x="1053821" y="177039"/>
                      <a:pt x="1052275" y="175665"/>
                    </a:cubicBezTo>
                    <a:lnTo>
                      <a:pt x="1052275" y="175665"/>
                    </a:lnTo>
                    <a:cubicBezTo>
                      <a:pt x="1051245" y="174635"/>
                      <a:pt x="1051245" y="174807"/>
                      <a:pt x="1050730" y="174807"/>
                    </a:cubicBezTo>
                    <a:lnTo>
                      <a:pt x="1050730" y="174807"/>
                    </a:lnTo>
                    <a:cubicBezTo>
                      <a:pt x="1050387" y="174807"/>
                      <a:pt x="1049871" y="174807"/>
                      <a:pt x="1049185" y="174978"/>
                    </a:cubicBezTo>
                    <a:lnTo>
                      <a:pt x="1049185" y="174978"/>
                    </a:lnTo>
                    <a:cubicBezTo>
                      <a:pt x="1048326" y="174978"/>
                      <a:pt x="1047296" y="175150"/>
                      <a:pt x="1045922" y="175150"/>
                    </a:cubicBezTo>
                    <a:lnTo>
                      <a:pt x="1045922" y="175150"/>
                    </a:lnTo>
                    <a:cubicBezTo>
                      <a:pt x="1039568" y="173261"/>
                      <a:pt x="1032356" y="166049"/>
                      <a:pt x="1030296" y="160898"/>
                    </a:cubicBezTo>
                    <a:lnTo>
                      <a:pt x="1030296" y="160898"/>
                    </a:lnTo>
                    <a:cubicBezTo>
                      <a:pt x="1029952" y="160211"/>
                      <a:pt x="1029952" y="159352"/>
                      <a:pt x="1029952" y="158665"/>
                    </a:cubicBezTo>
                    <a:lnTo>
                      <a:pt x="1029952" y="158665"/>
                    </a:lnTo>
                    <a:cubicBezTo>
                      <a:pt x="1030639" y="154372"/>
                      <a:pt x="1033387" y="153685"/>
                      <a:pt x="1035104" y="151968"/>
                    </a:cubicBezTo>
                    <a:lnTo>
                      <a:pt x="1035104" y="151968"/>
                    </a:lnTo>
                    <a:cubicBezTo>
                      <a:pt x="1034932" y="151968"/>
                      <a:pt x="1034589" y="151797"/>
                      <a:pt x="1034245" y="151797"/>
                    </a:cubicBezTo>
                    <a:lnTo>
                      <a:pt x="1034245" y="151797"/>
                    </a:lnTo>
                    <a:cubicBezTo>
                      <a:pt x="1032700" y="151453"/>
                      <a:pt x="1030811" y="151110"/>
                      <a:pt x="1031154" y="150938"/>
                    </a:cubicBezTo>
                    <a:lnTo>
                      <a:pt x="1031154" y="150938"/>
                    </a:lnTo>
                    <a:cubicBezTo>
                      <a:pt x="1030296" y="151282"/>
                      <a:pt x="1029266" y="151453"/>
                      <a:pt x="1028579" y="151453"/>
                    </a:cubicBezTo>
                    <a:lnTo>
                      <a:pt x="1028579" y="151453"/>
                    </a:lnTo>
                    <a:cubicBezTo>
                      <a:pt x="1024973" y="151282"/>
                      <a:pt x="1022397" y="149221"/>
                      <a:pt x="1021538" y="148362"/>
                    </a:cubicBezTo>
                    <a:lnTo>
                      <a:pt x="1021538" y="148362"/>
                    </a:lnTo>
                    <a:cubicBezTo>
                      <a:pt x="1021195" y="148190"/>
                      <a:pt x="1020851" y="148190"/>
                      <a:pt x="1020508" y="148190"/>
                    </a:cubicBezTo>
                    <a:lnTo>
                      <a:pt x="1020508" y="148190"/>
                    </a:lnTo>
                    <a:cubicBezTo>
                      <a:pt x="1019650" y="148190"/>
                      <a:pt x="1018619" y="148706"/>
                      <a:pt x="1017417" y="149736"/>
                    </a:cubicBezTo>
                    <a:lnTo>
                      <a:pt x="1017417" y="149736"/>
                    </a:lnTo>
                    <a:cubicBezTo>
                      <a:pt x="1016730" y="150080"/>
                      <a:pt x="1016043" y="150251"/>
                      <a:pt x="1015357" y="150251"/>
                    </a:cubicBezTo>
                    <a:lnTo>
                      <a:pt x="1015357" y="150251"/>
                    </a:lnTo>
                    <a:cubicBezTo>
                      <a:pt x="1011407" y="149564"/>
                      <a:pt x="1011922" y="147675"/>
                      <a:pt x="998185" y="143554"/>
                    </a:cubicBezTo>
                    <a:lnTo>
                      <a:pt x="998185" y="143554"/>
                    </a:lnTo>
                    <a:cubicBezTo>
                      <a:pt x="991145" y="142009"/>
                      <a:pt x="981700" y="141322"/>
                      <a:pt x="972771" y="141322"/>
                    </a:cubicBezTo>
                    <a:lnTo>
                      <a:pt x="972771" y="141322"/>
                    </a:lnTo>
                    <a:cubicBezTo>
                      <a:pt x="961781" y="141322"/>
                      <a:pt x="951306" y="142352"/>
                      <a:pt x="947357" y="143726"/>
                    </a:cubicBezTo>
                    <a:lnTo>
                      <a:pt x="947357" y="143726"/>
                    </a:lnTo>
                    <a:cubicBezTo>
                      <a:pt x="941175" y="144756"/>
                      <a:pt x="937913" y="151110"/>
                      <a:pt x="934135" y="154888"/>
                    </a:cubicBezTo>
                    <a:lnTo>
                      <a:pt x="934135" y="154888"/>
                    </a:lnTo>
                    <a:cubicBezTo>
                      <a:pt x="931216" y="156261"/>
                      <a:pt x="930014" y="156261"/>
                      <a:pt x="928468" y="156948"/>
                    </a:cubicBezTo>
                    <a:lnTo>
                      <a:pt x="928468" y="156948"/>
                    </a:lnTo>
                    <a:cubicBezTo>
                      <a:pt x="925893" y="159009"/>
                      <a:pt x="922287" y="159696"/>
                      <a:pt x="920054" y="163989"/>
                    </a:cubicBezTo>
                    <a:lnTo>
                      <a:pt x="920054" y="163989"/>
                    </a:lnTo>
                    <a:cubicBezTo>
                      <a:pt x="919024" y="166221"/>
                      <a:pt x="918509" y="168453"/>
                      <a:pt x="918509" y="170170"/>
                    </a:cubicBezTo>
                    <a:lnTo>
                      <a:pt x="918509" y="170170"/>
                    </a:lnTo>
                    <a:cubicBezTo>
                      <a:pt x="918509" y="171887"/>
                      <a:pt x="919024" y="173089"/>
                      <a:pt x="919711" y="173948"/>
                    </a:cubicBezTo>
                    <a:lnTo>
                      <a:pt x="919711" y="173948"/>
                    </a:lnTo>
                    <a:cubicBezTo>
                      <a:pt x="921256" y="175665"/>
                      <a:pt x="924347" y="175837"/>
                      <a:pt x="926751" y="175837"/>
                    </a:cubicBezTo>
                    <a:lnTo>
                      <a:pt x="926751" y="175837"/>
                    </a:lnTo>
                    <a:cubicBezTo>
                      <a:pt x="928812" y="175837"/>
                      <a:pt x="931903" y="176695"/>
                      <a:pt x="931903" y="179443"/>
                    </a:cubicBezTo>
                    <a:lnTo>
                      <a:pt x="931903" y="179443"/>
                    </a:lnTo>
                    <a:cubicBezTo>
                      <a:pt x="931903" y="180473"/>
                      <a:pt x="931731" y="180817"/>
                      <a:pt x="931731" y="180817"/>
                    </a:cubicBezTo>
                    <a:lnTo>
                      <a:pt x="931731" y="180817"/>
                    </a:lnTo>
                    <a:cubicBezTo>
                      <a:pt x="931731" y="182706"/>
                      <a:pt x="932933" y="184595"/>
                      <a:pt x="932761" y="186140"/>
                    </a:cubicBezTo>
                    <a:lnTo>
                      <a:pt x="932761" y="186140"/>
                    </a:lnTo>
                    <a:cubicBezTo>
                      <a:pt x="933276" y="187857"/>
                      <a:pt x="937569" y="190089"/>
                      <a:pt x="938084" y="194726"/>
                    </a:cubicBezTo>
                    <a:lnTo>
                      <a:pt x="938084" y="194726"/>
                    </a:lnTo>
                    <a:lnTo>
                      <a:pt x="938084" y="195756"/>
                    </a:lnTo>
                    <a:lnTo>
                      <a:pt x="937397" y="196443"/>
                    </a:lnTo>
                    <a:cubicBezTo>
                      <a:pt x="936367" y="197301"/>
                      <a:pt x="935337" y="197645"/>
                      <a:pt x="934307" y="197645"/>
                    </a:cubicBezTo>
                    <a:lnTo>
                      <a:pt x="934307" y="197645"/>
                    </a:lnTo>
                    <a:cubicBezTo>
                      <a:pt x="932074" y="197645"/>
                      <a:pt x="929842" y="196614"/>
                      <a:pt x="928125" y="194039"/>
                    </a:cubicBezTo>
                    <a:lnTo>
                      <a:pt x="928125" y="194039"/>
                    </a:lnTo>
                    <a:cubicBezTo>
                      <a:pt x="927095" y="194039"/>
                      <a:pt x="925206" y="194554"/>
                      <a:pt x="923145" y="194726"/>
                    </a:cubicBezTo>
                    <a:lnTo>
                      <a:pt x="923145" y="194726"/>
                    </a:lnTo>
                    <a:cubicBezTo>
                      <a:pt x="918680" y="194211"/>
                      <a:pt x="920913" y="193180"/>
                      <a:pt x="914731" y="191978"/>
                    </a:cubicBezTo>
                    <a:lnTo>
                      <a:pt x="914731" y="191978"/>
                    </a:lnTo>
                    <a:cubicBezTo>
                      <a:pt x="913185" y="191463"/>
                      <a:pt x="911468" y="191291"/>
                      <a:pt x="909751" y="191291"/>
                    </a:cubicBezTo>
                    <a:lnTo>
                      <a:pt x="909751" y="191291"/>
                    </a:lnTo>
                    <a:cubicBezTo>
                      <a:pt x="907176" y="191119"/>
                      <a:pt x="904256" y="191806"/>
                      <a:pt x="902196" y="192322"/>
                    </a:cubicBezTo>
                    <a:lnTo>
                      <a:pt x="902196" y="192322"/>
                    </a:lnTo>
                    <a:cubicBezTo>
                      <a:pt x="900135" y="193009"/>
                      <a:pt x="898761" y="193524"/>
                      <a:pt x="898761" y="193524"/>
                    </a:cubicBezTo>
                    <a:lnTo>
                      <a:pt x="898761" y="193524"/>
                    </a:lnTo>
                    <a:cubicBezTo>
                      <a:pt x="898075" y="194726"/>
                      <a:pt x="897388" y="195756"/>
                      <a:pt x="897216" y="196271"/>
                    </a:cubicBezTo>
                    <a:lnTo>
                      <a:pt x="897216" y="196271"/>
                    </a:lnTo>
                    <a:cubicBezTo>
                      <a:pt x="897388" y="196443"/>
                      <a:pt x="897731" y="196614"/>
                      <a:pt x="898418" y="196958"/>
                    </a:cubicBezTo>
                    <a:lnTo>
                      <a:pt x="898418" y="196958"/>
                    </a:lnTo>
                    <a:cubicBezTo>
                      <a:pt x="898590" y="197301"/>
                      <a:pt x="900479" y="197817"/>
                      <a:pt x="903226" y="197817"/>
                    </a:cubicBezTo>
                    <a:lnTo>
                      <a:pt x="903226" y="197817"/>
                    </a:lnTo>
                    <a:cubicBezTo>
                      <a:pt x="904428" y="197817"/>
                      <a:pt x="905973" y="197817"/>
                      <a:pt x="907176" y="197645"/>
                    </a:cubicBezTo>
                    <a:lnTo>
                      <a:pt x="907176" y="197645"/>
                    </a:lnTo>
                    <a:cubicBezTo>
                      <a:pt x="908721" y="197645"/>
                      <a:pt x="910095" y="197473"/>
                      <a:pt x="911125" y="197645"/>
                    </a:cubicBezTo>
                    <a:lnTo>
                      <a:pt x="911125" y="197645"/>
                    </a:lnTo>
                    <a:cubicBezTo>
                      <a:pt x="912499" y="197301"/>
                      <a:pt x="913185" y="197130"/>
                      <a:pt x="914216" y="196958"/>
                    </a:cubicBezTo>
                    <a:lnTo>
                      <a:pt x="914216" y="196958"/>
                    </a:lnTo>
                    <a:cubicBezTo>
                      <a:pt x="914731" y="196958"/>
                      <a:pt x="917135" y="197817"/>
                      <a:pt x="917135" y="199705"/>
                    </a:cubicBezTo>
                    <a:lnTo>
                      <a:pt x="917135" y="199705"/>
                    </a:lnTo>
                    <a:cubicBezTo>
                      <a:pt x="916620" y="202281"/>
                      <a:pt x="915761" y="202453"/>
                      <a:pt x="914731" y="205372"/>
                    </a:cubicBezTo>
                    <a:lnTo>
                      <a:pt x="914731" y="205372"/>
                    </a:lnTo>
                    <a:cubicBezTo>
                      <a:pt x="912842" y="206918"/>
                      <a:pt x="911297" y="212928"/>
                      <a:pt x="904943" y="216190"/>
                    </a:cubicBezTo>
                    <a:lnTo>
                      <a:pt x="904943" y="216190"/>
                    </a:lnTo>
                    <a:cubicBezTo>
                      <a:pt x="901680" y="217221"/>
                      <a:pt x="895327" y="219109"/>
                      <a:pt x="888974" y="219281"/>
                    </a:cubicBezTo>
                    <a:lnTo>
                      <a:pt x="888974" y="219281"/>
                    </a:lnTo>
                    <a:cubicBezTo>
                      <a:pt x="887600" y="219281"/>
                      <a:pt x="886055" y="219109"/>
                      <a:pt x="885196" y="218938"/>
                    </a:cubicBezTo>
                    <a:lnTo>
                      <a:pt x="885196" y="218938"/>
                    </a:lnTo>
                    <a:cubicBezTo>
                      <a:pt x="877297" y="218422"/>
                      <a:pt x="875236" y="207605"/>
                      <a:pt x="874206" y="207433"/>
                    </a:cubicBezTo>
                    <a:lnTo>
                      <a:pt x="874206" y="207433"/>
                    </a:lnTo>
                    <a:cubicBezTo>
                      <a:pt x="874206" y="207089"/>
                      <a:pt x="871802" y="206402"/>
                      <a:pt x="869570" y="206231"/>
                    </a:cubicBezTo>
                    <a:lnTo>
                      <a:pt x="869570" y="206231"/>
                    </a:lnTo>
                    <a:cubicBezTo>
                      <a:pt x="869741" y="207089"/>
                      <a:pt x="870428" y="208291"/>
                      <a:pt x="870600" y="208463"/>
                    </a:cubicBezTo>
                    <a:lnTo>
                      <a:pt x="870600" y="208463"/>
                    </a:lnTo>
                    <a:lnTo>
                      <a:pt x="871287" y="209150"/>
                    </a:lnTo>
                    <a:lnTo>
                      <a:pt x="871287" y="209836"/>
                    </a:lnTo>
                    <a:cubicBezTo>
                      <a:pt x="871287" y="210008"/>
                      <a:pt x="871459" y="210180"/>
                      <a:pt x="871630" y="210352"/>
                    </a:cubicBezTo>
                    <a:lnTo>
                      <a:pt x="871630" y="210352"/>
                    </a:lnTo>
                    <a:cubicBezTo>
                      <a:pt x="872145" y="211039"/>
                      <a:pt x="872832" y="212069"/>
                      <a:pt x="872832" y="213786"/>
                    </a:cubicBezTo>
                    <a:lnTo>
                      <a:pt x="872832" y="213786"/>
                    </a:lnTo>
                    <a:cubicBezTo>
                      <a:pt x="872832" y="214473"/>
                      <a:pt x="872660" y="215160"/>
                      <a:pt x="872489" y="215675"/>
                    </a:cubicBezTo>
                    <a:lnTo>
                      <a:pt x="872489" y="215675"/>
                    </a:lnTo>
                    <a:cubicBezTo>
                      <a:pt x="871974" y="219968"/>
                      <a:pt x="867509" y="221342"/>
                      <a:pt x="862529" y="221342"/>
                    </a:cubicBezTo>
                    <a:lnTo>
                      <a:pt x="862529" y="221342"/>
                    </a:lnTo>
                    <a:cubicBezTo>
                      <a:pt x="856863" y="221342"/>
                      <a:pt x="855317" y="223231"/>
                      <a:pt x="852913" y="224432"/>
                    </a:cubicBezTo>
                    <a:lnTo>
                      <a:pt x="852913" y="224432"/>
                    </a:lnTo>
                    <a:cubicBezTo>
                      <a:pt x="849479" y="227695"/>
                      <a:pt x="843984" y="228725"/>
                      <a:pt x="840550" y="228897"/>
                    </a:cubicBezTo>
                    <a:lnTo>
                      <a:pt x="840550" y="228897"/>
                    </a:lnTo>
                    <a:cubicBezTo>
                      <a:pt x="839004" y="229756"/>
                      <a:pt x="838489" y="229756"/>
                      <a:pt x="838489" y="229756"/>
                    </a:cubicBezTo>
                    <a:lnTo>
                      <a:pt x="838489" y="229756"/>
                    </a:lnTo>
                    <a:lnTo>
                      <a:pt x="838833" y="230786"/>
                    </a:lnTo>
                    <a:lnTo>
                      <a:pt x="837802" y="231988"/>
                    </a:lnTo>
                    <a:cubicBezTo>
                      <a:pt x="836600" y="233362"/>
                      <a:pt x="834024" y="235422"/>
                      <a:pt x="829731" y="235251"/>
                    </a:cubicBezTo>
                    <a:lnTo>
                      <a:pt x="829731" y="235251"/>
                    </a:lnTo>
                    <a:cubicBezTo>
                      <a:pt x="829731" y="235422"/>
                      <a:pt x="829045" y="235594"/>
                      <a:pt x="827843" y="237140"/>
                    </a:cubicBezTo>
                    <a:lnTo>
                      <a:pt x="827843" y="237140"/>
                    </a:lnTo>
                    <a:cubicBezTo>
                      <a:pt x="826641" y="238685"/>
                      <a:pt x="825439" y="240574"/>
                      <a:pt x="824408" y="241433"/>
                    </a:cubicBezTo>
                    <a:lnTo>
                      <a:pt x="824408" y="241433"/>
                    </a:lnTo>
                    <a:cubicBezTo>
                      <a:pt x="821489" y="245897"/>
                      <a:pt x="818570" y="244008"/>
                      <a:pt x="813934" y="246584"/>
                    </a:cubicBezTo>
                    <a:lnTo>
                      <a:pt x="813934" y="246584"/>
                    </a:lnTo>
                    <a:cubicBezTo>
                      <a:pt x="812388" y="246927"/>
                      <a:pt x="812045" y="248129"/>
                      <a:pt x="811873" y="251564"/>
                    </a:cubicBezTo>
                    <a:lnTo>
                      <a:pt x="811873" y="251564"/>
                    </a:lnTo>
                    <a:cubicBezTo>
                      <a:pt x="811873" y="253281"/>
                      <a:pt x="812045" y="254998"/>
                      <a:pt x="811873" y="256200"/>
                    </a:cubicBezTo>
                    <a:lnTo>
                      <a:pt x="811873" y="256200"/>
                    </a:lnTo>
                    <a:cubicBezTo>
                      <a:pt x="812217" y="257402"/>
                      <a:pt x="812560" y="258432"/>
                      <a:pt x="812560" y="259634"/>
                    </a:cubicBezTo>
                    <a:lnTo>
                      <a:pt x="812560" y="259634"/>
                    </a:lnTo>
                    <a:cubicBezTo>
                      <a:pt x="812560" y="262725"/>
                      <a:pt x="810156" y="264614"/>
                      <a:pt x="808954" y="265129"/>
                    </a:cubicBezTo>
                    <a:lnTo>
                      <a:pt x="808954" y="265129"/>
                    </a:lnTo>
                    <a:cubicBezTo>
                      <a:pt x="808954" y="265129"/>
                      <a:pt x="808267" y="268735"/>
                      <a:pt x="808439" y="272856"/>
                    </a:cubicBezTo>
                    <a:lnTo>
                      <a:pt x="808439" y="272856"/>
                    </a:lnTo>
                    <a:cubicBezTo>
                      <a:pt x="808439" y="273543"/>
                      <a:pt x="808439" y="274230"/>
                      <a:pt x="808439" y="275432"/>
                    </a:cubicBezTo>
                    <a:lnTo>
                      <a:pt x="808439" y="275432"/>
                    </a:lnTo>
                    <a:cubicBezTo>
                      <a:pt x="807752" y="278351"/>
                      <a:pt x="806378" y="280240"/>
                      <a:pt x="804661" y="280927"/>
                    </a:cubicBezTo>
                    <a:lnTo>
                      <a:pt x="804661" y="280927"/>
                    </a:lnTo>
                    <a:cubicBezTo>
                      <a:pt x="804318" y="281099"/>
                      <a:pt x="804146" y="281099"/>
                      <a:pt x="803802" y="281270"/>
                    </a:cubicBezTo>
                    <a:lnTo>
                      <a:pt x="803802" y="281270"/>
                    </a:lnTo>
                    <a:cubicBezTo>
                      <a:pt x="804146" y="281270"/>
                      <a:pt x="804661" y="281270"/>
                      <a:pt x="805348" y="281442"/>
                    </a:cubicBezTo>
                    <a:lnTo>
                      <a:pt x="805348" y="281442"/>
                    </a:lnTo>
                    <a:cubicBezTo>
                      <a:pt x="809813" y="282816"/>
                      <a:pt x="812560" y="281957"/>
                      <a:pt x="813247" y="285220"/>
                    </a:cubicBezTo>
                    <a:lnTo>
                      <a:pt x="813247" y="285220"/>
                    </a:lnTo>
                    <a:cubicBezTo>
                      <a:pt x="813590" y="285735"/>
                      <a:pt x="813762" y="286422"/>
                      <a:pt x="813762" y="287109"/>
                    </a:cubicBezTo>
                    <a:lnTo>
                      <a:pt x="813762" y="287109"/>
                    </a:lnTo>
                    <a:cubicBezTo>
                      <a:pt x="813762" y="288139"/>
                      <a:pt x="813247" y="288998"/>
                      <a:pt x="812560" y="289513"/>
                    </a:cubicBezTo>
                    <a:lnTo>
                      <a:pt x="812560" y="289513"/>
                    </a:lnTo>
                    <a:cubicBezTo>
                      <a:pt x="812560" y="289513"/>
                      <a:pt x="812732" y="289513"/>
                      <a:pt x="812732" y="289685"/>
                    </a:cubicBezTo>
                    <a:lnTo>
                      <a:pt x="812732" y="289685"/>
                    </a:lnTo>
                    <a:cubicBezTo>
                      <a:pt x="814621" y="291573"/>
                      <a:pt x="815994" y="291573"/>
                      <a:pt x="818570" y="291573"/>
                    </a:cubicBezTo>
                    <a:lnTo>
                      <a:pt x="818570" y="291573"/>
                    </a:lnTo>
                    <a:lnTo>
                      <a:pt x="819085" y="291573"/>
                    </a:lnTo>
                    <a:lnTo>
                      <a:pt x="819600" y="291745"/>
                    </a:lnTo>
                    <a:cubicBezTo>
                      <a:pt x="820631" y="292260"/>
                      <a:pt x="822176" y="293119"/>
                      <a:pt x="822348" y="295179"/>
                    </a:cubicBezTo>
                    <a:lnTo>
                      <a:pt x="822348" y="295179"/>
                    </a:lnTo>
                    <a:cubicBezTo>
                      <a:pt x="821661" y="298786"/>
                      <a:pt x="819257" y="298786"/>
                      <a:pt x="816166" y="300159"/>
                    </a:cubicBezTo>
                    <a:lnTo>
                      <a:pt x="816166" y="300159"/>
                    </a:lnTo>
                    <a:cubicBezTo>
                      <a:pt x="815307" y="299987"/>
                      <a:pt x="813247" y="301533"/>
                      <a:pt x="812217" y="304796"/>
                    </a:cubicBezTo>
                    <a:lnTo>
                      <a:pt x="812217" y="304796"/>
                    </a:lnTo>
                    <a:cubicBezTo>
                      <a:pt x="812217" y="304967"/>
                      <a:pt x="812217" y="305139"/>
                      <a:pt x="812217" y="305311"/>
                    </a:cubicBezTo>
                    <a:lnTo>
                      <a:pt x="812217" y="305311"/>
                    </a:lnTo>
                    <a:cubicBezTo>
                      <a:pt x="811873" y="307543"/>
                      <a:pt x="815651" y="311149"/>
                      <a:pt x="816166" y="315442"/>
                    </a:cubicBezTo>
                    <a:lnTo>
                      <a:pt x="816166" y="315442"/>
                    </a:lnTo>
                    <a:lnTo>
                      <a:pt x="816166" y="317846"/>
                    </a:lnTo>
                    <a:lnTo>
                      <a:pt x="815651" y="317846"/>
                    </a:lnTo>
                    <a:cubicBezTo>
                      <a:pt x="814964" y="319391"/>
                      <a:pt x="813762" y="320765"/>
                      <a:pt x="811701" y="320765"/>
                    </a:cubicBezTo>
                    <a:lnTo>
                      <a:pt x="811701" y="320765"/>
                    </a:lnTo>
                    <a:cubicBezTo>
                      <a:pt x="809641" y="320765"/>
                      <a:pt x="808267" y="319735"/>
                      <a:pt x="807752" y="318876"/>
                    </a:cubicBezTo>
                    <a:lnTo>
                      <a:pt x="807752" y="318876"/>
                    </a:lnTo>
                    <a:cubicBezTo>
                      <a:pt x="802429" y="316816"/>
                      <a:pt x="800025" y="311321"/>
                      <a:pt x="797449" y="306169"/>
                    </a:cubicBezTo>
                    <a:lnTo>
                      <a:pt x="797449" y="306169"/>
                    </a:lnTo>
                    <a:cubicBezTo>
                      <a:pt x="795732" y="302392"/>
                      <a:pt x="790409" y="301018"/>
                      <a:pt x="786974" y="299987"/>
                    </a:cubicBezTo>
                    <a:lnTo>
                      <a:pt x="786974" y="299987"/>
                    </a:lnTo>
                    <a:lnTo>
                      <a:pt x="786802" y="299987"/>
                    </a:lnTo>
                    <a:cubicBezTo>
                      <a:pt x="785429" y="300331"/>
                      <a:pt x="782853" y="298614"/>
                      <a:pt x="782853" y="297240"/>
                    </a:cubicBezTo>
                    <a:lnTo>
                      <a:pt x="782853" y="297240"/>
                    </a:lnTo>
                    <a:cubicBezTo>
                      <a:pt x="782681" y="296381"/>
                      <a:pt x="782681" y="296038"/>
                      <a:pt x="782510" y="295179"/>
                    </a:cubicBezTo>
                    <a:lnTo>
                      <a:pt x="782510" y="295179"/>
                    </a:lnTo>
                    <a:cubicBezTo>
                      <a:pt x="782338" y="295351"/>
                      <a:pt x="781994" y="295523"/>
                      <a:pt x="781651" y="296210"/>
                    </a:cubicBezTo>
                    <a:lnTo>
                      <a:pt x="781651" y="296210"/>
                    </a:lnTo>
                    <a:cubicBezTo>
                      <a:pt x="780621" y="297927"/>
                      <a:pt x="780793" y="302220"/>
                      <a:pt x="777015" y="306169"/>
                    </a:cubicBezTo>
                    <a:lnTo>
                      <a:pt x="777015" y="306169"/>
                    </a:lnTo>
                    <a:cubicBezTo>
                      <a:pt x="775813" y="307028"/>
                      <a:pt x="774439" y="307371"/>
                      <a:pt x="773237" y="307371"/>
                    </a:cubicBezTo>
                    <a:lnTo>
                      <a:pt x="773237" y="307371"/>
                    </a:lnTo>
                    <a:cubicBezTo>
                      <a:pt x="768772" y="307028"/>
                      <a:pt x="766884" y="303594"/>
                      <a:pt x="765166" y="302048"/>
                    </a:cubicBezTo>
                    <a:lnTo>
                      <a:pt x="765166" y="302048"/>
                    </a:lnTo>
                    <a:cubicBezTo>
                      <a:pt x="763621" y="300503"/>
                      <a:pt x="761389" y="299987"/>
                      <a:pt x="758298" y="299987"/>
                    </a:cubicBezTo>
                    <a:lnTo>
                      <a:pt x="758298" y="299987"/>
                    </a:lnTo>
                    <a:cubicBezTo>
                      <a:pt x="756237" y="299987"/>
                      <a:pt x="754005" y="300159"/>
                      <a:pt x="751773" y="300331"/>
                    </a:cubicBezTo>
                    <a:lnTo>
                      <a:pt x="751773" y="300331"/>
                    </a:lnTo>
                    <a:cubicBezTo>
                      <a:pt x="746793" y="300159"/>
                      <a:pt x="742843" y="297240"/>
                      <a:pt x="738035" y="293806"/>
                    </a:cubicBezTo>
                    <a:lnTo>
                      <a:pt x="738035" y="293806"/>
                    </a:lnTo>
                    <a:cubicBezTo>
                      <a:pt x="736146" y="292776"/>
                      <a:pt x="734944" y="292604"/>
                      <a:pt x="733742" y="292604"/>
                    </a:cubicBezTo>
                    <a:lnTo>
                      <a:pt x="733742" y="292604"/>
                    </a:lnTo>
                    <a:cubicBezTo>
                      <a:pt x="732025" y="292604"/>
                      <a:pt x="730136" y="293119"/>
                      <a:pt x="727217" y="293978"/>
                    </a:cubicBezTo>
                    <a:lnTo>
                      <a:pt x="727217" y="293978"/>
                    </a:lnTo>
                    <a:cubicBezTo>
                      <a:pt x="726359" y="294149"/>
                      <a:pt x="725500" y="294321"/>
                      <a:pt x="724641" y="294321"/>
                    </a:cubicBezTo>
                    <a:lnTo>
                      <a:pt x="724641" y="294321"/>
                    </a:lnTo>
                    <a:cubicBezTo>
                      <a:pt x="718975" y="294321"/>
                      <a:pt x="714339" y="290200"/>
                      <a:pt x="711248" y="285907"/>
                    </a:cubicBezTo>
                    <a:lnTo>
                      <a:pt x="711248" y="285907"/>
                    </a:lnTo>
                    <a:cubicBezTo>
                      <a:pt x="708672" y="284018"/>
                      <a:pt x="706783" y="283675"/>
                      <a:pt x="705066" y="283675"/>
                    </a:cubicBezTo>
                    <a:lnTo>
                      <a:pt x="705066" y="283675"/>
                    </a:lnTo>
                    <a:cubicBezTo>
                      <a:pt x="703864" y="283675"/>
                      <a:pt x="702833" y="283846"/>
                      <a:pt x="701460" y="283846"/>
                    </a:cubicBezTo>
                    <a:lnTo>
                      <a:pt x="701460" y="283846"/>
                    </a:lnTo>
                    <a:cubicBezTo>
                      <a:pt x="699914" y="283503"/>
                      <a:pt x="693217" y="289341"/>
                      <a:pt x="692359" y="295351"/>
                    </a:cubicBezTo>
                    <a:lnTo>
                      <a:pt x="692359" y="295351"/>
                    </a:lnTo>
                    <a:cubicBezTo>
                      <a:pt x="692187" y="295694"/>
                      <a:pt x="692187" y="295694"/>
                      <a:pt x="692187" y="295694"/>
                    </a:cubicBezTo>
                    <a:lnTo>
                      <a:pt x="692187" y="295694"/>
                    </a:lnTo>
                    <a:lnTo>
                      <a:pt x="692359" y="295694"/>
                    </a:lnTo>
                    <a:cubicBezTo>
                      <a:pt x="692702" y="296038"/>
                      <a:pt x="693732" y="296381"/>
                      <a:pt x="694763" y="296553"/>
                    </a:cubicBezTo>
                    <a:lnTo>
                      <a:pt x="694763" y="296553"/>
                    </a:lnTo>
                    <a:cubicBezTo>
                      <a:pt x="696995" y="297240"/>
                      <a:pt x="699399" y="297412"/>
                      <a:pt x="700944" y="298099"/>
                    </a:cubicBezTo>
                    <a:lnTo>
                      <a:pt x="700944" y="298099"/>
                    </a:lnTo>
                    <a:cubicBezTo>
                      <a:pt x="704036" y="298786"/>
                      <a:pt x="705581" y="301876"/>
                      <a:pt x="705409" y="303765"/>
                    </a:cubicBezTo>
                    <a:lnTo>
                      <a:pt x="705409" y="303765"/>
                    </a:lnTo>
                    <a:cubicBezTo>
                      <a:pt x="705409" y="304967"/>
                      <a:pt x="705237" y="305997"/>
                      <a:pt x="705237" y="306513"/>
                    </a:cubicBezTo>
                    <a:lnTo>
                      <a:pt x="705237" y="306513"/>
                    </a:lnTo>
                    <a:cubicBezTo>
                      <a:pt x="705237" y="306513"/>
                      <a:pt x="705237" y="306684"/>
                      <a:pt x="705237" y="306684"/>
                    </a:cubicBezTo>
                    <a:lnTo>
                      <a:pt x="705237" y="306684"/>
                    </a:lnTo>
                    <a:cubicBezTo>
                      <a:pt x="705581" y="309260"/>
                      <a:pt x="704379" y="307028"/>
                      <a:pt x="707470" y="310634"/>
                    </a:cubicBezTo>
                    <a:lnTo>
                      <a:pt x="707470" y="310634"/>
                    </a:lnTo>
                    <a:cubicBezTo>
                      <a:pt x="707985" y="312180"/>
                      <a:pt x="711419" y="314068"/>
                      <a:pt x="711763" y="318361"/>
                    </a:cubicBezTo>
                    <a:lnTo>
                      <a:pt x="711763" y="318361"/>
                    </a:lnTo>
                    <a:cubicBezTo>
                      <a:pt x="711763" y="318876"/>
                      <a:pt x="711591" y="319391"/>
                      <a:pt x="711419" y="319906"/>
                    </a:cubicBezTo>
                    <a:lnTo>
                      <a:pt x="711419" y="319906"/>
                    </a:lnTo>
                    <a:cubicBezTo>
                      <a:pt x="710904" y="323684"/>
                      <a:pt x="707813" y="326604"/>
                      <a:pt x="704036" y="326947"/>
                    </a:cubicBezTo>
                    <a:lnTo>
                      <a:pt x="704036" y="326947"/>
                    </a:lnTo>
                    <a:cubicBezTo>
                      <a:pt x="701460" y="326947"/>
                      <a:pt x="694076" y="326947"/>
                      <a:pt x="685834" y="328149"/>
                    </a:cubicBezTo>
                    <a:lnTo>
                      <a:pt x="685834" y="328149"/>
                    </a:lnTo>
                    <a:cubicBezTo>
                      <a:pt x="677935" y="330381"/>
                      <a:pt x="671925" y="337422"/>
                      <a:pt x="666945" y="343947"/>
                    </a:cubicBezTo>
                    <a:lnTo>
                      <a:pt x="666945" y="343947"/>
                    </a:lnTo>
                    <a:cubicBezTo>
                      <a:pt x="661622" y="350816"/>
                      <a:pt x="654581" y="353734"/>
                      <a:pt x="648399" y="354937"/>
                    </a:cubicBezTo>
                    <a:lnTo>
                      <a:pt x="648399" y="354937"/>
                    </a:lnTo>
                    <a:cubicBezTo>
                      <a:pt x="642046" y="357512"/>
                      <a:pt x="630369" y="361462"/>
                      <a:pt x="612854" y="364038"/>
                    </a:cubicBezTo>
                    <a:lnTo>
                      <a:pt x="612854" y="364038"/>
                    </a:lnTo>
                    <a:cubicBezTo>
                      <a:pt x="595683" y="367987"/>
                      <a:pt x="594824" y="374169"/>
                      <a:pt x="590188" y="377431"/>
                    </a:cubicBezTo>
                    <a:lnTo>
                      <a:pt x="590188" y="377431"/>
                    </a:lnTo>
                    <a:cubicBezTo>
                      <a:pt x="585380" y="382239"/>
                      <a:pt x="577309" y="383270"/>
                      <a:pt x="569582" y="383270"/>
                    </a:cubicBezTo>
                    <a:lnTo>
                      <a:pt x="569582" y="383270"/>
                    </a:lnTo>
                    <a:cubicBezTo>
                      <a:pt x="562370" y="383270"/>
                      <a:pt x="557562" y="384472"/>
                      <a:pt x="550693" y="385845"/>
                    </a:cubicBezTo>
                    <a:lnTo>
                      <a:pt x="550693" y="385845"/>
                    </a:lnTo>
                    <a:cubicBezTo>
                      <a:pt x="542451" y="385502"/>
                      <a:pt x="538673" y="378634"/>
                      <a:pt x="533178" y="375371"/>
                    </a:cubicBezTo>
                    <a:lnTo>
                      <a:pt x="533178" y="375371"/>
                    </a:lnTo>
                    <a:cubicBezTo>
                      <a:pt x="531289" y="374512"/>
                      <a:pt x="529057" y="373997"/>
                      <a:pt x="526824" y="373997"/>
                    </a:cubicBezTo>
                    <a:lnTo>
                      <a:pt x="526824" y="373997"/>
                    </a:lnTo>
                    <a:cubicBezTo>
                      <a:pt x="524077" y="373997"/>
                      <a:pt x="521501" y="374512"/>
                      <a:pt x="519441" y="375199"/>
                    </a:cubicBezTo>
                    <a:lnTo>
                      <a:pt x="519441" y="375199"/>
                    </a:lnTo>
                    <a:cubicBezTo>
                      <a:pt x="517380" y="375886"/>
                      <a:pt x="516350" y="376573"/>
                      <a:pt x="516522" y="376744"/>
                    </a:cubicBezTo>
                    <a:lnTo>
                      <a:pt x="516522" y="376744"/>
                    </a:lnTo>
                    <a:lnTo>
                      <a:pt x="516178" y="377431"/>
                    </a:lnTo>
                    <a:lnTo>
                      <a:pt x="515491" y="377775"/>
                    </a:lnTo>
                    <a:cubicBezTo>
                      <a:pt x="512572" y="379149"/>
                      <a:pt x="505017" y="381896"/>
                      <a:pt x="497976" y="381896"/>
                    </a:cubicBezTo>
                    <a:lnTo>
                      <a:pt x="497976" y="381896"/>
                    </a:lnTo>
                    <a:cubicBezTo>
                      <a:pt x="492997" y="381896"/>
                      <a:pt x="489391" y="381896"/>
                      <a:pt x="486128" y="383098"/>
                    </a:cubicBezTo>
                    <a:lnTo>
                      <a:pt x="486128" y="383098"/>
                    </a:lnTo>
                    <a:cubicBezTo>
                      <a:pt x="482178" y="384472"/>
                      <a:pt x="477027" y="385674"/>
                      <a:pt x="467754" y="387047"/>
                    </a:cubicBezTo>
                    <a:lnTo>
                      <a:pt x="467754" y="387047"/>
                    </a:lnTo>
                    <a:cubicBezTo>
                      <a:pt x="459684" y="387219"/>
                      <a:pt x="460027" y="389795"/>
                      <a:pt x="455391" y="392886"/>
                    </a:cubicBezTo>
                    <a:lnTo>
                      <a:pt x="455391" y="392886"/>
                    </a:lnTo>
                    <a:cubicBezTo>
                      <a:pt x="449552" y="397179"/>
                      <a:pt x="441654" y="398553"/>
                      <a:pt x="427916" y="399755"/>
                    </a:cubicBezTo>
                    <a:lnTo>
                      <a:pt x="427916" y="399755"/>
                    </a:lnTo>
                    <a:cubicBezTo>
                      <a:pt x="416068" y="402159"/>
                      <a:pt x="414351" y="406451"/>
                      <a:pt x="404048" y="415552"/>
                    </a:cubicBezTo>
                    <a:lnTo>
                      <a:pt x="404048" y="415552"/>
                    </a:lnTo>
                    <a:cubicBezTo>
                      <a:pt x="398381" y="421219"/>
                      <a:pt x="389795" y="422421"/>
                      <a:pt x="382068" y="422593"/>
                    </a:cubicBezTo>
                    <a:lnTo>
                      <a:pt x="382068" y="422593"/>
                    </a:lnTo>
                    <a:cubicBezTo>
                      <a:pt x="373482" y="422593"/>
                      <a:pt x="365412" y="420875"/>
                      <a:pt x="362664" y="420188"/>
                    </a:cubicBezTo>
                    <a:lnTo>
                      <a:pt x="362664" y="420188"/>
                    </a:lnTo>
                    <a:cubicBezTo>
                      <a:pt x="361290" y="419845"/>
                      <a:pt x="360260" y="419673"/>
                      <a:pt x="359745" y="419673"/>
                    </a:cubicBezTo>
                    <a:lnTo>
                      <a:pt x="359745" y="419673"/>
                    </a:lnTo>
                    <a:cubicBezTo>
                      <a:pt x="358200" y="419673"/>
                      <a:pt x="357684" y="420188"/>
                      <a:pt x="355624" y="421219"/>
                    </a:cubicBezTo>
                    <a:lnTo>
                      <a:pt x="355624" y="421219"/>
                    </a:lnTo>
                    <a:cubicBezTo>
                      <a:pt x="352018" y="422936"/>
                      <a:pt x="343604" y="423966"/>
                      <a:pt x="338109" y="424138"/>
                    </a:cubicBezTo>
                    <a:lnTo>
                      <a:pt x="338109" y="424138"/>
                    </a:lnTo>
                    <a:cubicBezTo>
                      <a:pt x="334159" y="423966"/>
                      <a:pt x="326432" y="427744"/>
                      <a:pt x="325058" y="429461"/>
                    </a:cubicBezTo>
                    <a:lnTo>
                      <a:pt x="325058" y="429461"/>
                    </a:lnTo>
                    <a:cubicBezTo>
                      <a:pt x="322998" y="432724"/>
                      <a:pt x="320422" y="439592"/>
                      <a:pt x="309604" y="440795"/>
                    </a:cubicBezTo>
                    <a:lnTo>
                      <a:pt x="309604" y="440795"/>
                    </a:lnTo>
                    <a:cubicBezTo>
                      <a:pt x="308402" y="440966"/>
                      <a:pt x="307372" y="440966"/>
                      <a:pt x="306513" y="440966"/>
                    </a:cubicBezTo>
                    <a:lnTo>
                      <a:pt x="306513" y="440966"/>
                    </a:lnTo>
                    <a:cubicBezTo>
                      <a:pt x="298099" y="440966"/>
                      <a:pt x="292261" y="436158"/>
                      <a:pt x="288655" y="433754"/>
                    </a:cubicBezTo>
                    <a:lnTo>
                      <a:pt x="288655" y="433754"/>
                    </a:lnTo>
                    <a:cubicBezTo>
                      <a:pt x="287796" y="432896"/>
                      <a:pt x="286079" y="432209"/>
                      <a:pt x="284362" y="432209"/>
                    </a:cubicBezTo>
                    <a:lnTo>
                      <a:pt x="284362" y="432209"/>
                    </a:lnTo>
                    <a:cubicBezTo>
                      <a:pt x="281442" y="432209"/>
                      <a:pt x="278352" y="433754"/>
                      <a:pt x="277321" y="435987"/>
                    </a:cubicBezTo>
                    <a:lnTo>
                      <a:pt x="277321" y="435987"/>
                    </a:lnTo>
                    <a:cubicBezTo>
                      <a:pt x="276463" y="437189"/>
                      <a:pt x="276119" y="438906"/>
                      <a:pt x="276119" y="441653"/>
                    </a:cubicBezTo>
                    <a:lnTo>
                      <a:pt x="276119" y="441653"/>
                    </a:lnTo>
                    <a:cubicBezTo>
                      <a:pt x="276119" y="444400"/>
                      <a:pt x="276463" y="448350"/>
                      <a:pt x="276463" y="453673"/>
                    </a:cubicBezTo>
                    <a:lnTo>
                      <a:pt x="276463" y="453673"/>
                    </a:lnTo>
                    <a:cubicBezTo>
                      <a:pt x="276463" y="453673"/>
                      <a:pt x="276463" y="453673"/>
                      <a:pt x="276463" y="453673"/>
                    </a:cubicBezTo>
                    <a:lnTo>
                      <a:pt x="276463" y="453673"/>
                    </a:lnTo>
                    <a:lnTo>
                      <a:pt x="276463" y="453673"/>
                    </a:lnTo>
                    <a:lnTo>
                      <a:pt x="276463" y="453673"/>
                    </a:lnTo>
                    <a:cubicBezTo>
                      <a:pt x="276463" y="464835"/>
                      <a:pt x="269766" y="473936"/>
                      <a:pt x="265988" y="477885"/>
                    </a:cubicBezTo>
                    <a:lnTo>
                      <a:pt x="265988" y="477885"/>
                    </a:lnTo>
                    <a:cubicBezTo>
                      <a:pt x="261352" y="483037"/>
                      <a:pt x="251049" y="482521"/>
                      <a:pt x="242635" y="482865"/>
                    </a:cubicBezTo>
                    <a:lnTo>
                      <a:pt x="242635" y="482865"/>
                    </a:lnTo>
                    <a:cubicBezTo>
                      <a:pt x="238685" y="482865"/>
                      <a:pt x="235423" y="482693"/>
                      <a:pt x="233877" y="482693"/>
                    </a:cubicBezTo>
                    <a:lnTo>
                      <a:pt x="233877" y="482693"/>
                    </a:lnTo>
                    <a:cubicBezTo>
                      <a:pt x="230099" y="482693"/>
                      <a:pt x="225291" y="485956"/>
                      <a:pt x="222372" y="488875"/>
                    </a:cubicBezTo>
                    <a:lnTo>
                      <a:pt x="222372" y="488875"/>
                    </a:lnTo>
                    <a:cubicBezTo>
                      <a:pt x="218594" y="490592"/>
                      <a:pt x="212584" y="490249"/>
                      <a:pt x="207433" y="490421"/>
                    </a:cubicBezTo>
                    <a:lnTo>
                      <a:pt x="207433" y="490421"/>
                    </a:lnTo>
                    <a:cubicBezTo>
                      <a:pt x="202453" y="490249"/>
                      <a:pt x="189574" y="496602"/>
                      <a:pt x="180989" y="500380"/>
                    </a:cubicBezTo>
                    <a:lnTo>
                      <a:pt x="180989" y="500380"/>
                    </a:lnTo>
                    <a:cubicBezTo>
                      <a:pt x="175322" y="503643"/>
                      <a:pt x="173605" y="505188"/>
                      <a:pt x="169999" y="505188"/>
                    </a:cubicBezTo>
                    <a:lnTo>
                      <a:pt x="169999" y="505188"/>
                    </a:lnTo>
                    <a:cubicBezTo>
                      <a:pt x="168282" y="505188"/>
                      <a:pt x="166736" y="504845"/>
                      <a:pt x="164332" y="504501"/>
                    </a:cubicBezTo>
                    <a:lnTo>
                      <a:pt x="164332" y="504501"/>
                    </a:lnTo>
                    <a:cubicBezTo>
                      <a:pt x="155575" y="502441"/>
                      <a:pt x="153171" y="492309"/>
                      <a:pt x="152484" y="487501"/>
                    </a:cubicBezTo>
                    <a:lnTo>
                      <a:pt x="152484" y="487501"/>
                    </a:lnTo>
                    <a:cubicBezTo>
                      <a:pt x="150423" y="487673"/>
                      <a:pt x="146645" y="488532"/>
                      <a:pt x="145787" y="489047"/>
                    </a:cubicBezTo>
                    <a:lnTo>
                      <a:pt x="145787" y="489047"/>
                    </a:lnTo>
                    <a:cubicBezTo>
                      <a:pt x="143039" y="490421"/>
                      <a:pt x="139433" y="491622"/>
                      <a:pt x="135656" y="494199"/>
                    </a:cubicBezTo>
                    <a:lnTo>
                      <a:pt x="135656" y="494199"/>
                    </a:lnTo>
                    <a:cubicBezTo>
                      <a:pt x="130161" y="496946"/>
                      <a:pt x="124494" y="497117"/>
                      <a:pt x="123635" y="497633"/>
                    </a:cubicBezTo>
                    <a:lnTo>
                      <a:pt x="123635" y="497633"/>
                    </a:lnTo>
                    <a:lnTo>
                      <a:pt x="123464" y="497976"/>
                    </a:lnTo>
                    <a:cubicBezTo>
                      <a:pt x="123464" y="498148"/>
                      <a:pt x="123464" y="498320"/>
                      <a:pt x="124151" y="498835"/>
                    </a:cubicBezTo>
                    <a:lnTo>
                      <a:pt x="124151" y="498835"/>
                    </a:lnTo>
                    <a:cubicBezTo>
                      <a:pt x="125696" y="499693"/>
                      <a:pt x="128959" y="499865"/>
                      <a:pt x="131534" y="499693"/>
                    </a:cubicBezTo>
                    <a:lnTo>
                      <a:pt x="131534" y="499693"/>
                    </a:lnTo>
                    <a:cubicBezTo>
                      <a:pt x="131878" y="499693"/>
                      <a:pt x="131878" y="499693"/>
                      <a:pt x="131878" y="499693"/>
                    </a:cubicBezTo>
                    <a:lnTo>
                      <a:pt x="131878" y="499693"/>
                    </a:lnTo>
                    <a:cubicBezTo>
                      <a:pt x="136343" y="499865"/>
                      <a:pt x="138060" y="503471"/>
                      <a:pt x="137888" y="504845"/>
                    </a:cubicBezTo>
                    <a:lnTo>
                      <a:pt x="137888" y="504845"/>
                    </a:lnTo>
                    <a:cubicBezTo>
                      <a:pt x="138403" y="506218"/>
                      <a:pt x="139777" y="505875"/>
                      <a:pt x="142524" y="507936"/>
                    </a:cubicBezTo>
                    <a:lnTo>
                      <a:pt x="142524" y="507936"/>
                    </a:lnTo>
                    <a:cubicBezTo>
                      <a:pt x="142696" y="508451"/>
                      <a:pt x="149393" y="511370"/>
                      <a:pt x="151969" y="512572"/>
                    </a:cubicBezTo>
                    <a:lnTo>
                      <a:pt x="151969" y="512572"/>
                    </a:lnTo>
                    <a:lnTo>
                      <a:pt x="152655" y="512916"/>
                    </a:lnTo>
                    <a:lnTo>
                      <a:pt x="152999" y="513602"/>
                    </a:lnTo>
                    <a:cubicBezTo>
                      <a:pt x="153342" y="514461"/>
                      <a:pt x="153686" y="515148"/>
                      <a:pt x="153686" y="516178"/>
                    </a:cubicBezTo>
                    <a:lnTo>
                      <a:pt x="153686" y="516178"/>
                    </a:lnTo>
                    <a:cubicBezTo>
                      <a:pt x="153857" y="517895"/>
                      <a:pt x="151969" y="519441"/>
                      <a:pt x="151110" y="519441"/>
                    </a:cubicBezTo>
                    <a:lnTo>
                      <a:pt x="151110" y="519441"/>
                    </a:lnTo>
                    <a:cubicBezTo>
                      <a:pt x="150080" y="519612"/>
                      <a:pt x="149221" y="519612"/>
                      <a:pt x="148363" y="519612"/>
                    </a:cubicBezTo>
                    <a:lnTo>
                      <a:pt x="148363" y="519612"/>
                    </a:lnTo>
                    <a:cubicBezTo>
                      <a:pt x="146817" y="519612"/>
                      <a:pt x="146474" y="520127"/>
                      <a:pt x="145100" y="521501"/>
                    </a:cubicBezTo>
                    <a:lnTo>
                      <a:pt x="145100" y="521501"/>
                    </a:lnTo>
                    <a:cubicBezTo>
                      <a:pt x="144413" y="522016"/>
                      <a:pt x="143555" y="523390"/>
                      <a:pt x="141322" y="523390"/>
                    </a:cubicBezTo>
                    <a:lnTo>
                      <a:pt x="141322" y="523390"/>
                    </a:lnTo>
                    <a:cubicBezTo>
                      <a:pt x="139090" y="523390"/>
                      <a:pt x="137716" y="521845"/>
                      <a:pt x="136514" y="520127"/>
                    </a:cubicBezTo>
                    <a:lnTo>
                      <a:pt x="136514" y="520127"/>
                    </a:lnTo>
                    <a:cubicBezTo>
                      <a:pt x="133080" y="516865"/>
                      <a:pt x="132050" y="517208"/>
                      <a:pt x="128100" y="517037"/>
                    </a:cubicBezTo>
                    <a:lnTo>
                      <a:pt x="128100" y="517037"/>
                    </a:lnTo>
                    <a:cubicBezTo>
                      <a:pt x="127585" y="517037"/>
                      <a:pt x="127241" y="517037"/>
                      <a:pt x="127070" y="517037"/>
                    </a:cubicBezTo>
                    <a:lnTo>
                      <a:pt x="127070" y="517037"/>
                    </a:lnTo>
                    <a:cubicBezTo>
                      <a:pt x="123979" y="517037"/>
                      <a:pt x="122433" y="516521"/>
                      <a:pt x="118141" y="514289"/>
                    </a:cubicBezTo>
                    <a:lnTo>
                      <a:pt x="118141" y="514289"/>
                    </a:lnTo>
                    <a:cubicBezTo>
                      <a:pt x="115737" y="513087"/>
                      <a:pt x="112302" y="512400"/>
                      <a:pt x="109383" y="512400"/>
                    </a:cubicBezTo>
                    <a:lnTo>
                      <a:pt x="109383" y="512400"/>
                    </a:lnTo>
                    <a:cubicBezTo>
                      <a:pt x="107322" y="512400"/>
                      <a:pt x="105605" y="512744"/>
                      <a:pt x="105262" y="512916"/>
                    </a:cubicBezTo>
                    <a:lnTo>
                      <a:pt x="105262" y="512916"/>
                    </a:lnTo>
                    <a:lnTo>
                      <a:pt x="104747" y="513259"/>
                    </a:lnTo>
                    <a:lnTo>
                      <a:pt x="104060" y="513259"/>
                    </a:lnTo>
                    <a:cubicBezTo>
                      <a:pt x="99939" y="512744"/>
                      <a:pt x="98565" y="509309"/>
                      <a:pt x="97706" y="507936"/>
                    </a:cubicBezTo>
                    <a:lnTo>
                      <a:pt x="97706" y="507936"/>
                    </a:lnTo>
                    <a:cubicBezTo>
                      <a:pt x="97020" y="508279"/>
                      <a:pt x="95131" y="509309"/>
                      <a:pt x="95131" y="509481"/>
                    </a:cubicBezTo>
                    <a:lnTo>
                      <a:pt x="95131" y="509481"/>
                    </a:lnTo>
                    <a:cubicBezTo>
                      <a:pt x="95131" y="509996"/>
                      <a:pt x="95818" y="510855"/>
                      <a:pt x="97706" y="510855"/>
                    </a:cubicBezTo>
                    <a:lnTo>
                      <a:pt x="97706" y="510855"/>
                    </a:lnTo>
                    <a:lnTo>
                      <a:pt x="98565" y="510855"/>
                    </a:lnTo>
                    <a:lnTo>
                      <a:pt x="99252" y="511541"/>
                    </a:lnTo>
                    <a:cubicBezTo>
                      <a:pt x="100282" y="512400"/>
                      <a:pt x="100626" y="513774"/>
                      <a:pt x="100454" y="514804"/>
                    </a:cubicBezTo>
                    <a:lnTo>
                      <a:pt x="100454" y="514804"/>
                    </a:lnTo>
                    <a:cubicBezTo>
                      <a:pt x="100454" y="517208"/>
                      <a:pt x="99424" y="519097"/>
                      <a:pt x="98393" y="522016"/>
                    </a:cubicBezTo>
                    <a:lnTo>
                      <a:pt x="98393" y="522016"/>
                    </a:lnTo>
                    <a:cubicBezTo>
                      <a:pt x="98222" y="522532"/>
                      <a:pt x="98050" y="522703"/>
                      <a:pt x="98050" y="523047"/>
                    </a:cubicBezTo>
                    <a:lnTo>
                      <a:pt x="98050" y="523047"/>
                    </a:lnTo>
                    <a:cubicBezTo>
                      <a:pt x="98050" y="523905"/>
                      <a:pt x="98565" y="524935"/>
                      <a:pt x="99252" y="525450"/>
                    </a:cubicBezTo>
                    <a:lnTo>
                      <a:pt x="99252" y="525450"/>
                    </a:lnTo>
                    <a:lnTo>
                      <a:pt x="99939" y="526137"/>
                    </a:lnTo>
                    <a:lnTo>
                      <a:pt x="99939" y="527168"/>
                    </a:lnTo>
                    <a:cubicBezTo>
                      <a:pt x="99939" y="528370"/>
                      <a:pt x="99939" y="529743"/>
                      <a:pt x="99939" y="530945"/>
                    </a:cubicBezTo>
                    <a:lnTo>
                      <a:pt x="99939" y="530945"/>
                    </a:lnTo>
                    <a:lnTo>
                      <a:pt x="99939" y="531976"/>
                    </a:lnTo>
                    <a:lnTo>
                      <a:pt x="99252" y="532663"/>
                    </a:lnTo>
                    <a:cubicBezTo>
                      <a:pt x="98393" y="533521"/>
                      <a:pt x="97191" y="533865"/>
                      <a:pt x="96333" y="533865"/>
                    </a:cubicBezTo>
                    <a:lnTo>
                      <a:pt x="96333" y="533865"/>
                    </a:lnTo>
                    <a:cubicBezTo>
                      <a:pt x="93585" y="533693"/>
                      <a:pt x="91696" y="532148"/>
                      <a:pt x="89121" y="529572"/>
                    </a:cubicBezTo>
                    <a:lnTo>
                      <a:pt x="89121" y="529572"/>
                    </a:lnTo>
                    <a:cubicBezTo>
                      <a:pt x="89121" y="529400"/>
                      <a:pt x="83626" y="528027"/>
                      <a:pt x="81222" y="528370"/>
                    </a:cubicBezTo>
                    <a:lnTo>
                      <a:pt x="81222" y="528370"/>
                    </a:lnTo>
                    <a:lnTo>
                      <a:pt x="81050" y="528370"/>
                    </a:lnTo>
                    <a:cubicBezTo>
                      <a:pt x="80878" y="528885"/>
                      <a:pt x="81737" y="530945"/>
                      <a:pt x="85171" y="533006"/>
                    </a:cubicBezTo>
                    <a:lnTo>
                      <a:pt x="85171" y="533006"/>
                    </a:lnTo>
                    <a:cubicBezTo>
                      <a:pt x="86717" y="534036"/>
                      <a:pt x="88949" y="534551"/>
                      <a:pt x="91525" y="534551"/>
                    </a:cubicBezTo>
                    <a:lnTo>
                      <a:pt x="91525" y="534551"/>
                    </a:lnTo>
                    <a:cubicBezTo>
                      <a:pt x="95131" y="534551"/>
                      <a:pt x="98737" y="533693"/>
                      <a:pt x="101312" y="533693"/>
                    </a:cubicBezTo>
                    <a:lnTo>
                      <a:pt x="101312" y="533693"/>
                    </a:lnTo>
                    <a:cubicBezTo>
                      <a:pt x="104918" y="533693"/>
                      <a:pt x="106120" y="537471"/>
                      <a:pt x="106120" y="539703"/>
                    </a:cubicBezTo>
                    <a:lnTo>
                      <a:pt x="106120" y="539703"/>
                    </a:lnTo>
                    <a:cubicBezTo>
                      <a:pt x="106120" y="542622"/>
                      <a:pt x="105090" y="545885"/>
                      <a:pt x="103373" y="547602"/>
                    </a:cubicBezTo>
                    <a:lnTo>
                      <a:pt x="103373" y="547602"/>
                    </a:lnTo>
                    <a:cubicBezTo>
                      <a:pt x="101484" y="550006"/>
                      <a:pt x="102514" y="555329"/>
                      <a:pt x="99939" y="560653"/>
                    </a:cubicBezTo>
                    <a:lnTo>
                      <a:pt x="99939" y="560653"/>
                    </a:lnTo>
                    <a:cubicBezTo>
                      <a:pt x="97878" y="569410"/>
                      <a:pt x="88777" y="568895"/>
                      <a:pt x="83626" y="571299"/>
                    </a:cubicBezTo>
                    <a:lnTo>
                      <a:pt x="83626" y="571299"/>
                    </a:lnTo>
                    <a:cubicBezTo>
                      <a:pt x="77444" y="574218"/>
                      <a:pt x="74868" y="583662"/>
                      <a:pt x="70919" y="590531"/>
                    </a:cubicBezTo>
                    <a:lnTo>
                      <a:pt x="70919" y="590531"/>
                    </a:lnTo>
                    <a:cubicBezTo>
                      <a:pt x="66454" y="598945"/>
                      <a:pt x="56666" y="606500"/>
                      <a:pt x="52545" y="608046"/>
                    </a:cubicBezTo>
                    <a:lnTo>
                      <a:pt x="52545" y="608046"/>
                    </a:lnTo>
                    <a:cubicBezTo>
                      <a:pt x="49454" y="610107"/>
                      <a:pt x="44131" y="616632"/>
                      <a:pt x="39151" y="621783"/>
                    </a:cubicBezTo>
                    <a:lnTo>
                      <a:pt x="39151" y="621783"/>
                    </a:lnTo>
                    <a:cubicBezTo>
                      <a:pt x="33656" y="627278"/>
                      <a:pt x="19060" y="633460"/>
                      <a:pt x="15283" y="637066"/>
                    </a:cubicBezTo>
                    <a:lnTo>
                      <a:pt x="15283" y="637066"/>
                    </a:lnTo>
                    <a:cubicBezTo>
                      <a:pt x="17858" y="638611"/>
                      <a:pt x="17858" y="638783"/>
                      <a:pt x="18030" y="638955"/>
                    </a:cubicBezTo>
                    <a:lnTo>
                      <a:pt x="18030" y="638955"/>
                    </a:lnTo>
                    <a:close/>
                    <a:moveTo>
                      <a:pt x="2907667" y="486814"/>
                    </a:moveTo>
                    <a:cubicBezTo>
                      <a:pt x="2907667" y="486643"/>
                      <a:pt x="2907667" y="486471"/>
                      <a:pt x="2907495" y="486299"/>
                    </a:cubicBezTo>
                    <a:lnTo>
                      <a:pt x="2907495" y="486299"/>
                    </a:lnTo>
                    <a:cubicBezTo>
                      <a:pt x="2907495" y="486471"/>
                      <a:pt x="2907495" y="486643"/>
                      <a:pt x="2907667" y="486814"/>
                    </a:cubicBezTo>
                    <a:lnTo>
                      <a:pt x="2907667" y="486814"/>
                    </a:lnTo>
                    <a:close/>
                    <a:moveTo>
                      <a:pt x="2903546" y="485613"/>
                    </a:moveTo>
                    <a:cubicBezTo>
                      <a:pt x="2903546" y="485613"/>
                      <a:pt x="2903546" y="485613"/>
                      <a:pt x="2903546" y="485613"/>
                    </a:cubicBezTo>
                    <a:lnTo>
                      <a:pt x="2903546" y="485613"/>
                    </a:lnTo>
                    <a:cubicBezTo>
                      <a:pt x="2903546" y="485613"/>
                      <a:pt x="2903546" y="485613"/>
                      <a:pt x="2903546" y="485613"/>
                    </a:cubicBezTo>
                    <a:lnTo>
                      <a:pt x="2903546" y="485613"/>
                    </a:lnTo>
                    <a:close/>
                    <a:moveTo>
                      <a:pt x="2906465" y="485269"/>
                    </a:moveTo>
                    <a:cubicBezTo>
                      <a:pt x="2906465" y="485269"/>
                      <a:pt x="2906465" y="485269"/>
                      <a:pt x="2906465" y="485269"/>
                    </a:cubicBezTo>
                    <a:lnTo>
                      <a:pt x="2906465" y="485269"/>
                    </a:lnTo>
                    <a:cubicBezTo>
                      <a:pt x="2906465" y="485269"/>
                      <a:pt x="2906465" y="485269"/>
                      <a:pt x="2906465" y="485269"/>
                    </a:cubicBezTo>
                    <a:lnTo>
                      <a:pt x="2906465" y="485269"/>
                    </a:lnTo>
                    <a:cubicBezTo>
                      <a:pt x="2906465" y="485269"/>
                      <a:pt x="2906465" y="485269"/>
                      <a:pt x="2906465" y="485269"/>
                    </a:cubicBezTo>
                    <a:lnTo>
                      <a:pt x="2906465" y="485269"/>
                    </a:lnTo>
                    <a:close/>
                    <a:moveTo>
                      <a:pt x="4533645" y="419158"/>
                    </a:moveTo>
                    <a:cubicBezTo>
                      <a:pt x="4533645" y="419158"/>
                      <a:pt x="4533645" y="419158"/>
                      <a:pt x="4533645" y="419158"/>
                    </a:cubicBezTo>
                    <a:lnTo>
                      <a:pt x="4533645" y="419158"/>
                    </a:lnTo>
                    <a:cubicBezTo>
                      <a:pt x="4533645" y="418987"/>
                      <a:pt x="4533645" y="419158"/>
                      <a:pt x="4533645" y="419158"/>
                    </a:cubicBezTo>
                    <a:lnTo>
                      <a:pt x="4533645" y="419158"/>
                    </a:lnTo>
                    <a:close/>
                    <a:moveTo>
                      <a:pt x="4586190" y="398553"/>
                    </a:moveTo>
                    <a:lnTo>
                      <a:pt x="4584816" y="397866"/>
                    </a:lnTo>
                    <a:lnTo>
                      <a:pt x="4586190" y="398553"/>
                    </a:lnTo>
                    <a:lnTo>
                      <a:pt x="4586190" y="398553"/>
                    </a:lnTo>
                    <a:close/>
                    <a:moveTo>
                      <a:pt x="5266529" y="390654"/>
                    </a:moveTo>
                    <a:lnTo>
                      <a:pt x="5266014" y="389280"/>
                    </a:lnTo>
                    <a:lnTo>
                      <a:pt x="5265499" y="389795"/>
                    </a:lnTo>
                    <a:lnTo>
                      <a:pt x="5265499" y="390654"/>
                    </a:lnTo>
                    <a:cubicBezTo>
                      <a:pt x="5266014" y="390997"/>
                      <a:pt x="5266186" y="390825"/>
                      <a:pt x="5266529" y="390654"/>
                    </a:cubicBezTo>
                    <a:lnTo>
                      <a:pt x="5266529" y="390654"/>
                    </a:lnTo>
                    <a:close/>
                    <a:moveTo>
                      <a:pt x="5265842" y="389108"/>
                    </a:moveTo>
                    <a:lnTo>
                      <a:pt x="5265842" y="389108"/>
                    </a:lnTo>
                    <a:lnTo>
                      <a:pt x="5265842" y="389108"/>
                    </a:lnTo>
                    <a:lnTo>
                      <a:pt x="5265842" y="389108"/>
                    </a:lnTo>
                    <a:lnTo>
                      <a:pt x="5265842" y="389108"/>
                    </a:lnTo>
                    <a:close/>
                    <a:moveTo>
                      <a:pt x="5274943" y="337422"/>
                    </a:moveTo>
                    <a:lnTo>
                      <a:pt x="5274772" y="336907"/>
                    </a:lnTo>
                    <a:lnTo>
                      <a:pt x="5274943" y="337422"/>
                    </a:lnTo>
                    <a:lnTo>
                      <a:pt x="5274943" y="337422"/>
                    </a:lnTo>
                    <a:lnTo>
                      <a:pt x="5274943" y="337422"/>
                    </a:lnTo>
                    <a:close/>
                    <a:moveTo>
                      <a:pt x="5322165" y="327291"/>
                    </a:moveTo>
                    <a:cubicBezTo>
                      <a:pt x="5322337" y="327291"/>
                      <a:pt x="5322337" y="327291"/>
                      <a:pt x="5322165" y="327291"/>
                    </a:cubicBezTo>
                    <a:lnTo>
                      <a:pt x="5322165" y="327291"/>
                    </a:lnTo>
                    <a:lnTo>
                      <a:pt x="5322165" y="327291"/>
                    </a:lnTo>
                    <a:lnTo>
                      <a:pt x="5322165" y="327291"/>
                    </a:lnTo>
                    <a:close/>
                    <a:moveTo>
                      <a:pt x="811186" y="288311"/>
                    </a:moveTo>
                    <a:lnTo>
                      <a:pt x="811186" y="288311"/>
                    </a:lnTo>
                    <a:cubicBezTo>
                      <a:pt x="811186" y="288311"/>
                      <a:pt x="811186" y="288311"/>
                      <a:pt x="811186" y="288311"/>
                    </a:cubicBezTo>
                    <a:lnTo>
                      <a:pt x="811186" y="288311"/>
                    </a:lnTo>
                    <a:close/>
                    <a:moveTo>
                      <a:pt x="5431548" y="267018"/>
                    </a:moveTo>
                    <a:lnTo>
                      <a:pt x="5431548" y="267018"/>
                    </a:lnTo>
                    <a:lnTo>
                      <a:pt x="5431548" y="267018"/>
                    </a:lnTo>
                    <a:lnTo>
                      <a:pt x="5431548" y="267018"/>
                    </a:lnTo>
                    <a:cubicBezTo>
                      <a:pt x="5431548" y="267018"/>
                      <a:pt x="5431548" y="267018"/>
                      <a:pt x="5431548" y="267018"/>
                    </a:cubicBezTo>
                    <a:lnTo>
                      <a:pt x="5431548" y="267018"/>
                    </a:lnTo>
                    <a:close/>
                    <a:moveTo>
                      <a:pt x="5535608" y="257574"/>
                    </a:moveTo>
                    <a:cubicBezTo>
                      <a:pt x="5537153" y="257574"/>
                      <a:pt x="5540072" y="256715"/>
                      <a:pt x="5543164" y="254998"/>
                    </a:cubicBezTo>
                    <a:lnTo>
                      <a:pt x="5543164" y="254998"/>
                    </a:lnTo>
                    <a:cubicBezTo>
                      <a:pt x="5546770" y="252422"/>
                      <a:pt x="5548487" y="249675"/>
                      <a:pt x="5548830" y="248473"/>
                    </a:cubicBezTo>
                    <a:lnTo>
                      <a:pt x="5548830" y="248473"/>
                    </a:lnTo>
                    <a:cubicBezTo>
                      <a:pt x="5548487" y="248473"/>
                      <a:pt x="5547972" y="248301"/>
                      <a:pt x="5547457" y="248301"/>
                    </a:cubicBezTo>
                    <a:lnTo>
                      <a:pt x="5547457" y="248301"/>
                    </a:lnTo>
                    <a:cubicBezTo>
                      <a:pt x="5545739" y="248129"/>
                      <a:pt x="5543164" y="248129"/>
                      <a:pt x="5540416" y="248129"/>
                    </a:cubicBezTo>
                    <a:lnTo>
                      <a:pt x="5540416" y="248129"/>
                    </a:lnTo>
                    <a:cubicBezTo>
                      <a:pt x="5528396" y="248129"/>
                      <a:pt x="5510022" y="249331"/>
                      <a:pt x="5505729" y="249331"/>
                    </a:cubicBezTo>
                    <a:lnTo>
                      <a:pt x="5505729" y="249331"/>
                    </a:lnTo>
                    <a:cubicBezTo>
                      <a:pt x="5502810" y="249331"/>
                      <a:pt x="5504871" y="249675"/>
                      <a:pt x="5502467" y="254998"/>
                    </a:cubicBezTo>
                    <a:lnTo>
                      <a:pt x="5502467" y="254998"/>
                    </a:lnTo>
                    <a:cubicBezTo>
                      <a:pt x="5502123" y="255342"/>
                      <a:pt x="5501780" y="255685"/>
                      <a:pt x="5501436" y="255857"/>
                    </a:cubicBezTo>
                    <a:lnTo>
                      <a:pt x="5501436" y="255857"/>
                    </a:lnTo>
                    <a:cubicBezTo>
                      <a:pt x="5506416" y="254311"/>
                      <a:pt x="5511739" y="253968"/>
                      <a:pt x="5516375" y="253968"/>
                    </a:cubicBezTo>
                    <a:lnTo>
                      <a:pt x="5516375" y="253968"/>
                    </a:lnTo>
                    <a:cubicBezTo>
                      <a:pt x="5522042" y="253968"/>
                      <a:pt x="5526850" y="254483"/>
                      <a:pt x="5528396" y="254483"/>
                    </a:cubicBezTo>
                    <a:lnTo>
                      <a:pt x="5528396" y="254483"/>
                    </a:lnTo>
                    <a:cubicBezTo>
                      <a:pt x="5528568" y="254483"/>
                      <a:pt x="5528739" y="254483"/>
                      <a:pt x="5528911" y="254483"/>
                    </a:cubicBezTo>
                    <a:lnTo>
                      <a:pt x="5528911" y="254483"/>
                    </a:lnTo>
                    <a:cubicBezTo>
                      <a:pt x="5530971" y="254483"/>
                      <a:pt x="5532345" y="255170"/>
                      <a:pt x="5533032" y="255857"/>
                    </a:cubicBezTo>
                    <a:lnTo>
                      <a:pt x="5533032" y="255857"/>
                    </a:lnTo>
                    <a:cubicBezTo>
                      <a:pt x="5533891" y="256543"/>
                      <a:pt x="5534234" y="257230"/>
                      <a:pt x="5534578" y="257230"/>
                    </a:cubicBezTo>
                    <a:lnTo>
                      <a:pt x="5534578" y="257230"/>
                    </a:lnTo>
                    <a:cubicBezTo>
                      <a:pt x="5534749" y="257574"/>
                      <a:pt x="5534921" y="257574"/>
                      <a:pt x="5535608" y="257574"/>
                    </a:cubicBezTo>
                    <a:lnTo>
                      <a:pt x="5535608" y="257574"/>
                    </a:lnTo>
                    <a:close/>
                    <a:moveTo>
                      <a:pt x="1311567" y="256200"/>
                    </a:moveTo>
                    <a:cubicBezTo>
                      <a:pt x="1311567" y="255857"/>
                      <a:pt x="1311567" y="255685"/>
                      <a:pt x="1311567" y="255342"/>
                    </a:cubicBezTo>
                    <a:lnTo>
                      <a:pt x="1311567" y="255342"/>
                    </a:lnTo>
                    <a:cubicBezTo>
                      <a:pt x="1311567" y="254655"/>
                      <a:pt x="1311567" y="253968"/>
                      <a:pt x="1311395" y="253281"/>
                    </a:cubicBezTo>
                    <a:lnTo>
                      <a:pt x="1311395" y="253281"/>
                    </a:lnTo>
                    <a:cubicBezTo>
                      <a:pt x="1311052" y="254311"/>
                      <a:pt x="1310193" y="255170"/>
                      <a:pt x="1309506" y="255342"/>
                    </a:cubicBezTo>
                    <a:lnTo>
                      <a:pt x="1309506" y="255342"/>
                    </a:lnTo>
                    <a:lnTo>
                      <a:pt x="1308819" y="255685"/>
                    </a:lnTo>
                    <a:lnTo>
                      <a:pt x="1308648" y="255685"/>
                    </a:lnTo>
                    <a:cubicBezTo>
                      <a:pt x="1309849" y="255857"/>
                      <a:pt x="1310880" y="256200"/>
                      <a:pt x="1311567" y="256200"/>
                    </a:cubicBezTo>
                    <a:lnTo>
                      <a:pt x="1311567" y="256200"/>
                    </a:lnTo>
                    <a:close/>
                    <a:moveTo>
                      <a:pt x="5548830" y="247957"/>
                    </a:moveTo>
                    <a:lnTo>
                      <a:pt x="5548830" y="247957"/>
                    </a:lnTo>
                    <a:lnTo>
                      <a:pt x="5548830" y="247957"/>
                    </a:lnTo>
                    <a:lnTo>
                      <a:pt x="5548830" y="247957"/>
                    </a:lnTo>
                    <a:cubicBezTo>
                      <a:pt x="5548830" y="247957"/>
                      <a:pt x="5548830" y="247957"/>
                      <a:pt x="5548830" y="247957"/>
                    </a:cubicBezTo>
                    <a:lnTo>
                      <a:pt x="5548830" y="247957"/>
                    </a:lnTo>
                    <a:close/>
                    <a:moveTo>
                      <a:pt x="838489" y="233705"/>
                    </a:moveTo>
                    <a:cubicBezTo>
                      <a:pt x="838661" y="233705"/>
                      <a:pt x="839004" y="233705"/>
                      <a:pt x="839176" y="233705"/>
                    </a:cubicBezTo>
                    <a:lnTo>
                      <a:pt x="839176" y="233705"/>
                    </a:lnTo>
                    <a:cubicBezTo>
                      <a:pt x="839004" y="233705"/>
                      <a:pt x="838661" y="233705"/>
                      <a:pt x="838489" y="233705"/>
                    </a:cubicBezTo>
                    <a:lnTo>
                      <a:pt x="838489" y="233705"/>
                    </a:lnTo>
                    <a:close/>
                    <a:moveTo>
                      <a:pt x="3089171" y="216190"/>
                    </a:moveTo>
                    <a:lnTo>
                      <a:pt x="3089171" y="216190"/>
                    </a:lnTo>
                    <a:cubicBezTo>
                      <a:pt x="3089171" y="216190"/>
                      <a:pt x="3089171" y="216190"/>
                      <a:pt x="3089171" y="216190"/>
                    </a:cubicBezTo>
                    <a:lnTo>
                      <a:pt x="3089171" y="216190"/>
                    </a:lnTo>
                    <a:close/>
                    <a:moveTo>
                      <a:pt x="874549" y="214816"/>
                    </a:moveTo>
                    <a:lnTo>
                      <a:pt x="874549" y="214816"/>
                    </a:lnTo>
                    <a:lnTo>
                      <a:pt x="874549" y="214816"/>
                    </a:lnTo>
                    <a:lnTo>
                      <a:pt x="874549" y="214816"/>
                    </a:lnTo>
                    <a:lnTo>
                      <a:pt x="874549" y="214816"/>
                    </a:lnTo>
                    <a:close/>
                    <a:moveTo>
                      <a:pt x="1285981" y="209836"/>
                    </a:moveTo>
                    <a:lnTo>
                      <a:pt x="1286668" y="208291"/>
                    </a:lnTo>
                    <a:lnTo>
                      <a:pt x="1286668" y="208291"/>
                    </a:lnTo>
                    <a:lnTo>
                      <a:pt x="1285981" y="209836"/>
                    </a:lnTo>
                    <a:lnTo>
                      <a:pt x="1285981" y="209836"/>
                    </a:lnTo>
                    <a:close/>
                    <a:moveTo>
                      <a:pt x="3101877" y="198504"/>
                    </a:moveTo>
                    <a:cubicBezTo>
                      <a:pt x="3101877" y="198504"/>
                      <a:pt x="3101877" y="198332"/>
                      <a:pt x="3101877" y="198332"/>
                    </a:cubicBezTo>
                    <a:lnTo>
                      <a:pt x="3101877" y="198332"/>
                    </a:lnTo>
                    <a:cubicBezTo>
                      <a:pt x="3101877" y="198504"/>
                      <a:pt x="3101877" y="198504"/>
                      <a:pt x="3101877" y="198504"/>
                    </a:cubicBezTo>
                    <a:lnTo>
                      <a:pt x="3101877" y="198504"/>
                    </a:lnTo>
                    <a:close/>
                    <a:moveTo>
                      <a:pt x="1279799" y="190948"/>
                    </a:moveTo>
                    <a:lnTo>
                      <a:pt x="1279799" y="190948"/>
                    </a:lnTo>
                    <a:lnTo>
                      <a:pt x="1278082" y="190948"/>
                    </a:lnTo>
                    <a:lnTo>
                      <a:pt x="1279799" y="190948"/>
                    </a:lnTo>
                    <a:lnTo>
                      <a:pt x="1279799" y="190948"/>
                    </a:lnTo>
                    <a:close/>
                    <a:moveTo>
                      <a:pt x="3103251" y="186998"/>
                    </a:moveTo>
                    <a:cubicBezTo>
                      <a:pt x="3103251" y="187685"/>
                      <a:pt x="3103251" y="188372"/>
                      <a:pt x="3103080" y="189059"/>
                    </a:cubicBezTo>
                    <a:lnTo>
                      <a:pt x="3103080" y="189059"/>
                    </a:lnTo>
                    <a:cubicBezTo>
                      <a:pt x="3103080" y="189574"/>
                      <a:pt x="3102736" y="190089"/>
                      <a:pt x="3102564" y="190604"/>
                    </a:cubicBezTo>
                    <a:lnTo>
                      <a:pt x="3102564" y="190604"/>
                    </a:lnTo>
                    <a:cubicBezTo>
                      <a:pt x="3103766" y="189918"/>
                      <a:pt x="3104797" y="189231"/>
                      <a:pt x="3105140" y="188372"/>
                    </a:cubicBezTo>
                    <a:lnTo>
                      <a:pt x="3105140" y="188372"/>
                    </a:lnTo>
                    <a:cubicBezTo>
                      <a:pt x="3105655" y="187514"/>
                      <a:pt x="3105827" y="186998"/>
                      <a:pt x="3105827" y="186483"/>
                    </a:cubicBezTo>
                    <a:lnTo>
                      <a:pt x="3105827" y="186483"/>
                    </a:lnTo>
                    <a:cubicBezTo>
                      <a:pt x="3105827" y="185625"/>
                      <a:pt x="3105140" y="184595"/>
                      <a:pt x="3103766" y="183049"/>
                    </a:cubicBezTo>
                    <a:lnTo>
                      <a:pt x="3103766" y="183049"/>
                    </a:lnTo>
                    <a:cubicBezTo>
                      <a:pt x="3102908" y="181332"/>
                      <a:pt x="3102049" y="179443"/>
                      <a:pt x="3101362" y="177210"/>
                    </a:cubicBezTo>
                    <a:lnTo>
                      <a:pt x="3101362" y="177210"/>
                    </a:lnTo>
                    <a:cubicBezTo>
                      <a:pt x="3101705" y="179958"/>
                      <a:pt x="3103251" y="183564"/>
                      <a:pt x="3103251" y="186998"/>
                    </a:cubicBezTo>
                    <a:lnTo>
                      <a:pt x="3103251" y="186998"/>
                    </a:lnTo>
                    <a:close/>
                    <a:moveTo>
                      <a:pt x="1282890" y="188201"/>
                    </a:moveTo>
                    <a:cubicBezTo>
                      <a:pt x="1281001" y="189231"/>
                      <a:pt x="1280658" y="189403"/>
                      <a:pt x="1280486" y="190433"/>
                    </a:cubicBezTo>
                    <a:lnTo>
                      <a:pt x="1280486" y="190433"/>
                    </a:lnTo>
                    <a:cubicBezTo>
                      <a:pt x="1280486" y="190433"/>
                      <a:pt x="1280658" y="190261"/>
                      <a:pt x="1280658" y="190261"/>
                    </a:cubicBezTo>
                    <a:lnTo>
                      <a:pt x="1280658" y="190261"/>
                    </a:lnTo>
                    <a:cubicBezTo>
                      <a:pt x="1281516" y="189918"/>
                      <a:pt x="1282375" y="188888"/>
                      <a:pt x="1283577" y="187857"/>
                    </a:cubicBezTo>
                    <a:lnTo>
                      <a:pt x="1283577" y="187857"/>
                    </a:lnTo>
                    <a:cubicBezTo>
                      <a:pt x="1283405" y="187857"/>
                      <a:pt x="1283062" y="188029"/>
                      <a:pt x="1282890" y="188201"/>
                    </a:cubicBezTo>
                    <a:lnTo>
                      <a:pt x="1282890" y="188201"/>
                    </a:lnTo>
                    <a:close/>
                    <a:moveTo>
                      <a:pt x="1267092" y="159181"/>
                    </a:moveTo>
                    <a:cubicBezTo>
                      <a:pt x="1267092" y="159181"/>
                      <a:pt x="1267092" y="159181"/>
                      <a:pt x="1267092" y="159181"/>
                    </a:cubicBezTo>
                    <a:lnTo>
                      <a:pt x="1267092" y="159181"/>
                    </a:lnTo>
                    <a:lnTo>
                      <a:pt x="1267092" y="159181"/>
                    </a:lnTo>
                    <a:lnTo>
                      <a:pt x="1267092" y="159181"/>
                    </a:lnTo>
                    <a:close/>
                    <a:moveTo>
                      <a:pt x="1017246" y="146302"/>
                    </a:moveTo>
                    <a:cubicBezTo>
                      <a:pt x="1017246" y="146302"/>
                      <a:pt x="1017246" y="146302"/>
                      <a:pt x="1017246" y="146302"/>
                    </a:cubicBezTo>
                    <a:lnTo>
                      <a:pt x="1017246" y="146302"/>
                    </a:lnTo>
                    <a:cubicBezTo>
                      <a:pt x="1017246" y="146302"/>
                      <a:pt x="1017246" y="146302"/>
                      <a:pt x="1017246" y="146302"/>
                    </a:cubicBezTo>
                    <a:lnTo>
                      <a:pt x="1017246" y="146302"/>
                    </a:lnTo>
                    <a:close/>
                    <a:moveTo>
                      <a:pt x="2875212" y="102171"/>
                    </a:moveTo>
                    <a:cubicBezTo>
                      <a:pt x="2875212" y="101999"/>
                      <a:pt x="2875212" y="101999"/>
                      <a:pt x="2875212" y="101999"/>
                    </a:cubicBezTo>
                    <a:lnTo>
                      <a:pt x="2875212" y="101999"/>
                    </a:lnTo>
                    <a:cubicBezTo>
                      <a:pt x="2875041" y="101999"/>
                      <a:pt x="2875212" y="102171"/>
                      <a:pt x="2875212" y="102171"/>
                    </a:cubicBezTo>
                    <a:lnTo>
                      <a:pt x="2875212" y="102171"/>
                    </a:lnTo>
                    <a:close/>
                    <a:moveTo>
                      <a:pt x="2879849" y="101312"/>
                    </a:moveTo>
                    <a:cubicBezTo>
                      <a:pt x="2879849" y="101312"/>
                      <a:pt x="2879849" y="101484"/>
                      <a:pt x="2879849" y="101312"/>
                    </a:cubicBezTo>
                    <a:lnTo>
                      <a:pt x="2879849" y="101312"/>
                    </a:lnTo>
                    <a:cubicBezTo>
                      <a:pt x="2879849" y="101312"/>
                      <a:pt x="2879849" y="101312"/>
                      <a:pt x="2879849" y="101312"/>
                    </a:cubicBezTo>
                    <a:lnTo>
                      <a:pt x="2879849" y="101312"/>
                    </a:lnTo>
                    <a:cubicBezTo>
                      <a:pt x="2879849" y="101312"/>
                      <a:pt x="2879849" y="101312"/>
                      <a:pt x="2879849" y="101312"/>
                    </a:cubicBezTo>
                    <a:lnTo>
                      <a:pt x="2879849" y="101312"/>
                    </a:lnTo>
                    <a:cubicBezTo>
                      <a:pt x="2879849" y="101312"/>
                      <a:pt x="2879849" y="101312"/>
                      <a:pt x="2879849" y="101312"/>
                    </a:cubicBezTo>
                    <a:lnTo>
                      <a:pt x="2879849" y="101312"/>
                    </a:lnTo>
                    <a:lnTo>
                      <a:pt x="2879849" y="101312"/>
                    </a:lnTo>
                    <a:lnTo>
                      <a:pt x="2879849" y="101312"/>
                    </a:lnTo>
                    <a:close/>
                    <a:moveTo>
                      <a:pt x="2879334" y="101312"/>
                    </a:moveTo>
                    <a:cubicBezTo>
                      <a:pt x="2879334" y="101140"/>
                      <a:pt x="2879334" y="101140"/>
                      <a:pt x="2879334" y="100969"/>
                    </a:cubicBezTo>
                    <a:lnTo>
                      <a:pt x="2879334" y="100969"/>
                    </a:lnTo>
                    <a:lnTo>
                      <a:pt x="2877616" y="101140"/>
                    </a:lnTo>
                    <a:lnTo>
                      <a:pt x="2879334" y="101312"/>
                    </a:lnTo>
                    <a:lnTo>
                      <a:pt x="2879334" y="101312"/>
                    </a:lnTo>
                    <a:close/>
                    <a:moveTo>
                      <a:pt x="2883627" y="94100"/>
                    </a:moveTo>
                    <a:cubicBezTo>
                      <a:pt x="2883627" y="94100"/>
                      <a:pt x="2883455" y="94100"/>
                      <a:pt x="2883627" y="94100"/>
                    </a:cubicBezTo>
                    <a:lnTo>
                      <a:pt x="2883627" y="94100"/>
                    </a:lnTo>
                    <a:cubicBezTo>
                      <a:pt x="2883455" y="93928"/>
                      <a:pt x="2883455" y="93928"/>
                      <a:pt x="2883627" y="94100"/>
                    </a:cubicBezTo>
                    <a:lnTo>
                      <a:pt x="2883627" y="94100"/>
                    </a:lnTo>
                    <a:cubicBezTo>
                      <a:pt x="2883455" y="94100"/>
                      <a:pt x="2883627" y="94100"/>
                      <a:pt x="2883627" y="94100"/>
                    </a:cubicBezTo>
                    <a:lnTo>
                      <a:pt x="2883627" y="94100"/>
                    </a:lnTo>
                    <a:cubicBezTo>
                      <a:pt x="2883627" y="94100"/>
                      <a:pt x="2883627" y="94100"/>
                      <a:pt x="2883627" y="94100"/>
                    </a:cubicBezTo>
                    <a:lnTo>
                      <a:pt x="2883627" y="94100"/>
                    </a:lnTo>
                    <a:cubicBezTo>
                      <a:pt x="2883627" y="94100"/>
                      <a:pt x="2883627" y="94100"/>
                      <a:pt x="2883627" y="94100"/>
                    </a:cubicBezTo>
                    <a:lnTo>
                      <a:pt x="2883627" y="94100"/>
                    </a:lnTo>
                    <a:close/>
                    <a:moveTo>
                      <a:pt x="2767374" y="78474"/>
                    </a:moveTo>
                    <a:lnTo>
                      <a:pt x="2766344" y="77959"/>
                    </a:lnTo>
                    <a:lnTo>
                      <a:pt x="2764284" y="78818"/>
                    </a:lnTo>
                    <a:lnTo>
                      <a:pt x="2763940" y="79504"/>
                    </a:lnTo>
                    <a:cubicBezTo>
                      <a:pt x="2763940" y="79504"/>
                      <a:pt x="2766344" y="80191"/>
                      <a:pt x="2767374" y="78474"/>
                    </a:cubicBezTo>
                    <a:lnTo>
                      <a:pt x="2767374" y="78474"/>
                    </a:lnTo>
                    <a:close/>
                    <a:moveTo>
                      <a:pt x="2922263" y="457966"/>
                    </a:moveTo>
                    <a:cubicBezTo>
                      <a:pt x="2922263" y="457966"/>
                      <a:pt x="2922263" y="457966"/>
                      <a:pt x="2922263" y="457966"/>
                    </a:cubicBezTo>
                    <a:lnTo>
                      <a:pt x="2922263" y="457966"/>
                    </a:lnTo>
                    <a:cubicBezTo>
                      <a:pt x="2922263" y="457966"/>
                      <a:pt x="2922263" y="457966"/>
                      <a:pt x="2922263" y="457966"/>
                    </a:cubicBezTo>
                    <a:lnTo>
                      <a:pt x="2922263" y="457966"/>
                    </a:lnTo>
                    <a:cubicBezTo>
                      <a:pt x="2922263" y="457966"/>
                      <a:pt x="2922263" y="457966"/>
                      <a:pt x="2922263" y="457966"/>
                    </a:cubicBezTo>
                    <a:lnTo>
                      <a:pt x="2922263" y="457966"/>
                    </a:lnTo>
                    <a:close/>
                    <a:moveTo>
                      <a:pt x="3101877" y="198504"/>
                    </a:moveTo>
                    <a:lnTo>
                      <a:pt x="3101877" y="198504"/>
                    </a:lnTo>
                    <a:cubicBezTo>
                      <a:pt x="3101877" y="198675"/>
                      <a:pt x="3101877" y="198675"/>
                      <a:pt x="3101877" y="198504"/>
                    </a:cubicBezTo>
                    <a:lnTo>
                      <a:pt x="3101877" y="198504"/>
                    </a:lnTo>
                    <a:cubicBezTo>
                      <a:pt x="3101877" y="198675"/>
                      <a:pt x="3101877" y="198675"/>
                      <a:pt x="3101877" y="198504"/>
                    </a:cubicBezTo>
                    <a:lnTo>
                      <a:pt x="3101877" y="1985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" name="图形 7">
              <a:extLst>
                <a:ext uri="{FF2B5EF4-FFF2-40B4-BE49-F238E27FC236}">
                  <a16:creationId xmlns:a16="http://schemas.microsoft.com/office/drawing/2014/main" xmlns="" id="{09676717-75C8-4B03-98D3-7A2C56C9DCC2}"/>
                </a:ext>
              </a:extLst>
            </p:cNvPr>
            <p:cNvGrpSpPr/>
            <p:nvPr/>
          </p:nvGrpSpPr>
          <p:grpSpPr>
            <a:xfrm>
              <a:off x="6260179" y="3070163"/>
              <a:ext cx="17686" cy="20805"/>
              <a:chOff x="6260179" y="3070163"/>
              <a:chExt cx="17686" cy="20805"/>
            </a:xfrm>
            <a:solidFill>
              <a:srgbClr val="B4B4B4"/>
            </a:solidFill>
          </p:grpSpPr>
          <p:sp>
            <p:nvSpPr>
              <p:cNvPr id="3733" name="任意多边形: 形状 3732">
                <a:extLst>
                  <a:ext uri="{FF2B5EF4-FFF2-40B4-BE49-F238E27FC236}">
                    <a16:creationId xmlns:a16="http://schemas.microsoft.com/office/drawing/2014/main" xmlns="" id="{1E2FD40C-4A08-4804-8A01-D77FF5647972}"/>
                  </a:ext>
                </a:extLst>
              </p:cNvPr>
              <p:cNvSpPr/>
              <p:nvPr/>
            </p:nvSpPr>
            <p:spPr>
              <a:xfrm>
                <a:off x="6262754" y="3072555"/>
                <a:ext cx="12534" cy="15828"/>
              </a:xfrm>
              <a:custGeom>
                <a:avLst/>
                <a:gdLst>
                  <a:gd name="connsiteX0" fmla="*/ 8757 w 12534"/>
                  <a:gd name="connsiteY0" fmla="*/ 7739 h 15828"/>
                  <a:gd name="connsiteX1" fmla="*/ 3778 w 12534"/>
                  <a:gd name="connsiteY1" fmla="*/ 1386 h 15828"/>
                  <a:gd name="connsiteX2" fmla="*/ 0 w 12534"/>
                  <a:gd name="connsiteY2" fmla="*/ 2588 h 15828"/>
                  <a:gd name="connsiteX3" fmla="*/ 7556 w 12534"/>
                  <a:gd name="connsiteY3" fmla="*/ 15295 h 15828"/>
                  <a:gd name="connsiteX4" fmla="*/ 12535 w 12534"/>
                  <a:gd name="connsiteY4" fmla="*/ 15295 h 15828"/>
                  <a:gd name="connsiteX5" fmla="*/ 8757 w 12534"/>
                  <a:gd name="connsiteY5" fmla="*/ 7739 h 15828"/>
                  <a:gd name="connsiteX6" fmla="*/ 8757 w 12534"/>
                  <a:gd name="connsiteY6" fmla="*/ 7739 h 15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4" h="15828">
                    <a:moveTo>
                      <a:pt x="8757" y="7739"/>
                    </a:moveTo>
                    <a:cubicBezTo>
                      <a:pt x="8757" y="7739"/>
                      <a:pt x="4979" y="2588"/>
                      <a:pt x="3778" y="1386"/>
                    </a:cubicBezTo>
                    <a:cubicBezTo>
                      <a:pt x="1202" y="-1190"/>
                      <a:pt x="0" y="184"/>
                      <a:pt x="0" y="2588"/>
                    </a:cubicBezTo>
                    <a:cubicBezTo>
                      <a:pt x="0" y="5163"/>
                      <a:pt x="7556" y="15295"/>
                      <a:pt x="7556" y="15295"/>
                    </a:cubicBezTo>
                    <a:cubicBezTo>
                      <a:pt x="7556" y="15295"/>
                      <a:pt x="12535" y="16497"/>
                      <a:pt x="12535" y="15295"/>
                    </a:cubicBezTo>
                    <a:cubicBezTo>
                      <a:pt x="12535" y="12719"/>
                      <a:pt x="8757" y="7739"/>
                      <a:pt x="8757" y="7739"/>
                    </a:cubicBezTo>
                    <a:lnTo>
                      <a:pt x="8757" y="773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4" name="任意多边形: 形状 3733">
                <a:extLst>
                  <a:ext uri="{FF2B5EF4-FFF2-40B4-BE49-F238E27FC236}">
                    <a16:creationId xmlns:a16="http://schemas.microsoft.com/office/drawing/2014/main" xmlns="" id="{5ADDEFDD-00FF-40F5-A3A6-3FA1A6ED07C0}"/>
                  </a:ext>
                </a:extLst>
              </p:cNvPr>
              <p:cNvSpPr/>
              <p:nvPr/>
            </p:nvSpPr>
            <p:spPr>
              <a:xfrm>
                <a:off x="6260179" y="3070163"/>
                <a:ext cx="17686" cy="20805"/>
              </a:xfrm>
              <a:custGeom>
                <a:avLst/>
                <a:gdLst>
                  <a:gd name="connsiteX0" fmla="*/ 9444 w 17686"/>
                  <a:gd name="connsiteY0" fmla="*/ 20091 h 20805"/>
                  <a:gd name="connsiteX1" fmla="*/ 8586 w 17686"/>
                  <a:gd name="connsiteY1" fmla="*/ 19919 h 20805"/>
                  <a:gd name="connsiteX2" fmla="*/ 8070 w 17686"/>
                  <a:gd name="connsiteY2" fmla="*/ 19232 h 20805"/>
                  <a:gd name="connsiteX3" fmla="*/ 171 w 17686"/>
                  <a:gd name="connsiteY3" fmla="*/ 5667 h 20805"/>
                  <a:gd name="connsiteX4" fmla="*/ 171 w 17686"/>
                  <a:gd name="connsiteY4" fmla="*/ 5667 h 20805"/>
                  <a:gd name="connsiteX5" fmla="*/ 0 w 17686"/>
                  <a:gd name="connsiteY5" fmla="*/ 4980 h 20805"/>
                  <a:gd name="connsiteX6" fmla="*/ 0 w 17686"/>
                  <a:gd name="connsiteY6" fmla="*/ 4980 h 20805"/>
                  <a:gd name="connsiteX7" fmla="*/ 3949 w 17686"/>
                  <a:gd name="connsiteY7" fmla="*/ 0 h 20805"/>
                  <a:gd name="connsiteX8" fmla="*/ 3949 w 17686"/>
                  <a:gd name="connsiteY8" fmla="*/ 0 h 20805"/>
                  <a:gd name="connsiteX9" fmla="*/ 8070 w 17686"/>
                  <a:gd name="connsiteY9" fmla="*/ 2061 h 20805"/>
                  <a:gd name="connsiteX10" fmla="*/ 8070 w 17686"/>
                  <a:gd name="connsiteY10" fmla="*/ 2061 h 20805"/>
                  <a:gd name="connsiteX11" fmla="*/ 13394 w 17686"/>
                  <a:gd name="connsiteY11" fmla="*/ 8586 h 20805"/>
                  <a:gd name="connsiteX12" fmla="*/ 13394 w 17686"/>
                  <a:gd name="connsiteY12" fmla="*/ 8586 h 20805"/>
                  <a:gd name="connsiteX13" fmla="*/ 11505 w 17686"/>
                  <a:gd name="connsiteY13" fmla="*/ 9960 h 20805"/>
                  <a:gd name="connsiteX14" fmla="*/ 9616 w 17686"/>
                  <a:gd name="connsiteY14" fmla="*/ 11333 h 20805"/>
                  <a:gd name="connsiteX15" fmla="*/ 6182 w 17686"/>
                  <a:gd name="connsiteY15" fmla="*/ 7040 h 20805"/>
                  <a:gd name="connsiteX16" fmla="*/ 6182 w 17686"/>
                  <a:gd name="connsiteY16" fmla="*/ 7040 h 20805"/>
                  <a:gd name="connsiteX17" fmla="*/ 11677 w 17686"/>
                  <a:gd name="connsiteY17" fmla="*/ 15454 h 20805"/>
                  <a:gd name="connsiteX18" fmla="*/ 11677 w 17686"/>
                  <a:gd name="connsiteY18" fmla="*/ 15454 h 20805"/>
                  <a:gd name="connsiteX19" fmla="*/ 12192 w 17686"/>
                  <a:gd name="connsiteY19" fmla="*/ 15626 h 20805"/>
                  <a:gd name="connsiteX20" fmla="*/ 12192 w 17686"/>
                  <a:gd name="connsiteY20" fmla="*/ 15626 h 20805"/>
                  <a:gd name="connsiteX21" fmla="*/ 9616 w 17686"/>
                  <a:gd name="connsiteY21" fmla="*/ 11677 h 20805"/>
                  <a:gd name="connsiteX22" fmla="*/ 9616 w 17686"/>
                  <a:gd name="connsiteY22" fmla="*/ 11677 h 20805"/>
                  <a:gd name="connsiteX23" fmla="*/ 11505 w 17686"/>
                  <a:gd name="connsiteY23" fmla="*/ 10131 h 20805"/>
                  <a:gd name="connsiteX24" fmla="*/ 13394 w 17686"/>
                  <a:gd name="connsiteY24" fmla="*/ 8758 h 20805"/>
                  <a:gd name="connsiteX25" fmla="*/ 17687 w 17686"/>
                  <a:gd name="connsiteY25" fmla="*/ 17858 h 20805"/>
                  <a:gd name="connsiteX26" fmla="*/ 17687 w 17686"/>
                  <a:gd name="connsiteY26" fmla="*/ 17858 h 20805"/>
                  <a:gd name="connsiteX27" fmla="*/ 13909 w 17686"/>
                  <a:gd name="connsiteY27" fmla="*/ 20778 h 20805"/>
                  <a:gd name="connsiteX28" fmla="*/ 13909 w 17686"/>
                  <a:gd name="connsiteY28" fmla="*/ 20778 h 20805"/>
                  <a:gd name="connsiteX29" fmla="*/ 9444 w 17686"/>
                  <a:gd name="connsiteY29" fmla="*/ 20091 h 20805"/>
                  <a:gd name="connsiteX30" fmla="*/ 9444 w 17686"/>
                  <a:gd name="connsiteY30" fmla="*/ 20091 h 2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686" h="20805">
                    <a:moveTo>
                      <a:pt x="9444" y="20091"/>
                    </a:moveTo>
                    <a:lnTo>
                      <a:pt x="8586" y="19919"/>
                    </a:lnTo>
                    <a:lnTo>
                      <a:pt x="8070" y="19232"/>
                    </a:lnTo>
                    <a:cubicBezTo>
                      <a:pt x="8070" y="18717"/>
                      <a:pt x="1202" y="10646"/>
                      <a:pt x="171" y="5667"/>
                    </a:cubicBezTo>
                    <a:lnTo>
                      <a:pt x="171" y="5667"/>
                    </a:lnTo>
                    <a:cubicBezTo>
                      <a:pt x="0" y="5323"/>
                      <a:pt x="0" y="5152"/>
                      <a:pt x="0" y="4980"/>
                    </a:cubicBezTo>
                    <a:lnTo>
                      <a:pt x="0" y="4980"/>
                    </a:lnTo>
                    <a:cubicBezTo>
                      <a:pt x="0" y="3263"/>
                      <a:pt x="686" y="172"/>
                      <a:pt x="3949" y="0"/>
                    </a:cubicBezTo>
                    <a:lnTo>
                      <a:pt x="3949" y="0"/>
                    </a:lnTo>
                    <a:cubicBezTo>
                      <a:pt x="5666" y="0"/>
                      <a:pt x="6869" y="1030"/>
                      <a:pt x="8070" y="2061"/>
                    </a:cubicBezTo>
                    <a:lnTo>
                      <a:pt x="8070" y="2061"/>
                    </a:lnTo>
                    <a:cubicBezTo>
                      <a:pt x="9616" y="3778"/>
                      <a:pt x="13222" y="8586"/>
                      <a:pt x="13394" y="8586"/>
                    </a:cubicBezTo>
                    <a:lnTo>
                      <a:pt x="13394" y="8586"/>
                    </a:lnTo>
                    <a:lnTo>
                      <a:pt x="11505" y="9960"/>
                    </a:lnTo>
                    <a:lnTo>
                      <a:pt x="9616" y="11333"/>
                    </a:lnTo>
                    <a:cubicBezTo>
                      <a:pt x="9616" y="11333"/>
                      <a:pt x="7727" y="8758"/>
                      <a:pt x="6182" y="7040"/>
                    </a:cubicBezTo>
                    <a:lnTo>
                      <a:pt x="6182" y="7040"/>
                    </a:lnTo>
                    <a:cubicBezTo>
                      <a:pt x="7727" y="9616"/>
                      <a:pt x="10474" y="13737"/>
                      <a:pt x="11677" y="15454"/>
                    </a:cubicBezTo>
                    <a:lnTo>
                      <a:pt x="11677" y="15454"/>
                    </a:lnTo>
                    <a:cubicBezTo>
                      <a:pt x="11848" y="15454"/>
                      <a:pt x="12020" y="15454"/>
                      <a:pt x="12192" y="15626"/>
                    </a:cubicBezTo>
                    <a:lnTo>
                      <a:pt x="12192" y="15626"/>
                    </a:lnTo>
                    <a:cubicBezTo>
                      <a:pt x="11161" y="13909"/>
                      <a:pt x="9787" y="11677"/>
                      <a:pt x="9616" y="11677"/>
                    </a:cubicBezTo>
                    <a:lnTo>
                      <a:pt x="9616" y="11677"/>
                    </a:lnTo>
                    <a:lnTo>
                      <a:pt x="11505" y="10131"/>
                    </a:lnTo>
                    <a:lnTo>
                      <a:pt x="13394" y="8758"/>
                    </a:lnTo>
                    <a:cubicBezTo>
                      <a:pt x="13394" y="9101"/>
                      <a:pt x="17343" y="13394"/>
                      <a:pt x="17687" y="17858"/>
                    </a:cubicBezTo>
                    <a:lnTo>
                      <a:pt x="17687" y="17858"/>
                    </a:lnTo>
                    <a:cubicBezTo>
                      <a:pt x="17000" y="21293"/>
                      <a:pt x="14595" y="20778"/>
                      <a:pt x="13909" y="20778"/>
                    </a:cubicBezTo>
                    <a:lnTo>
                      <a:pt x="13909" y="20778"/>
                    </a:lnTo>
                    <a:cubicBezTo>
                      <a:pt x="11848" y="20606"/>
                      <a:pt x="9616" y="20091"/>
                      <a:pt x="9444" y="20091"/>
                    </a:cubicBezTo>
                    <a:lnTo>
                      <a:pt x="9444" y="20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" name="图形 7">
              <a:extLst>
                <a:ext uri="{FF2B5EF4-FFF2-40B4-BE49-F238E27FC236}">
                  <a16:creationId xmlns:a16="http://schemas.microsoft.com/office/drawing/2014/main" xmlns="" id="{940796AE-F565-45D5-90A9-42CA37B54D59}"/>
                </a:ext>
              </a:extLst>
            </p:cNvPr>
            <p:cNvGrpSpPr/>
            <p:nvPr/>
          </p:nvGrpSpPr>
          <p:grpSpPr>
            <a:xfrm>
              <a:off x="6213300" y="3050588"/>
              <a:ext cx="19071" cy="18036"/>
              <a:chOff x="6213300" y="3050588"/>
              <a:chExt cx="19071" cy="18036"/>
            </a:xfrm>
            <a:solidFill>
              <a:srgbClr val="B4B4B4"/>
            </a:solidFill>
          </p:grpSpPr>
          <p:sp>
            <p:nvSpPr>
              <p:cNvPr id="3731" name="任意多边形: 形状 3730">
                <a:extLst>
                  <a:ext uri="{FF2B5EF4-FFF2-40B4-BE49-F238E27FC236}">
                    <a16:creationId xmlns:a16="http://schemas.microsoft.com/office/drawing/2014/main" xmlns="" id="{11440EA7-D809-4A2A-9040-594E4C6134FE}"/>
                  </a:ext>
                </a:extLst>
              </p:cNvPr>
              <p:cNvSpPr/>
              <p:nvPr/>
            </p:nvSpPr>
            <p:spPr>
              <a:xfrm>
                <a:off x="6215853" y="3053096"/>
                <a:ext cx="14103" cy="13410"/>
              </a:xfrm>
              <a:custGeom>
                <a:avLst/>
                <a:gdLst>
                  <a:gd name="connsiteX0" fmla="*/ 5174 w 14103"/>
                  <a:gd name="connsiteY0" fmla="*/ 583 h 13410"/>
                  <a:gd name="connsiteX1" fmla="*/ 195 w 14103"/>
                  <a:gd name="connsiteY1" fmla="*/ 8138 h 13410"/>
                  <a:gd name="connsiteX2" fmla="*/ 10326 w 14103"/>
                  <a:gd name="connsiteY2" fmla="*/ 13118 h 13410"/>
                  <a:gd name="connsiteX3" fmla="*/ 14104 w 14103"/>
                  <a:gd name="connsiteY3" fmla="*/ 6764 h 13410"/>
                  <a:gd name="connsiteX4" fmla="*/ 10326 w 14103"/>
                  <a:gd name="connsiteY4" fmla="*/ 411 h 13410"/>
                  <a:gd name="connsiteX5" fmla="*/ 5174 w 14103"/>
                  <a:gd name="connsiteY5" fmla="*/ 583 h 13410"/>
                  <a:gd name="connsiteX6" fmla="*/ 5174 w 14103"/>
                  <a:gd name="connsiteY6" fmla="*/ 583 h 13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03" h="13410">
                    <a:moveTo>
                      <a:pt x="5174" y="583"/>
                    </a:moveTo>
                    <a:cubicBezTo>
                      <a:pt x="5174" y="583"/>
                      <a:pt x="-1179" y="6936"/>
                      <a:pt x="195" y="8138"/>
                    </a:cubicBezTo>
                    <a:cubicBezTo>
                      <a:pt x="1397" y="10714"/>
                      <a:pt x="6548" y="14492"/>
                      <a:pt x="10326" y="13118"/>
                    </a:cubicBezTo>
                    <a:cubicBezTo>
                      <a:pt x="14104" y="13118"/>
                      <a:pt x="14104" y="7966"/>
                      <a:pt x="14104" y="6764"/>
                    </a:cubicBezTo>
                    <a:cubicBezTo>
                      <a:pt x="12901" y="4189"/>
                      <a:pt x="10326" y="411"/>
                      <a:pt x="10326" y="411"/>
                    </a:cubicBezTo>
                    <a:cubicBezTo>
                      <a:pt x="10326" y="411"/>
                      <a:pt x="6548" y="-619"/>
                      <a:pt x="5174" y="583"/>
                    </a:cubicBezTo>
                    <a:lnTo>
                      <a:pt x="5174" y="5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2" name="任意多边形: 形状 3731">
                <a:extLst>
                  <a:ext uri="{FF2B5EF4-FFF2-40B4-BE49-F238E27FC236}">
                    <a16:creationId xmlns:a16="http://schemas.microsoft.com/office/drawing/2014/main" xmlns="" id="{21ECFA29-B42A-4331-9491-CE32FDC64B08}"/>
                  </a:ext>
                </a:extLst>
              </p:cNvPr>
              <p:cNvSpPr/>
              <p:nvPr/>
            </p:nvSpPr>
            <p:spPr>
              <a:xfrm>
                <a:off x="6213300" y="3050588"/>
                <a:ext cx="19071" cy="18036"/>
              </a:xfrm>
              <a:custGeom>
                <a:avLst/>
                <a:gdLst>
                  <a:gd name="connsiteX0" fmla="*/ 1030 w 19071"/>
                  <a:gd name="connsiteY0" fmla="*/ 12535 h 18036"/>
                  <a:gd name="connsiteX1" fmla="*/ 0 w 19071"/>
                  <a:gd name="connsiteY1" fmla="*/ 10303 h 18036"/>
                  <a:gd name="connsiteX2" fmla="*/ 0 w 19071"/>
                  <a:gd name="connsiteY2" fmla="*/ 10303 h 18036"/>
                  <a:gd name="connsiteX3" fmla="*/ 5838 w 19071"/>
                  <a:gd name="connsiteY3" fmla="*/ 1546 h 18036"/>
                  <a:gd name="connsiteX4" fmla="*/ 5838 w 19071"/>
                  <a:gd name="connsiteY4" fmla="*/ 1546 h 18036"/>
                  <a:gd name="connsiteX5" fmla="*/ 5838 w 19071"/>
                  <a:gd name="connsiteY5" fmla="*/ 1546 h 18036"/>
                  <a:gd name="connsiteX6" fmla="*/ 6010 w 19071"/>
                  <a:gd name="connsiteY6" fmla="*/ 1374 h 18036"/>
                  <a:gd name="connsiteX7" fmla="*/ 6010 w 19071"/>
                  <a:gd name="connsiteY7" fmla="*/ 1374 h 18036"/>
                  <a:gd name="connsiteX8" fmla="*/ 6010 w 19071"/>
                  <a:gd name="connsiteY8" fmla="*/ 1374 h 18036"/>
                  <a:gd name="connsiteX9" fmla="*/ 6010 w 19071"/>
                  <a:gd name="connsiteY9" fmla="*/ 1374 h 18036"/>
                  <a:gd name="connsiteX10" fmla="*/ 6010 w 19071"/>
                  <a:gd name="connsiteY10" fmla="*/ 1374 h 18036"/>
                  <a:gd name="connsiteX11" fmla="*/ 9616 w 19071"/>
                  <a:gd name="connsiteY11" fmla="*/ 0 h 18036"/>
                  <a:gd name="connsiteX12" fmla="*/ 9616 w 19071"/>
                  <a:gd name="connsiteY12" fmla="*/ 0 h 18036"/>
                  <a:gd name="connsiteX13" fmla="*/ 13566 w 19071"/>
                  <a:gd name="connsiteY13" fmla="*/ 687 h 18036"/>
                  <a:gd name="connsiteX14" fmla="*/ 13566 w 19071"/>
                  <a:gd name="connsiteY14" fmla="*/ 687 h 18036"/>
                  <a:gd name="connsiteX15" fmla="*/ 14252 w 19071"/>
                  <a:gd name="connsiteY15" fmla="*/ 859 h 18036"/>
                  <a:gd name="connsiteX16" fmla="*/ 14767 w 19071"/>
                  <a:gd name="connsiteY16" fmla="*/ 1546 h 18036"/>
                  <a:gd name="connsiteX17" fmla="*/ 18717 w 19071"/>
                  <a:gd name="connsiteY17" fmla="*/ 8071 h 18036"/>
                  <a:gd name="connsiteX18" fmla="*/ 18717 w 19071"/>
                  <a:gd name="connsiteY18" fmla="*/ 8071 h 18036"/>
                  <a:gd name="connsiteX19" fmla="*/ 19060 w 19071"/>
                  <a:gd name="connsiteY19" fmla="*/ 8586 h 18036"/>
                  <a:gd name="connsiteX20" fmla="*/ 19060 w 19071"/>
                  <a:gd name="connsiteY20" fmla="*/ 9101 h 18036"/>
                  <a:gd name="connsiteX21" fmla="*/ 19060 w 19071"/>
                  <a:gd name="connsiteY21" fmla="*/ 9101 h 18036"/>
                  <a:gd name="connsiteX22" fmla="*/ 13566 w 19071"/>
                  <a:gd name="connsiteY22" fmla="*/ 17687 h 18036"/>
                  <a:gd name="connsiteX23" fmla="*/ 13566 w 19071"/>
                  <a:gd name="connsiteY23" fmla="*/ 17687 h 18036"/>
                  <a:gd name="connsiteX24" fmla="*/ 11333 w 19071"/>
                  <a:gd name="connsiteY24" fmla="*/ 18030 h 18036"/>
                  <a:gd name="connsiteX25" fmla="*/ 11333 w 19071"/>
                  <a:gd name="connsiteY25" fmla="*/ 18030 h 18036"/>
                  <a:gd name="connsiteX26" fmla="*/ 1030 w 19071"/>
                  <a:gd name="connsiteY26" fmla="*/ 12535 h 18036"/>
                  <a:gd name="connsiteX27" fmla="*/ 1030 w 19071"/>
                  <a:gd name="connsiteY27" fmla="*/ 12535 h 18036"/>
                  <a:gd name="connsiteX28" fmla="*/ 11161 w 19071"/>
                  <a:gd name="connsiteY28" fmla="*/ 13566 h 18036"/>
                  <a:gd name="connsiteX29" fmla="*/ 12707 w 19071"/>
                  <a:gd name="connsiteY29" fmla="*/ 13394 h 18036"/>
                  <a:gd name="connsiteX30" fmla="*/ 12707 w 19071"/>
                  <a:gd name="connsiteY30" fmla="*/ 13394 h 18036"/>
                  <a:gd name="connsiteX31" fmla="*/ 14081 w 19071"/>
                  <a:gd name="connsiteY31" fmla="*/ 9960 h 18036"/>
                  <a:gd name="connsiteX32" fmla="*/ 14081 w 19071"/>
                  <a:gd name="connsiteY32" fmla="*/ 9960 h 18036"/>
                  <a:gd name="connsiteX33" fmla="*/ 11161 w 19071"/>
                  <a:gd name="connsiteY33" fmla="*/ 5152 h 18036"/>
                  <a:gd name="connsiteX34" fmla="*/ 11161 w 19071"/>
                  <a:gd name="connsiteY34" fmla="*/ 5152 h 18036"/>
                  <a:gd name="connsiteX35" fmla="*/ 11161 w 19071"/>
                  <a:gd name="connsiteY35" fmla="*/ 5152 h 18036"/>
                  <a:gd name="connsiteX36" fmla="*/ 11161 w 19071"/>
                  <a:gd name="connsiteY36" fmla="*/ 5152 h 18036"/>
                  <a:gd name="connsiteX37" fmla="*/ 9616 w 19071"/>
                  <a:gd name="connsiteY37" fmla="*/ 4980 h 18036"/>
                  <a:gd name="connsiteX38" fmla="*/ 9616 w 19071"/>
                  <a:gd name="connsiteY38" fmla="*/ 4980 h 18036"/>
                  <a:gd name="connsiteX39" fmla="*/ 9616 w 19071"/>
                  <a:gd name="connsiteY39" fmla="*/ 4636 h 18036"/>
                  <a:gd name="connsiteX40" fmla="*/ 7727 w 19071"/>
                  <a:gd name="connsiteY40" fmla="*/ 3091 h 18036"/>
                  <a:gd name="connsiteX41" fmla="*/ 9444 w 19071"/>
                  <a:gd name="connsiteY41" fmla="*/ 4808 h 18036"/>
                  <a:gd name="connsiteX42" fmla="*/ 5323 w 19071"/>
                  <a:gd name="connsiteY42" fmla="*/ 9616 h 18036"/>
                  <a:gd name="connsiteX43" fmla="*/ 5323 w 19071"/>
                  <a:gd name="connsiteY43" fmla="*/ 9616 h 18036"/>
                  <a:gd name="connsiteX44" fmla="*/ 4980 w 19071"/>
                  <a:gd name="connsiteY44" fmla="*/ 9960 h 18036"/>
                  <a:gd name="connsiteX45" fmla="*/ 4980 w 19071"/>
                  <a:gd name="connsiteY45" fmla="*/ 9960 h 18036"/>
                  <a:gd name="connsiteX46" fmla="*/ 11161 w 19071"/>
                  <a:gd name="connsiteY46" fmla="*/ 13566 h 18036"/>
                  <a:gd name="connsiteX47" fmla="*/ 11161 w 19071"/>
                  <a:gd name="connsiteY47" fmla="*/ 13566 h 1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71" h="18036">
                    <a:moveTo>
                      <a:pt x="1030" y="12535"/>
                    </a:moveTo>
                    <a:cubicBezTo>
                      <a:pt x="343" y="11848"/>
                      <a:pt x="0" y="10646"/>
                      <a:pt x="0" y="10303"/>
                    </a:cubicBezTo>
                    <a:lnTo>
                      <a:pt x="0" y="10303"/>
                    </a:lnTo>
                    <a:cubicBezTo>
                      <a:pt x="687" y="6182"/>
                      <a:pt x="5151" y="2404"/>
                      <a:pt x="5838" y="1546"/>
                    </a:cubicBezTo>
                    <a:lnTo>
                      <a:pt x="5838" y="1546"/>
                    </a:lnTo>
                    <a:lnTo>
                      <a:pt x="5838" y="1546"/>
                    </a:lnTo>
                    <a:cubicBezTo>
                      <a:pt x="5838" y="1546"/>
                      <a:pt x="5838" y="1546"/>
                      <a:pt x="6010" y="1374"/>
                    </a:cubicBezTo>
                    <a:lnTo>
                      <a:pt x="6010" y="1374"/>
                    </a:lnTo>
                    <a:cubicBezTo>
                      <a:pt x="6010" y="1374"/>
                      <a:pt x="6010" y="1374"/>
                      <a:pt x="6010" y="1374"/>
                    </a:cubicBezTo>
                    <a:lnTo>
                      <a:pt x="6010" y="1374"/>
                    </a:lnTo>
                    <a:lnTo>
                      <a:pt x="6010" y="1374"/>
                    </a:lnTo>
                    <a:cubicBezTo>
                      <a:pt x="7384" y="0"/>
                      <a:pt x="8758" y="172"/>
                      <a:pt x="9616" y="0"/>
                    </a:cubicBezTo>
                    <a:lnTo>
                      <a:pt x="9616" y="0"/>
                    </a:lnTo>
                    <a:cubicBezTo>
                      <a:pt x="11677" y="0"/>
                      <a:pt x="13394" y="687"/>
                      <a:pt x="13566" y="687"/>
                    </a:cubicBezTo>
                    <a:lnTo>
                      <a:pt x="13566" y="687"/>
                    </a:lnTo>
                    <a:lnTo>
                      <a:pt x="14252" y="859"/>
                    </a:lnTo>
                    <a:lnTo>
                      <a:pt x="14767" y="1546"/>
                    </a:lnTo>
                    <a:cubicBezTo>
                      <a:pt x="14767" y="1546"/>
                      <a:pt x="17343" y="5323"/>
                      <a:pt x="18717" y="8071"/>
                    </a:cubicBezTo>
                    <a:lnTo>
                      <a:pt x="18717" y="8071"/>
                    </a:lnTo>
                    <a:lnTo>
                      <a:pt x="19060" y="8586"/>
                    </a:lnTo>
                    <a:lnTo>
                      <a:pt x="19060" y="9101"/>
                    </a:lnTo>
                    <a:lnTo>
                      <a:pt x="19060" y="9101"/>
                    </a:lnTo>
                    <a:cubicBezTo>
                      <a:pt x="19060" y="10131"/>
                      <a:pt x="19575" y="17172"/>
                      <a:pt x="13566" y="17687"/>
                    </a:cubicBezTo>
                    <a:lnTo>
                      <a:pt x="13566" y="17687"/>
                    </a:lnTo>
                    <a:cubicBezTo>
                      <a:pt x="12879" y="17858"/>
                      <a:pt x="12020" y="18030"/>
                      <a:pt x="11333" y="18030"/>
                    </a:cubicBezTo>
                    <a:lnTo>
                      <a:pt x="11333" y="18030"/>
                    </a:lnTo>
                    <a:cubicBezTo>
                      <a:pt x="6353" y="18202"/>
                      <a:pt x="2232" y="14939"/>
                      <a:pt x="1030" y="12535"/>
                    </a:cubicBezTo>
                    <a:lnTo>
                      <a:pt x="1030" y="12535"/>
                    </a:lnTo>
                    <a:close/>
                    <a:moveTo>
                      <a:pt x="11161" y="13566"/>
                    </a:moveTo>
                    <a:cubicBezTo>
                      <a:pt x="11505" y="13566"/>
                      <a:pt x="11677" y="13566"/>
                      <a:pt x="12707" y="13394"/>
                    </a:cubicBezTo>
                    <a:lnTo>
                      <a:pt x="12707" y="13394"/>
                    </a:lnTo>
                    <a:cubicBezTo>
                      <a:pt x="13394" y="13394"/>
                      <a:pt x="13909" y="11505"/>
                      <a:pt x="14081" y="9960"/>
                    </a:cubicBezTo>
                    <a:lnTo>
                      <a:pt x="14081" y="9960"/>
                    </a:lnTo>
                    <a:cubicBezTo>
                      <a:pt x="13222" y="8242"/>
                      <a:pt x="11848" y="6182"/>
                      <a:pt x="11161" y="5152"/>
                    </a:cubicBezTo>
                    <a:lnTo>
                      <a:pt x="11161" y="5152"/>
                    </a:lnTo>
                    <a:cubicBezTo>
                      <a:pt x="11161" y="5152"/>
                      <a:pt x="11161" y="5152"/>
                      <a:pt x="11161" y="5152"/>
                    </a:cubicBezTo>
                    <a:lnTo>
                      <a:pt x="11161" y="5152"/>
                    </a:lnTo>
                    <a:cubicBezTo>
                      <a:pt x="10646" y="4980"/>
                      <a:pt x="10131" y="4980"/>
                      <a:pt x="9616" y="4980"/>
                    </a:cubicBezTo>
                    <a:lnTo>
                      <a:pt x="9616" y="4980"/>
                    </a:lnTo>
                    <a:lnTo>
                      <a:pt x="9616" y="4636"/>
                    </a:lnTo>
                    <a:lnTo>
                      <a:pt x="7727" y="3091"/>
                    </a:lnTo>
                    <a:lnTo>
                      <a:pt x="9444" y="4808"/>
                    </a:lnTo>
                    <a:cubicBezTo>
                      <a:pt x="9444" y="4808"/>
                      <a:pt x="6525" y="7727"/>
                      <a:pt x="5323" y="9616"/>
                    </a:cubicBezTo>
                    <a:lnTo>
                      <a:pt x="5323" y="9616"/>
                    </a:lnTo>
                    <a:cubicBezTo>
                      <a:pt x="5151" y="9788"/>
                      <a:pt x="5151" y="9960"/>
                      <a:pt x="4980" y="9960"/>
                    </a:cubicBezTo>
                    <a:lnTo>
                      <a:pt x="4980" y="9960"/>
                    </a:lnTo>
                    <a:cubicBezTo>
                      <a:pt x="6010" y="11333"/>
                      <a:pt x="9273" y="13737"/>
                      <a:pt x="11161" y="13566"/>
                    </a:cubicBezTo>
                    <a:lnTo>
                      <a:pt x="11161" y="135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" name="图形 7">
              <a:extLst>
                <a:ext uri="{FF2B5EF4-FFF2-40B4-BE49-F238E27FC236}">
                  <a16:creationId xmlns:a16="http://schemas.microsoft.com/office/drawing/2014/main" xmlns="" id="{B3D4538D-8788-4667-B450-C13E995D033F}"/>
                </a:ext>
              </a:extLst>
            </p:cNvPr>
            <p:cNvGrpSpPr/>
            <p:nvPr/>
          </p:nvGrpSpPr>
          <p:grpSpPr>
            <a:xfrm>
              <a:off x="6173054" y="3037366"/>
              <a:ext cx="16549" cy="11869"/>
              <a:chOff x="6173054" y="3037366"/>
              <a:chExt cx="16549" cy="11869"/>
            </a:xfrm>
            <a:solidFill>
              <a:srgbClr val="B4B4B4"/>
            </a:solidFill>
          </p:grpSpPr>
          <p:sp>
            <p:nvSpPr>
              <p:cNvPr id="3729" name="任意多边形: 形状 3728">
                <a:extLst>
                  <a:ext uri="{FF2B5EF4-FFF2-40B4-BE49-F238E27FC236}">
                    <a16:creationId xmlns:a16="http://schemas.microsoft.com/office/drawing/2014/main" xmlns="" id="{C503313C-1512-4610-BA95-AA5726F10384}"/>
                  </a:ext>
                </a:extLst>
              </p:cNvPr>
              <p:cNvSpPr/>
              <p:nvPr/>
            </p:nvSpPr>
            <p:spPr>
              <a:xfrm>
                <a:off x="6175507" y="3039770"/>
                <a:ext cx="11520" cy="7268"/>
              </a:xfrm>
              <a:custGeom>
                <a:avLst/>
                <a:gdLst>
                  <a:gd name="connsiteX0" fmla="*/ 3965 w 11520"/>
                  <a:gd name="connsiteY0" fmla="*/ 0 h 7268"/>
                  <a:gd name="connsiteX1" fmla="*/ 187 w 11520"/>
                  <a:gd name="connsiteY1" fmla="*/ 5151 h 7268"/>
                  <a:gd name="connsiteX2" fmla="*/ 7743 w 11520"/>
                  <a:gd name="connsiteY2" fmla="*/ 6353 h 7268"/>
                  <a:gd name="connsiteX3" fmla="*/ 11521 w 11520"/>
                  <a:gd name="connsiteY3" fmla="*/ 3778 h 7268"/>
                  <a:gd name="connsiteX4" fmla="*/ 10318 w 11520"/>
                  <a:gd name="connsiteY4" fmla="*/ 0 h 7268"/>
                  <a:gd name="connsiteX5" fmla="*/ 3965 w 11520"/>
                  <a:gd name="connsiteY5" fmla="*/ 0 h 7268"/>
                  <a:gd name="connsiteX6" fmla="*/ 3965 w 11520"/>
                  <a:gd name="connsiteY6" fmla="*/ 0 h 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0" h="7268">
                    <a:moveTo>
                      <a:pt x="3965" y="0"/>
                    </a:moveTo>
                    <a:cubicBezTo>
                      <a:pt x="3965" y="0"/>
                      <a:pt x="-1015" y="2576"/>
                      <a:pt x="187" y="5151"/>
                    </a:cubicBezTo>
                    <a:cubicBezTo>
                      <a:pt x="1389" y="7727"/>
                      <a:pt x="5167" y="7727"/>
                      <a:pt x="7743" y="6353"/>
                    </a:cubicBezTo>
                    <a:cubicBezTo>
                      <a:pt x="10318" y="6353"/>
                      <a:pt x="11521" y="5151"/>
                      <a:pt x="11521" y="3778"/>
                    </a:cubicBezTo>
                    <a:cubicBezTo>
                      <a:pt x="11521" y="1202"/>
                      <a:pt x="10318" y="0"/>
                      <a:pt x="10318" y="0"/>
                    </a:cubicBezTo>
                    <a:lnTo>
                      <a:pt x="3965" y="0"/>
                    </a:lnTo>
                    <a:lnTo>
                      <a:pt x="3965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0" name="任意多边形: 形状 3729">
                <a:extLst>
                  <a:ext uri="{FF2B5EF4-FFF2-40B4-BE49-F238E27FC236}">
                    <a16:creationId xmlns:a16="http://schemas.microsoft.com/office/drawing/2014/main" xmlns="" id="{07973F94-8B26-4A3E-B8C1-F3BFDC5ED30C}"/>
                  </a:ext>
                </a:extLst>
              </p:cNvPr>
              <p:cNvSpPr/>
              <p:nvPr/>
            </p:nvSpPr>
            <p:spPr>
              <a:xfrm>
                <a:off x="6173054" y="3037366"/>
                <a:ext cx="16549" cy="11869"/>
              </a:xfrm>
              <a:custGeom>
                <a:avLst/>
                <a:gdLst>
                  <a:gd name="connsiteX0" fmla="*/ 580 w 16549"/>
                  <a:gd name="connsiteY0" fmla="*/ 8757 h 11869"/>
                  <a:gd name="connsiteX1" fmla="*/ 64 w 16549"/>
                  <a:gd name="connsiteY1" fmla="*/ 6697 h 11869"/>
                  <a:gd name="connsiteX2" fmla="*/ 64 w 16549"/>
                  <a:gd name="connsiteY2" fmla="*/ 6697 h 11869"/>
                  <a:gd name="connsiteX3" fmla="*/ 5388 w 16549"/>
                  <a:gd name="connsiteY3" fmla="*/ 343 h 11869"/>
                  <a:gd name="connsiteX4" fmla="*/ 5388 w 16549"/>
                  <a:gd name="connsiteY4" fmla="*/ 343 h 11869"/>
                  <a:gd name="connsiteX5" fmla="*/ 5903 w 16549"/>
                  <a:gd name="connsiteY5" fmla="*/ 0 h 11869"/>
                  <a:gd name="connsiteX6" fmla="*/ 6590 w 16549"/>
                  <a:gd name="connsiteY6" fmla="*/ 0 h 11869"/>
                  <a:gd name="connsiteX7" fmla="*/ 13802 w 16549"/>
                  <a:gd name="connsiteY7" fmla="*/ 0 h 11869"/>
                  <a:gd name="connsiteX8" fmla="*/ 14489 w 16549"/>
                  <a:gd name="connsiteY8" fmla="*/ 687 h 11869"/>
                  <a:gd name="connsiteX9" fmla="*/ 16549 w 16549"/>
                  <a:gd name="connsiteY9" fmla="*/ 6182 h 11869"/>
                  <a:gd name="connsiteX10" fmla="*/ 16549 w 16549"/>
                  <a:gd name="connsiteY10" fmla="*/ 6182 h 11869"/>
                  <a:gd name="connsiteX11" fmla="*/ 11398 w 16549"/>
                  <a:gd name="connsiteY11" fmla="*/ 10818 h 11869"/>
                  <a:gd name="connsiteX12" fmla="*/ 11398 w 16549"/>
                  <a:gd name="connsiteY12" fmla="*/ 10818 h 11869"/>
                  <a:gd name="connsiteX13" fmla="*/ 6761 w 16549"/>
                  <a:gd name="connsiteY13" fmla="*/ 11848 h 11869"/>
                  <a:gd name="connsiteX14" fmla="*/ 6761 w 16549"/>
                  <a:gd name="connsiteY14" fmla="*/ 11848 h 11869"/>
                  <a:gd name="connsiteX15" fmla="*/ 580 w 16549"/>
                  <a:gd name="connsiteY15" fmla="*/ 8757 h 11869"/>
                  <a:gd name="connsiteX16" fmla="*/ 580 w 16549"/>
                  <a:gd name="connsiteY16" fmla="*/ 8757 h 11869"/>
                  <a:gd name="connsiteX17" fmla="*/ 6590 w 16549"/>
                  <a:gd name="connsiteY17" fmla="*/ 7212 h 11869"/>
                  <a:gd name="connsiteX18" fmla="*/ 10196 w 16549"/>
                  <a:gd name="connsiteY18" fmla="*/ 6353 h 11869"/>
                  <a:gd name="connsiteX19" fmla="*/ 10196 w 16549"/>
                  <a:gd name="connsiteY19" fmla="*/ 6353 h 11869"/>
                  <a:gd name="connsiteX20" fmla="*/ 11569 w 16549"/>
                  <a:gd name="connsiteY20" fmla="*/ 6182 h 11869"/>
                  <a:gd name="connsiteX21" fmla="*/ 11569 w 16549"/>
                  <a:gd name="connsiteY21" fmla="*/ 6182 h 11869"/>
                  <a:gd name="connsiteX22" fmla="*/ 11398 w 16549"/>
                  <a:gd name="connsiteY22" fmla="*/ 4808 h 11869"/>
                  <a:gd name="connsiteX23" fmla="*/ 11398 w 16549"/>
                  <a:gd name="connsiteY23" fmla="*/ 4808 h 11869"/>
                  <a:gd name="connsiteX24" fmla="*/ 7105 w 16549"/>
                  <a:gd name="connsiteY24" fmla="*/ 4808 h 11869"/>
                  <a:gd name="connsiteX25" fmla="*/ 5903 w 16549"/>
                  <a:gd name="connsiteY25" fmla="*/ 5667 h 11869"/>
                  <a:gd name="connsiteX26" fmla="*/ 5903 w 16549"/>
                  <a:gd name="connsiteY26" fmla="*/ 5667 h 11869"/>
                  <a:gd name="connsiteX27" fmla="*/ 4872 w 16549"/>
                  <a:gd name="connsiteY27" fmla="*/ 6525 h 11869"/>
                  <a:gd name="connsiteX28" fmla="*/ 4872 w 16549"/>
                  <a:gd name="connsiteY28" fmla="*/ 6525 h 11869"/>
                  <a:gd name="connsiteX29" fmla="*/ 6590 w 16549"/>
                  <a:gd name="connsiteY29" fmla="*/ 7212 h 11869"/>
                  <a:gd name="connsiteX30" fmla="*/ 6590 w 16549"/>
                  <a:gd name="connsiteY30" fmla="*/ 7212 h 11869"/>
                  <a:gd name="connsiteX31" fmla="*/ 6418 w 16549"/>
                  <a:gd name="connsiteY31" fmla="*/ 4808 h 11869"/>
                  <a:gd name="connsiteX32" fmla="*/ 6418 w 16549"/>
                  <a:gd name="connsiteY32" fmla="*/ 2404 h 11869"/>
                  <a:gd name="connsiteX33" fmla="*/ 6418 w 16549"/>
                  <a:gd name="connsiteY33" fmla="*/ 4808 h 11869"/>
                  <a:gd name="connsiteX34" fmla="*/ 6418 w 16549"/>
                  <a:gd name="connsiteY34" fmla="*/ 4808 h 1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549" h="11869">
                    <a:moveTo>
                      <a:pt x="580" y="8757"/>
                    </a:moveTo>
                    <a:cubicBezTo>
                      <a:pt x="64" y="8071"/>
                      <a:pt x="-107" y="7040"/>
                      <a:pt x="64" y="6697"/>
                    </a:cubicBezTo>
                    <a:lnTo>
                      <a:pt x="64" y="6697"/>
                    </a:lnTo>
                    <a:cubicBezTo>
                      <a:pt x="751" y="1717"/>
                      <a:pt x="5388" y="687"/>
                      <a:pt x="5388" y="343"/>
                    </a:cubicBezTo>
                    <a:lnTo>
                      <a:pt x="5388" y="343"/>
                    </a:lnTo>
                    <a:lnTo>
                      <a:pt x="5903" y="0"/>
                    </a:lnTo>
                    <a:lnTo>
                      <a:pt x="6590" y="0"/>
                    </a:lnTo>
                    <a:lnTo>
                      <a:pt x="13802" y="0"/>
                    </a:lnTo>
                    <a:lnTo>
                      <a:pt x="14489" y="687"/>
                    </a:lnTo>
                    <a:cubicBezTo>
                      <a:pt x="14660" y="859"/>
                      <a:pt x="16377" y="2747"/>
                      <a:pt x="16549" y="6182"/>
                    </a:cubicBezTo>
                    <a:lnTo>
                      <a:pt x="16549" y="6182"/>
                    </a:lnTo>
                    <a:cubicBezTo>
                      <a:pt x="16549" y="9273"/>
                      <a:pt x="13630" y="11161"/>
                      <a:pt x="11398" y="10818"/>
                    </a:cubicBezTo>
                    <a:lnTo>
                      <a:pt x="11398" y="10818"/>
                    </a:lnTo>
                    <a:cubicBezTo>
                      <a:pt x="10024" y="11505"/>
                      <a:pt x="8478" y="11848"/>
                      <a:pt x="6761" y="11848"/>
                    </a:cubicBezTo>
                    <a:lnTo>
                      <a:pt x="6761" y="11848"/>
                    </a:lnTo>
                    <a:cubicBezTo>
                      <a:pt x="4357" y="12020"/>
                      <a:pt x="1782" y="11161"/>
                      <a:pt x="580" y="8757"/>
                    </a:cubicBezTo>
                    <a:lnTo>
                      <a:pt x="580" y="8757"/>
                    </a:lnTo>
                    <a:close/>
                    <a:moveTo>
                      <a:pt x="6590" y="7212"/>
                    </a:moveTo>
                    <a:cubicBezTo>
                      <a:pt x="7276" y="7212"/>
                      <a:pt x="8306" y="7040"/>
                      <a:pt x="10196" y="6353"/>
                    </a:cubicBezTo>
                    <a:lnTo>
                      <a:pt x="10196" y="6353"/>
                    </a:lnTo>
                    <a:cubicBezTo>
                      <a:pt x="11569" y="6182"/>
                      <a:pt x="11569" y="6182"/>
                      <a:pt x="11569" y="6182"/>
                    </a:cubicBezTo>
                    <a:lnTo>
                      <a:pt x="11569" y="6182"/>
                    </a:lnTo>
                    <a:cubicBezTo>
                      <a:pt x="11569" y="5495"/>
                      <a:pt x="11569" y="5151"/>
                      <a:pt x="11398" y="4808"/>
                    </a:cubicBezTo>
                    <a:lnTo>
                      <a:pt x="11398" y="4808"/>
                    </a:lnTo>
                    <a:lnTo>
                      <a:pt x="7105" y="4808"/>
                    </a:lnTo>
                    <a:cubicBezTo>
                      <a:pt x="6761" y="4980"/>
                      <a:pt x="6418" y="5323"/>
                      <a:pt x="5903" y="5667"/>
                    </a:cubicBezTo>
                    <a:lnTo>
                      <a:pt x="5903" y="5667"/>
                    </a:lnTo>
                    <a:cubicBezTo>
                      <a:pt x="5216" y="6182"/>
                      <a:pt x="4872" y="6353"/>
                      <a:pt x="4872" y="6525"/>
                    </a:cubicBezTo>
                    <a:lnTo>
                      <a:pt x="4872" y="6525"/>
                    </a:lnTo>
                    <a:cubicBezTo>
                      <a:pt x="5044" y="6869"/>
                      <a:pt x="5560" y="7212"/>
                      <a:pt x="6590" y="7212"/>
                    </a:cubicBezTo>
                    <a:lnTo>
                      <a:pt x="6590" y="7212"/>
                    </a:lnTo>
                    <a:close/>
                    <a:moveTo>
                      <a:pt x="6418" y="4808"/>
                    </a:moveTo>
                    <a:lnTo>
                      <a:pt x="6418" y="2404"/>
                    </a:lnTo>
                    <a:lnTo>
                      <a:pt x="6418" y="4808"/>
                    </a:lnTo>
                    <a:lnTo>
                      <a:pt x="6418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图形 7">
              <a:extLst>
                <a:ext uri="{FF2B5EF4-FFF2-40B4-BE49-F238E27FC236}">
                  <a16:creationId xmlns:a16="http://schemas.microsoft.com/office/drawing/2014/main" xmlns="" id="{D96B5BC2-D7E3-46A7-AF0D-1079847FCC70}"/>
                </a:ext>
              </a:extLst>
            </p:cNvPr>
            <p:cNvGrpSpPr/>
            <p:nvPr/>
          </p:nvGrpSpPr>
          <p:grpSpPr>
            <a:xfrm>
              <a:off x="6279067" y="3093688"/>
              <a:ext cx="35373" cy="43787"/>
              <a:chOff x="6279067" y="3093688"/>
              <a:chExt cx="35373" cy="43787"/>
            </a:xfrm>
            <a:solidFill>
              <a:srgbClr val="B4B4B4"/>
            </a:solidFill>
          </p:grpSpPr>
          <p:sp>
            <p:nvSpPr>
              <p:cNvPr id="3727" name="任意多边形: 形状 3726">
                <a:extLst>
                  <a:ext uri="{FF2B5EF4-FFF2-40B4-BE49-F238E27FC236}">
                    <a16:creationId xmlns:a16="http://schemas.microsoft.com/office/drawing/2014/main" xmlns="" id="{38628B7C-3AC8-4159-A0FD-CA5250658A3C}"/>
                  </a:ext>
                </a:extLst>
              </p:cNvPr>
              <p:cNvSpPr/>
              <p:nvPr/>
            </p:nvSpPr>
            <p:spPr>
              <a:xfrm>
                <a:off x="6281719" y="3095952"/>
                <a:ext cx="30489" cy="38605"/>
              </a:xfrm>
              <a:custGeom>
                <a:avLst/>
                <a:gdLst>
                  <a:gd name="connsiteX0" fmla="*/ 12631 w 30489"/>
                  <a:gd name="connsiteY0" fmla="*/ 3231 h 38605"/>
                  <a:gd name="connsiteX1" fmla="*/ 95 w 30489"/>
                  <a:gd name="connsiteY1" fmla="*/ 656 h 38605"/>
                  <a:gd name="connsiteX2" fmla="*/ 2671 w 30489"/>
                  <a:gd name="connsiteY2" fmla="*/ 18342 h 38605"/>
                  <a:gd name="connsiteX3" fmla="*/ 7823 w 30489"/>
                  <a:gd name="connsiteY3" fmla="*/ 38605 h 38605"/>
                  <a:gd name="connsiteX4" fmla="*/ 22934 w 30489"/>
                  <a:gd name="connsiteY4" fmla="*/ 28474 h 38605"/>
                  <a:gd name="connsiteX5" fmla="*/ 30489 w 30489"/>
                  <a:gd name="connsiteY5" fmla="*/ 23322 h 38605"/>
                  <a:gd name="connsiteX6" fmla="*/ 27913 w 30489"/>
                  <a:gd name="connsiteY6" fmla="*/ 19544 h 38605"/>
                  <a:gd name="connsiteX7" fmla="*/ 21560 w 30489"/>
                  <a:gd name="connsiteY7" fmla="*/ 14565 h 38605"/>
                  <a:gd name="connsiteX8" fmla="*/ 25338 w 30489"/>
                  <a:gd name="connsiteY8" fmla="*/ 8211 h 38605"/>
                  <a:gd name="connsiteX9" fmla="*/ 21560 w 30489"/>
                  <a:gd name="connsiteY9" fmla="*/ 4433 h 38605"/>
                  <a:gd name="connsiteX10" fmla="*/ 12631 w 30489"/>
                  <a:gd name="connsiteY10" fmla="*/ 3231 h 38605"/>
                  <a:gd name="connsiteX11" fmla="*/ 12631 w 30489"/>
                  <a:gd name="connsiteY11" fmla="*/ 3231 h 3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9" h="38605">
                    <a:moveTo>
                      <a:pt x="12631" y="3231"/>
                    </a:moveTo>
                    <a:cubicBezTo>
                      <a:pt x="12631" y="3231"/>
                      <a:pt x="-1278" y="-1748"/>
                      <a:pt x="95" y="656"/>
                    </a:cubicBezTo>
                    <a:cubicBezTo>
                      <a:pt x="95" y="3231"/>
                      <a:pt x="1469" y="13363"/>
                      <a:pt x="2671" y="18342"/>
                    </a:cubicBezTo>
                    <a:cubicBezTo>
                      <a:pt x="2671" y="23494"/>
                      <a:pt x="1469" y="38605"/>
                      <a:pt x="7823" y="38605"/>
                    </a:cubicBezTo>
                    <a:cubicBezTo>
                      <a:pt x="14176" y="38605"/>
                      <a:pt x="19156" y="31050"/>
                      <a:pt x="22934" y="28474"/>
                    </a:cubicBezTo>
                    <a:cubicBezTo>
                      <a:pt x="27913" y="27272"/>
                      <a:pt x="30489" y="25898"/>
                      <a:pt x="30489" y="23322"/>
                    </a:cubicBezTo>
                    <a:cubicBezTo>
                      <a:pt x="30489" y="20746"/>
                      <a:pt x="27913" y="19544"/>
                      <a:pt x="27913" y="19544"/>
                    </a:cubicBezTo>
                    <a:cubicBezTo>
                      <a:pt x="27913" y="19544"/>
                      <a:pt x="20358" y="15767"/>
                      <a:pt x="21560" y="14565"/>
                    </a:cubicBezTo>
                    <a:cubicBezTo>
                      <a:pt x="22762" y="13363"/>
                      <a:pt x="25338" y="9413"/>
                      <a:pt x="25338" y="8211"/>
                    </a:cubicBezTo>
                    <a:cubicBezTo>
                      <a:pt x="25338" y="5635"/>
                      <a:pt x="21560" y="4433"/>
                      <a:pt x="21560" y="4433"/>
                    </a:cubicBezTo>
                    <a:lnTo>
                      <a:pt x="12631" y="3231"/>
                    </a:lnTo>
                    <a:lnTo>
                      <a:pt x="12631" y="32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8" name="任意多边形: 形状 3727">
                <a:extLst>
                  <a:ext uri="{FF2B5EF4-FFF2-40B4-BE49-F238E27FC236}">
                    <a16:creationId xmlns:a16="http://schemas.microsoft.com/office/drawing/2014/main" xmlns="" id="{4F901811-9052-4B2E-ACF1-C5F136AC6F48}"/>
                  </a:ext>
                </a:extLst>
              </p:cNvPr>
              <p:cNvSpPr/>
              <p:nvPr/>
            </p:nvSpPr>
            <p:spPr>
              <a:xfrm>
                <a:off x="6279067" y="3093688"/>
                <a:ext cx="35373" cy="43787"/>
              </a:xfrm>
              <a:custGeom>
                <a:avLst/>
                <a:gdLst>
                  <a:gd name="connsiteX0" fmla="*/ 9273 w 35373"/>
                  <a:gd name="connsiteY0" fmla="*/ 43616 h 43787"/>
                  <a:gd name="connsiteX1" fmla="*/ 8930 w 35373"/>
                  <a:gd name="connsiteY1" fmla="*/ 43272 h 43787"/>
                  <a:gd name="connsiteX2" fmla="*/ 2576 w 35373"/>
                  <a:gd name="connsiteY2" fmla="*/ 26788 h 43787"/>
                  <a:gd name="connsiteX3" fmla="*/ 2576 w 35373"/>
                  <a:gd name="connsiteY3" fmla="*/ 26788 h 43787"/>
                  <a:gd name="connsiteX4" fmla="*/ 2748 w 35373"/>
                  <a:gd name="connsiteY4" fmla="*/ 21121 h 43787"/>
                  <a:gd name="connsiteX5" fmla="*/ 2748 w 35373"/>
                  <a:gd name="connsiteY5" fmla="*/ 21121 h 43787"/>
                  <a:gd name="connsiteX6" fmla="*/ 2748 w 35373"/>
                  <a:gd name="connsiteY6" fmla="*/ 21121 h 43787"/>
                  <a:gd name="connsiteX7" fmla="*/ 2748 w 35373"/>
                  <a:gd name="connsiteY7" fmla="*/ 21121 h 43787"/>
                  <a:gd name="connsiteX8" fmla="*/ 172 w 35373"/>
                  <a:gd name="connsiteY8" fmla="*/ 3778 h 43787"/>
                  <a:gd name="connsiteX9" fmla="*/ 172 w 35373"/>
                  <a:gd name="connsiteY9" fmla="*/ 3778 h 43787"/>
                  <a:gd name="connsiteX10" fmla="*/ 0 w 35373"/>
                  <a:gd name="connsiteY10" fmla="*/ 2919 h 43787"/>
                  <a:gd name="connsiteX11" fmla="*/ 0 w 35373"/>
                  <a:gd name="connsiteY11" fmla="*/ 2919 h 43787"/>
                  <a:gd name="connsiteX12" fmla="*/ 3435 w 35373"/>
                  <a:gd name="connsiteY12" fmla="*/ 0 h 43787"/>
                  <a:gd name="connsiteX13" fmla="*/ 3435 w 35373"/>
                  <a:gd name="connsiteY13" fmla="*/ 0 h 43787"/>
                  <a:gd name="connsiteX14" fmla="*/ 15626 w 35373"/>
                  <a:gd name="connsiteY14" fmla="*/ 3263 h 43787"/>
                  <a:gd name="connsiteX15" fmla="*/ 15626 w 35373"/>
                  <a:gd name="connsiteY15" fmla="*/ 3263 h 43787"/>
                  <a:gd name="connsiteX16" fmla="*/ 24727 w 35373"/>
                  <a:gd name="connsiteY16" fmla="*/ 4636 h 43787"/>
                  <a:gd name="connsiteX17" fmla="*/ 30222 w 35373"/>
                  <a:gd name="connsiteY17" fmla="*/ 10818 h 43787"/>
                  <a:gd name="connsiteX18" fmla="*/ 30222 w 35373"/>
                  <a:gd name="connsiteY18" fmla="*/ 10818 h 43787"/>
                  <a:gd name="connsiteX19" fmla="*/ 30222 w 35373"/>
                  <a:gd name="connsiteY19" fmla="*/ 14768 h 43787"/>
                  <a:gd name="connsiteX20" fmla="*/ 29020 w 35373"/>
                  <a:gd name="connsiteY20" fmla="*/ 14252 h 43787"/>
                  <a:gd name="connsiteX21" fmla="*/ 26788 w 35373"/>
                  <a:gd name="connsiteY21" fmla="*/ 17343 h 43787"/>
                  <a:gd name="connsiteX22" fmla="*/ 26788 w 35373"/>
                  <a:gd name="connsiteY22" fmla="*/ 17343 h 43787"/>
                  <a:gd name="connsiteX23" fmla="*/ 28334 w 35373"/>
                  <a:gd name="connsiteY23" fmla="*/ 18374 h 43787"/>
                  <a:gd name="connsiteX24" fmla="*/ 28334 w 35373"/>
                  <a:gd name="connsiteY24" fmla="*/ 18374 h 43787"/>
                  <a:gd name="connsiteX25" fmla="*/ 31424 w 35373"/>
                  <a:gd name="connsiteY25" fmla="*/ 20091 h 43787"/>
                  <a:gd name="connsiteX26" fmla="*/ 31424 w 35373"/>
                  <a:gd name="connsiteY26" fmla="*/ 20091 h 43787"/>
                  <a:gd name="connsiteX27" fmla="*/ 35373 w 35373"/>
                  <a:gd name="connsiteY27" fmla="*/ 26101 h 43787"/>
                  <a:gd name="connsiteX28" fmla="*/ 35373 w 35373"/>
                  <a:gd name="connsiteY28" fmla="*/ 26101 h 43787"/>
                  <a:gd name="connsiteX29" fmla="*/ 35373 w 35373"/>
                  <a:gd name="connsiteY29" fmla="*/ 29192 h 43787"/>
                  <a:gd name="connsiteX30" fmla="*/ 34515 w 35373"/>
                  <a:gd name="connsiteY30" fmla="*/ 29020 h 43787"/>
                  <a:gd name="connsiteX31" fmla="*/ 26788 w 35373"/>
                  <a:gd name="connsiteY31" fmla="*/ 33141 h 43787"/>
                  <a:gd name="connsiteX32" fmla="*/ 26788 w 35373"/>
                  <a:gd name="connsiteY32" fmla="*/ 33141 h 43787"/>
                  <a:gd name="connsiteX33" fmla="*/ 10303 w 35373"/>
                  <a:gd name="connsiteY33" fmla="*/ 43788 h 43787"/>
                  <a:gd name="connsiteX34" fmla="*/ 10303 w 35373"/>
                  <a:gd name="connsiteY34" fmla="*/ 43788 h 43787"/>
                  <a:gd name="connsiteX35" fmla="*/ 9273 w 35373"/>
                  <a:gd name="connsiteY35" fmla="*/ 43788 h 43787"/>
                  <a:gd name="connsiteX36" fmla="*/ 9273 w 35373"/>
                  <a:gd name="connsiteY36" fmla="*/ 43616 h 43787"/>
                  <a:gd name="connsiteX37" fmla="*/ 10475 w 35373"/>
                  <a:gd name="connsiteY37" fmla="*/ 38636 h 43787"/>
                  <a:gd name="connsiteX38" fmla="*/ 24727 w 35373"/>
                  <a:gd name="connsiteY38" fmla="*/ 28505 h 43787"/>
                  <a:gd name="connsiteX39" fmla="*/ 24727 w 35373"/>
                  <a:gd name="connsiteY39" fmla="*/ 28505 h 43787"/>
                  <a:gd name="connsiteX40" fmla="*/ 30394 w 35373"/>
                  <a:gd name="connsiteY40" fmla="*/ 25929 h 43787"/>
                  <a:gd name="connsiteX41" fmla="*/ 30394 w 35373"/>
                  <a:gd name="connsiteY41" fmla="*/ 25929 h 43787"/>
                  <a:gd name="connsiteX42" fmla="*/ 30394 w 35373"/>
                  <a:gd name="connsiteY42" fmla="*/ 25757 h 43787"/>
                  <a:gd name="connsiteX43" fmla="*/ 30394 w 35373"/>
                  <a:gd name="connsiteY43" fmla="*/ 25757 h 43787"/>
                  <a:gd name="connsiteX44" fmla="*/ 30394 w 35373"/>
                  <a:gd name="connsiteY44" fmla="*/ 25757 h 43787"/>
                  <a:gd name="connsiteX45" fmla="*/ 30394 w 35373"/>
                  <a:gd name="connsiteY45" fmla="*/ 25414 h 43787"/>
                  <a:gd name="connsiteX46" fmla="*/ 30394 w 35373"/>
                  <a:gd name="connsiteY46" fmla="*/ 25414 h 43787"/>
                  <a:gd name="connsiteX47" fmla="*/ 29192 w 35373"/>
                  <a:gd name="connsiteY47" fmla="*/ 24040 h 43787"/>
                  <a:gd name="connsiteX48" fmla="*/ 29192 w 35373"/>
                  <a:gd name="connsiteY48" fmla="*/ 24040 h 43787"/>
                  <a:gd name="connsiteX49" fmla="*/ 21293 w 35373"/>
                  <a:gd name="connsiteY49" fmla="*/ 17172 h 43787"/>
                  <a:gd name="connsiteX50" fmla="*/ 21293 w 35373"/>
                  <a:gd name="connsiteY50" fmla="*/ 17172 h 43787"/>
                  <a:gd name="connsiteX51" fmla="*/ 22152 w 35373"/>
                  <a:gd name="connsiteY51" fmla="*/ 15111 h 43787"/>
                  <a:gd name="connsiteX52" fmla="*/ 22152 w 35373"/>
                  <a:gd name="connsiteY52" fmla="*/ 15111 h 43787"/>
                  <a:gd name="connsiteX53" fmla="*/ 24041 w 35373"/>
                  <a:gd name="connsiteY53" fmla="*/ 12364 h 43787"/>
                  <a:gd name="connsiteX54" fmla="*/ 24041 w 35373"/>
                  <a:gd name="connsiteY54" fmla="*/ 12364 h 43787"/>
                  <a:gd name="connsiteX55" fmla="*/ 25071 w 35373"/>
                  <a:gd name="connsiteY55" fmla="*/ 10475 h 43787"/>
                  <a:gd name="connsiteX56" fmla="*/ 25071 w 35373"/>
                  <a:gd name="connsiteY56" fmla="*/ 10475 h 43787"/>
                  <a:gd name="connsiteX57" fmla="*/ 25071 w 35373"/>
                  <a:gd name="connsiteY57" fmla="*/ 10303 h 43787"/>
                  <a:gd name="connsiteX58" fmla="*/ 25071 w 35373"/>
                  <a:gd name="connsiteY58" fmla="*/ 10303 h 43787"/>
                  <a:gd name="connsiteX59" fmla="*/ 25071 w 35373"/>
                  <a:gd name="connsiteY59" fmla="*/ 10303 h 43787"/>
                  <a:gd name="connsiteX60" fmla="*/ 25071 w 35373"/>
                  <a:gd name="connsiteY60" fmla="*/ 10303 h 43787"/>
                  <a:gd name="connsiteX61" fmla="*/ 23354 w 35373"/>
                  <a:gd name="connsiteY61" fmla="*/ 8929 h 43787"/>
                  <a:gd name="connsiteX62" fmla="*/ 23354 w 35373"/>
                  <a:gd name="connsiteY62" fmla="*/ 8929 h 43787"/>
                  <a:gd name="connsiteX63" fmla="*/ 14596 w 35373"/>
                  <a:gd name="connsiteY63" fmla="*/ 7727 h 43787"/>
                  <a:gd name="connsiteX64" fmla="*/ 14939 w 35373"/>
                  <a:gd name="connsiteY64" fmla="*/ 5323 h 43787"/>
                  <a:gd name="connsiteX65" fmla="*/ 14081 w 35373"/>
                  <a:gd name="connsiteY65" fmla="*/ 7556 h 43787"/>
                  <a:gd name="connsiteX66" fmla="*/ 4808 w 35373"/>
                  <a:gd name="connsiteY66" fmla="*/ 4636 h 43787"/>
                  <a:gd name="connsiteX67" fmla="*/ 4808 w 35373"/>
                  <a:gd name="connsiteY67" fmla="*/ 4636 h 43787"/>
                  <a:gd name="connsiteX68" fmla="*/ 7212 w 35373"/>
                  <a:gd name="connsiteY68" fmla="*/ 20434 h 43787"/>
                  <a:gd name="connsiteX69" fmla="*/ 7212 w 35373"/>
                  <a:gd name="connsiteY69" fmla="*/ 20434 h 43787"/>
                  <a:gd name="connsiteX70" fmla="*/ 7212 w 35373"/>
                  <a:gd name="connsiteY70" fmla="*/ 20606 h 43787"/>
                  <a:gd name="connsiteX71" fmla="*/ 7040 w 35373"/>
                  <a:gd name="connsiteY71" fmla="*/ 26273 h 43787"/>
                  <a:gd name="connsiteX72" fmla="*/ 7040 w 35373"/>
                  <a:gd name="connsiteY72" fmla="*/ 26273 h 43787"/>
                  <a:gd name="connsiteX73" fmla="*/ 7899 w 35373"/>
                  <a:gd name="connsiteY73" fmla="*/ 35202 h 43787"/>
                  <a:gd name="connsiteX74" fmla="*/ 7899 w 35373"/>
                  <a:gd name="connsiteY74" fmla="*/ 35202 h 43787"/>
                  <a:gd name="connsiteX75" fmla="*/ 9788 w 35373"/>
                  <a:gd name="connsiteY75" fmla="*/ 38121 h 43787"/>
                  <a:gd name="connsiteX76" fmla="*/ 9788 w 35373"/>
                  <a:gd name="connsiteY76" fmla="*/ 38121 h 43787"/>
                  <a:gd name="connsiteX77" fmla="*/ 9788 w 35373"/>
                  <a:gd name="connsiteY77" fmla="*/ 38121 h 43787"/>
                  <a:gd name="connsiteX78" fmla="*/ 9788 w 35373"/>
                  <a:gd name="connsiteY78" fmla="*/ 38121 h 43787"/>
                  <a:gd name="connsiteX79" fmla="*/ 10475 w 35373"/>
                  <a:gd name="connsiteY79" fmla="*/ 38636 h 43787"/>
                  <a:gd name="connsiteX80" fmla="*/ 10475 w 35373"/>
                  <a:gd name="connsiteY80" fmla="*/ 38636 h 43787"/>
                  <a:gd name="connsiteX81" fmla="*/ 30222 w 35373"/>
                  <a:gd name="connsiteY81" fmla="*/ 11162 h 43787"/>
                  <a:gd name="connsiteX82" fmla="*/ 30222 w 35373"/>
                  <a:gd name="connsiteY82" fmla="*/ 10818 h 43787"/>
                  <a:gd name="connsiteX83" fmla="*/ 30222 w 35373"/>
                  <a:gd name="connsiteY83" fmla="*/ 10818 h 43787"/>
                  <a:gd name="connsiteX84" fmla="*/ 30222 w 35373"/>
                  <a:gd name="connsiteY84" fmla="*/ 11162 h 43787"/>
                  <a:gd name="connsiteX85" fmla="*/ 30222 w 35373"/>
                  <a:gd name="connsiteY85" fmla="*/ 11162 h 4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373" h="43787">
                    <a:moveTo>
                      <a:pt x="9273" y="43616"/>
                    </a:moveTo>
                    <a:lnTo>
                      <a:pt x="8930" y="43272"/>
                    </a:lnTo>
                    <a:cubicBezTo>
                      <a:pt x="2232" y="41384"/>
                      <a:pt x="2919" y="32454"/>
                      <a:pt x="2576" y="26788"/>
                    </a:cubicBezTo>
                    <a:lnTo>
                      <a:pt x="2576" y="26788"/>
                    </a:lnTo>
                    <a:cubicBezTo>
                      <a:pt x="2576" y="24555"/>
                      <a:pt x="2748" y="22323"/>
                      <a:pt x="2748" y="21121"/>
                    </a:cubicBezTo>
                    <a:lnTo>
                      <a:pt x="2748" y="21121"/>
                    </a:lnTo>
                    <a:lnTo>
                      <a:pt x="2748" y="21121"/>
                    </a:lnTo>
                    <a:lnTo>
                      <a:pt x="2748" y="21121"/>
                    </a:lnTo>
                    <a:cubicBezTo>
                      <a:pt x="1545" y="15970"/>
                      <a:pt x="344" y="7212"/>
                      <a:pt x="172" y="3778"/>
                    </a:cubicBezTo>
                    <a:lnTo>
                      <a:pt x="172" y="3778"/>
                    </a:lnTo>
                    <a:cubicBezTo>
                      <a:pt x="0" y="3434"/>
                      <a:pt x="0" y="3091"/>
                      <a:pt x="0" y="2919"/>
                    </a:cubicBezTo>
                    <a:lnTo>
                      <a:pt x="0" y="2919"/>
                    </a:lnTo>
                    <a:cubicBezTo>
                      <a:pt x="515" y="0"/>
                      <a:pt x="2919" y="0"/>
                      <a:pt x="3435" y="0"/>
                    </a:cubicBezTo>
                    <a:lnTo>
                      <a:pt x="3435" y="0"/>
                    </a:lnTo>
                    <a:cubicBezTo>
                      <a:pt x="7040" y="172"/>
                      <a:pt x="14081" y="2576"/>
                      <a:pt x="15626" y="3263"/>
                    </a:cubicBezTo>
                    <a:lnTo>
                      <a:pt x="15626" y="3263"/>
                    </a:lnTo>
                    <a:lnTo>
                      <a:pt x="24727" y="4636"/>
                    </a:lnTo>
                    <a:cubicBezTo>
                      <a:pt x="24727" y="4808"/>
                      <a:pt x="29535" y="5667"/>
                      <a:pt x="30222" y="10818"/>
                    </a:cubicBezTo>
                    <a:lnTo>
                      <a:pt x="30222" y="10818"/>
                    </a:lnTo>
                    <a:lnTo>
                      <a:pt x="30222" y="14768"/>
                    </a:lnTo>
                    <a:lnTo>
                      <a:pt x="29020" y="14252"/>
                    </a:lnTo>
                    <a:cubicBezTo>
                      <a:pt x="28505" y="15454"/>
                      <a:pt x="27647" y="16485"/>
                      <a:pt x="26788" y="17343"/>
                    </a:cubicBezTo>
                    <a:lnTo>
                      <a:pt x="26788" y="17343"/>
                    </a:lnTo>
                    <a:cubicBezTo>
                      <a:pt x="27131" y="17687"/>
                      <a:pt x="27818" y="18030"/>
                      <a:pt x="28334" y="18374"/>
                    </a:cubicBezTo>
                    <a:lnTo>
                      <a:pt x="28334" y="18374"/>
                    </a:lnTo>
                    <a:cubicBezTo>
                      <a:pt x="29879" y="19232"/>
                      <a:pt x="31424" y="20091"/>
                      <a:pt x="31424" y="20091"/>
                    </a:cubicBezTo>
                    <a:lnTo>
                      <a:pt x="31424" y="20091"/>
                    </a:lnTo>
                    <a:cubicBezTo>
                      <a:pt x="31596" y="20262"/>
                      <a:pt x="35030" y="21808"/>
                      <a:pt x="35373" y="26101"/>
                    </a:cubicBezTo>
                    <a:lnTo>
                      <a:pt x="35373" y="26101"/>
                    </a:lnTo>
                    <a:lnTo>
                      <a:pt x="35373" y="29192"/>
                    </a:lnTo>
                    <a:lnTo>
                      <a:pt x="34515" y="29020"/>
                    </a:lnTo>
                    <a:cubicBezTo>
                      <a:pt x="32970" y="31596"/>
                      <a:pt x="29879" y="32454"/>
                      <a:pt x="26788" y="33141"/>
                    </a:cubicBezTo>
                    <a:lnTo>
                      <a:pt x="26788" y="33141"/>
                    </a:lnTo>
                    <a:cubicBezTo>
                      <a:pt x="23697" y="35030"/>
                      <a:pt x="18546" y="43444"/>
                      <a:pt x="10303" y="43788"/>
                    </a:cubicBezTo>
                    <a:lnTo>
                      <a:pt x="10303" y="43788"/>
                    </a:lnTo>
                    <a:lnTo>
                      <a:pt x="9273" y="43788"/>
                    </a:lnTo>
                    <a:lnTo>
                      <a:pt x="9273" y="43616"/>
                    </a:lnTo>
                    <a:close/>
                    <a:moveTo>
                      <a:pt x="10475" y="38636"/>
                    </a:moveTo>
                    <a:cubicBezTo>
                      <a:pt x="14768" y="38636"/>
                      <a:pt x="19576" y="32111"/>
                      <a:pt x="24727" y="28505"/>
                    </a:cubicBezTo>
                    <a:lnTo>
                      <a:pt x="24727" y="28505"/>
                    </a:lnTo>
                    <a:cubicBezTo>
                      <a:pt x="29535" y="27303"/>
                      <a:pt x="30394" y="26273"/>
                      <a:pt x="30394" y="25929"/>
                    </a:cubicBezTo>
                    <a:lnTo>
                      <a:pt x="30394" y="25929"/>
                    </a:lnTo>
                    <a:cubicBezTo>
                      <a:pt x="30394" y="25929"/>
                      <a:pt x="30394" y="25929"/>
                      <a:pt x="30394" y="25757"/>
                    </a:cubicBezTo>
                    <a:lnTo>
                      <a:pt x="30394" y="25757"/>
                    </a:lnTo>
                    <a:lnTo>
                      <a:pt x="30394" y="25757"/>
                    </a:lnTo>
                    <a:cubicBezTo>
                      <a:pt x="30394" y="25757"/>
                      <a:pt x="30394" y="25586"/>
                      <a:pt x="30394" y="25414"/>
                    </a:cubicBezTo>
                    <a:lnTo>
                      <a:pt x="30394" y="25414"/>
                    </a:lnTo>
                    <a:cubicBezTo>
                      <a:pt x="30222" y="24727"/>
                      <a:pt x="29192" y="24040"/>
                      <a:pt x="29192" y="24040"/>
                    </a:cubicBezTo>
                    <a:lnTo>
                      <a:pt x="29192" y="24040"/>
                    </a:lnTo>
                    <a:cubicBezTo>
                      <a:pt x="29020" y="23182"/>
                      <a:pt x="22839" y="22323"/>
                      <a:pt x="21293" y="17172"/>
                    </a:cubicBezTo>
                    <a:lnTo>
                      <a:pt x="21293" y="17172"/>
                    </a:lnTo>
                    <a:cubicBezTo>
                      <a:pt x="21121" y="17000"/>
                      <a:pt x="21636" y="15111"/>
                      <a:pt x="22152" y="15111"/>
                    </a:cubicBezTo>
                    <a:lnTo>
                      <a:pt x="22152" y="15111"/>
                    </a:lnTo>
                    <a:cubicBezTo>
                      <a:pt x="22495" y="14768"/>
                      <a:pt x="23525" y="13566"/>
                      <a:pt x="24041" y="12364"/>
                    </a:cubicBezTo>
                    <a:lnTo>
                      <a:pt x="24041" y="12364"/>
                    </a:lnTo>
                    <a:cubicBezTo>
                      <a:pt x="24727" y="11505"/>
                      <a:pt x="25071" y="10818"/>
                      <a:pt x="25071" y="10475"/>
                    </a:cubicBezTo>
                    <a:lnTo>
                      <a:pt x="25071" y="10475"/>
                    </a:lnTo>
                    <a:lnTo>
                      <a:pt x="25071" y="10303"/>
                    </a:lnTo>
                    <a:lnTo>
                      <a:pt x="25071" y="10303"/>
                    </a:lnTo>
                    <a:lnTo>
                      <a:pt x="25071" y="10303"/>
                    </a:lnTo>
                    <a:lnTo>
                      <a:pt x="25071" y="10303"/>
                    </a:lnTo>
                    <a:cubicBezTo>
                      <a:pt x="25071" y="10303"/>
                      <a:pt x="23182" y="8929"/>
                      <a:pt x="23354" y="8929"/>
                    </a:cubicBezTo>
                    <a:lnTo>
                      <a:pt x="23354" y="8929"/>
                    </a:lnTo>
                    <a:lnTo>
                      <a:pt x="14596" y="7727"/>
                    </a:lnTo>
                    <a:lnTo>
                      <a:pt x="14939" y="5323"/>
                    </a:lnTo>
                    <a:lnTo>
                      <a:pt x="14081" y="7556"/>
                    </a:lnTo>
                    <a:cubicBezTo>
                      <a:pt x="14081" y="7556"/>
                      <a:pt x="8071" y="5495"/>
                      <a:pt x="4808" y="4636"/>
                    </a:cubicBezTo>
                    <a:lnTo>
                      <a:pt x="4808" y="4636"/>
                    </a:lnTo>
                    <a:cubicBezTo>
                      <a:pt x="5152" y="8414"/>
                      <a:pt x="6182" y="16141"/>
                      <a:pt x="7212" y="20434"/>
                    </a:cubicBezTo>
                    <a:lnTo>
                      <a:pt x="7212" y="20434"/>
                    </a:lnTo>
                    <a:lnTo>
                      <a:pt x="7212" y="20606"/>
                    </a:lnTo>
                    <a:cubicBezTo>
                      <a:pt x="7212" y="22151"/>
                      <a:pt x="7040" y="24040"/>
                      <a:pt x="7040" y="26273"/>
                    </a:cubicBezTo>
                    <a:lnTo>
                      <a:pt x="7040" y="26273"/>
                    </a:lnTo>
                    <a:cubicBezTo>
                      <a:pt x="7040" y="29363"/>
                      <a:pt x="7212" y="32798"/>
                      <a:pt x="7899" y="35202"/>
                    </a:cubicBezTo>
                    <a:lnTo>
                      <a:pt x="7899" y="35202"/>
                    </a:lnTo>
                    <a:cubicBezTo>
                      <a:pt x="8586" y="37777"/>
                      <a:pt x="9273" y="38293"/>
                      <a:pt x="9788" y="38121"/>
                    </a:cubicBezTo>
                    <a:lnTo>
                      <a:pt x="9788" y="38121"/>
                    </a:lnTo>
                    <a:cubicBezTo>
                      <a:pt x="9788" y="38121"/>
                      <a:pt x="9788" y="38121"/>
                      <a:pt x="9788" y="38121"/>
                    </a:cubicBezTo>
                    <a:lnTo>
                      <a:pt x="9788" y="38121"/>
                    </a:lnTo>
                    <a:cubicBezTo>
                      <a:pt x="10303" y="38636"/>
                      <a:pt x="10475" y="38636"/>
                      <a:pt x="10475" y="38636"/>
                    </a:cubicBezTo>
                    <a:lnTo>
                      <a:pt x="10475" y="38636"/>
                    </a:lnTo>
                    <a:close/>
                    <a:moveTo>
                      <a:pt x="30222" y="11162"/>
                    </a:moveTo>
                    <a:cubicBezTo>
                      <a:pt x="30222" y="10990"/>
                      <a:pt x="30222" y="10818"/>
                      <a:pt x="30222" y="10818"/>
                    </a:cubicBezTo>
                    <a:lnTo>
                      <a:pt x="30222" y="10818"/>
                    </a:lnTo>
                    <a:cubicBezTo>
                      <a:pt x="30222" y="10818"/>
                      <a:pt x="30222" y="10990"/>
                      <a:pt x="30222" y="11162"/>
                    </a:cubicBezTo>
                    <a:lnTo>
                      <a:pt x="30222" y="111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7">
              <a:extLst>
                <a:ext uri="{FF2B5EF4-FFF2-40B4-BE49-F238E27FC236}">
                  <a16:creationId xmlns:a16="http://schemas.microsoft.com/office/drawing/2014/main" xmlns="" id="{94C4199B-E608-4880-81DA-9C0A0E05198D}"/>
                </a:ext>
              </a:extLst>
            </p:cNvPr>
            <p:cNvGrpSpPr/>
            <p:nvPr/>
          </p:nvGrpSpPr>
          <p:grpSpPr>
            <a:xfrm>
              <a:off x="4916673" y="4026259"/>
              <a:ext cx="22838" cy="14614"/>
              <a:chOff x="4916673" y="4026259"/>
              <a:chExt cx="22838" cy="14614"/>
            </a:xfrm>
            <a:solidFill>
              <a:srgbClr val="B4B4B4"/>
            </a:solidFill>
          </p:grpSpPr>
          <p:sp>
            <p:nvSpPr>
              <p:cNvPr id="3725" name="任意多边形: 形状 3724">
                <a:extLst>
                  <a:ext uri="{FF2B5EF4-FFF2-40B4-BE49-F238E27FC236}">
                    <a16:creationId xmlns:a16="http://schemas.microsoft.com/office/drawing/2014/main" xmlns="" id="{47D84905-8E8C-4DA7-BC2C-C6359D86C8ED}"/>
                  </a:ext>
                </a:extLst>
              </p:cNvPr>
              <p:cNvSpPr/>
              <p:nvPr/>
            </p:nvSpPr>
            <p:spPr>
              <a:xfrm>
                <a:off x="4919193" y="4028833"/>
                <a:ext cx="16711" cy="9784"/>
              </a:xfrm>
              <a:custGeom>
                <a:avLst/>
                <a:gdLst>
                  <a:gd name="connsiteX0" fmla="*/ 7783 w 16711"/>
                  <a:gd name="connsiteY0" fmla="*/ 5515 h 9784"/>
                  <a:gd name="connsiteX1" fmla="*/ 227 w 16711"/>
                  <a:gd name="connsiteY1" fmla="*/ 535 h 9784"/>
                  <a:gd name="connsiteX2" fmla="*/ 6581 w 16711"/>
                  <a:gd name="connsiteY2" fmla="*/ 9464 h 9784"/>
                  <a:gd name="connsiteX3" fmla="*/ 16712 w 16711"/>
                  <a:gd name="connsiteY3" fmla="*/ 8091 h 9784"/>
                  <a:gd name="connsiteX4" fmla="*/ 12934 w 16711"/>
                  <a:gd name="connsiteY4" fmla="*/ 5515 h 9784"/>
                  <a:gd name="connsiteX5" fmla="*/ 7783 w 16711"/>
                  <a:gd name="connsiteY5" fmla="*/ 5515 h 9784"/>
                  <a:gd name="connsiteX6" fmla="*/ 7783 w 16711"/>
                  <a:gd name="connsiteY6" fmla="*/ 5515 h 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" h="9784">
                    <a:moveTo>
                      <a:pt x="7783" y="5515"/>
                    </a:moveTo>
                    <a:cubicBezTo>
                      <a:pt x="7783" y="5515"/>
                      <a:pt x="1429" y="-2040"/>
                      <a:pt x="227" y="535"/>
                    </a:cubicBezTo>
                    <a:cubicBezTo>
                      <a:pt x="-975" y="3111"/>
                      <a:pt x="2803" y="9464"/>
                      <a:pt x="6581" y="9464"/>
                    </a:cubicBezTo>
                    <a:cubicBezTo>
                      <a:pt x="9156" y="10667"/>
                      <a:pt x="16712" y="8091"/>
                      <a:pt x="16712" y="8091"/>
                    </a:cubicBezTo>
                    <a:cubicBezTo>
                      <a:pt x="16712" y="8091"/>
                      <a:pt x="14136" y="4313"/>
                      <a:pt x="12934" y="5515"/>
                    </a:cubicBezTo>
                    <a:cubicBezTo>
                      <a:pt x="11561" y="5515"/>
                      <a:pt x="7783" y="5515"/>
                      <a:pt x="7783" y="5515"/>
                    </a:cubicBezTo>
                    <a:lnTo>
                      <a:pt x="7783" y="5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6" name="任意多边形: 形状 3725">
                <a:extLst>
                  <a:ext uri="{FF2B5EF4-FFF2-40B4-BE49-F238E27FC236}">
                    <a16:creationId xmlns:a16="http://schemas.microsoft.com/office/drawing/2014/main" xmlns="" id="{D4718802-C919-48E6-8BFF-C01C1C6012F1}"/>
                  </a:ext>
                </a:extLst>
              </p:cNvPr>
              <p:cNvSpPr/>
              <p:nvPr/>
            </p:nvSpPr>
            <p:spPr>
              <a:xfrm>
                <a:off x="4916673" y="4026259"/>
                <a:ext cx="22838" cy="14614"/>
              </a:xfrm>
              <a:custGeom>
                <a:avLst/>
                <a:gdLst>
                  <a:gd name="connsiteX0" fmla="*/ 9101 w 22838"/>
                  <a:gd name="connsiteY0" fmla="*/ 14271 h 14614"/>
                  <a:gd name="connsiteX1" fmla="*/ 0 w 22838"/>
                  <a:gd name="connsiteY1" fmla="*/ 4140 h 14614"/>
                  <a:gd name="connsiteX2" fmla="*/ 0 w 22838"/>
                  <a:gd name="connsiteY2" fmla="*/ 4140 h 14614"/>
                  <a:gd name="connsiteX3" fmla="*/ 515 w 22838"/>
                  <a:gd name="connsiteY3" fmla="*/ 2079 h 14614"/>
                  <a:gd name="connsiteX4" fmla="*/ 515 w 22838"/>
                  <a:gd name="connsiteY4" fmla="*/ 2079 h 14614"/>
                  <a:gd name="connsiteX5" fmla="*/ 3606 w 22838"/>
                  <a:gd name="connsiteY5" fmla="*/ 19 h 14614"/>
                  <a:gd name="connsiteX6" fmla="*/ 3606 w 22838"/>
                  <a:gd name="connsiteY6" fmla="*/ 19 h 14614"/>
                  <a:gd name="connsiteX7" fmla="*/ 11333 w 22838"/>
                  <a:gd name="connsiteY7" fmla="*/ 5685 h 14614"/>
                  <a:gd name="connsiteX8" fmla="*/ 11333 w 22838"/>
                  <a:gd name="connsiteY8" fmla="*/ 5685 h 14614"/>
                  <a:gd name="connsiteX9" fmla="*/ 14596 w 22838"/>
                  <a:gd name="connsiteY9" fmla="*/ 5685 h 14614"/>
                  <a:gd name="connsiteX10" fmla="*/ 14596 w 22838"/>
                  <a:gd name="connsiteY10" fmla="*/ 5685 h 14614"/>
                  <a:gd name="connsiteX11" fmla="*/ 15969 w 22838"/>
                  <a:gd name="connsiteY11" fmla="*/ 5342 h 14614"/>
                  <a:gd name="connsiteX12" fmla="*/ 15969 w 22838"/>
                  <a:gd name="connsiteY12" fmla="*/ 5342 h 14614"/>
                  <a:gd name="connsiteX13" fmla="*/ 21121 w 22838"/>
                  <a:gd name="connsiteY13" fmla="*/ 9292 h 14614"/>
                  <a:gd name="connsiteX14" fmla="*/ 21121 w 22838"/>
                  <a:gd name="connsiteY14" fmla="*/ 9292 h 14614"/>
                  <a:gd name="connsiteX15" fmla="*/ 22839 w 22838"/>
                  <a:gd name="connsiteY15" fmla="*/ 11867 h 14614"/>
                  <a:gd name="connsiteX16" fmla="*/ 19747 w 22838"/>
                  <a:gd name="connsiteY16" fmla="*/ 12897 h 14614"/>
                  <a:gd name="connsiteX17" fmla="*/ 10818 w 22838"/>
                  <a:gd name="connsiteY17" fmla="*/ 14615 h 14614"/>
                  <a:gd name="connsiteX18" fmla="*/ 10818 w 22838"/>
                  <a:gd name="connsiteY18" fmla="*/ 14615 h 14614"/>
                  <a:gd name="connsiteX19" fmla="*/ 9101 w 22838"/>
                  <a:gd name="connsiteY19" fmla="*/ 14271 h 14614"/>
                  <a:gd name="connsiteX20" fmla="*/ 9101 w 22838"/>
                  <a:gd name="connsiteY20" fmla="*/ 14271 h 14614"/>
                  <a:gd name="connsiteX21" fmla="*/ 10303 w 22838"/>
                  <a:gd name="connsiteY21" fmla="*/ 9635 h 14614"/>
                  <a:gd name="connsiteX22" fmla="*/ 10303 w 22838"/>
                  <a:gd name="connsiteY22" fmla="*/ 8089 h 14614"/>
                  <a:gd name="connsiteX23" fmla="*/ 12192 w 22838"/>
                  <a:gd name="connsiteY23" fmla="*/ 6544 h 14614"/>
                  <a:gd name="connsiteX24" fmla="*/ 10303 w 22838"/>
                  <a:gd name="connsiteY24" fmla="*/ 8089 h 14614"/>
                  <a:gd name="connsiteX25" fmla="*/ 10303 w 22838"/>
                  <a:gd name="connsiteY25" fmla="*/ 9635 h 14614"/>
                  <a:gd name="connsiteX26" fmla="*/ 10303 w 22838"/>
                  <a:gd name="connsiteY26" fmla="*/ 9635 h 14614"/>
                  <a:gd name="connsiteX27" fmla="*/ 10303 w 22838"/>
                  <a:gd name="connsiteY27" fmla="*/ 9635 h 1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838" h="14614">
                    <a:moveTo>
                      <a:pt x="9101" y="14271"/>
                    </a:moveTo>
                    <a:cubicBezTo>
                      <a:pt x="3606" y="13756"/>
                      <a:pt x="344" y="8433"/>
                      <a:pt x="0" y="4140"/>
                    </a:cubicBezTo>
                    <a:lnTo>
                      <a:pt x="0" y="4140"/>
                    </a:lnTo>
                    <a:cubicBezTo>
                      <a:pt x="0" y="3453"/>
                      <a:pt x="172" y="2594"/>
                      <a:pt x="515" y="2079"/>
                    </a:cubicBezTo>
                    <a:lnTo>
                      <a:pt x="515" y="2079"/>
                    </a:lnTo>
                    <a:cubicBezTo>
                      <a:pt x="859" y="877"/>
                      <a:pt x="2576" y="-153"/>
                      <a:pt x="3606" y="19"/>
                    </a:cubicBezTo>
                    <a:lnTo>
                      <a:pt x="3606" y="19"/>
                    </a:lnTo>
                    <a:cubicBezTo>
                      <a:pt x="7384" y="534"/>
                      <a:pt x="10131" y="3968"/>
                      <a:pt x="11333" y="5685"/>
                    </a:cubicBezTo>
                    <a:lnTo>
                      <a:pt x="11333" y="5685"/>
                    </a:lnTo>
                    <a:cubicBezTo>
                      <a:pt x="12192" y="5685"/>
                      <a:pt x="13566" y="5685"/>
                      <a:pt x="14596" y="5685"/>
                    </a:cubicBezTo>
                    <a:lnTo>
                      <a:pt x="14596" y="5685"/>
                    </a:lnTo>
                    <a:cubicBezTo>
                      <a:pt x="15111" y="5514"/>
                      <a:pt x="15626" y="5342"/>
                      <a:pt x="15969" y="5342"/>
                    </a:cubicBezTo>
                    <a:lnTo>
                      <a:pt x="15969" y="5342"/>
                    </a:lnTo>
                    <a:cubicBezTo>
                      <a:pt x="20091" y="6029"/>
                      <a:pt x="20777" y="9292"/>
                      <a:pt x="21121" y="9292"/>
                    </a:cubicBezTo>
                    <a:lnTo>
                      <a:pt x="21121" y="9292"/>
                    </a:lnTo>
                    <a:lnTo>
                      <a:pt x="22839" y="11867"/>
                    </a:lnTo>
                    <a:lnTo>
                      <a:pt x="19747" y="12897"/>
                    </a:lnTo>
                    <a:cubicBezTo>
                      <a:pt x="19576" y="12897"/>
                      <a:pt x="14768" y="14615"/>
                      <a:pt x="10818" y="14615"/>
                    </a:cubicBezTo>
                    <a:lnTo>
                      <a:pt x="10818" y="14615"/>
                    </a:lnTo>
                    <a:cubicBezTo>
                      <a:pt x="10131" y="14615"/>
                      <a:pt x="9101" y="14615"/>
                      <a:pt x="9101" y="14271"/>
                    </a:cubicBezTo>
                    <a:lnTo>
                      <a:pt x="9101" y="14271"/>
                    </a:lnTo>
                    <a:close/>
                    <a:moveTo>
                      <a:pt x="10303" y="9635"/>
                    </a:moveTo>
                    <a:lnTo>
                      <a:pt x="10303" y="8089"/>
                    </a:lnTo>
                    <a:lnTo>
                      <a:pt x="12192" y="6544"/>
                    </a:lnTo>
                    <a:lnTo>
                      <a:pt x="10303" y="8089"/>
                    </a:lnTo>
                    <a:lnTo>
                      <a:pt x="10303" y="9635"/>
                    </a:lnTo>
                    <a:lnTo>
                      <a:pt x="10303" y="9635"/>
                    </a:lnTo>
                    <a:lnTo>
                      <a:pt x="10303" y="96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7">
              <a:extLst>
                <a:ext uri="{FF2B5EF4-FFF2-40B4-BE49-F238E27FC236}">
                  <a16:creationId xmlns:a16="http://schemas.microsoft.com/office/drawing/2014/main" xmlns="" id="{A1DC3E71-E381-44A7-8657-99A754E8D929}"/>
                </a:ext>
              </a:extLst>
            </p:cNvPr>
            <p:cNvGrpSpPr/>
            <p:nvPr/>
          </p:nvGrpSpPr>
          <p:grpSpPr>
            <a:xfrm>
              <a:off x="4983814" y="4075533"/>
              <a:ext cx="18029" cy="13078"/>
              <a:chOff x="4983814" y="4075533"/>
              <a:chExt cx="18029" cy="13078"/>
            </a:xfrm>
            <a:solidFill>
              <a:srgbClr val="B4B4B4"/>
            </a:solidFill>
          </p:grpSpPr>
          <p:sp>
            <p:nvSpPr>
              <p:cNvPr id="3723" name="任意多边形: 形状 3722">
                <a:extLst>
                  <a:ext uri="{FF2B5EF4-FFF2-40B4-BE49-F238E27FC236}">
                    <a16:creationId xmlns:a16="http://schemas.microsoft.com/office/drawing/2014/main" xmlns="" id="{9C526029-8283-4F3A-87ED-B88D5C9870B5}"/>
                  </a:ext>
                </a:extLst>
              </p:cNvPr>
              <p:cNvSpPr/>
              <p:nvPr/>
            </p:nvSpPr>
            <p:spPr>
              <a:xfrm>
                <a:off x="4986389" y="4078117"/>
                <a:ext cx="13037" cy="8089"/>
              </a:xfrm>
              <a:custGeom>
                <a:avLst/>
                <a:gdLst>
                  <a:gd name="connsiteX0" fmla="*/ 4980 w 13037"/>
                  <a:gd name="connsiteY0" fmla="*/ 534 h 8089"/>
                  <a:gd name="connsiteX1" fmla="*/ 0 w 13037"/>
                  <a:gd name="connsiteY1" fmla="*/ 534 h 8089"/>
                  <a:gd name="connsiteX2" fmla="*/ 7556 w 13037"/>
                  <a:gd name="connsiteY2" fmla="*/ 8090 h 8089"/>
                  <a:gd name="connsiteX3" fmla="*/ 12535 w 13037"/>
                  <a:gd name="connsiteY3" fmla="*/ 5514 h 8089"/>
                  <a:gd name="connsiteX4" fmla="*/ 7556 w 13037"/>
                  <a:gd name="connsiteY4" fmla="*/ 2938 h 8089"/>
                  <a:gd name="connsiteX5" fmla="*/ 4980 w 13037"/>
                  <a:gd name="connsiteY5" fmla="*/ 534 h 8089"/>
                  <a:gd name="connsiteX6" fmla="*/ 4980 w 13037"/>
                  <a:gd name="connsiteY6" fmla="*/ 534 h 8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7" h="8089">
                    <a:moveTo>
                      <a:pt x="4980" y="534"/>
                    </a:moveTo>
                    <a:cubicBezTo>
                      <a:pt x="4980" y="534"/>
                      <a:pt x="0" y="-668"/>
                      <a:pt x="0" y="534"/>
                    </a:cubicBezTo>
                    <a:cubicBezTo>
                      <a:pt x="0" y="3110"/>
                      <a:pt x="3778" y="6888"/>
                      <a:pt x="7556" y="8090"/>
                    </a:cubicBezTo>
                    <a:cubicBezTo>
                      <a:pt x="12535" y="8090"/>
                      <a:pt x="13909" y="6888"/>
                      <a:pt x="12535" y="5514"/>
                    </a:cubicBezTo>
                    <a:cubicBezTo>
                      <a:pt x="9960" y="2938"/>
                      <a:pt x="9960" y="4312"/>
                      <a:pt x="7556" y="2938"/>
                    </a:cubicBezTo>
                    <a:cubicBezTo>
                      <a:pt x="4980" y="1736"/>
                      <a:pt x="4980" y="534"/>
                      <a:pt x="4980" y="534"/>
                    </a:cubicBezTo>
                    <a:lnTo>
                      <a:pt x="498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4" name="任意多边形: 形状 3723">
                <a:extLst>
                  <a:ext uri="{FF2B5EF4-FFF2-40B4-BE49-F238E27FC236}">
                    <a16:creationId xmlns:a16="http://schemas.microsoft.com/office/drawing/2014/main" xmlns="" id="{E1AFAD0B-A7BA-4FBF-B82C-84589270C618}"/>
                  </a:ext>
                </a:extLst>
              </p:cNvPr>
              <p:cNvSpPr/>
              <p:nvPr/>
            </p:nvSpPr>
            <p:spPr>
              <a:xfrm>
                <a:off x="4983814" y="4075533"/>
                <a:ext cx="18029" cy="13078"/>
              </a:xfrm>
              <a:custGeom>
                <a:avLst/>
                <a:gdLst>
                  <a:gd name="connsiteX0" fmla="*/ 172 w 18029"/>
                  <a:gd name="connsiteY0" fmla="*/ 3805 h 13078"/>
                  <a:gd name="connsiteX1" fmla="*/ 0 w 18029"/>
                  <a:gd name="connsiteY1" fmla="*/ 2947 h 13078"/>
                  <a:gd name="connsiteX2" fmla="*/ 0 w 18029"/>
                  <a:gd name="connsiteY2" fmla="*/ 2947 h 13078"/>
                  <a:gd name="connsiteX3" fmla="*/ 3778 w 18029"/>
                  <a:gd name="connsiteY3" fmla="*/ 27 h 13078"/>
                  <a:gd name="connsiteX4" fmla="*/ 3778 w 18029"/>
                  <a:gd name="connsiteY4" fmla="*/ 27 h 13078"/>
                  <a:gd name="connsiteX5" fmla="*/ 8071 w 18029"/>
                  <a:gd name="connsiteY5" fmla="*/ 714 h 13078"/>
                  <a:gd name="connsiteX6" fmla="*/ 8071 w 18029"/>
                  <a:gd name="connsiteY6" fmla="*/ 714 h 13078"/>
                  <a:gd name="connsiteX7" fmla="*/ 7384 w 18029"/>
                  <a:gd name="connsiteY7" fmla="*/ 3118 h 13078"/>
                  <a:gd name="connsiteX8" fmla="*/ 8071 w 18029"/>
                  <a:gd name="connsiteY8" fmla="*/ 714 h 13078"/>
                  <a:gd name="connsiteX9" fmla="*/ 9960 w 18029"/>
                  <a:gd name="connsiteY9" fmla="*/ 1230 h 13078"/>
                  <a:gd name="connsiteX10" fmla="*/ 9960 w 18029"/>
                  <a:gd name="connsiteY10" fmla="*/ 2603 h 13078"/>
                  <a:gd name="connsiteX11" fmla="*/ 11161 w 18029"/>
                  <a:gd name="connsiteY11" fmla="*/ 3462 h 13078"/>
                  <a:gd name="connsiteX12" fmla="*/ 11161 w 18029"/>
                  <a:gd name="connsiteY12" fmla="*/ 3462 h 13078"/>
                  <a:gd name="connsiteX13" fmla="*/ 16828 w 18029"/>
                  <a:gd name="connsiteY13" fmla="*/ 6553 h 13078"/>
                  <a:gd name="connsiteX14" fmla="*/ 16828 w 18029"/>
                  <a:gd name="connsiteY14" fmla="*/ 6553 h 13078"/>
                  <a:gd name="connsiteX15" fmla="*/ 18030 w 18029"/>
                  <a:gd name="connsiteY15" fmla="*/ 9128 h 13078"/>
                  <a:gd name="connsiteX16" fmla="*/ 18030 w 18029"/>
                  <a:gd name="connsiteY16" fmla="*/ 9128 h 13078"/>
                  <a:gd name="connsiteX17" fmla="*/ 9444 w 18029"/>
                  <a:gd name="connsiteY17" fmla="*/ 13078 h 13078"/>
                  <a:gd name="connsiteX18" fmla="*/ 9444 w 18029"/>
                  <a:gd name="connsiteY18" fmla="*/ 13078 h 13078"/>
                  <a:gd name="connsiteX19" fmla="*/ 172 w 18029"/>
                  <a:gd name="connsiteY19" fmla="*/ 3805 h 13078"/>
                  <a:gd name="connsiteX20" fmla="*/ 172 w 18029"/>
                  <a:gd name="connsiteY20" fmla="*/ 3805 h 13078"/>
                  <a:gd name="connsiteX21" fmla="*/ 9960 w 18029"/>
                  <a:gd name="connsiteY21" fmla="*/ 8098 h 13078"/>
                  <a:gd name="connsiteX22" fmla="*/ 9444 w 18029"/>
                  <a:gd name="connsiteY22" fmla="*/ 7926 h 13078"/>
                  <a:gd name="connsiteX23" fmla="*/ 9444 w 18029"/>
                  <a:gd name="connsiteY23" fmla="*/ 7926 h 13078"/>
                  <a:gd name="connsiteX24" fmla="*/ 9960 w 18029"/>
                  <a:gd name="connsiteY24" fmla="*/ 8098 h 13078"/>
                  <a:gd name="connsiteX25" fmla="*/ 9960 w 18029"/>
                  <a:gd name="connsiteY25" fmla="*/ 8098 h 13078"/>
                  <a:gd name="connsiteX26" fmla="*/ 4293 w 18029"/>
                  <a:gd name="connsiteY26" fmla="*/ 1401 h 13078"/>
                  <a:gd name="connsiteX27" fmla="*/ 4293 w 18029"/>
                  <a:gd name="connsiteY27" fmla="*/ 1401 h 13078"/>
                  <a:gd name="connsiteX28" fmla="*/ 4293 w 18029"/>
                  <a:gd name="connsiteY28" fmla="*/ 1401 h 13078"/>
                  <a:gd name="connsiteX29" fmla="*/ 4293 w 18029"/>
                  <a:gd name="connsiteY29" fmla="*/ 1401 h 13078"/>
                  <a:gd name="connsiteX30" fmla="*/ 4293 w 18029"/>
                  <a:gd name="connsiteY30" fmla="*/ 1401 h 1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029" h="13078">
                    <a:moveTo>
                      <a:pt x="172" y="3805"/>
                    </a:moveTo>
                    <a:cubicBezTo>
                      <a:pt x="0" y="3462"/>
                      <a:pt x="0" y="3118"/>
                      <a:pt x="0" y="2947"/>
                    </a:cubicBezTo>
                    <a:lnTo>
                      <a:pt x="0" y="2947"/>
                    </a:lnTo>
                    <a:cubicBezTo>
                      <a:pt x="687" y="-488"/>
                      <a:pt x="3263" y="27"/>
                      <a:pt x="3778" y="27"/>
                    </a:cubicBezTo>
                    <a:lnTo>
                      <a:pt x="3778" y="27"/>
                    </a:lnTo>
                    <a:cubicBezTo>
                      <a:pt x="5838" y="27"/>
                      <a:pt x="8071" y="714"/>
                      <a:pt x="8071" y="714"/>
                    </a:cubicBezTo>
                    <a:lnTo>
                      <a:pt x="8071" y="714"/>
                    </a:lnTo>
                    <a:lnTo>
                      <a:pt x="7384" y="3118"/>
                    </a:lnTo>
                    <a:lnTo>
                      <a:pt x="8071" y="714"/>
                    </a:lnTo>
                    <a:lnTo>
                      <a:pt x="9960" y="1230"/>
                    </a:lnTo>
                    <a:lnTo>
                      <a:pt x="9960" y="2603"/>
                    </a:lnTo>
                    <a:cubicBezTo>
                      <a:pt x="10131" y="2775"/>
                      <a:pt x="10475" y="3118"/>
                      <a:pt x="11161" y="3462"/>
                    </a:cubicBezTo>
                    <a:lnTo>
                      <a:pt x="11161" y="3462"/>
                    </a:lnTo>
                    <a:cubicBezTo>
                      <a:pt x="12192" y="4320"/>
                      <a:pt x="13909" y="3462"/>
                      <a:pt x="16828" y="6553"/>
                    </a:cubicBezTo>
                    <a:lnTo>
                      <a:pt x="16828" y="6553"/>
                    </a:lnTo>
                    <a:cubicBezTo>
                      <a:pt x="17343" y="7068"/>
                      <a:pt x="17859" y="7755"/>
                      <a:pt x="18030" y="9128"/>
                    </a:cubicBezTo>
                    <a:lnTo>
                      <a:pt x="18030" y="9128"/>
                    </a:lnTo>
                    <a:cubicBezTo>
                      <a:pt x="17000" y="13421"/>
                      <a:pt x="13909" y="12906"/>
                      <a:pt x="9444" y="13078"/>
                    </a:cubicBezTo>
                    <a:lnTo>
                      <a:pt x="9444" y="13078"/>
                    </a:lnTo>
                    <a:cubicBezTo>
                      <a:pt x="4980" y="11361"/>
                      <a:pt x="1030" y="8098"/>
                      <a:pt x="172" y="3805"/>
                    </a:cubicBezTo>
                    <a:lnTo>
                      <a:pt x="172" y="3805"/>
                    </a:lnTo>
                    <a:close/>
                    <a:moveTo>
                      <a:pt x="9960" y="8098"/>
                    </a:moveTo>
                    <a:cubicBezTo>
                      <a:pt x="9788" y="8098"/>
                      <a:pt x="9616" y="7926"/>
                      <a:pt x="9444" y="7926"/>
                    </a:cubicBezTo>
                    <a:lnTo>
                      <a:pt x="9444" y="7926"/>
                    </a:lnTo>
                    <a:cubicBezTo>
                      <a:pt x="9616" y="8098"/>
                      <a:pt x="9788" y="8098"/>
                      <a:pt x="9960" y="8098"/>
                    </a:cubicBezTo>
                    <a:lnTo>
                      <a:pt x="9960" y="8098"/>
                    </a:lnTo>
                    <a:close/>
                    <a:moveTo>
                      <a:pt x="4293" y="1401"/>
                    </a:moveTo>
                    <a:cubicBezTo>
                      <a:pt x="4293" y="1401"/>
                      <a:pt x="4293" y="1401"/>
                      <a:pt x="4293" y="1401"/>
                    </a:cubicBezTo>
                    <a:lnTo>
                      <a:pt x="4293" y="1401"/>
                    </a:lnTo>
                    <a:cubicBezTo>
                      <a:pt x="4293" y="1401"/>
                      <a:pt x="4293" y="1401"/>
                      <a:pt x="4293" y="1401"/>
                    </a:cubicBezTo>
                    <a:lnTo>
                      <a:pt x="4293" y="14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7">
              <a:extLst>
                <a:ext uri="{FF2B5EF4-FFF2-40B4-BE49-F238E27FC236}">
                  <a16:creationId xmlns:a16="http://schemas.microsoft.com/office/drawing/2014/main" xmlns="" id="{CBBF434C-518A-4A12-A13F-667F842F0515}"/>
                </a:ext>
              </a:extLst>
            </p:cNvPr>
            <p:cNvGrpSpPr/>
            <p:nvPr/>
          </p:nvGrpSpPr>
          <p:grpSpPr>
            <a:xfrm>
              <a:off x="4960632" y="4001379"/>
              <a:ext cx="21808" cy="11161"/>
              <a:chOff x="4960632" y="4001379"/>
              <a:chExt cx="21808" cy="11161"/>
            </a:xfrm>
            <a:solidFill>
              <a:srgbClr val="B4B4B4"/>
            </a:solidFill>
          </p:grpSpPr>
          <p:sp>
            <p:nvSpPr>
              <p:cNvPr id="3721" name="任意多边形: 形状 3720">
                <a:extLst>
                  <a:ext uri="{FF2B5EF4-FFF2-40B4-BE49-F238E27FC236}">
                    <a16:creationId xmlns:a16="http://schemas.microsoft.com/office/drawing/2014/main" xmlns="" id="{BC2B7C35-621F-422B-B9FE-79E694C7711C}"/>
                  </a:ext>
                </a:extLst>
              </p:cNvPr>
              <p:cNvSpPr/>
              <p:nvPr/>
            </p:nvSpPr>
            <p:spPr>
              <a:xfrm>
                <a:off x="4963189" y="4003776"/>
                <a:ext cx="16775" cy="6131"/>
              </a:xfrm>
              <a:custGeom>
                <a:avLst/>
                <a:gdLst>
                  <a:gd name="connsiteX0" fmla="*/ 1565 w 16775"/>
                  <a:gd name="connsiteY0" fmla="*/ 7 h 6131"/>
                  <a:gd name="connsiteX1" fmla="*/ 5343 w 16775"/>
                  <a:gd name="connsiteY1" fmla="*/ 4987 h 6131"/>
                  <a:gd name="connsiteX2" fmla="*/ 16675 w 16775"/>
                  <a:gd name="connsiteY2" fmla="*/ 4987 h 6131"/>
                  <a:gd name="connsiteX3" fmla="*/ 14100 w 16775"/>
                  <a:gd name="connsiteY3" fmla="*/ 1209 h 6131"/>
                  <a:gd name="connsiteX4" fmla="*/ 1565 w 16775"/>
                  <a:gd name="connsiteY4" fmla="*/ 7 h 6131"/>
                  <a:gd name="connsiteX5" fmla="*/ 1565 w 16775"/>
                  <a:gd name="connsiteY5" fmla="*/ 7 h 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75" h="6131">
                    <a:moveTo>
                      <a:pt x="1565" y="7"/>
                    </a:moveTo>
                    <a:cubicBezTo>
                      <a:pt x="-2213" y="1209"/>
                      <a:pt x="1565" y="5158"/>
                      <a:pt x="5343" y="4987"/>
                    </a:cubicBezTo>
                    <a:cubicBezTo>
                      <a:pt x="7918" y="4987"/>
                      <a:pt x="17878" y="7562"/>
                      <a:pt x="16675" y="4987"/>
                    </a:cubicBezTo>
                    <a:cubicBezTo>
                      <a:pt x="16675" y="3785"/>
                      <a:pt x="15474" y="1209"/>
                      <a:pt x="14100" y="1209"/>
                    </a:cubicBezTo>
                    <a:cubicBezTo>
                      <a:pt x="12898" y="-165"/>
                      <a:pt x="3969" y="7"/>
                      <a:pt x="1565" y="7"/>
                    </a:cubicBezTo>
                    <a:lnTo>
                      <a:pt x="1565" y="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2" name="任意多边形: 形状 3721">
                <a:extLst>
                  <a:ext uri="{FF2B5EF4-FFF2-40B4-BE49-F238E27FC236}">
                    <a16:creationId xmlns:a16="http://schemas.microsoft.com/office/drawing/2014/main" xmlns="" id="{B7D2C6DA-E4DE-4D4F-809C-7502CEB75DA7}"/>
                  </a:ext>
                </a:extLst>
              </p:cNvPr>
              <p:cNvSpPr/>
              <p:nvPr/>
            </p:nvSpPr>
            <p:spPr>
              <a:xfrm>
                <a:off x="4960632" y="4001379"/>
                <a:ext cx="21808" cy="11161"/>
              </a:xfrm>
              <a:custGeom>
                <a:avLst/>
                <a:gdLst>
                  <a:gd name="connsiteX0" fmla="*/ 7899 w 21808"/>
                  <a:gd name="connsiteY0" fmla="*/ 9788 h 11161"/>
                  <a:gd name="connsiteX1" fmla="*/ 6869 w 21808"/>
                  <a:gd name="connsiteY1" fmla="*/ 9788 h 11161"/>
                  <a:gd name="connsiteX2" fmla="*/ 6697 w 21808"/>
                  <a:gd name="connsiteY2" fmla="*/ 9616 h 11161"/>
                  <a:gd name="connsiteX3" fmla="*/ 0 w 21808"/>
                  <a:gd name="connsiteY3" fmla="*/ 3949 h 11161"/>
                  <a:gd name="connsiteX4" fmla="*/ 0 w 21808"/>
                  <a:gd name="connsiteY4" fmla="*/ 3949 h 11161"/>
                  <a:gd name="connsiteX5" fmla="*/ 3263 w 21808"/>
                  <a:gd name="connsiteY5" fmla="*/ 0 h 11161"/>
                  <a:gd name="connsiteX6" fmla="*/ 3263 w 21808"/>
                  <a:gd name="connsiteY6" fmla="*/ 0 h 11161"/>
                  <a:gd name="connsiteX7" fmla="*/ 4122 w 21808"/>
                  <a:gd name="connsiteY7" fmla="*/ 2404 h 11161"/>
                  <a:gd name="connsiteX8" fmla="*/ 4122 w 21808"/>
                  <a:gd name="connsiteY8" fmla="*/ 0 h 11161"/>
                  <a:gd name="connsiteX9" fmla="*/ 4465 w 21808"/>
                  <a:gd name="connsiteY9" fmla="*/ 0 h 11161"/>
                  <a:gd name="connsiteX10" fmla="*/ 7899 w 21808"/>
                  <a:gd name="connsiteY10" fmla="*/ 0 h 11161"/>
                  <a:gd name="connsiteX11" fmla="*/ 7899 w 21808"/>
                  <a:gd name="connsiteY11" fmla="*/ 0 h 11161"/>
                  <a:gd name="connsiteX12" fmla="*/ 17687 w 21808"/>
                  <a:gd name="connsiteY12" fmla="*/ 1545 h 11161"/>
                  <a:gd name="connsiteX13" fmla="*/ 17687 w 21808"/>
                  <a:gd name="connsiteY13" fmla="*/ 1545 h 11161"/>
                  <a:gd name="connsiteX14" fmla="*/ 21464 w 21808"/>
                  <a:gd name="connsiteY14" fmla="*/ 6525 h 11161"/>
                  <a:gd name="connsiteX15" fmla="*/ 21464 w 21808"/>
                  <a:gd name="connsiteY15" fmla="*/ 6525 h 11161"/>
                  <a:gd name="connsiteX16" fmla="*/ 21808 w 21808"/>
                  <a:gd name="connsiteY16" fmla="*/ 7899 h 11161"/>
                  <a:gd name="connsiteX17" fmla="*/ 21808 w 21808"/>
                  <a:gd name="connsiteY17" fmla="*/ 7899 h 11161"/>
                  <a:gd name="connsiteX18" fmla="*/ 17515 w 21808"/>
                  <a:gd name="connsiteY18" fmla="*/ 11161 h 11161"/>
                  <a:gd name="connsiteX19" fmla="*/ 17515 w 21808"/>
                  <a:gd name="connsiteY19" fmla="*/ 11161 h 11161"/>
                  <a:gd name="connsiteX20" fmla="*/ 7899 w 21808"/>
                  <a:gd name="connsiteY20" fmla="*/ 9788 h 11161"/>
                  <a:gd name="connsiteX21" fmla="*/ 7899 w 21808"/>
                  <a:gd name="connsiteY21" fmla="*/ 9788 h 11161"/>
                  <a:gd name="connsiteX22" fmla="*/ 15626 w 21808"/>
                  <a:gd name="connsiteY22" fmla="*/ 6010 h 11161"/>
                  <a:gd name="connsiteX23" fmla="*/ 15111 w 21808"/>
                  <a:gd name="connsiteY23" fmla="*/ 5495 h 11161"/>
                  <a:gd name="connsiteX24" fmla="*/ 15111 w 21808"/>
                  <a:gd name="connsiteY24" fmla="*/ 5495 h 11161"/>
                  <a:gd name="connsiteX25" fmla="*/ 14253 w 21808"/>
                  <a:gd name="connsiteY25" fmla="*/ 5323 h 11161"/>
                  <a:gd name="connsiteX26" fmla="*/ 14253 w 21808"/>
                  <a:gd name="connsiteY26" fmla="*/ 5323 h 11161"/>
                  <a:gd name="connsiteX27" fmla="*/ 11161 w 21808"/>
                  <a:gd name="connsiteY27" fmla="*/ 4980 h 11161"/>
                  <a:gd name="connsiteX28" fmla="*/ 11161 w 21808"/>
                  <a:gd name="connsiteY28" fmla="*/ 4980 h 11161"/>
                  <a:gd name="connsiteX29" fmla="*/ 6869 w 21808"/>
                  <a:gd name="connsiteY29" fmla="*/ 4808 h 11161"/>
                  <a:gd name="connsiteX30" fmla="*/ 6869 w 21808"/>
                  <a:gd name="connsiteY30" fmla="*/ 4808 h 11161"/>
                  <a:gd name="connsiteX31" fmla="*/ 7727 w 21808"/>
                  <a:gd name="connsiteY31" fmla="*/ 4980 h 11161"/>
                  <a:gd name="connsiteX32" fmla="*/ 7727 w 21808"/>
                  <a:gd name="connsiteY32" fmla="*/ 4980 h 11161"/>
                  <a:gd name="connsiteX33" fmla="*/ 8243 w 21808"/>
                  <a:gd name="connsiteY33" fmla="*/ 4980 h 11161"/>
                  <a:gd name="connsiteX34" fmla="*/ 8243 w 21808"/>
                  <a:gd name="connsiteY34" fmla="*/ 4980 h 11161"/>
                  <a:gd name="connsiteX35" fmla="*/ 15626 w 21808"/>
                  <a:gd name="connsiteY35" fmla="*/ 6010 h 11161"/>
                  <a:gd name="connsiteX36" fmla="*/ 15626 w 21808"/>
                  <a:gd name="connsiteY36" fmla="*/ 6010 h 1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08" h="11161">
                    <a:moveTo>
                      <a:pt x="7899" y="9788"/>
                    </a:moveTo>
                    <a:lnTo>
                      <a:pt x="6869" y="9788"/>
                    </a:lnTo>
                    <a:lnTo>
                      <a:pt x="6697" y="9616"/>
                    </a:lnTo>
                    <a:cubicBezTo>
                      <a:pt x="3435" y="9101"/>
                      <a:pt x="515" y="7556"/>
                      <a:pt x="0" y="3949"/>
                    </a:cubicBezTo>
                    <a:lnTo>
                      <a:pt x="0" y="3949"/>
                    </a:lnTo>
                    <a:cubicBezTo>
                      <a:pt x="0" y="1889"/>
                      <a:pt x="1717" y="515"/>
                      <a:pt x="3263" y="0"/>
                    </a:cubicBezTo>
                    <a:lnTo>
                      <a:pt x="3263" y="0"/>
                    </a:lnTo>
                    <a:lnTo>
                      <a:pt x="4122" y="2404"/>
                    </a:lnTo>
                    <a:lnTo>
                      <a:pt x="4122" y="0"/>
                    </a:lnTo>
                    <a:lnTo>
                      <a:pt x="4465" y="0"/>
                    </a:lnTo>
                    <a:cubicBezTo>
                      <a:pt x="5323" y="0"/>
                      <a:pt x="6525" y="0"/>
                      <a:pt x="7899" y="0"/>
                    </a:cubicBezTo>
                    <a:lnTo>
                      <a:pt x="7899" y="0"/>
                    </a:lnTo>
                    <a:cubicBezTo>
                      <a:pt x="10990" y="0"/>
                      <a:pt x="14939" y="0"/>
                      <a:pt x="17687" y="1545"/>
                    </a:cubicBezTo>
                    <a:lnTo>
                      <a:pt x="17687" y="1545"/>
                    </a:lnTo>
                    <a:cubicBezTo>
                      <a:pt x="20949" y="2748"/>
                      <a:pt x="21121" y="5152"/>
                      <a:pt x="21464" y="6525"/>
                    </a:cubicBezTo>
                    <a:lnTo>
                      <a:pt x="21464" y="6525"/>
                    </a:lnTo>
                    <a:cubicBezTo>
                      <a:pt x="21636" y="7040"/>
                      <a:pt x="21808" y="7384"/>
                      <a:pt x="21808" y="7899"/>
                    </a:cubicBezTo>
                    <a:lnTo>
                      <a:pt x="21808" y="7899"/>
                    </a:lnTo>
                    <a:cubicBezTo>
                      <a:pt x="21121" y="11505"/>
                      <a:pt x="18546" y="10990"/>
                      <a:pt x="17515" y="11161"/>
                    </a:cubicBezTo>
                    <a:lnTo>
                      <a:pt x="17515" y="11161"/>
                    </a:lnTo>
                    <a:cubicBezTo>
                      <a:pt x="14081" y="10818"/>
                      <a:pt x="8930" y="9788"/>
                      <a:pt x="7899" y="9788"/>
                    </a:cubicBezTo>
                    <a:lnTo>
                      <a:pt x="7899" y="9788"/>
                    </a:lnTo>
                    <a:close/>
                    <a:moveTo>
                      <a:pt x="15626" y="6010"/>
                    </a:moveTo>
                    <a:lnTo>
                      <a:pt x="15111" y="5495"/>
                    </a:lnTo>
                    <a:lnTo>
                      <a:pt x="15111" y="5495"/>
                    </a:lnTo>
                    <a:cubicBezTo>
                      <a:pt x="14939" y="5495"/>
                      <a:pt x="14596" y="5323"/>
                      <a:pt x="14253" y="5323"/>
                    </a:cubicBezTo>
                    <a:lnTo>
                      <a:pt x="14253" y="5323"/>
                    </a:lnTo>
                    <a:cubicBezTo>
                      <a:pt x="13394" y="5152"/>
                      <a:pt x="12364" y="4980"/>
                      <a:pt x="11161" y="4980"/>
                    </a:cubicBezTo>
                    <a:lnTo>
                      <a:pt x="11161" y="4980"/>
                    </a:lnTo>
                    <a:cubicBezTo>
                      <a:pt x="9788" y="4980"/>
                      <a:pt x="8243" y="4808"/>
                      <a:pt x="6869" y="4808"/>
                    </a:cubicBezTo>
                    <a:lnTo>
                      <a:pt x="6869" y="4808"/>
                    </a:lnTo>
                    <a:cubicBezTo>
                      <a:pt x="7212" y="4808"/>
                      <a:pt x="7556" y="4980"/>
                      <a:pt x="7727" y="4980"/>
                    </a:cubicBezTo>
                    <a:lnTo>
                      <a:pt x="7727" y="4980"/>
                    </a:lnTo>
                    <a:cubicBezTo>
                      <a:pt x="7727" y="4980"/>
                      <a:pt x="8071" y="4980"/>
                      <a:pt x="8243" y="4980"/>
                    </a:cubicBezTo>
                    <a:lnTo>
                      <a:pt x="8243" y="4980"/>
                    </a:lnTo>
                    <a:cubicBezTo>
                      <a:pt x="10131" y="5152"/>
                      <a:pt x="13222" y="5667"/>
                      <a:pt x="15626" y="6010"/>
                    </a:cubicBezTo>
                    <a:lnTo>
                      <a:pt x="1562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7">
              <a:extLst>
                <a:ext uri="{FF2B5EF4-FFF2-40B4-BE49-F238E27FC236}">
                  <a16:creationId xmlns:a16="http://schemas.microsoft.com/office/drawing/2014/main" xmlns="" id="{0A62B221-B7DF-4808-8751-3D420341A88D}"/>
                </a:ext>
              </a:extLst>
            </p:cNvPr>
            <p:cNvGrpSpPr/>
            <p:nvPr/>
          </p:nvGrpSpPr>
          <p:grpSpPr>
            <a:xfrm>
              <a:off x="4921920" y="3983005"/>
              <a:ext cx="15187" cy="18545"/>
              <a:chOff x="4921920" y="3983005"/>
              <a:chExt cx="15187" cy="18545"/>
            </a:xfrm>
            <a:solidFill>
              <a:srgbClr val="B4B4B4"/>
            </a:solidFill>
          </p:grpSpPr>
          <p:sp>
            <p:nvSpPr>
              <p:cNvPr id="3719" name="任意多边形: 形状 3718">
                <a:extLst>
                  <a:ext uri="{FF2B5EF4-FFF2-40B4-BE49-F238E27FC236}">
                    <a16:creationId xmlns:a16="http://schemas.microsoft.com/office/drawing/2014/main" xmlns="" id="{BDDAD7D0-8696-4836-8689-EA5A1413F338}"/>
                  </a:ext>
                </a:extLst>
              </p:cNvPr>
              <p:cNvSpPr/>
              <p:nvPr/>
            </p:nvSpPr>
            <p:spPr>
              <a:xfrm>
                <a:off x="4924400" y="3985203"/>
                <a:ext cx="10131" cy="13428"/>
              </a:xfrm>
              <a:custGeom>
                <a:avLst/>
                <a:gdLst>
                  <a:gd name="connsiteX0" fmla="*/ 7556 w 10131"/>
                  <a:gd name="connsiteY0" fmla="*/ 3297 h 13428"/>
                  <a:gd name="connsiteX1" fmla="*/ 0 w 10131"/>
                  <a:gd name="connsiteY1" fmla="*/ 721 h 13428"/>
                  <a:gd name="connsiteX2" fmla="*/ 3778 w 10131"/>
                  <a:gd name="connsiteY2" fmla="*/ 9650 h 13428"/>
                  <a:gd name="connsiteX3" fmla="*/ 6353 w 10131"/>
                  <a:gd name="connsiteY3" fmla="*/ 13428 h 13428"/>
                  <a:gd name="connsiteX4" fmla="*/ 10131 w 10131"/>
                  <a:gd name="connsiteY4" fmla="*/ 7075 h 13428"/>
                  <a:gd name="connsiteX5" fmla="*/ 7556 w 10131"/>
                  <a:gd name="connsiteY5" fmla="*/ 3297 h 13428"/>
                  <a:gd name="connsiteX6" fmla="*/ 7556 w 10131"/>
                  <a:gd name="connsiteY6" fmla="*/ 3297 h 1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1" h="13428">
                    <a:moveTo>
                      <a:pt x="7556" y="3297"/>
                    </a:moveTo>
                    <a:cubicBezTo>
                      <a:pt x="7556" y="3297"/>
                      <a:pt x="0" y="-1854"/>
                      <a:pt x="0" y="721"/>
                    </a:cubicBezTo>
                    <a:cubicBezTo>
                      <a:pt x="0" y="3297"/>
                      <a:pt x="3778" y="7075"/>
                      <a:pt x="3778" y="9650"/>
                    </a:cubicBezTo>
                    <a:cubicBezTo>
                      <a:pt x="2576" y="12226"/>
                      <a:pt x="6353" y="13428"/>
                      <a:pt x="6353" y="13428"/>
                    </a:cubicBezTo>
                    <a:cubicBezTo>
                      <a:pt x="6353" y="13428"/>
                      <a:pt x="10131" y="8277"/>
                      <a:pt x="10131" y="7075"/>
                    </a:cubicBezTo>
                    <a:cubicBezTo>
                      <a:pt x="9959" y="5873"/>
                      <a:pt x="9959" y="3297"/>
                      <a:pt x="7556" y="3297"/>
                    </a:cubicBezTo>
                    <a:lnTo>
                      <a:pt x="7556" y="32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0" name="任意多边形: 形状 3719">
                <a:extLst>
                  <a:ext uri="{FF2B5EF4-FFF2-40B4-BE49-F238E27FC236}">
                    <a16:creationId xmlns:a16="http://schemas.microsoft.com/office/drawing/2014/main" xmlns="" id="{5578CC39-8FEB-4643-979A-FD4BF4B62EA7}"/>
                  </a:ext>
                </a:extLst>
              </p:cNvPr>
              <p:cNvSpPr/>
              <p:nvPr/>
            </p:nvSpPr>
            <p:spPr>
              <a:xfrm>
                <a:off x="4921920" y="3983005"/>
                <a:ext cx="15187" cy="18545"/>
              </a:xfrm>
              <a:custGeom>
                <a:avLst/>
                <a:gdLst>
                  <a:gd name="connsiteX0" fmla="*/ 7975 w 15187"/>
                  <a:gd name="connsiteY0" fmla="*/ 18030 h 18545"/>
                  <a:gd name="connsiteX1" fmla="*/ 3511 w 15187"/>
                  <a:gd name="connsiteY1" fmla="*/ 12879 h 18545"/>
                  <a:gd name="connsiteX2" fmla="*/ 3511 w 15187"/>
                  <a:gd name="connsiteY2" fmla="*/ 12879 h 18545"/>
                  <a:gd name="connsiteX3" fmla="*/ 3854 w 15187"/>
                  <a:gd name="connsiteY3" fmla="*/ 11505 h 18545"/>
                  <a:gd name="connsiteX4" fmla="*/ 3854 w 15187"/>
                  <a:gd name="connsiteY4" fmla="*/ 11505 h 18545"/>
                  <a:gd name="connsiteX5" fmla="*/ 76 w 15187"/>
                  <a:gd name="connsiteY5" fmla="*/ 3435 h 18545"/>
                  <a:gd name="connsiteX6" fmla="*/ 76 w 15187"/>
                  <a:gd name="connsiteY6" fmla="*/ 3435 h 18545"/>
                  <a:gd name="connsiteX7" fmla="*/ 76 w 15187"/>
                  <a:gd name="connsiteY7" fmla="*/ 3091 h 18545"/>
                  <a:gd name="connsiteX8" fmla="*/ 76 w 15187"/>
                  <a:gd name="connsiteY8" fmla="*/ 3091 h 18545"/>
                  <a:gd name="connsiteX9" fmla="*/ 3339 w 15187"/>
                  <a:gd name="connsiteY9" fmla="*/ 0 h 18545"/>
                  <a:gd name="connsiteX10" fmla="*/ 3339 w 15187"/>
                  <a:gd name="connsiteY10" fmla="*/ 0 h 18545"/>
                  <a:gd name="connsiteX11" fmla="*/ 10894 w 15187"/>
                  <a:gd name="connsiteY11" fmla="*/ 3263 h 18545"/>
                  <a:gd name="connsiteX12" fmla="*/ 10894 w 15187"/>
                  <a:gd name="connsiteY12" fmla="*/ 3263 h 18545"/>
                  <a:gd name="connsiteX13" fmla="*/ 15187 w 15187"/>
                  <a:gd name="connsiteY13" fmla="*/ 9444 h 18545"/>
                  <a:gd name="connsiteX14" fmla="*/ 15187 w 15187"/>
                  <a:gd name="connsiteY14" fmla="*/ 9444 h 18545"/>
                  <a:gd name="connsiteX15" fmla="*/ 10894 w 15187"/>
                  <a:gd name="connsiteY15" fmla="*/ 17172 h 18545"/>
                  <a:gd name="connsiteX16" fmla="*/ 10894 w 15187"/>
                  <a:gd name="connsiteY16" fmla="*/ 17172 h 18545"/>
                  <a:gd name="connsiteX17" fmla="*/ 9864 w 15187"/>
                  <a:gd name="connsiteY17" fmla="*/ 18545 h 18545"/>
                  <a:gd name="connsiteX18" fmla="*/ 7975 w 15187"/>
                  <a:gd name="connsiteY18" fmla="*/ 18030 h 18545"/>
                  <a:gd name="connsiteX19" fmla="*/ 7975 w 15187"/>
                  <a:gd name="connsiteY19" fmla="*/ 18030 h 18545"/>
                  <a:gd name="connsiteX20" fmla="*/ 8662 w 15187"/>
                  <a:gd name="connsiteY20" fmla="*/ 11677 h 18545"/>
                  <a:gd name="connsiteX21" fmla="*/ 9864 w 15187"/>
                  <a:gd name="connsiteY21" fmla="*/ 9788 h 18545"/>
                  <a:gd name="connsiteX22" fmla="*/ 9864 w 15187"/>
                  <a:gd name="connsiteY22" fmla="*/ 9788 h 18545"/>
                  <a:gd name="connsiteX23" fmla="*/ 10207 w 15187"/>
                  <a:gd name="connsiteY23" fmla="*/ 9444 h 18545"/>
                  <a:gd name="connsiteX24" fmla="*/ 10207 w 15187"/>
                  <a:gd name="connsiteY24" fmla="*/ 9444 h 18545"/>
                  <a:gd name="connsiteX25" fmla="*/ 10207 w 15187"/>
                  <a:gd name="connsiteY25" fmla="*/ 8586 h 18545"/>
                  <a:gd name="connsiteX26" fmla="*/ 10207 w 15187"/>
                  <a:gd name="connsiteY26" fmla="*/ 8586 h 18545"/>
                  <a:gd name="connsiteX27" fmla="*/ 8834 w 15187"/>
                  <a:gd name="connsiteY27" fmla="*/ 7556 h 18545"/>
                  <a:gd name="connsiteX28" fmla="*/ 6773 w 15187"/>
                  <a:gd name="connsiteY28" fmla="*/ 6354 h 18545"/>
                  <a:gd name="connsiteX29" fmla="*/ 6773 w 15187"/>
                  <a:gd name="connsiteY29" fmla="*/ 6354 h 18545"/>
                  <a:gd name="connsiteX30" fmla="*/ 8662 w 15187"/>
                  <a:gd name="connsiteY30" fmla="*/ 11677 h 18545"/>
                  <a:gd name="connsiteX31" fmla="*/ 8662 w 15187"/>
                  <a:gd name="connsiteY31" fmla="*/ 11677 h 18545"/>
                  <a:gd name="connsiteX32" fmla="*/ 10036 w 15187"/>
                  <a:gd name="connsiteY32" fmla="*/ 5495 h 18545"/>
                  <a:gd name="connsiteX33" fmla="*/ 11409 w 15187"/>
                  <a:gd name="connsiteY33" fmla="*/ 3435 h 18545"/>
                  <a:gd name="connsiteX34" fmla="*/ 10036 w 15187"/>
                  <a:gd name="connsiteY34" fmla="*/ 5495 h 18545"/>
                  <a:gd name="connsiteX35" fmla="*/ 10036 w 15187"/>
                  <a:gd name="connsiteY35" fmla="*/ 5495 h 1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187" h="18545">
                    <a:moveTo>
                      <a:pt x="7975" y="18030"/>
                    </a:moveTo>
                    <a:cubicBezTo>
                      <a:pt x="7975" y="17687"/>
                      <a:pt x="4026" y="17343"/>
                      <a:pt x="3511" y="12879"/>
                    </a:cubicBezTo>
                    <a:lnTo>
                      <a:pt x="3511" y="12879"/>
                    </a:lnTo>
                    <a:cubicBezTo>
                      <a:pt x="3511" y="12364"/>
                      <a:pt x="3683" y="11848"/>
                      <a:pt x="3854" y="11505"/>
                    </a:cubicBezTo>
                    <a:lnTo>
                      <a:pt x="3854" y="11505"/>
                    </a:lnTo>
                    <a:cubicBezTo>
                      <a:pt x="3339" y="10303"/>
                      <a:pt x="591" y="7040"/>
                      <a:pt x="76" y="3435"/>
                    </a:cubicBezTo>
                    <a:lnTo>
                      <a:pt x="76" y="3435"/>
                    </a:lnTo>
                    <a:cubicBezTo>
                      <a:pt x="76" y="3263"/>
                      <a:pt x="-95" y="3091"/>
                      <a:pt x="76" y="3091"/>
                    </a:cubicBezTo>
                    <a:lnTo>
                      <a:pt x="76" y="3091"/>
                    </a:lnTo>
                    <a:cubicBezTo>
                      <a:pt x="76" y="1202"/>
                      <a:pt x="2309" y="0"/>
                      <a:pt x="3339" y="0"/>
                    </a:cubicBezTo>
                    <a:lnTo>
                      <a:pt x="3339" y="0"/>
                    </a:lnTo>
                    <a:cubicBezTo>
                      <a:pt x="6258" y="172"/>
                      <a:pt x="9521" y="2404"/>
                      <a:pt x="10894" y="3263"/>
                    </a:cubicBezTo>
                    <a:lnTo>
                      <a:pt x="10894" y="3263"/>
                    </a:lnTo>
                    <a:cubicBezTo>
                      <a:pt x="15187" y="3950"/>
                      <a:pt x="15187" y="8586"/>
                      <a:pt x="15187" y="9444"/>
                    </a:cubicBezTo>
                    <a:lnTo>
                      <a:pt x="15187" y="9444"/>
                    </a:lnTo>
                    <a:cubicBezTo>
                      <a:pt x="14672" y="13051"/>
                      <a:pt x="11066" y="16828"/>
                      <a:pt x="10894" y="17172"/>
                    </a:cubicBezTo>
                    <a:lnTo>
                      <a:pt x="10894" y="17172"/>
                    </a:lnTo>
                    <a:lnTo>
                      <a:pt x="9864" y="18545"/>
                    </a:lnTo>
                    <a:lnTo>
                      <a:pt x="7975" y="18030"/>
                    </a:lnTo>
                    <a:lnTo>
                      <a:pt x="7975" y="18030"/>
                    </a:lnTo>
                    <a:close/>
                    <a:moveTo>
                      <a:pt x="8662" y="11677"/>
                    </a:moveTo>
                    <a:cubicBezTo>
                      <a:pt x="9177" y="10990"/>
                      <a:pt x="9521" y="10303"/>
                      <a:pt x="9864" y="9788"/>
                    </a:cubicBezTo>
                    <a:lnTo>
                      <a:pt x="9864" y="9788"/>
                    </a:lnTo>
                    <a:cubicBezTo>
                      <a:pt x="10207" y="9444"/>
                      <a:pt x="10207" y="9444"/>
                      <a:pt x="10207" y="9444"/>
                    </a:cubicBezTo>
                    <a:lnTo>
                      <a:pt x="10207" y="9444"/>
                    </a:lnTo>
                    <a:cubicBezTo>
                      <a:pt x="10207" y="9101"/>
                      <a:pt x="10207" y="8758"/>
                      <a:pt x="10207" y="8586"/>
                    </a:cubicBezTo>
                    <a:lnTo>
                      <a:pt x="10207" y="8586"/>
                    </a:lnTo>
                    <a:lnTo>
                      <a:pt x="8834" y="7556"/>
                    </a:lnTo>
                    <a:cubicBezTo>
                      <a:pt x="8834" y="7556"/>
                      <a:pt x="7975" y="7040"/>
                      <a:pt x="6773" y="6354"/>
                    </a:cubicBezTo>
                    <a:lnTo>
                      <a:pt x="6773" y="6354"/>
                    </a:lnTo>
                    <a:cubicBezTo>
                      <a:pt x="7460" y="7899"/>
                      <a:pt x="8319" y="9616"/>
                      <a:pt x="8662" y="11677"/>
                    </a:cubicBezTo>
                    <a:lnTo>
                      <a:pt x="8662" y="11677"/>
                    </a:lnTo>
                    <a:close/>
                    <a:moveTo>
                      <a:pt x="10036" y="5495"/>
                    </a:moveTo>
                    <a:lnTo>
                      <a:pt x="11409" y="3435"/>
                    </a:lnTo>
                    <a:lnTo>
                      <a:pt x="10036" y="5495"/>
                    </a:lnTo>
                    <a:lnTo>
                      <a:pt x="1003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" name="图形 7">
              <a:extLst>
                <a:ext uri="{FF2B5EF4-FFF2-40B4-BE49-F238E27FC236}">
                  <a16:creationId xmlns:a16="http://schemas.microsoft.com/office/drawing/2014/main" xmlns="" id="{CCB0B585-F33C-4BE5-B890-C83CFE772DD2}"/>
                </a:ext>
              </a:extLst>
            </p:cNvPr>
            <p:cNvGrpSpPr/>
            <p:nvPr/>
          </p:nvGrpSpPr>
          <p:grpSpPr>
            <a:xfrm>
              <a:off x="3994902" y="3986775"/>
              <a:ext cx="27302" cy="25258"/>
              <a:chOff x="3994902" y="3986775"/>
              <a:chExt cx="27302" cy="25258"/>
            </a:xfrm>
            <a:solidFill>
              <a:srgbClr val="B4B4B4"/>
            </a:solidFill>
          </p:grpSpPr>
          <p:sp>
            <p:nvSpPr>
              <p:cNvPr id="3717" name="任意多边形: 形状 3716">
                <a:extLst>
                  <a:ext uri="{FF2B5EF4-FFF2-40B4-BE49-F238E27FC236}">
                    <a16:creationId xmlns:a16="http://schemas.microsoft.com/office/drawing/2014/main" xmlns="" id="{E782E17F-8876-47FA-ACAD-0464CB44522C}"/>
                  </a:ext>
                </a:extLst>
              </p:cNvPr>
              <p:cNvSpPr/>
              <p:nvPr/>
            </p:nvSpPr>
            <p:spPr>
              <a:xfrm>
                <a:off x="3997306" y="3989344"/>
                <a:ext cx="22494" cy="20589"/>
              </a:xfrm>
              <a:custGeom>
                <a:avLst/>
                <a:gdLst>
                  <a:gd name="connsiteX0" fmla="*/ 8757 w 22494"/>
                  <a:gd name="connsiteY0" fmla="*/ 2419 h 20589"/>
                  <a:gd name="connsiteX1" fmla="*/ 4980 w 22494"/>
                  <a:gd name="connsiteY1" fmla="*/ 7398 h 20589"/>
                  <a:gd name="connsiteX2" fmla="*/ 3778 w 22494"/>
                  <a:gd name="connsiteY2" fmla="*/ 12550 h 20589"/>
                  <a:gd name="connsiteX3" fmla="*/ 0 w 22494"/>
                  <a:gd name="connsiteY3" fmla="*/ 17701 h 20589"/>
                  <a:gd name="connsiteX4" fmla="*/ 7556 w 22494"/>
                  <a:gd name="connsiteY4" fmla="*/ 20277 h 20589"/>
                  <a:gd name="connsiteX5" fmla="*/ 15111 w 22494"/>
                  <a:gd name="connsiteY5" fmla="*/ 17701 h 20589"/>
                  <a:gd name="connsiteX6" fmla="*/ 20091 w 22494"/>
                  <a:gd name="connsiteY6" fmla="*/ 13924 h 20589"/>
                  <a:gd name="connsiteX7" fmla="*/ 22495 w 22494"/>
                  <a:gd name="connsiteY7" fmla="*/ 3792 h 20589"/>
                  <a:gd name="connsiteX8" fmla="*/ 17515 w 22494"/>
                  <a:gd name="connsiteY8" fmla="*/ 15 h 20589"/>
                  <a:gd name="connsiteX9" fmla="*/ 8757 w 22494"/>
                  <a:gd name="connsiteY9" fmla="*/ 2419 h 20589"/>
                  <a:gd name="connsiteX10" fmla="*/ 8757 w 22494"/>
                  <a:gd name="connsiteY10" fmla="*/ 2419 h 2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94" h="20589">
                    <a:moveTo>
                      <a:pt x="8757" y="2419"/>
                    </a:moveTo>
                    <a:cubicBezTo>
                      <a:pt x="8757" y="2419"/>
                      <a:pt x="6182" y="6196"/>
                      <a:pt x="4980" y="7398"/>
                    </a:cubicBezTo>
                    <a:cubicBezTo>
                      <a:pt x="4980" y="9974"/>
                      <a:pt x="3778" y="12550"/>
                      <a:pt x="3778" y="12550"/>
                    </a:cubicBezTo>
                    <a:cubicBezTo>
                      <a:pt x="3778" y="12550"/>
                      <a:pt x="0" y="16328"/>
                      <a:pt x="0" y="17701"/>
                    </a:cubicBezTo>
                    <a:cubicBezTo>
                      <a:pt x="1202" y="18903"/>
                      <a:pt x="3778" y="21479"/>
                      <a:pt x="7556" y="20277"/>
                    </a:cubicBezTo>
                    <a:cubicBezTo>
                      <a:pt x="11333" y="20277"/>
                      <a:pt x="11333" y="17701"/>
                      <a:pt x="15111" y="17701"/>
                    </a:cubicBezTo>
                    <a:cubicBezTo>
                      <a:pt x="18889" y="17701"/>
                      <a:pt x="18889" y="16499"/>
                      <a:pt x="20091" y="13924"/>
                    </a:cubicBezTo>
                    <a:cubicBezTo>
                      <a:pt x="21293" y="11348"/>
                      <a:pt x="22495" y="4994"/>
                      <a:pt x="22495" y="3792"/>
                    </a:cubicBezTo>
                    <a:cubicBezTo>
                      <a:pt x="21293" y="1217"/>
                      <a:pt x="19919" y="15"/>
                      <a:pt x="17515" y="15"/>
                    </a:cubicBezTo>
                    <a:cubicBezTo>
                      <a:pt x="16313" y="-157"/>
                      <a:pt x="9960" y="1217"/>
                      <a:pt x="8757" y="2419"/>
                    </a:cubicBezTo>
                    <a:lnTo>
                      <a:pt x="8757" y="24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8" name="任意多边形: 形状 3717">
                <a:extLst>
                  <a:ext uri="{FF2B5EF4-FFF2-40B4-BE49-F238E27FC236}">
                    <a16:creationId xmlns:a16="http://schemas.microsoft.com/office/drawing/2014/main" xmlns="" id="{FD7239BE-826E-455E-AE2B-F3402171C41B}"/>
                  </a:ext>
                </a:extLst>
              </p:cNvPr>
              <p:cNvSpPr/>
              <p:nvPr/>
            </p:nvSpPr>
            <p:spPr>
              <a:xfrm>
                <a:off x="3994902" y="3986775"/>
                <a:ext cx="27302" cy="25258"/>
              </a:xfrm>
              <a:custGeom>
                <a:avLst/>
                <a:gdLst>
                  <a:gd name="connsiteX0" fmla="*/ 687 w 27302"/>
                  <a:gd name="connsiteY0" fmla="*/ 21988 h 25258"/>
                  <a:gd name="connsiteX1" fmla="*/ 0 w 27302"/>
                  <a:gd name="connsiteY1" fmla="*/ 21301 h 25258"/>
                  <a:gd name="connsiteX2" fmla="*/ 0 w 27302"/>
                  <a:gd name="connsiteY2" fmla="*/ 20271 h 25258"/>
                  <a:gd name="connsiteX3" fmla="*/ 3949 w 27302"/>
                  <a:gd name="connsiteY3" fmla="*/ 14089 h 25258"/>
                  <a:gd name="connsiteX4" fmla="*/ 3949 w 27302"/>
                  <a:gd name="connsiteY4" fmla="*/ 14089 h 25258"/>
                  <a:gd name="connsiteX5" fmla="*/ 4980 w 27302"/>
                  <a:gd name="connsiteY5" fmla="*/ 9968 h 25258"/>
                  <a:gd name="connsiteX6" fmla="*/ 4980 w 27302"/>
                  <a:gd name="connsiteY6" fmla="*/ 9968 h 25258"/>
                  <a:gd name="connsiteX7" fmla="*/ 5667 w 27302"/>
                  <a:gd name="connsiteY7" fmla="*/ 8251 h 25258"/>
                  <a:gd name="connsiteX8" fmla="*/ 5667 w 27302"/>
                  <a:gd name="connsiteY8" fmla="*/ 8251 h 25258"/>
                  <a:gd name="connsiteX9" fmla="*/ 5838 w 27302"/>
                  <a:gd name="connsiteY9" fmla="*/ 8079 h 25258"/>
                  <a:gd name="connsiteX10" fmla="*/ 5838 w 27302"/>
                  <a:gd name="connsiteY10" fmla="*/ 8079 h 25258"/>
                  <a:gd name="connsiteX11" fmla="*/ 9101 w 27302"/>
                  <a:gd name="connsiteY11" fmla="*/ 3614 h 25258"/>
                  <a:gd name="connsiteX12" fmla="*/ 9101 w 27302"/>
                  <a:gd name="connsiteY12" fmla="*/ 3614 h 25258"/>
                  <a:gd name="connsiteX13" fmla="*/ 11161 w 27302"/>
                  <a:gd name="connsiteY13" fmla="*/ 4988 h 25258"/>
                  <a:gd name="connsiteX14" fmla="*/ 9444 w 27302"/>
                  <a:gd name="connsiteY14" fmla="*/ 3271 h 25258"/>
                  <a:gd name="connsiteX15" fmla="*/ 19919 w 27302"/>
                  <a:gd name="connsiteY15" fmla="*/ 8 h 25258"/>
                  <a:gd name="connsiteX16" fmla="*/ 19919 w 27302"/>
                  <a:gd name="connsiteY16" fmla="*/ 8 h 25258"/>
                  <a:gd name="connsiteX17" fmla="*/ 27131 w 27302"/>
                  <a:gd name="connsiteY17" fmla="*/ 5160 h 25258"/>
                  <a:gd name="connsiteX18" fmla="*/ 27131 w 27302"/>
                  <a:gd name="connsiteY18" fmla="*/ 5160 h 25258"/>
                  <a:gd name="connsiteX19" fmla="*/ 27303 w 27302"/>
                  <a:gd name="connsiteY19" fmla="*/ 5675 h 25258"/>
                  <a:gd name="connsiteX20" fmla="*/ 27303 w 27302"/>
                  <a:gd name="connsiteY20" fmla="*/ 6190 h 25258"/>
                  <a:gd name="connsiteX21" fmla="*/ 24555 w 27302"/>
                  <a:gd name="connsiteY21" fmla="*/ 17352 h 25258"/>
                  <a:gd name="connsiteX22" fmla="*/ 24555 w 27302"/>
                  <a:gd name="connsiteY22" fmla="*/ 17352 h 25258"/>
                  <a:gd name="connsiteX23" fmla="*/ 17343 w 27302"/>
                  <a:gd name="connsiteY23" fmla="*/ 22503 h 25258"/>
                  <a:gd name="connsiteX24" fmla="*/ 17343 w 27302"/>
                  <a:gd name="connsiteY24" fmla="*/ 22503 h 25258"/>
                  <a:gd name="connsiteX25" fmla="*/ 10475 w 27302"/>
                  <a:gd name="connsiteY25" fmla="*/ 24907 h 25258"/>
                  <a:gd name="connsiteX26" fmla="*/ 10475 w 27302"/>
                  <a:gd name="connsiteY26" fmla="*/ 24907 h 25258"/>
                  <a:gd name="connsiteX27" fmla="*/ 7727 w 27302"/>
                  <a:gd name="connsiteY27" fmla="*/ 25250 h 25258"/>
                  <a:gd name="connsiteX28" fmla="*/ 7727 w 27302"/>
                  <a:gd name="connsiteY28" fmla="*/ 25250 h 25258"/>
                  <a:gd name="connsiteX29" fmla="*/ 687 w 27302"/>
                  <a:gd name="connsiteY29" fmla="*/ 21988 h 25258"/>
                  <a:gd name="connsiteX30" fmla="*/ 687 w 27302"/>
                  <a:gd name="connsiteY30" fmla="*/ 21988 h 25258"/>
                  <a:gd name="connsiteX31" fmla="*/ 7899 w 27302"/>
                  <a:gd name="connsiteY31" fmla="*/ 20614 h 25258"/>
                  <a:gd name="connsiteX32" fmla="*/ 9960 w 27302"/>
                  <a:gd name="connsiteY32" fmla="*/ 20271 h 25258"/>
                  <a:gd name="connsiteX33" fmla="*/ 9960 w 27302"/>
                  <a:gd name="connsiteY33" fmla="*/ 20271 h 25258"/>
                  <a:gd name="connsiteX34" fmla="*/ 17515 w 27302"/>
                  <a:gd name="connsiteY34" fmla="*/ 17695 h 25258"/>
                  <a:gd name="connsiteX35" fmla="*/ 17515 w 27302"/>
                  <a:gd name="connsiteY35" fmla="*/ 17695 h 25258"/>
                  <a:gd name="connsiteX36" fmla="*/ 20434 w 27302"/>
                  <a:gd name="connsiteY36" fmla="*/ 15291 h 25258"/>
                  <a:gd name="connsiteX37" fmla="*/ 20434 w 27302"/>
                  <a:gd name="connsiteY37" fmla="*/ 15291 h 25258"/>
                  <a:gd name="connsiteX38" fmla="*/ 22838 w 27302"/>
                  <a:gd name="connsiteY38" fmla="*/ 7220 h 25258"/>
                  <a:gd name="connsiteX39" fmla="*/ 22838 w 27302"/>
                  <a:gd name="connsiteY39" fmla="*/ 7220 h 25258"/>
                  <a:gd name="connsiteX40" fmla="*/ 19919 w 27302"/>
                  <a:gd name="connsiteY40" fmla="*/ 4816 h 25258"/>
                  <a:gd name="connsiteX41" fmla="*/ 19919 w 27302"/>
                  <a:gd name="connsiteY41" fmla="*/ 4816 h 25258"/>
                  <a:gd name="connsiteX42" fmla="*/ 13050 w 27302"/>
                  <a:gd name="connsiteY42" fmla="*/ 6533 h 25258"/>
                  <a:gd name="connsiteX43" fmla="*/ 13050 w 27302"/>
                  <a:gd name="connsiteY43" fmla="*/ 6533 h 25258"/>
                  <a:gd name="connsiteX44" fmla="*/ 9788 w 27302"/>
                  <a:gd name="connsiteY44" fmla="*/ 10998 h 25258"/>
                  <a:gd name="connsiteX45" fmla="*/ 9788 w 27302"/>
                  <a:gd name="connsiteY45" fmla="*/ 10998 h 25258"/>
                  <a:gd name="connsiteX46" fmla="*/ 7899 w 27302"/>
                  <a:gd name="connsiteY46" fmla="*/ 16836 h 25258"/>
                  <a:gd name="connsiteX47" fmla="*/ 7899 w 27302"/>
                  <a:gd name="connsiteY47" fmla="*/ 16836 h 25258"/>
                  <a:gd name="connsiteX48" fmla="*/ 5323 w 27302"/>
                  <a:gd name="connsiteY48" fmla="*/ 19584 h 25258"/>
                  <a:gd name="connsiteX49" fmla="*/ 5323 w 27302"/>
                  <a:gd name="connsiteY49" fmla="*/ 19584 h 25258"/>
                  <a:gd name="connsiteX50" fmla="*/ 7899 w 27302"/>
                  <a:gd name="connsiteY50" fmla="*/ 20614 h 25258"/>
                  <a:gd name="connsiteX51" fmla="*/ 7899 w 27302"/>
                  <a:gd name="connsiteY51" fmla="*/ 20614 h 2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7302" h="25258">
                    <a:moveTo>
                      <a:pt x="687" y="21988"/>
                    </a:moveTo>
                    <a:lnTo>
                      <a:pt x="0" y="21301"/>
                    </a:lnTo>
                    <a:lnTo>
                      <a:pt x="0" y="20271"/>
                    </a:lnTo>
                    <a:cubicBezTo>
                      <a:pt x="687" y="16321"/>
                      <a:pt x="4293" y="13917"/>
                      <a:pt x="3949" y="14089"/>
                    </a:cubicBezTo>
                    <a:lnTo>
                      <a:pt x="3949" y="14089"/>
                    </a:lnTo>
                    <a:cubicBezTo>
                      <a:pt x="3949" y="14089"/>
                      <a:pt x="4980" y="11857"/>
                      <a:pt x="4980" y="9968"/>
                    </a:cubicBezTo>
                    <a:lnTo>
                      <a:pt x="4980" y="9968"/>
                    </a:lnTo>
                    <a:cubicBezTo>
                      <a:pt x="4980" y="9281"/>
                      <a:pt x="5152" y="8766"/>
                      <a:pt x="5667" y="8251"/>
                    </a:cubicBezTo>
                    <a:lnTo>
                      <a:pt x="5667" y="8251"/>
                    </a:lnTo>
                    <a:cubicBezTo>
                      <a:pt x="5667" y="8251"/>
                      <a:pt x="5838" y="8079"/>
                      <a:pt x="5838" y="8079"/>
                    </a:cubicBezTo>
                    <a:lnTo>
                      <a:pt x="5838" y="8079"/>
                    </a:lnTo>
                    <a:cubicBezTo>
                      <a:pt x="6869" y="7049"/>
                      <a:pt x="9101" y="3614"/>
                      <a:pt x="9101" y="3614"/>
                    </a:cubicBezTo>
                    <a:lnTo>
                      <a:pt x="9101" y="3614"/>
                    </a:lnTo>
                    <a:lnTo>
                      <a:pt x="11161" y="4988"/>
                    </a:lnTo>
                    <a:lnTo>
                      <a:pt x="9444" y="3271"/>
                    </a:lnTo>
                    <a:cubicBezTo>
                      <a:pt x="12535" y="867"/>
                      <a:pt x="17687" y="352"/>
                      <a:pt x="19919" y="8"/>
                    </a:cubicBezTo>
                    <a:lnTo>
                      <a:pt x="19919" y="8"/>
                    </a:lnTo>
                    <a:cubicBezTo>
                      <a:pt x="23353" y="-164"/>
                      <a:pt x="25929" y="2412"/>
                      <a:pt x="27131" y="5160"/>
                    </a:cubicBezTo>
                    <a:lnTo>
                      <a:pt x="27131" y="5160"/>
                    </a:lnTo>
                    <a:lnTo>
                      <a:pt x="27303" y="5675"/>
                    </a:lnTo>
                    <a:lnTo>
                      <a:pt x="27303" y="6190"/>
                    </a:lnTo>
                    <a:cubicBezTo>
                      <a:pt x="27303" y="8251"/>
                      <a:pt x="26101" y="14089"/>
                      <a:pt x="24555" y="17352"/>
                    </a:cubicBezTo>
                    <a:lnTo>
                      <a:pt x="24555" y="17352"/>
                    </a:lnTo>
                    <a:cubicBezTo>
                      <a:pt x="24040" y="19240"/>
                      <a:pt x="21808" y="23018"/>
                      <a:pt x="17343" y="22503"/>
                    </a:cubicBezTo>
                    <a:lnTo>
                      <a:pt x="17343" y="22503"/>
                    </a:lnTo>
                    <a:cubicBezTo>
                      <a:pt x="15283" y="22160"/>
                      <a:pt x="15283" y="24564"/>
                      <a:pt x="10475" y="24907"/>
                    </a:cubicBezTo>
                    <a:lnTo>
                      <a:pt x="10475" y="24907"/>
                    </a:lnTo>
                    <a:cubicBezTo>
                      <a:pt x="9616" y="25079"/>
                      <a:pt x="8757" y="25250"/>
                      <a:pt x="7727" y="25250"/>
                    </a:cubicBezTo>
                    <a:lnTo>
                      <a:pt x="7727" y="25250"/>
                    </a:lnTo>
                    <a:cubicBezTo>
                      <a:pt x="3949" y="25422"/>
                      <a:pt x="1717" y="22846"/>
                      <a:pt x="687" y="21988"/>
                    </a:cubicBezTo>
                    <a:lnTo>
                      <a:pt x="687" y="21988"/>
                    </a:lnTo>
                    <a:close/>
                    <a:moveTo>
                      <a:pt x="7899" y="20614"/>
                    </a:moveTo>
                    <a:cubicBezTo>
                      <a:pt x="8242" y="20614"/>
                      <a:pt x="8757" y="20614"/>
                      <a:pt x="9960" y="20271"/>
                    </a:cubicBezTo>
                    <a:lnTo>
                      <a:pt x="9960" y="20271"/>
                    </a:lnTo>
                    <a:cubicBezTo>
                      <a:pt x="12020" y="20786"/>
                      <a:pt x="12020" y="18210"/>
                      <a:pt x="17515" y="17695"/>
                    </a:cubicBezTo>
                    <a:lnTo>
                      <a:pt x="17515" y="17695"/>
                    </a:lnTo>
                    <a:cubicBezTo>
                      <a:pt x="20606" y="17180"/>
                      <a:pt x="18373" y="18382"/>
                      <a:pt x="20434" y="15291"/>
                    </a:cubicBezTo>
                    <a:lnTo>
                      <a:pt x="20434" y="15291"/>
                    </a:lnTo>
                    <a:cubicBezTo>
                      <a:pt x="21464" y="13574"/>
                      <a:pt x="22666" y="7220"/>
                      <a:pt x="22838" y="7220"/>
                    </a:cubicBezTo>
                    <a:lnTo>
                      <a:pt x="22838" y="7220"/>
                    </a:lnTo>
                    <a:cubicBezTo>
                      <a:pt x="21464" y="4988"/>
                      <a:pt x="21464" y="4988"/>
                      <a:pt x="19919" y="4816"/>
                    </a:cubicBezTo>
                    <a:lnTo>
                      <a:pt x="19919" y="4816"/>
                    </a:lnTo>
                    <a:cubicBezTo>
                      <a:pt x="19747" y="4645"/>
                      <a:pt x="14081" y="6018"/>
                      <a:pt x="13050" y="6533"/>
                    </a:cubicBezTo>
                    <a:lnTo>
                      <a:pt x="13050" y="6533"/>
                    </a:lnTo>
                    <a:cubicBezTo>
                      <a:pt x="12535" y="7220"/>
                      <a:pt x="11161" y="9453"/>
                      <a:pt x="9788" y="10998"/>
                    </a:cubicBezTo>
                    <a:lnTo>
                      <a:pt x="9788" y="10998"/>
                    </a:lnTo>
                    <a:cubicBezTo>
                      <a:pt x="9444" y="13745"/>
                      <a:pt x="8414" y="15978"/>
                      <a:pt x="7899" y="16836"/>
                    </a:cubicBezTo>
                    <a:lnTo>
                      <a:pt x="7899" y="16836"/>
                    </a:lnTo>
                    <a:cubicBezTo>
                      <a:pt x="7899" y="16836"/>
                      <a:pt x="6353" y="18382"/>
                      <a:pt x="5323" y="19584"/>
                    </a:cubicBezTo>
                    <a:lnTo>
                      <a:pt x="5323" y="19584"/>
                    </a:lnTo>
                    <a:cubicBezTo>
                      <a:pt x="6182" y="20271"/>
                      <a:pt x="7040" y="20614"/>
                      <a:pt x="7899" y="20614"/>
                    </a:cubicBezTo>
                    <a:lnTo>
                      <a:pt x="7899" y="206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7">
              <a:extLst>
                <a:ext uri="{FF2B5EF4-FFF2-40B4-BE49-F238E27FC236}">
                  <a16:creationId xmlns:a16="http://schemas.microsoft.com/office/drawing/2014/main" xmlns="" id="{10B6BBC5-677B-4D86-A62E-948B2E740CED}"/>
                </a:ext>
              </a:extLst>
            </p:cNvPr>
            <p:cNvGrpSpPr/>
            <p:nvPr/>
          </p:nvGrpSpPr>
          <p:grpSpPr>
            <a:xfrm>
              <a:off x="4016023" y="3983520"/>
              <a:ext cx="68342" cy="33835"/>
              <a:chOff x="4016023" y="3983520"/>
              <a:chExt cx="68342" cy="33835"/>
            </a:xfrm>
            <a:solidFill>
              <a:srgbClr val="B4B4B4"/>
            </a:solidFill>
          </p:grpSpPr>
          <p:sp>
            <p:nvSpPr>
              <p:cNvPr id="3715" name="任意多边形: 形状 3714">
                <a:extLst>
                  <a:ext uri="{FF2B5EF4-FFF2-40B4-BE49-F238E27FC236}">
                    <a16:creationId xmlns:a16="http://schemas.microsoft.com/office/drawing/2014/main" xmlns="" id="{3269AD0B-1964-4169-808A-06DE9DE4A584}"/>
                  </a:ext>
                </a:extLst>
              </p:cNvPr>
              <p:cNvSpPr/>
              <p:nvPr/>
            </p:nvSpPr>
            <p:spPr>
              <a:xfrm>
                <a:off x="4018584" y="3986113"/>
                <a:ext cx="63205" cy="29230"/>
              </a:xfrm>
              <a:custGeom>
                <a:avLst/>
                <a:gdLst>
                  <a:gd name="connsiteX0" fmla="*/ 20276 w 63205"/>
                  <a:gd name="connsiteY0" fmla="*/ 11831 h 29230"/>
                  <a:gd name="connsiteX1" fmla="*/ 5165 w 63205"/>
                  <a:gd name="connsiteY1" fmla="*/ 13205 h 29230"/>
                  <a:gd name="connsiteX2" fmla="*/ 186 w 63205"/>
                  <a:gd name="connsiteY2" fmla="*/ 27114 h 29230"/>
                  <a:gd name="connsiteX3" fmla="*/ 11519 w 63205"/>
                  <a:gd name="connsiteY3" fmla="*/ 28316 h 29230"/>
                  <a:gd name="connsiteX4" fmla="*/ 19075 w 63205"/>
                  <a:gd name="connsiteY4" fmla="*/ 25740 h 29230"/>
                  <a:gd name="connsiteX5" fmla="*/ 25428 w 63205"/>
                  <a:gd name="connsiteY5" fmla="*/ 21962 h 29230"/>
                  <a:gd name="connsiteX6" fmla="*/ 32984 w 63205"/>
                  <a:gd name="connsiteY6" fmla="*/ 20589 h 29230"/>
                  <a:gd name="connsiteX7" fmla="*/ 37963 w 63205"/>
                  <a:gd name="connsiteY7" fmla="*/ 20589 h 29230"/>
                  <a:gd name="connsiteX8" fmla="*/ 40539 w 63205"/>
                  <a:gd name="connsiteY8" fmla="*/ 23164 h 29230"/>
                  <a:gd name="connsiteX9" fmla="*/ 54448 w 63205"/>
                  <a:gd name="connsiteY9" fmla="*/ 23164 h 29230"/>
                  <a:gd name="connsiteX10" fmla="*/ 55650 w 63205"/>
                  <a:gd name="connsiteY10" fmla="*/ 16811 h 29230"/>
                  <a:gd name="connsiteX11" fmla="*/ 63205 w 63205"/>
                  <a:gd name="connsiteY11" fmla="*/ 16811 h 29230"/>
                  <a:gd name="connsiteX12" fmla="*/ 59428 w 63205"/>
                  <a:gd name="connsiteY12" fmla="*/ 11831 h 29230"/>
                  <a:gd name="connsiteX13" fmla="*/ 55650 w 63205"/>
                  <a:gd name="connsiteY13" fmla="*/ 6851 h 29230"/>
                  <a:gd name="connsiteX14" fmla="*/ 48094 w 63205"/>
                  <a:gd name="connsiteY14" fmla="*/ 10629 h 29230"/>
                  <a:gd name="connsiteX15" fmla="*/ 43115 w 63205"/>
                  <a:gd name="connsiteY15" fmla="*/ 4276 h 29230"/>
                  <a:gd name="connsiteX16" fmla="*/ 38135 w 63205"/>
                  <a:gd name="connsiteY16" fmla="*/ 5478 h 29230"/>
                  <a:gd name="connsiteX17" fmla="*/ 31781 w 63205"/>
                  <a:gd name="connsiteY17" fmla="*/ 498 h 29230"/>
                  <a:gd name="connsiteX18" fmla="*/ 24226 w 63205"/>
                  <a:gd name="connsiteY18" fmla="*/ 1700 h 29230"/>
                  <a:gd name="connsiteX19" fmla="*/ 34357 w 63205"/>
                  <a:gd name="connsiteY19" fmla="*/ 13033 h 29230"/>
                  <a:gd name="connsiteX20" fmla="*/ 30580 w 63205"/>
                  <a:gd name="connsiteY20" fmla="*/ 14235 h 29230"/>
                  <a:gd name="connsiteX21" fmla="*/ 20276 w 63205"/>
                  <a:gd name="connsiteY21" fmla="*/ 11831 h 29230"/>
                  <a:gd name="connsiteX22" fmla="*/ 20276 w 63205"/>
                  <a:gd name="connsiteY22" fmla="*/ 11831 h 2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3205" h="29230">
                    <a:moveTo>
                      <a:pt x="20276" y="11831"/>
                    </a:moveTo>
                    <a:cubicBezTo>
                      <a:pt x="20276" y="11831"/>
                      <a:pt x="6368" y="10629"/>
                      <a:pt x="5165" y="13205"/>
                    </a:cubicBezTo>
                    <a:cubicBezTo>
                      <a:pt x="3964" y="15781"/>
                      <a:pt x="-1016" y="25912"/>
                      <a:pt x="186" y="27114"/>
                    </a:cubicBezTo>
                    <a:cubicBezTo>
                      <a:pt x="1388" y="29690"/>
                      <a:pt x="7741" y="29690"/>
                      <a:pt x="11519" y="28316"/>
                    </a:cubicBezTo>
                    <a:cubicBezTo>
                      <a:pt x="15297" y="28316"/>
                      <a:pt x="15297" y="27114"/>
                      <a:pt x="19075" y="25740"/>
                    </a:cubicBezTo>
                    <a:cubicBezTo>
                      <a:pt x="22852" y="25740"/>
                      <a:pt x="21650" y="23164"/>
                      <a:pt x="25428" y="21962"/>
                    </a:cubicBezTo>
                    <a:cubicBezTo>
                      <a:pt x="28004" y="21962"/>
                      <a:pt x="30408" y="21962"/>
                      <a:pt x="32984" y="20589"/>
                    </a:cubicBezTo>
                    <a:cubicBezTo>
                      <a:pt x="35559" y="19387"/>
                      <a:pt x="36761" y="18013"/>
                      <a:pt x="37963" y="20589"/>
                    </a:cubicBezTo>
                    <a:cubicBezTo>
                      <a:pt x="39165" y="21791"/>
                      <a:pt x="40539" y="23164"/>
                      <a:pt x="40539" y="23164"/>
                    </a:cubicBezTo>
                    <a:cubicBezTo>
                      <a:pt x="40539" y="23164"/>
                      <a:pt x="53074" y="24366"/>
                      <a:pt x="54448" y="23164"/>
                    </a:cubicBezTo>
                    <a:cubicBezTo>
                      <a:pt x="55650" y="20589"/>
                      <a:pt x="55650" y="16811"/>
                      <a:pt x="55650" y="16811"/>
                    </a:cubicBezTo>
                    <a:cubicBezTo>
                      <a:pt x="55650" y="16811"/>
                      <a:pt x="63205" y="19387"/>
                      <a:pt x="63205" y="16811"/>
                    </a:cubicBezTo>
                    <a:cubicBezTo>
                      <a:pt x="63205" y="14235"/>
                      <a:pt x="60630" y="14235"/>
                      <a:pt x="59428" y="11831"/>
                    </a:cubicBezTo>
                    <a:cubicBezTo>
                      <a:pt x="59428" y="8053"/>
                      <a:pt x="58226" y="5478"/>
                      <a:pt x="55650" y="6851"/>
                    </a:cubicBezTo>
                    <a:cubicBezTo>
                      <a:pt x="53074" y="6851"/>
                      <a:pt x="51872" y="10629"/>
                      <a:pt x="48094" y="10629"/>
                    </a:cubicBezTo>
                    <a:cubicBezTo>
                      <a:pt x="45519" y="9427"/>
                      <a:pt x="46893" y="4276"/>
                      <a:pt x="43115" y="4276"/>
                    </a:cubicBezTo>
                    <a:cubicBezTo>
                      <a:pt x="40539" y="4276"/>
                      <a:pt x="39337" y="6851"/>
                      <a:pt x="38135" y="5478"/>
                    </a:cubicBezTo>
                    <a:cubicBezTo>
                      <a:pt x="35559" y="4276"/>
                      <a:pt x="34357" y="326"/>
                      <a:pt x="31781" y="498"/>
                    </a:cubicBezTo>
                    <a:cubicBezTo>
                      <a:pt x="29206" y="-704"/>
                      <a:pt x="24226" y="498"/>
                      <a:pt x="24226" y="1700"/>
                    </a:cubicBezTo>
                    <a:cubicBezTo>
                      <a:pt x="25428" y="4276"/>
                      <a:pt x="34357" y="10629"/>
                      <a:pt x="34357" y="13033"/>
                    </a:cubicBezTo>
                    <a:cubicBezTo>
                      <a:pt x="34357" y="15609"/>
                      <a:pt x="33155" y="16811"/>
                      <a:pt x="30580" y="14235"/>
                    </a:cubicBezTo>
                    <a:cubicBezTo>
                      <a:pt x="26458" y="13205"/>
                      <a:pt x="20276" y="11831"/>
                      <a:pt x="20276" y="11831"/>
                    </a:cubicBezTo>
                    <a:lnTo>
                      <a:pt x="20276" y="118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6" name="任意多边形: 形状 3715">
                <a:extLst>
                  <a:ext uri="{FF2B5EF4-FFF2-40B4-BE49-F238E27FC236}">
                    <a16:creationId xmlns:a16="http://schemas.microsoft.com/office/drawing/2014/main" xmlns="" id="{F2F260B5-28DA-4FBE-9572-88D25EF6B292}"/>
                  </a:ext>
                </a:extLst>
              </p:cNvPr>
              <p:cNvSpPr/>
              <p:nvPr/>
            </p:nvSpPr>
            <p:spPr>
              <a:xfrm>
                <a:off x="4016023" y="3983520"/>
                <a:ext cx="68342" cy="33835"/>
              </a:xfrm>
              <a:custGeom>
                <a:avLst/>
                <a:gdLst>
                  <a:gd name="connsiteX0" fmla="*/ 1030 w 68342"/>
                  <a:gd name="connsiteY0" fmla="*/ 31596 h 33835"/>
                  <a:gd name="connsiteX1" fmla="*/ 0 w 68342"/>
                  <a:gd name="connsiteY1" fmla="*/ 29192 h 33835"/>
                  <a:gd name="connsiteX2" fmla="*/ 0 w 68342"/>
                  <a:gd name="connsiteY2" fmla="*/ 29192 h 33835"/>
                  <a:gd name="connsiteX3" fmla="*/ 5495 w 68342"/>
                  <a:gd name="connsiteY3" fmla="*/ 14939 h 33835"/>
                  <a:gd name="connsiteX4" fmla="*/ 5495 w 68342"/>
                  <a:gd name="connsiteY4" fmla="*/ 14939 h 33835"/>
                  <a:gd name="connsiteX5" fmla="*/ 15970 w 68342"/>
                  <a:gd name="connsiteY5" fmla="*/ 11848 h 33835"/>
                  <a:gd name="connsiteX6" fmla="*/ 15970 w 68342"/>
                  <a:gd name="connsiteY6" fmla="*/ 11848 h 33835"/>
                  <a:gd name="connsiteX7" fmla="*/ 23182 w 68342"/>
                  <a:gd name="connsiteY7" fmla="*/ 12192 h 33835"/>
                  <a:gd name="connsiteX8" fmla="*/ 23182 w 68342"/>
                  <a:gd name="connsiteY8" fmla="*/ 12192 h 33835"/>
                  <a:gd name="connsiteX9" fmla="*/ 23010 w 68342"/>
                  <a:gd name="connsiteY9" fmla="*/ 14596 h 33835"/>
                  <a:gd name="connsiteX10" fmla="*/ 23525 w 68342"/>
                  <a:gd name="connsiteY10" fmla="*/ 12192 h 33835"/>
                  <a:gd name="connsiteX11" fmla="*/ 33656 w 68342"/>
                  <a:gd name="connsiteY11" fmla="*/ 14939 h 33835"/>
                  <a:gd name="connsiteX12" fmla="*/ 33656 w 68342"/>
                  <a:gd name="connsiteY12" fmla="*/ 14939 h 33835"/>
                  <a:gd name="connsiteX13" fmla="*/ 33656 w 68342"/>
                  <a:gd name="connsiteY13" fmla="*/ 14939 h 33835"/>
                  <a:gd name="connsiteX14" fmla="*/ 33656 w 68342"/>
                  <a:gd name="connsiteY14" fmla="*/ 14939 h 33835"/>
                  <a:gd name="connsiteX15" fmla="*/ 30737 w 68342"/>
                  <a:gd name="connsiteY15" fmla="*/ 11848 h 33835"/>
                  <a:gd name="connsiteX16" fmla="*/ 30737 w 68342"/>
                  <a:gd name="connsiteY16" fmla="*/ 11848 h 33835"/>
                  <a:gd name="connsiteX17" fmla="*/ 24384 w 68342"/>
                  <a:gd name="connsiteY17" fmla="*/ 4293 h 33835"/>
                  <a:gd name="connsiteX18" fmla="*/ 24384 w 68342"/>
                  <a:gd name="connsiteY18" fmla="*/ 4293 h 33835"/>
                  <a:gd name="connsiteX19" fmla="*/ 31768 w 68342"/>
                  <a:gd name="connsiteY19" fmla="*/ 0 h 33835"/>
                  <a:gd name="connsiteX20" fmla="*/ 31768 w 68342"/>
                  <a:gd name="connsiteY20" fmla="*/ 0 h 33835"/>
                  <a:gd name="connsiteX21" fmla="*/ 35202 w 68342"/>
                  <a:gd name="connsiteY21" fmla="*/ 687 h 33835"/>
                  <a:gd name="connsiteX22" fmla="*/ 35202 w 68342"/>
                  <a:gd name="connsiteY22" fmla="*/ 687 h 33835"/>
                  <a:gd name="connsiteX23" fmla="*/ 41555 w 68342"/>
                  <a:gd name="connsiteY23" fmla="*/ 5839 h 33835"/>
                  <a:gd name="connsiteX24" fmla="*/ 41555 w 68342"/>
                  <a:gd name="connsiteY24" fmla="*/ 5839 h 33835"/>
                  <a:gd name="connsiteX25" fmla="*/ 42070 w 68342"/>
                  <a:gd name="connsiteY25" fmla="*/ 5495 h 33835"/>
                  <a:gd name="connsiteX26" fmla="*/ 42070 w 68342"/>
                  <a:gd name="connsiteY26" fmla="*/ 5495 h 33835"/>
                  <a:gd name="connsiteX27" fmla="*/ 45333 w 68342"/>
                  <a:gd name="connsiteY27" fmla="*/ 4293 h 33835"/>
                  <a:gd name="connsiteX28" fmla="*/ 45333 w 68342"/>
                  <a:gd name="connsiteY28" fmla="*/ 4293 h 33835"/>
                  <a:gd name="connsiteX29" fmla="*/ 45848 w 68342"/>
                  <a:gd name="connsiteY29" fmla="*/ 4293 h 33835"/>
                  <a:gd name="connsiteX30" fmla="*/ 45848 w 68342"/>
                  <a:gd name="connsiteY30" fmla="*/ 4293 h 33835"/>
                  <a:gd name="connsiteX31" fmla="*/ 45848 w 68342"/>
                  <a:gd name="connsiteY31" fmla="*/ 4293 h 33835"/>
                  <a:gd name="connsiteX32" fmla="*/ 46020 w 68342"/>
                  <a:gd name="connsiteY32" fmla="*/ 4293 h 33835"/>
                  <a:gd name="connsiteX33" fmla="*/ 46020 w 68342"/>
                  <a:gd name="connsiteY33" fmla="*/ 4293 h 33835"/>
                  <a:gd name="connsiteX34" fmla="*/ 46363 w 68342"/>
                  <a:gd name="connsiteY34" fmla="*/ 4293 h 33835"/>
                  <a:gd name="connsiteX35" fmla="*/ 46363 w 68342"/>
                  <a:gd name="connsiteY35" fmla="*/ 4293 h 33835"/>
                  <a:gd name="connsiteX36" fmla="*/ 46363 w 68342"/>
                  <a:gd name="connsiteY36" fmla="*/ 4293 h 33835"/>
                  <a:gd name="connsiteX37" fmla="*/ 51687 w 68342"/>
                  <a:gd name="connsiteY37" fmla="*/ 10475 h 33835"/>
                  <a:gd name="connsiteX38" fmla="*/ 51687 w 68342"/>
                  <a:gd name="connsiteY38" fmla="*/ 10475 h 33835"/>
                  <a:gd name="connsiteX39" fmla="*/ 57353 w 68342"/>
                  <a:gd name="connsiteY39" fmla="*/ 6869 h 33835"/>
                  <a:gd name="connsiteX40" fmla="*/ 57353 w 68342"/>
                  <a:gd name="connsiteY40" fmla="*/ 6869 h 33835"/>
                  <a:gd name="connsiteX41" fmla="*/ 59585 w 68342"/>
                  <a:gd name="connsiteY41" fmla="*/ 6182 h 33835"/>
                  <a:gd name="connsiteX42" fmla="*/ 59585 w 68342"/>
                  <a:gd name="connsiteY42" fmla="*/ 6182 h 33835"/>
                  <a:gd name="connsiteX43" fmla="*/ 64565 w 68342"/>
                  <a:gd name="connsiteY43" fmla="*/ 13394 h 33835"/>
                  <a:gd name="connsiteX44" fmla="*/ 64565 w 68342"/>
                  <a:gd name="connsiteY44" fmla="*/ 13394 h 33835"/>
                  <a:gd name="connsiteX45" fmla="*/ 68171 w 68342"/>
                  <a:gd name="connsiteY45" fmla="*/ 18202 h 33835"/>
                  <a:gd name="connsiteX46" fmla="*/ 68171 w 68342"/>
                  <a:gd name="connsiteY46" fmla="*/ 18202 h 33835"/>
                  <a:gd name="connsiteX47" fmla="*/ 68171 w 68342"/>
                  <a:gd name="connsiteY47" fmla="*/ 18202 h 33835"/>
                  <a:gd name="connsiteX48" fmla="*/ 68171 w 68342"/>
                  <a:gd name="connsiteY48" fmla="*/ 18202 h 33835"/>
                  <a:gd name="connsiteX49" fmla="*/ 68171 w 68342"/>
                  <a:gd name="connsiteY49" fmla="*/ 18202 h 33835"/>
                  <a:gd name="connsiteX50" fmla="*/ 68343 w 68342"/>
                  <a:gd name="connsiteY50" fmla="*/ 18889 h 33835"/>
                  <a:gd name="connsiteX51" fmla="*/ 68343 w 68342"/>
                  <a:gd name="connsiteY51" fmla="*/ 18889 h 33835"/>
                  <a:gd name="connsiteX52" fmla="*/ 63878 w 68342"/>
                  <a:gd name="connsiteY52" fmla="*/ 22495 h 33835"/>
                  <a:gd name="connsiteX53" fmla="*/ 63878 w 68342"/>
                  <a:gd name="connsiteY53" fmla="*/ 22495 h 33835"/>
                  <a:gd name="connsiteX54" fmla="*/ 60444 w 68342"/>
                  <a:gd name="connsiteY54" fmla="*/ 21980 h 33835"/>
                  <a:gd name="connsiteX55" fmla="*/ 60444 w 68342"/>
                  <a:gd name="connsiteY55" fmla="*/ 21980 h 33835"/>
                  <a:gd name="connsiteX56" fmla="*/ 58727 w 68342"/>
                  <a:gd name="connsiteY56" fmla="*/ 27131 h 33835"/>
                  <a:gd name="connsiteX57" fmla="*/ 58727 w 68342"/>
                  <a:gd name="connsiteY57" fmla="*/ 27131 h 33835"/>
                  <a:gd name="connsiteX58" fmla="*/ 52889 w 68342"/>
                  <a:gd name="connsiteY58" fmla="*/ 28333 h 33835"/>
                  <a:gd name="connsiteX59" fmla="*/ 52889 w 68342"/>
                  <a:gd name="connsiteY59" fmla="*/ 28333 h 33835"/>
                  <a:gd name="connsiteX60" fmla="*/ 43101 w 68342"/>
                  <a:gd name="connsiteY60" fmla="*/ 27818 h 33835"/>
                  <a:gd name="connsiteX61" fmla="*/ 43101 w 68342"/>
                  <a:gd name="connsiteY61" fmla="*/ 27818 h 33835"/>
                  <a:gd name="connsiteX62" fmla="*/ 42242 w 68342"/>
                  <a:gd name="connsiteY62" fmla="*/ 27646 h 33835"/>
                  <a:gd name="connsiteX63" fmla="*/ 41555 w 68342"/>
                  <a:gd name="connsiteY63" fmla="*/ 26960 h 33835"/>
                  <a:gd name="connsiteX64" fmla="*/ 38636 w 68342"/>
                  <a:gd name="connsiteY64" fmla="*/ 23869 h 33835"/>
                  <a:gd name="connsiteX65" fmla="*/ 38636 w 68342"/>
                  <a:gd name="connsiteY65" fmla="*/ 23869 h 33835"/>
                  <a:gd name="connsiteX66" fmla="*/ 36747 w 68342"/>
                  <a:gd name="connsiteY66" fmla="*/ 24899 h 33835"/>
                  <a:gd name="connsiteX67" fmla="*/ 36747 w 68342"/>
                  <a:gd name="connsiteY67" fmla="*/ 24899 h 33835"/>
                  <a:gd name="connsiteX68" fmla="*/ 28848 w 68342"/>
                  <a:gd name="connsiteY68" fmla="*/ 26273 h 33835"/>
                  <a:gd name="connsiteX69" fmla="*/ 28848 w 68342"/>
                  <a:gd name="connsiteY69" fmla="*/ 26273 h 33835"/>
                  <a:gd name="connsiteX70" fmla="*/ 22495 w 68342"/>
                  <a:gd name="connsiteY70" fmla="*/ 30050 h 33835"/>
                  <a:gd name="connsiteX71" fmla="*/ 22495 w 68342"/>
                  <a:gd name="connsiteY71" fmla="*/ 30050 h 33835"/>
                  <a:gd name="connsiteX72" fmla="*/ 14939 w 68342"/>
                  <a:gd name="connsiteY72" fmla="*/ 32626 h 33835"/>
                  <a:gd name="connsiteX73" fmla="*/ 14939 w 68342"/>
                  <a:gd name="connsiteY73" fmla="*/ 32626 h 33835"/>
                  <a:gd name="connsiteX74" fmla="*/ 8758 w 68342"/>
                  <a:gd name="connsiteY74" fmla="*/ 33485 h 33835"/>
                  <a:gd name="connsiteX75" fmla="*/ 8758 w 68342"/>
                  <a:gd name="connsiteY75" fmla="*/ 33485 h 33835"/>
                  <a:gd name="connsiteX76" fmla="*/ 1030 w 68342"/>
                  <a:gd name="connsiteY76" fmla="*/ 31596 h 33835"/>
                  <a:gd name="connsiteX77" fmla="*/ 1030 w 68342"/>
                  <a:gd name="connsiteY77" fmla="*/ 31596 h 33835"/>
                  <a:gd name="connsiteX78" fmla="*/ 5667 w 68342"/>
                  <a:gd name="connsiteY78" fmla="*/ 29020 h 33835"/>
                  <a:gd name="connsiteX79" fmla="*/ 8414 w 68342"/>
                  <a:gd name="connsiteY79" fmla="*/ 29364 h 33835"/>
                  <a:gd name="connsiteX80" fmla="*/ 8414 w 68342"/>
                  <a:gd name="connsiteY80" fmla="*/ 29364 h 33835"/>
                  <a:gd name="connsiteX81" fmla="*/ 13909 w 68342"/>
                  <a:gd name="connsiteY81" fmla="*/ 28505 h 33835"/>
                  <a:gd name="connsiteX82" fmla="*/ 13909 w 68342"/>
                  <a:gd name="connsiteY82" fmla="*/ 28505 h 33835"/>
                  <a:gd name="connsiteX83" fmla="*/ 21464 w 68342"/>
                  <a:gd name="connsiteY83" fmla="*/ 25929 h 33835"/>
                  <a:gd name="connsiteX84" fmla="*/ 21464 w 68342"/>
                  <a:gd name="connsiteY84" fmla="*/ 25929 h 33835"/>
                  <a:gd name="connsiteX85" fmla="*/ 27818 w 68342"/>
                  <a:gd name="connsiteY85" fmla="*/ 22152 h 33835"/>
                  <a:gd name="connsiteX86" fmla="*/ 27818 w 68342"/>
                  <a:gd name="connsiteY86" fmla="*/ 22152 h 33835"/>
                  <a:gd name="connsiteX87" fmla="*/ 34343 w 68342"/>
                  <a:gd name="connsiteY87" fmla="*/ 21121 h 33835"/>
                  <a:gd name="connsiteX88" fmla="*/ 34343 w 68342"/>
                  <a:gd name="connsiteY88" fmla="*/ 21121 h 33835"/>
                  <a:gd name="connsiteX89" fmla="*/ 35202 w 68342"/>
                  <a:gd name="connsiteY89" fmla="*/ 20778 h 33835"/>
                  <a:gd name="connsiteX90" fmla="*/ 35202 w 68342"/>
                  <a:gd name="connsiteY90" fmla="*/ 20778 h 33835"/>
                  <a:gd name="connsiteX91" fmla="*/ 32111 w 68342"/>
                  <a:gd name="connsiteY91" fmla="*/ 19232 h 33835"/>
                  <a:gd name="connsiteX92" fmla="*/ 32111 w 68342"/>
                  <a:gd name="connsiteY92" fmla="*/ 19232 h 33835"/>
                  <a:gd name="connsiteX93" fmla="*/ 22495 w 68342"/>
                  <a:gd name="connsiteY93" fmla="*/ 16828 h 33835"/>
                  <a:gd name="connsiteX94" fmla="*/ 22495 w 68342"/>
                  <a:gd name="connsiteY94" fmla="*/ 16828 h 33835"/>
                  <a:gd name="connsiteX95" fmla="*/ 15970 w 68342"/>
                  <a:gd name="connsiteY95" fmla="*/ 16485 h 33835"/>
                  <a:gd name="connsiteX96" fmla="*/ 15970 w 68342"/>
                  <a:gd name="connsiteY96" fmla="*/ 16485 h 33835"/>
                  <a:gd name="connsiteX97" fmla="*/ 9788 w 68342"/>
                  <a:gd name="connsiteY97" fmla="*/ 17000 h 33835"/>
                  <a:gd name="connsiteX98" fmla="*/ 9788 w 68342"/>
                  <a:gd name="connsiteY98" fmla="*/ 17000 h 33835"/>
                  <a:gd name="connsiteX99" fmla="*/ 4980 w 68342"/>
                  <a:gd name="connsiteY99" fmla="*/ 28505 h 33835"/>
                  <a:gd name="connsiteX100" fmla="*/ 4980 w 68342"/>
                  <a:gd name="connsiteY100" fmla="*/ 28505 h 33835"/>
                  <a:gd name="connsiteX101" fmla="*/ 5667 w 68342"/>
                  <a:gd name="connsiteY101" fmla="*/ 29020 h 33835"/>
                  <a:gd name="connsiteX102" fmla="*/ 5667 w 68342"/>
                  <a:gd name="connsiteY102" fmla="*/ 29020 h 33835"/>
                  <a:gd name="connsiteX103" fmla="*/ 52545 w 68342"/>
                  <a:gd name="connsiteY103" fmla="*/ 24040 h 33835"/>
                  <a:gd name="connsiteX104" fmla="*/ 54949 w 68342"/>
                  <a:gd name="connsiteY104" fmla="*/ 23869 h 33835"/>
                  <a:gd name="connsiteX105" fmla="*/ 54949 w 68342"/>
                  <a:gd name="connsiteY105" fmla="*/ 23869 h 33835"/>
                  <a:gd name="connsiteX106" fmla="*/ 55464 w 68342"/>
                  <a:gd name="connsiteY106" fmla="*/ 19404 h 33835"/>
                  <a:gd name="connsiteX107" fmla="*/ 55464 w 68342"/>
                  <a:gd name="connsiteY107" fmla="*/ 19404 h 33835"/>
                  <a:gd name="connsiteX108" fmla="*/ 55464 w 68342"/>
                  <a:gd name="connsiteY108" fmla="*/ 19060 h 33835"/>
                  <a:gd name="connsiteX109" fmla="*/ 57525 w 68342"/>
                  <a:gd name="connsiteY109" fmla="*/ 17000 h 33835"/>
                  <a:gd name="connsiteX110" fmla="*/ 57525 w 68342"/>
                  <a:gd name="connsiteY110" fmla="*/ 17000 h 33835"/>
                  <a:gd name="connsiteX111" fmla="*/ 58727 w 68342"/>
                  <a:gd name="connsiteY111" fmla="*/ 17172 h 33835"/>
                  <a:gd name="connsiteX112" fmla="*/ 58727 w 68342"/>
                  <a:gd name="connsiteY112" fmla="*/ 17172 h 33835"/>
                  <a:gd name="connsiteX113" fmla="*/ 60444 w 68342"/>
                  <a:gd name="connsiteY113" fmla="*/ 17687 h 33835"/>
                  <a:gd name="connsiteX114" fmla="*/ 60444 w 68342"/>
                  <a:gd name="connsiteY114" fmla="*/ 17687 h 33835"/>
                  <a:gd name="connsiteX115" fmla="*/ 61303 w 68342"/>
                  <a:gd name="connsiteY115" fmla="*/ 17859 h 33835"/>
                  <a:gd name="connsiteX116" fmla="*/ 61303 w 68342"/>
                  <a:gd name="connsiteY116" fmla="*/ 17859 h 33835"/>
                  <a:gd name="connsiteX117" fmla="*/ 59414 w 68342"/>
                  <a:gd name="connsiteY117" fmla="*/ 15626 h 33835"/>
                  <a:gd name="connsiteX118" fmla="*/ 59414 w 68342"/>
                  <a:gd name="connsiteY118" fmla="*/ 15626 h 33835"/>
                  <a:gd name="connsiteX119" fmla="*/ 59242 w 68342"/>
                  <a:gd name="connsiteY119" fmla="*/ 15111 h 33835"/>
                  <a:gd name="connsiteX120" fmla="*/ 59242 w 68342"/>
                  <a:gd name="connsiteY120" fmla="*/ 14596 h 33835"/>
                  <a:gd name="connsiteX121" fmla="*/ 58899 w 68342"/>
                  <a:gd name="connsiteY121" fmla="*/ 11848 h 33835"/>
                  <a:gd name="connsiteX122" fmla="*/ 58899 w 68342"/>
                  <a:gd name="connsiteY122" fmla="*/ 11848 h 33835"/>
                  <a:gd name="connsiteX123" fmla="*/ 58555 w 68342"/>
                  <a:gd name="connsiteY123" fmla="*/ 12020 h 33835"/>
                  <a:gd name="connsiteX124" fmla="*/ 57868 w 68342"/>
                  <a:gd name="connsiteY124" fmla="*/ 12020 h 33835"/>
                  <a:gd name="connsiteX125" fmla="*/ 50313 w 68342"/>
                  <a:gd name="connsiteY125" fmla="*/ 15798 h 33835"/>
                  <a:gd name="connsiteX126" fmla="*/ 50313 w 68342"/>
                  <a:gd name="connsiteY126" fmla="*/ 15798 h 33835"/>
                  <a:gd name="connsiteX127" fmla="*/ 49626 w 68342"/>
                  <a:gd name="connsiteY127" fmla="*/ 15798 h 33835"/>
                  <a:gd name="connsiteX128" fmla="*/ 49111 w 68342"/>
                  <a:gd name="connsiteY128" fmla="*/ 15626 h 33835"/>
                  <a:gd name="connsiteX129" fmla="*/ 45505 w 68342"/>
                  <a:gd name="connsiteY129" fmla="*/ 9616 h 33835"/>
                  <a:gd name="connsiteX130" fmla="*/ 45505 w 68342"/>
                  <a:gd name="connsiteY130" fmla="*/ 9616 h 33835"/>
                  <a:gd name="connsiteX131" fmla="*/ 45161 w 68342"/>
                  <a:gd name="connsiteY131" fmla="*/ 9616 h 33835"/>
                  <a:gd name="connsiteX132" fmla="*/ 40868 w 68342"/>
                  <a:gd name="connsiteY132" fmla="*/ 11162 h 33835"/>
                  <a:gd name="connsiteX133" fmla="*/ 40868 w 68342"/>
                  <a:gd name="connsiteY133" fmla="*/ 11162 h 33835"/>
                  <a:gd name="connsiteX134" fmla="*/ 38980 w 68342"/>
                  <a:gd name="connsiteY134" fmla="*/ 10475 h 33835"/>
                  <a:gd name="connsiteX135" fmla="*/ 38980 w 68342"/>
                  <a:gd name="connsiteY135" fmla="*/ 10475 h 33835"/>
                  <a:gd name="connsiteX136" fmla="*/ 34000 w 68342"/>
                  <a:gd name="connsiteY136" fmla="*/ 5667 h 33835"/>
                  <a:gd name="connsiteX137" fmla="*/ 34000 w 68342"/>
                  <a:gd name="connsiteY137" fmla="*/ 5667 h 33835"/>
                  <a:gd name="connsiteX138" fmla="*/ 33828 w 68342"/>
                  <a:gd name="connsiteY138" fmla="*/ 5667 h 33835"/>
                  <a:gd name="connsiteX139" fmla="*/ 33828 w 68342"/>
                  <a:gd name="connsiteY139" fmla="*/ 5667 h 33835"/>
                  <a:gd name="connsiteX140" fmla="*/ 33828 w 68342"/>
                  <a:gd name="connsiteY140" fmla="*/ 5667 h 33835"/>
                  <a:gd name="connsiteX141" fmla="*/ 33828 w 68342"/>
                  <a:gd name="connsiteY141" fmla="*/ 5667 h 33835"/>
                  <a:gd name="connsiteX142" fmla="*/ 33313 w 68342"/>
                  <a:gd name="connsiteY142" fmla="*/ 5667 h 33835"/>
                  <a:gd name="connsiteX143" fmla="*/ 33313 w 68342"/>
                  <a:gd name="connsiteY143" fmla="*/ 5667 h 33835"/>
                  <a:gd name="connsiteX144" fmla="*/ 33313 w 68342"/>
                  <a:gd name="connsiteY144" fmla="*/ 5667 h 33835"/>
                  <a:gd name="connsiteX145" fmla="*/ 33313 w 68342"/>
                  <a:gd name="connsiteY145" fmla="*/ 5667 h 33835"/>
                  <a:gd name="connsiteX146" fmla="*/ 33485 w 68342"/>
                  <a:gd name="connsiteY146" fmla="*/ 4808 h 33835"/>
                  <a:gd name="connsiteX147" fmla="*/ 32626 w 68342"/>
                  <a:gd name="connsiteY147" fmla="*/ 5495 h 33835"/>
                  <a:gd name="connsiteX148" fmla="*/ 31081 w 68342"/>
                  <a:gd name="connsiteY148" fmla="*/ 5323 h 33835"/>
                  <a:gd name="connsiteX149" fmla="*/ 31081 w 68342"/>
                  <a:gd name="connsiteY149" fmla="*/ 5323 h 33835"/>
                  <a:gd name="connsiteX150" fmla="*/ 29879 w 68342"/>
                  <a:gd name="connsiteY150" fmla="*/ 5323 h 33835"/>
                  <a:gd name="connsiteX151" fmla="*/ 29879 w 68342"/>
                  <a:gd name="connsiteY151" fmla="*/ 5323 h 33835"/>
                  <a:gd name="connsiteX152" fmla="*/ 38808 w 68342"/>
                  <a:gd name="connsiteY152" fmla="*/ 15970 h 33835"/>
                  <a:gd name="connsiteX153" fmla="*/ 38808 w 68342"/>
                  <a:gd name="connsiteY153" fmla="*/ 15970 h 33835"/>
                  <a:gd name="connsiteX154" fmla="*/ 38808 w 68342"/>
                  <a:gd name="connsiteY154" fmla="*/ 18374 h 33835"/>
                  <a:gd name="connsiteX155" fmla="*/ 38293 w 68342"/>
                  <a:gd name="connsiteY155" fmla="*/ 18374 h 33835"/>
                  <a:gd name="connsiteX156" fmla="*/ 37434 w 68342"/>
                  <a:gd name="connsiteY156" fmla="*/ 19747 h 33835"/>
                  <a:gd name="connsiteX157" fmla="*/ 37434 w 68342"/>
                  <a:gd name="connsiteY157" fmla="*/ 19747 h 33835"/>
                  <a:gd name="connsiteX158" fmla="*/ 38293 w 68342"/>
                  <a:gd name="connsiteY158" fmla="*/ 19576 h 33835"/>
                  <a:gd name="connsiteX159" fmla="*/ 38293 w 68342"/>
                  <a:gd name="connsiteY159" fmla="*/ 19576 h 33835"/>
                  <a:gd name="connsiteX160" fmla="*/ 41727 w 68342"/>
                  <a:gd name="connsiteY160" fmla="*/ 21808 h 33835"/>
                  <a:gd name="connsiteX161" fmla="*/ 41727 w 68342"/>
                  <a:gd name="connsiteY161" fmla="*/ 21808 h 33835"/>
                  <a:gd name="connsiteX162" fmla="*/ 43616 w 68342"/>
                  <a:gd name="connsiteY162" fmla="*/ 23697 h 33835"/>
                  <a:gd name="connsiteX163" fmla="*/ 43616 w 68342"/>
                  <a:gd name="connsiteY163" fmla="*/ 23697 h 33835"/>
                  <a:gd name="connsiteX164" fmla="*/ 52545 w 68342"/>
                  <a:gd name="connsiteY164" fmla="*/ 24040 h 33835"/>
                  <a:gd name="connsiteX165" fmla="*/ 52545 w 68342"/>
                  <a:gd name="connsiteY165" fmla="*/ 24040 h 33835"/>
                  <a:gd name="connsiteX166" fmla="*/ 68000 w 68342"/>
                  <a:gd name="connsiteY166" fmla="*/ 19404 h 33835"/>
                  <a:gd name="connsiteX167" fmla="*/ 65252 w 68342"/>
                  <a:gd name="connsiteY167" fmla="*/ 19919 h 33835"/>
                  <a:gd name="connsiteX168" fmla="*/ 64393 w 68342"/>
                  <a:gd name="connsiteY168" fmla="*/ 21636 h 33835"/>
                  <a:gd name="connsiteX169" fmla="*/ 68000 w 68342"/>
                  <a:gd name="connsiteY169" fmla="*/ 19404 h 33835"/>
                  <a:gd name="connsiteX170" fmla="*/ 68000 w 68342"/>
                  <a:gd name="connsiteY170" fmla="*/ 19404 h 33835"/>
                  <a:gd name="connsiteX171" fmla="*/ 55636 w 68342"/>
                  <a:gd name="connsiteY171" fmla="*/ 19919 h 33835"/>
                  <a:gd name="connsiteX172" fmla="*/ 55636 w 68342"/>
                  <a:gd name="connsiteY172" fmla="*/ 19919 h 33835"/>
                  <a:gd name="connsiteX173" fmla="*/ 55636 w 68342"/>
                  <a:gd name="connsiteY173" fmla="*/ 19919 h 33835"/>
                  <a:gd name="connsiteX174" fmla="*/ 55636 w 68342"/>
                  <a:gd name="connsiteY174" fmla="*/ 19919 h 33835"/>
                  <a:gd name="connsiteX175" fmla="*/ 55636 w 68342"/>
                  <a:gd name="connsiteY175" fmla="*/ 19919 h 33835"/>
                  <a:gd name="connsiteX176" fmla="*/ 36060 w 68342"/>
                  <a:gd name="connsiteY176" fmla="*/ 4465 h 33835"/>
                  <a:gd name="connsiteX177" fmla="*/ 34858 w 68342"/>
                  <a:gd name="connsiteY177" fmla="*/ 3606 h 33835"/>
                  <a:gd name="connsiteX178" fmla="*/ 34858 w 68342"/>
                  <a:gd name="connsiteY178" fmla="*/ 3606 h 33835"/>
                  <a:gd name="connsiteX179" fmla="*/ 36060 w 68342"/>
                  <a:gd name="connsiteY179" fmla="*/ 4465 h 33835"/>
                  <a:gd name="connsiteX180" fmla="*/ 36060 w 68342"/>
                  <a:gd name="connsiteY180" fmla="*/ 4465 h 33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68342" h="33835">
                    <a:moveTo>
                      <a:pt x="1030" y="31596"/>
                    </a:moveTo>
                    <a:cubicBezTo>
                      <a:pt x="172" y="30737"/>
                      <a:pt x="0" y="29707"/>
                      <a:pt x="0" y="29192"/>
                    </a:cubicBezTo>
                    <a:lnTo>
                      <a:pt x="0" y="29192"/>
                    </a:lnTo>
                    <a:cubicBezTo>
                      <a:pt x="172" y="25071"/>
                      <a:pt x="4293" y="17343"/>
                      <a:pt x="5495" y="14939"/>
                    </a:cubicBezTo>
                    <a:lnTo>
                      <a:pt x="5495" y="14939"/>
                    </a:lnTo>
                    <a:cubicBezTo>
                      <a:pt x="8414" y="11162"/>
                      <a:pt x="12020" y="12364"/>
                      <a:pt x="15970" y="11848"/>
                    </a:cubicBezTo>
                    <a:lnTo>
                      <a:pt x="15970" y="11848"/>
                    </a:lnTo>
                    <a:cubicBezTo>
                      <a:pt x="19747" y="11848"/>
                      <a:pt x="23010" y="12192"/>
                      <a:pt x="23182" y="12192"/>
                    </a:cubicBezTo>
                    <a:lnTo>
                      <a:pt x="23182" y="12192"/>
                    </a:lnTo>
                    <a:lnTo>
                      <a:pt x="23010" y="14596"/>
                    </a:lnTo>
                    <a:lnTo>
                      <a:pt x="23525" y="12192"/>
                    </a:lnTo>
                    <a:cubicBezTo>
                      <a:pt x="23525" y="12192"/>
                      <a:pt x="28848" y="13222"/>
                      <a:pt x="33656" y="14939"/>
                    </a:cubicBezTo>
                    <a:lnTo>
                      <a:pt x="33656" y="14939"/>
                    </a:lnTo>
                    <a:cubicBezTo>
                      <a:pt x="33656" y="14939"/>
                      <a:pt x="33656" y="14939"/>
                      <a:pt x="33656" y="14939"/>
                    </a:cubicBezTo>
                    <a:lnTo>
                      <a:pt x="33656" y="14939"/>
                    </a:lnTo>
                    <a:cubicBezTo>
                      <a:pt x="32969" y="14081"/>
                      <a:pt x="31939" y="13051"/>
                      <a:pt x="30737" y="11848"/>
                    </a:cubicBezTo>
                    <a:lnTo>
                      <a:pt x="30737" y="11848"/>
                    </a:lnTo>
                    <a:cubicBezTo>
                      <a:pt x="28333" y="9616"/>
                      <a:pt x="25929" y="7727"/>
                      <a:pt x="24384" y="4293"/>
                    </a:cubicBezTo>
                    <a:lnTo>
                      <a:pt x="24384" y="4293"/>
                    </a:lnTo>
                    <a:cubicBezTo>
                      <a:pt x="25929" y="-343"/>
                      <a:pt x="28848" y="687"/>
                      <a:pt x="31768" y="0"/>
                    </a:cubicBezTo>
                    <a:lnTo>
                      <a:pt x="31768" y="0"/>
                    </a:lnTo>
                    <a:cubicBezTo>
                      <a:pt x="32798" y="0"/>
                      <a:pt x="34000" y="172"/>
                      <a:pt x="35202" y="687"/>
                    </a:cubicBezTo>
                    <a:lnTo>
                      <a:pt x="35202" y="687"/>
                    </a:lnTo>
                    <a:cubicBezTo>
                      <a:pt x="38980" y="1546"/>
                      <a:pt x="40181" y="4636"/>
                      <a:pt x="41555" y="5839"/>
                    </a:cubicBezTo>
                    <a:lnTo>
                      <a:pt x="41555" y="5839"/>
                    </a:lnTo>
                    <a:cubicBezTo>
                      <a:pt x="41727" y="5839"/>
                      <a:pt x="41899" y="5667"/>
                      <a:pt x="42070" y="5495"/>
                    </a:cubicBezTo>
                    <a:lnTo>
                      <a:pt x="42070" y="5495"/>
                    </a:lnTo>
                    <a:cubicBezTo>
                      <a:pt x="42757" y="5152"/>
                      <a:pt x="43788" y="4465"/>
                      <a:pt x="45333" y="4293"/>
                    </a:cubicBezTo>
                    <a:lnTo>
                      <a:pt x="45333" y="4293"/>
                    </a:lnTo>
                    <a:cubicBezTo>
                      <a:pt x="45505" y="4293"/>
                      <a:pt x="45677" y="4293"/>
                      <a:pt x="45848" y="4293"/>
                    </a:cubicBezTo>
                    <a:lnTo>
                      <a:pt x="45848" y="4293"/>
                    </a:lnTo>
                    <a:lnTo>
                      <a:pt x="45848" y="4293"/>
                    </a:lnTo>
                    <a:cubicBezTo>
                      <a:pt x="45848" y="4293"/>
                      <a:pt x="46020" y="4293"/>
                      <a:pt x="46020" y="4293"/>
                    </a:cubicBezTo>
                    <a:lnTo>
                      <a:pt x="46020" y="4293"/>
                    </a:lnTo>
                    <a:cubicBezTo>
                      <a:pt x="46192" y="4293"/>
                      <a:pt x="46363" y="4293"/>
                      <a:pt x="46363" y="4293"/>
                    </a:cubicBezTo>
                    <a:lnTo>
                      <a:pt x="46363" y="4293"/>
                    </a:lnTo>
                    <a:lnTo>
                      <a:pt x="46363" y="4293"/>
                    </a:lnTo>
                    <a:cubicBezTo>
                      <a:pt x="51000" y="5323"/>
                      <a:pt x="51515" y="9273"/>
                      <a:pt x="51687" y="10475"/>
                    </a:cubicBezTo>
                    <a:lnTo>
                      <a:pt x="51687" y="10475"/>
                    </a:lnTo>
                    <a:cubicBezTo>
                      <a:pt x="53060" y="10131"/>
                      <a:pt x="53919" y="7899"/>
                      <a:pt x="57353" y="6869"/>
                    </a:cubicBezTo>
                    <a:lnTo>
                      <a:pt x="57353" y="6869"/>
                    </a:lnTo>
                    <a:cubicBezTo>
                      <a:pt x="58040" y="6354"/>
                      <a:pt x="58899" y="6182"/>
                      <a:pt x="59585" y="6182"/>
                    </a:cubicBezTo>
                    <a:lnTo>
                      <a:pt x="59585" y="6182"/>
                    </a:lnTo>
                    <a:cubicBezTo>
                      <a:pt x="63707" y="6697"/>
                      <a:pt x="64393" y="10303"/>
                      <a:pt x="64565" y="13394"/>
                    </a:cubicBezTo>
                    <a:lnTo>
                      <a:pt x="64565" y="13394"/>
                    </a:lnTo>
                    <a:cubicBezTo>
                      <a:pt x="65252" y="14252"/>
                      <a:pt x="67485" y="14939"/>
                      <a:pt x="68171" y="18202"/>
                    </a:cubicBezTo>
                    <a:lnTo>
                      <a:pt x="68171" y="18202"/>
                    </a:lnTo>
                    <a:cubicBezTo>
                      <a:pt x="68171" y="18202"/>
                      <a:pt x="68171" y="18202"/>
                      <a:pt x="68171" y="18202"/>
                    </a:cubicBezTo>
                    <a:lnTo>
                      <a:pt x="68171" y="18202"/>
                    </a:lnTo>
                    <a:lnTo>
                      <a:pt x="68171" y="18202"/>
                    </a:lnTo>
                    <a:cubicBezTo>
                      <a:pt x="68171" y="18374"/>
                      <a:pt x="68171" y="18717"/>
                      <a:pt x="68343" y="18889"/>
                    </a:cubicBezTo>
                    <a:lnTo>
                      <a:pt x="68343" y="18889"/>
                    </a:lnTo>
                    <a:cubicBezTo>
                      <a:pt x="68171" y="21980"/>
                      <a:pt x="65081" y="22495"/>
                      <a:pt x="63878" y="22495"/>
                    </a:cubicBezTo>
                    <a:lnTo>
                      <a:pt x="63878" y="22495"/>
                    </a:lnTo>
                    <a:cubicBezTo>
                      <a:pt x="62676" y="22495"/>
                      <a:pt x="61474" y="22323"/>
                      <a:pt x="60444" y="21980"/>
                    </a:cubicBezTo>
                    <a:lnTo>
                      <a:pt x="60444" y="21980"/>
                    </a:lnTo>
                    <a:cubicBezTo>
                      <a:pt x="60101" y="23353"/>
                      <a:pt x="59757" y="25242"/>
                      <a:pt x="58727" y="27131"/>
                    </a:cubicBezTo>
                    <a:lnTo>
                      <a:pt x="58727" y="27131"/>
                    </a:lnTo>
                    <a:cubicBezTo>
                      <a:pt x="56495" y="28677"/>
                      <a:pt x="55293" y="28161"/>
                      <a:pt x="52889" y="28333"/>
                    </a:cubicBezTo>
                    <a:lnTo>
                      <a:pt x="52889" y="28333"/>
                    </a:lnTo>
                    <a:cubicBezTo>
                      <a:pt x="48596" y="28333"/>
                      <a:pt x="43101" y="27818"/>
                      <a:pt x="43101" y="27818"/>
                    </a:cubicBezTo>
                    <a:lnTo>
                      <a:pt x="43101" y="27818"/>
                    </a:lnTo>
                    <a:lnTo>
                      <a:pt x="42242" y="27646"/>
                    </a:lnTo>
                    <a:lnTo>
                      <a:pt x="41555" y="26960"/>
                    </a:lnTo>
                    <a:cubicBezTo>
                      <a:pt x="41555" y="26960"/>
                      <a:pt x="40353" y="25757"/>
                      <a:pt x="38636" y="23869"/>
                    </a:cubicBezTo>
                    <a:lnTo>
                      <a:pt x="38636" y="23869"/>
                    </a:lnTo>
                    <a:cubicBezTo>
                      <a:pt x="38293" y="24040"/>
                      <a:pt x="37606" y="24384"/>
                      <a:pt x="36747" y="24899"/>
                    </a:cubicBezTo>
                    <a:lnTo>
                      <a:pt x="36747" y="24899"/>
                    </a:lnTo>
                    <a:cubicBezTo>
                      <a:pt x="33656" y="26444"/>
                      <a:pt x="30565" y="26444"/>
                      <a:pt x="28848" y="26273"/>
                    </a:cubicBezTo>
                    <a:lnTo>
                      <a:pt x="28848" y="26273"/>
                    </a:lnTo>
                    <a:cubicBezTo>
                      <a:pt x="26788" y="26273"/>
                      <a:pt x="27646" y="29707"/>
                      <a:pt x="22495" y="30050"/>
                    </a:cubicBezTo>
                    <a:lnTo>
                      <a:pt x="22495" y="30050"/>
                    </a:lnTo>
                    <a:cubicBezTo>
                      <a:pt x="19576" y="30909"/>
                      <a:pt x="18889" y="32798"/>
                      <a:pt x="14939" y="32626"/>
                    </a:cubicBezTo>
                    <a:lnTo>
                      <a:pt x="14939" y="32626"/>
                    </a:lnTo>
                    <a:cubicBezTo>
                      <a:pt x="13051" y="33141"/>
                      <a:pt x="10990" y="33485"/>
                      <a:pt x="8758" y="33485"/>
                    </a:cubicBezTo>
                    <a:lnTo>
                      <a:pt x="8758" y="33485"/>
                    </a:lnTo>
                    <a:cubicBezTo>
                      <a:pt x="5667" y="34172"/>
                      <a:pt x="2404" y="34000"/>
                      <a:pt x="1030" y="31596"/>
                    </a:cubicBezTo>
                    <a:lnTo>
                      <a:pt x="1030" y="31596"/>
                    </a:lnTo>
                    <a:close/>
                    <a:moveTo>
                      <a:pt x="5667" y="29020"/>
                    </a:moveTo>
                    <a:cubicBezTo>
                      <a:pt x="6354" y="29192"/>
                      <a:pt x="7212" y="29364"/>
                      <a:pt x="8414" y="29364"/>
                    </a:cubicBezTo>
                    <a:lnTo>
                      <a:pt x="8414" y="29364"/>
                    </a:lnTo>
                    <a:cubicBezTo>
                      <a:pt x="9960" y="29364"/>
                      <a:pt x="11848" y="29020"/>
                      <a:pt x="13909" y="28505"/>
                    </a:cubicBezTo>
                    <a:lnTo>
                      <a:pt x="13909" y="28505"/>
                    </a:lnTo>
                    <a:cubicBezTo>
                      <a:pt x="16828" y="28505"/>
                      <a:pt x="15970" y="27818"/>
                      <a:pt x="21464" y="25929"/>
                    </a:cubicBezTo>
                    <a:lnTo>
                      <a:pt x="21464" y="25929"/>
                    </a:lnTo>
                    <a:cubicBezTo>
                      <a:pt x="23182" y="26444"/>
                      <a:pt x="21464" y="24727"/>
                      <a:pt x="27818" y="22152"/>
                    </a:cubicBezTo>
                    <a:lnTo>
                      <a:pt x="27818" y="22152"/>
                    </a:lnTo>
                    <a:cubicBezTo>
                      <a:pt x="30394" y="22152"/>
                      <a:pt x="32283" y="22152"/>
                      <a:pt x="34343" y="21121"/>
                    </a:cubicBezTo>
                    <a:lnTo>
                      <a:pt x="34343" y="21121"/>
                    </a:lnTo>
                    <a:cubicBezTo>
                      <a:pt x="34687" y="20949"/>
                      <a:pt x="34858" y="20949"/>
                      <a:pt x="35202" y="20778"/>
                    </a:cubicBezTo>
                    <a:lnTo>
                      <a:pt x="35202" y="20778"/>
                    </a:lnTo>
                    <a:cubicBezTo>
                      <a:pt x="33656" y="20606"/>
                      <a:pt x="32454" y="19919"/>
                      <a:pt x="32111" y="19232"/>
                    </a:cubicBezTo>
                    <a:lnTo>
                      <a:pt x="32111" y="19232"/>
                    </a:lnTo>
                    <a:cubicBezTo>
                      <a:pt x="28848" y="18202"/>
                      <a:pt x="23353" y="17000"/>
                      <a:pt x="22495" y="16828"/>
                    </a:cubicBezTo>
                    <a:lnTo>
                      <a:pt x="22495" y="16828"/>
                    </a:lnTo>
                    <a:cubicBezTo>
                      <a:pt x="21808" y="16828"/>
                      <a:pt x="18889" y="16485"/>
                      <a:pt x="15970" y="16485"/>
                    </a:cubicBezTo>
                    <a:lnTo>
                      <a:pt x="15970" y="16485"/>
                    </a:lnTo>
                    <a:cubicBezTo>
                      <a:pt x="13394" y="16485"/>
                      <a:pt x="10647" y="16656"/>
                      <a:pt x="9788" y="17000"/>
                    </a:cubicBezTo>
                    <a:lnTo>
                      <a:pt x="9788" y="17000"/>
                    </a:lnTo>
                    <a:cubicBezTo>
                      <a:pt x="8586" y="19404"/>
                      <a:pt x="5323" y="26616"/>
                      <a:pt x="4980" y="28505"/>
                    </a:cubicBezTo>
                    <a:lnTo>
                      <a:pt x="4980" y="28505"/>
                    </a:lnTo>
                    <a:cubicBezTo>
                      <a:pt x="4980" y="28677"/>
                      <a:pt x="5323" y="28848"/>
                      <a:pt x="5667" y="29020"/>
                    </a:cubicBezTo>
                    <a:lnTo>
                      <a:pt x="5667" y="29020"/>
                    </a:lnTo>
                    <a:close/>
                    <a:moveTo>
                      <a:pt x="52545" y="24040"/>
                    </a:moveTo>
                    <a:cubicBezTo>
                      <a:pt x="53576" y="24040"/>
                      <a:pt x="54434" y="24040"/>
                      <a:pt x="54949" y="23869"/>
                    </a:cubicBezTo>
                    <a:lnTo>
                      <a:pt x="54949" y="23869"/>
                    </a:lnTo>
                    <a:cubicBezTo>
                      <a:pt x="55464" y="21980"/>
                      <a:pt x="55636" y="19576"/>
                      <a:pt x="55464" y="19404"/>
                    </a:cubicBezTo>
                    <a:lnTo>
                      <a:pt x="55464" y="19404"/>
                    </a:lnTo>
                    <a:lnTo>
                      <a:pt x="55464" y="19060"/>
                    </a:lnTo>
                    <a:cubicBezTo>
                      <a:pt x="55808" y="19060"/>
                      <a:pt x="54606" y="18202"/>
                      <a:pt x="57525" y="17000"/>
                    </a:cubicBezTo>
                    <a:lnTo>
                      <a:pt x="57525" y="17000"/>
                    </a:lnTo>
                    <a:cubicBezTo>
                      <a:pt x="58040" y="17000"/>
                      <a:pt x="58384" y="17000"/>
                      <a:pt x="58727" y="17172"/>
                    </a:cubicBezTo>
                    <a:lnTo>
                      <a:pt x="58727" y="17172"/>
                    </a:lnTo>
                    <a:cubicBezTo>
                      <a:pt x="58899" y="17172"/>
                      <a:pt x="59585" y="17343"/>
                      <a:pt x="60444" y="17687"/>
                    </a:cubicBezTo>
                    <a:lnTo>
                      <a:pt x="60444" y="17687"/>
                    </a:lnTo>
                    <a:cubicBezTo>
                      <a:pt x="60788" y="17687"/>
                      <a:pt x="60959" y="17859"/>
                      <a:pt x="61303" y="17859"/>
                    </a:cubicBezTo>
                    <a:lnTo>
                      <a:pt x="61303" y="17859"/>
                    </a:lnTo>
                    <a:cubicBezTo>
                      <a:pt x="60788" y="17343"/>
                      <a:pt x="60101" y="16656"/>
                      <a:pt x="59414" y="15626"/>
                    </a:cubicBezTo>
                    <a:lnTo>
                      <a:pt x="59414" y="15626"/>
                    </a:lnTo>
                    <a:lnTo>
                      <a:pt x="59242" y="15111"/>
                    </a:lnTo>
                    <a:lnTo>
                      <a:pt x="59242" y="14596"/>
                    </a:lnTo>
                    <a:cubicBezTo>
                      <a:pt x="59242" y="13394"/>
                      <a:pt x="59070" y="12364"/>
                      <a:pt x="58899" y="11848"/>
                    </a:cubicBezTo>
                    <a:lnTo>
                      <a:pt x="58899" y="11848"/>
                    </a:lnTo>
                    <a:lnTo>
                      <a:pt x="58555" y="12020"/>
                    </a:lnTo>
                    <a:lnTo>
                      <a:pt x="57868" y="12020"/>
                    </a:lnTo>
                    <a:cubicBezTo>
                      <a:pt x="57868" y="11162"/>
                      <a:pt x="55808" y="15283"/>
                      <a:pt x="50313" y="15798"/>
                    </a:cubicBezTo>
                    <a:lnTo>
                      <a:pt x="50313" y="15798"/>
                    </a:lnTo>
                    <a:lnTo>
                      <a:pt x="49626" y="15798"/>
                    </a:lnTo>
                    <a:lnTo>
                      <a:pt x="49111" y="15626"/>
                    </a:lnTo>
                    <a:cubicBezTo>
                      <a:pt x="45848" y="12707"/>
                      <a:pt x="45677" y="10303"/>
                      <a:pt x="45505" y="9616"/>
                    </a:cubicBezTo>
                    <a:lnTo>
                      <a:pt x="45505" y="9616"/>
                    </a:lnTo>
                    <a:lnTo>
                      <a:pt x="45161" y="9616"/>
                    </a:lnTo>
                    <a:cubicBezTo>
                      <a:pt x="44303" y="9444"/>
                      <a:pt x="44131" y="10647"/>
                      <a:pt x="40868" y="11162"/>
                    </a:cubicBezTo>
                    <a:lnTo>
                      <a:pt x="40868" y="11162"/>
                    </a:lnTo>
                    <a:cubicBezTo>
                      <a:pt x="39838" y="11162"/>
                      <a:pt x="38980" y="10647"/>
                      <a:pt x="38980" y="10475"/>
                    </a:cubicBezTo>
                    <a:lnTo>
                      <a:pt x="38980" y="10475"/>
                    </a:lnTo>
                    <a:cubicBezTo>
                      <a:pt x="35889" y="8414"/>
                      <a:pt x="34515" y="6010"/>
                      <a:pt x="34000" y="5667"/>
                    </a:cubicBezTo>
                    <a:lnTo>
                      <a:pt x="34000" y="5667"/>
                    </a:lnTo>
                    <a:cubicBezTo>
                      <a:pt x="34000" y="5667"/>
                      <a:pt x="33828" y="5667"/>
                      <a:pt x="33828" y="5667"/>
                    </a:cubicBezTo>
                    <a:lnTo>
                      <a:pt x="33828" y="5667"/>
                    </a:lnTo>
                    <a:lnTo>
                      <a:pt x="33828" y="5667"/>
                    </a:lnTo>
                    <a:lnTo>
                      <a:pt x="33828" y="5667"/>
                    </a:lnTo>
                    <a:cubicBezTo>
                      <a:pt x="33485" y="5667"/>
                      <a:pt x="33313" y="5667"/>
                      <a:pt x="33313" y="5667"/>
                    </a:cubicBezTo>
                    <a:lnTo>
                      <a:pt x="33313" y="5667"/>
                    </a:lnTo>
                    <a:lnTo>
                      <a:pt x="33313" y="5667"/>
                    </a:lnTo>
                    <a:lnTo>
                      <a:pt x="33313" y="5667"/>
                    </a:lnTo>
                    <a:lnTo>
                      <a:pt x="33485" y="4808"/>
                    </a:lnTo>
                    <a:lnTo>
                      <a:pt x="32626" y="5495"/>
                    </a:lnTo>
                    <a:cubicBezTo>
                      <a:pt x="32454" y="5323"/>
                      <a:pt x="31768" y="5152"/>
                      <a:pt x="31081" y="5323"/>
                    </a:cubicBezTo>
                    <a:lnTo>
                      <a:pt x="31081" y="5323"/>
                    </a:lnTo>
                    <a:cubicBezTo>
                      <a:pt x="30737" y="5323"/>
                      <a:pt x="30222" y="5323"/>
                      <a:pt x="29879" y="5323"/>
                    </a:cubicBezTo>
                    <a:lnTo>
                      <a:pt x="29879" y="5323"/>
                    </a:lnTo>
                    <a:cubicBezTo>
                      <a:pt x="32626" y="7727"/>
                      <a:pt x="38121" y="11848"/>
                      <a:pt x="38808" y="15970"/>
                    </a:cubicBezTo>
                    <a:lnTo>
                      <a:pt x="38808" y="15970"/>
                    </a:lnTo>
                    <a:lnTo>
                      <a:pt x="38808" y="18374"/>
                    </a:lnTo>
                    <a:lnTo>
                      <a:pt x="38293" y="18374"/>
                    </a:lnTo>
                    <a:cubicBezTo>
                      <a:pt x="38121" y="18889"/>
                      <a:pt x="37777" y="19404"/>
                      <a:pt x="37434" y="19747"/>
                    </a:cubicBezTo>
                    <a:lnTo>
                      <a:pt x="37434" y="19747"/>
                    </a:lnTo>
                    <a:cubicBezTo>
                      <a:pt x="37777" y="19747"/>
                      <a:pt x="37949" y="19576"/>
                      <a:pt x="38293" y="19576"/>
                    </a:cubicBezTo>
                    <a:lnTo>
                      <a:pt x="38293" y="19576"/>
                    </a:lnTo>
                    <a:cubicBezTo>
                      <a:pt x="40010" y="19576"/>
                      <a:pt x="41555" y="20949"/>
                      <a:pt x="41727" y="21808"/>
                    </a:cubicBezTo>
                    <a:lnTo>
                      <a:pt x="41727" y="21808"/>
                    </a:lnTo>
                    <a:cubicBezTo>
                      <a:pt x="42414" y="22495"/>
                      <a:pt x="43101" y="23182"/>
                      <a:pt x="43616" y="23697"/>
                    </a:cubicBezTo>
                    <a:lnTo>
                      <a:pt x="43616" y="23697"/>
                    </a:lnTo>
                    <a:cubicBezTo>
                      <a:pt x="45848" y="23697"/>
                      <a:pt x="49626" y="24040"/>
                      <a:pt x="52545" y="24040"/>
                    </a:cubicBezTo>
                    <a:lnTo>
                      <a:pt x="52545" y="24040"/>
                    </a:lnTo>
                    <a:close/>
                    <a:moveTo>
                      <a:pt x="68000" y="19404"/>
                    </a:moveTo>
                    <a:lnTo>
                      <a:pt x="65252" y="19919"/>
                    </a:lnTo>
                    <a:lnTo>
                      <a:pt x="64393" y="21636"/>
                    </a:lnTo>
                    <a:cubicBezTo>
                      <a:pt x="66626" y="22495"/>
                      <a:pt x="67828" y="20606"/>
                      <a:pt x="68000" y="19404"/>
                    </a:cubicBezTo>
                    <a:lnTo>
                      <a:pt x="68000" y="19404"/>
                    </a:lnTo>
                    <a:close/>
                    <a:moveTo>
                      <a:pt x="55636" y="19919"/>
                    </a:moveTo>
                    <a:lnTo>
                      <a:pt x="55636" y="19919"/>
                    </a:lnTo>
                    <a:lnTo>
                      <a:pt x="55636" y="19919"/>
                    </a:lnTo>
                    <a:lnTo>
                      <a:pt x="55636" y="19919"/>
                    </a:lnTo>
                    <a:lnTo>
                      <a:pt x="55636" y="19919"/>
                    </a:lnTo>
                    <a:close/>
                    <a:moveTo>
                      <a:pt x="36060" y="4465"/>
                    </a:moveTo>
                    <a:lnTo>
                      <a:pt x="34858" y="3606"/>
                    </a:lnTo>
                    <a:lnTo>
                      <a:pt x="34858" y="3606"/>
                    </a:lnTo>
                    <a:lnTo>
                      <a:pt x="36060" y="4465"/>
                    </a:lnTo>
                    <a:lnTo>
                      <a:pt x="36060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" name="图形 7">
              <a:extLst>
                <a:ext uri="{FF2B5EF4-FFF2-40B4-BE49-F238E27FC236}">
                  <a16:creationId xmlns:a16="http://schemas.microsoft.com/office/drawing/2014/main" xmlns="" id="{06CCEDEE-EAE7-466E-81E1-292684EB909C}"/>
                </a:ext>
              </a:extLst>
            </p:cNvPr>
            <p:cNvGrpSpPr/>
            <p:nvPr/>
          </p:nvGrpSpPr>
          <p:grpSpPr>
            <a:xfrm>
              <a:off x="4075436" y="4019553"/>
              <a:ext cx="52888" cy="31623"/>
              <a:chOff x="4075436" y="4019553"/>
              <a:chExt cx="52888" cy="31623"/>
            </a:xfrm>
            <a:solidFill>
              <a:srgbClr val="B4B4B4"/>
            </a:solidFill>
          </p:grpSpPr>
          <p:sp>
            <p:nvSpPr>
              <p:cNvPr id="3713" name="任意多边形: 形状 3712">
                <a:extLst>
                  <a:ext uri="{FF2B5EF4-FFF2-40B4-BE49-F238E27FC236}">
                    <a16:creationId xmlns:a16="http://schemas.microsoft.com/office/drawing/2014/main" xmlns="" id="{C90CA00A-EF9E-4CB2-BBAD-21DD45B9306B}"/>
                  </a:ext>
                </a:extLst>
              </p:cNvPr>
              <p:cNvSpPr/>
              <p:nvPr/>
            </p:nvSpPr>
            <p:spPr>
              <a:xfrm>
                <a:off x="4077656" y="4021985"/>
                <a:ext cx="47952" cy="26616"/>
              </a:xfrm>
              <a:custGeom>
                <a:avLst/>
                <a:gdLst>
                  <a:gd name="connsiteX0" fmla="*/ 43113 w 47952"/>
                  <a:gd name="connsiteY0" fmla="*/ 8929 h 26616"/>
                  <a:gd name="connsiteX1" fmla="*/ 29204 w 47952"/>
                  <a:gd name="connsiteY1" fmla="*/ 0 h 26616"/>
                  <a:gd name="connsiteX2" fmla="*/ 15295 w 47952"/>
                  <a:gd name="connsiteY2" fmla="*/ 1374 h 26616"/>
                  <a:gd name="connsiteX3" fmla="*/ 184 w 47952"/>
                  <a:gd name="connsiteY3" fmla="*/ 7727 h 26616"/>
                  <a:gd name="connsiteX4" fmla="*/ 6538 w 47952"/>
                  <a:gd name="connsiteY4" fmla="*/ 11505 h 26616"/>
                  <a:gd name="connsiteX5" fmla="*/ 19073 w 47952"/>
                  <a:gd name="connsiteY5" fmla="*/ 12707 h 26616"/>
                  <a:gd name="connsiteX6" fmla="*/ 37962 w 47952"/>
                  <a:gd name="connsiteY6" fmla="*/ 26616 h 26616"/>
                  <a:gd name="connsiteX7" fmla="*/ 47921 w 47952"/>
                  <a:gd name="connsiteY7" fmla="*/ 16485 h 26616"/>
                  <a:gd name="connsiteX8" fmla="*/ 43113 w 47952"/>
                  <a:gd name="connsiteY8" fmla="*/ 8929 h 26616"/>
                  <a:gd name="connsiteX9" fmla="*/ 43113 w 47952"/>
                  <a:gd name="connsiteY9" fmla="*/ 8929 h 2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952" h="26616">
                    <a:moveTo>
                      <a:pt x="43113" y="8929"/>
                    </a:moveTo>
                    <a:cubicBezTo>
                      <a:pt x="43113" y="8929"/>
                      <a:pt x="32982" y="1374"/>
                      <a:pt x="29204" y="0"/>
                    </a:cubicBezTo>
                    <a:cubicBezTo>
                      <a:pt x="25426" y="0"/>
                      <a:pt x="17871" y="0"/>
                      <a:pt x="15295" y="1374"/>
                    </a:cubicBezTo>
                    <a:cubicBezTo>
                      <a:pt x="12719" y="2576"/>
                      <a:pt x="184" y="5152"/>
                      <a:pt x="184" y="7727"/>
                    </a:cubicBezTo>
                    <a:cubicBezTo>
                      <a:pt x="-1018" y="11505"/>
                      <a:pt x="3962" y="11505"/>
                      <a:pt x="6538" y="11505"/>
                    </a:cubicBezTo>
                    <a:cubicBezTo>
                      <a:pt x="9113" y="11505"/>
                      <a:pt x="16669" y="11505"/>
                      <a:pt x="19073" y="12707"/>
                    </a:cubicBezTo>
                    <a:cubicBezTo>
                      <a:pt x="21649" y="15283"/>
                      <a:pt x="34184" y="26616"/>
                      <a:pt x="37962" y="26616"/>
                    </a:cubicBezTo>
                    <a:cubicBezTo>
                      <a:pt x="40537" y="25414"/>
                      <a:pt x="48093" y="18889"/>
                      <a:pt x="47921" y="16485"/>
                    </a:cubicBezTo>
                    <a:cubicBezTo>
                      <a:pt x="48265" y="15283"/>
                      <a:pt x="45689" y="10131"/>
                      <a:pt x="43113" y="8929"/>
                    </a:cubicBezTo>
                    <a:lnTo>
                      <a:pt x="43113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4" name="任意多边形: 形状 3713">
                <a:extLst>
                  <a:ext uri="{FF2B5EF4-FFF2-40B4-BE49-F238E27FC236}">
                    <a16:creationId xmlns:a16="http://schemas.microsoft.com/office/drawing/2014/main" xmlns="" id="{61828978-2E15-48FB-99C1-FD7C31452774}"/>
                  </a:ext>
                </a:extLst>
              </p:cNvPr>
              <p:cNvSpPr/>
              <p:nvPr/>
            </p:nvSpPr>
            <p:spPr>
              <a:xfrm>
                <a:off x="4075436" y="4019553"/>
                <a:ext cx="52888" cy="31623"/>
              </a:xfrm>
              <a:custGeom>
                <a:avLst/>
                <a:gdLst>
                  <a:gd name="connsiteX0" fmla="*/ 39151 w 52888"/>
                  <a:gd name="connsiteY0" fmla="*/ 31280 h 31623"/>
                  <a:gd name="connsiteX1" fmla="*/ 20434 w 52888"/>
                  <a:gd name="connsiteY1" fmla="*/ 17200 h 31623"/>
                  <a:gd name="connsiteX2" fmla="*/ 20434 w 52888"/>
                  <a:gd name="connsiteY2" fmla="*/ 17200 h 31623"/>
                  <a:gd name="connsiteX3" fmla="*/ 9273 w 52888"/>
                  <a:gd name="connsiteY3" fmla="*/ 16341 h 31623"/>
                  <a:gd name="connsiteX4" fmla="*/ 9273 w 52888"/>
                  <a:gd name="connsiteY4" fmla="*/ 16341 h 31623"/>
                  <a:gd name="connsiteX5" fmla="*/ 8929 w 52888"/>
                  <a:gd name="connsiteY5" fmla="*/ 16341 h 31623"/>
                  <a:gd name="connsiteX6" fmla="*/ 0 w 52888"/>
                  <a:gd name="connsiteY6" fmla="*/ 11189 h 31623"/>
                  <a:gd name="connsiteX7" fmla="*/ 0 w 52888"/>
                  <a:gd name="connsiteY7" fmla="*/ 11189 h 31623"/>
                  <a:gd name="connsiteX8" fmla="*/ 343 w 52888"/>
                  <a:gd name="connsiteY8" fmla="*/ 9301 h 31623"/>
                  <a:gd name="connsiteX9" fmla="*/ 343 w 52888"/>
                  <a:gd name="connsiteY9" fmla="*/ 9301 h 31623"/>
                  <a:gd name="connsiteX10" fmla="*/ 343 w 52888"/>
                  <a:gd name="connsiteY10" fmla="*/ 9301 h 31623"/>
                  <a:gd name="connsiteX11" fmla="*/ 8414 w 52888"/>
                  <a:gd name="connsiteY11" fmla="*/ 3977 h 31623"/>
                  <a:gd name="connsiteX12" fmla="*/ 8414 w 52888"/>
                  <a:gd name="connsiteY12" fmla="*/ 3977 h 31623"/>
                  <a:gd name="connsiteX13" fmla="*/ 16485 w 52888"/>
                  <a:gd name="connsiteY13" fmla="*/ 1402 h 31623"/>
                  <a:gd name="connsiteX14" fmla="*/ 16485 w 52888"/>
                  <a:gd name="connsiteY14" fmla="*/ 1402 h 31623"/>
                  <a:gd name="connsiteX15" fmla="*/ 32282 w 52888"/>
                  <a:gd name="connsiteY15" fmla="*/ 28 h 31623"/>
                  <a:gd name="connsiteX16" fmla="*/ 32282 w 52888"/>
                  <a:gd name="connsiteY16" fmla="*/ 28 h 31623"/>
                  <a:gd name="connsiteX17" fmla="*/ 46878 w 52888"/>
                  <a:gd name="connsiteY17" fmla="*/ 9301 h 31623"/>
                  <a:gd name="connsiteX18" fmla="*/ 46878 w 52888"/>
                  <a:gd name="connsiteY18" fmla="*/ 9301 h 31623"/>
                  <a:gd name="connsiteX19" fmla="*/ 46878 w 52888"/>
                  <a:gd name="connsiteY19" fmla="*/ 9301 h 31623"/>
                  <a:gd name="connsiteX20" fmla="*/ 52717 w 52888"/>
                  <a:gd name="connsiteY20" fmla="*/ 18058 h 31623"/>
                  <a:gd name="connsiteX21" fmla="*/ 52717 w 52888"/>
                  <a:gd name="connsiteY21" fmla="*/ 18058 h 31623"/>
                  <a:gd name="connsiteX22" fmla="*/ 52717 w 52888"/>
                  <a:gd name="connsiteY22" fmla="*/ 18058 h 31623"/>
                  <a:gd name="connsiteX23" fmla="*/ 52717 w 52888"/>
                  <a:gd name="connsiteY23" fmla="*/ 18058 h 31623"/>
                  <a:gd name="connsiteX24" fmla="*/ 52717 w 52888"/>
                  <a:gd name="connsiteY24" fmla="*/ 18058 h 31623"/>
                  <a:gd name="connsiteX25" fmla="*/ 52717 w 52888"/>
                  <a:gd name="connsiteY25" fmla="*/ 18058 h 31623"/>
                  <a:gd name="connsiteX26" fmla="*/ 52717 w 52888"/>
                  <a:gd name="connsiteY26" fmla="*/ 18058 h 31623"/>
                  <a:gd name="connsiteX27" fmla="*/ 52717 w 52888"/>
                  <a:gd name="connsiteY27" fmla="*/ 18058 h 31623"/>
                  <a:gd name="connsiteX28" fmla="*/ 52717 w 52888"/>
                  <a:gd name="connsiteY28" fmla="*/ 18058 h 31623"/>
                  <a:gd name="connsiteX29" fmla="*/ 52889 w 52888"/>
                  <a:gd name="connsiteY29" fmla="*/ 18402 h 31623"/>
                  <a:gd name="connsiteX30" fmla="*/ 52889 w 52888"/>
                  <a:gd name="connsiteY30" fmla="*/ 18402 h 31623"/>
                  <a:gd name="connsiteX31" fmla="*/ 52889 w 52888"/>
                  <a:gd name="connsiteY31" fmla="*/ 18058 h 31623"/>
                  <a:gd name="connsiteX32" fmla="*/ 52889 w 52888"/>
                  <a:gd name="connsiteY32" fmla="*/ 18058 h 31623"/>
                  <a:gd name="connsiteX33" fmla="*/ 52889 w 52888"/>
                  <a:gd name="connsiteY33" fmla="*/ 18402 h 31623"/>
                  <a:gd name="connsiteX34" fmla="*/ 52889 w 52888"/>
                  <a:gd name="connsiteY34" fmla="*/ 18402 h 31623"/>
                  <a:gd name="connsiteX35" fmla="*/ 52889 w 52888"/>
                  <a:gd name="connsiteY35" fmla="*/ 18402 h 31623"/>
                  <a:gd name="connsiteX36" fmla="*/ 52889 w 52888"/>
                  <a:gd name="connsiteY36" fmla="*/ 18402 h 31623"/>
                  <a:gd name="connsiteX37" fmla="*/ 52889 w 52888"/>
                  <a:gd name="connsiteY37" fmla="*/ 18745 h 31623"/>
                  <a:gd name="connsiteX38" fmla="*/ 52889 w 52888"/>
                  <a:gd name="connsiteY38" fmla="*/ 18745 h 31623"/>
                  <a:gd name="connsiteX39" fmla="*/ 52889 w 52888"/>
                  <a:gd name="connsiteY39" fmla="*/ 18745 h 31623"/>
                  <a:gd name="connsiteX40" fmla="*/ 52889 w 52888"/>
                  <a:gd name="connsiteY40" fmla="*/ 18745 h 31623"/>
                  <a:gd name="connsiteX41" fmla="*/ 52889 w 52888"/>
                  <a:gd name="connsiteY41" fmla="*/ 18745 h 31623"/>
                  <a:gd name="connsiteX42" fmla="*/ 52889 w 52888"/>
                  <a:gd name="connsiteY42" fmla="*/ 18745 h 31623"/>
                  <a:gd name="connsiteX43" fmla="*/ 48596 w 52888"/>
                  <a:gd name="connsiteY43" fmla="*/ 20119 h 31623"/>
                  <a:gd name="connsiteX44" fmla="*/ 48939 w 52888"/>
                  <a:gd name="connsiteY44" fmla="*/ 20634 h 31623"/>
                  <a:gd name="connsiteX45" fmla="*/ 48939 w 52888"/>
                  <a:gd name="connsiteY45" fmla="*/ 20634 h 31623"/>
                  <a:gd name="connsiteX46" fmla="*/ 49282 w 52888"/>
                  <a:gd name="connsiteY46" fmla="*/ 20806 h 31623"/>
                  <a:gd name="connsiteX47" fmla="*/ 49282 w 52888"/>
                  <a:gd name="connsiteY47" fmla="*/ 20806 h 31623"/>
                  <a:gd name="connsiteX48" fmla="*/ 51515 w 52888"/>
                  <a:gd name="connsiteY48" fmla="*/ 20806 h 31623"/>
                  <a:gd name="connsiteX49" fmla="*/ 51515 w 52888"/>
                  <a:gd name="connsiteY49" fmla="*/ 20806 h 31623"/>
                  <a:gd name="connsiteX50" fmla="*/ 52717 w 52888"/>
                  <a:gd name="connsiteY50" fmla="*/ 19604 h 31623"/>
                  <a:gd name="connsiteX51" fmla="*/ 52717 w 52888"/>
                  <a:gd name="connsiteY51" fmla="*/ 19604 h 31623"/>
                  <a:gd name="connsiteX52" fmla="*/ 41899 w 52888"/>
                  <a:gd name="connsiteY52" fmla="*/ 30765 h 31623"/>
                  <a:gd name="connsiteX53" fmla="*/ 41899 w 52888"/>
                  <a:gd name="connsiteY53" fmla="*/ 30765 h 31623"/>
                  <a:gd name="connsiteX54" fmla="*/ 41899 w 52888"/>
                  <a:gd name="connsiteY54" fmla="*/ 30765 h 31623"/>
                  <a:gd name="connsiteX55" fmla="*/ 41899 w 52888"/>
                  <a:gd name="connsiteY55" fmla="*/ 30765 h 31623"/>
                  <a:gd name="connsiteX56" fmla="*/ 41727 w 52888"/>
                  <a:gd name="connsiteY56" fmla="*/ 30937 h 31623"/>
                  <a:gd name="connsiteX57" fmla="*/ 41727 w 52888"/>
                  <a:gd name="connsiteY57" fmla="*/ 30937 h 31623"/>
                  <a:gd name="connsiteX58" fmla="*/ 40181 w 52888"/>
                  <a:gd name="connsiteY58" fmla="*/ 31624 h 31623"/>
                  <a:gd name="connsiteX59" fmla="*/ 39151 w 52888"/>
                  <a:gd name="connsiteY59" fmla="*/ 31280 h 31623"/>
                  <a:gd name="connsiteX60" fmla="*/ 39151 w 52888"/>
                  <a:gd name="connsiteY60" fmla="*/ 31280 h 31623"/>
                  <a:gd name="connsiteX61" fmla="*/ 9273 w 52888"/>
                  <a:gd name="connsiteY61" fmla="*/ 11533 h 31623"/>
                  <a:gd name="connsiteX62" fmla="*/ 23181 w 52888"/>
                  <a:gd name="connsiteY62" fmla="*/ 13422 h 31623"/>
                  <a:gd name="connsiteX63" fmla="*/ 23181 w 52888"/>
                  <a:gd name="connsiteY63" fmla="*/ 13422 h 31623"/>
                  <a:gd name="connsiteX64" fmla="*/ 39838 w 52888"/>
                  <a:gd name="connsiteY64" fmla="*/ 26644 h 31623"/>
                  <a:gd name="connsiteX65" fmla="*/ 39838 w 52888"/>
                  <a:gd name="connsiteY65" fmla="*/ 26644 h 31623"/>
                  <a:gd name="connsiteX66" fmla="*/ 47222 w 52888"/>
                  <a:gd name="connsiteY66" fmla="*/ 19947 h 31623"/>
                  <a:gd name="connsiteX67" fmla="*/ 47222 w 52888"/>
                  <a:gd name="connsiteY67" fmla="*/ 19947 h 31623"/>
                  <a:gd name="connsiteX68" fmla="*/ 47909 w 52888"/>
                  <a:gd name="connsiteY68" fmla="*/ 19089 h 31623"/>
                  <a:gd name="connsiteX69" fmla="*/ 47909 w 52888"/>
                  <a:gd name="connsiteY69" fmla="*/ 19089 h 31623"/>
                  <a:gd name="connsiteX70" fmla="*/ 47909 w 52888"/>
                  <a:gd name="connsiteY70" fmla="*/ 19089 h 31623"/>
                  <a:gd name="connsiteX71" fmla="*/ 47909 w 52888"/>
                  <a:gd name="connsiteY71" fmla="*/ 19089 h 31623"/>
                  <a:gd name="connsiteX72" fmla="*/ 47909 w 52888"/>
                  <a:gd name="connsiteY72" fmla="*/ 19089 h 31623"/>
                  <a:gd name="connsiteX73" fmla="*/ 47909 w 52888"/>
                  <a:gd name="connsiteY73" fmla="*/ 19089 h 31623"/>
                  <a:gd name="connsiteX74" fmla="*/ 44303 w 52888"/>
                  <a:gd name="connsiteY74" fmla="*/ 13593 h 31623"/>
                  <a:gd name="connsiteX75" fmla="*/ 44303 w 52888"/>
                  <a:gd name="connsiteY75" fmla="*/ 13593 h 31623"/>
                  <a:gd name="connsiteX76" fmla="*/ 45333 w 52888"/>
                  <a:gd name="connsiteY76" fmla="*/ 11361 h 31623"/>
                  <a:gd name="connsiteX77" fmla="*/ 43788 w 52888"/>
                  <a:gd name="connsiteY77" fmla="*/ 13250 h 31623"/>
                  <a:gd name="connsiteX78" fmla="*/ 31424 w 52888"/>
                  <a:gd name="connsiteY78" fmla="*/ 4836 h 31623"/>
                  <a:gd name="connsiteX79" fmla="*/ 31424 w 52888"/>
                  <a:gd name="connsiteY79" fmla="*/ 4836 h 31623"/>
                  <a:gd name="connsiteX80" fmla="*/ 18717 w 52888"/>
                  <a:gd name="connsiteY80" fmla="*/ 5866 h 31623"/>
                  <a:gd name="connsiteX81" fmla="*/ 18717 w 52888"/>
                  <a:gd name="connsiteY81" fmla="*/ 5866 h 31623"/>
                  <a:gd name="connsiteX82" fmla="*/ 4808 w 52888"/>
                  <a:gd name="connsiteY82" fmla="*/ 10674 h 31623"/>
                  <a:gd name="connsiteX83" fmla="*/ 4808 w 52888"/>
                  <a:gd name="connsiteY83" fmla="*/ 10674 h 31623"/>
                  <a:gd name="connsiteX84" fmla="*/ 4808 w 52888"/>
                  <a:gd name="connsiteY84" fmla="*/ 10846 h 31623"/>
                  <a:gd name="connsiteX85" fmla="*/ 4808 w 52888"/>
                  <a:gd name="connsiteY85" fmla="*/ 11018 h 31623"/>
                  <a:gd name="connsiteX86" fmla="*/ 5323 w 52888"/>
                  <a:gd name="connsiteY86" fmla="*/ 11189 h 31623"/>
                  <a:gd name="connsiteX87" fmla="*/ 5323 w 52888"/>
                  <a:gd name="connsiteY87" fmla="*/ 11189 h 31623"/>
                  <a:gd name="connsiteX88" fmla="*/ 8757 w 52888"/>
                  <a:gd name="connsiteY88" fmla="*/ 11361 h 31623"/>
                  <a:gd name="connsiteX89" fmla="*/ 8757 w 52888"/>
                  <a:gd name="connsiteY89" fmla="*/ 11361 h 31623"/>
                  <a:gd name="connsiteX90" fmla="*/ 9273 w 52888"/>
                  <a:gd name="connsiteY90" fmla="*/ 11361 h 31623"/>
                  <a:gd name="connsiteX91" fmla="*/ 9273 w 52888"/>
                  <a:gd name="connsiteY91" fmla="*/ 11533 h 31623"/>
                  <a:gd name="connsiteX92" fmla="*/ 52717 w 52888"/>
                  <a:gd name="connsiteY92" fmla="*/ 17886 h 31623"/>
                  <a:gd name="connsiteX93" fmla="*/ 52717 w 52888"/>
                  <a:gd name="connsiteY93" fmla="*/ 17886 h 31623"/>
                  <a:gd name="connsiteX94" fmla="*/ 52717 w 52888"/>
                  <a:gd name="connsiteY94" fmla="*/ 17886 h 31623"/>
                  <a:gd name="connsiteX95" fmla="*/ 52717 w 52888"/>
                  <a:gd name="connsiteY95" fmla="*/ 17886 h 31623"/>
                  <a:gd name="connsiteX96" fmla="*/ 52889 w 52888"/>
                  <a:gd name="connsiteY96" fmla="*/ 18917 h 31623"/>
                  <a:gd name="connsiteX97" fmla="*/ 52717 w 52888"/>
                  <a:gd name="connsiteY97" fmla="*/ 19775 h 31623"/>
                  <a:gd name="connsiteX98" fmla="*/ 52717 w 52888"/>
                  <a:gd name="connsiteY98" fmla="*/ 19775 h 31623"/>
                  <a:gd name="connsiteX99" fmla="*/ 52889 w 52888"/>
                  <a:gd name="connsiteY99" fmla="*/ 18917 h 31623"/>
                  <a:gd name="connsiteX100" fmla="*/ 52889 w 52888"/>
                  <a:gd name="connsiteY100" fmla="*/ 18917 h 31623"/>
                  <a:gd name="connsiteX101" fmla="*/ 52889 w 52888"/>
                  <a:gd name="connsiteY101" fmla="*/ 18573 h 31623"/>
                  <a:gd name="connsiteX102" fmla="*/ 52889 w 52888"/>
                  <a:gd name="connsiteY102" fmla="*/ 18573 h 31623"/>
                  <a:gd name="connsiteX103" fmla="*/ 52889 w 52888"/>
                  <a:gd name="connsiteY103" fmla="*/ 18573 h 31623"/>
                  <a:gd name="connsiteX104" fmla="*/ 52889 w 52888"/>
                  <a:gd name="connsiteY104" fmla="*/ 18573 h 31623"/>
                  <a:gd name="connsiteX105" fmla="*/ 52889 w 52888"/>
                  <a:gd name="connsiteY105" fmla="*/ 18573 h 31623"/>
                  <a:gd name="connsiteX106" fmla="*/ 52889 w 52888"/>
                  <a:gd name="connsiteY106" fmla="*/ 18573 h 31623"/>
                  <a:gd name="connsiteX107" fmla="*/ 52889 w 52888"/>
                  <a:gd name="connsiteY107" fmla="*/ 18573 h 31623"/>
                  <a:gd name="connsiteX108" fmla="*/ 52717 w 52888"/>
                  <a:gd name="connsiteY108" fmla="*/ 18058 h 31623"/>
                  <a:gd name="connsiteX109" fmla="*/ 52717 w 52888"/>
                  <a:gd name="connsiteY109" fmla="*/ 18058 h 31623"/>
                  <a:gd name="connsiteX110" fmla="*/ 52717 w 52888"/>
                  <a:gd name="connsiteY110" fmla="*/ 18058 h 31623"/>
                  <a:gd name="connsiteX111" fmla="*/ 52717 w 52888"/>
                  <a:gd name="connsiteY111" fmla="*/ 18058 h 31623"/>
                  <a:gd name="connsiteX112" fmla="*/ 52717 w 52888"/>
                  <a:gd name="connsiteY112" fmla="*/ 18058 h 31623"/>
                  <a:gd name="connsiteX113" fmla="*/ 52717 w 52888"/>
                  <a:gd name="connsiteY113" fmla="*/ 18058 h 31623"/>
                  <a:gd name="connsiteX114" fmla="*/ 52717 w 52888"/>
                  <a:gd name="connsiteY114" fmla="*/ 18058 h 31623"/>
                  <a:gd name="connsiteX115" fmla="*/ 52717 w 52888"/>
                  <a:gd name="connsiteY115" fmla="*/ 18058 h 3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2888" h="31623">
                    <a:moveTo>
                      <a:pt x="39151" y="31280"/>
                    </a:moveTo>
                    <a:cubicBezTo>
                      <a:pt x="32626" y="29563"/>
                      <a:pt x="22666" y="19432"/>
                      <a:pt x="20434" y="17200"/>
                    </a:cubicBezTo>
                    <a:lnTo>
                      <a:pt x="20434" y="17200"/>
                    </a:lnTo>
                    <a:cubicBezTo>
                      <a:pt x="19232" y="16513"/>
                      <a:pt x="12020" y="16169"/>
                      <a:pt x="9273" y="16341"/>
                    </a:cubicBezTo>
                    <a:lnTo>
                      <a:pt x="9273" y="16341"/>
                    </a:lnTo>
                    <a:lnTo>
                      <a:pt x="8929" y="16341"/>
                    </a:lnTo>
                    <a:cubicBezTo>
                      <a:pt x="7040" y="15998"/>
                      <a:pt x="1030" y="17200"/>
                      <a:pt x="0" y="11189"/>
                    </a:cubicBezTo>
                    <a:lnTo>
                      <a:pt x="0" y="11189"/>
                    </a:lnTo>
                    <a:cubicBezTo>
                      <a:pt x="0" y="10503"/>
                      <a:pt x="172" y="9816"/>
                      <a:pt x="343" y="9301"/>
                    </a:cubicBezTo>
                    <a:lnTo>
                      <a:pt x="343" y="9301"/>
                    </a:lnTo>
                    <a:lnTo>
                      <a:pt x="343" y="9301"/>
                    </a:lnTo>
                    <a:cubicBezTo>
                      <a:pt x="1717" y="5351"/>
                      <a:pt x="5152" y="5695"/>
                      <a:pt x="8414" y="3977"/>
                    </a:cubicBezTo>
                    <a:lnTo>
                      <a:pt x="8414" y="3977"/>
                    </a:lnTo>
                    <a:cubicBezTo>
                      <a:pt x="11848" y="2776"/>
                      <a:pt x="15969" y="1745"/>
                      <a:pt x="16485" y="1402"/>
                    </a:cubicBezTo>
                    <a:lnTo>
                      <a:pt x="16485" y="1402"/>
                    </a:lnTo>
                    <a:cubicBezTo>
                      <a:pt x="20262" y="-315"/>
                      <a:pt x="27474" y="28"/>
                      <a:pt x="32282" y="28"/>
                    </a:cubicBezTo>
                    <a:lnTo>
                      <a:pt x="32282" y="28"/>
                    </a:lnTo>
                    <a:cubicBezTo>
                      <a:pt x="36919" y="1745"/>
                      <a:pt x="46707" y="9129"/>
                      <a:pt x="46878" y="9301"/>
                    </a:cubicBezTo>
                    <a:lnTo>
                      <a:pt x="46878" y="9301"/>
                    </a:lnTo>
                    <a:lnTo>
                      <a:pt x="46878" y="9301"/>
                    </a:lnTo>
                    <a:cubicBezTo>
                      <a:pt x="50141" y="11533"/>
                      <a:pt x="52202" y="15139"/>
                      <a:pt x="52717" y="18058"/>
                    </a:cubicBezTo>
                    <a:lnTo>
                      <a:pt x="52717" y="18058"/>
                    </a:lnTo>
                    <a:lnTo>
                      <a:pt x="52717" y="18058"/>
                    </a:ln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cubicBezTo>
                      <a:pt x="52717" y="18230"/>
                      <a:pt x="52717" y="18230"/>
                      <a:pt x="52889" y="18402"/>
                    </a:cubicBezTo>
                    <a:lnTo>
                      <a:pt x="52889" y="18402"/>
                    </a:lnTo>
                    <a:cubicBezTo>
                      <a:pt x="52889" y="18230"/>
                      <a:pt x="52889" y="18230"/>
                      <a:pt x="52889" y="18058"/>
                    </a:cubicBezTo>
                    <a:lnTo>
                      <a:pt x="52889" y="18058"/>
                    </a:lnTo>
                    <a:cubicBezTo>
                      <a:pt x="52889" y="18230"/>
                      <a:pt x="52889" y="18230"/>
                      <a:pt x="52889" y="18402"/>
                    </a:cubicBezTo>
                    <a:lnTo>
                      <a:pt x="52889" y="18402"/>
                    </a:lnTo>
                    <a:cubicBezTo>
                      <a:pt x="52889" y="18402"/>
                      <a:pt x="52889" y="18402"/>
                      <a:pt x="52889" y="18402"/>
                    </a:cubicBezTo>
                    <a:lnTo>
                      <a:pt x="52889" y="18402"/>
                    </a:lnTo>
                    <a:cubicBezTo>
                      <a:pt x="52889" y="18573"/>
                      <a:pt x="52889" y="18573"/>
                      <a:pt x="52889" y="18745"/>
                    </a:cubicBezTo>
                    <a:lnTo>
                      <a:pt x="52889" y="18745"/>
                    </a:lnTo>
                    <a:cubicBezTo>
                      <a:pt x="52889" y="18745"/>
                      <a:pt x="52889" y="18745"/>
                      <a:pt x="52889" y="18745"/>
                    </a:cubicBezTo>
                    <a:lnTo>
                      <a:pt x="52889" y="18745"/>
                    </a:lnTo>
                    <a:cubicBezTo>
                      <a:pt x="52889" y="18745"/>
                      <a:pt x="52889" y="18745"/>
                      <a:pt x="52889" y="18745"/>
                    </a:cubicBezTo>
                    <a:lnTo>
                      <a:pt x="52889" y="18745"/>
                    </a:lnTo>
                    <a:lnTo>
                      <a:pt x="48596" y="20119"/>
                    </a:lnTo>
                    <a:cubicBezTo>
                      <a:pt x="48596" y="20119"/>
                      <a:pt x="48767" y="20291"/>
                      <a:pt x="48939" y="20634"/>
                    </a:cubicBezTo>
                    <a:lnTo>
                      <a:pt x="48939" y="20634"/>
                    </a:lnTo>
                    <a:cubicBezTo>
                      <a:pt x="48939" y="20634"/>
                      <a:pt x="49111" y="20806"/>
                      <a:pt x="49282" y="20806"/>
                    </a:cubicBezTo>
                    <a:lnTo>
                      <a:pt x="49282" y="20806"/>
                    </a:lnTo>
                    <a:cubicBezTo>
                      <a:pt x="49626" y="20977"/>
                      <a:pt x="50141" y="21149"/>
                      <a:pt x="51515" y="20806"/>
                    </a:cubicBezTo>
                    <a:lnTo>
                      <a:pt x="51515" y="20806"/>
                    </a:lnTo>
                    <a:cubicBezTo>
                      <a:pt x="52202" y="20291"/>
                      <a:pt x="52545" y="19947"/>
                      <a:pt x="52717" y="19604"/>
                    </a:cubicBezTo>
                    <a:lnTo>
                      <a:pt x="52717" y="19604"/>
                    </a:lnTo>
                    <a:cubicBezTo>
                      <a:pt x="51171" y="24584"/>
                      <a:pt x="44990" y="28705"/>
                      <a:pt x="41899" y="30765"/>
                    </a:cubicBezTo>
                    <a:lnTo>
                      <a:pt x="41899" y="30765"/>
                    </a:lnTo>
                    <a:cubicBezTo>
                      <a:pt x="41899" y="30765"/>
                      <a:pt x="41899" y="30765"/>
                      <a:pt x="41899" y="30765"/>
                    </a:cubicBezTo>
                    <a:lnTo>
                      <a:pt x="41899" y="30765"/>
                    </a:lnTo>
                    <a:cubicBezTo>
                      <a:pt x="41899" y="30765"/>
                      <a:pt x="41727" y="30937"/>
                      <a:pt x="41727" y="30937"/>
                    </a:cubicBezTo>
                    <a:lnTo>
                      <a:pt x="41727" y="30937"/>
                    </a:lnTo>
                    <a:lnTo>
                      <a:pt x="40181" y="31624"/>
                    </a:lnTo>
                    <a:lnTo>
                      <a:pt x="39151" y="31280"/>
                    </a:lnTo>
                    <a:lnTo>
                      <a:pt x="39151" y="31280"/>
                    </a:lnTo>
                    <a:close/>
                    <a:moveTo>
                      <a:pt x="9273" y="11533"/>
                    </a:moveTo>
                    <a:cubicBezTo>
                      <a:pt x="12364" y="11533"/>
                      <a:pt x="18889" y="11361"/>
                      <a:pt x="23181" y="13422"/>
                    </a:cubicBezTo>
                    <a:lnTo>
                      <a:pt x="23181" y="13422"/>
                    </a:lnTo>
                    <a:cubicBezTo>
                      <a:pt x="24899" y="15654"/>
                      <a:pt x="37091" y="25614"/>
                      <a:pt x="39838" y="26644"/>
                    </a:cubicBezTo>
                    <a:lnTo>
                      <a:pt x="39838" y="26644"/>
                    </a:lnTo>
                    <a:cubicBezTo>
                      <a:pt x="41555" y="25442"/>
                      <a:pt x="45677" y="22179"/>
                      <a:pt x="47222" y="19947"/>
                    </a:cubicBezTo>
                    <a:lnTo>
                      <a:pt x="47222" y="19947"/>
                    </a:lnTo>
                    <a:cubicBezTo>
                      <a:pt x="47737" y="19432"/>
                      <a:pt x="47909" y="19089"/>
                      <a:pt x="47909" y="19089"/>
                    </a:cubicBezTo>
                    <a:lnTo>
                      <a:pt x="47909" y="19089"/>
                    </a:lnTo>
                    <a:cubicBezTo>
                      <a:pt x="47909" y="19089"/>
                      <a:pt x="47909" y="19089"/>
                      <a:pt x="47909" y="19089"/>
                    </a:cubicBezTo>
                    <a:lnTo>
                      <a:pt x="47909" y="19089"/>
                    </a:lnTo>
                    <a:lnTo>
                      <a:pt x="47909" y="19089"/>
                    </a:lnTo>
                    <a:lnTo>
                      <a:pt x="47909" y="19089"/>
                    </a:lnTo>
                    <a:cubicBezTo>
                      <a:pt x="47909" y="19089"/>
                      <a:pt x="45333" y="13765"/>
                      <a:pt x="44303" y="13593"/>
                    </a:cubicBezTo>
                    <a:lnTo>
                      <a:pt x="44303" y="13593"/>
                    </a:lnTo>
                    <a:lnTo>
                      <a:pt x="45333" y="11361"/>
                    </a:lnTo>
                    <a:lnTo>
                      <a:pt x="43788" y="13250"/>
                    </a:lnTo>
                    <a:cubicBezTo>
                      <a:pt x="43788" y="13250"/>
                      <a:pt x="33485" y="5523"/>
                      <a:pt x="31424" y="4836"/>
                    </a:cubicBezTo>
                    <a:lnTo>
                      <a:pt x="31424" y="4836"/>
                    </a:lnTo>
                    <a:cubicBezTo>
                      <a:pt x="27818" y="4664"/>
                      <a:pt x="19919" y="5008"/>
                      <a:pt x="18717" y="5866"/>
                    </a:cubicBezTo>
                    <a:lnTo>
                      <a:pt x="18717" y="5866"/>
                    </a:lnTo>
                    <a:cubicBezTo>
                      <a:pt x="15969" y="7068"/>
                      <a:pt x="6697" y="9301"/>
                      <a:pt x="4808" y="10674"/>
                    </a:cubicBezTo>
                    <a:lnTo>
                      <a:pt x="4808" y="10674"/>
                    </a:lnTo>
                    <a:lnTo>
                      <a:pt x="4808" y="10846"/>
                    </a:lnTo>
                    <a:lnTo>
                      <a:pt x="4808" y="11018"/>
                    </a:lnTo>
                    <a:cubicBezTo>
                      <a:pt x="4980" y="11018"/>
                      <a:pt x="5152" y="11189"/>
                      <a:pt x="5323" y="11189"/>
                    </a:cubicBezTo>
                    <a:lnTo>
                      <a:pt x="5323" y="11189"/>
                    </a:lnTo>
                    <a:cubicBezTo>
                      <a:pt x="6182" y="11361"/>
                      <a:pt x="7727" y="11533"/>
                      <a:pt x="8757" y="11361"/>
                    </a:cubicBezTo>
                    <a:lnTo>
                      <a:pt x="8757" y="11361"/>
                    </a:lnTo>
                    <a:lnTo>
                      <a:pt x="9273" y="11361"/>
                    </a:lnTo>
                    <a:lnTo>
                      <a:pt x="9273" y="11533"/>
                    </a:lnTo>
                    <a:close/>
                    <a:moveTo>
                      <a:pt x="52717" y="17886"/>
                    </a:moveTo>
                    <a:lnTo>
                      <a:pt x="52717" y="17886"/>
                    </a:lnTo>
                    <a:cubicBezTo>
                      <a:pt x="52545" y="17886"/>
                      <a:pt x="52545" y="17886"/>
                      <a:pt x="52717" y="17886"/>
                    </a:cubicBezTo>
                    <a:lnTo>
                      <a:pt x="52717" y="17886"/>
                    </a:lnTo>
                    <a:close/>
                    <a:moveTo>
                      <a:pt x="52889" y="18917"/>
                    </a:moveTo>
                    <a:cubicBezTo>
                      <a:pt x="52889" y="19089"/>
                      <a:pt x="52889" y="19432"/>
                      <a:pt x="52717" y="19775"/>
                    </a:cubicBezTo>
                    <a:lnTo>
                      <a:pt x="52717" y="19775"/>
                    </a:lnTo>
                    <a:cubicBezTo>
                      <a:pt x="52717" y="19604"/>
                      <a:pt x="52889" y="19260"/>
                      <a:pt x="52889" y="18917"/>
                    </a:cubicBezTo>
                    <a:lnTo>
                      <a:pt x="52889" y="18917"/>
                    </a:lnTo>
                    <a:close/>
                    <a:moveTo>
                      <a:pt x="52889" y="18573"/>
                    </a:moveTo>
                    <a:cubicBezTo>
                      <a:pt x="52889" y="18573"/>
                      <a:pt x="52889" y="18573"/>
                      <a:pt x="52889" y="18573"/>
                    </a:cubicBezTo>
                    <a:lnTo>
                      <a:pt x="52889" y="18573"/>
                    </a:lnTo>
                    <a:cubicBezTo>
                      <a:pt x="52889" y="18573"/>
                      <a:pt x="52889" y="18573"/>
                      <a:pt x="52889" y="18573"/>
                    </a:cubicBezTo>
                    <a:lnTo>
                      <a:pt x="52889" y="18573"/>
                    </a:lnTo>
                    <a:cubicBezTo>
                      <a:pt x="52889" y="18573"/>
                      <a:pt x="52889" y="18573"/>
                      <a:pt x="52889" y="18573"/>
                    </a:cubicBezTo>
                    <a:lnTo>
                      <a:pt x="52889" y="18573"/>
                    </a:lnTo>
                    <a:close/>
                    <a:moveTo>
                      <a:pt x="52717" y="18058"/>
                    </a:move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lnTo>
                      <a:pt x="52717" y="18058"/>
                    </a:ln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cubicBezTo>
                      <a:pt x="52717" y="18058"/>
                      <a:pt x="52717" y="18058"/>
                      <a:pt x="52717" y="18058"/>
                    </a:cubicBezTo>
                    <a:lnTo>
                      <a:pt x="52717" y="180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" name="图形 7">
              <a:extLst>
                <a:ext uri="{FF2B5EF4-FFF2-40B4-BE49-F238E27FC236}">
                  <a16:creationId xmlns:a16="http://schemas.microsoft.com/office/drawing/2014/main" xmlns="" id="{4495F929-85B5-4AD5-A154-9760CFA1C051}"/>
                </a:ext>
              </a:extLst>
            </p:cNvPr>
            <p:cNvGrpSpPr/>
            <p:nvPr/>
          </p:nvGrpSpPr>
          <p:grpSpPr>
            <a:xfrm>
              <a:off x="4097416" y="3981116"/>
              <a:ext cx="81049" cy="30737"/>
              <a:chOff x="4097416" y="3981116"/>
              <a:chExt cx="81049" cy="30737"/>
            </a:xfrm>
            <a:solidFill>
              <a:srgbClr val="B4B4B4"/>
            </a:solidFill>
          </p:grpSpPr>
          <p:sp>
            <p:nvSpPr>
              <p:cNvPr id="3711" name="任意多边形: 形状 3710">
                <a:extLst>
                  <a:ext uri="{FF2B5EF4-FFF2-40B4-BE49-F238E27FC236}">
                    <a16:creationId xmlns:a16="http://schemas.microsoft.com/office/drawing/2014/main" xmlns="" id="{ACB72983-A0B1-4F78-8621-F13241A3649C}"/>
                  </a:ext>
                </a:extLst>
              </p:cNvPr>
              <p:cNvSpPr/>
              <p:nvPr/>
            </p:nvSpPr>
            <p:spPr>
              <a:xfrm>
                <a:off x="4100028" y="3983378"/>
                <a:ext cx="76377" cy="25899"/>
              </a:xfrm>
              <a:custGeom>
                <a:avLst/>
                <a:gdLst>
                  <a:gd name="connsiteX0" fmla="*/ 29499 w 76377"/>
                  <a:gd name="connsiteY0" fmla="*/ 13193 h 25899"/>
                  <a:gd name="connsiteX1" fmla="*/ 1853 w 76377"/>
                  <a:gd name="connsiteY1" fmla="*/ 15768 h 25899"/>
                  <a:gd name="connsiteX2" fmla="*/ 4429 w 76377"/>
                  <a:gd name="connsiteY2" fmla="*/ 25900 h 25899"/>
                  <a:gd name="connsiteX3" fmla="*/ 25893 w 76377"/>
                  <a:gd name="connsiteY3" fmla="*/ 24526 h 25899"/>
                  <a:gd name="connsiteX4" fmla="*/ 37226 w 76377"/>
                  <a:gd name="connsiteY4" fmla="*/ 25728 h 25899"/>
                  <a:gd name="connsiteX5" fmla="*/ 51135 w 76377"/>
                  <a:gd name="connsiteY5" fmla="*/ 23152 h 25899"/>
                  <a:gd name="connsiteX6" fmla="*/ 68822 w 76377"/>
                  <a:gd name="connsiteY6" fmla="*/ 19375 h 25899"/>
                  <a:gd name="connsiteX7" fmla="*/ 76377 w 76377"/>
                  <a:gd name="connsiteY7" fmla="*/ 10445 h 25899"/>
                  <a:gd name="connsiteX8" fmla="*/ 75004 w 76377"/>
                  <a:gd name="connsiteY8" fmla="*/ 314 h 25899"/>
                  <a:gd name="connsiteX9" fmla="*/ 65044 w 76377"/>
                  <a:gd name="connsiteY9" fmla="*/ 13021 h 25899"/>
                  <a:gd name="connsiteX10" fmla="*/ 47358 w 76377"/>
                  <a:gd name="connsiteY10" fmla="*/ 14395 h 25899"/>
                  <a:gd name="connsiteX11" fmla="*/ 41004 w 76377"/>
                  <a:gd name="connsiteY11" fmla="*/ 16971 h 25899"/>
                  <a:gd name="connsiteX12" fmla="*/ 36024 w 76377"/>
                  <a:gd name="connsiteY12" fmla="*/ 13193 h 25899"/>
                  <a:gd name="connsiteX13" fmla="*/ 29499 w 76377"/>
                  <a:gd name="connsiteY13" fmla="*/ 13193 h 25899"/>
                  <a:gd name="connsiteX14" fmla="*/ 29499 w 76377"/>
                  <a:gd name="connsiteY14" fmla="*/ 13193 h 2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377" h="25899">
                    <a:moveTo>
                      <a:pt x="29499" y="13193"/>
                    </a:moveTo>
                    <a:cubicBezTo>
                      <a:pt x="29499" y="13193"/>
                      <a:pt x="4257" y="11991"/>
                      <a:pt x="1853" y="15768"/>
                    </a:cubicBezTo>
                    <a:cubicBezTo>
                      <a:pt x="-1925" y="19546"/>
                      <a:pt x="651" y="25900"/>
                      <a:pt x="4429" y="25900"/>
                    </a:cubicBezTo>
                    <a:cubicBezTo>
                      <a:pt x="7004" y="25900"/>
                      <a:pt x="19540" y="23324"/>
                      <a:pt x="25893" y="24526"/>
                    </a:cubicBezTo>
                    <a:cubicBezTo>
                      <a:pt x="32247" y="25728"/>
                      <a:pt x="32247" y="25728"/>
                      <a:pt x="37226" y="25728"/>
                    </a:cubicBezTo>
                    <a:cubicBezTo>
                      <a:pt x="41004" y="25728"/>
                      <a:pt x="45984" y="23152"/>
                      <a:pt x="51135" y="23152"/>
                    </a:cubicBezTo>
                    <a:cubicBezTo>
                      <a:pt x="54913" y="23152"/>
                      <a:pt x="65044" y="21950"/>
                      <a:pt x="68822" y="19375"/>
                    </a:cubicBezTo>
                    <a:cubicBezTo>
                      <a:pt x="72600" y="18172"/>
                      <a:pt x="76377" y="14223"/>
                      <a:pt x="76377" y="10445"/>
                    </a:cubicBezTo>
                    <a:cubicBezTo>
                      <a:pt x="76377" y="6667"/>
                      <a:pt x="76377" y="1516"/>
                      <a:pt x="75004" y="314"/>
                    </a:cubicBezTo>
                    <a:cubicBezTo>
                      <a:pt x="73802" y="-2262"/>
                      <a:pt x="72600" y="11819"/>
                      <a:pt x="65044" y="13021"/>
                    </a:cubicBezTo>
                    <a:cubicBezTo>
                      <a:pt x="56287" y="15597"/>
                      <a:pt x="51135" y="14395"/>
                      <a:pt x="47358" y="14395"/>
                    </a:cubicBezTo>
                    <a:cubicBezTo>
                      <a:pt x="44782" y="15597"/>
                      <a:pt x="41004" y="16971"/>
                      <a:pt x="41004" y="16971"/>
                    </a:cubicBezTo>
                    <a:cubicBezTo>
                      <a:pt x="41004" y="16971"/>
                      <a:pt x="38428" y="14395"/>
                      <a:pt x="36024" y="13193"/>
                    </a:cubicBezTo>
                    <a:cubicBezTo>
                      <a:pt x="33277" y="13193"/>
                      <a:pt x="29499" y="13193"/>
                      <a:pt x="29499" y="13193"/>
                    </a:cubicBezTo>
                    <a:lnTo>
                      <a:pt x="29499" y="131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2" name="任意多边形: 形状 3711">
                <a:extLst>
                  <a:ext uri="{FF2B5EF4-FFF2-40B4-BE49-F238E27FC236}">
                    <a16:creationId xmlns:a16="http://schemas.microsoft.com/office/drawing/2014/main" xmlns="" id="{E77312F8-CFB1-4027-BCDA-BE3F4701E54C}"/>
                  </a:ext>
                </a:extLst>
              </p:cNvPr>
              <p:cNvSpPr/>
              <p:nvPr/>
            </p:nvSpPr>
            <p:spPr>
              <a:xfrm>
                <a:off x="4097416" y="3981116"/>
                <a:ext cx="81049" cy="30737"/>
              </a:xfrm>
              <a:custGeom>
                <a:avLst/>
                <a:gdLst>
                  <a:gd name="connsiteX0" fmla="*/ 0 w 81049"/>
                  <a:gd name="connsiteY0" fmla="*/ 22495 h 30737"/>
                  <a:gd name="connsiteX1" fmla="*/ 2232 w 81049"/>
                  <a:gd name="connsiteY1" fmla="*/ 16656 h 30737"/>
                  <a:gd name="connsiteX2" fmla="*/ 2232 w 81049"/>
                  <a:gd name="connsiteY2" fmla="*/ 16656 h 30737"/>
                  <a:gd name="connsiteX3" fmla="*/ 23353 w 81049"/>
                  <a:gd name="connsiteY3" fmla="*/ 12707 h 30737"/>
                  <a:gd name="connsiteX4" fmla="*/ 23353 w 81049"/>
                  <a:gd name="connsiteY4" fmla="*/ 12707 h 30737"/>
                  <a:gd name="connsiteX5" fmla="*/ 31939 w 81049"/>
                  <a:gd name="connsiteY5" fmla="*/ 12879 h 30737"/>
                  <a:gd name="connsiteX6" fmla="*/ 31939 w 81049"/>
                  <a:gd name="connsiteY6" fmla="*/ 12879 h 30737"/>
                  <a:gd name="connsiteX7" fmla="*/ 31939 w 81049"/>
                  <a:gd name="connsiteY7" fmla="*/ 12879 h 30737"/>
                  <a:gd name="connsiteX8" fmla="*/ 38293 w 81049"/>
                  <a:gd name="connsiteY8" fmla="*/ 12879 h 30737"/>
                  <a:gd name="connsiteX9" fmla="*/ 38293 w 81049"/>
                  <a:gd name="connsiteY9" fmla="*/ 12879 h 30737"/>
                  <a:gd name="connsiteX10" fmla="*/ 38808 w 81049"/>
                  <a:gd name="connsiteY10" fmla="*/ 12879 h 30737"/>
                  <a:gd name="connsiteX11" fmla="*/ 39323 w 81049"/>
                  <a:gd name="connsiteY11" fmla="*/ 13222 h 30737"/>
                  <a:gd name="connsiteX12" fmla="*/ 43788 w 81049"/>
                  <a:gd name="connsiteY12" fmla="*/ 16485 h 30737"/>
                  <a:gd name="connsiteX13" fmla="*/ 43788 w 81049"/>
                  <a:gd name="connsiteY13" fmla="*/ 16485 h 30737"/>
                  <a:gd name="connsiteX14" fmla="*/ 48424 w 81049"/>
                  <a:gd name="connsiteY14" fmla="*/ 14596 h 30737"/>
                  <a:gd name="connsiteX15" fmla="*/ 48424 w 81049"/>
                  <a:gd name="connsiteY15" fmla="*/ 14596 h 30737"/>
                  <a:gd name="connsiteX16" fmla="*/ 48939 w 81049"/>
                  <a:gd name="connsiteY16" fmla="*/ 14252 h 30737"/>
                  <a:gd name="connsiteX17" fmla="*/ 49454 w 81049"/>
                  <a:gd name="connsiteY17" fmla="*/ 14252 h 30737"/>
                  <a:gd name="connsiteX18" fmla="*/ 56323 w 81049"/>
                  <a:gd name="connsiteY18" fmla="*/ 14596 h 30737"/>
                  <a:gd name="connsiteX19" fmla="*/ 56323 w 81049"/>
                  <a:gd name="connsiteY19" fmla="*/ 14596 h 30737"/>
                  <a:gd name="connsiteX20" fmla="*/ 66626 w 81049"/>
                  <a:gd name="connsiteY20" fmla="*/ 13051 h 30737"/>
                  <a:gd name="connsiteX21" fmla="*/ 66626 w 81049"/>
                  <a:gd name="connsiteY21" fmla="*/ 13051 h 30737"/>
                  <a:gd name="connsiteX22" fmla="*/ 73494 w 81049"/>
                  <a:gd name="connsiteY22" fmla="*/ 3435 h 30737"/>
                  <a:gd name="connsiteX23" fmla="*/ 73494 w 81049"/>
                  <a:gd name="connsiteY23" fmla="*/ 3435 h 30737"/>
                  <a:gd name="connsiteX24" fmla="*/ 76757 w 81049"/>
                  <a:gd name="connsiteY24" fmla="*/ 0 h 30737"/>
                  <a:gd name="connsiteX25" fmla="*/ 76757 w 81049"/>
                  <a:gd name="connsiteY25" fmla="*/ 0 h 30737"/>
                  <a:gd name="connsiteX26" fmla="*/ 78818 w 81049"/>
                  <a:gd name="connsiteY26" fmla="*/ 1031 h 30737"/>
                  <a:gd name="connsiteX27" fmla="*/ 78818 w 81049"/>
                  <a:gd name="connsiteY27" fmla="*/ 1031 h 30737"/>
                  <a:gd name="connsiteX28" fmla="*/ 80878 w 81049"/>
                  <a:gd name="connsiteY28" fmla="*/ 12879 h 30737"/>
                  <a:gd name="connsiteX29" fmla="*/ 80878 w 81049"/>
                  <a:gd name="connsiteY29" fmla="*/ 12879 h 30737"/>
                  <a:gd name="connsiteX30" fmla="*/ 80878 w 81049"/>
                  <a:gd name="connsiteY30" fmla="*/ 12879 h 30737"/>
                  <a:gd name="connsiteX31" fmla="*/ 80878 w 81049"/>
                  <a:gd name="connsiteY31" fmla="*/ 13051 h 30737"/>
                  <a:gd name="connsiteX32" fmla="*/ 80878 w 81049"/>
                  <a:gd name="connsiteY32" fmla="*/ 13051 h 30737"/>
                  <a:gd name="connsiteX33" fmla="*/ 80878 w 81049"/>
                  <a:gd name="connsiteY33" fmla="*/ 13051 h 30737"/>
                  <a:gd name="connsiteX34" fmla="*/ 80363 w 81049"/>
                  <a:gd name="connsiteY34" fmla="*/ 13051 h 30737"/>
                  <a:gd name="connsiteX35" fmla="*/ 78302 w 81049"/>
                  <a:gd name="connsiteY35" fmla="*/ 13737 h 30737"/>
                  <a:gd name="connsiteX36" fmla="*/ 78302 w 81049"/>
                  <a:gd name="connsiteY36" fmla="*/ 15283 h 30737"/>
                  <a:gd name="connsiteX37" fmla="*/ 80706 w 81049"/>
                  <a:gd name="connsiteY37" fmla="*/ 13222 h 30737"/>
                  <a:gd name="connsiteX38" fmla="*/ 80706 w 81049"/>
                  <a:gd name="connsiteY38" fmla="*/ 13222 h 30737"/>
                  <a:gd name="connsiteX39" fmla="*/ 72121 w 81049"/>
                  <a:gd name="connsiteY39" fmla="*/ 23869 h 30737"/>
                  <a:gd name="connsiteX40" fmla="*/ 72121 w 81049"/>
                  <a:gd name="connsiteY40" fmla="*/ 23869 h 30737"/>
                  <a:gd name="connsiteX41" fmla="*/ 53060 w 81049"/>
                  <a:gd name="connsiteY41" fmla="*/ 28161 h 30737"/>
                  <a:gd name="connsiteX42" fmla="*/ 53060 w 81049"/>
                  <a:gd name="connsiteY42" fmla="*/ 28161 h 30737"/>
                  <a:gd name="connsiteX43" fmla="*/ 39151 w 81049"/>
                  <a:gd name="connsiteY43" fmla="*/ 30737 h 30737"/>
                  <a:gd name="connsiteX44" fmla="*/ 39151 w 81049"/>
                  <a:gd name="connsiteY44" fmla="*/ 30737 h 30737"/>
                  <a:gd name="connsiteX45" fmla="*/ 27303 w 81049"/>
                  <a:gd name="connsiteY45" fmla="*/ 29364 h 30737"/>
                  <a:gd name="connsiteX46" fmla="*/ 27303 w 81049"/>
                  <a:gd name="connsiteY46" fmla="*/ 29364 h 30737"/>
                  <a:gd name="connsiteX47" fmla="*/ 23525 w 81049"/>
                  <a:gd name="connsiteY47" fmla="*/ 29020 h 30737"/>
                  <a:gd name="connsiteX48" fmla="*/ 23525 w 81049"/>
                  <a:gd name="connsiteY48" fmla="*/ 29020 h 30737"/>
                  <a:gd name="connsiteX49" fmla="*/ 6525 w 81049"/>
                  <a:gd name="connsiteY49" fmla="*/ 30737 h 30737"/>
                  <a:gd name="connsiteX50" fmla="*/ 6525 w 81049"/>
                  <a:gd name="connsiteY50" fmla="*/ 30737 h 30737"/>
                  <a:gd name="connsiteX51" fmla="*/ 0 w 81049"/>
                  <a:gd name="connsiteY51" fmla="*/ 22495 h 30737"/>
                  <a:gd name="connsiteX52" fmla="*/ 0 w 81049"/>
                  <a:gd name="connsiteY52" fmla="*/ 22495 h 30737"/>
                  <a:gd name="connsiteX53" fmla="*/ 7556 w 81049"/>
                  <a:gd name="connsiteY53" fmla="*/ 18889 h 30737"/>
                  <a:gd name="connsiteX54" fmla="*/ 6010 w 81049"/>
                  <a:gd name="connsiteY54" fmla="*/ 19747 h 30737"/>
                  <a:gd name="connsiteX55" fmla="*/ 6010 w 81049"/>
                  <a:gd name="connsiteY55" fmla="*/ 19747 h 30737"/>
                  <a:gd name="connsiteX56" fmla="*/ 4808 w 81049"/>
                  <a:gd name="connsiteY56" fmla="*/ 22495 h 30737"/>
                  <a:gd name="connsiteX57" fmla="*/ 4808 w 81049"/>
                  <a:gd name="connsiteY57" fmla="*/ 22495 h 30737"/>
                  <a:gd name="connsiteX58" fmla="*/ 6869 w 81049"/>
                  <a:gd name="connsiteY58" fmla="*/ 25757 h 30737"/>
                  <a:gd name="connsiteX59" fmla="*/ 6869 w 81049"/>
                  <a:gd name="connsiteY59" fmla="*/ 25757 h 30737"/>
                  <a:gd name="connsiteX60" fmla="*/ 23869 w 81049"/>
                  <a:gd name="connsiteY60" fmla="*/ 24040 h 30737"/>
                  <a:gd name="connsiteX61" fmla="*/ 23869 w 81049"/>
                  <a:gd name="connsiteY61" fmla="*/ 24040 h 30737"/>
                  <a:gd name="connsiteX62" fmla="*/ 28677 w 81049"/>
                  <a:gd name="connsiteY62" fmla="*/ 24384 h 30737"/>
                  <a:gd name="connsiteX63" fmla="*/ 28677 w 81049"/>
                  <a:gd name="connsiteY63" fmla="*/ 24384 h 30737"/>
                  <a:gd name="connsiteX64" fmla="*/ 39495 w 81049"/>
                  <a:gd name="connsiteY64" fmla="*/ 25586 h 30737"/>
                  <a:gd name="connsiteX65" fmla="*/ 39495 w 81049"/>
                  <a:gd name="connsiteY65" fmla="*/ 25586 h 30737"/>
                  <a:gd name="connsiteX66" fmla="*/ 53404 w 81049"/>
                  <a:gd name="connsiteY66" fmla="*/ 23010 h 30737"/>
                  <a:gd name="connsiteX67" fmla="*/ 53404 w 81049"/>
                  <a:gd name="connsiteY67" fmla="*/ 23010 h 30737"/>
                  <a:gd name="connsiteX68" fmla="*/ 70232 w 81049"/>
                  <a:gd name="connsiteY68" fmla="*/ 19232 h 30737"/>
                  <a:gd name="connsiteX69" fmla="*/ 70232 w 81049"/>
                  <a:gd name="connsiteY69" fmla="*/ 19232 h 30737"/>
                  <a:gd name="connsiteX70" fmla="*/ 76070 w 81049"/>
                  <a:gd name="connsiteY70" fmla="*/ 12707 h 30737"/>
                  <a:gd name="connsiteX71" fmla="*/ 76070 w 81049"/>
                  <a:gd name="connsiteY71" fmla="*/ 12707 h 30737"/>
                  <a:gd name="connsiteX72" fmla="*/ 76070 w 81049"/>
                  <a:gd name="connsiteY72" fmla="*/ 12535 h 30737"/>
                  <a:gd name="connsiteX73" fmla="*/ 76070 w 81049"/>
                  <a:gd name="connsiteY73" fmla="*/ 12364 h 30737"/>
                  <a:gd name="connsiteX74" fmla="*/ 76070 w 81049"/>
                  <a:gd name="connsiteY74" fmla="*/ 12364 h 30737"/>
                  <a:gd name="connsiteX75" fmla="*/ 76070 w 81049"/>
                  <a:gd name="connsiteY75" fmla="*/ 9960 h 30737"/>
                  <a:gd name="connsiteX76" fmla="*/ 76070 w 81049"/>
                  <a:gd name="connsiteY76" fmla="*/ 9960 h 30737"/>
                  <a:gd name="connsiteX77" fmla="*/ 67828 w 81049"/>
                  <a:gd name="connsiteY77" fmla="*/ 17515 h 30737"/>
                  <a:gd name="connsiteX78" fmla="*/ 67828 w 81049"/>
                  <a:gd name="connsiteY78" fmla="*/ 17515 h 30737"/>
                  <a:gd name="connsiteX79" fmla="*/ 56323 w 81049"/>
                  <a:gd name="connsiteY79" fmla="*/ 19232 h 30737"/>
                  <a:gd name="connsiteX80" fmla="*/ 56323 w 81049"/>
                  <a:gd name="connsiteY80" fmla="*/ 19232 h 30737"/>
                  <a:gd name="connsiteX81" fmla="*/ 49969 w 81049"/>
                  <a:gd name="connsiteY81" fmla="*/ 18889 h 30737"/>
                  <a:gd name="connsiteX82" fmla="*/ 49969 w 81049"/>
                  <a:gd name="connsiteY82" fmla="*/ 18889 h 30737"/>
                  <a:gd name="connsiteX83" fmla="*/ 43959 w 81049"/>
                  <a:gd name="connsiteY83" fmla="*/ 21293 h 30737"/>
                  <a:gd name="connsiteX84" fmla="*/ 43959 w 81049"/>
                  <a:gd name="connsiteY84" fmla="*/ 21293 h 30737"/>
                  <a:gd name="connsiteX85" fmla="*/ 42585 w 81049"/>
                  <a:gd name="connsiteY85" fmla="*/ 21808 h 30737"/>
                  <a:gd name="connsiteX86" fmla="*/ 41555 w 81049"/>
                  <a:gd name="connsiteY86" fmla="*/ 20778 h 30737"/>
                  <a:gd name="connsiteX87" fmla="*/ 37606 w 81049"/>
                  <a:gd name="connsiteY87" fmla="*/ 17687 h 30737"/>
                  <a:gd name="connsiteX88" fmla="*/ 37606 w 81049"/>
                  <a:gd name="connsiteY88" fmla="*/ 17687 h 30737"/>
                  <a:gd name="connsiteX89" fmla="*/ 31939 w 81049"/>
                  <a:gd name="connsiteY89" fmla="*/ 17687 h 30737"/>
                  <a:gd name="connsiteX90" fmla="*/ 31939 w 81049"/>
                  <a:gd name="connsiteY90" fmla="*/ 17687 h 30737"/>
                  <a:gd name="connsiteX91" fmla="*/ 31939 w 81049"/>
                  <a:gd name="connsiteY91" fmla="*/ 15283 h 30737"/>
                  <a:gd name="connsiteX92" fmla="*/ 31767 w 81049"/>
                  <a:gd name="connsiteY92" fmla="*/ 17687 h 30737"/>
                  <a:gd name="connsiteX93" fmla="*/ 23353 w 81049"/>
                  <a:gd name="connsiteY93" fmla="*/ 17515 h 30737"/>
                  <a:gd name="connsiteX94" fmla="*/ 23353 w 81049"/>
                  <a:gd name="connsiteY94" fmla="*/ 17515 h 30737"/>
                  <a:gd name="connsiteX95" fmla="*/ 22495 w 81049"/>
                  <a:gd name="connsiteY95" fmla="*/ 17515 h 30737"/>
                  <a:gd name="connsiteX96" fmla="*/ 22495 w 81049"/>
                  <a:gd name="connsiteY96" fmla="*/ 17515 h 30737"/>
                  <a:gd name="connsiteX97" fmla="*/ 7556 w 81049"/>
                  <a:gd name="connsiteY97" fmla="*/ 18889 h 30737"/>
                  <a:gd name="connsiteX98" fmla="*/ 7556 w 81049"/>
                  <a:gd name="connsiteY98" fmla="*/ 18889 h 30737"/>
                  <a:gd name="connsiteX99" fmla="*/ 81050 w 81049"/>
                  <a:gd name="connsiteY99" fmla="*/ 13051 h 30737"/>
                  <a:gd name="connsiteX100" fmla="*/ 81050 w 81049"/>
                  <a:gd name="connsiteY100" fmla="*/ 13051 h 30737"/>
                  <a:gd name="connsiteX101" fmla="*/ 81050 w 81049"/>
                  <a:gd name="connsiteY101" fmla="*/ 13051 h 30737"/>
                  <a:gd name="connsiteX102" fmla="*/ 81050 w 81049"/>
                  <a:gd name="connsiteY102" fmla="*/ 13051 h 30737"/>
                  <a:gd name="connsiteX103" fmla="*/ 81050 w 81049"/>
                  <a:gd name="connsiteY103" fmla="*/ 13051 h 30737"/>
                  <a:gd name="connsiteX104" fmla="*/ 81050 w 81049"/>
                  <a:gd name="connsiteY104" fmla="*/ 13051 h 30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049" h="30737">
                    <a:moveTo>
                      <a:pt x="0" y="22495"/>
                    </a:moveTo>
                    <a:cubicBezTo>
                      <a:pt x="0" y="20434"/>
                      <a:pt x="859" y="18030"/>
                      <a:pt x="2232" y="16656"/>
                    </a:cubicBezTo>
                    <a:lnTo>
                      <a:pt x="2232" y="16656"/>
                    </a:lnTo>
                    <a:cubicBezTo>
                      <a:pt x="6353" y="12192"/>
                      <a:pt x="15454" y="13051"/>
                      <a:pt x="23353" y="12707"/>
                    </a:cubicBezTo>
                    <a:lnTo>
                      <a:pt x="23353" y="12707"/>
                    </a:lnTo>
                    <a:cubicBezTo>
                      <a:pt x="27646" y="12707"/>
                      <a:pt x="31252" y="12879"/>
                      <a:pt x="31939" y="12879"/>
                    </a:cubicBezTo>
                    <a:lnTo>
                      <a:pt x="31939" y="12879"/>
                    </a:lnTo>
                    <a:lnTo>
                      <a:pt x="31939" y="12879"/>
                    </a:lnTo>
                    <a:cubicBezTo>
                      <a:pt x="31939" y="12879"/>
                      <a:pt x="35717" y="12879"/>
                      <a:pt x="38293" y="12879"/>
                    </a:cubicBezTo>
                    <a:lnTo>
                      <a:pt x="38293" y="12879"/>
                    </a:lnTo>
                    <a:lnTo>
                      <a:pt x="38808" y="12879"/>
                    </a:lnTo>
                    <a:lnTo>
                      <a:pt x="39323" y="13222"/>
                    </a:lnTo>
                    <a:cubicBezTo>
                      <a:pt x="41212" y="14081"/>
                      <a:pt x="42757" y="15455"/>
                      <a:pt x="43788" y="16485"/>
                    </a:cubicBezTo>
                    <a:lnTo>
                      <a:pt x="43788" y="16485"/>
                    </a:lnTo>
                    <a:cubicBezTo>
                      <a:pt x="45161" y="15970"/>
                      <a:pt x="47050" y="15283"/>
                      <a:pt x="48424" y="14596"/>
                    </a:cubicBezTo>
                    <a:lnTo>
                      <a:pt x="48424" y="14596"/>
                    </a:lnTo>
                    <a:lnTo>
                      <a:pt x="48939" y="14252"/>
                    </a:lnTo>
                    <a:lnTo>
                      <a:pt x="49454" y="14252"/>
                    </a:lnTo>
                    <a:cubicBezTo>
                      <a:pt x="51515" y="14252"/>
                      <a:pt x="53747" y="14596"/>
                      <a:pt x="56323" y="14596"/>
                    </a:cubicBezTo>
                    <a:lnTo>
                      <a:pt x="56323" y="14596"/>
                    </a:lnTo>
                    <a:cubicBezTo>
                      <a:pt x="59070" y="14596"/>
                      <a:pt x="62161" y="14252"/>
                      <a:pt x="66626" y="13051"/>
                    </a:cubicBezTo>
                    <a:lnTo>
                      <a:pt x="66626" y="13051"/>
                    </a:lnTo>
                    <a:cubicBezTo>
                      <a:pt x="69717" y="12879"/>
                      <a:pt x="72292" y="7040"/>
                      <a:pt x="73494" y="3435"/>
                    </a:cubicBezTo>
                    <a:lnTo>
                      <a:pt x="73494" y="3435"/>
                    </a:lnTo>
                    <a:cubicBezTo>
                      <a:pt x="74525" y="2404"/>
                      <a:pt x="72979" y="1202"/>
                      <a:pt x="76757" y="0"/>
                    </a:cubicBezTo>
                    <a:lnTo>
                      <a:pt x="76757" y="0"/>
                    </a:lnTo>
                    <a:cubicBezTo>
                      <a:pt x="78818" y="172"/>
                      <a:pt x="78989" y="1374"/>
                      <a:pt x="78818" y="1031"/>
                    </a:cubicBezTo>
                    <a:lnTo>
                      <a:pt x="78818" y="1031"/>
                    </a:lnTo>
                    <a:cubicBezTo>
                      <a:pt x="81393" y="4465"/>
                      <a:pt x="80535" y="8929"/>
                      <a:pt x="80878" y="12879"/>
                    </a:cubicBezTo>
                    <a:lnTo>
                      <a:pt x="80878" y="12879"/>
                    </a:lnTo>
                    <a:lnTo>
                      <a:pt x="80878" y="12879"/>
                    </a:lnTo>
                    <a:cubicBezTo>
                      <a:pt x="80878" y="12879"/>
                      <a:pt x="80878" y="13051"/>
                      <a:pt x="80878" y="13051"/>
                    </a:cubicBezTo>
                    <a:lnTo>
                      <a:pt x="80878" y="13051"/>
                    </a:lnTo>
                    <a:lnTo>
                      <a:pt x="80878" y="13051"/>
                    </a:lnTo>
                    <a:lnTo>
                      <a:pt x="80363" y="13051"/>
                    </a:lnTo>
                    <a:lnTo>
                      <a:pt x="78302" y="13737"/>
                    </a:lnTo>
                    <a:lnTo>
                      <a:pt x="78302" y="15283"/>
                    </a:lnTo>
                    <a:cubicBezTo>
                      <a:pt x="80191" y="15283"/>
                      <a:pt x="80706" y="13566"/>
                      <a:pt x="80706" y="13222"/>
                    </a:cubicBezTo>
                    <a:lnTo>
                      <a:pt x="80706" y="13222"/>
                    </a:lnTo>
                    <a:cubicBezTo>
                      <a:pt x="80363" y="18545"/>
                      <a:pt x="76070" y="22495"/>
                      <a:pt x="72121" y="23869"/>
                    </a:cubicBezTo>
                    <a:lnTo>
                      <a:pt x="72121" y="23869"/>
                    </a:lnTo>
                    <a:cubicBezTo>
                      <a:pt x="67141" y="27131"/>
                      <a:pt x="57353" y="27990"/>
                      <a:pt x="53060" y="28161"/>
                    </a:cubicBezTo>
                    <a:lnTo>
                      <a:pt x="53060" y="28161"/>
                    </a:lnTo>
                    <a:cubicBezTo>
                      <a:pt x="48767" y="27990"/>
                      <a:pt x="43959" y="30565"/>
                      <a:pt x="39151" y="30737"/>
                    </a:cubicBezTo>
                    <a:lnTo>
                      <a:pt x="39151" y="30737"/>
                    </a:lnTo>
                    <a:cubicBezTo>
                      <a:pt x="34171" y="30737"/>
                      <a:pt x="33485" y="30737"/>
                      <a:pt x="27303" y="29364"/>
                    </a:cubicBezTo>
                    <a:lnTo>
                      <a:pt x="27303" y="29364"/>
                    </a:lnTo>
                    <a:cubicBezTo>
                      <a:pt x="26273" y="29192"/>
                      <a:pt x="25070" y="29020"/>
                      <a:pt x="23525" y="29020"/>
                    </a:cubicBezTo>
                    <a:lnTo>
                      <a:pt x="23525" y="29020"/>
                    </a:lnTo>
                    <a:cubicBezTo>
                      <a:pt x="17172" y="29020"/>
                      <a:pt x="9101" y="30565"/>
                      <a:pt x="6525" y="30737"/>
                    </a:cubicBezTo>
                    <a:lnTo>
                      <a:pt x="6525" y="30737"/>
                    </a:lnTo>
                    <a:cubicBezTo>
                      <a:pt x="2576" y="30394"/>
                      <a:pt x="172" y="26444"/>
                      <a:pt x="0" y="22495"/>
                    </a:cubicBezTo>
                    <a:lnTo>
                      <a:pt x="0" y="22495"/>
                    </a:lnTo>
                    <a:close/>
                    <a:moveTo>
                      <a:pt x="7556" y="18889"/>
                    </a:moveTo>
                    <a:cubicBezTo>
                      <a:pt x="6525" y="19060"/>
                      <a:pt x="6353" y="19232"/>
                      <a:pt x="6010" y="19747"/>
                    </a:cubicBezTo>
                    <a:lnTo>
                      <a:pt x="6010" y="19747"/>
                    </a:lnTo>
                    <a:cubicBezTo>
                      <a:pt x="5152" y="20606"/>
                      <a:pt x="4808" y="21636"/>
                      <a:pt x="4808" y="22495"/>
                    </a:cubicBezTo>
                    <a:lnTo>
                      <a:pt x="4808" y="22495"/>
                    </a:lnTo>
                    <a:cubicBezTo>
                      <a:pt x="4808" y="24556"/>
                      <a:pt x="6182" y="25757"/>
                      <a:pt x="6869" y="25757"/>
                    </a:cubicBezTo>
                    <a:lnTo>
                      <a:pt x="6869" y="25757"/>
                    </a:lnTo>
                    <a:cubicBezTo>
                      <a:pt x="8242" y="25757"/>
                      <a:pt x="17172" y="24040"/>
                      <a:pt x="23869" y="24040"/>
                    </a:cubicBezTo>
                    <a:lnTo>
                      <a:pt x="23869" y="24040"/>
                    </a:lnTo>
                    <a:cubicBezTo>
                      <a:pt x="25586" y="24040"/>
                      <a:pt x="27131" y="24040"/>
                      <a:pt x="28677" y="24384"/>
                    </a:cubicBezTo>
                    <a:lnTo>
                      <a:pt x="28677" y="24384"/>
                    </a:lnTo>
                    <a:cubicBezTo>
                      <a:pt x="35202" y="25586"/>
                      <a:pt x="34515" y="25586"/>
                      <a:pt x="39495" y="25586"/>
                    </a:cubicBezTo>
                    <a:lnTo>
                      <a:pt x="39495" y="25586"/>
                    </a:lnTo>
                    <a:cubicBezTo>
                      <a:pt x="42242" y="25757"/>
                      <a:pt x="47565" y="23182"/>
                      <a:pt x="53404" y="23010"/>
                    </a:cubicBezTo>
                    <a:lnTo>
                      <a:pt x="53404" y="23010"/>
                    </a:lnTo>
                    <a:cubicBezTo>
                      <a:pt x="56666" y="23182"/>
                      <a:pt x="66969" y="21464"/>
                      <a:pt x="70232" y="19232"/>
                    </a:cubicBezTo>
                    <a:lnTo>
                      <a:pt x="70232" y="19232"/>
                    </a:lnTo>
                    <a:cubicBezTo>
                      <a:pt x="73151" y="18374"/>
                      <a:pt x="76242" y="14768"/>
                      <a:pt x="76070" y="12707"/>
                    </a:cubicBezTo>
                    <a:lnTo>
                      <a:pt x="76070" y="12707"/>
                    </a:lnTo>
                    <a:lnTo>
                      <a:pt x="76070" y="12535"/>
                    </a:lnTo>
                    <a:cubicBezTo>
                      <a:pt x="76070" y="12535"/>
                      <a:pt x="76070" y="12535"/>
                      <a:pt x="76070" y="12364"/>
                    </a:cubicBezTo>
                    <a:lnTo>
                      <a:pt x="76070" y="12364"/>
                    </a:lnTo>
                    <a:cubicBezTo>
                      <a:pt x="76070" y="11677"/>
                      <a:pt x="76070" y="10818"/>
                      <a:pt x="76070" y="9960"/>
                    </a:cubicBezTo>
                    <a:lnTo>
                      <a:pt x="76070" y="9960"/>
                    </a:lnTo>
                    <a:cubicBezTo>
                      <a:pt x="74525" y="13051"/>
                      <a:pt x="72121" y="16656"/>
                      <a:pt x="67828" y="17515"/>
                    </a:cubicBezTo>
                    <a:lnTo>
                      <a:pt x="67828" y="17515"/>
                    </a:lnTo>
                    <a:cubicBezTo>
                      <a:pt x="63191" y="18889"/>
                      <a:pt x="59414" y="19232"/>
                      <a:pt x="56323" y="19232"/>
                    </a:cubicBezTo>
                    <a:lnTo>
                      <a:pt x="56323" y="19232"/>
                    </a:lnTo>
                    <a:cubicBezTo>
                      <a:pt x="53747" y="19232"/>
                      <a:pt x="51515" y="19060"/>
                      <a:pt x="49969" y="18889"/>
                    </a:cubicBezTo>
                    <a:lnTo>
                      <a:pt x="49969" y="18889"/>
                    </a:lnTo>
                    <a:cubicBezTo>
                      <a:pt x="47222" y="20091"/>
                      <a:pt x="43959" y="21293"/>
                      <a:pt x="43959" y="21293"/>
                    </a:cubicBezTo>
                    <a:lnTo>
                      <a:pt x="43959" y="21293"/>
                    </a:lnTo>
                    <a:lnTo>
                      <a:pt x="42585" y="21808"/>
                    </a:lnTo>
                    <a:lnTo>
                      <a:pt x="41555" y="20778"/>
                    </a:lnTo>
                    <a:cubicBezTo>
                      <a:pt x="41555" y="20778"/>
                      <a:pt x="39495" y="18717"/>
                      <a:pt x="37606" y="17687"/>
                    </a:cubicBezTo>
                    <a:lnTo>
                      <a:pt x="37606" y="17687"/>
                    </a:lnTo>
                    <a:cubicBezTo>
                      <a:pt x="35030" y="17687"/>
                      <a:pt x="31939" y="17687"/>
                      <a:pt x="31939" y="17687"/>
                    </a:cubicBezTo>
                    <a:lnTo>
                      <a:pt x="31939" y="17687"/>
                    </a:lnTo>
                    <a:lnTo>
                      <a:pt x="31939" y="15283"/>
                    </a:lnTo>
                    <a:lnTo>
                      <a:pt x="31767" y="17687"/>
                    </a:lnTo>
                    <a:cubicBezTo>
                      <a:pt x="31767" y="17687"/>
                      <a:pt x="27990" y="17515"/>
                      <a:pt x="23353" y="17515"/>
                    </a:cubicBezTo>
                    <a:lnTo>
                      <a:pt x="23353" y="17515"/>
                    </a:lnTo>
                    <a:cubicBezTo>
                      <a:pt x="23010" y="17515"/>
                      <a:pt x="22838" y="17515"/>
                      <a:pt x="22495" y="17515"/>
                    </a:cubicBezTo>
                    <a:lnTo>
                      <a:pt x="22495" y="17515"/>
                    </a:lnTo>
                    <a:cubicBezTo>
                      <a:pt x="17343" y="17687"/>
                      <a:pt x="10646" y="18030"/>
                      <a:pt x="7556" y="18889"/>
                    </a:cubicBezTo>
                    <a:lnTo>
                      <a:pt x="7556" y="18889"/>
                    </a:lnTo>
                    <a:close/>
                    <a:moveTo>
                      <a:pt x="81050" y="13051"/>
                    </a:moveTo>
                    <a:lnTo>
                      <a:pt x="81050" y="13051"/>
                    </a:lnTo>
                    <a:cubicBezTo>
                      <a:pt x="81050" y="13051"/>
                      <a:pt x="81050" y="13051"/>
                      <a:pt x="81050" y="13051"/>
                    </a:cubicBezTo>
                    <a:lnTo>
                      <a:pt x="81050" y="13051"/>
                    </a:lnTo>
                    <a:cubicBezTo>
                      <a:pt x="81050" y="13051"/>
                      <a:pt x="81050" y="13051"/>
                      <a:pt x="81050" y="13051"/>
                    </a:cubicBezTo>
                    <a:lnTo>
                      <a:pt x="81050" y="130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" name="图形 7">
              <a:extLst>
                <a:ext uri="{FF2B5EF4-FFF2-40B4-BE49-F238E27FC236}">
                  <a16:creationId xmlns:a16="http://schemas.microsoft.com/office/drawing/2014/main" xmlns="" id="{29A0118D-2DFC-4D1C-972A-3DB95F6D4282}"/>
                </a:ext>
              </a:extLst>
            </p:cNvPr>
            <p:cNvGrpSpPr/>
            <p:nvPr/>
          </p:nvGrpSpPr>
          <p:grpSpPr>
            <a:xfrm>
              <a:off x="7965823" y="5962203"/>
              <a:ext cx="19070" cy="18201"/>
              <a:chOff x="7965823" y="5962203"/>
              <a:chExt cx="19070" cy="18201"/>
            </a:xfrm>
            <a:solidFill>
              <a:srgbClr val="B4B4B4"/>
            </a:solidFill>
          </p:grpSpPr>
          <p:sp>
            <p:nvSpPr>
              <p:cNvPr id="3709" name="任意多边形: 形状 3708">
                <a:extLst>
                  <a:ext uri="{FF2B5EF4-FFF2-40B4-BE49-F238E27FC236}">
                    <a16:creationId xmlns:a16="http://schemas.microsoft.com/office/drawing/2014/main" xmlns="" id="{57C7215A-3A40-4523-9F04-80FF094D6196}"/>
                  </a:ext>
                </a:extLst>
              </p:cNvPr>
              <p:cNvSpPr/>
              <p:nvPr/>
            </p:nvSpPr>
            <p:spPr>
              <a:xfrm>
                <a:off x="7968265" y="5964780"/>
                <a:ext cx="14139" cy="13110"/>
              </a:xfrm>
              <a:custGeom>
                <a:avLst/>
                <a:gdLst>
                  <a:gd name="connsiteX0" fmla="*/ 5124 w 14139"/>
                  <a:gd name="connsiteY0" fmla="*/ 0 h 13110"/>
                  <a:gd name="connsiteX1" fmla="*/ 12679 w 14139"/>
                  <a:gd name="connsiteY1" fmla="*/ 3778 h 13110"/>
                  <a:gd name="connsiteX2" fmla="*/ 12679 w 14139"/>
                  <a:gd name="connsiteY2" fmla="*/ 12707 h 13110"/>
                  <a:gd name="connsiteX3" fmla="*/ 7699 w 14139"/>
                  <a:gd name="connsiteY3" fmla="*/ 11505 h 13110"/>
                  <a:gd name="connsiteX4" fmla="*/ 144 w 14139"/>
                  <a:gd name="connsiteY4" fmla="*/ 1373 h 13110"/>
                  <a:gd name="connsiteX5" fmla="*/ 5124 w 14139"/>
                  <a:gd name="connsiteY5" fmla="*/ 0 h 13110"/>
                  <a:gd name="connsiteX6" fmla="*/ 5124 w 14139"/>
                  <a:gd name="connsiteY6" fmla="*/ 0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39" h="13110">
                    <a:moveTo>
                      <a:pt x="5124" y="0"/>
                    </a:moveTo>
                    <a:cubicBezTo>
                      <a:pt x="5124" y="0"/>
                      <a:pt x="11477" y="0"/>
                      <a:pt x="12679" y="3778"/>
                    </a:cubicBezTo>
                    <a:cubicBezTo>
                      <a:pt x="13881" y="7555"/>
                      <a:pt x="15255" y="12707"/>
                      <a:pt x="12679" y="12707"/>
                    </a:cubicBezTo>
                    <a:cubicBezTo>
                      <a:pt x="11477" y="14080"/>
                      <a:pt x="7699" y="11505"/>
                      <a:pt x="7699" y="11505"/>
                    </a:cubicBezTo>
                    <a:cubicBezTo>
                      <a:pt x="7699" y="11505"/>
                      <a:pt x="-1230" y="2576"/>
                      <a:pt x="144" y="1373"/>
                    </a:cubicBezTo>
                    <a:cubicBezTo>
                      <a:pt x="1346" y="0"/>
                      <a:pt x="5124" y="0"/>
                      <a:pt x="5124" y="0"/>
                    </a:cubicBezTo>
                    <a:lnTo>
                      <a:pt x="512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0" name="任意多边形: 形状 3709">
                <a:extLst>
                  <a:ext uri="{FF2B5EF4-FFF2-40B4-BE49-F238E27FC236}">
                    <a16:creationId xmlns:a16="http://schemas.microsoft.com/office/drawing/2014/main" xmlns="" id="{9EF89B84-B05C-4C1E-BA7D-297A8324FC88}"/>
                  </a:ext>
                </a:extLst>
              </p:cNvPr>
              <p:cNvSpPr/>
              <p:nvPr/>
            </p:nvSpPr>
            <p:spPr>
              <a:xfrm>
                <a:off x="7965823" y="5962203"/>
                <a:ext cx="19070" cy="18201"/>
              </a:xfrm>
              <a:custGeom>
                <a:avLst/>
                <a:gdLst>
                  <a:gd name="connsiteX0" fmla="*/ 8425 w 19070"/>
                  <a:gd name="connsiteY0" fmla="*/ 15626 h 18201"/>
                  <a:gd name="connsiteX1" fmla="*/ 11 w 19070"/>
                  <a:gd name="connsiteY1" fmla="*/ 4122 h 18201"/>
                  <a:gd name="connsiteX2" fmla="*/ 11 w 19070"/>
                  <a:gd name="connsiteY2" fmla="*/ 4122 h 18201"/>
                  <a:gd name="connsiteX3" fmla="*/ 869 w 19070"/>
                  <a:gd name="connsiteY3" fmla="*/ 2061 h 18201"/>
                  <a:gd name="connsiteX4" fmla="*/ 869 w 19070"/>
                  <a:gd name="connsiteY4" fmla="*/ 2061 h 18201"/>
                  <a:gd name="connsiteX5" fmla="*/ 7566 w 19070"/>
                  <a:gd name="connsiteY5" fmla="*/ 0 h 18201"/>
                  <a:gd name="connsiteX6" fmla="*/ 7566 w 19070"/>
                  <a:gd name="connsiteY6" fmla="*/ 0 h 18201"/>
                  <a:gd name="connsiteX7" fmla="*/ 7566 w 19070"/>
                  <a:gd name="connsiteY7" fmla="*/ 2404 h 18201"/>
                  <a:gd name="connsiteX8" fmla="*/ 7566 w 19070"/>
                  <a:gd name="connsiteY8" fmla="*/ 4808 h 18201"/>
                  <a:gd name="connsiteX9" fmla="*/ 5677 w 19070"/>
                  <a:gd name="connsiteY9" fmla="*/ 5152 h 18201"/>
                  <a:gd name="connsiteX10" fmla="*/ 5677 w 19070"/>
                  <a:gd name="connsiteY10" fmla="*/ 5152 h 18201"/>
                  <a:gd name="connsiteX11" fmla="*/ 8081 w 19070"/>
                  <a:gd name="connsiteY11" fmla="*/ 8071 h 18201"/>
                  <a:gd name="connsiteX12" fmla="*/ 8081 w 19070"/>
                  <a:gd name="connsiteY12" fmla="*/ 8071 h 18201"/>
                  <a:gd name="connsiteX13" fmla="*/ 11516 w 19070"/>
                  <a:gd name="connsiteY13" fmla="*/ 11848 h 18201"/>
                  <a:gd name="connsiteX14" fmla="*/ 11516 w 19070"/>
                  <a:gd name="connsiteY14" fmla="*/ 11848 h 18201"/>
                  <a:gd name="connsiteX15" fmla="*/ 13920 w 19070"/>
                  <a:gd name="connsiteY15" fmla="*/ 13051 h 18201"/>
                  <a:gd name="connsiteX16" fmla="*/ 13920 w 19070"/>
                  <a:gd name="connsiteY16" fmla="*/ 13051 h 18201"/>
                  <a:gd name="connsiteX17" fmla="*/ 14263 w 19070"/>
                  <a:gd name="connsiteY17" fmla="*/ 12707 h 18201"/>
                  <a:gd name="connsiteX18" fmla="*/ 12889 w 19070"/>
                  <a:gd name="connsiteY18" fmla="*/ 7040 h 18201"/>
                  <a:gd name="connsiteX19" fmla="*/ 12889 w 19070"/>
                  <a:gd name="connsiteY19" fmla="*/ 7040 h 18201"/>
                  <a:gd name="connsiteX20" fmla="*/ 7566 w 19070"/>
                  <a:gd name="connsiteY20" fmla="*/ 4980 h 18201"/>
                  <a:gd name="connsiteX21" fmla="*/ 7566 w 19070"/>
                  <a:gd name="connsiteY21" fmla="*/ 4980 h 18201"/>
                  <a:gd name="connsiteX22" fmla="*/ 7566 w 19070"/>
                  <a:gd name="connsiteY22" fmla="*/ 2576 h 18201"/>
                  <a:gd name="connsiteX23" fmla="*/ 7566 w 19070"/>
                  <a:gd name="connsiteY23" fmla="*/ 172 h 18201"/>
                  <a:gd name="connsiteX24" fmla="*/ 17526 w 19070"/>
                  <a:gd name="connsiteY24" fmla="*/ 5667 h 18201"/>
                  <a:gd name="connsiteX25" fmla="*/ 17526 w 19070"/>
                  <a:gd name="connsiteY25" fmla="*/ 5667 h 18201"/>
                  <a:gd name="connsiteX26" fmla="*/ 19071 w 19070"/>
                  <a:gd name="connsiteY26" fmla="*/ 13051 h 18201"/>
                  <a:gd name="connsiteX27" fmla="*/ 19071 w 19070"/>
                  <a:gd name="connsiteY27" fmla="*/ 13051 h 18201"/>
                  <a:gd name="connsiteX28" fmla="*/ 16152 w 19070"/>
                  <a:gd name="connsiteY28" fmla="*/ 17687 h 18201"/>
                  <a:gd name="connsiteX29" fmla="*/ 16152 w 19070"/>
                  <a:gd name="connsiteY29" fmla="*/ 17687 h 18201"/>
                  <a:gd name="connsiteX30" fmla="*/ 14263 w 19070"/>
                  <a:gd name="connsiteY30" fmla="*/ 18202 h 18201"/>
                  <a:gd name="connsiteX31" fmla="*/ 14263 w 19070"/>
                  <a:gd name="connsiteY31" fmla="*/ 18202 h 18201"/>
                  <a:gd name="connsiteX32" fmla="*/ 8425 w 19070"/>
                  <a:gd name="connsiteY32" fmla="*/ 15626 h 18201"/>
                  <a:gd name="connsiteX33" fmla="*/ 8425 w 19070"/>
                  <a:gd name="connsiteY33" fmla="*/ 15626 h 1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9070" h="18201">
                    <a:moveTo>
                      <a:pt x="8425" y="15626"/>
                    </a:moveTo>
                    <a:cubicBezTo>
                      <a:pt x="8253" y="15111"/>
                      <a:pt x="869" y="9101"/>
                      <a:pt x="11" y="4122"/>
                    </a:cubicBezTo>
                    <a:lnTo>
                      <a:pt x="11" y="4122"/>
                    </a:lnTo>
                    <a:cubicBezTo>
                      <a:pt x="11" y="3950"/>
                      <a:pt x="-161" y="2404"/>
                      <a:pt x="869" y="2061"/>
                    </a:cubicBezTo>
                    <a:lnTo>
                      <a:pt x="869" y="2061"/>
                    </a:lnTo>
                    <a:cubicBezTo>
                      <a:pt x="3789" y="-343"/>
                      <a:pt x="7394" y="344"/>
                      <a:pt x="7566" y="0"/>
                    </a:cubicBezTo>
                    <a:lnTo>
                      <a:pt x="7566" y="0"/>
                    </a:lnTo>
                    <a:lnTo>
                      <a:pt x="7566" y="2404"/>
                    </a:lnTo>
                    <a:lnTo>
                      <a:pt x="7566" y="4808"/>
                    </a:lnTo>
                    <a:cubicBezTo>
                      <a:pt x="7566" y="4808"/>
                      <a:pt x="6707" y="4980"/>
                      <a:pt x="5677" y="5152"/>
                    </a:cubicBezTo>
                    <a:lnTo>
                      <a:pt x="5677" y="5152"/>
                    </a:lnTo>
                    <a:cubicBezTo>
                      <a:pt x="6364" y="6010"/>
                      <a:pt x="7223" y="7040"/>
                      <a:pt x="8081" y="8071"/>
                    </a:cubicBezTo>
                    <a:lnTo>
                      <a:pt x="8081" y="8071"/>
                    </a:lnTo>
                    <a:cubicBezTo>
                      <a:pt x="9627" y="9960"/>
                      <a:pt x="11344" y="11505"/>
                      <a:pt x="11516" y="11848"/>
                    </a:cubicBezTo>
                    <a:lnTo>
                      <a:pt x="11516" y="11848"/>
                    </a:lnTo>
                    <a:cubicBezTo>
                      <a:pt x="11687" y="12020"/>
                      <a:pt x="13233" y="12879"/>
                      <a:pt x="13920" y="13051"/>
                    </a:cubicBezTo>
                    <a:lnTo>
                      <a:pt x="13920" y="13051"/>
                    </a:lnTo>
                    <a:lnTo>
                      <a:pt x="14263" y="12707"/>
                    </a:lnTo>
                    <a:cubicBezTo>
                      <a:pt x="14263" y="11333"/>
                      <a:pt x="13576" y="8930"/>
                      <a:pt x="12889" y="7040"/>
                    </a:cubicBezTo>
                    <a:lnTo>
                      <a:pt x="12889" y="7040"/>
                    </a:lnTo>
                    <a:cubicBezTo>
                      <a:pt x="12889" y="5667"/>
                      <a:pt x="7738" y="4980"/>
                      <a:pt x="7566" y="4980"/>
                    </a:cubicBezTo>
                    <a:lnTo>
                      <a:pt x="7566" y="4980"/>
                    </a:lnTo>
                    <a:lnTo>
                      <a:pt x="7566" y="2576"/>
                    </a:lnTo>
                    <a:lnTo>
                      <a:pt x="7566" y="172"/>
                    </a:lnTo>
                    <a:cubicBezTo>
                      <a:pt x="7738" y="344"/>
                      <a:pt x="14778" y="-515"/>
                      <a:pt x="17526" y="5667"/>
                    </a:cubicBezTo>
                    <a:lnTo>
                      <a:pt x="17526" y="5667"/>
                    </a:lnTo>
                    <a:cubicBezTo>
                      <a:pt x="18213" y="8071"/>
                      <a:pt x="19071" y="10647"/>
                      <a:pt x="19071" y="13051"/>
                    </a:cubicBezTo>
                    <a:lnTo>
                      <a:pt x="19071" y="13051"/>
                    </a:lnTo>
                    <a:cubicBezTo>
                      <a:pt x="19071" y="14424"/>
                      <a:pt x="18384" y="17000"/>
                      <a:pt x="16152" y="17687"/>
                    </a:cubicBezTo>
                    <a:lnTo>
                      <a:pt x="16152" y="17687"/>
                    </a:lnTo>
                    <a:cubicBezTo>
                      <a:pt x="15465" y="18030"/>
                      <a:pt x="14778" y="18202"/>
                      <a:pt x="14263" y="18202"/>
                    </a:cubicBezTo>
                    <a:lnTo>
                      <a:pt x="14263" y="18202"/>
                    </a:lnTo>
                    <a:cubicBezTo>
                      <a:pt x="11000" y="17859"/>
                      <a:pt x="8940" y="15970"/>
                      <a:pt x="8425" y="15626"/>
                    </a:cubicBezTo>
                    <a:lnTo>
                      <a:pt x="8425" y="156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图形 7">
              <a:extLst>
                <a:ext uri="{FF2B5EF4-FFF2-40B4-BE49-F238E27FC236}">
                  <a16:creationId xmlns:a16="http://schemas.microsoft.com/office/drawing/2014/main" xmlns="" id="{25487D39-A6B6-48C3-A49E-78F994182FB9}"/>
                </a:ext>
              </a:extLst>
            </p:cNvPr>
            <p:cNvGrpSpPr/>
            <p:nvPr/>
          </p:nvGrpSpPr>
          <p:grpSpPr>
            <a:xfrm>
              <a:off x="7800814" y="5935588"/>
              <a:ext cx="24040" cy="18373"/>
              <a:chOff x="7800814" y="5935588"/>
              <a:chExt cx="24040" cy="18373"/>
            </a:xfrm>
            <a:solidFill>
              <a:srgbClr val="B4B4B4"/>
            </a:solidFill>
          </p:grpSpPr>
          <p:sp>
            <p:nvSpPr>
              <p:cNvPr id="3707" name="任意多边形: 形状 3706">
                <a:extLst>
                  <a:ext uri="{FF2B5EF4-FFF2-40B4-BE49-F238E27FC236}">
                    <a16:creationId xmlns:a16="http://schemas.microsoft.com/office/drawing/2014/main" xmlns="" id="{FC96B3B3-A9EF-47B9-981E-89FCA555A998}"/>
                  </a:ext>
                </a:extLst>
              </p:cNvPr>
              <p:cNvSpPr/>
              <p:nvPr/>
            </p:nvSpPr>
            <p:spPr>
              <a:xfrm>
                <a:off x="7803218" y="5938055"/>
                <a:ext cx="18888" cy="13470"/>
              </a:xfrm>
              <a:custGeom>
                <a:avLst/>
                <a:gdLst>
                  <a:gd name="connsiteX0" fmla="*/ 11333 w 18888"/>
                  <a:gd name="connsiteY0" fmla="*/ 280 h 13470"/>
                  <a:gd name="connsiteX1" fmla="*/ 3778 w 18888"/>
                  <a:gd name="connsiteY1" fmla="*/ 1654 h 13470"/>
                  <a:gd name="connsiteX2" fmla="*/ 2576 w 18888"/>
                  <a:gd name="connsiteY2" fmla="*/ 5431 h 13470"/>
                  <a:gd name="connsiteX3" fmla="*/ 0 w 18888"/>
                  <a:gd name="connsiteY3" fmla="*/ 10583 h 13470"/>
                  <a:gd name="connsiteX4" fmla="*/ 4980 w 18888"/>
                  <a:gd name="connsiteY4" fmla="*/ 13159 h 13470"/>
                  <a:gd name="connsiteX5" fmla="*/ 11333 w 18888"/>
                  <a:gd name="connsiteY5" fmla="*/ 8179 h 13470"/>
                  <a:gd name="connsiteX6" fmla="*/ 18889 w 18888"/>
                  <a:gd name="connsiteY6" fmla="*/ 8179 h 13470"/>
                  <a:gd name="connsiteX7" fmla="*/ 16313 w 18888"/>
                  <a:gd name="connsiteY7" fmla="*/ 4401 h 13470"/>
                  <a:gd name="connsiteX8" fmla="*/ 11333 w 18888"/>
                  <a:gd name="connsiteY8" fmla="*/ 280 h 13470"/>
                  <a:gd name="connsiteX9" fmla="*/ 11333 w 18888"/>
                  <a:gd name="connsiteY9" fmla="*/ 280 h 13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88" h="13470">
                    <a:moveTo>
                      <a:pt x="11333" y="280"/>
                    </a:moveTo>
                    <a:cubicBezTo>
                      <a:pt x="11333" y="280"/>
                      <a:pt x="3778" y="-922"/>
                      <a:pt x="3778" y="1654"/>
                    </a:cubicBezTo>
                    <a:cubicBezTo>
                      <a:pt x="3778" y="4229"/>
                      <a:pt x="3778" y="4229"/>
                      <a:pt x="2576" y="5431"/>
                    </a:cubicBezTo>
                    <a:cubicBezTo>
                      <a:pt x="1373" y="6634"/>
                      <a:pt x="0" y="8007"/>
                      <a:pt x="0" y="10583"/>
                    </a:cubicBezTo>
                    <a:cubicBezTo>
                      <a:pt x="0" y="11785"/>
                      <a:pt x="1202" y="14361"/>
                      <a:pt x="4980" y="13159"/>
                    </a:cubicBezTo>
                    <a:cubicBezTo>
                      <a:pt x="7556" y="11957"/>
                      <a:pt x="8758" y="6805"/>
                      <a:pt x="11333" y="8179"/>
                    </a:cubicBezTo>
                    <a:cubicBezTo>
                      <a:pt x="13909" y="9381"/>
                      <a:pt x="18889" y="9381"/>
                      <a:pt x="18889" y="8179"/>
                    </a:cubicBezTo>
                    <a:cubicBezTo>
                      <a:pt x="18889" y="6977"/>
                      <a:pt x="16313" y="4401"/>
                      <a:pt x="16313" y="4401"/>
                    </a:cubicBezTo>
                    <a:lnTo>
                      <a:pt x="11333" y="280"/>
                    </a:lnTo>
                    <a:lnTo>
                      <a:pt x="11333" y="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8" name="任意多边形: 形状 3707">
                <a:extLst>
                  <a:ext uri="{FF2B5EF4-FFF2-40B4-BE49-F238E27FC236}">
                    <a16:creationId xmlns:a16="http://schemas.microsoft.com/office/drawing/2014/main" xmlns="" id="{650CAF8D-D788-43A3-9097-5470358D7C04}"/>
                  </a:ext>
                </a:extLst>
              </p:cNvPr>
              <p:cNvSpPr/>
              <p:nvPr/>
            </p:nvSpPr>
            <p:spPr>
              <a:xfrm>
                <a:off x="7800814" y="5935588"/>
                <a:ext cx="24040" cy="18373"/>
              </a:xfrm>
              <a:custGeom>
                <a:avLst/>
                <a:gdLst>
                  <a:gd name="connsiteX0" fmla="*/ 0 w 24040"/>
                  <a:gd name="connsiteY0" fmla="*/ 13051 h 18373"/>
                  <a:gd name="connsiteX1" fmla="*/ 3263 w 24040"/>
                  <a:gd name="connsiteY1" fmla="*/ 6182 h 18373"/>
                  <a:gd name="connsiteX2" fmla="*/ 3263 w 24040"/>
                  <a:gd name="connsiteY2" fmla="*/ 6182 h 18373"/>
                  <a:gd name="connsiteX3" fmla="*/ 3778 w 24040"/>
                  <a:gd name="connsiteY3" fmla="*/ 5666 h 18373"/>
                  <a:gd name="connsiteX4" fmla="*/ 3778 w 24040"/>
                  <a:gd name="connsiteY4" fmla="*/ 5666 h 18373"/>
                  <a:gd name="connsiteX5" fmla="*/ 3778 w 24040"/>
                  <a:gd name="connsiteY5" fmla="*/ 4465 h 18373"/>
                  <a:gd name="connsiteX6" fmla="*/ 3778 w 24040"/>
                  <a:gd name="connsiteY6" fmla="*/ 4465 h 18373"/>
                  <a:gd name="connsiteX7" fmla="*/ 3778 w 24040"/>
                  <a:gd name="connsiteY7" fmla="*/ 3950 h 18373"/>
                  <a:gd name="connsiteX8" fmla="*/ 3778 w 24040"/>
                  <a:gd name="connsiteY8" fmla="*/ 3950 h 18373"/>
                  <a:gd name="connsiteX9" fmla="*/ 10132 w 24040"/>
                  <a:gd name="connsiteY9" fmla="*/ 0 h 18373"/>
                  <a:gd name="connsiteX10" fmla="*/ 10132 w 24040"/>
                  <a:gd name="connsiteY10" fmla="*/ 0 h 18373"/>
                  <a:gd name="connsiteX11" fmla="*/ 14253 w 24040"/>
                  <a:gd name="connsiteY11" fmla="*/ 343 h 18373"/>
                  <a:gd name="connsiteX12" fmla="*/ 14253 w 24040"/>
                  <a:gd name="connsiteY12" fmla="*/ 343 h 18373"/>
                  <a:gd name="connsiteX13" fmla="*/ 13909 w 24040"/>
                  <a:gd name="connsiteY13" fmla="*/ 2748 h 18373"/>
                  <a:gd name="connsiteX14" fmla="*/ 15455 w 24040"/>
                  <a:gd name="connsiteY14" fmla="*/ 858 h 18373"/>
                  <a:gd name="connsiteX15" fmla="*/ 20778 w 24040"/>
                  <a:gd name="connsiteY15" fmla="*/ 4808 h 18373"/>
                  <a:gd name="connsiteX16" fmla="*/ 24041 w 24040"/>
                  <a:gd name="connsiteY16" fmla="*/ 10474 h 18373"/>
                  <a:gd name="connsiteX17" fmla="*/ 24041 w 24040"/>
                  <a:gd name="connsiteY17" fmla="*/ 10474 h 18373"/>
                  <a:gd name="connsiteX18" fmla="*/ 18718 w 24040"/>
                  <a:gd name="connsiteY18" fmla="*/ 13909 h 18373"/>
                  <a:gd name="connsiteX19" fmla="*/ 18718 w 24040"/>
                  <a:gd name="connsiteY19" fmla="*/ 13909 h 18373"/>
                  <a:gd name="connsiteX20" fmla="*/ 13394 w 24040"/>
                  <a:gd name="connsiteY20" fmla="*/ 12879 h 18373"/>
                  <a:gd name="connsiteX21" fmla="*/ 13394 w 24040"/>
                  <a:gd name="connsiteY21" fmla="*/ 12879 h 18373"/>
                  <a:gd name="connsiteX22" fmla="*/ 12535 w 24040"/>
                  <a:gd name="connsiteY22" fmla="*/ 13909 h 18373"/>
                  <a:gd name="connsiteX23" fmla="*/ 12535 w 24040"/>
                  <a:gd name="connsiteY23" fmla="*/ 13909 h 18373"/>
                  <a:gd name="connsiteX24" fmla="*/ 8414 w 24040"/>
                  <a:gd name="connsiteY24" fmla="*/ 17859 h 18373"/>
                  <a:gd name="connsiteX25" fmla="*/ 8414 w 24040"/>
                  <a:gd name="connsiteY25" fmla="*/ 17859 h 18373"/>
                  <a:gd name="connsiteX26" fmla="*/ 5839 w 24040"/>
                  <a:gd name="connsiteY26" fmla="*/ 18374 h 18373"/>
                  <a:gd name="connsiteX27" fmla="*/ 5839 w 24040"/>
                  <a:gd name="connsiteY27" fmla="*/ 18374 h 18373"/>
                  <a:gd name="connsiteX28" fmla="*/ 0 w 24040"/>
                  <a:gd name="connsiteY28" fmla="*/ 13051 h 18373"/>
                  <a:gd name="connsiteX29" fmla="*/ 0 w 24040"/>
                  <a:gd name="connsiteY29" fmla="*/ 13051 h 18373"/>
                  <a:gd name="connsiteX30" fmla="*/ 6697 w 24040"/>
                  <a:gd name="connsiteY30" fmla="*/ 9616 h 18373"/>
                  <a:gd name="connsiteX31" fmla="*/ 4980 w 24040"/>
                  <a:gd name="connsiteY31" fmla="*/ 13051 h 18373"/>
                  <a:gd name="connsiteX32" fmla="*/ 4980 w 24040"/>
                  <a:gd name="connsiteY32" fmla="*/ 13051 h 18373"/>
                  <a:gd name="connsiteX33" fmla="*/ 5667 w 24040"/>
                  <a:gd name="connsiteY33" fmla="*/ 13394 h 18373"/>
                  <a:gd name="connsiteX34" fmla="*/ 5667 w 24040"/>
                  <a:gd name="connsiteY34" fmla="*/ 13394 h 18373"/>
                  <a:gd name="connsiteX35" fmla="*/ 6525 w 24040"/>
                  <a:gd name="connsiteY35" fmla="*/ 13394 h 18373"/>
                  <a:gd name="connsiteX36" fmla="*/ 6525 w 24040"/>
                  <a:gd name="connsiteY36" fmla="*/ 13394 h 18373"/>
                  <a:gd name="connsiteX37" fmla="*/ 13051 w 24040"/>
                  <a:gd name="connsiteY37" fmla="*/ 7899 h 18373"/>
                  <a:gd name="connsiteX38" fmla="*/ 13051 w 24040"/>
                  <a:gd name="connsiteY38" fmla="*/ 7899 h 18373"/>
                  <a:gd name="connsiteX39" fmla="*/ 14940 w 24040"/>
                  <a:gd name="connsiteY39" fmla="*/ 8414 h 18373"/>
                  <a:gd name="connsiteX40" fmla="*/ 14940 w 24040"/>
                  <a:gd name="connsiteY40" fmla="*/ 8414 h 18373"/>
                  <a:gd name="connsiteX41" fmla="*/ 17687 w 24040"/>
                  <a:gd name="connsiteY41" fmla="*/ 9101 h 18373"/>
                  <a:gd name="connsiteX42" fmla="*/ 17687 w 24040"/>
                  <a:gd name="connsiteY42" fmla="*/ 9101 h 18373"/>
                  <a:gd name="connsiteX43" fmla="*/ 17343 w 24040"/>
                  <a:gd name="connsiteY43" fmla="*/ 8758 h 18373"/>
                  <a:gd name="connsiteX44" fmla="*/ 17343 w 24040"/>
                  <a:gd name="connsiteY44" fmla="*/ 8758 h 18373"/>
                  <a:gd name="connsiteX45" fmla="*/ 12879 w 24040"/>
                  <a:gd name="connsiteY45" fmla="*/ 5323 h 18373"/>
                  <a:gd name="connsiteX46" fmla="*/ 10132 w 24040"/>
                  <a:gd name="connsiteY46" fmla="*/ 5151 h 18373"/>
                  <a:gd name="connsiteX47" fmla="*/ 10132 w 24040"/>
                  <a:gd name="connsiteY47" fmla="*/ 5151 h 18373"/>
                  <a:gd name="connsiteX48" fmla="*/ 8758 w 24040"/>
                  <a:gd name="connsiteY48" fmla="*/ 5151 h 18373"/>
                  <a:gd name="connsiteX49" fmla="*/ 8758 w 24040"/>
                  <a:gd name="connsiteY49" fmla="*/ 5151 h 18373"/>
                  <a:gd name="connsiteX50" fmla="*/ 6697 w 24040"/>
                  <a:gd name="connsiteY50" fmla="*/ 9616 h 18373"/>
                  <a:gd name="connsiteX51" fmla="*/ 6697 w 24040"/>
                  <a:gd name="connsiteY51" fmla="*/ 9616 h 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4040" h="18373">
                    <a:moveTo>
                      <a:pt x="0" y="13051"/>
                    </a:moveTo>
                    <a:cubicBezTo>
                      <a:pt x="0" y="9616"/>
                      <a:pt x="1889" y="7384"/>
                      <a:pt x="3263" y="6182"/>
                    </a:cubicBezTo>
                    <a:lnTo>
                      <a:pt x="3263" y="6182"/>
                    </a:lnTo>
                    <a:cubicBezTo>
                      <a:pt x="3778" y="5666"/>
                      <a:pt x="3778" y="5666"/>
                      <a:pt x="3778" y="5666"/>
                    </a:cubicBezTo>
                    <a:lnTo>
                      <a:pt x="3778" y="5666"/>
                    </a:lnTo>
                    <a:cubicBezTo>
                      <a:pt x="3778" y="5666"/>
                      <a:pt x="3778" y="5323"/>
                      <a:pt x="3778" y="4465"/>
                    </a:cubicBezTo>
                    <a:lnTo>
                      <a:pt x="3778" y="4465"/>
                    </a:lnTo>
                    <a:cubicBezTo>
                      <a:pt x="3778" y="4293"/>
                      <a:pt x="3778" y="3950"/>
                      <a:pt x="3778" y="3950"/>
                    </a:cubicBezTo>
                    <a:lnTo>
                      <a:pt x="3778" y="3950"/>
                    </a:lnTo>
                    <a:cubicBezTo>
                      <a:pt x="4637" y="-515"/>
                      <a:pt x="8414" y="172"/>
                      <a:pt x="10132" y="0"/>
                    </a:cubicBezTo>
                    <a:lnTo>
                      <a:pt x="10132" y="0"/>
                    </a:lnTo>
                    <a:cubicBezTo>
                      <a:pt x="12192" y="0"/>
                      <a:pt x="14081" y="343"/>
                      <a:pt x="14253" y="343"/>
                    </a:cubicBezTo>
                    <a:lnTo>
                      <a:pt x="14253" y="343"/>
                    </a:lnTo>
                    <a:lnTo>
                      <a:pt x="13909" y="2748"/>
                    </a:lnTo>
                    <a:lnTo>
                      <a:pt x="15455" y="858"/>
                    </a:lnTo>
                    <a:lnTo>
                      <a:pt x="20778" y="4808"/>
                    </a:lnTo>
                    <a:cubicBezTo>
                      <a:pt x="20778" y="5151"/>
                      <a:pt x="23526" y="6869"/>
                      <a:pt x="24041" y="10474"/>
                    </a:cubicBezTo>
                    <a:lnTo>
                      <a:pt x="24041" y="10474"/>
                    </a:lnTo>
                    <a:cubicBezTo>
                      <a:pt x="22667" y="14767"/>
                      <a:pt x="20434" y="13394"/>
                      <a:pt x="18718" y="13909"/>
                    </a:cubicBezTo>
                    <a:lnTo>
                      <a:pt x="18718" y="13909"/>
                    </a:lnTo>
                    <a:cubicBezTo>
                      <a:pt x="17000" y="13909"/>
                      <a:pt x="15111" y="13566"/>
                      <a:pt x="13394" y="12879"/>
                    </a:cubicBezTo>
                    <a:lnTo>
                      <a:pt x="13394" y="12879"/>
                    </a:lnTo>
                    <a:cubicBezTo>
                      <a:pt x="13222" y="13051"/>
                      <a:pt x="12879" y="13566"/>
                      <a:pt x="12535" y="13909"/>
                    </a:cubicBezTo>
                    <a:lnTo>
                      <a:pt x="12535" y="13909"/>
                    </a:lnTo>
                    <a:cubicBezTo>
                      <a:pt x="11677" y="14939"/>
                      <a:pt x="10818" y="16656"/>
                      <a:pt x="8414" y="17859"/>
                    </a:cubicBezTo>
                    <a:lnTo>
                      <a:pt x="8414" y="17859"/>
                    </a:lnTo>
                    <a:cubicBezTo>
                      <a:pt x="7556" y="18030"/>
                      <a:pt x="6869" y="18202"/>
                      <a:pt x="5839" y="18374"/>
                    </a:cubicBezTo>
                    <a:lnTo>
                      <a:pt x="5839" y="18374"/>
                    </a:lnTo>
                    <a:cubicBezTo>
                      <a:pt x="1546" y="18202"/>
                      <a:pt x="0" y="14939"/>
                      <a:pt x="0" y="13051"/>
                    </a:cubicBezTo>
                    <a:lnTo>
                      <a:pt x="0" y="13051"/>
                    </a:lnTo>
                    <a:close/>
                    <a:moveTo>
                      <a:pt x="6697" y="9616"/>
                    </a:moveTo>
                    <a:cubicBezTo>
                      <a:pt x="5495" y="10990"/>
                      <a:pt x="4980" y="11333"/>
                      <a:pt x="4980" y="13051"/>
                    </a:cubicBezTo>
                    <a:lnTo>
                      <a:pt x="4980" y="13051"/>
                    </a:lnTo>
                    <a:cubicBezTo>
                      <a:pt x="4980" y="13051"/>
                      <a:pt x="4980" y="13394"/>
                      <a:pt x="5667" y="13394"/>
                    </a:cubicBezTo>
                    <a:lnTo>
                      <a:pt x="5667" y="13394"/>
                    </a:lnTo>
                    <a:cubicBezTo>
                      <a:pt x="5839" y="13394"/>
                      <a:pt x="6354" y="13394"/>
                      <a:pt x="6525" y="13394"/>
                    </a:cubicBezTo>
                    <a:lnTo>
                      <a:pt x="6525" y="13394"/>
                    </a:lnTo>
                    <a:cubicBezTo>
                      <a:pt x="7727" y="13566"/>
                      <a:pt x="8071" y="8929"/>
                      <a:pt x="13051" y="7899"/>
                    </a:cubicBezTo>
                    <a:lnTo>
                      <a:pt x="13051" y="7899"/>
                    </a:lnTo>
                    <a:cubicBezTo>
                      <a:pt x="13566" y="7899"/>
                      <a:pt x="14425" y="8071"/>
                      <a:pt x="14940" y="8414"/>
                    </a:cubicBezTo>
                    <a:lnTo>
                      <a:pt x="14940" y="8414"/>
                    </a:lnTo>
                    <a:cubicBezTo>
                      <a:pt x="15455" y="8758"/>
                      <a:pt x="16656" y="8929"/>
                      <a:pt x="17687" y="9101"/>
                    </a:cubicBezTo>
                    <a:lnTo>
                      <a:pt x="17687" y="9101"/>
                    </a:lnTo>
                    <a:cubicBezTo>
                      <a:pt x="17515" y="8929"/>
                      <a:pt x="17343" y="8758"/>
                      <a:pt x="17343" y="8758"/>
                    </a:cubicBezTo>
                    <a:lnTo>
                      <a:pt x="17343" y="8758"/>
                    </a:lnTo>
                    <a:lnTo>
                      <a:pt x="12879" y="5323"/>
                    </a:lnTo>
                    <a:cubicBezTo>
                      <a:pt x="12192" y="5151"/>
                      <a:pt x="11162" y="5151"/>
                      <a:pt x="10132" y="5151"/>
                    </a:cubicBezTo>
                    <a:lnTo>
                      <a:pt x="10132" y="5151"/>
                    </a:lnTo>
                    <a:cubicBezTo>
                      <a:pt x="9617" y="5151"/>
                      <a:pt x="9101" y="5151"/>
                      <a:pt x="8758" y="5151"/>
                    </a:cubicBezTo>
                    <a:lnTo>
                      <a:pt x="8758" y="5151"/>
                    </a:lnTo>
                    <a:cubicBezTo>
                      <a:pt x="8586" y="6869"/>
                      <a:pt x="7727" y="8758"/>
                      <a:pt x="6697" y="9616"/>
                    </a:cubicBezTo>
                    <a:lnTo>
                      <a:pt x="6697" y="9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" name="图形 7">
              <a:extLst>
                <a:ext uri="{FF2B5EF4-FFF2-40B4-BE49-F238E27FC236}">
                  <a16:creationId xmlns:a16="http://schemas.microsoft.com/office/drawing/2014/main" xmlns="" id="{0E70412D-00BC-45AC-B924-6B6C9C007357}"/>
                </a:ext>
              </a:extLst>
            </p:cNvPr>
            <p:cNvGrpSpPr/>
            <p:nvPr/>
          </p:nvGrpSpPr>
          <p:grpSpPr>
            <a:xfrm>
              <a:off x="7707401" y="5956365"/>
              <a:ext cx="34017" cy="13565"/>
              <a:chOff x="7707401" y="5956365"/>
              <a:chExt cx="34017" cy="13565"/>
            </a:xfrm>
            <a:solidFill>
              <a:srgbClr val="B4B4B4"/>
            </a:solidFill>
          </p:grpSpPr>
          <p:sp>
            <p:nvSpPr>
              <p:cNvPr id="3705" name="任意多边形: 形状 3704">
                <a:extLst>
                  <a:ext uri="{FF2B5EF4-FFF2-40B4-BE49-F238E27FC236}">
                    <a16:creationId xmlns:a16="http://schemas.microsoft.com/office/drawing/2014/main" xmlns="" id="{A71B7E5F-57BB-459A-B119-0C50F5125E2B}"/>
                  </a:ext>
                </a:extLst>
              </p:cNvPr>
              <p:cNvSpPr/>
              <p:nvPr/>
            </p:nvSpPr>
            <p:spPr>
              <a:xfrm>
                <a:off x="7710020" y="5958941"/>
                <a:ext cx="28976" cy="8457"/>
              </a:xfrm>
              <a:custGeom>
                <a:avLst/>
                <a:gdLst>
                  <a:gd name="connsiteX0" fmla="*/ 8886 w 28976"/>
                  <a:gd name="connsiteY0" fmla="*/ 1202 h 8457"/>
                  <a:gd name="connsiteX1" fmla="*/ 128 w 28976"/>
                  <a:gd name="connsiteY1" fmla="*/ 7556 h 8457"/>
                  <a:gd name="connsiteX2" fmla="*/ 12663 w 28976"/>
                  <a:gd name="connsiteY2" fmla="*/ 7556 h 8457"/>
                  <a:gd name="connsiteX3" fmla="*/ 20219 w 28976"/>
                  <a:gd name="connsiteY3" fmla="*/ 6354 h 8457"/>
                  <a:gd name="connsiteX4" fmla="*/ 28977 w 28976"/>
                  <a:gd name="connsiteY4" fmla="*/ 2576 h 8457"/>
                  <a:gd name="connsiteX5" fmla="*/ 23997 w 28976"/>
                  <a:gd name="connsiteY5" fmla="*/ 0 h 8457"/>
                  <a:gd name="connsiteX6" fmla="*/ 8886 w 28976"/>
                  <a:gd name="connsiteY6" fmla="*/ 1202 h 8457"/>
                  <a:gd name="connsiteX7" fmla="*/ 8886 w 28976"/>
                  <a:gd name="connsiteY7" fmla="*/ 1202 h 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" h="8457">
                    <a:moveTo>
                      <a:pt x="8886" y="1202"/>
                    </a:moveTo>
                    <a:cubicBezTo>
                      <a:pt x="8886" y="1202"/>
                      <a:pt x="-1245" y="4980"/>
                      <a:pt x="128" y="7556"/>
                    </a:cubicBezTo>
                    <a:cubicBezTo>
                      <a:pt x="1330" y="8758"/>
                      <a:pt x="8886" y="8758"/>
                      <a:pt x="12663" y="7556"/>
                    </a:cubicBezTo>
                    <a:cubicBezTo>
                      <a:pt x="16441" y="6354"/>
                      <a:pt x="17643" y="6354"/>
                      <a:pt x="20219" y="6354"/>
                    </a:cubicBezTo>
                    <a:cubicBezTo>
                      <a:pt x="21421" y="6354"/>
                      <a:pt x="28977" y="5152"/>
                      <a:pt x="28977" y="2576"/>
                    </a:cubicBezTo>
                    <a:cubicBezTo>
                      <a:pt x="28977" y="0"/>
                      <a:pt x="27775" y="0"/>
                      <a:pt x="23997" y="0"/>
                    </a:cubicBezTo>
                    <a:cubicBezTo>
                      <a:pt x="20219" y="0"/>
                      <a:pt x="8886" y="1202"/>
                      <a:pt x="8886" y="1202"/>
                    </a:cubicBezTo>
                    <a:lnTo>
                      <a:pt x="888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6" name="任意多边形: 形状 3705">
                <a:extLst>
                  <a:ext uri="{FF2B5EF4-FFF2-40B4-BE49-F238E27FC236}">
                    <a16:creationId xmlns:a16="http://schemas.microsoft.com/office/drawing/2014/main" xmlns="" id="{B218AF18-C370-4F8D-B565-E22217DD018C}"/>
                  </a:ext>
                </a:extLst>
              </p:cNvPr>
              <p:cNvSpPr/>
              <p:nvPr/>
            </p:nvSpPr>
            <p:spPr>
              <a:xfrm>
                <a:off x="7707401" y="5956365"/>
                <a:ext cx="34017" cy="13565"/>
              </a:xfrm>
              <a:custGeom>
                <a:avLst/>
                <a:gdLst>
                  <a:gd name="connsiteX0" fmla="*/ 515 w 34017"/>
                  <a:gd name="connsiteY0" fmla="*/ 11333 h 13565"/>
                  <a:gd name="connsiteX1" fmla="*/ 0 w 34017"/>
                  <a:gd name="connsiteY1" fmla="*/ 9616 h 13565"/>
                  <a:gd name="connsiteX2" fmla="*/ 0 w 34017"/>
                  <a:gd name="connsiteY2" fmla="*/ 9616 h 13565"/>
                  <a:gd name="connsiteX3" fmla="*/ 10474 w 34017"/>
                  <a:gd name="connsiteY3" fmla="*/ 1545 h 13565"/>
                  <a:gd name="connsiteX4" fmla="*/ 10474 w 34017"/>
                  <a:gd name="connsiteY4" fmla="*/ 1545 h 13565"/>
                  <a:gd name="connsiteX5" fmla="*/ 11333 w 34017"/>
                  <a:gd name="connsiteY5" fmla="*/ 3778 h 13565"/>
                  <a:gd name="connsiteX6" fmla="*/ 10990 w 34017"/>
                  <a:gd name="connsiteY6" fmla="*/ 1374 h 13565"/>
                  <a:gd name="connsiteX7" fmla="*/ 26444 w 34017"/>
                  <a:gd name="connsiteY7" fmla="*/ 0 h 13565"/>
                  <a:gd name="connsiteX8" fmla="*/ 26444 w 34017"/>
                  <a:gd name="connsiteY8" fmla="*/ 0 h 13565"/>
                  <a:gd name="connsiteX9" fmla="*/ 31252 w 34017"/>
                  <a:gd name="connsiteY9" fmla="*/ 515 h 13565"/>
                  <a:gd name="connsiteX10" fmla="*/ 31252 w 34017"/>
                  <a:gd name="connsiteY10" fmla="*/ 515 h 13565"/>
                  <a:gd name="connsiteX11" fmla="*/ 33999 w 34017"/>
                  <a:gd name="connsiteY11" fmla="*/ 4980 h 13565"/>
                  <a:gd name="connsiteX12" fmla="*/ 33999 w 34017"/>
                  <a:gd name="connsiteY12" fmla="*/ 4980 h 13565"/>
                  <a:gd name="connsiteX13" fmla="*/ 33999 w 34017"/>
                  <a:gd name="connsiteY13" fmla="*/ 8930 h 13565"/>
                  <a:gd name="connsiteX14" fmla="*/ 32282 w 34017"/>
                  <a:gd name="connsiteY14" fmla="*/ 8071 h 13565"/>
                  <a:gd name="connsiteX15" fmla="*/ 22666 w 34017"/>
                  <a:gd name="connsiteY15" fmla="*/ 11333 h 13565"/>
                  <a:gd name="connsiteX16" fmla="*/ 22666 w 34017"/>
                  <a:gd name="connsiteY16" fmla="*/ 11333 h 13565"/>
                  <a:gd name="connsiteX17" fmla="*/ 15798 w 34017"/>
                  <a:gd name="connsiteY17" fmla="*/ 12535 h 13565"/>
                  <a:gd name="connsiteX18" fmla="*/ 15798 w 34017"/>
                  <a:gd name="connsiteY18" fmla="*/ 12535 h 13565"/>
                  <a:gd name="connsiteX19" fmla="*/ 7727 w 34017"/>
                  <a:gd name="connsiteY19" fmla="*/ 13566 h 13565"/>
                  <a:gd name="connsiteX20" fmla="*/ 7727 w 34017"/>
                  <a:gd name="connsiteY20" fmla="*/ 13566 h 13565"/>
                  <a:gd name="connsiteX21" fmla="*/ 515 w 34017"/>
                  <a:gd name="connsiteY21" fmla="*/ 11333 h 13565"/>
                  <a:gd name="connsiteX22" fmla="*/ 515 w 34017"/>
                  <a:gd name="connsiteY22" fmla="*/ 11333 h 13565"/>
                  <a:gd name="connsiteX23" fmla="*/ 7899 w 34017"/>
                  <a:gd name="connsiteY23" fmla="*/ 8586 h 13565"/>
                  <a:gd name="connsiteX24" fmla="*/ 14424 w 34017"/>
                  <a:gd name="connsiteY24" fmla="*/ 7727 h 13565"/>
                  <a:gd name="connsiteX25" fmla="*/ 14424 w 34017"/>
                  <a:gd name="connsiteY25" fmla="*/ 7727 h 13565"/>
                  <a:gd name="connsiteX26" fmla="*/ 22838 w 34017"/>
                  <a:gd name="connsiteY26" fmla="*/ 6353 h 13565"/>
                  <a:gd name="connsiteX27" fmla="*/ 22838 w 34017"/>
                  <a:gd name="connsiteY27" fmla="*/ 6353 h 13565"/>
                  <a:gd name="connsiteX28" fmla="*/ 28504 w 34017"/>
                  <a:gd name="connsiteY28" fmla="*/ 4980 h 13565"/>
                  <a:gd name="connsiteX29" fmla="*/ 28504 w 34017"/>
                  <a:gd name="connsiteY29" fmla="*/ 4980 h 13565"/>
                  <a:gd name="connsiteX30" fmla="*/ 26616 w 34017"/>
                  <a:gd name="connsiteY30" fmla="*/ 4980 h 13565"/>
                  <a:gd name="connsiteX31" fmla="*/ 26616 w 34017"/>
                  <a:gd name="connsiteY31" fmla="*/ 4980 h 13565"/>
                  <a:gd name="connsiteX32" fmla="*/ 12020 w 34017"/>
                  <a:gd name="connsiteY32" fmla="*/ 6182 h 13565"/>
                  <a:gd name="connsiteX33" fmla="*/ 12020 w 34017"/>
                  <a:gd name="connsiteY33" fmla="*/ 6182 h 13565"/>
                  <a:gd name="connsiteX34" fmla="*/ 7040 w 34017"/>
                  <a:gd name="connsiteY34" fmla="*/ 8586 h 13565"/>
                  <a:gd name="connsiteX35" fmla="*/ 7040 w 34017"/>
                  <a:gd name="connsiteY35" fmla="*/ 8586 h 13565"/>
                  <a:gd name="connsiteX36" fmla="*/ 7899 w 34017"/>
                  <a:gd name="connsiteY36" fmla="*/ 8586 h 13565"/>
                  <a:gd name="connsiteX37" fmla="*/ 7899 w 34017"/>
                  <a:gd name="connsiteY37" fmla="*/ 8586 h 13565"/>
                  <a:gd name="connsiteX38" fmla="*/ 33484 w 34017"/>
                  <a:gd name="connsiteY38" fmla="*/ 6182 h 13565"/>
                  <a:gd name="connsiteX39" fmla="*/ 33999 w 34017"/>
                  <a:gd name="connsiteY39" fmla="*/ 4980 h 13565"/>
                  <a:gd name="connsiteX40" fmla="*/ 33999 w 34017"/>
                  <a:gd name="connsiteY40" fmla="*/ 4980 h 13565"/>
                  <a:gd name="connsiteX41" fmla="*/ 33484 w 34017"/>
                  <a:gd name="connsiteY41" fmla="*/ 6182 h 13565"/>
                  <a:gd name="connsiteX42" fmla="*/ 33484 w 34017"/>
                  <a:gd name="connsiteY42" fmla="*/ 6182 h 13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4017" h="13565">
                    <a:moveTo>
                      <a:pt x="515" y="11333"/>
                    </a:moveTo>
                    <a:cubicBezTo>
                      <a:pt x="171" y="10818"/>
                      <a:pt x="0" y="9960"/>
                      <a:pt x="0" y="9616"/>
                    </a:cubicBezTo>
                    <a:lnTo>
                      <a:pt x="0" y="9616"/>
                    </a:lnTo>
                    <a:cubicBezTo>
                      <a:pt x="1545" y="3263"/>
                      <a:pt x="10303" y="2232"/>
                      <a:pt x="10474" y="1545"/>
                    </a:cubicBezTo>
                    <a:lnTo>
                      <a:pt x="10474" y="1545"/>
                    </a:lnTo>
                    <a:lnTo>
                      <a:pt x="11333" y="3778"/>
                    </a:lnTo>
                    <a:lnTo>
                      <a:pt x="10990" y="1374"/>
                    </a:lnTo>
                    <a:cubicBezTo>
                      <a:pt x="10990" y="1374"/>
                      <a:pt x="22323" y="0"/>
                      <a:pt x="26444" y="0"/>
                    </a:cubicBezTo>
                    <a:lnTo>
                      <a:pt x="26444" y="0"/>
                    </a:lnTo>
                    <a:cubicBezTo>
                      <a:pt x="28333" y="0"/>
                      <a:pt x="29707" y="0"/>
                      <a:pt x="31252" y="515"/>
                    </a:cubicBezTo>
                    <a:lnTo>
                      <a:pt x="31252" y="515"/>
                    </a:lnTo>
                    <a:cubicBezTo>
                      <a:pt x="33141" y="1202"/>
                      <a:pt x="34171" y="3435"/>
                      <a:pt x="33999" y="4980"/>
                    </a:cubicBezTo>
                    <a:lnTo>
                      <a:pt x="33999" y="4980"/>
                    </a:lnTo>
                    <a:lnTo>
                      <a:pt x="33999" y="8930"/>
                    </a:lnTo>
                    <a:lnTo>
                      <a:pt x="32282" y="8071"/>
                    </a:lnTo>
                    <a:cubicBezTo>
                      <a:pt x="29363" y="11333"/>
                      <a:pt x="24383" y="10646"/>
                      <a:pt x="22666" y="11333"/>
                    </a:cubicBezTo>
                    <a:lnTo>
                      <a:pt x="22666" y="11333"/>
                    </a:lnTo>
                    <a:cubicBezTo>
                      <a:pt x="20090" y="11333"/>
                      <a:pt x="19575" y="11333"/>
                      <a:pt x="15798" y="12535"/>
                    </a:cubicBezTo>
                    <a:lnTo>
                      <a:pt x="15798" y="12535"/>
                    </a:lnTo>
                    <a:cubicBezTo>
                      <a:pt x="13394" y="13222"/>
                      <a:pt x="10474" y="13566"/>
                      <a:pt x="7727" y="13566"/>
                    </a:cubicBezTo>
                    <a:lnTo>
                      <a:pt x="7727" y="13566"/>
                    </a:lnTo>
                    <a:cubicBezTo>
                      <a:pt x="5151" y="13394"/>
                      <a:pt x="3091" y="13566"/>
                      <a:pt x="515" y="11333"/>
                    </a:cubicBezTo>
                    <a:lnTo>
                      <a:pt x="515" y="11333"/>
                    </a:lnTo>
                    <a:close/>
                    <a:moveTo>
                      <a:pt x="7899" y="8586"/>
                    </a:moveTo>
                    <a:cubicBezTo>
                      <a:pt x="10131" y="8586"/>
                      <a:pt x="12879" y="8243"/>
                      <a:pt x="14424" y="7727"/>
                    </a:cubicBezTo>
                    <a:lnTo>
                      <a:pt x="14424" y="7727"/>
                    </a:lnTo>
                    <a:cubicBezTo>
                      <a:pt x="18202" y="6353"/>
                      <a:pt x="20262" y="6353"/>
                      <a:pt x="22838" y="6353"/>
                    </a:cubicBezTo>
                    <a:lnTo>
                      <a:pt x="22838" y="6353"/>
                    </a:lnTo>
                    <a:cubicBezTo>
                      <a:pt x="23010" y="6525"/>
                      <a:pt x="26788" y="5495"/>
                      <a:pt x="28504" y="4980"/>
                    </a:cubicBezTo>
                    <a:lnTo>
                      <a:pt x="28504" y="4980"/>
                    </a:lnTo>
                    <a:cubicBezTo>
                      <a:pt x="27989" y="4980"/>
                      <a:pt x="27303" y="4980"/>
                      <a:pt x="26616" y="4980"/>
                    </a:cubicBezTo>
                    <a:lnTo>
                      <a:pt x="26616" y="4980"/>
                    </a:lnTo>
                    <a:cubicBezTo>
                      <a:pt x="23525" y="4980"/>
                      <a:pt x="13909" y="6010"/>
                      <a:pt x="12020" y="6182"/>
                    </a:cubicBezTo>
                    <a:lnTo>
                      <a:pt x="12020" y="6182"/>
                    </a:lnTo>
                    <a:cubicBezTo>
                      <a:pt x="11161" y="6525"/>
                      <a:pt x="8757" y="7556"/>
                      <a:pt x="7040" y="8586"/>
                    </a:cubicBezTo>
                    <a:lnTo>
                      <a:pt x="7040" y="8586"/>
                    </a:lnTo>
                    <a:cubicBezTo>
                      <a:pt x="7212" y="8586"/>
                      <a:pt x="7555" y="8586"/>
                      <a:pt x="7899" y="8586"/>
                    </a:cubicBezTo>
                    <a:lnTo>
                      <a:pt x="7899" y="8586"/>
                    </a:lnTo>
                    <a:close/>
                    <a:moveTo>
                      <a:pt x="33484" y="6182"/>
                    </a:moveTo>
                    <a:cubicBezTo>
                      <a:pt x="33828" y="5838"/>
                      <a:pt x="33999" y="5323"/>
                      <a:pt x="33999" y="4980"/>
                    </a:cubicBezTo>
                    <a:lnTo>
                      <a:pt x="33999" y="4980"/>
                    </a:lnTo>
                    <a:cubicBezTo>
                      <a:pt x="33828" y="5495"/>
                      <a:pt x="33656" y="5838"/>
                      <a:pt x="33484" y="6182"/>
                    </a:cubicBezTo>
                    <a:lnTo>
                      <a:pt x="33484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" name="图形 7">
              <a:extLst>
                <a:ext uri="{FF2B5EF4-FFF2-40B4-BE49-F238E27FC236}">
                  <a16:creationId xmlns:a16="http://schemas.microsoft.com/office/drawing/2014/main" xmlns="" id="{E7D3885F-FE5E-469E-B534-FA5B2955C7E8}"/>
                </a:ext>
              </a:extLst>
            </p:cNvPr>
            <p:cNvGrpSpPr/>
            <p:nvPr/>
          </p:nvGrpSpPr>
          <p:grpSpPr>
            <a:xfrm>
              <a:off x="7647472" y="6013857"/>
              <a:ext cx="29878" cy="23729"/>
              <a:chOff x="7647472" y="6013857"/>
              <a:chExt cx="29878" cy="23729"/>
            </a:xfrm>
            <a:solidFill>
              <a:srgbClr val="B4B4B4"/>
            </a:solidFill>
          </p:grpSpPr>
          <p:sp>
            <p:nvSpPr>
              <p:cNvPr id="3703" name="任意多边形: 形状 3702">
                <a:extLst>
                  <a:ext uri="{FF2B5EF4-FFF2-40B4-BE49-F238E27FC236}">
                    <a16:creationId xmlns:a16="http://schemas.microsoft.com/office/drawing/2014/main" xmlns="" id="{26710358-FC74-4520-9A39-AF769412599F}"/>
                  </a:ext>
                </a:extLst>
              </p:cNvPr>
              <p:cNvSpPr/>
              <p:nvPr/>
            </p:nvSpPr>
            <p:spPr>
              <a:xfrm>
                <a:off x="7649876" y="6016286"/>
                <a:ext cx="25300" cy="19068"/>
              </a:xfrm>
              <a:custGeom>
                <a:avLst/>
                <a:gdLst>
                  <a:gd name="connsiteX0" fmla="*/ 9959 w 25300"/>
                  <a:gd name="connsiteY0" fmla="*/ 3786 h 19068"/>
                  <a:gd name="connsiteX1" fmla="*/ 0 w 25300"/>
                  <a:gd name="connsiteY1" fmla="*/ 15291 h 19068"/>
                  <a:gd name="connsiteX2" fmla="*/ 7556 w 25300"/>
                  <a:gd name="connsiteY2" fmla="*/ 19068 h 19068"/>
                  <a:gd name="connsiteX3" fmla="*/ 20090 w 25300"/>
                  <a:gd name="connsiteY3" fmla="*/ 12715 h 19068"/>
                  <a:gd name="connsiteX4" fmla="*/ 22667 w 25300"/>
                  <a:gd name="connsiteY4" fmla="*/ 4988 h 19068"/>
                  <a:gd name="connsiteX5" fmla="*/ 23868 w 25300"/>
                  <a:gd name="connsiteY5" fmla="*/ 8 h 19068"/>
                  <a:gd name="connsiteX6" fmla="*/ 9959 w 25300"/>
                  <a:gd name="connsiteY6" fmla="*/ 3786 h 19068"/>
                  <a:gd name="connsiteX7" fmla="*/ 9959 w 25300"/>
                  <a:gd name="connsiteY7" fmla="*/ 3786 h 1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00" h="19068">
                    <a:moveTo>
                      <a:pt x="9959" y="3786"/>
                    </a:moveTo>
                    <a:cubicBezTo>
                      <a:pt x="9959" y="3786"/>
                      <a:pt x="0" y="13917"/>
                      <a:pt x="0" y="15291"/>
                    </a:cubicBezTo>
                    <a:cubicBezTo>
                      <a:pt x="0" y="17866"/>
                      <a:pt x="3778" y="19068"/>
                      <a:pt x="7556" y="19068"/>
                    </a:cubicBezTo>
                    <a:cubicBezTo>
                      <a:pt x="11333" y="19068"/>
                      <a:pt x="18889" y="15291"/>
                      <a:pt x="20090" y="12715"/>
                    </a:cubicBezTo>
                    <a:cubicBezTo>
                      <a:pt x="21293" y="11513"/>
                      <a:pt x="20090" y="6362"/>
                      <a:pt x="22667" y="4988"/>
                    </a:cubicBezTo>
                    <a:cubicBezTo>
                      <a:pt x="25242" y="3786"/>
                      <a:pt x="26444" y="1210"/>
                      <a:pt x="23868" y="8"/>
                    </a:cubicBezTo>
                    <a:cubicBezTo>
                      <a:pt x="22667" y="-164"/>
                      <a:pt x="9959" y="2412"/>
                      <a:pt x="9959" y="3786"/>
                    </a:cubicBezTo>
                    <a:lnTo>
                      <a:pt x="9959" y="37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4" name="任意多边形: 形状 3703">
                <a:extLst>
                  <a:ext uri="{FF2B5EF4-FFF2-40B4-BE49-F238E27FC236}">
                    <a16:creationId xmlns:a16="http://schemas.microsoft.com/office/drawing/2014/main" xmlns="" id="{D184B030-5A62-46D7-A6ED-B911484A35F3}"/>
                  </a:ext>
                </a:extLst>
              </p:cNvPr>
              <p:cNvSpPr/>
              <p:nvPr/>
            </p:nvSpPr>
            <p:spPr>
              <a:xfrm>
                <a:off x="7647472" y="6013857"/>
                <a:ext cx="29878" cy="23729"/>
              </a:xfrm>
              <a:custGeom>
                <a:avLst/>
                <a:gdLst>
                  <a:gd name="connsiteX0" fmla="*/ 0 w 29878"/>
                  <a:gd name="connsiteY0" fmla="*/ 17548 h 23729"/>
                  <a:gd name="connsiteX1" fmla="*/ 10646 w 29878"/>
                  <a:gd name="connsiteY1" fmla="*/ 4326 h 23729"/>
                  <a:gd name="connsiteX2" fmla="*/ 10646 w 29878"/>
                  <a:gd name="connsiteY2" fmla="*/ 4326 h 23729"/>
                  <a:gd name="connsiteX3" fmla="*/ 10818 w 29878"/>
                  <a:gd name="connsiteY3" fmla="*/ 4498 h 23729"/>
                  <a:gd name="connsiteX4" fmla="*/ 18202 w 29878"/>
                  <a:gd name="connsiteY4" fmla="*/ 1235 h 23729"/>
                  <a:gd name="connsiteX5" fmla="*/ 18202 w 29878"/>
                  <a:gd name="connsiteY5" fmla="*/ 1235 h 23729"/>
                  <a:gd name="connsiteX6" fmla="*/ 27131 w 29878"/>
                  <a:gd name="connsiteY6" fmla="*/ 33 h 23729"/>
                  <a:gd name="connsiteX7" fmla="*/ 27131 w 29878"/>
                  <a:gd name="connsiteY7" fmla="*/ 33 h 23729"/>
                  <a:gd name="connsiteX8" fmla="*/ 29879 w 29878"/>
                  <a:gd name="connsiteY8" fmla="*/ 4154 h 23729"/>
                  <a:gd name="connsiteX9" fmla="*/ 29879 w 29878"/>
                  <a:gd name="connsiteY9" fmla="*/ 4154 h 23729"/>
                  <a:gd name="connsiteX10" fmla="*/ 25929 w 29878"/>
                  <a:gd name="connsiteY10" fmla="*/ 9477 h 23729"/>
                  <a:gd name="connsiteX11" fmla="*/ 25929 w 29878"/>
                  <a:gd name="connsiteY11" fmla="*/ 9477 h 23729"/>
                  <a:gd name="connsiteX12" fmla="*/ 24555 w 29878"/>
                  <a:gd name="connsiteY12" fmla="*/ 16002 h 23729"/>
                  <a:gd name="connsiteX13" fmla="*/ 24555 w 29878"/>
                  <a:gd name="connsiteY13" fmla="*/ 16002 h 23729"/>
                  <a:gd name="connsiteX14" fmla="*/ 9788 w 29878"/>
                  <a:gd name="connsiteY14" fmla="*/ 23730 h 23729"/>
                  <a:gd name="connsiteX15" fmla="*/ 9788 w 29878"/>
                  <a:gd name="connsiteY15" fmla="*/ 23730 h 23729"/>
                  <a:gd name="connsiteX16" fmla="*/ 0 w 29878"/>
                  <a:gd name="connsiteY16" fmla="*/ 17548 h 23729"/>
                  <a:gd name="connsiteX17" fmla="*/ 0 w 29878"/>
                  <a:gd name="connsiteY17" fmla="*/ 17548 h 23729"/>
                  <a:gd name="connsiteX18" fmla="*/ 5667 w 29878"/>
                  <a:gd name="connsiteY18" fmla="*/ 18235 h 23729"/>
                  <a:gd name="connsiteX19" fmla="*/ 9788 w 29878"/>
                  <a:gd name="connsiteY19" fmla="*/ 18922 h 23729"/>
                  <a:gd name="connsiteX20" fmla="*/ 9788 w 29878"/>
                  <a:gd name="connsiteY20" fmla="*/ 18922 h 23729"/>
                  <a:gd name="connsiteX21" fmla="*/ 20606 w 29878"/>
                  <a:gd name="connsiteY21" fmla="*/ 13255 h 23729"/>
                  <a:gd name="connsiteX22" fmla="*/ 20606 w 29878"/>
                  <a:gd name="connsiteY22" fmla="*/ 13255 h 23729"/>
                  <a:gd name="connsiteX23" fmla="*/ 20434 w 29878"/>
                  <a:gd name="connsiteY23" fmla="*/ 13084 h 23729"/>
                  <a:gd name="connsiteX24" fmla="*/ 20606 w 29878"/>
                  <a:gd name="connsiteY24" fmla="*/ 10851 h 23729"/>
                  <a:gd name="connsiteX25" fmla="*/ 20606 w 29878"/>
                  <a:gd name="connsiteY25" fmla="*/ 10851 h 23729"/>
                  <a:gd name="connsiteX26" fmla="*/ 23697 w 29878"/>
                  <a:gd name="connsiteY26" fmla="*/ 5184 h 23729"/>
                  <a:gd name="connsiteX27" fmla="*/ 23697 w 29878"/>
                  <a:gd name="connsiteY27" fmla="*/ 5184 h 23729"/>
                  <a:gd name="connsiteX28" fmla="*/ 24040 w 29878"/>
                  <a:gd name="connsiteY28" fmla="*/ 5013 h 23729"/>
                  <a:gd name="connsiteX29" fmla="*/ 24040 w 29878"/>
                  <a:gd name="connsiteY29" fmla="*/ 5013 h 23729"/>
                  <a:gd name="connsiteX30" fmla="*/ 14253 w 29878"/>
                  <a:gd name="connsiteY30" fmla="*/ 7589 h 23729"/>
                  <a:gd name="connsiteX31" fmla="*/ 14253 w 29878"/>
                  <a:gd name="connsiteY31" fmla="*/ 7589 h 23729"/>
                  <a:gd name="connsiteX32" fmla="*/ 14081 w 29878"/>
                  <a:gd name="connsiteY32" fmla="*/ 7760 h 23729"/>
                  <a:gd name="connsiteX33" fmla="*/ 4980 w 29878"/>
                  <a:gd name="connsiteY33" fmla="*/ 17720 h 23729"/>
                  <a:gd name="connsiteX34" fmla="*/ 4980 w 29878"/>
                  <a:gd name="connsiteY34" fmla="*/ 17720 h 23729"/>
                  <a:gd name="connsiteX35" fmla="*/ 5667 w 29878"/>
                  <a:gd name="connsiteY35" fmla="*/ 18235 h 23729"/>
                  <a:gd name="connsiteX36" fmla="*/ 5667 w 29878"/>
                  <a:gd name="connsiteY36" fmla="*/ 18235 h 2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9878" h="23729">
                    <a:moveTo>
                      <a:pt x="0" y="17548"/>
                    </a:moveTo>
                    <a:cubicBezTo>
                      <a:pt x="1030" y="12912"/>
                      <a:pt x="10475" y="5184"/>
                      <a:pt x="10646" y="4326"/>
                    </a:cubicBezTo>
                    <a:lnTo>
                      <a:pt x="10646" y="4326"/>
                    </a:lnTo>
                    <a:lnTo>
                      <a:pt x="10818" y="4498"/>
                    </a:lnTo>
                    <a:cubicBezTo>
                      <a:pt x="12879" y="1406"/>
                      <a:pt x="15111" y="2780"/>
                      <a:pt x="18202" y="1235"/>
                    </a:cubicBezTo>
                    <a:lnTo>
                      <a:pt x="18202" y="1235"/>
                    </a:lnTo>
                    <a:cubicBezTo>
                      <a:pt x="21808" y="376"/>
                      <a:pt x="24899" y="-139"/>
                      <a:pt x="27131" y="33"/>
                    </a:cubicBezTo>
                    <a:lnTo>
                      <a:pt x="27131" y="33"/>
                    </a:lnTo>
                    <a:cubicBezTo>
                      <a:pt x="28677" y="720"/>
                      <a:pt x="29879" y="2437"/>
                      <a:pt x="29879" y="4154"/>
                    </a:cubicBezTo>
                    <a:lnTo>
                      <a:pt x="29879" y="4154"/>
                    </a:lnTo>
                    <a:cubicBezTo>
                      <a:pt x="29707" y="6901"/>
                      <a:pt x="27990" y="8447"/>
                      <a:pt x="25929" y="9477"/>
                    </a:cubicBezTo>
                    <a:lnTo>
                      <a:pt x="25929" y="9477"/>
                    </a:lnTo>
                    <a:cubicBezTo>
                      <a:pt x="25242" y="8962"/>
                      <a:pt x="26273" y="12568"/>
                      <a:pt x="24555" y="16002"/>
                    </a:cubicBezTo>
                    <a:lnTo>
                      <a:pt x="24555" y="16002"/>
                    </a:lnTo>
                    <a:cubicBezTo>
                      <a:pt x="21980" y="20124"/>
                      <a:pt x="14939" y="23215"/>
                      <a:pt x="9788" y="23730"/>
                    </a:cubicBezTo>
                    <a:lnTo>
                      <a:pt x="9788" y="23730"/>
                    </a:lnTo>
                    <a:cubicBezTo>
                      <a:pt x="5838" y="23558"/>
                      <a:pt x="515" y="23043"/>
                      <a:pt x="0" y="17548"/>
                    </a:cubicBezTo>
                    <a:lnTo>
                      <a:pt x="0" y="17548"/>
                    </a:lnTo>
                    <a:close/>
                    <a:moveTo>
                      <a:pt x="5667" y="18235"/>
                    </a:moveTo>
                    <a:cubicBezTo>
                      <a:pt x="6697" y="18578"/>
                      <a:pt x="8243" y="18922"/>
                      <a:pt x="9788" y="18922"/>
                    </a:cubicBezTo>
                    <a:lnTo>
                      <a:pt x="9788" y="18922"/>
                    </a:lnTo>
                    <a:cubicBezTo>
                      <a:pt x="12192" y="19265"/>
                      <a:pt x="20262" y="14801"/>
                      <a:pt x="20606" y="13255"/>
                    </a:cubicBezTo>
                    <a:lnTo>
                      <a:pt x="20606" y="13255"/>
                    </a:lnTo>
                    <a:lnTo>
                      <a:pt x="20434" y="13084"/>
                    </a:lnTo>
                    <a:cubicBezTo>
                      <a:pt x="20606" y="12568"/>
                      <a:pt x="20606" y="11710"/>
                      <a:pt x="20606" y="10851"/>
                    </a:cubicBezTo>
                    <a:lnTo>
                      <a:pt x="20606" y="10851"/>
                    </a:lnTo>
                    <a:cubicBezTo>
                      <a:pt x="20778" y="9306"/>
                      <a:pt x="20949" y="6558"/>
                      <a:pt x="23697" y="5184"/>
                    </a:cubicBezTo>
                    <a:lnTo>
                      <a:pt x="23697" y="5184"/>
                    </a:lnTo>
                    <a:cubicBezTo>
                      <a:pt x="23869" y="5184"/>
                      <a:pt x="23869" y="5184"/>
                      <a:pt x="24040" y="5013"/>
                    </a:cubicBezTo>
                    <a:lnTo>
                      <a:pt x="24040" y="5013"/>
                    </a:lnTo>
                    <a:cubicBezTo>
                      <a:pt x="21121" y="5699"/>
                      <a:pt x="15626" y="6901"/>
                      <a:pt x="14253" y="7589"/>
                    </a:cubicBezTo>
                    <a:lnTo>
                      <a:pt x="14253" y="7589"/>
                    </a:lnTo>
                    <a:lnTo>
                      <a:pt x="14081" y="7760"/>
                    </a:lnTo>
                    <a:cubicBezTo>
                      <a:pt x="14081" y="7760"/>
                      <a:pt x="6697" y="15316"/>
                      <a:pt x="4980" y="17720"/>
                    </a:cubicBezTo>
                    <a:lnTo>
                      <a:pt x="4980" y="17720"/>
                    </a:lnTo>
                    <a:cubicBezTo>
                      <a:pt x="5152" y="17892"/>
                      <a:pt x="5323" y="18063"/>
                      <a:pt x="5667" y="18235"/>
                    </a:cubicBezTo>
                    <a:lnTo>
                      <a:pt x="5667" y="182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" name="图形 7">
              <a:extLst>
                <a:ext uri="{FF2B5EF4-FFF2-40B4-BE49-F238E27FC236}">
                  <a16:creationId xmlns:a16="http://schemas.microsoft.com/office/drawing/2014/main" xmlns="" id="{FCB08771-E43F-4F2D-B6B9-F587A76662A8}"/>
                </a:ext>
              </a:extLst>
            </p:cNvPr>
            <p:cNvGrpSpPr/>
            <p:nvPr/>
          </p:nvGrpSpPr>
          <p:grpSpPr>
            <a:xfrm>
              <a:off x="7652452" y="6031062"/>
              <a:ext cx="25070" cy="16141"/>
              <a:chOff x="7652452" y="6031062"/>
              <a:chExt cx="25070" cy="16141"/>
            </a:xfrm>
            <a:solidFill>
              <a:srgbClr val="B4B4B4"/>
            </a:solidFill>
          </p:grpSpPr>
          <p:sp>
            <p:nvSpPr>
              <p:cNvPr id="3701" name="任意多边形: 形状 3700">
                <a:extLst>
                  <a:ext uri="{FF2B5EF4-FFF2-40B4-BE49-F238E27FC236}">
                    <a16:creationId xmlns:a16="http://schemas.microsoft.com/office/drawing/2014/main" xmlns="" id="{1DD8956F-50A3-4627-AA36-1F4F60C55C8A}"/>
                  </a:ext>
                </a:extLst>
              </p:cNvPr>
              <p:cNvSpPr/>
              <p:nvPr/>
            </p:nvSpPr>
            <p:spPr>
              <a:xfrm>
                <a:off x="7654855" y="6033460"/>
                <a:ext cx="20262" cy="11149"/>
              </a:xfrm>
              <a:custGeom>
                <a:avLst/>
                <a:gdLst>
                  <a:gd name="connsiteX0" fmla="*/ 10132 w 20262"/>
                  <a:gd name="connsiteY0" fmla="*/ 4299 h 11149"/>
                  <a:gd name="connsiteX1" fmla="*/ 3778 w 20262"/>
                  <a:gd name="connsiteY1" fmla="*/ 5672 h 11149"/>
                  <a:gd name="connsiteX2" fmla="*/ 0 w 20262"/>
                  <a:gd name="connsiteY2" fmla="*/ 10652 h 11149"/>
                  <a:gd name="connsiteX3" fmla="*/ 13909 w 20262"/>
                  <a:gd name="connsiteY3" fmla="*/ 9450 h 11149"/>
                  <a:gd name="connsiteX4" fmla="*/ 20263 w 20262"/>
                  <a:gd name="connsiteY4" fmla="*/ 521 h 11149"/>
                  <a:gd name="connsiteX5" fmla="*/ 10132 w 20262"/>
                  <a:gd name="connsiteY5" fmla="*/ 4299 h 11149"/>
                  <a:gd name="connsiteX6" fmla="*/ 10132 w 20262"/>
                  <a:gd name="connsiteY6" fmla="*/ 4299 h 1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2" h="11149">
                    <a:moveTo>
                      <a:pt x="10132" y="4299"/>
                    </a:moveTo>
                    <a:cubicBezTo>
                      <a:pt x="10132" y="4299"/>
                      <a:pt x="5152" y="5672"/>
                      <a:pt x="3778" y="5672"/>
                    </a:cubicBezTo>
                    <a:cubicBezTo>
                      <a:pt x="2576" y="6874"/>
                      <a:pt x="0" y="9450"/>
                      <a:pt x="0" y="10652"/>
                    </a:cubicBezTo>
                    <a:cubicBezTo>
                      <a:pt x="0" y="11854"/>
                      <a:pt x="11333" y="10652"/>
                      <a:pt x="13909" y="9450"/>
                    </a:cubicBezTo>
                    <a:cubicBezTo>
                      <a:pt x="17687" y="6874"/>
                      <a:pt x="20263" y="3096"/>
                      <a:pt x="20263" y="521"/>
                    </a:cubicBezTo>
                    <a:cubicBezTo>
                      <a:pt x="20263" y="-853"/>
                      <a:pt x="12707" y="521"/>
                      <a:pt x="10132" y="4299"/>
                    </a:cubicBezTo>
                    <a:lnTo>
                      <a:pt x="10132" y="42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2" name="任意多边形: 形状 3701">
                <a:extLst>
                  <a:ext uri="{FF2B5EF4-FFF2-40B4-BE49-F238E27FC236}">
                    <a16:creationId xmlns:a16="http://schemas.microsoft.com/office/drawing/2014/main" xmlns="" id="{2F51383E-1B32-40F0-B2B3-95012EAFD3C0}"/>
                  </a:ext>
                </a:extLst>
              </p:cNvPr>
              <p:cNvSpPr/>
              <p:nvPr/>
            </p:nvSpPr>
            <p:spPr>
              <a:xfrm>
                <a:off x="7652452" y="6031062"/>
                <a:ext cx="25070" cy="16141"/>
              </a:xfrm>
              <a:custGeom>
                <a:avLst/>
                <a:gdLst>
                  <a:gd name="connsiteX0" fmla="*/ 2576 w 25070"/>
                  <a:gd name="connsiteY0" fmla="*/ 15798 h 16141"/>
                  <a:gd name="connsiteX1" fmla="*/ 0 w 25070"/>
                  <a:gd name="connsiteY1" fmla="*/ 13051 h 16141"/>
                  <a:gd name="connsiteX2" fmla="*/ 0 w 25070"/>
                  <a:gd name="connsiteY2" fmla="*/ 13051 h 16141"/>
                  <a:gd name="connsiteX3" fmla="*/ 4465 w 25070"/>
                  <a:gd name="connsiteY3" fmla="*/ 6353 h 16141"/>
                  <a:gd name="connsiteX4" fmla="*/ 4465 w 25070"/>
                  <a:gd name="connsiteY4" fmla="*/ 6353 h 16141"/>
                  <a:gd name="connsiteX5" fmla="*/ 5151 w 25070"/>
                  <a:gd name="connsiteY5" fmla="*/ 5666 h 16141"/>
                  <a:gd name="connsiteX6" fmla="*/ 6182 w 25070"/>
                  <a:gd name="connsiteY6" fmla="*/ 5666 h 16141"/>
                  <a:gd name="connsiteX7" fmla="*/ 11161 w 25070"/>
                  <a:gd name="connsiteY7" fmla="*/ 4636 h 16141"/>
                  <a:gd name="connsiteX8" fmla="*/ 11161 w 25070"/>
                  <a:gd name="connsiteY8" fmla="*/ 4636 h 16141"/>
                  <a:gd name="connsiteX9" fmla="*/ 21464 w 25070"/>
                  <a:gd name="connsiteY9" fmla="*/ 0 h 16141"/>
                  <a:gd name="connsiteX10" fmla="*/ 21464 w 25070"/>
                  <a:gd name="connsiteY10" fmla="*/ 0 h 16141"/>
                  <a:gd name="connsiteX11" fmla="*/ 25070 w 25070"/>
                  <a:gd name="connsiteY11" fmla="*/ 2404 h 16141"/>
                  <a:gd name="connsiteX12" fmla="*/ 25070 w 25070"/>
                  <a:gd name="connsiteY12" fmla="*/ 2404 h 16141"/>
                  <a:gd name="connsiteX13" fmla="*/ 25070 w 25070"/>
                  <a:gd name="connsiteY13" fmla="*/ 2404 h 16141"/>
                  <a:gd name="connsiteX14" fmla="*/ 25070 w 25070"/>
                  <a:gd name="connsiteY14" fmla="*/ 2576 h 16141"/>
                  <a:gd name="connsiteX15" fmla="*/ 25070 w 25070"/>
                  <a:gd name="connsiteY15" fmla="*/ 2576 h 16141"/>
                  <a:gd name="connsiteX16" fmla="*/ 25070 w 25070"/>
                  <a:gd name="connsiteY16" fmla="*/ 2748 h 16141"/>
                  <a:gd name="connsiteX17" fmla="*/ 25070 w 25070"/>
                  <a:gd name="connsiteY17" fmla="*/ 2748 h 16141"/>
                  <a:gd name="connsiteX18" fmla="*/ 25070 w 25070"/>
                  <a:gd name="connsiteY18" fmla="*/ 2919 h 16141"/>
                  <a:gd name="connsiteX19" fmla="*/ 25070 w 25070"/>
                  <a:gd name="connsiteY19" fmla="*/ 2919 h 16141"/>
                  <a:gd name="connsiteX20" fmla="*/ 25070 w 25070"/>
                  <a:gd name="connsiteY20" fmla="*/ 7556 h 16141"/>
                  <a:gd name="connsiteX21" fmla="*/ 24040 w 25070"/>
                  <a:gd name="connsiteY21" fmla="*/ 6869 h 16141"/>
                  <a:gd name="connsiteX22" fmla="*/ 17343 w 25070"/>
                  <a:gd name="connsiteY22" fmla="*/ 14081 h 16141"/>
                  <a:gd name="connsiteX23" fmla="*/ 17343 w 25070"/>
                  <a:gd name="connsiteY23" fmla="*/ 14081 h 16141"/>
                  <a:gd name="connsiteX24" fmla="*/ 4808 w 25070"/>
                  <a:gd name="connsiteY24" fmla="*/ 16141 h 16141"/>
                  <a:gd name="connsiteX25" fmla="*/ 4808 w 25070"/>
                  <a:gd name="connsiteY25" fmla="*/ 16141 h 16141"/>
                  <a:gd name="connsiteX26" fmla="*/ 2576 w 25070"/>
                  <a:gd name="connsiteY26" fmla="*/ 15798 h 16141"/>
                  <a:gd name="connsiteX27" fmla="*/ 2576 w 25070"/>
                  <a:gd name="connsiteY27" fmla="*/ 15798 h 16141"/>
                  <a:gd name="connsiteX28" fmla="*/ 6525 w 25070"/>
                  <a:gd name="connsiteY28" fmla="*/ 10990 h 16141"/>
                  <a:gd name="connsiteX29" fmla="*/ 14939 w 25070"/>
                  <a:gd name="connsiteY29" fmla="*/ 9616 h 16141"/>
                  <a:gd name="connsiteX30" fmla="*/ 14939 w 25070"/>
                  <a:gd name="connsiteY30" fmla="*/ 9616 h 16141"/>
                  <a:gd name="connsiteX31" fmla="*/ 19232 w 25070"/>
                  <a:gd name="connsiteY31" fmla="*/ 4980 h 16141"/>
                  <a:gd name="connsiteX32" fmla="*/ 19232 w 25070"/>
                  <a:gd name="connsiteY32" fmla="*/ 4980 h 16141"/>
                  <a:gd name="connsiteX33" fmla="*/ 14424 w 25070"/>
                  <a:gd name="connsiteY33" fmla="*/ 7899 h 16141"/>
                  <a:gd name="connsiteX34" fmla="*/ 14424 w 25070"/>
                  <a:gd name="connsiteY34" fmla="*/ 7899 h 16141"/>
                  <a:gd name="connsiteX35" fmla="*/ 13909 w 25070"/>
                  <a:gd name="connsiteY35" fmla="*/ 8758 h 16141"/>
                  <a:gd name="connsiteX36" fmla="*/ 13051 w 25070"/>
                  <a:gd name="connsiteY36" fmla="*/ 8929 h 16141"/>
                  <a:gd name="connsiteX37" fmla="*/ 7212 w 25070"/>
                  <a:gd name="connsiteY37" fmla="*/ 10303 h 16141"/>
                  <a:gd name="connsiteX38" fmla="*/ 7212 w 25070"/>
                  <a:gd name="connsiteY38" fmla="*/ 10303 h 16141"/>
                  <a:gd name="connsiteX39" fmla="*/ 6525 w 25070"/>
                  <a:gd name="connsiteY39" fmla="*/ 10990 h 16141"/>
                  <a:gd name="connsiteX40" fmla="*/ 6525 w 25070"/>
                  <a:gd name="connsiteY40" fmla="*/ 10990 h 1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070" h="16141">
                    <a:moveTo>
                      <a:pt x="2576" y="15798"/>
                    </a:moveTo>
                    <a:cubicBezTo>
                      <a:pt x="2232" y="15626"/>
                      <a:pt x="343" y="15798"/>
                      <a:pt x="0" y="13051"/>
                    </a:cubicBezTo>
                    <a:lnTo>
                      <a:pt x="0" y="13051"/>
                    </a:lnTo>
                    <a:cubicBezTo>
                      <a:pt x="515" y="9444"/>
                      <a:pt x="3263" y="7899"/>
                      <a:pt x="4465" y="6353"/>
                    </a:cubicBezTo>
                    <a:lnTo>
                      <a:pt x="4465" y="6353"/>
                    </a:lnTo>
                    <a:lnTo>
                      <a:pt x="5151" y="5666"/>
                    </a:lnTo>
                    <a:lnTo>
                      <a:pt x="6182" y="5666"/>
                    </a:lnTo>
                    <a:cubicBezTo>
                      <a:pt x="6525" y="5666"/>
                      <a:pt x="9616" y="4980"/>
                      <a:pt x="11161" y="4636"/>
                    </a:cubicBezTo>
                    <a:lnTo>
                      <a:pt x="11161" y="4636"/>
                    </a:lnTo>
                    <a:cubicBezTo>
                      <a:pt x="14081" y="1202"/>
                      <a:pt x="18545" y="172"/>
                      <a:pt x="21464" y="0"/>
                    </a:cubicBezTo>
                    <a:lnTo>
                      <a:pt x="21464" y="0"/>
                    </a:lnTo>
                    <a:cubicBezTo>
                      <a:pt x="22152" y="172"/>
                      <a:pt x="24212" y="-343"/>
                      <a:pt x="25070" y="2404"/>
                    </a:cubicBezTo>
                    <a:lnTo>
                      <a:pt x="25070" y="2404"/>
                    </a:lnTo>
                    <a:lnTo>
                      <a:pt x="25070" y="2404"/>
                    </a:lnTo>
                    <a:cubicBezTo>
                      <a:pt x="25070" y="2404"/>
                      <a:pt x="25070" y="2404"/>
                      <a:pt x="25070" y="2576"/>
                    </a:cubicBezTo>
                    <a:lnTo>
                      <a:pt x="25070" y="2576"/>
                    </a:lnTo>
                    <a:cubicBezTo>
                      <a:pt x="25070" y="2576"/>
                      <a:pt x="25070" y="2748"/>
                      <a:pt x="25070" y="2748"/>
                    </a:cubicBezTo>
                    <a:lnTo>
                      <a:pt x="25070" y="2748"/>
                    </a:lnTo>
                    <a:cubicBezTo>
                      <a:pt x="25070" y="2748"/>
                      <a:pt x="25070" y="2919"/>
                      <a:pt x="25070" y="2919"/>
                    </a:cubicBezTo>
                    <a:lnTo>
                      <a:pt x="25070" y="2919"/>
                    </a:lnTo>
                    <a:lnTo>
                      <a:pt x="25070" y="7556"/>
                    </a:lnTo>
                    <a:lnTo>
                      <a:pt x="24040" y="6869"/>
                    </a:lnTo>
                    <a:cubicBezTo>
                      <a:pt x="22838" y="9444"/>
                      <a:pt x="20434" y="12020"/>
                      <a:pt x="17343" y="14081"/>
                    </a:cubicBezTo>
                    <a:lnTo>
                      <a:pt x="17343" y="14081"/>
                    </a:lnTo>
                    <a:cubicBezTo>
                      <a:pt x="14596" y="15283"/>
                      <a:pt x="8758" y="15969"/>
                      <a:pt x="4808" y="16141"/>
                    </a:cubicBezTo>
                    <a:lnTo>
                      <a:pt x="4808" y="16141"/>
                    </a:lnTo>
                    <a:cubicBezTo>
                      <a:pt x="3950" y="15969"/>
                      <a:pt x="3263" y="15969"/>
                      <a:pt x="2576" y="15798"/>
                    </a:cubicBezTo>
                    <a:lnTo>
                      <a:pt x="2576" y="15798"/>
                    </a:lnTo>
                    <a:close/>
                    <a:moveTo>
                      <a:pt x="6525" y="10990"/>
                    </a:moveTo>
                    <a:cubicBezTo>
                      <a:pt x="9788" y="10818"/>
                      <a:pt x="14424" y="9959"/>
                      <a:pt x="14939" y="9616"/>
                    </a:cubicBezTo>
                    <a:lnTo>
                      <a:pt x="14939" y="9616"/>
                    </a:lnTo>
                    <a:cubicBezTo>
                      <a:pt x="17000" y="8414"/>
                      <a:pt x="18374" y="6525"/>
                      <a:pt x="19232" y="4980"/>
                    </a:cubicBezTo>
                    <a:lnTo>
                      <a:pt x="19232" y="4980"/>
                    </a:lnTo>
                    <a:cubicBezTo>
                      <a:pt x="17343" y="5495"/>
                      <a:pt x="15111" y="6697"/>
                      <a:pt x="14424" y="7899"/>
                    </a:cubicBezTo>
                    <a:lnTo>
                      <a:pt x="14424" y="7899"/>
                    </a:lnTo>
                    <a:lnTo>
                      <a:pt x="13909" y="8758"/>
                    </a:lnTo>
                    <a:lnTo>
                      <a:pt x="13051" y="8929"/>
                    </a:lnTo>
                    <a:cubicBezTo>
                      <a:pt x="12879" y="8929"/>
                      <a:pt x="9444" y="9959"/>
                      <a:pt x="7212" y="10303"/>
                    </a:cubicBezTo>
                    <a:lnTo>
                      <a:pt x="7212" y="10303"/>
                    </a:lnTo>
                    <a:cubicBezTo>
                      <a:pt x="7040" y="10475"/>
                      <a:pt x="6869" y="10818"/>
                      <a:pt x="6525" y="10990"/>
                    </a:cubicBezTo>
                    <a:lnTo>
                      <a:pt x="6525" y="10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" name="图形 7">
              <a:extLst>
                <a:ext uri="{FF2B5EF4-FFF2-40B4-BE49-F238E27FC236}">
                  <a16:creationId xmlns:a16="http://schemas.microsoft.com/office/drawing/2014/main" xmlns="" id="{68BCA39C-1690-429B-9BBC-08C330EF557A}"/>
                </a:ext>
              </a:extLst>
            </p:cNvPr>
            <p:cNvGrpSpPr/>
            <p:nvPr/>
          </p:nvGrpSpPr>
          <p:grpSpPr>
            <a:xfrm>
              <a:off x="7656916" y="5957739"/>
              <a:ext cx="24212" cy="18716"/>
              <a:chOff x="7656916" y="5957739"/>
              <a:chExt cx="24212" cy="18716"/>
            </a:xfrm>
            <a:solidFill>
              <a:srgbClr val="B4B4B4"/>
            </a:solidFill>
          </p:grpSpPr>
          <p:sp>
            <p:nvSpPr>
              <p:cNvPr id="3699" name="任意多边形: 形状 3698">
                <a:extLst>
                  <a:ext uri="{FF2B5EF4-FFF2-40B4-BE49-F238E27FC236}">
                    <a16:creationId xmlns:a16="http://schemas.microsoft.com/office/drawing/2014/main" xmlns="" id="{2DF5AA47-C251-4E20-B875-C90DFDE2F529}"/>
                  </a:ext>
                </a:extLst>
              </p:cNvPr>
              <p:cNvSpPr/>
              <p:nvPr/>
            </p:nvSpPr>
            <p:spPr>
              <a:xfrm>
                <a:off x="7659352" y="5960143"/>
                <a:ext cx="19343" cy="14210"/>
              </a:xfrm>
              <a:custGeom>
                <a:avLst/>
                <a:gdLst>
                  <a:gd name="connsiteX0" fmla="*/ 10443 w 19343"/>
                  <a:gd name="connsiteY0" fmla="*/ 1374 h 14210"/>
                  <a:gd name="connsiteX1" fmla="*/ 19200 w 19343"/>
                  <a:gd name="connsiteY1" fmla="*/ 3950 h 14210"/>
                  <a:gd name="connsiteX2" fmla="*/ 13019 w 19343"/>
                  <a:gd name="connsiteY2" fmla="*/ 14081 h 14210"/>
                  <a:gd name="connsiteX3" fmla="*/ 10443 w 19343"/>
                  <a:gd name="connsiteY3" fmla="*/ 7727 h 14210"/>
                  <a:gd name="connsiteX4" fmla="*/ 2888 w 19343"/>
                  <a:gd name="connsiteY4" fmla="*/ 10303 h 14210"/>
                  <a:gd name="connsiteX5" fmla="*/ 312 w 19343"/>
                  <a:gd name="connsiteY5" fmla="*/ 8930 h 14210"/>
                  <a:gd name="connsiteX6" fmla="*/ 5291 w 19343"/>
                  <a:gd name="connsiteY6" fmla="*/ 0 h 14210"/>
                  <a:gd name="connsiteX7" fmla="*/ 10443 w 19343"/>
                  <a:gd name="connsiteY7" fmla="*/ 1374 h 14210"/>
                  <a:gd name="connsiteX8" fmla="*/ 10443 w 19343"/>
                  <a:gd name="connsiteY8" fmla="*/ 1374 h 1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43" h="14210">
                    <a:moveTo>
                      <a:pt x="10443" y="1374"/>
                    </a:moveTo>
                    <a:cubicBezTo>
                      <a:pt x="11645" y="1374"/>
                      <a:pt x="20574" y="1374"/>
                      <a:pt x="19200" y="3950"/>
                    </a:cubicBezTo>
                    <a:cubicBezTo>
                      <a:pt x="17999" y="5152"/>
                      <a:pt x="14221" y="12879"/>
                      <a:pt x="13019" y="14081"/>
                    </a:cubicBezTo>
                    <a:cubicBezTo>
                      <a:pt x="10443" y="15283"/>
                      <a:pt x="11645" y="7727"/>
                      <a:pt x="10443" y="7727"/>
                    </a:cubicBezTo>
                    <a:cubicBezTo>
                      <a:pt x="7867" y="7727"/>
                      <a:pt x="4089" y="10303"/>
                      <a:pt x="2888" y="10303"/>
                    </a:cubicBezTo>
                    <a:cubicBezTo>
                      <a:pt x="1686" y="11505"/>
                      <a:pt x="-890" y="10303"/>
                      <a:pt x="312" y="8930"/>
                    </a:cubicBezTo>
                    <a:cubicBezTo>
                      <a:pt x="1514" y="6353"/>
                      <a:pt x="1514" y="0"/>
                      <a:pt x="5291" y="0"/>
                    </a:cubicBezTo>
                    <a:cubicBezTo>
                      <a:pt x="9069" y="172"/>
                      <a:pt x="10443" y="1374"/>
                      <a:pt x="10443" y="1374"/>
                    </a:cubicBezTo>
                    <a:lnTo>
                      <a:pt x="10443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0" name="任意多边形: 形状 3699">
                <a:extLst>
                  <a:ext uri="{FF2B5EF4-FFF2-40B4-BE49-F238E27FC236}">
                    <a16:creationId xmlns:a16="http://schemas.microsoft.com/office/drawing/2014/main" xmlns="" id="{4BED0927-B7D5-4D2C-8FCD-8E8FB4CD4EE5}"/>
                  </a:ext>
                </a:extLst>
              </p:cNvPr>
              <p:cNvSpPr/>
              <p:nvPr/>
            </p:nvSpPr>
            <p:spPr>
              <a:xfrm>
                <a:off x="7656916" y="5957739"/>
                <a:ext cx="24212" cy="18716"/>
              </a:xfrm>
              <a:custGeom>
                <a:avLst/>
                <a:gdLst>
                  <a:gd name="connsiteX0" fmla="*/ 11161 w 24212"/>
                  <a:gd name="connsiteY0" fmla="*/ 14252 h 18716"/>
                  <a:gd name="connsiteX1" fmla="*/ 11161 w 24212"/>
                  <a:gd name="connsiteY1" fmla="*/ 13050 h 18716"/>
                  <a:gd name="connsiteX2" fmla="*/ 11161 w 24212"/>
                  <a:gd name="connsiteY2" fmla="*/ 13050 h 18716"/>
                  <a:gd name="connsiteX3" fmla="*/ 6525 w 24212"/>
                  <a:gd name="connsiteY3" fmla="*/ 14939 h 18716"/>
                  <a:gd name="connsiteX4" fmla="*/ 6525 w 24212"/>
                  <a:gd name="connsiteY4" fmla="*/ 14939 h 18716"/>
                  <a:gd name="connsiteX5" fmla="*/ 4121 w 24212"/>
                  <a:gd name="connsiteY5" fmla="*/ 15626 h 18716"/>
                  <a:gd name="connsiteX6" fmla="*/ 4121 w 24212"/>
                  <a:gd name="connsiteY6" fmla="*/ 15626 h 18716"/>
                  <a:gd name="connsiteX7" fmla="*/ 0 w 24212"/>
                  <a:gd name="connsiteY7" fmla="*/ 12020 h 18716"/>
                  <a:gd name="connsiteX8" fmla="*/ 0 w 24212"/>
                  <a:gd name="connsiteY8" fmla="*/ 12020 h 18716"/>
                  <a:gd name="connsiteX9" fmla="*/ 686 w 24212"/>
                  <a:gd name="connsiteY9" fmla="*/ 10303 h 18716"/>
                  <a:gd name="connsiteX10" fmla="*/ 686 w 24212"/>
                  <a:gd name="connsiteY10" fmla="*/ 10303 h 18716"/>
                  <a:gd name="connsiteX11" fmla="*/ 7899 w 24212"/>
                  <a:gd name="connsiteY11" fmla="*/ 0 h 18716"/>
                  <a:gd name="connsiteX12" fmla="*/ 7899 w 24212"/>
                  <a:gd name="connsiteY12" fmla="*/ 0 h 18716"/>
                  <a:gd name="connsiteX13" fmla="*/ 13565 w 24212"/>
                  <a:gd name="connsiteY13" fmla="*/ 1202 h 18716"/>
                  <a:gd name="connsiteX14" fmla="*/ 13565 w 24212"/>
                  <a:gd name="connsiteY14" fmla="*/ 1202 h 18716"/>
                  <a:gd name="connsiteX15" fmla="*/ 18202 w 24212"/>
                  <a:gd name="connsiteY15" fmla="*/ 1373 h 18716"/>
                  <a:gd name="connsiteX16" fmla="*/ 18202 w 24212"/>
                  <a:gd name="connsiteY16" fmla="*/ 1373 h 18716"/>
                  <a:gd name="connsiteX17" fmla="*/ 24212 w 24212"/>
                  <a:gd name="connsiteY17" fmla="*/ 5495 h 18716"/>
                  <a:gd name="connsiteX18" fmla="*/ 24212 w 24212"/>
                  <a:gd name="connsiteY18" fmla="*/ 5495 h 18716"/>
                  <a:gd name="connsiteX19" fmla="*/ 24212 w 24212"/>
                  <a:gd name="connsiteY19" fmla="*/ 6353 h 18716"/>
                  <a:gd name="connsiteX20" fmla="*/ 24212 w 24212"/>
                  <a:gd name="connsiteY20" fmla="*/ 6353 h 18716"/>
                  <a:gd name="connsiteX21" fmla="*/ 24040 w 24212"/>
                  <a:gd name="connsiteY21" fmla="*/ 7040 h 18716"/>
                  <a:gd name="connsiteX22" fmla="*/ 23525 w 24212"/>
                  <a:gd name="connsiteY22" fmla="*/ 7556 h 18716"/>
                  <a:gd name="connsiteX23" fmla="*/ 16485 w 24212"/>
                  <a:gd name="connsiteY23" fmla="*/ 18373 h 18716"/>
                  <a:gd name="connsiteX24" fmla="*/ 16485 w 24212"/>
                  <a:gd name="connsiteY24" fmla="*/ 18373 h 18716"/>
                  <a:gd name="connsiteX25" fmla="*/ 14939 w 24212"/>
                  <a:gd name="connsiteY25" fmla="*/ 18717 h 18716"/>
                  <a:gd name="connsiteX26" fmla="*/ 14939 w 24212"/>
                  <a:gd name="connsiteY26" fmla="*/ 18717 h 18716"/>
                  <a:gd name="connsiteX27" fmla="*/ 11161 w 24212"/>
                  <a:gd name="connsiteY27" fmla="*/ 14252 h 18716"/>
                  <a:gd name="connsiteX28" fmla="*/ 11161 w 24212"/>
                  <a:gd name="connsiteY28" fmla="*/ 14252 h 18716"/>
                  <a:gd name="connsiteX29" fmla="*/ 15626 w 24212"/>
                  <a:gd name="connsiteY29" fmla="*/ 10131 h 18716"/>
                  <a:gd name="connsiteX30" fmla="*/ 15798 w 24212"/>
                  <a:gd name="connsiteY30" fmla="*/ 11161 h 18716"/>
                  <a:gd name="connsiteX31" fmla="*/ 15798 w 24212"/>
                  <a:gd name="connsiteY31" fmla="*/ 11161 h 18716"/>
                  <a:gd name="connsiteX32" fmla="*/ 18545 w 24212"/>
                  <a:gd name="connsiteY32" fmla="*/ 6525 h 18716"/>
                  <a:gd name="connsiteX33" fmla="*/ 18545 w 24212"/>
                  <a:gd name="connsiteY33" fmla="*/ 6525 h 18716"/>
                  <a:gd name="connsiteX34" fmla="*/ 17515 w 24212"/>
                  <a:gd name="connsiteY34" fmla="*/ 6353 h 18716"/>
                  <a:gd name="connsiteX35" fmla="*/ 17515 w 24212"/>
                  <a:gd name="connsiteY35" fmla="*/ 6353 h 18716"/>
                  <a:gd name="connsiteX36" fmla="*/ 12879 w 24212"/>
                  <a:gd name="connsiteY36" fmla="*/ 6182 h 18716"/>
                  <a:gd name="connsiteX37" fmla="*/ 12879 w 24212"/>
                  <a:gd name="connsiteY37" fmla="*/ 6182 h 18716"/>
                  <a:gd name="connsiteX38" fmla="*/ 12879 w 24212"/>
                  <a:gd name="connsiteY38" fmla="*/ 6182 h 18716"/>
                  <a:gd name="connsiteX39" fmla="*/ 12879 w 24212"/>
                  <a:gd name="connsiteY39" fmla="*/ 3778 h 18716"/>
                  <a:gd name="connsiteX40" fmla="*/ 14595 w 24212"/>
                  <a:gd name="connsiteY40" fmla="*/ 2061 h 18716"/>
                  <a:gd name="connsiteX41" fmla="*/ 12879 w 24212"/>
                  <a:gd name="connsiteY41" fmla="*/ 3778 h 18716"/>
                  <a:gd name="connsiteX42" fmla="*/ 12879 w 24212"/>
                  <a:gd name="connsiteY42" fmla="*/ 6182 h 18716"/>
                  <a:gd name="connsiteX43" fmla="*/ 11848 w 24212"/>
                  <a:gd name="connsiteY43" fmla="*/ 6182 h 18716"/>
                  <a:gd name="connsiteX44" fmla="*/ 11161 w 24212"/>
                  <a:gd name="connsiteY44" fmla="*/ 5495 h 18716"/>
                  <a:gd name="connsiteX45" fmla="*/ 7899 w 24212"/>
                  <a:gd name="connsiteY45" fmla="*/ 4979 h 18716"/>
                  <a:gd name="connsiteX46" fmla="*/ 7899 w 24212"/>
                  <a:gd name="connsiteY46" fmla="*/ 4979 h 18716"/>
                  <a:gd name="connsiteX47" fmla="*/ 6697 w 24212"/>
                  <a:gd name="connsiteY47" fmla="*/ 6869 h 18716"/>
                  <a:gd name="connsiteX48" fmla="*/ 6697 w 24212"/>
                  <a:gd name="connsiteY48" fmla="*/ 6869 h 18716"/>
                  <a:gd name="connsiteX49" fmla="*/ 5666 w 24212"/>
                  <a:gd name="connsiteY49" fmla="*/ 10303 h 18716"/>
                  <a:gd name="connsiteX50" fmla="*/ 5666 w 24212"/>
                  <a:gd name="connsiteY50" fmla="*/ 10303 h 18716"/>
                  <a:gd name="connsiteX51" fmla="*/ 12879 w 24212"/>
                  <a:gd name="connsiteY51" fmla="*/ 7727 h 18716"/>
                  <a:gd name="connsiteX52" fmla="*/ 12879 w 24212"/>
                  <a:gd name="connsiteY52" fmla="*/ 7727 h 18716"/>
                  <a:gd name="connsiteX53" fmla="*/ 15626 w 24212"/>
                  <a:gd name="connsiteY53" fmla="*/ 10131 h 18716"/>
                  <a:gd name="connsiteX54" fmla="*/ 15626 w 24212"/>
                  <a:gd name="connsiteY54" fmla="*/ 10131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4212" h="18716">
                    <a:moveTo>
                      <a:pt x="11161" y="14252"/>
                    </a:moveTo>
                    <a:cubicBezTo>
                      <a:pt x="11161" y="13737"/>
                      <a:pt x="11161" y="13394"/>
                      <a:pt x="11161" y="13050"/>
                    </a:cubicBezTo>
                    <a:lnTo>
                      <a:pt x="11161" y="13050"/>
                    </a:lnTo>
                    <a:cubicBezTo>
                      <a:pt x="9787" y="13565"/>
                      <a:pt x="8242" y="14424"/>
                      <a:pt x="6525" y="14939"/>
                    </a:cubicBezTo>
                    <a:lnTo>
                      <a:pt x="6525" y="14939"/>
                    </a:lnTo>
                    <a:cubicBezTo>
                      <a:pt x="5666" y="15454"/>
                      <a:pt x="4808" y="15626"/>
                      <a:pt x="4121" y="15626"/>
                    </a:cubicBezTo>
                    <a:lnTo>
                      <a:pt x="4121" y="15626"/>
                    </a:lnTo>
                    <a:cubicBezTo>
                      <a:pt x="2576" y="15454"/>
                      <a:pt x="343" y="14939"/>
                      <a:pt x="0" y="12020"/>
                    </a:cubicBezTo>
                    <a:lnTo>
                      <a:pt x="0" y="12020"/>
                    </a:lnTo>
                    <a:cubicBezTo>
                      <a:pt x="0" y="10990"/>
                      <a:pt x="686" y="9959"/>
                      <a:pt x="686" y="10303"/>
                    </a:cubicBezTo>
                    <a:lnTo>
                      <a:pt x="686" y="10303"/>
                    </a:lnTo>
                    <a:cubicBezTo>
                      <a:pt x="1889" y="9272"/>
                      <a:pt x="686" y="1030"/>
                      <a:pt x="7899" y="0"/>
                    </a:cubicBezTo>
                    <a:lnTo>
                      <a:pt x="7899" y="0"/>
                    </a:lnTo>
                    <a:cubicBezTo>
                      <a:pt x="10818" y="0"/>
                      <a:pt x="12535" y="686"/>
                      <a:pt x="13565" y="1202"/>
                    </a:cubicBezTo>
                    <a:lnTo>
                      <a:pt x="13565" y="1202"/>
                    </a:lnTo>
                    <a:cubicBezTo>
                      <a:pt x="14595" y="1202"/>
                      <a:pt x="16485" y="1202"/>
                      <a:pt x="18202" y="1373"/>
                    </a:cubicBezTo>
                    <a:lnTo>
                      <a:pt x="18202" y="1373"/>
                    </a:lnTo>
                    <a:cubicBezTo>
                      <a:pt x="20090" y="2061"/>
                      <a:pt x="23181" y="1202"/>
                      <a:pt x="24212" y="5495"/>
                    </a:cubicBezTo>
                    <a:lnTo>
                      <a:pt x="24212" y="5495"/>
                    </a:lnTo>
                    <a:cubicBezTo>
                      <a:pt x="24212" y="5838"/>
                      <a:pt x="24212" y="6182"/>
                      <a:pt x="24212" y="6353"/>
                    </a:cubicBezTo>
                    <a:lnTo>
                      <a:pt x="24212" y="6353"/>
                    </a:lnTo>
                    <a:lnTo>
                      <a:pt x="24040" y="7040"/>
                    </a:lnTo>
                    <a:lnTo>
                      <a:pt x="23525" y="7556"/>
                    </a:lnTo>
                    <a:cubicBezTo>
                      <a:pt x="22838" y="8071"/>
                      <a:pt x="19060" y="15626"/>
                      <a:pt x="16485" y="18373"/>
                    </a:cubicBezTo>
                    <a:lnTo>
                      <a:pt x="16485" y="18373"/>
                    </a:lnTo>
                    <a:cubicBezTo>
                      <a:pt x="15969" y="18545"/>
                      <a:pt x="15454" y="18717"/>
                      <a:pt x="14939" y="18717"/>
                    </a:cubicBezTo>
                    <a:lnTo>
                      <a:pt x="14939" y="18717"/>
                    </a:lnTo>
                    <a:cubicBezTo>
                      <a:pt x="10818" y="18202"/>
                      <a:pt x="11505" y="15454"/>
                      <a:pt x="11161" y="14252"/>
                    </a:cubicBezTo>
                    <a:lnTo>
                      <a:pt x="11161" y="14252"/>
                    </a:lnTo>
                    <a:close/>
                    <a:moveTo>
                      <a:pt x="15626" y="10131"/>
                    </a:moveTo>
                    <a:cubicBezTo>
                      <a:pt x="15626" y="10474"/>
                      <a:pt x="15798" y="10818"/>
                      <a:pt x="15798" y="11161"/>
                    </a:cubicBezTo>
                    <a:lnTo>
                      <a:pt x="15798" y="11161"/>
                    </a:lnTo>
                    <a:cubicBezTo>
                      <a:pt x="16656" y="9616"/>
                      <a:pt x="17687" y="7899"/>
                      <a:pt x="18545" y="6525"/>
                    </a:cubicBezTo>
                    <a:lnTo>
                      <a:pt x="18545" y="6525"/>
                    </a:lnTo>
                    <a:cubicBezTo>
                      <a:pt x="18202" y="6525"/>
                      <a:pt x="17858" y="6353"/>
                      <a:pt x="17515" y="6353"/>
                    </a:cubicBezTo>
                    <a:lnTo>
                      <a:pt x="17515" y="6353"/>
                    </a:lnTo>
                    <a:cubicBezTo>
                      <a:pt x="15626" y="6182"/>
                      <a:pt x="13565" y="6182"/>
                      <a:pt x="12879" y="6182"/>
                    </a:cubicBezTo>
                    <a:lnTo>
                      <a:pt x="12879" y="6182"/>
                    </a:lnTo>
                    <a:lnTo>
                      <a:pt x="12879" y="6182"/>
                    </a:lnTo>
                    <a:lnTo>
                      <a:pt x="12879" y="3778"/>
                    </a:lnTo>
                    <a:lnTo>
                      <a:pt x="14595" y="2061"/>
                    </a:lnTo>
                    <a:lnTo>
                      <a:pt x="12879" y="3778"/>
                    </a:lnTo>
                    <a:lnTo>
                      <a:pt x="12879" y="6182"/>
                    </a:lnTo>
                    <a:lnTo>
                      <a:pt x="11848" y="6182"/>
                    </a:lnTo>
                    <a:lnTo>
                      <a:pt x="11161" y="5495"/>
                    </a:lnTo>
                    <a:cubicBezTo>
                      <a:pt x="10990" y="5666"/>
                      <a:pt x="11161" y="4979"/>
                      <a:pt x="7899" y="4979"/>
                    </a:cubicBezTo>
                    <a:lnTo>
                      <a:pt x="7899" y="4979"/>
                    </a:lnTo>
                    <a:cubicBezTo>
                      <a:pt x="7727" y="4979"/>
                      <a:pt x="7384" y="4979"/>
                      <a:pt x="6697" y="6869"/>
                    </a:cubicBezTo>
                    <a:lnTo>
                      <a:pt x="6697" y="6869"/>
                    </a:lnTo>
                    <a:cubicBezTo>
                      <a:pt x="6353" y="7899"/>
                      <a:pt x="6182" y="8929"/>
                      <a:pt x="5666" y="10303"/>
                    </a:cubicBezTo>
                    <a:lnTo>
                      <a:pt x="5666" y="10303"/>
                    </a:lnTo>
                    <a:cubicBezTo>
                      <a:pt x="6697" y="9787"/>
                      <a:pt x="9959" y="7899"/>
                      <a:pt x="12879" y="7727"/>
                    </a:cubicBezTo>
                    <a:lnTo>
                      <a:pt x="12879" y="7727"/>
                    </a:lnTo>
                    <a:cubicBezTo>
                      <a:pt x="15282" y="7899"/>
                      <a:pt x="15454" y="9787"/>
                      <a:pt x="15626" y="10131"/>
                    </a:cubicBezTo>
                    <a:lnTo>
                      <a:pt x="15626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图形 7">
              <a:extLst>
                <a:ext uri="{FF2B5EF4-FFF2-40B4-BE49-F238E27FC236}">
                  <a16:creationId xmlns:a16="http://schemas.microsoft.com/office/drawing/2014/main" xmlns="" id="{DA015624-A244-4F25-9E02-3E3011590725}"/>
                </a:ext>
              </a:extLst>
            </p:cNvPr>
            <p:cNvGrpSpPr/>
            <p:nvPr/>
          </p:nvGrpSpPr>
          <p:grpSpPr>
            <a:xfrm>
              <a:off x="7542897" y="5999981"/>
              <a:ext cx="29878" cy="27817"/>
              <a:chOff x="7542897" y="5999981"/>
              <a:chExt cx="29878" cy="27817"/>
            </a:xfrm>
            <a:solidFill>
              <a:srgbClr val="B4B4B4"/>
            </a:solidFill>
          </p:grpSpPr>
          <p:sp>
            <p:nvSpPr>
              <p:cNvPr id="3697" name="任意多边形: 形状 3696">
                <a:extLst>
                  <a:ext uri="{FF2B5EF4-FFF2-40B4-BE49-F238E27FC236}">
                    <a16:creationId xmlns:a16="http://schemas.microsoft.com/office/drawing/2014/main" xmlns="" id="{31CFB87C-826B-45C8-B349-BA5336F0599D}"/>
                  </a:ext>
                </a:extLst>
              </p:cNvPr>
              <p:cNvSpPr/>
              <p:nvPr/>
            </p:nvSpPr>
            <p:spPr>
              <a:xfrm>
                <a:off x="7545129" y="6002548"/>
                <a:ext cx="25242" cy="22846"/>
              </a:xfrm>
              <a:custGeom>
                <a:avLst/>
                <a:gdLst>
                  <a:gd name="connsiteX0" fmla="*/ 13909 w 25242"/>
                  <a:gd name="connsiteY0" fmla="*/ 2413 h 22846"/>
                  <a:gd name="connsiteX1" fmla="*/ 7556 w 25242"/>
                  <a:gd name="connsiteY1" fmla="*/ 4988 h 22846"/>
                  <a:gd name="connsiteX2" fmla="*/ 0 w 25242"/>
                  <a:gd name="connsiteY2" fmla="*/ 20271 h 22846"/>
                  <a:gd name="connsiteX3" fmla="*/ 6353 w 25242"/>
                  <a:gd name="connsiteY3" fmla="*/ 22847 h 22846"/>
                  <a:gd name="connsiteX4" fmla="*/ 17687 w 25242"/>
                  <a:gd name="connsiteY4" fmla="*/ 20271 h 22846"/>
                  <a:gd name="connsiteX5" fmla="*/ 17687 w 25242"/>
                  <a:gd name="connsiteY5" fmla="*/ 15119 h 22846"/>
                  <a:gd name="connsiteX6" fmla="*/ 25242 w 25242"/>
                  <a:gd name="connsiteY6" fmla="*/ 15119 h 22846"/>
                  <a:gd name="connsiteX7" fmla="*/ 21464 w 25242"/>
                  <a:gd name="connsiteY7" fmla="*/ 10139 h 22846"/>
                  <a:gd name="connsiteX8" fmla="*/ 20262 w 25242"/>
                  <a:gd name="connsiteY8" fmla="*/ 6362 h 22846"/>
                  <a:gd name="connsiteX9" fmla="*/ 25242 w 25242"/>
                  <a:gd name="connsiteY9" fmla="*/ 2584 h 22846"/>
                  <a:gd name="connsiteX10" fmla="*/ 22667 w 25242"/>
                  <a:gd name="connsiteY10" fmla="*/ 8 h 22846"/>
                  <a:gd name="connsiteX11" fmla="*/ 13909 w 25242"/>
                  <a:gd name="connsiteY11" fmla="*/ 2413 h 22846"/>
                  <a:gd name="connsiteX12" fmla="*/ 13909 w 25242"/>
                  <a:gd name="connsiteY12" fmla="*/ 2413 h 2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42" h="22846">
                    <a:moveTo>
                      <a:pt x="13909" y="2413"/>
                    </a:moveTo>
                    <a:cubicBezTo>
                      <a:pt x="13909" y="2413"/>
                      <a:pt x="8929" y="2413"/>
                      <a:pt x="7556" y="4988"/>
                    </a:cubicBezTo>
                    <a:cubicBezTo>
                      <a:pt x="6353" y="7564"/>
                      <a:pt x="0" y="17695"/>
                      <a:pt x="0" y="20271"/>
                    </a:cubicBezTo>
                    <a:cubicBezTo>
                      <a:pt x="1202" y="22847"/>
                      <a:pt x="3778" y="22847"/>
                      <a:pt x="6353" y="22847"/>
                    </a:cubicBezTo>
                    <a:cubicBezTo>
                      <a:pt x="8929" y="21645"/>
                      <a:pt x="17687" y="21473"/>
                      <a:pt x="17687" y="20271"/>
                    </a:cubicBezTo>
                    <a:cubicBezTo>
                      <a:pt x="17687" y="19069"/>
                      <a:pt x="15111" y="15291"/>
                      <a:pt x="17687" y="15119"/>
                    </a:cubicBezTo>
                    <a:cubicBezTo>
                      <a:pt x="18889" y="15119"/>
                      <a:pt x="25242" y="17695"/>
                      <a:pt x="25242" y="15119"/>
                    </a:cubicBezTo>
                    <a:cubicBezTo>
                      <a:pt x="24040" y="13917"/>
                      <a:pt x="22667" y="11342"/>
                      <a:pt x="21464" y="10139"/>
                    </a:cubicBezTo>
                    <a:cubicBezTo>
                      <a:pt x="20262" y="10139"/>
                      <a:pt x="17687" y="7564"/>
                      <a:pt x="20262" y="6362"/>
                    </a:cubicBezTo>
                    <a:cubicBezTo>
                      <a:pt x="24040" y="6362"/>
                      <a:pt x="25242" y="5160"/>
                      <a:pt x="25242" y="2584"/>
                    </a:cubicBezTo>
                    <a:cubicBezTo>
                      <a:pt x="25242" y="1382"/>
                      <a:pt x="24040" y="8"/>
                      <a:pt x="22667" y="8"/>
                    </a:cubicBezTo>
                    <a:cubicBezTo>
                      <a:pt x="21464" y="-164"/>
                      <a:pt x="13909" y="2413"/>
                      <a:pt x="13909" y="2413"/>
                    </a:cubicBezTo>
                    <a:lnTo>
                      <a:pt x="13909" y="24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8" name="任意多边形: 形状 3697">
                <a:extLst>
                  <a:ext uri="{FF2B5EF4-FFF2-40B4-BE49-F238E27FC236}">
                    <a16:creationId xmlns:a16="http://schemas.microsoft.com/office/drawing/2014/main" xmlns="" id="{D7F18D52-3F7D-4072-B41A-08BE7701A2D9}"/>
                  </a:ext>
                </a:extLst>
              </p:cNvPr>
              <p:cNvSpPr/>
              <p:nvPr/>
            </p:nvSpPr>
            <p:spPr>
              <a:xfrm>
                <a:off x="7542897" y="5999981"/>
                <a:ext cx="29878" cy="27817"/>
              </a:xfrm>
              <a:custGeom>
                <a:avLst/>
                <a:gdLst>
                  <a:gd name="connsiteX0" fmla="*/ 687 w 29878"/>
                  <a:gd name="connsiteY0" fmla="*/ 24555 h 27817"/>
                  <a:gd name="connsiteX1" fmla="*/ 0 w 29878"/>
                  <a:gd name="connsiteY1" fmla="*/ 22838 h 27817"/>
                  <a:gd name="connsiteX2" fmla="*/ 0 w 29878"/>
                  <a:gd name="connsiteY2" fmla="*/ 22838 h 27817"/>
                  <a:gd name="connsiteX3" fmla="*/ 7727 w 29878"/>
                  <a:gd name="connsiteY3" fmla="*/ 6525 h 27817"/>
                  <a:gd name="connsiteX4" fmla="*/ 7727 w 29878"/>
                  <a:gd name="connsiteY4" fmla="*/ 6525 h 27817"/>
                  <a:gd name="connsiteX5" fmla="*/ 15626 w 29878"/>
                  <a:gd name="connsiteY5" fmla="*/ 2576 h 27817"/>
                  <a:gd name="connsiteX6" fmla="*/ 15626 w 29878"/>
                  <a:gd name="connsiteY6" fmla="*/ 2576 h 27817"/>
                  <a:gd name="connsiteX7" fmla="*/ 24899 w 29878"/>
                  <a:gd name="connsiteY7" fmla="*/ 0 h 27817"/>
                  <a:gd name="connsiteX8" fmla="*/ 24899 w 29878"/>
                  <a:gd name="connsiteY8" fmla="*/ 0 h 27817"/>
                  <a:gd name="connsiteX9" fmla="*/ 29878 w 29878"/>
                  <a:gd name="connsiteY9" fmla="*/ 4980 h 27817"/>
                  <a:gd name="connsiteX10" fmla="*/ 29878 w 29878"/>
                  <a:gd name="connsiteY10" fmla="*/ 4980 h 27817"/>
                  <a:gd name="connsiteX11" fmla="*/ 27990 w 29878"/>
                  <a:gd name="connsiteY11" fmla="*/ 9788 h 27817"/>
                  <a:gd name="connsiteX12" fmla="*/ 27990 w 29878"/>
                  <a:gd name="connsiteY12" fmla="*/ 9788 h 27817"/>
                  <a:gd name="connsiteX13" fmla="*/ 25414 w 29878"/>
                  <a:gd name="connsiteY13" fmla="*/ 10990 h 27817"/>
                  <a:gd name="connsiteX14" fmla="*/ 25414 w 29878"/>
                  <a:gd name="connsiteY14" fmla="*/ 10990 h 27817"/>
                  <a:gd name="connsiteX15" fmla="*/ 25414 w 29878"/>
                  <a:gd name="connsiteY15" fmla="*/ 10990 h 27817"/>
                  <a:gd name="connsiteX16" fmla="*/ 29192 w 29878"/>
                  <a:gd name="connsiteY16" fmla="*/ 15969 h 27817"/>
                  <a:gd name="connsiteX17" fmla="*/ 29192 w 29878"/>
                  <a:gd name="connsiteY17" fmla="*/ 15969 h 27817"/>
                  <a:gd name="connsiteX18" fmla="*/ 27475 w 29878"/>
                  <a:gd name="connsiteY18" fmla="*/ 17687 h 27817"/>
                  <a:gd name="connsiteX19" fmla="*/ 29878 w 29878"/>
                  <a:gd name="connsiteY19" fmla="*/ 17687 h 27817"/>
                  <a:gd name="connsiteX20" fmla="*/ 25757 w 29878"/>
                  <a:gd name="connsiteY20" fmla="*/ 21293 h 27817"/>
                  <a:gd name="connsiteX21" fmla="*/ 25757 w 29878"/>
                  <a:gd name="connsiteY21" fmla="*/ 21293 h 27817"/>
                  <a:gd name="connsiteX22" fmla="*/ 21808 w 29878"/>
                  <a:gd name="connsiteY22" fmla="*/ 20606 h 27817"/>
                  <a:gd name="connsiteX23" fmla="*/ 21808 w 29878"/>
                  <a:gd name="connsiteY23" fmla="*/ 20606 h 27817"/>
                  <a:gd name="connsiteX24" fmla="*/ 22323 w 29878"/>
                  <a:gd name="connsiteY24" fmla="*/ 22838 h 27817"/>
                  <a:gd name="connsiteX25" fmla="*/ 22323 w 29878"/>
                  <a:gd name="connsiteY25" fmla="*/ 22838 h 27817"/>
                  <a:gd name="connsiteX26" fmla="*/ 19061 w 29878"/>
                  <a:gd name="connsiteY26" fmla="*/ 25929 h 27817"/>
                  <a:gd name="connsiteX27" fmla="*/ 19061 w 29878"/>
                  <a:gd name="connsiteY27" fmla="*/ 25929 h 27817"/>
                  <a:gd name="connsiteX28" fmla="*/ 15626 w 29878"/>
                  <a:gd name="connsiteY28" fmla="*/ 26444 h 27817"/>
                  <a:gd name="connsiteX29" fmla="*/ 15626 w 29878"/>
                  <a:gd name="connsiteY29" fmla="*/ 26444 h 27817"/>
                  <a:gd name="connsiteX30" fmla="*/ 9788 w 29878"/>
                  <a:gd name="connsiteY30" fmla="*/ 27475 h 27817"/>
                  <a:gd name="connsiteX31" fmla="*/ 9788 w 29878"/>
                  <a:gd name="connsiteY31" fmla="*/ 27475 h 27817"/>
                  <a:gd name="connsiteX32" fmla="*/ 9273 w 29878"/>
                  <a:gd name="connsiteY32" fmla="*/ 27818 h 27817"/>
                  <a:gd name="connsiteX33" fmla="*/ 8758 w 29878"/>
                  <a:gd name="connsiteY33" fmla="*/ 27818 h 27817"/>
                  <a:gd name="connsiteX34" fmla="*/ 8071 w 29878"/>
                  <a:gd name="connsiteY34" fmla="*/ 27818 h 27817"/>
                  <a:gd name="connsiteX35" fmla="*/ 8071 w 29878"/>
                  <a:gd name="connsiteY35" fmla="*/ 27818 h 27817"/>
                  <a:gd name="connsiteX36" fmla="*/ 687 w 29878"/>
                  <a:gd name="connsiteY36" fmla="*/ 24555 h 27817"/>
                  <a:gd name="connsiteX37" fmla="*/ 687 w 29878"/>
                  <a:gd name="connsiteY37" fmla="*/ 24555 h 27817"/>
                  <a:gd name="connsiteX38" fmla="*/ 8243 w 29878"/>
                  <a:gd name="connsiteY38" fmla="*/ 22838 h 27817"/>
                  <a:gd name="connsiteX39" fmla="*/ 17000 w 29878"/>
                  <a:gd name="connsiteY39" fmla="*/ 21293 h 27817"/>
                  <a:gd name="connsiteX40" fmla="*/ 17000 w 29878"/>
                  <a:gd name="connsiteY40" fmla="*/ 21293 h 27817"/>
                  <a:gd name="connsiteX41" fmla="*/ 16313 w 29878"/>
                  <a:gd name="connsiteY41" fmla="*/ 18545 h 27817"/>
                  <a:gd name="connsiteX42" fmla="*/ 16313 w 29878"/>
                  <a:gd name="connsiteY42" fmla="*/ 18545 h 27817"/>
                  <a:gd name="connsiteX43" fmla="*/ 17172 w 29878"/>
                  <a:gd name="connsiteY43" fmla="*/ 16141 h 27817"/>
                  <a:gd name="connsiteX44" fmla="*/ 17172 w 29878"/>
                  <a:gd name="connsiteY44" fmla="*/ 16141 h 27817"/>
                  <a:gd name="connsiteX45" fmla="*/ 19919 w 29878"/>
                  <a:gd name="connsiteY45" fmla="*/ 15111 h 27817"/>
                  <a:gd name="connsiteX46" fmla="*/ 19919 w 29878"/>
                  <a:gd name="connsiteY46" fmla="*/ 15111 h 27817"/>
                  <a:gd name="connsiteX47" fmla="*/ 23182 w 29878"/>
                  <a:gd name="connsiteY47" fmla="*/ 15798 h 27817"/>
                  <a:gd name="connsiteX48" fmla="*/ 23182 w 29878"/>
                  <a:gd name="connsiteY48" fmla="*/ 15798 h 27817"/>
                  <a:gd name="connsiteX49" fmla="*/ 22323 w 29878"/>
                  <a:gd name="connsiteY49" fmla="*/ 14596 h 27817"/>
                  <a:gd name="connsiteX50" fmla="*/ 22323 w 29878"/>
                  <a:gd name="connsiteY50" fmla="*/ 14596 h 27817"/>
                  <a:gd name="connsiteX51" fmla="*/ 18889 w 29878"/>
                  <a:gd name="connsiteY51" fmla="*/ 10131 h 27817"/>
                  <a:gd name="connsiteX52" fmla="*/ 18889 w 29878"/>
                  <a:gd name="connsiteY52" fmla="*/ 10131 h 27817"/>
                  <a:gd name="connsiteX53" fmla="*/ 22495 w 29878"/>
                  <a:gd name="connsiteY53" fmla="*/ 6182 h 27817"/>
                  <a:gd name="connsiteX54" fmla="*/ 22495 w 29878"/>
                  <a:gd name="connsiteY54" fmla="*/ 6182 h 27817"/>
                  <a:gd name="connsiteX55" fmla="*/ 25070 w 29878"/>
                  <a:gd name="connsiteY55" fmla="*/ 4808 h 27817"/>
                  <a:gd name="connsiteX56" fmla="*/ 25070 w 29878"/>
                  <a:gd name="connsiteY56" fmla="*/ 4808 h 27817"/>
                  <a:gd name="connsiteX57" fmla="*/ 24899 w 29878"/>
                  <a:gd name="connsiteY57" fmla="*/ 4808 h 27817"/>
                  <a:gd name="connsiteX58" fmla="*/ 16828 w 29878"/>
                  <a:gd name="connsiteY58" fmla="*/ 7212 h 27817"/>
                  <a:gd name="connsiteX59" fmla="*/ 16828 w 29878"/>
                  <a:gd name="connsiteY59" fmla="*/ 7212 h 27817"/>
                  <a:gd name="connsiteX60" fmla="*/ 15969 w 29878"/>
                  <a:gd name="connsiteY60" fmla="*/ 4980 h 27817"/>
                  <a:gd name="connsiteX61" fmla="*/ 15969 w 29878"/>
                  <a:gd name="connsiteY61" fmla="*/ 7384 h 27817"/>
                  <a:gd name="connsiteX62" fmla="*/ 11848 w 29878"/>
                  <a:gd name="connsiteY62" fmla="*/ 8586 h 27817"/>
                  <a:gd name="connsiteX63" fmla="*/ 11848 w 29878"/>
                  <a:gd name="connsiteY63" fmla="*/ 8586 h 27817"/>
                  <a:gd name="connsiteX64" fmla="*/ 4636 w 29878"/>
                  <a:gd name="connsiteY64" fmla="*/ 22152 h 27817"/>
                  <a:gd name="connsiteX65" fmla="*/ 4636 w 29878"/>
                  <a:gd name="connsiteY65" fmla="*/ 22152 h 27817"/>
                  <a:gd name="connsiteX66" fmla="*/ 8243 w 29878"/>
                  <a:gd name="connsiteY66" fmla="*/ 22838 h 27817"/>
                  <a:gd name="connsiteX67" fmla="*/ 8243 w 29878"/>
                  <a:gd name="connsiteY67" fmla="*/ 22838 h 27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9878" h="27817">
                    <a:moveTo>
                      <a:pt x="687" y="24555"/>
                    </a:moveTo>
                    <a:cubicBezTo>
                      <a:pt x="687" y="24384"/>
                      <a:pt x="172" y="24384"/>
                      <a:pt x="0" y="22838"/>
                    </a:cubicBezTo>
                    <a:lnTo>
                      <a:pt x="0" y="22838"/>
                    </a:lnTo>
                    <a:cubicBezTo>
                      <a:pt x="343" y="18374"/>
                      <a:pt x="6697" y="9101"/>
                      <a:pt x="7727" y="6525"/>
                    </a:cubicBezTo>
                    <a:lnTo>
                      <a:pt x="7727" y="6525"/>
                    </a:lnTo>
                    <a:cubicBezTo>
                      <a:pt x="10131" y="2748"/>
                      <a:pt x="14253" y="2748"/>
                      <a:pt x="15626" y="2576"/>
                    </a:cubicBezTo>
                    <a:lnTo>
                      <a:pt x="15626" y="2576"/>
                    </a:lnTo>
                    <a:cubicBezTo>
                      <a:pt x="17000" y="2061"/>
                      <a:pt x="22667" y="172"/>
                      <a:pt x="24899" y="0"/>
                    </a:cubicBezTo>
                    <a:lnTo>
                      <a:pt x="24899" y="0"/>
                    </a:lnTo>
                    <a:cubicBezTo>
                      <a:pt x="27647" y="172"/>
                      <a:pt x="29707" y="2061"/>
                      <a:pt x="29878" y="4980"/>
                    </a:cubicBezTo>
                    <a:lnTo>
                      <a:pt x="29878" y="4980"/>
                    </a:lnTo>
                    <a:cubicBezTo>
                      <a:pt x="29878" y="6525"/>
                      <a:pt x="29363" y="8586"/>
                      <a:pt x="27990" y="9788"/>
                    </a:cubicBezTo>
                    <a:lnTo>
                      <a:pt x="27990" y="9788"/>
                    </a:lnTo>
                    <a:cubicBezTo>
                      <a:pt x="27131" y="10474"/>
                      <a:pt x="26273" y="10818"/>
                      <a:pt x="25414" y="10990"/>
                    </a:cubicBezTo>
                    <a:lnTo>
                      <a:pt x="25414" y="10990"/>
                    </a:lnTo>
                    <a:lnTo>
                      <a:pt x="25414" y="10990"/>
                    </a:lnTo>
                    <a:cubicBezTo>
                      <a:pt x="27131" y="12707"/>
                      <a:pt x="28333" y="15282"/>
                      <a:pt x="29192" y="15969"/>
                    </a:cubicBezTo>
                    <a:lnTo>
                      <a:pt x="29192" y="15969"/>
                    </a:lnTo>
                    <a:lnTo>
                      <a:pt x="27475" y="17687"/>
                    </a:lnTo>
                    <a:lnTo>
                      <a:pt x="29878" y="17687"/>
                    </a:lnTo>
                    <a:cubicBezTo>
                      <a:pt x="29878" y="20434"/>
                      <a:pt x="26960" y="21293"/>
                      <a:pt x="25757" y="21293"/>
                    </a:cubicBezTo>
                    <a:lnTo>
                      <a:pt x="25757" y="21293"/>
                    </a:lnTo>
                    <a:cubicBezTo>
                      <a:pt x="24555" y="21293"/>
                      <a:pt x="23010" y="20949"/>
                      <a:pt x="21808" y="20606"/>
                    </a:cubicBezTo>
                    <a:lnTo>
                      <a:pt x="21808" y="20606"/>
                    </a:lnTo>
                    <a:cubicBezTo>
                      <a:pt x="21980" y="21293"/>
                      <a:pt x="22152" y="21980"/>
                      <a:pt x="22323" y="22838"/>
                    </a:cubicBezTo>
                    <a:lnTo>
                      <a:pt x="22323" y="22838"/>
                    </a:lnTo>
                    <a:cubicBezTo>
                      <a:pt x="21464" y="26273"/>
                      <a:pt x="19919" y="25414"/>
                      <a:pt x="19061" y="25929"/>
                    </a:cubicBezTo>
                    <a:lnTo>
                      <a:pt x="19061" y="25929"/>
                    </a:lnTo>
                    <a:cubicBezTo>
                      <a:pt x="18030" y="26101"/>
                      <a:pt x="16828" y="26273"/>
                      <a:pt x="15626" y="26444"/>
                    </a:cubicBezTo>
                    <a:lnTo>
                      <a:pt x="15626" y="26444"/>
                    </a:lnTo>
                    <a:cubicBezTo>
                      <a:pt x="13222" y="26788"/>
                      <a:pt x="10131" y="27131"/>
                      <a:pt x="9788" y="27475"/>
                    </a:cubicBezTo>
                    <a:lnTo>
                      <a:pt x="9788" y="27475"/>
                    </a:lnTo>
                    <a:lnTo>
                      <a:pt x="9273" y="27818"/>
                    </a:lnTo>
                    <a:lnTo>
                      <a:pt x="8758" y="27818"/>
                    </a:lnTo>
                    <a:cubicBezTo>
                      <a:pt x="8586" y="27818"/>
                      <a:pt x="8243" y="27818"/>
                      <a:pt x="8071" y="27818"/>
                    </a:cubicBezTo>
                    <a:lnTo>
                      <a:pt x="8071" y="27818"/>
                    </a:lnTo>
                    <a:cubicBezTo>
                      <a:pt x="5495" y="27818"/>
                      <a:pt x="2061" y="27475"/>
                      <a:pt x="687" y="24555"/>
                    </a:cubicBezTo>
                    <a:lnTo>
                      <a:pt x="687" y="24555"/>
                    </a:lnTo>
                    <a:close/>
                    <a:moveTo>
                      <a:pt x="8243" y="22838"/>
                    </a:moveTo>
                    <a:cubicBezTo>
                      <a:pt x="10818" y="21980"/>
                      <a:pt x="14939" y="21636"/>
                      <a:pt x="17000" y="21293"/>
                    </a:cubicBezTo>
                    <a:lnTo>
                      <a:pt x="17000" y="21293"/>
                    </a:lnTo>
                    <a:cubicBezTo>
                      <a:pt x="16656" y="20606"/>
                      <a:pt x="16485" y="19575"/>
                      <a:pt x="16313" y="18545"/>
                    </a:cubicBezTo>
                    <a:lnTo>
                      <a:pt x="16313" y="18545"/>
                    </a:lnTo>
                    <a:cubicBezTo>
                      <a:pt x="16313" y="17859"/>
                      <a:pt x="16485" y="17000"/>
                      <a:pt x="17172" y="16141"/>
                    </a:cubicBezTo>
                    <a:lnTo>
                      <a:pt x="17172" y="16141"/>
                    </a:lnTo>
                    <a:cubicBezTo>
                      <a:pt x="18030" y="15282"/>
                      <a:pt x="19061" y="15111"/>
                      <a:pt x="19919" y="15111"/>
                    </a:cubicBezTo>
                    <a:lnTo>
                      <a:pt x="19919" y="15111"/>
                    </a:lnTo>
                    <a:cubicBezTo>
                      <a:pt x="20949" y="15111"/>
                      <a:pt x="21980" y="15454"/>
                      <a:pt x="23182" y="15798"/>
                    </a:cubicBezTo>
                    <a:lnTo>
                      <a:pt x="23182" y="15798"/>
                    </a:lnTo>
                    <a:cubicBezTo>
                      <a:pt x="22839" y="15282"/>
                      <a:pt x="22667" y="14939"/>
                      <a:pt x="22323" y="14596"/>
                    </a:cubicBezTo>
                    <a:lnTo>
                      <a:pt x="22323" y="14596"/>
                    </a:lnTo>
                    <a:cubicBezTo>
                      <a:pt x="20434" y="13909"/>
                      <a:pt x="19232" y="12707"/>
                      <a:pt x="18889" y="10131"/>
                    </a:cubicBezTo>
                    <a:lnTo>
                      <a:pt x="18889" y="10131"/>
                    </a:lnTo>
                    <a:cubicBezTo>
                      <a:pt x="18717" y="8758"/>
                      <a:pt x="19919" y="7040"/>
                      <a:pt x="22495" y="6182"/>
                    </a:cubicBezTo>
                    <a:lnTo>
                      <a:pt x="22495" y="6182"/>
                    </a:lnTo>
                    <a:cubicBezTo>
                      <a:pt x="25070" y="5666"/>
                      <a:pt x="24727" y="6353"/>
                      <a:pt x="25070" y="4808"/>
                    </a:cubicBezTo>
                    <a:lnTo>
                      <a:pt x="25070" y="4808"/>
                    </a:lnTo>
                    <a:lnTo>
                      <a:pt x="24899" y="4808"/>
                    </a:lnTo>
                    <a:cubicBezTo>
                      <a:pt x="24899" y="4636"/>
                      <a:pt x="16828" y="7212"/>
                      <a:pt x="16828" y="7212"/>
                    </a:cubicBezTo>
                    <a:lnTo>
                      <a:pt x="16828" y="7212"/>
                    </a:lnTo>
                    <a:lnTo>
                      <a:pt x="15969" y="4980"/>
                    </a:lnTo>
                    <a:lnTo>
                      <a:pt x="15969" y="7384"/>
                    </a:lnTo>
                    <a:cubicBezTo>
                      <a:pt x="15969" y="7384"/>
                      <a:pt x="11848" y="8071"/>
                      <a:pt x="11848" y="8586"/>
                    </a:cubicBezTo>
                    <a:lnTo>
                      <a:pt x="11848" y="8586"/>
                    </a:lnTo>
                    <a:cubicBezTo>
                      <a:pt x="10646" y="10646"/>
                      <a:pt x="5495" y="19747"/>
                      <a:pt x="4636" y="22152"/>
                    </a:cubicBezTo>
                    <a:lnTo>
                      <a:pt x="4636" y="22152"/>
                    </a:lnTo>
                    <a:cubicBezTo>
                      <a:pt x="5323" y="22667"/>
                      <a:pt x="6182" y="22838"/>
                      <a:pt x="8243" y="22838"/>
                    </a:cubicBezTo>
                    <a:lnTo>
                      <a:pt x="8243" y="22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图形 7">
              <a:extLst>
                <a:ext uri="{FF2B5EF4-FFF2-40B4-BE49-F238E27FC236}">
                  <a16:creationId xmlns:a16="http://schemas.microsoft.com/office/drawing/2014/main" xmlns="" id="{80941EB4-F61C-4DED-8D21-105E6DF630A2}"/>
                </a:ext>
              </a:extLst>
            </p:cNvPr>
            <p:cNvGrpSpPr/>
            <p:nvPr/>
          </p:nvGrpSpPr>
          <p:grpSpPr>
            <a:xfrm>
              <a:off x="7575351" y="6001183"/>
              <a:ext cx="24212" cy="22494"/>
              <a:chOff x="7575351" y="6001183"/>
              <a:chExt cx="24212" cy="22494"/>
            </a:xfrm>
            <a:solidFill>
              <a:srgbClr val="B4B4B4"/>
            </a:solidFill>
          </p:grpSpPr>
          <p:sp>
            <p:nvSpPr>
              <p:cNvPr id="3695" name="任意多边形: 形状 3694">
                <a:extLst>
                  <a:ext uri="{FF2B5EF4-FFF2-40B4-BE49-F238E27FC236}">
                    <a16:creationId xmlns:a16="http://schemas.microsoft.com/office/drawing/2014/main" xmlns="" id="{9E9A6171-2CFD-4AB9-8286-4260B7C568DF}"/>
                  </a:ext>
                </a:extLst>
              </p:cNvPr>
              <p:cNvSpPr/>
              <p:nvPr/>
            </p:nvSpPr>
            <p:spPr>
              <a:xfrm>
                <a:off x="7577814" y="6003532"/>
                <a:ext cx="19235" cy="17778"/>
              </a:xfrm>
              <a:custGeom>
                <a:avLst/>
                <a:gdLst>
                  <a:gd name="connsiteX0" fmla="*/ 7669 w 19235"/>
                  <a:gd name="connsiteY0" fmla="*/ 4005 h 17778"/>
                  <a:gd name="connsiteX1" fmla="*/ 113 w 19235"/>
                  <a:gd name="connsiteY1" fmla="*/ 14136 h 17778"/>
                  <a:gd name="connsiteX2" fmla="*/ 7669 w 19235"/>
                  <a:gd name="connsiteY2" fmla="*/ 16712 h 17778"/>
                  <a:gd name="connsiteX3" fmla="*/ 15224 w 19235"/>
                  <a:gd name="connsiteY3" fmla="*/ 12934 h 17778"/>
                  <a:gd name="connsiteX4" fmla="*/ 19002 w 19235"/>
                  <a:gd name="connsiteY4" fmla="*/ 7783 h 17778"/>
                  <a:gd name="connsiteX5" fmla="*/ 11447 w 19235"/>
                  <a:gd name="connsiteY5" fmla="*/ 227 h 17778"/>
                  <a:gd name="connsiteX6" fmla="*/ 7669 w 19235"/>
                  <a:gd name="connsiteY6" fmla="*/ 4005 h 17778"/>
                  <a:gd name="connsiteX7" fmla="*/ 7669 w 19235"/>
                  <a:gd name="connsiteY7" fmla="*/ 4005 h 1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35" h="17778">
                    <a:moveTo>
                      <a:pt x="7669" y="4005"/>
                    </a:moveTo>
                    <a:cubicBezTo>
                      <a:pt x="7669" y="4005"/>
                      <a:pt x="-1089" y="12934"/>
                      <a:pt x="113" y="14136"/>
                    </a:cubicBezTo>
                    <a:cubicBezTo>
                      <a:pt x="1315" y="16712"/>
                      <a:pt x="6467" y="19287"/>
                      <a:pt x="7669" y="16712"/>
                    </a:cubicBezTo>
                    <a:cubicBezTo>
                      <a:pt x="10245" y="15510"/>
                      <a:pt x="12648" y="12934"/>
                      <a:pt x="15224" y="12934"/>
                    </a:cubicBezTo>
                    <a:cubicBezTo>
                      <a:pt x="16426" y="12934"/>
                      <a:pt x="20204" y="10358"/>
                      <a:pt x="19002" y="7783"/>
                    </a:cubicBezTo>
                    <a:cubicBezTo>
                      <a:pt x="17800" y="4005"/>
                      <a:pt x="12648" y="-1147"/>
                      <a:pt x="11447" y="227"/>
                    </a:cubicBezTo>
                    <a:cubicBezTo>
                      <a:pt x="10245" y="55"/>
                      <a:pt x="8871" y="3833"/>
                      <a:pt x="7669" y="4005"/>
                    </a:cubicBezTo>
                    <a:lnTo>
                      <a:pt x="7669" y="40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6" name="任意多边形: 形状 3695">
                <a:extLst>
                  <a:ext uri="{FF2B5EF4-FFF2-40B4-BE49-F238E27FC236}">
                    <a16:creationId xmlns:a16="http://schemas.microsoft.com/office/drawing/2014/main" xmlns="" id="{69B40860-74BF-45E3-BE1C-3293215E02D0}"/>
                  </a:ext>
                </a:extLst>
              </p:cNvPr>
              <p:cNvSpPr/>
              <p:nvPr/>
            </p:nvSpPr>
            <p:spPr>
              <a:xfrm>
                <a:off x="7575351" y="6001183"/>
                <a:ext cx="24212" cy="22494"/>
              </a:xfrm>
              <a:custGeom>
                <a:avLst/>
                <a:gdLst>
                  <a:gd name="connsiteX0" fmla="*/ 8242 w 24212"/>
                  <a:gd name="connsiteY0" fmla="*/ 22495 h 22494"/>
                  <a:gd name="connsiteX1" fmla="*/ 858 w 24212"/>
                  <a:gd name="connsiteY1" fmla="*/ 18202 h 22494"/>
                  <a:gd name="connsiteX2" fmla="*/ 858 w 24212"/>
                  <a:gd name="connsiteY2" fmla="*/ 18202 h 22494"/>
                  <a:gd name="connsiteX3" fmla="*/ 0 w 24212"/>
                  <a:gd name="connsiteY3" fmla="*/ 16141 h 22494"/>
                  <a:gd name="connsiteX4" fmla="*/ 0 w 24212"/>
                  <a:gd name="connsiteY4" fmla="*/ 16141 h 22494"/>
                  <a:gd name="connsiteX5" fmla="*/ 8414 w 24212"/>
                  <a:gd name="connsiteY5" fmla="*/ 4636 h 22494"/>
                  <a:gd name="connsiteX6" fmla="*/ 8414 w 24212"/>
                  <a:gd name="connsiteY6" fmla="*/ 4636 h 22494"/>
                  <a:gd name="connsiteX7" fmla="*/ 9101 w 24212"/>
                  <a:gd name="connsiteY7" fmla="*/ 3949 h 22494"/>
                  <a:gd name="connsiteX8" fmla="*/ 9444 w 24212"/>
                  <a:gd name="connsiteY8" fmla="*/ 3949 h 22494"/>
                  <a:gd name="connsiteX9" fmla="*/ 9959 w 24212"/>
                  <a:gd name="connsiteY9" fmla="*/ 3091 h 22494"/>
                  <a:gd name="connsiteX10" fmla="*/ 9959 w 24212"/>
                  <a:gd name="connsiteY10" fmla="*/ 3091 h 22494"/>
                  <a:gd name="connsiteX11" fmla="*/ 12535 w 24212"/>
                  <a:gd name="connsiteY11" fmla="*/ 515 h 22494"/>
                  <a:gd name="connsiteX12" fmla="*/ 12535 w 24212"/>
                  <a:gd name="connsiteY12" fmla="*/ 515 h 22494"/>
                  <a:gd name="connsiteX13" fmla="*/ 14424 w 24212"/>
                  <a:gd name="connsiteY13" fmla="*/ 0 h 22494"/>
                  <a:gd name="connsiteX14" fmla="*/ 14424 w 24212"/>
                  <a:gd name="connsiteY14" fmla="*/ 0 h 22494"/>
                  <a:gd name="connsiteX15" fmla="*/ 23696 w 24212"/>
                  <a:gd name="connsiteY15" fmla="*/ 9272 h 22494"/>
                  <a:gd name="connsiteX16" fmla="*/ 23696 w 24212"/>
                  <a:gd name="connsiteY16" fmla="*/ 9272 h 22494"/>
                  <a:gd name="connsiteX17" fmla="*/ 24212 w 24212"/>
                  <a:gd name="connsiteY17" fmla="*/ 11333 h 22494"/>
                  <a:gd name="connsiteX18" fmla="*/ 24212 w 24212"/>
                  <a:gd name="connsiteY18" fmla="*/ 11333 h 22494"/>
                  <a:gd name="connsiteX19" fmla="*/ 17687 w 24212"/>
                  <a:gd name="connsiteY19" fmla="*/ 17858 h 22494"/>
                  <a:gd name="connsiteX20" fmla="*/ 17687 w 24212"/>
                  <a:gd name="connsiteY20" fmla="*/ 17858 h 22494"/>
                  <a:gd name="connsiteX21" fmla="*/ 12192 w 24212"/>
                  <a:gd name="connsiteY21" fmla="*/ 20434 h 22494"/>
                  <a:gd name="connsiteX22" fmla="*/ 12192 w 24212"/>
                  <a:gd name="connsiteY22" fmla="*/ 20434 h 22494"/>
                  <a:gd name="connsiteX23" fmla="*/ 8242 w 24212"/>
                  <a:gd name="connsiteY23" fmla="*/ 22495 h 22494"/>
                  <a:gd name="connsiteX24" fmla="*/ 8242 w 24212"/>
                  <a:gd name="connsiteY24" fmla="*/ 22495 h 22494"/>
                  <a:gd name="connsiteX25" fmla="*/ 8242 w 24212"/>
                  <a:gd name="connsiteY25" fmla="*/ 22495 h 22494"/>
                  <a:gd name="connsiteX26" fmla="*/ 8242 w 24212"/>
                  <a:gd name="connsiteY26" fmla="*/ 22495 h 22494"/>
                  <a:gd name="connsiteX27" fmla="*/ 8242 w 24212"/>
                  <a:gd name="connsiteY27" fmla="*/ 17858 h 22494"/>
                  <a:gd name="connsiteX28" fmla="*/ 9101 w 24212"/>
                  <a:gd name="connsiteY28" fmla="*/ 16828 h 22494"/>
                  <a:gd name="connsiteX29" fmla="*/ 17687 w 24212"/>
                  <a:gd name="connsiteY29" fmla="*/ 12707 h 22494"/>
                  <a:gd name="connsiteX30" fmla="*/ 17687 w 24212"/>
                  <a:gd name="connsiteY30" fmla="*/ 12707 h 22494"/>
                  <a:gd name="connsiteX31" fmla="*/ 19232 w 24212"/>
                  <a:gd name="connsiteY31" fmla="*/ 11161 h 22494"/>
                  <a:gd name="connsiteX32" fmla="*/ 19060 w 24212"/>
                  <a:gd name="connsiteY32" fmla="*/ 10818 h 22494"/>
                  <a:gd name="connsiteX33" fmla="*/ 19060 w 24212"/>
                  <a:gd name="connsiteY33" fmla="*/ 10818 h 22494"/>
                  <a:gd name="connsiteX34" fmla="*/ 14595 w 24212"/>
                  <a:gd name="connsiteY34" fmla="*/ 4979 h 22494"/>
                  <a:gd name="connsiteX35" fmla="*/ 14595 w 24212"/>
                  <a:gd name="connsiteY35" fmla="*/ 4979 h 22494"/>
                  <a:gd name="connsiteX36" fmla="*/ 14595 w 24212"/>
                  <a:gd name="connsiteY36" fmla="*/ 4808 h 22494"/>
                  <a:gd name="connsiteX37" fmla="*/ 14595 w 24212"/>
                  <a:gd name="connsiteY37" fmla="*/ 4808 h 22494"/>
                  <a:gd name="connsiteX38" fmla="*/ 14080 w 24212"/>
                  <a:gd name="connsiteY38" fmla="*/ 5666 h 22494"/>
                  <a:gd name="connsiteX39" fmla="*/ 14080 w 24212"/>
                  <a:gd name="connsiteY39" fmla="*/ 5666 h 22494"/>
                  <a:gd name="connsiteX40" fmla="*/ 11505 w 24212"/>
                  <a:gd name="connsiteY40" fmla="*/ 8242 h 22494"/>
                  <a:gd name="connsiteX41" fmla="*/ 11505 w 24212"/>
                  <a:gd name="connsiteY41" fmla="*/ 8242 h 22494"/>
                  <a:gd name="connsiteX42" fmla="*/ 5666 w 24212"/>
                  <a:gd name="connsiteY42" fmla="*/ 14939 h 22494"/>
                  <a:gd name="connsiteX43" fmla="*/ 5666 w 24212"/>
                  <a:gd name="connsiteY43" fmla="*/ 14939 h 22494"/>
                  <a:gd name="connsiteX44" fmla="*/ 4979 w 24212"/>
                  <a:gd name="connsiteY44" fmla="*/ 15626 h 22494"/>
                  <a:gd name="connsiteX45" fmla="*/ 4979 w 24212"/>
                  <a:gd name="connsiteY45" fmla="*/ 15626 h 22494"/>
                  <a:gd name="connsiteX46" fmla="*/ 8242 w 24212"/>
                  <a:gd name="connsiteY46" fmla="*/ 17343 h 22494"/>
                  <a:gd name="connsiteX47" fmla="*/ 8242 w 24212"/>
                  <a:gd name="connsiteY47" fmla="*/ 17343 h 22494"/>
                  <a:gd name="connsiteX48" fmla="*/ 8242 w 24212"/>
                  <a:gd name="connsiteY48" fmla="*/ 17858 h 22494"/>
                  <a:gd name="connsiteX49" fmla="*/ 8242 w 24212"/>
                  <a:gd name="connsiteY49" fmla="*/ 17858 h 22494"/>
                  <a:gd name="connsiteX50" fmla="*/ 9272 w 24212"/>
                  <a:gd name="connsiteY50" fmla="*/ 4121 h 22494"/>
                  <a:gd name="connsiteX51" fmla="*/ 9272 w 24212"/>
                  <a:gd name="connsiteY51" fmla="*/ 4121 h 22494"/>
                  <a:gd name="connsiteX52" fmla="*/ 9272 w 24212"/>
                  <a:gd name="connsiteY52" fmla="*/ 4121 h 22494"/>
                  <a:gd name="connsiteX53" fmla="*/ 9272 w 24212"/>
                  <a:gd name="connsiteY53" fmla="*/ 4121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4212" h="22494">
                    <a:moveTo>
                      <a:pt x="8242" y="22495"/>
                    </a:moveTo>
                    <a:cubicBezTo>
                      <a:pt x="4808" y="22323"/>
                      <a:pt x="2061" y="20434"/>
                      <a:pt x="858" y="18202"/>
                    </a:cubicBezTo>
                    <a:lnTo>
                      <a:pt x="858" y="18202"/>
                    </a:lnTo>
                    <a:cubicBezTo>
                      <a:pt x="171" y="17515"/>
                      <a:pt x="0" y="16485"/>
                      <a:pt x="0" y="16141"/>
                    </a:cubicBezTo>
                    <a:lnTo>
                      <a:pt x="0" y="16141"/>
                    </a:lnTo>
                    <a:cubicBezTo>
                      <a:pt x="858" y="11161"/>
                      <a:pt x="8242" y="5323"/>
                      <a:pt x="8414" y="4636"/>
                    </a:cubicBezTo>
                    <a:lnTo>
                      <a:pt x="8414" y="4636"/>
                    </a:lnTo>
                    <a:lnTo>
                      <a:pt x="9101" y="3949"/>
                    </a:lnTo>
                    <a:lnTo>
                      <a:pt x="9444" y="3949"/>
                    </a:lnTo>
                    <a:cubicBezTo>
                      <a:pt x="9616" y="3778"/>
                      <a:pt x="9787" y="3434"/>
                      <a:pt x="9959" y="3091"/>
                    </a:cubicBezTo>
                    <a:lnTo>
                      <a:pt x="9959" y="3091"/>
                    </a:lnTo>
                    <a:cubicBezTo>
                      <a:pt x="10646" y="2404"/>
                      <a:pt x="10818" y="1202"/>
                      <a:pt x="12535" y="515"/>
                    </a:cubicBezTo>
                    <a:lnTo>
                      <a:pt x="12535" y="515"/>
                    </a:lnTo>
                    <a:cubicBezTo>
                      <a:pt x="13394" y="0"/>
                      <a:pt x="14080" y="0"/>
                      <a:pt x="14424" y="0"/>
                    </a:cubicBezTo>
                    <a:lnTo>
                      <a:pt x="14424" y="0"/>
                    </a:lnTo>
                    <a:cubicBezTo>
                      <a:pt x="18888" y="858"/>
                      <a:pt x="21808" y="5151"/>
                      <a:pt x="23696" y="9272"/>
                    </a:cubicBezTo>
                    <a:lnTo>
                      <a:pt x="23696" y="9272"/>
                    </a:lnTo>
                    <a:cubicBezTo>
                      <a:pt x="24040" y="9959"/>
                      <a:pt x="24212" y="10646"/>
                      <a:pt x="24212" y="11333"/>
                    </a:cubicBezTo>
                    <a:lnTo>
                      <a:pt x="24212" y="11333"/>
                    </a:lnTo>
                    <a:cubicBezTo>
                      <a:pt x="23525" y="15626"/>
                      <a:pt x="20606" y="17343"/>
                      <a:pt x="17687" y="17858"/>
                    </a:cubicBezTo>
                    <a:lnTo>
                      <a:pt x="17687" y="17858"/>
                    </a:lnTo>
                    <a:cubicBezTo>
                      <a:pt x="16828" y="17687"/>
                      <a:pt x="14252" y="19747"/>
                      <a:pt x="12192" y="20434"/>
                    </a:cubicBezTo>
                    <a:lnTo>
                      <a:pt x="12192" y="20434"/>
                    </a:lnTo>
                    <a:cubicBezTo>
                      <a:pt x="11505" y="21636"/>
                      <a:pt x="9787" y="22495"/>
                      <a:pt x="8242" y="22495"/>
                    </a:cubicBezTo>
                    <a:lnTo>
                      <a:pt x="8242" y="22495"/>
                    </a:lnTo>
                    <a:cubicBezTo>
                      <a:pt x="8414" y="22495"/>
                      <a:pt x="8242" y="22495"/>
                      <a:pt x="8242" y="22495"/>
                    </a:cubicBezTo>
                    <a:lnTo>
                      <a:pt x="8242" y="22495"/>
                    </a:lnTo>
                    <a:close/>
                    <a:moveTo>
                      <a:pt x="8242" y="17858"/>
                    </a:moveTo>
                    <a:lnTo>
                      <a:pt x="9101" y="16828"/>
                    </a:lnTo>
                    <a:cubicBezTo>
                      <a:pt x="11161" y="15969"/>
                      <a:pt x="13565" y="13050"/>
                      <a:pt x="17687" y="12707"/>
                    </a:cubicBezTo>
                    <a:lnTo>
                      <a:pt x="17687" y="12707"/>
                    </a:lnTo>
                    <a:lnTo>
                      <a:pt x="19232" y="11161"/>
                    </a:lnTo>
                    <a:cubicBezTo>
                      <a:pt x="19232" y="11161"/>
                      <a:pt x="19232" y="11161"/>
                      <a:pt x="19060" y="10818"/>
                    </a:cubicBezTo>
                    <a:lnTo>
                      <a:pt x="19060" y="10818"/>
                    </a:lnTo>
                    <a:cubicBezTo>
                      <a:pt x="18545" y="8929"/>
                      <a:pt x="15969" y="5838"/>
                      <a:pt x="14595" y="4979"/>
                    </a:cubicBezTo>
                    <a:lnTo>
                      <a:pt x="14595" y="4979"/>
                    </a:lnTo>
                    <a:cubicBezTo>
                      <a:pt x="14595" y="4979"/>
                      <a:pt x="14595" y="4979"/>
                      <a:pt x="14595" y="4808"/>
                    </a:cubicBezTo>
                    <a:lnTo>
                      <a:pt x="14595" y="4808"/>
                    </a:lnTo>
                    <a:cubicBezTo>
                      <a:pt x="14424" y="4979"/>
                      <a:pt x="14252" y="5323"/>
                      <a:pt x="14080" y="5666"/>
                    </a:cubicBezTo>
                    <a:lnTo>
                      <a:pt x="14080" y="5666"/>
                    </a:lnTo>
                    <a:cubicBezTo>
                      <a:pt x="13394" y="6353"/>
                      <a:pt x="13222" y="7556"/>
                      <a:pt x="11505" y="8242"/>
                    </a:cubicBezTo>
                    <a:lnTo>
                      <a:pt x="11505" y="8242"/>
                    </a:lnTo>
                    <a:cubicBezTo>
                      <a:pt x="10474" y="9272"/>
                      <a:pt x="7212" y="12707"/>
                      <a:pt x="5666" y="14939"/>
                    </a:cubicBezTo>
                    <a:lnTo>
                      <a:pt x="5666" y="14939"/>
                    </a:lnTo>
                    <a:cubicBezTo>
                      <a:pt x="5323" y="15282"/>
                      <a:pt x="5151" y="15454"/>
                      <a:pt x="4979" y="15626"/>
                    </a:cubicBezTo>
                    <a:lnTo>
                      <a:pt x="4979" y="15626"/>
                    </a:lnTo>
                    <a:cubicBezTo>
                      <a:pt x="5666" y="16485"/>
                      <a:pt x="7556" y="17515"/>
                      <a:pt x="8242" y="17343"/>
                    </a:cubicBezTo>
                    <a:lnTo>
                      <a:pt x="8242" y="17343"/>
                    </a:lnTo>
                    <a:lnTo>
                      <a:pt x="8242" y="17858"/>
                    </a:lnTo>
                    <a:lnTo>
                      <a:pt x="8242" y="17858"/>
                    </a:lnTo>
                    <a:close/>
                    <a:moveTo>
                      <a:pt x="9272" y="4121"/>
                    </a:moveTo>
                    <a:lnTo>
                      <a:pt x="9272" y="4121"/>
                    </a:lnTo>
                    <a:cubicBezTo>
                      <a:pt x="9272" y="4121"/>
                      <a:pt x="9272" y="4121"/>
                      <a:pt x="9272" y="4121"/>
                    </a:cubicBezTo>
                    <a:lnTo>
                      <a:pt x="9272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" name="图形 7">
              <a:extLst>
                <a:ext uri="{FF2B5EF4-FFF2-40B4-BE49-F238E27FC236}">
                  <a16:creationId xmlns:a16="http://schemas.microsoft.com/office/drawing/2014/main" xmlns="" id="{FFB929BA-8932-4DA5-BA82-3DF3FCB8E9B7}"/>
                </a:ext>
              </a:extLst>
            </p:cNvPr>
            <p:cNvGrpSpPr/>
            <p:nvPr/>
          </p:nvGrpSpPr>
          <p:grpSpPr>
            <a:xfrm>
              <a:off x="7374443" y="6049779"/>
              <a:ext cx="61302" cy="39323"/>
              <a:chOff x="7374443" y="6049779"/>
              <a:chExt cx="61302" cy="39323"/>
            </a:xfrm>
            <a:solidFill>
              <a:srgbClr val="B4B4B4"/>
            </a:solidFill>
          </p:grpSpPr>
          <p:sp>
            <p:nvSpPr>
              <p:cNvPr id="3693" name="任意多边形: 形状 3692">
                <a:extLst>
                  <a:ext uri="{FF2B5EF4-FFF2-40B4-BE49-F238E27FC236}">
                    <a16:creationId xmlns:a16="http://schemas.microsoft.com/office/drawing/2014/main" xmlns="" id="{76C06627-C918-4D2B-9C93-3D2E02B79EE9}"/>
                  </a:ext>
                </a:extLst>
              </p:cNvPr>
              <p:cNvSpPr/>
              <p:nvPr/>
            </p:nvSpPr>
            <p:spPr>
              <a:xfrm>
                <a:off x="7376842" y="6052011"/>
                <a:ext cx="56329" cy="34515"/>
              </a:xfrm>
              <a:custGeom>
                <a:avLst/>
                <a:gdLst>
                  <a:gd name="connsiteX0" fmla="*/ 21127 w 56329"/>
                  <a:gd name="connsiteY0" fmla="*/ 10474 h 34515"/>
                  <a:gd name="connsiteX1" fmla="*/ 2238 w 56329"/>
                  <a:gd name="connsiteY1" fmla="*/ 19404 h 34515"/>
                  <a:gd name="connsiteX2" fmla="*/ 3612 w 56329"/>
                  <a:gd name="connsiteY2" fmla="*/ 33313 h 34515"/>
                  <a:gd name="connsiteX3" fmla="*/ 14945 w 56329"/>
                  <a:gd name="connsiteY3" fmla="*/ 25586 h 34515"/>
                  <a:gd name="connsiteX4" fmla="*/ 17521 w 56329"/>
                  <a:gd name="connsiteY4" fmla="*/ 34515 h 34515"/>
                  <a:gd name="connsiteX5" fmla="*/ 25077 w 56329"/>
                  <a:gd name="connsiteY5" fmla="*/ 23010 h 34515"/>
                  <a:gd name="connsiteX6" fmla="*/ 37612 w 56329"/>
                  <a:gd name="connsiteY6" fmla="*/ 19232 h 34515"/>
                  <a:gd name="connsiteX7" fmla="*/ 51349 w 56329"/>
                  <a:gd name="connsiteY7" fmla="*/ 7727 h 34515"/>
                  <a:gd name="connsiteX8" fmla="*/ 56329 w 56329"/>
                  <a:gd name="connsiteY8" fmla="*/ 2576 h 34515"/>
                  <a:gd name="connsiteX9" fmla="*/ 55127 w 56329"/>
                  <a:gd name="connsiteY9" fmla="*/ 0 h 34515"/>
                  <a:gd name="connsiteX10" fmla="*/ 21127 w 56329"/>
                  <a:gd name="connsiteY10" fmla="*/ 10474 h 34515"/>
                  <a:gd name="connsiteX11" fmla="*/ 21127 w 56329"/>
                  <a:gd name="connsiteY11" fmla="*/ 10474 h 3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329" h="34515">
                    <a:moveTo>
                      <a:pt x="21127" y="10474"/>
                    </a:moveTo>
                    <a:cubicBezTo>
                      <a:pt x="17349" y="9273"/>
                      <a:pt x="6016" y="13051"/>
                      <a:pt x="2238" y="19404"/>
                    </a:cubicBezTo>
                    <a:cubicBezTo>
                      <a:pt x="-1540" y="25757"/>
                      <a:pt x="-166" y="35889"/>
                      <a:pt x="3612" y="33313"/>
                    </a:cubicBezTo>
                    <a:cubicBezTo>
                      <a:pt x="7390" y="30737"/>
                      <a:pt x="13571" y="23182"/>
                      <a:pt x="14945" y="25586"/>
                    </a:cubicBezTo>
                    <a:cubicBezTo>
                      <a:pt x="14945" y="28162"/>
                      <a:pt x="14945" y="34515"/>
                      <a:pt x="17521" y="34515"/>
                    </a:cubicBezTo>
                    <a:cubicBezTo>
                      <a:pt x="18723" y="33313"/>
                      <a:pt x="21299" y="23010"/>
                      <a:pt x="25077" y="23010"/>
                    </a:cubicBezTo>
                    <a:cubicBezTo>
                      <a:pt x="28854" y="21636"/>
                      <a:pt x="35208" y="21636"/>
                      <a:pt x="37612" y="19232"/>
                    </a:cubicBezTo>
                    <a:cubicBezTo>
                      <a:pt x="41389" y="16656"/>
                      <a:pt x="47571" y="9101"/>
                      <a:pt x="51349" y="7727"/>
                    </a:cubicBezTo>
                    <a:cubicBezTo>
                      <a:pt x="55127" y="6353"/>
                      <a:pt x="56329" y="3950"/>
                      <a:pt x="56329" y="2576"/>
                    </a:cubicBezTo>
                    <a:cubicBezTo>
                      <a:pt x="56329" y="1373"/>
                      <a:pt x="56329" y="0"/>
                      <a:pt x="55127" y="0"/>
                    </a:cubicBezTo>
                    <a:cubicBezTo>
                      <a:pt x="52551" y="172"/>
                      <a:pt x="22501" y="11677"/>
                      <a:pt x="21127" y="10474"/>
                    </a:cubicBezTo>
                    <a:lnTo>
                      <a:pt x="21127" y="104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4" name="任意多边形: 形状 3693">
                <a:extLst>
                  <a:ext uri="{FF2B5EF4-FFF2-40B4-BE49-F238E27FC236}">
                    <a16:creationId xmlns:a16="http://schemas.microsoft.com/office/drawing/2014/main" xmlns="" id="{603C4E1F-AC2F-4AE7-AF4D-3A0091827BA3}"/>
                  </a:ext>
                </a:extLst>
              </p:cNvPr>
              <p:cNvSpPr/>
              <p:nvPr/>
            </p:nvSpPr>
            <p:spPr>
              <a:xfrm>
                <a:off x="7374443" y="6049779"/>
                <a:ext cx="61302" cy="39323"/>
              </a:xfrm>
              <a:custGeom>
                <a:avLst/>
                <a:gdLst>
                  <a:gd name="connsiteX0" fmla="*/ 19919 w 61302"/>
                  <a:gd name="connsiteY0" fmla="*/ 39323 h 39323"/>
                  <a:gd name="connsiteX1" fmla="*/ 15283 w 61302"/>
                  <a:gd name="connsiteY1" fmla="*/ 33828 h 39323"/>
                  <a:gd name="connsiteX2" fmla="*/ 15283 w 61302"/>
                  <a:gd name="connsiteY2" fmla="*/ 33828 h 39323"/>
                  <a:gd name="connsiteX3" fmla="*/ 14939 w 61302"/>
                  <a:gd name="connsiteY3" fmla="*/ 31081 h 39323"/>
                  <a:gd name="connsiteX4" fmla="*/ 14939 w 61302"/>
                  <a:gd name="connsiteY4" fmla="*/ 31081 h 39323"/>
                  <a:gd name="connsiteX5" fmla="*/ 13222 w 61302"/>
                  <a:gd name="connsiteY5" fmla="*/ 32455 h 39323"/>
                  <a:gd name="connsiteX6" fmla="*/ 13222 w 61302"/>
                  <a:gd name="connsiteY6" fmla="*/ 32455 h 39323"/>
                  <a:gd name="connsiteX7" fmla="*/ 7040 w 61302"/>
                  <a:gd name="connsiteY7" fmla="*/ 37778 h 39323"/>
                  <a:gd name="connsiteX8" fmla="*/ 7040 w 61302"/>
                  <a:gd name="connsiteY8" fmla="*/ 37778 h 39323"/>
                  <a:gd name="connsiteX9" fmla="*/ 4808 w 61302"/>
                  <a:gd name="connsiteY9" fmla="*/ 38464 h 39323"/>
                  <a:gd name="connsiteX10" fmla="*/ 4808 w 61302"/>
                  <a:gd name="connsiteY10" fmla="*/ 38464 h 39323"/>
                  <a:gd name="connsiteX11" fmla="*/ 0 w 61302"/>
                  <a:gd name="connsiteY11" fmla="*/ 30394 h 39323"/>
                  <a:gd name="connsiteX12" fmla="*/ 0 w 61302"/>
                  <a:gd name="connsiteY12" fmla="*/ 30394 h 39323"/>
                  <a:gd name="connsiteX13" fmla="*/ 2576 w 61302"/>
                  <a:gd name="connsiteY13" fmla="*/ 20434 h 39323"/>
                  <a:gd name="connsiteX14" fmla="*/ 2576 w 61302"/>
                  <a:gd name="connsiteY14" fmla="*/ 20434 h 39323"/>
                  <a:gd name="connsiteX15" fmla="*/ 21808 w 61302"/>
                  <a:gd name="connsiteY15" fmla="*/ 9960 h 39323"/>
                  <a:gd name="connsiteX16" fmla="*/ 21808 w 61302"/>
                  <a:gd name="connsiteY16" fmla="*/ 9960 h 39323"/>
                  <a:gd name="connsiteX17" fmla="*/ 24212 w 61302"/>
                  <a:gd name="connsiteY17" fmla="*/ 10303 h 39323"/>
                  <a:gd name="connsiteX18" fmla="*/ 24212 w 61302"/>
                  <a:gd name="connsiteY18" fmla="*/ 10303 h 39323"/>
                  <a:gd name="connsiteX19" fmla="*/ 57697 w 61302"/>
                  <a:gd name="connsiteY19" fmla="*/ 0 h 39323"/>
                  <a:gd name="connsiteX20" fmla="*/ 57697 w 61302"/>
                  <a:gd name="connsiteY20" fmla="*/ 0 h 39323"/>
                  <a:gd name="connsiteX21" fmla="*/ 61303 w 61302"/>
                  <a:gd name="connsiteY21" fmla="*/ 4980 h 39323"/>
                  <a:gd name="connsiteX22" fmla="*/ 61303 w 61302"/>
                  <a:gd name="connsiteY22" fmla="*/ 4980 h 39323"/>
                  <a:gd name="connsiteX23" fmla="*/ 61303 w 61302"/>
                  <a:gd name="connsiteY23" fmla="*/ 8930 h 39323"/>
                  <a:gd name="connsiteX24" fmla="*/ 60101 w 61302"/>
                  <a:gd name="connsiteY24" fmla="*/ 8414 h 39323"/>
                  <a:gd name="connsiteX25" fmla="*/ 54606 w 61302"/>
                  <a:gd name="connsiteY25" fmla="*/ 12535 h 39323"/>
                  <a:gd name="connsiteX26" fmla="*/ 54606 w 61302"/>
                  <a:gd name="connsiteY26" fmla="*/ 12535 h 39323"/>
                  <a:gd name="connsiteX27" fmla="*/ 41727 w 61302"/>
                  <a:gd name="connsiteY27" fmla="*/ 23354 h 39323"/>
                  <a:gd name="connsiteX28" fmla="*/ 41727 w 61302"/>
                  <a:gd name="connsiteY28" fmla="*/ 23354 h 39323"/>
                  <a:gd name="connsiteX29" fmla="*/ 27475 w 61302"/>
                  <a:gd name="connsiteY29" fmla="*/ 27990 h 39323"/>
                  <a:gd name="connsiteX30" fmla="*/ 27475 w 61302"/>
                  <a:gd name="connsiteY30" fmla="*/ 27990 h 39323"/>
                  <a:gd name="connsiteX31" fmla="*/ 26788 w 61302"/>
                  <a:gd name="connsiteY31" fmla="*/ 28677 h 39323"/>
                  <a:gd name="connsiteX32" fmla="*/ 26788 w 61302"/>
                  <a:gd name="connsiteY32" fmla="*/ 28677 h 39323"/>
                  <a:gd name="connsiteX33" fmla="*/ 25070 w 61302"/>
                  <a:gd name="connsiteY33" fmla="*/ 31768 h 39323"/>
                  <a:gd name="connsiteX34" fmla="*/ 25070 w 61302"/>
                  <a:gd name="connsiteY34" fmla="*/ 31768 h 39323"/>
                  <a:gd name="connsiteX35" fmla="*/ 21808 w 61302"/>
                  <a:gd name="connsiteY35" fmla="*/ 38636 h 39323"/>
                  <a:gd name="connsiteX36" fmla="*/ 21808 w 61302"/>
                  <a:gd name="connsiteY36" fmla="*/ 38636 h 39323"/>
                  <a:gd name="connsiteX37" fmla="*/ 21121 w 61302"/>
                  <a:gd name="connsiteY37" fmla="*/ 39323 h 39323"/>
                  <a:gd name="connsiteX38" fmla="*/ 19919 w 61302"/>
                  <a:gd name="connsiteY38" fmla="*/ 39323 h 39323"/>
                  <a:gd name="connsiteX39" fmla="*/ 19919 w 61302"/>
                  <a:gd name="connsiteY39" fmla="*/ 39323 h 39323"/>
                  <a:gd name="connsiteX40" fmla="*/ 6697 w 61302"/>
                  <a:gd name="connsiteY40" fmla="*/ 22839 h 39323"/>
                  <a:gd name="connsiteX41" fmla="*/ 4808 w 61302"/>
                  <a:gd name="connsiteY41" fmla="*/ 30222 h 39323"/>
                  <a:gd name="connsiteX42" fmla="*/ 4808 w 61302"/>
                  <a:gd name="connsiteY42" fmla="*/ 30222 h 39323"/>
                  <a:gd name="connsiteX43" fmla="*/ 5151 w 61302"/>
                  <a:gd name="connsiteY43" fmla="*/ 33141 h 39323"/>
                  <a:gd name="connsiteX44" fmla="*/ 5151 w 61302"/>
                  <a:gd name="connsiteY44" fmla="*/ 33141 h 39323"/>
                  <a:gd name="connsiteX45" fmla="*/ 16485 w 61302"/>
                  <a:gd name="connsiteY45" fmla="*/ 24899 h 39323"/>
                  <a:gd name="connsiteX46" fmla="*/ 16485 w 61302"/>
                  <a:gd name="connsiteY46" fmla="*/ 24899 h 39323"/>
                  <a:gd name="connsiteX47" fmla="*/ 19747 w 61302"/>
                  <a:gd name="connsiteY47" fmla="*/ 27818 h 39323"/>
                  <a:gd name="connsiteX48" fmla="*/ 19747 w 61302"/>
                  <a:gd name="connsiteY48" fmla="*/ 27818 h 39323"/>
                  <a:gd name="connsiteX49" fmla="*/ 19747 w 61302"/>
                  <a:gd name="connsiteY49" fmla="*/ 30565 h 39323"/>
                  <a:gd name="connsiteX50" fmla="*/ 19747 w 61302"/>
                  <a:gd name="connsiteY50" fmla="*/ 30565 h 39323"/>
                  <a:gd name="connsiteX51" fmla="*/ 26444 w 61302"/>
                  <a:gd name="connsiteY51" fmla="*/ 23010 h 39323"/>
                  <a:gd name="connsiteX52" fmla="*/ 26444 w 61302"/>
                  <a:gd name="connsiteY52" fmla="*/ 23010 h 39323"/>
                  <a:gd name="connsiteX53" fmla="*/ 38464 w 61302"/>
                  <a:gd name="connsiteY53" fmla="*/ 19404 h 39323"/>
                  <a:gd name="connsiteX54" fmla="*/ 38464 w 61302"/>
                  <a:gd name="connsiteY54" fmla="*/ 19404 h 39323"/>
                  <a:gd name="connsiteX55" fmla="*/ 52888 w 61302"/>
                  <a:gd name="connsiteY55" fmla="*/ 7727 h 39323"/>
                  <a:gd name="connsiteX56" fmla="*/ 52888 w 61302"/>
                  <a:gd name="connsiteY56" fmla="*/ 7727 h 39323"/>
                  <a:gd name="connsiteX57" fmla="*/ 56151 w 61302"/>
                  <a:gd name="connsiteY57" fmla="*/ 5152 h 39323"/>
                  <a:gd name="connsiteX58" fmla="*/ 56151 w 61302"/>
                  <a:gd name="connsiteY58" fmla="*/ 5152 h 39323"/>
                  <a:gd name="connsiteX59" fmla="*/ 23869 w 61302"/>
                  <a:gd name="connsiteY59" fmla="*/ 15111 h 39323"/>
                  <a:gd name="connsiteX60" fmla="*/ 23869 w 61302"/>
                  <a:gd name="connsiteY60" fmla="*/ 15111 h 39323"/>
                  <a:gd name="connsiteX61" fmla="*/ 23354 w 61302"/>
                  <a:gd name="connsiteY61" fmla="*/ 15111 h 39323"/>
                  <a:gd name="connsiteX62" fmla="*/ 23354 w 61302"/>
                  <a:gd name="connsiteY62" fmla="*/ 15111 h 39323"/>
                  <a:gd name="connsiteX63" fmla="*/ 22495 w 61302"/>
                  <a:gd name="connsiteY63" fmla="*/ 14939 h 39323"/>
                  <a:gd name="connsiteX64" fmla="*/ 22495 w 61302"/>
                  <a:gd name="connsiteY64" fmla="*/ 14939 h 39323"/>
                  <a:gd name="connsiteX65" fmla="*/ 21636 w 61302"/>
                  <a:gd name="connsiteY65" fmla="*/ 14768 h 39323"/>
                  <a:gd name="connsiteX66" fmla="*/ 21636 w 61302"/>
                  <a:gd name="connsiteY66" fmla="*/ 14768 h 39323"/>
                  <a:gd name="connsiteX67" fmla="*/ 21293 w 61302"/>
                  <a:gd name="connsiteY67" fmla="*/ 14768 h 39323"/>
                  <a:gd name="connsiteX68" fmla="*/ 21293 w 61302"/>
                  <a:gd name="connsiteY68" fmla="*/ 14768 h 39323"/>
                  <a:gd name="connsiteX69" fmla="*/ 6697 w 61302"/>
                  <a:gd name="connsiteY69" fmla="*/ 22839 h 39323"/>
                  <a:gd name="connsiteX70" fmla="*/ 6697 w 61302"/>
                  <a:gd name="connsiteY70" fmla="*/ 22839 h 39323"/>
                  <a:gd name="connsiteX71" fmla="*/ 23525 w 61302"/>
                  <a:gd name="connsiteY71" fmla="*/ 12707 h 39323"/>
                  <a:gd name="connsiteX72" fmla="*/ 21464 w 61302"/>
                  <a:gd name="connsiteY72" fmla="*/ 14081 h 39323"/>
                  <a:gd name="connsiteX73" fmla="*/ 23525 w 61302"/>
                  <a:gd name="connsiteY73" fmla="*/ 12707 h 39323"/>
                  <a:gd name="connsiteX74" fmla="*/ 23869 w 61302"/>
                  <a:gd name="connsiteY74" fmla="*/ 11505 h 39323"/>
                  <a:gd name="connsiteX75" fmla="*/ 23525 w 61302"/>
                  <a:gd name="connsiteY75" fmla="*/ 12707 h 39323"/>
                  <a:gd name="connsiteX76" fmla="*/ 23525 w 61302"/>
                  <a:gd name="connsiteY76" fmla="*/ 12707 h 39323"/>
                  <a:gd name="connsiteX77" fmla="*/ 61131 w 61302"/>
                  <a:gd name="connsiteY77" fmla="*/ 5323 h 39323"/>
                  <a:gd name="connsiteX78" fmla="*/ 61131 w 61302"/>
                  <a:gd name="connsiteY78" fmla="*/ 4980 h 39323"/>
                  <a:gd name="connsiteX79" fmla="*/ 61131 w 61302"/>
                  <a:gd name="connsiteY79" fmla="*/ 4980 h 39323"/>
                  <a:gd name="connsiteX80" fmla="*/ 61131 w 61302"/>
                  <a:gd name="connsiteY80" fmla="*/ 5323 h 39323"/>
                  <a:gd name="connsiteX81" fmla="*/ 61131 w 61302"/>
                  <a:gd name="connsiteY81" fmla="*/ 5323 h 3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1302" h="39323">
                    <a:moveTo>
                      <a:pt x="19919" y="39323"/>
                    </a:moveTo>
                    <a:cubicBezTo>
                      <a:pt x="16141" y="38808"/>
                      <a:pt x="15626" y="35717"/>
                      <a:pt x="15283" y="33828"/>
                    </a:cubicBezTo>
                    <a:lnTo>
                      <a:pt x="15283" y="33828"/>
                    </a:lnTo>
                    <a:cubicBezTo>
                      <a:pt x="15111" y="32798"/>
                      <a:pt x="14939" y="31939"/>
                      <a:pt x="14939" y="31081"/>
                    </a:cubicBezTo>
                    <a:lnTo>
                      <a:pt x="14939" y="31081"/>
                    </a:lnTo>
                    <a:cubicBezTo>
                      <a:pt x="14424" y="31424"/>
                      <a:pt x="13909" y="31939"/>
                      <a:pt x="13222" y="32455"/>
                    </a:cubicBezTo>
                    <a:lnTo>
                      <a:pt x="13222" y="32455"/>
                    </a:lnTo>
                    <a:cubicBezTo>
                      <a:pt x="11333" y="34171"/>
                      <a:pt x="9273" y="36232"/>
                      <a:pt x="7040" y="37778"/>
                    </a:cubicBezTo>
                    <a:lnTo>
                      <a:pt x="7040" y="37778"/>
                    </a:lnTo>
                    <a:cubicBezTo>
                      <a:pt x="6525" y="37949"/>
                      <a:pt x="6010" y="38464"/>
                      <a:pt x="4808" y="38464"/>
                    </a:cubicBezTo>
                    <a:lnTo>
                      <a:pt x="4808" y="38464"/>
                    </a:lnTo>
                    <a:cubicBezTo>
                      <a:pt x="172" y="37606"/>
                      <a:pt x="172" y="33656"/>
                      <a:pt x="0" y="30394"/>
                    </a:cubicBezTo>
                    <a:lnTo>
                      <a:pt x="0" y="30394"/>
                    </a:lnTo>
                    <a:cubicBezTo>
                      <a:pt x="0" y="27303"/>
                      <a:pt x="687" y="23525"/>
                      <a:pt x="2576" y="20434"/>
                    </a:cubicBezTo>
                    <a:lnTo>
                      <a:pt x="2576" y="20434"/>
                    </a:lnTo>
                    <a:cubicBezTo>
                      <a:pt x="6697" y="13566"/>
                      <a:pt x="15969" y="10131"/>
                      <a:pt x="21808" y="9960"/>
                    </a:cubicBezTo>
                    <a:lnTo>
                      <a:pt x="21808" y="9960"/>
                    </a:lnTo>
                    <a:cubicBezTo>
                      <a:pt x="22667" y="9960"/>
                      <a:pt x="23525" y="10131"/>
                      <a:pt x="24212" y="10303"/>
                    </a:cubicBezTo>
                    <a:lnTo>
                      <a:pt x="24212" y="10303"/>
                    </a:lnTo>
                    <a:cubicBezTo>
                      <a:pt x="27818" y="10131"/>
                      <a:pt x="53919" y="172"/>
                      <a:pt x="57697" y="0"/>
                    </a:cubicBezTo>
                    <a:lnTo>
                      <a:pt x="57697" y="0"/>
                    </a:lnTo>
                    <a:cubicBezTo>
                      <a:pt x="61303" y="344"/>
                      <a:pt x="61303" y="4293"/>
                      <a:pt x="61303" y="4980"/>
                    </a:cubicBezTo>
                    <a:lnTo>
                      <a:pt x="61303" y="4980"/>
                    </a:lnTo>
                    <a:lnTo>
                      <a:pt x="61303" y="8930"/>
                    </a:lnTo>
                    <a:lnTo>
                      <a:pt x="60101" y="8414"/>
                    </a:lnTo>
                    <a:cubicBezTo>
                      <a:pt x="59070" y="9960"/>
                      <a:pt x="57181" y="11505"/>
                      <a:pt x="54606" y="12535"/>
                    </a:cubicBezTo>
                    <a:lnTo>
                      <a:pt x="54606" y="12535"/>
                    </a:lnTo>
                    <a:cubicBezTo>
                      <a:pt x="52202" y="13222"/>
                      <a:pt x="45505" y="20777"/>
                      <a:pt x="41727" y="23354"/>
                    </a:cubicBezTo>
                    <a:lnTo>
                      <a:pt x="41727" y="23354"/>
                    </a:lnTo>
                    <a:cubicBezTo>
                      <a:pt x="37778" y="26960"/>
                      <a:pt x="31424" y="26444"/>
                      <a:pt x="27475" y="27990"/>
                    </a:cubicBezTo>
                    <a:lnTo>
                      <a:pt x="27475" y="27990"/>
                    </a:lnTo>
                    <a:cubicBezTo>
                      <a:pt x="27475" y="28162"/>
                      <a:pt x="27303" y="27990"/>
                      <a:pt x="26788" y="28677"/>
                    </a:cubicBezTo>
                    <a:lnTo>
                      <a:pt x="26788" y="28677"/>
                    </a:lnTo>
                    <a:cubicBezTo>
                      <a:pt x="26273" y="29363"/>
                      <a:pt x="25586" y="30565"/>
                      <a:pt x="25070" y="31768"/>
                    </a:cubicBezTo>
                    <a:lnTo>
                      <a:pt x="25070" y="31768"/>
                    </a:lnTo>
                    <a:cubicBezTo>
                      <a:pt x="23697" y="34515"/>
                      <a:pt x="23354" y="36747"/>
                      <a:pt x="21808" y="38636"/>
                    </a:cubicBezTo>
                    <a:lnTo>
                      <a:pt x="21808" y="38636"/>
                    </a:lnTo>
                    <a:lnTo>
                      <a:pt x="21121" y="39323"/>
                    </a:lnTo>
                    <a:lnTo>
                      <a:pt x="19919" y="39323"/>
                    </a:lnTo>
                    <a:lnTo>
                      <a:pt x="19919" y="39323"/>
                    </a:lnTo>
                    <a:close/>
                    <a:moveTo>
                      <a:pt x="6697" y="22839"/>
                    </a:moveTo>
                    <a:cubicBezTo>
                      <a:pt x="5495" y="24899"/>
                      <a:pt x="4808" y="27818"/>
                      <a:pt x="4808" y="30222"/>
                    </a:cubicBezTo>
                    <a:lnTo>
                      <a:pt x="4808" y="30222"/>
                    </a:lnTo>
                    <a:cubicBezTo>
                      <a:pt x="4808" y="31424"/>
                      <a:pt x="4980" y="32455"/>
                      <a:pt x="5151" y="33141"/>
                    </a:cubicBezTo>
                    <a:lnTo>
                      <a:pt x="5151" y="33141"/>
                    </a:lnTo>
                    <a:cubicBezTo>
                      <a:pt x="8243" y="30909"/>
                      <a:pt x="11848" y="25586"/>
                      <a:pt x="16485" y="24899"/>
                    </a:cubicBezTo>
                    <a:lnTo>
                      <a:pt x="16485" y="24899"/>
                    </a:lnTo>
                    <a:cubicBezTo>
                      <a:pt x="17515" y="24727"/>
                      <a:pt x="19232" y="25757"/>
                      <a:pt x="19747" y="27818"/>
                    </a:cubicBezTo>
                    <a:lnTo>
                      <a:pt x="19747" y="27818"/>
                    </a:lnTo>
                    <a:cubicBezTo>
                      <a:pt x="19747" y="28505"/>
                      <a:pt x="19747" y="29535"/>
                      <a:pt x="19747" y="30565"/>
                    </a:cubicBezTo>
                    <a:lnTo>
                      <a:pt x="19747" y="30565"/>
                    </a:lnTo>
                    <a:cubicBezTo>
                      <a:pt x="20949" y="27303"/>
                      <a:pt x="22838" y="23525"/>
                      <a:pt x="26444" y="23010"/>
                    </a:cubicBezTo>
                    <a:lnTo>
                      <a:pt x="26444" y="23010"/>
                    </a:lnTo>
                    <a:cubicBezTo>
                      <a:pt x="30909" y="21636"/>
                      <a:pt x="37091" y="21121"/>
                      <a:pt x="38464" y="19404"/>
                    </a:cubicBezTo>
                    <a:lnTo>
                      <a:pt x="38464" y="19404"/>
                    </a:lnTo>
                    <a:cubicBezTo>
                      <a:pt x="41899" y="17343"/>
                      <a:pt x="47737" y="9616"/>
                      <a:pt x="52888" y="7727"/>
                    </a:cubicBezTo>
                    <a:lnTo>
                      <a:pt x="52888" y="7727"/>
                    </a:lnTo>
                    <a:cubicBezTo>
                      <a:pt x="55293" y="6869"/>
                      <a:pt x="55980" y="5495"/>
                      <a:pt x="56151" y="5152"/>
                    </a:cubicBezTo>
                    <a:lnTo>
                      <a:pt x="56151" y="5152"/>
                    </a:lnTo>
                    <a:cubicBezTo>
                      <a:pt x="50485" y="6869"/>
                      <a:pt x="28333" y="15111"/>
                      <a:pt x="23869" y="15111"/>
                    </a:cubicBezTo>
                    <a:lnTo>
                      <a:pt x="23869" y="15111"/>
                    </a:lnTo>
                    <a:cubicBezTo>
                      <a:pt x="23697" y="14939"/>
                      <a:pt x="23525" y="15111"/>
                      <a:pt x="23354" y="15111"/>
                    </a:cubicBezTo>
                    <a:lnTo>
                      <a:pt x="23354" y="15111"/>
                    </a:lnTo>
                    <a:cubicBezTo>
                      <a:pt x="23182" y="15111"/>
                      <a:pt x="22838" y="15111"/>
                      <a:pt x="22495" y="14939"/>
                    </a:cubicBezTo>
                    <a:lnTo>
                      <a:pt x="22495" y="14939"/>
                    </a:lnTo>
                    <a:cubicBezTo>
                      <a:pt x="22323" y="14939"/>
                      <a:pt x="21980" y="14768"/>
                      <a:pt x="21636" y="14768"/>
                    </a:cubicBezTo>
                    <a:lnTo>
                      <a:pt x="21636" y="14768"/>
                    </a:lnTo>
                    <a:cubicBezTo>
                      <a:pt x="21636" y="14768"/>
                      <a:pt x="21464" y="14768"/>
                      <a:pt x="21293" y="14768"/>
                    </a:cubicBezTo>
                    <a:lnTo>
                      <a:pt x="21293" y="14768"/>
                    </a:lnTo>
                    <a:cubicBezTo>
                      <a:pt x="17687" y="14768"/>
                      <a:pt x="9101" y="18546"/>
                      <a:pt x="6697" y="22839"/>
                    </a:cubicBezTo>
                    <a:lnTo>
                      <a:pt x="6697" y="22839"/>
                    </a:lnTo>
                    <a:close/>
                    <a:moveTo>
                      <a:pt x="23525" y="12707"/>
                    </a:moveTo>
                    <a:lnTo>
                      <a:pt x="21464" y="14081"/>
                    </a:lnTo>
                    <a:lnTo>
                      <a:pt x="23525" y="12707"/>
                    </a:lnTo>
                    <a:lnTo>
                      <a:pt x="23869" y="11505"/>
                    </a:lnTo>
                    <a:lnTo>
                      <a:pt x="23525" y="12707"/>
                    </a:lnTo>
                    <a:lnTo>
                      <a:pt x="23525" y="12707"/>
                    </a:lnTo>
                    <a:close/>
                    <a:moveTo>
                      <a:pt x="61131" y="5323"/>
                    </a:moveTo>
                    <a:cubicBezTo>
                      <a:pt x="61131" y="5152"/>
                      <a:pt x="61131" y="4980"/>
                      <a:pt x="61131" y="4980"/>
                    </a:cubicBezTo>
                    <a:lnTo>
                      <a:pt x="61131" y="4980"/>
                    </a:lnTo>
                    <a:cubicBezTo>
                      <a:pt x="61131" y="5152"/>
                      <a:pt x="61131" y="5152"/>
                      <a:pt x="61131" y="5323"/>
                    </a:cubicBezTo>
                    <a:lnTo>
                      <a:pt x="61131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7">
              <a:extLst>
                <a:ext uri="{FF2B5EF4-FFF2-40B4-BE49-F238E27FC236}">
                  <a16:creationId xmlns:a16="http://schemas.microsoft.com/office/drawing/2014/main" xmlns="" id="{28373305-12AE-4F70-AC77-E99ECD80EDAE}"/>
                </a:ext>
              </a:extLst>
            </p:cNvPr>
            <p:cNvGrpSpPr/>
            <p:nvPr/>
          </p:nvGrpSpPr>
          <p:grpSpPr>
            <a:xfrm>
              <a:off x="7173707" y="6404716"/>
              <a:ext cx="250190" cy="91524"/>
              <a:chOff x="7173707" y="6404716"/>
              <a:chExt cx="250190" cy="91524"/>
            </a:xfrm>
            <a:solidFill>
              <a:srgbClr val="B4B4B4"/>
            </a:solidFill>
          </p:grpSpPr>
          <p:sp>
            <p:nvSpPr>
              <p:cNvPr id="3691" name="任意多边形: 形状 3690">
                <a:extLst>
                  <a:ext uri="{FF2B5EF4-FFF2-40B4-BE49-F238E27FC236}">
                    <a16:creationId xmlns:a16="http://schemas.microsoft.com/office/drawing/2014/main" xmlns="" id="{CE8E3C64-637A-44D5-926F-B7CF8C10408A}"/>
                  </a:ext>
                </a:extLst>
              </p:cNvPr>
              <p:cNvSpPr/>
              <p:nvPr/>
            </p:nvSpPr>
            <p:spPr>
              <a:xfrm>
                <a:off x="7176112" y="6407121"/>
                <a:ext cx="245896" cy="86543"/>
              </a:xfrm>
              <a:custGeom>
                <a:avLst/>
                <a:gdLst>
                  <a:gd name="connsiteX0" fmla="*/ 54434 w 245896"/>
                  <a:gd name="connsiteY0" fmla="*/ 54433 h 86543"/>
                  <a:gd name="connsiteX1" fmla="*/ 53060 w 245896"/>
                  <a:gd name="connsiteY1" fmla="*/ 42928 h 86543"/>
                  <a:gd name="connsiteX2" fmla="*/ 46707 w 245896"/>
                  <a:gd name="connsiteY2" fmla="*/ 31594 h 86543"/>
                  <a:gd name="connsiteX3" fmla="*/ 15111 w 245896"/>
                  <a:gd name="connsiteY3" fmla="*/ 21463 h 86543"/>
                  <a:gd name="connsiteX4" fmla="*/ 0 w 245896"/>
                  <a:gd name="connsiteY4" fmla="*/ 12534 h 86543"/>
                  <a:gd name="connsiteX5" fmla="*/ 11333 w 245896"/>
                  <a:gd name="connsiteY5" fmla="*/ 8756 h 86543"/>
                  <a:gd name="connsiteX6" fmla="*/ 52888 w 245896"/>
                  <a:gd name="connsiteY6" fmla="*/ 20090 h 86543"/>
                  <a:gd name="connsiteX7" fmla="*/ 157463 w 245896"/>
                  <a:gd name="connsiteY7" fmla="*/ 9787 h 86543"/>
                  <a:gd name="connsiteX8" fmla="*/ 188888 w 245896"/>
                  <a:gd name="connsiteY8" fmla="*/ 858 h 86543"/>
                  <a:gd name="connsiteX9" fmla="*/ 217908 w 245896"/>
                  <a:gd name="connsiteY9" fmla="*/ 2059 h 86543"/>
                  <a:gd name="connsiteX10" fmla="*/ 225463 w 245896"/>
                  <a:gd name="connsiteY10" fmla="*/ 22322 h 86543"/>
                  <a:gd name="connsiteX11" fmla="*/ 201594 w 245896"/>
                  <a:gd name="connsiteY11" fmla="*/ 19746 h 86543"/>
                  <a:gd name="connsiteX12" fmla="*/ 216705 w 245896"/>
                  <a:gd name="connsiteY12" fmla="*/ 26100 h 86543"/>
                  <a:gd name="connsiteX13" fmla="*/ 235594 w 245896"/>
                  <a:gd name="connsiteY13" fmla="*/ 32453 h 86543"/>
                  <a:gd name="connsiteX14" fmla="*/ 235594 w 245896"/>
                  <a:gd name="connsiteY14" fmla="*/ 40180 h 86543"/>
                  <a:gd name="connsiteX15" fmla="*/ 225635 w 245896"/>
                  <a:gd name="connsiteY15" fmla="*/ 42756 h 86543"/>
                  <a:gd name="connsiteX16" fmla="*/ 235766 w 245896"/>
                  <a:gd name="connsiteY16" fmla="*/ 47736 h 86543"/>
                  <a:gd name="connsiteX17" fmla="*/ 245897 w 245896"/>
                  <a:gd name="connsiteY17" fmla="*/ 50311 h 86543"/>
                  <a:gd name="connsiteX18" fmla="*/ 242119 w 245896"/>
                  <a:gd name="connsiteY18" fmla="*/ 52887 h 86543"/>
                  <a:gd name="connsiteX19" fmla="*/ 220311 w 245896"/>
                  <a:gd name="connsiteY19" fmla="*/ 59413 h 86543"/>
                  <a:gd name="connsiteX20" fmla="*/ 174292 w 245896"/>
                  <a:gd name="connsiteY20" fmla="*/ 84826 h 86543"/>
                  <a:gd name="connsiteX21" fmla="*/ 152999 w 245896"/>
                  <a:gd name="connsiteY21" fmla="*/ 86544 h 86543"/>
                  <a:gd name="connsiteX22" fmla="*/ 123979 w 245896"/>
                  <a:gd name="connsiteY22" fmla="*/ 81049 h 86543"/>
                  <a:gd name="connsiteX23" fmla="*/ 59929 w 245896"/>
                  <a:gd name="connsiteY23" fmla="*/ 66453 h 86543"/>
                  <a:gd name="connsiteX24" fmla="*/ 54434 w 245896"/>
                  <a:gd name="connsiteY24" fmla="*/ 54433 h 86543"/>
                  <a:gd name="connsiteX25" fmla="*/ 54434 w 245896"/>
                  <a:gd name="connsiteY25" fmla="*/ 54433 h 8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5896" h="86543">
                    <a:moveTo>
                      <a:pt x="54434" y="54433"/>
                    </a:moveTo>
                    <a:cubicBezTo>
                      <a:pt x="54434" y="54433"/>
                      <a:pt x="53060" y="46705"/>
                      <a:pt x="53060" y="42928"/>
                    </a:cubicBezTo>
                    <a:cubicBezTo>
                      <a:pt x="54262" y="39150"/>
                      <a:pt x="51686" y="33999"/>
                      <a:pt x="46707" y="31594"/>
                    </a:cubicBezTo>
                    <a:cubicBezTo>
                      <a:pt x="42929" y="30393"/>
                      <a:pt x="18888" y="21463"/>
                      <a:pt x="15111" y="21463"/>
                    </a:cubicBezTo>
                    <a:cubicBezTo>
                      <a:pt x="10131" y="20261"/>
                      <a:pt x="0" y="15110"/>
                      <a:pt x="0" y="12534"/>
                    </a:cubicBezTo>
                    <a:cubicBezTo>
                      <a:pt x="1202" y="11332"/>
                      <a:pt x="1202" y="6181"/>
                      <a:pt x="11333" y="8756"/>
                    </a:cubicBezTo>
                    <a:cubicBezTo>
                      <a:pt x="22666" y="12534"/>
                      <a:pt x="29020" y="20090"/>
                      <a:pt x="52888" y="20090"/>
                    </a:cubicBezTo>
                    <a:cubicBezTo>
                      <a:pt x="78131" y="20090"/>
                      <a:pt x="143554" y="9787"/>
                      <a:pt x="157463" y="9787"/>
                    </a:cubicBezTo>
                    <a:cubicBezTo>
                      <a:pt x="171372" y="8413"/>
                      <a:pt x="180130" y="2059"/>
                      <a:pt x="188888" y="858"/>
                    </a:cubicBezTo>
                    <a:cubicBezTo>
                      <a:pt x="197645" y="858"/>
                      <a:pt x="214130" y="-1719"/>
                      <a:pt x="217908" y="2059"/>
                    </a:cubicBezTo>
                    <a:cubicBezTo>
                      <a:pt x="221685" y="4635"/>
                      <a:pt x="229240" y="22322"/>
                      <a:pt x="225463" y="22322"/>
                    </a:cubicBezTo>
                    <a:cubicBezTo>
                      <a:pt x="220483" y="22322"/>
                      <a:pt x="201594" y="17342"/>
                      <a:pt x="201594" y="19746"/>
                    </a:cubicBezTo>
                    <a:cubicBezTo>
                      <a:pt x="202797" y="22322"/>
                      <a:pt x="212928" y="24898"/>
                      <a:pt x="216705" y="26100"/>
                    </a:cubicBezTo>
                    <a:cubicBezTo>
                      <a:pt x="220483" y="27301"/>
                      <a:pt x="233190" y="28675"/>
                      <a:pt x="235594" y="32453"/>
                    </a:cubicBezTo>
                    <a:cubicBezTo>
                      <a:pt x="239372" y="37605"/>
                      <a:pt x="239372" y="40180"/>
                      <a:pt x="235594" y="40180"/>
                    </a:cubicBezTo>
                    <a:cubicBezTo>
                      <a:pt x="231817" y="40180"/>
                      <a:pt x="225463" y="36402"/>
                      <a:pt x="225635" y="42756"/>
                    </a:cubicBezTo>
                    <a:cubicBezTo>
                      <a:pt x="225635" y="47736"/>
                      <a:pt x="231988" y="47736"/>
                      <a:pt x="235766" y="47736"/>
                    </a:cubicBezTo>
                    <a:cubicBezTo>
                      <a:pt x="239543" y="47736"/>
                      <a:pt x="245897" y="48938"/>
                      <a:pt x="245897" y="50311"/>
                    </a:cubicBezTo>
                    <a:cubicBezTo>
                      <a:pt x="244695" y="51513"/>
                      <a:pt x="242119" y="52887"/>
                      <a:pt x="242119" y="52887"/>
                    </a:cubicBezTo>
                    <a:lnTo>
                      <a:pt x="220311" y="59413"/>
                    </a:lnTo>
                    <a:cubicBezTo>
                      <a:pt x="200049" y="79331"/>
                      <a:pt x="180302" y="61473"/>
                      <a:pt x="174292" y="84826"/>
                    </a:cubicBezTo>
                    <a:lnTo>
                      <a:pt x="152999" y="86544"/>
                    </a:lnTo>
                    <a:lnTo>
                      <a:pt x="123979" y="81049"/>
                    </a:lnTo>
                    <a:lnTo>
                      <a:pt x="59929" y="66453"/>
                    </a:lnTo>
                    <a:lnTo>
                      <a:pt x="54434" y="54433"/>
                    </a:lnTo>
                    <a:lnTo>
                      <a:pt x="54434" y="544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2" name="任意多边形: 形状 3691">
                <a:extLst>
                  <a:ext uri="{FF2B5EF4-FFF2-40B4-BE49-F238E27FC236}">
                    <a16:creationId xmlns:a16="http://schemas.microsoft.com/office/drawing/2014/main" xmlns="" id="{AB72CB0A-9212-4CA5-9807-641A205E949E}"/>
                  </a:ext>
                </a:extLst>
              </p:cNvPr>
              <p:cNvSpPr/>
              <p:nvPr/>
            </p:nvSpPr>
            <p:spPr>
              <a:xfrm>
                <a:off x="7173707" y="6404716"/>
                <a:ext cx="250190" cy="91524"/>
              </a:xfrm>
              <a:custGeom>
                <a:avLst/>
                <a:gdLst>
                  <a:gd name="connsiteX0" fmla="*/ 125868 w 250190"/>
                  <a:gd name="connsiteY0" fmla="*/ 85858 h 91524"/>
                  <a:gd name="connsiteX1" fmla="*/ 60616 w 250190"/>
                  <a:gd name="connsiteY1" fmla="*/ 70919 h 91524"/>
                  <a:gd name="connsiteX2" fmla="*/ 60101 w 250190"/>
                  <a:gd name="connsiteY2" fmla="*/ 69888 h 91524"/>
                  <a:gd name="connsiteX3" fmla="*/ 54606 w 250190"/>
                  <a:gd name="connsiteY3" fmla="*/ 57868 h 91524"/>
                  <a:gd name="connsiteX4" fmla="*/ 56838 w 250190"/>
                  <a:gd name="connsiteY4" fmla="*/ 56838 h 91524"/>
                  <a:gd name="connsiteX5" fmla="*/ 54434 w 250190"/>
                  <a:gd name="connsiteY5" fmla="*/ 57181 h 91524"/>
                  <a:gd name="connsiteX6" fmla="*/ 53232 w 250190"/>
                  <a:gd name="connsiteY6" fmla="*/ 44646 h 91524"/>
                  <a:gd name="connsiteX7" fmla="*/ 53232 w 250190"/>
                  <a:gd name="connsiteY7" fmla="*/ 44646 h 91524"/>
                  <a:gd name="connsiteX8" fmla="*/ 53404 w 250190"/>
                  <a:gd name="connsiteY8" fmla="*/ 43272 h 91524"/>
                  <a:gd name="connsiteX9" fmla="*/ 53404 w 250190"/>
                  <a:gd name="connsiteY9" fmla="*/ 43272 h 91524"/>
                  <a:gd name="connsiteX10" fmla="*/ 48424 w 250190"/>
                  <a:gd name="connsiteY10" fmla="*/ 36232 h 91524"/>
                  <a:gd name="connsiteX11" fmla="*/ 48424 w 250190"/>
                  <a:gd name="connsiteY11" fmla="*/ 36232 h 91524"/>
                  <a:gd name="connsiteX12" fmla="*/ 17000 w 250190"/>
                  <a:gd name="connsiteY12" fmla="*/ 26101 h 91524"/>
                  <a:gd name="connsiteX13" fmla="*/ 17000 w 250190"/>
                  <a:gd name="connsiteY13" fmla="*/ 26101 h 91524"/>
                  <a:gd name="connsiteX14" fmla="*/ 0 w 250190"/>
                  <a:gd name="connsiteY14" fmla="*/ 14939 h 91524"/>
                  <a:gd name="connsiteX15" fmla="*/ 0 w 250190"/>
                  <a:gd name="connsiteY15" fmla="*/ 14939 h 91524"/>
                  <a:gd name="connsiteX16" fmla="*/ 0 w 250190"/>
                  <a:gd name="connsiteY16" fmla="*/ 13909 h 91524"/>
                  <a:gd name="connsiteX17" fmla="*/ 687 w 250190"/>
                  <a:gd name="connsiteY17" fmla="*/ 13222 h 91524"/>
                  <a:gd name="connsiteX18" fmla="*/ 2232 w 250190"/>
                  <a:gd name="connsiteY18" fmla="*/ 10646 h 91524"/>
                  <a:gd name="connsiteX19" fmla="*/ 2232 w 250190"/>
                  <a:gd name="connsiteY19" fmla="*/ 10646 h 91524"/>
                  <a:gd name="connsiteX20" fmla="*/ 8929 w 250190"/>
                  <a:gd name="connsiteY20" fmla="*/ 7899 h 91524"/>
                  <a:gd name="connsiteX21" fmla="*/ 8929 w 250190"/>
                  <a:gd name="connsiteY21" fmla="*/ 7899 h 91524"/>
                  <a:gd name="connsiteX22" fmla="*/ 14424 w 250190"/>
                  <a:gd name="connsiteY22" fmla="*/ 8757 h 91524"/>
                  <a:gd name="connsiteX23" fmla="*/ 14424 w 250190"/>
                  <a:gd name="connsiteY23" fmla="*/ 8757 h 91524"/>
                  <a:gd name="connsiteX24" fmla="*/ 55121 w 250190"/>
                  <a:gd name="connsiteY24" fmla="*/ 19919 h 91524"/>
                  <a:gd name="connsiteX25" fmla="*/ 55121 w 250190"/>
                  <a:gd name="connsiteY25" fmla="*/ 19919 h 91524"/>
                  <a:gd name="connsiteX26" fmla="*/ 55293 w 250190"/>
                  <a:gd name="connsiteY26" fmla="*/ 20090 h 91524"/>
                  <a:gd name="connsiteX27" fmla="*/ 55293 w 250190"/>
                  <a:gd name="connsiteY27" fmla="*/ 20090 h 91524"/>
                  <a:gd name="connsiteX28" fmla="*/ 55293 w 250190"/>
                  <a:gd name="connsiteY28" fmla="*/ 20090 h 91524"/>
                  <a:gd name="connsiteX29" fmla="*/ 159524 w 250190"/>
                  <a:gd name="connsiteY29" fmla="*/ 9787 h 91524"/>
                  <a:gd name="connsiteX30" fmla="*/ 159524 w 250190"/>
                  <a:gd name="connsiteY30" fmla="*/ 9787 h 91524"/>
                  <a:gd name="connsiteX31" fmla="*/ 191120 w 250190"/>
                  <a:gd name="connsiteY31" fmla="*/ 858 h 91524"/>
                  <a:gd name="connsiteX32" fmla="*/ 191120 w 250190"/>
                  <a:gd name="connsiteY32" fmla="*/ 858 h 91524"/>
                  <a:gd name="connsiteX33" fmla="*/ 210009 w 250190"/>
                  <a:gd name="connsiteY33" fmla="*/ 0 h 91524"/>
                  <a:gd name="connsiteX34" fmla="*/ 210009 w 250190"/>
                  <a:gd name="connsiteY34" fmla="*/ 0 h 91524"/>
                  <a:gd name="connsiteX35" fmla="*/ 221342 w 250190"/>
                  <a:gd name="connsiteY35" fmla="*/ 2576 h 91524"/>
                  <a:gd name="connsiteX36" fmla="*/ 221342 w 250190"/>
                  <a:gd name="connsiteY36" fmla="*/ 2576 h 91524"/>
                  <a:gd name="connsiteX37" fmla="*/ 231130 w 250190"/>
                  <a:gd name="connsiteY37" fmla="*/ 23182 h 91524"/>
                  <a:gd name="connsiteX38" fmla="*/ 231130 w 250190"/>
                  <a:gd name="connsiteY38" fmla="*/ 23182 h 91524"/>
                  <a:gd name="connsiteX39" fmla="*/ 227696 w 250190"/>
                  <a:gd name="connsiteY39" fmla="*/ 27303 h 91524"/>
                  <a:gd name="connsiteX40" fmla="*/ 227696 w 250190"/>
                  <a:gd name="connsiteY40" fmla="*/ 27303 h 91524"/>
                  <a:gd name="connsiteX41" fmla="*/ 217908 w 250190"/>
                  <a:gd name="connsiteY41" fmla="*/ 25929 h 91524"/>
                  <a:gd name="connsiteX42" fmla="*/ 217908 w 250190"/>
                  <a:gd name="connsiteY42" fmla="*/ 25929 h 91524"/>
                  <a:gd name="connsiteX43" fmla="*/ 219625 w 250190"/>
                  <a:gd name="connsiteY43" fmla="*/ 26444 h 91524"/>
                  <a:gd name="connsiteX44" fmla="*/ 219625 w 250190"/>
                  <a:gd name="connsiteY44" fmla="*/ 26444 h 91524"/>
                  <a:gd name="connsiteX45" fmla="*/ 239715 w 250190"/>
                  <a:gd name="connsiteY45" fmla="*/ 33656 h 91524"/>
                  <a:gd name="connsiteX46" fmla="*/ 239715 w 250190"/>
                  <a:gd name="connsiteY46" fmla="*/ 33656 h 91524"/>
                  <a:gd name="connsiteX47" fmla="*/ 242978 w 250190"/>
                  <a:gd name="connsiteY47" fmla="*/ 40868 h 91524"/>
                  <a:gd name="connsiteX48" fmla="*/ 242978 w 250190"/>
                  <a:gd name="connsiteY48" fmla="*/ 40868 h 91524"/>
                  <a:gd name="connsiteX49" fmla="*/ 237655 w 250190"/>
                  <a:gd name="connsiteY49" fmla="*/ 45161 h 91524"/>
                  <a:gd name="connsiteX50" fmla="*/ 237655 w 250190"/>
                  <a:gd name="connsiteY50" fmla="*/ 45161 h 91524"/>
                  <a:gd name="connsiteX51" fmla="*/ 230614 w 250190"/>
                  <a:gd name="connsiteY51" fmla="*/ 43959 h 91524"/>
                  <a:gd name="connsiteX52" fmla="*/ 230614 w 250190"/>
                  <a:gd name="connsiteY52" fmla="*/ 43959 h 91524"/>
                  <a:gd name="connsiteX53" fmla="*/ 230099 w 250190"/>
                  <a:gd name="connsiteY53" fmla="*/ 43959 h 91524"/>
                  <a:gd name="connsiteX54" fmla="*/ 230099 w 250190"/>
                  <a:gd name="connsiteY54" fmla="*/ 43959 h 91524"/>
                  <a:gd name="connsiteX55" fmla="*/ 229928 w 250190"/>
                  <a:gd name="connsiteY55" fmla="*/ 44474 h 91524"/>
                  <a:gd name="connsiteX56" fmla="*/ 229928 w 250190"/>
                  <a:gd name="connsiteY56" fmla="*/ 44474 h 91524"/>
                  <a:gd name="connsiteX57" fmla="*/ 229928 w 250190"/>
                  <a:gd name="connsiteY57" fmla="*/ 45161 h 91524"/>
                  <a:gd name="connsiteX58" fmla="*/ 237483 w 250190"/>
                  <a:gd name="connsiteY58" fmla="*/ 47737 h 91524"/>
                  <a:gd name="connsiteX59" fmla="*/ 237483 w 250190"/>
                  <a:gd name="connsiteY59" fmla="*/ 47737 h 91524"/>
                  <a:gd name="connsiteX60" fmla="*/ 237655 w 250190"/>
                  <a:gd name="connsiteY60" fmla="*/ 47737 h 91524"/>
                  <a:gd name="connsiteX61" fmla="*/ 244695 w 250190"/>
                  <a:gd name="connsiteY61" fmla="*/ 48595 h 91524"/>
                  <a:gd name="connsiteX62" fmla="*/ 244695 w 250190"/>
                  <a:gd name="connsiteY62" fmla="*/ 48595 h 91524"/>
                  <a:gd name="connsiteX63" fmla="*/ 250190 w 250190"/>
                  <a:gd name="connsiteY63" fmla="*/ 52716 h 91524"/>
                  <a:gd name="connsiteX64" fmla="*/ 250190 w 250190"/>
                  <a:gd name="connsiteY64" fmla="*/ 52716 h 91524"/>
                  <a:gd name="connsiteX65" fmla="*/ 250190 w 250190"/>
                  <a:gd name="connsiteY65" fmla="*/ 53747 h 91524"/>
                  <a:gd name="connsiteX66" fmla="*/ 249503 w 250190"/>
                  <a:gd name="connsiteY66" fmla="*/ 54434 h 91524"/>
                  <a:gd name="connsiteX67" fmla="*/ 244695 w 250190"/>
                  <a:gd name="connsiteY67" fmla="*/ 57525 h 91524"/>
                  <a:gd name="connsiteX68" fmla="*/ 244695 w 250190"/>
                  <a:gd name="connsiteY68" fmla="*/ 57525 h 91524"/>
                  <a:gd name="connsiteX69" fmla="*/ 223918 w 250190"/>
                  <a:gd name="connsiteY69" fmla="*/ 63535 h 91524"/>
                  <a:gd name="connsiteX70" fmla="*/ 178585 w 250190"/>
                  <a:gd name="connsiteY70" fmla="*/ 87918 h 91524"/>
                  <a:gd name="connsiteX71" fmla="*/ 178585 w 250190"/>
                  <a:gd name="connsiteY71" fmla="*/ 87918 h 91524"/>
                  <a:gd name="connsiteX72" fmla="*/ 178069 w 250190"/>
                  <a:gd name="connsiteY72" fmla="*/ 89636 h 91524"/>
                  <a:gd name="connsiteX73" fmla="*/ 154372 w 250190"/>
                  <a:gd name="connsiteY73" fmla="*/ 91524 h 91524"/>
                  <a:gd name="connsiteX74" fmla="*/ 125868 w 250190"/>
                  <a:gd name="connsiteY74" fmla="*/ 85858 h 91524"/>
                  <a:gd name="connsiteX75" fmla="*/ 125868 w 250190"/>
                  <a:gd name="connsiteY75" fmla="*/ 85858 h 91524"/>
                  <a:gd name="connsiteX76" fmla="*/ 64050 w 250190"/>
                  <a:gd name="connsiteY76" fmla="*/ 66626 h 91524"/>
                  <a:gd name="connsiteX77" fmla="*/ 126898 w 250190"/>
                  <a:gd name="connsiteY77" fmla="*/ 80878 h 91524"/>
                  <a:gd name="connsiteX78" fmla="*/ 155231 w 250190"/>
                  <a:gd name="connsiteY78" fmla="*/ 86373 h 91524"/>
                  <a:gd name="connsiteX79" fmla="*/ 174807 w 250190"/>
                  <a:gd name="connsiteY79" fmla="*/ 84828 h 91524"/>
                  <a:gd name="connsiteX80" fmla="*/ 221857 w 250190"/>
                  <a:gd name="connsiteY80" fmla="*/ 59414 h 91524"/>
                  <a:gd name="connsiteX81" fmla="*/ 221857 w 250190"/>
                  <a:gd name="connsiteY81" fmla="*/ 59414 h 91524"/>
                  <a:gd name="connsiteX82" fmla="*/ 243150 w 250190"/>
                  <a:gd name="connsiteY82" fmla="*/ 53060 h 91524"/>
                  <a:gd name="connsiteX83" fmla="*/ 237999 w 250190"/>
                  <a:gd name="connsiteY83" fmla="*/ 52545 h 91524"/>
                  <a:gd name="connsiteX84" fmla="*/ 237999 w 250190"/>
                  <a:gd name="connsiteY84" fmla="*/ 52545 h 91524"/>
                  <a:gd name="connsiteX85" fmla="*/ 237827 w 250190"/>
                  <a:gd name="connsiteY85" fmla="*/ 52545 h 91524"/>
                  <a:gd name="connsiteX86" fmla="*/ 225463 w 250190"/>
                  <a:gd name="connsiteY86" fmla="*/ 45677 h 91524"/>
                  <a:gd name="connsiteX87" fmla="*/ 225463 w 250190"/>
                  <a:gd name="connsiteY87" fmla="*/ 45677 h 91524"/>
                  <a:gd name="connsiteX88" fmla="*/ 225463 w 250190"/>
                  <a:gd name="connsiteY88" fmla="*/ 45505 h 91524"/>
                  <a:gd name="connsiteX89" fmla="*/ 225463 w 250190"/>
                  <a:gd name="connsiteY89" fmla="*/ 45505 h 91524"/>
                  <a:gd name="connsiteX90" fmla="*/ 225463 w 250190"/>
                  <a:gd name="connsiteY90" fmla="*/ 45161 h 91524"/>
                  <a:gd name="connsiteX91" fmla="*/ 230958 w 250190"/>
                  <a:gd name="connsiteY91" fmla="*/ 39151 h 91524"/>
                  <a:gd name="connsiteX92" fmla="*/ 230958 w 250190"/>
                  <a:gd name="connsiteY92" fmla="*/ 39151 h 91524"/>
                  <a:gd name="connsiteX93" fmla="*/ 237999 w 250190"/>
                  <a:gd name="connsiteY93" fmla="*/ 40353 h 91524"/>
                  <a:gd name="connsiteX94" fmla="*/ 237999 w 250190"/>
                  <a:gd name="connsiteY94" fmla="*/ 40353 h 91524"/>
                  <a:gd name="connsiteX95" fmla="*/ 238170 w 250190"/>
                  <a:gd name="connsiteY95" fmla="*/ 40353 h 91524"/>
                  <a:gd name="connsiteX96" fmla="*/ 238170 w 250190"/>
                  <a:gd name="connsiteY96" fmla="*/ 40353 h 91524"/>
                  <a:gd name="connsiteX97" fmla="*/ 235938 w 250190"/>
                  <a:gd name="connsiteY97" fmla="*/ 36404 h 91524"/>
                  <a:gd name="connsiteX98" fmla="*/ 235938 w 250190"/>
                  <a:gd name="connsiteY98" fmla="*/ 36404 h 91524"/>
                  <a:gd name="connsiteX99" fmla="*/ 218251 w 250190"/>
                  <a:gd name="connsiteY99" fmla="*/ 31081 h 91524"/>
                  <a:gd name="connsiteX100" fmla="*/ 218251 w 250190"/>
                  <a:gd name="connsiteY100" fmla="*/ 31081 h 91524"/>
                  <a:gd name="connsiteX101" fmla="*/ 201423 w 250190"/>
                  <a:gd name="connsiteY101" fmla="*/ 22495 h 91524"/>
                  <a:gd name="connsiteX102" fmla="*/ 201423 w 250190"/>
                  <a:gd name="connsiteY102" fmla="*/ 22495 h 91524"/>
                  <a:gd name="connsiteX103" fmla="*/ 205887 w 250190"/>
                  <a:gd name="connsiteY103" fmla="*/ 19404 h 91524"/>
                  <a:gd name="connsiteX104" fmla="*/ 205887 w 250190"/>
                  <a:gd name="connsiteY104" fmla="*/ 19404 h 91524"/>
                  <a:gd name="connsiteX105" fmla="*/ 226322 w 250190"/>
                  <a:gd name="connsiteY105" fmla="*/ 22495 h 91524"/>
                  <a:gd name="connsiteX106" fmla="*/ 226322 w 250190"/>
                  <a:gd name="connsiteY106" fmla="*/ 22495 h 91524"/>
                  <a:gd name="connsiteX107" fmla="*/ 218423 w 250190"/>
                  <a:gd name="connsiteY107" fmla="*/ 6353 h 91524"/>
                  <a:gd name="connsiteX108" fmla="*/ 218423 w 250190"/>
                  <a:gd name="connsiteY108" fmla="*/ 6353 h 91524"/>
                  <a:gd name="connsiteX109" fmla="*/ 210009 w 250190"/>
                  <a:gd name="connsiteY109" fmla="*/ 4979 h 91524"/>
                  <a:gd name="connsiteX110" fmla="*/ 210009 w 250190"/>
                  <a:gd name="connsiteY110" fmla="*/ 4979 h 91524"/>
                  <a:gd name="connsiteX111" fmla="*/ 191463 w 250190"/>
                  <a:gd name="connsiteY111" fmla="*/ 5838 h 91524"/>
                  <a:gd name="connsiteX112" fmla="*/ 191463 w 250190"/>
                  <a:gd name="connsiteY112" fmla="*/ 5838 h 91524"/>
                  <a:gd name="connsiteX113" fmla="*/ 159696 w 250190"/>
                  <a:gd name="connsiteY113" fmla="*/ 14767 h 91524"/>
                  <a:gd name="connsiteX114" fmla="*/ 159696 w 250190"/>
                  <a:gd name="connsiteY114" fmla="*/ 14767 h 91524"/>
                  <a:gd name="connsiteX115" fmla="*/ 55121 w 250190"/>
                  <a:gd name="connsiteY115" fmla="*/ 25070 h 91524"/>
                  <a:gd name="connsiteX116" fmla="*/ 55121 w 250190"/>
                  <a:gd name="connsiteY116" fmla="*/ 25070 h 91524"/>
                  <a:gd name="connsiteX117" fmla="*/ 54434 w 250190"/>
                  <a:gd name="connsiteY117" fmla="*/ 25070 h 91524"/>
                  <a:gd name="connsiteX118" fmla="*/ 54434 w 250190"/>
                  <a:gd name="connsiteY118" fmla="*/ 25070 h 91524"/>
                  <a:gd name="connsiteX119" fmla="*/ 12879 w 250190"/>
                  <a:gd name="connsiteY119" fmla="*/ 13737 h 91524"/>
                  <a:gd name="connsiteX120" fmla="*/ 12879 w 250190"/>
                  <a:gd name="connsiteY120" fmla="*/ 13737 h 91524"/>
                  <a:gd name="connsiteX121" fmla="*/ 8758 w 250190"/>
                  <a:gd name="connsiteY121" fmla="*/ 13050 h 91524"/>
                  <a:gd name="connsiteX122" fmla="*/ 8758 w 250190"/>
                  <a:gd name="connsiteY122" fmla="*/ 13050 h 91524"/>
                  <a:gd name="connsiteX123" fmla="*/ 5152 w 250190"/>
                  <a:gd name="connsiteY123" fmla="*/ 15282 h 91524"/>
                  <a:gd name="connsiteX124" fmla="*/ 5152 w 250190"/>
                  <a:gd name="connsiteY124" fmla="*/ 15282 h 91524"/>
                  <a:gd name="connsiteX125" fmla="*/ 5495 w 250190"/>
                  <a:gd name="connsiteY125" fmla="*/ 15626 h 91524"/>
                  <a:gd name="connsiteX126" fmla="*/ 5495 w 250190"/>
                  <a:gd name="connsiteY126" fmla="*/ 15626 h 91524"/>
                  <a:gd name="connsiteX127" fmla="*/ 9101 w 250190"/>
                  <a:gd name="connsiteY127" fmla="*/ 18030 h 91524"/>
                  <a:gd name="connsiteX128" fmla="*/ 9101 w 250190"/>
                  <a:gd name="connsiteY128" fmla="*/ 18030 h 91524"/>
                  <a:gd name="connsiteX129" fmla="*/ 17343 w 250190"/>
                  <a:gd name="connsiteY129" fmla="*/ 21636 h 91524"/>
                  <a:gd name="connsiteX130" fmla="*/ 17343 w 250190"/>
                  <a:gd name="connsiteY130" fmla="*/ 21636 h 91524"/>
                  <a:gd name="connsiteX131" fmla="*/ 49969 w 250190"/>
                  <a:gd name="connsiteY131" fmla="*/ 31939 h 91524"/>
                  <a:gd name="connsiteX132" fmla="*/ 49969 w 250190"/>
                  <a:gd name="connsiteY132" fmla="*/ 31939 h 91524"/>
                  <a:gd name="connsiteX133" fmla="*/ 58040 w 250190"/>
                  <a:gd name="connsiteY133" fmla="*/ 43444 h 91524"/>
                  <a:gd name="connsiteX134" fmla="*/ 58040 w 250190"/>
                  <a:gd name="connsiteY134" fmla="*/ 43444 h 91524"/>
                  <a:gd name="connsiteX135" fmla="*/ 57697 w 250190"/>
                  <a:gd name="connsiteY135" fmla="*/ 45505 h 91524"/>
                  <a:gd name="connsiteX136" fmla="*/ 57697 w 250190"/>
                  <a:gd name="connsiteY136" fmla="*/ 45505 h 91524"/>
                  <a:gd name="connsiteX137" fmla="*/ 58898 w 250190"/>
                  <a:gd name="connsiteY137" fmla="*/ 56323 h 91524"/>
                  <a:gd name="connsiteX138" fmla="*/ 58898 w 250190"/>
                  <a:gd name="connsiteY138" fmla="*/ 56323 h 91524"/>
                  <a:gd name="connsiteX139" fmla="*/ 64050 w 250190"/>
                  <a:gd name="connsiteY139" fmla="*/ 66626 h 91524"/>
                  <a:gd name="connsiteX140" fmla="*/ 64050 w 250190"/>
                  <a:gd name="connsiteY140" fmla="*/ 66626 h 9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50190" h="91524">
                    <a:moveTo>
                      <a:pt x="125868" y="85858"/>
                    </a:moveTo>
                    <a:lnTo>
                      <a:pt x="60616" y="70919"/>
                    </a:lnTo>
                    <a:lnTo>
                      <a:pt x="60101" y="69888"/>
                    </a:lnTo>
                    <a:lnTo>
                      <a:pt x="54606" y="57868"/>
                    </a:lnTo>
                    <a:lnTo>
                      <a:pt x="56838" y="56838"/>
                    </a:lnTo>
                    <a:lnTo>
                      <a:pt x="54434" y="57181"/>
                    </a:lnTo>
                    <a:cubicBezTo>
                      <a:pt x="54434" y="57181"/>
                      <a:pt x="53060" y="49454"/>
                      <a:pt x="53232" y="44646"/>
                    </a:cubicBezTo>
                    <a:lnTo>
                      <a:pt x="53232" y="44646"/>
                    </a:lnTo>
                    <a:cubicBezTo>
                      <a:pt x="53404" y="44131"/>
                      <a:pt x="53404" y="43787"/>
                      <a:pt x="53404" y="43272"/>
                    </a:cubicBezTo>
                    <a:lnTo>
                      <a:pt x="53404" y="43272"/>
                    </a:lnTo>
                    <a:cubicBezTo>
                      <a:pt x="53404" y="41040"/>
                      <a:pt x="51515" y="37777"/>
                      <a:pt x="48424" y="36232"/>
                    </a:cubicBezTo>
                    <a:lnTo>
                      <a:pt x="48424" y="36232"/>
                    </a:lnTo>
                    <a:cubicBezTo>
                      <a:pt x="44818" y="34858"/>
                      <a:pt x="20091" y="26101"/>
                      <a:pt x="17000" y="26101"/>
                    </a:cubicBezTo>
                    <a:lnTo>
                      <a:pt x="17000" y="26101"/>
                    </a:lnTo>
                    <a:cubicBezTo>
                      <a:pt x="11333" y="24040"/>
                      <a:pt x="1717" y="21121"/>
                      <a:pt x="0" y="14939"/>
                    </a:cubicBezTo>
                    <a:lnTo>
                      <a:pt x="0" y="14939"/>
                    </a:lnTo>
                    <a:lnTo>
                      <a:pt x="0" y="13909"/>
                    </a:lnTo>
                    <a:lnTo>
                      <a:pt x="687" y="13222"/>
                    </a:lnTo>
                    <a:cubicBezTo>
                      <a:pt x="859" y="13222"/>
                      <a:pt x="1030" y="12192"/>
                      <a:pt x="2232" y="10646"/>
                    </a:cubicBezTo>
                    <a:lnTo>
                      <a:pt x="2232" y="10646"/>
                    </a:lnTo>
                    <a:cubicBezTo>
                      <a:pt x="3435" y="9101"/>
                      <a:pt x="5838" y="7727"/>
                      <a:pt x="8929" y="7899"/>
                    </a:cubicBezTo>
                    <a:lnTo>
                      <a:pt x="8929" y="7899"/>
                    </a:lnTo>
                    <a:cubicBezTo>
                      <a:pt x="10475" y="7899"/>
                      <a:pt x="12192" y="8071"/>
                      <a:pt x="14424" y="8757"/>
                    </a:cubicBezTo>
                    <a:lnTo>
                      <a:pt x="14424" y="8757"/>
                    </a:lnTo>
                    <a:cubicBezTo>
                      <a:pt x="26616" y="12879"/>
                      <a:pt x="31768" y="19919"/>
                      <a:pt x="55121" y="19919"/>
                    </a:cubicBezTo>
                    <a:lnTo>
                      <a:pt x="55121" y="19919"/>
                    </a:lnTo>
                    <a:cubicBezTo>
                      <a:pt x="55121" y="19919"/>
                      <a:pt x="55121" y="20090"/>
                      <a:pt x="55293" y="20090"/>
                    </a:cubicBezTo>
                    <a:lnTo>
                      <a:pt x="55293" y="20090"/>
                    </a:lnTo>
                    <a:lnTo>
                      <a:pt x="55293" y="20090"/>
                    </a:lnTo>
                    <a:cubicBezTo>
                      <a:pt x="80192" y="20090"/>
                      <a:pt x="145443" y="9787"/>
                      <a:pt x="159524" y="9787"/>
                    </a:cubicBezTo>
                    <a:lnTo>
                      <a:pt x="159524" y="9787"/>
                    </a:lnTo>
                    <a:cubicBezTo>
                      <a:pt x="172746" y="8586"/>
                      <a:pt x="181161" y="2404"/>
                      <a:pt x="191120" y="858"/>
                    </a:cubicBezTo>
                    <a:lnTo>
                      <a:pt x="191120" y="858"/>
                    </a:lnTo>
                    <a:cubicBezTo>
                      <a:pt x="195928" y="858"/>
                      <a:pt x="203655" y="0"/>
                      <a:pt x="210009" y="0"/>
                    </a:cubicBezTo>
                    <a:lnTo>
                      <a:pt x="210009" y="0"/>
                    </a:lnTo>
                    <a:cubicBezTo>
                      <a:pt x="214817" y="171"/>
                      <a:pt x="218766" y="171"/>
                      <a:pt x="221342" y="2576"/>
                    </a:cubicBezTo>
                    <a:lnTo>
                      <a:pt x="221342" y="2576"/>
                    </a:lnTo>
                    <a:cubicBezTo>
                      <a:pt x="225806" y="6010"/>
                      <a:pt x="230614" y="17172"/>
                      <a:pt x="231130" y="23182"/>
                    </a:cubicBezTo>
                    <a:lnTo>
                      <a:pt x="231130" y="23182"/>
                    </a:lnTo>
                    <a:cubicBezTo>
                      <a:pt x="231130" y="24383"/>
                      <a:pt x="230443" y="27131"/>
                      <a:pt x="227696" y="27303"/>
                    </a:cubicBezTo>
                    <a:lnTo>
                      <a:pt x="227696" y="27303"/>
                    </a:lnTo>
                    <a:cubicBezTo>
                      <a:pt x="225463" y="27303"/>
                      <a:pt x="221857" y="26616"/>
                      <a:pt x="217908" y="25929"/>
                    </a:cubicBezTo>
                    <a:lnTo>
                      <a:pt x="217908" y="25929"/>
                    </a:lnTo>
                    <a:cubicBezTo>
                      <a:pt x="218595" y="26101"/>
                      <a:pt x="219110" y="26273"/>
                      <a:pt x="219625" y="26444"/>
                    </a:cubicBezTo>
                    <a:lnTo>
                      <a:pt x="219625" y="26444"/>
                    </a:lnTo>
                    <a:cubicBezTo>
                      <a:pt x="222888" y="27818"/>
                      <a:pt x="235422" y="28161"/>
                      <a:pt x="239715" y="33656"/>
                    </a:cubicBezTo>
                    <a:lnTo>
                      <a:pt x="239715" y="33656"/>
                    </a:lnTo>
                    <a:cubicBezTo>
                      <a:pt x="241776" y="36404"/>
                      <a:pt x="242978" y="38464"/>
                      <a:pt x="242978" y="40868"/>
                    </a:cubicBezTo>
                    <a:lnTo>
                      <a:pt x="242978" y="40868"/>
                    </a:lnTo>
                    <a:cubicBezTo>
                      <a:pt x="242978" y="43787"/>
                      <a:pt x="239887" y="45161"/>
                      <a:pt x="237655" y="45161"/>
                    </a:cubicBezTo>
                    <a:lnTo>
                      <a:pt x="237655" y="45161"/>
                    </a:lnTo>
                    <a:cubicBezTo>
                      <a:pt x="234736" y="45161"/>
                      <a:pt x="231988" y="43959"/>
                      <a:pt x="230614" y="43959"/>
                    </a:cubicBezTo>
                    <a:lnTo>
                      <a:pt x="230614" y="43959"/>
                    </a:lnTo>
                    <a:cubicBezTo>
                      <a:pt x="230099" y="43959"/>
                      <a:pt x="230099" y="43959"/>
                      <a:pt x="230099" y="43959"/>
                    </a:cubicBezTo>
                    <a:lnTo>
                      <a:pt x="230099" y="43959"/>
                    </a:lnTo>
                    <a:cubicBezTo>
                      <a:pt x="230099" y="43959"/>
                      <a:pt x="230099" y="43959"/>
                      <a:pt x="229928" y="44474"/>
                    </a:cubicBezTo>
                    <a:lnTo>
                      <a:pt x="229928" y="44474"/>
                    </a:lnTo>
                    <a:lnTo>
                      <a:pt x="229928" y="45161"/>
                    </a:lnTo>
                    <a:cubicBezTo>
                      <a:pt x="229928" y="47222"/>
                      <a:pt x="233191" y="47737"/>
                      <a:pt x="237483" y="47737"/>
                    </a:cubicBezTo>
                    <a:lnTo>
                      <a:pt x="237483" y="47737"/>
                    </a:lnTo>
                    <a:lnTo>
                      <a:pt x="237655" y="47737"/>
                    </a:lnTo>
                    <a:cubicBezTo>
                      <a:pt x="239887" y="47737"/>
                      <a:pt x="242463" y="48080"/>
                      <a:pt x="244695" y="48595"/>
                    </a:cubicBezTo>
                    <a:lnTo>
                      <a:pt x="244695" y="48595"/>
                    </a:lnTo>
                    <a:cubicBezTo>
                      <a:pt x="246756" y="49626"/>
                      <a:pt x="248816" y="48595"/>
                      <a:pt x="250190" y="52716"/>
                    </a:cubicBezTo>
                    <a:lnTo>
                      <a:pt x="250190" y="52716"/>
                    </a:lnTo>
                    <a:lnTo>
                      <a:pt x="250190" y="53747"/>
                    </a:lnTo>
                    <a:lnTo>
                      <a:pt x="249503" y="54434"/>
                    </a:lnTo>
                    <a:cubicBezTo>
                      <a:pt x="247786" y="56151"/>
                      <a:pt x="245210" y="57353"/>
                      <a:pt x="244695" y="57525"/>
                    </a:cubicBezTo>
                    <a:lnTo>
                      <a:pt x="244695" y="57525"/>
                    </a:lnTo>
                    <a:lnTo>
                      <a:pt x="223918" y="63535"/>
                    </a:lnTo>
                    <a:cubicBezTo>
                      <a:pt x="201423" y="84313"/>
                      <a:pt x="182877" y="66969"/>
                      <a:pt x="178585" y="87918"/>
                    </a:cubicBezTo>
                    <a:lnTo>
                      <a:pt x="178585" y="87918"/>
                    </a:lnTo>
                    <a:lnTo>
                      <a:pt x="178069" y="89636"/>
                    </a:lnTo>
                    <a:lnTo>
                      <a:pt x="154372" y="91524"/>
                    </a:lnTo>
                    <a:lnTo>
                      <a:pt x="125868" y="85858"/>
                    </a:lnTo>
                    <a:lnTo>
                      <a:pt x="125868" y="85858"/>
                    </a:lnTo>
                    <a:close/>
                    <a:moveTo>
                      <a:pt x="64050" y="66626"/>
                    </a:moveTo>
                    <a:lnTo>
                      <a:pt x="126898" y="80878"/>
                    </a:lnTo>
                    <a:lnTo>
                      <a:pt x="155231" y="86373"/>
                    </a:lnTo>
                    <a:lnTo>
                      <a:pt x="174807" y="84828"/>
                    </a:lnTo>
                    <a:cubicBezTo>
                      <a:pt x="183049" y="61474"/>
                      <a:pt x="203312" y="78474"/>
                      <a:pt x="221857" y="59414"/>
                    </a:cubicBezTo>
                    <a:lnTo>
                      <a:pt x="221857" y="59414"/>
                    </a:lnTo>
                    <a:lnTo>
                      <a:pt x="243150" y="53060"/>
                    </a:lnTo>
                    <a:cubicBezTo>
                      <a:pt x="241433" y="52716"/>
                      <a:pt x="239372" y="52545"/>
                      <a:pt x="237999" y="52545"/>
                    </a:cubicBezTo>
                    <a:lnTo>
                      <a:pt x="237999" y="52545"/>
                    </a:lnTo>
                    <a:lnTo>
                      <a:pt x="237827" y="52545"/>
                    </a:lnTo>
                    <a:cubicBezTo>
                      <a:pt x="234564" y="52545"/>
                      <a:pt x="226493" y="53060"/>
                      <a:pt x="225463" y="45677"/>
                    </a:cubicBezTo>
                    <a:lnTo>
                      <a:pt x="225463" y="45677"/>
                    </a:lnTo>
                    <a:cubicBezTo>
                      <a:pt x="225463" y="45677"/>
                      <a:pt x="225463" y="45505"/>
                      <a:pt x="225463" y="45505"/>
                    </a:cubicBezTo>
                    <a:lnTo>
                      <a:pt x="225463" y="45505"/>
                    </a:lnTo>
                    <a:lnTo>
                      <a:pt x="225463" y="45161"/>
                    </a:lnTo>
                    <a:cubicBezTo>
                      <a:pt x="225463" y="41555"/>
                      <a:pt x="228383" y="39151"/>
                      <a:pt x="230958" y="39151"/>
                    </a:cubicBezTo>
                    <a:lnTo>
                      <a:pt x="230958" y="39151"/>
                    </a:lnTo>
                    <a:cubicBezTo>
                      <a:pt x="233877" y="39151"/>
                      <a:pt x="236625" y="40353"/>
                      <a:pt x="237999" y="40353"/>
                    </a:cubicBezTo>
                    <a:lnTo>
                      <a:pt x="237999" y="40353"/>
                    </a:lnTo>
                    <a:cubicBezTo>
                      <a:pt x="238170" y="40353"/>
                      <a:pt x="238170" y="40353"/>
                      <a:pt x="238170" y="40353"/>
                    </a:cubicBezTo>
                    <a:lnTo>
                      <a:pt x="238170" y="40353"/>
                    </a:lnTo>
                    <a:cubicBezTo>
                      <a:pt x="237827" y="39666"/>
                      <a:pt x="237140" y="38121"/>
                      <a:pt x="235938" y="36404"/>
                    </a:cubicBezTo>
                    <a:lnTo>
                      <a:pt x="235938" y="36404"/>
                    </a:lnTo>
                    <a:cubicBezTo>
                      <a:pt x="235251" y="34343"/>
                      <a:pt x="222544" y="32111"/>
                      <a:pt x="218251" y="31081"/>
                    </a:cubicBezTo>
                    <a:lnTo>
                      <a:pt x="218251" y="31081"/>
                    </a:lnTo>
                    <a:cubicBezTo>
                      <a:pt x="214473" y="29535"/>
                      <a:pt x="204857" y="28161"/>
                      <a:pt x="201423" y="22495"/>
                    </a:cubicBezTo>
                    <a:lnTo>
                      <a:pt x="201423" y="22495"/>
                    </a:lnTo>
                    <a:cubicBezTo>
                      <a:pt x="202110" y="18889"/>
                      <a:pt x="204857" y="19404"/>
                      <a:pt x="205887" y="19404"/>
                    </a:cubicBezTo>
                    <a:lnTo>
                      <a:pt x="205887" y="19404"/>
                    </a:lnTo>
                    <a:cubicBezTo>
                      <a:pt x="210867" y="19404"/>
                      <a:pt x="221685" y="21980"/>
                      <a:pt x="226322" y="22495"/>
                    </a:cubicBezTo>
                    <a:lnTo>
                      <a:pt x="226322" y="22495"/>
                    </a:lnTo>
                    <a:cubicBezTo>
                      <a:pt x="225806" y="18373"/>
                      <a:pt x="220312" y="7212"/>
                      <a:pt x="218423" y="6353"/>
                    </a:cubicBezTo>
                    <a:lnTo>
                      <a:pt x="218423" y="6353"/>
                    </a:lnTo>
                    <a:cubicBezTo>
                      <a:pt x="218079" y="5666"/>
                      <a:pt x="214473" y="4808"/>
                      <a:pt x="210009" y="4979"/>
                    </a:cubicBezTo>
                    <a:lnTo>
                      <a:pt x="210009" y="4979"/>
                    </a:lnTo>
                    <a:cubicBezTo>
                      <a:pt x="203999" y="4979"/>
                      <a:pt x="196443" y="5838"/>
                      <a:pt x="191463" y="5838"/>
                    </a:cubicBezTo>
                    <a:lnTo>
                      <a:pt x="191463" y="5838"/>
                    </a:lnTo>
                    <a:cubicBezTo>
                      <a:pt x="183564" y="6869"/>
                      <a:pt x="174292" y="13394"/>
                      <a:pt x="159696" y="14767"/>
                    </a:cubicBezTo>
                    <a:lnTo>
                      <a:pt x="159696" y="14767"/>
                    </a:lnTo>
                    <a:cubicBezTo>
                      <a:pt x="146302" y="14767"/>
                      <a:pt x="80707" y="25070"/>
                      <a:pt x="55121" y="25070"/>
                    </a:cubicBezTo>
                    <a:lnTo>
                      <a:pt x="55121" y="25070"/>
                    </a:lnTo>
                    <a:lnTo>
                      <a:pt x="54434" y="25070"/>
                    </a:lnTo>
                    <a:lnTo>
                      <a:pt x="54434" y="25070"/>
                    </a:lnTo>
                    <a:cubicBezTo>
                      <a:pt x="30565" y="25070"/>
                      <a:pt x="23182" y="17000"/>
                      <a:pt x="12879" y="13737"/>
                    </a:cubicBezTo>
                    <a:lnTo>
                      <a:pt x="12879" y="13737"/>
                    </a:lnTo>
                    <a:cubicBezTo>
                      <a:pt x="11161" y="13222"/>
                      <a:pt x="9788" y="13050"/>
                      <a:pt x="8758" y="13050"/>
                    </a:cubicBezTo>
                    <a:lnTo>
                      <a:pt x="8758" y="13050"/>
                    </a:lnTo>
                    <a:cubicBezTo>
                      <a:pt x="5667" y="13394"/>
                      <a:pt x="5838" y="13737"/>
                      <a:pt x="5152" y="15282"/>
                    </a:cubicBezTo>
                    <a:lnTo>
                      <a:pt x="5152" y="15282"/>
                    </a:lnTo>
                    <a:cubicBezTo>
                      <a:pt x="5323" y="15454"/>
                      <a:pt x="5323" y="15454"/>
                      <a:pt x="5495" y="15626"/>
                    </a:cubicBezTo>
                    <a:lnTo>
                      <a:pt x="5495" y="15626"/>
                    </a:lnTo>
                    <a:cubicBezTo>
                      <a:pt x="6353" y="16313"/>
                      <a:pt x="7727" y="17172"/>
                      <a:pt x="9101" y="18030"/>
                    </a:cubicBezTo>
                    <a:lnTo>
                      <a:pt x="9101" y="18030"/>
                    </a:lnTo>
                    <a:cubicBezTo>
                      <a:pt x="12020" y="19747"/>
                      <a:pt x="15798" y="21121"/>
                      <a:pt x="17343" y="21636"/>
                    </a:cubicBezTo>
                    <a:lnTo>
                      <a:pt x="17343" y="21636"/>
                    </a:lnTo>
                    <a:cubicBezTo>
                      <a:pt x="22495" y="21808"/>
                      <a:pt x="45677" y="30565"/>
                      <a:pt x="49969" y="31939"/>
                    </a:cubicBezTo>
                    <a:lnTo>
                      <a:pt x="49969" y="31939"/>
                    </a:lnTo>
                    <a:cubicBezTo>
                      <a:pt x="54777" y="34343"/>
                      <a:pt x="57868" y="38807"/>
                      <a:pt x="58040" y="43444"/>
                    </a:cubicBezTo>
                    <a:lnTo>
                      <a:pt x="58040" y="43444"/>
                    </a:lnTo>
                    <a:cubicBezTo>
                      <a:pt x="58040" y="44302"/>
                      <a:pt x="57868" y="45333"/>
                      <a:pt x="57697" y="45505"/>
                    </a:cubicBezTo>
                    <a:lnTo>
                      <a:pt x="57697" y="45505"/>
                    </a:lnTo>
                    <a:cubicBezTo>
                      <a:pt x="57697" y="48424"/>
                      <a:pt x="58727" y="54777"/>
                      <a:pt x="58898" y="56323"/>
                    </a:cubicBezTo>
                    <a:lnTo>
                      <a:pt x="58898" y="56323"/>
                    </a:lnTo>
                    <a:lnTo>
                      <a:pt x="64050" y="66626"/>
                    </a:lnTo>
                    <a:lnTo>
                      <a:pt x="64050" y="666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图形 7">
              <a:extLst>
                <a:ext uri="{FF2B5EF4-FFF2-40B4-BE49-F238E27FC236}">
                  <a16:creationId xmlns:a16="http://schemas.microsoft.com/office/drawing/2014/main" xmlns="" id="{5F9743CF-7B37-4562-BA27-5BB8144E0492}"/>
                </a:ext>
              </a:extLst>
            </p:cNvPr>
            <p:cNvGrpSpPr/>
            <p:nvPr/>
          </p:nvGrpSpPr>
          <p:grpSpPr>
            <a:xfrm>
              <a:off x="7080294" y="6418281"/>
              <a:ext cx="93413" cy="31252"/>
              <a:chOff x="7080294" y="6418281"/>
              <a:chExt cx="93413" cy="31252"/>
            </a:xfrm>
            <a:solidFill>
              <a:srgbClr val="B4B4B4"/>
            </a:solidFill>
          </p:grpSpPr>
          <p:sp>
            <p:nvSpPr>
              <p:cNvPr id="3689" name="任意多边形: 形状 3688">
                <a:extLst>
                  <a:ext uri="{FF2B5EF4-FFF2-40B4-BE49-F238E27FC236}">
                    <a16:creationId xmlns:a16="http://schemas.microsoft.com/office/drawing/2014/main" xmlns="" id="{EB79B526-0E95-43D5-B729-652C11694050}"/>
                  </a:ext>
                </a:extLst>
              </p:cNvPr>
              <p:cNvSpPr/>
              <p:nvPr/>
            </p:nvSpPr>
            <p:spPr>
              <a:xfrm>
                <a:off x="7082800" y="6420781"/>
                <a:ext cx="88504" cy="26374"/>
              </a:xfrm>
              <a:custGeom>
                <a:avLst/>
                <a:gdLst>
                  <a:gd name="connsiteX0" fmla="*/ 43171 w 88504"/>
                  <a:gd name="connsiteY0" fmla="*/ 7975 h 26374"/>
                  <a:gd name="connsiteX1" fmla="*/ 26686 w 88504"/>
                  <a:gd name="connsiteY1" fmla="*/ 419 h 26374"/>
                  <a:gd name="connsiteX2" fmla="*/ 17929 w 88504"/>
                  <a:gd name="connsiteY2" fmla="*/ 6773 h 26374"/>
                  <a:gd name="connsiteX3" fmla="*/ 242 w 88504"/>
                  <a:gd name="connsiteY3" fmla="*/ 10551 h 26374"/>
                  <a:gd name="connsiteX4" fmla="*/ 24282 w 88504"/>
                  <a:gd name="connsiteY4" fmla="*/ 23257 h 26374"/>
                  <a:gd name="connsiteX5" fmla="*/ 65837 w 88504"/>
                  <a:gd name="connsiteY5" fmla="*/ 24459 h 26374"/>
                  <a:gd name="connsiteX6" fmla="*/ 88504 w 88504"/>
                  <a:gd name="connsiteY6" fmla="*/ 14328 h 26374"/>
                  <a:gd name="connsiteX7" fmla="*/ 78372 w 88504"/>
                  <a:gd name="connsiteY7" fmla="*/ 11753 h 26374"/>
                  <a:gd name="connsiteX8" fmla="*/ 54504 w 88504"/>
                  <a:gd name="connsiteY8" fmla="*/ 14328 h 26374"/>
                  <a:gd name="connsiteX9" fmla="*/ 43171 w 88504"/>
                  <a:gd name="connsiteY9" fmla="*/ 7975 h 26374"/>
                  <a:gd name="connsiteX10" fmla="*/ 43171 w 88504"/>
                  <a:gd name="connsiteY10" fmla="*/ 7975 h 2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504" h="26374">
                    <a:moveTo>
                      <a:pt x="43171" y="7975"/>
                    </a:moveTo>
                    <a:cubicBezTo>
                      <a:pt x="43171" y="7975"/>
                      <a:pt x="28060" y="-2156"/>
                      <a:pt x="26686" y="419"/>
                    </a:cubicBezTo>
                    <a:cubicBezTo>
                      <a:pt x="24111" y="2995"/>
                      <a:pt x="24111" y="5399"/>
                      <a:pt x="17929" y="6773"/>
                    </a:cubicBezTo>
                    <a:cubicBezTo>
                      <a:pt x="11575" y="6773"/>
                      <a:pt x="1616" y="8147"/>
                      <a:pt x="242" y="10551"/>
                    </a:cubicBezTo>
                    <a:cubicBezTo>
                      <a:pt x="-960" y="13126"/>
                      <a:pt x="1616" y="22056"/>
                      <a:pt x="24282" y="23257"/>
                    </a:cubicBezTo>
                    <a:cubicBezTo>
                      <a:pt x="48151" y="25662"/>
                      <a:pt x="48151" y="28237"/>
                      <a:pt x="65837" y="24459"/>
                    </a:cubicBezTo>
                    <a:cubicBezTo>
                      <a:pt x="84726" y="21884"/>
                      <a:pt x="88504" y="16733"/>
                      <a:pt x="88504" y="14328"/>
                    </a:cubicBezTo>
                    <a:cubicBezTo>
                      <a:pt x="87302" y="10551"/>
                      <a:pt x="82150" y="11753"/>
                      <a:pt x="78372" y="11753"/>
                    </a:cubicBezTo>
                    <a:cubicBezTo>
                      <a:pt x="74595" y="11753"/>
                      <a:pt x="63262" y="16904"/>
                      <a:pt x="54504" y="14328"/>
                    </a:cubicBezTo>
                    <a:cubicBezTo>
                      <a:pt x="46949" y="11753"/>
                      <a:pt x="43171" y="7975"/>
                      <a:pt x="43171" y="7975"/>
                    </a:cubicBezTo>
                    <a:lnTo>
                      <a:pt x="43171" y="79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0" name="任意多边形: 形状 3689">
                <a:extLst>
                  <a:ext uri="{FF2B5EF4-FFF2-40B4-BE49-F238E27FC236}">
                    <a16:creationId xmlns:a16="http://schemas.microsoft.com/office/drawing/2014/main" xmlns="" id="{77BD966F-6877-4EB6-A813-BBBEC03460ED}"/>
                  </a:ext>
                </a:extLst>
              </p:cNvPr>
              <p:cNvSpPr/>
              <p:nvPr/>
            </p:nvSpPr>
            <p:spPr>
              <a:xfrm>
                <a:off x="7080294" y="6418281"/>
                <a:ext cx="93413" cy="31252"/>
              </a:xfrm>
              <a:custGeom>
                <a:avLst/>
                <a:gdLst>
                  <a:gd name="connsiteX0" fmla="*/ 26616 w 93413"/>
                  <a:gd name="connsiteY0" fmla="*/ 28162 h 31252"/>
                  <a:gd name="connsiteX1" fmla="*/ 0 w 93413"/>
                  <a:gd name="connsiteY1" fmla="*/ 14253 h 31252"/>
                  <a:gd name="connsiteX2" fmla="*/ 0 w 93413"/>
                  <a:gd name="connsiteY2" fmla="*/ 14253 h 31252"/>
                  <a:gd name="connsiteX3" fmla="*/ 515 w 93413"/>
                  <a:gd name="connsiteY3" fmla="*/ 12020 h 31252"/>
                  <a:gd name="connsiteX4" fmla="*/ 515 w 93413"/>
                  <a:gd name="connsiteY4" fmla="*/ 12020 h 31252"/>
                  <a:gd name="connsiteX5" fmla="*/ 19747 w 93413"/>
                  <a:gd name="connsiteY5" fmla="*/ 6869 h 31252"/>
                  <a:gd name="connsiteX6" fmla="*/ 19747 w 93413"/>
                  <a:gd name="connsiteY6" fmla="*/ 6869 h 31252"/>
                  <a:gd name="connsiteX7" fmla="*/ 26788 w 93413"/>
                  <a:gd name="connsiteY7" fmla="*/ 2061 h 31252"/>
                  <a:gd name="connsiteX8" fmla="*/ 26788 w 93413"/>
                  <a:gd name="connsiteY8" fmla="*/ 2061 h 31252"/>
                  <a:gd name="connsiteX9" fmla="*/ 30050 w 93413"/>
                  <a:gd name="connsiteY9" fmla="*/ 0 h 31252"/>
                  <a:gd name="connsiteX10" fmla="*/ 30050 w 93413"/>
                  <a:gd name="connsiteY10" fmla="*/ 0 h 31252"/>
                  <a:gd name="connsiteX11" fmla="*/ 46879 w 93413"/>
                  <a:gd name="connsiteY11" fmla="*/ 8414 h 31252"/>
                  <a:gd name="connsiteX12" fmla="*/ 46879 w 93413"/>
                  <a:gd name="connsiteY12" fmla="*/ 8414 h 31252"/>
                  <a:gd name="connsiteX13" fmla="*/ 45505 w 93413"/>
                  <a:gd name="connsiteY13" fmla="*/ 10475 h 31252"/>
                  <a:gd name="connsiteX14" fmla="*/ 47222 w 93413"/>
                  <a:gd name="connsiteY14" fmla="*/ 8758 h 31252"/>
                  <a:gd name="connsiteX15" fmla="*/ 57525 w 93413"/>
                  <a:gd name="connsiteY15" fmla="*/ 14425 h 31252"/>
                  <a:gd name="connsiteX16" fmla="*/ 57525 w 93413"/>
                  <a:gd name="connsiteY16" fmla="*/ 14425 h 31252"/>
                  <a:gd name="connsiteX17" fmla="*/ 62333 w 93413"/>
                  <a:gd name="connsiteY17" fmla="*/ 14940 h 31252"/>
                  <a:gd name="connsiteX18" fmla="*/ 62333 w 93413"/>
                  <a:gd name="connsiteY18" fmla="*/ 14940 h 31252"/>
                  <a:gd name="connsiteX19" fmla="*/ 80878 w 93413"/>
                  <a:gd name="connsiteY19" fmla="*/ 11677 h 31252"/>
                  <a:gd name="connsiteX20" fmla="*/ 80878 w 93413"/>
                  <a:gd name="connsiteY20" fmla="*/ 11677 h 31252"/>
                  <a:gd name="connsiteX21" fmla="*/ 85858 w 93413"/>
                  <a:gd name="connsiteY21" fmla="*/ 11505 h 31252"/>
                  <a:gd name="connsiteX22" fmla="*/ 85858 w 93413"/>
                  <a:gd name="connsiteY22" fmla="*/ 11505 h 31252"/>
                  <a:gd name="connsiteX23" fmla="*/ 93414 w 93413"/>
                  <a:gd name="connsiteY23" fmla="*/ 16656 h 31252"/>
                  <a:gd name="connsiteX24" fmla="*/ 93414 w 93413"/>
                  <a:gd name="connsiteY24" fmla="*/ 16656 h 31252"/>
                  <a:gd name="connsiteX25" fmla="*/ 68858 w 93413"/>
                  <a:gd name="connsiteY25" fmla="*/ 29192 h 31252"/>
                  <a:gd name="connsiteX26" fmla="*/ 68858 w 93413"/>
                  <a:gd name="connsiteY26" fmla="*/ 29192 h 31252"/>
                  <a:gd name="connsiteX27" fmla="*/ 53919 w 93413"/>
                  <a:gd name="connsiteY27" fmla="*/ 31252 h 31252"/>
                  <a:gd name="connsiteX28" fmla="*/ 53919 w 93413"/>
                  <a:gd name="connsiteY28" fmla="*/ 31252 h 31252"/>
                  <a:gd name="connsiteX29" fmla="*/ 26616 w 93413"/>
                  <a:gd name="connsiteY29" fmla="*/ 28162 h 31252"/>
                  <a:gd name="connsiteX30" fmla="*/ 26616 w 93413"/>
                  <a:gd name="connsiteY30" fmla="*/ 28162 h 31252"/>
                  <a:gd name="connsiteX31" fmla="*/ 6010 w 93413"/>
                  <a:gd name="connsiteY31" fmla="*/ 13738 h 31252"/>
                  <a:gd name="connsiteX32" fmla="*/ 4980 w 93413"/>
                  <a:gd name="connsiteY32" fmla="*/ 14253 h 31252"/>
                  <a:gd name="connsiteX33" fmla="*/ 4980 w 93413"/>
                  <a:gd name="connsiteY33" fmla="*/ 14253 h 31252"/>
                  <a:gd name="connsiteX34" fmla="*/ 4980 w 93413"/>
                  <a:gd name="connsiteY34" fmla="*/ 14425 h 31252"/>
                  <a:gd name="connsiteX35" fmla="*/ 26960 w 93413"/>
                  <a:gd name="connsiteY35" fmla="*/ 23354 h 31252"/>
                  <a:gd name="connsiteX36" fmla="*/ 26960 w 93413"/>
                  <a:gd name="connsiteY36" fmla="*/ 23354 h 31252"/>
                  <a:gd name="connsiteX37" fmla="*/ 53919 w 93413"/>
                  <a:gd name="connsiteY37" fmla="*/ 26444 h 31252"/>
                  <a:gd name="connsiteX38" fmla="*/ 53919 w 93413"/>
                  <a:gd name="connsiteY38" fmla="*/ 26444 h 31252"/>
                  <a:gd name="connsiteX39" fmla="*/ 67999 w 93413"/>
                  <a:gd name="connsiteY39" fmla="*/ 24556 h 31252"/>
                  <a:gd name="connsiteX40" fmla="*/ 67999 w 93413"/>
                  <a:gd name="connsiteY40" fmla="*/ 24556 h 31252"/>
                  <a:gd name="connsiteX41" fmla="*/ 88606 w 93413"/>
                  <a:gd name="connsiteY41" fmla="*/ 17515 h 31252"/>
                  <a:gd name="connsiteX42" fmla="*/ 88606 w 93413"/>
                  <a:gd name="connsiteY42" fmla="*/ 17515 h 31252"/>
                  <a:gd name="connsiteX43" fmla="*/ 85687 w 93413"/>
                  <a:gd name="connsiteY43" fmla="*/ 16485 h 31252"/>
                  <a:gd name="connsiteX44" fmla="*/ 85687 w 93413"/>
                  <a:gd name="connsiteY44" fmla="*/ 16485 h 31252"/>
                  <a:gd name="connsiteX45" fmla="*/ 80707 w 93413"/>
                  <a:gd name="connsiteY45" fmla="*/ 16656 h 31252"/>
                  <a:gd name="connsiteX46" fmla="*/ 80707 w 93413"/>
                  <a:gd name="connsiteY46" fmla="*/ 16656 h 31252"/>
                  <a:gd name="connsiteX47" fmla="*/ 62161 w 93413"/>
                  <a:gd name="connsiteY47" fmla="*/ 19919 h 31252"/>
                  <a:gd name="connsiteX48" fmla="*/ 62161 w 93413"/>
                  <a:gd name="connsiteY48" fmla="*/ 19919 h 31252"/>
                  <a:gd name="connsiteX49" fmla="*/ 55980 w 93413"/>
                  <a:gd name="connsiteY49" fmla="*/ 19061 h 31252"/>
                  <a:gd name="connsiteX50" fmla="*/ 55980 w 93413"/>
                  <a:gd name="connsiteY50" fmla="*/ 19061 h 31252"/>
                  <a:gd name="connsiteX51" fmla="*/ 43959 w 93413"/>
                  <a:gd name="connsiteY51" fmla="*/ 12364 h 31252"/>
                  <a:gd name="connsiteX52" fmla="*/ 43959 w 93413"/>
                  <a:gd name="connsiteY52" fmla="*/ 12364 h 31252"/>
                  <a:gd name="connsiteX53" fmla="*/ 37778 w 93413"/>
                  <a:gd name="connsiteY53" fmla="*/ 8586 h 31252"/>
                  <a:gd name="connsiteX54" fmla="*/ 37778 w 93413"/>
                  <a:gd name="connsiteY54" fmla="*/ 8586 h 31252"/>
                  <a:gd name="connsiteX55" fmla="*/ 30394 w 93413"/>
                  <a:gd name="connsiteY55" fmla="*/ 4808 h 31252"/>
                  <a:gd name="connsiteX56" fmla="*/ 30394 w 93413"/>
                  <a:gd name="connsiteY56" fmla="*/ 4808 h 31252"/>
                  <a:gd name="connsiteX57" fmla="*/ 20262 w 93413"/>
                  <a:gd name="connsiteY57" fmla="*/ 11505 h 31252"/>
                  <a:gd name="connsiteX58" fmla="*/ 20262 w 93413"/>
                  <a:gd name="connsiteY58" fmla="*/ 11505 h 31252"/>
                  <a:gd name="connsiteX59" fmla="*/ 19919 w 93413"/>
                  <a:gd name="connsiteY59" fmla="*/ 11505 h 31252"/>
                  <a:gd name="connsiteX60" fmla="*/ 19919 w 93413"/>
                  <a:gd name="connsiteY60" fmla="*/ 11505 h 31252"/>
                  <a:gd name="connsiteX61" fmla="*/ 6010 w 93413"/>
                  <a:gd name="connsiteY61" fmla="*/ 13738 h 31252"/>
                  <a:gd name="connsiteX62" fmla="*/ 6010 w 93413"/>
                  <a:gd name="connsiteY62" fmla="*/ 13738 h 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3413" h="31252">
                    <a:moveTo>
                      <a:pt x="26616" y="28162"/>
                    </a:moveTo>
                    <a:cubicBezTo>
                      <a:pt x="6525" y="27131"/>
                      <a:pt x="344" y="19919"/>
                      <a:pt x="0" y="14253"/>
                    </a:cubicBezTo>
                    <a:lnTo>
                      <a:pt x="0" y="14253"/>
                    </a:lnTo>
                    <a:cubicBezTo>
                      <a:pt x="0" y="13394"/>
                      <a:pt x="172" y="12535"/>
                      <a:pt x="515" y="12020"/>
                    </a:cubicBezTo>
                    <a:lnTo>
                      <a:pt x="515" y="12020"/>
                    </a:lnTo>
                    <a:cubicBezTo>
                      <a:pt x="4122" y="7040"/>
                      <a:pt x="13394" y="7212"/>
                      <a:pt x="19747" y="6869"/>
                    </a:cubicBezTo>
                    <a:lnTo>
                      <a:pt x="19747" y="6869"/>
                    </a:lnTo>
                    <a:cubicBezTo>
                      <a:pt x="25242" y="5495"/>
                      <a:pt x="24040" y="4637"/>
                      <a:pt x="26788" y="2061"/>
                    </a:cubicBezTo>
                    <a:lnTo>
                      <a:pt x="26788" y="2061"/>
                    </a:lnTo>
                    <a:cubicBezTo>
                      <a:pt x="27475" y="172"/>
                      <a:pt x="29363" y="0"/>
                      <a:pt x="30050" y="0"/>
                    </a:cubicBezTo>
                    <a:lnTo>
                      <a:pt x="30050" y="0"/>
                    </a:lnTo>
                    <a:cubicBezTo>
                      <a:pt x="35545" y="344"/>
                      <a:pt x="46535" y="8414"/>
                      <a:pt x="46879" y="8414"/>
                    </a:cubicBezTo>
                    <a:lnTo>
                      <a:pt x="46879" y="8414"/>
                    </a:lnTo>
                    <a:lnTo>
                      <a:pt x="45505" y="10475"/>
                    </a:lnTo>
                    <a:lnTo>
                      <a:pt x="47222" y="8758"/>
                    </a:lnTo>
                    <a:cubicBezTo>
                      <a:pt x="47222" y="8758"/>
                      <a:pt x="50485" y="12192"/>
                      <a:pt x="57525" y="14425"/>
                    </a:cubicBezTo>
                    <a:lnTo>
                      <a:pt x="57525" y="14425"/>
                    </a:lnTo>
                    <a:cubicBezTo>
                      <a:pt x="58898" y="14768"/>
                      <a:pt x="60616" y="14940"/>
                      <a:pt x="62333" y="14940"/>
                    </a:cubicBezTo>
                    <a:lnTo>
                      <a:pt x="62333" y="14940"/>
                    </a:lnTo>
                    <a:cubicBezTo>
                      <a:pt x="69373" y="14940"/>
                      <a:pt x="76585" y="11848"/>
                      <a:pt x="80878" y="11677"/>
                    </a:cubicBezTo>
                    <a:lnTo>
                      <a:pt x="80878" y="11677"/>
                    </a:lnTo>
                    <a:cubicBezTo>
                      <a:pt x="82080" y="11677"/>
                      <a:pt x="83969" y="11505"/>
                      <a:pt x="85858" y="11505"/>
                    </a:cubicBezTo>
                    <a:lnTo>
                      <a:pt x="85858" y="11505"/>
                    </a:lnTo>
                    <a:cubicBezTo>
                      <a:pt x="88262" y="11333"/>
                      <a:pt x="92211" y="12192"/>
                      <a:pt x="93414" y="16656"/>
                    </a:cubicBezTo>
                    <a:lnTo>
                      <a:pt x="93414" y="16656"/>
                    </a:lnTo>
                    <a:cubicBezTo>
                      <a:pt x="93070" y="21636"/>
                      <a:pt x="87747" y="26444"/>
                      <a:pt x="68858" y="29192"/>
                    </a:cubicBezTo>
                    <a:lnTo>
                      <a:pt x="68858" y="29192"/>
                    </a:lnTo>
                    <a:cubicBezTo>
                      <a:pt x="62161" y="30565"/>
                      <a:pt x="57868" y="31252"/>
                      <a:pt x="53919" y="31252"/>
                    </a:cubicBezTo>
                    <a:lnTo>
                      <a:pt x="53919" y="31252"/>
                    </a:lnTo>
                    <a:cubicBezTo>
                      <a:pt x="46879" y="31252"/>
                      <a:pt x="41555" y="29707"/>
                      <a:pt x="26616" y="28162"/>
                    </a:cubicBezTo>
                    <a:lnTo>
                      <a:pt x="26616" y="28162"/>
                    </a:lnTo>
                    <a:close/>
                    <a:moveTo>
                      <a:pt x="6010" y="13738"/>
                    </a:moveTo>
                    <a:cubicBezTo>
                      <a:pt x="4980" y="14081"/>
                      <a:pt x="4980" y="14253"/>
                      <a:pt x="4980" y="14253"/>
                    </a:cubicBezTo>
                    <a:lnTo>
                      <a:pt x="4980" y="14253"/>
                    </a:lnTo>
                    <a:lnTo>
                      <a:pt x="4980" y="14425"/>
                    </a:lnTo>
                    <a:cubicBezTo>
                      <a:pt x="4980" y="15626"/>
                      <a:pt x="7384" y="22323"/>
                      <a:pt x="26960" y="23354"/>
                    </a:cubicBezTo>
                    <a:lnTo>
                      <a:pt x="26960" y="23354"/>
                    </a:lnTo>
                    <a:cubicBezTo>
                      <a:pt x="42242" y="24899"/>
                      <a:pt x="47909" y="26444"/>
                      <a:pt x="53919" y="26444"/>
                    </a:cubicBezTo>
                    <a:lnTo>
                      <a:pt x="53919" y="26444"/>
                    </a:lnTo>
                    <a:cubicBezTo>
                      <a:pt x="57525" y="26444"/>
                      <a:pt x="61303" y="25929"/>
                      <a:pt x="67999" y="24556"/>
                    </a:cubicBezTo>
                    <a:lnTo>
                      <a:pt x="67999" y="24556"/>
                    </a:lnTo>
                    <a:cubicBezTo>
                      <a:pt x="86717" y="22152"/>
                      <a:pt x="88434" y="16828"/>
                      <a:pt x="88606" y="17515"/>
                    </a:cubicBezTo>
                    <a:lnTo>
                      <a:pt x="88606" y="17515"/>
                    </a:lnTo>
                    <a:cubicBezTo>
                      <a:pt x="88262" y="16656"/>
                      <a:pt x="87918" y="16485"/>
                      <a:pt x="85687" y="16485"/>
                    </a:cubicBezTo>
                    <a:lnTo>
                      <a:pt x="85687" y="16485"/>
                    </a:lnTo>
                    <a:cubicBezTo>
                      <a:pt x="84313" y="16485"/>
                      <a:pt x="82595" y="16656"/>
                      <a:pt x="80707" y="16656"/>
                    </a:cubicBezTo>
                    <a:lnTo>
                      <a:pt x="80707" y="16656"/>
                    </a:lnTo>
                    <a:cubicBezTo>
                      <a:pt x="78818" y="16485"/>
                      <a:pt x="70404" y="19919"/>
                      <a:pt x="62161" y="19919"/>
                    </a:cubicBezTo>
                    <a:lnTo>
                      <a:pt x="62161" y="19919"/>
                    </a:lnTo>
                    <a:cubicBezTo>
                      <a:pt x="60101" y="19919"/>
                      <a:pt x="58040" y="19748"/>
                      <a:pt x="55980" y="19061"/>
                    </a:cubicBezTo>
                    <a:lnTo>
                      <a:pt x="55980" y="19061"/>
                    </a:lnTo>
                    <a:cubicBezTo>
                      <a:pt x="48767" y="16656"/>
                      <a:pt x="44818" y="13222"/>
                      <a:pt x="43959" y="12364"/>
                    </a:cubicBezTo>
                    <a:lnTo>
                      <a:pt x="43959" y="12364"/>
                    </a:lnTo>
                    <a:cubicBezTo>
                      <a:pt x="43273" y="12020"/>
                      <a:pt x="40525" y="10303"/>
                      <a:pt x="37778" y="8586"/>
                    </a:cubicBezTo>
                    <a:lnTo>
                      <a:pt x="37778" y="8586"/>
                    </a:lnTo>
                    <a:cubicBezTo>
                      <a:pt x="34858" y="6869"/>
                      <a:pt x="31768" y="5152"/>
                      <a:pt x="30394" y="4808"/>
                    </a:cubicBezTo>
                    <a:lnTo>
                      <a:pt x="30394" y="4808"/>
                    </a:lnTo>
                    <a:cubicBezTo>
                      <a:pt x="28848" y="6697"/>
                      <a:pt x="27131" y="10303"/>
                      <a:pt x="20262" y="11505"/>
                    </a:cubicBezTo>
                    <a:lnTo>
                      <a:pt x="20262" y="11505"/>
                    </a:lnTo>
                    <a:cubicBezTo>
                      <a:pt x="20091" y="11505"/>
                      <a:pt x="20091" y="11505"/>
                      <a:pt x="19919" y="11505"/>
                    </a:cubicBezTo>
                    <a:lnTo>
                      <a:pt x="19919" y="11505"/>
                    </a:lnTo>
                    <a:cubicBezTo>
                      <a:pt x="15626" y="11677"/>
                      <a:pt x="9101" y="12535"/>
                      <a:pt x="6010" y="13738"/>
                    </a:cubicBezTo>
                    <a:lnTo>
                      <a:pt x="6010" y="137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" name="图形 7">
              <a:extLst>
                <a:ext uri="{FF2B5EF4-FFF2-40B4-BE49-F238E27FC236}">
                  <a16:creationId xmlns:a16="http://schemas.microsoft.com/office/drawing/2014/main" xmlns="" id="{A35A0449-7BF1-4FFA-A10F-C0AFEE11F5CC}"/>
                </a:ext>
              </a:extLst>
            </p:cNvPr>
            <p:cNvGrpSpPr/>
            <p:nvPr/>
          </p:nvGrpSpPr>
          <p:grpSpPr>
            <a:xfrm>
              <a:off x="7028779" y="6364362"/>
              <a:ext cx="84312" cy="25414"/>
              <a:chOff x="7028779" y="6364362"/>
              <a:chExt cx="84312" cy="25414"/>
            </a:xfrm>
            <a:solidFill>
              <a:srgbClr val="B4B4B4"/>
            </a:solidFill>
          </p:grpSpPr>
          <p:sp>
            <p:nvSpPr>
              <p:cNvPr id="3687" name="任意多边形: 形状 3686">
                <a:extLst>
                  <a:ext uri="{FF2B5EF4-FFF2-40B4-BE49-F238E27FC236}">
                    <a16:creationId xmlns:a16="http://schemas.microsoft.com/office/drawing/2014/main" xmlns="" id="{12F20426-9931-4852-B933-F73D9CA72403}"/>
                  </a:ext>
                </a:extLst>
              </p:cNvPr>
              <p:cNvSpPr/>
              <p:nvPr/>
            </p:nvSpPr>
            <p:spPr>
              <a:xfrm>
                <a:off x="7031333" y="6366703"/>
                <a:ext cx="79526" cy="20623"/>
              </a:xfrm>
              <a:custGeom>
                <a:avLst/>
                <a:gdLst>
                  <a:gd name="connsiteX0" fmla="*/ 39001 w 79526"/>
                  <a:gd name="connsiteY0" fmla="*/ 3841 h 20623"/>
                  <a:gd name="connsiteX1" fmla="*/ 5002 w 79526"/>
                  <a:gd name="connsiteY1" fmla="*/ 12770 h 20623"/>
                  <a:gd name="connsiteX2" fmla="*/ 2598 w 79526"/>
                  <a:gd name="connsiteY2" fmla="*/ 20497 h 20623"/>
                  <a:gd name="connsiteX3" fmla="*/ 42951 w 79526"/>
                  <a:gd name="connsiteY3" fmla="*/ 12770 h 20623"/>
                  <a:gd name="connsiteX4" fmla="*/ 79526 w 79526"/>
                  <a:gd name="connsiteY4" fmla="*/ 2467 h 20623"/>
                  <a:gd name="connsiteX5" fmla="*/ 65617 w 79526"/>
                  <a:gd name="connsiteY5" fmla="*/ 63 h 20623"/>
                  <a:gd name="connsiteX6" fmla="*/ 39001 w 79526"/>
                  <a:gd name="connsiteY6" fmla="*/ 3841 h 20623"/>
                  <a:gd name="connsiteX7" fmla="*/ 39001 w 79526"/>
                  <a:gd name="connsiteY7" fmla="*/ 3841 h 2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26" h="20623">
                    <a:moveTo>
                      <a:pt x="39001" y="3841"/>
                    </a:moveTo>
                    <a:cubicBezTo>
                      <a:pt x="36426" y="3841"/>
                      <a:pt x="12557" y="10195"/>
                      <a:pt x="5002" y="12770"/>
                    </a:cubicBezTo>
                    <a:cubicBezTo>
                      <a:pt x="-2554" y="15346"/>
                      <a:pt x="22" y="19124"/>
                      <a:pt x="2598" y="20497"/>
                    </a:cubicBezTo>
                    <a:cubicBezTo>
                      <a:pt x="5173" y="21699"/>
                      <a:pt x="34022" y="13973"/>
                      <a:pt x="42951" y="12770"/>
                    </a:cubicBezTo>
                    <a:cubicBezTo>
                      <a:pt x="51708" y="11568"/>
                      <a:pt x="79526" y="5043"/>
                      <a:pt x="79526" y="2467"/>
                    </a:cubicBezTo>
                    <a:cubicBezTo>
                      <a:pt x="79526" y="-108"/>
                      <a:pt x="70769" y="-108"/>
                      <a:pt x="65617" y="63"/>
                    </a:cubicBezTo>
                    <a:cubicBezTo>
                      <a:pt x="61668" y="-108"/>
                      <a:pt x="39001" y="3841"/>
                      <a:pt x="39001" y="3841"/>
                    </a:cubicBezTo>
                    <a:lnTo>
                      <a:pt x="39001" y="38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8" name="任意多边形: 形状 3687">
                <a:extLst>
                  <a:ext uri="{FF2B5EF4-FFF2-40B4-BE49-F238E27FC236}">
                    <a16:creationId xmlns:a16="http://schemas.microsoft.com/office/drawing/2014/main" xmlns="" id="{7811613B-02D4-4C6C-B94A-02A0BC7DD3E0}"/>
                  </a:ext>
                </a:extLst>
              </p:cNvPr>
              <p:cNvSpPr/>
              <p:nvPr/>
            </p:nvSpPr>
            <p:spPr>
              <a:xfrm>
                <a:off x="7028779" y="6364362"/>
                <a:ext cx="84312" cy="25414"/>
              </a:xfrm>
              <a:custGeom>
                <a:avLst/>
                <a:gdLst>
                  <a:gd name="connsiteX0" fmla="*/ 3950 w 84312"/>
                  <a:gd name="connsiteY0" fmla="*/ 24899 h 25414"/>
                  <a:gd name="connsiteX1" fmla="*/ 0 w 84312"/>
                  <a:gd name="connsiteY1" fmla="*/ 19404 h 25414"/>
                  <a:gd name="connsiteX2" fmla="*/ 0 w 84312"/>
                  <a:gd name="connsiteY2" fmla="*/ 19404 h 25414"/>
                  <a:gd name="connsiteX3" fmla="*/ 6697 w 84312"/>
                  <a:gd name="connsiteY3" fmla="*/ 12879 h 25414"/>
                  <a:gd name="connsiteX4" fmla="*/ 6697 w 84312"/>
                  <a:gd name="connsiteY4" fmla="*/ 12879 h 25414"/>
                  <a:gd name="connsiteX5" fmla="*/ 41212 w 84312"/>
                  <a:gd name="connsiteY5" fmla="*/ 3778 h 25414"/>
                  <a:gd name="connsiteX6" fmla="*/ 41212 w 84312"/>
                  <a:gd name="connsiteY6" fmla="*/ 3778 h 25414"/>
                  <a:gd name="connsiteX7" fmla="*/ 67656 w 84312"/>
                  <a:gd name="connsiteY7" fmla="*/ 0 h 25414"/>
                  <a:gd name="connsiteX8" fmla="*/ 67656 w 84312"/>
                  <a:gd name="connsiteY8" fmla="*/ 0 h 25414"/>
                  <a:gd name="connsiteX9" fmla="*/ 69545 w 84312"/>
                  <a:gd name="connsiteY9" fmla="*/ 0 h 25414"/>
                  <a:gd name="connsiteX10" fmla="*/ 69545 w 84312"/>
                  <a:gd name="connsiteY10" fmla="*/ 0 h 25414"/>
                  <a:gd name="connsiteX11" fmla="*/ 77959 w 84312"/>
                  <a:gd name="connsiteY11" fmla="*/ 515 h 25414"/>
                  <a:gd name="connsiteX12" fmla="*/ 77959 w 84312"/>
                  <a:gd name="connsiteY12" fmla="*/ 515 h 25414"/>
                  <a:gd name="connsiteX13" fmla="*/ 84313 w 84312"/>
                  <a:gd name="connsiteY13" fmla="*/ 4980 h 25414"/>
                  <a:gd name="connsiteX14" fmla="*/ 84313 w 84312"/>
                  <a:gd name="connsiteY14" fmla="*/ 4980 h 25414"/>
                  <a:gd name="connsiteX15" fmla="*/ 78131 w 84312"/>
                  <a:gd name="connsiteY15" fmla="*/ 9788 h 25414"/>
                  <a:gd name="connsiteX16" fmla="*/ 78131 w 84312"/>
                  <a:gd name="connsiteY16" fmla="*/ 9788 h 25414"/>
                  <a:gd name="connsiteX17" fmla="*/ 67484 w 84312"/>
                  <a:gd name="connsiteY17" fmla="*/ 12879 h 25414"/>
                  <a:gd name="connsiteX18" fmla="*/ 67484 w 84312"/>
                  <a:gd name="connsiteY18" fmla="*/ 12879 h 25414"/>
                  <a:gd name="connsiteX19" fmla="*/ 45677 w 84312"/>
                  <a:gd name="connsiteY19" fmla="*/ 17515 h 25414"/>
                  <a:gd name="connsiteX20" fmla="*/ 45677 w 84312"/>
                  <a:gd name="connsiteY20" fmla="*/ 17515 h 25414"/>
                  <a:gd name="connsiteX21" fmla="*/ 6010 w 84312"/>
                  <a:gd name="connsiteY21" fmla="*/ 25414 h 25414"/>
                  <a:gd name="connsiteX22" fmla="*/ 6010 w 84312"/>
                  <a:gd name="connsiteY22" fmla="*/ 25414 h 25414"/>
                  <a:gd name="connsiteX23" fmla="*/ 5838 w 84312"/>
                  <a:gd name="connsiteY23" fmla="*/ 25414 h 25414"/>
                  <a:gd name="connsiteX24" fmla="*/ 5838 w 84312"/>
                  <a:gd name="connsiteY24" fmla="*/ 25414 h 25414"/>
                  <a:gd name="connsiteX25" fmla="*/ 3950 w 84312"/>
                  <a:gd name="connsiteY25" fmla="*/ 24899 h 25414"/>
                  <a:gd name="connsiteX26" fmla="*/ 3950 w 84312"/>
                  <a:gd name="connsiteY26" fmla="*/ 24899 h 25414"/>
                  <a:gd name="connsiteX27" fmla="*/ 8243 w 84312"/>
                  <a:gd name="connsiteY27" fmla="*/ 17343 h 25414"/>
                  <a:gd name="connsiteX28" fmla="*/ 4808 w 84312"/>
                  <a:gd name="connsiteY28" fmla="*/ 19404 h 25414"/>
                  <a:gd name="connsiteX29" fmla="*/ 4808 w 84312"/>
                  <a:gd name="connsiteY29" fmla="*/ 19404 h 25414"/>
                  <a:gd name="connsiteX30" fmla="*/ 5838 w 84312"/>
                  <a:gd name="connsiteY30" fmla="*/ 20606 h 25414"/>
                  <a:gd name="connsiteX31" fmla="*/ 5838 w 84312"/>
                  <a:gd name="connsiteY31" fmla="*/ 20606 h 25414"/>
                  <a:gd name="connsiteX32" fmla="*/ 5838 w 84312"/>
                  <a:gd name="connsiteY32" fmla="*/ 20434 h 25414"/>
                  <a:gd name="connsiteX33" fmla="*/ 44818 w 84312"/>
                  <a:gd name="connsiteY33" fmla="*/ 12535 h 25414"/>
                  <a:gd name="connsiteX34" fmla="*/ 44818 w 84312"/>
                  <a:gd name="connsiteY34" fmla="*/ 12535 h 25414"/>
                  <a:gd name="connsiteX35" fmla="*/ 76414 w 84312"/>
                  <a:gd name="connsiteY35" fmla="*/ 4980 h 25414"/>
                  <a:gd name="connsiteX36" fmla="*/ 76414 w 84312"/>
                  <a:gd name="connsiteY36" fmla="*/ 4980 h 25414"/>
                  <a:gd name="connsiteX37" fmla="*/ 69545 w 84312"/>
                  <a:gd name="connsiteY37" fmla="*/ 4636 h 25414"/>
                  <a:gd name="connsiteX38" fmla="*/ 69545 w 84312"/>
                  <a:gd name="connsiteY38" fmla="*/ 4636 h 25414"/>
                  <a:gd name="connsiteX39" fmla="*/ 67828 w 84312"/>
                  <a:gd name="connsiteY39" fmla="*/ 4636 h 25414"/>
                  <a:gd name="connsiteX40" fmla="*/ 67828 w 84312"/>
                  <a:gd name="connsiteY40" fmla="*/ 4636 h 25414"/>
                  <a:gd name="connsiteX41" fmla="*/ 41727 w 84312"/>
                  <a:gd name="connsiteY41" fmla="*/ 8414 h 25414"/>
                  <a:gd name="connsiteX42" fmla="*/ 41727 w 84312"/>
                  <a:gd name="connsiteY42" fmla="*/ 8414 h 25414"/>
                  <a:gd name="connsiteX43" fmla="*/ 41384 w 84312"/>
                  <a:gd name="connsiteY43" fmla="*/ 6010 h 25414"/>
                  <a:gd name="connsiteX44" fmla="*/ 41384 w 84312"/>
                  <a:gd name="connsiteY44" fmla="*/ 8414 h 25414"/>
                  <a:gd name="connsiteX45" fmla="*/ 41384 w 84312"/>
                  <a:gd name="connsiteY45" fmla="*/ 8414 h 25414"/>
                  <a:gd name="connsiteX46" fmla="*/ 41384 w 84312"/>
                  <a:gd name="connsiteY46" fmla="*/ 8414 h 25414"/>
                  <a:gd name="connsiteX47" fmla="*/ 8243 w 84312"/>
                  <a:gd name="connsiteY47" fmla="*/ 17343 h 25414"/>
                  <a:gd name="connsiteX48" fmla="*/ 8243 w 84312"/>
                  <a:gd name="connsiteY48" fmla="*/ 17343 h 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4312" h="25414">
                    <a:moveTo>
                      <a:pt x="3950" y="24899"/>
                    </a:moveTo>
                    <a:cubicBezTo>
                      <a:pt x="2232" y="23868"/>
                      <a:pt x="172" y="22323"/>
                      <a:pt x="0" y="19404"/>
                    </a:cubicBezTo>
                    <a:lnTo>
                      <a:pt x="0" y="19404"/>
                    </a:lnTo>
                    <a:cubicBezTo>
                      <a:pt x="172" y="16313"/>
                      <a:pt x="2748" y="14081"/>
                      <a:pt x="6697" y="12879"/>
                    </a:cubicBezTo>
                    <a:lnTo>
                      <a:pt x="6697" y="12879"/>
                    </a:lnTo>
                    <a:cubicBezTo>
                      <a:pt x="14596" y="10303"/>
                      <a:pt x="36747" y="4293"/>
                      <a:pt x="41212" y="3778"/>
                    </a:cubicBezTo>
                    <a:lnTo>
                      <a:pt x="41212" y="3778"/>
                    </a:lnTo>
                    <a:cubicBezTo>
                      <a:pt x="42758" y="3606"/>
                      <a:pt x="63706" y="0"/>
                      <a:pt x="67656" y="0"/>
                    </a:cubicBezTo>
                    <a:lnTo>
                      <a:pt x="67656" y="0"/>
                    </a:lnTo>
                    <a:cubicBezTo>
                      <a:pt x="68343" y="0"/>
                      <a:pt x="69030" y="0"/>
                      <a:pt x="69545" y="0"/>
                    </a:cubicBezTo>
                    <a:lnTo>
                      <a:pt x="69545" y="0"/>
                    </a:lnTo>
                    <a:cubicBezTo>
                      <a:pt x="72121" y="0"/>
                      <a:pt x="75212" y="0"/>
                      <a:pt x="77959" y="515"/>
                    </a:cubicBezTo>
                    <a:lnTo>
                      <a:pt x="77959" y="515"/>
                    </a:lnTo>
                    <a:cubicBezTo>
                      <a:pt x="80363" y="1030"/>
                      <a:pt x="83454" y="858"/>
                      <a:pt x="84313" y="4980"/>
                    </a:cubicBezTo>
                    <a:lnTo>
                      <a:pt x="84313" y="4980"/>
                    </a:lnTo>
                    <a:cubicBezTo>
                      <a:pt x="83110" y="9101"/>
                      <a:pt x="81050" y="8243"/>
                      <a:pt x="78131" y="9788"/>
                    </a:cubicBezTo>
                    <a:lnTo>
                      <a:pt x="78131" y="9788"/>
                    </a:lnTo>
                    <a:cubicBezTo>
                      <a:pt x="75212" y="10818"/>
                      <a:pt x="71606" y="11848"/>
                      <a:pt x="67484" y="12879"/>
                    </a:cubicBezTo>
                    <a:lnTo>
                      <a:pt x="67484" y="12879"/>
                    </a:lnTo>
                    <a:cubicBezTo>
                      <a:pt x="59414" y="14939"/>
                      <a:pt x="50313" y="17000"/>
                      <a:pt x="45677" y="17515"/>
                    </a:cubicBezTo>
                    <a:lnTo>
                      <a:pt x="45677" y="17515"/>
                    </a:lnTo>
                    <a:cubicBezTo>
                      <a:pt x="37606" y="18717"/>
                      <a:pt x="12707" y="25414"/>
                      <a:pt x="6010" y="25414"/>
                    </a:cubicBezTo>
                    <a:lnTo>
                      <a:pt x="6010" y="25414"/>
                    </a:lnTo>
                    <a:cubicBezTo>
                      <a:pt x="6010" y="25414"/>
                      <a:pt x="5838" y="25414"/>
                      <a:pt x="5838" y="25414"/>
                    </a:cubicBezTo>
                    <a:lnTo>
                      <a:pt x="5838" y="25414"/>
                    </a:lnTo>
                    <a:cubicBezTo>
                      <a:pt x="5323" y="25242"/>
                      <a:pt x="4808" y="25242"/>
                      <a:pt x="3950" y="24899"/>
                    </a:cubicBezTo>
                    <a:lnTo>
                      <a:pt x="3950" y="24899"/>
                    </a:lnTo>
                    <a:close/>
                    <a:moveTo>
                      <a:pt x="8243" y="17343"/>
                    </a:moveTo>
                    <a:cubicBezTo>
                      <a:pt x="4808" y="18545"/>
                      <a:pt x="4808" y="19232"/>
                      <a:pt x="4808" y="19404"/>
                    </a:cubicBezTo>
                    <a:lnTo>
                      <a:pt x="4808" y="19404"/>
                    </a:lnTo>
                    <a:cubicBezTo>
                      <a:pt x="4808" y="19404"/>
                      <a:pt x="5152" y="20262"/>
                      <a:pt x="5838" y="20606"/>
                    </a:cubicBezTo>
                    <a:lnTo>
                      <a:pt x="5838" y="20606"/>
                    </a:lnTo>
                    <a:lnTo>
                      <a:pt x="5838" y="20434"/>
                    </a:lnTo>
                    <a:cubicBezTo>
                      <a:pt x="10646" y="20434"/>
                      <a:pt x="36404" y="13909"/>
                      <a:pt x="44818" y="12535"/>
                    </a:cubicBezTo>
                    <a:lnTo>
                      <a:pt x="44818" y="12535"/>
                    </a:lnTo>
                    <a:cubicBezTo>
                      <a:pt x="51000" y="11848"/>
                      <a:pt x="68858" y="7556"/>
                      <a:pt x="76414" y="4980"/>
                    </a:cubicBezTo>
                    <a:lnTo>
                      <a:pt x="76414" y="4980"/>
                    </a:lnTo>
                    <a:cubicBezTo>
                      <a:pt x="74353" y="4808"/>
                      <a:pt x="71777" y="4636"/>
                      <a:pt x="69545" y="4636"/>
                    </a:cubicBezTo>
                    <a:lnTo>
                      <a:pt x="69545" y="4636"/>
                    </a:lnTo>
                    <a:cubicBezTo>
                      <a:pt x="68858" y="4636"/>
                      <a:pt x="68343" y="4636"/>
                      <a:pt x="67828" y="4636"/>
                    </a:cubicBezTo>
                    <a:lnTo>
                      <a:pt x="67828" y="4636"/>
                    </a:lnTo>
                    <a:cubicBezTo>
                      <a:pt x="64737" y="4636"/>
                      <a:pt x="41727" y="8414"/>
                      <a:pt x="41727" y="8414"/>
                    </a:cubicBezTo>
                    <a:lnTo>
                      <a:pt x="41727" y="8414"/>
                    </a:lnTo>
                    <a:lnTo>
                      <a:pt x="41384" y="6010"/>
                    </a:lnTo>
                    <a:lnTo>
                      <a:pt x="41384" y="8414"/>
                    </a:lnTo>
                    <a:cubicBezTo>
                      <a:pt x="41384" y="8414"/>
                      <a:pt x="41384" y="8414"/>
                      <a:pt x="41384" y="8414"/>
                    </a:cubicBezTo>
                    <a:lnTo>
                      <a:pt x="41384" y="8414"/>
                    </a:lnTo>
                    <a:cubicBezTo>
                      <a:pt x="39666" y="8586"/>
                      <a:pt x="15283" y="14939"/>
                      <a:pt x="8243" y="17343"/>
                    </a:cubicBezTo>
                    <a:lnTo>
                      <a:pt x="8243" y="173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" name="图形 7">
              <a:extLst>
                <a:ext uri="{FF2B5EF4-FFF2-40B4-BE49-F238E27FC236}">
                  <a16:creationId xmlns:a16="http://schemas.microsoft.com/office/drawing/2014/main" xmlns="" id="{30D72A12-5A9D-421D-B30C-D4FC5DE96305}"/>
                </a:ext>
              </a:extLst>
            </p:cNvPr>
            <p:cNvGrpSpPr/>
            <p:nvPr/>
          </p:nvGrpSpPr>
          <p:grpSpPr>
            <a:xfrm>
              <a:off x="6934850" y="6298252"/>
              <a:ext cx="66625" cy="37777"/>
              <a:chOff x="6934850" y="6298252"/>
              <a:chExt cx="66625" cy="37777"/>
            </a:xfrm>
            <a:solidFill>
              <a:srgbClr val="B4B4B4"/>
            </a:solidFill>
          </p:grpSpPr>
          <p:sp>
            <p:nvSpPr>
              <p:cNvPr id="3685" name="任意多边形: 形状 3684">
                <a:extLst>
                  <a:ext uri="{FF2B5EF4-FFF2-40B4-BE49-F238E27FC236}">
                    <a16:creationId xmlns:a16="http://schemas.microsoft.com/office/drawing/2014/main" xmlns="" id="{E16EE1EA-1670-4C68-AA90-1045E86028E4}"/>
                  </a:ext>
                </a:extLst>
              </p:cNvPr>
              <p:cNvSpPr/>
              <p:nvPr/>
            </p:nvSpPr>
            <p:spPr>
              <a:xfrm>
                <a:off x="6937444" y="6300474"/>
                <a:ext cx="61576" cy="32827"/>
              </a:xfrm>
              <a:custGeom>
                <a:avLst/>
                <a:gdLst>
                  <a:gd name="connsiteX0" fmla="*/ 28144 w 61576"/>
                  <a:gd name="connsiteY0" fmla="*/ 4131 h 32827"/>
                  <a:gd name="connsiteX1" fmla="*/ 14235 w 61576"/>
                  <a:gd name="connsiteY1" fmla="*/ 9283 h 32827"/>
                  <a:gd name="connsiteX2" fmla="*/ 1700 w 61576"/>
                  <a:gd name="connsiteY2" fmla="*/ 13061 h 32827"/>
                  <a:gd name="connsiteX3" fmla="*/ 498 w 61576"/>
                  <a:gd name="connsiteY3" fmla="*/ 25767 h 32827"/>
                  <a:gd name="connsiteX4" fmla="*/ 13033 w 61576"/>
                  <a:gd name="connsiteY4" fmla="*/ 25767 h 32827"/>
                  <a:gd name="connsiteX5" fmla="*/ 31922 w 61576"/>
                  <a:gd name="connsiteY5" fmla="*/ 30747 h 32827"/>
                  <a:gd name="connsiteX6" fmla="*/ 52013 w 61576"/>
                  <a:gd name="connsiteY6" fmla="*/ 28171 h 32827"/>
                  <a:gd name="connsiteX7" fmla="*/ 60770 w 61576"/>
                  <a:gd name="connsiteY7" fmla="*/ 6535 h 32827"/>
                  <a:gd name="connsiteX8" fmla="*/ 50639 w 61576"/>
                  <a:gd name="connsiteY8" fmla="*/ 182 h 32827"/>
                  <a:gd name="connsiteX9" fmla="*/ 28144 w 61576"/>
                  <a:gd name="connsiteY9" fmla="*/ 4131 h 32827"/>
                  <a:gd name="connsiteX10" fmla="*/ 28144 w 61576"/>
                  <a:gd name="connsiteY10" fmla="*/ 4131 h 3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576" h="32827">
                    <a:moveTo>
                      <a:pt x="28144" y="4131"/>
                    </a:moveTo>
                    <a:cubicBezTo>
                      <a:pt x="28144" y="4131"/>
                      <a:pt x="18013" y="9283"/>
                      <a:pt x="14235" y="9283"/>
                    </a:cubicBezTo>
                    <a:cubicBezTo>
                      <a:pt x="9255" y="9283"/>
                      <a:pt x="2902" y="10656"/>
                      <a:pt x="1700" y="13061"/>
                    </a:cubicBezTo>
                    <a:cubicBezTo>
                      <a:pt x="498" y="15636"/>
                      <a:pt x="-704" y="24565"/>
                      <a:pt x="498" y="25767"/>
                    </a:cubicBezTo>
                    <a:cubicBezTo>
                      <a:pt x="1700" y="25767"/>
                      <a:pt x="9255" y="21990"/>
                      <a:pt x="13033" y="25767"/>
                    </a:cubicBezTo>
                    <a:cubicBezTo>
                      <a:pt x="16811" y="30747"/>
                      <a:pt x="19387" y="29545"/>
                      <a:pt x="31922" y="30747"/>
                    </a:cubicBezTo>
                    <a:cubicBezTo>
                      <a:pt x="44457" y="33323"/>
                      <a:pt x="45831" y="34525"/>
                      <a:pt x="52013" y="28171"/>
                    </a:cubicBezTo>
                    <a:cubicBezTo>
                      <a:pt x="59568" y="21818"/>
                      <a:pt x="63346" y="10313"/>
                      <a:pt x="60770" y="6535"/>
                    </a:cubicBezTo>
                    <a:cubicBezTo>
                      <a:pt x="59568" y="3960"/>
                      <a:pt x="56992" y="1555"/>
                      <a:pt x="50639" y="182"/>
                    </a:cubicBezTo>
                    <a:cubicBezTo>
                      <a:pt x="44457" y="-1020"/>
                      <a:pt x="29346" y="4131"/>
                      <a:pt x="28144" y="4131"/>
                    </a:cubicBezTo>
                    <a:lnTo>
                      <a:pt x="28144" y="4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6" name="任意多边形: 形状 3685">
                <a:extLst>
                  <a:ext uri="{FF2B5EF4-FFF2-40B4-BE49-F238E27FC236}">
                    <a16:creationId xmlns:a16="http://schemas.microsoft.com/office/drawing/2014/main" xmlns="" id="{52BC9BB2-9AB3-49DA-97EE-34F8A79FE755}"/>
                  </a:ext>
                </a:extLst>
              </p:cNvPr>
              <p:cNvSpPr/>
              <p:nvPr/>
            </p:nvSpPr>
            <p:spPr>
              <a:xfrm>
                <a:off x="6934850" y="6298252"/>
                <a:ext cx="66625" cy="37777"/>
              </a:xfrm>
              <a:custGeom>
                <a:avLst/>
                <a:gdLst>
                  <a:gd name="connsiteX0" fmla="*/ 46364 w 66625"/>
                  <a:gd name="connsiteY0" fmla="*/ 37434 h 37777"/>
                  <a:gd name="connsiteX1" fmla="*/ 34343 w 66625"/>
                  <a:gd name="connsiteY1" fmla="*/ 35373 h 37777"/>
                  <a:gd name="connsiteX2" fmla="*/ 34343 w 66625"/>
                  <a:gd name="connsiteY2" fmla="*/ 35373 h 37777"/>
                  <a:gd name="connsiteX3" fmla="*/ 13909 w 66625"/>
                  <a:gd name="connsiteY3" fmla="*/ 29707 h 37777"/>
                  <a:gd name="connsiteX4" fmla="*/ 13909 w 66625"/>
                  <a:gd name="connsiteY4" fmla="*/ 29707 h 37777"/>
                  <a:gd name="connsiteX5" fmla="*/ 10990 w 66625"/>
                  <a:gd name="connsiteY5" fmla="*/ 28677 h 37777"/>
                  <a:gd name="connsiteX6" fmla="*/ 10990 w 66625"/>
                  <a:gd name="connsiteY6" fmla="*/ 28677 h 37777"/>
                  <a:gd name="connsiteX7" fmla="*/ 3091 w 66625"/>
                  <a:gd name="connsiteY7" fmla="*/ 30394 h 37777"/>
                  <a:gd name="connsiteX8" fmla="*/ 3091 w 66625"/>
                  <a:gd name="connsiteY8" fmla="*/ 30394 h 37777"/>
                  <a:gd name="connsiteX9" fmla="*/ 2061 w 66625"/>
                  <a:gd name="connsiteY9" fmla="*/ 30394 h 37777"/>
                  <a:gd name="connsiteX10" fmla="*/ 1374 w 66625"/>
                  <a:gd name="connsiteY10" fmla="*/ 29707 h 37777"/>
                  <a:gd name="connsiteX11" fmla="*/ 0 w 66625"/>
                  <a:gd name="connsiteY11" fmla="*/ 25242 h 37777"/>
                  <a:gd name="connsiteX12" fmla="*/ 0 w 66625"/>
                  <a:gd name="connsiteY12" fmla="*/ 25242 h 37777"/>
                  <a:gd name="connsiteX13" fmla="*/ 2061 w 66625"/>
                  <a:gd name="connsiteY13" fmla="*/ 14253 h 37777"/>
                  <a:gd name="connsiteX14" fmla="*/ 2061 w 66625"/>
                  <a:gd name="connsiteY14" fmla="*/ 14253 h 37777"/>
                  <a:gd name="connsiteX15" fmla="*/ 16828 w 66625"/>
                  <a:gd name="connsiteY15" fmla="*/ 9101 h 37777"/>
                  <a:gd name="connsiteX16" fmla="*/ 16828 w 66625"/>
                  <a:gd name="connsiteY16" fmla="*/ 9101 h 37777"/>
                  <a:gd name="connsiteX17" fmla="*/ 29535 w 66625"/>
                  <a:gd name="connsiteY17" fmla="*/ 4293 h 37777"/>
                  <a:gd name="connsiteX18" fmla="*/ 29535 w 66625"/>
                  <a:gd name="connsiteY18" fmla="*/ 4293 h 37777"/>
                  <a:gd name="connsiteX19" fmla="*/ 30050 w 66625"/>
                  <a:gd name="connsiteY19" fmla="*/ 4121 h 37777"/>
                  <a:gd name="connsiteX20" fmla="*/ 30565 w 66625"/>
                  <a:gd name="connsiteY20" fmla="*/ 4121 h 37777"/>
                  <a:gd name="connsiteX21" fmla="*/ 50828 w 66625"/>
                  <a:gd name="connsiteY21" fmla="*/ 0 h 37777"/>
                  <a:gd name="connsiteX22" fmla="*/ 50828 w 66625"/>
                  <a:gd name="connsiteY22" fmla="*/ 0 h 37777"/>
                  <a:gd name="connsiteX23" fmla="*/ 53747 w 66625"/>
                  <a:gd name="connsiteY23" fmla="*/ 343 h 37777"/>
                  <a:gd name="connsiteX24" fmla="*/ 53747 w 66625"/>
                  <a:gd name="connsiteY24" fmla="*/ 343 h 37777"/>
                  <a:gd name="connsiteX25" fmla="*/ 65424 w 66625"/>
                  <a:gd name="connsiteY25" fmla="*/ 7727 h 37777"/>
                  <a:gd name="connsiteX26" fmla="*/ 65424 w 66625"/>
                  <a:gd name="connsiteY26" fmla="*/ 7727 h 37777"/>
                  <a:gd name="connsiteX27" fmla="*/ 66626 w 66625"/>
                  <a:gd name="connsiteY27" fmla="*/ 12364 h 37777"/>
                  <a:gd name="connsiteX28" fmla="*/ 66626 w 66625"/>
                  <a:gd name="connsiteY28" fmla="*/ 12364 h 37777"/>
                  <a:gd name="connsiteX29" fmla="*/ 56495 w 66625"/>
                  <a:gd name="connsiteY29" fmla="*/ 32455 h 37777"/>
                  <a:gd name="connsiteX30" fmla="*/ 56495 w 66625"/>
                  <a:gd name="connsiteY30" fmla="*/ 32455 h 37777"/>
                  <a:gd name="connsiteX31" fmla="*/ 46535 w 66625"/>
                  <a:gd name="connsiteY31" fmla="*/ 37778 h 37777"/>
                  <a:gd name="connsiteX32" fmla="*/ 46535 w 66625"/>
                  <a:gd name="connsiteY32" fmla="*/ 37778 h 37777"/>
                  <a:gd name="connsiteX33" fmla="*/ 46364 w 66625"/>
                  <a:gd name="connsiteY33" fmla="*/ 37434 h 37777"/>
                  <a:gd name="connsiteX34" fmla="*/ 46364 w 66625"/>
                  <a:gd name="connsiteY34" fmla="*/ 37434 h 37777"/>
                  <a:gd name="connsiteX35" fmla="*/ 17515 w 66625"/>
                  <a:gd name="connsiteY35" fmla="*/ 26616 h 37777"/>
                  <a:gd name="connsiteX36" fmla="*/ 35030 w 66625"/>
                  <a:gd name="connsiteY36" fmla="*/ 30737 h 37777"/>
                  <a:gd name="connsiteX37" fmla="*/ 35030 w 66625"/>
                  <a:gd name="connsiteY37" fmla="*/ 30737 h 37777"/>
                  <a:gd name="connsiteX38" fmla="*/ 46364 w 66625"/>
                  <a:gd name="connsiteY38" fmla="*/ 32798 h 37777"/>
                  <a:gd name="connsiteX39" fmla="*/ 46364 w 66625"/>
                  <a:gd name="connsiteY39" fmla="*/ 32798 h 37777"/>
                  <a:gd name="connsiteX40" fmla="*/ 53060 w 66625"/>
                  <a:gd name="connsiteY40" fmla="*/ 28677 h 37777"/>
                  <a:gd name="connsiteX41" fmla="*/ 53060 w 66625"/>
                  <a:gd name="connsiteY41" fmla="*/ 28677 h 37777"/>
                  <a:gd name="connsiteX42" fmla="*/ 61646 w 66625"/>
                  <a:gd name="connsiteY42" fmla="*/ 12192 h 37777"/>
                  <a:gd name="connsiteX43" fmla="*/ 61646 w 66625"/>
                  <a:gd name="connsiteY43" fmla="*/ 12192 h 37777"/>
                  <a:gd name="connsiteX44" fmla="*/ 61131 w 66625"/>
                  <a:gd name="connsiteY44" fmla="*/ 9960 h 37777"/>
                  <a:gd name="connsiteX45" fmla="*/ 61131 w 66625"/>
                  <a:gd name="connsiteY45" fmla="*/ 9960 h 37777"/>
                  <a:gd name="connsiteX46" fmla="*/ 52717 w 66625"/>
                  <a:gd name="connsiteY46" fmla="*/ 4980 h 37777"/>
                  <a:gd name="connsiteX47" fmla="*/ 52717 w 66625"/>
                  <a:gd name="connsiteY47" fmla="*/ 4980 h 37777"/>
                  <a:gd name="connsiteX48" fmla="*/ 50828 w 66625"/>
                  <a:gd name="connsiteY48" fmla="*/ 4808 h 37777"/>
                  <a:gd name="connsiteX49" fmla="*/ 50828 w 66625"/>
                  <a:gd name="connsiteY49" fmla="*/ 4808 h 37777"/>
                  <a:gd name="connsiteX50" fmla="*/ 31424 w 66625"/>
                  <a:gd name="connsiteY50" fmla="*/ 8758 h 37777"/>
                  <a:gd name="connsiteX51" fmla="*/ 31424 w 66625"/>
                  <a:gd name="connsiteY51" fmla="*/ 8758 h 37777"/>
                  <a:gd name="connsiteX52" fmla="*/ 16828 w 66625"/>
                  <a:gd name="connsiteY52" fmla="*/ 14081 h 37777"/>
                  <a:gd name="connsiteX53" fmla="*/ 16828 w 66625"/>
                  <a:gd name="connsiteY53" fmla="*/ 14081 h 37777"/>
                  <a:gd name="connsiteX54" fmla="*/ 6353 w 66625"/>
                  <a:gd name="connsiteY54" fmla="*/ 16485 h 37777"/>
                  <a:gd name="connsiteX55" fmla="*/ 6353 w 66625"/>
                  <a:gd name="connsiteY55" fmla="*/ 16485 h 37777"/>
                  <a:gd name="connsiteX56" fmla="*/ 4808 w 66625"/>
                  <a:gd name="connsiteY56" fmla="*/ 25070 h 37777"/>
                  <a:gd name="connsiteX57" fmla="*/ 4808 w 66625"/>
                  <a:gd name="connsiteY57" fmla="*/ 25070 h 37777"/>
                  <a:gd name="connsiteX58" fmla="*/ 10818 w 66625"/>
                  <a:gd name="connsiteY58" fmla="*/ 23869 h 37777"/>
                  <a:gd name="connsiteX59" fmla="*/ 10818 w 66625"/>
                  <a:gd name="connsiteY59" fmla="*/ 23869 h 37777"/>
                  <a:gd name="connsiteX60" fmla="*/ 17515 w 66625"/>
                  <a:gd name="connsiteY60" fmla="*/ 26616 h 37777"/>
                  <a:gd name="connsiteX61" fmla="*/ 17515 w 66625"/>
                  <a:gd name="connsiteY61" fmla="*/ 26616 h 37777"/>
                  <a:gd name="connsiteX62" fmla="*/ 4980 w 66625"/>
                  <a:gd name="connsiteY62" fmla="*/ 26616 h 37777"/>
                  <a:gd name="connsiteX63" fmla="*/ 4980 w 66625"/>
                  <a:gd name="connsiteY63" fmla="*/ 26616 h 37777"/>
                  <a:gd name="connsiteX64" fmla="*/ 4980 w 66625"/>
                  <a:gd name="connsiteY64" fmla="*/ 26616 h 37777"/>
                  <a:gd name="connsiteX65" fmla="*/ 4980 w 66625"/>
                  <a:gd name="connsiteY65" fmla="*/ 26616 h 37777"/>
                  <a:gd name="connsiteX66" fmla="*/ 30737 w 66625"/>
                  <a:gd name="connsiteY66" fmla="*/ 8758 h 37777"/>
                  <a:gd name="connsiteX67" fmla="*/ 30737 w 66625"/>
                  <a:gd name="connsiteY67" fmla="*/ 6353 h 37777"/>
                  <a:gd name="connsiteX68" fmla="*/ 30737 w 66625"/>
                  <a:gd name="connsiteY68" fmla="*/ 8758 h 37777"/>
                  <a:gd name="connsiteX69" fmla="*/ 30737 w 66625"/>
                  <a:gd name="connsiteY69" fmla="*/ 8758 h 3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66625" h="37777">
                    <a:moveTo>
                      <a:pt x="46364" y="37434"/>
                    </a:moveTo>
                    <a:cubicBezTo>
                      <a:pt x="43273" y="37434"/>
                      <a:pt x="39838" y="36576"/>
                      <a:pt x="34343" y="35373"/>
                    </a:cubicBezTo>
                    <a:lnTo>
                      <a:pt x="34343" y="35373"/>
                    </a:lnTo>
                    <a:cubicBezTo>
                      <a:pt x="22495" y="34171"/>
                      <a:pt x="18374" y="35545"/>
                      <a:pt x="13909" y="29707"/>
                    </a:cubicBezTo>
                    <a:lnTo>
                      <a:pt x="13909" y="29707"/>
                    </a:lnTo>
                    <a:cubicBezTo>
                      <a:pt x="13222" y="29020"/>
                      <a:pt x="12364" y="28677"/>
                      <a:pt x="10990" y="28677"/>
                    </a:cubicBezTo>
                    <a:lnTo>
                      <a:pt x="10990" y="28677"/>
                    </a:lnTo>
                    <a:cubicBezTo>
                      <a:pt x="8071" y="28677"/>
                      <a:pt x="5495" y="30222"/>
                      <a:pt x="3091" y="30394"/>
                    </a:cubicBezTo>
                    <a:lnTo>
                      <a:pt x="3091" y="30394"/>
                    </a:lnTo>
                    <a:lnTo>
                      <a:pt x="2061" y="30394"/>
                    </a:lnTo>
                    <a:lnTo>
                      <a:pt x="1374" y="29707"/>
                    </a:lnTo>
                    <a:cubicBezTo>
                      <a:pt x="0" y="27990"/>
                      <a:pt x="172" y="26788"/>
                      <a:pt x="0" y="25242"/>
                    </a:cubicBezTo>
                    <a:lnTo>
                      <a:pt x="0" y="25242"/>
                    </a:lnTo>
                    <a:cubicBezTo>
                      <a:pt x="0" y="21464"/>
                      <a:pt x="859" y="16828"/>
                      <a:pt x="2061" y="14253"/>
                    </a:cubicBezTo>
                    <a:lnTo>
                      <a:pt x="2061" y="14253"/>
                    </a:lnTo>
                    <a:cubicBezTo>
                      <a:pt x="4980" y="9616"/>
                      <a:pt x="11333" y="9273"/>
                      <a:pt x="16828" y="9101"/>
                    </a:cubicBezTo>
                    <a:lnTo>
                      <a:pt x="16828" y="9101"/>
                    </a:lnTo>
                    <a:cubicBezTo>
                      <a:pt x="19232" y="9273"/>
                      <a:pt x="29535" y="4293"/>
                      <a:pt x="29535" y="4293"/>
                    </a:cubicBezTo>
                    <a:lnTo>
                      <a:pt x="29535" y="4293"/>
                    </a:lnTo>
                    <a:lnTo>
                      <a:pt x="30050" y="4121"/>
                    </a:lnTo>
                    <a:lnTo>
                      <a:pt x="30565" y="4121"/>
                    </a:lnTo>
                    <a:cubicBezTo>
                      <a:pt x="30565" y="4293"/>
                      <a:pt x="43273" y="0"/>
                      <a:pt x="50828" y="0"/>
                    </a:cubicBezTo>
                    <a:lnTo>
                      <a:pt x="50828" y="0"/>
                    </a:lnTo>
                    <a:cubicBezTo>
                      <a:pt x="51859" y="0"/>
                      <a:pt x="52889" y="172"/>
                      <a:pt x="53747" y="343"/>
                    </a:cubicBezTo>
                    <a:lnTo>
                      <a:pt x="53747" y="343"/>
                    </a:lnTo>
                    <a:cubicBezTo>
                      <a:pt x="60444" y="1717"/>
                      <a:pt x="64050" y="4808"/>
                      <a:pt x="65424" y="7727"/>
                    </a:cubicBezTo>
                    <a:lnTo>
                      <a:pt x="65424" y="7727"/>
                    </a:lnTo>
                    <a:cubicBezTo>
                      <a:pt x="66283" y="9101"/>
                      <a:pt x="66454" y="10646"/>
                      <a:pt x="66626" y="12364"/>
                    </a:cubicBezTo>
                    <a:lnTo>
                      <a:pt x="66626" y="12364"/>
                    </a:lnTo>
                    <a:cubicBezTo>
                      <a:pt x="66626" y="18546"/>
                      <a:pt x="62848" y="26960"/>
                      <a:pt x="56495" y="32455"/>
                    </a:cubicBezTo>
                    <a:lnTo>
                      <a:pt x="56495" y="32455"/>
                    </a:lnTo>
                    <a:cubicBezTo>
                      <a:pt x="53232" y="35889"/>
                      <a:pt x="50313" y="37778"/>
                      <a:pt x="46535" y="37778"/>
                    </a:cubicBezTo>
                    <a:lnTo>
                      <a:pt x="46535" y="37778"/>
                    </a:lnTo>
                    <a:cubicBezTo>
                      <a:pt x="46535" y="37434"/>
                      <a:pt x="46364" y="37434"/>
                      <a:pt x="46364" y="37434"/>
                    </a:cubicBezTo>
                    <a:lnTo>
                      <a:pt x="46364" y="37434"/>
                    </a:lnTo>
                    <a:close/>
                    <a:moveTo>
                      <a:pt x="17515" y="26616"/>
                    </a:moveTo>
                    <a:cubicBezTo>
                      <a:pt x="20434" y="30565"/>
                      <a:pt x="21464" y="29363"/>
                      <a:pt x="35030" y="30737"/>
                    </a:cubicBezTo>
                    <a:lnTo>
                      <a:pt x="35030" y="30737"/>
                    </a:lnTo>
                    <a:cubicBezTo>
                      <a:pt x="40868" y="31939"/>
                      <a:pt x="44303" y="32798"/>
                      <a:pt x="46364" y="32798"/>
                    </a:cubicBezTo>
                    <a:lnTo>
                      <a:pt x="46364" y="32798"/>
                    </a:lnTo>
                    <a:cubicBezTo>
                      <a:pt x="48596" y="32798"/>
                      <a:pt x="49626" y="32283"/>
                      <a:pt x="53060" y="28677"/>
                    </a:cubicBezTo>
                    <a:lnTo>
                      <a:pt x="53060" y="28677"/>
                    </a:lnTo>
                    <a:cubicBezTo>
                      <a:pt x="58383" y="24212"/>
                      <a:pt x="61818" y="16313"/>
                      <a:pt x="61646" y="12192"/>
                    </a:cubicBezTo>
                    <a:lnTo>
                      <a:pt x="61646" y="12192"/>
                    </a:lnTo>
                    <a:cubicBezTo>
                      <a:pt x="61646" y="11161"/>
                      <a:pt x="61475" y="10303"/>
                      <a:pt x="61131" y="9960"/>
                    </a:cubicBezTo>
                    <a:lnTo>
                      <a:pt x="61131" y="9960"/>
                    </a:lnTo>
                    <a:cubicBezTo>
                      <a:pt x="60101" y="8071"/>
                      <a:pt x="58555" y="6182"/>
                      <a:pt x="52717" y="4980"/>
                    </a:cubicBezTo>
                    <a:lnTo>
                      <a:pt x="52717" y="4980"/>
                    </a:lnTo>
                    <a:cubicBezTo>
                      <a:pt x="52202" y="4808"/>
                      <a:pt x="51515" y="4808"/>
                      <a:pt x="50828" y="4808"/>
                    </a:cubicBezTo>
                    <a:lnTo>
                      <a:pt x="50828" y="4808"/>
                    </a:lnTo>
                    <a:cubicBezTo>
                      <a:pt x="44818" y="4808"/>
                      <a:pt x="35030" y="8071"/>
                      <a:pt x="31424" y="8758"/>
                    </a:cubicBezTo>
                    <a:lnTo>
                      <a:pt x="31424" y="8758"/>
                    </a:lnTo>
                    <a:cubicBezTo>
                      <a:pt x="29879" y="9445"/>
                      <a:pt x="21464" y="13738"/>
                      <a:pt x="16828" y="14081"/>
                    </a:cubicBezTo>
                    <a:lnTo>
                      <a:pt x="16828" y="14081"/>
                    </a:lnTo>
                    <a:cubicBezTo>
                      <a:pt x="12192" y="13738"/>
                      <a:pt x="6525" y="15969"/>
                      <a:pt x="6353" y="16485"/>
                    </a:cubicBezTo>
                    <a:lnTo>
                      <a:pt x="6353" y="16485"/>
                    </a:lnTo>
                    <a:cubicBezTo>
                      <a:pt x="5838" y="17343"/>
                      <a:pt x="4808" y="22323"/>
                      <a:pt x="4808" y="25070"/>
                    </a:cubicBezTo>
                    <a:lnTo>
                      <a:pt x="4808" y="25070"/>
                    </a:lnTo>
                    <a:cubicBezTo>
                      <a:pt x="6353" y="24555"/>
                      <a:pt x="8586" y="23869"/>
                      <a:pt x="10818" y="23869"/>
                    </a:cubicBezTo>
                    <a:lnTo>
                      <a:pt x="10818" y="23869"/>
                    </a:lnTo>
                    <a:cubicBezTo>
                      <a:pt x="13051" y="23869"/>
                      <a:pt x="15454" y="24384"/>
                      <a:pt x="17515" y="26616"/>
                    </a:cubicBezTo>
                    <a:lnTo>
                      <a:pt x="17515" y="26616"/>
                    </a:lnTo>
                    <a:close/>
                    <a:moveTo>
                      <a:pt x="4980" y="26616"/>
                    </a:moveTo>
                    <a:lnTo>
                      <a:pt x="4980" y="26616"/>
                    </a:lnTo>
                    <a:cubicBezTo>
                      <a:pt x="4980" y="26616"/>
                      <a:pt x="4980" y="26616"/>
                      <a:pt x="4980" y="26616"/>
                    </a:cubicBezTo>
                    <a:lnTo>
                      <a:pt x="4980" y="26616"/>
                    </a:lnTo>
                    <a:close/>
                    <a:moveTo>
                      <a:pt x="30737" y="8758"/>
                    </a:moveTo>
                    <a:lnTo>
                      <a:pt x="30737" y="6353"/>
                    </a:lnTo>
                    <a:lnTo>
                      <a:pt x="30737" y="8758"/>
                    </a:lnTo>
                    <a:lnTo>
                      <a:pt x="30737" y="8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" name="图形 7">
              <a:extLst>
                <a:ext uri="{FF2B5EF4-FFF2-40B4-BE49-F238E27FC236}">
                  <a16:creationId xmlns:a16="http://schemas.microsoft.com/office/drawing/2014/main" xmlns="" id="{4C2F1CAC-113E-4C8B-8A4C-09E3925E9693}"/>
                </a:ext>
              </a:extLst>
            </p:cNvPr>
            <p:cNvGrpSpPr/>
            <p:nvPr/>
          </p:nvGrpSpPr>
          <p:grpSpPr>
            <a:xfrm>
              <a:off x="7213889" y="6102496"/>
              <a:ext cx="28161" cy="26615"/>
              <a:chOff x="7213889" y="6102496"/>
              <a:chExt cx="28161" cy="26615"/>
            </a:xfrm>
            <a:solidFill>
              <a:srgbClr val="B4B4B4"/>
            </a:solidFill>
          </p:grpSpPr>
          <p:sp>
            <p:nvSpPr>
              <p:cNvPr id="3683" name="任意多边形: 形状 3682">
                <a:extLst>
                  <a:ext uri="{FF2B5EF4-FFF2-40B4-BE49-F238E27FC236}">
                    <a16:creationId xmlns:a16="http://schemas.microsoft.com/office/drawing/2014/main" xmlns="" id="{5067C998-34A6-4DE6-8E8F-AF61B2771ECF}"/>
                  </a:ext>
                </a:extLst>
              </p:cNvPr>
              <p:cNvSpPr/>
              <p:nvPr/>
            </p:nvSpPr>
            <p:spPr>
              <a:xfrm>
                <a:off x="7216165" y="6104728"/>
                <a:ext cx="23396" cy="21592"/>
              </a:xfrm>
              <a:custGeom>
                <a:avLst/>
                <a:gdLst>
                  <a:gd name="connsiteX0" fmla="*/ 13178 w 23396"/>
                  <a:gd name="connsiteY0" fmla="*/ 3778 h 21592"/>
                  <a:gd name="connsiteX1" fmla="*/ 21936 w 23396"/>
                  <a:gd name="connsiteY1" fmla="*/ 11333 h 21592"/>
                  <a:gd name="connsiteX2" fmla="*/ 21936 w 23396"/>
                  <a:gd name="connsiteY2" fmla="*/ 21464 h 21592"/>
                  <a:gd name="connsiteX3" fmla="*/ 8027 w 23396"/>
                  <a:gd name="connsiteY3" fmla="*/ 13909 h 21592"/>
                  <a:gd name="connsiteX4" fmla="*/ 471 w 23396"/>
                  <a:gd name="connsiteY4" fmla="*/ 7556 h 21592"/>
                  <a:gd name="connsiteX5" fmla="*/ 6824 w 23396"/>
                  <a:gd name="connsiteY5" fmla="*/ 0 h 21592"/>
                  <a:gd name="connsiteX6" fmla="*/ 13178 w 23396"/>
                  <a:gd name="connsiteY6" fmla="*/ 3778 h 21592"/>
                  <a:gd name="connsiteX7" fmla="*/ 13178 w 23396"/>
                  <a:gd name="connsiteY7" fmla="*/ 3778 h 2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96" h="21592">
                    <a:moveTo>
                      <a:pt x="13178" y="3778"/>
                    </a:moveTo>
                    <a:cubicBezTo>
                      <a:pt x="18158" y="4979"/>
                      <a:pt x="20733" y="7556"/>
                      <a:pt x="21936" y="11333"/>
                    </a:cubicBezTo>
                    <a:cubicBezTo>
                      <a:pt x="23138" y="15111"/>
                      <a:pt x="24511" y="22667"/>
                      <a:pt x="21936" y="21464"/>
                    </a:cubicBezTo>
                    <a:cubicBezTo>
                      <a:pt x="18158" y="20262"/>
                      <a:pt x="15582" y="15111"/>
                      <a:pt x="8027" y="13909"/>
                    </a:cubicBezTo>
                    <a:cubicBezTo>
                      <a:pt x="471" y="13909"/>
                      <a:pt x="-902" y="10131"/>
                      <a:pt x="471" y="7556"/>
                    </a:cubicBezTo>
                    <a:cubicBezTo>
                      <a:pt x="471" y="4979"/>
                      <a:pt x="4249" y="0"/>
                      <a:pt x="6824" y="0"/>
                    </a:cubicBezTo>
                    <a:cubicBezTo>
                      <a:pt x="10602" y="1202"/>
                      <a:pt x="13178" y="3778"/>
                      <a:pt x="13178" y="3778"/>
                    </a:cubicBezTo>
                    <a:lnTo>
                      <a:pt x="131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4" name="任意多边形: 形状 3683">
                <a:extLst>
                  <a:ext uri="{FF2B5EF4-FFF2-40B4-BE49-F238E27FC236}">
                    <a16:creationId xmlns:a16="http://schemas.microsoft.com/office/drawing/2014/main" xmlns="" id="{FB48DE8D-2F79-4852-8E60-3CB075DA1832}"/>
                  </a:ext>
                </a:extLst>
              </p:cNvPr>
              <p:cNvSpPr/>
              <p:nvPr/>
            </p:nvSpPr>
            <p:spPr>
              <a:xfrm>
                <a:off x="7213889" y="6102496"/>
                <a:ext cx="28161" cy="26615"/>
              </a:xfrm>
              <a:custGeom>
                <a:avLst/>
                <a:gdLst>
                  <a:gd name="connsiteX0" fmla="*/ 23525 w 28161"/>
                  <a:gd name="connsiteY0" fmla="*/ 26101 h 26615"/>
                  <a:gd name="connsiteX1" fmla="*/ 10475 w 28161"/>
                  <a:gd name="connsiteY1" fmla="*/ 18717 h 26615"/>
                  <a:gd name="connsiteX2" fmla="*/ 10475 w 28161"/>
                  <a:gd name="connsiteY2" fmla="*/ 18717 h 26615"/>
                  <a:gd name="connsiteX3" fmla="*/ 10303 w 28161"/>
                  <a:gd name="connsiteY3" fmla="*/ 18717 h 26615"/>
                  <a:gd name="connsiteX4" fmla="*/ 0 w 28161"/>
                  <a:gd name="connsiteY4" fmla="*/ 11677 h 26615"/>
                  <a:gd name="connsiteX5" fmla="*/ 0 w 28161"/>
                  <a:gd name="connsiteY5" fmla="*/ 11677 h 26615"/>
                  <a:gd name="connsiteX6" fmla="*/ 515 w 28161"/>
                  <a:gd name="connsiteY6" fmla="*/ 9273 h 26615"/>
                  <a:gd name="connsiteX7" fmla="*/ 515 w 28161"/>
                  <a:gd name="connsiteY7" fmla="*/ 9273 h 26615"/>
                  <a:gd name="connsiteX8" fmla="*/ 9960 w 28161"/>
                  <a:gd name="connsiteY8" fmla="*/ 0 h 26615"/>
                  <a:gd name="connsiteX9" fmla="*/ 9960 w 28161"/>
                  <a:gd name="connsiteY9" fmla="*/ 0 h 26615"/>
                  <a:gd name="connsiteX10" fmla="*/ 16656 w 28161"/>
                  <a:gd name="connsiteY10" fmla="*/ 3950 h 26615"/>
                  <a:gd name="connsiteX11" fmla="*/ 16656 w 28161"/>
                  <a:gd name="connsiteY11" fmla="*/ 3950 h 26615"/>
                  <a:gd name="connsiteX12" fmla="*/ 26616 w 28161"/>
                  <a:gd name="connsiteY12" fmla="*/ 13051 h 26615"/>
                  <a:gd name="connsiteX13" fmla="*/ 26616 w 28161"/>
                  <a:gd name="connsiteY13" fmla="*/ 13051 h 26615"/>
                  <a:gd name="connsiteX14" fmla="*/ 28162 w 28161"/>
                  <a:gd name="connsiteY14" fmla="*/ 21808 h 26615"/>
                  <a:gd name="connsiteX15" fmla="*/ 28162 w 28161"/>
                  <a:gd name="connsiteY15" fmla="*/ 21808 h 26615"/>
                  <a:gd name="connsiteX16" fmla="*/ 24727 w 28161"/>
                  <a:gd name="connsiteY16" fmla="*/ 26616 h 26615"/>
                  <a:gd name="connsiteX17" fmla="*/ 24727 w 28161"/>
                  <a:gd name="connsiteY17" fmla="*/ 26616 h 26615"/>
                  <a:gd name="connsiteX18" fmla="*/ 23525 w 28161"/>
                  <a:gd name="connsiteY18" fmla="*/ 26101 h 26615"/>
                  <a:gd name="connsiteX19" fmla="*/ 23525 w 28161"/>
                  <a:gd name="connsiteY19" fmla="*/ 26101 h 26615"/>
                  <a:gd name="connsiteX20" fmla="*/ 6010 w 28161"/>
                  <a:gd name="connsiteY20" fmla="*/ 9444 h 26615"/>
                  <a:gd name="connsiteX21" fmla="*/ 4980 w 28161"/>
                  <a:gd name="connsiteY21" fmla="*/ 10990 h 26615"/>
                  <a:gd name="connsiteX22" fmla="*/ 4808 w 28161"/>
                  <a:gd name="connsiteY22" fmla="*/ 11505 h 26615"/>
                  <a:gd name="connsiteX23" fmla="*/ 4808 w 28161"/>
                  <a:gd name="connsiteY23" fmla="*/ 11505 h 26615"/>
                  <a:gd name="connsiteX24" fmla="*/ 10303 w 28161"/>
                  <a:gd name="connsiteY24" fmla="*/ 13737 h 26615"/>
                  <a:gd name="connsiteX25" fmla="*/ 10303 w 28161"/>
                  <a:gd name="connsiteY25" fmla="*/ 13737 h 26615"/>
                  <a:gd name="connsiteX26" fmla="*/ 10818 w 28161"/>
                  <a:gd name="connsiteY26" fmla="*/ 13737 h 26615"/>
                  <a:gd name="connsiteX27" fmla="*/ 10818 w 28161"/>
                  <a:gd name="connsiteY27" fmla="*/ 13737 h 26615"/>
                  <a:gd name="connsiteX28" fmla="*/ 23182 w 28161"/>
                  <a:gd name="connsiteY28" fmla="*/ 20434 h 26615"/>
                  <a:gd name="connsiteX29" fmla="*/ 23182 w 28161"/>
                  <a:gd name="connsiteY29" fmla="*/ 20434 h 26615"/>
                  <a:gd name="connsiteX30" fmla="*/ 21980 w 28161"/>
                  <a:gd name="connsiteY30" fmla="*/ 14424 h 26615"/>
                  <a:gd name="connsiteX31" fmla="*/ 21980 w 28161"/>
                  <a:gd name="connsiteY31" fmla="*/ 14424 h 26615"/>
                  <a:gd name="connsiteX32" fmla="*/ 14939 w 28161"/>
                  <a:gd name="connsiteY32" fmla="*/ 8414 h 26615"/>
                  <a:gd name="connsiteX33" fmla="*/ 14939 w 28161"/>
                  <a:gd name="connsiteY33" fmla="*/ 8414 h 26615"/>
                  <a:gd name="connsiteX34" fmla="*/ 15454 w 28161"/>
                  <a:gd name="connsiteY34" fmla="*/ 6010 h 26615"/>
                  <a:gd name="connsiteX35" fmla="*/ 17172 w 28161"/>
                  <a:gd name="connsiteY35" fmla="*/ 4293 h 26615"/>
                  <a:gd name="connsiteX36" fmla="*/ 15454 w 28161"/>
                  <a:gd name="connsiteY36" fmla="*/ 6010 h 26615"/>
                  <a:gd name="connsiteX37" fmla="*/ 14939 w 28161"/>
                  <a:gd name="connsiteY37" fmla="*/ 8414 h 26615"/>
                  <a:gd name="connsiteX38" fmla="*/ 14253 w 28161"/>
                  <a:gd name="connsiteY38" fmla="*/ 8243 h 26615"/>
                  <a:gd name="connsiteX39" fmla="*/ 13738 w 28161"/>
                  <a:gd name="connsiteY39" fmla="*/ 7727 h 26615"/>
                  <a:gd name="connsiteX40" fmla="*/ 9101 w 28161"/>
                  <a:gd name="connsiteY40" fmla="*/ 4636 h 26615"/>
                  <a:gd name="connsiteX41" fmla="*/ 9101 w 28161"/>
                  <a:gd name="connsiteY41" fmla="*/ 4636 h 26615"/>
                  <a:gd name="connsiteX42" fmla="*/ 6869 w 28161"/>
                  <a:gd name="connsiteY42" fmla="*/ 6525 h 26615"/>
                  <a:gd name="connsiteX43" fmla="*/ 6869 w 28161"/>
                  <a:gd name="connsiteY43" fmla="*/ 6525 h 26615"/>
                  <a:gd name="connsiteX44" fmla="*/ 5495 w 28161"/>
                  <a:gd name="connsiteY44" fmla="*/ 8929 h 26615"/>
                  <a:gd name="connsiteX45" fmla="*/ 5495 w 28161"/>
                  <a:gd name="connsiteY45" fmla="*/ 8929 h 26615"/>
                  <a:gd name="connsiteX46" fmla="*/ 6010 w 28161"/>
                  <a:gd name="connsiteY46" fmla="*/ 9444 h 26615"/>
                  <a:gd name="connsiteX47" fmla="*/ 6010 w 28161"/>
                  <a:gd name="connsiteY47" fmla="*/ 9444 h 26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161" h="26615">
                    <a:moveTo>
                      <a:pt x="23525" y="26101"/>
                    </a:moveTo>
                    <a:cubicBezTo>
                      <a:pt x="18202" y="24040"/>
                      <a:pt x="16656" y="19575"/>
                      <a:pt x="10475" y="18717"/>
                    </a:cubicBezTo>
                    <a:lnTo>
                      <a:pt x="10475" y="18717"/>
                    </a:lnTo>
                    <a:lnTo>
                      <a:pt x="10303" y="18717"/>
                    </a:lnTo>
                    <a:cubicBezTo>
                      <a:pt x="3950" y="18717"/>
                      <a:pt x="0" y="15626"/>
                      <a:pt x="0" y="11677"/>
                    </a:cubicBezTo>
                    <a:lnTo>
                      <a:pt x="0" y="11677"/>
                    </a:lnTo>
                    <a:cubicBezTo>
                      <a:pt x="0" y="10818"/>
                      <a:pt x="172" y="9959"/>
                      <a:pt x="515" y="9273"/>
                    </a:cubicBezTo>
                    <a:lnTo>
                      <a:pt x="515" y="9273"/>
                    </a:lnTo>
                    <a:cubicBezTo>
                      <a:pt x="1374" y="5151"/>
                      <a:pt x="4293" y="687"/>
                      <a:pt x="9960" y="0"/>
                    </a:cubicBezTo>
                    <a:lnTo>
                      <a:pt x="9960" y="0"/>
                    </a:lnTo>
                    <a:cubicBezTo>
                      <a:pt x="13394" y="1202"/>
                      <a:pt x="15626" y="3091"/>
                      <a:pt x="16656" y="3950"/>
                    </a:cubicBezTo>
                    <a:lnTo>
                      <a:pt x="16656" y="3950"/>
                    </a:lnTo>
                    <a:cubicBezTo>
                      <a:pt x="21808" y="5323"/>
                      <a:pt x="25242" y="8758"/>
                      <a:pt x="26616" y="13051"/>
                    </a:cubicBezTo>
                    <a:lnTo>
                      <a:pt x="26616" y="13051"/>
                    </a:lnTo>
                    <a:cubicBezTo>
                      <a:pt x="27475" y="15454"/>
                      <a:pt x="28162" y="19060"/>
                      <a:pt x="28162" y="21808"/>
                    </a:cubicBezTo>
                    <a:lnTo>
                      <a:pt x="28162" y="21808"/>
                    </a:lnTo>
                    <a:cubicBezTo>
                      <a:pt x="27990" y="23010"/>
                      <a:pt x="28333" y="25929"/>
                      <a:pt x="24727" y="26616"/>
                    </a:cubicBezTo>
                    <a:lnTo>
                      <a:pt x="24727" y="26616"/>
                    </a:lnTo>
                    <a:cubicBezTo>
                      <a:pt x="23869" y="26273"/>
                      <a:pt x="23697" y="26101"/>
                      <a:pt x="23525" y="26101"/>
                    </a:cubicBezTo>
                    <a:lnTo>
                      <a:pt x="23525" y="26101"/>
                    </a:lnTo>
                    <a:close/>
                    <a:moveTo>
                      <a:pt x="6010" y="9444"/>
                    </a:moveTo>
                    <a:lnTo>
                      <a:pt x="4980" y="10990"/>
                    </a:lnTo>
                    <a:cubicBezTo>
                      <a:pt x="4980" y="11161"/>
                      <a:pt x="4808" y="11333"/>
                      <a:pt x="4808" y="11505"/>
                    </a:cubicBezTo>
                    <a:lnTo>
                      <a:pt x="4808" y="11505"/>
                    </a:lnTo>
                    <a:cubicBezTo>
                      <a:pt x="4808" y="12020"/>
                      <a:pt x="4808" y="13566"/>
                      <a:pt x="10303" y="13737"/>
                    </a:cubicBezTo>
                    <a:lnTo>
                      <a:pt x="10303" y="13737"/>
                    </a:lnTo>
                    <a:cubicBezTo>
                      <a:pt x="10303" y="13737"/>
                      <a:pt x="10475" y="13737"/>
                      <a:pt x="10818" y="13737"/>
                    </a:cubicBezTo>
                    <a:lnTo>
                      <a:pt x="10818" y="13737"/>
                    </a:lnTo>
                    <a:cubicBezTo>
                      <a:pt x="17343" y="14939"/>
                      <a:pt x="20949" y="18545"/>
                      <a:pt x="23182" y="20434"/>
                    </a:cubicBezTo>
                    <a:lnTo>
                      <a:pt x="23182" y="20434"/>
                    </a:lnTo>
                    <a:cubicBezTo>
                      <a:pt x="23010" y="18545"/>
                      <a:pt x="22495" y="15969"/>
                      <a:pt x="21980" y="14424"/>
                    </a:cubicBezTo>
                    <a:lnTo>
                      <a:pt x="21980" y="14424"/>
                    </a:lnTo>
                    <a:cubicBezTo>
                      <a:pt x="20778" y="11333"/>
                      <a:pt x="19232" y="9616"/>
                      <a:pt x="14939" y="8414"/>
                    </a:cubicBezTo>
                    <a:lnTo>
                      <a:pt x="14939" y="8414"/>
                    </a:lnTo>
                    <a:lnTo>
                      <a:pt x="15454" y="6010"/>
                    </a:lnTo>
                    <a:lnTo>
                      <a:pt x="17172" y="4293"/>
                    </a:lnTo>
                    <a:lnTo>
                      <a:pt x="15454" y="6010"/>
                    </a:lnTo>
                    <a:lnTo>
                      <a:pt x="14939" y="8414"/>
                    </a:lnTo>
                    <a:lnTo>
                      <a:pt x="14253" y="8243"/>
                    </a:lnTo>
                    <a:lnTo>
                      <a:pt x="13738" y="7727"/>
                    </a:lnTo>
                    <a:cubicBezTo>
                      <a:pt x="13738" y="7727"/>
                      <a:pt x="11505" y="5495"/>
                      <a:pt x="9101" y="4636"/>
                    </a:cubicBezTo>
                    <a:lnTo>
                      <a:pt x="9101" y="4636"/>
                    </a:lnTo>
                    <a:cubicBezTo>
                      <a:pt x="9101" y="4636"/>
                      <a:pt x="7899" y="5151"/>
                      <a:pt x="6869" y="6525"/>
                    </a:cubicBezTo>
                    <a:lnTo>
                      <a:pt x="6869" y="6525"/>
                    </a:lnTo>
                    <a:cubicBezTo>
                      <a:pt x="6182" y="7212"/>
                      <a:pt x="5667" y="8243"/>
                      <a:pt x="5495" y="8929"/>
                    </a:cubicBezTo>
                    <a:lnTo>
                      <a:pt x="5495" y="8929"/>
                    </a:lnTo>
                    <a:lnTo>
                      <a:pt x="6010" y="9444"/>
                    </a:lnTo>
                    <a:lnTo>
                      <a:pt x="6010" y="944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" name="图形 7">
              <a:extLst>
                <a:ext uri="{FF2B5EF4-FFF2-40B4-BE49-F238E27FC236}">
                  <a16:creationId xmlns:a16="http://schemas.microsoft.com/office/drawing/2014/main" xmlns="" id="{649BA156-B8EA-433C-8F36-15220E27B8D3}"/>
                </a:ext>
              </a:extLst>
            </p:cNvPr>
            <p:cNvGrpSpPr/>
            <p:nvPr/>
          </p:nvGrpSpPr>
          <p:grpSpPr>
            <a:xfrm>
              <a:off x="7193111" y="6141647"/>
              <a:ext cx="27474" cy="12535"/>
              <a:chOff x="7193111" y="6141647"/>
              <a:chExt cx="27474" cy="12535"/>
            </a:xfrm>
            <a:solidFill>
              <a:srgbClr val="B4B4B4"/>
            </a:solidFill>
          </p:grpSpPr>
          <p:sp>
            <p:nvSpPr>
              <p:cNvPr id="3681" name="任意多边形: 形状 3680">
                <a:extLst>
                  <a:ext uri="{FF2B5EF4-FFF2-40B4-BE49-F238E27FC236}">
                    <a16:creationId xmlns:a16="http://schemas.microsoft.com/office/drawing/2014/main" xmlns="" id="{6988954E-EC20-4DEE-852D-754A2ADE4B8C}"/>
                  </a:ext>
                </a:extLst>
              </p:cNvPr>
              <p:cNvSpPr/>
              <p:nvPr/>
            </p:nvSpPr>
            <p:spPr>
              <a:xfrm>
                <a:off x="7195344" y="6144222"/>
                <a:ext cx="22666" cy="7727"/>
              </a:xfrm>
              <a:custGeom>
                <a:avLst/>
                <a:gdLst>
                  <a:gd name="connsiteX0" fmla="*/ 10131 w 22666"/>
                  <a:gd name="connsiteY0" fmla="*/ 0 h 7727"/>
                  <a:gd name="connsiteX1" fmla="*/ 22667 w 22666"/>
                  <a:gd name="connsiteY1" fmla="*/ 2576 h 7727"/>
                  <a:gd name="connsiteX2" fmla="*/ 15111 w 22666"/>
                  <a:gd name="connsiteY2" fmla="*/ 7727 h 7727"/>
                  <a:gd name="connsiteX3" fmla="*/ 0 w 22666"/>
                  <a:gd name="connsiteY3" fmla="*/ 5152 h 7727"/>
                  <a:gd name="connsiteX4" fmla="*/ 3778 w 22666"/>
                  <a:gd name="connsiteY4" fmla="*/ 172 h 7727"/>
                  <a:gd name="connsiteX5" fmla="*/ 10131 w 22666"/>
                  <a:gd name="connsiteY5" fmla="*/ 0 h 7727"/>
                  <a:gd name="connsiteX6" fmla="*/ 10131 w 22666"/>
                  <a:gd name="connsiteY6" fmla="*/ 0 h 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66" h="7727">
                    <a:moveTo>
                      <a:pt x="10131" y="0"/>
                    </a:moveTo>
                    <a:cubicBezTo>
                      <a:pt x="10131" y="0"/>
                      <a:pt x="22667" y="0"/>
                      <a:pt x="22667" y="2576"/>
                    </a:cubicBezTo>
                    <a:cubicBezTo>
                      <a:pt x="22667" y="5152"/>
                      <a:pt x="22667" y="7556"/>
                      <a:pt x="15111" y="7727"/>
                    </a:cubicBezTo>
                    <a:cubicBezTo>
                      <a:pt x="7556" y="7727"/>
                      <a:pt x="0" y="7727"/>
                      <a:pt x="0" y="5152"/>
                    </a:cubicBezTo>
                    <a:cubicBezTo>
                      <a:pt x="0" y="2576"/>
                      <a:pt x="1202" y="172"/>
                      <a:pt x="3778" y="172"/>
                    </a:cubicBezTo>
                    <a:cubicBezTo>
                      <a:pt x="7727" y="0"/>
                      <a:pt x="10131" y="0"/>
                      <a:pt x="10131" y="0"/>
                    </a:cubicBezTo>
                    <a:lnTo>
                      <a:pt x="10131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2" name="任意多边形: 形状 3681">
                <a:extLst>
                  <a:ext uri="{FF2B5EF4-FFF2-40B4-BE49-F238E27FC236}">
                    <a16:creationId xmlns:a16="http://schemas.microsoft.com/office/drawing/2014/main" xmlns="" id="{B141204B-47CD-4E20-91D9-73C8CB9D4818}"/>
                  </a:ext>
                </a:extLst>
              </p:cNvPr>
              <p:cNvSpPr/>
              <p:nvPr/>
            </p:nvSpPr>
            <p:spPr>
              <a:xfrm>
                <a:off x="7193111" y="6141647"/>
                <a:ext cx="27474" cy="12535"/>
              </a:xfrm>
              <a:custGeom>
                <a:avLst/>
                <a:gdLst>
                  <a:gd name="connsiteX0" fmla="*/ 17000 w 27474"/>
                  <a:gd name="connsiteY0" fmla="*/ 12535 h 12535"/>
                  <a:gd name="connsiteX1" fmla="*/ 6697 w 27474"/>
                  <a:gd name="connsiteY1" fmla="*/ 12192 h 12535"/>
                  <a:gd name="connsiteX2" fmla="*/ 6697 w 27474"/>
                  <a:gd name="connsiteY2" fmla="*/ 12192 h 12535"/>
                  <a:gd name="connsiteX3" fmla="*/ 343 w 27474"/>
                  <a:gd name="connsiteY3" fmla="*/ 8586 h 12535"/>
                  <a:gd name="connsiteX4" fmla="*/ 343 w 27474"/>
                  <a:gd name="connsiteY4" fmla="*/ 8586 h 12535"/>
                  <a:gd name="connsiteX5" fmla="*/ 0 w 27474"/>
                  <a:gd name="connsiteY5" fmla="*/ 7384 h 12535"/>
                  <a:gd name="connsiteX6" fmla="*/ 0 w 27474"/>
                  <a:gd name="connsiteY6" fmla="*/ 7384 h 12535"/>
                  <a:gd name="connsiteX7" fmla="*/ 6182 w 27474"/>
                  <a:gd name="connsiteY7" fmla="*/ 0 h 12535"/>
                  <a:gd name="connsiteX8" fmla="*/ 6182 w 27474"/>
                  <a:gd name="connsiteY8" fmla="*/ 0 h 12535"/>
                  <a:gd name="connsiteX9" fmla="*/ 12192 w 27474"/>
                  <a:gd name="connsiteY9" fmla="*/ 0 h 12535"/>
                  <a:gd name="connsiteX10" fmla="*/ 12192 w 27474"/>
                  <a:gd name="connsiteY10" fmla="*/ 0 h 12535"/>
                  <a:gd name="connsiteX11" fmla="*/ 12535 w 27474"/>
                  <a:gd name="connsiteY11" fmla="*/ 0 h 12535"/>
                  <a:gd name="connsiteX12" fmla="*/ 12535 w 27474"/>
                  <a:gd name="connsiteY12" fmla="*/ 0 h 12535"/>
                  <a:gd name="connsiteX13" fmla="*/ 19232 w 27474"/>
                  <a:gd name="connsiteY13" fmla="*/ 343 h 12535"/>
                  <a:gd name="connsiteX14" fmla="*/ 19232 w 27474"/>
                  <a:gd name="connsiteY14" fmla="*/ 343 h 12535"/>
                  <a:gd name="connsiteX15" fmla="*/ 27475 w 27474"/>
                  <a:gd name="connsiteY15" fmla="*/ 4980 h 12535"/>
                  <a:gd name="connsiteX16" fmla="*/ 27475 w 27474"/>
                  <a:gd name="connsiteY16" fmla="*/ 4980 h 12535"/>
                  <a:gd name="connsiteX17" fmla="*/ 27475 w 27474"/>
                  <a:gd name="connsiteY17" fmla="*/ 5323 h 12535"/>
                  <a:gd name="connsiteX18" fmla="*/ 25586 w 27474"/>
                  <a:gd name="connsiteY18" fmla="*/ 10303 h 12535"/>
                  <a:gd name="connsiteX19" fmla="*/ 25586 w 27474"/>
                  <a:gd name="connsiteY19" fmla="*/ 10303 h 12535"/>
                  <a:gd name="connsiteX20" fmla="*/ 17515 w 27474"/>
                  <a:gd name="connsiteY20" fmla="*/ 12535 h 12535"/>
                  <a:gd name="connsiteX21" fmla="*/ 17515 w 27474"/>
                  <a:gd name="connsiteY21" fmla="*/ 12535 h 12535"/>
                  <a:gd name="connsiteX22" fmla="*/ 17000 w 27474"/>
                  <a:gd name="connsiteY22" fmla="*/ 12535 h 12535"/>
                  <a:gd name="connsiteX23" fmla="*/ 17000 w 27474"/>
                  <a:gd name="connsiteY23" fmla="*/ 12535 h 12535"/>
                  <a:gd name="connsiteX24" fmla="*/ 7212 w 27474"/>
                  <a:gd name="connsiteY24" fmla="*/ 7384 h 12535"/>
                  <a:gd name="connsiteX25" fmla="*/ 17000 w 27474"/>
                  <a:gd name="connsiteY25" fmla="*/ 7727 h 12535"/>
                  <a:gd name="connsiteX26" fmla="*/ 17000 w 27474"/>
                  <a:gd name="connsiteY26" fmla="*/ 7727 h 12535"/>
                  <a:gd name="connsiteX27" fmla="*/ 17515 w 27474"/>
                  <a:gd name="connsiteY27" fmla="*/ 7727 h 12535"/>
                  <a:gd name="connsiteX28" fmla="*/ 17515 w 27474"/>
                  <a:gd name="connsiteY28" fmla="*/ 7727 h 12535"/>
                  <a:gd name="connsiteX29" fmla="*/ 22323 w 27474"/>
                  <a:gd name="connsiteY29" fmla="*/ 6869 h 12535"/>
                  <a:gd name="connsiteX30" fmla="*/ 22323 w 27474"/>
                  <a:gd name="connsiteY30" fmla="*/ 6869 h 12535"/>
                  <a:gd name="connsiteX31" fmla="*/ 22495 w 27474"/>
                  <a:gd name="connsiteY31" fmla="*/ 6010 h 12535"/>
                  <a:gd name="connsiteX32" fmla="*/ 22495 w 27474"/>
                  <a:gd name="connsiteY32" fmla="*/ 6010 h 12535"/>
                  <a:gd name="connsiteX33" fmla="*/ 22323 w 27474"/>
                  <a:gd name="connsiteY33" fmla="*/ 6010 h 12535"/>
                  <a:gd name="connsiteX34" fmla="*/ 22323 w 27474"/>
                  <a:gd name="connsiteY34" fmla="*/ 6010 h 12535"/>
                  <a:gd name="connsiteX35" fmla="*/ 18545 w 27474"/>
                  <a:gd name="connsiteY35" fmla="*/ 5323 h 12535"/>
                  <a:gd name="connsiteX36" fmla="*/ 18545 w 27474"/>
                  <a:gd name="connsiteY36" fmla="*/ 5323 h 12535"/>
                  <a:gd name="connsiteX37" fmla="*/ 12364 w 27474"/>
                  <a:gd name="connsiteY37" fmla="*/ 4980 h 12535"/>
                  <a:gd name="connsiteX38" fmla="*/ 12364 w 27474"/>
                  <a:gd name="connsiteY38" fmla="*/ 4980 h 12535"/>
                  <a:gd name="connsiteX39" fmla="*/ 6010 w 27474"/>
                  <a:gd name="connsiteY39" fmla="*/ 4980 h 12535"/>
                  <a:gd name="connsiteX40" fmla="*/ 6010 w 27474"/>
                  <a:gd name="connsiteY40" fmla="*/ 4980 h 12535"/>
                  <a:gd name="connsiteX41" fmla="*/ 4465 w 27474"/>
                  <a:gd name="connsiteY41" fmla="*/ 6525 h 12535"/>
                  <a:gd name="connsiteX42" fmla="*/ 4465 w 27474"/>
                  <a:gd name="connsiteY42" fmla="*/ 6525 h 12535"/>
                  <a:gd name="connsiteX43" fmla="*/ 4636 w 27474"/>
                  <a:gd name="connsiteY43" fmla="*/ 6869 h 12535"/>
                  <a:gd name="connsiteX44" fmla="*/ 4636 w 27474"/>
                  <a:gd name="connsiteY44" fmla="*/ 6869 h 12535"/>
                  <a:gd name="connsiteX45" fmla="*/ 4636 w 27474"/>
                  <a:gd name="connsiteY45" fmla="*/ 6869 h 12535"/>
                  <a:gd name="connsiteX46" fmla="*/ 4636 w 27474"/>
                  <a:gd name="connsiteY46" fmla="*/ 6869 h 12535"/>
                  <a:gd name="connsiteX47" fmla="*/ 7212 w 27474"/>
                  <a:gd name="connsiteY47" fmla="*/ 7384 h 12535"/>
                  <a:gd name="connsiteX48" fmla="*/ 7212 w 27474"/>
                  <a:gd name="connsiteY48" fmla="*/ 7384 h 12535"/>
                  <a:gd name="connsiteX49" fmla="*/ 12364 w 27474"/>
                  <a:gd name="connsiteY49" fmla="*/ 2404 h 12535"/>
                  <a:gd name="connsiteX50" fmla="*/ 12364 w 27474"/>
                  <a:gd name="connsiteY50" fmla="*/ 0 h 12535"/>
                  <a:gd name="connsiteX51" fmla="*/ 12364 w 27474"/>
                  <a:gd name="connsiteY51" fmla="*/ 2404 h 12535"/>
                  <a:gd name="connsiteX52" fmla="*/ 12364 w 27474"/>
                  <a:gd name="connsiteY52" fmla="*/ 2404 h 12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7474" h="12535">
                    <a:moveTo>
                      <a:pt x="17000" y="12535"/>
                    </a:moveTo>
                    <a:cubicBezTo>
                      <a:pt x="13222" y="12535"/>
                      <a:pt x="9616" y="12535"/>
                      <a:pt x="6697" y="12192"/>
                    </a:cubicBezTo>
                    <a:lnTo>
                      <a:pt x="6697" y="12192"/>
                    </a:lnTo>
                    <a:cubicBezTo>
                      <a:pt x="4121" y="11677"/>
                      <a:pt x="687" y="11677"/>
                      <a:pt x="343" y="8586"/>
                    </a:cubicBezTo>
                    <a:lnTo>
                      <a:pt x="343" y="8586"/>
                    </a:lnTo>
                    <a:cubicBezTo>
                      <a:pt x="343" y="8586"/>
                      <a:pt x="343" y="8586"/>
                      <a:pt x="0" y="7384"/>
                    </a:cubicBezTo>
                    <a:lnTo>
                      <a:pt x="0" y="7384"/>
                    </a:lnTo>
                    <a:cubicBezTo>
                      <a:pt x="0" y="4293"/>
                      <a:pt x="1717" y="172"/>
                      <a:pt x="6182" y="0"/>
                    </a:cubicBezTo>
                    <a:lnTo>
                      <a:pt x="6182" y="0"/>
                    </a:lnTo>
                    <a:cubicBezTo>
                      <a:pt x="9101" y="0"/>
                      <a:pt x="11333" y="0"/>
                      <a:pt x="12192" y="0"/>
                    </a:cubicBezTo>
                    <a:lnTo>
                      <a:pt x="12192" y="0"/>
                    </a:lnTo>
                    <a:cubicBezTo>
                      <a:pt x="12364" y="0"/>
                      <a:pt x="12535" y="0"/>
                      <a:pt x="12535" y="0"/>
                    </a:cubicBezTo>
                    <a:lnTo>
                      <a:pt x="12535" y="0"/>
                    </a:lnTo>
                    <a:cubicBezTo>
                      <a:pt x="12879" y="0"/>
                      <a:pt x="16141" y="0"/>
                      <a:pt x="19232" y="343"/>
                    </a:cubicBezTo>
                    <a:lnTo>
                      <a:pt x="19232" y="343"/>
                    </a:lnTo>
                    <a:cubicBezTo>
                      <a:pt x="22323" y="1202"/>
                      <a:pt x="25929" y="-172"/>
                      <a:pt x="27475" y="4980"/>
                    </a:cubicBezTo>
                    <a:lnTo>
                      <a:pt x="27475" y="4980"/>
                    </a:lnTo>
                    <a:lnTo>
                      <a:pt x="27475" y="5323"/>
                    </a:lnTo>
                    <a:cubicBezTo>
                      <a:pt x="27475" y="6525"/>
                      <a:pt x="27475" y="8758"/>
                      <a:pt x="25586" y="10303"/>
                    </a:cubicBezTo>
                    <a:lnTo>
                      <a:pt x="25586" y="10303"/>
                    </a:lnTo>
                    <a:cubicBezTo>
                      <a:pt x="23868" y="11848"/>
                      <a:pt x="21293" y="12364"/>
                      <a:pt x="17515" y="12535"/>
                    </a:cubicBezTo>
                    <a:lnTo>
                      <a:pt x="17515" y="12535"/>
                    </a:lnTo>
                    <a:cubicBezTo>
                      <a:pt x="17172" y="12535"/>
                      <a:pt x="17000" y="12535"/>
                      <a:pt x="17000" y="12535"/>
                    </a:cubicBezTo>
                    <a:lnTo>
                      <a:pt x="17000" y="12535"/>
                    </a:lnTo>
                    <a:close/>
                    <a:moveTo>
                      <a:pt x="7212" y="7384"/>
                    </a:moveTo>
                    <a:cubicBezTo>
                      <a:pt x="9616" y="7727"/>
                      <a:pt x="13222" y="7727"/>
                      <a:pt x="17000" y="7727"/>
                    </a:cubicBezTo>
                    <a:lnTo>
                      <a:pt x="17000" y="7727"/>
                    </a:lnTo>
                    <a:cubicBezTo>
                      <a:pt x="17343" y="7727"/>
                      <a:pt x="17515" y="7727"/>
                      <a:pt x="17515" y="7727"/>
                    </a:cubicBezTo>
                    <a:lnTo>
                      <a:pt x="17515" y="7727"/>
                    </a:lnTo>
                    <a:cubicBezTo>
                      <a:pt x="20949" y="7727"/>
                      <a:pt x="22152" y="7040"/>
                      <a:pt x="22323" y="6869"/>
                    </a:cubicBezTo>
                    <a:lnTo>
                      <a:pt x="22323" y="6869"/>
                    </a:lnTo>
                    <a:cubicBezTo>
                      <a:pt x="22495" y="6697"/>
                      <a:pt x="22495" y="6697"/>
                      <a:pt x="22495" y="6010"/>
                    </a:cubicBezTo>
                    <a:lnTo>
                      <a:pt x="22495" y="6010"/>
                    </a:lnTo>
                    <a:cubicBezTo>
                      <a:pt x="22495" y="6010"/>
                      <a:pt x="22495" y="6010"/>
                      <a:pt x="22323" y="6010"/>
                    </a:cubicBezTo>
                    <a:lnTo>
                      <a:pt x="22323" y="6010"/>
                    </a:lnTo>
                    <a:cubicBezTo>
                      <a:pt x="21464" y="5838"/>
                      <a:pt x="20091" y="5495"/>
                      <a:pt x="18545" y="5323"/>
                    </a:cubicBezTo>
                    <a:lnTo>
                      <a:pt x="18545" y="5323"/>
                    </a:lnTo>
                    <a:cubicBezTo>
                      <a:pt x="15626" y="4980"/>
                      <a:pt x="12535" y="4980"/>
                      <a:pt x="12364" y="4980"/>
                    </a:cubicBezTo>
                    <a:lnTo>
                      <a:pt x="12364" y="4980"/>
                    </a:lnTo>
                    <a:cubicBezTo>
                      <a:pt x="12364" y="4980"/>
                      <a:pt x="9788" y="4980"/>
                      <a:pt x="6010" y="4980"/>
                    </a:cubicBezTo>
                    <a:lnTo>
                      <a:pt x="6010" y="4980"/>
                    </a:lnTo>
                    <a:cubicBezTo>
                      <a:pt x="5323" y="4980"/>
                      <a:pt x="4808" y="5495"/>
                      <a:pt x="4465" y="6525"/>
                    </a:cubicBezTo>
                    <a:lnTo>
                      <a:pt x="4465" y="6525"/>
                    </a:lnTo>
                    <a:cubicBezTo>
                      <a:pt x="4465" y="6525"/>
                      <a:pt x="4465" y="6525"/>
                      <a:pt x="4636" y="6869"/>
                    </a:cubicBezTo>
                    <a:lnTo>
                      <a:pt x="4636" y="6869"/>
                    </a:lnTo>
                    <a:cubicBezTo>
                      <a:pt x="4636" y="6869"/>
                      <a:pt x="4636" y="6869"/>
                      <a:pt x="4636" y="6869"/>
                    </a:cubicBezTo>
                    <a:lnTo>
                      <a:pt x="4636" y="6869"/>
                    </a:lnTo>
                    <a:cubicBezTo>
                      <a:pt x="5151" y="7040"/>
                      <a:pt x="6010" y="7212"/>
                      <a:pt x="7212" y="7384"/>
                    </a:cubicBezTo>
                    <a:lnTo>
                      <a:pt x="7212" y="7384"/>
                    </a:lnTo>
                    <a:close/>
                    <a:moveTo>
                      <a:pt x="12364" y="2404"/>
                    </a:moveTo>
                    <a:lnTo>
                      <a:pt x="12364" y="0"/>
                    </a:lnTo>
                    <a:lnTo>
                      <a:pt x="12364" y="2404"/>
                    </a:lnTo>
                    <a:lnTo>
                      <a:pt x="1236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" name="图形 7">
              <a:extLst>
                <a:ext uri="{FF2B5EF4-FFF2-40B4-BE49-F238E27FC236}">
                  <a16:creationId xmlns:a16="http://schemas.microsoft.com/office/drawing/2014/main" xmlns="" id="{F46EA78B-F108-4EFD-B64B-E5CD87706AAE}"/>
                </a:ext>
              </a:extLst>
            </p:cNvPr>
            <p:cNvGrpSpPr/>
            <p:nvPr/>
          </p:nvGrpSpPr>
          <p:grpSpPr>
            <a:xfrm>
              <a:off x="7157738" y="6107647"/>
              <a:ext cx="169655" cy="111615"/>
              <a:chOff x="7157738" y="6107647"/>
              <a:chExt cx="169655" cy="111615"/>
            </a:xfrm>
            <a:solidFill>
              <a:srgbClr val="B4B4B4"/>
            </a:solidFill>
          </p:grpSpPr>
          <p:sp>
            <p:nvSpPr>
              <p:cNvPr id="3679" name="任意多边形: 形状 3678">
                <a:extLst>
                  <a:ext uri="{FF2B5EF4-FFF2-40B4-BE49-F238E27FC236}">
                    <a16:creationId xmlns:a16="http://schemas.microsoft.com/office/drawing/2014/main" xmlns="" id="{E5184A7B-63EF-459B-B657-55DC2FAE72E0}"/>
                  </a:ext>
                </a:extLst>
              </p:cNvPr>
              <p:cNvSpPr/>
              <p:nvPr/>
            </p:nvSpPr>
            <p:spPr>
              <a:xfrm>
                <a:off x="7160657" y="6109021"/>
                <a:ext cx="164809" cy="106657"/>
              </a:xfrm>
              <a:custGeom>
                <a:avLst/>
                <a:gdLst>
                  <a:gd name="connsiteX0" fmla="*/ 146817 w 164809"/>
                  <a:gd name="connsiteY0" fmla="*/ 4464 h 106657"/>
                  <a:gd name="connsiteX1" fmla="*/ 138060 w 164809"/>
                  <a:gd name="connsiteY1" fmla="*/ 5666 h 106657"/>
                  <a:gd name="connsiteX2" fmla="*/ 131706 w 164809"/>
                  <a:gd name="connsiteY2" fmla="*/ 8242 h 106657"/>
                  <a:gd name="connsiteX3" fmla="*/ 130504 w 164809"/>
                  <a:gd name="connsiteY3" fmla="*/ 18374 h 106657"/>
                  <a:gd name="connsiteX4" fmla="*/ 124323 w 164809"/>
                  <a:gd name="connsiteY4" fmla="*/ 29878 h 106657"/>
                  <a:gd name="connsiteX5" fmla="*/ 129302 w 164809"/>
                  <a:gd name="connsiteY5" fmla="*/ 40010 h 106657"/>
                  <a:gd name="connsiteX6" fmla="*/ 121747 w 164809"/>
                  <a:gd name="connsiteY6" fmla="*/ 41212 h 106657"/>
                  <a:gd name="connsiteX7" fmla="*/ 112989 w 164809"/>
                  <a:gd name="connsiteY7" fmla="*/ 41212 h 106657"/>
                  <a:gd name="connsiteX8" fmla="*/ 106807 w 164809"/>
                  <a:gd name="connsiteY8" fmla="*/ 55121 h 106657"/>
                  <a:gd name="connsiteX9" fmla="*/ 92898 w 164809"/>
                  <a:gd name="connsiteY9" fmla="*/ 50141 h 106657"/>
                  <a:gd name="connsiteX10" fmla="*/ 79161 w 164809"/>
                  <a:gd name="connsiteY10" fmla="*/ 52717 h 106657"/>
                  <a:gd name="connsiteX11" fmla="*/ 64050 w 164809"/>
                  <a:gd name="connsiteY11" fmla="*/ 53919 h 106657"/>
                  <a:gd name="connsiteX12" fmla="*/ 69202 w 164809"/>
                  <a:gd name="connsiteY12" fmla="*/ 62848 h 106657"/>
                  <a:gd name="connsiteX13" fmla="*/ 61646 w 164809"/>
                  <a:gd name="connsiteY13" fmla="*/ 57868 h 106657"/>
                  <a:gd name="connsiteX14" fmla="*/ 46535 w 164809"/>
                  <a:gd name="connsiteY14" fmla="*/ 50313 h 106657"/>
                  <a:gd name="connsiteX15" fmla="*/ 45333 w 164809"/>
                  <a:gd name="connsiteY15" fmla="*/ 60444 h 106657"/>
                  <a:gd name="connsiteX16" fmla="*/ 40353 w 164809"/>
                  <a:gd name="connsiteY16" fmla="*/ 57868 h 106657"/>
                  <a:gd name="connsiteX17" fmla="*/ 36576 w 164809"/>
                  <a:gd name="connsiteY17" fmla="*/ 51515 h 106657"/>
                  <a:gd name="connsiteX18" fmla="*/ 29020 w 164809"/>
                  <a:gd name="connsiteY18" fmla="*/ 59070 h 106657"/>
                  <a:gd name="connsiteX19" fmla="*/ 21464 w 164809"/>
                  <a:gd name="connsiteY19" fmla="*/ 61646 h 106657"/>
                  <a:gd name="connsiteX20" fmla="*/ 16313 w 164809"/>
                  <a:gd name="connsiteY20" fmla="*/ 48939 h 106657"/>
                  <a:gd name="connsiteX21" fmla="*/ 11333 w 164809"/>
                  <a:gd name="connsiteY21" fmla="*/ 42585 h 106657"/>
                  <a:gd name="connsiteX22" fmla="*/ 0 w 164809"/>
                  <a:gd name="connsiteY22" fmla="*/ 57868 h 106657"/>
                  <a:gd name="connsiteX23" fmla="*/ 7556 w 164809"/>
                  <a:gd name="connsiteY23" fmla="*/ 71777 h 106657"/>
                  <a:gd name="connsiteX24" fmla="*/ 18889 w 164809"/>
                  <a:gd name="connsiteY24" fmla="*/ 80706 h 106657"/>
                  <a:gd name="connsiteX25" fmla="*/ 31424 w 164809"/>
                  <a:gd name="connsiteY25" fmla="*/ 83282 h 106657"/>
                  <a:gd name="connsiteX26" fmla="*/ 47737 w 164809"/>
                  <a:gd name="connsiteY26" fmla="*/ 71777 h 106657"/>
                  <a:gd name="connsiteX27" fmla="*/ 50313 w 164809"/>
                  <a:gd name="connsiteY27" fmla="*/ 79333 h 106657"/>
                  <a:gd name="connsiteX28" fmla="*/ 64222 w 164809"/>
                  <a:gd name="connsiteY28" fmla="*/ 74181 h 106657"/>
                  <a:gd name="connsiteX29" fmla="*/ 76929 w 164809"/>
                  <a:gd name="connsiteY29" fmla="*/ 90666 h 106657"/>
                  <a:gd name="connsiteX30" fmla="*/ 70576 w 164809"/>
                  <a:gd name="connsiteY30" fmla="*/ 91868 h 106657"/>
                  <a:gd name="connsiteX31" fmla="*/ 64222 w 164809"/>
                  <a:gd name="connsiteY31" fmla="*/ 93242 h 106657"/>
                  <a:gd name="connsiteX32" fmla="*/ 49111 w 164809"/>
                  <a:gd name="connsiteY32" fmla="*/ 89464 h 106657"/>
                  <a:gd name="connsiteX33" fmla="*/ 32798 w 164809"/>
                  <a:gd name="connsiteY33" fmla="*/ 93242 h 106657"/>
                  <a:gd name="connsiteX34" fmla="*/ 42929 w 164809"/>
                  <a:gd name="connsiteY34" fmla="*/ 103373 h 106657"/>
                  <a:gd name="connsiteX35" fmla="*/ 80707 w 164809"/>
                  <a:gd name="connsiteY35" fmla="*/ 105777 h 106657"/>
                  <a:gd name="connsiteX36" fmla="*/ 85687 w 164809"/>
                  <a:gd name="connsiteY36" fmla="*/ 100625 h 106657"/>
                  <a:gd name="connsiteX37" fmla="*/ 110929 w 164809"/>
                  <a:gd name="connsiteY37" fmla="*/ 99252 h 106657"/>
                  <a:gd name="connsiteX38" fmla="*/ 118484 w 164809"/>
                  <a:gd name="connsiteY38" fmla="*/ 85343 h 106657"/>
                  <a:gd name="connsiteX39" fmla="*/ 135999 w 164809"/>
                  <a:gd name="connsiteY39" fmla="*/ 67484 h 106657"/>
                  <a:gd name="connsiteX40" fmla="*/ 144757 w 164809"/>
                  <a:gd name="connsiteY40" fmla="*/ 54777 h 106657"/>
                  <a:gd name="connsiteX41" fmla="*/ 157292 w 164809"/>
                  <a:gd name="connsiteY41" fmla="*/ 30565 h 106657"/>
                  <a:gd name="connsiteX42" fmla="*/ 163474 w 164809"/>
                  <a:gd name="connsiteY42" fmla="*/ 15282 h 106657"/>
                  <a:gd name="connsiteX43" fmla="*/ 162100 w 164809"/>
                  <a:gd name="connsiteY43" fmla="*/ 0 h 106657"/>
                  <a:gd name="connsiteX44" fmla="*/ 146817 w 164809"/>
                  <a:gd name="connsiteY44" fmla="*/ 4464 h 106657"/>
                  <a:gd name="connsiteX45" fmla="*/ 146817 w 164809"/>
                  <a:gd name="connsiteY45" fmla="*/ 4464 h 1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4809" h="106657">
                    <a:moveTo>
                      <a:pt x="146817" y="4464"/>
                    </a:moveTo>
                    <a:cubicBezTo>
                      <a:pt x="146817" y="4464"/>
                      <a:pt x="140464" y="5666"/>
                      <a:pt x="138060" y="5666"/>
                    </a:cubicBezTo>
                    <a:cubicBezTo>
                      <a:pt x="134282" y="5666"/>
                      <a:pt x="131706" y="5666"/>
                      <a:pt x="131706" y="8242"/>
                    </a:cubicBezTo>
                    <a:cubicBezTo>
                      <a:pt x="131706" y="10818"/>
                      <a:pt x="133080" y="17172"/>
                      <a:pt x="130504" y="18374"/>
                    </a:cubicBezTo>
                    <a:cubicBezTo>
                      <a:pt x="129302" y="20949"/>
                      <a:pt x="122949" y="27303"/>
                      <a:pt x="124323" y="29878"/>
                    </a:cubicBezTo>
                    <a:cubicBezTo>
                      <a:pt x="125525" y="33656"/>
                      <a:pt x="130676" y="37434"/>
                      <a:pt x="129302" y="40010"/>
                    </a:cubicBezTo>
                    <a:cubicBezTo>
                      <a:pt x="128100" y="42585"/>
                      <a:pt x="124323" y="42585"/>
                      <a:pt x="121747" y="41212"/>
                    </a:cubicBezTo>
                    <a:cubicBezTo>
                      <a:pt x="119171" y="41212"/>
                      <a:pt x="114192" y="38636"/>
                      <a:pt x="112989" y="41212"/>
                    </a:cubicBezTo>
                    <a:cubicBezTo>
                      <a:pt x="111787" y="43787"/>
                      <a:pt x="111787" y="55121"/>
                      <a:pt x="106807" y="55121"/>
                    </a:cubicBezTo>
                    <a:cubicBezTo>
                      <a:pt x="103030" y="55121"/>
                      <a:pt x="98050" y="50141"/>
                      <a:pt x="92898" y="50141"/>
                    </a:cubicBezTo>
                    <a:cubicBezTo>
                      <a:pt x="89121" y="51343"/>
                      <a:pt x="87919" y="52717"/>
                      <a:pt x="79161" y="52717"/>
                    </a:cubicBezTo>
                    <a:cubicBezTo>
                      <a:pt x="71606" y="52717"/>
                      <a:pt x="62677" y="51515"/>
                      <a:pt x="64050" y="53919"/>
                    </a:cubicBezTo>
                    <a:cubicBezTo>
                      <a:pt x="64050" y="56494"/>
                      <a:pt x="71606" y="61646"/>
                      <a:pt x="69202" y="62848"/>
                    </a:cubicBezTo>
                    <a:cubicBezTo>
                      <a:pt x="66626" y="64050"/>
                      <a:pt x="61646" y="57868"/>
                      <a:pt x="61646" y="57868"/>
                    </a:cubicBezTo>
                    <a:cubicBezTo>
                      <a:pt x="61646" y="57868"/>
                      <a:pt x="46535" y="48939"/>
                      <a:pt x="46535" y="50313"/>
                    </a:cubicBezTo>
                    <a:cubicBezTo>
                      <a:pt x="46535" y="52888"/>
                      <a:pt x="46535" y="60444"/>
                      <a:pt x="45333" y="60444"/>
                    </a:cubicBezTo>
                    <a:cubicBezTo>
                      <a:pt x="42758" y="61646"/>
                      <a:pt x="40353" y="57868"/>
                      <a:pt x="40353" y="57868"/>
                    </a:cubicBezTo>
                    <a:cubicBezTo>
                      <a:pt x="40353" y="57868"/>
                      <a:pt x="37778" y="51515"/>
                      <a:pt x="36576" y="51515"/>
                    </a:cubicBezTo>
                    <a:cubicBezTo>
                      <a:pt x="34000" y="51515"/>
                      <a:pt x="30222" y="57868"/>
                      <a:pt x="29020" y="59070"/>
                    </a:cubicBezTo>
                    <a:cubicBezTo>
                      <a:pt x="27818" y="61646"/>
                      <a:pt x="24041" y="64222"/>
                      <a:pt x="21464" y="61646"/>
                    </a:cubicBezTo>
                    <a:cubicBezTo>
                      <a:pt x="18889" y="60444"/>
                      <a:pt x="17687" y="53919"/>
                      <a:pt x="16313" y="48939"/>
                    </a:cubicBezTo>
                    <a:cubicBezTo>
                      <a:pt x="15111" y="45161"/>
                      <a:pt x="16313" y="42585"/>
                      <a:pt x="11333" y="42585"/>
                    </a:cubicBezTo>
                    <a:cubicBezTo>
                      <a:pt x="6354" y="42585"/>
                      <a:pt x="0" y="48939"/>
                      <a:pt x="0" y="57868"/>
                    </a:cubicBezTo>
                    <a:cubicBezTo>
                      <a:pt x="0" y="66797"/>
                      <a:pt x="5152" y="70575"/>
                      <a:pt x="7556" y="71777"/>
                    </a:cubicBezTo>
                    <a:cubicBezTo>
                      <a:pt x="10132" y="71777"/>
                      <a:pt x="17687" y="78131"/>
                      <a:pt x="18889" y="80706"/>
                    </a:cubicBezTo>
                    <a:cubicBezTo>
                      <a:pt x="20091" y="83282"/>
                      <a:pt x="29020" y="84484"/>
                      <a:pt x="31424" y="83282"/>
                    </a:cubicBezTo>
                    <a:cubicBezTo>
                      <a:pt x="35202" y="81908"/>
                      <a:pt x="47737" y="67999"/>
                      <a:pt x="47737" y="71777"/>
                    </a:cubicBezTo>
                    <a:cubicBezTo>
                      <a:pt x="48939" y="74353"/>
                      <a:pt x="47737" y="79333"/>
                      <a:pt x="50313" y="79333"/>
                    </a:cubicBezTo>
                    <a:cubicBezTo>
                      <a:pt x="54091" y="78131"/>
                      <a:pt x="62848" y="71605"/>
                      <a:pt x="64222" y="74181"/>
                    </a:cubicBezTo>
                    <a:cubicBezTo>
                      <a:pt x="66798" y="75383"/>
                      <a:pt x="79333" y="89292"/>
                      <a:pt x="76929" y="90666"/>
                    </a:cubicBezTo>
                    <a:cubicBezTo>
                      <a:pt x="75727" y="93242"/>
                      <a:pt x="71949" y="89464"/>
                      <a:pt x="70576" y="91868"/>
                    </a:cubicBezTo>
                    <a:cubicBezTo>
                      <a:pt x="69373" y="94444"/>
                      <a:pt x="69373" y="94444"/>
                      <a:pt x="64222" y="93242"/>
                    </a:cubicBezTo>
                    <a:cubicBezTo>
                      <a:pt x="60444" y="93242"/>
                      <a:pt x="55293" y="90666"/>
                      <a:pt x="49111" y="89464"/>
                    </a:cubicBezTo>
                    <a:cubicBezTo>
                      <a:pt x="42758" y="89464"/>
                      <a:pt x="32798" y="89464"/>
                      <a:pt x="32798" y="93242"/>
                    </a:cubicBezTo>
                    <a:cubicBezTo>
                      <a:pt x="31596" y="95817"/>
                      <a:pt x="32798" y="100797"/>
                      <a:pt x="42929" y="103373"/>
                    </a:cubicBezTo>
                    <a:cubicBezTo>
                      <a:pt x="51687" y="104575"/>
                      <a:pt x="75727" y="108353"/>
                      <a:pt x="80707" y="105777"/>
                    </a:cubicBezTo>
                    <a:cubicBezTo>
                      <a:pt x="85687" y="101999"/>
                      <a:pt x="81909" y="98222"/>
                      <a:pt x="85687" y="100625"/>
                    </a:cubicBezTo>
                    <a:cubicBezTo>
                      <a:pt x="89464" y="101827"/>
                      <a:pt x="107151" y="103030"/>
                      <a:pt x="110929" y="99252"/>
                    </a:cubicBezTo>
                    <a:cubicBezTo>
                      <a:pt x="114707" y="95474"/>
                      <a:pt x="117282" y="89121"/>
                      <a:pt x="118484" y="85343"/>
                    </a:cubicBezTo>
                    <a:cubicBezTo>
                      <a:pt x="119686" y="80191"/>
                      <a:pt x="133595" y="67484"/>
                      <a:pt x="135999" y="67484"/>
                    </a:cubicBezTo>
                    <a:cubicBezTo>
                      <a:pt x="137201" y="66282"/>
                      <a:pt x="144757" y="61131"/>
                      <a:pt x="144757" y="54777"/>
                    </a:cubicBezTo>
                    <a:cubicBezTo>
                      <a:pt x="144757" y="49798"/>
                      <a:pt x="150938" y="36919"/>
                      <a:pt x="157292" y="30565"/>
                    </a:cubicBezTo>
                    <a:cubicBezTo>
                      <a:pt x="163645" y="24212"/>
                      <a:pt x="163645" y="19060"/>
                      <a:pt x="163474" y="15282"/>
                    </a:cubicBezTo>
                    <a:cubicBezTo>
                      <a:pt x="163474" y="11505"/>
                      <a:pt x="167252" y="1202"/>
                      <a:pt x="162100" y="0"/>
                    </a:cubicBezTo>
                    <a:cubicBezTo>
                      <a:pt x="156949" y="515"/>
                      <a:pt x="146817" y="4464"/>
                      <a:pt x="146817" y="4464"/>
                    </a:cubicBezTo>
                    <a:lnTo>
                      <a:pt x="146817" y="44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0" name="任意多边形: 形状 3679">
                <a:extLst>
                  <a:ext uri="{FF2B5EF4-FFF2-40B4-BE49-F238E27FC236}">
                    <a16:creationId xmlns:a16="http://schemas.microsoft.com/office/drawing/2014/main" xmlns="" id="{25E1C60B-8107-408D-96F8-309522C0377A}"/>
                  </a:ext>
                </a:extLst>
              </p:cNvPr>
              <p:cNvSpPr/>
              <p:nvPr/>
            </p:nvSpPr>
            <p:spPr>
              <a:xfrm>
                <a:off x="7157738" y="6107647"/>
                <a:ext cx="169655" cy="111615"/>
              </a:xfrm>
              <a:custGeom>
                <a:avLst/>
                <a:gdLst>
                  <a:gd name="connsiteX0" fmla="*/ 44990 w 169655"/>
                  <a:gd name="connsiteY0" fmla="*/ 107494 h 111615"/>
                  <a:gd name="connsiteX1" fmla="*/ 32626 w 169655"/>
                  <a:gd name="connsiteY1" fmla="*/ 96676 h 111615"/>
                  <a:gd name="connsiteX2" fmla="*/ 32626 w 169655"/>
                  <a:gd name="connsiteY2" fmla="*/ 96676 h 111615"/>
                  <a:gd name="connsiteX3" fmla="*/ 33141 w 169655"/>
                  <a:gd name="connsiteY3" fmla="*/ 94272 h 111615"/>
                  <a:gd name="connsiteX4" fmla="*/ 33141 w 169655"/>
                  <a:gd name="connsiteY4" fmla="*/ 94272 h 111615"/>
                  <a:gd name="connsiteX5" fmla="*/ 41040 w 169655"/>
                  <a:gd name="connsiteY5" fmla="*/ 89121 h 111615"/>
                  <a:gd name="connsiteX6" fmla="*/ 41040 w 169655"/>
                  <a:gd name="connsiteY6" fmla="*/ 89121 h 111615"/>
                  <a:gd name="connsiteX7" fmla="*/ 52373 w 169655"/>
                  <a:gd name="connsiteY7" fmla="*/ 88606 h 111615"/>
                  <a:gd name="connsiteX8" fmla="*/ 52373 w 169655"/>
                  <a:gd name="connsiteY8" fmla="*/ 88606 h 111615"/>
                  <a:gd name="connsiteX9" fmla="*/ 67484 w 169655"/>
                  <a:gd name="connsiteY9" fmla="*/ 92383 h 111615"/>
                  <a:gd name="connsiteX10" fmla="*/ 67484 w 169655"/>
                  <a:gd name="connsiteY10" fmla="*/ 92383 h 111615"/>
                  <a:gd name="connsiteX11" fmla="*/ 70747 w 169655"/>
                  <a:gd name="connsiteY11" fmla="*/ 93070 h 111615"/>
                  <a:gd name="connsiteX12" fmla="*/ 70747 w 169655"/>
                  <a:gd name="connsiteY12" fmla="*/ 93070 h 111615"/>
                  <a:gd name="connsiteX13" fmla="*/ 71090 w 169655"/>
                  <a:gd name="connsiteY13" fmla="*/ 92555 h 111615"/>
                  <a:gd name="connsiteX14" fmla="*/ 71090 w 169655"/>
                  <a:gd name="connsiteY14" fmla="*/ 92555 h 111615"/>
                  <a:gd name="connsiteX15" fmla="*/ 74697 w 169655"/>
                  <a:gd name="connsiteY15" fmla="*/ 90151 h 111615"/>
                  <a:gd name="connsiteX16" fmla="*/ 74697 w 169655"/>
                  <a:gd name="connsiteY16" fmla="*/ 90151 h 111615"/>
                  <a:gd name="connsiteX17" fmla="*/ 76757 w 169655"/>
                  <a:gd name="connsiteY17" fmla="*/ 90495 h 111615"/>
                  <a:gd name="connsiteX18" fmla="*/ 76757 w 169655"/>
                  <a:gd name="connsiteY18" fmla="*/ 90495 h 111615"/>
                  <a:gd name="connsiteX19" fmla="*/ 72464 w 169655"/>
                  <a:gd name="connsiteY19" fmla="*/ 84656 h 111615"/>
                  <a:gd name="connsiteX20" fmla="*/ 72464 w 169655"/>
                  <a:gd name="connsiteY20" fmla="*/ 84656 h 111615"/>
                  <a:gd name="connsiteX21" fmla="*/ 65939 w 169655"/>
                  <a:gd name="connsiteY21" fmla="*/ 78131 h 111615"/>
                  <a:gd name="connsiteX22" fmla="*/ 65939 w 169655"/>
                  <a:gd name="connsiteY22" fmla="*/ 78131 h 111615"/>
                  <a:gd name="connsiteX23" fmla="*/ 65252 w 169655"/>
                  <a:gd name="connsiteY23" fmla="*/ 77787 h 111615"/>
                  <a:gd name="connsiteX24" fmla="*/ 53060 w 169655"/>
                  <a:gd name="connsiteY24" fmla="*/ 83454 h 111615"/>
                  <a:gd name="connsiteX25" fmla="*/ 53060 w 169655"/>
                  <a:gd name="connsiteY25" fmla="*/ 83454 h 111615"/>
                  <a:gd name="connsiteX26" fmla="*/ 48939 w 169655"/>
                  <a:gd name="connsiteY26" fmla="*/ 78474 h 111615"/>
                  <a:gd name="connsiteX27" fmla="*/ 48939 w 169655"/>
                  <a:gd name="connsiteY27" fmla="*/ 78474 h 111615"/>
                  <a:gd name="connsiteX28" fmla="*/ 48767 w 169655"/>
                  <a:gd name="connsiteY28" fmla="*/ 76242 h 111615"/>
                  <a:gd name="connsiteX29" fmla="*/ 48767 w 169655"/>
                  <a:gd name="connsiteY29" fmla="*/ 76242 h 111615"/>
                  <a:gd name="connsiteX30" fmla="*/ 48595 w 169655"/>
                  <a:gd name="connsiteY30" fmla="*/ 76414 h 111615"/>
                  <a:gd name="connsiteX31" fmla="*/ 48595 w 169655"/>
                  <a:gd name="connsiteY31" fmla="*/ 76414 h 111615"/>
                  <a:gd name="connsiteX32" fmla="*/ 44131 w 169655"/>
                  <a:gd name="connsiteY32" fmla="*/ 80192 h 111615"/>
                  <a:gd name="connsiteX33" fmla="*/ 44131 w 169655"/>
                  <a:gd name="connsiteY33" fmla="*/ 80192 h 111615"/>
                  <a:gd name="connsiteX34" fmla="*/ 35202 w 169655"/>
                  <a:gd name="connsiteY34" fmla="*/ 87060 h 111615"/>
                  <a:gd name="connsiteX35" fmla="*/ 35202 w 169655"/>
                  <a:gd name="connsiteY35" fmla="*/ 87060 h 111615"/>
                  <a:gd name="connsiteX36" fmla="*/ 31081 w 169655"/>
                  <a:gd name="connsiteY36" fmla="*/ 87747 h 111615"/>
                  <a:gd name="connsiteX37" fmla="*/ 31081 w 169655"/>
                  <a:gd name="connsiteY37" fmla="*/ 87747 h 111615"/>
                  <a:gd name="connsiteX38" fmla="*/ 19404 w 169655"/>
                  <a:gd name="connsiteY38" fmla="*/ 83454 h 111615"/>
                  <a:gd name="connsiteX39" fmla="*/ 19404 w 169655"/>
                  <a:gd name="connsiteY39" fmla="*/ 83454 h 111615"/>
                  <a:gd name="connsiteX40" fmla="*/ 10303 w 169655"/>
                  <a:gd name="connsiteY40" fmla="*/ 75899 h 111615"/>
                  <a:gd name="connsiteX41" fmla="*/ 10303 w 169655"/>
                  <a:gd name="connsiteY41" fmla="*/ 75899 h 111615"/>
                  <a:gd name="connsiteX42" fmla="*/ 9616 w 169655"/>
                  <a:gd name="connsiteY42" fmla="*/ 75899 h 111615"/>
                  <a:gd name="connsiteX43" fmla="*/ 9101 w 169655"/>
                  <a:gd name="connsiteY43" fmla="*/ 75727 h 111615"/>
                  <a:gd name="connsiteX44" fmla="*/ 343 w 169655"/>
                  <a:gd name="connsiteY44" fmla="*/ 60616 h 111615"/>
                  <a:gd name="connsiteX45" fmla="*/ 343 w 169655"/>
                  <a:gd name="connsiteY45" fmla="*/ 60616 h 111615"/>
                  <a:gd name="connsiteX46" fmla="*/ 0 w 169655"/>
                  <a:gd name="connsiteY46" fmla="*/ 59414 h 111615"/>
                  <a:gd name="connsiteX47" fmla="*/ 0 w 169655"/>
                  <a:gd name="connsiteY47" fmla="*/ 59414 h 111615"/>
                  <a:gd name="connsiteX48" fmla="*/ 13737 w 169655"/>
                  <a:gd name="connsiteY48" fmla="*/ 41727 h 111615"/>
                  <a:gd name="connsiteX49" fmla="*/ 13737 w 169655"/>
                  <a:gd name="connsiteY49" fmla="*/ 41727 h 111615"/>
                  <a:gd name="connsiteX50" fmla="*/ 21121 w 169655"/>
                  <a:gd name="connsiteY50" fmla="*/ 49969 h 111615"/>
                  <a:gd name="connsiteX51" fmla="*/ 21121 w 169655"/>
                  <a:gd name="connsiteY51" fmla="*/ 49969 h 111615"/>
                  <a:gd name="connsiteX52" fmla="*/ 25586 w 169655"/>
                  <a:gd name="connsiteY52" fmla="*/ 61646 h 111615"/>
                  <a:gd name="connsiteX53" fmla="*/ 25586 w 169655"/>
                  <a:gd name="connsiteY53" fmla="*/ 61646 h 111615"/>
                  <a:gd name="connsiteX54" fmla="*/ 26273 w 169655"/>
                  <a:gd name="connsiteY54" fmla="*/ 61990 h 111615"/>
                  <a:gd name="connsiteX55" fmla="*/ 26273 w 169655"/>
                  <a:gd name="connsiteY55" fmla="*/ 61990 h 111615"/>
                  <a:gd name="connsiteX56" fmla="*/ 29707 w 169655"/>
                  <a:gd name="connsiteY56" fmla="*/ 59070 h 111615"/>
                  <a:gd name="connsiteX57" fmla="*/ 29707 w 169655"/>
                  <a:gd name="connsiteY57" fmla="*/ 59070 h 111615"/>
                  <a:gd name="connsiteX58" fmla="*/ 38979 w 169655"/>
                  <a:gd name="connsiteY58" fmla="*/ 50828 h 111615"/>
                  <a:gd name="connsiteX59" fmla="*/ 38979 w 169655"/>
                  <a:gd name="connsiteY59" fmla="*/ 50828 h 111615"/>
                  <a:gd name="connsiteX60" fmla="*/ 44818 w 169655"/>
                  <a:gd name="connsiteY60" fmla="*/ 58212 h 111615"/>
                  <a:gd name="connsiteX61" fmla="*/ 44818 w 169655"/>
                  <a:gd name="connsiteY61" fmla="*/ 58212 h 111615"/>
                  <a:gd name="connsiteX62" fmla="*/ 46363 w 169655"/>
                  <a:gd name="connsiteY62" fmla="*/ 59585 h 111615"/>
                  <a:gd name="connsiteX63" fmla="*/ 46363 w 169655"/>
                  <a:gd name="connsiteY63" fmla="*/ 59585 h 111615"/>
                  <a:gd name="connsiteX64" fmla="*/ 46535 w 169655"/>
                  <a:gd name="connsiteY64" fmla="*/ 58555 h 111615"/>
                  <a:gd name="connsiteX65" fmla="*/ 46535 w 169655"/>
                  <a:gd name="connsiteY65" fmla="*/ 58555 h 111615"/>
                  <a:gd name="connsiteX66" fmla="*/ 46707 w 169655"/>
                  <a:gd name="connsiteY66" fmla="*/ 53060 h 111615"/>
                  <a:gd name="connsiteX67" fmla="*/ 46707 w 169655"/>
                  <a:gd name="connsiteY67" fmla="*/ 53060 h 111615"/>
                  <a:gd name="connsiteX68" fmla="*/ 46707 w 169655"/>
                  <a:gd name="connsiteY68" fmla="*/ 52030 h 111615"/>
                  <a:gd name="connsiteX69" fmla="*/ 46707 w 169655"/>
                  <a:gd name="connsiteY69" fmla="*/ 52030 h 111615"/>
                  <a:gd name="connsiteX70" fmla="*/ 47737 w 169655"/>
                  <a:gd name="connsiteY70" fmla="*/ 49969 h 111615"/>
                  <a:gd name="connsiteX71" fmla="*/ 47737 w 169655"/>
                  <a:gd name="connsiteY71" fmla="*/ 49969 h 111615"/>
                  <a:gd name="connsiteX72" fmla="*/ 49282 w 169655"/>
                  <a:gd name="connsiteY72" fmla="*/ 49454 h 111615"/>
                  <a:gd name="connsiteX73" fmla="*/ 49282 w 169655"/>
                  <a:gd name="connsiteY73" fmla="*/ 49454 h 111615"/>
                  <a:gd name="connsiteX74" fmla="*/ 64565 w 169655"/>
                  <a:gd name="connsiteY74" fmla="*/ 57182 h 111615"/>
                  <a:gd name="connsiteX75" fmla="*/ 64565 w 169655"/>
                  <a:gd name="connsiteY75" fmla="*/ 57182 h 111615"/>
                  <a:gd name="connsiteX76" fmla="*/ 64393 w 169655"/>
                  <a:gd name="connsiteY76" fmla="*/ 56667 h 111615"/>
                  <a:gd name="connsiteX77" fmla="*/ 64393 w 169655"/>
                  <a:gd name="connsiteY77" fmla="*/ 56667 h 111615"/>
                  <a:gd name="connsiteX78" fmla="*/ 64050 w 169655"/>
                  <a:gd name="connsiteY78" fmla="*/ 55464 h 111615"/>
                  <a:gd name="connsiteX79" fmla="*/ 64050 w 169655"/>
                  <a:gd name="connsiteY79" fmla="*/ 55464 h 111615"/>
                  <a:gd name="connsiteX80" fmla="*/ 67141 w 169655"/>
                  <a:gd name="connsiteY80" fmla="*/ 52202 h 111615"/>
                  <a:gd name="connsiteX81" fmla="*/ 67141 w 169655"/>
                  <a:gd name="connsiteY81" fmla="*/ 52202 h 111615"/>
                  <a:gd name="connsiteX82" fmla="*/ 70747 w 169655"/>
                  <a:gd name="connsiteY82" fmla="*/ 52030 h 111615"/>
                  <a:gd name="connsiteX83" fmla="*/ 70747 w 169655"/>
                  <a:gd name="connsiteY83" fmla="*/ 52030 h 111615"/>
                  <a:gd name="connsiteX84" fmla="*/ 81393 w 169655"/>
                  <a:gd name="connsiteY84" fmla="*/ 52374 h 111615"/>
                  <a:gd name="connsiteX85" fmla="*/ 81393 w 169655"/>
                  <a:gd name="connsiteY85" fmla="*/ 52374 h 111615"/>
                  <a:gd name="connsiteX86" fmla="*/ 81737 w 169655"/>
                  <a:gd name="connsiteY86" fmla="*/ 52374 h 111615"/>
                  <a:gd name="connsiteX87" fmla="*/ 95474 w 169655"/>
                  <a:gd name="connsiteY87" fmla="*/ 49798 h 111615"/>
                  <a:gd name="connsiteX88" fmla="*/ 95474 w 169655"/>
                  <a:gd name="connsiteY88" fmla="*/ 49798 h 111615"/>
                  <a:gd name="connsiteX89" fmla="*/ 109383 w 169655"/>
                  <a:gd name="connsiteY89" fmla="*/ 54777 h 111615"/>
                  <a:gd name="connsiteX90" fmla="*/ 109383 w 169655"/>
                  <a:gd name="connsiteY90" fmla="*/ 54777 h 111615"/>
                  <a:gd name="connsiteX91" fmla="*/ 111615 w 169655"/>
                  <a:gd name="connsiteY91" fmla="*/ 50656 h 111615"/>
                  <a:gd name="connsiteX92" fmla="*/ 111615 w 169655"/>
                  <a:gd name="connsiteY92" fmla="*/ 50656 h 111615"/>
                  <a:gd name="connsiteX93" fmla="*/ 113504 w 169655"/>
                  <a:gd name="connsiteY93" fmla="*/ 42414 h 111615"/>
                  <a:gd name="connsiteX94" fmla="*/ 113504 w 169655"/>
                  <a:gd name="connsiteY94" fmla="*/ 42414 h 111615"/>
                  <a:gd name="connsiteX95" fmla="*/ 117969 w 169655"/>
                  <a:gd name="connsiteY95" fmla="*/ 39666 h 111615"/>
                  <a:gd name="connsiteX96" fmla="*/ 117969 w 169655"/>
                  <a:gd name="connsiteY96" fmla="*/ 39666 h 111615"/>
                  <a:gd name="connsiteX97" fmla="*/ 124494 w 169655"/>
                  <a:gd name="connsiteY97" fmla="*/ 40868 h 111615"/>
                  <a:gd name="connsiteX98" fmla="*/ 124494 w 169655"/>
                  <a:gd name="connsiteY98" fmla="*/ 40868 h 111615"/>
                  <a:gd name="connsiteX99" fmla="*/ 125696 w 169655"/>
                  <a:gd name="connsiteY99" fmla="*/ 41040 h 111615"/>
                  <a:gd name="connsiteX100" fmla="*/ 125696 w 169655"/>
                  <a:gd name="connsiteY100" fmla="*/ 41040 h 111615"/>
                  <a:gd name="connsiteX101" fmla="*/ 128100 w 169655"/>
                  <a:gd name="connsiteY101" fmla="*/ 41555 h 111615"/>
                  <a:gd name="connsiteX102" fmla="*/ 128100 w 169655"/>
                  <a:gd name="connsiteY102" fmla="*/ 41555 h 111615"/>
                  <a:gd name="connsiteX103" fmla="*/ 129817 w 169655"/>
                  <a:gd name="connsiteY103" fmla="*/ 41040 h 111615"/>
                  <a:gd name="connsiteX104" fmla="*/ 129817 w 169655"/>
                  <a:gd name="connsiteY104" fmla="*/ 41040 h 111615"/>
                  <a:gd name="connsiteX105" fmla="*/ 129817 w 169655"/>
                  <a:gd name="connsiteY105" fmla="*/ 41040 h 111615"/>
                  <a:gd name="connsiteX106" fmla="*/ 124837 w 169655"/>
                  <a:gd name="connsiteY106" fmla="*/ 32970 h 111615"/>
                  <a:gd name="connsiteX107" fmla="*/ 124837 w 169655"/>
                  <a:gd name="connsiteY107" fmla="*/ 32970 h 111615"/>
                  <a:gd name="connsiteX108" fmla="*/ 124322 w 169655"/>
                  <a:gd name="connsiteY108" fmla="*/ 30909 h 111615"/>
                  <a:gd name="connsiteX109" fmla="*/ 124322 w 169655"/>
                  <a:gd name="connsiteY109" fmla="*/ 30909 h 111615"/>
                  <a:gd name="connsiteX110" fmla="*/ 132050 w 169655"/>
                  <a:gd name="connsiteY110" fmla="*/ 18202 h 111615"/>
                  <a:gd name="connsiteX111" fmla="*/ 132050 w 169655"/>
                  <a:gd name="connsiteY111" fmla="*/ 18202 h 111615"/>
                  <a:gd name="connsiteX112" fmla="*/ 132221 w 169655"/>
                  <a:gd name="connsiteY112" fmla="*/ 15798 h 111615"/>
                  <a:gd name="connsiteX113" fmla="*/ 132221 w 169655"/>
                  <a:gd name="connsiteY113" fmla="*/ 15798 h 111615"/>
                  <a:gd name="connsiteX114" fmla="*/ 131878 w 169655"/>
                  <a:gd name="connsiteY114" fmla="*/ 10131 h 111615"/>
                  <a:gd name="connsiteX115" fmla="*/ 131878 w 169655"/>
                  <a:gd name="connsiteY115" fmla="*/ 10131 h 111615"/>
                  <a:gd name="connsiteX116" fmla="*/ 131878 w 169655"/>
                  <a:gd name="connsiteY116" fmla="*/ 10131 h 111615"/>
                  <a:gd name="connsiteX117" fmla="*/ 131878 w 169655"/>
                  <a:gd name="connsiteY117" fmla="*/ 10131 h 111615"/>
                  <a:gd name="connsiteX118" fmla="*/ 131878 w 169655"/>
                  <a:gd name="connsiteY118" fmla="*/ 10131 h 111615"/>
                  <a:gd name="connsiteX119" fmla="*/ 131878 w 169655"/>
                  <a:gd name="connsiteY119" fmla="*/ 9788 h 111615"/>
                  <a:gd name="connsiteX120" fmla="*/ 131878 w 169655"/>
                  <a:gd name="connsiteY120" fmla="*/ 9788 h 111615"/>
                  <a:gd name="connsiteX121" fmla="*/ 140635 w 169655"/>
                  <a:gd name="connsiteY121" fmla="*/ 5152 h 111615"/>
                  <a:gd name="connsiteX122" fmla="*/ 140635 w 169655"/>
                  <a:gd name="connsiteY122" fmla="*/ 5152 h 111615"/>
                  <a:gd name="connsiteX123" fmla="*/ 148877 w 169655"/>
                  <a:gd name="connsiteY123" fmla="*/ 3950 h 111615"/>
                  <a:gd name="connsiteX124" fmla="*/ 148877 w 169655"/>
                  <a:gd name="connsiteY124" fmla="*/ 3950 h 111615"/>
                  <a:gd name="connsiteX125" fmla="*/ 165191 w 169655"/>
                  <a:gd name="connsiteY125" fmla="*/ 0 h 111615"/>
                  <a:gd name="connsiteX126" fmla="*/ 165191 w 169655"/>
                  <a:gd name="connsiteY126" fmla="*/ 0 h 111615"/>
                  <a:gd name="connsiteX127" fmla="*/ 169655 w 169655"/>
                  <a:gd name="connsiteY127" fmla="*/ 7212 h 111615"/>
                  <a:gd name="connsiteX128" fmla="*/ 169655 w 169655"/>
                  <a:gd name="connsiteY128" fmla="*/ 7212 h 111615"/>
                  <a:gd name="connsiteX129" fmla="*/ 168453 w 169655"/>
                  <a:gd name="connsiteY129" fmla="*/ 16656 h 111615"/>
                  <a:gd name="connsiteX130" fmla="*/ 168453 w 169655"/>
                  <a:gd name="connsiteY130" fmla="*/ 16656 h 111615"/>
                  <a:gd name="connsiteX131" fmla="*/ 168797 w 169655"/>
                  <a:gd name="connsiteY131" fmla="*/ 17000 h 111615"/>
                  <a:gd name="connsiteX132" fmla="*/ 168281 w 169655"/>
                  <a:gd name="connsiteY132" fmla="*/ 18202 h 111615"/>
                  <a:gd name="connsiteX133" fmla="*/ 168281 w 169655"/>
                  <a:gd name="connsiteY133" fmla="*/ 18202 h 111615"/>
                  <a:gd name="connsiteX134" fmla="*/ 161413 w 169655"/>
                  <a:gd name="connsiteY134" fmla="*/ 34515 h 111615"/>
                  <a:gd name="connsiteX135" fmla="*/ 161413 w 169655"/>
                  <a:gd name="connsiteY135" fmla="*/ 34515 h 111615"/>
                  <a:gd name="connsiteX136" fmla="*/ 149564 w 169655"/>
                  <a:gd name="connsiteY136" fmla="*/ 57010 h 111615"/>
                  <a:gd name="connsiteX137" fmla="*/ 149564 w 169655"/>
                  <a:gd name="connsiteY137" fmla="*/ 57010 h 111615"/>
                  <a:gd name="connsiteX138" fmla="*/ 149564 w 169655"/>
                  <a:gd name="connsiteY138" fmla="*/ 60444 h 111615"/>
                  <a:gd name="connsiteX139" fmla="*/ 149049 w 169655"/>
                  <a:gd name="connsiteY139" fmla="*/ 60272 h 111615"/>
                  <a:gd name="connsiteX140" fmla="*/ 140120 w 169655"/>
                  <a:gd name="connsiteY140" fmla="*/ 71434 h 111615"/>
                  <a:gd name="connsiteX141" fmla="*/ 140120 w 169655"/>
                  <a:gd name="connsiteY141" fmla="*/ 71434 h 111615"/>
                  <a:gd name="connsiteX142" fmla="*/ 139433 w 169655"/>
                  <a:gd name="connsiteY142" fmla="*/ 72121 h 111615"/>
                  <a:gd name="connsiteX143" fmla="*/ 138746 w 169655"/>
                  <a:gd name="connsiteY143" fmla="*/ 72121 h 111615"/>
                  <a:gd name="connsiteX144" fmla="*/ 138403 w 169655"/>
                  <a:gd name="connsiteY144" fmla="*/ 72464 h 111615"/>
                  <a:gd name="connsiteX145" fmla="*/ 138403 w 169655"/>
                  <a:gd name="connsiteY145" fmla="*/ 72464 h 111615"/>
                  <a:gd name="connsiteX146" fmla="*/ 136514 w 169655"/>
                  <a:gd name="connsiteY146" fmla="*/ 73838 h 111615"/>
                  <a:gd name="connsiteX147" fmla="*/ 136514 w 169655"/>
                  <a:gd name="connsiteY147" fmla="*/ 73838 h 111615"/>
                  <a:gd name="connsiteX148" fmla="*/ 131019 w 169655"/>
                  <a:gd name="connsiteY148" fmla="*/ 78646 h 111615"/>
                  <a:gd name="connsiteX149" fmla="*/ 131019 w 169655"/>
                  <a:gd name="connsiteY149" fmla="*/ 78646 h 111615"/>
                  <a:gd name="connsiteX150" fmla="*/ 123292 w 169655"/>
                  <a:gd name="connsiteY150" fmla="*/ 88434 h 111615"/>
                  <a:gd name="connsiteX151" fmla="*/ 123292 w 169655"/>
                  <a:gd name="connsiteY151" fmla="*/ 88434 h 111615"/>
                  <a:gd name="connsiteX152" fmla="*/ 115221 w 169655"/>
                  <a:gd name="connsiteY152" fmla="*/ 103373 h 111615"/>
                  <a:gd name="connsiteX153" fmla="*/ 115221 w 169655"/>
                  <a:gd name="connsiteY153" fmla="*/ 103373 h 111615"/>
                  <a:gd name="connsiteX154" fmla="*/ 100797 w 169655"/>
                  <a:gd name="connsiteY154" fmla="*/ 106636 h 111615"/>
                  <a:gd name="connsiteX155" fmla="*/ 100797 w 169655"/>
                  <a:gd name="connsiteY155" fmla="*/ 106636 h 111615"/>
                  <a:gd name="connsiteX156" fmla="*/ 88262 w 169655"/>
                  <a:gd name="connsiteY156" fmla="*/ 105434 h 111615"/>
                  <a:gd name="connsiteX157" fmla="*/ 88262 w 169655"/>
                  <a:gd name="connsiteY157" fmla="*/ 105434 h 111615"/>
                  <a:gd name="connsiteX158" fmla="*/ 84313 w 169655"/>
                  <a:gd name="connsiteY158" fmla="*/ 110414 h 111615"/>
                  <a:gd name="connsiteX159" fmla="*/ 84313 w 169655"/>
                  <a:gd name="connsiteY159" fmla="*/ 110414 h 111615"/>
                  <a:gd name="connsiteX160" fmla="*/ 76757 w 169655"/>
                  <a:gd name="connsiteY160" fmla="*/ 111615 h 111615"/>
                  <a:gd name="connsiteX161" fmla="*/ 76757 w 169655"/>
                  <a:gd name="connsiteY161" fmla="*/ 111615 h 111615"/>
                  <a:gd name="connsiteX162" fmla="*/ 44990 w 169655"/>
                  <a:gd name="connsiteY162" fmla="*/ 107494 h 111615"/>
                  <a:gd name="connsiteX163" fmla="*/ 44990 w 169655"/>
                  <a:gd name="connsiteY163" fmla="*/ 107494 h 111615"/>
                  <a:gd name="connsiteX164" fmla="*/ 37606 w 169655"/>
                  <a:gd name="connsiteY164" fmla="*/ 95989 h 111615"/>
                  <a:gd name="connsiteX165" fmla="*/ 37434 w 169655"/>
                  <a:gd name="connsiteY165" fmla="*/ 96676 h 111615"/>
                  <a:gd name="connsiteX166" fmla="*/ 37434 w 169655"/>
                  <a:gd name="connsiteY166" fmla="*/ 96676 h 111615"/>
                  <a:gd name="connsiteX167" fmla="*/ 45848 w 169655"/>
                  <a:gd name="connsiteY167" fmla="*/ 102686 h 111615"/>
                  <a:gd name="connsiteX168" fmla="*/ 45848 w 169655"/>
                  <a:gd name="connsiteY168" fmla="*/ 102686 h 111615"/>
                  <a:gd name="connsiteX169" fmla="*/ 76757 w 169655"/>
                  <a:gd name="connsiteY169" fmla="*/ 105949 h 111615"/>
                  <a:gd name="connsiteX170" fmla="*/ 76757 w 169655"/>
                  <a:gd name="connsiteY170" fmla="*/ 105949 h 111615"/>
                  <a:gd name="connsiteX171" fmla="*/ 81908 w 169655"/>
                  <a:gd name="connsiteY171" fmla="*/ 105606 h 111615"/>
                  <a:gd name="connsiteX172" fmla="*/ 81908 w 169655"/>
                  <a:gd name="connsiteY172" fmla="*/ 105606 h 111615"/>
                  <a:gd name="connsiteX173" fmla="*/ 83969 w 169655"/>
                  <a:gd name="connsiteY173" fmla="*/ 101656 h 111615"/>
                  <a:gd name="connsiteX174" fmla="*/ 83969 w 169655"/>
                  <a:gd name="connsiteY174" fmla="*/ 101656 h 111615"/>
                  <a:gd name="connsiteX175" fmla="*/ 86716 w 169655"/>
                  <a:gd name="connsiteY175" fmla="*/ 99080 h 111615"/>
                  <a:gd name="connsiteX176" fmla="*/ 86716 w 169655"/>
                  <a:gd name="connsiteY176" fmla="*/ 99080 h 111615"/>
                  <a:gd name="connsiteX177" fmla="*/ 89121 w 169655"/>
                  <a:gd name="connsiteY177" fmla="*/ 100111 h 111615"/>
                  <a:gd name="connsiteX178" fmla="*/ 89121 w 169655"/>
                  <a:gd name="connsiteY178" fmla="*/ 100111 h 111615"/>
                  <a:gd name="connsiteX179" fmla="*/ 100797 w 169655"/>
                  <a:gd name="connsiteY179" fmla="*/ 101141 h 111615"/>
                  <a:gd name="connsiteX180" fmla="*/ 100797 w 169655"/>
                  <a:gd name="connsiteY180" fmla="*/ 101141 h 111615"/>
                  <a:gd name="connsiteX181" fmla="*/ 111787 w 169655"/>
                  <a:gd name="connsiteY181" fmla="*/ 99424 h 111615"/>
                  <a:gd name="connsiteX182" fmla="*/ 111787 w 169655"/>
                  <a:gd name="connsiteY182" fmla="*/ 99424 h 111615"/>
                  <a:gd name="connsiteX183" fmla="*/ 118656 w 169655"/>
                  <a:gd name="connsiteY183" fmla="*/ 86545 h 111615"/>
                  <a:gd name="connsiteX184" fmla="*/ 118656 w 169655"/>
                  <a:gd name="connsiteY184" fmla="*/ 86545 h 111615"/>
                  <a:gd name="connsiteX185" fmla="*/ 137201 w 169655"/>
                  <a:gd name="connsiteY185" fmla="*/ 67313 h 111615"/>
                  <a:gd name="connsiteX186" fmla="*/ 137201 w 169655"/>
                  <a:gd name="connsiteY186" fmla="*/ 67313 h 111615"/>
                  <a:gd name="connsiteX187" fmla="*/ 144928 w 169655"/>
                  <a:gd name="connsiteY187" fmla="*/ 56838 h 111615"/>
                  <a:gd name="connsiteX188" fmla="*/ 144928 w 169655"/>
                  <a:gd name="connsiteY188" fmla="*/ 56838 h 111615"/>
                  <a:gd name="connsiteX189" fmla="*/ 144928 w 169655"/>
                  <a:gd name="connsiteY189" fmla="*/ 56838 h 111615"/>
                  <a:gd name="connsiteX190" fmla="*/ 144928 w 169655"/>
                  <a:gd name="connsiteY190" fmla="*/ 56667 h 111615"/>
                  <a:gd name="connsiteX191" fmla="*/ 144928 w 169655"/>
                  <a:gd name="connsiteY191" fmla="*/ 56667 h 111615"/>
                  <a:gd name="connsiteX192" fmla="*/ 144928 w 169655"/>
                  <a:gd name="connsiteY192" fmla="*/ 56667 h 111615"/>
                  <a:gd name="connsiteX193" fmla="*/ 144928 w 169655"/>
                  <a:gd name="connsiteY193" fmla="*/ 56667 h 111615"/>
                  <a:gd name="connsiteX194" fmla="*/ 144928 w 169655"/>
                  <a:gd name="connsiteY194" fmla="*/ 56667 h 111615"/>
                  <a:gd name="connsiteX195" fmla="*/ 158150 w 169655"/>
                  <a:gd name="connsiteY195" fmla="*/ 30909 h 111615"/>
                  <a:gd name="connsiteX196" fmla="*/ 158150 w 169655"/>
                  <a:gd name="connsiteY196" fmla="*/ 30909 h 111615"/>
                  <a:gd name="connsiteX197" fmla="*/ 163645 w 169655"/>
                  <a:gd name="connsiteY197" fmla="*/ 18030 h 111615"/>
                  <a:gd name="connsiteX198" fmla="*/ 163645 w 169655"/>
                  <a:gd name="connsiteY198" fmla="*/ 18030 h 111615"/>
                  <a:gd name="connsiteX199" fmla="*/ 163645 w 169655"/>
                  <a:gd name="connsiteY199" fmla="*/ 17515 h 111615"/>
                  <a:gd name="connsiteX200" fmla="*/ 163645 w 169655"/>
                  <a:gd name="connsiteY200" fmla="*/ 17515 h 111615"/>
                  <a:gd name="connsiteX201" fmla="*/ 163645 w 169655"/>
                  <a:gd name="connsiteY201" fmla="*/ 17515 h 111615"/>
                  <a:gd name="connsiteX202" fmla="*/ 163645 w 169655"/>
                  <a:gd name="connsiteY202" fmla="*/ 17515 h 111615"/>
                  <a:gd name="connsiteX203" fmla="*/ 165019 w 169655"/>
                  <a:gd name="connsiteY203" fmla="*/ 7040 h 111615"/>
                  <a:gd name="connsiteX204" fmla="*/ 165019 w 169655"/>
                  <a:gd name="connsiteY204" fmla="*/ 7040 h 111615"/>
                  <a:gd name="connsiteX205" fmla="*/ 164847 w 169655"/>
                  <a:gd name="connsiteY205" fmla="*/ 4637 h 111615"/>
                  <a:gd name="connsiteX206" fmla="*/ 164847 w 169655"/>
                  <a:gd name="connsiteY206" fmla="*/ 4637 h 111615"/>
                  <a:gd name="connsiteX207" fmla="*/ 150767 w 169655"/>
                  <a:gd name="connsiteY207" fmla="*/ 8243 h 111615"/>
                  <a:gd name="connsiteX208" fmla="*/ 150767 w 169655"/>
                  <a:gd name="connsiteY208" fmla="*/ 8243 h 111615"/>
                  <a:gd name="connsiteX209" fmla="*/ 149908 w 169655"/>
                  <a:gd name="connsiteY209" fmla="*/ 6010 h 111615"/>
                  <a:gd name="connsiteX210" fmla="*/ 150423 w 169655"/>
                  <a:gd name="connsiteY210" fmla="*/ 8414 h 111615"/>
                  <a:gd name="connsiteX211" fmla="*/ 141151 w 169655"/>
                  <a:gd name="connsiteY211" fmla="*/ 9788 h 111615"/>
                  <a:gd name="connsiteX212" fmla="*/ 141151 w 169655"/>
                  <a:gd name="connsiteY212" fmla="*/ 9788 h 111615"/>
                  <a:gd name="connsiteX213" fmla="*/ 137373 w 169655"/>
                  <a:gd name="connsiteY213" fmla="*/ 9960 h 111615"/>
                  <a:gd name="connsiteX214" fmla="*/ 137373 w 169655"/>
                  <a:gd name="connsiteY214" fmla="*/ 9960 h 111615"/>
                  <a:gd name="connsiteX215" fmla="*/ 137716 w 169655"/>
                  <a:gd name="connsiteY215" fmla="*/ 15455 h 111615"/>
                  <a:gd name="connsiteX216" fmla="*/ 137716 w 169655"/>
                  <a:gd name="connsiteY216" fmla="*/ 15455 h 111615"/>
                  <a:gd name="connsiteX217" fmla="*/ 135999 w 169655"/>
                  <a:gd name="connsiteY217" fmla="*/ 21121 h 111615"/>
                  <a:gd name="connsiteX218" fmla="*/ 135999 w 169655"/>
                  <a:gd name="connsiteY218" fmla="*/ 21121 h 111615"/>
                  <a:gd name="connsiteX219" fmla="*/ 129817 w 169655"/>
                  <a:gd name="connsiteY219" fmla="*/ 30737 h 111615"/>
                  <a:gd name="connsiteX220" fmla="*/ 129817 w 169655"/>
                  <a:gd name="connsiteY220" fmla="*/ 30737 h 111615"/>
                  <a:gd name="connsiteX221" fmla="*/ 128959 w 169655"/>
                  <a:gd name="connsiteY221" fmla="*/ 30737 h 111615"/>
                  <a:gd name="connsiteX222" fmla="*/ 129817 w 169655"/>
                  <a:gd name="connsiteY222" fmla="*/ 30737 h 111615"/>
                  <a:gd name="connsiteX223" fmla="*/ 135140 w 169655"/>
                  <a:gd name="connsiteY223" fmla="*/ 40697 h 111615"/>
                  <a:gd name="connsiteX224" fmla="*/ 135140 w 169655"/>
                  <a:gd name="connsiteY224" fmla="*/ 40697 h 111615"/>
                  <a:gd name="connsiteX225" fmla="*/ 134625 w 169655"/>
                  <a:gd name="connsiteY225" fmla="*/ 42758 h 111615"/>
                  <a:gd name="connsiteX226" fmla="*/ 134625 w 169655"/>
                  <a:gd name="connsiteY226" fmla="*/ 42758 h 111615"/>
                  <a:gd name="connsiteX227" fmla="*/ 128444 w 169655"/>
                  <a:gd name="connsiteY227" fmla="*/ 46192 h 111615"/>
                  <a:gd name="connsiteX228" fmla="*/ 128444 w 169655"/>
                  <a:gd name="connsiteY228" fmla="*/ 46192 h 111615"/>
                  <a:gd name="connsiteX229" fmla="*/ 125009 w 169655"/>
                  <a:gd name="connsiteY229" fmla="*/ 45333 h 111615"/>
                  <a:gd name="connsiteX230" fmla="*/ 125009 w 169655"/>
                  <a:gd name="connsiteY230" fmla="*/ 45333 h 111615"/>
                  <a:gd name="connsiteX231" fmla="*/ 125009 w 169655"/>
                  <a:gd name="connsiteY231" fmla="*/ 45333 h 111615"/>
                  <a:gd name="connsiteX232" fmla="*/ 118484 w 169655"/>
                  <a:gd name="connsiteY232" fmla="*/ 44303 h 111615"/>
                  <a:gd name="connsiteX233" fmla="*/ 118484 w 169655"/>
                  <a:gd name="connsiteY233" fmla="*/ 44303 h 111615"/>
                  <a:gd name="connsiteX234" fmla="*/ 118484 w 169655"/>
                  <a:gd name="connsiteY234" fmla="*/ 44131 h 111615"/>
                  <a:gd name="connsiteX235" fmla="*/ 118484 w 169655"/>
                  <a:gd name="connsiteY235" fmla="*/ 44131 h 111615"/>
                  <a:gd name="connsiteX236" fmla="*/ 110070 w 169655"/>
                  <a:gd name="connsiteY236" fmla="*/ 59414 h 111615"/>
                  <a:gd name="connsiteX237" fmla="*/ 110070 w 169655"/>
                  <a:gd name="connsiteY237" fmla="*/ 59414 h 111615"/>
                  <a:gd name="connsiteX238" fmla="*/ 97019 w 169655"/>
                  <a:gd name="connsiteY238" fmla="*/ 54262 h 111615"/>
                  <a:gd name="connsiteX239" fmla="*/ 97019 w 169655"/>
                  <a:gd name="connsiteY239" fmla="*/ 54262 h 111615"/>
                  <a:gd name="connsiteX240" fmla="*/ 82423 w 169655"/>
                  <a:gd name="connsiteY240" fmla="*/ 57010 h 111615"/>
                  <a:gd name="connsiteX241" fmla="*/ 82423 w 169655"/>
                  <a:gd name="connsiteY241" fmla="*/ 57010 h 111615"/>
                  <a:gd name="connsiteX242" fmla="*/ 82080 w 169655"/>
                  <a:gd name="connsiteY242" fmla="*/ 57010 h 111615"/>
                  <a:gd name="connsiteX243" fmla="*/ 71434 w 169655"/>
                  <a:gd name="connsiteY243" fmla="*/ 56667 h 111615"/>
                  <a:gd name="connsiteX244" fmla="*/ 71434 w 169655"/>
                  <a:gd name="connsiteY244" fmla="*/ 56667 h 111615"/>
                  <a:gd name="connsiteX245" fmla="*/ 70232 w 169655"/>
                  <a:gd name="connsiteY245" fmla="*/ 56667 h 111615"/>
                  <a:gd name="connsiteX246" fmla="*/ 70232 w 169655"/>
                  <a:gd name="connsiteY246" fmla="*/ 56667 h 111615"/>
                  <a:gd name="connsiteX247" fmla="*/ 75212 w 169655"/>
                  <a:gd name="connsiteY247" fmla="*/ 63878 h 111615"/>
                  <a:gd name="connsiteX248" fmla="*/ 75212 w 169655"/>
                  <a:gd name="connsiteY248" fmla="*/ 63878 h 111615"/>
                  <a:gd name="connsiteX249" fmla="*/ 73151 w 169655"/>
                  <a:gd name="connsiteY249" fmla="*/ 66798 h 111615"/>
                  <a:gd name="connsiteX250" fmla="*/ 73151 w 169655"/>
                  <a:gd name="connsiteY250" fmla="*/ 66798 h 111615"/>
                  <a:gd name="connsiteX251" fmla="*/ 71434 w 169655"/>
                  <a:gd name="connsiteY251" fmla="*/ 67141 h 111615"/>
                  <a:gd name="connsiteX252" fmla="*/ 71434 w 169655"/>
                  <a:gd name="connsiteY252" fmla="*/ 67141 h 111615"/>
                  <a:gd name="connsiteX253" fmla="*/ 63363 w 169655"/>
                  <a:gd name="connsiteY253" fmla="*/ 61646 h 111615"/>
                  <a:gd name="connsiteX254" fmla="*/ 63363 w 169655"/>
                  <a:gd name="connsiteY254" fmla="*/ 61646 h 111615"/>
                  <a:gd name="connsiteX255" fmla="*/ 51858 w 169655"/>
                  <a:gd name="connsiteY255" fmla="*/ 55293 h 111615"/>
                  <a:gd name="connsiteX256" fmla="*/ 51858 w 169655"/>
                  <a:gd name="connsiteY256" fmla="*/ 55293 h 111615"/>
                  <a:gd name="connsiteX257" fmla="*/ 51172 w 169655"/>
                  <a:gd name="connsiteY257" fmla="*/ 61818 h 111615"/>
                  <a:gd name="connsiteX258" fmla="*/ 51172 w 169655"/>
                  <a:gd name="connsiteY258" fmla="*/ 61818 h 111615"/>
                  <a:gd name="connsiteX259" fmla="*/ 49282 w 169655"/>
                  <a:gd name="connsiteY259" fmla="*/ 64393 h 111615"/>
                  <a:gd name="connsiteX260" fmla="*/ 49282 w 169655"/>
                  <a:gd name="connsiteY260" fmla="*/ 64393 h 111615"/>
                  <a:gd name="connsiteX261" fmla="*/ 47222 w 169655"/>
                  <a:gd name="connsiteY261" fmla="*/ 64909 h 111615"/>
                  <a:gd name="connsiteX262" fmla="*/ 47222 w 169655"/>
                  <a:gd name="connsiteY262" fmla="*/ 64909 h 111615"/>
                  <a:gd name="connsiteX263" fmla="*/ 41040 w 169655"/>
                  <a:gd name="connsiteY263" fmla="*/ 60616 h 111615"/>
                  <a:gd name="connsiteX264" fmla="*/ 41040 w 169655"/>
                  <a:gd name="connsiteY264" fmla="*/ 60616 h 111615"/>
                  <a:gd name="connsiteX265" fmla="*/ 38979 w 169655"/>
                  <a:gd name="connsiteY265" fmla="*/ 56323 h 111615"/>
                  <a:gd name="connsiteX266" fmla="*/ 38979 w 169655"/>
                  <a:gd name="connsiteY266" fmla="*/ 56323 h 111615"/>
                  <a:gd name="connsiteX267" fmla="*/ 37091 w 169655"/>
                  <a:gd name="connsiteY267" fmla="*/ 58212 h 111615"/>
                  <a:gd name="connsiteX268" fmla="*/ 37091 w 169655"/>
                  <a:gd name="connsiteY268" fmla="*/ 58212 h 111615"/>
                  <a:gd name="connsiteX269" fmla="*/ 34000 w 169655"/>
                  <a:gd name="connsiteY269" fmla="*/ 61990 h 111615"/>
                  <a:gd name="connsiteX270" fmla="*/ 34000 w 169655"/>
                  <a:gd name="connsiteY270" fmla="*/ 61990 h 111615"/>
                  <a:gd name="connsiteX271" fmla="*/ 26788 w 169655"/>
                  <a:gd name="connsiteY271" fmla="*/ 66970 h 111615"/>
                  <a:gd name="connsiteX272" fmla="*/ 26788 w 169655"/>
                  <a:gd name="connsiteY272" fmla="*/ 66970 h 111615"/>
                  <a:gd name="connsiteX273" fmla="*/ 23182 w 169655"/>
                  <a:gd name="connsiteY273" fmla="*/ 65596 h 111615"/>
                  <a:gd name="connsiteX274" fmla="*/ 23182 w 169655"/>
                  <a:gd name="connsiteY274" fmla="*/ 65596 h 111615"/>
                  <a:gd name="connsiteX275" fmla="*/ 16828 w 169655"/>
                  <a:gd name="connsiteY275" fmla="*/ 51515 h 111615"/>
                  <a:gd name="connsiteX276" fmla="*/ 16828 w 169655"/>
                  <a:gd name="connsiteY276" fmla="*/ 51515 h 111615"/>
                  <a:gd name="connsiteX277" fmla="*/ 14081 w 169655"/>
                  <a:gd name="connsiteY277" fmla="*/ 46879 h 111615"/>
                  <a:gd name="connsiteX278" fmla="*/ 14081 w 169655"/>
                  <a:gd name="connsiteY278" fmla="*/ 46879 h 111615"/>
                  <a:gd name="connsiteX279" fmla="*/ 5151 w 169655"/>
                  <a:gd name="connsiteY279" fmla="*/ 59585 h 111615"/>
                  <a:gd name="connsiteX280" fmla="*/ 5151 w 169655"/>
                  <a:gd name="connsiteY280" fmla="*/ 59585 h 111615"/>
                  <a:gd name="connsiteX281" fmla="*/ 2919 w 169655"/>
                  <a:gd name="connsiteY281" fmla="*/ 59585 h 111615"/>
                  <a:gd name="connsiteX282" fmla="*/ 5151 w 169655"/>
                  <a:gd name="connsiteY282" fmla="*/ 59585 h 111615"/>
                  <a:gd name="connsiteX283" fmla="*/ 10303 w 169655"/>
                  <a:gd name="connsiteY283" fmla="*/ 71091 h 111615"/>
                  <a:gd name="connsiteX284" fmla="*/ 10303 w 169655"/>
                  <a:gd name="connsiteY284" fmla="*/ 71091 h 111615"/>
                  <a:gd name="connsiteX285" fmla="*/ 23868 w 169655"/>
                  <a:gd name="connsiteY285" fmla="*/ 81394 h 111615"/>
                  <a:gd name="connsiteX286" fmla="*/ 23868 w 169655"/>
                  <a:gd name="connsiteY286" fmla="*/ 81394 h 111615"/>
                  <a:gd name="connsiteX287" fmla="*/ 26101 w 169655"/>
                  <a:gd name="connsiteY287" fmla="*/ 82252 h 111615"/>
                  <a:gd name="connsiteX288" fmla="*/ 26101 w 169655"/>
                  <a:gd name="connsiteY288" fmla="*/ 82252 h 111615"/>
                  <a:gd name="connsiteX289" fmla="*/ 31081 w 169655"/>
                  <a:gd name="connsiteY289" fmla="*/ 83110 h 111615"/>
                  <a:gd name="connsiteX290" fmla="*/ 31081 w 169655"/>
                  <a:gd name="connsiteY290" fmla="*/ 83110 h 111615"/>
                  <a:gd name="connsiteX291" fmla="*/ 33484 w 169655"/>
                  <a:gd name="connsiteY291" fmla="*/ 82767 h 111615"/>
                  <a:gd name="connsiteX292" fmla="*/ 33484 w 169655"/>
                  <a:gd name="connsiteY292" fmla="*/ 82767 h 111615"/>
                  <a:gd name="connsiteX293" fmla="*/ 50141 w 169655"/>
                  <a:gd name="connsiteY293" fmla="*/ 70404 h 111615"/>
                  <a:gd name="connsiteX294" fmla="*/ 50141 w 169655"/>
                  <a:gd name="connsiteY294" fmla="*/ 70404 h 111615"/>
                  <a:gd name="connsiteX295" fmla="*/ 52202 w 169655"/>
                  <a:gd name="connsiteY295" fmla="*/ 71434 h 111615"/>
                  <a:gd name="connsiteX296" fmla="*/ 52202 w 169655"/>
                  <a:gd name="connsiteY296" fmla="*/ 71434 h 111615"/>
                  <a:gd name="connsiteX297" fmla="*/ 52888 w 169655"/>
                  <a:gd name="connsiteY297" fmla="*/ 72464 h 111615"/>
                  <a:gd name="connsiteX298" fmla="*/ 52888 w 169655"/>
                  <a:gd name="connsiteY298" fmla="*/ 72464 h 111615"/>
                  <a:gd name="connsiteX299" fmla="*/ 53919 w 169655"/>
                  <a:gd name="connsiteY299" fmla="*/ 78131 h 111615"/>
                  <a:gd name="connsiteX300" fmla="*/ 53919 w 169655"/>
                  <a:gd name="connsiteY300" fmla="*/ 78131 h 111615"/>
                  <a:gd name="connsiteX301" fmla="*/ 65939 w 169655"/>
                  <a:gd name="connsiteY301" fmla="*/ 72979 h 111615"/>
                  <a:gd name="connsiteX302" fmla="*/ 65939 w 169655"/>
                  <a:gd name="connsiteY302" fmla="*/ 72979 h 111615"/>
                  <a:gd name="connsiteX303" fmla="*/ 69030 w 169655"/>
                  <a:gd name="connsiteY303" fmla="*/ 74353 h 111615"/>
                  <a:gd name="connsiteX304" fmla="*/ 69030 w 169655"/>
                  <a:gd name="connsiteY304" fmla="*/ 74353 h 111615"/>
                  <a:gd name="connsiteX305" fmla="*/ 82595 w 169655"/>
                  <a:gd name="connsiteY305" fmla="*/ 91868 h 111615"/>
                  <a:gd name="connsiteX306" fmla="*/ 82595 w 169655"/>
                  <a:gd name="connsiteY306" fmla="*/ 91868 h 111615"/>
                  <a:gd name="connsiteX307" fmla="*/ 82080 w 169655"/>
                  <a:gd name="connsiteY307" fmla="*/ 93585 h 111615"/>
                  <a:gd name="connsiteX308" fmla="*/ 82080 w 169655"/>
                  <a:gd name="connsiteY308" fmla="*/ 93585 h 111615"/>
                  <a:gd name="connsiteX309" fmla="*/ 78302 w 169655"/>
                  <a:gd name="connsiteY309" fmla="*/ 95818 h 111615"/>
                  <a:gd name="connsiteX310" fmla="*/ 78302 w 169655"/>
                  <a:gd name="connsiteY310" fmla="*/ 95818 h 111615"/>
                  <a:gd name="connsiteX311" fmla="*/ 75555 w 169655"/>
                  <a:gd name="connsiteY311" fmla="*/ 95303 h 111615"/>
                  <a:gd name="connsiteX312" fmla="*/ 75555 w 169655"/>
                  <a:gd name="connsiteY312" fmla="*/ 95303 h 111615"/>
                  <a:gd name="connsiteX313" fmla="*/ 71434 w 169655"/>
                  <a:gd name="connsiteY313" fmla="*/ 98222 h 111615"/>
                  <a:gd name="connsiteX314" fmla="*/ 71434 w 169655"/>
                  <a:gd name="connsiteY314" fmla="*/ 98222 h 111615"/>
                  <a:gd name="connsiteX315" fmla="*/ 67312 w 169655"/>
                  <a:gd name="connsiteY315" fmla="*/ 97535 h 111615"/>
                  <a:gd name="connsiteX316" fmla="*/ 67312 w 169655"/>
                  <a:gd name="connsiteY316" fmla="*/ 97535 h 111615"/>
                  <a:gd name="connsiteX317" fmla="*/ 52202 w 169655"/>
                  <a:gd name="connsiteY317" fmla="*/ 93757 h 111615"/>
                  <a:gd name="connsiteX318" fmla="*/ 52202 w 169655"/>
                  <a:gd name="connsiteY318" fmla="*/ 93757 h 111615"/>
                  <a:gd name="connsiteX319" fmla="*/ 38636 w 169655"/>
                  <a:gd name="connsiteY319" fmla="*/ 95131 h 111615"/>
                  <a:gd name="connsiteX320" fmla="*/ 38636 w 169655"/>
                  <a:gd name="connsiteY320" fmla="*/ 95131 h 111615"/>
                  <a:gd name="connsiteX321" fmla="*/ 37606 w 169655"/>
                  <a:gd name="connsiteY321" fmla="*/ 95989 h 111615"/>
                  <a:gd name="connsiteX322" fmla="*/ 37606 w 169655"/>
                  <a:gd name="connsiteY322" fmla="*/ 95989 h 111615"/>
                  <a:gd name="connsiteX323" fmla="*/ 149393 w 169655"/>
                  <a:gd name="connsiteY323" fmla="*/ 55293 h 111615"/>
                  <a:gd name="connsiteX324" fmla="*/ 149564 w 169655"/>
                  <a:gd name="connsiteY324" fmla="*/ 55636 h 111615"/>
                  <a:gd name="connsiteX325" fmla="*/ 149564 w 169655"/>
                  <a:gd name="connsiteY325" fmla="*/ 55636 h 111615"/>
                  <a:gd name="connsiteX326" fmla="*/ 149393 w 169655"/>
                  <a:gd name="connsiteY326" fmla="*/ 55293 h 111615"/>
                  <a:gd name="connsiteX327" fmla="*/ 149393 w 169655"/>
                  <a:gd name="connsiteY327" fmla="*/ 55293 h 111615"/>
                  <a:gd name="connsiteX328" fmla="*/ 149393 w 169655"/>
                  <a:gd name="connsiteY328" fmla="*/ 55293 h 111615"/>
                  <a:gd name="connsiteX329" fmla="*/ 149393 w 169655"/>
                  <a:gd name="connsiteY329" fmla="*/ 55293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</a:cxnLst>
                <a:rect l="l" t="t" r="r" b="b"/>
                <a:pathLst>
                  <a:path w="169655" h="111615">
                    <a:moveTo>
                      <a:pt x="44990" y="107494"/>
                    </a:moveTo>
                    <a:cubicBezTo>
                      <a:pt x="36404" y="105434"/>
                      <a:pt x="32626" y="100969"/>
                      <a:pt x="32626" y="96676"/>
                    </a:cubicBezTo>
                    <a:lnTo>
                      <a:pt x="32626" y="96676"/>
                    </a:lnTo>
                    <a:cubicBezTo>
                      <a:pt x="32626" y="95818"/>
                      <a:pt x="32798" y="94959"/>
                      <a:pt x="33141" y="94272"/>
                    </a:cubicBezTo>
                    <a:lnTo>
                      <a:pt x="33141" y="94272"/>
                    </a:lnTo>
                    <a:cubicBezTo>
                      <a:pt x="34000" y="90151"/>
                      <a:pt x="37777" y="89636"/>
                      <a:pt x="41040" y="89121"/>
                    </a:cubicBezTo>
                    <a:lnTo>
                      <a:pt x="41040" y="89121"/>
                    </a:lnTo>
                    <a:cubicBezTo>
                      <a:pt x="44646" y="88606"/>
                      <a:pt x="48767" y="88606"/>
                      <a:pt x="52373" y="88606"/>
                    </a:cubicBezTo>
                    <a:lnTo>
                      <a:pt x="52373" y="88606"/>
                    </a:lnTo>
                    <a:cubicBezTo>
                      <a:pt x="58898" y="89980"/>
                      <a:pt x="64222" y="92383"/>
                      <a:pt x="67484" y="92383"/>
                    </a:cubicBezTo>
                    <a:lnTo>
                      <a:pt x="67484" y="92383"/>
                    </a:lnTo>
                    <a:cubicBezTo>
                      <a:pt x="69030" y="92727"/>
                      <a:pt x="70232" y="92898"/>
                      <a:pt x="70747" y="93070"/>
                    </a:cubicBezTo>
                    <a:lnTo>
                      <a:pt x="70747" y="93070"/>
                    </a:lnTo>
                    <a:cubicBezTo>
                      <a:pt x="70747" y="92898"/>
                      <a:pt x="70919" y="92727"/>
                      <a:pt x="71090" y="92555"/>
                    </a:cubicBezTo>
                    <a:lnTo>
                      <a:pt x="71090" y="92555"/>
                    </a:lnTo>
                    <a:cubicBezTo>
                      <a:pt x="71605" y="91010"/>
                      <a:pt x="73494" y="89980"/>
                      <a:pt x="74697" y="90151"/>
                    </a:cubicBezTo>
                    <a:lnTo>
                      <a:pt x="74697" y="90151"/>
                    </a:lnTo>
                    <a:cubicBezTo>
                      <a:pt x="75555" y="90151"/>
                      <a:pt x="76242" y="90323"/>
                      <a:pt x="76757" y="90495"/>
                    </a:cubicBezTo>
                    <a:lnTo>
                      <a:pt x="76757" y="90495"/>
                    </a:lnTo>
                    <a:cubicBezTo>
                      <a:pt x="75898" y="89121"/>
                      <a:pt x="74353" y="86717"/>
                      <a:pt x="72464" y="84656"/>
                    </a:cubicBezTo>
                    <a:lnTo>
                      <a:pt x="72464" y="84656"/>
                    </a:lnTo>
                    <a:cubicBezTo>
                      <a:pt x="69717" y="81394"/>
                      <a:pt x="66111" y="77959"/>
                      <a:pt x="65939" y="78131"/>
                    </a:cubicBezTo>
                    <a:lnTo>
                      <a:pt x="65939" y="78131"/>
                    </a:lnTo>
                    <a:lnTo>
                      <a:pt x="65252" y="77787"/>
                    </a:lnTo>
                    <a:cubicBezTo>
                      <a:pt x="63191" y="78302"/>
                      <a:pt x="57010" y="82080"/>
                      <a:pt x="53060" y="83454"/>
                    </a:cubicBezTo>
                    <a:lnTo>
                      <a:pt x="53060" y="83454"/>
                    </a:lnTo>
                    <a:cubicBezTo>
                      <a:pt x="49454" y="83282"/>
                      <a:pt x="48939" y="79848"/>
                      <a:pt x="48939" y="78474"/>
                    </a:cubicBezTo>
                    <a:lnTo>
                      <a:pt x="48939" y="78474"/>
                    </a:lnTo>
                    <a:cubicBezTo>
                      <a:pt x="48939" y="77787"/>
                      <a:pt x="48767" y="76929"/>
                      <a:pt x="48767" y="76242"/>
                    </a:cubicBezTo>
                    <a:lnTo>
                      <a:pt x="48767" y="76242"/>
                    </a:lnTo>
                    <a:cubicBezTo>
                      <a:pt x="48767" y="76242"/>
                      <a:pt x="48595" y="76242"/>
                      <a:pt x="48595" y="76414"/>
                    </a:cubicBezTo>
                    <a:lnTo>
                      <a:pt x="48595" y="76414"/>
                    </a:lnTo>
                    <a:cubicBezTo>
                      <a:pt x="47394" y="77444"/>
                      <a:pt x="45848" y="78818"/>
                      <a:pt x="44131" y="80192"/>
                    </a:cubicBezTo>
                    <a:lnTo>
                      <a:pt x="44131" y="80192"/>
                    </a:lnTo>
                    <a:cubicBezTo>
                      <a:pt x="40697" y="83110"/>
                      <a:pt x="37777" y="86030"/>
                      <a:pt x="35202" y="87060"/>
                    </a:cubicBezTo>
                    <a:lnTo>
                      <a:pt x="35202" y="87060"/>
                    </a:lnTo>
                    <a:cubicBezTo>
                      <a:pt x="34000" y="87575"/>
                      <a:pt x="32626" y="87747"/>
                      <a:pt x="31081" y="87747"/>
                    </a:cubicBezTo>
                    <a:lnTo>
                      <a:pt x="31081" y="87747"/>
                    </a:lnTo>
                    <a:cubicBezTo>
                      <a:pt x="26960" y="87403"/>
                      <a:pt x="21980" y="87232"/>
                      <a:pt x="19404" y="83454"/>
                    </a:cubicBezTo>
                    <a:lnTo>
                      <a:pt x="19404" y="83454"/>
                    </a:lnTo>
                    <a:cubicBezTo>
                      <a:pt x="19232" y="82080"/>
                      <a:pt x="10474" y="75727"/>
                      <a:pt x="10303" y="75899"/>
                    </a:cubicBezTo>
                    <a:lnTo>
                      <a:pt x="10303" y="75899"/>
                    </a:lnTo>
                    <a:lnTo>
                      <a:pt x="9616" y="75899"/>
                    </a:lnTo>
                    <a:lnTo>
                      <a:pt x="9101" y="75727"/>
                    </a:lnTo>
                    <a:cubicBezTo>
                      <a:pt x="6010" y="74353"/>
                      <a:pt x="172" y="69545"/>
                      <a:pt x="343" y="60616"/>
                    </a:cubicBezTo>
                    <a:lnTo>
                      <a:pt x="343" y="60616"/>
                    </a:lnTo>
                    <a:cubicBezTo>
                      <a:pt x="172" y="60444"/>
                      <a:pt x="0" y="59929"/>
                      <a:pt x="0" y="59414"/>
                    </a:cubicBezTo>
                    <a:lnTo>
                      <a:pt x="0" y="59414"/>
                    </a:lnTo>
                    <a:cubicBezTo>
                      <a:pt x="172" y="49454"/>
                      <a:pt x="6697" y="42071"/>
                      <a:pt x="13737" y="41727"/>
                    </a:cubicBezTo>
                    <a:lnTo>
                      <a:pt x="13737" y="41727"/>
                    </a:lnTo>
                    <a:cubicBezTo>
                      <a:pt x="20434" y="41384"/>
                      <a:pt x="20606" y="47566"/>
                      <a:pt x="21121" y="49969"/>
                    </a:cubicBezTo>
                    <a:lnTo>
                      <a:pt x="21121" y="49969"/>
                    </a:lnTo>
                    <a:cubicBezTo>
                      <a:pt x="22152" y="55121"/>
                      <a:pt x="24383" y="61303"/>
                      <a:pt x="25586" y="61646"/>
                    </a:cubicBezTo>
                    <a:lnTo>
                      <a:pt x="25586" y="61646"/>
                    </a:lnTo>
                    <a:cubicBezTo>
                      <a:pt x="25929" y="61818"/>
                      <a:pt x="26101" y="61990"/>
                      <a:pt x="26273" y="61990"/>
                    </a:cubicBezTo>
                    <a:lnTo>
                      <a:pt x="26273" y="61990"/>
                    </a:lnTo>
                    <a:cubicBezTo>
                      <a:pt x="26960" y="62161"/>
                      <a:pt x="28676" y="60788"/>
                      <a:pt x="29707" y="59070"/>
                    </a:cubicBezTo>
                    <a:lnTo>
                      <a:pt x="29707" y="59070"/>
                    </a:lnTo>
                    <a:cubicBezTo>
                      <a:pt x="30909" y="58384"/>
                      <a:pt x="33484" y="51515"/>
                      <a:pt x="38979" y="50828"/>
                    </a:cubicBezTo>
                    <a:lnTo>
                      <a:pt x="38979" y="50828"/>
                    </a:lnTo>
                    <a:cubicBezTo>
                      <a:pt x="44302" y="52717"/>
                      <a:pt x="44131" y="58384"/>
                      <a:pt x="44818" y="58212"/>
                    </a:cubicBezTo>
                    <a:lnTo>
                      <a:pt x="44818" y="58212"/>
                    </a:lnTo>
                    <a:cubicBezTo>
                      <a:pt x="44818" y="58212"/>
                      <a:pt x="45677" y="59070"/>
                      <a:pt x="46363" y="59585"/>
                    </a:cubicBezTo>
                    <a:lnTo>
                      <a:pt x="46363" y="59585"/>
                    </a:lnTo>
                    <a:cubicBezTo>
                      <a:pt x="46363" y="59242"/>
                      <a:pt x="46535" y="58899"/>
                      <a:pt x="46535" y="58555"/>
                    </a:cubicBezTo>
                    <a:lnTo>
                      <a:pt x="46535" y="58555"/>
                    </a:lnTo>
                    <a:cubicBezTo>
                      <a:pt x="46707" y="56838"/>
                      <a:pt x="46707" y="54606"/>
                      <a:pt x="46707" y="53060"/>
                    </a:cubicBezTo>
                    <a:lnTo>
                      <a:pt x="46707" y="53060"/>
                    </a:lnTo>
                    <a:cubicBezTo>
                      <a:pt x="46707" y="52545"/>
                      <a:pt x="46707" y="52202"/>
                      <a:pt x="46707" y="52030"/>
                    </a:cubicBezTo>
                    <a:lnTo>
                      <a:pt x="46707" y="52030"/>
                    </a:lnTo>
                    <a:cubicBezTo>
                      <a:pt x="46707" y="51859"/>
                      <a:pt x="46707" y="50656"/>
                      <a:pt x="47737" y="49969"/>
                    </a:cubicBezTo>
                    <a:lnTo>
                      <a:pt x="47737" y="49969"/>
                    </a:lnTo>
                    <a:cubicBezTo>
                      <a:pt x="48767" y="49282"/>
                      <a:pt x="49111" y="49454"/>
                      <a:pt x="49282" y="49454"/>
                    </a:cubicBezTo>
                    <a:lnTo>
                      <a:pt x="49282" y="49454"/>
                    </a:lnTo>
                    <a:cubicBezTo>
                      <a:pt x="52545" y="49798"/>
                      <a:pt x="60959" y="54949"/>
                      <a:pt x="64565" y="57182"/>
                    </a:cubicBezTo>
                    <a:lnTo>
                      <a:pt x="64565" y="57182"/>
                    </a:lnTo>
                    <a:cubicBezTo>
                      <a:pt x="64565" y="57010"/>
                      <a:pt x="64393" y="56838"/>
                      <a:pt x="64393" y="56667"/>
                    </a:cubicBezTo>
                    <a:lnTo>
                      <a:pt x="64393" y="56667"/>
                    </a:lnTo>
                    <a:cubicBezTo>
                      <a:pt x="64222" y="56323"/>
                      <a:pt x="64050" y="55808"/>
                      <a:pt x="64050" y="55464"/>
                    </a:cubicBezTo>
                    <a:lnTo>
                      <a:pt x="64050" y="55464"/>
                    </a:lnTo>
                    <a:cubicBezTo>
                      <a:pt x="64222" y="52889"/>
                      <a:pt x="66282" y="52374"/>
                      <a:pt x="67141" y="52202"/>
                    </a:cubicBezTo>
                    <a:lnTo>
                      <a:pt x="67141" y="52202"/>
                    </a:lnTo>
                    <a:cubicBezTo>
                      <a:pt x="68171" y="52030"/>
                      <a:pt x="69373" y="52030"/>
                      <a:pt x="70747" y="52030"/>
                    </a:cubicBezTo>
                    <a:lnTo>
                      <a:pt x="70747" y="52030"/>
                    </a:lnTo>
                    <a:cubicBezTo>
                      <a:pt x="73838" y="52030"/>
                      <a:pt x="77787" y="52374"/>
                      <a:pt x="81393" y="52374"/>
                    </a:cubicBezTo>
                    <a:lnTo>
                      <a:pt x="81393" y="52374"/>
                    </a:lnTo>
                    <a:lnTo>
                      <a:pt x="81737" y="52374"/>
                    </a:lnTo>
                    <a:cubicBezTo>
                      <a:pt x="90323" y="52374"/>
                      <a:pt x="90494" y="51343"/>
                      <a:pt x="95474" y="49798"/>
                    </a:cubicBezTo>
                    <a:lnTo>
                      <a:pt x="95474" y="49798"/>
                    </a:lnTo>
                    <a:cubicBezTo>
                      <a:pt x="101999" y="50141"/>
                      <a:pt x="107322" y="55293"/>
                      <a:pt x="109383" y="54777"/>
                    </a:cubicBezTo>
                    <a:lnTo>
                      <a:pt x="109383" y="54777"/>
                    </a:lnTo>
                    <a:cubicBezTo>
                      <a:pt x="109555" y="54777"/>
                      <a:pt x="110756" y="53747"/>
                      <a:pt x="111615" y="50656"/>
                    </a:cubicBezTo>
                    <a:lnTo>
                      <a:pt x="111615" y="50656"/>
                    </a:lnTo>
                    <a:cubicBezTo>
                      <a:pt x="112474" y="47566"/>
                      <a:pt x="112474" y="44474"/>
                      <a:pt x="113504" y="42414"/>
                    </a:cubicBezTo>
                    <a:lnTo>
                      <a:pt x="113504" y="42414"/>
                    </a:lnTo>
                    <a:cubicBezTo>
                      <a:pt x="114363" y="40353"/>
                      <a:pt x="116767" y="39666"/>
                      <a:pt x="117969" y="39666"/>
                    </a:cubicBezTo>
                    <a:lnTo>
                      <a:pt x="117969" y="39666"/>
                    </a:lnTo>
                    <a:cubicBezTo>
                      <a:pt x="120716" y="39838"/>
                      <a:pt x="123635" y="40868"/>
                      <a:pt x="124494" y="40868"/>
                    </a:cubicBezTo>
                    <a:lnTo>
                      <a:pt x="124494" y="40868"/>
                    </a:lnTo>
                    <a:cubicBezTo>
                      <a:pt x="124494" y="40868"/>
                      <a:pt x="124494" y="40868"/>
                      <a:pt x="125696" y="41040"/>
                    </a:cubicBezTo>
                    <a:lnTo>
                      <a:pt x="125696" y="41040"/>
                    </a:lnTo>
                    <a:cubicBezTo>
                      <a:pt x="126383" y="41384"/>
                      <a:pt x="127413" y="41555"/>
                      <a:pt x="128100" y="41555"/>
                    </a:cubicBezTo>
                    <a:lnTo>
                      <a:pt x="128100" y="41555"/>
                    </a:lnTo>
                    <a:cubicBezTo>
                      <a:pt x="129302" y="41555"/>
                      <a:pt x="129817" y="41212"/>
                      <a:pt x="129817" y="41040"/>
                    </a:cubicBezTo>
                    <a:lnTo>
                      <a:pt x="129817" y="41040"/>
                    </a:lnTo>
                    <a:lnTo>
                      <a:pt x="129817" y="41040"/>
                    </a:lnTo>
                    <a:cubicBezTo>
                      <a:pt x="130332" y="40868"/>
                      <a:pt x="126383" y="36747"/>
                      <a:pt x="124837" y="32970"/>
                    </a:cubicBezTo>
                    <a:lnTo>
                      <a:pt x="124837" y="32970"/>
                    </a:lnTo>
                    <a:cubicBezTo>
                      <a:pt x="124322" y="32283"/>
                      <a:pt x="124322" y="31424"/>
                      <a:pt x="124322" y="30909"/>
                    </a:cubicBezTo>
                    <a:lnTo>
                      <a:pt x="124322" y="30909"/>
                    </a:lnTo>
                    <a:cubicBezTo>
                      <a:pt x="124666" y="25929"/>
                      <a:pt x="130332" y="20949"/>
                      <a:pt x="132050" y="18202"/>
                    </a:cubicBezTo>
                    <a:lnTo>
                      <a:pt x="132050" y="18202"/>
                    </a:lnTo>
                    <a:cubicBezTo>
                      <a:pt x="131878" y="18030"/>
                      <a:pt x="132393" y="17687"/>
                      <a:pt x="132221" y="15798"/>
                    </a:cubicBezTo>
                    <a:lnTo>
                      <a:pt x="132221" y="15798"/>
                    </a:lnTo>
                    <a:cubicBezTo>
                      <a:pt x="132221" y="13909"/>
                      <a:pt x="131878" y="11848"/>
                      <a:pt x="131878" y="10131"/>
                    </a:cubicBezTo>
                    <a:lnTo>
                      <a:pt x="131878" y="10131"/>
                    </a:lnTo>
                    <a:lnTo>
                      <a:pt x="131878" y="10131"/>
                    </a:lnTo>
                    <a:cubicBezTo>
                      <a:pt x="131878" y="10131"/>
                      <a:pt x="131878" y="10131"/>
                      <a:pt x="131878" y="10131"/>
                    </a:cubicBezTo>
                    <a:lnTo>
                      <a:pt x="131878" y="10131"/>
                    </a:lnTo>
                    <a:cubicBezTo>
                      <a:pt x="131878" y="9960"/>
                      <a:pt x="131878" y="9960"/>
                      <a:pt x="131878" y="9788"/>
                    </a:cubicBezTo>
                    <a:lnTo>
                      <a:pt x="131878" y="9788"/>
                    </a:lnTo>
                    <a:cubicBezTo>
                      <a:pt x="132565" y="5152"/>
                      <a:pt x="137545" y="5152"/>
                      <a:pt x="140635" y="5152"/>
                    </a:cubicBezTo>
                    <a:lnTo>
                      <a:pt x="140635" y="5152"/>
                    </a:lnTo>
                    <a:cubicBezTo>
                      <a:pt x="142353" y="5152"/>
                      <a:pt x="147847" y="4122"/>
                      <a:pt x="148877" y="3950"/>
                    </a:cubicBezTo>
                    <a:lnTo>
                      <a:pt x="148877" y="3950"/>
                    </a:lnTo>
                    <a:cubicBezTo>
                      <a:pt x="150423" y="3435"/>
                      <a:pt x="159181" y="172"/>
                      <a:pt x="165191" y="0"/>
                    </a:cubicBezTo>
                    <a:lnTo>
                      <a:pt x="165191" y="0"/>
                    </a:lnTo>
                    <a:cubicBezTo>
                      <a:pt x="168968" y="859"/>
                      <a:pt x="169655" y="4637"/>
                      <a:pt x="169655" y="7212"/>
                    </a:cubicBezTo>
                    <a:lnTo>
                      <a:pt x="169655" y="7212"/>
                    </a:lnTo>
                    <a:cubicBezTo>
                      <a:pt x="169655" y="10646"/>
                      <a:pt x="168625" y="14596"/>
                      <a:pt x="168453" y="16656"/>
                    </a:cubicBezTo>
                    <a:lnTo>
                      <a:pt x="168453" y="16656"/>
                    </a:lnTo>
                    <a:lnTo>
                      <a:pt x="168797" y="17000"/>
                    </a:lnTo>
                    <a:lnTo>
                      <a:pt x="168281" y="18202"/>
                    </a:lnTo>
                    <a:lnTo>
                      <a:pt x="168281" y="18202"/>
                    </a:lnTo>
                    <a:cubicBezTo>
                      <a:pt x="168281" y="21980"/>
                      <a:pt x="167766" y="28162"/>
                      <a:pt x="161413" y="34515"/>
                    </a:cubicBezTo>
                    <a:lnTo>
                      <a:pt x="161413" y="34515"/>
                    </a:lnTo>
                    <a:cubicBezTo>
                      <a:pt x="155575" y="40181"/>
                      <a:pt x="149393" y="53404"/>
                      <a:pt x="149564" y="57010"/>
                    </a:cubicBezTo>
                    <a:lnTo>
                      <a:pt x="149564" y="57010"/>
                    </a:lnTo>
                    <a:lnTo>
                      <a:pt x="149564" y="60444"/>
                    </a:lnTo>
                    <a:lnTo>
                      <a:pt x="149049" y="60272"/>
                    </a:lnTo>
                    <a:cubicBezTo>
                      <a:pt x="147161" y="66626"/>
                      <a:pt x="140635" y="70747"/>
                      <a:pt x="140120" y="71434"/>
                    </a:cubicBezTo>
                    <a:lnTo>
                      <a:pt x="140120" y="71434"/>
                    </a:lnTo>
                    <a:lnTo>
                      <a:pt x="139433" y="72121"/>
                    </a:lnTo>
                    <a:lnTo>
                      <a:pt x="138746" y="72121"/>
                    </a:lnTo>
                    <a:cubicBezTo>
                      <a:pt x="138575" y="72121"/>
                      <a:pt x="138403" y="72293"/>
                      <a:pt x="138403" y="72464"/>
                    </a:cubicBezTo>
                    <a:lnTo>
                      <a:pt x="138403" y="72464"/>
                    </a:lnTo>
                    <a:cubicBezTo>
                      <a:pt x="137888" y="72636"/>
                      <a:pt x="137201" y="73151"/>
                      <a:pt x="136514" y="73838"/>
                    </a:cubicBezTo>
                    <a:lnTo>
                      <a:pt x="136514" y="73838"/>
                    </a:lnTo>
                    <a:cubicBezTo>
                      <a:pt x="134969" y="75040"/>
                      <a:pt x="132908" y="76757"/>
                      <a:pt x="131019" y="78646"/>
                    </a:cubicBezTo>
                    <a:lnTo>
                      <a:pt x="131019" y="78646"/>
                    </a:lnTo>
                    <a:cubicBezTo>
                      <a:pt x="127242" y="82252"/>
                      <a:pt x="123635" y="86888"/>
                      <a:pt x="123292" y="88434"/>
                    </a:cubicBezTo>
                    <a:lnTo>
                      <a:pt x="123292" y="88434"/>
                    </a:lnTo>
                    <a:cubicBezTo>
                      <a:pt x="121918" y="92555"/>
                      <a:pt x="119514" y="99080"/>
                      <a:pt x="115221" y="103373"/>
                    </a:cubicBezTo>
                    <a:lnTo>
                      <a:pt x="115221" y="103373"/>
                    </a:lnTo>
                    <a:cubicBezTo>
                      <a:pt x="111787" y="106292"/>
                      <a:pt x="106464" y="106464"/>
                      <a:pt x="100797" y="106636"/>
                    </a:cubicBezTo>
                    <a:lnTo>
                      <a:pt x="100797" y="106636"/>
                    </a:lnTo>
                    <a:cubicBezTo>
                      <a:pt x="95989" y="106636"/>
                      <a:pt x="91524" y="106121"/>
                      <a:pt x="88262" y="105434"/>
                    </a:cubicBezTo>
                    <a:lnTo>
                      <a:pt x="88262" y="105434"/>
                    </a:lnTo>
                    <a:cubicBezTo>
                      <a:pt x="87747" y="106807"/>
                      <a:pt x="86716" y="108697"/>
                      <a:pt x="84313" y="110414"/>
                    </a:cubicBezTo>
                    <a:lnTo>
                      <a:pt x="84313" y="110414"/>
                    </a:lnTo>
                    <a:cubicBezTo>
                      <a:pt x="82252" y="111272"/>
                      <a:pt x="79848" y="111444"/>
                      <a:pt x="76757" y="111615"/>
                    </a:cubicBezTo>
                    <a:lnTo>
                      <a:pt x="76757" y="111615"/>
                    </a:lnTo>
                    <a:cubicBezTo>
                      <a:pt x="67141" y="110757"/>
                      <a:pt x="51858" y="108353"/>
                      <a:pt x="44990" y="107494"/>
                    </a:cubicBezTo>
                    <a:lnTo>
                      <a:pt x="44990" y="107494"/>
                    </a:lnTo>
                    <a:close/>
                    <a:moveTo>
                      <a:pt x="37606" y="95989"/>
                    </a:moveTo>
                    <a:cubicBezTo>
                      <a:pt x="37434" y="96161"/>
                      <a:pt x="37434" y="96333"/>
                      <a:pt x="37434" y="96676"/>
                    </a:cubicBezTo>
                    <a:lnTo>
                      <a:pt x="37434" y="96676"/>
                    </a:lnTo>
                    <a:cubicBezTo>
                      <a:pt x="37434" y="97706"/>
                      <a:pt x="38464" y="100626"/>
                      <a:pt x="45848" y="102686"/>
                    </a:cubicBezTo>
                    <a:lnTo>
                      <a:pt x="45848" y="102686"/>
                    </a:lnTo>
                    <a:cubicBezTo>
                      <a:pt x="52545" y="103717"/>
                      <a:pt x="67827" y="105949"/>
                      <a:pt x="76757" y="105949"/>
                    </a:cubicBezTo>
                    <a:lnTo>
                      <a:pt x="76757" y="105949"/>
                    </a:lnTo>
                    <a:cubicBezTo>
                      <a:pt x="79505" y="105949"/>
                      <a:pt x="81737" y="105606"/>
                      <a:pt x="81908" y="105606"/>
                    </a:cubicBezTo>
                    <a:lnTo>
                      <a:pt x="81908" y="105606"/>
                    </a:lnTo>
                    <a:cubicBezTo>
                      <a:pt x="84141" y="103717"/>
                      <a:pt x="83797" y="103201"/>
                      <a:pt x="83969" y="101656"/>
                    </a:cubicBezTo>
                    <a:lnTo>
                      <a:pt x="83969" y="101656"/>
                    </a:lnTo>
                    <a:cubicBezTo>
                      <a:pt x="83969" y="101484"/>
                      <a:pt x="84656" y="99080"/>
                      <a:pt x="86716" y="99080"/>
                    </a:cubicBezTo>
                    <a:lnTo>
                      <a:pt x="86716" y="99080"/>
                    </a:lnTo>
                    <a:cubicBezTo>
                      <a:pt x="88262" y="99252"/>
                      <a:pt x="88606" y="99767"/>
                      <a:pt x="89121" y="100111"/>
                    </a:cubicBezTo>
                    <a:lnTo>
                      <a:pt x="89121" y="100111"/>
                    </a:lnTo>
                    <a:cubicBezTo>
                      <a:pt x="90323" y="100626"/>
                      <a:pt x="95646" y="101313"/>
                      <a:pt x="100797" y="101141"/>
                    </a:cubicBezTo>
                    <a:lnTo>
                      <a:pt x="100797" y="101141"/>
                    </a:lnTo>
                    <a:cubicBezTo>
                      <a:pt x="105948" y="101313"/>
                      <a:pt x="111272" y="100111"/>
                      <a:pt x="111787" y="99424"/>
                    </a:cubicBezTo>
                    <a:lnTo>
                      <a:pt x="111787" y="99424"/>
                    </a:lnTo>
                    <a:cubicBezTo>
                      <a:pt x="115049" y="96161"/>
                      <a:pt x="117454" y="89980"/>
                      <a:pt x="118656" y="86545"/>
                    </a:cubicBezTo>
                    <a:lnTo>
                      <a:pt x="118656" y="86545"/>
                    </a:lnTo>
                    <a:cubicBezTo>
                      <a:pt x="121060" y="80020"/>
                      <a:pt x="131191" y="69889"/>
                      <a:pt x="137201" y="67313"/>
                    </a:cubicBezTo>
                    <a:lnTo>
                      <a:pt x="137201" y="67313"/>
                    </a:lnTo>
                    <a:cubicBezTo>
                      <a:pt x="139261" y="65596"/>
                      <a:pt x="144928" y="61131"/>
                      <a:pt x="144928" y="56838"/>
                    </a:cubicBezTo>
                    <a:lnTo>
                      <a:pt x="144928" y="56838"/>
                    </a:lnTo>
                    <a:lnTo>
                      <a:pt x="144928" y="56838"/>
                    </a:lnTo>
                    <a:lnTo>
                      <a:pt x="144928" y="56667"/>
                    </a:lnTo>
                    <a:lnTo>
                      <a:pt x="144928" y="56667"/>
                    </a:lnTo>
                    <a:cubicBezTo>
                      <a:pt x="144928" y="56667"/>
                      <a:pt x="144928" y="56667"/>
                      <a:pt x="144928" y="56667"/>
                    </a:cubicBezTo>
                    <a:lnTo>
                      <a:pt x="144928" y="56667"/>
                    </a:lnTo>
                    <a:lnTo>
                      <a:pt x="144928" y="56667"/>
                    </a:lnTo>
                    <a:cubicBezTo>
                      <a:pt x="145100" y="50141"/>
                      <a:pt x="151454" y="37950"/>
                      <a:pt x="158150" y="30909"/>
                    </a:cubicBezTo>
                    <a:lnTo>
                      <a:pt x="158150" y="30909"/>
                    </a:lnTo>
                    <a:cubicBezTo>
                      <a:pt x="163645" y="25242"/>
                      <a:pt x="163645" y="21636"/>
                      <a:pt x="163645" y="18030"/>
                    </a:cubicBezTo>
                    <a:lnTo>
                      <a:pt x="163645" y="18030"/>
                    </a:lnTo>
                    <a:cubicBezTo>
                      <a:pt x="163645" y="18030"/>
                      <a:pt x="163645" y="17859"/>
                      <a:pt x="163645" y="17515"/>
                    </a:cubicBezTo>
                    <a:lnTo>
                      <a:pt x="163645" y="17515"/>
                    </a:lnTo>
                    <a:cubicBezTo>
                      <a:pt x="163645" y="17515"/>
                      <a:pt x="163645" y="17515"/>
                      <a:pt x="163645" y="17515"/>
                    </a:cubicBezTo>
                    <a:lnTo>
                      <a:pt x="163645" y="17515"/>
                    </a:lnTo>
                    <a:cubicBezTo>
                      <a:pt x="163645" y="14424"/>
                      <a:pt x="165019" y="10131"/>
                      <a:pt x="165019" y="7040"/>
                    </a:cubicBezTo>
                    <a:lnTo>
                      <a:pt x="165019" y="7040"/>
                    </a:lnTo>
                    <a:cubicBezTo>
                      <a:pt x="165019" y="5323"/>
                      <a:pt x="164676" y="4808"/>
                      <a:pt x="164847" y="4637"/>
                    </a:cubicBezTo>
                    <a:lnTo>
                      <a:pt x="164847" y="4637"/>
                    </a:lnTo>
                    <a:cubicBezTo>
                      <a:pt x="160726" y="4637"/>
                      <a:pt x="150767" y="8243"/>
                      <a:pt x="150767" y="8243"/>
                    </a:cubicBezTo>
                    <a:lnTo>
                      <a:pt x="150767" y="8243"/>
                    </a:lnTo>
                    <a:lnTo>
                      <a:pt x="149908" y="6010"/>
                    </a:lnTo>
                    <a:lnTo>
                      <a:pt x="150423" y="8414"/>
                    </a:lnTo>
                    <a:cubicBezTo>
                      <a:pt x="150251" y="8414"/>
                      <a:pt x="144241" y="9616"/>
                      <a:pt x="141151" y="9788"/>
                    </a:cubicBezTo>
                    <a:lnTo>
                      <a:pt x="141151" y="9788"/>
                    </a:lnTo>
                    <a:cubicBezTo>
                      <a:pt x="139433" y="9788"/>
                      <a:pt x="137888" y="9788"/>
                      <a:pt x="137373" y="9960"/>
                    </a:cubicBezTo>
                    <a:lnTo>
                      <a:pt x="137373" y="9960"/>
                    </a:lnTo>
                    <a:cubicBezTo>
                      <a:pt x="137373" y="10990"/>
                      <a:pt x="137716" y="13222"/>
                      <a:pt x="137716" y="15455"/>
                    </a:cubicBezTo>
                    <a:lnTo>
                      <a:pt x="137716" y="15455"/>
                    </a:lnTo>
                    <a:cubicBezTo>
                      <a:pt x="137716" y="17687"/>
                      <a:pt x="137716" y="20434"/>
                      <a:pt x="135999" y="21121"/>
                    </a:cubicBezTo>
                    <a:lnTo>
                      <a:pt x="135999" y="21121"/>
                    </a:lnTo>
                    <a:cubicBezTo>
                      <a:pt x="134282" y="23869"/>
                      <a:pt x="129474" y="29879"/>
                      <a:pt x="129817" y="30737"/>
                    </a:cubicBezTo>
                    <a:lnTo>
                      <a:pt x="129817" y="30737"/>
                    </a:lnTo>
                    <a:lnTo>
                      <a:pt x="128959" y="30737"/>
                    </a:lnTo>
                    <a:lnTo>
                      <a:pt x="129817" y="30737"/>
                    </a:lnTo>
                    <a:cubicBezTo>
                      <a:pt x="130332" y="33313"/>
                      <a:pt x="134625" y="36060"/>
                      <a:pt x="135140" y="40697"/>
                    </a:cubicBezTo>
                    <a:lnTo>
                      <a:pt x="135140" y="40697"/>
                    </a:lnTo>
                    <a:cubicBezTo>
                      <a:pt x="135140" y="41384"/>
                      <a:pt x="134969" y="42071"/>
                      <a:pt x="134625" y="42758"/>
                    </a:cubicBezTo>
                    <a:lnTo>
                      <a:pt x="134625" y="42758"/>
                    </a:lnTo>
                    <a:cubicBezTo>
                      <a:pt x="133252" y="45333"/>
                      <a:pt x="130504" y="46192"/>
                      <a:pt x="128444" y="46192"/>
                    </a:cubicBezTo>
                    <a:lnTo>
                      <a:pt x="128444" y="46192"/>
                    </a:lnTo>
                    <a:cubicBezTo>
                      <a:pt x="126726" y="46192"/>
                      <a:pt x="125181" y="45677"/>
                      <a:pt x="125009" y="45333"/>
                    </a:cubicBezTo>
                    <a:lnTo>
                      <a:pt x="125009" y="45333"/>
                    </a:lnTo>
                    <a:lnTo>
                      <a:pt x="125009" y="45333"/>
                    </a:lnTo>
                    <a:cubicBezTo>
                      <a:pt x="122434" y="45161"/>
                      <a:pt x="119858" y="44131"/>
                      <a:pt x="118484" y="44303"/>
                    </a:cubicBezTo>
                    <a:lnTo>
                      <a:pt x="118484" y="44303"/>
                    </a:lnTo>
                    <a:cubicBezTo>
                      <a:pt x="118484" y="44303"/>
                      <a:pt x="118484" y="43959"/>
                      <a:pt x="118484" y="44131"/>
                    </a:cubicBezTo>
                    <a:lnTo>
                      <a:pt x="118484" y="44131"/>
                    </a:lnTo>
                    <a:cubicBezTo>
                      <a:pt x="117110" y="44990"/>
                      <a:pt x="118999" y="58040"/>
                      <a:pt x="110070" y="59414"/>
                    </a:cubicBezTo>
                    <a:lnTo>
                      <a:pt x="110070" y="59414"/>
                    </a:lnTo>
                    <a:cubicBezTo>
                      <a:pt x="104403" y="58899"/>
                      <a:pt x="99767" y="54091"/>
                      <a:pt x="97019" y="54262"/>
                    </a:cubicBezTo>
                    <a:lnTo>
                      <a:pt x="97019" y="54262"/>
                    </a:lnTo>
                    <a:cubicBezTo>
                      <a:pt x="93757" y="55464"/>
                      <a:pt x="91353" y="57010"/>
                      <a:pt x="82423" y="57010"/>
                    </a:cubicBezTo>
                    <a:lnTo>
                      <a:pt x="82423" y="57010"/>
                    </a:lnTo>
                    <a:lnTo>
                      <a:pt x="82080" y="57010"/>
                    </a:lnTo>
                    <a:cubicBezTo>
                      <a:pt x="78302" y="57010"/>
                      <a:pt x="74181" y="56667"/>
                      <a:pt x="71434" y="56667"/>
                    </a:cubicBezTo>
                    <a:lnTo>
                      <a:pt x="71434" y="56667"/>
                    </a:lnTo>
                    <a:cubicBezTo>
                      <a:pt x="71090" y="56667"/>
                      <a:pt x="70575" y="56667"/>
                      <a:pt x="70232" y="56667"/>
                    </a:cubicBezTo>
                    <a:lnTo>
                      <a:pt x="70232" y="56667"/>
                    </a:lnTo>
                    <a:cubicBezTo>
                      <a:pt x="71605" y="58040"/>
                      <a:pt x="74525" y="60788"/>
                      <a:pt x="75212" y="63878"/>
                    </a:cubicBezTo>
                    <a:lnTo>
                      <a:pt x="75212" y="63878"/>
                    </a:lnTo>
                    <a:cubicBezTo>
                      <a:pt x="75212" y="65080"/>
                      <a:pt x="74353" y="66283"/>
                      <a:pt x="73151" y="66798"/>
                    </a:cubicBezTo>
                    <a:lnTo>
                      <a:pt x="73151" y="66798"/>
                    </a:lnTo>
                    <a:cubicBezTo>
                      <a:pt x="72464" y="66970"/>
                      <a:pt x="71949" y="67141"/>
                      <a:pt x="71434" y="67141"/>
                    </a:cubicBezTo>
                    <a:lnTo>
                      <a:pt x="71434" y="67141"/>
                    </a:lnTo>
                    <a:cubicBezTo>
                      <a:pt x="66282" y="66626"/>
                      <a:pt x="63191" y="61131"/>
                      <a:pt x="63363" y="61646"/>
                    </a:cubicBezTo>
                    <a:lnTo>
                      <a:pt x="63363" y="61646"/>
                    </a:lnTo>
                    <a:cubicBezTo>
                      <a:pt x="63363" y="61646"/>
                      <a:pt x="56151" y="57353"/>
                      <a:pt x="51858" y="55293"/>
                    </a:cubicBezTo>
                    <a:lnTo>
                      <a:pt x="51858" y="55293"/>
                    </a:lnTo>
                    <a:cubicBezTo>
                      <a:pt x="51858" y="57525"/>
                      <a:pt x="51687" y="59929"/>
                      <a:pt x="51172" y="61818"/>
                    </a:cubicBezTo>
                    <a:lnTo>
                      <a:pt x="51172" y="61818"/>
                    </a:lnTo>
                    <a:cubicBezTo>
                      <a:pt x="50828" y="62505"/>
                      <a:pt x="51000" y="64050"/>
                      <a:pt x="49282" y="64393"/>
                    </a:cubicBezTo>
                    <a:lnTo>
                      <a:pt x="49282" y="64393"/>
                    </a:lnTo>
                    <a:cubicBezTo>
                      <a:pt x="48595" y="64737"/>
                      <a:pt x="47737" y="64909"/>
                      <a:pt x="47222" y="64909"/>
                    </a:cubicBezTo>
                    <a:lnTo>
                      <a:pt x="47222" y="64909"/>
                    </a:lnTo>
                    <a:cubicBezTo>
                      <a:pt x="42929" y="64565"/>
                      <a:pt x="41555" y="61131"/>
                      <a:pt x="41040" y="60616"/>
                    </a:cubicBezTo>
                    <a:lnTo>
                      <a:pt x="41040" y="60616"/>
                    </a:lnTo>
                    <a:cubicBezTo>
                      <a:pt x="41040" y="60616"/>
                      <a:pt x="39666" y="57697"/>
                      <a:pt x="38979" y="56323"/>
                    </a:cubicBezTo>
                    <a:lnTo>
                      <a:pt x="38979" y="56323"/>
                    </a:lnTo>
                    <a:cubicBezTo>
                      <a:pt x="38464" y="56838"/>
                      <a:pt x="37777" y="57525"/>
                      <a:pt x="37091" y="58212"/>
                    </a:cubicBezTo>
                    <a:lnTo>
                      <a:pt x="37091" y="58212"/>
                    </a:lnTo>
                    <a:cubicBezTo>
                      <a:pt x="35717" y="59929"/>
                      <a:pt x="34686" y="61646"/>
                      <a:pt x="34000" y="61990"/>
                    </a:cubicBezTo>
                    <a:lnTo>
                      <a:pt x="34000" y="61990"/>
                    </a:lnTo>
                    <a:cubicBezTo>
                      <a:pt x="32626" y="64393"/>
                      <a:pt x="30222" y="66798"/>
                      <a:pt x="26788" y="66970"/>
                    </a:cubicBezTo>
                    <a:lnTo>
                      <a:pt x="26788" y="66970"/>
                    </a:lnTo>
                    <a:cubicBezTo>
                      <a:pt x="25242" y="66970"/>
                      <a:pt x="23697" y="66454"/>
                      <a:pt x="23182" y="65596"/>
                    </a:cubicBezTo>
                    <a:lnTo>
                      <a:pt x="23182" y="65596"/>
                    </a:lnTo>
                    <a:cubicBezTo>
                      <a:pt x="18717" y="62677"/>
                      <a:pt x="18374" y="56323"/>
                      <a:pt x="16828" y="51515"/>
                    </a:cubicBezTo>
                    <a:lnTo>
                      <a:pt x="16828" y="51515"/>
                    </a:lnTo>
                    <a:cubicBezTo>
                      <a:pt x="14767" y="46020"/>
                      <a:pt x="16828" y="47222"/>
                      <a:pt x="14081" y="46879"/>
                    </a:cubicBezTo>
                    <a:lnTo>
                      <a:pt x="14081" y="46879"/>
                    </a:lnTo>
                    <a:cubicBezTo>
                      <a:pt x="10990" y="46879"/>
                      <a:pt x="5151" y="51859"/>
                      <a:pt x="5151" y="59585"/>
                    </a:cubicBezTo>
                    <a:lnTo>
                      <a:pt x="5151" y="59585"/>
                    </a:lnTo>
                    <a:lnTo>
                      <a:pt x="2919" y="59585"/>
                    </a:lnTo>
                    <a:lnTo>
                      <a:pt x="5151" y="59585"/>
                    </a:lnTo>
                    <a:cubicBezTo>
                      <a:pt x="5151" y="67485"/>
                      <a:pt x="9444" y="70404"/>
                      <a:pt x="10303" y="71091"/>
                    </a:cubicBezTo>
                    <a:lnTo>
                      <a:pt x="10303" y="71091"/>
                    </a:lnTo>
                    <a:cubicBezTo>
                      <a:pt x="15282" y="71778"/>
                      <a:pt x="21464" y="77616"/>
                      <a:pt x="23868" y="81394"/>
                    </a:cubicBezTo>
                    <a:lnTo>
                      <a:pt x="23868" y="81394"/>
                    </a:lnTo>
                    <a:cubicBezTo>
                      <a:pt x="23868" y="81394"/>
                      <a:pt x="24727" y="81737"/>
                      <a:pt x="26101" y="82252"/>
                    </a:cubicBezTo>
                    <a:lnTo>
                      <a:pt x="26101" y="82252"/>
                    </a:lnTo>
                    <a:cubicBezTo>
                      <a:pt x="27646" y="82767"/>
                      <a:pt x="29535" y="83282"/>
                      <a:pt x="31081" y="83110"/>
                    </a:cubicBezTo>
                    <a:lnTo>
                      <a:pt x="31081" y="83110"/>
                    </a:lnTo>
                    <a:cubicBezTo>
                      <a:pt x="32111" y="83110"/>
                      <a:pt x="33141" y="82939"/>
                      <a:pt x="33484" y="82767"/>
                    </a:cubicBezTo>
                    <a:lnTo>
                      <a:pt x="33484" y="82767"/>
                    </a:lnTo>
                    <a:cubicBezTo>
                      <a:pt x="35889" y="82252"/>
                      <a:pt x="44818" y="71263"/>
                      <a:pt x="50141" y="70404"/>
                    </a:cubicBezTo>
                    <a:lnTo>
                      <a:pt x="50141" y="70404"/>
                    </a:lnTo>
                    <a:cubicBezTo>
                      <a:pt x="51000" y="70404"/>
                      <a:pt x="51687" y="70919"/>
                      <a:pt x="52202" y="71434"/>
                    </a:cubicBezTo>
                    <a:lnTo>
                      <a:pt x="52202" y="71434"/>
                    </a:lnTo>
                    <a:cubicBezTo>
                      <a:pt x="52717" y="71949"/>
                      <a:pt x="52888" y="72636"/>
                      <a:pt x="52888" y="72464"/>
                    </a:cubicBezTo>
                    <a:lnTo>
                      <a:pt x="52888" y="72464"/>
                    </a:lnTo>
                    <a:cubicBezTo>
                      <a:pt x="53747" y="74525"/>
                      <a:pt x="53919" y="76929"/>
                      <a:pt x="53919" y="78131"/>
                    </a:cubicBezTo>
                    <a:lnTo>
                      <a:pt x="53919" y="78131"/>
                    </a:lnTo>
                    <a:cubicBezTo>
                      <a:pt x="57010" y="76586"/>
                      <a:pt x="61989" y="73151"/>
                      <a:pt x="65939" y="72979"/>
                    </a:cubicBezTo>
                    <a:lnTo>
                      <a:pt x="65939" y="72979"/>
                    </a:lnTo>
                    <a:cubicBezTo>
                      <a:pt x="66626" y="72808"/>
                      <a:pt x="68171" y="73323"/>
                      <a:pt x="69030" y="74353"/>
                    </a:cubicBezTo>
                    <a:lnTo>
                      <a:pt x="69030" y="74353"/>
                    </a:lnTo>
                    <a:cubicBezTo>
                      <a:pt x="73151" y="77444"/>
                      <a:pt x="81737" y="86202"/>
                      <a:pt x="82595" y="91868"/>
                    </a:cubicBezTo>
                    <a:lnTo>
                      <a:pt x="82595" y="91868"/>
                    </a:lnTo>
                    <a:cubicBezTo>
                      <a:pt x="82595" y="93070"/>
                      <a:pt x="81908" y="93929"/>
                      <a:pt x="82080" y="93585"/>
                    </a:cubicBezTo>
                    <a:lnTo>
                      <a:pt x="82080" y="93585"/>
                    </a:lnTo>
                    <a:cubicBezTo>
                      <a:pt x="81393" y="95131"/>
                      <a:pt x="79505" y="95989"/>
                      <a:pt x="78302" y="95818"/>
                    </a:cubicBezTo>
                    <a:lnTo>
                      <a:pt x="78302" y="95818"/>
                    </a:lnTo>
                    <a:cubicBezTo>
                      <a:pt x="77100" y="95818"/>
                      <a:pt x="76070" y="95474"/>
                      <a:pt x="75555" y="95303"/>
                    </a:cubicBezTo>
                    <a:lnTo>
                      <a:pt x="75555" y="95303"/>
                    </a:lnTo>
                    <a:cubicBezTo>
                      <a:pt x="75040" y="96504"/>
                      <a:pt x="73494" y="98393"/>
                      <a:pt x="71434" y="98222"/>
                    </a:cubicBezTo>
                    <a:lnTo>
                      <a:pt x="71434" y="98222"/>
                    </a:lnTo>
                    <a:cubicBezTo>
                      <a:pt x="70060" y="98222"/>
                      <a:pt x="68858" y="97878"/>
                      <a:pt x="67312" y="97535"/>
                    </a:cubicBezTo>
                    <a:lnTo>
                      <a:pt x="67312" y="97535"/>
                    </a:lnTo>
                    <a:cubicBezTo>
                      <a:pt x="62504" y="97363"/>
                      <a:pt x="57696" y="94788"/>
                      <a:pt x="52202" y="93757"/>
                    </a:cubicBezTo>
                    <a:lnTo>
                      <a:pt x="52202" y="93757"/>
                    </a:lnTo>
                    <a:cubicBezTo>
                      <a:pt x="47565" y="93757"/>
                      <a:pt x="40697" y="93929"/>
                      <a:pt x="38636" y="95131"/>
                    </a:cubicBezTo>
                    <a:lnTo>
                      <a:pt x="38636" y="95131"/>
                    </a:lnTo>
                    <a:lnTo>
                      <a:pt x="37606" y="95989"/>
                    </a:lnTo>
                    <a:lnTo>
                      <a:pt x="37606" y="95989"/>
                    </a:lnTo>
                    <a:close/>
                    <a:moveTo>
                      <a:pt x="149393" y="55293"/>
                    </a:moveTo>
                    <a:cubicBezTo>
                      <a:pt x="149393" y="55293"/>
                      <a:pt x="149564" y="55464"/>
                      <a:pt x="149564" y="55636"/>
                    </a:cubicBezTo>
                    <a:lnTo>
                      <a:pt x="149564" y="55636"/>
                    </a:lnTo>
                    <a:cubicBezTo>
                      <a:pt x="149564" y="55293"/>
                      <a:pt x="149393" y="55293"/>
                      <a:pt x="149393" y="55293"/>
                    </a:cubicBezTo>
                    <a:lnTo>
                      <a:pt x="149393" y="55293"/>
                    </a:lnTo>
                    <a:lnTo>
                      <a:pt x="149393" y="55293"/>
                    </a:lnTo>
                    <a:lnTo>
                      <a:pt x="149393" y="55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" name="图形 7">
              <a:extLst>
                <a:ext uri="{FF2B5EF4-FFF2-40B4-BE49-F238E27FC236}">
                  <a16:creationId xmlns:a16="http://schemas.microsoft.com/office/drawing/2014/main" xmlns="" id="{1CCFA64E-81F8-4ED0-87B1-954375C1F6E9}"/>
                </a:ext>
              </a:extLst>
            </p:cNvPr>
            <p:cNvGrpSpPr/>
            <p:nvPr/>
          </p:nvGrpSpPr>
          <p:grpSpPr>
            <a:xfrm>
              <a:off x="7118759" y="6197626"/>
              <a:ext cx="43959" cy="23044"/>
              <a:chOff x="7118759" y="6197626"/>
              <a:chExt cx="43959" cy="23044"/>
            </a:xfrm>
            <a:solidFill>
              <a:srgbClr val="B4B4B4"/>
            </a:solidFill>
          </p:grpSpPr>
          <p:sp>
            <p:nvSpPr>
              <p:cNvPr id="3677" name="任意多边形: 形状 3676">
                <a:extLst>
                  <a:ext uri="{FF2B5EF4-FFF2-40B4-BE49-F238E27FC236}">
                    <a16:creationId xmlns:a16="http://schemas.microsoft.com/office/drawing/2014/main" xmlns="" id="{ECF99786-1C4C-4A9E-8439-F893261C3961}"/>
                  </a:ext>
                </a:extLst>
              </p:cNvPr>
              <p:cNvSpPr/>
              <p:nvPr/>
            </p:nvSpPr>
            <p:spPr>
              <a:xfrm>
                <a:off x="7121266" y="6200202"/>
                <a:ext cx="39047" cy="18374"/>
              </a:xfrm>
              <a:custGeom>
                <a:avLst/>
                <a:gdLst>
                  <a:gd name="connsiteX0" fmla="*/ 13977 w 39047"/>
                  <a:gd name="connsiteY0" fmla="*/ 0 h 18374"/>
                  <a:gd name="connsiteX1" fmla="*/ 68 w 39047"/>
                  <a:gd name="connsiteY1" fmla="*/ 6353 h 18374"/>
                  <a:gd name="connsiteX2" fmla="*/ 5047 w 39047"/>
                  <a:gd name="connsiteY2" fmla="*/ 11505 h 18374"/>
                  <a:gd name="connsiteX3" fmla="*/ 1270 w 39047"/>
                  <a:gd name="connsiteY3" fmla="*/ 15282 h 18374"/>
                  <a:gd name="connsiteX4" fmla="*/ 10027 w 39047"/>
                  <a:gd name="connsiteY4" fmla="*/ 17859 h 18374"/>
                  <a:gd name="connsiteX5" fmla="*/ 39047 w 39047"/>
                  <a:gd name="connsiteY5" fmla="*/ 14081 h 18374"/>
                  <a:gd name="connsiteX6" fmla="*/ 35270 w 39047"/>
                  <a:gd name="connsiteY6" fmla="*/ 5151 h 18374"/>
                  <a:gd name="connsiteX7" fmla="*/ 23936 w 39047"/>
                  <a:gd name="connsiteY7" fmla="*/ 2576 h 18374"/>
                  <a:gd name="connsiteX8" fmla="*/ 13977 w 39047"/>
                  <a:gd name="connsiteY8" fmla="*/ 0 h 18374"/>
                  <a:gd name="connsiteX9" fmla="*/ 13977 w 39047"/>
                  <a:gd name="connsiteY9" fmla="*/ 0 h 18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047" h="18374">
                    <a:moveTo>
                      <a:pt x="13977" y="0"/>
                    </a:moveTo>
                    <a:cubicBezTo>
                      <a:pt x="13977" y="0"/>
                      <a:pt x="-1134" y="3778"/>
                      <a:pt x="68" y="6353"/>
                    </a:cubicBezTo>
                    <a:cubicBezTo>
                      <a:pt x="1270" y="8929"/>
                      <a:pt x="6422" y="10131"/>
                      <a:pt x="5047" y="11505"/>
                    </a:cubicBezTo>
                    <a:cubicBezTo>
                      <a:pt x="3846" y="12707"/>
                      <a:pt x="68" y="12707"/>
                      <a:pt x="1270" y="15282"/>
                    </a:cubicBezTo>
                    <a:cubicBezTo>
                      <a:pt x="1270" y="16485"/>
                      <a:pt x="7624" y="17859"/>
                      <a:pt x="10027" y="17859"/>
                    </a:cubicBezTo>
                    <a:cubicBezTo>
                      <a:pt x="12603" y="17859"/>
                      <a:pt x="39047" y="20434"/>
                      <a:pt x="39047" y="14081"/>
                    </a:cubicBezTo>
                    <a:cubicBezTo>
                      <a:pt x="39047" y="7727"/>
                      <a:pt x="36472" y="5151"/>
                      <a:pt x="35270" y="5151"/>
                    </a:cubicBezTo>
                    <a:cubicBezTo>
                      <a:pt x="32694" y="5151"/>
                      <a:pt x="26512" y="5151"/>
                      <a:pt x="23936" y="2576"/>
                    </a:cubicBezTo>
                    <a:cubicBezTo>
                      <a:pt x="21533" y="0"/>
                      <a:pt x="15179" y="0"/>
                      <a:pt x="13977" y="0"/>
                    </a:cubicBezTo>
                    <a:lnTo>
                      <a:pt x="13977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8" name="任意多边形: 形状 3677">
                <a:extLst>
                  <a:ext uri="{FF2B5EF4-FFF2-40B4-BE49-F238E27FC236}">
                    <a16:creationId xmlns:a16="http://schemas.microsoft.com/office/drawing/2014/main" xmlns="" id="{3465707C-7CC2-4AD5-A6AA-8CCC273272D1}"/>
                  </a:ext>
                </a:extLst>
              </p:cNvPr>
              <p:cNvSpPr/>
              <p:nvPr/>
            </p:nvSpPr>
            <p:spPr>
              <a:xfrm>
                <a:off x="7118759" y="6197626"/>
                <a:ext cx="43959" cy="23044"/>
              </a:xfrm>
              <a:custGeom>
                <a:avLst/>
                <a:gdLst>
                  <a:gd name="connsiteX0" fmla="*/ 12707 w 43959"/>
                  <a:gd name="connsiteY0" fmla="*/ 22666 h 23044"/>
                  <a:gd name="connsiteX1" fmla="*/ 2061 w 43959"/>
                  <a:gd name="connsiteY1" fmla="*/ 18888 h 23044"/>
                  <a:gd name="connsiteX2" fmla="*/ 2061 w 43959"/>
                  <a:gd name="connsiteY2" fmla="*/ 18888 h 23044"/>
                  <a:gd name="connsiteX3" fmla="*/ 1889 w 43959"/>
                  <a:gd name="connsiteY3" fmla="*/ 19060 h 23044"/>
                  <a:gd name="connsiteX4" fmla="*/ 1202 w 43959"/>
                  <a:gd name="connsiteY4" fmla="*/ 16828 h 23044"/>
                  <a:gd name="connsiteX5" fmla="*/ 1202 w 43959"/>
                  <a:gd name="connsiteY5" fmla="*/ 16828 h 23044"/>
                  <a:gd name="connsiteX6" fmla="*/ 3606 w 43959"/>
                  <a:gd name="connsiteY6" fmla="*/ 13222 h 23044"/>
                  <a:gd name="connsiteX7" fmla="*/ 3606 w 43959"/>
                  <a:gd name="connsiteY7" fmla="*/ 13222 h 23044"/>
                  <a:gd name="connsiteX8" fmla="*/ 686 w 43959"/>
                  <a:gd name="connsiteY8" fmla="*/ 10474 h 23044"/>
                  <a:gd name="connsiteX9" fmla="*/ 686 w 43959"/>
                  <a:gd name="connsiteY9" fmla="*/ 10474 h 23044"/>
                  <a:gd name="connsiteX10" fmla="*/ 0 w 43959"/>
                  <a:gd name="connsiteY10" fmla="*/ 8586 h 23044"/>
                  <a:gd name="connsiteX11" fmla="*/ 0 w 43959"/>
                  <a:gd name="connsiteY11" fmla="*/ 8586 h 23044"/>
                  <a:gd name="connsiteX12" fmla="*/ 8586 w 43959"/>
                  <a:gd name="connsiteY12" fmla="*/ 2232 h 23044"/>
                  <a:gd name="connsiteX13" fmla="*/ 8586 w 43959"/>
                  <a:gd name="connsiteY13" fmla="*/ 2232 h 23044"/>
                  <a:gd name="connsiteX14" fmla="*/ 15626 w 43959"/>
                  <a:gd name="connsiteY14" fmla="*/ 171 h 23044"/>
                  <a:gd name="connsiteX15" fmla="*/ 15626 w 43959"/>
                  <a:gd name="connsiteY15" fmla="*/ 171 h 23044"/>
                  <a:gd name="connsiteX16" fmla="*/ 16485 w 43959"/>
                  <a:gd name="connsiteY16" fmla="*/ 0 h 23044"/>
                  <a:gd name="connsiteX17" fmla="*/ 16485 w 43959"/>
                  <a:gd name="connsiteY17" fmla="*/ 0 h 23044"/>
                  <a:gd name="connsiteX18" fmla="*/ 28161 w 43959"/>
                  <a:gd name="connsiteY18" fmla="*/ 3263 h 23044"/>
                  <a:gd name="connsiteX19" fmla="*/ 28161 w 43959"/>
                  <a:gd name="connsiteY19" fmla="*/ 3263 h 23044"/>
                  <a:gd name="connsiteX20" fmla="*/ 37605 w 43959"/>
                  <a:gd name="connsiteY20" fmla="*/ 4979 h 23044"/>
                  <a:gd name="connsiteX21" fmla="*/ 37605 w 43959"/>
                  <a:gd name="connsiteY21" fmla="*/ 4979 h 23044"/>
                  <a:gd name="connsiteX22" fmla="*/ 37777 w 43959"/>
                  <a:gd name="connsiteY22" fmla="*/ 4979 h 23044"/>
                  <a:gd name="connsiteX23" fmla="*/ 43959 w 43959"/>
                  <a:gd name="connsiteY23" fmla="*/ 16313 h 23044"/>
                  <a:gd name="connsiteX24" fmla="*/ 43959 w 43959"/>
                  <a:gd name="connsiteY24" fmla="*/ 16313 h 23044"/>
                  <a:gd name="connsiteX25" fmla="*/ 43959 w 43959"/>
                  <a:gd name="connsiteY25" fmla="*/ 20262 h 23044"/>
                  <a:gd name="connsiteX26" fmla="*/ 42413 w 43959"/>
                  <a:gd name="connsiteY26" fmla="*/ 19403 h 23044"/>
                  <a:gd name="connsiteX27" fmla="*/ 25586 w 43959"/>
                  <a:gd name="connsiteY27" fmla="*/ 23010 h 23044"/>
                  <a:gd name="connsiteX28" fmla="*/ 25586 w 43959"/>
                  <a:gd name="connsiteY28" fmla="*/ 23010 h 23044"/>
                  <a:gd name="connsiteX29" fmla="*/ 12707 w 43959"/>
                  <a:gd name="connsiteY29" fmla="*/ 22666 h 23044"/>
                  <a:gd name="connsiteX30" fmla="*/ 12707 w 43959"/>
                  <a:gd name="connsiteY30" fmla="*/ 22666 h 23044"/>
                  <a:gd name="connsiteX31" fmla="*/ 25757 w 43959"/>
                  <a:gd name="connsiteY31" fmla="*/ 18202 h 23044"/>
                  <a:gd name="connsiteX32" fmla="*/ 38979 w 43959"/>
                  <a:gd name="connsiteY32" fmla="*/ 16485 h 23044"/>
                  <a:gd name="connsiteX33" fmla="*/ 38979 w 43959"/>
                  <a:gd name="connsiteY33" fmla="*/ 16485 h 23044"/>
                  <a:gd name="connsiteX34" fmla="*/ 39323 w 43959"/>
                  <a:gd name="connsiteY34" fmla="*/ 16313 h 23044"/>
                  <a:gd name="connsiteX35" fmla="*/ 39323 w 43959"/>
                  <a:gd name="connsiteY35" fmla="*/ 16313 h 23044"/>
                  <a:gd name="connsiteX36" fmla="*/ 39323 w 43959"/>
                  <a:gd name="connsiteY36" fmla="*/ 15798 h 23044"/>
                  <a:gd name="connsiteX37" fmla="*/ 39323 w 43959"/>
                  <a:gd name="connsiteY37" fmla="*/ 15798 h 23044"/>
                  <a:gd name="connsiteX38" fmla="*/ 37605 w 43959"/>
                  <a:gd name="connsiteY38" fmla="*/ 9959 h 23044"/>
                  <a:gd name="connsiteX39" fmla="*/ 37605 w 43959"/>
                  <a:gd name="connsiteY39" fmla="*/ 9959 h 23044"/>
                  <a:gd name="connsiteX40" fmla="*/ 24899 w 43959"/>
                  <a:gd name="connsiteY40" fmla="*/ 6697 h 23044"/>
                  <a:gd name="connsiteX41" fmla="*/ 24899 w 43959"/>
                  <a:gd name="connsiteY41" fmla="*/ 6697 h 23044"/>
                  <a:gd name="connsiteX42" fmla="*/ 17000 w 43959"/>
                  <a:gd name="connsiteY42" fmla="*/ 4808 h 23044"/>
                  <a:gd name="connsiteX43" fmla="*/ 17000 w 43959"/>
                  <a:gd name="connsiteY43" fmla="*/ 4808 h 23044"/>
                  <a:gd name="connsiteX44" fmla="*/ 5666 w 43959"/>
                  <a:gd name="connsiteY44" fmla="*/ 8586 h 23044"/>
                  <a:gd name="connsiteX45" fmla="*/ 5666 w 43959"/>
                  <a:gd name="connsiteY45" fmla="*/ 8586 h 23044"/>
                  <a:gd name="connsiteX46" fmla="*/ 10303 w 43959"/>
                  <a:gd name="connsiteY46" fmla="*/ 13394 h 23044"/>
                  <a:gd name="connsiteX47" fmla="*/ 10303 w 43959"/>
                  <a:gd name="connsiteY47" fmla="*/ 13394 h 23044"/>
                  <a:gd name="connsiteX48" fmla="*/ 9444 w 43959"/>
                  <a:gd name="connsiteY48" fmla="*/ 15626 h 23044"/>
                  <a:gd name="connsiteX49" fmla="*/ 9444 w 43959"/>
                  <a:gd name="connsiteY49" fmla="*/ 15626 h 23044"/>
                  <a:gd name="connsiteX50" fmla="*/ 7384 w 43959"/>
                  <a:gd name="connsiteY50" fmla="*/ 16828 h 23044"/>
                  <a:gd name="connsiteX51" fmla="*/ 7384 w 43959"/>
                  <a:gd name="connsiteY51" fmla="*/ 16828 h 23044"/>
                  <a:gd name="connsiteX52" fmla="*/ 8070 w 43959"/>
                  <a:gd name="connsiteY52" fmla="*/ 17000 h 23044"/>
                  <a:gd name="connsiteX53" fmla="*/ 8070 w 43959"/>
                  <a:gd name="connsiteY53" fmla="*/ 17000 h 23044"/>
                  <a:gd name="connsiteX54" fmla="*/ 12879 w 43959"/>
                  <a:gd name="connsiteY54" fmla="*/ 17687 h 23044"/>
                  <a:gd name="connsiteX55" fmla="*/ 12879 w 43959"/>
                  <a:gd name="connsiteY55" fmla="*/ 17687 h 23044"/>
                  <a:gd name="connsiteX56" fmla="*/ 25757 w 43959"/>
                  <a:gd name="connsiteY56" fmla="*/ 18202 h 23044"/>
                  <a:gd name="connsiteX57" fmla="*/ 25757 w 43959"/>
                  <a:gd name="connsiteY57" fmla="*/ 18202 h 23044"/>
                  <a:gd name="connsiteX58" fmla="*/ 43959 w 43959"/>
                  <a:gd name="connsiteY58" fmla="*/ 16313 h 23044"/>
                  <a:gd name="connsiteX59" fmla="*/ 43959 w 43959"/>
                  <a:gd name="connsiteY59" fmla="*/ 15798 h 23044"/>
                  <a:gd name="connsiteX60" fmla="*/ 43959 w 43959"/>
                  <a:gd name="connsiteY60" fmla="*/ 15798 h 23044"/>
                  <a:gd name="connsiteX61" fmla="*/ 43959 w 43959"/>
                  <a:gd name="connsiteY61" fmla="*/ 16313 h 23044"/>
                  <a:gd name="connsiteX62" fmla="*/ 43959 w 43959"/>
                  <a:gd name="connsiteY62" fmla="*/ 16313 h 23044"/>
                  <a:gd name="connsiteX63" fmla="*/ 5666 w 43959"/>
                  <a:gd name="connsiteY63" fmla="*/ 14595 h 23044"/>
                  <a:gd name="connsiteX64" fmla="*/ 5666 w 43959"/>
                  <a:gd name="connsiteY64" fmla="*/ 14595 h 23044"/>
                  <a:gd name="connsiteX65" fmla="*/ 5666 w 43959"/>
                  <a:gd name="connsiteY65" fmla="*/ 14595 h 23044"/>
                  <a:gd name="connsiteX66" fmla="*/ 5666 w 43959"/>
                  <a:gd name="connsiteY66" fmla="*/ 14595 h 23044"/>
                  <a:gd name="connsiteX67" fmla="*/ 5666 w 43959"/>
                  <a:gd name="connsiteY67" fmla="*/ 14595 h 23044"/>
                  <a:gd name="connsiteX68" fmla="*/ 5838 w 43959"/>
                  <a:gd name="connsiteY68" fmla="*/ 12535 h 23044"/>
                  <a:gd name="connsiteX69" fmla="*/ 5838 w 43959"/>
                  <a:gd name="connsiteY69" fmla="*/ 12535 h 23044"/>
                  <a:gd name="connsiteX70" fmla="*/ 5838 w 43959"/>
                  <a:gd name="connsiteY70" fmla="*/ 12535 h 23044"/>
                  <a:gd name="connsiteX71" fmla="*/ 5838 w 43959"/>
                  <a:gd name="connsiteY71" fmla="*/ 12535 h 23044"/>
                  <a:gd name="connsiteX72" fmla="*/ 5838 w 43959"/>
                  <a:gd name="connsiteY72" fmla="*/ 12535 h 23044"/>
                  <a:gd name="connsiteX73" fmla="*/ 4636 w 43959"/>
                  <a:gd name="connsiteY73" fmla="*/ 9444 h 23044"/>
                  <a:gd name="connsiteX74" fmla="*/ 4636 w 43959"/>
                  <a:gd name="connsiteY74" fmla="*/ 9444 h 23044"/>
                  <a:gd name="connsiteX75" fmla="*/ 4636 w 43959"/>
                  <a:gd name="connsiteY75" fmla="*/ 9444 h 23044"/>
                  <a:gd name="connsiteX76" fmla="*/ 4636 w 43959"/>
                  <a:gd name="connsiteY76" fmla="*/ 9444 h 23044"/>
                  <a:gd name="connsiteX77" fmla="*/ 17858 w 43959"/>
                  <a:gd name="connsiteY77" fmla="*/ 4464 h 23044"/>
                  <a:gd name="connsiteX78" fmla="*/ 18888 w 43959"/>
                  <a:gd name="connsiteY78" fmla="*/ 2232 h 23044"/>
                  <a:gd name="connsiteX79" fmla="*/ 18888 w 43959"/>
                  <a:gd name="connsiteY79" fmla="*/ 2232 h 23044"/>
                  <a:gd name="connsiteX80" fmla="*/ 16828 w 43959"/>
                  <a:gd name="connsiteY80" fmla="*/ 2576 h 23044"/>
                  <a:gd name="connsiteX81" fmla="*/ 16828 w 43959"/>
                  <a:gd name="connsiteY81" fmla="*/ 3091 h 23044"/>
                  <a:gd name="connsiteX82" fmla="*/ 17858 w 43959"/>
                  <a:gd name="connsiteY82" fmla="*/ 4464 h 23044"/>
                  <a:gd name="connsiteX83" fmla="*/ 17858 w 43959"/>
                  <a:gd name="connsiteY83" fmla="*/ 4464 h 23044"/>
                  <a:gd name="connsiteX84" fmla="*/ 16485 w 43959"/>
                  <a:gd name="connsiteY84" fmla="*/ 2576 h 23044"/>
                  <a:gd name="connsiteX85" fmla="*/ 16485 w 43959"/>
                  <a:gd name="connsiteY85" fmla="*/ 2576 h 23044"/>
                  <a:gd name="connsiteX86" fmla="*/ 16485 w 43959"/>
                  <a:gd name="connsiteY86" fmla="*/ 171 h 23044"/>
                  <a:gd name="connsiteX87" fmla="*/ 16485 w 43959"/>
                  <a:gd name="connsiteY87" fmla="*/ 2576 h 23044"/>
                  <a:gd name="connsiteX88" fmla="*/ 16485 w 43959"/>
                  <a:gd name="connsiteY88" fmla="*/ 2576 h 2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3959" h="23044">
                    <a:moveTo>
                      <a:pt x="12707" y="22666"/>
                    </a:moveTo>
                    <a:cubicBezTo>
                      <a:pt x="9616" y="21808"/>
                      <a:pt x="4808" y="23353"/>
                      <a:pt x="2061" y="18888"/>
                    </a:cubicBezTo>
                    <a:lnTo>
                      <a:pt x="2061" y="18888"/>
                    </a:lnTo>
                    <a:lnTo>
                      <a:pt x="1889" y="19060"/>
                    </a:lnTo>
                    <a:cubicBezTo>
                      <a:pt x="1373" y="18373"/>
                      <a:pt x="1202" y="17515"/>
                      <a:pt x="1202" y="16828"/>
                    </a:cubicBezTo>
                    <a:lnTo>
                      <a:pt x="1202" y="16828"/>
                    </a:lnTo>
                    <a:cubicBezTo>
                      <a:pt x="1717" y="14767"/>
                      <a:pt x="2576" y="13737"/>
                      <a:pt x="3606" y="13222"/>
                    </a:cubicBezTo>
                    <a:lnTo>
                      <a:pt x="3606" y="13222"/>
                    </a:lnTo>
                    <a:cubicBezTo>
                      <a:pt x="2576" y="12535"/>
                      <a:pt x="1373" y="11677"/>
                      <a:pt x="686" y="10474"/>
                    </a:cubicBezTo>
                    <a:lnTo>
                      <a:pt x="686" y="10474"/>
                    </a:lnTo>
                    <a:cubicBezTo>
                      <a:pt x="0" y="9787"/>
                      <a:pt x="0" y="8586"/>
                      <a:pt x="0" y="8586"/>
                    </a:cubicBezTo>
                    <a:lnTo>
                      <a:pt x="0" y="8586"/>
                    </a:lnTo>
                    <a:cubicBezTo>
                      <a:pt x="1373" y="3778"/>
                      <a:pt x="4979" y="4121"/>
                      <a:pt x="8586" y="2232"/>
                    </a:cubicBezTo>
                    <a:lnTo>
                      <a:pt x="8586" y="2232"/>
                    </a:lnTo>
                    <a:cubicBezTo>
                      <a:pt x="11677" y="1202"/>
                      <a:pt x="14939" y="343"/>
                      <a:pt x="15626" y="171"/>
                    </a:cubicBezTo>
                    <a:lnTo>
                      <a:pt x="15626" y="171"/>
                    </a:lnTo>
                    <a:cubicBezTo>
                      <a:pt x="15798" y="171"/>
                      <a:pt x="16141" y="0"/>
                      <a:pt x="16485" y="0"/>
                    </a:cubicBezTo>
                    <a:lnTo>
                      <a:pt x="16485" y="0"/>
                    </a:lnTo>
                    <a:cubicBezTo>
                      <a:pt x="18202" y="171"/>
                      <a:pt x="24211" y="-344"/>
                      <a:pt x="28161" y="3263"/>
                    </a:cubicBezTo>
                    <a:lnTo>
                      <a:pt x="28161" y="3263"/>
                    </a:lnTo>
                    <a:cubicBezTo>
                      <a:pt x="29020" y="4636"/>
                      <a:pt x="35030" y="5151"/>
                      <a:pt x="37605" y="4979"/>
                    </a:cubicBezTo>
                    <a:lnTo>
                      <a:pt x="37605" y="4979"/>
                    </a:lnTo>
                    <a:lnTo>
                      <a:pt x="37777" y="4979"/>
                    </a:lnTo>
                    <a:cubicBezTo>
                      <a:pt x="41727" y="5495"/>
                      <a:pt x="43787" y="9444"/>
                      <a:pt x="43959" y="16313"/>
                    </a:cubicBezTo>
                    <a:lnTo>
                      <a:pt x="43959" y="16313"/>
                    </a:lnTo>
                    <a:lnTo>
                      <a:pt x="43959" y="20262"/>
                    </a:lnTo>
                    <a:lnTo>
                      <a:pt x="42413" y="19403"/>
                    </a:lnTo>
                    <a:cubicBezTo>
                      <a:pt x="39151" y="23353"/>
                      <a:pt x="31939" y="22495"/>
                      <a:pt x="25586" y="23010"/>
                    </a:cubicBezTo>
                    <a:lnTo>
                      <a:pt x="25586" y="23010"/>
                    </a:lnTo>
                    <a:cubicBezTo>
                      <a:pt x="19575" y="23181"/>
                      <a:pt x="13565" y="22666"/>
                      <a:pt x="12707" y="22666"/>
                    </a:cubicBezTo>
                    <a:lnTo>
                      <a:pt x="12707" y="22666"/>
                    </a:lnTo>
                    <a:close/>
                    <a:moveTo>
                      <a:pt x="25757" y="18202"/>
                    </a:moveTo>
                    <a:cubicBezTo>
                      <a:pt x="31424" y="18373"/>
                      <a:pt x="37434" y="17515"/>
                      <a:pt x="38979" y="16485"/>
                    </a:cubicBezTo>
                    <a:lnTo>
                      <a:pt x="38979" y="16485"/>
                    </a:lnTo>
                    <a:cubicBezTo>
                      <a:pt x="39323" y="16485"/>
                      <a:pt x="39151" y="16313"/>
                      <a:pt x="39323" y="16313"/>
                    </a:cubicBezTo>
                    <a:lnTo>
                      <a:pt x="39323" y="16313"/>
                    </a:lnTo>
                    <a:cubicBezTo>
                      <a:pt x="39323" y="16141"/>
                      <a:pt x="39323" y="15969"/>
                      <a:pt x="39323" y="15798"/>
                    </a:cubicBezTo>
                    <a:lnTo>
                      <a:pt x="39323" y="15798"/>
                    </a:lnTo>
                    <a:cubicBezTo>
                      <a:pt x="39151" y="12192"/>
                      <a:pt x="38120" y="10303"/>
                      <a:pt x="37605" y="9959"/>
                    </a:cubicBezTo>
                    <a:lnTo>
                      <a:pt x="37605" y="9959"/>
                    </a:lnTo>
                    <a:cubicBezTo>
                      <a:pt x="34686" y="9787"/>
                      <a:pt x="28676" y="10303"/>
                      <a:pt x="24899" y="6697"/>
                    </a:cubicBezTo>
                    <a:lnTo>
                      <a:pt x="24899" y="6697"/>
                    </a:lnTo>
                    <a:cubicBezTo>
                      <a:pt x="24040" y="5495"/>
                      <a:pt x="19060" y="4808"/>
                      <a:pt x="17000" y="4808"/>
                    </a:cubicBezTo>
                    <a:lnTo>
                      <a:pt x="17000" y="4808"/>
                    </a:lnTo>
                    <a:cubicBezTo>
                      <a:pt x="16313" y="4979"/>
                      <a:pt x="8586" y="7212"/>
                      <a:pt x="5666" y="8586"/>
                    </a:cubicBezTo>
                    <a:lnTo>
                      <a:pt x="5666" y="8586"/>
                    </a:lnTo>
                    <a:cubicBezTo>
                      <a:pt x="6869" y="9272"/>
                      <a:pt x="9101" y="9959"/>
                      <a:pt x="10303" y="13394"/>
                    </a:cubicBezTo>
                    <a:lnTo>
                      <a:pt x="10303" y="13394"/>
                    </a:lnTo>
                    <a:cubicBezTo>
                      <a:pt x="10303" y="14424"/>
                      <a:pt x="9787" y="14939"/>
                      <a:pt x="9444" y="15626"/>
                    </a:cubicBezTo>
                    <a:lnTo>
                      <a:pt x="9444" y="15626"/>
                    </a:lnTo>
                    <a:cubicBezTo>
                      <a:pt x="8757" y="16141"/>
                      <a:pt x="8070" y="16656"/>
                      <a:pt x="7384" y="16828"/>
                    </a:cubicBezTo>
                    <a:lnTo>
                      <a:pt x="7384" y="16828"/>
                    </a:lnTo>
                    <a:cubicBezTo>
                      <a:pt x="7555" y="16828"/>
                      <a:pt x="7727" y="17000"/>
                      <a:pt x="8070" y="17000"/>
                    </a:cubicBezTo>
                    <a:lnTo>
                      <a:pt x="8070" y="17000"/>
                    </a:lnTo>
                    <a:cubicBezTo>
                      <a:pt x="9787" y="17515"/>
                      <a:pt x="12020" y="17687"/>
                      <a:pt x="12879" y="17687"/>
                    </a:cubicBezTo>
                    <a:lnTo>
                      <a:pt x="12879" y="17687"/>
                    </a:lnTo>
                    <a:cubicBezTo>
                      <a:pt x="14080" y="17858"/>
                      <a:pt x="19575" y="18202"/>
                      <a:pt x="25757" y="18202"/>
                    </a:cubicBezTo>
                    <a:lnTo>
                      <a:pt x="25757" y="18202"/>
                    </a:lnTo>
                    <a:close/>
                    <a:moveTo>
                      <a:pt x="43959" y="16313"/>
                    </a:moveTo>
                    <a:cubicBezTo>
                      <a:pt x="43959" y="16313"/>
                      <a:pt x="43959" y="15969"/>
                      <a:pt x="43959" y="15798"/>
                    </a:cubicBezTo>
                    <a:lnTo>
                      <a:pt x="43959" y="15798"/>
                    </a:lnTo>
                    <a:cubicBezTo>
                      <a:pt x="43959" y="15969"/>
                      <a:pt x="43959" y="16141"/>
                      <a:pt x="43959" y="16313"/>
                    </a:cubicBezTo>
                    <a:lnTo>
                      <a:pt x="43959" y="16313"/>
                    </a:lnTo>
                    <a:close/>
                    <a:moveTo>
                      <a:pt x="5666" y="14595"/>
                    </a:moveTo>
                    <a:cubicBezTo>
                      <a:pt x="5666" y="14595"/>
                      <a:pt x="5666" y="14595"/>
                      <a:pt x="5666" y="14595"/>
                    </a:cubicBezTo>
                    <a:lnTo>
                      <a:pt x="5666" y="14595"/>
                    </a:lnTo>
                    <a:lnTo>
                      <a:pt x="5666" y="14595"/>
                    </a:lnTo>
                    <a:lnTo>
                      <a:pt x="5666" y="14595"/>
                    </a:lnTo>
                    <a:close/>
                    <a:moveTo>
                      <a:pt x="5838" y="12535"/>
                    </a:moveTo>
                    <a:cubicBezTo>
                      <a:pt x="5838" y="12535"/>
                      <a:pt x="5838" y="12535"/>
                      <a:pt x="5838" y="12535"/>
                    </a:cubicBezTo>
                    <a:lnTo>
                      <a:pt x="5838" y="12535"/>
                    </a:lnTo>
                    <a:lnTo>
                      <a:pt x="5838" y="12535"/>
                    </a:lnTo>
                    <a:lnTo>
                      <a:pt x="5838" y="12535"/>
                    </a:lnTo>
                    <a:close/>
                    <a:moveTo>
                      <a:pt x="4636" y="9444"/>
                    </a:moveTo>
                    <a:lnTo>
                      <a:pt x="4636" y="9444"/>
                    </a:lnTo>
                    <a:cubicBezTo>
                      <a:pt x="4636" y="9444"/>
                      <a:pt x="4636" y="9444"/>
                      <a:pt x="4636" y="9444"/>
                    </a:cubicBezTo>
                    <a:lnTo>
                      <a:pt x="4636" y="9444"/>
                    </a:lnTo>
                    <a:close/>
                    <a:moveTo>
                      <a:pt x="17858" y="4464"/>
                    </a:moveTo>
                    <a:cubicBezTo>
                      <a:pt x="17858" y="4121"/>
                      <a:pt x="18545" y="4808"/>
                      <a:pt x="18888" y="2232"/>
                    </a:cubicBezTo>
                    <a:lnTo>
                      <a:pt x="18888" y="2232"/>
                    </a:lnTo>
                    <a:lnTo>
                      <a:pt x="16828" y="2576"/>
                    </a:lnTo>
                    <a:lnTo>
                      <a:pt x="16828" y="3091"/>
                    </a:lnTo>
                    <a:lnTo>
                      <a:pt x="17858" y="4464"/>
                    </a:lnTo>
                    <a:lnTo>
                      <a:pt x="17858" y="4464"/>
                    </a:lnTo>
                    <a:close/>
                    <a:moveTo>
                      <a:pt x="16485" y="2576"/>
                    </a:moveTo>
                    <a:lnTo>
                      <a:pt x="16485" y="2576"/>
                    </a:lnTo>
                    <a:lnTo>
                      <a:pt x="16485" y="171"/>
                    </a:lnTo>
                    <a:lnTo>
                      <a:pt x="16485" y="2576"/>
                    </a:lnTo>
                    <a:lnTo>
                      <a:pt x="16485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" name="图形 7">
              <a:extLst>
                <a:ext uri="{FF2B5EF4-FFF2-40B4-BE49-F238E27FC236}">
                  <a16:creationId xmlns:a16="http://schemas.microsoft.com/office/drawing/2014/main" xmlns="" id="{50523328-033E-4B7C-A093-57413BD164F8}"/>
                </a:ext>
              </a:extLst>
            </p:cNvPr>
            <p:cNvGrpSpPr/>
            <p:nvPr/>
          </p:nvGrpSpPr>
          <p:grpSpPr>
            <a:xfrm>
              <a:off x="7084759" y="6180283"/>
              <a:ext cx="40524" cy="34343"/>
              <a:chOff x="7084759" y="6180283"/>
              <a:chExt cx="40524" cy="34343"/>
            </a:xfrm>
            <a:solidFill>
              <a:srgbClr val="B4B4B4"/>
            </a:solidFill>
          </p:grpSpPr>
          <p:sp>
            <p:nvSpPr>
              <p:cNvPr id="3675" name="任意多边形: 形状 3674">
                <a:extLst>
                  <a:ext uri="{FF2B5EF4-FFF2-40B4-BE49-F238E27FC236}">
                    <a16:creationId xmlns:a16="http://schemas.microsoft.com/office/drawing/2014/main" xmlns="" id="{93C93EBF-CDC5-4566-97C9-5F4A541BF514}"/>
                  </a:ext>
                </a:extLst>
              </p:cNvPr>
              <p:cNvSpPr/>
              <p:nvPr/>
            </p:nvSpPr>
            <p:spPr>
              <a:xfrm>
                <a:off x="7087149" y="6183146"/>
                <a:ext cx="35387" cy="28928"/>
              </a:xfrm>
              <a:custGeom>
                <a:avLst/>
                <a:gdLst>
                  <a:gd name="connsiteX0" fmla="*/ 14095 w 35387"/>
                  <a:gd name="connsiteY0" fmla="*/ 9501 h 28928"/>
                  <a:gd name="connsiteX1" fmla="*/ 186 w 35387"/>
                  <a:gd name="connsiteY1" fmla="*/ 9501 h 28928"/>
                  <a:gd name="connsiteX2" fmla="*/ 5337 w 35387"/>
                  <a:gd name="connsiteY2" fmla="*/ 19632 h 28928"/>
                  <a:gd name="connsiteX3" fmla="*/ 20448 w 35387"/>
                  <a:gd name="connsiteY3" fmla="*/ 28561 h 28928"/>
                  <a:gd name="connsiteX4" fmla="*/ 30408 w 35387"/>
                  <a:gd name="connsiteY4" fmla="*/ 15854 h 28928"/>
                  <a:gd name="connsiteX5" fmla="*/ 35387 w 35387"/>
                  <a:gd name="connsiteY5" fmla="*/ 9501 h 28928"/>
                  <a:gd name="connsiteX6" fmla="*/ 32811 w 35387"/>
                  <a:gd name="connsiteY6" fmla="*/ 8299 h 28928"/>
                  <a:gd name="connsiteX7" fmla="*/ 26458 w 35387"/>
                  <a:gd name="connsiteY7" fmla="*/ 7097 h 28928"/>
                  <a:gd name="connsiteX8" fmla="*/ 22680 w 35387"/>
                  <a:gd name="connsiteY8" fmla="*/ 2117 h 28928"/>
                  <a:gd name="connsiteX9" fmla="*/ 13923 w 35387"/>
                  <a:gd name="connsiteY9" fmla="*/ 915 h 28928"/>
                  <a:gd name="connsiteX10" fmla="*/ 14095 w 35387"/>
                  <a:gd name="connsiteY10" fmla="*/ 9501 h 28928"/>
                  <a:gd name="connsiteX11" fmla="*/ 14095 w 35387"/>
                  <a:gd name="connsiteY11" fmla="*/ 9501 h 2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387" h="28928">
                    <a:moveTo>
                      <a:pt x="14095" y="9501"/>
                    </a:moveTo>
                    <a:cubicBezTo>
                      <a:pt x="11519" y="9501"/>
                      <a:pt x="2761" y="6925"/>
                      <a:pt x="186" y="9501"/>
                    </a:cubicBezTo>
                    <a:cubicBezTo>
                      <a:pt x="-1017" y="10703"/>
                      <a:pt x="3963" y="17056"/>
                      <a:pt x="5337" y="19632"/>
                    </a:cubicBezTo>
                    <a:cubicBezTo>
                      <a:pt x="6539" y="20834"/>
                      <a:pt x="16670" y="30965"/>
                      <a:pt x="20448" y="28561"/>
                    </a:cubicBezTo>
                    <a:cubicBezTo>
                      <a:pt x="23024" y="27360"/>
                      <a:pt x="28003" y="17056"/>
                      <a:pt x="30408" y="15854"/>
                    </a:cubicBezTo>
                    <a:cubicBezTo>
                      <a:pt x="32983" y="14652"/>
                      <a:pt x="35387" y="10703"/>
                      <a:pt x="35387" y="9501"/>
                    </a:cubicBezTo>
                    <a:cubicBezTo>
                      <a:pt x="35387" y="6925"/>
                      <a:pt x="34186" y="6925"/>
                      <a:pt x="32811" y="8299"/>
                    </a:cubicBezTo>
                    <a:cubicBezTo>
                      <a:pt x="30236" y="9501"/>
                      <a:pt x="27832" y="9501"/>
                      <a:pt x="26458" y="7097"/>
                    </a:cubicBezTo>
                    <a:cubicBezTo>
                      <a:pt x="26458" y="5895"/>
                      <a:pt x="26458" y="3319"/>
                      <a:pt x="22680" y="2117"/>
                    </a:cubicBezTo>
                    <a:cubicBezTo>
                      <a:pt x="18903" y="-459"/>
                      <a:pt x="12549" y="-459"/>
                      <a:pt x="13923" y="915"/>
                    </a:cubicBezTo>
                    <a:cubicBezTo>
                      <a:pt x="15297" y="3147"/>
                      <a:pt x="19074" y="10703"/>
                      <a:pt x="14095" y="9501"/>
                    </a:cubicBezTo>
                    <a:lnTo>
                      <a:pt x="14095" y="95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6" name="任意多边形: 形状 3675">
                <a:extLst>
                  <a:ext uri="{FF2B5EF4-FFF2-40B4-BE49-F238E27FC236}">
                    <a16:creationId xmlns:a16="http://schemas.microsoft.com/office/drawing/2014/main" xmlns="" id="{0D61AD9E-C990-4197-B7CC-0B20F5F3D8FC}"/>
                  </a:ext>
                </a:extLst>
              </p:cNvPr>
              <p:cNvSpPr/>
              <p:nvPr/>
            </p:nvSpPr>
            <p:spPr>
              <a:xfrm>
                <a:off x="7084759" y="6180283"/>
                <a:ext cx="40524" cy="34343"/>
              </a:xfrm>
              <a:custGeom>
                <a:avLst/>
                <a:gdLst>
                  <a:gd name="connsiteX0" fmla="*/ 5495 w 40524"/>
                  <a:gd name="connsiteY0" fmla="*/ 23525 h 34343"/>
                  <a:gd name="connsiteX1" fmla="*/ 0 w 40524"/>
                  <a:gd name="connsiteY1" fmla="*/ 12879 h 34343"/>
                  <a:gd name="connsiteX2" fmla="*/ 0 w 40524"/>
                  <a:gd name="connsiteY2" fmla="*/ 12879 h 34343"/>
                  <a:gd name="connsiteX3" fmla="*/ 858 w 40524"/>
                  <a:gd name="connsiteY3" fmla="*/ 10646 h 34343"/>
                  <a:gd name="connsiteX4" fmla="*/ 858 w 40524"/>
                  <a:gd name="connsiteY4" fmla="*/ 10646 h 34343"/>
                  <a:gd name="connsiteX5" fmla="*/ 6869 w 40524"/>
                  <a:gd name="connsiteY5" fmla="*/ 8586 h 34343"/>
                  <a:gd name="connsiteX6" fmla="*/ 6869 w 40524"/>
                  <a:gd name="connsiteY6" fmla="*/ 8586 h 34343"/>
                  <a:gd name="connsiteX7" fmla="*/ 16485 w 40524"/>
                  <a:gd name="connsiteY7" fmla="*/ 9788 h 34343"/>
                  <a:gd name="connsiteX8" fmla="*/ 16485 w 40524"/>
                  <a:gd name="connsiteY8" fmla="*/ 9788 h 34343"/>
                  <a:gd name="connsiteX9" fmla="*/ 14767 w 40524"/>
                  <a:gd name="connsiteY9" fmla="*/ 4980 h 34343"/>
                  <a:gd name="connsiteX10" fmla="*/ 14767 w 40524"/>
                  <a:gd name="connsiteY10" fmla="*/ 4980 h 34343"/>
                  <a:gd name="connsiteX11" fmla="*/ 13909 w 40524"/>
                  <a:gd name="connsiteY11" fmla="*/ 2919 h 34343"/>
                  <a:gd name="connsiteX12" fmla="*/ 13909 w 40524"/>
                  <a:gd name="connsiteY12" fmla="*/ 2919 h 34343"/>
                  <a:gd name="connsiteX13" fmla="*/ 16141 w 40524"/>
                  <a:gd name="connsiteY13" fmla="*/ 172 h 34343"/>
                  <a:gd name="connsiteX14" fmla="*/ 16141 w 40524"/>
                  <a:gd name="connsiteY14" fmla="*/ 172 h 34343"/>
                  <a:gd name="connsiteX15" fmla="*/ 18202 w 40524"/>
                  <a:gd name="connsiteY15" fmla="*/ 0 h 34343"/>
                  <a:gd name="connsiteX16" fmla="*/ 18202 w 40524"/>
                  <a:gd name="connsiteY16" fmla="*/ 0 h 34343"/>
                  <a:gd name="connsiteX17" fmla="*/ 26273 w 40524"/>
                  <a:gd name="connsiteY17" fmla="*/ 2232 h 34343"/>
                  <a:gd name="connsiteX18" fmla="*/ 26273 w 40524"/>
                  <a:gd name="connsiteY18" fmla="*/ 2232 h 34343"/>
                  <a:gd name="connsiteX19" fmla="*/ 31424 w 40524"/>
                  <a:gd name="connsiteY19" fmla="*/ 8586 h 34343"/>
                  <a:gd name="connsiteX20" fmla="*/ 31424 w 40524"/>
                  <a:gd name="connsiteY20" fmla="*/ 8586 h 34343"/>
                  <a:gd name="connsiteX21" fmla="*/ 32454 w 40524"/>
                  <a:gd name="connsiteY21" fmla="*/ 9273 h 34343"/>
                  <a:gd name="connsiteX22" fmla="*/ 32454 w 40524"/>
                  <a:gd name="connsiteY22" fmla="*/ 9273 h 34343"/>
                  <a:gd name="connsiteX23" fmla="*/ 32969 w 40524"/>
                  <a:gd name="connsiteY23" fmla="*/ 9273 h 34343"/>
                  <a:gd name="connsiteX24" fmla="*/ 32969 w 40524"/>
                  <a:gd name="connsiteY24" fmla="*/ 9273 h 34343"/>
                  <a:gd name="connsiteX25" fmla="*/ 33656 w 40524"/>
                  <a:gd name="connsiteY25" fmla="*/ 9444 h 34343"/>
                  <a:gd name="connsiteX26" fmla="*/ 33656 w 40524"/>
                  <a:gd name="connsiteY26" fmla="*/ 9444 h 34343"/>
                  <a:gd name="connsiteX27" fmla="*/ 36919 w 40524"/>
                  <a:gd name="connsiteY27" fmla="*/ 7727 h 34343"/>
                  <a:gd name="connsiteX28" fmla="*/ 36919 w 40524"/>
                  <a:gd name="connsiteY28" fmla="*/ 7727 h 34343"/>
                  <a:gd name="connsiteX29" fmla="*/ 40525 w 40524"/>
                  <a:gd name="connsiteY29" fmla="*/ 12364 h 34343"/>
                  <a:gd name="connsiteX30" fmla="*/ 40525 w 40524"/>
                  <a:gd name="connsiteY30" fmla="*/ 12364 h 34343"/>
                  <a:gd name="connsiteX31" fmla="*/ 34171 w 40524"/>
                  <a:gd name="connsiteY31" fmla="*/ 20949 h 34343"/>
                  <a:gd name="connsiteX32" fmla="*/ 34171 w 40524"/>
                  <a:gd name="connsiteY32" fmla="*/ 20949 h 34343"/>
                  <a:gd name="connsiteX33" fmla="*/ 24212 w 40524"/>
                  <a:gd name="connsiteY33" fmla="*/ 33656 h 34343"/>
                  <a:gd name="connsiteX34" fmla="*/ 24212 w 40524"/>
                  <a:gd name="connsiteY34" fmla="*/ 33656 h 34343"/>
                  <a:gd name="connsiteX35" fmla="*/ 21636 w 40524"/>
                  <a:gd name="connsiteY35" fmla="*/ 34343 h 34343"/>
                  <a:gd name="connsiteX36" fmla="*/ 21636 w 40524"/>
                  <a:gd name="connsiteY36" fmla="*/ 34343 h 34343"/>
                  <a:gd name="connsiteX37" fmla="*/ 5495 w 40524"/>
                  <a:gd name="connsiteY37" fmla="*/ 23525 h 34343"/>
                  <a:gd name="connsiteX38" fmla="*/ 5495 w 40524"/>
                  <a:gd name="connsiteY38" fmla="*/ 23525 h 34343"/>
                  <a:gd name="connsiteX39" fmla="*/ 9273 w 40524"/>
                  <a:gd name="connsiteY39" fmla="*/ 20777 h 34343"/>
                  <a:gd name="connsiteX40" fmla="*/ 21293 w 40524"/>
                  <a:gd name="connsiteY40" fmla="*/ 29363 h 34343"/>
                  <a:gd name="connsiteX41" fmla="*/ 21293 w 40524"/>
                  <a:gd name="connsiteY41" fmla="*/ 29363 h 34343"/>
                  <a:gd name="connsiteX42" fmla="*/ 21636 w 40524"/>
                  <a:gd name="connsiteY42" fmla="*/ 29192 h 34343"/>
                  <a:gd name="connsiteX43" fmla="*/ 21636 w 40524"/>
                  <a:gd name="connsiteY43" fmla="*/ 29192 h 34343"/>
                  <a:gd name="connsiteX44" fmla="*/ 31596 w 40524"/>
                  <a:gd name="connsiteY44" fmla="*/ 16485 h 34343"/>
                  <a:gd name="connsiteX45" fmla="*/ 31596 w 40524"/>
                  <a:gd name="connsiteY45" fmla="*/ 16485 h 34343"/>
                  <a:gd name="connsiteX46" fmla="*/ 34171 w 40524"/>
                  <a:gd name="connsiteY46" fmla="*/ 14081 h 34343"/>
                  <a:gd name="connsiteX47" fmla="*/ 34171 w 40524"/>
                  <a:gd name="connsiteY47" fmla="*/ 14081 h 34343"/>
                  <a:gd name="connsiteX48" fmla="*/ 34171 w 40524"/>
                  <a:gd name="connsiteY48" fmla="*/ 14081 h 34343"/>
                  <a:gd name="connsiteX49" fmla="*/ 34171 w 40524"/>
                  <a:gd name="connsiteY49" fmla="*/ 14081 h 34343"/>
                  <a:gd name="connsiteX50" fmla="*/ 32111 w 40524"/>
                  <a:gd name="connsiteY50" fmla="*/ 14424 h 34343"/>
                  <a:gd name="connsiteX51" fmla="*/ 32111 w 40524"/>
                  <a:gd name="connsiteY51" fmla="*/ 14424 h 34343"/>
                  <a:gd name="connsiteX52" fmla="*/ 26444 w 40524"/>
                  <a:gd name="connsiteY52" fmla="*/ 9959 h 34343"/>
                  <a:gd name="connsiteX53" fmla="*/ 26444 w 40524"/>
                  <a:gd name="connsiteY53" fmla="*/ 9959 h 34343"/>
                  <a:gd name="connsiteX54" fmla="*/ 23697 w 40524"/>
                  <a:gd name="connsiteY54" fmla="*/ 6869 h 34343"/>
                  <a:gd name="connsiteX55" fmla="*/ 23697 w 40524"/>
                  <a:gd name="connsiteY55" fmla="*/ 6869 h 34343"/>
                  <a:gd name="connsiteX56" fmla="*/ 19747 w 40524"/>
                  <a:gd name="connsiteY56" fmla="*/ 5323 h 34343"/>
                  <a:gd name="connsiteX57" fmla="*/ 19747 w 40524"/>
                  <a:gd name="connsiteY57" fmla="*/ 5323 h 34343"/>
                  <a:gd name="connsiteX58" fmla="*/ 21121 w 40524"/>
                  <a:gd name="connsiteY58" fmla="*/ 10818 h 34343"/>
                  <a:gd name="connsiteX59" fmla="*/ 21121 w 40524"/>
                  <a:gd name="connsiteY59" fmla="*/ 10818 h 34343"/>
                  <a:gd name="connsiteX60" fmla="*/ 17172 w 40524"/>
                  <a:gd name="connsiteY60" fmla="*/ 14939 h 34343"/>
                  <a:gd name="connsiteX61" fmla="*/ 17172 w 40524"/>
                  <a:gd name="connsiteY61" fmla="*/ 14939 h 34343"/>
                  <a:gd name="connsiteX62" fmla="*/ 15969 w 40524"/>
                  <a:gd name="connsiteY62" fmla="*/ 14939 h 34343"/>
                  <a:gd name="connsiteX63" fmla="*/ 15969 w 40524"/>
                  <a:gd name="connsiteY63" fmla="*/ 14939 h 34343"/>
                  <a:gd name="connsiteX64" fmla="*/ 6697 w 40524"/>
                  <a:gd name="connsiteY64" fmla="*/ 13909 h 34343"/>
                  <a:gd name="connsiteX65" fmla="*/ 6697 w 40524"/>
                  <a:gd name="connsiteY65" fmla="*/ 13909 h 34343"/>
                  <a:gd name="connsiteX66" fmla="*/ 5151 w 40524"/>
                  <a:gd name="connsiteY66" fmla="*/ 14081 h 34343"/>
                  <a:gd name="connsiteX67" fmla="*/ 5151 w 40524"/>
                  <a:gd name="connsiteY67" fmla="*/ 14081 h 34343"/>
                  <a:gd name="connsiteX68" fmla="*/ 9273 w 40524"/>
                  <a:gd name="connsiteY68" fmla="*/ 20777 h 34343"/>
                  <a:gd name="connsiteX69" fmla="*/ 9273 w 40524"/>
                  <a:gd name="connsiteY69" fmla="*/ 20777 h 34343"/>
                  <a:gd name="connsiteX70" fmla="*/ 16485 w 40524"/>
                  <a:gd name="connsiteY70" fmla="*/ 12364 h 34343"/>
                  <a:gd name="connsiteX71" fmla="*/ 16828 w 40524"/>
                  <a:gd name="connsiteY71" fmla="*/ 10818 h 34343"/>
                  <a:gd name="connsiteX72" fmla="*/ 16485 w 40524"/>
                  <a:gd name="connsiteY72" fmla="*/ 10818 h 34343"/>
                  <a:gd name="connsiteX73" fmla="*/ 16485 w 40524"/>
                  <a:gd name="connsiteY73" fmla="*/ 10131 h 34343"/>
                  <a:gd name="connsiteX74" fmla="*/ 16485 w 40524"/>
                  <a:gd name="connsiteY74" fmla="*/ 10131 h 34343"/>
                  <a:gd name="connsiteX75" fmla="*/ 16485 w 40524"/>
                  <a:gd name="connsiteY75" fmla="*/ 12364 h 34343"/>
                  <a:gd name="connsiteX76" fmla="*/ 16485 w 40524"/>
                  <a:gd name="connsiteY76" fmla="*/ 12364 h 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40524" h="34343">
                    <a:moveTo>
                      <a:pt x="5495" y="23525"/>
                    </a:moveTo>
                    <a:cubicBezTo>
                      <a:pt x="4636" y="21464"/>
                      <a:pt x="343" y="16828"/>
                      <a:pt x="0" y="12879"/>
                    </a:cubicBezTo>
                    <a:lnTo>
                      <a:pt x="0" y="12879"/>
                    </a:lnTo>
                    <a:cubicBezTo>
                      <a:pt x="0" y="12192"/>
                      <a:pt x="172" y="11161"/>
                      <a:pt x="858" y="10646"/>
                    </a:cubicBezTo>
                    <a:lnTo>
                      <a:pt x="858" y="10646"/>
                    </a:lnTo>
                    <a:cubicBezTo>
                      <a:pt x="2748" y="8758"/>
                      <a:pt x="4808" y="8758"/>
                      <a:pt x="6869" y="8586"/>
                    </a:cubicBezTo>
                    <a:lnTo>
                      <a:pt x="6869" y="8586"/>
                    </a:lnTo>
                    <a:cubicBezTo>
                      <a:pt x="10818" y="8586"/>
                      <a:pt x="15454" y="9788"/>
                      <a:pt x="16485" y="9788"/>
                    </a:cubicBezTo>
                    <a:lnTo>
                      <a:pt x="16485" y="9788"/>
                    </a:lnTo>
                    <a:cubicBezTo>
                      <a:pt x="16141" y="8243"/>
                      <a:pt x="14939" y="5666"/>
                      <a:pt x="14767" y="4980"/>
                    </a:cubicBezTo>
                    <a:lnTo>
                      <a:pt x="14767" y="4980"/>
                    </a:lnTo>
                    <a:cubicBezTo>
                      <a:pt x="14424" y="4808"/>
                      <a:pt x="13909" y="3950"/>
                      <a:pt x="13909" y="2919"/>
                    </a:cubicBezTo>
                    <a:lnTo>
                      <a:pt x="13909" y="2919"/>
                    </a:lnTo>
                    <a:cubicBezTo>
                      <a:pt x="14081" y="687"/>
                      <a:pt x="15626" y="343"/>
                      <a:pt x="16141" y="172"/>
                    </a:cubicBezTo>
                    <a:lnTo>
                      <a:pt x="16141" y="172"/>
                    </a:lnTo>
                    <a:cubicBezTo>
                      <a:pt x="16828" y="0"/>
                      <a:pt x="17515" y="0"/>
                      <a:pt x="18202" y="0"/>
                    </a:cubicBezTo>
                    <a:lnTo>
                      <a:pt x="18202" y="0"/>
                    </a:lnTo>
                    <a:cubicBezTo>
                      <a:pt x="20606" y="0"/>
                      <a:pt x="23868" y="687"/>
                      <a:pt x="26273" y="2232"/>
                    </a:cubicBezTo>
                    <a:lnTo>
                      <a:pt x="26273" y="2232"/>
                    </a:lnTo>
                    <a:cubicBezTo>
                      <a:pt x="31252" y="3606"/>
                      <a:pt x="31939" y="8414"/>
                      <a:pt x="31424" y="8586"/>
                    </a:cubicBezTo>
                    <a:lnTo>
                      <a:pt x="31424" y="8586"/>
                    </a:lnTo>
                    <a:cubicBezTo>
                      <a:pt x="31768" y="9273"/>
                      <a:pt x="31768" y="9273"/>
                      <a:pt x="32454" y="9273"/>
                    </a:cubicBezTo>
                    <a:lnTo>
                      <a:pt x="32454" y="9273"/>
                    </a:lnTo>
                    <a:cubicBezTo>
                      <a:pt x="32626" y="9273"/>
                      <a:pt x="32798" y="9273"/>
                      <a:pt x="32969" y="9273"/>
                    </a:cubicBezTo>
                    <a:lnTo>
                      <a:pt x="32969" y="9273"/>
                    </a:lnTo>
                    <a:cubicBezTo>
                      <a:pt x="33313" y="9273"/>
                      <a:pt x="33656" y="9273"/>
                      <a:pt x="33656" y="9444"/>
                    </a:cubicBezTo>
                    <a:lnTo>
                      <a:pt x="33656" y="9444"/>
                    </a:lnTo>
                    <a:cubicBezTo>
                      <a:pt x="34343" y="8586"/>
                      <a:pt x="35373" y="7727"/>
                      <a:pt x="36919" y="7727"/>
                    </a:cubicBezTo>
                    <a:lnTo>
                      <a:pt x="36919" y="7727"/>
                    </a:lnTo>
                    <a:cubicBezTo>
                      <a:pt x="39838" y="7899"/>
                      <a:pt x="40353" y="10646"/>
                      <a:pt x="40525" y="12364"/>
                    </a:cubicBezTo>
                    <a:lnTo>
                      <a:pt x="40525" y="12364"/>
                    </a:lnTo>
                    <a:cubicBezTo>
                      <a:pt x="40010" y="15626"/>
                      <a:pt x="37606" y="18717"/>
                      <a:pt x="34171" y="20949"/>
                    </a:cubicBezTo>
                    <a:lnTo>
                      <a:pt x="34171" y="20949"/>
                    </a:lnTo>
                    <a:cubicBezTo>
                      <a:pt x="33141" y="20949"/>
                      <a:pt x="28161" y="31252"/>
                      <a:pt x="24212" y="33656"/>
                    </a:cubicBezTo>
                    <a:lnTo>
                      <a:pt x="24212" y="33656"/>
                    </a:lnTo>
                    <a:cubicBezTo>
                      <a:pt x="23525" y="34000"/>
                      <a:pt x="22495" y="34343"/>
                      <a:pt x="21636" y="34343"/>
                    </a:cubicBezTo>
                    <a:lnTo>
                      <a:pt x="21636" y="34343"/>
                    </a:lnTo>
                    <a:cubicBezTo>
                      <a:pt x="14596" y="33656"/>
                      <a:pt x="7384" y="25242"/>
                      <a:pt x="5495" y="23525"/>
                    </a:cubicBezTo>
                    <a:lnTo>
                      <a:pt x="5495" y="23525"/>
                    </a:lnTo>
                    <a:close/>
                    <a:moveTo>
                      <a:pt x="9273" y="20777"/>
                    </a:moveTo>
                    <a:cubicBezTo>
                      <a:pt x="10131" y="21980"/>
                      <a:pt x="19060" y="29707"/>
                      <a:pt x="21293" y="29363"/>
                    </a:cubicBezTo>
                    <a:lnTo>
                      <a:pt x="21293" y="29363"/>
                    </a:lnTo>
                    <a:cubicBezTo>
                      <a:pt x="21464" y="29363"/>
                      <a:pt x="21464" y="29363"/>
                      <a:pt x="21636" y="29192"/>
                    </a:cubicBezTo>
                    <a:lnTo>
                      <a:pt x="21636" y="29192"/>
                    </a:lnTo>
                    <a:cubicBezTo>
                      <a:pt x="22838" y="29192"/>
                      <a:pt x="27818" y="18889"/>
                      <a:pt x="31596" y="16485"/>
                    </a:cubicBezTo>
                    <a:lnTo>
                      <a:pt x="31596" y="16485"/>
                    </a:lnTo>
                    <a:cubicBezTo>
                      <a:pt x="32283" y="16141"/>
                      <a:pt x="33484" y="15111"/>
                      <a:pt x="34171" y="14081"/>
                    </a:cubicBezTo>
                    <a:lnTo>
                      <a:pt x="34171" y="14081"/>
                    </a:lnTo>
                    <a:cubicBezTo>
                      <a:pt x="34171" y="14081"/>
                      <a:pt x="34171" y="14081"/>
                      <a:pt x="34171" y="14081"/>
                    </a:cubicBezTo>
                    <a:lnTo>
                      <a:pt x="34171" y="14081"/>
                    </a:lnTo>
                    <a:cubicBezTo>
                      <a:pt x="33484" y="14252"/>
                      <a:pt x="32798" y="14424"/>
                      <a:pt x="32111" y="14424"/>
                    </a:cubicBezTo>
                    <a:lnTo>
                      <a:pt x="32111" y="14424"/>
                    </a:lnTo>
                    <a:cubicBezTo>
                      <a:pt x="30050" y="14424"/>
                      <a:pt x="27646" y="13222"/>
                      <a:pt x="26444" y="9959"/>
                    </a:cubicBezTo>
                    <a:lnTo>
                      <a:pt x="26444" y="9959"/>
                    </a:lnTo>
                    <a:cubicBezTo>
                      <a:pt x="26273" y="8586"/>
                      <a:pt x="26960" y="8243"/>
                      <a:pt x="23697" y="6869"/>
                    </a:cubicBezTo>
                    <a:lnTo>
                      <a:pt x="23697" y="6869"/>
                    </a:lnTo>
                    <a:cubicBezTo>
                      <a:pt x="22667" y="6182"/>
                      <a:pt x="21121" y="5666"/>
                      <a:pt x="19747" y="5323"/>
                    </a:cubicBezTo>
                    <a:lnTo>
                      <a:pt x="19747" y="5323"/>
                    </a:lnTo>
                    <a:cubicBezTo>
                      <a:pt x="20434" y="6869"/>
                      <a:pt x="21121" y="8929"/>
                      <a:pt x="21121" y="10818"/>
                    </a:cubicBezTo>
                    <a:lnTo>
                      <a:pt x="21121" y="10818"/>
                    </a:lnTo>
                    <a:cubicBezTo>
                      <a:pt x="21121" y="12364"/>
                      <a:pt x="19404" y="14939"/>
                      <a:pt x="17172" y="14939"/>
                    </a:cubicBezTo>
                    <a:lnTo>
                      <a:pt x="17172" y="14939"/>
                    </a:lnTo>
                    <a:cubicBezTo>
                      <a:pt x="17000" y="14939"/>
                      <a:pt x="16485" y="14939"/>
                      <a:pt x="15969" y="14939"/>
                    </a:cubicBezTo>
                    <a:lnTo>
                      <a:pt x="15969" y="14939"/>
                    </a:lnTo>
                    <a:cubicBezTo>
                      <a:pt x="13566" y="14767"/>
                      <a:pt x="9616" y="13737"/>
                      <a:pt x="6697" y="13909"/>
                    </a:cubicBezTo>
                    <a:lnTo>
                      <a:pt x="6697" y="13909"/>
                    </a:lnTo>
                    <a:cubicBezTo>
                      <a:pt x="6010" y="13909"/>
                      <a:pt x="5495" y="13909"/>
                      <a:pt x="5151" y="14081"/>
                    </a:cubicBezTo>
                    <a:lnTo>
                      <a:pt x="5151" y="14081"/>
                    </a:lnTo>
                    <a:cubicBezTo>
                      <a:pt x="6010" y="15454"/>
                      <a:pt x="8586" y="19404"/>
                      <a:pt x="9273" y="20777"/>
                    </a:cubicBezTo>
                    <a:lnTo>
                      <a:pt x="9273" y="20777"/>
                    </a:lnTo>
                    <a:close/>
                    <a:moveTo>
                      <a:pt x="16485" y="12364"/>
                    </a:moveTo>
                    <a:lnTo>
                      <a:pt x="16828" y="10818"/>
                    </a:lnTo>
                    <a:lnTo>
                      <a:pt x="16485" y="10818"/>
                    </a:lnTo>
                    <a:cubicBezTo>
                      <a:pt x="16485" y="10646"/>
                      <a:pt x="16485" y="10474"/>
                      <a:pt x="16485" y="10131"/>
                    </a:cubicBezTo>
                    <a:lnTo>
                      <a:pt x="16485" y="10131"/>
                    </a:lnTo>
                    <a:lnTo>
                      <a:pt x="16485" y="12364"/>
                    </a:lnTo>
                    <a:lnTo>
                      <a:pt x="16485" y="123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图形 7">
              <a:extLst>
                <a:ext uri="{FF2B5EF4-FFF2-40B4-BE49-F238E27FC236}">
                  <a16:creationId xmlns:a16="http://schemas.microsoft.com/office/drawing/2014/main" xmlns="" id="{B5277ED3-F5C0-4242-AF0C-8DDF00D91AAF}"/>
                </a:ext>
              </a:extLst>
            </p:cNvPr>
            <p:cNvGrpSpPr/>
            <p:nvPr/>
          </p:nvGrpSpPr>
          <p:grpSpPr>
            <a:xfrm>
              <a:off x="6767943" y="6117435"/>
              <a:ext cx="19747" cy="17858"/>
              <a:chOff x="6767943" y="6117435"/>
              <a:chExt cx="19747" cy="17858"/>
            </a:xfrm>
            <a:solidFill>
              <a:srgbClr val="B4B4B4"/>
            </a:solidFill>
          </p:grpSpPr>
          <p:sp>
            <p:nvSpPr>
              <p:cNvPr id="3673" name="任意多边形: 形状 3672">
                <a:extLst>
                  <a:ext uri="{FF2B5EF4-FFF2-40B4-BE49-F238E27FC236}">
                    <a16:creationId xmlns:a16="http://schemas.microsoft.com/office/drawing/2014/main" xmlns="" id="{0A6FA3FE-AFBF-42C5-8CB9-CE06F02F7DE9}"/>
                  </a:ext>
                </a:extLst>
              </p:cNvPr>
              <p:cNvSpPr/>
              <p:nvPr/>
            </p:nvSpPr>
            <p:spPr>
              <a:xfrm>
                <a:off x="6770423" y="6119784"/>
                <a:ext cx="14991" cy="12775"/>
              </a:xfrm>
              <a:custGeom>
                <a:avLst/>
                <a:gdLst>
                  <a:gd name="connsiteX0" fmla="*/ 9368 w 14991"/>
                  <a:gd name="connsiteY0" fmla="*/ 3661 h 12775"/>
                  <a:gd name="connsiteX1" fmla="*/ 14520 w 14991"/>
                  <a:gd name="connsiteY1" fmla="*/ 12590 h 12775"/>
                  <a:gd name="connsiteX2" fmla="*/ 611 w 14991"/>
                  <a:gd name="connsiteY2" fmla="*/ 7611 h 12775"/>
                  <a:gd name="connsiteX3" fmla="*/ 611 w 14991"/>
                  <a:gd name="connsiteY3" fmla="*/ 55 h 12775"/>
                  <a:gd name="connsiteX4" fmla="*/ 9368 w 14991"/>
                  <a:gd name="connsiteY4" fmla="*/ 3661 h 12775"/>
                  <a:gd name="connsiteX5" fmla="*/ 9368 w 14991"/>
                  <a:gd name="connsiteY5" fmla="*/ 3661 h 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91" h="12775">
                    <a:moveTo>
                      <a:pt x="9368" y="3661"/>
                    </a:moveTo>
                    <a:cubicBezTo>
                      <a:pt x="9368" y="3661"/>
                      <a:pt x="16923" y="11388"/>
                      <a:pt x="14520" y="12590"/>
                    </a:cubicBezTo>
                    <a:cubicBezTo>
                      <a:pt x="13317" y="13792"/>
                      <a:pt x="1812" y="8812"/>
                      <a:pt x="611" y="7611"/>
                    </a:cubicBezTo>
                    <a:cubicBezTo>
                      <a:pt x="611" y="5035"/>
                      <a:pt x="-763" y="1257"/>
                      <a:pt x="611" y="55"/>
                    </a:cubicBezTo>
                    <a:cubicBezTo>
                      <a:pt x="3014" y="-117"/>
                      <a:pt x="6792" y="-117"/>
                      <a:pt x="9368" y="3661"/>
                    </a:cubicBezTo>
                    <a:lnTo>
                      <a:pt x="9368" y="36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4" name="任意多边形: 形状 3673">
                <a:extLst>
                  <a:ext uri="{FF2B5EF4-FFF2-40B4-BE49-F238E27FC236}">
                    <a16:creationId xmlns:a16="http://schemas.microsoft.com/office/drawing/2014/main" xmlns="" id="{1E82DF25-1820-4C6F-9D77-499253CE6E03}"/>
                  </a:ext>
                </a:extLst>
              </p:cNvPr>
              <p:cNvSpPr/>
              <p:nvPr/>
            </p:nvSpPr>
            <p:spPr>
              <a:xfrm>
                <a:off x="6767943" y="6117435"/>
                <a:ext cx="19747" cy="17858"/>
              </a:xfrm>
              <a:custGeom>
                <a:avLst/>
                <a:gdLst>
                  <a:gd name="connsiteX0" fmla="*/ 1202 w 19747"/>
                  <a:gd name="connsiteY0" fmla="*/ 11505 h 17858"/>
                  <a:gd name="connsiteX1" fmla="*/ 515 w 19747"/>
                  <a:gd name="connsiteY1" fmla="*/ 10818 h 17858"/>
                  <a:gd name="connsiteX2" fmla="*/ 515 w 19747"/>
                  <a:gd name="connsiteY2" fmla="*/ 9960 h 17858"/>
                  <a:gd name="connsiteX3" fmla="*/ 0 w 19747"/>
                  <a:gd name="connsiteY3" fmla="*/ 4293 h 17858"/>
                  <a:gd name="connsiteX4" fmla="*/ 0 w 19747"/>
                  <a:gd name="connsiteY4" fmla="*/ 4293 h 17858"/>
                  <a:gd name="connsiteX5" fmla="*/ 1374 w 19747"/>
                  <a:gd name="connsiteY5" fmla="*/ 515 h 17858"/>
                  <a:gd name="connsiteX6" fmla="*/ 1374 w 19747"/>
                  <a:gd name="connsiteY6" fmla="*/ 515 h 17858"/>
                  <a:gd name="connsiteX7" fmla="*/ 2061 w 19747"/>
                  <a:gd name="connsiteY7" fmla="*/ 0 h 17858"/>
                  <a:gd name="connsiteX8" fmla="*/ 2919 w 19747"/>
                  <a:gd name="connsiteY8" fmla="*/ 0 h 17858"/>
                  <a:gd name="connsiteX9" fmla="*/ 13738 w 19747"/>
                  <a:gd name="connsiteY9" fmla="*/ 4808 h 17858"/>
                  <a:gd name="connsiteX10" fmla="*/ 13738 w 19747"/>
                  <a:gd name="connsiteY10" fmla="*/ 4808 h 17858"/>
                  <a:gd name="connsiteX11" fmla="*/ 19747 w 19747"/>
                  <a:gd name="connsiteY11" fmla="*/ 14253 h 17858"/>
                  <a:gd name="connsiteX12" fmla="*/ 19747 w 19747"/>
                  <a:gd name="connsiteY12" fmla="*/ 14253 h 17858"/>
                  <a:gd name="connsiteX13" fmla="*/ 18374 w 19747"/>
                  <a:gd name="connsiteY13" fmla="*/ 17000 h 17858"/>
                  <a:gd name="connsiteX14" fmla="*/ 18374 w 19747"/>
                  <a:gd name="connsiteY14" fmla="*/ 17000 h 17858"/>
                  <a:gd name="connsiteX15" fmla="*/ 15970 w 19747"/>
                  <a:gd name="connsiteY15" fmla="*/ 17859 h 17858"/>
                  <a:gd name="connsiteX16" fmla="*/ 15970 w 19747"/>
                  <a:gd name="connsiteY16" fmla="*/ 17859 h 17858"/>
                  <a:gd name="connsiteX17" fmla="*/ 1202 w 19747"/>
                  <a:gd name="connsiteY17" fmla="*/ 11505 h 17858"/>
                  <a:gd name="connsiteX18" fmla="*/ 1202 w 19747"/>
                  <a:gd name="connsiteY18" fmla="*/ 11505 h 17858"/>
                  <a:gd name="connsiteX19" fmla="*/ 13738 w 19747"/>
                  <a:gd name="connsiteY19" fmla="*/ 12020 h 17858"/>
                  <a:gd name="connsiteX20" fmla="*/ 10131 w 19747"/>
                  <a:gd name="connsiteY20" fmla="*/ 7727 h 17858"/>
                  <a:gd name="connsiteX21" fmla="*/ 10131 w 19747"/>
                  <a:gd name="connsiteY21" fmla="*/ 7727 h 17858"/>
                  <a:gd name="connsiteX22" fmla="*/ 11848 w 19747"/>
                  <a:gd name="connsiteY22" fmla="*/ 6010 h 17858"/>
                  <a:gd name="connsiteX23" fmla="*/ 9788 w 19747"/>
                  <a:gd name="connsiteY23" fmla="*/ 7384 h 17858"/>
                  <a:gd name="connsiteX24" fmla="*/ 4808 w 19747"/>
                  <a:gd name="connsiteY24" fmla="*/ 4808 h 17858"/>
                  <a:gd name="connsiteX25" fmla="*/ 4808 w 19747"/>
                  <a:gd name="connsiteY25" fmla="*/ 4808 h 17858"/>
                  <a:gd name="connsiteX26" fmla="*/ 5323 w 19747"/>
                  <a:gd name="connsiteY26" fmla="*/ 8586 h 17858"/>
                  <a:gd name="connsiteX27" fmla="*/ 5323 w 19747"/>
                  <a:gd name="connsiteY27" fmla="*/ 8586 h 17858"/>
                  <a:gd name="connsiteX28" fmla="*/ 13738 w 19747"/>
                  <a:gd name="connsiteY28" fmla="*/ 12020 h 17858"/>
                  <a:gd name="connsiteX29" fmla="*/ 13738 w 19747"/>
                  <a:gd name="connsiteY29" fmla="*/ 12020 h 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747" h="17858">
                    <a:moveTo>
                      <a:pt x="1202" y="11505"/>
                    </a:moveTo>
                    <a:lnTo>
                      <a:pt x="515" y="10818"/>
                    </a:lnTo>
                    <a:lnTo>
                      <a:pt x="515" y="9960"/>
                    </a:lnTo>
                    <a:cubicBezTo>
                      <a:pt x="515" y="8758"/>
                      <a:pt x="0" y="6353"/>
                      <a:pt x="0" y="4293"/>
                    </a:cubicBezTo>
                    <a:lnTo>
                      <a:pt x="0" y="4293"/>
                    </a:lnTo>
                    <a:cubicBezTo>
                      <a:pt x="0" y="3263"/>
                      <a:pt x="0" y="1889"/>
                      <a:pt x="1374" y="515"/>
                    </a:cubicBezTo>
                    <a:lnTo>
                      <a:pt x="1374" y="515"/>
                    </a:lnTo>
                    <a:lnTo>
                      <a:pt x="2061" y="0"/>
                    </a:lnTo>
                    <a:lnTo>
                      <a:pt x="2919" y="0"/>
                    </a:lnTo>
                    <a:cubicBezTo>
                      <a:pt x="5323" y="0"/>
                      <a:pt x="10475" y="0"/>
                      <a:pt x="13738" y="4808"/>
                    </a:cubicBezTo>
                    <a:lnTo>
                      <a:pt x="13738" y="4808"/>
                    </a:lnTo>
                    <a:cubicBezTo>
                      <a:pt x="14768" y="6010"/>
                      <a:pt x="19232" y="9960"/>
                      <a:pt x="19747" y="14253"/>
                    </a:cubicBezTo>
                    <a:lnTo>
                      <a:pt x="19747" y="14253"/>
                    </a:lnTo>
                    <a:cubicBezTo>
                      <a:pt x="19747" y="15283"/>
                      <a:pt x="19061" y="16656"/>
                      <a:pt x="18374" y="17000"/>
                    </a:cubicBezTo>
                    <a:lnTo>
                      <a:pt x="18374" y="17000"/>
                    </a:lnTo>
                    <a:cubicBezTo>
                      <a:pt x="17343" y="17859"/>
                      <a:pt x="16485" y="17687"/>
                      <a:pt x="15970" y="17859"/>
                    </a:cubicBezTo>
                    <a:lnTo>
                      <a:pt x="15970" y="17859"/>
                    </a:lnTo>
                    <a:cubicBezTo>
                      <a:pt x="11505" y="17172"/>
                      <a:pt x="3778" y="13566"/>
                      <a:pt x="1202" y="11505"/>
                    </a:cubicBezTo>
                    <a:lnTo>
                      <a:pt x="1202" y="11505"/>
                    </a:lnTo>
                    <a:close/>
                    <a:moveTo>
                      <a:pt x="13738" y="12020"/>
                    </a:moveTo>
                    <a:cubicBezTo>
                      <a:pt x="12364" y="10131"/>
                      <a:pt x="10303" y="7727"/>
                      <a:pt x="10131" y="7727"/>
                    </a:cubicBezTo>
                    <a:lnTo>
                      <a:pt x="10131" y="7727"/>
                    </a:lnTo>
                    <a:lnTo>
                      <a:pt x="11848" y="6010"/>
                    </a:lnTo>
                    <a:lnTo>
                      <a:pt x="9788" y="7384"/>
                    </a:lnTo>
                    <a:cubicBezTo>
                      <a:pt x="8414" y="5323"/>
                      <a:pt x="6697" y="4808"/>
                      <a:pt x="4808" y="4808"/>
                    </a:cubicBezTo>
                    <a:lnTo>
                      <a:pt x="4808" y="4808"/>
                    </a:lnTo>
                    <a:cubicBezTo>
                      <a:pt x="4808" y="5838"/>
                      <a:pt x="5152" y="7212"/>
                      <a:pt x="5323" y="8586"/>
                    </a:cubicBezTo>
                    <a:lnTo>
                      <a:pt x="5323" y="8586"/>
                    </a:lnTo>
                    <a:cubicBezTo>
                      <a:pt x="6869" y="9273"/>
                      <a:pt x="10990" y="11161"/>
                      <a:pt x="13738" y="12020"/>
                    </a:cubicBezTo>
                    <a:lnTo>
                      <a:pt x="13738" y="120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" name="图形 7">
              <a:extLst>
                <a:ext uri="{FF2B5EF4-FFF2-40B4-BE49-F238E27FC236}">
                  <a16:creationId xmlns:a16="http://schemas.microsoft.com/office/drawing/2014/main" xmlns="" id="{5DC853F0-5733-4E87-995D-44F4691B93A9}"/>
                </a:ext>
              </a:extLst>
            </p:cNvPr>
            <p:cNvGrpSpPr/>
            <p:nvPr/>
          </p:nvGrpSpPr>
          <p:grpSpPr>
            <a:xfrm>
              <a:off x="6772064" y="6094597"/>
              <a:ext cx="81736" cy="54262"/>
              <a:chOff x="6772064" y="6094597"/>
              <a:chExt cx="81736" cy="54262"/>
            </a:xfrm>
            <a:solidFill>
              <a:srgbClr val="B4B4B4"/>
            </a:solidFill>
          </p:grpSpPr>
          <p:sp>
            <p:nvSpPr>
              <p:cNvPr id="3671" name="任意多边形: 形状 3670">
                <a:extLst>
                  <a:ext uri="{FF2B5EF4-FFF2-40B4-BE49-F238E27FC236}">
                    <a16:creationId xmlns:a16="http://schemas.microsoft.com/office/drawing/2014/main" xmlns="" id="{663CC023-E66F-4C95-9D08-5AD29EE07675}"/>
                  </a:ext>
                </a:extLst>
              </p:cNvPr>
              <p:cNvSpPr/>
              <p:nvPr/>
            </p:nvSpPr>
            <p:spPr>
              <a:xfrm>
                <a:off x="6774170" y="6097132"/>
                <a:ext cx="77016" cy="49151"/>
              </a:xfrm>
              <a:custGeom>
                <a:avLst/>
                <a:gdLst>
                  <a:gd name="connsiteX0" fmla="*/ 14207 w 77016"/>
                  <a:gd name="connsiteY0" fmla="*/ 2101 h 49151"/>
                  <a:gd name="connsiteX1" fmla="*/ 298 w 77016"/>
                  <a:gd name="connsiteY1" fmla="*/ 899 h 49151"/>
                  <a:gd name="connsiteX2" fmla="*/ 5450 w 77016"/>
                  <a:gd name="connsiteY2" fmla="*/ 11030 h 49151"/>
                  <a:gd name="connsiteX3" fmla="*/ 23137 w 77016"/>
                  <a:gd name="connsiteY3" fmla="*/ 21161 h 49151"/>
                  <a:gd name="connsiteX4" fmla="*/ 16783 w 77016"/>
                  <a:gd name="connsiteY4" fmla="*/ 26313 h 49151"/>
                  <a:gd name="connsiteX5" fmla="*/ 26914 w 77016"/>
                  <a:gd name="connsiteY5" fmla="*/ 30091 h 49151"/>
                  <a:gd name="connsiteX6" fmla="*/ 31894 w 77016"/>
                  <a:gd name="connsiteY6" fmla="*/ 33869 h 49151"/>
                  <a:gd name="connsiteX7" fmla="*/ 28116 w 77016"/>
                  <a:gd name="connsiteY7" fmla="*/ 39020 h 49151"/>
                  <a:gd name="connsiteX8" fmla="*/ 42025 w 77016"/>
                  <a:gd name="connsiteY8" fmla="*/ 49151 h 49151"/>
                  <a:gd name="connsiteX9" fmla="*/ 60914 w 77016"/>
                  <a:gd name="connsiteY9" fmla="*/ 46575 h 49151"/>
                  <a:gd name="connsiteX10" fmla="*/ 73449 w 77016"/>
                  <a:gd name="connsiteY10" fmla="*/ 36444 h 49151"/>
                  <a:gd name="connsiteX11" fmla="*/ 76025 w 77016"/>
                  <a:gd name="connsiteY11" fmla="*/ 27515 h 49151"/>
                  <a:gd name="connsiteX12" fmla="*/ 69672 w 77016"/>
                  <a:gd name="connsiteY12" fmla="*/ 27515 h 49151"/>
                  <a:gd name="connsiteX13" fmla="*/ 72247 w 77016"/>
                  <a:gd name="connsiteY13" fmla="*/ 21161 h 49151"/>
                  <a:gd name="connsiteX14" fmla="*/ 60914 w 77016"/>
                  <a:gd name="connsiteY14" fmla="*/ 23737 h 49151"/>
                  <a:gd name="connsiteX15" fmla="*/ 55934 w 77016"/>
                  <a:gd name="connsiteY15" fmla="*/ 21161 h 49151"/>
                  <a:gd name="connsiteX16" fmla="*/ 63490 w 77016"/>
                  <a:gd name="connsiteY16" fmla="*/ 17384 h 49151"/>
                  <a:gd name="connsiteX17" fmla="*/ 66066 w 77016"/>
                  <a:gd name="connsiteY17" fmla="*/ 13606 h 49151"/>
                  <a:gd name="connsiteX18" fmla="*/ 68641 w 77016"/>
                  <a:gd name="connsiteY18" fmla="*/ 9829 h 49151"/>
                  <a:gd name="connsiteX19" fmla="*/ 52328 w 77016"/>
                  <a:gd name="connsiteY19" fmla="*/ 7252 h 49151"/>
                  <a:gd name="connsiteX20" fmla="*/ 47348 w 77016"/>
                  <a:gd name="connsiteY20" fmla="*/ 17384 h 49151"/>
                  <a:gd name="connsiteX21" fmla="*/ 33439 w 77016"/>
                  <a:gd name="connsiteY21" fmla="*/ 16182 h 49151"/>
                  <a:gd name="connsiteX22" fmla="*/ 22106 w 77016"/>
                  <a:gd name="connsiteY22" fmla="*/ 12404 h 49151"/>
                  <a:gd name="connsiteX23" fmla="*/ 23308 w 77016"/>
                  <a:gd name="connsiteY23" fmla="*/ 3475 h 49151"/>
                  <a:gd name="connsiteX24" fmla="*/ 14207 w 77016"/>
                  <a:gd name="connsiteY24" fmla="*/ 2101 h 49151"/>
                  <a:gd name="connsiteX25" fmla="*/ 14207 w 77016"/>
                  <a:gd name="connsiteY25" fmla="*/ 2101 h 4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7016" h="49151">
                    <a:moveTo>
                      <a:pt x="14207" y="2101"/>
                    </a:moveTo>
                    <a:cubicBezTo>
                      <a:pt x="14207" y="2101"/>
                      <a:pt x="298" y="-1677"/>
                      <a:pt x="298" y="899"/>
                    </a:cubicBezTo>
                    <a:cubicBezTo>
                      <a:pt x="-904" y="3475"/>
                      <a:pt x="1672" y="8455"/>
                      <a:pt x="5450" y="11030"/>
                    </a:cubicBezTo>
                    <a:cubicBezTo>
                      <a:pt x="10429" y="14808"/>
                      <a:pt x="25540" y="19960"/>
                      <a:pt x="23137" y="21161"/>
                    </a:cubicBezTo>
                    <a:cubicBezTo>
                      <a:pt x="21935" y="23737"/>
                      <a:pt x="15581" y="22363"/>
                      <a:pt x="16783" y="26313"/>
                    </a:cubicBezTo>
                    <a:cubicBezTo>
                      <a:pt x="17985" y="28889"/>
                      <a:pt x="24338" y="28889"/>
                      <a:pt x="26914" y="30091"/>
                    </a:cubicBezTo>
                    <a:cubicBezTo>
                      <a:pt x="29490" y="31293"/>
                      <a:pt x="33268" y="31293"/>
                      <a:pt x="31894" y="33869"/>
                    </a:cubicBezTo>
                    <a:cubicBezTo>
                      <a:pt x="30692" y="35071"/>
                      <a:pt x="26914" y="36444"/>
                      <a:pt x="28116" y="39020"/>
                    </a:cubicBezTo>
                    <a:cubicBezTo>
                      <a:pt x="29318" y="40222"/>
                      <a:pt x="37046" y="49151"/>
                      <a:pt x="42025" y="49151"/>
                    </a:cubicBezTo>
                    <a:cubicBezTo>
                      <a:pt x="47005" y="49151"/>
                      <a:pt x="57136" y="49151"/>
                      <a:pt x="60914" y="46575"/>
                    </a:cubicBezTo>
                    <a:cubicBezTo>
                      <a:pt x="65894" y="44000"/>
                      <a:pt x="70874" y="38849"/>
                      <a:pt x="73449" y="36444"/>
                    </a:cubicBezTo>
                    <a:cubicBezTo>
                      <a:pt x="76025" y="35242"/>
                      <a:pt x="78429" y="27515"/>
                      <a:pt x="76025" y="27515"/>
                    </a:cubicBezTo>
                    <a:cubicBezTo>
                      <a:pt x="73449" y="27515"/>
                      <a:pt x="68469" y="28889"/>
                      <a:pt x="69672" y="27515"/>
                    </a:cubicBezTo>
                    <a:cubicBezTo>
                      <a:pt x="70874" y="24939"/>
                      <a:pt x="74651" y="21161"/>
                      <a:pt x="72247" y="21161"/>
                    </a:cubicBezTo>
                    <a:cubicBezTo>
                      <a:pt x="69672" y="21161"/>
                      <a:pt x="63490" y="23737"/>
                      <a:pt x="60914" y="23737"/>
                    </a:cubicBezTo>
                    <a:cubicBezTo>
                      <a:pt x="59712" y="24939"/>
                      <a:pt x="54560" y="22535"/>
                      <a:pt x="55934" y="21161"/>
                    </a:cubicBezTo>
                    <a:cubicBezTo>
                      <a:pt x="58510" y="18586"/>
                      <a:pt x="63490" y="18586"/>
                      <a:pt x="63490" y="17384"/>
                    </a:cubicBezTo>
                    <a:cubicBezTo>
                      <a:pt x="64692" y="14808"/>
                      <a:pt x="60914" y="12232"/>
                      <a:pt x="66066" y="13606"/>
                    </a:cubicBezTo>
                    <a:cubicBezTo>
                      <a:pt x="69843" y="13606"/>
                      <a:pt x="69843" y="12404"/>
                      <a:pt x="68641" y="9829"/>
                    </a:cubicBezTo>
                    <a:cubicBezTo>
                      <a:pt x="67439" y="8626"/>
                      <a:pt x="53530" y="4849"/>
                      <a:pt x="52328" y="7252"/>
                    </a:cubicBezTo>
                    <a:cubicBezTo>
                      <a:pt x="49752" y="9829"/>
                      <a:pt x="49752" y="17384"/>
                      <a:pt x="47348" y="17384"/>
                    </a:cubicBezTo>
                    <a:cubicBezTo>
                      <a:pt x="44773" y="18586"/>
                      <a:pt x="39793" y="16182"/>
                      <a:pt x="33439" y="16182"/>
                    </a:cubicBezTo>
                    <a:cubicBezTo>
                      <a:pt x="27086" y="16182"/>
                      <a:pt x="20904" y="16182"/>
                      <a:pt x="22106" y="12404"/>
                    </a:cubicBezTo>
                    <a:cubicBezTo>
                      <a:pt x="24682" y="9829"/>
                      <a:pt x="27086" y="4677"/>
                      <a:pt x="23308" y="3475"/>
                    </a:cubicBezTo>
                    <a:cubicBezTo>
                      <a:pt x="19359" y="899"/>
                      <a:pt x="14207" y="2101"/>
                      <a:pt x="14207" y="2101"/>
                    </a:cubicBezTo>
                    <a:lnTo>
                      <a:pt x="14207" y="2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2" name="任意多边形: 形状 3671">
                <a:extLst>
                  <a:ext uri="{FF2B5EF4-FFF2-40B4-BE49-F238E27FC236}">
                    <a16:creationId xmlns:a16="http://schemas.microsoft.com/office/drawing/2014/main" xmlns="" id="{3C390EA0-0C77-4D46-8935-46F848CDC452}"/>
                  </a:ext>
                </a:extLst>
              </p:cNvPr>
              <p:cNvSpPr/>
              <p:nvPr/>
            </p:nvSpPr>
            <p:spPr>
              <a:xfrm>
                <a:off x="6772064" y="6094597"/>
                <a:ext cx="81736" cy="54262"/>
              </a:xfrm>
              <a:custGeom>
                <a:avLst/>
                <a:gdLst>
                  <a:gd name="connsiteX0" fmla="*/ 28161 w 81736"/>
                  <a:gd name="connsiteY0" fmla="*/ 42585 h 54262"/>
                  <a:gd name="connsiteX1" fmla="*/ 27646 w 81736"/>
                  <a:gd name="connsiteY1" fmla="*/ 40353 h 54262"/>
                  <a:gd name="connsiteX2" fmla="*/ 27646 w 81736"/>
                  <a:gd name="connsiteY2" fmla="*/ 40353 h 54262"/>
                  <a:gd name="connsiteX3" fmla="*/ 30909 w 81736"/>
                  <a:gd name="connsiteY3" fmla="*/ 35717 h 54262"/>
                  <a:gd name="connsiteX4" fmla="*/ 30909 w 81736"/>
                  <a:gd name="connsiteY4" fmla="*/ 35717 h 54262"/>
                  <a:gd name="connsiteX5" fmla="*/ 27989 w 81736"/>
                  <a:gd name="connsiteY5" fmla="*/ 34686 h 54262"/>
                  <a:gd name="connsiteX6" fmla="*/ 27989 w 81736"/>
                  <a:gd name="connsiteY6" fmla="*/ 34686 h 54262"/>
                  <a:gd name="connsiteX7" fmla="*/ 16828 w 81736"/>
                  <a:gd name="connsiteY7" fmla="*/ 29707 h 54262"/>
                  <a:gd name="connsiteX8" fmla="*/ 16828 w 81736"/>
                  <a:gd name="connsiteY8" fmla="*/ 29707 h 54262"/>
                  <a:gd name="connsiteX9" fmla="*/ 16485 w 81736"/>
                  <a:gd name="connsiteY9" fmla="*/ 27818 h 54262"/>
                  <a:gd name="connsiteX10" fmla="*/ 16485 w 81736"/>
                  <a:gd name="connsiteY10" fmla="*/ 27818 h 54262"/>
                  <a:gd name="connsiteX11" fmla="*/ 21121 w 81736"/>
                  <a:gd name="connsiteY11" fmla="*/ 23010 h 54262"/>
                  <a:gd name="connsiteX12" fmla="*/ 21121 w 81736"/>
                  <a:gd name="connsiteY12" fmla="*/ 23010 h 54262"/>
                  <a:gd name="connsiteX13" fmla="*/ 17515 w 81736"/>
                  <a:gd name="connsiteY13" fmla="*/ 21293 h 54262"/>
                  <a:gd name="connsiteX14" fmla="*/ 17515 w 81736"/>
                  <a:gd name="connsiteY14" fmla="*/ 21293 h 54262"/>
                  <a:gd name="connsiteX15" fmla="*/ 6525 w 81736"/>
                  <a:gd name="connsiteY15" fmla="*/ 15626 h 54262"/>
                  <a:gd name="connsiteX16" fmla="*/ 6525 w 81736"/>
                  <a:gd name="connsiteY16" fmla="*/ 15626 h 54262"/>
                  <a:gd name="connsiteX17" fmla="*/ 0 w 81736"/>
                  <a:gd name="connsiteY17" fmla="*/ 4979 h 54262"/>
                  <a:gd name="connsiteX18" fmla="*/ 0 w 81736"/>
                  <a:gd name="connsiteY18" fmla="*/ 4979 h 54262"/>
                  <a:gd name="connsiteX19" fmla="*/ 343 w 81736"/>
                  <a:gd name="connsiteY19" fmla="*/ 3434 h 54262"/>
                  <a:gd name="connsiteX20" fmla="*/ 343 w 81736"/>
                  <a:gd name="connsiteY20" fmla="*/ 3434 h 54262"/>
                  <a:gd name="connsiteX21" fmla="*/ 4979 w 81736"/>
                  <a:gd name="connsiteY21" fmla="*/ 0 h 54262"/>
                  <a:gd name="connsiteX22" fmla="*/ 4979 w 81736"/>
                  <a:gd name="connsiteY22" fmla="*/ 0 h 54262"/>
                  <a:gd name="connsiteX23" fmla="*/ 16656 w 81736"/>
                  <a:gd name="connsiteY23" fmla="*/ 2061 h 54262"/>
                  <a:gd name="connsiteX24" fmla="*/ 16656 w 81736"/>
                  <a:gd name="connsiteY24" fmla="*/ 2061 h 54262"/>
                  <a:gd name="connsiteX25" fmla="*/ 19575 w 81736"/>
                  <a:gd name="connsiteY25" fmla="*/ 1717 h 54262"/>
                  <a:gd name="connsiteX26" fmla="*/ 19575 w 81736"/>
                  <a:gd name="connsiteY26" fmla="*/ 1717 h 54262"/>
                  <a:gd name="connsiteX27" fmla="*/ 26101 w 81736"/>
                  <a:gd name="connsiteY27" fmla="*/ 3434 h 54262"/>
                  <a:gd name="connsiteX28" fmla="*/ 26101 w 81736"/>
                  <a:gd name="connsiteY28" fmla="*/ 3434 h 54262"/>
                  <a:gd name="connsiteX29" fmla="*/ 29707 w 81736"/>
                  <a:gd name="connsiteY29" fmla="*/ 8414 h 54262"/>
                  <a:gd name="connsiteX30" fmla="*/ 29707 w 81736"/>
                  <a:gd name="connsiteY30" fmla="*/ 8414 h 54262"/>
                  <a:gd name="connsiteX31" fmla="*/ 26616 w 81736"/>
                  <a:gd name="connsiteY31" fmla="*/ 15454 h 54262"/>
                  <a:gd name="connsiteX32" fmla="*/ 26616 w 81736"/>
                  <a:gd name="connsiteY32" fmla="*/ 15454 h 54262"/>
                  <a:gd name="connsiteX33" fmla="*/ 27989 w 81736"/>
                  <a:gd name="connsiteY33" fmla="*/ 15798 h 54262"/>
                  <a:gd name="connsiteX34" fmla="*/ 27989 w 81736"/>
                  <a:gd name="connsiteY34" fmla="*/ 15798 h 54262"/>
                  <a:gd name="connsiteX35" fmla="*/ 35030 w 81736"/>
                  <a:gd name="connsiteY35" fmla="*/ 16141 h 54262"/>
                  <a:gd name="connsiteX36" fmla="*/ 35030 w 81736"/>
                  <a:gd name="connsiteY36" fmla="*/ 16141 h 54262"/>
                  <a:gd name="connsiteX37" fmla="*/ 35545 w 81736"/>
                  <a:gd name="connsiteY37" fmla="*/ 16141 h 54262"/>
                  <a:gd name="connsiteX38" fmla="*/ 35545 w 81736"/>
                  <a:gd name="connsiteY38" fmla="*/ 16141 h 54262"/>
                  <a:gd name="connsiteX39" fmla="*/ 35717 w 81736"/>
                  <a:gd name="connsiteY39" fmla="*/ 16141 h 54262"/>
                  <a:gd name="connsiteX40" fmla="*/ 35717 w 81736"/>
                  <a:gd name="connsiteY40" fmla="*/ 16141 h 54262"/>
                  <a:gd name="connsiteX41" fmla="*/ 47737 w 81736"/>
                  <a:gd name="connsiteY41" fmla="*/ 17687 h 54262"/>
                  <a:gd name="connsiteX42" fmla="*/ 47737 w 81736"/>
                  <a:gd name="connsiteY42" fmla="*/ 17687 h 54262"/>
                  <a:gd name="connsiteX43" fmla="*/ 48939 w 81736"/>
                  <a:gd name="connsiteY43" fmla="*/ 17515 h 54262"/>
                  <a:gd name="connsiteX44" fmla="*/ 48939 w 81736"/>
                  <a:gd name="connsiteY44" fmla="*/ 17515 h 54262"/>
                  <a:gd name="connsiteX45" fmla="*/ 48767 w 81736"/>
                  <a:gd name="connsiteY45" fmla="*/ 17515 h 54262"/>
                  <a:gd name="connsiteX46" fmla="*/ 49626 w 81736"/>
                  <a:gd name="connsiteY46" fmla="*/ 15111 h 54262"/>
                  <a:gd name="connsiteX47" fmla="*/ 49626 w 81736"/>
                  <a:gd name="connsiteY47" fmla="*/ 15111 h 54262"/>
                  <a:gd name="connsiteX48" fmla="*/ 52201 w 81736"/>
                  <a:gd name="connsiteY48" fmla="*/ 8929 h 54262"/>
                  <a:gd name="connsiteX49" fmla="*/ 52201 w 81736"/>
                  <a:gd name="connsiteY49" fmla="*/ 8929 h 54262"/>
                  <a:gd name="connsiteX50" fmla="*/ 57181 w 81736"/>
                  <a:gd name="connsiteY50" fmla="*/ 6525 h 54262"/>
                  <a:gd name="connsiteX51" fmla="*/ 57181 w 81736"/>
                  <a:gd name="connsiteY51" fmla="*/ 6525 h 54262"/>
                  <a:gd name="connsiteX52" fmla="*/ 72979 w 81736"/>
                  <a:gd name="connsiteY52" fmla="*/ 11333 h 54262"/>
                  <a:gd name="connsiteX53" fmla="*/ 72979 w 81736"/>
                  <a:gd name="connsiteY53" fmla="*/ 11333 h 54262"/>
                  <a:gd name="connsiteX54" fmla="*/ 74010 w 81736"/>
                  <a:gd name="connsiteY54" fmla="*/ 14595 h 54262"/>
                  <a:gd name="connsiteX55" fmla="*/ 74010 w 81736"/>
                  <a:gd name="connsiteY55" fmla="*/ 14595 h 54262"/>
                  <a:gd name="connsiteX56" fmla="*/ 68515 w 81736"/>
                  <a:gd name="connsiteY56" fmla="*/ 18545 h 54262"/>
                  <a:gd name="connsiteX57" fmla="*/ 68515 w 81736"/>
                  <a:gd name="connsiteY57" fmla="*/ 18545 h 54262"/>
                  <a:gd name="connsiteX58" fmla="*/ 68515 w 81736"/>
                  <a:gd name="connsiteY58" fmla="*/ 18717 h 54262"/>
                  <a:gd name="connsiteX59" fmla="*/ 68515 w 81736"/>
                  <a:gd name="connsiteY59" fmla="*/ 18717 h 54262"/>
                  <a:gd name="connsiteX60" fmla="*/ 67999 w 81736"/>
                  <a:gd name="connsiteY60" fmla="*/ 20949 h 54262"/>
                  <a:gd name="connsiteX61" fmla="*/ 67999 w 81736"/>
                  <a:gd name="connsiteY61" fmla="*/ 20949 h 54262"/>
                  <a:gd name="connsiteX62" fmla="*/ 66969 w 81736"/>
                  <a:gd name="connsiteY62" fmla="*/ 23010 h 54262"/>
                  <a:gd name="connsiteX63" fmla="*/ 74525 w 81736"/>
                  <a:gd name="connsiteY63" fmla="*/ 21293 h 54262"/>
                  <a:gd name="connsiteX64" fmla="*/ 74525 w 81736"/>
                  <a:gd name="connsiteY64" fmla="*/ 21293 h 54262"/>
                  <a:gd name="connsiteX65" fmla="*/ 77787 w 81736"/>
                  <a:gd name="connsiteY65" fmla="*/ 24383 h 54262"/>
                  <a:gd name="connsiteX66" fmla="*/ 77787 w 81736"/>
                  <a:gd name="connsiteY66" fmla="*/ 24383 h 54262"/>
                  <a:gd name="connsiteX67" fmla="*/ 76413 w 81736"/>
                  <a:gd name="connsiteY67" fmla="*/ 27818 h 54262"/>
                  <a:gd name="connsiteX68" fmla="*/ 76413 w 81736"/>
                  <a:gd name="connsiteY68" fmla="*/ 27818 h 54262"/>
                  <a:gd name="connsiteX69" fmla="*/ 78302 w 81736"/>
                  <a:gd name="connsiteY69" fmla="*/ 27646 h 54262"/>
                  <a:gd name="connsiteX70" fmla="*/ 78302 w 81736"/>
                  <a:gd name="connsiteY70" fmla="*/ 27646 h 54262"/>
                  <a:gd name="connsiteX71" fmla="*/ 81736 w 81736"/>
                  <a:gd name="connsiteY71" fmla="*/ 31767 h 54262"/>
                  <a:gd name="connsiteX72" fmla="*/ 81736 w 81736"/>
                  <a:gd name="connsiteY72" fmla="*/ 31767 h 54262"/>
                  <a:gd name="connsiteX73" fmla="*/ 77444 w 81736"/>
                  <a:gd name="connsiteY73" fmla="*/ 40697 h 54262"/>
                  <a:gd name="connsiteX74" fmla="*/ 77444 w 81736"/>
                  <a:gd name="connsiteY74" fmla="*/ 40697 h 54262"/>
                  <a:gd name="connsiteX75" fmla="*/ 64565 w 81736"/>
                  <a:gd name="connsiteY75" fmla="*/ 51171 h 54262"/>
                  <a:gd name="connsiteX76" fmla="*/ 64565 w 81736"/>
                  <a:gd name="connsiteY76" fmla="*/ 51171 h 54262"/>
                  <a:gd name="connsiteX77" fmla="*/ 44302 w 81736"/>
                  <a:gd name="connsiteY77" fmla="*/ 54262 h 54262"/>
                  <a:gd name="connsiteX78" fmla="*/ 44302 w 81736"/>
                  <a:gd name="connsiteY78" fmla="*/ 54262 h 54262"/>
                  <a:gd name="connsiteX79" fmla="*/ 28161 w 81736"/>
                  <a:gd name="connsiteY79" fmla="*/ 42585 h 54262"/>
                  <a:gd name="connsiteX80" fmla="*/ 28161 w 81736"/>
                  <a:gd name="connsiteY80" fmla="*/ 42585 h 54262"/>
                  <a:gd name="connsiteX81" fmla="*/ 44302 w 81736"/>
                  <a:gd name="connsiteY81" fmla="*/ 49111 h 54262"/>
                  <a:gd name="connsiteX82" fmla="*/ 62161 w 81736"/>
                  <a:gd name="connsiteY82" fmla="*/ 46878 h 54262"/>
                  <a:gd name="connsiteX83" fmla="*/ 62161 w 81736"/>
                  <a:gd name="connsiteY83" fmla="*/ 46878 h 54262"/>
                  <a:gd name="connsiteX84" fmla="*/ 74696 w 81736"/>
                  <a:gd name="connsiteY84" fmla="*/ 36747 h 54262"/>
                  <a:gd name="connsiteX85" fmla="*/ 74696 w 81736"/>
                  <a:gd name="connsiteY85" fmla="*/ 36747 h 54262"/>
                  <a:gd name="connsiteX86" fmla="*/ 76757 w 81736"/>
                  <a:gd name="connsiteY86" fmla="*/ 32626 h 54262"/>
                  <a:gd name="connsiteX87" fmla="*/ 76757 w 81736"/>
                  <a:gd name="connsiteY87" fmla="*/ 32626 h 54262"/>
                  <a:gd name="connsiteX88" fmla="*/ 72464 w 81736"/>
                  <a:gd name="connsiteY88" fmla="*/ 33141 h 54262"/>
                  <a:gd name="connsiteX89" fmla="*/ 72464 w 81736"/>
                  <a:gd name="connsiteY89" fmla="*/ 33141 h 54262"/>
                  <a:gd name="connsiteX90" fmla="*/ 69202 w 81736"/>
                  <a:gd name="connsiteY90" fmla="*/ 30394 h 54262"/>
                  <a:gd name="connsiteX91" fmla="*/ 69202 w 81736"/>
                  <a:gd name="connsiteY91" fmla="*/ 30394 h 54262"/>
                  <a:gd name="connsiteX92" fmla="*/ 69717 w 81736"/>
                  <a:gd name="connsiteY92" fmla="*/ 29020 h 54262"/>
                  <a:gd name="connsiteX93" fmla="*/ 69717 w 81736"/>
                  <a:gd name="connsiteY93" fmla="*/ 29020 h 54262"/>
                  <a:gd name="connsiteX94" fmla="*/ 70918 w 81736"/>
                  <a:gd name="connsiteY94" fmla="*/ 26959 h 54262"/>
                  <a:gd name="connsiteX95" fmla="*/ 70918 w 81736"/>
                  <a:gd name="connsiteY95" fmla="*/ 26959 h 54262"/>
                  <a:gd name="connsiteX96" fmla="*/ 63878 w 81736"/>
                  <a:gd name="connsiteY96" fmla="*/ 28676 h 54262"/>
                  <a:gd name="connsiteX97" fmla="*/ 63878 w 81736"/>
                  <a:gd name="connsiteY97" fmla="*/ 28676 h 54262"/>
                  <a:gd name="connsiteX98" fmla="*/ 61989 w 81736"/>
                  <a:gd name="connsiteY98" fmla="*/ 29020 h 54262"/>
                  <a:gd name="connsiteX99" fmla="*/ 61989 w 81736"/>
                  <a:gd name="connsiteY99" fmla="*/ 29020 h 54262"/>
                  <a:gd name="connsiteX100" fmla="*/ 55293 w 81736"/>
                  <a:gd name="connsiteY100" fmla="*/ 24212 h 54262"/>
                  <a:gd name="connsiteX101" fmla="*/ 55293 w 81736"/>
                  <a:gd name="connsiteY101" fmla="*/ 24212 h 54262"/>
                  <a:gd name="connsiteX102" fmla="*/ 56151 w 81736"/>
                  <a:gd name="connsiteY102" fmla="*/ 22151 h 54262"/>
                  <a:gd name="connsiteX103" fmla="*/ 56151 w 81736"/>
                  <a:gd name="connsiteY103" fmla="*/ 22151 h 54262"/>
                  <a:gd name="connsiteX104" fmla="*/ 63191 w 81736"/>
                  <a:gd name="connsiteY104" fmla="*/ 18717 h 54262"/>
                  <a:gd name="connsiteX105" fmla="*/ 63191 w 81736"/>
                  <a:gd name="connsiteY105" fmla="*/ 18717 h 54262"/>
                  <a:gd name="connsiteX106" fmla="*/ 62676 w 81736"/>
                  <a:gd name="connsiteY106" fmla="*/ 16313 h 54262"/>
                  <a:gd name="connsiteX107" fmla="*/ 62676 w 81736"/>
                  <a:gd name="connsiteY107" fmla="*/ 16313 h 54262"/>
                  <a:gd name="connsiteX108" fmla="*/ 65767 w 81736"/>
                  <a:gd name="connsiteY108" fmla="*/ 13394 h 54262"/>
                  <a:gd name="connsiteX109" fmla="*/ 65767 w 81736"/>
                  <a:gd name="connsiteY109" fmla="*/ 13394 h 54262"/>
                  <a:gd name="connsiteX110" fmla="*/ 66969 w 81736"/>
                  <a:gd name="connsiteY110" fmla="*/ 13565 h 54262"/>
                  <a:gd name="connsiteX111" fmla="*/ 66969 w 81736"/>
                  <a:gd name="connsiteY111" fmla="*/ 13565 h 54262"/>
                  <a:gd name="connsiteX112" fmla="*/ 64050 w 81736"/>
                  <a:gd name="connsiteY112" fmla="*/ 12707 h 54262"/>
                  <a:gd name="connsiteX113" fmla="*/ 64050 w 81736"/>
                  <a:gd name="connsiteY113" fmla="*/ 12707 h 54262"/>
                  <a:gd name="connsiteX114" fmla="*/ 56494 w 81736"/>
                  <a:gd name="connsiteY114" fmla="*/ 11505 h 54262"/>
                  <a:gd name="connsiteX115" fmla="*/ 56494 w 81736"/>
                  <a:gd name="connsiteY115" fmla="*/ 11505 h 54262"/>
                  <a:gd name="connsiteX116" fmla="*/ 55464 w 81736"/>
                  <a:gd name="connsiteY116" fmla="*/ 11505 h 54262"/>
                  <a:gd name="connsiteX117" fmla="*/ 55464 w 81736"/>
                  <a:gd name="connsiteY117" fmla="*/ 11505 h 54262"/>
                  <a:gd name="connsiteX118" fmla="*/ 55464 w 81736"/>
                  <a:gd name="connsiteY118" fmla="*/ 11505 h 54262"/>
                  <a:gd name="connsiteX119" fmla="*/ 49798 w 81736"/>
                  <a:gd name="connsiteY119" fmla="*/ 22151 h 54262"/>
                  <a:gd name="connsiteX120" fmla="*/ 49798 w 81736"/>
                  <a:gd name="connsiteY120" fmla="*/ 22151 h 54262"/>
                  <a:gd name="connsiteX121" fmla="*/ 46878 w 81736"/>
                  <a:gd name="connsiteY121" fmla="*/ 22666 h 54262"/>
                  <a:gd name="connsiteX122" fmla="*/ 46878 w 81736"/>
                  <a:gd name="connsiteY122" fmla="*/ 22666 h 54262"/>
                  <a:gd name="connsiteX123" fmla="*/ 36747 w 81736"/>
                  <a:gd name="connsiteY123" fmla="*/ 21121 h 54262"/>
                  <a:gd name="connsiteX124" fmla="*/ 36747 w 81736"/>
                  <a:gd name="connsiteY124" fmla="*/ 21121 h 54262"/>
                  <a:gd name="connsiteX125" fmla="*/ 34858 w 81736"/>
                  <a:gd name="connsiteY125" fmla="*/ 21121 h 54262"/>
                  <a:gd name="connsiteX126" fmla="*/ 26444 w 81736"/>
                  <a:gd name="connsiteY126" fmla="*/ 20606 h 54262"/>
                  <a:gd name="connsiteX127" fmla="*/ 26444 w 81736"/>
                  <a:gd name="connsiteY127" fmla="*/ 20606 h 54262"/>
                  <a:gd name="connsiteX128" fmla="*/ 25757 w 81736"/>
                  <a:gd name="connsiteY128" fmla="*/ 20434 h 54262"/>
                  <a:gd name="connsiteX129" fmla="*/ 25757 w 81736"/>
                  <a:gd name="connsiteY129" fmla="*/ 20434 h 54262"/>
                  <a:gd name="connsiteX130" fmla="*/ 27474 w 81736"/>
                  <a:gd name="connsiteY130" fmla="*/ 23181 h 54262"/>
                  <a:gd name="connsiteX131" fmla="*/ 27474 w 81736"/>
                  <a:gd name="connsiteY131" fmla="*/ 23181 h 54262"/>
                  <a:gd name="connsiteX132" fmla="*/ 26788 w 81736"/>
                  <a:gd name="connsiteY132" fmla="*/ 24899 h 54262"/>
                  <a:gd name="connsiteX133" fmla="*/ 26788 w 81736"/>
                  <a:gd name="connsiteY133" fmla="*/ 24899 h 54262"/>
                  <a:gd name="connsiteX134" fmla="*/ 21121 w 81736"/>
                  <a:gd name="connsiteY134" fmla="*/ 27989 h 54262"/>
                  <a:gd name="connsiteX135" fmla="*/ 21121 w 81736"/>
                  <a:gd name="connsiteY135" fmla="*/ 27989 h 54262"/>
                  <a:gd name="connsiteX136" fmla="*/ 29535 w 81736"/>
                  <a:gd name="connsiteY136" fmla="*/ 30222 h 54262"/>
                  <a:gd name="connsiteX137" fmla="*/ 29535 w 81736"/>
                  <a:gd name="connsiteY137" fmla="*/ 30222 h 54262"/>
                  <a:gd name="connsiteX138" fmla="*/ 36232 w 81736"/>
                  <a:gd name="connsiteY138" fmla="*/ 35202 h 54262"/>
                  <a:gd name="connsiteX139" fmla="*/ 36232 w 81736"/>
                  <a:gd name="connsiteY139" fmla="*/ 35202 h 54262"/>
                  <a:gd name="connsiteX140" fmla="*/ 35373 w 81736"/>
                  <a:gd name="connsiteY140" fmla="*/ 37777 h 54262"/>
                  <a:gd name="connsiteX141" fmla="*/ 35373 w 81736"/>
                  <a:gd name="connsiteY141" fmla="*/ 37777 h 54262"/>
                  <a:gd name="connsiteX142" fmla="*/ 32626 w 81736"/>
                  <a:gd name="connsiteY142" fmla="*/ 39838 h 54262"/>
                  <a:gd name="connsiteX143" fmla="*/ 32626 w 81736"/>
                  <a:gd name="connsiteY143" fmla="*/ 39838 h 54262"/>
                  <a:gd name="connsiteX144" fmla="*/ 32111 w 81736"/>
                  <a:gd name="connsiteY144" fmla="*/ 40181 h 54262"/>
                  <a:gd name="connsiteX145" fmla="*/ 32111 w 81736"/>
                  <a:gd name="connsiteY145" fmla="*/ 40181 h 54262"/>
                  <a:gd name="connsiteX146" fmla="*/ 44302 w 81736"/>
                  <a:gd name="connsiteY146" fmla="*/ 49111 h 54262"/>
                  <a:gd name="connsiteX147" fmla="*/ 44302 w 81736"/>
                  <a:gd name="connsiteY147" fmla="*/ 49111 h 54262"/>
                  <a:gd name="connsiteX148" fmla="*/ 21293 w 81736"/>
                  <a:gd name="connsiteY148" fmla="*/ 27818 h 54262"/>
                  <a:gd name="connsiteX149" fmla="*/ 21293 w 81736"/>
                  <a:gd name="connsiteY149" fmla="*/ 27818 h 54262"/>
                  <a:gd name="connsiteX150" fmla="*/ 21293 w 81736"/>
                  <a:gd name="connsiteY150" fmla="*/ 27818 h 54262"/>
                  <a:gd name="connsiteX151" fmla="*/ 21293 w 81736"/>
                  <a:gd name="connsiteY151" fmla="*/ 27818 h 54262"/>
                  <a:gd name="connsiteX152" fmla="*/ 64050 w 81736"/>
                  <a:gd name="connsiteY152" fmla="*/ 23525 h 54262"/>
                  <a:gd name="connsiteX153" fmla="*/ 64909 w 81736"/>
                  <a:gd name="connsiteY153" fmla="*/ 23353 h 54262"/>
                  <a:gd name="connsiteX154" fmla="*/ 64909 w 81736"/>
                  <a:gd name="connsiteY154" fmla="*/ 23353 h 54262"/>
                  <a:gd name="connsiteX155" fmla="*/ 64909 w 81736"/>
                  <a:gd name="connsiteY155" fmla="*/ 23181 h 54262"/>
                  <a:gd name="connsiteX156" fmla="*/ 64050 w 81736"/>
                  <a:gd name="connsiteY156" fmla="*/ 23525 h 54262"/>
                  <a:gd name="connsiteX157" fmla="*/ 64050 w 81736"/>
                  <a:gd name="connsiteY157" fmla="*/ 23525 h 54262"/>
                  <a:gd name="connsiteX158" fmla="*/ 9101 w 81736"/>
                  <a:gd name="connsiteY158" fmla="*/ 11677 h 54262"/>
                  <a:gd name="connsiteX159" fmla="*/ 19403 w 81736"/>
                  <a:gd name="connsiteY159" fmla="*/ 17000 h 54262"/>
                  <a:gd name="connsiteX160" fmla="*/ 19403 w 81736"/>
                  <a:gd name="connsiteY160" fmla="*/ 17000 h 54262"/>
                  <a:gd name="connsiteX161" fmla="*/ 22323 w 81736"/>
                  <a:gd name="connsiteY161" fmla="*/ 18545 h 54262"/>
                  <a:gd name="connsiteX162" fmla="*/ 22323 w 81736"/>
                  <a:gd name="connsiteY162" fmla="*/ 18545 h 54262"/>
                  <a:gd name="connsiteX163" fmla="*/ 21464 w 81736"/>
                  <a:gd name="connsiteY163" fmla="*/ 15969 h 54262"/>
                  <a:gd name="connsiteX164" fmla="*/ 21464 w 81736"/>
                  <a:gd name="connsiteY164" fmla="*/ 15969 h 54262"/>
                  <a:gd name="connsiteX165" fmla="*/ 22323 w 81736"/>
                  <a:gd name="connsiteY165" fmla="*/ 13394 h 54262"/>
                  <a:gd name="connsiteX166" fmla="*/ 22323 w 81736"/>
                  <a:gd name="connsiteY166" fmla="*/ 13394 h 54262"/>
                  <a:gd name="connsiteX167" fmla="*/ 24727 w 81736"/>
                  <a:gd name="connsiteY167" fmla="*/ 8757 h 54262"/>
                  <a:gd name="connsiteX168" fmla="*/ 24727 w 81736"/>
                  <a:gd name="connsiteY168" fmla="*/ 8757 h 54262"/>
                  <a:gd name="connsiteX169" fmla="*/ 23868 w 81736"/>
                  <a:gd name="connsiteY169" fmla="*/ 8242 h 54262"/>
                  <a:gd name="connsiteX170" fmla="*/ 23868 w 81736"/>
                  <a:gd name="connsiteY170" fmla="*/ 8242 h 54262"/>
                  <a:gd name="connsiteX171" fmla="*/ 19403 w 81736"/>
                  <a:gd name="connsiteY171" fmla="*/ 7040 h 54262"/>
                  <a:gd name="connsiteX172" fmla="*/ 19403 w 81736"/>
                  <a:gd name="connsiteY172" fmla="*/ 7040 h 54262"/>
                  <a:gd name="connsiteX173" fmla="*/ 17172 w 81736"/>
                  <a:gd name="connsiteY173" fmla="*/ 7212 h 54262"/>
                  <a:gd name="connsiteX174" fmla="*/ 17172 w 81736"/>
                  <a:gd name="connsiteY174" fmla="*/ 7212 h 54262"/>
                  <a:gd name="connsiteX175" fmla="*/ 16485 w 81736"/>
                  <a:gd name="connsiteY175" fmla="*/ 7384 h 54262"/>
                  <a:gd name="connsiteX176" fmla="*/ 15798 w 81736"/>
                  <a:gd name="connsiteY176" fmla="*/ 7212 h 54262"/>
                  <a:gd name="connsiteX177" fmla="*/ 4808 w 81736"/>
                  <a:gd name="connsiteY177" fmla="*/ 5151 h 54262"/>
                  <a:gd name="connsiteX178" fmla="*/ 4808 w 81736"/>
                  <a:gd name="connsiteY178" fmla="*/ 5151 h 54262"/>
                  <a:gd name="connsiteX179" fmla="*/ 4636 w 81736"/>
                  <a:gd name="connsiteY179" fmla="*/ 5151 h 54262"/>
                  <a:gd name="connsiteX180" fmla="*/ 4636 w 81736"/>
                  <a:gd name="connsiteY180" fmla="*/ 5151 h 54262"/>
                  <a:gd name="connsiteX181" fmla="*/ 9101 w 81736"/>
                  <a:gd name="connsiteY181" fmla="*/ 11677 h 54262"/>
                  <a:gd name="connsiteX182" fmla="*/ 9101 w 81736"/>
                  <a:gd name="connsiteY182" fmla="*/ 11677 h 54262"/>
                  <a:gd name="connsiteX183" fmla="*/ 16313 w 81736"/>
                  <a:gd name="connsiteY183" fmla="*/ 4636 h 54262"/>
                  <a:gd name="connsiteX184" fmla="*/ 17000 w 81736"/>
                  <a:gd name="connsiteY184" fmla="*/ 2232 h 54262"/>
                  <a:gd name="connsiteX185" fmla="*/ 16313 w 81736"/>
                  <a:gd name="connsiteY185" fmla="*/ 4636 h 54262"/>
                  <a:gd name="connsiteX186" fmla="*/ 16313 w 81736"/>
                  <a:gd name="connsiteY186" fmla="*/ 4636 h 5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81736" h="54262">
                    <a:moveTo>
                      <a:pt x="28161" y="42585"/>
                    </a:moveTo>
                    <a:cubicBezTo>
                      <a:pt x="27646" y="41899"/>
                      <a:pt x="27474" y="41040"/>
                      <a:pt x="27646" y="40353"/>
                    </a:cubicBezTo>
                    <a:lnTo>
                      <a:pt x="27646" y="40353"/>
                    </a:lnTo>
                    <a:cubicBezTo>
                      <a:pt x="27989" y="37606"/>
                      <a:pt x="29707" y="36232"/>
                      <a:pt x="30909" y="35717"/>
                    </a:cubicBezTo>
                    <a:lnTo>
                      <a:pt x="30909" y="35717"/>
                    </a:lnTo>
                    <a:cubicBezTo>
                      <a:pt x="30050" y="35545"/>
                      <a:pt x="29020" y="35202"/>
                      <a:pt x="27989" y="34686"/>
                    </a:cubicBezTo>
                    <a:lnTo>
                      <a:pt x="27989" y="34686"/>
                    </a:lnTo>
                    <a:cubicBezTo>
                      <a:pt x="26616" y="33484"/>
                      <a:pt x="20090" y="34515"/>
                      <a:pt x="16828" y="29707"/>
                    </a:cubicBezTo>
                    <a:lnTo>
                      <a:pt x="16828" y="29707"/>
                    </a:lnTo>
                    <a:cubicBezTo>
                      <a:pt x="16485" y="29020"/>
                      <a:pt x="16485" y="28161"/>
                      <a:pt x="16485" y="27818"/>
                    </a:cubicBezTo>
                    <a:lnTo>
                      <a:pt x="16485" y="27818"/>
                    </a:lnTo>
                    <a:cubicBezTo>
                      <a:pt x="17343" y="24727"/>
                      <a:pt x="19403" y="23525"/>
                      <a:pt x="21121" y="23010"/>
                    </a:cubicBezTo>
                    <a:lnTo>
                      <a:pt x="21121" y="23010"/>
                    </a:lnTo>
                    <a:cubicBezTo>
                      <a:pt x="20090" y="22495"/>
                      <a:pt x="18888" y="21808"/>
                      <a:pt x="17515" y="21293"/>
                    </a:cubicBezTo>
                    <a:lnTo>
                      <a:pt x="17515" y="21293"/>
                    </a:lnTo>
                    <a:cubicBezTo>
                      <a:pt x="13565" y="19403"/>
                      <a:pt x="9101" y="17515"/>
                      <a:pt x="6525" y="15626"/>
                    </a:cubicBezTo>
                    <a:lnTo>
                      <a:pt x="6525" y="15626"/>
                    </a:lnTo>
                    <a:cubicBezTo>
                      <a:pt x="2747" y="13050"/>
                      <a:pt x="171" y="8929"/>
                      <a:pt x="0" y="4979"/>
                    </a:cubicBezTo>
                    <a:lnTo>
                      <a:pt x="0" y="4979"/>
                    </a:lnTo>
                    <a:cubicBezTo>
                      <a:pt x="0" y="4121"/>
                      <a:pt x="171" y="3263"/>
                      <a:pt x="343" y="3434"/>
                    </a:cubicBezTo>
                    <a:lnTo>
                      <a:pt x="343" y="3434"/>
                    </a:lnTo>
                    <a:cubicBezTo>
                      <a:pt x="858" y="-172"/>
                      <a:pt x="3778" y="171"/>
                      <a:pt x="4979" y="0"/>
                    </a:cubicBezTo>
                    <a:lnTo>
                      <a:pt x="4979" y="0"/>
                    </a:lnTo>
                    <a:cubicBezTo>
                      <a:pt x="8757" y="0"/>
                      <a:pt x="14767" y="1545"/>
                      <a:pt x="16656" y="2061"/>
                    </a:cubicBezTo>
                    <a:lnTo>
                      <a:pt x="16656" y="2061"/>
                    </a:lnTo>
                    <a:cubicBezTo>
                      <a:pt x="17343" y="1889"/>
                      <a:pt x="18202" y="1889"/>
                      <a:pt x="19575" y="1717"/>
                    </a:cubicBezTo>
                    <a:lnTo>
                      <a:pt x="19575" y="1717"/>
                    </a:lnTo>
                    <a:cubicBezTo>
                      <a:pt x="21636" y="1717"/>
                      <a:pt x="24383" y="2061"/>
                      <a:pt x="26101" y="3434"/>
                    </a:cubicBezTo>
                    <a:lnTo>
                      <a:pt x="26101" y="3434"/>
                    </a:lnTo>
                    <a:cubicBezTo>
                      <a:pt x="28504" y="3949"/>
                      <a:pt x="29878" y="6525"/>
                      <a:pt x="29707" y="8414"/>
                    </a:cubicBezTo>
                    <a:lnTo>
                      <a:pt x="29707" y="8414"/>
                    </a:lnTo>
                    <a:cubicBezTo>
                      <a:pt x="29535" y="11333"/>
                      <a:pt x="27989" y="13909"/>
                      <a:pt x="26616" y="15454"/>
                    </a:cubicBezTo>
                    <a:lnTo>
                      <a:pt x="26616" y="15454"/>
                    </a:lnTo>
                    <a:cubicBezTo>
                      <a:pt x="26959" y="15626"/>
                      <a:pt x="27303" y="15626"/>
                      <a:pt x="27989" y="15798"/>
                    </a:cubicBezTo>
                    <a:lnTo>
                      <a:pt x="27989" y="15798"/>
                    </a:lnTo>
                    <a:cubicBezTo>
                      <a:pt x="29707" y="16141"/>
                      <a:pt x="32282" y="16141"/>
                      <a:pt x="35030" y="16141"/>
                    </a:cubicBezTo>
                    <a:lnTo>
                      <a:pt x="35030" y="16141"/>
                    </a:lnTo>
                    <a:cubicBezTo>
                      <a:pt x="35202" y="16141"/>
                      <a:pt x="35373" y="16141"/>
                      <a:pt x="35545" y="16141"/>
                    </a:cubicBezTo>
                    <a:lnTo>
                      <a:pt x="35545" y="16141"/>
                    </a:lnTo>
                    <a:cubicBezTo>
                      <a:pt x="35545" y="16141"/>
                      <a:pt x="35545" y="16141"/>
                      <a:pt x="35717" y="16141"/>
                    </a:cubicBezTo>
                    <a:lnTo>
                      <a:pt x="35717" y="16141"/>
                    </a:lnTo>
                    <a:cubicBezTo>
                      <a:pt x="41212" y="16141"/>
                      <a:pt x="45676" y="17858"/>
                      <a:pt x="47737" y="17687"/>
                    </a:cubicBezTo>
                    <a:lnTo>
                      <a:pt x="47737" y="17687"/>
                    </a:lnTo>
                    <a:cubicBezTo>
                      <a:pt x="48080" y="17687"/>
                      <a:pt x="48424" y="17687"/>
                      <a:pt x="48939" y="17515"/>
                    </a:cubicBezTo>
                    <a:lnTo>
                      <a:pt x="48939" y="17515"/>
                    </a:lnTo>
                    <a:lnTo>
                      <a:pt x="48767" y="17515"/>
                    </a:lnTo>
                    <a:cubicBezTo>
                      <a:pt x="48939" y="17000"/>
                      <a:pt x="49282" y="16141"/>
                      <a:pt x="49626" y="15111"/>
                    </a:cubicBezTo>
                    <a:lnTo>
                      <a:pt x="49626" y="15111"/>
                    </a:lnTo>
                    <a:cubicBezTo>
                      <a:pt x="50313" y="12879"/>
                      <a:pt x="50828" y="10131"/>
                      <a:pt x="52201" y="8929"/>
                    </a:cubicBezTo>
                    <a:lnTo>
                      <a:pt x="52201" y="8929"/>
                    </a:lnTo>
                    <a:cubicBezTo>
                      <a:pt x="53575" y="6182"/>
                      <a:pt x="55636" y="6525"/>
                      <a:pt x="57181" y="6525"/>
                    </a:cubicBezTo>
                    <a:lnTo>
                      <a:pt x="57181" y="6525"/>
                    </a:lnTo>
                    <a:cubicBezTo>
                      <a:pt x="62676" y="6869"/>
                      <a:pt x="69888" y="8586"/>
                      <a:pt x="72979" y="11333"/>
                    </a:cubicBezTo>
                    <a:lnTo>
                      <a:pt x="72979" y="11333"/>
                    </a:lnTo>
                    <a:cubicBezTo>
                      <a:pt x="73494" y="12364"/>
                      <a:pt x="73838" y="13222"/>
                      <a:pt x="74010" y="14595"/>
                    </a:cubicBezTo>
                    <a:lnTo>
                      <a:pt x="74010" y="14595"/>
                    </a:lnTo>
                    <a:cubicBezTo>
                      <a:pt x="74010" y="17515"/>
                      <a:pt x="71262" y="18373"/>
                      <a:pt x="68515" y="18545"/>
                    </a:cubicBezTo>
                    <a:lnTo>
                      <a:pt x="68515" y="18545"/>
                    </a:lnTo>
                    <a:cubicBezTo>
                      <a:pt x="68515" y="18545"/>
                      <a:pt x="68515" y="18717"/>
                      <a:pt x="68515" y="18717"/>
                    </a:cubicBezTo>
                    <a:lnTo>
                      <a:pt x="68515" y="18717"/>
                    </a:lnTo>
                    <a:cubicBezTo>
                      <a:pt x="68515" y="19232"/>
                      <a:pt x="68515" y="20090"/>
                      <a:pt x="67999" y="20949"/>
                    </a:cubicBezTo>
                    <a:lnTo>
                      <a:pt x="67999" y="20949"/>
                    </a:lnTo>
                    <a:lnTo>
                      <a:pt x="66969" y="23010"/>
                    </a:lnTo>
                    <a:cubicBezTo>
                      <a:pt x="69373" y="22323"/>
                      <a:pt x="72464" y="21293"/>
                      <a:pt x="74525" y="21293"/>
                    </a:cubicBezTo>
                    <a:lnTo>
                      <a:pt x="74525" y="21293"/>
                    </a:lnTo>
                    <a:cubicBezTo>
                      <a:pt x="75383" y="21293"/>
                      <a:pt x="77787" y="22495"/>
                      <a:pt x="77787" y="24383"/>
                    </a:cubicBezTo>
                    <a:lnTo>
                      <a:pt x="77787" y="24383"/>
                    </a:lnTo>
                    <a:cubicBezTo>
                      <a:pt x="77615" y="25757"/>
                      <a:pt x="77100" y="26788"/>
                      <a:pt x="76413" y="27818"/>
                    </a:cubicBezTo>
                    <a:lnTo>
                      <a:pt x="76413" y="27818"/>
                    </a:lnTo>
                    <a:cubicBezTo>
                      <a:pt x="77100" y="27818"/>
                      <a:pt x="77787" y="27646"/>
                      <a:pt x="78302" y="27646"/>
                    </a:cubicBezTo>
                    <a:lnTo>
                      <a:pt x="78302" y="27646"/>
                    </a:lnTo>
                    <a:cubicBezTo>
                      <a:pt x="80878" y="27646"/>
                      <a:pt x="81736" y="30565"/>
                      <a:pt x="81736" y="31767"/>
                    </a:cubicBezTo>
                    <a:lnTo>
                      <a:pt x="81736" y="31767"/>
                    </a:lnTo>
                    <a:cubicBezTo>
                      <a:pt x="81565" y="35202"/>
                      <a:pt x="80191" y="39151"/>
                      <a:pt x="77444" y="40697"/>
                    </a:cubicBezTo>
                    <a:lnTo>
                      <a:pt x="77444" y="40697"/>
                    </a:lnTo>
                    <a:cubicBezTo>
                      <a:pt x="74868" y="43272"/>
                      <a:pt x="69888" y="48595"/>
                      <a:pt x="64565" y="51171"/>
                    </a:cubicBezTo>
                    <a:lnTo>
                      <a:pt x="64565" y="51171"/>
                    </a:lnTo>
                    <a:cubicBezTo>
                      <a:pt x="59414" y="54434"/>
                      <a:pt x="49454" y="54090"/>
                      <a:pt x="44302" y="54262"/>
                    </a:cubicBezTo>
                    <a:lnTo>
                      <a:pt x="44302" y="54262"/>
                    </a:lnTo>
                    <a:cubicBezTo>
                      <a:pt x="36919" y="53575"/>
                      <a:pt x="30050" y="44302"/>
                      <a:pt x="28161" y="42585"/>
                    </a:cubicBezTo>
                    <a:lnTo>
                      <a:pt x="28161" y="42585"/>
                    </a:lnTo>
                    <a:close/>
                    <a:moveTo>
                      <a:pt x="44302" y="49111"/>
                    </a:moveTo>
                    <a:cubicBezTo>
                      <a:pt x="49282" y="49282"/>
                      <a:pt x="59585" y="48767"/>
                      <a:pt x="62161" y="46878"/>
                    </a:cubicBezTo>
                    <a:lnTo>
                      <a:pt x="62161" y="46878"/>
                    </a:lnTo>
                    <a:cubicBezTo>
                      <a:pt x="66625" y="44646"/>
                      <a:pt x="71605" y="39666"/>
                      <a:pt x="74696" y="36747"/>
                    </a:cubicBezTo>
                    <a:lnTo>
                      <a:pt x="74696" y="36747"/>
                    </a:lnTo>
                    <a:cubicBezTo>
                      <a:pt x="74868" y="36747"/>
                      <a:pt x="76413" y="34171"/>
                      <a:pt x="76757" y="32626"/>
                    </a:cubicBezTo>
                    <a:lnTo>
                      <a:pt x="76757" y="32626"/>
                    </a:lnTo>
                    <a:cubicBezTo>
                      <a:pt x="75383" y="32798"/>
                      <a:pt x="73666" y="32969"/>
                      <a:pt x="72464" y="33141"/>
                    </a:cubicBezTo>
                    <a:lnTo>
                      <a:pt x="72464" y="33141"/>
                    </a:lnTo>
                    <a:cubicBezTo>
                      <a:pt x="72120" y="32969"/>
                      <a:pt x="70060" y="33141"/>
                      <a:pt x="69202" y="30394"/>
                    </a:cubicBezTo>
                    <a:lnTo>
                      <a:pt x="69202" y="30394"/>
                    </a:lnTo>
                    <a:cubicBezTo>
                      <a:pt x="69202" y="29191"/>
                      <a:pt x="70060" y="28333"/>
                      <a:pt x="69717" y="29020"/>
                    </a:cubicBezTo>
                    <a:lnTo>
                      <a:pt x="69717" y="29020"/>
                    </a:lnTo>
                    <a:cubicBezTo>
                      <a:pt x="70060" y="28333"/>
                      <a:pt x="70575" y="27646"/>
                      <a:pt x="70918" y="26959"/>
                    </a:cubicBezTo>
                    <a:lnTo>
                      <a:pt x="70918" y="26959"/>
                    </a:lnTo>
                    <a:cubicBezTo>
                      <a:pt x="68686" y="27646"/>
                      <a:pt x="65939" y="28505"/>
                      <a:pt x="63878" y="28676"/>
                    </a:cubicBezTo>
                    <a:lnTo>
                      <a:pt x="63878" y="28676"/>
                    </a:lnTo>
                    <a:cubicBezTo>
                      <a:pt x="63191" y="29020"/>
                      <a:pt x="62504" y="29020"/>
                      <a:pt x="61989" y="29020"/>
                    </a:cubicBezTo>
                    <a:lnTo>
                      <a:pt x="61989" y="29020"/>
                    </a:lnTo>
                    <a:cubicBezTo>
                      <a:pt x="59242" y="28505"/>
                      <a:pt x="56323" y="28333"/>
                      <a:pt x="55293" y="24212"/>
                    </a:cubicBezTo>
                    <a:lnTo>
                      <a:pt x="55293" y="24212"/>
                    </a:lnTo>
                    <a:cubicBezTo>
                      <a:pt x="55293" y="23525"/>
                      <a:pt x="55808" y="22151"/>
                      <a:pt x="56151" y="22151"/>
                    </a:cubicBezTo>
                    <a:lnTo>
                      <a:pt x="56151" y="22151"/>
                    </a:lnTo>
                    <a:cubicBezTo>
                      <a:pt x="58555" y="19747"/>
                      <a:pt x="61817" y="19232"/>
                      <a:pt x="63191" y="18717"/>
                    </a:cubicBezTo>
                    <a:lnTo>
                      <a:pt x="63191" y="18717"/>
                    </a:lnTo>
                    <a:cubicBezTo>
                      <a:pt x="63191" y="18373"/>
                      <a:pt x="62848" y="18030"/>
                      <a:pt x="62676" y="16313"/>
                    </a:cubicBezTo>
                    <a:lnTo>
                      <a:pt x="62676" y="16313"/>
                    </a:lnTo>
                    <a:cubicBezTo>
                      <a:pt x="62676" y="14595"/>
                      <a:pt x="64909" y="13394"/>
                      <a:pt x="65767" y="13394"/>
                    </a:cubicBezTo>
                    <a:lnTo>
                      <a:pt x="65767" y="13394"/>
                    </a:lnTo>
                    <a:cubicBezTo>
                      <a:pt x="66282" y="13394"/>
                      <a:pt x="66625" y="13394"/>
                      <a:pt x="66969" y="13565"/>
                    </a:cubicBezTo>
                    <a:lnTo>
                      <a:pt x="66969" y="13565"/>
                    </a:lnTo>
                    <a:cubicBezTo>
                      <a:pt x="66110" y="13222"/>
                      <a:pt x="65252" y="13050"/>
                      <a:pt x="64050" y="12707"/>
                    </a:cubicBezTo>
                    <a:lnTo>
                      <a:pt x="64050" y="12707"/>
                    </a:lnTo>
                    <a:cubicBezTo>
                      <a:pt x="61474" y="12020"/>
                      <a:pt x="58383" y="11505"/>
                      <a:pt x="56494" y="11505"/>
                    </a:cubicBezTo>
                    <a:lnTo>
                      <a:pt x="56494" y="11505"/>
                    </a:lnTo>
                    <a:cubicBezTo>
                      <a:pt x="55979" y="11505"/>
                      <a:pt x="55636" y="11505"/>
                      <a:pt x="55464" y="11505"/>
                    </a:cubicBezTo>
                    <a:lnTo>
                      <a:pt x="55464" y="11505"/>
                    </a:lnTo>
                    <a:lnTo>
                      <a:pt x="55464" y="11505"/>
                    </a:lnTo>
                    <a:cubicBezTo>
                      <a:pt x="53232" y="12535"/>
                      <a:pt x="55464" y="20262"/>
                      <a:pt x="49798" y="22151"/>
                    </a:cubicBezTo>
                    <a:lnTo>
                      <a:pt x="49798" y="22151"/>
                    </a:lnTo>
                    <a:cubicBezTo>
                      <a:pt x="48767" y="22666"/>
                      <a:pt x="47737" y="22666"/>
                      <a:pt x="46878" y="22666"/>
                    </a:cubicBezTo>
                    <a:lnTo>
                      <a:pt x="46878" y="22666"/>
                    </a:lnTo>
                    <a:cubicBezTo>
                      <a:pt x="43787" y="22666"/>
                      <a:pt x="40525" y="21464"/>
                      <a:pt x="36747" y="21121"/>
                    </a:cubicBezTo>
                    <a:lnTo>
                      <a:pt x="36747" y="21121"/>
                    </a:lnTo>
                    <a:lnTo>
                      <a:pt x="34858" y="21121"/>
                    </a:lnTo>
                    <a:cubicBezTo>
                      <a:pt x="31939" y="21121"/>
                      <a:pt x="29020" y="21121"/>
                      <a:pt x="26444" y="20606"/>
                    </a:cubicBezTo>
                    <a:lnTo>
                      <a:pt x="26444" y="20606"/>
                    </a:lnTo>
                    <a:cubicBezTo>
                      <a:pt x="26273" y="20606"/>
                      <a:pt x="25929" y="20606"/>
                      <a:pt x="25757" y="20434"/>
                    </a:cubicBezTo>
                    <a:lnTo>
                      <a:pt x="25757" y="20434"/>
                    </a:lnTo>
                    <a:cubicBezTo>
                      <a:pt x="26444" y="21121"/>
                      <a:pt x="26959" y="21980"/>
                      <a:pt x="27474" y="23181"/>
                    </a:cubicBezTo>
                    <a:lnTo>
                      <a:pt x="27474" y="23181"/>
                    </a:lnTo>
                    <a:cubicBezTo>
                      <a:pt x="27303" y="24555"/>
                      <a:pt x="26788" y="24899"/>
                      <a:pt x="26788" y="24899"/>
                    </a:cubicBezTo>
                    <a:lnTo>
                      <a:pt x="26788" y="24899"/>
                    </a:lnTo>
                    <a:cubicBezTo>
                      <a:pt x="24899" y="27474"/>
                      <a:pt x="22323" y="27818"/>
                      <a:pt x="21121" y="27989"/>
                    </a:cubicBezTo>
                    <a:lnTo>
                      <a:pt x="21121" y="27989"/>
                    </a:lnTo>
                    <a:cubicBezTo>
                      <a:pt x="22666" y="28505"/>
                      <a:pt x="26788" y="29191"/>
                      <a:pt x="29535" y="30222"/>
                    </a:cubicBezTo>
                    <a:lnTo>
                      <a:pt x="29535" y="30222"/>
                    </a:lnTo>
                    <a:cubicBezTo>
                      <a:pt x="30737" y="31424"/>
                      <a:pt x="34858" y="30050"/>
                      <a:pt x="36232" y="35202"/>
                    </a:cubicBezTo>
                    <a:lnTo>
                      <a:pt x="36232" y="35202"/>
                    </a:lnTo>
                    <a:cubicBezTo>
                      <a:pt x="36232" y="36060"/>
                      <a:pt x="36060" y="36404"/>
                      <a:pt x="35373" y="37777"/>
                    </a:cubicBezTo>
                    <a:lnTo>
                      <a:pt x="35373" y="37777"/>
                    </a:lnTo>
                    <a:cubicBezTo>
                      <a:pt x="34343" y="38807"/>
                      <a:pt x="33313" y="39151"/>
                      <a:pt x="32626" y="39838"/>
                    </a:cubicBezTo>
                    <a:lnTo>
                      <a:pt x="32626" y="39838"/>
                    </a:lnTo>
                    <a:cubicBezTo>
                      <a:pt x="32282" y="40010"/>
                      <a:pt x="32111" y="40010"/>
                      <a:pt x="32111" y="40181"/>
                    </a:cubicBezTo>
                    <a:lnTo>
                      <a:pt x="32111" y="40181"/>
                    </a:lnTo>
                    <a:cubicBezTo>
                      <a:pt x="34686" y="42757"/>
                      <a:pt x="41727" y="49626"/>
                      <a:pt x="44302" y="49111"/>
                    </a:cubicBezTo>
                    <a:lnTo>
                      <a:pt x="44302" y="49111"/>
                    </a:lnTo>
                    <a:close/>
                    <a:moveTo>
                      <a:pt x="21293" y="27818"/>
                    </a:moveTo>
                    <a:lnTo>
                      <a:pt x="21293" y="27818"/>
                    </a:lnTo>
                    <a:lnTo>
                      <a:pt x="21293" y="27818"/>
                    </a:lnTo>
                    <a:lnTo>
                      <a:pt x="21293" y="27818"/>
                    </a:lnTo>
                    <a:close/>
                    <a:moveTo>
                      <a:pt x="64050" y="23525"/>
                    </a:moveTo>
                    <a:cubicBezTo>
                      <a:pt x="64393" y="23525"/>
                      <a:pt x="64565" y="23353"/>
                      <a:pt x="64909" y="23353"/>
                    </a:cubicBezTo>
                    <a:lnTo>
                      <a:pt x="64909" y="23353"/>
                    </a:lnTo>
                    <a:lnTo>
                      <a:pt x="64909" y="23181"/>
                    </a:lnTo>
                    <a:cubicBezTo>
                      <a:pt x="64737" y="23353"/>
                      <a:pt x="64393" y="23525"/>
                      <a:pt x="64050" y="23525"/>
                    </a:cubicBezTo>
                    <a:lnTo>
                      <a:pt x="64050" y="23525"/>
                    </a:lnTo>
                    <a:close/>
                    <a:moveTo>
                      <a:pt x="9101" y="11677"/>
                    </a:moveTo>
                    <a:cubicBezTo>
                      <a:pt x="10990" y="13050"/>
                      <a:pt x="15454" y="15282"/>
                      <a:pt x="19403" y="17000"/>
                    </a:cubicBezTo>
                    <a:lnTo>
                      <a:pt x="19403" y="17000"/>
                    </a:lnTo>
                    <a:cubicBezTo>
                      <a:pt x="20434" y="17687"/>
                      <a:pt x="21464" y="18030"/>
                      <a:pt x="22323" y="18545"/>
                    </a:cubicBezTo>
                    <a:lnTo>
                      <a:pt x="22323" y="18545"/>
                    </a:lnTo>
                    <a:cubicBezTo>
                      <a:pt x="21808" y="17858"/>
                      <a:pt x="21464" y="17000"/>
                      <a:pt x="21464" y="15969"/>
                    </a:cubicBezTo>
                    <a:lnTo>
                      <a:pt x="21464" y="15969"/>
                    </a:lnTo>
                    <a:cubicBezTo>
                      <a:pt x="21464" y="15626"/>
                      <a:pt x="21464" y="14767"/>
                      <a:pt x="22323" y="13394"/>
                    </a:cubicBezTo>
                    <a:lnTo>
                      <a:pt x="22323" y="13394"/>
                    </a:lnTo>
                    <a:cubicBezTo>
                      <a:pt x="23696" y="12192"/>
                      <a:pt x="24899" y="9616"/>
                      <a:pt x="24727" y="8757"/>
                    </a:cubicBezTo>
                    <a:lnTo>
                      <a:pt x="24727" y="8757"/>
                    </a:lnTo>
                    <a:cubicBezTo>
                      <a:pt x="24555" y="8414"/>
                      <a:pt x="24727" y="8757"/>
                      <a:pt x="23868" y="8242"/>
                    </a:cubicBezTo>
                    <a:lnTo>
                      <a:pt x="23868" y="8242"/>
                    </a:lnTo>
                    <a:cubicBezTo>
                      <a:pt x="22495" y="7384"/>
                      <a:pt x="20777" y="7040"/>
                      <a:pt x="19403" y="7040"/>
                    </a:cubicBezTo>
                    <a:lnTo>
                      <a:pt x="19403" y="7040"/>
                    </a:lnTo>
                    <a:cubicBezTo>
                      <a:pt x="18030" y="7040"/>
                      <a:pt x="17172" y="7212"/>
                      <a:pt x="17172" y="7212"/>
                    </a:cubicBezTo>
                    <a:lnTo>
                      <a:pt x="17172" y="7212"/>
                    </a:lnTo>
                    <a:lnTo>
                      <a:pt x="16485" y="7384"/>
                    </a:lnTo>
                    <a:lnTo>
                      <a:pt x="15798" y="7212"/>
                    </a:lnTo>
                    <a:cubicBezTo>
                      <a:pt x="15798" y="7212"/>
                      <a:pt x="7899" y="5151"/>
                      <a:pt x="4808" y="5151"/>
                    </a:cubicBezTo>
                    <a:lnTo>
                      <a:pt x="4808" y="5151"/>
                    </a:lnTo>
                    <a:cubicBezTo>
                      <a:pt x="4808" y="5151"/>
                      <a:pt x="4808" y="5151"/>
                      <a:pt x="4636" y="5151"/>
                    </a:cubicBezTo>
                    <a:lnTo>
                      <a:pt x="4636" y="5151"/>
                    </a:lnTo>
                    <a:cubicBezTo>
                      <a:pt x="4464" y="6353"/>
                      <a:pt x="6353" y="9959"/>
                      <a:pt x="9101" y="11677"/>
                    </a:cubicBezTo>
                    <a:lnTo>
                      <a:pt x="9101" y="11677"/>
                    </a:lnTo>
                    <a:close/>
                    <a:moveTo>
                      <a:pt x="16313" y="4636"/>
                    </a:moveTo>
                    <a:lnTo>
                      <a:pt x="17000" y="2232"/>
                    </a:lnTo>
                    <a:lnTo>
                      <a:pt x="16313" y="4636"/>
                    </a:lnTo>
                    <a:lnTo>
                      <a:pt x="16313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" name="图形 7">
              <a:extLst>
                <a:ext uri="{FF2B5EF4-FFF2-40B4-BE49-F238E27FC236}">
                  <a16:creationId xmlns:a16="http://schemas.microsoft.com/office/drawing/2014/main" xmlns="" id="{E09B86B1-6014-440D-B51A-BA1409A55D51}"/>
                </a:ext>
              </a:extLst>
            </p:cNvPr>
            <p:cNvGrpSpPr/>
            <p:nvPr/>
          </p:nvGrpSpPr>
          <p:grpSpPr>
            <a:xfrm>
              <a:off x="6576986" y="6128425"/>
              <a:ext cx="35005" cy="28333"/>
              <a:chOff x="6576986" y="6128425"/>
              <a:chExt cx="35005" cy="28333"/>
            </a:xfrm>
            <a:solidFill>
              <a:srgbClr val="B4B4B4"/>
            </a:solidFill>
          </p:grpSpPr>
          <p:sp>
            <p:nvSpPr>
              <p:cNvPr id="3669" name="任意多边形: 形状 3668">
                <a:extLst>
                  <a:ext uri="{FF2B5EF4-FFF2-40B4-BE49-F238E27FC236}">
                    <a16:creationId xmlns:a16="http://schemas.microsoft.com/office/drawing/2014/main" xmlns="" id="{5E802D31-3DA5-4F3C-9B80-524C6CA53CED}"/>
                  </a:ext>
                </a:extLst>
              </p:cNvPr>
              <p:cNvSpPr/>
              <p:nvPr/>
            </p:nvSpPr>
            <p:spPr>
              <a:xfrm>
                <a:off x="6579570" y="6131047"/>
                <a:ext cx="30222" cy="23134"/>
              </a:xfrm>
              <a:custGeom>
                <a:avLst/>
                <a:gdLst>
                  <a:gd name="connsiteX0" fmla="*/ 23869 w 30222"/>
                  <a:gd name="connsiteY0" fmla="*/ 8024 h 23134"/>
                  <a:gd name="connsiteX1" fmla="*/ 16313 w 30222"/>
                  <a:gd name="connsiteY1" fmla="*/ 3044 h 23134"/>
                  <a:gd name="connsiteX2" fmla="*/ 7556 w 30222"/>
                  <a:gd name="connsiteY2" fmla="*/ 468 h 23134"/>
                  <a:gd name="connsiteX3" fmla="*/ 3778 w 30222"/>
                  <a:gd name="connsiteY3" fmla="*/ 10600 h 23134"/>
                  <a:gd name="connsiteX4" fmla="*/ 0 w 30222"/>
                  <a:gd name="connsiteY4" fmla="*/ 15579 h 23134"/>
                  <a:gd name="connsiteX5" fmla="*/ 15111 w 30222"/>
                  <a:gd name="connsiteY5" fmla="*/ 23135 h 23134"/>
                  <a:gd name="connsiteX6" fmla="*/ 30222 w 30222"/>
                  <a:gd name="connsiteY6" fmla="*/ 14205 h 23134"/>
                  <a:gd name="connsiteX7" fmla="*/ 27647 w 30222"/>
                  <a:gd name="connsiteY7" fmla="*/ 7852 h 23134"/>
                  <a:gd name="connsiteX8" fmla="*/ 23869 w 30222"/>
                  <a:gd name="connsiteY8" fmla="*/ 8024 h 23134"/>
                  <a:gd name="connsiteX9" fmla="*/ 23869 w 30222"/>
                  <a:gd name="connsiteY9" fmla="*/ 8024 h 2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22" h="23134">
                    <a:moveTo>
                      <a:pt x="23869" y="8024"/>
                    </a:moveTo>
                    <a:cubicBezTo>
                      <a:pt x="23869" y="8024"/>
                      <a:pt x="18889" y="5448"/>
                      <a:pt x="16313" y="3044"/>
                    </a:cubicBezTo>
                    <a:cubicBezTo>
                      <a:pt x="15111" y="468"/>
                      <a:pt x="9960" y="-734"/>
                      <a:pt x="7556" y="468"/>
                    </a:cubicBezTo>
                    <a:cubicBezTo>
                      <a:pt x="6353" y="1670"/>
                      <a:pt x="5152" y="10600"/>
                      <a:pt x="3778" y="10600"/>
                    </a:cubicBezTo>
                    <a:cubicBezTo>
                      <a:pt x="1202" y="11802"/>
                      <a:pt x="0" y="13175"/>
                      <a:pt x="0" y="15579"/>
                    </a:cubicBezTo>
                    <a:cubicBezTo>
                      <a:pt x="0" y="18155"/>
                      <a:pt x="8758" y="23135"/>
                      <a:pt x="15111" y="23135"/>
                    </a:cubicBezTo>
                    <a:cubicBezTo>
                      <a:pt x="20091" y="21933"/>
                      <a:pt x="29020" y="16781"/>
                      <a:pt x="30222" y="14205"/>
                    </a:cubicBezTo>
                    <a:cubicBezTo>
                      <a:pt x="30222" y="11630"/>
                      <a:pt x="30222" y="9054"/>
                      <a:pt x="27647" y="7852"/>
                    </a:cubicBezTo>
                    <a:cubicBezTo>
                      <a:pt x="25071" y="8024"/>
                      <a:pt x="23869" y="8024"/>
                      <a:pt x="23869" y="8024"/>
                    </a:cubicBezTo>
                    <a:lnTo>
                      <a:pt x="23869" y="80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0" name="任意多边形: 形状 3669">
                <a:extLst>
                  <a:ext uri="{FF2B5EF4-FFF2-40B4-BE49-F238E27FC236}">
                    <a16:creationId xmlns:a16="http://schemas.microsoft.com/office/drawing/2014/main" xmlns="" id="{CA2580D8-D65A-45EF-A3F4-12DA593CD861}"/>
                  </a:ext>
                </a:extLst>
              </p:cNvPr>
              <p:cNvSpPr/>
              <p:nvPr/>
            </p:nvSpPr>
            <p:spPr>
              <a:xfrm>
                <a:off x="6576986" y="6128425"/>
                <a:ext cx="35005" cy="28333"/>
              </a:xfrm>
              <a:custGeom>
                <a:avLst/>
                <a:gdLst>
                  <a:gd name="connsiteX0" fmla="*/ 524 w 35005"/>
                  <a:gd name="connsiteY0" fmla="*/ 19747 h 28333"/>
                  <a:gd name="connsiteX1" fmla="*/ 181 w 35005"/>
                  <a:gd name="connsiteY1" fmla="*/ 19232 h 28333"/>
                  <a:gd name="connsiteX2" fmla="*/ 181 w 35005"/>
                  <a:gd name="connsiteY2" fmla="*/ 19232 h 28333"/>
                  <a:gd name="connsiteX3" fmla="*/ 9 w 35005"/>
                  <a:gd name="connsiteY3" fmla="*/ 18202 h 28333"/>
                  <a:gd name="connsiteX4" fmla="*/ 9 w 35005"/>
                  <a:gd name="connsiteY4" fmla="*/ 18202 h 28333"/>
                  <a:gd name="connsiteX5" fmla="*/ 9 w 35005"/>
                  <a:gd name="connsiteY5" fmla="*/ 18202 h 28333"/>
                  <a:gd name="connsiteX6" fmla="*/ 4817 w 35005"/>
                  <a:gd name="connsiteY6" fmla="*/ 11161 h 28333"/>
                  <a:gd name="connsiteX7" fmla="*/ 4817 w 35005"/>
                  <a:gd name="connsiteY7" fmla="*/ 11161 h 28333"/>
                  <a:gd name="connsiteX8" fmla="*/ 4817 w 35005"/>
                  <a:gd name="connsiteY8" fmla="*/ 10990 h 28333"/>
                  <a:gd name="connsiteX9" fmla="*/ 4817 w 35005"/>
                  <a:gd name="connsiteY9" fmla="*/ 10990 h 28333"/>
                  <a:gd name="connsiteX10" fmla="*/ 5676 w 35005"/>
                  <a:gd name="connsiteY10" fmla="*/ 8071 h 28333"/>
                  <a:gd name="connsiteX11" fmla="*/ 5676 w 35005"/>
                  <a:gd name="connsiteY11" fmla="*/ 8071 h 28333"/>
                  <a:gd name="connsiteX12" fmla="*/ 8594 w 35005"/>
                  <a:gd name="connsiteY12" fmla="*/ 1030 h 28333"/>
                  <a:gd name="connsiteX13" fmla="*/ 8594 w 35005"/>
                  <a:gd name="connsiteY13" fmla="*/ 1030 h 28333"/>
                  <a:gd name="connsiteX14" fmla="*/ 12372 w 35005"/>
                  <a:gd name="connsiteY14" fmla="*/ 0 h 28333"/>
                  <a:gd name="connsiteX15" fmla="*/ 12372 w 35005"/>
                  <a:gd name="connsiteY15" fmla="*/ 0 h 28333"/>
                  <a:gd name="connsiteX16" fmla="*/ 20443 w 35005"/>
                  <a:gd name="connsiteY16" fmla="*/ 3778 h 28333"/>
                  <a:gd name="connsiteX17" fmla="*/ 20443 w 35005"/>
                  <a:gd name="connsiteY17" fmla="*/ 3778 h 28333"/>
                  <a:gd name="connsiteX18" fmla="*/ 26968 w 35005"/>
                  <a:gd name="connsiteY18" fmla="*/ 8071 h 28333"/>
                  <a:gd name="connsiteX19" fmla="*/ 26968 w 35005"/>
                  <a:gd name="connsiteY19" fmla="*/ 8071 h 28333"/>
                  <a:gd name="connsiteX20" fmla="*/ 30231 w 35005"/>
                  <a:gd name="connsiteY20" fmla="*/ 8071 h 28333"/>
                  <a:gd name="connsiteX21" fmla="*/ 30231 w 35005"/>
                  <a:gd name="connsiteY21" fmla="*/ 8071 h 28333"/>
                  <a:gd name="connsiteX22" fmla="*/ 30746 w 35005"/>
                  <a:gd name="connsiteY22" fmla="*/ 8071 h 28333"/>
                  <a:gd name="connsiteX23" fmla="*/ 31261 w 35005"/>
                  <a:gd name="connsiteY23" fmla="*/ 8414 h 28333"/>
                  <a:gd name="connsiteX24" fmla="*/ 34867 w 35005"/>
                  <a:gd name="connsiteY24" fmla="*/ 18030 h 28333"/>
                  <a:gd name="connsiteX25" fmla="*/ 34867 w 35005"/>
                  <a:gd name="connsiteY25" fmla="*/ 18030 h 28333"/>
                  <a:gd name="connsiteX26" fmla="*/ 17524 w 35005"/>
                  <a:gd name="connsiteY26" fmla="*/ 28333 h 28333"/>
                  <a:gd name="connsiteX27" fmla="*/ 17524 w 35005"/>
                  <a:gd name="connsiteY27" fmla="*/ 28333 h 28333"/>
                  <a:gd name="connsiteX28" fmla="*/ 524 w 35005"/>
                  <a:gd name="connsiteY28" fmla="*/ 19747 h 28333"/>
                  <a:gd name="connsiteX29" fmla="*/ 524 w 35005"/>
                  <a:gd name="connsiteY29" fmla="*/ 19747 h 28333"/>
                  <a:gd name="connsiteX30" fmla="*/ 5676 w 35005"/>
                  <a:gd name="connsiteY30" fmla="*/ 18717 h 28333"/>
                  <a:gd name="connsiteX31" fmla="*/ 8938 w 35005"/>
                  <a:gd name="connsiteY31" fmla="*/ 20949 h 28333"/>
                  <a:gd name="connsiteX32" fmla="*/ 8938 w 35005"/>
                  <a:gd name="connsiteY32" fmla="*/ 20949 h 28333"/>
                  <a:gd name="connsiteX33" fmla="*/ 17180 w 35005"/>
                  <a:gd name="connsiteY33" fmla="*/ 23525 h 28333"/>
                  <a:gd name="connsiteX34" fmla="*/ 17180 w 35005"/>
                  <a:gd name="connsiteY34" fmla="*/ 23525 h 28333"/>
                  <a:gd name="connsiteX35" fmla="*/ 30402 w 35005"/>
                  <a:gd name="connsiteY35" fmla="*/ 17000 h 28333"/>
                  <a:gd name="connsiteX36" fmla="*/ 30402 w 35005"/>
                  <a:gd name="connsiteY36" fmla="*/ 17000 h 28333"/>
                  <a:gd name="connsiteX37" fmla="*/ 29716 w 35005"/>
                  <a:gd name="connsiteY37" fmla="*/ 13050 h 28333"/>
                  <a:gd name="connsiteX38" fmla="*/ 29716 w 35005"/>
                  <a:gd name="connsiteY38" fmla="*/ 13050 h 28333"/>
                  <a:gd name="connsiteX39" fmla="*/ 26625 w 35005"/>
                  <a:gd name="connsiteY39" fmla="*/ 13050 h 28333"/>
                  <a:gd name="connsiteX40" fmla="*/ 26625 w 35005"/>
                  <a:gd name="connsiteY40" fmla="*/ 13050 h 28333"/>
                  <a:gd name="connsiteX41" fmla="*/ 26625 w 35005"/>
                  <a:gd name="connsiteY41" fmla="*/ 10646 h 28333"/>
                  <a:gd name="connsiteX42" fmla="*/ 26625 w 35005"/>
                  <a:gd name="connsiteY42" fmla="*/ 13050 h 28333"/>
                  <a:gd name="connsiteX43" fmla="*/ 26109 w 35005"/>
                  <a:gd name="connsiteY43" fmla="*/ 13050 h 28333"/>
                  <a:gd name="connsiteX44" fmla="*/ 25594 w 35005"/>
                  <a:gd name="connsiteY44" fmla="*/ 12707 h 28333"/>
                  <a:gd name="connsiteX45" fmla="*/ 16837 w 35005"/>
                  <a:gd name="connsiteY45" fmla="*/ 6525 h 28333"/>
                  <a:gd name="connsiteX46" fmla="*/ 16837 w 35005"/>
                  <a:gd name="connsiteY46" fmla="*/ 6525 h 28333"/>
                  <a:gd name="connsiteX47" fmla="*/ 12544 w 35005"/>
                  <a:gd name="connsiteY47" fmla="*/ 4808 h 28333"/>
                  <a:gd name="connsiteX48" fmla="*/ 12544 w 35005"/>
                  <a:gd name="connsiteY48" fmla="*/ 4808 h 28333"/>
                  <a:gd name="connsiteX49" fmla="*/ 11857 w 35005"/>
                  <a:gd name="connsiteY49" fmla="*/ 4808 h 28333"/>
                  <a:gd name="connsiteX50" fmla="*/ 11857 w 35005"/>
                  <a:gd name="connsiteY50" fmla="*/ 4808 h 28333"/>
                  <a:gd name="connsiteX51" fmla="*/ 11514 w 35005"/>
                  <a:gd name="connsiteY51" fmla="*/ 5666 h 28333"/>
                  <a:gd name="connsiteX52" fmla="*/ 11514 w 35005"/>
                  <a:gd name="connsiteY52" fmla="*/ 5666 h 28333"/>
                  <a:gd name="connsiteX53" fmla="*/ 10655 w 35005"/>
                  <a:gd name="connsiteY53" fmla="*/ 8929 h 28333"/>
                  <a:gd name="connsiteX54" fmla="*/ 10655 w 35005"/>
                  <a:gd name="connsiteY54" fmla="*/ 8929 h 28333"/>
                  <a:gd name="connsiteX55" fmla="*/ 7564 w 35005"/>
                  <a:gd name="connsiteY55" fmla="*/ 15111 h 28333"/>
                  <a:gd name="connsiteX56" fmla="*/ 7564 w 35005"/>
                  <a:gd name="connsiteY56" fmla="*/ 15111 h 28333"/>
                  <a:gd name="connsiteX57" fmla="*/ 5160 w 35005"/>
                  <a:gd name="connsiteY57" fmla="*/ 17515 h 28333"/>
                  <a:gd name="connsiteX58" fmla="*/ 5160 w 35005"/>
                  <a:gd name="connsiteY58" fmla="*/ 17515 h 28333"/>
                  <a:gd name="connsiteX59" fmla="*/ 5160 w 35005"/>
                  <a:gd name="connsiteY59" fmla="*/ 18030 h 28333"/>
                  <a:gd name="connsiteX60" fmla="*/ 5676 w 35005"/>
                  <a:gd name="connsiteY60" fmla="*/ 18717 h 28333"/>
                  <a:gd name="connsiteX61" fmla="*/ 5676 w 35005"/>
                  <a:gd name="connsiteY61" fmla="*/ 18717 h 28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5005" h="28333">
                    <a:moveTo>
                      <a:pt x="524" y="19747"/>
                    </a:moveTo>
                    <a:cubicBezTo>
                      <a:pt x="524" y="19575"/>
                      <a:pt x="352" y="19575"/>
                      <a:pt x="181" y="19232"/>
                    </a:cubicBezTo>
                    <a:lnTo>
                      <a:pt x="181" y="19232"/>
                    </a:lnTo>
                    <a:cubicBezTo>
                      <a:pt x="181" y="19060"/>
                      <a:pt x="9" y="18717"/>
                      <a:pt x="9" y="18202"/>
                    </a:cubicBezTo>
                    <a:lnTo>
                      <a:pt x="9" y="18202"/>
                    </a:lnTo>
                    <a:lnTo>
                      <a:pt x="9" y="18202"/>
                    </a:lnTo>
                    <a:cubicBezTo>
                      <a:pt x="-163" y="14767"/>
                      <a:pt x="2241" y="12364"/>
                      <a:pt x="4817" y="11161"/>
                    </a:cubicBezTo>
                    <a:lnTo>
                      <a:pt x="4817" y="11161"/>
                    </a:lnTo>
                    <a:cubicBezTo>
                      <a:pt x="4817" y="11161"/>
                      <a:pt x="4817" y="10990"/>
                      <a:pt x="4817" y="10990"/>
                    </a:cubicBezTo>
                    <a:lnTo>
                      <a:pt x="4817" y="10990"/>
                    </a:lnTo>
                    <a:cubicBezTo>
                      <a:pt x="4989" y="10303"/>
                      <a:pt x="5332" y="9272"/>
                      <a:pt x="5676" y="8071"/>
                    </a:cubicBezTo>
                    <a:lnTo>
                      <a:pt x="5676" y="8071"/>
                    </a:lnTo>
                    <a:cubicBezTo>
                      <a:pt x="6534" y="5495"/>
                      <a:pt x="6534" y="3434"/>
                      <a:pt x="8594" y="1030"/>
                    </a:cubicBezTo>
                    <a:lnTo>
                      <a:pt x="8594" y="1030"/>
                    </a:lnTo>
                    <a:cubicBezTo>
                      <a:pt x="9969" y="171"/>
                      <a:pt x="11170" y="171"/>
                      <a:pt x="12372" y="0"/>
                    </a:cubicBezTo>
                    <a:lnTo>
                      <a:pt x="12372" y="0"/>
                    </a:lnTo>
                    <a:cubicBezTo>
                      <a:pt x="15635" y="171"/>
                      <a:pt x="19069" y="1202"/>
                      <a:pt x="20443" y="3778"/>
                    </a:cubicBezTo>
                    <a:lnTo>
                      <a:pt x="20443" y="3778"/>
                    </a:lnTo>
                    <a:cubicBezTo>
                      <a:pt x="22160" y="5495"/>
                      <a:pt x="25594" y="7384"/>
                      <a:pt x="26968" y="8071"/>
                    </a:cubicBezTo>
                    <a:lnTo>
                      <a:pt x="26968" y="8071"/>
                    </a:lnTo>
                    <a:cubicBezTo>
                      <a:pt x="27483" y="8071"/>
                      <a:pt x="28685" y="8071"/>
                      <a:pt x="30231" y="8071"/>
                    </a:cubicBezTo>
                    <a:lnTo>
                      <a:pt x="30231" y="8071"/>
                    </a:lnTo>
                    <a:lnTo>
                      <a:pt x="30746" y="8071"/>
                    </a:lnTo>
                    <a:lnTo>
                      <a:pt x="31261" y="8414"/>
                    </a:lnTo>
                    <a:cubicBezTo>
                      <a:pt x="35211" y="10474"/>
                      <a:pt x="35211" y="14595"/>
                      <a:pt x="34867" y="18030"/>
                    </a:cubicBezTo>
                    <a:lnTo>
                      <a:pt x="34867" y="18030"/>
                    </a:lnTo>
                    <a:cubicBezTo>
                      <a:pt x="32291" y="22151"/>
                      <a:pt x="24049" y="26444"/>
                      <a:pt x="17524" y="28333"/>
                    </a:cubicBezTo>
                    <a:lnTo>
                      <a:pt x="17524" y="28333"/>
                    </a:lnTo>
                    <a:cubicBezTo>
                      <a:pt x="10827" y="27646"/>
                      <a:pt x="2928" y="24899"/>
                      <a:pt x="524" y="19747"/>
                    </a:cubicBezTo>
                    <a:lnTo>
                      <a:pt x="524" y="19747"/>
                    </a:lnTo>
                    <a:close/>
                    <a:moveTo>
                      <a:pt x="5676" y="18717"/>
                    </a:moveTo>
                    <a:cubicBezTo>
                      <a:pt x="6362" y="19403"/>
                      <a:pt x="7564" y="20090"/>
                      <a:pt x="8938" y="20949"/>
                    </a:cubicBezTo>
                    <a:lnTo>
                      <a:pt x="8938" y="20949"/>
                    </a:lnTo>
                    <a:cubicBezTo>
                      <a:pt x="11685" y="22323"/>
                      <a:pt x="15292" y="23525"/>
                      <a:pt x="17180" y="23525"/>
                    </a:cubicBezTo>
                    <a:lnTo>
                      <a:pt x="17180" y="23525"/>
                    </a:lnTo>
                    <a:cubicBezTo>
                      <a:pt x="21473" y="22666"/>
                      <a:pt x="30746" y="16828"/>
                      <a:pt x="30402" y="17000"/>
                    </a:cubicBezTo>
                    <a:lnTo>
                      <a:pt x="30402" y="17000"/>
                    </a:lnTo>
                    <a:cubicBezTo>
                      <a:pt x="30402" y="14595"/>
                      <a:pt x="30402" y="13737"/>
                      <a:pt x="29716" y="13050"/>
                    </a:cubicBezTo>
                    <a:lnTo>
                      <a:pt x="29716" y="13050"/>
                    </a:lnTo>
                    <a:cubicBezTo>
                      <a:pt x="27655" y="13050"/>
                      <a:pt x="26625" y="13050"/>
                      <a:pt x="26625" y="13050"/>
                    </a:cubicBezTo>
                    <a:lnTo>
                      <a:pt x="26625" y="13050"/>
                    </a:lnTo>
                    <a:lnTo>
                      <a:pt x="26625" y="10646"/>
                    </a:lnTo>
                    <a:lnTo>
                      <a:pt x="26625" y="13050"/>
                    </a:lnTo>
                    <a:lnTo>
                      <a:pt x="26109" y="13050"/>
                    </a:lnTo>
                    <a:lnTo>
                      <a:pt x="25594" y="12707"/>
                    </a:lnTo>
                    <a:cubicBezTo>
                      <a:pt x="25594" y="12707"/>
                      <a:pt x="20443" y="10303"/>
                      <a:pt x="16837" y="6525"/>
                    </a:cubicBezTo>
                    <a:lnTo>
                      <a:pt x="16837" y="6525"/>
                    </a:lnTo>
                    <a:cubicBezTo>
                      <a:pt x="16837" y="6010"/>
                      <a:pt x="14433" y="4808"/>
                      <a:pt x="12544" y="4808"/>
                    </a:cubicBezTo>
                    <a:lnTo>
                      <a:pt x="12544" y="4808"/>
                    </a:lnTo>
                    <a:cubicBezTo>
                      <a:pt x="12200" y="4808"/>
                      <a:pt x="12029" y="4808"/>
                      <a:pt x="11857" y="4808"/>
                    </a:cubicBezTo>
                    <a:lnTo>
                      <a:pt x="11857" y="4808"/>
                    </a:lnTo>
                    <a:cubicBezTo>
                      <a:pt x="11857" y="4979"/>
                      <a:pt x="11685" y="5151"/>
                      <a:pt x="11514" y="5666"/>
                    </a:cubicBezTo>
                    <a:lnTo>
                      <a:pt x="11514" y="5666"/>
                    </a:lnTo>
                    <a:cubicBezTo>
                      <a:pt x="11170" y="6525"/>
                      <a:pt x="10827" y="7727"/>
                      <a:pt x="10655" y="8929"/>
                    </a:cubicBezTo>
                    <a:lnTo>
                      <a:pt x="10655" y="8929"/>
                    </a:lnTo>
                    <a:cubicBezTo>
                      <a:pt x="9282" y="11333"/>
                      <a:pt x="11170" y="13394"/>
                      <a:pt x="7564" y="15111"/>
                    </a:cubicBezTo>
                    <a:lnTo>
                      <a:pt x="7564" y="15111"/>
                    </a:lnTo>
                    <a:cubicBezTo>
                      <a:pt x="5504" y="16313"/>
                      <a:pt x="5332" y="16485"/>
                      <a:pt x="5160" y="17515"/>
                    </a:cubicBezTo>
                    <a:lnTo>
                      <a:pt x="5160" y="17515"/>
                    </a:lnTo>
                    <a:lnTo>
                      <a:pt x="5160" y="18030"/>
                    </a:lnTo>
                    <a:cubicBezTo>
                      <a:pt x="5160" y="18202"/>
                      <a:pt x="5332" y="18373"/>
                      <a:pt x="5676" y="18717"/>
                    </a:cubicBezTo>
                    <a:lnTo>
                      <a:pt x="5676" y="18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" name="图形 7">
              <a:extLst>
                <a:ext uri="{FF2B5EF4-FFF2-40B4-BE49-F238E27FC236}">
                  <a16:creationId xmlns:a16="http://schemas.microsoft.com/office/drawing/2014/main" xmlns="" id="{38D83DFD-C0B5-4889-8488-38D1B8C48932}"/>
                </a:ext>
              </a:extLst>
            </p:cNvPr>
            <p:cNvGrpSpPr/>
            <p:nvPr/>
          </p:nvGrpSpPr>
          <p:grpSpPr>
            <a:xfrm>
              <a:off x="6502470" y="6114000"/>
              <a:ext cx="16484" cy="16485"/>
              <a:chOff x="6502470" y="6114000"/>
              <a:chExt cx="16484" cy="16485"/>
            </a:xfrm>
            <a:solidFill>
              <a:srgbClr val="B4B4B4"/>
            </a:solidFill>
          </p:grpSpPr>
          <p:sp>
            <p:nvSpPr>
              <p:cNvPr id="3667" name="任意多边形: 形状 3666">
                <a:extLst>
                  <a:ext uri="{FF2B5EF4-FFF2-40B4-BE49-F238E27FC236}">
                    <a16:creationId xmlns:a16="http://schemas.microsoft.com/office/drawing/2014/main" xmlns="" id="{6A2C7E70-E9F3-4E3D-8D0B-ECF0DC9A40F7}"/>
                  </a:ext>
                </a:extLst>
              </p:cNvPr>
              <p:cNvSpPr/>
              <p:nvPr/>
            </p:nvSpPr>
            <p:spPr>
              <a:xfrm>
                <a:off x="6505045" y="6116404"/>
                <a:ext cx="11527" cy="11505"/>
              </a:xfrm>
              <a:custGeom>
                <a:avLst/>
                <a:gdLst>
                  <a:gd name="connsiteX0" fmla="*/ 6353 w 11527"/>
                  <a:gd name="connsiteY0" fmla="*/ 0 h 11505"/>
                  <a:gd name="connsiteX1" fmla="*/ 11333 w 11527"/>
                  <a:gd name="connsiteY1" fmla="*/ 2576 h 11505"/>
                  <a:gd name="connsiteX2" fmla="*/ 7556 w 11527"/>
                  <a:gd name="connsiteY2" fmla="*/ 6353 h 11505"/>
                  <a:gd name="connsiteX3" fmla="*/ 4980 w 11527"/>
                  <a:gd name="connsiteY3" fmla="*/ 11505 h 11505"/>
                  <a:gd name="connsiteX4" fmla="*/ 0 w 11527"/>
                  <a:gd name="connsiteY4" fmla="*/ 5151 h 11505"/>
                  <a:gd name="connsiteX5" fmla="*/ 4980 w 11527"/>
                  <a:gd name="connsiteY5" fmla="*/ 1373 h 11505"/>
                  <a:gd name="connsiteX6" fmla="*/ 6353 w 11527"/>
                  <a:gd name="connsiteY6" fmla="*/ 0 h 11505"/>
                  <a:gd name="connsiteX7" fmla="*/ 6353 w 11527"/>
                  <a:gd name="connsiteY7" fmla="*/ 0 h 1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27" h="11505">
                    <a:moveTo>
                      <a:pt x="6353" y="0"/>
                    </a:moveTo>
                    <a:cubicBezTo>
                      <a:pt x="6353" y="0"/>
                      <a:pt x="12707" y="0"/>
                      <a:pt x="11333" y="2576"/>
                    </a:cubicBezTo>
                    <a:cubicBezTo>
                      <a:pt x="10131" y="5151"/>
                      <a:pt x="8758" y="5151"/>
                      <a:pt x="7556" y="6353"/>
                    </a:cubicBezTo>
                    <a:cubicBezTo>
                      <a:pt x="7556" y="8929"/>
                      <a:pt x="7556" y="11505"/>
                      <a:pt x="4980" y="11505"/>
                    </a:cubicBezTo>
                    <a:cubicBezTo>
                      <a:pt x="3778" y="11505"/>
                      <a:pt x="0" y="7727"/>
                      <a:pt x="0" y="5151"/>
                    </a:cubicBezTo>
                    <a:cubicBezTo>
                      <a:pt x="0" y="2576"/>
                      <a:pt x="4980" y="1373"/>
                      <a:pt x="4980" y="1373"/>
                    </a:cubicBezTo>
                    <a:lnTo>
                      <a:pt x="6353" y="0"/>
                    </a:lnTo>
                    <a:lnTo>
                      <a:pt x="635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8" name="任意多边形: 形状 3667">
                <a:extLst>
                  <a:ext uri="{FF2B5EF4-FFF2-40B4-BE49-F238E27FC236}">
                    <a16:creationId xmlns:a16="http://schemas.microsoft.com/office/drawing/2014/main" xmlns="" id="{2490AEEE-9205-47F2-9C23-410689D69999}"/>
                  </a:ext>
                </a:extLst>
              </p:cNvPr>
              <p:cNvSpPr/>
              <p:nvPr/>
            </p:nvSpPr>
            <p:spPr>
              <a:xfrm>
                <a:off x="6502470" y="6114000"/>
                <a:ext cx="16484" cy="16485"/>
              </a:xfrm>
              <a:custGeom>
                <a:avLst/>
                <a:gdLst>
                  <a:gd name="connsiteX0" fmla="*/ 343 w 16484"/>
                  <a:gd name="connsiteY0" fmla="*/ 8586 h 16485"/>
                  <a:gd name="connsiteX1" fmla="*/ 0 w 16484"/>
                  <a:gd name="connsiteY1" fmla="*/ 7556 h 16485"/>
                  <a:gd name="connsiteX2" fmla="*/ 0 w 16484"/>
                  <a:gd name="connsiteY2" fmla="*/ 7556 h 16485"/>
                  <a:gd name="connsiteX3" fmla="*/ 343 w 16484"/>
                  <a:gd name="connsiteY3" fmla="*/ 6354 h 16485"/>
                  <a:gd name="connsiteX4" fmla="*/ 343 w 16484"/>
                  <a:gd name="connsiteY4" fmla="*/ 6354 h 16485"/>
                  <a:gd name="connsiteX5" fmla="*/ 6182 w 16484"/>
                  <a:gd name="connsiteY5" fmla="*/ 1546 h 16485"/>
                  <a:gd name="connsiteX6" fmla="*/ 6182 w 16484"/>
                  <a:gd name="connsiteY6" fmla="*/ 1546 h 16485"/>
                  <a:gd name="connsiteX7" fmla="*/ 7040 w 16484"/>
                  <a:gd name="connsiteY7" fmla="*/ 687 h 16485"/>
                  <a:gd name="connsiteX8" fmla="*/ 7727 w 16484"/>
                  <a:gd name="connsiteY8" fmla="*/ 0 h 16485"/>
                  <a:gd name="connsiteX9" fmla="*/ 8758 w 16484"/>
                  <a:gd name="connsiteY9" fmla="*/ 0 h 16485"/>
                  <a:gd name="connsiteX10" fmla="*/ 11848 w 16484"/>
                  <a:gd name="connsiteY10" fmla="*/ 344 h 16485"/>
                  <a:gd name="connsiteX11" fmla="*/ 11848 w 16484"/>
                  <a:gd name="connsiteY11" fmla="*/ 344 h 16485"/>
                  <a:gd name="connsiteX12" fmla="*/ 16485 w 16484"/>
                  <a:gd name="connsiteY12" fmla="*/ 4465 h 16485"/>
                  <a:gd name="connsiteX13" fmla="*/ 16485 w 16484"/>
                  <a:gd name="connsiteY13" fmla="*/ 4465 h 16485"/>
                  <a:gd name="connsiteX14" fmla="*/ 16141 w 16484"/>
                  <a:gd name="connsiteY14" fmla="*/ 6182 h 16485"/>
                  <a:gd name="connsiteX15" fmla="*/ 16141 w 16484"/>
                  <a:gd name="connsiteY15" fmla="*/ 6182 h 16485"/>
                  <a:gd name="connsiteX16" fmla="*/ 12535 w 16484"/>
                  <a:gd name="connsiteY16" fmla="*/ 10132 h 16485"/>
                  <a:gd name="connsiteX17" fmla="*/ 12535 w 16484"/>
                  <a:gd name="connsiteY17" fmla="*/ 10132 h 16485"/>
                  <a:gd name="connsiteX18" fmla="*/ 7556 w 16484"/>
                  <a:gd name="connsiteY18" fmla="*/ 16485 h 16485"/>
                  <a:gd name="connsiteX19" fmla="*/ 7556 w 16484"/>
                  <a:gd name="connsiteY19" fmla="*/ 16485 h 16485"/>
                  <a:gd name="connsiteX20" fmla="*/ 343 w 16484"/>
                  <a:gd name="connsiteY20" fmla="*/ 8586 h 16485"/>
                  <a:gd name="connsiteX21" fmla="*/ 343 w 16484"/>
                  <a:gd name="connsiteY21" fmla="*/ 8586 h 16485"/>
                  <a:gd name="connsiteX22" fmla="*/ 5151 w 16484"/>
                  <a:gd name="connsiteY22" fmla="*/ 7384 h 16485"/>
                  <a:gd name="connsiteX23" fmla="*/ 7727 w 16484"/>
                  <a:gd name="connsiteY23" fmla="*/ 10990 h 16485"/>
                  <a:gd name="connsiteX24" fmla="*/ 7727 w 16484"/>
                  <a:gd name="connsiteY24" fmla="*/ 10990 h 16485"/>
                  <a:gd name="connsiteX25" fmla="*/ 7727 w 16484"/>
                  <a:gd name="connsiteY25" fmla="*/ 9273 h 16485"/>
                  <a:gd name="connsiteX26" fmla="*/ 7727 w 16484"/>
                  <a:gd name="connsiteY26" fmla="*/ 9273 h 16485"/>
                  <a:gd name="connsiteX27" fmla="*/ 7727 w 16484"/>
                  <a:gd name="connsiteY27" fmla="*/ 8586 h 16485"/>
                  <a:gd name="connsiteX28" fmla="*/ 7727 w 16484"/>
                  <a:gd name="connsiteY28" fmla="*/ 8586 h 16485"/>
                  <a:gd name="connsiteX29" fmla="*/ 7727 w 16484"/>
                  <a:gd name="connsiteY29" fmla="*/ 7556 h 16485"/>
                  <a:gd name="connsiteX30" fmla="*/ 8414 w 16484"/>
                  <a:gd name="connsiteY30" fmla="*/ 6869 h 16485"/>
                  <a:gd name="connsiteX31" fmla="*/ 11161 w 16484"/>
                  <a:gd name="connsiteY31" fmla="*/ 4809 h 16485"/>
                  <a:gd name="connsiteX32" fmla="*/ 11161 w 16484"/>
                  <a:gd name="connsiteY32" fmla="*/ 4809 h 16485"/>
                  <a:gd name="connsiteX33" fmla="*/ 11161 w 16484"/>
                  <a:gd name="connsiteY33" fmla="*/ 4809 h 16485"/>
                  <a:gd name="connsiteX34" fmla="*/ 11161 w 16484"/>
                  <a:gd name="connsiteY34" fmla="*/ 4809 h 16485"/>
                  <a:gd name="connsiteX35" fmla="*/ 9959 w 16484"/>
                  <a:gd name="connsiteY35" fmla="*/ 4637 h 16485"/>
                  <a:gd name="connsiteX36" fmla="*/ 9959 w 16484"/>
                  <a:gd name="connsiteY36" fmla="*/ 4637 h 16485"/>
                  <a:gd name="connsiteX37" fmla="*/ 8929 w 16484"/>
                  <a:gd name="connsiteY37" fmla="*/ 5667 h 16485"/>
                  <a:gd name="connsiteX38" fmla="*/ 8243 w 16484"/>
                  <a:gd name="connsiteY38" fmla="*/ 5839 h 16485"/>
                  <a:gd name="connsiteX39" fmla="*/ 6182 w 16484"/>
                  <a:gd name="connsiteY39" fmla="*/ 6525 h 16485"/>
                  <a:gd name="connsiteX40" fmla="*/ 6182 w 16484"/>
                  <a:gd name="connsiteY40" fmla="*/ 6525 h 16485"/>
                  <a:gd name="connsiteX41" fmla="*/ 5151 w 16484"/>
                  <a:gd name="connsiteY41" fmla="*/ 7384 h 16485"/>
                  <a:gd name="connsiteX42" fmla="*/ 5151 w 16484"/>
                  <a:gd name="connsiteY42" fmla="*/ 7384 h 16485"/>
                  <a:gd name="connsiteX43" fmla="*/ 5151 w 16484"/>
                  <a:gd name="connsiteY43" fmla="*/ 7384 h 16485"/>
                  <a:gd name="connsiteX44" fmla="*/ 5151 w 16484"/>
                  <a:gd name="connsiteY44" fmla="*/ 7384 h 16485"/>
                  <a:gd name="connsiteX45" fmla="*/ 1373 w 16484"/>
                  <a:gd name="connsiteY45" fmla="*/ 9617 h 16485"/>
                  <a:gd name="connsiteX46" fmla="*/ 1717 w 16484"/>
                  <a:gd name="connsiteY46" fmla="*/ 9788 h 16485"/>
                  <a:gd name="connsiteX47" fmla="*/ 1717 w 16484"/>
                  <a:gd name="connsiteY47" fmla="*/ 9788 h 16485"/>
                  <a:gd name="connsiteX48" fmla="*/ 1373 w 16484"/>
                  <a:gd name="connsiteY48" fmla="*/ 9617 h 16485"/>
                  <a:gd name="connsiteX49" fmla="*/ 1373 w 16484"/>
                  <a:gd name="connsiteY49" fmla="*/ 9617 h 16485"/>
                  <a:gd name="connsiteX50" fmla="*/ 1373 w 16484"/>
                  <a:gd name="connsiteY50" fmla="*/ 9617 h 16485"/>
                  <a:gd name="connsiteX51" fmla="*/ 1373 w 16484"/>
                  <a:gd name="connsiteY51" fmla="*/ 9617 h 1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6484" h="16485">
                    <a:moveTo>
                      <a:pt x="343" y="8586"/>
                    </a:moveTo>
                    <a:cubicBezTo>
                      <a:pt x="172" y="8243"/>
                      <a:pt x="0" y="7899"/>
                      <a:pt x="0" y="7556"/>
                    </a:cubicBezTo>
                    <a:lnTo>
                      <a:pt x="0" y="7556"/>
                    </a:lnTo>
                    <a:cubicBezTo>
                      <a:pt x="0" y="7384"/>
                      <a:pt x="0" y="6869"/>
                      <a:pt x="343" y="6354"/>
                    </a:cubicBezTo>
                    <a:lnTo>
                      <a:pt x="343" y="6354"/>
                    </a:lnTo>
                    <a:cubicBezTo>
                      <a:pt x="1545" y="2748"/>
                      <a:pt x="4636" y="2061"/>
                      <a:pt x="6182" y="1546"/>
                    </a:cubicBezTo>
                    <a:lnTo>
                      <a:pt x="6182" y="1546"/>
                    </a:lnTo>
                    <a:lnTo>
                      <a:pt x="7040" y="687"/>
                    </a:lnTo>
                    <a:lnTo>
                      <a:pt x="7727" y="0"/>
                    </a:lnTo>
                    <a:lnTo>
                      <a:pt x="8758" y="0"/>
                    </a:lnTo>
                    <a:cubicBezTo>
                      <a:pt x="8758" y="0"/>
                      <a:pt x="10131" y="0"/>
                      <a:pt x="11848" y="344"/>
                    </a:cubicBezTo>
                    <a:lnTo>
                      <a:pt x="11848" y="344"/>
                    </a:lnTo>
                    <a:cubicBezTo>
                      <a:pt x="13222" y="687"/>
                      <a:pt x="15969" y="859"/>
                      <a:pt x="16485" y="4465"/>
                    </a:cubicBezTo>
                    <a:lnTo>
                      <a:pt x="16485" y="4465"/>
                    </a:lnTo>
                    <a:cubicBezTo>
                      <a:pt x="16485" y="5324"/>
                      <a:pt x="16313" y="5667"/>
                      <a:pt x="16141" y="6182"/>
                    </a:cubicBezTo>
                    <a:lnTo>
                      <a:pt x="16141" y="6182"/>
                    </a:lnTo>
                    <a:cubicBezTo>
                      <a:pt x="14939" y="8586"/>
                      <a:pt x="13394" y="9445"/>
                      <a:pt x="12535" y="10132"/>
                    </a:cubicBezTo>
                    <a:lnTo>
                      <a:pt x="12535" y="10132"/>
                    </a:lnTo>
                    <a:cubicBezTo>
                      <a:pt x="12535" y="12364"/>
                      <a:pt x="12020" y="16313"/>
                      <a:pt x="7556" y="16485"/>
                    </a:cubicBezTo>
                    <a:lnTo>
                      <a:pt x="7556" y="16485"/>
                    </a:lnTo>
                    <a:cubicBezTo>
                      <a:pt x="3950" y="15283"/>
                      <a:pt x="1373" y="12535"/>
                      <a:pt x="343" y="8586"/>
                    </a:cubicBezTo>
                    <a:lnTo>
                      <a:pt x="343" y="8586"/>
                    </a:lnTo>
                    <a:close/>
                    <a:moveTo>
                      <a:pt x="5151" y="7384"/>
                    </a:moveTo>
                    <a:cubicBezTo>
                      <a:pt x="4980" y="7556"/>
                      <a:pt x="6525" y="10132"/>
                      <a:pt x="7727" y="10990"/>
                    </a:cubicBezTo>
                    <a:lnTo>
                      <a:pt x="7727" y="10990"/>
                    </a:lnTo>
                    <a:cubicBezTo>
                      <a:pt x="7727" y="10647"/>
                      <a:pt x="7899" y="9960"/>
                      <a:pt x="7727" y="9273"/>
                    </a:cubicBezTo>
                    <a:lnTo>
                      <a:pt x="7727" y="9273"/>
                    </a:lnTo>
                    <a:cubicBezTo>
                      <a:pt x="7727" y="8930"/>
                      <a:pt x="7727" y="8758"/>
                      <a:pt x="7727" y="8586"/>
                    </a:cubicBezTo>
                    <a:lnTo>
                      <a:pt x="7727" y="8586"/>
                    </a:lnTo>
                    <a:lnTo>
                      <a:pt x="7727" y="7556"/>
                    </a:lnTo>
                    <a:lnTo>
                      <a:pt x="8414" y="6869"/>
                    </a:lnTo>
                    <a:cubicBezTo>
                      <a:pt x="9959" y="5324"/>
                      <a:pt x="10646" y="5324"/>
                      <a:pt x="11161" y="4809"/>
                    </a:cubicBezTo>
                    <a:lnTo>
                      <a:pt x="11161" y="4809"/>
                    </a:lnTo>
                    <a:cubicBezTo>
                      <a:pt x="11161" y="4809"/>
                      <a:pt x="11161" y="4809"/>
                      <a:pt x="11161" y="4809"/>
                    </a:cubicBezTo>
                    <a:lnTo>
                      <a:pt x="11161" y="4809"/>
                    </a:lnTo>
                    <a:cubicBezTo>
                      <a:pt x="10818" y="4809"/>
                      <a:pt x="10303" y="4637"/>
                      <a:pt x="9959" y="4637"/>
                    </a:cubicBezTo>
                    <a:lnTo>
                      <a:pt x="9959" y="4637"/>
                    </a:lnTo>
                    <a:lnTo>
                      <a:pt x="8929" y="5667"/>
                    </a:lnTo>
                    <a:lnTo>
                      <a:pt x="8243" y="5839"/>
                    </a:lnTo>
                    <a:cubicBezTo>
                      <a:pt x="8243" y="5839"/>
                      <a:pt x="7212" y="6010"/>
                      <a:pt x="6182" y="6525"/>
                    </a:cubicBezTo>
                    <a:lnTo>
                      <a:pt x="6182" y="6525"/>
                    </a:lnTo>
                    <a:cubicBezTo>
                      <a:pt x="5495" y="7040"/>
                      <a:pt x="5151" y="7212"/>
                      <a:pt x="5151" y="7384"/>
                    </a:cubicBezTo>
                    <a:lnTo>
                      <a:pt x="5151" y="7384"/>
                    </a:lnTo>
                    <a:lnTo>
                      <a:pt x="5151" y="7384"/>
                    </a:lnTo>
                    <a:lnTo>
                      <a:pt x="5151" y="7384"/>
                    </a:lnTo>
                    <a:close/>
                    <a:moveTo>
                      <a:pt x="1373" y="9617"/>
                    </a:moveTo>
                    <a:cubicBezTo>
                      <a:pt x="1373" y="9617"/>
                      <a:pt x="1545" y="9788"/>
                      <a:pt x="1717" y="9788"/>
                    </a:cubicBezTo>
                    <a:lnTo>
                      <a:pt x="1717" y="9788"/>
                    </a:lnTo>
                    <a:cubicBezTo>
                      <a:pt x="1545" y="9617"/>
                      <a:pt x="1373" y="9617"/>
                      <a:pt x="1373" y="9617"/>
                    </a:cubicBezTo>
                    <a:lnTo>
                      <a:pt x="1373" y="9617"/>
                    </a:lnTo>
                    <a:cubicBezTo>
                      <a:pt x="1202" y="9445"/>
                      <a:pt x="1373" y="9445"/>
                      <a:pt x="1373" y="9617"/>
                    </a:cubicBezTo>
                    <a:lnTo>
                      <a:pt x="1373" y="96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" name="图形 7">
              <a:extLst>
                <a:ext uri="{FF2B5EF4-FFF2-40B4-BE49-F238E27FC236}">
                  <a16:creationId xmlns:a16="http://schemas.microsoft.com/office/drawing/2014/main" xmlns="" id="{9F5AF87B-319C-4CC8-BD98-8D12C380796A}"/>
                </a:ext>
              </a:extLst>
            </p:cNvPr>
            <p:cNvGrpSpPr/>
            <p:nvPr/>
          </p:nvGrpSpPr>
          <p:grpSpPr>
            <a:xfrm>
              <a:off x="6375056" y="6072102"/>
              <a:ext cx="108868" cy="53231"/>
              <a:chOff x="6375056" y="6072102"/>
              <a:chExt cx="108868" cy="53231"/>
            </a:xfrm>
            <a:solidFill>
              <a:srgbClr val="B4B4B4"/>
            </a:solidFill>
          </p:grpSpPr>
          <p:sp>
            <p:nvSpPr>
              <p:cNvPr id="3665" name="任意多边形: 形状 3664">
                <a:extLst>
                  <a:ext uri="{FF2B5EF4-FFF2-40B4-BE49-F238E27FC236}">
                    <a16:creationId xmlns:a16="http://schemas.microsoft.com/office/drawing/2014/main" xmlns="" id="{14FD9BA8-3803-4FBF-9091-9F45A5B9BD39}"/>
                  </a:ext>
                </a:extLst>
              </p:cNvPr>
              <p:cNvSpPr/>
              <p:nvPr/>
            </p:nvSpPr>
            <p:spPr>
              <a:xfrm>
                <a:off x="6377503" y="6074366"/>
                <a:ext cx="103743" cy="48564"/>
              </a:xfrm>
              <a:custGeom>
                <a:avLst/>
                <a:gdLst>
                  <a:gd name="connsiteX0" fmla="*/ 73452 w 103743"/>
                  <a:gd name="connsiteY0" fmla="*/ 29503 h 48564"/>
                  <a:gd name="connsiteX1" fmla="*/ 82209 w 103743"/>
                  <a:gd name="connsiteY1" fmla="*/ 32080 h 48564"/>
                  <a:gd name="connsiteX2" fmla="*/ 84785 w 103743"/>
                  <a:gd name="connsiteY2" fmla="*/ 37059 h 48564"/>
                  <a:gd name="connsiteX3" fmla="*/ 98694 w 103743"/>
                  <a:gd name="connsiteY3" fmla="*/ 33281 h 48564"/>
                  <a:gd name="connsiteX4" fmla="*/ 102472 w 103743"/>
                  <a:gd name="connsiteY4" fmla="*/ 40837 h 48564"/>
                  <a:gd name="connsiteX5" fmla="*/ 78603 w 103743"/>
                  <a:gd name="connsiteY5" fmla="*/ 48564 h 48564"/>
                  <a:gd name="connsiteX6" fmla="*/ 55937 w 103743"/>
                  <a:gd name="connsiteY6" fmla="*/ 45989 h 48564"/>
                  <a:gd name="connsiteX7" fmla="*/ 38250 w 103743"/>
                  <a:gd name="connsiteY7" fmla="*/ 42211 h 48564"/>
                  <a:gd name="connsiteX8" fmla="*/ 2876 w 103743"/>
                  <a:gd name="connsiteY8" fmla="*/ 28302 h 48564"/>
                  <a:gd name="connsiteX9" fmla="*/ 300 w 103743"/>
                  <a:gd name="connsiteY9" fmla="*/ 10443 h 48564"/>
                  <a:gd name="connsiteX10" fmla="*/ 1502 w 103743"/>
                  <a:gd name="connsiteY10" fmla="*/ 4090 h 48564"/>
                  <a:gd name="connsiteX11" fmla="*/ 7856 w 103743"/>
                  <a:gd name="connsiteY11" fmla="*/ 2888 h 48564"/>
                  <a:gd name="connsiteX12" fmla="*/ 12836 w 103743"/>
                  <a:gd name="connsiteY12" fmla="*/ 312 h 48564"/>
                  <a:gd name="connsiteX13" fmla="*/ 19189 w 103743"/>
                  <a:gd name="connsiteY13" fmla="*/ 15594 h 48564"/>
                  <a:gd name="connsiteX14" fmla="*/ 16614 w 103743"/>
                  <a:gd name="connsiteY14" fmla="*/ 24524 h 48564"/>
                  <a:gd name="connsiteX15" fmla="*/ 36704 w 103743"/>
                  <a:gd name="connsiteY15" fmla="*/ 29503 h 48564"/>
                  <a:gd name="connsiteX16" fmla="*/ 48037 w 103743"/>
                  <a:gd name="connsiteY16" fmla="*/ 34483 h 48564"/>
                  <a:gd name="connsiteX17" fmla="*/ 46836 w 103743"/>
                  <a:gd name="connsiteY17" fmla="*/ 28130 h 48564"/>
                  <a:gd name="connsiteX18" fmla="*/ 64522 w 103743"/>
                  <a:gd name="connsiteY18" fmla="*/ 30706 h 48564"/>
                  <a:gd name="connsiteX19" fmla="*/ 73452 w 103743"/>
                  <a:gd name="connsiteY19" fmla="*/ 29503 h 48564"/>
                  <a:gd name="connsiteX20" fmla="*/ 73452 w 103743"/>
                  <a:gd name="connsiteY20" fmla="*/ 29503 h 4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3743" h="48564">
                    <a:moveTo>
                      <a:pt x="73452" y="29503"/>
                    </a:moveTo>
                    <a:cubicBezTo>
                      <a:pt x="73452" y="29503"/>
                      <a:pt x="82209" y="29503"/>
                      <a:pt x="82209" y="32080"/>
                    </a:cubicBezTo>
                    <a:cubicBezTo>
                      <a:pt x="83411" y="34655"/>
                      <a:pt x="82209" y="37059"/>
                      <a:pt x="84785" y="37059"/>
                    </a:cubicBezTo>
                    <a:cubicBezTo>
                      <a:pt x="87360" y="37059"/>
                      <a:pt x="94744" y="32080"/>
                      <a:pt x="98694" y="33281"/>
                    </a:cubicBezTo>
                    <a:cubicBezTo>
                      <a:pt x="103674" y="34483"/>
                      <a:pt x="105047" y="39635"/>
                      <a:pt x="102472" y="40837"/>
                    </a:cubicBezTo>
                    <a:cubicBezTo>
                      <a:pt x="99896" y="43412"/>
                      <a:pt x="88563" y="47190"/>
                      <a:pt x="78603" y="48564"/>
                    </a:cubicBezTo>
                    <a:cubicBezTo>
                      <a:pt x="69846" y="48564"/>
                      <a:pt x="63492" y="45989"/>
                      <a:pt x="55937" y="45989"/>
                    </a:cubicBezTo>
                    <a:cubicBezTo>
                      <a:pt x="49583" y="45989"/>
                      <a:pt x="44603" y="43584"/>
                      <a:pt x="38250" y="42211"/>
                    </a:cubicBezTo>
                    <a:cubicBezTo>
                      <a:pt x="33270" y="41009"/>
                      <a:pt x="4250" y="38433"/>
                      <a:pt x="2876" y="28302"/>
                    </a:cubicBezTo>
                    <a:cubicBezTo>
                      <a:pt x="1502" y="18170"/>
                      <a:pt x="1502" y="11817"/>
                      <a:pt x="300" y="10443"/>
                    </a:cubicBezTo>
                    <a:cubicBezTo>
                      <a:pt x="300" y="7868"/>
                      <a:pt x="-901" y="4090"/>
                      <a:pt x="1502" y="4090"/>
                    </a:cubicBezTo>
                    <a:cubicBezTo>
                      <a:pt x="2705" y="4090"/>
                      <a:pt x="6482" y="4090"/>
                      <a:pt x="7856" y="2888"/>
                    </a:cubicBezTo>
                    <a:cubicBezTo>
                      <a:pt x="9058" y="1686"/>
                      <a:pt x="11634" y="-890"/>
                      <a:pt x="12836" y="312"/>
                    </a:cubicBezTo>
                    <a:cubicBezTo>
                      <a:pt x="14038" y="1514"/>
                      <a:pt x="21765" y="13019"/>
                      <a:pt x="19189" y="15594"/>
                    </a:cubicBezTo>
                    <a:cubicBezTo>
                      <a:pt x="17987" y="18170"/>
                      <a:pt x="14209" y="23322"/>
                      <a:pt x="16614" y="24524"/>
                    </a:cubicBezTo>
                    <a:cubicBezTo>
                      <a:pt x="20391" y="25726"/>
                      <a:pt x="32927" y="23150"/>
                      <a:pt x="36704" y="29503"/>
                    </a:cubicBezTo>
                    <a:cubicBezTo>
                      <a:pt x="39280" y="34483"/>
                      <a:pt x="48037" y="37059"/>
                      <a:pt x="48037" y="34483"/>
                    </a:cubicBezTo>
                    <a:cubicBezTo>
                      <a:pt x="48037" y="31908"/>
                      <a:pt x="44260" y="29503"/>
                      <a:pt x="46836" y="28130"/>
                    </a:cubicBezTo>
                    <a:cubicBezTo>
                      <a:pt x="50614" y="26928"/>
                      <a:pt x="59371" y="30706"/>
                      <a:pt x="64522" y="30706"/>
                    </a:cubicBezTo>
                    <a:cubicBezTo>
                      <a:pt x="69502" y="30706"/>
                      <a:pt x="73452" y="29503"/>
                      <a:pt x="73452" y="29503"/>
                    </a:cubicBezTo>
                    <a:lnTo>
                      <a:pt x="73452" y="295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6" name="任意多边形: 形状 3665">
                <a:extLst>
                  <a:ext uri="{FF2B5EF4-FFF2-40B4-BE49-F238E27FC236}">
                    <a16:creationId xmlns:a16="http://schemas.microsoft.com/office/drawing/2014/main" xmlns="" id="{FCBED32F-5B50-4DB8-B8F3-91B4AFB9F891}"/>
                  </a:ext>
                </a:extLst>
              </p:cNvPr>
              <p:cNvSpPr/>
              <p:nvPr/>
            </p:nvSpPr>
            <p:spPr>
              <a:xfrm>
                <a:off x="6375056" y="6072102"/>
                <a:ext cx="108868" cy="53231"/>
              </a:xfrm>
              <a:custGeom>
                <a:avLst/>
                <a:gdLst>
                  <a:gd name="connsiteX0" fmla="*/ 58212 w 108868"/>
                  <a:gd name="connsiteY0" fmla="*/ 50656 h 53231"/>
                  <a:gd name="connsiteX1" fmla="*/ 58212 w 108868"/>
                  <a:gd name="connsiteY1" fmla="*/ 50656 h 53231"/>
                  <a:gd name="connsiteX2" fmla="*/ 40010 w 108868"/>
                  <a:gd name="connsiteY2" fmla="*/ 46878 h 53231"/>
                  <a:gd name="connsiteX3" fmla="*/ 40010 w 108868"/>
                  <a:gd name="connsiteY3" fmla="*/ 46878 h 53231"/>
                  <a:gd name="connsiteX4" fmla="*/ 2919 w 108868"/>
                  <a:gd name="connsiteY4" fmla="*/ 30909 h 53231"/>
                  <a:gd name="connsiteX5" fmla="*/ 2919 w 108868"/>
                  <a:gd name="connsiteY5" fmla="*/ 30909 h 53231"/>
                  <a:gd name="connsiteX6" fmla="*/ 1031 w 108868"/>
                  <a:gd name="connsiteY6" fmla="*/ 15282 h 53231"/>
                  <a:gd name="connsiteX7" fmla="*/ 1031 w 108868"/>
                  <a:gd name="connsiteY7" fmla="*/ 15282 h 53231"/>
                  <a:gd name="connsiteX8" fmla="*/ 1031 w 108868"/>
                  <a:gd name="connsiteY8" fmla="*/ 14595 h 53231"/>
                  <a:gd name="connsiteX9" fmla="*/ 1031 w 108868"/>
                  <a:gd name="connsiteY9" fmla="*/ 14595 h 53231"/>
                  <a:gd name="connsiteX10" fmla="*/ 344 w 108868"/>
                  <a:gd name="connsiteY10" fmla="*/ 13909 h 53231"/>
                  <a:gd name="connsiteX11" fmla="*/ 344 w 108868"/>
                  <a:gd name="connsiteY11" fmla="*/ 12879 h 53231"/>
                  <a:gd name="connsiteX12" fmla="*/ 0 w 108868"/>
                  <a:gd name="connsiteY12" fmla="*/ 8757 h 53231"/>
                  <a:gd name="connsiteX13" fmla="*/ 0 w 108868"/>
                  <a:gd name="connsiteY13" fmla="*/ 8757 h 53231"/>
                  <a:gd name="connsiteX14" fmla="*/ 4122 w 108868"/>
                  <a:gd name="connsiteY14" fmla="*/ 4121 h 53231"/>
                  <a:gd name="connsiteX15" fmla="*/ 4122 w 108868"/>
                  <a:gd name="connsiteY15" fmla="*/ 4121 h 53231"/>
                  <a:gd name="connsiteX16" fmla="*/ 8586 w 108868"/>
                  <a:gd name="connsiteY16" fmla="*/ 3606 h 53231"/>
                  <a:gd name="connsiteX17" fmla="*/ 8586 w 108868"/>
                  <a:gd name="connsiteY17" fmla="*/ 3606 h 53231"/>
                  <a:gd name="connsiteX18" fmla="*/ 14596 w 108868"/>
                  <a:gd name="connsiteY18" fmla="*/ 0 h 53231"/>
                  <a:gd name="connsiteX19" fmla="*/ 14596 w 108868"/>
                  <a:gd name="connsiteY19" fmla="*/ 0 h 53231"/>
                  <a:gd name="connsiteX20" fmla="*/ 17172 w 108868"/>
                  <a:gd name="connsiteY20" fmla="*/ 1030 h 53231"/>
                  <a:gd name="connsiteX21" fmla="*/ 17172 w 108868"/>
                  <a:gd name="connsiteY21" fmla="*/ 1030 h 53231"/>
                  <a:gd name="connsiteX22" fmla="*/ 24727 w 108868"/>
                  <a:gd name="connsiteY22" fmla="*/ 16485 h 53231"/>
                  <a:gd name="connsiteX23" fmla="*/ 24727 w 108868"/>
                  <a:gd name="connsiteY23" fmla="*/ 16485 h 53231"/>
                  <a:gd name="connsiteX24" fmla="*/ 24041 w 108868"/>
                  <a:gd name="connsiteY24" fmla="*/ 19232 h 53231"/>
                  <a:gd name="connsiteX25" fmla="*/ 24041 w 108868"/>
                  <a:gd name="connsiteY25" fmla="*/ 19232 h 53231"/>
                  <a:gd name="connsiteX26" fmla="*/ 20949 w 108868"/>
                  <a:gd name="connsiteY26" fmla="*/ 24899 h 53231"/>
                  <a:gd name="connsiteX27" fmla="*/ 20949 w 108868"/>
                  <a:gd name="connsiteY27" fmla="*/ 24899 h 53231"/>
                  <a:gd name="connsiteX28" fmla="*/ 24384 w 108868"/>
                  <a:gd name="connsiteY28" fmla="*/ 24899 h 53231"/>
                  <a:gd name="connsiteX29" fmla="*/ 24384 w 108868"/>
                  <a:gd name="connsiteY29" fmla="*/ 24899 h 53231"/>
                  <a:gd name="connsiteX30" fmla="*/ 41727 w 108868"/>
                  <a:gd name="connsiteY30" fmla="*/ 30909 h 53231"/>
                  <a:gd name="connsiteX31" fmla="*/ 41727 w 108868"/>
                  <a:gd name="connsiteY31" fmla="*/ 30909 h 53231"/>
                  <a:gd name="connsiteX32" fmla="*/ 47566 w 108868"/>
                  <a:gd name="connsiteY32" fmla="*/ 35202 h 53231"/>
                  <a:gd name="connsiteX33" fmla="*/ 47566 w 108868"/>
                  <a:gd name="connsiteY33" fmla="*/ 35202 h 53231"/>
                  <a:gd name="connsiteX34" fmla="*/ 46364 w 108868"/>
                  <a:gd name="connsiteY34" fmla="*/ 31767 h 53231"/>
                  <a:gd name="connsiteX35" fmla="*/ 46364 w 108868"/>
                  <a:gd name="connsiteY35" fmla="*/ 31767 h 53231"/>
                  <a:gd name="connsiteX36" fmla="*/ 48939 w 108868"/>
                  <a:gd name="connsiteY36" fmla="*/ 28333 h 53231"/>
                  <a:gd name="connsiteX37" fmla="*/ 48939 w 108868"/>
                  <a:gd name="connsiteY37" fmla="*/ 28333 h 53231"/>
                  <a:gd name="connsiteX38" fmla="*/ 51515 w 108868"/>
                  <a:gd name="connsiteY38" fmla="*/ 27818 h 53231"/>
                  <a:gd name="connsiteX39" fmla="*/ 51515 w 108868"/>
                  <a:gd name="connsiteY39" fmla="*/ 27818 h 53231"/>
                  <a:gd name="connsiteX40" fmla="*/ 67141 w 108868"/>
                  <a:gd name="connsiteY40" fmla="*/ 30565 h 53231"/>
                  <a:gd name="connsiteX41" fmla="*/ 67141 w 108868"/>
                  <a:gd name="connsiteY41" fmla="*/ 30565 h 53231"/>
                  <a:gd name="connsiteX42" fmla="*/ 67656 w 108868"/>
                  <a:gd name="connsiteY42" fmla="*/ 30565 h 53231"/>
                  <a:gd name="connsiteX43" fmla="*/ 67656 w 108868"/>
                  <a:gd name="connsiteY43" fmla="*/ 30565 h 53231"/>
                  <a:gd name="connsiteX44" fmla="*/ 75212 w 108868"/>
                  <a:gd name="connsiteY44" fmla="*/ 29363 h 53231"/>
                  <a:gd name="connsiteX45" fmla="*/ 75212 w 108868"/>
                  <a:gd name="connsiteY45" fmla="*/ 29363 h 53231"/>
                  <a:gd name="connsiteX46" fmla="*/ 75212 w 108868"/>
                  <a:gd name="connsiteY46" fmla="*/ 29363 h 53231"/>
                  <a:gd name="connsiteX47" fmla="*/ 76071 w 108868"/>
                  <a:gd name="connsiteY47" fmla="*/ 29191 h 53231"/>
                  <a:gd name="connsiteX48" fmla="*/ 76071 w 108868"/>
                  <a:gd name="connsiteY48" fmla="*/ 29191 h 53231"/>
                  <a:gd name="connsiteX49" fmla="*/ 81050 w 108868"/>
                  <a:gd name="connsiteY49" fmla="*/ 29535 h 53231"/>
                  <a:gd name="connsiteX50" fmla="*/ 81050 w 108868"/>
                  <a:gd name="connsiteY50" fmla="*/ 29535 h 53231"/>
                  <a:gd name="connsiteX51" fmla="*/ 87060 w 108868"/>
                  <a:gd name="connsiteY51" fmla="*/ 33141 h 53231"/>
                  <a:gd name="connsiteX52" fmla="*/ 87060 w 108868"/>
                  <a:gd name="connsiteY52" fmla="*/ 33141 h 53231"/>
                  <a:gd name="connsiteX53" fmla="*/ 88090 w 108868"/>
                  <a:gd name="connsiteY53" fmla="*/ 36747 h 53231"/>
                  <a:gd name="connsiteX54" fmla="*/ 88090 w 108868"/>
                  <a:gd name="connsiteY54" fmla="*/ 36747 h 53231"/>
                  <a:gd name="connsiteX55" fmla="*/ 99939 w 108868"/>
                  <a:gd name="connsiteY55" fmla="*/ 32797 h 53231"/>
                  <a:gd name="connsiteX56" fmla="*/ 99939 w 108868"/>
                  <a:gd name="connsiteY56" fmla="*/ 32797 h 53231"/>
                  <a:gd name="connsiteX57" fmla="*/ 101999 w 108868"/>
                  <a:gd name="connsiteY57" fmla="*/ 33141 h 53231"/>
                  <a:gd name="connsiteX58" fmla="*/ 101999 w 108868"/>
                  <a:gd name="connsiteY58" fmla="*/ 33141 h 53231"/>
                  <a:gd name="connsiteX59" fmla="*/ 108868 w 108868"/>
                  <a:gd name="connsiteY59" fmla="*/ 40868 h 53231"/>
                  <a:gd name="connsiteX60" fmla="*/ 108868 w 108868"/>
                  <a:gd name="connsiteY60" fmla="*/ 40868 h 53231"/>
                  <a:gd name="connsiteX61" fmla="*/ 106979 w 108868"/>
                  <a:gd name="connsiteY61" fmla="*/ 44818 h 53231"/>
                  <a:gd name="connsiteX62" fmla="*/ 106979 w 108868"/>
                  <a:gd name="connsiteY62" fmla="*/ 44818 h 53231"/>
                  <a:gd name="connsiteX63" fmla="*/ 81394 w 108868"/>
                  <a:gd name="connsiteY63" fmla="*/ 53232 h 53231"/>
                  <a:gd name="connsiteX64" fmla="*/ 81394 w 108868"/>
                  <a:gd name="connsiteY64" fmla="*/ 53232 h 53231"/>
                  <a:gd name="connsiteX65" fmla="*/ 58212 w 108868"/>
                  <a:gd name="connsiteY65" fmla="*/ 50656 h 53231"/>
                  <a:gd name="connsiteX66" fmla="*/ 58212 w 108868"/>
                  <a:gd name="connsiteY66" fmla="*/ 50656 h 53231"/>
                  <a:gd name="connsiteX67" fmla="*/ 58212 w 108868"/>
                  <a:gd name="connsiteY67" fmla="*/ 45676 h 53231"/>
                  <a:gd name="connsiteX68" fmla="*/ 80535 w 108868"/>
                  <a:gd name="connsiteY68" fmla="*/ 48252 h 53231"/>
                  <a:gd name="connsiteX69" fmla="*/ 80535 w 108868"/>
                  <a:gd name="connsiteY69" fmla="*/ 48252 h 53231"/>
                  <a:gd name="connsiteX70" fmla="*/ 103545 w 108868"/>
                  <a:gd name="connsiteY70" fmla="*/ 40868 h 53231"/>
                  <a:gd name="connsiteX71" fmla="*/ 103545 w 108868"/>
                  <a:gd name="connsiteY71" fmla="*/ 40868 h 53231"/>
                  <a:gd name="connsiteX72" fmla="*/ 103545 w 108868"/>
                  <a:gd name="connsiteY72" fmla="*/ 40697 h 53231"/>
                  <a:gd name="connsiteX73" fmla="*/ 99939 w 108868"/>
                  <a:gd name="connsiteY73" fmla="*/ 37605 h 53231"/>
                  <a:gd name="connsiteX74" fmla="*/ 99939 w 108868"/>
                  <a:gd name="connsiteY74" fmla="*/ 37605 h 53231"/>
                  <a:gd name="connsiteX75" fmla="*/ 99424 w 108868"/>
                  <a:gd name="connsiteY75" fmla="*/ 37605 h 53231"/>
                  <a:gd name="connsiteX76" fmla="*/ 99424 w 108868"/>
                  <a:gd name="connsiteY76" fmla="*/ 37605 h 53231"/>
                  <a:gd name="connsiteX77" fmla="*/ 87060 w 108868"/>
                  <a:gd name="connsiteY77" fmla="*/ 41555 h 53231"/>
                  <a:gd name="connsiteX78" fmla="*/ 87060 w 108868"/>
                  <a:gd name="connsiteY78" fmla="*/ 41555 h 53231"/>
                  <a:gd name="connsiteX79" fmla="*/ 82939 w 108868"/>
                  <a:gd name="connsiteY79" fmla="*/ 37949 h 53231"/>
                  <a:gd name="connsiteX80" fmla="*/ 82939 w 108868"/>
                  <a:gd name="connsiteY80" fmla="*/ 37949 h 53231"/>
                  <a:gd name="connsiteX81" fmla="*/ 82252 w 108868"/>
                  <a:gd name="connsiteY81" fmla="*/ 34686 h 53231"/>
                  <a:gd name="connsiteX82" fmla="*/ 82252 w 108868"/>
                  <a:gd name="connsiteY82" fmla="*/ 34686 h 53231"/>
                  <a:gd name="connsiteX83" fmla="*/ 82252 w 108868"/>
                  <a:gd name="connsiteY83" fmla="*/ 34858 h 53231"/>
                  <a:gd name="connsiteX84" fmla="*/ 80020 w 108868"/>
                  <a:gd name="connsiteY84" fmla="*/ 34343 h 53231"/>
                  <a:gd name="connsiteX85" fmla="*/ 80020 w 108868"/>
                  <a:gd name="connsiteY85" fmla="*/ 34343 h 53231"/>
                  <a:gd name="connsiteX86" fmla="*/ 76071 w 108868"/>
                  <a:gd name="connsiteY86" fmla="*/ 33999 h 53231"/>
                  <a:gd name="connsiteX87" fmla="*/ 76071 w 108868"/>
                  <a:gd name="connsiteY87" fmla="*/ 33999 h 53231"/>
                  <a:gd name="connsiteX88" fmla="*/ 66970 w 108868"/>
                  <a:gd name="connsiteY88" fmla="*/ 35373 h 53231"/>
                  <a:gd name="connsiteX89" fmla="*/ 66970 w 108868"/>
                  <a:gd name="connsiteY89" fmla="*/ 35373 h 53231"/>
                  <a:gd name="connsiteX90" fmla="*/ 65939 w 108868"/>
                  <a:gd name="connsiteY90" fmla="*/ 35373 h 53231"/>
                  <a:gd name="connsiteX91" fmla="*/ 65768 w 108868"/>
                  <a:gd name="connsiteY91" fmla="*/ 35202 h 53231"/>
                  <a:gd name="connsiteX92" fmla="*/ 51343 w 108868"/>
                  <a:gd name="connsiteY92" fmla="*/ 32454 h 53231"/>
                  <a:gd name="connsiteX93" fmla="*/ 51343 w 108868"/>
                  <a:gd name="connsiteY93" fmla="*/ 32454 h 53231"/>
                  <a:gd name="connsiteX94" fmla="*/ 53061 w 108868"/>
                  <a:gd name="connsiteY94" fmla="*/ 36747 h 53231"/>
                  <a:gd name="connsiteX95" fmla="*/ 53061 w 108868"/>
                  <a:gd name="connsiteY95" fmla="*/ 36747 h 53231"/>
                  <a:gd name="connsiteX96" fmla="*/ 53061 w 108868"/>
                  <a:gd name="connsiteY96" fmla="*/ 41727 h 53231"/>
                  <a:gd name="connsiteX97" fmla="*/ 50656 w 108868"/>
                  <a:gd name="connsiteY97" fmla="*/ 39838 h 53231"/>
                  <a:gd name="connsiteX98" fmla="*/ 49111 w 108868"/>
                  <a:gd name="connsiteY98" fmla="*/ 40181 h 53231"/>
                  <a:gd name="connsiteX99" fmla="*/ 49111 w 108868"/>
                  <a:gd name="connsiteY99" fmla="*/ 40181 h 53231"/>
                  <a:gd name="connsiteX100" fmla="*/ 37263 w 108868"/>
                  <a:gd name="connsiteY100" fmla="*/ 32969 h 53231"/>
                  <a:gd name="connsiteX101" fmla="*/ 37263 w 108868"/>
                  <a:gd name="connsiteY101" fmla="*/ 32969 h 53231"/>
                  <a:gd name="connsiteX102" fmla="*/ 18030 w 108868"/>
                  <a:gd name="connsiteY102" fmla="*/ 28848 h 53231"/>
                  <a:gd name="connsiteX103" fmla="*/ 18030 w 108868"/>
                  <a:gd name="connsiteY103" fmla="*/ 28848 h 53231"/>
                  <a:gd name="connsiteX104" fmla="*/ 15798 w 108868"/>
                  <a:gd name="connsiteY104" fmla="*/ 25242 h 53231"/>
                  <a:gd name="connsiteX105" fmla="*/ 15798 w 108868"/>
                  <a:gd name="connsiteY105" fmla="*/ 25242 h 53231"/>
                  <a:gd name="connsiteX106" fmla="*/ 19748 w 108868"/>
                  <a:gd name="connsiteY106" fmla="*/ 16485 h 53231"/>
                  <a:gd name="connsiteX107" fmla="*/ 19748 w 108868"/>
                  <a:gd name="connsiteY107" fmla="*/ 16485 h 53231"/>
                  <a:gd name="connsiteX108" fmla="*/ 19748 w 108868"/>
                  <a:gd name="connsiteY108" fmla="*/ 16313 h 53231"/>
                  <a:gd name="connsiteX109" fmla="*/ 14081 w 108868"/>
                  <a:gd name="connsiteY109" fmla="*/ 4979 h 53231"/>
                  <a:gd name="connsiteX110" fmla="*/ 14081 w 108868"/>
                  <a:gd name="connsiteY110" fmla="*/ 4979 h 53231"/>
                  <a:gd name="connsiteX111" fmla="*/ 13738 w 108868"/>
                  <a:gd name="connsiteY111" fmla="*/ 5323 h 53231"/>
                  <a:gd name="connsiteX112" fmla="*/ 13738 w 108868"/>
                  <a:gd name="connsiteY112" fmla="*/ 5323 h 53231"/>
                  <a:gd name="connsiteX113" fmla="*/ 12020 w 108868"/>
                  <a:gd name="connsiteY113" fmla="*/ 7040 h 53231"/>
                  <a:gd name="connsiteX114" fmla="*/ 12020 w 108868"/>
                  <a:gd name="connsiteY114" fmla="*/ 7040 h 53231"/>
                  <a:gd name="connsiteX115" fmla="*/ 4808 w 108868"/>
                  <a:gd name="connsiteY115" fmla="*/ 9101 h 53231"/>
                  <a:gd name="connsiteX116" fmla="*/ 4808 w 108868"/>
                  <a:gd name="connsiteY116" fmla="*/ 9101 h 53231"/>
                  <a:gd name="connsiteX117" fmla="*/ 5152 w 108868"/>
                  <a:gd name="connsiteY117" fmla="*/ 12535 h 53231"/>
                  <a:gd name="connsiteX118" fmla="*/ 5152 w 108868"/>
                  <a:gd name="connsiteY118" fmla="*/ 12535 h 53231"/>
                  <a:gd name="connsiteX119" fmla="*/ 7727 w 108868"/>
                  <a:gd name="connsiteY119" fmla="*/ 30565 h 53231"/>
                  <a:gd name="connsiteX120" fmla="*/ 7727 w 108868"/>
                  <a:gd name="connsiteY120" fmla="*/ 30565 h 53231"/>
                  <a:gd name="connsiteX121" fmla="*/ 41212 w 108868"/>
                  <a:gd name="connsiteY121" fmla="*/ 42414 h 53231"/>
                  <a:gd name="connsiteX122" fmla="*/ 41212 w 108868"/>
                  <a:gd name="connsiteY122" fmla="*/ 42414 h 53231"/>
                  <a:gd name="connsiteX123" fmla="*/ 58212 w 108868"/>
                  <a:gd name="connsiteY123" fmla="*/ 45676 h 53231"/>
                  <a:gd name="connsiteX124" fmla="*/ 58212 w 108868"/>
                  <a:gd name="connsiteY124" fmla="*/ 45676 h 53231"/>
                  <a:gd name="connsiteX125" fmla="*/ 58212 w 108868"/>
                  <a:gd name="connsiteY125" fmla="*/ 45676 h 53231"/>
                  <a:gd name="connsiteX126" fmla="*/ 58212 w 108868"/>
                  <a:gd name="connsiteY126" fmla="*/ 45676 h 53231"/>
                  <a:gd name="connsiteX127" fmla="*/ 87919 w 108868"/>
                  <a:gd name="connsiteY127" fmla="*/ 37434 h 53231"/>
                  <a:gd name="connsiteX128" fmla="*/ 87919 w 108868"/>
                  <a:gd name="connsiteY128" fmla="*/ 37434 h 53231"/>
                  <a:gd name="connsiteX129" fmla="*/ 87919 w 108868"/>
                  <a:gd name="connsiteY129" fmla="*/ 37434 h 53231"/>
                  <a:gd name="connsiteX130" fmla="*/ 87919 w 108868"/>
                  <a:gd name="connsiteY130" fmla="*/ 37434 h 53231"/>
                  <a:gd name="connsiteX131" fmla="*/ 52889 w 108868"/>
                  <a:gd name="connsiteY131" fmla="*/ 37434 h 53231"/>
                  <a:gd name="connsiteX132" fmla="*/ 52889 w 108868"/>
                  <a:gd name="connsiteY132" fmla="*/ 37434 h 53231"/>
                  <a:gd name="connsiteX133" fmla="*/ 52889 w 108868"/>
                  <a:gd name="connsiteY133" fmla="*/ 37434 h 53231"/>
                  <a:gd name="connsiteX134" fmla="*/ 52889 w 108868"/>
                  <a:gd name="connsiteY134" fmla="*/ 37262 h 53231"/>
                  <a:gd name="connsiteX135" fmla="*/ 52889 w 108868"/>
                  <a:gd name="connsiteY135" fmla="*/ 37262 h 53231"/>
                  <a:gd name="connsiteX136" fmla="*/ 52889 w 108868"/>
                  <a:gd name="connsiteY136" fmla="*/ 37434 h 53231"/>
                  <a:gd name="connsiteX137" fmla="*/ 52889 w 108868"/>
                  <a:gd name="connsiteY137" fmla="*/ 37434 h 53231"/>
                  <a:gd name="connsiteX138" fmla="*/ 52889 w 108868"/>
                  <a:gd name="connsiteY138" fmla="*/ 36747 h 53231"/>
                  <a:gd name="connsiteX139" fmla="*/ 52546 w 108868"/>
                  <a:gd name="connsiteY139" fmla="*/ 35545 h 53231"/>
                  <a:gd name="connsiteX140" fmla="*/ 52546 w 108868"/>
                  <a:gd name="connsiteY140" fmla="*/ 35545 h 53231"/>
                  <a:gd name="connsiteX141" fmla="*/ 52374 w 108868"/>
                  <a:gd name="connsiteY141" fmla="*/ 35545 h 53231"/>
                  <a:gd name="connsiteX142" fmla="*/ 52889 w 108868"/>
                  <a:gd name="connsiteY142" fmla="*/ 36747 h 53231"/>
                  <a:gd name="connsiteX143" fmla="*/ 52889 w 108868"/>
                  <a:gd name="connsiteY143" fmla="*/ 36747 h 53231"/>
                  <a:gd name="connsiteX144" fmla="*/ 52030 w 108868"/>
                  <a:gd name="connsiteY144" fmla="*/ 34858 h 53231"/>
                  <a:gd name="connsiteX145" fmla="*/ 52030 w 108868"/>
                  <a:gd name="connsiteY145" fmla="*/ 34858 h 53231"/>
                  <a:gd name="connsiteX146" fmla="*/ 52030 w 108868"/>
                  <a:gd name="connsiteY146" fmla="*/ 34858 h 53231"/>
                  <a:gd name="connsiteX147" fmla="*/ 52030 w 108868"/>
                  <a:gd name="connsiteY147" fmla="*/ 34858 h 53231"/>
                  <a:gd name="connsiteX148" fmla="*/ 52030 w 108868"/>
                  <a:gd name="connsiteY148" fmla="*/ 34858 h 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8868" h="53231">
                    <a:moveTo>
                      <a:pt x="58212" y="50656"/>
                    </a:moveTo>
                    <a:lnTo>
                      <a:pt x="58212" y="50656"/>
                    </a:lnTo>
                    <a:cubicBezTo>
                      <a:pt x="51000" y="50656"/>
                      <a:pt x="45848" y="47908"/>
                      <a:pt x="40010" y="46878"/>
                    </a:cubicBezTo>
                    <a:lnTo>
                      <a:pt x="40010" y="46878"/>
                    </a:lnTo>
                    <a:cubicBezTo>
                      <a:pt x="35545" y="44990"/>
                      <a:pt x="6182" y="44646"/>
                      <a:pt x="2919" y="30909"/>
                    </a:cubicBezTo>
                    <a:lnTo>
                      <a:pt x="2919" y="30909"/>
                    </a:lnTo>
                    <a:cubicBezTo>
                      <a:pt x="1889" y="23181"/>
                      <a:pt x="1546" y="17687"/>
                      <a:pt x="1031" y="15282"/>
                    </a:cubicBezTo>
                    <a:lnTo>
                      <a:pt x="1031" y="15282"/>
                    </a:lnTo>
                    <a:cubicBezTo>
                      <a:pt x="1031" y="14595"/>
                      <a:pt x="1031" y="14595"/>
                      <a:pt x="1031" y="14595"/>
                    </a:cubicBezTo>
                    <a:lnTo>
                      <a:pt x="1031" y="14595"/>
                    </a:lnTo>
                    <a:lnTo>
                      <a:pt x="344" y="13909"/>
                    </a:lnTo>
                    <a:lnTo>
                      <a:pt x="344" y="12879"/>
                    </a:lnTo>
                    <a:cubicBezTo>
                      <a:pt x="344" y="12020"/>
                      <a:pt x="0" y="10303"/>
                      <a:pt x="0" y="8757"/>
                    </a:cubicBezTo>
                    <a:lnTo>
                      <a:pt x="0" y="8757"/>
                    </a:lnTo>
                    <a:cubicBezTo>
                      <a:pt x="0" y="7555"/>
                      <a:pt x="1031" y="4121"/>
                      <a:pt x="4122" y="4121"/>
                    </a:cubicBezTo>
                    <a:lnTo>
                      <a:pt x="4122" y="4121"/>
                    </a:lnTo>
                    <a:cubicBezTo>
                      <a:pt x="5152" y="4293"/>
                      <a:pt x="8586" y="3778"/>
                      <a:pt x="8586" y="3606"/>
                    </a:cubicBezTo>
                    <a:lnTo>
                      <a:pt x="8586" y="3606"/>
                    </a:lnTo>
                    <a:cubicBezTo>
                      <a:pt x="9788" y="2576"/>
                      <a:pt x="11162" y="343"/>
                      <a:pt x="14596" y="0"/>
                    </a:cubicBezTo>
                    <a:lnTo>
                      <a:pt x="14596" y="0"/>
                    </a:lnTo>
                    <a:cubicBezTo>
                      <a:pt x="15283" y="0"/>
                      <a:pt x="16485" y="343"/>
                      <a:pt x="17172" y="1030"/>
                    </a:cubicBezTo>
                    <a:lnTo>
                      <a:pt x="17172" y="1030"/>
                    </a:lnTo>
                    <a:cubicBezTo>
                      <a:pt x="18718" y="2919"/>
                      <a:pt x="24384" y="10646"/>
                      <a:pt x="24727" y="16485"/>
                    </a:cubicBezTo>
                    <a:lnTo>
                      <a:pt x="24727" y="16485"/>
                    </a:lnTo>
                    <a:cubicBezTo>
                      <a:pt x="24727" y="17515"/>
                      <a:pt x="24384" y="18717"/>
                      <a:pt x="24041" y="19232"/>
                    </a:cubicBezTo>
                    <a:lnTo>
                      <a:pt x="24041" y="19232"/>
                    </a:lnTo>
                    <a:cubicBezTo>
                      <a:pt x="23010" y="20949"/>
                      <a:pt x="21464" y="23696"/>
                      <a:pt x="20949" y="24899"/>
                    </a:cubicBezTo>
                    <a:lnTo>
                      <a:pt x="20949" y="24899"/>
                    </a:lnTo>
                    <a:cubicBezTo>
                      <a:pt x="21808" y="25070"/>
                      <a:pt x="23010" y="25070"/>
                      <a:pt x="24384" y="24899"/>
                    </a:cubicBezTo>
                    <a:lnTo>
                      <a:pt x="24384" y="24899"/>
                    </a:lnTo>
                    <a:cubicBezTo>
                      <a:pt x="29535" y="24899"/>
                      <a:pt x="37606" y="24727"/>
                      <a:pt x="41727" y="30909"/>
                    </a:cubicBezTo>
                    <a:lnTo>
                      <a:pt x="41727" y="30909"/>
                    </a:lnTo>
                    <a:cubicBezTo>
                      <a:pt x="42414" y="32797"/>
                      <a:pt x="45505" y="34515"/>
                      <a:pt x="47566" y="35202"/>
                    </a:cubicBezTo>
                    <a:lnTo>
                      <a:pt x="47566" y="35202"/>
                    </a:lnTo>
                    <a:cubicBezTo>
                      <a:pt x="47051" y="34343"/>
                      <a:pt x="46535" y="33312"/>
                      <a:pt x="46364" y="31767"/>
                    </a:cubicBezTo>
                    <a:lnTo>
                      <a:pt x="46364" y="31767"/>
                    </a:lnTo>
                    <a:cubicBezTo>
                      <a:pt x="46192" y="30394"/>
                      <a:pt x="47394" y="28676"/>
                      <a:pt x="48939" y="28333"/>
                    </a:cubicBezTo>
                    <a:lnTo>
                      <a:pt x="48939" y="28333"/>
                    </a:lnTo>
                    <a:cubicBezTo>
                      <a:pt x="49798" y="27989"/>
                      <a:pt x="50656" y="27818"/>
                      <a:pt x="51515" y="27818"/>
                    </a:cubicBezTo>
                    <a:lnTo>
                      <a:pt x="51515" y="27818"/>
                    </a:lnTo>
                    <a:cubicBezTo>
                      <a:pt x="56495" y="27989"/>
                      <a:pt x="63707" y="30565"/>
                      <a:pt x="67141" y="30565"/>
                    </a:cubicBezTo>
                    <a:lnTo>
                      <a:pt x="67141" y="30565"/>
                    </a:lnTo>
                    <a:cubicBezTo>
                      <a:pt x="67313" y="30565"/>
                      <a:pt x="67485" y="30565"/>
                      <a:pt x="67656" y="30565"/>
                    </a:cubicBezTo>
                    <a:lnTo>
                      <a:pt x="67656" y="30565"/>
                    </a:lnTo>
                    <a:cubicBezTo>
                      <a:pt x="71949" y="30565"/>
                      <a:pt x="75212" y="29363"/>
                      <a:pt x="75212" y="29363"/>
                    </a:cubicBezTo>
                    <a:lnTo>
                      <a:pt x="75212" y="29363"/>
                    </a:lnTo>
                    <a:lnTo>
                      <a:pt x="75212" y="29363"/>
                    </a:lnTo>
                    <a:cubicBezTo>
                      <a:pt x="75384" y="29191"/>
                      <a:pt x="75727" y="29191"/>
                      <a:pt x="76071" y="29191"/>
                    </a:cubicBezTo>
                    <a:lnTo>
                      <a:pt x="76071" y="29191"/>
                    </a:lnTo>
                    <a:cubicBezTo>
                      <a:pt x="76242" y="29191"/>
                      <a:pt x="78646" y="29191"/>
                      <a:pt x="81050" y="29535"/>
                    </a:cubicBezTo>
                    <a:lnTo>
                      <a:pt x="81050" y="29535"/>
                    </a:lnTo>
                    <a:cubicBezTo>
                      <a:pt x="83111" y="30222"/>
                      <a:pt x="86545" y="29707"/>
                      <a:pt x="87060" y="33141"/>
                    </a:cubicBezTo>
                    <a:lnTo>
                      <a:pt x="87060" y="33141"/>
                    </a:lnTo>
                    <a:cubicBezTo>
                      <a:pt x="87747" y="34515"/>
                      <a:pt x="87919" y="35889"/>
                      <a:pt x="88090" y="36747"/>
                    </a:cubicBezTo>
                    <a:lnTo>
                      <a:pt x="88090" y="36747"/>
                    </a:lnTo>
                    <a:cubicBezTo>
                      <a:pt x="89980" y="36060"/>
                      <a:pt x="95646" y="32969"/>
                      <a:pt x="99939" y="32797"/>
                    </a:cubicBezTo>
                    <a:lnTo>
                      <a:pt x="99939" y="32797"/>
                    </a:lnTo>
                    <a:cubicBezTo>
                      <a:pt x="100454" y="32797"/>
                      <a:pt x="101313" y="32797"/>
                      <a:pt x="101999" y="33141"/>
                    </a:cubicBezTo>
                    <a:lnTo>
                      <a:pt x="101999" y="33141"/>
                    </a:lnTo>
                    <a:cubicBezTo>
                      <a:pt x="106292" y="34171"/>
                      <a:pt x="108868" y="37605"/>
                      <a:pt x="108868" y="40868"/>
                    </a:cubicBezTo>
                    <a:lnTo>
                      <a:pt x="108868" y="40868"/>
                    </a:lnTo>
                    <a:cubicBezTo>
                      <a:pt x="108868" y="42585"/>
                      <a:pt x="108009" y="44302"/>
                      <a:pt x="106979" y="44818"/>
                    </a:cubicBezTo>
                    <a:lnTo>
                      <a:pt x="106979" y="44818"/>
                    </a:lnTo>
                    <a:cubicBezTo>
                      <a:pt x="103201" y="48252"/>
                      <a:pt x="92212" y="51686"/>
                      <a:pt x="81394" y="53232"/>
                    </a:cubicBezTo>
                    <a:lnTo>
                      <a:pt x="81394" y="53232"/>
                    </a:lnTo>
                    <a:cubicBezTo>
                      <a:pt x="71606" y="53060"/>
                      <a:pt x="65252" y="50656"/>
                      <a:pt x="58212" y="50656"/>
                    </a:cubicBezTo>
                    <a:lnTo>
                      <a:pt x="58212" y="50656"/>
                    </a:lnTo>
                    <a:close/>
                    <a:moveTo>
                      <a:pt x="58212" y="45676"/>
                    </a:moveTo>
                    <a:cubicBezTo>
                      <a:pt x="66283" y="45676"/>
                      <a:pt x="72464" y="48252"/>
                      <a:pt x="80535" y="48252"/>
                    </a:cubicBezTo>
                    <a:lnTo>
                      <a:pt x="80535" y="48252"/>
                    </a:lnTo>
                    <a:cubicBezTo>
                      <a:pt x="90151" y="47050"/>
                      <a:pt x="101828" y="42929"/>
                      <a:pt x="103545" y="40868"/>
                    </a:cubicBezTo>
                    <a:lnTo>
                      <a:pt x="103545" y="40868"/>
                    </a:lnTo>
                    <a:lnTo>
                      <a:pt x="103545" y="40697"/>
                    </a:lnTo>
                    <a:cubicBezTo>
                      <a:pt x="103545" y="40010"/>
                      <a:pt x="102686" y="38292"/>
                      <a:pt x="99939" y="37605"/>
                    </a:cubicBezTo>
                    <a:lnTo>
                      <a:pt x="99939" y="37605"/>
                    </a:lnTo>
                    <a:cubicBezTo>
                      <a:pt x="99939" y="37605"/>
                      <a:pt x="99767" y="37605"/>
                      <a:pt x="99424" y="37605"/>
                    </a:cubicBezTo>
                    <a:lnTo>
                      <a:pt x="99424" y="37605"/>
                    </a:lnTo>
                    <a:cubicBezTo>
                      <a:pt x="96505" y="37434"/>
                      <a:pt x="90838" y="41212"/>
                      <a:pt x="87060" y="41555"/>
                    </a:cubicBezTo>
                    <a:lnTo>
                      <a:pt x="87060" y="41555"/>
                    </a:lnTo>
                    <a:cubicBezTo>
                      <a:pt x="84828" y="41898"/>
                      <a:pt x="82939" y="39151"/>
                      <a:pt x="82939" y="37949"/>
                    </a:cubicBezTo>
                    <a:lnTo>
                      <a:pt x="82939" y="37949"/>
                    </a:lnTo>
                    <a:cubicBezTo>
                      <a:pt x="82767" y="36747"/>
                      <a:pt x="82767" y="36060"/>
                      <a:pt x="82252" y="34686"/>
                    </a:cubicBezTo>
                    <a:lnTo>
                      <a:pt x="82252" y="34686"/>
                    </a:lnTo>
                    <a:lnTo>
                      <a:pt x="82252" y="34858"/>
                    </a:lnTo>
                    <a:cubicBezTo>
                      <a:pt x="81909" y="34686"/>
                      <a:pt x="80879" y="34515"/>
                      <a:pt x="80020" y="34343"/>
                    </a:cubicBezTo>
                    <a:lnTo>
                      <a:pt x="80020" y="34343"/>
                    </a:lnTo>
                    <a:cubicBezTo>
                      <a:pt x="78474" y="34171"/>
                      <a:pt x="76929" y="33999"/>
                      <a:pt x="76071" y="33999"/>
                    </a:cubicBezTo>
                    <a:lnTo>
                      <a:pt x="76071" y="33999"/>
                    </a:lnTo>
                    <a:cubicBezTo>
                      <a:pt x="74868" y="34343"/>
                      <a:pt x="71434" y="35202"/>
                      <a:pt x="66970" y="35373"/>
                    </a:cubicBezTo>
                    <a:lnTo>
                      <a:pt x="66970" y="35373"/>
                    </a:lnTo>
                    <a:lnTo>
                      <a:pt x="65939" y="35373"/>
                    </a:lnTo>
                    <a:lnTo>
                      <a:pt x="65768" y="35202"/>
                    </a:lnTo>
                    <a:cubicBezTo>
                      <a:pt x="60788" y="34858"/>
                      <a:pt x="54606" y="32454"/>
                      <a:pt x="51343" y="32454"/>
                    </a:cubicBezTo>
                    <a:lnTo>
                      <a:pt x="51343" y="32454"/>
                    </a:lnTo>
                    <a:cubicBezTo>
                      <a:pt x="52030" y="33312"/>
                      <a:pt x="52717" y="34686"/>
                      <a:pt x="53061" y="36747"/>
                    </a:cubicBezTo>
                    <a:lnTo>
                      <a:pt x="53061" y="36747"/>
                    </a:lnTo>
                    <a:lnTo>
                      <a:pt x="53061" y="41727"/>
                    </a:lnTo>
                    <a:lnTo>
                      <a:pt x="50656" y="39838"/>
                    </a:lnTo>
                    <a:cubicBezTo>
                      <a:pt x="49969" y="40010"/>
                      <a:pt x="49454" y="40181"/>
                      <a:pt x="49111" y="40181"/>
                    </a:cubicBezTo>
                    <a:lnTo>
                      <a:pt x="49111" y="40181"/>
                    </a:lnTo>
                    <a:cubicBezTo>
                      <a:pt x="45333" y="40010"/>
                      <a:pt x="39838" y="37777"/>
                      <a:pt x="37263" y="32969"/>
                    </a:cubicBezTo>
                    <a:lnTo>
                      <a:pt x="37263" y="32969"/>
                    </a:lnTo>
                    <a:cubicBezTo>
                      <a:pt x="35202" y="28504"/>
                      <a:pt x="23697" y="30222"/>
                      <a:pt x="18030" y="28848"/>
                    </a:cubicBezTo>
                    <a:lnTo>
                      <a:pt x="18030" y="28848"/>
                    </a:lnTo>
                    <a:cubicBezTo>
                      <a:pt x="16485" y="28161"/>
                      <a:pt x="15798" y="26273"/>
                      <a:pt x="15798" y="25242"/>
                    </a:cubicBezTo>
                    <a:lnTo>
                      <a:pt x="15798" y="25242"/>
                    </a:lnTo>
                    <a:cubicBezTo>
                      <a:pt x="15970" y="21636"/>
                      <a:pt x="18718" y="18545"/>
                      <a:pt x="19748" y="16485"/>
                    </a:cubicBezTo>
                    <a:lnTo>
                      <a:pt x="19748" y="16485"/>
                    </a:lnTo>
                    <a:lnTo>
                      <a:pt x="19748" y="16313"/>
                    </a:lnTo>
                    <a:cubicBezTo>
                      <a:pt x="20091" y="14424"/>
                      <a:pt x="15798" y="7212"/>
                      <a:pt x="14081" y="4979"/>
                    </a:cubicBezTo>
                    <a:lnTo>
                      <a:pt x="14081" y="4979"/>
                    </a:lnTo>
                    <a:cubicBezTo>
                      <a:pt x="13909" y="4979"/>
                      <a:pt x="13909" y="5151"/>
                      <a:pt x="13738" y="5323"/>
                    </a:cubicBezTo>
                    <a:lnTo>
                      <a:pt x="13738" y="5323"/>
                    </a:lnTo>
                    <a:cubicBezTo>
                      <a:pt x="13222" y="5838"/>
                      <a:pt x="12535" y="6525"/>
                      <a:pt x="12020" y="7040"/>
                    </a:cubicBezTo>
                    <a:lnTo>
                      <a:pt x="12020" y="7040"/>
                    </a:lnTo>
                    <a:cubicBezTo>
                      <a:pt x="9617" y="9101"/>
                      <a:pt x="6525" y="9101"/>
                      <a:pt x="4808" y="9101"/>
                    </a:cubicBezTo>
                    <a:lnTo>
                      <a:pt x="4808" y="9101"/>
                    </a:lnTo>
                    <a:cubicBezTo>
                      <a:pt x="4808" y="9959"/>
                      <a:pt x="4980" y="11161"/>
                      <a:pt x="5152" y="12535"/>
                    </a:cubicBezTo>
                    <a:lnTo>
                      <a:pt x="5152" y="12535"/>
                    </a:lnTo>
                    <a:cubicBezTo>
                      <a:pt x="6869" y="16141"/>
                      <a:pt x="6354" y="21293"/>
                      <a:pt x="7727" y="30565"/>
                    </a:cubicBezTo>
                    <a:lnTo>
                      <a:pt x="7727" y="30565"/>
                    </a:lnTo>
                    <a:cubicBezTo>
                      <a:pt x="7040" y="37090"/>
                      <a:pt x="35717" y="41727"/>
                      <a:pt x="41212" y="42414"/>
                    </a:cubicBezTo>
                    <a:lnTo>
                      <a:pt x="41212" y="42414"/>
                    </a:lnTo>
                    <a:cubicBezTo>
                      <a:pt x="47737" y="43444"/>
                      <a:pt x="52546" y="45848"/>
                      <a:pt x="58212" y="45676"/>
                    </a:cubicBezTo>
                    <a:lnTo>
                      <a:pt x="58212" y="45676"/>
                    </a:lnTo>
                    <a:lnTo>
                      <a:pt x="58212" y="45676"/>
                    </a:lnTo>
                    <a:lnTo>
                      <a:pt x="58212" y="45676"/>
                    </a:lnTo>
                    <a:close/>
                    <a:moveTo>
                      <a:pt x="87919" y="37434"/>
                    </a:moveTo>
                    <a:lnTo>
                      <a:pt x="87919" y="37434"/>
                    </a:lnTo>
                    <a:cubicBezTo>
                      <a:pt x="87747" y="37434"/>
                      <a:pt x="87919" y="37434"/>
                      <a:pt x="87919" y="37434"/>
                    </a:cubicBezTo>
                    <a:lnTo>
                      <a:pt x="87919" y="37434"/>
                    </a:lnTo>
                    <a:close/>
                    <a:moveTo>
                      <a:pt x="52889" y="37434"/>
                    </a:moveTo>
                    <a:cubicBezTo>
                      <a:pt x="52889" y="37434"/>
                      <a:pt x="52889" y="37262"/>
                      <a:pt x="52889" y="37434"/>
                    </a:cubicBezTo>
                    <a:lnTo>
                      <a:pt x="52889" y="37434"/>
                    </a:lnTo>
                    <a:cubicBezTo>
                      <a:pt x="52889" y="37262"/>
                      <a:pt x="52889" y="37262"/>
                      <a:pt x="52889" y="37262"/>
                    </a:cubicBezTo>
                    <a:lnTo>
                      <a:pt x="52889" y="37262"/>
                    </a:lnTo>
                    <a:cubicBezTo>
                      <a:pt x="52889" y="37262"/>
                      <a:pt x="52889" y="37262"/>
                      <a:pt x="52889" y="37434"/>
                    </a:cubicBezTo>
                    <a:lnTo>
                      <a:pt x="52889" y="37434"/>
                    </a:lnTo>
                    <a:close/>
                    <a:moveTo>
                      <a:pt x="52889" y="36747"/>
                    </a:moveTo>
                    <a:cubicBezTo>
                      <a:pt x="52889" y="35545"/>
                      <a:pt x="52546" y="35717"/>
                      <a:pt x="52546" y="35545"/>
                    </a:cubicBezTo>
                    <a:lnTo>
                      <a:pt x="52546" y="35545"/>
                    </a:lnTo>
                    <a:lnTo>
                      <a:pt x="52374" y="35545"/>
                    </a:lnTo>
                    <a:lnTo>
                      <a:pt x="52889" y="36747"/>
                    </a:lnTo>
                    <a:lnTo>
                      <a:pt x="52889" y="36747"/>
                    </a:lnTo>
                    <a:close/>
                    <a:moveTo>
                      <a:pt x="52030" y="34858"/>
                    </a:moveTo>
                    <a:lnTo>
                      <a:pt x="52030" y="34858"/>
                    </a:lnTo>
                    <a:lnTo>
                      <a:pt x="52030" y="34858"/>
                    </a:lnTo>
                    <a:lnTo>
                      <a:pt x="52030" y="34858"/>
                    </a:lnTo>
                    <a:lnTo>
                      <a:pt x="52030" y="348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" name="图形 7">
              <a:extLst>
                <a:ext uri="{FF2B5EF4-FFF2-40B4-BE49-F238E27FC236}">
                  <a16:creationId xmlns:a16="http://schemas.microsoft.com/office/drawing/2014/main" xmlns="" id="{E6299D45-9B28-4958-9D31-58BFBF604BD2}"/>
                </a:ext>
              </a:extLst>
            </p:cNvPr>
            <p:cNvGrpSpPr/>
            <p:nvPr/>
          </p:nvGrpSpPr>
          <p:grpSpPr>
            <a:xfrm>
              <a:off x="5905585" y="6119839"/>
              <a:ext cx="42070" cy="20434"/>
              <a:chOff x="5905585" y="6119839"/>
              <a:chExt cx="42070" cy="20434"/>
            </a:xfrm>
            <a:solidFill>
              <a:srgbClr val="B4B4B4"/>
            </a:solidFill>
          </p:grpSpPr>
          <p:sp>
            <p:nvSpPr>
              <p:cNvPr id="3663" name="任意多边形: 形状 3662">
                <a:extLst>
                  <a:ext uri="{FF2B5EF4-FFF2-40B4-BE49-F238E27FC236}">
                    <a16:creationId xmlns:a16="http://schemas.microsoft.com/office/drawing/2014/main" xmlns="" id="{913CA662-6379-4314-8DD3-180192DC1321}"/>
                  </a:ext>
                </a:extLst>
              </p:cNvPr>
              <p:cNvSpPr/>
              <p:nvPr/>
            </p:nvSpPr>
            <p:spPr>
              <a:xfrm>
                <a:off x="5907989" y="6122355"/>
                <a:ext cx="37043" cy="15686"/>
              </a:xfrm>
              <a:custGeom>
                <a:avLst/>
                <a:gdLst>
                  <a:gd name="connsiteX0" fmla="*/ 18889 w 37043"/>
                  <a:gd name="connsiteY0" fmla="*/ 1605 h 15686"/>
                  <a:gd name="connsiteX1" fmla="*/ 0 w 37043"/>
                  <a:gd name="connsiteY1" fmla="*/ 9333 h 15686"/>
                  <a:gd name="connsiteX2" fmla="*/ 13909 w 37043"/>
                  <a:gd name="connsiteY2" fmla="*/ 15686 h 15686"/>
                  <a:gd name="connsiteX3" fmla="*/ 36576 w 37043"/>
                  <a:gd name="connsiteY3" fmla="*/ 9333 h 15686"/>
                  <a:gd name="connsiteX4" fmla="*/ 33999 w 37043"/>
                  <a:gd name="connsiteY4" fmla="*/ 403 h 15686"/>
                  <a:gd name="connsiteX5" fmla="*/ 18889 w 37043"/>
                  <a:gd name="connsiteY5" fmla="*/ 1605 h 15686"/>
                  <a:gd name="connsiteX6" fmla="*/ 18889 w 37043"/>
                  <a:gd name="connsiteY6" fmla="*/ 1605 h 1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43" h="15686">
                    <a:moveTo>
                      <a:pt x="18889" y="1605"/>
                    </a:moveTo>
                    <a:cubicBezTo>
                      <a:pt x="18889" y="1605"/>
                      <a:pt x="0" y="6757"/>
                      <a:pt x="0" y="9333"/>
                    </a:cubicBezTo>
                    <a:cubicBezTo>
                      <a:pt x="0" y="11908"/>
                      <a:pt x="6353" y="15686"/>
                      <a:pt x="13909" y="15686"/>
                    </a:cubicBezTo>
                    <a:cubicBezTo>
                      <a:pt x="22667" y="15686"/>
                      <a:pt x="35373" y="13110"/>
                      <a:pt x="36576" y="9333"/>
                    </a:cubicBezTo>
                    <a:cubicBezTo>
                      <a:pt x="37777" y="6757"/>
                      <a:pt x="36576" y="2979"/>
                      <a:pt x="33999" y="403"/>
                    </a:cubicBezTo>
                    <a:cubicBezTo>
                      <a:pt x="30222" y="-970"/>
                      <a:pt x="18889" y="1605"/>
                      <a:pt x="18889" y="1605"/>
                    </a:cubicBezTo>
                    <a:lnTo>
                      <a:pt x="18889" y="16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4" name="任意多边形: 形状 3663">
                <a:extLst>
                  <a:ext uri="{FF2B5EF4-FFF2-40B4-BE49-F238E27FC236}">
                    <a16:creationId xmlns:a16="http://schemas.microsoft.com/office/drawing/2014/main" xmlns="" id="{E2C1E678-EC3C-4480-B517-455DE6F0389C}"/>
                  </a:ext>
                </a:extLst>
              </p:cNvPr>
              <p:cNvSpPr/>
              <p:nvPr/>
            </p:nvSpPr>
            <p:spPr>
              <a:xfrm>
                <a:off x="5905585" y="6119839"/>
                <a:ext cx="42070" cy="20434"/>
              </a:xfrm>
              <a:custGeom>
                <a:avLst/>
                <a:gdLst>
                  <a:gd name="connsiteX0" fmla="*/ 15626 w 42070"/>
                  <a:gd name="connsiteY0" fmla="*/ 20434 h 20434"/>
                  <a:gd name="connsiteX1" fmla="*/ 15626 w 42070"/>
                  <a:gd name="connsiteY1" fmla="*/ 20434 h 20434"/>
                  <a:gd name="connsiteX2" fmla="*/ 344 w 42070"/>
                  <a:gd name="connsiteY2" fmla="*/ 12879 h 20434"/>
                  <a:gd name="connsiteX3" fmla="*/ 344 w 42070"/>
                  <a:gd name="connsiteY3" fmla="*/ 12879 h 20434"/>
                  <a:gd name="connsiteX4" fmla="*/ 0 w 42070"/>
                  <a:gd name="connsiteY4" fmla="*/ 11848 h 20434"/>
                  <a:gd name="connsiteX5" fmla="*/ 0 w 42070"/>
                  <a:gd name="connsiteY5" fmla="*/ 11848 h 20434"/>
                  <a:gd name="connsiteX6" fmla="*/ 0 w 42070"/>
                  <a:gd name="connsiteY6" fmla="*/ 11677 h 20434"/>
                  <a:gd name="connsiteX7" fmla="*/ 0 w 42070"/>
                  <a:gd name="connsiteY7" fmla="*/ 11677 h 20434"/>
                  <a:gd name="connsiteX8" fmla="*/ 0 w 42070"/>
                  <a:gd name="connsiteY8" fmla="*/ 11677 h 20434"/>
                  <a:gd name="connsiteX9" fmla="*/ 0 w 42070"/>
                  <a:gd name="connsiteY9" fmla="*/ 11677 h 20434"/>
                  <a:gd name="connsiteX10" fmla="*/ 0 w 42070"/>
                  <a:gd name="connsiteY10" fmla="*/ 11677 h 20434"/>
                  <a:gd name="connsiteX11" fmla="*/ 0 w 42070"/>
                  <a:gd name="connsiteY11" fmla="*/ 11677 h 20434"/>
                  <a:gd name="connsiteX12" fmla="*/ 0 w 42070"/>
                  <a:gd name="connsiteY12" fmla="*/ 11505 h 20434"/>
                  <a:gd name="connsiteX13" fmla="*/ 0 w 42070"/>
                  <a:gd name="connsiteY13" fmla="*/ 11505 h 20434"/>
                  <a:gd name="connsiteX14" fmla="*/ 344 w 42070"/>
                  <a:gd name="connsiteY14" fmla="*/ 10474 h 20434"/>
                  <a:gd name="connsiteX15" fmla="*/ 344 w 42070"/>
                  <a:gd name="connsiteY15" fmla="*/ 10474 h 20434"/>
                  <a:gd name="connsiteX16" fmla="*/ 859 w 42070"/>
                  <a:gd name="connsiteY16" fmla="*/ 9787 h 20434"/>
                  <a:gd name="connsiteX17" fmla="*/ 859 w 42070"/>
                  <a:gd name="connsiteY17" fmla="*/ 9787 h 20434"/>
                  <a:gd name="connsiteX18" fmla="*/ 11162 w 42070"/>
                  <a:gd name="connsiteY18" fmla="*/ 4636 h 20434"/>
                  <a:gd name="connsiteX19" fmla="*/ 11162 w 42070"/>
                  <a:gd name="connsiteY19" fmla="*/ 4636 h 20434"/>
                  <a:gd name="connsiteX20" fmla="*/ 20778 w 42070"/>
                  <a:gd name="connsiteY20" fmla="*/ 1717 h 20434"/>
                  <a:gd name="connsiteX21" fmla="*/ 20778 w 42070"/>
                  <a:gd name="connsiteY21" fmla="*/ 1717 h 20434"/>
                  <a:gd name="connsiteX22" fmla="*/ 21464 w 42070"/>
                  <a:gd name="connsiteY22" fmla="*/ 4121 h 20434"/>
                  <a:gd name="connsiteX23" fmla="*/ 20949 w 42070"/>
                  <a:gd name="connsiteY23" fmla="*/ 1717 h 20434"/>
                  <a:gd name="connsiteX24" fmla="*/ 33485 w 42070"/>
                  <a:gd name="connsiteY24" fmla="*/ 0 h 20434"/>
                  <a:gd name="connsiteX25" fmla="*/ 33485 w 42070"/>
                  <a:gd name="connsiteY25" fmla="*/ 0 h 20434"/>
                  <a:gd name="connsiteX26" fmla="*/ 38293 w 42070"/>
                  <a:gd name="connsiteY26" fmla="*/ 1202 h 20434"/>
                  <a:gd name="connsiteX27" fmla="*/ 38293 w 42070"/>
                  <a:gd name="connsiteY27" fmla="*/ 1202 h 20434"/>
                  <a:gd name="connsiteX28" fmla="*/ 42071 w 42070"/>
                  <a:gd name="connsiteY28" fmla="*/ 9444 h 20434"/>
                  <a:gd name="connsiteX29" fmla="*/ 42071 w 42070"/>
                  <a:gd name="connsiteY29" fmla="*/ 9444 h 20434"/>
                  <a:gd name="connsiteX30" fmla="*/ 41555 w 42070"/>
                  <a:gd name="connsiteY30" fmla="*/ 12364 h 20434"/>
                  <a:gd name="connsiteX31" fmla="*/ 41555 w 42070"/>
                  <a:gd name="connsiteY31" fmla="*/ 12364 h 20434"/>
                  <a:gd name="connsiteX32" fmla="*/ 16656 w 42070"/>
                  <a:gd name="connsiteY32" fmla="*/ 20434 h 20434"/>
                  <a:gd name="connsiteX33" fmla="*/ 16656 w 42070"/>
                  <a:gd name="connsiteY33" fmla="*/ 20434 h 20434"/>
                  <a:gd name="connsiteX34" fmla="*/ 15626 w 42070"/>
                  <a:gd name="connsiteY34" fmla="*/ 20434 h 20434"/>
                  <a:gd name="connsiteX35" fmla="*/ 15626 w 42070"/>
                  <a:gd name="connsiteY35" fmla="*/ 20434 h 20434"/>
                  <a:gd name="connsiteX36" fmla="*/ 7556 w 42070"/>
                  <a:gd name="connsiteY36" fmla="*/ 13565 h 20434"/>
                  <a:gd name="connsiteX37" fmla="*/ 16141 w 42070"/>
                  <a:gd name="connsiteY37" fmla="*/ 15454 h 20434"/>
                  <a:gd name="connsiteX38" fmla="*/ 16141 w 42070"/>
                  <a:gd name="connsiteY38" fmla="*/ 15454 h 20434"/>
                  <a:gd name="connsiteX39" fmla="*/ 16485 w 42070"/>
                  <a:gd name="connsiteY39" fmla="*/ 15454 h 20434"/>
                  <a:gd name="connsiteX40" fmla="*/ 16656 w 42070"/>
                  <a:gd name="connsiteY40" fmla="*/ 15454 h 20434"/>
                  <a:gd name="connsiteX41" fmla="*/ 16656 w 42070"/>
                  <a:gd name="connsiteY41" fmla="*/ 15454 h 20434"/>
                  <a:gd name="connsiteX42" fmla="*/ 29879 w 42070"/>
                  <a:gd name="connsiteY42" fmla="*/ 13737 h 20434"/>
                  <a:gd name="connsiteX43" fmla="*/ 29879 w 42070"/>
                  <a:gd name="connsiteY43" fmla="*/ 13737 h 20434"/>
                  <a:gd name="connsiteX44" fmla="*/ 36747 w 42070"/>
                  <a:gd name="connsiteY44" fmla="*/ 10474 h 20434"/>
                  <a:gd name="connsiteX45" fmla="*/ 36747 w 42070"/>
                  <a:gd name="connsiteY45" fmla="*/ 10474 h 20434"/>
                  <a:gd name="connsiteX46" fmla="*/ 36919 w 42070"/>
                  <a:gd name="connsiteY46" fmla="*/ 9272 h 20434"/>
                  <a:gd name="connsiteX47" fmla="*/ 36919 w 42070"/>
                  <a:gd name="connsiteY47" fmla="*/ 9272 h 20434"/>
                  <a:gd name="connsiteX48" fmla="*/ 35545 w 42070"/>
                  <a:gd name="connsiteY48" fmla="*/ 4979 h 20434"/>
                  <a:gd name="connsiteX49" fmla="*/ 35545 w 42070"/>
                  <a:gd name="connsiteY49" fmla="*/ 4979 h 20434"/>
                  <a:gd name="connsiteX50" fmla="*/ 33313 w 42070"/>
                  <a:gd name="connsiteY50" fmla="*/ 4808 h 20434"/>
                  <a:gd name="connsiteX51" fmla="*/ 33313 w 42070"/>
                  <a:gd name="connsiteY51" fmla="*/ 4808 h 20434"/>
                  <a:gd name="connsiteX52" fmla="*/ 21808 w 42070"/>
                  <a:gd name="connsiteY52" fmla="*/ 6353 h 20434"/>
                  <a:gd name="connsiteX53" fmla="*/ 21808 w 42070"/>
                  <a:gd name="connsiteY53" fmla="*/ 6353 h 20434"/>
                  <a:gd name="connsiteX54" fmla="*/ 21808 w 42070"/>
                  <a:gd name="connsiteY54" fmla="*/ 6353 h 20434"/>
                  <a:gd name="connsiteX55" fmla="*/ 5323 w 42070"/>
                  <a:gd name="connsiteY55" fmla="*/ 12020 h 20434"/>
                  <a:gd name="connsiteX56" fmla="*/ 5323 w 42070"/>
                  <a:gd name="connsiteY56" fmla="*/ 12020 h 20434"/>
                  <a:gd name="connsiteX57" fmla="*/ 7556 w 42070"/>
                  <a:gd name="connsiteY57" fmla="*/ 13565 h 20434"/>
                  <a:gd name="connsiteX58" fmla="*/ 7556 w 42070"/>
                  <a:gd name="connsiteY58" fmla="*/ 13565 h 20434"/>
                  <a:gd name="connsiteX59" fmla="*/ 3091 w 42070"/>
                  <a:gd name="connsiteY59" fmla="*/ 14080 h 20434"/>
                  <a:gd name="connsiteX60" fmla="*/ 4293 w 42070"/>
                  <a:gd name="connsiteY60" fmla="*/ 13222 h 20434"/>
                  <a:gd name="connsiteX61" fmla="*/ 4293 w 42070"/>
                  <a:gd name="connsiteY61" fmla="*/ 13222 h 20434"/>
                  <a:gd name="connsiteX62" fmla="*/ 4122 w 42070"/>
                  <a:gd name="connsiteY62" fmla="*/ 13394 h 20434"/>
                  <a:gd name="connsiteX63" fmla="*/ 4122 w 42070"/>
                  <a:gd name="connsiteY63" fmla="*/ 13394 h 20434"/>
                  <a:gd name="connsiteX64" fmla="*/ 3091 w 42070"/>
                  <a:gd name="connsiteY64" fmla="*/ 14080 h 20434"/>
                  <a:gd name="connsiteX65" fmla="*/ 3091 w 42070"/>
                  <a:gd name="connsiteY65" fmla="*/ 14080 h 20434"/>
                  <a:gd name="connsiteX66" fmla="*/ 3091 w 42070"/>
                  <a:gd name="connsiteY66" fmla="*/ 14080 h 20434"/>
                  <a:gd name="connsiteX67" fmla="*/ 4637 w 42070"/>
                  <a:gd name="connsiteY67" fmla="*/ 12535 h 20434"/>
                  <a:gd name="connsiteX68" fmla="*/ 4637 w 42070"/>
                  <a:gd name="connsiteY68" fmla="*/ 12535 h 20434"/>
                  <a:gd name="connsiteX69" fmla="*/ 4637 w 42070"/>
                  <a:gd name="connsiteY69" fmla="*/ 12535 h 20434"/>
                  <a:gd name="connsiteX70" fmla="*/ 4637 w 42070"/>
                  <a:gd name="connsiteY70" fmla="*/ 12535 h 2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2070" h="20434">
                    <a:moveTo>
                      <a:pt x="15626" y="20434"/>
                    </a:moveTo>
                    <a:lnTo>
                      <a:pt x="15626" y="20434"/>
                    </a:lnTo>
                    <a:cubicBezTo>
                      <a:pt x="8243" y="19747"/>
                      <a:pt x="2061" y="17687"/>
                      <a:pt x="344" y="12879"/>
                    </a:cubicBezTo>
                    <a:lnTo>
                      <a:pt x="344" y="12879"/>
                    </a:lnTo>
                    <a:cubicBezTo>
                      <a:pt x="172" y="12535"/>
                      <a:pt x="0" y="12192"/>
                      <a:pt x="0" y="11848"/>
                    </a:cubicBezTo>
                    <a:lnTo>
                      <a:pt x="0" y="11848"/>
                    </a:lnTo>
                    <a:cubicBezTo>
                      <a:pt x="0" y="11848"/>
                      <a:pt x="0" y="11848"/>
                      <a:pt x="0" y="11677"/>
                    </a:cubicBezTo>
                    <a:lnTo>
                      <a:pt x="0" y="11677"/>
                    </a:lnTo>
                    <a:lnTo>
                      <a:pt x="0" y="11677"/>
                    </a:lnTo>
                    <a:cubicBezTo>
                      <a:pt x="0" y="11677"/>
                      <a:pt x="0" y="11677"/>
                      <a:pt x="0" y="11677"/>
                    </a:cubicBezTo>
                    <a:lnTo>
                      <a:pt x="0" y="11677"/>
                    </a:lnTo>
                    <a:lnTo>
                      <a:pt x="0" y="11677"/>
                    </a:lnTo>
                    <a:cubicBezTo>
                      <a:pt x="0" y="11677"/>
                      <a:pt x="0" y="11677"/>
                      <a:pt x="0" y="11505"/>
                    </a:cubicBezTo>
                    <a:lnTo>
                      <a:pt x="0" y="11505"/>
                    </a:lnTo>
                    <a:cubicBezTo>
                      <a:pt x="0" y="11161"/>
                      <a:pt x="172" y="10818"/>
                      <a:pt x="344" y="10474"/>
                    </a:cubicBezTo>
                    <a:lnTo>
                      <a:pt x="344" y="10474"/>
                    </a:lnTo>
                    <a:cubicBezTo>
                      <a:pt x="515" y="10131"/>
                      <a:pt x="687" y="9959"/>
                      <a:pt x="859" y="9787"/>
                    </a:cubicBezTo>
                    <a:lnTo>
                      <a:pt x="859" y="9787"/>
                    </a:lnTo>
                    <a:cubicBezTo>
                      <a:pt x="2919" y="6525"/>
                      <a:pt x="6869" y="6525"/>
                      <a:pt x="11162" y="4636"/>
                    </a:cubicBezTo>
                    <a:lnTo>
                      <a:pt x="11162" y="4636"/>
                    </a:lnTo>
                    <a:cubicBezTo>
                      <a:pt x="15970" y="3091"/>
                      <a:pt x="20778" y="1717"/>
                      <a:pt x="20778" y="1717"/>
                    </a:cubicBezTo>
                    <a:lnTo>
                      <a:pt x="20778" y="1717"/>
                    </a:lnTo>
                    <a:lnTo>
                      <a:pt x="21464" y="4121"/>
                    </a:lnTo>
                    <a:lnTo>
                      <a:pt x="20949" y="1717"/>
                    </a:lnTo>
                    <a:cubicBezTo>
                      <a:pt x="20949" y="1717"/>
                      <a:pt x="28162" y="0"/>
                      <a:pt x="33485" y="0"/>
                    </a:cubicBezTo>
                    <a:lnTo>
                      <a:pt x="33485" y="0"/>
                    </a:lnTo>
                    <a:cubicBezTo>
                      <a:pt x="34858" y="0"/>
                      <a:pt x="36060" y="171"/>
                      <a:pt x="38293" y="1202"/>
                    </a:cubicBezTo>
                    <a:lnTo>
                      <a:pt x="38293" y="1202"/>
                    </a:lnTo>
                    <a:cubicBezTo>
                      <a:pt x="40525" y="3434"/>
                      <a:pt x="41899" y="6353"/>
                      <a:pt x="42071" y="9444"/>
                    </a:cubicBezTo>
                    <a:lnTo>
                      <a:pt x="42071" y="9444"/>
                    </a:lnTo>
                    <a:cubicBezTo>
                      <a:pt x="42071" y="10474"/>
                      <a:pt x="41899" y="11677"/>
                      <a:pt x="41555" y="12364"/>
                    </a:cubicBezTo>
                    <a:lnTo>
                      <a:pt x="41555" y="12364"/>
                    </a:lnTo>
                    <a:cubicBezTo>
                      <a:pt x="38121" y="19060"/>
                      <a:pt x="25929" y="19919"/>
                      <a:pt x="16656" y="20434"/>
                    </a:cubicBezTo>
                    <a:lnTo>
                      <a:pt x="16656" y="20434"/>
                    </a:lnTo>
                    <a:lnTo>
                      <a:pt x="15626" y="20434"/>
                    </a:lnTo>
                    <a:lnTo>
                      <a:pt x="15626" y="20434"/>
                    </a:lnTo>
                    <a:close/>
                    <a:moveTo>
                      <a:pt x="7556" y="13565"/>
                    </a:moveTo>
                    <a:cubicBezTo>
                      <a:pt x="9616" y="14595"/>
                      <a:pt x="12879" y="15454"/>
                      <a:pt x="16141" y="15454"/>
                    </a:cubicBezTo>
                    <a:lnTo>
                      <a:pt x="16141" y="15454"/>
                    </a:lnTo>
                    <a:lnTo>
                      <a:pt x="16485" y="15454"/>
                    </a:lnTo>
                    <a:cubicBezTo>
                      <a:pt x="16485" y="15454"/>
                      <a:pt x="16656" y="15454"/>
                      <a:pt x="16656" y="15454"/>
                    </a:cubicBezTo>
                    <a:lnTo>
                      <a:pt x="16656" y="15454"/>
                    </a:lnTo>
                    <a:cubicBezTo>
                      <a:pt x="20778" y="15454"/>
                      <a:pt x="25757" y="14767"/>
                      <a:pt x="29879" y="13737"/>
                    </a:cubicBezTo>
                    <a:lnTo>
                      <a:pt x="29879" y="13737"/>
                    </a:lnTo>
                    <a:cubicBezTo>
                      <a:pt x="34000" y="12879"/>
                      <a:pt x="36747" y="10990"/>
                      <a:pt x="36747" y="10474"/>
                    </a:cubicBezTo>
                    <a:lnTo>
                      <a:pt x="36747" y="10474"/>
                    </a:lnTo>
                    <a:cubicBezTo>
                      <a:pt x="36919" y="10303"/>
                      <a:pt x="36919" y="9787"/>
                      <a:pt x="36919" y="9272"/>
                    </a:cubicBezTo>
                    <a:lnTo>
                      <a:pt x="36919" y="9272"/>
                    </a:lnTo>
                    <a:cubicBezTo>
                      <a:pt x="36919" y="7899"/>
                      <a:pt x="36060" y="5666"/>
                      <a:pt x="35545" y="4979"/>
                    </a:cubicBezTo>
                    <a:lnTo>
                      <a:pt x="35545" y="4979"/>
                    </a:lnTo>
                    <a:cubicBezTo>
                      <a:pt x="35202" y="4808"/>
                      <a:pt x="34343" y="4636"/>
                      <a:pt x="33313" y="4808"/>
                    </a:cubicBezTo>
                    <a:lnTo>
                      <a:pt x="33313" y="4808"/>
                    </a:lnTo>
                    <a:cubicBezTo>
                      <a:pt x="29192" y="4808"/>
                      <a:pt x="22839" y="6182"/>
                      <a:pt x="21808" y="6353"/>
                    </a:cubicBezTo>
                    <a:lnTo>
                      <a:pt x="21808" y="6353"/>
                    </a:lnTo>
                    <a:lnTo>
                      <a:pt x="21808" y="6353"/>
                    </a:lnTo>
                    <a:cubicBezTo>
                      <a:pt x="21808" y="6353"/>
                      <a:pt x="9101" y="9959"/>
                      <a:pt x="5323" y="12020"/>
                    </a:cubicBezTo>
                    <a:lnTo>
                      <a:pt x="5323" y="12020"/>
                    </a:lnTo>
                    <a:cubicBezTo>
                      <a:pt x="5838" y="12535"/>
                      <a:pt x="6525" y="13222"/>
                      <a:pt x="7556" y="13565"/>
                    </a:cubicBezTo>
                    <a:lnTo>
                      <a:pt x="7556" y="13565"/>
                    </a:lnTo>
                    <a:close/>
                    <a:moveTo>
                      <a:pt x="3091" y="14080"/>
                    </a:moveTo>
                    <a:cubicBezTo>
                      <a:pt x="3263" y="14080"/>
                      <a:pt x="3778" y="13909"/>
                      <a:pt x="4293" y="13222"/>
                    </a:cubicBezTo>
                    <a:lnTo>
                      <a:pt x="4293" y="13222"/>
                    </a:lnTo>
                    <a:cubicBezTo>
                      <a:pt x="4293" y="13222"/>
                      <a:pt x="4122" y="13394"/>
                      <a:pt x="4122" y="13394"/>
                    </a:cubicBezTo>
                    <a:lnTo>
                      <a:pt x="4122" y="13394"/>
                    </a:lnTo>
                    <a:cubicBezTo>
                      <a:pt x="3778" y="13737"/>
                      <a:pt x="3435" y="13909"/>
                      <a:pt x="3091" y="14080"/>
                    </a:cubicBezTo>
                    <a:lnTo>
                      <a:pt x="3091" y="14080"/>
                    </a:lnTo>
                    <a:lnTo>
                      <a:pt x="3091" y="14080"/>
                    </a:lnTo>
                    <a:close/>
                    <a:moveTo>
                      <a:pt x="4637" y="12535"/>
                    </a:moveTo>
                    <a:lnTo>
                      <a:pt x="4637" y="12535"/>
                    </a:lnTo>
                    <a:cubicBezTo>
                      <a:pt x="4637" y="12535"/>
                      <a:pt x="4637" y="12535"/>
                      <a:pt x="4637" y="12535"/>
                    </a:cubicBezTo>
                    <a:lnTo>
                      <a:pt x="4637" y="125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" name="图形 7">
              <a:extLst>
                <a:ext uri="{FF2B5EF4-FFF2-40B4-BE49-F238E27FC236}">
                  <a16:creationId xmlns:a16="http://schemas.microsoft.com/office/drawing/2014/main" xmlns="" id="{29E3ABD0-F132-474E-8707-27F39DC4D23E}"/>
                </a:ext>
              </a:extLst>
            </p:cNvPr>
            <p:cNvGrpSpPr/>
            <p:nvPr/>
          </p:nvGrpSpPr>
          <p:grpSpPr>
            <a:xfrm>
              <a:off x="5167378" y="6110223"/>
              <a:ext cx="76712" cy="40696"/>
              <a:chOff x="5167378" y="6110223"/>
              <a:chExt cx="76712" cy="40696"/>
            </a:xfrm>
            <a:solidFill>
              <a:srgbClr val="B4B4B4"/>
            </a:solidFill>
          </p:grpSpPr>
          <p:sp>
            <p:nvSpPr>
              <p:cNvPr id="3661" name="任意多边形: 形状 3660">
                <a:extLst>
                  <a:ext uri="{FF2B5EF4-FFF2-40B4-BE49-F238E27FC236}">
                    <a16:creationId xmlns:a16="http://schemas.microsoft.com/office/drawing/2014/main" xmlns="" id="{AD162EEC-D140-4FF6-9818-CE76EBC428DE}"/>
                  </a:ext>
                </a:extLst>
              </p:cNvPr>
              <p:cNvSpPr/>
              <p:nvPr/>
            </p:nvSpPr>
            <p:spPr>
              <a:xfrm>
                <a:off x="5170126" y="6112799"/>
                <a:ext cx="71777" cy="35775"/>
              </a:xfrm>
              <a:custGeom>
                <a:avLst/>
                <a:gdLst>
                  <a:gd name="connsiteX0" fmla="*/ 19919 w 71777"/>
                  <a:gd name="connsiteY0" fmla="*/ 3778 h 35775"/>
                  <a:gd name="connsiteX1" fmla="*/ 12364 w 71777"/>
                  <a:gd name="connsiteY1" fmla="*/ 0 h 35775"/>
                  <a:gd name="connsiteX2" fmla="*/ 7384 w 71777"/>
                  <a:gd name="connsiteY2" fmla="*/ 2576 h 35775"/>
                  <a:gd name="connsiteX3" fmla="*/ 7384 w 71777"/>
                  <a:gd name="connsiteY3" fmla="*/ 15282 h 35775"/>
                  <a:gd name="connsiteX4" fmla="*/ 4980 w 71777"/>
                  <a:gd name="connsiteY4" fmla="*/ 25414 h 35775"/>
                  <a:gd name="connsiteX5" fmla="*/ 0 w 71777"/>
                  <a:gd name="connsiteY5" fmla="*/ 33141 h 35775"/>
                  <a:gd name="connsiteX6" fmla="*/ 10131 w 71777"/>
                  <a:gd name="connsiteY6" fmla="*/ 34343 h 35775"/>
                  <a:gd name="connsiteX7" fmla="*/ 27646 w 71777"/>
                  <a:gd name="connsiteY7" fmla="*/ 22838 h 35775"/>
                  <a:gd name="connsiteX8" fmla="*/ 60444 w 71777"/>
                  <a:gd name="connsiteY8" fmla="*/ 20262 h 35775"/>
                  <a:gd name="connsiteX9" fmla="*/ 71777 w 71777"/>
                  <a:gd name="connsiteY9" fmla="*/ 12535 h 35775"/>
                  <a:gd name="connsiteX10" fmla="*/ 70575 w 71777"/>
                  <a:gd name="connsiteY10" fmla="*/ 7556 h 35775"/>
                  <a:gd name="connsiteX11" fmla="*/ 55464 w 71777"/>
                  <a:gd name="connsiteY11" fmla="*/ 4979 h 35775"/>
                  <a:gd name="connsiteX12" fmla="*/ 39151 w 71777"/>
                  <a:gd name="connsiteY12" fmla="*/ 4979 h 35775"/>
                  <a:gd name="connsiteX13" fmla="*/ 29020 w 71777"/>
                  <a:gd name="connsiteY13" fmla="*/ 1202 h 35775"/>
                  <a:gd name="connsiteX14" fmla="*/ 19919 w 71777"/>
                  <a:gd name="connsiteY14" fmla="*/ 3778 h 35775"/>
                  <a:gd name="connsiteX15" fmla="*/ 19919 w 71777"/>
                  <a:gd name="connsiteY15" fmla="*/ 3778 h 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777" h="35775">
                    <a:moveTo>
                      <a:pt x="19919" y="3778"/>
                    </a:moveTo>
                    <a:cubicBezTo>
                      <a:pt x="18717" y="3778"/>
                      <a:pt x="14939" y="1202"/>
                      <a:pt x="12364" y="0"/>
                    </a:cubicBezTo>
                    <a:cubicBezTo>
                      <a:pt x="8586" y="0"/>
                      <a:pt x="7384" y="0"/>
                      <a:pt x="7384" y="2576"/>
                    </a:cubicBezTo>
                    <a:cubicBezTo>
                      <a:pt x="7384" y="3778"/>
                      <a:pt x="7384" y="11505"/>
                      <a:pt x="7384" y="15282"/>
                    </a:cubicBezTo>
                    <a:cubicBezTo>
                      <a:pt x="7384" y="19060"/>
                      <a:pt x="6182" y="24212"/>
                      <a:pt x="4980" y="25414"/>
                    </a:cubicBezTo>
                    <a:cubicBezTo>
                      <a:pt x="3778" y="26616"/>
                      <a:pt x="0" y="29191"/>
                      <a:pt x="0" y="33141"/>
                    </a:cubicBezTo>
                    <a:cubicBezTo>
                      <a:pt x="1202" y="35717"/>
                      <a:pt x="6353" y="36919"/>
                      <a:pt x="10131" y="34343"/>
                    </a:cubicBezTo>
                    <a:cubicBezTo>
                      <a:pt x="13909" y="33141"/>
                      <a:pt x="22667" y="22838"/>
                      <a:pt x="27646" y="22838"/>
                    </a:cubicBezTo>
                    <a:cubicBezTo>
                      <a:pt x="32626" y="22838"/>
                      <a:pt x="55293" y="20262"/>
                      <a:pt x="60444" y="20262"/>
                    </a:cubicBezTo>
                    <a:cubicBezTo>
                      <a:pt x="66797" y="19060"/>
                      <a:pt x="70404" y="15111"/>
                      <a:pt x="71777" y="12535"/>
                    </a:cubicBezTo>
                    <a:cubicBezTo>
                      <a:pt x="71777" y="11333"/>
                      <a:pt x="71777" y="8757"/>
                      <a:pt x="70575" y="7556"/>
                    </a:cubicBezTo>
                    <a:cubicBezTo>
                      <a:pt x="67999" y="6353"/>
                      <a:pt x="60444" y="3778"/>
                      <a:pt x="55464" y="4979"/>
                    </a:cubicBezTo>
                    <a:cubicBezTo>
                      <a:pt x="49111" y="4979"/>
                      <a:pt x="42929" y="4979"/>
                      <a:pt x="39151" y="4979"/>
                    </a:cubicBezTo>
                    <a:cubicBezTo>
                      <a:pt x="36576" y="3778"/>
                      <a:pt x="30394" y="0"/>
                      <a:pt x="29020" y="1202"/>
                    </a:cubicBezTo>
                    <a:cubicBezTo>
                      <a:pt x="27475" y="1202"/>
                      <a:pt x="22323" y="3778"/>
                      <a:pt x="19919" y="3778"/>
                    </a:cubicBezTo>
                    <a:lnTo>
                      <a:pt x="19919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2" name="任意多边形: 形状 3661">
                <a:extLst>
                  <a:ext uri="{FF2B5EF4-FFF2-40B4-BE49-F238E27FC236}">
                    <a16:creationId xmlns:a16="http://schemas.microsoft.com/office/drawing/2014/main" xmlns="" id="{CBF49887-167A-4053-8BD7-F1F6FD316E92}"/>
                  </a:ext>
                </a:extLst>
              </p:cNvPr>
              <p:cNvSpPr/>
              <p:nvPr/>
            </p:nvSpPr>
            <p:spPr>
              <a:xfrm>
                <a:off x="5167378" y="6110223"/>
                <a:ext cx="76712" cy="40696"/>
              </a:xfrm>
              <a:custGeom>
                <a:avLst/>
                <a:gdLst>
                  <a:gd name="connsiteX0" fmla="*/ 172 w 76712"/>
                  <a:gd name="connsiteY0" fmla="*/ 36404 h 40696"/>
                  <a:gd name="connsiteX1" fmla="*/ 0 w 76712"/>
                  <a:gd name="connsiteY1" fmla="*/ 35545 h 40696"/>
                  <a:gd name="connsiteX2" fmla="*/ 0 w 76712"/>
                  <a:gd name="connsiteY2" fmla="*/ 35545 h 40696"/>
                  <a:gd name="connsiteX3" fmla="*/ 5666 w 76712"/>
                  <a:gd name="connsiteY3" fmla="*/ 26273 h 40696"/>
                  <a:gd name="connsiteX4" fmla="*/ 5666 w 76712"/>
                  <a:gd name="connsiteY4" fmla="*/ 26273 h 40696"/>
                  <a:gd name="connsiteX5" fmla="*/ 7556 w 76712"/>
                  <a:gd name="connsiteY5" fmla="*/ 17858 h 40696"/>
                  <a:gd name="connsiteX6" fmla="*/ 7556 w 76712"/>
                  <a:gd name="connsiteY6" fmla="*/ 17858 h 40696"/>
                  <a:gd name="connsiteX7" fmla="*/ 7556 w 76712"/>
                  <a:gd name="connsiteY7" fmla="*/ 17858 h 40696"/>
                  <a:gd name="connsiteX8" fmla="*/ 7727 w 76712"/>
                  <a:gd name="connsiteY8" fmla="*/ 6182 h 40696"/>
                  <a:gd name="connsiteX9" fmla="*/ 7727 w 76712"/>
                  <a:gd name="connsiteY9" fmla="*/ 6182 h 40696"/>
                  <a:gd name="connsiteX10" fmla="*/ 7556 w 76712"/>
                  <a:gd name="connsiteY10" fmla="*/ 4979 h 40696"/>
                  <a:gd name="connsiteX11" fmla="*/ 7556 w 76712"/>
                  <a:gd name="connsiteY11" fmla="*/ 4979 h 40696"/>
                  <a:gd name="connsiteX12" fmla="*/ 7556 w 76712"/>
                  <a:gd name="connsiteY12" fmla="*/ 4979 h 40696"/>
                  <a:gd name="connsiteX13" fmla="*/ 10303 w 76712"/>
                  <a:gd name="connsiteY13" fmla="*/ 515 h 40696"/>
                  <a:gd name="connsiteX14" fmla="*/ 10303 w 76712"/>
                  <a:gd name="connsiteY14" fmla="*/ 515 h 40696"/>
                  <a:gd name="connsiteX15" fmla="*/ 15111 w 76712"/>
                  <a:gd name="connsiteY15" fmla="*/ 0 h 40696"/>
                  <a:gd name="connsiteX16" fmla="*/ 15111 w 76712"/>
                  <a:gd name="connsiteY16" fmla="*/ 0 h 40696"/>
                  <a:gd name="connsiteX17" fmla="*/ 15626 w 76712"/>
                  <a:gd name="connsiteY17" fmla="*/ 0 h 40696"/>
                  <a:gd name="connsiteX18" fmla="*/ 16141 w 76712"/>
                  <a:gd name="connsiteY18" fmla="*/ 171 h 40696"/>
                  <a:gd name="connsiteX19" fmla="*/ 22667 w 76712"/>
                  <a:gd name="connsiteY19" fmla="*/ 3777 h 40696"/>
                  <a:gd name="connsiteX20" fmla="*/ 22667 w 76712"/>
                  <a:gd name="connsiteY20" fmla="*/ 3777 h 40696"/>
                  <a:gd name="connsiteX21" fmla="*/ 22667 w 76712"/>
                  <a:gd name="connsiteY21" fmla="*/ 6353 h 40696"/>
                  <a:gd name="connsiteX22" fmla="*/ 22667 w 76712"/>
                  <a:gd name="connsiteY22" fmla="*/ 8757 h 40696"/>
                  <a:gd name="connsiteX23" fmla="*/ 14596 w 76712"/>
                  <a:gd name="connsiteY23" fmla="*/ 4979 h 40696"/>
                  <a:gd name="connsiteX24" fmla="*/ 14596 w 76712"/>
                  <a:gd name="connsiteY24" fmla="*/ 4979 h 40696"/>
                  <a:gd name="connsiteX25" fmla="*/ 12535 w 76712"/>
                  <a:gd name="connsiteY25" fmla="*/ 4979 h 40696"/>
                  <a:gd name="connsiteX26" fmla="*/ 12535 w 76712"/>
                  <a:gd name="connsiteY26" fmla="*/ 4979 h 40696"/>
                  <a:gd name="connsiteX27" fmla="*/ 12535 w 76712"/>
                  <a:gd name="connsiteY27" fmla="*/ 4979 h 40696"/>
                  <a:gd name="connsiteX28" fmla="*/ 12535 w 76712"/>
                  <a:gd name="connsiteY28" fmla="*/ 4979 h 40696"/>
                  <a:gd name="connsiteX29" fmla="*/ 12535 w 76712"/>
                  <a:gd name="connsiteY29" fmla="*/ 4979 h 40696"/>
                  <a:gd name="connsiteX30" fmla="*/ 12535 w 76712"/>
                  <a:gd name="connsiteY30" fmla="*/ 4979 h 40696"/>
                  <a:gd name="connsiteX31" fmla="*/ 12535 w 76712"/>
                  <a:gd name="connsiteY31" fmla="*/ 17687 h 40696"/>
                  <a:gd name="connsiteX32" fmla="*/ 12535 w 76712"/>
                  <a:gd name="connsiteY32" fmla="*/ 17687 h 40696"/>
                  <a:gd name="connsiteX33" fmla="*/ 12535 w 76712"/>
                  <a:gd name="connsiteY33" fmla="*/ 17687 h 40696"/>
                  <a:gd name="connsiteX34" fmla="*/ 9273 w 76712"/>
                  <a:gd name="connsiteY34" fmla="*/ 29535 h 40696"/>
                  <a:gd name="connsiteX35" fmla="*/ 9273 w 76712"/>
                  <a:gd name="connsiteY35" fmla="*/ 29535 h 40696"/>
                  <a:gd name="connsiteX36" fmla="*/ 4980 w 76712"/>
                  <a:gd name="connsiteY36" fmla="*/ 34686 h 40696"/>
                  <a:gd name="connsiteX37" fmla="*/ 4980 w 76712"/>
                  <a:gd name="connsiteY37" fmla="*/ 34686 h 40696"/>
                  <a:gd name="connsiteX38" fmla="*/ 7899 w 76712"/>
                  <a:gd name="connsiteY38" fmla="*/ 35545 h 40696"/>
                  <a:gd name="connsiteX39" fmla="*/ 7899 w 76712"/>
                  <a:gd name="connsiteY39" fmla="*/ 35545 h 40696"/>
                  <a:gd name="connsiteX40" fmla="*/ 11677 w 76712"/>
                  <a:gd name="connsiteY40" fmla="*/ 34343 h 40696"/>
                  <a:gd name="connsiteX41" fmla="*/ 11677 w 76712"/>
                  <a:gd name="connsiteY41" fmla="*/ 34343 h 40696"/>
                  <a:gd name="connsiteX42" fmla="*/ 30050 w 76712"/>
                  <a:gd name="connsiteY42" fmla="*/ 22838 h 40696"/>
                  <a:gd name="connsiteX43" fmla="*/ 30050 w 76712"/>
                  <a:gd name="connsiteY43" fmla="*/ 22838 h 40696"/>
                  <a:gd name="connsiteX44" fmla="*/ 62333 w 76712"/>
                  <a:gd name="connsiteY44" fmla="*/ 20262 h 40696"/>
                  <a:gd name="connsiteX45" fmla="*/ 62333 w 76712"/>
                  <a:gd name="connsiteY45" fmla="*/ 20262 h 40696"/>
                  <a:gd name="connsiteX46" fmla="*/ 71606 w 76712"/>
                  <a:gd name="connsiteY46" fmla="*/ 15111 h 40696"/>
                  <a:gd name="connsiteX47" fmla="*/ 71606 w 76712"/>
                  <a:gd name="connsiteY47" fmla="*/ 15111 h 40696"/>
                  <a:gd name="connsiteX48" fmla="*/ 71606 w 76712"/>
                  <a:gd name="connsiteY48" fmla="*/ 12192 h 40696"/>
                  <a:gd name="connsiteX49" fmla="*/ 71606 w 76712"/>
                  <a:gd name="connsiteY49" fmla="*/ 12192 h 40696"/>
                  <a:gd name="connsiteX50" fmla="*/ 60788 w 76712"/>
                  <a:gd name="connsiteY50" fmla="*/ 9616 h 40696"/>
                  <a:gd name="connsiteX51" fmla="*/ 60788 w 76712"/>
                  <a:gd name="connsiteY51" fmla="*/ 9616 h 40696"/>
                  <a:gd name="connsiteX52" fmla="*/ 57696 w 76712"/>
                  <a:gd name="connsiteY52" fmla="*/ 9959 h 40696"/>
                  <a:gd name="connsiteX53" fmla="*/ 57696 w 76712"/>
                  <a:gd name="connsiteY53" fmla="*/ 9959 h 40696"/>
                  <a:gd name="connsiteX54" fmla="*/ 41384 w 76712"/>
                  <a:gd name="connsiteY54" fmla="*/ 9959 h 40696"/>
                  <a:gd name="connsiteX55" fmla="*/ 41384 w 76712"/>
                  <a:gd name="connsiteY55" fmla="*/ 9959 h 40696"/>
                  <a:gd name="connsiteX56" fmla="*/ 40868 w 76712"/>
                  <a:gd name="connsiteY56" fmla="*/ 9959 h 40696"/>
                  <a:gd name="connsiteX57" fmla="*/ 40353 w 76712"/>
                  <a:gd name="connsiteY57" fmla="*/ 9616 h 40696"/>
                  <a:gd name="connsiteX58" fmla="*/ 32798 w 76712"/>
                  <a:gd name="connsiteY58" fmla="*/ 6010 h 40696"/>
                  <a:gd name="connsiteX59" fmla="*/ 32798 w 76712"/>
                  <a:gd name="connsiteY59" fmla="*/ 6010 h 40696"/>
                  <a:gd name="connsiteX60" fmla="*/ 32626 w 76712"/>
                  <a:gd name="connsiteY60" fmla="*/ 6182 h 40696"/>
                  <a:gd name="connsiteX61" fmla="*/ 31252 w 76712"/>
                  <a:gd name="connsiteY61" fmla="*/ 6182 h 40696"/>
                  <a:gd name="connsiteX62" fmla="*/ 22495 w 76712"/>
                  <a:gd name="connsiteY62" fmla="*/ 8757 h 40696"/>
                  <a:gd name="connsiteX63" fmla="*/ 22495 w 76712"/>
                  <a:gd name="connsiteY63" fmla="*/ 8757 h 40696"/>
                  <a:gd name="connsiteX64" fmla="*/ 22495 w 76712"/>
                  <a:gd name="connsiteY64" fmla="*/ 6353 h 40696"/>
                  <a:gd name="connsiteX65" fmla="*/ 22495 w 76712"/>
                  <a:gd name="connsiteY65" fmla="*/ 3777 h 40696"/>
                  <a:gd name="connsiteX66" fmla="*/ 30222 w 76712"/>
                  <a:gd name="connsiteY66" fmla="*/ 1545 h 40696"/>
                  <a:gd name="connsiteX67" fmla="*/ 30222 w 76712"/>
                  <a:gd name="connsiteY67" fmla="*/ 1545 h 40696"/>
                  <a:gd name="connsiteX68" fmla="*/ 32111 w 76712"/>
                  <a:gd name="connsiteY68" fmla="*/ 1030 h 40696"/>
                  <a:gd name="connsiteX69" fmla="*/ 32111 w 76712"/>
                  <a:gd name="connsiteY69" fmla="*/ 1030 h 40696"/>
                  <a:gd name="connsiteX70" fmla="*/ 42071 w 76712"/>
                  <a:gd name="connsiteY70" fmla="*/ 5151 h 40696"/>
                  <a:gd name="connsiteX71" fmla="*/ 42071 w 76712"/>
                  <a:gd name="connsiteY71" fmla="*/ 5151 h 40696"/>
                  <a:gd name="connsiteX72" fmla="*/ 57181 w 76712"/>
                  <a:gd name="connsiteY72" fmla="*/ 5151 h 40696"/>
                  <a:gd name="connsiteX73" fmla="*/ 57181 w 76712"/>
                  <a:gd name="connsiteY73" fmla="*/ 5151 h 40696"/>
                  <a:gd name="connsiteX74" fmla="*/ 61131 w 76712"/>
                  <a:gd name="connsiteY74" fmla="*/ 4636 h 40696"/>
                  <a:gd name="connsiteX75" fmla="*/ 61131 w 76712"/>
                  <a:gd name="connsiteY75" fmla="*/ 4636 h 40696"/>
                  <a:gd name="connsiteX76" fmla="*/ 74868 w 76712"/>
                  <a:gd name="connsiteY76" fmla="*/ 8242 h 40696"/>
                  <a:gd name="connsiteX77" fmla="*/ 74868 w 76712"/>
                  <a:gd name="connsiteY77" fmla="*/ 8242 h 40696"/>
                  <a:gd name="connsiteX78" fmla="*/ 76585 w 76712"/>
                  <a:gd name="connsiteY78" fmla="*/ 16141 h 40696"/>
                  <a:gd name="connsiteX79" fmla="*/ 76585 w 76712"/>
                  <a:gd name="connsiteY79" fmla="*/ 16141 h 40696"/>
                  <a:gd name="connsiteX80" fmla="*/ 63020 w 76712"/>
                  <a:gd name="connsiteY80" fmla="*/ 25242 h 40696"/>
                  <a:gd name="connsiteX81" fmla="*/ 63020 w 76712"/>
                  <a:gd name="connsiteY81" fmla="*/ 25242 h 40696"/>
                  <a:gd name="connsiteX82" fmla="*/ 30222 w 76712"/>
                  <a:gd name="connsiteY82" fmla="*/ 27818 h 40696"/>
                  <a:gd name="connsiteX83" fmla="*/ 30222 w 76712"/>
                  <a:gd name="connsiteY83" fmla="*/ 27818 h 40696"/>
                  <a:gd name="connsiteX84" fmla="*/ 13909 w 76712"/>
                  <a:gd name="connsiteY84" fmla="*/ 38979 h 40696"/>
                  <a:gd name="connsiteX85" fmla="*/ 13909 w 76712"/>
                  <a:gd name="connsiteY85" fmla="*/ 38979 h 40696"/>
                  <a:gd name="connsiteX86" fmla="*/ 8071 w 76712"/>
                  <a:gd name="connsiteY86" fmla="*/ 40697 h 40696"/>
                  <a:gd name="connsiteX87" fmla="*/ 8071 w 76712"/>
                  <a:gd name="connsiteY87" fmla="*/ 40697 h 40696"/>
                  <a:gd name="connsiteX88" fmla="*/ 172 w 76712"/>
                  <a:gd name="connsiteY88" fmla="*/ 36404 h 40696"/>
                  <a:gd name="connsiteX89" fmla="*/ 172 w 76712"/>
                  <a:gd name="connsiteY89" fmla="*/ 36404 h 40696"/>
                  <a:gd name="connsiteX90" fmla="*/ 9959 w 76712"/>
                  <a:gd name="connsiteY90" fmla="*/ 7555 h 40696"/>
                  <a:gd name="connsiteX91" fmla="*/ 10990 w 76712"/>
                  <a:gd name="connsiteY91" fmla="*/ 7384 h 40696"/>
                  <a:gd name="connsiteX92" fmla="*/ 10990 w 76712"/>
                  <a:gd name="connsiteY92" fmla="*/ 7384 h 40696"/>
                  <a:gd name="connsiteX93" fmla="*/ 9959 w 76712"/>
                  <a:gd name="connsiteY93" fmla="*/ 7555 h 40696"/>
                  <a:gd name="connsiteX94" fmla="*/ 9959 w 76712"/>
                  <a:gd name="connsiteY94" fmla="*/ 7555 h 40696"/>
                  <a:gd name="connsiteX95" fmla="*/ 11677 w 76712"/>
                  <a:gd name="connsiteY95" fmla="*/ 6869 h 40696"/>
                  <a:gd name="connsiteX96" fmla="*/ 11677 w 76712"/>
                  <a:gd name="connsiteY96" fmla="*/ 6869 h 40696"/>
                  <a:gd name="connsiteX97" fmla="*/ 11677 w 76712"/>
                  <a:gd name="connsiteY97" fmla="*/ 6869 h 40696"/>
                  <a:gd name="connsiteX98" fmla="*/ 11677 w 76712"/>
                  <a:gd name="connsiteY98" fmla="*/ 6869 h 40696"/>
                  <a:gd name="connsiteX99" fmla="*/ 11677 w 76712"/>
                  <a:gd name="connsiteY99" fmla="*/ 6869 h 40696"/>
                  <a:gd name="connsiteX100" fmla="*/ 12364 w 76712"/>
                  <a:gd name="connsiteY100" fmla="*/ 5151 h 40696"/>
                  <a:gd name="connsiteX101" fmla="*/ 12364 w 76712"/>
                  <a:gd name="connsiteY101" fmla="*/ 5151 h 40696"/>
                  <a:gd name="connsiteX102" fmla="*/ 12364 w 76712"/>
                  <a:gd name="connsiteY102" fmla="*/ 5151 h 40696"/>
                  <a:gd name="connsiteX103" fmla="*/ 12192 w 76712"/>
                  <a:gd name="connsiteY103" fmla="*/ 5151 h 40696"/>
                  <a:gd name="connsiteX104" fmla="*/ 12192 w 76712"/>
                  <a:gd name="connsiteY104" fmla="*/ 5151 h 40696"/>
                  <a:gd name="connsiteX105" fmla="*/ 12192 w 76712"/>
                  <a:gd name="connsiteY105" fmla="*/ 4808 h 40696"/>
                  <a:gd name="connsiteX106" fmla="*/ 10303 w 76712"/>
                  <a:gd name="connsiteY106" fmla="*/ 5151 h 40696"/>
                  <a:gd name="connsiteX107" fmla="*/ 12364 w 76712"/>
                  <a:gd name="connsiteY107" fmla="*/ 5151 h 40696"/>
                  <a:gd name="connsiteX108" fmla="*/ 12364 w 76712"/>
                  <a:gd name="connsiteY108" fmla="*/ 5151 h 40696"/>
                  <a:gd name="connsiteX109" fmla="*/ 12364 w 76712"/>
                  <a:gd name="connsiteY109" fmla="*/ 4636 h 40696"/>
                  <a:gd name="connsiteX110" fmla="*/ 12364 w 76712"/>
                  <a:gd name="connsiteY110" fmla="*/ 4636 h 40696"/>
                  <a:gd name="connsiteX111" fmla="*/ 12364 w 76712"/>
                  <a:gd name="connsiteY111" fmla="*/ 4636 h 40696"/>
                  <a:gd name="connsiteX112" fmla="*/ 12364 w 76712"/>
                  <a:gd name="connsiteY112" fmla="*/ 4636 h 40696"/>
                  <a:gd name="connsiteX113" fmla="*/ 12364 w 76712"/>
                  <a:gd name="connsiteY113" fmla="*/ 4636 h 40696"/>
                  <a:gd name="connsiteX114" fmla="*/ 12364 w 76712"/>
                  <a:gd name="connsiteY114" fmla="*/ 4636 h 40696"/>
                  <a:gd name="connsiteX115" fmla="*/ 12364 w 76712"/>
                  <a:gd name="connsiteY115" fmla="*/ 4636 h 4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76712" h="40696">
                    <a:moveTo>
                      <a:pt x="172" y="36404"/>
                    </a:moveTo>
                    <a:cubicBezTo>
                      <a:pt x="172" y="36232"/>
                      <a:pt x="0" y="36232"/>
                      <a:pt x="0" y="35545"/>
                    </a:cubicBezTo>
                    <a:lnTo>
                      <a:pt x="0" y="35545"/>
                    </a:lnTo>
                    <a:cubicBezTo>
                      <a:pt x="172" y="30050"/>
                      <a:pt x="4980" y="27303"/>
                      <a:pt x="5666" y="26273"/>
                    </a:cubicBezTo>
                    <a:lnTo>
                      <a:pt x="5666" y="26273"/>
                    </a:lnTo>
                    <a:cubicBezTo>
                      <a:pt x="6010" y="26273"/>
                      <a:pt x="7727" y="20949"/>
                      <a:pt x="7556" y="17858"/>
                    </a:cubicBezTo>
                    <a:lnTo>
                      <a:pt x="7556" y="17858"/>
                    </a:lnTo>
                    <a:lnTo>
                      <a:pt x="7556" y="17858"/>
                    </a:lnTo>
                    <a:cubicBezTo>
                      <a:pt x="7556" y="14080"/>
                      <a:pt x="7556" y="6353"/>
                      <a:pt x="7727" y="6182"/>
                    </a:cubicBezTo>
                    <a:lnTo>
                      <a:pt x="7727" y="6182"/>
                    </a:lnTo>
                    <a:cubicBezTo>
                      <a:pt x="7727" y="5838"/>
                      <a:pt x="7384" y="6010"/>
                      <a:pt x="7556" y="4979"/>
                    </a:cubicBezTo>
                    <a:lnTo>
                      <a:pt x="7556" y="4979"/>
                    </a:lnTo>
                    <a:lnTo>
                      <a:pt x="7556" y="4979"/>
                    </a:lnTo>
                    <a:cubicBezTo>
                      <a:pt x="7384" y="3434"/>
                      <a:pt x="8414" y="1030"/>
                      <a:pt x="10303" y="515"/>
                    </a:cubicBezTo>
                    <a:lnTo>
                      <a:pt x="10303" y="515"/>
                    </a:lnTo>
                    <a:cubicBezTo>
                      <a:pt x="11848" y="0"/>
                      <a:pt x="13222" y="0"/>
                      <a:pt x="15111" y="0"/>
                    </a:cubicBezTo>
                    <a:lnTo>
                      <a:pt x="15111" y="0"/>
                    </a:lnTo>
                    <a:lnTo>
                      <a:pt x="15626" y="0"/>
                    </a:lnTo>
                    <a:lnTo>
                      <a:pt x="16141" y="171"/>
                    </a:lnTo>
                    <a:cubicBezTo>
                      <a:pt x="18545" y="1545"/>
                      <a:pt x="22495" y="3949"/>
                      <a:pt x="22667" y="3777"/>
                    </a:cubicBezTo>
                    <a:lnTo>
                      <a:pt x="22667" y="3777"/>
                    </a:lnTo>
                    <a:lnTo>
                      <a:pt x="22667" y="6353"/>
                    </a:lnTo>
                    <a:lnTo>
                      <a:pt x="22667" y="8757"/>
                    </a:lnTo>
                    <a:cubicBezTo>
                      <a:pt x="19747" y="8414"/>
                      <a:pt x="17000" y="6182"/>
                      <a:pt x="14596" y="4979"/>
                    </a:cubicBezTo>
                    <a:lnTo>
                      <a:pt x="14596" y="4979"/>
                    </a:lnTo>
                    <a:cubicBezTo>
                      <a:pt x="13737" y="4979"/>
                      <a:pt x="13051" y="4979"/>
                      <a:pt x="12535" y="4979"/>
                    </a:cubicBezTo>
                    <a:lnTo>
                      <a:pt x="12535" y="4979"/>
                    </a:lnTo>
                    <a:lnTo>
                      <a:pt x="12535" y="4979"/>
                    </a:lnTo>
                    <a:cubicBezTo>
                      <a:pt x="12535" y="4979"/>
                      <a:pt x="12535" y="4979"/>
                      <a:pt x="12535" y="4979"/>
                    </a:cubicBezTo>
                    <a:lnTo>
                      <a:pt x="12535" y="4979"/>
                    </a:lnTo>
                    <a:lnTo>
                      <a:pt x="12535" y="4979"/>
                    </a:lnTo>
                    <a:cubicBezTo>
                      <a:pt x="12535" y="6182"/>
                      <a:pt x="12535" y="13909"/>
                      <a:pt x="12535" y="17687"/>
                    </a:cubicBezTo>
                    <a:lnTo>
                      <a:pt x="12535" y="17687"/>
                    </a:lnTo>
                    <a:lnTo>
                      <a:pt x="12535" y="17687"/>
                    </a:lnTo>
                    <a:cubicBezTo>
                      <a:pt x="12364" y="22151"/>
                      <a:pt x="11505" y="26788"/>
                      <a:pt x="9273" y="29535"/>
                    </a:cubicBezTo>
                    <a:lnTo>
                      <a:pt x="9273" y="29535"/>
                    </a:lnTo>
                    <a:cubicBezTo>
                      <a:pt x="7727" y="30909"/>
                      <a:pt x="5495" y="32797"/>
                      <a:pt x="4980" y="34686"/>
                    </a:cubicBezTo>
                    <a:lnTo>
                      <a:pt x="4980" y="34686"/>
                    </a:lnTo>
                    <a:cubicBezTo>
                      <a:pt x="5495" y="35030"/>
                      <a:pt x="6697" y="35545"/>
                      <a:pt x="7899" y="35545"/>
                    </a:cubicBezTo>
                    <a:lnTo>
                      <a:pt x="7899" y="35545"/>
                    </a:lnTo>
                    <a:cubicBezTo>
                      <a:pt x="8929" y="35545"/>
                      <a:pt x="10131" y="35202"/>
                      <a:pt x="11677" y="34343"/>
                    </a:cubicBezTo>
                    <a:lnTo>
                      <a:pt x="11677" y="34343"/>
                    </a:lnTo>
                    <a:cubicBezTo>
                      <a:pt x="14252" y="33828"/>
                      <a:pt x="22838" y="23181"/>
                      <a:pt x="30050" y="22838"/>
                    </a:cubicBezTo>
                    <a:lnTo>
                      <a:pt x="30050" y="22838"/>
                    </a:lnTo>
                    <a:cubicBezTo>
                      <a:pt x="34686" y="22838"/>
                      <a:pt x="57353" y="20262"/>
                      <a:pt x="62333" y="20262"/>
                    </a:cubicBezTo>
                    <a:lnTo>
                      <a:pt x="62333" y="20262"/>
                    </a:lnTo>
                    <a:cubicBezTo>
                      <a:pt x="67828" y="19232"/>
                      <a:pt x="71091" y="15798"/>
                      <a:pt x="71606" y="15111"/>
                    </a:cubicBezTo>
                    <a:lnTo>
                      <a:pt x="71606" y="15111"/>
                    </a:lnTo>
                    <a:cubicBezTo>
                      <a:pt x="71777" y="14080"/>
                      <a:pt x="71434" y="12192"/>
                      <a:pt x="71606" y="12192"/>
                    </a:cubicBezTo>
                    <a:lnTo>
                      <a:pt x="71606" y="12192"/>
                    </a:lnTo>
                    <a:cubicBezTo>
                      <a:pt x="69889" y="11333"/>
                      <a:pt x="64737" y="9616"/>
                      <a:pt x="60788" y="9616"/>
                    </a:cubicBezTo>
                    <a:lnTo>
                      <a:pt x="60788" y="9616"/>
                    </a:lnTo>
                    <a:cubicBezTo>
                      <a:pt x="59757" y="9616"/>
                      <a:pt x="58898" y="9616"/>
                      <a:pt x="57696" y="9959"/>
                    </a:cubicBezTo>
                    <a:lnTo>
                      <a:pt x="57696" y="9959"/>
                    </a:lnTo>
                    <a:cubicBezTo>
                      <a:pt x="51515" y="9959"/>
                      <a:pt x="45161" y="9959"/>
                      <a:pt x="41384" y="9959"/>
                    </a:cubicBezTo>
                    <a:lnTo>
                      <a:pt x="41384" y="9959"/>
                    </a:lnTo>
                    <a:lnTo>
                      <a:pt x="40868" y="9959"/>
                    </a:lnTo>
                    <a:lnTo>
                      <a:pt x="40353" y="9616"/>
                    </a:lnTo>
                    <a:cubicBezTo>
                      <a:pt x="38636" y="8586"/>
                      <a:pt x="34343" y="6525"/>
                      <a:pt x="32798" y="6010"/>
                    </a:cubicBezTo>
                    <a:lnTo>
                      <a:pt x="32798" y="6010"/>
                    </a:lnTo>
                    <a:lnTo>
                      <a:pt x="32626" y="6182"/>
                    </a:lnTo>
                    <a:lnTo>
                      <a:pt x="31252" y="6182"/>
                    </a:lnTo>
                    <a:cubicBezTo>
                      <a:pt x="31252" y="5838"/>
                      <a:pt x="25929" y="8586"/>
                      <a:pt x="22495" y="8757"/>
                    </a:cubicBezTo>
                    <a:lnTo>
                      <a:pt x="22495" y="8757"/>
                    </a:lnTo>
                    <a:lnTo>
                      <a:pt x="22495" y="6353"/>
                    </a:lnTo>
                    <a:lnTo>
                      <a:pt x="22495" y="3777"/>
                    </a:lnTo>
                    <a:cubicBezTo>
                      <a:pt x="23869" y="3949"/>
                      <a:pt x="27475" y="2061"/>
                      <a:pt x="30222" y="1545"/>
                    </a:cubicBezTo>
                    <a:lnTo>
                      <a:pt x="30222" y="1545"/>
                    </a:lnTo>
                    <a:cubicBezTo>
                      <a:pt x="30909" y="1030"/>
                      <a:pt x="31768" y="1030"/>
                      <a:pt x="32111" y="1030"/>
                    </a:cubicBezTo>
                    <a:lnTo>
                      <a:pt x="32111" y="1030"/>
                    </a:lnTo>
                    <a:cubicBezTo>
                      <a:pt x="35545" y="1202"/>
                      <a:pt x="39666" y="3949"/>
                      <a:pt x="42071" y="5151"/>
                    </a:cubicBezTo>
                    <a:lnTo>
                      <a:pt x="42071" y="5151"/>
                    </a:lnTo>
                    <a:cubicBezTo>
                      <a:pt x="45848" y="5151"/>
                      <a:pt x="51858" y="5151"/>
                      <a:pt x="57181" y="5151"/>
                    </a:cubicBezTo>
                    <a:lnTo>
                      <a:pt x="57181" y="5151"/>
                    </a:lnTo>
                    <a:cubicBezTo>
                      <a:pt x="58555" y="4808"/>
                      <a:pt x="59757" y="4636"/>
                      <a:pt x="61131" y="4636"/>
                    </a:cubicBezTo>
                    <a:lnTo>
                      <a:pt x="61131" y="4636"/>
                    </a:lnTo>
                    <a:cubicBezTo>
                      <a:pt x="66454" y="4636"/>
                      <a:pt x="71777" y="6697"/>
                      <a:pt x="74868" y="8242"/>
                    </a:cubicBezTo>
                    <a:lnTo>
                      <a:pt x="74868" y="8242"/>
                    </a:lnTo>
                    <a:cubicBezTo>
                      <a:pt x="77100" y="10818"/>
                      <a:pt x="76757" y="13737"/>
                      <a:pt x="76585" y="16141"/>
                    </a:cubicBezTo>
                    <a:lnTo>
                      <a:pt x="76585" y="16141"/>
                    </a:lnTo>
                    <a:cubicBezTo>
                      <a:pt x="74868" y="19403"/>
                      <a:pt x="70575" y="23696"/>
                      <a:pt x="63020" y="25242"/>
                    </a:cubicBezTo>
                    <a:lnTo>
                      <a:pt x="63020" y="25242"/>
                    </a:lnTo>
                    <a:cubicBezTo>
                      <a:pt x="58383" y="25242"/>
                      <a:pt x="35717" y="27818"/>
                      <a:pt x="30222" y="27818"/>
                    </a:cubicBezTo>
                    <a:lnTo>
                      <a:pt x="30222" y="27818"/>
                    </a:lnTo>
                    <a:cubicBezTo>
                      <a:pt x="27475" y="27303"/>
                      <a:pt x="18374" y="37090"/>
                      <a:pt x="13909" y="38979"/>
                    </a:cubicBezTo>
                    <a:lnTo>
                      <a:pt x="13909" y="38979"/>
                    </a:lnTo>
                    <a:cubicBezTo>
                      <a:pt x="12020" y="40181"/>
                      <a:pt x="9959" y="40697"/>
                      <a:pt x="8071" y="40697"/>
                    </a:cubicBezTo>
                    <a:lnTo>
                      <a:pt x="8071" y="40697"/>
                    </a:lnTo>
                    <a:cubicBezTo>
                      <a:pt x="4808" y="40525"/>
                      <a:pt x="1889" y="39494"/>
                      <a:pt x="172" y="36404"/>
                    </a:cubicBezTo>
                    <a:lnTo>
                      <a:pt x="172" y="36404"/>
                    </a:lnTo>
                    <a:close/>
                    <a:moveTo>
                      <a:pt x="9959" y="7555"/>
                    </a:moveTo>
                    <a:cubicBezTo>
                      <a:pt x="10303" y="7555"/>
                      <a:pt x="10646" y="7555"/>
                      <a:pt x="10990" y="7384"/>
                    </a:cubicBezTo>
                    <a:lnTo>
                      <a:pt x="10990" y="7384"/>
                    </a:lnTo>
                    <a:cubicBezTo>
                      <a:pt x="10646" y="7384"/>
                      <a:pt x="10303" y="7555"/>
                      <a:pt x="9959" y="7555"/>
                    </a:cubicBezTo>
                    <a:lnTo>
                      <a:pt x="9959" y="7555"/>
                    </a:lnTo>
                    <a:close/>
                    <a:moveTo>
                      <a:pt x="11677" y="6869"/>
                    </a:moveTo>
                    <a:cubicBezTo>
                      <a:pt x="11677" y="6869"/>
                      <a:pt x="11677" y="6869"/>
                      <a:pt x="11677" y="6869"/>
                    </a:cubicBezTo>
                    <a:lnTo>
                      <a:pt x="11677" y="6869"/>
                    </a:lnTo>
                    <a:cubicBezTo>
                      <a:pt x="11677" y="6869"/>
                      <a:pt x="11677" y="6869"/>
                      <a:pt x="11677" y="6869"/>
                    </a:cubicBezTo>
                    <a:lnTo>
                      <a:pt x="11677" y="6869"/>
                    </a:lnTo>
                    <a:close/>
                    <a:moveTo>
                      <a:pt x="12364" y="5151"/>
                    </a:moveTo>
                    <a:cubicBezTo>
                      <a:pt x="12364" y="5151"/>
                      <a:pt x="12364" y="4979"/>
                      <a:pt x="12364" y="5151"/>
                    </a:cubicBezTo>
                    <a:lnTo>
                      <a:pt x="12364" y="5151"/>
                    </a:lnTo>
                    <a:cubicBezTo>
                      <a:pt x="12364" y="5151"/>
                      <a:pt x="12192" y="5151"/>
                      <a:pt x="12192" y="5151"/>
                    </a:cubicBezTo>
                    <a:lnTo>
                      <a:pt x="12192" y="5151"/>
                    </a:lnTo>
                    <a:lnTo>
                      <a:pt x="12192" y="4808"/>
                    </a:lnTo>
                    <a:lnTo>
                      <a:pt x="10303" y="5151"/>
                    </a:lnTo>
                    <a:lnTo>
                      <a:pt x="12364" y="5151"/>
                    </a:lnTo>
                    <a:lnTo>
                      <a:pt x="12364" y="5151"/>
                    </a:lnTo>
                    <a:close/>
                    <a:moveTo>
                      <a:pt x="12364" y="4636"/>
                    </a:moveTo>
                    <a:lnTo>
                      <a:pt x="12364" y="4636"/>
                    </a:lnTo>
                    <a:cubicBezTo>
                      <a:pt x="12364" y="4636"/>
                      <a:pt x="12364" y="4636"/>
                      <a:pt x="12364" y="4636"/>
                    </a:cubicBezTo>
                    <a:lnTo>
                      <a:pt x="12364" y="4636"/>
                    </a:lnTo>
                    <a:lnTo>
                      <a:pt x="12364" y="4636"/>
                    </a:lnTo>
                    <a:lnTo>
                      <a:pt x="12364" y="4636"/>
                    </a:lnTo>
                    <a:lnTo>
                      <a:pt x="12364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" name="图形 7">
              <a:extLst>
                <a:ext uri="{FF2B5EF4-FFF2-40B4-BE49-F238E27FC236}">
                  <a16:creationId xmlns:a16="http://schemas.microsoft.com/office/drawing/2014/main" xmlns="" id="{2B7F196F-89D0-4766-82D0-F50E42F9D353}"/>
                </a:ext>
              </a:extLst>
            </p:cNvPr>
            <p:cNvGrpSpPr/>
            <p:nvPr/>
          </p:nvGrpSpPr>
          <p:grpSpPr>
            <a:xfrm>
              <a:off x="4381262" y="4073671"/>
              <a:ext cx="30581" cy="24212"/>
              <a:chOff x="4381262" y="4073671"/>
              <a:chExt cx="30581" cy="24212"/>
            </a:xfrm>
            <a:solidFill>
              <a:srgbClr val="B4B4B4"/>
            </a:solidFill>
          </p:grpSpPr>
          <p:sp>
            <p:nvSpPr>
              <p:cNvPr id="3659" name="任意多边形: 形状 3658">
                <a:extLst>
                  <a:ext uri="{FF2B5EF4-FFF2-40B4-BE49-F238E27FC236}">
                    <a16:creationId xmlns:a16="http://schemas.microsoft.com/office/drawing/2014/main" xmlns="" id="{144B5B6A-E3E5-4A8C-AD37-54C619DC10CB}"/>
                  </a:ext>
                </a:extLst>
              </p:cNvPr>
              <p:cNvSpPr/>
              <p:nvPr/>
            </p:nvSpPr>
            <p:spPr>
              <a:xfrm>
                <a:off x="4383753" y="4076439"/>
                <a:ext cx="25670" cy="19152"/>
              </a:xfrm>
              <a:custGeom>
                <a:avLst/>
                <a:gdLst>
                  <a:gd name="connsiteX0" fmla="*/ 14337 w 25670"/>
                  <a:gd name="connsiteY0" fmla="*/ 18697 h 19152"/>
                  <a:gd name="connsiteX1" fmla="*/ 25671 w 25670"/>
                  <a:gd name="connsiteY1" fmla="*/ 8566 h 19152"/>
                  <a:gd name="connsiteX2" fmla="*/ 15539 w 25670"/>
                  <a:gd name="connsiteY2" fmla="*/ 3586 h 19152"/>
                  <a:gd name="connsiteX3" fmla="*/ 3004 w 25670"/>
                  <a:gd name="connsiteY3" fmla="*/ 1010 h 19152"/>
                  <a:gd name="connsiteX4" fmla="*/ 1802 w 25670"/>
                  <a:gd name="connsiteY4" fmla="*/ 6162 h 19152"/>
                  <a:gd name="connsiteX5" fmla="*/ 14337 w 25670"/>
                  <a:gd name="connsiteY5" fmla="*/ 18697 h 19152"/>
                  <a:gd name="connsiteX6" fmla="*/ 14337 w 25670"/>
                  <a:gd name="connsiteY6" fmla="*/ 18697 h 19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70" h="19152">
                    <a:moveTo>
                      <a:pt x="14337" y="18697"/>
                    </a:moveTo>
                    <a:cubicBezTo>
                      <a:pt x="21893" y="16122"/>
                      <a:pt x="25671" y="12344"/>
                      <a:pt x="25671" y="8566"/>
                    </a:cubicBezTo>
                    <a:cubicBezTo>
                      <a:pt x="25671" y="3586"/>
                      <a:pt x="23095" y="3586"/>
                      <a:pt x="15539" y="3586"/>
                    </a:cubicBezTo>
                    <a:cubicBezTo>
                      <a:pt x="9186" y="3586"/>
                      <a:pt x="9186" y="3586"/>
                      <a:pt x="3004" y="1010"/>
                    </a:cubicBezTo>
                    <a:cubicBezTo>
                      <a:pt x="-1976" y="-1565"/>
                      <a:pt x="428" y="1010"/>
                      <a:pt x="1802" y="6162"/>
                    </a:cubicBezTo>
                    <a:cubicBezTo>
                      <a:pt x="3004" y="12344"/>
                      <a:pt x="6954" y="21273"/>
                      <a:pt x="14337" y="18697"/>
                    </a:cubicBezTo>
                    <a:lnTo>
                      <a:pt x="14337" y="18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0" name="任意多边形: 形状 3659">
                <a:extLst>
                  <a:ext uri="{FF2B5EF4-FFF2-40B4-BE49-F238E27FC236}">
                    <a16:creationId xmlns:a16="http://schemas.microsoft.com/office/drawing/2014/main" xmlns="" id="{6DC1045C-02E1-4F79-8DDF-5DD26AC73BF2}"/>
                  </a:ext>
                </a:extLst>
              </p:cNvPr>
              <p:cNvSpPr/>
              <p:nvPr/>
            </p:nvSpPr>
            <p:spPr>
              <a:xfrm>
                <a:off x="4381262" y="4073671"/>
                <a:ext cx="30581" cy="24212"/>
              </a:xfrm>
              <a:custGeom>
                <a:avLst/>
                <a:gdLst>
                  <a:gd name="connsiteX0" fmla="*/ 1889 w 30581"/>
                  <a:gd name="connsiteY0" fmla="*/ 9273 h 24212"/>
                  <a:gd name="connsiteX1" fmla="*/ 0 w 30581"/>
                  <a:gd name="connsiteY1" fmla="*/ 2919 h 24212"/>
                  <a:gd name="connsiteX2" fmla="*/ 0 w 30581"/>
                  <a:gd name="connsiteY2" fmla="*/ 2919 h 24212"/>
                  <a:gd name="connsiteX3" fmla="*/ 2919 w 30581"/>
                  <a:gd name="connsiteY3" fmla="*/ 0 h 24212"/>
                  <a:gd name="connsiteX4" fmla="*/ 2919 w 30581"/>
                  <a:gd name="connsiteY4" fmla="*/ 0 h 24212"/>
                  <a:gd name="connsiteX5" fmla="*/ 6353 w 30581"/>
                  <a:gd name="connsiteY5" fmla="*/ 1202 h 24212"/>
                  <a:gd name="connsiteX6" fmla="*/ 6353 w 30581"/>
                  <a:gd name="connsiteY6" fmla="*/ 1202 h 24212"/>
                  <a:gd name="connsiteX7" fmla="*/ 16313 w 30581"/>
                  <a:gd name="connsiteY7" fmla="*/ 3435 h 24212"/>
                  <a:gd name="connsiteX8" fmla="*/ 16313 w 30581"/>
                  <a:gd name="connsiteY8" fmla="*/ 3435 h 24212"/>
                  <a:gd name="connsiteX9" fmla="*/ 18030 w 30581"/>
                  <a:gd name="connsiteY9" fmla="*/ 3435 h 24212"/>
                  <a:gd name="connsiteX10" fmla="*/ 18030 w 30581"/>
                  <a:gd name="connsiteY10" fmla="*/ 3435 h 24212"/>
                  <a:gd name="connsiteX11" fmla="*/ 26788 w 30581"/>
                  <a:gd name="connsiteY11" fmla="*/ 4293 h 24212"/>
                  <a:gd name="connsiteX12" fmla="*/ 26788 w 30581"/>
                  <a:gd name="connsiteY12" fmla="*/ 4293 h 24212"/>
                  <a:gd name="connsiteX13" fmla="*/ 30565 w 30581"/>
                  <a:gd name="connsiteY13" fmla="*/ 10990 h 24212"/>
                  <a:gd name="connsiteX14" fmla="*/ 30565 w 30581"/>
                  <a:gd name="connsiteY14" fmla="*/ 10990 h 24212"/>
                  <a:gd name="connsiteX15" fmla="*/ 30565 w 30581"/>
                  <a:gd name="connsiteY15" fmla="*/ 10990 h 24212"/>
                  <a:gd name="connsiteX16" fmla="*/ 17687 w 30581"/>
                  <a:gd name="connsiteY16" fmla="*/ 23525 h 24212"/>
                  <a:gd name="connsiteX17" fmla="*/ 17687 w 30581"/>
                  <a:gd name="connsiteY17" fmla="*/ 23525 h 24212"/>
                  <a:gd name="connsiteX18" fmla="*/ 16828 w 30581"/>
                  <a:gd name="connsiteY18" fmla="*/ 21293 h 24212"/>
                  <a:gd name="connsiteX19" fmla="*/ 17515 w 30581"/>
                  <a:gd name="connsiteY19" fmla="*/ 23697 h 24212"/>
                  <a:gd name="connsiteX20" fmla="*/ 14252 w 30581"/>
                  <a:gd name="connsiteY20" fmla="*/ 24212 h 24212"/>
                  <a:gd name="connsiteX21" fmla="*/ 14252 w 30581"/>
                  <a:gd name="connsiteY21" fmla="*/ 24212 h 24212"/>
                  <a:gd name="connsiteX22" fmla="*/ 1889 w 30581"/>
                  <a:gd name="connsiteY22" fmla="*/ 9273 h 24212"/>
                  <a:gd name="connsiteX23" fmla="*/ 1889 w 30581"/>
                  <a:gd name="connsiteY23" fmla="*/ 9273 h 24212"/>
                  <a:gd name="connsiteX24" fmla="*/ 6697 w 30581"/>
                  <a:gd name="connsiteY24" fmla="*/ 8243 h 24212"/>
                  <a:gd name="connsiteX25" fmla="*/ 14424 w 30581"/>
                  <a:gd name="connsiteY25" fmla="*/ 19404 h 24212"/>
                  <a:gd name="connsiteX26" fmla="*/ 14424 w 30581"/>
                  <a:gd name="connsiteY26" fmla="*/ 19404 h 24212"/>
                  <a:gd name="connsiteX27" fmla="*/ 16313 w 30581"/>
                  <a:gd name="connsiteY27" fmla="*/ 19060 h 24212"/>
                  <a:gd name="connsiteX28" fmla="*/ 16313 w 30581"/>
                  <a:gd name="connsiteY28" fmla="*/ 19060 h 24212"/>
                  <a:gd name="connsiteX29" fmla="*/ 25929 w 30581"/>
                  <a:gd name="connsiteY29" fmla="*/ 11162 h 24212"/>
                  <a:gd name="connsiteX30" fmla="*/ 25929 w 30581"/>
                  <a:gd name="connsiteY30" fmla="*/ 11162 h 24212"/>
                  <a:gd name="connsiteX31" fmla="*/ 18202 w 30581"/>
                  <a:gd name="connsiteY31" fmla="*/ 8586 h 24212"/>
                  <a:gd name="connsiteX32" fmla="*/ 18202 w 30581"/>
                  <a:gd name="connsiteY32" fmla="*/ 8586 h 24212"/>
                  <a:gd name="connsiteX33" fmla="*/ 16485 w 30581"/>
                  <a:gd name="connsiteY33" fmla="*/ 8586 h 24212"/>
                  <a:gd name="connsiteX34" fmla="*/ 16485 w 30581"/>
                  <a:gd name="connsiteY34" fmla="*/ 8586 h 24212"/>
                  <a:gd name="connsiteX35" fmla="*/ 6353 w 30581"/>
                  <a:gd name="connsiteY35" fmla="*/ 6525 h 24212"/>
                  <a:gd name="connsiteX36" fmla="*/ 6353 w 30581"/>
                  <a:gd name="connsiteY36" fmla="*/ 6525 h 24212"/>
                  <a:gd name="connsiteX37" fmla="*/ 6697 w 30581"/>
                  <a:gd name="connsiteY37" fmla="*/ 8243 h 24212"/>
                  <a:gd name="connsiteX38" fmla="*/ 6697 w 30581"/>
                  <a:gd name="connsiteY38" fmla="*/ 8243 h 24212"/>
                  <a:gd name="connsiteX39" fmla="*/ 29535 w 30581"/>
                  <a:gd name="connsiteY39" fmla="*/ 13051 h 24212"/>
                  <a:gd name="connsiteX40" fmla="*/ 30565 w 30581"/>
                  <a:gd name="connsiteY40" fmla="*/ 11162 h 24212"/>
                  <a:gd name="connsiteX41" fmla="*/ 30565 w 30581"/>
                  <a:gd name="connsiteY41" fmla="*/ 11162 h 24212"/>
                  <a:gd name="connsiteX42" fmla="*/ 27303 w 30581"/>
                  <a:gd name="connsiteY42" fmla="*/ 11848 h 24212"/>
                  <a:gd name="connsiteX43" fmla="*/ 26444 w 30581"/>
                  <a:gd name="connsiteY43" fmla="*/ 12879 h 24212"/>
                  <a:gd name="connsiteX44" fmla="*/ 29535 w 30581"/>
                  <a:gd name="connsiteY44" fmla="*/ 13051 h 24212"/>
                  <a:gd name="connsiteX45" fmla="*/ 29535 w 30581"/>
                  <a:gd name="connsiteY45" fmla="*/ 13051 h 2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0581" h="24212">
                    <a:moveTo>
                      <a:pt x="1889" y="9273"/>
                    </a:moveTo>
                    <a:cubicBezTo>
                      <a:pt x="1202" y="6525"/>
                      <a:pt x="172" y="5323"/>
                      <a:pt x="0" y="2919"/>
                    </a:cubicBezTo>
                    <a:lnTo>
                      <a:pt x="0" y="2919"/>
                    </a:lnTo>
                    <a:cubicBezTo>
                      <a:pt x="0" y="1717"/>
                      <a:pt x="1889" y="0"/>
                      <a:pt x="2919" y="0"/>
                    </a:cubicBezTo>
                    <a:lnTo>
                      <a:pt x="2919" y="0"/>
                    </a:lnTo>
                    <a:cubicBezTo>
                      <a:pt x="4465" y="0"/>
                      <a:pt x="5152" y="515"/>
                      <a:pt x="6353" y="1202"/>
                    </a:cubicBezTo>
                    <a:lnTo>
                      <a:pt x="6353" y="1202"/>
                    </a:lnTo>
                    <a:cubicBezTo>
                      <a:pt x="12192" y="3435"/>
                      <a:pt x="11677" y="3435"/>
                      <a:pt x="16313" y="3435"/>
                    </a:cubicBezTo>
                    <a:lnTo>
                      <a:pt x="16313" y="3435"/>
                    </a:lnTo>
                    <a:cubicBezTo>
                      <a:pt x="17000" y="3435"/>
                      <a:pt x="17515" y="3435"/>
                      <a:pt x="18030" y="3435"/>
                    </a:cubicBezTo>
                    <a:lnTo>
                      <a:pt x="18030" y="3435"/>
                    </a:lnTo>
                    <a:cubicBezTo>
                      <a:pt x="21808" y="3435"/>
                      <a:pt x="24384" y="3435"/>
                      <a:pt x="26788" y="4293"/>
                    </a:cubicBezTo>
                    <a:lnTo>
                      <a:pt x="26788" y="4293"/>
                    </a:lnTo>
                    <a:cubicBezTo>
                      <a:pt x="29535" y="5152"/>
                      <a:pt x="30737" y="8243"/>
                      <a:pt x="30565" y="10990"/>
                    </a:cubicBezTo>
                    <a:lnTo>
                      <a:pt x="30565" y="10990"/>
                    </a:lnTo>
                    <a:lnTo>
                      <a:pt x="30565" y="10990"/>
                    </a:lnTo>
                    <a:cubicBezTo>
                      <a:pt x="30394" y="16656"/>
                      <a:pt x="25414" y="20778"/>
                      <a:pt x="17687" y="23525"/>
                    </a:cubicBezTo>
                    <a:lnTo>
                      <a:pt x="17687" y="23525"/>
                    </a:lnTo>
                    <a:lnTo>
                      <a:pt x="16828" y="21293"/>
                    </a:lnTo>
                    <a:lnTo>
                      <a:pt x="17515" y="23697"/>
                    </a:lnTo>
                    <a:cubicBezTo>
                      <a:pt x="16485" y="24040"/>
                      <a:pt x="15283" y="24212"/>
                      <a:pt x="14252" y="24212"/>
                    </a:cubicBezTo>
                    <a:lnTo>
                      <a:pt x="14252" y="24212"/>
                    </a:lnTo>
                    <a:cubicBezTo>
                      <a:pt x="6010" y="23869"/>
                      <a:pt x="3091" y="14939"/>
                      <a:pt x="1889" y="9273"/>
                    </a:cubicBezTo>
                    <a:lnTo>
                      <a:pt x="1889" y="9273"/>
                    </a:lnTo>
                    <a:close/>
                    <a:moveTo>
                      <a:pt x="6697" y="8243"/>
                    </a:moveTo>
                    <a:cubicBezTo>
                      <a:pt x="7727" y="13566"/>
                      <a:pt x="10990" y="19747"/>
                      <a:pt x="14424" y="19404"/>
                    </a:cubicBezTo>
                    <a:lnTo>
                      <a:pt x="14424" y="19404"/>
                    </a:lnTo>
                    <a:cubicBezTo>
                      <a:pt x="14939" y="19404"/>
                      <a:pt x="15626" y="19232"/>
                      <a:pt x="16313" y="19060"/>
                    </a:cubicBezTo>
                    <a:lnTo>
                      <a:pt x="16313" y="19060"/>
                    </a:lnTo>
                    <a:cubicBezTo>
                      <a:pt x="23525" y="16656"/>
                      <a:pt x="26101" y="13222"/>
                      <a:pt x="25929" y="11162"/>
                    </a:cubicBezTo>
                    <a:lnTo>
                      <a:pt x="25929" y="11162"/>
                    </a:lnTo>
                    <a:cubicBezTo>
                      <a:pt x="25586" y="7899"/>
                      <a:pt x="26616" y="9101"/>
                      <a:pt x="18202" y="8586"/>
                    </a:cubicBezTo>
                    <a:lnTo>
                      <a:pt x="18202" y="8586"/>
                    </a:lnTo>
                    <a:cubicBezTo>
                      <a:pt x="17515" y="8586"/>
                      <a:pt x="16828" y="8586"/>
                      <a:pt x="16485" y="8586"/>
                    </a:cubicBezTo>
                    <a:lnTo>
                      <a:pt x="16485" y="8586"/>
                    </a:lnTo>
                    <a:cubicBezTo>
                      <a:pt x="12364" y="8586"/>
                      <a:pt x="10646" y="8243"/>
                      <a:pt x="6353" y="6525"/>
                    </a:cubicBezTo>
                    <a:lnTo>
                      <a:pt x="6353" y="6525"/>
                    </a:lnTo>
                    <a:cubicBezTo>
                      <a:pt x="6353" y="7040"/>
                      <a:pt x="6525" y="7556"/>
                      <a:pt x="6697" y="8243"/>
                    </a:cubicBezTo>
                    <a:lnTo>
                      <a:pt x="6697" y="8243"/>
                    </a:lnTo>
                    <a:close/>
                    <a:moveTo>
                      <a:pt x="29535" y="13051"/>
                    </a:moveTo>
                    <a:cubicBezTo>
                      <a:pt x="30909" y="11677"/>
                      <a:pt x="30394" y="11333"/>
                      <a:pt x="30565" y="11162"/>
                    </a:cubicBezTo>
                    <a:lnTo>
                      <a:pt x="30565" y="11162"/>
                    </a:lnTo>
                    <a:lnTo>
                      <a:pt x="27303" y="11848"/>
                    </a:lnTo>
                    <a:lnTo>
                      <a:pt x="26444" y="12879"/>
                    </a:lnTo>
                    <a:cubicBezTo>
                      <a:pt x="26444" y="12879"/>
                      <a:pt x="27646" y="14252"/>
                      <a:pt x="29535" y="13051"/>
                    </a:cubicBezTo>
                    <a:lnTo>
                      <a:pt x="29535" y="130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" name="图形 7">
              <a:extLst>
                <a:ext uri="{FF2B5EF4-FFF2-40B4-BE49-F238E27FC236}">
                  <a16:creationId xmlns:a16="http://schemas.microsoft.com/office/drawing/2014/main" xmlns="" id="{8E14EA43-20D1-4CE2-A6E5-23263E099CF2}"/>
                </a:ext>
              </a:extLst>
            </p:cNvPr>
            <p:cNvGrpSpPr/>
            <p:nvPr/>
          </p:nvGrpSpPr>
          <p:grpSpPr>
            <a:xfrm>
              <a:off x="4364949" y="4075904"/>
              <a:ext cx="19232" cy="20505"/>
              <a:chOff x="4364949" y="4075904"/>
              <a:chExt cx="19232" cy="20505"/>
            </a:xfrm>
            <a:solidFill>
              <a:srgbClr val="B4B4B4"/>
            </a:solidFill>
          </p:grpSpPr>
          <p:sp>
            <p:nvSpPr>
              <p:cNvPr id="3657" name="任意多边形: 形状 3656">
                <a:extLst>
                  <a:ext uri="{FF2B5EF4-FFF2-40B4-BE49-F238E27FC236}">
                    <a16:creationId xmlns:a16="http://schemas.microsoft.com/office/drawing/2014/main" xmlns="" id="{465079B4-E81B-4CBF-A56D-6A075C1F7AE1}"/>
                  </a:ext>
                </a:extLst>
              </p:cNvPr>
              <p:cNvSpPr/>
              <p:nvPr/>
            </p:nvSpPr>
            <p:spPr>
              <a:xfrm>
                <a:off x="4367562" y="4078255"/>
                <a:ext cx="14530" cy="15791"/>
              </a:xfrm>
              <a:custGeom>
                <a:avLst/>
                <a:gdLst>
                  <a:gd name="connsiteX0" fmla="*/ 11640 w 14530"/>
                  <a:gd name="connsiteY0" fmla="*/ 15507 h 15791"/>
                  <a:gd name="connsiteX1" fmla="*/ 4084 w 14530"/>
                  <a:gd name="connsiteY1" fmla="*/ 12931 h 15791"/>
                  <a:gd name="connsiteX2" fmla="*/ 2882 w 14530"/>
                  <a:gd name="connsiteY2" fmla="*/ 7952 h 15791"/>
                  <a:gd name="connsiteX3" fmla="*/ 6660 w 14530"/>
                  <a:gd name="connsiteY3" fmla="*/ 224 h 15791"/>
                  <a:gd name="connsiteX4" fmla="*/ 10438 w 14530"/>
                  <a:gd name="connsiteY4" fmla="*/ 7780 h 15791"/>
                  <a:gd name="connsiteX5" fmla="*/ 11640 w 14530"/>
                  <a:gd name="connsiteY5" fmla="*/ 15507 h 15791"/>
                  <a:gd name="connsiteX6" fmla="*/ 11640 w 14530"/>
                  <a:gd name="connsiteY6" fmla="*/ 15507 h 1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30" h="15791">
                    <a:moveTo>
                      <a:pt x="11640" y="15507"/>
                    </a:moveTo>
                    <a:cubicBezTo>
                      <a:pt x="7862" y="14305"/>
                      <a:pt x="10438" y="14305"/>
                      <a:pt x="4084" y="12931"/>
                    </a:cubicBezTo>
                    <a:cubicBezTo>
                      <a:pt x="-3471" y="11729"/>
                      <a:pt x="1508" y="12931"/>
                      <a:pt x="2882" y="7952"/>
                    </a:cubicBezTo>
                    <a:cubicBezTo>
                      <a:pt x="5458" y="2800"/>
                      <a:pt x="2882" y="-978"/>
                      <a:pt x="6660" y="224"/>
                    </a:cubicBezTo>
                    <a:cubicBezTo>
                      <a:pt x="10438" y="1426"/>
                      <a:pt x="7862" y="1426"/>
                      <a:pt x="10438" y="7780"/>
                    </a:cubicBezTo>
                    <a:cubicBezTo>
                      <a:pt x="14215" y="13103"/>
                      <a:pt x="16791" y="16881"/>
                      <a:pt x="11640" y="15507"/>
                    </a:cubicBezTo>
                    <a:lnTo>
                      <a:pt x="11640" y="155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8" name="任意多边形: 形状 3657">
                <a:extLst>
                  <a:ext uri="{FF2B5EF4-FFF2-40B4-BE49-F238E27FC236}">
                    <a16:creationId xmlns:a16="http://schemas.microsoft.com/office/drawing/2014/main" xmlns="" id="{352A1E4C-982F-4EC7-BC68-4D8AE366F57C}"/>
                  </a:ext>
                </a:extLst>
              </p:cNvPr>
              <p:cNvSpPr/>
              <p:nvPr/>
            </p:nvSpPr>
            <p:spPr>
              <a:xfrm>
                <a:off x="4364949" y="4075904"/>
                <a:ext cx="19232" cy="20505"/>
              </a:xfrm>
              <a:custGeom>
                <a:avLst/>
                <a:gdLst>
                  <a:gd name="connsiteX0" fmla="*/ 13737 w 19232"/>
                  <a:gd name="connsiteY0" fmla="*/ 20263 h 20505"/>
                  <a:gd name="connsiteX1" fmla="*/ 14252 w 19232"/>
                  <a:gd name="connsiteY1" fmla="*/ 17859 h 20505"/>
                  <a:gd name="connsiteX2" fmla="*/ 13394 w 19232"/>
                  <a:gd name="connsiteY2" fmla="*/ 20091 h 20505"/>
                  <a:gd name="connsiteX3" fmla="*/ 6182 w 19232"/>
                  <a:gd name="connsiteY3" fmla="*/ 17687 h 20505"/>
                  <a:gd name="connsiteX4" fmla="*/ 6182 w 19232"/>
                  <a:gd name="connsiteY4" fmla="*/ 17687 h 20505"/>
                  <a:gd name="connsiteX5" fmla="*/ 2919 w 19232"/>
                  <a:gd name="connsiteY5" fmla="*/ 17172 h 20505"/>
                  <a:gd name="connsiteX6" fmla="*/ 2919 w 19232"/>
                  <a:gd name="connsiteY6" fmla="*/ 17172 h 20505"/>
                  <a:gd name="connsiteX7" fmla="*/ 0 w 19232"/>
                  <a:gd name="connsiteY7" fmla="*/ 14424 h 20505"/>
                  <a:gd name="connsiteX8" fmla="*/ 0 w 19232"/>
                  <a:gd name="connsiteY8" fmla="*/ 14424 h 20505"/>
                  <a:gd name="connsiteX9" fmla="*/ 3091 w 19232"/>
                  <a:gd name="connsiteY9" fmla="*/ 9273 h 20505"/>
                  <a:gd name="connsiteX10" fmla="*/ 3091 w 19232"/>
                  <a:gd name="connsiteY10" fmla="*/ 9273 h 20505"/>
                  <a:gd name="connsiteX11" fmla="*/ 4121 w 19232"/>
                  <a:gd name="connsiteY11" fmla="*/ 4465 h 20505"/>
                  <a:gd name="connsiteX12" fmla="*/ 4121 w 19232"/>
                  <a:gd name="connsiteY12" fmla="*/ 4465 h 20505"/>
                  <a:gd name="connsiteX13" fmla="*/ 7727 w 19232"/>
                  <a:gd name="connsiteY13" fmla="*/ 0 h 20505"/>
                  <a:gd name="connsiteX14" fmla="*/ 7727 w 19232"/>
                  <a:gd name="connsiteY14" fmla="*/ 0 h 20505"/>
                  <a:gd name="connsiteX15" fmla="*/ 9616 w 19232"/>
                  <a:gd name="connsiteY15" fmla="*/ 344 h 20505"/>
                  <a:gd name="connsiteX16" fmla="*/ 9616 w 19232"/>
                  <a:gd name="connsiteY16" fmla="*/ 344 h 20505"/>
                  <a:gd name="connsiteX17" fmla="*/ 13565 w 19232"/>
                  <a:gd name="connsiteY17" fmla="*/ 4121 h 20505"/>
                  <a:gd name="connsiteX18" fmla="*/ 13565 w 19232"/>
                  <a:gd name="connsiteY18" fmla="*/ 4121 h 20505"/>
                  <a:gd name="connsiteX19" fmla="*/ 14596 w 19232"/>
                  <a:gd name="connsiteY19" fmla="*/ 8757 h 20505"/>
                  <a:gd name="connsiteX20" fmla="*/ 14596 w 19232"/>
                  <a:gd name="connsiteY20" fmla="*/ 8757 h 20505"/>
                  <a:gd name="connsiteX21" fmla="*/ 19232 w 19232"/>
                  <a:gd name="connsiteY21" fmla="*/ 17172 h 20505"/>
                  <a:gd name="connsiteX22" fmla="*/ 19232 w 19232"/>
                  <a:gd name="connsiteY22" fmla="*/ 17172 h 20505"/>
                  <a:gd name="connsiteX23" fmla="*/ 15626 w 19232"/>
                  <a:gd name="connsiteY23" fmla="*/ 20434 h 20505"/>
                  <a:gd name="connsiteX24" fmla="*/ 15626 w 19232"/>
                  <a:gd name="connsiteY24" fmla="*/ 20434 h 20505"/>
                  <a:gd name="connsiteX25" fmla="*/ 13737 w 19232"/>
                  <a:gd name="connsiteY25" fmla="*/ 20263 h 20505"/>
                  <a:gd name="connsiteX26" fmla="*/ 13737 w 19232"/>
                  <a:gd name="connsiteY26" fmla="*/ 20263 h 20505"/>
                  <a:gd name="connsiteX27" fmla="*/ 7212 w 19232"/>
                  <a:gd name="connsiteY27" fmla="*/ 13050 h 20505"/>
                  <a:gd name="connsiteX28" fmla="*/ 13222 w 19232"/>
                  <a:gd name="connsiteY28" fmla="*/ 14939 h 20505"/>
                  <a:gd name="connsiteX29" fmla="*/ 13222 w 19232"/>
                  <a:gd name="connsiteY29" fmla="*/ 14939 h 20505"/>
                  <a:gd name="connsiteX30" fmla="*/ 10646 w 19232"/>
                  <a:gd name="connsiteY30" fmla="*/ 11333 h 20505"/>
                  <a:gd name="connsiteX31" fmla="*/ 10646 w 19232"/>
                  <a:gd name="connsiteY31" fmla="*/ 11333 h 20505"/>
                  <a:gd name="connsiteX32" fmla="*/ 9101 w 19232"/>
                  <a:gd name="connsiteY32" fmla="*/ 5495 h 20505"/>
                  <a:gd name="connsiteX33" fmla="*/ 9101 w 19232"/>
                  <a:gd name="connsiteY33" fmla="*/ 5495 h 20505"/>
                  <a:gd name="connsiteX34" fmla="*/ 9101 w 19232"/>
                  <a:gd name="connsiteY34" fmla="*/ 5495 h 20505"/>
                  <a:gd name="connsiteX35" fmla="*/ 9101 w 19232"/>
                  <a:gd name="connsiteY35" fmla="*/ 5495 h 20505"/>
                  <a:gd name="connsiteX36" fmla="*/ 7727 w 19232"/>
                  <a:gd name="connsiteY36" fmla="*/ 11162 h 20505"/>
                  <a:gd name="connsiteX37" fmla="*/ 7727 w 19232"/>
                  <a:gd name="connsiteY37" fmla="*/ 11162 h 20505"/>
                  <a:gd name="connsiteX38" fmla="*/ 7212 w 19232"/>
                  <a:gd name="connsiteY38" fmla="*/ 13050 h 20505"/>
                  <a:gd name="connsiteX39" fmla="*/ 7212 w 19232"/>
                  <a:gd name="connsiteY39" fmla="*/ 13050 h 20505"/>
                  <a:gd name="connsiteX40" fmla="*/ 7212 w 19232"/>
                  <a:gd name="connsiteY40" fmla="*/ 13050 h 20505"/>
                  <a:gd name="connsiteX41" fmla="*/ 7212 w 19232"/>
                  <a:gd name="connsiteY41" fmla="*/ 13050 h 2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9232" h="20505">
                    <a:moveTo>
                      <a:pt x="13737" y="20263"/>
                    </a:moveTo>
                    <a:lnTo>
                      <a:pt x="14252" y="17859"/>
                    </a:lnTo>
                    <a:lnTo>
                      <a:pt x="13394" y="20091"/>
                    </a:lnTo>
                    <a:cubicBezTo>
                      <a:pt x="8757" y="18374"/>
                      <a:pt x="12364" y="18889"/>
                      <a:pt x="6182" y="17687"/>
                    </a:cubicBezTo>
                    <a:lnTo>
                      <a:pt x="6182" y="17687"/>
                    </a:lnTo>
                    <a:cubicBezTo>
                      <a:pt x="4636" y="17515"/>
                      <a:pt x="3606" y="17343"/>
                      <a:pt x="2919" y="17172"/>
                    </a:cubicBezTo>
                    <a:lnTo>
                      <a:pt x="2919" y="17172"/>
                    </a:lnTo>
                    <a:cubicBezTo>
                      <a:pt x="2404" y="16656"/>
                      <a:pt x="1202" y="18030"/>
                      <a:pt x="0" y="14424"/>
                    </a:cubicBezTo>
                    <a:lnTo>
                      <a:pt x="0" y="14424"/>
                    </a:lnTo>
                    <a:cubicBezTo>
                      <a:pt x="1889" y="9960"/>
                      <a:pt x="2061" y="12535"/>
                      <a:pt x="3091" y="9273"/>
                    </a:cubicBezTo>
                    <a:lnTo>
                      <a:pt x="3091" y="9273"/>
                    </a:lnTo>
                    <a:cubicBezTo>
                      <a:pt x="3949" y="7384"/>
                      <a:pt x="4121" y="6010"/>
                      <a:pt x="4121" y="4465"/>
                    </a:cubicBezTo>
                    <a:lnTo>
                      <a:pt x="4121" y="4465"/>
                    </a:lnTo>
                    <a:cubicBezTo>
                      <a:pt x="4121" y="3606"/>
                      <a:pt x="4465" y="172"/>
                      <a:pt x="7727" y="0"/>
                    </a:cubicBezTo>
                    <a:lnTo>
                      <a:pt x="7727" y="0"/>
                    </a:lnTo>
                    <a:cubicBezTo>
                      <a:pt x="8242" y="0"/>
                      <a:pt x="9101" y="172"/>
                      <a:pt x="9616" y="344"/>
                    </a:cubicBezTo>
                    <a:lnTo>
                      <a:pt x="9616" y="344"/>
                    </a:lnTo>
                    <a:cubicBezTo>
                      <a:pt x="11333" y="687"/>
                      <a:pt x="13565" y="2404"/>
                      <a:pt x="13565" y="4121"/>
                    </a:cubicBezTo>
                    <a:lnTo>
                      <a:pt x="13565" y="4121"/>
                    </a:lnTo>
                    <a:cubicBezTo>
                      <a:pt x="13737" y="5323"/>
                      <a:pt x="13737" y="6353"/>
                      <a:pt x="14596" y="8757"/>
                    </a:cubicBezTo>
                    <a:lnTo>
                      <a:pt x="14596" y="8757"/>
                    </a:lnTo>
                    <a:cubicBezTo>
                      <a:pt x="16828" y="12020"/>
                      <a:pt x="18889" y="14081"/>
                      <a:pt x="19232" y="17172"/>
                    </a:cubicBezTo>
                    <a:lnTo>
                      <a:pt x="19232" y="17172"/>
                    </a:lnTo>
                    <a:cubicBezTo>
                      <a:pt x="19232" y="19060"/>
                      <a:pt x="16828" y="20434"/>
                      <a:pt x="15626" y="20434"/>
                    </a:cubicBezTo>
                    <a:lnTo>
                      <a:pt x="15626" y="20434"/>
                    </a:lnTo>
                    <a:cubicBezTo>
                      <a:pt x="15283" y="20606"/>
                      <a:pt x="14596" y="20434"/>
                      <a:pt x="13737" y="20263"/>
                    </a:cubicBezTo>
                    <a:lnTo>
                      <a:pt x="13737" y="20263"/>
                    </a:lnTo>
                    <a:close/>
                    <a:moveTo>
                      <a:pt x="7212" y="13050"/>
                    </a:moveTo>
                    <a:cubicBezTo>
                      <a:pt x="11677" y="13909"/>
                      <a:pt x="12364" y="14424"/>
                      <a:pt x="13222" y="14939"/>
                    </a:cubicBezTo>
                    <a:lnTo>
                      <a:pt x="13222" y="14939"/>
                    </a:lnTo>
                    <a:cubicBezTo>
                      <a:pt x="12535" y="13909"/>
                      <a:pt x="11677" y="12707"/>
                      <a:pt x="10646" y="11333"/>
                    </a:cubicBezTo>
                    <a:lnTo>
                      <a:pt x="10646" y="11333"/>
                    </a:lnTo>
                    <a:cubicBezTo>
                      <a:pt x="9444" y="8414"/>
                      <a:pt x="9273" y="6182"/>
                      <a:pt x="9101" y="5495"/>
                    </a:cubicBezTo>
                    <a:lnTo>
                      <a:pt x="9101" y="5495"/>
                    </a:lnTo>
                    <a:cubicBezTo>
                      <a:pt x="9101" y="5495"/>
                      <a:pt x="9101" y="5495"/>
                      <a:pt x="9101" y="5495"/>
                    </a:cubicBezTo>
                    <a:lnTo>
                      <a:pt x="9101" y="5495"/>
                    </a:lnTo>
                    <a:cubicBezTo>
                      <a:pt x="8929" y="6869"/>
                      <a:pt x="8757" y="9101"/>
                      <a:pt x="7727" y="11162"/>
                    </a:cubicBezTo>
                    <a:lnTo>
                      <a:pt x="7727" y="11162"/>
                    </a:lnTo>
                    <a:cubicBezTo>
                      <a:pt x="7727" y="11677"/>
                      <a:pt x="7384" y="12364"/>
                      <a:pt x="7212" y="13050"/>
                    </a:cubicBezTo>
                    <a:lnTo>
                      <a:pt x="7212" y="13050"/>
                    </a:lnTo>
                    <a:cubicBezTo>
                      <a:pt x="7040" y="12879"/>
                      <a:pt x="7212" y="13050"/>
                      <a:pt x="7212" y="13050"/>
                    </a:cubicBezTo>
                    <a:lnTo>
                      <a:pt x="7212" y="130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" name="图形 7">
              <a:extLst>
                <a:ext uri="{FF2B5EF4-FFF2-40B4-BE49-F238E27FC236}">
                  <a16:creationId xmlns:a16="http://schemas.microsoft.com/office/drawing/2014/main" xmlns="" id="{853283DF-DEE6-402F-8FC6-55506FE7C17D}"/>
                </a:ext>
              </a:extLst>
            </p:cNvPr>
            <p:cNvGrpSpPr/>
            <p:nvPr/>
          </p:nvGrpSpPr>
          <p:grpSpPr>
            <a:xfrm>
              <a:off x="4535120" y="4148539"/>
              <a:ext cx="25242" cy="24899"/>
              <a:chOff x="4535120" y="4148539"/>
              <a:chExt cx="25242" cy="24899"/>
            </a:xfrm>
            <a:solidFill>
              <a:srgbClr val="B4B4B4"/>
            </a:solidFill>
          </p:grpSpPr>
          <p:sp>
            <p:nvSpPr>
              <p:cNvPr id="3655" name="任意多边形: 形状 3654">
                <a:extLst>
                  <a:ext uri="{FF2B5EF4-FFF2-40B4-BE49-F238E27FC236}">
                    <a16:creationId xmlns:a16="http://schemas.microsoft.com/office/drawing/2014/main" xmlns="" id="{6EED9222-E9A9-498A-BF36-8F8602E6E3B8}"/>
                  </a:ext>
                </a:extLst>
              </p:cNvPr>
              <p:cNvSpPr/>
              <p:nvPr/>
            </p:nvSpPr>
            <p:spPr>
              <a:xfrm>
                <a:off x="4537545" y="4150763"/>
                <a:ext cx="20023" cy="20200"/>
              </a:xfrm>
              <a:custGeom>
                <a:avLst/>
                <a:gdLst>
                  <a:gd name="connsiteX0" fmla="*/ 8221 w 20023"/>
                  <a:gd name="connsiteY0" fmla="*/ 17695 h 20200"/>
                  <a:gd name="connsiteX1" fmla="*/ 666 w 20023"/>
                  <a:gd name="connsiteY1" fmla="*/ 17695 h 20200"/>
                  <a:gd name="connsiteX2" fmla="*/ 3070 w 20023"/>
                  <a:gd name="connsiteY2" fmla="*/ 6190 h 20200"/>
                  <a:gd name="connsiteX3" fmla="*/ 13201 w 20023"/>
                  <a:gd name="connsiteY3" fmla="*/ 1039 h 20200"/>
                  <a:gd name="connsiteX4" fmla="*/ 18181 w 20023"/>
                  <a:gd name="connsiteY4" fmla="*/ 4816 h 20200"/>
                  <a:gd name="connsiteX5" fmla="*/ 19555 w 20023"/>
                  <a:gd name="connsiteY5" fmla="*/ 14948 h 20200"/>
                  <a:gd name="connsiteX6" fmla="*/ 16979 w 20023"/>
                  <a:gd name="connsiteY6" fmla="*/ 18725 h 20200"/>
                  <a:gd name="connsiteX7" fmla="*/ 8221 w 20023"/>
                  <a:gd name="connsiteY7" fmla="*/ 17695 h 20200"/>
                  <a:gd name="connsiteX8" fmla="*/ 8221 w 20023"/>
                  <a:gd name="connsiteY8" fmla="*/ 17695 h 2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23" h="20200">
                    <a:moveTo>
                      <a:pt x="8221" y="17695"/>
                    </a:moveTo>
                    <a:cubicBezTo>
                      <a:pt x="7019" y="18897"/>
                      <a:pt x="-536" y="22675"/>
                      <a:pt x="666" y="17695"/>
                    </a:cubicBezTo>
                    <a:cubicBezTo>
                      <a:pt x="666" y="13917"/>
                      <a:pt x="-1910" y="11342"/>
                      <a:pt x="3070" y="6190"/>
                    </a:cubicBezTo>
                    <a:cubicBezTo>
                      <a:pt x="9423" y="1039"/>
                      <a:pt x="9423" y="3615"/>
                      <a:pt x="13201" y="1039"/>
                    </a:cubicBezTo>
                    <a:cubicBezTo>
                      <a:pt x="18181" y="-1537"/>
                      <a:pt x="18181" y="1039"/>
                      <a:pt x="18181" y="4816"/>
                    </a:cubicBezTo>
                    <a:cubicBezTo>
                      <a:pt x="16979" y="8594"/>
                      <a:pt x="18181" y="9968"/>
                      <a:pt x="19555" y="14948"/>
                    </a:cubicBezTo>
                    <a:cubicBezTo>
                      <a:pt x="20757" y="20099"/>
                      <a:pt x="19555" y="21301"/>
                      <a:pt x="16979" y="18725"/>
                    </a:cubicBezTo>
                    <a:cubicBezTo>
                      <a:pt x="13373" y="17695"/>
                      <a:pt x="9595" y="16321"/>
                      <a:pt x="8221" y="17695"/>
                    </a:cubicBezTo>
                    <a:lnTo>
                      <a:pt x="8221" y="176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6" name="任意多边形: 形状 3655">
                <a:extLst>
                  <a:ext uri="{FF2B5EF4-FFF2-40B4-BE49-F238E27FC236}">
                    <a16:creationId xmlns:a16="http://schemas.microsoft.com/office/drawing/2014/main" xmlns="" id="{711D5CE7-AAFC-40DD-B529-C230EE92DF22}"/>
                  </a:ext>
                </a:extLst>
              </p:cNvPr>
              <p:cNvSpPr/>
              <p:nvPr/>
            </p:nvSpPr>
            <p:spPr>
              <a:xfrm>
                <a:off x="4535120" y="4148539"/>
                <a:ext cx="25242" cy="24899"/>
              </a:xfrm>
              <a:custGeom>
                <a:avLst/>
                <a:gdLst>
                  <a:gd name="connsiteX0" fmla="*/ 515 w 25242"/>
                  <a:gd name="connsiteY0" fmla="*/ 20949 h 24899"/>
                  <a:gd name="connsiteX1" fmla="*/ 687 w 25242"/>
                  <a:gd name="connsiteY1" fmla="*/ 20091 h 24899"/>
                  <a:gd name="connsiteX2" fmla="*/ 687 w 25242"/>
                  <a:gd name="connsiteY2" fmla="*/ 20091 h 24899"/>
                  <a:gd name="connsiteX3" fmla="*/ 0 w 25242"/>
                  <a:gd name="connsiteY3" fmla="*/ 14768 h 24899"/>
                  <a:gd name="connsiteX4" fmla="*/ 0 w 25242"/>
                  <a:gd name="connsiteY4" fmla="*/ 14768 h 24899"/>
                  <a:gd name="connsiteX5" fmla="*/ 4121 w 25242"/>
                  <a:gd name="connsiteY5" fmla="*/ 6697 h 24899"/>
                  <a:gd name="connsiteX6" fmla="*/ 4121 w 25242"/>
                  <a:gd name="connsiteY6" fmla="*/ 6697 h 24899"/>
                  <a:gd name="connsiteX7" fmla="*/ 14596 w 25242"/>
                  <a:gd name="connsiteY7" fmla="*/ 1374 h 24899"/>
                  <a:gd name="connsiteX8" fmla="*/ 14596 w 25242"/>
                  <a:gd name="connsiteY8" fmla="*/ 1374 h 24899"/>
                  <a:gd name="connsiteX9" fmla="*/ 18889 w 25242"/>
                  <a:gd name="connsiteY9" fmla="*/ 0 h 24899"/>
                  <a:gd name="connsiteX10" fmla="*/ 18889 w 25242"/>
                  <a:gd name="connsiteY10" fmla="*/ 0 h 24899"/>
                  <a:gd name="connsiteX11" fmla="*/ 23182 w 25242"/>
                  <a:gd name="connsiteY11" fmla="*/ 8071 h 24899"/>
                  <a:gd name="connsiteX12" fmla="*/ 23182 w 25242"/>
                  <a:gd name="connsiteY12" fmla="*/ 8071 h 24899"/>
                  <a:gd name="connsiteX13" fmla="*/ 22838 w 25242"/>
                  <a:gd name="connsiteY13" fmla="*/ 10131 h 24899"/>
                  <a:gd name="connsiteX14" fmla="*/ 22838 w 25242"/>
                  <a:gd name="connsiteY14" fmla="*/ 10131 h 24899"/>
                  <a:gd name="connsiteX15" fmla="*/ 24556 w 25242"/>
                  <a:gd name="connsiteY15" fmla="*/ 16828 h 24899"/>
                  <a:gd name="connsiteX16" fmla="*/ 24556 w 25242"/>
                  <a:gd name="connsiteY16" fmla="*/ 16828 h 24899"/>
                  <a:gd name="connsiteX17" fmla="*/ 25242 w 25242"/>
                  <a:gd name="connsiteY17" fmla="*/ 20606 h 24899"/>
                  <a:gd name="connsiteX18" fmla="*/ 25242 w 25242"/>
                  <a:gd name="connsiteY18" fmla="*/ 20606 h 24899"/>
                  <a:gd name="connsiteX19" fmla="*/ 21808 w 25242"/>
                  <a:gd name="connsiteY19" fmla="*/ 24899 h 24899"/>
                  <a:gd name="connsiteX20" fmla="*/ 21808 w 25242"/>
                  <a:gd name="connsiteY20" fmla="*/ 24899 h 24899"/>
                  <a:gd name="connsiteX21" fmla="*/ 19060 w 25242"/>
                  <a:gd name="connsiteY21" fmla="*/ 23525 h 24899"/>
                  <a:gd name="connsiteX22" fmla="*/ 19060 w 25242"/>
                  <a:gd name="connsiteY22" fmla="*/ 23525 h 24899"/>
                  <a:gd name="connsiteX23" fmla="*/ 12707 w 25242"/>
                  <a:gd name="connsiteY23" fmla="*/ 21808 h 24899"/>
                  <a:gd name="connsiteX24" fmla="*/ 12707 w 25242"/>
                  <a:gd name="connsiteY24" fmla="*/ 21808 h 24899"/>
                  <a:gd name="connsiteX25" fmla="*/ 12535 w 25242"/>
                  <a:gd name="connsiteY25" fmla="*/ 21808 h 24899"/>
                  <a:gd name="connsiteX26" fmla="*/ 4980 w 25242"/>
                  <a:gd name="connsiteY26" fmla="*/ 24899 h 24899"/>
                  <a:gd name="connsiteX27" fmla="*/ 4980 w 25242"/>
                  <a:gd name="connsiteY27" fmla="*/ 24899 h 24899"/>
                  <a:gd name="connsiteX28" fmla="*/ 515 w 25242"/>
                  <a:gd name="connsiteY28" fmla="*/ 20949 h 24899"/>
                  <a:gd name="connsiteX29" fmla="*/ 515 w 25242"/>
                  <a:gd name="connsiteY29" fmla="*/ 20949 h 24899"/>
                  <a:gd name="connsiteX30" fmla="*/ 11848 w 25242"/>
                  <a:gd name="connsiteY30" fmla="*/ 20949 h 24899"/>
                  <a:gd name="connsiteX31" fmla="*/ 11848 w 25242"/>
                  <a:gd name="connsiteY31" fmla="*/ 20778 h 24899"/>
                  <a:gd name="connsiteX32" fmla="*/ 10818 w 25242"/>
                  <a:gd name="connsiteY32" fmla="*/ 19919 h 24899"/>
                  <a:gd name="connsiteX33" fmla="*/ 11848 w 25242"/>
                  <a:gd name="connsiteY33" fmla="*/ 20949 h 24899"/>
                  <a:gd name="connsiteX34" fmla="*/ 11848 w 25242"/>
                  <a:gd name="connsiteY34" fmla="*/ 20949 h 24899"/>
                  <a:gd name="connsiteX35" fmla="*/ 17000 w 25242"/>
                  <a:gd name="connsiteY35" fmla="*/ 5323 h 24899"/>
                  <a:gd name="connsiteX36" fmla="*/ 7212 w 25242"/>
                  <a:gd name="connsiteY36" fmla="*/ 10131 h 24899"/>
                  <a:gd name="connsiteX37" fmla="*/ 7212 w 25242"/>
                  <a:gd name="connsiteY37" fmla="*/ 10131 h 24899"/>
                  <a:gd name="connsiteX38" fmla="*/ 4808 w 25242"/>
                  <a:gd name="connsiteY38" fmla="*/ 14596 h 24899"/>
                  <a:gd name="connsiteX39" fmla="*/ 4808 w 25242"/>
                  <a:gd name="connsiteY39" fmla="*/ 14596 h 24899"/>
                  <a:gd name="connsiteX40" fmla="*/ 5323 w 25242"/>
                  <a:gd name="connsiteY40" fmla="*/ 19919 h 24899"/>
                  <a:gd name="connsiteX41" fmla="*/ 5323 w 25242"/>
                  <a:gd name="connsiteY41" fmla="*/ 19919 h 24899"/>
                  <a:gd name="connsiteX42" fmla="*/ 8758 w 25242"/>
                  <a:gd name="connsiteY42" fmla="*/ 18374 h 24899"/>
                  <a:gd name="connsiteX43" fmla="*/ 8758 w 25242"/>
                  <a:gd name="connsiteY43" fmla="*/ 18374 h 24899"/>
                  <a:gd name="connsiteX44" fmla="*/ 12192 w 25242"/>
                  <a:gd name="connsiteY44" fmla="*/ 17000 h 24899"/>
                  <a:gd name="connsiteX45" fmla="*/ 12192 w 25242"/>
                  <a:gd name="connsiteY45" fmla="*/ 17000 h 24899"/>
                  <a:gd name="connsiteX46" fmla="*/ 19747 w 25242"/>
                  <a:gd name="connsiteY46" fmla="*/ 19060 h 24899"/>
                  <a:gd name="connsiteX47" fmla="*/ 19747 w 25242"/>
                  <a:gd name="connsiteY47" fmla="*/ 19060 h 24899"/>
                  <a:gd name="connsiteX48" fmla="*/ 19576 w 25242"/>
                  <a:gd name="connsiteY48" fmla="*/ 18030 h 24899"/>
                  <a:gd name="connsiteX49" fmla="*/ 19576 w 25242"/>
                  <a:gd name="connsiteY49" fmla="*/ 18030 h 24899"/>
                  <a:gd name="connsiteX50" fmla="*/ 17687 w 25242"/>
                  <a:gd name="connsiteY50" fmla="*/ 10131 h 24899"/>
                  <a:gd name="connsiteX51" fmla="*/ 17687 w 25242"/>
                  <a:gd name="connsiteY51" fmla="*/ 10131 h 24899"/>
                  <a:gd name="connsiteX52" fmla="*/ 18202 w 25242"/>
                  <a:gd name="connsiteY52" fmla="*/ 7384 h 24899"/>
                  <a:gd name="connsiteX53" fmla="*/ 18202 w 25242"/>
                  <a:gd name="connsiteY53" fmla="*/ 7384 h 24899"/>
                  <a:gd name="connsiteX54" fmla="*/ 18202 w 25242"/>
                  <a:gd name="connsiteY54" fmla="*/ 5152 h 24899"/>
                  <a:gd name="connsiteX55" fmla="*/ 18202 w 25242"/>
                  <a:gd name="connsiteY55" fmla="*/ 5152 h 24899"/>
                  <a:gd name="connsiteX56" fmla="*/ 17000 w 25242"/>
                  <a:gd name="connsiteY56" fmla="*/ 5323 h 24899"/>
                  <a:gd name="connsiteX57" fmla="*/ 17000 w 25242"/>
                  <a:gd name="connsiteY57" fmla="*/ 5323 h 2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5242" h="24899">
                    <a:moveTo>
                      <a:pt x="515" y="20949"/>
                    </a:moveTo>
                    <a:cubicBezTo>
                      <a:pt x="515" y="20434"/>
                      <a:pt x="515" y="19919"/>
                      <a:pt x="687" y="20091"/>
                    </a:cubicBezTo>
                    <a:lnTo>
                      <a:pt x="687" y="20091"/>
                    </a:lnTo>
                    <a:cubicBezTo>
                      <a:pt x="687" y="18717"/>
                      <a:pt x="0" y="17172"/>
                      <a:pt x="0" y="14768"/>
                    </a:cubicBezTo>
                    <a:lnTo>
                      <a:pt x="0" y="14768"/>
                    </a:lnTo>
                    <a:cubicBezTo>
                      <a:pt x="0" y="12364"/>
                      <a:pt x="1031" y="9616"/>
                      <a:pt x="4121" y="6697"/>
                    </a:cubicBezTo>
                    <a:lnTo>
                      <a:pt x="4121" y="6697"/>
                    </a:lnTo>
                    <a:cubicBezTo>
                      <a:pt x="10818" y="1202"/>
                      <a:pt x="12192" y="3263"/>
                      <a:pt x="14596" y="1374"/>
                    </a:cubicBezTo>
                    <a:lnTo>
                      <a:pt x="14596" y="1374"/>
                    </a:lnTo>
                    <a:cubicBezTo>
                      <a:pt x="16141" y="687"/>
                      <a:pt x="17343" y="172"/>
                      <a:pt x="18889" y="0"/>
                    </a:cubicBezTo>
                    <a:lnTo>
                      <a:pt x="18889" y="0"/>
                    </a:lnTo>
                    <a:cubicBezTo>
                      <a:pt x="23182" y="515"/>
                      <a:pt x="23182" y="5152"/>
                      <a:pt x="23182" y="8071"/>
                    </a:cubicBezTo>
                    <a:lnTo>
                      <a:pt x="23182" y="8071"/>
                    </a:lnTo>
                    <a:cubicBezTo>
                      <a:pt x="22838" y="9101"/>
                      <a:pt x="22838" y="9616"/>
                      <a:pt x="22838" y="10131"/>
                    </a:cubicBezTo>
                    <a:lnTo>
                      <a:pt x="22838" y="10131"/>
                    </a:lnTo>
                    <a:cubicBezTo>
                      <a:pt x="22838" y="11333"/>
                      <a:pt x="23525" y="13051"/>
                      <a:pt x="24556" y="16828"/>
                    </a:cubicBezTo>
                    <a:lnTo>
                      <a:pt x="24556" y="16828"/>
                    </a:lnTo>
                    <a:cubicBezTo>
                      <a:pt x="24899" y="18374"/>
                      <a:pt x="25242" y="19576"/>
                      <a:pt x="25242" y="20606"/>
                    </a:cubicBezTo>
                    <a:lnTo>
                      <a:pt x="25242" y="20606"/>
                    </a:lnTo>
                    <a:cubicBezTo>
                      <a:pt x="25242" y="21980"/>
                      <a:pt x="24556" y="24727"/>
                      <a:pt x="21808" y="24899"/>
                    </a:cubicBezTo>
                    <a:lnTo>
                      <a:pt x="21808" y="24899"/>
                    </a:lnTo>
                    <a:cubicBezTo>
                      <a:pt x="19919" y="24727"/>
                      <a:pt x="19060" y="23869"/>
                      <a:pt x="19060" y="23525"/>
                    </a:cubicBezTo>
                    <a:lnTo>
                      <a:pt x="19060" y="23525"/>
                    </a:lnTo>
                    <a:cubicBezTo>
                      <a:pt x="16313" y="22667"/>
                      <a:pt x="13737" y="21808"/>
                      <a:pt x="12707" y="21808"/>
                    </a:cubicBezTo>
                    <a:lnTo>
                      <a:pt x="12707" y="21808"/>
                    </a:lnTo>
                    <a:lnTo>
                      <a:pt x="12535" y="21808"/>
                    </a:lnTo>
                    <a:cubicBezTo>
                      <a:pt x="10818" y="23182"/>
                      <a:pt x="8071" y="24727"/>
                      <a:pt x="4980" y="24899"/>
                    </a:cubicBezTo>
                    <a:lnTo>
                      <a:pt x="4980" y="24899"/>
                    </a:lnTo>
                    <a:cubicBezTo>
                      <a:pt x="3091" y="24899"/>
                      <a:pt x="515" y="23182"/>
                      <a:pt x="515" y="20949"/>
                    </a:cubicBezTo>
                    <a:lnTo>
                      <a:pt x="515" y="20949"/>
                    </a:lnTo>
                    <a:close/>
                    <a:moveTo>
                      <a:pt x="11848" y="20949"/>
                    </a:moveTo>
                    <a:lnTo>
                      <a:pt x="11848" y="20778"/>
                    </a:lnTo>
                    <a:lnTo>
                      <a:pt x="10818" y="19919"/>
                    </a:lnTo>
                    <a:lnTo>
                      <a:pt x="11848" y="20949"/>
                    </a:lnTo>
                    <a:lnTo>
                      <a:pt x="11848" y="20949"/>
                    </a:lnTo>
                    <a:close/>
                    <a:moveTo>
                      <a:pt x="17000" y="5323"/>
                    </a:moveTo>
                    <a:cubicBezTo>
                      <a:pt x="11677" y="8586"/>
                      <a:pt x="12879" y="5495"/>
                      <a:pt x="7212" y="10131"/>
                    </a:cubicBezTo>
                    <a:lnTo>
                      <a:pt x="7212" y="10131"/>
                    </a:lnTo>
                    <a:cubicBezTo>
                      <a:pt x="4980" y="12364"/>
                      <a:pt x="4808" y="13394"/>
                      <a:pt x="4808" y="14596"/>
                    </a:cubicBezTo>
                    <a:lnTo>
                      <a:pt x="4808" y="14596"/>
                    </a:lnTo>
                    <a:cubicBezTo>
                      <a:pt x="4808" y="15626"/>
                      <a:pt x="5323" y="17172"/>
                      <a:pt x="5323" y="19919"/>
                    </a:cubicBezTo>
                    <a:lnTo>
                      <a:pt x="5323" y="19919"/>
                    </a:lnTo>
                    <a:cubicBezTo>
                      <a:pt x="6525" y="19576"/>
                      <a:pt x="8414" y="18545"/>
                      <a:pt x="8758" y="18374"/>
                    </a:cubicBezTo>
                    <a:lnTo>
                      <a:pt x="8758" y="18374"/>
                    </a:lnTo>
                    <a:cubicBezTo>
                      <a:pt x="9960" y="17172"/>
                      <a:pt x="11333" y="17000"/>
                      <a:pt x="12192" y="17000"/>
                    </a:cubicBezTo>
                    <a:lnTo>
                      <a:pt x="12192" y="17000"/>
                    </a:lnTo>
                    <a:cubicBezTo>
                      <a:pt x="14424" y="17000"/>
                      <a:pt x="16656" y="17859"/>
                      <a:pt x="19747" y="19060"/>
                    </a:cubicBezTo>
                    <a:lnTo>
                      <a:pt x="19747" y="19060"/>
                    </a:lnTo>
                    <a:cubicBezTo>
                      <a:pt x="19747" y="18717"/>
                      <a:pt x="19576" y="18374"/>
                      <a:pt x="19576" y="18030"/>
                    </a:cubicBezTo>
                    <a:lnTo>
                      <a:pt x="19576" y="18030"/>
                    </a:lnTo>
                    <a:cubicBezTo>
                      <a:pt x="18717" y="14596"/>
                      <a:pt x="17687" y="12879"/>
                      <a:pt x="17687" y="10131"/>
                    </a:cubicBezTo>
                    <a:lnTo>
                      <a:pt x="17687" y="10131"/>
                    </a:lnTo>
                    <a:cubicBezTo>
                      <a:pt x="17687" y="8929"/>
                      <a:pt x="17859" y="7727"/>
                      <a:pt x="18202" y="7384"/>
                    </a:cubicBezTo>
                    <a:lnTo>
                      <a:pt x="18202" y="7384"/>
                    </a:lnTo>
                    <a:cubicBezTo>
                      <a:pt x="18202" y="6525"/>
                      <a:pt x="18202" y="5667"/>
                      <a:pt x="18202" y="5152"/>
                    </a:cubicBezTo>
                    <a:lnTo>
                      <a:pt x="18202" y="5152"/>
                    </a:lnTo>
                    <a:cubicBezTo>
                      <a:pt x="17859" y="4980"/>
                      <a:pt x="17515" y="5152"/>
                      <a:pt x="17000" y="5323"/>
                    </a:cubicBezTo>
                    <a:lnTo>
                      <a:pt x="17000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" name="图形 7">
              <a:extLst>
                <a:ext uri="{FF2B5EF4-FFF2-40B4-BE49-F238E27FC236}">
                  <a16:creationId xmlns:a16="http://schemas.microsoft.com/office/drawing/2014/main" xmlns="" id="{C42E52F1-B98A-48CF-9343-F90D8798D759}"/>
                </a:ext>
              </a:extLst>
            </p:cNvPr>
            <p:cNvGrpSpPr/>
            <p:nvPr/>
          </p:nvGrpSpPr>
          <p:grpSpPr>
            <a:xfrm>
              <a:off x="4622180" y="4218600"/>
              <a:ext cx="14438" cy="18373"/>
              <a:chOff x="4622180" y="4218600"/>
              <a:chExt cx="14438" cy="18373"/>
            </a:xfrm>
            <a:solidFill>
              <a:srgbClr val="B4B4B4"/>
            </a:solidFill>
          </p:grpSpPr>
          <p:sp>
            <p:nvSpPr>
              <p:cNvPr id="3653" name="任意多边形: 形状 3652">
                <a:extLst>
                  <a:ext uri="{FF2B5EF4-FFF2-40B4-BE49-F238E27FC236}">
                    <a16:creationId xmlns:a16="http://schemas.microsoft.com/office/drawing/2014/main" xmlns="" id="{ECCA0C5C-BDB7-4C22-B809-88E775B11A87}"/>
                  </a:ext>
                </a:extLst>
              </p:cNvPr>
              <p:cNvSpPr/>
              <p:nvPr/>
            </p:nvSpPr>
            <p:spPr>
              <a:xfrm>
                <a:off x="4624581" y="4221090"/>
                <a:ext cx="9618" cy="13395"/>
              </a:xfrm>
              <a:custGeom>
                <a:avLst/>
                <a:gdLst>
                  <a:gd name="connsiteX0" fmla="*/ 5841 w 9618"/>
                  <a:gd name="connsiteY0" fmla="*/ 11934 h 13395"/>
                  <a:gd name="connsiteX1" fmla="*/ 9619 w 9618"/>
                  <a:gd name="connsiteY1" fmla="*/ 1803 h 13395"/>
                  <a:gd name="connsiteX2" fmla="*/ 4639 w 9618"/>
                  <a:gd name="connsiteY2" fmla="*/ 3005 h 13395"/>
                  <a:gd name="connsiteX3" fmla="*/ 861 w 9618"/>
                  <a:gd name="connsiteY3" fmla="*/ 11934 h 13395"/>
                  <a:gd name="connsiteX4" fmla="*/ 5841 w 9618"/>
                  <a:gd name="connsiteY4" fmla="*/ 11934 h 13395"/>
                  <a:gd name="connsiteX5" fmla="*/ 5841 w 9618"/>
                  <a:gd name="connsiteY5" fmla="*/ 11934 h 1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" h="13395">
                    <a:moveTo>
                      <a:pt x="5841" y="11934"/>
                    </a:moveTo>
                    <a:cubicBezTo>
                      <a:pt x="5841" y="10732"/>
                      <a:pt x="8417" y="5581"/>
                      <a:pt x="9619" y="1803"/>
                    </a:cubicBezTo>
                    <a:cubicBezTo>
                      <a:pt x="9619" y="-773"/>
                      <a:pt x="7043" y="-773"/>
                      <a:pt x="4639" y="3005"/>
                    </a:cubicBezTo>
                    <a:cubicBezTo>
                      <a:pt x="2063" y="7985"/>
                      <a:pt x="-1714" y="9358"/>
                      <a:pt x="861" y="11934"/>
                    </a:cubicBezTo>
                    <a:cubicBezTo>
                      <a:pt x="4639" y="13136"/>
                      <a:pt x="5841" y="14510"/>
                      <a:pt x="5841" y="11934"/>
                    </a:cubicBezTo>
                    <a:lnTo>
                      <a:pt x="5841" y="119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4" name="任意多边形: 形状 3653">
                <a:extLst>
                  <a:ext uri="{FF2B5EF4-FFF2-40B4-BE49-F238E27FC236}">
                    <a16:creationId xmlns:a16="http://schemas.microsoft.com/office/drawing/2014/main" xmlns="" id="{A1BFDCA1-37B6-435B-B8BE-7BD68108DB9B}"/>
                  </a:ext>
                </a:extLst>
              </p:cNvPr>
              <p:cNvSpPr/>
              <p:nvPr/>
            </p:nvSpPr>
            <p:spPr>
              <a:xfrm>
                <a:off x="4622180" y="4218600"/>
                <a:ext cx="14438" cy="18373"/>
              </a:xfrm>
              <a:custGeom>
                <a:avLst/>
                <a:gdLst>
                  <a:gd name="connsiteX0" fmla="*/ 9273 w 14438"/>
                  <a:gd name="connsiteY0" fmla="*/ 17687 h 18373"/>
                  <a:gd name="connsiteX1" fmla="*/ 7556 w 14438"/>
                  <a:gd name="connsiteY1" fmla="*/ 18374 h 18373"/>
                  <a:gd name="connsiteX2" fmla="*/ 7556 w 14438"/>
                  <a:gd name="connsiteY2" fmla="*/ 18374 h 18373"/>
                  <a:gd name="connsiteX3" fmla="*/ 1545 w 14438"/>
                  <a:gd name="connsiteY3" fmla="*/ 16141 h 18373"/>
                  <a:gd name="connsiteX4" fmla="*/ 1545 w 14438"/>
                  <a:gd name="connsiteY4" fmla="*/ 16141 h 18373"/>
                  <a:gd name="connsiteX5" fmla="*/ 0 w 14438"/>
                  <a:gd name="connsiteY5" fmla="*/ 12879 h 18373"/>
                  <a:gd name="connsiteX6" fmla="*/ 0 w 14438"/>
                  <a:gd name="connsiteY6" fmla="*/ 12879 h 18373"/>
                  <a:gd name="connsiteX7" fmla="*/ 4980 w 14438"/>
                  <a:gd name="connsiteY7" fmla="*/ 4293 h 18373"/>
                  <a:gd name="connsiteX8" fmla="*/ 4980 w 14438"/>
                  <a:gd name="connsiteY8" fmla="*/ 4293 h 18373"/>
                  <a:gd name="connsiteX9" fmla="*/ 10818 w 14438"/>
                  <a:gd name="connsiteY9" fmla="*/ 0 h 18373"/>
                  <a:gd name="connsiteX10" fmla="*/ 10818 w 14438"/>
                  <a:gd name="connsiteY10" fmla="*/ 0 h 18373"/>
                  <a:gd name="connsiteX11" fmla="*/ 14424 w 14438"/>
                  <a:gd name="connsiteY11" fmla="*/ 4980 h 18373"/>
                  <a:gd name="connsiteX12" fmla="*/ 14424 w 14438"/>
                  <a:gd name="connsiteY12" fmla="*/ 4980 h 18373"/>
                  <a:gd name="connsiteX13" fmla="*/ 10818 w 14438"/>
                  <a:gd name="connsiteY13" fmla="*/ 14424 h 18373"/>
                  <a:gd name="connsiteX14" fmla="*/ 10818 w 14438"/>
                  <a:gd name="connsiteY14" fmla="*/ 14424 h 18373"/>
                  <a:gd name="connsiteX15" fmla="*/ 10818 w 14438"/>
                  <a:gd name="connsiteY15" fmla="*/ 14424 h 18373"/>
                  <a:gd name="connsiteX16" fmla="*/ 10818 w 14438"/>
                  <a:gd name="connsiteY16" fmla="*/ 14424 h 18373"/>
                  <a:gd name="connsiteX17" fmla="*/ 10818 w 14438"/>
                  <a:gd name="connsiteY17" fmla="*/ 18374 h 18373"/>
                  <a:gd name="connsiteX18" fmla="*/ 9273 w 14438"/>
                  <a:gd name="connsiteY18" fmla="*/ 17687 h 18373"/>
                  <a:gd name="connsiteX19" fmla="*/ 9273 w 14438"/>
                  <a:gd name="connsiteY19" fmla="*/ 17687 h 18373"/>
                  <a:gd name="connsiteX20" fmla="*/ 8242 w 14438"/>
                  <a:gd name="connsiteY20" fmla="*/ 14424 h 18373"/>
                  <a:gd name="connsiteX21" fmla="*/ 9273 w 14438"/>
                  <a:gd name="connsiteY21" fmla="*/ 12192 h 18373"/>
                  <a:gd name="connsiteX22" fmla="*/ 8242 w 14438"/>
                  <a:gd name="connsiteY22" fmla="*/ 14424 h 18373"/>
                  <a:gd name="connsiteX23" fmla="*/ 8242 w 14438"/>
                  <a:gd name="connsiteY23" fmla="*/ 14424 h 18373"/>
                  <a:gd name="connsiteX24" fmla="*/ 6010 w 14438"/>
                  <a:gd name="connsiteY24" fmla="*/ 12879 h 18373"/>
                  <a:gd name="connsiteX25" fmla="*/ 7212 w 14438"/>
                  <a:gd name="connsiteY25" fmla="*/ 9616 h 18373"/>
                  <a:gd name="connsiteX26" fmla="*/ 7212 w 14438"/>
                  <a:gd name="connsiteY26" fmla="*/ 9616 h 18373"/>
                  <a:gd name="connsiteX27" fmla="*/ 5838 w 14438"/>
                  <a:gd name="connsiteY27" fmla="*/ 11505 h 18373"/>
                  <a:gd name="connsiteX28" fmla="*/ 5838 w 14438"/>
                  <a:gd name="connsiteY28" fmla="*/ 11505 h 18373"/>
                  <a:gd name="connsiteX29" fmla="*/ 4980 w 14438"/>
                  <a:gd name="connsiteY29" fmla="*/ 12535 h 18373"/>
                  <a:gd name="connsiteX30" fmla="*/ 4980 w 14438"/>
                  <a:gd name="connsiteY30" fmla="*/ 12535 h 18373"/>
                  <a:gd name="connsiteX31" fmla="*/ 6010 w 14438"/>
                  <a:gd name="connsiteY31" fmla="*/ 12879 h 18373"/>
                  <a:gd name="connsiteX32" fmla="*/ 6010 w 14438"/>
                  <a:gd name="connsiteY32" fmla="*/ 12879 h 18373"/>
                  <a:gd name="connsiteX33" fmla="*/ 4808 w 14438"/>
                  <a:gd name="connsiteY33" fmla="*/ 12707 h 18373"/>
                  <a:gd name="connsiteX34" fmla="*/ 4808 w 14438"/>
                  <a:gd name="connsiteY34" fmla="*/ 12707 h 18373"/>
                  <a:gd name="connsiteX35" fmla="*/ 4808 w 14438"/>
                  <a:gd name="connsiteY35" fmla="*/ 12707 h 18373"/>
                  <a:gd name="connsiteX36" fmla="*/ 4808 w 14438"/>
                  <a:gd name="connsiteY36" fmla="*/ 12707 h 18373"/>
                  <a:gd name="connsiteX37" fmla="*/ 4808 w 14438"/>
                  <a:gd name="connsiteY37" fmla="*/ 12707 h 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438" h="18373">
                    <a:moveTo>
                      <a:pt x="9273" y="17687"/>
                    </a:moveTo>
                    <a:cubicBezTo>
                      <a:pt x="8757" y="18030"/>
                      <a:pt x="8242" y="18374"/>
                      <a:pt x="7556" y="18374"/>
                    </a:cubicBezTo>
                    <a:lnTo>
                      <a:pt x="7556" y="18374"/>
                    </a:lnTo>
                    <a:cubicBezTo>
                      <a:pt x="5495" y="18202"/>
                      <a:pt x="4636" y="17343"/>
                      <a:pt x="1545" y="16141"/>
                    </a:cubicBezTo>
                    <a:lnTo>
                      <a:pt x="1545" y="16141"/>
                    </a:lnTo>
                    <a:cubicBezTo>
                      <a:pt x="687" y="15283"/>
                      <a:pt x="0" y="14081"/>
                      <a:pt x="0" y="12879"/>
                    </a:cubicBezTo>
                    <a:lnTo>
                      <a:pt x="0" y="12879"/>
                    </a:lnTo>
                    <a:cubicBezTo>
                      <a:pt x="687" y="8758"/>
                      <a:pt x="3263" y="8071"/>
                      <a:pt x="4980" y="4293"/>
                    </a:cubicBezTo>
                    <a:lnTo>
                      <a:pt x="4980" y="4293"/>
                    </a:lnTo>
                    <a:cubicBezTo>
                      <a:pt x="6697" y="1889"/>
                      <a:pt x="8242" y="172"/>
                      <a:pt x="10818" y="0"/>
                    </a:cubicBezTo>
                    <a:lnTo>
                      <a:pt x="10818" y="0"/>
                    </a:lnTo>
                    <a:cubicBezTo>
                      <a:pt x="13222" y="0"/>
                      <a:pt x="14596" y="2404"/>
                      <a:pt x="14424" y="4980"/>
                    </a:cubicBezTo>
                    <a:lnTo>
                      <a:pt x="14424" y="4980"/>
                    </a:lnTo>
                    <a:cubicBezTo>
                      <a:pt x="13222" y="8586"/>
                      <a:pt x="10818" y="13909"/>
                      <a:pt x="10818" y="14424"/>
                    </a:cubicBezTo>
                    <a:lnTo>
                      <a:pt x="10818" y="14424"/>
                    </a:lnTo>
                    <a:cubicBezTo>
                      <a:pt x="10818" y="14424"/>
                      <a:pt x="10818" y="14424"/>
                      <a:pt x="10818" y="14424"/>
                    </a:cubicBezTo>
                    <a:lnTo>
                      <a:pt x="10818" y="14424"/>
                    </a:lnTo>
                    <a:lnTo>
                      <a:pt x="10818" y="18374"/>
                    </a:lnTo>
                    <a:lnTo>
                      <a:pt x="9273" y="17687"/>
                    </a:lnTo>
                    <a:lnTo>
                      <a:pt x="9273" y="17687"/>
                    </a:lnTo>
                    <a:close/>
                    <a:moveTo>
                      <a:pt x="8242" y="14424"/>
                    </a:moveTo>
                    <a:lnTo>
                      <a:pt x="9273" y="12192"/>
                    </a:lnTo>
                    <a:lnTo>
                      <a:pt x="8242" y="14424"/>
                    </a:lnTo>
                    <a:lnTo>
                      <a:pt x="8242" y="14424"/>
                    </a:lnTo>
                    <a:close/>
                    <a:moveTo>
                      <a:pt x="6010" y="12879"/>
                    </a:moveTo>
                    <a:cubicBezTo>
                      <a:pt x="6353" y="11848"/>
                      <a:pt x="6697" y="10647"/>
                      <a:pt x="7212" y="9616"/>
                    </a:cubicBezTo>
                    <a:lnTo>
                      <a:pt x="7212" y="9616"/>
                    </a:lnTo>
                    <a:cubicBezTo>
                      <a:pt x="6697" y="10303"/>
                      <a:pt x="6182" y="10990"/>
                      <a:pt x="5838" y="11505"/>
                    </a:cubicBezTo>
                    <a:lnTo>
                      <a:pt x="5838" y="11505"/>
                    </a:lnTo>
                    <a:cubicBezTo>
                      <a:pt x="5323" y="12020"/>
                      <a:pt x="5152" y="12364"/>
                      <a:pt x="4980" y="12535"/>
                    </a:cubicBezTo>
                    <a:lnTo>
                      <a:pt x="4980" y="12535"/>
                    </a:lnTo>
                    <a:cubicBezTo>
                      <a:pt x="5323" y="12707"/>
                      <a:pt x="5667" y="12879"/>
                      <a:pt x="6010" y="12879"/>
                    </a:cubicBezTo>
                    <a:lnTo>
                      <a:pt x="6010" y="12879"/>
                    </a:lnTo>
                    <a:close/>
                    <a:moveTo>
                      <a:pt x="4808" y="12707"/>
                    </a:moveTo>
                    <a:cubicBezTo>
                      <a:pt x="4808" y="12707"/>
                      <a:pt x="4808" y="12707"/>
                      <a:pt x="4808" y="12707"/>
                    </a:cubicBezTo>
                    <a:lnTo>
                      <a:pt x="4808" y="12707"/>
                    </a:lnTo>
                    <a:cubicBezTo>
                      <a:pt x="4808" y="12707"/>
                      <a:pt x="4808" y="12707"/>
                      <a:pt x="4808" y="12707"/>
                    </a:cubicBezTo>
                    <a:lnTo>
                      <a:pt x="4808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" name="图形 7">
              <a:extLst>
                <a:ext uri="{FF2B5EF4-FFF2-40B4-BE49-F238E27FC236}">
                  <a16:creationId xmlns:a16="http://schemas.microsoft.com/office/drawing/2014/main" xmlns="" id="{A467FA08-8E19-4076-80A8-C16401D58556}"/>
                </a:ext>
              </a:extLst>
            </p:cNvPr>
            <p:cNvGrpSpPr/>
            <p:nvPr/>
          </p:nvGrpSpPr>
          <p:grpSpPr>
            <a:xfrm>
              <a:off x="4973854" y="4478406"/>
              <a:ext cx="16656" cy="30050"/>
              <a:chOff x="4973854" y="4478406"/>
              <a:chExt cx="16656" cy="30050"/>
            </a:xfrm>
            <a:solidFill>
              <a:srgbClr val="B4B4B4"/>
            </a:solidFill>
          </p:grpSpPr>
          <p:sp>
            <p:nvSpPr>
              <p:cNvPr id="3651" name="任意多边形: 形状 3650">
                <a:extLst>
                  <a:ext uri="{FF2B5EF4-FFF2-40B4-BE49-F238E27FC236}">
                    <a16:creationId xmlns:a16="http://schemas.microsoft.com/office/drawing/2014/main" xmlns="" id="{EFA3FAE7-97FC-4540-A43D-6240BA632788}"/>
                  </a:ext>
                </a:extLst>
              </p:cNvPr>
              <p:cNvSpPr/>
              <p:nvPr/>
            </p:nvSpPr>
            <p:spPr>
              <a:xfrm>
                <a:off x="4976484" y="4480654"/>
                <a:ext cx="11769" cy="25293"/>
              </a:xfrm>
              <a:custGeom>
                <a:avLst/>
                <a:gdLst>
                  <a:gd name="connsiteX0" fmla="*/ 3895 w 11769"/>
                  <a:gd name="connsiteY0" fmla="*/ 24711 h 25293"/>
                  <a:gd name="connsiteX1" fmla="*/ 7673 w 11769"/>
                  <a:gd name="connsiteY1" fmla="*/ 16984 h 25293"/>
                  <a:gd name="connsiteX2" fmla="*/ 11451 w 11769"/>
                  <a:gd name="connsiteY2" fmla="*/ 9257 h 25293"/>
                  <a:gd name="connsiteX3" fmla="*/ 6471 w 11769"/>
                  <a:gd name="connsiteY3" fmla="*/ 1701 h 25293"/>
                  <a:gd name="connsiteX4" fmla="*/ 289 w 11769"/>
                  <a:gd name="connsiteY4" fmla="*/ 13206 h 25293"/>
                  <a:gd name="connsiteX5" fmla="*/ 3895 w 11769"/>
                  <a:gd name="connsiteY5" fmla="*/ 24711 h 25293"/>
                  <a:gd name="connsiteX6" fmla="*/ 3895 w 11769"/>
                  <a:gd name="connsiteY6" fmla="*/ 24711 h 2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9" h="25293">
                    <a:moveTo>
                      <a:pt x="3895" y="24711"/>
                    </a:moveTo>
                    <a:cubicBezTo>
                      <a:pt x="5097" y="22135"/>
                      <a:pt x="5097" y="18358"/>
                      <a:pt x="7673" y="16984"/>
                    </a:cubicBezTo>
                    <a:cubicBezTo>
                      <a:pt x="10249" y="15782"/>
                      <a:pt x="12653" y="14408"/>
                      <a:pt x="11451" y="9257"/>
                    </a:cubicBezTo>
                    <a:cubicBezTo>
                      <a:pt x="10249" y="4277"/>
                      <a:pt x="7673" y="-3451"/>
                      <a:pt x="6471" y="1701"/>
                    </a:cubicBezTo>
                    <a:cubicBezTo>
                      <a:pt x="5269" y="6681"/>
                      <a:pt x="1491" y="5479"/>
                      <a:pt x="289" y="13206"/>
                    </a:cubicBezTo>
                    <a:cubicBezTo>
                      <a:pt x="-1256" y="20933"/>
                      <a:pt x="3895" y="27287"/>
                      <a:pt x="3895" y="24711"/>
                    </a:cubicBezTo>
                    <a:lnTo>
                      <a:pt x="3895" y="247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2" name="任意多边形: 形状 3651">
                <a:extLst>
                  <a:ext uri="{FF2B5EF4-FFF2-40B4-BE49-F238E27FC236}">
                    <a16:creationId xmlns:a16="http://schemas.microsoft.com/office/drawing/2014/main" xmlns="" id="{B3D5BEAE-9890-4DCE-A68C-1FED9DD59E67}"/>
                  </a:ext>
                </a:extLst>
              </p:cNvPr>
              <p:cNvSpPr/>
              <p:nvPr/>
            </p:nvSpPr>
            <p:spPr>
              <a:xfrm>
                <a:off x="4973854" y="4478406"/>
                <a:ext cx="16656" cy="30050"/>
              </a:xfrm>
              <a:custGeom>
                <a:avLst/>
                <a:gdLst>
                  <a:gd name="connsiteX0" fmla="*/ 0 w 16656"/>
                  <a:gd name="connsiteY0" fmla="*/ 17858 h 30050"/>
                  <a:gd name="connsiteX1" fmla="*/ 171 w 16656"/>
                  <a:gd name="connsiteY1" fmla="*/ 15111 h 30050"/>
                  <a:gd name="connsiteX2" fmla="*/ 171 w 16656"/>
                  <a:gd name="connsiteY2" fmla="*/ 15111 h 30050"/>
                  <a:gd name="connsiteX3" fmla="*/ 6525 w 16656"/>
                  <a:gd name="connsiteY3" fmla="*/ 3606 h 30050"/>
                  <a:gd name="connsiteX4" fmla="*/ 6525 w 16656"/>
                  <a:gd name="connsiteY4" fmla="*/ 3606 h 30050"/>
                  <a:gd name="connsiteX5" fmla="*/ 9959 w 16656"/>
                  <a:gd name="connsiteY5" fmla="*/ 0 h 30050"/>
                  <a:gd name="connsiteX6" fmla="*/ 9959 w 16656"/>
                  <a:gd name="connsiteY6" fmla="*/ 0 h 30050"/>
                  <a:gd name="connsiteX7" fmla="*/ 16313 w 16656"/>
                  <a:gd name="connsiteY7" fmla="*/ 11161 h 30050"/>
                  <a:gd name="connsiteX8" fmla="*/ 16313 w 16656"/>
                  <a:gd name="connsiteY8" fmla="*/ 11161 h 30050"/>
                  <a:gd name="connsiteX9" fmla="*/ 16656 w 16656"/>
                  <a:gd name="connsiteY9" fmla="*/ 14252 h 30050"/>
                  <a:gd name="connsiteX10" fmla="*/ 16656 w 16656"/>
                  <a:gd name="connsiteY10" fmla="*/ 14252 h 30050"/>
                  <a:gd name="connsiteX11" fmla="*/ 11161 w 16656"/>
                  <a:gd name="connsiteY11" fmla="*/ 21636 h 30050"/>
                  <a:gd name="connsiteX12" fmla="*/ 11161 w 16656"/>
                  <a:gd name="connsiteY12" fmla="*/ 21636 h 30050"/>
                  <a:gd name="connsiteX13" fmla="*/ 8586 w 16656"/>
                  <a:gd name="connsiteY13" fmla="*/ 28161 h 30050"/>
                  <a:gd name="connsiteX14" fmla="*/ 8586 w 16656"/>
                  <a:gd name="connsiteY14" fmla="*/ 28161 h 30050"/>
                  <a:gd name="connsiteX15" fmla="*/ 8586 w 16656"/>
                  <a:gd name="connsiteY15" fmla="*/ 28161 h 30050"/>
                  <a:gd name="connsiteX16" fmla="*/ 6010 w 16656"/>
                  <a:gd name="connsiteY16" fmla="*/ 30050 h 30050"/>
                  <a:gd name="connsiteX17" fmla="*/ 6010 w 16656"/>
                  <a:gd name="connsiteY17" fmla="*/ 30050 h 30050"/>
                  <a:gd name="connsiteX18" fmla="*/ 0 w 16656"/>
                  <a:gd name="connsiteY18" fmla="*/ 17858 h 30050"/>
                  <a:gd name="connsiteX19" fmla="*/ 0 w 16656"/>
                  <a:gd name="connsiteY19" fmla="*/ 17858 h 30050"/>
                  <a:gd name="connsiteX20" fmla="*/ 4979 w 16656"/>
                  <a:gd name="connsiteY20" fmla="*/ 15969 h 30050"/>
                  <a:gd name="connsiteX21" fmla="*/ 4808 w 16656"/>
                  <a:gd name="connsiteY21" fmla="*/ 18030 h 30050"/>
                  <a:gd name="connsiteX22" fmla="*/ 4808 w 16656"/>
                  <a:gd name="connsiteY22" fmla="*/ 18030 h 30050"/>
                  <a:gd name="connsiteX23" fmla="*/ 5323 w 16656"/>
                  <a:gd name="connsiteY23" fmla="*/ 21980 h 30050"/>
                  <a:gd name="connsiteX24" fmla="*/ 5323 w 16656"/>
                  <a:gd name="connsiteY24" fmla="*/ 21980 h 30050"/>
                  <a:gd name="connsiteX25" fmla="*/ 8929 w 16656"/>
                  <a:gd name="connsiteY25" fmla="*/ 17172 h 30050"/>
                  <a:gd name="connsiteX26" fmla="*/ 8929 w 16656"/>
                  <a:gd name="connsiteY26" fmla="*/ 17172 h 30050"/>
                  <a:gd name="connsiteX27" fmla="*/ 11677 w 16656"/>
                  <a:gd name="connsiteY27" fmla="*/ 14252 h 30050"/>
                  <a:gd name="connsiteX28" fmla="*/ 11677 w 16656"/>
                  <a:gd name="connsiteY28" fmla="*/ 14252 h 30050"/>
                  <a:gd name="connsiteX29" fmla="*/ 11333 w 16656"/>
                  <a:gd name="connsiteY29" fmla="*/ 12364 h 30050"/>
                  <a:gd name="connsiteX30" fmla="*/ 11333 w 16656"/>
                  <a:gd name="connsiteY30" fmla="*/ 12364 h 30050"/>
                  <a:gd name="connsiteX31" fmla="*/ 9959 w 16656"/>
                  <a:gd name="connsiteY31" fmla="*/ 7384 h 30050"/>
                  <a:gd name="connsiteX32" fmla="*/ 9959 w 16656"/>
                  <a:gd name="connsiteY32" fmla="*/ 7384 h 30050"/>
                  <a:gd name="connsiteX33" fmla="*/ 4979 w 16656"/>
                  <a:gd name="connsiteY33" fmla="*/ 15969 h 30050"/>
                  <a:gd name="connsiteX34" fmla="*/ 4979 w 16656"/>
                  <a:gd name="connsiteY34" fmla="*/ 15969 h 3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656" h="30050">
                    <a:moveTo>
                      <a:pt x="0" y="17858"/>
                    </a:moveTo>
                    <a:cubicBezTo>
                      <a:pt x="0" y="17000"/>
                      <a:pt x="0" y="15969"/>
                      <a:pt x="171" y="15111"/>
                    </a:cubicBezTo>
                    <a:lnTo>
                      <a:pt x="171" y="15111"/>
                    </a:lnTo>
                    <a:cubicBezTo>
                      <a:pt x="1889" y="6353"/>
                      <a:pt x="6353" y="6697"/>
                      <a:pt x="6525" y="3606"/>
                    </a:cubicBezTo>
                    <a:lnTo>
                      <a:pt x="6525" y="3606"/>
                    </a:lnTo>
                    <a:cubicBezTo>
                      <a:pt x="6869" y="2404"/>
                      <a:pt x="7212" y="344"/>
                      <a:pt x="9959" y="0"/>
                    </a:cubicBezTo>
                    <a:lnTo>
                      <a:pt x="9959" y="0"/>
                    </a:lnTo>
                    <a:cubicBezTo>
                      <a:pt x="15454" y="2061"/>
                      <a:pt x="14424" y="7040"/>
                      <a:pt x="16313" y="11161"/>
                    </a:cubicBezTo>
                    <a:lnTo>
                      <a:pt x="16313" y="11161"/>
                    </a:lnTo>
                    <a:cubicBezTo>
                      <a:pt x="16656" y="12192"/>
                      <a:pt x="16656" y="13222"/>
                      <a:pt x="16656" y="14252"/>
                    </a:cubicBezTo>
                    <a:lnTo>
                      <a:pt x="16656" y="14252"/>
                    </a:lnTo>
                    <a:cubicBezTo>
                      <a:pt x="16656" y="18717"/>
                      <a:pt x="13050" y="20778"/>
                      <a:pt x="11161" y="21636"/>
                    </a:cubicBezTo>
                    <a:lnTo>
                      <a:pt x="11161" y="21636"/>
                    </a:lnTo>
                    <a:cubicBezTo>
                      <a:pt x="10474" y="21636"/>
                      <a:pt x="9959" y="24727"/>
                      <a:pt x="8586" y="28161"/>
                    </a:cubicBezTo>
                    <a:lnTo>
                      <a:pt x="8586" y="28161"/>
                    </a:lnTo>
                    <a:lnTo>
                      <a:pt x="8586" y="28161"/>
                    </a:lnTo>
                    <a:cubicBezTo>
                      <a:pt x="8242" y="29020"/>
                      <a:pt x="7384" y="30050"/>
                      <a:pt x="6010" y="30050"/>
                    </a:cubicBezTo>
                    <a:lnTo>
                      <a:pt x="6010" y="30050"/>
                    </a:lnTo>
                    <a:cubicBezTo>
                      <a:pt x="1373" y="28333"/>
                      <a:pt x="686" y="24212"/>
                      <a:pt x="0" y="17858"/>
                    </a:cubicBezTo>
                    <a:lnTo>
                      <a:pt x="0" y="17858"/>
                    </a:lnTo>
                    <a:close/>
                    <a:moveTo>
                      <a:pt x="4979" y="15969"/>
                    </a:moveTo>
                    <a:cubicBezTo>
                      <a:pt x="4808" y="16656"/>
                      <a:pt x="4808" y="17343"/>
                      <a:pt x="4808" y="18030"/>
                    </a:cubicBezTo>
                    <a:lnTo>
                      <a:pt x="4808" y="18030"/>
                    </a:lnTo>
                    <a:cubicBezTo>
                      <a:pt x="4808" y="19404"/>
                      <a:pt x="4979" y="20949"/>
                      <a:pt x="5323" y="21980"/>
                    </a:cubicBezTo>
                    <a:lnTo>
                      <a:pt x="5323" y="21980"/>
                    </a:lnTo>
                    <a:cubicBezTo>
                      <a:pt x="5838" y="20262"/>
                      <a:pt x="6697" y="18545"/>
                      <a:pt x="8929" y="17172"/>
                    </a:cubicBezTo>
                    <a:lnTo>
                      <a:pt x="8929" y="17172"/>
                    </a:lnTo>
                    <a:cubicBezTo>
                      <a:pt x="11161" y="15969"/>
                      <a:pt x="11677" y="15969"/>
                      <a:pt x="11677" y="14252"/>
                    </a:cubicBezTo>
                    <a:lnTo>
                      <a:pt x="11677" y="14252"/>
                    </a:lnTo>
                    <a:cubicBezTo>
                      <a:pt x="11677" y="13737"/>
                      <a:pt x="11677" y="13050"/>
                      <a:pt x="11333" y="12364"/>
                    </a:cubicBezTo>
                    <a:lnTo>
                      <a:pt x="11333" y="12364"/>
                    </a:lnTo>
                    <a:cubicBezTo>
                      <a:pt x="10990" y="10818"/>
                      <a:pt x="10474" y="8929"/>
                      <a:pt x="9959" y="7384"/>
                    </a:cubicBezTo>
                    <a:lnTo>
                      <a:pt x="9959" y="7384"/>
                    </a:lnTo>
                    <a:cubicBezTo>
                      <a:pt x="8071" y="11161"/>
                      <a:pt x="5666" y="10475"/>
                      <a:pt x="4979" y="15969"/>
                    </a:cubicBezTo>
                    <a:lnTo>
                      <a:pt x="4979" y="159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7">
              <a:extLst>
                <a:ext uri="{FF2B5EF4-FFF2-40B4-BE49-F238E27FC236}">
                  <a16:creationId xmlns:a16="http://schemas.microsoft.com/office/drawing/2014/main" xmlns="" id="{DD768E46-9264-44F6-9586-E3E630B55626}"/>
                </a:ext>
              </a:extLst>
            </p:cNvPr>
            <p:cNvGrpSpPr/>
            <p:nvPr/>
          </p:nvGrpSpPr>
          <p:grpSpPr>
            <a:xfrm>
              <a:off x="4848845" y="4928302"/>
              <a:ext cx="18545" cy="21464"/>
              <a:chOff x="4848845" y="4928302"/>
              <a:chExt cx="18545" cy="21464"/>
            </a:xfrm>
            <a:solidFill>
              <a:srgbClr val="B4B4B4"/>
            </a:solidFill>
          </p:grpSpPr>
          <p:sp>
            <p:nvSpPr>
              <p:cNvPr id="3649" name="任意多边形: 形状 3648">
                <a:extLst>
                  <a:ext uri="{FF2B5EF4-FFF2-40B4-BE49-F238E27FC236}">
                    <a16:creationId xmlns:a16="http://schemas.microsoft.com/office/drawing/2014/main" xmlns="" id="{E9A4A768-FE9E-4091-9FC9-9B44CA7C2E93}"/>
                  </a:ext>
                </a:extLst>
              </p:cNvPr>
              <p:cNvSpPr/>
              <p:nvPr/>
            </p:nvSpPr>
            <p:spPr>
              <a:xfrm>
                <a:off x="4851386" y="4930980"/>
                <a:ext cx="13608" cy="16452"/>
              </a:xfrm>
              <a:custGeom>
                <a:avLst/>
                <a:gdLst>
                  <a:gd name="connsiteX0" fmla="*/ 3297 w 13608"/>
                  <a:gd name="connsiteY0" fmla="*/ 14149 h 16452"/>
                  <a:gd name="connsiteX1" fmla="*/ 13428 w 13608"/>
                  <a:gd name="connsiteY1" fmla="*/ 12948 h 16452"/>
                  <a:gd name="connsiteX2" fmla="*/ 7075 w 13608"/>
                  <a:gd name="connsiteY2" fmla="*/ 2816 h 16452"/>
                  <a:gd name="connsiteX3" fmla="*/ 721 w 13608"/>
                  <a:gd name="connsiteY3" fmla="*/ 4018 h 16452"/>
                  <a:gd name="connsiteX4" fmla="*/ 3297 w 13608"/>
                  <a:gd name="connsiteY4" fmla="*/ 14149 h 16452"/>
                  <a:gd name="connsiteX5" fmla="*/ 3297 w 13608"/>
                  <a:gd name="connsiteY5" fmla="*/ 14149 h 1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08" h="16452">
                    <a:moveTo>
                      <a:pt x="3297" y="14149"/>
                    </a:moveTo>
                    <a:cubicBezTo>
                      <a:pt x="9650" y="17927"/>
                      <a:pt x="14630" y="16725"/>
                      <a:pt x="13428" y="12948"/>
                    </a:cubicBezTo>
                    <a:cubicBezTo>
                      <a:pt x="12226" y="10372"/>
                      <a:pt x="9650" y="6594"/>
                      <a:pt x="7075" y="2816"/>
                    </a:cubicBezTo>
                    <a:cubicBezTo>
                      <a:pt x="4499" y="-2163"/>
                      <a:pt x="4499" y="241"/>
                      <a:pt x="721" y="4018"/>
                    </a:cubicBezTo>
                    <a:cubicBezTo>
                      <a:pt x="-1854" y="8998"/>
                      <a:pt x="3297" y="14149"/>
                      <a:pt x="3297" y="14149"/>
                    </a:cubicBezTo>
                    <a:lnTo>
                      <a:pt x="3297" y="141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0" name="任意多边形: 形状 3649">
                <a:extLst>
                  <a:ext uri="{FF2B5EF4-FFF2-40B4-BE49-F238E27FC236}">
                    <a16:creationId xmlns:a16="http://schemas.microsoft.com/office/drawing/2014/main" xmlns="" id="{2FECD70F-772F-42B0-B99D-BBEADA6EA23B}"/>
                  </a:ext>
                </a:extLst>
              </p:cNvPr>
              <p:cNvSpPr/>
              <p:nvPr/>
            </p:nvSpPr>
            <p:spPr>
              <a:xfrm>
                <a:off x="4848845" y="4928302"/>
                <a:ext cx="18545" cy="21464"/>
              </a:xfrm>
              <a:custGeom>
                <a:avLst/>
                <a:gdLst>
                  <a:gd name="connsiteX0" fmla="*/ 4465 w 18545"/>
                  <a:gd name="connsiteY0" fmla="*/ 18889 h 21464"/>
                  <a:gd name="connsiteX1" fmla="*/ 5667 w 18545"/>
                  <a:gd name="connsiteY1" fmla="*/ 16828 h 21464"/>
                  <a:gd name="connsiteX2" fmla="*/ 3949 w 18545"/>
                  <a:gd name="connsiteY2" fmla="*/ 18545 h 21464"/>
                  <a:gd name="connsiteX3" fmla="*/ 0 w 18545"/>
                  <a:gd name="connsiteY3" fmla="*/ 9616 h 21464"/>
                  <a:gd name="connsiteX4" fmla="*/ 0 w 18545"/>
                  <a:gd name="connsiteY4" fmla="*/ 9616 h 21464"/>
                  <a:gd name="connsiteX5" fmla="*/ 1374 w 18545"/>
                  <a:gd name="connsiteY5" fmla="*/ 4980 h 21464"/>
                  <a:gd name="connsiteX6" fmla="*/ 1374 w 18545"/>
                  <a:gd name="connsiteY6" fmla="*/ 4980 h 21464"/>
                  <a:gd name="connsiteX7" fmla="*/ 7212 w 18545"/>
                  <a:gd name="connsiteY7" fmla="*/ 0 h 21464"/>
                  <a:gd name="connsiteX8" fmla="*/ 7212 w 18545"/>
                  <a:gd name="connsiteY8" fmla="*/ 0 h 21464"/>
                  <a:gd name="connsiteX9" fmla="*/ 11505 w 18545"/>
                  <a:gd name="connsiteY9" fmla="*/ 3949 h 21464"/>
                  <a:gd name="connsiteX10" fmla="*/ 11505 w 18545"/>
                  <a:gd name="connsiteY10" fmla="*/ 3949 h 21464"/>
                  <a:gd name="connsiteX11" fmla="*/ 18202 w 18545"/>
                  <a:gd name="connsiteY11" fmla="*/ 14768 h 21464"/>
                  <a:gd name="connsiteX12" fmla="*/ 18202 w 18545"/>
                  <a:gd name="connsiteY12" fmla="*/ 14768 h 21464"/>
                  <a:gd name="connsiteX13" fmla="*/ 18545 w 18545"/>
                  <a:gd name="connsiteY13" fmla="*/ 16656 h 21464"/>
                  <a:gd name="connsiteX14" fmla="*/ 18545 w 18545"/>
                  <a:gd name="connsiteY14" fmla="*/ 16656 h 21464"/>
                  <a:gd name="connsiteX15" fmla="*/ 12707 w 18545"/>
                  <a:gd name="connsiteY15" fmla="*/ 21464 h 21464"/>
                  <a:gd name="connsiteX16" fmla="*/ 12707 w 18545"/>
                  <a:gd name="connsiteY16" fmla="*/ 21464 h 21464"/>
                  <a:gd name="connsiteX17" fmla="*/ 4465 w 18545"/>
                  <a:gd name="connsiteY17" fmla="*/ 18889 h 21464"/>
                  <a:gd name="connsiteX18" fmla="*/ 4465 w 18545"/>
                  <a:gd name="connsiteY18" fmla="*/ 18889 h 21464"/>
                  <a:gd name="connsiteX19" fmla="*/ 12707 w 18545"/>
                  <a:gd name="connsiteY19" fmla="*/ 16485 h 21464"/>
                  <a:gd name="connsiteX20" fmla="*/ 13737 w 18545"/>
                  <a:gd name="connsiteY20" fmla="*/ 16485 h 21464"/>
                  <a:gd name="connsiteX21" fmla="*/ 13737 w 18545"/>
                  <a:gd name="connsiteY21" fmla="*/ 16485 h 21464"/>
                  <a:gd name="connsiteX22" fmla="*/ 13737 w 18545"/>
                  <a:gd name="connsiteY22" fmla="*/ 16313 h 21464"/>
                  <a:gd name="connsiteX23" fmla="*/ 13737 w 18545"/>
                  <a:gd name="connsiteY23" fmla="*/ 16313 h 21464"/>
                  <a:gd name="connsiteX24" fmla="*/ 7556 w 18545"/>
                  <a:gd name="connsiteY24" fmla="*/ 6353 h 21464"/>
                  <a:gd name="connsiteX25" fmla="*/ 7556 w 18545"/>
                  <a:gd name="connsiteY25" fmla="*/ 6353 h 21464"/>
                  <a:gd name="connsiteX26" fmla="*/ 7212 w 18545"/>
                  <a:gd name="connsiteY26" fmla="*/ 5838 h 21464"/>
                  <a:gd name="connsiteX27" fmla="*/ 7212 w 18545"/>
                  <a:gd name="connsiteY27" fmla="*/ 5838 h 21464"/>
                  <a:gd name="connsiteX28" fmla="*/ 5495 w 18545"/>
                  <a:gd name="connsiteY28" fmla="*/ 7727 h 21464"/>
                  <a:gd name="connsiteX29" fmla="*/ 5495 w 18545"/>
                  <a:gd name="connsiteY29" fmla="*/ 7727 h 21464"/>
                  <a:gd name="connsiteX30" fmla="*/ 5152 w 18545"/>
                  <a:gd name="connsiteY30" fmla="*/ 9616 h 21464"/>
                  <a:gd name="connsiteX31" fmla="*/ 5152 w 18545"/>
                  <a:gd name="connsiteY31" fmla="*/ 9616 h 21464"/>
                  <a:gd name="connsiteX32" fmla="*/ 7384 w 18545"/>
                  <a:gd name="connsiteY32" fmla="*/ 14768 h 21464"/>
                  <a:gd name="connsiteX33" fmla="*/ 7384 w 18545"/>
                  <a:gd name="connsiteY33" fmla="*/ 14768 h 21464"/>
                  <a:gd name="connsiteX34" fmla="*/ 12707 w 18545"/>
                  <a:gd name="connsiteY34" fmla="*/ 16485 h 21464"/>
                  <a:gd name="connsiteX35" fmla="*/ 12707 w 18545"/>
                  <a:gd name="connsiteY35" fmla="*/ 16485 h 2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8545" h="21464">
                    <a:moveTo>
                      <a:pt x="4465" y="18889"/>
                    </a:moveTo>
                    <a:lnTo>
                      <a:pt x="5667" y="16828"/>
                    </a:lnTo>
                    <a:lnTo>
                      <a:pt x="3949" y="18545"/>
                    </a:lnTo>
                    <a:cubicBezTo>
                      <a:pt x="3778" y="18374"/>
                      <a:pt x="172" y="14939"/>
                      <a:pt x="0" y="9616"/>
                    </a:cubicBezTo>
                    <a:lnTo>
                      <a:pt x="0" y="9616"/>
                    </a:lnTo>
                    <a:cubicBezTo>
                      <a:pt x="0" y="8242"/>
                      <a:pt x="344" y="6869"/>
                      <a:pt x="1374" y="4980"/>
                    </a:cubicBezTo>
                    <a:lnTo>
                      <a:pt x="1374" y="4980"/>
                    </a:lnTo>
                    <a:cubicBezTo>
                      <a:pt x="3778" y="2919"/>
                      <a:pt x="3263" y="1030"/>
                      <a:pt x="7212" y="0"/>
                    </a:cubicBezTo>
                    <a:lnTo>
                      <a:pt x="7212" y="0"/>
                    </a:lnTo>
                    <a:cubicBezTo>
                      <a:pt x="10303" y="515"/>
                      <a:pt x="10475" y="2232"/>
                      <a:pt x="11505" y="3949"/>
                    </a:cubicBezTo>
                    <a:lnTo>
                      <a:pt x="11505" y="3949"/>
                    </a:lnTo>
                    <a:cubicBezTo>
                      <a:pt x="14081" y="7727"/>
                      <a:pt x="16657" y="11505"/>
                      <a:pt x="18202" y="14768"/>
                    </a:cubicBezTo>
                    <a:lnTo>
                      <a:pt x="18202" y="14768"/>
                    </a:lnTo>
                    <a:cubicBezTo>
                      <a:pt x="18373" y="15455"/>
                      <a:pt x="18545" y="15970"/>
                      <a:pt x="18545" y="16656"/>
                    </a:cubicBezTo>
                    <a:lnTo>
                      <a:pt x="18545" y="16656"/>
                    </a:lnTo>
                    <a:cubicBezTo>
                      <a:pt x="18545" y="19919"/>
                      <a:pt x="15455" y="21464"/>
                      <a:pt x="12707" y="21464"/>
                    </a:cubicBezTo>
                    <a:lnTo>
                      <a:pt x="12707" y="21464"/>
                    </a:lnTo>
                    <a:cubicBezTo>
                      <a:pt x="10131" y="21464"/>
                      <a:pt x="7384" y="20606"/>
                      <a:pt x="4465" y="18889"/>
                    </a:cubicBezTo>
                    <a:lnTo>
                      <a:pt x="4465" y="18889"/>
                    </a:lnTo>
                    <a:close/>
                    <a:moveTo>
                      <a:pt x="12707" y="16485"/>
                    </a:moveTo>
                    <a:cubicBezTo>
                      <a:pt x="13737" y="16485"/>
                      <a:pt x="13566" y="16485"/>
                      <a:pt x="13737" y="16485"/>
                    </a:cubicBezTo>
                    <a:lnTo>
                      <a:pt x="13737" y="16485"/>
                    </a:lnTo>
                    <a:cubicBezTo>
                      <a:pt x="13737" y="16485"/>
                      <a:pt x="13737" y="16313"/>
                      <a:pt x="13737" y="16313"/>
                    </a:cubicBezTo>
                    <a:lnTo>
                      <a:pt x="13737" y="16313"/>
                    </a:lnTo>
                    <a:cubicBezTo>
                      <a:pt x="12535" y="14081"/>
                      <a:pt x="10131" y="10303"/>
                      <a:pt x="7556" y="6353"/>
                    </a:cubicBezTo>
                    <a:lnTo>
                      <a:pt x="7556" y="6353"/>
                    </a:lnTo>
                    <a:cubicBezTo>
                      <a:pt x="7384" y="6182"/>
                      <a:pt x="7384" y="6010"/>
                      <a:pt x="7212" y="5838"/>
                    </a:cubicBezTo>
                    <a:lnTo>
                      <a:pt x="7212" y="5838"/>
                    </a:lnTo>
                    <a:cubicBezTo>
                      <a:pt x="6697" y="6525"/>
                      <a:pt x="6182" y="7212"/>
                      <a:pt x="5495" y="7727"/>
                    </a:cubicBezTo>
                    <a:lnTo>
                      <a:pt x="5495" y="7727"/>
                    </a:lnTo>
                    <a:cubicBezTo>
                      <a:pt x="5152" y="8414"/>
                      <a:pt x="5152" y="9101"/>
                      <a:pt x="5152" y="9616"/>
                    </a:cubicBezTo>
                    <a:lnTo>
                      <a:pt x="5152" y="9616"/>
                    </a:lnTo>
                    <a:cubicBezTo>
                      <a:pt x="4980" y="11677"/>
                      <a:pt x="6869" y="14081"/>
                      <a:pt x="7384" y="14768"/>
                    </a:cubicBezTo>
                    <a:lnTo>
                      <a:pt x="7384" y="14768"/>
                    </a:lnTo>
                    <a:cubicBezTo>
                      <a:pt x="9444" y="16141"/>
                      <a:pt x="11505" y="16485"/>
                      <a:pt x="12707" y="16485"/>
                    </a:cubicBezTo>
                    <a:lnTo>
                      <a:pt x="12707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" name="图形 7">
              <a:extLst>
                <a:ext uri="{FF2B5EF4-FFF2-40B4-BE49-F238E27FC236}">
                  <a16:creationId xmlns:a16="http://schemas.microsoft.com/office/drawing/2014/main" xmlns="" id="{2FE629E2-AA2D-4C7E-AC81-C4F29FA4F2AA}"/>
                </a:ext>
              </a:extLst>
            </p:cNvPr>
            <p:cNvGrpSpPr/>
            <p:nvPr/>
          </p:nvGrpSpPr>
          <p:grpSpPr>
            <a:xfrm>
              <a:off x="4752512" y="4927443"/>
              <a:ext cx="13222" cy="25945"/>
              <a:chOff x="4752512" y="4927443"/>
              <a:chExt cx="13222" cy="25945"/>
            </a:xfrm>
            <a:solidFill>
              <a:srgbClr val="B4B4B4"/>
            </a:solidFill>
          </p:grpSpPr>
          <p:sp>
            <p:nvSpPr>
              <p:cNvPr id="3647" name="任意多边形: 形状 3646">
                <a:extLst>
                  <a:ext uri="{FF2B5EF4-FFF2-40B4-BE49-F238E27FC236}">
                    <a16:creationId xmlns:a16="http://schemas.microsoft.com/office/drawing/2014/main" xmlns="" id="{9AE5D446-7CC4-434E-B2C9-41ED08E5FC39}"/>
                  </a:ext>
                </a:extLst>
              </p:cNvPr>
              <p:cNvSpPr/>
              <p:nvPr/>
            </p:nvSpPr>
            <p:spPr>
              <a:xfrm>
                <a:off x="4755001" y="4929980"/>
                <a:ext cx="8308" cy="21158"/>
              </a:xfrm>
              <a:custGeom>
                <a:avLst/>
                <a:gdLst>
                  <a:gd name="connsiteX0" fmla="*/ 6441 w 8308"/>
                  <a:gd name="connsiteY0" fmla="*/ 20301 h 21158"/>
                  <a:gd name="connsiteX1" fmla="*/ 6441 w 8308"/>
                  <a:gd name="connsiteY1" fmla="*/ 5019 h 21158"/>
                  <a:gd name="connsiteX2" fmla="*/ 1461 w 8308"/>
                  <a:gd name="connsiteY2" fmla="*/ 3817 h 21158"/>
                  <a:gd name="connsiteX3" fmla="*/ 1461 w 8308"/>
                  <a:gd name="connsiteY3" fmla="*/ 19099 h 21158"/>
                  <a:gd name="connsiteX4" fmla="*/ 6441 w 8308"/>
                  <a:gd name="connsiteY4" fmla="*/ 20301 h 21158"/>
                  <a:gd name="connsiteX5" fmla="*/ 6441 w 8308"/>
                  <a:gd name="connsiteY5" fmla="*/ 20301 h 2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8" h="21158">
                    <a:moveTo>
                      <a:pt x="6441" y="20301"/>
                    </a:moveTo>
                    <a:cubicBezTo>
                      <a:pt x="9016" y="13948"/>
                      <a:pt x="8845" y="10170"/>
                      <a:pt x="6441" y="5019"/>
                    </a:cubicBezTo>
                    <a:cubicBezTo>
                      <a:pt x="3865" y="-133"/>
                      <a:pt x="2663" y="-2537"/>
                      <a:pt x="1461" y="3817"/>
                    </a:cubicBezTo>
                    <a:cubicBezTo>
                      <a:pt x="-1115" y="8968"/>
                      <a:pt x="259" y="13948"/>
                      <a:pt x="1461" y="19099"/>
                    </a:cubicBezTo>
                    <a:cubicBezTo>
                      <a:pt x="3865" y="22877"/>
                      <a:pt x="6441" y="20301"/>
                      <a:pt x="6441" y="20301"/>
                    </a:cubicBezTo>
                    <a:lnTo>
                      <a:pt x="6441" y="203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8" name="任意多边形: 形状 3647">
                <a:extLst>
                  <a:ext uri="{FF2B5EF4-FFF2-40B4-BE49-F238E27FC236}">
                    <a16:creationId xmlns:a16="http://schemas.microsoft.com/office/drawing/2014/main" xmlns="" id="{C3DA0490-288E-47F9-94FA-4C2921E06335}"/>
                  </a:ext>
                </a:extLst>
              </p:cNvPr>
              <p:cNvSpPr/>
              <p:nvPr/>
            </p:nvSpPr>
            <p:spPr>
              <a:xfrm>
                <a:off x="4752512" y="4927443"/>
                <a:ext cx="13222" cy="25945"/>
              </a:xfrm>
              <a:custGeom>
                <a:avLst/>
                <a:gdLst>
                  <a:gd name="connsiteX0" fmla="*/ 1545 w 13222"/>
                  <a:gd name="connsiteY0" fmla="*/ 22152 h 25945"/>
                  <a:gd name="connsiteX1" fmla="*/ 0 w 13222"/>
                  <a:gd name="connsiteY1" fmla="*/ 12707 h 25945"/>
                  <a:gd name="connsiteX2" fmla="*/ 0 w 13222"/>
                  <a:gd name="connsiteY2" fmla="*/ 12707 h 25945"/>
                  <a:gd name="connsiteX3" fmla="*/ 1545 w 13222"/>
                  <a:gd name="connsiteY3" fmla="*/ 5839 h 25945"/>
                  <a:gd name="connsiteX4" fmla="*/ 1545 w 13222"/>
                  <a:gd name="connsiteY4" fmla="*/ 5839 h 25945"/>
                  <a:gd name="connsiteX5" fmla="*/ 5667 w 13222"/>
                  <a:gd name="connsiteY5" fmla="*/ 0 h 25945"/>
                  <a:gd name="connsiteX6" fmla="*/ 5667 w 13222"/>
                  <a:gd name="connsiteY6" fmla="*/ 0 h 25945"/>
                  <a:gd name="connsiteX7" fmla="*/ 11162 w 13222"/>
                  <a:gd name="connsiteY7" fmla="*/ 6354 h 25945"/>
                  <a:gd name="connsiteX8" fmla="*/ 11162 w 13222"/>
                  <a:gd name="connsiteY8" fmla="*/ 6354 h 25945"/>
                  <a:gd name="connsiteX9" fmla="*/ 13222 w 13222"/>
                  <a:gd name="connsiteY9" fmla="*/ 14596 h 25945"/>
                  <a:gd name="connsiteX10" fmla="*/ 13222 w 13222"/>
                  <a:gd name="connsiteY10" fmla="*/ 14596 h 25945"/>
                  <a:gd name="connsiteX11" fmla="*/ 11162 w 13222"/>
                  <a:gd name="connsiteY11" fmla="*/ 23525 h 25945"/>
                  <a:gd name="connsiteX12" fmla="*/ 11162 w 13222"/>
                  <a:gd name="connsiteY12" fmla="*/ 23525 h 25945"/>
                  <a:gd name="connsiteX13" fmla="*/ 8929 w 13222"/>
                  <a:gd name="connsiteY13" fmla="*/ 22667 h 25945"/>
                  <a:gd name="connsiteX14" fmla="*/ 10647 w 13222"/>
                  <a:gd name="connsiteY14" fmla="*/ 24384 h 25945"/>
                  <a:gd name="connsiteX15" fmla="*/ 6869 w 13222"/>
                  <a:gd name="connsiteY15" fmla="*/ 25929 h 25945"/>
                  <a:gd name="connsiteX16" fmla="*/ 6869 w 13222"/>
                  <a:gd name="connsiteY16" fmla="*/ 25929 h 25945"/>
                  <a:gd name="connsiteX17" fmla="*/ 6869 w 13222"/>
                  <a:gd name="connsiteY17" fmla="*/ 25929 h 25945"/>
                  <a:gd name="connsiteX18" fmla="*/ 6869 w 13222"/>
                  <a:gd name="connsiteY18" fmla="*/ 25929 h 25945"/>
                  <a:gd name="connsiteX19" fmla="*/ 1545 w 13222"/>
                  <a:gd name="connsiteY19" fmla="*/ 22152 h 25945"/>
                  <a:gd name="connsiteX20" fmla="*/ 1545 w 13222"/>
                  <a:gd name="connsiteY20" fmla="*/ 22152 h 25945"/>
                  <a:gd name="connsiteX21" fmla="*/ 6010 w 13222"/>
                  <a:gd name="connsiteY21" fmla="*/ 7384 h 25945"/>
                  <a:gd name="connsiteX22" fmla="*/ 4808 w 13222"/>
                  <a:gd name="connsiteY22" fmla="*/ 12707 h 25945"/>
                  <a:gd name="connsiteX23" fmla="*/ 4808 w 13222"/>
                  <a:gd name="connsiteY23" fmla="*/ 12707 h 25945"/>
                  <a:gd name="connsiteX24" fmla="*/ 5838 w 13222"/>
                  <a:gd name="connsiteY24" fmla="*/ 20263 h 25945"/>
                  <a:gd name="connsiteX25" fmla="*/ 5838 w 13222"/>
                  <a:gd name="connsiteY25" fmla="*/ 20263 h 25945"/>
                  <a:gd name="connsiteX26" fmla="*/ 6869 w 13222"/>
                  <a:gd name="connsiteY26" fmla="*/ 21293 h 25945"/>
                  <a:gd name="connsiteX27" fmla="*/ 6869 w 13222"/>
                  <a:gd name="connsiteY27" fmla="*/ 21293 h 25945"/>
                  <a:gd name="connsiteX28" fmla="*/ 6869 w 13222"/>
                  <a:gd name="connsiteY28" fmla="*/ 21293 h 25945"/>
                  <a:gd name="connsiteX29" fmla="*/ 6869 w 13222"/>
                  <a:gd name="connsiteY29" fmla="*/ 21293 h 25945"/>
                  <a:gd name="connsiteX30" fmla="*/ 8243 w 13222"/>
                  <a:gd name="connsiteY30" fmla="*/ 14939 h 25945"/>
                  <a:gd name="connsiteX31" fmla="*/ 8243 w 13222"/>
                  <a:gd name="connsiteY31" fmla="*/ 14939 h 25945"/>
                  <a:gd name="connsiteX32" fmla="*/ 6697 w 13222"/>
                  <a:gd name="connsiteY32" fmla="*/ 8929 h 25945"/>
                  <a:gd name="connsiteX33" fmla="*/ 6697 w 13222"/>
                  <a:gd name="connsiteY33" fmla="*/ 8929 h 25945"/>
                  <a:gd name="connsiteX34" fmla="*/ 6010 w 13222"/>
                  <a:gd name="connsiteY34" fmla="*/ 7384 h 25945"/>
                  <a:gd name="connsiteX35" fmla="*/ 6010 w 13222"/>
                  <a:gd name="connsiteY35" fmla="*/ 7384 h 25945"/>
                  <a:gd name="connsiteX36" fmla="*/ 6010 w 13222"/>
                  <a:gd name="connsiteY36" fmla="*/ 7384 h 25945"/>
                  <a:gd name="connsiteX37" fmla="*/ 6010 w 13222"/>
                  <a:gd name="connsiteY37" fmla="*/ 7384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222" h="25945">
                    <a:moveTo>
                      <a:pt x="1545" y="22152"/>
                    </a:moveTo>
                    <a:cubicBezTo>
                      <a:pt x="687" y="19232"/>
                      <a:pt x="0" y="15970"/>
                      <a:pt x="0" y="12707"/>
                    </a:cubicBezTo>
                    <a:lnTo>
                      <a:pt x="0" y="12707"/>
                    </a:lnTo>
                    <a:cubicBezTo>
                      <a:pt x="0" y="10303"/>
                      <a:pt x="515" y="7727"/>
                      <a:pt x="1545" y="5839"/>
                    </a:cubicBezTo>
                    <a:lnTo>
                      <a:pt x="1545" y="5839"/>
                    </a:lnTo>
                    <a:cubicBezTo>
                      <a:pt x="2404" y="3263"/>
                      <a:pt x="1717" y="1031"/>
                      <a:pt x="5667" y="0"/>
                    </a:cubicBezTo>
                    <a:lnTo>
                      <a:pt x="5667" y="0"/>
                    </a:lnTo>
                    <a:cubicBezTo>
                      <a:pt x="9788" y="1202"/>
                      <a:pt x="9273" y="3606"/>
                      <a:pt x="11162" y="6354"/>
                    </a:cubicBezTo>
                    <a:lnTo>
                      <a:pt x="11162" y="6354"/>
                    </a:lnTo>
                    <a:cubicBezTo>
                      <a:pt x="12535" y="9101"/>
                      <a:pt x="13222" y="11848"/>
                      <a:pt x="13222" y="14596"/>
                    </a:cubicBezTo>
                    <a:lnTo>
                      <a:pt x="13222" y="14596"/>
                    </a:lnTo>
                    <a:cubicBezTo>
                      <a:pt x="13222" y="17343"/>
                      <a:pt x="12535" y="20263"/>
                      <a:pt x="11162" y="23525"/>
                    </a:cubicBezTo>
                    <a:lnTo>
                      <a:pt x="11162" y="23525"/>
                    </a:lnTo>
                    <a:lnTo>
                      <a:pt x="8929" y="22667"/>
                    </a:lnTo>
                    <a:lnTo>
                      <a:pt x="10647" y="24384"/>
                    </a:lnTo>
                    <a:cubicBezTo>
                      <a:pt x="10475" y="24556"/>
                      <a:pt x="9273" y="25757"/>
                      <a:pt x="6869" y="25929"/>
                    </a:cubicBezTo>
                    <a:lnTo>
                      <a:pt x="6869" y="25929"/>
                    </a:lnTo>
                    <a:cubicBezTo>
                      <a:pt x="6869" y="25929"/>
                      <a:pt x="6869" y="25929"/>
                      <a:pt x="6869" y="25929"/>
                    </a:cubicBezTo>
                    <a:lnTo>
                      <a:pt x="6869" y="25929"/>
                    </a:lnTo>
                    <a:cubicBezTo>
                      <a:pt x="4980" y="26101"/>
                      <a:pt x="3091" y="24899"/>
                      <a:pt x="1545" y="22152"/>
                    </a:cubicBezTo>
                    <a:lnTo>
                      <a:pt x="1545" y="22152"/>
                    </a:lnTo>
                    <a:close/>
                    <a:moveTo>
                      <a:pt x="6010" y="7384"/>
                    </a:moveTo>
                    <a:cubicBezTo>
                      <a:pt x="5152" y="9101"/>
                      <a:pt x="4808" y="10818"/>
                      <a:pt x="4808" y="12707"/>
                    </a:cubicBezTo>
                    <a:lnTo>
                      <a:pt x="4808" y="12707"/>
                    </a:lnTo>
                    <a:cubicBezTo>
                      <a:pt x="4808" y="15283"/>
                      <a:pt x="5495" y="18030"/>
                      <a:pt x="5838" y="20263"/>
                    </a:cubicBezTo>
                    <a:lnTo>
                      <a:pt x="5838" y="20263"/>
                    </a:lnTo>
                    <a:cubicBezTo>
                      <a:pt x="6525" y="21293"/>
                      <a:pt x="6697" y="21293"/>
                      <a:pt x="6869" y="21293"/>
                    </a:cubicBezTo>
                    <a:lnTo>
                      <a:pt x="6869" y="21293"/>
                    </a:lnTo>
                    <a:cubicBezTo>
                      <a:pt x="6869" y="21293"/>
                      <a:pt x="6869" y="21293"/>
                      <a:pt x="6869" y="21293"/>
                    </a:cubicBezTo>
                    <a:lnTo>
                      <a:pt x="6869" y="21293"/>
                    </a:lnTo>
                    <a:cubicBezTo>
                      <a:pt x="7899" y="18717"/>
                      <a:pt x="8243" y="16656"/>
                      <a:pt x="8243" y="14939"/>
                    </a:cubicBezTo>
                    <a:lnTo>
                      <a:pt x="8243" y="14939"/>
                    </a:lnTo>
                    <a:cubicBezTo>
                      <a:pt x="8243" y="13051"/>
                      <a:pt x="7727" y="11162"/>
                      <a:pt x="6697" y="8929"/>
                    </a:cubicBezTo>
                    <a:lnTo>
                      <a:pt x="6697" y="8929"/>
                    </a:lnTo>
                    <a:cubicBezTo>
                      <a:pt x="6525" y="8243"/>
                      <a:pt x="6182" y="7727"/>
                      <a:pt x="6010" y="7384"/>
                    </a:cubicBezTo>
                    <a:lnTo>
                      <a:pt x="6010" y="7384"/>
                    </a:lnTo>
                    <a:cubicBezTo>
                      <a:pt x="6010" y="7384"/>
                      <a:pt x="6010" y="7384"/>
                      <a:pt x="6010" y="7384"/>
                    </a:cubicBezTo>
                    <a:lnTo>
                      <a:pt x="601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" name="图形 7">
              <a:extLst>
                <a:ext uri="{FF2B5EF4-FFF2-40B4-BE49-F238E27FC236}">
                  <a16:creationId xmlns:a16="http://schemas.microsoft.com/office/drawing/2014/main" xmlns="" id="{1880F22A-BF5A-4332-BDC5-0C64AAFC6504}"/>
                </a:ext>
              </a:extLst>
            </p:cNvPr>
            <p:cNvGrpSpPr/>
            <p:nvPr/>
          </p:nvGrpSpPr>
          <p:grpSpPr>
            <a:xfrm>
              <a:off x="4772603" y="4957322"/>
              <a:ext cx="96504" cy="95645"/>
              <a:chOff x="4772603" y="4957322"/>
              <a:chExt cx="96504" cy="95645"/>
            </a:xfrm>
            <a:solidFill>
              <a:srgbClr val="B4B4B4"/>
            </a:solidFill>
          </p:grpSpPr>
          <p:sp>
            <p:nvSpPr>
              <p:cNvPr id="3645" name="任意多边形: 形状 3644">
                <a:extLst>
                  <a:ext uri="{FF2B5EF4-FFF2-40B4-BE49-F238E27FC236}">
                    <a16:creationId xmlns:a16="http://schemas.microsoft.com/office/drawing/2014/main" xmlns="" id="{69574F57-E8C2-4DDC-93D2-5090E48BF587}"/>
                  </a:ext>
                </a:extLst>
              </p:cNvPr>
              <p:cNvSpPr/>
              <p:nvPr/>
            </p:nvSpPr>
            <p:spPr>
              <a:xfrm>
                <a:off x="4775136" y="4960209"/>
                <a:ext cx="91610" cy="90155"/>
              </a:xfrm>
              <a:custGeom>
                <a:avLst/>
                <a:gdLst>
                  <a:gd name="connsiteX0" fmla="*/ 16528 w 91610"/>
                  <a:gd name="connsiteY0" fmla="*/ 2779 h 90155"/>
                  <a:gd name="connsiteX1" fmla="*/ 41770 w 91610"/>
                  <a:gd name="connsiteY1" fmla="*/ 14113 h 90155"/>
                  <a:gd name="connsiteX2" fmla="*/ 55679 w 91610"/>
                  <a:gd name="connsiteY2" fmla="*/ 16688 h 90155"/>
                  <a:gd name="connsiteX3" fmla="*/ 67012 w 91610"/>
                  <a:gd name="connsiteY3" fmla="*/ 11537 h 90155"/>
                  <a:gd name="connsiteX4" fmla="*/ 83325 w 91610"/>
                  <a:gd name="connsiteY4" fmla="*/ 8961 h 90155"/>
                  <a:gd name="connsiteX5" fmla="*/ 89679 w 91610"/>
                  <a:gd name="connsiteY5" fmla="*/ 28022 h 90155"/>
                  <a:gd name="connsiteX6" fmla="*/ 89679 w 91610"/>
                  <a:gd name="connsiteY6" fmla="*/ 47082 h 90155"/>
                  <a:gd name="connsiteX7" fmla="*/ 84699 w 91610"/>
                  <a:gd name="connsiteY7" fmla="*/ 57213 h 90155"/>
                  <a:gd name="connsiteX8" fmla="*/ 82295 w 91610"/>
                  <a:gd name="connsiteY8" fmla="*/ 66143 h 90155"/>
                  <a:gd name="connsiteX9" fmla="*/ 83669 w 91610"/>
                  <a:gd name="connsiteY9" fmla="*/ 78850 h 90155"/>
                  <a:gd name="connsiteX10" fmla="*/ 79891 w 91610"/>
                  <a:gd name="connsiteY10" fmla="*/ 76274 h 90155"/>
                  <a:gd name="connsiteX11" fmla="*/ 71133 w 91610"/>
                  <a:gd name="connsiteY11" fmla="*/ 72496 h 90155"/>
                  <a:gd name="connsiteX12" fmla="*/ 67356 w 91610"/>
                  <a:gd name="connsiteY12" fmla="*/ 85203 h 90155"/>
                  <a:gd name="connsiteX13" fmla="*/ 61002 w 91610"/>
                  <a:gd name="connsiteY13" fmla="*/ 86577 h 90155"/>
                  <a:gd name="connsiteX14" fmla="*/ 58426 w 91610"/>
                  <a:gd name="connsiteY14" fmla="*/ 84001 h 90155"/>
                  <a:gd name="connsiteX15" fmla="*/ 50871 w 91610"/>
                  <a:gd name="connsiteY15" fmla="*/ 89153 h 90155"/>
                  <a:gd name="connsiteX16" fmla="*/ 35760 w 91610"/>
                  <a:gd name="connsiteY16" fmla="*/ 84173 h 90155"/>
                  <a:gd name="connsiteX17" fmla="*/ 20649 w 91610"/>
                  <a:gd name="connsiteY17" fmla="*/ 62537 h 90155"/>
                  <a:gd name="connsiteX18" fmla="*/ 20649 w 91610"/>
                  <a:gd name="connsiteY18" fmla="*/ 54981 h 90155"/>
                  <a:gd name="connsiteX19" fmla="*/ 21851 w 91610"/>
                  <a:gd name="connsiteY19" fmla="*/ 50001 h 90155"/>
                  <a:gd name="connsiteX20" fmla="*/ 1588 w 91610"/>
                  <a:gd name="connsiteY20" fmla="*/ 17032 h 90155"/>
                  <a:gd name="connsiteX21" fmla="*/ 215 w 91610"/>
                  <a:gd name="connsiteY21" fmla="*/ 5699 h 90155"/>
                  <a:gd name="connsiteX22" fmla="*/ 3992 w 91610"/>
                  <a:gd name="connsiteY22" fmla="*/ 1921 h 90155"/>
                  <a:gd name="connsiteX23" fmla="*/ 16528 w 91610"/>
                  <a:gd name="connsiteY23" fmla="*/ 2779 h 90155"/>
                  <a:gd name="connsiteX24" fmla="*/ 16528 w 91610"/>
                  <a:gd name="connsiteY24" fmla="*/ 2779 h 90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1610" h="90155">
                    <a:moveTo>
                      <a:pt x="16528" y="2779"/>
                    </a:moveTo>
                    <a:cubicBezTo>
                      <a:pt x="26659" y="3981"/>
                      <a:pt x="33012" y="10335"/>
                      <a:pt x="41770" y="14113"/>
                    </a:cubicBezTo>
                    <a:cubicBezTo>
                      <a:pt x="49325" y="17891"/>
                      <a:pt x="53103" y="19092"/>
                      <a:pt x="55679" y="16688"/>
                    </a:cubicBezTo>
                    <a:cubicBezTo>
                      <a:pt x="59457" y="12911"/>
                      <a:pt x="59457" y="12911"/>
                      <a:pt x="67012" y="11537"/>
                    </a:cubicBezTo>
                    <a:cubicBezTo>
                      <a:pt x="74568" y="11537"/>
                      <a:pt x="78345" y="6385"/>
                      <a:pt x="83325" y="8961"/>
                    </a:cubicBezTo>
                    <a:cubicBezTo>
                      <a:pt x="88305" y="11537"/>
                      <a:pt x="88477" y="19092"/>
                      <a:pt x="89679" y="28022"/>
                    </a:cubicBezTo>
                    <a:cubicBezTo>
                      <a:pt x="92254" y="38153"/>
                      <a:pt x="92254" y="40729"/>
                      <a:pt x="89679" y="47082"/>
                    </a:cubicBezTo>
                    <a:cubicBezTo>
                      <a:pt x="85901" y="53436"/>
                      <a:pt x="89679" y="53436"/>
                      <a:pt x="84699" y="57213"/>
                    </a:cubicBezTo>
                    <a:cubicBezTo>
                      <a:pt x="79719" y="60991"/>
                      <a:pt x="80921" y="60991"/>
                      <a:pt x="82295" y="66143"/>
                    </a:cubicBezTo>
                    <a:cubicBezTo>
                      <a:pt x="84871" y="72496"/>
                      <a:pt x="83669" y="78850"/>
                      <a:pt x="83669" y="78850"/>
                    </a:cubicBezTo>
                    <a:cubicBezTo>
                      <a:pt x="83669" y="78850"/>
                      <a:pt x="82467" y="82627"/>
                      <a:pt x="79891" y="76274"/>
                    </a:cubicBezTo>
                    <a:cubicBezTo>
                      <a:pt x="76113" y="68547"/>
                      <a:pt x="70962" y="66143"/>
                      <a:pt x="71133" y="72496"/>
                    </a:cubicBezTo>
                    <a:cubicBezTo>
                      <a:pt x="71133" y="77648"/>
                      <a:pt x="71133" y="78850"/>
                      <a:pt x="67356" y="85203"/>
                    </a:cubicBezTo>
                    <a:cubicBezTo>
                      <a:pt x="64780" y="91557"/>
                      <a:pt x="61174" y="91557"/>
                      <a:pt x="61002" y="86577"/>
                    </a:cubicBezTo>
                    <a:cubicBezTo>
                      <a:pt x="61002" y="80223"/>
                      <a:pt x="58426" y="78850"/>
                      <a:pt x="58426" y="84001"/>
                    </a:cubicBezTo>
                    <a:cubicBezTo>
                      <a:pt x="57224" y="89153"/>
                      <a:pt x="58426" y="90354"/>
                      <a:pt x="50871" y="89153"/>
                    </a:cubicBezTo>
                    <a:cubicBezTo>
                      <a:pt x="44517" y="87950"/>
                      <a:pt x="42113" y="87950"/>
                      <a:pt x="35760" y="84173"/>
                    </a:cubicBezTo>
                    <a:cubicBezTo>
                      <a:pt x="30780" y="79193"/>
                      <a:pt x="24427" y="70264"/>
                      <a:pt x="20649" y="62537"/>
                    </a:cubicBezTo>
                    <a:cubicBezTo>
                      <a:pt x="16871" y="54981"/>
                      <a:pt x="16871" y="53607"/>
                      <a:pt x="20649" y="54981"/>
                    </a:cubicBezTo>
                    <a:cubicBezTo>
                      <a:pt x="24427" y="57557"/>
                      <a:pt x="25629" y="53779"/>
                      <a:pt x="21851" y="50001"/>
                    </a:cubicBezTo>
                    <a:cubicBezTo>
                      <a:pt x="16871" y="46224"/>
                      <a:pt x="5366" y="24587"/>
                      <a:pt x="1588" y="17032"/>
                    </a:cubicBezTo>
                    <a:cubicBezTo>
                      <a:pt x="-987" y="8103"/>
                      <a:pt x="386" y="10678"/>
                      <a:pt x="215" y="5699"/>
                    </a:cubicBezTo>
                    <a:cubicBezTo>
                      <a:pt x="215" y="547"/>
                      <a:pt x="215" y="-2029"/>
                      <a:pt x="3992" y="1921"/>
                    </a:cubicBezTo>
                    <a:cubicBezTo>
                      <a:pt x="7770" y="3981"/>
                      <a:pt x="16528" y="2779"/>
                      <a:pt x="16528" y="2779"/>
                    </a:cubicBezTo>
                    <a:lnTo>
                      <a:pt x="16528" y="27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6" name="任意多边形: 形状 3645">
                <a:extLst>
                  <a:ext uri="{FF2B5EF4-FFF2-40B4-BE49-F238E27FC236}">
                    <a16:creationId xmlns:a16="http://schemas.microsoft.com/office/drawing/2014/main" xmlns="" id="{402767E7-3290-464E-98AE-6906F68FFE09}"/>
                  </a:ext>
                </a:extLst>
              </p:cNvPr>
              <p:cNvSpPr/>
              <p:nvPr/>
            </p:nvSpPr>
            <p:spPr>
              <a:xfrm>
                <a:off x="4772603" y="4957322"/>
                <a:ext cx="96504" cy="95645"/>
              </a:xfrm>
              <a:custGeom>
                <a:avLst/>
                <a:gdLst>
                  <a:gd name="connsiteX0" fmla="*/ 61646 w 96504"/>
                  <a:gd name="connsiteY0" fmla="*/ 92727 h 95645"/>
                  <a:gd name="connsiteX1" fmla="*/ 57353 w 96504"/>
                  <a:gd name="connsiteY1" fmla="*/ 94787 h 95645"/>
                  <a:gd name="connsiteX2" fmla="*/ 57353 w 96504"/>
                  <a:gd name="connsiteY2" fmla="*/ 94787 h 95645"/>
                  <a:gd name="connsiteX3" fmla="*/ 52889 w 96504"/>
                  <a:gd name="connsiteY3" fmla="*/ 94272 h 95645"/>
                  <a:gd name="connsiteX4" fmla="*/ 52889 w 96504"/>
                  <a:gd name="connsiteY4" fmla="*/ 94272 h 95645"/>
                  <a:gd name="connsiteX5" fmla="*/ 36576 w 96504"/>
                  <a:gd name="connsiteY5" fmla="*/ 88606 h 95645"/>
                  <a:gd name="connsiteX6" fmla="*/ 36576 w 96504"/>
                  <a:gd name="connsiteY6" fmla="*/ 88606 h 95645"/>
                  <a:gd name="connsiteX7" fmla="*/ 20949 w 96504"/>
                  <a:gd name="connsiteY7" fmla="*/ 66454 h 95645"/>
                  <a:gd name="connsiteX8" fmla="*/ 20949 w 96504"/>
                  <a:gd name="connsiteY8" fmla="*/ 66454 h 95645"/>
                  <a:gd name="connsiteX9" fmla="*/ 17859 w 96504"/>
                  <a:gd name="connsiteY9" fmla="*/ 58212 h 95645"/>
                  <a:gd name="connsiteX10" fmla="*/ 17859 w 96504"/>
                  <a:gd name="connsiteY10" fmla="*/ 58212 h 95645"/>
                  <a:gd name="connsiteX11" fmla="*/ 21293 w 96504"/>
                  <a:gd name="connsiteY11" fmla="*/ 54777 h 95645"/>
                  <a:gd name="connsiteX12" fmla="*/ 21293 w 96504"/>
                  <a:gd name="connsiteY12" fmla="*/ 54777 h 95645"/>
                  <a:gd name="connsiteX13" fmla="*/ 23525 w 96504"/>
                  <a:gd name="connsiteY13" fmla="*/ 55293 h 95645"/>
                  <a:gd name="connsiteX14" fmla="*/ 23525 w 96504"/>
                  <a:gd name="connsiteY14" fmla="*/ 55293 h 95645"/>
                  <a:gd name="connsiteX15" fmla="*/ 22838 w 96504"/>
                  <a:gd name="connsiteY15" fmla="*/ 54606 h 95645"/>
                  <a:gd name="connsiteX16" fmla="*/ 22838 w 96504"/>
                  <a:gd name="connsiteY16" fmla="*/ 54606 h 95645"/>
                  <a:gd name="connsiteX17" fmla="*/ 1717 w 96504"/>
                  <a:gd name="connsiteY17" fmla="*/ 20262 h 95645"/>
                  <a:gd name="connsiteX18" fmla="*/ 1717 w 96504"/>
                  <a:gd name="connsiteY18" fmla="*/ 20262 h 95645"/>
                  <a:gd name="connsiteX19" fmla="*/ 0 w 96504"/>
                  <a:gd name="connsiteY19" fmla="*/ 12364 h 95645"/>
                  <a:gd name="connsiteX20" fmla="*/ 0 w 96504"/>
                  <a:gd name="connsiteY20" fmla="*/ 12364 h 95645"/>
                  <a:gd name="connsiteX21" fmla="*/ 344 w 96504"/>
                  <a:gd name="connsiteY21" fmla="*/ 8242 h 95645"/>
                  <a:gd name="connsiteX22" fmla="*/ 344 w 96504"/>
                  <a:gd name="connsiteY22" fmla="*/ 8242 h 95645"/>
                  <a:gd name="connsiteX23" fmla="*/ 344 w 96504"/>
                  <a:gd name="connsiteY23" fmla="*/ 7899 h 95645"/>
                  <a:gd name="connsiteX24" fmla="*/ 344 w 96504"/>
                  <a:gd name="connsiteY24" fmla="*/ 7899 h 95645"/>
                  <a:gd name="connsiteX25" fmla="*/ 344 w 96504"/>
                  <a:gd name="connsiteY25" fmla="*/ 7212 h 95645"/>
                  <a:gd name="connsiteX26" fmla="*/ 344 w 96504"/>
                  <a:gd name="connsiteY26" fmla="*/ 7212 h 95645"/>
                  <a:gd name="connsiteX27" fmla="*/ 515 w 96504"/>
                  <a:gd name="connsiteY27" fmla="*/ 3263 h 95645"/>
                  <a:gd name="connsiteX28" fmla="*/ 515 w 96504"/>
                  <a:gd name="connsiteY28" fmla="*/ 3263 h 95645"/>
                  <a:gd name="connsiteX29" fmla="*/ 3778 w 96504"/>
                  <a:gd name="connsiteY29" fmla="*/ 0 h 95645"/>
                  <a:gd name="connsiteX30" fmla="*/ 3778 w 96504"/>
                  <a:gd name="connsiteY30" fmla="*/ 0 h 95645"/>
                  <a:gd name="connsiteX31" fmla="*/ 7727 w 96504"/>
                  <a:gd name="connsiteY31" fmla="*/ 2232 h 95645"/>
                  <a:gd name="connsiteX32" fmla="*/ 7727 w 96504"/>
                  <a:gd name="connsiteY32" fmla="*/ 2232 h 95645"/>
                  <a:gd name="connsiteX33" fmla="*/ 14081 w 96504"/>
                  <a:gd name="connsiteY33" fmla="*/ 3434 h 95645"/>
                  <a:gd name="connsiteX34" fmla="*/ 14081 w 96504"/>
                  <a:gd name="connsiteY34" fmla="*/ 3434 h 95645"/>
                  <a:gd name="connsiteX35" fmla="*/ 18717 w 96504"/>
                  <a:gd name="connsiteY35" fmla="*/ 3263 h 95645"/>
                  <a:gd name="connsiteX36" fmla="*/ 18717 w 96504"/>
                  <a:gd name="connsiteY36" fmla="*/ 3263 h 95645"/>
                  <a:gd name="connsiteX37" fmla="*/ 19060 w 96504"/>
                  <a:gd name="connsiteY37" fmla="*/ 5667 h 95645"/>
                  <a:gd name="connsiteX38" fmla="*/ 19404 w 96504"/>
                  <a:gd name="connsiteY38" fmla="*/ 3263 h 95645"/>
                  <a:gd name="connsiteX39" fmla="*/ 45505 w 96504"/>
                  <a:gd name="connsiteY39" fmla="*/ 14939 h 95645"/>
                  <a:gd name="connsiteX40" fmla="*/ 45505 w 96504"/>
                  <a:gd name="connsiteY40" fmla="*/ 14939 h 95645"/>
                  <a:gd name="connsiteX41" fmla="*/ 54949 w 96504"/>
                  <a:gd name="connsiteY41" fmla="*/ 18545 h 95645"/>
                  <a:gd name="connsiteX42" fmla="*/ 54949 w 96504"/>
                  <a:gd name="connsiteY42" fmla="*/ 18545 h 95645"/>
                  <a:gd name="connsiteX43" fmla="*/ 56495 w 96504"/>
                  <a:gd name="connsiteY43" fmla="*/ 18030 h 95645"/>
                  <a:gd name="connsiteX44" fmla="*/ 56495 w 96504"/>
                  <a:gd name="connsiteY44" fmla="*/ 18030 h 95645"/>
                  <a:gd name="connsiteX45" fmla="*/ 69545 w 96504"/>
                  <a:gd name="connsiteY45" fmla="*/ 12192 h 95645"/>
                  <a:gd name="connsiteX46" fmla="*/ 69545 w 96504"/>
                  <a:gd name="connsiteY46" fmla="*/ 12192 h 95645"/>
                  <a:gd name="connsiteX47" fmla="*/ 82939 w 96504"/>
                  <a:gd name="connsiteY47" fmla="*/ 8929 h 95645"/>
                  <a:gd name="connsiteX48" fmla="*/ 82939 w 96504"/>
                  <a:gd name="connsiteY48" fmla="*/ 8929 h 95645"/>
                  <a:gd name="connsiteX49" fmla="*/ 86889 w 96504"/>
                  <a:gd name="connsiteY49" fmla="*/ 9960 h 95645"/>
                  <a:gd name="connsiteX50" fmla="*/ 86889 w 96504"/>
                  <a:gd name="connsiteY50" fmla="*/ 9960 h 95645"/>
                  <a:gd name="connsiteX51" fmla="*/ 94444 w 96504"/>
                  <a:gd name="connsiteY51" fmla="*/ 30565 h 95645"/>
                  <a:gd name="connsiteX52" fmla="*/ 94444 w 96504"/>
                  <a:gd name="connsiteY52" fmla="*/ 30565 h 95645"/>
                  <a:gd name="connsiteX53" fmla="*/ 96505 w 96504"/>
                  <a:gd name="connsiteY53" fmla="*/ 42070 h 95645"/>
                  <a:gd name="connsiteX54" fmla="*/ 96505 w 96504"/>
                  <a:gd name="connsiteY54" fmla="*/ 42070 h 95645"/>
                  <a:gd name="connsiteX55" fmla="*/ 94272 w 96504"/>
                  <a:gd name="connsiteY55" fmla="*/ 51343 h 95645"/>
                  <a:gd name="connsiteX56" fmla="*/ 94272 w 96504"/>
                  <a:gd name="connsiteY56" fmla="*/ 51343 h 95645"/>
                  <a:gd name="connsiteX57" fmla="*/ 88606 w 96504"/>
                  <a:gd name="connsiteY57" fmla="*/ 62161 h 95645"/>
                  <a:gd name="connsiteX58" fmla="*/ 88606 w 96504"/>
                  <a:gd name="connsiteY58" fmla="*/ 62161 h 95645"/>
                  <a:gd name="connsiteX59" fmla="*/ 85858 w 96504"/>
                  <a:gd name="connsiteY59" fmla="*/ 64565 h 95645"/>
                  <a:gd name="connsiteX60" fmla="*/ 85858 w 96504"/>
                  <a:gd name="connsiteY60" fmla="*/ 64565 h 95645"/>
                  <a:gd name="connsiteX61" fmla="*/ 86889 w 96504"/>
                  <a:gd name="connsiteY61" fmla="*/ 68171 h 95645"/>
                  <a:gd name="connsiteX62" fmla="*/ 86889 w 96504"/>
                  <a:gd name="connsiteY62" fmla="*/ 68171 h 95645"/>
                  <a:gd name="connsiteX63" fmla="*/ 88606 w 96504"/>
                  <a:gd name="connsiteY63" fmla="*/ 77959 h 95645"/>
                  <a:gd name="connsiteX64" fmla="*/ 88606 w 96504"/>
                  <a:gd name="connsiteY64" fmla="*/ 77959 h 95645"/>
                  <a:gd name="connsiteX65" fmla="*/ 88262 w 96504"/>
                  <a:gd name="connsiteY65" fmla="*/ 82595 h 95645"/>
                  <a:gd name="connsiteX66" fmla="*/ 88262 w 96504"/>
                  <a:gd name="connsiteY66" fmla="*/ 82595 h 95645"/>
                  <a:gd name="connsiteX67" fmla="*/ 84828 w 96504"/>
                  <a:gd name="connsiteY67" fmla="*/ 85343 h 95645"/>
                  <a:gd name="connsiteX68" fmla="*/ 84828 w 96504"/>
                  <a:gd name="connsiteY68" fmla="*/ 85343 h 95645"/>
                  <a:gd name="connsiteX69" fmla="*/ 80020 w 96504"/>
                  <a:gd name="connsiteY69" fmla="*/ 80363 h 95645"/>
                  <a:gd name="connsiteX70" fmla="*/ 80020 w 96504"/>
                  <a:gd name="connsiteY70" fmla="*/ 80363 h 95645"/>
                  <a:gd name="connsiteX71" fmla="*/ 76757 w 96504"/>
                  <a:gd name="connsiteY71" fmla="*/ 75383 h 95645"/>
                  <a:gd name="connsiteX72" fmla="*/ 76757 w 96504"/>
                  <a:gd name="connsiteY72" fmla="*/ 75383 h 95645"/>
                  <a:gd name="connsiteX73" fmla="*/ 75727 w 96504"/>
                  <a:gd name="connsiteY73" fmla="*/ 74525 h 95645"/>
                  <a:gd name="connsiteX74" fmla="*/ 75727 w 96504"/>
                  <a:gd name="connsiteY74" fmla="*/ 74525 h 95645"/>
                  <a:gd name="connsiteX75" fmla="*/ 75727 w 96504"/>
                  <a:gd name="connsiteY75" fmla="*/ 75383 h 95645"/>
                  <a:gd name="connsiteX76" fmla="*/ 75727 w 96504"/>
                  <a:gd name="connsiteY76" fmla="*/ 75383 h 95645"/>
                  <a:gd name="connsiteX77" fmla="*/ 73666 w 96504"/>
                  <a:gd name="connsiteY77" fmla="*/ 75383 h 95645"/>
                  <a:gd name="connsiteX78" fmla="*/ 75727 w 96504"/>
                  <a:gd name="connsiteY78" fmla="*/ 75555 h 95645"/>
                  <a:gd name="connsiteX79" fmla="*/ 75727 w 96504"/>
                  <a:gd name="connsiteY79" fmla="*/ 76585 h 95645"/>
                  <a:gd name="connsiteX80" fmla="*/ 75727 w 96504"/>
                  <a:gd name="connsiteY80" fmla="*/ 76585 h 95645"/>
                  <a:gd name="connsiteX81" fmla="*/ 71777 w 96504"/>
                  <a:gd name="connsiteY81" fmla="*/ 89121 h 95645"/>
                  <a:gd name="connsiteX82" fmla="*/ 71777 w 96504"/>
                  <a:gd name="connsiteY82" fmla="*/ 89121 h 95645"/>
                  <a:gd name="connsiteX83" fmla="*/ 65252 w 96504"/>
                  <a:gd name="connsiteY83" fmla="*/ 95646 h 95645"/>
                  <a:gd name="connsiteX84" fmla="*/ 65252 w 96504"/>
                  <a:gd name="connsiteY84" fmla="*/ 95646 h 95645"/>
                  <a:gd name="connsiteX85" fmla="*/ 61646 w 96504"/>
                  <a:gd name="connsiteY85" fmla="*/ 92727 h 95645"/>
                  <a:gd name="connsiteX86" fmla="*/ 61646 w 96504"/>
                  <a:gd name="connsiteY86" fmla="*/ 92727 h 95645"/>
                  <a:gd name="connsiteX87" fmla="*/ 65939 w 96504"/>
                  <a:gd name="connsiteY87" fmla="*/ 89464 h 95645"/>
                  <a:gd name="connsiteX88" fmla="*/ 65939 w 96504"/>
                  <a:gd name="connsiteY88" fmla="*/ 89979 h 95645"/>
                  <a:gd name="connsiteX89" fmla="*/ 65939 w 96504"/>
                  <a:gd name="connsiteY89" fmla="*/ 89979 h 95645"/>
                  <a:gd name="connsiteX90" fmla="*/ 67656 w 96504"/>
                  <a:gd name="connsiteY90" fmla="*/ 86888 h 95645"/>
                  <a:gd name="connsiteX91" fmla="*/ 67656 w 96504"/>
                  <a:gd name="connsiteY91" fmla="*/ 86888 h 95645"/>
                  <a:gd name="connsiteX92" fmla="*/ 71090 w 96504"/>
                  <a:gd name="connsiteY92" fmla="*/ 76414 h 95645"/>
                  <a:gd name="connsiteX93" fmla="*/ 71090 w 96504"/>
                  <a:gd name="connsiteY93" fmla="*/ 76414 h 95645"/>
                  <a:gd name="connsiteX94" fmla="*/ 71090 w 96504"/>
                  <a:gd name="connsiteY94" fmla="*/ 75898 h 95645"/>
                  <a:gd name="connsiteX95" fmla="*/ 71090 w 96504"/>
                  <a:gd name="connsiteY95" fmla="*/ 75898 h 95645"/>
                  <a:gd name="connsiteX96" fmla="*/ 71090 w 96504"/>
                  <a:gd name="connsiteY96" fmla="*/ 75212 h 95645"/>
                  <a:gd name="connsiteX97" fmla="*/ 71090 w 96504"/>
                  <a:gd name="connsiteY97" fmla="*/ 75212 h 95645"/>
                  <a:gd name="connsiteX98" fmla="*/ 75383 w 96504"/>
                  <a:gd name="connsiteY98" fmla="*/ 69202 h 95645"/>
                  <a:gd name="connsiteX99" fmla="*/ 75383 w 96504"/>
                  <a:gd name="connsiteY99" fmla="*/ 69202 h 95645"/>
                  <a:gd name="connsiteX100" fmla="*/ 83969 w 96504"/>
                  <a:gd name="connsiteY100" fmla="*/ 77101 h 95645"/>
                  <a:gd name="connsiteX101" fmla="*/ 83969 w 96504"/>
                  <a:gd name="connsiteY101" fmla="*/ 77101 h 95645"/>
                  <a:gd name="connsiteX102" fmla="*/ 82424 w 96504"/>
                  <a:gd name="connsiteY102" fmla="*/ 69545 h 95645"/>
                  <a:gd name="connsiteX103" fmla="*/ 82424 w 96504"/>
                  <a:gd name="connsiteY103" fmla="*/ 69545 h 95645"/>
                  <a:gd name="connsiteX104" fmla="*/ 81222 w 96504"/>
                  <a:gd name="connsiteY104" fmla="*/ 64393 h 95645"/>
                  <a:gd name="connsiteX105" fmla="*/ 81222 w 96504"/>
                  <a:gd name="connsiteY105" fmla="*/ 64393 h 95645"/>
                  <a:gd name="connsiteX106" fmla="*/ 85858 w 96504"/>
                  <a:gd name="connsiteY106" fmla="*/ 58212 h 95645"/>
                  <a:gd name="connsiteX107" fmla="*/ 85858 w 96504"/>
                  <a:gd name="connsiteY107" fmla="*/ 58212 h 95645"/>
                  <a:gd name="connsiteX108" fmla="*/ 90151 w 96504"/>
                  <a:gd name="connsiteY108" fmla="*/ 49111 h 95645"/>
                  <a:gd name="connsiteX109" fmla="*/ 90151 w 96504"/>
                  <a:gd name="connsiteY109" fmla="*/ 49111 h 95645"/>
                  <a:gd name="connsiteX110" fmla="*/ 91868 w 96504"/>
                  <a:gd name="connsiteY110" fmla="*/ 41899 h 95645"/>
                  <a:gd name="connsiteX111" fmla="*/ 91868 w 96504"/>
                  <a:gd name="connsiteY111" fmla="*/ 41899 h 95645"/>
                  <a:gd name="connsiteX112" fmla="*/ 89979 w 96504"/>
                  <a:gd name="connsiteY112" fmla="*/ 31252 h 95645"/>
                  <a:gd name="connsiteX113" fmla="*/ 89979 w 96504"/>
                  <a:gd name="connsiteY113" fmla="*/ 31252 h 95645"/>
                  <a:gd name="connsiteX114" fmla="*/ 84828 w 96504"/>
                  <a:gd name="connsiteY114" fmla="*/ 14081 h 95645"/>
                  <a:gd name="connsiteX115" fmla="*/ 84828 w 96504"/>
                  <a:gd name="connsiteY115" fmla="*/ 14081 h 95645"/>
                  <a:gd name="connsiteX116" fmla="*/ 83111 w 96504"/>
                  <a:gd name="connsiteY116" fmla="*/ 13737 h 95645"/>
                  <a:gd name="connsiteX117" fmla="*/ 83111 w 96504"/>
                  <a:gd name="connsiteY117" fmla="*/ 13737 h 95645"/>
                  <a:gd name="connsiteX118" fmla="*/ 70060 w 96504"/>
                  <a:gd name="connsiteY118" fmla="*/ 17000 h 95645"/>
                  <a:gd name="connsiteX119" fmla="*/ 70060 w 96504"/>
                  <a:gd name="connsiteY119" fmla="*/ 17000 h 95645"/>
                  <a:gd name="connsiteX120" fmla="*/ 60101 w 96504"/>
                  <a:gd name="connsiteY120" fmla="*/ 21464 h 95645"/>
                  <a:gd name="connsiteX121" fmla="*/ 60101 w 96504"/>
                  <a:gd name="connsiteY121" fmla="*/ 21464 h 95645"/>
                  <a:gd name="connsiteX122" fmla="*/ 55121 w 96504"/>
                  <a:gd name="connsiteY122" fmla="*/ 23525 h 95645"/>
                  <a:gd name="connsiteX123" fmla="*/ 55121 w 96504"/>
                  <a:gd name="connsiteY123" fmla="*/ 23525 h 95645"/>
                  <a:gd name="connsiteX124" fmla="*/ 43616 w 96504"/>
                  <a:gd name="connsiteY124" fmla="*/ 19404 h 95645"/>
                  <a:gd name="connsiteX125" fmla="*/ 43616 w 96504"/>
                  <a:gd name="connsiteY125" fmla="*/ 19404 h 95645"/>
                  <a:gd name="connsiteX126" fmla="*/ 19232 w 96504"/>
                  <a:gd name="connsiteY126" fmla="*/ 8242 h 95645"/>
                  <a:gd name="connsiteX127" fmla="*/ 19232 w 96504"/>
                  <a:gd name="connsiteY127" fmla="*/ 8242 h 95645"/>
                  <a:gd name="connsiteX128" fmla="*/ 14252 w 96504"/>
                  <a:gd name="connsiteY128" fmla="*/ 8586 h 95645"/>
                  <a:gd name="connsiteX129" fmla="*/ 14252 w 96504"/>
                  <a:gd name="connsiteY129" fmla="*/ 8586 h 95645"/>
                  <a:gd name="connsiteX130" fmla="*/ 5323 w 96504"/>
                  <a:gd name="connsiteY130" fmla="*/ 6525 h 95645"/>
                  <a:gd name="connsiteX131" fmla="*/ 5323 w 96504"/>
                  <a:gd name="connsiteY131" fmla="*/ 6525 h 95645"/>
                  <a:gd name="connsiteX132" fmla="*/ 5323 w 96504"/>
                  <a:gd name="connsiteY132" fmla="*/ 7384 h 95645"/>
                  <a:gd name="connsiteX133" fmla="*/ 5323 w 96504"/>
                  <a:gd name="connsiteY133" fmla="*/ 7384 h 95645"/>
                  <a:gd name="connsiteX134" fmla="*/ 5323 w 96504"/>
                  <a:gd name="connsiteY134" fmla="*/ 8242 h 95645"/>
                  <a:gd name="connsiteX135" fmla="*/ 5323 w 96504"/>
                  <a:gd name="connsiteY135" fmla="*/ 8242 h 95645"/>
                  <a:gd name="connsiteX136" fmla="*/ 5323 w 96504"/>
                  <a:gd name="connsiteY136" fmla="*/ 9616 h 95645"/>
                  <a:gd name="connsiteX137" fmla="*/ 5152 w 96504"/>
                  <a:gd name="connsiteY137" fmla="*/ 9616 h 95645"/>
                  <a:gd name="connsiteX138" fmla="*/ 4980 w 96504"/>
                  <a:gd name="connsiteY138" fmla="*/ 12535 h 95645"/>
                  <a:gd name="connsiteX139" fmla="*/ 4980 w 96504"/>
                  <a:gd name="connsiteY139" fmla="*/ 12535 h 95645"/>
                  <a:gd name="connsiteX140" fmla="*/ 6354 w 96504"/>
                  <a:gd name="connsiteY140" fmla="*/ 18545 h 95645"/>
                  <a:gd name="connsiteX141" fmla="*/ 6354 w 96504"/>
                  <a:gd name="connsiteY141" fmla="*/ 18545 h 95645"/>
                  <a:gd name="connsiteX142" fmla="*/ 26101 w 96504"/>
                  <a:gd name="connsiteY142" fmla="*/ 50828 h 95645"/>
                  <a:gd name="connsiteX143" fmla="*/ 26101 w 96504"/>
                  <a:gd name="connsiteY143" fmla="*/ 50828 h 95645"/>
                  <a:gd name="connsiteX144" fmla="*/ 29020 w 96504"/>
                  <a:gd name="connsiteY144" fmla="*/ 56838 h 95645"/>
                  <a:gd name="connsiteX145" fmla="*/ 29020 w 96504"/>
                  <a:gd name="connsiteY145" fmla="*/ 56838 h 95645"/>
                  <a:gd name="connsiteX146" fmla="*/ 25242 w 96504"/>
                  <a:gd name="connsiteY146" fmla="*/ 60959 h 95645"/>
                  <a:gd name="connsiteX147" fmla="*/ 25242 w 96504"/>
                  <a:gd name="connsiteY147" fmla="*/ 60959 h 95645"/>
                  <a:gd name="connsiteX148" fmla="*/ 23525 w 96504"/>
                  <a:gd name="connsiteY148" fmla="*/ 60616 h 95645"/>
                  <a:gd name="connsiteX149" fmla="*/ 23525 w 96504"/>
                  <a:gd name="connsiteY149" fmla="*/ 60616 h 95645"/>
                  <a:gd name="connsiteX150" fmla="*/ 25242 w 96504"/>
                  <a:gd name="connsiteY150" fmla="*/ 64222 h 95645"/>
                  <a:gd name="connsiteX151" fmla="*/ 25242 w 96504"/>
                  <a:gd name="connsiteY151" fmla="*/ 64222 h 95645"/>
                  <a:gd name="connsiteX152" fmla="*/ 39495 w 96504"/>
                  <a:gd name="connsiteY152" fmla="*/ 84828 h 95645"/>
                  <a:gd name="connsiteX153" fmla="*/ 39495 w 96504"/>
                  <a:gd name="connsiteY153" fmla="*/ 84828 h 95645"/>
                  <a:gd name="connsiteX154" fmla="*/ 53747 w 96504"/>
                  <a:gd name="connsiteY154" fmla="*/ 89464 h 95645"/>
                  <a:gd name="connsiteX155" fmla="*/ 53747 w 96504"/>
                  <a:gd name="connsiteY155" fmla="*/ 89464 h 95645"/>
                  <a:gd name="connsiteX156" fmla="*/ 57525 w 96504"/>
                  <a:gd name="connsiteY156" fmla="*/ 89807 h 95645"/>
                  <a:gd name="connsiteX157" fmla="*/ 57525 w 96504"/>
                  <a:gd name="connsiteY157" fmla="*/ 89807 h 95645"/>
                  <a:gd name="connsiteX158" fmla="*/ 57868 w 96504"/>
                  <a:gd name="connsiteY158" fmla="*/ 89807 h 95645"/>
                  <a:gd name="connsiteX159" fmla="*/ 57868 w 96504"/>
                  <a:gd name="connsiteY159" fmla="*/ 89807 h 95645"/>
                  <a:gd name="connsiteX160" fmla="*/ 58555 w 96504"/>
                  <a:gd name="connsiteY160" fmla="*/ 87232 h 95645"/>
                  <a:gd name="connsiteX161" fmla="*/ 58555 w 96504"/>
                  <a:gd name="connsiteY161" fmla="*/ 87232 h 95645"/>
                  <a:gd name="connsiteX162" fmla="*/ 58384 w 96504"/>
                  <a:gd name="connsiteY162" fmla="*/ 86717 h 95645"/>
                  <a:gd name="connsiteX163" fmla="*/ 58384 w 96504"/>
                  <a:gd name="connsiteY163" fmla="*/ 86717 h 95645"/>
                  <a:gd name="connsiteX164" fmla="*/ 61818 w 96504"/>
                  <a:gd name="connsiteY164" fmla="*/ 81222 h 95645"/>
                  <a:gd name="connsiteX165" fmla="*/ 61818 w 96504"/>
                  <a:gd name="connsiteY165" fmla="*/ 81222 h 95645"/>
                  <a:gd name="connsiteX166" fmla="*/ 65939 w 96504"/>
                  <a:gd name="connsiteY166" fmla="*/ 89464 h 95645"/>
                  <a:gd name="connsiteX167" fmla="*/ 65939 w 96504"/>
                  <a:gd name="connsiteY167" fmla="*/ 89464 h 95645"/>
                  <a:gd name="connsiteX168" fmla="*/ 58727 w 96504"/>
                  <a:gd name="connsiteY168" fmla="*/ 87918 h 95645"/>
                  <a:gd name="connsiteX169" fmla="*/ 58727 w 96504"/>
                  <a:gd name="connsiteY169" fmla="*/ 87918 h 95645"/>
                  <a:gd name="connsiteX170" fmla="*/ 58727 w 96504"/>
                  <a:gd name="connsiteY170" fmla="*/ 87918 h 95645"/>
                  <a:gd name="connsiteX171" fmla="*/ 58727 w 96504"/>
                  <a:gd name="connsiteY171" fmla="*/ 87918 h 95645"/>
                  <a:gd name="connsiteX172" fmla="*/ 58727 w 96504"/>
                  <a:gd name="connsiteY172" fmla="*/ 87918 h 95645"/>
                  <a:gd name="connsiteX173" fmla="*/ 5152 w 96504"/>
                  <a:gd name="connsiteY173" fmla="*/ 8242 h 95645"/>
                  <a:gd name="connsiteX174" fmla="*/ 5152 w 96504"/>
                  <a:gd name="connsiteY174" fmla="*/ 7727 h 95645"/>
                  <a:gd name="connsiteX175" fmla="*/ 5152 w 96504"/>
                  <a:gd name="connsiteY175" fmla="*/ 7727 h 95645"/>
                  <a:gd name="connsiteX176" fmla="*/ 4465 w 96504"/>
                  <a:gd name="connsiteY176" fmla="*/ 6525 h 95645"/>
                  <a:gd name="connsiteX177" fmla="*/ 4465 w 96504"/>
                  <a:gd name="connsiteY177" fmla="*/ 6525 h 95645"/>
                  <a:gd name="connsiteX178" fmla="*/ 5152 w 96504"/>
                  <a:gd name="connsiteY178" fmla="*/ 8242 h 95645"/>
                  <a:gd name="connsiteX179" fmla="*/ 5152 w 96504"/>
                  <a:gd name="connsiteY179" fmla="*/ 8242 h 95645"/>
                  <a:gd name="connsiteX180" fmla="*/ 1031 w 96504"/>
                  <a:gd name="connsiteY180" fmla="*/ 6353 h 95645"/>
                  <a:gd name="connsiteX181" fmla="*/ 1031 w 96504"/>
                  <a:gd name="connsiteY181" fmla="*/ 6353 h 95645"/>
                  <a:gd name="connsiteX182" fmla="*/ 1031 w 96504"/>
                  <a:gd name="connsiteY182" fmla="*/ 6353 h 95645"/>
                  <a:gd name="connsiteX183" fmla="*/ 1031 w 96504"/>
                  <a:gd name="connsiteY183" fmla="*/ 6353 h 95645"/>
                  <a:gd name="connsiteX184" fmla="*/ 1031 w 96504"/>
                  <a:gd name="connsiteY184" fmla="*/ 6353 h 95645"/>
                  <a:gd name="connsiteX185" fmla="*/ 1031 w 96504"/>
                  <a:gd name="connsiteY185" fmla="*/ 6353 h 95645"/>
                  <a:gd name="connsiteX186" fmla="*/ 1374 w 96504"/>
                  <a:gd name="connsiteY186" fmla="*/ 6182 h 95645"/>
                  <a:gd name="connsiteX187" fmla="*/ 1546 w 96504"/>
                  <a:gd name="connsiteY187" fmla="*/ 6010 h 95645"/>
                  <a:gd name="connsiteX188" fmla="*/ 1546 w 96504"/>
                  <a:gd name="connsiteY188" fmla="*/ 6010 h 95645"/>
                  <a:gd name="connsiteX189" fmla="*/ 1374 w 96504"/>
                  <a:gd name="connsiteY189" fmla="*/ 6182 h 95645"/>
                  <a:gd name="connsiteX190" fmla="*/ 1374 w 96504"/>
                  <a:gd name="connsiteY190" fmla="*/ 6182 h 95645"/>
                  <a:gd name="connsiteX191" fmla="*/ 1374 w 96504"/>
                  <a:gd name="connsiteY191" fmla="*/ 6182 h 95645"/>
                  <a:gd name="connsiteX192" fmla="*/ 1546 w 96504"/>
                  <a:gd name="connsiteY192" fmla="*/ 6010 h 95645"/>
                  <a:gd name="connsiteX193" fmla="*/ 1546 w 96504"/>
                  <a:gd name="connsiteY193" fmla="*/ 6010 h 95645"/>
                  <a:gd name="connsiteX194" fmla="*/ 1546 w 96504"/>
                  <a:gd name="connsiteY194" fmla="*/ 6010 h 95645"/>
                  <a:gd name="connsiteX195" fmla="*/ 1546 w 96504"/>
                  <a:gd name="connsiteY195" fmla="*/ 6010 h 95645"/>
                  <a:gd name="connsiteX196" fmla="*/ 1546 w 96504"/>
                  <a:gd name="connsiteY196" fmla="*/ 6010 h 9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96504" h="95645">
                    <a:moveTo>
                      <a:pt x="61646" y="92727"/>
                    </a:moveTo>
                    <a:cubicBezTo>
                      <a:pt x="60788" y="93929"/>
                      <a:pt x="59414" y="94787"/>
                      <a:pt x="57353" y="94787"/>
                    </a:cubicBezTo>
                    <a:lnTo>
                      <a:pt x="57353" y="94787"/>
                    </a:lnTo>
                    <a:cubicBezTo>
                      <a:pt x="56151" y="94787"/>
                      <a:pt x="54777" y="94615"/>
                      <a:pt x="52889" y="94272"/>
                    </a:cubicBezTo>
                    <a:lnTo>
                      <a:pt x="52889" y="94272"/>
                    </a:lnTo>
                    <a:cubicBezTo>
                      <a:pt x="46879" y="93070"/>
                      <a:pt x="43616" y="92898"/>
                      <a:pt x="36576" y="88606"/>
                    </a:cubicBezTo>
                    <a:lnTo>
                      <a:pt x="36576" y="88606"/>
                    </a:lnTo>
                    <a:cubicBezTo>
                      <a:pt x="31252" y="83282"/>
                      <a:pt x="24899" y="74353"/>
                      <a:pt x="20949" y="66454"/>
                    </a:cubicBezTo>
                    <a:lnTo>
                      <a:pt x="20949" y="66454"/>
                    </a:lnTo>
                    <a:cubicBezTo>
                      <a:pt x="19060" y="62505"/>
                      <a:pt x="17859" y="60444"/>
                      <a:pt x="17859" y="58212"/>
                    </a:cubicBezTo>
                    <a:lnTo>
                      <a:pt x="17859" y="58212"/>
                    </a:lnTo>
                    <a:cubicBezTo>
                      <a:pt x="17859" y="56666"/>
                      <a:pt x="19747" y="54777"/>
                      <a:pt x="21293" y="54777"/>
                    </a:cubicBezTo>
                    <a:lnTo>
                      <a:pt x="21293" y="54777"/>
                    </a:lnTo>
                    <a:cubicBezTo>
                      <a:pt x="22152" y="54777"/>
                      <a:pt x="22667" y="54949"/>
                      <a:pt x="23525" y="55293"/>
                    </a:cubicBezTo>
                    <a:lnTo>
                      <a:pt x="23525" y="55293"/>
                    </a:lnTo>
                    <a:cubicBezTo>
                      <a:pt x="23353" y="55121"/>
                      <a:pt x="23182" y="54777"/>
                      <a:pt x="22838" y="54606"/>
                    </a:cubicBezTo>
                    <a:lnTo>
                      <a:pt x="22838" y="54606"/>
                    </a:lnTo>
                    <a:cubicBezTo>
                      <a:pt x="16656" y="49626"/>
                      <a:pt x="5839" y="28677"/>
                      <a:pt x="1717" y="20262"/>
                    </a:cubicBezTo>
                    <a:lnTo>
                      <a:pt x="1717" y="20262"/>
                    </a:lnTo>
                    <a:cubicBezTo>
                      <a:pt x="344" y="15798"/>
                      <a:pt x="0" y="14081"/>
                      <a:pt x="0" y="12364"/>
                    </a:cubicBezTo>
                    <a:lnTo>
                      <a:pt x="0" y="12364"/>
                    </a:lnTo>
                    <a:cubicBezTo>
                      <a:pt x="0" y="10646"/>
                      <a:pt x="344" y="10475"/>
                      <a:pt x="344" y="8242"/>
                    </a:cubicBezTo>
                    <a:lnTo>
                      <a:pt x="344" y="8242"/>
                    </a:lnTo>
                    <a:cubicBezTo>
                      <a:pt x="344" y="8071"/>
                      <a:pt x="344" y="7899"/>
                      <a:pt x="344" y="7899"/>
                    </a:cubicBezTo>
                    <a:lnTo>
                      <a:pt x="344" y="7899"/>
                    </a:lnTo>
                    <a:cubicBezTo>
                      <a:pt x="344" y="7727"/>
                      <a:pt x="344" y="7556"/>
                      <a:pt x="344" y="7212"/>
                    </a:cubicBezTo>
                    <a:lnTo>
                      <a:pt x="344" y="7212"/>
                    </a:lnTo>
                    <a:cubicBezTo>
                      <a:pt x="344" y="5667"/>
                      <a:pt x="344" y="4465"/>
                      <a:pt x="515" y="3263"/>
                    </a:cubicBezTo>
                    <a:lnTo>
                      <a:pt x="515" y="3263"/>
                    </a:lnTo>
                    <a:cubicBezTo>
                      <a:pt x="515" y="2404"/>
                      <a:pt x="1374" y="172"/>
                      <a:pt x="3778" y="0"/>
                    </a:cubicBezTo>
                    <a:lnTo>
                      <a:pt x="3778" y="0"/>
                    </a:lnTo>
                    <a:cubicBezTo>
                      <a:pt x="6010" y="172"/>
                      <a:pt x="6697" y="1202"/>
                      <a:pt x="7727" y="2232"/>
                    </a:cubicBezTo>
                    <a:lnTo>
                      <a:pt x="7727" y="2232"/>
                    </a:lnTo>
                    <a:cubicBezTo>
                      <a:pt x="8758" y="2919"/>
                      <a:pt x="11505" y="3434"/>
                      <a:pt x="14081" y="3434"/>
                    </a:cubicBezTo>
                    <a:lnTo>
                      <a:pt x="14081" y="3434"/>
                    </a:lnTo>
                    <a:cubicBezTo>
                      <a:pt x="16656" y="3434"/>
                      <a:pt x="18717" y="3263"/>
                      <a:pt x="18717" y="3263"/>
                    </a:cubicBezTo>
                    <a:lnTo>
                      <a:pt x="18717" y="3263"/>
                    </a:lnTo>
                    <a:lnTo>
                      <a:pt x="19060" y="5667"/>
                    </a:lnTo>
                    <a:lnTo>
                      <a:pt x="19404" y="3263"/>
                    </a:lnTo>
                    <a:cubicBezTo>
                      <a:pt x="30394" y="4636"/>
                      <a:pt x="37091" y="11333"/>
                      <a:pt x="45505" y="14939"/>
                    </a:cubicBezTo>
                    <a:lnTo>
                      <a:pt x="45505" y="14939"/>
                    </a:lnTo>
                    <a:cubicBezTo>
                      <a:pt x="50313" y="17343"/>
                      <a:pt x="53576" y="18545"/>
                      <a:pt x="54949" y="18545"/>
                    </a:cubicBezTo>
                    <a:lnTo>
                      <a:pt x="54949" y="18545"/>
                    </a:lnTo>
                    <a:cubicBezTo>
                      <a:pt x="55808" y="18545"/>
                      <a:pt x="55980" y="18374"/>
                      <a:pt x="56495" y="18030"/>
                    </a:cubicBezTo>
                    <a:lnTo>
                      <a:pt x="56495" y="18030"/>
                    </a:lnTo>
                    <a:cubicBezTo>
                      <a:pt x="60101" y="14081"/>
                      <a:pt x="61989" y="13222"/>
                      <a:pt x="69545" y="12192"/>
                    </a:cubicBezTo>
                    <a:lnTo>
                      <a:pt x="69545" y="12192"/>
                    </a:lnTo>
                    <a:cubicBezTo>
                      <a:pt x="74697" y="12364"/>
                      <a:pt x="77787" y="9101"/>
                      <a:pt x="82939" y="8929"/>
                    </a:cubicBezTo>
                    <a:lnTo>
                      <a:pt x="82939" y="8929"/>
                    </a:lnTo>
                    <a:cubicBezTo>
                      <a:pt x="84141" y="8929"/>
                      <a:pt x="85686" y="9273"/>
                      <a:pt x="86889" y="9960"/>
                    </a:cubicBezTo>
                    <a:lnTo>
                      <a:pt x="86889" y="9960"/>
                    </a:lnTo>
                    <a:cubicBezTo>
                      <a:pt x="93757" y="13909"/>
                      <a:pt x="93070" y="22323"/>
                      <a:pt x="94444" y="30565"/>
                    </a:cubicBezTo>
                    <a:lnTo>
                      <a:pt x="94444" y="30565"/>
                    </a:lnTo>
                    <a:cubicBezTo>
                      <a:pt x="95646" y="35717"/>
                      <a:pt x="96333" y="38980"/>
                      <a:pt x="96505" y="42070"/>
                    </a:cubicBezTo>
                    <a:lnTo>
                      <a:pt x="96505" y="42070"/>
                    </a:lnTo>
                    <a:cubicBezTo>
                      <a:pt x="96505" y="45161"/>
                      <a:pt x="95646" y="47737"/>
                      <a:pt x="94272" y="51343"/>
                    </a:cubicBezTo>
                    <a:lnTo>
                      <a:pt x="94272" y="51343"/>
                    </a:lnTo>
                    <a:cubicBezTo>
                      <a:pt x="91181" y="55979"/>
                      <a:pt x="94615" y="57353"/>
                      <a:pt x="88606" y="62161"/>
                    </a:cubicBezTo>
                    <a:lnTo>
                      <a:pt x="88606" y="62161"/>
                    </a:lnTo>
                    <a:cubicBezTo>
                      <a:pt x="85686" y="64393"/>
                      <a:pt x="85858" y="64393"/>
                      <a:pt x="85858" y="64565"/>
                    </a:cubicBezTo>
                    <a:lnTo>
                      <a:pt x="85858" y="64565"/>
                    </a:lnTo>
                    <a:cubicBezTo>
                      <a:pt x="85858" y="64737"/>
                      <a:pt x="86201" y="66111"/>
                      <a:pt x="86889" y="68171"/>
                    </a:cubicBezTo>
                    <a:lnTo>
                      <a:pt x="86889" y="68171"/>
                    </a:lnTo>
                    <a:cubicBezTo>
                      <a:pt x="88262" y="71777"/>
                      <a:pt x="88606" y="75383"/>
                      <a:pt x="88606" y="77959"/>
                    </a:cubicBezTo>
                    <a:lnTo>
                      <a:pt x="88606" y="77959"/>
                    </a:lnTo>
                    <a:cubicBezTo>
                      <a:pt x="88606" y="80535"/>
                      <a:pt x="88262" y="82080"/>
                      <a:pt x="88262" y="82595"/>
                    </a:cubicBezTo>
                    <a:lnTo>
                      <a:pt x="88262" y="82595"/>
                    </a:lnTo>
                    <a:cubicBezTo>
                      <a:pt x="88090" y="82595"/>
                      <a:pt x="88262" y="84828"/>
                      <a:pt x="84828" y="85343"/>
                    </a:cubicBezTo>
                    <a:lnTo>
                      <a:pt x="84828" y="85343"/>
                    </a:lnTo>
                    <a:cubicBezTo>
                      <a:pt x="81909" y="84999"/>
                      <a:pt x="81222" y="83110"/>
                      <a:pt x="80020" y="80363"/>
                    </a:cubicBezTo>
                    <a:lnTo>
                      <a:pt x="80020" y="80363"/>
                    </a:lnTo>
                    <a:cubicBezTo>
                      <a:pt x="78989" y="78131"/>
                      <a:pt x="77787" y="76585"/>
                      <a:pt x="76757" y="75383"/>
                    </a:cubicBezTo>
                    <a:lnTo>
                      <a:pt x="76757" y="75383"/>
                    </a:lnTo>
                    <a:cubicBezTo>
                      <a:pt x="76414" y="74868"/>
                      <a:pt x="76070" y="74697"/>
                      <a:pt x="75727" y="74525"/>
                    </a:cubicBezTo>
                    <a:lnTo>
                      <a:pt x="75727" y="74525"/>
                    </a:lnTo>
                    <a:cubicBezTo>
                      <a:pt x="75727" y="74697"/>
                      <a:pt x="75727" y="75040"/>
                      <a:pt x="75727" y="75383"/>
                    </a:cubicBezTo>
                    <a:lnTo>
                      <a:pt x="75727" y="75383"/>
                    </a:lnTo>
                    <a:lnTo>
                      <a:pt x="73666" y="75383"/>
                    </a:lnTo>
                    <a:lnTo>
                      <a:pt x="75727" y="75555"/>
                    </a:lnTo>
                    <a:cubicBezTo>
                      <a:pt x="75727" y="76070"/>
                      <a:pt x="75727" y="76414"/>
                      <a:pt x="75727" y="76585"/>
                    </a:cubicBezTo>
                    <a:lnTo>
                      <a:pt x="75727" y="76585"/>
                    </a:lnTo>
                    <a:cubicBezTo>
                      <a:pt x="75898" y="80878"/>
                      <a:pt x="75212" y="83626"/>
                      <a:pt x="71777" y="89121"/>
                    </a:cubicBezTo>
                    <a:lnTo>
                      <a:pt x="71777" y="89121"/>
                    </a:lnTo>
                    <a:cubicBezTo>
                      <a:pt x="70232" y="92727"/>
                      <a:pt x="68515" y="95302"/>
                      <a:pt x="65252" y="95646"/>
                    </a:cubicBezTo>
                    <a:lnTo>
                      <a:pt x="65252" y="95646"/>
                    </a:lnTo>
                    <a:cubicBezTo>
                      <a:pt x="63535" y="95302"/>
                      <a:pt x="62333" y="94100"/>
                      <a:pt x="61646" y="92727"/>
                    </a:cubicBezTo>
                    <a:lnTo>
                      <a:pt x="61646" y="92727"/>
                    </a:lnTo>
                    <a:close/>
                    <a:moveTo>
                      <a:pt x="65939" y="89464"/>
                    </a:moveTo>
                    <a:cubicBezTo>
                      <a:pt x="65939" y="89636"/>
                      <a:pt x="65939" y="89807"/>
                      <a:pt x="65939" y="89979"/>
                    </a:cubicBezTo>
                    <a:lnTo>
                      <a:pt x="65939" y="89979"/>
                    </a:lnTo>
                    <a:cubicBezTo>
                      <a:pt x="66454" y="89464"/>
                      <a:pt x="66969" y="88434"/>
                      <a:pt x="67656" y="86888"/>
                    </a:cubicBezTo>
                    <a:lnTo>
                      <a:pt x="67656" y="86888"/>
                    </a:lnTo>
                    <a:cubicBezTo>
                      <a:pt x="71090" y="80878"/>
                      <a:pt x="70919" y="80535"/>
                      <a:pt x="71090" y="76414"/>
                    </a:cubicBezTo>
                    <a:lnTo>
                      <a:pt x="71090" y="76414"/>
                    </a:lnTo>
                    <a:cubicBezTo>
                      <a:pt x="71090" y="75898"/>
                      <a:pt x="71090" y="75555"/>
                      <a:pt x="71090" y="75898"/>
                    </a:cubicBezTo>
                    <a:lnTo>
                      <a:pt x="71090" y="75898"/>
                    </a:lnTo>
                    <a:cubicBezTo>
                      <a:pt x="71262" y="75898"/>
                      <a:pt x="71090" y="75898"/>
                      <a:pt x="71090" y="75212"/>
                    </a:cubicBezTo>
                    <a:lnTo>
                      <a:pt x="71090" y="75212"/>
                    </a:lnTo>
                    <a:cubicBezTo>
                      <a:pt x="71090" y="72636"/>
                      <a:pt x="72293" y="69202"/>
                      <a:pt x="75383" y="69202"/>
                    </a:cubicBezTo>
                    <a:lnTo>
                      <a:pt x="75383" y="69202"/>
                    </a:lnTo>
                    <a:cubicBezTo>
                      <a:pt x="79161" y="69545"/>
                      <a:pt x="81393" y="72636"/>
                      <a:pt x="83969" y="77101"/>
                    </a:cubicBezTo>
                    <a:lnTo>
                      <a:pt x="83969" y="77101"/>
                    </a:lnTo>
                    <a:cubicBezTo>
                      <a:pt x="83969" y="75040"/>
                      <a:pt x="83454" y="72293"/>
                      <a:pt x="82424" y="69545"/>
                    </a:cubicBezTo>
                    <a:lnTo>
                      <a:pt x="82424" y="69545"/>
                    </a:lnTo>
                    <a:cubicBezTo>
                      <a:pt x="81909" y="67313"/>
                      <a:pt x="81222" y="66282"/>
                      <a:pt x="81222" y="64393"/>
                    </a:cubicBezTo>
                    <a:lnTo>
                      <a:pt x="81222" y="64393"/>
                    </a:lnTo>
                    <a:cubicBezTo>
                      <a:pt x="81222" y="61646"/>
                      <a:pt x="83111" y="60101"/>
                      <a:pt x="85858" y="58212"/>
                    </a:cubicBezTo>
                    <a:lnTo>
                      <a:pt x="85858" y="58212"/>
                    </a:lnTo>
                    <a:cubicBezTo>
                      <a:pt x="89979" y="55464"/>
                      <a:pt x="85858" y="56838"/>
                      <a:pt x="90151" y="49111"/>
                    </a:cubicBezTo>
                    <a:lnTo>
                      <a:pt x="90151" y="49111"/>
                    </a:lnTo>
                    <a:cubicBezTo>
                      <a:pt x="91353" y="45848"/>
                      <a:pt x="91868" y="44131"/>
                      <a:pt x="91868" y="41899"/>
                    </a:cubicBezTo>
                    <a:lnTo>
                      <a:pt x="91868" y="41899"/>
                    </a:lnTo>
                    <a:cubicBezTo>
                      <a:pt x="91868" y="39495"/>
                      <a:pt x="91353" y="36576"/>
                      <a:pt x="89979" y="31252"/>
                    </a:cubicBezTo>
                    <a:lnTo>
                      <a:pt x="89979" y="31252"/>
                    </a:lnTo>
                    <a:cubicBezTo>
                      <a:pt x="88777" y="21980"/>
                      <a:pt x="88090" y="15111"/>
                      <a:pt x="84828" y="14081"/>
                    </a:cubicBezTo>
                    <a:lnTo>
                      <a:pt x="84828" y="14081"/>
                    </a:lnTo>
                    <a:cubicBezTo>
                      <a:pt x="84141" y="13737"/>
                      <a:pt x="83626" y="13737"/>
                      <a:pt x="83111" y="13737"/>
                    </a:cubicBezTo>
                    <a:lnTo>
                      <a:pt x="83111" y="13737"/>
                    </a:lnTo>
                    <a:cubicBezTo>
                      <a:pt x="80707" y="13394"/>
                      <a:pt x="76585" y="16828"/>
                      <a:pt x="70060" y="17000"/>
                    </a:cubicBezTo>
                    <a:lnTo>
                      <a:pt x="70060" y="17000"/>
                    </a:lnTo>
                    <a:cubicBezTo>
                      <a:pt x="62161" y="18545"/>
                      <a:pt x="64050" y="17687"/>
                      <a:pt x="60101" y="21464"/>
                    </a:cubicBezTo>
                    <a:lnTo>
                      <a:pt x="60101" y="21464"/>
                    </a:lnTo>
                    <a:cubicBezTo>
                      <a:pt x="58899" y="22667"/>
                      <a:pt x="57010" y="23525"/>
                      <a:pt x="55121" y="23525"/>
                    </a:cubicBezTo>
                    <a:lnTo>
                      <a:pt x="55121" y="23525"/>
                    </a:lnTo>
                    <a:cubicBezTo>
                      <a:pt x="51687" y="23525"/>
                      <a:pt x="48424" y="21808"/>
                      <a:pt x="43616" y="19404"/>
                    </a:cubicBezTo>
                    <a:lnTo>
                      <a:pt x="43616" y="19404"/>
                    </a:lnTo>
                    <a:cubicBezTo>
                      <a:pt x="34343" y="15283"/>
                      <a:pt x="28333" y="9444"/>
                      <a:pt x="19232" y="8242"/>
                    </a:cubicBezTo>
                    <a:lnTo>
                      <a:pt x="19232" y="8242"/>
                    </a:lnTo>
                    <a:cubicBezTo>
                      <a:pt x="18545" y="8242"/>
                      <a:pt x="16485" y="8586"/>
                      <a:pt x="14252" y="8586"/>
                    </a:cubicBezTo>
                    <a:lnTo>
                      <a:pt x="14252" y="8586"/>
                    </a:lnTo>
                    <a:cubicBezTo>
                      <a:pt x="11505" y="8586"/>
                      <a:pt x="8243" y="8414"/>
                      <a:pt x="5323" y="6525"/>
                    </a:cubicBezTo>
                    <a:lnTo>
                      <a:pt x="5323" y="6525"/>
                    </a:lnTo>
                    <a:cubicBezTo>
                      <a:pt x="5323" y="6869"/>
                      <a:pt x="5323" y="7040"/>
                      <a:pt x="5323" y="7384"/>
                    </a:cubicBezTo>
                    <a:lnTo>
                      <a:pt x="5323" y="7384"/>
                    </a:lnTo>
                    <a:cubicBezTo>
                      <a:pt x="5323" y="7727"/>
                      <a:pt x="5323" y="8071"/>
                      <a:pt x="5323" y="8242"/>
                    </a:cubicBezTo>
                    <a:lnTo>
                      <a:pt x="5323" y="8242"/>
                    </a:lnTo>
                    <a:lnTo>
                      <a:pt x="5323" y="9616"/>
                    </a:lnTo>
                    <a:lnTo>
                      <a:pt x="5152" y="9616"/>
                    </a:lnTo>
                    <a:cubicBezTo>
                      <a:pt x="5152" y="11333"/>
                      <a:pt x="4808" y="12020"/>
                      <a:pt x="4980" y="12535"/>
                    </a:cubicBezTo>
                    <a:lnTo>
                      <a:pt x="4980" y="12535"/>
                    </a:lnTo>
                    <a:cubicBezTo>
                      <a:pt x="4980" y="13050"/>
                      <a:pt x="5152" y="14596"/>
                      <a:pt x="6354" y="18545"/>
                    </a:cubicBezTo>
                    <a:lnTo>
                      <a:pt x="6354" y="18545"/>
                    </a:lnTo>
                    <a:cubicBezTo>
                      <a:pt x="9960" y="25929"/>
                      <a:pt x="21980" y="47909"/>
                      <a:pt x="26101" y="50828"/>
                    </a:cubicBezTo>
                    <a:lnTo>
                      <a:pt x="26101" y="50828"/>
                    </a:lnTo>
                    <a:cubicBezTo>
                      <a:pt x="27990" y="52717"/>
                      <a:pt x="29020" y="54777"/>
                      <a:pt x="29020" y="56838"/>
                    </a:cubicBezTo>
                    <a:lnTo>
                      <a:pt x="29020" y="56838"/>
                    </a:lnTo>
                    <a:cubicBezTo>
                      <a:pt x="29020" y="58555"/>
                      <a:pt x="27475" y="60787"/>
                      <a:pt x="25242" y="60959"/>
                    </a:cubicBezTo>
                    <a:lnTo>
                      <a:pt x="25242" y="60959"/>
                    </a:lnTo>
                    <a:cubicBezTo>
                      <a:pt x="24727" y="60959"/>
                      <a:pt x="24040" y="60787"/>
                      <a:pt x="23525" y="60616"/>
                    </a:cubicBezTo>
                    <a:lnTo>
                      <a:pt x="23525" y="60616"/>
                    </a:lnTo>
                    <a:cubicBezTo>
                      <a:pt x="23869" y="61646"/>
                      <a:pt x="24556" y="62848"/>
                      <a:pt x="25242" y="64222"/>
                    </a:cubicBezTo>
                    <a:lnTo>
                      <a:pt x="25242" y="64222"/>
                    </a:lnTo>
                    <a:cubicBezTo>
                      <a:pt x="28848" y="71606"/>
                      <a:pt x="35202" y="80363"/>
                      <a:pt x="39495" y="84828"/>
                    </a:cubicBezTo>
                    <a:lnTo>
                      <a:pt x="39495" y="84828"/>
                    </a:lnTo>
                    <a:cubicBezTo>
                      <a:pt x="45505" y="88434"/>
                      <a:pt x="47222" y="88262"/>
                      <a:pt x="53747" y="89464"/>
                    </a:cubicBezTo>
                    <a:lnTo>
                      <a:pt x="53747" y="89464"/>
                    </a:lnTo>
                    <a:cubicBezTo>
                      <a:pt x="55464" y="89636"/>
                      <a:pt x="56838" y="89807"/>
                      <a:pt x="57525" y="89807"/>
                    </a:cubicBezTo>
                    <a:lnTo>
                      <a:pt x="57525" y="89807"/>
                    </a:lnTo>
                    <a:cubicBezTo>
                      <a:pt x="57697" y="89807"/>
                      <a:pt x="57868" y="89807"/>
                      <a:pt x="57868" y="89807"/>
                    </a:cubicBezTo>
                    <a:lnTo>
                      <a:pt x="57868" y="89807"/>
                    </a:lnTo>
                    <a:cubicBezTo>
                      <a:pt x="58040" y="89292"/>
                      <a:pt x="58212" y="88090"/>
                      <a:pt x="58555" y="87232"/>
                    </a:cubicBezTo>
                    <a:lnTo>
                      <a:pt x="58555" y="87232"/>
                    </a:lnTo>
                    <a:cubicBezTo>
                      <a:pt x="58555" y="87060"/>
                      <a:pt x="58555" y="86888"/>
                      <a:pt x="58384" y="86717"/>
                    </a:cubicBezTo>
                    <a:lnTo>
                      <a:pt x="58384" y="86717"/>
                    </a:lnTo>
                    <a:cubicBezTo>
                      <a:pt x="58727" y="84484"/>
                      <a:pt x="57868" y="82252"/>
                      <a:pt x="61818" y="81222"/>
                    </a:cubicBezTo>
                    <a:lnTo>
                      <a:pt x="61818" y="81222"/>
                    </a:lnTo>
                    <a:cubicBezTo>
                      <a:pt x="66282" y="82767"/>
                      <a:pt x="65252" y="85343"/>
                      <a:pt x="65939" y="89464"/>
                    </a:cubicBezTo>
                    <a:lnTo>
                      <a:pt x="65939" y="89464"/>
                    </a:lnTo>
                    <a:close/>
                    <a:moveTo>
                      <a:pt x="58727" y="87918"/>
                    </a:moveTo>
                    <a:cubicBezTo>
                      <a:pt x="58727" y="87747"/>
                      <a:pt x="58727" y="87747"/>
                      <a:pt x="58727" y="87918"/>
                    </a:cubicBezTo>
                    <a:lnTo>
                      <a:pt x="58727" y="87918"/>
                    </a:lnTo>
                    <a:lnTo>
                      <a:pt x="58727" y="87918"/>
                    </a:lnTo>
                    <a:lnTo>
                      <a:pt x="58727" y="87918"/>
                    </a:lnTo>
                    <a:close/>
                    <a:moveTo>
                      <a:pt x="5152" y="8242"/>
                    </a:moveTo>
                    <a:cubicBezTo>
                      <a:pt x="5152" y="8071"/>
                      <a:pt x="5152" y="8071"/>
                      <a:pt x="5152" y="7727"/>
                    </a:cubicBezTo>
                    <a:lnTo>
                      <a:pt x="5152" y="7727"/>
                    </a:lnTo>
                    <a:cubicBezTo>
                      <a:pt x="5152" y="7727"/>
                      <a:pt x="5152" y="7040"/>
                      <a:pt x="4465" y="6525"/>
                    </a:cubicBezTo>
                    <a:lnTo>
                      <a:pt x="4465" y="6525"/>
                    </a:lnTo>
                    <a:cubicBezTo>
                      <a:pt x="4808" y="7040"/>
                      <a:pt x="5152" y="7556"/>
                      <a:pt x="5152" y="8242"/>
                    </a:cubicBezTo>
                    <a:lnTo>
                      <a:pt x="5152" y="8242"/>
                    </a:lnTo>
                    <a:close/>
                    <a:moveTo>
                      <a:pt x="1031" y="6353"/>
                    </a:moveTo>
                    <a:cubicBezTo>
                      <a:pt x="1031" y="6353"/>
                      <a:pt x="1031" y="6353"/>
                      <a:pt x="1031" y="6353"/>
                    </a:cubicBezTo>
                    <a:lnTo>
                      <a:pt x="1031" y="6353"/>
                    </a:lnTo>
                    <a:cubicBezTo>
                      <a:pt x="1031" y="6353"/>
                      <a:pt x="1031" y="6353"/>
                      <a:pt x="1031" y="6353"/>
                    </a:cubicBezTo>
                    <a:lnTo>
                      <a:pt x="1031" y="6353"/>
                    </a:lnTo>
                    <a:lnTo>
                      <a:pt x="1031" y="6353"/>
                    </a:lnTo>
                    <a:close/>
                    <a:moveTo>
                      <a:pt x="1374" y="6182"/>
                    </a:moveTo>
                    <a:cubicBezTo>
                      <a:pt x="1374" y="6182"/>
                      <a:pt x="1546" y="6182"/>
                      <a:pt x="1546" y="6010"/>
                    </a:cubicBezTo>
                    <a:lnTo>
                      <a:pt x="1546" y="6010"/>
                    </a:lnTo>
                    <a:cubicBezTo>
                      <a:pt x="1546" y="6182"/>
                      <a:pt x="1374" y="6182"/>
                      <a:pt x="1374" y="6182"/>
                    </a:cubicBezTo>
                    <a:lnTo>
                      <a:pt x="1374" y="6182"/>
                    </a:lnTo>
                    <a:lnTo>
                      <a:pt x="1374" y="6182"/>
                    </a:lnTo>
                    <a:close/>
                    <a:moveTo>
                      <a:pt x="1546" y="6010"/>
                    </a:moveTo>
                    <a:cubicBezTo>
                      <a:pt x="1546" y="6010"/>
                      <a:pt x="1717" y="6010"/>
                      <a:pt x="1546" y="6010"/>
                    </a:cubicBezTo>
                    <a:lnTo>
                      <a:pt x="1546" y="6010"/>
                    </a:lnTo>
                    <a:cubicBezTo>
                      <a:pt x="1717" y="6010"/>
                      <a:pt x="1546" y="6010"/>
                      <a:pt x="1546" y="6010"/>
                    </a:cubicBezTo>
                    <a:lnTo>
                      <a:pt x="154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" name="图形 7">
              <a:extLst>
                <a:ext uri="{FF2B5EF4-FFF2-40B4-BE49-F238E27FC236}">
                  <a16:creationId xmlns:a16="http://schemas.microsoft.com/office/drawing/2014/main" xmlns="" id="{C595671F-FA51-4BE5-B4B2-D898A505EFC1}"/>
                </a:ext>
              </a:extLst>
            </p:cNvPr>
            <p:cNvGrpSpPr/>
            <p:nvPr/>
          </p:nvGrpSpPr>
          <p:grpSpPr>
            <a:xfrm>
              <a:off x="4570837" y="4805525"/>
              <a:ext cx="50484" cy="27131"/>
              <a:chOff x="4570837" y="4805525"/>
              <a:chExt cx="50484" cy="27131"/>
            </a:xfrm>
            <a:solidFill>
              <a:srgbClr val="B4B4B4"/>
            </a:solidFill>
          </p:grpSpPr>
          <p:sp>
            <p:nvSpPr>
              <p:cNvPr id="3643" name="任意多边形: 形状 3642">
                <a:extLst>
                  <a:ext uri="{FF2B5EF4-FFF2-40B4-BE49-F238E27FC236}">
                    <a16:creationId xmlns:a16="http://schemas.microsoft.com/office/drawing/2014/main" xmlns="" id="{EAF1C0C9-AA62-4B33-898E-463D713A365B}"/>
                  </a:ext>
                </a:extLst>
              </p:cNvPr>
              <p:cNvSpPr/>
              <p:nvPr/>
            </p:nvSpPr>
            <p:spPr>
              <a:xfrm>
                <a:off x="4573371" y="4807973"/>
                <a:ext cx="45678" cy="22106"/>
              </a:xfrm>
              <a:custGeom>
                <a:avLst/>
                <a:gdLst>
                  <a:gd name="connsiteX0" fmla="*/ 6223 w 45678"/>
                  <a:gd name="connsiteY0" fmla="*/ 22107 h 22106"/>
                  <a:gd name="connsiteX1" fmla="*/ 23910 w 45678"/>
                  <a:gd name="connsiteY1" fmla="*/ 18329 h 22106"/>
                  <a:gd name="connsiteX2" fmla="*/ 37819 w 45678"/>
                  <a:gd name="connsiteY2" fmla="*/ 13178 h 22106"/>
                  <a:gd name="connsiteX3" fmla="*/ 44172 w 45678"/>
                  <a:gd name="connsiteY3" fmla="*/ 6824 h 22106"/>
                  <a:gd name="connsiteX4" fmla="*/ 34041 w 45678"/>
                  <a:gd name="connsiteY4" fmla="*/ 5622 h 22106"/>
                  <a:gd name="connsiteX5" fmla="*/ 26485 w 45678"/>
                  <a:gd name="connsiteY5" fmla="*/ 1845 h 22106"/>
                  <a:gd name="connsiteX6" fmla="*/ 3819 w 45678"/>
                  <a:gd name="connsiteY6" fmla="*/ 10774 h 22106"/>
                  <a:gd name="connsiteX7" fmla="*/ 1243 w 45678"/>
                  <a:gd name="connsiteY7" fmla="*/ 18501 h 22106"/>
                  <a:gd name="connsiteX8" fmla="*/ 6223 w 45678"/>
                  <a:gd name="connsiteY8" fmla="*/ 22107 h 22106"/>
                  <a:gd name="connsiteX9" fmla="*/ 6223 w 45678"/>
                  <a:gd name="connsiteY9" fmla="*/ 22107 h 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678" h="22106">
                    <a:moveTo>
                      <a:pt x="6223" y="22107"/>
                    </a:moveTo>
                    <a:cubicBezTo>
                      <a:pt x="12576" y="19531"/>
                      <a:pt x="16354" y="20733"/>
                      <a:pt x="23910" y="18329"/>
                    </a:cubicBezTo>
                    <a:cubicBezTo>
                      <a:pt x="30263" y="15754"/>
                      <a:pt x="31465" y="13178"/>
                      <a:pt x="37819" y="13178"/>
                    </a:cubicBezTo>
                    <a:cubicBezTo>
                      <a:pt x="44172" y="13178"/>
                      <a:pt x="47950" y="8026"/>
                      <a:pt x="44172" y="6824"/>
                    </a:cubicBezTo>
                    <a:cubicBezTo>
                      <a:pt x="40394" y="5622"/>
                      <a:pt x="36617" y="9400"/>
                      <a:pt x="34041" y="5622"/>
                    </a:cubicBezTo>
                    <a:cubicBezTo>
                      <a:pt x="32839" y="471"/>
                      <a:pt x="31465" y="-1933"/>
                      <a:pt x="26485" y="1845"/>
                    </a:cubicBezTo>
                    <a:cubicBezTo>
                      <a:pt x="22708" y="6824"/>
                      <a:pt x="8799" y="8198"/>
                      <a:pt x="3819" y="10774"/>
                    </a:cubicBezTo>
                    <a:cubicBezTo>
                      <a:pt x="41" y="13350"/>
                      <a:pt x="-1161" y="15925"/>
                      <a:pt x="1243" y="18501"/>
                    </a:cubicBezTo>
                    <a:cubicBezTo>
                      <a:pt x="3647" y="22107"/>
                      <a:pt x="6223" y="22107"/>
                      <a:pt x="6223" y="22107"/>
                    </a:cubicBezTo>
                    <a:lnTo>
                      <a:pt x="6223" y="221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4" name="任意多边形: 形状 3643">
                <a:extLst>
                  <a:ext uri="{FF2B5EF4-FFF2-40B4-BE49-F238E27FC236}">
                    <a16:creationId xmlns:a16="http://schemas.microsoft.com/office/drawing/2014/main" xmlns="" id="{AD0288FF-2639-4660-BED2-B0087BFF98B9}"/>
                  </a:ext>
                </a:extLst>
              </p:cNvPr>
              <p:cNvSpPr/>
              <p:nvPr/>
            </p:nvSpPr>
            <p:spPr>
              <a:xfrm>
                <a:off x="4570837" y="4805525"/>
                <a:ext cx="50484" cy="27131"/>
              </a:xfrm>
              <a:custGeom>
                <a:avLst/>
                <a:gdLst>
                  <a:gd name="connsiteX0" fmla="*/ 2061 w 50484"/>
                  <a:gd name="connsiteY0" fmla="*/ 22495 h 27131"/>
                  <a:gd name="connsiteX1" fmla="*/ 0 w 50484"/>
                  <a:gd name="connsiteY1" fmla="*/ 18030 h 27131"/>
                  <a:gd name="connsiteX2" fmla="*/ 0 w 50484"/>
                  <a:gd name="connsiteY2" fmla="*/ 18030 h 27131"/>
                  <a:gd name="connsiteX3" fmla="*/ 5152 w 50484"/>
                  <a:gd name="connsiteY3" fmla="*/ 10990 h 27131"/>
                  <a:gd name="connsiteX4" fmla="*/ 5152 w 50484"/>
                  <a:gd name="connsiteY4" fmla="*/ 10990 h 27131"/>
                  <a:gd name="connsiteX5" fmla="*/ 27303 w 50484"/>
                  <a:gd name="connsiteY5" fmla="*/ 2404 h 27131"/>
                  <a:gd name="connsiteX6" fmla="*/ 27303 w 50484"/>
                  <a:gd name="connsiteY6" fmla="*/ 2404 h 27131"/>
                  <a:gd name="connsiteX7" fmla="*/ 32798 w 50484"/>
                  <a:gd name="connsiteY7" fmla="*/ 0 h 27131"/>
                  <a:gd name="connsiteX8" fmla="*/ 32798 w 50484"/>
                  <a:gd name="connsiteY8" fmla="*/ 0 h 27131"/>
                  <a:gd name="connsiteX9" fmla="*/ 38464 w 50484"/>
                  <a:gd name="connsiteY9" fmla="*/ 6697 h 27131"/>
                  <a:gd name="connsiteX10" fmla="*/ 38464 w 50484"/>
                  <a:gd name="connsiteY10" fmla="*/ 6697 h 27131"/>
                  <a:gd name="connsiteX11" fmla="*/ 39495 w 50484"/>
                  <a:gd name="connsiteY11" fmla="*/ 7384 h 27131"/>
                  <a:gd name="connsiteX12" fmla="*/ 39495 w 50484"/>
                  <a:gd name="connsiteY12" fmla="*/ 7384 h 27131"/>
                  <a:gd name="connsiteX13" fmla="*/ 44818 w 50484"/>
                  <a:gd name="connsiteY13" fmla="*/ 6697 h 27131"/>
                  <a:gd name="connsiteX14" fmla="*/ 44818 w 50484"/>
                  <a:gd name="connsiteY14" fmla="*/ 6697 h 27131"/>
                  <a:gd name="connsiteX15" fmla="*/ 47222 w 50484"/>
                  <a:gd name="connsiteY15" fmla="*/ 7040 h 27131"/>
                  <a:gd name="connsiteX16" fmla="*/ 47222 w 50484"/>
                  <a:gd name="connsiteY16" fmla="*/ 7040 h 27131"/>
                  <a:gd name="connsiteX17" fmla="*/ 50485 w 50484"/>
                  <a:gd name="connsiteY17" fmla="*/ 11161 h 27131"/>
                  <a:gd name="connsiteX18" fmla="*/ 50485 w 50484"/>
                  <a:gd name="connsiteY18" fmla="*/ 11161 h 27131"/>
                  <a:gd name="connsiteX19" fmla="*/ 40353 w 50484"/>
                  <a:gd name="connsiteY19" fmla="*/ 18202 h 27131"/>
                  <a:gd name="connsiteX20" fmla="*/ 40353 w 50484"/>
                  <a:gd name="connsiteY20" fmla="*/ 18202 h 27131"/>
                  <a:gd name="connsiteX21" fmla="*/ 27303 w 50484"/>
                  <a:gd name="connsiteY21" fmla="*/ 23181 h 27131"/>
                  <a:gd name="connsiteX22" fmla="*/ 27303 w 50484"/>
                  <a:gd name="connsiteY22" fmla="*/ 23181 h 27131"/>
                  <a:gd name="connsiteX23" fmla="*/ 9788 w 50484"/>
                  <a:gd name="connsiteY23" fmla="*/ 26959 h 27131"/>
                  <a:gd name="connsiteX24" fmla="*/ 9788 w 50484"/>
                  <a:gd name="connsiteY24" fmla="*/ 26959 h 27131"/>
                  <a:gd name="connsiteX25" fmla="*/ 8929 w 50484"/>
                  <a:gd name="connsiteY25" fmla="*/ 24727 h 27131"/>
                  <a:gd name="connsiteX26" fmla="*/ 8929 w 50484"/>
                  <a:gd name="connsiteY26" fmla="*/ 27131 h 27131"/>
                  <a:gd name="connsiteX27" fmla="*/ 8758 w 50484"/>
                  <a:gd name="connsiteY27" fmla="*/ 27131 h 27131"/>
                  <a:gd name="connsiteX28" fmla="*/ 8758 w 50484"/>
                  <a:gd name="connsiteY28" fmla="*/ 27131 h 27131"/>
                  <a:gd name="connsiteX29" fmla="*/ 2061 w 50484"/>
                  <a:gd name="connsiteY29" fmla="*/ 22495 h 27131"/>
                  <a:gd name="connsiteX30" fmla="*/ 2061 w 50484"/>
                  <a:gd name="connsiteY30" fmla="*/ 22495 h 27131"/>
                  <a:gd name="connsiteX31" fmla="*/ 30737 w 50484"/>
                  <a:gd name="connsiteY31" fmla="*/ 5667 h 27131"/>
                  <a:gd name="connsiteX32" fmla="*/ 7556 w 50484"/>
                  <a:gd name="connsiteY32" fmla="*/ 15111 h 27131"/>
                  <a:gd name="connsiteX33" fmla="*/ 7556 w 50484"/>
                  <a:gd name="connsiteY33" fmla="*/ 15111 h 27131"/>
                  <a:gd name="connsiteX34" fmla="*/ 4808 w 50484"/>
                  <a:gd name="connsiteY34" fmla="*/ 18030 h 27131"/>
                  <a:gd name="connsiteX35" fmla="*/ 4808 w 50484"/>
                  <a:gd name="connsiteY35" fmla="*/ 18030 h 27131"/>
                  <a:gd name="connsiteX36" fmla="*/ 5667 w 50484"/>
                  <a:gd name="connsiteY36" fmla="*/ 19404 h 27131"/>
                  <a:gd name="connsiteX37" fmla="*/ 5667 w 50484"/>
                  <a:gd name="connsiteY37" fmla="*/ 19404 h 27131"/>
                  <a:gd name="connsiteX38" fmla="*/ 8414 w 50484"/>
                  <a:gd name="connsiteY38" fmla="*/ 21980 h 27131"/>
                  <a:gd name="connsiteX39" fmla="*/ 8414 w 50484"/>
                  <a:gd name="connsiteY39" fmla="*/ 21980 h 27131"/>
                  <a:gd name="connsiteX40" fmla="*/ 25414 w 50484"/>
                  <a:gd name="connsiteY40" fmla="*/ 18373 h 27131"/>
                  <a:gd name="connsiteX41" fmla="*/ 25414 w 50484"/>
                  <a:gd name="connsiteY41" fmla="*/ 18373 h 27131"/>
                  <a:gd name="connsiteX42" fmla="*/ 40182 w 50484"/>
                  <a:gd name="connsiteY42" fmla="*/ 13050 h 27131"/>
                  <a:gd name="connsiteX43" fmla="*/ 40182 w 50484"/>
                  <a:gd name="connsiteY43" fmla="*/ 13050 h 27131"/>
                  <a:gd name="connsiteX44" fmla="*/ 45161 w 50484"/>
                  <a:gd name="connsiteY44" fmla="*/ 11333 h 27131"/>
                  <a:gd name="connsiteX45" fmla="*/ 45161 w 50484"/>
                  <a:gd name="connsiteY45" fmla="*/ 11333 h 27131"/>
                  <a:gd name="connsiteX46" fmla="*/ 44818 w 50484"/>
                  <a:gd name="connsiteY46" fmla="*/ 11333 h 27131"/>
                  <a:gd name="connsiteX47" fmla="*/ 44818 w 50484"/>
                  <a:gd name="connsiteY47" fmla="*/ 11333 h 27131"/>
                  <a:gd name="connsiteX48" fmla="*/ 39495 w 50484"/>
                  <a:gd name="connsiteY48" fmla="*/ 12020 h 27131"/>
                  <a:gd name="connsiteX49" fmla="*/ 39495 w 50484"/>
                  <a:gd name="connsiteY49" fmla="*/ 12020 h 27131"/>
                  <a:gd name="connsiteX50" fmla="*/ 34000 w 50484"/>
                  <a:gd name="connsiteY50" fmla="*/ 8414 h 27131"/>
                  <a:gd name="connsiteX51" fmla="*/ 34000 w 50484"/>
                  <a:gd name="connsiteY51" fmla="*/ 8414 h 27131"/>
                  <a:gd name="connsiteX52" fmla="*/ 32798 w 50484"/>
                  <a:gd name="connsiteY52" fmla="*/ 4980 h 27131"/>
                  <a:gd name="connsiteX53" fmla="*/ 32798 w 50484"/>
                  <a:gd name="connsiteY53" fmla="*/ 4980 h 27131"/>
                  <a:gd name="connsiteX54" fmla="*/ 32626 w 50484"/>
                  <a:gd name="connsiteY54" fmla="*/ 4636 h 27131"/>
                  <a:gd name="connsiteX55" fmla="*/ 32626 w 50484"/>
                  <a:gd name="connsiteY55" fmla="*/ 4636 h 27131"/>
                  <a:gd name="connsiteX56" fmla="*/ 32626 w 50484"/>
                  <a:gd name="connsiteY56" fmla="*/ 4636 h 27131"/>
                  <a:gd name="connsiteX57" fmla="*/ 32626 w 50484"/>
                  <a:gd name="connsiteY57" fmla="*/ 4636 h 27131"/>
                  <a:gd name="connsiteX58" fmla="*/ 30737 w 50484"/>
                  <a:gd name="connsiteY58" fmla="*/ 5667 h 27131"/>
                  <a:gd name="connsiteX59" fmla="*/ 30737 w 50484"/>
                  <a:gd name="connsiteY59" fmla="*/ 5667 h 2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50484" h="27131">
                    <a:moveTo>
                      <a:pt x="2061" y="22495"/>
                    </a:moveTo>
                    <a:cubicBezTo>
                      <a:pt x="859" y="21293"/>
                      <a:pt x="0" y="19747"/>
                      <a:pt x="0" y="18030"/>
                    </a:cubicBezTo>
                    <a:lnTo>
                      <a:pt x="0" y="18030"/>
                    </a:lnTo>
                    <a:cubicBezTo>
                      <a:pt x="172" y="14939"/>
                      <a:pt x="2404" y="12879"/>
                      <a:pt x="5152" y="10990"/>
                    </a:cubicBezTo>
                    <a:lnTo>
                      <a:pt x="5152" y="10990"/>
                    </a:lnTo>
                    <a:cubicBezTo>
                      <a:pt x="10990" y="8242"/>
                      <a:pt x="24727" y="6353"/>
                      <a:pt x="27303" y="2404"/>
                    </a:cubicBezTo>
                    <a:lnTo>
                      <a:pt x="27303" y="2404"/>
                    </a:lnTo>
                    <a:cubicBezTo>
                      <a:pt x="29192" y="859"/>
                      <a:pt x="30909" y="0"/>
                      <a:pt x="32798" y="0"/>
                    </a:cubicBezTo>
                    <a:lnTo>
                      <a:pt x="32798" y="0"/>
                    </a:lnTo>
                    <a:cubicBezTo>
                      <a:pt x="37262" y="343"/>
                      <a:pt x="37949" y="4293"/>
                      <a:pt x="38464" y="6697"/>
                    </a:cubicBezTo>
                    <a:lnTo>
                      <a:pt x="38464" y="6697"/>
                    </a:lnTo>
                    <a:cubicBezTo>
                      <a:pt x="38980" y="7384"/>
                      <a:pt x="38980" y="7212"/>
                      <a:pt x="39495" y="7384"/>
                    </a:cubicBezTo>
                    <a:lnTo>
                      <a:pt x="39495" y="7384"/>
                    </a:lnTo>
                    <a:cubicBezTo>
                      <a:pt x="40353" y="7384"/>
                      <a:pt x="42242" y="6697"/>
                      <a:pt x="44818" y="6697"/>
                    </a:cubicBezTo>
                    <a:lnTo>
                      <a:pt x="44818" y="6697"/>
                    </a:lnTo>
                    <a:cubicBezTo>
                      <a:pt x="45677" y="6697"/>
                      <a:pt x="46535" y="6869"/>
                      <a:pt x="47222" y="7040"/>
                    </a:cubicBezTo>
                    <a:lnTo>
                      <a:pt x="47222" y="7040"/>
                    </a:lnTo>
                    <a:cubicBezTo>
                      <a:pt x="48939" y="7384"/>
                      <a:pt x="50485" y="9273"/>
                      <a:pt x="50485" y="11161"/>
                    </a:cubicBezTo>
                    <a:lnTo>
                      <a:pt x="50485" y="11161"/>
                    </a:lnTo>
                    <a:cubicBezTo>
                      <a:pt x="49969" y="15626"/>
                      <a:pt x="45677" y="18030"/>
                      <a:pt x="40353" y="18202"/>
                    </a:cubicBezTo>
                    <a:lnTo>
                      <a:pt x="40353" y="18202"/>
                    </a:lnTo>
                    <a:cubicBezTo>
                      <a:pt x="34858" y="18202"/>
                      <a:pt x="34343" y="20262"/>
                      <a:pt x="27303" y="23181"/>
                    </a:cubicBezTo>
                    <a:lnTo>
                      <a:pt x="27303" y="23181"/>
                    </a:lnTo>
                    <a:cubicBezTo>
                      <a:pt x="19060" y="25929"/>
                      <a:pt x="15283" y="24727"/>
                      <a:pt x="9788" y="26959"/>
                    </a:cubicBezTo>
                    <a:lnTo>
                      <a:pt x="9788" y="26959"/>
                    </a:lnTo>
                    <a:lnTo>
                      <a:pt x="8929" y="24727"/>
                    </a:lnTo>
                    <a:lnTo>
                      <a:pt x="8929" y="27131"/>
                    </a:lnTo>
                    <a:cubicBezTo>
                      <a:pt x="8929" y="27131"/>
                      <a:pt x="8929" y="27131"/>
                      <a:pt x="8758" y="27131"/>
                    </a:cubicBezTo>
                    <a:lnTo>
                      <a:pt x="8758" y="27131"/>
                    </a:lnTo>
                    <a:cubicBezTo>
                      <a:pt x="7727" y="26959"/>
                      <a:pt x="4465" y="26273"/>
                      <a:pt x="2061" y="22495"/>
                    </a:cubicBezTo>
                    <a:lnTo>
                      <a:pt x="2061" y="22495"/>
                    </a:lnTo>
                    <a:close/>
                    <a:moveTo>
                      <a:pt x="30737" y="5667"/>
                    </a:moveTo>
                    <a:cubicBezTo>
                      <a:pt x="25414" y="12192"/>
                      <a:pt x="11333" y="12879"/>
                      <a:pt x="7556" y="15111"/>
                    </a:cubicBezTo>
                    <a:lnTo>
                      <a:pt x="7556" y="15111"/>
                    </a:lnTo>
                    <a:cubicBezTo>
                      <a:pt x="5323" y="16485"/>
                      <a:pt x="4636" y="17858"/>
                      <a:pt x="4808" y="18030"/>
                    </a:cubicBezTo>
                    <a:lnTo>
                      <a:pt x="4808" y="18030"/>
                    </a:lnTo>
                    <a:cubicBezTo>
                      <a:pt x="4808" y="18202"/>
                      <a:pt x="4808" y="18373"/>
                      <a:pt x="5667" y="19404"/>
                    </a:cubicBezTo>
                    <a:lnTo>
                      <a:pt x="5667" y="19404"/>
                    </a:lnTo>
                    <a:cubicBezTo>
                      <a:pt x="7040" y="21464"/>
                      <a:pt x="7899" y="21980"/>
                      <a:pt x="8414" y="21980"/>
                    </a:cubicBezTo>
                    <a:lnTo>
                      <a:pt x="8414" y="21980"/>
                    </a:lnTo>
                    <a:cubicBezTo>
                      <a:pt x="15111" y="19404"/>
                      <a:pt x="18889" y="20606"/>
                      <a:pt x="25414" y="18373"/>
                    </a:cubicBezTo>
                    <a:lnTo>
                      <a:pt x="25414" y="18373"/>
                    </a:lnTo>
                    <a:cubicBezTo>
                      <a:pt x="31081" y="16141"/>
                      <a:pt x="32969" y="13050"/>
                      <a:pt x="40182" y="13050"/>
                    </a:cubicBezTo>
                    <a:lnTo>
                      <a:pt x="40182" y="13050"/>
                    </a:lnTo>
                    <a:cubicBezTo>
                      <a:pt x="42757" y="13050"/>
                      <a:pt x="44475" y="11848"/>
                      <a:pt x="45161" y="11333"/>
                    </a:cubicBezTo>
                    <a:lnTo>
                      <a:pt x="45161" y="11333"/>
                    </a:lnTo>
                    <a:cubicBezTo>
                      <a:pt x="44990" y="11333"/>
                      <a:pt x="44990" y="11333"/>
                      <a:pt x="44818" y="11333"/>
                    </a:cubicBezTo>
                    <a:lnTo>
                      <a:pt x="44818" y="11333"/>
                    </a:lnTo>
                    <a:cubicBezTo>
                      <a:pt x="43616" y="11333"/>
                      <a:pt x="41899" y="12020"/>
                      <a:pt x="39495" y="12020"/>
                    </a:cubicBezTo>
                    <a:lnTo>
                      <a:pt x="39495" y="12020"/>
                    </a:lnTo>
                    <a:cubicBezTo>
                      <a:pt x="37778" y="12020"/>
                      <a:pt x="35545" y="11161"/>
                      <a:pt x="34000" y="8414"/>
                    </a:cubicBezTo>
                    <a:lnTo>
                      <a:pt x="34000" y="8414"/>
                    </a:lnTo>
                    <a:cubicBezTo>
                      <a:pt x="33485" y="6697"/>
                      <a:pt x="33141" y="5495"/>
                      <a:pt x="32798" y="4980"/>
                    </a:cubicBezTo>
                    <a:lnTo>
                      <a:pt x="32798" y="4980"/>
                    </a:lnTo>
                    <a:cubicBezTo>
                      <a:pt x="32798" y="4636"/>
                      <a:pt x="32626" y="4636"/>
                      <a:pt x="32626" y="4636"/>
                    </a:cubicBezTo>
                    <a:lnTo>
                      <a:pt x="32626" y="4636"/>
                    </a:lnTo>
                    <a:cubicBezTo>
                      <a:pt x="32626" y="4636"/>
                      <a:pt x="32626" y="4636"/>
                      <a:pt x="32626" y="4636"/>
                    </a:cubicBezTo>
                    <a:lnTo>
                      <a:pt x="32626" y="4636"/>
                    </a:lnTo>
                    <a:cubicBezTo>
                      <a:pt x="32626" y="4636"/>
                      <a:pt x="31768" y="4980"/>
                      <a:pt x="30737" y="5667"/>
                    </a:cubicBezTo>
                    <a:lnTo>
                      <a:pt x="30737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" name="图形 7">
              <a:extLst>
                <a:ext uri="{FF2B5EF4-FFF2-40B4-BE49-F238E27FC236}">
                  <a16:creationId xmlns:a16="http://schemas.microsoft.com/office/drawing/2014/main" xmlns="" id="{DF18B869-CF5B-4A20-980E-018294DDFB9B}"/>
                </a:ext>
              </a:extLst>
            </p:cNvPr>
            <p:cNvGrpSpPr/>
            <p:nvPr/>
          </p:nvGrpSpPr>
          <p:grpSpPr>
            <a:xfrm>
              <a:off x="4194607" y="3988157"/>
              <a:ext cx="97362" cy="67484"/>
              <a:chOff x="4194607" y="3988157"/>
              <a:chExt cx="97362" cy="67484"/>
            </a:xfrm>
            <a:solidFill>
              <a:srgbClr val="B4B4B4"/>
            </a:solidFill>
          </p:grpSpPr>
          <p:sp>
            <p:nvSpPr>
              <p:cNvPr id="3641" name="任意多边形: 形状 3640">
                <a:extLst>
                  <a:ext uri="{FF2B5EF4-FFF2-40B4-BE49-F238E27FC236}">
                    <a16:creationId xmlns:a16="http://schemas.microsoft.com/office/drawing/2014/main" xmlns="" id="{B587C434-22EA-49FC-A0AC-6B1D30FABC22}"/>
                  </a:ext>
                </a:extLst>
              </p:cNvPr>
              <p:cNvSpPr/>
              <p:nvPr/>
            </p:nvSpPr>
            <p:spPr>
              <a:xfrm>
                <a:off x="4196803" y="3990783"/>
                <a:ext cx="92574" cy="62797"/>
              </a:xfrm>
              <a:custGeom>
                <a:avLst/>
                <a:gdLst>
                  <a:gd name="connsiteX0" fmla="*/ 4673 w 92574"/>
                  <a:gd name="connsiteY0" fmla="*/ 62797 h 62797"/>
                  <a:gd name="connsiteX1" fmla="*/ 31117 w 92574"/>
                  <a:gd name="connsiteY1" fmla="*/ 51292 h 62797"/>
                  <a:gd name="connsiteX2" fmla="*/ 57562 w 92574"/>
                  <a:gd name="connsiteY2" fmla="*/ 27080 h 62797"/>
                  <a:gd name="connsiteX3" fmla="*/ 90188 w 92574"/>
                  <a:gd name="connsiteY3" fmla="*/ 6646 h 62797"/>
                  <a:gd name="connsiteX4" fmla="*/ 87612 w 92574"/>
                  <a:gd name="connsiteY4" fmla="*/ 293 h 62797"/>
                  <a:gd name="connsiteX5" fmla="*/ 48632 w 92574"/>
                  <a:gd name="connsiteY5" fmla="*/ 6646 h 62797"/>
                  <a:gd name="connsiteX6" fmla="*/ 22188 w 92574"/>
                  <a:gd name="connsiteY6" fmla="*/ 25707 h 62797"/>
                  <a:gd name="connsiteX7" fmla="*/ 3299 w 92574"/>
                  <a:gd name="connsiteY7" fmla="*/ 39616 h 62797"/>
                  <a:gd name="connsiteX8" fmla="*/ 3299 w 92574"/>
                  <a:gd name="connsiteY8" fmla="*/ 49747 h 62797"/>
                  <a:gd name="connsiteX9" fmla="*/ 2097 w 92574"/>
                  <a:gd name="connsiteY9" fmla="*/ 56100 h 62797"/>
                  <a:gd name="connsiteX10" fmla="*/ 4673 w 92574"/>
                  <a:gd name="connsiteY10" fmla="*/ 62797 h 62797"/>
                  <a:gd name="connsiteX11" fmla="*/ 4673 w 92574"/>
                  <a:gd name="connsiteY11" fmla="*/ 62797 h 6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574" h="62797">
                    <a:moveTo>
                      <a:pt x="4673" y="62797"/>
                    </a:moveTo>
                    <a:cubicBezTo>
                      <a:pt x="7249" y="62797"/>
                      <a:pt x="22360" y="59019"/>
                      <a:pt x="31117" y="51292"/>
                    </a:cubicBezTo>
                    <a:cubicBezTo>
                      <a:pt x="38673" y="43565"/>
                      <a:pt x="52410" y="32232"/>
                      <a:pt x="57562" y="27080"/>
                    </a:cubicBezTo>
                    <a:cubicBezTo>
                      <a:pt x="63915" y="21929"/>
                      <a:pt x="84006" y="13000"/>
                      <a:pt x="90188" y="6646"/>
                    </a:cubicBezTo>
                    <a:cubicBezTo>
                      <a:pt x="95168" y="1666"/>
                      <a:pt x="91390" y="-909"/>
                      <a:pt x="87612" y="293"/>
                    </a:cubicBezTo>
                    <a:cubicBezTo>
                      <a:pt x="82632" y="1495"/>
                      <a:pt x="56188" y="4070"/>
                      <a:pt x="48632" y="6646"/>
                    </a:cubicBezTo>
                    <a:cubicBezTo>
                      <a:pt x="41077" y="10424"/>
                      <a:pt x="28542" y="21929"/>
                      <a:pt x="22188" y="25707"/>
                    </a:cubicBezTo>
                    <a:cubicBezTo>
                      <a:pt x="17208" y="28282"/>
                      <a:pt x="8279" y="34636"/>
                      <a:pt x="3299" y="39616"/>
                    </a:cubicBezTo>
                    <a:cubicBezTo>
                      <a:pt x="-1680" y="43393"/>
                      <a:pt x="-478" y="48545"/>
                      <a:pt x="3299" y="49747"/>
                    </a:cubicBezTo>
                    <a:cubicBezTo>
                      <a:pt x="7077" y="50949"/>
                      <a:pt x="4501" y="53525"/>
                      <a:pt x="2097" y="56100"/>
                    </a:cubicBezTo>
                    <a:cubicBezTo>
                      <a:pt x="-307" y="59019"/>
                      <a:pt x="895" y="62797"/>
                      <a:pt x="4673" y="62797"/>
                    </a:cubicBezTo>
                    <a:lnTo>
                      <a:pt x="4673" y="627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2" name="任意多边形: 形状 3641">
                <a:extLst>
                  <a:ext uri="{FF2B5EF4-FFF2-40B4-BE49-F238E27FC236}">
                    <a16:creationId xmlns:a16="http://schemas.microsoft.com/office/drawing/2014/main" xmlns="" id="{E5B9A262-D281-4C5E-AA19-52E7984577AA}"/>
                  </a:ext>
                </a:extLst>
              </p:cNvPr>
              <p:cNvSpPr/>
              <p:nvPr/>
            </p:nvSpPr>
            <p:spPr>
              <a:xfrm>
                <a:off x="4194607" y="3988157"/>
                <a:ext cx="97362" cy="67484"/>
              </a:xfrm>
              <a:custGeom>
                <a:avLst/>
                <a:gdLst>
                  <a:gd name="connsiteX0" fmla="*/ 687 w 97362"/>
                  <a:gd name="connsiteY0" fmla="*/ 61989 h 67484"/>
                  <a:gd name="connsiteX1" fmla="*/ 2747 w 97362"/>
                  <a:gd name="connsiteY1" fmla="*/ 57353 h 67484"/>
                  <a:gd name="connsiteX2" fmla="*/ 2747 w 97362"/>
                  <a:gd name="connsiteY2" fmla="*/ 57353 h 67484"/>
                  <a:gd name="connsiteX3" fmla="*/ 4808 w 97362"/>
                  <a:gd name="connsiteY3" fmla="*/ 55121 h 67484"/>
                  <a:gd name="connsiteX4" fmla="*/ 4808 w 97362"/>
                  <a:gd name="connsiteY4" fmla="*/ 55121 h 67484"/>
                  <a:gd name="connsiteX5" fmla="*/ 4980 w 97362"/>
                  <a:gd name="connsiteY5" fmla="*/ 54949 h 67484"/>
                  <a:gd name="connsiteX6" fmla="*/ 4980 w 97362"/>
                  <a:gd name="connsiteY6" fmla="*/ 54949 h 67484"/>
                  <a:gd name="connsiteX7" fmla="*/ 0 w 97362"/>
                  <a:gd name="connsiteY7" fmla="*/ 48081 h 67484"/>
                  <a:gd name="connsiteX8" fmla="*/ 0 w 97362"/>
                  <a:gd name="connsiteY8" fmla="*/ 48081 h 67484"/>
                  <a:gd name="connsiteX9" fmla="*/ 3949 w 97362"/>
                  <a:gd name="connsiteY9" fmla="*/ 40868 h 67484"/>
                  <a:gd name="connsiteX10" fmla="*/ 3949 w 97362"/>
                  <a:gd name="connsiteY10" fmla="*/ 40868 h 67484"/>
                  <a:gd name="connsiteX11" fmla="*/ 23353 w 97362"/>
                  <a:gd name="connsiteY11" fmla="*/ 26444 h 67484"/>
                  <a:gd name="connsiteX12" fmla="*/ 23353 w 97362"/>
                  <a:gd name="connsiteY12" fmla="*/ 26444 h 67484"/>
                  <a:gd name="connsiteX13" fmla="*/ 50141 w 97362"/>
                  <a:gd name="connsiteY13" fmla="*/ 7040 h 67484"/>
                  <a:gd name="connsiteX14" fmla="*/ 50141 w 97362"/>
                  <a:gd name="connsiteY14" fmla="*/ 7040 h 67484"/>
                  <a:gd name="connsiteX15" fmla="*/ 88949 w 97362"/>
                  <a:gd name="connsiteY15" fmla="*/ 687 h 67484"/>
                  <a:gd name="connsiteX16" fmla="*/ 88949 w 97362"/>
                  <a:gd name="connsiteY16" fmla="*/ 687 h 67484"/>
                  <a:gd name="connsiteX17" fmla="*/ 91868 w 97362"/>
                  <a:gd name="connsiteY17" fmla="*/ 0 h 67484"/>
                  <a:gd name="connsiteX18" fmla="*/ 91868 w 97362"/>
                  <a:gd name="connsiteY18" fmla="*/ 0 h 67484"/>
                  <a:gd name="connsiteX19" fmla="*/ 97363 w 97362"/>
                  <a:gd name="connsiteY19" fmla="*/ 4808 h 67484"/>
                  <a:gd name="connsiteX20" fmla="*/ 97363 w 97362"/>
                  <a:gd name="connsiteY20" fmla="*/ 4808 h 67484"/>
                  <a:gd name="connsiteX21" fmla="*/ 94272 w 97362"/>
                  <a:gd name="connsiteY21" fmla="*/ 10818 h 67484"/>
                  <a:gd name="connsiteX22" fmla="*/ 94272 w 97362"/>
                  <a:gd name="connsiteY22" fmla="*/ 10818 h 67484"/>
                  <a:gd name="connsiteX23" fmla="*/ 61646 w 97362"/>
                  <a:gd name="connsiteY23" fmla="*/ 31252 h 67484"/>
                  <a:gd name="connsiteX24" fmla="*/ 61646 w 97362"/>
                  <a:gd name="connsiteY24" fmla="*/ 31252 h 67484"/>
                  <a:gd name="connsiteX25" fmla="*/ 35202 w 97362"/>
                  <a:gd name="connsiteY25" fmla="*/ 55464 h 67484"/>
                  <a:gd name="connsiteX26" fmla="*/ 35202 w 97362"/>
                  <a:gd name="connsiteY26" fmla="*/ 55464 h 67484"/>
                  <a:gd name="connsiteX27" fmla="*/ 7212 w 97362"/>
                  <a:gd name="connsiteY27" fmla="*/ 67485 h 67484"/>
                  <a:gd name="connsiteX28" fmla="*/ 7212 w 97362"/>
                  <a:gd name="connsiteY28" fmla="*/ 67485 h 67484"/>
                  <a:gd name="connsiteX29" fmla="*/ 7212 w 97362"/>
                  <a:gd name="connsiteY29" fmla="*/ 65080 h 67484"/>
                  <a:gd name="connsiteX30" fmla="*/ 7212 w 97362"/>
                  <a:gd name="connsiteY30" fmla="*/ 62676 h 67484"/>
                  <a:gd name="connsiteX31" fmla="*/ 31939 w 97362"/>
                  <a:gd name="connsiteY31" fmla="*/ 51858 h 67484"/>
                  <a:gd name="connsiteX32" fmla="*/ 31939 w 97362"/>
                  <a:gd name="connsiteY32" fmla="*/ 51858 h 67484"/>
                  <a:gd name="connsiteX33" fmla="*/ 58555 w 97362"/>
                  <a:gd name="connsiteY33" fmla="*/ 27475 h 67484"/>
                  <a:gd name="connsiteX34" fmla="*/ 58555 w 97362"/>
                  <a:gd name="connsiteY34" fmla="*/ 27475 h 67484"/>
                  <a:gd name="connsiteX35" fmla="*/ 91009 w 97362"/>
                  <a:gd name="connsiteY35" fmla="*/ 7212 h 67484"/>
                  <a:gd name="connsiteX36" fmla="*/ 91009 w 97362"/>
                  <a:gd name="connsiteY36" fmla="*/ 7212 h 67484"/>
                  <a:gd name="connsiteX37" fmla="*/ 92727 w 97362"/>
                  <a:gd name="connsiteY37" fmla="*/ 4636 h 67484"/>
                  <a:gd name="connsiteX38" fmla="*/ 92727 w 97362"/>
                  <a:gd name="connsiteY38" fmla="*/ 4636 h 67484"/>
                  <a:gd name="connsiteX39" fmla="*/ 92040 w 97362"/>
                  <a:gd name="connsiteY39" fmla="*/ 4636 h 67484"/>
                  <a:gd name="connsiteX40" fmla="*/ 92040 w 97362"/>
                  <a:gd name="connsiteY40" fmla="*/ 4636 h 67484"/>
                  <a:gd name="connsiteX41" fmla="*/ 90838 w 97362"/>
                  <a:gd name="connsiteY41" fmla="*/ 4980 h 67484"/>
                  <a:gd name="connsiteX42" fmla="*/ 90838 w 97362"/>
                  <a:gd name="connsiteY42" fmla="*/ 4980 h 67484"/>
                  <a:gd name="connsiteX43" fmla="*/ 52373 w 97362"/>
                  <a:gd name="connsiteY43" fmla="*/ 11162 h 67484"/>
                  <a:gd name="connsiteX44" fmla="*/ 52373 w 97362"/>
                  <a:gd name="connsiteY44" fmla="*/ 11162 h 67484"/>
                  <a:gd name="connsiteX45" fmla="*/ 25929 w 97362"/>
                  <a:gd name="connsiteY45" fmla="*/ 30222 h 67484"/>
                  <a:gd name="connsiteX46" fmla="*/ 25929 w 97362"/>
                  <a:gd name="connsiteY46" fmla="*/ 30222 h 67484"/>
                  <a:gd name="connsiteX47" fmla="*/ 7384 w 97362"/>
                  <a:gd name="connsiteY47" fmla="*/ 43959 h 67484"/>
                  <a:gd name="connsiteX48" fmla="*/ 7384 w 97362"/>
                  <a:gd name="connsiteY48" fmla="*/ 43959 h 67484"/>
                  <a:gd name="connsiteX49" fmla="*/ 4980 w 97362"/>
                  <a:gd name="connsiteY49" fmla="*/ 47565 h 67484"/>
                  <a:gd name="connsiteX50" fmla="*/ 4980 w 97362"/>
                  <a:gd name="connsiteY50" fmla="*/ 47565 h 67484"/>
                  <a:gd name="connsiteX51" fmla="*/ 6697 w 97362"/>
                  <a:gd name="connsiteY51" fmla="*/ 49798 h 67484"/>
                  <a:gd name="connsiteX52" fmla="*/ 6697 w 97362"/>
                  <a:gd name="connsiteY52" fmla="*/ 49798 h 67484"/>
                  <a:gd name="connsiteX53" fmla="*/ 10303 w 97362"/>
                  <a:gd name="connsiteY53" fmla="*/ 53919 h 67484"/>
                  <a:gd name="connsiteX54" fmla="*/ 10303 w 97362"/>
                  <a:gd name="connsiteY54" fmla="*/ 53919 h 67484"/>
                  <a:gd name="connsiteX55" fmla="*/ 6353 w 97362"/>
                  <a:gd name="connsiteY55" fmla="*/ 60101 h 67484"/>
                  <a:gd name="connsiteX56" fmla="*/ 6353 w 97362"/>
                  <a:gd name="connsiteY56" fmla="*/ 60101 h 67484"/>
                  <a:gd name="connsiteX57" fmla="*/ 5666 w 97362"/>
                  <a:gd name="connsiteY57" fmla="*/ 61303 h 67484"/>
                  <a:gd name="connsiteX58" fmla="*/ 5666 w 97362"/>
                  <a:gd name="connsiteY58" fmla="*/ 61303 h 67484"/>
                  <a:gd name="connsiteX59" fmla="*/ 7040 w 97362"/>
                  <a:gd name="connsiteY59" fmla="*/ 62333 h 67484"/>
                  <a:gd name="connsiteX60" fmla="*/ 7040 w 97362"/>
                  <a:gd name="connsiteY60" fmla="*/ 62333 h 67484"/>
                  <a:gd name="connsiteX61" fmla="*/ 7040 w 97362"/>
                  <a:gd name="connsiteY61" fmla="*/ 64737 h 67484"/>
                  <a:gd name="connsiteX62" fmla="*/ 7040 w 97362"/>
                  <a:gd name="connsiteY62" fmla="*/ 67141 h 67484"/>
                  <a:gd name="connsiteX63" fmla="*/ 687 w 97362"/>
                  <a:gd name="connsiteY63" fmla="*/ 61989 h 67484"/>
                  <a:gd name="connsiteX64" fmla="*/ 687 w 97362"/>
                  <a:gd name="connsiteY64" fmla="*/ 61989 h 6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97362" h="67484">
                    <a:moveTo>
                      <a:pt x="687" y="61989"/>
                    </a:moveTo>
                    <a:cubicBezTo>
                      <a:pt x="687" y="60272"/>
                      <a:pt x="1373" y="58727"/>
                      <a:pt x="2747" y="57353"/>
                    </a:cubicBezTo>
                    <a:lnTo>
                      <a:pt x="2747" y="57353"/>
                    </a:lnTo>
                    <a:cubicBezTo>
                      <a:pt x="3606" y="56495"/>
                      <a:pt x="4293" y="55808"/>
                      <a:pt x="4808" y="55121"/>
                    </a:cubicBezTo>
                    <a:lnTo>
                      <a:pt x="4808" y="55121"/>
                    </a:lnTo>
                    <a:cubicBezTo>
                      <a:pt x="4808" y="55121"/>
                      <a:pt x="4808" y="54949"/>
                      <a:pt x="4980" y="54949"/>
                    </a:cubicBezTo>
                    <a:lnTo>
                      <a:pt x="4980" y="54949"/>
                    </a:lnTo>
                    <a:cubicBezTo>
                      <a:pt x="2061" y="53919"/>
                      <a:pt x="0" y="51171"/>
                      <a:pt x="0" y="48081"/>
                    </a:cubicBezTo>
                    <a:lnTo>
                      <a:pt x="0" y="48081"/>
                    </a:lnTo>
                    <a:cubicBezTo>
                      <a:pt x="0" y="45333"/>
                      <a:pt x="1545" y="42585"/>
                      <a:pt x="3949" y="40868"/>
                    </a:cubicBezTo>
                    <a:lnTo>
                      <a:pt x="3949" y="40868"/>
                    </a:lnTo>
                    <a:cubicBezTo>
                      <a:pt x="9273" y="35545"/>
                      <a:pt x="18030" y="29192"/>
                      <a:pt x="23353" y="26444"/>
                    </a:cubicBezTo>
                    <a:lnTo>
                      <a:pt x="23353" y="26444"/>
                    </a:lnTo>
                    <a:cubicBezTo>
                      <a:pt x="29192" y="22838"/>
                      <a:pt x="41727" y="11333"/>
                      <a:pt x="50141" y="7040"/>
                    </a:cubicBezTo>
                    <a:lnTo>
                      <a:pt x="50141" y="7040"/>
                    </a:lnTo>
                    <a:cubicBezTo>
                      <a:pt x="58383" y="4293"/>
                      <a:pt x="84827" y="1717"/>
                      <a:pt x="88949" y="687"/>
                    </a:cubicBezTo>
                    <a:lnTo>
                      <a:pt x="88949" y="687"/>
                    </a:lnTo>
                    <a:cubicBezTo>
                      <a:pt x="89979" y="172"/>
                      <a:pt x="91009" y="0"/>
                      <a:pt x="91868" y="0"/>
                    </a:cubicBezTo>
                    <a:lnTo>
                      <a:pt x="91868" y="0"/>
                    </a:lnTo>
                    <a:cubicBezTo>
                      <a:pt x="94272" y="0"/>
                      <a:pt x="97363" y="1545"/>
                      <a:pt x="97363" y="4808"/>
                    </a:cubicBezTo>
                    <a:lnTo>
                      <a:pt x="97363" y="4808"/>
                    </a:lnTo>
                    <a:cubicBezTo>
                      <a:pt x="97363" y="6869"/>
                      <a:pt x="96161" y="8758"/>
                      <a:pt x="94272" y="10818"/>
                    </a:cubicBezTo>
                    <a:lnTo>
                      <a:pt x="94272" y="10818"/>
                    </a:lnTo>
                    <a:cubicBezTo>
                      <a:pt x="87231" y="17859"/>
                      <a:pt x="67141" y="26616"/>
                      <a:pt x="61646" y="31252"/>
                    </a:cubicBezTo>
                    <a:lnTo>
                      <a:pt x="61646" y="31252"/>
                    </a:lnTo>
                    <a:cubicBezTo>
                      <a:pt x="56494" y="36576"/>
                      <a:pt x="42757" y="47909"/>
                      <a:pt x="35202" y="55464"/>
                    </a:cubicBezTo>
                    <a:lnTo>
                      <a:pt x="35202" y="55464"/>
                    </a:lnTo>
                    <a:cubicBezTo>
                      <a:pt x="25586" y="63707"/>
                      <a:pt x="10818" y="67313"/>
                      <a:pt x="7212" y="67485"/>
                    </a:cubicBezTo>
                    <a:lnTo>
                      <a:pt x="7212" y="67485"/>
                    </a:lnTo>
                    <a:lnTo>
                      <a:pt x="7212" y="65080"/>
                    </a:lnTo>
                    <a:lnTo>
                      <a:pt x="7212" y="62676"/>
                    </a:lnTo>
                    <a:cubicBezTo>
                      <a:pt x="8586" y="62848"/>
                      <a:pt x="24040" y="58899"/>
                      <a:pt x="31939" y="51858"/>
                    </a:cubicBezTo>
                    <a:lnTo>
                      <a:pt x="31939" y="51858"/>
                    </a:lnTo>
                    <a:cubicBezTo>
                      <a:pt x="39666" y="44131"/>
                      <a:pt x="53575" y="32626"/>
                      <a:pt x="58555" y="27475"/>
                    </a:cubicBezTo>
                    <a:lnTo>
                      <a:pt x="58555" y="27475"/>
                    </a:lnTo>
                    <a:cubicBezTo>
                      <a:pt x="65424" y="21980"/>
                      <a:pt x="85514" y="13051"/>
                      <a:pt x="91009" y="7212"/>
                    </a:cubicBezTo>
                    <a:lnTo>
                      <a:pt x="91009" y="7212"/>
                    </a:lnTo>
                    <a:cubicBezTo>
                      <a:pt x="92555" y="5667"/>
                      <a:pt x="92727" y="4636"/>
                      <a:pt x="92727" y="4636"/>
                    </a:cubicBezTo>
                    <a:lnTo>
                      <a:pt x="92727" y="4636"/>
                    </a:lnTo>
                    <a:cubicBezTo>
                      <a:pt x="92727" y="4636"/>
                      <a:pt x="92727" y="4636"/>
                      <a:pt x="92040" y="4636"/>
                    </a:cubicBezTo>
                    <a:lnTo>
                      <a:pt x="92040" y="4636"/>
                    </a:lnTo>
                    <a:cubicBezTo>
                      <a:pt x="91696" y="4636"/>
                      <a:pt x="91353" y="4636"/>
                      <a:pt x="90838" y="4980"/>
                    </a:cubicBezTo>
                    <a:lnTo>
                      <a:pt x="90838" y="4980"/>
                    </a:lnTo>
                    <a:cubicBezTo>
                      <a:pt x="85343" y="6353"/>
                      <a:pt x="58898" y="8929"/>
                      <a:pt x="52373" y="11162"/>
                    </a:cubicBezTo>
                    <a:lnTo>
                      <a:pt x="52373" y="11162"/>
                    </a:lnTo>
                    <a:cubicBezTo>
                      <a:pt x="45333" y="14768"/>
                      <a:pt x="32798" y="26101"/>
                      <a:pt x="25929" y="30222"/>
                    </a:cubicBezTo>
                    <a:lnTo>
                      <a:pt x="25929" y="30222"/>
                    </a:lnTo>
                    <a:cubicBezTo>
                      <a:pt x="21293" y="32626"/>
                      <a:pt x="12535" y="38980"/>
                      <a:pt x="7384" y="43959"/>
                    </a:cubicBezTo>
                    <a:lnTo>
                      <a:pt x="7384" y="43959"/>
                    </a:lnTo>
                    <a:cubicBezTo>
                      <a:pt x="5495" y="45333"/>
                      <a:pt x="4980" y="46707"/>
                      <a:pt x="4980" y="47565"/>
                    </a:cubicBezTo>
                    <a:lnTo>
                      <a:pt x="4980" y="47565"/>
                    </a:lnTo>
                    <a:cubicBezTo>
                      <a:pt x="4980" y="48596"/>
                      <a:pt x="5495" y="49454"/>
                      <a:pt x="6697" y="49798"/>
                    </a:cubicBezTo>
                    <a:lnTo>
                      <a:pt x="6697" y="49798"/>
                    </a:lnTo>
                    <a:cubicBezTo>
                      <a:pt x="8414" y="50313"/>
                      <a:pt x="10303" y="51858"/>
                      <a:pt x="10303" y="53919"/>
                    </a:cubicBezTo>
                    <a:lnTo>
                      <a:pt x="10303" y="53919"/>
                    </a:lnTo>
                    <a:cubicBezTo>
                      <a:pt x="9959" y="57181"/>
                      <a:pt x="7899" y="58384"/>
                      <a:pt x="6353" y="60101"/>
                    </a:cubicBezTo>
                    <a:lnTo>
                      <a:pt x="6353" y="60101"/>
                    </a:lnTo>
                    <a:cubicBezTo>
                      <a:pt x="5838" y="60616"/>
                      <a:pt x="5666" y="60959"/>
                      <a:pt x="5666" y="61303"/>
                    </a:cubicBezTo>
                    <a:lnTo>
                      <a:pt x="5666" y="61303"/>
                    </a:lnTo>
                    <a:cubicBezTo>
                      <a:pt x="5666" y="61818"/>
                      <a:pt x="5666" y="62161"/>
                      <a:pt x="7040" y="62333"/>
                    </a:cubicBezTo>
                    <a:lnTo>
                      <a:pt x="7040" y="62333"/>
                    </a:lnTo>
                    <a:lnTo>
                      <a:pt x="7040" y="64737"/>
                    </a:lnTo>
                    <a:lnTo>
                      <a:pt x="7040" y="67141"/>
                    </a:lnTo>
                    <a:cubicBezTo>
                      <a:pt x="3262" y="67828"/>
                      <a:pt x="687" y="65080"/>
                      <a:pt x="687" y="61989"/>
                    </a:cubicBezTo>
                    <a:lnTo>
                      <a:pt x="687" y="619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" name="图形 7">
              <a:extLst>
                <a:ext uri="{FF2B5EF4-FFF2-40B4-BE49-F238E27FC236}">
                  <a16:creationId xmlns:a16="http://schemas.microsoft.com/office/drawing/2014/main" xmlns="" id="{F655E032-CDA1-48FD-B155-34E16AEED540}"/>
                </a:ext>
              </a:extLst>
            </p:cNvPr>
            <p:cNvGrpSpPr/>
            <p:nvPr/>
          </p:nvGrpSpPr>
          <p:grpSpPr>
            <a:xfrm>
              <a:off x="4062558" y="3682331"/>
              <a:ext cx="174978" cy="229756"/>
              <a:chOff x="4062558" y="3682331"/>
              <a:chExt cx="174978" cy="229756"/>
            </a:xfrm>
            <a:solidFill>
              <a:srgbClr val="B4B4B4"/>
            </a:solidFill>
          </p:grpSpPr>
          <p:sp>
            <p:nvSpPr>
              <p:cNvPr id="3639" name="任意多边形: 形状 3638">
                <a:extLst>
                  <a:ext uri="{FF2B5EF4-FFF2-40B4-BE49-F238E27FC236}">
                    <a16:creationId xmlns:a16="http://schemas.microsoft.com/office/drawing/2014/main" xmlns="" id="{6282C285-D420-4AE8-86F2-2D7ECA256992}"/>
                  </a:ext>
                </a:extLst>
              </p:cNvPr>
              <p:cNvSpPr/>
              <p:nvPr/>
            </p:nvSpPr>
            <p:spPr>
              <a:xfrm>
                <a:off x="4064966" y="3685250"/>
                <a:ext cx="169976" cy="224351"/>
              </a:xfrm>
              <a:custGeom>
                <a:avLst/>
                <a:gdLst>
                  <a:gd name="connsiteX0" fmla="*/ 41036 w 169976"/>
                  <a:gd name="connsiteY0" fmla="*/ 82767 h 224351"/>
                  <a:gd name="connsiteX1" fmla="*/ 33480 w 169976"/>
                  <a:gd name="connsiteY1" fmla="*/ 65080 h 224351"/>
                  <a:gd name="connsiteX2" fmla="*/ 41036 w 169976"/>
                  <a:gd name="connsiteY2" fmla="*/ 40868 h 224351"/>
                  <a:gd name="connsiteX3" fmla="*/ 57349 w 169976"/>
                  <a:gd name="connsiteY3" fmla="*/ 37091 h 224351"/>
                  <a:gd name="connsiteX4" fmla="*/ 63702 w 169976"/>
                  <a:gd name="connsiteY4" fmla="*/ 34515 h 224351"/>
                  <a:gd name="connsiteX5" fmla="*/ 87570 w 169976"/>
                  <a:gd name="connsiteY5" fmla="*/ 33141 h 224351"/>
                  <a:gd name="connsiteX6" fmla="*/ 109035 w 169976"/>
                  <a:gd name="connsiteY6" fmla="*/ 35717 h 224351"/>
                  <a:gd name="connsiteX7" fmla="*/ 125520 w 169976"/>
                  <a:gd name="connsiteY7" fmla="*/ 42070 h 224351"/>
                  <a:gd name="connsiteX8" fmla="*/ 148186 w 169976"/>
                  <a:gd name="connsiteY8" fmla="*/ 33141 h 224351"/>
                  <a:gd name="connsiteX9" fmla="*/ 163297 w 169976"/>
                  <a:gd name="connsiteY9" fmla="*/ 17859 h 224351"/>
                  <a:gd name="connsiteX10" fmla="*/ 169479 w 169976"/>
                  <a:gd name="connsiteY10" fmla="*/ 7727 h 224351"/>
                  <a:gd name="connsiteX11" fmla="*/ 168277 w 169976"/>
                  <a:gd name="connsiteY11" fmla="*/ 0 h 224351"/>
                  <a:gd name="connsiteX12" fmla="*/ 160722 w 169976"/>
                  <a:gd name="connsiteY12" fmla="*/ 2576 h 224351"/>
                  <a:gd name="connsiteX13" fmla="*/ 146984 w 169976"/>
                  <a:gd name="connsiteY13" fmla="*/ 15283 h 224351"/>
                  <a:gd name="connsiteX14" fmla="*/ 129469 w 169976"/>
                  <a:gd name="connsiteY14" fmla="*/ 25414 h 224351"/>
                  <a:gd name="connsiteX15" fmla="*/ 114358 w 169976"/>
                  <a:gd name="connsiteY15" fmla="*/ 24212 h 224351"/>
                  <a:gd name="connsiteX16" fmla="*/ 106803 w 169976"/>
                  <a:gd name="connsiteY16" fmla="*/ 26788 h 224351"/>
                  <a:gd name="connsiteX17" fmla="*/ 95469 w 169976"/>
                  <a:gd name="connsiteY17" fmla="*/ 20434 h 224351"/>
                  <a:gd name="connsiteX18" fmla="*/ 76581 w 169976"/>
                  <a:gd name="connsiteY18" fmla="*/ 16656 h 224351"/>
                  <a:gd name="connsiteX19" fmla="*/ 66449 w 169976"/>
                  <a:gd name="connsiteY19" fmla="*/ 14081 h 224351"/>
                  <a:gd name="connsiteX20" fmla="*/ 52540 w 169976"/>
                  <a:gd name="connsiteY20" fmla="*/ 19232 h 224351"/>
                  <a:gd name="connsiteX21" fmla="*/ 47561 w 169976"/>
                  <a:gd name="connsiteY21" fmla="*/ 24384 h 224351"/>
                  <a:gd name="connsiteX22" fmla="*/ 41207 w 169976"/>
                  <a:gd name="connsiteY22" fmla="*/ 21808 h 224351"/>
                  <a:gd name="connsiteX23" fmla="*/ 27470 w 169976"/>
                  <a:gd name="connsiteY23" fmla="*/ 39666 h 224351"/>
                  <a:gd name="connsiteX24" fmla="*/ 27470 w 169976"/>
                  <a:gd name="connsiteY24" fmla="*/ 49798 h 224351"/>
                  <a:gd name="connsiteX25" fmla="*/ 22490 w 169976"/>
                  <a:gd name="connsiteY25" fmla="*/ 58727 h 224351"/>
                  <a:gd name="connsiteX26" fmla="*/ 26268 w 169976"/>
                  <a:gd name="connsiteY26" fmla="*/ 66282 h 224351"/>
                  <a:gd name="connsiteX27" fmla="*/ 25066 w 169976"/>
                  <a:gd name="connsiteY27" fmla="*/ 76414 h 224351"/>
                  <a:gd name="connsiteX28" fmla="*/ 12531 w 169976"/>
                  <a:gd name="connsiteY28" fmla="*/ 99252 h 224351"/>
                  <a:gd name="connsiteX29" fmla="*/ 8753 w 169976"/>
                  <a:gd name="connsiteY29" fmla="*/ 119514 h 224351"/>
                  <a:gd name="connsiteX30" fmla="*/ 3773 w 169976"/>
                  <a:gd name="connsiteY30" fmla="*/ 135999 h 224351"/>
                  <a:gd name="connsiteX31" fmla="*/ 1369 w 169976"/>
                  <a:gd name="connsiteY31" fmla="*/ 156262 h 224351"/>
                  <a:gd name="connsiteX32" fmla="*/ 10127 w 169976"/>
                  <a:gd name="connsiteY32" fmla="*/ 156262 h 224351"/>
                  <a:gd name="connsiteX33" fmla="*/ 15106 w 169976"/>
                  <a:gd name="connsiteY33" fmla="*/ 160039 h 224351"/>
                  <a:gd name="connsiteX34" fmla="*/ 16480 w 169976"/>
                  <a:gd name="connsiteY34" fmla="*/ 175322 h 224351"/>
                  <a:gd name="connsiteX35" fmla="*/ 19056 w 169976"/>
                  <a:gd name="connsiteY35" fmla="*/ 182878 h 224351"/>
                  <a:gd name="connsiteX36" fmla="*/ 16652 w 169976"/>
                  <a:gd name="connsiteY36" fmla="*/ 204514 h 224351"/>
                  <a:gd name="connsiteX37" fmla="*/ 18026 w 169976"/>
                  <a:gd name="connsiteY37" fmla="*/ 222372 h 224351"/>
                  <a:gd name="connsiteX38" fmla="*/ 29359 w 169976"/>
                  <a:gd name="connsiteY38" fmla="*/ 222372 h 224351"/>
                  <a:gd name="connsiteX39" fmla="*/ 43268 w 169976"/>
                  <a:gd name="connsiteY39" fmla="*/ 219796 h 224351"/>
                  <a:gd name="connsiteX40" fmla="*/ 40692 w 169976"/>
                  <a:gd name="connsiteY40" fmla="*/ 208463 h 224351"/>
                  <a:gd name="connsiteX41" fmla="*/ 43096 w 169976"/>
                  <a:gd name="connsiteY41" fmla="*/ 198332 h 224351"/>
                  <a:gd name="connsiteX42" fmla="*/ 41722 w 169976"/>
                  <a:gd name="connsiteY42" fmla="*/ 188201 h 224351"/>
                  <a:gd name="connsiteX43" fmla="*/ 40349 w 169976"/>
                  <a:gd name="connsiteY43" fmla="*/ 167938 h 224351"/>
                  <a:gd name="connsiteX44" fmla="*/ 40349 w 169976"/>
                  <a:gd name="connsiteY44" fmla="*/ 154029 h 224351"/>
                  <a:gd name="connsiteX45" fmla="*/ 37773 w 169976"/>
                  <a:gd name="connsiteY45" fmla="*/ 140120 h 224351"/>
                  <a:gd name="connsiteX46" fmla="*/ 52884 w 169976"/>
                  <a:gd name="connsiteY46" fmla="*/ 136171 h 224351"/>
                  <a:gd name="connsiteX47" fmla="*/ 61641 w 169976"/>
                  <a:gd name="connsiteY47" fmla="*/ 138747 h 224351"/>
                  <a:gd name="connsiteX48" fmla="*/ 57864 w 169976"/>
                  <a:gd name="connsiteY48" fmla="*/ 154029 h 224351"/>
                  <a:gd name="connsiteX49" fmla="*/ 70571 w 169976"/>
                  <a:gd name="connsiteY49" fmla="*/ 179443 h 224351"/>
                  <a:gd name="connsiteX50" fmla="*/ 74348 w 169976"/>
                  <a:gd name="connsiteY50" fmla="*/ 185797 h 224351"/>
                  <a:gd name="connsiteX51" fmla="*/ 75722 w 169976"/>
                  <a:gd name="connsiteY51" fmla="*/ 195928 h 224351"/>
                  <a:gd name="connsiteX52" fmla="*/ 85853 w 169976"/>
                  <a:gd name="connsiteY52" fmla="*/ 203484 h 224351"/>
                  <a:gd name="connsiteX53" fmla="*/ 90833 w 169976"/>
                  <a:gd name="connsiteY53" fmla="*/ 191979 h 224351"/>
                  <a:gd name="connsiteX54" fmla="*/ 102166 w 169976"/>
                  <a:gd name="connsiteY54" fmla="*/ 184423 h 224351"/>
                  <a:gd name="connsiteX55" fmla="*/ 104742 w 169976"/>
                  <a:gd name="connsiteY55" fmla="*/ 178069 h 224351"/>
                  <a:gd name="connsiteX56" fmla="*/ 89631 w 169976"/>
                  <a:gd name="connsiteY56" fmla="*/ 164160 h 224351"/>
                  <a:gd name="connsiteX57" fmla="*/ 92035 w 169976"/>
                  <a:gd name="connsiteY57" fmla="*/ 148878 h 224351"/>
                  <a:gd name="connsiteX58" fmla="*/ 90661 w 169976"/>
                  <a:gd name="connsiteY58" fmla="*/ 137373 h 224351"/>
                  <a:gd name="connsiteX59" fmla="*/ 84308 w 169976"/>
                  <a:gd name="connsiteY59" fmla="*/ 133595 h 224351"/>
                  <a:gd name="connsiteX60" fmla="*/ 70399 w 169976"/>
                  <a:gd name="connsiteY60" fmla="*/ 120888 h 224351"/>
                  <a:gd name="connsiteX61" fmla="*/ 69025 w 169976"/>
                  <a:gd name="connsiteY61" fmla="*/ 111959 h 224351"/>
                  <a:gd name="connsiteX62" fmla="*/ 86712 w 169976"/>
                  <a:gd name="connsiteY62" fmla="*/ 105605 h 224351"/>
                  <a:gd name="connsiteX63" fmla="*/ 104227 w 169976"/>
                  <a:gd name="connsiteY63" fmla="*/ 83969 h 224351"/>
                  <a:gd name="connsiteX64" fmla="*/ 114358 w 169976"/>
                  <a:gd name="connsiteY64" fmla="*/ 82595 h 224351"/>
                  <a:gd name="connsiteX65" fmla="*/ 119338 w 169976"/>
                  <a:gd name="connsiteY65" fmla="*/ 78818 h 224351"/>
                  <a:gd name="connsiteX66" fmla="*/ 112985 w 169976"/>
                  <a:gd name="connsiteY66" fmla="*/ 72464 h 224351"/>
                  <a:gd name="connsiteX67" fmla="*/ 104227 w 169976"/>
                  <a:gd name="connsiteY67" fmla="*/ 75040 h 224351"/>
                  <a:gd name="connsiteX68" fmla="*/ 97873 w 169976"/>
                  <a:gd name="connsiteY68" fmla="*/ 78818 h 224351"/>
                  <a:gd name="connsiteX69" fmla="*/ 89116 w 169976"/>
                  <a:gd name="connsiteY69" fmla="*/ 81393 h 224351"/>
                  <a:gd name="connsiteX70" fmla="*/ 80358 w 169976"/>
                  <a:gd name="connsiteY70" fmla="*/ 83969 h 224351"/>
                  <a:gd name="connsiteX71" fmla="*/ 71601 w 169976"/>
                  <a:gd name="connsiteY71" fmla="*/ 86545 h 224351"/>
                  <a:gd name="connsiteX72" fmla="*/ 57864 w 169976"/>
                  <a:gd name="connsiteY72" fmla="*/ 98050 h 224351"/>
                  <a:gd name="connsiteX73" fmla="*/ 49106 w 169976"/>
                  <a:gd name="connsiteY73" fmla="*/ 94272 h 224351"/>
                  <a:gd name="connsiteX74" fmla="*/ 41036 w 169976"/>
                  <a:gd name="connsiteY74" fmla="*/ 82767 h 224351"/>
                  <a:gd name="connsiteX75" fmla="*/ 41036 w 169976"/>
                  <a:gd name="connsiteY75" fmla="*/ 82767 h 22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69976" h="224351">
                    <a:moveTo>
                      <a:pt x="41036" y="82767"/>
                    </a:moveTo>
                    <a:cubicBezTo>
                      <a:pt x="38460" y="77787"/>
                      <a:pt x="33480" y="68858"/>
                      <a:pt x="33480" y="65080"/>
                    </a:cubicBezTo>
                    <a:cubicBezTo>
                      <a:pt x="33480" y="61303"/>
                      <a:pt x="37258" y="46020"/>
                      <a:pt x="41036" y="40868"/>
                    </a:cubicBezTo>
                    <a:cubicBezTo>
                      <a:pt x="46015" y="34515"/>
                      <a:pt x="54944" y="34515"/>
                      <a:pt x="57349" y="37091"/>
                    </a:cubicBezTo>
                    <a:cubicBezTo>
                      <a:pt x="59924" y="38293"/>
                      <a:pt x="61126" y="37091"/>
                      <a:pt x="63702" y="34515"/>
                    </a:cubicBezTo>
                    <a:cubicBezTo>
                      <a:pt x="67480" y="33141"/>
                      <a:pt x="78813" y="31939"/>
                      <a:pt x="87570" y="33141"/>
                    </a:cubicBezTo>
                    <a:cubicBezTo>
                      <a:pt x="96328" y="34343"/>
                      <a:pt x="103884" y="33141"/>
                      <a:pt x="109035" y="35717"/>
                    </a:cubicBezTo>
                    <a:cubicBezTo>
                      <a:pt x="112813" y="38293"/>
                      <a:pt x="116590" y="43272"/>
                      <a:pt x="125520" y="42070"/>
                    </a:cubicBezTo>
                    <a:cubicBezTo>
                      <a:pt x="134277" y="42070"/>
                      <a:pt x="143207" y="40697"/>
                      <a:pt x="148186" y="33141"/>
                    </a:cubicBezTo>
                    <a:cubicBezTo>
                      <a:pt x="154540" y="25586"/>
                      <a:pt x="158146" y="20434"/>
                      <a:pt x="163297" y="17859"/>
                    </a:cubicBezTo>
                    <a:cubicBezTo>
                      <a:pt x="169651" y="15283"/>
                      <a:pt x="169479" y="10131"/>
                      <a:pt x="169479" y="7727"/>
                    </a:cubicBezTo>
                    <a:cubicBezTo>
                      <a:pt x="170681" y="3949"/>
                      <a:pt x="169479" y="0"/>
                      <a:pt x="168277" y="0"/>
                    </a:cubicBezTo>
                    <a:cubicBezTo>
                      <a:pt x="165701" y="1374"/>
                      <a:pt x="163297" y="-1202"/>
                      <a:pt x="160722" y="2576"/>
                    </a:cubicBezTo>
                    <a:cubicBezTo>
                      <a:pt x="159519" y="6353"/>
                      <a:pt x="151964" y="10131"/>
                      <a:pt x="146984" y="15283"/>
                    </a:cubicBezTo>
                    <a:cubicBezTo>
                      <a:pt x="142005" y="20434"/>
                      <a:pt x="135651" y="25414"/>
                      <a:pt x="129469" y="25414"/>
                    </a:cubicBezTo>
                    <a:cubicBezTo>
                      <a:pt x="124490" y="25414"/>
                      <a:pt x="116934" y="22838"/>
                      <a:pt x="114358" y="24212"/>
                    </a:cubicBezTo>
                    <a:cubicBezTo>
                      <a:pt x="111782" y="25414"/>
                      <a:pt x="109378" y="30565"/>
                      <a:pt x="106803" y="26788"/>
                    </a:cubicBezTo>
                    <a:cubicBezTo>
                      <a:pt x="104227" y="24212"/>
                      <a:pt x="99247" y="21636"/>
                      <a:pt x="95469" y="20434"/>
                    </a:cubicBezTo>
                    <a:cubicBezTo>
                      <a:pt x="90490" y="20434"/>
                      <a:pt x="81561" y="19232"/>
                      <a:pt x="76581" y="16656"/>
                    </a:cubicBezTo>
                    <a:cubicBezTo>
                      <a:pt x="70227" y="14081"/>
                      <a:pt x="70227" y="12879"/>
                      <a:pt x="66449" y="14081"/>
                    </a:cubicBezTo>
                    <a:cubicBezTo>
                      <a:pt x="63874" y="15283"/>
                      <a:pt x="55116" y="17859"/>
                      <a:pt x="52540" y="19232"/>
                    </a:cubicBezTo>
                    <a:cubicBezTo>
                      <a:pt x="49965" y="20434"/>
                      <a:pt x="51338" y="25586"/>
                      <a:pt x="47561" y="24384"/>
                    </a:cubicBezTo>
                    <a:cubicBezTo>
                      <a:pt x="44985" y="23182"/>
                      <a:pt x="42581" y="19232"/>
                      <a:pt x="41207" y="21808"/>
                    </a:cubicBezTo>
                    <a:cubicBezTo>
                      <a:pt x="38632" y="24384"/>
                      <a:pt x="29874" y="37091"/>
                      <a:pt x="27470" y="39666"/>
                    </a:cubicBezTo>
                    <a:cubicBezTo>
                      <a:pt x="26268" y="43444"/>
                      <a:pt x="31248" y="48596"/>
                      <a:pt x="27470" y="49798"/>
                    </a:cubicBezTo>
                    <a:cubicBezTo>
                      <a:pt x="23692" y="51000"/>
                      <a:pt x="18712" y="54949"/>
                      <a:pt x="22490" y="58727"/>
                    </a:cubicBezTo>
                    <a:cubicBezTo>
                      <a:pt x="26268" y="61303"/>
                      <a:pt x="26268" y="62505"/>
                      <a:pt x="26268" y="66282"/>
                    </a:cubicBezTo>
                    <a:cubicBezTo>
                      <a:pt x="26268" y="68858"/>
                      <a:pt x="27470" y="72636"/>
                      <a:pt x="25066" y="76414"/>
                    </a:cubicBezTo>
                    <a:cubicBezTo>
                      <a:pt x="22490" y="78989"/>
                      <a:pt x="13733" y="92898"/>
                      <a:pt x="12531" y="99252"/>
                    </a:cubicBezTo>
                    <a:cubicBezTo>
                      <a:pt x="11329" y="105605"/>
                      <a:pt x="12531" y="114535"/>
                      <a:pt x="8753" y="119514"/>
                    </a:cubicBezTo>
                    <a:cubicBezTo>
                      <a:pt x="6177" y="124494"/>
                      <a:pt x="7551" y="129646"/>
                      <a:pt x="3773" y="135999"/>
                    </a:cubicBezTo>
                    <a:cubicBezTo>
                      <a:pt x="-5" y="140979"/>
                      <a:pt x="-1207" y="152484"/>
                      <a:pt x="1369" y="156262"/>
                    </a:cubicBezTo>
                    <a:cubicBezTo>
                      <a:pt x="3945" y="161241"/>
                      <a:pt x="7723" y="161241"/>
                      <a:pt x="10127" y="156262"/>
                    </a:cubicBezTo>
                    <a:cubicBezTo>
                      <a:pt x="13904" y="152484"/>
                      <a:pt x="16480" y="156262"/>
                      <a:pt x="15106" y="160039"/>
                    </a:cubicBezTo>
                    <a:cubicBezTo>
                      <a:pt x="15106" y="165191"/>
                      <a:pt x="15106" y="172746"/>
                      <a:pt x="16480" y="175322"/>
                    </a:cubicBezTo>
                    <a:cubicBezTo>
                      <a:pt x="19056" y="179100"/>
                      <a:pt x="19056" y="179100"/>
                      <a:pt x="19056" y="182878"/>
                    </a:cubicBezTo>
                    <a:cubicBezTo>
                      <a:pt x="19056" y="185453"/>
                      <a:pt x="19056" y="199362"/>
                      <a:pt x="16652" y="204514"/>
                    </a:cubicBezTo>
                    <a:cubicBezTo>
                      <a:pt x="15450" y="209493"/>
                      <a:pt x="15450" y="222372"/>
                      <a:pt x="18026" y="222372"/>
                    </a:cubicBezTo>
                    <a:cubicBezTo>
                      <a:pt x="19228" y="223574"/>
                      <a:pt x="25581" y="226150"/>
                      <a:pt x="29359" y="222372"/>
                    </a:cubicBezTo>
                    <a:cubicBezTo>
                      <a:pt x="34339" y="219796"/>
                      <a:pt x="41894" y="223574"/>
                      <a:pt x="43268" y="219796"/>
                    </a:cubicBezTo>
                    <a:cubicBezTo>
                      <a:pt x="43268" y="214817"/>
                      <a:pt x="43268" y="212241"/>
                      <a:pt x="40692" y="208463"/>
                    </a:cubicBezTo>
                    <a:cubicBezTo>
                      <a:pt x="39490" y="205888"/>
                      <a:pt x="39318" y="200736"/>
                      <a:pt x="43096" y="198332"/>
                    </a:cubicBezTo>
                    <a:cubicBezTo>
                      <a:pt x="45672" y="195756"/>
                      <a:pt x="43096" y="194554"/>
                      <a:pt x="41722" y="188201"/>
                    </a:cubicBezTo>
                    <a:cubicBezTo>
                      <a:pt x="40520" y="183049"/>
                      <a:pt x="37945" y="176868"/>
                      <a:pt x="40349" y="167938"/>
                    </a:cubicBezTo>
                    <a:cubicBezTo>
                      <a:pt x="41551" y="159009"/>
                      <a:pt x="41551" y="156433"/>
                      <a:pt x="40349" y="154029"/>
                    </a:cubicBezTo>
                    <a:cubicBezTo>
                      <a:pt x="39147" y="151454"/>
                      <a:pt x="33995" y="141322"/>
                      <a:pt x="37773" y="140120"/>
                    </a:cubicBezTo>
                    <a:cubicBezTo>
                      <a:pt x="41551" y="138747"/>
                      <a:pt x="49106" y="137544"/>
                      <a:pt x="52884" y="136171"/>
                    </a:cubicBezTo>
                    <a:cubicBezTo>
                      <a:pt x="56662" y="134969"/>
                      <a:pt x="60440" y="132393"/>
                      <a:pt x="61641" y="138747"/>
                    </a:cubicBezTo>
                    <a:cubicBezTo>
                      <a:pt x="61641" y="143726"/>
                      <a:pt x="56662" y="148878"/>
                      <a:pt x="57864" y="154029"/>
                    </a:cubicBezTo>
                    <a:cubicBezTo>
                      <a:pt x="59066" y="160383"/>
                      <a:pt x="67995" y="174292"/>
                      <a:pt x="70571" y="179443"/>
                    </a:cubicBezTo>
                    <a:cubicBezTo>
                      <a:pt x="74348" y="184423"/>
                      <a:pt x="75550" y="183221"/>
                      <a:pt x="74348" y="185797"/>
                    </a:cubicBezTo>
                    <a:cubicBezTo>
                      <a:pt x="71773" y="188372"/>
                      <a:pt x="73146" y="192150"/>
                      <a:pt x="75722" y="195928"/>
                    </a:cubicBezTo>
                    <a:cubicBezTo>
                      <a:pt x="76924" y="199706"/>
                      <a:pt x="80702" y="204857"/>
                      <a:pt x="85853" y="203484"/>
                    </a:cubicBezTo>
                    <a:cubicBezTo>
                      <a:pt x="89631" y="202110"/>
                      <a:pt x="89631" y="195928"/>
                      <a:pt x="90833" y="191979"/>
                    </a:cubicBezTo>
                    <a:cubicBezTo>
                      <a:pt x="90833" y="186999"/>
                      <a:pt x="97187" y="184423"/>
                      <a:pt x="102166" y="184423"/>
                    </a:cubicBezTo>
                    <a:cubicBezTo>
                      <a:pt x="107146" y="184423"/>
                      <a:pt x="108520" y="180645"/>
                      <a:pt x="104742" y="178069"/>
                    </a:cubicBezTo>
                    <a:cubicBezTo>
                      <a:pt x="100964" y="175494"/>
                      <a:pt x="92207" y="171716"/>
                      <a:pt x="89631" y="164160"/>
                    </a:cubicBezTo>
                    <a:cubicBezTo>
                      <a:pt x="88257" y="155231"/>
                      <a:pt x="89631" y="151454"/>
                      <a:pt x="92035" y="148878"/>
                    </a:cubicBezTo>
                    <a:cubicBezTo>
                      <a:pt x="95813" y="145100"/>
                      <a:pt x="90833" y="139949"/>
                      <a:pt x="90661" y="137373"/>
                    </a:cubicBezTo>
                    <a:cubicBezTo>
                      <a:pt x="90661" y="133595"/>
                      <a:pt x="88086" y="134797"/>
                      <a:pt x="84308" y="133595"/>
                    </a:cubicBezTo>
                    <a:cubicBezTo>
                      <a:pt x="80530" y="131019"/>
                      <a:pt x="72975" y="124666"/>
                      <a:pt x="70399" y="120888"/>
                    </a:cubicBezTo>
                    <a:cubicBezTo>
                      <a:pt x="67823" y="117110"/>
                      <a:pt x="62844" y="111959"/>
                      <a:pt x="69025" y="111959"/>
                    </a:cubicBezTo>
                    <a:cubicBezTo>
                      <a:pt x="75379" y="111959"/>
                      <a:pt x="81561" y="110757"/>
                      <a:pt x="86712" y="105605"/>
                    </a:cubicBezTo>
                    <a:cubicBezTo>
                      <a:pt x="91692" y="100454"/>
                      <a:pt x="101823" y="89121"/>
                      <a:pt x="104227" y="83969"/>
                    </a:cubicBezTo>
                    <a:cubicBezTo>
                      <a:pt x="106803" y="78818"/>
                      <a:pt x="110581" y="81393"/>
                      <a:pt x="114358" y="82595"/>
                    </a:cubicBezTo>
                    <a:cubicBezTo>
                      <a:pt x="118136" y="83797"/>
                      <a:pt x="119338" y="81393"/>
                      <a:pt x="119338" y="78818"/>
                    </a:cubicBezTo>
                    <a:cubicBezTo>
                      <a:pt x="119338" y="75040"/>
                      <a:pt x="116762" y="72464"/>
                      <a:pt x="112985" y="72464"/>
                    </a:cubicBezTo>
                    <a:cubicBezTo>
                      <a:pt x="109207" y="72464"/>
                      <a:pt x="105429" y="71262"/>
                      <a:pt x="104227" y="75040"/>
                    </a:cubicBezTo>
                    <a:cubicBezTo>
                      <a:pt x="103025" y="78818"/>
                      <a:pt x="103025" y="78818"/>
                      <a:pt x="97873" y="78818"/>
                    </a:cubicBezTo>
                    <a:cubicBezTo>
                      <a:pt x="94096" y="78818"/>
                      <a:pt x="91520" y="78818"/>
                      <a:pt x="89116" y="81393"/>
                    </a:cubicBezTo>
                    <a:cubicBezTo>
                      <a:pt x="86540" y="83969"/>
                      <a:pt x="85338" y="83969"/>
                      <a:pt x="80358" y="83969"/>
                    </a:cubicBezTo>
                    <a:cubicBezTo>
                      <a:pt x="76581" y="83969"/>
                      <a:pt x="72803" y="83969"/>
                      <a:pt x="71601" y="86545"/>
                    </a:cubicBezTo>
                    <a:cubicBezTo>
                      <a:pt x="70399" y="89121"/>
                      <a:pt x="61641" y="96676"/>
                      <a:pt x="57864" y="98050"/>
                    </a:cubicBezTo>
                    <a:cubicBezTo>
                      <a:pt x="55288" y="99252"/>
                      <a:pt x="50308" y="96848"/>
                      <a:pt x="49106" y="94272"/>
                    </a:cubicBezTo>
                    <a:cubicBezTo>
                      <a:pt x="46187" y="91696"/>
                      <a:pt x="41036" y="82767"/>
                      <a:pt x="41036" y="82767"/>
                    </a:cubicBezTo>
                    <a:lnTo>
                      <a:pt x="41036" y="827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0" name="任意多边形: 形状 3639">
                <a:extLst>
                  <a:ext uri="{FF2B5EF4-FFF2-40B4-BE49-F238E27FC236}">
                    <a16:creationId xmlns:a16="http://schemas.microsoft.com/office/drawing/2014/main" xmlns="" id="{67EEBFA5-22AC-45E2-95D3-09D406DD1FBC}"/>
                  </a:ext>
                </a:extLst>
              </p:cNvPr>
              <p:cNvSpPr/>
              <p:nvPr/>
            </p:nvSpPr>
            <p:spPr>
              <a:xfrm>
                <a:off x="4062558" y="3682331"/>
                <a:ext cx="174978" cy="229756"/>
              </a:xfrm>
              <a:custGeom>
                <a:avLst/>
                <a:gdLst>
                  <a:gd name="connsiteX0" fmla="*/ 18373 w 174978"/>
                  <a:gd name="connsiteY0" fmla="*/ 227180 h 229756"/>
                  <a:gd name="connsiteX1" fmla="*/ 18373 w 174978"/>
                  <a:gd name="connsiteY1" fmla="*/ 227180 h 229756"/>
                  <a:gd name="connsiteX2" fmla="*/ 15454 w 174978"/>
                  <a:gd name="connsiteY2" fmla="*/ 216190 h 229756"/>
                  <a:gd name="connsiteX3" fmla="*/ 15454 w 174978"/>
                  <a:gd name="connsiteY3" fmla="*/ 216190 h 229756"/>
                  <a:gd name="connsiteX4" fmla="*/ 16485 w 174978"/>
                  <a:gd name="connsiteY4" fmla="*/ 206574 h 229756"/>
                  <a:gd name="connsiteX5" fmla="*/ 16485 w 174978"/>
                  <a:gd name="connsiteY5" fmla="*/ 206574 h 229756"/>
                  <a:gd name="connsiteX6" fmla="*/ 18717 w 174978"/>
                  <a:gd name="connsiteY6" fmla="*/ 186827 h 229756"/>
                  <a:gd name="connsiteX7" fmla="*/ 18717 w 174978"/>
                  <a:gd name="connsiteY7" fmla="*/ 186827 h 229756"/>
                  <a:gd name="connsiteX8" fmla="*/ 18717 w 174978"/>
                  <a:gd name="connsiteY8" fmla="*/ 186140 h 229756"/>
                  <a:gd name="connsiteX9" fmla="*/ 18717 w 174978"/>
                  <a:gd name="connsiteY9" fmla="*/ 186140 h 229756"/>
                  <a:gd name="connsiteX10" fmla="*/ 16485 w 174978"/>
                  <a:gd name="connsiteY10" fmla="*/ 179615 h 229756"/>
                  <a:gd name="connsiteX11" fmla="*/ 16485 w 174978"/>
                  <a:gd name="connsiteY11" fmla="*/ 179615 h 229756"/>
                  <a:gd name="connsiteX12" fmla="*/ 15111 w 174978"/>
                  <a:gd name="connsiteY12" fmla="*/ 162615 h 229756"/>
                  <a:gd name="connsiteX13" fmla="*/ 15111 w 174978"/>
                  <a:gd name="connsiteY13" fmla="*/ 162615 h 229756"/>
                  <a:gd name="connsiteX14" fmla="*/ 15283 w 174978"/>
                  <a:gd name="connsiteY14" fmla="*/ 161241 h 229756"/>
                  <a:gd name="connsiteX15" fmla="*/ 15283 w 174978"/>
                  <a:gd name="connsiteY15" fmla="*/ 161241 h 229756"/>
                  <a:gd name="connsiteX16" fmla="*/ 15283 w 174978"/>
                  <a:gd name="connsiteY16" fmla="*/ 160211 h 229756"/>
                  <a:gd name="connsiteX17" fmla="*/ 15283 w 174978"/>
                  <a:gd name="connsiteY17" fmla="*/ 160211 h 229756"/>
                  <a:gd name="connsiteX18" fmla="*/ 14596 w 174978"/>
                  <a:gd name="connsiteY18" fmla="*/ 160555 h 229756"/>
                  <a:gd name="connsiteX19" fmla="*/ 14596 w 174978"/>
                  <a:gd name="connsiteY19" fmla="*/ 160555 h 229756"/>
                  <a:gd name="connsiteX20" fmla="*/ 8071 w 174978"/>
                  <a:gd name="connsiteY20" fmla="*/ 165706 h 229756"/>
                  <a:gd name="connsiteX21" fmla="*/ 8071 w 174978"/>
                  <a:gd name="connsiteY21" fmla="*/ 165706 h 229756"/>
                  <a:gd name="connsiteX22" fmla="*/ 1717 w 174978"/>
                  <a:gd name="connsiteY22" fmla="*/ 160898 h 229756"/>
                  <a:gd name="connsiteX23" fmla="*/ 1717 w 174978"/>
                  <a:gd name="connsiteY23" fmla="*/ 160898 h 229756"/>
                  <a:gd name="connsiteX24" fmla="*/ 0 w 174978"/>
                  <a:gd name="connsiteY24" fmla="*/ 153171 h 229756"/>
                  <a:gd name="connsiteX25" fmla="*/ 0 w 174978"/>
                  <a:gd name="connsiteY25" fmla="*/ 153171 h 229756"/>
                  <a:gd name="connsiteX26" fmla="*/ 4121 w 174978"/>
                  <a:gd name="connsiteY26" fmla="*/ 138060 h 229756"/>
                  <a:gd name="connsiteX27" fmla="*/ 4121 w 174978"/>
                  <a:gd name="connsiteY27" fmla="*/ 138060 h 229756"/>
                  <a:gd name="connsiteX28" fmla="*/ 9273 w 174978"/>
                  <a:gd name="connsiteY28" fmla="*/ 121231 h 229756"/>
                  <a:gd name="connsiteX29" fmla="*/ 9273 w 174978"/>
                  <a:gd name="connsiteY29" fmla="*/ 121231 h 229756"/>
                  <a:gd name="connsiteX30" fmla="*/ 12535 w 174978"/>
                  <a:gd name="connsiteY30" fmla="*/ 101827 h 229756"/>
                  <a:gd name="connsiteX31" fmla="*/ 12535 w 174978"/>
                  <a:gd name="connsiteY31" fmla="*/ 101827 h 229756"/>
                  <a:gd name="connsiteX32" fmla="*/ 25414 w 174978"/>
                  <a:gd name="connsiteY32" fmla="*/ 78131 h 229756"/>
                  <a:gd name="connsiteX33" fmla="*/ 25414 w 174978"/>
                  <a:gd name="connsiteY33" fmla="*/ 78131 h 229756"/>
                  <a:gd name="connsiteX34" fmla="*/ 26616 w 174978"/>
                  <a:gd name="connsiteY34" fmla="*/ 73838 h 229756"/>
                  <a:gd name="connsiteX35" fmla="*/ 26616 w 174978"/>
                  <a:gd name="connsiteY35" fmla="*/ 73838 h 229756"/>
                  <a:gd name="connsiteX36" fmla="*/ 26273 w 174978"/>
                  <a:gd name="connsiteY36" fmla="*/ 69202 h 229756"/>
                  <a:gd name="connsiteX37" fmla="*/ 26273 w 174978"/>
                  <a:gd name="connsiteY37" fmla="*/ 69202 h 229756"/>
                  <a:gd name="connsiteX38" fmla="*/ 23181 w 174978"/>
                  <a:gd name="connsiteY38" fmla="*/ 63363 h 229756"/>
                  <a:gd name="connsiteX39" fmla="*/ 23181 w 174978"/>
                  <a:gd name="connsiteY39" fmla="*/ 63363 h 229756"/>
                  <a:gd name="connsiteX40" fmla="*/ 21121 w 174978"/>
                  <a:gd name="connsiteY40" fmla="*/ 58898 h 229756"/>
                  <a:gd name="connsiteX41" fmla="*/ 21121 w 174978"/>
                  <a:gd name="connsiteY41" fmla="*/ 58898 h 229756"/>
                  <a:gd name="connsiteX42" fmla="*/ 28848 w 174978"/>
                  <a:gd name="connsiteY42" fmla="*/ 50656 h 229756"/>
                  <a:gd name="connsiteX43" fmla="*/ 28848 w 174978"/>
                  <a:gd name="connsiteY43" fmla="*/ 50656 h 229756"/>
                  <a:gd name="connsiteX44" fmla="*/ 27131 w 174978"/>
                  <a:gd name="connsiteY44" fmla="*/ 44131 h 229756"/>
                  <a:gd name="connsiteX45" fmla="*/ 27131 w 174978"/>
                  <a:gd name="connsiteY45" fmla="*/ 44131 h 229756"/>
                  <a:gd name="connsiteX46" fmla="*/ 27990 w 174978"/>
                  <a:gd name="connsiteY46" fmla="*/ 41040 h 229756"/>
                  <a:gd name="connsiteX47" fmla="*/ 27990 w 174978"/>
                  <a:gd name="connsiteY47" fmla="*/ 41040 h 229756"/>
                  <a:gd name="connsiteX48" fmla="*/ 41212 w 174978"/>
                  <a:gd name="connsiteY48" fmla="*/ 24040 h 229756"/>
                  <a:gd name="connsiteX49" fmla="*/ 41212 w 174978"/>
                  <a:gd name="connsiteY49" fmla="*/ 24040 h 229756"/>
                  <a:gd name="connsiteX50" fmla="*/ 44646 w 174978"/>
                  <a:gd name="connsiteY50" fmla="*/ 21636 h 229756"/>
                  <a:gd name="connsiteX51" fmla="*/ 44646 w 174978"/>
                  <a:gd name="connsiteY51" fmla="*/ 21636 h 229756"/>
                  <a:gd name="connsiteX52" fmla="*/ 50485 w 174978"/>
                  <a:gd name="connsiteY52" fmla="*/ 25242 h 229756"/>
                  <a:gd name="connsiteX53" fmla="*/ 50485 w 174978"/>
                  <a:gd name="connsiteY53" fmla="*/ 25242 h 229756"/>
                  <a:gd name="connsiteX54" fmla="*/ 50485 w 174978"/>
                  <a:gd name="connsiteY54" fmla="*/ 25242 h 229756"/>
                  <a:gd name="connsiteX55" fmla="*/ 50485 w 174978"/>
                  <a:gd name="connsiteY55" fmla="*/ 25242 h 229756"/>
                  <a:gd name="connsiteX56" fmla="*/ 50656 w 174978"/>
                  <a:gd name="connsiteY56" fmla="*/ 24727 h 229756"/>
                  <a:gd name="connsiteX57" fmla="*/ 50656 w 174978"/>
                  <a:gd name="connsiteY57" fmla="*/ 24727 h 229756"/>
                  <a:gd name="connsiteX58" fmla="*/ 53747 w 174978"/>
                  <a:gd name="connsiteY58" fmla="*/ 20262 h 229756"/>
                  <a:gd name="connsiteX59" fmla="*/ 53747 w 174978"/>
                  <a:gd name="connsiteY59" fmla="*/ 20262 h 229756"/>
                  <a:gd name="connsiteX60" fmla="*/ 67828 w 174978"/>
                  <a:gd name="connsiteY60" fmla="*/ 14939 h 229756"/>
                  <a:gd name="connsiteX61" fmla="*/ 67828 w 174978"/>
                  <a:gd name="connsiteY61" fmla="*/ 14939 h 229756"/>
                  <a:gd name="connsiteX62" fmla="*/ 71090 w 174978"/>
                  <a:gd name="connsiteY62" fmla="*/ 14252 h 229756"/>
                  <a:gd name="connsiteX63" fmla="*/ 71090 w 174978"/>
                  <a:gd name="connsiteY63" fmla="*/ 14252 h 229756"/>
                  <a:gd name="connsiteX64" fmla="*/ 79848 w 174978"/>
                  <a:gd name="connsiteY64" fmla="*/ 17515 h 229756"/>
                  <a:gd name="connsiteX65" fmla="*/ 79848 w 174978"/>
                  <a:gd name="connsiteY65" fmla="*/ 17515 h 229756"/>
                  <a:gd name="connsiteX66" fmla="*/ 98393 w 174978"/>
                  <a:gd name="connsiteY66" fmla="*/ 21121 h 229756"/>
                  <a:gd name="connsiteX67" fmla="*/ 98393 w 174978"/>
                  <a:gd name="connsiteY67" fmla="*/ 21121 h 229756"/>
                  <a:gd name="connsiteX68" fmla="*/ 110928 w 174978"/>
                  <a:gd name="connsiteY68" fmla="*/ 28333 h 229756"/>
                  <a:gd name="connsiteX69" fmla="*/ 110928 w 174978"/>
                  <a:gd name="connsiteY69" fmla="*/ 28333 h 229756"/>
                  <a:gd name="connsiteX70" fmla="*/ 110928 w 174978"/>
                  <a:gd name="connsiteY70" fmla="*/ 28677 h 229756"/>
                  <a:gd name="connsiteX71" fmla="*/ 111959 w 174978"/>
                  <a:gd name="connsiteY71" fmla="*/ 27646 h 229756"/>
                  <a:gd name="connsiteX72" fmla="*/ 111959 w 174978"/>
                  <a:gd name="connsiteY72" fmla="*/ 27646 h 229756"/>
                  <a:gd name="connsiteX73" fmla="*/ 115050 w 174978"/>
                  <a:gd name="connsiteY73" fmla="*/ 25071 h 229756"/>
                  <a:gd name="connsiteX74" fmla="*/ 115050 w 174978"/>
                  <a:gd name="connsiteY74" fmla="*/ 25071 h 229756"/>
                  <a:gd name="connsiteX75" fmla="*/ 118484 w 174978"/>
                  <a:gd name="connsiteY75" fmla="*/ 24212 h 229756"/>
                  <a:gd name="connsiteX76" fmla="*/ 118484 w 174978"/>
                  <a:gd name="connsiteY76" fmla="*/ 24212 h 229756"/>
                  <a:gd name="connsiteX77" fmla="*/ 131363 w 174978"/>
                  <a:gd name="connsiteY77" fmla="*/ 25757 h 229756"/>
                  <a:gd name="connsiteX78" fmla="*/ 131363 w 174978"/>
                  <a:gd name="connsiteY78" fmla="*/ 25757 h 229756"/>
                  <a:gd name="connsiteX79" fmla="*/ 131535 w 174978"/>
                  <a:gd name="connsiteY79" fmla="*/ 25757 h 229756"/>
                  <a:gd name="connsiteX80" fmla="*/ 147332 w 174978"/>
                  <a:gd name="connsiteY80" fmla="*/ 16313 h 229756"/>
                  <a:gd name="connsiteX81" fmla="*/ 147332 w 174978"/>
                  <a:gd name="connsiteY81" fmla="*/ 16313 h 229756"/>
                  <a:gd name="connsiteX82" fmla="*/ 160898 w 174978"/>
                  <a:gd name="connsiteY82" fmla="*/ 3949 h 229756"/>
                  <a:gd name="connsiteX83" fmla="*/ 160898 w 174978"/>
                  <a:gd name="connsiteY83" fmla="*/ 3949 h 229756"/>
                  <a:gd name="connsiteX84" fmla="*/ 166736 w 174978"/>
                  <a:gd name="connsiteY84" fmla="*/ 515 h 229756"/>
                  <a:gd name="connsiteX85" fmla="*/ 166736 w 174978"/>
                  <a:gd name="connsiteY85" fmla="*/ 515 h 229756"/>
                  <a:gd name="connsiteX86" fmla="*/ 168625 w 174978"/>
                  <a:gd name="connsiteY86" fmla="*/ 515 h 229756"/>
                  <a:gd name="connsiteX87" fmla="*/ 168625 w 174978"/>
                  <a:gd name="connsiteY87" fmla="*/ 515 h 229756"/>
                  <a:gd name="connsiteX88" fmla="*/ 169484 w 174978"/>
                  <a:gd name="connsiteY88" fmla="*/ 344 h 229756"/>
                  <a:gd name="connsiteX89" fmla="*/ 169484 w 174978"/>
                  <a:gd name="connsiteY89" fmla="*/ 344 h 229756"/>
                  <a:gd name="connsiteX90" fmla="*/ 169999 w 174978"/>
                  <a:gd name="connsiteY90" fmla="*/ 0 h 229756"/>
                  <a:gd name="connsiteX91" fmla="*/ 170686 w 174978"/>
                  <a:gd name="connsiteY91" fmla="*/ 0 h 229756"/>
                  <a:gd name="connsiteX92" fmla="*/ 174979 w 174978"/>
                  <a:gd name="connsiteY92" fmla="*/ 6869 h 229756"/>
                  <a:gd name="connsiteX93" fmla="*/ 174979 w 174978"/>
                  <a:gd name="connsiteY93" fmla="*/ 6869 h 229756"/>
                  <a:gd name="connsiteX94" fmla="*/ 174463 w 174978"/>
                  <a:gd name="connsiteY94" fmla="*/ 10303 h 229756"/>
                  <a:gd name="connsiteX95" fmla="*/ 174463 w 174978"/>
                  <a:gd name="connsiteY95" fmla="*/ 10303 h 229756"/>
                  <a:gd name="connsiteX96" fmla="*/ 174463 w 174978"/>
                  <a:gd name="connsiteY96" fmla="*/ 10303 h 229756"/>
                  <a:gd name="connsiteX97" fmla="*/ 174463 w 174978"/>
                  <a:gd name="connsiteY97" fmla="*/ 10475 h 229756"/>
                  <a:gd name="connsiteX98" fmla="*/ 166908 w 174978"/>
                  <a:gd name="connsiteY98" fmla="*/ 22495 h 229756"/>
                  <a:gd name="connsiteX99" fmla="*/ 166908 w 174978"/>
                  <a:gd name="connsiteY99" fmla="*/ 22495 h 229756"/>
                  <a:gd name="connsiteX100" fmla="*/ 152827 w 174978"/>
                  <a:gd name="connsiteY100" fmla="*/ 36919 h 229756"/>
                  <a:gd name="connsiteX101" fmla="*/ 152827 w 174978"/>
                  <a:gd name="connsiteY101" fmla="*/ 36919 h 229756"/>
                  <a:gd name="connsiteX102" fmla="*/ 128443 w 174978"/>
                  <a:gd name="connsiteY102" fmla="*/ 46878 h 229756"/>
                  <a:gd name="connsiteX103" fmla="*/ 128443 w 174978"/>
                  <a:gd name="connsiteY103" fmla="*/ 46878 h 229756"/>
                  <a:gd name="connsiteX104" fmla="*/ 125524 w 174978"/>
                  <a:gd name="connsiteY104" fmla="*/ 47050 h 229756"/>
                  <a:gd name="connsiteX105" fmla="*/ 125524 w 174978"/>
                  <a:gd name="connsiteY105" fmla="*/ 47050 h 229756"/>
                  <a:gd name="connsiteX106" fmla="*/ 110757 w 174978"/>
                  <a:gd name="connsiteY106" fmla="*/ 40353 h 229756"/>
                  <a:gd name="connsiteX107" fmla="*/ 110757 w 174978"/>
                  <a:gd name="connsiteY107" fmla="*/ 40353 h 229756"/>
                  <a:gd name="connsiteX108" fmla="*/ 90151 w 174978"/>
                  <a:gd name="connsiteY108" fmla="*/ 38121 h 229756"/>
                  <a:gd name="connsiteX109" fmla="*/ 90151 w 174978"/>
                  <a:gd name="connsiteY109" fmla="*/ 38121 h 229756"/>
                  <a:gd name="connsiteX110" fmla="*/ 82595 w 174978"/>
                  <a:gd name="connsiteY110" fmla="*/ 37606 h 229756"/>
                  <a:gd name="connsiteX111" fmla="*/ 82595 w 174978"/>
                  <a:gd name="connsiteY111" fmla="*/ 37606 h 229756"/>
                  <a:gd name="connsiteX112" fmla="*/ 68343 w 174978"/>
                  <a:gd name="connsiteY112" fmla="*/ 38808 h 229756"/>
                  <a:gd name="connsiteX113" fmla="*/ 68343 w 174978"/>
                  <a:gd name="connsiteY113" fmla="*/ 38808 h 229756"/>
                  <a:gd name="connsiteX114" fmla="*/ 62161 w 174978"/>
                  <a:gd name="connsiteY114" fmla="*/ 42585 h 229756"/>
                  <a:gd name="connsiteX115" fmla="*/ 62161 w 174978"/>
                  <a:gd name="connsiteY115" fmla="*/ 42585 h 229756"/>
                  <a:gd name="connsiteX116" fmla="*/ 58555 w 174978"/>
                  <a:gd name="connsiteY116" fmla="*/ 41384 h 229756"/>
                  <a:gd name="connsiteX117" fmla="*/ 58555 w 174978"/>
                  <a:gd name="connsiteY117" fmla="*/ 41384 h 229756"/>
                  <a:gd name="connsiteX118" fmla="*/ 55121 w 174978"/>
                  <a:gd name="connsiteY118" fmla="*/ 40525 h 229756"/>
                  <a:gd name="connsiteX119" fmla="*/ 55121 w 174978"/>
                  <a:gd name="connsiteY119" fmla="*/ 40525 h 229756"/>
                  <a:gd name="connsiteX120" fmla="*/ 45848 w 174978"/>
                  <a:gd name="connsiteY120" fmla="*/ 44990 h 229756"/>
                  <a:gd name="connsiteX121" fmla="*/ 45848 w 174978"/>
                  <a:gd name="connsiteY121" fmla="*/ 44990 h 229756"/>
                  <a:gd name="connsiteX122" fmla="*/ 38808 w 174978"/>
                  <a:gd name="connsiteY122" fmla="*/ 67656 h 229756"/>
                  <a:gd name="connsiteX123" fmla="*/ 38808 w 174978"/>
                  <a:gd name="connsiteY123" fmla="*/ 67656 h 229756"/>
                  <a:gd name="connsiteX124" fmla="*/ 36404 w 174978"/>
                  <a:gd name="connsiteY124" fmla="*/ 67656 h 229756"/>
                  <a:gd name="connsiteX125" fmla="*/ 38808 w 174978"/>
                  <a:gd name="connsiteY125" fmla="*/ 67656 h 229756"/>
                  <a:gd name="connsiteX126" fmla="*/ 46192 w 174978"/>
                  <a:gd name="connsiteY126" fmla="*/ 84313 h 229756"/>
                  <a:gd name="connsiteX127" fmla="*/ 46192 w 174978"/>
                  <a:gd name="connsiteY127" fmla="*/ 84313 h 229756"/>
                  <a:gd name="connsiteX128" fmla="*/ 46192 w 174978"/>
                  <a:gd name="connsiteY128" fmla="*/ 84313 h 229756"/>
                  <a:gd name="connsiteX129" fmla="*/ 53747 w 174978"/>
                  <a:gd name="connsiteY129" fmla="*/ 95646 h 229756"/>
                  <a:gd name="connsiteX130" fmla="*/ 53747 w 174978"/>
                  <a:gd name="connsiteY130" fmla="*/ 95646 h 229756"/>
                  <a:gd name="connsiteX131" fmla="*/ 58727 w 174978"/>
                  <a:gd name="connsiteY131" fmla="*/ 98393 h 229756"/>
                  <a:gd name="connsiteX132" fmla="*/ 58727 w 174978"/>
                  <a:gd name="connsiteY132" fmla="*/ 98393 h 229756"/>
                  <a:gd name="connsiteX133" fmla="*/ 59585 w 174978"/>
                  <a:gd name="connsiteY133" fmla="*/ 98222 h 229756"/>
                  <a:gd name="connsiteX134" fmla="*/ 59585 w 174978"/>
                  <a:gd name="connsiteY134" fmla="*/ 98222 h 229756"/>
                  <a:gd name="connsiteX135" fmla="*/ 71949 w 174978"/>
                  <a:gd name="connsiteY135" fmla="*/ 88090 h 229756"/>
                  <a:gd name="connsiteX136" fmla="*/ 71949 w 174978"/>
                  <a:gd name="connsiteY136" fmla="*/ 88090 h 229756"/>
                  <a:gd name="connsiteX137" fmla="*/ 82939 w 174978"/>
                  <a:gd name="connsiteY137" fmla="*/ 84141 h 229756"/>
                  <a:gd name="connsiteX138" fmla="*/ 82939 w 174978"/>
                  <a:gd name="connsiteY138" fmla="*/ 84141 h 229756"/>
                  <a:gd name="connsiteX139" fmla="*/ 89979 w 174978"/>
                  <a:gd name="connsiteY139" fmla="*/ 82252 h 229756"/>
                  <a:gd name="connsiteX140" fmla="*/ 89979 w 174978"/>
                  <a:gd name="connsiteY140" fmla="*/ 82252 h 229756"/>
                  <a:gd name="connsiteX141" fmla="*/ 100454 w 174978"/>
                  <a:gd name="connsiteY141" fmla="*/ 78989 h 229756"/>
                  <a:gd name="connsiteX142" fmla="*/ 100454 w 174978"/>
                  <a:gd name="connsiteY142" fmla="*/ 78989 h 229756"/>
                  <a:gd name="connsiteX143" fmla="*/ 103716 w 174978"/>
                  <a:gd name="connsiteY143" fmla="*/ 78818 h 229756"/>
                  <a:gd name="connsiteX144" fmla="*/ 103716 w 174978"/>
                  <a:gd name="connsiteY144" fmla="*/ 78818 h 229756"/>
                  <a:gd name="connsiteX145" fmla="*/ 104403 w 174978"/>
                  <a:gd name="connsiteY145" fmla="*/ 76929 h 229756"/>
                  <a:gd name="connsiteX146" fmla="*/ 104403 w 174978"/>
                  <a:gd name="connsiteY146" fmla="*/ 76929 h 229756"/>
                  <a:gd name="connsiteX147" fmla="*/ 111100 w 174978"/>
                  <a:gd name="connsiteY147" fmla="*/ 72464 h 229756"/>
                  <a:gd name="connsiteX148" fmla="*/ 111100 w 174978"/>
                  <a:gd name="connsiteY148" fmla="*/ 72464 h 229756"/>
                  <a:gd name="connsiteX149" fmla="*/ 115050 w 174978"/>
                  <a:gd name="connsiteY149" fmla="*/ 72636 h 229756"/>
                  <a:gd name="connsiteX150" fmla="*/ 115050 w 174978"/>
                  <a:gd name="connsiteY150" fmla="*/ 72636 h 229756"/>
                  <a:gd name="connsiteX151" fmla="*/ 115565 w 174978"/>
                  <a:gd name="connsiteY151" fmla="*/ 72636 h 229756"/>
                  <a:gd name="connsiteX152" fmla="*/ 115565 w 174978"/>
                  <a:gd name="connsiteY152" fmla="*/ 72636 h 229756"/>
                  <a:gd name="connsiteX153" fmla="*/ 115565 w 174978"/>
                  <a:gd name="connsiteY153" fmla="*/ 72636 h 229756"/>
                  <a:gd name="connsiteX154" fmla="*/ 124322 w 174978"/>
                  <a:gd name="connsiteY154" fmla="*/ 81393 h 229756"/>
                  <a:gd name="connsiteX155" fmla="*/ 124322 w 174978"/>
                  <a:gd name="connsiteY155" fmla="*/ 81393 h 229756"/>
                  <a:gd name="connsiteX156" fmla="*/ 118656 w 174978"/>
                  <a:gd name="connsiteY156" fmla="*/ 87918 h 229756"/>
                  <a:gd name="connsiteX157" fmla="*/ 118656 w 174978"/>
                  <a:gd name="connsiteY157" fmla="*/ 87918 h 229756"/>
                  <a:gd name="connsiteX158" fmla="*/ 116080 w 174978"/>
                  <a:gd name="connsiteY158" fmla="*/ 87403 h 229756"/>
                  <a:gd name="connsiteX159" fmla="*/ 116080 w 174978"/>
                  <a:gd name="connsiteY159" fmla="*/ 87403 h 229756"/>
                  <a:gd name="connsiteX160" fmla="*/ 110928 w 174978"/>
                  <a:gd name="connsiteY160" fmla="*/ 85858 h 229756"/>
                  <a:gd name="connsiteX161" fmla="*/ 110928 w 174978"/>
                  <a:gd name="connsiteY161" fmla="*/ 85858 h 229756"/>
                  <a:gd name="connsiteX162" fmla="*/ 109039 w 174978"/>
                  <a:gd name="connsiteY162" fmla="*/ 87575 h 229756"/>
                  <a:gd name="connsiteX163" fmla="*/ 109039 w 174978"/>
                  <a:gd name="connsiteY163" fmla="*/ 87575 h 229756"/>
                  <a:gd name="connsiteX164" fmla="*/ 91010 w 174978"/>
                  <a:gd name="connsiteY164" fmla="*/ 109898 h 229756"/>
                  <a:gd name="connsiteX165" fmla="*/ 91010 w 174978"/>
                  <a:gd name="connsiteY165" fmla="*/ 109898 h 229756"/>
                  <a:gd name="connsiteX166" fmla="*/ 71606 w 174978"/>
                  <a:gd name="connsiteY166" fmla="*/ 116939 h 229756"/>
                  <a:gd name="connsiteX167" fmla="*/ 71606 w 174978"/>
                  <a:gd name="connsiteY167" fmla="*/ 116939 h 229756"/>
                  <a:gd name="connsiteX168" fmla="*/ 71434 w 174978"/>
                  <a:gd name="connsiteY168" fmla="*/ 116939 h 229756"/>
                  <a:gd name="connsiteX169" fmla="*/ 71434 w 174978"/>
                  <a:gd name="connsiteY169" fmla="*/ 116939 h 229756"/>
                  <a:gd name="connsiteX170" fmla="*/ 75040 w 174978"/>
                  <a:gd name="connsiteY170" fmla="*/ 122090 h 229756"/>
                  <a:gd name="connsiteX171" fmla="*/ 75040 w 174978"/>
                  <a:gd name="connsiteY171" fmla="*/ 122090 h 229756"/>
                  <a:gd name="connsiteX172" fmla="*/ 87747 w 174978"/>
                  <a:gd name="connsiteY172" fmla="*/ 133767 h 229756"/>
                  <a:gd name="connsiteX173" fmla="*/ 87747 w 174978"/>
                  <a:gd name="connsiteY173" fmla="*/ 133767 h 229756"/>
                  <a:gd name="connsiteX174" fmla="*/ 95646 w 174978"/>
                  <a:gd name="connsiteY174" fmla="*/ 139948 h 229756"/>
                  <a:gd name="connsiteX175" fmla="*/ 95646 w 174978"/>
                  <a:gd name="connsiteY175" fmla="*/ 139948 h 229756"/>
                  <a:gd name="connsiteX176" fmla="*/ 98393 w 174978"/>
                  <a:gd name="connsiteY176" fmla="*/ 148019 h 229756"/>
                  <a:gd name="connsiteX177" fmla="*/ 98393 w 174978"/>
                  <a:gd name="connsiteY177" fmla="*/ 148019 h 229756"/>
                  <a:gd name="connsiteX178" fmla="*/ 96333 w 174978"/>
                  <a:gd name="connsiteY178" fmla="*/ 153171 h 229756"/>
                  <a:gd name="connsiteX179" fmla="*/ 96333 w 174978"/>
                  <a:gd name="connsiteY179" fmla="*/ 153171 h 229756"/>
                  <a:gd name="connsiteX180" fmla="*/ 94100 w 174978"/>
                  <a:gd name="connsiteY180" fmla="*/ 160383 h 229756"/>
                  <a:gd name="connsiteX181" fmla="*/ 94100 w 174978"/>
                  <a:gd name="connsiteY181" fmla="*/ 160383 h 229756"/>
                  <a:gd name="connsiteX182" fmla="*/ 94444 w 174978"/>
                  <a:gd name="connsiteY182" fmla="*/ 165878 h 229756"/>
                  <a:gd name="connsiteX183" fmla="*/ 94444 w 174978"/>
                  <a:gd name="connsiteY183" fmla="*/ 165878 h 229756"/>
                  <a:gd name="connsiteX184" fmla="*/ 108696 w 174978"/>
                  <a:gd name="connsiteY184" fmla="*/ 178585 h 229756"/>
                  <a:gd name="connsiteX185" fmla="*/ 108696 w 174978"/>
                  <a:gd name="connsiteY185" fmla="*/ 178585 h 229756"/>
                  <a:gd name="connsiteX186" fmla="*/ 111959 w 174978"/>
                  <a:gd name="connsiteY186" fmla="*/ 183908 h 229756"/>
                  <a:gd name="connsiteX187" fmla="*/ 111959 w 174978"/>
                  <a:gd name="connsiteY187" fmla="*/ 183908 h 229756"/>
                  <a:gd name="connsiteX188" fmla="*/ 104918 w 174978"/>
                  <a:gd name="connsiteY188" fmla="*/ 189403 h 229756"/>
                  <a:gd name="connsiteX189" fmla="*/ 104918 w 174978"/>
                  <a:gd name="connsiteY189" fmla="*/ 189403 h 229756"/>
                  <a:gd name="connsiteX190" fmla="*/ 95989 w 174978"/>
                  <a:gd name="connsiteY190" fmla="*/ 194039 h 229756"/>
                  <a:gd name="connsiteX191" fmla="*/ 95989 w 174978"/>
                  <a:gd name="connsiteY191" fmla="*/ 194039 h 229756"/>
                  <a:gd name="connsiteX192" fmla="*/ 96161 w 174978"/>
                  <a:gd name="connsiteY192" fmla="*/ 194383 h 229756"/>
                  <a:gd name="connsiteX193" fmla="*/ 95989 w 174978"/>
                  <a:gd name="connsiteY193" fmla="*/ 195069 h 229756"/>
                  <a:gd name="connsiteX194" fmla="*/ 95818 w 174978"/>
                  <a:gd name="connsiteY194" fmla="*/ 195584 h 229756"/>
                  <a:gd name="connsiteX195" fmla="*/ 95818 w 174978"/>
                  <a:gd name="connsiteY195" fmla="*/ 195584 h 229756"/>
                  <a:gd name="connsiteX196" fmla="*/ 88949 w 174978"/>
                  <a:gd name="connsiteY196" fmla="*/ 208463 h 229756"/>
                  <a:gd name="connsiteX197" fmla="*/ 88949 w 174978"/>
                  <a:gd name="connsiteY197" fmla="*/ 208463 h 229756"/>
                  <a:gd name="connsiteX198" fmla="*/ 87060 w 174978"/>
                  <a:gd name="connsiteY198" fmla="*/ 208635 h 229756"/>
                  <a:gd name="connsiteX199" fmla="*/ 87060 w 174978"/>
                  <a:gd name="connsiteY199" fmla="*/ 208635 h 229756"/>
                  <a:gd name="connsiteX200" fmla="*/ 76585 w 174978"/>
                  <a:gd name="connsiteY200" fmla="*/ 199706 h 229756"/>
                  <a:gd name="connsiteX201" fmla="*/ 76585 w 174978"/>
                  <a:gd name="connsiteY201" fmla="*/ 199706 h 229756"/>
                  <a:gd name="connsiteX202" fmla="*/ 73494 w 174978"/>
                  <a:gd name="connsiteY202" fmla="*/ 191635 h 229756"/>
                  <a:gd name="connsiteX203" fmla="*/ 73494 w 174978"/>
                  <a:gd name="connsiteY203" fmla="*/ 191635 h 229756"/>
                  <a:gd name="connsiteX204" fmla="*/ 75040 w 174978"/>
                  <a:gd name="connsiteY204" fmla="*/ 187342 h 229756"/>
                  <a:gd name="connsiteX205" fmla="*/ 75040 w 174978"/>
                  <a:gd name="connsiteY205" fmla="*/ 187342 h 229756"/>
                  <a:gd name="connsiteX206" fmla="*/ 75040 w 174978"/>
                  <a:gd name="connsiteY206" fmla="*/ 187342 h 229756"/>
                  <a:gd name="connsiteX207" fmla="*/ 75040 w 174978"/>
                  <a:gd name="connsiteY207" fmla="*/ 187342 h 229756"/>
                  <a:gd name="connsiteX208" fmla="*/ 75040 w 174978"/>
                  <a:gd name="connsiteY208" fmla="*/ 187342 h 229756"/>
                  <a:gd name="connsiteX209" fmla="*/ 75040 w 174978"/>
                  <a:gd name="connsiteY209" fmla="*/ 187342 h 229756"/>
                  <a:gd name="connsiteX210" fmla="*/ 71262 w 174978"/>
                  <a:gd name="connsiteY210" fmla="*/ 183049 h 229756"/>
                  <a:gd name="connsiteX211" fmla="*/ 71262 w 174978"/>
                  <a:gd name="connsiteY211" fmla="*/ 183049 h 229756"/>
                  <a:gd name="connsiteX212" fmla="*/ 58383 w 174978"/>
                  <a:gd name="connsiteY212" fmla="*/ 157292 h 229756"/>
                  <a:gd name="connsiteX213" fmla="*/ 58383 w 174978"/>
                  <a:gd name="connsiteY213" fmla="*/ 157292 h 229756"/>
                  <a:gd name="connsiteX214" fmla="*/ 58040 w 174978"/>
                  <a:gd name="connsiteY214" fmla="*/ 154888 h 229756"/>
                  <a:gd name="connsiteX215" fmla="*/ 58040 w 174978"/>
                  <a:gd name="connsiteY215" fmla="*/ 154888 h 229756"/>
                  <a:gd name="connsiteX216" fmla="*/ 61989 w 174978"/>
                  <a:gd name="connsiteY216" fmla="*/ 141837 h 229756"/>
                  <a:gd name="connsiteX217" fmla="*/ 61989 w 174978"/>
                  <a:gd name="connsiteY217" fmla="*/ 141837 h 229756"/>
                  <a:gd name="connsiteX218" fmla="*/ 61131 w 174978"/>
                  <a:gd name="connsiteY218" fmla="*/ 139777 h 229756"/>
                  <a:gd name="connsiteX219" fmla="*/ 61131 w 174978"/>
                  <a:gd name="connsiteY219" fmla="*/ 139777 h 229756"/>
                  <a:gd name="connsiteX220" fmla="*/ 60959 w 174978"/>
                  <a:gd name="connsiteY220" fmla="*/ 139777 h 229756"/>
                  <a:gd name="connsiteX221" fmla="*/ 60959 w 174978"/>
                  <a:gd name="connsiteY221" fmla="*/ 139777 h 229756"/>
                  <a:gd name="connsiteX222" fmla="*/ 56323 w 174978"/>
                  <a:gd name="connsiteY222" fmla="*/ 141151 h 229756"/>
                  <a:gd name="connsiteX223" fmla="*/ 56323 w 174978"/>
                  <a:gd name="connsiteY223" fmla="*/ 141151 h 229756"/>
                  <a:gd name="connsiteX224" fmla="*/ 41555 w 174978"/>
                  <a:gd name="connsiteY224" fmla="*/ 144928 h 229756"/>
                  <a:gd name="connsiteX225" fmla="*/ 41555 w 174978"/>
                  <a:gd name="connsiteY225" fmla="*/ 144928 h 229756"/>
                  <a:gd name="connsiteX226" fmla="*/ 41555 w 174978"/>
                  <a:gd name="connsiteY226" fmla="*/ 145272 h 229756"/>
                  <a:gd name="connsiteX227" fmla="*/ 41555 w 174978"/>
                  <a:gd name="connsiteY227" fmla="*/ 145272 h 229756"/>
                  <a:gd name="connsiteX228" fmla="*/ 45333 w 174978"/>
                  <a:gd name="connsiteY228" fmla="*/ 155575 h 229756"/>
                  <a:gd name="connsiteX229" fmla="*/ 45333 w 174978"/>
                  <a:gd name="connsiteY229" fmla="*/ 155575 h 229756"/>
                  <a:gd name="connsiteX230" fmla="*/ 46535 w 174978"/>
                  <a:gd name="connsiteY230" fmla="*/ 161413 h 229756"/>
                  <a:gd name="connsiteX231" fmla="*/ 46535 w 174978"/>
                  <a:gd name="connsiteY231" fmla="*/ 161413 h 229756"/>
                  <a:gd name="connsiteX232" fmla="*/ 45505 w 174978"/>
                  <a:gd name="connsiteY232" fmla="*/ 171372 h 229756"/>
                  <a:gd name="connsiteX233" fmla="*/ 45505 w 174978"/>
                  <a:gd name="connsiteY233" fmla="*/ 171372 h 229756"/>
                  <a:gd name="connsiteX234" fmla="*/ 44474 w 174978"/>
                  <a:gd name="connsiteY234" fmla="*/ 178069 h 229756"/>
                  <a:gd name="connsiteX235" fmla="*/ 44474 w 174978"/>
                  <a:gd name="connsiteY235" fmla="*/ 178069 h 229756"/>
                  <a:gd name="connsiteX236" fmla="*/ 46878 w 174978"/>
                  <a:gd name="connsiteY236" fmla="*/ 190433 h 229756"/>
                  <a:gd name="connsiteX237" fmla="*/ 46878 w 174978"/>
                  <a:gd name="connsiteY237" fmla="*/ 190433 h 229756"/>
                  <a:gd name="connsiteX238" fmla="*/ 49282 w 174978"/>
                  <a:gd name="connsiteY238" fmla="*/ 198847 h 229756"/>
                  <a:gd name="connsiteX239" fmla="*/ 49282 w 174978"/>
                  <a:gd name="connsiteY239" fmla="*/ 198847 h 229756"/>
                  <a:gd name="connsiteX240" fmla="*/ 47050 w 174978"/>
                  <a:gd name="connsiteY240" fmla="*/ 203140 h 229756"/>
                  <a:gd name="connsiteX241" fmla="*/ 47050 w 174978"/>
                  <a:gd name="connsiteY241" fmla="*/ 203140 h 229756"/>
                  <a:gd name="connsiteX242" fmla="*/ 44818 w 174978"/>
                  <a:gd name="connsiteY242" fmla="*/ 207605 h 229756"/>
                  <a:gd name="connsiteX243" fmla="*/ 44818 w 174978"/>
                  <a:gd name="connsiteY243" fmla="*/ 207605 h 229756"/>
                  <a:gd name="connsiteX244" fmla="*/ 45161 w 174978"/>
                  <a:gd name="connsiteY244" fmla="*/ 209837 h 229756"/>
                  <a:gd name="connsiteX245" fmla="*/ 45161 w 174978"/>
                  <a:gd name="connsiteY245" fmla="*/ 209837 h 229756"/>
                  <a:gd name="connsiteX246" fmla="*/ 47909 w 174978"/>
                  <a:gd name="connsiteY246" fmla="*/ 223402 h 229756"/>
                  <a:gd name="connsiteX247" fmla="*/ 47909 w 174978"/>
                  <a:gd name="connsiteY247" fmla="*/ 223402 h 229756"/>
                  <a:gd name="connsiteX248" fmla="*/ 41727 w 174978"/>
                  <a:gd name="connsiteY248" fmla="*/ 226837 h 229756"/>
                  <a:gd name="connsiteX249" fmla="*/ 41727 w 174978"/>
                  <a:gd name="connsiteY249" fmla="*/ 226837 h 229756"/>
                  <a:gd name="connsiteX250" fmla="*/ 36747 w 174978"/>
                  <a:gd name="connsiteY250" fmla="*/ 226665 h 229756"/>
                  <a:gd name="connsiteX251" fmla="*/ 36747 w 174978"/>
                  <a:gd name="connsiteY251" fmla="*/ 226665 h 229756"/>
                  <a:gd name="connsiteX252" fmla="*/ 33485 w 174978"/>
                  <a:gd name="connsiteY252" fmla="*/ 227009 h 229756"/>
                  <a:gd name="connsiteX253" fmla="*/ 33485 w 174978"/>
                  <a:gd name="connsiteY253" fmla="*/ 227009 h 229756"/>
                  <a:gd name="connsiteX254" fmla="*/ 26616 w 174978"/>
                  <a:gd name="connsiteY254" fmla="*/ 229756 h 229756"/>
                  <a:gd name="connsiteX255" fmla="*/ 26616 w 174978"/>
                  <a:gd name="connsiteY255" fmla="*/ 229756 h 229756"/>
                  <a:gd name="connsiteX256" fmla="*/ 18373 w 174978"/>
                  <a:gd name="connsiteY256" fmla="*/ 227180 h 229756"/>
                  <a:gd name="connsiteX257" fmla="*/ 18373 w 174978"/>
                  <a:gd name="connsiteY257" fmla="*/ 227180 h 229756"/>
                  <a:gd name="connsiteX258" fmla="*/ 20949 w 174978"/>
                  <a:gd name="connsiteY258" fmla="*/ 223059 h 229756"/>
                  <a:gd name="connsiteX259" fmla="*/ 21636 w 174978"/>
                  <a:gd name="connsiteY259" fmla="*/ 223746 h 229756"/>
                  <a:gd name="connsiteX260" fmla="*/ 26101 w 174978"/>
                  <a:gd name="connsiteY260" fmla="*/ 224948 h 229756"/>
                  <a:gd name="connsiteX261" fmla="*/ 26101 w 174978"/>
                  <a:gd name="connsiteY261" fmla="*/ 224948 h 229756"/>
                  <a:gd name="connsiteX262" fmla="*/ 30222 w 174978"/>
                  <a:gd name="connsiteY262" fmla="*/ 223231 h 229756"/>
                  <a:gd name="connsiteX263" fmla="*/ 30222 w 174978"/>
                  <a:gd name="connsiteY263" fmla="*/ 223231 h 229756"/>
                  <a:gd name="connsiteX264" fmla="*/ 36232 w 174978"/>
                  <a:gd name="connsiteY264" fmla="*/ 222029 h 229756"/>
                  <a:gd name="connsiteX265" fmla="*/ 36232 w 174978"/>
                  <a:gd name="connsiteY265" fmla="*/ 222029 h 229756"/>
                  <a:gd name="connsiteX266" fmla="*/ 41212 w 174978"/>
                  <a:gd name="connsiteY266" fmla="*/ 222201 h 229756"/>
                  <a:gd name="connsiteX267" fmla="*/ 41212 w 174978"/>
                  <a:gd name="connsiteY267" fmla="*/ 222201 h 229756"/>
                  <a:gd name="connsiteX268" fmla="*/ 42585 w 174978"/>
                  <a:gd name="connsiteY268" fmla="*/ 222372 h 229756"/>
                  <a:gd name="connsiteX269" fmla="*/ 42585 w 174978"/>
                  <a:gd name="connsiteY269" fmla="*/ 222372 h 229756"/>
                  <a:gd name="connsiteX270" fmla="*/ 40353 w 174978"/>
                  <a:gd name="connsiteY270" fmla="*/ 212584 h 229756"/>
                  <a:gd name="connsiteX271" fmla="*/ 40353 w 174978"/>
                  <a:gd name="connsiteY271" fmla="*/ 212584 h 229756"/>
                  <a:gd name="connsiteX272" fmla="*/ 39323 w 174978"/>
                  <a:gd name="connsiteY272" fmla="*/ 207948 h 229756"/>
                  <a:gd name="connsiteX273" fmla="*/ 39323 w 174978"/>
                  <a:gd name="connsiteY273" fmla="*/ 207948 h 229756"/>
                  <a:gd name="connsiteX274" fmla="*/ 43272 w 174978"/>
                  <a:gd name="connsiteY274" fmla="*/ 199706 h 229756"/>
                  <a:gd name="connsiteX275" fmla="*/ 43272 w 174978"/>
                  <a:gd name="connsiteY275" fmla="*/ 199706 h 229756"/>
                  <a:gd name="connsiteX276" fmla="*/ 43616 w 174978"/>
                  <a:gd name="connsiteY276" fmla="*/ 199191 h 229756"/>
                  <a:gd name="connsiteX277" fmla="*/ 43616 w 174978"/>
                  <a:gd name="connsiteY277" fmla="*/ 199191 h 229756"/>
                  <a:gd name="connsiteX278" fmla="*/ 41384 w 174978"/>
                  <a:gd name="connsiteY278" fmla="*/ 191807 h 229756"/>
                  <a:gd name="connsiteX279" fmla="*/ 41384 w 174978"/>
                  <a:gd name="connsiteY279" fmla="*/ 191807 h 229756"/>
                  <a:gd name="connsiteX280" fmla="*/ 38979 w 174978"/>
                  <a:gd name="connsiteY280" fmla="*/ 178413 h 229756"/>
                  <a:gd name="connsiteX281" fmla="*/ 38979 w 174978"/>
                  <a:gd name="connsiteY281" fmla="*/ 178413 h 229756"/>
                  <a:gd name="connsiteX282" fmla="*/ 40010 w 174978"/>
                  <a:gd name="connsiteY282" fmla="*/ 170686 h 229756"/>
                  <a:gd name="connsiteX283" fmla="*/ 40010 w 174978"/>
                  <a:gd name="connsiteY283" fmla="*/ 170686 h 229756"/>
                  <a:gd name="connsiteX284" fmla="*/ 40868 w 174978"/>
                  <a:gd name="connsiteY284" fmla="*/ 161756 h 229756"/>
                  <a:gd name="connsiteX285" fmla="*/ 40868 w 174978"/>
                  <a:gd name="connsiteY285" fmla="*/ 161756 h 229756"/>
                  <a:gd name="connsiteX286" fmla="*/ 40181 w 174978"/>
                  <a:gd name="connsiteY286" fmla="*/ 158151 h 229756"/>
                  <a:gd name="connsiteX287" fmla="*/ 40181 w 174978"/>
                  <a:gd name="connsiteY287" fmla="*/ 158151 h 229756"/>
                  <a:gd name="connsiteX288" fmla="*/ 35889 w 174978"/>
                  <a:gd name="connsiteY288" fmla="*/ 145615 h 229756"/>
                  <a:gd name="connsiteX289" fmla="*/ 35889 w 174978"/>
                  <a:gd name="connsiteY289" fmla="*/ 145615 h 229756"/>
                  <a:gd name="connsiteX290" fmla="*/ 38979 w 174978"/>
                  <a:gd name="connsiteY290" fmla="*/ 140807 h 229756"/>
                  <a:gd name="connsiteX291" fmla="*/ 38979 w 174978"/>
                  <a:gd name="connsiteY291" fmla="*/ 140807 h 229756"/>
                  <a:gd name="connsiteX292" fmla="*/ 54090 w 174978"/>
                  <a:gd name="connsiteY292" fmla="*/ 136858 h 229756"/>
                  <a:gd name="connsiteX293" fmla="*/ 54090 w 174978"/>
                  <a:gd name="connsiteY293" fmla="*/ 136858 h 229756"/>
                  <a:gd name="connsiteX294" fmla="*/ 60272 w 174978"/>
                  <a:gd name="connsiteY294" fmla="*/ 135140 h 229756"/>
                  <a:gd name="connsiteX295" fmla="*/ 60272 w 174978"/>
                  <a:gd name="connsiteY295" fmla="*/ 135140 h 229756"/>
                  <a:gd name="connsiteX296" fmla="*/ 66110 w 174978"/>
                  <a:gd name="connsiteY296" fmla="*/ 141151 h 229756"/>
                  <a:gd name="connsiteX297" fmla="*/ 66110 w 174978"/>
                  <a:gd name="connsiteY297" fmla="*/ 141151 h 229756"/>
                  <a:gd name="connsiteX298" fmla="*/ 66798 w 174978"/>
                  <a:gd name="connsiteY298" fmla="*/ 144070 h 229756"/>
                  <a:gd name="connsiteX299" fmla="*/ 65939 w 174978"/>
                  <a:gd name="connsiteY299" fmla="*/ 144070 h 229756"/>
                  <a:gd name="connsiteX300" fmla="*/ 62333 w 174978"/>
                  <a:gd name="connsiteY300" fmla="*/ 155060 h 229756"/>
                  <a:gd name="connsiteX301" fmla="*/ 62333 w 174978"/>
                  <a:gd name="connsiteY301" fmla="*/ 155060 h 229756"/>
                  <a:gd name="connsiteX302" fmla="*/ 62505 w 174978"/>
                  <a:gd name="connsiteY302" fmla="*/ 156262 h 229756"/>
                  <a:gd name="connsiteX303" fmla="*/ 62505 w 174978"/>
                  <a:gd name="connsiteY303" fmla="*/ 156262 h 229756"/>
                  <a:gd name="connsiteX304" fmla="*/ 74696 w 174978"/>
                  <a:gd name="connsiteY304" fmla="*/ 180645 h 229756"/>
                  <a:gd name="connsiteX305" fmla="*/ 74696 w 174978"/>
                  <a:gd name="connsiteY305" fmla="*/ 180645 h 229756"/>
                  <a:gd name="connsiteX306" fmla="*/ 79504 w 174978"/>
                  <a:gd name="connsiteY306" fmla="*/ 187170 h 229756"/>
                  <a:gd name="connsiteX307" fmla="*/ 79504 w 174978"/>
                  <a:gd name="connsiteY307" fmla="*/ 187170 h 229756"/>
                  <a:gd name="connsiteX308" fmla="*/ 78302 w 174978"/>
                  <a:gd name="connsiteY308" fmla="*/ 190261 h 229756"/>
                  <a:gd name="connsiteX309" fmla="*/ 78302 w 174978"/>
                  <a:gd name="connsiteY309" fmla="*/ 190261 h 229756"/>
                  <a:gd name="connsiteX310" fmla="*/ 77615 w 174978"/>
                  <a:gd name="connsiteY310" fmla="*/ 191978 h 229756"/>
                  <a:gd name="connsiteX311" fmla="*/ 77615 w 174978"/>
                  <a:gd name="connsiteY311" fmla="*/ 191978 h 229756"/>
                  <a:gd name="connsiteX312" fmla="*/ 80191 w 174978"/>
                  <a:gd name="connsiteY312" fmla="*/ 197988 h 229756"/>
                  <a:gd name="connsiteX313" fmla="*/ 80191 w 174978"/>
                  <a:gd name="connsiteY313" fmla="*/ 197988 h 229756"/>
                  <a:gd name="connsiteX314" fmla="*/ 86373 w 174978"/>
                  <a:gd name="connsiteY314" fmla="*/ 204170 h 229756"/>
                  <a:gd name="connsiteX315" fmla="*/ 86373 w 174978"/>
                  <a:gd name="connsiteY315" fmla="*/ 204170 h 229756"/>
                  <a:gd name="connsiteX316" fmla="*/ 87232 w 174978"/>
                  <a:gd name="connsiteY316" fmla="*/ 204170 h 229756"/>
                  <a:gd name="connsiteX317" fmla="*/ 87232 w 174978"/>
                  <a:gd name="connsiteY317" fmla="*/ 204170 h 229756"/>
                  <a:gd name="connsiteX318" fmla="*/ 90666 w 174978"/>
                  <a:gd name="connsiteY318" fmla="*/ 194726 h 229756"/>
                  <a:gd name="connsiteX319" fmla="*/ 90666 w 174978"/>
                  <a:gd name="connsiteY319" fmla="*/ 194726 h 229756"/>
                  <a:gd name="connsiteX320" fmla="*/ 90666 w 174978"/>
                  <a:gd name="connsiteY320" fmla="*/ 194211 h 229756"/>
                  <a:gd name="connsiteX321" fmla="*/ 90666 w 174978"/>
                  <a:gd name="connsiteY321" fmla="*/ 194211 h 229756"/>
                  <a:gd name="connsiteX322" fmla="*/ 104231 w 174978"/>
                  <a:gd name="connsiteY322" fmla="*/ 184938 h 229756"/>
                  <a:gd name="connsiteX323" fmla="*/ 104231 w 174978"/>
                  <a:gd name="connsiteY323" fmla="*/ 184938 h 229756"/>
                  <a:gd name="connsiteX324" fmla="*/ 106464 w 174978"/>
                  <a:gd name="connsiteY324" fmla="*/ 184251 h 229756"/>
                  <a:gd name="connsiteX325" fmla="*/ 106464 w 174978"/>
                  <a:gd name="connsiteY325" fmla="*/ 184251 h 229756"/>
                  <a:gd name="connsiteX326" fmla="*/ 105434 w 174978"/>
                  <a:gd name="connsiteY326" fmla="*/ 183049 h 229756"/>
                  <a:gd name="connsiteX327" fmla="*/ 105434 w 174978"/>
                  <a:gd name="connsiteY327" fmla="*/ 183049 h 229756"/>
                  <a:gd name="connsiteX328" fmla="*/ 89121 w 174978"/>
                  <a:gd name="connsiteY328" fmla="*/ 167423 h 229756"/>
                  <a:gd name="connsiteX329" fmla="*/ 89121 w 174978"/>
                  <a:gd name="connsiteY329" fmla="*/ 167423 h 229756"/>
                  <a:gd name="connsiteX330" fmla="*/ 88606 w 174978"/>
                  <a:gd name="connsiteY330" fmla="*/ 160898 h 229756"/>
                  <a:gd name="connsiteX331" fmla="*/ 88606 w 174978"/>
                  <a:gd name="connsiteY331" fmla="*/ 160898 h 229756"/>
                  <a:gd name="connsiteX332" fmla="*/ 92211 w 174978"/>
                  <a:gd name="connsiteY332" fmla="*/ 150251 h 229756"/>
                  <a:gd name="connsiteX333" fmla="*/ 92211 w 174978"/>
                  <a:gd name="connsiteY333" fmla="*/ 150251 h 229756"/>
                  <a:gd name="connsiteX334" fmla="*/ 92898 w 174978"/>
                  <a:gd name="connsiteY334" fmla="*/ 148534 h 229756"/>
                  <a:gd name="connsiteX335" fmla="*/ 92898 w 174978"/>
                  <a:gd name="connsiteY335" fmla="*/ 148534 h 229756"/>
                  <a:gd name="connsiteX336" fmla="*/ 90323 w 174978"/>
                  <a:gd name="connsiteY336" fmla="*/ 140464 h 229756"/>
                  <a:gd name="connsiteX337" fmla="*/ 90323 w 174978"/>
                  <a:gd name="connsiteY337" fmla="*/ 140464 h 229756"/>
                  <a:gd name="connsiteX338" fmla="*/ 84999 w 174978"/>
                  <a:gd name="connsiteY338" fmla="*/ 138747 h 229756"/>
                  <a:gd name="connsiteX339" fmla="*/ 84999 w 174978"/>
                  <a:gd name="connsiteY339" fmla="*/ 138747 h 229756"/>
                  <a:gd name="connsiteX340" fmla="*/ 70403 w 174978"/>
                  <a:gd name="connsiteY340" fmla="*/ 125353 h 229756"/>
                  <a:gd name="connsiteX341" fmla="*/ 70403 w 174978"/>
                  <a:gd name="connsiteY341" fmla="*/ 125353 h 229756"/>
                  <a:gd name="connsiteX342" fmla="*/ 65595 w 174978"/>
                  <a:gd name="connsiteY342" fmla="*/ 116767 h 229756"/>
                  <a:gd name="connsiteX343" fmla="*/ 65595 w 174978"/>
                  <a:gd name="connsiteY343" fmla="*/ 116767 h 229756"/>
                  <a:gd name="connsiteX344" fmla="*/ 71090 w 174978"/>
                  <a:gd name="connsiteY344" fmla="*/ 112646 h 229756"/>
                  <a:gd name="connsiteX345" fmla="*/ 71090 w 174978"/>
                  <a:gd name="connsiteY345" fmla="*/ 112646 h 229756"/>
                  <a:gd name="connsiteX346" fmla="*/ 86888 w 174978"/>
                  <a:gd name="connsiteY346" fmla="*/ 106979 h 229756"/>
                  <a:gd name="connsiteX347" fmla="*/ 86888 w 174978"/>
                  <a:gd name="connsiteY347" fmla="*/ 106979 h 229756"/>
                  <a:gd name="connsiteX348" fmla="*/ 104060 w 174978"/>
                  <a:gd name="connsiteY348" fmla="*/ 86030 h 229756"/>
                  <a:gd name="connsiteX349" fmla="*/ 104060 w 174978"/>
                  <a:gd name="connsiteY349" fmla="*/ 86030 h 229756"/>
                  <a:gd name="connsiteX350" fmla="*/ 110242 w 174978"/>
                  <a:gd name="connsiteY350" fmla="*/ 81565 h 229756"/>
                  <a:gd name="connsiteX351" fmla="*/ 110242 w 174978"/>
                  <a:gd name="connsiteY351" fmla="*/ 81565 h 229756"/>
                  <a:gd name="connsiteX352" fmla="*/ 116939 w 174978"/>
                  <a:gd name="connsiteY352" fmla="*/ 83454 h 229756"/>
                  <a:gd name="connsiteX353" fmla="*/ 116939 w 174978"/>
                  <a:gd name="connsiteY353" fmla="*/ 83454 h 229756"/>
                  <a:gd name="connsiteX354" fmla="*/ 117969 w 174978"/>
                  <a:gd name="connsiteY354" fmla="*/ 83626 h 229756"/>
                  <a:gd name="connsiteX355" fmla="*/ 117969 w 174978"/>
                  <a:gd name="connsiteY355" fmla="*/ 83626 h 229756"/>
                  <a:gd name="connsiteX356" fmla="*/ 118827 w 174978"/>
                  <a:gd name="connsiteY356" fmla="*/ 81909 h 229756"/>
                  <a:gd name="connsiteX357" fmla="*/ 118827 w 174978"/>
                  <a:gd name="connsiteY357" fmla="*/ 81909 h 229756"/>
                  <a:gd name="connsiteX358" fmla="*/ 115050 w 174978"/>
                  <a:gd name="connsiteY358" fmla="*/ 77959 h 229756"/>
                  <a:gd name="connsiteX359" fmla="*/ 115050 w 174978"/>
                  <a:gd name="connsiteY359" fmla="*/ 77959 h 229756"/>
                  <a:gd name="connsiteX360" fmla="*/ 115050 w 174978"/>
                  <a:gd name="connsiteY360" fmla="*/ 77959 h 229756"/>
                  <a:gd name="connsiteX361" fmla="*/ 110585 w 174978"/>
                  <a:gd name="connsiteY361" fmla="*/ 77787 h 229756"/>
                  <a:gd name="connsiteX362" fmla="*/ 110585 w 174978"/>
                  <a:gd name="connsiteY362" fmla="*/ 77787 h 229756"/>
                  <a:gd name="connsiteX363" fmla="*/ 108524 w 174978"/>
                  <a:gd name="connsiteY363" fmla="*/ 78818 h 229756"/>
                  <a:gd name="connsiteX364" fmla="*/ 108524 w 174978"/>
                  <a:gd name="connsiteY364" fmla="*/ 78818 h 229756"/>
                  <a:gd name="connsiteX365" fmla="*/ 99939 w 174978"/>
                  <a:gd name="connsiteY365" fmla="*/ 84313 h 229756"/>
                  <a:gd name="connsiteX366" fmla="*/ 99939 w 174978"/>
                  <a:gd name="connsiteY366" fmla="*/ 84313 h 229756"/>
                  <a:gd name="connsiteX367" fmla="*/ 92898 w 174978"/>
                  <a:gd name="connsiteY367" fmla="*/ 86201 h 229756"/>
                  <a:gd name="connsiteX368" fmla="*/ 92898 w 174978"/>
                  <a:gd name="connsiteY368" fmla="*/ 86201 h 229756"/>
                  <a:gd name="connsiteX369" fmla="*/ 82424 w 174978"/>
                  <a:gd name="connsiteY369" fmla="*/ 89464 h 229756"/>
                  <a:gd name="connsiteX370" fmla="*/ 82424 w 174978"/>
                  <a:gd name="connsiteY370" fmla="*/ 89464 h 229756"/>
                  <a:gd name="connsiteX371" fmla="*/ 75727 w 174978"/>
                  <a:gd name="connsiteY371" fmla="*/ 90666 h 229756"/>
                  <a:gd name="connsiteX372" fmla="*/ 75727 w 174978"/>
                  <a:gd name="connsiteY372" fmla="*/ 90666 h 229756"/>
                  <a:gd name="connsiteX373" fmla="*/ 60787 w 174978"/>
                  <a:gd name="connsiteY373" fmla="*/ 103201 h 229756"/>
                  <a:gd name="connsiteX374" fmla="*/ 60787 w 174978"/>
                  <a:gd name="connsiteY374" fmla="*/ 103201 h 229756"/>
                  <a:gd name="connsiteX375" fmla="*/ 58212 w 174978"/>
                  <a:gd name="connsiteY375" fmla="*/ 103716 h 229756"/>
                  <a:gd name="connsiteX376" fmla="*/ 58212 w 174978"/>
                  <a:gd name="connsiteY376" fmla="*/ 103716 h 229756"/>
                  <a:gd name="connsiteX377" fmla="*/ 49282 w 174978"/>
                  <a:gd name="connsiteY377" fmla="*/ 98908 h 229756"/>
                  <a:gd name="connsiteX378" fmla="*/ 49282 w 174978"/>
                  <a:gd name="connsiteY378" fmla="*/ 98908 h 229756"/>
                  <a:gd name="connsiteX379" fmla="*/ 41212 w 174978"/>
                  <a:gd name="connsiteY379" fmla="*/ 87060 h 229756"/>
                  <a:gd name="connsiteX380" fmla="*/ 41212 w 174978"/>
                  <a:gd name="connsiteY380" fmla="*/ 87060 h 229756"/>
                  <a:gd name="connsiteX381" fmla="*/ 43272 w 174978"/>
                  <a:gd name="connsiteY381" fmla="*/ 85858 h 229756"/>
                  <a:gd name="connsiteX382" fmla="*/ 41040 w 174978"/>
                  <a:gd name="connsiteY382" fmla="*/ 86888 h 229756"/>
                  <a:gd name="connsiteX383" fmla="*/ 33485 w 174978"/>
                  <a:gd name="connsiteY383" fmla="*/ 69202 h 229756"/>
                  <a:gd name="connsiteX384" fmla="*/ 33485 w 174978"/>
                  <a:gd name="connsiteY384" fmla="*/ 69202 h 229756"/>
                  <a:gd name="connsiteX385" fmla="*/ 33141 w 174978"/>
                  <a:gd name="connsiteY385" fmla="*/ 68000 h 229756"/>
                  <a:gd name="connsiteX386" fmla="*/ 33141 w 174978"/>
                  <a:gd name="connsiteY386" fmla="*/ 68000 h 229756"/>
                  <a:gd name="connsiteX387" fmla="*/ 41212 w 174978"/>
                  <a:gd name="connsiteY387" fmla="*/ 42414 h 229756"/>
                  <a:gd name="connsiteX388" fmla="*/ 41212 w 174978"/>
                  <a:gd name="connsiteY388" fmla="*/ 42414 h 229756"/>
                  <a:gd name="connsiteX389" fmla="*/ 54262 w 174978"/>
                  <a:gd name="connsiteY389" fmla="*/ 36060 h 229756"/>
                  <a:gd name="connsiteX390" fmla="*/ 54262 w 174978"/>
                  <a:gd name="connsiteY390" fmla="*/ 36060 h 229756"/>
                  <a:gd name="connsiteX391" fmla="*/ 60444 w 174978"/>
                  <a:gd name="connsiteY391" fmla="*/ 37949 h 229756"/>
                  <a:gd name="connsiteX392" fmla="*/ 60444 w 174978"/>
                  <a:gd name="connsiteY392" fmla="*/ 37949 h 229756"/>
                  <a:gd name="connsiteX393" fmla="*/ 61131 w 174978"/>
                  <a:gd name="connsiteY393" fmla="*/ 38121 h 229756"/>
                  <a:gd name="connsiteX394" fmla="*/ 61131 w 174978"/>
                  <a:gd name="connsiteY394" fmla="*/ 38121 h 229756"/>
                  <a:gd name="connsiteX395" fmla="*/ 64737 w 174978"/>
                  <a:gd name="connsiteY395" fmla="*/ 35202 h 229756"/>
                  <a:gd name="connsiteX396" fmla="*/ 64737 w 174978"/>
                  <a:gd name="connsiteY396" fmla="*/ 35202 h 229756"/>
                  <a:gd name="connsiteX397" fmla="*/ 81393 w 174978"/>
                  <a:gd name="connsiteY397" fmla="*/ 33141 h 229756"/>
                  <a:gd name="connsiteX398" fmla="*/ 81393 w 174978"/>
                  <a:gd name="connsiteY398" fmla="*/ 33141 h 229756"/>
                  <a:gd name="connsiteX399" fmla="*/ 89807 w 174978"/>
                  <a:gd name="connsiteY399" fmla="*/ 33656 h 229756"/>
                  <a:gd name="connsiteX400" fmla="*/ 89807 w 174978"/>
                  <a:gd name="connsiteY400" fmla="*/ 33656 h 229756"/>
                  <a:gd name="connsiteX401" fmla="*/ 112131 w 174978"/>
                  <a:gd name="connsiteY401" fmla="*/ 36576 h 229756"/>
                  <a:gd name="connsiteX402" fmla="*/ 112131 w 174978"/>
                  <a:gd name="connsiteY402" fmla="*/ 36576 h 229756"/>
                  <a:gd name="connsiteX403" fmla="*/ 124494 w 174978"/>
                  <a:gd name="connsiteY403" fmla="*/ 42585 h 229756"/>
                  <a:gd name="connsiteX404" fmla="*/ 124494 w 174978"/>
                  <a:gd name="connsiteY404" fmla="*/ 42585 h 229756"/>
                  <a:gd name="connsiteX405" fmla="*/ 127242 w 174978"/>
                  <a:gd name="connsiteY405" fmla="*/ 42414 h 229756"/>
                  <a:gd name="connsiteX406" fmla="*/ 127242 w 174978"/>
                  <a:gd name="connsiteY406" fmla="*/ 42414 h 229756"/>
                  <a:gd name="connsiteX407" fmla="*/ 148019 w 174978"/>
                  <a:gd name="connsiteY407" fmla="*/ 34343 h 229756"/>
                  <a:gd name="connsiteX408" fmla="*/ 148019 w 174978"/>
                  <a:gd name="connsiteY408" fmla="*/ 34343 h 229756"/>
                  <a:gd name="connsiteX409" fmla="*/ 163989 w 174978"/>
                  <a:gd name="connsiteY409" fmla="*/ 18374 h 229756"/>
                  <a:gd name="connsiteX410" fmla="*/ 163989 w 174978"/>
                  <a:gd name="connsiteY410" fmla="*/ 18374 h 229756"/>
                  <a:gd name="connsiteX411" fmla="*/ 168625 w 174978"/>
                  <a:gd name="connsiteY411" fmla="*/ 10818 h 229756"/>
                  <a:gd name="connsiteX412" fmla="*/ 168625 w 174978"/>
                  <a:gd name="connsiteY412" fmla="*/ 10818 h 229756"/>
                  <a:gd name="connsiteX413" fmla="*/ 168625 w 174978"/>
                  <a:gd name="connsiteY413" fmla="*/ 10646 h 229756"/>
                  <a:gd name="connsiteX414" fmla="*/ 168797 w 174978"/>
                  <a:gd name="connsiteY414" fmla="*/ 9788 h 229756"/>
                  <a:gd name="connsiteX415" fmla="*/ 168797 w 174978"/>
                  <a:gd name="connsiteY415" fmla="*/ 9788 h 229756"/>
                  <a:gd name="connsiteX416" fmla="*/ 169140 w 174978"/>
                  <a:gd name="connsiteY416" fmla="*/ 7212 h 229756"/>
                  <a:gd name="connsiteX417" fmla="*/ 169140 w 174978"/>
                  <a:gd name="connsiteY417" fmla="*/ 7212 h 229756"/>
                  <a:gd name="connsiteX418" fmla="*/ 168968 w 174978"/>
                  <a:gd name="connsiteY418" fmla="*/ 5667 h 229756"/>
                  <a:gd name="connsiteX419" fmla="*/ 168968 w 174978"/>
                  <a:gd name="connsiteY419" fmla="*/ 5667 h 229756"/>
                  <a:gd name="connsiteX420" fmla="*/ 167766 w 174978"/>
                  <a:gd name="connsiteY420" fmla="*/ 5667 h 229756"/>
                  <a:gd name="connsiteX421" fmla="*/ 167766 w 174978"/>
                  <a:gd name="connsiteY421" fmla="*/ 5667 h 229756"/>
                  <a:gd name="connsiteX422" fmla="*/ 165878 w 174978"/>
                  <a:gd name="connsiteY422" fmla="*/ 5495 h 229756"/>
                  <a:gd name="connsiteX423" fmla="*/ 165878 w 174978"/>
                  <a:gd name="connsiteY423" fmla="*/ 5495 h 229756"/>
                  <a:gd name="connsiteX424" fmla="*/ 165362 w 174978"/>
                  <a:gd name="connsiteY424" fmla="*/ 5495 h 229756"/>
                  <a:gd name="connsiteX425" fmla="*/ 165362 w 174978"/>
                  <a:gd name="connsiteY425" fmla="*/ 5495 h 229756"/>
                  <a:gd name="connsiteX426" fmla="*/ 164504 w 174978"/>
                  <a:gd name="connsiteY426" fmla="*/ 6010 h 229756"/>
                  <a:gd name="connsiteX427" fmla="*/ 164504 w 174978"/>
                  <a:gd name="connsiteY427" fmla="*/ 6010 h 229756"/>
                  <a:gd name="connsiteX428" fmla="*/ 150080 w 174978"/>
                  <a:gd name="connsiteY428" fmla="*/ 19747 h 229756"/>
                  <a:gd name="connsiteX429" fmla="*/ 150080 w 174978"/>
                  <a:gd name="connsiteY429" fmla="*/ 19747 h 229756"/>
                  <a:gd name="connsiteX430" fmla="*/ 130847 w 174978"/>
                  <a:gd name="connsiteY430" fmla="*/ 30737 h 229756"/>
                  <a:gd name="connsiteX431" fmla="*/ 130847 w 174978"/>
                  <a:gd name="connsiteY431" fmla="*/ 30737 h 229756"/>
                  <a:gd name="connsiteX432" fmla="*/ 130676 w 174978"/>
                  <a:gd name="connsiteY432" fmla="*/ 30737 h 229756"/>
                  <a:gd name="connsiteX433" fmla="*/ 117797 w 174978"/>
                  <a:gd name="connsiteY433" fmla="*/ 29192 h 229756"/>
                  <a:gd name="connsiteX434" fmla="*/ 117797 w 174978"/>
                  <a:gd name="connsiteY434" fmla="*/ 29192 h 229756"/>
                  <a:gd name="connsiteX435" fmla="*/ 116767 w 174978"/>
                  <a:gd name="connsiteY435" fmla="*/ 29364 h 229756"/>
                  <a:gd name="connsiteX436" fmla="*/ 116767 w 174978"/>
                  <a:gd name="connsiteY436" fmla="*/ 29364 h 229756"/>
                  <a:gd name="connsiteX437" fmla="*/ 110070 w 174978"/>
                  <a:gd name="connsiteY437" fmla="*/ 33485 h 229756"/>
                  <a:gd name="connsiteX438" fmla="*/ 110070 w 174978"/>
                  <a:gd name="connsiteY438" fmla="*/ 33485 h 229756"/>
                  <a:gd name="connsiteX439" fmla="*/ 106292 w 174978"/>
                  <a:gd name="connsiteY439" fmla="*/ 31424 h 229756"/>
                  <a:gd name="connsiteX440" fmla="*/ 106292 w 174978"/>
                  <a:gd name="connsiteY440" fmla="*/ 31424 h 229756"/>
                  <a:gd name="connsiteX441" fmla="*/ 96676 w 174978"/>
                  <a:gd name="connsiteY441" fmla="*/ 25757 h 229756"/>
                  <a:gd name="connsiteX442" fmla="*/ 96676 w 174978"/>
                  <a:gd name="connsiteY442" fmla="*/ 25757 h 229756"/>
                  <a:gd name="connsiteX443" fmla="*/ 76929 w 174978"/>
                  <a:gd name="connsiteY443" fmla="*/ 21808 h 229756"/>
                  <a:gd name="connsiteX444" fmla="*/ 76929 w 174978"/>
                  <a:gd name="connsiteY444" fmla="*/ 21808 h 229756"/>
                  <a:gd name="connsiteX445" fmla="*/ 70232 w 174978"/>
                  <a:gd name="connsiteY445" fmla="*/ 18889 h 229756"/>
                  <a:gd name="connsiteX446" fmla="*/ 70232 w 174978"/>
                  <a:gd name="connsiteY446" fmla="*/ 18889 h 229756"/>
                  <a:gd name="connsiteX447" fmla="*/ 68858 w 174978"/>
                  <a:gd name="connsiteY447" fmla="*/ 19060 h 229756"/>
                  <a:gd name="connsiteX448" fmla="*/ 68858 w 174978"/>
                  <a:gd name="connsiteY448" fmla="*/ 19060 h 229756"/>
                  <a:gd name="connsiteX449" fmla="*/ 54949 w 174978"/>
                  <a:gd name="connsiteY449" fmla="*/ 24212 h 229756"/>
                  <a:gd name="connsiteX450" fmla="*/ 54949 w 174978"/>
                  <a:gd name="connsiteY450" fmla="*/ 24212 h 229756"/>
                  <a:gd name="connsiteX451" fmla="*/ 49969 w 174978"/>
                  <a:gd name="connsiteY451" fmla="*/ 29707 h 229756"/>
                  <a:gd name="connsiteX452" fmla="*/ 49969 w 174978"/>
                  <a:gd name="connsiteY452" fmla="*/ 29707 h 229756"/>
                  <a:gd name="connsiteX453" fmla="*/ 47909 w 174978"/>
                  <a:gd name="connsiteY453" fmla="*/ 29192 h 229756"/>
                  <a:gd name="connsiteX454" fmla="*/ 47909 w 174978"/>
                  <a:gd name="connsiteY454" fmla="*/ 29192 h 229756"/>
                  <a:gd name="connsiteX455" fmla="*/ 44646 w 174978"/>
                  <a:gd name="connsiteY455" fmla="*/ 26788 h 229756"/>
                  <a:gd name="connsiteX456" fmla="*/ 44646 w 174978"/>
                  <a:gd name="connsiteY456" fmla="*/ 26788 h 229756"/>
                  <a:gd name="connsiteX457" fmla="*/ 44303 w 174978"/>
                  <a:gd name="connsiteY457" fmla="*/ 26444 h 229756"/>
                  <a:gd name="connsiteX458" fmla="*/ 44303 w 174978"/>
                  <a:gd name="connsiteY458" fmla="*/ 26444 h 229756"/>
                  <a:gd name="connsiteX459" fmla="*/ 31252 w 174978"/>
                  <a:gd name="connsiteY459" fmla="*/ 43101 h 229756"/>
                  <a:gd name="connsiteX460" fmla="*/ 31252 w 174978"/>
                  <a:gd name="connsiteY460" fmla="*/ 43101 h 229756"/>
                  <a:gd name="connsiteX461" fmla="*/ 31252 w 174978"/>
                  <a:gd name="connsiteY461" fmla="*/ 43616 h 229756"/>
                  <a:gd name="connsiteX462" fmla="*/ 31252 w 174978"/>
                  <a:gd name="connsiteY462" fmla="*/ 43616 h 229756"/>
                  <a:gd name="connsiteX463" fmla="*/ 32969 w 174978"/>
                  <a:gd name="connsiteY463" fmla="*/ 50485 h 229756"/>
                  <a:gd name="connsiteX464" fmla="*/ 32969 w 174978"/>
                  <a:gd name="connsiteY464" fmla="*/ 50485 h 229756"/>
                  <a:gd name="connsiteX465" fmla="*/ 29878 w 174978"/>
                  <a:gd name="connsiteY465" fmla="*/ 54777 h 229756"/>
                  <a:gd name="connsiteX466" fmla="*/ 29878 w 174978"/>
                  <a:gd name="connsiteY466" fmla="*/ 54777 h 229756"/>
                  <a:gd name="connsiteX467" fmla="*/ 25242 w 174978"/>
                  <a:gd name="connsiteY467" fmla="*/ 58555 h 229756"/>
                  <a:gd name="connsiteX468" fmla="*/ 25242 w 174978"/>
                  <a:gd name="connsiteY468" fmla="*/ 58555 h 229756"/>
                  <a:gd name="connsiteX469" fmla="*/ 25586 w 174978"/>
                  <a:gd name="connsiteY469" fmla="*/ 59414 h 229756"/>
                  <a:gd name="connsiteX470" fmla="*/ 25586 w 174978"/>
                  <a:gd name="connsiteY470" fmla="*/ 59414 h 229756"/>
                  <a:gd name="connsiteX471" fmla="*/ 30394 w 174978"/>
                  <a:gd name="connsiteY471" fmla="*/ 69030 h 229756"/>
                  <a:gd name="connsiteX472" fmla="*/ 30394 w 174978"/>
                  <a:gd name="connsiteY472" fmla="*/ 69030 h 229756"/>
                  <a:gd name="connsiteX473" fmla="*/ 30737 w 174978"/>
                  <a:gd name="connsiteY473" fmla="*/ 73666 h 229756"/>
                  <a:gd name="connsiteX474" fmla="*/ 30737 w 174978"/>
                  <a:gd name="connsiteY474" fmla="*/ 73666 h 229756"/>
                  <a:gd name="connsiteX475" fmla="*/ 28505 w 174978"/>
                  <a:gd name="connsiteY475" fmla="*/ 80878 h 229756"/>
                  <a:gd name="connsiteX476" fmla="*/ 28505 w 174978"/>
                  <a:gd name="connsiteY476" fmla="*/ 80878 h 229756"/>
                  <a:gd name="connsiteX477" fmla="*/ 16656 w 174978"/>
                  <a:gd name="connsiteY477" fmla="*/ 102514 h 229756"/>
                  <a:gd name="connsiteX478" fmla="*/ 16656 w 174978"/>
                  <a:gd name="connsiteY478" fmla="*/ 102514 h 229756"/>
                  <a:gd name="connsiteX479" fmla="*/ 12707 w 174978"/>
                  <a:gd name="connsiteY479" fmla="*/ 123464 h 229756"/>
                  <a:gd name="connsiteX480" fmla="*/ 12707 w 174978"/>
                  <a:gd name="connsiteY480" fmla="*/ 123464 h 229756"/>
                  <a:gd name="connsiteX481" fmla="*/ 7556 w 174978"/>
                  <a:gd name="connsiteY481" fmla="*/ 140292 h 229756"/>
                  <a:gd name="connsiteX482" fmla="*/ 7556 w 174978"/>
                  <a:gd name="connsiteY482" fmla="*/ 140292 h 229756"/>
                  <a:gd name="connsiteX483" fmla="*/ 4293 w 174978"/>
                  <a:gd name="connsiteY483" fmla="*/ 152655 h 229756"/>
                  <a:gd name="connsiteX484" fmla="*/ 4293 w 174978"/>
                  <a:gd name="connsiteY484" fmla="*/ 152655 h 229756"/>
                  <a:gd name="connsiteX485" fmla="*/ 5323 w 174978"/>
                  <a:gd name="connsiteY485" fmla="*/ 157979 h 229756"/>
                  <a:gd name="connsiteX486" fmla="*/ 5323 w 174978"/>
                  <a:gd name="connsiteY486" fmla="*/ 157979 h 229756"/>
                  <a:gd name="connsiteX487" fmla="*/ 7556 w 174978"/>
                  <a:gd name="connsiteY487" fmla="*/ 160383 h 229756"/>
                  <a:gd name="connsiteX488" fmla="*/ 7556 w 174978"/>
                  <a:gd name="connsiteY488" fmla="*/ 160383 h 229756"/>
                  <a:gd name="connsiteX489" fmla="*/ 10303 w 174978"/>
                  <a:gd name="connsiteY489" fmla="*/ 157292 h 229756"/>
                  <a:gd name="connsiteX490" fmla="*/ 10303 w 174978"/>
                  <a:gd name="connsiteY490" fmla="*/ 157292 h 229756"/>
                  <a:gd name="connsiteX491" fmla="*/ 14939 w 174978"/>
                  <a:gd name="connsiteY491" fmla="*/ 154888 h 229756"/>
                  <a:gd name="connsiteX492" fmla="*/ 14939 w 174978"/>
                  <a:gd name="connsiteY492" fmla="*/ 154888 h 229756"/>
                  <a:gd name="connsiteX493" fmla="*/ 19747 w 174978"/>
                  <a:gd name="connsiteY493" fmla="*/ 160726 h 229756"/>
                  <a:gd name="connsiteX494" fmla="*/ 19747 w 174978"/>
                  <a:gd name="connsiteY494" fmla="*/ 160726 h 229756"/>
                  <a:gd name="connsiteX495" fmla="*/ 19404 w 174978"/>
                  <a:gd name="connsiteY495" fmla="*/ 162787 h 229756"/>
                  <a:gd name="connsiteX496" fmla="*/ 19404 w 174978"/>
                  <a:gd name="connsiteY496" fmla="*/ 162787 h 229756"/>
                  <a:gd name="connsiteX497" fmla="*/ 20262 w 174978"/>
                  <a:gd name="connsiteY497" fmla="*/ 176696 h 229756"/>
                  <a:gd name="connsiteX498" fmla="*/ 20262 w 174978"/>
                  <a:gd name="connsiteY498" fmla="*/ 176696 h 229756"/>
                  <a:gd name="connsiteX499" fmla="*/ 23181 w 174978"/>
                  <a:gd name="connsiteY499" fmla="*/ 185625 h 229756"/>
                  <a:gd name="connsiteX500" fmla="*/ 23181 w 174978"/>
                  <a:gd name="connsiteY500" fmla="*/ 185625 h 229756"/>
                  <a:gd name="connsiteX501" fmla="*/ 23181 w 174978"/>
                  <a:gd name="connsiteY501" fmla="*/ 186312 h 229756"/>
                  <a:gd name="connsiteX502" fmla="*/ 23181 w 174978"/>
                  <a:gd name="connsiteY502" fmla="*/ 186312 h 229756"/>
                  <a:gd name="connsiteX503" fmla="*/ 20606 w 174978"/>
                  <a:gd name="connsiteY503" fmla="*/ 207776 h 229756"/>
                  <a:gd name="connsiteX504" fmla="*/ 20606 w 174978"/>
                  <a:gd name="connsiteY504" fmla="*/ 207776 h 229756"/>
                  <a:gd name="connsiteX505" fmla="*/ 19919 w 174978"/>
                  <a:gd name="connsiteY505" fmla="*/ 215675 h 229756"/>
                  <a:gd name="connsiteX506" fmla="*/ 19919 w 174978"/>
                  <a:gd name="connsiteY506" fmla="*/ 215675 h 229756"/>
                  <a:gd name="connsiteX507" fmla="*/ 20949 w 174978"/>
                  <a:gd name="connsiteY507" fmla="*/ 223059 h 229756"/>
                  <a:gd name="connsiteX508" fmla="*/ 20949 w 174978"/>
                  <a:gd name="connsiteY508" fmla="*/ 223059 h 229756"/>
                  <a:gd name="connsiteX509" fmla="*/ 20949 w 174978"/>
                  <a:gd name="connsiteY509" fmla="*/ 223059 h 229756"/>
                  <a:gd name="connsiteX510" fmla="*/ 20949 w 174978"/>
                  <a:gd name="connsiteY510" fmla="*/ 223059 h 229756"/>
                  <a:gd name="connsiteX511" fmla="*/ 91696 w 174978"/>
                  <a:gd name="connsiteY511" fmla="*/ 196787 h 229756"/>
                  <a:gd name="connsiteX512" fmla="*/ 91696 w 174978"/>
                  <a:gd name="connsiteY512" fmla="*/ 196787 h 229756"/>
                  <a:gd name="connsiteX513" fmla="*/ 91696 w 174978"/>
                  <a:gd name="connsiteY513" fmla="*/ 196787 h 229756"/>
                  <a:gd name="connsiteX514" fmla="*/ 91696 w 174978"/>
                  <a:gd name="connsiteY514" fmla="*/ 196787 h 229756"/>
                  <a:gd name="connsiteX515" fmla="*/ 91696 w 174978"/>
                  <a:gd name="connsiteY515" fmla="*/ 196787 h 229756"/>
                  <a:gd name="connsiteX516" fmla="*/ 91525 w 174978"/>
                  <a:gd name="connsiteY516" fmla="*/ 196787 h 229756"/>
                  <a:gd name="connsiteX517" fmla="*/ 91525 w 174978"/>
                  <a:gd name="connsiteY517" fmla="*/ 196787 h 229756"/>
                  <a:gd name="connsiteX518" fmla="*/ 91525 w 174978"/>
                  <a:gd name="connsiteY518" fmla="*/ 196787 h 229756"/>
                  <a:gd name="connsiteX519" fmla="*/ 91525 w 174978"/>
                  <a:gd name="connsiteY519" fmla="*/ 196787 h 229756"/>
                  <a:gd name="connsiteX520" fmla="*/ 91525 w 174978"/>
                  <a:gd name="connsiteY520" fmla="*/ 196787 h 229756"/>
                  <a:gd name="connsiteX521" fmla="*/ 91181 w 174978"/>
                  <a:gd name="connsiteY521" fmla="*/ 196443 h 229756"/>
                  <a:gd name="connsiteX522" fmla="*/ 91181 w 174978"/>
                  <a:gd name="connsiteY522" fmla="*/ 196443 h 229756"/>
                  <a:gd name="connsiteX523" fmla="*/ 91181 w 174978"/>
                  <a:gd name="connsiteY523" fmla="*/ 196443 h 229756"/>
                  <a:gd name="connsiteX524" fmla="*/ 91181 w 174978"/>
                  <a:gd name="connsiteY524" fmla="*/ 196443 h 229756"/>
                  <a:gd name="connsiteX525" fmla="*/ 91181 w 174978"/>
                  <a:gd name="connsiteY525" fmla="*/ 196443 h 229756"/>
                  <a:gd name="connsiteX526" fmla="*/ 91181 w 174978"/>
                  <a:gd name="connsiteY526" fmla="*/ 196443 h 229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174978" h="229756">
                    <a:moveTo>
                      <a:pt x="18373" y="227180"/>
                    </a:moveTo>
                    <a:lnTo>
                      <a:pt x="18373" y="227180"/>
                    </a:lnTo>
                    <a:cubicBezTo>
                      <a:pt x="14768" y="224776"/>
                      <a:pt x="16141" y="220655"/>
                      <a:pt x="15454" y="216190"/>
                    </a:cubicBezTo>
                    <a:lnTo>
                      <a:pt x="15454" y="216190"/>
                    </a:lnTo>
                    <a:cubicBezTo>
                      <a:pt x="15454" y="212756"/>
                      <a:pt x="15798" y="209493"/>
                      <a:pt x="16485" y="206574"/>
                    </a:cubicBezTo>
                    <a:lnTo>
                      <a:pt x="16485" y="206574"/>
                    </a:lnTo>
                    <a:cubicBezTo>
                      <a:pt x="18373" y="202968"/>
                      <a:pt x="18717" y="190433"/>
                      <a:pt x="18717" y="186827"/>
                    </a:cubicBezTo>
                    <a:lnTo>
                      <a:pt x="18717" y="186827"/>
                    </a:lnTo>
                    <a:cubicBezTo>
                      <a:pt x="18717" y="186484"/>
                      <a:pt x="18717" y="186140"/>
                      <a:pt x="18717" y="186140"/>
                    </a:cubicBezTo>
                    <a:lnTo>
                      <a:pt x="18717" y="186140"/>
                    </a:lnTo>
                    <a:cubicBezTo>
                      <a:pt x="18545" y="182191"/>
                      <a:pt x="19060" y="184080"/>
                      <a:pt x="16485" y="179615"/>
                    </a:cubicBezTo>
                    <a:lnTo>
                      <a:pt x="16485" y="179615"/>
                    </a:lnTo>
                    <a:cubicBezTo>
                      <a:pt x="14768" y="175837"/>
                      <a:pt x="15111" y="168453"/>
                      <a:pt x="15111" y="162615"/>
                    </a:cubicBezTo>
                    <a:lnTo>
                      <a:pt x="15111" y="162615"/>
                    </a:lnTo>
                    <a:cubicBezTo>
                      <a:pt x="15283" y="162100"/>
                      <a:pt x="15283" y="161756"/>
                      <a:pt x="15283" y="161241"/>
                    </a:cubicBezTo>
                    <a:lnTo>
                      <a:pt x="15283" y="161241"/>
                    </a:lnTo>
                    <a:cubicBezTo>
                      <a:pt x="15283" y="160211"/>
                      <a:pt x="15283" y="160211"/>
                      <a:pt x="15283" y="160211"/>
                    </a:cubicBezTo>
                    <a:lnTo>
                      <a:pt x="15283" y="160211"/>
                    </a:lnTo>
                    <a:cubicBezTo>
                      <a:pt x="15283" y="160211"/>
                      <a:pt x="14939" y="160211"/>
                      <a:pt x="14596" y="160555"/>
                    </a:cubicBezTo>
                    <a:lnTo>
                      <a:pt x="14596" y="160555"/>
                    </a:lnTo>
                    <a:cubicBezTo>
                      <a:pt x="13222" y="163474"/>
                      <a:pt x="10990" y="165706"/>
                      <a:pt x="8071" y="165706"/>
                    </a:cubicBezTo>
                    <a:lnTo>
                      <a:pt x="8071" y="165706"/>
                    </a:lnTo>
                    <a:cubicBezTo>
                      <a:pt x="5152" y="165706"/>
                      <a:pt x="2919" y="163474"/>
                      <a:pt x="1717" y="160898"/>
                    </a:cubicBezTo>
                    <a:lnTo>
                      <a:pt x="1717" y="160898"/>
                    </a:lnTo>
                    <a:cubicBezTo>
                      <a:pt x="343" y="158666"/>
                      <a:pt x="0" y="156090"/>
                      <a:pt x="0" y="153171"/>
                    </a:cubicBezTo>
                    <a:lnTo>
                      <a:pt x="0" y="153171"/>
                    </a:lnTo>
                    <a:cubicBezTo>
                      <a:pt x="0" y="147847"/>
                      <a:pt x="1374" y="141837"/>
                      <a:pt x="4121" y="138060"/>
                    </a:cubicBezTo>
                    <a:lnTo>
                      <a:pt x="4121" y="138060"/>
                    </a:lnTo>
                    <a:cubicBezTo>
                      <a:pt x="7556" y="132565"/>
                      <a:pt x="6182" y="127757"/>
                      <a:pt x="9273" y="121231"/>
                    </a:cubicBezTo>
                    <a:lnTo>
                      <a:pt x="9273" y="121231"/>
                    </a:lnTo>
                    <a:cubicBezTo>
                      <a:pt x="12364" y="117626"/>
                      <a:pt x="11333" y="108868"/>
                      <a:pt x="12535" y="101827"/>
                    </a:cubicBezTo>
                    <a:lnTo>
                      <a:pt x="12535" y="101827"/>
                    </a:lnTo>
                    <a:cubicBezTo>
                      <a:pt x="14081" y="94444"/>
                      <a:pt x="22666" y="81050"/>
                      <a:pt x="25414" y="78131"/>
                    </a:cubicBezTo>
                    <a:lnTo>
                      <a:pt x="25414" y="78131"/>
                    </a:lnTo>
                    <a:cubicBezTo>
                      <a:pt x="26273" y="76585"/>
                      <a:pt x="26616" y="75383"/>
                      <a:pt x="26616" y="73838"/>
                    </a:cubicBezTo>
                    <a:lnTo>
                      <a:pt x="26616" y="73838"/>
                    </a:lnTo>
                    <a:cubicBezTo>
                      <a:pt x="26616" y="72293"/>
                      <a:pt x="26273" y="70919"/>
                      <a:pt x="26273" y="69202"/>
                    </a:cubicBezTo>
                    <a:lnTo>
                      <a:pt x="26273" y="69202"/>
                    </a:lnTo>
                    <a:cubicBezTo>
                      <a:pt x="25929" y="65080"/>
                      <a:pt x="26788" y="66282"/>
                      <a:pt x="23181" y="63363"/>
                    </a:cubicBezTo>
                    <a:lnTo>
                      <a:pt x="23181" y="63363"/>
                    </a:lnTo>
                    <a:cubicBezTo>
                      <a:pt x="21808" y="61989"/>
                      <a:pt x="21121" y="60444"/>
                      <a:pt x="21121" y="58898"/>
                    </a:cubicBezTo>
                    <a:lnTo>
                      <a:pt x="21121" y="58898"/>
                    </a:lnTo>
                    <a:cubicBezTo>
                      <a:pt x="21464" y="54090"/>
                      <a:pt x="25757" y="51858"/>
                      <a:pt x="28848" y="50656"/>
                    </a:cubicBezTo>
                    <a:lnTo>
                      <a:pt x="28848" y="50656"/>
                    </a:lnTo>
                    <a:cubicBezTo>
                      <a:pt x="28677" y="49626"/>
                      <a:pt x="27303" y="47050"/>
                      <a:pt x="27131" y="44131"/>
                    </a:cubicBezTo>
                    <a:lnTo>
                      <a:pt x="27131" y="44131"/>
                    </a:lnTo>
                    <a:cubicBezTo>
                      <a:pt x="27131" y="43444"/>
                      <a:pt x="27131" y="42757"/>
                      <a:pt x="27990" y="41040"/>
                    </a:cubicBezTo>
                    <a:lnTo>
                      <a:pt x="27990" y="41040"/>
                    </a:lnTo>
                    <a:cubicBezTo>
                      <a:pt x="30222" y="38980"/>
                      <a:pt x="38979" y="26273"/>
                      <a:pt x="41212" y="24040"/>
                    </a:cubicBezTo>
                    <a:lnTo>
                      <a:pt x="41212" y="24040"/>
                    </a:lnTo>
                    <a:cubicBezTo>
                      <a:pt x="41555" y="22838"/>
                      <a:pt x="43272" y="21464"/>
                      <a:pt x="44646" y="21636"/>
                    </a:cubicBezTo>
                    <a:lnTo>
                      <a:pt x="44646" y="21636"/>
                    </a:lnTo>
                    <a:cubicBezTo>
                      <a:pt x="48424" y="22323"/>
                      <a:pt x="49454" y="24899"/>
                      <a:pt x="50485" y="25242"/>
                    </a:cubicBezTo>
                    <a:lnTo>
                      <a:pt x="50485" y="25242"/>
                    </a:lnTo>
                    <a:cubicBezTo>
                      <a:pt x="50485" y="25242"/>
                      <a:pt x="50485" y="25242"/>
                      <a:pt x="50485" y="25242"/>
                    </a:cubicBezTo>
                    <a:lnTo>
                      <a:pt x="50485" y="25242"/>
                    </a:lnTo>
                    <a:cubicBezTo>
                      <a:pt x="50485" y="25071"/>
                      <a:pt x="50656" y="24899"/>
                      <a:pt x="50656" y="24727"/>
                    </a:cubicBezTo>
                    <a:lnTo>
                      <a:pt x="50656" y="24727"/>
                    </a:lnTo>
                    <a:cubicBezTo>
                      <a:pt x="51000" y="23697"/>
                      <a:pt x="51343" y="21636"/>
                      <a:pt x="53747" y="20262"/>
                    </a:cubicBezTo>
                    <a:lnTo>
                      <a:pt x="53747" y="20262"/>
                    </a:lnTo>
                    <a:cubicBezTo>
                      <a:pt x="56666" y="18717"/>
                      <a:pt x="65595" y="16141"/>
                      <a:pt x="67828" y="14939"/>
                    </a:cubicBezTo>
                    <a:lnTo>
                      <a:pt x="67828" y="14939"/>
                    </a:lnTo>
                    <a:cubicBezTo>
                      <a:pt x="69030" y="14424"/>
                      <a:pt x="70060" y="14252"/>
                      <a:pt x="71090" y="14252"/>
                    </a:cubicBezTo>
                    <a:lnTo>
                      <a:pt x="71090" y="14252"/>
                    </a:lnTo>
                    <a:cubicBezTo>
                      <a:pt x="74181" y="14424"/>
                      <a:pt x="75211" y="15798"/>
                      <a:pt x="79848" y="17515"/>
                    </a:cubicBezTo>
                    <a:lnTo>
                      <a:pt x="79848" y="17515"/>
                    </a:lnTo>
                    <a:cubicBezTo>
                      <a:pt x="84141" y="19747"/>
                      <a:pt x="93070" y="21121"/>
                      <a:pt x="98393" y="21121"/>
                    </a:cubicBezTo>
                    <a:lnTo>
                      <a:pt x="98393" y="21121"/>
                    </a:lnTo>
                    <a:cubicBezTo>
                      <a:pt x="102514" y="22495"/>
                      <a:pt x="107666" y="25071"/>
                      <a:pt x="110928" y="28333"/>
                    </a:cubicBezTo>
                    <a:lnTo>
                      <a:pt x="110928" y="28333"/>
                    </a:lnTo>
                    <a:lnTo>
                      <a:pt x="110928" y="28677"/>
                    </a:lnTo>
                    <a:cubicBezTo>
                      <a:pt x="110928" y="28505"/>
                      <a:pt x="111272" y="28505"/>
                      <a:pt x="111959" y="27646"/>
                    </a:cubicBezTo>
                    <a:lnTo>
                      <a:pt x="111959" y="27646"/>
                    </a:lnTo>
                    <a:cubicBezTo>
                      <a:pt x="112817" y="26788"/>
                      <a:pt x="113848" y="25757"/>
                      <a:pt x="115050" y="25071"/>
                    </a:cubicBezTo>
                    <a:lnTo>
                      <a:pt x="115050" y="25071"/>
                    </a:lnTo>
                    <a:cubicBezTo>
                      <a:pt x="116252" y="24384"/>
                      <a:pt x="117282" y="24384"/>
                      <a:pt x="118484" y="24212"/>
                    </a:cubicBezTo>
                    <a:lnTo>
                      <a:pt x="118484" y="24212"/>
                    </a:lnTo>
                    <a:cubicBezTo>
                      <a:pt x="122433" y="24212"/>
                      <a:pt x="127928" y="25929"/>
                      <a:pt x="131363" y="25757"/>
                    </a:cubicBezTo>
                    <a:lnTo>
                      <a:pt x="131363" y="25757"/>
                    </a:lnTo>
                    <a:lnTo>
                      <a:pt x="131535" y="25757"/>
                    </a:lnTo>
                    <a:cubicBezTo>
                      <a:pt x="136514" y="25929"/>
                      <a:pt x="142524" y="21293"/>
                      <a:pt x="147332" y="16313"/>
                    </a:cubicBezTo>
                    <a:lnTo>
                      <a:pt x="147332" y="16313"/>
                    </a:lnTo>
                    <a:cubicBezTo>
                      <a:pt x="152827" y="10990"/>
                      <a:pt x="160383" y="6525"/>
                      <a:pt x="160898" y="3949"/>
                    </a:cubicBezTo>
                    <a:lnTo>
                      <a:pt x="160898" y="3949"/>
                    </a:lnTo>
                    <a:cubicBezTo>
                      <a:pt x="162272" y="1374"/>
                      <a:pt x="165019" y="344"/>
                      <a:pt x="166736" y="515"/>
                    </a:cubicBezTo>
                    <a:lnTo>
                      <a:pt x="166736" y="515"/>
                    </a:lnTo>
                    <a:cubicBezTo>
                      <a:pt x="167595" y="515"/>
                      <a:pt x="168282" y="687"/>
                      <a:pt x="168625" y="515"/>
                    </a:cubicBezTo>
                    <a:lnTo>
                      <a:pt x="168625" y="515"/>
                    </a:lnTo>
                    <a:cubicBezTo>
                      <a:pt x="169140" y="515"/>
                      <a:pt x="169312" y="515"/>
                      <a:pt x="169484" y="344"/>
                    </a:cubicBezTo>
                    <a:lnTo>
                      <a:pt x="169484" y="344"/>
                    </a:lnTo>
                    <a:lnTo>
                      <a:pt x="169999" y="0"/>
                    </a:lnTo>
                    <a:lnTo>
                      <a:pt x="170686" y="0"/>
                    </a:lnTo>
                    <a:cubicBezTo>
                      <a:pt x="174807" y="1030"/>
                      <a:pt x="174463" y="3949"/>
                      <a:pt x="174979" y="6869"/>
                    </a:cubicBezTo>
                    <a:lnTo>
                      <a:pt x="174979" y="6869"/>
                    </a:lnTo>
                    <a:cubicBezTo>
                      <a:pt x="174979" y="7727"/>
                      <a:pt x="174807" y="8757"/>
                      <a:pt x="174463" y="10303"/>
                    </a:cubicBezTo>
                    <a:lnTo>
                      <a:pt x="174463" y="10303"/>
                    </a:lnTo>
                    <a:lnTo>
                      <a:pt x="174463" y="10303"/>
                    </a:lnTo>
                    <a:lnTo>
                      <a:pt x="174463" y="10475"/>
                    </a:lnTo>
                    <a:cubicBezTo>
                      <a:pt x="174635" y="13050"/>
                      <a:pt x="173948" y="19747"/>
                      <a:pt x="166908" y="22495"/>
                    </a:cubicBezTo>
                    <a:lnTo>
                      <a:pt x="166908" y="22495"/>
                    </a:lnTo>
                    <a:cubicBezTo>
                      <a:pt x="162615" y="24555"/>
                      <a:pt x="159009" y="29364"/>
                      <a:pt x="152827" y="36919"/>
                    </a:cubicBezTo>
                    <a:lnTo>
                      <a:pt x="152827" y="36919"/>
                    </a:lnTo>
                    <a:cubicBezTo>
                      <a:pt x="146989" y="45677"/>
                      <a:pt x="137029" y="46878"/>
                      <a:pt x="128443" y="46878"/>
                    </a:cubicBezTo>
                    <a:lnTo>
                      <a:pt x="128443" y="46878"/>
                    </a:lnTo>
                    <a:cubicBezTo>
                      <a:pt x="127413" y="47050"/>
                      <a:pt x="126555" y="47050"/>
                      <a:pt x="125524" y="47050"/>
                    </a:cubicBezTo>
                    <a:lnTo>
                      <a:pt x="125524" y="47050"/>
                    </a:lnTo>
                    <a:cubicBezTo>
                      <a:pt x="117454" y="47050"/>
                      <a:pt x="113332" y="41899"/>
                      <a:pt x="110757" y="40353"/>
                    </a:cubicBezTo>
                    <a:lnTo>
                      <a:pt x="110757" y="40353"/>
                    </a:lnTo>
                    <a:cubicBezTo>
                      <a:pt x="106979" y="38293"/>
                      <a:pt x="99423" y="39323"/>
                      <a:pt x="90151" y="38121"/>
                    </a:cubicBezTo>
                    <a:lnTo>
                      <a:pt x="90151" y="38121"/>
                    </a:lnTo>
                    <a:cubicBezTo>
                      <a:pt x="87747" y="37777"/>
                      <a:pt x="85171" y="37606"/>
                      <a:pt x="82595" y="37606"/>
                    </a:cubicBezTo>
                    <a:lnTo>
                      <a:pt x="82595" y="37606"/>
                    </a:lnTo>
                    <a:cubicBezTo>
                      <a:pt x="76070" y="37606"/>
                      <a:pt x="69717" y="38636"/>
                      <a:pt x="68343" y="38808"/>
                    </a:cubicBezTo>
                    <a:lnTo>
                      <a:pt x="68343" y="38808"/>
                    </a:lnTo>
                    <a:cubicBezTo>
                      <a:pt x="66454" y="40525"/>
                      <a:pt x="65080" y="42414"/>
                      <a:pt x="62161" y="42585"/>
                    </a:cubicBezTo>
                    <a:lnTo>
                      <a:pt x="62161" y="42585"/>
                    </a:lnTo>
                    <a:cubicBezTo>
                      <a:pt x="61131" y="42585"/>
                      <a:pt x="60272" y="42242"/>
                      <a:pt x="58555" y="41384"/>
                    </a:cubicBezTo>
                    <a:lnTo>
                      <a:pt x="58555" y="41384"/>
                    </a:lnTo>
                    <a:cubicBezTo>
                      <a:pt x="58383" y="41040"/>
                      <a:pt x="57010" y="40525"/>
                      <a:pt x="55121" y="40525"/>
                    </a:cubicBezTo>
                    <a:lnTo>
                      <a:pt x="55121" y="40525"/>
                    </a:lnTo>
                    <a:cubicBezTo>
                      <a:pt x="52202" y="40525"/>
                      <a:pt x="48424" y="41727"/>
                      <a:pt x="45848" y="44990"/>
                    </a:cubicBezTo>
                    <a:lnTo>
                      <a:pt x="45848" y="44990"/>
                    </a:lnTo>
                    <a:cubicBezTo>
                      <a:pt x="42757" y="48939"/>
                      <a:pt x="38636" y="64737"/>
                      <a:pt x="38808" y="67656"/>
                    </a:cubicBezTo>
                    <a:lnTo>
                      <a:pt x="38808" y="67656"/>
                    </a:lnTo>
                    <a:lnTo>
                      <a:pt x="36404" y="67656"/>
                    </a:lnTo>
                    <a:lnTo>
                      <a:pt x="38808" y="67656"/>
                    </a:lnTo>
                    <a:cubicBezTo>
                      <a:pt x="38636" y="69889"/>
                      <a:pt x="43616" y="79333"/>
                      <a:pt x="46192" y="84313"/>
                    </a:cubicBezTo>
                    <a:lnTo>
                      <a:pt x="46192" y="84313"/>
                    </a:lnTo>
                    <a:lnTo>
                      <a:pt x="46192" y="84313"/>
                    </a:lnTo>
                    <a:cubicBezTo>
                      <a:pt x="46878" y="85343"/>
                      <a:pt x="51515" y="93242"/>
                      <a:pt x="53747" y="95646"/>
                    </a:cubicBezTo>
                    <a:lnTo>
                      <a:pt x="53747" y="95646"/>
                    </a:lnTo>
                    <a:cubicBezTo>
                      <a:pt x="53919" y="96504"/>
                      <a:pt x="57353" y="98565"/>
                      <a:pt x="58727" y="98393"/>
                    </a:cubicBezTo>
                    <a:lnTo>
                      <a:pt x="58727" y="98393"/>
                    </a:lnTo>
                    <a:cubicBezTo>
                      <a:pt x="59070" y="98393"/>
                      <a:pt x="59242" y="98393"/>
                      <a:pt x="59585" y="98222"/>
                    </a:cubicBezTo>
                    <a:lnTo>
                      <a:pt x="59585" y="98222"/>
                    </a:lnTo>
                    <a:cubicBezTo>
                      <a:pt x="62161" y="97706"/>
                      <a:pt x="71777" y="89292"/>
                      <a:pt x="71949" y="88090"/>
                    </a:cubicBezTo>
                    <a:lnTo>
                      <a:pt x="71949" y="88090"/>
                    </a:lnTo>
                    <a:cubicBezTo>
                      <a:pt x="74525" y="83626"/>
                      <a:pt x="79333" y="84313"/>
                      <a:pt x="82939" y="84141"/>
                    </a:cubicBezTo>
                    <a:lnTo>
                      <a:pt x="82939" y="84141"/>
                    </a:lnTo>
                    <a:cubicBezTo>
                      <a:pt x="88262" y="83969"/>
                      <a:pt x="87747" y="84313"/>
                      <a:pt x="89979" y="82252"/>
                    </a:cubicBezTo>
                    <a:lnTo>
                      <a:pt x="89979" y="82252"/>
                    </a:lnTo>
                    <a:cubicBezTo>
                      <a:pt x="93070" y="78989"/>
                      <a:pt x="96848" y="78989"/>
                      <a:pt x="100454" y="78989"/>
                    </a:cubicBezTo>
                    <a:lnTo>
                      <a:pt x="100454" y="78989"/>
                    </a:lnTo>
                    <a:cubicBezTo>
                      <a:pt x="103030" y="78989"/>
                      <a:pt x="103716" y="78989"/>
                      <a:pt x="103716" y="78818"/>
                    </a:cubicBezTo>
                    <a:lnTo>
                      <a:pt x="103716" y="78818"/>
                    </a:lnTo>
                    <a:cubicBezTo>
                      <a:pt x="103716" y="78646"/>
                      <a:pt x="103716" y="78818"/>
                      <a:pt x="104403" y="76929"/>
                    </a:cubicBezTo>
                    <a:lnTo>
                      <a:pt x="104403" y="76929"/>
                    </a:lnTo>
                    <a:cubicBezTo>
                      <a:pt x="105262" y="73323"/>
                      <a:pt x="108868" y="72293"/>
                      <a:pt x="111100" y="72464"/>
                    </a:cubicBezTo>
                    <a:lnTo>
                      <a:pt x="111100" y="72464"/>
                    </a:lnTo>
                    <a:cubicBezTo>
                      <a:pt x="112474" y="72464"/>
                      <a:pt x="113848" y="72636"/>
                      <a:pt x="115050" y="72636"/>
                    </a:cubicBezTo>
                    <a:lnTo>
                      <a:pt x="115050" y="72636"/>
                    </a:lnTo>
                    <a:cubicBezTo>
                      <a:pt x="115221" y="72636"/>
                      <a:pt x="115393" y="72636"/>
                      <a:pt x="115565" y="72636"/>
                    </a:cubicBezTo>
                    <a:lnTo>
                      <a:pt x="115565" y="72636"/>
                    </a:lnTo>
                    <a:lnTo>
                      <a:pt x="115565" y="72636"/>
                    </a:lnTo>
                    <a:cubicBezTo>
                      <a:pt x="120544" y="72636"/>
                      <a:pt x="124322" y="76585"/>
                      <a:pt x="124322" y="81393"/>
                    </a:cubicBezTo>
                    <a:lnTo>
                      <a:pt x="124322" y="81393"/>
                    </a:lnTo>
                    <a:cubicBezTo>
                      <a:pt x="124322" y="83797"/>
                      <a:pt x="122949" y="87918"/>
                      <a:pt x="118656" y="87918"/>
                    </a:cubicBezTo>
                    <a:lnTo>
                      <a:pt x="118656" y="87918"/>
                    </a:lnTo>
                    <a:cubicBezTo>
                      <a:pt x="117797" y="87918"/>
                      <a:pt x="116939" y="87747"/>
                      <a:pt x="116080" y="87403"/>
                    </a:cubicBezTo>
                    <a:lnTo>
                      <a:pt x="116080" y="87403"/>
                    </a:lnTo>
                    <a:cubicBezTo>
                      <a:pt x="113848" y="86545"/>
                      <a:pt x="111787" y="85686"/>
                      <a:pt x="110928" y="85858"/>
                    </a:cubicBezTo>
                    <a:lnTo>
                      <a:pt x="110928" y="85858"/>
                    </a:lnTo>
                    <a:cubicBezTo>
                      <a:pt x="110242" y="86030"/>
                      <a:pt x="110070" y="85686"/>
                      <a:pt x="109039" y="87575"/>
                    </a:cubicBezTo>
                    <a:lnTo>
                      <a:pt x="109039" y="87575"/>
                    </a:lnTo>
                    <a:cubicBezTo>
                      <a:pt x="106120" y="93242"/>
                      <a:pt x="96161" y="104575"/>
                      <a:pt x="91010" y="109898"/>
                    </a:cubicBezTo>
                    <a:lnTo>
                      <a:pt x="91010" y="109898"/>
                    </a:lnTo>
                    <a:cubicBezTo>
                      <a:pt x="85343" y="115565"/>
                      <a:pt x="78302" y="117110"/>
                      <a:pt x="71606" y="116939"/>
                    </a:cubicBezTo>
                    <a:lnTo>
                      <a:pt x="71606" y="116939"/>
                    </a:lnTo>
                    <a:cubicBezTo>
                      <a:pt x="71606" y="116939"/>
                      <a:pt x="71434" y="116939"/>
                      <a:pt x="71434" y="116939"/>
                    </a:cubicBezTo>
                    <a:lnTo>
                      <a:pt x="71434" y="116939"/>
                    </a:lnTo>
                    <a:cubicBezTo>
                      <a:pt x="72121" y="118141"/>
                      <a:pt x="73666" y="120201"/>
                      <a:pt x="75040" y="122090"/>
                    </a:cubicBezTo>
                    <a:lnTo>
                      <a:pt x="75040" y="122090"/>
                    </a:lnTo>
                    <a:cubicBezTo>
                      <a:pt x="77100" y="125353"/>
                      <a:pt x="84656" y="131878"/>
                      <a:pt x="87747" y="133767"/>
                    </a:cubicBezTo>
                    <a:lnTo>
                      <a:pt x="87747" y="133767"/>
                    </a:lnTo>
                    <a:cubicBezTo>
                      <a:pt x="89807" y="134454"/>
                      <a:pt x="95474" y="133767"/>
                      <a:pt x="95646" y="139948"/>
                    </a:cubicBezTo>
                    <a:lnTo>
                      <a:pt x="95646" y="139948"/>
                    </a:lnTo>
                    <a:cubicBezTo>
                      <a:pt x="95302" y="139948"/>
                      <a:pt x="98050" y="143726"/>
                      <a:pt x="98393" y="148019"/>
                    </a:cubicBezTo>
                    <a:lnTo>
                      <a:pt x="98393" y="148019"/>
                    </a:lnTo>
                    <a:cubicBezTo>
                      <a:pt x="98393" y="149736"/>
                      <a:pt x="97706" y="151625"/>
                      <a:pt x="96333" y="153171"/>
                    </a:cubicBezTo>
                    <a:lnTo>
                      <a:pt x="96333" y="153171"/>
                    </a:lnTo>
                    <a:cubicBezTo>
                      <a:pt x="94959" y="154544"/>
                      <a:pt x="94100" y="156090"/>
                      <a:pt x="94100" y="160383"/>
                    </a:cubicBezTo>
                    <a:lnTo>
                      <a:pt x="94100" y="160383"/>
                    </a:lnTo>
                    <a:cubicBezTo>
                      <a:pt x="94100" y="161928"/>
                      <a:pt x="94272" y="163817"/>
                      <a:pt x="94444" y="165878"/>
                    </a:cubicBezTo>
                    <a:lnTo>
                      <a:pt x="94444" y="165878"/>
                    </a:lnTo>
                    <a:cubicBezTo>
                      <a:pt x="96333" y="172059"/>
                      <a:pt x="104403" y="175837"/>
                      <a:pt x="108696" y="178585"/>
                    </a:cubicBezTo>
                    <a:lnTo>
                      <a:pt x="108696" y="178585"/>
                    </a:lnTo>
                    <a:cubicBezTo>
                      <a:pt x="110585" y="179787"/>
                      <a:pt x="111959" y="181676"/>
                      <a:pt x="111959" y="183908"/>
                    </a:cubicBezTo>
                    <a:lnTo>
                      <a:pt x="111959" y="183908"/>
                    </a:lnTo>
                    <a:cubicBezTo>
                      <a:pt x="111959" y="187514"/>
                      <a:pt x="108524" y="189403"/>
                      <a:pt x="104918" y="189403"/>
                    </a:cubicBezTo>
                    <a:lnTo>
                      <a:pt x="104918" y="189403"/>
                    </a:lnTo>
                    <a:cubicBezTo>
                      <a:pt x="100626" y="189403"/>
                      <a:pt x="96504" y="191635"/>
                      <a:pt x="95989" y="194039"/>
                    </a:cubicBezTo>
                    <a:lnTo>
                      <a:pt x="95989" y="194039"/>
                    </a:lnTo>
                    <a:lnTo>
                      <a:pt x="96161" y="194383"/>
                    </a:lnTo>
                    <a:lnTo>
                      <a:pt x="95989" y="195069"/>
                    </a:lnTo>
                    <a:cubicBezTo>
                      <a:pt x="95989" y="195241"/>
                      <a:pt x="95989" y="195413"/>
                      <a:pt x="95818" y="195584"/>
                    </a:cubicBezTo>
                    <a:lnTo>
                      <a:pt x="95818" y="195584"/>
                    </a:lnTo>
                    <a:cubicBezTo>
                      <a:pt x="94615" y="198847"/>
                      <a:pt x="95302" y="205716"/>
                      <a:pt x="88949" y="208463"/>
                    </a:cubicBezTo>
                    <a:lnTo>
                      <a:pt x="88949" y="208463"/>
                    </a:lnTo>
                    <a:cubicBezTo>
                      <a:pt x="88434" y="208463"/>
                      <a:pt x="87747" y="208635"/>
                      <a:pt x="87060" y="208635"/>
                    </a:cubicBezTo>
                    <a:lnTo>
                      <a:pt x="87060" y="208635"/>
                    </a:lnTo>
                    <a:cubicBezTo>
                      <a:pt x="81050" y="208463"/>
                      <a:pt x="77615" y="202968"/>
                      <a:pt x="76585" y="199706"/>
                    </a:cubicBezTo>
                    <a:lnTo>
                      <a:pt x="76585" y="199706"/>
                    </a:lnTo>
                    <a:cubicBezTo>
                      <a:pt x="74868" y="197130"/>
                      <a:pt x="73494" y="194554"/>
                      <a:pt x="73494" y="191635"/>
                    </a:cubicBezTo>
                    <a:lnTo>
                      <a:pt x="73494" y="191635"/>
                    </a:lnTo>
                    <a:cubicBezTo>
                      <a:pt x="73494" y="189746"/>
                      <a:pt x="74181" y="187857"/>
                      <a:pt x="75040" y="187342"/>
                    </a:cubicBezTo>
                    <a:lnTo>
                      <a:pt x="75040" y="187342"/>
                    </a:lnTo>
                    <a:cubicBezTo>
                      <a:pt x="75040" y="187342"/>
                      <a:pt x="75040" y="187342"/>
                      <a:pt x="75040" y="187342"/>
                    </a:cubicBezTo>
                    <a:lnTo>
                      <a:pt x="75040" y="187342"/>
                    </a:lnTo>
                    <a:cubicBezTo>
                      <a:pt x="75040" y="187342"/>
                      <a:pt x="75040" y="187342"/>
                      <a:pt x="75040" y="187342"/>
                    </a:cubicBezTo>
                    <a:lnTo>
                      <a:pt x="75040" y="187342"/>
                    </a:lnTo>
                    <a:cubicBezTo>
                      <a:pt x="74181" y="186655"/>
                      <a:pt x="72979" y="185453"/>
                      <a:pt x="71262" y="183049"/>
                    </a:cubicBezTo>
                    <a:lnTo>
                      <a:pt x="71262" y="183049"/>
                    </a:lnTo>
                    <a:cubicBezTo>
                      <a:pt x="68858" y="178069"/>
                      <a:pt x="59929" y="164332"/>
                      <a:pt x="58383" y="157292"/>
                    </a:cubicBezTo>
                    <a:lnTo>
                      <a:pt x="58383" y="157292"/>
                    </a:lnTo>
                    <a:cubicBezTo>
                      <a:pt x="58212" y="156433"/>
                      <a:pt x="58040" y="155575"/>
                      <a:pt x="58040" y="154888"/>
                    </a:cubicBezTo>
                    <a:lnTo>
                      <a:pt x="58040" y="154888"/>
                    </a:lnTo>
                    <a:cubicBezTo>
                      <a:pt x="58212" y="149221"/>
                      <a:pt x="61989" y="144928"/>
                      <a:pt x="61989" y="141837"/>
                    </a:cubicBezTo>
                    <a:lnTo>
                      <a:pt x="61989" y="141837"/>
                    </a:lnTo>
                    <a:cubicBezTo>
                      <a:pt x="61302" y="139605"/>
                      <a:pt x="61302" y="139605"/>
                      <a:pt x="61131" y="139777"/>
                    </a:cubicBezTo>
                    <a:lnTo>
                      <a:pt x="61131" y="139777"/>
                    </a:lnTo>
                    <a:cubicBezTo>
                      <a:pt x="61131" y="139777"/>
                      <a:pt x="61131" y="139777"/>
                      <a:pt x="60959" y="139777"/>
                    </a:cubicBezTo>
                    <a:lnTo>
                      <a:pt x="60959" y="139777"/>
                    </a:lnTo>
                    <a:cubicBezTo>
                      <a:pt x="60272" y="139777"/>
                      <a:pt x="58383" y="140464"/>
                      <a:pt x="56323" y="141151"/>
                    </a:cubicBezTo>
                    <a:lnTo>
                      <a:pt x="56323" y="141151"/>
                    </a:lnTo>
                    <a:cubicBezTo>
                      <a:pt x="52373" y="142524"/>
                      <a:pt x="45161" y="143726"/>
                      <a:pt x="41555" y="144928"/>
                    </a:cubicBezTo>
                    <a:lnTo>
                      <a:pt x="41555" y="144928"/>
                    </a:lnTo>
                    <a:cubicBezTo>
                      <a:pt x="41555" y="144928"/>
                      <a:pt x="41555" y="145100"/>
                      <a:pt x="41555" y="145272"/>
                    </a:cubicBezTo>
                    <a:lnTo>
                      <a:pt x="41555" y="145272"/>
                    </a:lnTo>
                    <a:cubicBezTo>
                      <a:pt x="41384" y="147676"/>
                      <a:pt x="44303" y="153858"/>
                      <a:pt x="45333" y="155575"/>
                    </a:cubicBezTo>
                    <a:lnTo>
                      <a:pt x="45333" y="155575"/>
                    </a:lnTo>
                    <a:cubicBezTo>
                      <a:pt x="46192" y="157120"/>
                      <a:pt x="46535" y="159009"/>
                      <a:pt x="46535" y="161413"/>
                    </a:cubicBezTo>
                    <a:lnTo>
                      <a:pt x="46535" y="161413"/>
                    </a:lnTo>
                    <a:cubicBezTo>
                      <a:pt x="46535" y="163645"/>
                      <a:pt x="46192" y="166564"/>
                      <a:pt x="45505" y="171372"/>
                    </a:cubicBezTo>
                    <a:lnTo>
                      <a:pt x="45505" y="171372"/>
                    </a:lnTo>
                    <a:cubicBezTo>
                      <a:pt x="44818" y="173776"/>
                      <a:pt x="44474" y="176009"/>
                      <a:pt x="44474" y="178069"/>
                    </a:cubicBezTo>
                    <a:lnTo>
                      <a:pt x="44474" y="178069"/>
                    </a:lnTo>
                    <a:cubicBezTo>
                      <a:pt x="44474" y="182706"/>
                      <a:pt x="45848" y="186655"/>
                      <a:pt x="46878" y="190433"/>
                    </a:cubicBezTo>
                    <a:lnTo>
                      <a:pt x="46878" y="190433"/>
                    </a:lnTo>
                    <a:cubicBezTo>
                      <a:pt x="47565" y="194554"/>
                      <a:pt x="49111" y="195756"/>
                      <a:pt x="49282" y="198847"/>
                    </a:cubicBezTo>
                    <a:lnTo>
                      <a:pt x="49282" y="198847"/>
                    </a:lnTo>
                    <a:cubicBezTo>
                      <a:pt x="49282" y="200221"/>
                      <a:pt x="48596" y="201766"/>
                      <a:pt x="47050" y="203140"/>
                    </a:cubicBezTo>
                    <a:lnTo>
                      <a:pt x="47050" y="203140"/>
                    </a:lnTo>
                    <a:cubicBezTo>
                      <a:pt x="45505" y="204170"/>
                      <a:pt x="44990" y="205716"/>
                      <a:pt x="44818" y="207605"/>
                    </a:cubicBezTo>
                    <a:lnTo>
                      <a:pt x="44818" y="207605"/>
                    </a:lnTo>
                    <a:cubicBezTo>
                      <a:pt x="44818" y="208635"/>
                      <a:pt x="44990" y="209665"/>
                      <a:pt x="45161" y="209837"/>
                    </a:cubicBezTo>
                    <a:lnTo>
                      <a:pt x="45161" y="209837"/>
                    </a:lnTo>
                    <a:cubicBezTo>
                      <a:pt x="48081" y="214130"/>
                      <a:pt x="48081" y="217736"/>
                      <a:pt x="47909" y="223402"/>
                    </a:cubicBezTo>
                    <a:lnTo>
                      <a:pt x="47909" y="223402"/>
                    </a:lnTo>
                    <a:cubicBezTo>
                      <a:pt x="46878" y="226493"/>
                      <a:pt x="43788" y="226837"/>
                      <a:pt x="41727" y="226837"/>
                    </a:cubicBezTo>
                    <a:lnTo>
                      <a:pt x="41727" y="226837"/>
                    </a:lnTo>
                    <a:cubicBezTo>
                      <a:pt x="40010" y="226837"/>
                      <a:pt x="38293" y="226665"/>
                      <a:pt x="36747" y="226665"/>
                    </a:cubicBezTo>
                    <a:lnTo>
                      <a:pt x="36747" y="226665"/>
                    </a:lnTo>
                    <a:cubicBezTo>
                      <a:pt x="35202" y="226665"/>
                      <a:pt x="33828" y="226837"/>
                      <a:pt x="33485" y="227009"/>
                    </a:cubicBezTo>
                    <a:lnTo>
                      <a:pt x="33485" y="227009"/>
                    </a:lnTo>
                    <a:cubicBezTo>
                      <a:pt x="31424" y="229069"/>
                      <a:pt x="28848" y="229756"/>
                      <a:pt x="26616" y="229756"/>
                    </a:cubicBezTo>
                    <a:lnTo>
                      <a:pt x="26616" y="229756"/>
                    </a:lnTo>
                    <a:cubicBezTo>
                      <a:pt x="22666" y="229756"/>
                      <a:pt x="19919" y="228554"/>
                      <a:pt x="18373" y="227180"/>
                    </a:cubicBezTo>
                    <a:lnTo>
                      <a:pt x="18373" y="227180"/>
                    </a:lnTo>
                    <a:close/>
                    <a:moveTo>
                      <a:pt x="20949" y="223059"/>
                    </a:moveTo>
                    <a:lnTo>
                      <a:pt x="21636" y="223746"/>
                    </a:lnTo>
                    <a:cubicBezTo>
                      <a:pt x="21636" y="223746"/>
                      <a:pt x="24040" y="225120"/>
                      <a:pt x="26101" y="224948"/>
                    </a:cubicBezTo>
                    <a:lnTo>
                      <a:pt x="26101" y="224948"/>
                    </a:lnTo>
                    <a:cubicBezTo>
                      <a:pt x="27474" y="224948"/>
                      <a:pt x="28677" y="224605"/>
                      <a:pt x="30222" y="223231"/>
                    </a:cubicBezTo>
                    <a:lnTo>
                      <a:pt x="30222" y="223231"/>
                    </a:lnTo>
                    <a:cubicBezTo>
                      <a:pt x="32282" y="222201"/>
                      <a:pt x="34343" y="222029"/>
                      <a:pt x="36232" y="222029"/>
                    </a:cubicBezTo>
                    <a:lnTo>
                      <a:pt x="36232" y="222029"/>
                    </a:lnTo>
                    <a:cubicBezTo>
                      <a:pt x="38121" y="222029"/>
                      <a:pt x="39838" y="222201"/>
                      <a:pt x="41212" y="222201"/>
                    </a:cubicBezTo>
                    <a:lnTo>
                      <a:pt x="41212" y="222201"/>
                    </a:lnTo>
                    <a:cubicBezTo>
                      <a:pt x="42242" y="222201"/>
                      <a:pt x="42585" y="222201"/>
                      <a:pt x="42585" y="222372"/>
                    </a:cubicBezTo>
                    <a:lnTo>
                      <a:pt x="42585" y="222372"/>
                    </a:lnTo>
                    <a:cubicBezTo>
                      <a:pt x="42585" y="217564"/>
                      <a:pt x="42585" y="216019"/>
                      <a:pt x="40353" y="212584"/>
                    </a:cubicBezTo>
                    <a:lnTo>
                      <a:pt x="40353" y="212584"/>
                    </a:lnTo>
                    <a:cubicBezTo>
                      <a:pt x="39666" y="211211"/>
                      <a:pt x="39323" y="209665"/>
                      <a:pt x="39323" y="207948"/>
                    </a:cubicBezTo>
                    <a:lnTo>
                      <a:pt x="39323" y="207948"/>
                    </a:lnTo>
                    <a:cubicBezTo>
                      <a:pt x="39323" y="205029"/>
                      <a:pt x="40353" y="201423"/>
                      <a:pt x="43272" y="199706"/>
                    </a:cubicBezTo>
                    <a:lnTo>
                      <a:pt x="43272" y="199706"/>
                    </a:lnTo>
                    <a:cubicBezTo>
                      <a:pt x="43788" y="199191"/>
                      <a:pt x="43616" y="199191"/>
                      <a:pt x="43616" y="199191"/>
                    </a:cubicBezTo>
                    <a:lnTo>
                      <a:pt x="43616" y="199191"/>
                    </a:lnTo>
                    <a:cubicBezTo>
                      <a:pt x="43788" y="199019"/>
                      <a:pt x="42242" y="196271"/>
                      <a:pt x="41384" y="191807"/>
                    </a:cubicBezTo>
                    <a:lnTo>
                      <a:pt x="41384" y="191807"/>
                    </a:lnTo>
                    <a:cubicBezTo>
                      <a:pt x="40525" y="188372"/>
                      <a:pt x="38979" y="184080"/>
                      <a:pt x="38979" y="178413"/>
                    </a:cubicBezTo>
                    <a:lnTo>
                      <a:pt x="38979" y="178413"/>
                    </a:lnTo>
                    <a:cubicBezTo>
                      <a:pt x="38979" y="176009"/>
                      <a:pt x="39323" y="173261"/>
                      <a:pt x="40010" y="170686"/>
                    </a:cubicBezTo>
                    <a:lnTo>
                      <a:pt x="40010" y="170686"/>
                    </a:lnTo>
                    <a:cubicBezTo>
                      <a:pt x="40697" y="166393"/>
                      <a:pt x="40868" y="163474"/>
                      <a:pt x="40868" y="161756"/>
                    </a:cubicBezTo>
                    <a:lnTo>
                      <a:pt x="40868" y="161756"/>
                    </a:lnTo>
                    <a:cubicBezTo>
                      <a:pt x="40868" y="159868"/>
                      <a:pt x="40697" y="159181"/>
                      <a:pt x="40181" y="158151"/>
                    </a:cubicBezTo>
                    <a:lnTo>
                      <a:pt x="40181" y="158151"/>
                    </a:lnTo>
                    <a:cubicBezTo>
                      <a:pt x="39151" y="156090"/>
                      <a:pt x="36060" y="150251"/>
                      <a:pt x="35889" y="145615"/>
                    </a:cubicBezTo>
                    <a:lnTo>
                      <a:pt x="35889" y="145615"/>
                    </a:lnTo>
                    <a:cubicBezTo>
                      <a:pt x="35717" y="144070"/>
                      <a:pt x="36575" y="141494"/>
                      <a:pt x="38979" y="140807"/>
                    </a:cubicBezTo>
                    <a:lnTo>
                      <a:pt x="38979" y="140807"/>
                    </a:lnTo>
                    <a:cubicBezTo>
                      <a:pt x="43101" y="139433"/>
                      <a:pt x="50656" y="138060"/>
                      <a:pt x="54090" y="136858"/>
                    </a:cubicBezTo>
                    <a:lnTo>
                      <a:pt x="54090" y="136858"/>
                    </a:lnTo>
                    <a:cubicBezTo>
                      <a:pt x="55808" y="136343"/>
                      <a:pt x="57697" y="135140"/>
                      <a:pt x="60272" y="135140"/>
                    </a:cubicBezTo>
                    <a:lnTo>
                      <a:pt x="60272" y="135140"/>
                    </a:lnTo>
                    <a:cubicBezTo>
                      <a:pt x="63191" y="134969"/>
                      <a:pt x="65595" y="137716"/>
                      <a:pt x="66110" y="141151"/>
                    </a:cubicBezTo>
                    <a:lnTo>
                      <a:pt x="66110" y="141151"/>
                    </a:lnTo>
                    <a:lnTo>
                      <a:pt x="66798" y="144070"/>
                    </a:lnTo>
                    <a:lnTo>
                      <a:pt x="65939" y="144070"/>
                    </a:lnTo>
                    <a:cubicBezTo>
                      <a:pt x="64909" y="148706"/>
                      <a:pt x="62161" y="152312"/>
                      <a:pt x="62333" y="155060"/>
                    </a:cubicBezTo>
                    <a:lnTo>
                      <a:pt x="62333" y="155060"/>
                    </a:lnTo>
                    <a:cubicBezTo>
                      <a:pt x="62333" y="155403"/>
                      <a:pt x="62333" y="155747"/>
                      <a:pt x="62505" y="156262"/>
                    </a:cubicBezTo>
                    <a:lnTo>
                      <a:pt x="62505" y="156262"/>
                    </a:lnTo>
                    <a:cubicBezTo>
                      <a:pt x="63535" y="161756"/>
                      <a:pt x="72292" y="175837"/>
                      <a:pt x="74696" y="180645"/>
                    </a:cubicBezTo>
                    <a:lnTo>
                      <a:pt x="74696" y="180645"/>
                    </a:lnTo>
                    <a:cubicBezTo>
                      <a:pt x="77272" y="184423"/>
                      <a:pt x="78474" y="183049"/>
                      <a:pt x="79504" y="187170"/>
                    </a:cubicBezTo>
                    <a:lnTo>
                      <a:pt x="79504" y="187170"/>
                    </a:lnTo>
                    <a:cubicBezTo>
                      <a:pt x="79504" y="188372"/>
                      <a:pt x="79161" y="188716"/>
                      <a:pt x="78302" y="190261"/>
                    </a:cubicBezTo>
                    <a:lnTo>
                      <a:pt x="78302" y="190261"/>
                    </a:lnTo>
                    <a:cubicBezTo>
                      <a:pt x="77787" y="190776"/>
                      <a:pt x="77615" y="191120"/>
                      <a:pt x="77615" y="191978"/>
                    </a:cubicBezTo>
                    <a:lnTo>
                      <a:pt x="77615" y="191978"/>
                    </a:lnTo>
                    <a:cubicBezTo>
                      <a:pt x="77615" y="193180"/>
                      <a:pt x="78474" y="195241"/>
                      <a:pt x="80191" y="197988"/>
                    </a:cubicBezTo>
                    <a:lnTo>
                      <a:pt x="80191" y="197988"/>
                    </a:lnTo>
                    <a:cubicBezTo>
                      <a:pt x="81050" y="200908"/>
                      <a:pt x="83969" y="204342"/>
                      <a:pt x="86373" y="204170"/>
                    </a:cubicBezTo>
                    <a:lnTo>
                      <a:pt x="86373" y="204170"/>
                    </a:lnTo>
                    <a:cubicBezTo>
                      <a:pt x="86545" y="204170"/>
                      <a:pt x="87060" y="204170"/>
                      <a:pt x="87232" y="204170"/>
                    </a:cubicBezTo>
                    <a:lnTo>
                      <a:pt x="87232" y="204170"/>
                    </a:lnTo>
                    <a:cubicBezTo>
                      <a:pt x="88606" y="204342"/>
                      <a:pt x="89464" y="199191"/>
                      <a:pt x="90666" y="194726"/>
                    </a:cubicBezTo>
                    <a:lnTo>
                      <a:pt x="90666" y="194726"/>
                    </a:lnTo>
                    <a:cubicBezTo>
                      <a:pt x="90666" y="194554"/>
                      <a:pt x="90666" y="194383"/>
                      <a:pt x="90666" y="194211"/>
                    </a:cubicBezTo>
                    <a:lnTo>
                      <a:pt x="90666" y="194211"/>
                    </a:lnTo>
                    <a:cubicBezTo>
                      <a:pt x="91525" y="187342"/>
                      <a:pt x="98908" y="184938"/>
                      <a:pt x="104231" y="184938"/>
                    </a:cubicBezTo>
                    <a:lnTo>
                      <a:pt x="104231" y="184938"/>
                    </a:lnTo>
                    <a:cubicBezTo>
                      <a:pt x="106464" y="184766"/>
                      <a:pt x="106464" y="184251"/>
                      <a:pt x="106464" y="184251"/>
                    </a:cubicBezTo>
                    <a:lnTo>
                      <a:pt x="106464" y="184251"/>
                    </a:lnTo>
                    <a:cubicBezTo>
                      <a:pt x="106464" y="184251"/>
                      <a:pt x="106464" y="183736"/>
                      <a:pt x="105434" y="183049"/>
                    </a:cubicBezTo>
                    <a:lnTo>
                      <a:pt x="105434" y="183049"/>
                    </a:lnTo>
                    <a:cubicBezTo>
                      <a:pt x="101999" y="180645"/>
                      <a:pt x="92383" y="176868"/>
                      <a:pt x="89121" y="167423"/>
                    </a:cubicBezTo>
                    <a:lnTo>
                      <a:pt x="89121" y="167423"/>
                    </a:lnTo>
                    <a:cubicBezTo>
                      <a:pt x="88777" y="164847"/>
                      <a:pt x="88606" y="162787"/>
                      <a:pt x="88606" y="160898"/>
                    </a:cubicBezTo>
                    <a:lnTo>
                      <a:pt x="88606" y="160898"/>
                    </a:lnTo>
                    <a:cubicBezTo>
                      <a:pt x="88606" y="155918"/>
                      <a:pt x="89979" y="152484"/>
                      <a:pt x="92211" y="150251"/>
                    </a:cubicBezTo>
                    <a:lnTo>
                      <a:pt x="92211" y="150251"/>
                    </a:lnTo>
                    <a:cubicBezTo>
                      <a:pt x="92727" y="149565"/>
                      <a:pt x="92898" y="149221"/>
                      <a:pt x="92898" y="148534"/>
                    </a:cubicBezTo>
                    <a:lnTo>
                      <a:pt x="92898" y="148534"/>
                    </a:lnTo>
                    <a:cubicBezTo>
                      <a:pt x="93070" y="146645"/>
                      <a:pt x="90666" y="144070"/>
                      <a:pt x="90323" y="140464"/>
                    </a:cubicBezTo>
                    <a:lnTo>
                      <a:pt x="90323" y="140464"/>
                    </a:lnTo>
                    <a:cubicBezTo>
                      <a:pt x="90494" y="139090"/>
                      <a:pt x="91181" y="140464"/>
                      <a:pt x="84999" y="138747"/>
                    </a:cubicBezTo>
                    <a:lnTo>
                      <a:pt x="84999" y="138747"/>
                    </a:lnTo>
                    <a:cubicBezTo>
                      <a:pt x="80878" y="135999"/>
                      <a:pt x="73494" y="129817"/>
                      <a:pt x="70403" y="125353"/>
                    </a:cubicBezTo>
                    <a:lnTo>
                      <a:pt x="70403" y="125353"/>
                    </a:lnTo>
                    <a:cubicBezTo>
                      <a:pt x="69030" y="122777"/>
                      <a:pt x="65939" y="120545"/>
                      <a:pt x="65595" y="116767"/>
                    </a:cubicBezTo>
                    <a:lnTo>
                      <a:pt x="65595" y="116767"/>
                    </a:lnTo>
                    <a:cubicBezTo>
                      <a:pt x="65595" y="113848"/>
                      <a:pt x="68686" y="112646"/>
                      <a:pt x="71090" y="112646"/>
                    </a:cubicBezTo>
                    <a:lnTo>
                      <a:pt x="71090" y="112646"/>
                    </a:lnTo>
                    <a:cubicBezTo>
                      <a:pt x="77100" y="112646"/>
                      <a:pt x="82595" y="111444"/>
                      <a:pt x="86888" y="106979"/>
                    </a:cubicBezTo>
                    <a:lnTo>
                      <a:pt x="86888" y="106979"/>
                    </a:lnTo>
                    <a:cubicBezTo>
                      <a:pt x="91696" y="102171"/>
                      <a:pt x="101827" y="90323"/>
                      <a:pt x="104060" y="86030"/>
                    </a:cubicBezTo>
                    <a:lnTo>
                      <a:pt x="104060" y="86030"/>
                    </a:lnTo>
                    <a:cubicBezTo>
                      <a:pt x="105262" y="83110"/>
                      <a:pt x="107838" y="81565"/>
                      <a:pt x="110242" y="81565"/>
                    </a:cubicBezTo>
                    <a:lnTo>
                      <a:pt x="110242" y="81565"/>
                    </a:lnTo>
                    <a:cubicBezTo>
                      <a:pt x="112989" y="81565"/>
                      <a:pt x="115221" y="82767"/>
                      <a:pt x="116939" y="83454"/>
                    </a:cubicBezTo>
                    <a:lnTo>
                      <a:pt x="116939" y="83454"/>
                    </a:lnTo>
                    <a:cubicBezTo>
                      <a:pt x="117454" y="83626"/>
                      <a:pt x="117797" y="83626"/>
                      <a:pt x="117969" y="83626"/>
                    </a:cubicBezTo>
                    <a:lnTo>
                      <a:pt x="117969" y="83626"/>
                    </a:lnTo>
                    <a:cubicBezTo>
                      <a:pt x="118484" y="83626"/>
                      <a:pt x="118656" y="83454"/>
                      <a:pt x="118827" y="81909"/>
                    </a:cubicBezTo>
                    <a:lnTo>
                      <a:pt x="118827" y="81909"/>
                    </a:lnTo>
                    <a:cubicBezTo>
                      <a:pt x="118656" y="79333"/>
                      <a:pt x="117625" y="78131"/>
                      <a:pt x="115050" y="77959"/>
                    </a:cubicBezTo>
                    <a:lnTo>
                      <a:pt x="115050" y="77959"/>
                    </a:lnTo>
                    <a:lnTo>
                      <a:pt x="115050" y="77959"/>
                    </a:lnTo>
                    <a:cubicBezTo>
                      <a:pt x="113332" y="77959"/>
                      <a:pt x="111787" y="77787"/>
                      <a:pt x="110585" y="77787"/>
                    </a:cubicBezTo>
                    <a:lnTo>
                      <a:pt x="110585" y="77787"/>
                    </a:lnTo>
                    <a:cubicBezTo>
                      <a:pt x="108696" y="77959"/>
                      <a:pt x="109039" y="77787"/>
                      <a:pt x="108524" y="78818"/>
                    </a:cubicBezTo>
                    <a:lnTo>
                      <a:pt x="108524" y="78818"/>
                    </a:lnTo>
                    <a:cubicBezTo>
                      <a:pt x="108009" y="82595"/>
                      <a:pt x="104403" y="84999"/>
                      <a:pt x="99939" y="84313"/>
                    </a:cubicBezTo>
                    <a:lnTo>
                      <a:pt x="99939" y="84313"/>
                    </a:lnTo>
                    <a:cubicBezTo>
                      <a:pt x="95989" y="84313"/>
                      <a:pt x="94787" y="84313"/>
                      <a:pt x="92898" y="86201"/>
                    </a:cubicBezTo>
                    <a:lnTo>
                      <a:pt x="92898" y="86201"/>
                    </a:lnTo>
                    <a:cubicBezTo>
                      <a:pt x="90151" y="89292"/>
                      <a:pt x="87060" y="89636"/>
                      <a:pt x="82424" y="89464"/>
                    </a:cubicBezTo>
                    <a:lnTo>
                      <a:pt x="82424" y="89464"/>
                    </a:lnTo>
                    <a:cubicBezTo>
                      <a:pt x="78474" y="89292"/>
                      <a:pt x="75727" y="89979"/>
                      <a:pt x="75727" y="90666"/>
                    </a:cubicBezTo>
                    <a:lnTo>
                      <a:pt x="75727" y="90666"/>
                    </a:lnTo>
                    <a:cubicBezTo>
                      <a:pt x="73494" y="94444"/>
                      <a:pt x="65424" y="101312"/>
                      <a:pt x="60787" y="103201"/>
                    </a:cubicBezTo>
                    <a:lnTo>
                      <a:pt x="60787" y="103201"/>
                    </a:lnTo>
                    <a:cubicBezTo>
                      <a:pt x="59929" y="103716"/>
                      <a:pt x="58898" y="103716"/>
                      <a:pt x="58212" y="103716"/>
                    </a:cubicBezTo>
                    <a:lnTo>
                      <a:pt x="58212" y="103716"/>
                    </a:lnTo>
                    <a:cubicBezTo>
                      <a:pt x="54434" y="103545"/>
                      <a:pt x="50656" y="101484"/>
                      <a:pt x="49282" y="98908"/>
                    </a:cubicBezTo>
                    <a:lnTo>
                      <a:pt x="49282" y="98908"/>
                    </a:lnTo>
                    <a:cubicBezTo>
                      <a:pt x="46192" y="95818"/>
                      <a:pt x="41384" y="87060"/>
                      <a:pt x="41212" y="87060"/>
                    </a:cubicBezTo>
                    <a:lnTo>
                      <a:pt x="41212" y="87060"/>
                    </a:lnTo>
                    <a:lnTo>
                      <a:pt x="43272" y="85858"/>
                    </a:lnTo>
                    <a:lnTo>
                      <a:pt x="41040" y="86888"/>
                    </a:lnTo>
                    <a:cubicBezTo>
                      <a:pt x="38636" y="81737"/>
                      <a:pt x="33313" y="73323"/>
                      <a:pt x="33485" y="69202"/>
                    </a:cubicBezTo>
                    <a:lnTo>
                      <a:pt x="33485" y="69202"/>
                    </a:lnTo>
                    <a:cubicBezTo>
                      <a:pt x="33485" y="69202"/>
                      <a:pt x="33313" y="68858"/>
                      <a:pt x="33141" y="68000"/>
                    </a:cubicBezTo>
                    <a:lnTo>
                      <a:pt x="33141" y="68000"/>
                    </a:lnTo>
                    <a:cubicBezTo>
                      <a:pt x="33313" y="63191"/>
                      <a:pt x="36747" y="48596"/>
                      <a:pt x="41212" y="42414"/>
                    </a:cubicBezTo>
                    <a:lnTo>
                      <a:pt x="41212" y="42414"/>
                    </a:lnTo>
                    <a:cubicBezTo>
                      <a:pt x="44818" y="37777"/>
                      <a:pt x="50141" y="36060"/>
                      <a:pt x="54262" y="36060"/>
                    </a:cubicBezTo>
                    <a:lnTo>
                      <a:pt x="54262" y="36060"/>
                    </a:lnTo>
                    <a:cubicBezTo>
                      <a:pt x="56838" y="36060"/>
                      <a:pt x="59414" y="36576"/>
                      <a:pt x="60444" y="37949"/>
                    </a:cubicBezTo>
                    <a:lnTo>
                      <a:pt x="60444" y="37949"/>
                    </a:lnTo>
                    <a:cubicBezTo>
                      <a:pt x="60959" y="38121"/>
                      <a:pt x="61131" y="38121"/>
                      <a:pt x="61131" y="38121"/>
                    </a:cubicBezTo>
                    <a:lnTo>
                      <a:pt x="61131" y="38121"/>
                    </a:lnTo>
                    <a:cubicBezTo>
                      <a:pt x="61131" y="38121"/>
                      <a:pt x="61989" y="37777"/>
                      <a:pt x="64737" y="35202"/>
                    </a:cubicBezTo>
                    <a:lnTo>
                      <a:pt x="64737" y="35202"/>
                    </a:lnTo>
                    <a:cubicBezTo>
                      <a:pt x="67999" y="34172"/>
                      <a:pt x="74525" y="33141"/>
                      <a:pt x="81393" y="33141"/>
                    </a:cubicBezTo>
                    <a:lnTo>
                      <a:pt x="81393" y="33141"/>
                    </a:lnTo>
                    <a:cubicBezTo>
                      <a:pt x="84141" y="33141"/>
                      <a:pt x="87060" y="33313"/>
                      <a:pt x="89807" y="33656"/>
                    </a:cubicBezTo>
                    <a:lnTo>
                      <a:pt x="89807" y="33656"/>
                    </a:lnTo>
                    <a:cubicBezTo>
                      <a:pt x="98222" y="34858"/>
                      <a:pt x="105605" y="33485"/>
                      <a:pt x="112131" y="36576"/>
                    </a:cubicBezTo>
                    <a:lnTo>
                      <a:pt x="112131" y="36576"/>
                    </a:lnTo>
                    <a:cubicBezTo>
                      <a:pt x="116080" y="39323"/>
                      <a:pt x="118656" y="42585"/>
                      <a:pt x="124494" y="42585"/>
                    </a:cubicBezTo>
                    <a:lnTo>
                      <a:pt x="124494" y="42585"/>
                    </a:lnTo>
                    <a:cubicBezTo>
                      <a:pt x="125181" y="42585"/>
                      <a:pt x="126039" y="42585"/>
                      <a:pt x="127242" y="42414"/>
                    </a:cubicBezTo>
                    <a:lnTo>
                      <a:pt x="127242" y="42414"/>
                    </a:lnTo>
                    <a:cubicBezTo>
                      <a:pt x="135999" y="42414"/>
                      <a:pt x="143555" y="41040"/>
                      <a:pt x="148019" y="34343"/>
                    </a:cubicBezTo>
                    <a:lnTo>
                      <a:pt x="148019" y="34343"/>
                    </a:lnTo>
                    <a:cubicBezTo>
                      <a:pt x="154201" y="26788"/>
                      <a:pt x="157979" y="21464"/>
                      <a:pt x="163989" y="18374"/>
                    </a:cubicBezTo>
                    <a:lnTo>
                      <a:pt x="163989" y="18374"/>
                    </a:lnTo>
                    <a:cubicBezTo>
                      <a:pt x="168797" y="16313"/>
                      <a:pt x="168625" y="13394"/>
                      <a:pt x="168625" y="10818"/>
                    </a:cubicBezTo>
                    <a:lnTo>
                      <a:pt x="168625" y="10818"/>
                    </a:lnTo>
                    <a:lnTo>
                      <a:pt x="168625" y="10646"/>
                    </a:lnTo>
                    <a:cubicBezTo>
                      <a:pt x="168797" y="10475"/>
                      <a:pt x="168282" y="10131"/>
                      <a:pt x="168797" y="9788"/>
                    </a:cubicBezTo>
                    <a:lnTo>
                      <a:pt x="168797" y="9788"/>
                    </a:lnTo>
                    <a:cubicBezTo>
                      <a:pt x="169140" y="8929"/>
                      <a:pt x="169140" y="8071"/>
                      <a:pt x="169140" y="7212"/>
                    </a:cubicBezTo>
                    <a:lnTo>
                      <a:pt x="169140" y="7212"/>
                    </a:lnTo>
                    <a:cubicBezTo>
                      <a:pt x="169140" y="6525"/>
                      <a:pt x="169140" y="6010"/>
                      <a:pt x="168968" y="5667"/>
                    </a:cubicBezTo>
                    <a:lnTo>
                      <a:pt x="168968" y="5667"/>
                    </a:lnTo>
                    <a:cubicBezTo>
                      <a:pt x="168625" y="5667"/>
                      <a:pt x="168110" y="5667"/>
                      <a:pt x="167766" y="5667"/>
                    </a:cubicBezTo>
                    <a:lnTo>
                      <a:pt x="167766" y="5667"/>
                    </a:lnTo>
                    <a:cubicBezTo>
                      <a:pt x="166908" y="5667"/>
                      <a:pt x="166393" y="5495"/>
                      <a:pt x="165878" y="5495"/>
                    </a:cubicBezTo>
                    <a:lnTo>
                      <a:pt x="165878" y="5495"/>
                    </a:lnTo>
                    <a:cubicBezTo>
                      <a:pt x="165534" y="5495"/>
                      <a:pt x="165362" y="5495"/>
                      <a:pt x="165362" y="5495"/>
                    </a:cubicBezTo>
                    <a:lnTo>
                      <a:pt x="165362" y="5495"/>
                    </a:lnTo>
                    <a:cubicBezTo>
                      <a:pt x="165019" y="5495"/>
                      <a:pt x="165019" y="5495"/>
                      <a:pt x="164504" y="6010"/>
                    </a:cubicBezTo>
                    <a:lnTo>
                      <a:pt x="164504" y="6010"/>
                    </a:lnTo>
                    <a:cubicBezTo>
                      <a:pt x="162272" y="11677"/>
                      <a:pt x="154716" y="14768"/>
                      <a:pt x="150080" y="19747"/>
                    </a:cubicBezTo>
                    <a:lnTo>
                      <a:pt x="150080" y="19747"/>
                    </a:lnTo>
                    <a:cubicBezTo>
                      <a:pt x="144928" y="24899"/>
                      <a:pt x="138403" y="30565"/>
                      <a:pt x="130847" y="30737"/>
                    </a:cubicBezTo>
                    <a:lnTo>
                      <a:pt x="130847" y="30737"/>
                    </a:lnTo>
                    <a:lnTo>
                      <a:pt x="130676" y="30737"/>
                    </a:lnTo>
                    <a:cubicBezTo>
                      <a:pt x="126039" y="30737"/>
                      <a:pt x="120373" y="29020"/>
                      <a:pt x="117797" y="29192"/>
                    </a:cubicBezTo>
                    <a:lnTo>
                      <a:pt x="117797" y="29192"/>
                    </a:lnTo>
                    <a:cubicBezTo>
                      <a:pt x="117110" y="29192"/>
                      <a:pt x="117110" y="29192"/>
                      <a:pt x="116767" y="29364"/>
                    </a:cubicBezTo>
                    <a:lnTo>
                      <a:pt x="116767" y="29364"/>
                    </a:lnTo>
                    <a:cubicBezTo>
                      <a:pt x="115736" y="29535"/>
                      <a:pt x="114363" y="32969"/>
                      <a:pt x="110070" y="33485"/>
                    </a:cubicBezTo>
                    <a:lnTo>
                      <a:pt x="110070" y="33485"/>
                    </a:lnTo>
                    <a:cubicBezTo>
                      <a:pt x="108353" y="33485"/>
                      <a:pt x="106979" y="32454"/>
                      <a:pt x="106292" y="31424"/>
                    </a:cubicBezTo>
                    <a:lnTo>
                      <a:pt x="106292" y="31424"/>
                    </a:lnTo>
                    <a:cubicBezTo>
                      <a:pt x="104231" y="29364"/>
                      <a:pt x="99423" y="26788"/>
                      <a:pt x="96676" y="25757"/>
                    </a:cubicBezTo>
                    <a:lnTo>
                      <a:pt x="96676" y="25757"/>
                    </a:lnTo>
                    <a:cubicBezTo>
                      <a:pt x="91181" y="25757"/>
                      <a:pt x="82424" y="24555"/>
                      <a:pt x="76929" y="21808"/>
                    </a:cubicBezTo>
                    <a:lnTo>
                      <a:pt x="76929" y="21808"/>
                    </a:lnTo>
                    <a:cubicBezTo>
                      <a:pt x="72121" y="19747"/>
                      <a:pt x="70575" y="18717"/>
                      <a:pt x="70232" y="18889"/>
                    </a:cubicBezTo>
                    <a:lnTo>
                      <a:pt x="70232" y="18889"/>
                    </a:lnTo>
                    <a:cubicBezTo>
                      <a:pt x="69888" y="18889"/>
                      <a:pt x="69545" y="18889"/>
                      <a:pt x="68858" y="19060"/>
                    </a:cubicBezTo>
                    <a:lnTo>
                      <a:pt x="68858" y="19060"/>
                    </a:lnTo>
                    <a:cubicBezTo>
                      <a:pt x="65939" y="20434"/>
                      <a:pt x="57010" y="23182"/>
                      <a:pt x="54949" y="24212"/>
                    </a:cubicBezTo>
                    <a:lnTo>
                      <a:pt x="54949" y="24212"/>
                    </a:lnTo>
                    <a:cubicBezTo>
                      <a:pt x="54434" y="23010"/>
                      <a:pt x="55808" y="28333"/>
                      <a:pt x="49969" y="29707"/>
                    </a:cubicBezTo>
                    <a:lnTo>
                      <a:pt x="49969" y="29707"/>
                    </a:lnTo>
                    <a:cubicBezTo>
                      <a:pt x="49282" y="29707"/>
                      <a:pt x="48767" y="29535"/>
                      <a:pt x="47909" y="29192"/>
                    </a:cubicBezTo>
                    <a:lnTo>
                      <a:pt x="47909" y="29192"/>
                    </a:lnTo>
                    <a:cubicBezTo>
                      <a:pt x="46535" y="28505"/>
                      <a:pt x="45505" y="27475"/>
                      <a:pt x="44646" y="26788"/>
                    </a:cubicBezTo>
                    <a:lnTo>
                      <a:pt x="44646" y="26788"/>
                    </a:lnTo>
                    <a:cubicBezTo>
                      <a:pt x="44474" y="26616"/>
                      <a:pt x="44303" y="26444"/>
                      <a:pt x="44303" y="26444"/>
                    </a:cubicBezTo>
                    <a:lnTo>
                      <a:pt x="44303" y="26444"/>
                    </a:lnTo>
                    <a:cubicBezTo>
                      <a:pt x="41727" y="29192"/>
                      <a:pt x="33485" y="41212"/>
                      <a:pt x="31252" y="43101"/>
                    </a:cubicBezTo>
                    <a:lnTo>
                      <a:pt x="31252" y="43101"/>
                    </a:lnTo>
                    <a:cubicBezTo>
                      <a:pt x="31252" y="43272"/>
                      <a:pt x="31252" y="43444"/>
                      <a:pt x="31252" y="43616"/>
                    </a:cubicBezTo>
                    <a:lnTo>
                      <a:pt x="31252" y="43616"/>
                    </a:lnTo>
                    <a:cubicBezTo>
                      <a:pt x="31081" y="45161"/>
                      <a:pt x="32626" y="47394"/>
                      <a:pt x="32969" y="50485"/>
                    </a:cubicBezTo>
                    <a:lnTo>
                      <a:pt x="32969" y="50485"/>
                    </a:lnTo>
                    <a:cubicBezTo>
                      <a:pt x="33141" y="52030"/>
                      <a:pt x="31767" y="54262"/>
                      <a:pt x="29878" y="54777"/>
                    </a:cubicBezTo>
                    <a:lnTo>
                      <a:pt x="29878" y="54777"/>
                    </a:lnTo>
                    <a:cubicBezTo>
                      <a:pt x="27474" y="55464"/>
                      <a:pt x="25070" y="57868"/>
                      <a:pt x="25242" y="58555"/>
                    </a:cubicBezTo>
                    <a:lnTo>
                      <a:pt x="25242" y="58555"/>
                    </a:lnTo>
                    <a:cubicBezTo>
                      <a:pt x="25242" y="58727"/>
                      <a:pt x="25242" y="59070"/>
                      <a:pt x="25586" y="59414"/>
                    </a:cubicBezTo>
                    <a:lnTo>
                      <a:pt x="25586" y="59414"/>
                    </a:lnTo>
                    <a:cubicBezTo>
                      <a:pt x="29878" y="61818"/>
                      <a:pt x="30737" y="65424"/>
                      <a:pt x="30394" y="69030"/>
                    </a:cubicBezTo>
                    <a:lnTo>
                      <a:pt x="30394" y="69030"/>
                    </a:lnTo>
                    <a:cubicBezTo>
                      <a:pt x="30394" y="69889"/>
                      <a:pt x="30737" y="71606"/>
                      <a:pt x="30737" y="73666"/>
                    </a:cubicBezTo>
                    <a:lnTo>
                      <a:pt x="30737" y="73666"/>
                    </a:lnTo>
                    <a:cubicBezTo>
                      <a:pt x="30737" y="75727"/>
                      <a:pt x="30394" y="78131"/>
                      <a:pt x="28505" y="80878"/>
                    </a:cubicBezTo>
                    <a:lnTo>
                      <a:pt x="28505" y="80878"/>
                    </a:lnTo>
                    <a:cubicBezTo>
                      <a:pt x="26616" y="82595"/>
                      <a:pt x="17515" y="97191"/>
                      <a:pt x="16656" y="102514"/>
                    </a:cubicBezTo>
                    <a:lnTo>
                      <a:pt x="16656" y="102514"/>
                    </a:lnTo>
                    <a:cubicBezTo>
                      <a:pt x="15454" y="108181"/>
                      <a:pt x="17000" y="117282"/>
                      <a:pt x="12707" y="123464"/>
                    </a:cubicBezTo>
                    <a:lnTo>
                      <a:pt x="12707" y="123464"/>
                    </a:lnTo>
                    <a:cubicBezTo>
                      <a:pt x="10475" y="127413"/>
                      <a:pt x="11848" y="132908"/>
                      <a:pt x="7556" y="140292"/>
                    </a:cubicBezTo>
                    <a:lnTo>
                      <a:pt x="7556" y="140292"/>
                    </a:lnTo>
                    <a:cubicBezTo>
                      <a:pt x="5667" y="142696"/>
                      <a:pt x="4121" y="148363"/>
                      <a:pt x="4293" y="152655"/>
                    </a:cubicBezTo>
                    <a:lnTo>
                      <a:pt x="4293" y="152655"/>
                    </a:lnTo>
                    <a:cubicBezTo>
                      <a:pt x="4293" y="155060"/>
                      <a:pt x="4808" y="157120"/>
                      <a:pt x="5323" y="157979"/>
                    </a:cubicBezTo>
                    <a:lnTo>
                      <a:pt x="5323" y="157979"/>
                    </a:lnTo>
                    <a:cubicBezTo>
                      <a:pt x="6353" y="160211"/>
                      <a:pt x="7384" y="160383"/>
                      <a:pt x="7556" y="160383"/>
                    </a:cubicBezTo>
                    <a:lnTo>
                      <a:pt x="7556" y="160383"/>
                    </a:lnTo>
                    <a:cubicBezTo>
                      <a:pt x="7727" y="160383"/>
                      <a:pt x="8757" y="160211"/>
                      <a:pt x="10303" y="157292"/>
                    </a:cubicBezTo>
                    <a:lnTo>
                      <a:pt x="10303" y="157292"/>
                    </a:lnTo>
                    <a:cubicBezTo>
                      <a:pt x="11677" y="155918"/>
                      <a:pt x="13050" y="154888"/>
                      <a:pt x="14939" y="154888"/>
                    </a:cubicBezTo>
                    <a:lnTo>
                      <a:pt x="14939" y="154888"/>
                    </a:lnTo>
                    <a:cubicBezTo>
                      <a:pt x="18373" y="155060"/>
                      <a:pt x="19747" y="158151"/>
                      <a:pt x="19747" y="160726"/>
                    </a:cubicBezTo>
                    <a:lnTo>
                      <a:pt x="19747" y="160726"/>
                    </a:lnTo>
                    <a:cubicBezTo>
                      <a:pt x="19747" y="161585"/>
                      <a:pt x="19576" y="162443"/>
                      <a:pt x="19404" y="162787"/>
                    </a:cubicBezTo>
                    <a:lnTo>
                      <a:pt x="19404" y="162787"/>
                    </a:lnTo>
                    <a:cubicBezTo>
                      <a:pt x="19404" y="167767"/>
                      <a:pt x="19576" y="175665"/>
                      <a:pt x="20262" y="176696"/>
                    </a:cubicBezTo>
                    <a:lnTo>
                      <a:pt x="20262" y="176696"/>
                    </a:lnTo>
                    <a:cubicBezTo>
                      <a:pt x="22838" y="180130"/>
                      <a:pt x="23353" y="182019"/>
                      <a:pt x="23181" y="185625"/>
                    </a:cubicBezTo>
                    <a:lnTo>
                      <a:pt x="23181" y="185625"/>
                    </a:lnTo>
                    <a:cubicBezTo>
                      <a:pt x="23181" y="185797"/>
                      <a:pt x="23181" y="186140"/>
                      <a:pt x="23181" y="186312"/>
                    </a:cubicBezTo>
                    <a:lnTo>
                      <a:pt x="23181" y="186312"/>
                    </a:lnTo>
                    <a:cubicBezTo>
                      <a:pt x="23181" y="190261"/>
                      <a:pt x="23181" y="202281"/>
                      <a:pt x="20606" y="207776"/>
                    </a:cubicBezTo>
                    <a:lnTo>
                      <a:pt x="20606" y="207776"/>
                    </a:lnTo>
                    <a:cubicBezTo>
                      <a:pt x="20262" y="209493"/>
                      <a:pt x="19919" y="212756"/>
                      <a:pt x="19919" y="215675"/>
                    </a:cubicBezTo>
                    <a:lnTo>
                      <a:pt x="19919" y="215675"/>
                    </a:lnTo>
                    <a:cubicBezTo>
                      <a:pt x="20262" y="218938"/>
                      <a:pt x="20606" y="221857"/>
                      <a:pt x="20949" y="223059"/>
                    </a:cubicBezTo>
                    <a:lnTo>
                      <a:pt x="20949" y="223059"/>
                    </a:lnTo>
                    <a:lnTo>
                      <a:pt x="20949" y="223059"/>
                    </a:lnTo>
                    <a:lnTo>
                      <a:pt x="20949" y="223059"/>
                    </a:lnTo>
                    <a:close/>
                    <a:moveTo>
                      <a:pt x="91696" y="196787"/>
                    </a:moveTo>
                    <a:cubicBezTo>
                      <a:pt x="91696" y="196787"/>
                      <a:pt x="91696" y="196787"/>
                      <a:pt x="91696" y="196787"/>
                    </a:cubicBezTo>
                    <a:lnTo>
                      <a:pt x="91696" y="196787"/>
                    </a:lnTo>
                    <a:cubicBezTo>
                      <a:pt x="91696" y="196787"/>
                      <a:pt x="91696" y="196787"/>
                      <a:pt x="91696" y="196787"/>
                    </a:cubicBezTo>
                    <a:lnTo>
                      <a:pt x="91696" y="196787"/>
                    </a:lnTo>
                    <a:close/>
                    <a:moveTo>
                      <a:pt x="91525" y="196787"/>
                    </a:moveTo>
                    <a:cubicBezTo>
                      <a:pt x="91525" y="196787"/>
                      <a:pt x="91525" y="196787"/>
                      <a:pt x="91525" y="196787"/>
                    </a:cubicBezTo>
                    <a:lnTo>
                      <a:pt x="91525" y="196787"/>
                    </a:lnTo>
                    <a:cubicBezTo>
                      <a:pt x="91525" y="196787"/>
                      <a:pt x="91525" y="196787"/>
                      <a:pt x="91525" y="196787"/>
                    </a:cubicBezTo>
                    <a:lnTo>
                      <a:pt x="91525" y="196787"/>
                    </a:lnTo>
                    <a:close/>
                    <a:moveTo>
                      <a:pt x="91181" y="196443"/>
                    </a:moveTo>
                    <a:lnTo>
                      <a:pt x="91181" y="196443"/>
                    </a:lnTo>
                    <a:lnTo>
                      <a:pt x="91181" y="196443"/>
                    </a:lnTo>
                    <a:lnTo>
                      <a:pt x="91181" y="196443"/>
                    </a:lnTo>
                    <a:lnTo>
                      <a:pt x="91181" y="196443"/>
                    </a:lnTo>
                    <a:lnTo>
                      <a:pt x="91181" y="1964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7">
              <a:extLst>
                <a:ext uri="{FF2B5EF4-FFF2-40B4-BE49-F238E27FC236}">
                  <a16:creationId xmlns:a16="http://schemas.microsoft.com/office/drawing/2014/main" xmlns="" id="{3AB98F9C-5FA5-4187-BA45-EEE0C4A36917}"/>
                </a:ext>
              </a:extLst>
            </p:cNvPr>
            <p:cNvGrpSpPr/>
            <p:nvPr/>
          </p:nvGrpSpPr>
          <p:grpSpPr>
            <a:xfrm>
              <a:off x="4169708" y="3771279"/>
              <a:ext cx="20606" cy="13050"/>
              <a:chOff x="4169708" y="3771279"/>
              <a:chExt cx="20606" cy="13050"/>
            </a:xfrm>
            <a:solidFill>
              <a:srgbClr val="B4B4B4"/>
            </a:solidFill>
          </p:grpSpPr>
          <p:sp>
            <p:nvSpPr>
              <p:cNvPr id="3637" name="任意多边形: 形状 3636">
                <a:extLst>
                  <a:ext uri="{FF2B5EF4-FFF2-40B4-BE49-F238E27FC236}">
                    <a16:creationId xmlns:a16="http://schemas.microsoft.com/office/drawing/2014/main" xmlns="" id="{745A05A8-1772-4400-BD1B-5FE825A6AEAA}"/>
                  </a:ext>
                </a:extLst>
              </p:cNvPr>
              <p:cNvSpPr/>
              <p:nvPr/>
            </p:nvSpPr>
            <p:spPr>
              <a:xfrm>
                <a:off x="4172027" y="3773678"/>
                <a:ext cx="15882" cy="8075"/>
              </a:xfrm>
              <a:custGeom>
                <a:avLst/>
                <a:gdLst>
                  <a:gd name="connsiteX0" fmla="*/ 7125 w 15882"/>
                  <a:gd name="connsiteY0" fmla="*/ 8076 h 8075"/>
                  <a:gd name="connsiteX1" fmla="*/ 15883 w 15882"/>
                  <a:gd name="connsiteY1" fmla="*/ 4298 h 8075"/>
                  <a:gd name="connsiteX2" fmla="*/ 5752 w 15882"/>
                  <a:gd name="connsiteY2" fmla="*/ 521 h 8075"/>
                  <a:gd name="connsiteX3" fmla="*/ 1974 w 15882"/>
                  <a:gd name="connsiteY3" fmla="*/ 5672 h 8075"/>
                  <a:gd name="connsiteX4" fmla="*/ 7125 w 15882"/>
                  <a:gd name="connsiteY4" fmla="*/ 8076 h 8075"/>
                  <a:gd name="connsiteX5" fmla="*/ 7125 w 15882"/>
                  <a:gd name="connsiteY5" fmla="*/ 8076 h 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82" h="8075">
                    <a:moveTo>
                      <a:pt x="7125" y="8076"/>
                    </a:moveTo>
                    <a:cubicBezTo>
                      <a:pt x="10903" y="8076"/>
                      <a:pt x="15883" y="6874"/>
                      <a:pt x="15883" y="4298"/>
                    </a:cubicBezTo>
                    <a:cubicBezTo>
                      <a:pt x="15883" y="521"/>
                      <a:pt x="12105" y="-853"/>
                      <a:pt x="5752" y="521"/>
                    </a:cubicBezTo>
                    <a:cubicBezTo>
                      <a:pt x="-1804" y="1894"/>
                      <a:pt x="-602" y="4298"/>
                      <a:pt x="1974" y="5672"/>
                    </a:cubicBezTo>
                    <a:cubicBezTo>
                      <a:pt x="3347" y="8076"/>
                      <a:pt x="7125" y="8076"/>
                      <a:pt x="7125" y="8076"/>
                    </a:cubicBezTo>
                    <a:lnTo>
                      <a:pt x="7125" y="80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8" name="任意多边形: 形状 3637">
                <a:extLst>
                  <a:ext uri="{FF2B5EF4-FFF2-40B4-BE49-F238E27FC236}">
                    <a16:creationId xmlns:a16="http://schemas.microsoft.com/office/drawing/2014/main" xmlns="" id="{95DADD7D-20F0-4951-A615-648D9D6D6C32}"/>
                  </a:ext>
                </a:extLst>
              </p:cNvPr>
              <p:cNvSpPr/>
              <p:nvPr/>
            </p:nvSpPr>
            <p:spPr>
              <a:xfrm>
                <a:off x="4169708" y="3771279"/>
                <a:ext cx="20606" cy="13050"/>
              </a:xfrm>
              <a:custGeom>
                <a:avLst/>
                <a:gdLst>
                  <a:gd name="connsiteX0" fmla="*/ 8414 w 20606"/>
                  <a:gd name="connsiteY0" fmla="*/ 12879 h 13050"/>
                  <a:gd name="connsiteX1" fmla="*/ 8414 w 20606"/>
                  <a:gd name="connsiteY1" fmla="*/ 12879 h 13050"/>
                  <a:gd name="connsiteX2" fmla="*/ 3263 w 20606"/>
                  <a:gd name="connsiteY2" fmla="*/ 10131 h 13050"/>
                  <a:gd name="connsiteX3" fmla="*/ 3263 w 20606"/>
                  <a:gd name="connsiteY3" fmla="*/ 10131 h 13050"/>
                  <a:gd name="connsiteX4" fmla="*/ 0 w 20606"/>
                  <a:gd name="connsiteY4" fmla="*/ 5839 h 13050"/>
                  <a:gd name="connsiteX5" fmla="*/ 0 w 20606"/>
                  <a:gd name="connsiteY5" fmla="*/ 5839 h 13050"/>
                  <a:gd name="connsiteX6" fmla="*/ 7556 w 20606"/>
                  <a:gd name="connsiteY6" fmla="*/ 515 h 13050"/>
                  <a:gd name="connsiteX7" fmla="*/ 7556 w 20606"/>
                  <a:gd name="connsiteY7" fmla="*/ 515 h 13050"/>
                  <a:gd name="connsiteX8" fmla="*/ 12364 w 20606"/>
                  <a:gd name="connsiteY8" fmla="*/ 0 h 13050"/>
                  <a:gd name="connsiteX9" fmla="*/ 12364 w 20606"/>
                  <a:gd name="connsiteY9" fmla="*/ 0 h 13050"/>
                  <a:gd name="connsiteX10" fmla="*/ 20606 w 20606"/>
                  <a:gd name="connsiteY10" fmla="*/ 6697 h 13050"/>
                  <a:gd name="connsiteX11" fmla="*/ 20606 w 20606"/>
                  <a:gd name="connsiteY11" fmla="*/ 6697 h 13050"/>
                  <a:gd name="connsiteX12" fmla="*/ 17000 w 20606"/>
                  <a:gd name="connsiteY12" fmla="*/ 8243 h 13050"/>
                  <a:gd name="connsiteX13" fmla="*/ 16656 w 20606"/>
                  <a:gd name="connsiteY13" fmla="*/ 8758 h 13050"/>
                  <a:gd name="connsiteX14" fmla="*/ 17000 w 20606"/>
                  <a:gd name="connsiteY14" fmla="*/ 8929 h 13050"/>
                  <a:gd name="connsiteX15" fmla="*/ 17000 w 20606"/>
                  <a:gd name="connsiteY15" fmla="*/ 8929 h 13050"/>
                  <a:gd name="connsiteX16" fmla="*/ 19060 w 20606"/>
                  <a:gd name="connsiteY16" fmla="*/ 9101 h 13050"/>
                  <a:gd name="connsiteX17" fmla="*/ 19060 w 20606"/>
                  <a:gd name="connsiteY17" fmla="*/ 9101 h 13050"/>
                  <a:gd name="connsiteX18" fmla="*/ 20434 w 20606"/>
                  <a:gd name="connsiteY18" fmla="*/ 7899 h 13050"/>
                  <a:gd name="connsiteX19" fmla="*/ 20434 w 20606"/>
                  <a:gd name="connsiteY19" fmla="*/ 7899 h 13050"/>
                  <a:gd name="connsiteX20" fmla="*/ 9444 w 20606"/>
                  <a:gd name="connsiteY20" fmla="*/ 13051 h 13050"/>
                  <a:gd name="connsiteX21" fmla="*/ 9444 w 20606"/>
                  <a:gd name="connsiteY21" fmla="*/ 13051 h 13050"/>
                  <a:gd name="connsiteX22" fmla="*/ 9444 w 20606"/>
                  <a:gd name="connsiteY22" fmla="*/ 10647 h 13050"/>
                  <a:gd name="connsiteX23" fmla="*/ 11162 w 20606"/>
                  <a:gd name="connsiteY23" fmla="*/ 8929 h 13050"/>
                  <a:gd name="connsiteX24" fmla="*/ 9444 w 20606"/>
                  <a:gd name="connsiteY24" fmla="*/ 10647 h 13050"/>
                  <a:gd name="connsiteX25" fmla="*/ 9444 w 20606"/>
                  <a:gd name="connsiteY25" fmla="*/ 13051 h 13050"/>
                  <a:gd name="connsiteX26" fmla="*/ 8414 w 20606"/>
                  <a:gd name="connsiteY26" fmla="*/ 13051 h 13050"/>
                  <a:gd name="connsiteX27" fmla="*/ 8414 w 20606"/>
                  <a:gd name="connsiteY27" fmla="*/ 12879 h 13050"/>
                  <a:gd name="connsiteX28" fmla="*/ 9444 w 20606"/>
                  <a:gd name="connsiteY28" fmla="*/ 8071 h 13050"/>
                  <a:gd name="connsiteX29" fmla="*/ 14424 w 20606"/>
                  <a:gd name="connsiteY29" fmla="*/ 7212 h 13050"/>
                  <a:gd name="connsiteX30" fmla="*/ 14424 w 20606"/>
                  <a:gd name="connsiteY30" fmla="*/ 7212 h 13050"/>
                  <a:gd name="connsiteX31" fmla="*/ 15798 w 20606"/>
                  <a:gd name="connsiteY31" fmla="*/ 6697 h 13050"/>
                  <a:gd name="connsiteX32" fmla="*/ 15798 w 20606"/>
                  <a:gd name="connsiteY32" fmla="*/ 6697 h 13050"/>
                  <a:gd name="connsiteX33" fmla="*/ 15798 w 20606"/>
                  <a:gd name="connsiteY33" fmla="*/ 6525 h 13050"/>
                  <a:gd name="connsiteX34" fmla="*/ 15798 w 20606"/>
                  <a:gd name="connsiteY34" fmla="*/ 6525 h 13050"/>
                  <a:gd name="connsiteX35" fmla="*/ 15798 w 20606"/>
                  <a:gd name="connsiteY35" fmla="*/ 6525 h 13050"/>
                  <a:gd name="connsiteX36" fmla="*/ 12364 w 20606"/>
                  <a:gd name="connsiteY36" fmla="*/ 4808 h 13050"/>
                  <a:gd name="connsiteX37" fmla="*/ 12364 w 20606"/>
                  <a:gd name="connsiteY37" fmla="*/ 4808 h 13050"/>
                  <a:gd name="connsiteX38" fmla="*/ 8586 w 20606"/>
                  <a:gd name="connsiteY38" fmla="*/ 5323 h 13050"/>
                  <a:gd name="connsiteX39" fmla="*/ 8586 w 20606"/>
                  <a:gd name="connsiteY39" fmla="*/ 5323 h 13050"/>
                  <a:gd name="connsiteX40" fmla="*/ 5495 w 20606"/>
                  <a:gd name="connsiteY40" fmla="*/ 6010 h 13050"/>
                  <a:gd name="connsiteX41" fmla="*/ 5495 w 20606"/>
                  <a:gd name="connsiteY41" fmla="*/ 6010 h 13050"/>
                  <a:gd name="connsiteX42" fmla="*/ 6525 w 20606"/>
                  <a:gd name="connsiteY42" fmla="*/ 6869 h 13050"/>
                  <a:gd name="connsiteX43" fmla="*/ 6525 w 20606"/>
                  <a:gd name="connsiteY43" fmla="*/ 6869 h 13050"/>
                  <a:gd name="connsiteX44" fmla="*/ 9444 w 20606"/>
                  <a:gd name="connsiteY44" fmla="*/ 8071 h 13050"/>
                  <a:gd name="connsiteX45" fmla="*/ 9444 w 20606"/>
                  <a:gd name="connsiteY45" fmla="*/ 8071 h 13050"/>
                  <a:gd name="connsiteX46" fmla="*/ 9444 w 20606"/>
                  <a:gd name="connsiteY46" fmla="*/ 8071 h 13050"/>
                  <a:gd name="connsiteX47" fmla="*/ 9444 w 20606"/>
                  <a:gd name="connsiteY47" fmla="*/ 8071 h 13050"/>
                  <a:gd name="connsiteX48" fmla="*/ 20606 w 20606"/>
                  <a:gd name="connsiteY48" fmla="*/ 6697 h 13050"/>
                  <a:gd name="connsiteX49" fmla="*/ 20606 w 20606"/>
                  <a:gd name="connsiteY49" fmla="*/ 6697 h 13050"/>
                  <a:gd name="connsiteX50" fmla="*/ 20263 w 20606"/>
                  <a:gd name="connsiteY50" fmla="*/ 7727 h 13050"/>
                  <a:gd name="connsiteX51" fmla="*/ 20263 w 20606"/>
                  <a:gd name="connsiteY51" fmla="*/ 7727 h 13050"/>
                  <a:gd name="connsiteX52" fmla="*/ 20606 w 20606"/>
                  <a:gd name="connsiteY52" fmla="*/ 6697 h 13050"/>
                  <a:gd name="connsiteX53" fmla="*/ 20606 w 20606"/>
                  <a:gd name="connsiteY53" fmla="*/ 6697 h 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0606" h="13050">
                    <a:moveTo>
                      <a:pt x="8414" y="12879"/>
                    </a:moveTo>
                    <a:lnTo>
                      <a:pt x="8414" y="12879"/>
                    </a:lnTo>
                    <a:cubicBezTo>
                      <a:pt x="6869" y="12707"/>
                      <a:pt x="4121" y="12364"/>
                      <a:pt x="3263" y="10131"/>
                    </a:cubicBezTo>
                    <a:lnTo>
                      <a:pt x="3263" y="10131"/>
                    </a:lnTo>
                    <a:cubicBezTo>
                      <a:pt x="1889" y="9444"/>
                      <a:pt x="172" y="8414"/>
                      <a:pt x="0" y="5839"/>
                    </a:cubicBezTo>
                    <a:lnTo>
                      <a:pt x="0" y="5839"/>
                    </a:lnTo>
                    <a:cubicBezTo>
                      <a:pt x="515" y="2232"/>
                      <a:pt x="3435" y="1374"/>
                      <a:pt x="7556" y="515"/>
                    </a:cubicBezTo>
                    <a:lnTo>
                      <a:pt x="7556" y="515"/>
                    </a:lnTo>
                    <a:cubicBezTo>
                      <a:pt x="9273" y="172"/>
                      <a:pt x="10818" y="0"/>
                      <a:pt x="12364" y="0"/>
                    </a:cubicBezTo>
                    <a:lnTo>
                      <a:pt x="12364" y="0"/>
                    </a:lnTo>
                    <a:cubicBezTo>
                      <a:pt x="16485" y="0"/>
                      <a:pt x="20606" y="2232"/>
                      <a:pt x="20606" y="6697"/>
                    </a:cubicBezTo>
                    <a:lnTo>
                      <a:pt x="20606" y="6697"/>
                    </a:lnTo>
                    <a:lnTo>
                      <a:pt x="17000" y="8243"/>
                    </a:lnTo>
                    <a:lnTo>
                      <a:pt x="16656" y="8758"/>
                    </a:lnTo>
                    <a:cubicBezTo>
                      <a:pt x="16828" y="8758"/>
                      <a:pt x="16828" y="8758"/>
                      <a:pt x="17000" y="8929"/>
                    </a:cubicBezTo>
                    <a:lnTo>
                      <a:pt x="17000" y="8929"/>
                    </a:lnTo>
                    <a:cubicBezTo>
                      <a:pt x="17172" y="9101"/>
                      <a:pt x="17687" y="9273"/>
                      <a:pt x="19060" y="9101"/>
                    </a:cubicBezTo>
                    <a:lnTo>
                      <a:pt x="19060" y="9101"/>
                    </a:lnTo>
                    <a:cubicBezTo>
                      <a:pt x="19747" y="8758"/>
                      <a:pt x="20263" y="8243"/>
                      <a:pt x="20434" y="7899"/>
                    </a:cubicBezTo>
                    <a:lnTo>
                      <a:pt x="20434" y="7899"/>
                    </a:lnTo>
                    <a:cubicBezTo>
                      <a:pt x="18889" y="12879"/>
                      <a:pt x="13222" y="12707"/>
                      <a:pt x="9444" y="13051"/>
                    </a:cubicBezTo>
                    <a:lnTo>
                      <a:pt x="9444" y="13051"/>
                    </a:lnTo>
                    <a:lnTo>
                      <a:pt x="9444" y="10647"/>
                    </a:lnTo>
                    <a:lnTo>
                      <a:pt x="11162" y="8929"/>
                    </a:lnTo>
                    <a:lnTo>
                      <a:pt x="9444" y="10647"/>
                    </a:lnTo>
                    <a:lnTo>
                      <a:pt x="9444" y="13051"/>
                    </a:lnTo>
                    <a:lnTo>
                      <a:pt x="8414" y="13051"/>
                    </a:lnTo>
                    <a:lnTo>
                      <a:pt x="8414" y="12879"/>
                    </a:lnTo>
                    <a:close/>
                    <a:moveTo>
                      <a:pt x="9444" y="8071"/>
                    </a:moveTo>
                    <a:cubicBezTo>
                      <a:pt x="10990" y="8071"/>
                      <a:pt x="13051" y="7727"/>
                      <a:pt x="14424" y="7212"/>
                    </a:cubicBezTo>
                    <a:lnTo>
                      <a:pt x="14424" y="7212"/>
                    </a:lnTo>
                    <a:cubicBezTo>
                      <a:pt x="15798" y="6697"/>
                      <a:pt x="15798" y="6697"/>
                      <a:pt x="15798" y="6697"/>
                    </a:cubicBezTo>
                    <a:lnTo>
                      <a:pt x="15798" y="6697"/>
                    </a:lnTo>
                    <a:lnTo>
                      <a:pt x="15798" y="6525"/>
                    </a:lnTo>
                    <a:cubicBezTo>
                      <a:pt x="15798" y="6525"/>
                      <a:pt x="15798" y="6525"/>
                      <a:pt x="15798" y="6525"/>
                    </a:cubicBezTo>
                    <a:lnTo>
                      <a:pt x="15798" y="6525"/>
                    </a:lnTo>
                    <a:cubicBezTo>
                      <a:pt x="15626" y="5323"/>
                      <a:pt x="15455" y="5152"/>
                      <a:pt x="12364" y="4808"/>
                    </a:cubicBezTo>
                    <a:lnTo>
                      <a:pt x="12364" y="4808"/>
                    </a:lnTo>
                    <a:cubicBezTo>
                      <a:pt x="11333" y="4808"/>
                      <a:pt x="10131" y="4980"/>
                      <a:pt x="8586" y="5323"/>
                    </a:cubicBezTo>
                    <a:lnTo>
                      <a:pt x="8586" y="5323"/>
                    </a:lnTo>
                    <a:cubicBezTo>
                      <a:pt x="7212" y="5495"/>
                      <a:pt x="6182" y="5839"/>
                      <a:pt x="5495" y="6010"/>
                    </a:cubicBezTo>
                    <a:lnTo>
                      <a:pt x="5495" y="6010"/>
                    </a:lnTo>
                    <a:cubicBezTo>
                      <a:pt x="5667" y="6182"/>
                      <a:pt x="6010" y="6525"/>
                      <a:pt x="6525" y="6869"/>
                    </a:cubicBezTo>
                    <a:lnTo>
                      <a:pt x="6525" y="6869"/>
                    </a:lnTo>
                    <a:cubicBezTo>
                      <a:pt x="6525" y="7727"/>
                      <a:pt x="9273" y="8071"/>
                      <a:pt x="9444" y="8071"/>
                    </a:cubicBezTo>
                    <a:lnTo>
                      <a:pt x="9444" y="8071"/>
                    </a:lnTo>
                    <a:lnTo>
                      <a:pt x="9444" y="8071"/>
                    </a:lnTo>
                    <a:lnTo>
                      <a:pt x="9444" y="8071"/>
                    </a:lnTo>
                    <a:close/>
                    <a:moveTo>
                      <a:pt x="20606" y="6697"/>
                    </a:moveTo>
                    <a:lnTo>
                      <a:pt x="20606" y="6697"/>
                    </a:lnTo>
                    <a:cubicBezTo>
                      <a:pt x="20606" y="6697"/>
                      <a:pt x="20606" y="7212"/>
                      <a:pt x="20263" y="7727"/>
                    </a:cubicBezTo>
                    <a:lnTo>
                      <a:pt x="20263" y="7727"/>
                    </a:lnTo>
                    <a:cubicBezTo>
                      <a:pt x="20434" y="7384"/>
                      <a:pt x="20606" y="7040"/>
                      <a:pt x="20606" y="6697"/>
                    </a:cubicBezTo>
                    <a:lnTo>
                      <a:pt x="20606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" name="图形 7">
              <a:extLst>
                <a:ext uri="{FF2B5EF4-FFF2-40B4-BE49-F238E27FC236}">
                  <a16:creationId xmlns:a16="http://schemas.microsoft.com/office/drawing/2014/main" xmlns="" id="{D785343E-7C2D-442D-AEE7-CF8243C2E704}"/>
                </a:ext>
              </a:extLst>
            </p:cNvPr>
            <p:cNvGrpSpPr/>
            <p:nvPr/>
          </p:nvGrpSpPr>
          <p:grpSpPr>
            <a:xfrm>
              <a:off x="4208516" y="3790168"/>
              <a:ext cx="29535" cy="12548"/>
              <a:chOff x="4208516" y="3790168"/>
              <a:chExt cx="29535" cy="12548"/>
            </a:xfrm>
            <a:solidFill>
              <a:srgbClr val="B4B4B4"/>
            </a:solidFill>
          </p:grpSpPr>
          <p:sp>
            <p:nvSpPr>
              <p:cNvPr id="3635" name="任意多边形: 形状 3634">
                <a:extLst>
                  <a:ext uri="{FF2B5EF4-FFF2-40B4-BE49-F238E27FC236}">
                    <a16:creationId xmlns:a16="http://schemas.microsoft.com/office/drawing/2014/main" xmlns="" id="{FE675BA2-D2D6-47B6-90BA-CCBCECAD75E7}"/>
                  </a:ext>
                </a:extLst>
              </p:cNvPr>
              <p:cNvSpPr/>
              <p:nvPr/>
            </p:nvSpPr>
            <p:spPr>
              <a:xfrm>
                <a:off x="4210912" y="3792844"/>
                <a:ext cx="24809" cy="7835"/>
              </a:xfrm>
              <a:custGeom>
                <a:avLst/>
                <a:gdLst>
                  <a:gd name="connsiteX0" fmla="*/ 17352 w 24809"/>
                  <a:gd name="connsiteY0" fmla="*/ 5395 h 7835"/>
                  <a:gd name="connsiteX1" fmla="*/ 4816 w 24809"/>
                  <a:gd name="connsiteY1" fmla="*/ 6769 h 7835"/>
                  <a:gd name="connsiteX2" fmla="*/ 1039 w 24809"/>
                  <a:gd name="connsiteY2" fmla="*/ 4193 h 7835"/>
                  <a:gd name="connsiteX3" fmla="*/ 11170 w 24809"/>
                  <a:gd name="connsiteY3" fmla="*/ 416 h 7835"/>
                  <a:gd name="connsiteX4" fmla="*/ 23705 w 24809"/>
                  <a:gd name="connsiteY4" fmla="*/ 416 h 7835"/>
                  <a:gd name="connsiteX5" fmla="*/ 22503 w 24809"/>
                  <a:gd name="connsiteY5" fmla="*/ 4193 h 7835"/>
                  <a:gd name="connsiteX6" fmla="*/ 17352 w 24809"/>
                  <a:gd name="connsiteY6" fmla="*/ 5395 h 7835"/>
                  <a:gd name="connsiteX7" fmla="*/ 17352 w 24809"/>
                  <a:gd name="connsiteY7" fmla="*/ 5395 h 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09" h="7835">
                    <a:moveTo>
                      <a:pt x="17352" y="5395"/>
                    </a:moveTo>
                    <a:cubicBezTo>
                      <a:pt x="10998" y="5395"/>
                      <a:pt x="9796" y="5395"/>
                      <a:pt x="4816" y="6769"/>
                    </a:cubicBezTo>
                    <a:cubicBezTo>
                      <a:pt x="1039" y="9345"/>
                      <a:pt x="-1537" y="6769"/>
                      <a:pt x="1039" y="4193"/>
                    </a:cubicBezTo>
                    <a:cubicBezTo>
                      <a:pt x="3614" y="1617"/>
                      <a:pt x="6018" y="-958"/>
                      <a:pt x="11170" y="416"/>
                    </a:cubicBezTo>
                    <a:cubicBezTo>
                      <a:pt x="16150" y="1617"/>
                      <a:pt x="21301" y="-958"/>
                      <a:pt x="23705" y="416"/>
                    </a:cubicBezTo>
                    <a:cubicBezTo>
                      <a:pt x="26281" y="1617"/>
                      <a:pt x="23705" y="2991"/>
                      <a:pt x="22503" y="4193"/>
                    </a:cubicBezTo>
                    <a:cubicBezTo>
                      <a:pt x="19928" y="4193"/>
                      <a:pt x="17352" y="5395"/>
                      <a:pt x="17352" y="5395"/>
                    </a:cubicBezTo>
                    <a:lnTo>
                      <a:pt x="17352" y="53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6" name="任意多边形: 形状 3635">
                <a:extLst>
                  <a:ext uri="{FF2B5EF4-FFF2-40B4-BE49-F238E27FC236}">
                    <a16:creationId xmlns:a16="http://schemas.microsoft.com/office/drawing/2014/main" xmlns="" id="{3DF83726-8493-48A2-A0E9-3184BC4FAA82}"/>
                  </a:ext>
                </a:extLst>
              </p:cNvPr>
              <p:cNvSpPr/>
              <p:nvPr/>
            </p:nvSpPr>
            <p:spPr>
              <a:xfrm>
                <a:off x="4208516" y="3790168"/>
                <a:ext cx="29535" cy="12548"/>
              </a:xfrm>
              <a:custGeom>
                <a:avLst/>
                <a:gdLst>
                  <a:gd name="connsiteX0" fmla="*/ 0 w 29535"/>
                  <a:gd name="connsiteY0" fmla="*/ 8757 h 12548"/>
                  <a:gd name="connsiteX1" fmla="*/ 1717 w 29535"/>
                  <a:gd name="connsiteY1" fmla="*/ 5152 h 12548"/>
                  <a:gd name="connsiteX2" fmla="*/ 1717 w 29535"/>
                  <a:gd name="connsiteY2" fmla="*/ 5152 h 12548"/>
                  <a:gd name="connsiteX3" fmla="*/ 10990 w 29535"/>
                  <a:gd name="connsiteY3" fmla="*/ 172 h 12548"/>
                  <a:gd name="connsiteX4" fmla="*/ 10990 w 29535"/>
                  <a:gd name="connsiteY4" fmla="*/ 172 h 12548"/>
                  <a:gd name="connsiteX5" fmla="*/ 14081 w 29535"/>
                  <a:gd name="connsiteY5" fmla="*/ 515 h 12548"/>
                  <a:gd name="connsiteX6" fmla="*/ 14081 w 29535"/>
                  <a:gd name="connsiteY6" fmla="*/ 515 h 12548"/>
                  <a:gd name="connsiteX7" fmla="*/ 16656 w 29535"/>
                  <a:gd name="connsiteY7" fmla="*/ 859 h 12548"/>
                  <a:gd name="connsiteX8" fmla="*/ 16656 w 29535"/>
                  <a:gd name="connsiteY8" fmla="*/ 859 h 12548"/>
                  <a:gd name="connsiteX9" fmla="*/ 24212 w 29535"/>
                  <a:gd name="connsiteY9" fmla="*/ 0 h 12548"/>
                  <a:gd name="connsiteX10" fmla="*/ 24212 w 29535"/>
                  <a:gd name="connsiteY10" fmla="*/ 0 h 12548"/>
                  <a:gd name="connsiteX11" fmla="*/ 27131 w 29535"/>
                  <a:gd name="connsiteY11" fmla="*/ 687 h 12548"/>
                  <a:gd name="connsiteX12" fmla="*/ 27131 w 29535"/>
                  <a:gd name="connsiteY12" fmla="*/ 687 h 12548"/>
                  <a:gd name="connsiteX13" fmla="*/ 29535 w 29535"/>
                  <a:gd name="connsiteY13" fmla="*/ 4121 h 12548"/>
                  <a:gd name="connsiteX14" fmla="*/ 29535 w 29535"/>
                  <a:gd name="connsiteY14" fmla="*/ 4121 h 12548"/>
                  <a:gd name="connsiteX15" fmla="*/ 26616 w 29535"/>
                  <a:gd name="connsiteY15" fmla="*/ 8414 h 12548"/>
                  <a:gd name="connsiteX16" fmla="*/ 26616 w 29535"/>
                  <a:gd name="connsiteY16" fmla="*/ 8414 h 12548"/>
                  <a:gd name="connsiteX17" fmla="*/ 25929 w 29535"/>
                  <a:gd name="connsiteY17" fmla="*/ 9101 h 12548"/>
                  <a:gd name="connsiteX18" fmla="*/ 24899 w 29535"/>
                  <a:gd name="connsiteY18" fmla="*/ 9101 h 12548"/>
                  <a:gd name="connsiteX19" fmla="*/ 20949 w 29535"/>
                  <a:gd name="connsiteY19" fmla="*/ 10131 h 12548"/>
                  <a:gd name="connsiteX20" fmla="*/ 20949 w 29535"/>
                  <a:gd name="connsiteY20" fmla="*/ 10131 h 12548"/>
                  <a:gd name="connsiteX21" fmla="*/ 20434 w 29535"/>
                  <a:gd name="connsiteY21" fmla="*/ 10303 h 12548"/>
                  <a:gd name="connsiteX22" fmla="*/ 19919 w 29535"/>
                  <a:gd name="connsiteY22" fmla="*/ 10303 h 12548"/>
                  <a:gd name="connsiteX23" fmla="*/ 8586 w 29535"/>
                  <a:gd name="connsiteY23" fmla="*/ 11161 h 12548"/>
                  <a:gd name="connsiteX24" fmla="*/ 8586 w 29535"/>
                  <a:gd name="connsiteY24" fmla="*/ 11161 h 12548"/>
                  <a:gd name="connsiteX25" fmla="*/ 4293 w 29535"/>
                  <a:gd name="connsiteY25" fmla="*/ 12535 h 12548"/>
                  <a:gd name="connsiteX26" fmla="*/ 4293 w 29535"/>
                  <a:gd name="connsiteY26" fmla="*/ 12535 h 12548"/>
                  <a:gd name="connsiteX27" fmla="*/ 0 w 29535"/>
                  <a:gd name="connsiteY27" fmla="*/ 8757 h 12548"/>
                  <a:gd name="connsiteX28" fmla="*/ 0 w 29535"/>
                  <a:gd name="connsiteY28" fmla="*/ 8757 h 12548"/>
                  <a:gd name="connsiteX29" fmla="*/ 19747 w 29535"/>
                  <a:gd name="connsiteY29" fmla="*/ 8071 h 12548"/>
                  <a:gd name="connsiteX30" fmla="*/ 19747 w 29535"/>
                  <a:gd name="connsiteY30" fmla="*/ 5667 h 12548"/>
                  <a:gd name="connsiteX31" fmla="*/ 19747 w 29535"/>
                  <a:gd name="connsiteY31" fmla="*/ 8071 h 12548"/>
                  <a:gd name="connsiteX32" fmla="*/ 19747 w 29535"/>
                  <a:gd name="connsiteY32" fmla="*/ 8071 h 12548"/>
                  <a:gd name="connsiteX33" fmla="*/ 6869 w 29535"/>
                  <a:gd name="connsiteY33" fmla="*/ 7040 h 12548"/>
                  <a:gd name="connsiteX34" fmla="*/ 14768 w 29535"/>
                  <a:gd name="connsiteY34" fmla="*/ 5667 h 12548"/>
                  <a:gd name="connsiteX35" fmla="*/ 14768 w 29535"/>
                  <a:gd name="connsiteY35" fmla="*/ 5667 h 12548"/>
                  <a:gd name="connsiteX36" fmla="*/ 12879 w 29535"/>
                  <a:gd name="connsiteY36" fmla="*/ 5323 h 12548"/>
                  <a:gd name="connsiteX37" fmla="*/ 12879 w 29535"/>
                  <a:gd name="connsiteY37" fmla="*/ 5323 h 12548"/>
                  <a:gd name="connsiteX38" fmla="*/ 10990 w 29535"/>
                  <a:gd name="connsiteY38" fmla="*/ 5152 h 12548"/>
                  <a:gd name="connsiteX39" fmla="*/ 10990 w 29535"/>
                  <a:gd name="connsiteY39" fmla="*/ 5152 h 12548"/>
                  <a:gd name="connsiteX40" fmla="*/ 6869 w 29535"/>
                  <a:gd name="connsiteY40" fmla="*/ 7040 h 12548"/>
                  <a:gd name="connsiteX41" fmla="*/ 6869 w 29535"/>
                  <a:gd name="connsiteY41" fmla="*/ 7040 h 12548"/>
                  <a:gd name="connsiteX42" fmla="*/ 19232 w 29535"/>
                  <a:gd name="connsiteY42" fmla="*/ 5667 h 12548"/>
                  <a:gd name="connsiteX43" fmla="*/ 19232 w 29535"/>
                  <a:gd name="connsiteY43" fmla="*/ 5667 h 12548"/>
                  <a:gd name="connsiteX44" fmla="*/ 19232 w 29535"/>
                  <a:gd name="connsiteY44" fmla="*/ 5667 h 12548"/>
                  <a:gd name="connsiteX45" fmla="*/ 19404 w 29535"/>
                  <a:gd name="connsiteY45" fmla="*/ 5667 h 12548"/>
                  <a:gd name="connsiteX46" fmla="*/ 19404 w 29535"/>
                  <a:gd name="connsiteY46" fmla="*/ 5667 h 12548"/>
                  <a:gd name="connsiteX47" fmla="*/ 19232 w 29535"/>
                  <a:gd name="connsiteY47" fmla="*/ 5667 h 12548"/>
                  <a:gd name="connsiteX48" fmla="*/ 19232 w 29535"/>
                  <a:gd name="connsiteY48" fmla="*/ 5667 h 1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535" h="12548">
                    <a:moveTo>
                      <a:pt x="0" y="8757"/>
                    </a:moveTo>
                    <a:cubicBezTo>
                      <a:pt x="0" y="7212"/>
                      <a:pt x="687" y="6010"/>
                      <a:pt x="1717" y="5152"/>
                    </a:cubicBezTo>
                    <a:lnTo>
                      <a:pt x="1717" y="5152"/>
                    </a:lnTo>
                    <a:cubicBezTo>
                      <a:pt x="3778" y="3091"/>
                      <a:pt x="6353" y="172"/>
                      <a:pt x="10990" y="172"/>
                    </a:cubicBezTo>
                    <a:lnTo>
                      <a:pt x="10990" y="172"/>
                    </a:lnTo>
                    <a:cubicBezTo>
                      <a:pt x="12020" y="172"/>
                      <a:pt x="13050" y="344"/>
                      <a:pt x="14081" y="515"/>
                    </a:cubicBezTo>
                    <a:lnTo>
                      <a:pt x="14081" y="515"/>
                    </a:lnTo>
                    <a:cubicBezTo>
                      <a:pt x="14939" y="687"/>
                      <a:pt x="15798" y="859"/>
                      <a:pt x="16656" y="859"/>
                    </a:cubicBezTo>
                    <a:lnTo>
                      <a:pt x="16656" y="859"/>
                    </a:lnTo>
                    <a:cubicBezTo>
                      <a:pt x="19060" y="859"/>
                      <a:pt x="21636" y="172"/>
                      <a:pt x="24212" y="0"/>
                    </a:cubicBezTo>
                    <a:lnTo>
                      <a:pt x="24212" y="0"/>
                    </a:lnTo>
                    <a:cubicBezTo>
                      <a:pt x="25242" y="0"/>
                      <a:pt x="26273" y="172"/>
                      <a:pt x="27131" y="687"/>
                    </a:cubicBezTo>
                    <a:lnTo>
                      <a:pt x="27131" y="687"/>
                    </a:lnTo>
                    <a:cubicBezTo>
                      <a:pt x="28161" y="1202"/>
                      <a:pt x="29535" y="2232"/>
                      <a:pt x="29535" y="4121"/>
                    </a:cubicBezTo>
                    <a:lnTo>
                      <a:pt x="29535" y="4121"/>
                    </a:lnTo>
                    <a:cubicBezTo>
                      <a:pt x="28848" y="7556"/>
                      <a:pt x="26959" y="7556"/>
                      <a:pt x="26616" y="8414"/>
                    </a:cubicBezTo>
                    <a:lnTo>
                      <a:pt x="26616" y="8414"/>
                    </a:lnTo>
                    <a:lnTo>
                      <a:pt x="25929" y="9101"/>
                    </a:lnTo>
                    <a:lnTo>
                      <a:pt x="24899" y="9101"/>
                    </a:lnTo>
                    <a:cubicBezTo>
                      <a:pt x="23181" y="9101"/>
                      <a:pt x="20949" y="10131"/>
                      <a:pt x="20949" y="10131"/>
                    </a:cubicBezTo>
                    <a:lnTo>
                      <a:pt x="20949" y="10131"/>
                    </a:lnTo>
                    <a:lnTo>
                      <a:pt x="20434" y="10303"/>
                    </a:lnTo>
                    <a:lnTo>
                      <a:pt x="19919" y="10303"/>
                    </a:lnTo>
                    <a:cubicBezTo>
                      <a:pt x="13565" y="10303"/>
                      <a:pt x="12879" y="10303"/>
                      <a:pt x="8586" y="11161"/>
                    </a:cubicBezTo>
                    <a:lnTo>
                      <a:pt x="8586" y="11161"/>
                    </a:lnTo>
                    <a:cubicBezTo>
                      <a:pt x="7212" y="12020"/>
                      <a:pt x="5838" y="12535"/>
                      <a:pt x="4293" y="12535"/>
                    </a:cubicBezTo>
                    <a:lnTo>
                      <a:pt x="4293" y="12535"/>
                    </a:lnTo>
                    <a:cubicBezTo>
                      <a:pt x="2232" y="12707"/>
                      <a:pt x="0" y="11161"/>
                      <a:pt x="0" y="8757"/>
                    </a:cubicBezTo>
                    <a:lnTo>
                      <a:pt x="0" y="8757"/>
                    </a:lnTo>
                    <a:close/>
                    <a:moveTo>
                      <a:pt x="19747" y="8071"/>
                    </a:moveTo>
                    <a:lnTo>
                      <a:pt x="19747" y="5667"/>
                    </a:lnTo>
                    <a:lnTo>
                      <a:pt x="19747" y="8071"/>
                    </a:lnTo>
                    <a:lnTo>
                      <a:pt x="19747" y="8071"/>
                    </a:lnTo>
                    <a:close/>
                    <a:moveTo>
                      <a:pt x="6869" y="7040"/>
                    </a:moveTo>
                    <a:cubicBezTo>
                      <a:pt x="10131" y="6182"/>
                      <a:pt x="12020" y="5838"/>
                      <a:pt x="14768" y="5667"/>
                    </a:cubicBezTo>
                    <a:lnTo>
                      <a:pt x="14768" y="5667"/>
                    </a:lnTo>
                    <a:cubicBezTo>
                      <a:pt x="14081" y="5667"/>
                      <a:pt x="13565" y="5495"/>
                      <a:pt x="12879" y="5323"/>
                    </a:cubicBezTo>
                    <a:lnTo>
                      <a:pt x="12879" y="5323"/>
                    </a:lnTo>
                    <a:cubicBezTo>
                      <a:pt x="12192" y="5152"/>
                      <a:pt x="11677" y="5152"/>
                      <a:pt x="10990" y="5152"/>
                    </a:cubicBezTo>
                    <a:lnTo>
                      <a:pt x="10990" y="5152"/>
                    </a:lnTo>
                    <a:cubicBezTo>
                      <a:pt x="9273" y="5152"/>
                      <a:pt x="8071" y="5667"/>
                      <a:pt x="6869" y="7040"/>
                    </a:cubicBezTo>
                    <a:lnTo>
                      <a:pt x="6869" y="7040"/>
                    </a:lnTo>
                    <a:close/>
                    <a:moveTo>
                      <a:pt x="19232" y="5667"/>
                    </a:moveTo>
                    <a:cubicBezTo>
                      <a:pt x="19232" y="5667"/>
                      <a:pt x="19232" y="5667"/>
                      <a:pt x="19232" y="5667"/>
                    </a:cubicBezTo>
                    <a:lnTo>
                      <a:pt x="19232" y="5667"/>
                    </a:lnTo>
                    <a:cubicBezTo>
                      <a:pt x="19404" y="5667"/>
                      <a:pt x="19404" y="5667"/>
                      <a:pt x="19404" y="5667"/>
                    </a:cubicBezTo>
                    <a:lnTo>
                      <a:pt x="19404" y="5667"/>
                    </a:lnTo>
                    <a:cubicBezTo>
                      <a:pt x="19232" y="5667"/>
                      <a:pt x="19232" y="5667"/>
                      <a:pt x="19232" y="5667"/>
                    </a:cubicBezTo>
                    <a:lnTo>
                      <a:pt x="19232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" name="图形 7">
              <a:extLst>
                <a:ext uri="{FF2B5EF4-FFF2-40B4-BE49-F238E27FC236}">
                  <a16:creationId xmlns:a16="http://schemas.microsoft.com/office/drawing/2014/main" xmlns="" id="{D5F84BF4-9B6C-4611-9E71-092A87C1A6FE}"/>
                </a:ext>
              </a:extLst>
            </p:cNvPr>
            <p:cNvGrpSpPr/>
            <p:nvPr/>
          </p:nvGrpSpPr>
          <p:grpSpPr>
            <a:xfrm>
              <a:off x="4239253" y="3789310"/>
              <a:ext cx="20605" cy="10474"/>
              <a:chOff x="4239253" y="3789310"/>
              <a:chExt cx="20605" cy="10474"/>
            </a:xfrm>
            <a:solidFill>
              <a:srgbClr val="B4B4B4"/>
            </a:solidFill>
          </p:grpSpPr>
          <p:sp>
            <p:nvSpPr>
              <p:cNvPr id="3633" name="任意多边形: 形状 3632">
                <a:extLst>
                  <a:ext uri="{FF2B5EF4-FFF2-40B4-BE49-F238E27FC236}">
                    <a16:creationId xmlns:a16="http://schemas.microsoft.com/office/drawing/2014/main" xmlns="" id="{93C05213-2ABE-4920-B921-CBDFEB96D404}"/>
                  </a:ext>
                </a:extLst>
              </p:cNvPr>
              <p:cNvSpPr/>
              <p:nvPr/>
            </p:nvSpPr>
            <p:spPr>
              <a:xfrm>
                <a:off x="4241743" y="3791886"/>
                <a:ext cx="15540" cy="5477"/>
              </a:xfrm>
              <a:custGeom>
                <a:avLst/>
                <a:gdLst>
                  <a:gd name="connsiteX0" fmla="*/ 7985 w 15540"/>
                  <a:gd name="connsiteY0" fmla="*/ 4980 h 5477"/>
                  <a:gd name="connsiteX1" fmla="*/ 15540 w 15540"/>
                  <a:gd name="connsiteY1" fmla="*/ 3778 h 5477"/>
                  <a:gd name="connsiteX2" fmla="*/ 10561 w 15540"/>
                  <a:gd name="connsiteY2" fmla="*/ 0 h 5477"/>
                  <a:gd name="connsiteX3" fmla="*/ 3005 w 15540"/>
                  <a:gd name="connsiteY3" fmla="*/ 0 h 5477"/>
                  <a:gd name="connsiteX4" fmla="*/ 1803 w 15540"/>
                  <a:gd name="connsiteY4" fmla="*/ 3778 h 5477"/>
                  <a:gd name="connsiteX5" fmla="*/ 7985 w 15540"/>
                  <a:gd name="connsiteY5" fmla="*/ 4980 h 5477"/>
                  <a:gd name="connsiteX6" fmla="*/ 7985 w 15540"/>
                  <a:gd name="connsiteY6" fmla="*/ 4980 h 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40" h="5477">
                    <a:moveTo>
                      <a:pt x="7985" y="4980"/>
                    </a:moveTo>
                    <a:cubicBezTo>
                      <a:pt x="12965" y="6182"/>
                      <a:pt x="15540" y="4980"/>
                      <a:pt x="15540" y="3778"/>
                    </a:cubicBezTo>
                    <a:cubicBezTo>
                      <a:pt x="15540" y="1202"/>
                      <a:pt x="15540" y="0"/>
                      <a:pt x="10561" y="0"/>
                    </a:cubicBezTo>
                    <a:cubicBezTo>
                      <a:pt x="6783" y="0"/>
                      <a:pt x="6783" y="0"/>
                      <a:pt x="3005" y="0"/>
                    </a:cubicBezTo>
                    <a:cubicBezTo>
                      <a:pt x="-773" y="0"/>
                      <a:pt x="-773" y="2576"/>
                      <a:pt x="1803" y="3778"/>
                    </a:cubicBezTo>
                    <a:cubicBezTo>
                      <a:pt x="4207" y="6353"/>
                      <a:pt x="7985" y="4980"/>
                      <a:pt x="7985" y="4980"/>
                    </a:cubicBezTo>
                    <a:lnTo>
                      <a:pt x="7985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4" name="任意多边形: 形状 3633">
                <a:extLst>
                  <a:ext uri="{FF2B5EF4-FFF2-40B4-BE49-F238E27FC236}">
                    <a16:creationId xmlns:a16="http://schemas.microsoft.com/office/drawing/2014/main" xmlns="" id="{31DEC478-C8DE-4375-8799-AAD904C7B2F5}"/>
                  </a:ext>
                </a:extLst>
              </p:cNvPr>
              <p:cNvSpPr/>
              <p:nvPr/>
            </p:nvSpPr>
            <p:spPr>
              <a:xfrm>
                <a:off x="4239253" y="3789310"/>
                <a:ext cx="20605" cy="10474"/>
              </a:xfrm>
              <a:custGeom>
                <a:avLst/>
                <a:gdLst>
                  <a:gd name="connsiteX0" fmla="*/ 10475 w 20605"/>
                  <a:gd name="connsiteY0" fmla="*/ 10131 h 10474"/>
                  <a:gd name="connsiteX1" fmla="*/ 8242 w 20605"/>
                  <a:gd name="connsiteY1" fmla="*/ 10303 h 10474"/>
                  <a:gd name="connsiteX2" fmla="*/ 8242 w 20605"/>
                  <a:gd name="connsiteY2" fmla="*/ 10303 h 10474"/>
                  <a:gd name="connsiteX3" fmla="*/ 3091 w 20605"/>
                  <a:gd name="connsiteY3" fmla="*/ 8414 h 10474"/>
                  <a:gd name="connsiteX4" fmla="*/ 3091 w 20605"/>
                  <a:gd name="connsiteY4" fmla="*/ 8414 h 10474"/>
                  <a:gd name="connsiteX5" fmla="*/ 0 w 20605"/>
                  <a:gd name="connsiteY5" fmla="*/ 4121 h 10474"/>
                  <a:gd name="connsiteX6" fmla="*/ 0 w 20605"/>
                  <a:gd name="connsiteY6" fmla="*/ 4121 h 10474"/>
                  <a:gd name="connsiteX7" fmla="*/ 5495 w 20605"/>
                  <a:gd name="connsiteY7" fmla="*/ 0 h 10474"/>
                  <a:gd name="connsiteX8" fmla="*/ 5495 w 20605"/>
                  <a:gd name="connsiteY8" fmla="*/ 0 h 10474"/>
                  <a:gd name="connsiteX9" fmla="*/ 13051 w 20605"/>
                  <a:gd name="connsiteY9" fmla="*/ 0 h 10474"/>
                  <a:gd name="connsiteX10" fmla="*/ 13051 w 20605"/>
                  <a:gd name="connsiteY10" fmla="*/ 0 h 10474"/>
                  <a:gd name="connsiteX11" fmla="*/ 19232 w 20605"/>
                  <a:gd name="connsiteY11" fmla="*/ 1717 h 10474"/>
                  <a:gd name="connsiteX12" fmla="*/ 19232 w 20605"/>
                  <a:gd name="connsiteY12" fmla="*/ 1717 h 10474"/>
                  <a:gd name="connsiteX13" fmla="*/ 20606 w 20605"/>
                  <a:gd name="connsiteY13" fmla="*/ 6010 h 10474"/>
                  <a:gd name="connsiteX14" fmla="*/ 20606 w 20605"/>
                  <a:gd name="connsiteY14" fmla="*/ 6010 h 10474"/>
                  <a:gd name="connsiteX15" fmla="*/ 20606 w 20605"/>
                  <a:gd name="connsiteY15" fmla="*/ 5839 h 10474"/>
                  <a:gd name="connsiteX16" fmla="*/ 20606 w 20605"/>
                  <a:gd name="connsiteY16" fmla="*/ 5839 h 10474"/>
                  <a:gd name="connsiteX17" fmla="*/ 20606 w 20605"/>
                  <a:gd name="connsiteY17" fmla="*/ 6182 h 10474"/>
                  <a:gd name="connsiteX18" fmla="*/ 20606 w 20605"/>
                  <a:gd name="connsiteY18" fmla="*/ 6182 h 10474"/>
                  <a:gd name="connsiteX19" fmla="*/ 20606 w 20605"/>
                  <a:gd name="connsiteY19" fmla="*/ 6182 h 10474"/>
                  <a:gd name="connsiteX20" fmla="*/ 20606 w 20605"/>
                  <a:gd name="connsiteY20" fmla="*/ 6182 h 10474"/>
                  <a:gd name="connsiteX21" fmla="*/ 20606 w 20605"/>
                  <a:gd name="connsiteY21" fmla="*/ 6182 h 10474"/>
                  <a:gd name="connsiteX22" fmla="*/ 20606 w 20605"/>
                  <a:gd name="connsiteY22" fmla="*/ 6182 h 10474"/>
                  <a:gd name="connsiteX23" fmla="*/ 20606 w 20605"/>
                  <a:gd name="connsiteY23" fmla="*/ 6182 h 10474"/>
                  <a:gd name="connsiteX24" fmla="*/ 20606 w 20605"/>
                  <a:gd name="connsiteY24" fmla="*/ 6182 h 10474"/>
                  <a:gd name="connsiteX25" fmla="*/ 20606 w 20605"/>
                  <a:gd name="connsiteY25" fmla="*/ 6182 h 10474"/>
                  <a:gd name="connsiteX26" fmla="*/ 14424 w 20605"/>
                  <a:gd name="connsiteY26" fmla="*/ 10475 h 10474"/>
                  <a:gd name="connsiteX27" fmla="*/ 14424 w 20605"/>
                  <a:gd name="connsiteY27" fmla="*/ 10475 h 10474"/>
                  <a:gd name="connsiteX28" fmla="*/ 10475 w 20605"/>
                  <a:gd name="connsiteY28" fmla="*/ 10131 h 10474"/>
                  <a:gd name="connsiteX29" fmla="*/ 10475 w 20605"/>
                  <a:gd name="connsiteY29" fmla="*/ 10131 h 10474"/>
                  <a:gd name="connsiteX30" fmla="*/ 10990 w 20605"/>
                  <a:gd name="connsiteY30" fmla="*/ 5323 h 10474"/>
                  <a:gd name="connsiteX31" fmla="*/ 14252 w 20605"/>
                  <a:gd name="connsiteY31" fmla="*/ 5667 h 10474"/>
                  <a:gd name="connsiteX32" fmla="*/ 14252 w 20605"/>
                  <a:gd name="connsiteY32" fmla="*/ 5667 h 10474"/>
                  <a:gd name="connsiteX33" fmla="*/ 15626 w 20605"/>
                  <a:gd name="connsiteY33" fmla="*/ 5495 h 10474"/>
                  <a:gd name="connsiteX34" fmla="*/ 15626 w 20605"/>
                  <a:gd name="connsiteY34" fmla="*/ 5495 h 10474"/>
                  <a:gd name="connsiteX35" fmla="*/ 15626 w 20605"/>
                  <a:gd name="connsiteY35" fmla="*/ 5152 h 10474"/>
                  <a:gd name="connsiteX36" fmla="*/ 15626 w 20605"/>
                  <a:gd name="connsiteY36" fmla="*/ 5152 h 10474"/>
                  <a:gd name="connsiteX37" fmla="*/ 15111 w 20605"/>
                  <a:gd name="connsiteY37" fmla="*/ 4980 h 10474"/>
                  <a:gd name="connsiteX38" fmla="*/ 15111 w 20605"/>
                  <a:gd name="connsiteY38" fmla="*/ 4980 h 10474"/>
                  <a:gd name="connsiteX39" fmla="*/ 13051 w 20605"/>
                  <a:gd name="connsiteY39" fmla="*/ 4808 h 10474"/>
                  <a:gd name="connsiteX40" fmla="*/ 13051 w 20605"/>
                  <a:gd name="connsiteY40" fmla="*/ 4808 h 10474"/>
                  <a:gd name="connsiteX41" fmla="*/ 6354 w 20605"/>
                  <a:gd name="connsiteY41" fmla="*/ 4808 h 10474"/>
                  <a:gd name="connsiteX42" fmla="*/ 6354 w 20605"/>
                  <a:gd name="connsiteY42" fmla="*/ 4808 h 10474"/>
                  <a:gd name="connsiteX43" fmla="*/ 8242 w 20605"/>
                  <a:gd name="connsiteY43" fmla="*/ 5323 h 10474"/>
                  <a:gd name="connsiteX44" fmla="*/ 8242 w 20605"/>
                  <a:gd name="connsiteY44" fmla="*/ 5323 h 10474"/>
                  <a:gd name="connsiteX45" fmla="*/ 9788 w 20605"/>
                  <a:gd name="connsiteY45" fmla="*/ 5152 h 10474"/>
                  <a:gd name="connsiteX46" fmla="*/ 9788 w 20605"/>
                  <a:gd name="connsiteY46" fmla="*/ 5152 h 10474"/>
                  <a:gd name="connsiteX47" fmla="*/ 10475 w 20605"/>
                  <a:gd name="connsiteY47" fmla="*/ 4980 h 10474"/>
                  <a:gd name="connsiteX48" fmla="*/ 10990 w 20605"/>
                  <a:gd name="connsiteY48" fmla="*/ 5323 h 10474"/>
                  <a:gd name="connsiteX49" fmla="*/ 10990 w 20605"/>
                  <a:gd name="connsiteY49" fmla="*/ 5323 h 10474"/>
                  <a:gd name="connsiteX50" fmla="*/ 19919 w 20605"/>
                  <a:gd name="connsiteY50" fmla="*/ 4808 h 10474"/>
                  <a:gd name="connsiteX51" fmla="*/ 19576 w 20605"/>
                  <a:gd name="connsiteY51" fmla="*/ 4465 h 10474"/>
                  <a:gd name="connsiteX52" fmla="*/ 19576 w 20605"/>
                  <a:gd name="connsiteY52" fmla="*/ 4465 h 10474"/>
                  <a:gd name="connsiteX53" fmla="*/ 19576 w 20605"/>
                  <a:gd name="connsiteY53" fmla="*/ 4465 h 10474"/>
                  <a:gd name="connsiteX54" fmla="*/ 19919 w 20605"/>
                  <a:gd name="connsiteY54" fmla="*/ 4808 h 10474"/>
                  <a:gd name="connsiteX55" fmla="*/ 19919 w 20605"/>
                  <a:gd name="connsiteY55" fmla="*/ 4808 h 10474"/>
                  <a:gd name="connsiteX56" fmla="*/ 20434 w 20605"/>
                  <a:gd name="connsiteY56" fmla="*/ 6354 h 10474"/>
                  <a:gd name="connsiteX57" fmla="*/ 20434 w 20605"/>
                  <a:gd name="connsiteY57" fmla="*/ 6354 h 10474"/>
                  <a:gd name="connsiteX58" fmla="*/ 20434 w 20605"/>
                  <a:gd name="connsiteY58" fmla="*/ 6354 h 10474"/>
                  <a:gd name="connsiteX59" fmla="*/ 20434 w 20605"/>
                  <a:gd name="connsiteY59" fmla="*/ 6182 h 10474"/>
                  <a:gd name="connsiteX60" fmla="*/ 20434 w 20605"/>
                  <a:gd name="connsiteY60" fmla="*/ 6182 h 10474"/>
                  <a:gd name="connsiteX61" fmla="*/ 20434 w 20605"/>
                  <a:gd name="connsiteY61" fmla="*/ 6354 h 10474"/>
                  <a:gd name="connsiteX62" fmla="*/ 20434 w 20605"/>
                  <a:gd name="connsiteY62" fmla="*/ 6354 h 10474"/>
                  <a:gd name="connsiteX63" fmla="*/ 20434 w 20605"/>
                  <a:gd name="connsiteY63" fmla="*/ 6354 h 10474"/>
                  <a:gd name="connsiteX64" fmla="*/ 20434 w 20605"/>
                  <a:gd name="connsiteY64" fmla="*/ 6354 h 1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0605" h="10474">
                    <a:moveTo>
                      <a:pt x="10475" y="10131"/>
                    </a:moveTo>
                    <a:cubicBezTo>
                      <a:pt x="9960" y="10303"/>
                      <a:pt x="9101" y="10303"/>
                      <a:pt x="8242" y="10303"/>
                    </a:cubicBezTo>
                    <a:lnTo>
                      <a:pt x="8242" y="10303"/>
                    </a:lnTo>
                    <a:cubicBezTo>
                      <a:pt x="6697" y="10303"/>
                      <a:pt x="4293" y="9960"/>
                      <a:pt x="3091" y="8414"/>
                    </a:cubicBezTo>
                    <a:lnTo>
                      <a:pt x="3091" y="8414"/>
                    </a:lnTo>
                    <a:cubicBezTo>
                      <a:pt x="1545" y="7556"/>
                      <a:pt x="0" y="6182"/>
                      <a:pt x="0" y="4121"/>
                    </a:cubicBezTo>
                    <a:lnTo>
                      <a:pt x="0" y="4121"/>
                    </a:lnTo>
                    <a:cubicBezTo>
                      <a:pt x="172" y="1202"/>
                      <a:pt x="3091" y="0"/>
                      <a:pt x="5495" y="0"/>
                    </a:cubicBezTo>
                    <a:lnTo>
                      <a:pt x="5495" y="0"/>
                    </a:lnTo>
                    <a:cubicBezTo>
                      <a:pt x="9273" y="0"/>
                      <a:pt x="9273" y="0"/>
                      <a:pt x="13051" y="0"/>
                    </a:cubicBezTo>
                    <a:lnTo>
                      <a:pt x="13051" y="0"/>
                    </a:lnTo>
                    <a:cubicBezTo>
                      <a:pt x="15626" y="0"/>
                      <a:pt x="17515" y="172"/>
                      <a:pt x="19232" y="1717"/>
                    </a:cubicBezTo>
                    <a:lnTo>
                      <a:pt x="19232" y="1717"/>
                    </a:lnTo>
                    <a:cubicBezTo>
                      <a:pt x="20606" y="3263"/>
                      <a:pt x="20606" y="4808"/>
                      <a:pt x="20606" y="6010"/>
                    </a:cubicBezTo>
                    <a:lnTo>
                      <a:pt x="20606" y="6010"/>
                    </a:lnTo>
                    <a:cubicBezTo>
                      <a:pt x="20606" y="6010"/>
                      <a:pt x="20606" y="5839"/>
                      <a:pt x="20606" y="5839"/>
                    </a:cubicBezTo>
                    <a:lnTo>
                      <a:pt x="20606" y="5839"/>
                    </a:lnTo>
                    <a:cubicBezTo>
                      <a:pt x="20606" y="6010"/>
                      <a:pt x="20606" y="6182"/>
                      <a:pt x="20606" y="6182"/>
                    </a:cubicBezTo>
                    <a:lnTo>
                      <a:pt x="20606" y="6182"/>
                    </a:lnTo>
                    <a:cubicBezTo>
                      <a:pt x="20606" y="6182"/>
                      <a:pt x="20606" y="6182"/>
                      <a:pt x="20606" y="6182"/>
                    </a:cubicBezTo>
                    <a:lnTo>
                      <a:pt x="20606" y="6182"/>
                    </a:lnTo>
                    <a:lnTo>
                      <a:pt x="20606" y="6182"/>
                    </a:lnTo>
                    <a:lnTo>
                      <a:pt x="20606" y="6182"/>
                    </a:lnTo>
                    <a:cubicBezTo>
                      <a:pt x="20606" y="6182"/>
                      <a:pt x="20606" y="6182"/>
                      <a:pt x="20606" y="6182"/>
                    </a:cubicBezTo>
                    <a:lnTo>
                      <a:pt x="20606" y="6182"/>
                    </a:lnTo>
                    <a:lnTo>
                      <a:pt x="20606" y="6182"/>
                    </a:lnTo>
                    <a:cubicBezTo>
                      <a:pt x="20091" y="9616"/>
                      <a:pt x="17172" y="10303"/>
                      <a:pt x="14424" y="10475"/>
                    </a:cubicBezTo>
                    <a:lnTo>
                      <a:pt x="14424" y="10475"/>
                    </a:lnTo>
                    <a:cubicBezTo>
                      <a:pt x="13222" y="10475"/>
                      <a:pt x="11848" y="10475"/>
                      <a:pt x="10475" y="10131"/>
                    </a:cubicBezTo>
                    <a:lnTo>
                      <a:pt x="10475" y="10131"/>
                    </a:lnTo>
                    <a:close/>
                    <a:moveTo>
                      <a:pt x="10990" y="5323"/>
                    </a:moveTo>
                    <a:cubicBezTo>
                      <a:pt x="12364" y="5667"/>
                      <a:pt x="13394" y="5667"/>
                      <a:pt x="14252" y="5667"/>
                    </a:cubicBezTo>
                    <a:lnTo>
                      <a:pt x="14252" y="5667"/>
                    </a:lnTo>
                    <a:cubicBezTo>
                      <a:pt x="14939" y="5667"/>
                      <a:pt x="15283" y="5667"/>
                      <a:pt x="15626" y="5495"/>
                    </a:cubicBezTo>
                    <a:lnTo>
                      <a:pt x="15626" y="5495"/>
                    </a:lnTo>
                    <a:cubicBezTo>
                      <a:pt x="15626" y="5323"/>
                      <a:pt x="15626" y="5323"/>
                      <a:pt x="15626" y="5152"/>
                    </a:cubicBezTo>
                    <a:lnTo>
                      <a:pt x="15626" y="5152"/>
                    </a:lnTo>
                    <a:cubicBezTo>
                      <a:pt x="15626" y="5152"/>
                      <a:pt x="15455" y="5152"/>
                      <a:pt x="15111" y="4980"/>
                    </a:cubicBezTo>
                    <a:lnTo>
                      <a:pt x="15111" y="4980"/>
                    </a:lnTo>
                    <a:cubicBezTo>
                      <a:pt x="14768" y="4980"/>
                      <a:pt x="14081" y="4808"/>
                      <a:pt x="13051" y="4808"/>
                    </a:cubicBezTo>
                    <a:lnTo>
                      <a:pt x="13051" y="4808"/>
                    </a:lnTo>
                    <a:cubicBezTo>
                      <a:pt x="9616" y="4808"/>
                      <a:pt x="9273" y="4808"/>
                      <a:pt x="6354" y="4808"/>
                    </a:cubicBezTo>
                    <a:lnTo>
                      <a:pt x="6354" y="4808"/>
                    </a:lnTo>
                    <a:cubicBezTo>
                      <a:pt x="6869" y="5152"/>
                      <a:pt x="7556" y="5323"/>
                      <a:pt x="8242" y="5323"/>
                    </a:cubicBezTo>
                    <a:lnTo>
                      <a:pt x="8242" y="5323"/>
                    </a:lnTo>
                    <a:cubicBezTo>
                      <a:pt x="9101" y="5323"/>
                      <a:pt x="9788" y="5152"/>
                      <a:pt x="9788" y="5152"/>
                    </a:cubicBezTo>
                    <a:lnTo>
                      <a:pt x="9788" y="5152"/>
                    </a:lnTo>
                    <a:lnTo>
                      <a:pt x="10475" y="4980"/>
                    </a:lnTo>
                    <a:lnTo>
                      <a:pt x="10990" y="5323"/>
                    </a:lnTo>
                    <a:lnTo>
                      <a:pt x="10990" y="5323"/>
                    </a:lnTo>
                    <a:close/>
                    <a:moveTo>
                      <a:pt x="19919" y="4808"/>
                    </a:moveTo>
                    <a:cubicBezTo>
                      <a:pt x="19747" y="4636"/>
                      <a:pt x="19747" y="4465"/>
                      <a:pt x="19576" y="4465"/>
                    </a:cubicBezTo>
                    <a:lnTo>
                      <a:pt x="19576" y="4465"/>
                    </a:lnTo>
                    <a:lnTo>
                      <a:pt x="19576" y="4465"/>
                    </a:lnTo>
                    <a:cubicBezTo>
                      <a:pt x="19747" y="4636"/>
                      <a:pt x="19919" y="4636"/>
                      <a:pt x="19919" y="4808"/>
                    </a:cubicBezTo>
                    <a:lnTo>
                      <a:pt x="19919" y="4808"/>
                    </a:lnTo>
                    <a:close/>
                    <a:moveTo>
                      <a:pt x="20434" y="6354"/>
                    </a:moveTo>
                    <a:cubicBezTo>
                      <a:pt x="20434" y="6354"/>
                      <a:pt x="20434" y="6354"/>
                      <a:pt x="20434" y="6354"/>
                    </a:cubicBezTo>
                    <a:lnTo>
                      <a:pt x="20434" y="6354"/>
                    </a:lnTo>
                    <a:cubicBezTo>
                      <a:pt x="20434" y="6182"/>
                      <a:pt x="20434" y="6182"/>
                      <a:pt x="20434" y="6182"/>
                    </a:cubicBezTo>
                    <a:lnTo>
                      <a:pt x="20434" y="6182"/>
                    </a:lnTo>
                    <a:cubicBezTo>
                      <a:pt x="20434" y="6182"/>
                      <a:pt x="20434" y="6182"/>
                      <a:pt x="20434" y="6354"/>
                    </a:cubicBezTo>
                    <a:lnTo>
                      <a:pt x="20434" y="6354"/>
                    </a:lnTo>
                    <a:lnTo>
                      <a:pt x="20434" y="6354"/>
                    </a:lnTo>
                    <a:lnTo>
                      <a:pt x="20434" y="635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" name="图形 7">
              <a:extLst>
                <a:ext uri="{FF2B5EF4-FFF2-40B4-BE49-F238E27FC236}">
                  <a16:creationId xmlns:a16="http://schemas.microsoft.com/office/drawing/2014/main" xmlns="" id="{9BFF6189-6B7F-4537-881D-3A16A82BAA43}"/>
                </a:ext>
              </a:extLst>
            </p:cNvPr>
            <p:cNvGrpSpPr/>
            <p:nvPr/>
          </p:nvGrpSpPr>
          <p:grpSpPr>
            <a:xfrm>
              <a:off x="4297465" y="3780381"/>
              <a:ext cx="21818" cy="14424"/>
              <a:chOff x="4297465" y="3780381"/>
              <a:chExt cx="21818" cy="14424"/>
            </a:xfrm>
            <a:solidFill>
              <a:srgbClr val="B4B4B4"/>
            </a:solidFill>
          </p:grpSpPr>
          <p:sp>
            <p:nvSpPr>
              <p:cNvPr id="3631" name="任意多边形: 形状 3630">
                <a:extLst>
                  <a:ext uri="{FF2B5EF4-FFF2-40B4-BE49-F238E27FC236}">
                    <a16:creationId xmlns:a16="http://schemas.microsoft.com/office/drawing/2014/main" xmlns="" id="{398277D3-E4A1-45AC-BB62-C2FEAD7C6295}"/>
                  </a:ext>
                </a:extLst>
              </p:cNvPr>
              <p:cNvSpPr/>
              <p:nvPr/>
            </p:nvSpPr>
            <p:spPr>
              <a:xfrm>
                <a:off x="4300085" y="3782785"/>
                <a:ext cx="16908" cy="9706"/>
              </a:xfrm>
              <a:custGeom>
                <a:avLst/>
                <a:gdLst>
                  <a:gd name="connsiteX0" fmla="*/ 8885 w 16908"/>
                  <a:gd name="connsiteY0" fmla="*/ 7727 h 9706"/>
                  <a:gd name="connsiteX1" fmla="*/ 127 w 16908"/>
                  <a:gd name="connsiteY1" fmla="*/ 7727 h 9706"/>
                  <a:gd name="connsiteX2" fmla="*/ 3905 w 16908"/>
                  <a:gd name="connsiteY2" fmla="*/ 0 h 9706"/>
                  <a:gd name="connsiteX3" fmla="*/ 16440 w 16908"/>
                  <a:gd name="connsiteY3" fmla="*/ 4980 h 9706"/>
                  <a:gd name="connsiteX4" fmla="*/ 13865 w 16908"/>
                  <a:gd name="connsiteY4" fmla="*/ 7555 h 9706"/>
                  <a:gd name="connsiteX5" fmla="*/ 8885 w 16908"/>
                  <a:gd name="connsiteY5" fmla="*/ 7727 h 9706"/>
                  <a:gd name="connsiteX6" fmla="*/ 8885 w 16908"/>
                  <a:gd name="connsiteY6" fmla="*/ 7727 h 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08" h="9706">
                    <a:moveTo>
                      <a:pt x="8885" y="7727"/>
                    </a:moveTo>
                    <a:cubicBezTo>
                      <a:pt x="6309" y="8929"/>
                      <a:pt x="127" y="11505"/>
                      <a:pt x="127" y="7727"/>
                    </a:cubicBezTo>
                    <a:cubicBezTo>
                      <a:pt x="127" y="5151"/>
                      <a:pt x="-1075" y="0"/>
                      <a:pt x="3905" y="0"/>
                    </a:cubicBezTo>
                    <a:cubicBezTo>
                      <a:pt x="7683" y="1202"/>
                      <a:pt x="16440" y="1202"/>
                      <a:pt x="16440" y="4980"/>
                    </a:cubicBezTo>
                    <a:cubicBezTo>
                      <a:pt x="17643" y="7555"/>
                      <a:pt x="16440" y="7555"/>
                      <a:pt x="13865" y="7555"/>
                    </a:cubicBezTo>
                    <a:cubicBezTo>
                      <a:pt x="11289" y="6353"/>
                      <a:pt x="12663" y="6353"/>
                      <a:pt x="8885" y="7727"/>
                    </a:cubicBezTo>
                    <a:lnTo>
                      <a:pt x="8885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2" name="任意多边形: 形状 3631">
                <a:extLst>
                  <a:ext uri="{FF2B5EF4-FFF2-40B4-BE49-F238E27FC236}">
                    <a16:creationId xmlns:a16="http://schemas.microsoft.com/office/drawing/2014/main" xmlns="" id="{C799B438-EFB5-4609-9ABB-AD8BFE4523C8}"/>
                  </a:ext>
                </a:extLst>
              </p:cNvPr>
              <p:cNvSpPr/>
              <p:nvPr/>
            </p:nvSpPr>
            <p:spPr>
              <a:xfrm>
                <a:off x="4297465" y="3780381"/>
                <a:ext cx="21818" cy="14424"/>
              </a:xfrm>
              <a:custGeom>
                <a:avLst/>
                <a:gdLst>
                  <a:gd name="connsiteX0" fmla="*/ 172 w 21818"/>
                  <a:gd name="connsiteY0" fmla="*/ 10131 h 14424"/>
                  <a:gd name="connsiteX1" fmla="*/ 0 w 21818"/>
                  <a:gd name="connsiteY1" fmla="*/ 6869 h 14424"/>
                  <a:gd name="connsiteX2" fmla="*/ 0 w 21818"/>
                  <a:gd name="connsiteY2" fmla="*/ 6869 h 14424"/>
                  <a:gd name="connsiteX3" fmla="*/ 7040 w 21818"/>
                  <a:gd name="connsiteY3" fmla="*/ 0 h 14424"/>
                  <a:gd name="connsiteX4" fmla="*/ 7040 w 21818"/>
                  <a:gd name="connsiteY4" fmla="*/ 0 h 14424"/>
                  <a:gd name="connsiteX5" fmla="*/ 21121 w 21818"/>
                  <a:gd name="connsiteY5" fmla="*/ 6353 h 14424"/>
                  <a:gd name="connsiteX6" fmla="*/ 21121 w 21818"/>
                  <a:gd name="connsiteY6" fmla="*/ 6353 h 14424"/>
                  <a:gd name="connsiteX7" fmla="*/ 21808 w 21818"/>
                  <a:gd name="connsiteY7" fmla="*/ 8929 h 14424"/>
                  <a:gd name="connsiteX8" fmla="*/ 21808 w 21818"/>
                  <a:gd name="connsiteY8" fmla="*/ 8929 h 14424"/>
                  <a:gd name="connsiteX9" fmla="*/ 19232 w 21818"/>
                  <a:gd name="connsiteY9" fmla="*/ 12192 h 14424"/>
                  <a:gd name="connsiteX10" fmla="*/ 19232 w 21818"/>
                  <a:gd name="connsiteY10" fmla="*/ 12192 h 14424"/>
                  <a:gd name="connsiteX11" fmla="*/ 16485 w 21818"/>
                  <a:gd name="connsiteY11" fmla="*/ 12363 h 14424"/>
                  <a:gd name="connsiteX12" fmla="*/ 16485 w 21818"/>
                  <a:gd name="connsiteY12" fmla="*/ 12363 h 14424"/>
                  <a:gd name="connsiteX13" fmla="*/ 15970 w 21818"/>
                  <a:gd name="connsiteY13" fmla="*/ 12363 h 14424"/>
                  <a:gd name="connsiteX14" fmla="*/ 15455 w 21818"/>
                  <a:gd name="connsiteY14" fmla="*/ 12020 h 14424"/>
                  <a:gd name="connsiteX15" fmla="*/ 14424 w 21818"/>
                  <a:gd name="connsiteY15" fmla="*/ 11505 h 14424"/>
                  <a:gd name="connsiteX16" fmla="*/ 14424 w 21818"/>
                  <a:gd name="connsiteY16" fmla="*/ 11505 h 14424"/>
                  <a:gd name="connsiteX17" fmla="*/ 12535 w 21818"/>
                  <a:gd name="connsiteY17" fmla="*/ 12192 h 14424"/>
                  <a:gd name="connsiteX18" fmla="*/ 12535 w 21818"/>
                  <a:gd name="connsiteY18" fmla="*/ 12192 h 14424"/>
                  <a:gd name="connsiteX19" fmla="*/ 4980 w 21818"/>
                  <a:gd name="connsiteY19" fmla="*/ 14424 h 14424"/>
                  <a:gd name="connsiteX20" fmla="*/ 4980 w 21818"/>
                  <a:gd name="connsiteY20" fmla="*/ 14424 h 14424"/>
                  <a:gd name="connsiteX21" fmla="*/ 172 w 21818"/>
                  <a:gd name="connsiteY21" fmla="*/ 10131 h 14424"/>
                  <a:gd name="connsiteX22" fmla="*/ 172 w 21818"/>
                  <a:gd name="connsiteY22" fmla="*/ 10131 h 14424"/>
                  <a:gd name="connsiteX23" fmla="*/ 11505 w 21818"/>
                  <a:gd name="connsiteY23" fmla="*/ 10131 h 14424"/>
                  <a:gd name="connsiteX24" fmla="*/ 10647 w 21818"/>
                  <a:gd name="connsiteY24" fmla="*/ 7727 h 14424"/>
                  <a:gd name="connsiteX25" fmla="*/ 14424 w 21818"/>
                  <a:gd name="connsiteY25" fmla="*/ 6697 h 14424"/>
                  <a:gd name="connsiteX26" fmla="*/ 14424 w 21818"/>
                  <a:gd name="connsiteY26" fmla="*/ 6697 h 14424"/>
                  <a:gd name="connsiteX27" fmla="*/ 14768 w 21818"/>
                  <a:gd name="connsiteY27" fmla="*/ 6697 h 14424"/>
                  <a:gd name="connsiteX28" fmla="*/ 14768 w 21818"/>
                  <a:gd name="connsiteY28" fmla="*/ 6697 h 14424"/>
                  <a:gd name="connsiteX29" fmla="*/ 13566 w 21818"/>
                  <a:gd name="connsiteY29" fmla="*/ 6353 h 14424"/>
                  <a:gd name="connsiteX30" fmla="*/ 13566 w 21818"/>
                  <a:gd name="connsiteY30" fmla="*/ 6353 h 14424"/>
                  <a:gd name="connsiteX31" fmla="*/ 6354 w 21818"/>
                  <a:gd name="connsiteY31" fmla="*/ 4808 h 14424"/>
                  <a:gd name="connsiteX32" fmla="*/ 6354 w 21818"/>
                  <a:gd name="connsiteY32" fmla="*/ 4808 h 14424"/>
                  <a:gd name="connsiteX33" fmla="*/ 4808 w 21818"/>
                  <a:gd name="connsiteY33" fmla="*/ 6869 h 14424"/>
                  <a:gd name="connsiteX34" fmla="*/ 4808 w 21818"/>
                  <a:gd name="connsiteY34" fmla="*/ 6869 h 14424"/>
                  <a:gd name="connsiteX35" fmla="*/ 4980 w 21818"/>
                  <a:gd name="connsiteY35" fmla="*/ 9616 h 14424"/>
                  <a:gd name="connsiteX36" fmla="*/ 4980 w 21818"/>
                  <a:gd name="connsiteY36" fmla="*/ 9616 h 14424"/>
                  <a:gd name="connsiteX37" fmla="*/ 10303 w 21818"/>
                  <a:gd name="connsiteY37" fmla="*/ 7899 h 14424"/>
                  <a:gd name="connsiteX38" fmla="*/ 10303 w 21818"/>
                  <a:gd name="connsiteY38" fmla="*/ 7899 h 14424"/>
                  <a:gd name="connsiteX39" fmla="*/ 11505 w 21818"/>
                  <a:gd name="connsiteY39" fmla="*/ 10131 h 14424"/>
                  <a:gd name="connsiteX40" fmla="*/ 11505 w 21818"/>
                  <a:gd name="connsiteY40" fmla="*/ 10131 h 14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818" h="14424">
                    <a:moveTo>
                      <a:pt x="172" y="10131"/>
                    </a:moveTo>
                    <a:cubicBezTo>
                      <a:pt x="172" y="9444"/>
                      <a:pt x="0" y="8242"/>
                      <a:pt x="0" y="6869"/>
                    </a:cubicBezTo>
                    <a:lnTo>
                      <a:pt x="0" y="6869"/>
                    </a:lnTo>
                    <a:cubicBezTo>
                      <a:pt x="0" y="4465"/>
                      <a:pt x="1545" y="0"/>
                      <a:pt x="7040" y="0"/>
                    </a:cubicBezTo>
                    <a:lnTo>
                      <a:pt x="7040" y="0"/>
                    </a:lnTo>
                    <a:cubicBezTo>
                      <a:pt x="9788" y="1717"/>
                      <a:pt x="19576" y="-515"/>
                      <a:pt x="21121" y="6353"/>
                    </a:cubicBezTo>
                    <a:lnTo>
                      <a:pt x="21121" y="6353"/>
                    </a:lnTo>
                    <a:cubicBezTo>
                      <a:pt x="21464" y="7212"/>
                      <a:pt x="21808" y="7899"/>
                      <a:pt x="21808" y="8929"/>
                    </a:cubicBezTo>
                    <a:lnTo>
                      <a:pt x="21808" y="8929"/>
                    </a:lnTo>
                    <a:cubicBezTo>
                      <a:pt x="21980" y="10475"/>
                      <a:pt x="20091" y="12192"/>
                      <a:pt x="19232" y="12192"/>
                    </a:cubicBezTo>
                    <a:lnTo>
                      <a:pt x="19232" y="12192"/>
                    </a:lnTo>
                    <a:cubicBezTo>
                      <a:pt x="18202" y="12363"/>
                      <a:pt x="17343" y="12363"/>
                      <a:pt x="16485" y="12363"/>
                    </a:cubicBezTo>
                    <a:lnTo>
                      <a:pt x="16485" y="12363"/>
                    </a:lnTo>
                    <a:lnTo>
                      <a:pt x="15970" y="12363"/>
                    </a:lnTo>
                    <a:lnTo>
                      <a:pt x="15455" y="12020"/>
                    </a:lnTo>
                    <a:cubicBezTo>
                      <a:pt x="14939" y="11848"/>
                      <a:pt x="14596" y="11505"/>
                      <a:pt x="14424" y="11505"/>
                    </a:cubicBezTo>
                    <a:lnTo>
                      <a:pt x="14424" y="11505"/>
                    </a:lnTo>
                    <a:cubicBezTo>
                      <a:pt x="14252" y="11505"/>
                      <a:pt x="13737" y="11677"/>
                      <a:pt x="12535" y="12192"/>
                    </a:cubicBezTo>
                    <a:lnTo>
                      <a:pt x="12535" y="12192"/>
                    </a:lnTo>
                    <a:cubicBezTo>
                      <a:pt x="10818" y="13050"/>
                      <a:pt x="7899" y="14424"/>
                      <a:pt x="4980" y="14424"/>
                    </a:cubicBezTo>
                    <a:lnTo>
                      <a:pt x="4980" y="14424"/>
                    </a:lnTo>
                    <a:cubicBezTo>
                      <a:pt x="3091" y="14424"/>
                      <a:pt x="172" y="12879"/>
                      <a:pt x="172" y="10131"/>
                    </a:cubicBezTo>
                    <a:lnTo>
                      <a:pt x="172" y="10131"/>
                    </a:lnTo>
                    <a:close/>
                    <a:moveTo>
                      <a:pt x="11505" y="10131"/>
                    </a:moveTo>
                    <a:lnTo>
                      <a:pt x="10647" y="7727"/>
                    </a:lnTo>
                    <a:cubicBezTo>
                      <a:pt x="12535" y="7212"/>
                      <a:pt x="12879" y="6697"/>
                      <a:pt x="14424" y="6697"/>
                    </a:cubicBezTo>
                    <a:lnTo>
                      <a:pt x="14424" y="6697"/>
                    </a:lnTo>
                    <a:cubicBezTo>
                      <a:pt x="14596" y="6697"/>
                      <a:pt x="14596" y="6697"/>
                      <a:pt x="14768" y="6697"/>
                    </a:cubicBezTo>
                    <a:lnTo>
                      <a:pt x="14768" y="6697"/>
                    </a:lnTo>
                    <a:cubicBezTo>
                      <a:pt x="14424" y="6525"/>
                      <a:pt x="14081" y="6525"/>
                      <a:pt x="13566" y="6353"/>
                    </a:cubicBezTo>
                    <a:lnTo>
                      <a:pt x="13566" y="6353"/>
                    </a:lnTo>
                    <a:cubicBezTo>
                      <a:pt x="11162" y="5666"/>
                      <a:pt x="8071" y="5495"/>
                      <a:pt x="6354" y="4808"/>
                    </a:cubicBezTo>
                    <a:lnTo>
                      <a:pt x="6354" y="4808"/>
                    </a:lnTo>
                    <a:cubicBezTo>
                      <a:pt x="4465" y="5151"/>
                      <a:pt x="5323" y="4636"/>
                      <a:pt x="4808" y="6869"/>
                    </a:cubicBezTo>
                    <a:lnTo>
                      <a:pt x="4808" y="6869"/>
                    </a:lnTo>
                    <a:cubicBezTo>
                      <a:pt x="4808" y="7727"/>
                      <a:pt x="4980" y="8586"/>
                      <a:pt x="4980" y="9616"/>
                    </a:cubicBezTo>
                    <a:lnTo>
                      <a:pt x="4980" y="9616"/>
                    </a:lnTo>
                    <a:cubicBezTo>
                      <a:pt x="6182" y="9616"/>
                      <a:pt x="9101" y="8586"/>
                      <a:pt x="10303" y="7899"/>
                    </a:cubicBezTo>
                    <a:lnTo>
                      <a:pt x="10303" y="7899"/>
                    </a:lnTo>
                    <a:lnTo>
                      <a:pt x="11505" y="10131"/>
                    </a:lnTo>
                    <a:lnTo>
                      <a:pt x="11505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" name="图形 7">
              <a:extLst>
                <a:ext uri="{FF2B5EF4-FFF2-40B4-BE49-F238E27FC236}">
                  <a16:creationId xmlns:a16="http://schemas.microsoft.com/office/drawing/2014/main" xmlns="" id="{C9666CE1-53AF-4502-B075-A489633A4B59}"/>
                </a:ext>
              </a:extLst>
            </p:cNvPr>
            <p:cNvGrpSpPr/>
            <p:nvPr/>
          </p:nvGrpSpPr>
          <p:grpSpPr>
            <a:xfrm>
              <a:off x="4293859" y="3748594"/>
              <a:ext cx="18373" cy="17019"/>
              <a:chOff x="4293859" y="3748594"/>
              <a:chExt cx="18373" cy="17019"/>
            </a:xfrm>
            <a:solidFill>
              <a:srgbClr val="B4B4B4"/>
            </a:solidFill>
          </p:grpSpPr>
          <p:sp>
            <p:nvSpPr>
              <p:cNvPr id="3629" name="任意多边形: 形状 3628">
                <a:extLst>
                  <a:ext uri="{FF2B5EF4-FFF2-40B4-BE49-F238E27FC236}">
                    <a16:creationId xmlns:a16="http://schemas.microsoft.com/office/drawing/2014/main" xmlns="" id="{DB56B222-AF4D-4DEC-904B-B8A7720103FA}"/>
                  </a:ext>
                </a:extLst>
              </p:cNvPr>
              <p:cNvSpPr/>
              <p:nvPr/>
            </p:nvSpPr>
            <p:spPr>
              <a:xfrm>
                <a:off x="4296198" y="3751017"/>
                <a:ext cx="13429" cy="12148"/>
              </a:xfrm>
              <a:custGeom>
                <a:avLst/>
                <a:gdLst>
                  <a:gd name="connsiteX0" fmla="*/ 11398 w 13429"/>
                  <a:gd name="connsiteY0" fmla="*/ 11505 h 12148"/>
                  <a:gd name="connsiteX1" fmla="*/ 1267 w 13429"/>
                  <a:gd name="connsiteY1" fmla="*/ 8929 h 12148"/>
                  <a:gd name="connsiteX2" fmla="*/ 2469 w 13429"/>
                  <a:gd name="connsiteY2" fmla="*/ 0 h 12148"/>
                  <a:gd name="connsiteX3" fmla="*/ 7449 w 13429"/>
                  <a:gd name="connsiteY3" fmla="*/ 2576 h 12148"/>
                  <a:gd name="connsiteX4" fmla="*/ 12429 w 13429"/>
                  <a:gd name="connsiteY4" fmla="*/ 8929 h 12148"/>
                  <a:gd name="connsiteX5" fmla="*/ 11398 w 13429"/>
                  <a:gd name="connsiteY5" fmla="*/ 11505 h 12148"/>
                  <a:gd name="connsiteX6" fmla="*/ 11398 w 13429"/>
                  <a:gd name="connsiteY6" fmla="*/ 11505 h 1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9" h="12148">
                    <a:moveTo>
                      <a:pt x="11398" y="11505"/>
                    </a:moveTo>
                    <a:cubicBezTo>
                      <a:pt x="8822" y="11505"/>
                      <a:pt x="2641" y="14081"/>
                      <a:pt x="1267" y="8929"/>
                    </a:cubicBezTo>
                    <a:cubicBezTo>
                      <a:pt x="65" y="5152"/>
                      <a:pt x="-1309" y="0"/>
                      <a:pt x="2469" y="0"/>
                    </a:cubicBezTo>
                    <a:cubicBezTo>
                      <a:pt x="6247" y="0"/>
                      <a:pt x="7449" y="0"/>
                      <a:pt x="7449" y="2576"/>
                    </a:cubicBezTo>
                    <a:cubicBezTo>
                      <a:pt x="6247" y="6353"/>
                      <a:pt x="11226" y="6353"/>
                      <a:pt x="12429" y="8929"/>
                    </a:cubicBezTo>
                    <a:cubicBezTo>
                      <a:pt x="15176" y="11505"/>
                      <a:pt x="11398" y="11505"/>
                      <a:pt x="11398" y="11505"/>
                    </a:cubicBezTo>
                    <a:lnTo>
                      <a:pt x="11398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0" name="任意多边形: 形状 3629">
                <a:extLst>
                  <a:ext uri="{FF2B5EF4-FFF2-40B4-BE49-F238E27FC236}">
                    <a16:creationId xmlns:a16="http://schemas.microsoft.com/office/drawing/2014/main" xmlns="" id="{3E5C3F18-2237-436A-AACC-9FF98956451F}"/>
                  </a:ext>
                </a:extLst>
              </p:cNvPr>
              <p:cNvSpPr/>
              <p:nvPr/>
            </p:nvSpPr>
            <p:spPr>
              <a:xfrm>
                <a:off x="4293859" y="3748594"/>
                <a:ext cx="18373" cy="17019"/>
              </a:xfrm>
              <a:custGeom>
                <a:avLst/>
                <a:gdLst>
                  <a:gd name="connsiteX0" fmla="*/ 1374 w 18373"/>
                  <a:gd name="connsiteY0" fmla="*/ 12211 h 17019"/>
                  <a:gd name="connsiteX1" fmla="*/ 0 w 18373"/>
                  <a:gd name="connsiteY1" fmla="*/ 5514 h 17019"/>
                  <a:gd name="connsiteX2" fmla="*/ 0 w 18373"/>
                  <a:gd name="connsiteY2" fmla="*/ 5514 h 17019"/>
                  <a:gd name="connsiteX3" fmla="*/ 4980 w 18373"/>
                  <a:gd name="connsiteY3" fmla="*/ 19 h 17019"/>
                  <a:gd name="connsiteX4" fmla="*/ 4980 w 18373"/>
                  <a:gd name="connsiteY4" fmla="*/ 19 h 17019"/>
                  <a:gd name="connsiteX5" fmla="*/ 9788 w 18373"/>
                  <a:gd name="connsiteY5" fmla="*/ 534 h 17019"/>
                  <a:gd name="connsiteX6" fmla="*/ 9788 w 18373"/>
                  <a:gd name="connsiteY6" fmla="*/ 534 h 17019"/>
                  <a:gd name="connsiteX7" fmla="*/ 12192 w 18373"/>
                  <a:gd name="connsiteY7" fmla="*/ 5857 h 17019"/>
                  <a:gd name="connsiteX8" fmla="*/ 12192 w 18373"/>
                  <a:gd name="connsiteY8" fmla="*/ 5857 h 17019"/>
                  <a:gd name="connsiteX9" fmla="*/ 12192 w 18373"/>
                  <a:gd name="connsiteY9" fmla="*/ 6201 h 17019"/>
                  <a:gd name="connsiteX10" fmla="*/ 16828 w 18373"/>
                  <a:gd name="connsiteY10" fmla="*/ 9807 h 17019"/>
                  <a:gd name="connsiteX11" fmla="*/ 16828 w 18373"/>
                  <a:gd name="connsiteY11" fmla="*/ 9807 h 17019"/>
                  <a:gd name="connsiteX12" fmla="*/ 18373 w 18373"/>
                  <a:gd name="connsiteY12" fmla="*/ 12898 h 17019"/>
                  <a:gd name="connsiteX13" fmla="*/ 18373 w 18373"/>
                  <a:gd name="connsiteY13" fmla="*/ 12898 h 17019"/>
                  <a:gd name="connsiteX14" fmla="*/ 15454 w 18373"/>
                  <a:gd name="connsiteY14" fmla="*/ 16160 h 17019"/>
                  <a:gd name="connsiteX15" fmla="*/ 15454 w 18373"/>
                  <a:gd name="connsiteY15" fmla="*/ 16160 h 17019"/>
                  <a:gd name="connsiteX16" fmla="*/ 13737 w 18373"/>
                  <a:gd name="connsiteY16" fmla="*/ 16332 h 17019"/>
                  <a:gd name="connsiteX17" fmla="*/ 13737 w 18373"/>
                  <a:gd name="connsiteY17" fmla="*/ 16332 h 17019"/>
                  <a:gd name="connsiteX18" fmla="*/ 13737 w 18373"/>
                  <a:gd name="connsiteY18" fmla="*/ 13928 h 17019"/>
                  <a:gd name="connsiteX19" fmla="*/ 13737 w 18373"/>
                  <a:gd name="connsiteY19" fmla="*/ 16332 h 17019"/>
                  <a:gd name="connsiteX20" fmla="*/ 8242 w 18373"/>
                  <a:gd name="connsiteY20" fmla="*/ 17019 h 17019"/>
                  <a:gd name="connsiteX21" fmla="*/ 8242 w 18373"/>
                  <a:gd name="connsiteY21" fmla="*/ 17019 h 17019"/>
                  <a:gd name="connsiteX22" fmla="*/ 7899 w 18373"/>
                  <a:gd name="connsiteY22" fmla="*/ 17019 h 17019"/>
                  <a:gd name="connsiteX23" fmla="*/ 7899 w 18373"/>
                  <a:gd name="connsiteY23" fmla="*/ 17019 h 17019"/>
                  <a:gd name="connsiteX24" fmla="*/ 1374 w 18373"/>
                  <a:gd name="connsiteY24" fmla="*/ 12211 h 17019"/>
                  <a:gd name="connsiteX25" fmla="*/ 1374 w 18373"/>
                  <a:gd name="connsiteY25" fmla="*/ 12211 h 17019"/>
                  <a:gd name="connsiteX26" fmla="*/ 4808 w 18373"/>
                  <a:gd name="connsiteY26" fmla="*/ 4999 h 17019"/>
                  <a:gd name="connsiteX27" fmla="*/ 4808 w 18373"/>
                  <a:gd name="connsiteY27" fmla="*/ 5514 h 17019"/>
                  <a:gd name="connsiteX28" fmla="*/ 4808 w 18373"/>
                  <a:gd name="connsiteY28" fmla="*/ 5514 h 17019"/>
                  <a:gd name="connsiteX29" fmla="*/ 6010 w 18373"/>
                  <a:gd name="connsiteY29" fmla="*/ 10837 h 17019"/>
                  <a:gd name="connsiteX30" fmla="*/ 6010 w 18373"/>
                  <a:gd name="connsiteY30" fmla="*/ 10837 h 17019"/>
                  <a:gd name="connsiteX31" fmla="*/ 8242 w 18373"/>
                  <a:gd name="connsiteY31" fmla="*/ 12039 h 17019"/>
                  <a:gd name="connsiteX32" fmla="*/ 8242 w 18373"/>
                  <a:gd name="connsiteY32" fmla="*/ 12039 h 17019"/>
                  <a:gd name="connsiteX33" fmla="*/ 11848 w 18373"/>
                  <a:gd name="connsiteY33" fmla="*/ 11696 h 17019"/>
                  <a:gd name="connsiteX34" fmla="*/ 11848 w 18373"/>
                  <a:gd name="connsiteY34" fmla="*/ 11696 h 17019"/>
                  <a:gd name="connsiteX35" fmla="*/ 7384 w 18373"/>
                  <a:gd name="connsiteY35" fmla="*/ 6201 h 17019"/>
                  <a:gd name="connsiteX36" fmla="*/ 7384 w 18373"/>
                  <a:gd name="connsiteY36" fmla="*/ 6201 h 17019"/>
                  <a:gd name="connsiteX37" fmla="*/ 7556 w 18373"/>
                  <a:gd name="connsiteY37" fmla="*/ 5171 h 17019"/>
                  <a:gd name="connsiteX38" fmla="*/ 7556 w 18373"/>
                  <a:gd name="connsiteY38" fmla="*/ 5171 h 17019"/>
                  <a:gd name="connsiteX39" fmla="*/ 7899 w 18373"/>
                  <a:gd name="connsiteY39" fmla="*/ 5171 h 17019"/>
                  <a:gd name="connsiteX40" fmla="*/ 7556 w 18373"/>
                  <a:gd name="connsiteY40" fmla="*/ 5171 h 17019"/>
                  <a:gd name="connsiteX41" fmla="*/ 7899 w 18373"/>
                  <a:gd name="connsiteY41" fmla="*/ 5171 h 17019"/>
                  <a:gd name="connsiteX42" fmla="*/ 5667 w 18373"/>
                  <a:gd name="connsiteY42" fmla="*/ 4999 h 17019"/>
                  <a:gd name="connsiteX43" fmla="*/ 5667 w 18373"/>
                  <a:gd name="connsiteY43" fmla="*/ 4999 h 17019"/>
                  <a:gd name="connsiteX44" fmla="*/ 4808 w 18373"/>
                  <a:gd name="connsiteY44" fmla="*/ 4999 h 17019"/>
                  <a:gd name="connsiteX45" fmla="*/ 4808 w 18373"/>
                  <a:gd name="connsiteY45" fmla="*/ 4999 h 1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373" h="17019">
                    <a:moveTo>
                      <a:pt x="1374" y="12211"/>
                    </a:moveTo>
                    <a:cubicBezTo>
                      <a:pt x="687" y="10150"/>
                      <a:pt x="0" y="7746"/>
                      <a:pt x="0" y="5514"/>
                    </a:cubicBezTo>
                    <a:lnTo>
                      <a:pt x="0" y="5514"/>
                    </a:lnTo>
                    <a:cubicBezTo>
                      <a:pt x="0" y="3453"/>
                      <a:pt x="1545" y="19"/>
                      <a:pt x="4980" y="19"/>
                    </a:cubicBezTo>
                    <a:lnTo>
                      <a:pt x="4980" y="19"/>
                    </a:lnTo>
                    <a:cubicBezTo>
                      <a:pt x="6869" y="19"/>
                      <a:pt x="8242" y="-153"/>
                      <a:pt x="9788" y="534"/>
                    </a:cubicBezTo>
                    <a:lnTo>
                      <a:pt x="9788" y="534"/>
                    </a:lnTo>
                    <a:cubicBezTo>
                      <a:pt x="11677" y="1221"/>
                      <a:pt x="12535" y="3453"/>
                      <a:pt x="12192" y="5857"/>
                    </a:cubicBezTo>
                    <a:lnTo>
                      <a:pt x="12192" y="5857"/>
                    </a:lnTo>
                    <a:lnTo>
                      <a:pt x="12192" y="6201"/>
                    </a:lnTo>
                    <a:cubicBezTo>
                      <a:pt x="11505" y="6544"/>
                      <a:pt x="14252" y="6544"/>
                      <a:pt x="16828" y="9807"/>
                    </a:cubicBezTo>
                    <a:lnTo>
                      <a:pt x="16828" y="9807"/>
                    </a:lnTo>
                    <a:cubicBezTo>
                      <a:pt x="17687" y="10665"/>
                      <a:pt x="18373" y="11524"/>
                      <a:pt x="18373" y="12898"/>
                    </a:cubicBezTo>
                    <a:lnTo>
                      <a:pt x="18373" y="12898"/>
                    </a:lnTo>
                    <a:cubicBezTo>
                      <a:pt x="18202" y="15473"/>
                      <a:pt x="16141" y="15989"/>
                      <a:pt x="15454" y="16160"/>
                    </a:cubicBezTo>
                    <a:lnTo>
                      <a:pt x="15454" y="16160"/>
                    </a:lnTo>
                    <a:cubicBezTo>
                      <a:pt x="14596" y="16332"/>
                      <a:pt x="13909" y="16332"/>
                      <a:pt x="13737" y="16332"/>
                    </a:cubicBezTo>
                    <a:lnTo>
                      <a:pt x="13737" y="16332"/>
                    </a:lnTo>
                    <a:lnTo>
                      <a:pt x="13737" y="13928"/>
                    </a:lnTo>
                    <a:lnTo>
                      <a:pt x="13737" y="16332"/>
                    </a:lnTo>
                    <a:cubicBezTo>
                      <a:pt x="13050" y="16332"/>
                      <a:pt x="10646" y="16847"/>
                      <a:pt x="8242" y="17019"/>
                    </a:cubicBezTo>
                    <a:lnTo>
                      <a:pt x="8242" y="17019"/>
                    </a:lnTo>
                    <a:cubicBezTo>
                      <a:pt x="8071" y="17019"/>
                      <a:pt x="7899" y="17019"/>
                      <a:pt x="7899" y="17019"/>
                    </a:cubicBezTo>
                    <a:lnTo>
                      <a:pt x="7899" y="17019"/>
                    </a:lnTo>
                    <a:cubicBezTo>
                      <a:pt x="5323" y="17019"/>
                      <a:pt x="2061" y="15473"/>
                      <a:pt x="1374" y="12211"/>
                    </a:cubicBezTo>
                    <a:lnTo>
                      <a:pt x="1374" y="12211"/>
                    </a:lnTo>
                    <a:close/>
                    <a:moveTo>
                      <a:pt x="4808" y="4999"/>
                    </a:moveTo>
                    <a:cubicBezTo>
                      <a:pt x="4808" y="5171"/>
                      <a:pt x="4808" y="4999"/>
                      <a:pt x="4808" y="5514"/>
                    </a:cubicBezTo>
                    <a:lnTo>
                      <a:pt x="4808" y="5514"/>
                    </a:lnTo>
                    <a:cubicBezTo>
                      <a:pt x="4808" y="6716"/>
                      <a:pt x="5323" y="8776"/>
                      <a:pt x="6010" y="10837"/>
                    </a:cubicBezTo>
                    <a:lnTo>
                      <a:pt x="6010" y="10837"/>
                    </a:lnTo>
                    <a:cubicBezTo>
                      <a:pt x="6353" y="12039"/>
                      <a:pt x="6525" y="11868"/>
                      <a:pt x="8242" y="12039"/>
                    </a:cubicBezTo>
                    <a:lnTo>
                      <a:pt x="8242" y="12039"/>
                    </a:lnTo>
                    <a:cubicBezTo>
                      <a:pt x="9273" y="12039"/>
                      <a:pt x="10475" y="11868"/>
                      <a:pt x="11848" y="11696"/>
                    </a:cubicBezTo>
                    <a:lnTo>
                      <a:pt x="11848" y="11696"/>
                    </a:lnTo>
                    <a:cubicBezTo>
                      <a:pt x="10475" y="11009"/>
                      <a:pt x="7899" y="9807"/>
                      <a:pt x="7384" y="6201"/>
                    </a:cubicBezTo>
                    <a:lnTo>
                      <a:pt x="7384" y="6201"/>
                    </a:lnTo>
                    <a:cubicBezTo>
                      <a:pt x="7384" y="5514"/>
                      <a:pt x="7556" y="4827"/>
                      <a:pt x="7556" y="5171"/>
                    </a:cubicBezTo>
                    <a:lnTo>
                      <a:pt x="7556" y="5171"/>
                    </a:lnTo>
                    <a:lnTo>
                      <a:pt x="7899" y="5171"/>
                    </a:lnTo>
                    <a:lnTo>
                      <a:pt x="7556" y="5171"/>
                    </a:lnTo>
                    <a:lnTo>
                      <a:pt x="7899" y="5171"/>
                    </a:lnTo>
                    <a:cubicBezTo>
                      <a:pt x="7899" y="5171"/>
                      <a:pt x="7040" y="4999"/>
                      <a:pt x="5667" y="4999"/>
                    </a:cubicBezTo>
                    <a:lnTo>
                      <a:pt x="5667" y="4999"/>
                    </a:lnTo>
                    <a:cubicBezTo>
                      <a:pt x="5323" y="4999"/>
                      <a:pt x="5151" y="4999"/>
                      <a:pt x="4808" y="4999"/>
                    </a:cubicBezTo>
                    <a:lnTo>
                      <a:pt x="4808" y="49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" name="图形 7">
              <a:extLst>
                <a:ext uri="{FF2B5EF4-FFF2-40B4-BE49-F238E27FC236}">
                  <a16:creationId xmlns:a16="http://schemas.microsoft.com/office/drawing/2014/main" xmlns="" id="{7DE53A42-35DA-4F3C-A317-0FAC87E5144F}"/>
                </a:ext>
              </a:extLst>
            </p:cNvPr>
            <p:cNvGrpSpPr/>
            <p:nvPr/>
          </p:nvGrpSpPr>
          <p:grpSpPr>
            <a:xfrm>
              <a:off x="4297465" y="3673058"/>
              <a:ext cx="39838" cy="94787"/>
              <a:chOff x="4297465" y="3673058"/>
              <a:chExt cx="39838" cy="94787"/>
            </a:xfrm>
            <a:solidFill>
              <a:srgbClr val="B4B4B4"/>
            </a:solidFill>
          </p:grpSpPr>
          <p:sp>
            <p:nvSpPr>
              <p:cNvPr id="3627" name="任意多边形: 形状 3626">
                <a:extLst>
                  <a:ext uri="{FF2B5EF4-FFF2-40B4-BE49-F238E27FC236}">
                    <a16:creationId xmlns:a16="http://schemas.microsoft.com/office/drawing/2014/main" xmlns="" id="{AB974E0A-8172-4349-8D98-75258EAACA7E}"/>
                  </a:ext>
                </a:extLst>
              </p:cNvPr>
              <p:cNvSpPr/>
              <p:nvPr/>
            </p:nvSpPr>
            <p:spPr>
              <a:xfrm>
                <a:off x="4299697" y="3675692"/>
                <a:ext cx="35018" cy="89706"/>
              </a:xfrm>
              <a:custGeom>
                <a:avLst/>
                <a:gdLst>
                  <a:gd name="connsiteX0" fmla="*/ 23010 w 35018"/>
                  <a:gd name="connsiteY0" fmla="*/ 89406 h 89706"/>
                  <a:gd name="connsiteX1" fmla="*/ 14081 w 35018"/>
                  <a:gd name="connsiteY1" fmla="*/ 79274 h 89706"/>
                  <a:gd name="connsiteX2" fmla="*/ 6525 w 35018"/>
                  <a:gd name="connsiteY2" fmla="*/ 69143 h 89706"/>
                  <a:gd name="connsiteX3" fmla="*/ 2748 w 35018"/>
                  <a:gd name="connsiteY3" fmla="*/ 47507 h 89706"/>
                  <a:gd name="connsiteX4" fmla="*/ 1374 w 35018"/>
                  <a:gd name="connsiteY4" fmla="*/ 33598 h 89706"/>
                  <a:gd name="connsiteX5" fmla="*/ 0 w 35018"/>
                  <a:gd name="connsiteY5" fmla="*/ 20891 h 89706"/>
                  <a:gd name="connsiteX6" fmla="*/ 3778 w 35018"/>
                  <a:gd name="connsiteY6" fmla="*/ 6982 h 89706"/>
                  <a:gd name="connsiteX7" fmla="*/ 12535 w 35018"/>
                  <a:gd name="connsiteY7" fmla="*/ 1830 h 89706"/>
                  <a:gd name="connsiteX8" fmla="*/ 15111 w 35018"/>
                  <a:gd name="connsiteY8" fmla="*/ 15739 h 89706"/>
                  <a:gd name="connsiteX9" fmla="*/ 8929 w 35018"/>
                  <a:gd name="connsiteY9" fmla="*/ 31022 h 89706"/>
                  <a:gd name="connsiteX10" fmla="*/ 15283 w 35018"/>
                  <a:gd name="connsiteY10" fmla="*/ 29820 h 89706"/>
                  <a:gd name="connsiteX11" fmla="*/ 21636 w 35018"/>
                  <a:gd name="connsiteY11" fmla="*/ 22093 h 89706"/>
                  <a:gd name="connsiteX12" fmla="*/ 31768 w 35018"/>
                  <a:gd name="connsiteY12" fmla="*/ 23295 h 89706"/>
                  <a:gd name="connsiteX13" fmla="*/ 23010 w 35018"/>
                  <a:gd name="connsiteY13" fmla="*/ 36002 h 89706"/>
                  <a:gd name="connsiteX14" fmla="*/ 28161 w 35018"/>
                  <a:gd name="connsiteY14" fmla="*/ 46133 h 89706"/>
                  <a:gd name="connsiteX15" fmla="*/ 33141 w 35018"/>
                  <a:gd name="connsiteY15" fmla="*/ 53689 h 89706"/>
                  <a:gd name="connsiteX16" fmla="*/ 21808 w 35018"/>
                  <a:gd name="connsiteY16" fmla="*/ 48709 h 89706"/>
                  <a:gd name="connsiteX17" fmla="*/ 14252 w 35018"/>
                  <a:gd name="connsiteY17" fmla="*/ 51285 h 89706"/>
                  <a:gd name="connsiteX18" fmla="*/ 15626 w 35018"/>
                  <a:gd name="connsiteY18" fmla="*/ 72921 h 89706"/>
                  <a:gd name="connsiteX19" fmla="*/ 24555 w 35018"/>
                  <a:gd name="connsiteY19" fmla="*/ 88204 h 89706"/>
                  <a:gd name="connsiteX20" fmla="*/ 23010 w 35018"/>
                  <a:gd name="connsiteY20" fmla="*/ 89406 h 89706"/>
                  <a:gd name="connsiteX21" fmla="*/ 23010 w 35018"/>
                  <a:gd name="connsiteY21" fmla="*/ 89406 h 8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018" h="89706">
                    <a:moveTo>
                      <a:pt x="23010" y="89406"/>
                    </a:moveTo>
                    <a:cubicBezTo>
                      <a:pt x="20434" y="89406"/>
                      <a:pt x="15454" y="83052"/>
                      <a:pt x="14081" y="79274"/>
                    </a:cubicBezTo>
                    <a:cubicBezTo>
                      <a:pt x="11505" y="76699"/>
                      <a:pt x="6525" y="74295"/>
                      <a:pt x="6525" y="69143"/>
                    </a:cubicBezTo>
                    <a:cubicBezTo>
                      <a:pt x="6525" y="65365"/>
                      <a:pt x="1374" y="51456"/>
                      <a:pt x="2748" y="47507"/>
                    </a:cubicBezTo>
                    <a:cubicBezTo>
                      <a:pt x="2748" y="42527"/>
                      <a:pt x="3949" y="38578"/>
                      <a:pt x="1374" y="33598"/>
                    </a:cubicBezTo>
                    <a:cubicBezTo>
                      <a:pt x="172" y="27244"/>
                      <a:pt x="0" y="23467"/>
                      <a:pt x="0" y="20891"/>
                    </a:cubicBezTo>
                    <a:cubicBezTo>
                      <a:pt x="0" y="17113"/>
                      <a:pt x="0" y="10760"/>
                      <a:pt x="3778" y="6982"/>
                    </a:cubicBezTo>
                    <a:cubicBezTo>
                      <a:pt x="7556" y="3204"/>
                      <a:pt x="11333" y="-3149"/>
                      <a:pt x="12535" y="1830"/>
                    </a:cubicBezTo>
                    <a:cubicBezTo>
                      <a:pt x="12535" y="5608"/>
                      <a:pt x="15111" y="11962"/>
                      <a:pt x="15111" y="15739"/>
                    </a:cubicBezTo>
                    <a:cubicBezTo>
                      <a:pt x="15111" y="18315"/>
                      <a:pt x="10131" y="27244"/>
                      <a:pt x="8929" y="31022"/>
                    </a:cubicBezTo>
                    <a:cubicBezTo>
                      <a:pt x="8929" y="33598"/>
                      <a:pt x="12707" y="34800"/>
                      <a:pt x="15283" y="29820"/>
                    </a:cubicBezTo>
                    <a:cubicBezTo>
                      <a:pt x="17858" y="26042"/>
                      <a:pt x="17858" y="20891"/>
                      <a:pt x="21636" y="22093"/>
                    </a:cubicBezTo>
                    <a:cubicBezTo>
                      <a:pt x="26616" y="23295"/>
                      <a:pt x="30394" y="19517"/>
                      <a:pt x="31768" y="23295"/>
                    </a:cubicBezTo>
                    <a:cubicBezTo>
                      <a:pt x="32969" y="27073"/>
                      <a:pt x="26788" y="32224"/>
                      <a:pt x="23010" y="36002"/>
                    </a:cubicBezTo>
                    <a:cubicBezTo>
                      <a:pt x="19232" y="38578"/>
                      <a:pt x="21808" y="41153"/>
                      <a:pt x="28161" y="46133"/>
                    </a:cubicBezTo>
                    <a:cubicBezTo>
                      <a:pt x="34515" y="49911"/>
                      <a:pt x="37091" y="52487"/>
                      <a:pt x="33141" y="53689"/>
                    </a:cubicBezTo>
                    <a:cubicBezTo>
                      <a:pt x="30565" y="54891"/>
                      <a:pt x="25586" y="49911"/>
                      <a:pt x="21808" y="48709"/>
                    </a:cubicBezTo>
                    <a:cubicBezTo>
                      <a:pt x="18030" y="47507"/>
                      <a:pt x="14252" y="48709"/>
                      <a:pt x="14252" y="51285"/>
                    </a:cubicBezTo>
                    <a:cubicBezTo>
                      <a:pt x="13050" y="53860"/>
                      <a:pt x="10475" y="65194"/>
                      <a:pt x="15626" y="72921"/>
                    </a:cubicBezTo>
                    <a:cubicBezTo>
                      <a:pt x="20777" y="80476"/>
                      <a:pt x="24555" y="85628"/>
                      <a:pt x="24555" y="88204"/>
                    </a:cubicBezTo>
                    <a:cubicBezTo>
                      <a:pt x="24212" y="90608"/>
                      <a:pt x="23010" y="89406"/>
                      <a:pt x="23010" y="89406"/>
                    </a:cubicBezTo>
                    <a:lnTo>
                      <a:pt x="23010" y="894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8" name="任意多边形: 形状 3627">
                <a:extLst>
                  <a:ext uri="{FF2B5EF4-FFF2-40B4-BE49-F238E27FC236}">
                    <a16:creationId xmlns:a16="http://schemas.microsoft.com/office/drawing/2014/main" xmlns="" id="{253F5944-A997-4ADA-BAA1-D555B2F062B3}"/>
                  </a:ext>
                </a:extLst>
              </p:cNvPr>
              <p:cNvSpPr/>
              <p:nvPr/>
            </p:nvSpPr>
            <p:spPr>
              <a:xfrm>
                <a:off x="4297465" y="3673058"/>
                <a:ext cx="39838" cy="94787"/>
              </a:xfrm>
              <a:custGeom>
                <a:avLst/>
                <a:gdLst>
                  <a:gd name="connsiteX0" fmla="*/ 24040 w 39838"/>
                  <a:gd name="connsiteY0" fmla="*/ 94100 h 94787"/>
                  <a:gd name="connsiteX1" fmla="*/ 14596 w 39838"/>
                  <a:gd name="connsiteY1" fmla="*/ 83454 h 94787"/>
                  <a:gd name="connsiteX2" fmla="*/ 14596 w 39838"/>
                  <a:gd name="connsiteY2" fmla="*/ 83454 h 94787"/>
                  <a:gd name="connsiteX3" fmla="*/ 6354 w 39838"/>
                  <a:gd name="connsiteY3" fmla="*/ 71606 h 94787"/>
                  <a:gd name="connsiteX4" fmla="*/ 6354 w 39838"/>
                  <a:gd name="connsiteY4" fmla="*/ 71606 h 94787"/>
                  <a:gd name="connsiteX5" fmla="*/ 2404 w 39838"/>
                  <a:gd name="connsiteY5" fmla="*/ 51686 h 94787"/>
                  <a:gd name="connsiteX6" fmla="*/ 2404 w 39838"/>
                  <a:gd name="connsiteY6" fmla="*/ 51686 h 94787"/>
                  <a:gd name="connsiteX7" fmla="*/ 2576 w 39838"/>
                  <a:gd name="connsiteY7" fmla="*/ 49798 h 94787"/>
                  <a:gd name="connsiteX8" fmla="*/ 2576 w 39838"/>
                  <a:gd name="connsiteY8" fmla="*/ 49798 h 94787"/>
                  <a:gd name="connsiteX9" fmla="*/ 2919 w 39838"/>
                  <a:gd name="connsiteY9" fmla="*/ 43101 h 94787"/>
                  <a:gd name="connsiteX10" fmla="*/ 2919 w 39838"/>
                  <a:gd name="connsiteY10" fmla="*/ 43101 h 94787"/>
                  <a:gd name="connsiteX11" fmla="*/ 1374 w 39838"/>
                  <a:gd name="connsiteY11" fmla="*/ 36575 h 94787"/>
                  <a:gd name="connsiteX12" fmla="*/ 1374 w 39838"/>
                  <a:gd name="connsiteY12" fmla="*/ 36575 h 94787"/>
                  <a:gd name="connsiteX13" fmla="*/ 0 w 39838"/>
                  <a:gd name="connsiteY13" fmla="*/ 23525 h 94787"/>
                  <a:gd name="connsiteX14" fmla="*/ 0 w 39838"/>
                  <a:gd name="connsiteY14" fmla="*/ 23525 h 94787"/>
                  <a:gd name="connsiteX15" fmla="*/ 0 w 39838"/>
                  <a:gd name="connsiteY15" fmla="*/ 22838 h 94787"/>
                  <a:gd name="connsiteX16" fmla="*/ 0 w 39838"/>
                  <a:gd name="connsiteY16" fmla="*/ 22838 h 94787"/>
                  <a:gd name="connsiteX17" fmla="*/ 4465 w 39838"/>
                  <a:gd name="connsiteY17" fmla="*/ 7727 h 94787"/>
                  <a:gd name="connsiteX18" fmla="*/ 4465 w 39838"/>
                  <a:gd name="connsiteY18" fmla="*/ 7727 h 94787"/>
                  <a:gd name="connsiteX19" fmla="*/ 13566 w 39838"/>
                  <a:gd name="connsiteY19" fmla="*/ 0 h 94787"/>
                  <a:gd name="connsiteX20" fmla="*/ 13566 w 39838"/>
                  <a:gd name="connsiteY20" fmla="*/ 0 h 94787"/>
                  <a:gd name="connsiteX21" fmla="*/ 17515 w 39838"/>
                  <a:gd name="connsiteY21" fmla="*/ 4293 h 94787"/>
                  <a:gd name="connsiteX22" fmla="*/ 17515 w 39838"/>
                  <a:gd name="connsiteY22" fmla="*/ 4293 h 94787"/>
                  <a:gd name="connsiteX23" fmla="*/ 20091 w 39838"/>
                  <a:gd name="connsiteY23" fmla="*/ 18373 h 94787"/>
                  <a:gd name="connsiteX24" fmla="*/ 20091 w 39838"/>
                  <a:gd name="connsiteY24" fmla="*/ 18373 h 94787"/>
                  <a:gd name="connsiteX25" fmla="*/ 20091 w 39838"/>
                  <a:gd name="connsiteY25" fmla="*/ 20777 h 94787"/>
                  <a:gd name="connsiteX26" fmla="*/ 19576 w 39838"/>
                  <a:gd name="connsiteY26" fmla="*/ 20777 h 94787"/>
                  <a:gd name="connsiteX27" fmla="*/ 13909 w 39838"/>
                  <a:gd name="connsiteY27" fmla="*/ 33141 h 94787"/>
                  <a:gd name="connsiteX28" fmla="*/ 13909 w 39838"/>
                  <a:gd name="connsiteY28" fmla="*/ 33141 h 94787"/>
                  <a:gd name="connsiteX29" fmla="*/ 15626 w 39838"/>
                  <a:gd name="connsiteY29" fmla="*/ 30909 h 94787"/>
                  <a:gd name="connsiteX30" fmla="*/ 15626 w 39838"/>
                  <a:gd name="connsiteY30" fmla="*/ 30909 h 94787"/>
                  <a:gd name="connsiteX31" fmla="*/ 22838 w 39838"/>
                  <a:gd name="connsiteY31" fmla="*/ 21980 h 94787"/>
                  <a:gd name="connsiteX32" fmla="*/ 22838 w 39838"/>
                  <a:gd name="connsiteY32" fmla="*/ 21980 h 94787"/>
                  <a:gd name="connsiteX33" fmla="*/ 24384 w 39838"/>
                  <a:gd name="connsiteY33" fmla="*/ 22323 h 94787"/>
                  <a:gd name="connsiteX34" fmla="*/ 24384 w 39838"/>
                  <a:gd name="connsiteY34" fmla="*/ 22323 h 94787"/>
                  <a:gd name="connsiteX35" fmla="*/ 26101 w 39838"/>
                  <a:gd name="connsiteY35" fmla="*/ 22495 h 94787"/>
                  <a:gd name="connsiteX36" fmla="*/ 26101 w 39838"/>
                  <a:gd name="connsiteY36" fmla="*/ 22495 h 94787"/>
                  <a:gd name="connsiteX37" fmla="*/ 31768 w 39838"/>
                  <a:gd name="connsiteY37" fmla="*/ 21808 h 94787"/>
                  <a:gd name="connsiteX38" fmla="*/ 31768 w 39838"/>
                  <a:gd name="connsiteY38" fmla="*/ 21808 h 94787"/>
                  <a:gd name="connsiteX39" fmla="*/ 36404 w 39838"/>
                  <a:gd name="connsiteY39" fmla="*/ 25242 h 94787"/>
                  <a:gd name="connsiteX40" fmla="*/ 36404 w 39838"/>
                  <a:gd name="connsiteY40" fmla="*/ 25242 h 94787"/>
                  <a:gd name="connsiteX41" fmla="*/ 36747 w 39838"/>
                  <a:gd name="connsiteY41" fmla="*/ 26959 h 94787"/>
                  <a:gd name="connsiteX42" fmla="*/ 36747 w 39838"/>
                  <a:gd name="connsiteY42" fmla="*/ 26959 h 94787"/>
                  <a:gd name="connsiteX43" fmla="*/ 26788 w 39838"/>
                  <a:gd name="connsiteY43" fmla="*/ 40697 h 94787"/>
                  <a:gd name="connsiteX44" fmla="*/ 26788 w 39838"/>
                  <a:gd name="connsiteY44" fmla="*/ 40697 h 94787"/>
                  <a:gd name="connsiteX45" fmla="*/ 26101 w 39838"/>
                  <a:gd name="connsiteY45" fmla="*/ 41212 h 94787"/>
                  <a:gd name="connsiteX46" fmla="*/ 26101 w 39838"/>
                  <a:gd name="connsiteY46" fmla="*/ 41212 h 94787"/>
                  <a:gd name="connsiteX47" fmla="*/ 31768 w 39838"/>
                  <a:gd name="connsiteY47" fmla="*/ 46707 h 94787"/>
                  <a:gd name="connsiteX48" fmla="*/ 31768 w 39838"/>
                  <a:gd name="connsiteY48" fmla="*/ 46707 h 94787"/>
                  <a:gd name="connsiteX49" fmla="*/ 39838 w 39838"/>
                  <a:gd name="connsiteY49" fmla="*/ 54777 h 94787"/>
                  <a:gd name="connsiteX50" fmla="*/ 39838 w 39838"/>
                  <a:gd name="connsiteY50" fmla="*/ 54777 h 94787"/>
                  <a:gd name="connsiteX51" fmla="*/ 36747 w 39838"/>
                  <a:gd name="connsiteY51" fmla="*/ 58555 h 94787"/>
                  <a:gd name="connsiteX52" fmla="*/ 36747 w 39838"/>
                  <a:gd name="connsiteY52" fmla="*/ 58555 h 94787"/>
                  <a:gd name="connsiteX53" fmla="*/ 34687 w 39838"/>
                  <a:gd name="connsiteY53" fmla="*/ 59070 h 94787"/>
                  <a:gd name="connsiteX54" fmla="*/ 34687 w 39838"/>
                  <a:gd name="connsiteY54" fmla="*/ 59070 h 94787"/>
                  <a:gd name="connsiteX55" fmla="*/ 23525 w 39838"/>
                  <a:gd name="connsiteY55" fmla="*/ 53747 h 94787"/>
                  <a:gd name="connsiteX56" fmla="*/ 23525 w 39838"/>
                  <a:gd name="connsiteY56" fmla="*/ 53747 h 94787"/>
                  <a:gd name="connsiteX57" fmla="*/ 21293 w 39838"/>
                  <a:gd name="connsiteY57" fmla="*/ 53404 h 94787"/>
                  <a:gd name="connsiteX58" fmla="*/ 21293 w 39838"/>
                  <a:gd name="connsiteY58" fmla="*/ 53404 h 94787"/>
                  <a:gd name="connsiteX59" fmla="*/ 18889 w 39838"/>
                  <a:gd name="connsiteY59" fmla="*/ 55121 h 94787"/>
                  <a:gd name="connsiteX60" fmla="*/ 18889 w 39838"/>
                  <a:gd name="connsiteY60" fmla="*/ 55121 h 94787"/>
                  <a:gd name="connsiteX61" fmla="*/ 17343 w 39838"/>
                  <a:gd name="connsiteY61" fmla="*/ 64050 h 94787"/>
                  <a:gd name="connsiteX62" fmla="*/ 17343 w 39838"/>
                  <a:gd name="connsiteY62" fmla="*/ 64050 h 94787"/>
                  <a:gd name="connsiteX63" fmla="*/ 19919 w 39838"/>
                  <a:gd name="connsiteY63" fmla="*/ 74353 h 94787"/>
                  <a:gd name="connsiteX64" fmla="*/ 19919 w 39838"/>
                  <a:gd name="connsiteY64" fmla="*/ 74353 h 94787"/>
                  <a:gd name="connsiteX65" fmla="*/ 29192 w 39838"/>
                  <a:gd name="connsiteY65" fmla="*/ 90838 h 94787"/>
                  <a:gd name="connsiteX66" fmla="*/ 29192 w 39838"/>
                  <a:gd name="connsiteY66" fmla="*/ 90838 h 94787"/>
                  <a:gd name="connsiteX67" fmla="*/ 29192 w 39838"/>
                  <a:gd name="connsiteY67" fmla="*/ 93242 h 94787"/>
                  <a:gd name="connsiteX68" fmla="*/ 28505 w 39838"/>
                  <a:gd name="connsiteY68" fmla="*/ 93242 h 94787"/>
                  <a:gd name="connsiteX69" fmla="*/ 26101 w 39838"/>
                  <a:gd name="connsiteY69" fmla="*/ 94787 h 94787"/>
                  <a:gd name="connsiteX70" fmla="*/ 26101 w 39838"/>
                  <a:gd name="connsiteY70" fmla="*/ 94787 h 94787"/>
                  <a:gd name="connsiteX71" fmla="*/ 24040 w 39838"/>
                  <a:gd name="connsiteY71" fmla="*/ 94100 h 94787"/>
                  <a:gd name="connsiteX72" fmla="*/ 24040 w 39838"/>
                  <a:gd name="connsiteY72" fmla="*/ 94100 h 94787"/>
                  <a:gd name="connsiteX73" fmla="*/ 25242 w 39838"/>
                  <a:gd name="connsiteY73" fmla="*/ 92040 h 94787"/>
                  <a:gd name="connsiteX74" fmla="*/ 23697 w 39838"/>
                  <a:gd name="connsiteY74" fmla="*/ 93928 h 94787"/>
                  <a:gd name="connsiteX75" fmla="*/ 25242 w 39838"/>
                  <a:gd name="connsiteY75" fmla="*/ 92040 h 94787"/>
                  <a:gd name="connsiteX76" fmla="*/ 25242 w 39838"/>
                  <a:gd name="connsiteY76" fmla="*/ 91353 h 94787"/>
                  <a:gd name="connsiteX77" fmla="*/ 25242 w 39838"/>
                  <a:gd name="connsiteY77" fmla="*/ 92040 h 94787"/>
                  <a:gd name="connsiteX78" fmla="*/ 25242 w 39838"/>
                  <a:gd name="connsiteY78" fmla="*/ 92040 h 94787"/>
                  <a:gd name="connsiteX79" fmla="*/ 21980 w 39838"/>
                  <a:gd name="connsiteY79" fmla="*/ 86545 h 94787"/>
                  <a:gd name="connsiteX80" fmla="*/ 19060 w 39838"/>
                  <a:gd name="connsiteY80" fmla="*/ 81908 h 94787"/>
                  <a:gd name="connsiteX81" fmla="*/ 19060 w 39838"/>
                  <a:gd name="connsiteY81" fmla="*/ 81908 h 94787"/>
                  <a:gd name="connsiteX82" fmla="*/ 21980 w 39838"/>
                  <a:gd name="connsiteY82" fmla="*/ 86545 h 94787"/>
                  <a:gd name="connsiteX83" fmla="*/ 21980 w 39838"/>
                  <a:gd name="connsiteY83" fmla="*/ 86545 h 94787"/>
                  <a:gd name="connsiteX84" fmla="*/ 7384 w 39838"/>
                  <a:gd name="connsiteY84" fmla="*/ 50313 h 94787"/>
                  <a:gd name="connsiteX85" fmla="*/ 7212 w 39838"/>
                  <a:gd name="connsiteY85" fmla="*/ 50999 h 94787"/>
                  <a:gd name="connsiteX86" fmla="*/ 7212 w 39838"/>
                  <a:gd name="connsiteY86" fmla="*/ 51686 h 94787"/>
                  <a:gd name="connsiteX87" fmla="*/ 7212 w 39838"/>
                  <a:gd name="connsiteY87" fmla="*/ 51686 h 94787"/>
                  <a:gd name="connsiteX88" fmla="*/ 11333 w 39838"/>
                  <a:gd name="connsiteY88" fmla="*/ 71606 h 94787"/>
                  <a:gd name="connsiteX89" fmla="*/ 11333 w 39838"/>
                  <a:gd name="connsiteY89" fmla="*/ 71606 h 94787"/>
                  <a:gd name="connsiteX90" fmla="*/ 18030 w 39838"/>
                  <a:gd name="connsiteY90" fmla="*/ 80363 h 94787"/>
                  <a:gd name="connsiteX91" fmla="*/ 18030 w 39838"/>
                  <a:gd name="connsiteY91" fmla="*/ 80363 h 94787"/>
                  <a:gd name="connsiteX92" fmla="*/ 15626 w 39838"/>
                  <a:gd name="connsiteY92" fmla="*/ 76757 h 94787"/>
                  <a:gd name="connsiteX93" fmla="*/ 15626 w 39838"/>
                  <a:gd name="connsiteY93" fmla="*/ 76757 h 94787"/>
                  <a:gd name="connsiteX94" fmla="*/ 12192 w 39838"/>
                  <a:gd name="connsiteY94" fmla="*/ 63706 h 94787"/>
                  <a:gd name="connsiteX95" fmla="*/ 12192 w 39838"/>
                  <a:gd name="connsiteY95" fmla="*/ 63706 h 94787"/>
                  <a:gd name="connsiteX96" fmla="*/ 13909 w 39838"/>
                  <a:gd name="connsiteY96" fmla="*/ 53060 h 94787"/>
                  <a:gd name="connsiteX97" fmla="*/ 13909 w 39838"/>
                  <a:gd name="connsiteY97" fmla="*/ 53060 h 94787"/>
                  <a:gd name="connsiteX98" fmla="*/ 20949 w 39838"/>
                  <a:gd name="connsiteY98" fmla="*/ 48252 h 94787"/>
                  <a:gd name="connsiteX99" fmla="*/ 20949 w 39838"/>
                  <a:gd name="connsiteY99" fmla="*/ 48252 h 94787"/>
                  <a:gd name="connsiteX100" fmla="*/ 24556 w 39838"/>
                  <a:gd name="connsiteY100" fmla="*/ 48939 h 94787"/>
                  <a:gd name="connsiteX101" fmla="*/ 24556 w 39838"/>
                  <a:gd name="connsiteY101" fmla="*/ 48939 h 94787"/>
                  <a:gd name="connsiteX102" fmla="*/ 33313 w 39838"/>
                  <a:gd name="connsiteY102" fmla="*/ 53919 h 94787"/>
                  <a:gd name="connsiteX103" fmla="*/ 33313 w 39838"/>
                  <a:gd name="connsiteY103" fmla="*/ 53919 h 94787"/>
                  <a:gd name="connsiteX104" fmla="*/ 28505 w 39838"/>
                  <a:gd name="connsiteY104" fmla="*/ 50656 h 94787"/>
                  <a:gd name="connsiteX105" fmla="*/ 28505 w 39838"/>
                  <a:gd name="connsiteY105" fmla="*/ 50656 h 94787"/>
                  <a:gd name="connsiteX106" fmla="*/ 20778 w 39838"/>
                  <a:gd name="connsiteY106" fmla="*/ 41040 h 94787"/>
                  <a:gd name="connsiteX107" fmla="*/ 20778 w 39838"/>
                  <a:gd name="connsiteY107" fmla="*/ 41040 h 94787"/>
                  <a:gd name="connsiteX108" fmla="*/ 23182 w 39838"/>
                  <a:gd name="connsiteY108" fmla="*/ 36747 h 94787"/>
                  <a:gd name="connsiteX109" fmla="*/ 23182 w 39838"/>
                  <a:gd name="connsiteY109" fmla="*/ 36747 h 94787"/>
                  <a:gd name="connsiteX110" fmla="*/ 31424 w 39838"/>
                  <a:gd name="connsiteY110" fmla="*/ 26788 h 94787"/>
                  <a:gd name="connsiteX111" fmla="*/ 31424 w 39838"/>
                  <a:gd name="connsiteY111" fmla="*/ 26788 h 94787"/>
                  <a:gd name="connsiteX112" fmla="*/ 31424 w 39838"/>
                  <a:gd name="connsiteY112" fmla="*/ 26616 h 94787"/>
                  <a:gd name="connsiteX113" fmla="*/ 31424 w 39838"/>
                  <a:gd name="connsiteY113" fmla="*/ 26616 h 94787"/>
                  <a:gd name="connsiteX114" fmla="*/ 31424 w 39838"/>
                  <a:gd name="connsiteY114" fmla="*/ 26444 h 94787"/>
                  <a:gd name="connsiteX115" fmla="*/ 25757 w 39838"/>
                  <a:gd name="connsiteY115" fmla="*/ 27131 h 94787"/>
                  <a:gd name="connsiteX116" fmla="*/ 25757 w 39838"/>
                  <a:gd name="connsiteY116" fmla="*/ 27131 h 94787"/>
                  <a:gd name="connsiteX117" fmla="*/ 22495 w 39838"/>
                  <a:gd name="connsiteY117" fmla="*/ 26616 h 94787"/>
                  <a:gd name="connsiteX118" fmla="*/ 22495 w 39838"/>
                  <a:gd name="connsiteY118" fmla="*/ 26616 h 94787"/>
                  <a:gd name="connsiteX119" fmla="*/ 22323 w 39838"/>
                  <a:gd name="connsiteY119" fmla="*/ 26616 h 94787"/>
                  <a:gd name="connsiteX120" fmla="*/ 21808 w 39838"/>
                  <a:gd name="connsiteY120" fmla="*/ 27818 h 94787"/>
                  <a:gd name="connsiteX121" fmla="*/ 21808 w 39838"/>
                  <a:gd name="connsiteY121" fmla="*/ 27818 h 94787"/>
                  <a:gd name="connsiteX122" fmla="*/ 19404 w 39838"/>
                  <a:gd name="connsiteY122" fmla="*/ 33141 h 94787"/>
                  <a:gd name="connsiteX123" fmla="*/ 19404 w 39838"/>
                  <a:gd name="connsiteY123" fmla="*/ 33141 h 94787"/>
                  <a:gd name="connsiteX124" fmla="*/ 13222 w 39838"/>
                  <a:gd name="connsiteY124" fmla="*/ 37949 h 94787"/>
                  <a:gd name="connsiteX125" fmla="*/ 13222 w 39838"/>
                  <a:gd name="connsiteY125" fmla="*/ 37949 h 94787"/>
                  <a:gd name="connsiteX126" fmla="*/ 8758 w 39838"/>
                  <a:gd name="connsiteY126" fmla="*/ 32454 h 94787"/>
                  <a:gd name="connsiteX127" fmla="*/ 8758 w 39838"/>
                  <a:gd name="connsiteY127" fmla="*/ 32454 h 94787"/>
                  <a:gd name="connsiteX128" fmla="*/ 14939 w 39838"/>
                  <a:gd name="connsiteY128" fmla="*/ 18030 h 94787"/>
                  <a:gd name="connsiteX129" fmla="*/ 14939 w 39838"/>
                  <a:gd name="connsiteY129" fmla="*/ 18030 h 94787"/>
                  <a:gd name="connsiteX130" fmla="*/ 14939 w 39838"/>
                  <a:gd name="connsiteY130" fmla="*/ 17858 h 94787"/>
                  <a:gd name="connsiteX131" fmla="*/ 14939 w 39838"/>
                  <a:gd name="connsiteY131" fmla="*/ 17858 h 94787"/>
                  <a:gd name="connsiteX132" fmla="*/ 12535 w 39838"/>
                  <a:gd name="connsiteY132" fmla="*/ 5323 h 94787"/>
                  <a:gd name="connsiteX133" fmla="*/ 12535 w 39838"/>
                  <a:gd name="connsiteY133" fmla="*/ 5323 h 94787"/>
                  <a:gd name="connsiteX134" fmla="*/ 11848 w 39838"/>
                  <a:gd name="connsiteY134" fmla="*/ 6010 h 94787"/>
                  <a:gd name="connsiteX135" fmla="*/ 11848 w 39838"/>
                  <a:gd name="connsiteY135" fmla="*/ 6010 h 94787"/>
                  <a:gd name="connsiteX136" fmla="*/ 7727 w 39838"/>
                  <a:gd name="connsiteY136" fmla="*/ 10646 h 94787"/>
                  <a:gd name="connsiteX137" fmla="*/ 7727 w 39838"/>
                  <a:gd name="connsiteY137" fmla="*/ 10646 h 94787"/>
                  <a:gd name="connsiteX138" fmla="*/ 4636 w 39838"/>
                  <a:gd name="connsiteY138" fmla="*/ 22323 h 94787"/>
                  <a:gd name="connsiteX139" fmla="*/ 4636 w 39838"/>
                  <a:gd name="connsiteY139" fmla="*/ 22323 h 94787"/>
                  <a:gd name="connsiteX140" fmla="*/ 4636 w 39838"/>
                  <a:gd name="connsiteY140" fmla="*/ 23010 h 94787"/>
                  <a:gd name="connsiteX141" fmla="*/ 4636 w 39838"/>
                  <a:gd name="connsiteY141" fmla="*/ 23010 h 94787"/>
                  <a:gd name="connsiteX142" fmla="*/ 5667 w 39838"/>
                  <a:gd name="connsiteY142" fmla="*/ 34686 h 94787"/>
                  <a:gd name="connsiteX143" fmla="*/ 5667 w 39838"/>
                  <a:gd name="connsiteY143" fmla="*/ 34686 h 94787"/>
                  <a:gd name="connsiteX144" fmla="*/ 7556 w 39838"/>
                  <a:gd name="connsiteY144" fmla="*/ 42757 h 94787"/>
                  <a:gd name="connsiteX145" fmla="*/ 7556 w 39838"/>
                  <a:gd name="connsiteY145" fmla="*/ 42757 h 94787"/>
                  <a:gd name="connsiteX146" fmla="*/ 7212 w 39838"/>
                  <a:gd name="connsiteY146" fmla="*/ 49454 h 94787"/>
                  <a:gd name="connsiteX147" fmla="*/ 7212 w 39838"/>
                  <a:gd name="connsiteY147" fmla="*/ 49454 h 94787"/>
                  <a:gd name="connsiteX148" fmla="*/ 7384 w 39838"/>
                  <a:gd name="connsiteY148" fmla="*/ 50313 h 94787"/>
                  <a:gd name="connsiteX149" fmla="*/ 7384 w 39838"/>
                  <a:gd name="connsiteY149" fmla="*/ 50313 h 9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9838" h="94787">
                    <a:moveTo>
                      <a:pt x="24040" y="94100"/>
                    </a:moveTo>
                    <a:cubicBezTo>
                      <a:pt x="19232" y="92555"/>
                      <a:pt x="15970" y="86888"/>
                      <a:pt x="14596" y="83454"/>
                    </a:cubicBezTo>
                    <a:lnTo>
                      <a:pt x="14596" y="83454"/>
                    </a:lnTo>
                    <a:cubicBezTo>
                      <a:pt x="12707" y="81393"/>
                      <a:pt x="6525" y="78474"/>
                      <a:pt x="6354" y="71606"/>
                    </a:cubicBezTo>
                    <a:lnTo>
                      <a:pt x="6354" y="71606"/>
                    </a:lnTo>
                    <a:cubicBezTo>
                      <a:pt x="6525" y="69202"/>
                      <a:pt x="2404" y="57525"/>
                      <a:pt x="2404" y="51686"/>
                    </a:cubicBezTo>
                    <a:lnTo>
                      <a:pt x="2404" y="51686"/>
                    </a:lnTo>
                    <a:cubicBezTo>
                      <a:pt x="2404" y="50999"/>
                      <a:pt x="2404" y="50484"/>
                      <a:pt x="2576" y="49798"/>
                    </a:cubicBezTo>
                    <a:lnTo>
                      <a:pt x="2576" y="49798"/>
                    </a:lnTo>
                    <a:cubicBezTo>
                      <a:pt x="2576" y="47222"/>
                      <a:pt x="2919" y="44990"/>
                      <a:pt x="2919" y="43101"/>
                    </a:cubicBezTo>
                    <a:lnTo>
                      <a:pt x="2919" y="43101"/>
                    </a:lnTo>
                    <a:cubicBezTo>
                      <a:pt x="2919" y="41040"/>
                      <a:pt x="2748" y="39323"/>
                      <a:pt x="1374" y="36575"/>
                    </a:cubicBezTo>
                    <a:lnTo>
                      <a:pt x="1374" y="36575"/>
                    </a:lnTo>
                    <a:cubicBezTo>
                      <a:pt x="0" y="30050"/>
                      <a:pt x="0" y="25929"/>
                      <a:pt x="0" y="23525"/>
                    </a:cubicBezTo>
                    <a:lnTo>
                      <a:pt x="0" y="23525"/>
                    </a:lnTo>
                    <a:cubicBezTo>
                      <a:pt x="0" y="23353"/>
                      <a:pt x="0" y="23010"/>
                      <a:pt x="0" y="22838"/>
                    </a:cubicBezTo>
                    <a:lnTo>
                      <a:pt x="0" y="22838"/>
                    </a:lnTo>
                    <a:cubicBezTo>
                      <a:pt x="0" y="18889"/>
                      <a:pt x="0" y="12363"/>
                      <a:pt x="4465" y="7727"/>
                    </a:cubicBezTo>
                    <a:lnTo>
                      <a:pt x="4465" y="7727"/>
                    </a:lnTo>
                    <a:cubicBezTo>
                      <a:pt x="7384" y="5151"/>
                      <a:pt x="8758" y="858"/>
                      <a:pt x="13566" y="0"/>
                    </a:cubicBezTo>
                    <a:lnTo>
                      <a:pt x="13566" y="0"/>
                    </a:lnTo>
                    <a:cubicBezTo>
                      <a:pt x="15970" y="0"/>
                      <a:pt x="17172" y="2232"/>
                      <a:pt x="17515" y="4293"/>
                    </a:cubicBezTo>
                    <a:lnTo>
                      <a:pt x="17515" y="4293"/>
                    </a:lnTo>
                    <a:cubicBezTo>
                      <a:pt x="17515" y="7384"/>
                      <a:pt x="19919" y="13737"/>
                      <a:pt x="20091" y="18373"/>
                    </a:cubicBezTo>
                    <a:lnTo>
                      <a:pt x="20091" y="18373"/>
                    </a:lnTo>
                    <a:lnTo>
                      <a:pt x="20091" y="20777"/>
                    </a:lnTo>
                    <a:lnTo>
                      <a:pt x="19576" y="20777"/>
                    </a:lnTo>
                    <a:cubicBezTo>
                      <a:pt x="18202" y="24899"/>
                      <a:pt x="14939" y="30565"/>
                      <a:pt x="13909" y="33141"/>
                    </a:cubicBezTo>
                    <a:lnTo>
                      <a:pt x="13909" y="33141"/>
                    </a:lnTo>
                    <a:cubicBezTo>
                      <a:pt x="14252" y="32969"/>
                      <a:pt x="14939" y="32282"/>
                      <a:pt x="15626" y="30909"/>
                    </a:cubicBezTo>
                    <a:lnTo>
                      <a:pt x="15626" y="30909"/>
                    </a:lnTo>
                    <a:cubicBezTo>
                      <a:pt x="17859" y="28677"/>
                      <a:pt x="16828" y="23010"/>
                      <a:pt x="22838" y="21980"/>
                    </a:cubicBezTo>
                    <a:lnTo>
                      <a:pt x="22838" y="21980"/>
                    </a:lnTo>
                    <a:cubicBezTo>
                      <a:pt x="23353" y="21980"/>
                      <a:pt x="24212" y="21980"/>
                      <a:pt x="24384" y="22323"/>
                    </a:cubicBezTo>
                    <a:lnTo>
                      <a:pt x="24384" y="22323"/>
                    </a:lnTo>
                    <a:cubicBezTo>
                      <a:pt x="25071" y="22495"/>
                      <a:pt x="25586" y="22495"/>
                      <a:pt x="26101" y="22495"/>
                    </a:cubicBezTo>
                    <a:lnTo>
                      <a:pt x="26101" y="22495"/>
                    </a:lnTo>
                    <a:cubicBezTo>
                      <a:pt x="27818" y="22495"/>
                      <a:pt x="29364" y="21808"/>
                      <a:pt x="31768" y="21808"/>
                    </a:cubicBezTo>
                    <a:lnTo>
                      <a:pt x="31768" y="21808"/>
                    </a:lnTo>
                    <a:cubicBezTo>
                      <a:pt x="33485" y="21636"/>
                      <a:pt x="35889" y="23181"/>
                      <a:pt x="36404" y="25242"/>
                    </a:cubicBezTo>
                    <a:lnTo>
                      <a:pt x="36404" y="25242"/>
                    </a:lnTo>
                    <a:cubicBezTo>
                      <a:pt x="36576" y="25929"/>
                      <a:pt x="36747" y="26444"/>
                      <a:pt x="36747" y="26959"/>
                    </a:cubicBezTo>
                    <a:lnTo>
                      <a:pt x="36747" y="26959"/>
                    </a:lnTo>
                    <a:cubicBezTo>
                      <a:pt x="36232" y="32798"/>
                      <a:pt x="30222" y="36747"/>
                      <a:pt x="26788" y="40697"/>
                    </a:cubicBezTo>
                    <a:lnTo>
                      <a:pt x="26788" y="40697"/>
                    </a:lnTo>
                    <a:cubicBezTo>
                      <a:pt x="25929" y="41040"/>
                      <a:pt x="26101" y="41212"/>
                      <a:pt x="26101" y="41212"/>
                    </a:cubicBezTo>
                    <a:lnTo>
                      <a:pt x="26101" y="41212"/>
                    </a:lnTo>
                    <a:cubicBezTo>
                      <a:pt x="26101" y="41212"/>
                      <a:pt x="27646" y="43616"/>
                      <a:pt x="31768" y="46707"/>
                    </a:cubicBezTo>
                    <a:lnTo>
                      <a:pt x="31768" y="46707"/>
                    </a:lnTo>
                    <a:cubicBezTo>
                      <a:pt x="36060" y="49626"/>
                      <a:pt x="39151" y="50656"/>
                      <a:pt x="39838" y="54777"/>
                    </a:cubicBezTo>
                    <a:lnTo>
                      <a:pt x="39838" y="54777"/>
                    </a:lnTo>
                    <a:cubicBezTo>
                      <a:pt x="39666" y="57181"/>
                      <a:pt x="37777" y="58212"/>
                      <a:pt x="36747" y="58555"/>
                    </a:cubicBezTo>
                    <a:lnTo>
                      <a:pt x="36747" y="58555"/>
                    </a:lnTo>
                    <a:cubicBezTo>
                      <a:pt x="36060" y="58898"/>
                      <a:pt x="35373" y="59070"/>
                      <a:pt x="34687" y="59070"/>
                    </a:cubicBezTo>
                    <a:lnTo>
                      <a:pt x="34687" y="59070"/>
                    </a:lnTo>
                    <a:cubicBezTo>
                      <a:pt x="30050" y="58727"/>
                      <a:pt x="26101" y="54262"/>
                      <a:pt x="23525" y="53747"/>
                    </a:cubicBezTo>
                    <a:lnTo>
                      <a:pt x="23525" y="53747"/>
                    </a:lnTo>
                    <a:cubicBezTo>
                      <a:pt x="22667" y="53575"/>
                      <a:pt x="21980" y="53404"/>
                      <a:pt x="21293" y="53404"/>
                    </a:cubicBezTo>
                    <a:lnTo>
                      <a:pt x="21293" y="53404"/>
                    </a:lnTo>
                    <a:cubicBezTo>
                      <a:pt x="19232" y="53404"/>
                      <a:pt x="19060" y="54090"/>
                      <a:pt x="18889" y="55121"/>
                    </a:cubicBezTo>
                    <a:lnTo>
                      <a:pt x="18889" y="55121"/>
                    </a:lnTo>
                    <a:cubicBezTo>
                      <a:pt x="18545" y="55808"/>
                      <a:pt x="17343" y="59757"/>
                      <a:pt x="17343" y="64050"/>
                    </a:cubicBezTo>
                    <a:lnTo>
                      <a:pt x="17343" y="64050"/>
                    </a:lnTo>
                    <a:cubicBezTo>
                      <a:pt x="17343" y="67656"/>
                      <a:pt x="18030" y="71434"/>
                      <a:pt x="19919" y="74353"/>
                    </a:cubicBezTo>
                    <a:lnTo>
                      <a:pt x="19919" y="74353"/>
                    </a:lnTo>
                    <a:cubicBezTo>
                      <a:pt x="24899" y="82080"/>
                      <a:pt x="28848" y="86545"/>
                      <a:pt x="29192" y="90838"/>
                    </a:cubicBezTo>
                    <a:lnTo>
                      <a:pt x="29192" y="90838"/>
                    </a:lnTo>
                    <a:lnTo>
                      <a:pt x="29192" y="93242"/>
                    </a:lnTo>
                    <a:lnTo>
                      <a:pt x="28505" y="93242"/>
                    </a:lnTo>
                    <a:cubicBezTo>
                      <a:pt x="27990" y="94100"/>
                      <a:pt x="27303" y="94787"/>
                      <a:pt x="26101" y="94787"/>
                    </a:cubicBezTo>
                    <a:lnTo>
                      <a:pt x="26101" y="94787"/>
                    </a:lnTo>
                    <a:cubicBezTo>
                      <a:pt x="24899" y="94615"/>
                      <a:pt x="24384" y="94272"/>
                      <a:pt x="24040" y="94100"/>
                    </a:cubicBezTo>
                    <a:lnTo>
                      <a:pt x="24040" y="94100"/>
                    </a:lnTo>
                    <a:close/>
                    <a:moveTo>
                      <a:pt x="25242" y="92040"/>
                    </a:moveTo>
                    <a:lnTo>
                      <a:pt x="23697" y="93928"/>
                    </a:lnTo>
                    <a:lnTo>
                      <a:pt x="25242" y="92040"/>
                    </a:lnTo>
                    <a:lnTo>
                      <a:pt x="25242" y="91353"/>
                    </a:lnTo>
                    <a:lnTo>
                      <a:pt x="25242" y="92040"/>
                    </a:lnTo>
                    <a:lnTo>
                      <a:pt x="25242" y="92040"/>
                    </a:lnTo>
                    <a:close/>
                    <a:moveTo>
                      <a:pt x="21980" y="86545"/>
                    </a:moveTo>
                    <a:cubicBezTo>
                      <a:pt x="21121" y="85171"/>
                      <a:pt x="20091" y="83626"/>
                      <a:pt x="19060" y="81908"/>
                    </a:cubicBezTo>
                    <a:lnTo>
                      <a:pt x="19060" y="81908"/>
                    </a:lnTo>
                    <a:cubicBezTo>
                      <a:pt x="19576" y="83282"/>
                      <a:pt x="20778" y="84999"/>
                      <a:pt x="21980" y="86545"/>
                    </a:cubicBezTo>
                    <a:lnTo>
                      <a:pt x="21980" y="86545"/>
                    </a:lnTo>
                    <a:close/>
                    <a:moveTo>
                      <a:pt x="7384" y="50313"/>
                    </a:moveTo>
                    <a:lnTo>
                      <a:pt x="7212" y="50999"/>
                    </a:lnTo>
                    <a:cubicBezTo>
                      <a:pt x="7212" y="50999"/>
                      <a:pt x="7212" y="51171"/>
                      <a:pt x="7212" y="51686"/>
                    </a:cubicBezTo>
                    <a:lnTo>
                      <a:pt x="7212" y="51686"/>
                    </a:lnTo>
                    <a:cubicBezTo>
                      <a:pt x="7212" y="56151"/>
                      <a:pt x="11162" y="67313"/>
                      <a:pt x="11333" y="71606"/>
                    </a:cubicBezTo>
                    <a:lnTo>
                      <a:pt x="11333" y="71606"/>
                    </a:lnTo>
                    <a:cubicBezTo>
                      <a:pt x="11162" y="74696"/>
                      <a:pt x="14596" y="76929"/>
                      <a:pt x="18030" y="80363"/>
                    </a:cubicBezTo>
                    <a:lnTo>
                      <a:pt x="18030" y="80363"/>
                    </a:lnTo>
                    <a:cubicBezTo>
                      <a:pt x="17343" y="79161"/>
                      <a:pt x="16485" y="78131"/>
                      <a:pt x="15626" y="76757"/>
                    </a:cubicBezTo>
                    <a:lnTo>
                      <a:pt x="15626" y="76757"/>
                    </a:lnTo>
                    <a:cubicBezTo>
                      <a:pt x="12879" y="72636"/>
                      <a:pt x="12192" y="67999"/>
                      <a:pt x="12192" y="63706"/>
                    </a:cubicBezTo>
                    <a:lnTo>
                      <a:pt x="12192" y="63706"/>
                    </a:lnTo>
                    <a:cubicBezTo>
                      <a:pt x="12192" y="59070"/>
                      <a:pt x="13051" y="55121"/>
                      <a:pt x="13909" y="53060"/>
                    </a:cubicBezTo>
                    <a:lnTo>
                      <a:pt x="13909" y="53060"/>
                    </a:lnTo>
                    <a:cubicBezTo>
                      <a:pt x="14424" y="49626"/>
                      <a:pt x="18030" y="48252"/>
                      <a:pt x="20949" y="48252"/>
                    </a:cubicBezTo>
                    <a:lnTo>
                      <a:pt x="20949" y="48252"/>
                    </a:lnTo>
                    <a:cubicBezTo>
                      <a:pt x="22152" y="48252"/>
                      <a:pt x="23525" y="48424"/>
                      <a:pt x="24556" y="48939"/>
                    </a:cubicBezTo>
                    <a:lnTo>
                      <a:pt x="24556" y="48939"/>
                    </a:lnTo>
                    <a:cubicBezTo>
                      <a:pt x="27818" y="50141"/>
                      <a:pt x="31596" y="53060"/>
                      <a:pt x="33313" y="53919"/>
                    </a:cubicBezTo>
                    <a:lnTo>
                      <a:pt x="33313" y="53919"/>
                    </a:lnTo>
                    <a:cubicBezTo>
                      <a:pt x="32283" y="53060"/>
                      <a:pt x="30737" y="52030"/>
                      <a:pt x="28505" y="50656"/>
                    </a:cubicBezTo>
                    <a:lnTo>
                      <a:pt x="28505" y="50656"/>
                    </a:lnTo>
                    <a:cubicBezTo>
                      <a:pt x="24212" y="47050"/>
                      <a:pt x="21121" y="45161"/>
                      <a:pt x="20778" y="41040"/>
                    </a:cubicBezTo>
                    <a:lnTo>
                      <a:pt x="20778" y="41040"/>
                    </a:lnTo>
                    <a:cubicBezTo>
                      <a:pt x="20778" y="38979"/>
                      <a:pt x="22152" y="37434"/>
                      <a:pt x="23182" y="36747"/>
                    </a:cubicBezTo>
                    <a:lnTo>
                      <a:pt x="23182" y="36747"/>
                    </a:lnTo>
                    <a:cubicBezTo>
                      <a:pt x="26788" y="33313"/>
                      <a:pt x="31939" y="28161"/>
                      <a:pt x="31424" y="26788"/>
                    </a:cubicBezTo>
                    <a:lnTo>
                      <a:pt x="31424" y="26788"/>
                    </a:lnTo>
                    <a:cubicBezTo>
                      <a:pt x="31424" y="26788"/>
                      <a:pt x="31424" y="26616"/>
                      <a:pt x="31424" y="26616"/>
                    </a:cubicBezTo>
                    <a:lnTo>
                      <a:pt x="31424" y="26616"/>
                    </a:lnTo>
                    <a:lnTo>
                      <a:pt x="31424" y="26444"/>
                    </a:lnTo>
                    <a:cubicBezTo>
                      <a:pt x="30737" y="26273"/>
                      <a:pt x="28677" y="27131"/>
                      <a:pt x="25757" y="27131"/>
                    </a:cubicBezTo>
                    <a:lnTo>
                      <a:pt x="25757" y="27131"/>
                    </a:lnTo>
                    <a:cubicBezTo>
                      <a:pt x="24899" y="27131"/>
                      <a:pt x="24040" y="27131"/>
                      <a:pt x="22495" y="26616"/>
                    </a:cubicBezTo>
                    <a:lnTo>
                      <a:pt x="22495" y="26616"/>
                    </a:lnTo>
                    <a:lnTo>
                      <a:pt x="22323" y="26616"/>
                    </a:lnTo>
                    <a:cubicBezTo>
                      <a:pt x="22323" y="26788"/>
                      <a:pt x="22323" y="26616"/>
                      <a:pt x="21808" y="27818"/>
                    </a:cubicBezTo>
                    <a:lnTo>
                      <a:pt x="21808" y="27818"/>
                    </a:lnTo>
                    <a:cubicBezTo>
                      <a:pt x="21121" y="29192"/>
                      <a:pt x="20606" y="31252"/>
                      <a:pt x="19404" y="33141"/>
                    </a:cubicBezTo>
                    <a:lnTo>
                      <a:pt x="19404" y="33141"/>
                    </a:lnTo>
                    <a:cubicBezTo>
                      <a:pt x="17859" y="36060"/>
                      <a:pt x="15798" y="37949"/>
                      <a:pt x="13222" y="37949"/>
                    </a:cubicBezTo>
                    <a:lnTo>
                      <a:pt x="13222" y="37949"/>
                    </a:lnTo>
                    <a:cubicBezTo>
                      <a:pt x="10647" y="37949"/>
                      <a:pt x="8586" y="35717"/>
                      <a:pt x="8758" y="32454"/>
                    </a:cubicBezTo>
                    <a:lnTo>
                      <a:pt x="8758" y="32454"/>
                    </a:lnTo>
                    <a:cubicBezTo>
                      <a:pt x="10131" y="28505"/>
                      <a:pt x="14768" y="19404"/>
                      <a:pt x="14939" y="18030"/>
                    </a:cubicBezTo>
                    <a:lnTo>
                      <a:pt x="14939" y="18030"/>
                    </a:lnTo>
                    <a:cubicBezTo>
                      <a:pt x="14939" y="18030"/>
                      <a:pt x="14939" y="18030"/>
                      <a:pt x="14939" y="17858"/>
                    </a:cubicBezTo>
                    <a:lnTo>
                      <a:pt x="14939" y="17858"/>
                    </a:lnTo>
                    <a:cubicBezTo>
                      <a:pt x="14939" y="15111"/>
                      <a:pt x="12879" y="9444"/>
                      <a:pt x="12535" y="5323"/>
                    </a:cubicBezTo>
                    <a:lnTo>
                      <a:pt x="12535" y="5323"/>
                    </a:lnTo>
                    <a:cubicBezTo>
                      <a:pt x="12364" y="5495"/>
                      <a:pt x="12192" y="5838"/>
                      <a:pt x="11848" y="6010"/>
                    </a:cubicBezTo>
                    <a:lnTo>
                      <a:pt x="11848" y="6010"/>
                    </a:lnTo>
                    <a:cubicBezTo>
                      <a:pt x="10647" y="7384"/>
                      <a:pt x="9273" y="9101"/>
                      <a:pt x="7727" y="10646"/>
                    </a:cubicBezTo>
                    <a:lnTo>
                      <a:pt x="7727" y="10646"/>
                    </a:lnTo>
                    <a:cubicBezTo>
                      <a:pt x="4980" y="13222"/>
                      <a:pt x="4636" y="18545"/>
                      <a:pt x="4636" y="22323"/>
                    </a:cubicBezTo>
                    <a:lnTo>
                      <a:pt x="4636" y="22323"/>
                    </a:lnTo>
                    <a:cubicBezTo>
                      <a:pt x="4636" y="22495"/>
                      <a:pt x="4636" y="22666"/>
                      <a:pt x="4636" y="23010"/>
                    </a:cubicBezTo>
                    <a:lnTo>
                      <a:pt x="4636" y="23010"/>
                    </a:lnTo>
                    <a:cubicBezTo>
                      <a:pt x="4636" y="25586"/>
                      <a:pt x="4636" y="29020"/>
                      <a:pt x="5667" y="34686"/>
                    </a:cubicBezTo>
                    <a:lnTo>
                      <a:pt x="5667" y="34686"/>
                    </a:lnTo>
                    <a:cubicBezTo>
                      <a:pt x="7212" y="37606"/>
                      <a:pt x="7556" y="40353"/>
                      <a:pt x="7556" y="42757"/>
                    </a:cubicBezTo>
                    <a:lnTo>
                      <a:pt x="7556" y="42757"/>
                    </a:lnTo>
                    <a:cubicBezTo>
                      <a:pt x="7556" y="45161"/>
                      <a:pt x="7212" y="47222"/>
                      <a:pt x="7212" y="49454"/>
                    </a:cubicBezTo>
                    <a:lnTo>
                      <a:pt x="7212" y="49454"/>
                    </a:lnTo>
                    <a:lnTo>
                      <a:pt x="7384" y="50313"/>
                    </a:lnTo>
                    <a:lnTo>
                      <a:pt x="7384" y="503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7">
              <a:extLst>
                <a:ext uri="{FF2B5EF4-FFF2-40B4-BE49-F238E27FC236}">
                  <a16:creationId xmlns:a16="http://schemas.microsoft.com/office/drawing/2014/main" xmlns="" id="{5817E779-E0CD-424E-A6B6-E30234090CBE}"/>
                </a:ext>
              </a:extLst>
            </p:cNvPr>
            <p:cNvGrpSpPr/>
            <p:nvPr/>
          </p:nvGrpSpPr>
          <p:grpSpPr>
            <a:xfrm>
              <a:off x="4369071" y="3735734"/>
              <a:ext cx="32969" cy="18030"/>
              <a:chOff x="4369071" y="3735734"/>
              <a:chExt cx="32969" cy="18030"/>
            </a:xfrm>
            <a:solidFill>
              <a:srgbClr val="B4B4B4"/>
            </a:solidFill>
          </p:grpSpPr>
          <p:sp>
            <p:nvSpPr>
              <p:cNvPr id="3625" name="任意多边形: 形状 3624">
                <a:extLst>
                  <a:ext uri="{FF2B5EF4-FFF2-40B4-BE49-F238E27FC236}">
                    <a16:creationId xmlns:a16="http://schemas.microsoft.com/office/drawing/2014/main" xmlns="" id="{109A42AC-978A-4BDC-88FF-A97BACE9875B}"/>
                  </a:ext>
                </a:extLst>
              </p:cNvPr>
              <p:cNvSpPr/>
              <p:nvPr/>
            </p:nvSpPr>
            <p:spPr>
              <a:xfrm>
                <a:off x="4371588" y="3737987"/>
                <a:ext cx="28175" cy="13177"/>
              </a:xfrm>
              <a:custGeom>
                <a:avLst/>
                <a:gdLst>
                  <a:gd name="connsiteX0" fmla="*/ 11564 w 28175"/>
                  <a:gd name="connsiteY0" fmla="*/ 11656 h 13177"/>
                  <a:gd name="connsiteX1" fmla="*/ 5210 w 28175"/>
                  <a:gd name="connsiteY1" fmla="*/ 12858 h 13177"/>
                  <a:gd name="connsiteX2" fmla="*/ 2634 w 28175"/>
                  <a:gd name="connsiteY2" fmla="*/ 9081 h 13177"/>
                  <a:gd name="connsiteX3" fmla="*/ 1433 w 28175"/>
                  <a:gd name="connsiteY3" fmla="*/ 5303 h 13177"/>
                  <a:gd name="connsiteX4" fmla="*/ 20321 w 28175"/>
                  <a:gd name="connsiteY4" fmla="*/ 151 h 13177"/>
                  <a:gd name="connsiteX5" fmla="*/ 27877 w 28175"/>
                  <a:gd name="connsiteY5" fmla="*/ 6505 h 13177"/>
                  <a:gd name="connsiteX6" fmla="*/ 24099 w 28175"/>
                  <a:gd name="connsiteY6" fmla="*/ 10283 h 13177"/>
                  <a:gd name="connsiteX7" fmla="*/ 16543 w 28175"/>
                  <a:gd name="connsiteY7" fmla="*/ 6505 h 13177"/>
                  <a:gd name="connsiteX8" fmla="*/ 15341 w 28175"/>
                  <a:gd name="connsiteY8" fmla="*/ 9081 h 13177"/>
                  <a:gd name="connsiteX9" fmla="*/ 11564 w 28175"/>
                  <a:gd name="connsiteY9" fmla="*/ 11656 h 13177"/>
                  <a:gd name="connsiteX10" fmla="*/ 11564 w 28175"/>
                  <a:gd name="connsiteY10" fmla="*/ 11656 h 13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75" h="13177">
                    <a:moveTo>
                      <a:pt x="11564" y="11656"/>
                    </a:moveTo>
                    <a:cubicBezTo>
                      <a:pt x="8988" y="11656"/>
                      <a:pt x="7786" y="12858"/>
                      <a:pt x="5210" y="12858"/>
                    </a:cubicBezTo>
                    <a:cubicBezTo>
                      <a:pt x="2634" y="14060"/>
                      <a:pt x="4008" y="11656"/>
                      <a:pt x="2634" y="9081"/>
                    </a:cubicBezTo>
                    <a:cubicBezTo>
                      <a:pt x="59" y="7879"/>
                      <a:pt x="-1143" y="5303"/>
                      <a:pt x="1433" y="5303"/>
                    </a:cubicBezTo>
                    <a:cubicBezTo>
                      <a:pt x="4008" y="5303"/>
                      <a:pt x="13968" y="-1051"/>
                      <a:pt x="20321" y="151"/>
                    </a:cubicBezTo>
                    <a:cubicBezTo>
                      <a:pt x="26675" y="1353"/>
                      <a:pt x="29079" y="2727"/>
                      <a:pt x="27877" y="6505"/>
                    </a:cubicBezTo>
                    <a:cubicBezTo>
                      <a:pt x="27877" y="9081"/>
                      <a:pt x="26675" y="12858"/>
                      <a:pt x="24099" y="10283"/>
                    </a:cubicBezTo>
                    <a:cubicBezTo>
                      <a:pt x="21523" y="6505"/>
                      <a:pt x="20321" y="6505"/>
                      <a:pt x="16543" y="6505"/>
                    </a:cubicBezTo>
                    <a:cubicBezTo>
                      <a:pt x="13968" y="6505"/>
                      <a:pt x="13968" y="5303"/>
                      <a:pt x="15341" y="9081"/>
                    </a:cubicBezTo>
                    <a:cubicBezTo>
                      <a:pt x="16543" y="12858"/>
                      <a:pt x="11564" y="11656"/>
                      <a:pt x="11564" y="11656"/>
                    </a:cubicBezTo>
                    <a:lnTo>
                      <a:pt x="11564" y="116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6" name="任意多边形: 形状 3625">
                <a:extLst>
                  <a:ext uri="{FF2B5EF4-FFF2-40B4-BE49-F238E27FC236}">
                    <a16:creationId xmlns:a16="http://schemas.microsoft.com/office/drawing/2014/main" xmlns="" id="{2EFD8CEB-E48B-4119-BB31-1AB9911E1D44}"/>
                  </a:ext>
                </a:extLst>
              </p:cNvPr>
              <p:cNvSpPr/>
              <p:nvPr/>
            </p:nvSpPr>
            <p:spPr>
              <a:xfrm>
                <a:off x="4369071" y="3735734"/>
                <a:ext cx="32969" cy="18030"/>
              </a:xfrm>
              <a:custGeom>
                <a:avLst/>
                <a:gdLst>
                  <a:gd name="connsiteX0" fmla="*/ 3435 w 32969"/>
                  <a:gd name="connsiteY0" fmla="*/ 14596 h 18030"/>
                  <a:gd name="connsiteX1" fmla="*/ 3778 w 32969"/>
                  <a:gd name="connsiteY1" fmla="*/ 13565 h 18030"/>
                  <a:gd name="connsiteX2" fmla="*/ 3778 w 32969"/>
                  <a:gd name="connsiteY2" fmla="*/ 13565 h 18030"/>
                  <a:gd name="connsiteX3" fmla="*/ 0 w 32969"/>
                  <a:gd name="connsiteY3" fmla="*/ 8586 h 18030"/>
                  <a:gd name="connsiteX4" fmla="*/ 0 w 32969"/>
                  <a:gd name="connsiteY4" fmla="*/ 8586 h 18030"/>
                  <a:gd name="connsiteX5" fmla="*/ 3778 w 32969"/>
                  <a:gd name="connsiteY5" fmla="*/ 5323 h 18030"/>
                  <a:gd name="connsiteX6" fmla="*/ 3778 w 32969"/>
                  <a:gd name="connsiteY6" fmla="*/ 5323 h 18030"/>
                  <a:gd name="connsiteX7" fmla="*/ 20949 w 32969"/>
                  <a:gd name="connsiteY7" fmla="*/ 0 h 18030"/>
                  <a:gd name="connsiteX8" fmla="*/ 20949 w 32969"/>
                  <a:gd name="connsiteY8" fmla="*/ 0 h 18030"/>
                  <a:gd name="connsiteX9" fmla="*/ 23182 w 32969"/>
                  <a:gd name="connsiteY9" fmla="*/ 172 h 18030"/>
                  <a:gd name="connsiteX10" fmla="*/ 23182 w 32969"/>
                  <a:gd name="connsiteY10" fmla="*/ 172 h 18030"/>
                  <a:gd name="connsiteX11" fmla="*/ 32969 w 32969"/>
                  <a:gd name="connsiteY11" fmla="*/ 7212 h 18030"/>
                  <a:gd name="connsiteX12" fmla="*/ 32969 w 32969"/>
                  <a:gd name="connsiteY12" fmla="*/ 7212 h 18030"/>
                  <a:gd name="connsiteX13" fmla="*/ 32626 w 32969"/>
                  <a:gd name="connsiteY13" fmla="*/ 9616 h 18030"/>
                  <a:gd name="connsiteX14" fmla="*/ 32626 w 32969"/>
                  <a:gd name="connsiteY14" fmla="*/ 9616 h 18030"/>
                  <a:gd name="connsiteX15" fmla="*/ 32626 w 32969"/>
                  <a:gd name="connsiteY15" fmla="*/ 9616 h 18030"/>
                  <a:gd name="connsiteX16" fmla="*/ 27990 w 32969"/>
                  <a:gd name="connsiteY16" fmla="*/ 15969 h 18030"/>
                  <a:gd name="connsiteX17" fmla="*/ 27990 w 32969"/>
                  <a:gd name="connsiteY17" fmla="*/ 15969 h 18030"/>
                  <a:gd name="connsiteX18" fmla="*/ 24384 w 32969"/>
                  <a:gd name="connsiteY18" fmla="*/ 14081 h 18030"/>
                  <a:gd name="connsiteX19" fmla="*/ 24384 w 32969"/>
                  <a:gd name="connsiteY19" fmla="*/ 14081 h 18030"/>
                  <a:gd name="connsiteX20" fmla="*/ 20091 w 32969"/>
                  <a:gd name="connsiteY20" fmla="*/ 11333 h 18030"/>
                  <a:gd name="connsiteX21" fmla="*/ 20091 w 32969"/>
                  <a:gd name="connsiteY21" fmla="*/ 11333 h 18030"/>
                  <a:gd name="connsiteX22" fmla="*/ 20263 w 32969"/>
                  <a:gd name="connsiteY22" fmla="*/ 12535 h 18030"/>
                  <a:gd name="connsiteX23" fmla="*/ 20263 w 32969"/>
                  <a:gd name="connsiteY23" fmla="*/ 12535 h 18030"/>
                  <a:gd name="connsiteX24" fmla="*/ 15455 w 32969"/>
                  <a:gd name="connsiteY24" fmla="*/ 16656 h 18030"/>
                  <a:gd name="connsiteX25" fmla="*/ 15455 w 32969"/>
                  <a:gd name="connsiteY25" fmla="*/ 16656 h 18030"/>
                  <a:gd name="connsiteX26" fmla="*/ 13566 w 32969"/>
                  <a:gd name="connsiteY26" fmla="*/ 16485 h 18030"/>
                  <a:gd name="connsiteX27" fmla="*/ 13566 w 32969"/>
                  <a:gd name="connsiteY27" fmla="*/ 16485 h 18030"/>
                  <a:gd name="connsiteX28" fmla="*/ 11505 w 32969"/>
                  <a:gd name="connsiteY28" fmla="*/ 17000 h 18030"/>
                  <a:gd name="connsiteX29" fmla="*/ 11505 w 32969"/>
                  <a:gd name="connsiteY29" fmla="*/ 17000 h 18030"/>
                  <a:gd name="connsiteX30" fmla="*/ 8586 w 32969"/>
                  <a:gd name="connsiteY30" fmla="*/ 17515 h 18030"/>
                  <a:gd name="connsiteX31" fmla="*/ 8586 w 32969"/>
                  <a:gd name="connsiteY31" fmla="*/ 17515 h 18030"/>
                  <a:gd name="connsiteX32" fmla="*/ 6525 w 32969"/>
                  <a:gd name="connsiteY32" fmla="*/ 18030 h 18030"/>
                  <a:gd name="connsiteX33" fmla="*/ 6525 w 32969"/>
                  <a:gd name="connsiteY33" fmla="*/ 18030 h 18030"/>
                  <a:gd name="connsiteX34" fmla="*/ 3435 w 32969"/>
                  <a:gd name="connsiteY34" fmla="*/ 14596 h 18030"/>
                  <a:gd name="connsiteX35" fmla="*/ 3435 w 32969"/>
                  <a:gd name="connsiteY35" fmla="*/ 14596 h 18030"/>
                  <a:gd name="connsiteX36" fmla="*/ 14081 w 32969"/>
                  <a:gd name="connsiteY36" fmla="*/ 13909 h 18030"/>
                  <a:gd name="connsiteX37" fmla="*/ 14596 w 32969"/>
                  <a:gd name="connsiteY37" fmla="*/ 11505 h 18030"/>
                  <a:gd name="connsiteX38" fmla="*/ 14939 w 32969"/>
                  <a:gd name="connsiteY38" fmla="*/ 11505 h 18030"/>
                  <a:gd name="connsiteX39" fmla="*/ 14939 w 32969"/>
                  <a:gd name="connsiteY39" fmla="*/ 11505 h 18030"/>
                  <a:gd name="connsiteX40" fmla="*/ 15455 w 32969"/>
                  <a:gd name="connsiteY40" fmla="*/ 11505 h 18030"/>
                  <a:gd name="connsiteX41" fmla="*/ 15455 w 32969"/>
                  <a:gd name="connsiteY41" fmla="*/ 11505 h 18030"/>
                  <a:gd name="connsiteX42" fmla="*/ 14596 w 32969"/>
                  <a:gd name="connsiteY42" fmla="*/ 8586 h 18030"/>
                  <a:gd name="connsiteX43" fmla="*/ 14596 w 32969"/>
                  <a:gd name="connsiteY43" fmla="*/ 8586 h 18030"/>
                  <a:gd name="connsiteX44" fmla="*/ 17172 w 32969"/>
                  <a:gd name="connsiteY44" fmla="*/ 6010 h 18030"/>
                  <a:gd name="connsiteX45" fmla="*/ 17172 w 32969"/>
                  <a:gd name="connsiteY45" fmla="*/ 6010 h 18030"/>
                  <a:gd name="connsiteX46" fmla="*/ 19060 w 32969"/>
                  <a:gd name="connsiteY46" fmla="*/ 6182 h 18030"/>
                  <a:gd name="connsiteX47" fmla="*/ 19060 w 32969"/>
                  <a:gd name="connsiteY47" fmla="*/ 6182 h 18030"/>
                  <a:gd name="connsiteX48" fmla="*/ 19232 w 32969"/>
                  <a:gd name="connsiteY48" fmla="*/ 6182 h 18030"/>
                  <a:gd name="connsiteX49" fmla="*/ 27990 w 32969"/>
                  <a:gd name="connsiteY49" fmla="*/ 9788 h 18030"/>
                  <a:gd name="connsiteX50" fmla="*/ 27990 w 32969"/>
                  <a:gd name="connsiteY50" fmla="*/ 9788 h 18030"/>
                  <a:gd name="connsiteX51" fmla="*/ 28161 w 32969"/>
                  <a:gd name="connsiteY51" fmla="*/ 8586 h 18030"/>
                  <a:gd name="connsiteX52" fmla="*/ 28161 w 32969"/>
                  <a:gd name="connsiteY52" fmla="*/ 8586 h 18030"/>
                  <a:gd name="connsiteX53" fmla="*/ 28333 w 32969"/>
                  <a:gd name="connsiteY53" fmla="*/ 7727 h 18030"/>
                  <a:gd name="connsiteX54" fmla="*/ 28333 w 32969"/>
                  <a:gd name="connsiteY54" fmla="*/ 7727 h 18030"/>
                  <a:gd name="connsiteX55" fmla="*/ 28505 w 32969"/>
                  <a:gd name="connsiteY55" fmla="*/ 6869 h 18030"/>
                  <a:gd name="connsiteX56" fmla="*/ 28505 w 32969"/>
                  <a:gd name="connsiteY56" fmla="*/ 6869 h 18030"/>
                  <a:gd name="connsiteX57" fmla="*/ 22495 w 32969"/>
                  <a:gd name="connsiteY57" fmla="*/ 4636 h 18030"/>
                  <a:gd name="connsiteX58" fmla="*/ 22495 w 32969"/>
                  <a:gd name="connsiteY58" fmla="*/ 4636 h 18030"/>
                  <a:gd name="connsiteX59" fmla="*/ 21293 w 32969"/>
                  <a:gd name="connsiteY59" fmla="*/ 4465 h 18030"/>
                  <a:gd name="connsiteX60" fmla="*/ 21293 w 32969"/>
                  <a:gd name="connsiteY60" fmla="*/ 4465 h 18030"/>
                  <a:gd name="connsiteX61" fmla="*/ 6697 w 32969"/>
                  <a:gd name="connsiteY61" fmla="*/ 9273 h 18030"/>
                  <a:gd name="connsiteX62" fmla="*/ 6697 w 32969"/>
                  <a:gd name="connsiteY62" fmla="*/ 9273 h 18030"/>
                  <a:gd name="connsiteX63" fmla="*/ 7727 w 32969"/>
                  <a:gd name="connsiteY63" fmla="*/ 10131 h 18030"/>
                  <a:gd name="connsiteX64" fmla="*/ 7727 w 32969"/>
                  <a:gd name="connsiteY64" fmla="*/ 10131 h 18030"/>
                  <a:gd name="connsiteX65" fmla="*/ 8414 w 32969"/>
                  <a:gd name="connsiteY65" fmla="*/ 12535 h 18030"/>
                  <a:gd name="connsiteX66" fmla="*/ 8414 w 32969"/>
                  <a:gd name="connsiteY66" fmla="*/ 12535 h 18030"/>
                  <a:gd name="connsiteX67" fmla="*/ 14252 w 32969"/>
                  <a:gd name="connsiteY67" fmla="*/ 11333 h 18030"/>
                  <a:gd name="connsiteX68" fmla="*/ 14252 w 32969"/>
                  <a:gd name="connsiteY68" fmla="*/ 11333 h 18030"/>
                  <a:gd name="connsiteX69" fmla="*/ 14252 w 32969"/>
                  <a:gd name="connsiteY69" fmla="*/ 13909 h 18030"/>
                  <a:gd name="connsiteX70" fmla="*/ 14081 w 32969"/>
                  <a:gd name="connsiteY70" fmla="*/ 13909 h 18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2969" h="18030">
                    <a:moveTo>
                      <a:pt x="3435" y="14596"/>
                    </a:moveTo>
                    <a:cubicBezTo>
                      <a:pt x="3263" y="13737"/>
                      <a:pt x="3263" y="13222"/>
                      <a:pt x="3778" y="13565"/>
                    </a:cubicBezTo>
                    <a:lnTo>
                      <a:pt x="3778" y="13565"/>
                    </a:lnTo>
                    <a:cubicBezTo>
                      <a:pt x="1889" y="12364"/>
                      <a:pt x="172" y="11333"/>
                      <a:pt x="0" y="8586"/>
                    </a:cubicBezTo>
                    <a:lnTo>
                      <a:pt x="0" y="8586"/>
                    </a:lnTo>
                    <a:cubicBezTo>
                      <a:pt x="0" y="6353"/>
                      <a:pt x="2576" y="5323"/>
                      <a:pt x="3778" y="5323"/>
                    </a:cubicBezTo>
                    <a:lnTo>
                      <a:pt x="3778" y="5323"/>
                    </a:lnTo>
                    <a:cubicBezTo>
                      <a:pt x="4293" y="5667"/>
                      <a:pt x="13737" y="172"/>
                      <a:pt x="20949" y="0"/>
                    </a:cubicBezTo>
                    <a:lnTo>
                      <a:pt x="20949" y="0"/>
                    </a:lnTo>
                    <a:cubicBezTo>
                      <a:pt x="21636" y="0"/>
                      <a:pt x="22323" y="0"/>
                      <a:pt x="23182" y="172"/>
                    </a:cubicBezTo>
                    <a:lnTo>
                      <a:pt x="23182" y="172"/>
                    </a:lnTo>
                    <a:cubicBezTo>
                      <a:pt x="28161" y="1202"/>
                      <a:pt x="32626" y="2232"/>
                      <a:pt x="32969" y="7212"/>
                    </a:cubicBezTo>
                    <a:lnTo>
                      <a:pt x="32969" y="7212"/>
                    </a:lnTo>
                    <a:cubicBezTo>
                      <a:pt x="32969" y="8071"/>
                      <a:pt x="32798" y="8757"/>
                      <a:pt x="32626" y="9616"/>
                    </a:cubicBezTo>
                    <a:lnTo>
                      <a:pt x="32626" y="9616"/>
                    </a:lnTo>
                    <a:lnTo>
                      <a:pt x="32626" y="9616"/>
                    </a:lnTo>
                    <a:cubicBezTo>
                      <a:pt x="32454" y="11848"/>
                      <a:pt x="32283" y="15111"/>
                      <a:pt x="27990" y="15969"/>
                    </a:cubicBezTo>
                    <a:lnTo>
                      <a:pt x="27990" y="15969"/>
                    </a:lnTo>
                    <a:cubicBezTo>
                      <a:pt x="26616" y="15969"/>
                      <a:pt x="25586" y="15283"/>
                      <a:pt x="24384" y="14081"/>
                    </a:cubicBezTo>
                    <a:lnTo>
                      <a:pt x="24384" y="14081"/>
                    </a:lnTo>
                    <a:cubicBezTo>
                      <a:pt x="21980" y="11161"/>
                      <a:pt x="22667" y="11505"/>
                      <a:pt x="20091" y="11333"/>
                    </a:cubicBezTo>
                    <a:lnTo>
                      <a:pt x="20091" y="11333"/>
                    </a:lnTo>
                    <a:cubicBezTo>
                      <a:pt x="20091" y="11677"/>
                      <a:pt x="20263" y="12192"/>
                      <a:pt x="20263" y="12535"/>
                    </a:cubicBezTo>
                    <a:lnTo>
                      <a:pt x="20263" y="12535"/>
                    </a:lnTo>
                    <a:cubicBezTo>
                      <a:pt x="20263" y="15969"/>
                      <a:pt x="16656" y="16656"/>
                      <a:pt x="15455" y="16656"/>
                    </a:cubicBezTo>
                    <a:lnTo>
                      <a:pt x="15455" y="16656"/>
                    </a:lnTo>
                    <a:cubicBezTo>
                      <a:pt x="14596" y="16656"/>
                      <a:pt x="13909" y="16485"/>
                      <a:pt x="13566" y="16485"/>
                    </a:cubicBezTo>
                    <a:lnTo>
                      <a:pt x="13566" y="16485"/>
                    </a:lnTo>
                    <a:cubicBezTo>
                      <a:pt x="12879" y="16485"/>
                      <a:pt x="12192" y="16656"/>
                      <a:pt x="11505" y="17000"/>
                    </a:cubicBezTo>
                    <a:lnTo>
                      <a:pt x="11505" y="17000"/>
                    </a:lnTo>
                    <a:cubicBezTo>
                      <a:pt x="10647" y="17343"/>
                      <a:pt x="9788" y="17515"/>
                      <a:pt x="8586" y="17515"/>
                    </a:cubicBezTo>
                    <a:lnTo>
                      <a:pt x="8586" y="17515"/>
                    </a:lnTo>
                    <a:cubicBezTo>
                      <a:pt x="7899" y="17858"/>
                      <a:pt x="7212" y="18030"/>
                      <a:pt x="6525" y="18030"/>
                    </a:cubicBezTo>
                    <a:lnTo>
                      <a:pt x="6525" y="18030"/>
                    </a:lnTo>
                    <a:cubicBezTo>
                      <a:pt x="3778" y="17687"/>
                      <a:pt x="3435" y="14939"/>
                      <a:pt x="3435" y="14596"/>
                    </a:cubicBezTo>
                    <a:lnTo>
                      <a:pt x="3435" y="14596"/>
                    </a:lnTo>
                    <a:close/>
                    <a:moveTo>
                      <a:pt x="14081" y="13909"/>
                    </a:moveTo>
                    <a:lnTo>
                      <a:pt x="14596" y="11505"/>
                    </a:lnTo>
                    <a:cubicBezTo>
                      <a:pt x="14596" y="11505"/>
                      <a:pt x="14768" y="11505"/>
                      <a:pt x="14939" y="11505"/>
                    </a:cubicBezTo>
                    <a:lnTo>
                      <a:pt x="14939" y="11505"/>
                    </a:lnTo>
                    <a:cubicBezTo>
                      <a:pt x="15111" y="11505"/>
                      <a:pt x="15283" y="11505"/>
                      <a:pt x="15455" y="11505"/>
                    </a:cubicBezTo>
                    <a:lnTo>
                      <a:pt x="15455" y="11505"/>
                    </a:lnTo>
                    <a:cubicBezTo>
                      <a:pt x="15111" y="10303"/>
                      <a:pt x="14768" y="9960"/>
                      <a:pt x="14596" y="8586"/>
                    </a:cubicBezTo>
                    <a:lnTo>
                      <a:pt x="14596" y="8586"/>
                    </a:lnTo>
                    <a:cubicBezTo>
                      <a:pt x="14596" y="6869"/>
                      <a:pt x="17000" y="6010"/>
                      <a:pt x="17172" y="6010"/>
                    </a:cubicBezTo>
                    <a:lnTo>
                      <a:pt x="17172" y="6010"/>
                    </a:lnTo>
                    <a:cubicBezTo>
                      <a:pt x="18374" y="6010"/>
                      <a:pt x="18374" y="6182"/>
                      <a:pt x="19060" y="6182"/>
                    </a:cubicBezTo>
                    <a:lnTo>
                      <a:pt x="19060" y="6182"/>
                    </a:lnTo>
                    <a:lnTo>
                      <a:pt x="19232" y="6182"/>
                    </a:lnTo>
                    <a:cubicBezTo>
                      <a:pt x="22495" y="5838"/>
                      <a:pt x="25929" y="6697"/>
                      <a:pt x="27990" y="9788"/>
                    </a:cubicBezTo>
                    <a:lnTo>
                      <a:pt x="27990" y="9788"/>
                    </a:lnTo>
                    <a:cubicBezTo>
                      <a:pt x="27990" y="9444"/>
                      <a:pt x="28161" y="8929"/>
                      <a:pt x="28161" y="8586"/>
                    </a:cubicBezTo>
                    <a:lnTo>
                      <a:pt x="28161" y="8586"/>
                    </a:lnTo>
                    <a:cubicBezTo>
                      <a:pt x="28161" y="8242"/>
                      <a:pt x="28161" y="8071"/>
                      <a:pt x="28333" y="7727"/>
                    </a:cubicBezTo>
                    <a:lnTo>
                      <a:pt x="28333" y="7727"/>
                    </a:lnTo>
                    <a:cubicBezTo>
                      <a:pt x="28505" y="7212"/>
                      <a:pt x="28505" y="6869"/>
                      <a:pt x="28505" y="6869"/>
                    </a:cubicBezTo>
                    <a:lnTo>
                      <a:pt x="28505" y="6869"/>
                    </a:lnTo>
                    <a:cubicBezTo>
                      <a:pt x="28505" y="6697"/>
                      <a:pt x="28161" y="5667"/>
                      <a:pt x="22495" y="4636"/>
                    </a:cubicBezTo>
                    <a:lnTo>
                      <a:pt x="22495" y="4636"/>
                    </a:lnTo>
                    <a:cubicBezTo>
                      <a:pt x="22323" y="4636"/>
                      <a:pt x="21808" y="4465"/>
                      <a:pt x="21293" y="4465"/>
                    </a:cubicBezTo>
                    <a:lnTo>
                      <a:pt x="21293" y="4465"/>
                    </a:lnTo>
                    <a:cubicBezTo>
                      <a:pt x="16828" y="4465"/>
                      <a:pt x="10818" y="7727"/>
                      <a:pt x="6697" y="9273"/>
                    </a:cubicBezTo>
                    <a:lnTo>
                      <a:pt x="6697" y="9273"/>
                    </a:lnTo>
                    <a:cubicBezTo>
                      <a:pt x="7040" y="9444"/>
                      <a:pt x="7212" y="9788"/>
                      <a:pt x="7727" y="10131"/>
                    </a:cubicBezTo>
                    <a:lnTo>
                      <a:pt x="7727" y="10131"/>
                    </a:lnTo>
                    <a:cubicBezTo>
                      <a:pt x="8243" y="11161"/>
                      <a:pt x="8414" y="12020"/>
                      <a:pt x="8414" y="12535"/>
                    </a:cubicBezTo>
                    <a:lnTo>
                      <a:pt x="8414" y="12535"/>
                    </a:lnTo>
                    <a:cubicBezTo>
                      <a:pt x="9788" y="12535"/>
                      <a:pt x="11162" y="11333"/>
                      <a:pt x="14252" y="11333"/>
                    </a:cubicBezTo>
                    <a:lnTo>
                      <a:pt x="14252" y="11333"/>
                    </a:lnTo>
                    <a:lnTo>
                      <a:pt x="14252" y="13909"/>
                    </a:lnTo>
                    <a:lnTo>
                      <a:pt x="14081" y="139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" name="图形 7">
              <a:extLst>
                <a:ext uri="{FF2B5EF4-FFF2-40B4-BE49-F238E27FC236}">
                  <a16:creationId xmlns:a16="http://schemas.microsoft.com/office/drawing/2014/main" xmlns="" id="{2E6FAC9E-1B05-4996-837B-F1FA174884F9}"/>
                </a:ext>
              </a:extLst>
            </p:cNvPr>
            <p:cNvGrpSpPr/>
            <p:nvPr/>
          </p:nvGrpSpPr>
          <p:grpSpPr>
            <a:xfrm>
              <a:off x="4341253" y="3731613"/>
              <a:ext cx="14424" cy="14562"/>
              <a:chOff x="4341253" y="3731613"/>
              <a:chExt cx="14424" cy="14562"/>
            </a:xfrm>
            <a:solidFill>
              <a:srgbClr val="B4B4B4"/>
            </a:solidFill>
          </p:grpSpPr>
          <p:sp>
            <p:nvSpPr>
              <p:cNvPr id="3623" name="任意多边形: 形状 3622">
                <a:extLst>
                  <a:ext uri="{FF2B5EF4-FFF2-40B4-BE49-F238E27FC236}">
                    <a16:creationId xmlns:a16="http://schemas.microsoft.com/office/drawing/2014/main" xmlns="" id="{4BA3AC5A-F0AB-4989-B38C-0284C7A1909B}"/>
                  </a:ext>
                </a:extLst>
              </p:cNvPr>
              <p:cNvSpPr/>
              <p:nvPr/>
            </p:nvSpPr>
            <p:spPr>
              <a:xfrm>
                <a:off x="4343853" y="3734103"/>
                <a:ext cx="9387" cy="9797"/>
              </a:xfrm>
              <a:custGeom>
                <a:avLst/>
                <a:gdLst>
                  <a:gd name="connsiteX0" fmla="*/ 9076 w 9387"/>
                  <a:gd name="connsiteY0" fmla="*/ 9187 h 9797"/>
                  <a:gd name="connsiteX1" fmla="*/ 4096 w 9387"/>
                  <a:gd name="connsiteY1" fmla="*/ 2833 h 9797"/>
                  <a:gd name="connsiteX2" fmla="*/ 319 w 9387"/>
                  <a:gd name="connsiteY2" fmla="*/ 2833 h 9797"/>
                  <a:gd name="connsiteX3" fmla="*/ 5299 w 9387"/>
                  <a:gd name="connsiteY3" fmla="*/ 9187 h 9797"/>
                  <a:gd name="connsiteX4" fmla="*/ 9076 w 9387"/>
                  <a:gd name="connsiteY4" fmla="*/ 9187 h 9797"/>
                  <a:gd name="connsiteX5" fmla="*/ 9076 w 9387"/>
                  <a:gd name="connsiteY5" fmla="*/ 9187 h 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7" h="9797">
                    <a:moveTo>
                      <a:pt x="9076" y="9187"/>
                    </a:moveTo>
                    <a:cubicBezTo>
                      <a:pt x="10278" y="6611"/>
                      <a:pt x="7874" y="5409"/>
                      <a:pt x="4096" y="2833"/>
                    </a:cubicBezTo>
                    <a:cubicBezTo>
                      <a:pt x="1521" y="-944"/>
                      <a:pt x="-883" y="-944"/>
                      <a:pt x="319" y="2833"/>
                    </a:cubicBezTo>
                    <a:cubicBezTo>
                      <a:pt x="1521" y="5409"/>
                      <a:pt x="2895" y="7813"/>
                      <a:pt x="5299" y="9187"/>
                    </a:cubicBezTo>
                    <a:cubicBezTo>
                      <a:pt x="7703" y="10561"/>
                      <a:pt x="9076" y="9187"/>
                      <a:pt x="9076" y="9187"/>
                    </a:cubicBezTo>
                    <a:lnTo>
                      <a:pt x="9076" y="91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4" name="任意多边形: 形状 3623">
                <a:extLst>
                  <a:ext uri="{FF2B5EF4-FFF2-40B4-BE49-F238E27FC236}">
                    <a16:creationId xmlns:a16="http://schemas.microsoft.com/office/drawing/2014/main" xmlns="" id="{AAE27C8A-F11D-4CA9-B073-E644FEBE9526}"/>
                  </a:ext>
                </a:extLst>
              </p:cNvPr>
              <p:cNvSpPr/>
              <p:nvPr/>
            </p:nvSpPr>
            <p:spPr>
              <a:xfrm>
                <a:off x="4341253" y="3731613"/>
                <a:ext cx="14424" cy="14562"/>
              </a:xfrm>
              <a:custGeom>
                <a:avLst/>
                <a:gdLst>
                  <a:gd name="connsiteX0" fmla="*/ 6697 w 14424"/>
                  <a:gd name="connsiteY0" fmla="*/ 13909 h 14562"/>
                  <a:gd name="connsiteX1" fmla="*/ 515 w 14424"/>
                  <a:gd name="connsiteY1" fmla="*/ 6182 h 14562"/>
                  <a:gd name="connsiteX2" fmla="*/ 515 w 14424"/>
                  <a:gd name="connsiteY2" fmla="*/ 6182 h 14562"/>
                  <a:gd name="connsiteX3" fmla="*/ 0 w 14424"/>
                  <a:gd name="connsiteY3" fmla="*/ 3606 h 14562"/>
                  <a:gd name="connsiteX4" fmla="*/ 0 w 14424"/>
                  <a:gd name="connsiteY4" fmla="*/ 3606 h 14562"/>
                  <a:gd name="connsiteX5" fmla="*/ 3263 w 14424"/>
                  <a:gd name="connsiteY5" fmla="*/ 0 h 14562"/>
                  <a:gd name="connsiteX6" fmla="*/ 3263 w 14424"/>
                  <a:gd name="connsiteY6" fmla="*/ 0 h 14562"/>
                  <a:gd name="connsiteX7" fmla="*/ 7899 w 14424"/>
                  <a:gd name="connsiteY7" fmla="*/ 3263 h 14562"/>
                  <a:gd name="connsiteX8" fmla="*/ 7899 w 14424"/>
                  <a:gd name="connsiteY8" fmla="*/ 3263 h 14562"/>
                  <a:gd name="connsiteX9" fmla="*/ 14424 w 14424"/>
                  <a:gd name="connsiteY9" fmla="*/ 10303 h 14562"/>
                  <a:gd name="connsiteX10" fmla="*/ 14424 w 14424"/>
                  <a:gd name="connsiteY10" fmla="*/ 10303 h 14562"/>
                  <a:gd name="connsiteX11" fmla="*/ 13909 w 14424"/>
                  <a:gd name="connsiteY11" fmla="*/ 12535 h 14562"/>
                  <a:gd name="connsiteX12" fmla="*/ 13909 w 14424"/>
                  <a:gd name="connsiteY12" fmla="*/ 12535 h 14562"/>
                  <a:gd name="connsiteX13" fmla="*/ 11677 w 14424"/>
                  <a:gd name="connsiteY13" fmla="*/ 11505 h 14562"/>
                  <a:gd name="connsiteX14" fmla="*/ 13394 w 14424"/>
                  <a:gd name="connsiteY14" fmla="*/ 13222 h 14562"/>
                  <a:gd name="connsiteX15" fmla="*/ 9960 w 14424"/>
                  <a:gd name="connsiteY15" fmla="*/ 14424 h 14562"/>
                  <a:gd name="connsiteX16" fmla="*/ 9960 w 14424"/>
                  <a:gd name="connsiteY16" fmla="*/ 14424 h 14562"/>
                  <a:gd name="connsiteX17" fmla="*/ 6697 w 14424"/>
                  <a:gd name="connsiteY17" fmla="*/ 13909 h 14562"/>
                  <a:gd name="connsiteX18" fmla="*/ 6697 w 14424"/>
                  <a:gd name="connsiteY18" fmla="*/ 13909 h 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424" h="14562">
                    <a:moveTo>
                      <a:pt x="6697" y="13909"/>
                    </a:moveTo>
                    <a:cubicBezTo>
                      <a:pt x="3263" y="12192"/>
                      <a:pt x="1889" y="9101"/>
                      <a:pt x="515" y="6182"/>
                    </a:cubicBezTo>
                    <a:lnTo>
                      <a:pt x="515" y="6182"/>
                    </a:lnTo>
                    <a:cubicBezTo>
                      <a:pt x="172" y="5323"/>
                      <a:pt x="0" y="4465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202" y="0"/>
                      <a:pt x="3263" y="0"/>
                    </a:cubicBezTo>
                    <a:lnTo>
                      <a:pt x="3263" y="0"/>
                    </a:lnTo>
                    <a:cubicBezTo>
                      <a:pt x="5838" y="344"/>
                      <a:pt x="7040" y="1889"/>
                      <a:pt x="7899" y="3263"/>
                    </a:cubicBezTo>
                    <a:lnTo>
                      <a:pt x="7899" y="3263"/>
                    </a:lnTo>
                    <a:cubicBezTo>
                      <a:pt x="10646" y="5323"/>
                      <a:pt x="13909" y="6182"/>
                      <a:pt x="14424" y="10303"/>
                    </a:cubicBezTo>
                    <a:lnTo>
                      <a:pt x="14424" y="10303"/>
                    </a:lnTo>
                    <a:cubicBezTo>
                      <a:pt x="14424" y="10990"/>
                      <a:pt x="14252" y="11848"/>
                      <a:pt x="13909" y="12535"/>
                    </a:cubicBezTo>
                    <a:lnTo>
                      <a:pt x="13909" y="12535"/>
                    </a:lnTo>
                    <a:lnTo>
                      <a:pt x="11677" y="11505"/>
                    </a:lnTo>
                    <a:lnTo>
                      <a:pt x="13394" y="13222"/>
                    </a:lnTo>
                    <a:cubicBezTo>
                      <a:pt x="13222" y="13394"/>
                      <a:pt x="12020" y="14424"/>
                      <a:pt x="9960" y="14424"/>
                    </a:cubicBezTo>
                    <a:lnTo>
                      <a:pt x="9960" y="14424"/>
                    </a:lnTo>
                    <a:cubicBezTo>
                      <a:pt x="8929" y="14768"/>
                      <a:pt x="7899" y="14424"/>
                      <a:pt x="6697" y="13909"/>
                    </a:cubicBezTo>
                    <a:lnTo>
                      <a:pt x="6697" y="139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" name="图形 7">
              <a:extLst>
                <a:ext uri="{FF2B5EF4-FFF2-40B4-BE49-F238E27FC236}">
                  <a16:creationId xmlns:a16="http://schemas.microsoft.com/office/drawing/2014/main" xmlns="" id="{A285CF35-7543-48F2-9F88-236F93913988}"/>
                </a:ext>
              </a:extLst>
            </p:cNvPr>
            <p:cNvGrpSpPr/>
            <p:nvPr/>
          </p:nvGrpSpPr>
          <p:grpSpPr>
            <a:xfrm>
              <a:off x="4358424" y="3785017"/>
              <a:ext cx="17515" cy="14252"/>
              <a:chOff x="4358424" y="3785017"/>
              <a:chExt cx="17515" cy="14252"/>
            </a:xfrm>
            <a:solidFill>
              <a:srgbClr val="B4B4B4"/>
            </a:solidFill>
          </p:grpSpPr>
          <p:sp>
            <p:nvSpPr>
              <p:cNvPr id="3621" name="任意多边形: 形状 3620">
                <a:extLst>
                  <a:ext uri="{FF2B5EF4-FFF2-40B4-BE49-F238E27FC236}">
                    <a16:creationId xmlns:a16="http://schemas.microsoft.com/office/drawing/2014/main" xmlns="" id="{90663013-013F-4561-8BFC-7D41A1A22D40}"/>
                  </a:ext>
                </a:extLst>
              </p:cNvPr>
              <p:cNvSpPr/>
              <p:nvPr/>
            </p:nvSpPr>
            <p:spPr>
              <a:xfrm>
                <a:off x="4361069" y="3787446"/>
                <a:ext cx="12524" cy="9247"/>
              </a:xfrm>
              <a:custGeom>
                <a:avLst/>
                <a:gdLst>
                  <a:gd name="connsiteX0" fmla="*/ 8345 w 12524"/>
                  <a:gd name="connsiteY0" fmla="*/ 9248 h 9247"/>
                  <a:gd name="connsiteX1" fmla="*/ 789 w 12524"/>
                  <a:gd name="connsiteY1" fmla="*/ 5470 h 9247"/>
                  <a:gd name="connsiteX2" fmla="*/ 1992 w 12524"/>
                  <a:gd name="connsiteY2" fmla="*/ 319 h 9247"/>
                  <a:gd name="connsiteX3" fmla="*/ 9547 w 12524"/>
                  <a:gd name="connsiteY3" fmla="*/ 319 h 9247"/>
                  <a:gd name="connsiteX4" fmla="*/ 10749 w 12524"/>
                  <a:gd name="connsiteY4" fmla="*/ 4096 h 9247"/>
                  <a:gd name="connsiteX5" fmla="*/ 11951 w 12524"/>
                  <a:gd name="connsiteY5" fmla="*/ 7874 h 9247"/>
                  <a:gd name="connsiteX6" fmla="*/ 8345 w 12524"/>
                  <a:gd name="connsiteY6" fmla="*/ 9248 h 9247"/>
                  <a:gd name="connsiteX7" fmla="*/ 8345 w 12524"/>
                  <a:gd name="connsiteY7" fmla="*/ 9248 h 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24" h="9247">
                    <a:moveTo>
                      <a:pt x="8345" y="9248"/>
                    </a:moveTo>
                    <a:cubicBezTo>
                      <a:pt x="3365" y="8046"/>
                      <a:pt x="1992" y="8046"/>
                      <a:pt x="789" y="5470"/>
                    </a:cubicBezTo>
                    <a:cubicBezTo>
                      <a:pt x="-412" y="1692"/>
                      <a:pt x="-412" y="-883"/>
                      <a:pt x="1992" y="319"/>
                    </a:cubicBezTo>
                    <a:cubicBezTo>
                      <a:pt x="4567" y="1692"/>
                      <a:pt x="6971" y="319"/>
                      <a:pt x="9547" y="319"/>
                    </a:cubicBezTo>
                    <a:cubicBezTo>
                      <a:pt x="12123" y="-883"/>
                      <a:pt x="9547" y="1521"/>
                      <a:pt x="10749" y="4096"/>
                    </a:cubicBezTo>
                    <a:cubicBezTo>
                      <a:pt x="11951" y="6672"/>
                      <a:pt x="13325" y="6672"/>
                      <a:pt x="11951" y="7874"/>
                    </a:cubicBezTo>
                    <a:cubicBezTo>
                      <a:pt x="10921" y="9248"/>
                      <a:pt x="8345" y="9248"/>
                      <a:pt x="8345" y="9248"/>
                    </a:cubicBezTo>
                    <a:lnTo>
                      <a:pt x="8345" y="92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2" name="任意多边形: 形状 3621">
                <a:extLst>
                  <a:ext uri="{FF2B5EF4-FFF2-40B4-BE49-F238E27FC236}">
                    <a16:creationId xmlns:a16="http://schemas.microsoft.com/office/drawing/2014/main" xmlns="" id="{4DE752AA-1457-4559-B637-E92DE04FAA84}"/>
                  </a:ext>
                </a:extLst>
              </p:cNvPr>
              <p:cNvSpPr/>
              <p:nvPr/>
            </p:nvSpPr>
            <p:spPr>
              <a:xfrm>
                <a:off x="4358424" y="3785017"/>
                <a:ext cx="17515" cy="14252"/>
              </a:xfrm>
              <a:custGeom>
                <a:avLst/>
                <a:gdLst>
                  <a:gd name="connsiteX0" fmla="*/ 10990 w 17515"/>
                  <a:gd name="connsiteY0" fmla="*/ 11677 h 14252"/>
                  <a:gd name="connsiteX1" fmla="*/ 10303 w 17515"/>
                  <a:gd name="connsiteY1" fmla="*/ 14081 h 14252"/>
                  <a:gd name="connsiteX2" fmla="*/ 1030 w 17515"/>
                  <a:gd name="connsiteY2" fmla="*/ 8586 h 14252"/>
                  <a:gd name="connsiteX3" fmla="*/ 1030 w 17515"/>
                  <a:gd name="connsiteY3" fmla="*/ 8586 h 14252"/>
                  <a:gd name="connsiteX4" fmla="*/ 0 w 17515"/>
                  <a:gd name="connsiteY4" fmla="*/ 3950 h 14252"/>
                  <a:gd name="connsiteX5" fmla="*/ 0 w 17515"/>
                  <a:gd name="connsiteY5" fmla="*/ 3950 h 14252"/>
                  <a:gd name="connsiteX6" fmla="*/ 3434 w 17515"/>
                  <a:gd name="connsiteY6" fmla="*/ 0 h 14252"/>
                  <a:gd name="connsiteX7" fmla="*/ 3434 w 17515"/>
                  <a:gd name="connsiteY7" fmla="*/ 0 h 14252"/>
                  <a:gd name="connsiteX8" fmla="*/ 5667 w 17515"/>
                  <a:gd name="connsiteY8" fmla="*/ 687 h 14252"/>
                  <a:gd name="connsiteX9" fmla="*/ 5667 w 17515"/>
                  <a:gd name="connsiteY9" fmla="*/ 687 h 14252"/>
                  <a:gd name="connsiteX10" fmla="*/ 7040 w 17515"/>
                  <a:gd name="connsiteY10" fmla="*/ 1030 h 14252"/>
                  <a:gd name="connsiteX11" fmla="*/ 7040 w 17515"/>
                  <a:gd name="connsiteY11" fmla="*/ 1030 h 14252"/>
                  <a:gd name="connsiteX12" fmla="*/ 11505 w 17515"/>
                  <a:gd name="connsiteY12" fmla="*/ 515 h 14252"/>
                  <a:gd name="connsiteX13" fmla="*/ 11505 w 17515"/>
                  <a:gd name="connsiteY13" fmla="*/ 515 h 14252"/>
                  <a:gd name="connsiteX14" fmla="*/ 13050 w 17515"/>
                  <a:gd name="connsiteY14" fmla="*/ 172 h 14252"/>
                  <a:gd name="connsiteX15" fmla="*/ 13050 w 17515"/>
                  <a:gd name="connsiteY15" fmla="*/ 172 h 14252"/>
                  <a:gd name="connsiteX16" fmla="*/ 15626 w 17515"/>
                  <a:gd name="connsiteY16" fmla="*/ 2919 h 14252"/>
                  <a:gd name="connsiteX17" fmla="*/ 15626 w 17515"/>
                  <a:gd name="connsiteY17" fmla="*/ 2919 h 14252"/>
                  <a:gd name="connsiteX18" fmla="*/ 15283 w 17515"/>
                  <a:gd name="connsiteY18" fmla="*/ 4980 h 14252"/>
                  <a:gd name="connsiteX19" fmla="*/ 15283 w 17515"/>
                  <a:gd name="connsiteY19" fmla="*/ 4980 h 14252"/>
                  <a:gd name="connsiteX20" fmla="*/ 15454 w 17515"/>
                  <a:gd name="connsiteY20" fmla="*/ 5667 h 14252"/>
                  <a:gd name="connsiteX21" fmla="*/ 15454 w 17515"/>
                  <a:gd name="connsiteY21" fmla="*/ 5667 h 14252"/>
                  <a:gd name="connsiteX22" fmla="*/ 17515 w 17515"/>
                  <a:gd name="connsiteY22" fmla="*/ 9616 h 14252"/>
                  <a:gd name="connsiteX23" fmla="*/ 17515 w 17515"/>
                  <a:gd name="connsiteY23" fmla="*/ 9616 h 14252"/>
                  <a:gd name="connsiteX24" fmla="*/ 16313 w 17515"/>
                  <a:gd name="connsiteY24" fmla="*/ 12192 h 14252"/>
                  <a:gd name="connsiteX25" fmla="*/ 16313 w 17515"/>
                  <a:gd name="connsiteY25" fmla="*/ 12192 h 14252"/>
                  <a:gd name="connsiteX26" fmla="*/ 10818 w 17515"/>
                  <a:gd name="connsiteY26" fmla="*/ 14252 h 14252"/>
                  <a:gd name="connsiteX27" fmla="*/ 10818 w 17515"/>
                  <a:gd name="connsiteY27" fmla="*/ 14252 h 14252"/>
                  <a:gd name="connsiteX28" fmla="*/ 10818 w 17515"/>
                  <a:gd name="connsiteY28" fmla="*/ 11677 h 14252"/>
                  <a:gd name="connsiteX29" fmla="*/ 10990 w 17515"/>
                  <a:gd name="connsiteY29" fmla="*/ 11677 h 14252"/>
                  <a:gd name="connsiteX30" fmla="*/ 5667 w 17515"/>
                  <a:gd name="connsiteY30" fmla="*/ 6697 h 14252"/>
                  <a:gd name="connsiteX31" fmla="*/ 11161 w 17515"/>
                  <a:gd name="connsiteY31" fmla="*/ 9101 h 14252"/>
                  <a:gd name="connsiteX32" fmla="*/ 11161 w 17515"/>
                  <a:gd name="connsiteY32" fmla="*/ 9101 h 14252"/>
                  <a:gd name="connsiteX33" fmla="*/ 12192 w 17515"/>
                  <a:gd name="connsiteY33" fmla="*/ 8929 h 14252"/>
                  <a:gd name="connsiteX34" fmla="*/ 12192 w 17515"/>
                  <a:gd name="connsiteY34" fmla="*/ 8929 h 14252"/>
                  <a:gd name="connsiteX35" fmla="*/ 11333 w 17515"/>
                  <a:gd name="connsiteY35" fmla="*/ 7556 h 14252"/>
                  <a:gd name="connsiteX36" fmla="*/ 11333 w 17515"/>
                  <a:gd name="connsiteY36" fmla="*/ 7556 h 14252"/>
                  <a:gd name="connsiteX37" fmla="*/ 10646 w 17515"/>
                  <a:gd name="connsiteY37" fmla="*/ 5152 h 14252"/>
                  <a:gd name="connsiteX38" fmla="*/ 10646 w 17515"/>
                  <a:gd name="connsiteY38" fmla="*/ 5152 h 14252"/>
                  <a:gd name="connsiteX39" fmla="*/ 7212 w 17515"/>
                  <a:gd name="connsiteY39" fmla="*/ 5495 h 14252"/>
                  <a:gd name="connsiteX40" fmla="*/ 7212 w 17515"/>
                  <a:gd name="connsiteY40" fmla="*/ 5495 h 14252"/>
                  <a:gd name="connsiteX41" fmla="*/ 5323 w 17515"/>
                  <a:gd name="connsiteY41" fmla="*/ 5323 h 14252"/>
                  <a:gd name="connsiteX42" fmla="*/ 5323 w 17515"/>
                  <a:gd name="connsiteY42" fmla="*/ 5323 h 14252"/>
                  <a:gd name="connsiteX43" fmla="*/ 5667 w 17515"/>
                  <a:gd name="connsiteY43" fmla="*/ 6697 h 14252"/>
                  <a:gd name="connsiteX44" fmla="*/ 5667 w 17515"/>
                  <a:gd name="connsiteY44" fmla="*/ 6697 h 1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7515" h="14252">
                    <a:moveTo>
                      <a:pt x="10990" y="11677"/>
                    </a:moveTo>
                    <a:lnTo>
                      <a:pt x="10303" y="14081"/>
                    </a:lnTo>
                    <a:cubicBezTo>
                      <a:pt x="5838" y="13051"/>
                      <a:pt x="2919" y="12535"/>
                      <a:pt x="1030" y="8586"/>
                    </a:cubicBezTo>
                    <a:lnTo>
                      <a:pt x="1030" y="8586"/>
                    </a:lnTo>
                    <a:cubicBezTo>
                      <a:pt x="515" y="6869"/>
                      <a:pt x="0" y="5323"/>
                      <a:pt x="0" y="3950"/>
                    </a:cubicBezTo>
                    <a:lnTo>
                      <a:pt x="0" y="3950"/>
                    </a:lnTo>
                    <a:cubicBezTo>
                      <a:pt x="0" y="2748"/>
                      <a:pt x="859" y="0"/>
                      <a:pt x="3434" y="0"/>
                    </a:cubicBezTo>
                    <a:lnTo>
                      <a:pt x="3434" y="0"/>
                    </a:lnTo>
                    <a:cubicBezTo>
                      <a:pt x="4293" y="0"/>
                      <a:pt x="5152" y="344"/>
                      <a:pt x="5667" y="687"/>
                    </a:cubicBezTo>
                    <a:lnTo>
                      <a:pt x="5667" y="687"/>
                    </a:lnTo>
                    <a:cubicBezTo>
                      <a:pt x="6010" y="859"/>
                      <a:pt x="6525" y="1030"/>
                      <a:pt x="7040" y="1030"/>
                    </a:cubicBezTo>
                    <a:lnTo>
                      <a:pt x="7040" y="1030"/>
                    </a:lnTo>
                    <a:cubicBezTo>
                      <a:pt x="8071" y="1030"/>
                      <a:pt x="9616" y="687"/>
                      <a:pt x="11505" y="515"/>
                    </a:cubicBezTo>
                    <a:lnTo>
                      <a:pt x="11505" y="515"/>
                    </a:lnTo>
                    <a:cubicBezTo>
                      <a:pt x="11848" y="344"/>
                      <a:pt x="12192" y="172"/>
                      <a:pt x="13050" y="172"/>
                    </a:cubicBezTo>
                    <a:lnTo>
                      <a:pt x="13050" y="172"/>
                    </a:lnTo>
                    <a:cubicBezTo>
                      <a:pt x="14424" y="172"/>
                      <a:pt x="15626" y="2576"/>
                      <a:pt x="15626" y="2919"/>
                    </a:cubicBezTo>
                    <a:lnTo>
                      <a:pt x="15626" y="2919"/>
                    </a:lnTo>
                    <a:cubicBezTo>
                      <a:pt x="15454" y="4121"/>
                      <a:pt x="15283" y="4465"/>
                      <a:pt x="15283" y="4980"/>
                    </a:cubicBezTo>
                    <a:lnTo>
                      <a:pt x="15283" y="4980"/>
                    </a:lnTo>
                    <a:cubicBezTo>
                      <a:pt x="15283" y="5323"/>
                      <a:pt x="15283" y="5323"/>
                      <a:pt x="15454" y="5667"/>
                    </a:cubicBezTo>
                    <a:lnTo>
                      <a:pt x="15454" y="5667"/>
                    </a:lnTo>
                    <a:cubicBezTo>
                      <a:pt x="15970" y="7212"/>
                      <a:pt x="16828" y="6525"/>
                      <a:pt x="17515" y="9616"/>
                    </a:cubicBezTo>
                    <a:lnTo>
                      <a:pt x="17515" y="9616"/>
                    </a:lnTo>
                    <a:cubicBezTo>
                      <a:pt x="17343" y="11162"/>
                      <a:pt x="16828" y="11505"/>
                      <a:pt x="16313" y="12192"/>
                    </a:cubicBezTo>
                    <a:lnTo>
                      <a:pt x="16313" y="12192"/>
                    </a:lnTo>
                    <a:cubicBezTo>
                      <a:pt x="13737" y="14424"/>
                      <a:pt x="10990" y="14081"/>
                      <a:pt x="10818" y="14252"/>
                    </a:cubicBezTo>
                    <a:lnTo>
                      <a:pt x="10818" y="14252"/>
                    </a:lnTo>
                    <a:lnTo>
                      <a:pt x="10818" y="11677"/>
                    </a:lnTo>
                    <a:lnTo>
                      <a:pt x="10990" y="11677"/>
                    </a:lnTo>
                    <a:close/>
                    <a:moveTo>
                      <a:pt x="5667" y="6697"/>
                    </a:moveTo>
                    <a:cubicBezTo>
                      <a:pt x="6525" y="8243"/>
                      <a:pt x="6182" y="7727"/>
                      <a:pt x="11161" y="9101"/>
                    </a:cubicBezTo>
                    <a:lnTo>
                      <a:pt x="11161" y="9101"/>
                    </a:lnTo>
                    <a:cubicBezTo>
                      <a:pt x="11333" y="9101"/>
                      <a:pt x="11848" y="9101"/>
                      <a:pt x="12192" y="8929"/>
                    </a:cubicBezTo>
                    <a:lnTo>
                      <a:pt x="12192" y="8929"/>
                    </a:lnTo>
                    <a:cubicBezTo>
                      <a:pt x="11848" y="8586"/>
                      <a:pt x="11677" y="8071"/>
                      <a:pt x="11333" y="7556"/>
                    </a:cubicBezTo>
                    <a:lnTo>
                      <a:pt x="11333" y="7556"/>
                    </a:lnTo>
                    <a:cubicBezTo>
                      <a:pt x="10990" y="6869"/>
                      <a:pt x="10818" y="6010"/>
                      <a:pt x="10646" y="5152"/>
                    </a:cubicBezTo>
                    <a:lnTo>
                      <a:pt x="10646" y="5152"/>
                    </a:lnTo>
                    <a:cubicBezTo>
                      <a:pt x="9616" y="5323"/>
                      <a:pt x="8586" y="5495"/>
                      <a:pt x="7212" y="5495"/>
                    </a:cubicBezTo>
                    <a:lnTo>
                      <a:pt x="7212" y="5495"/>
                    </a:lnTo>
                    <a:cubicBezTo>
                      <a:pt x="6697" y="5495"/>
                      <a:pt x="6010" y="5495"/>
                      <a:pt x="5323" y="5323"/>
                    </a:cubicBezTo>
                    <a:lnTo>
                      <a:pt x="5323" y="5323"/>
                    </a:lnTo>
                    <a:cubicBezTo>
                      <a:pt x="5323" y="6010"/>
                      <a:pt x="5495" y="6354"/>
                      <a:pt x="5667" y="6697"/>
                    </a:cubicBezTo>
                    <a:lnTo>
                      <a:pt x="5667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" name="图形 7">
              <a:extLst>
                <a:ext uri="{FF2B5EF4-FFF2-40B4-BE49-F238E27FC236}">
                  <a16:creationId xmlns:a16="http://schemas.microsoft.com/office/drawing/2014/main" xmlns="" id="{7894D425-98C7-4A15-B1EB-EB9A839573F0}"/>
                </a:ext>
              </a:extLst>
            </p:cNvPr>
            <p:cNvGrpSpPr/>
            <p:nvPr/>
          </p:nvGrpSpPr>
          <p:grpSpPr>
            <a:xfrm>
              <a:off x="4374394" y="3757714"/>
              <a:ext cx="16999" cy="10818"/>
              <a:chOff x="4374394" y="3757714"/>
              <a:chExt cx="16999" cy="10818"/>
            </a:xfrm>
            <a:solidFill>
              <a:srgbClr val="B4B4B4"/>
            </a:solidFill>
          </p:grpSpPr>
          <p:sp>
            <p:nvSpPr>
              <p:cNvPr id="3619" name="任意多边形: 形状 3618">
                <a:extLst>
                  <a:ext uri="{FF2B5EF4-FFF2-40B4-BE49-F238E27FC236}">
                    <a16:creationId xmlns:a16="http://schemas.microsoft.com/office/drawing/2014/main" xmlns="" id="{32B47226-EDA9-48E6-8E78-34A1B84163AF}"/>
                  </a:ext>
                </a:extLst>
              </p:cNvPr>
              <p:cNvSpPr/>
              <p:nvPr/>
            </p:nvSpPr>
            <p:spPr>
              <a:xfrm>
                <a:off x="4376757" y="3760247"/>
                <a:ext cx="11822" cy="5824"/>
              </a:xfrm>
              <a:custGeom>
                <a:avLst/>
                <a:gdLst>
                  <a:gd name="connsiteX0" fmla="*/ 7597 w 11822"/>
                  <a:gd name="connsiteY0" fmla="*/ 4679 h 5824"/>
                  <a:gd name="connsiteX1" fmla="*/ 11374 w 11822"/>
                  <a:gd name="connsiteY1" fmla="*/ 901 h 5824"/>
                  <a:gd name="connsiteX2" fmla="*/ 3819 w 11822"/>
                  <a:gd name="connsiteY2" fmla="*/ 901 h 5824"/>
                  <a:gd name="connsiteX3" fmla="*/ 1243 w 11822"/>
                  <a:gd name="connsiteY3" fmla="*/ 4679 h 5824"/>
                  <a:gd name="connsiteX4" fmla="*/ 7597 w 11822"/>
                  <a:gd name="connsiteY4" fmla="*/ 4679 h 5824"/>
                  <a:gd name="connsiteX5" fmla="*/ 7597 w 11822"/>
                  <a:gd name="connsiteY5" fmla="*/ 4679 h 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22" h="5824">
                    <a:moveTo>
                      <a:pt x="7597" y="4679"/>
                    </a:moveTo>
                    <a:cubicBezTo>
                      <a:pt x="11374" y="3305"/>
                      <a:pt x="12576" y="901"/>
                      <a:pt x="11374" y="901"/>
                    </a:cubicBezTo>
                    <a:cubicBezTo>
                      <a:pt x="8799" y="-300"/>
                      <a:pt x="7597" y="-300"/>
                      <a:pt x="3819" y="901"/>
                    </a:cubicBezTo>
                    <a:cubicBezTo>
                      <a:pt x="41" y="3477"/>
                      <a:pt x="-1161" y="3477"/>
                      <a:pt x="1243" y="4679"/>
                    </a:cubicBezTo>
                    <a:cubicBezTo>
                      <a:pt x="2617" y="7255"/>
                      <a:pt x="7597" y="4679"/>
                      <a:pt x="7597" y="4679"/>
                    </a:cubicBezTo>
                    <a:lnTo>
                      <a:pt x="7597" y="46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0" name="任意多边形: 形状 3619">
                <a:extLst>
                  <a:ext uri="{FF2B5EF4-FFF2-40B4-BE49-F238E27FC236}">
                    <a16:creationId xmlns:a16="http://schemas.microsoft.com/office/drawing/2014/main" xmlns="" id="{EAAA2FCE-22E8-43D2-8680-C6CA89577F8D}"/>
                  </a:ext>
                </a:extLst>
              </p:cNvPr>
              <p:cNvSpPr/>
              <p:nvPr/>
            </p:nvSpPr>
            <p:spPr>
              <a:xfrm>
                <a:off x="4374394" y="3757714"/>
                <a:ext cx="16999" cy="10818"/>
              </a:xfrm>
              <a:custGeom>
                <a:avLst/>
                <a:gdLst>
                  <a:gd name="connsiteX0" fmla="*/ 2576 w 16999"/>
                  <a:gd name="connsiteY0" fmla="*/ 9273 h 10818"/>
                  <a:gd name="connsiteX1" fmla="*/ 0 w 16999"/>
                  <a:gd name="connsiteY1" fmla="*/ 6182 h 10818"/>
                  <a:gd name="connsiteX2" fmla="*/ 0 w 16999"/>
                  <a:gd name="connsiteY2" fmla="*/ 6182 h 10818"/>
                  <a:gd name="connsiteX3" fmla="*/ 5495 w 16999"/>
                  <a:gd name="connsiteY3" fmla="*/ 1202 h 10818"/>
                  <a:gd name="connsiteX4" fmla="*/ 5495 w 16999"/>
                  <a:gd name="connsiteY4" fmla="*/ 1202 h 10818"/>
                  <a:gd name="connsiteX5" fmla="*/ 10646 w 16999"/>
                  <a:gd name="connsiteY5" fmla="*/ 0 h 10818"/>
                  <a:gd name="connsiteX6" fmla="*/ 10646 w 16999"/>
                  <a:gd name="connsiteY6" fmla="*/ 0 h 10818"/>
                  <a:gd name="connsiteX7" fmla="*/ 15111 w 16999"/>
                  <a:gd name="connsiteY7" fmla="*/ 1202 h 10818"/>
                  <a:gd name="connsiteX8" fmla="*/ 15111 w 16999"/>
                  <a:gd name="connsiteY8" fmla="*/ 1202 h 10818"/>
                  <a:gd name="connsiteX9" fmla="*/ 15111 w 16999"/>
                  <a:gd name="connsiteY9" fmla="*/ 1374 h 10818"/>
                  <a:gd name="connsiteX10" fmla="*/ 17000 w 16999"/>
                  <a:gd name="connsiteY10" fmla="*/ 3778 h 10818"/>
                  <a:gd name="connsiteX11" fmla="*/ 17000 w 16999"/>
                  <a:gd name="connsiteY11" fmla="*/ 3778 h 10818"/>
                  <a:gd name="connsiteX12" fmla="*/ 11333 w 16999"/>
                  <a:gd name="connsiteY12" fmla="*/ 9444 h 10818"/>
                  <a:gd name="connsiteX13" fmla="*/ 11333 w 16999"/>
                  <a:gd name="connsiteY13" fmla="*/ 9444 h 10818"/>
                  <a:gd name="connsiteX14" fmla="*/ 11333 w 16999"/>
                  <a:gd name="connsiteY14" fmla="*/ 9444 h 10818"/>
                  <a:gd name="connsiteX15" fmla="*/ 6182 w 16999"/>
                  <a:gd name="connsiteY15" fmla="*/ 10818 h 10818"/>
                  <a:gd name="connsiteX16" fmla="*/ 6182 w 16999"/>
                  <a:gd name="connsiteY16" fmla="*/ 10818 h 10818"/>
                  <a:gd name="connsiteX17" fmla="*/ 6010 w 16999"/>
                  <a:gd name="connsiteY17" fmla="*/ 10818 h 10818"/>
                  <a:gd name="connsiteX18" fmla="*/ 6010 w 16999"/>
                  <a:gd name="connsiteY18" fmla="*/ 10818 h 10818"/>
                  <a:gd name="connsiteX19" fmla="*/ 2576 w 16999"/>
                  <a:gd name="connsiteY19" fmla="*/ 9273 h 10818"/>
                  <a:gd name="connsiteX20" fmla="*/ 2576 w 16999"/>
                  <a:gd name="connsiteY20" fmla="*/ 9273 h 10818"/>
                  <a:gd name="connsiteX21" fmla="*/ 9959 w 16999"/>
                  <a:gd name="connsiteY21" fmla="*/ 7212 h 10818"/>
                  <a:gd name="connsiteX22" fmla="*/ 9101 w 16999"/>
                  <a:gd name="connsiteY22" fmla="*/ 4980 h 10818"/>
                  <a:gd name="connsiteX23" fmla="*/ 8757 w 16999"/>
                  <a:gd name="connsiteY23" fmla="*/ 4980 h 10818"/>
                  <a:gd name="connsiteX24" fmla="*/ 8757 w 16999"/>
                  <a:gd name="connsiteY24" fmla="*/ 4980 h 10818"/>
                  <a:gd name="connsiteX25" fmla="*/ 9959 w 16999"/>
                  <a:gd name="connsiteY25" fmla="*/ 7212 h 10818"/>
                  <a:gd name="connsiteX26" fmla="*/ 9959 w 16999"/>
                  <a:gd name="connsiteY26" fmla="*/ 7212 h 10818"/>
                  <a:gd name="connsiteX27" fmla="*/ 7555 w 16999"/>
                  <a:gd name="connsiteY27" fmla="*/ 5495 h 10818"/>
                  <a:gd name="connsiteX28" fmla="*/ 7384 w 16999"/>
                  <a:gd name="connsiteY28" fmla="*/ 5667 h 10818"/>
                  <a:gd name="connsiteX29" fmla="*/ 7384 w 16999"/>
                  <a:gd name="connsiteY29" fmla="*/ 5667 h 10818"/>
                  <a:gd name="connsiteX30" fmla="*/ 8757 w 16999"/>
                  <a:gd name="connsiteY30" fmla="*/ 5152 h 10818"/>
                  <a:gd name="connsiteX31" fmla="*/ 8757 w 16999"/>
                  <a:gd name="connsiteY31" fmla="*/ 5152 h 10818"/>
                  <a:gd name="connsiteX32" fmla="*/ 7555 w 16999"/>
                  <a:gd name="connsiteY32" fmla="*/ 5495 h 10818"/>
                  <a:gd name="connsiteX33" fmla="*/ 7555 w 16999"/>
                  <a:gd name="connsiteY33" fmla="*/ 5495 h 1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999" h="10818">
                    <a:moveTo>
                      <a:pt x="2576" y="9273"/>
                    </a:moveTo>
                    <a:cubicBezTo>
                      <a:pt x="1717" y="8586"/>
                      <a:pt x="515" y="8929"/>
                      <a:pt x="0" y="6182"/>
                    </a:cubicBezTo>
                    <a:lnTo>
                      <a:pt x="0" y="6182"/>
                    </a:lnTo>
                    <a:cubicBezTo>
                      <a:pt x="1373" y="2061"/>
                      <a:pt x="2576" y="3434"/>
                      <a:pt x="5495" y="1202"/>
                    </a:cubicBezTo>
                    <a:lnTo>
                      <a:pt x="5495" y="1202"/>
                    </a:lnTo>
                    <a:cubicBezTo>
                      <a:pt x="7555" y="344"/>
                      <a:pt x="9101" y="0"/>
                      <a:pt x="10646" y="0"/>
                    </a:cubicBezTo>
                    <a:lnTo>
                      <a:pt x="10646" y="0"/>
                    </a:lnTo>
                    <a:cubicBezTo>
                      <a:pt x="12192" y="0"/>
                      <a:pt x="13737" y="515"/>
                      <a:pt x="15111" y="1202"/>
                    </a:cubicBezTo>
                    <a:lnTo>
                      <a:pt x="15111" y="1202"/>
                    </a:lnTo>
                    <a:lnTo>
                      <a:pt x="15111" y="1374"/>
                    </a:lnTo>
                    <a:cubicBezTo>
                      <a:pt x="15969" y="1889"/>
                      <a:pt x="17000" y="2748"/>
                      <a:pt x="17000" y="3778"/>
                    </a:cubicBezTo>
                    <a:lnTo>
                      <a:pt x="17000" y="3778"/>
                    </a:lnTo>
                    <a:cubicBezTo>
                      <a:pt x="16485" y="6697"/>
                      <a:pt x="14596" y="8071"/>
                      <a:pt x="11333" y="9444"/>
                    </a:cubicBezTo>
                    <a:lnTo>
                      <a:pt x="11333" y="9444"/>
                    </a:lnTo>
                    <a:lnTo>
                      <a:pt x="11333" y="9444"/>
                    </a:lnTo>
                    <a:cubicBezTo>
                      <a:pt x="11161" y="9444"/>
                      <a:pt x="8929" y="10646"/>
                      <a:pt x="6182" y="10818"/>
                    </a:cubicBezTo>
                    <a:lnTo>
                      <a:pt x="6182" y="10818"/>
                    </a:lnTo>
                    <a:cubicBezTo>
                      <a:pt x="6182" y="10818"/>
                      <a:pt x="6010" y="10818"/>
                      <a:pt x="6010" y="10818"/>
                    </a:cubicBezTo>
                    <a:lnTo>
                      <a:pt x="6010" y="10818"/>
                    </a:lnTo>
                    <a:cubicBezTo>
                      <a:pt x="4293" y="10646"/>
                      <a:pt x="2576" y="10131"/>
                      <a:pt x="2576" y="9273"/>
                    </a:cubicBezTo>
                    <a:lnTo>
                      <a:pt x="2576" y="9273"/>
                    </a:lnTo>
                    <a:close/>
                    <a:moveTo>
                      <a:pt x="9959" y="7212"/>
                    </a:moveTo>
                    <a:lnTo>
                      <a:pt x="9101" y="4980"/>
                    </a:lnTo>
                    <a:cubicBezTo>
                      <a:pt x="9101" y="4980"/>
                      <a:pt x="8929" y="4980"/>
                      <a:pt x="8757" y="4980"/>
                    </a:cubicBezTo>
                    <a:lnTo>
                      <a:pt x="8757" y="4980"/>
                    </a:lnTo>
                    <a:lnTo>
                      <a:pt x="9959" y="7212"/>
                    </a:lnTo>
                    <a:lnTo>
                      <a:pt x="9959" y="7212"/>
                    </a:lnTo>
                    <a:close/>
                    <a:moveTo>
                      <a:pt x="7555" y="5495"/>
                    </a:moveTo>
                    <a:cubicBezTo>
                      <a:pt x="7384" y="5495"/>
                      <a:pt x="7384" y="5667"/>
                      <a:pt x="7384" y="5667"/>
                    </a:cubicBezTo>
                    <a:lnTo>
                      <a:pt x="7384" y="5667"/>
                    </a:lnTo>
                    <a:cubicBezTo>
                      <a:pt x="7899" y="5495"/>
                      <a:pt x="8414" y="5323"/>
                      <a:pt x="8757" y="5152"/>
                    </a:cubicBezTo>
                    <a:lnTo>
                      <a:pt x="8757" y="5152"/>
                    </a:lnTo>
                    <a:cubicBezTo>
                      <a:pt x="8414" y="5152"/>
                      <a:pt x="7899" y="5323"/>
                      <a:pt x="7555" y="5495"/>
                    </a:cubicBezTo>
                    <a:lnTo>
                      <a:pt x="7555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" name="图形 7">
              <a:extLst>
                <a:ext uri="{FF2B5EF4-FFF2-40B4-BE49-F238E27FC236}">
                  <a16:creationId xmlns:a16="http://schemas.microsoft.com/office/drawing/2014/main" xmlns="" id="{F96E7B75-9EC0-4246-9D86-F121A36661D9}"/>
                </a:ext>
              </a:extLst>
            </p:cNvPr>
            <p:cNvGrpSpPr/>
            <p:nvPr/>
          </p:nvGrpSpPr>
          <p:grpSpPr>
            <a:xfrm>
              <a:off x="4508504" y="3751704"/>
              <a:ext cx="23696" cy="17515"/>
              <a:chOff x="4508504" y="3751704"/>
              <a:chExt cx="23696" cy="17515"/>
            </a:xfrm>
            <a:solidFill>
              <a:srgbClr val="B4B4B4"/>
            </a:solidFill>
          </p:grpSpPr>
          <p:sp>
            <p:nvSpPr>
              <p:cNvPr id="3617" name="任意多边形: 形状 3616">
                <a:extLst>
                  <a:ext uri="{FF2B5EF4-FFF2-40B4-BE49-F238E27FC236}">
                    <a16:creationId xmlns:a16="http://schemas.microsoft.com/office/drawing/2014/main" xmlns="" id="{797CB751-30A3-474A-94A5-F124A0E67ABD}"/>
                  </a:ext>
                </a:extLst>
              </p:cNvPr>
              <p:cNvSpPr/>
              <p:nvPr/>
            </p:nvSpPr>
            <p:spPr>
              <a:xfrm>
                <a:off x="4511166" y="3754224"/>
                <a:ext cx="18827" cy="12633"/>
              </a:xfrm>
              <a:custGeom>
                <a:avLst/>
                <a:gdLst>
                  <a:gd name="connsiteX0" fmla="*/ 9358 w 18827"/>
                  <a:gd name="connsiteY0" fmla="*/ 11732 h 12633"/>
                  <a:gd name="connsiteX1" fmla="*/ 18116 w 18827"/>
                  <a:gd name="connsiteY1" fmla="*/ 11732 h 12633"/>
                  <a:gd name="connsiteX2" fmla="*/ 14338 w 18827"/>
                  <a:gd name="connsiteY2" fmla="*/ 5379 h 12633"/>
                  <a:gd name="connsiteX3" fmla="*/ 9358 w 18827"/>
                  <a:gd name="connsiteY3" fmla="*/ 2803 h 12633"/>
                  <a:gd name="connsiteX4" fmla="*/ 1803 w 18827"/>
                  <a:gd name="connsiteY4" fmla="*/ 227 h 12633"/>
                  <a:gd name="connsiteX5" fmla="*/ 3005 w 18827"/>
                  <a:gd name="connsiteY5" fmla="*/ 6581 h 12633"/>
                  <a:gd name="connsiteX6" fmla="*/ 9358 w 18827"/>
                  <a:gd name="connsiteY6" fmla="*/ 11732 h 12633"/>
                  <a:gd name="connsiteX7" fmla="*/ 9358 w 18827"/>
                  <a:gd name="connsiteY7" fmla="*/ 11732 h 1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7" h="12633">
                    <a:moveTo>
                      <a:pt x="9358" y="11732"/>
                    </a:moveTo>
                    <a:cubicBezTo>
                      <a:pt x="14338" y="12934"/>
                      <a:pt x="15712" y="12934"/>
                      <a:pt x="18116" y="11732"/>
                    </a:cubicBezTo>
                    <a:cubicBezTo>
                      <a:pt x="20692" y="9157"/>
                      <a:pt x="15540" y="7954"/>
                      <a:pt x="14338" y="5379"/>
                    </a:cubicBezTo>
                    <a:cubicBezTo>
                      <a:pt x="14338" y="2803"/>
                      <a:pt x="11762" y="1601"/>
                      <a:pt x="9358" y="2803"/>
                    </a:cubicBezTo>
                    <a:cubicBezTo>
                      <a:pt x="6783" y="4005"/>
                      <a:pt x="4379" y="1601"/>
                      <a:pt x="1803" y="227"/>
                    </a:cubicBezTo>
                    <a:cubicBezTo>
                      <a:pt x="-773" y="-975"/>
                      <a:pt x="-773" y="2803"/>
                      <a:pt x="3005" y="6581"/>
                    </a:cubicBezTo>
                    <a:cubicBezTo>
                      <a:pt x="5581" y="9157"/>
                      <a:pt x="9358" y="11732"/>
                      <a:pt x="9358" y="11732"/>
                    </a:cubicBezTo>
                    <a:lnTo>
                      <a:pt x="9358" y="117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8" name="任意多边形: 形状 3617">
                <a:extLst>
                  <a:ext uri="{FF2B5EF4-FFF2-40B4-BE49-F238E27FC236}">
                    <a16:creationId xmlns:a16="http://schemas.microsoft.com/office/drawing/2014/main" xmlns="" id="{A8305D39-0FD8-4F8B-B98D-B9639CBFF6B7}"/>
                  </a:ext>
                </a:extLst>
              </p:cNvPr>
              <p:cNvSpPr/>
              <p:nvPr/>
            </p:nvSpPr>
            <p:spPr>
              <a:xfrm>
                <a:off x="4508504" y="3751704"/>
                <a:ext cx="23696" cy="17515"/>
              </a:xfrm>
              <a:custGeom>
                <a:avLst/>
                <a:gdLst>
                  <a:gd name="connsiteX0" fmla="*/ 17343 w 23696"/>
                  <a:gd name="connsiteY0" fmla="*/ 17515 h 17515"/>
                  <a:gd name="connsiteX1" fmla="*/ 11333 w 23696"/>
                  <a:gd name="connsiteY1" fmla="*/ 16485 h 17515"/>
                  <a:gd name="connsiteX2" fmla="*/ 11333 w 23696"/>
                  <a:gd name="connsiteY2" fmla="*/ 16485 h 17515"/>
                  <a:gd name="connsiteX3" fmla="*/ 11848 w 23696"/>
                  <a:gd name="connsiteY3" fmla="*/ 14081 h 17515"/>
                  <a:gd name="connsiteX4" fmla="*/ 10475 w 23696"/>
                  <a:gd name="connsiteY4" fmla="*/ 16141 h 17515"/>
                  <a:gd name="connsiteX5" fmla="*/ 3778 w 23696"/>
                  <a:gd name="connsiteY5" fmla="*/ 10818 h 17515"/>
                  <a:gd name="connsiteX6" fmla="*/ 3778 w 23696"/>
                  <a:gd name="connsiteY6" fmla="*/ 10818 h 17515"/>
                  <a:gd name="connsiteX7" fmla="*/ 0 w 23696"/>
                  <a:gd name="connsiteY7" fmla="*/ 3606 h 17515"/>
                  <a:gd name="connsiteX8" fmla="*/ 0 w 23696"/>
                  <a:gd name="connsiteY8" fmla="*/ 3606 h 17515"/>
                  <a:gd name="connsiteX9" fmla="*/ 3263 w 23696"/>
                  <a:gd name="connsiteY9" fmla="*/ 0 h 17515"/>
                  <a:gd name="connsiteX10" fmla="*/ 3263 w 23696"/>
                  <a:gd name="connsiteY10" fmla="*/ 0 h 17515"/>
                  <a:gd name="connsiteX11" fmla="*/ 5151 w 23696"/>
                  <a:gd name="connsiteY11" fmla="*/ 515 h 17515"/>
                  <a:gd name="connsiteX12" fmla="*/ 5151 w 23696"/>
                  <a:gd name="connsiteY12" fmla="*/ 515 h 17515"/>
                  <a:gd name="connsiteX13" fmla="*/ 10303 w 23696"/>
                  <a:gd name="connsiteY13" fmla="*/ 3091 h 17515"/>
                  <a:gd name="connsiteX14" fmla="*/ 10303 w 23696"/>
                  <a:gd name="connsiteY14" fmla="*/ 3091 h 17515"/>
                  <a:gd name="connsiteX15" fmla="*/ 10475 w 23696"/>
                  <a:gd name="connsiteY15" fmla="*/ 3091 h 17515"/>
                  <a:gd name="connsiteX16" fmla="*/ 10475 w 23696"/>
                  <a:gd name="connsiteY16" fmla="*/ 3091 h 17515"/>
                  <a:gd name="connsiteX17" fmla="*/ 13737 w 23696"/>
                  <a:gd name="connsiteY17" fmla="*/ 2232 h 17515"/>
                  <a:gd name="connsiteX18" fmla="*/ 13737 w 23696"/>
                  <a:gd name="connsiteY18" fmla="*/ 2232 h 17515"/>
                  <a:gd name="connsiteX19" fmla="*/ 18889 w 23696"/>
                  <a:gd name="connsiteY19" fmla="*/ 6697 h 17515"/>
                  <a:gd name="connsiteX20" fmla="*/ 18889 w 23696"/>
                  <a:gd name="connsiteY20" fmla="*/ 6697 h 17515"/>
                  <a:gd name="connsiteX21" fmla="*/ 23697 w 23696"/>
                  <a:gd name="connsiteY21" fmla="*/ 12707 h 17515"/>
                  <a:gd name="connsiteX22" fmla="*/ 23697 w 23696"/>
                  <a:gd name="connsiteY22" fmla="*/ 12707 h 17515"/>
                  <a:gd name="connsiteX23" fmla="*/ 21636 w 23696"/>
                  <a:gd name="connsiteY23" fmla="*/ 16313 h 17515"/>
                  <a:gd name="connsiteX24" fmla="*/ 21636 w 23696"/>
                  <a:gd name="connsiteY24" fmla="*/ 16313 h 17515"/>
                  <a:gd name="connsiteX25" fmla="*/ 17343 w 23696"/>
                  <a:gd name="connsiteY25" fmla="*/ 17515 h 17515"/>
                  <a:gd name="connsiteX26" fmla="*/ 17343 w 23696"/>
                  <a:gd name="connsiteY26" fmla="*/ 17515 h 17515"/>
                  <a:gd name="connsiteX27" fmla="*/ 17343 w 23696"/>
                  <a:gd name="connsiteY27" fmla="*/ 17515 h 17515"/>
                  <a:gd name="connsiteX28" fmla="*/ 17343 w 23696"/>
                  <a:gd name="connsiteY28" fmla="*/ 17515 h 17515"/>
                  <a:gd name="connsiteX29" fmla="*/ 17343 w 23696"/>
                  <a:gd name="connsiteY29" fmla="*/ 12707 h 17515"/>
                  <a:gd name="connsiteX30" fmla="*/ 18373 w 23696"/>
                  <a:gd name="connsiteY30" fmla="*/ 12707 h 17515"/>
                  <a:gd name="connsiteX31" fmla="*/ 18373 w 23696"/>
                  <a:gd name="connsiteY31" fmla="*/ 12707 h 17515"/>
                  <a:gd name="connsiteX32" fmla="*/ 18030 w 23696"/>
                  <a:gd name="connsiteY32" fmla="*/ 12364 h 17515"/>
                  <a:gd name="connsiteX33" fmla="*/ 18030 w 23696"/>
                  <a:gd name="connsiteY33" fmla="*/ 12364 h 17515"/>
                  <a:gd name="connsiteX34" fmla="*/ 14424 w 23696"/>
                  <a:gd name="connsiteY34" fmla="*/ 7899 h 17515"/>
                  <a:gd name="connsiteX35" fmla="*/ 14424 w 23696"/>
                  <a:gd name="connsiteY35" fmla="*/ 7899 h 17515"/>
                  <a:gd name="connsiteX36" fmla="*/ 13737 w 23696"/>
                  <a:gd name="connsiteY36" fmla="*/ 7212 h 17515"/>
                  <a:gd name="connsiteX37" fmla="*/ 13737 w 23696"/>
                  <a:gd name="connsiteY37" fmla="*/ 7212 h 17515"/>
                  <a:gd name="connsiteX38" fmla="*/ 12879 w 23696"/>
                  <a:gd name="connsiteY38" fmla="*/ 7556 h 17515"/>
                  <a:gd name="connsiteX39" fmla="*/ 12879 w 23696"/>
                  <a:gd name="connsiteY39" fmla="*/ 7556 h 17515"/>
                  <a:gd name="connsiteX40" fmla="*/ 10303 w 23696"/>
                  <a:gd name="connsiteY40" fmla="*/ 8071 h 17515"/>
                  <a:gd name="connsiteX41" fmla="*/ 10303 w 23696"/>
                  <a:gd name="connsiteY41" fmla="*/ 8071 h 17515"/>
                  <a:gd name="connsiteX42" fmla="*/ 7040 w 23696"/>
                  <a:gd name="connsiteY42" fmla="*/ 7212 h 17515"/>
                  <a:gd name="connsiteX43" fmla="*/ 7040 w 23696"/>
                  <a:gd name="connsiteY43" fmla="*/ 7212 h 17515"/>
                  <a:gd name="connsiteX44" fmla="*/ 7212 w 23696"/>
                  <a:gd name="connsiteY44" fmla="*/ 7384 h 17515"/>
                  <a:gd name="connsiteX45" fmla="*/ 7212 w 23696"/>
                  <a:gd name="connsiteY45" fmla="*/ 7384 h 17515"/>
                  <a:gd name="connsiteX46" fmla="*/ 12879 w 23696"/>
                  <a:gd name="connsiteY46" fmla="*/ 11848 h 17515"/>
                  <a:gd name="connsiteX47" fmla="*/ 12879 w 23696"/>
                  <a:gd name="connsiteY47" fmla="*/ 11848 h 17515"/>
                  <a:gd name="connsiteX48" fmla="*/ 17343 w 23696"/>
                  <a:gd name="connsiteY48" fmla="*/ 12707 h 17515"/>
                  <a:gd name="connsiteX49" fmla="*/ 17343 w 23696"/>
                  <a:gd name="connsiteY49" fmla="*/ 12707 h 17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3696" h="17515">
                    <a:moveTo>
                      <a:pt x="17343" y="17515"/>
                    </a:moveTo>
                    <a:cubicBezTo>
                      <a:pt x="15626" y="17515"/>
                      <a:pt x="13909" y="17172"/>
                      <a:pt x="11333" y="16485"/>
                    </a:cubicBezTo>
                    <a:lnTo>
                      <a:pt x="11333" y="16485"/>
                    </a:lnTo>
                    <a:lnTo>
                      <a:pt x="11848" y="14081"/>
                    </a:lnTo>
                    <a:lnTo>
                      <a:pt x="10475" y="16141"/>
                    </a:lnTo>
                    <a:cubicBezTo>
                      <a:pt x="10475" y="16141"/>
                      <a:pt x="6525" y="13566"/>
                      <a:pt x="3778" y="10818"/>
                    </a:cubicBezTo>
                    <a:lnTo>
                      <a:pt x="3778" y="10818"/>
                    </a:lnTo>
                    <a:cubicBezTo>
                      <a:pt x="1374" y="8243"/>
                      <a:pt x="172" y="6010"/>
                      <a:pt x="0" y="3606"/>
                    </a:cubicBezTo>
                    <a:lnTo>
                      <a:pt x="0" y="3606"/>
                    </a:lnTo>
                    <a:cubicBezTo>
                      <a:pt x="0" y="2404"/>
                      <a:pt x="1202" y="0"/>
                      <a:pt x="3263" y="0"/>
                    </a:cubicBezTo>
                    <a:lnTo>
                      <a:pt x="3263" y="0"/>
                    </a:lnTo>
                    <a:cubicBezTo>
                      <a:pt x="4121" y="0"/>
                      <a:pt x="4636" y="172"/>
                      <a:pt x="5151" y="515"/>
                    </a:cubicBezTo>
                    <a:lnTo>
                      <a:pt x="5151" y="515"/>
                    </a:lnTo>
                    <a:cubicBezTo>
                      <a:pt x="7556" y="1889"/>
                      <a:pt x="9616" y="3263"/>
                      <a:pt x="10303" y="3091"/>
                    </a:cubicBezTo>
                    <a:lnTo>
                      <a:pt x="10303" y="3091"/>
                    </a:lnTo>
                    <a:cubicBezTo>
                      <a:pt x="10475" y="3091"/>
                      <a:pt x="10646" y="3091"/>
                      <a:pt x="10475" y="3091"/>
                    </a:cubicBezTo>
                    <a:lnTo>
                      <a:pt x="10475" y="3091"/>
                    </a:lnTo>
                    <a:cubicBezTo>
                      <a:pt x="11505" y="2404"/>
                      <a:pt x="12707" y="2232"/>
                      <a:pt x="13737" y="2232"/>
                    </a:cubicBezTo>
                    <a:lnTo>
                      <a:pt x="13737" y="2232"/>
                    </a:lnTo>
                    <a:cubicBezTo>
                      <a:pt x="16485" y="2232"/>
                      <a:pt x="19232" y="4636"/>
                      <a:pt x="18889" y="6697"/>
                    </a:cubicBezTo>
                    <a:lnTo>
                      <a:pt x="18889" y="6697"/>
                    </a:lnTo>
                    <a:cubicBezTo>
                      <a:pt x="18717" y="7727"/>
                      <a:pt x="22666" y="8071"/>
                      <a:pt x="23697" y="12707"/>
                    </a:cubicBezTo>
                    <a:lnTo>
                      <a:pt x="23697" y="12707"/>
                    </a:lnTo>
                    <a:cubicBezTo>
                      <a:pt x="23697" y="13909"/>
                      <a:pt x="23010" y="14939"/>
                      <a:pt x="21636" y="16313"/>
                    </a:cubicBezTo>
                    <a:lnTo>
                      <a:pt x="21636" y="16313"/>
                    </a:lnTo>
                    <a:cubicBezTo>
                      <a:pt x="20606" y="17000"/>
                      <a:pt x="19060" y="17515"/>
                      <a:pt x="17343" y="17515"/>
                    </a:cubicBezTo>
                    <a:lnTo>
                      <a:pt x="17343" y="17515"/>
                    </a:lnTo>
                    <a:cubicBezTo>
                      <a:pt x="17343" y="17515"/>
                      <a:pt x="17343" y="17515"/>
                      <a:pt x="17343" y="17515"/>
                    </a:cubicBezTo>
                    <a:lnTo>
                      <a:pt x="17343" y="17515"/>
                    </a:lnTo>
                    <a:close/>
                    <a:moveTo>
                      <a:pt x="17343" y="12707"/>
                    </a:moveTo>
                    <a:cubicBezTo>
                      <a:pt x="17858" y="12707"/>
                      <a:pt x="18202" y="12707"/>
                      <a:pt x="18373" y="12707"/>
                    </a:cubicBezTo>
                    <a:lnTo>
                      <a:pt x="18373" y="12707"/>
                    </a:lnTo>
                    <a:cubicBezTo>
                      <a:pt x="18202" y="12707"/>
                      <a:pt x="18202" y="12535"/>
                      <a:pt x="18030" y="12364"/>
                    </a:cubicBezTo>
                    <a:lnTo>
                      <a:pt x="18030" y="12364"/>
                    </a:lnTo>
                    <a:cubicBezTo>
                      <a:pt x="17172" y="11505"/>
                      <a:pt x="15798" y="10818"/>
                      <a:pt x="14424" y="7899"/>
                    </a:cubicBezTo>
                    <a:lnTo>
                      <a:pt x="14424" y="7899"/>
                    </a:lnTo>
                    <a:cubicBezTo>
                      <a:pt x="14252" y="7212"/>
                      <a:pt x="14424" y="7384"/>
                      <a:pt x="13737" y="7212"/>
                    </a:cubicBezTo>
                    <a:lnTo>
                      <a:pt x="13737" y="7212"/>
                    </a:lnTo>
                    <a:cubicBezTo>
                      <a:pt x="13394" y="7212"/>
                      <a:pt x="13222" y="7212"/>
                      <a:pt x="12879" y="7556"/>
                    </a:cubicBezTo>
                    <a:lnTo>
                      <a:pt x="12879" y="7556"/>
                    </a:lnTo>
                    <a:cubicBezTo>
                      <a:pt x="12020" y="7899"/>
                      <a:pt x="11161" y="8071"/>
                      <a:pt x="10303" y="8071"/>
                    </a:cubicBezTo>
                    <a:lnTo>
                      <a:pt x="10303" y="8071"/>
                    </a:lnTo>
                    <a:cubicBezTo>
                      <a:pt x="8929" y="8071"/>
                      <a:pt x="7899" y="7727"/>
                      <a:pt x="7040" y="7212"/>
                    </a:cubicBezTo>
                    <a:lnTo>
                      <a:pt x="7040" y="7212"/>
                    </a:lnTo>
                    <a:cubicBezTo>
                      <a:pt x="7040" y="7212"/>
                      <a:pt x="7212" y="7384"/>
                      <a:pt x="7212" y="7384"/>
                    </a:cubicBezTo>
                    <a:lnTo>
                      <a:pt x="7212" y="7384"/>
                    </a:lnTo>
                    <a:cubicBezTo>
                      <a:pt x="9101" y="9273"/>
                      <a:pt x="11848" y="11333"/>
                      <a:pt x="12879" y="11848"/>
                    </a:cubicBezTo>
                    <a:lnTo>
                      <a:pt x="12879" y="11848"/>
                    </a:lnTo>
                    <a:cubicBezTo>
                      <a:pt x="15283" y="12535"/>
                      <a:pt x="16485" y="12707"/>
                      <a:pt x="17343" y="12707"/>
                    </a:cubicBezTo>
                    <a:lnTo>
                      <a:pt x="17343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" name="图形 7">
              <a:extLst>
                <a:ext uri="{FF2B5EF4-FFF2-40B4-BE49-F238E27FC236}">
                  <a16:creationId xmlns:a16="http://schemas.microsoft.com/office/drawing/2014/main" xmlns="" id="{EC6E4FD4-97B8-4ED0-BB7B-0F766AEE2F4D}"/>
                </a:ext>
              </a:extLst>
            </p:cNvPr>
            <p:cNvGrpSpPr/>
            <p:nvPr/>
          </p:nvGrpSpPr>
          <p:grpSpPr>
            <a:xfrm>
              <a:off x="4506958" y="3779168"/>
              <a:ext cx="35373" cy="15808"/>
              <a:chOff x="4506958" y="3779168"/>
              <a:chExt cx="35373" cy="15808"/>
            </a:xfrm>
            <a:solidFill>
              <a:srgbClr val="B4B4B4"/>
            </a:solidFill>
          </p:grpSpPr>
          <p:sp>
            <p:nvSpPr>
              <p:cNvPr id="3615" name="任意多边形: 形状 3614">
                <a:extLst>
                  <a:ext uri="{FF2B5EF4-FFF2-40B4-BE49-F238E27FC236}">
                    <a16:creationId xmlns:a16="http://schemas.microsoft.com/office/drawing/2014/main" xmlns="" id="{116E0FA5-BBD2-453C-9938-A2077488451E}"/>
                  </a:ext>
                </a:extLst>
              </p:cNvPr>
              <p:cNvSpPr/>
              <p:nvPr/>
            </p:nvSpPr>
            <p:spPr>
              <a:xfrm>
                <a:off x="4509191" y="3781883"/>
                <a:ext cx="31016" cy="10919"/>
              </a:xfrm>
              <a:custGeom>
                <a:avLst/>
                <a:gdLst>
                  <a:gd name="connsiteX0" fmla="*/ 15111 w 31016"/>
                  <a:gd name="connsiteY0" fmla="*/ 558 h 10919"/>
                  <a:gd name="connsiteX1" fmla="*/ 7556 w 31016"/>
                  <a:gd name="connsiteY1" fmla="*/ 1932 h 10919"/>
                  <a:gd name="connsiteX2" fmla="*/ 0 w 31016"/>
                  <a:gd name="connsiteY2" fmla="*/ 1932 h 10919"/>
                  <a:gd name="connsiteX3" fmla="*/ 6353 w 31016"/>
                  <a:gd name="connsiteY3" fmla="*/ 5710 h 10919"/>
                  <a:gd name="connsiteX4" fmla="*/ 12707 w 31016"/>
                  <a:gd name="connsiteY4" fmla="*/ 8285 h 10919"/>
                  <a:gd name="connsiteX5" fmla="*/ 26616 w 31016"/>
                  <a:gd name="connsiteY5" fmla="*/ 9487 h 10919"/>
                  <a:gd name="connsiteX6" fmla="*/ 27818 w 31016"/>
                  <a:gd name="connsiteY6" fmla="*/ 4508 h 10919"/>
                  <a:gd name="connsiteX7" fmla="*/ 19060 w 31016"/>
                  <a:gd name="connsiteY7" fmla="*/ 1932 h 10919"/>
                  <a:gd name="connsiteX8" fmla="*/ 15111 w 31016"/>
                  <a:gd name="connsiteY8" fmla="*/ 558 h 10919"/>
                  <a:gd name="connsiteX9" fmla="*/ 15111 w 31016"/>
                  <a:gd name="connsiteY9" fmla="*/ 558 h 1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16" h="10919">
                    <a:moveTo>
                      <a:pt x="15111" y="558"/>
                    </a:moveTo>
                    <a:cubicBezTo>
                      <a:pt x="12535" y="1760"/>
                      <a:pt x="11333" y="3134"/>
                      <a:pt x="7556" y="1932"/>
                    </a:cubicBezTo>
                    <a:cubicBezTo>
                      <a:pt x="2576" y="-644"/>
                      <a:pt x="1202" y="-644"/>
                      <a:pt x="0" y="1932"/>
                    </a:cubicBezTo>
                    <a:cubicBezTo>
                      <a:pt x="0" y="3134"/>
                      <a:pt x="2576" y="4508"/>
                      <a:pt x="6353" y="5710"/>
                    </a:cubicBezTo>
                    <a:cubicBezTo>
                      <a:pt x="10131" y="5710"/>
                      <a:pt x="10131" y="5710"/>
                      <a:pt x="12707" y="8285"/>
                    </a:cubicBezTo>
                    <a:cubicBezTo>
                      <a:pt x="13909" y="10861"/>
                      <a:pt x="21464" y="12063"/>
                      <a:pt x="26616" y="9487"/>
                    </a:cubicBezTo>
                    <a:cubicBezTo>
                      <a:pt x="32969" y="5710"/>
                      <a:pt x="31596" y="4508"/>
                      <a:pt x="27818" y="4508"/>
                    </a:cubicBezTo>
                    <a:cubicBezTo>
                      <a:pt x="24040" y="3306"/>
                      <a:pt x="21464" y="3306"/>
                      <a:pt x="19060" y="1932"/>
                    </a:cubicBezTo>
                    <a:cubicBezTo>
                      <a:pt x="17687" y="558"/>
                      <a:pt x="15111" y="558"/>
                      <a:pt x="15111" y="558"/>
                    </a:cubicBezTo>
                    <a:lnTo>
                      <a:pt x="15111" y="5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6" name="任意多边形: 形状 3615">
                <a:extLst>
                  <a:ext uri="{FF2B5EF4-FFF2-40B4-BE49-F238E27FC236}">
                    <a16:creationId xmlns:a16="http://schemas.microsoft.com/office/drawing/2014/main" xmlns="" id="{BE3894DD-C1AD-40C9-8BE3-B26AE5D271EF}"/>
                  </a:ext>
                </a:extLst>
              </p:cNvPr>
              <p:cNvSpPr/>
              <p:nvPr/>
            </p:nvSpPr>
            <p:spPr>
              <a:xfrm>
                <a:off x="4506958" y="3779168"/>
                <a:ext cx="35373" cy="15808"/>
              </a:xfrm>
              <a:custGeom>
                <a:avLst/>
                <a:gdLst>
                  <a:gd name="connsiteX0" fmla="*/ 13051 w 35373"/>
                  <a:gd name="connsiteY0" fmla="*/ 12546 h 15808"/>
                  <a:gd name="connsiteX1" fmla="*/ 7727 w 35373"/>
                  <a:gd name="connsiteY1" fmla="*/ 10486 h 15808"/>
                  <a:gd name="connsiteX2" fmla="*/ 7727 w 35373"/>
                  <a:gd name="connsiteY2" fmla="*/ 10486 h 15808"/>
                  <a:gd name="connsiteX3" fmla="*/ 0 w 35373"/>
                  <a:gd name="connsiteY3" fmla="*/ 3274 h 15808"/>
                  <a:gd name="connsiteX4" fmla="*/ 0 w 35373"/>
                  <a:gd name="connsiteY4" fmla="*/ 3274 h 15808"/>
                  <a:gd name="connsiteX5" fmla="*/ 4465 w 35373"/>
                  <a:gd name="connsiteY5" fmla="*/ 11 h 15808"/>
                  <a:gd name="connsiteX6" fmla="*/ 4465 w 35373"/>
                  <a:gd name="connsiteY6" fmla="*/ 11 h 15808"/>
                  <a:gd name="connsiteX7" fmla="*/ 10303 w 35373"/>
                  <a:gd name="connsiteY7" fmla="*/ 2071 h 15808"/>
                  <a:gd name="connsiteX8" fmla="*/ 10303 w 35373"/>
                  <a:gd name="connsiteY8" fmla="*/ 2071 h 15808"/>
                  <a:gd name="connsiteX9" fmla="*/ 12364 w 35373"/>
                  <a:gd name="connsiteY9" fmla="*/ 2415 h 15808"/>
                  <a:gd name="connsiteX10" fmla="*/ 12364 w 35373"/>
                  <a:gd name="connsiteY10" fmla="*/ 2415 h 15808"/>
                  <a:gd name="connsiteX11" fmla="*/ 16141 w 35373"/>
                  <a:gd name="connsiteY11" fmla="*/ 870 h 15808"/>
                  <a:gd name="connsiteX12" fmla="*/ 16141 w 35373"/>
                  <a:gd name="connsiteY12" fmla="*/ 870 h 15808"/>
                  <a:gd name="connsiteX13" fmla="*/ 16656 w 35373"/>
                  <a:gd name="connsiteY13" fmla="*/ 526 h 15808"/>
                  <a:gd name="connsiteX14" fmla="*/ 17343 w 35373"/>
                  <a:gd name="connsiteY14" fmla="*/ 526 h 15808"/>
                  <a:gd name="connsiteX15" fmla="*/ 22152 w 35373"/>
                  <a:gd name="connsiteY15" fmla="*/ 2071 h 15808"/>
                  <a:gd name="connsiteX16" fmla="*/ 22152 w 35373"/>
                  <a:gd name="connsiteY16" fmla="*/ 2071 h 15808"/>
                  <a:gd name="connsiteX17" fmla="*/ 29879 w 35373"/>
                  <a:gd name="connsiteY17" fmla="*/ 4304 h 15808"/>
                  <a:gd name="connsiteX18" fmla="*/ 29879 w 35373"/>
                  <a:gd name="connsiteY18" fmla="*/ 4304 h 15808"/>
                  <a:gd name="connsiteX19" fmla="*/ 35374 w 35373"/>
                  <a:gd name="connsiteY19" fmla="*/ 7910 h 15808"/>
                  <a:gd name="connsiteX20" fmla="*/ 35374 w 35373"/>
                  <a:gd name="connsiteY20" fmla="*/ 7910 h 15808"/>
                  <a:gd name="connsiteX21" fmla="*/ 29707 w 35373"/>
                  <a:gd name="connsiteY21" fmla="*/ 14092 h 15808"/>
                  <a:gd name="connsiteX22" fmla="*/ 29707 w 35373"/>
                  <a:gd name="connsiteY22" fmla="*/ 14092 h 15808"/>
                  <a:gd name="connsiteX23" fmla="*/ 22152 w 35373"/>
                  <a:gd name="connsiteY23" fmla="*/ 15809 h 15808"/>
                  <a:gd name="connsiteX24" fmla="*/ 22152 w 35373"/>
                  <a:gd name="connsiteY24" fmla="*/ 15809 h 15808"/>
                  <a:gd name="connsiteX25" fmla="*/ 13051 w 35373"/>
                  <a:gd name="connsiteY25" fmla="*/ 12546 h 15808"/>
                  <a:gd name="connsiteX26" fmla="*/ 13051 w 35373"/>
                  <a:gd name="connsiteY26" fmla="*/ 12546 h 15808"/>
                  <a:gd name="connsiteX27" fmla="*/ 18374 w 35373"/>
                  <a:gd name="connsiteY27" fmla="*/ 10314 h 15808"/>
                  <a:gd name="connsiteX28" fmla="*/ 22323 w 35373"/>
                  <a:gd name="connsiteY28" fmla="*/ 11001 h 15808"/>
                  <a:gd name="connsiteX29" fmla="*/ 22323 w 35373"/>
                  <a:gd name="connsiteY29" fmla="*/ 11001 h 15808"/>
                  <a:gd name="connsiteX30" fmla="*/ 27475 w 35373"/>
                  <a:gd name="connsiteY30" fmla="*/ 9970 h 15808"/>
                  <a:gd name="connsiteX31" fmla="*/ 27475 w 35373"/>
                  <a:gd name="connsiteY31" fmla="*/ 9970 h 15808"/>
                  <a:gd name="connsiteX32" fmla="*/ 28848 w 35373"/>
                  <a:gd name="connsiteY32" fmla="*/ 9112 h 15808"/>
                  <a:gd name="connsiteX33" fmla="*/ 28848 w 35373"/>
                  <a:gd name="connsiteY33" fmla="*/ 9112 h 15808"/>
                  <a:gd name="connsiteX34" fmla="*/ 19576 w 35373"/>
                  <a:gd name="connsiteY34" fmla="*/ 6193 h 15808"/>
                  <a:gd name="connsiteX35" fmla="*/ 19576 w 35373"/>
                  <a:gd name="connsiteY35" fmla="*/ 6193 h 15808"/>
                  <a:gd name="connsiteX36" fmla="*/ 18030 w 35373"/>
                  <a:gd name="connsiteY36" fmla="*/ 5678 h 15808"/>
                  <a:gd name="connsiteX37" fmla="*/ 18030 w 35373"/>
                  <a:gd name="connsiteY37" fmla="*/ 5678 h 15808"/>
                  <a:gd name="connsiteX38" fmla="*/ 14596 w 35373"/>
                  <a:gd name="connsiteY38" fmla="*/ 7223 h 15808"/>
                  <a:gd name="connsiteX39" fmla="*/ 14596 w 35373"/>
                  <a:gd name="connsiteY39" fmla="*/ 7223 h 15808"/>
                  <a:gd name="connsiteX40" fmla="*/ 17172 w 35373"/>
                  <a:gd name="connsiteY40" fmla="*/ 9799 h 15808"/>
                  <a:gd name="connsiteX41" fmla="*/ 17172 w 35373"/>
                  <a:gd name="connsiteY41" fmla="*/ 9799 h 15808"/>
                  <a:gd name="connsiteX42" fmla="*/ 17172 w 35373"/>
                  <a:gd name="connsiteY42" fmla="*/ 9799 h 15808"/>
                  <a:gd name="connsiteX43" fmla="*/ 17172 w 35373"/>
                  <a:gd name="connsiteY43" fmla="*/ 9799 h 15808"/>
                  <a:gd name="connsiteX44" fmla="*/ 18374 w 35373"/>
                  <a:gd name="connsiteY44" fmla="*/ 10314 h 15808"/>
                  <a:gd name="connsiteX45" fmla="*/ 18374 w 35373"/>
                  <a:gd name="connsiteY45" fmla="*/ 10314 h 15808"/>
                  <a:gd name="connsiteX46" fmla="*/ 17343 w 35373"/>
                  <a:gd name="connsiteY46" fmla="*/ 5678 h 15808"/>
                  <a:gd name="connsiteX47" fmla="*/ 17343 w 35373"/>
                  <a:gd name="connsiteY47" fmla="*/ 3274 h 15808"/>
                  <a:gd name="connsiteX48" fmla="*/ 17343 w 35373"/>
                  <a:gd name="connsiteY48" fmla="*/ 5678 h 15808"/>
                  <a:gd name="connsiteX49" fmla="*/ 17343 w 35373"/>
                  <a:gd name="connsiteY49" fmla="*/ 5678 h 15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5373" h="15808">
                    <a:moveTo>
                      <a:pt x="13051" y="12546"/>
                    </a:moveTo>
                    <a:cubicBezTo>
                      <a:pt x="10131" y="9970"/>
                      <a:pt x="12707" y="11001"/>
                      <a:pt x="7727" y="10486"/>
                    </a:cubicBezTo>
                    <a:lnTo>
                      <a:pt x="7727" y="10486"/>
                    </a:lnTo>
                    <a:cubicBezTo>
                      <a:pt x="3950" y="8940"/>
                      <a:pt x="687" y="8768"/>
                      <a:pt x="0" y="3274"/>
                    </a:cubicBezTo>
                    <a:lnTo>
                      <a:pt x="0" y="3274"/>
                    </a:lnTo>
                    <a:cubicBezTo>
                      <a:pt x="515" y="1728"/>
                      <a:pt x="2232" y="-161"/>
                      <a:pt x="4465" y="11"/>
                    </a:cubicBezTo>
                    <a:lnTo>
                      <a:pt x="4465" y="11"/>
                    </a:lnTo>
                    <a:cubicBezTo>
                      <a:pt x="6525" y="11"/>
                      <a:pt x="8071" y="870"/>
                      <a:pt x="10303" y="2071"/>
                    </a:cubicBezTo>
                    <a:lnTo>
                      <a:pt x="10303" y="2071"/>
                    </a:lnTo>
                    <a:cubicBezTo>
                      <a:pt x="11162" y="2415"/>
                      <a:pt x="11848" y="2415"/>
                      <a:pt x="12364" y="2415"/>
                    </a:cubicBezTo>
                    <a:lnTo>
                      <a:pt x="12364" y="2415"/>
                    </a:lnTo>
                    <a:cubicBezTo>
                      <a:pt x="13394" y="2415"/>
                      <a:pt x="14081" y="1900"/>
                      <a:pt x="16141" y="870"/>
                    </a:cubicBezTo>
                    <a:lnTo>
                      <a:pt x="16141" y="870"/>
                    </a:lnTo>
                    <a:lnTo>
                      <a:pt x="16656" y="526"/>
                    </a:lnTo>
                    <a:lnTo>
                      <a:pt x="17343" y="526"/>
                    </a:lnTo>
                    <a:cubicBezTo>
                      <a:pt x="17515" y="698"/>
                      <a:pt x="20434" y="354"/>
                      <a:pt x="22152" y="2071"/>
                    </a:cubicBezTo>
                    <a:lnTo>
                      <a:pt x="22152" y="2071"/>
                    </a:lnTo>
                    <a:cubicBezTo>
                      <a:pt x="24040" y="3102"/>
                      <a:pt x="26444" y="3102"/>
                      <a:pt x="29879" y="4304"/>
                    </a:cubicBezTo>
                    <a:lnTo>
                      <a:pt x="29879" y="4304"/>
                    </a:lnTo>
                    <a:cubicBezTo>
                      <a:pt x="31596" y="4475"/>
                      <a:pt x="34515" y="3789"/>
                      <a:pt x="35374" y="7910"/>
                    </a:cubicBezTo>
                    <a:lnTo>
                      <a:pt x="35374" y="7910"/>
                    </a:lnTo>
                    <a:cubicBezTo>
                      <a:pt x="34859" y="11172"/>
                      <a:pt x="32970" y="11688"/>
                      <a:pt x="29707" y="14092"/>
                    </a:cubicBezTo>
                    <a:lnTo>
                      <a:pt x="29707" y="14092"/>
                    </a:lnTo>
                    <a:cubicBezTo>
                      <a:pt x="27303" y="15294"/>
                      <a:pt x="24727" y="15637"/>
                      <a:pt x="22152" y="15809"/>
                    </a:cubicBezTo>
                    <a:lnTo>
                      <a:pt x="22152" y="15809"/>
                    </a:lnTo>
                    <a:cubicBezTo>
                      <a:pt x="18374" y="15637"/>
                      <a:pt x="14596" y="15122"/>
                      <a:pt x="13051" y="12546"/>
                    </a:cubicBezTo>
                    <a:lnTo>
                      <a:pt x="13051" y="12546"/>
                    </a:lnTo>
                    <a:close/>
                    <a:moveTo>
                      <a:pt x="18374" y="10314"/>
                    </a:moveTo>
                    <a:cubicBezTo>
                      <a:pt x="19232" y="10657"/>
                      <a:pt x="20606" y="11001"/>
                      <a:pt x="22323" y="11001"/>
                    </a:cubicBezTo>
                    <a:lnTo>
                      <a:pt x="22323" y="11001"/>
                    </a:lnTo>
                    <a:cubicBezTo>
                      <a:pt x="24212" y="11001"/>
                      <a:pt x="26101" y="10657"/>
                      <a:pt x="27475" y="9970"/>
                    </a:cubicBezTo>
                    <a:lnTo>
                      <a:pt x="27475" y="9970"/>
                    </a:lnTo>
                    <a:cubicBezTo>
                      <a:pt x="27990" y="9627"/>
                      <a:pt x="28333" y="9455"/>
                      <a:pt x="28848" y="9112"/>
                    </a:cubicBezTo>
                    <a:lnTo>
                      <a:pt x="28848" y="9112"/>
                    </a:lnTo>
                    <a:cubicBezTo>
                      <a:pt x="25586" y="8082"/>
                      <a:pt x="23182" y="8082"/>
                      <a:pt x="19576" y="6193"/>
                    </a:cubicBezTo>
                    <a:lnTo>
                      <a:pt x="19576" y="6193"/>
                    </a:lnTo>
                    <a:cubicBezTo>
                      <a:pt x="19576" y="6021"/>
                      <a:pt x="18545" y="5849"/>
                      <a:pt x="18030" y="5678"/>
                    </a:cubicBezTo>
                    <a:lnTo>
                      <a:pt x="18030" y="5678"/>
                    </a:lnTo>
                    <a:cubicBezTo>
                      <a:pt x="17000" y="6193"/>
                      <a:pt x="15970" y="6879"/>
                      <a:pt x="14596" y="7223"/>
                    </a:cubicBezTo>
                    <a:lnTo>
                      <a:pt x="14596" y="7223"/>
                    </a:lnTo>
                    <a:cubicBezTo>
                      <a:pt x="15455" y="7910"/>
                      <a:pt x="16313" y="8597"/>
                      <a:pt x="17172" y="9799"/>
                    </a:cubicBezTo>
                    <a:lnTo>
                      <a:pt x="17172" y="9799"/>
                    </a:lnTo>
                    <a:lnTo>
                      <a:pt x="17172" y="9799"/>
                    </a:lnTo>
                    <a:lnTo>
                      <a:pt x="17172" y="9799"/>
                    </a:lnTo>
                    <a:cubicBezTo>
                      <a:pt x="17172" y="9799"/>
                      <a:pt x="17687" y="10142"/>
                      <a:pt x="18374" y="10314"/>
                    </a:cubicBezTo>
                    <a:lnTo>
                      <a:pt x="18374" y="10314"/>
                    </a:lnTo>
                    <a:close/>
                    <a:moveTo>
                      <a:pt x="17343" y="5678"/>
                    </a:moveTo>
                    <a:lnTo>
                      <a:pt x="17343" y="3274"/>
                    </a:lnTo>
                    <a:lnTo>
                      <a:pt x="17343" y="5678"/>
                    </a:lnTo>
                    <a:lnTo>
                      <a:pt x="17343" y="56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7">
              <a:extLst>
                <a:ext uri="{FF2B5EF4-FFF2-40B4-BE49-F238E27FC236}">
                  <a16:creationId xmlns:a16="http://schemas.microsoft.com/office/drawing/2014/main" xmlns="" id="{03A5855B-890A-4D4A-B6EF-6CD72059EF8D}"/>
                </a:ext>
              </a:extLst>
            </p:cNvPr>
            <p:cNvGrpSpPr/>
            <p:nvPr/>
          </p:nvGrpSpPr>
          <p:grpSpPr>
            <a:xfrm>
              <a:off x="4562938" y="3957935"/>
              <a:ext cx="38807" cy="33999"/>
              <a:chOff x="4562938" y="3957935"/>
              <a:chExt cx="38807" cy="33999"/>
            </a:xfrm>
            <a:solidFill>
              <a:srgbClr val="B4B4B4"/>
            </a:solidFill>
          </p:grpSpPr>
          <p:sp>
            <p:nvSpPr>
              <p:cNvPr id="3613" name="任意多边形: 形状 3612">
                <a:extLst>
                  <a:ext uri="{FF2B5EF4-FFF2-40B4-BE49-F238E27FC236}">
                    <a16:creationId xmlns:a16="http://schemas.microsoft.com/office/drawing/2014/main" xmlns="" id="{DECDDFAB-2E97-4F30-A60E-B41EBE465E5D}"/>
                  </a:ext>
                </a:extLst>
              </p:cNvPr>
              <p:cNvSpPr/>
              <p:nvPr/>
            </p:nvSpPr>
            <p:spPr>
              <a:xfrm>
                <a:off x="4565342" y="3960763"/>
                <a:ext cx="34002" cy="28918"/>
              </a:xfrm>
              <a:custGeom>
                <a:avLst/>
                <a:gdLst>
                  <a:gd name="connsiteX0" fmla="*/ 12535 w 34002"/>
                  <a:gd name="connsiteY0" fmla="*/ 28596 h 28918"/>
                  <a:gd name="connsiteX1" fmla="*/ 32625 w 34002"/>
                  <a:gd name="connsiteY1" fmla="*/ 14687 h 28918"/>
                  <a:gd name="connsiteX2" fmla="*/ 31252 w 34002"/>
                  <a:gd name="connsiteY2" fmla="*/ 778 h 28918"/>
                  <a:gd name="connsiteX3" fmla="*/ 16141 w 34002"/>
                  <a:gd name="connsiteY3" fmla="*/ 2151 h 28918"/>
                  <a:gd name="connsiteX4" fmla="*/ 7383 w 34002"/>
                  <a:gd name="connsiteY4" fmla="*/ 14858 h 28918"/>
                  <a:gd name="connsiteX5" fmla="*/ 2404 w 34002"/>
                  <a:gd name="connsiteY5" fmla="*/ 21212 h 28918"/>
                  <a:gd name="connsiteX6" fmla="*/ 2404 w 34002"/>
                  <a:gd name="connsiteY6" fmla="*/ 27566 h 28918"/>
                  <a:gd name="connsiteX7" fmla="*/ 12535 w 34002"/>
                  <a:gd name="connsiteY7" fmla="*/ 28596 h 28918"/>
                  <a:gd name="connsiteX8" fmla="*/ 12535 w 34002"/>
                  <a:gd name="connsiteY8" fmla="*/ 28596 h 28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02" h="28918">
                    <a:moveTo>
                      <a:pt x="12535" y="28596"/>
                    </a:moveTo>
                    <a:cubicBezTo>
                      <a:pt x="18888" y="26020"/>
                      <a:pt x="30221" y="20868"/>
                      <a:pt x="32625" y="14687"/>
                    </a:cubicBezTo>
                    <a:cubicBezTo>
                      <a:pt x="35201" y="8333"/>
                      <a:pt x="33828" y="778"/>
                      <a:pt x="31252" y="778"/>
                    </a:cubicBezTo>
                    <a:cubicBezTo>
                      <a:pt x="27474" y="-424"/>
                      <a:pt x="18717" y="-424"/>
                      <a:pt x="16141" y="2151"/>
                    </a:cubicBezTo>
                    <a:cubicBezTo>
                      <a:pt x="12363" y="4727"/>
                      <a:pt x="8585" y="11081"/>
                      <a:pt x="7383" y="14858"/>
                    </a:cubicBezTo>
                    <a:cubicBezTo>
                      <a:pt x="6181" y="20010"/>
                      <a:pt x="4808" y="20010"/>
                      <a:pt x="2404" y="21212"/>
                    </a:cubicBezTo>
                    <a:cubicBezTo>
                      <a:pt x="-172" y="23788"/>
                      <a:pt x="-1374" y="26192"/>
                      <a:pt x="2404" y="27566"/>
                    </a:cubicBezTo>
                    <a:cubicBezTo>
                      <a:pt x="6353" y="29798"/>
                      <a:pt x="12535" y="28596"/>
                      <a:pt x="12535" y="28596"/>
                    </a:cubicBezTo>
                    <a:lnTo>
                      <a:pt x="12535" y="285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4" name="任意多边形: 形状 3613">
                <a:extLst>
                  <a:ext uri="{FF2B5EF4-FFF2-40B4-BE49-F238E27FC236}">
                    <a16:creationId xmlns:a16="http://schemas.microsoft.com/office/drawing/2014/main" xmlns="" id="{175D6B8B-9347-4014-91EA-733BF3E491AB}"/>
                  </a:ext>
                </a:extLst>
              </p:cNvPr>
              <p:cNvSpPr/>
              <p:nvPr/>
            </p:nvSpPr>
            <p:spPr>
              <a:xfrm>
                <a:off x="4562938" y="3957935"/>
                <a:ext cx="38807" cy="33999"/>
              </a:xfrm>
              <a:custGeom>
                <a:avLst/>
                <a:gdLst>
                  <a:gd name="connsiteX0" fmla="*/ 4121 w 38807"/>
                  <a:gd name="connsiteY0" fmla="*/ 32282 h 33999"/>
                  <a:gd name="connsiteX1" fmla="*/ 0 w 38807"/>
                  <a:gd name="connsiteY1" fmla="*/ 27646 h 33999"/>
                  <a:gd name="connsiteX2" fmla="*/ 0 w 38807"/>
                  <a:gd name="connsiteY2" fmla="*/ 27646 h 33999"/>
                  <a:gd name="connsiteX3" fmla="*/ 3778 w 38807"/>
                  <a:gd name="connsiteY3" fmla="*/ 21464 h 33999"/>
                  <a:gd name="connsiteX4" fmla="*/ 3778 w 38807"/>
                  <a:gd name="connsiteY4" fmla="*/ 21464 h 33999"/>
                  <a:gd name="connsiteX5" fmla="*/ 7556 w 38807"/>
                  <a:gd name="connsiteY5" fmla="*/ 16485 h 33999"/>
                  <a:gd name="connsiteX6" fmla="*/ 7556 w 38807"/>
                  <a:gd name="connsiteY6" fmla="*/ 16485 h 33999"/>
                  <a:gd name="connsiteX7" fmla="*/ 16828 w 38807"/>
                  <a:gd name="connsiteY7" fmla="*/ 2919 h 33999"/>
                  <a:gd name="connsiteX8" fmla="*/ 16828 w 38807"/>
                  <a:gd name="connsiteY8" fmla="*/ 2919 h 33999"/>
                  <a:gd name="connsiteX9" fmla="*/ 27303 w 38807"/>
                  <a:gd name="connsiteY9" fmla="*/ 0 h 33999"/>
                  <a:gd name="connsiteX10" fmla="*/ 27303 w 38807"/>
                  <a:gd name="connsiteY10" fmla="*/ 0 h 33999"/>
                  <a:gd name="connsiteX11" fmla="*/ 33656 w 38807"/>
                  <a:gd name="connsiteY11" fmla="*/ 859 h 33999"/>
                  <a:gd name="connsiteX12" fmla="*/ 33656 w 38807"/>
                  <a:gd name="connsiteY12" fmla="*/ 859 h 33999"/>
                  <a:gd name="connsiteX13" fmla="*/ 38808 w 38807"/>
                  <a:gd name="connsiteY13" fmla="*/ 9960 h 33999"/>
                  <a:gd name="connsiteX14" fmla="*/ 38808 w 38807"/>
                  <a:gd name="connsiteY14" fmla="*/ 9960 h 33999"/>
                  <a:gd name="connsiteX15" fmla="*/ 37262 w 38807"/>
                  <a:gd name="connsiteY15" fmla="*/ 18202 h 33999"/>
                  <a:gd name="connsiteX16" fmla="*/ 37262 w 38807"/>
                  <a:gd name="connsiteY16" fmla="*/ 18202 h 33999"/>
                  <a:gd name="connsiteX17" fmla="*/ 15798 w 38807"/>
                  <a:gd name="connsiteY17" fmla="*/ 33485 h 33999"/>
                  <a:gd name="connsiteX18" fmla="*/ 15798 w 38807"/>
                  <a:gd name="connsiteY18" fmla="*/ 33485 h 33999"/>
                  <a:gd name="connsiteX19" fmla="*/ 14939 w 38807"/>
                  <a:gd name="connsiteY19" fmla="*/ 31252 h 33999"/>
                  <a:gd name="connsiteX20" fmla="*/ 15454 w 38807"/>
                  <a:gd name="connsiteY20" fmla="*/ 33656 h 33999"/>
                  <a:gd name="connsiteX21" fmla="*/ 11333 w 38807"/>
                  <a:gd name="connsiteY21" fmla="*/ 34000 h 33999"/>
                  <a:gd name="connsiteX22" fmla="*/ 11333 w 38807"/>
                  <a:gd name="connsiteY22" fmla="*/ 34000 h 33999"/>
                  <a:gd name="connsiteX23" fmla="*/ 4121 w 38807"/>
                  <a:gd name="connsiteY23" fmla="*/ 32282 h 33999"/>
                  <a:gd name="connsiteX24" fmla="*/ 4121 w 38807"/>
                  <a:gd name="connsiteY24" fmla="*/ 32282 h 33999"/>
                  <a:gd name="connsiteX25" fmla="*/ 6182 w 38807"/>
                  <a:gd name="connsiteY25" fmla="*/ 27990 h 33999"/>
                  <a:gd name="connsiteX26" fmla="*/ 11161 w 38807"/>
                  <a:gd name="connsiteY26" fmla="*/ 29192 h 33999"/>
                  <a:gd name="connsiteX27" fmla="*/ 11161 w 38807"/>
                  <a:gd name="connsiteY27" fmla="*/ 29192 h 33999"/>
                  <a:gd name="connsiteX28" fmla="*/ 14252 w 38807"/>
                  <a:gd name="connsiteY28" fmla="*/ 28848 h 33999"/>
                  <a:gd name="connsiteX29" fmla="*/ 14252 w 38807"/>
                  <a:gd name="connsiteY29" fmla="*/ 28848 h 33999"/>
                  <a:gd name="connsiteX30" fmla="*/ 32798 w 38807"/>
                  <a:gd name="connsiteY30" fmla="*/ 16313 h 33999"/>
                  <a:gd name="connsiteX31" fmla="*/ 32798 w 38807"/>
                  <a:gd name="connsiteY31" fmla="*/ 16313 h 33999"/>
                  <a:gd name="connsiteX32" fmla="*/ 34000 w 38807"/>
                  <a:gd name="connsiteY32" fmla="*/ 9960 h 33999"/>
                  <a:gd name="connsiteX33" fmla="*/ 34000 w 38807"/>
                  <a:gd name="connsiteY33" fmla="*/ 9960 h 33999"/>
                  <a:gd name="connsiteX34" fmla="*/ 33141 w 38807"/>
                  <a:gd name="connsiteY34" fmla="*/ 5495 h 33999"/>
                  <a:gd name="connsiteX35" fmla="*/ 33141 w 38807"/>
                  <a:gd name="connsiteY35" fmla="*/ 5495 h 33999"/>
                  <a:gd name="connsiteX36" fmla="*/ 33141 w 38807"/>
                  <a:gd name="connsiteY36" fmla="*/ 5495 h 33999"/>
                  <a:gd name="connsiteX37" fmla="*/ 33141 w 38807"/>
                  <a:gd name="connsiteY37" fmla="*/ 5495 h 33999"/>
                  <a:gd name="connsiteX38" fmla="*/ 32969 w 38807"/>
                  <a:gd name="connsiteY38" fmla="*/ 5667 h 33999"/>
                  <a:gd name="connsiteX39" fmla="*/ 27303 w 38807"/>
                  <a:gd name="connsiteY39" fmla="*/ 4980 h 33999"/>
                  <a:gd name="connsiteX40" fmla="*/ 27303 w 38807"/>
                  <a:gd name="connsiteY40" fmla="*/ 4980 h 33999"/>
                  <a:gd name="connsiteX41" fmla="*/ 19919 w 38807"/>
                  <a:gd name="connsiteY41" fmla="*/ 6697 h 33999"/>
                  <a:gd name="connsiteX42" fmla="*/ 19919 w 38807"/>
                  <a:gd name="connsiteY42" fmla="*/ 6697 h 33999"/>
                  <a:gd name="connsiteX43" fmla="*/ 12192 w 38807"/>
                  <a:gd name="connsiteY43" fmla="*/ 18030 h 33999"/>
                  <a:gd name="connsiteX44" fmla="*/ 12192 w 38807"/>
                  <a:gd name="connsiteY44" fmla="*/ 18030 h 33999"/>
                  <a:gd name="connsiteX45" fmla="*/ 6525 w 38807"/>
                  <a:gd name="connsiteY45" fmla="*/ 25586 h 33999"/>
                  <a:gd name="connsiteX46" fmla="*/ 6525 w 38807"/>
                  <a:gd name="connsiteY46" fmla="*/ 25586 h 33999"/>
                  <a:gd name="connsiteX47" fmla="*/ 4980 w 38807"/>
                  <a:gd name="connsiteY47" fmla="*/ 27474 h 33999"/>
                  <a:gd name="connsiteX48" fmla="*/ 4980 w 38807"/>
                  <a:gd name="connsiteY48" fmla="*/ 27474 h 33999"/>
                  <a:gd name="connsiteX49" fmla="*/ 6182 w 38807"/>
                  <a:gd name="connsiteY49" fmla="*/ 27990 h 33999"/>
                  <a:gd name="connsiteX50" fmla="*/ 6182 w 38807"/>
                  <a:gd name="connsiteY50" fmla="*/ 27990 h 3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807" h="33999">
                    <a:moveTo>
                      <a:pt x="4121" y="32282"/>
                    </a:moveTo>
                    <a:cubicBezTo>
                      <a:pt x="2061" y="31596"/>
                      <a:pt x="0" y="29878"/>
                      <a:pt x="0" y="27646"/>
                    </a:cubicBezTo>
                    <a:lnTo>
                      <a:pt x="0" y="27646"/>
                    </a:lnTo>
                    <a:cubicBezTo>
                      <a:pt x="172" y="25070"/>
                      <a:pt x="1545" y="23525"/>
                      <a:pt x="3778" y="21464"/>
                    </a:cubicBezTo>
                    <a:lnTo>
                      <a:pt x="3778" y="21464"/>
                    </a:lnTo>
                    <a:cubicBezTo>
                      <a:pt x="6697" y="19747"/>
                      <a:pt x="6010" y="21464"/>
                      <a:pt x="7556" y="16485"/>
                    </a:cubicBezTo>
                    <a:lnTo>
                      <a:pt x="7556" y="16485"/>
                    </a:lnTo>
                    <a:cubicBezTo>
                      <a:pt x="9101" y="12192"/>
                      <a:pt x="12707" y="5667"/>
                      <a:pt x="16828" y="2919"/>
                    </a:cubicBezTo>
                    <a:lnTo>
                      <a:pt x="16828" y="2919"/>
                    </a:lnTo>
                    <a:cubicBezTo>
                      <a:pt x="19576" y="344"/>
                      <a:pt x="23525" y="0"/>
                      <a:pt x="27303" y="0"/>
                    </a:cubicBezTo>
                    <a:lnTo>
                      <a:pt x="27303" y="0"/>
                    </a:lnTo>
                    <a:cubicBezTo>
                      <a:pt x="29878" y="0"/>
                      <a:pt x="32454" y="344"/>
                      <a:pt x="33656" y="859"/>
                    </a:cubicBezTo>
                    <a:lnTo>
                      <a:pt x="33656" y="859"/>
                    </a:lnTo>
                    <a:cubicBezTo>
                      <a:pt x="38464" y="1889"/>
                      <a:pt x="38464" y="6010"/>
                      <a:pt x="38808" y="9960"/>
                    </a:cubicBezTo>
                    <a:lnTo>
                      <a:pt x="38808" y="9960"/>
                    </a:lnTo>
                    <a:cubicBezTo>
                      <a:pt x="38808" y="12535"/>
                      <a:pt x="38293" y="15454"/>
                      <a:pt x="37262" y="18202"/>
                    </a:cubicBezTo>
                    <a:lnTo>
                      <a:pt x="37262" y="18202"/>
                    </a:lnTo>
                    <a:cubicBezTo>
                      <a:pt x="33828" y="26101"/>
                      <a:pt x="22151" y="30737"/>
                      <a:pt x="15798" y="33485"/>
                    </a:cubicBezTo>
                    <a:lnTo>
                      <a:pt x="15798" y="33485"/>
                    </a:lnTo>
                    <a:lnTo>
                      <a:pt x="14939" y="31252"/>
                    </a:lnTo>
                    <a:lnTo>
                      <a:pt x="15454" y="33656"/>
                    </a:lnTo>
                    <a:cubicBezTo>
                      <a:pt x="15454" y="33656"/>
                      <a:pt x="13565" y="34000"/>
                      <a:pt x="11333" y="34000"/>
                    </a:cubicBezTo>
                    <a:lnTo>
                      <a:pt x="11333" y="34000"/>
                    </a:lnTo>
                    <a:cubicBezTo>
                      <a:pt x="9101" y="34000"/>
                      <a:pt x="6182" y="33828"/>
                      <a:pt x="4121" y="32282"/>
                    </a:cubicBezTo>
                    <a:lnTo>
                      <a:pt x="4121" y="32282"/>
                    </a:lnTo>
                    <a:close/>
                    <a:moveTo>
                      <a:pt x="6182" y="27990"/>
                    </a:moveTo>
                    <a:cubicBezTo>
                      <a:pt x="7384" y="28848"/>
                      <a:pt x="9444" y="29192"/>
                      <a:pt x="11161" y="29192"/>
                    </a:cubicBezTo>
                    <a:lnTo>
                      <a:pt x="11161" y="29192"/>
                    </a:lnTo>
                    <a:cubicBezTo>
                      <a:pt x="12535" y="29192"/>
                      <a:pt x="13737" y="29020"/>
                      <a:pt x="14252" y="28848"/>
                    </a:cubicBezTo>
                    <a:lnTo>
                      <a:pt x="14252" y="28848"/>
                    </a:lnTo>
                    <a:cubicBezTo>
                      <a:pt x="20434" y="26444"/>
                      <a:pt x="31252" y="20949"/>
                      <a:pt x="32798" y="16313"/>
                    </a:cubicBezTo>
                    <a:lnTo>
                      <a:pt x="32798" y="16313"/>
                    </a:lnTo>
                    <a:cubicBezTo>
                      <a:pt x="33656" y="14252"/>
                      <a:pt x="34000" y="11848"/>
                      <a:pt x="34000" y="9960"/>
                    </a:cubicBezTo>
                    <a:lnTo>
                      <a:pt x="34000" y="9960"/>
                    </a:lnTo>
                    <a:cubicBezTo>
                      <a:pt x="34000" y="7727"/>
                      <a:pt x="33313" y="5838"/>
                      <a:pt x="33141" y="5495"/>
                    </a:cubicBezTo>
                    <a:lnTo>
                      <a:pt x="33141" y="5495"/>
                    </a:lnTo>
                    <a:cubicBezTo>
                      <a:pt x="33141" y="5495"/>
                      <a:pt x="33141" y="5495"/>
                      <a:pt x="33141" y="5495"/>
                    </a:cubicBezTo>
                    <a:lnTo>
                      <a:pt x="33141" y="5495"/>
                    </a:lnTo>
                    <a:lnTo>
                      <a:pt x="32969" y="5667"/>
                    </a:lnTo>
                    <a:cubicBezTo>
                      <a:pt x="31767" y="5323"/>
                      <a:pt x="29535" y="4980"/>
                      <a:pt x="27303" y="4980"/>
                    </a:cubicBezTo>
                    <a:lnTo>
                      <a:pt x="27303" y="4980"/>
                    </a:lnTo>
                    <a:cubicBezTo>
                      <a:pt x="24040" y="4808"/>
                      <a:pt x="20606" y="5838"/>
                      <a:pt x="19919" y="6697"/>
                    </a:cubicBezTo>
                    <a:lnTo>
                      <a:pt x="19919" y="6697"/>
                    </a:lnTo>
                    <a:cubicBezTo>
                      <a:pt x="17000" y="8586"/>
                      <a:pt x="13050" y="14939"/>
                      <a:pt x="12192" y="18030"/>
                    </a:cubicBezTo>
                    <a:lnTo>
                      <a:pt x="12192" y="18030"/>
                    </a:lnTo>
                    <a:cubicBezTo>
                      <a:pt x="11333" y="23353"/>
                      <a:pt x="8071" y="25242"/>
                      <a:pt x="6525" y="25586"/>
                    </a:cubicBezTo>
                    <a:lnTo>
                      <a:pt x="6525" y="25586"/>
                    </a:lnTo>
                    <a:cubicBezTo>
                      <a:pt x="5667" y="26444"/>
                      <a:pt x="5152" y="27131"/>
                      <a:pt x="4980" y="27474"/>
                    </a:cubicBezTo>
                    <a:lnTo>
                      <a:pt x="4980" y="27474"/>
                    </a:lnTo>
                    <a:cubicBezTo>
                      <a:pt x="5152" y="27646"/>
                      <a:pt x="5667" y="27818"/>
                      <a:pt x="6182" y="27990"/>
                    </a:cubicBezTo>
                    <a:lnTo>
                      <a:pt x="6182" y="27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" name="图形 7">
              <a:extLst>
                <a:ext uri="{FF2B5EF4-FFF2-40B4-BE49-F238E27FC236}">
                  <a16:creationId xmlns:a16="http://schemas.microsoft.com/office/drawing/2014/main" xmlns="" id="{AF31E6C6-0CBE-45F2-9873-470FDC175468}"/>
                </a:ext>
              </a:extLst>
            </p:cNvPr>
            <p:cNvGrpSpPr/>
            <p:nvPr/>
          </p:nvGrpSpPr>
          <p:grpSpPr>
            <a:xfrm>
              <a:off x="4254879" y="3830865"/>
              <a:ext cx="35545" cy="25612"/>
              <a:chOff x="4254879" y="3830865"/>
              <a:chExt cx="35545" cy="25612"/>
            </a:xfrm>
            <a:solidFill>
              <a:srgbClr val="B4B4B4"/>
            </a:solidFill>
          </p:grpSpPr>
          <p:sp>
            <p:nvSpPr>
              <p:cNvPr id="3611" name="任意多边形: 形状 3610">
                <a:extLst>
                  <a:ext uri="{FF2B5EF4-FFF2-40B4-BE49-F238E27FC236}">
                    <a16:creationId xmlns:a16="http://schemas.microsoft.com/office/drawing/2014/main" xmlns="" id="{E940B65A-AF24-41A0-9A28-B40318864B7B}"/>
                  </a:ext>
                </a:extLst>
              </p:cNvPr>
              <p:cNvSpPr/>
              <p:nvPr/>
            </p:nvSpPr>
            <p:spPr>
              <a:xfrm>
                <a:off x="4257799" y="3833466"/>
                <a:ext cx="30548" cy="20755"/>
              </a:xfrm>
              <a:custGeom>
                <a:avLst/>
                <a:gdLst>
                  <a:gd name="connsiteX0" fmla="*/ 12364 w 30548"/>
                  <a:gd name="connsiteY0" fmla="*/ 19379 h 20755"/>
                  <a:gd name="connsiteX1" fmla="*/ 23697 w 30548"/>
                  <a:gd name="connsiteY1" fmla="*/ 18005 h 20755"/>
                  <a:gd name="connsiteX2" fmla="*/ 30050 w 30548"/>
                  <a:gd name="connsiteY2" fmla="*/ 12854 h 20755"/>
                  <a:gd name="connsiteX3" fmla="*/ 28848 w 30548"/>
                  <a:gd name="connsiteY3" fmla="*/ 7874 h 20755"/>
                  <a:gd name="connsiteX4" fmla="*/ 23869 w 30548"/>
                  <a:gd name="connsiteY4" fmla="*/ 4096 h 20755"/>
                  <a:gd name="connsiteX5" fmla="*/ 20091 w 30548"/>
                  <a:gd name="connsiteY5" fmla="*/ 319 h 20755"/>
                  <a:gd name="connsiteX6" fmla="*/ 7556 w 30548"/>
                  <a:gd name="connsiteY6" fmla="*/ 2894 h 20755"/>
                  <a:gd name="connsiteX7" fmla="*/ 0 w 30548"/>
                  <a:gd name="connsiteY7" fmla="*/ 4096 h 20755"/>
                  <a:gd name="connsiteX8" fmla="*/ 2576 w 30548"/>
                  <a:gd name="connsiteY8" fmla="*/ 13026 h 20755"/>
                  <a:gd name="connsiteX9" fmla="*/ 12364 w 30548"/>
                  <a:gd name="connsiteY9" fmla="*/ 19379 h 20755"/>
                  <a:gd name="connsiteX10" fmla="*/ 12364 w 30548"/>
                  <a:gd name="connsiteY10" fmla="*/ 19379 h 2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548" h="20755">
                    <a:moveTo>
                      <a:pt x="12364" y="19379"/>
                    </a:moveTo>
                    <a:cubicBezTo>
                      <a:pt x="17343" y="21955"/>
                      <a:pt x="19919" y="20581"/>
                      <a:pt x="23697" y="18005"/>
                    </a:cubicBezTo>
                    <a:cubicBezTo>
                      <a:pt x="26273" y="15430"/>
                      <a:pt x="30050" y="15430"/>
                      <a:pt x="30050" y="12854"/>
                    </a:cubicBezTo>
                    <a:cubicBezTo>
                      <a:pt x="31252" y="11652"/>
                      <a:pt x="30050" y="7874"/>
                      <a:pt x="28848" y="7874"/>
                    </a:cubicBezTo>
                    <a:cubicBezTo>
                      <a:pt x="26273" y="6672"/>
                      <a:pt x="25071" y="5298"/>
                      <a:pt x="23869" y="4096"/>
                    </a:cubicBezTo>
                    <a:cubicBezTo>
                      <a:pt x="23869" y="1521"/>
                      <a:pt x="22667" y="-883"/>
                      <a:pt x="20091" y="319"/>
                    </a:cubicBezTo>
                    <a:cubicBezTo>
                      <a:pt x="17515" y="1521"/>
                      <a:pt x="12535" y="2894"/>
                      <a:pt x="7556" y="2894"/>
                    </a:cubicBezTo>
                    <a:cubicBezTo>
                      <a:pt x="3778" y="2894"/>
                      <a:pt x="1202" y="2894"/>
                      <a:pt x="0" y="4096"/>
                    </a:cubicBezTo>
                    <a:cubicBezTo>
                      <a:pt x="0" y="5298"/>
                      <a:pt x="0" y="11652"/>
                      <a:pt x="2576" y="13026"/>
                    </a:cubicBezTo>
                    <a:cubicBezTo>
                      <a:pt x="4808" y="14228"/>
                      <a:pt x="12364" y="19379"/>
                      <a:pt x="12364" y="19379"/>
                    </a:cubicBezTo>
                    <a:lnTo>
                      <a:pt x="12364" y="193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2" name="任意多边形: 形状 3611">
                <a:extLst>
                  <a:ext uri="{FF2B5EF4-FFF2-40B4-BE49-F238E27FC236}">
                    <a16:creationId xmlns:a16="http://schemas.microsoft.com/office/drawing/2014/main" xmlns="" id="{1B38E843-3FA4-4E32-B5C6-4E20B2B48E8C}"/>
                  </a:ext>
                </a:extLst>
              </p:cNvPr>
              <p:cNvSpPr/>
              <p:nvPr/>
            </p:nvSpPr>
            <p:spPr>
              <a:xfrm>
                <a:off x="4254879" y="3830865"/>
                <a:ext cx="35545" cy="25612"/>
              </a:xfrm>
              <a:custGeom>
                <a:avLst/>
                <a:gdLst>
                  <a:gd name="connsiteX0" fmla="*/ 14081 w 35545"/>
                  <a:gd name="connsiteY0" fmla="*/ 24040 h 25612"/>
                  <a:gd name="connsiteX1" fmla="*/ 15111 w 35545"/>
                  <a:gd name="connsiteY1" fmla="*/ 21808 h 25612"/>
                  <a:gd name="connsiteX2" fmla="*/ 13737 w 35545"/>
                  <a:gd name="connsiteY2" fmla="*/ 23869 h 25612"/>
                  <a:gd name="connsiteX3" fmla="*/ 3949 w 35545"/>
                  <a:gd name="connsiteY3" fmla="*/ 17687 h 25612"/>
                  <a:gd name="connsiteX4" fmla="*/ 3949 w 35545"/>
                  <a:gd name="connsiteY4" fmla="*/ 17687 h 25612"/>
                  <a:gd name="connsiteX5" fmla="*/ 0 w 35545"/>
                  <a:gd name="connsiteY5" fmla="*/ 6697 h 25612"/>
                  <a:gd name="connsiteX6" fmla="*/ 0 w 35545"/>
                  <a:gd name="connsiteY6" fmla="*/ 6697 h 25612"/>
                  <a:gd name="connsiteX7" fmla="*/ 0 w 35545"/>
                  <a:gd name="connsiteY7" fmla="*/ 5667 h 25612"/>
                  <a:gd name="connsiteX8" fmla="*/ 687 w 35545"/>
                  <a:gd name="connsiteY8" fmla="*/ 4980 h 25612"/>
                  <a:gd name="connsiteX9" fmla="*/ 9960 w 35545"/>
                  <a:gd name="connsiteY9" fmla="*/ 2919 h 25612"/>
                  <a:gd name="connsiteX10" fmla="*/ 9960 w 35545"/>
                  <a:gd name="connsiteY10" fmla="*/ 2919 h 25612"/>
                  <a:gd name="connsiteX11" fmla="*/ 21293 w 35545"/>
                  <a:gd name="connsiteY11" fmla="*/ 687 h 25612"/>
                  <a:gd name="connsiteX12" fmla="*/ 21293 w 35545"/>
                  <a:gd name="connsiteY12" fmla="*/ 687 h 25612"/>
                  <a:gd name="connsiteX13" fmla="*/ 23869 w 35545"/>
                  <a:gd name="connsiteY13" fmla="*/ 0 h 25612"/>
                  <a:gd name="connsiteX14" fmla="*/ 23869 w 35545"/>
                  <a:gd name="connsiteY14" fmla="*/ 0 h 25612"/>
                  <a:gd name="connsiteX15" fmla="*/ 28677 w 35545"/>
                  <a:gd name="connsiteY15" fmla="*/ 5495 h 25612"/>
                  <a:gd name="connsiteX16" fmla="*/ 28677 w 35545"/>
                  <a:gd name="connsiteY16" fmla="*/ 5495 h 25612"/>
                  <a:gd name="connsiteX17" fmla="*/ 32454 w 35545"/>
                  <a:gd name="connsiteY17" fmla="*/ 8243 h 25612"/>
                  <a:gd name="connsiteX18" fmla="*/ 32454 w 35545"/>
                  <a:gd name="connsiteY18" fmla="*/ 8243 h 25612"/>
                  <a:gd name="connsiteX19" fmla="*/ 32454 w 35545"/>
                  <a:gd name="connsiteY19" fmla="*/ 8243 h 25612"/>
                  <a:gd name="connsiteX20" fmla="*/ 35545 w 35545"/>
                  <a:gd name="connsiteY20" fmla="*/ 13737 h 25612"/>
                  <a:gd name="connsiteX21" fmla="*/ 35545 w 35545"/>
                  <a:gd name="connsiteY21" fmla="*/ 13737 h 25612"/>
                  <a:gd name="connsiteX22" fmla="*/ 34687 w 35545"/>
                  <a:gd name="connsiteY22" fmla="*/ 16656 h 25612"/>
                  <a:gd name="connsiteX23" fmla="*/ 34687 w 35545"/>
                  <a:gd name="connsiteY23" fmla="*/ 16656 h 25612"/>
                  <a:gd name="connsiteX24" fmla="*/ 27646 w 35545"/>
                  <a:gd name="connsiteY24" fmla="*/ 22495 h 25612"/>
                  <a:gd name="connsiteX25" fmla="*/ 27646 w 35545"/>
                  <a:gd name="connsiteY25" fmla="*/ 22495 h 25612"/>
                  <a:gd name="connsiteX26" fmla="*/ 19919 w 35545"/>
                  <a:gd name="connsiteY26" fmla="*/ 25586 h 25612"/>
                  <a:gd name="connsiteX27" fmla="*/ 19919 w 35545"/>
                  <a:gd name="connsiteY27" fmla="*/ 25586 h 25612"/>
                  <a:gd name="connsiteX28" fmla="*/ 14081 w 35545"/>
                  <a:gd name="connsiteY28" fmla="*/ 24040 h 25612"/>
                  <a:gd name="connsiteX29" fmla="*/ 14081 w 35545"/>
                  <a:gd name="connsiteY29" fmla="*/ 24040 h 25612"/>
                  <a:gd name="connsiteX30" fmla="*/ 20091 w 35545"/>
                  <a:gd name="connsiteY30" fmla="*/ 20778 h 25612"/>
                  <a:gd name="connsiteX31" fmla="*/ 24899 w 35545"/>
                  <a:gd name="connsiteY31" fmla="*/ 18889 h 25612"/>
                  <a:gd name="connsiteX32" fmla="*/ 24899 w 35545"/>
                  <a:gd name="connsiteY32" fmla="*/ 18889 h 25612"/>
                  <a:gd name="connsiteX33" fmla="*/ 30565 w 35545"/>
                  <a:gd name="connsiteY33" fmla="*/ 15455 h 25612"/>
                  <a:gd name="connsiteX34" fmla="*/ 30565 w 35545"/>
                  <a:gd name="connsiteY34" fmla="*/ 15455 h 25612"/>
                  <a:gd name="connsiteX35" fmla="*/ 31252 w 35545"/>
                  <a:gd name="connsiteY35" fmla="*/ 13909 h 25612"/>
                  <a:gd name="connsiteX36" fmla="*/ 31252 w 35545"/>
                  <a:gd name="connsiteY36" fmla="*/ 13909 h 25612"/>
                  <a:gd name="connsiteX37" fmla="*/ 31081 w 35545"/>
                  <a:gd name="connsiteY37" fmla="*/ 13909 h 25612"/>
                  <a:gd name="connsiteX38" fmla="*/ 30737 w 35545"/>
                  <a:gd name="connsiteY38" fmla="*/ 12707 h 25612"/>
                  <a:gd name="connsiteX39" fmla="*/ 30737 w 35545"/>
                  <a:gd name="connsiteY39" fmla="*/ 12707 h 25612"/>
                  <a:gd name="connsiteX40" fmla="*/ 30565 w 35545"/>
                  <a:gd name="connsiteY40" fmla="*/ 12707 h 25612"/>
                  <a:gd name="connsiteX41" fmla="*/ 24899 w 35545"/>
                  <a:gd name="connsiteY41" fmla="*/ 8414 h 25612"/>
                  <a:gd name="connsiteX42" fmla="*/ 24899 w 35545"/>
                  <a:gd name="connsiteY42" fmla="*/ 8414 h 25612"/>
                  <a:gd name="connsiteX43" fmla="*/ 24212 w 35545"/>
                  <a:gd name="connsiteY43" fmla="*/ 7727 h 25612"/>
                  <a:gd name="connsiteX44" fmla="*/ 24212 w 35545"/>
                  <a:gd name="connsiteY44" fmla="*/ 6697 h 25612"/>
                  <a:gd name="connsiteX45" fmla="*/ 23869 w 35545"/>
                  <a:gd name="connsiteY45" fmla="*/ 5152 h 25612"/>
                  <a:gd name="connsiteX46" fmla="*/ 23869 w 35545"/>
                  <a:gd name="connsiteY46" fmla="*/ 5152 h 25612"/>
                  <a:gd name="connsiteX47" fmla="*/ 10131 w 35545"/>
                  <a:gd name="connsiteY47" fmla="*/ 7899 h 25612"/>
                  <a:gd name="connsiteX48" fmla="*/ 10131 w 35545"/>
                  <a:gd name="connsiteY48" fmla="*/ 7899 h 25612"/>
                  <a:gd name="connsiteX49" fmla="*/ 4980 w 35545"/>
                  <a:gd name="connsiteY49" fmla="*/ 8243 h 25612"/>
                  <a:gd name="connsiteX50" fmla="*/ 4980 w 35545"/>
                  <a:gd name="connsiteY50" fmla="*/ 8243 h 25612"/>
                  <a:gd name="connsiteX51" fmla="*/ 6182 w 35545"/>
                  <a:gd name="connsiteY51" fmla="*/ 13566 h 25612"/>
                  <a:gd name="connsiteX52" fmla="*/ 6182 w 35545"/>
                  <a:gd name="connsiteY52" fmla="*/ 13566 h 25612"/>
                  <a:gd name="connsiteX53" fmla="*/ 16313 w 35545"/>
                  <a:gd name="connsiteY53" fmla="*/ 19919 h 25612"/>
                  <a:gd name="connsiteX54" fmla="*/ 16313 w 35545"/>
                  <a:gd name="connsiteY54" fmla="*/ 19919 h 25612"/>
                  <a:gd name="connsiteX55" fmla="*/ 20091 w 35545"/>
                  <a:gd name="connsiteY55" fmla="*/ 20778 h 25612"/>
                  <a:gd name="connsiteX56" fmla="*/ 20091 w 35545"/>
                  <a:gd name="connsiteY56" fmla="*/ 20778 h 25612"/>
                  <a:gd name="connsiteX57" fmla="*/ 35030 w 35545"/>
                  <a:gd name="connsiteY57" fmla="*/ 16485 h 25612"/>
                  <a:gd name="connsiteX58" fmla="*/ 35202 w 35545"/>
                  <a:gd name="connsiteY58" fmla="*/ 15455 h 25612"/>
                  <a:gd name="connsiteX59" fmla="*/ 35202 w 35545"/>
                  <a:gd name="connsiteY59" fmla="*/ 15455 h 25612"/>
                  <a:gd name="connsiteX60" fmla="*/ 35030 w 35545"/>
                  <a:gd name="connsiteY60" fmla="*/ 16485 h 25612"/>
                  <a:gd name="connsiteX61" fmla="*/ 35030 w 35545"/>
                  <a:gd name="connsiteY61" fmla="*/ 16485 h 2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5545" h="25612">
                    <a:moveTo>
                      <a:pt x="14081" y="24040"/>
                    </a:moveTo>
                    <a:lnTo>
                      <a:pt x="15111" y="21808"/>
                    </a:lnTo>
                    <a:lnTo>
                      <a:pt x="13737" y="23869"/>
                    </a:lnTo>
                    <a:cubicBezTo>
                      <a:pt x="13737" y="23869"/>
                      <a:pt x="6010" y="18717"/>
                      <a:pt x="3949" y="17687"/>
                    </a:cubicBezTo>
                    <a:lnTo>
                      <a:pt x="3949" y="17687"/>
                    </a:lnTo>
                    <a:cubicBezTo>
                      <a:pt x="-859" y="14424"/>
                      <a:pt x="344" y="8071"/>
                      <a:pt x="0" y="6697"/>
                    </a:cubicBezTo>
                    <a:lnTo>
                      <a:pt x="0" y="6697"/>
                    </a:lnTo>
                    <a:lnTo>
                      <a:pt x="0" y="5667"/>
                    </a:lnTo>
                    <a:lnTo>
                      <a:pt x="687" y="4980"/>
                    </a:lnTo>
                    <a:cubicBezTo>
                      <a:pt x="3263" y="2576"/>
                      <a:pt x="6182" y="3091"/>
                      <a:pt x="9960" y="2919"/>
                    </a:cubicBezTo>
                    <a:lnTo>
                      <a:pt x="9960" y="2919"/>
                    </a:lnTo>
                    <a:cubicBezTo>
                      <a:pt x="14596" y="2919"/>
                      <a:pt x="19404" y="1717"/>
                      <a:pt x="21293" y="687"/>
                    </a:cubicBezTo>
                    <a:lnTo>
                      <a:pt x="21293" y="687"/>
                    </a:lnTo>
                    <a:cubicBezTo>
                      <a:pt x="22151" y="172"/>
                      <a:pt x="23182" y="0"/>
                      <a:pt x="23869" y="0"/>
                    </a:cubicBezTo>
                    <a:lnTo>
                      <a:pt x="23869" y="0"/>
                    </a:lnTo>
                    <a:cubicBezTo>
                      <a:pt x="27475" y="344"/>
                      <a:pt x="28505" y="3091"/>
                      <a:pt x="28677" y="5495"/>
                    </a:cubicBezTo>
                    <a:lnTo>
                      <a:pt x="28677" y="5495"/>
                    </a:lnTo>
                    <a:cubicBezTo>
                      <a:pt x="29707" y="6525"/>
                      <a:pt x="30565" y="7212"/>
                      <a:pt x="32454" y="8243"/>
                    </a:cubicBezTo>
                    <a:lnTo>
                      <a:pt x="32454" y="8243"/>
                    </a:lnTo>
                    <a:lnTo>
                      <a:pt x="32454" y="8243"/>
                    </a:lnTo>
                    <a:cubicBezTo>
                      <a:pt x="35373" y="9444"/>
                      <a:pt x="35202" y="11677"/>
                      <a:pt x="35545" y="13737"/>
                    </a:cubicBezTo>
                    <a:lnTo>
                      <a:pt x="35545" y="13737"/>
                    </a:lnTo>
                    <a:cubicBezTo>
                      <a:pt x="35545" y="14596"/>
                      <a:pt x="35373" y="15626"/>
                      <a:pt x="34687" y="16656"/>
                    </a:cubicBezTo>
                    <a:lnTo>
                      <a:pt x="34687" y="16656"/>
                    </a:lnTo>
                    <a:cubicBezTo>
                      <a:pt x="33141" y="20778"/>
                      <a:pt x="29192" y="20263"/>
                      <a:pt x="27646" y="22495"/>
                    </a:cubicBezTo>
                    <a:lnTo>
                      <a:pt x="27646" y="22495"/>
                    </a:lnTo>
                    <a:cubicBezTo>
                      <a:pt x="25242" y="24040"/>
                      <a:pt x="23010" y="25586"/>
                      <a:pt x="19919" y="25586"/>
                    </a:cubicBezTo>
                    <a:lnTo>
                      <a:pt x="19919" y="25586"/>
                    </a:lnTo>
                    <a:cubicBezTo>
                      <a:pt x="18202" y="25757"/>
                      <a:pt x="16313" y="25071"/>
                      <a:pt x="14081" y="24040"/>
                    </a:cubicBezTo>
                    <a:lnTo>
                      <a:pt x="14081" y="24040"/>
                    </a:lnTo>
                    <a:close/>
                    <a:moveTo>
                      <a:pt x="20091" y="20778"/>
                    </a:moveTo>
                    <a:cubicBezTo>
                      <a:pt x="21464" y="20778"/>
                      <a:pt x="22838" y="20091"/>
                      <a:pt x="24899" y="18889"/>
                    </a:cubicBezTo>
                    <a:lnTo>
                      <a:pt x="24899" y="18889"/>
                    </a:lnTo>
                    <a:cubicBezTo>
                      <a:pt x="27303" y="16656"/>
                      <a:pt x="30222" y="15798"/>
                      <a:pt x="30565" y="15455"/>
                    </a:cubicBezTo>
                    <a:lnTo>
                      <a:pt x="30565" y="15455"/>
                    </a:lnTo>
                    <a:cubicBezTo>
                      <a:pt x="30565" y="15283"/>
                      <a:pt x="30394" y="14596"/>
                      <a:pt x="31252" y="13909"/>
                    </a:cubicBezTo>
                    <a:lnTo>
                      <a:pt x="31252" y="13909"/>
                    </a:lnTo>
                    <a:lnTo>
                      <a:pt x="31081" y="13909"/>
                    </a:lnTo>
                    <a:cubicBezTo>
                      <a:pt x="31081" y="13566"/>
                      <a:pt x="30909" y="13051"/>
                      <a:pt x="30737" y="12707"/>
                    </a:cubicBezTo>
                    <a:lnTo>
                      <a:pt x="30737" y="12707"/>
                    </a:lnTo>
                    <a:lnTo>
                      <a:pt x="30565" y="12707"/>
                    </a:lnTo>
                    <a:cubicBezTo>
                      <a:pt x="27818" y="11333"/>
                      <a:pt x="26101" y="9788"/>
                      <a:pt x="24899" y="8414"/>
                    </a:cubicBezTo>
                    <a:lnTo>
                      <a:pt x="24899" y="8414"/>
                    </a:lnTo>
                    <a:lnTo>
                      <a:pt x="24212" y="7727"/>
                    </a:lnTo>
                    <a:lnTo>
                      <a:pt x="24212" y="6697"/>
                    </a:lnTo>
                    <a:cubicBezTo>
                      <a:pt x="24212" y="6010"/>
                      <a:pt x="24040" y="5495"/>
                      <a:pt x="23869" y="5152"/>
                    </a:cubicBezTo>
                    <a:lnTo>
                      <a:pt x="23869" y="5152"/>
                    </a:lnTo>
                    <a:cubicBezTo>
                      <a:pt x="20778" y="6525"/>
                      <a:pt x="15626" y="7899"/>
                      <a:pt x="10131" y="7899"/>
                    </a:cubicBezTo>
                    <a:lnTo>
                      <a:pt x="10131" y="7899"/>
                    </a:lnTo>
                    <a:cubicBezTo>
                      <a:pt x="7556" y="7899"/>
                      <a:pt x="5838" y="8071"/>
                      <a:pt x="4980" y="8243"/>
                    </a:cubicBezTo>
                    <a:lnTo>
                      <a:pt x="4980" y="8243"/>
                    </a:lnTo>
                    <a:cubicBezTo>
                      <a:pt x="5152" y="10303"/>
                      <a:pt x="6010" y="13566"/>
                      <a:pt x="6182" y="13566"/>
                    </a:cubicBezTo>
                    <a:lnTo>
                      <a:pt x="6182" y="13566"/>
                    </a:lnTo>
                    <a:cubicBezTo>
                      <a:pt x="8757" y="14939"/>
                      <a:pt x="15111" y="19060"/>
                      <a:pt x="16313" y="19919"/>
                    </a:cubicBezTo>
                    <a:lnTo>
                      <a:pt x="16313" y="19919"/>
                    </a:lnTo>
                    <a:cubicBezTo>
                      <a:pt x="18030" y="20606"/>
                      <a:pt x="19232" y="20778"/>
                      <a:pt x="20091" y="20778"/>
                    </a:cubicBezTo>
                    <a:lnTo>
                      <a:pt x="20091" y="20778"/>
                    </a:lnTo>
                    <a:close/>
                    <a:moveTo>
                      <a:pt x="35030" y="16485"/>
                    </a:moveTo>
                    <a:cubicBezTo>
                      <a:pt x="35373" y="15970"/>
                      <a:pt x="35373" y="15626"/>
                      <a:pt x="35202" y="15455"/>
                    </a:cubicBezTo>
                    <a:lnTo>
                      <a:pt x="35202" y="15455"/>
                    </a:lnTo>
                    <a:cubicBezTo>
                      <a:pt x="35202" y="15970"/>
                      <a:pt x="35030" y="16313"/>
                      <a:pt x="35030" y="16485"/>
                    </a:cubicBezTo>
                    <a:lnTo>
                      <a:pt x="35030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" name="图形 7">
              <a:extLst>
                <a:ext uri="{FF2B5EF4-FFF2-40B4-BE49-F238E27FC236}">
                  <a16:creationId xmlns:a16="http://schemas.microsoft.com/office/drawing/2014/main" xmlns="" id="{7F03BFD4-247F-43B1-834D-64F2730DF969}"/>
                </a:ext>
              </a:extLst>
            </p:cNvPr>
            <p:cNvGrpSpPr/>
            <p:nvPr/>
          </p:nvGrpSpPr>
          <p:grpSpPr>
            <a:xfrm>
              <a:off x="4310344" y="3818158"/>
              <a:ext cx="74353" cy="32797"/>
              <a:chOff x="4310344" y="3818158"/>
              <a:chExt cx="74353" cy="32797"/>
            </a:xfrm>
            <a:solidFill>
              <a:srgbClr val="B4B4B4"/>
            </a:solidFill>
          </p:grpSpPr>
          <p:sp>
            <p:nvSpPr>
              <p:cNvPr id="3609" name="任意多边形: 形状 3608">
                <a:extLst>
                  <a:ext uri="{FF2B5EF4-FFF2-40B4-BE49-F238E27FC236}">
                    <a16:creationId xmlns:a16="http://schemas.microsoft.com/office/drawing/2014/main" xmlns="" id="{B5FB976C-8E16-4990-A35B-5C072F67439A}"/>
                  </a:ext>
                </a:extLst>
              </p:cNvPr>
              <p:cNvSpPr/>
              <p:nvPr/>
            </p:nvSpPr>
            <p:spPr>
              <a:xfrm>
                <a:off x="4313091" y="3820818"/>
                <a:ext cx="69395" cy="27905"/>
              </a:xfrm>
              <a:custGeom>
                <a:avLst/>
                <a:gdLst>
                  <a:gd name="connsiteX0" fmla="*/ 2232 w 69395"/>
                  <a:gd name="connsiteY0" fmla="*/ 21723 h 27905"/>
                  <a:gd name="connsiteX1" fmla="*/ 9788 w 69395"/>
                  <a:gd name="connsiteY1" fmla="*/ 19147 h 27905"/>
                  <a:gd name="connsiteX2" fmla="*/ 16141 w 69395"/>
                  <a:gd name="connsiteY2" fmla="*/ 19147 h 27905"/>
                  <a:gd name="connsiteX3" fmla="*/ 21121 w 69395"/>
                  <a:gd name="connsiteY3" fmla="*/ 17946 h 27905"/>
                  <a:gd name="connsiteX4" fmla="*/ 31252 w 69395"/>
                  <a:gd name="connsiteY4" fmla="*/ 19147 h 27905"/>
                  <a:gd name="connsiteX5" fmla="*/ 40010 w 69395"/>
                  <a:gd name="connsiteY5" fmla="*/ 16572 h 27905"/>
                  <a:gd name="connsiteX6" fmla="*/ 50141 w 69395"/>
                  <a:gd name="connsiteY6" fmla="*/ 20350 h 27905"/>
                  <a:gd name="connsiteX7" fmla="*/ 67828 w 69395"/>
                  <a:gd name="connsiteY7" fmla="*/ 27905 h 27905"/>
                  <a:gd name="connsiteX8" fmla="*/ 69030 w 69395"/>
                  <a:gd name="connsiteY8" fmla="*/ 20350 h 27905"/>
                  <a:gd name="connsiteX9" fmla="*/ 62676 w 69395"/>
                  <a:gd name="connsiteY9" fmla="*/ 13996 h 27905"/>
                  <a:gd name="connsiteX10" fmla="*/ 52545 w 69395"/>
                  <a:gd name="connsiteY10" fmla="*/ 6441 h 27905"/>
                  <a:gd name="connsiteX11" fmla="*/ 37434 w 69395"/>
                  <a:gd name="connsiteY11" fmla="*/ 5238 h 27905"/>
                  <a:gd name="connsiteX12" fmla="*/ 32454 w 69395"/>
                  <a:gd name="connsiteY12" fmla="*/ 1461 h 27905"/>
                  <a:gd name="connsiteX13" fmla="*/ 27475 w 69395"/>
                  <a:gd name="connsiteY13" fmla="*/ 1461 h 27905"/>
                  <a:gd name="connsiteX14" fmla="*/ 18717 w 69395"/>
                  <a:gd name="connsiteY14" fmla="*/ 5238 h 27905"/>
                  <a:gd name="connsiteX15" fmla="*/ 9960 w 69395"/>
                  <a:gd name="connsiteY15" fmla="*/ 4037 h 27905"/>
                  <a:gd name="connsiteX16" fmla="*/ 3606 w 69395"/>
                  <a:gd name="connsiteY16" fmla="*/ 7814 h 27905"/>
                  <a:gd name="connsiteX17" fmla="*/ 2404 w 69395"/>
                  <a:gd name="connsiteY17" fmla="*/ 14168 h 27905"/>
                  <a:gd name="connsiteX18" fmla="*/ 0 w 69395"/>
                  <a:gd name="connsiteY18" fmla="*/ 21723 h 27905"/>
                  <a:gd name="connsiteX19" fmla="*/ 2232 w 69395"/>
                  <a:gd name="connsiteY19" fmla="*/ 21723 h 27905"/>
                  <a:gd name="connsiteX20" fmla="*/ 2232 w 69395"/>
                  <a:gd name="connsiteY20" fmla="*/ 21723 h 2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395" h="27905">
                    <a:moveTo>
                      <a:pt x="2232" y="21723"/>
                    </a:moveTo>
                    <a:cubicBezTo>
                      <a:pt x="4808" y="19147"/>
                      <a:pt x="6010" y="17946"/>
                      <a:pt x="9788" y="19147"/>
                    </a:cubicBezTo>
                    <a:cubicBezTo>
                      <a:pt x="12364" y="20350"/>
                      <a:pt x="14768" y="20350"/>
                      <a:pt x="16141" y="19147"/>
                    </a:cubicBezTo>
                    <a:cubicBezTo>
                      <a:pt x="17343" y="17946"/>
                      <a:pt x="19919" y="16572"/>
                      <a:pt x="21121" y="17946"/>
                    </a:cubicBezTo>
                    <a:cubicBezTo>
                      <a:pt x="23697" y="19147"/>
                      <a:pt x="27475" y="19147"/>
                      <a:pt x="31252" y="19147"/>
                    </a:cubicBezTo>
                    <a:cubicBezTo>
                      <a:pt x="35030" y="19147"/>
                      <a:pt x="38808" y="16572"/>
                      <a:pt x="40010" y="16572"/>
                    </a:cubicBezTo>
                    <a:cubicBezTo>
                      <a:pt x="41212" y="15370"/>
                      <a:pt x="47565" y="19147"/>
                      <a:pt x="50141" y="20350"/>
                    </a:cubicBezTo>
                    <a:cubicBezTo>
                      <a:pt x="52717" y="22925"/>
                      <a:pt x="65252" y="27905"/>
                      <a:pt x="67828" y="27905"/>
                    </a:cubicBezTo>
                    <a:cubicBezTo>
                      <a:pt x="70404" y="27905"/>
                      <a:pt x="69030" y="22925"/>
                      <a:pt x="69030" y="20350"/>
                    </a:cubicBezTo>
                    <a:cubicBezTo>
                      <a:pt x="67828" y="17774"/>
                      <a:pt x="65252" y="16572"/>
                      <a:pt x="62676" y="13996"/>
                    </a:cubicBezTo>
                    <a:cubicBezTo>
                      <a:pt x="61474" y="12794"/>
                      <a:pt x="56323" y="7642"/>
                      <a:pt x="52545" y="6441"/>
                    </a:cubicBezTo>
                    <a:cubicBezTo>
                      <a:pt x="49969" y="6441"/>
                      <a:pt x="42414" y="5238"/>
                      <a:pt x="37434" y="5238"/>
                    </a:cubicBezTo>
                    <a:cubicBezTo>
                      <a:pt x="31081" y="4037"/>
                      <a:pt x="31081" y="4037"/>
                      <a:pt x="32454" y="1461"/>
                    </a:cubicBezTo>
                    <a:cubicBezTo>
                      <a:pt x="33656" y="259"/>
                      <a:pt x="28677" y="-1115"/>
                      <a:pt x="27475" y="1461"/>
                    </a:cubicBezTo>
                    <a:cubicBezTo>
                      <a:pt x="24899" y="2663"/>
                      <a:pt x="21121" y="5238"/>
                      <a:pt x="18717" y="5238"/>
                    </a:cubicBezTo>
                    <a:cubicBezTo>
                      <a:pt x="16141" y="5238"/>
                      <a:pt x="12364" y="4037"/>
                      <a:pt x="9960" y="4037"/>
                    </a:cubicBezTo>
                    <a:cubicBezTo>
                      <a:pt x="6182" y="4037"/>
                      <a:pt x="3606" y="4037"/>
                      <a:pt x="3606" y="7814"/>
                    </a:cubicBezTo>
                    <a:cubicBezTo>
                      <a:pt x="4808" y="10390"/>
                      <a:pt x="3606" y="12966"/>
                      <a:pt x="2404" y="14168"/>
                    </a:cubicBezTo>
                    <a:cubicBezTo>
                      <a:pt x="1202" y="15370"/>
                      <a:pt x="0" y="20521"/>
                      <a:pt x="0" y="21723"/>
                    </a:cubicBezTo>
                    <a:cubicBezTo>
                      <a:pt x="1030" y="24299"/>
                      <a:pt x="2232" y="21723"/>
                      <a:pt x="2232" y="21723"/>
                    </a:cubicBezTo>
                    <a:lnTo>
                      <a:pt x="2232" y="217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0" name="任意多边形: 形状 3609">
                <a:extLst>
                  <a:ext uri="{FF2B5EF4-FFF2-40B4-BE49-F238E27FC236}">
                    <a16:creationId xmlns:a16="http://schemas.microsoft.com/office/drawing/2014/main" xmlns="" id="{88E833DE-18C8-4E5E-AF91-313D581FD5CC}"/>
                  </a:ext>
                </a:extLst>
              </p:cNvPr>
              <p:cNvSpPr/>
              <p:nvPr/>
            </p:nvSpPr>
            <p:spPr>
              <a:xfrm>
                <a:off x="4310344" y="3818158"/>
                <a:ext cx="74353" cy="32797"/>
              </a:xfrm>
              <a:custGeom>
                <a:avLst/>
                <a:gdLst>
                  <a:gd name="connsiteX0" fmla="*/ 51858 w 74353"/>
                  <a:gd name="connsiteY0" fmla="*/ 25070 h 32797"/>
                  <a:gd name="connsiteX1" fmla="*/ 44131 w 74353"/>
                  <a:gd name="connsiteY1" fmla="*/ 21293 h 32797"/>
                  <a:gd name="connsiteX2" fmla="*/ 44131 w 74353"/>
                  <a:gd name="connsiteY2" fmla="*/ 21293 h 32797"/>
                  <a:gd name="connsiteX3" fmla="*/ 43959 w 74353"/>
                  <a:gd name="connsiteY3" fmla="*/ 21636 h 32797"/>
                  <a:gd name="connsiteX4" fmla="*/ 42929 w 74353"/>
                  <a:gd name="connsiteY4" fmla="*/ 21636 h 32797"/>
                  <a:gd name="connsiteX5" fmla="*/ 34000 w 74353"/>
                  <a:gd name="connsiteY5" fmla="*/ 24212 h 32797"/>
                  <a:gd name="connsiteX6" fmla="*/ 34000 w 74353"/>
                  <a:gd name="connsiteY6" fmla="*/ 24212 h 32797"/>
                  <a:gd name="connsiteX7" fmla="*/ 32454 w 74353"/>
                  <a:gd name="connsiteY7" fmla="*/ 24212 h 32797"/>
                  <a:gd name="connsiteX8" fmla="*/ 32454 w 74353"/>
                  <a:gd name="connsiteY8" fmla="*/ 24212 h 32797"/>
                  <a:gd name="connsiteX9" fmla="*/ 22495 w 74353"/>
                  <a:gd name="connsiteY9" fmla="*/ 22323 h 32797"/>
                  <a:gd name="connsiteX10" fmla="*/ 22495 w 74353"/>
                  <a:gd name="connsiteY10" fmla="*/ 22323 h 32797"/>
                  <a:gd name="connsiteX11" fmla="*/ 22495 w 74353"/>
                  <a:gd name="connsiteY11" fmla="*/ 22323 h 32797"/>
                  <a:gd name="connsiteX12" fmla="*/ 22495 w 74353"/>
                  <a:gd name="connsiteY12" fmla="*/ 22323 h 32797"/>
                  <a:gd name="connsiteX13" fmla="*/ 22495 w 74353"/>
                  <a:gd name="connsiteY13" fmla="*/ 22323 h 32797"/>
                  <a:gd name="connsiteX14" fmla="*/ 20606 w 74353"/>
                  <a:gd name="connsiteY14" fmla="*/ 23525 h 32797"/>
                  <a:gd name="connsiteX15" fmla="*/ 20606 w 74353"/>
                  <a:gd name="connsiteY15" fmla="*/ 23525 h 32797"/>
                  <a:gd name="connsiteX16" fmla="*/ 16141 w 74353"/>
                  <a:gd name="connsiteY16" fmla="*/ 25070 h 32797"/>
                  <a:gd name="connsiteX17" fmla="*/ 16141 w 74353"/>
                  <a:gd name="connsiteY17" fmla="*/ 25070 h 32797"/>
                  <a:gd name="connsiteX18" fmla="*/ 11677 w 74353"/>
                  <a:gd name="connsiteY18" fmla="*/ 24040 h 32797"/>
                  <a:gd name="connsiteX19" fmla="*/ 11677 w 74353"/>
                  <a:gd name="connsiteY19" fmla="*/ 24040 h 32797"/>
                  <a:gd name="connsiteX20" fmla="*/ 9960 w 74353"/>
                  <a:gd name="connsiteY20" fmla="*/ 23697 h 32797"/>
                  <a:gd name="connsiteX21" fmla="*/ 9960 w 74353"/>
                  <a:gd name="connsiteY21" fmla="*/ 23697 h 32797"/>
                  <a:gd name="connsiteX22" fmla="*/ 6869 w 74353"/>
                  <a:gd name="connsiteY22" fmla="*/ 25929 h 32797"/>
                  <a:gd name="connsiteX23" fmla="*/ 6869 w 74353"/>
                  <a:gd name="connsiteY23" fmla="*/ 25929 h 32797"/>
                  <a:gd name="connsiteX24" fmla="*/ 3606 w 74353"/>
                  <a:gd name="connsiteY24" fmla="*/ 27990 h 32797"/>
                  <a:gd name="connsiteX25" fmla="*/ 3606 w 74353"/>
                  <a:gd name="connsiteY25" fmla="*/ 27990 h 32797"/>
                  <a:gd name="connsiteX26" fmla="*/ 0 w 74353"/>
                  <a:gd name="connsiteY26" fmla="*/ 24384 h 32797"/>
                  <a:gd name="connsiteX27" fmla="*/ 0 w 74353"/>
                  <a:gd name="connsiteY27" fmla="*/ 24384 h 32797"/>
                  <a:gd name="connsiteX28" fmla="*/ 3091 w 74353"/>
                  <a:gd name="connsiteY28" fmla="*/ 15111 h 32797"/>
                  <a:gd name="connsiteX29" fmla="*/ 3091 w 74353"/>
                  <a:gd name="connsiteY29" fmla="*/ 15111 h 32797"/>
                  <a:gd name="connsiteX30" fmla="*/ 4121 w 74353"/>
                  <a:gd name="connsiteY30" fmla="*/ 12707 h 32797"/>
                  <a:gd name="connsiteX31" fmla="*/ 4121 w 74353"/>
                  <a:gd name="connsiteY31" fmla="*/ 12707 h 32797"/>
                  <a:gd name="connsiteX32" fmla="*/ 3950 w 74353"/>
                  <a:gd name="connsiteY32" fmla="*/ 11505 h 32797"/>
                  <a:gd name="connsiteX33" fmla="*/ 3950 w 74353"/>
                  <a:gd name="connsiteY33" fmla="*/ 11505 h 32797"/>
                  <a:gd name="connsiteX34" fmla="*/ 3606 w 74353"/>
                  <a:gd name="connsiteY34" fmla="*/ 10475 h 32797"/>
                  <a:gd name="connsiteX35" fmla="*/ 3606 w 74353"/>
                  <a:gd name="connsiteY35" fmla="*/ 10475 h 32797"/>
                  <a:gd name="connsiteX36" fmla="*/ 12364 w 74353"/>
                  <a:gd name="connsiteY36" fmla="*/ 4293 h 32797"/>
                  <a:gd name="connsiteX37" fmla="*/ 12364 w 74353"/>
                  <a:gd name="connsiteY37" fmla="*/ 4293 h 32797"/>
                  <a:gd name="connsiteX38" fmla="*/ 21121 w 74353"/>
                  <a:gd name="connsiteY38" fmla="*/ 5495 h 32797"/>
                  <a:gd name="connsiteX39" fmla="*/ 21121 w 74353"/>
                  <a:gd name="connsiteY39" fmla="*/ 5495 h 32797"/>
                  <a:gd name="connsiteX40" fmla="*/ 28161 w 74353"/>
                  <a:gd name="connsiteY40" fmla="*/ 2232 h 32797"/>
                  <a:gd name="connsiteX41" fmla="*/ 28161 w 74353"/>
                  <a:gd name="connsiteY41" fmla="*/ 2232 h 32797"/>
                  <a:gd name="connsiteX42" fmla="*/ 32798 w 74353"/>
                  <a:gd name="connsiteY42" fmla="*/ 0 h 32797"/>
                  <a:gd name="connsiteX43" fmla="*/ 32798 w 74353"/>
                  <a:gd name="connsiteY43" fmla="*/ 0 h 32797"/>
                  <a:gd name="connsiteX44" fmla="*/ 37606 w 74353"/>
                  <a:gd name="connsiteY44" fmla="*/ 3434 h 32797"/>
                  <a:gd name="connsiteX45" fmla="*/ 37606 w 74353"/>
                  <a:gd name="connsiteY45" fmla="*/ 3434 h 32797"/>
                  <a:gd name="connsiteX46" fmla="*/ 37434 w 74353"/>
                  <a:gd name="connsiteY46" fmla="*/ 4636 h 32797"/>
                  <a:gd name="connsiteX47" fmla="*/ 37434 w 74353"/>
                  <a:gd name="connsiteY47" fmla="*/ 4636 h 32797"/>
                  <a:gd name="connsiteX48" fmla="*/ 40010 w 74353"/>
                  <a:gd name="connsiteY48" fmla="*/ 5152 h 32797"/>
                  <a:gd name="connsiteX49" fmla="*/ 40010 w 74353"/>
                  <a:gd name="connsiteY49" fmla="*/ 5152 h 32797"/>
                  <a:gd name="connsiteX50" fmla="*/ 55980 w 74353"/>
                  <a:gd name="connsiteY50" fmla="*/ 6525 h 32797"/>
                  <a:gd name="connsiteX51" fmla="*/ 55980 w 74353"/>
                  <a:gd name="connsiteY51" fmla="*/ 6525 h 32797"/>
                  <a:gd name="connsiteX52" fmla="*/ 66969 w 74353"/>
                  <a:gd name="connsiteY52" fmla="*/ 14596 h 32797"/>
                  <a:gd name="connsiteX53" fmla="*/ 66969 w 74353"/>
                  <a:gd name="connsiteY53" fmla="*/ 14596 h 32797"/>
                  <a:gd name="connsiteX54" fmla="*/ 73838 w 74353"/>
                  <a:gd name="connsiteY54" fmla="*/ 21636 h 32797"/>
                  <a:gd name="connsiteX55" fmla="*/ 73838 w 74353"/>
                  <a:gd name="connsiteY55" fmla="*/ 21636 h 32797"/>
                  <a:gd name="connsiteX56" fmla="*/ 74010 w 74353"/>
                  <a:gd name="connsiteY56" fmla="*/ 22151 h 32797"/>
                  <a:gd name="connsiteX57" fmla="*/ 74010 w 74353"/>
                  <a:gd name="connsiteY57" fmla="*/ 22666 h 32797"/>
                  <a:gd name="connsiteX58" fmla="*/ 74353 w 74353"/>
                  <a:gd name="connsiteY58" fmla="*/ 27474 h 32797"/>
                  <a:gd name="connsiteX59" fmla="*/ 74353 w 74353"/>
                  <a:gd name="connsiteY59" fmla="*/ 27474 h 32797"/>
                  <a:gd name="connsiteX60" fmla="*/ 70404 w 74353"/>
                  <a:gd name="connsiteY60" fmla="*/ 32798 h 32797"/>
                  <a:gd name="connsiteX61" fmla="*/ 70404 w 74353"/>
                  <a:gd name="connsiteY61" fmla="*/ 32798 h 32797"/>
                  <a:gd name="connsiteX62" fmla="*/ 51858 w 74353"/>
                  <a:gd name="connsiteY62" fmla="*/ 25070 h 32797"/>
                  <a:gd name="connsiteX63" fmla="*/ 51858 w 74353"/>
                  <a:gd name="connsiteY63" fmla="*/ 25070 h 32797"/>
                  <a:gd name="connsiteX64" fmla="*/ 54606 w 74353"/>
                  <a:gd name="connsiteY64" fmla="*/ 21293 h 32797"/>
                  <a:gd name="connsiteX65" fmla="*/ 69717 w 74353"/>
                  <a:gd name="connsiteY65" fmla="*/ 27990 h 32797"/>
                  <a:gd name="connsiteX66" fmla="*/ 69717 w 74353"/>
                  <a:gd name="connsiteY66" fmla="*/ 27990 h 32797"/>
                  <a:gd name="connsiteX67" fmla="*/ 69717 w 74353"/>
                  <a:gd name="connsiteY67" fmla="*/ 27646 h 32797"/>
                  <a:gd name="connsiteX68" fmla="*/ 69717 w 74353"/>
                  <a:gd name="connsiteY68" fmla="*/ 27646 h 32797"/>
                  <a:gd name="connsiteX69" fmla="*/ 69373 w 74353"/>
                  <a:gd name="connsiteY69" fmla="*/ 23525 h 32797"/>
                  <a:gd name="connsiteX70" fmla="*/ 69373 w 74353"/>
                  <a:gd name="connsiteY70" fmla="*/ 23525 h 32797"/>
                  <a:gd name="connsiteX71" fmla="*/ 63707 w 74353"/>
                  <a:gd name="connsiteY71" fmla="*/ 18373 h 32797"/>
                  <a:gd name="connsiteX72" fmla="*/ 63707 w 74353"/>
                  <a:gd name="connsiteY72" fmla="*/ 18373 h 32797"/>
                  <a:gd name="connsiteX73" fmla="*/ 55293 w 74353"/>
                  <a:gd name="connsiteY73" fmla="*/ 11505 h 32797"/>
                  <a:gd name="connsiteX74" fmla="*/ 55293 w 74353"/>
                  <a:gd name="connsiteY74" fmla="*/ 11505 h 32797"/>
                  <a:gd name="connsiteX75" fmla="*/ 39666 w 74353"/>
                  <a:gd name="connsiteY75" fmla="*/ 10131 h 32797"/>
                  <a:gd name="connsiteX76" fmla="*/ 39666 w 74353"/>
                  <a:gd name="connsiteY76" fmla="*/ 10131 h 32797"/>
                  <a:gd name="connsiteX77" fmla="*/ 31939 w 74353"/>
                  <a:gd name="connsiteY77" fmla="*/ 5667 h 32797"/>
                  <a:gd name="connsiteX78" fmla="*/ 31939 w 74353"/>
                  <a:gd name="connsiteY78" fmla="*/ 5667 h 32797"/>
                  <a:gd name="connsiteX79" fmla="*/ 31939 w 74353"/>
                  <a:gd name="connsiteY79" fmla="*/ 5667 h 32797"/>
                  <a:gd name="connsiteX80" fmla="*/ 31939 w 74353"/>
                  <a:gd name="connsiteY80" fmla="*/ 5667 h 32797"/>
                  <a:gd name="connsiteX81" fmla="*/ 31939 w 74353"/>
                  <a:gd name="connsiteY81" fmla="*/ 5838 h 32797"/>
                  <a:gd name="connsiteX82" fmla="*/ 31252 w 74353"/>
                  <a:gd name="connsiteY82" fmla="*/ 6182 h 32797"/>
                  <a:gd name="connsiteX83" fmla="*/ 21293 w 74353"/>
                  <a:gd name="connsiteY83" fmla="*/ 10303 h 32797"/>
                  <a:gd name="connsiteX84" fmla="*/ 21293 w 74353"/>
                  <a:gd name="connsiteY84" fmla="*/ 10303 h 32797"/>
                  <a:gd name="connsiteX85" fmla="*/ 12535 w 74353"/>
                  <a:gd name="connsiteY85" fmla="*/ 9101 h 32797"/>
                  <a:gd name="connsiteX86" fmla="*/ 12535 w 74353"/>
                  <a:gd name="connsiteY86" fmla="*/ 9101 h 32797"/>
                  <a:gd name="connsiteX87" fmla="*/ 8758 w 74353"/>
                  <a:gd name="connsiteY87" fmla="*/ 9960 h 32797"/>
                  <a:gd name="connsiteX88" fmla="*/ 8758 w 74353"/>
                  <a:gd name="connsiteY88" fmla="*/ 9960 h 32797"/>
                  <a:gd name="connsiteX89" fmla="*/ 9273 w 74353"/>
                  <a:gd name="connsiteY89" fmla="*/ 12535 h 32797"/>
                  <a:gd name="connsiteX90" fmla="*/ 9273 w 74353"/>
                  <a:gd name="connsiteY90" fmla="*/ 12535 h 32797"/>
                  <a:gd name="connsiteX91" fmla="*/ 6869 w 74353"/>
                  <a:gd name="connsiteY91" fmla="*/ 18373 h 32797"/>
                  <a:gd name="connsiteX92" fmla="*/ 6869 w 74353"/>
                  <a:gd name="connsiteY92" fmla="*/ 18373 h 32797"/>
                  <a:gd name="connsiteX93" fmla="*/ 6182 w 74353"/>
                  <a:gd name="connsiteY93" fmla="*/ 20091 h 32797"/>
                  <a:gd name="connsiteX94" fmla="*/ 6182 w 74353"/>
                  <a:gd name="connsiteY94" fmla="*/ 20091 h 32797"/>
                  <a:gd name="connsiteX95" fmla="*/ 10131 w 74353"/>
                  <a:gd name="connsiteY95" fmla="*/ 18717 h 32797"/>
                  <a:gd name="connsiteX96" fmla="*/ 10131 w 74353"/>
                  <a:gd name="connsiteY96" fmla="*/ 18717 h 32797"/>
                  <a:gd name="connsiteX97" fmla="*/ 13737 w 74353"/>
                  <a:gd name="connsiteY97" fmla="*/ 19576 h 32797"/>
                  <a:gd name="connsiteX98" fmla="*/ 13737 w 74353"/>
                  <a:gd name="connsiteY98" fmla="*/ 19576 h 32797"/>
                  <a:gd name="connsiteX99" fmla="*/ 16141 w 74353"/>
                  <a:gd name="connsiteY99" fmla="*/ 20262 h 32797"/>
                  <a:gd name="connsiteX100" fmla="*/ 16141 w 74353"/>
                  <a:gd name="connsiteY100" fmla="*/ 20262 h 32797"/>
                  <a:gd name="connsiteX101" fmla="*/ 17172 w 74353"/>
                  <a:gd name="connsiteY101" fmla="*/ 20091 h 32797"/>
                  <a:gd name="connsiteX102" fmla="*/ 17172 w 74353"/>
                  <a:gd name="connsiteY102" fmla="*/ 20091 h 32797"/>
                  <a:gd name="connsiteX103" fmla="*/ 22495 w 74353"/>
                  <a:gd name="connsiteY103" fmla="*/ 17515 h 32797"/>
                  <a:gd name="connsiteX104" fmla="*/ 22495 w 74353"/>
                  <a:gd name="connsiteY104" fmla="*/ 17515 h 32797"/>
                  <a:gd name="connsiteX105" fmla="*/ 24899 w 74353"/>
                  <a:gd name="connsiteY105" fmla="*/ 18373 h 32797"/>
                  <a:gd name="connsiteX106" fmla="*/ 24899 w 74353"/>
                  <a:gd name="connsiteY106" fmla="*/ 18373 h 32797"/>
                  <a:gd name="connsiteX107" fmla="*/ 32283 w 74353"/>
                  <a:gd name="connsiteY107" fmla="*/ 19404 h 32797"/>
                  <a:gd name="connsiteX108" fmla="*/ 32283 w 74353"/>
                  <a:gd name="connsiteY108" fmla="*/ 19404 h 32797"/>
                  <a:gd name="connsiteX109" fmla="*/ 33828 w 74353"/>
                  <a:gd name="connsiteY109" fmla="*/ 19404 h 32797"/>
                  <a:gd name="connsiteX110" fmla="*/ 33828 w 74353"/>
                  <a:gd name="connsiteY110" fmla="*/ 19404 h 32797"/>
                  <a:gd name="connsiteX111" fmla="*/ 41555 w 74353"/>
                  <a:gd name="connsiteY111" fmla="*/ 17000 h 32797"/>
                  <a:gd name="connsiteX112" fmla="*/ 41555 w 74353"/>
                  <a:gd name="connsiteY112" fmla="*/ 17000 h 32797"/>
                  <a:gd name="connsiteX113" fmla="*/ 43444 w 74353"/>
                  <a:gd name="connsiteY113" fmla="*/ 16485 h 32797"/>
                  <a:gd name="connsiteX114" fmla="*/ 43444 w 74353"/>
                  <a:gd name="connsiteY114" fmla="*/ 16485 h 32797"/>
                  <a:gd name="connsiteX115" fmla="*/ 54606 w 74353"/>
                  <a:gd name="connsiteY115" fmla="*/ 21293 h 32797"/>
                  <a:gd name="connsiteX116" fmla="*/ 54606 w 74353"/>
                  <a:gd name="connsiteY116" fmla="*/ 21293 h 32797"/>
                  <a:gd name="connsiteX117" fmla="*/ 4980 w 74353"/>
                  <a:gd name="connsiteY117" fmla="*/ 24384 h 32797"/>
                  <a:gd name="connsiteX118" fmla="*/ 4980 w 74353"/>
                  <a:gd name="connsiteY118" fmla="*/ 24384 h 32797"/>
                  <a:gd name="connsiteX119" fmla="*/ 4980 w 74353"/>
                  <a:gd name="connsiteY119" fmla="*/ 24384 h 32797"/>
                  <a:gd name="connsiteX120" fmla="*/ 4980 w 74353"/>
                  <a:gd name="connsiteY120" fmla="*/ 24384 h 32797"/>
                  <a:gd name="connsiteX121" fmla="*/ 4980 w 74353"/>
                  <a:gd name="connsiteY121" fmla="*/ 24384 h 32797"/>
                  <a:gd name="connsiteX122" fmla="*/ 4980 w 74353"/>
                  <a:gd name="connsiteY122" fmla="*/ 24384 h 32797"/>
                  <a:gd name="connsiteX123" fmla="*/ 3778 w 74353"/>
                  <a:gd name="connsiteY123" fmla="*/ 23697 h 32797"/>
                  <a:gd name="connsiteX124" fmla="*/ 3778 w 74353"/>
                  <a:gd name="connsiteY124" fmla="*/ 23010 h 32797"/>
                  <a:gd name="connsiteX125" fmla="*/ 3778 w 74353"/>
                  <a:gd name="connsiteY125" fmla="*/ 23697 h 32797"/>
                  <a:gd name="connsiteX126" fmla="*/ 3778 w 74353"/>
                  <a:gd name="connsiteY126" fmla="*/ 23697 h 3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74353" h="32797">
                    <a:moveTo>
                      <a:pt x="51858" y="25070"/>
                    </a:moveTo>
                    <a:cubicBezTo>
                      <a:pt x="49969" y="24040"/>
                      <a:pt x="45677" y="21808"/>
                      <a:pt x="44131" y="21293"/>
                    </a:cubicBezTo>
                    <a:lnTo>
                      <a:pt x="44131" y="21293"/>
                    </a:lnTo>
                    <a:lnTo>
                      <a:pt x="43959" y="21636"/>
                    </a:lnTo>
                    <a:lnTo>
                      <a:pt x="42929" y="21636"/>
                    </a:lnTo>
                    <a:cubicBezTo>
                      <a:pt x="42929" y="21293"/>
                      <a:pt x="38636" y="24040"/>
                      <a:pt x="34000" y="24212"/>
                    </a:cubicBezTo>
                    <a:lnTo>
                      <a:pt x="34000" y="24212"/>
                    </a:lnTo>
                    <a:cubicBezTo>
                      <a:pt x="33656" y="24212"/>
                      <a:pt x="33141" y="24212"/>
                      <a:pt x="32454" y="24212"/>
                    </a:cubicBezTo>
                    <a:lnTo>
                      <a:pt x="32454" y="24212"/>
                    </a:lnTo>
                    <a:cubicBezTo>
                      <a:pt x="29364" y="24212"/>
                      <a:pt x="26101" y="24040"/>
                      <a:pt x="22495" y="22323"/>
                    </a:cubicBezTo>
                    <a:lnTo>
                      <a:pt x="22495" y="22323"/>
                    </a:lnTo>
                    <a:lnTo>
                      <a:pt x="22495" y="22323"/>
                    </a:lnTo>
                    <a:cubicBezTo>
                      <a:pt x="22495" y="22323"/>
                      <a:pt x="22495" y="22323"/>
                      <a:pt x="22495" y="22323"/>
                    </a:cubicBezTo>
                    <a:lnTo>
                      <a:pt x="22495" y="22323"/>
                    </a:lnTo>
                    <a:cubicBezTo>
                      <a:pt x="22152" y="22323"/>
                      <a:pt x="21121" y="23010"/>
                      <a:pt x="20606" y="23525"/>
                    </a:cubicBezTo>
                    <a:lnTo>
                      <a:pt x="20606" y="23525"/>
                    </a:lnTo>
                    <a:cubicBezTo>
                      <a:pt x="19404" y="24555"/>
                      <a:pt x="17859" y="25070"/>
                      <a:pt x="16141" y="25070"/>
                    </a:cubicBezTo>
                    <a:lnTo>
                      <a:pt x="16141" y="25070"/>
                    </a:lnTo>
                    <a:cubicBezTo>
                      <a:pt x="14596" y="25070"/>
                      <a:pt x="13051" y="24727"/>
                      <a:pt x="11677" y="24040"/>
                    </a:cubicBezTo>
                    <a:lnTo>
                      <a:pt x="11677" y="24040"/>
                    </a:lnTo>
                    <a:cubicBezTo>
                      <a:pt x="10818" y="23697"/>
                      <a:pt x="10303" y="23697"/>
                      <a:pt x="9960" y="23697"/>
                    </a:cubicBezTo>
                    <a:lnTo>
                      <a:pt x="9960" y="23697"/>
                    </a:lnTo>
                    <a:cubicBezTo>
                      <a:pt x="9273" y="23697"/>
                      <a:pt x="8758" y="24040"/>
                      <a:pt x="6869" y="25929"/>
                    </a:cubicBezTo>
                    <a:lnTo>
                      <a:pt x="6869" y="25929"/>
                    </a:lnTo>
                    <a:cubicBezTo>
                      <a:pt x="6525" y="26616"/>
                      <a:pt x="5838" y="27646"/>
                      <a:pt x="3606" y="27990"/>
                    </a:cubicBezTo>
                    <a:lnTo>
                      <a:pt x="3606" y="27990"/>
                    </a:lnTo>
                    <a:cubicBezTo>
                      <a:pt x="1889" y="27990"/>
                      <a:pt x="687" y="26616"/>
                      <a:pt x="0" y="24384"/>
                    </a:cubicBezTo>
                    <a:lnTo>
                      <a:pt x="0" y="24384"/>
                    </a:lnTo>
                    <a:cubicBezTo>
                      <a:pt x="172" y="22151"/>
                      <a:pt x="1030" y="17858"/>
                      <a:pt x="3091" y="15111"/>
                    </a:cubicBezTo>
                    <a:lnTo>
                      <a:pt x="3091" y="15111"/>
                    </a:lnTo>
                    <a:cubicBezTo>
                      <a:pt x="3606" y="14596"/>
                      <a:pt x="4293" y="13394"/>
                      <a:pt x="4121" y="12707"/>
                    </a:cubicBezTo>
                    <a:lnTo>
                      <a:pt x="4121" y="12707"/>
                    </a:lnTo>
                    <a:cubicBezTo>
                      <a:pt x="4121" y="12192"/>
                      <a:pt x="4121" y="12020"/>
                      <a:pt x="3950" y="11505"/>
                    </a:cubicBezTo>
                    <a:lnTo>
                      <a:pt x="3950" y="11505"/>
                    </a:lnTo>
                    <a:cubicBezTo>
                      <a:pt x="3950" y="11333"/>
                      <a:pt x="3778" y="11161"/>
                      <a:pt x="3606" y="10475"/>
                    </a:cubicBezTo>
                    <a:lnTo>
                      <a:pt x="3606" y="10475"/>
                    </a:lnTo>
                    <a:cubicBezTo>
                      <a:pt x="3606" y="4808"/>
                      <a:pt x="9273" y="4293"/>
                      <a:pt x="12364" y="4293"/>
                    </a:cubicBezTo>
                    <a:lnTo>
                      <a:pt x="12364" y="4293"/>
                    </a:lnTo>
                    <a:cubicBezTo>
                      <a:pt x="15455" y="4293"/>
                      <a:pt x="19232" y="5667"/>
                      <a:pt x="21121" y="5495"/>
                    </a:cubicBezTo>
                    <a:lnTo>
                      <a:pt x="21121" y="5495"/>
                    </a:lnTo>
                    <a:cubicBezTo>
                      <a:pt x="22152" y="5667"/>
                      <a:pt x="25586" y="3778"/>
                      <a:pt x="28161" y="2232"/>
                    </a:cubicBezTo>
                    <a:lnTo>
                      <a:pt x="28161" y="2232"/>
                    </a:lnTo>
                    <a:cubicBezTo>
                      <a:pt x="29364" y="515"/>
                      <a:pt x="31424" y="0"/>
                      <a:pt x="32798" y="0"/>
                    </a:cubicBezTo>
                    <a:lnTo>
                      <a:pt x="32798" y="0"/>
                    </a:lnTo>
                    <a:cubicBezTo>
                      <a:pt x="34515" y="343"/>
                      <a:pt x="36747" y="-344"/>
                      <a:pt x="37606" y="3434"/>
                    </a:cubicBezTo>
                    <a:lnTo>
                      <a:pt x="37606" y="3434"/>
                    </a:lnTo>
                    <a:cubicBezTo>
                      <a:pt x="37606" y="3778"/>
                      <a:pt x="37434" y="4293"/>
                      <a:pt x="37434" y="4636"/>
                    </a:cubicBezTo>
                    <a:lnTo>
                      <a:pt x="37434" y="4636"/>
                    </a:lnTo>
                    <a:cubicBezTo>
                      <a:pt x="38121" y="4808"/>
                      <a:pt x="38980" y="4980"/>
                      <a:pt x="40010" y="5152"/>
                    </a:cubicBezTo>
                    <a:lnTo>
                      <a:pt x="40010" y="5152"/>
                    </a:lnTo>
                    <a:cubicBezTo>
                      <a:pt x="45333" y="5152"/>
                      <a:pt x="53060" y="6525"/>
                      <a:pt x="55980" y="6525"/>
                    </a:cubicBezTo>
                    <a:lnTo>
                      <a:pt x="55980" y="6525"/>
                    </a:lnTo>
                    <a:cubicBezTo>
                      <a:pt x="60788" y="8242"/>
                      <a:pt x="65596" y="13394"/>
                      <a:pt x="66969" y="14596"/>
                    </a:cubicBezTo>
                    <a:lnTo>
                      <a:pt x="66969" y="14596"/>
                    </a:lnTo>
                    <a:cubicBezTo>
                      <a:pt x="69202" y="16828"/>
                      <a:pt x="71949" y="18202"/>
                      <a:pt x="73838" y="21636"/>
                    </a:cubicBezTo>
                    <a:lnTo>
                      <a:pt x="73838" y="21636"/>
                    </a:lnTo>
                    <a:lnTo>
                      <a:pt x="74010" y="22151"/>
                    </a:lnTo>
                    <a:lnTo>
                      <a:pt x="74010" y="22666"/>
                    </a:lnTo>
                    <a:cubicBezTo>
                      <a:pt x="74010" y="23525"/>
                      <a:pt x="74353" y="25586"/>
                      <a:pt x="74353" y="27474"/>
                    </a:cubicBezTo>
                    <a:lnTo>
                      <a:pt x="74353" y="27474"/>
                    </a:lnTo>
                    <a:cubicBezTo>
                      <a:pt x="74353" y="29020"/>
                      <a:pt x="74010" y="32454"/>
                      <a:pt x="70404" y="32798"/>
                    </a:cubicBezTo>
                    <a:lnTo>
                      <a:pt x="70404" y="32798"/>
                    </a:lnTo>
                    <a:cubicBezTo>
                      <a:pt x="66454" y="32626"/>
                      <a:pt x="55121" y="28161"/>
                      <a:pt x="51858" y="25070"/>
                    </a:cubicBezTo>
                    <a:lnTo>
                      <a:pt x="51858" y="25070"/>
                    </a:lnTo>
                    <a:close/>
                    <a:moveTo>
                      <a:pt x="54606" y="21293"/>
                    </a:moveTo>
                    <a:cubicBezTo>
                      <a:pt x="55636" y="22838"/>
                      <a:pt x="66454" y="27303"/>
                      <a:pt x="69717" y="27990"/>
                    </a:cubicBezTo>
                    <a:lnTo>
                      <a:pt x="69717" y="27990"/>
                    </a:lnTo>
                    <a:cubicBezTo>
                      <a:pt x="69717" y="27818"/>
                      <a:pt x="69717" y="27818"/>
                      <a:pt x="69717" y="27646"/>
                    </a:cubicBezTo>
                    <a:lnTo>
                      <a:pt x="69717" y="27646"/>
                    </a:lnTo>
                    <a:cubicBezTo>
                      <a:pt x="69717" y="26444"/>
                      <a:pt x="69545" y="24899"/>
                      <a:pt x="69373" y="23525"/>
                    </a:cubicBezTo>
                    <a:lnTo>
                      <a:pt x="69373" y="23525"/>
                    </a:lnTo>
                    <a:cubicBezTo>
                      <a:pt x="68515" y="22151"/>
                      <a:pt x="66454" y="20777"/>
                      <a:pt x="63707" y="18373"/>
                    </a:cubicBezTo>
                    <a:lnTo>
                      <a:pt x="63707" y="18373"/>
                    </a:lnTo>
                    <a:cubicBezTo>
                      <a:pt x="62505" y="17172"/>
                      <a:pt x="57353" y="12192"/>
                      <a:pt x="55293" y="11505"/>
                    </a:cubicBezTo>
                    <a:lnTo>
                      <a:pt x="55293" y="11505"/>
                    </a:lnTo>
                    <a:cubicBezTo>
                      <a:pt x="52202" y="11505"/>
                      <a:pt x="44990" y="10131"/>
                      <a:pt x="39666" y="10131"/>
                    </a:cubicBezTo>
                    <a:lnTo>
                      <a:pt x="39666" y="10131"/>
                    </a:lnTo>
                    <a:cubicBezTo>
                      <a:pt x="35717" y="8929"/>
                      <a:pt x="33141" y="9960"/>
                      <a:pt x="31939" y="5667"/>
                    </a:cubicBezTo>
                    <a:lnTo>
                      <a:pt x="31939" y="5667"/>
                    </a:lnTo>
                    <a:cubicBezTo>
                      <a:pt x="31939" y="5667"/>
                      <a:pt x="31939" y="5667"/>
                      <a:pt x="31939" y="5667"/>
                    </a:cubicBezTo>
                    <a:lnTo>
                      <a:pt x="31939" y="5667"/>
                    </a:lnTo>
                    <a:lnTo>
                      <a:pt x="31939" y="5838"/>
                    </a:lnTo>
                    <a:lnTo>
                      <a:pt x="31252" y="6182"/>
                    </a:lnTo>
                    <a:cubicBezTo>
                      <a:pt x="28848" y="7384"/>
                      <a:pt x="25242" y="10131"/>
                      <a:pt x="21293" y="10303"/>
                    </a:cubicBezTo>
                    <a:lnTo>
                      <a:pt x="21293" y="10303"/>
                    </a:lnTo>
                    <a:cubicBezTo>
                      <a:pt x="18030" y="10303"/>
                      <a:pt x="14424" y="8929"/>
                      <a:pt x="12535" y="9101"/>
                    </a:cubicBezTo>
                    <a:lnTo>
                      <a:pt x="12535" y="9101"/>
                    </a:lnTo>
                    <a:cubicBezTo>
                      <a:pt x="8586" y="9444"/>
                      <a:pt x="8758" y="9101"/>
                      <a:pt x="8758" y="9960"/>
                    </a:cubicBezTo>
                    <a:lnTo>
                      <a:pt x="8758" y="9960"/>
                    </a:lnTo>
                    <a:cubicBezTo>
                      <a:pt x="9101" y="10818"/>
                      <a:pt x="9273" y="11848"/>
                      <a:pt x="9273" y="12535"/>
                    </a:cubicBezTo>
                    <a:lnTo>
                      <a:pt x="9273" y="12535"/>
                    </a:lnTo>
                    <a:cubicBezTo>
                      <a:pt x="9273" y="15111"/>
                      <a:pt x="8071" y="17000"/>
                      <a:pt x="6869" y="18373"/>
                    </a:cubicBezTo>
                    <a:lnTo>
                      <a:pt x="6869" y="18373"/>
                    </a:lnTo>
                    <a:cubicBezTo>
                      <a:pt x="6697" y="18373"/>
                      <a:pt x="6525" y="19060"/>
                      <a:pt x="6182" y="20091"/>
                    </a:cubicBezTo>
                    <a:lnTo>
                      <a:pt x="6182" y="20091"/>
                    </a:lnTo>
                    <a:cubicBezTo>
                      <a:pt x="7212" y="19404"/>
                      <a:pt x="8586" y="18717"/>
                      <a:pt x="10131" y="18717"/>
                    </a:cubicBezTo>
                    <a:lnTo>
                      <a:pt x="10131" y="18717"/>
                    </a:lnTo>
                    <a:cubicBezTo>
                      <a:pt x="11162" y="18717"/>
                      <a:pt x="12364" y="18889"/>
                      <a:pt x="13737" y="19576"/>
                    </a:cubicBezTo>
                    <a:lnTo>
                      <a:pt x="13737" y="19576"/>
                    </a:lnTo>
                    <a:cubicBezTo>
                      <a:pt x="14768" y="20091"/>
                      <a:pt x="15626" y="20262"/>
                      <a:pt x="16141" y="20262"/>
                    </a:cubicBezTo>
                    <a:lnTo>
                      <a:pt x="16141" y="20262"/>
                    </a:lnTo>
                    <a:cubicBezTo>
                      <a:pt x="16828" y="20262"/>
                      <a:pt x="17172" y="20091"/>
                      <a:pt x="17172" y="20091"/>
                    </a:cubicBezTo>
                    <a:lnTo>
                      <a:pt x="17172" y="20091"/>
                    </a:lnTo>
                    <a:cubicBezTo>
                      <a:pt x="18545" y="18889"/>
                      <a:pt x="20091" y="17687"/>
                      <a:pt x="22495" y="17515"/>
                    </a:cubicBezTo>
                    <a:lnTo>
                      <a:pt x="22495" y="17515"/>
                    </a:lnTo>
                    <a:cubicBezTo>
                      <a:pt x="23353" y="17515"/>
                      <a:pt x="24727" y="17858"/>
                      <a:pt x="24899" y="18373"/>
                    </a:cubicBezTo>
                    <a:lnTo>
                      <a:pt x="24899" y="18373"/>
                    </a:lnTo>
                    <a:cubicBezTo>
                      <a:pt x="26273" y="19232"/>
                      <a:pt x="29192" y="19404"/>
                      <a:pt x="32283" y="19404"/>
                    </a:cubicBezTo>
                    <a:lnTo>
                      <a:pt x="32283" y="19404"/>
                    </a:lnTo>
                    <a:cubicBezTo>
                      <a:pt x="32626" y="19404"/>
                      <a:pt x="33313" y="19404"/>
                      <a:pt x="33828" y="19404"/>
                    </a:cubicBezTo>
                    <a:lnTo>
                      <a:pt x="33828" y="19404"/>
                    </a:lnTo>
                    <a:cubicBezTo>
                      <a:pt x="36576" y="19404"/>
                      <a:pt x="38808" y="17687"/>
                      <a:pt x="41555" y="17000"/>
                    </a:cubicBezTo>
                    <a:lnTo>
                      <a:pt x="41555" y="17000"/>
                    </a:lnTo>
                    <a:cubicBezTo>
                      <a:pt x="42070" y="16656"/>
                      <a:pt x="42757" y="16485"/>
                      <a:pt x="43444" y="16485"/>
                    </a:cubicBezTo>
                    <a:lnTo>
                      <a:pt x="43444" y="16485"/>
                    </a:lnTo>
                    <a:cubicBezTo>
                      <a:pt x="47394" y="16656"/>
                      <a:pt x="51687" y="19747"/>
                      <a:pt x="54606" y="21293"/>
                    </a:cubicBezTo>
                    <a:lnTo>
                      <a:pt x="54606" y="21293"/>
                    </a:lnTo>
                    <a:close/>
                    <a:moveTo>
                      <a:pt x="4980" y="24384"/>
                    </a:moveTo>
                    <a:lnTo>
                      <a:pt x="4980" y="24384"/>
                    </a:lnTo>
                    <a:cubicBezTo>
                      <a:pt x="4980" y="24212"/>
                      <a:pt x="4980" y="24212"/>
                      <a:pt x="4980" y="24384"/>
                    </a:cubicBezTo>
                    <a:lnTo>
                      <a:pt x="4980" y="24384"/>
                    </a:lnTo>
                    <a:lnTo>
                      <a:pt x="4980" y="24384"/>
                    </a:lnTo>
                    <a:lnTo>
                      <a:pt x="4980" y="24384"/>
                    </a:lnTo>
                    <a:close/>
                    <a:moveTo>
                      <a:pt x="3778" y="23697"/>
                    </a:moveTo>
                    <a:lnTo>
                      <a:pt x="3778" y="23010"/>
                    </a:lnTo>
                    <a:lnTo>
                      <a:pt x="3778" y="23697"/>
                    </a:lnTo>
                    <a:lnTo>
                      <a:pt x="3778" y="23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" name="图形 7">
              <a:extLst>
                <a:ext uri="{FF2B5EF4-FFF2-40B4-BE49-F238E27FC236}">
                  <a16:creationId xmlns:a16="http://schemas.microsoft.com/office/drawing/2014/main" xmlns="" id="{D8B6D8FD-6D3B-47DC-9573-D71A010AF389}"/>
                </a:ext>
              </a:extLst>
            </p:cNvPr>
            <p:cNvGrpSpPr/>
            <p:nvPr/>
          </p:nvGrpSpPr>
          <p:grpSpPr>
            <a:xfrm>
              <a:off x="4472959" y="3897662"/>
              <a:ext cx="20090" cy="17858"/>
              <a:chOff x="4472959" y="3897662"/>
              <a:chExt cx="20090" cy="17858"/>
            </a:xfrm>
            <a:solidFill>
              <a:srgbClr val="B4B4B4"/>
            </a:solidFill>
          </p:grpSpPr>
          <p:sp>
            <p:nvSpPr>
              <p:cNvPr id="3607" name="任意多边形: 形状 3606">
                <a:extLst>
                  <a:ext uri="{FF2B5EF4-FFF2-40B4-BE49-F238E27FC236}">
                    <a16:creationId xmlns:a16="http://schemas.microsoft.com/office/drawing/2014/main" xmlns="" id="{AF19B2B4-0FDB-42BE-86B6-7C67DB802C5F}"/>
                  </a:ext>
                </a:extLst>
              </p:cNvPr>
              <p:cNvSpPr/>
              <p:nvPr/>
            </p:nvSpPr>
            <p:spPr>
              <a:xfrm>
                <a:off x="4475447" y="3900435"/>
                <a:ext cx="15198" cy="12720"/>
              </a:xfrm>
              <a:custGeom>
                <a:avLst/>
                <a:gdLst>
                  <a:gd name="connsiteX0" fmla="*/ 6441 w 15198"/>
                  <a:gd name="connsiteY0" fmla="*/ 11652 h 12720"/>
                  <a:gd name="connsiteX1" fmla="*/ 15198 w 15198"/>
                  <a:gd name="connsiteY1" fmla="*/ 4096 h 12720"/>
                  <a:gd name="connsiteX2" fmla="*/ 10218 w 15198"/>
                  <a:gd name="connsiteY2" fmla="*/ 319 h 12720"/>
                  <a:gd name="connsiteX3" fmla="*/ 1461 w 15198"/>
                  <a:gd name="connsiteY3" fmla="*/ 4096 h 12720"/>
                  <a:gd name="connsiteX4" fmla="*/ 1461 w 15198"/>
                  <a:gd name="connsiteY4" fmla="*/ 7874 h 12720"/>
                  <a:gd name="connsiteX5" fmla="*/ 2663 w 15198"/>
                  <a:gd name="connsiteY5" fmla="*/ 11652 h 12720"/>
                  <a:gd name="connsiteX6" fmla="*/ 6441 w 15198"/>
                  <a:gd name="connsiteY6" fmla="*/ 11652 h 12720"/>
                  <a:gd name="connsiteX7" fmla="*/ 6441 w 15198"/>
                  <a:gd name="connsiteY7" fmla="*/ 11652 h 1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98" h="12720">
                    <a:moveTo>
                      <a:pt x="6441" y="11652"/>
                    </a:moveTo>
                    <a:cubicBezTo>
                      <a:pt x="9016" y="10450"/>
                      <a:pt x="15198" y="6672"/>
                      <a:pt x="15198" y="4096"/>
                    </a:cubicBezTo>
                    <a:cubicBezTo>
                      <a:pt x="15198" y="1521"/>
                      <a:pt x="12622" y="-883"/>
                      <a:pt x="10218" y="319"/>
                    </a:cubicBezTo>
                    <a:cubicBezTo>
                      <a:pt x="7642" y="1692"/>
                      <a:pt x="3865" y="2894"/>
                      <a:pt x="1461" y="4096"/>
                    </a:cubicBezTo>
                    <a:cubicBezTo>
                      <a:pt x="-1115" y="5470"/>
                      <a:pt x="259" y="6672"/>
                      <a:pt x="1461" y="7874"/>
                    </a:cubicBezTo>
                    <a:cubicBezTo>
                      <a:pt x="4037" y="9076"/>
                      <a:pt x="4037" y="10450"/>
                      <a:pt x="2663" y="11652"/>
                    </a:cubicBezTo>
                    <a:cubicBezTo>
                      <a:pt x="2663" y="14056"/>
                      <a:pt x="6441" y="11652"/>
                      <a:pt x="6441" y="11652"/>
                    </a:cubicBezTo>
                    <a:lnTo>
                      <a:pt x="6441" y="116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8" name="任意多边形: 形状 3607">
                <a:extLst>
                  <a:ext uri="{FF2B5EF4-FFF2-40B4-BE49-F238E27FC236}">
                    <a16:creationId xmlns:a16="http://schemas.microsoft.com/office/drawing/2014/main" xmlns="" id="{E28477A9-673C-4FB2-BF06-D8E615B4291C}"/>
                  </a:ext>
                </a:extLst>
              </p:cNvPr>
              <p:cNvSpPr/>
              <p:nvPr/>
            </p:nvSpPr>
            <p:spPr>
              <a:xfrm>
                <a:off x="4472959" y="3897662"/>
                <a:ext cx="20090" cy="17858"/>
              </a:xfrm>
              <a:custGeom>
                <a:avLst/>
                <a:gdLst>
                  <a:gd name="connsiteX0" fmla="*/ 2748 w 20090"/>
                  <a:gd name="connsiteY0" fmla="*/ 14424 h 17858"/>
                  <a:gd name="connsiteX1" fmla="*/ 2748 w 20090"/>
                  <a:gd name="connsiteY1" fmla="*/ 13394 h 17858"/>
                  <a:gd name="connsiteX2" fmla="*/ 3091 w 20090"/>
                  <a:gd name="connsiteY2" fmla="*/ 12879 h 17858"/>
                  <a:gd name="connsiteX3" fmla="*/ 2061 w 20090"/>
                  <a:gd name="connsiteY3" fmla="*/ 12192 h 17858"/>
                  <a:gd name="connsiteX4" fmla="*/ 2061 w 20090"/>
                  <a:gd name="connsiteY4" fmla="*/ 12192 h 17858"/>
                  <a:gd name="connsiteX5" fmla="*/ 0 w 20090"/>
                  <a:gd name="connsiteY5" fmla="*/ 8243 h 17858"/>
                  <a:gd name="connsiteX6" fmla="*/ 0 w 20090"/>
                  <a:gd name="connsiteY6" fmla="*/ 8243 h 17858"/>
                  <a:gd name="connsiteX7" fmla="*/ 2748 w 20090"/>
                  <a:gd name="connsiteY7" fmla="*/ 4465 h 17858"/>
                  <a:gd name="connsiteX8" fmla="*/ 2748 w 20090"/>
                  <a:gd name="connsiteY8" fmla="*/ 4465 h 17858"/>
                  <a:gd name="connsiteX9" fmla="*/ 11333 w 20090"/>
                  <a:gd name="connsiteY9" fmla="*/ 687 h 17858"/>
                  <a:gd name="connsiteX10" fmla="*/ 11333 w 20090"/>
                  <a:gd name="connsiteY10" fmla="*/ 687 h 17858"/>
                  <a:gd name="connsiteX11" fmla="*/ 13909 w 20090"/>
                  <a:gd name="connsiteY11" fmla="*/ 0 h 17858"/>
                  <a:gd name="connsiteX12" fmla="*/ 13909 w 20090"/>
                  <a:gd name="connsiteY12" fmla="*/ 0 h 17858"/>
                  <a:gd name="connsiteX13" fmla="*/ 20091 w 20090"/>
                  <a:gd name="connsiteY13" fmla="*/ 6697 h 17858"/>
                  <a:gd name="connsiteX14" fmla="*/ 20091 w 20090"/>
                  <a:gd name="connsiteY14" fmla="*/ 6697 h 17858"/>
                  <a:gd name="connsiteX15" fmla="*/ 20091 w 20090"/>
                  <a:gd name="connsiteY15" fmla="*/ 6869 h 17858"/>
                  <a:gd name="connsiteX16" fmla="*/ 20091 w 20090"/>
                  <a:gd name="connsiteY16" fmla="*/ 6869 h 17858"/>
                  <a:gd name="connsiteX17" fmla="*/ 20091 w 20090"/>
                  <a:gd name="connsiteY17" fmla="*/ 6869 h 17858"/>
                  <a:gd name="connsiteX18" fmla="*/ 20091 w 20090"/>
                  <a:gd name="connsiteY18" fmla="*/ 6869 h 17858"/>
                  <a:gd name="connsiteX19" fmla="*/ 20091 w 20090"/>
                  <a:gd name="connsiteY19" fmla="*/ 6869 h 17858"/>
                  <a:gd name="connsiteX20" fmla="*/ 19576 w 20090"/>
                  <a:gd name="connsiteY20" fmla="*/ 6869 h 17858"/>
                  <a:gd name="connsiteX21" fmla="*/ 16141 w 20090"/>
                  <a:gd name="connsiteY21" fmla="*/ 8071 h 17858"/>
                  <a:gd name="connsiteX22" fmla="*/ 15798 w 20090"/>
                  <a:gd name="connsiteY22" fmla="*/ 8414 h 17858"/>
                  <a:gd name="connsiteX23" fmla="*/ 17515 w 20090"/>
                  <a:gd name="connsiteY23" fmla="*/ 9273 h 17858"/>
                  <a:gd name="connsiteX24" fmla="*/ 17515 w 20090"/>
                  <a:gd name="connsiteY24" fmla="*/ 9273 h 17858"/>
                  <a:gd name="connsiteX25" fmla="*/ 19919 w 20090"/>
                  <a:gd name="connsiteY25" fmla="*/ 7384 h 17858"/>
                  <a:gd name="connsiteX26" fmla="*/ 19919 w 20090"/>
                  <a:gd name="connsiteY26" fmla="*/ 7384 h 17858"/>
                  <a:gd name="connsiteX27" fmla="*/ 10131 w 20090"/>
                  <a:gd name="connsiteY27" fmla="*/ 16485 h 17858"/>
                  <a:gd name="connsiteX28" fmla="*/ 10131 w 20090"/>
                  <a:gd name="connsiteY28" fmla="*/ 16485 h 17858"/>
                  <a:gd name="connsiteX29" fmla="*/ 10131 w 20090"/>
                  <a:gd name="connsiteY29" fmla="*/ 16485 h 17858"/>
                  <a:gd name="connsiteX30" fmla="*/ 9960 w 20090"/>
                  <a:gd name="connsiteY30" fmla="*/ 16485 h 17858"/>
                  <a:gd name="connsiteX31" fmla="*/ 9960 w 20090"/>
                  <a:gd name="connsiteY31" fmla="*/ 16485 h 17858"/>
                  <a:gd name="connsiteX32" fmla="*/ 9788 w 20090"/>
                  <a:gd name="connsiteY32" fmla="*/ 16485 h 17858"/>
                  <a:gd name="connsiteX33" fmla="*/ 9788 w 20090"/>
                  <a:gd name="connsiteY33" fmla="*/ 16485 h 17858"/>
                  <a:gd name="connsiteX34" fmla="*/ 9788 w 20090"/>
                  <a:gd name="connsiteY34" fmla="*/ 16485 h 17858"/>
                  <a:gd name="connsiteX35" fmla="*/ 5838 w 20090"/>
                  <a:gd name="connsiteY35" fmla="*/ 17859 h 17858"/>
                  <a:gd name="connsiteX36" fmla="*/ 5838 w 20090"/>
                  <a:gd name="connsiteY36" fmla="*/ 17859 h 17858"/>
                  <a:gd name="connsiteX37" fmla="*/ 2748 w 20090"/>
                  <a:gd name="connsiteY37" fmla="*/ 14424 h 17858"/>
                  <a:gd name="connsiteX38" fmla="*/ 2748 w 20090"/>
                  <a:gd name="connsiteY38" fmla="*/ 14424 h 17858"/>
                  <a:gd name="connsiteX39" fmla="*/ 8929 w 20090"/>
                  <a:gd name="connsiteY39" fmla="*/ 14424 h 17858"/>
                  <a:gd name="connsiteX40" fmla="*/ 8414 w 20090"/>
                  <a:gd name="connsiteY40" fmla="*/ 13222 h 17858"/>
                  <a:gd name="connsiteX41" fmla="*/ 8414 w 20090"/>
                  <a:gd name="connsiteY41" fmla="*/ 13394 h 17858"/>
                  <a:gd name="connsiteX42" fmla="*/ 8414 w 20090"/>
                  <a:gd name="connsiteY42" fmla="*/ 13394 h 17858"/>
                  <a:gd name="connsiteX43" fmla="*/ 8929 w 20090"/>
                  <a:gd name="connsiteY43" fmla="*/ 14424 h 17858"/>
                  <a:gd name="connsiteX44" fmla="*/ 8929 w 20090"/>
                  <a:gd name="connsiteY44" fmla="*/ 14424 h 17858"/>
                  <a:gd name="connsiteX45" fmla="*/ 8242 w 20090"/>
                  <a:gd name="connsiteY45" fmla="*/ 11848 h 17858"/>
                  <a:gd name="connsiteX46" fmla="*/ 14768 w 20090"/>
                  <a:gd name="connsiteY46" fmla="*/ 7212 h 17858"/>
                  <a:gd name="connsiteX47" fmla="*/ 14768 w 20090"/>
                  <a:gd name="connsiteY47" fmla="*/ 7212 h 17858"/>
                  <a:gd name="connsiteX48" fmla="*/ 15111 w 20090"/>
                  <a:gd name="connsiteY48" fmla="*/ 6697 h 17858"/>
                  <a:gd name="connsiteX49" fmla="*/ 15111 w 20090"/>
                  <a:gd name="connsiteY49" fmla="*/ 6697 h 17858"/>
                  <a:gd name="connsiteX50" fmla="*/ 15111 w 20090"/>
                  <a:gd name="connsiteY50" fmla="*/ 6525 h 17858"/>
                  <a:gd name="connsiteX51" fmla="*/ 15111 w 20090"/>
                  <a:gd name="connsiteY51" fmla="*/ 6525 h 17858"/>
                  <a:gd name="connsiteX52" fmla="*/ 15111 w 20090"/>
                  <a:gd name="connsiteY52" fmla="*/ 6525 h 17858"/>
                  <a:gd name="connsiteX53" fmla="*/ 13909 w 20090"/>
                  <a:gd name="connsiteY53" fmla="*/ 4980 h 17858"/>
                  <a:gd name="connsiteX54" fmla="*/ 13909 w 20090"/>
                  <a:gd name="connsiteY54" fmla="*/ 4980 h 17858"/>
                  <a:gd name="connsiteX55" fmla="*/ 13737 w 20090"/>
                  <a:gd name="connsiteY55" fmla="*/ 4980 h 17858"/>
                  <a:gd name="connsiteX56" fmla="*/ 13737 w 20090"/>
                  <a:gd name="connsiteY56" fmla="*/ 4980 h 17858"/>
                  <a:gd name="connsiteX57" fmla="*/ 5323 w 20090"/>
                  <a:gd name="connsiteY57" fmla="*/ 8586 h 17858"/>
                  <a:gd name="connsiteX58" fmla="*/ 5323 w 20090"/>
                  <a:gd name="connsiteY58" fmla="*/ 8586 h 17858"/>
                  <a:gd name="connsiteX59" fmla="*/ 8242 w 20090"/>
                  <a:gd name="connsiteY59" fmla="*/ 11848 h 17858"/>
                  <a:gd name="connsiteX60" fmla="*/ 8242 w 20090"/>
                  <a:gd name="connsiteY60" fmla="*/ 11848 h 17858"/>
                  <a:gd name="connsiteX61" fmla="*/ 4636 w 20090"/>
                  <a:gd name="connsiteY61" fmla="*/ 9101 h 17858"/>
                  <a:gd name="connsiteX62" fmla="*/ 4636 w 20090"/>
                  <a:gd name="connsiteY62" fmla="*/ 9101 h 17858"/>
                  <a:gd name="connsiteX63" fmla="*/ 4636 w 20090"/>
                  <a:gd name="connsiteY63" fmla="*/ 9101 h 17858"/>
                  <a:gd name="connsiteX64" fmla="*/ 4636 w 20090"/>
                  <a:gd name="connsiteY64" fmla="*/ 9101 h 17858"/>
                  <a:gd name="connsiteX65" fmla="*/ 20091 w 20090"/>
                  <a:gd name="connsiteY65" fmla="*/ 6869 h 17858"/>
                  <a:gd name="connsiteX66" fmla="*/ 20091 w 20090"/>
                  <a:gd name="connsiteY66" fmla="*/ 6869 h 17858"/>
                  <a:gd name="connsiteX67" fmla="*/ 20091 w 20090"/>
                  <a:gd name="connsiteY67" fmla="*/ 7212 h 17858"/>
                  <a:gd name="connsiteX68" fmla="*/ 20091 w 20090"/>
                  <a:gd name="connsiteY68" fmla="*/ 7212 h 17858"/>
                  <a:gd name="connsiteX69" fmla="*/ 20091 w 20090"/>
                  <a:gd name="connsiteY69" fmla="*/ 6869 h 17858"/>
                  <a:gd name="connsiteX70" fmla="*/ 20091 w 20090"/>
                  <a:gd name="connsiteY70" fmla="*/ 6869 h 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20090" h="17858">
                    <a:moveTo>
                      <a:pt x="2748" y="14424"/>
                    </a:moveTo>
                    <a:lnTo>
                      <a:pt x="2748" y="13394"/>
                    </a:lnTo>
                    <a:lnTo>
                      <a:pt x="3091" y="12879"/>
                    </a:lnTo>
                    <a:cubicBezTo>
                      <a:pt x="2919" y="12707"/>
                      <a:pt x="2576" y="12535"/>
                      <a:pt x="2061" y="12192"/>
                    </a:cubicBezTo>
                    <a:lnTo>
                      <a:pt x="2061" y="12192"/>
                    </a:lnTo>
                    <a:cubicBezTo>
                      <a:pt x="1374" y="11333"/>
                      <a:pt x="172" y="10647"/>
                      <a:pt x="0" y="8243"/>
                    </a:cubicBezTo>
                    <a:lnTo>
                      <a:pt x="0" y="8243"/>
                    </a:lnTo>
                    <a:cubicBezTo>
                      <a:pt x="0" y="6354"/>
                      <a:pt x="1374" y="5152"/>
                      <a:pt x="2748" y="4465"/>
                    </a:cubicBezTo>
                    <a:lnTo>
                      <a:pt x="2748" y="4465"/>
                    </a:lnTo>
                    <a:cubicBezTo>
                      <a:pt x="5495" y="3091"/>
                      <a:pt x="9273" y="1889"/>
                      <a:pt x="11333" y="687"/>
                    </a:cubicBezTo>
                    <a:lnTo>
                      <a:pt x="11333" y="687"/>
                    </a:lnTo>
                    <a:cubicBezTo>
                      <a:pt x="12192" y="172"/>
                      <a:pt x="13222" y="0"/>
                      <a:pt x="13909" y="0"/>
                    </a:cubicBezTo>
                    <a:lnTo>
                      <a:pt x="13909" y="0"/>
                    </a:lnTo>
                    <a:cubicBezTo>
                      <a:pt x="17687" y="172"/>
                      <a:pt x="19919" y="3263"/>
                      <a:pt x="20091" y="6697"/>
                    </a:cubicBezTo>
                    <a:lnTo>
                      <a:pt x="20091" y="6697"/>
                    </a:lnTo>
                    <a:cubicBezTo>
                      <a:pt x="20091" y="6697"/>
                      <a:pt x="20091" y="6869"/>
                      <a:pt x="20091" y="6869"/>
                    </a:cubicBezTo>
                    <a:lnTo>
                      <a:pt x="20091" y="6869"/>
                    </a:lnTo>
                    <a:cubicBezTo>
                      <a:pt x="20091" y="6869"/>
                      <a:pt x="20091" y="6869"/>
                      <a:pt x="20091" y="6869"/>
                    </a:cubicBezTo>
                    <a:lnTo>
                      <a:pt x="20091" y="6869"/>
                    </a:lnTo>
                    <a:lnTo>
                      <a:pt x="20091" y="6869"/>
                    </a:lnTo>
                    <a:lnTo>
                      <a:pt x="19576" y="6869"/>
                    </a:lnTo>
                    <a:lnTo>
                      <a:pt x="16141" y="8071"/>
                    </a:lnTo>
                    <a:lnTo>
                      <a:pt x="15798" y="8414"/>
                    </a:lnTo>
                    <a:cubicBezTo>
                      <a:pt x="16141" y="8414"/>
                      <a:pt x="15626" y="8758"/>
                      <a:pt x="17515" y="9273"/>
                    </a:cubicBezTo>
                    <a:lnTo>
                      <a:pt x="17515" y="9273"/>
                    </a:lnTo>
                    <a:cubicBezTo>
                      <a:pt x="19232" y="9273"/>
                      <a:pt x="19747" y="7899"/>
                      <a:pt x="19919" y="7384"/>
                    </a:cubicBezTo>
                    <a:lnTo>
                      <a:pt x="19919" y="7384"/>
                    </a:lnTo>
                    <a:cubicBezTo>
                      <a:pt x="18717" y="12535"/>
                      <a:pt x="12879" y="14768"/>
                      <a:pt x="10131" y="16485"/>
                    </a:cubicBezTo>
                    <a:lnTo>
                      <a:pt x="10131" y="16485"/>
                    </a:lnTo>
                    <a:lnTo>
                      <a:pt x="10131" y="16485"/>
                    </a:lnTo>
                    <a:cubicBezTo>
                      <a:pt x="10131" y="16485"/>
                      <a:pt x="10131" y="16485"/>
                      <a:pt x="9960" y="16485"/>
                    </a:cubicBezTo>
                    <a:lnTo>
                      <a:pt x="9960" y="16485"/>
                    </a:lnTo>
                    <a:cubicBezTo>
                      <a:pt x="9960" y="16485"/>
                      <a:pt x="9960" y="16485"/>
                      <a:pt x="9788" y="16485"/>
                    </a:cubicBezTo>
                    <a:lnTo>
                      <a:pt x="9788" y="16485"/>
                    </a:lnTo>
                    <a:lnTo>
                      <a:pt x="9788" y="16485"/>
                    </a:lnTo>
                    <a:cubicBezTo>
                      <a:pt x="9273" y="16828"/>
                      <a:pt x="7899" y="17687"/>
                      <a:pt x="5838" y="17859"/>
                    </a:cubicBezTo>
                    <a:lnTo>
                      <a:pt x="5838" y="17859"/>
                    </a:lnTo>
                    <a:cubicBezTo>
                      <a:pt x="4808" y="17859"/>
                      <a:pt x="2748" y="15970"/>
                      <a:pt x="2748" y="14424"/>
                    </a:cubicBezTo>
                    <a:lnTo>
                      <a:pt x="2748" y="14424"/>
                    </a:lnTo>
                    <a:close/>
                    <a:moveTo>
                      <a:pt x="8929" y="14424"/>
                    </a:moveTo>
                    <a:lnTo>
                      <a:pt x="8414" y="13222"/>
                    </a:lnTo>
                    <a:cubicBezTo>
                      <a:pt x="8414" y="13222"/>
                      <a:pt x="8414" y="13394"/>
                      <a:pt x="8414" y="13394"/>
                    </a:cubicBezTo>
                    <a:lnTo>
                      <a:pt x="8414" y="13394"/>
                    </a:lnTo>
                    <a:lnTo>
                      <a:pt x="8929" y="14424"/>
                    </a:lnTo>
                    <a:lnTo>
                      <a:pt x="8929" y="14424"/>
                    </a:lnTo>
                    <a:close/>
                    <a:moveTo>
                      <a:pt x="8242" y="11848"/>
                    </a:moveTo>
                    <a:cubicBezTo>
                      <a:pt x="10131" y="10818"/>
                      <a:pt x="13566" y="8758"/>
                      <a:pt x="14768" y="7212"/>
                    </a:cubicBezTo>
                    <a:lnTo>
                      <a:pt x="14768" y="7212"/>
                    </a:lnTo>
                    <a:cubicBezTo>
                      <a:pt x="15283" y="6697"/>
                      <a:pt x="15283" y="6697"/>
                      <a:pt x="15111" y="6697"/>
                    </a:cubicBezTo>
                    <a:lnTo>
                      <a:pt x="15111" y="6697"/>
                    </a:lnTo>
                    <a:lnTo>
                      <a:pt x="15111" y="6525"/>
                    </a:lnTo>
                    <a:cubicBezTo>
                      <a:pt x="15111" y="6525"/>
                      <a:pt x="15111" y="6525"/>
                      <a:pt x="15111" y="6525"/>
                    </a:cubicBezTo>
                    <a:lnTo>
                      <a:pt x="15111" y="6525"/>
                    </a:lnTo>
                    <a:cubicBezTo>
                      <a:pt x="14939" y="5667"/>
                      <a:pt x="14081" y="4980"/>
                      <a:pt x="13909" y="4980"/>
                    </a:cubicBezTo>
                    <a:lnTo>
                      <a:pt x="13909" y="4980"/>
                    </a:lnTo>
                    <a:cubicBezTo>
                      <a:pt x="13909" y="4980"/>
                      <a:pt x="13909" y="4980"/>
                      <a:pt x="13737" y="4980"/>
                    </a:cubicBezTo>
                    <a:lnTo>
                      <a:pt x="13737" y="4980"/>
                    </a:lnTo>
                    <a:cubicBezTo>
                      <a:pt x="11162" y="6354"/>
                      <a:pt x="7727" y="7384"/>
                      <a:pt x="5323" y="8586"/>
                    </a:cubicBezTo>
                    <a:lnTo>
                      <a:pt x="5323" y="8586"/>
                    </a:lnTo>
                    <a:cubicBezTo>
                      <a:pt x="6697" y="9273"/>
                      <a:pt x="7899" y="10303"/>
                      <a:pt x="8242" y="11848"/>
                    </a:cubicBezTo>
                    <a:lnTo>
                      <a:pt x="8242" y="11848"/>
                    </a:lnTo>
                    <a:close/>
                    <a:moveTo>
                      <a:pt x="4636" y="9101"/>
                    </a:moveTo>
                    <a:lnTo>
                      <a:pt x="4636" y="9101"/>
                    </a:lnTo>
                    <a:cubicBezTo>
                      <a:pt x="4636" y="9101"/>
                      <a:pt x="4636" y="9101"/>
                      <a:pt x="4636" y="9101"/>
                    </a:cubicBezTo>
                    <a:lnTo>
                      <a:pt x="4636" y="9101"/>
                    </a:lnTo>
                    <a:close/>
                    <a:moveTo>
                      <a:pt x="20091" y="6869"/>
                    </a:moveTo>
                    <a:lnTo>
                      <a:pt x="20091" y="6869"/>
                    </a:lnTo>
                    <a:cubicBezTo>
                      <a:pt x="20091" y="6869"/>
                      <a:pt x="20091" y="7040"/>
                      <a:pt x="20091" y="7212"/>
                    </a:cubicBezTo>
                    <a:lnTo>
                      <a:pt x="20091" y="7212"/>
                    </a:lnTo>
                    <a:cubicBezTo>
                      <a:pt x="20091" y="7212"/>
                      <a:pt x="20091" y="7040"/>
                      <a:pt x="20091" y="6869"/>
                    </a:cubicBezTo>
                    <a:lnTo>
                      <a:pt x="20091" y="68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" name="图形 7">
              <a:extLst>
                <a:ext uri="{FF2B5EF4-FFF2-40B4-BE49-F238E27FC236}">
                  <a16:creationId xmlns:a16="http://schemas.microsoft.com/office/drawing/2014/main" xmlns="" id="{8C8A30DC-EBB7-4DC7-A050-431B32E6D82C}"/>
                </a:ext>
              </a:extLst>
            </p:cNvPr>
            <p:cNvGrpSpPr/>
            <p:nvPr/>
          </p:nvGrpSpPr>
          <p:grpSpPr>
            <a:xfrm>
              <a:off x="4471928" y="3921531"/>
              <a:ext cx="12535" cy="18210"/>
              <a:chOff x="4471928" y="3921531"/>
              <a:chExt cx="12535" cy="18210"/>
            </a:xfrm>
            <a:solidFill>
              <a:srgbClr val="B4B4B4"/>
            </a:solidFill>
          </p:grpSpPr>
          <p:sp>
            <p:nvSpPr>
              <p:cNvPr id="3605" name="任意多边形: 形状 3604">
                <a:extLst>
                  <a:ext uri="{FF2B5EF4-FFF2-40B4-BE49-F238E27FC236}">
                    <a16:creationId xmlns:a16="http://schemas.microsoft.com/office/drawing/2014/main" xmlns="" id="{D74D8C99-8EF7-4576-BBAB-09353D9E1B5A}"/>
                  </a:ext>
                </a:extLst>
              </p:cNvPr>
              <p:cNvSpPr/>
              <p:nvPr/>
            </p:nvSpPr>
            <p:spPr>
              <a:xfrm>
                <a:off x="4474490" y="3924064"/>
                <a:ext cx="7569" cy="13495"/>
              </a:xfrm>
              <a:custGeom>
                <a:avLst/>
                <a:gdLst>
                  <a:gd name="connsiteX0" fmla="*/ 3792 w 7569"/>
                  <a:gd name="connsiteY0" fmla="*/ 1932 h 13495"/>
                  <a:gd name="connsiteX1" fmla="*/ 7570 w 7569"/>
                  <a:gd name="connsiteY1" fmla="*/ 10861 h 13495"/>
                  <a:gd name="connsiteX2" fmla="*/ 3792 w 7569"/>
                  <a:gd name="connsiteY2" fmla="*/ 12063 h 13495"/>
                  <a:gd name="connsiteX3" fmla="*/ 14 w 7569"/>
                  <a:gd name="connsiteY3" fmla="*/ 1932 h 13495"/>
                  <a:gd name="connsiteX4" fmla="*/ 3792 w 7569"/>
                  <a:gd name="connsiteY4" fmla="*/ 1932 h 13495"/>
                  <a:gd name="connsiteX5" fmla="*/ 3792 w 7569"/>
                  <a:gd name="connsiteY5" fmla="*/ 1932 h 1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13495">
                    <a:moveTo>
                      <a:pt x="3792" y="1932"/>
                    </a:moveTo>
                    <a:cubicBezTo>
                      <a:pt x="6368" y="3134"/>
                      <a:pt x="7570" y="8285"/>
                      <a:pt x="7570" y="10861"/>
                    </a:cubicBezTo>
                    <a:cubicBezTo>
                      <a:pt x="6368" y="13437"/>
                      <a:pt x="3792" y="14639"/>
                      <a:pt x="3792" y="12063"/>
                    </a:cubicBezTo>
                    <a:cubicBezTo>
                      <a:pt x="3792" y="10861"/>
                      <a:pt x="1216" y="4508"/>
                      <a:pt x="14" y="1932"/>
                    </a:cubicBezTo>
                    <a:cubicBezTo>
                      <a:pt x="-157" y="-644"/>
                      <a:pt x="1216" y="-644"/>
                      <a:pt x="3792" y="1932"/>
                    </a:cubicBezTo>
                    <a:lnTo>
                      <a:pt x="3792" y="19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6" name="任意多边形: 形状 3605">
                <a:extLst>
                  <a:ext uri="{FF2B5EF4-FFF2-40B4-BE49-F238E27FC236}">
                    <a16:creationId xmlns:a16="http://schemas.microsoft.com/office/drawing/2014/main" xmlns="" id="{090E5EE4-4237-4D20-AC52-19471C692719}"/>
                  </a:ext>
                </a:extLst>
              </p:cNvPr>
              <p:cNvSpPr/>
              <p:nvPr/>
            </p:nvSpPr>
            <p:spPr>
              <a:xfrm>
                <a:off x="4471928" y="3921531"/>
                <a:ext cx="12535" cy="18210"/>
              </a:xfrm>
              <a:custGeom>
                <a:avLst/>
                <a:gdLst>
                  <a:gd name="connsiteX0" fmla="*/ 3949 w 12535"/>
                  <a:gd name="connsiteY0" fmla="*/ 14596 h 18210"/>
                  <a:gd name="connsiteX1" fmla="*/ 344 w 12535"/>
                  <a:gd name="connsiteY1" fmla="*/ 5495 h 18210"/>
                  <a:gd name="connsiteX2" fmla="*/ 344 w 12535"/>
                  <a:gd name="connsiteY2" fmla="*/ 5495 h 18210"/>
                  <a:gd name="connsiteX3" fmla="*/ 0 w 12535"/>
                  <a:gd name="connsiteY3" fmla="*/ 4980 h 18210"/>
                  <a:gd name="connsiteX4" fmla="*/ 0 w 12535"/>
                  <a:gd name="connsiteY4" fmla="*/ 4465 h 18210"/>
                  <a:gd name="connsiteX5" fmla="*/ 3434 w 12535"/>
                  <a:gd name="connsiteY5" fmla="*/ 0 h 18210"/>
                  <a:gd name="connsiteX6" fmla="*/ 3434 w 12535"/>
                  <a:gd name="connsiteY6" fmla="*/ 0 h 18210"/>
                  <a:gd name="connsiteX7" fmla="*/ 7727 w 12535"/>
                  <a:gd name="connsiteY7" fmla="*/ 2404 h 18210"/>
                  <a:gd name="connsiteX8" fmla="*/ 7727 w 12535"/>
                  <a:gd name="connsiteY8" fmla="*/ 2404 h 18210"/>
                  <a:gd name="connsiteX9" fmla="*/ 12535 w 12535"/>
                  <a:gd name="connsiteY9" fmla="*/ 13222 h 18210"/>
                  <a:gd name="connsiteX10" fmla="*/ 12535 w 12535"/>
                  <a:gd name="connsiteY10" fmla="*/ 13222 h 18210"/>
                  <a:gd name="connsiteX11" fmla="*/ 12535 w 12535"/>
                  <a:gd name="connsiteY11" fmla="*/ 13737 h 18210"/>
                  <a:gd name="connsiteX12" fmla="*/ 12364 w 12535"/>
                  <a:gd name="connsiteY12" fmla="*/ 14252 h 18210"/>
                  <a:gd name="connsiteX13" fmla="*/ 7212 w 12535"/>
                  <a:gd name="connsiteY13" fmla="*/ 18202 h 18210"/>
                  <a:gd name="connsiteX14" fmla="*/ 7212 w 12535"/>
                  <a:gd name="connsiteY14" fmla="*/ 18202 h 18210"/>
                  <a:gd name="connsiteX15" fmla="*/ 3949 w 12535"/>
                  <a:gd name="connsiteY15" fmla="*/ 14596 h 18210"/>
                  <a:gd name="connsiteX16" fmla="*/ 3949 w 12535"/>
                  <a:gd name="connsiteY16" fmla="*/ 14596 h 18210"/>
                  <a:gd name="connsiteX17" fmla="*/ 5667 w 12535"/>
                  <a:gd name="connsiteY17" fmla="*/ 5667 h 18210"/>
                  <a:gd name="connsiteX18" fmla="*/ 6353 w 12535"/>
                  <a:gd name="connsiteY18" fmla="*/ 4465 h 18210"/>
                  <a:gd name="connsiteX19" fmla="*/ 5495 w 12535"/>
                  <a:gd name="connsiteY19" fmla="*/ 5152 h 18210"/>
                  <a:gd name="connsiteX20" fmla="*/ 5667 w 12535"/>
                  <a:gd name="connsiteY20" fmla="*/ 5667 h 18210"/>
                  <a:gd name="connsiteX21" fmla="*/ 5667 w 12535"/>
                  <a:gd name="connsiteY21" fmla="*/ 5667 h 18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5" h="18210">
                    <a:moveTo>
                      <a:pt x="3949" y="14596"/>
                    </a:moveTo>
                    <a:cubicBezTo>
                      <a:pt x="3949" y="14596"/>
                      <a:pt x="1545" y="7556"/>
                      <a:pt x="344" y="5495"/>
                    </a:cubicBezTo>
                    <a:lnTo>
                      <a:pt x="344" y="5495"/>
                    </a:lnTo>
                    <a:lnTo>
                      <a:pt x="0" y="4980"/>
                    </a:lnTo>
                    <a:lnTo>
                      <a:pt x="0" y="4465"/>
                    </a:lnTo>
                    <a:cubicBezTo>
                      <a:pt x="0" y="3091"/>
                      <a:pt x="344" y="344"/>
                      <a:pt x="3434" y="0"/>
                    </a:cubicBezTo>
                    <a:lnTo>
                      <a:pt x="3434" y="0"/>
                    </a:lnTo>
                    <a:cubicBezTo>
                      <a:pt x="5495" y="172"/>
                      <a:pt x="6353" y="1202"/>
                      <a:pt x="7727" y="2404"/>
                    </a:cubicBezTo>
                    <a:lnTo>
                      <a:pt x="7727" y="2404"/>
                    </a:lnTo>
                    <a:cubicBezTo>
                      <a:pt x="11677" y="5152"/>
                      <a:pt x="12364" y="10131"/>
                      <a:pt x="12535" y="13222"/>
                    </a:cubicBezTo>
                    <a:lnTo>
                      <a:pt x="12535" y="13222"/>
                    </a:lnTo>
                    <a:lnTo>
                      <a:pt x="12535" y="13737"/>
                    </a:lnTo>
                    <a:lnTo>
                      <a:pt x="12364" y="14252"/>
                    </a:lnTo>
                    <a:cubicBezTo>
                      <a:pt x="11161" y="16313"/>
                      <a:pt x="9960" y="18030"/>
                      <a:pt x="7212" y="18202"/>
                    </a:cubicBezTo>
                    <a:lnTo>
                      <a:pt x="7212" y="18202"/>
                    </a:lnTo>
                    <a:cubicBezTo>
                      <a:pt x="4980" y="18374"/>
                      <a:pt x="3949" y="15970"/>
                      <a:pt x="3949" y="14596"/>
                    </a:cubicBezTo>
                    <a:lnTo>
                      <a:pt x="3949" y="14596"/>
                    </a:lnTo>
                    <a:close/>
                    <a:moveTo>
                      <a:pt x="5667" y="5667"/>
                    </a:moveTo>
                    <a:lnTo>
                      <a:pt x="6353" y="4465"/>
                    </a:lnTo>
                    <a:lnTo>
                      <a:pt x="5495" y="5152"/>
                    </a:lnTo>
                    <a:cubicBezTo>
                      <a:pt x="5495" y="5323"/>
                      <a:pt x="5667" y="5495"/>
                      <a:pt x="5667" y="5667"/>
                    </a:cubicBezTo>
                    <a:lnTo>
                      <a:pt x="5667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" name="图形 7">
              <a:extLst>
                <a:ext uri="{FF2B5EF4-FFF2-40B4-BE49-F238E27FC236}">
                  <a16:creationId xmlns:a16="http://schemas.microsoft.com/office/drawing/2014/main" xmlns="" id="{344D289E-0516-4957-8894-D74CD94675D6}"/>
                </a:ext>
              </a:extLst>
            </p:cNvPr>
            <p:cNvGrpSpPr/>
            <p:nvPr/>
          </p:nvGrpSpPr>
          <p:grpSpPr>
            <a:xfrm>
              <a:off x="4479484" y="3909854"/>
              <a:ext cx="15969" cy="15111"/>
              <a:chOff x="4479484" y="3909854"/>
              <a:chExt cx="15969" cy="15111"/>
            </a:xfrm>
            <a:solidFill>
              <a:srgbClr val="B4B4B4"/>
            </a:solidFill>
          </p:grpSpPr>
          <p:sp>
            <p:nvSpPr>
              <p:cNvPr id="3603" name="任意多边形: 形状 3602">
                <a:extLst>
                  <a:ext uri="{FF2B5EF4-FFF2-40B4-BE49-F238E27FC236}">
                    <a16:creationId xmlns:a16="http://schemas.microsoft.com/office/drawing/2014/main" xmlns="" id="{D5A72D1D-0970-4C97-BB4B-A39A18F1B2E8}"/>
                  </a:ext>
                </a:extLst>
              </p:cNvPr>
              <p:cNvSpPr/>
              <p:nvPr/>
            </p:nvSpPr>
            <p:spPr>
              <a:xfrm>
                <a:off x="4482023" y="3912374"/>
                <a:ext cx="11198" cy="10245"/>
              </a:xfrm>
              <a:custGeom>
                <a:avLst/>
                <a:gdLst>
                  <a:gd name="connsiteX0" fmla="*/ 7421 w 11198"/>
                  <a:gd name="connsiteY0" fmla="*/ 8470 h 10245"/>
                  <a:gd name="connsiteX1" fmla="*/ 11198 w 11198"/>
                  <a:gd name="connsiteY1" fmla="*/ 9673 h 10245"/>
                  <a:gd name="connsiteX2" fmla="*/ 9825 w 11198"/>
                  <a:gd name="connsiteY2" fmla="*/ 2117 h 10245"/>
                  <a:gd name="connsiteX3" fmla="*/ 6047 w 11198"/>
                  <a:gd name="connsiteY3" fmla="*/ 915 h 10245"/>
                  <a:gd name="connsiteX4" fmla="*/ 1067 w 11198"/>
                  <a:gd name="connsiteY4" fmla="*/ 4693 h 10245"/>
                  <a:gd name="connsiteX5" fmla="*/ 3643 w 11198"/>
                  <a:gd name="connsiteY5" fmla="*/ 5895 h 10245"/>
                  <a:gd name="connsiteX6" fmla="*/ 7421 w 11198"/>
                  <a:gd name="connsiteY6" fmla="*/ 8470 h 10245"/>
                  <a:gd name="connsiteX7" fmla="*/ 7421 w 11198"/>
                  <a:gd name="connsiteY7" fmla="*/ 8470 h 1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98" h="10245">
                    <a:moveTo>
                      <a:pt x="7421" y="8470"/>
                    </a:moveTo>
                    <a:cubicBezTo>
                      <a:pt x="8622" y="9673"/>
                      <a:pt x="9996" y="11046"/>
                      <a:pt x="11198" y="9673"/>
                    </a:cubicBezTo>
                    <a:cubicBezTo>
                      <a:pt x="11198" y="8470"/>
                      <a:pt x="11198" y="5895"/>
                      <a:pt x="9825" y="2117"/>
                    </a:cubicBezTo>
                    <a:cubicBezTo>
                      <a:pt x="8622" y="-459"/>
                      <a:pt x="8622" y="-459"/>
                      <a:pt x="6047" y="915"/>
                    </a:cubicBezTo>
                    <a:cubicBezTo>
                      <a:pt x="3471" y="2117"/>
                      <a:pt x="3471" y="3491"/>
                      <a:pt x="1067" y="4693"/>
                    </a:cubicBezTo>
                    <a:cubicBezTo>
                      <a:pt x="-1509" y="5895"/>
                      <a:pt x="1067" y="7269"/>
                      <a:pt x="3643" y="5895"/>
                    </a:cubicBezTo>
                    <a:cubicBezTo>
                      <a:pt x="6218" y="5895"/>
                      <a:pt x="7421" y="7269"/>
                      <a:pt x="7421" y="8470"/>
                    </a:cubicBezTo>
                    <a:lnTo>
                      <a:pt x="7421" y="84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4" name="任意多边形: 形状 3603">
                <a:extLst>
                  <a:ext uri="{FF2B5EF4-FFF2-40B4-BE49-F238E27FC236}">
                    <a16:creationId xmlns:a16="http://schemas.microsoft.com/office/drawing/2014/main" xmlns="" id="{5AA3DDB2-C36A-49D2-9E0E-288F0C7B12BF}"/>
                  </a:ext>
                </a:extLst>
              </p:cNvPr>
              <p:cNvSpPr/>
              <p:nvPr/>
            </p:nvSpPr>
            <p:spPr>
              <a:xfrm>
                <a:off x="4479484" y="3909854"/>
                <a:ext cx="15969" cy="15111"/>
              </a:xfrm>
              <a:custGeom>
                <a:avLst/>
                <a:gdLst>
                  <a:gd name="connsiteX0" fmla="*/ 8242 w 15969"/>
                  <a:gd name="connsiteY0" fmla="*/ 12707 h 15111"/>
                  <a:gd name="connsiteX1" fmla="*/ 9960 w 15969"/>
                  <a:gd name="connsiteY1" fmla="*/ 10990 h 15111"/>
                  <a:gd name="connsiteX2" fmla="*/ 11333 w 15969"/>
                  <a:gd name="connsiteY2" fmla="*/ 10990 h 15111"/>
                  <a:gd name="connsiteX3" fmla="*/ 9960 w 15969"/>
                  <a:gd name="connsiteY3" fmla="*/ 10990 h 15111"/>
                  <a:gd name="connsiteX4" fmla="*/ 8242 w 15969"/>
                  <a:gd name="connsiteY4" fmla="*/ 12707 h 15111"/>
                  <a:gd name="connsiteX5" fmla="*/ 7556 w 15969"/>
                  <a:gd name="connsiteY5" fmla="*/ 12020 h 15111"/>
                  <a:gd name="connsiteX6" fmla="*/ 7556 w 15969"/>
                  <a:gd name="connsiteY6" fmla="*/ 10990 h 15111"/>
                  <a:gd name="connsiteX7" fmla="*/ 7212 w 15969"/>
                  <a:gd name="connsiteY7" fmla="*/ 10646 h 15111"/>
                  <a:gd name="connsiteX8" fmla="*/ 7212 w 15969"/>
                  <a:gd name="connsiteY8" fmla="*/ 10646 h 15111"/>
                  <a:gd name="connsiteX9" fmla="*/ 3949 w 15969"/>
                  <a:gd name="connsiteY9" fmla="*/ 11333 h 15111"/>
                  <a:gd name="connsiteX10" fmla="*/ 3949 w 15969"/>
                  <a:gd name="connsiteY10" fmla="*/ 11333 h 15111"/>
                  <a:gd name="connsiteX11" fmla="*/ 0 w 15969"/>
                  <a:gd name="connsiteY11" fmla="*/ 8242 h 15111"/>
                  <a:gd name="connsiteX12" fmla="*/ 0 w 15969"/>
                  <a:gd name="connsiteY12" fmla="*/ 8242 h 15111"/>
                  <a:gd name="connsiteX13" fmla="*/ 2404 w 15969"/>
                  <a:gd name="connsiteY13" fmla="*/ 4980 h 15111"/>
                  <a:gd name="connsiteX14" fmla="*/ 2404 w 15969"/>
                  <a:gd name="connsiteY14" fmla="*/ 4980 h 15111"/>
                  <a:gd name="connsiteX15" fmla="*/ 7384 w 15969"/>
                  <a:gd name="connsiteY15" fmla="*/ 1202 h 15111"/>
                  <a:gd name="connsiteX16" fmla="*/ 7384 w 15969"/>
                  <a:gd name="connsiteY16" fmla="*/ 1202 h 15111"/>
                  <a:gd name="connsiteX17" fmla="*/ 10646 w 15969"/>
                  <a:gd name="connsiteY17" fmla="*/ 0 h 15111"/>
                  <a:gd name="connsiteX18" fmla="*/ 10646 w 15969"/>
                  <a:gd name="connsiteY18" fmla="*/ 0 h 15111"/>
                  <a:gd name="connsiteX19" fmla="*/ 14596 w 15969"/>
                  <a:gd name="connsiteY19" fmla="*/ 3778 h 15111"/>
                  <a:gd name="connsiteX20" fmla="*/ 14596 w 15969"/>
                  <a:gd name="connsiteY20" fmla="*/ 3778 h 15111"/>
                  <a:gd name="connsiteX21" fmla="*/ 15969 w 15969"/>
                  <a:gd name="connsiteY21" fmla="*/ 12192 h 15111"/>
                  <a:gd name="connsiteX22" fmla="*/ 15969 w 15969"/>
                  <a:gd name="connsiteY22" fmla="*/ 12192 h 15111"/>
                  <a:gd name="connsiteX23" fmla="*/ 15969 w 15969"/>
                  <a:gd name="connsiteY23" fmla="*/ 13222 h 15111"/>
                  <a:gd name="connsiteX24" fmla="*/ 15283 w 15969"/>
                  <a:gd name="connsiteY24" fmla="*/ 13909 h 15111"/>
                  <a:gd name="connsiteX25" fmla="*/ 12535 w 15969"/>
                  <a:gd name="connsiteY25" fmla="*/ 15111 h 15111"/>
                  <a:gd name="connsiteX26" fmla="*/ 12535 w 15969"/>
                  <a:gd name="connsiteY26" fmla="*/ 15111 h 15111"/>
                  <a:gd name="connsiteX27" fmla="*/ 8242 w 15969"/>
                  <a:gd name="connsiteY27" fmla="*/ 12707 h 15111"/>
                  <a:gd name="connsiteX28" fmla="*/ 8242 w 15969"/>
                  <a:gd name="connsiteY28" fmla="*/ 12707 h 15111"/>
                  <a:gd name="connsiteX29" fmla="*/ 10818 w 15969"/>
                  <a:gd name="connsiteY29" fmla="*/ 7556 h 15111"/>
                  <a:gd name="connsiteX30" fmla="*/ 10303 w 15969"/>
                  <a:gd name="connsiteY30" fmla="*/ 5667 h 15111"/>
                  <a:gd name="connsiteX31" fmla="*/ 10303 w 15969"/>
                  <a:gd name="connsiteY31" fmla="*/ 5667 h 15111"/>
                  <a:gd name="connsiteX32" fmla="*/ 10131 w 15969"/>
                  <a:gd name="connsiteY32" fmla="*/ 5323 h 15111"/>
                  <a:gd name="connsiteX33" fmla="*/ 10131 w 15969"/>
                  <a:gd name="connsiteY33" fmla="*/ 5323 h 15111"/>
                  <a:gd name="connsiteX34" fmla="*/ 9788 w 15969"/>
                  <a:gd name="connsiteY34" fmla="*/ 5495 h 15111"/>
                  <a:gd name="connsiteX35" fmla="*/ 9788 w 15969"/>
                  <a:gd name="connsiteY35" fmla="*/ 5495 h 15111"/>
                  <a:gd name="connsiteX36" fmla="*/ 8586 w 15969"/>
                  <a:gd name="connsiteY36" fmla="*/ 6353 h 15111"/>
                  <a:gd name="connsiteX37" fmla="*/ 8586 w 15969"/>
                  <a:gd name="connsiteY37" fmla="*/ 6353 h 15111"/>
                  <a:gd name="connsiteX38" fmla="*/ 10818 w 15969"/>
                  <a:gd name="connsiteY38" fmla="*/ 7556 h 15111"/>
                  <a:gd name="connsiteX39" fmla="*/ 10818 w 15969"/>
                  <a:gd name="connsiteY39" fmla="*/ 7556 h 15111"/>
                  <a:gd name="connsiteX40" fmla="*/ 9616 w 15969"/>
                  <a:gd name="connsiteY40" fmla="*/ 4465 h 15111"/>
                  <a:gd name="connsiteX41" fmla="*/ 9616 w 15969"/>
                  <a:gd name="connsiteY41" fmla="*/ 4465 h 15111"/>
                  <a:gd name="connsiteX42" fmla="*/ 9616 w 15969"/>
                  <a:gd name="connsiteY42" fmla="*/ 4465 h 15111"/>
                  <a:gd name="connsiteX43" fmla="*/ 9616 w 15969"/>
                  <a:gd name="connsiteY43" fmla="*/ 4465 h 15111"/>
                  <a:gd name="connsiteX44" fmla="*/ 9616 w 15969"/>
                  <a:gd name="connsiteY44" fmla="*/ 4465 h 15111"/>
                  <a:gd name="connsiteX45" fmla="*/ 9616 w 15969"/>
                  <a:gd name="connsiteY45" fmla="*/ 4465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969" h="15111">
                    <a:moveTo>
                      <a:pt x="8242" y="12707"/>
                    </a:moveTo>
                    <a:lnTo>
                      <a:pt x="9960" y="10990"/>
                    </a:lnTo>
                    <a:lnTo>
                      <a:pt x="11333" y="10990"/>
                    </a:lnTo>
                    <a:lnTo>
                      <a:pt x="9960" y="10990"/>
                    </a:lnTo>
                    <a:lnTo>
                      <a:pt x="8242" y="12707"/>
                    </a:lnTo>
                    <a:lnTo>
                      <a:pt x="7556" y="12020"/>
                    </a:lnTo>
                    <a:lnTo>
                      <a:pt x="7556" y="10990"/>
                    </a:lnTo>
                    <a:cubicBezTo>
                      <a:pt x="7556" y="10990"/>
                      <a:pt x="7556" y="10990"/>
                      <a:pt x="7212" y="10646"/>
                    </a:cubicBezTo>
                    <a:lnTo>
                      <a:pt x="7212" y="10646"/>
                    </a:lnTo>
                    <a:cubicBezTo>
                      <a:pt x="6182" y="11161"/>
                      <a:pt x="4980" y="11333"/>
                      <a:pt x="3949" y="11333"/>
                    </a:cubicBezTo>
                    <a:lnTo>
                      <a:pt x="3949" y="11333"/>
                    </a:lnTo>
                    <a:cubicBezTo>
                      <a:pt x="2748" y="11161"/>
                      <a:pt x="515" y="11333"/>
                      <a:pt x="0" y="8242"/>
                    </a:cubicBezTo>
                    <a:lnTo>
                      <a:pt x="0" y="8242"/>
                    </a:lnTo>
                    <a:cubicBezTo>
                      <a:pt x="172" y="6182"/>
                      <a:pt x="1374" y="5495"/>
                      <a:pt x="2404" y="4980"/>
                    </a:cubicBezTo>
                    <a:lnTo>
                      <a:pt x="2404" y="4980"/>
                    </a:lnTo>
                    <a:cubicBezTo>
                      <a:pt x="4121" y="4293"/>
                      <a:pt x="4121" y="2919"/>
                      <a:pt x="7384" y="1202"/>
                    </a:cubicBezTo>
                    <a:lnTo>
                      <a:pt x="7384" y="1202"/>
                    </a:lnTo>
                    <a:cubicBezTo>
                      <a:pt x="8414" y="687"/>
                      <a:pt x="9101" y="172"/>
                      <a:pt x="10646" y="0"/>
                    </a:cubicBezTo>
                    <a:lnTo>
                      <a:pt x="10646" y="0"/>
                    </a:lnTo>
                    <a:cubicBezTo>
                      <a:pt x="13565" y="344"/>
                      <a:pt x="13737" y="2404"/>
                      <a:pt x="14596" y="3778"/>
                    </a:cubicBezTo>
                    <a:lnTo>
                      <a:pt x="14596" y="3778"/>
                    </a:lnTo>
                    <a:cubicBezTo>
                      <a:pt x="15969" y="7899"/>
                      <a:pt x="15969" y="10818"/>
                      <a:pt x="15969" y="12192"/>
                    </a:cubicBezTo>
                    <a:lnTo>
                      <a:pt x="15969" y="12192"/>
                    </a:lnTo>
                    <a:lnTo>
                      <a:pt x="15969" y="13222"/>
                    </a:lnTo>
                    <a:lnTo>
                      <a:pt x="15283" y="13909"/>
                    </a:lnTo>
                    <a:cubicBezTo>
                      <a:pt x="14596" y="14596"/>
                      <a:pt x="13565" y="15111"/>
                      <a:pt x="12535" y="15111"/>
                    </a:cubicBezTo>
                    <a:lnTo>
                      <a:pt x="12535" y="15111"/>
                    </a:lnTo>
                    <a:cubicBezTo>
                      <a:pt x="10131" y="15111"/>
                      <a:pt x="9273" y="13565"/>
                      <a:pt x="8242" y="12707"/>
                    </a:cubicBezTo>
                    <a:lnTo>
                      <a:pt x="8242" y="12707"/>
                    </a:lnTo>
                    <a:close/>
                    <a:moveTo>
                      <a:pt x="10818" y="7556"/>
                    </a:moveTo>
                    <a:cubicBezTo>
                      <a:pt x="10646" y="7040"/>
                      <a:pt x="10475" y="6353"/>
                      <a:pt x="10303" y="5667"/>
                    </a:cubicBezTo>
                    <a:lnTo>
                      <a:pt x="10303" y="5667"/>
                    </a:lnTo>
                    <a:cubicBezTo>
                      <a:pt x="10303" y="5495"/>
                      <a:pt x="10131" y="5495"/>
                      <a:pt x="10131" y="5323"/>
                    </a:cubicBezTo>
                    <a:lnTo>
                      <a:pt x="10131" y="5323"/>
                    </a:lnTo>
                    <a:cubicBezTo>
                      <a:pt x="9960" y="5323"/>
                      <a:pt x="9960" y="5495"/>
                      <a:pt x="9788" y="5495"/>
                    </a:cubicBezTo>
                    <a:lnTo>
                      <a:pt x="9788" y="5495"/>
                    </a:lnTo>
                    <a:cubicBezTo>
                      <a:pt x="9273" y="5667"/>
                      <a:pt x="8929" y="6010"/>
                      <a:pt x="8586" y="6353"/>
                    </a:cubicBezTo>
                    <a:lnTo>
                      <a:pt x="8586" y="6353"/>
                    </a:lnTo>
                    <a:cubicBezTo>
                      <a:pt x="9444" y="6697"/>
                      <a:pt x="10303" y="7040"/>
                      <a:pt x="10818" y="7556"/>
                    </a:cubicBezTo>
                    <a:lnTo>
                      <a:pt x="10818" y="7556"/>
                    </a:lnTo>
                    <a:close/>
                    <a:moveTo>
                      <a:pt x="9616" y="4465"/>
                    </a:moveTo>
                    <a:lnTo>
                      <a:pt x="9616" y="4465"/>
                    </a:lnTo>
                    <a:lnTo>
                      <a:pt x="9616" y="4465"/>
                    </a:lnTo>
                    <a:lnTo>
                      <a:pt x="9616" y="4465"/>
                    </a:lnTo>
                    <a:cubicBezTo>
                      <a:pt x="9616" y="4465"/>
                      <a:pt x="9616" y="4465"/>
                      <a:pt x="9616" y="4465"/>
                    </a:cubicBezTo>
                    <a:lnTo>
                      <a:pt x="9616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" name="图形 7">
              <a:extLst>
                <a:ext uri="{FF2B5EF4-FFF2-40B4-BE49-F238E27FC236}">
                  <a16:creationId xmlns:a16="http://schemas.microsoft.com/office/drawing/2014/main" xmlns="" id="{2230AE80-5D85-49BF-A76B-324BF1713C01}"/>
                </a:ext>
              </a:extLst>
            </p:cNvPr>
            <p:cNvGrpSpPr/>
            <p:nvPr/>
          </p:nvGrpSpPr>
          <p:grpSpPr>
            <a:xfrm>
              <a:off x="4391566" y="3951389"/>
              <a:ext cx="20605" cy="24232"/>
              <a:chOff x="4391566" y="3951389"/>
              <a:chExt cx="20605" cy="24232"/>
            </a:xfrm>
            <a:solidFill>
              <a:srgbClr val="B4B4B4"/>
            </a:solidFill>
          </p:grpSpPr>
          <p:sp>
            <p:nvSpPr>
              <p:cNvPr id="3601" name="任意多边形: 形状 3600">
                <a:extLst>
                  <a:ext uri="{FF2B5EF4-FFF2-40B4-BE49-F238E27FC236}">
                    <a16:creationId xmlns:a16="http://schemas.microsoft.com/office/drawing/2014/main" xmlns="" id="{3B369C1B-30D9-497F-A57A-33E914DFBB9F}"/>
                  </a:ext>
                </a:extLst>
              </p:cNvPr>
              <p:cNvSpPr/>
              <p:nvPr/>
            </p:nvSpPr>
            <p:spPr>
              <a:xfrm>
                <a:off x="4393798" y="3954157"/>
                <a:ext cx="15776" cy="19060"/>
              </a:xfrm>
              <a:custGeom>
                <a:avLst/>
                <a:gdLst>
                  <a:gd name="connsiteX0" fmla="*/ 3949 w 15776"/>
                  <a:gd name="connsiteY0" fmla="*/ 19060 h 19060"/>
                  <a:gd name="connsiteX1" fmla="*/ 13909 w 15776"/>
                  <a:gd name="connsiteY1" fmla="*/ 8929 h 19060"/>
                  <a:gd name="connsiteX2" fmla="*/ 13909 w 15776"/>
                  <a:gd name="connsiteY2" fmla="*/ 0 h 19060"/>
                  <a:gd name="connsiteX3" fmla="*/ 10131 w 15776"/>
                  <a:gd name="connsiteY3" fmla="*/ 2576 h 19060"/>
                  <a:gd name="connsiteX4" fmla="*/ 2576 w 15776"/>
                  <a:gd name="connsiteY4" fmla="*/ 11505 h 19060"/>
                  <a:gd name="connsiteX5" fmla="*/ 0 w 15776"/>
                  <a:gd name="connsiteY5" fmla="*/ 17858 h 19060"/>
                  <a:gd name="connsiteX6" fmla="*/ 3949 w 15776"/>
                  <a:gd name="connsiteY6" fmla="*/ 19060 h 19060"/>
                  <a:gd name="connsiteX7" fmla="*/ 3949 w 15776"/>
                  <a:gd name="connsiteY7" fmla="*/ 19060 h 1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76" h="19060">
                    <a:moveTo>
                      <a:pt x="3949" y="19060"/>
                    </a:moveTo>
                    <a:cubicBezTo>
                      <a:pt x="5152" y="19060"/>
                      <a:pt x="12707" y="12707"/>
                      <a:pt x="13909" y="8929"/>
                    </a:cubicBezTo>
                    <a:cubicBezTo>
                      <a:pt x="16485" y="3778"/>
                      <a:pt x="16313" y="0"/>
                      <a:pt x="13909" y="0"/>
                    </a:cubicBezTo>
                    <a:cubicBezTo>
                      <a:pt x="12707" y="0"/>
                      <a:pt x="11333" y="0"/>
                      <a:pt x="10131" y="2576"/>
                    </a:cubicBezTo>
                    <a:cubicBezTo>
                      <a:pt x="8929" y="5152"/>
                      <a:pt x="3778" y="7727"/>
                      <a:pt x="2576" y="11505"/>
                    </a:cubicBezTo>
                    <a:cubicBezTo>
                      <a:pt x="1374" y="14081"/>
                      <a:pt x="0" y="16656"/>
                      <a:pt x="0" y="17858"/>
                    </a:cubicBezTo>
                    <a:cubicBezTo>
                      <a:pt x="1374" y="19060"/>
                      <a:pt x="3949" y="19060"/>
                      <a:pt x="3949" y="19060"/>
                    </a:cubicBezTo>
                    <a:lnTo>
                      <a:pt x="3949" y="190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2" name="任意多边形: 形状 3601">
                <a:extLst>
                  <a:ext uri="{FF2B5EF4-FFF2-40B4-BE49-F238E27FC236}">
                    <a16:creationId xmlns:a16="http://schemas.microsoft.com/office/drawing/2014/main" xmlns="" id="{4FE2837C-64A4-40EE-AA3A-C51087D3B525}"/>
                  </a:ext>
                </a:extLst>
              </p:cNvPr>
              <p:cNvSpPr/>
              <p:nvPr/>
            </p:nvSpPr>
            <p:spPr>
              <a:xfrm>
                <a:off x="4391566" y="3951389"/>
                <a:ext cx="20605" cy="24232"/>
              </a:xfrm>
              <a:custGeom>
                <a:avLst/>
                <a:gdLst>
                  <a:gd name="connsiteX0" fmla="*/ 6182 w 20605"/>
                  <a:gd name="connsiteY0" fmla="*/ 21829 h 24232"/>
                  <a:gd name="connsiteX1" fmla="*/ 6182 w 20605"/>
                  <a:gd name="connsiteY1" fmla="*/ 24233 h 24232"/>
                  <a:gd name="connsiteX2" fmla="*/ 515 w 20605"/>
                  <a:gd name="connsiteY2" fmla="*/ 22000 h 24232"/>
                  <a:gd name="connsiteX3" fmla="*/ 515 w 20605"/>
                  <a:gd name="connsiteY3" fmla="*/ 22000 h 24232"/>
                  <a:gd name="connsiteX4" fmla="*/ 172 w 20605"/>
                  <a:gd name="connsiteY4" fmla="*/ 21485 h 24232"/>
                  <a:gd name="connsiteX5" fmla="*/ 172 w 20605"/>
                  <a:gd name="connsiteY5" fmla="*/ 21485 h 24232"/>
                  <a:gd name="connsiteX6" fmla="*/ 0 w 20605"/>
                  <a:gd name="connsiteY6" fmla="*/ 20455 h 24232"/>
                  <a:gd name="connsiteX7" fmla="*/ 0 w 20605"/>
                  <a:gd name="connsiteY7" fmla="*/ 20455 h 24232"/>
                  <a:gd name="connsiteX8" fmla="*/ 0 w 20605"/>
                  <a:gd name="connsiteY8" fmla="*/ 20455 h 24232"/>
                  <a:gd name="connsiteX9" fmla="*/ 2576 w 20605"/>
                  <a:gd name="connsiteY9" fmla="*/ 13243 h 24232"/>
                  <a:gd name="connsiteX10" fmla="*/ 2576 w 20605"/>
                  <a:gd name="connsiteY10" fmla="*/ 13243 h 24232"/>
                  <a:gd name="connsiteX11" fmla="*/ 10303 w 20605"/>
                  <a:gd name="connsiteY11" fmla="*/ 3970 h 24232"/>
                  <a:gd name="connsiteX12" fmla="*/ 10303 w 20605"/>
                  <a:gd name="connsiteY12" fmla="*/ 3970 h 24232"/>
                  <a:gd name="connsiteX13" fmla="*/ 16313 w 20605"/>
                  <a:gd name="connsiteY13" fmla="*/ 21 h 24232"/>
                  <a:gd name="connsiteX14" fmla="*/ 16313 w 20605"/>
                  <a:gd name="connsiteY14" fmla="*/ 21 h 24232"/>
                  <a:gd name="connsiteX15" fmla="*/ 20606 w 20605"/>
                  <a:gd name="connsiteY15" fmla="*/ 5001 h 24232"/>
                  <a:gd name="connsiteX16" fmla="*/ 20606 w 20605"/>
                  <a:gd name="connsiteY16" fmla="*/ 5001 h 24232"/>
                  <a:gd name="connsiteX17" fmla="*/ 18545 w 20605"/>
                  <a:gd name="connsiteY17" fmla="*/ 12041 h 24232"/>
                  <a:gd name="connsiteX18" fmla="*/ 18545 w 20605"/>
                  <a:gd name="connsiteY18" fmla="*/ 12041 h 24232"/>
                  <a:gd name="connsiteX19" fmla="*/ 6182 w 20605"/>
                  <a:gd name="connsiteY19" fmla="*/ 23889 h 24232"/>
                  <a:gd name="connsiteX20" fmla="*/ 6182 w 20605"/>
                  <a:gd name="connsiteY20" fmla="*/ 23889 h 24232"/>
                  <a:gd name="connsiteX21" fmla="*/ 6182 w 20605"/>
                  <a:gd name="connsiteY21" fmla="*/ 21829 h 24232"/>
                  <a:gd name="connsiteX22" fmla="*/ 6182 w 20605"/>
                  <a:gd name="connsiteY22" fmla="*/ 21829 h 24232"/>
                  <a:gd name="connsiteX23" fmla="*/ 4808 w 20605"/>
                  <a:gd name="connsiteY23" fmla="*/ 20455 h 24232"/>
                  <a:gd name="connsiteX24" fmla="*/ 4808 w 20605"/>
                  <a:gd name="connsiteY24" fmla="*/ 20455 h 24232"/>
                  <a:gd name="connsiteX25" fmla="*/ 4808 w 20605"/>
                  <a:gd name="connsiteY25" fmla="*/ 20455 h 24232"/>
                  <a:gd name="connsiteX26" fmla="*/ 4808 w 20605"/>
                  <a:gd name="connsiteY26" fmla="*/ 20455 h 24232"/>
                  <a:gd name="connsiteX27" fmla="*/ 4808 w 20605"/>
                  <a:gd name="connsiteY27" fmla="*/ 20455 h 24232"/>
                  <a:gd name="connsiteX28" fmla="*/ 5838 w 20605"/>
                  <a:gd name="connsiteY28" fmla="*/ 19253 h 24232"/>
                  <a:gd name="connsiteX29" fmla="*/ 6697 w 20605"/>
                  <a:gd name="connsiteY29" fmla="*/ 18738 h 24232"/>
                  <a:gd name="connsiteX30" fmla="*/ 6697 w 20605"/>
                  <a:gd name="connsiteY30" fmla="*/ 18738 h 24232"/>
                  <a:gd name="connsiteX31" fmla="*/ 9616 w 20605"/>
                  <a:gd name="connsiteY31" fmla="*/ 16334 h 24232"/>
                  <a:gd name="connsiteX32" fmla="*/ 9616 w 20605"/>
                  <a:gd name="connsiteY32" fmla="*/ 16334 h 24232"/>
                  <a:gd name="connsiteX33" fmla="*/ 14081 w 20605"/>
                  <a:gd name="connsiteY33" fmla="*/ 10495 h 24232"/>
                  <a:gd name="connsiteX34" fmla="*/ 14081 w 20605"/>
                  <a:gd name="connsiteY34" fmla="*/ 10495 h 24232"/>
                  <a:gd name="connsiteX35" fmla="*/ 15626 w 20605"/>
                  <a:gd name="connsiteY35" fmla="*/ 5172 h 24232"/>
                  <a:gd name="connsiteX36" fmla="*/ 15626 w 20605"/>
                  <a:gd name="connsiteY36" fmla="*/ 5172 h 24232"/>
                  <a:gd name="connsiteX37" fmla="*/ 15626 w 20605"/>
                  <a:gd name="connsiteY37" fmla="*/ 5172 h 24232"/>
                  <a:gd name="connsiteX38" fmla="*/ 15626 w 20605"/>
                  <a:gd name="connsiteY38" fmla="*/ 5172 h 24232"/>
                  <a:gd name="connsiteX39" fmla="*/ 15454 w 20605"/>
                  <a:gd name="connsiteY39" fmla="*/ 5172 h 24232"/>
                  <a:gd name="connsiteX40" fmla="*/ 15454 w 20605"/>
                  <a:gd name="connsiteY40" fmla="*/ 5172 h 24232"/>
                  <a:gd name="connsiteX41" fmla="*/ 14596 w 20605"/>
                  <a:gd name="connsiteY41" fmla="*/ 6374 h 24232"/>
                  <a:gd name="connsiteX42" fmla="*/ 14596 w 20605"/>
                  <a:gd name="connsiteY42" fmla="*/ 6374 h 24232"/>
                  <a:gd name="connsiteX43" fmla="*/ 7040 w 20605"/>
                  <a:gd name="connsiteY43" fmla="*/ 15303 h 24232"/>
                  <a:gd name="connsiteX44" fmla="*/ 7040 w 20605"/>
                  <a:gd name="connsiteY44" fmla="*/ 15303 h 24232"/>
                  <a:gd name="connsiteX45" fmla="*/ 5151 w 20605"/>
                  <a:gd name="connsiteY45" fmla="*/ 19253 h 24232"/>
                  <a:gd name="connsiteX46" fmla="*/ 5151 w 20605"/>
                  <a:gd name="connsiteY46" fmla="*/ 19253 h 24232"/>
                  <a:gd name="connsiteX47" fmla="*/ 5838 w 20605"/>
                  <a:gd name="connsiteY47" fmla="*/ 19253 h 24232"/>
                  <a:gd name="connsiteX48" fmla="*/ 5838 w 20605"/>
                  <a:gd name="connsiteY48" fmla="*/ 19253 h 24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605" h="24232">
                    <a:moveTo>
                      <a:pt x="6182" y="21829"/>
                    </a:moveTo>
                    <a:lnTo>
                      <a:pt x="6182" y="24233"/>
                    </a:lnTo>
                    <a:cubicBezTo>
                      <a:pt x="6010" y="24061"/>
                      <a:pt x="3091" y="24404"/>
                      <a:pt x="515" y="22000"/>
                    </a:cubicBezTo>
                    <a:lnTo>
                      <a:pt x="515" y="22000"/>
                    </a:lnTo>
                    <a:cubicBezTo>
                      <a:pt x="515" y="21829"/>
                      <a:pt x="343" y="21829"/>
                      <a:pt x="172" y="21485"/>
                    </a:cubicBezTo>
                    <a:lnTo>
                      <a:pt x="172" y="21485"/>
                    </a:lnTo>
                    <a:cubicBezTo>
                      <a:pt x="172" y="21314"/>
                      <a:pt x="0" y="20970"/>
                      <a:pt x="0" y="20455"/>
                    </a:cubicBezTo>
                    <a:lnTo>
                      <a:pt x="0" y="20455"/>
                    </a:lnTo>
                    <a:lnTo>
                      <a:pt x="0" y="20455"/>
                    </a:lnTo>
                    <a:cubicBezTo>
                      <a:pt x="172" y="17879"/>
                      <a:pt x="1545" y="15647"/>
                      <a:pt x="2576" y="13243"/>
                    </a:cubicBezTo>
                    <a:lnTo>
                      <a:pt x="2576" y="13243"/>
                    </a:lnTo>
                    <a:cubicBezTo>
                      <a:pt x="4465" y="8263"/>
                      <a:pt x="9959" y="5344"/>
                      <a:pt x="10303" y="3970"/>
                    </a:cubicBezTo>
                    <a:lnTo>
                      <a:pt x="10303" y="3970"/>
                    </a:lnTo>
                    <a:cubicBezTo>
                      <a:pt x="11505" y="708"/>
                      <a:pt x="14939" y="-151"/>
                      <a:pt x="16313" y="21"/>
                    </a:cubicBezTo>
                    <a:lnTo>
                      <a:pt x="16313" y="21"/>
                    </a:lnTo>
                    <a:cubicBezTo>
                      <a:pt x="19060" y="21"/>
                      <a:pt x="20606" y="2940"/>
                      <a:pt x="20606" y="5001"/>
                    </a:cubicBezTo>
                    <a:lnTo>
                      <a:pt x="20606" y="5001"/>
                    </a:lnTo>
                    <a:cubicBezTo>
                      <a:pt x="20606" y="7233"/>
                      <a:pt x="19747" y="9637"/>
                      <a:pt x="18545" y="12041"/>
                    </a:cubicBezTo>
                    <a:lnTo>
                      <a:pt x="18545" y="12041"/>
                    </a:lnTo>
                    <a:cubicBezTo>
                      <a:pt x="15969" y="17364"/>
                      <a:pt x="10303" y="22859"/>
                      <a:pt x="6182" y="23889"/>
                    </a:cubicBezTo>
                    <a:lnTo>
                      <a:pt x="6182" y="23889"/>
                    </a:lnTo>
                    <a:lnTo>
                      <a:pt x="6182" y="21829"/>
                    </a:lnTo>
                    <a:lnTo>
                      <a:pt x="6182" y="21829"/>
                    </a:lnTo>
                    <a:close/>
                    <a:moveTo>
                      <a:pt x="4808" y="20455"/>
                    </a:moveTo>
                    <a:cubicBezTo>
                      <a:pt x="4808" y="20455"/>
                      <a:pt x="4808" y="20455"/>
                      <a:pt x="4808" y="20455"/>
                    </a:cubicBezTo>
                    <a:lnTo>
                      <a:pt x="4808" y="20455"/>
                    </a:lnTo>
                    <a:cubicBezTo>
                      <a:pt x="4808" y="20455"/>
                      <a:pt x="4808" y="20455"/>
                      <a:pt x="4808" y="20455"/>
                    </a:cubicBezTo>
                    <a:lnTo>
                      <a:pt x="4808" y="20455"/>
                    </a:lnTo>
                    <a:close/>
                    <a:moveTo>
                      <a:pt x="5838" y="19253"/>
                    </a:moveTo>
                    <a:cubicBezTo>
                      <a:pt x="6010" y="19081"/>
                      <a:pt x="6353" y="18910"/>
                      <a:pt x="6697" y="18738"/>
                    </a:cubicBezTo>
                    <a:lnTo>
                      <a:pt x="6697" y="18738"/>
                    </a:lnTo>
                    <a:cubicBezTo>
                      <a:pt x="7555" y="18223"/>
                      <a:pt x="8586" y="17364"/>
                      <a:pt x="9616" y="16334"/>
                    </a:cubicBezTo>
                    <a:lnTo>
                      <a:pt x="9616" y="16334"/>
                    </a:lnTo>
                    <a:cubicBezTo>
                      <a:pt x="11677" y="14445"/>
                      <a:pt x="13737" y="11869"/>
                      <a:pt x="14081" y="10495"/>
                    </a:cubicBezTo>
                    <a:lnTo>
                      <a:pt x="14081" y="10495"/>
                    </a:lnTo>
                    <a:cubicBezTo>
                      <a:pt x="15283" y="8263"/>
                      <a:pt x="15626" y="6202"/>
                      <a:pt x="15626" y="5172"/>
                    </a:cubicBezTo>
                    <a:lnTo>
                      <a:pt x="15626" y="5172"/>
                    </a:lnTo>
                    <a:cubicBezTo>
                      <a:pt x="15626" y="5172"/>
                      <a:pt x="15626" y="5172"/>
                      <a:pt x="15626" y="5172"/>
                    </a:cubicBezTo>
                    <a:lnTo>
                      <a:pt x="15626" y="5172"/>
                    </a:lnTo>
                    <a:cubicBezTo>
                      <a:pt x="15626" y="5172"/>
                      <a:pt x="15454" y="5172"/>
                      <a:pt x="15454" y="5172"/>
                    </a:cubicBezTo>
                    <a:lnTo>
                      <a:pt x="15454" y="5172"/>
                    </a:lnTo>
                    <a:cubicBezTo>
                      <a:pt x="15283" y="5172"/>
                      <a:pt x="15454" y="5001"/>
                      <a:pt x="14596" y="6374"/>
                    </a:cubicBezTo>
                    <a:lnTo>
                      <a:pt x="14596" y="6374"/>
                    </a:lnTo>
                    <a:cubicBezTo>
                      <a:pt x="12363" y="9980"/>
                      <a:pt x="7727" y="12384"/>
                      <a:pt x="7040" y="15303"/>
                    </a:cubicBezTo>
                    <a:lnTo>
                      <a:pt x="7040" y="15303"/>
                    </a:lnTo>
                    <a:cubicBezTo>
                      <a:pt x="6353" y="16677"/>
                      <a:pt x="5666" y="18223"/>
                      <a:pt x="5151" y="19253"/>
                    </a:cubicBezTo>
                    <a:lnTo>
                      <a:pt x="5151" y="19253"/>
                    </a:lnTo>
                    <a:cubicBezTo>
                      <a:pt x="5495" y="19253"/>
                      <a:pt x="5666" y="19253"/>
                      <a:pt x="5838" y="19253"/>
                    </a:cubicBezTo>
                    <a:lnTo>
                      <a:pt x="5838" y="192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" name="图形 7">
              <a:extLst>
                <a:ext uri="{FF2B5EF4-FFF2-40B4-BE49-F238E27FC236}">
                  <a16:creationId xmlns:a16="http://schemas.microsoft.com/office/drawing/2014/main" xmlns="" id="{8DF5F1D4-F40F-4148-AE05-2E87557C5C0D}"/>
                </a:ext>
              </a:extLst>
            </p:cNvPr>
            <p:cNvGrpSpPr/>
            <p:nvPr/>
          </p:nvGrpSpPr>
          <p:grpSpPr>
            <a:xfrm>
              <a:off x="4255051" y="3968410"/>
              <a:ext cx="26616" cy="14252"/>
              <a:chOff x="4255051" y="3968410"/>
              <a:chExt cx="26616" cy="14252"/>
            </a:xfrm>
            <a:solidFill>
              <a:srgbClr val="B4B4B4"/>
            </a:solidFill>
          </p:grpSpPr>
          <p:sp>
            <p:nvSpPr>
              <p:cNvPr id="3599" name="任意多边形: 形状 3598">
                <a:extLst>
                  <a:ext uri="{FF2B5EF4-FFF2-40B4-BE49-F238E27FC236}">
                    <a16:creationId xmlns:a16="http://schemas.microsoft.com/office/drawing/2014/main" xmlns="" id="{0E86FE69-433D-4D6B-AD91-7E2F68AB29B2}"/>
                  </a:ext>
                </a:extLst>
              </p:cNvPr>
              <p:cNvSpPr/>
              <p:nvPr/>
            </p:nvSpPr>
            <p:spPr>
              <a:xfrm>
                <a:off x="4257480" y="3970814"/>
                <a:ext cx="21783" cy="9539"/>
              </a:xfrm>
              <a:custGeom>
                <a:avLst/>
                <a:gdLst>
                  <a:gd name="connsiteX0" fmla="*/ 5470 w 21783"/>
                  <a:gd name="connsiteY0" fmla="*/ 8929 h 9539"/>
                  <a:gd name="connsiteX1" fmla="*/ 13026 w 21783"/>
                  <a:gd name="connsiteY1" fmla="*/ 8929 h 9539"/>
                  <a:gd name="connsiteX2" fmla="*/ 16803 w 21783"/>
                  <a:gd name="connsiteY2" fmla="*/ 6353 h 9539"/>
                  <a:gd name="connsiteX3" fmla="*/ 21783 w 21783"/>
                  <a:gd name="connsiteY3" fmla="*/ 2576 h 9539"/>
                  <a:gd name="connsiteX4" fmla="*/ 18005 w 21783"/>
                  <a:gd name="connsiteY4" fmla="*/ 0 h 9539"/>
                  <a:gd name="connsiteX5" fmla="*/ 11652 w 21783"/>
                  <a:gd name="connsiteY5" fmla="*/ 1374 h 9539"/>
                  <a:gd name="connsiteX6" fmla="*/ 4096 w 21783"/>
                  <a:gd name="connsiteY6" fmla="*/ 2576 h 9539"/>
                  <a:gd name="connsiteX7" fmla="*/ 319 w 21783"/>
                  <a:gd name="connsiteY7" fmla="*/ 8929 h 9539"/>
                  <a:gd name="connsiteX8" fmla="*/ 5470 w 21783"/>
                  <a:gd name="connsiteY8" fmla="*/ 8929 h 9539"/>
                  <a:gd name="connsiteX9" fmla="*/ 5470 w 21783"/>
                  <a:gd name="connsiteY9" fmla="*/ 8929 h 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83" h="9539">
                    <a:moveTo>
                      <a:pt x="5470" y="8929"/>
                    </a:moveTo>
                    <a:cubicBezTo>
                      <a:pt x="9248" y="8929"/>
                      <a:pt x="10450" y="8929"/>
                      <a:pt x="13026" y="8929"/>
                    </a:cubicBezTo>
                    <a:cubicBezTo>
                      <a:pt x="16803" y="8929"/>
                      <a:pt x="15601" y="7556"/>
                      <a:pt x="16803" y="6353"/>
                    </a:cubicBezTo>
                    <a:cubicBezTo>
                      <a:pt x="18005" y="6353"/>
                      <a:pt x="21783" y="3778"/>
                      <a:pt x="21783" y="2576"/>
                    </a:cubicBezTo>
                    <a:cubicBezTo>
                      <a:pt x="21783" y="1374"/>
                      <a:pt x="19207" y="0"/>
                      <a:pt x="18005" y="0"/>
                    </a:cubicBezTo>
                    <a:cubicBezTo>
                      <a:pt x="16803" y="0"/>
                      <a:pt x="14228" y="0"/>
                      <a:pt x="11652" y="1374"/>
                    </a:cubicBezTo>
                    <a:cubicBezTo>
                      <a:pt x="7874" y="2576"/>
                      <a:pt x="6672" y="1374"/>
                      <a:pt x="4096" y="2576"/>
                    </a:cubicBezTo>
                    <a:cubicBezTo>
                      <a:pt x="1521" y="3778"/>
                      <a:pt x="-883" y="6353"/>
                      <a:pt x="319" y="8929"/>
                    </a:cubicBezTo>
                    <a:cubicBezTo>
                      <a:pt x="490" y="10303"/>
                      <a:pt x="5470" y="8929"/>
                      <a:pt x="5470" y="8929"/>
                    </a:cubicBezTo>
                    <a:lnTo>
                      <a:pt x="5470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0" name="任意多边形: 形状 3599">
                <a:extLst>
                  <a:ext uri="{FF2B5EF4-FFF2-40B4-BE49-F238E27FC236}">
                    <a16:creationId xmlns:a16="http://schemas.microsoft.com/office/drawing/2014/main" xmlns="" id="{94243873-E9F4-4479-982C-CDA36F4E1621}"/>
                  </a:ext>
                </a:extLst>
              </p:cNvPr>
              <p:cNvSpPr/>
              <p:nvPr/>
            </p:nvSpPr>
            <p:spPr>
              <a:xfrm>
                <a:off x="4255051" y="3968410"/>
                <a:ext cx="26616" cy="14252"/>
              </a:xfrm>
              <a:custGeom>
                <a:avLst/>
                <a:gdLst>
                  <a:gd name="connsiteX0" fmla="*/ 3778 w 26616"/>
                  <a:gd name="connsiteY0" fmla="*/ 14252 h 14252"/>
                  <a:gd name="connsiteX1" fmla="*/ 687 w 26616"/>
                  <a:gd name="connsiteY1" fmla="*/ 12364 h 14252"/>
                  <a:gd name="connsiteX2" fmla="*/ 687 w 26616"/>
                  <a:gd name="connsiteY2" fmla="*/ 12364 h 14252"/>
                  <a:gd name="connsiteX3" fmla="*/ 0 w 26616"/>
                  <a:gd name="connsiteY3" fmla="*/ 9788 h 14252"/>
                  <a:gd name="connsiteX4" fmla="*/ 0 w 26616"/>
                  <a:gd name="connsiteY4" fmla="*/ 9788 h 14252"/>
                  <a:gd name="connsiteX5" fmla="*/ 5495 w 26616"/>
                  <a:gd name="connsiteY5" fmla="*/ 2748 h 14252"/>
                  <a:gd name="connsiteX6" fmla="*/ 5495 w 26616"/>
                  <a:gd name="connsiteY6" fmla="*/ 2748 h 14252"/>
                  <a:gd name="connsiteX7" fmla="*/ 9960 w 26616"/>
                  <a:gd name="connsiteY7" fmla="*/ 1889 h 14252"/>
                  <a:gd name="connsiteX8" fmla="*/ 9960 w 26616"/>
                  <a:gd name="connsiteY8" fmla="*/ 1889 h 14252"/>
                  <a:gd name="connsiteX9" fmla="*/ 13051 w 26616"/>
                  <a:gd name="connsiteY9" fmla="*/ 1545 h 14252"/>
                  <a:gd name="connsiteX10" fmla="*/ 13051 w 26616"/>
                  <a:gd name="connsiteY10" fmla="*/ 1545 h 14252"/>
                  <a:gd name="connsiteX11" fmla="*/ 20434 w 26616"/>
                  <a:gd name="connsiteY11" fmla="*/ 0 h 14252"/>
                  <a:gd name="connsiteX12" fmla="*/ 20434 w 26616"/>
                  <a:gd name="connsiteY12" fmla="*/ 0 h 14252"/>
                  <a:gd name="connsiteX13" fmla="*/ 26101 w 26616"/>
                  <a:gd name="connsiteY13" fmla="*/ 3606 h 14252"/>
                  <a:gd name="connsiteX14" fmla="*/ 26101 w 26616"/>
                  <a:gd name="connsiteY14" fmla="*/ 3606 h 14252"/>
                  <a:gd name="connsiteX15" fmla="*/ 26101 w 26616"/>
                  <a:gd name="connsiteY15" fmla="*/ 3606 h 14252"/>
                  <a:gd name="connsiteX16" fmla="*/ 26101 w 26616"/>
                  <a:gd name="connsiteY16" fmla="*/ 3606 h 14252"/>
                  <a:gd name="connsiteX17" fmla="*/ 26101 w 26616"/>
                  <a:gd name="connsiteY17" fmla="*/ 3606 h 14252"/>
                  <a:gd name="connsiteX18" fmla="*/ 26101 w 26616"/>
                  <a:gd name="connsiteY18" fmla="*/ 3606 h 14252"/>
                  <a:gd name="connsiteX19" fmla="*/ 26101 w 26616"/>
                  <a:gd name="connsiteY19" fmla="*/ 3606 h 14252"/>
                  <a:gd name="connsiteX20" fmla="*/ 26101 w 26616"/>
                  <a:gd name="connsiteY20" fmla="*/ 3606 h 14252"/>
                  <a:gd name="connsiteX21" fmla="*/ 26101 w 26616"/>
                  <a:gd name="connsiteY21" fmla="*/ 3606 h 14252"/>
                  <a:gd name="connsiteX22" fmla="*/ 26444 w 26616"/>
                  <a:gd name="connsiteY22" fmla="*/ 4980 h 14252"/>
                  <a:gd name="connsiteX23" fmla="*/ 26444 w 26616"/>
                  <a:gd name="connsiteY23" fmla="*/ 4980 h 14252"/>
                  <a:gd name="connsiteX24" fmla="*/ 26444 w 26616"/>
                  <a:gd name="connsiteY24" fmla="*/ 4636 h 14252"/>
                  <a:gd name="connsiteX25" fmla="*/ 26444 w 26616"/>
                  <a:gd name="connsiteY25" fmla="*/ 4636 h 14252"/>
                  <a:gd name="connsiteX26" fmla="*/ 26444 w 26616"/>
                  <a:gd name="connsiteY26" fmla="*/ 4980 h 14252"/>
                  <a:gd name="connsiteX27" fmla="*/ 26444 w 26616"/>
                  <a:gd name="connsiteY27" fmla="*/ 4980 h 14252"/>
                  <a:gd name="connsiteX28" fmla="*/ 26444 w 26616"/>
                  <a:gd name="connsiteY28" fmla="*/ 4980 h 14252"/>
                  <a:gd name="connsiteX29" fmla="*/ 26444 w 26616"/>
                  <a:gd name="connsiteY29" fmla="*/ 4980 h 14252"/>
                  <a:gd name="connsiteX30" fmla="*/ 26444 w 26616"/>
                  <a:gd name="connsiteY30" fmla="*/ 4980 h 14252"/>
                  <a:gd name="connsiteX31" fmla="*/ 26444 w 26616"/>
                  <a:gd name="connsiteY31" fmla="*/ 4980 h 14252"/>
                  <a:gd name="connsiteX32" fmla="*/ 22152 w 26616"/>
                  <a:gd name="connsiteY32" fmla="*/ 6353 h 14252"/>
                  <a:gd name="connsiteX33" fmla="*/ 22495 w 26616"/>
                  <a:gd name="connsiteY33" fmla="*/ 6697 h 14252"/>
                  <a:gd name="connsiteX34" fmla="*/ 22495 w 26616"/>
                  <a:gd name="connsiteY34" fmla="*/ 6697 h 14252"/>
                  <a:gd name="connsiteX35" fmla="*/ 22838 w 26616"/>
                  <a:gd name="connsiteY35" fmla="*/ 6869 h 14252"/>
                  <a:gd name="connsiteX36" fmla="*/ 22838 w 26616"/>
                  <a:gd name="connsiteY36" fmla="*/ 6869 h 14252"/>
                  <a:gd name="connsiteX37" fmla="*/ 25071 w 26616"/>
                  <a:gd name="connsiteY37" fmla="*/ 6869 h 14252"/>
                  <a:gd name="connsiteX38" fmla="*/ 25071 w 26616"/>
                  <a:gd name="connsiteY38" fmla="*/ 6869 h 14252"/>
                  <a:gd name="connsiteX39" fmla="*/ 25929 w 26616"/>
                  <a:gd name="connsiteY39" fmla="*/ 6010 h 14252"/>
                  <a:gd name="connsiteX40" fmla="*/ 25929 w 26616"/>
                  <a:gd name="connsiteY40" fmla="*/ 6010 h 14252"/>
                  <a:gd name="connsiteX41" fmla="*/ 20606 w 26616"/>
                  <a:gd name="connsiteY41" fmla="*/ 10475 h 14252"/>
                  <a:gd name="connsiteX42" fmla="*/ 20606 w 26616"/>
                  <a:gd name="connsiteY42" fmla="*/ 10475 h 14252"/>
                  <a:gd name="connsiteX43" fmla="*/ 20091 w 26616"/>
                  <a:gd name="connsiteY43" fmla="*/ 11505 h 14252"/>
                  <a:gd name="connsiteX44" fmla="*/ 20091 w 26616"/>
                  <a:gd name="connsiteY44" fmla="*/ 11505 h 14252"/>
                  <a:gd name="connsiteX45" fmla="*/ 15283 w 26616"/>
                  <a:gd name="connsiteY45" fmla="*/ 13394 h 14252"/>
                  <a:gd name="connsiteX46" fmla="*/ 15283 w 26616"/>
                  <a:gd name="connsiteY46" fmla="*/ 13394 h 14252"/>
                  <a:gd name="connsiteX47" fmla="*/ 8071 w 26616"/>
                  <a:gd name="connsiteY47" fmla="*/ 13394 h 14252"/>
                  <a:gd name="connsiteX48" fmla="*/ 8071 w 26616"/>
                  <a:gd name="connsiteY48" fmla="*/ 13394 h 14252"/>
                  <a:gd name="connsiteX49" fmla="*/ 3950 w 26616"/>
                  <a:gd name="connsiteY49" fmla="*/ 13909 h 14252"/>
                  <a:gd name="connsiteX50" fmla="*/ 3950 w 26616"/>
                  <a:gd name="connsiteY50" fmla="*/ 13909 h 14252"/>
                  <a:gd name="connsiteX51" fmla="*/ 3778 w 26616"/>
                  <a:gd name="connsiteY51" fmla="*/ 14252 h 14252"/>
                  <a:gd name="connsiteX52" fmla="*/ 3778 w 26616"/>
                  <a:gd name="connsiteY52" fmla="*/ 14252 h 14252"/>
                  <a:gd name="connsiteX53" fmla="*/ 7899 w 26616"/>
                  <a:gd name="connsiteY53" fmla="*/ 11333 h 14252"/>
                  <a:gd name="connsiteX54" fmla="*/ 7899 w 26616"/>
                  <a:gd name="connsiteY54" fmla="*/ 8929 h 14252"/>
                  <a:gd name="connsiteX55" fmla="*/ 15455 w 26616"/>
                  <a:gd name="connsiteY55" fmla="*/ 8929 h 14252"/>
                  <a:gd name="connsiteX56" fmla="*/ 15455 w 26616"/>
                  <a:gd name="connsiteY56" fmla="*/ 8929 h 14252"/>
                  <a:gd name="connsiteX57" fmla="*/ 16485 w 26616"/>
                  <a:gd name="connsiteY57" fmla="*/ 8929 h 14252"/>
                  <a:gd name="connsiteX58" fmla="*/ 16485 w 26616"/>
                  <a:gd name="connsiteY58" fmla="*/ 8929 h 14252"/>
                  <a:gd name="connsiteX59" fmla="*/ 17515 w 26616"/>
                  <a:gd name="connsiteY59" fmla="*/ 7212 h 14252"/>
                  <a:gd name="connsiteX60" fmla="*/ 17515 w 26616"/>
                  <a:gd name="connsiteY60" fmla="*/ 7212 h 14252"/>
                  <a:gd name="connsiteX61" fmla="*/ 18202 w 26616"/>
                  <a:gd name="connsiteY61" fmla="*/ 6525 h 14252"/>
                  <a:gd name="connsiteX62" fmla="*/ 19232 w 26616"/>
                  <a:gd name="connsiteY62" fmla="*/ 6525 h 14252"/>
                  <a:gd name="connsiteX63" fmla="*/ 20091 w 26616"/>
                  <a:gd name="connsiteY63" fmla="*/ 6010 h 14252"/>
                  <a:gd name="connsiteX64" fmla="*/ 20091 w 26616"/>
                  <a:gd name="connsiteY64" fmla="*/ 6010 h 14252"/>
                  <a:gd name="connsiteX65" fmla="*/ 21121 w 26616"/>
                  <a:gd name="connsiteY65" fmla="*/ 5323 h 14252"/>
                  <a:gd name="connsiteX66" fmla="*/ 21121 w 26616"/>
                  <a:gd name="connsiteY66" fmla="*/ 5323 h 14252"/>
                  <a:gd name="connsiteX67" fmla="*/ 20434 w 26616"/>
                  <a:gd name="connsiteY67" fmla="*/ 5152 h 14252"/>
                  <a:gd name="connsiteX68" fmla="*/ 20434 w 26616"/>
                  <a:gd name="connsiteY68" fmla="*/ 5152 h 14252"/>
                  <a:gd name="connsiteX69" fmla="*/ 14939 w 26616"/>
                  <a:gd name="connsiteY69" fmla="*/ 6353 h 14252"/>
                  <a:gd name="connsiteX70" fmla="*/ 14939 w 26616"/>
                  <a:gd name="connsiteY70" fmla="*/ 6353 h 14252"/>
                  <a:gd name="connsiteX71" fmla="*/ 9960 w 26616"/>
                  <a:gd name="connsiteY71" fmla="*/ 7040 h 14252"/>
                  <a:gd name="connsiteX72" fmla="*/ 9960 w 26616"/>
                  <a:gd name="connsiteY72" fmla="*/ 7040 h 14252"/>
                  <a:gd name="connsiteX73" fmla="*/ 7727 w 26616"/>
                  <a:gd name="connsiteY73" fmla="*/ 7384 h 14252"/>
                  <a:gd name="connsiteX74" fmla="*/ 7727 w 26616"/>
                  <a:gd name="connsiteY74" fmla="*/ 7384 h 14252"/>
                  <a:gd name="connsiteX75" fmla="*/ 5152 w 26616"/>
                  <a:gd name="connsiteY75" fmla="*/ 9616 h 14252"/>
                  <a:gd name="connsiteX76" fmla="*/ 5152 w 26616"/>
                  <a:gd name="connsiteY76" fmla="*/ 9616 h 14252"/>
                  <a:gd name="connsiteX77" fmla="*/ 7384 w 26616"/>
                  <a:gd name="connsiteY77" fmla="*/ 9273 h 14252"/>
                  <a:gd name="connsiteX78" fmla="*/ 7384 w 26616"/>
                  <a:gd name="connsiteY78" fmla="*/ 9273 h 14252"/>
                  <a:gd name="connsiteX79" fmla="*/ 7899 w 26616"/>
                  <a:gd name="connsiteY79" fmla="*/ 11333 h 14252"/>
                  <a:gd name="connsiteX80" fmla="*/ 7899 w 26616"/>
                  <a:gd name="connsiteY80" fmla="*/ 11333 h 14252"/>
                  <a:gd name="connsiteX81" fmla="*/ 21808 w 26616"/>
                  <a:gd name="connsiteY81" fmla="*/ 4465 h 14252"/>
                  <a:gd name="connsiteX82" fmla="*/ 21808 w 26616"/>
                  <a:gd name="connsiteY82" fmla="*/ 4465 h 14252"/>
                  <a:gd name="connsiteX83" fmla="*/ 21808 w 26616"/>
                  <a:gd name="connsiteY83" fmla="*/ 4465 h 14252"/>
                  <a:gd name="connsiteX84" fmla="*/ 21808 w 26616"/>
                  <a:gd name="connsiteY84" fmla="*/ 4465 h 14252"/>
                  <a:gd name="connsiteX85" fmla="*/ 21808 w 26616"/>
                  <a:gd name="connsiteY85" fmla="*/ 4465 h 14252"/>
                  <a:gd name="connsiteX86" fmla="*/ 26616 w 26616"/>
                  <a:gd name="connsiteY86" fmla="*/ 4980 h 14252"/>
                  <a:gd name="connsiteX87" fmla="*/ 26101 w 26616"/>
                  <a:gd name="connsiteY87" fmla="*/ 6353 h 14252"/>
                  <a:gd name="connsiteX88" fmla="*/ 26101 w 26616"/>
                  <a:gd name="connsiteY88" fmla="*/ 6353 h 14252"/>
                  <a:gd name="connsiteX89" fmla="*/ 26616 w 26616"/>
                  <a:gd name="connsiteY89" fmla="*/ 4980 h 14252"/>
                  <a:gd name="connsiteX90" fmla="*/ 26616 w 26616"/>
                  <a:gd name="connsiteY90" fmla="*/ 4980 h 14252"/>
                  <a:gd name="connsiteX91" fmla="*/ 26616 w 26616"/>
                  <a:gd name="connsiteY91" fmla="*/ 4293 h 14252"/>
                  <a:gd name="connsiteX92" fmla="*/ 26616 w 26616"/>
                  <a:gd name="connsiteY92" fmla="*/ 4636 h 14252"/>
                  <a:gd name="connsiteX93" fmla="*/ 26616 w 26616"/>
                  <a:gd name="connsiteY93" fmla="*/ 4636 h 14252"/>
                  <a:gd name="connsiteX94" fmla="*/ 26616 w 26616"/>
                  <a:gd name="connsiteY94" fmla="*/ 4636 h 14252"/>
                  <a:gd name="connsiteX95" fmla="*/ 26616 w 26616"/>
                  <a:gd name="connsiteY95" fmla="*/ 4636 h 14252"/>
                  <a:gd name="connsiteX96" fmla="*/ 26616 w 26616"/>
                  <a:gd name="connsiteY96" fmla="*/ 4293 h 14252"/>
                  <a:gd name="connsiteX97" fmla="*/ 26616 w 26616"/>
                  <a:gd name="connsiteY97" fmla="*/ 4293 h 14252"/>
                  <a:gd name="connsiteX98" fmla="*/ 26616 w 26616"/>
                  <a:gd name="connsiteY98" fmla="*/ 4121 h 14252"/>
                  <a:gd name="connsiteX99" fmla="*/ 26616 w 26616"/>
                  <a:gd name="connsiteY99" fmla="*/ 4121 h 14252"/>
                  <a:gd name="connsiteX100" fmla="*/ 26616 w 26616"/>
                  <a:gd name="connsiteY100" fmla="*/ 4121 h 14252"/>
                  <a:gd name="connsiteX101" fmla="*/ 26616 w 26616"/>
                  <a:gd name="connsiteY101" fmla="*/ 4121 h 14252"/>
                  <a:gd name="connsiteX102" fmla="*/ 26616 w 26616"/>
                  <a:gd name="connsiteY102" fmla="*/ 4121 h 14252"/>
                  <a:gd name="connsiteX103" fmla="*/ 26616 w 26616"/>
                  <a:gd name="connsiteY103" fmla="*/ 4121 h 14252"/>
                  <a:gd name="connsiteX104" fmla="*/ 26444 w 26616"/>
                  <a:gd name="connsiteY104" fmla="*/ 3778 h 14252"/>
                  <a:gd name="connsiteX105" fmla="*/ 26444 w 26616"/>
                  <a:gd name="connsiteY105" fmla="*/ 3778 h 14252"/>
                  <a:gd name="connsiteX106" fmla="*/ 26444 w 26616"/>
                  <a:gd name="connsiteY106" fmla="*/ 3778 h 14252"/>
                  <a:gd name="connsiteX107" fmla="*/ 26444 w 26616"/>
                  <a:gd name="connsiteY107" fmla="*/ 3778 h 14252"/>
                  <a:gd name="connsiteX108" fmla="*/ 26273 w 26616"/>
                  <a:gd name="connsiteY108" fmla="*/ 3434 h 14252"/>
                  <a:gd name="connsiteX109" fmla="*/ 26273 w 26616"/>
                  <a:gd name="connsiteY109" fmla="*/ 3434 h 14252"/>
                  <a:gd name="connsiteX110" fmla="*/ 26273 w 26616"/>
                  <a:gd name="connsiteY110" fmla="*/ 3434 h 14252"/>
                  <a:gd name="connsiteX111" fmla="*/ 26273 w 26616"/>
                  <a:gd name="connsiteY111" fmla="*/ 3434 h 14252"/>
                  <a:gd name="connsiteX112" fmla="*/ 26273 w 26616"/>
                  <a:gd name="connsiteY112" fmla="*/ 3434 h 1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26616" h="14252">
                    <a:moveTo>
                      <a:pt x="3778" y="14252"/>
                    </a:moveTo>
                    <a:cubicBezTo>
                      <a:pt x="2919" y="14252"/>
                      <a:pt x="1030" y="14252"/>
                      <a:pt x="687" y="12364"/>
                    </a:cubicBezTo>
                    <a:lnTo>
                      <a:pt x="687" y="12364"/>
                    </a:lnTo>
                    <a:cubicBezTo>
                      <a:pt x="344" y="11505"/>
                      <a:pt x="0" y="10646"/>
                      <a:pt x="0" y="9788"/>
                    </a:cubicBezTo>
                    <a:lnTo>
                      <a:pt x="0" y="9788"/>
                    </a:lnTo>
                    <a:cubicBezTo>
                      <a:pt x="172" y="6010"/>
                      <a:pt x="3091" y="3949"/>
                      <a:pt x="5495" y="2748"/>
                    </a:cubicBezTo>
                    <a:lnTo>
                      <a:pt x="5495" y="2748"/>
                    </a:lnTo>
                    <a:cubicBezTo>
                      <a:pt x="7212" y="1889"/>
                      <a:pt x="8929" y="1889"/>
                      <a:pt x="9960" y="1889"/>
                    </a:cubicBezTo>
                    <a:lnTo>
                      <a:pt x="9960" y="1889"/>
                    </a:lnTo>
                    <a:cubicBezTo>
                      <a:pt x="10990" y="1889"/>
                      <a:pt x="11848" y="1889"/>
                      <a:pt x="13051" y="1545"/>
                    </a:cubicBezTo>
                    <a:lnTo>
                      <a:pt x="13051" y="1545"/>
                    </a:lnTo>
                    <a:cubicBezTo>
                      <a:pt x="16141" y="0"/>
                      <a:pt x="19060" y="0"/>
                      <a:pt x="20434" y="0"/>
                    </a:cubicBezTo>
                    <a:lnTo>
                      <a:pt x="20434" y="0"/>
                    </a:lnTo>
                    <a:cubicBezTo>
                      <a:pt x="22495" y="343"/>
                      <a:pt x="24899" y="687"/>
                      <a:pt x="26101" y="3606"/>
                    </a:cubicBez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lnTo>
                      <a:pt x="26101" y="3606"/>
                    </a:lnTo>
                    <a:cubicBezTo>
                      <a:pt x="26273" y="3949"/>
                      <a:pt x="26444" y="4465"/>
                      <a:pt x="26444" y="4980"/>
                    </a:cubicBezTo>
                    <a:lnTo>
                      <a:pt x="26444" y="4980"/>
                    </a:lnTo>
                    <a:cubicBezTo>
                      <a:pt x="26444" y="4808"/>
                      <a:pt x="26444" y="4636"/>
                      <a:pt x="26444" y="4636"/>
                    </a:cubicBezTo>
                    <a:lnTo>
                      <a:pt x="26444" y="4636"/>
                    </a:lnTo>
                    <a:cubicBezTo>
                      <a:pt x="26444" y="4808"/>
                      <a:pt x="26444" y="4808"/>
                      <a:pt x="26444" y="4980"/>
                    </a:cubicBezTo>
                    <a:lnTo>
                      <a:pt x="26444" y="4980"/>
                    </a:lnTo>
                    <a:cubicBezTo>
                      <a:pt x="26444" y="4980"/>
                      <a:pt x="26444" y="4980"/>
                      <a:pt x="26444" y="4980"/>
                    </a:cubicBezTo>
                    <a:lnTo>
                      <a:pt x="26444" y="4980"/>
                    </a:lnTo>
                    <a:cubicBezTo>
                      <a:pt x="26444" y="4980"/>
                      <a:pt x="26444" y="4980"/>
                      <a:pt x="26444" y="4980"/>
                    </a:cubicBezTo>
                    <a:lnTo>
                      <a:pt x="26444" y="4980"/>
                    </a:lnTo>
                    <a:lnTo>
                      <a:pt x="22152" y="6353"/>
                    </a:lnTo>
                    <a:cubicBezTo>
                      <a:pt x="22152" y="6353"/>
                      <a:pt x="22323" y="6525"/>
                      <a:pt x="22495" y="6697"/>
                    </a:cubicBezTo>
                    <a:lnTo>
                      <a:pt x="22495" y="6697"/>
                    </a:lnTo>
                    <a:cubicBezTo>
                      <a:pt x="22495" y="6697"/>
                      <a:pt x="22667" y="6869"/>
                      <a:pt x="22838" y="6869"/>
                    </a:cubicBezTo>
                    <a:lnTo>
                      <a:pt x="22838" y="6869"/>
                    </a:lnTo>
                    <a:cubicBezTo>
                      <a:pt x="23182" y="7040"/>
                      <a:pt x="23697" y="7212"/>
                      <a:pt x="25071" y="6869"/>
                    </a:cubicBezTo>
                    <a:lnTo>
                      <a:pt x="25071" y="6869"/>
                    </a:lnTo>
                    <a:cubicBezTo>
                      <a:pt x="25414" y="6525"/>
                      <a:pt x="25757" y="6353"/>
                      <a:pt x="25929" y="6010"/>
                    </a:cubicBezTo>
                    <a:lnTo>
                      <a:pt x="25929" y="6010"/>
                    </a:lnTo>
                    <a:cubicBezTo>
                      <a:pt x="24727" y="8586"/>
                      <a:pt x="22838" y="9616"/>
                      <a:pt x="20606" y="10475"/>
                    </a:cubicBezTo>
                    <a:lnTo>
                      <a:pt x="20606" y="10475"/>
                    </a:lnTo>
                    <a:cubicBezTo>
                      <a:pt x="20606" y="10646"/>
                      <a:pt x="20434" y="10990"/>
                      <a:pt x="20091" y="11505"/>
                    </a:cubicBezTo>
                    <a:lnTo>
                      <a:pt x="20091" y="11505"/>
                    </a:lnTo>
                    <a:cubicBezTo>
                      <a:pt x="19060" y="13050"/>
                      <a:pt x="17172" y="13394"/>
                      <a:pt x="15283" y="13394"/>
                    </a:cubicBezTo>
                    <a:lnTo>
                      <a:pt x="15283" y="13394"/>
                    </a:lnTo>
                    <a:cubicBezTo>
                      <a:pt x="12879" y="13394"/>
                      <a:pt x="11505" y="13394"/>
                      <a:pt x="8071" y="13394"/>
                    </a:cubicBezTo>
                    <a:lnTo>
                      <a:pt x="8071" y="13394"/>
                    </a:lnTo>
                    <a:cubicBezTo>
                      <a:pt x="7384" y="13565"/>
                      <a:pt x="5667" y="13909"/>
                      <a:pt x="3950" y="13909"/>
                    </a:cubicBezTo>
                    <a:lnTo>
                      <a:pt x="3950" y="13909"/>
                    </a:lnTo>
                    <a:cubicBezTo>
                      <a:pt x="4121" y="14252"/>
                      <a:pt x="3950" y="14252"/>
                      <a:pt x="3778" y="14252"/>
                    </a:cubicBezTo>
                    <a:lnTo>
                      <a:pt x="3778" y="14252"/>
                    </a:lnTo>
                    <a:close/>
                    <a:moveTo>
                      <a:pt x="7899" y="11333"/>
                    </a:moveTo>
                    <a:lnTo>
                      <a:pt x="7899" y="8929"/>
                    </a:lnTo>
                    <a:cubicBezTo>
                      <a:pt x="11677" y="8929"/>
                      <a:pt x="12879" y="8929"/>
                      <a:pt x="15455" y="8929"/>
                    </a:cubicBezTo>
                    <a:lnTo>
                      <a:pt x="15455" y="8929"/>
                    </a:lnTo>
                    <a:cubicBezTo>
                      <a:pt x="15970" y="8929"/>
                      <a:pt x="16313" y="8929"/>
                      <a:pt x="16485" y="8929"/>
                    </a:cubicBezTo>
                    <a:lnTo>
                      <a:pt x="16485" y="8929"/>
                    </a:lnTo>
                    <a:cubicBezTo>
                      <a:pt x="16656" y="8586"/>
                      <a:pt x="16828" y="7899"/>
                      <a:pt x="17515" y="7212"/>
                    </a:cubicBezTo>
                    <a:lnTo>
                      <a:pt x="17515" y="7212"/>
                    </a:lnTo>
                    <a:lnTo>
                      <a:pt x="18202" y="6525"/>
                    </a:lnTo>
                    <a:lnTo>
                      <a:pt x="19232" y="6525"/>
                    </a:lnTo>
                    <a:cubicBezTo>
                      <a:pt x="19232" y="6353"/>
                      <a:pt x="19404" y="6525"/>
                      <a:pt x="20091" y="6010"/>
                    </a:cubicBezTo>
                    <a:lnTo>
                      <a:pt x="20091" y="6010"/>
                    </a:lnTo>
                    <a:cubicBezTo>
                      <a:pt x="20434" y="5838"/>
                      <a:pt x="20778" y="5495"/>
                      <a:pt x="21121" y="5323"/>
                    </a:cubicBezTo>
                    <a:lnTo>
                      <a:pt x="21121" y="5323"/>
                    </a:lnTo>
                    <a:cubicBezTo>
                      <a:pt x="20778" y="5152"/>
                      <a:pt x="20434" y="5152"/>
                      <a:pt x="20434" y="5152"/>
                    </a:cubicBezTo>
                    <a:lnTo>
                      <a:pt x="20434" y="5152"/>
                    </a:lnTo>
                    <a:cubicBezTo>
                      <a:pt x="19232" y="5152"/>
                      <a:pt x="17172" y="5152"/>
                      <a:pt x="14939" y="6353"/>
                    </a:cubicBezTo>
                    <a:lnTo>
                      <a:pt x="14939" y="6353"/>
                    </a:lnTo>
                    <a:cubicBezTo>
                      <a:pt x="12707" y="7040"/>
                      <a:pt x="10990" y="7040"/>
                      <a:pt x="9960" y="7040"/>
                    </a:cubicBezTo>
                    <a:lnTo>
                      <a:pt x="9960" y="7040"/>
                    </a:lnTo>
                    <a:cubicBezTo>
                      <a:pt x="8758" y="7040"/>
                      <a:pt x="8586" y="7040"/>
                      <a:pt x="7727" y="7384"/>
                    </a:cubicBezTo>
                    <a:lnTo>
                      <a:pt x="7727" y="7384"/>
                    </a:lnTo>
                    <a:cubicBezTo>
                      <a:pt x="6525" y="7899"/>
                      <a:pt x="5495" y="8929"/>
                      <a:pt x="5152" y="9616"/>
                    </a:cubicBezTo>
                    <a:lnTo>
                      <a:pt x="5152" y="9616"/>
                    </a:lnTo>
                    <a:cubicBezTo>
                      <a:pt x="6182" y="9444"/>
                      <a:pt x="7384" y="9273"/>
                      <a:pt x="7384" y="9273"/>
                    </a:cubicBezTo>
                    <a:lnTo>
                      <a:pt x="7384" y="9273"/>
                    </a:lnTo>
                    <a:lnTo>
                      <a:pt x="7899" y="11333"/>
                    </a:lnTo>
                    <a:lnTo>
                      <a:pt x="7899" y="11333"/>
                    </a:lnTo>
                    <a:close/>
                    <a:moveTo>
                      <a:pt x="21808" y="4465"/>
                    </a:moveTo>
                    <a:cubicBezTo>
                      <a:pt x="21808" y="4465"/>
                      <a:pt x="21808" y="4465"/>
                      <a:pt x="21808" y="4465"/>
                    </a:cubicBezTo>
                    <a:lnTo>
                      <a:pt x="21808" y="4465"/>
                    </a:lnTo>
                    <a:lnTo>
                      <a:pt x="21808" y="4465"/>
                    </a:lnTo>
                    <a:lnTo>
                      <a:pt x="21808" y="4465"/>
                    </a:lnTo>
                    <a:close/>
                    <a:moveTo>
                      <a:pt x="26616" y="4980"/>
                    </a:moveTo>
                    <a:cubicBezTo>
                      <a:pt x="26616" y="5323"/>
                      <a:pt x="26616" y="5838"/>
                      <a:pt x="26101" y="6353"/>
                    </a:cubicBezTo>
                    <a:lnTo>
                      <a:pt x="26101" y="6353"/>
                    </a:lnTo>
                    <a:cubicBezTo>
                      <a:pt x="26444" y="6010"/>
                      <a:pt x="26616" y="5495"/>
                      <a:pt x="26616" y="4980"/>
                    </a:cubicBezTo>
                    <a:lnTo>
                      <a:pt x="26616" y="4980"/>
                    </a:lnTo>
                    <a:close/>
                    <a:moveTo>
                      <a:pt x="26616" y="4293"/>
                    </a:moveTo>
                    <a:cubicBezTo>
                      <a:pt x="26616" y="4293"/>
                      <a:pt x="26616" y="4465"/>
                      <a:pt x="26616" y="4636"/>
                    </a:cubicBezTo>
                    <a:lnTo>
                      <a:pt x="26616" y="4636"/>
                    </a:lnTo>
                    <a:lnTo>
                      <a:pt x="26616" y="4636"/>
                    </a:lnTo>
                    <a:lnTo>
                      <a:pt x="26616" y="4636"/>
                    </a:lnTo>
                    <a:cubicBezTo>
                      <a:pt x="26616" y="4465"/>
                      <a:pt x="26616" y="4293"/>
                      <a:pt x="26616" y="4293"/>
                    </a:cubicBezTo>
                    <a:lnTo>
                      <a:pt x="26616" y="4293"/>
                    </a:lnTo>
                    <a:close/>
                    <a:moveTo>
                      <a:pt x="26616" y="4121"/>
                    </a:moveTo>
                    <a:lnTo>
                      <a:pt x="26616" y="4121"/>
                    </a:lnTo>
                    <a:cubicBezTo>
                      <a:pt x="26444" y="4121"/>
                      <a:pt x="26616" y="4121"/>
                      <a:pt x="26616" y="4121"/>
                    </a:cubicBezTo>
                    <a:lnTo>
                      <a:pt x="26616" y="4121"/>
                    </a:lnTo>
                    <a:cubicBezTo>
                      <a:pt x="26616" y="4121"/>
                      <a:pt x="26616" y="4121"/>
                      <a:pt x="26616" y="4121"/>
                    </a:cubicBezTo>
                    <a:lnTo>
                      <a:pt x="26616" y="4121"/>
                    </a:lnTo>
                    <a:close/>
                    <a:moveTo>
                      <a:pt x="26444" y="3778"/>
                    </a:moveTo>
                    <a:lnTo>
                      <a:pt x="26444" y="3778"/>
                    </a:lnTo>
                    <a:cubicBezTo>
                      <a:pt x="26444" y="3949"/>
                      <a:pt x="26444" y="3949"/>
                      <a:pt x="26444" y="3778"/>
                    </a:cubicBezTo>
                    <a:lnTo>
                      <a:pt x="26444" y="3778"/>
                    </a:lnTo>
                    <a:close/>
                    <a:moveTo>
                      <a:pt x="26273" y="3434"/>
                    </a:moveTo>
                    <a:lnTo>
                      <a:pt x="26273" y="3434"/>
                    </a:lnTo>
                    <a:lnTo>
                      <a:pt x="26273" y="3434"/>
                    </a:lnTo>
                    <a:lnTo>
                      <a:pt x="26273" y="3434"/>
                    </a:lnTo>
                    <a:lnTo>
                      <a:pt x="26273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" name="图形 7">
              <a:extLst>
                <a:ext uri="{FF2B5EF4-FFF2-40B4-BE49-F238E27FC236}">
                  <a16:creationId xmlns:a16="http://schemas.microsoft.com/office/drawing/2014/main" xmlns="" id="{DE89D12A-1090-4694-B876-7C2C9AD48469}"/>
                </a:ext>
              </a:extLst>
            </p:cNvPr>
            <p:cNvGrpSpPr/>
            <p:nvPr/>
          </p:nvGrpSpPr>
          <p:grpSpPr>
            <a:xfrm>
              <a:off x="4185135" y="3987470"/>
              <a:ext cx="21835" cy="17686"/>
              <a:chOff x="4185135" y="3987470"/>
              <a:chExt cx="21835" cy="17686"/>
            </a:xfrm>
            <a:solidFill>
              <a:srgbClr val="B4B4B4"/>
            </a:solidFill>
          </p:grpSpPr>
          <p:sp>
            <p:nvSpPr>
              <p:cNvPr id="3597" name="任意多边形: 形状 3596">
                <a:extLst>
                  <a:ext uri="{FF2B5EF4-FFF2-40B4-BE49-F238E27FC236}">
                    <a16:creationId xmlns:a16="http://schemas.microsoft.com/office/drawing/2014/main" xmlns="" id="{8775F817-5174-48EF-977F-850AAE0D0250}"/>
                  </a:ext>
                </a:extLst>
              </p:cNvPr>
              <p:cNvSpPr/>
              <p:nvPr/>
            </p:nvSpPr>
            <p:spPr>
              <a:xfrm>
                <a:off x="4187738" y="3990046"/>
                <a:ext cx="16639" cy="12707"/>
              </a:xfrm>
              <a:custGeom>
                <a:avLst/>
                <a:gdLst>
                  <a:gd name="connsiteX0" fmla="*/ 3606 w 16639"/>
                  <a:gd name="connsiteY0" fmla="*/ 12707 h 12707"/>
                  <a:gd name="connsiteX1" fmla="*/ 11162 w 16639"/>
                  <a:gd name="connsiteY1" fmla="*/ 7556 h 12707"/>
                  <a:gd name="connsiteX2" fmla="*/ 16141 w 16639"/>
                  <a:gd name="connsiteY2" fmla="*/ 2576 h 12707"/>
                  <a:gd name="connsiteX3" fmla="*/ 14939 w 16639"/>
                  <a:gd name="connsiteY3" fmla="*/ 0 h 12707"/>
                  <a:gd name="connsiteX4" fmla="*/ 6182 w 16639"/>
                  <a:gd name="connsiteY4" fmla="*/ 2576 h 12707"/>
                  <a:gd name="connsiteX5" fmla="*/ 1202 w 16639"/>
                  <a:gd name="connsiteY5" fmla="*/ 5152 h 12707"/>
                  <a:gd name="connsiteX6" fmla="*/ 0 w 16639"/>
                  <a:gd name="connsiteY6" fmla="*/ 11505 h 12707"/>
                  <a:gd name="connsiteX7" fmla="*/ 3606 w 16639"/>
                  <a:gd name="connsiteY7" fmla="*/ 12707 h 12707"/>
                  <a:gd name="connsiteX8" fmla="*/ 3606 w 16639"/>
                  <a:gd name="connsiteY8" fmla="*/ 12707 h 1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39" h="12707">
                    <a:moveTo>
                      <a:pt x="3606" y="12707"/>
                    </a:moveTo>
                    <a:cubicBezTo>
                      <a:pt x="6182" y="10131"/>
                      <a:pt x="9960" y="8929"/>
                      <a:pt x="11162" y="7556"/>
                    </a:cubicBezTo>
                    <a:cubicBezTo>
                      <a:pt x="13737" y="6353"/>
                      <a:pt x="13737" y="3778"/>
                      <a:pt x="16141" y="2576"/>
                    </a:cubicBezTo>
                    <a:cubicBezTo>
                      <a:pt x="17343" y="1374"/>
                      <a:pt x="16141" y="0"/>
                      <a:pt x="14939" y="0"/>
                    </a:cubicBezTo>
                    <a:cubicBezTo>
                      <a:pt x="12364" y="1202"/>
                      <a:pt x="9960" y="1202"/>
                      <a:pt x="6182" y="2576"/>
                    </a:cubicBezTo>
                    <a:cubicBezTo>
                      <a:pt x="2404" y="3778"/>
                      <a:pt x="2404" y="3778"/>
                      <a:pt x="1202" y="5152"/>
                    </a:cubicBezTo>
                    <a:cubicBezTo>
                      <a:pt x="1202" y="7727"/>
                      <a:pt x="0" y="10303"/>
                      <a:pt x="0" y="11505"/>
                    </a:cubicBezTo>
                    <a:cubicBezTo>
                      <a:pt x="1030" y="12707"/>
                      <a:pt x="3606" y="12707"/>
                      <a:pt x="3606" y="12707"/>
                    </a:cubicBezTo>
                    <a:lnTo>
                      <a:pt x="3606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8" name="任意多边形: 形状 3597">
                <a:extLst>
                  <a:ext uri="{FF2B5EF4-FFF2-40B4-BE49-F238E27FC236}">
                    <a16:creationId xmlns:a16="http://schemas.microsoft.com/office/drawing/2014/main" xmlns="" id="{610017C4-A621-412F-B67F-C140719F2A7D}"/>
                  </a:ext>
                </a:extLst>
              </p:cNvPr>
              <p:cNvSpPr/>
              <p:nvPr/>
            </p:nvSpPr>
            <p:spPr>
              <a:xfrm>
                <a:off x="4185135" y="3987470"/>
                <a:ext cx="21835" cy="17686"/>
              </a:xfrm>
              <a:custGeom>
                <a:avLst/>
                <a:gdLst>
                  <a:gd name="connsiteX0" fmla="*/ 6209 w 21835"/>
                  <a:gd name="connsiteY0" fmla="*/ 17687 h 17686"/>
                  <a:gd name="connsiteX1" fmla="*/ 543 w 21835"/>
                  <a:gd name="connsiteY1" fmla="*/ 15454 h 17686"/>
                  <a:gd name="connsiteX2" fmla="*/ 543 w 21835"/>
                  <a:gd name="connsiteY2" fmla="*/ 15454 h 17686"/>
                  <a:gd name="connsiteX3" fmla="*/ 28 w 21835"/>
                  <a:gd name="connsiteY3" fmla="*/ 13909 h 17686"/>
                  <a:gd name="connsiteX4" fmla="*/ 28 w 21835"/>
                  <a:gd name="connsiteY4" fmla="*/ 13909 h 17686"/>
                  <a:gd name="connsiteX5" fmla="*/ 1229 w 21835"/>
                  <a:gd name="connsiteY5" fmla="*/ 7556 h 17686"/>
                  <a:gd name="connsiteX6" fmla="*/ 1229 w 21835"/>
                  <a:gd name="connsiteY6" fmla="*/ 7556 h 17686"/>
                  <a:gd name="connsiteX7" fmla="*/ 1229 w 21835"/>
                  <a:gd name="connsiteY7" fmla="*/ 7384 h 17686"/>
                  <a:gd name="connsiteX8" fmla="*/ 1229 w 21835"/>
                  <a:gd name="connsiteY8" fmla="*/ 6525 h 17686"/>
                  <a:gd name="connsiteX9" fmla="*/ 1916 w 21835"/>
                  <a:gd name="connsiteY9" fmla="*/ 5838 h 17686"/>
                  <a:gd name="connsiteX10" fmla="*/ 7926 w 21835"/>
                  <a:gd name="connsiteY10" fmla="*/ 2747 h 17686"/>
                  <a:gd name="connsiteX11" fmla="*/ 7926 w 21835"/>
                  <a:gd name="connsiteY11" fmla="*/ 2747 h 17686"/>
                  <a:gd name="connsiteX12" fmla="*/ 16341 w 21835"/>
                  <a:gd name="connsiteY12" fmla="*/ 343 h 17686"/>
                  <a:gd name="connsiteX13" fmla="*/ 16341 w 21835"/>
                  <a:gd name="connsiteY13" fmla="*/ 343 h 17686"/>
                  <a:gd name="connsiteX14" fmla="*/ 16856 w 21835"/>
                  <a:gd name="connsiteY14" fmla="*/ 0 h 17686"/>
                  <a:gd name="connsiteX15" fmla="*/ 17543 w 21835"/>
                  <a:gd name="connsiteY15" fmla="*/ 0 h 17686"/>
                  <a:gd name="connsiteX16" fmla="*/ 21836 w 21835"/>
                  <a:gd name="connsiteY16" fmla="*/ 3949 h 17686"/>
                  <a:gd name="connsiteX17" fmla="*/ 21836 w 21835"/>
                  <a:gd name="connsiteY17" fmla="*/ 3949 h 17686"/>
                  <a:gd name="connsiteX18" fmla="*/ 19947 w 21835"/>
                  <a:gd name="connsiteY18" fmla="*/ 7212 h 17686"/>
                  <a:gd name="connsiteX19" fmla="*/ 19947 w 21835"/>
                  <a:gd name="connsiteY19" fmla="*/ 7212 h 17686"/>
                  <a:gd name="connsiteX20" fmla="*/ 15654 w 21835"/>
                  <a:gd name="connsiteY20" fmla="*/ 11848 h 17686"/>
                  <a:gd name="connsiteX21" fmla="*/ 15654 w 21835"/>
                  <a:gd name="connsiteY21" fmla="*/ 11848 h 17686"/>
                  <a:gd name="connsiteX22" fmla="*/ 8098 w 21835"/>
                  <a:gd name="connsiteY22" fmla="*/ 17000 h 17686"/>
                  <a:gd name="connsiteX23" fmla="*/ 8098 w 21835"/>
                  <a:gd name="connsiteY23" fmla="*/ 17000 h 17686"/>
                  <a:gd name="connsiteX24" fmla="*/ 7411 w 21835"/>
                  <a:gd name="connsiteY24" fmla="*/ 17687 h 17686"/>
                  <a:gd name="connsiteX25" fmla="*/ 6209 w 21835"/>
                  <a:gd name="connsiteY25" fmla="*/ 17687 h 17686"/>
                  <a:gd name="connsiteX26" fmla="*/ 6209 w 21835"/>
                  <a:gd name="connsiteY26" fmla="*/ 17687 h 17686"/>
                  <a:gd name="connsiteX27" fmla="*/ 6209 w 21835"/>
                  <a:gd name="connsiteY27" fmla="*/ 15283 h 17686"/>
                  <a:gd name="connsiteX28" fmla="*/ 6209 w 21835"/>
                  <a:gd name="connsiteY28" fmla="*/ 12879 h 17686"/>
                  <a:gd name="connsiteX29" fmla="*/ 6209 w 21835"/>
                  <a:gd name="connsiteY29" fmla="*/ 15283 h 17686"/>
                  <a:gd name="connsiteX30" fmla="*/ 6209 w 21835"/>
                  <a:gd name="connsiteY30" fmla="*/ 15283 h 17686"/>
                  <a:gd name="connsiteX31" fmla="*/ 5351 w 21835"/>
                  <a:gd name="connsiteY31" fmla="*/ 12707 h 17686"/>
                  <a:gd name="connsiteX32" fmla="*/ 12563 w 21835"/>
                  <a:gd name="connsiteY32" fmla="*/ 7899 h 17686"/>
                  <a:gd name="connsiteX33" fmla="*/ 12563 w 21835"/>
                  <a:gd name="connsiteY33" fmla="*/ 7899 h 17686"/>
                  <a:gd name="connsiteX34" fmla="*/ 14108 w 21835"/>
                  <a:gd name="connsiteY34" fmla="*/ 6010 h 17686"/>
                  <a:gd name="connsiteX35" fmla="*/ 14108 w 21835"/>
                  <a:gd name="connsiteY35" fmla="*/ 6010 h 17686"/>
                  <a:gd name="connsiteX36" fmla="*/ 9300 w 21835"/>
                  <a:gd name="connsiteY36" fmla="*/ 7212 h 17686"/>
                  <a:gd name="connsiteX37" fmla="*/ 9300 w 21835"/>
                  <a:gd name="connsiteY37" fmla="*/ 7212 h 17686"/>
                  <a:gd name="connsiteX38" fmla="*/ 5866 w 21835"/>
                  <a:gd name="connsiteY38" fmla="*/ 8586 h 17686"/>
                  <a:gd name="connsiteX39" fmla="*/ 5866 w 21835"/>
                  <a:gd name="connsiteY39" fmla="*/ 8586 h 17686"/>
                  <a:gd name="connsiteX40" fmla="*/ 5007 w 21835"/>
                  <a:gd name="connsiteY40" fmla="*/ 12535 h 17686"/>
                  <a:gd name="connsiteX41" fmla="*/ 5007 w 21835"/>
                  <a:gd name="connsiteY41" fmla="*/ 12535 h 17686"/>
                  <a:gd name="connsiteX42" fmla="*/ 5351 w 21835"/>
                  <a:gd name="connsiteY42" fmla="*/ 12707 h 17686"/>
                  <a:gd name="connsiteX43" fmla="*/ 5351 w 21835"/>
                  <a:gd name="connsiteY43" fmla="*/ 12707 h 1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1835" h="17686">
                    <a:moveTo>
                      <a:pt x="6209" y="17687"/>
                    </a:moveTo>
                    <a:cubicBezTo>
                      <a:pt x="6038" y="17515"/>
                      <a:pt x="3118" y="17858"/>
                      <a:pt x="543" y="15454"/>
                    </a:cubicBezTo>
                    <a:lnTo>
                      <a:pt x="543" y="15454"/>
                    </a:lnTo>
                    <a:cubicBezTo>
                      <a:pt x="543" y="15454"/>
                      <a:pt x="-144" y="14252"/>
                      <a:pt x="28" y="13909"/>
                    </a:cubicBezTo>
                    <a:lnTo>
                      <a:pt x="28" y="13909"/>
                    </a:lnTo>
                    <a:cubicBezTo>
                      <a:pt x="199" y="11505"/>
                      <a:pt x="1401" y="9444"/>
                      <a:pt x="1229" y="7556"/>
                    </a:cubicBezTo>
                    <a:lnTo>
                      <a:pt x="1229" y="7556"/>
                    </a:lnTo>
                    <a:lnTo>
                      <a:pt x="1229" y="7384"/>
                    </a:lnTo>
                    <a:lnTo>
                      <a:pt x="1229" y="6525"/>
                    </a:lnTo>
                    <a:lnTo>
                      <a:pt x="1916" y="5838"/>
                    </a:lnTo>
                    <a:cubicBezTo>
                      <a:pt x="3118" y="4465"/>
                      <a:pt x="4321" y="3778"/>
                      <a:pt x="7926" y="2747"/>
                    </a:cubicBezTo>
                    <a:lnTo>
                      <a:pt x="7926" y="2747"/>
                    </a:lnTo>
                    <a:cubicBezTo>
                      <a:pt x="12048" y="1374"/>
                      <a:pt x="14623" y="1374"/>
                      <a:pt x="16341" y="343"/>
                    </a:cubicBezTo>
                    <a:lnTo>
                      <a:pt x="16341" y="343"/>
                    </a:lnTo>
                    <a:lnTo>
                      <a:pt x="16856" y="0"/>
                    </a:lnTo>
                    <a:lnTo>
                      <a:pt x="17543" y="0"/>
                    </a:lnTo>
                    <a:cubicBezTo>
                      <a:pt x="19431" y="0"/>
                      <a:pt x="21492" y="1202"/>
                      <a:pt x="21836" y="3949"/>
                    </a:cubicBezTo>
                    <a:lnTo>
                      <a:pt x="21836" y="3949"/>
                    </a:lnTo>
                    <a:cubicBezTo>
                      <a:pt x="21836" y="4980"/>
                      <a:pt x="21320" y="6010"/>
                      <a:pt x="19947" y="7212"/>
                    </a:cubicBezTo>
                    <a:lnTo>
                      <a:pt x="19947" y="7212"/>
                    </a:lnTo>
                    <a:cubicBezTo>
                      <a:pt x="18745" y="7384"/>
                      <a:pt x="18745" y="9960"/>
                      <a:pt x="15654" y="11848"/>
                    </a:cubicBezTo>
                    <a:lnTo>
                      <a:pt x="15654" y="11848"/>
                    </a:lnTo>
                    <a:cubicBezTo>
                      <a:pt x="13421" y="13909"/>
                      <a:pt x="10159" y="14768"/>
                      <a:pt x="8098" y="17000"/>
                    </a:cubicBezTo>
                    <a:lnTo>
                      <a:pt x="8098" y="17000"/>
                    </a:lnTo>
                    <a:lnTo>
                      <a:pt x="7411" y="17687"/>
                    </a:lnTo>
                    <a:lnTo>
                      <a:pt x="6209" y="17687"/>
                    </a:lnTo>
                    <a:lnTo>
                      <a:pt x="6209" y="17687"/>
                    </a:lnTo>
                    <a:close/>
                    <a:moveTo>
                      <a:pt x="6209" y="15283"/>
                    </a:moveTo>
                    <a:lnTo>
                      <a:pt x="6209" y="12879"/>
                    </a:lnTo>
                    <a:lnTo>
                      <a:pt x="6209" y="15283"/>
                    </a:lnTo>
                    <a:lnTo>
                      <a:pt x="6209" y="15283"/>
                    </a:lnTo>
                    <a:close/>
                    <a:moveTo>
                      <a:pt x="5351" y="12707"/>
                    </a:moveTo>
                    <a:cubicBezTo>
                      <a:pt x="8270" y="10303"/>
                      <a:pt x="11876" y="8929"/>
                      <a:pt x="12563" y="7899"/>
                    </a:cubicBezTo>
                    <a:lnTo>
                      <a:pt x="12563" y="7899"/>
                    </a:lnTo>
                    <a:cubicBezTo>
                      <a:pt x="13250" y="7727"/>
                      <a:pt x="13593" y="7040"/>
                      <a:pt x="14108" y="6010"/>
                    </a:cubicBezTo>
                    <a:lnTo>
                      <a:pt x="14108" y="6010"/>
                    </a:lnTo>
                    <a:cubicBezTo>
                      <a:pt x="12563" y="6353"/>
                      <a:pt x="11189" y="6697"/>
                      <a:pt x="9300" y="7212"/>
                    </a:cubicBezTo>
                    <a:lnTo>
                      <a:pt x="9300" y="7212"/>
                    </a:lnTo>
                    <a:cubicBezTo>
                      <a:pt x="6381" y="8242"/>
                      <a:pt x="6209" y="8242"/>
                      <a:pt x="5866" y="8586"/>
                    </a:cubicBezTo>
                    <a:lnTo>
                      <a:pt x="5866" y="8586"/>
                    </a:lnTo>
                    <a:cubicBezTo>
                      <a:pt x="5694" y="10131"/>
                      <a:pt x="5351" y="11505"/>
                      <a:pt x="5007" y="12535"/>
                    </a:cubicBezTo>
                    <a:lnTo>
                      <a:pt x="5007" y="12535"/>
                    </a:lnTo>
                    <a:cubicBezTo>
                      <a:pt x="5179" y="12707"/>
                      <a:pt x="5179" y="12707"/>
                      <a:pt x="5351" y="12707"/>
                    </a:cubicBezTo>
                    <a:lnTo>
                      <a:pt x="5351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" name="图形 7">
              <a:extLst>
                <a:ext uri="{FF2B5EF4-FFF2-40B4-BE49-F238E27FC236}">
                  <a16:creationId xmlns:a16="http://schemas.microsoft.com/office/drawing/2014/main" xmlns="" id="{675CCD06-BA85-48E6-9700-40CDA31C71B3}"/>
                </a:ext>
              </a:extLst>
            </p:cNvPr>
            <p:cNvGrpSpPr/>
            <p:nvPr/>
          </p:nvGrpSpPr>
          <p:grpSpPr>
            <a:xfrm>
              <a:off x="4167819" y="3868986"/>
              <a:ext cx="12878" cy="42585"/>
              <a:chOff x="4167819" y="3868986"/>
              <a:chExt cx="12878" cy="42585"/>
            </a:xfrm>
            <a:solidFill>
              <a:srgbClr val="B4B4B4"/>
            </a:solidFill>
          </p:grpSpPr>
          <p:sp>
            <p:nvSpPr>
              <p:cNvPr id="3595" name="任意多边形: 形状 3594">
                <a:extLst>
                  <a:ext uri="{FF2B5EF4-FFF2-40B4-BE49-F238E27FC236}">
                    <a16:creationId xmlns:a16="http://schemas.microsoft.com/office/drawing/2014/main" xmlns="" id="{77B599C8-3CD8-4E8B-939B-69CAE2912056}"/>
                  </a:ext>
                </a:extLst>
              </p:cNvPr>
              <p:cNvSpPr/>
              <p:nvPr/>
            </p:nvSpPr>
            <p:spPr>
              <a:xfrm>
                <a:off x="4170304" y="3871332"/>
                <a:ext cx="8162" cy="37858"/>
              </a:xfrm>
              <a:custGeom>
                <a:avLst/>
                <a:gdLst>
                  <a:gd name="connsiteX0" fmla="*/ 1808 w 8162"/>
                  <a:gd name="connsiteY0" fmla="*/ 37492 h 37858"/>
                  <a:gd name="connsiteX1" fmla="*/ 8162 w 8162"/>
                  <a:gd name="connsiteY1" fmla="*/ 31139 h 37858"/>
                  <a:gd name="connsiteX2" fmla="*/ 6788 w 8162"/>
                  <a:gd name="connsiteY2" fmla="*/ 13280 h 37858"/>
                  <a:gd name="connsiteX3" fmla="*/ 7990 w 8162"/>
                  <a:gd name="connsiteY3" fmla="*/ 1775 h 37858"/>
                  <a:gd name="connsiteX4" fmla="*/ 3011 w 8162"/>
                  <a:gd name="connsiteY4" fmla="*/ 573 h 37858"/>
                  <a:gd name="connsiteX5" fmla="*/ 607 w 8162"/>
                  <a:gd name="connsiteY5" fmla="*/ 9503 h 37858"/>
                  <a:gd name="connsiteX6" fmla="*/ 607 w 8162"/>
                  <a:gd name="connsiteY6" fmla="*/ 31139 h 37858"/>
                  <a:gd name="connsiteX7" fmla="*/ 1808 w 8162"/>
                  <a:gd name="connsiteY7" fmla="*/ 37492 h 37858"/>
                  <a:gd name="connsiteX8" fmla="*/ 1808 w 8162"/>
                  <a:gd name="connsiteY8" fmla="*/ 37492 h 3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62" h="37858">
                    <a:moveTo>
                      <a:pt x="1808" y="37492"/>
                    </a:moveTo>
                    <a:cubicBezTo>
                      <a:pt x="4384" y="36290"/>
                      <a:pt x="6788" y="33715"/>
                      <a:pt x="8162" y="31139"/>
                    </a:cubicBezTo>
                    <a:cubicBezTo>
                      <a:pt x="8162" y="28563"/>
                      <a:pt x="5586" y="21008"/>
                      <a:pt x="6788" y="13280"/>
                    </a:cubicBezTo>
                    <a:cubicBezTo>
                      <a:pt x="6788" y="6927"/>
                      <a:pt x="7990" y="4351"/>
                      <a:pt x="7990" y="1775"/>
                    </a:cubicBezTo>
                    <a:cubicBezTo>
                      <a:pt x="7990" y="573"/>
                      <a:pt x="4213" y="-800"/>
                      <a:pt x="3011" y="573"/>
                    </a:cubicBezTo>
                    <a:cubicBezTo>
                      <a:pt x="1808" y="1775"/>
                      <a:pt x="607" y="6927"/>
                      <a:pt x="607" y="9503"/>
                    </a:cubicBezTo>
                    <a:cubicBezTo>
                      <a:pt x="607" y="10705"/>
                      <a:pt x="607" y="25987"/>
                      <a:pt x="607" y="31139"/>
                    </a:cubicBezTo>
                    <a:cubicBezTo>
                      <a:pt x="-767" y="36290"/>
                      <a:pt x="435" y="38866"/>
                      <a:pt x="1808" y="37492"/>
                    </a:cubicBezTo>
                    <a:lnTo>
                      <a:pt x="1808" y="374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6" name="任意多边形: 形状 3595">
                <a:extLst>
                  <a:ext uri="{FF2B5EF4-FFF2-40B4-BE49-F238E27FC236}">
                    <a16:creationId xmlns:a16="http://schemas.microsoft.com/office/drawing/2014/main" xmlns="" id="{7162874D-7269-4D73-8B0D-C3EF2E0C4F7D}"/>
                  </a:ext>
                </a:extLst>
              </p:cNvPr>
              <p:cNvSpPr/>
              <p:nvPr/>
            </p:nvSpPr>
            <p:spPr>
              <a:xfrm>
                <a:off x="4167819" y="3868986"/>
                <a:ext cx="12878" cy="42585"/>
              </a:xfrm>
              <a:custGeom>
                <a:avLst/>
                <a:gdLst>
                  <a:gd name="connsiteX0" fmla="*/ 0 w 12878"/>
                  <a:gd name="connsiteY0" fmla="*/ 37262 h 42585"/>
                  <a:gd name="connsiteX1" fmla="*/ 515 w 12878"/>
                  <a:gd name="connsiteY1" fmla="*/ 33485 h 42585"/>
                  <a:gd name="connsiteX2" fmla="*/ 515 w 12878"/>
                  <a:gd name="connsiteY2" fmla="*/ 33485 h 42585"/>
                  <a:gd name="connsiteX3" fmla="*/ 687 w 12878"/>
                  <a:gd name="connsiteY3" fmla="*/ 13051 h 42585"/>
                  <a:gd name="connsiteX4" fmla="*/ 687 w 12878"/>
                  <a:gd name="connsiteY4" fmla="*/ 13051 h 42585"/>
                  <a:gd name="connsiteX5" fmla="*/ 344 w 12878"/>
                  <a:gd name="connsiteY5" fmla="*/ 11848 h 42585"/>
                  <a:gd name="connsiteX6" fmla="*/ 344 w 12878"/>
                  <a:gd name="connsiteY6" fmla="*/ 11848 h 42585"/>
                  <a:gd name="connsiteX7" fmla="*/ 344 w 12878"/>
                  <a:gd name="connsiteY7" fmla="*/ 11848 h 42585"/>
                  <a:gd name="connsiteX8" fmla="*/ 3435 w 12878"/>
                  <a:gd name="connsiteY8" fmla="*/ 1374 h 42585"/>
                  <a:gd name="connsiteX9" fmla="*/ 3435 w 12878"/>
                  <a:gd name="connsiteY9" fmla="*/ 1374 h 42585"/>
                  <a:gd name="connsiteX10" fmla="*/ 6869 w 12878"/>
                  <a:gd name="connsiteY10" fmla="*/ 0 h 42585"/>
                  <a:gd name="connsiteX11" fmla="*/ 6869 w 12878"/>
                  <a:gd name="connsiteY11" fmla="*/ 0 h 42585"/>
                  <a:gd name="connsiteX12" fmla="*/ 12192 w 12878"/>
                  <a:gd name="connsiteY12" fmla="*/ 2748 h 42585"/>
                  <a:gd name="connsiteX13" fmla="*/ 12192 w 12878"/>
                  <a:gd name="connsiteY13" fmla="*/ 2748 h 42585"/>
                  <a:gd name="connsiteX14" fmla="*/ 12192 w 12878"/>
                  <a:gd name="connsiteY14" fmla="*/ 2748 h 42585"/>
                  <a:gd name="connsiteX15" fmla="*/ 12192 w 12878"/>
                  <a:gd name="connsiteY15" fmla="*/ 2748 h 42585"/>
                  <a:gd name="connsiteX16" fmla="*/ 12192 w 12878"/>
                  <a:gd name="connsiteY16" fmla="*/ 2748 h 42585"/>
                  <a:gd name="connsiteX17" fmla="*/ 12192 w 12878"/>
                  <a:gd name="connsiteY17" fmla="*/ 2748 h 42585"/>
                  <a:gd name="connsiteX18" fmla="*/ 12192 w 12878"/>
                  <a:gd name="connsiteY18" fmla="*/ 2748 h 42585"/>
                  <a:gd name="connsiteX19" fmla="*/ 12192 w 12878"/>
                  <a:gd name="connsiteY19" fmla="*/ 2748 h 42585"/>
                  <a:gd name="connsiteX20" fmla="*/ 12192 w 12878"/>
                  <a:gd name="connsiteY20" fmla="*/ 2748 h 42585"/>
                  <a:gd name="connsiteX21" fmla="*/ 12192 w 12878"/>
                  <a:gd name="connsiteY21" fmla="*/ 2748 h 42585"/>
                  <a:gd name="connsiteX22" fmla="*/ 12192 w 12878"/>
                  <a:gd name="connsiteY22" fmla="*/ 2748 h 42585"/>
                  <a:gd name="connsiteX23" fmla="*/ 12192 w 12878"/>
                  <a:gd name="connsiteY23" fmla="*/ 2748 h 42585"/>
                  <a:gd name="connsiteX24" fmla="*/ 12535 w 12878"/>
                  <a:gd name="connsiteY24" fmla="*/ 3263 h 42585"/>
                  <a:gd name="connsiteX25" fmla="*/ 12535 w 12878"/>
                  <a:gd name="connsiteY25" fmla="*/ 3263 h 42585"/>
                  <a:gd name="connsiteX26" fmla="*/ 12707 w 12878"/>
                  <a:gd name="connsiteY26" fmla="*/ 4121 h 42585"/>
                  <a:gd name="connsiteX27" fmla="*/ 12707 w 12878"/>
                  <a:gd name="connsiteY27" fmla="*/ 4121 h 42585"/>
                  <a:gd name="connsiteX28" fmla="*/ 12707 w 12878"/>
                  <a:gd name="connsiteY28" fmla="*/ 4121 h 42585"/>
                  <a:gd name="connsiteX29" fmla="*/ 12707 w 12878"/>
                  <a:gd name="connsiteY29" fmla="*/ 4121 h 42585"/>
                  <a:gd name="connsiteX30" fmla="*/ 12707 w 12878"/>
                  <a:gd name="connsiteY30" fmla="*/ 4121 h 42585"/>
                  <a:gd name="connsiteX31" fmla="*/ 12707 w 12878"/>
                  <a:gd name="connsiteY31" fmla="*/ 4121 h 42585"/>
                  <a:gd name="connsiteX32" fmla="*/ 12707 w 12878"/>
                  <a:gd name="connsiteY32" fmla="*/ 4121 h 42585"/>
                  <a:gd name="connsiteX33" fmla="*/ 11505 w 12878"/>
                  <a:gd name="connsiteY33" fmla="*/ 15455 h 42585"/>
                  <a:gd name="connsiteX34" fmla="*/ 11505 w 12878"/>
                  <a:gd name="connsiteY34" fmla="*/ 15455 h 42585"/>
                  <a:gd name="connsiteX35" fmla="*/ 9960 w 12878"/>
                  <a:gd name="connsiteY35" fmla="*/ 15455 h 42585"/>
                  <a:gd name="connsiteX36" fmla="*/ 11505 w 12878"/>
                  <a:gd name="connsiteY36" fmla="*/ 16141 h 42585"/>
                  <a:gd name="connsiteX37" fmla="*/ 11162 w 12878"/>
                  <a:gd name="connsiteY37" fmla="*/ 20091 h 42585"/>
                  <a:gd name="connsiteX38" fmla="*/ 11162 w 12878"/>
                  <a:gd name="connsiteY38" fmla="*/ 20091 h 42585"/>
                  <a:gd name="connsiteX39" fmla="*/ 12879 w 12878"/>
                  <a:gd name="connsiteY39" fmla="*/ 33485 h 42585"/>
                  <a:gd name="connsiteX40" fmla="*/ 12879 w 12878"/>
                  <a:gd name="connsiteY40" fmla="*/ 33485 h 42585"/>
                  <a:gd name="connsiteX41" fmla="*/ 12879 w 12878"/>
                  <a:gd name="connsiteY41" fmla="*/ 34172 h 42585"/>
                  <a:gd name="connsiteX42" fmla="*/ 12707 w 12878"/>
                  <a:gd name="connsiteY42" fmla="*/ 34687 h 42585"/>
                  <a:gd name="connsiteX43" fmla="*/ 5667 w 12878"/>
                  <a:gd name="connsiteY43" fmla="*/ 41899 h 42585"/>
                  <a:gd name="connsiteX44" fmla="*/ 5667 w 12878"/>
                  <a:gd name="connsiteY44" fmla="*/ 41899 h 42585"/>
                  <a:gd name="connsiteX45" fmla="*/ 3435 w 12878"/>
                  <a:gd name="connsiteY45" fmla="*/ 42586 h 42585"/>
                  <a:gd name="connsiteX46" fmla="*/ 3435 w 12878"/>
                  <a:gd name="connsiteY46" fmla="*/ 42586 h 42585"/>
                  <a:gd name="connsiteX47" fmla="*/ 0 w 12878"/>
                  <a:gd name="connsiteY47" fmla="*/ 37262 h 42585"/>
                  <a:gd name="connsiteX48" fmla="*/ 0 w 12878"/>
                  <a:gd name="connsiteY48" fmla="*/ 37262 h 42585"/>
                  <a:gd name="connsiteX49" fmla="*/ 4121 w 12878"/>
                  <a:gd name="connsiteY49" fmla="*/ 39838 h 42585"/>
                  <a:gd name="connsiteX50" fmla="*/ 3606 w 12878"/>
                  <a:gd name="connsiteY50" fmla="*/ 38980 h 42585"/>
                  <a:gd name="connsiteX51" fmla="*/ 3435 w 12878"/>
                  <a:gd name="connsiteY51" fmla="*/ 38980 h 42585"/>
                  <a:gd name="connsiteX52" fmla="*/ 4121 w 12878"/>
                  <a:gd name="connsiteY52" fmla="*/ 39838 h 42585"/>
                  <a:gd name="connsiteX53" fmla="*/ 4121 w 12878"/>
                  <a:gd name="connsiteY53" fmla="*/ 39838 h 42585"/>
                  <a:gd name="connsiteX54" fmla="*/ 3606 w 12878"/>
                  <a:gd name="connsiteY54" fmla="*/ 38980 h 42585"/>
                  <a:gd name="connsiteX55" fmla="*/ 3606 w 12878"/>
                  <a:gd name="connsiteY55" fmla="*/ 38636 h 42585"/>
                  <a:gd name="connsiteX56" fmla="*/ 3606 w 12878"/>
                  <a:gd name="connsiteY56" fmla="*/ 38980 h 42585"/>
                  <a:gd name="connsiteX57" fmla="*/ 3606 w 12878"/>
                  <a:gd name="connsiteY57" fmla="*/ 38980 h 42585"/>
                  <a:gd name="connsiteX58" fmla="*/ 5323 w 12878"/>
                  <a:gd name="connsiteY58" fmla="*/ 11333 h 42585"/>
                  <a:gd name="connsiteX59" fmla="*/ 5323 w 12878"/>
                  <a:gd name="connsiteY59" fmla="*/ 12020 h 42585"/>
                  <a:gd name="connsiteX60" fmla="*/ 5323 w 12878"/>
                  <a:gd name="connsiteY60" fmla="*/ 34172 h 42585"/>
                  <a:gd name="connsiteX61" fmla="*/ 5323 w 12878"/>
                  <a:gd name="connsiteY61" fmla="*/ 34172 h 42585"/>
                  <a:gd name="connsiteX62" fmla="*/ 4980 w 12878"/>
                  <a:gd name="connsiteY62" fmla="*/ 36576 h 42585"/>
                  <a:gd name="connsiteX63" fmla="*/ 4980 w 12878"/>
                  <a:gd name="connsiteY63" fmla="*/ 36576 h 42585"/>
                  <a:gd name="connsiteX64" fmla="*/ 8071 w 12878"/>
                  <a:gd name="connsiteY64" fmla="*/ 32969 h 42585"/>
                  <a:gd name="connsiteX65" fmla="*/ 8071 w 12878"/>
                  <a:gd name="connsiteY65" fmla="*/ 32969 h 42585"/>
                  <a:gd name="connsiteX66" fmla="*/ 6525 w 12878"/>
                  <a:gd name="connsiteY66" fmla="*/ 20091 h 42585"/>
                  <a:gd name="connsiteX67" fmla="*/ 6525 w 12878"/>
                  <a:gd name="connsiteY67" fmla="*/ 20091 h 42585"/>
                  <a:gd name="connsiteX68" fmla="*/ 6869 w 12878"/>
                  <a:gd name="connsiteY68" fmla="*/ 16141 h 42585"/>
                  <a:gd name="connsiteX69" fmla="*/ 6869 w 12878"/>
                  <a:gd name="connsiteY69" fmla="*/ 16141 h 42585"/>
                  <a:gd name="connsiteX70" fmla="*/ 6869 w 12878"/>
                  <a:gd name="connsiteY70" fmla="*/ 15626 h 42585"/>
                  <a:gd name="connsiteX71" fmla="*/ 6869 w 12878"/>
                  <a:gd name="connsiteY71" fmla="*/ 15626 h 42585"/>
                  <a:gd name="connsiteX72" fmla="*/ 8071 w 12878"/>
                  <a:gd name="connsiteY72" fmla="*/ 5152 h 42585"/>
                  <a:gd name="connsiteX73" fmla="*/ 8071 w 12878"/>
                  <a:gd name="connsiteY73" fmla="*/ 5152 h 42585"/>
                  <a:gd name="connsiteX74" fmla="*/ 7212 w 12878"/>
                  <a:gd name="connsiteY74" fmla="*/ 4980 h 42585"/>
                  <a:gd name="connsiteX75" fmla="*/ 7212 w 12878"/>
                  <a:gd name="connsiteY75" fmla="*/ 4980 h 42585"/>
                  <a:gd name="connsiteX76" fmla="*/ 5323 w 12878"/>
                  <a:gd name="connsiteY76" fmla="*/ 11333 h 42585"/>
                  <a:gd name="connsiteX77" fmla="*/ 5323 w 12878"/>
                  <a:gd name="connsiteY77" fmla="*/ 11333 h 42585"/>
                  <a:gd name="connsiteX78" fmla="*/ 5323 w 12878"/>
                  <a:gd name="connsiteY78" fmla="*/ 11333 h 42585"/>
                  <a:gd name="connsiteX79" fmla="*/ 5323 w 12878"/>
                  <a:gd name="connsiteY79" fmla="*/ 11333 h 42585"/>
                  <a:gd name="connsiteX80" fmla="*/ 4980 w 12878"/>
                  <a:gd name="connsiteY80" fmla="*/ 13051 h 42585"/>
                  <a:gd name="connsiteX81" fmla="*/ 5152 w 12878"/>
                  <a:gd name="connsiteY81" fmla="*/ 12707 h 42585"/>
                  <a:gd name="connsiteX82" fmla="*/ 5152 w 12878"/>
                  <a:gd name="connsiteY82" fmla="*/ 12707 h 42585"/>
                  <a:gd name="connsiteX83" fmla="*/ 4980 w 12878"/>
                  <a:gd name="connsiteY83" fmla="*/ 13051 h 42585"/>
                  <a:gd name="connsiteX84" fmla="*/ 4980 w 12878"/>
                  <a:gd name="connsiteY84" fmla="*/ 13051 h 42585"/>
                  <a:gd name="connsiteX85" fmla="*/ 4980 w 12878"/>
                  <a:gd name="connsiteY85" fmla="*/ 13051 h 42585"/>
                  <a:gd name="connsiteX86" fmla="*/ 4980 w 12878"/>
                  <a:gd name="connsiteY86" fmla="*/ 13051 h 42585"/>
                  <a:gd name="connsiteX87" fmla="*/ 5323 w 12878"/>
                  <a:gd name="connsiteY87" fmla="*/ 11848 h 42585"/>
                  <a:gd name="connsiteX88" fmla="*/ 5152 w 12878"/>
                  <a:gd name="connsiteY88" fmla="*/ 12535 h 42585"/>
                  <a:gd name="connsiteX89" fmla="*/ 5152 w 12878"/>
                  <a:gd name="connsiteY89" fmla="*/ 12535 h 42585"/>
                  <a:gd name="connsiteX90" fmla="*/ 5323 w 12878"/>
                  <a:gd name="connsiteY90" fmla="*/ 11677 h 42585"/>
                  <a:gd name="connsiteX91" fmla="*/ 5323 w 12878"/>
                  <a:gd name="connsiteY91" fmla="*/ 11677 h 42585"/>
                  <a:gd name="connsiteX92" fmla="*/ 5323 w 12878"/>
                  <a:gd name="connsiteY92" fmla="*/ 11848 h 42585"/>
                  <a:gd name="connsiteX93" fmla="*/ 5323 w 12878"/>
                  <a:gd name="connsiteY93" fmla="*/ 11848 h 42585"/>
                  <a:gd name="connsiteX94" fmla="*/ 10475 w 12878"/>
                  <a:gd name="connsiteY94" fmla="*/ 6697 h 42585"/>
                  <a:gd name="connsiteX95" fmla="*/ 10647 w 12878"/>
                  <a:gd name="connsiteY95" fmla="*/ 6697 h 42585"/>
                  <a:gd name="connsiteX96" fmla="*/ 10475 w 12878"/>
                  <a:gd name="connsiteY96" fmla="*/ 6697 h 42585"/>
                  <a:gd name="connsiteX97" fmla="*/ 10475 w 12878"/>
                  <a:gd name="connsiteY97" fmla="*/ 6697 h 42585"/>
                  <a:gd name="connsiteX98" fmla="*/ 10475 w 12878"/>
                  <a:gd name="connsiteY98" fmla="*/ 6697 h 42585"/>
                  <a:gd name="connsiteX99" fmla="*/ 10475 w 12878"/>
                  <a:gd name="connsiteY99" fmla="*/ 6697 h 42585"/>
                  <a:gd name="connsiteX100" fmla="*/ 9101 w 12878"/>
                  <a:gd name="connsiteY100" fmla="*/ 2232 h 42585"/>
                  <a:gd name="connsiteX101" fmla="*/ 9444 w 12878"/>
                  <a:gd name="connsiteY101" fmla="*/ 2061 h 42585"/>
                  <a:gd name="connsiteX102" fmla="*/ 9444 w 12878"/>
                  <a:gd name="connsiteY102" fmla="*/ 2061 h 42585"/>
                  <a:gd name="connsiteX103" fmla="*/ 9101 w 12878"/>
                  <a:gd name="connsiteY103" fmla="*/ 2232 h 42585"/>
                  <a:gd name="connsiteX104" fmla="*/ 9101 w 12878"/>
                  <a:gd name="connsiteY104" fmla="*/ 2232 h 42585"/>
                  <a:gd name="connsiteX105" fmla="*/ 12364 w 12878"/>
                  <a:gd name="connsiteY105" fmla="*/ 2919 h 42585"/>
                  <a:gd name="connsiteX106" fmla="*/ 12364 w 12878"/>
                  <a:gd name="connsiteY106" fmla="*/ 2919 h 42585"/>
                  <a:gd name="connsiteX107" fmla="*/ 12364 w 12878"/>
                  <a:gd name="connsiteY107" fmla="*/ 2919 h 42585"/>
                  <a:gd name="connsiteX108" fmla="*/ 12364 w 12878"/>
                  <a:gd name="connsiteY108" fmla="*/ 2919 h 42585"/>
                  <a:gd name="connsiteX109" fmla="*/ 12707 w 12878"/>
                  <a:gd name="connsiteY109" fmla="*/ 3435 h 42585"/>
                  <a:gd name="connsiteX110" fmla="*/ 12707 w 12878"/>
                  <a:gd name="connsiteY110" fmla="*/ 3435 h 42585"/>
                  <a:gd name="connsiteX111" fmla="*/ 12364 w 12878"/>
                  <a:gd name="connsiteY111" fmla="*/ 2919 h 42585"/>
                  <a:gd name="connsiteX112" fmla="*/ 12364 w 12878"/>
                  <a:gd name="connsiteY112" fmla="*/ 2919 h 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12878" h="42585">
                    <a:moveTo>
                      <a:pt x="0" y="37262"/>
                    </a:moveTo>
                    <a:cubicBezTo>
                      <a:pt x="0" y="35889"/>
                      <a:pt x="172" y="34515"/>
                      <a:pt x="515" y="33485"/>
                    </a:cubicBezTo>
                    <a:lnTo>
                      <a:pt x="515" y="33485"/>
                    </a:lnTo>
                    <a:cubicBezTo>
                      <a:pt x="515" y="28505"/>
                      <a:pt x="515" y="13222"/>
                      <a:pt x="687" y="13051"/>
                    </a:cubicBezTo>
                    <a:lnTo>
                      <a:pt x="687" y="13051"/>
                    </a:lnTo>
                    <a:cubicBezTo>
                      <a:pt x="687" y="12707"/>
                      <a:pt x="344" y="13051"/>
                      <a:pt x="344" y="11848"/>
                    </a:cubicBezTo>
                    <a:lnTo>
                      <a:pt x="344" y="11848"/>
                    </a:lnTo>
                    <a:lnTo>
                      <a:pt x="344" y="11848"/>
                    </a:lnTo>
                    <a:cubicBezTo>
                      <a:pt x="515" y="8414"/>
                      <a:pt x="1374" y="3950"/>
                      <a:pt x="3435" y="1374"/>
                    </a:cubicBezTo>
                    <a:lnTo>
                      <a:pt x="3435" y="1374"/>
                    </a:lnTo>
                    <a:cubicBezTo>
                      <a:pt x="4636" y="0"/>
                      <a:pt x="6010" y="0"/>
                      <a:pt x="6869" y="0"/>
                    </a:cubicBezTo>
                    <a:lnTo>
                      <a:pt x="6869" y="0"/>
                    </a:lnTo>
                    <a:cubicBezTo>
                      <a:pt x="8758" y="344"/>
                      <a:pt x="10990" y="172"/>
                      <a:pt x="12192" y="2748"/>
                    </a:cubicBezTo>
                    <a:lnTo>
                      <a:pt x="12192" y="2748"/>
                    </a:lnTo>
                    <a:cubicBezTo>
                      <a:pt x="12192" y="2748"/>
                      <a:pt x="12192" y="2748"/>
                      <a:pt x="12192" y="2748"/>
                    </a:cubicBezTo>
                    <a:lnTo>
                      <a:pt x="12192" y="2748"/>
                    </a:lnTo>
                    <a:lnTo>
                      <a:pt x="12192" y="2748"/>
                    </a:lnTo>
                    <a:cubicBezTo>
                      <a:pt x="12192" y="2748"/>
                      <a:pt x="12192" y="2748"/>
                      <a:pt x="12192" y="2748"/>
                    </a:cubicBezTo>
                    <a:lnTo>
                      <a:pt x="12192" y="2748"/>
                    </a:lnTo>
                    <a:lnTo>
                      <a:pt x="12192" y="2748"/>
                    </a:lnTo>
                    <a:lnTo>
                      <a:pt x="12192" y="2748"/>
                    </a:lnTo>
                    <a:lnTo>
                      <a:pt x="12192" y="2748"/>
                    </a:lnTo>
                    <a:cubicBezTo>
                      <a:pt x="12192" y="2748"/>
                      <a:pt x="12192" y="2748"/>
                      <a:pt x="12192" y="2748"/>
                    </a:cubicBezTo>
                    <a:lnTo>
                      <a:pt x="12192" y="2748"/>
                    </a:lnTo>
                    <a:cubicBezTo>
                      <a:pt x="12364" y="2919"/>
                      <a:pt x="12364" y="3091"/>
                      <a:pt x="12535" y="3263"/>
                    </a:cubicBezTo>
                    <a:lnTo>
                      <a:pt x="12535" y="3263"/>
                    </a:lnTo>
                    <a:cubicBezTo>
                      <a:pt x="12707" y="3606"/>
                      <a:pt x="12707" y="3950"/>
                      <a:pt x="12707" y="4121"/>
                    </a:cubicBezTo>
                    <a:lnTo>
                      <a:pt x="12707" y="4121"/>
                    </a:lnTo>
                    <a:cubicBezTo>
                      <a:pt x="12707" y="4121"/>
                      <a:pt x="12707" y="4121"/>
                      <a:pt x="12707" y="4121"/>
                    </a:cubicBezTo>
                    <a:lnTo>
                      <a:pt x="12707" y="4121"/>
                    </a:lnTo>
                    <a:lnTo>
                      <a:pt x="12707" y="4121"/>
                    </a:lnTo>
                    <a:lnTo>
                      <a:pt x="12707" y="4121"/>
                    </a:lnTo>
                    <a:lnTo>
                      <a:pt x="12707" y="4121"/>
                    </a:lnTo>
                    <a:cubicBezTo>
                      <a:pt x="12535" y="7384"/>
                      <a:pt x="11505" y="9444"/>
                      <a:pt x="11505" y="15455"/>
                    </a:cubicBezTo>
                    <a:lnTo>
                      <a:pt x="11505" y="15455"/>
                    </a:lnTo>
                    <a:lnTo>
                      <a:pt x="9960" y="15455"/>
                    </a:lnTo>
                    <a:lnTo>
                      <a:pt x="11505" y="16141"/>
                    </a:lnTo>
                    <a:cubicBezTo>
                      <a:pt x="11333" y="17343"/>
                      <a:pt x="11162" y="18717"/>
                      <a:pt x="11162" y="20091"/>
                    </a:cubicBezTo>
                    <a:lnTo>
                      <a:pt x="11162" y="20091"/>
                    </a:lnTo>
                    <a:cubicBezTo>
                      <a:pt x="11162" y="25757"/>
                      <a:pt x="12707" y="30565"/>
                      <a:pt x="12879" y="33485"/>
                    </a:cubicBezTo>
                    <a:lnTo>
                      <a:pt x="12879" y="33485"/>
                    </a:lnTo>
                    <a:lnTo>
                      <a:pt x="12879" y="34172"/>
                    </a:lnTo>
                    <a:lnTo>
                      <a:pt x="12707" y="34687"/>
                    </a:lnTo>
                    <a:cubicBezTo>
                      <a:pt x="11162" y="37606"/>
                      <a:pt x="8586" y="40353"/>
                      <a:pt x="5667" y="41899"/>
                    </a:cubicBezTo>
                    <a:lnTo>
                      <a:pt x="5667" y="41899"/>
                    </a:lnTo>
                    <a:cubicBezTo>
                      <a:pt x="5152" y="42242"/>
                      <a:pt x="4465" y="42586"/>
                      <a:pt x="3435" y="42586"/>
                    </a:cubicBezTo>
                    <a:lnTo>
                      <a:pt x="3435" y="42586"/>
                    </a:lnTo>
                    <a:cubicBezTo>
                      <a:pt x="0" y="41899"/>
                      <a:pt x="172" y="39323"/>
                      <a:pt x="0" y="37262"/>
                    </a:cubicBezTo>
                    <a:lnTo>
                      <a:pt x="0" y="37262"/>
                    </a:lnTo>
                    <a:close/>
                    <a:moveTo>
                      <a:pt x="4121" y="39838"/>
                    </a:moveTo>
                    <a:lnTo>
                      <a:pt x="3606" y="38980"/>
                    </a:lnTo>
                    <a:lnTo>
                      <a:pt x="3435" y="38980"/>
                    </a:lnTo>
                    <a:lnTo>
                      <a:pt x="4121" y="39838"/>
                    </a:lnTo>
                    <a:lnTo>
                      <a:pt x="4121" y="39838"/>
                    </a:lnTo>
                    <a:close/>
                    <a:moveTo>
                      <a:pt x="3606" y="38980"/>
                    </a:moveTo>
                    <a:lnTo>
                      <a:pt x="3606" y="38636"/>
                    </a:lnTo>
                    <a:lnTo>
                      <a:pt x="3606" y="38980"/>
                    </a:lnTo>
                    <a:lnTo>
                      <a:pt x="3606" y="38980"/>
                    </a:lnTo>
                    <a:close/>
                    <a:moveTo>
                      <a:pt x="5323" y="11333"/>
                    </a:moveTo>
                    <a:lnTo>
                      <a:pt x="5323" y="12020"/>
                    </a:lnTo>
                    <a:cubicBezTo>
                      <a:pt x="5323" y="13222"/>
                      <a:pt x="5323" y="28505"/>
                      <a:pt x="5323" y="34172"/>
                    </a:cubicBezTo>
                    <a:lnTo>
                      <a:pt x="5323" y="34172"/>
                    </a:lnTo>
                    <a:cubicBezTo>
                      <a:pt x="5152" y="35030"/>
                      <a:pt x="4980" y="35889"/>
                      <a:pt x="4980" y="36576"/>
                    </a:cubicBezTo>
                    <a:lnTo>
                      <a:pt x="4980" y="36576"/>
                    </a:lnTo>
                    <a:cubicBezTo>
                      <a:pt x="6182" y="35545"/>
                      <a:pt x="7384" y="34172"/>
                      <a:pt x="8071" y="32969"/>
                    </a:cubicBezTo>
                    <a:lnTo>
                      <a:pt x="8071" y="32969"/>
                    </a:lnTo>
                    <a:cubicBezTo>
                      <a:pt x="7899" y="31081"/>
                      <a:pt x="6525" y="25757"/>
                      <a:pt x="6525" y="20091"/>
                    </a:cubicBezTo>
                    <a:lnTo>
                      <a:pt x="6525" y="20091"/>
                    </a:lnTo>
                    <a:cubicBezTo>
                      <a:pt x="6525" y="18545"/>
                      <a:pt x="6525" y="16828"/>
                      <a:pt x="6869" y="16141"/>
                    </a:cubicBezTo>
                    <a:lnTo>
                      <a:pt x="6869" y="16141"/>
                    </a:lnTo>
                    <a:cubicBezTo>
                      <a:pt x="6869" y="16141"/>
                      <a:pt x="6869" y="15970"/>
                      <a:pt x="6869" y="15626"/>
                    </a:cubicBezTo>
                    <a:lnTo>
                      <a:pt x="6869" y="15626"/>
                    </a:lnTo>
                    <a:cubicBezTo>
                      <a:pt x="6869" y="10131"/>
                      <a:pt x="7727" y="7040"/>
                      <a:pt x="8071" y="5152"/>
                    </a:cubicBezTo>
                    <a:lnTo>
                      <a:pt x="8071" y="5152"/>
                    </a:lnTo>
                    <a:cubicBezTo>
                      <a:pt x="7727" y="4980"/>
                      <a:pt x="7384" y="4980"/>
                      <a:pt x="7212" y="4980"/>
                    </a:cubicBezTo>
                    <a:lnTo>
                      <a:pt x="7212" y="4980"/>
                    </a:lnTo>
                    <a:cubicBezTo>
                      <a:pt x="6525" y="5667"/>
                      <a:pt x="5323" y="9273"/>
                      <a:pt x="5323" y="11333"/>
                    </a:cubicBezTo>
                    <a:lnTo>
                      <a:pt x="5323" y="11333"/>
                    </a:lnTo>
                    <a:lnTo>
                      <a:pt x="5323" y="11333"/>
                    </a:lnTo>
                    <a:lnTo>
                      <a:pt x="5323" y="11333"/>
                    </a:lnTo>
                    <a:close/>
                    <a:moveTo>
                      <a:pt x="4980" y="13051"/>
                    </a:moveTo>
                    <a:cubicBezTo>
                      <a:pt x="4980" y="12879"/>
                      <a:pt x="5152" y="12879"/>
                      <a:pt x="5152" y="12707"/>
                    </a:cubicBezTo>
                    <a:lnTo>
                      <a:pt x="5152" y="12707"/>
                    </a:lnTo>
                    <a:cubicBezTo>
                      <a:pt x="5152" y="12707"/>
                      <a:pt x="5152" y="12879"/>
                      <a:pt x="4980" y="13051"/>
                    </a:cubicBezTo>
                    <a:lnTo>
                      <a:pt x="4980" y="13051"/>
                    </a:lnTo>
                    <a:lnTo>
                      <a:pt x="4980" y="13051"/>
                    </a:lnTo>
                    <a:lnTo>
                      <a:pt x="4980" y="13051"/>
                    </a:lnTo>
                    <a:close/>
                    <a:moveTo>
                      <a:pt x="5323" y="11848"/>
                    </a:moveTo>
                    <a:cubicBezTo>
                      <a:pt x="5323" y="12020"/>
                      <a:pt x="5323" y="12364"/>
                      <a:pt x="5152" y="12535"/>
                    </a:cubicBezTo>
                    <a:lnTo>
                      <a:pt x="5152" y="12535"/>
                    </a:lnTo>
                    <a:cubicBezTo>
                      <a:pt x="5323" y="12020"/>
                      <a:pt x="5323" y="11848"/>
                      <a:pt x="5323" y="11677"/>
                    </a:cubicBezTo>
                    <a:lnTo>
                      <a:pt x="5323" y="11677"/>
                    </a:lnTo>
                    <a:cubicBezTo>
                      <a:pt x="5323" y="11677"/>
                      <a:pt x="5323" y="11848"/>
                      <a:pt x="5323" y="11848"/>
                    </a:cubicBezTo>
                    <a:lnTo>
                      <a:pt x="5323" y="11848"/>
                    </a:lnTo>
                    <a:close/>
                    <a:moveTo>
                      <a:pt x="10475" y="6697"/>
                    </a:moveTo>
                    <a:lnTo>
                      <a:pt x="10647" y="6697"/>
                    </a:lnTo>
                    <a:cubicBezTo>
                      <a:pt x="10647" y="6697"/>
                      <a:pt x="10647" y="6697"/>
                      <a:pt x="10475" y="6697"/>
                    </a:cubicBezTo>
                    <a:lnTo>
                      <a:pt x="10475" y="6697"/>
                    </a:lnTo>
                    <a:lnTo>
                      <a:pt x="10475" y="6697"/>
                    </a:lnTo>
                    <a:lnTo>
                      <a:pt x="10475" y="6697"/>
                    </a:lnTo>
                    <a:close/>
                    <a:moveTo>
                      <a:pt x="9101" y="2232"/>
                    </a:moveTo>
                    <a:cubicBezTo>
                      <a:pt x="9273" y="2232"/>
                      <a:pt x="9273" y="2061"/>
                      <a:pt x="9444" y="2061"/>
                    </a:cubicBezTo>
                    <a:lnTo>
                      <a:pt x="9444" y="2061"/>
                    </a:lnTo>
                    <a:cubicBezTo>
                      <a:pt x="9273" y="2061"/>
                      <a:pt x="9101" y="2232"/>
                      <a:pt x="9101" y="2232"/>
                    </a:cubicBezTo>
                    <a:lnTo>
                      <a:pt x="9101" y="2232"/>
                    </a:lnTo>
                    <a:close/>
                    <a:moveTo>
                      <a:pt x="12364" y="2919"/>
                    </a:moveTo>
                    <a:cubicBezTo>
                      <a:pt x="12364" y="2919"/>
                      <a:pt x="12364" y="2748"/>
                      <a:pt x="12364" y="2919"/>
                    </a:cubicBezTo>
                    <a:lnTo>
                      <a:pt x="12364" y="2919"/>
                    </a:lnTo>
                    <a:lnTo>
                      <a:pt x="12364" y="2919"/>
                    </a:lnTo>
                    <a:cubicBezTo>
                      <a:pt x="12535" y="3091"/>
                      <a:pt x="12535" y="3263"/>
                      <a:pt x="12707" y="3435"/>
                    </a:cubicBezTo>
                    <a:lnTo>
                      <a:pt x="12707" y="3435"/>
                    </a:lnTo>
                    <a:cubicBezTo>
                      <a:pt x="12535" y="3091"/>
                      <a:pt x="12535" y="2919"/>
                      <a:pt x="12364" y="2919"/>
                    </a:cubicBezTo>
                    <a:lnTo>
                      <a:pt x="12364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" name="图形 7">
              <a:extLst>
                <a:ext uri="{FF2B5EF4-FFF2-40B4-BE49-F238E27FC236}">
                  <a16:creationId xmlns:a16="http://schemas.microsoft.com/office/drawing/2014/main" xmlns="" id="{F915E9F3-C4DB-455A-B66A-5842E57671A2}"/>
                </a:ext>
              </a:extLst>
            </p:cNvPr>
            <p:cNvGrpSpPr/>
            <p:nvPr/>
          </p:nvGrpSpPr>
          <p:grpSpPr>
            <a:xfrm>
              <a:off x="4154769" y="3874996"/>
              <a:ext cx="15111" cy="27474"/>
              <a:chOff x="4154769" y="3874996"/>
              <a:chExt cx="15111" cy="27474"/>
            </a:xfrm>
            <a:solidFill>
              <a:srgbClr val="B4B4B4"/>
            </a:solidFill>
          </p:grpSpPr>
          <p:sp>
            <p:nvSpPr>
              <p:cNvPr id="3593" name="任意多边形: 形状 3592">
                <a:extLst>
                  <a:ext uri="{FF2B5EF4-FFF2-40B4-BE49-F238E27FC236}">
                    <a16:creationId xmlns:a16="http://schemas.microsoft.com/office/drawing/2014/main" xmlns="" id="{DE1C01F7-7086-4037-A342-44356720DB25}"/>
                  </a:ext>
                </a:extLst>
              </p:cNvPr>
              <p:cNvSpPr/>
              <p:nvPr/>
            </p:nvSpPr>
            <p:spPr>
              <a:xfrm>
                <a:off x="4157005" y="3877720"/>
                <a:ext cx="10281" cy="22346"/>
              </a:xfrm>
              <a:custGeom>
                <a:avLst/>
                <a:gdLst>
                  <a:gd name="connsiteX0" fmla="*/ 3602 w 10281"/>
                  <a:gd name="connsiteY0" fmla="*/ 22347 h 22346"/>
                  <a:gd name="connsiteX1" fmla="*/ 8582 w 10281"/>
                  <a:gd name="connsiteY1" fmla="*/ 17195 h 22346"/>
                  <a:gd name="connsiteX2" fmla="*/ 9784 w 10281"/>
                  <a:gd name="connsiteY2" fmla="*/ 3286 h 22346"/>
                  <a:gd name="connsiteX3" fmla="*/ 7208 w 10281"/>
                  <a:gd name="connsiteY3" fmla="*/ 711 h 22346"/>
                  <a:gd name="connsiteX4" fmla="*/ 3430 w 10281"/>
                  <a:gd name="connsiteY4" fmla="*/ 7064 h 22346"/>
                  <a:gd name="connsiteX5" fmla="*/ 855 w 10281"/>
                  <a:gd name="connsiteY5" fmla="*/ 15993 h 22346"/>
                  <a:gd name="connsiteX6" fmla="*/ 3602 w 10281"/>
                  <a:gd name="connsiteY6" fmla="*/ 22347 h 22346"/>
                  <a:gd name="connsiteX7" fmla="*/ 3602 w 10281"/>
                  <a:gd name="connsiteY7" fmla="*/ 22347 h 2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1" h="22346">
                    <a:moveTo>
                      <a:pt x="3602" y="22347"/>
                    </a:moveTo>
                    <a:cubicBezTo>
                      <a:pt x="4804" y="22347"/>
                      <a:pt x="8582" y="18569"/>
                      <a:pt x="8582" y="17195"/>
                    </a:cubicBezTo>
                    <a:cubicBezTo>
                      <a:pt x="9784" y="15993"/>
                      <a:pt x="10986" y="5690"/>
                      <a:pt x="9784" y="3286"/>
                    </a:cubicBezTo>
                    <a:cubicBezTo>
                      <a:pt x="9784" y="-491"/>
                      <a:pt x="8582" y="-491"/>
                      <a:pt x="7208" y="711"/>
                    </a:cubicBezTo>
                    <a:cubicBezTo>
                      <a:pt x="4632" y="1913"/>
                      <a:pt x="3430" y="3286"/>
                      <a:pt x="3430" y="7064"/>
                    </a:cubicBezTo>
                    <a:cubicBezTo>
                      <a:pt x="3430" y="10842"/>
                      <a:pt x="2228" y="13418"/>
                      <a:pt x="855" y="15993"/>
                    </a:cubicBezTo>
                    <a:cubicBezTo>
                      <a:pt x="-1378" y="19771"/>
                      <a:pt x="1198" y="20973"/>
                      <a:pt x="3602" y="22347"/>
                    </a:cubicBezTo>
                    <a:lnTo>
                      <a:pt x="3602" y="223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4" name="任意多边形: 形状 3593">
                <a:extLst>
                  <a:ext uri="{FF2B5EF4-FFF2-40B4-BE49-F238E27FC236}">
                    <a16:creationId xmlns:a16="http://schemas.microsoft.com/office/drawing/2014/main" xmlns="" id="{01B4001E-C30B-4848-9F94-916D8AB3441D}"/>
                  </a:ext>
                </a:extLst>
              </p:cNvPr>
              <p:cNvSpPr/>
              <p:nvPr/>
            </p:nvSpPr>
            <p:spPr>
              <a:xfrm>
                <a:off x="4154769" y="3874996"/>
                <a:ext cx="15111" cy="27474"/>
              </a:xfrm>
              <a:custGeom>
                <a:avLst/>
                <a:gdLst>
                  <a:gd name="connsiteX0" fmla="*/ 5323 w 15111"/>
                  <a:gd name="connsiteY0" fmla="*/ 27475 h 27474"/>
                  <a:gd name="connsiteX1" fmla="*/ 4808 w 15111"/>
                  <a:gd name="connsiteY1" fmla="*/ 27131 h 27474"/>
                  <a:gd name="connsiteX2" fmla="*/ 0 w 15111"/>
                  <a:gd name="connsiteY2" fmla="*/ 21293 h 27474"/>
                  <a:gd name="connsiteX3" fmla="*/ 0 w 15111"/>
                  <a:gd name="connsiteY3" fmla="*/ 21293 h 27474"/>
                  <a:gd name="connsiteX4" fmla="*/ 1202 w 15111"/>
                  <a:gd name="connsiteY4" fmla="*/ 17515 h 27474"/>
                  <a:gd name="connsiteX5" fmla="*/ 1202 w 15111"/>
                  <a:gd name="connsiteY5" fmla="*/ 17515 h 27474"/>
                  <a:gd name="connsiteX6" fmla="*/ 3434 w 15111"/>
                  <a:gd name="connsiteY6" fmla="*/ 9788 h 27474"/>
                  <a:gd name="connsiteX7" fmla="*/ 3434 w 15111"/>
                  <a:gd name="connsiteY7" fmla="*/ 9788 h 27474"/>
                  <a:gd name="connsiteX8" fmla="*/ 3434 w 15111"/>
                  <a:gd name="connsiteY8" fmla="*/ 9616 h 27474"/>
                  <a:gd name="connsiteX9" fmla="*/ 3434 w 15111"/>
                  <a:gd name="connsiteY9" fmla="*/ 9616 h 27474"/>
                  <a:gd name="connsiteX10" fmla="*/ 7727 w 15111"/>
                  <a:gd name="connsiteY10" fmla="*/ 1717 h 27474"/>
                  <a:gd name="connsiteX11" fmla="*/ 7727 w 15111"/>
                  <a:gd name="connsiteY11" fmla="*/ 1717 h 27474"/>
                  <a:gd name="connsiteX12" fmla="*/ 10818 w 15111"/>
                  <a:gd name="connsiteY12" fmla="*/ 0 h 27474"/>
                  <a:gd name="connsiteX13" fmla="*/ 10818 w 15111"/>
                  <a:gd name="connsiteY13" fmla="*/ 0 h 27474"/>
                  <a:gd name="connsiteX14" fmla="*/ 14252 w 15111"/>
                  <a:gd name="connsiteY14" fmla="*/ 4636 h 27474"/>
                  <a:gd name="connsiteX15" fmla="*/ 14252 w 15111"/>
                  <a:gd name="connsiteY15" fmla="*/ 4636 h 27474"/>
                  <a:gd name="connsiteX16" fmla="*/ 15111 w 15111"/>
                  <a:gd name="connsiteY16" fmla="*/ 9616 h 27474"/>
                  <a:gd name="connsiteX17" fmla="*/ 15111 w 15111"/>
                  <a:gd name="connsiteY17" fmla="*/ 9616 h 27474"/>
                  <a:gd name="connsiteX18" fmla="*/ 12879 w 15111"/>
                  <a:gd name="connsiteY18" fmla="*/ 21121 h 27474"/>
                  <a:gd name="connsiteX19" fmla="*/ 12879 w 15111"/>
                  <a:gd name="connsiteY19" fmla="*/ 21121 h 27474"/>
                  <a:gd name="connsiteX20" fmla="*/ 6010 w 15111"/>
                  <a:gd name="connsiteY20" fmla="*/ 27131 h 27474"/>
                  <a:gd name="connsiteX21" fmla="*/ 6010 w 15111"/>
                  <a:gd name="connsiteY21" fmla="*/ 27131 h 27474"/>
                  <a:gd name="connsiteX22" fmla="*/ 6010 w 15111"/>
                  <a:gd name="connsiteY22" fmla="*/ 24727 h 27474"/>
                  <a:gd name="connsiteX23" fmla="*/ 7212 w 15111"/>
                  <a:gd name="connsiteY23" fmla="*/ 22495 h 27474"/>
                  <a:gd name="connsiteX24" fmla="*/ 6010 w 15111"/>
                  <a:gd name="connsiteY24" fmla="*/ 24727 h 27474"/>
                  <a:gd name="connsiteX25" fmla="*/ 6010 w 15111"/>
                  <a:gd name="connsiteY25" fmla="*/ 27131 h 27474"/>
                  <a:gd name="connsiteX26" fmla="*/ 5323 w 15111"/>
                  <a:gd name="connsiteY26" fmla="*/ 27131 h 27474"/>
                  <a:gd name="connsiteX27" fmla="*/ 5323 w 15111"/>
                  <a:gd name="connsiteY27" fmla="*/ 27475 h 27474"/>
                  <a:gd name="connsiteX28" fmla="*/ 8242 w 15111"/>
                  <a:gd name="connsiteY28" fmla="*/ 9788 h 27474"/>
                  <a:gd name="connsiteX29" fmla="*/ 8242 w 15111"/>
                  <a:gd name="connsiteY29" fmla="*/ 9788 h 27474"/>
                  <a:gd name="connsiteX30" fmla="*/ 5323 w 15111"/>
                  <a:gd name="connsiteY30" fmla="*/ 20091 h 27474"/>
                  <a:gd name="connsiteX31" fmla="*/ 5323 w 15111"/>
                  <a:gd name="connsiteY31" fmla="*/ 20091 h 27474"/>
                  <a:gd name="connsiteX32" fmla="*/ 4636 w 15111"/>
                  <a:gd name="connsiteY32" fmla="*/ 21464 h 27474"/>
                  <a:gd name="connsiteX33" fmla="*/ 4636 w 15111"/>
                  <a:gd name="connsiteY33" fmla="*/ 21464 h 27474"/>
                  <a:gd name="connsiteX34" fmla="*/ 5838 w 15111"/>
                  <a:gd name="connsiteY34" fmla="*/ 22323 h 27474"/>
                  <a:gd name="connsiteX35" fmla="*/ 5838 w 15111"/>
                  <a:gd name="connsiteY35" fmla="*/ 22323 h 27474"/>
                  <a:gd name="connsiteX36" fmla="*/ 6353 w 15111"/>
                  <a:gd name="connsiteY36" fmla="*/ 21980 h 27474"/>
                  <a:gd name="connsiteX37" fmla="*/ 6353 w 15111"/>
                  <a:gd name="connsiteY37" fmla="*/ 21980 h 27474"/>
                  <a:gd name="connsiteX38" fmla="*/ 8242 w 15111"/>
                  <a:gd name="connsiteY38" fmla="*/ 19919 h 27474"/>
                  <a:gd name="connsiteX39" fmla="*/ 8242 w 15111"/>
                  <a:gd name="connsiteY39" fmla="*/ 19919 h 27474"/>
                  <a:gd name="connsiteX40" fmla="*/ 8414 w 15111"/>
                  <a:gd name="connsiteY40" fmla="*/ 19919 h 27474"/>
                  <a:gd name="connsiteX41" fmla="*/ 8414 w 15111"/>
                  <a:gd name="connsiteY41" fmla="*/ 19919 h 27474"/>
                  <a:gd name="connsiteX42" fmla="*/ 8414 w 15111"/>
                  <a:gd name="connsiteY42" fmla="*/ 19919 h 27474"/>
                  <a:gd name="connsiteX43" fmla="*/ 8414 w 15111"/>
                  <a:gd name="connsiteY43" fmla="*/ 19919 h 27474"/>
                  <a:gd name="connsiteX44" fmla="*/ 9101 w 15111"/>
                  <a:gd name="connsiteY44" fmla="*/ 18373 h 27474"/>
                  <a:gd name="connsiteX45" fmla="*/ 9101 w 15111"/>
                  <a:gd name="connsiteY45" fmla="*/ 18373 h 27474"/>
                  <a:gd name="connsiteX46" fmla="*/ 9273 w 15111"/>
                  <a:gd name="connsiteY46" fmla="*/ 18030 h 27474"/>
                  <a:gd name="connsiteX47" fmla="*/ 9273 w 15111"/>
                  <a:gd name="connsiteY47" fmla="*/ 18030 h 27474"/>
                  <a:gd name="connsiteX48" fmla="*/ 9788 w 15111"/>
                  <a:gd name="connsiteY48" fmla="*/ 15798 h 27474"/>
                  <a:gd name="connsiteX49" fmla="*/ 9788 w 15111"/>
                  <a:gd name="connsiteY49" fmla="*/ 15798 h 27474"/>
                  <a:gd name="connsiteX50" fmla="*/ 10303 w 15111"/>
                  <a:gd name="connsiteY50" fmla="*/ 9960 h 27474"/>
                  <a:gd name="connsiteX51" fmla="*/ 10303 w 15111"/>
                  <a:gd name="connsiteY51" fmla="*/ 9960 h 27474"/>
                  <a:gd name="connsiteX52" fmla="*/ 9788 w 15111"/>
                  <a:gd name="connsiteY52" fmla="*/ 6353 h 27474"/>
                  <a:gd name="connsiteX53" fmla="*/ 9788 w 15111"/>
                  <a:gd name="connsiteY53" fmla="*/ 6353 h 27474"/>
                  <a:gd name="connsiteX54" fmla="*/ 8414 w 15111"/>
                  <a:gd name="connsiteY54" fmla="*/ 9444 h 27474"/>
                  <a:gd name="connsiteX55" fmla="*/ 8414 w 15111"/>
                  <a:gd name="connsiteY55" fmla="*/ 9444 h 27474"/>
                  <a:gd name="connsiteX56" fmla="*/ 8414 w 15111"/>
                  <a:gd name="connsiteY56" fmla="*/ 9788 h 27474"/>
                  <a:gd name="connsiteX57" fmla="*/ 8242 w 15111"/>
                  <a:gd name="connsiteY57" fmla="*/ 9788 h 27474"/>
                  <a:gd name="connsiteX58" fmla="*/ 8757 w 15111"/>
                  <a:gd name="connsiteY58" fmla="*/ 21121 h 27474"/>
                  <a:gd name="connsiteX59" fmla="*/ 8757 w 15111"/>
                  <a:gd name="connsiteY59" fmla="*/ 21121 h 27474"/>
                  <a:gd name="connsiteX60" fmla="*/ 8757 w 15111"/>
                  <a:gd name="connsiteY60" fmla="*/ 21121 h 27474"/>
                  <a:gd name="connsiteX61" fmla="*/ 8757 w 15111"/>
                  <a:gd name="connsiteY61" fmla="*/ 21121 h 27474"/>
                  <a:gd name="connsiteX62" fmla="*/ 8757 w 15111"/>
                  <a:gd name="connsiteY62" fmla="*/ 21121 h 27474"/>
                  <a:gd name="connsiteX63" fmla="*/ 13222 w 15111"/>
                  <a:gd name="connsiteY63" fmla="*/ 20091 h 27474"/>
                  <a:gd name="connsiteX64" fmla="*/ 13222 w 15111"/>
                  <a:gd name="connsiteY64" fmla="*/ 20091 h 27474"/>
                  <a:gd name="connsiteX65" fmla="*/ 13222 w 15111"/>
                  <a:gd name="connsiteY65" fmla="*/ 20091 h 27474"/>
                  <a:gd name="connsiteX66" fmla="*/ 13222 w 15111"/>
                  <a:gd name="connsiteY66" fmla="*/ 20091 h 27474"/>
                  <a:gd name="connsiteX67" fmla="*/ 13222 w 15111"/>
                  <a:gd name="connsiteY67" fmla="*/ 20091 h 27474"/>
                  <a:gd name="connsiteX68" fmla="*/ 13222 w 15111"/>
                  <a:gd name="connsiteY68" fmla="*/ 20091 h 27474"/>
                  <a:gd name="connsiteX69" fmla="*/ 13222 w 15111"/>
                  <a:gd name="connsiteY69" fmla="*/ 20091 h 27474"/>
                  <a:gd name="connsiteX70" fmla="*/ 13222 w 15111"/>
                  <a:gd name="connsiteY70" fmla="*/ 19576 h 27474"/>
                  <a:gd name="connsiteX71" fmla="*/ 13050 w 15111"/>
                  <a:gd name="connsiteY71" fmla="*/ 19060 h 27474"/>
                  <a:gd name="connsiteX72" fmla="*/ 13050 w 15111"/>
                  <a:gd name="connsiteY72" fmla="*/ 19060 h 27474"/>
                  <a:gd name="connsiteX73" fmla="*/ 13222 w 15111"/>
                  <a:gd name="connsiteY73" fmla="*/ 19576 h 27474"/>
                  <a:gd name="connsiteX74" fmla="*/ 13222 w 15111"/>
                  <a:gd name="connsiteY74" fmla="*/ 19576 h 27474"/>
                  <a:gd name="connsiteX75" fmla="*/ 13050 w 15111"/>
                  <a:gd name="connsiteY75" fmla="*/ 18889 h 27474"/>
                  <a:gd name="connsiteX76" fmla="*/ 13050 w 15111"/>
                  <a:gd name="connsiteY76" fmla="*/ 18889 h 27474"/>
                  <a:gd name="connsiteX77" fmla="*/ 13050 w 15111"/>
                  <a:gd name="connsiteY77" fmla="*/ 18889 h 27474"/>
                  <a:gd name="connsiteX78" fmla="*/ 13050 w 15111"/>
                  <a:gd name="connsiteY78" fmla="*/ 18889 h 27474"/>
                  <a:gd name="connsiteX79" fmla="*/ 13050 w 15111"/>
                  <a:gd name="connsiteY79" fmla="*/ 18889 h 2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5111" h="27474">
                    <a:moveTo>
                      <a:pt x="5323" y="27475"/>
                    </a:moveTo>
                    <a:lnTo>
                      <a:pt x="4808" y="27131"/>
                    </a:lnTo>
                    <a:cubicBezTo>
                      <a:pt x="3263" y="26273"/>
                      <a:pt x="172" y="25070"/>
                      <a:pt x="0" y="21293"/>
                    </a:cubicBezTo>
                    <a:lnTo>
                      <a:pt x="0" y="21293"/>
                    </a:lnTo>
                    <a:cubicBezTo>
                      <a:pt x="0" y="19919"/>
                      <a:pt x="515" y="18545"/>
                      <a:pt x="1202" y="17515"/>
                    </a:cubicBezTo>
                    <a:lnTo>
                      <a:pt x="1202" y="17515"/>
                    </a:lnTo>
                    <a:cubicBezTo>
                      <a:pt x="2404" y="14939"/>
                      <a:pt x="3434" y="12879"/>
                      <a:pt x="3434" y="9788"/>
                    </a:cubicBezTo>
                    <a:lnTo>
                      <a:pt x="3434" y="9788"/>
                    </a:lnTo>
                    <a:cubicBezTo>
                      <a:pt x="3434" y="9788"/>
                      <a:pt x="3434" y="9616"/>
                      <a:pt x="3434" y="9616"/>
                    </a:cubicBezTo>
                    <a:lnTo>
                      <a:pt x="3434" y="9616"/>
                    </a:lnTo>
                    <a:cubicBezTo>
                      <a:pt x="3091" y="5323"/>
                      <a:pt x="5667" y="2404"/>
                      <a:pt x="7727" y="1717"/>
                    </a:cubicBezTo>
                    <a:lnTo>
                      <a:pt x="7727" y="1717"/>
                    </a:lnTo>
                    <a:cubicBezTo>
                      <a:pt x="8414" y="859"/>
                      <a:pt x="9273" y="172"/>
                      <a:pt x="10818" y="0"/>
                    </a:cubicBezTo>
                    <a:lnTo>
                      <a:pt x="10818" y="0"/>
                    </a:lnTo>
                    <a:cubicBezTo>
                      <a:pt x="14252" y="515"/>
                      <a:pt x="14424" y="3434"/>
                      <a:pt x="14252" y="4636"/>
                    </a:cubicBezTo>
                    <a:lnTo>
                      <a:pt x="14252" y="4636"/>
                    </a:lnTo>
                    <a:cubicBezTo>
                      <a:pt x="14939" y="6182"/>
                      <a:pt x="14939" y="7727"/>
                      <a:pt x="15111" y="9616"/>
                    </a:cubicBezTo>
                    <a:lnTo>
                      <a:pt x="15111" y="9616"/>
                    </a:lnTo>
                    <a:cubicBezTo>
                      <a:pt x="14939" y="14081"/>
                      <a:pt x="14768" y="18373"/>
                      <a:pt x="12879" y="21121"/>
                    </a:cubicBezTo>
                    <a:lnTo>
                      <a:pt x="12879" y="21121"/>
                    </a:lnTo>
                    <a:cubicBezTo>
                      <a:pt x="11677" y="24212"/>
                      <a:pt x="9444" y="26101"/>
                      <a:pt x="6010" y="27131"/>
                    </a:cubicBezTo>
                    <a:lnTo>
                      <a:pt x="6010" y="27131"/>
                    </a:lnTo>
                    <a:lnTo>
                      <a:pt x="6010" y="24727"/>
                    </a:lnTo>
                    <a:lnTo>
                      <a:pt x="7212" y="22495"/>
                    </a:lnTo>
                    <a:lnTo>
                      <a:pt x="6010" y="24727"/>
                    </a:lnTo>
                    <a:lnTo>
                      <a:pt x="6010" y="27131"/>
                    </a:lnTo>
                    <a:lnTo>
                      <a:pt x="5323" y="27131"/>
                    </a:lnTo>
                    <a:lnTo>
                      <a:pt x="5323" y="27475"/>
                    </a:lnTo>
                    <a:close/>
                    <a:moveTo>
                      <a:pt x="8242" y="9788"/>
                    </a:moveTo>
                    <a:lnTo>
                      <a:pt x="8242" y="9788"/>
                    </a:lnTo>
                    <a:cubicBezTo>
                      <a:pt x="8242" y="14252"/>
                      <a:pt x="6697" y="17172"/>
                      <a:pt x="5323" y="20091"/>
                    </a:cubicBezTo>
                    <a:lnTo>
                      <a:pt x="5323" y="20091"/>
                    </a:lnTo>
                    <a:cubicBezTo>
                      <a:pt x="4808" y="20949"/>
                      <a:pt x="4636" y="21464"/>
                      <a:pt x="4636" y="21464"/>
                    </a:cubicBezTo>
                    <a:lnTo>
                      <a:pt x="4636" y="21464"/>
                    </a:lnTo>
                    <a:cubicBezTo>
                      <a:pt x="4636" y="21464"/>
                      <a:pt x="4808" y="21808"/>
                      <a:pt x="5838" y="22323"/>
                    </a:cubicBezTo>
                    <a:lnTo>
                      <a:pt x="5838" y="22323"/>
                    </a:lnTo>
                    <a:cubicBezTo>
                      <a:pt x="6010" y="22151"/>
                      <a:pt x="6182" y="22151"/>
                      <a:pt x="6353" y="21980"/>
                    </a:cubicBezTo>
                    <a:lnTo>
                      <a:pt x="6353" y="21980"/>
                    </a:lnTo>
                    <a:cubicBezTo>
                      <a:pt x="7040" y="21293"/>
                      <a:pt x="7899" y="20434"/>
                      <a:pt x="8242" y="19919"/>
                    </a:cubicBezTo>
                    <a:lnTo>
                      <a:pt x="8242" y="19919"/>
                    </a:lnTo>
                    <a:lnTo>
                      <a:pt x="8414" y="19919"/>
                    </a:lnTo>
                    <a:lnTo>
                      <a:pt x="8414" y="19919"/>
                    </a:lnTo>
                    <a:cubicBezTo>
                      <a:pt x="8414" y="19919"/>
                      <a:pt x="8414" y="19919"/>
                      <a:pt x="8414" y="19919"/>
                    </a:cubicBezTo>
                    <a:lnTo>
                      <a:pt x="8414" y="19919"/>
                    </a:lnTo>
                    <a:cubicBezTo>
                      <a:pt x="8414" y="19747"/>
                      <a:pt x="8242" y="19060"/>
                      <a:pt x="9101" y="18373"/>
                    </a:cubicBezTo>
                    <a:lnTo>
                      <a:pt x="9101" y="18373"/>
                    </a:lnTo>
                    <a:cubicBezTo>
                      <a:pt x="8929" y="18202"/>
                      <a:pt x="9101" y="18373"/>
                      <a:pt x="9273" y="18030"/>
                    </a:cubicBezTo>
                    <a:lnTo>
                      <a:pt x="9273" y="18030"/>
                    </a:lnTo>
                    <a:cubicBezTo>
                      <a:pt x="9444" y="17515"/>
                      <a:pt x="9616" y="16656"/>
                      <a:pt x="9788" y="15798"/>
                    </a:cubicBezTo>
                    <a:lnTo>
                      <a:pt x="9788" y="15798"/>
                    </a:lnTo>
                    <a:cubicBezTo>
                      <a:pt x="10131" y="14081"/>
                      <a:pt x="10303" y="11848"/>
                      <a:pt x="10303" y="9960"/>
                    </a:cubicBezTo>
                    <a:lnTo>
                      <a:pt x="10303" y="9960"/>
                    </a:lnTo>
                    <a:cubicBezTo>
                      <a:pt x="10303" y="8586"/>
                      <a:pt x="10131" y="7384"/>
                      <a:pt x="9788" y="6353"/>
                    </a:cubicBezTo>
                    <a:lnTo>
                      <a:pt x="9788" y="6353"/>
                    </a:lnTo>
                    <a:cubicBezTo>
                      <a:pt x="8586" y="7040"/>
                      <a:pt x="8586" y="7212"/>
                      <a:pt x="8414" y="9444"/>
                    </a:cubicBezTo>
                    <a:lnTo>
                      <a:pt x="8414" y="9444"/>
                    </a:lnTo>
                    <a:lnTo>
                      <a:pt x="8414" y="9788"/>
                    </a:lnTo>
                    <a:lnTo>
                      <a:pt x="8242" y="9788"/>
                    </a:lnTo>
                    <a:close/>
                    <a:moveTo>
                      <a:pt x="8757" y="21121"/>
                    </a:moveTo>
                    <a:lnTo>
                      <a:pt x="8757" y="21121"/>
                    </a:lnTo>
                    <a:lnTo>
                      <a:pt x="8757" y="21121"/>
                    </a:lnTo>
                    <a:cubicBezTo>
                      <a:pt x="8757" y="21121"/>
                      <a:pt x="8757" y="21121"/>
                      <a:pt x="8757" y="21121"/>
                    </a:cubicBezTo>
                    <a:lnTo>
                      <a:pt x="8757" y="21121"/>
                    </a:lnTo>
                    <a:close/>
                    <a:moveTo>
                      <a:pt x="13222" y="20091"/>
                    </a:moveTo>
                    <a:cubicBezTo>
                      <a:pt x="13222" y="20091"/>
                      <a:pt x="13394" y="19919"/>
                      <a:pt x="13222" y="20091"/>
                    </a:cubicBezTo>
                    <a:lnTo>
                      <a:pt x="13222" y="20091"/>
                    </a:lnTo>
                    <a:cubicBezTo>
                      <a:pt x="13394" y="19919"/>
                      <a:pt x="13394" y="19919"/>
                      <a:pt x="13222" y="20091"/>
                    </a:cubicBezTo>
                    <a:lnTo>
                      <a:pt x="13222" y="20091"/>
                    </a:lnTo>
                    <a:cubicBezTo>
                      <a:pt x="13222" y="20091"/>
                      <a:pt x="13222" y="20091"/>
                      <a:pt x="13222" y="20091"/>
                    </a:cubicBezTo>
                    <a:lnTo>
                      <a:pt x="13222" y="20091"/>
                    </a:lnTo>
                    <a:close/>
                    <a:moveTo>
                      <a:pt x="13222" y="19576"/>
                    </a:moveTo>
                    <a:cubicBezTo>
                      <a:pt x="13222" y="19232"/>
                      <a:pt x="13222" y="19232"/>
                      <a:pt x="13050" y="19060"/>
                    </a:cubicBezTo>
                    <a:lnTo>
                      <a:pt x="13050" y="19060"/>
                    </a:lnTo>
                    <a:cubicBezTo>
                      <a:pt x="13222" y="19232"/>
                      <a:pt x="13222" y="19404"/>
                      <a:pt x="13222" y="19576"/>
                    </a:cubicBezTo>
                    <a:lnTo>
                      <a:pt x="13222" y="19576"/>
                    </a:lnTo>
                    <a:close/>
                    <a:moveTo>
                      <a:pt x="13050" y="18889"/>
                    </a:moveTo>
                    <a:lnTo>
                      <a:pt x="13050" y="18889"/>
                    </a:lnTo>
                    <a:lnTo>
                      <a:pt x="13050" y="18889"/>
                    </a:lnTo>
                    <a:lnTo>
                      <a:pt x="13050" y="18889"/>
                    </a:lnTo>
                    <a:lnTo>
                      <a:pt x="13050" y="18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" name="图形 7">
              <a:extLst>
                <a:ext uri="{FF2B5EF4-FFF2-40B4-BE49-F238E27FC236}">
                  <a16:creationId xmlns:a16="http://schemas.microsoft.com/office/drawing/2014/main" xmlns="" id="{72CF6EF4-EED9-416E-8C5A-579163DCC093}"/>
                </a:ext>
              </a:extLst>
            </p:cNvPr>
            <p:cNvGrpSpPr/>
            <p:nvPr/>
          </p:nvGrpSpPr>
          <p:grpSpPr>
            <a:xfrm>
              <a:off x="4808835" y="3787078"/>
              <a:ext cx="19575" cy="14939"/>
              <a:chOff x="4808835" y="3787078"/>
              <a:chExt cx="19575" cy="14939"/>
            </a:xfrm>
            <a:solidFill>
              <a:srgbClr val="B4B4B4"/>
            </a:solidFill>
          </p:grpSpPr>
          <p:sp>
            <p:nvSpPr>
              <p:cNvPr id="3591" name="任意多边形: 形状 3590">
                <a:extLst>
                  <a:ext uri="{FF2B5EF4-FFF2-40B4-BE49-F238E27FC236}">
                    <a16:creationId xmlns:a16="http://schemas.microsoft.com/office/drawing/2014/main" xmlns="" id="{F417CEC7-9A2C-432C-B5AC-789ED5ABD0F1}"/>
                  </a:ext>
                </a:extLst>
              </p:cNvPr>
              <p:cNvSpPr/>
              <p:nvPr/>
            </p:nvSpPr>
            <p:spPr>
              <a:xfrm>
                <a:off x="4811330" y="3789482"/>
                <a:ext cx="14659" cy="10131"/>
              </a:xfrm>
              <a:custGeom>
                <a:avLst/>
                <a:gdLst>
                  <a:gd name="connsiteX0" fmla="*/ 1454 w 14659"/>
                  <a:gd name="connsiteY0" fmla="*/ 10131 h 10131"/>
                  <a:gd name="connsiteX1" fmla="*/ 7808 w 14659"/>
                  <a:gd name="connsiteY1" fmla="*/ 8929 h 10131"/>
                  <a:gd name="connsiteX2" fmla="*/ 14161 w 14659"/>
                  <a:gd name="connsiteY2" fmla="*/ 6353 h 10131"/>
                  <a:gd name="connsiteX3" fmla="*/ 12959 w 14659"/>
                  <a:gd name="connsiteY3" fmla="*/ 2576 h 10131"/>
                  <a:gd name="connsiteX4" fmla="*/ 5404 w 14659"/>
                  <a:gd name="connsiteY4" fmla="*/ 0 h 10131"/>
                  <a:gd name="connsiteX5" fmla="*/ 424 w 14659"/>
                  <a:gd name="connsiteY5" fmla="*/ 6353 h 10131"/>
                  <a:gd name="connsiteX6" fmla="*/ 1454 w 14659"/>
                  <a:gd name="connsiteY6" fmla="*/ 10131 h 10131"/>
                  <a:gd name="connsiteX7" fmla="*/ 1454 w 14659"/>
                  <a:gd name="connsiteY7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9" h="10131">
                    <a:moveTo>
                      <a:pt x="1454" y="10131"/>
                    </a:moveTo>
                    <a:cubicBezTo>
                      <a:pt x="2656" y="10131"/>
                      <a:pt x="4030" y="10131"/>
                      <a:pt x="7808" y="8929"/>
                    </a:cubicBezTo>
                    <a:cubicBezTo>
                      <a:pt x="10383" y="8929"/>
                      <a:pt x="14161" y="7727"/>
                      <a:pt x="14161" y="6353"/>
                    </a:cubicBezTo>
                    <a:cubicBezTo>
                      <a:pt x="15363" y="3778"/>
                      <a:pt x="14161" y="2576"/>
                      <a:pt x="12959" y="2576"/>
                    </a:cubicBezTo>
                    <a:cubicBezTo>
                      <a:pt x="11757" y="1374"/>
                      <a:pt x="7979" y="0"/>
                      <a:pt x="5404" y="0"/>
                    </a:cubicBezTo>
                    <a:cubicBezTo>
                      <a:pt x="2828" y="0"/>
                      <a:pt x="1626" y="3778"/>
                      <a:pt x="424" y="6353"/>
                    </a:cubicBezTo>
                    <a:cubicBezTo>
                      <a:pt x="-950" y="8757"/>
                      <a:pt x="1454" y="10131"/>
                      <a:pt x="1454" y="10131"/>
                    </a:cubicBezTo>
                    <a:lnTo>
                      <a:pt x="1454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2" name="任意多边形: 形状 3591">
                <a:extLst>
                  <a:ext uri="{FF2B5EF4-FFF2-40B4-BE49-F238E27FC236}">
                    <a16:creationId xmlns:a16="http://schemas.microsoft.com/office/drawing/2014/main" xmlns="" id="{919FFCE2-8889-4C1F-8DB8-264E27EEC5D4}"/>
                  </a:ext>
                </a:extLst>
              </p:cNvPr>
              <p:cNvSpPr/>
              <p:nvPr/>
            </p:nvSpPr>
            <p:spPr>
              <a:xfrm>
                <a:off x="4808835" y="3787078"/>
                <a:ext cx="19575" cy="14939"/>
              </a:xfrm>
              <a:custGeom>
                <a:avLst/>
                <a:gdLst>
                  <a:gd name="connsiteX0" fmla="*/ 3950 w 19575"/>
                  <a:gd name="connsiteY0" fmla="*/ 14939 h 14939"/>
                  <a:gd name="connsiteX1" fmla="*/ 3950 w 19575"/>
                  <a:gd name="connsiteY1" fmla="*/ 12535 h 14939"/>
                  <a:gd name="connsiteX2" fmla="*/ 4980 w 19575"/>
                  <a:gd name="connsiteY2" fmla="*/ 10303 h 14939"/>
                  <a:gd name="connsiteX3" fmla="*/ 3950 w 19575"/>
                  <a:gd name="connsiteY3" fmla="*/ 12535 h 14939"/>
                  <a:gd name="connsiteX4" fmla="*/ 3950 w 19575"/>
                  <a:gd name="connsiteY4" fmla="*/ 14939 h 14939"/>
                  <a:gd name="connsiteX5" fmla="*/ 3435 w 19575"/>
                  <a:gd name="connsiteY5" fmla="*/ 14939 h 14939"/>
                  <a:gd name="connsiteX6" fmla="*/ 2919 w 19575"/>
                  <a:gd name="connsiteY6" fmla="*/ 14768 h 14939"/>
                  <a:gd name="connsiteX7" fmla="*/ 0 w 19575"/>
                  <a:gd name="connsiteY7" fmla="*/ 10131 h 14939"/>
                  <a:gd name="connsiteX8" fmla="*/ 0 w 19575"/>
                  <a:gd name="connsiteY8" fmla="*/ 10131 h 14939"/>
                  <a:gd name="connsiteX9" fmla="*/ 687 w 19575"/>
                  <a:gd name="connsiteY9" fmla="*/ 7727 h 14939"/>
                  <a:gd name="connsiteX10" fmla="*/ 687 w 19575"/>
                  <a:gd name="connsiteY10" fmla="*/ 7727 h 14939"/>
                  <a:gd name="connsiteX11" fmla="*/ 7040 w 19575"/>
                  <a:gd name="connsiteY11" fmla="*/ 172 h 14939"/>
                  <a:gd name="connsiteX12" fmla="*/ 7040 w 19575"/>
                  <a:gd name="connsiteY12" fmla="*/ 172 h 14939"/>
                  <a:gd name="connsiteX13" fmla="*/ 7899 w 19575"/>
                  <a:gd name="connsiteY13" fmla="*/ 0 h 14939"/>
                  <a:gd name="connsiteX14" fmla="*/ 7899 w 19575"/>
                  <a:gd name="connsiteY14" fmla="*/ 0 h 14939"/>
                  <a:gd name="connsiteX15" fmla="*/ 7899 w 19575"/>
                  <a:gd name="connsiteY15" fmla="*/ 0 h 14939"/>
                  <a:gd name="connsiteX16" fmla="*/ 16313 w 19575"/>
                  <a:gd name="connsiteY16" fmla="*/ 2576 h 14939"/>
                  <a:gd name="connsiteX17" fmla="*/ 16313 w 19575"/>
                  <a:gd name="connsiteY17" fmla="*/ 2576 h 14939"/>
                  <a:gd name="connsiteX18" fmla="*/ 19576 w 19575"/>
                  <a:gd name="connsiteY18" fmla="*/ 6869 h 14939"/>
                  <a:gd name="connsiteX19" fmla="*/ 19576 w 19575"/>
                  <a:gd name="connsiteY19" fmla="*/ 6869 h 14939"/>
                  <a:gd name="connsiteX20" fmla="*/ 18889 w 19575"/>
                  <a:gd name="connsiteY20" fmla="*/ 9788 h 14939"/>
                  <a:gd name="connsiteX21" fmla="*/ 18889 w 19575"/>
                  <a:gd name="connsiteY21" fmla="*/ 9788 h 14939"/>
                  <a:gd name="connsiteX22" fmla="*/ 16656 w 19575"/>
                  <a:gd name="connsiteY22" fmla="*/ 14252 h 14939"/>
                  <a:gd name="connsiteX23" fmla="*/ 15798 w 19575"/>
                  <a:gd name="connsiteY23" fmla="*/ 12707 h 14939"/>
                  <a:gd name="connsiteX24" fmla="*/ 10990 w 19575"/>
                  <a:gd name="connsiteY24" fmla="*/ 13565 h 14939"/>
                  <a:gd name="connsiteX25" fmla="*/ 10990 w 19575"/>
                  <a:gd name="connsiteY25" fmla="*/ 13565 h 14939"/>
                  <a:gd name="connsiteX26" fmla="*/ 4293 w 19575"/>
                  <a:gd name="connsiteY26" fmla="*/ 14939 h 14939"/>
                  <a:gd name="connsiteX27" fmla="*/ 4293 w 19575"/>
                  <a:gd name="connsiteY27" fmla="*/ 14939 h 14939"/>
                  <a:gd name="connsiteX28" fmla="*/ 3950 w 19575"/>
                  <a:gd name="connsiteY28" fmla="*/ 14939 h 14939"/>
                  <a:gd name="connsiteX29" fmla="*/ 3950 w 19575"/>
                  <a:gd name="connsiteY29" fmla="*/ 14939 h 14939"/>
                  <a:gd name="connsiteX30" fmla="*/ 6869 w 19575"/>
                  <a:gd name="connsiteY30" fmla="*/ 5838 h 14939"/>
                  <a:gd name="connsiteX31" fmla="*/ 4980 w 19575"/>
                  <a:gd name="connsiteY31" fmla="*/ 9788 h 14939"/>
                  <a:gd name="connsiteX32" fmla="*/ 4980 w 19575"/>
                  <a:gd name="connsiteY32" fmla="*/ 9788 h 14939"/>
                  <a:gd name="connsiteX33" fmla="*/ 4808 w 19575"/>
                  <a:gd name="connsiteY33" fmla="*/ 9959 h 14939"/>
                  <a:gd name="connsiteX34" fmla="*/ 10303 w 19575"/>
                  <a:gd name="connsiteY34" fmla="*/ 8757 h 14939"/>
                  <a:gd name="connsiteX35" fmla="*/ 10303 w 19575"/>
                  <a:gd name="connsiteY35" fmla="*/ 8757 h 14939"/>
                  <a:gd name="connsiteX36" fmla="*/ 14252 w 19575"/>
                  <a:gd name="connsiteY36" fmla="*/ 7727 h 14939"/>
                  <a:gd name="connsiteX37" fmla="*/ 14252 w 19575"/>
                  <a:gd name="connsiteY37" fmla="*/ 7727 h 14939"/>
                  <a:gd name="connsiteX38" fmla="*/ 14424 w 19575"/>
                  <a:gd name="connsiteY38" fmla="*/ 7384 h 14939"/>
                  <a:gd name="connsiteX39" fmla="*/ 14424 w 19575"/>
                  <a:gd name="connsiteY39" fmla="*/ 7384 h 14939"/>
                  <a:gd name="connsiteX40" fmla="*/ 13566 w 19575"/>
                  <a:gd name="connsiteY40" fmla="*/ 6525 h 14939"/>
                  <a:gd name="connsiteX41" fmla="*/ 8414 w 19575"/>
                  <a:gd name="connsiteY41" fmla="*/ 4808 h 14939"/>
                  <a:gd name="connsiteX42" fmla="*/ 8414 w 19575"/>
                  <a:gd name="connsiteY42" fmla="*/ 4808 h 14939"/>
                  <a:gd name="connsiteX43" fmla="*/ 7899 w 19575"/>
                  <a:gd name="connsiteY43" fmla="*/ 4808 h 14939"/>
                  <a:gd name="connsiteX44" fmla="*/ 7899 w 19575"/>
                  <a:gd name="connsiteY44" fmla="*/ 4808 h 14939"/>
                  <a:gd name="connsiteX45" fmla="*/ 6869 w 19575"/>
                  <a:gd name="connsiteY45" fmla="*/ 5838 h 14939"/>
                  <a:gd name="connsiteX46" fmla="*/ 6869 w 19575"/>
                  <a:gd name="connsiteY46" fmla="*/ 5838 h 14939"/>
                  <a:gd name="connsiteX47" fmla="*/ 14424 w 19575"/>
                  <a:gd name="connsiteY47" fmla="*/ 9959 h 14939"/>
                  <a:gd name="connsiteX48" fmla="*/ 14424 w 19575"/>
                  <a:gd name="connsiteY48" fmla="*/ 9959 h 14939"/>
                  <a:gd name="connsiteX49" fmla="*/ 14424 w 19575"/>
                  <a:gd name="connsiteY49" fmla="*/ 9959 h 14939"/>
                  <a:gd name="connsiteX50" fmla="*/ 14424 w 19575"/>
                  <a:gd name="connsiteY50" fmla="*/ 9959 h 14939"/>
                  <a:gd name="connsiteX51" fmla="*/ 14424 w 19575"/>
                  <a:gd name="connsiteY51" fmla="*/ 9959 h 14939"/>
                  <a:gd name="connsiteX52" fmla="*/ 18545 w 19575"/>
                  <a:gd name="connsiteY52" fmla="*/ 9788 h 14939"/>
                  <a:gd name="connsiteX53" fmla="*/ 18889 w 19575"/>
                  <a:gd name="connsiteY53" fmla="*/ 9101 h 14939"/>
                  <a:gd name="connsiteX54" fmla="*/ 18889 w 19575"/>
                  <a:gd name="connsiteY54" fmla="*/ 9101 h 14939"/>
                  <a:gd name="connsiteX55" fmla="*/ 18889 w 19575"/>
                  <a:gd name="connsiteY55" fmla="*/ 8757 h 14939"/>
                  <a:gd name="connsiteX56" fmla="*/ 18889 w 19575"/>
                  <a:gd name="connsiteY56" fmla="*/ 8757 h 14939"/>
                  <a:gd name="connsiteX57" fmla="*/ 18545 w 19575"/>
                  <a:gd name="connsiteY57" fmla="*/ 9788 h 14939"/>
                  <a:gd name="connsiteX58" fmla="*/ 18545 w 19575"/>
                  <a:gd name="connsiteY58" fmla="*/ 9788 h 14939"/>
                  <a:gd name="connsiteX59" fmla="*/ 19060 w 19575"/>
                  <a:gd name="connsiteY59" fmla="*/ 8586 h 14939"/>
                  <a:gd name="connsiteX60" fmla="*/ 19060 w 19575"/>
                  <a:gd name="connsiteY60" fmla="*/ 8414 h 14939"/>
                  <a:gd name="connsiteX61" fmla="*/ 19060 w 19575"/>
                  <a:gd name="connsiteY61" fmla="*/ 8414 h 14939"/>
                  <a:gd name="connsiteX62" fmla="*/ 19060 w 19575"/>
                  <a:gd name="connsiteY62" fmla="*/ 8586 h 14939"/>
                  <a:gd name="connsiteX63" fmla="*/ 19060 w 19575"/>
                  <a:gd name="connsiteY63" fmla="*/ 8586 h 14939"/>
                  <a:gd name="connsiteX64" fmla="*/ 13051 w 19575"/>
                  <a:gd name="connsiteY64" fmla="*/ 5838 h 14939"/>
                  <a:gd name="connsiteX65" fmla="*/ 12879 w 19575"/>
                  <a:gd name="connsiteY65" fmla="*/ 5323 h 14939"/>
                  <a:gd name="connsiteX66" fmla="*/ 12879 w 19575"/>
                  <a:gd name="connsiteY66" fmla="*/ 5323 h 14939"/>
                  <a:gd name="connsiteX67" fmla="*/ 13051 w 19575"/>
                  <a:gd name="connsiteY67" fmla="*/ 5838 h 14939"/>
                  <a:gd name="connsiteX68" fmla="*/ 13051 w 19575"/>
                  <a:gd name="connsiteY68" fmla="*/ 5838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9575" h="14939">
                    <a:moveTo>
                      <a:pt x="3950" y="14939"/>
                    </a:moveTo>
                    <a:lnTo>
                      <a:pt x="3950" y="12535"/>
                    </a:lnTo>
                    <a:lnTo>
                      <a:pt x="4980" y="10303"/>
                    </a:lnTo>
                    <a:lnTo>
                      <a:pt x="3950" y="12535"/>
                    </a:lnTo>
                    <a:lnTo>
                      <a:pt x="3950" y="14939"/>
                    </a:lnTo>
                    <a:lnTo>
                      <a:pt x="3435" y="14939"/>
                    </a:lnTo>
                    <a:lnTo>
                      <a:pt x="2919" y="14768"/>
                    </a:lnTo>
                    <a:cubicBezTo>
                      <a:pt x="2748" y="14596"/>
                      <a:pt x="172" y="13565"/>
                      <a:pt x="0" y="10131"/>
                    </a:cubicBezTo>
                    <a:lnTo>
                      <a:pt x="0" y="10131"/>
                    </a:lnTo>
                    <a:cubicBezTo>
                      <a:pt x="0" y="9273"/>
                      <a:pt x="172" y="8414"/>
                      <a:pt x="687" y="7727"/>
                    </a:cubicBezTo>
                    <a:lnTo>
                      <a:pt x="687" y="7727"/>
                    </a:lnTo>
                    <a:cubicBezTo>
                      <a:pt x="1889" y="5666"/>
                      <a:pt x="2576" y="1202"/>
                      <a:pt x="7040" y="172"/>
                    </a:cubicBezTo>
                    <a:lnTo>
                      <a:pt x="7040" y="172"/>
                    </a:lnTo>
                    <a:cubicBezTo>
                      <a:pt x="7384" y="0"/>
                      <a:pt x="7727" y="0"/>
                      <a:pt x="7899" y="0"/>
                    </a:cubicBezTo>
                    <a:lnTo>
                      <a:pt x="7899" y="0"/>
                    </a:lnTo>
                    <a:lnTo>
                      <a:pt x="7899" y="0"/>
                    </a:lnTo>
                    <a:cubicBezTo>
                      <a:pt x="10818" y="172"/>
                      <a:pt x="14081" y="1030"/>
                      <a:pt x="16313" y="2576"/>
                    </a:cubicBezTo>
                    <a:lnTo>
                      <a:pt x="16313" y="2576"/>
                    </a:lnTo>
                    <a:cubicBezTo>
                      <a:pt x="18030" y="3091"/>
                      <a:pt x="19576" y="4636"/>
                      <a:pt x="19576" y="6869"/>
                    </a:cubicBezTo>
                    <a:lnTo>
                      <a:pt x="19576" y="6869"/>
                    </a:lnTo>
                    <a:cubicBezTo>
                      <a:pt x="19576" y="7899"/>
                      <a:pt x="19404" y="8757"/>
                      <a:pt x="18889" y="9788"/>
                    </a:cubicBezTo>
                    <a:lnTo>
                      <a:pt x="18889" y="9788"/>
                    </a:lnTo>
                    <a:lnTo>
                      <a:pt x="16656" y="14252"/>
                    </a:lnTo>
                    <a:lnTo>
                      <a:pt x="15798" y="12707"/>
                    </a:lnTo>
                    <a:cubicBezTo>
                      <a:pt x="14252" y="13394"/>
                      <a:pt x="12364" y="13394"/>
                      <a:pt x="10990" y="13565"/>
                    </a:cubicBezTo>
                    <a:lnTo>
                      <a:pt x="10990" y="13565"/>
                    </a:lnTo>
                    <a:cubicBezTo>
                      <a:pt x="7556" y="14768"/>
                      <a:pt x="5667" y="14939"/>
                      <a:pt x="4293" y="14939"/>
                    </a:cubicBezTo>
                    <a:lnTo>
                      <a:pt x="4293" y="14939"/>
                    </a:lnTo>
                    <a:cubicBezTo>
                      <a:pt x="4293" y="14939"/>
                      <a:pt x="4121" y="14939"/>
                      <a:pt x="3950" y="14939"/>
                    </a:cubicBezTo>
                    <a:lnTo>
                      <a:pt x="3950" y="14939"/>
                    </a:lnTo>
                    <a:close/>
                    <a:moveTo>
                      <a:pt x="6869" y="5838"/>
                    </a:moveTo>
                    <a:cubicBezTo>
                      <a:pt x="6182" y="6869"/>
                      <a:pt x="5667" y="8414"/>
                      <a:pt x="4980" y="9788"/>
                    </a:cubicBezTo>
                    <a:lnTo>
                      <a:pt x="4980" y="9788"/>
                    </a:lnTo>
                    <a:lnTo>
                      <a:pt x="4808" y="9959"/>
                    </a:lnTo>
                    <a:cubicBezTo>
                      <a:pt x="5667" y="9959"/>
                      <a:pt x="6869" y="9788"/>
                      <a:pt x="10303" y="8757"/>
                    </a:cubicBezTo>
                    <a:lnTo>
                      <a:pt x="10303" y="8757"/>
                    </a:lnTo>
                    <a:cubicBezTo>
                      <a:pt x="11505" y="8929"/>
                      <a:pt x="13566" y="8242"/>
                      <a:pt x="14252" y="7727"/>
                    </a:cubicBezTo>
                    <a:lnTo>
                      <a:pt x="14252" y="7727"/>
                    </a:lnTo>
                    <a:cubicBezTo>
                      <a:pt x="14252" y="7555"/>
                      <a:pt x="14252" y="7555"/>
                      <a:pt x="14424" y="7384"/>
                    </a:cubicBezTo>
                    <a:lnTo>
                      <a:pt x="14424" y="7384"/>
                    </a:lnTo>
                    <a:lnTo>
                      <a:pt x="13566" y="6525"/>
                    </a:lnTo>
                    <a:cubicBezTo>
                      <a:pt x="13394" y="6182"/>
                      <a:pt x="10303" y="4808"/>
                      <a:pt x="8414" y="4808"/>
                    </a:cubicBezTo>
                    <a:lnTo>
                      <a:pt x="8414" y="4808"/>
                    </a:lnTo>
                    <a:lnTo>
                      <a:pt x="7899" y="4808"/>
                    </a:lnTo>
                    <a:lnTo>
                      <a:pt x="7899" y="4808"/>
                    </a:lnTo>
                    <a:cubicBezTo>
                      <a:pt x="7727" y="4808"/>
                      <a:pt x="7556" y="4808"/>
                      <a:pt x="6869" y="5838"/>
                    </a:cubicBezTo>
                    <a:lnTo>
                      <a:pt x="6869" y="5838"/>
                    </a:lnTo>
                    <a:close/>
                    <a:moveTo>
                      <a:pt x="14424" y="9959"/>
                    </a:moveTo>
                    <a:lnTo>
                      <a:pt x="14424" y="9959"/>
                    </a:lnTo>
                    <a:lnTo>
                      <a:pt x="14424" y="9959"/>
                    </a:lnTo>
                    <a:cubicBezTo>
                      <a:pt x="14424" y="9959"/>
                      <a:pt x="14424" y="9959"/>
                      <a:pt x="14424" y="9959"/>
                    </a:cubicBezTo>
                    <a:lnTo>
                      <a:pt x="14424" y="9959"/>
                    </a:lnTo>
                    <a:close/>
                    <a:moveTo>
                      <a:pt x="18545" y="9788"/>
                    </a:moveTo>
                    <a:cubicBezTo>
                      <a:pt x="18889" y="9444"/>
                      <a:pt x="18889" y="9101"/>
                      <a:pt x="18889" y="9101"/>
                    </a:cubicBezTo>
                    <a:lnTo>
                      <a:pt x="18889" y="9101"/>
                    </a:lnTo>
                    <a:cubicBezTo>
                      <a:pt x="18889" y="8929"/>
                      <a:pt x="18889" y="8757"/>
                      <a:pt x="18889" y="8757"/>
                    </a:cubicBezTo>
                    <a:lnTo>
                      <a:pt x="18889" y="8757"/>
                    </a:lnTo>
                    <a:cubicBezTo>
                      <a:pt x="18889" y="9101"/>
                      <a:pt x="18717" y="9444"/>
                      <a:pt x="18545" y="9788"/>
                    </a:cubicBezTo>
                    <a:lnTo>
                      <a:pt x="18545" y="9788"/>
                    </a:lnTo>
                    <a:close/>
                    <a:moveTo>
                      <a:pt x="19060" y="8586"/>
                    </a:moveTo>
                    <a:cubicBezTo>
                      <a:pt x="19060" y="8414"/>
                      <a:pt x="19060" y="8414"/>
                      <a:pt x="19060" y="8414"/>
                    </a:cubicBezTo>
                    <a:lnTo>
                      <a:pt x="19060" y="8414"/>
                    </a:lnTo>
                    <a:lnTo>
                      <a:pt x="19060" y="8586"/>
                    </a:lnTo>
                    <a:lnTo>
                      <a:pt x="19060" y="8586"/>
                    </a:lnTo>
                    <a:close/>
                    <a:moveTo>
                      <a:pt x="13051" y="5838"/>
                    </a:moveTo>
                    <a:cubicBezTo>
                      <a:pt x="12879" y="5666"/>
                      <a:pt x="12879" y="5495"/>
                      <a:pt x="12879" y="5323"/>
                    </a:cubicBezTo>
                    <a:lnTo>
                      <a:pt x="12879" y="5323"/>
                    </a:lnTo>
                    <a:cubicBezTo>
                      <a:pt x="13051" y="5495"/>
                      <a:pt x="13051" y="5666"/>
                      <a:pt x="13051" y="5838"/>
                    </a:cubicBezTo>
                    <a:lnTo>
                      <a:pt x="13051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" name="图形 7">
              <a:extLst>
                <a:ext uri="{FF2B5EF4-FFF2-40B4-BE49-F238E27FC236}">
                  <a16:creationId xmlns:a16="http://schemas.microsoft.com/office/drawing/2014/main" xmlns="" id="{F09F311A-0EAE-4D0F-AC9D-131C149CEF44}"/>
                </a:ext>
              </a:extLst>
            </p:cNvPr>
            <p:cNvGrpSpPr/>
            <p:nvPr/>
          </p:nvGrpSpPr>
          <p:grpSpPr>
            <a:xfrm>
              <a:off x="4927148" y="3816956"/>
              <a:ext cx="60271" cy="59775"/>
              <a:chOff x="4927148" y="3816956"/>
              <a:chExt cx="60271" cy="59775"/>
            </a:xfrm>
            <a:solidFill>
              <a:srgbClr val="B4B4B4"/>
            </a:solidFill>
          </p:grpSpPr>
          <p:sp>
            <p:nvSpPr>
              <p:cNvPr id="3589" name="任意多边形: 形状 3588">
                <a:extLst>
                  <a:ext uri="{FF2B5EF4-FFF2-40B4-BE49-F238E27FC236}">
                    <a16:creationId xmlns:a16="http://schemas.microsoft.com/office/drawing/2014/main" xmlns="" id="{9D763129-5D8F-4299-9E5D-0CF2A6EA2373}"/>
                  </a:ext>
                </a:extLst>
              </p:cNvPr>
              <p:cNvSpPr/>
              <p:nvPr/>
            </p:nvSpPr>
            <p:spPr>
              <a:xfrm>
                <a:off x="4929464" y="3819532"/>
                <a:ext cx="55177" cy="54828"/>
              </a:xfrm>
              <a:custGeom>
                <a:avLst/>
                <a:gdLst>
                  <a:gd name="connsiteX0" fmla="*/ 19492 w 55177"/>
                  <a:gd name="connsiteY0" fmla="*/ 19060 h 54828"/>
                  <a:gd name="connsiteX1" fmla="*/ 34603 w 55177"/>
                  <a:gd name="connsiteY1" fmla="*/ 32969 h 54828"/>
                  <a:gd name="connsiteX2" fmla="*/ 44734 w 55177"/>
                  <a:gd name="connsiteY2" fmla="*/ 53232 h 54828"/>
                  <a:gd name="connsiteX3" fmla="*/ 52289 w 55177"/>
                  <a:gd name="connsiteY3" fmla="*/ 50656 h 54828"/>
                  <a:gd name="connsiteX4" fmla="*/ 54865 w 55177"/>
                  <a:gd name="connsiteY4" fmla="*/ 41727 h 54828"/>
                  <a:gd name="connsiteX5" fmla="*/ 33401 w 55177"/>
                  <a:gd name="connsiteY5" fmla="*/ 17687 h 54828"/>
                  <a:gd name="connsiteX6" fmla="*/ 15714 w 55177"/>
                  <a:gd name="connsiteY6" fmla="*/ 4980 h 54828"/>
                  <a:gd name="connsiteX7" fmla="*/ 603 w 55177"/>
                  <a:gd name="connsiteY7" fmla="*/ 0 h 54828"/>
                  <a:gd name="connsiteX8" fmla="*/ 6956 w 55177"/>
                  <a:gd name="connsiteY8" fmla="*/ 8929 h 54828"/>
                  <a:gd name="connsiteX9" fmla="*/ 19492 w 55177"/>
                  <a:gd name="connsiteY9" fmla="*/ 19060 h 54828"/>
                  <a:gd name="connsiteX10" fmla="*/ 19492 w 55177"/>
                  <a:gd name="connsiteY10" fmla="*/ 19060 h 5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177" h="54828">
                    <a:moveTo>
                      <a:pt x="19492" y="19060"/>
                    </a:moveTo>
                    <a:cubicBezTo>
                      <a:pt x="23269" y="21636"/>
                      <a:pt x="32198" y="27990"/>
                      <a:pt x="34603" y="32969"/>
                    </a:cubicBezTo>
                    <a:cubicBezTo>
                      <a:pt x="38381" y="37949"/>
                      <a:pt x="42158" y="49454"/>
                      <a:pt x="44734" y="53232"/>
                    </a:cubicBezTo>
                    <a:cubicBezTo>
                      <a:pt x="47310" y="57010"/>
                      <a:pt x="51087" y="53232"/>
                      <a:pt x="52289" y="50656"/>
                    </a:cubicBezTo>
                    <a:cubicBezTo>
                      <a:pt x="53492" y="48080"/>
                      <a:pt x="56067" y="45676"/>
                      <a:pt x="54865" y="41727"/>
                    </a:cubicBezTo>
                    <a:cubicBezTo>
                      <a:pt x="52289" y="39151"/>
                      <a:pt x="37178" y="22666"/>
                      <a:pt x="33401" y="17687"/>
                    </a:cubicBezTo>
                    <a:cubicBezTo>
                      <a:pt x="28249" y="12707"/>
                      <a:pt x="20694" y="8757"/>
                      <a:pt x="15714" y="4980"/>
                    </a:cubicBezTo>
                    <a:cubicBezTo>
                      <a:pt x="9360" y="1202"/>
                      <a:pt x="4381" y="0"/>
                      <a:pt x="603" y="0"/>
                    </a:cubicBezTo>
                    <a:cubicBezTo>
                      <a:pt x="-1973" y="0"/>
                      <a:pt x="4381" y="6353"/>
                      <a:pt x="6956" y="8929"/>
                    </a:cubicBezTo>
                    <a:cubicBezTo>
                      <a:pt x="10734" y="11505"/>
                      <a:pt x="19492" y="19060"/>
                      <a:pt x="19492" y="19060"/>
                    </a:cubicBezTo>
                    <a:lnTo>
                      <a:pt x="19492" y="190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0" name="任意多边形: 形状 3589">
                <a:extLst>
                  <a:ext uri="{FF2B5EF4-FFF2-40B4-BE49-F238E27FC236}">
                    <a16:creationId xmlns:a16="http://schemas.microsoft.com/office/drawing/2014/main" xmlns="" id="{73442F32-92ED-4BDA-BA42-6F722182D6E7}"/>
                  </a:ext>
                </a:extLst>
              </p:cNvPr>
              <p:cNvSpPr/>
              <p:nvPr/>
            </p:nvSpPr>
            <p:spPr>
              <a:xfrm>
                <a:off x="4927148" y="3816956"/>
                <a:ext cx="60271" cy="59775"/>
              </a:xfrm>
              <a:custGeom>
                <a:avLst/>
                <a:gdLst>
                  <a:gd name="connsiteX0" fmla="*/ 45161 w 60271"/>
                  <a:gd name="connsiteY0" fmla="*/ 57181 h 59775"/>
                  <a:gd name="connsiteX1" fmla="*/ 34858 w 60271"/>
                  <a:gd name="connsiteY1" fmla="*/ 36576 h 59775"/>
                  <a:gd name="connsiteX2" fmla="*/ 34858 w 60271"/>
                  <a:gd name="connsiteY2" fmla="*/ 36576 h 59775"/>
                  <a:gd name="connsiteX3" fmla="*/ 20434 w 60271"/>
                  <a:gd name="connsiteY3" fmla="*/ 23525 h 59775"/>
                  <a:gd name="connsiteX4" fmla="*/ 20434 w 60271"/>
                  <a:gd name="connsiteY4" fmla="*/ 23525 h 59775"/>
                  <a:gd name="connsiteX5" fmla="*/ 21808 w 60271"/>
                  <a:gd name="connsiteY5" fmla="*/ 21464 h 59775"/>
                  <a:gd name="connsiteX6" fmla="*/ 20262 w 60271"/>
                  <a:gd name="connsiteY6" fmla="*/ 23353 h 59775"/>
                  <a:gd name="connsiteX7" fmla="*/ 7556 w 60271"/>
                  <a:gd name="connsiteY7" fmla="*/ 13051 h 59775"/>
                  <a:gd name="connsiteX8" fmla="*/ 7556 w 60271"/>
                  <a:gd name="connsiteY8" fmla="*/ 13051 h 59775"/>
                  <a:gd name="connsiteX9" fmla="*/ 0 w 60271"/>
                  <a:gd name="connsiteY9" fmla="*/ 2919 h 59775"/>
                  <a:gd name="connsiteX10" fmla="*/ 0 w 60271"/>
                  <a:gd name="connsiteY10" fmla="*/ 2919 h 59775"/>
                  <a:gd name="connsiteX11" fmla="*/ 3091 w 60271"/>
                  <a:gd name="connsiteY11" fmla="*/ 0 h 59775"/>
                  <a:gd name="connsiteX12" fmla="*/ 3091 w 60271"/>
                  <a:gd name="connsiteY12" fmla="*/ 0 h 59775"/>
                  <a:gd name="connsiteX13" fmla="*/ 19747 w 60271"/>
                  <a:gd name="connsiteY13" fmla="*/ 5495 h 59775"/>
                  <a:gd name="connsiteX14" fmla="*/ 19747 w 60271"/>
                  <a:gd name="connsiteY14" fmla="*/ 5495 h 59775"/>
                  <a:gd name="connsiteX15" fmla="*/ 37949 w 60271"/>
                  <a:gd name="connsiteY15" fmla="*/ 18717 h 59775"/>
                  <a:gd name="connsiteX16" fmla="*/ 37949 w 60271"/>
                  <a:gd name="connsiteY16" fmla="*/ 18717 h 59775"/>
                  <a:gd name="connsiteX17" fmla="*/ 59757 w 60271"/>
                  <a:gd name="connsiteY17" fmla="*/ 43444 h 59775"/>
                  <a:gd name="connsiteX18" fmla="*/ 59757 w 60271"/>
                  <a:gd name="connsiteY18" fmla="*/ 43444 h 59775"/>
                  <a:gd name="connsiteX19" fmla="*/ 60272 w 60271"/>
                  <a:gd name="connsiteY19" fmla="*/ 46363 h 59775"/>
                  <a:gd name="connsiteX20" fmla="*/ 60272 w 60271"/>
                  <a:gd name="connsiteY20" fmla="*/ 46363 h 59775"/>
                  <a:gd name="connsiteX21" fmla="*/ 57181 w 60271"/>
                  <a:gd name="connsiteY21" fmla="*/ 54262 h 59775"/>
                  <a:gd name="connsiteX22" fmla="*/ 57181 w 60271"/>
                  <a:gd name="connsiteY22" fmla="*/ 54262 h 59775"/>
                  <a:gd name="connsiteX23" fmla="*/ 49969 w 60271"/>
                  <a:gd name="connsiteY23" fmla="*/ 59757 h 59775"/>
                  <a:gd name="connsiteX24" fmla="*/ 49969 w 60271"/>
                  <a:gd name="connsiteY24" fmla="*/ 59757 h 59775"/>
                  <a:gd name="connsiteX25" fmla="*/ 49798 w 60271"/>
                  <a:gd name="connsiteY25" fmla="*/ 59757 h 59775"/>
                  <a:gd name="connsiteX26" fmla="*/ 49798 w 60271"/>
                  <a:gd name="connsiteY26" fmla="*/ 59757 h 59775"/>
                  <a:gd name="connsiteX27" fmla="*/ 45161 w 60271"/>
                  <a:gd name="connsiteY27" fmla="*/ 57181 h 59775"/>
                  <a:gd name="connsiteX28" fmla="*/ 45161 w 60271"/>
                  <a:gd name="connsiteY28" fmla="*/ 57181 h 59775"/>
                  <a:gd name="connsiteX29" fmla="*/ 49626 w 60271"/>
                  <a:gd name="connsiteY29" fmla="*/ 54949 h 59775"/>
                  <a:gd name="connsiteX30" fmla="*/ 52545 w 60271"/>
                  <a:gd name="connsiteY30" fmla="*/ 52202 h 59775"/>
                  <a:gd name="connsiteX31" fmla="*/ 52545 w 60271"/>
                  <a:gd name="connsiteY31" fmla="*/ 52202 h 59775"/>
                  <a:gd name="connsiteX32" fmla="*/ 55121 w 60271"/>
                  <a:gd name="connsiteY32" fmla="*/ 46535 h 59775"/>
                  <a:gd name="connsiteX33" fmla="*/ 55121 w 60271"/>
                  <a:gd name="connsiteY33" fmla="*/ 46535 h 59775"/>
                  <a:gd name="connsiteX34" fmla="*/ 55464 w 60271"/>
                  <a:gd name="connsiteY34" fmla="*/ 46192 h 59775"/>
                  <a:gd name="connsiteX35" fmla="*/ 55464 w 60271"/>
                  <a:gd name="connsiteY35" fmla="*/ 46192 h 59775"/>
                  <a:gd name="connsiteX36" fmla="*/ 33999 w 60271"/>
                  <a:gd name="connsiteY36" fmla="*/ 22152 h 59775"/>
                  <a:gd name="connsiteX37" fmla="*/ 33999 w 60271"/>
                  <a:gd name="connsiteY37" fmla="*/ 22152 h 59775"/>
                  <a:gd name="connsiteX38" fmla="*/ 16828 w 60271"/>
                  <a:gd name="connsiteY38" fmla="*/ 9960 h 59775"/>
                  <a:gd name="connsiteX39" fmla="*/ 16828 w 60271"/>
                  <a:gd name="connsiteY39" fmla="*/ 9960 h 59775"/>
                  <a:gd name="connsiteX40" fmla="*/ 6869 w 60271"/>
                  <a:gd name="connsiteY40" fmla="*/ 5667 h 59775"/>
                  <a:gd name="connsiteX41" fmla="*/ 6869 w 60271"/>
                  <a:gd name="connsiteY41" fmla="*/ 5667 h 59775"/>
                  <a:gd name="connsiteX42" fmla="*/ 10474 w 60271"/>
                  <a:gd name="connsiteY42" fmla="*/ 9616 h 59775"/>
                  <a:gd name="connsiteX43" fmla="*/ 10474 w 60271"/>
                  <a:gd name="connsiteY43" fmla="*/ 9616 h 59775"/>
                  <a:gd name="connsiteX44" fmla="*/ 23353 w 60271"/>
                  <a:gd name="connsiteY44" fmla="*/ 19919 h 59775"/>
                  <a:gd name="connsiteX45" fmla="*/ 23353 w 60271"/>
                  <a:gd name="connsiteY45" fmla="*/ 19919 h 59775"/>
                  <a:gd name="connsiteX46" fmla="*/ 38979 w 60271"/>
                  <a:gd name="connsiteY46" fmla="*/ 34343 h 59775"/>
                  <a:gd name="connsiteX47" fmla="*/ 38979 w 60271"/>
                  <a:gd name="connsiteY47" fmla="*/ 34343 h 59775"/>
                  <a:gd name="connsiteX48" fmla="*/ 49282 w 60271"/>
                  <a:gd name="connsiteY48" fmla="*/ 54777 h 59775"/>
                  <a:gd name="connsiteX49" fmla="*/ 49282 w 60271"/>
                  <a:gd name="connsiteY49" fmla="*/ 54777 h 59775"/>
                  <a:gd name="connsiteX50" fmla="*/ 49626 w 60271"/>
                  <a:gd name="connsiteY50" fmla="*/ 54949 h 59775"/>
                  <a:gd name="connsiteX51" fmla="*/ 49626 w 60271"/>
                  <a:gd name="connsiteY51" fmla="*/ 54949 h 59775"/>
                  <a:gd name="connsiteX52" fmla="*/ 49626 w 60271"/>
                  <a:gd name="connsiteY52" fmla="*/ 54949 h 59775"/>
                  <a:gd name="connsiteX53" fmla="*/ 49626 w 60271"/>
                  <a:gd name="connsiteY53" fmla="*/ 54949 h 59775"/>
                  <a:gd name="connsiteX54" fmla="*/ 49626 w 60271"/>
                  <a:gd name="connsiteY54" fmla="*/ 54949 h 59775"/>
                  <a:gd name="connsiteX55" fmla="*/ 49626 w 60271"/>
                  <a:gd name="connsiteY55" fmla="*/ 54949 h 59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60271" h="59775">
                    <a:moveTo>
                      <a:pt x="45161" y="57181"/>
                    </a:moveTo>
                    <a:cubicBezTo>
                      <a:pt x="42242" y="52717"/>
                      <a:pt x="38464" y="41555"/>
                      <a:pt x="34858" y="36576"/>
                    </a:cubicBezTo>
                    <a:lnTo>
                      <a:pt x="34858" y="36576"/>
                    </a:lnTo>
                    <a:cubicBezTo>
                      <a:pt x="32969" y="32454"/>
                      <a:pt x="24212" y="25929"/>
                      <a:pt x="20434" y="23525"/>
                    </a:cubicBezTo>
                    <a:lnTo>
                      <a:pt x="20434" y="23525"/>
                    </a:lnTo>
                    <a:lnTo>
                      <a:pt x="21808" y="21464"/>
                    </a:lnTo>
                    <a:lnTo>
                      <a:pt x="20262" y="23353"/>
                    </a:lnTo>
                    <a:cubicBezTo>
                      <a:pt x="20262" y="23353"/>
                      <a:pt x="11333" y="15798"/>
                      <a:pt x="7556" y="13051"/>
                    </a:cubicBezTo>
                    <a:lnTo>
                      <a:pt x="7556" y="13051"/>
                    </a:lnTo>
                    <a:cubicBezTo>
                      <a:pt x="5323" y="10303"/>
                      <a:pt x="686" y="7212"/>
                      <a:pt x="0" y="2919"/>
                    </a:cubicBezTo>
                    <a:lnTo>
                      <a:pt x="0" y="2919"/>
                    </a:lnTo>
                    <a:cubicBezTo>
                      <a:pt x="0" y="1202"/>
                      <a:pt x="2232" y="0"/>
                      <a:pt x="3091" y="0"/>
                    </a:cubicBezTo>
                    <a:lnTo>
                      <a:pt x="3091" y="0"/>
                    </a:lnTo>
                    <a:cubicBezTo>
                      <a:pt x="7384" y="0"/>
                      <a:pt x="12879" y="1374"/>
                      <a:pt x="19747" y="5495"/>
                    </a:cubicBezTo>
                    <a:lnTo>
                      <a:pt x="19747" y="5495"/>
                    </a:lnTo>
                    <a:cubicBezTo>
                      <a:pt x="24555" y="9101"/>
                      <a:pt x="32283" y="12879"/>
                      <a:pt x="37949" y="18717"/>
                    </a:cubicBezTo>
                    <a:lnTo>
                      <a:pt x="37949" y="18717"/>
                    </a:lnTo>
                    <a:cubicBezTo>
                      <a:pt x="41555" y="23525"/>
                      <a:pt x="56838" y="40181"/>
                      <a:pt x="59757" y="43444"/>
                    </a:cubicBezTo>
                    <a:lnTo>
                      <a:pt x="59757" y="43444"/>
                    </a:lnTo>
                    <a:cubicBezTo>
                      <a:pt x="60101" y="44474"/>
                      <a:pt x="60272" y="45333"/>
                      <a:pt x="60272" y="46363"/>
                    </a:cubicBezTo>
                    <a:lnTo>
                      <a:pt x="60272" y="46363"/>
                    </a:lnTo>
                    <a:cubicBezTo>
                      <a:pt x="60272" y="50141"/>
                      <a:pt x="57868" y="52717"/>
                      <a:pt x="57181" y="54262"/>
                    </a:cubicBezTo>
                    <a:lnTo>
                      <a:pt x="57181" y="54262"/>
                    </a:lnTo>
                    <a:cubicBezTo>
                      <a:pt x="55979" y="56323"/>
                      <a:pt x="53919" y="59414"/>
                      <a:pt x="49969" y="59757"/>
                    </a:cubicBezTo>
                    <a:lnTo>
                      <a:pt x="49969" y="59757"/>
                    </a:lnTo>
                    <a:cubicBezTo>
                      <a:pt x="49969" y="59757"/>
                      <a:pt x="49798" y="59757"/>
                      <a:pt x="49798" y="59757"/>
                    </a:cubicBezTo>
                    <a:lnTo>
                      <a:pt x="49798" y="59757"/>
                    </a:lnTo>
                    <a:cubicBezTo>
                      <a:pt x="47908" y="59929"/>
                      <a:pt x="46192" y="58899"/>
                      <a:pt x="45161" y="57181"/>
                    </a:cubicBezTo>
                    <a:lnTo>
                      <a:pt x="45161" y="57181"/>
                    </a:lnTo>
                    <a:close/>
                    <a:moveTo>
                      <a:pt x="49626" y="54949"/>
                    </a:moveTo>
                    <a:cubicBezTo>
                      <a:pt x="49798" y="55121"/>
                      <a:pt x="52030" y="53404"/>
                      <a:pt x="52545" y="52202"/>
                    </a:cubicBezTo>
                    <a:lnTo>
                      <a:pt x="52545" y="52202"/>
                    </a:lnTo>
                    <a:cubicBezTo>
                      <a:pt x="53919" y="49798"/>
                      <a:pt x="55121" y="48081"/>
                      <a:pt x="55121" y="46535"/>
                    </a:cubicBezTo>
                    <a:lnTo>
                      <a:pt x="55121" y="46535"/>
                    </a:lnTo>
                    <a:cubicBezTo>
                      <a:pt x="55121" y="46192"/>
                      <a:pt x="55121" y="45677"/>
                      <a:pt x="55464" y="46192"/>
                    </a:cubicBezTo>
                    <a:lnTo>
                      <a:pt x="55464" y="46192"/>
                    </a:lnTo>
                    <a:cubicBezTo>
                      <a:pt x="52716" y="43444"/>
                      <a:pt x="37777" y="27131"/>
                      <a:pt x="33999" y="22152"/>
                    </a:cubicBezTo>
                    <a:lnTo>
                      <a:pt x="33999" y="22152"/>
                    </a:lnTo>
                    <a:cubicBezTo>
                      <a:pt x="29363" y="17515"/>
                      <a:pt x="21980" y="13737"/>
                      <a:pt x="16828" y="9960"/>
                    </a:cubicBezTo>
                    <a:lnTo>
                      <a:pt x="16828" y="9960"/>
                    </a:lnTo>
                    <a:cubicBezTo>
                      <a:pt x="12879" y="7556"/>
                      <a:pt x="9616" y="6354"/>
                      <a:pt x="6869" y="5667"/>
                    </a:cubicBezTo>
                    <a:lnTo>
                      <a:pt x="6869" y="5667"/>
                    </a:lnTo>
                    <a:cubicBezTo>
                      <a:pt x="8242" y="7212"/>
                      <a:pt x="9959" y="8929"/>
                      <a:pt x="10474" y="9616"/>
                    </a:cubicBezTo>
                    <a:lnTo>
                      <a:pt x="10474" y="9616"/>
                    </a:lnTo>
                    <a:cubicBezTo>
                      <a:pt x="14424" y="12192"/>
                      <a:pt x="22666" y="19404"/>
                      <a:pt x="23353" y="19919"/>
                    </a:cubicBezTo>
                    <a:lnTo>
                      <a:pt x="23353" y="19919"/>
                    </a:lnTo>
                    <a:cubicBezTo>
                      <a:pt x="27303" y="22667"/>
                      <a:pt x="36060" y="28677"/>
                      <a:pt x="38979" y="34343"/>
                    </a:cubicBezTo>
                    <a:lnTo>
                      <a:pt x="38979" y="34343"/>
                    </a:lnTo>
                    <a:cubicBezTo>
                      <a:pt x="43100" y="40010"/>
                      <a:pt x="47050" y="51515"/>
                      <a:pt x="49282" y="54777"/>
                    </a:cubicBezTo>
                    <a:lnTo>
                      <a:pt x="49282" y="54777"/>
                    </a:lnTo>
                    <a:cubicBezTo>
                      <a:pt x="49626" y="54949"/>
                      <a:pt x="49626" y="54949"/>
                      <a:pt x="49626" y="54949"/>
                    </a:cubicBezTo>
                    <a:lnTo>
                      <a:pt x="49626" y="54949"/>
                    </a:lnTo>
                    <a:cubicBezTo>
                      <a:pt x="49626" y="54949"/>
                      <a:pt x="49626" y="54949"/>
                      <a:pt x="49626" y="54949"/>
                    </a:cubicBezTo>
                    <a:lnTo>
                      <a:pt x="49626" y="54949"/>
                    </a:lnTo>
                    <a:cubicBezTo>
                      <a:pt x="49626" y="54949"/>
                      <a:pt x="49626" y="54949"/>
                      <a:pt x="49626" y="54949"/>
                    </a:cubicBezTo>
                    <a:lnTo>
                      <a:pt x="49626" y="54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" name="图形 7">
              <a:extLst>
                <a:ext uri="{FF2B5EF4-FFF2-40B4-BE49-F238E27FC236}">
                  <a16:creationId xmlns:a16="http://schemas.microsoft.com/office/drawing/2014/main" xmlns="" id="{594EF944-A1CA-4E1A-9AC1-36B972B81C44}"/>
                </a:ext>
              </a:extLst>
            </p:cNvPr>
            <p:cNvGrpSpPr/>
            <p:nvPr/>
          </p:nvGrpSpPr>
          <p:grpSpPr>
            <a:xfrm>
              <a:off x="4853653" y="3858340"/>
              <a:ext cx="111131" cy="65423"/>
              <a:chOff x="4853653" y="3858340"/>
              <a:chExt cx="111131" cy="65423"/>
            </a:xfrm>
            <a:solidFill>
              <a:srgbClr val="B4B4B4"/>
            </a:solidFill>
          </p:grpSpPr>
          <p:sp>
            <p:nvSpPr>
              <p:cNvPr id="3587" name="任意多边形: 形状 3586">
                <a:extLst>
                  <a:ext uri="{FF2B5EF4-FFF2-40B4-BE49-F238E27FC236}">
                    <a16:creationId xmlns:a16="http://schemas.microsoft.com/office/drawing/2014/main" xmlns="" id="{897BC7CB-FBB1-4EED-92FD-0968D07959A7}"/>
                  </a:ext>
                </a:extLst>
              </p:cNvPr>
              <p:cNvSpPr/>
              <p:nvPr/>
            </p:nvSpPr>
            <p:spPr>
              <a:xfrm>
                <a:off x="4855885" y="3861154"/>
                <a:ext cx="106076" cy="60033"/>
              </a:xfrm>
              <a:custGeom>
                <a:avLst/>
                <a:gdLst>
                  <a:gd name="connsiteX0" fmla="*/ 11505 w 106076"/>
                  <a:gd name="connsiteY0" fmla="*/ 34791 h 60033"/>
                  <a:gd name="connsiteX1" fmla="*/ 35374 w 106076"/>
                  <a:gd name="connsiteY1" fmla="*/ 34791 h 60033"/>
                  <a:gd name="connsiteX2" fmla="*/ 44131 w 106076"/>
                  <a:gd name="connsiteY2" fmla="*/ 28438 h 60033"/>
                  <a:gd name="connsiteX3" fmla="*/ 46707 w 106076"/>
                  <a:gd name="connsiteY3" fmla="*/ 29640 h 60033"/>
                  <a:gd name="connsiteX4" fmla="*/ 48081 w 106076"/>
                  <a:gd name="connsiteY4" fmla="*/ 38569 h 60033"/>
                  <a:gd name="connsiteX5" fmla="*/ 56838 w 106076"/>
                  <a:gd name="connsiteY5" fmla="*/ 41145 h 60033"/>
                  <a:gd name="connsiteX6" fmla="*/ 65595 w 106076"/>
                  <a:gd name="connsiteY6" fmla="*/ 38569 h 60033"/>
                  <a:gd name="connsiteX7" fmla="*/ 74353 w 106076"/>
                  <a:gd name="connsiteY7" fmla="*/ 32215 h 60033"/>
                  <a:gd name="connsiteX8" fmla="*/ 83111 w 106076"/>
                  <a:gd name="connsiteY8" fmla="*/ 23286 h 60033"/>
                  <a:gd name="connsiteX9" fmla="*/ 85686 w 106076"/>
                  <a:gd name="connsiteY9" fmla="*/ 13155 h 60033"/>
                  <a:gd name="connsiteX10" fmla="*/ 90666 w 106076"/>
                  <a:gd name="connsiteY10" fmla="*/ 5600 h 60033"/>
                  <a:gd name="connsiteX11" fmla="*/ 100797 w 106076"/>
                  <a:gd name="connsiteY11" fmla="*/ 448 h 60033"/>
                  <a:gd name="connsiteX12" fmla="*/ 104575 w 106076"/>
                  <a:gd name="connsiteY12" fmla="*/ 4226 h 60033"/>
                  <a:gd name="connsiteX13" fmla="*/ 105949 w 106076"/>
                  <a:gd name="connsiteY13" fmla="*/ 18135 h 60033"/>
                  <a:gd name="connsiteX14" fmla="*/ 102171 w 106076"/>
                  <a:gd name="connsiteY14" fmla="*/ 23115 h 60033"/>
                  <a:gd name="connsiteX15" fmla="*/ 97191 w 106076"/>
                  <a:gd name="connsiteY15" fmla="*/ 28266 h 60033"/>
                  <a:gd name="connsiteX16" fmla="*/ 100969 w 106076"/>
                  <a:gd name="connsiteY16" fmla="*/ 39771 h 60033"/>
                  <a:gd name="connsiteX17" fmla="*/ 85858 w 106076"/>
                  <a:gd name="connsiteY17" fmla="*/ 49902 h 60033"/>
                  <a:gd name="connsiteX18" fmla="*/ 59414 w 106076"/>
                  <a:gd name="connsiteY18" fmla="*/ 60034 h 60033"/>
                  <a:gd name="connsiteX19" fmla="*/ 40525 w 106076"/>
                  <a:gd name="connsiteY19" fmla="*/ 60034 h 60033"/>
                  <a:gd name="connsiteX20" fmla="*/ 26616 w 106076"/>
                  <a:gd name="connsiteY20" fmla="*/ 56256 h 60033"/>
                  <a:gd name="connsiteX21" fmla="*/ 16485 w 106076"/>
                  <a:gd name="connsiteY21" fmla="*/ 52478 h 60033"/>
                  <a:gd name="connsiteX22" fmla="*/ 5152 w 106076"/>
                  <a:gd name="connsiteY22" fmla="*/ 48700 h 60033"/>
                  <a:gd name="connsiteX23" fmla="*/ 0 w 106076"/>
                  <a:gd name="connsiteY23" fmla="*/ 38569 h 60033"/>
                  <a:gd name="connsiteX24" fmla="*/ 11505 w 106076"/>
                  <a:gd name="connsiteY24" fmla="*/ 34791 h 60033"/>
                  <a:gd name="connsiteX25" fmla="*/ 11505 w 106076"/>
                  <a:gd name="connsiteY25" fmla="*/ 34791 h 6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6076" h="60033">
                    <a:moveTo>
                      <a:pt x="11505" y="34791"/>
                    </a:moveTo>
                    <a:cubicBezTo>
                      <a:pt x="19060" y="37367"/>
                      <a:pt x="31596" y="37367"/>
                      <a:pt x="35374" y="34791"/>
                    </a:cubicBezTo>
                    <a:cubicBezTo>
                      <a:pt x="37949" y="33418"/>
                      <a:pt x="40353" y="31014"/>
                      <a:pt x="44131" y="28438"/>
                    </a:cubicBezTo>
                    <a:cubicBezTo>
                      <a:pt x="46707" y="27236"/>
                      <a:pt x="49111" y="25862"/>
                      <a:pt x="46707" y="29640"/>
                    </a:cubicBezTo>
                    <a:cubicBezTo>
                      <a:pt x="45505" y="34791"/>
                      <a:pt x="44303" y="39771"/>
                      <a:pt x="48081" y="38569"/>
                    </a:cubicBezTo>
                    <a:cubicBezTo>
                      <a:pt x="51858" y="37367"/>
                      <a:pt x="53060" y="38569"/>
                      <a:pt x="56838" y="41145"/>
                    </a:cubicBezTo>
                    <a:cubicBezTo>
                      <a:pt x="60616" y="42347"/>
                      <a:pt x="63192" y="39943"/>
                      <a:pt x="65595" y="38569"/>
                    </a:cubicBezTo>
                    <a:cubicBezTo>
                      <a:pt x="68171" y="37367"/>
                      <a:pt x="71949" y="35993"/>
                      <a:pt x="74353" y="32215"/>
                    </a:cubicBezTo>
                    <a:cubicBezTo>
                      <a:pt x="78131" y="27236"/>
                      <a:pt x="79333" y="25862"/>
                      <a:pt x="83111" y="23286"/>
                    </a:cubicBezTo>
                    <a:cubicBezTo>
                      <a:pt x="85686" y="21913"/>
                      <a:pt x="85686" y="18307"/>
                      <a:pt x="85686" y="13155"/>
                    </a:cubicBezTo>
                    <a:cubicBezTo>
                      <a:pt x="86889" y="9377"/>
                      <a:pt x="85686" y="3024"/>
                      <a:pt x="90666" y="5600"/>
                    </a:cubicBezTo>
                    <a:cubicBezTo>
                      <a:pt x="94444" y="6802"/>
                      <a:pt x="99423" y="1822"/>
                      <a:pt x="100797" y="448"/>
                    </a:cubicBezTo>
                    <a:cubicBezTo>
                      <a:pt x="101999" y="-754"/>
                      <a:pt x="104575" y="448"/>
                      <a:pt x="104575" y="4226"/>
                    </a:cubicBezTo>
                    <a:cubicBezTo>
                      <a:pt x="104575" y="6802"/>
                      <a:pt x="105949" y="14357"/>
                      <a:pt x="105949" y="18135"/>
                    </a:cubicBezTo>
                    <a:cubicBezTo>
                      <a:pt x="105949" y="21913"/>
                      <a:pt x="107151" y="23115"/>
                      <a:pt x="102171" y="23115"/>
                    </a:cubicBezTo>
                    <a:cubicBezTo>
                      <a:pt x="97191" y="23115"/>
                      <a:pt x="94615" y="23115"/>
                      <a:pt x="97191" y="28266"/>
                    </a:cubicBezTo>
                    <a:cubicBezTo>
                      <a:pt x="99767" y="34619"/>
                      <a:pt x="103545" y="37195"/>
                      <a:pt x="100969" y="39771"/>
                    </a:cubicBezTo>
                    <a:cubicBezTo>
                      <a:pt x="97191" y="42347"/>
                      <a:pt x="90838" y="46125"/>
                      <a:pt x="85858" y="49902"/>
                    </a:cubicBezTo>
                    <a:cubicBezTo>
                      <a:pt x="79504" y="53680"/>
                      <a:pt x="65767" y="60034"/>
                      <a:pt x="59414" y="60034"/>
                    </a:cubicBezTo>
                    <a:cubicBezTo>
                      <a:pt x="53060" y="60034"/>
                      <a:pt x="46878" y="60034"/>
                      <a:pt x="40525" y="60034"/>
                    </a:cubicBezTo>
                    <a:cubicBezTo>
                      <a:pt x="34172" y="60034"/>
                      <a:pt x="31767" y="55054"/>
                      <a:pt x="26616" y="56256"/>
                    </a:cubicBezTo>
                    <a:cubicBezTo>
                      <a:pt x="21636" y="57458"/>
                      <a:pt x="17858" y="56256"/>
                      <a:pt x="16485" y="52478"/>
                    </a:cubicBezTo>
                    <a:cubicBezTo>
                      <a:pt x="13909" y="49902"/>
                      <a:pt x="8929" y="49902"/>
                      <a:pt x="5152" y="48700"/>
                    </a:cubicBezTo>
                    <a:cubicBezTo>
                      <a:pt x="1374" y="47498"/>
                      <a:pt x="0" y="41145"/>
                      <a:pt x="0" y="38569"/>
                    </a:cubicBezTo>
                    <a:cubicBezTo>
                      <a:pt x="172" y="34791"/>
                      <a:pt x="2576" y="33589"/>
                      <a:pt x="11505" y="34791"/>
                    </a:cubicBezTo>
                    <a:lnTo>
                      <a:pt x="11505" y="347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8" name="任意多边形: 形状 3587">
                <a:extLst>
                  <a:ext uri="{FF2B5EF4-FFF2-40B4-BE49-F238E27FC236}">
                    <a16:creationId xmlns:a16="http://schemas.microsoft.com/office/drawing/2014/main" xmlns="" id="{93563922-5245-47E5-81FD-A1A87C3F7E71}"/>
                  </a:ext>
                </a:extLst>
              </p:cNvPr>
              <p:cNvSpPr/>
              <p:nvPr/>
            </p:nvSpPr>
            <p:spPr>
              <a:xfrm>
                <a:off x="4853653" y="3858340"/>
                <a:ext cx="111131" cy="65423"/>
              </a:xfrm>
              <a:custGeom>
                <a:avLst/>
                <a:gdLst>
                  <a:gd name="connsiteX0" fmla="*/ 42757 w 111131"/>
                  <a:gd name="connsiteY0" fmla="*/ 65424 h 65423"/>
                  <a:gd name="connsiteX1" fmla="*/ 30566 w 111131"/>
                  <a:gd name="connsiteY1" fmla="*/ 61474 h 65423"/>
                  <a:gd name="connsiteX2" fmla="*/ 30566 w 111131"/>
                  <a:gd name="connsiteY2" fmla="*/ 61474 h 65423"/>
                  <a:gd name="connsiteX3" fmla="*/ 29535 w 111131"/>
                  <a:gd name="connsiteY3" fmla="*/ 61646 h 65423"/>
                  <a:gd name="connsiteX4" fmla="*/ 29535 w 111131"/>
                  <a:gd name="connsiteY4" fmla="*/ 61646 h 65423"/>
                  <a:gd name="connsiteX5" fmla="*/ 25414 w 111131"/>
                  <a:gd name="connsiteY5" fmla="*/ 62161 h 65423"/>
                  <a:gd name="connsiteX6" fmla="*/ 25414 w 111131"/>
                  <a:gd name="connsiteY6" fmla="*/ 62161 h 65423"/>
                  <a:gd name="connsiteX7" fmla="*/ 17172 w 111131"/>
                  <a:gd name="connsiteY7" fmla="*/ 57181 h 65423"/>
                  <a:gd name="connsiteX8" fmla="*/ 17172 w 111131"/>
                  <a:gd name="connsiteY8" fmla="*/ 57181 h 65423"/>
                  <a:gd name="connsiteX9" fmla="*/ 6869 w 111131"/>
                  <a:gd name="connsiteY9" fmla="*/ 53919 h 65423"/>
                  <a:gd name="connsiteX10" fmla="*/ 6869 w 111131"/>
                  <a:gd name="connsiteY10" fmla="*/ 53919 h 65423"/>
                  <a:gd name="connsiteX11" fmla="*/ 344 w 111131"/>
                  <a:gd name="connsiteY11" fmla="*/ 42585 h 65423"/>
                  <a:gd name="connsiteX12" fmla="*/ 344 w 111131"/>
                  <a:gd name="connsiteY12" fmla="*/ 42585 h 65423"/>
                  <a:gd name="connsiteX13" fmla="*/ 0 w 111131"/>
                  <a:gd name="connsiteY13" fmla="*/ 41384 h 65423"/>
                  <a:gd name="connsiteX14" fmla="*/ 0 w 111131"/>
                  <a:gd name="connsiteY14" fmla="*/ 41384 h 65423"/>
                  <a:gd name="connsiteX15" fmla="*/ 2232 w 111131"/>
                  <a:gd name="connsiteY15" fmla="*/ 36232 h 65423"/>
                  <a:gd name="connsiteX16" fmla="*/ 2232 w 111131"/>
                  <a:gd name="connsiteY16" fmla="*/ 36232 h 65423"/>
                  <a:gd name="connsiteX17" fmla="*/ 8414 w 111131"/>
                  <a:gd name="connsiteY17" fmla="*/ 34687 h 65423"/>
                  <a:gd name="connsiteX18" fmla="*/ 8414 w 111131"/>
                  <a:gd name="connsiteY18" fmla="*/ 34687 h 65423"/>
                  <a:gd name="connsiteX19" fmla="*/ 14252 w 111131"/>
                  <a:gd name="connsiteY19" fmla="*/ 35202 h 65423"/>
                  <a:gd name="connsiteX20" fmla="*/ 14252 w 111131"/>
                  <a:gd name="connsiteY20" fmla="*/ 35202 h 65423"/>
                  <a:gd name="connsiteX21" fmla="*/ 13909 w 111131"/>
                  <a:gd name="connsiteY21" fmla="*/ 37606 h 65423"/>
                  <a:gd name="connsiteX22" fmla="*/ 14596 w 111131"/>
                  <a:gd name="connsiteY22" fmla="*/ 35373 h 65423"/>
                  <a:gd name="connsiteX23" fmla="*/ 27131 w 111131"/>
                  <a:gd name="connsiteY23" fmla="*/ 37091 h 65423"/>
                  <a:gd name="connsiteX24" fmla="*/ 27131 w 111131"/>
                  <a:gd name="connsiteY24" fmla="*/ 37091 h 65423"/>
                  <a:gd name="connsiteX25" fmla="*/ 36747 w 111131"/>
                  <a:gd name="connsiteY25" fmla="*/ 35545 h 65423"/>
                  <a:gd name="connsiteX26" fmla="*/ 36747 w 111131"/>
                  <a:gd name="connsiteY26" fmla="*/ 35545 h 65423"/>
                  <a:gd name="connsiteX27" fmla="*/ 45505 w 111131"/>
                  <a:gd name="connsiteY27" fmla="*/ 29192 h 65423"/>
                  <a:gd name="connsiteX28" fmla="*/ 45505 w 111131"/>
                  <a:gd name="connsiteY28" fmla="*/ 29192 h 65423"/>
                  <a:gd name="connsiteX29" fmla="*/ 49798 w 111131"/>
                  <a:gd name="connsiteY29" fmla="*/ 27646 h 65423"/>
                  <a:gd name="connsiteX30" fmla="*/ 49798 w 111131"/>
                  <a:gd name="connsiteY30" fmla="*/ 27646 h 65423"/>
                  <a:gd name="connsiteX31" fmla="*/ 52545 w 111131"/>
                  <a:gd name="connsiteY31" fmla="*/ 30394 h 65423"/>
                  <a:gd name="connsiteX32" fmla="*/ 52545 w 111131"/>
                  <a:gd name="connsiteY32" fmla="*/ 30394 h 65423"/>
                  <a:gd name="connsiteX33" fmla="*/ 51515 w 111131"/>
                  <a:gd name="connsiteY33" fmla="*/ 33141 h 65423"/>
                  <a:gd name="connsiteX34" fmla="*/ 51515 w 111131"/>
                  <a:gd name="connsiteY34" fmla="*/ 33141 h 65423"/>
                  <a:gd name="connsiteX35" fmla="*/ 50313 w 111131"/>
                  <a:gd name="connsiteY35" fmla="*/ 38980 h 65423"/>
                  <a:gd name="connsiteX36" fmla="*/ 50313 w 111131"/>
                  <a:gd name="connsiteY36" fmla="*/ 38980 h 65423"/>
                  <a:gd name="connsiteX37" fmla="*/ 53060 w 111131"/>
                  <a:gd name="connsiteY37" fmla="*/ 38464 h 65423"/>
                  <a:gd name="connsiteX38" fmla="*/ 53060 w 111131"/>
                  <a:gd name="connsiteY38" fmla="*/ 38464 h 65423"/>
                  <a:gd name="connsiteX39" fmla="*/ 60101 w 111131"/>
                  <a:gd name="connsiteY39" fmla="*/ 41555 h 65423"/>
                  <a:gd name="connsiteX40" fmla="*/ 60101 w 111131"/>
                  <a:gd name="connsiteY40" fmla="*/ 41555 h 65423"/>
                  <a:gd name="connsiteX41" fmla="*/ 61302 w 111131"/>
                  <a:gd name="connsiteY41" fmla="*/ 41727 h 65423"/>
                  <a:gd name="connsiteX42" fmla="*/ 61302 w 111131"/>
                  <a:gd name="connsiteY42" fmla="*/ 41727 h 65423"/>
                  <a:gd name="connsiteX43" fmla="*/ 66969 w 111131"/>
                  <a:gd name="connsiteY43" fmla="*/ 39151 h 65423"/>
                  <a:gd name="connsiteX44" fmla="*/ 66969 w 111131"/>
                  <a:gd name="connsiteY44" fmla="*/ 39151 h 65423"/>
                  <a:gd name="connsiteX45" fmla="*/ 74868 w 111131"/>
                  <a:gd name="connsiteY45" fmla="*/ 33485 h 65423"/>
                  <a:gd name="connsiteX46" fmla="*/ 74868 w 111131"/>
                  <a:gd name="connsiteY46" fmla="*/ 33485 h 65423"/>
                  <a:gd name="connsiteX47" fmla="*/ 84484 w 111131"/>
                  <a:gd name="connsiteY47" fmla="*/ 23869 h 65423"/>
                  <a:gd name="connsiteX48" fmla="*/ 84484 w 111131"/>
                  <a:gd name="connsiteY48" fmla="*/ 23869 h 65423"/>
                  <a:gd name="connsiteX49" fmla="*/ 85686 w 111131"/>
                  <a:gd name="connsiteY49" fmla="*/ 17000 h 65423"/>
                  <a:gd name="connsiteX50" fmla="*/ 85686 w 111131"/>
                  <a:gd name="connsiteY50" fmla="*/ 17000 h 65423"/>
                  <a:gd name="connsiteX51" fmla="*/ 85858 w 111131"/>
                  <a:gd name="connsiteY51" fmla="*/ 14939 h 65423"/>
                  <a:gd name="connsiteX52" fmla="*/ 85858 w 111131"/>
                  <a:gd name="connsiteY52" fmla="*/ 14939 h 65423"/>
                  <a:gd name="connsiteX53" fmla="*/ 91181 w 111131"/>
                  <a:gd name="connsiteY53" fmla="*/ 4980 h 65423"/>
                  <a:gd name="connsiteX54" fmla="*/ 91181 w 111131"/>
                  <a:gd name="connsiteY54" fmla="*/ 4980 h 65423"/>
                  <a:gd name="connsiteX55" fmla="*/ 93929 w 111131"/>
                  <a:gd name="connsiteY55" fmla="*/ 5667 h 65423"/>
                  <a:gd name="connsiteX56" fmla="*/ 93929 w 111131"/>
                  <a:gd name="connsiteY56" fmla="*/ 5667 h 65423"/>
                  <a:gd name="connsiteX57" fmla="*/ 94444 w 111131"/>
                  <a:gd name="connsiteY57" fmla="*/ 5667 h 65423"/>
                  <a:gd name="connsiteX58" fmla="*/ 94444 w 111131"/>
                  <a:gd name="connsiteY58" fmla="*/ 5667 h 65423"/>
                  <a:gd name="connsiteX59" fmla="*/ 101484 w 111131"/>
                  <a:gd name="connsiteY59" fmla="*/ 1202 h 65423"/>
                  <a:gd name="connsiteX60" fmla="*/ 101484 w 111131"/>
                  <a:gd name="connsiteY60" fmla="*/ 1202 h 65423"/>
                  <a:gd name="connsiteX61" fmla="*/ 104403 w 111131"/>
                  <a:gd name="connsiteY61" fmla="*/ 0 h 65423"/>
                  <a:gd name="connsiteX62" fmla="*/ 104403 w 111131"/>
                  <a:gd name="connsiteY62" fmla="*/ 0 h 65423"/>
                  <a:gd name="connsiteX63" fmla="*/ 109555 w 111131"/>
                  <a:gd name="connsiteY63" fmla="*/ 6697 h 65423"/>
                  <a:gd name="connsiteX64" fmla="*/ 109555 w 111131"/>
                  <a:gd name="connsiteY64" fmla="*/ 6697 h 65423"/>
                  <a:gd name="connsiteX65" fmla="*/ 110929 w 111131"/>
                  <a:gd name="connsiteY65" fmla="*/ 20778 h 65423"/>
                  <a:gd name="connsiteX66" fmla="*/ 110929 w 111131"/>
                  <a:gd name="connsiteY66" fmla="*/ 20778 h 65423"/>
                  <a:gd name="connsiteX67" fmla="*/ 111101 w 111131"/>
                  <a:gd name="connsiteY67" fmla="*/ 23697 h 65423"/>
                  <a:gd name="connsiteX68" fmla="*/ 111101 w 111131"/>
                  <a:gd name="connsiteY68" fmla="*/ 23697 h 65423"/>
                  <a:gd name="connsiteX69" fmla="*/ 109211 w 111131"/>
                  <a:gd name="connsiteY69" fmla="*/ 27303 h 65423"/>
                  <a:gd name="connsiteX70" fmla="*/ 109211 w 111131"/>
                  <a:gd name="connsiteY70" fmla="*/ 27303 h 65423"/>
                  <a:gd name="connsiteX71" fmla="*/ 104747 w 111131"/>
                  <a:gd name="connsiteY71" fmla="*/ 28161 h 65423"/>
                  <a:gd name="connsiteX72" fmla="*/ 104747 w 111131"/>
                  <a:gd name="connsiteY72" fmla="*/ 28161 h 65423"/>
                  <a:gd name="connsiteX73" fmla="*/ 101484 w 111131"/>
                  <a:gd name="connsiteY73" fmla="*/ 28161 h 65423"/>
                  <a:gd name="connsiteX74" fmla="*/ 101484 w 111131"/>
                  <a:gd name="connsiteY74" fmla="*/ 28161 h 65423"/>
                  <a:gd name="connsiteX75" fmla="*/ 101313 w 111131"/>
                  <a:gd name="connsiteY75" fmla="*/ 28161 h 65423"/>
                  <a:gd name="connsiteX76" fmla="*/ 101313 w 111131"/>
                  <a:gd name="connsiteY76" fmla="*/ 28161 h 65423"/>
                  <a:gd name="connsiteX77" fmla="*/ 102000 w 111131"/>
                  <a:gd name="connsiteY77" fmla="*/ 29879 h 65423"/>
                  <a:gd name="connsiteX78" fmla="*/ 102000 w 111131"/>
                  <a:gd name="connsiteY78" fmla="*/ 29879 h 65423"/>
                  <a:gd name="connsiteX79" fmla="*/ 106808 w 111131"/>
                  <a:gd name="connsiteY79" fmla="*/ 40353 h 65423"/>
                  <a:gd name="connsiteX80" fmla="*/ 106808 w 111131"/>
                  <a:gd name="connsiteY80" fmla="*/ 40353 h 65423"/>
                  <a:gd name="connsiteX81" fmla="*/ 104918 w 111131"/>
                  <a:gd name="connsiteY81" fmla="*/ 44131 h 65423"/>
                  <a:gd name="connsiteX82" fmla="*/ 104918 w 111131"/>
                  <a:gd name="connsiteY82" fmla="*/ 44131 h 65423"/>
                  <a:gd name="connsiteX83" fmla="*/ 89636 w 111131"/>
                  <a:gd name="connsiteY83" fmla="*/ 54434 h 65423"/>
                  <a:gd name="connsiteX84" fmla="*/ 89636 w 111131"/>
                  <a:gd name="connsiteY84" fmla="*/ 54434 h 65423"/>
                  <a:gd name="connsiteX85" fmla="*/ 61989 w 111131"/>
                  <a:gd name="connsiteY85" fmla="*/ 65080 h 65423"/>
                  <a:gd name="connsiteX86" fmla="*/ 61989 w 111131"/>
                  <a:gd name="connsiteY86" fmla="*/ 65080 h 65423"/>
                  <a:gd name="connsiteX87" fmla="*/ 42757 w 111131"/>
                  <a:gd name="connsiteY87" fmla="*/ 65424 h 65423"/>
                  <a:gd name="connsiteX88" fmla="*/ 42757 w 111131"/>
                  <a:gd name="connsiteY88" fmla="*/ 65424 h 65423"/>
                  <a:gd name="connsiteX89" fmla="*/ 42757 w 111131"/>
                  <a:gd name="connsiteY89" fmla="*/ 65424 h 65423"/>
                  <a:gd name="connsiteX90" fmla="*/ 42757 w 111131"/>
                  <a:gd name="connsiteY90" fmla="*/ 65424 h 65423"/>
                  <a:gd name="connsiteX91" fmla="*/ 42757 w 111131"/>
                  <a:gd name="connsiteY91" fmla="*/ 60444 h 65423"/>
                  <a:gd name="connsiteX92" fmla="*/ 61646 w 111131"/>
                  <a:gd name="connsiteY92" fmla="*/ 60444 h 65423"/>
                  <a:gd name="connsiteX93" fmla="*/ 61646 w 111131"/>
                  <a:gd name="connsiteY93" fmla="*/ 60444 h 65423"/>
                  <a:gd name="connsiteX94" fmla="*/ 86545 w 111131"/>
                  <a:gd name="connsiteY94" fmla="*/ 50656 h 65423"/>
                  <a:gd name="connsiteX95" fmla="*/ 86545 w 111131"/>
                  <a:gd name="connsiteY95" fmla="*/ 50656 h 65423"/>
                  <a:gd name="connsiteX96" fmla="*/ 101313 w 111131"/>
                  <a:gd name="connsiteY96" fmla="*/ 40868 h 65423"/>
                  <a:gd name="connsiteX97" fmla="*/ 101313 w 111131"/>
                  <a:gd name="connsiteY97" fmla="*/ 40868 h 65423"/>
                  <a:gd name="connsiteX98" fmla="*/ 101484 w 111131"/>
                  <a:gd name="connsiteY98" fmla="*/ 40697 h 65423"/>
                  <a:gd name="connsiteX99" fmla="*/ 97192 w 111131"/>
                  <a:gd name="connsiteY99" fmla="*/ 32111 h 65423"/>
                  <a:gd name="connsiteX100" fmla="*/ 97192 w 111131"/>
                  <a:gd name="connsiteY100" fmla="*/ 32111 h 65423"/>
                  <a:gd name="connsiteX101" fmla="*/ 95989 w 111131"/>
                  <a:gd name="connsiteY101" fmla="*/ 27818 h 65423"/>
                  <a:gd name="connsiteX102" fmla="*/ 95989 w 111131"/>
                  <a:gd name="connsiteY102" fmla="*/ 27818 h 65423"/>
                  <a:gd name="connsiteX103" fmla="*/ 99423 w 111131"/>
                  <a:gd name="connsiteY103" fmla="*/ 23697 h 65423"/>
                  <a:gd name="connsiteX104" fmla="*/ 99423 w 111131"/>
                  <a:gd name="connsiteY104" fmla="*/ 23697 h 65423"/>
                  <a:gd name="connsiteX105" fmla="*/ 104403 w 111131"/>
                  <a:gd name="connsiteY105" fmla="*/ 23353 h 65423"/>
                  <a:gd name="connsiteX106" fmla="*/ 104403 w 111131"/>
                  <a:gd name="connsiteY106" fmla="*/ 23353 h 65423"/>
                  <a:gd name="connsiteX107" fmla="*/ 105949 w 111131"/>
                  <a:gd name="connsiteY107" fmla="*/ 23353 h 65423"/>
                  <a:gd name="connsiteX108" fmla="*/ 105949 w 111131"/>
                  <a:gd name="connsiteY108" fmla="*/ 23353 h 65423"/>
                  <a:gd name="connsiteX109" fmla="*/ 105777 w 111131"/>
                  <a:gd name="connsiteY109" fmla="*/ 20778 h 65423"/>
                  <a:gd name="connsiteX110" fmla="*/ 105777 w 111131"/>
                  <a:gd name="connsiteY110" fmla="*/ 20778 h 65423"/>
                  <a:gd name="connsiteX111" fmla="*/ 104403 w 111131"/>
                  <a:gd name="connsiteY111" fmla="*/ 6869 h 65423"/>
                  <a:gd name="connsiteX112" fmla="*/ 104403 w 111131"/>
                  <a:gd name="connsiteY112" fmla="*/ 6869 h 65423"/>
                  <a:gd name="connsiteX113" fmla="*/ 104231 w 111131"/>
                  <a:gd name="connsiteY113" fmla="*/ 5323 h 65423"/>
                  <a:gd name="connsiteX114" fmla="*/ 104231 w 111131"/>
                  <a:gd name="connsiteY114" fmla="*/ 5323 h 65423"/>
                  <a:gd name="connsiteX115" fmla="*/ 94272 w 111131"/>
                  <a:gd name="connsiteY115" fmla="*/ 10818 h 65423"/>
                  <a:gd name="connsiteX116" fmla="*/ 94272 w 111131"/>
                  <a:gd name="connsiteY116" fmla="*/ 10818 h 65423"/>
                  <a:gd name="connsiteX117" fmla="*/ 91868 w 111131"/>
                  <a:gd name="connsiteY117" fmla="*/ 10303 h 65423"/>
                  <a:gd name="connsiteX118" fmla="*/ 91868 w 111131"/>
                  <a:gd name="connsiteY118" fmla="*/ 10303 h 65423"/>
                  <a:gd name="connsiteX119" fmla="*/ 91525 w 111131"/>
                  <a:gd name="connsiteY119" fmla="*/ 10131 h 65423"/>
                  <a:gd name="connsiteX120" fmla="*/ 91525 w 111131"/>
                  <a:gd name="connsiteY120" fmla="*/ 10131 h 65423"/>
                  <a:gd name="connsiteX121" fmla="*/ 91353 w 111131"/>
                  <a:gd name="connsiteY121" fmla="*/ 10818 h 65423"/>
                  <a:gd name="connsiteX122" fmla="*/ 91353 w 111131"/>
                  <a:gd name="connsiteY122" fmla="*/ 10818 h 65423"/>
                  <a:gd name="connsiteX123" fmla="*/ 90494 w 111131"/>
                  <a:gd name="connsiteY123" fmla="*/ 15969 h 65423"/>
                  <a:gd name="connsiteX124" fmla="*/ 90494 w 111131"/>
                  <a:gd name="connsiteY124" fmla="*/ 15969 h 65423"/>
                  <a:gd name="connsiteX125" fmla="*/ 90494 w 111131"/>
                  <a:gd name="connsiteY125" fmla="*/ 17000 h 65423"/>
                  <a:gd name="connsiteX126" fmla="*/ 90494 w 111131"/>
                  <a:gd name="connsiteY126" fmla="*/ 17000 h 65423"/>
                  <a:gd name="connsiteX127" fmla="*/ 86889 w 111131"/>
                  <a:gd name="connsiteY127" fmla="*/ 27990 h 65423"/>
                  <a:gd name="connsiteX128" fmla="*/ 86889 w 111131"/>
                  <a:gd name="connsiteY128" fmla="*/ 27990 h 65423"/>
                  <a:gd name="connsiteX129" fmla="*/ 78818 w 111131"/>
                  <a:gd name="connsiteY129" fmla="*/ 36232 h 65423"/>
                  <a:gd name="connsiteX130" fmla="*/ 78818 w 111131"/>
                  <a:gd name="connsiteY130" fmla="*/ 36232 h 65423"/>
                  <a:gd name="connsiteX131" fmla="*/ 69030 w 111131"/>
                  <a:gd name="connsiteY131" fmla="*/ 43444 h 65423"/>
                  <a:gd name="connsiteX132" fmla="*/ 69030 w 111131"/>
                  <a:gd name="connsiteY132" fmla="*/ 43444 h 65423"/>
                  <a:gd name="connsiteX133" fmla="*/ 61131 w 111131"/>
                  <a:gd name="connsiteY133" fmla="*/ 46535 h 65423"/>
                  <a:gd name="connsiteX134" fmla="*/ 61131 w 111131"/>
                  <a:gd name="connsiteY134" fmla="*/ 46535 h 65423"/>
                  <a:gd name="connsiteX135" fmla="*/ 57697 w 111131"/>
                  <a:gd name="connsiteY135" fmla="*/ 45848 h 65423"/>
                  <a:gd name="connsiteX136" fmla="*/ 57697 w 111131"/>
                  <a:gd name="connsiteY136" fmla="*/ 45848 h 65423"/>
                  <a:gd name="connsiteX137" fmla="*/ 52889 w 111131"/>
                  <a:gd name="connsiteY137" fmla="*/ 43272 h 65423"/>
                  <a:gd name="connsiteX138" fmla="*/ 52889 w 111131"/>
                  <a:gd name="connsiteY138" fmla="*/ 43272 h 65423"/>
                  <a:gd name="connsiteX139" fmla="*/ 51000 w 111131"/>
                  <a:gd name="connsiteY139" fmla="*/ 43616 h 65423"/>
                  <a:gd name="connsiteX140" fmla="*/ 51000 w 111131"/>
                  <a:gd name="connsiteY140" fmla="*/ 43616 h 65423"/>
                  <a:gd name="connsiteX141" fmla="*/ 49283 w 111131"/>
                  <a:gd name="connsiteY141" fmla="*/ 43788 h 65423"/>
                  <a:gd name="connsiteX142" fmla="*/ 49283 w 111131"/>
                  <a:gd name="connsiteY142" fmla="*/ 43788 h 65423"/>
                  <a:gd name="connsiteX143" fmla="*/ 45333 w 111131"/>
                  <a:gd name="connsiteY143" fmla="*/ 39151 h 65423"/>
                  <a:gd name="connsiteX144" fmla="*/ 45333 w 111131"/>
                  <a:gd name="connsiteY144" fmla="*/ 39151 h 65423"/>
                  <a:gd name="connsiteX145" fmla="*/ 46020 w 111131"/>
                  <a:gd name="connsiteY145" fmla="*/ 34343 h 65423"/>
                  <a:gd name="connsiteX146" fmla="*/ 46020 w 111131"/>
                  <a:gd name="connsiteY146" fmla="*/ 34343 h 65423"/>
                  <a:gd name="connsiteX147" fmla="*/ 38980 w 111131"/>
                  <a:gd name="connsiteY147" fmla="*/ 39495 h 65423"/>
                  <a:gd name="connsiteX148" fmla="*/ 38980 w 111131"/>
                  <a:gd name="connsiteY148" fmla="*/ 39495 h 65423"/>
                  <a:gd name="connsiteX149" fmla="*/ 26959 w 111131"/>
                  <a:gd name="connsiteY149" fmla="*/ 41727 h 65423"/>
                  <a:gd name="connsiteX150" fmla="*/ 26959 w 111131"/>
                  <a:gd name="connsiteY150" fmla="*/ 41727 h 65423"/>
                  <a:gd name="connsiteX151" fmla="*/ 13222 w 111131"/>
                  <a:gd name="connsiteY151" fmla="*/ 39838 h 65423"/>
                  <a:gd name="connsiteX152" fmla="*/ 13222 w 111131"/>
                  <a:gd name="connsiteY152" fmla="*/ 39838 h 65423"/>
                  <a:gd name="connsiteX153" fmla="*/ 8243 w 111131"/>
                  <a:gd name="connsiteY153" fmla="*/ 39323 h 65423"/>
                  <a:gd name="connsiteX154" fmla="*/ 8243 w 111131"/>
                  <a:gd name="connsiteY154" fmla="*/ 39323 h 65423"/>
                  <a:gd name="connsiteX155" fmla="*/ 4808 w 111131"/>
                  <a:gd name="connsiteY155" fmla="*/ 41212 h 65423"/>
                  <a:gd name="connsiteX156" fmla="*/ 4808 w 111131"/>
                  <a:gd name="connsiteY156" fmla="*/ 41212 h 65423"/>
                  <a:gd name="connsiteX157" fmla="*/ 2404 w 111131"/>
                  <a:gd name="connsiteY157" fmla="*/ 41212 h 65423"/>
                  <a:gd name="connsiteX158" fmla="*/ 4808 w 111131"/>
                  <a:gd name="connsiteY158" fmla="*/ 41212 h 65423"/>
                  <a:gd name="connsiteX159" fmla="*/ 8243 w 111131"/>
                  <a:gd name="connsiteY159" fmla="*/ 49111 h 65423"/>
                  <a:gd name="connsiteX160" fmla="*/ 8243 w 111131"/>
                  <a:gd name="connsiteY160" fmla="*/ 49111 h 65423"/>
                  <a:gd name="connsiteX161" fmla="*/ 21121 w 111131"/>
                  <a:gd name="connsiteY161" fmla="*/ 54434 h 65423"/>
                  <a:gd name="connsiteX162" fmla="*/ 21121 w 111131"/>
                  <a:gd name="connsiteY162" fmla="*/ 54434 h 65423"/>
                  <a:gd name="connsiteX163" fmla="*/ 25414 w 111131"/>
                  <a:gd name="connsiteY163" fmla="*/ 57010 h 65423"/>
                  <a:gd name="connsiteX164" fmla="*/ 25414 w 111131"/>
                  <a:gd name="connsiteY164" fmla="*/ 57010 h 65423"/>
                  <a:gd name="connsiteX165" fmla="*/ 27990 w 111131"/>
                  <a:gd name="connsiteY165" fmla="*/ 56666 h 65423"/>
                  <a:gd name="connsiteX166" fmla="*/ 27990 w 111131"/>
                  <a:gd name="connsiteY166" fmla="*/ 56666 h 65423"/>
                  <a:gd name="connsiteX167" fmla="*/ 30394 w 111131"/>
                  <a:gd name="connsiteY167" fmla="*/ 56323 h 65423"/>
                  <a:gd name="connsiteX168" fmla="*/ 30394 w 111131"/>
                  <a:gd name="connsiteY168" fmla="*/ 56323 h 65423"/>
                  <a:gd name="connsiteX169" fmla="*/ 42757 w 111131"/>
                  <a:gd name="connsiteY169" fmla="*/ 60444 h 65423"/>
                  <a:gd name="connsiteX170" fmla="*/ 42757 w 111131"/>
                  <a:gd name="connsiteY170" fmla="*/ 60444 h 65423"/>
                  <a:gd name="connsiteX171" fmla="*/ 42757 w 111131"/>
                  <a:gd name="connsiteY171" fmla="*/ 60444 h 65423"/>
                  <a:gd name="connsiteX172" fmla="*/ 42757 w 111131"/>
                  <a:gd name="connsiteY172" fmla="*/ 60444 h 6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11131" h="65423">
                    <a:moveTo>
                      <a:pt x="42757" y="65424"/>
                    </a:moveTo>
                    <a:cubicBezTo>
                      <a:pt x="35889" y="65252"/>
                      <a:pt x="32798" y="60959"/>
                      <a:pt x="30566" y="61474"/>
                    </a:cubicBezTo>
                    <a:lnTo>
                      <a:pt x="30566" y="61474"/>
                    </a:lnTo>
                    <a:cubicBezTo>
                      <a:pt x="30222" y="61474"/>
                      <a:pt x="30051" y="61474"/>
                      <a:pt x="29535" y="61646"/>
                    </a:cubicBezTo>
                    <a:lnTo>
                      <a:pt x="29535" y="61646"/>
                    </a:lnTo>
                    <a:cubicBezTo>
                      <a:pt x="28161" y="61989"/>
                      <a:pt x="26616" y="62161"/>
                      <a:pt x="25414" y="62161"/>
                    </a:cubicBezTo>
                    <a:lnTo>
                      <a:pt x="25414" y="62161"/>
                    </a:lnTo>
                    <a:cubicBezTo>
                      <a:pt x="21465" y="62333"/>
                      <a:pt x="17687" y="60101"/>
                      <a:pt x="17172" y="57181"/>
                    </a:cubicBezTo>
                    <a:lnTo>
                      <a:pt x="17172" y="57181"/>
                    </a:lnTo>
                    <a:cubicBezTo>
                      <a:pt x="15970" y="55636"/>
                      <a:pt x="11162" y="55293"/>
                      <a:pt x="6869" y="53919"/>
                    </a:cubicBezTo>
                    <a:lnTo>
                      <a:pt x="6869" y="53919"/>
                    </a:lnTo>
                    <a:cubicBezTo>
                      <a:pt x="1030" y="51515"/>
                      <a:pt x="344" y="44474"/>
                      <a:pt x="344" y="42585"/>
                    </a:cubicBezTo>
                    <a:lnTo>
                      <a:pt x="344" y="42585"/>
                    </a:lnTo>
                    <a:cubicBezTo>
                      <a:pt x="0" y="42070"/>
                      <a:pt x="172" y="41727"/>
                      <a:pt x="0" y="41384"/>
                    </a:cubicBezTo>
                    <a:lnTo>
                      <a:pt x="0" y="41384"/>
                    </a:lnTo>
                    <a:cubicBezTo>
                      <a:pt x="0" y="39666"/>
                      <a:pt x="515" y="37606"/>
                      <a:pt x="2232" y="36232"/>
                    </a:cubicBezTo>
                    <a:lnTo>
                      <a:pt x="2232" y="36232"/>
                    </a:lnTo>
                    <a:cubicBezTo>
                      <a:pt x="3950" y="35030"/>
                      <a:pt x="5839" y="34687"/>
                      <a:pt x="8414" y="34687"/>
                    </a:cubicBezTo>
                    <a:lnTo>
                      <a:pt x="8414" y="34687"/>
                    </a:lnTo>
                    <a:cubicBezTo>
                      <a:pt x="9960" y="34687"/>
                      <a:pt x="11849" y="34858"/>
                      <a:pt x="14252" y="35202"/>
                    </a:cubicBezTo>
                    <a:lnTo>
                      <a:pt x="14252" y="35202"/>
                    </a:lnTo>
                    <a:lnTo>
                      <a:pt x="13909" y="37606"/>
                    </a:lnTo>
                    <a:lnTo>
                      <a:pt x="14596" y="35373"/>
                    </a:lnTo>
                    <a:cubicBezTo>
                      <a:pt x="18030" y="36576"/>
                      <a:pt x="22838" y="37091"/>
                      <a:pt x="27131" y="37091"/>
                    </a:cubicBezTo>
                    <a:lnTo>
                      <a:pt x="27131" y="37091"/>
                    </a:lnTo>
                    <a:cubicBezTo>
                      <a:pt x="31424" y="37091"/>
                      <a:pt x="35545" y="36232"/>
                      <a:pt x="36747" y="35545"/>
                    </a:cubicBezTo>
                    <a:lnTo>
                      <a:pt x="36747" y="35545"/>
                    </a:lnTo>
                    <a:cubicBezTo>
                      <a:pt x="38808" y="34515"/>
                      <a:pt x="41384" y="31939"/>
                      <a:pt x="45505" y="29192"/>
                    </a:cubicBezTo>
                    <a:lnTo>
                      <a:pt x="45505" y="29192"/>
                    </a:lnTo>
                    <a:cubicBezTo>
                      <a:pt x="46878" y="28505"/>
                      <a:pt x="47737" y="27818"/>
                      <a:pt x="49798" y="27646"/>
                    </a:cubicBezTo>
                    <a:lnTo>
                      <a:pt x="49798" y="27646"/>
                    </a:lnTo>
                    <a:cubicBezTo>
                      <a:pt x="50313" y="27646"/>
                      <a:pt x="52545" y="29020"/>
                      <a:pt x="52545" y="30394"/>
                    </a:cubicBezTo>
                    <a:lnTo>
                      <a:pt x="52545" y="30394"/>
                    </a:lnTo>
                    <a:cubicBezTo>
                      <a:pt x="52373" y="31939"/>
                      <a:pt x="52030" y="32454"/>
                      <a:pt x="51515" y="33141"/>
                    </a:cubicBezTo>
                    <a:lnTo>
                      <a:pt x="51515" y="33141"/>
                    </a:lnTo>
                    <a:cubicBezTo>
                      <a:pt x="51000" y="35373"/>
                      <a:pt x="50485" y="37606"/>
                      <a:pt x="50313" y="38980"/>
                    </a:cubicBezTo>
                    <a:lnTo>
                      <a:pt x="50313" y="38980"/>
                    </a:lnTo>
                    <a:cubicBezTo>
                      <a:pt x="51171" y="38808"/>
                      <a:pt x="52030" y="38464"/>
                      <a:pt x="53060" y="38464"/>
                    </a:cubicBezTo>
                    <a:lnTo>
                      <a:pt x="53060" y="38464"/>
                    </a:lnTo>
                    <a:cubicBezTo>
                      <a:pt x="56151" y="38464"/>
                      <a:pt x="58040" y="40181"/>
                      <a:pt x="60101" y="41555"/>
                    </a:cubicBezTo>
                    <a:lnTo>
                      <a:pt x="60101" y="41555"/>
                    </a:lnTo>
                    <a:cubicBezTo>
                      <a:pt x="60616" y="41727"/>
                      <a:pt x="60959" y="41727"/>
                      <a:pt x="61302" y="41727"/>
                    </a:cubicBezTo>
                    <a:lnTo>
                      <a:pt x="61302" y="41727"/>
                    </a:lnTo>
                    <a:cubicBezTo>
                      <a:pt x="62848" y="41727"/>
                      <a:pt x="64565" y="40353"/>
                      <a:pt x="66969" y="39151"/>
                    </a:cubicBezTo>
                    <a:lnTo>
                      <a:pt x="66969" y="39151"/>
                    </a:lnTo>
                    <a:cubicBezTo>
                      <a:pt x="69717" y="37777"/>
                      <a:pt x="72808" y="36747"/>
                      <a:pt x="74868" y="33485"/>
                    </a:cubicBezTo>
                    <a:lnTo>
                      <a:pt x="74868" y="33485"/>
                    </a:lnTo>
                    <a:cubicBezTo>
                      <a:pt x="78646" y="28505"/>
                      <a:pt x="80363" y="26616"/>
                      <a:pt x="84484" y="23869"/>
                    </a:cubicBezTo>
                    <a:lnTo>
                      <a:pt x="84484" y="23869"/>
                    </a:lnTo>
                    <a:cubicBezTo>
                      <a:pt x="84999" y="23869"/>
                      <a:pt x="85686" y="21636"/>
                      <a:pt x="85686" y="17000"/>
                    </a:cubicBezTo>
                    <a:lnTo>
                      <a:pt x="85686" y="17000"/>
                    </a:lnTo>
                    <a:cubicBezTo>
                      <a:pt x="85686" y="16656"/>
                      <a:pt x="85686" y="16141"/>
                      <a:pt x="85858" y="14939"/>
                    </a:cubicBezTo>
                    <a:lnTo>
                      <a:pt x="85858" y="14939"/>
                    </a:lnTo>
                    <a:cubicBezTo>
                      <a:pt x="87232" y="13050"/>
                      <a:pt x="84656" y="6697"/>
                      <a:pt x="91181" y="4980"/>
                    </a:cubicBezTo>
                    <a:lnTo>
                      <a:pt x="91181" y="4980"/>
                    </a:lnTo>
                    <a:cubicBezTo>
                      <a:pt x="92212" y="4980"/>
                      <a:pt x="93242" y="5323"/>
                      <a:pt x="93929" y="5667"/>
                    </a:cubicBezTo>
                    <a:lnTo>
                      <a:pt x="93929" y="5667"/>
                    </a:lnTo>
                    <a:cubicBezTo>
                      <a:pt x="93929" y="5667"/>
                      <a:pt x="94100" y="5667"/>
                      <a:pt x="94444" y="5667"/>
                    </a:cubicBezTo>
                    <a:lnTo>
                      <a:pt x="94444" y="5667"/>
                    </a:lnTo>
                    <a:cubicBezTo>
                      <a:pt x="96333" y="5838"/>
                      <a:pt x="100626" y="2232"/>
                      <a:pt x="101484" y="1202"/>
                    </a:cubicBezTo>
                    <a:lnTo>
                      <a:pt x="101484" y="1202"/>
                    </a:lnTo>
                    <a:cubicBezTo>
                      <a:pt x="102171" y="515"/>
                      <a:pt x="103201" y="0"/>
                      <a:pt x="104403" y="0"/>
                    </a:cubicBezTo>
                    <a:lnTo>
                      <a:pt x="104403" y="0"/>
                    </a:lnTo>
                    <a:cubicBezTo>
                      <a:pt x="107666" y="172"/>
                      <a:pt x="109555" y="3091"/>
                      <a:pt x="109555" y="6697"/>
                    </a:cubicBezTo>
                    <a:lnTo>
                      <a:pt x="109555" y="6697"/>
                    </a:lnTo>
                    <a:cubicBezTo>
                      <a:pt x="109555" y="8757"/>
                      <a:pt x="110757" y="16485"/>
                      <a:pt x="110929" y="20778"/>
                    </a:cubicBezTo>
                    <a:lnTo>
                      <a:pt x="110929" y="20778"/>
                    </a:lnTo>
                    <a:cubicBezTo>
                      <a:pt x="110929" y="21808"/>
                      <a:pt x="111101" y="22667"/>
                      <a:pt x="111101" y="23697"/>
                    </a:cubicBezTo>
                    <a:lnTo>
                      <a:pt x="111101" y="23697"/>
                    </a:lnTo>
                    <a:cubicBezTo>
                      <a:pt x="111272" y="24555"/>
                      <a:pt x="110757" y="26444"/>
                      <a:pt x="109211" y="27303"/>
                    </a:cubicBezTo>
                    <a:lnTo>
                      <a:pt x="109211" y="27303"/>
                    </a:lnTo>
                    <a:cubicBezTo>
                      <a:pt x="107838" y="27990"/>
                      <a:pt x="106636" y="28161"/>
                      <a:pt x="104747" y="28161"/>
                    </a:cubicBezTo>
                    <a:lnTo>
                      <a:pt x="104747" y="28161"/>
                    </a:lnTo>
                    <a:cubicBezTo>
                      <a:pt x="103373" y="28161"/>
                      <a:pt x="102171" y="28161"/>
                      <a:pt x="101484" y="28161"/>
                    </a:cubicBezTo>
                    <a:lnTo>
                      <a:pt x="101484" y="28161"/>
                    </a:lnTo>
                    <a:cubicBezTo>
                      <a:pt x="101484" y="28161"/>
                      <a:pt x="101313" y="28161"/>
                      <a:pt x="101313" y="28161"/>
                    </a:cubicBezTo>
                    <a:lnTo>
                      <a:pt x="101313" y="28161"/>
                    </a:lnTo>
                    <a:cubicBezTo>
                      <a:pt x="101484" y="28505"/>
                      <a:pt x="101656" y="29020"/>
                      <a:pt x="102000" y="29879"/>
                    </a:cubicBezTo>
                    <a:lnTo>
                      <a:pt x="102000" y="29879"/>
                    </a:lnTo>
                    <a:cubicBezTo>
                      <a:pt x="103716" y="34515"/>
                      <a:pt x="106464" y="36404"/>
                      <a:pt x="106808" y="40353"/>
                    </a:cubicBezTo>
                    <a:lnTo>
                      <a:pt x="106808" y="40353"/>
                    </a:lnTo>
                    <a:cubicBezTo>
                      <a:pt x="106808" y="41555"/>
                      <a:pt x="106121" y="42929"/>
                      <a:pt x="104918" y="44131"/>
                    </a:cubicBezTo>
                    <a:lnTo>
                      <a:pt x="104918" y="44131"/>
                    </a:lnTo>
                    <a:cubicBezTo>
                      <a:pt x="101141" y="46707"/>
                      <a:pt x="94787" y="50485"/>
                      <a:pt x="89636" y="54434"/>
                    </a:cubicBezTo>
                    <a:lnTo>
                      <a:pt x="89636" y="54434"/>
                    </a:lnTo>
                    <a:cubicBezTo>
                      <a:pt x="82939" y="58383"/>
                      <a:pt x="69545" y="64909"/>
                      <a:pt x="61989" y="65080"/>
                    </a:cubicBezTo>
                    <a:lnTo>
                      <a:pt x="61989" y="65080"/>
                    </a:lnTo>
                    <a:cubicBezTo>
                      <a:pt x="55293" y="65424"/>
                      <a:pt x="48939" y="65424"/>
                      <a:pt x="42757" y="65424"/>
                    </a:cubicBezTo>
                    <a:lnTo>
                      <a:pt x="42757" y="65424"/>
                    </a:lnTo>
                    <a:lnTo>
                      <a:pt x="42757" y="65424"/>
                    </a:lnTo>
                    <a:lnTo>
                      <a:pt x="42757" y="65424"/>
                    </a:lnTo>
                    <a:close/>
                    <a:moveTo>
                      <a:pt x="42757" y="60444"/>
                    </a:moveTo>
                    <a:cubicBezTo>
                      <a:pt x="49111" y="60444"/>
                      <a:pt x="55293" y="60444"/>
                      <a:pt x="61646" y="60444"/>
                    </a:cubicBezTo>
                    <a:lnTo>
                      <a:pt x="61646" y="60444"/>
                    </a:lnTo>
                    <a:cubicBezTo>
                      <a:pt x="66626" y="60616"/>
                      <a:pt x="80878" y="54262"/>
                      <a:pt x="86545" y="50656"/>
                    </a:cubicBezTo>
                    <a:lnTo>
                      <a:pt x="86545" y="50656"/>
                    </a:lnTo>
                    <a:cubicBezTo>
                      <a:pt x="91697" y="46707"/>
                      <a:pt x="98050" y="42929"/>
                      <a:pt x="101313" y="40868"/>
                    </a:cubicBezTo>
                    <a:lnTo>
                      <a:pt x="101313" y="40868"/>
                    </a:lnTo>
                    <a:lnTo>
                      <a:pt x="101484" y="40697"/>
                    </a:lnTo>
                    <a:cubicBezTo>
                      <a:pt x="101828" y="40525"/>
                      <a:pt x="99252" y="37091"/>
                      <a:pt x="97192" y="32111"/>
                    </a:cubicBezTo>
                    <a:lnTo>
                      <a:pt x="97192" y="32111"/>
                    </a:lnTo>
                    <a:cubicBezTo>
                      <a:pt x="96333" y="30565"/>
                      <a:pt x="95989" y="29364"/>
                      <a:pt x="95989" y="27818"/>
                    </a:cubicBezTo>
                    <a:lnTo>
                      <a:pt x="95989" y="27818"/>
                    </a:lnTo>
                    <a:cubicBezTo>
                      <a:pt x="95818" y="25586"/>
                      <a:pt x="98050" y="23869"/>
                      <a:pt x="99423" y="23697"/>
                    </a:cubicBezTo>
                    <a:lnTo>
                      <a:pt x="99423" y="23697"/>
                    </a:lnTo>
                    <a:cubicBezTo>
                      <a:pt x="100969" y="23353"/>
                      <a:pt x="102515" y="23353"/>
                      <a:pt x="104403" y="23353"/>
                    </a:cubicBezTo>
                    <a:lnTo>
                      <a:pt x="104403" y="23353"/>
                    </a:lnTo>
                    <a:cubicBezTo>
                      <a:pt x="105090" y="23353"/>
                      <a:pt x="105605" y="23353"/>
                      <a:pt x="105949" y="23353"/>
                    </a:cubicBezTo>
                    <a:lnTo>
                      <a:pt x="105949" y="23353"/>
                    </a:lnTo>
                    <a:cubicBezTo>
                      <a:pt x="105949" y="22838"/>
                      <a:pt x="105777" y="21808"/>
                      <a:pt x="105777" y="20778"/>
                    </a:cubicBezTo>
                    <a:lnTo>
                      <a:pt x="105777" y="20778"/>
                    </a:lnTo>
                    <a:cubicBezTo>
                      <a:pt x="105777" y="17343"/>
                      <a:pt x="104575" y="9788"/>
                      <a:pt x="104403" y="6869"/>
                    </a:cubicBezTo>
                    <a:lnTo>
                      <a:pt x="104403" y="6869"/>
                    </a:lnTo>
                    <a:cubicBezTo>
                      <a:pt x="104403" y="6182"/>
                      <a:pt x="104231" y="5667"/>
                      <a:pt x="104231" y="5323"/>
                    </a:cubicBezTo>
                    <a:lnTo>
                      <a:pt x="104231" y="5323"/>
                    </a:lnTo>
                    <a:cubicBezTo>
                      <a:pt x="102686" y="6869"/>
                      <a:pt x="99080" y="10475"/>
                      <a:pt x="94272" y="10818"/>
                    </a:cubicBezTo>
                    <a:lnTo>
                      <a:pt x="94272" y="10818"/>
                    </a:lnTo>
                    <a:cubicBezTo>
                      <a:pt x="93757" y="10818"/>
                      <a:pt x="93070" y="10818"/>
                      <a:pt x="91868" y="10303"/>
                    </a:cubicBezTo>
                    <a:lnTo>
                      <a:pt x="91868" y="10303"/>
                    </a:lnTo>
                    <a:cubicBezTo>
                      <a:pt x="91697" y="10303"/>
                      <a:pt x="91697" y="10131"/>
                      <a:pt x="91525" y="10131"/>
                    </a:cubicBezTo>
                    <a:lnTo>
                      <a:pt x="91525" y="10131"/>
                    </a:lnTo>
                    <a:cubicBezTo>
                      <a:pt x="91525" y="10303"/>
                      <a:pt x="91353" y="10646"/>
                      <a:pt x="91353" y="10818"/>
                    </a:cubicBezTo>
                    <a:lnTo>
                      <a:pt x="91353" y="10818"/>
                    </a:lnTo>
                    <a:cubicBezTo>
                      <a:pt x="91010" y="12192"/>
                      <a:pt x="91010" y="14424"/>
                      <a:pt x="90494" y="15969"/>
                    </a:cubicBezTo>
                    <a:lnTo>
                      <a:pt x="90494" y="15969"/>
                    </a:lnTo>
                    <a:cubicBezTo>
                      <a:pt x="90494" y="16141"/>
                      <a:pt x="90494" y="16485"/>
                      <a:pt x="90494" y="17000"/>
                    </a:cubicBezTo>
                    <a:lnTo>
                      <a:pt x="90494" y="17000"/>
                    </a:lnTo>
                    <a:cubicBezTo>
                      <a:pt x="90323" y="21293"/>
                      <a:pt x="90838" y="25757"/>
                      <a:pt x="86889" y="27990"/>
                    </a:cubicBezTo>
                    <a:lnTo>
                      <a:pt x="86889" y="27990"/>
                    </a:lnTo>
                    <a:cubicBezTo>
                      <a:pt x="83282" y="30394"/>
                      <a:pt x="82424" y="31252"/>
                      <a:pt x="78818" y="36232"/>
                    </a:cubicBezTo>
                    <a:lnTo>
                      <a:pt x="78818" y="36232"/>
                    </a:lnTo>
                    <a:cubicBezTo>
                      <a:pt x="75727" y="40868"/>
                      <a:pt x="71262" y="42414"/>
                      <a:pt x="69030" y="43444"/>
                    </a:cubicBezTo>
                    <a:lnTo>
                      <a:pt x="69030" y="43444"/>
                    </a:lnTo>
                    <a:cubicBezTo>
                      <a:pt x="67485" y="44131"/>
                      <a:pt x="65080" y="46535"/>
                      <a:pt x="61131" y="46535"/>
                    </a:cubicBezTo>
                    <a:lnTo>
                      <a:pt x="61131" y="46535"/>
                    </a:lnTo>
                    <a:cubicBezTo>
                      <a:pt x="60272" y="46535"/>
                      <a:pt x="59242" y="46363"/>
                      <a:pt x="57697" y="45848"/>
                    </a:cubicBezTo>
                    <a:lnTo>
                      <a:pt x="57697" y="45848"/>
                    </a:lnTo>
                    <a:cubicBezTo>
                      <a:pt x="54778" y="43788"/>
                      <a:pt x="53747" y="43101"/>
                      <a:pt x="52889" y="43272"/>
                    </a:cubicBezTo>
                    <a:lnTo>
                      <a:pt x="52889" y="43272"/>
                    </a:lnTo>
                    <a:cubicBezTo>
                      <a:pt x="52545" y="43272"/>
                      <a:pt x="51858" y="43444"/>
                      <a:pt x="51000" y="43616"/>
                    </a:cubicBezTo>
                    <a:lnTo>
                      <a:pt x="51000" y="43616"/>
                    </a:lnTo>
                    <a:cubicBezTo>
                      <a:pt x="50313" y="43788"/>
                      <a:pt x="49798" y="43788"/>
                      <a:pt x="49283" y="43788"/>
                    </a:cubicBezTo>
                    <a:lnTo>
                      <a:pt x="49283" y="43788"/>
                    </a:lnTo>
                    <a:cubicBezTo>
                      <a:pt x="46363" y="43788"/>
                      <a:pt x="45333" y="40525"/>
                      <a:pt x="45333" y="39151"/>
                    </a:cubicBezTo>
                    <a:lnTo>
                      <a:pt x="45333" y="39151"/>
                    </a:lnTo>
                    <a:cubicBezTo>
                      <a:pt x="45333" y="37777"/>
                      <a:pt x="45677" y="36232"/>
                      <a:pt x="46020" y="34343"/>
                    </a:cubicBezTo>
                    <a:lnTo>
                      <a:pt x="46020" y="34343"/>
                    </a:lnTo>
                    <a:cubicBezTo>
                      <a:pt x="43444" y="36404"/>
                      <a:pt x="41384" y="38293"/>
                      <a:pt x="38980" y="39495"/>
                    </a:cubicBezTo>
                    <a:lnTo>
                      <a:pt x="38980" y="39495"/>
                    </a:lnTo>
                    <a:cubicBezTo>
                      <a:pt x="36060" y="41212"/>
                      <a:pt x="31939" y="41727"/>
                      <a:pt x="26959" y="41727"/>
                    </a:cubicBezTo>
                    <a:lnTo>
                      <a:pt x="26959" y="41727"/>
                    </a:lnTo>
                    <a:cubicBezTo>
                      <a:pt x="22323" y="41727"/>
                      <a:pt x="17343" y="41040"/>
                      <a:pt x="13222" y="39838"/>
                    </a:cubicBezTo>
                    <a:lnTo>
                      <a:pt x="13222" y="39838"/>
                    </a:lnTo>
                    <a:cubicBezTo>
                      <a:pt x="11162" y="39495"/>
                      <a:pt x="9444" y="39323"/>
                      <a:pt x="8243" y="39323"/>
                    </a:cubicBezTo>
                    <a:lnTo>
                      <a:pt x="8243" y="39323"/>
                    </a:lnTo>
                    <a:cubicBezTo>
                      <a:pt x="4121" y="39838"/>
                      <a:pt x="5152" y="39495"/>
                      <a:pt x="4808" y="41212"/>
                    </a:cubicBezTo>
                    <a:lnTo>
                      <a:pt x="4808" y="41212"/>
                    </a:lnTo>
                    <a:lnTo>
                      <a:pt x="2404" y="41212"/>
                    </a:lnTo>
                    <a:lnTo>
                      <a:pt x="4808" y="41212"/>
                    </a:lnTo>
                    <a:cubicBezTo>
                      <a:pt x="4636" y="43272"/>
                      <a:pt x="6525" y="48939"/>
                      <a:pt x="8243" y="49111"/>
                    </a:cubicBezTo>
                    <a:lnTo>
                      <a:pt x="8243" y="49111"/>
                    </a:lnTo>
                    <a:cubicBezTo>
                      <a:pt x="11505" y="50313"/>
                      <a:pt x="16828" y="49969"/>
                      <a:pt x="21121" y="54434"/>
                    </a:cubicBezTo>
                    <a:lnTo>
                      <a:pt x="21121" y="54434"/>
                    </a:lnTo>
                    <a:cubicBezTo>
                      <a:pt x="21808" y="56151"/>
                      <a:pt x="22838" y="56838"/>
                      <a:pt x="25414" y="57010"/>
                    </a:cubicBezTo>
                    <a:lnTo>
                      <a:pt x="25414" y="57010"/>
                    </a:lnTo>
                    <a:cubicBezTo>
                      <a:pt x="26273" y="57010"/>
                      <a:pt x="27303" y="56838"/>
                      <a:pt x="27990" y="56666"/>
                    </a:cubicBezTo>
                    <a:lnTo>
                      <a:pt x="27990" y="56666"/>
                    </a:lnTo>
                    <a:cubicBezTo>
                      <a:pt x="28848" y="56323"/>
                      <a:pt x="29707" y="56323"/>
                      <a:pt x="30394" y="56323"/>
                    </a:cubicBezTo>
                    <a:lnTo>
                      <a:pt x="30394" y="56323"/>
                    </a:lnTo>
                    <a:cubicBezTo>
                      <a:pt x="36232" y="56838"/>
                      <a:pt x="38464" y="60787"/>
                      <a:pt x="42757" y="60444"/>
                    </a:cubicBezTo>
                    <a:lnTo>
                      <a:pt x="42757" y="60444"/>
                    </a:lnTo>
                    <a:lnTo>
                      <a:pt x="42757" y="60444"/>
                    </a:lnTo>
                    <a:lnTo>
                      <a:pt x="42757" y="6044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" name="图形 7">
              <a:extLst>
                <a:ext uri="{FF2B5EF4-FFF2-40B4-BE49-F238E27FC236}">
                  <a16:creationId xmlns:a16="http://schemas.microsoft.com/office/drawing/2014/main" xmlns="" id="{40B86981-500C-4F29-B9CE-3EB82072909B}"/>
                </a:ext>
              </a:extLst>
            </p:cNvPr>
            <p:cNvGrpSpPr/>
            <p:nvPr/>
          </p:nvGrpSpPr>
          <p:grpSpPr>
            <a:xfrm>
              <a:off x="5021028" y="3895258"/>
              <a:ext cx="37997" cy="40868"/>
              <a:chOff x="5021028" y="3895258"/>
              <a:chExt cx="37997" cy="40868"/>
            </a:xfrm>
            <a:solidFill>
              <a:srgbClr val="B4B4B4"/>
            </a:solidFill>
          </p:grpSpPr>
          <p:sp>
            <p:nvSpPr>
              <p:cNvPr id="3585" name="任意多边形: 形状 3584">
                <a:extLst>
                  <a:ext uri="{FF2B5EF4-FFF2-40B4-BE49-F238E27FC236}">
                    <a16:creationId xmlns:a16="http://schemas.microsoft.com/office/drawing/2014/main" xmlns="" id="{20A0BF92-D74B-494B-9E99-300D7E78C892}"/>
                  </a:ext>
                </a:extLst>
              </p:cNvPr>
              <p:cNvSpPr/>
              <p:nvPr/>
            </p:nvSpPr>
            <p:spPr>
              <a:xfrm>
                <a:off x="5023308" y="3897881"/>
                <a:ext cx="33123" cy="35841"/>
              </a:xfrm>
              <a:custGeom>
                <a:avLst/>
                <a:gdLst>
                  <a:gd name="connsiteX0" fmla="*/ 16656 w 33123"/>
                  <a:gd name="connsiteY0" fmla="*/ 28286 h 35841"/>
                  <a:gd name="connsiteX1" fmla="*/ 25414 w 33123"/>
                  <a:gd name="connsiteY1" fmla="*/ 35842 h 35841"/>
                  <a:gd name="connsiteX2" fmla="*/ 32970 w 33123"/>
                  <a:gd name="connsiteY2" fmla="*/ 32064 h 35841"/>
                  <a:gd name="connsiteX3" fmla="*/ 22839 w 33123"/>
                  <a:gd name="connsiteY3" fmla="*/ 16781 h 35841"/>
                  <a:gd name="connsiteX4" fmla="*/ 13909 w 33123"/>
                  <a:gd name="connsiteY4" fmla="*/ 5448 h 35841"/>
                  <a:gd name="connsiteX5" fmla="*/ 4980 w 33123"/>
                  <a:gd name="connsiteY5" fmla="*/ 468 h 35841"/>
                  <a:gd name="connsiteX6" fmla="*/ 0 w 33123"/>
                  <a:gd name="connsiteY6" fmla="*/ 3044 h 35841"/>
                  <a:gd name="connsiteX7" fmla="*/ 6354 w 33123"/>
                  <a:gd name="connsiteY7" fmla="*/ 13175 h 35841"/>
                  <a:gd name="connsiteX8" fmla="*/ 8930 w 33123"/>
                  <a:gd name="connsiteY8" fmla="*/ 19529 h 35841"/>
                  <a:gd name="connsiteX9" fmla="*/ 16656 w 33123"/>
                  <a:gd name="connsiteY9" fmla="*/ 28286 h 35841"/>
                  <a:gd name="connsiteX10" fmla="*/ 16656 w 33123"/>
                  <a:gd name="connsiteY10" fmla="*/ 28286 h 3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123" h="35841">
                    <a:moveTo>
                      <a:pt x="16656" y="28286"/>
                    </a:moveTo>
                    <a:cubicBezTo>
                      <a:pt x="17859" y="32064"/>
                      <a:pt x="23010" y="35842"/>
                      <a:pt x="25414" y="35842"/>
                    </a:cubicBezTo>
                    <a:cubicBezTo>
                      <a:pt x="27990" y="35842"/>
                      <a:pt x="34172" y="34468"/>
                      <a:pt x="32970" y="32064"/>
                    </a:cubicBezTo>
                    <a:cubicBezTo>
                      <a:pt x="32970" y="28286"/>
                      <a:pt x="25414" y="20559"/>
                      <a:pt x="22839" y="16781"/>
                    </a:cubicBezTo>
                    <a:cubicBezTo>
                      <a:pt x="21636" y="13004"/>
                      <a:pt x="16485" y="6650"/>
                      <a:pt x="13909" y="5448"/>
                    </a:cubicBezTo>
                    <a:cubicBezTo>
                      <a:pt x="11333" y="2872"/>
                      <a:pt x="7556" y="1670"/>
                      <a:pt x="4980" y="468"/>
                    </a:cubicBezTo>
                    <a:cubicBezTo>
                      <a:pt x="2404" y="-734"/>
                      <a:pt x="0" y="468"/>
                      <a:pt x="0" y="3044"/>
                    </a:cubicBezTo>
                    <a:cubicBezTo>
                      <a:pt x="0" y="5620"/>
                      <a:pt x="2576" y="10600"/>
                      <a:pt x="6354" y="13175"/>
                    </a:cubicBezTo>
                    <a:cubicBezTo>
                      <a:pt x="8930" y="15751"/>
                      <a:pt x="7556" y="15751"/>
                      <a:pt x="8930" y="19529"/>
                    </a:cubicBezTo>
                    <a:cubicBezTo>
                      <a:pt x="10303" y="23135"/>
                      <a:pt x="14253" y="25711"/>
                      <a:pt x="16656" y="28286"/>
                    </a:cubicBezTo>
                    <a:lnTo>
                      <a:pt x="16656" y="282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6" name="任意多边形: 形状 3585">
                <a:extLst>
                  <a:ext uri="{FF2B5EF4-FFF2-40B4-BE49-F238E27FC236}">
                    <a16:creationId xmlns:a16="http://schemas.microsoft.com/office/drawing/2014/main" xmlns="" id="{8C217AA0-4362-4CF5-A949-AFB9B4F6C0D4}"/>
                  </a:ext>
                </a:extLst>
              </p:cNvPr>
              <p:cNvSpPr/>
              <p:nvPr/>
            </p:nvSpPr>
            <p:spPr>
              <a:xfrm>
                <a:off x="5021028" y="3895258"/>
                <a:ext cx="37997" cy="40868"/>
              </a:xfrm>
              <a:custGeom>
                <a:avLst/>
                <a:gdLst>
                  <a:gd name="connsiteX0" fmla="*/ 16876 w 37997"/>
                  <a:gd name="connsiteY0" fmla="*/ 32283 h 40868"/>
                  <a:gd name="connsiteX1" fmla="*/ 8977 w 37997"/>
                  <a:gd name="connsiteY1" fmla="*/ 22667 h 40868"/>
                  <a:gd name="connsiteX2" fmla="*/ 8977 w 37997"/>
                  <a:gd name="connsiteY2" fmla="*/ 22667 h 40868"/>
                  <a:gd name="connsiteX3" fmla="*/ 7432 w 37997"/>
                  <a:gd name="connsiteY3" fmla="*/ 17687 h 40868"/>
                  <a:gd name="connsiteX4" fmla="*/ 7432 w 37997"/>
                  <a:gd name="connsiteY4" fmla="*/ 17687 h 40868"/>
                  <a:gd name="connsiteX5" fmla="*/ 220 w 37997"/>
                  <a:gd name="connsiteY5" fmla="*/ 6697 h 40868"/>
                  <a:gd name="connsiteX6" fmla="*/ 220 w 37997"/>
                  <a:gd name="connsiteY6" fmla="*/ 6697 h 40868"/>
                  <a:gd name="connsiteX7" fmla="*/ 48 w 37997"/>
                  <a:gd name="connsiteY7" fmla="*/ 5495 h 40868"/>
                  <a:gd name="connsiteX8" fmla="*/ 48 w 37997"/>
                  <a:gd name="connsiteY8" fmla="*/ 5495 h 40868"/>
                  <a:gd name="connsiteX9" fmla="*/ 5543 w 37997"/>
                  <a:gd name="connsiteY9" fmla="*/ 0 h 40868"/>
                  <a:gd name="connsiteX10" fmla="*/ 5543 w 37997"/>
                  <a:gd name="connsiteY10" fmla="*/ 0 h 40868"/>
                  <a:gd name="connsiteX11" fmla="*/ 8634 w 37997"/>
                  <a:gd name="connsiteY11" fmla="*/ 687 h 40868"/>
                  <a:gd name="connsiteX12" fmla="*/ 8634 w 37997"/>
                  <a:gd name="connsiteY12" fmla="*/ 687 h 40868"/>
                  <a:gd name="connsiteX13" fmla="*/ 17563 w 37997"/>
                  <a:gd name="connsiteY13" fmla="*/ 5839 h 40868"/>
                  <a:gd name="connsiteX14" fmla="*/ 17563 w 37997"/>
                  <a:gd name="connsiteY14" fmla="*/ 5839 h 40868"/>
                  <a:gd name="connsiteX15" fmla="*/ 27351 w 37997"/>
                  <a:gd name="connsiteY15" fmla="*/ 18030 h 40868"/>
                  <a:gd name="connsiteX16" fmla="*/ 27351 w 37997"/>
                  <a:gd name="connsiteY16" fmla="*/ 18030 h 40868"/>
                  <a:gd name="connsiteX17" fmla="*/ 37654 w 37997"/>
                  <a:gd name="connsiteY17" fmla="*/ 33656 h 40868"/>
                  <a:gd name="connsiteX18" fmla="*/ 37654 w 37997"/>
                  <a:gd name="connsiteY18" fmla="*/ 33656 h 40868"/>
                  <a:gd name="connsiteX19" fmla="*/ 37997 w 37997"/>
                  <a:gd name="connsiteY19" fmla="*/ 35202 h 40868"/>
                  <a:gd name="connsiteX20" fmla="*/ 37997 w 37997"/>
                  <a:gd name="connsiteY20" fmla="*/ 35202 h 40868"/>
                  <a:gd name="connsiteX21" fmla="*/ 27866 w 37997"/>
                  <a:gd name="connsiteY21" fmla="*/ 40868 h 40868"/>
                  <a:gd name="connsiteX22" fmla="*/ 27866 w 37997"/>
                  <a:gd name="connsiteY22" fmla="*/ 40868 h 40868"/>
                  <a:gd name="connsiteX23" fmla="*/ 16876 w 37997"/>
                  <a:gd name="connsiteY23" fmla="*/ 32283 h 40868"/>
                  <a:gd name="connsiteX24" fmla="*/ 16876 w 37997"/>
                  <a:gd name="connsiteY24" fmla="*/ 32283 h 40868"/>
                  <a:gd name="connsiteX25" fmla="*/ 27866 w 37997"/>
                  <a:gd name="connsiteY25" fmla="*/ 35889 h 40868"/>
                  <a:gd name="connsiteX26" fmla="*/ 33189 w 37997"/>
                  <a:gd name="connsiteY26" fmla="*/ 34687 h 40868"/>
                  <a:gd name="connsiteX27" fmla="*/ 33189 w 37997"/>
                  <a:gd name="connsiteY27" fmla="*/ 34687 h 40868"/>
                  <a:gd name="connsiteX28" fmla="*/ 33017 w 37997"/>
                  <a:gd name="connsiteY28" fmla="*/ 34515 h 40868"/>
                  <a:gd name="connsiteX29" fmla="*/ 23058 w 37997"/>
                  <a:gd name="connsiteY29" fmla="*/ 20091 h 40868"/>
                  <a:gd name="connsiteX30" fmla="*/ 23058 w 37997"/>
                  <a:gd name="connsiteY30" fmla="*/ 20091 h 40868"/>
                  <a:gd name="connsiteX31" fmla="*/ 14816 w 37997"/>
                  <a:gd name="connsiteY31" fmla="*/ 9616 h 40868"/>
                  <a:gd name="connsiteX32" fmla="*/ 14816 w 37997"/>
                  <a:gd name="connsiteY32" fmla="*/ 9616 h 40868"/>
                  <a:gd name="connsiteX33" fmla="*/ 6573 w 37997"/>
                  <a:gd name="connsiteY33" fmla="*/ 4980 h 40868"/>
                  <a:gd name="connsiteX34" fmla="*/ 6573 w 37997"/>
                  <a:gd name="connsiteY34" fmla="*/ 4980 h 40868"/>
                  <a:gd name="connsiteX35" fmla="*/ 5715 w 37997"/>
                  <a:gd name="connsiteY35" fmla="*/ 4808 h 40868"/>
                  <a:gd name="connsiteX36" fmla="*/ 5715 w 37997"/>
                  <a:gd name="connsiteY36" fmla="*/ 4808 h 40868"/>
                  <a:gd name="connsiteX37" fmla="*/ 5028 w 37997"/>
                  <a:gd name="connsiteY37" fmla="*/ 5323 h 40868"/>
                  <a:gd name="connsiteX38" fmla="*/ 5028 w 37997"/>
                  <a:gd name="connsiteY38" fmla="*/ 5323 h 40868"/>
                  <a:gd name="connsiteX39" fmla="*/ 5028 w 37997"/>
                  <a:gd name="connsiteY39" fmla="*/ 5495 h 40868"/>
                  <a:gd name="connsiteX40" fmla="*/ 5028 w 37997"/>
                  <a:gd name="connsiteY40" fmla="*/ 5495 h 40868"/>
                  <a:gd name="connsiteX41" fmla="*/ 2796 w 37997"/>
                  <a:gd name="connsiteY41" fmla="*/ 5495 h 40868"/>
                  <a:gd name="connsiteX42" fmla="*/ 5028 w 37997"/>
                  <a:gd name="connsiteY42" fmla="*/ 5495 h 40868"/>
                  <a:gd name="connsiteX43" fmla="*/ 10694 w 37997"/>
                  <a:gd name="connsiteY43" fmla="*/ 13909 h 40868"/>
                  <a:gd name="connsiteX44" fmla="*/ 10694 w 37997"/>
                  <a:gd name="connsiteY44" fmla="*/ 13909 h 40868"/>
                  <a:gd name="connsiteX45" fmla="*/ 13785 w 37997"/>
                  <a:gd name="connsiteY45" fmla="*/ 21121 h 40868"/>
                  <a:gd name="connsiteX46" fmla="*/ 13785 w 37997"/>
                  <a:gd name="connsiteY46" fmla="*/ 21121 h 40868"/>
                  <a:gd name="connsiteX47" fmla="*/ 20826 w 37997"/>
                  <a:gd name="connsiteY47" fmla="*/ 29020 h 40868"/>
                  <a:gd name="connsiteX48" fmla="*/ 20826 w 37997"/>
                  <a:gd name="connsiteY48" fmla="*/ 29020 h 40868"/>
                  <a:gd name="connsiteX49" fmla="*/ 19108 w 37997"/>
                  <a:gd name="connsiteY49" fmla="*/ 30737 h 40868"/>
                  <a:gd name="connsiteX50" fmla="*/ 21341 w 37997"/>
                  <a:gd name="connsiteY50" fmla="*/ 30050 h 40868"/>
                  <a:gd name="connsiteX51" fmla="*/ 27866 w 37997"/>
                  <a:gd name="connsiteY51" fmla="*/ 35889 h 40868"/>
                  <a:gd name="connsiteX52" fmla="*/ 27866 w 37997"/>
                  <a:gd name="connsiteY52" fmla="*/ 35889 h 40868"/>
                  <a:gd name="connsiteX53" fmla="*/ 33876 w 37997"/>
                  <a:gd name="connsiteY53" fmla="*/ 35202 h 40868"/>
                  <a:gd name="connsiteX54" fmla="*/ 33532 w 37997"/>
                  <a:gd name="connsiteY54" fmla="*/ 34858 h 40868"/>
                  <a:gd name="connsiteX55" fmla="*/ 33704 w 37997"/>
                  <a:gd name="connsiteY55" fmla="*/ 35202 h 40868"/>
                  <a:gd name="connsiteX56" fmla="*/ 33876 w 37997"/>
                  <a:gd name="connsiteY56" fmla="*/ 35202 h 40868"/>
                  <a:gd name="connsiteX57" fmla="*/ 33876 w 37997"/>
                  <a:gd name="connsiteY57" fmla="*/ 35202 h 4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37997" h="40868">
                    <a:moveTo>
                      <a:pt x="16876" y="32283"/>
                    </a:moveTo>
                    <a:cubicBezTo>
                      <a:pt x="14644" y="30050"/>
                      <a:pt x="10694" y="27303"/>
                      <a:pt x="8977" y="22667"/>
                    </a:cubicBezTo>
                    <a:lnTo>
                      <a:pt x="8977" y="22667"/>
                    </a:lnTo>
                    <a:cubicBezTo>
                      <a:pt x="7432" y="17687"/>
                      <a:pt x="8977" y="19404"/>
                      <a:pt x="7432" y="17687"/>
                    </a:cubicBezTo>
                    <a:lnTo>
                      <a:pt x="7432" y="17687"/>
                    </a:lnTo>
                    <a:cubicBezTo>
                      <a:pt x="2796" y="14424"/>
                      <a:pt x="220" y="9444"/>
                      <a:pt x="220" y="6697"/>
                    </a:cubicBezTo>
                    <a:lnTo>
                      <a:pt x="220" y="6697"/>
                    </a:lnTo>
                    <a:cubicBezTo>
                      <a:pt x="220" y="6697"/>
                      <a:pt x="-124" y="5667"/>
                      <a:pt x="48" y="5495"/>
                    </a:cubicBezTo>
                    <a:lnTo>
                      <a:pt x="48" y="5495"/>
                    </a:lnTo>
                    <a:cubicBezTo>
                      <a:pt x="48" y="2404"/>
                      <a:pt x="2624" y="0"/>
                      <a:pt x="5543" y="0"/>
                    </a:cubicBezTo>
                    <a:lnTo>
                      <a:pt x="5543" y="0"/>
                    </a:lnTo>
                    <a:cubicBezTo>
                      <a:pt x="6573" y="0"/>
                      <a:pt x="7604" y="344"/>
                      <a:pt x="8634" y="687"/>
                    </a:cubicBezTo>
                    <a:lnTo>
                      <a:pt x="8634" y="687"/>
                    </a:lnTo>
                    <a:cubicBezTo>
                      <a:pt x="10866" y="1889"/>
                      <a:pt x="14987" y="3091"/>
                      <a:pt x="17563" y="5839"/>
                    </a:cubicBezTo>
                    <a:lnTo>
                      <a:pt x="17563" y="5839"/>
                    </a:lnTo>
                    <a:cubicBezTo>
                      <a:pt x="21169" y="7899"/>
                      <a:pt x="25806" y="13909"/>
                      <a:pt x="27351" y="18030"/>
                    </a:cubicBezTo>
                    <a:lnTo>
                      <a:pt x="27351" y="18030"/>
                    </a:lnTo>
                    <a:cubicBezTo>
                      <a:pt x="29583" y="21636"/>
                      <a:pt x="37310" y="28505"/>
                      <a:pt x="37654" y="33656"/>
                    </a:cubicBezTo>
                    <a:lnTo>
                      <a:pt x="37654" y="33656"/>
                    </a:lnTo>
                    <a:cubicBezTo>
                      <a:pt x="37825" y="34000"/>
                      <a:pt x="37997" y="34515"/>
                      <a:pt x="37997" y="35202"/>
                    </a:cubicBezTo>
                    <a:lnTo>
                      <a:pt x="37997" y="35202"/>
                    </a:lnTo>
                    <a:cubicBezTo>
                      <a:pt x="36452" y="41040"/>
                      <a:pt x="30614" y="40182"/>
                      <a:pt x="27866" y="40868"/>
                    </a:cubicBezTo>
                    <a:lnTo>
                      <a:pt x="27866" y="40868"/>
                    </a:lnTo>
                    <a:cubicBezTo>
                      <a:pt x="23573" y="40525"/>
                      <a:pt x="19108" y="36919"/>
                      <a:pt x="16876" y="32283"/>
                    </a:cubicBezTo>
                    <a:lnTo>
                      <a:pt x="16876" y="32283"/>
                    </a:lnTo>
                    <a:close/>
                    <a:moveTo>
                      <a:pt x="27866" y="35889"/>
                    </a:moveTo>
                    <a:cubicBezTo>
                      <a:pt x="28896" y="36060"/>
                      <a:pt x="32330" y="35202"/>
                      <a:pt x="33189" y="34687"/>
                    </a:cubicBezTo>
                    <a:lnTo>
                      <a:pt x="33189" y="34687"/>
                    </a:lnTo>
                    <a:lnTo>
                      <a:pt x="33017" y="34515"/>
                    </a:lnTo>
                    <a:cubicBezTo>
                      <a:pt x="33532" y="32970"/>
                      <a:pt x="26149" y="24556"/>
                      <a:pt x="23058" y="20091"/>
                    </a:cubicBezTo>
                    <a:lnTo>
                      <a:pt x="23058" y="20091"/>
                    </a:lnTo>
                    <a:cubicBezTo>
                      <a:pt x="22199" y="17172"/>
                      <a:pt x="16876" y="10475"/>
                      <a:pt x="14816" y="9616"/>
                    </a:cubicBezTo>
                    <a:lnTo>
                      <a:pt x="14816" y="9616"/>
                    </a:lnTo>
                    <a:cubicBezTo>
                      <a:pt x="12927" y="7556"/>
                      <a:pt x="9320" y="6354"/>
                      <a:pt x="6573" y="4980"/>
                    </a:cubicBezTo>
                    <a:lnTo>
                      <a:pt x="6573" y="4980"/>
                    </a:lnTo>
                    <a:cubicBezTo>
                      <a:pt x="6230" y="4808"/>
                      <a:pt x="5886" y="4808"/>
                      <a:pt x="5715" y="4808"/>
                    </a:cubicBezTo>
                    <a:lnTo>
                      <a:pt x="5715" y="4808"/>
                    </a:lnTo>
                    <a:cubicBezTo>
                      <a:pt x="5199" y="4980"/>
                      <a:pt x="5199" y="4808"/>
                      <a:pt x="5028" y="5323"/>
                    </a:cubicBezTo>
                    <a:lnTo>
                      <a:pt x="5028" y="5323"/>
                    </a:lnTo>
                    <a:cubicBezTo>
                      <a:pt x="5028" y="5323"/>
                      <a:pt x="5028" y="5323"/>
                      <a:pt x="5028" y="5495"/>
                    </a:cubicBezTo>
                    <a:lnTo>
                      <a:pt x="5028" y="5495"/>
                    </a:lnTo>
                    <a:lnTo>
                      <a:pt x="2796" y="5495"/>
                    </a:lnTo>
                    <a:lnTo>
                      <a:pt x="5028" y="5495"/>
                    </a:lnTo>
                    <a:cubicBezTo>
                      <a:pt x="4856" y="6697"/>
                      <a:pt x="7260" y="11848"/>
                      <a:pt x="10694" y="13909"/>
                    </a:cubicBezTo>
                    <a:lnTo>
                      <a:pt x="10694" y="13909"/>
                    </a:lnTo>
                    <a:cubicBezTo>
                      <a:pt x="13785" y="17000"/>
                      <a:pt x="12927" y="18545"/>
                      <a:pt x="13785" y="21121"/>
                    </a:cubicBezTo>
                    <a:lnTo>
                      <a:pt x="13785" y="21121"/>
                    </a:lnTo>
                    <a:cubicBezTo>
                      <a:pt x="14644" y="23869"/>
                      <a:pt x="17906" y="26273"/>
                      <a:pt x="20826" y="29020"/>
                    </a:cubicBezTo>
                    <a:lnTo>
                      <a:pt x="20826" y="29020"/>
                    </a:lnTo>
                    <a:lnTo>
                      <a:pt x="19108" y="30737"/>
                    </a:lnTo>
                    <a:lnTo>
                      <a:pt x="21341" y="30050"/>
                    </a:lnTo>
                    <a:cubicBezTo>
                      <a:pt x="21856" y="32626"/>
                      <a:pt x="27179" y="36232"/>
                      <a:pt x="27866" y="35889"/>
                    </a:cubicBezTo>
                    <a:lnTo>
                      <a:pt x="27866" y="35889"/>
                    </a:lnTo>
                    <a:close/>
                    <a:moveTo>
                      <a:pt x="33876" y="35202"/>
                    </a:moveTo>
                    <a:lnTo>
                      <a:pt x="33532" y="34858"/>
                    </a:lnTo>
                    <a:lnTo>
                      <a:pt x="33704" y="35202"/>
                    </a:lnTo>
                    <a:lnTo>
                      <a:pt x="33876" y="35202"/>
                    </a:lnTo>
                    <a:lnTo>
                      <a:pt x="33876" y="35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" name="图形 7">
              <a:extLst>
                <a:ext uri="{FF2B5EF4-FFF2-40B4-BE49-F238E27FC236}">
                  <a16:creationId xmlns:a16="http://schemas.microsoft.com/office/drawing/2014/main" xmlns="" id="{E8FA345C-243C-45E5-9444-2B315C66A45F}"/>
                </a:ext>
              </a:extLst>
            </p:cNvPr>
            <p:cNvGrpSpPr/>
            <p:nvPr/>
          </p:nvGrpSpPr>
          <p:grpSpPr>
            <a:xfrm>
              <a:off x="5069672" y="3933036"/>
              <a:ext cx="27989" cy="24683"/>
              <a:chOff x="5069672" y="3933036"/>
              <a:chExt cx="27989" cy="24683"/>
            </a:xfrm>
            <a:solidFill>
              <a:srgbClr val="B4B4B4"/>
            </a:solidFill>
          </p:grpSpPr>
          <p:sp>
            <p:nvSpPr>
              <p:cNvPr id="3583" name="任意多边形: 形状 3582">
                <a:extLst>
                  <a:ext uri="{FF2B5EF4-FFF2-40B4-BE49-F238E27FC236}">
                    <a16:creationId xmlns:a16="http://schemas.microsoft.com/office/drawing/2014/main" xmlns="" id="{62ABA328-A010-4283-BBD7-6659607450BE}"/>
                  </a:ext>
                </a:extLst>
              </p:cNvPr>
              <p:cNvSpPr/>
              <p:nvPr/>
            </p:nvSpPr>
            <p:spPr>
              <a:xfrm>
                <a:off x="5072269" y="3935569"/>
                <a:ext cx="23190" cy="19848"/>
              </a:xfrm>
              <a:custGeom>
                <a:avLst/>
                <a:gdLst>
                  <a:gd name="connsiteX0" fmla="*/ 1868 w 23190"/>
                  <a:gd name="connsiteY0" fmla="*/ 6911 h 19848"/>
                  <a:gd name="connsiteX1" fmla="*/ 19554 w 23190"/>
                  <a:gd name="connsiteY1" fmla="*/ 19618 h 19848"/>
                  <a:gd name="connsiteX2" fmla="*/ 22130 w 23190"/>
                  <a:gd name="connsiteY2" fmla="*/ 14467 h 19848"/>
                  <a:gd name="connsiteX3" fmla="*/ 16979 w 23190"/>
                  <a:gd name="connsiteY3" fmla="*/ 6911 h 19848"/>
                  <a:gd name="connsiteX4" fmla="*/ 6847 w 23190"/>
                  <a:gd name="connsiteY4" fmla="*/ 1932 h 19848"/>
                  <a:gd name="connsiteX5" fmla="*/ 493 w 23190"/>
                  <a:gd name="connsiteY5" fmla="*/ 1932 h 19848"/>
                  <a:gd name="connsiteX6" fmla="*/ 1868 w 23190"/>
                  <a:gd name="connsiteY6" fmla="*/ 6911 h 19848"/>
                  <a:gd name="connsiteX7" fmla="*/ 1868 w 23190"/>
                  <a:gd name="connsiteY7" fmla="*/ 6911 h 19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90" h="19848">
                    <a:moveTo>
                      <a:pt x="1868" y="6911"/>
                    </a:moveTo>
                    <a:cubicBezTo>
                      <a:pt x="4443" y="9487"/>
                      <a:pt x="14574" y="18417"/>
                      <a:pt x="19554" y="19618"/>
                    </a:cubicBezTo>
                    <a:cubicBezTo>
                      <a:pt x="24534" y="20821"/>
                      <a:pt x="23332" y="17043"/>
                      <a:pt x="22130" y="14467"/>
                    </a:cubicBezTo>
                    <a:cubicBezTo>
                      <a:pt x="20928" y="11891"/>
                      <a:pt x="19554" y="9487"/>
                      <a:pt x="16979" y="6911"/>
                    </a:cubicBezTo>
                    <a:cubicBezTo>
                      <a:pt x="15776" y="4336"/>
                      <a:pt x="10625" y="5709"/>
                      <a:pt x="6847" y="1932"/>
                    </a:cubicBezTo>
                    <a:cubicBezTo>
                      <a:pt x="1868" y="-644"/>
                      <a:pt x="493" y="-644"/>
                      <a:pt x="493" y="1932"/>
                    </a:cubicBezTo>
                    <a:cubicBezTo>
                      <a:pt x="-708" y="3134"/>
                      <a:pt x="493" y="4507"/>
                      <a:pt x="1868" y="6911"/>
                    </a:cubicBezTo>
                    <a:lnTo>
                      <a:pt x="1868" y="69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4" name="任意多边形: 形状 3583">
                <a:extLst>
                  <a:ext uri="{FF2B5EF4-FFF2-40B4-BE49-F238E27FC236}">
                    <a16:creationId xmlns:a16="http://schemas.microsoft.com/office/drawing/2014/main" xmlns="" id="{56751F1B-09AE-4533-BE00-4C8371A70BAB}"/>
                  </a:ext>
                </a:extLst>
              </p:cNvPr>
              <p:cNvSpPr/>
              <p:nvPr/>
            </p:nvSpPr>
            <p:spPr>
              <a:xfrm>
                <a:off x="5069672" y="3933036"/>
                <a:ext cx="27989" cy="24683"/>
              </a:xfrm>
              <a:custGeom>
                <a:avLst/>
                <a:gdLst>
                  <a:gd name="connsiteX0" fmla="*/ 21464 w 27989"/>
                  <a:gd name="connsiteY0" fmla="*/ 24555 h 24683"/>
                  <a:gd name="connsiteX1" fmla="*/ 2576 w 27989"/>
                  <a:gd name="connsiteY1" fmla="*/ 11161 h 24683"/>
                  <a:gd name="connsiteX2" fmla="*/ 2576 w 27989"/>
                  <a:gd name="connsiteY2" fmla="*/ 11161 h 24683"/>
                  <a:gd name="connsiteX3" fmla="*/ 4293 w 27989"/>
                  <a:gd name="connsiteY3" fmla="*/ 9444 h 24683"/>
                  <a:gd name="connsiteX4" fmla="*/ 2061 w 27989"/>
                  <a:gd name="connsiteY4" fmla="*/ 10475 h 24683"/>
                  <a:gd name="connsiteX5" fmla="*/ 0 w 27989"/>
                  <a:gd name="connsiteY5" fmla="*/ 5495 h 24683"/>
                  <a:gd name="connsiteX6" fmla="*/ 0 w 27989"/>
                  <a:gd name="connsiteY6" fmla="*/ 5495 h 24683"/>
                  <a:gd name="connsiteX7" fmla="*/ 687 w 27989"/>
                  <a:gd name="connsiteY7" fmla="*/ 3262 h 24683"/>
                  <a:gd name="connsiteX8" fmla="*/ 687 w 27989"/>
                  <a:gd name="connsiteY8" fmla="*/ 3262 h 24683"/>
                  <a:gd name="connsiteX9" fmla="*/ 4293 w 27989"/>
                  <a:gd name="connsiteY9" fmla="*/ 0 h 24683"/>
                  <a:gd name="connsiteX10" fmla="*/ 4293 w 27989"/>
                  <a:gd name="connsiteY10" fmla="*/ 0 h 24683"/>
                  <a:gd name="connsiteX11" fmla="*/ 10990 w 27989"/>
                  <a:gd name="connsiteY11" fmla="*/ 2576 h 24683"/>
                  <a:gd name="connsiteX12" fmla="*/ 10990 w 27989"/>
                  <a:gd name="connsiteY12" fmla="*/ 2576 h 24683"/>
                  <a:gd name="connsiteX13" fmla="*/ 21121 w 27989"/>
                  <a:gd name="connsiteY13" fmla="*/ 7555 h 24683"/>
                  <a:gd name="connsiteX14" fmla="*/ 21121 w 27989"/>
                  <a:gd name="connsiteY14" fmla="*/ 7555 h 24683"/>
                  <a:gd name="connsiteX15" fmla="*/ 26616 w 27989"/>
                  <a:gd name="connsiteY15" fmla="*/ 15798 h 24683"/>
                  <a:gd name="connsiteX16" fmla="*/ 26616 w 27989"/>
                  <a:gd name="connsiteY16" fmla="*/ 15798 h 24683"/>
                  <a:gd name="connsiteX17" fmla="*/ 27990 w 27989"/>
                  <a:gd name="connsiteY17" fmla="*/ 20434 h 24683"/>
                  <a:gd name="connsiteX18" fmla="*/ 27990 w 27989"/>
                  <a:gd name="connsiteY18" fmla="*/ 20434 h 24683"/>
                  <a:gd name="connsiteX19" fmla="*/ 23697 w 27989"/>
                  <a:gd name="connsiteY19" fmla="*/ 24555 h 24683"/>
                  <a:gd name="connsiteX20" fmla="*/ 23697 w 27989"/>
                  <a:gd name="connsiteY20" fmla="*/ 24555 h 24683"/>
                  <a:gd name="connsiteX21" fmla="*/ 21464 w 27989"/>
                  <a:gd name="connsiteY21" fmla="*/ 24555 h 24683"/>
                  <a:gd name="connsiteX22" fmla="*/ 21464 w 27989"/>
                  <a:gd name="connsiteY22" fmla="*/ 24555 h 24683"/>
                  <a:gd name="connsiteX23" fmla="*/ 22667 w 27989"/>
                  <a:gd name="connsiteY23" fmla="*/ 19747 h 24683"/>
                  <a:gd name="connsiteX24" fmla="*/ 23182 w 27989"/>
                  <a:gd name="connsiteY24" fmla="*/ 19747 h 24683"/>
                  <a:gd name="connsiteX25" fmla="*/ 23182 w 27989"/>
                  <a:gd name="connsiteY25" fmla="*/ 19747 h 24683"/>
                  <a:gd name="connsiteX26" fmla="*/ 22495 w 27989"/>
                  <a:gd name="connsiteY26" fmla="*/ 18030 h 24683"/>
                  <a:gd name="connsiteX27" fmla="*/ 22495 w 27989"/>
                  <a:gd name="connsiteY27" fmla="*/ 18030 h 24683"/>
                  <a:gd name="connsiteX28" fmla="*/ 17343 w 27989"/>
                  <a:gd name="connsiteY28" fmla="*/ 10475 h 24683"/>
                  <a:gd name="connsiteX29" fmla="*/ 17343 w 27989"/>
                  <a:gd name="connsiteY29" fmla="*/ 10475 h 24683"/>
                  <a:gd name="connsiteX30" fmla="*/ 8243 w 27989"/>
                  <a:gd name="connsiteY30" fmla="*/ 6525 h 24683"/>
                  <a:gd name="connsiteX31" fmla="*/ 8243 w 27989"/>
                  <a:gd name="connsiteY31" fmla="*/ 6525 h 24683"/>
                  <a:gd name="connsiteX32" fmla="*/ 5667 w 27989"/>
                  <a:gd name="connsiteY32" fmla="*/ 5323 h 24683"/>
                  <a:gd name="connsiteX33" fmla="*/ 5667 w 27989"/>
                  <a:gd name="connsiteY33" fmla="*/ 5323 h 24683"/>
                  <a:gd name="connsiteX34" fmla="*/ 5151 w 27989"/>
                  <a:gd name="connsiteY34" fmla="*/ 5838 h 24683"/>
                  <a:gd name="connsiteX35" fmla="*/ 6353 w 27989"/>
                  <a:gd name="connsiteY35" fmla="*/ 8071 h 24683"/>
                  <a:gd name="connsiteX36" fmla="*/ 6353 w 27989"/>
                  <a:gd name="connsiteY36" fmla="*/ 8071 h 24683"/>
                  <a:gd name="connsiteX37" fmla="*/ 22667 w 27989"/>
                  <a:gd name="connsiteY37" fmla="*/ 19747 h 24683"/>
                  <a:gd name="connsiteX38" fmla="*/ 22667 w 27989"/>
                  <a:gd name="connsiteY38" fmla="*/ 19747 h 24683"/>
                  <a:gd name="connsiteX39" fmla="*/ 1545 w 27989"/>
                  <a:gd name="connsiteY39" fmla="*/ 6182 h 24683"/>
                  <a:gd name="connsiteX40" fmla="*/ 2061 w 27989"/>
                  <a:gd name="connsiteY40" fmla="*/ 6525 h 24683"/>
                  <a:gd name="connsiteX41" fmla="*/ 2061 w 27989"/>
                  <a:gd name="connsiteY41" fmla="*/ 6525 h 24683"/>
                  <a:gd name="connsiteX42" fmla="*/ 1545 w 27989"/>
                  <a:gd name="connsiteY42" fmla="*/ 6182 h 24683"/>
                  <a:gd name="connsiteX43" fmla="*/ 1545 w 27989"/>
                  <a:gd name="connsiteY43" fmla="*/ 6182 h 24683"/>
                  <a:gd name="connsiteX44" fmla="*/ 1374 w 27989"/>
                  <a:gd name="connsiteY44" fmla="*/ 5838 h 24683"/>
                  <a:gd name="connsiteX45" fmla="*/ 1374 w 27989"/>
                  <a:gd name="connsiteY45" fmla="*/ 5838 h 24683"/>
                  <a:gd name="connsiteX46" fmla="*/ 1545 w 27989"/>
                  <a:gd name="connsiteY46" fmla="*/ 6182 h 24683"/>
                  <a:gd name="connsiteX47" fmla="*/ 1545 w 27989"/>
                  <a:gd name="connsiteY47" fmla="*/ 6182 h 24683"/>
                  <a:gd name="connsiteX48" fmla="*/ 4636 w 27989"/>
                  <a:gd name="connsiteY48" fmla="*/ 6182 h 24683"/>
                  <a:gd name="connsiteX49" fmla="*/ 4636 w 27989"/>
                  <a:gd name="connsiteY49" fmla="*/ 6182 h 24683"/>
                  <a:gd name="connsiteX50" fmla="*/ 4636 w 27989"/>
                  <a:gd name="connsiteY50" fmla="*/ 6182 h 24683"/>
                  <a:gd name="connsiteX51" fmla="*/ 4636 w 27989"/>
                  <a:gd name="connsiteY51" fmla="*/ 6182 h 24683"/>
                  <a:gd name="connsiteX52" fmla="*/ 4636 w 27989"/>
                  <a:gd name="connsiteY52" fmla="*/ 6182 h 24683"/>
                  <a:gd name="connsiteX53" fmla="*/ 4636 w 27989"/>
                  <a:gd name="connsiteY53" fmla="*/ 6182 h 24683"/>
                  <a:gd name="connsiteX54" fmla="*/ 5151 w 27989"/>
                  <a:gd name="connsiteY54" fmla="*/ 5666 h 24683"/>
                  <a:gd name="connsiteX55" fmla="*/ 5323 w 27989"/>
                  <a:gd name="connsiteY55" fmla="*/ 5323 h 24683"/>
                  <a:gd name="connsiteX56" fmla="*/ 5323 w 27989"/>
                  <a:gd name="connsiteY56" fmla="*/ 5323 h 24683"/>
                  <a:gd name="connsiteX57" fmla="*/ 5151 w 27989"/>
                  <a:gd name="connsiteY57" fmla="*/ 5666 h 24683"/>
                  <a:gd name="connsiteX58" fmla="*/ 5151 w 27989"/>
                  <a:gd name="connsiteY58" fmla="*/ 5666 h 24683"/>
                  <a:gd name="connsiteX59" fmla="*/ 5151 w 27989"/>
                  <a:gd name="connsiteY59" fmla="*/ 5666 h 24683"/>
                  <a:gd name="connsiteX60" fmla="*/ 5151 w 27989"/>
                  <a:gd name="connsiteY60" fmla="*/ 5666 h 2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7989" h="24683">
                    <a:moveTo>
                      <a:pt x="21464" y="24555"/>
                    </a:moveTo>
                    <a:cubicBezTo>
                      <a:pt x="15111" y="22838"/>
                      <a:pt x="5495" y="13909"/>
                      <a:pt x="2576" y="11161"/>
                    </a:cubicBezTo>
                    <a:lnTo>
                      <a:pt x="2576" y="11161"/>
                    </a:lnTo>
                    <a:lnTo>
                      <a:pt x="4293" y="9444"/>
                    </a:lnTo>
                    <a:lnTo>
                      <a:pt x="2061" y="10475"/>
                    </a:lnTo>
                    <a:cubicBezTo>
                      <a:pt x="1374" y="8757"/>
                      <a:pt x="172" y="7899"/>
                      <a:pt x="0" y="5495"/>
                    </a:cubicBezTo>
                    <a:lnTo>
                      <a:pt x="0" y="5495"/>
                    </a:lnTo>
                    <a:cubicBezTo>
                      <a:pt x="0" y="4808"/>
                      <a:pt x="343" y="3949"/>
                      <a:pt x="687" y="3262"/>
                    </a:cubicBezTo>
                    <a:lnTo>
                      <a:pt x="687" y="3262"/>
                    </a:lnTo>
                    <a:cubicBezTo>
                      <a:pt x="1030" y="1889"/>
                      <a:pt x="2232" y="0"/>
                      <a:pt x="4293" y="0"/>
                    </a:cubicBezTo>
                    <a:lnTo>
                      <a:pt x="4293" y="0"/>
                    </a:lnTo>
                    <a:cubicBezTo>
                      <a:pt x="6182" y="0"/>
                      <a:pt x="7727" y="858"/>
                      <a:pt x="10990" y="2576"/>
                    </a:cubicBezTo>
                    <a:lnTo>
                      <a:pt x="10990" y="2576"/>
                    </a:lnTo>
                    <a:cubicBezTo>
                      <a:pt x="13566" y="5838"/>
                      <a:pt x="17859" y="3606"/>
                      <a:pt x="21121" y="7555"/>
                    </a:cubicBezTo>
                    <a:lnTo>
                      <a:pt x="21121" y="7555"/>
                    </a:lnTo>
                    <a:cubicBezTo>
                      <a:pt x="24040" y="10303"/>
                      <a:pt x="25414" y="13222"/>
                      <a:pt x="26616" y="15798"/>
                    </a:cubicBezTo>
                    <a:lnTo>
                      <a:pt x="26616" y="15798"/>
                    </a:lnTo>
                    <a:cubicBezTo>
                      <a:pt x="27303" y="17000"/>
                      <a:pt x="27990" y="18545"/>
                      <a:pt x="27990" y="20434"/>
                    </a:cubicBezTo>
                    <a:lnTo>
                      <a:pt x="27990" y="20434"/>
                    </a:lnTo>
                    <a:cubicBezTo>
                      <a:pt x="27990" y="22151"/>
                      <a:pt x="26101" y="24555"/>
                      <a:pt x="23697" y="24555"/>
                    </a:cubicBezTo>
                    <a:lnTo>
                      <a:pt x="23697" y="24555"/>
                    </a:lnTo>
                    <a:cubicBezTo>
                      <a:pt x="23182" y="24727"/>
                      <a:pt x="22323" y="24727"/>
                      <a:pt x="21464" y="24555"/>
                    </a:cubicBezTo>
                    <a:lnTo>
                      <a:pt x="21464" y="24555"/>
                    </a:lnTo>
                    <a:close/>
                    <a:moveTo>
                      <a:pt x="22667" y="19747"/>
                    </a:moveTo>
                    <a:cubicBezTo>
                      <a:pt x="22839" y="19747"/>
                      <a:pt x="23010" y="19747"/>
                      <a:pt x="23182" y="19747"/>
                    </a:cubicBezTo>
                    <a:lnTo>
                      <a:pt x="23182" y="19747"/>
                    </a:lnTo>
                    <a:cubicBezTo>
                      <a:pt x="23010" y="19232"/>
                      <a:pt x="22839" y="18545"/>
                      <a:pt x="22495" y="18030"/>
                    </a:cubicBezTo>
                    <a:lnTo>
                      <a:pt x="22495" y="18030"/>
                    </a:lnTo>
                    <a:cubicBezTo>
                      <a:pt x="21293" y="15454"/>
                      <a:pt x="20091" y="13222"/>
                      <a:pt x="17343" y="10475"/>
                    </a:cubicBezTo>
                    <a:lnTo>
                      <a:pt x="17343" y="10475"/>
                    </a:lnTo>
                    <a:cubicBezTo>
                      <a:pt x="18030" y="9788"/>
                      <a:pt x="12707" y="10475"/>
                      <a:pt x="8243" y="6525"/>
                    </a:cubicBezTo>
                    <a:lnTo>
                      <a:pt x="8243" y="6525"/>
                    </a:lnTo>
                    <a:cubicBezTo>
                      <a:pt x="7212" y="6010"/>
                      <a:pt x="6182" y="5495"/>
                      <a:pt x="5667" y="5323"/>
                    </a:cubicBezTo>
                    <a:lnTo>
                      <a:pt x="5667" y="5323"/>
                    </a:lnTo>
                    <a:lnTo>
                      <a:pt x="5151" y="5838"/>
                    </a:lnTo>
                    <a:cubicBezTo>
                      <a:pt x="5323" y="6182"/>
                      <a:pt x="5667" y="6869"/>
                      <a:pt x="6353" y="8071"/>
                    </a:cubicBezTo>
                    <a:lnTo>
                      <a:pt x="6353" y="8071"/>
                    </a:lnTo>
                    <a:cubicBezTo>
                      <a:pt x="9273" y="10818"/>
                      <a:pt x="19061" y="19060"/>
                      <a:pt x="22667" y="19747"/>
                    </a:cubicBezTo>
                    <a:lnTo>
                      <a:pt x="22667" y="19747"/>
                    </a:lnTo>
                    <a:close/>
                    <a:moveTo>
                      <a:pt x="1545" y="6182"/>
                    </a:moveTo>
                    <a:cubicBezTo>
                      <a:pt x="1717" y="6353"/>
                      <a:pt x="1889" y="6353"/>
                      <a:pt x="2061" y="6525"/>
                    </a:cubicBezTo>
                    <a:lnTo>
                      <a:pt x="2061" y="6525"/>
                    </a:lnTo>
                    <a:cubicBezTo>
                      <a:pt x="1889" y="6353"/>
                      <a:pt x="1545" y="6353"/>
                      <a:pt x="1545" y="6182"/>
                    </a:cubicBezTo>
                    <a:lnTo>
                      <a:pt x="1545" y="6182"/>
                    </a:lnTo>
                    <a:cubicBezTo>
                      <a:pt x="1374" y="6010"/>
                      <a:pt x="1374" y="6010"/>
                      <a:pt x="1374" y="5838"/>
                    </a:cubicBezTo>
                    <a:lnTo>
                      <a:pt x="1374" y="5838"/>
                    </a:lnTo>
                    <a:cubicBezTo>
                      <a:pt x="1374" y="6010"/>
                      <a:pt x="1374" y="6182"/>
                      <a:pt x="1545" y="6182"/>
                    </a:cubicBezTo>
                    <a:lnTo>
                      <a:pt x="1545" y="6182"/>
                    </a:lnTo>
                    <a:close/>
                    <a:moveTo>
                      <a:pt x="4636" y="6182"/>
                    </a:moveTo>
                    <a:cubicBezTo>
                      <a:pt x="4808" y="6182"/>
                      <a:pt x="4808" y="6182"/>
                      <a:pt x="4636" y="6182"/>
                    </a:cubicBezTo>
                    <a:lnTo>
                      <a:pt x="4636" y="6182"/>
                    </a:lnTo>
                    <a:lnTo>
                      <a:pt x="4636" y="6182"/>
                    </a:lnTo>
                    <a:cubicBezTo>
                      <a:pt x="4808" y="6182"/>
                      <a:pt x="4808" y="6182"/>
                      <a:pt x="4636" y="6182"/>
                    </a:cubicBezTo>
                    <a:lnTo>
                      <a:pt x="4636" y="6182"/>
                    </a:lnTo>
                    <a:close/>
                    <a:moveTo>
                      <a:pt x="5151" y="5666"/>
                    </a:moveTo>
                    <a:cubicBezTo>
                      <a:pt x="5323" y="5495"/>
                      <a:pt x="5323" y="5323"/>
                      <a:pt x="5323" y="5323"/>
                    </a:cubicBezTo>
                    <a:lnTo>
                      <a:pt x="5323" y="5323"/>
                    </a:lnTo>
                    <a:cubicBezTo>
                      <a:pt x="5323" y="5495"/>
                      <a:pt x="5151" y="5666"/>
                      <a:pt x="5151" y="5666"/>
                    </a:cubicBezTo>
                    <a:lnTo>
                      <a:pt x="5151" y="5666"/>
                    </a:lnTo>
                    <a:cubicBezTo>
                      <a:pt x="5151" y="5666"/>
                      <a:pt x="5151" y="5666"/>
                      <a:pt x="5151" y="5666"/>
                    </a:cubicBezTo>
                    <a:lnTo>
                      <a:pt x="5151" y="56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" name="图形 7">
              <a:extLst>
                <a:ext uri="{FF2B5EF4-FFF2-40B4-BE49-F238E27FC236}">
                  <a16:creationId xmlns:a16="http://schemas.microsoft.com/office/drawing/2014/main" xmlns="" id="{627FBDF2-109A-4C87-8765-000EBBA24FE1}"/>
                </a:ext>
              </a:extLst>
            </p:cNvPr>
            <p:cNvGrpSpPr/>
            <p:nvPr/>
          </p:nvGrpSpPr>
          <p:grpSpPr>
            <a:xfrm>
              <a:off x="5093540" y="3976823"/>
              <a:ext cx="13565" cy="13393"/>
              <a:chOff x="5093540" y="3976823"/>
              <a:chExt cx="13565" cy="13393"/>
            </a:xfrm>
            <a:solidFill>
              <a:srgbClr val="B4B4B4"/>
            </a:solidFill>
          </p:grpSpPr>
          <p:sp>
            <p:nvSpPr>
              <p:cNvPr id="3581" name="任意多边形: 形状 3580">
                <a:extLst>
                  <a:ext uri="{FF2B5EF4-FFF2-40B4-BE49-F238E27FC236}">
                    <a16:creationId xmlns:a16="http://schemas.microsoft.com/office/drawing/2014/main" xmlns="" id="{75EFACA8-BE76-4A46-BDE2-F70C134A0ADE}"/>
                  </a:ext>
                </a:extLst>
              </p:cNvPr>
              <p:cNvSpPr/>
              <p:nvPr/>
            </p:nvSpPr>
            <p:spPr>
              <a:xfrm>
                <a:off x="5096019" y="3979399"/>
                <a:ext cx="8570" cy="8344"/>
              </a:xfrm>
              <a:custGeom>
                <a:avLst/>
                <a:gdLst>
                  <a:gd name="connsiteX0" fmla="*/ 3360 w 8570"/>
                  <a:gd name="connsiteY0" fmla="*/ 7556 h 8344"/>
                  <a:gd name="connsiteX1" fmla="*/ 8340 w 8570"/>
                  <a:gd name="connsiteY1" fmla="*/ 6353 h 8344"/>
                  <a:gd name="connsiteX2" fmla="*/ 5764 w 8570"/>
                  <a:gd name="connsiteY2" fmla="*/ 0 h 8344"/>
                  <a:gd name="connsiteX3" fmla="*/ 785 w 8570"/>
                  <a:gd name="connsiteY3" fmla="*/ 1202 h 8344"/>
                  <a:gd name="connsiteX4" fmla="*/ 3360 w 8570"/>
                  <a:gd name="connsiteY4" fmla="*/ 7556 h 8344"/>
                  <a:gd name="connsiteX5" fmla="*/ 3360 w 8570"/>
                  <a:gd name="connsiteY5" fmla="*/ 7556 h 8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" h="8344">
                    <a:moveTo>
                      <a:pt x="3360" y="7556"/>
                    </a:moveTo>
                    <a:cubicBezTo>
                      <a:pt x="4562" y="8757"/>
                      <a:pt x="9714" y="8757"/>
                      <a:pt x="8340" y="6353"/>
                    </a:cubicBezTo>
                    <a:cubicBezTo>
                      <a:pt x="8340" y="3778"/>
                      <a:pt x="8340" y="1374"/>
                      <a:pt x="5764" y="0"/>
                    </a:cubicBezTo>
                    <a:cubicBezTo>
                      <a:pt x="3188" y="0"/>
                      <a:pt x="3188" y="0"/>
                      <a:pt x="785" y="1202"/>
                    </a:cubicBezTo>
                    <a:cubicBezTo>
                      <a:pt x="-1620" y="2404"/>
                      <a:pt x="2158" y="4980"/>
                      <a:pt x="3360" y="7556"/>
                    </a:cubicBezTo>
                    <a:lnTo>
                      <a:pt x="3360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2" name="任意多边形: 形状 3581">
                <a:extLst>
                  <a:ext uri="{FF2B5EF4-FFF2-40B4-BE49-F238E27FC236}">
                    <a16:creationId xmlns:a16="http://schemas.microsoft.com/office/drawing/2014/main" xmlns="" id="{80362ADF-2E6F-4C72-B16D-AE0CFE0BFEB8}"/>
                  </a:ext>
                </a:extLst>
              </p:cNvPr>
              <p:cNvSpPr/>
              <p:nvPr/>
            </p:nvSpPr>
            <p:spPr>
              <a:xfrm>
                <a:off x="5093540" y="3976823"/>
                <a:ext cx="13565" cy="13393"/>
              </a:xfrm>
              <a:custGeom>
                <a:avLst/>
                <a:gdLst>
                  <a:gd name="connsiteX0" fmla="*/ 4121 w 13565"/>
                  <a:gd name="connsiteY0" fmla="*/ 11848 h 13393"/>
                  <a:gd name="connsiteX1" fmla="*/ 5838 w 13565"/>
                  <a:gd name="connsiteY1" fmla="*/ 10131 h 13393"/>
                  <a:gd name="connsiteX2" fmla="*/ 3606 w 13565"/>
                  <a:gd name="connsiteY2" fmla="*/ 11162 h 13393"/>
                  <a:gd name="connsiteX3" fmla="*/ 0 w 13565"/>
                  <a:gd name="connsiteY3" fmla="*/ 4808 h 13393"/>
                  <a:gd name="connsiteX4" fmla="*/ 0 w 13565"/>
                  <a:gd name="connsiteY4" fmla="*/ 4808 h 13393"/>
                  <a:gd name="connsiteX5" fmla="*/ 2232 w 13565"/>
                  <a:gd name="connsiteY5" fmla="*/ 1546 h 13393"/>
                  <a:gd name="connsiteX6" fmla="*/ 2232 w 13565"/>
                  <a:gd name="connsiteY6" fmla="*/ 1546 h 13393"/>
                  <a:gd name="connsiteX7" fmla="*/ 8414 w 13565"/>
                  <a:gd name="connsiteY7" fmla="*/ 0 h 13393"/>
                  <a:gd name="connsiteX8" fmla="*/ 8414 w 13565"/>
                  <a:gd name="connsiteY8" fmla="*/ 0 h 13393"/>
                  <a:gd name="connsiteX9" fmla="*/ 8929 w 13565"/>
                  <a:gd name="connsiteY9" fmla="*/ 0 h 13393"/>
                  <a:gd name="connsiteX10" fmla="*/ 9444 w 13565"/>
                  <a:gd name="connsiteY10" fmla="*/ 344 h 13393"/>
                  <a:gd name="connsiteX11" fmla="*/ 13394 w 13565"/>
                  <a:gd name="connsiteY11" fmla="*/ 8414 h 13393"/>
                  <a:gd name="connsiteX12" fmla="*/ 13394 w 13565"/>
                  <a:gd name="connsiteY12" fmla="*/ 8414 h 13393"/>
                  <a:gd name="connsiteX13" fmla="*/ 13565 w 13565"/>
                  <a:gd name="connsiteY13" fmla="*/ 9616 h 13393"/>
                  <a:gd name="connsiteX14" fmla="*/ 13565 w 13565"/>
                  <a:gd name="connsiteY14" fmla="*/ 9616 h 13393"/>
                  <a:gd name="connsiteX15" fmla="*/ 8757 w 13565"/>
                  <a:gd name="connsiteY15" fmla="*/ 13394 h 13393"/>
                  <a:gd name="connsiteX16" fmla="*/ 8757 w 13565"/>
                  <a:gd name="connsiteY16" fmla="*/ 13394 h 13393"/>
                  <a:gd name="connsiteX17" fmla="*/ 4121 w 13565"/>
                  <a:gd name="connsiteY17" fmla="*/ 11848 h 13393"/>
                  <a:gd name="connsiteX18" fmla="*/ 4121 w 13565"/>
                  <a:gd name="connsiteY18" fmla="*/ 11848 h 13393"/>
                  <a:gd name="connsiteX19" fmla="*/ 7899 w 13565"/>
                  <a:gd name="connsiteY19" fmla="*/ 8414 h 13393"/>
                  <a:gd name="connsiteX20" fmla="*/ 8414 w 13565"/>
                  <a:gd name="connsiteY20" fmla="*/ 8414 h 13393"/>
                  <a:gd name="connsiteX21" fmla="*/ 8414 w 13565"/>
                  <a:gd name="connsiteY21" fmla="*/ 8414 h 13393"/>
                  <a:gd name="connsiteX22" fmla="*/ 7727 w 13565"/>
                  <a:gd name="connsiteY22" fmla="*/ 4808 h 13393"/>
                  <a:gd name="connsiteX23" fmla="*/ 7727 w 13565"/>
                  <a:gd name="connsiteY23" fmla="*/ 4808 h 13393"/>
                  <a:gd name="connsiteX24" fmla="*/ 5495 w 13565"/>
                  <a:gd name="connsiteY24" fmla="*/ 5323 h 13393"/>
                  <a:gd name="connsiteX25" fmla="*/ 5495 w 13565"/>
                  <a:gd name="connsiteY25" fmla="*/ 5323 h 13393"/>
                  <a:gd name="connsiteX26" fmla="*/ 5666 w 13565"/>
                  <a:gd name="connsiteY26" fmla="*/ 5667 h 13393"/>
                  <a:gd name="connsiteX27" fmla="*/ 5666 w 13565"/>
                  <a:gd name="connsiteY27" fmla="*/ 5667 h 13393"/>
                  <a:gd name="connsiteX28" fmla="*/ 7727 w 13565"/>
                  <a:gd name="connsiteY28" fmla="*/ 8243 h 13393"/>
                  <a:gd name="connsiteX29" fmla="*/ 7727 w 13565"/>
                  <a:gd name="connsiteY29" fmla="*/ 8243 h 13393"/>
                  <a:gd name="connsiteX30" fmla="*/ 7727 w 13565"/>
                  <a:gd name="connsiteY30" fmla="*/ 8243 h 13393"/>
                  <a:gd name="connsiteX31" fmla="*/ 7727 w 13565"/>
                  <a:gd name="connsiteY31" fmla="*/ 8243 h 13393"/>
                  <a:gd name="connsiteX32" fmla="*/ 7899 w 13565"/>
                  <a:gd name="connsiteY32" fmla="*/ 8414 h 13393"/>
                  <a:gd name="connsiteX33" fmla="*/ 7899 w 13565"/>
                  <a:gd name="connsiteY33" fmla="*/ 8414 h 1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565" h="13393">
                    <a:moveTo>
                      <a:pt x="4121" y="11848"/>
                    </a:moveTo>
                    <a:lnTo>
                      <a:pt x="5838" y="10131"/>
                    </a:lnTo>
                    <a:lnTo>
                      <a:pt x="3606" y="11162"/>
                    </a:lnTo>
                    <a:cubicBezTo>
                      <a:pt x="3091" y="9616"/>
                      <a:pt x="515" y="8586"/>
                      <a:pt x="0" y="4808"/>
                    </a:cubicBezTo>
                    <a:lnTo>
                      <a:pt x="0" y="4808"/>
                    </a:lnTo>
                    <a:cubicBezTo>
                      <a:pt x="0" y="3263"/>
                      <a:pt x="1202" y="2061"/>
                      <a:pt x="2232" y="1546"/>
                    </a:cubicBezTo>
                    <a:lnTo>
                      <a:pt x="2232" y="1546"/>
                    </a:lnTo>
                    <a:cubicBezTo>
                      <a:pt x="4464" y="344"/>
                      <a:pt x="6010" y="0"/>
                      <a:pt x="8414" y="0"/>
                    </a:cubicBezTo>
                    <a:lnTo>
                      <a:pt x="8414" y="0"/>
                    </a:lnTo>
                    <a:lnTo>
                      <a:pt x="8929" y="0"/>
                    </a:lnTo>
                    <a:lnTo>
                      <a:pt x="9444" y="344"/>
                    </a:lnTo>
                    <a:cubicBezTo>
                      <a:pt x="13222" y="2232"/>
                      <a:pt x="13394" y="6010"/>
                      <a:pt x="13394" y="8414"/>
                    </a:cubicBezTo>
                    <a:lnTo>
                      <a:pt x="13394" y="8414"/>
                    </a:lnTo>
                    <a:cubicBezTo>
                      <a:pt x="13565" y="8758"/>
                      <a:pt x="13565" y="9273"/>
                      <a:pt x="13565" y="9616"/>
                    </a:cubicBezTo>
                    <a:lnTo>
                      <a:pt x="13565" y="9616"/>
                    </a:lnTo>
                    <a:cubicBezTo>
                      <a:pt x="13222" y="13051"/>
                      <a:pt x="10131" y="13394"/>
                      <a:pt x="8757" y="13394"/>
                    </a:cubicBezTo>
                    <a:lnTo>
                      <a:pt x="8757" y="13394"/>
                    </a:lnTo>
                    <a:cubicBezTo>
                      <a:pt x="7212" y="13222"/>
                      <a:pt x="5666" y="13051"/>
                      <a:pt x="4121" y="11848"/>
                    </a:cubicBezTo>
                    <a:lnTo>
                      <a:pt x="4121" y="11848"/>
                    </a:lnTo>
                    <a:close/>
                    <a:moveTo>
                      <a:pt x="7899" y="8414"/>
                    </a:moveTo>
                    <a:cubicBezTo>
                      <a:pt x="8071" y="8414"/>
                      <a:pt x="8242" y="8414"/>
                      <a:pt x="8414" y="8414"/>
                    </a:cubicBezTo>
                    <a:lnTo>
                      <a:pt x="8414" y="8414"/>
                    </a:lnTo>
                    <a:cubicBezTo>
                      <a:pt x="8414" y="6354"/>
                      <a:pt x="8242" y="5495"/>
                      <a:pt x="7727" y="4808"/>
                    </a:cubicBezTo>
                    <a:lnTo>
                      <a:pt x="7727" y="4808"/>
                    </a:lnTo>
                    <a:cubicBezTo>
                      <a:pt x="6182" y="4808"/>
                      <a:pt x="6697" y="4808"/>
                      <a:pt x="5495" y="5323"/>
                    </a:cubicBezTo>
                    <a:lnTo>
                      <a:pt x="5495" y="5323"/>
                    </a:lnTo>
                    <a:cubicBezTo>
                      <a:pt x="5495" y="5323"/>
                      <a:pt x="5666" y="5495"/>
                      <a:pt x="5666" y="5667"/>
                    </a:cubicBezTo>
                    <a:lnTo>
                      <a:pt x="5666" y="5667"/>
                    </a:lnTo>
                    <a:cubicBezTo>
                      <a:pt x="6182" y="6354"/>
                      <a:pt x="7040" y="7212"/>
                      <a:pt x="7727" y="8243"/>
                    </a:cubicBezTo>
                    <a:lnTo>
                      <a:pt x="7727" y="8243"/>
                    </a:lnTo>
                    <a:cubicBezTo>
                      <a:pt x="7727" y="8243"/>
                      <a:pt x="7727" y="8243"/>
                      <a:pt x="7727" y="8243"/>
                    </a:cubicBezTo>
                    <a:lnTo>
                      <a:pt x="7727" y="8243"/>
                    </a:lnTo>
                    <a:cubicBezTo>
                      <a:pt x="7727" y="8243"/>
                      <a:pt x="7899" y="8414"/>
                      <a:pt x="7899" y="8414"/>
                    </a:cubicBezTo>
                    <a:lnTo>
                      <a:pt x="7899" y="84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7">
              <a:extLst>
                <a:ext uri="{FF2B5EF4-FFF2-40B4-BE49-F238E27FC236}">
                  <a16:creationId xmlns:a16="http://schemas.microsoft.com/office/drawing/2014/main" xmlns="" id="{F520F14C-D4EF-4BA1-8FED-14AFAA71608D}"/>
                </a:ext>
              </a:extLst>
            </p:cNvPr>
            <p:cNvGrpSpPr/>
            <p:nvPr/>
          </p:nvGrpSpPr>
          <p:grpSpPr>
            <a:xfrm>
              <a:off x="5127025" y="3961713"/>
              <a:ext cx="33999" cy="32797"/>
              <a:chOff x="5127025" y="3961713"/>
              <a:chExt cx="33999" cy="32797"/>
            </a:xfrm>
            <a:solidFill>
              <a:srgbClr val="B4B4B4"/>
            </a:solidFill>
          </p:grpSpPr>
          <p:sp>
            <p:nvSpPr>
              <p:cNvPr id="3579" name="任意多边形: 形状 3578">
                <a:extLst>
                  <a:ext uri="{FF2B5EF4-FFF2-40B4-BE49-F238E27FC236}">
                    <a16:creationId xmlns:a16="http://schemas.microsoft.com/office/drawing/2014/main" xmlns="" id="{250523B4-C918-48D7-9BFA-D629CBC130A9}"/>
                  </a:ext>
                </a:extLst>
              </p:cNvPr>
              <p:cNvSpPr/>
              <p:nvPr/>
            </p:nvSpPr>
            <p:spPr>
              <a:xfrm>
                <a:off x="5129542" y="3963945"/>
                <a:ext cx="29078" cy="28219"/>
              </a:xfrm>
              <a:custGeom>
                <a:avLst/>
                <a:gdLst>
                  <a:gd name="connsiteX0" fmla="*/ 16544 w 29078"/>
                  <a:gd name="connsiteY0" fmla="*/ 19060 h 28219"/>
                  <a:gd name="connsiteX1" fmla="*/ 27877 w 29078"/>
                  <a:gd name="connsiteY1" fmla="*/ 27990 h 28219"/>
                  <a:gd name="connsiteX2" fmla="*/ 29078 w 29078"/>
                  <a:gd name="connsiteY2" fmla="*/ 22838 h 28219"/>
                  <a:gd name="connsiteX3" fmla="*/ 24099 w 29078"/>
                  <a:gd name="connsiteY3" fmla="*/ 16485 h 28219"/>
                  <a:gd name="connsiteX4" fmla="*/ 12766 w 29078"/>
                  <a:gd name="connsiteY4" fmla="*/ 7556 h 28219"/>
                  <a:gd name="connsiteX5" fmla="*/ 2635 w 29078"/>
                  <a:gd name="connsiteY5" fmla="*/ 0 h 28219"/>
                  <a:gd name="connsiteX6" fmla="*/ 1432 w 29078"/>
                  <a:gd name="connsiteY6" fmla="*/ 5152 h 28219"/>
                  <a:gd name="connsiteX7" fmla="*/ 11564 w 29078"/>
                  <a:gd name="connsiteY7" fmla="*/ 15283 h 28219"/>
                  <a:gd name="connsiteX8" fmla="*/ 16544 w 29078"/>
                  <a:gd name="connsiteY8" fmla="*/ 19060 h 28219"/>
                  <a:gd name="connsiteX9" fmla="*/ 16544 w 29078"/>
                  <a:gd name="connsiteY9" fmla="*/ 19060 h 2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078" h="28219">
                    <a:moveTo>
                      <a:pt x="16544" y="19060"/>
                    </a:moveTo>
                    <a:cubicBezTo>
                      <a:pt x="20321" y="21636"/>
                      <a:pt x="25301" y="25414"/>
                      <a:pt x="27877" y="27990"/>
                    </a:cubicBezTo>
                    <a:cubicBezTo>
                      <a:pt x="29078" y="29192"/>
                      <a:pt x="29078" y="25414"/>
                      <a:pt x="29078" y="22838"/>
                    </a:cubicBezTo>
                    <a:cubicBezTo>
                      <a:pt x="29078" y="20263"/>
                      <a:pt x="26503" y="17859"/>
                      <a:pt x="24099" y="16485"/>
                    </a:cubicBezTo>
                    <a:cubicBezTo>
                      <a:pt x="21523" y="13909"/>
                      <a:pt x="16544" y="11505"/>
                      <a:pt x="12766" y="7556"/>
                    </a:cubicBezTo>
                    <a:cubicBezTo>
                      <a:pt x="10190" y="3778"/>
                      <a:pt x="6412" y="1202"/>
                      <a:pt x="2635" y="0"/>
                    </a:cubicBezTo>
                    <a:cubicBezTo>
                      <a:pt x="58" y="0"/>
                      <a:pt x="-1143" y="2576"/>
                      <a:pt x="1432" y="5152"/>
                    </a:cubicBezTo>
                    <a:cubicBezTo>
                      <a:pt x="4008" y="7727"/>
                      <a:pt x="8988" y="12707"/>
                      <a:pt x="11564" y="15283"/>
                    </a:cubicBezTo>
                    <a:cubicBezTo>
                      <a:pt x="13967" y="17859"/>
                      <a:pt x="16544" y="19060"/>
                      <a:pt x="16544" y="19060"/>
                    </a:cubicBezTo>
                    <a:lnTo>
                      <a:pt x="16544" y="190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0" name="任意多边形: 形状 3579">
                <a:extLst>
                  <a:ext uri="{FF2B5EF4-FFF2-40B4-BE49-F238E27FC236}">
                    <a16:creationId xmlns:a16="http://schemas.microsoft.com/office/drawing/2014/main" xmlns="" id="{13418DEA-DB4F-4573-8F47-E30886A85521}"/>
                  </a:ext>
                </a:extLst>
              </p:cNvPr>
              <p:cNvSpPr/>
              <p:nvPr/>
            </p:nvSpPr>
            <p:spPr>
              <a:xfrm>
                <a:off x="5127025" y="3961713"/>
                <a:ext cx="33999" cy="32797"/>
              </a:xfrm>
              <a:custGeom>
                <a:avLst/>
                <a:gdLst>
                  <a:gd name="connsiteX0" fmla="*/ 28677 w 33999"/>
                  <a:gd name="connsiteY0" fmla="*/ 31939 h 32797"/>
                  <a:gd name="connsiteX1" fmla="*/ 17687 w 33999"/>
                  <a:gd name="connsiteY1" fmla="*/ 23353 h 32797"/>
                  <a:gd name="connsiteX2" fmla="*/ 17687 w 33999"/>
                  <a:gd name="connsiteY2" fmla="*/ 23353 h 32797"/>
                  <a:gd name="connsiteX3" fmla="*/ 17687 w 33999"/>
                  <a:gd name="connsiteY3" fmla="*/ 23353 h 32797"/>
                  <a:gd name="connsiteX4" fmla="*/ 12192 w 33999"/>
                  <a:gd name="connsiteY4" fmla="*/ 19232 h 32797"/>
                  <a:gd name="connsiteX5" fmla="*/ 12192 w 33999"/>
                  <a:gd name="connsiteY5" fmla="*/ 19232 h 32797"/>
                  <a:gd name="connsiteX6" fmla="*/ 2061 w 33999"/>
                  <a:gd name="connsiteY6" fmla="*/ 9101 h 32797"/>
                  <a:gd name="connsiteX7" fmla="*/ 2061 w 33999"/>
                  <a:gd name="connsiteY7" fmla="*/ 9101 h 32797"/>
                  <a:gd name="connsiteX8" fmla="*/ 0 w 33999"/>
                  <a:gd name="connsiteY8" fmla="*/ 4636 h 32797"/>
                  <a:gd name="connsiteX9" fmla="*/ 0 w 33999"/>
                  <a:gd name="connsiteY9" fmla="*/ 4636 h 32797"/>
                  <a:gd name="connsiteX10" fmla="*/ 5838 w 33999"/>
                  <a:gd name="connsiteY10" fmla="*/ 0 h 32797"/>
                  <a:gd name="connsiteX11" fmla="*/ 5838 w 33999"/>
                  <a:gd name="connsiteY11" fmla="*/ 0 h 32797"/>
                  <a:gd name="connsiteX12" fmla="*/ 16828 w 33999"/>
                  <a:gd name="connsiteY12" fmla="*/ 8242 h 32797"/>
                  <a:gd name="connsiteX13" fmla="*/ 16828 w 33999"/>
                  <a:gd name="connsiteY13" fmla="*/ 8242 h 32797"/>
                  <a:gd name="connsiteX14" fmla="*/ 27647 w 33999"/>
                  <a:gd name="connsiteY14" fmla="*/ 16656 h 32797"/>
                  <a:gd name="connsiteX15" fmla="*/ 27647 w 33999"/>
                  <a:gd name="connsiteY15" fmla="*/ 16656 h 32797"/>
                  <a:gd name="connsiteX16" fmla="*/ 34000 w 33999"/>
                  <a:gd name="connsiteY16" fmla="*/ 25414 h 32797"/>
                  <a:gd name="connsiteX17" fmla="*/ 34000 w 33999"/>
                  <a:gd name="connsiteY17" fmla="*/ 25414 h 32797"/>
                  <a:gd name="connsiteX18" fmla="*/ 34000 w 33999"/>
                  <a:gd name="connsiteY18" fmla="*/ 25757 h 32797"/>
                  <a:gd name="connsiteX19" fmla="*/ 33828 w 33999"/>
                  <a:gd name="connsiteY19" fmla="*/ 29192 h 32797"/>
                  <a:gd name="connsiteX20" fmla="*/ 33828 w 33999"/>
                  <a:gd name="connsiteY20" fmla="*/ 29192 h 32797"/>
                  <a:gd name="connsiteX21" fmla="*/ 30737 w 33999"/>
                  <a:gd name="connsiteY21" fmla="*/ 32798 h 32797"/>
                  <a:gd name="connsiteX22" fmla="*/ 30737 w 33999"/>
                  <a:gd name="connsiteY22" fmla="*/ 32798 h 32797"/>
                  <a:gd name="connsiteX23" fmla="*/ 30565 w 33999"/>
                  <a:gd name="connsiteY23" fmla="*/ 32798 h 32797"/>
                  <a:gd name="connsiteX24" fmla="*/ 30565 w 33999"/>
                  <a:gd name="connsiteY24" fmla="*/ 32798 h 32797"/>
                  <a:gd name="connsiteX25" fmla="*/ 28677 w 33999"/>
                  <a:gd name="connsiteY25" fmla="*/ 31939 h 32797"/>
                  <a:gd name="connsiteX26" fmla="*/ 28677 w 33999"/>
                  <a:gd name="connsiteY26" fmla="*/ 31939 h 32797"/>
                  <a:gd name="connsiteX27" fmla="*/ 29192 w 33999"/>
                  <a:gd name="connsiteY27" fmla="*/ 25757 h 32797"/>
                  <a:gd name="connsiteX28" fmla="*/ 29192 w 33999"/>
                  <a:gd name="connsiteY28" fmla="*/ 25757 h 32797"/>
                  <a:gd name="connsiteX29" fmla="*/ 29192 w 33999"/>
                  <a:gd name="connsiteY29" fmla="*/ 25757 h 32797"/>
                  <a:gd name="connsiteX30" fmla="*/ 29192 w 33999"/>
                  <a:gd name="connsiteY30" fmla="*/ 25070 h 32797"/>
                  <a:gd name="connsiteX31" fmla="*/ 29192 w 33999"/>
                  <a:gd name="connsiteY31" fmla="*/ 25070 h 32797"/>
                  <a:gd name="connsiteX32" fmla="*/ 24899 w 33999"/>
                  <a:gd name="connsiteY32" fmla="*/ 20434 h 32797"/>
                  <a:gd name="connsiteX33" fmla="*/ 24899 w 33999"/>
                  <a:gd name="connsiteY33" fmla="*/ 20434 h 32797"/>
                  <a:gd name="connsiteX34" fmla="*/ 13222 w 33999"/>
                  <a:gd name="connsiteY34" fmla="*/ 11161 h 32797"/>
                  <a:gd name="connsiteX35" fmla="*/ 13222 w 33999"/>
                  <a:gd name="connsiteY35" fmla="*/ 11161 h 32797"/>
                  <a:gd name="connsiteX36" fmla="*/ 5152 w 33999"/>
                  <a:gd name="connsiteY36" fmla="*/ 4636 h 32797"/>
                  <a:gd name="connsiteX37" fmla="*/ 5152 w 33999"/>
                  <a:gd name="connsiteY37" fmla="*/ 4636 h 32797"/>
                  <a:gd name="connsiteX38" fmla="*/ 4980 w 33999"/>
                  <a:gd name="connsiteY38" fmla="*/ 4465 h 32797"/>
                  <a:gd name="connsiteX39" fmla="*/ 5667 w 33999"/>
                  <a:gd name="connsiteY39" fmla="*/ 5495 h 32797"/>
                  <a:gd name="connsiteX40" fmla="*/ 5667 w 33999"/>
                  <a:gd name="connsiteY40" fmla="*/ 5495 h 32797"/>
                  <a:gd name="connsiteX41" fmla="*/ 15798 w 33999"/>
                  <a:gd name="connsiteY41" fmla="*/ 15626 h 32797"/>
                  <a:gd name="connsiteX42" fmla="*/ 15798 w 33999"/>
                  <a:gd name="connsiteY42" fmla="*/ 15626 h 32797"/>
                  <a:gd name="connsiteX43" fmla="*/ 20262 w 33999"/>
                  <a:gd name="connsiteY43" fmla="*/ 18889 h 32797"/>
                  <a:gd name="connsiteX44" fmla="*/ 20262 w 33999"/>
                  <a:gd name="connsiteY44" fmla="*/ 18889 h 32797"/>
                  <a:gd name="connsiteX45" fmla="*/ 19232 w 33999"/>
                  <a:gd name="connsiteY45" fmla="*/ 21121 h 32797"/>
                  <a:gd name="connsiteX46" fmla="*/ 20606 w 33999"/>
                  <a:gd name="connsiteY46" fmla="*/ 19060 h 32797"/>
                  <a:gd name="connsiteX47" fmla="*/ 29192 w 33999"/>
                  <a:gd name="connsiteY47" fmla="*/ 25757 h 32797"/>
                  <a:gd name="connsiteX48" fmla="*/ 29192 w 33999"/>
                  <a:gd name="connsiteY48" fmla="*/ 25757 h 3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3999" h="32797">
                    <a:moveTo>
                      <a:pt x="28677" y="31939"/>
                    </a:moveTo>
                    <a:cubicBezTo>
                      <a:pt x="26444" y="29707"/>
                      <a:pt x="21293" y="25757"/>
                      <a:pt x="17687" y="23353"/>
                    </a:cubicBezTo>
                    <a:lnTo>
                      <a:pt x="17687" y="23353"/>
                    </a:lnTo>
                    <a:lnTo>
                      <a:pt x="17687" y="23353"/>
                    </a:lnTo>
                    <a:cubicBezTo>
                      <a:pt x="17000" y="23010"/>
                      <a:pt x="14596" y="21636"/>
                      <a:pt x="12192" y="19232"/>
                    </a:cubicBezTo>
                    <a:lnTo>
                      <a:pt x="12192" y="19232"/>
                    </a:lnTo>
                    <a:cubicBezTo>
                      <a:pt x="9616" y="16656"/>
                      <a:pt x="4637" y="11677"/>
                      <a:pt x="2061" y="9101"/>
                    </a:cubicBezTo>
                    <a:lnTo>
                      <a:pt x="2061" y="9101"/>
                    </a:lnTo>
                    <a:cubicBezTo>
                      <a:pt x="859" y="7727"/>
                      <a:pt x="0" y="6182"/>
                      <a:pt x="0" y="4636"/>
                    </a:cubicBezTo>
                    <a:lnTo>
                      <a:pt x="0" y="4636"/>
                    </a:lnTo>
                    <a:cubicBezTo>
                      <a:pt x="0" y="1889"/>
                      <a:pt x="2576" y="0"/>
                      <a:pt x="5838" y="0"/>
                    </a:cubicBezTo>
                    <a:lnTo>
                      <a:pt x="5838" y="0"/>
                    </a:lnTo>
                    <a:cubicBezTo>
                      <a:pt x="10131" y="1374"/>
                      <a:pt x="14253" y="4293"/>
                      <a:pt x="16828" y="8242"/>
                    </a:cubicBezTo>
                    <a:lnTo>
                      <a:pt x="16828" y="8242"/>
                    </a:lnTo>
                    <a:cubicBezTo>
                      <a:pt x="20262" y="11848"/>
                      <a:pt x="25070" y="14252"/>
                      <a:pt x="27647" y="16656"/>
                    </a:cubicBezTo>
                    <a:lnTo>
                      <a:pt x="27647" y="16656"/>
                    </a:lnTo>
                    <a:cubicBezTo>
                      <a:pt x="30565" y="18202"/>
                      <a:pt x="33828" y="20949"/>
                      <a:pt x="34000" y="25414"/>
                    </a:cubicBezTo>
                    <a:lnTo>
                      <a:pt x="34000" y="25414"/>
                    </a:lnTo>
                    <a:lnTo>
                      <a:pt x="34000" y="25757"/>
                    </a:lnTo>
                    <a:cubicBezTo>
                      <a:pt x="34000" y="26788"/>
                      <a:pt x="34000" y="27990"/>
                      <a:pt x="33828" y="29192"/>
                    </a:cubicBezTo>
                    <a:lnTo>
                      <a:pt x="33828" y="29192"/>
                    </a:lnTo>
                    <a:cubicBezTo>
                      <a:pt x="33313" y="30050"/>
                      <a:pt x="34515" y="31939"/>
                      <a:pt x="30737" y="32798"/>
                    </a:cubicBezTo>
                    <a:lnTo>
                      <a:pt x="30737" y="32798"/>
                    </a:lnTo>
                    <a:cubicBezTo>
                      <a:pt x="30737" y="32798"/>
                      <a:pt x="30737" y="32798"/>
                      <a:pt x="30565" y="32798"/>
                    </a:cubicBezTo>
                    <a:lnTo>
                      <a:pt x="30565" y="32798"/>
                    </a:lnTo>
                    <a:cubicBezTo>
                      <a:pt x="29879" y="32798"/>
                      <a:pt x="29020" y="32282"/>
                      <a:pt x="28677" y="31939"/>
                    </a:cubicBezTo>
                    <a:lnTo>
                      <a:pt x="28677" y="31939"/>
                    </a:lnTo>
                    <a:close/>
                    <a:moveTo>
                      <a:pt x="29192" y="25757"/>
                    </a:moveTo>
                    <a:cubicBezTo>
                      <a:pt x="29192" y="25757"/>
                      <a:pt x="29192" y="25757"/>
                      <a:pt x="29192" y="25757"/>
                    </a:cubicBezTo>
                    <a:lnTo>
                      <a:pt x="29192" y="25757"/>
                    </a:lnTo>
                    <a:cubicBezTo>
                      <a:pt x="29192" y="25586"/>
                      <a:pt x="29192" y="25242"/>
                      <a:pt x="29192" y="25070"/>
                    </a:cubicBezTo>
                    <a:lnTo>
                      <a:pt x="29192" y="25070"/>
                    </a:lnTo>
                    <a:cubicBezTo>
                      <a:pt x="29363" y="24212"/>
                      <a:pt x="27647" y="21808"/>
                      <a:pt x="24899" y="20434"/>
                    </a:cubicBezTo>
                    <a:lnTo>
                      <a:pt x="24899" y="20434"/>
                    </a:lnTo>
                    <a:cubicBezTo>
                      <a:pt x="23010" y="18373"/>
                      <a:pt x="17687" y="15626"/>
                      <a:pt x="13222" y="11161"/>
                    </a:cubicBezTo>
                    <a:lnTo>
                      <a:pt x="13222" y="11161"/>
                    </a:lnTo>
                    <a:cubicBezTo>
                      <a:pt x="10990" y="7899"/>
                      <a:pt x="7727" y="5667"/>
                      <a:pt x="5152" y="4636"/>
                    </a:cubicBezTo>
                    <a:lnTo>
                      <a:pt x="5152" y="4636"/>
                    </a:lnTo>
                    <a:lnTo>
                      <a:pt x="4980" y="4465"/>
                    </a:lnTo>
                    <a:cubicBezTo>
                      <a:pt x="4980" y="4465"/>
                      <a:pt x="4980" y="4808"/>
                      <a:pt x="5667" y="5495"/>
                    </a:cubicBezTo>
                    <a:lnTo>
                      <a:pt x="5667" y="5495"/>
                    </a:lnTo>
                    <a:cubicBezTo>
                      <a:pt x="8243" y="8071"/>
                      <a:pt x="13222" y="13050"/>
                      <a:pt x="15798" y="15626"/>
                    </a:cubicBezTo>
                    <a:lnTo>
                      <a:pt x="15798" y="15626"/>
                    </a:lnTo>
                    <a:cubicBezTo>
                      <a:pt x="18030" y="17858"/>
                      <a:pt x="20262" y="18889"/>
                      <a:pt x="20262" y="18889"/>
                    </a:cubicBezTo>
                    <a:lnTo>
                      <a:pt x="20262" y="18889"/>
                    </a:lnTo>
                    <a:lnTo>
                      <a:pt x="19232" y="21121"/>
                    </a:lnTo>
                    <a:lnTo>
                      <a:pt x="20606" y="19060"/>
                    </a:lnTo>
                    <a:cubicBezTo>
                      <a:pt x="23010" y="21121"/>
                      <a:pt x="26444" y="23525"/>
                      <a:pt x="29192" y="25757"/>
                    </a:cubicBezTo>
                    <a:lnTo>
                      <a:pt x="29192" y="25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" name="图形 7">
              <a:extLst>
                <a:ext uri="{FF2B5EF4-FFF2-40B4-BE49-F238E27FC236}">
                  <a16:creationId xmlns:a16="http://schemas.microsoft.com/office/drawing/2014/main" xmlns="" id="{9F630C1A-BA08-4895-BC49-377C6435639D}"/>
                </a:ext>
              </a:extLst>
            </p:cNvPr>
            <p:cNvGrpSpPr/>
            <p:nvPr/>
          </p:nvGrpSpPr>
          <p:grpSpPr>
            <a:xfrm>
              <a:off x="5173388" y="3986783"/>
              <a:ext cx="25585" cy="41040"/>
              <a:chOff x="5173388" y="3986783"/>
              <a:chExt cx="25585" cy="41040"/>
            </a:xfrm>
            <a:solidFill>
              <a:srgbClr val="B4B4B4"/>
            </a:solidFill>
          </p:grpSpPr>
          <p:sp>
            <p:nvSpPr>
              <p:cNvPr id="3577" name="任意多边形: 形状 3576">
                <a:extLst>
                  <a:ext uri="{FF2B5EF4-FFF2-40B4-BE49-F238E27FC236}">
                    <a16:creationId xmlns:a16="http://schemas.microsoft.com/office/drawing/2014/main" xmlns="" id="{DE11C8D1-CE19-4B00-95AE-FDA940E9294F}"/>
                  </a:ext>
                </a:extLst>
              </p:cNvPr>
              <p:cNvSpPr/>
              <p:nvPr/>
            </p:nvSpPr>
            <p:spPr>
              <a:xfrm>
                <a:off x="5175933" y="3989359"/>
                <a:ext cx="20858" cy="36298"/>
              </a:xfrm>
              <a:custGeom>
                <a:avLst/>
                <a:gdLst>
                  <a:gd name="connsiteX0" fmla="*/ 18061 w 20858"/>
                  <a:gd name="connsiteY0" fmla="*/ 35545 h 36298"/>
                  <a:gd name="connsiteX1" fmla="*/ 20465 w 20858"/>
                  <a:gd name="connsiteY1" fmla="*/ 26616 h 36298"/>
                  <a:gd name="connsiteX2" fmla="*/ 12910 w 20858"/>
                  <a:gd name="connsiteY2" fmla="*/ 11333 h 36298"/>
                  <a:gd name="connsiteX3" fmla="*/ 14112 w 20858"/>
                  <a:gd name="connsiteY3" fmla="*/ 3778 h 36298"/>
                  <a:gd name="connsiteX4" fmla="*/ 5354 w 20858"/>
                  <a:gd name="connsiteY4" fmla="*/ 0 h 36298"/>
                  <a:gd name="connsiteX5" fmla="*/ 374 w 20858"/>
                  <a:gd name="connsiteY5" fmla="*/ 3778 h 36298"/>
                  <a:gd name="connsiteX6" fmla="*/ 15657 w 20858"/>
                  <a:gd name="connsiteY6" fmla="*/ 34171 h 36298"/>
                  <a:gd name="connsiteX7" fmla="*/ 18061 w 20858"/>
                  <a:gd name="connsiteY7" fmla="*/ 35545 h 36298"/>
                  <a:gd name="connsiteX8" fmla="*/ 18061 w 20858"/>
                  <a:gd name="connsiteY8" fmla="*/ 35545 h 3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858" h="36298">
                    <a:moveTo>
                      <a:pt x="18061" y="35545"/>
                    </a:moveTo>
                    <a:cubicBezTo>
                      <a:pt x="19263" y="34343"/>
                      <a:pt x="21839" y="29192"/>
                      <a:pt x="20465" y="26616"/>
                    </a:cubicBezTo>
                    <a:cubicBezTo>
                      <a:pt x="19263" y="25414"/>
                      <a:pt x="12910" y="16485"/>
                      <a:pt x="12910" y="11333"/>
                    </a:cubicBezTo>
                    <a:cubicBezTo>
                      <a:pt x="12910" y="7556"/>
                      <a:pt x="14112" y="6182"/>
                      <a:pt x="14112" y="3778"/>
                    </a:cubicBezTo>
                    <a:cubicBezTo>
                      <a:pt x="12910" y="2576"/>
                      <a:pt x="9132" y="0"/>
                      <a:pt x="5354" y="0"/>
                    </a:cubicBezTo>
                    <a:cubicBezTo>
                      <a:pt x="1576" y="0"/>
                      <a:pt x="-999" y="0"/>
                      <a:pt x="374" y="3778"/>
                    </a:cubicBezTo>
                    <a:cubicBezTo>
                      <a:pt x="1576" y="6353"/>
                      <a:pt x="14283" y="30394"/>
                      <a:pt x="15657" y="34171"/>
                    </a:cubicBezTo>
                    <a:cubicBezTo>
                      <a:pt x="16859" y="37949"/>
                      <a:pt x="18061" y="35545"/>
                      <a:pt x="18061" y="35545"/>
                    </a:cubicBezTo>
                    <a:lnTo>
                      <a:pt x="18061" y="35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8" name="任意多边形: 形状 3577">
                <a:extLst>
                  <a:ext uri="{FF2B5EF4-FFF2-40B4-BE49-F238E27FC236}">
                    <a16:creationId xmlns:a16="http://schemas.microsoft.com/office/drawing/2014/main" xmlns="" id="{852C933E-C863-4BD7-B68F-1AE60ABAB140}"/>
                  </a:ext>
                </a:extLst>
              </p:cNvPr>
              <p:cNvSpPr/>
              <p:nvPr/>
            </p:nvSpPr>
            <p:spPr>
              <a:xfrm>
                <a:off x="5173388" y="3986783"/>
                <a:ext cx="25585" cy="41040"/>
              </a:xfrm>
              <a:custGeom>
                <a:avLst/>
                <a:gdLst>
                  <a:gd name="connsiteX0" fmla="*/ 15798 w 25585"/>
                  <a:gd name="connsiteY0" fmla="*/ 37434 h 41040"/>
                  <a:gd name="connsiteX1" fmla="*/ 515 w 25585"/>
                  <a:gd name="connsiteY1" fmla="*/ 7040 h 41040"/>
                  <a:gd name="connsiteX2" fmla="*/ 515 w 25585"/>
                  <a:gd name="connsiteY2" fmla="*/ 7040 h 41040"/>
                  <a:gd name="connsiteX3" fmla="*/ 0 w 25585"/>
                  <a:gd name="connsiteY3" fmla="*/ 4465 h 41040"/>
                  <a:gd name="connsiteX4" fmla="*/ 0 w 25585"/>
                  <a:gd name="connsiteY4" fmla="*/ 4465 h 41040"/>
                  <a:gd name="connsiteX5" fmla="*/ 7727 w 25585"/>
                  <a:gd name="connsiteY5" fmla="*/ 0 h 41040"/>
                  <a:gd name="connsiteX6" fmla="*/ 7727 w 25585"/>
                  <a:gd name="connsiteY6" fmla="*/ 0 h 41040"/>
                  <a:gd name="connsiteX7" fmla="*/ 18202 w 25585"/>
                  <a:gd name="connsiteY7" fmla="*/ 4293 h 41040"/>
                  <a:gd name="connsiteX8" fmla="*/ 18202 w 25585"/>
                  <a:gd name="connsiteY8" fmla="*/ 4293 h 41040"/>
                  <a:gd name="connsiteX9" fmla="*/ 18545 w 25585"/>
                  <a:gd name="connsiteY9" fmla="*/ 4636 h 41040"/>
                  <a:gd name="connsiteX10" fmla="*/ 18545 w 25585"/>
                  <a:gd name="connsiteY10" fmla="*/ 4636 h 41040"/>
                  <a:gd name="connsiteX11" fmla="*/ 18545 w 25585"/>
                  <a:gd name="connsiteY11" fmla="*/ 4636 h 41040"/>
                  <a:gd name="connsiteX12" fmla="*/ 18717 w 25585"/>
                  <a:gd name="connsiteY12" fmla="*/ 4808 h 41040"/>
                  <a:gd name="connsiteX13" fmla="*/ 18717 w 25585"/>
                  <a:gd name="connsiteY13" fmla="*/ 4808 h 41040"/>
                  <a:gd name="connsiteX14" fmla="*/ 18717 w 25585"/>
                  <a:gd name="connsiteY14" fmla="*/ 4980 h 41040"/>
                  <a:gd name="connsiteX15" fmla="*/ 18717 w 25585"/>
                  <a:gd name="connsiteY15" fmla="*/ 4980 h 41040"/>
                  <a:gd name="connsiteX16" fmla="*/ 18717 w 25585"/>
                  <a:gd name="connsiteY16" fmla="*/ 4980 h 41040"/>
                  <a:gd name="connsiteX17" fmla="*/ 18717 w 25585"/>
                  <a:gd name="connsiteY17" fmla="*/ 4980 h 41040"/>
                  <a:gd name="connsiteX18" fmla="*/ 18717 w 25585"/>
                  <a:gd name="connsiteY18" fmla="*/ 5152 h 41040"/>
                  <a:gd name="connsiteX19" fmla="*/ 18717 w 25585"/>
                  <a:gd name="connsiteY19" fmla="*/ 5152 h 41040"/>
                  <a:gd name="connsiteX20" fmla="*/ 18889 w 25585"/>
                  <a:gd name="connsiteY20" fmla="*/ 5839 h 41040"/>
                  <a:gd name="connsiteX21" fmla="*/ 18889 w 25585"/>
                  <a:gd name="connsiteY21" fmla="*/ 5839 h 41040"/>
                  <a:gd name="connsiteX22" fmla="*/ 18889 w 25585"/>
                  <a:gd name="connsiteY22" fmla="*/ 6182 h 41040"/>
                  <a:gd name="connsiteX23" fmla="*/ 18889 w 25585"/>
                  <a:gd name="connsiteY23" fmla="*/ 6182 h 41040"/>
                  <a:gd name="connsiteX24" fmla="*/ 18889 w 25585"/>
                  <a:gd name="connsiteY24" fmla="*/ 6182 h 41040"/>
                  <a:gd name="connsiteX25" fmla="*/ 18889 w 25585"/>
                  <a:gd name="connsiteY25" fmla="*/ 6182 h 41040"/>
                  <a:gd name="connsiteX26" fmla="*/ 17687 w 25585"/>
                  <a:gd name="connsiteY26" fmla="*/ 13566 h 41040"/>
                  <a:gd name="connsiteX27" fmla="*/ 17687 w 25585"/>
                  <a:gd name="connsiteY27" fmla="*/ 13566 h 41040"/>
                  <a:gd name="connsiteX28" fmla="*/ 17687 w 25585"/>
                  <a:gd name="connsiteY28" fmla="*/ 13737 h 41040"/>
                  <a:gd name="connsiteX29" fmla="*/ 17687 w 25585"/>
                  <a:gd name="connsiteY29" fmla="*/ 13737 h 41040"/>
                  <a:gd name="connsiteX30" fmla="*/ 15454 w 25585"/>
                  <a:gd name="connsiteY30" fmla="*/ 13737 h 41040"/>
                  <a:gd name="connsiteX31" fmla="*/ 17687 w 25585"/>
                  <a:gd name="connsiteY31" fmla="*/ 13737 h 41040"/>
                  <a:gd name="connsiteX32" fmla="*/ 25070 w 25585"/>
                  <a:gd name="connsiteY32" fmla="*/ 27818 h 41040"/>
                  <a:gd name="connsiteX33" fmla="*/ 25070 w 25585"/>
                  <a:gd name="connsiteY33" fmla="*/ 27818 h 41040"/>
                  <a:gd name="connsiteX34" fmla="*/ 25586 w 25585"/>
                  <a:gd name="connsiteY34" fmla="*/ 30565 h 41040"/>
                  <a:gd name="connsiteX35" fmla="*/ 25586 w 25585"/>
                  <a:gd name="connsiteY35" fmla="*/ 30565 h 41040"/>
                  <a:gd name="connsiteX36" fmla="*/ 22323 w 25585"/>
                  <a:gd name="connsiteY36" fmla="*/ 39151 h 41040"/>
                  <a:gd name="connsiteX37" fmla="*/ 22323 w 25585"/>
                  <a:gd name="connsiteY37" fmla="*/ 39151 h 41040"/>
                  <a:gd name="connsiteX38" fmla="*/ 19404 w 25585"/>
                  <a:gd name="connsiteY38" fmla="*/ 41040 h 41040"/>
                  <a:gd name="connsiteX39" fmla="*/ 19404 w 25585"/>
                  <a:gd name="connsiteY39" fmla="*/ 41040 h 41040"/>
                  <a:gd name="connsiteX40" fmla="*/ 15798 w 25585"/>
                  <a:gd name="connsiteY40" fmla="*/ 37434 h 41040"/>
                  <a:gd name="connsiteX41" fmla="*/ 15798 w 25585"/>
                  <a:gd name="connsiteY41" fmla="*/ 37434 h 41040"/>
                  <a:gd name="connsiteX42" fmla="*/ 20606 w 25585"/>
                  <a:gd name="connsiteY42" fmla="*/ 37949 h 41040"/>
                  <a:gd name="connsiteX43" fmla="*/ 20090 w 25585"/>
                  <a:gd name="connsiteY43" fmla="*/ 37434 h 41040"/>
                  <a:gd name="connsiteX44" fmla="*/ 19919 w 25585"/>
                  <a:gd name="connsiteY44" fmla="*/ 37606 h 41040"/>
                  <a:gd name="connsiteX45" fmla="*/ 20606 w 25585"/>
                  <a:gd name="connsiteY45" fmla="*/ 37949 h 41040"/>
                  <a:gd name="connsiteX46" fmla="*/ 20606 w 25585"/>
                  <a:gd name="connsiteY46" fmla="*/ 37949 h 41040"/>
                  <a:gd name="connsiteX47" fmla="*/ 19575 w 25585"/>
                  <a:gd name="connsiteY47" fmla="*/ 37434 h 41040"/>
                  <a:gd name="connsiteX48" fmla="*/ 19575 w 25585"/>
                  <a:gd name="connsiteY48" fmla="*/ 37091 h 41040"/>
                  <a:gd name="connsiteX49" fmla="*/ 19575 w 25585"/>
                  <a:gd name="connsiteY49" fmla="*/ 37434 h 41040"/>
                  <a:gd name="connsiteX50" fmla="*/ 18374 w 25585"/>
                  <a:gd name="connsiteY50" fmla="*/ 36747 h 41040"/>
                  <a:gd name="connsiteX51" fmla="*/ 19575 w 25585"/>
                  <a:gd name="connsiteY51" fmla="*/ 37434 h 41040"/>
                  <a:gd name="connsiteX52" fmla="*/ 19575 w 25585"/>
                  <a:gd name="connsiteY52" fmla="*/ 37434 h 41040"/>
                  <a:gd name="connsiteX53" fmla="*/ 5151 w 25585"/>
                  <a:gd name="connsiteY53" fmla="*/ 5323 h 41040"/>
                  <a:gd name="connsiteX54" fmla="*/ 19919 w 25585"/>
                  <a:gd name="connsiteY54" fmla="*/ 34687 h 41040"/>
                  <a:gd name="connsiteX55" fmla="*/ 19919 w 25585"/>
                  <a:gd name="connsiteY55" fmla="*/ 34687 h 41040"/>
                  <a:gd name="connsiteX56" fmla="*/ 21121 w 25585"/>
                  <a:gd name="connsiteY56" fmla="*/ 30909 h 41040"/>
                  <a:gd name="connsiteX57" fmla="*/ 21121 w 25585"/>
                  <a:gd name="connsiteY57" fmla="*/ 30909 h 41040"/>
                  <a:gd name="connsiteX58" fmla="*/ 21121 w 25585"/>
                  <a:gd name="connsiteY58" fmla="*/ 30565 h 41040"/>
                  <a:gd name="connsiteX59" fmla="*/ 21121 w 25585"/>
                  <a:gd name="connsiteY59" fmla="*/ 30565 h 41040"/>
                  <a:gd name="connsiteX60" fmla="*/ 13394 w 25585"/>
                  <a:gd name="connsiteY60" fmla="*/ 15111 h 41040"/>
                  <a:gd name="connsiteX61" fmla="*/ 13394 w 25585"/>
                  <a:gd name="connsiteY61" fmla="*/ 15111 h 41040"/>
                  <a:gd name="connsiteX62" fmla="*/ 13222 w 25585"/>
                  <a:gd name="connsiteY62" fmla="*/ 13909 h 41040"/>
                  <a:gd name="connsiteX63" fmla="*/ 13222 w 25585"/>
                  <a:gd name="connsiteY63" fmla="*/ 13909 h 41040"/>
                  <a:gd name="connsiteX64" fmla="*/ 14424 w 25585"/>
                  <a:gd name="connsiteY64" fmla="*/ 7384 h 41040"/>
                  <a:gd name="connsiteX65" fmla="*/ 14424 w 25585"/>
                  <a:gd name="connsiteY65" fmla="*/ 7384 h 41040"/>
                  <a:gd name="connsiteX66" fmla="*/ 8071 w 25585"/>
                  <a:gd name="connsiteY66" fmla="*/ 4980 h 41040"/>
                  <a:gd name="connsiteX67" fmla="*/ 8071 w 25585"/>
                  <a:gd name="connsiteY67" fmla="*/ 4980 h 41040"/>
                  <a:gd name="connsiteX68" fmla="*/ 5151 w 25585"/>
                  <a:gd name="connsiteY68" fmla="*/ 5152 h 41040"/>
                  <a:gd name="connsiteX69" fmla="*/ 5151 w 25585"/>
                  <a:gd name="connsiteY69" fmla="*/ 5152 h 41040"/>
                  <a:gd name="connsiteX70" fmla="*/ 5151 w 25585"/>
                  <a:gd name="connsiteY70" fmla="*/ 5323 h 41040"/>
                  <a:gd name="connsiteX71" fmla="*/ 5151 w 25585"/>
                  <a:gd name="connsiteY71" fmla="*/ 5323 h 41040"/>
                  <a:gd name="connsiteX72" fmla="*/ 19060 w 25585"/>
                  <a:gd name="connsiteY72" fmla="*/ 5839 h 41040"/>
                  <a:gd name="connsiteX73" fmla="*/ 19060 w 25585"/>
                  <a:gd name="connsiteY73" fmla="*/ 6182 h 41040"/>
                  <a:gd name="connsiteX74" fmla="*/ 19060 w 25585"/>
                  <a:gd name="connsiteY74" fmla="*/ 6182 h 41040"/>
                  <a:gd name="connsiteX75" fmla="*/ 19060 w 25585"/>
                  <a:gd name="connsiteY75" fmla="*/ 5839 h 41040"/>
                  <a:gd name="connsiteX76" fmla="*/ 19060 w 25585"/>
                  <a:gd name="connsiteY76" fmla="*/ 5839 h 41040"/>
                  <a:gd name="connsiteX77" fmla="*/ 18889 w 25585"/>
                  <a:gd name="connsiteY77" fmla="*/ 5152 h 41040"/>
                  <a:gd name="connsiteX78" fmla="*/ 18889 w 25585"/>
                  <a:gd name="connsiteY78" fmla="*/ 5152 h 41040"/>
                  <a:gd name="connsiteX79" fmla="*/ 18889 w 25585"/>
                  <a:gd name="connsiteY79" fmla="*/ 5152 h 41040"/>
                  <a:gd name="connsiteX80" fmla="*/ 18889 w 25585"/>
                  <a:gd name="connsiteY80" fmla="*/ 5152 h 41040"/>
                  <a:gd name="connsiteX81" fmla="*/ 18889 w 25585"/>
                  <a:gd name="connsiteY81" fmla="*/ 5152 h 41040"/>
                  <a:gd name="connsiteX82" fmla="*/ 18717 w 25585"/>
                  <a:gd name="connsiteY82" fmla="*/ 4980 h 41040"/>
                  <a:gd name="connsiteX83" fmla="*/ 18717 w 25585"/>
                  <a:gd name="connsiteY83" fmla="*/ 4980 h 41040"/>
                  <a:gd name="connsiteX84" fmla="*/ 18717 w 25585"/>
                  <a:gd name="connsiteY84" fmla="*/ 4980 h 41040"/>
                  <a:gd name="connsiteX85" fmla="*/ 18717 w 25585"/>
                  <a:gd name="connsiteY85" fmla="*/ 4980 h 41040"/>
                  <a:gd name="connsiteX86" fmla="*/ 18717 w 25585"/>
                  <a:gd name="connsiteY86" fmla="*/ 4980 h 4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585" h="41040">
                    <a:moveTo>
                      <a:pt x="15798" y="37434"/>
                    </a:moveTo>
                    <a:cubicBezTo>
                      <a:pt x="14767" y="34172"/>
                      <a:pt x="1889" y="9788"/>
                      <a:pt x="515" y="7040"/>
                    </a:cubicBezTo>
                    <a:lnTo>
                      <a:pt x="515" y="7040"/>
                    </a:lnTo>
                    <a:cubicBezTo>
                      <a:pt x="171" y="6182"/>
                      <a:pt x="0" y="5323"/>
                      <a:pt x="0" y="4465"/>
                    </a:cubicBezTo>
                    <a:lnTo>
                      <a:pt x="0" y="4465"/>
                    </a:lnTo>
                    <a:cubicBezTo>
                      <a:pt x="515" y="0"/>
                      <a:pt x="5323" y="0"/>
                      <a:pt x="7727" y="0"/>
                    </a:cubicBezTo>
                    <a:lnTo>
                      <a:pt x="7727" y="0"/>
                    </a:lnTo>
                    <a:cubicBezTo>
                      <a:pt x="12535" y="172"/>
                      <a:pt x="16313" y="2748"/>
                      <a:pt x="18202" y="4293"/>
                    </a:cubicBezTo>
                    <a:lnTo>
                      <a:pt x="18202" y="4293"/>
                    </a:lnTo>
                    <a:cubicBezTo>
                      <a:pt x="18374" y="4465"/>
                      <a:pt x="18545" y="4636"/>
                      <a:pt x="18545" y="4636"/>
                    </a:cubicBezTo>
                    <a:lnTo>
                      <a:pt x="18545" y="4636"/>
                    </a:lnTo>
                    <a:lnTo>
                      <a:pt x="18545" y="4636"/>
                    </a:lnTo>
                    <a:cubicBezTo>
                      <a:pt x="18545" y="4636"/>
                      <a:pt x="18545" y="4636"/>
                      <a:pt x="18717" y="4808"/>
                    </a:cubicBezTo>
                    <a:lnTo>
                      <a:pt x="18717" y="4808"/>
                    </a:lnTo>
                    <a:cubicBezTo>
                      <a:pt x="18717" y="4808"/>
                      <a:pt x="18717" y="4808"/>
                      <a:pt x="18717" y="4980"/>
                    </a:cubicBezTo>
                    <a:lnTo>
                      <a:pt x="18717" y="4980"/>
                    </a:lnTo>
                    <a:cubicBezTo>
                      <a:pt x="18717" y="4980"/>
                      <a:pt x="18717" y="4980"/>
                      <a:pt x="18717" y="4980"/>
                    </a:cubicBezTo>
                    <a:lnTo>
                      <a:pt x="18717" y="4980"/>
                    </a:lnTo>
                    <a:cubicBezTo>
                      <a:pt x="18717" y="4980"/>
                      <a:pt x="18717" y="5152"/>
                      <a:pt x="18717" y="5152"/>
                    </a:cubicBezTo>
                    <a:lnTo>
                      <a:pt x="18717" y="5152"/>
                    </a:lnTo>
                    <a:cubicBezTo>
                      <a:pt x="18717" y="5323"/>
                      <a:pt x="18889" y="5495"/>
                      <a:pt x="18889" y="5839"/>
                    </a:cubicBezTo>
                    <a:lnTo>
                      <a:pt x="18889" y="5839"/>
                    </a:lnTo>
                    <a:cubicBezTo>
                      <a:pt x="18889" y="6010"/>
                      <a:pt x="18889" y="6010"/>
                      <a:pt x="18889" y="6182"/>
                    </a:cubicBezTo>
                    <a:lnTo>
                      <a:pt x="18889" y="6182"/>
                    </a:lnTo>
                    <a:cubicBezTo>
                      <a:pt x="18889" y="6182"/>
                      <a:pt x="18889" y="6182"/>
                      <a:pt x="18889" y="6182"/>
                    </a:cubicBezTo>
                    <a:lnTo>
                      <a:pt x="18889" y="6182"/>
                    </a:lnTo>
                    <a:cubicBezTo>
                      <a:pt x="18717" y="9616"/>
                      <a:pt x="17687" y="10475"/>
                      <a:pt x="17687" y="13566"/>
                    </a:cubicBezTo>
                    <a:lnTo>
                      <a:pt x="17687" y="13566"/>
                    </a:lnTo>
                    <a:cubicBezTo>
                      <a:pt x="17687" y="13566"/>
                      <a:pt x="17687" y="13737"/>
                      <a:pt x="17687" y="13737"/>
                    </a:cubicBezTo>
                    <a:lnTo>
                      <a:pt x="17687" y="13737"/>
                    </a:lnTo>
                    <a:lnTo>
                      <a:pt x="15454" y="13737"/>
                    </a:lnTo>
                    <a:lnTo>
                      <a:pt x="17687" y="13737"/>
                    </a:lnTo>
                    <a:cubicBezTo>
                      <a:pt x="17343" y="17172"/>
                      <a:pt x="23697" y="26616"/>
                      <a:pt x="25070" y="27818"/>
                    </a:cubicBezTo>
                    <a:lnTo>
                      <a:pt x="25070" y="27818"/>
                    </a:lnTo>
                    <a:cubicBezTo>
                      <a:pt x="25414" y="28677"/>
                      <a:pt x="25586" y="29707"/>
                      <a:pt x="25586" y="30565"/>
                    </a:cubicBezTo>
                    <a:lnTo>
                      <a:pt x="25586" y="30565"/>
                    </a:lnTo>
                    <a:cubicBezTo>
                      <a:pt x="25414" y="34172"/>
                      <a:pt x="23868" y="37262"/>
                      <a:pt x="22323" y="39151"/>
                    </a:cubicBezTo>
                    <a:lnTo>
                      <a:pt x="22323" y="39151"/>
                    </a:lnTo>
                    <a:cubicBezTo>
                      <a:pt x="22152" y="39666"/>
                      <a:pt x="21464" y="40697"/>
                      <a:pt x="19404" y="41040"/>
                    </a:cubicBezTo>
                    <a:lnTo>
                      <a:pt x="19404" y="41040"/>
                    </a:lnTo>
                    <a:cubicBezTo>
                      <a:pt x="17172" y="41040"/>
                      <a:pt x="16485" y="39323"/>
                      <a:pt x="15798" y="37434"/>
                    </a:cubicBezTo>
                    <a:lnTo>
                      <a:pt x="15798" y="37434"/>
                    </a:lnTo>
                    <a:close/>
                    <a:moveTo>
                      <a:pt x="20606" y="37949"/>
                    </a:moveTo>
                    <a:lnTo>
                      <a:pt x="20090" y="37434"/>
                    </a:lnTo>
                    <a:lnTo>
                      <a:pt x="19919" y="37606"/>
                    </a:lnTo>
                    <a:lnTo>
                      <a:pt x="20606" y="37949"/>
                    </a:lnTo>
                    <a:lnTo>
                      <a:pt x="20606" y="37949"/>
                    </a:lnTo>
                    <a:close/>
                    <a:moveTo>
                      <a:pt x="19575" y="37434"/>
                    </a:moveTo>
                    <a:lnTo>
                      <a:pt x="19575" y="37091"/>
                    </a:lnTo>
                    <a:lnTo>
                      <a:pt x="19575" y="37434"/>
                    </a:lnTo>
                    <a:lnTo>
                      <a:pt x="18374" y="36747"/>
                    </a:lnTo>
                    <a:lnTo>
                      <a:pt x="19575" y="37434"/>
                    </a:lnTo>
                    <a:lnTo>
                      <a:pt x="19575" y="37434"/>
                    </a:lnTo>
                    <a:close/>
                    <a:moveTo>
                      <a:pt x="5151" y="5323"/>
                    </a:moveTo>
                    <a:cubicBezTo>
                      <a:pt x="6353" y="7727"/>
                      <a:pt x="17172" y="28161"/>
                      <a:pt x="19919" y="34687"/>
                    </a:cubicBezTo>
                    <a:lnTo>
                      <a:pt x="19919" y="34687"/>
                    </a:lnTo>
                    <a:cubicBezTo>
                      <a:pt x="20606" y="33485"/>
                      <a:pt x="21121" y="31768"/>
                      <a:pt x="21121" y="30909"/>
                    </a:cubicBezTo>
                    <a:lnTo>
                      <a:pt x="21121" y="30909"/>
                    </a:lnTo>
                    <a:cubicBezTo>
                      <a:pt x="21121" y="30737"/>
                      <a:pt x="21121" y="30565"/>
                      <a:pt x="21121" y="30565"/>
                    </a:cubicBezTo>
                    <a:lnTo>
                      <a:pt x="21121" y="30565"/>
                    </a:lnTo>
                    <a:cubicBezTo>
                      <a:pt x="19060" y="27990"/>
                      <a:pt x="13394" y="20434"/>
                      <a:pt x="13394" y="15111"/>
                    </a:cubicBezTo>
                    <a:lnTo>
                      <a:pt x="13394" y="15111"/>
                    </a:lnTo>
                    <a:cubicBezTo>
                      <a:pt x="13394" y="15111"/>
                      <a:pt x="13050" y="14424"/>
                      <a:pt x="13222" y="13909"/>
                    </a:cubicBezTo>
                    <a:lnTo>
                      <a:pt x="13222" y="13909"/>
                    </a:lnTo>
                    <a:cubicBezTo>
                      <a:pt x="13222" y="10475"/>
                      <a:pt x="14081" y="8586"/>
                      <a:pt x="14424" y="7384"/>
                    </a:cubicBezTo>
                    <a:lnTo>
                      <a:pt x="14424" y="7384"/>
                    </a:lnTo>
                    <a:cubicBezTo>
                      <a:pt x="13050" y="6354"/>
                      <a:pt x="10303" y="4980"/>
                      <a:pt x="8071" y="4980"/>
                    </a:cubicBezTo>
                    <a:lnTo>
                      <a:pt x="8071" y="4980"/>
                    </a:lnTo>
                    <a:cubicBezTo>
                      <a:pt x="6869" y="4980"/>
                      <a:pt x="5838" y="4980"/>
                      <a:pt x="5151" y="5152"/>
                    </a:cubicBezTo>
                    <a:lnTo>
                      <a:pt x="5151" y="5152"/>
                    </a:lnTo>
                    <a:cubicBezTo>
                      <a:pt x="4980" y="5152"/>
                      <a:pt x="4980" y="5152"/>
                      <a:pt x="5151" y="5323"/>
                    </a:cubicBezTo>
                    <a:lnTo>
                      <a:pt x="5151" y="5323"/>
                    </a:lnTo>
                    <a:close/>
                    <a:moveTo>
                      <a:pt x="19060" y="5839"/>
                    </a:moveTo>
                    <a:cubicBezTo>
                      <a:pt x="19060" y="6010"/>
                      <a:pt x="19060" y="6182"/>
                      <a:pt x="19060" y="6182"/>
                    </a:cubicBezTo>
                    <a:lnTo>
                      <a:pt x="19060" y="6182"/>
                    </a:lnTo>
                    <a:cubicBezTo>
                      <a:pt x="19060" y="6182"/>
                      <a:pt x="19060" y="6010"/>
                      <a:pt x="19060" y="5839"/>
                    </a:cubicBezTo>
                    <a:lnTo>
                      <a:pt x="19060" y="5839"/>
                    </a:lnTo>
                    <a:close/>
                    <a:moveTo>
                      <a:pt x="18889" y="5152"/>
                    </a:moveTo>
                    <a:cubicBezTo>
                      <a:pt x="18889" y="5152"/>
                      <a:pt x="18889" y="5323"/>
                      <a:pt x="18889" y="5152"/>
                    </a:cubicBezTo>
                    <a:lnTo>
                      <a:pt x="18889" y="5152"/>
                    </a:lnTo>
                    <a:cubicBezTo>
                      <a:pt x="18889" y="5323"/>
                      <a:pt x="18889" y="5152"/>
                      <a:pt x="18889" y="5152"/>
                    </a:cubicBezTo>
                    <a:lnTo>
                      <a:pt x="18889" y="5152"/>
                    </a:lnTo>
                    <a:close/>
                    <a:moveTo>
                      <a:pt x="18717" y="4980"/>
                    </a:moveTo>
                    <a:cubicBezTo>
                      <a:pt x="18717" y="4980"/>
                      <a:pt x="18889" y="4980"/>
                      <a:pt x="18717" y="4980"/>
                    </a:cubicBezTo>
                    <a:lnTo>
                      <a:pt x="18717" y="4980"/>
                    </a:lnTo>
                    <a:cubicBezTo>
                      <a:pt x="18889" y="4980"/>
                      <a:pt x="18717" y="4980"/>
                      <a:pt x="18717" y="4980"/>
                    </a:cubicBezTo>
                    <a:lnTo>
                      <a:pt x="18717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" name="图形 7">
              <a:extLst>
                <a:ext uri="{FF2B5EF4-FFF2-40B4-BE49-F238E27FC236}">
                  <a16:creationId xmlns:a16="http://schemas.microsoft.com/office/drawing/2014/main" xmlns="" id="{29F2CB8F-F35F-427D-8109-5C3BAEDBC634}"/>
                </a:ext>
              </a:extLst>
            </p:cNvPr>
            <p:cNvGrpSpPr/>
            <p:nvPr/>
          </p:nvGrpSpPr>
          <p:grpSpPr>
            <a:xfrm>
              <a:off x="5146944" y="4014773"/>
              <a:ext cx="36232" cy="21643"/>
              <a:chOff x="5146944" y="4014773"/>
              <a:chExt cx="36232" cy="21643"/>
            </a:xfrm>
            <a:solidFill>
              <a:srgbClr val="B4B4B4"/>
            </a:solidFill>
          </p:grpSpPr>
          <p:sp>
            <p:nvSpPr>
              <p:cNvPr id="3575" name="任意多边形: 形状 3574">
                <a:extLst>
                  <a:ext uri="{FF2B5EF4-FFF2-40B4-BE49-F238E27FC236}">
                    <a16:creationId xmlns:a16="http://schemas.microsoft.com/office/drawing/2014/main" xmlns="" id="{1AA626E4-BDBD-4299-88F7-71B3A3C9F7EE}"/>
                  </a:ext>
                </a:extLst>
              </p:cNvPr>
              <p:cNvSpPr/>
              <p:nvPr/>
            </p:nvSpPr>
            <p:spPr>
              <a:xfrm>
                <a:off x="5149259" y="4017348"/>
                <a:ext cx="31126" cy="16796"/>
              </a:xfrm>
              <a:custGeom>
                <a:avLst/>
                <a:gdLst>
                  <a:gd name="connsiteX0" fmla="*/ 25847 w 31126"/>
                  <a:gd name="connsiteY0" fmla="*/ 16485 h 16796"/>
                  <a:gd name="connsiteX1" fmla="*/ 30826 w 31126"/>
                  <a:gd name="connsiteY1" fmla="*/ 13909 h 16796"/>
                  <a:gd name="connsiteX2" fmla="*/ 29625 w 31126"/>
                  <a:gd name="connsiteY2" fmla="*/ 7556 h 16796"/>
                  <a:gd name="connsiteX3" fmla="*/ 11938 w 31126"/>
                  <a:gd name="connsiteY3" fmla="*/ 0 h 16796"/>
                  <a:gd name="connsiteX4" fmla="*/ 1806 w 31126"/>
                  <a:gd name="connsiteY4" fmla="*/ 1374 h 16796"/>
                  <a:gd name="connsiteX5" fmla="*/ 5584 w 31126"/>
                  <a:gd name="connsiteY5" fmla="*/ 11505 h 16796"/>
                  <a:gd name="connsiteX6" fmla="*/ 23271 w 31126"/>
                  <a:gd name="connsiteY6" fmla="*/ 14081 h 16796"/>
                  <a:gd name="connsiteX7" fmla="*/ 25847 w 31126"/>
                  <a:gd name="connsiteY7" fmla="*/ 16485 h 16796"/>
                  <a:gd name="connsiteX8" fmla="*/ 25847 w 31126"/>
                  <a:gd name="connsiteY8" fmla="*/ 16485 h 1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26" h="16796">
                    <a:moveTo>
                      <a:pt x="25847" y="16485"/>
                    </a:moveTo>
                    <a:cubicBezTo>
                      <a:pt x="28422" y="17687"/>
                      <a:pt x="29625" y="15111"/>
                      <a:pt x="30826" y="13909"/>
                    </a:cubicBezTo>
                    <a:cubicBezTo>
                      <a:pt x="30826" y="11333"/>
                      <a:pt x="32028" y="8758"/>
                      <a:pt x="29625" y="7556"/>
                    </a:cubicBezTo>
                    <a:cubicBezTo>
                      <a:pt x="28422" y="6354"/>
                      <a:pt x="15715" y="1202"/>
                      <a:pt x="11938" y="0"/>
                    </a:cubicBezTo>
                    <a:cubicBezTo>
                      <a:pt x="8160" y="0"/>
                      <a:pt x="5584" y="0"/>
                      <a:pt x="1806" y="1374"/>
                    </a:cubicBezTo>
                    <a:cubicBezTo>
                      <a:pt x="-1972" y="3950"/>
                      <a:pt x="605" y="10303"/>
                      <a:pt x="5584" y="11505"/>
                    </a:cubicBezTo>
                    <a:cubicBezTo>
                      <a:pt x="11938" y="11505"/>
                      <a:pt x="21897" y="12707"/>
                      <a:pt x="23271" y="14081"/>
                    </a:cubicBezTo>
                    <a:cubicBezTo>
                      <a:pt x="24645" y="15111"/>
                      <a:pt x="25847" y="16485"/>
                      <a:pt x="25847" y="16485"/>
                    </a:cubicBezTo>
                    <a:lnTo>
                      <a:pt x="25847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6" name="任意多边形: 形状 3575">
                <a:extLst>
                  <a:ext uri="{FF2B5EF4-FFF2-40B4-BE49-F238E27FC236}">
                    <a16:creationId xmlns:a16="http://schemas.microsoft.com/office/drawing/2014/main" xmlns="" id="{FD5E9782-68D0-493D-868C-37E4FC082C7D}"/>
                  </a:ext>
                </a:extLst>
              </p:cNvPr>
              <p:cNvSpPr/>
              <p:nvPr/>
            </p:nvSpPr>
            <p:spPr>
              <a:xfrm>
                <a:off x="5146944" y="4014773"/>
                <a:ext cx="36232" cy="21643"/>
              </a:xfrm>
              <a:custGeom>
                <a:avLst/>
                <a:gdLst>
                  <a:gd name="connsiteX0" fmla="*/ 27131 w 36232"/>
                  <a:gd name="connsiteY0" fmla="*/ 21121 h 21643"/>
                  <a:gd name="connsiteX1" fmla="*/ 28162 w 36232"/>
                  <a:gd name="connsiteY1" fmla="*/ 18889 h 21643"/>
                  <a:gd name="connsiteX2" fmla="*/ 26444 w 36232"/>
                  <a:gd name="connsiteY2" fmla="*/ 20606 h 21643"/>
                  <a:gd name="connsiteX3" fmla="*/ 23869 w 36232"/>
                  <a:gd name="connsiteY3" fmla="*/ 18030 h 21643"/>
                  <a:gd name="connsiteX4" fmla="*/ 23869 w 36232"/>
                  <a:gd name="connsiteY4" fmla="*/ 18030 h 21643"/>
                  <a:gd name="connsiteX5" fmla="*/ 23869 w 36232"/>
                  <a:gd name="connsiteY5" fmla="*/ 18030 h 21643"/>
                  <a:gd name="connsiteX6" fmla="*/ 22667 w 36232"/>
                  <a:gd name="connsiteY6" fmla="*/ 17687 h 21643"/>
                  <a:gd name="connsiteX7" fmla="*/ 22667 w 36232"/>
                  <a:gd name="connsiteY7" fmla="*/ 17687 h 21643"/>
                  <a:gd name="connsiteX8" fmla="*/ 18374 w 36232"/>
                  <a:gd name="connsiteY8" fmla="*/ 17000 h 21643"/>
                  <a:gd name="connsiteX9" fmla="*/ 18374 w 36232"/>
                  <a:gd name="connsiteY9" fmla="*/ 17000 h 21643"/>
                  <a:gd name="connsiteX10" fmla="*/ 7384 w 36232"/>
                  <a:gd name="connsiteY10" fmla="*/ 16141 h 21643"/>
                  <a:gd name="connsiteX11" fmla="*/ 7384 w 36232"/>
                  <a:gd name="connsiteY11" fmla="*/ 16141 h 21643"/>
                  <a:gd name="connsiteX12" fmla="*/ 0 w 36232"/>
                  <a:gd name="connsiteY12" fmla="*/ 7040 h 21643"/>
                  <a:gd name="connsiteX13" fmla="*/ 0 w 36232"/>
                  <a:gd name="connsiteY13" fmla="*/ 7040 h 21643"/>
                  <a:gd name="connsiteX14" fmla="*/ 3435 w 36232"/>
                  <a:gd name="connsiteY14" fmla="*/ 1374 h 21643"/>
                  <a:gd name="connsiteX15" fmla="*/ 3435 w 36232"/>
                  <a:gd name="connsiteY15" fmla="*/ 1374 h 21643"/>
                  <a:gd name="connsiteX16" fmla="*/ 15111 w 36232"/>
                  <a:gd name="connsiteY16" fmla="*/ 0 h 21643"/>
                  <a:gd name="connsiteX17" fmla="*/ 15111 w 36232"/>
                  <a:gd name="connsiteY17" fmla="*/ 0 h 21643"/>
                  <a:gd name="connsiteX18" fmla="*/ 33141 w 36232"/>
                  <a:gd name="connsiteY18" fmla="*/ 7727 h 21643"/>
                  <a:gd name="connsiteX19" fmla="*/ 33141 w 36232"/>
                  <a:gd name="connsiteY19" fmla="*/ 7727 h 21643"/>
                  <a:gd name="connsiteX20" fmla="*/ 36060 w 36232"/>
                  <a:gd name="connsiteY20" fmla="*/ 12707 h 21643"/>
                  <a:gd name="connsiteX21" fmla="*/ 36060 w 36232"/>
                  <a:gd name="connsiteY21" fmla="*/ 12707 h 21643"/>
                  <a:gd name="connsiteX22" fmla="*/ 35717 w 36232"/>
                  <a:gd name="connsiteY22" fmla="*/ 15798 h 21643"/>
                  <a:gd name="connsiteX23" fmla="*/ 35717 w 36232"/>
                  <a:gd name="connsiteY23" fmla="*/ 15798 h 21643"/>
                  <a:gd name="connsiteX24" fmla="*/ 36232 w 36232"/>
                  <a:gd name="connsiteY24" fmla="*/ 16828 h 21643"/>
                  <a:gd name="connsiteX25" fmla="*/ 34858 w 36232"/>
                  <a:gd name="connsiteY25" fmla="*/ 18030 h 21643"/>
                  <a:gd name="connsiteX26" fmla="*/ 29535 w 36232"/>
                  <a:gd name="connsiteY26" fmla="*/ 21464 h 21643"/>
                  <a:gd name="connsiteX27" fmla="*/ 29535 w 36232"/>
                  <a:gd name="connsiteY27" fmla="*/ 21464 h 21643"/>
                  <a:gd name="connsiteX28" fmla="*/ 27131 w 36232"/>
                  <a:gd name="connsiteY28" fmla="*/ 21121 h 21643"/>
                  <a:gd name="connsiteX29" fmla="*/ 27131 w 36232"/>
                  <a:gd name="connsiteY29" fmla="*/ 21121 h 21643"/>
                  <a:gd name="connsiteX30" fmla="*/ 5667 w 36232"/>
                  <a:gd name="connsiteY30" fmla="*/ 5838 h 21643"/>
                  <a:gd name="connsiteX31" fmla="*/ 4980 w 36232"/>
                  <a:gd name="connsiteY31" fmla="*/ 7212 h 21643"/>
                  <a:gd name="connsiteX32" fmla="*/ 4980 w 36232"/>
                  <a:gd name="connsiteY32" fmla="*/ 7212 h 21643"/>
                  <a:gd name="connsiteX33" fmla="*/ 8243 w 36232"/>
                  <a:gd name="connsiteY33" fmla="*/ 11505 h 21643"/>
                  <a:gd name="connsiteX34" fmla="*/ 8243 w 36232"/>
                  <a:gd name="connsiteY34" fmla="*/ 11505 h 21643"/>
                  <a:gd name="connsiteX35" fmla="*/ 27647 w 36232"/>
                  <a:gd name="connsiteY35" fmla="*/ 14768 h 21643"/>
                  <a:gd name="connsiteX36" fmla="*/ 27647 w 36232"/>
                  <a:gd name="connsiteY36" fmla="*/ 14768 h 21643"/>
                  <a:gd name="connsiteX37" fmla="*/ 29707 w 36232"/>
                  <a:gd name="connsiteY37" fmla="*/ 16828 h 21643"/>
                  <a:gd name="connsiteX38" fmla="*/ 29707 w 36232"/>
                  <a:gd name="connsiteY38" fmla="*/ 16828 h 21643"/>
                  <a:gd name="connsiteX39" fmla="*/ 31081 w 36232"/>
                  <a:gd name="connsiteY39" fmla="*/ 15454 h 21643"/>
                  <a:gd name="connsiteX40" fmla="*/ 31081 w 36232"/>
                  <a:gd name="connsiteY40" fmla="*/ 15454 h 21643"/>
                  <a:gd name="connsiteX41" fmla="*/ 31252 w 36232"/>
                  <a:gd name="connsiteY41" fmla="*/ 12707 h 21643"/>
                  <a:gd name="connsiteX42" fmla="*/ 31252 w 36232"/>
                  <a:gd name="connsiteY42" fmla="*/ 12707 h 21643"/>
                  <a:gd name="connsiteX43" fmla="*/ 30394 w 36232"/>
                  <a:gd name="connsiteY43" fmla="*/ 11677 h 21643"/>
                  <a:gd name="connsiteX44" fmla="*/ 30394 w 36232"/>
                  <a:gd name="connsiteY44" fmla="*/ 11677 h 21643"/>
                  <a:gd name="connsiteX45" fmla="*/ 14424 w 36232"/>
                  <a:gd name="connsiteY45" fmla="*/ 4808 h 21643"/>
                  <a:gd name="connsiteX46" fmla="*/ 14424 w 36232"/>
                  <a:gd name="connsiteY46" fmla="*/ 4808 h 21643"/>
                  <a:gd name="connsiteX47" fmla="*/ 5667 w 36232"/>
                  <a:gd name="connsiteY47" fmla="*/ 5838 h 21643"/>
                  <a:gd name="connsiteX48" fmla="*/ 5667 w 36232"/>
                  <a:gd name="connsiteY48" fmla="*/ 5838 h 2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6232" h="21643">
                    <a:moveTo>
                      <a:pt x="27131" y="21121"/>
                    </a:moveTo>
                    <a:lnTo>
                      <a:pt x="28162" y="18889"/>
                    </a:lnTo>
                    <a:lnTo>
                      <a:pt x="26444" y="20606"/>
                    </a:lnTo>
                    <a:cubicBezTo>
                      <a:pt x="26444" y="20606"/>
                      <a:pt x="25242" y="19404"/>
                      <a:pt x="23869" y="18030"/>
                    </a:cubicBezTo>
                    <a:lnTo>
                      <a:pt x="23869" y="18030"/>
                    </a:lnTo>
                    <a:lnTo>
                      <a:pt x="23869" y="18030"/>
                    </a:lnTo>
                    <a:cubicBezTo>
                      <a:pt x="23697" y="18030"/>
                      <a:pt x="23182" y="17858"/>
                      <a:pt x="22667" y="17687"/>
                    </a:cubicBezTo>
                    <a:lnTo>
                      <a:pt x="22667" y="17687"/>
                    </a:lnTo>
                    <a:cubicBezTo>
                      <a:pt x="21636" y="17343"/>
                      <a:pt x="20091" y="17172"/>
                      <a:pt x="18374" y="17000"/>
                    </a:cubicBezTo>
                    <a:lnTo>
                      <a:pt x="18374" y="17000"/>
                    </a:lnTo>
                    <a:cubicBezTo>
                      <a:pt x="14939" y="16485"/>
                      <a:pt x="10990" y="16313"/>
                      <a:pt x="7384" y="16141"/>
                    </a:cubicBezTo>
                    <a:lnTo>
                      <a:pt x="7384" y="16141"/>
                    </a:lnTo>
                    <a:cubicBezTo>
                      <a:pt x="2919" y="14939"/>
                      <a:pt x="0" y="11161"/>
                      <a:pt x="0" y="7040"/>
                    </a:cubicBezTo>
                    <a:lnTo>
                      <a:pt x="0" y="7040"/>
                    </a:lnTo>
                    <a:cubicBezTo>
                      <a:pt x="0" y="4980"/>
                      <a:pt x="1030" y="2919"/>
                      <a:pt x="3435" y="1374"/>
                    </a:cubicBezTo>
                    <a:lnTo>
                      <a:pt x="3435" y="1374"/>
                    </a:lnTo>
                    <a:cubicBezTo>
                      <a:pt x="7556" y="0"/>
                      <a:pt x="10475" y="0"/>
                      <a:pt x="15111" y="0"/>
                    </a:cubicBezTo>
                    <a:lnTo>
                      <a:pt x="15111" y="0"/>
                    </a:lnTo>
                    <a:cubicBezTo>
                      <a:pt x="19404" y="1545"/>
                      <a:pt x="31081" y="5838"/>
                      <a:pt x="33141" y="7727"/>
                    </a:cubicBezTo>
                    <a:lnTo>
                      <a:pt x="33141" y="7727"/>
                    </a:lnTo>
                    <a:cubicBezTo>
                      <a:pt x="35373" y="8586"/>
                      <a:pt x="36232" y="11161"/>
                      <a:pt x="36060" y="12707"/>
                    </a:cubicBezTo>
                    <a:lnTo>
                      <a:pt x="36060" y="12707"/>
                    </a:lnTo>
                    <a:cubicBezTo>
                      <a:pt x="36060" y="13909"/>
                      <a:pt x="35889" y="14939"/>
                      <a:pt x="35717" y="15798"/>
                    </a:cubicBezTo>
                    <a:lnTo>
                      <a:pt x="35717" y="15798"/>
                    </a:lnTo>
                    <a:lnTo>
                      <a:pt x="36232" y="16828"/>
                    </a:lnTo>
                    <a:lnTo>
                      <a:pt x="34858" y="18030"/>
                    </a:lnTo>
                    <a:cubicBezTo>
                      <a:pt x="34171" y="18202"/>
                      <a:pt x="33141" y="21293"/>
                      <a:pt x="29535" y="21464"/>
                    </a:cubicBezTo>
                    <a:lnTo>
                      <a:pt x="29535" y="21464"/>
                    </a:lnTo>
                    <a:cubicBezTo>
                      <a:pt x="28848" y="21808"/>
                      <a:pt x="27990" y="21636"/>
                      <a:pt x="27131" y="21121"/>
                    </a:cubicBezTo>
                    <a:lnTo>
                      <a:pt x="27131" y="21121"/>
                    </a:lnTo>
                    <a:close/>
                    <a:moveTo>
                      <a:pt x="5667" y="5838"/>
                    </a:moveTo>
                    <a:cubicBezTo>
                      <a:pt x="5151" y="6182"/>
                      <a:pt x="4980" y="6525"/>
                      <a:pt x="4980" y="7212"/>
                    </a:cubicBezTo>
                    <a:lnTo>
                      <a:pt x="4980" y="7212"/>
                    </a:lnTo>
                    <a:cubicBezTo>
                      <a:pt x="4980" y="8586"/>
                      <a:pt x="6525" y="10990"/>
                      <a:pt x="8243" y="11505"/>
                    </a:cubicBezTo>
                    <a:lnTo>
                      <a:pt x="8243" y="11505"/>
                    </a:lnTo>
                    <a:cubicBezTo>
                      <a:pt x="15111" y="11848"/>
                      <a:pt x="24040" y="12192"/>
                      <a:pt x="27647" y="14768"/>
                    </a:cubicBezTo>
                    <a:lnTo>
                      <a:pt x="27647" y="14768"/>
                    </a:lnTo>
                    <a:cubicBezTo>
                      <a:pt x="28505" y="15626"/>
                      <a:pt x="29363" y="16485"/>
                      <a:pt x="29707" y="16828"/>
                    </a:cubicBezTo>
                    <a:lnTo>
                      <a:pt x="29707" y="16828"/>
                    </a:lnTo>
                    <a:cubicBezTo>
                      <a:pt x="29707" y="16828"/>
                      <a:pt x="30050" y="16485"/>
                      <a:pt x="31081" y="15454"/>
                    </a:cubicBezTo>
                    <a:lnTo>
                      <a:pt x="31081" y="15454"/>
                    </a:lnTo>
                    <a:cubicBezTo>
                      <a:pt x="31081" y="14252"/>
                      <a:pt x="31424" y="13222"/>
                      <a:pt x="31252" y="12707"/>
                    </a:cubicBezTo>
                    <a:lnTo>
                      <a:pt x="31252" y="12707"/>
                    </a:lnTo>
                    <a:cubicBezTo>
                      <a:pt x="31252" y="12192"/>
                      <a:pt x="31424" y="12535"/>
                      <a:pt x="30394" y="11677"/>
                    </a:cubicBezTo>
                    <a:lnTo>
                      <a:pt x="30394" y="11677"/>
                    </a:lnTo>
                    <a:cubicBezTo>
                      <a:pt x="30394" y="11333"/>
                      <a:pt x="17000" y="5667"/>
                      <a:pt x="14424" y="4808"/>
                    </a:cubicBezTo>
                    <a:lnTo>
                      <a:pt x="14424" y="4808"/>
                    </a:lnTo>
                    <a:cubicBezTo>
                      <a:pt x="10475" y="4980"/>
                      <a:pt x="8414" y="4980"/>
                      <a:pt x="5667" y="5838"/>
                    </a:cubicBezTo>
                    <a:lnTo>
                      <a:pt x="5667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" name="图形 7">
              <a:extLst>
                <a:ext uri="{FF2B5EF4-FFF2-40B4-BE49-F238E27FC236}">
                  <a16:creationId xmlns:a16="http://schemas.microsoft.com/office/drawing/2014/main" xmlns="" id="{F5168F56-FB28-4B90-9F50-F3A7FD6C9795}"/>
                </a:ext>
              </a:extLst>
            </p:cNvPr>
            <p:cNvGrpSpPr/>
            <p:nvPr/>
          </p:nvGrpSpPr>
          <p:grpSpPr>
            <a:xfrm>
              <a:off x="5197944" y="4044308"/>
              <a:ext cx="34515" cy="22838"/>
              <a:chOff x="5197944" y="4044308"/>
              <a:chExt cx="34515" cy="22838"/>
            </a:xfrm>
            <a:solidFill>
              <a:srgbClr val="B4B4B4"/>
            </a:solidFill>
          </p:grpSpPr>
          <p:sp>
            <p:nvSpPr>
              <p:cNvPr id="3573" name="任意多边形: 形状 3572">
                <a:extLst>
                  <a:ext uri="{FF2B5EF4-FFF2-40B4-BE49-F238E27FC236}">
                    <a16:creationId xmlns:a16="http://schemas.microsoft.com/office/drawing/2014/main" xmlns="" id="{A41EC2E9-C855-40FB-89CB-B9BCA6498465}"/>
                  </a:ext>
                </a:extLst>
              </p:cNvPr>
              <p:cNvSpPr/>
              <p:nvPr/>
            </p:nvSpPr>
            <p:spPr>
              <a:xfrm>
                <a:off x="5200341" y="4046669"/>
                <a:ext cx="29700" cy="17854"/>
              </a:xfrm>
              <a:custGeom>
                <a:avLst/>
                <a:gdLst>
                  <a:gd name="connsiteX0" fmla="*/ 7733 w 29700"/>
                  <a:gd name="connsiteY0" fmla="*/ 12407 h 17854"/>
                  <a:gd name="connsiteX1" fmla="*/ 24218 w 29700"/>
                  <a:gd name="connsiteY1" fmla="*/ 17386 h 17854"/>
                  <a:gd name="connsiteX2" fmla="*/ 29198 w 29700"/>
                  <a:gd name="connsiteY2" fmla="*/ 14811 h 17854"/>
                  <a:gd name="connsiteX3" fmla="*/ 16663 w 29700"/>
                  <a:gd name="connsiteY3" fmla="*/ 7255 h 17854"/>
                  <a:gd name="connsiteX4" fmla="*/ 5330 w 29700"/>
                  <a:gd name="connsiteY4" fmla="*/ 902 h 17854"/>
                  <a:gd name="connsiteX5" fmla="*/ 350 w 29700"/>
                  <a:gd name="connsiteY5" fmla="*/ 902 h 17854"/>
                  <a:gd name="connsiteX6" fmla="*/ 7733 w 29700"/>
                  <a:gd name="connsiteY6" fmla="*/ 12407 h 17854"/>
                  <a:gd name="connsiteX7" fmla="*/ 7733 w 29700"/>
                  <a:gd name="connsiteY7" fmla="*/ 12407 h 1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00" h="17854">
                    <a:moveTo>
                      <a:pt x="7733" y="12407"/>
                    </a:moveTo>
                    <a:cubicBezTo>
                      <a:pt x="14087" y="16184"/>
                      <a:pt x="19067" y="14982"/>
                      <a:pt x="24218" y="17386"/>
                    </a:cubicBezTo>
                    <a:cubicBezTo>
                      <a:pt x="29198" y="18588"/>
                      <a:pt x="30572" y="17386"/>
                      <a:pt x="29198" y="14811"/>
                    </a:cubicBezTo>
                    <a:cubicBezTo>
                      <a:pt x="27996" y="12235"/>
                      <a:pt x="21642" y="9831"/>
                      <a:pt x="16663" y="7255"/>
                    </a:cubicBezTo>
                    <a:cubicBezTo>
                      <a:pt x="10309" y="3477"/>
                      <a:pt x="9107" y="2275"/>
                      <a:pt x="5330" y="902"/>
                    </a:cubicBezTo>
                    <a:cubicBezTo>
                      <a:pt x="2753" y="-301"/>
                      <a:pt x="1552" y="-301"/>
                      <a:pt x="350" y="902"/>
                    </a:cubicBezTo>
                    <a:cubicBezTo>
                      <a:pt x="-1196" y="3649"/>
                      <a:pt x="2582" y="8629"/>
                      <a:pt x="7733" y="12407"/>
                    </a:cubicBezTo>
                    <a:lnTo>
                      <a:pt x="7733" y="124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4" name="任意多边形: 形状 3573">
                <a:extLst>
                  <a:ext uri="{FF2B5EF4-FFF2-40B4-BE49-F238E27FC236}">
                    <a16:creationId xmlns:a16="http://schemas.microsoft.com/office/drawing/2014/main" xmlns="" id="{D13382CB-4B30-427D-95C1-27339A9386EA}"/>
                  </a:ext>
                </a:extLst>
              </p:cNvPr>
              <p:cNvSpPr/>
              <p:nvPr/>
            </p:nvSpPr>
            <p:spPr>
              <a:xfrm>
                <a:off x="5197944" y="4044308"/>
                <a:ext cx="34515" cy="22838"/>
              </a:xfrm>
              <a:custGeom>
                <a:avLst/>
                <a:gdLst>
                  <a:gd name="connsiteX0" fmla="*/ 25414 w 34515"/>
                  <a:gd name="connsiteY0" fmla="*/ 21980 h 22838"/>
                  <a:gd name="connsiteX1" fmla="*/ 8929 w 34515"/>
                  <a:gd name="connsiteY1" fmla="*/ 16828 h 22838"/>
                  <a:gd name="connsiteX2" fmla="*/ 8929 w 34515"/>
                  <a:gd name="connsiteY2" fmla="*/ 16828 h 22838"/>
                  <a:gd name="connsiteX3" fmla="*/ 10131 w 34515"/>
                  <a:gd name="connsiteY3" fmla="*/ 14768 h 22838"/>
                  <a:gd name="connsiteX4" fmla="*/ 8758 w 34515"/>
                  <a:gd name="connsiteY4" fmla="*/ 16656 h 22838"/>
                  <a:gd name="connsiteX5" fmla="*/ 0 w 34515"/>
                  <a:gd name="connsiteY5" fmla="*/ 4465 h 22838"/>
                  <a:gd name="connsiteX6" fmla="*/ 0 w 34515"/>
                  <a:gd name="connsiteY6" fmla="*/ 4465 h 22838"/>
                  <a:gd name="connsiteX7" fmla="*/ 858 w 34515"/>
                  <a:gd name="connsiteY7" fmla="*/ 1717 h 22838"/>
                  <a:gd name="connsiteX8" fmla="*/ 858 w 34515"/>
                  <a:gd name="connsiteY8" fmla="*/ 1717 h 22838"/>
                  <a:gd name="connsiteX9" fmla="*/ 4636 w 34515"/>
                  <a:gd name="connsiteY9" fmla="*/ 0 h 22838"/>
                  <a:gd name="connsiteX10" fmla="*/ 4636 w 34515"/>
                  <a:gd name="connsiteY10" fmla="*/ 0 h 22838"/>
                  <a:gd name="connsiteX11" fmla="*/ 8414 w 34515"/>
                  <a:gd name="connsiteY11" fmla="*/ 1030 h 22838"/>
                  <a:gd name="connsiteX12" fmla="*/ 8414 w 34515"/>
                  <a:gd name="connsiteY12" fmla="*/ 1030 h 22838"/>
                  <a:gd name="connsiteX13" fmla="*/ 20091 w 34515"/>
                  <a:gd name="connsiteY13" fmla="*/ 7556 h 22838"/>
                  <a:gd name="connsiteX14" fmla="*/ 20091 w 34515"/>
                  <a:gd name="connsiteY14" fmla="*/ 7556 h 22838"/>
                  <a:gd name="connsiteX15" fmla="*/ 33828 w 34515"/>
                  <a:gd name="connsiteY15" fmla="*/ 16313 h 22838"/>
                  <a:gd name="connsiteX16" fmla="*/ 33828 w 34515"/>
                  <a:gd name="connsiteY16" fmla="*/ 16313 h 22838"/>
                  <a:gd name="connsiteX17" fmla="*/ 34515 w 34515"/>
                  <a:gd name="connsiteY17" fmla="*/ 18889 h 22838"/>
                  <a:gd name="connsiteX18" fmla="*/ 34515 w 34515"/>
                  <a:gd name="connsiteY18" fmla="*/ 18889 h 22838"/>
                  <a:gd name="connsiteX19" fmla="*/ 29878 w 34515"/>
                  <a:gd name="connsiteY19" fmla="*/ 22838 h 22838"/>
                  <a:gd name="connsiteX20" fmla="*/ 29878 w 34515"/>
                  <a:gd name="connsiteY20" fmla="*/ 22838 h 22838"/>
                  <a:gd name="connsiteX21" fmla="*/ 25414 w 34515"/>
                  <a:gd name="connsiteY21" fmla="*/ 21980 h 22838"/>
                  <a:gd name="connsiteX22" fmla="*/ 25414 w 34515"/>
                  <a:gd name="connsiteY22" fmla="*/ 21980 h 22838"/>
                  <a:gd name="connsiteX23" fmla="*/ 26960 w 34515"/>
                  <a:gd name="connsiteY23" fmla="*/ 17515 h 22838"/>
                  <a:gd name="connsiteX24" fmla="*/ 28848 w 34515"/>
                  <a:gd name="connsiteY24" fmla="*/ 17858 h 22838"/>
                  <a:gd name="connsiteX25" fmla="*/ 28848 w 34515"/>
                  <a:gd name="connsiteY25" fmla="*/ 17858 h 22838"/>
                  <a:gd name="connsiteX26" fmla="*/ 17515 w 34515"/>
                  <a:gd name="connsiteY26" fmla="*/ 11848 h 22838"/>
                  <a:gd name="connsiteX27" fmla="*/ 17515 w 34515"/>
                  <a:gd name="connsiteY27" fmla="*/ 11848 h 22838"/>
                  <a:gd name="connsiteX28" fmla="*/ 6353 w 34515"/>
                  <a:gd name="connsiteY28" fmla="*/ 5667 h 22838"/>
                  <a:gd name="connsiteX29" fmla="*/ 6353 w 34515"/>
                  <a:gd name="connsiteY29" fmla="*/ 5667 h 22838"/>
                  <a:gd name="connsiteX30" fmla="*/ 4636 w 34515"/>
                  <a:gd name="connsiteY30" fmla="*/ 4980 h 22838"/>
                  <a:gd name="connsiteX31" fmla="*/ 4636 w 34515"/>
                  <a:gd name="connsiteY31" fmla="*/ 4980 h 22838"/>
                  <a:gd name="connsiteX32" fmla="*/ 11333 w 34515"/>
                  <a:gd name="connsiteY32" fmla="*/ 12879 h 22838"/>
                  <a:gd name="connsiteX33" fmla="*/ 11333 w 34515"/>
                  <a:gd name="connsiteY33" fmla="*/ 12879 h 22838"/>
                  <a:gd name="connsiteX34" fmla="*/ 11333 w 34515"/>
                  <a:gd name="connsiteY34" fmla="*/ 12879 h 22838"/>
                  <a:gd name="connsiteX35" fmla="*/ 26960 w 34515"/>
                  <a:gd name="connsiteY35" fmla="*/ 17515 h 22838"/>
                  <a:gd name="connsiteX36" fmla="*/ 26960 w 34515"/>
                  <a:gd name="connsiteY36" fmla="*/ 17515 h 2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4515" h="22838">
                    <a:moveTo>
                      <a:pt x="25414" y="21980"/>
                    </a:moveTo>
                    <a:cubicBezTo>
                      <a:pt x="21464" y="19747"/>
                      <a:pt x="15969" y="20949"/>
                      <a:pt x="8929" y="16828"/>
                    </a:cubicBezTo>
                    <a:lnTo>
                      <a:pt x="8929" y="16828"/>
                    </a:lnTo>
                    <a:lnTo>
                      <a:pt x="10131" y="14768"/>
                    </a:lnTo>
                    <a:lnTo>
                      <a:pt x="8758" y="16656"/>
                    </a:lnTo>
                    <a:cubicBezTo>
                      <a:pt x="4121" y="13050"/>
                      <a:pt x="172" y="8929"/>
                      <a:pt x="0" y="4465"/>
                    </a:cubicBezTo>
                    <a:lnTo>
                      <a:pt x="0" y="4465"/>
                    </a:lnTo>
                    <a:cubicBezTo>
                      <a:pt x="0" y="3606"/>
                      <a:pt x="172" y="2919"/>
                      <a:pt x="858" y="1717"/>
                    </a:cubicBezTo>
                    <a:lnTo>
                      <a:pt x="858" y="1717"/>
                    </a:lnTo>
                    <a:cubicBezTo>
                      <a:pt x="1717" y="687"/>
                      <a:pt x="3263" y="0"/>
                      <a:pt x="4636" y="0"/>
                    </a:cubicBezTo>
                    <a:lnTo>
                      <a:pt x="4636" y="0"/>
                    </a:lnTo>
                    <a:cubicBezTo>
                      <a:pt x="6010" y="0"/>
                      <a:pt x="7212" y="515"/>
                      <a:pt x="8414" y="1030"/>
                    </a:cubicBezTo>
                    <a:lnTo>
                      <a:pt x="8414" y="1030"/>
                    </a:lnTo>
                    <a:cubicBezTo>
                      <a:pt x="12707" y="2404"/>
                      <a:pt x="14081" y="3949"/>
                      <a:pt x="20091" y="7556"/>
                    </a:cubicBezTo>
                    <a:lnTo>
                      <a:pt x="20091" y="7556"/>
                    </a:lnTo>
                    <a:cubicBezTo>
                      <a:pt x="25070" y="10303"/>
                      <a:pt x="31252" y="12020"/>
                      <a:pt x="33828" y="16313"/>
                    </a:cubicBezTo>
                    <a:lnTo>
                      <a:pt x="33828" y="16313"/>
                    </a:lnTo>
                    <a:cubicBezTo>
                      <a:pt x="34171" y="17000"/>
                      <a:pt x="34515" y="17858"/>
                      <a:pt x="34515" y="18889"/>
                    </a:cubicBezTo>
                    <a:lnTo>
                      <a:pt x="34515" y="18889"/>
                    </a:lnTo>
                    <a:cubicBezTo>
                      <a:pt x="34515" y="21464"/>
                      <a:pt x="31768" y="22838"/>
                      <a:pt x="29878" y="22838"/>
                    </a:cubicBezTo>
                    <a:lnTo>
                      <a:pt x="29878" y="22838"/>
                    </a:lnTo>
                    <a:cubicBezTo>
                      <a:pt x="28505" y="22666"/>
                      <a:pt x="27303" y="22495"/>
                      <a:pt x="25414" y="21980"/>
                    </a:cubicBezTo>
                    <a:lnTo>
                      <a:pt x="25414" y="21980"/>
                    </a:lnTo>
                    <a:close/>
                    <a:moveTo>
                      <a:pt x="26960" y="17515"/>
                    </a:moveTo>
                    <a:cubicBezTo>
                      <a:pt x="27647" y="17687"/>
                      <a:pt x="28333" y="17858"/>
                      <a:pt x="28848" y="17858"/>
                    </a:cubicBezTo>
                    <a:lnTo>
                      <a:pt x="28848" y="17858"/>
                    </a:lnTo>
                    <a:cubicBezTo>
                      <a:pt x="27303" y="16485"/>
                      <a:pt x="21980" y="13909"/>
                      <a:pt x="17515" y="11848"/>
                    </a:cubicBezTo>
                    <a:lnTo>
                      <a:pt x="17515" y="11848"/>
                    </a:lnTo>
                    <a:cubicBezTo>
                      <a:pt x="10990" y="7899"/>
                      <a:pt x="9959" y="6869"/>
                      <a:pt x="6353" y="5667"/>
                    </a:cubicBezTo>
                    <a:lnTo>
                      <a:pt x="6353" y="5667"/>
                    </a:lnTo>
                    <a:cubicBezTo>
                      <a:pt x="5495" y="5152"/>
                      <a:pt x="4808" y="4980"/>
                      <a:pt x="4636" y="4980"/>
                    </a:cubicBezTo>
                    <a:lnTo>
                      <a:pt x="4636" y="4980"/>
                    </a:lnTo>
                    <a:cubicBezTo>
                      <a:pt x="4980" y="6353"/>
                      <a:pt x="7727" y="10131"/>
                      <a:pt x="11333" y="12879"/>
                    </a:cubicBezTo>
                    <a:lnTo>
                      <a:pt x="11333" y="12879"/>
                    </a:lnTo>
                    <a:lnTo>
                      <a:pt x="11333" y="12879"/>
                    </a:lnTo>
                    <a:cubicBezTo>
                      <a:pt x="16828" y="16141"/>
                      <a:pt x="21464" y="14768"/>
                      <a:pt x="26960" y="17515"/>
                    </a:cubicBezTo>
                    <a:lnTo>
                      <a:pt x="26960" y="17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" name="图形 7">
              <a:extLst>
                <a:ext uri="{FF2B5EF4-FFF2-40B4-BE49-F238E27FC236}">
                  <a16:creationId xmlns:a16="http://schemas.microsoft.com/office/drawing/2014/main" xmlns="" id="{583E30DA-A3B4-47AA-80BF-9CBC977E4A09}"/>
                </a:ext>
              </a:extLst>
            </p:cNvPr>
            <p:cNvGrpSpPr/>
            <p:nvPr/>
          </p:nvGrpSpPr>
          <p:grpSpPr>
            <a:xfrm>
              <a:off x="5647825" y="4222206"/>
              <a:ext cx="37276" cy="29363"/>
              <a:chOff x="5647825" y="4222206"/>
              <a:chExt cx="37276" cy="29363"/>
            </a:xfrm>
            <a:solidFill>
              <a:srgbClr val="B4B4B4"/>
            </a:solidFill>
          </p:grpSpPr>
          <p:sp>
            <p:nvSpPr>
              <p:cNvPr id="3571" name="任意多边形: 形状 3570">
                <a:extLst>
                  <a:ext uri="{FF2B5EF4-FFF2-40B4-BE49-F238E27FC236}">
                    <a16:creationId xmlns:a16="http://schemas.microsoft.com/office/drawing/2014/main" xmlns="" id="{0B94FE92-40C0-49C3-BD73-4527069921A7}"/>
                  </a:ext>
                </a:extLst>
              </p:cNvPr>
              <p:cNvSpPr/>
              <p:nvPr/>
            </p:nvSpPr>
            <p:spPr>
              <a:xfrm>
                <a:off x="5650495" y="4224535"/>
                <a:ext cx="32417" cy="24582"/>
              </a:xfrm>
              <a:custGeom>
                <a:avLst/>
                <a:gdLst>
                  <a:gd name="connsiteX0" fmla="*/ 11597 w 32417"/>
                  <a:gd name="connsiteY0" fmla="*/ 21539 h 24582"/>
                  <a:gd name="connsiteX1" fmla="*/ 2839 w 32417"/>
                  <a:gd name="connsiteY1" fmla="*/ 24115 h 24582"/>
                  <a:gd name="connsiteX2" fmla="*/ 1638 w 32417"/>
                  <a:gd name="connsiteY2" fmla="*/ 15185 h 24582"/>
                  <a:gd name="connsiteX3" fmla="*/ 26708 w 32417"/>
                  <a:gd name="connsiteY3" fmla="*/ 1105 h 24582"/>
                  <a:gd name="connsiteX4" fmla="*/ 31688 w 32417"/>
                  <a:gd name="connsiteY4" fmla="*/ 2307 h 24582"/>
                  <a:gd name="connsiteX5" fmla="*/ 27910 w 32417"/>
                  <a:gd name="connsiteY5" fmla="*/ 11236 h 24582"/>
                  <a:gd name="connsiteX6" fmla="*/ 30486 w 32417"/>
                  <a:gd name="connsiteY6" fmla="*/ 16387 h 24582"/>
                  <a:gd name="connsiteX7" fmla="*/ 30486 w 32417"/>
                  <a:gd name="connsiteY7" fmla="*/ 20165 h 24582"/>
                  <a:gd name="connsiteX8" fmla="*/ 21728 w 32417"/>
                  <a:gd name="connsiteY8" fmla="*/ 22741 h 24582"/>
                  <a:gd name="connsiteX9" fmla="*/ 17950 w 32417"/>
                  <a:gd name="connsiteY9" fmla="*/ 21539 h 24582"/>
                  <a:gd name="connsiteX10" fmla="*/ 15375 w 32417"/>
                  <a:gd name="connsiteY10" fmla="*/ 18963 h 24582"/>
                  <a:gd name="connsiteX11" fmla="*/ 11597 w 32417"/>
                  <a:gd name="connsiteY11" fmla="*/ 21539 h 24582"/>
                  <a:gd name="connsiteX12" fmla="*/ 11597 w 32417"/>
                  <a:gd name="connsiteY12" fmla="*/ 21539 h 24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417" h="24582">
                    <a:moveTo>
                      <a:pt x="11597" y="21539"/>
                    </a:moveTo>
                    <a:cubicBezTo>
                      <a:pt x="7819" y="24115"/>
                      <a:pt x="5244" y="25317"/>
                      <a:pt x="2839" y="24115"/>
                    </a:cubicBezTo>
                    <a:cubicBezTo>
                      <a:pt x="1638" y="21539"/>
                      <a:pt x="-2140" y="16559"/>
                      <a:pt x="1638" y="15185"/>
                    </a:cubicBezTo>
                    <a:cubicBezTo>
                      <a:pt x="5415" y="12610"/>
                      <a:pt x="22930" y="2478"/>
                      <a:pt x="26708" y="1105"/>
                    </a:cubicBezTo>
                    <a:cubicBezTo>
                      <a:pt x="30486" y="-1471"/>
                      <a:pt x="31688" y="1105"/>
                      <a:pt x="31688" y="2307"/>
                    </a:cubicBezTo>
                    <a:cubicBezTo>
                      <a:pt x="31688" y="4882"/>
                      <a:pt x="31688" y="7458"/>
                      <a:pt x="27910" y="11236"/>
                    </a:cubicBezTo>
                    <a:cubicBezTo>
                      <a:pt x="25334" y="13812"/>
                      <a:pt x="26708" y="15014"/>
                      <a:pt x="30486" y="16387"/>
                    </a:cubicBezTo>
                    <a:cubicBezTo>
                      <a:pt x="33061" y="17589"/>
                      <a:pt x="33061" y="18963"/>
                      <a:pt x="30486" y="20165"/>
                    </a:cubicBezTo>
                    <a:cubicBezTo>
                      <a:pt x="27910" y="20165"/>
                      <a:pt x="24132" y="21367"/>
                      <a:pt x="21728" y="22741"/>
                    </a:cubicBezTo>
                    <a:cubicBezTo>
                      <a:pt x="19153" y="25317"/>
                      <a:pt x="16748" y="23943"/>
                      <a:pt x="17950" y="21539"/>
                    </a:cubicBezTo>
                    <a:cubicBezTo>
                      <a:pt x="19153" y="20337"/>
                      <a:pt x="17950" y="17761"/>
                      <a:pt x="15375" y="18963"/>
                    </a:cubicBezTo>
                    <a:cubicBezTo>
                      <a:pt x="14173" y="20337"/>
                      <a:pt x="11597" y="21539"/>
                      <a:pt x="11597" y="21539"/>
                    </a:cubicBezTo>
                    <a:lnTo>
                      <a:pt x="11597" y="2153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2" name="任意多边形: 形状 3571">
                <a:extLst>
                  <a:ext uri="{FF2B5EF4-FFF2-40B4-BE49-F238E27FC236}">
                    <a16:creationId xmlns:a16="http://schemas.microsoft.com/office/drawing/2014/main" xmlns="" id="{50752799-663C-48CD-8B97-A0AFE11A4A77}"/>
                  </a:ext>
                </a:extLst>
              </p:cNvPr>
              <p:cNvSpPr/>
              <p:nvPr/>
            </p:nvSpPr>
            <p:spPr>
              <a:xfrm>
                <a:off x="5647825" y="4222206"/>
                <a:ext cx="37276" cy="29363"/>
              </a:xfrm>
              <a:custGeom>
                <a:avLst/>
                <a:gdLst>
                  <a:gd name="connsiteX0" fmla="*/ 4479 w 37276"/>
                  <a:gd name="connsiteY0" fmla="*/ 28677 h 29363"/>
                  <a:gd name="connsiteX1" fmla="*/ 3620 w 37276"/>
                  <a:gd name="connsiteY1" fmla="*/ 28333 h 29363"/>
                  <a:gd name="connsiteX2" fmla="*/ 3277 w 37276"/>
                  <a:gd name="connsiteY2" fmla="*/ 27646 h 29363"/>
                  <a:gd name="connsiteX3" fmla="*/ 15 w 37276"/>
                  <a:gd name="connsiteY3" fmla="*/ 19747 h 29363"/>
                  <a:gd name="connsiteX4" fmla="*/ 15 w 37276"/>
                  <a:gd name="connsiteY4" fmla="*/ 19747 h 29363"/>
                  <a:gd name="connsiteX5" fmla="*/ 2762 w 37276"/>
                  <a:gd name="connsiteY5" fmla="*/ 15626 h 29363"/>
                  <a:gd name="connsiteX6" fmla="*/ 2762 w 37276"/>
                  <a:gd name="connsiteY6" fmla="*/ 15626 h 29363"/>
                  <a:gd name="connsiteX7" fmla="*/ 27832 w 37276"/>
                  <a:gd name="connsiteY7" fmla="*/ 1545 h 29363"/>
                  <a:gd name="connsiteX8" fmla="*/ 27832 w 37276"/>
                  <a:gd name="connsiteY8" fmla="*/ 1545 h 29363"/>
                  <a:gd name="connsiteX9" fmla="*/ 31954 w 37276"/>
                  <a:gd name="connsiteY9" fmla="*/ 0 h 29363"/>
                  <a:gd name="connsiteX10" fmla="*/ 31954 w 37276"/>
                  <a:gd name="connsiteY10" fmla="*/ 0 h 29363"/>
                  <a:gd name="connsiteX11" fmla="*/ 36590 w 37276"/>
                  <a:gd name="connsiteY11" fmla="*/ 4808 h 29363"/>
                  <a:gd name="connsiteX12" fmla="*/ 36590 w 37276"/>
                  <a:gd name="connsiteY12" fmla="*/ 4808 h 29363"/>
                  <a:gd name="connsiteX13" fmla="*/ 36590 w 37276"/>
                  <a:gd name="connsiteY13" fmla="*/ 4808 h 29363"/>
                  <a:gd name="connsiteX14" fmla="*/ 32125 w 37276"/>
                  <a:gd name="connsiteY14" fmla="*/ 15283 h 29363"/>
                  <a:gd name="connsiteX15" fmla="*/ 32125 w 37276"/>
                  <a:gd name="connsiteY15" fmla="*/ 15283 h 29363"/>
                  <a:gd name="connsiteX16" fmla="*/ 31782 w 37276"/>
                  <a:gd name="connsiteY16" fmla="*/ 15626 h 29363"/>
                  <a:gd name="connsiteX17" fmla="*/ 31782 w 37276"/>
                  <a:gd name="connsiteY17" fmla="*/ 15626 h 29363"/>
                  <a:gd name="connsiteX18" fmla="*/ 34014 w 37276"/>
                  <a:gd name="connsiteY18" fmla="*/ 16485 h 29363"/>
                  <a:gd name="connsiteX19" fmla="*/ 34014 w 37276"/>
                  <a:gd name="connsiteY19" fmla="*/ 16485 h 29363"/>
                  <a:gd name="connsiteX20" fmla="*/ 37277 w 37276"/>
                  <a:gd name="connsiteY20" fmla="*/ 20606 h 29363"/>
                  <a:gd name="connsiteX21" fmla="*/ 37277 w 37276"/>
                  <a:gd name="connsiteY21" fmla="*/ 20606 h 29363"/>
                  <a:gd name="connsiteX22" fmla="*/ 34186 w 37276"/>
                  <a:gd name="connsiteY22" fmla="*/ 24555 h 29363"/>
                  <a:gd name="connsiteX23" fmla="*/ 34186 w 37276"/>
                  <a:gd name="connsiteY23" fmla="*/ 24555 h 29363"/>
                  <a:gd name="connsiteX24" fmla="*/ 33671 w 37276"/>
                  <a:gd name="connsiteY24" fmla="*/ 24899 h 29363"/>
                  <a:gd name="connsiteX25" fmla="*/ 32984 w 37276"/>
                  <a:gd name="connsiteY25" fmla="*/ 24899 h 29363"/>
                  <a:gd name="connsiteX26" fmla="*/ 25943 w 37276"/>
                  <a:gd name="connsiteY26" fmla="*/ 26788 h 29363"/>
                  <a:gd name="connsiteX27" fmla="*/ 25943 w 37276"/>
                  <a:gd name="connsiteY27" fmla="*/ 26788 h 29363"/>
                  <a:gd name="connsiteX28" fmla="*/ 21479 w 37276"/>
                  <a:gd name="connsiteY28" fmla="*/ 28848 h 29363"/>
                  <a:gd name="connsiteX29" fmla="*/ 21479 w 37276"/>
                  <a:gd name="connsiteY29" fmla="*/ 28848 h 29363"/>
                  <a:gd name="connsiteX30" fmla="*/ 17529 w 37276"/>
                  <a:gd name="connsiteY30" fmla="*/ 25070 h 29363"/>
                  <a:gd name="connsiteX31" fmla="*/ 17529 w 37276"/>
                  <a:gd name="connsiteY31" fmla="*/ 25070 h 29363"/>
                  <a:gd name="connsiteX32" fmla="*/ 17529 w 37276"/>
                  <a:gd name="connsiteY32" fmla="*/ 24555 h 29363"/>
                  <a:gd name="connsiteX33" fmla="*/ 17529 w 37276"/>
                  <a:gd name="connsiteY33" fmla="*/ 24555 h 29363"/>
                  <a:gd name="connsiteX34" fmla="*/ 15297 w 37276"/>
                  <a:gd name="connsiteY34" fmla="*/ 25929 h 29363"/>
                  <a:gd name="connsiteX35" fmla="*/ 15297 w 37276"/>
                  <a:gd name="connsiteY35" fmla="*/ 25929 h 29363"/>
                  <a:gd name="connsiteX36" fmla="*/ 15297 w 37276"/>
                  <a:gd name="connsiteY36" fmla="*/ 25929 h 29363"/>
                  <a:gd name="connsiteX37" fmla="*/ 7226 w 37276"/>
                  <a:gd name="connsiteY37" fmla="*/ 29363 h 29363"/>
                  <a:gd name="connsiteX38" fmla="*/ 7226 w 37276"/>
                  <a:gd name="connsiteY38" fmla="*/ 29363 h 29363"/>
                  <a:gd name="connsiteX39" fmla="*/ 4479 w 37276"/>
                  <a:gd name="connsiteY39" fmla="*/ 28677 h 29363"/>
                  <a:gd name="connsiteX40" fmla="*/ 4479 w 37276"/>
                  <a:gd name="connsiteY40" fmla="*/ 28677 h 29363"/>
                  <a:gd name="connsiteX41" fmla="*/ 7570 w 37276"/>
                  <a:gd name="connsiteY41" fmla="*/ 24384 h 29363"/>
                  <a:gd name="connsiteX42" fmla="*/ 12893 w 37276"/>
                  <a:gd name="connsiteY42" fmla="*/ 21808 h 29363"/>
                  <a:gd name="connsiteX43" fmla="*/ 12893 w 37276"/>
                  <a:gd name="connsiteY43" fmla="*/ 21808 h 29363"/>
                  <a:gd name="connsiteX44" fmla="*/ 14267 w 37276"/>
                  <a:gd name="connsiteY44" fmla="*/ 23869 h 29363"/>
                  <a:gd name="connsiteX45" fmla="*/ 13065 w 37276"/>
                  <a:gd name="connsiteY45" fmla="*/ 21636 h 29363"/>
                  <a:gd name="connsiteX46" fmla="*/ 16671 w 37276"/>
                  <a:gd name="connsiteY46" fmla="*/ 19232 h 29363"/>
                  <a:gd name="connsiteX47" fmla="*/ 16671 w 37276"/>
                  <a:gd name="connsiteY47" fmla="*/ 19232 h 29363"/>
                  <a:gd name="connsiteX48" fmla="*/ 19247 w 37276"/>
                  <a:gd name="connsiteY48" fmla="*/ 18373 h 29363"/>
                  <a:gd name="connsiteX49" fmla="*/ 19247 w 37276"/>
                  <a:gd name="connsiteY49" fmla="*/ 18373 h 29363"/>
                  <a:gd name="connsiteX50" fmla="*/ 23368 w 37276"/>
                  <a:gd name="connsiteY50" fmla="*/ 22495 h 29363"/>
                  <a:gd name="connsiteX51" fmla="*/ 23368 w 37276"/>
                  <a:gd name="connsiteY51" fmla="*/ 22495 h 29363"/>
                  <a:gd name="connsiteX52" fmla="*/ 23368 w 37276"/>
                  <a:gd name="connsiteY52" fmla="*/ 22666 h 29363"/>
                  <a:gd name="connsiteX53" fmla="*/ 23368 w 37276"/>
                  <a:gd name="connsiteY53" fmla="*/ 22666 h 29363"/>
                  <a:gd name="connsiteX54" fmla="*/ 30580 w 37276"/>
                  <a:gd name="connsiteY54" fmla="*/ 20262 h 29363"/>
                  <a:gd name="connsiteX55" fmla="*/ 30580 w 37276"/>
                  <a:gd name="connsiteY55" fmla="*/ 20262 h 29363"/>
                  <a:gd name="connsiteX56" fmla="*/ 26802 w 37276"/>
                  <a:gd name="connsiteY56" fmla="*/ 15798 h 29363"/>
                  <a:gd name="connsiteX57" fmla="*/ 26802 w 37276"/>
                  <a:gd name="connsiteY57" fmla="*/ 15798 h 29363"/>
                  <a:gd name="connsiteX58" fmla="*/ 28863 w 37276"/>
                  <a:gd name="connsiteY58" fmla="*/ 11848 h 29363"/>
                  <a:gd name="connsiteX59" fmla="*/ 28863 w 37276"/>
                  <a:gd name="connsiteY59" fmla="*/ 11848 h 29363"/>
                  <a:gd name="connsiteX60" fmla="*/ 31954 w 37276"/>
                  <a:gd name="connsiteY60" fmla="*/ 4808 h 29363"/>
                  <a:gd name="connsiteX61" fmla="*/ 31954 w 37276"/>
                  <a:gd name="connsiteY61" fmla="*/ 4808 h 29363"/>
                  <a:gd name="connsiteX62" fmla="*/ 30065 w 37276"/>
                  <a:gd name="connsiteY62" fmla="*/ 5667 h 29363"/>
                  <a:gd name="connsiteX63" fmla="*/ 30065 w 37276"/>
                  <a:gd name="connsiteY63" fmla="*/ 5667 h 29363"/>
                  <a:gd name="connsiteX64" fmla="*/ 4994 w 37276"/>
                  <a:gd name="connsiteY64" fmla="*/ 19576 h 29363"/>
                  <a:gd name="connsiteX65" fmla="*/ 4994 w 37276"/>
                  <a:gd name="connsiteY65" fmla="*/ 19576 h 29363"/>
                  <a:gd name="connsiteX66" fmla="*/ 7055 w 37276"/>
                  <a:gd name="connsiteY66" fmla="*/ 24212 h 29363"/>
                  <a:gd name="connsiteX67" fmla="*/ 7055 w 37276"/>
                  <a:gd name="connsiteY67" fmla="*/ 24212 h 29363"/>
                  <a:gd name="connsiteX68" fmla="*/ 7570 w 37276"/>
                  <a:gd name="connsiteY68" fmla="*/ 24384 h 29363"/>
                  <a:gd name="connsiteX69" fmla="*/ 7570 w 37276"/>
                  <a:gd name="connsiteY69" fmla="*/ 24384 h 2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37276" h="29363">
                    <a:moveTo>
                      <a:pt x="4479" y="28677"/>
                    </a:moveTo>
                    <a:lnTo>
                      <a:pt x="3620" y="28333"/>
                    </a:lnTo>
                    <a:lnTo>
                      <a:pt x="3277" y="27646"/>
                    </a:lnTo>
                    <a:cubicBezTo>
                      <a:pt x="2590" y="26101"/>
                      <a:pt x="186" y="23353"/>
                      <a:pt x="15" y="19747"/>
                    </a:cubicBezTo>
                    <a:lnTo>
                      <a:pt x="15" y="19747"/>
                    </a:lnTo>
                    <a:cubicBezTo>
                      <a:pt x="-157" y="18030"/>
                      <a:pt x="1216" y="15798"/>
                      <a:pt x="2762" y="15626"/>
                    </a:cubicBezTo>
                    <a:lnTo>
                      <a:pt x="2762" y="15626"/>
                    </a:lnTo>
                    <a:cubicBezTo>
                      <a:pt x="6883" y="12879"/>
                      <a:pt x="24055" y="2919"/>
                      <a:pt x="27832" y="1545"/>
                    </a:cubicBezTo>
                    <a:lnTo>
                      <a:pt x="27832" y="1545"/>
                    </a:lnTo>
                    <a:cubicBezTo>
                      <a:pt x="29206" y="515"/>
                      <a:pt x="30580" y="0"/>
                      <a:pt x="31954" y="0"/>
                    </a:cubicBezTo>
                    <a:lnTo>
                      <a:pt x="31954" y="0"/>
                    </a:lnTo>
                    <a:cubicBezTo>
                      <a:pt x="35388" y="172"/>
                      <a:pt x="36590" y="3091"/>
                      <a:pt x="36590" y="4808"/>
                    </a:cubicBezTo>
                    <a:lnTo>
                      <a:pt x="36590" y="4808"/>
                    </a:lnTo>
                    <a:lnTo>
                      <a:pt x="36590" y="4808"/>
                    </a:lnTo>
                    <a:cubicBezTo>
                      <a:pt x="36762" y="7384"/>
                      <a:pt x="36418" y="11333"/>
                      <a:pt x="32125" y="15283"/>
                    </a:cubicBezTo>
                    <a:lnTo>
                      <a:pt x="32125" y="15283"/>
                    </a:lnTo>
                    <a:cubicBezTo>
                      <a:pt x="31954" y="15454"/>
                      <a:pt x="31782" y="15454"/>
                      <a:pt x="31782" y="15626"/>
                    </a:cubicBezTo>
                    <a:lnTo>
                      <a:pt x="31782" y="15626"/>
                    </a:lnTo>
                    <a:cubicBezTo>
                      <a:pt x="32125" y="15798"/>
                      <a:pt x="32984" y="16141"/>
                      <a:pt x="34014" y="16485"/>
                    </a:cubicBezTo>
                    <a:lnTo>
                      <a:pt x="34014" y="16485"/>
                    </a:lnTo>
                    <a:cubicBezTo>
                      <a:pt x="35388" y="17172"/>
                      <a:pt x="37105" y="18030"/>
                      <a:pt x="37277" y="20606"/>
                    </a:cubicBezTo>
                    <a:lnTo>
                      <a:pt x="37277" y="20606"/>
                    </a:lnTo>
                    <a:cubicBezTo>
                      <a:pt x="37105" y="23010"/>
                      <a:pt x="35388" y="23869"/>
                      <a:pt x="34186" y="24555"/>
                    </a:cubicBezTo>
                    <a:lnTo>
                      <a:pt x="34186" y="24555"/>
                    </a:lnTo>
                    <a:lnTo>
                      <a:pt x="33671" y="24899"/>
                    </a:lnTo>
                    <a:lnTo>
                      <a:pt x="32984" y="24899"/>
                    </a:lnTo>
                    <a:cubicBezTo>
                      <a:pt x="31266" y="24899"/>
                      <a:pt x="27489" y="25929"/>
                      <a:pt x="25943" y="26788"/>
                    </a:cubicBezTo>
                    <a:lnTo>
                      <a:pt x="25943" y="26788"/>
                    </a:lnTo>
                    <a:cubicBezTo>
                      <a:pt x="24570" y="28161"/>
                      <a:pt x="23196" y="28848"/>
                      <a:pt x="21479" y="28848"/>
                    </a:cubicBezTo>
                    <a:lnTo>
                      <a:pt x="21479" y="28848"/>
                    </a:lnTo>
                    <a:cubicBezTo>
                      <a:pt x="19418" y="28848"/>
                      <a:pt x="17529" y="27131"/>
                      <a:pt x="17529" y="25070"/>
                    </a:cubicBezTo>
                    <a:lnTo>
                      <a:pt x="17529" y="25070"/>
                    </a:lnTo>
                    <a:cubicBezTo>
                      <a:pt x="17529" y="24899"/>
                      <a:pt x="17529" y="24727"/>
                      <a:pt x="17529" y="24555"/>
                    </a:cubicBezTo>
                    <a:lnTo>
                      <a:pt x="17529" y="24555"/>
                    </a:lnTo>
                    <a:cubicBezTo>
                      <a:pt x="16671" y="25242"/>
                      <a:pt x="15812" y="25586"/>
                      <a:pt x="15297" y="25929"/>
                    </a:cubicBezTo>
                    <a:lnTo>
                      <a:pt x="15297" y="25929"/>
                    </a:lnTo>
                    <a:lnTo>
                      <a:pt x="15297" y="25929"/>
                    </a:lnTo>
                    <a:cubicBezTo>
                      <a:pt x="12378" y="27818"/>
                      <a:pt x="10146" y="29363"/>
                      <a:pt x="7226" y="29363"/>
                    </a:cubicBezTo>
                    <a:lnTo>
                      <a:pt x="7226" y="29363"/>
                    </a:lnTo>
                    <a:cubicBezTo>
                      <a:pt x="6368" y="29363"/>
                      <a:pt x="5338" y="29020"/>
                      <a:pt x="4479" y="28677"/>
                    </a:cubicBezTo>
                    <a:lnTo>
                      <a:pt x="4479" y="28677"/>
                    </a:lnTo>
                    <a:close/>
                    <a:moveTo>
                      <a:pt x="7570" y="24384"/>
                    </a:moveTo>
                    <a:cubicBezTo>
                      <a:pt x="8428" y="24384"/>
                      <a:pt x="10317" y="23697"/>
                      <a:pt x="12893" y="21808"/>
                    </a:cubicBezTo>
                    <a:lnTo>
                      <a:pt x="12893" y="21808"/>
                    </a:lnTo>
                    <a:lnTo>
                      <a:pt x="14267" y="23869"/>
                    </a:lnTo>
                    <a:lnTo>
                      <a:pt x="13065" y="21636"/>
                    </a:lnTo>
                    <a:cubicBezTo>
                      <a:pt x="13065" y="21636"/>
                      <a:pt x="15469" y="20434"/>
                      <a:pt x="16671" y="19232"/>
                    </a:cubicBezTo>
                    <a:lnTo>
                      <a:pt x="16671" y="19232"/>
                    </a:lnTo>
                    <a:cubicBezTo>
                      <a:pt x="17529" y="18717"/>
                      <a:pt x="18388" y="18373"/>
                      <a:pt x="19247" y="18373"/>
                    </a:cubicBezTo>
                    <a:lnTo>
                      <a:pt x="19247" y="18373"/>
                    </a:lnTo>
                    <a:cubicBezTo>
                      <a:pt x="21650" y="18373"/>
                      <a:pt x="23368" y="20434"/>
                      <a:pt x="23368" y="22495"/>
                    </a:cubicBezTo>
                    <a:lnTo>
                      <a:pt x="23368" y="22495"/>
                    </a:lnTo>
                    <a:cubicBezTo>
                      <a:pt x="23368" y="22495"/>
                      <a:pt x="23368" y="22666"/>
                      <a:pt x="23368" y="22666"/>
                    </a:cubicBezTo>
                    <a:lnTo>
                      <a:pt x="23368" y="22666"/>
                    </a:lnTo>
                    <a:cubicBezTo>
                      <a:pt x="25428" y="21636"/>
                      <a:pt x="28004" y="20606"/>
                      <a:pt x="30580" y="20262"/>
                    </a:cubicBezTo>
                    <a:lnTo>
                      <a:pt x="30580" y="20262"/>
                    </a:lnTo>
                    <a:cubicBezTo>
                      <a:pt x="28691" y="19576"/>
                      <a:pt x="27145" y="18545"/>
                      <a:pt x="26802" y="15798"/>
                    </a:cubicBezTo>
                    <a:lnTo>
                      <a:pt x="26802" y="15798"/>
                    </a:lnTo>
                    <a:cubicBezTo>
                      <a:pt x="26974" y="13909"/>
                      <a:pt x="27832" y="12879"/>
                      <a:pt x="28863" y="11848"/>
                    </a:cubicBezTo>
                    <a:lnTo>
                      <a:pt x="28863" y="11848"/>
                    </a:lnTo>
                    <a:cubicBezTo>
                      <a:pt x="32125" y="8414"/>
                      <a:pt x="31782" y="7212"/>
                      <a:pt x="31954" y="4808"/>
                    </a:cubicBezTo>
                    <a:lnTo>
                      <a:pt x="31954" y="4808"/>
                    </a:lnTo>
                    <a:cubicBezTo>
                      <a:pt x="31610" y="4808"/>
                      <a:pt x="31095" y="5152"/>
                      <a:pt x="30065" y="5667"/>
                    </a:cubicBezTo>
                    <a:lnTo>
                      <a:pt x="30065" y="5667"/>
                    </a:lnTo>
                    <a:cubicBezTo>
                      <a:pt x="26974" y="6697"/>
                      <a:pt x="9287" y="16828"/>
                      <a:pt x="4994" y="19576"/>
                    </a:cubicBezTo>
                    <a:lnTo>
                      <a:pt x="4994" y="19576"/>
                    </a:lnTo>
                    <a:cubicBezTo>
                      <a:pt x="4994" y="20262"/>
                      <a:pt x="6196" y="22495"/>
                      <a:pt x="7055" y="24212"/>
                    </a:cubicBezTo>
                    <a:lnTo>
                      <a:pt x="7055" y="24212"/>
                    </a:lnTo>
                    <a:cubicBezTo>
                      <a:pt x="7226" y="24384"/>
                      <a:pt x="7398" y="24384"/>
                      <a:pt x="7570" y="24384"/>
                    </a:cubicBezTo>
                    <a:lnTo>
                      <a:pt x="7570" y="24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" name="图形 7">
              <a:extLst>
                <a:ext uri="{FF2B5EF4-FFF2-40B4-BE49-F238E27FC236}">
                  <a16:creationId xmlns:a16="http://schemas.microsoft.com/office/drawing/2014/main" xmlns="" id="{EB039997-CA84-4A8E-A2FE-6A49EE680301}"/>
                </a:ext>
              </a:extLst>
            </p:cNvPr>
            <p:cNvGrpSpPr/>
            <p:nvPr/>
          </p:nvGrpSpPr>
          <p:grpSpPr>
            <a:xfrm>
              <a:off x="5606971" y="4256892"/>
              <a:ext cx="44474" cy="35979"/>
              <a:chOff x="5606971" y="4256892"/>
              <a:chExt cx="44474" cy="35979"/>
            </a:xfrm>
            <a:solidFill>
              <a:srgbClr val="B4B4B4"/>
            </a:solidFill>
          </p:grpSpPr>
          <p:sp>
            <p:nvSpPr>
              <p:cNvPr id="3569" name="任意多边形: 形状 3568">
                <a:extLst>
                  <a:ext uri="{FF2B5EF4-FFF2-40B4-BE49-F238E27FC236}">
                    <a16:creationId xmlns:a16="http://schemas.microsoft.com/office/drawing/2014/main" xmlns="" id="{7F5F8886-6AF0-418B-8A49-A43E57890EDF}"/>
                  </a:ext>
                </a:extLst>
              </p:cNvPr>
              <p:cNvSpPr/>
              <p:nvPr/>
            </p:nvSpPr>
            <p:spPr>
              <a:xfrm>
                <a:off x="5609541" y="4259729"/>
                <a:ext cx="39543" cy="30991"/>
              </a:xfrm>
              <a:custGeom>
                <a:avLst/>
                <a:gdLst>
                  <a:gd name="connsiteX0" fmla="*/ 3612 w 39543"/>
                  <a:gd name="connsiteY0" fmla="*/ 28416 h 30991"/>
                  <a:gd name="connsiteX1" fmla="*/ 16147 w 39543"/>
                  <a:gd name="connsiteY1" fmla="*/ 30991 h 30991"/>
                  <a:gd name="connsiteX2" fmla="*/ 37612 w 39543"/>
                  <a:gd name="connsiteY2" fmla="*/ 25840 h 30991"/>
                  <a:gd name="connsiteX3" fmla="*/ 37612 w 39543"/>
                  <a:gd name="connsiteY3" fmla="*/ 15709 h 30991"/>
                  <a:gd name="connsiteX4" fmla="*/ 31258 w 39543"/>
                  <a:gd name="connsiteY4" fmla="*/ 8153 h 30991"/>
                  <a:gd name="connsiteX5" fmla="*/ 22500 w 39543"/>
                  <a:gd name="connsiteY5" fmla="*/ 598 h 30991"/>
                  <a:gd name="connsiteX6" fmla="*/ 11167 w 39543"/>
                  <a:gd name="connsiteY6" fmla="*/ 8325 h 30991"/>
                  <a:gd name="connsiteX7" fmla="*/ 3612 w 39543"/>
                  <a:gd name="connsiteY7" fmla="*/ 13476 h 30991"/>
                  <a:gd name="connsiteX8" fmla="*/ 1208 w 39543"/>
                  <a:gd name="connsiteY8" fmla="*/ 19830 h 30991"/>
                  <a:gd name="connsiteX9" fmla="*/ 6 w 39543"/>
                  <a:gd name="connsiteY9" fmla="*/ 24810 h 30991"/>
                  <a:gd name="connsiteX10" fmla="*/ 3612 w 39543"/>
                  <a:gd name="connsiteY10" fmla="*/ 28416 h 30991"/>
                  <a:gd name="connsiteX11" fmla="*/ 3612 w 39543"/>
                  <a:gd name="connsiteY11" fmla="*/ 28416 h 30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43" h="30991">
                    <a:moveTo>
                      <a:pt x="3612" y="28416"/>
                    </a:moveTo>
                    <a:cubicBezTo>
                      <a:pt x="4814" y="28416"/>
                      <a:pt x="7389" y="30991"/>
                      <a:pt x="16147" y="30991"/>
                    </a:cubicBezTo>
                    <a:cubicBezTo>
                      <a:pt x="24905" y="30991"/>
                      <a:pt x="33834" y="29618"/>
                      <a:pt x="37612" y="25840"/>
                    </a:cubicBezTo>
                    <a:cubicBezTo>
                      <a:pt x="40187" y="23264"/>
                      <a:pt x="40187" y="18285"/>
                      <a:pt x="37612" y="15709"/>
                    </a:cubicBezTo>
                    <a:cubicBezTo>
                      <a:pt x="36409" y="13133"/>
                      <a:pt x="32632" y="10729"/>
                      <a:pt x="31258" y="8153"/>
                    </a:cubicBezTo>
                    <a:cubicBezTo>
                      <a:pt x="30056" y="4376"/>
                      <a:pt x="26278" y="-1978"/>
                      <a:pt x="22500" y="598"/>
                    </a:cubicBezTo>
                    <a:cubicBezTo>
                      <a:pt x="19925" y="3173"/>
                      <a:pt x="14945" y="6951"/>
                      <a:pt x="11167" y="8325"/>
                    </a:cubicBezTo>
                    <a:cubicBezTo>
                      <a:pt x="8591" y="8325"/>
                      <a:pt x="4814" y="10901"/>
                      <a:pt x="3612" y="13476"/>
                    </a:cubicBezTo>
                    <a:cubicBezTo>
                      <a:pt x="3612" y="17254"/>
                      <a:pt x="3612" y="18456"/>
                      <a:pt x="1208" y="19830"/>
                    </a:cubicBezTo>
                    <a:cubicBezTo>
                      <a:pt x="6" y="21032"/>
                      <a:pt x="6" y="22406"/>
                      <a:pt x="6" y="24810"/>
                    </a:cubicBezTo>
                    <a:cubicBezTo>
                      <a:pt x="-166" y="25840"/>
                      <a:pt x="3612" y="27214"/>
                      <a:pt x="3612" y="28416"/>
                    </a:cubicBezTo>
                    <a:lnTo>
                      <a:pt x="3612" y="284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0" name="任意多边形: 形状 3569">
                <a:extLst>
                  <a:ext uri="{FF2B5EF4-FFF2-40B4-BE49-F238E27FC236}">
                    <a16:creationId xmlns:a16="http://schemas.microsoft.com/office/drawing/2014/main" xmlns="" id="{9BEB5C05-3A10-4DEA-AE69-FBDA335B7BDA}"/>
                  </a:ext>
                </a:extLst>
              </p:cNvPr>
              <p:cNvSpPr/>
              <p:nvPr/>
            </p:nvSpPr>
            <p:spPr>
              <a:xfrm>
                <a:off x="5606971" y="4256892"/>
                <a:ext cx="44474" cy="35979"/>
              </a:xfrm>
              <a:custGeom>
                <a:avLst/>
                <a:gdLst>
                  <a:gd name="connsiteX0" fmla="*/ 9444 w 44474"/>
                  <a:gd name="connsiteY0" fmla="*/ 34858 h 35979"/>
                  <a:gd name="connsiteX1" fmla="*/ 6182 w 44474"/>
                  <a:gd name="connsiteY1" fmla="*/ 33656 h 35979"/>
                  <a:gd name="connsiteX2" fmla="*/ 6182 w 44474"/>
                  <a:gd name="connsiteY2" fmla="*/ 33656 h 35979"/>
                  <a:gd name="connsiteX3" fmla="*/ 3778 w 44474"/>
                  <a:gd name="connsiteY3" fmla="*/ 33656 h 35979"/>
                  <a:gd name="connsiteX4" fmla="*/ 3778 w 44474"/>
                  <a:gd name="connsiteY4" fmla="*/ 31939 h 35979"/>
                  <a:gd name="connsiteX5" fmla="*/ 2919 w 44474"/>
                  <a:gd name="connsiteY5" fmla="*/ 31424 h 35979"/>
                  <a:gd name="connsiteX6" fmla="*/ 2919 w 44474"/>
                  <a:gd name="connsiteY6" fmla="*/ 31424 h 35979"/>
                  <a:gd name="connsiteX7" fmla="*/ 0 w 44474"/>
                  <a:gd name="connsiteY7" fmla="*/ 27474 h 35979"/>
                  <a:gd name="connsiteX8" fmla="*/ 0 w 44474"/>
                  <a:gd name="connsiteY8" fmla="*/ 27474 h 35979"/>
                  <a:gd name="connsiteX9" fmla="*/ 0 w 44474"/>
                  <a:gd name="connsiteY9" fmla="*/ 27303 h 35979"/>
                  <a:gd name="connsiteX10" fmla="*/ 2576 w 44474"/>
                  <a:gd name="connsiteY10" fmla="*/ 20262 h 35979"/>
                  <a:gd name="connsiteX11" fmla="*/ 2576 w 44474"/>
                  <a:gd name="connsiteY11" fmla="*/ 20262 h 35979"/>
                  <a:gd name="connsiteX12" fmla="*/ 3778 w 44474"/>
                  <a:gd name="connsiteY12" fmla="*/ 16828 h 35979"/>
                  <a:gd name="connsiteX13" fmla="*/ 3778 w 44474"/>
                  <a:gd name="connsiteY13" fmla="*/ 16828 h 35979"/>
                  <a:gd name="connsiteX14" fmla="*/ 3778 w 44474"/>
                  <a:gd name="connsiteY14" fmla="*/ 15969 h 35979"/>
                  <a:gd name="connsiteX15" fmla="*/ 3778 w 44474"/>
                  <a:gd name="connsiteY15" fmla="*/ 15969 h 35979"/>
                  <a:gd name="connsiteX16" fmla="*/ 3778 w 44474"/>
                  <a:gd name="connsiteY16" fmla="*/ 15283 h 35979"/>
                  <a:gd name="connsiteX17" fmla="*/ 3949 w 44474"/>
                  <a:gd name="connsiteY17" fmla="*/ 14768 h 35979"/>
                  <a:gd name="connsiteX18" fmla="*/ 12879 w 44474"/>
                  <a:gd name="connsiteY18" fmla="*/ 8414 h 35979"/>
                  <a:gd name="connsiteX19" fmla="*/ 12879 w 44474"/>
                  <a:gd name="connsiteY19" fmla="*/ 8414 h 35979"/>
                  <a:gd name="connsiteX20" fmla="*/ 23525 w 44474"/>
                  <a:gd name="connsiteY20" fmla="*/ 1202 h 35979"/>
                  <a:gd name="connsiteX21" fmla="*/ 23525 w 44474"/>
                  <a:gd name="connsiteY21" fmla="*/ 1202 h 35979"/>
                  <a:gd name="connsiteX22" fmla="*/ 26788 w 44474"/>
                  <a:gd name="connsiteY22" fmla="*/ 0 h 35979"/>
                  <a:gd name="connsiteX23" fmla="*/ 26788 w 44474"/>
                  <a:gd name="connsiteY23" fmla="*/ 0 h 35979"/>
                  <a:gd name="connsiteX24" fmla="*/ 36060 w 44474"/>
                  <a:gd name="connsiteY24" fmla="*/ 9444 h 35979"/>
                  <a:gd name="connsiteX25" fmla="*/ 36060 w 44474"/>
                  <a:gd name="connsiteY25" fmla="*/ 9444 h 35979"/>
                  <a:gd name="connsiteX26" fmla="*/ 41899 w 44474"/>
                  <a:gd name="connsiteY26" fmla="*/ 16485 h 35979"/>
                  <a:gd name="connsiteX27" fmla="*/ 41899 w 44474"/>
                  <a:gd name="connsiteY27" fmla="*/ 16485 h 35979"/>
                  <a:gd name="connsiteX28" fmla="*/ 44474 w 44474"/>
                  <a:gd name="connsiteY28" fmla="*/ 23353 h 35979"/>
                  <a:gd name="connsiteX29" fmla="*/ 44474 w 44474"/>
                  <a:gd name="connsiteY29" fmla="*/ 23353 h 35979"/>
                  <a:gd name="connsiteX30" fmla="*/ 41899 w 44474"/>
                  <a:gd name="connsiteY30" fmla="*/ 30050 h 35979"/>
                  <a:gd name="connsiteX31" fmla="*/ 41899 w 44474"/>
                  <a:gd name="connsiteY31" fmla="*/ 30050 h 35979"/>
                  <a:gd name="connsiteX32" fmla="*/ 18717 w 44474"/>
                  <a:gd name="connsiteY32" fmla="*/ 35889 h 35979"/>
                  <a:gd name="connsiteX33" fmla="*/ 18717 w 44474"/>
                  <a:gd name="connsiteY33" fmla="*/ 35889 h 35979"/>
                  <a:gd name="connsiteX34" fmla="*/ 18374 w 44474"/>
                  <a:gd name="connsiteY34" fmla="*/ 35889 h 35979"/>
                  <a:gd name="connsiteX35" fmla="*/ 18374 w 44474"/>
                  <a:gd name="connsiteY35" fmla="*/ 35889 h 35979"/>
                  <a:gd name="connsiteX36" fmla="*/ 9444 w 44474"/>
                  <a:gd name="connsiteY36" fmla="*/ 34858 h 35979"/>
                  <a:gd name="connsiteX37" fmla="*/ 9444 w 44474"/>
                  <a:gd name="connsiteY37" fmla="*/ 34858 h 35979"/>
                  <a:gd name="connsiteX38" fmla="*/ 18717 w 44474"/>
                  <a:gd name="connsiteY38" fmla="*/ 31252 h 35979"/>
                  <a:gd name="connsiteX39" fmla="*/ 38464 w 44474"/>
                  <a:gd name="connsiteY39" fmla="*/ 26788 h 35979"/>
                  <a:gd name="connsiteX40" fmla="*/ 38464 w 44474"/>
                  <a:gd name="connsiteY40" fmla="*/ 26788 h 35979"/>
                  <a:gd name="connsiteX41" fmla="*/ 39666 w 44474"/>
                  <a:gd name="connsiteY41" fmla="*/ 23353 h 35979"/>
                  <a:gd name="connsiteX42" fmla="*/ 39666 w 44474"/>
                  <a:gd name="connsiteY42" fmla="*/ 23353 h 35979"/>
                  <a:gd name="connsiteX43" fmla="*/ 38121 w 44474"/>
                  <a:gd name="connsiteY43" fmla="*/ 19404 h 35979"/>
                  <a:gd name="connsiteX44" fmla="*/ 38121 w 44474"/>
                  <a:gd name="connsiteY44" fmla="*/ 19404 h 35979"/>
                  <a:gd name="connsiteX45" fmla="*/ 31596 w 44474"/>
                  <a:gd name="connsiteY45" fmla="*/ 11505 h 35979"/>
                  <a:gd name="connsiteX46" fmla="*/ 31596 w 44474"/>
                  <a:gd name="connsiteY46" fmla="*/ 11505 h 35979"/>
                  <a:gd name="connsiteX47" fmla="*/ 26788 w 44474"/>
                  <a:gd name="connsiteY47" fmla="*/ 4980 h 35979"/>
                  <a:gd name="connsiteX48" fmla="*/ 26788 w 44474"/>
                  <a:gd name="connsiteY48" fmla="*/ 4980 h 35979"/>
                  <a:gd name="connsiteX49" fmla="*/ 26788 w 44474"/>
                  <a:gd name="connsiteY49" fmla="*/ 4808 h 35979"/>
                  <a:gd name="connsiteX50" fmla="*/ 26788 w 44474"/>
                  <a:gd name="connsiteY50" fmla="*/ 4808 h 35979"/>
                  <a:gd name="connsiteX51" fmla="*/ 13737 w 44474"/>
                  <a:gd name="connsiteY51" fmla="*/ 13222 h 35979"/>
                  <a:gd name="connsiteX52" fmla="*/ 13737 w 44474"/>
                  <a:gd name="connsiteY52" fmla="*/ 13222 h 35979"/>
                  <a:gd name="connsiteX53" fmla="*/ 8586 w 44474"/>
                  <a:gd name="connsiteY53" fmla="*/ 15969 h 35979"/>
                  <a:gd name="connsiteX54" fmla="*/ 8586 w 44474"/>
                  <a:gd name="connsiteY54" fmla="*/ 15969 h 35979"/>
                  <a:gd name="connsiteX55" fmla="*/ 8586 w 44474"/>
                  <a:gd name="connsiteY55" fmla="*/ 16828 h 35979"/>
                  <a:gd name="connsiteX56" fmla="*/ 8586 w 44474"/>
                  <a:gd name="connsiteY56" fmla="*/ 16828 h 35979"/>
                  <a:gd name="connsiteX57" fmla="*/ 5323 w 44474"/>
                  <a:gd name="connsiteY57" fmla="*/ 24040 h 35979"/>
                  <a:gd name="connsiteX58" fmla="*/ 5323 w 44474"/>
                  <a:gd name="connsiteY58" fmla="*/ 24040 h 35979"/>
                  <a:gd name="connsiteX59" fmla="*/ 4808 w 44474"/>
                  <a:gd name="connsiteY59" fmla="*/ 26616 h 35979"/>
                  <a:gd name="connsiteX60" fmla="*/ 4808 w 44474"/>
                  <a:gd name="connsiteY60" fmla="*/ 26616 h 35979"/>
                  <a:gd name="connsiteX61" fmla="*/ 5666 w 44474"/>
                  <a:gd name="connsiteY61" fmla="*/ 27131 h 35979"/>
                  <a:gd name="connsiteX62" fmla="*/ 5666 w 44474"/>
                  <a:gd name="connsiteY62" fmla="*/ 27131 h 35979"/>
                  <a:gd name="connsiteX63" fmla="*/ 7899 w 44474"/>
                  <a:gd name="connsiteY63" fmla="*/ 29020 h 35979"/>
                  <a:gd name="connsiteX64" fmla="*/ 7899 w 44474"/>
                  <a:gd name="connsiteY64" fmla="*/ 29020 h 35979"/>
                  <a:gd name="connsiteX65" fmla="*/ 18717 w 44474"/>
                  <a:gd name="connsiteY65" fmla="*/ 31252 h 35979"/>
                  <a:gd name="connsiteX66" fmla="*/ 18717 w 44474"/>
                  <a:gd name="connsiteY66" fmla="*/ 31252 h 35979"/>
                  <a:gd name="connsiteX67" fmla="*/ 4808 w 44474"/>
                  <a:gd name="connsiteY67" fmla="*/ 27303 h 35979"/>
                  <a:gd name="connsiteX68" fmla="*/ 4808 w 44474"/>
                  <a:gd name="connsiteY68" fmla="*/ 27303 h 35979"/>
                  <a:gd name="connsiteX69" fmla="*/ 4808 w 44474"/>
                  <a:gd name="connsiteY69" fmla="*/ 27303 h 35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474" h="35979">
                    <a:moveTo>
                      <a:pt x="9444" y="34858"/>
                    </a:moveTo>
                    <a:cubicBezTo>
                      <a:pt x="7212" y="34171"/>
                      <a:pt x="6182" y="33313"/>
                      <a:pt x="6182" y="33656"/>
                    </a:cubicBezTo>
                    <a:lnTo>
                      <a:pt x="6182" y="33656"/>
                    </a:lnTo>
                    <a:lnTo>
                      <a:pt x="3778" y="33656"/>
                    </a:lnTo>
                    <a:lnTo>
                      <a:pt x="3778" y="31939"/>
                    </a:lnTo>
                    <a:cubicBezTo>
                      <a:pt x="3606" y="31767"/>
                      <a:pt x="3263" y="31596"/>
                      <a:pt x="2919" y="31424"/>
                    </a:cubicBezTo>
                    <a:lnTo>
                      <a:pt x="2919" y="31424"/>
                    </a:lnTo>
                    <a:cubicBezTo>
                      <a:pt x="2061" y="30565"/>
                      <a:pt x="515" y="30565"/>
                      <a:pt x="0" y="27474"/>
                    </a:cubicBezTo>
                    <a:lnTo>
                      <a:pt x="0" y="27474"/>
                    </a:lnTo>
                    <a:lnTo>
                      <a:pt x="0" y="27303"/>
                    </a:lnTo>
                    <a:cubicBezTo>
                      <a:pt x="0" y="25070"/>
                      <a:pt x="0" y="22666"/>
                      <a:pt x="2576" y="20262"/>
                    </a:cubicBezTo>
                    <a:lnTo>
                      <a:pt x="2576" y="20262"/>
                    </a:lnTo>
                    <a:cubicBezTo>
                      <a:pt x="3949" y="19232"/>
                      <a:pt x="3434" y="20262"/>
                      <a:pt x="3778" y="16828"/>
                    </a:cubicBezTo>
                    <a:lnTo>
                      <a:pt x="3778" y="16828"/>
                    </a:lnTo>
                    <a:cubicBezTo>
                      <a:pt x="3778" y="16313"/>
                      <a:pt x="3778" y="16141"/>
                      <a:pt x="3778" y="15969"/>
                    </a:cubicBezTo>
                    <a:lnTo>
                      <a:pt x="3778" y="15969"/>
                    </a:lnTo>
                    <a:lnTo>
                      <a:pt x="3778" y="15283"/>
                    </a:lnTo>
                    <a:lnTo>
                      <a:pt x="3949" y="14768"/>
                    </a:lnTo>
                    <a:cubicBezTo>
                      <a:pt x="5838" y="11161"/>
                      <a:pt x="9616" y="8586"/>
                      <a:pt x="12879" y="8414"/>
                    </a:cubicBezTo>
                    <a:lnTo>
                      <a:pt x="12879" y="8414"/>
                    </a:lnTo>
                    <a:cubicBezTo>
                      <a:pt x="15969" y="7384"/>
                      <a:pt x="21121" y="3606"/>
                      <a:pt x="23525" y="1202"/>
                    </a:cubicBezTo>
                    <a:lnTo>
                      <a:pt x="23525" y="1202"/>
                    </a:lnTo>
                    <a:cubicBezTo>
                      <a:pt x="24555" y="343"/>
                      <a:pt x="25757" y="0"/>
                      <a:pt x="26788" y="0"/>
                    </a:cubicBezTo>
                    <a:lnTo>
                      <a:pt x="26788" y="0"/>
                    </a:lnTo>
                    <a:cubicBezTo>
                      <a:pt x="32454" y="687"/>
                      <a:pt x="34686" y="6353"/>
                      <a:pt x="36060" y="9444"/>
                    </a:cubicBezTo>
                    <a:lnTo>
                      <a:pt x="36060" y="9444"/>
                    </a:lnTo>
                    <a:cubicBezTo>
                      <a:pt x="36747" y="11161"/>
                      <a:pt x="40525" y="13737"/>
                      <a:pt x="41899" y="16485"/>
                    </a:cubicBezTo>
                    <a:lnTo>
                      <a:pt x="41899" y="16485"/>
                    </a:lnTo>
                    <a:cubicBezTo>
                      <a:pt x="43616" y="18373"/>
                      <a:pt x="44474" y="20777"/>
                      <a:pt x="44474" y="23353"/>
                    </a:cubicBezTo>
                    <a:lnTo>
                      <a:pt x="44474" y="23353"/>
                    </a:lnTo>
                    <a:cubicBezTo>
                      <a:pt x="44474" y="25757"/>
                      <a:pt x="43787" y="28333"/>
                      <a:pt x="41899" y="30050"/>
                    </a:cubicBezTo>
                    <a:lnTo>
                      <a:pt x="41899" y="30050"/>
                    </a:lnTo>
                    <a:cubicBezTo>
                      <a:pt x="36919" y="34858"/>
                      <a:pt x="27818" y="35717"/>
                      <a:pt x="18717" y="35889"/>
                    </a:cubicBezTo>
                    <a:lnTo>
                      <a:pt x="18717" y="35889"/>
                    </a:lnTo>
                    <a:cubicBezTo>
                      <a:pt x="18545" y="35889"/>
                      <a:pt x="18545" y="35889"/>
                      <a:pt x="18374" y="35889"/>
                    </a:cubicBezTo>
                    <a:lnTo>
                      <a:pt x="18374" y="35889"/>
                    </a:lnTo>
                    <a:cubicBezTo>
                      <a:pt x="14424" y="36232"/>
                      <a:pt x="11505" y="35545"/>
                      <a:pt x="9444" y="34858"/>
                    </a:cubicBezTo>
                    <a:lnTo>
                      <a:pt x="9444" y="34858"/>
                    </a:lnTo>
                    <a:close/>
                    <a:moveTo>
                      <a:pt x="18717" y="31252"/>
                    </a:moveTo>
                    <a:cubicBezTo>
                      <a:pt x="27303" y="31252"/>
                      <a:pt x="35889" y="29707"/>
                      <a:pt x="38464" y="26788"/>
                    </a:cubicBezTo>
                    <a:lnTo>
                      <a:pt x="38464" y="26788"/>
                    </a:lnTo>
                    <a:cubicBezTo>
                      <a:pt x="39151" y="26101"/>
                      <a:pt x="39666" y="24899"/>
                      <a:pt x="39666" y="23353"/>
                    </a:cubicBezTo>
                    <a:lnTo>
                      <a:pt x="39666" y="23353"/>
                    </a:lnTo>
                    <a:cubicBezTo>
                      <a:pt x="39666" y="21980"/>
                      <a:pt x="39151" y="20606"/>
                      <a:pt x="38121" y="19404"/>
                    </a:cubicBezTo>
                    <a:lnTo>
                      <a:pt x="38121" y="19404"/>
                    </a:lnTo>
                    <a:cubicBezTo>
                      <a:pt x="37434" y="17858"/>
                      <a:pt x="33656" y="15283"/>
                      <a:pt x="31596" y="11505"/>
                    </a:cubicBezTo>
                    <a:lnTo>
                      <a:pt x="31596" y="11505"/>
                    </a:lnTo>
                    <a:cubicBezTo>
                      <a:pt x="30909" y="8586"/>
                      <a:pt x="27475" y="4808"/>
                      <a:pt x="26788" y="4980"/>
                    </a:cubicBezTo>
                    <a:lnTo>
                      <a:pt x="26788" y="4980"/>
                    </a:lnTo>
                    <a:cubicBezTo>
                      <a:pt x="26788" y="4980"/>
                      <a:pt x="26616" y="4980"/>
                      <a:pt x="26788" y="4808"/>
                    </a:cubicBezTo>
                    <a:lnTo>
                      <a:pt x="26788" y="4808"/>
                    </a:lnTo>
                    <a:cubicBezTo>
                      <a:pt x="24040" y="7727"/>
                      <a:pt x="18889" y="11505"/>
                      <a:pt x="13737" y="13222"/>
                    </a:cubicBezTo>
                    <a:lnTo>
                      <a:pt x="13737" y="13222"/>
                    </a:lnTo>
                    <a:cubicBezTo>
                      <a:pt x="12707" y="13050"/>
                      <a:pt x="8929" y="15454"/>
                      <a:pt x="8586" y="15969"/>
                    </a:cubicBezTo>
                    <a:lnTo>
                      <a:pt x="8586" y="15969"/>
                    </a:lnTo>
                    <a:cubicBezTo>
                      <a:pt x="8586" y="16485"/>
                      <a:pt x="8586" y="16656"/>
                      <a:pt x="8586" y="16828"/>
                    </a:cubicBezTo>
                    <a:lnTo>
                      <a:pt x="8586" y="16828"/>
                    </a:lnTo>
                    <a:cubicBezTo>
                      <a:pt x="8757" y="19747"/>
                      <a:pt x="7899" y="23181"/>
                      <a:pt x="5323" y="24040"/>
                    </a:cubicBezTo>
                    <a:lnTo>
                      <a:pt x="5323" y="24040"/>
                    </a:lnTo>
                    <a:cubicBezTo>
                      <a:pt x="4808" y="24555"/>
                      <a:pt x="4808" y="24555"/>
                      <a:pt x="4808" y="26616"/>
                    </a:cubicBezTo>
                    <a:lnTo>
                      <a:pt x="4808" y="26616"/>
                    </a:lnTo>
                    <a:cubicBezTo>
                      <a:pt x="4980" y="26788"/>
                      <a:pt x="5323" y="26959"/>
                      <a:pt x="5666" y="27131"/>
                    </a:cubicBezTo>
                    <a:lnTo>
                      <a:pt x="5666" y="27131"/>
                    </a:lnTo>
                    <a:cubicBezTo>
                      <a:pt x="6182" y="27818"/>
                      <a:pt x="7212" y="27990"/>
                      <a:pt x="7899" y="29020"/>
                    </a:cubicBezTo>
                    <a:lnTo>
                      <a:pt x="7899" y="29020"/>
                    </a:lnTo>
                    <a:cubicBezTo>
                      <a:pt x="10131" y="29878"/>
                      <a:pt x="11677" y="31252"/>
                      <a:pt x="18717" y="31252"/>
                    </a:cubicBezTo>
                    <a:lnTo>
                      <a:pt x="18717" y="31252"/>
                    </a:lnTo>
                    <a:close/>
                    <a:moveTo>
                      <a:pt x="4808" y="27303"/>
                    </a:moveTo>
                    <a:cubicBezTo>
                      <a:pt x="4808" y="27474"/>
                      <a:pt x="4808" y="27474"/>
                      <a:pt x="4808" y="27303"/>
                    </a:cubicBezTo>
                    <a:lnTo>
                      <a:pt x="4808" y="273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7">
              <a:extLst>
                <a:ext uri="{FF2B5EF4-FFF2-40B4-BE49-F238E27FC236}">
                  <a16:creationId xmlns:a16="http://schemas.microsoft.com/office/drawing/2014/main" xmlns="" id="{3B2DD99C-347A-46E7-8D38-93F6C9755459}"/>
                </a:ext>
              </a:extLst>
            </p:cNvPr>
            <p:cNvGrpSpPr/>
            <p:nvPr/>
          </p:nvGrpSpPr>
          <p:grpSpPr>
            <a:xfrm>
              <a:off x="5262509" y="4339659"/>
              <a:ext cx="73837" cy="77443"/>
              <a:chOff x="5262509" y="4339659"/>
              <a:chExt cx="73837" cy="77443"/>
            </a:xfrm>
            <a:solidFill>
              <a:srgbClr val="B4B4B4"/>
            </a:solidFill>
          </p:grpSpPr>
          <p:sp>
            <p:nvSpPr>
              <p:cNvPr id="3567" name="任意多边形: 形状 3566">
                <a:extLst>
                  <a:ext uri="{FF2B5EF4-FFF2-40B4-BE49-F238E27FC236}">
                    <a16:creationId xmlns:a16="http://schemas.microsoft.com/office/drawing/2014/main" xmlns="" id="{1E8B6154-860B-464C-A76C-192E88CCE0D8}"/>
                  </a:ext>
                </a:extLst>
              </p:cNvPr>
              <p:cNvSpPr/>
              <p:nvPr/>
            </p:nvSpPr>
            <p:spPr>
              <a:xfrm>
                <a:off x="5265198" y="4342407"/>
                <a:ext cx="68744" cy="72123"/>
              </a:xfrm>
              <a:custGeom>
                <a:avLst/>
                <a:gdLst>
                  <a:gd name="connsiteX0" fmla="*/ 19462 w 68744"/>
                  <a:gd name="connsiteY0" fmla="*/ 16313 h 72123"/>
                  <a:gd name="connsiteX1" fmla="*/ 11907 w 68744"/>
                  <a:gd name="connsiteY1" fmla="*/ 4980 h 72123"/>
                  <a:gd name="connsiteX2" fmla="*/ 1775 w 68744"/>
                  <a:gd name="connsiteY2" fmla="*/ 0 h 72123"/>
                  <a:gd name="connsiteX3" fmla="*/ 574 w 68744"/>
                  <a:gd name="connsiteY3" fmla="*/ 11505 h 72123"/>
                  <a:gd name="connsiteX4" fmla="*/ 9503 w 68744"/>
                  <a:gd name="connsiteY4" fmla="*/ 29192 h 72123"/>
                  <a:gd name="connsiteX5" fmla="*/ 14654 w 68744"/>
                  <a:gd name="connsiteY5" fmla="*/ 36747 h 72123"/>
                  <a:gd name="connsiteX6" fmla="*/ 23412 w 68744"/>
                  <a:gd name="connsiteY6" fmla="*/ 41727 h 72123"/>
                  <a:gd name="connsiteX7" fmla="*/ 28391 w 68744"/>
                  <a:gd name="connsiteY7" fmla="*/ 48081 h 72123"/>
                  <a:gd name="connsiteX8" fmla="*/ 34745 w 68744"/>
                  <a:gd name="connsiteY8" fmla="*/ 50656 h 72123"/>
                  <a:gd name="connsiteX9" fmla="*/ 39725 w 68744"/>
                  <a:gd name="connsiteY9" fmla="*/ 54434 h 72123"/>
                  <a:gd name="connsiteX10" fmla="*/ 46078 w 68744"/>
                  <a:gd name="connsiteY10" fmla="*/ 59414 h 72123"/>
                  <a:gd name="connsiteX11" fmla="*/ 49856 w 68744"/>
                  <a:gd name="connsiteY11" fmla="*/ 66969 h 72123"/>
                  <a:gd name="connsiteX12" fmla="*/ 61189 w 68744"/>
                  <a:gd name="connsiteY12" fmla="*/ 70747 h 72123"/>
                  <a:gd name="connsiteX13" fmla="*/ 68745 w 68744"/>
                  <a:gd name="connsiteY13" fmla="*/ 69373 h 72123"/>
                  <a:gd name="connsiteX14" fmla="*/ 66169 w 68744"/>
                  <a:gd name="connsiteY14" fmla="*/ 64393 h 72123"/>
                  <a:gd name="connsiteX15" fmla="*/ 59815 w 68744"/>
                  <a:gd name="connsiteY15" fmla="*/ 54262 h 72123"/>
                  <a:gd name="connsiteX16" fmla="*/ 50886 w 68744"/>
                  <a:gd name="connsiteY16" fmla="*/ 37777 h 72123"/>
                  <a:gd name="connsiteX17" fmla="*/ 43331 w 68744"/>
                  <a:gd name="connsiteY17" fmla="*/ 37777 h 72123"/>
                  <a:gd name="connsiteX18" fmla="*/ 25644 w 68744"/>
                  <a:gd name="connsiteY18" fmla="*/ 27646 h 72123"/>
                  <a:gd name="connsiteX19" fmla="*/ 24442 w 68744"/>
                  <a:gd name="connsiteY19" fmla="*/ 21293 h 72123"/>
                  <a:gd name="connsiteX20" fmla="*/ 19462 w 68744"/>
                  <a:gd name="connsiteY20" fmla="*/ 16313 h 72123"/>
                  <a:gd name="connsiteX21" fmla="*/ 19462 w 68744"/>
                  <a:gd name="connsiteY21" fmla="*/ 16313 h 7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8744" h="72123">
                    <a:moveTo>
                      <a:pt x="19462" y="16313"/>
                    </a:moveTo>
                    <a:cubicBezTo>
                      <a:pt x="16886" y="12535"/>
                      <a:pt x="14483" y="8757"/>
                      <a:pt x="11907" y="4980"/>
                    </a:cubicBezTo>
                    <a:cubicBezTo>
                      <a:pt x="8129" y="2404"/>
                      <a:pt x="3149" y="0"/>
                      <a:pt x="1775" y="0"/>
                    </a:cubicBezTo>
                    <a:cubicBezTo>
                      <a:pt x="574" y="0"/>
                      <a:pt x="-800" y="8929"/>
                      <a:pt x="574" y="11505"/>
                    </a:cubicBezTo>
                    <a:cubicBezTo>
                      <a:pt x="3149" y="15283"/>
                      <a:pt x="8129" y="24212"/>
                      <a:pt x="9503" y="29192"/>
                    </a:cubicBezTo>
                    <a:cubicBezTo>
                      <a:pt x="10705" y="34343"/>
                      <a:pt x="10876" y="36747"/>
                      <a:pt x="14654" y="36747"/>
                    </a:cubicBezTo>
                    <a:cubicBezTo>
                      <a:pt x="17230" y="37949"/>
                      <a:pt x="22209" y="37949"/>
                      <a:pt x="23412" y="41727"/>
                    </a:cubicBezTo>
                    <a:cubicBezTo>
                      <a:pt x="24614" y="45505"/>
                      <a:pt x="24614" y="46707"/>
                      <a:pt x="28391" y="48081"/>
                    </a:cubicBezTo>
                    <a:cubicBezTo>
                      <a:pt x="30967" y="48081"/>
                      <a:pt x="32169" y="50656"/>
                      <a:pt x="34745" y="50656"/>
                    </a:cubicBezTo>
                    <a:cubicBezTo>
                      <a:pt x="37321" y="51858"/>
                      <a:pt x="38523" y="53232"/>
                      <a:pt x="39725" y="54434"/>
                    </a:cubicBezTo>
                    <a:cubicBezTo>
                      <a:pt x="40926" y="55636"/>
                      <a:pt x="44704" y="55636"/>
                      <a:pt x="46078" y="59414"/>
                    </a:cubicBezTo>
                    <a:cubicBezTo>
                      <a:pt x="47280" y="63191"/>
                      <a:pt x="47452" y="65767"/>
                      <a:pt x="49856" y="66969"/>
                    </a:cubicBezTo>
                    <a:cubicBezTo>
                      <a:pt x="53634" y="68171"/>
                      <a:pt x="57412" y="68171"/>
                      <a:pt x="61189" y="70747"/>
                    </a:cubicBezTo>
                    <a:cubicBezTo>
                      <a:pt x="64967" y="73323"/>
                      <a:pt x="68745" y="71949"/>
                      <a:pt x="68745" y="69373"/>
                    </a:cubicBezTo>
                    <a:cubicBezTo>
                      <a:pt x="68745" y="68171"/>
                      <a:pt x="68745" y="65595"/>
                      <a:pt x="66169" y="64393"/>
                    </a:cubicBezTo>
                    <a:cubicBezTo>
                      <a:pt x="64967" y="63191"/>
                      <a:pt x="61189" y="56838"/>
                      <a:pt x="59815" y="54262"/>
                    </a:cubicBezTo>
                    <a:cubicBezTo>
                      <a:pt x="58613" y="50485"/>
                      <a:pt x="52260" y="39151"/>
                      <a:pt x="50886" y="37777"/>
                    </a:cubicBezTo>
                    <a:cubicBezTo>
                      <a:pt x="48311" y="35202"/>
                      <a:pt x="47108" y="40353"/>
                      <a:pt x="43331" y="37777"/>
                    </a:cubicBezTo>
                    <a:cubicBezTo>
                      <a:pt x="38351" y="36576"/>
                      <a:pt x="26846" y="30222"/>
                      <a:pt x="25644" y="27646"/>
                    </a:cubicBezTo>
                    <a:cubicBezTo>
                      <a:pt x="24442" y="25070"/>
                      <a:pt x="25644" y="23869"/>
                      <a:pt x="24442" y="21293"/>
                    </a:cubicBezTo>
                    <a:cubicBezTo>
                      <a:pt x="23240" y="20091"/>
                      <a:pt x="19462" y="16313"/>
                      <a:pt x="19462" y="16313"/>
                    </a:cubicBezTo>
                    <a:lnTo>
                      <a:pt x="19462" y="163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8" name="任意多边形: 形状 3567">
                <a:extLst>
                  <a:ext uri="{FF2B5EF4-FFF2-40B4-BE49-F238E27FC236}">
                    <a16:creationId xmlns:a16="http://schemas.microsoft.com/office/drawing/2014/main" xmlns="" id="{B2063E63-7FF2-4753-9532-5E70D8BB1D66}"/>
                  </a:ext>
                </a:extLst>
              </p:cNvPr>
              <p:cNvSpPr/>
              <p:nvPr/>
            </p:nvSpPr>
            <p:spPr>
              <a:xfrm>
                <a:off x="5262509" y="4339659"/>
                <a:ext cx="73837" cy="77443"/>
              </a:xfrm>
              <a:custGeom>
                <a:avLst/>
                <a:gdLst>
                  <a:gd name="connsiteX0" fmla="*/ 62504 w 73837"/>
                  <a:gd name="connsiteY0" fmla="*/ 75555 h 77443"/>
                  <a:gd name="connsiteX1" fmla="*/ 51343 w 73837"/>
                  <a:gd name="connsiteY1" fmla="*/ 71949 h 77443"/>
                  <a:gd name="connsiteX2" fmla="*/ 51343 w 73837"/>
                  <a:gd name="connsiteY2" fmla="*/ 71949 h 77443"/>
                  <a:gd name="connsiteX3" fmla="*/ 46363 w 73837"/>
                  <a:gd name="connsiteY3" fmla="*/ 62848 h 77443"/>
                  <a:gd name="connsiteX4" fmla="*/ 46363 w 73837"/>
                  <a:gd name="connsiteY4" fmla="*/ 62848 h 77443"/>
                  <a:gd name="connsiteX5" fmla="*/ 40697 w 73837"/>
                  <a:gd name="connsiteY5" fmla="*/ 58727 h 77443"/>
                  <a:gd name="connsiteX6" fmla="*/ 40697 w 73837"/>
                  <a:gd name="connsiteY6" fmla="*/ 58727 h 77443"/>
                  <a:gd name="connsiteX7" fmla="*/ 36576 w 73837"/>
                  <a:gd name="connsiteY7" fmla="*/ 55464 h 77443"/>
                  <a:gd name="connsiteX8" fmla="*/ 36576 w 73837"/>
                  <a:gd name="connsiteY8" fmla="*/ 55464 h 77443"/>
                  <a:gd name="connsiteX9" fmla="*/ 30222 w 73837"/>
                  <a:gd name="connsiteY9" fmla="*/ 52889 h 77443"/>
                  <a:gd name="connsiteX10" fmla="*/ 30222 w 73837"/>
                  <a:gd name="connsiteY10" fmla="*/ 52889 h 77443"/>
                  <a:gd name="connsiteX11" fmla="*/ 23697 w 73837"/>
                  <a:gd name="connsiteY11" fmla="*/ 44990 h 77443"/>
                  <a:gd name="connsiteX12" fmla="*/ 23697 w 73837"/>
                  <a:gd name="connsiteY12" fmla="*/ 44990 h 77443"/>
                  <a:gd name="connsiteX13" fmla="*/ 16656 w 73837"/>
                  <a:gd name="connsiteY13" fmla="*/ 41555 h 77443"/>
                  <a:gd name="connsiteX14" fmla="*/ 16656 w 73837"/>
                  <a:gd name="connsiteY14" fmla="*/ 41555 h 77443"/>
                  <a:gd name="connsiteX15" fmla="*/ 9616 w 73837"/>
                  <a:gd name="connsiteY15" fmla="*/ 32111 h 77443"/>
                  <a:gd name="connsiteX16" fmla="*/ 9616 w 73837"/>
                  <a:gd name="connsiteY16" fmla="*/ 32111 h 77443"/>
                  <a:gd name="connsiteX17" fmla="*/ 858 w 73837"/>
                  <a:gd name="connsiteY17" fmla="*/ 14939 h 77443"/>
                  <a:gd name="connsiteX18" fmla="*/ 858 w 73837"/>
                  <a:gd name="connsiteY18" fmla="*/ 14939 h 77443"/>
                  <a:gd name="connsiteX19" fmla="*/ 0 w 73837"/>
                  <a:gd name="connsiteY19" fmla="*/ 10303 h 77443"/>
                  <a:gd name="connsiteX20" fmla="*/ 0 w 73837"/>
                  <a:gd name="connsiteY20" fmla="*/ 10303 h 77443"/>
                  <a:gd name="connsiteX21" fmla="*/ 686 w 73837"/>
                  <a:gd name="connsiteY21" fmla="*/ 4465 h 77443"/>
                  <a:gd name="connsiteX22" fmla="*/ 686 w 73837"/>
                  <a:gd name="connsiteY22" fmla="*/ 4465 h 77443"/>
                  <a:gd name="connsiteX23" fmla="*/ 4293 w 73837"/>
                  <a:gd name="connsiteY23" fmla="*/ 0 h 77443"/>
                  <a:gd name="connsiteX24" fmla="*/ 4293 w 73837"/>
                  <a:gd name="connsiteY24" fmla="*/ 0 h 77443"/>
                  <a:gd name="connsiteX25" fmla="*/ 16485 w 73837"/>
                  <a:gd name="connsiteY25" fmla="*/ 6182 h 77443"/>
                  <a:gd name="connsiteX26" fmla="*/ 16485 w 73837"/>
                  <a:gd name="connsiteY26" fmla="*/ 6182 h 77443"/>
                  <a:gd name="connsiteX27" fmla="*/ 23868 w 73837"/>
                  <a:gd name="connsiteY27" fmla="*/ 17343 h 77443"/>
                  <a:gd name="connsiteX28" fmla="*/ 23868 w 73837"/>
                  <a:gd name="connsiteY28" fmla="*/ 17343 h 77443"/>
                  <a:gd name="connsiteX29" fmla="*/ 29363 w 73837"/>
                  <a:gd name="connsiteY29" fmla="*/ 23010 h 77443"/>
                  <a:gd name="connsiteX30" fmla="*/ 29363 w 73837"/>
                  <a:gd name="connsiteY30" fmla="*/ 23010 h 77443"/>
                  <a:gd name="connsiteX31" fmla="*/ 30565 w 73837"/>
                  <a:gd name="connsiteY31" fmla="*/ 29364 h 77443"/>
                  <a:gd name="connsiteX32" fmla="*/ 30565 w 73837"/>
                  <a:gd name="connsiteY32" fmla="*/ 29364 h 77443"/>
                  <a:gd name="connsiteX33" fmla="*/ 47393 w 73837"/>
                  <a:gd name="connsiteY33" fmla="*/ 38464 h 77443"/>
                  <a:gd name="connsiteX34" fmla="*/ 47393 w 73837"/>
                  <a:gd name="connsiteY34" fmla="*/ 38464 h 77443"/>
                  <a:gd name="connsiteX35" fmla="*/ 48252 w 73837"/>
                  <a:gd name="connsiteY35" fmla="*/ 38808 h 77443"/>
                  <a:gd name="connsiteX36" fmla="*/ 48252 w 73837"/>
                  <a:gd name="connsiteY36" fmla="*/ 38808 h 77443"/>
                  <a:gd name="connsiteX37" fmla="*/ 52201 w 73837"/>
                  <a:gd name="connsiteY37" fmla="*/ 37262 h 77443"/>
                  <a:gd name="connsiteX38" fmla="*/ 52201 w 73837"/>
                  <a:gd name="connsiteY38" fmla="*/ 37262 h 77443"/>
                  <a:gd name="connsiteX39" fmla="*/ 55464 w 73837"/>
                  <a:gd name="connsiteY39" fmla="*/ 38808 h 77443"/>
                  <a:gd name="connsiteX40" fmla="*/ 55464 w 73837"/>
                  <a:gd name="connsiteY40" fmla="*/ 38808 h 77443"/>
                  <a:gd name="connsiteX41" fmla="*/ 64737 w 73837"/>
                  <a:gd name="connsiteY41" fmla="*/ 55979 h 77443"/>
                  <a:gd name="connsiteX42" fmla="*/ 64737 w 73837"/>
                  <a:gd name="connsiteY42" fmla="*/ 55979 h 77443"/>
                  <a:gd name="connsiteX43" fmla="*/ 69888 w 73837"/>
                  <a:gd name="connsiteY43" fmla="*/ 65080 h 77443"/>
                  <a:gd name="connsiteX44" fmla="*/ 69888 w 73837"/>
                  <a:gd name="connsiteY44" fmla="*/ 65080 h 77443"/>
                  <a:gd name="connsiteX45" fmla="*/ 73838 w 73837"/>
                  <a:gd name="connsiteY45" fmla="*/ 72293 h 77443"/>
                  <a:gd name="connsiteX46" fmla="*/ 73838 w 73837"/>
                  <a:gd name="connsiteY46" fmla="*/ 72293 h 77443"/>
                  <a:gd name="connsiteX47" fmla="*/ 73838 w 73837"/>
                  <a:gd name="connsiteY47" fmla="*/ 72293 h 77443"/>
                  <a:gd name="connsiteX48" fmla="*/ 67999 w 73837"/>
                  <a:gd name="connsiteY48" fmla="*/ 77444 h 77443"/>
                  <a:gd name="connsiteX49" fmla="*/ 67999 w 73837"/>
                  <a:gd name="connsiteY49" fmla="*/ 77444 h 77443"/>
                  <a:gd name="connsiteX50" fmla="*/ 62504 w 73837"/>
                  <a:gd name="connsiteY50" fmla="*/ 75555 h 77443"/>
                  <a:gd name="connsiteX51" fmla="*/ 62504 w 73837"/>
                  <a:gd name="connsiteY51" fmla="*/ 75555 h 77443"/>
                  <a:gd name="connsiteX52" fmla="*/ 44131 w 73837"/>
                  <a:gd name="connsiteY52" fmla="*/ 55293 h 77443"/>
                  <a:gd name="connsiteX53" fmla="*/ 51000 w 73837"/>
                  <a:gd name="connsiteY53" fmla="*/ 61303 h 77443"/>
                  <a:gd name="connsiteX54" fmla="*/ 51000 w 73837"/>
                  <a:gd name="connsiteY54" fmla="*/ 61303 h 77443"/>
                  <a:gd name="connsiteX55" fmla="*/ 53232 w 73837"/>
                  <a:gd name="connsiteY55" fmla="*/ 67313 h 77443"/>
                  <a:gd name="connsiteX56" fmla="*/ 53232 w 73837"/>
                  <a:gd name="connsiteY56" fmla="*/ 67313 h 77443"/>
                  <a:gd name="connsiteX57" fmla="*/ 65080 w 73837"/>
                  <a:gd name="connsiteY57" fmla="*/ 71434 h 77443"/>
                  <a:gd name="connsiteX58" fmla="*/ 65080 w 73837"/>
                  <a:gd name="connsiteY58" fmla="*/ 71434 h 77443"/>
                  <a:gd name="connsiteX59" fmla="*/ 67827 w 73837"/>
                  <a:gd name="connsiteY59" fmla="*/ 72293 h 77443"/>
                  <a:gd name="connsiteX60" fmla="*/ 67827 w 73837"/>
                  <a:gd name="connsiteY60" fmla="*/ 72293 h 77443"/>
                  <a:gd name="connsiteX61" fmla="*/ 68858 w 73837"/>
                  <a:gd name="connsiteY61" fmla="*/ 72121 h 77443"/>
                  <a:gd name="connsiteX62" fmla="*/ 68858 w 73837"/>
                  <a:gd name="connsiteY62" fmla="*/ 72121 h 77443"/>
                  <a:gd name="connsiteX63" fmla="*/ 68858 w 73837"/>
                  <a:gd name="connsiteY63" fmla="*/ 72121 h 77443"/>
                  <a:gd name="connsiteX64" fmla="*/ 68858 w 73837"/>
                  <a:gd name="connsiteY64" fmla="*/ 72121 h 77443"/>
                  <a:gd name="connsiteX65" fmla="*/ 66969 w 73837"/>
                  <a:gd name="connsiteY65" fmla="*/ 68858 h 77443"/>
                  <a:gd name="connsiteX66" fmla="*/ 66969 w 73837"/>
                  <a:gd name="connsiteY66" fmla="*/ 68858 h 77443"/>
                  <a:gd name="connsiteX67" fmla="*/ 60101 w 73837"/>
                  <a:gd name="connsiteY67" fmla="*/ 57697 h 77443"/>
                  <a:gd name="connsiteX68" fmla="*/ 60101 w 73837"/>
                  <a:gd name="connsiteY68" fmla="*/ 57697 h 77443"/>
                  <a:gd name="connsiteX69" fmla="*/ 51858 w 73837"/>
                  <a:gd name="connsiteY69" fmla="*/ 42242 h 77443"/>
                  <a:gd name="connsiteX70" fmla="*/ 51858 w 73837"/>
                  <a:gd name="connsiteY70" fmla="*/ 42242 h 77443"/>
                  <a:gd name="connsiteX71" fmla="*/ 48080 w 73837"/>
                  <a:gd name="connsiteY71" fmla="*/ 43616 h 77443"/>
                  <a:gd name="connsiteX72" fmla="*/ 48080 w 73837"/>
                  <a:gd name="connsiteY72" fmla="*/ 43616 h 77443"/>
                  <a:gd name="connsiteX73" fmla="*/ 45333 w 73837"/>
                  <a:gd name="connsiteY73" fmla="*/ 42929 h 77443"/>
                  <a:gd name="connsiteX74" fmla="*/ 45333 w 73837"/>
                  <a:gd name="connsiteY74" fmla="*/ 42929 h 77443"/>
                  <a:gd name="connsiteX75" fmla="*/ 26101 w 73837"/>
                  <a:gd name="connsiteY75" fmla="*/ 31596 h 77443"/>
                  <a:gd name="connsiteX76" fmla="*/ 26101 w 73837"/>
                  <a:gd name="connsiteY76" fmla="*/ 31596 h 77443"/>
                  <a:gd name="connsiteX77" fmla="*/ 25242 w 73837"/>
                  <a:gd name="connsiteY77" fmla="*/ 25929 h 77443"/>
                  <a:gd name="connsiteX78" fmla="*/ 25242 w 73837"/>
                  <a:gd name="connsiteY78" fmla="*/ 25929 h 77443"/>
                  <a:gd name="connsiteX79" fmla="*/ 20262 w 73837"/>
                  <a:gd name="connsiteY79" fmla="*/ 20949 h 77443"/>
                  <a:gd name="connsiteX80" fmla="*/ 20262 w 73837"/>
                  <a:gd name="connsiteY80" fmla="*/ 20949 h 77443"/>
                  <a:gd name="connsiteX81" fmla="*/ 21980 w 73837"/>
                  <a:gd name="connsiteY81" fmla="*/ 19232 h 77443"/>
                  <a:gd name="connsiteX82" fmla="*/ 19919 w 73837"/>
                  <a:gd name="connsiteY82" fmla="*/ 20606 h 77443"/>
                  <a:gd name="connsiteX83" fmla="*/ 13050 w 73837"/>
                  <a:gd name="connsiteY83" fmla="*/ 9960 h 77443"/>
                  <a:gd name="connsiteX84" fmla="*/ 13050 w 73837"/>
                  <a:gd name="connsiteY84" fmla="*/ 9960 h 77443"/>
                  <a:gd name="connsiteX85" fmla="*/ 5495 w 73837"/>
                  <a:gd name="connsiteY85" fmla="*/ 5667 h 77443"/>
                  <a:gd name="connsiteX86" fmla="*/ 5495 w 73837"/>
                  <a:gd name="connsiteY86" fmla="*/ 5667 h 77443"/>
                  <a:gd name="connsiteX87" fmla="*/ 5495 w 73837"/>
                  <a:gd name="connsiteY87" fmla="*/ 6010 h 77443"/>
                  <a:gd name="connsiteX88" fmla="*/ 5495 w 73837"/>
                  <a:gd name="connsiteY88" fmla="*/ 6010 h 77443"/>
                  <a:gd name="connsiteX89" fmla="*/ 4979 w 73837"/>
                  <a:gd name="connsiteY89" fmla="*/ 10818 h 77443"/>
                  <a:gd name="connsiteX90" fmla="*/ 4979 w 73837"/>
                  <a:gd name="connsiteY90" fmla="*/ 10818 h 77443"/>
                  <a:gd name="connsiteX91" fmla="*/ 5151 w 73837"/>
                  <a:gd name="connsiteY91" fmla="*/ 13050 h 77443"/>
                  <a:gd name="connsiteX92" fmla="*/ 5151 w 73837"/>
                  <a:gd name="connsiteY92" fmla="*/ 13050 h 77443"/>
                  <a:gd name="connsiteX93" fmla="*/ 14424 w 73837"/>
                  <a:gd name="connsiteY93" fmla="*/ 31596 h 77443"/>
                  <a:gd name="connsiteX94" fmla="*/ 14424 w 73837"/>
                  <a:gd name="connsiteY94" fmla="*/ 31596 h 77443"/>
                  <a:gd name="connsiteX95" fmla="*/ 17172 w 73837"/>
                  <a:gd name="connsiteY95" fmla="*/ 37434 h 77443"/>
                  <a:gd name="connsiteX96" fmla="*/ 17172 w 73837"/>
                  <a:gd name="connsiteY96" fmla="*/ 37434 h 77443"/>
                  <a:gd name="connsiteX97" fmla="*/ 17687 w 73837"/>
                  <a:gd name="connsiteY97" fmla="*/ 37434 h 77443"/>
                  <a:gd name="connsiteX98" fmla="*/ 18202 w 73837"/>
                  <a:gd name="connsiteY98" fmla="*/ 37777 h 77443"/>
                  <a:gd name="connsiteX99" fmla="*/ 28333 w 73837"/>
                  <a:gd name="connsiteY99" fmla="*/ 44303 h 77443"/>
                  <a:gd name="connsiteX100" fmla="*/ 28333 w 73837"/>
                  <a:gd name="connsiteY100" fmla="*/ 44303 h 77443"/>
                  <a:gd name="connsiteX101" fmla="*/ 31081 w 73837"/>
                  <a:gd name="connsiteY101" fmla="*/ 48939 h 77443"/>
                  <a:gd name="connsiteX102" fmla="*/ 31081 w 73837"/>
                  <a:gd name="connsiteY102" fmla="*/ 48939 h 77443"/>
                  <a:gd name="connsiteX103" fmla="*/ 37262 w 73837"/>
                  <a:gd name="connsiteY103" fmla="*/ 51515 h 77443"/>
                  <a:gd name="connsiteX104" fmla="*/ 37262 w 73837"/>
                  <a:gd name="connsiteY104" fmla="*/ 51515 h 77443"/>
                  <a:gd name="connsiteX105" fmla="*/ 38464 w 73837"/>
                  <a:gd name="connsiteY105" fmla="*/ 51858 h 77443"/>
                  <a:gd name="connsiteX106" fmla="*/ 38464 w 73837"/>
                  <a:gd name="connsiteY106" fmla="*/ 51858 h 77443"/>
                  <a:gd name="connsiteX107" fmla="*/ 44131 w 73837"/>
                  <a:gd name="connsiteY107" fmla="*/ 55293 h 77443"/>
                  <a:gd name="connsiteX108" fmla="*/ 44131 w 73837"/>
                  <a:gd name="connsiteY108" fmla="*/ 55293 h 77443"/>
                  <a:gd name="connsiteX109" fmla="*/ 73494 w 73837"/>
                  <a:gd name="connsiteY109" fmla="*/ 70747 h 77443"/>
                  <a:gd name="connsiteX110" fmla="*/ 73494 w 73837"/>
                  <a:gd name="connsiteY110" fmla="*/ 70747 h 77443"/>
                  <a:gd name="connsiteX111" fmla="*/ 73494 w 73837"/>
                  <a:gd name="connsiteY111" fmla="*/ 70747 h 77443"/>
                  <a:gd name="connsiteX112" fmla="*/ 73494 w 73837"/>
                  <a:gd name="connsiteY112" fmla="*/ 70747 h 77443"/>
                  <a:gd name="connsiteX113" fmla="*/ 73494 w 73837"/>
                  <a:gd name="connsiteY113" fmla="*/ 70747 h 7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73837" h="77443">
                    <a:moveTo>
                      <a:pt x="62504" y="75555"/>
                    </a:moveTo>
                    <a:cubicBezTo>
                      <a:pt x="59414" y="73494"/>
                      <a:pt x="55979" y="73494"/>
                      <a:pt x="51343" y="71949"/>
                    </a:cubicBezTo>
                    <a:lnTo>
                      <a:pt x="51343" y="71949"/>
                    </a:lnTo>
                    <a:cubicBezTo>
                      <a:pt x="47393" y="69717"/>
                      <a:pt x="47565" y="66111"/>
                      <a:pt x="46363" y="62848"/>
                    </a:cubicBezTo>
                    <a:lnTo>
                      <a:pt x="46363" y="62848"/>
                    </a:lnTo>
                    <a:cubicBezTo>
                      <a:pt x="45677" y="60444"/>
                      <a:pt x="43787" y="60959"/>
                      <a:pt x="40697" y="58727"/>
                    </a:cubicBezTo>
                    <a:lnTo>
                      <a:pt x="40697" y="58727"/>
                    </a:lnTo>
                    <a:cubicBezTo>
                      <a:pt x="39494" y="57525"/>
                      <a:pt x="38636" y="56666"/>
                      <a:pt x="36576" y="55464"/>
                    </a:cubicBezTo>
                    <a:lnTo>
                      <a:pt x="36576" y="55464"/>
                    </a:lnTo>
                    <a:cubicBezTo>
                      <a:pt x="32798" y="54777"/>
                      <a:pt x="31596" y="52545"/>
                      <a:pt x="30222" y="52889"/>
                    </a:cubicBezTo>
                    <a:lnTo>
                      <a:pt x="30222" y="52889"/>
                    </a:lnTo>
                    <a:cubicBezTo>
                      <a:pt x="25757" y="51686"/>
                      <a:pt x="24555" y="48252"/>
                      <a:pt x="23697" y="44990"/>
                    </a:cubicBezTo>
                    <a:lnTo>
                      <a:pt x="23697" y="44990"/>
                    </a:lnTo>
                    <a:cubicBezTo>
                      <a:pt x="23525" y="43272"/>
                      <a:pt x="20262" y="42929"/>
                      <a:pt x="16656" y="41555"/>
                    </a:cubicBezTo>
                    <a:lnTo>
                      <a:pt x="16656" y="41555"/>
                    </a:lnTo>
                    <a:cubicBezTo>
                      <a:pt x="11333" y="41212"/>
                      <a:pt x="10474" y="36232"/>
                      <a:pt x="9616" y="32111"/>
                    </a:cubicBezTo>
                    <a:lnTo>
                      <a:pt x="9616" y="32111"/>
                    </a:lnTo>
                    <a:cubicBezTo>
                      <a:pt x="8586" y="27646"/>
                      <a:pt x="3434" y="18717"/>
                      <a:pt x="858" y="14939"/>
                    </a:cubicBezTo>
                    <a:lnTo>
                      <a:pt x="858" y="14939"/>
                    </a:lnTo>
                    <a:cubicBezTo>
                      <a:pt x="171" y="13394"/>
                      <a:pt x="0" y="11848"/>
                      <a:pt x="0" y="10303"/>
                    </a:cubicBezTo>
                    <a:lnTo>
                      <a:pt x="0" y="10303"/>
                    </a:lnTo>
                    <a:cubicBezTo>
                      <a:pt x="0" y="8414"/>
                      <a:pt x="171" y="6353"/>
                      <a:pt x="686" y="4465"/>
                    </a:cubicBezTo>
                    <a:lnTo>
                      <a:pt x="686" y="4465"/>
                    </a:lnTo>
                    <a:cubicBezTo>
                      <a:pt x="1545" y="2919"/>
                      <a:pt x="343" y="1202"/>
                      <a:pt x="4293" y="0"/>
                    </a:cubicBezTo>
                    <a:lnTo>
                      <a:pt x="4293" y="0"/>
                    </a:lnTo>
                    <a:cubicBezTo>
                      <a:pt x="7212" y="344"/>
                      <a:pt x="11505" y="2748"/>
                      <a:pt x="16485" y="6182"/>
                    </a:cubicBezTo>
                    <a:lnTo>
                      <a:pt x="16485" y="6182"/>
                    </a:lnTo>
                    <a:cubicBezTo>
                      <a:pt x="18889" y="9788"/>
                      <a:pt x="21464" y="13566"/>
                      <a:pt x="23868" y="17343"/>
                    </a:cubicBezTo>
                    <a:lnTo>
                      <a:pt x="23868" y="17343"/>
                    </a:lnTo>
                    <a:cubicBezTo>
                      <a:pt x="24383" y="17859"/>
                      <a:pt x="27818" y="21121"/>
                      <a:pt x="29363" y="23010"/>
                    </a:cubicBezTo>
                    <a:lnTo>
                      <a:pt x="29363" y="23010"/>
                    </a:lnTo>
                    <a:cubicBezTo>
                      <a:pt x="31081" y="26960"/>
                      <a:pt x="29707" y="28161"/>
                      <a:pt x="30565" y="29364"/>
                    </a:cubicBezTo>
                    <a:lnTo>
                      <a:pt x="30565" y="29364"/>
                    </a:lnTo>
                    <a:cubicBezTo>
                      <a:pt x="30394" y="30222"/>
                      <a:pt x="42585" y="37434"/>
                      <a:pt x="47393" y="38464"/>
                    </a:cubicBezTo>
                    <a:lnTo>
                      <a:pt x="47393" y="38464"/>
                    </a:lnTo>
                    <a:cubicBezTo>
                      <a:pt x="47908" y="38808"/>
                      <a:pt x="48080" y="38808"/>
                      <a:pt x="48252" y="38808"/>
                    </a:cubicBezTo>
                    <a:lnTo>
                      <a:pt x="48252" y="38808"/>
                    </a:lnTo>
                    <a:cubicBezTo>
                      <a:pt x="48595" y="39151"/>
                      <a:pt x="49111" y="37777"/>
                      <a:pt x="52201" y="37262"/>
                    </a:cubicBezTo>
                    <a:lnTo>
                      <a:pt x="52201" y="37262"/>
                    </a:lnTo>
                    <a:cubicBezTo>
                      <a:pt x="53403" y="37262"/>
                      <a:pt x="54606" y="37949"/>
                      <a:pt x="55464" y="38808"/>
                    </a:cubicBezTo>
                    <a:lnTo>
                      <a:pt x="55464" y="38808"/>
                    </a:lnTo>
                    <a:cubicBezTo>
                      <a:pt x="57353" y="41040"/>
                      <a:pt x="63191" y="51686"/>
                      <a:pt x="64737" y="55979"/>
                    </a:cubicBezTo>
                    <a:lnTo>
                      <a:pt x="64737" y="55979"/>
                    </a:lnTo>
                    <a:cubicBezTo>
                      <a:pt x="65767" y="58212"/>
                      <a:pt x="69888" y="64909"/>
                      <a:pt x="69888" y="65080"/>
                    </a:cubicBezTo>
                    <a:lnTo>
                      <a:pt x="69888" y="65080"/>
                    </a:lnTo>
                    <a:cubicBezTo>
                      <a:pt x="73838" y="67141"/>
                      <a:pt x="73838" y="71090"/>
                      <a:pt x="73838" y="72293"/>
                    </a:cubicBezTo>
                    <a:lnTo>
                      <a:pt x="73838" y="72293"/>
                    </a:lnTo>
                    <a:lnTo>
                      <a:pt x="73838" y="72293"/>
                    </a:lnTo>
                    <a:cubicBezTo>
                      <a:pt x="73838" y="75555"/>
                      <a:pt x="70747" y="77444"/>
                      <a:pt x="67999" y="77444"/>
                    </a:cubicBezTo>
                    <a:lnTo>
                      <a:pt x="67999" y="77444"/>
                    </a:lnTo>
                    <a:cubicBezTo>
                      <a:pt x="66282" y="77272"/>
                      <a:pt x="64393" y="76757"/>
                      <a:pt x="62504" y="75555"/>
                    </a:cubicBezTo>
                    <a:lnTo>
                      <a:pt x="62504" y="75555"/>
                    </a:lnTo>
                    <a:close/>
                    <a:moveTo>
                      <a:pt x="44131" y="55293"/>
                    </a:moveTo>
                    <a:cubicBezTo>
                      <a:pt x="43787" y="55636"/>
                      <a:pt x="49282" y="55979"/>
                      <a:pt x="51000" y="61303"/>
                    </a:cubicBezTo>
                    <a:lnTo>
                      <a:pt x="51000" y="61303"/>
                    </a:lnTo>
                    <a:cubicBezTo>
                      <a:pt x="52373" y="65596"/>
                      <a:pt x="52545" y="67141"/>
                      <a:pt x="53232" y="67313"/>
                    </a:cubicBezTo>
                    <a:lnTo>
                      <a:pt x="53232" y="67313"/>
                    </a:lnTo>
                    <a:cubicBezTo>
                      <a:pt x="56494" y="68515"/>
                      <a:pt x="60616" y="68343"/>
                      <a:pt x="65080" y="71434"/>
                    </a:cubicBezTo>
                    <a:lnTo>
                      <a:pt x="65080" y="71434"/>
                    </a:lnTo>
                    <a:cubicBezTo>
                      <a:pt x="66111" y="72121"/>
                      <a:pt x="67141" y="72293"/>
                      <a:pt x="67827" y="72293"/>
                    </a:cubicBezTo>
                    <a:lnTo>
                      <a:pt x="67827" y="72293"/>
                    </a:lnTo>
                    <a:cubicBezTo>
                      <a:pt x="68686" y="72293"/>
                      <a:pt x="68858" y="72121"/>
                      <a:pt x="68858" y="72121"/>
                    </a:cubicBezTo>
                    <a:lnTo>
                      <a:pt x="68858" y="72121"/>
                    </a:lnTo>
                    <a:lnTo>
                      <a:pt x="68858" y="72121"/>
                    </a:lnTo>
                    <a:lnTo>
                      <a:pt x="68858" y="72121"/>
                    </a:lnTo>
                    <a:cubicBezTo>
                      <a:pt x="68858" y="70747"/>
                      <a:pt x="68858" y="69889"/>
                      <a:pt x="66969" y="68858"/>
                    </a:cubicBezTo>
                    <a:lnTo>
                      <a:pt x="66969" y="68858"/>
                    </a:lnTo>
                    <a:cubicBezTo>
                      <a:pt x="65080" y="66969"/>
                      <a:pt x="61646" y="60959"/>
                      <a:pt x="60101" y="57697"/>
                    </a:cubicBezTo>
                    <a:lnTo>
                      <a:pt x="60101" y="57697"/>
                    </a:lnTo>
                    <a:cubicBezTo>
                      <a:pt x="59242" y="54606"/>
                      <a:pt x="52373" y="42585"/>
                      <a:pt x="51858" y="42242"/>
                    </a:cubicBezTo>
                    <a:lnTo>
                      <a:pt x="51858" y="42242"/>
                    </a:lnTo>
                    <a:cubicBezTo>
                      <a:pt x="51343" y="42585"/>
                      <a:pt x="50313" y="43444"/>
                      <a:pt x="48080" y="43616"/>
                    </a:cubicBezTo>
                    <a:lnTo>
                      <a:pt x="48080" y="43616"/>
                    </a:lnTo>
                    <a:cubicBezTo>
                      <a:pt x="46878" y="43616"/>
                      <a:pt x="45848" y="43272"/>
                      <a:pt x="45333" y="42929"/>
                    </a:cubicBezTo>
                    <a:lnTo>
                      <a:pt x="45333" y="42929"/>
                    </a:lnTo>
                    <a:cubicBezTo>
                      <a:pt x="39323" y="41212"/>
                      <a:pt x="28848" y="35889"/>
                      <a:pt x="26101" y="31596"/>
                    </a:cubicBezTo>
                    <a:lnTo>
                      <a:pt x="26101" y="31596"/>
                    </a:lnTo>
                    <a:cubicBezTo>
                      <a:pt x="24383" y="27646"/>
                      <a:pt x="25757" y="26444"/>
                      <a:pt x="25242" y="25929"/>
                    </a:cubicBezTo>
                    <a:lnTo>
                      <a:pt x="25242" y="25929"/>
                    </a:lnTo>
                    <a:cubicBezTo>
                      <a:pt x="24040" y="24727"/>
                      <a:pt x="20262" y="20949"/>
                      <a:pt x="20262" y="20949"/>
                    </a:cubicBezTo>
                    <a:lnTo>
                      <a:pt x="20262" y="20949"/>
                    </a:lnTo>
                    <a:lnTo>
                      <a:pt x="21980" y="19232"/>
                    </a:lnTo>
                    <a:lnTo>
                      <a:pt x="19919" y="20606"/>
                    </a:lnTo>
                    <a:cubicBezTo>
                      <a:pt x="17343" y="16828"/>
                      <a:pt x="14939" y="13050"/>
                      <a:pt x="13050" y="9960"/>
                    </a:cubicBezTo>
                    <a:lnTo>
                      <a:pt x="13050" y="9960"/>
                    </a:lnTo>
                    <a:cubicBezTo>
                      <a:pt x="10646" y="8242"/>
                      <a:pt x="7384" y="6525"/>
                      <a:pt x="5495" y="5667"/>
                    </a:cubicBezTo>
                    <a:lnTo>
                      <a:pt x="5495" y="5667"/>
                    </a:lnTo>
                    <a:cubicBezTo>
                      <a:pt x="5495" y="5838"/>
                      <a:pt x="5495" y="5838"/>
                      <a:pt x="5495" y="6010"/>
                    </a:cubicBezTo>
                    <a:lnTo>
                      <a:pt x="5495" y="6010"/>
                    </a:lnTo>
                    <a:cubicBezTo>
                      <a:pt x="5151" y="7384"/>
                      <a:pt x="4979" y="9273"/>
                      <a:pt x="4979" y="10818"/>
                    </a:cubicBezTo>
                    <a:lnTo>
                      <a:pt x="4979" y="10818"/>
                    </a:lnTo>
                    <a:cubicBezTo>
                      <a:pt x="4979" y="12020"/>
                      <a:pt x="5151" y="13050"/>
                      <a:pt x="5151" y="13050"/>
                    </a:cubicBezTo>
                    <a:lnTo>
                      <a:pt x="5151" y="13050"/>
                    </a:lnTo>
                    <a:cubicBezTo>
                      <a:pt x="7899" y="17000"/>
                      <a:pt x="12879" y="25757"/>
                      <a:pt x="14424" y="31596"/>
                    </a:cubicBezTo>
                    <a:lnTo>
                      <a:pt x="14424" y="31596"/>
                    </a:lnTo>
                    <a:cubicBezTo>
                      <a:pt x="16141" y="37606"/>
                      <a:pt x="15282" y="37434"/>
                      <a:pt x="17172" y="37434"/>
                    </a:cubicBezTo>
                    <a:lnTo>
                      <a:pt x="17172" y="37434"/>
                    </a:lnTo>
                    <a:lnTo>
                      <a:pt x="17687" y="37434"/>
                    </a:lnTo>
                    <a:lnTo>
                      <a:pt x="18202" y="37777"/>
                    </a:lnTo>
                    <a:cubicBezTo>
                      <a:pt x="19575" y="38808"/>
                      <a:pt x="25929" y="38464"/>
                      <a:pt x="28333" y="44303"/>
                    </a:cubicBezTo>
                    <a:lnTo>
                      <a:pt x="28333" y="44303"/>
                    </a:lnTo>
                    <a:cubicBezTo>
                      <a:pt x="30050" y="48596"/>
                      <a:pt x="28676" y="47737"/>
                      <a:pt x="31081" y="48939"/>
                    </a:cubicBezTo>
                    <a:lnTo>
                      <a:pt x="31081" y="48939"/>
                    </a:lnTo>
                    <a:cubicBezTo>
                      <a:pt x="35373" y="49454"/>
                      <a:pt x="36576" y="51858"/>
                      <a:pt x="37262" y="51515"/>
                    </a:cubicBezTo>
                    <a:lnTo>
                      <a:pt x="37262" y="51515"/>
                    </a:lnTo>
                    <a:cubicBezTo>
                      <a:pt x="37949" y="51515"/>
                      <a:pt x="38292" y="51686"/>
                      <a:pt x="38464" y="51858"/>
                    </a:cubicBezTo>
                    <a:lnTo>
                      <a:pt x="38464" y="51858"/>
                    </a:lnTo>
                    <a:cubicBezTo>
                      <a:pt x="41212" y="52545"/>
                      <a:pt x="42929" y="54090"/>
                      <a:pt x="44131" y="55293"/>
                    </a:cubicBezTo>
                    <a:lnTo>
                      <a:pt x="44131" y="55293"/>
                    </a:lnTo>
                    <a:close/>
                    <a:moveTo>
                      <a:pt x="73494" y="70747"/>
                    </a:moveTo>
                    <a:cubicBezTo>
                      <a:pt x="73494" y="70747"/>
                      <a:pt x="73323" y="70747"/>
                      <a:pt x="73494" y="70747"/>
                    </a:cubicBezTo>
                    <a:lnTo>
                      <a:pt x="73494" y="70747"/>
                    </a:lnTo>
                    <a:cubicBezTo>
                      <a:pt x="73323" y="70747"/>
                      <a:pt x="73323" y="70747"/>
                      <a:pt x="73494" y="70747"/>
                    </a:cubicBezTo>
                    <a:lnTo>
                      <a:pt x="73494" y="707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" name="图形 7">
              <a:extLst>
                <a:ext uri="{FF2B5EF4-FFF2-40B4-BE49-F238E27FC236}">
                  <a16:creationId xmlns:a16="http://schemas.microsoft.com/office/drawing/2014/main" xmlns="" id="{F0FBD069-874C-48DD-8130-2A732BE2E8FA}"/>
                </a:ext>
              </a:extLst>
            </p:cNvPr>
            <p:cNvGrpSpPr/>
            <p:nvPr/>
          </p:nvGrpSpPr>
          <p:grpSpPr>
            <a:xfrm>
              <a:off x="5336319" y="4355782"/>
              <a:ext cx="13765" cy="20452"/>
              <a:chOff x="5336319" y="4355782"/>
              <a:chExt cx="13765" cy="20452"/>
            </a:xfrm>
            <a:solidFill>
              <a:srgbClr val="B4B4B4"/>
            </a:solidFill>
          </p:grpSpPr>
          <p:sp>
            <p:nvSpPr>
              <p:cNvPr id="3565" name="任意多边形: 形状 3564">
                <a:extLst>
                  <a:ext uri="{FF2B5EF4-FFF2-40B4-BE49-F238E27FC236}">
                    <a16:creationId xmlns:a16="http://schemas.microsoft.com/office/drawing/2014/main" xmlns="" id="{A48329D8-FD30-4B7D-96AD-23291DF8CEE0}"/>
                  </a:ext>
                </a:extLst>
              </p:cNvPr>
              <p:cNvSpPr/>
              <p:nvPr/>
            </p:nvSpPr>
            <p:spPr>
              <a:xfrm>
                <a:off x="5338914" y="4358489"/>
                <a:ext cx="8765" cy="15353"/>
              </a:xfrm>
              <a:custGeom>
                <a:avLst/>
                <a:gdLst>
                  <a:gd name="connsiteX0" fmla="*/ 3786 w 8765"/>
                  <a:gd name="connsiteY0" fmla="*/ 13968 h 15353"/>
                  <a:gd name="connsiteX1" fmla="*/ 8766 w 8765"/>
                  <a:gd name="connsiteY1" fmla="*/ 12766 h 15353"/>
                  <a:gd name="connsiteX2" fmla="*/ 7392 w 8765"/>
                  <a:gd name="connsiteY2" fmla="*/ 2634 h 15353"/>
                  <a:gd name="connsiteX3" fmla="*/ 2412 w 8765"/>
                  <a:gd name="connsiteY3" fmla="*/ 1433 h 15353"/>
                  <a:gd name="connsiteX4" fmla="*/ 8 w 8765"/>
                  <a:gd name="connsiteY4" fmla="*/ 11564 h 15353"/>
                  <a:gd name="connsiteX5" fmla="*/ 3786 w 8765"/>
                  <a:gd name="connsiteY5" fmla="*/ 13968 h 15353"/>
                  <a:gd name="connsiteX6" fmla="*/ 3786 w 8765"/>
                  <a:gd name="connsiteY6" fmla="*/ 13968 h 1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5" h="15353">
                    <a:moveTo>
                      <a:pt x="3786" y="13968"/>
                    </a:moveTo>
                    <a:cubicBezTo>
                      <a:pt x="7564" y="16543"/>
                      <a:pt x="8766" y="15170"/>
                      <a:pt x="8766" y="12766"/>
                    </a:cubicBezTo>
                    <a:cubicBezTo>
                      <a:pt x="7564" y="11564"/>
                      <a:pt x="7564" y="5210"/>
                      <a:pt x="7392" y="2634"/>
                    </a:cubicBezTo>
                    <a:cubicBezTo>
                      <a:pt x="7392" y="59"/>
                      <a:pt x="3615" y="-1143"/>
                      <a:pt x="2412" y="1433"/>
                    </a:cubicBezTo>
                    <a:cubicBezTo>
                      <a:pt x="2412" y="4008"/>
                      <a:pt x="-163" y="10362"/>
                      <a:pt x="8" y="11564"/>
                    </a:cubicBezTo>
                    <a:cubicBezTo>
                      <a:pt x="1210" y="12766"/>
                      <a:pt x="3786" y="13968"/>
                      <a:pt x="3786" y="13968"/>
                    </a:cubicBezTo>
                    <a:lnTo>
                      <a:pt x="3786" y="139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6" name="任意多边形: 形状 3565">
                <a:extLst>
                  <a:ext uri="{FF2B5EF4-FFF2-40B4-BE49-F238E27FC236}">
                    <a16:creationId xmlns:a16="http://schemas.microsoft.com/office/drawing/2014/main" xmlns="" id="{F7D59BB8-24F1-4FA8-9D09-F17C0944E26E}"/>
                  </a:ext>
                </a:extLst>
              </p:cNvPr>
              <p:cNvSpPr/>
              <p:nvPr/>
            </p:nvSpPr>
            <p:spPr>
              <a:xfrm>
                <a:off x="5336319" y="4355782"/>
                <a:ext cx="13765" cy="20452"/>
              </a:xfrm>
              <a:custGeom>
                <a:avLst/>
                <a:gdLst>
                  <a:gd name="connsiteX0" fmla="*/ 5008 w 13765"/>
                  <a:gd name="connsiteY0" fmla="*/ 18735 h 20452"/>
                  <a:gd name="connsiteX1" fmla="*/ 543 w 13765"/>
                  <a:gd name="connsiteY1" fmla="*/ 15473 h 20452"/>
                  <a:gd name="connsiteX2" fmla="*/ 543 w 13765"/>
                  <a:gd name="connsiteY2" fmla="*/ 15473 h 20452"/>
                  <a:gd name="connsiteX3" fmla="*/ 28 w 13765"/>
                  <a:gd name="connsiteY3" fmla="*/ 13927 h 20452"/>
                  <a:gd name="connsiteX4" fmla="*/ 28 w 13765"/>
                  <a:gd name="connsiteY4" fmla="*/ 13927 h 20452"/>
                  <a:gd name="connsiteX5" fmla="*/ 2603 w 13765"/>
                  <a:gd name="connsiteY5" fmla="*/ 3796 h 20452"/>
                  <a:gd name="connsiteX6" fmla="*/ 2603 w 13765"/>
                  <a:gd name="connsiteY6" fmla="*/ 3796 h 20452"/>
                  <a:gd name="connsiteX7" fmla="*/ 2775 w 13765"/>
                  <a:gd name="connsiteY7" fmla="*/ 2766 h 20452"/>
                  <a:gd name="connsiteX8" fmla="*/ 2775 w 13765"/>
                  <a:gd name="connsiteY8" fmla="*/ 2766 h 20452"/>
                  <a:gd name="connsiteX9" fmla="*/ 2775 w 13765"/>
                  <a:gd name="connsiteY9" fmla="*/ 2766 h 20452"/>
                  <a:gd name="connsiteX10" fmla="*/ 7240 w 13765"/>
                  <a:gd name="connsiteY10" fmla="*/ 19 h 20452"/>
                  <a:gd name="connsiteX11" fmla="*/ 7240 w 13765"/>
                  <a:gd name="connsiteY11" fmla="*/ 19 h 20452"/>
                  <a:gd name="connsiteX12" fmla="*/ 12563 w 13765"/>
                  <a:gd name="connsiteY12" fmla="*/ 5170 h 20452"/>
                  <a:gd name="connsiteX13" fmla="*/ 12563 w 13765"/>
                  <a:gd name="connsiteY13" fmla="*/ 5170 h 20452"/>
                  <a:gd name="connsiteX14" fmla="*/ 13078 w 13765"/>
                  <a:gd name="connsiteY14" fmla="*/ 13069 h 20452"/>
                  <a:gd name="connsiteX15" fmla="*/ 13078 w 13765"/>
                  <a:gd name="connsiteY15" fmla="*/ 13069 h 20452"/>
                  <a:gd name="connsiteX16" fmla="*/ 13078 w 13765"/>
                  <a:gd name="connsiteY16" fmla="*/ 13584 h 20452"/>
                  <a:gd name="connsiteX17" fmla="*/ 13078 w 13765"/>
                  <a:gd name="connsiteY17" fmla="*/ 13584 h 20452"/>
                  <a:gd name="connsiteX18" fmla="*/ 13078 w 13765"/>
                  <a:gd name="connsiteY18" fmla="*/ 13584 h 20452"/>
                  <a:gd name="connsiteX19" fmla="*/ 13593 w 13765"/>
                  <a:gd name="connsiteY19" fmla="*/ 14271 h 20452"/>
                  <a:gd name="connsiteX20" fmla="*/ 13593 w 13765"/>
                  <a:gd name="connsiteY20" fmla="*/ 14271 h 20452"/>
                  <a:gd name="connsiteX21" fmla="*/ 13765 w 13765"/>
                  <a:gd name="connsiteY21" fmla="*/ 14958 h 20452"/>
                  <a:gd name="connsiteX22" fmla="*/ 13765 w 13765"/>
                  <a:gd name="connsiteY22" fmla="*/ 14958 h 20452"/>
                  <a:gd name="connsiteX23" fmla="*/ 13765 w 13765"/>
                  <a:gd name="connsiteY23" fmla="*/ 15130 h 20452"/>
                  <a:gd name="connsiteX24" fmla="*/ 13765 w 13765"/>
                  <a:gd name="connsiteY24" fmla="*/ 15130 h 20452"/>
                  <a:gd name="connsiteX25" fmla="*/ 13765 w 13765"/>
                  <a:gd name="connsiteY25" fmla="*/ 15301 h 20452"/>
                  <a:gd name="connsiteX26" fmla="*/ 13765 w 13765"/>
                  <a:gd name="connsiteY26" fmla="*/ 15301 h 20452"/>
                  <a:gd name="connsiteX27" fmla="*/ 9644 w 13765"/>
                  <a:gd name="connsiteY27" fmla="*/ 20453 h 20452"/>
                  <a:gd name="connsiteX28" fmla="*/ 9644 w 13765"/>
                  <a:gd name="connsiteY28" fmla="*/ 20453 h 20452"/>
                  <a:gd name="connsiteX29" fmla="*/ 5008 w 13765"/>
                  <a:gd name="connsiteY29" fmla="*/ 18735 h 20452"/>
                  <a:gd name="connsiteX30" fmla="*/ 5008 w 13765"/>
                  <a:gd name="connsiteY30" fmla="*/ 18735 h 20452"/>
                  <a:gd name="connsiteX31" fmla="*/ 7411 w 13765"/>
                  <a:gd name="connsiteY31" fmla="*/ 14614 h 20452"/>
                  <a:gd name="connsiteX32" fmla="*/ 6381 w 13765"/>
                  <a:gd name="connsiteY32" fmla="*/ 16847 h 20452"/>
                  <a:gd name="connsiteX33" fmla="*/ 7755 w 13765"/>
                  <a:gd name="connsiteY33" fmla="*/ 14786 h 20452"/>
                  <a:gd name="connsiteX34" fmla="*/ 8613 w 13765"/>
                  <a:gd name="connsiteY34" fmla="*/ 15301 h 20452"/>
                  <a:gd name="connsiteX35" fmla="*/ 8613 w 13765"/>
                  <a:gd name="connsiteY35" fmla="*/ 15301 h 20452"/>
                  <a:gd name="connsiteX36" fmla="*/ 7583 w 13765"/>
                  <a:gd name="connsiteY36" fmla="*/ 5342 h 20452"/>
                  <a:gd name="connsiteX37" fmla="*/ 7583 w 13765"/>
                  <a:gd name="connsiteY37" fmla="*/ 5342 h 20452"/>
                  <a:gd name="connsiteX38" fmla="*/ 7240 w 13765"/>
                  <a:gd name="connsiteY38" fmla="*/ 5170 h 20452"/>
                  <a:gd name="connsiteX39" fmla="*/ 7240 w 13765"/>
                  <a:gd name="connsiteY39" fmla="*/ 5170 h 20452"/>
                  <a:gd name="connsiteX40" fmla="*/ 5008 w 13765"/>
                  <a:gd name="connsiteY40" fmla="*/ 13241 h 20452"/>
                  <a:gd name="connsiteX41" fmla="*/ 5008 w 13765"/>
                  <a:gd name="connsiteY41" fmla="*/ 13241 h 20452"/>
                  <a:gd name="connsiteX42" fmla="*/ 7411 w 13765"/>
                  <a:gd name="connsiteY42" fmla="*/ 14614 h 20452"/>
                  <a:gd name="connsiteX43" fmla="*/ 7411 w 13765"/>
                  <a:gd name="connsiteY43" fmla="*/ 14614 h 20452"/>
                  <a:gd name="connsiteX44" fmla="*/ 12906 w 13765"/>
                  <a:gd name="connsiteY44" fmla="*/ 13756 h 20452"/>
                  <a:gd name="connsiteX45" fmla="*/ 12906 w 13765"/>
                  <a:gd name="connsiteY45" fmla="*/ 13756 h 20452"/>
                  <a:gd name="connsiteX46" fmla="*/ 12906 w 13765"/>
                  <a:gd name="connsiteY46" fmla="*/ 13756 h 20452"/>
                  <a:gd name="connsiteX47" fmla="*/ 12906 w 13765"/>
                  <a:gd name="connsiteY47" fmla="*/ 13756 h 20452"/>
                  <a:gd name="connsiteX48" fmla="*/ 12906 w 13765"/>
                  <a:gd name="connsiteY48" fmla="*/ 13756 h 20452"/>
                  <a:gd name="connsiteX49" fmla="*/ 10503 w 13765"/>
                  <a:gd name="connsiteY49" fmla="*/ 13069 h 20452"/>
                  <a:gd name="connsiteX50" fmla="*/ 10674 w 13765"/>
                  <a:gd name="connsiteY50" fmla="*/ 13069 h 20452"/>
                  <a:gd name="connsiteX51" fmla="*/ 10674 w 13765"/>
                  <a:gd name="connsiteY51" fmla="*/ 13069 h 20452"/>
                  <a:gd name="connsiteX52" fmla="*/ 10503 w 13765"/>
                  <a:gd name="connsiteY52" fmla="*/ 13069 h 20452"/>
                  <a:gd name="connsiteX53" fmla="*/ 10503 w 13765"/>
                  <a:gd name="connsiteY53" fmla="*/ 13069 h 20452"/>
                  <a:gd name="connsiteX54" fmla="*/ 13765 w 13765"/>
                  <a:gd name="connsiteY54" fmla="*/ 15473 h 20452"/>
                  <a:gd name="connsiteX55" fmla="*/ 13765 w 13765"/>
                  <a:gd name="connsiteY55" fmla="*/ 15473 h 20452"/>
                  <a:gd name="connsiteX56" fmla="*/ 13765 w 13765"/>
                  <a:gd name="connsiteY56" fmla="*/ 15473 h 20452"/>
                  <a:gd name="connsiteX57" fmla="*/ 13765 w 13765"/>
                  <a:gd name="connsiteY57" fmla="*/ 15473 h 20452"/>
                  <a:gd name="connsiteX58" fmla="*/ 13765 w 13765"/>
                  <a:gd name="connsiteY58" fmla="*/ 15473 h 20452"/>
                  <a:gd name="connsiteX59" fmla="*/ 13765 w 13765"/>
                  <a:gd name="connsiteY59" fmla="*/ 15473 h 20452"/>
                  <a:gd name="connsiteX60" fmla="*/ 13765 w 13765"/>
                  <a:gd name="connsiteY60" fmla="*/ 15473 h 20452"/>
                  <a:gd name="connsiteX61" fmla="*/ 13765 w 13765"/>
                  <a:gd name="connsiteY61" fmla="*/ 15473 h 20452"/>
                  <a:gd name="connsiteX62" fmla="*/ 13421 w 13765"/>
                  <a:gd name="connsiteY62" fmla="*/ 14443 h 20452"/>
                  <a:gd name="connsiteX63" fmla="*/ 13593 w 13765"/>
                  <a:gd name="connsiteY63" fmla="*/ 15130 h 20452"/>
                  <a:gd name="connsiteX64" fmla="*/ 13593 w 13765"/>
                  <a:gd name="connsiteY64" fmla="*/ 15130 h 20452"/>
                  <a:gd name="connsiteX65" fmla="*/ 13421 w 13765"/>
                  <a:gd name="connsiteY65" fmla="*/ 14443 h 20452"/>
                  <a:gd name="connsiteX66" fmla="*/ 13421 w 13765"/>
                  <a:gd name="connsiteY66" fmla="*/ 14443 h 2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3765" h="20452">
                    <a:moveTo>
                      <a:pt x="5008" y="18735"/>
                    </a:moveTo>
                    <a:cubicBezTo>
                      <a:pt x="4492" y="18392"/>
                      <a:pt x="2260" y="17362"/>
                      <a:pt x="543" y="15473"/>
                    </a:cubicBezTo>
                    <a:lnTo>
                      <a:pt x="543" y="15473"/>
                    </a:lnTo>
                    <a:cubicBezTo>
                      <a:pt x="543" y="15473"/>
                      <a:pt x="-144" y="14099"/>
                      <a:pt x="28" y="13927"/>
                    </a:cubicBezTo>
                    <a:lnTo>
                      <a:pt x="28" y="13927"/>
                    </a:lnTo>
                    <a:cubicBezTo>
                      <a:pt x="199" y="11352"/>
                      <a:pt x="2603" y="5513"/>
                      <a:pt x="2603" y="3796"/>
                    </a:cubicBezTo>
                    <a:lnTo>
                      <a:pt x="2603" y="3796"/>
                    </a:lnTo>
                    <a:cubicBezTo>
                      <a:pt x="2603" y="3453"/>
                      <a:pt x="2603" y="3109"/>
                      <a:pt x="2775" y="2766"/>
                    </a:cubicBezTo>
                    <a:lnTo>
                      <a:pt x="2775" y="2766"/>
                    </a:lnTo>
                    <a:lnTo>
                      <a:pt x="2775" y="2766"/>
                    </a:lnTo>
                    <a:cubicBezTo>
                      <a:pt x="3633" y="877"/>
                      <a:pt x="5695" y="-153"/>
                      <a:pt x="7240" y="19"/>
                    </a:cubicBezTo>
                    <a:lnTo>
                      <a:pt x="7240" y="19"/>
                    </a:lnTo>
                    <a:cubicBezTo>
                      <a:pt x="9816" y="19"/>
                      <a:pt x="12391" y="1907"/>
                      <a:pt x="12563" y="5170"/>
                    </a:cubicBezTo>
                    <a:lnTo>
                      <a:pt x="12563" y="5170"/>
                    </a:lnTo>
                    <a:cubicBezTo>
                      <a:pt x="12563" y="7059"/>
                      <a:pt x="12563" y="11008"/>
                      <a:pt x="13078" y="13069"/>
                    </a:cubicBezTo>
                    <a:lnTo>
                      <a:pt x="13078" y="13069"/>
                    </a:lnTo>
                    <a:cubicBezTo>
                      <a:pt x="13078" y="13584"/>
                      <a:pt x="13078" y="13584"/>
                      <a:pt x="13078" y="13584"/>
                    </a:cubicBezTo>
                    <a:lnTo>
                      <a:pt x="13078" y="13584"/>
                    </a:lnTo>
                    <a:lnTo>
                      <a:pt x="13078" y="13584"/>
                    </a:lnTo>
                    <a:cubicBezTo>
                      <a:pt x="13250" y="13756"/>
                      <a:pt x="13421" y="13927"/>
                      <a:pt x="13593" y="14271"/>
                    </a:cubicBezTo>
                    <a:lnTo>
                      <a:pt x="13593" y="14271"/>
                    </a:lnTo>
                    <a:cubicBezTo>
                      <a:pt x="13765" y="14443"/>
                      <a:pt x="13765" y="14786"/>
                      <a:pt x="13765" y="14958"/>
                    </a:cubicBezTo>
                    <a:lnTo>
                      <a:pt x="13765" y="14958"/>
                    </a:lnTo>
                    <a:cubicBezTo>
                      <a:pt x="13765" y="14958"/>
                      <a:pt x="13765" y="14958"/>
                      <a:pt x="13765" y="15130"/>
                    </a:cubicBezTo>
                    <a:lnTo>
                      <a:pt x="13765" y="15130"/>
                    </a:lnTo>
                    <a:cubicBezTo>
                      <a:pt x="13765" y="15130"/>
                      <a:pt x="13765" y="15301"/>
                      <a:pt x="13765" y="15301"/>
                    </a:cubicBezTo>
                    <a:lnTo>
                      <a:pt x="13765" y="15301"/>
                    </a:lnTo>
                    <a:cubicBezTo>
                      <a:pt x="13765" y="17018"/>
                      <a:pt x="12906" y="20281"/>
                      <a:pt x="9644" y="20453"/>
                    </a:cubicBezTo>
                    <a:lnTo>
                      <a:pt x="9644" y="20453"/>
                    </a:lnTo>
                    <a:cubicBezTo>
                      <a:pt x="7926" y="20453"/>
                      <a:pt x="6725" y="19766"/>
                      <a:pt x="5008" y="18735"/>
                    </a:cubicBezTo>
                    <a:lnTo>
                      <a:pt x="5008" y="18735"/>
                    </a:lnTo>
                    <a:close/>
                    <a:moveTo>
                      <a:pt x="7411" y="14614"/>
                    </a:moveTo>
                    <a:lnTo>
                      <a:pt x="6381" y="16847"/>
                    </a:lnTo>
                    <a:lnTo>
                      <a:pt x="7755" y="14786"/>
                    </a:lnTo>
                    <a:cubicBezTo>
                      <a:pt x="8098" y="14958"/>
                      <a:pt x="8442" y="15301"/>
                      <a:pt x="8613" y="15301"/>
                    </a:cubicBezTo>
                    <a:lnTo>
                      <a:pt x="8613" y="15301"/>
                    </a:lnTo>
                    <a:cubicBezTo>
                      <a:pt x="7240" y="11867"/>
                      <a:pt x="7926" y="7746"/>
                      <a:pt x="7583" y="5342"/>
                    </a:cubicBezTo>
                    <a:lnTo>
                      <a:pt x="7583" y="5342"/>
                    </a:lnTo>
                    <a:cubicBezTo>
                      <a:pt x="7583" y="5342"/>
                      <a:pt x="7411" y="5170"/>
                      <a:pt x="7240" y="5170"/>
                    </a:cubicBezTo>
                    <a:lnTo>
                      <a:pt x="7240" y="5170"/>
                    </a:lnTo>
                    <a:cubicBezTo>
                      <a:pt x="6896" y="7746"/>
                      <a:pt x="5523" y="11523"/>
                      <a:pt x="5008" y="13241"/>
                    </a:cubicBezTo>
                    <a:lnTo>
                      <a:pt x="5008" y="13241"/>
                    </a:lnTo>
                    <a:cubicBezTo>
                      <a:pt x="6038" y="13927"/>
                      <a:pt x="7411" y="14614"/>
                      <a:pt x="7411" y="14614"/>
                    </a:cubicBezTo>
                    <a:lnTo>
                      <a:pt x="7411" y="14614"/>
                    </a:lnTo>
                    <a:close/>
                    <a:moveTo>
                      <a:pt x="12906" y="13756"/>
                    </a:moveTo>
                    <a:cubicBezTo>
                      <a:pt x="12906" y="13756"/>
                      <a:pt x="12906" y="13756"/>
                      <a:pt x="12906" y="13756"/>
                    </a:cubicBezTo>
                    <a:lnTo>
                      <a:pt x="12906" y="13756"/>
                    </a:lnTo>
                    <a:cubicBezTo>
                      <a:pt x="12906" y="13756"/>
                      <a:pt x="12906" y="13756"/>
                      <a:pt x="12906" y="13756"/>
                    </a:cubicBezTo>
                    <a:lnTo>
                      <a:pt x="12906" y="13756"/>
                    </a:lnTo>
                    <a:close/>
                    <a:moveTo>
                      <a:pt x="10503" y="13069"/>
                    </a:moveTo>
                    <a:cubicBezTo>
                      <a:pt x="10503" y="13069"/>
                      <a:pt x="10674" y="13069"/>
                      <a:pt x="10674" y="13069"/>
                    </a:cubicBezTo>
                    <a:lnTo>
                      <a:pt x="10674" y="13069"/>
                    </a:lnTo>
                    <a:cubicBezTo>
                      <a:pt x="10674" y="13069"/>
                      <a:pt x="10503" y="13069"/>
                      <a:pt x="10503" y="13069"/>
                    </a:cubicBezTo>
                    <a:lnTo>
                      <a:pt x="10503" y="13069"/>
                    </a:lnTo>
                    <a:close/>
                    <a:moveTo>
                      <a:pt x="13765" y="15473"/>
                    </a:moveTo>
                    <a:cubicBezTo>
                      <a:pt x="13765" y="15473"/>
                      <a:pt x="13765" y="15301"/>
                      <a:pt x="13765" y="15473"/>
                    </a:cubicBezTo>
                    <a:lnTo>
                      <a:pt x="13765" y="15473"/>
                    </a:lnTo>
                    <a:cubicBezTo>
                      <a:pt x="13765" y="15301"/>
                      <a:pt x="13765" y="15301"/>
                      <a:pt x="13765" y="15473"/>
                    </a:cubicBezTo>
                    <a:lnTo>
                      <a:pt x="13765" y="15473"/>
                    </a:lnTo>
                    <a:lnTo>
                      <a:pt x="13765" y="15473"/>
                    </a:lnTo>
                    <a:lnTo>
                      <a:pt x="13765" y="15473"/>
                    </a:lnTo>
                    <a:lnTo>
                      <a:pt x="13765" y="15473"/>
                    </a:lnTo>
                    <a:close/>
                    <a:moveTo>
                      <a:pt x="13421" y="14443"/>
                    </a:moveTo>
                    <a:cubicBezTo>
                      <a:pt x="13593" y="14786"/>
                      <a:pt x="13593" y="15130"/>
                      <a:pt x="13593" y="15130"/>
                    </a:cubicBezTo>
                    <a:lnTo>
                      <a:pt x="13593" y="15130"/>
                    </a:lnTo>
                    <a:cubicBezTo>
                      <a:pt x="13765" y="14958"/>
                      <a:pt x="13593" y="14614"/>
                      <a:pt x="13421" y="14443"/>
                    </a:cubicBezTo>
                    <a:lnTo>
                      <a:pt x="13421" y="144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" name="图形 7">
              <a:extLst>
                <a:ext uri="{FF2B5EF4-FFF2-40B4-BE49-F238E27FC236}">
                  <a16:creationId xmlns:a16="http://schemas.microsoft.com/office/drawing/2014/main" xmlns="" id="{77B068E8-80BD-4A81-8356-6B46B7D82801}"/>
                </a:ext>
              </a:extLst>
            </p:cNvPr>
            <p:cNvGrpSpPr/>
            <p:nvPr/>
          </p:nvGrpSpPr>
          <p:grpSpPr>
            <a:xfrm>
              <a:off x="5353690" y="4373316"/>
              <a:ext cx="16484" cy="16312"/>
              <a:chOff x="5353690" y="4373316"/>
              <a:chExt cx="16484" cy="16312"/>
            </a:xfrm>
            <a:solidFill>
              <a:srgbClr val="B4B4B4"/>
            </a:solidFill>
          </p:grpSpPr>
          <p:sp>
            <p:nvSpPr>
              <p:cNvPr id="3563" name="任意多边形: 形状 3562">
                <a:extLst>
                  <a:ext uri="{FF2B5EF4-FFF2-40B4-BE49-F238E27FC236}">
                    <a16:creationId xmlns:a16="http://schemas.microsoft.com/office/drawing/2014/main" xmlns="" id="{AC575144-3C62-4ECA-8F67-C4CF66E0F69B}"/>
                  </a:ext>
                </a:extLst>
              </p:cNvPr>
              <p:cNvSpPr/>
              <p:nvPr/>
            </p:nvSpPr>
            <p:spPr>
              <a:xfrm>
                <a:off x="5356313" y="4376024"/>
                <a:ext cx="11758" cy="11131"/>
              </a:xfrm>
              <a:custGeom>
                <a:avLst/>
                <a:gdLst>
                  <a:gd name="connsiteX0" fmla="*/ 4074 w 11758"/>
                  <a:gd name="connsiteY0" fmla="*/ 10342 h 11131"/>
                  <a:gd name="connsiteX1" fmla="*/ 11629 w 11758"/>
                  <a:gd name="connsiteY1" fmla="*/ 9140 h 11131"/>
                  <a:gd name="connsiteX2" fmla="*/ 9054 w 11758"/>
                  <a:gd name="connsiteY2" fmla="*/ 4160 h 11131"/>
                  <a:gd name="connsiteX3" fmla="*/ 7851 w 11758"/>
                  <a:gd name="connsiteY3" fmla="*/ 382 h 11131"/>
                  <a:gd name="connsiteX4" fmla="*/ 296 w 11758"/>
                  <a:gd name="connsiteY4" fmla="*/ 5534 h 11131"/>
                  <a:gd name="connsiteX5" fmla="*/ 4074 w 11758"/>
                  <a:gd name="connsiteY5" fmla="*/ 10342 h 11131"/>
                  <a:gd name="connsiteX6" fmla="*/ 4074 w 11758"/>
                  <a:gd name="connsiteY6" fmla="*/ 1034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8" h="11131">
                    <a:moveTo>
                      <a:pt x="4074" y="10342"/>
                    </a:moveTo>
                    <a:cubicBezTo>
                      <a:pt x="5276" y="11544"/>
                      <a:pt x="12831" y="11544"/>
                      <a:pt x="11629" y="9140"/>
                    </a:cubicBezTo>
                    <a:cubicBezTo>
                      <a:pt x="11629" y="7938"/>
                      <a:pt x="9054" y="6564"/>
                      <a:pt x="9054" y="4160"/>
                    </a:cubicBezTo>
                    <a:cubicBezTo>
                      <a:pt x="10256" y="1585"/>
                      <a:pt x="10256" y="-991"/>
                      <a:pt x="7851" y="382"/>
                    </a:cubicBezTo>
                    <a:cubicBezTo>
                      <a:pt x="4074" y="1585"/>
                      <a:pt x="1498" y="2958"/>
                      <a:pt x="296" y="5534"/>
                    </a:cubicBezTo>
                    <a:cubicBezTo>
                      <a:pt x="-1078" y="7938"/>
                      <a:pt x="2700" y="9140"/>
                      <a:pt x="4074" y="10342"/>
                    </a:cubicBezTo>
                    <a:lnTo>
                      <a:pt x="4074" y="103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4" name="任意多边形: 形状 3563">
                <a:extLst>
                  <a:ext uri="{FF2B5EF4-FFF2-40B4-BE49-F238E27FC236}">
                    <a16:creationId xmlns:a16="http://schemas.microsoft.com/office/drawing/2014/main" xmlns="" id="{3960E30C-DD06-49A0-BA4E-B0566D7B29A4}"/>
                  </a:ext>
                </a:extLst>
              </p:cNvPr>
              <p:cNvSpPr/>
              <p:nvPr/>
            </p:nvSpPr>
            <p:spPr>
              <a:xfrm>
                <a:off x="5353690" y="4373316"/>
                <a:ext cx="16484" cy="16312"/>
              </a:xfrm>
              <a:custGeom>
                <a:avLst/>
                <a:gdLst>
                  <a:gd name="connsiteX0" fmla="*/ 4808 w 16484"/>
                  <a:gd name="connsiteY0" fmla="*/ 14768 h 16312"/>
                  <a:gd name="connsiteX1" fmla="*/ 6525 w 16484"/>
                  <a:gd name="connsiteY1" fmla="*/ 13050 h 16312"/>
                  <a:gd name="connsiteX2" fmla="*/ 8242 w 16484"/>
                  <a:gd name="connsiteY2" fmla="*/ 11333 h 16312"/>
                  <a:gd name="connsiteX3" fmla="*/ 8414 w 16484"/>
                  <a:gd name="connsiteY3" fmla="*/ 11333 h 16312"/>
                  <a:gd name="connsiteX4" fmla="*/ 10131 w 16484"/>
                  <a:gd name="connsiteY4" fmla="*/ 11505 h 16312"/>
                  <a:gd name="connsiteX5" fmla="*/ 10131 w 16484"/>
                  <a:gd name="connsiteY5" fmla="*/ 11505 h 16312"/>
                  <a:gd name="connsiteX6" fmla="*/ 10818 w 16484"/>
                  <a:gd name="connsiteY6" fmla="*/ 11505 h 16312"/>
                  <a:gd name="connsiteX7" fmla="*/ 10818 w 16484"/>
                  <a:gd name="connsiteY7" fmla="*/ 11505 h 16312"/>
                  <a:gd name="connsiteX8" fmla="*/ 10646 w 16484"/>
                  <a:gd name="connsiteY8" fmla="*/ 11333 h 16312"/>
                  <a:gd name="connsiteX9" fmla="*/ 10646 w 16484"/>
                  <a:gd name="connsiteY9" fmla="*/ 11333 h 16312"/>
                  <a:gd name="connsiteX10" fmla="*/ 9101 w 16484"/>
                  <a:gd name="connsiteY10" fmla="*/ 5838 h 16312"/>
                  <a:gd name="connsiteX11" fmla="*/ 9101 w 16484"/>
                  <a:gd name="connsiteY11" fmla="*/ 5838 h 16312"/>
                  <a:gd name="connsiteX12" fmla="*/ 4636 w 16484"/>
                  <a:gd name="connsiteY12" fmla="*/ 9101 h 16312"/>
                  <a:gd name="connsiteX13" fmla="*/ 4636 w 16484"/>
                  <a:gd name="connsiteY13" fmla="*/ 9101 h 16312"/>
                  <a:gd name="connsiteX14" fmla="*/ 5151 w 16484"/>
                  <a:gd name="connsiteY14" fmla="*/ 9444 h 16312"/>
                  <a:gd name="connsiteX15" fmla="*/ 5151 w 16484"/>
                  <a:gd name="connsiteY15" fmla="*/ 9444 h 16312"/>
                  <a:gd name="connsiteX16" fmla="*/ 7899 w 16484"/>
                  <a:gd name="connsiteY16" fmla="*/ 11505 h 16312"/>
                  <a:gd name="connsiteX17" fmla="*/ 7899 w 16484"/>
                  <a:gd name="connsiteY17" fmla="*/ 11505 h 16312"/>
                  <a:gd name="connsiteX18" fmla="*/ 6182 w 16484"/>
                  <a:gd name="connsiteY18" fmla="*/ 13222 h 16312"/>
                  <a:gd name="connsiteX19" fmla="*/ 4808 w 16484"/>
                  <a:gd name="connsiteY19" fmla="*/ 14768 h 16312"/>
                  <a:gd name="connsiteX20" fmla="*/ 0 w 16484"/>
                  <a:gd name="connsiteY20" fmla="*/ 8929 h 16312"/>
                  <a:gd name="connsiteX21" fmla="*/ 0 w 16484"/>
                  <a:gd name="connsiteY21" fmla="*/ 8929 h 16312"/>
                  <a:gd name="connsiteX22" fmla="*/ 515 w 16484"/>
                  <a:gd name="connsiteY22" fmla="*/ 6869 h 16312"/>
                  <a:gd name="connsiteX23" fmla="*/ 515 w 16484"/>
                  <a:gd name="connsiteY23" fmla="*/ 6869 h 16312"/>
                  <a:gd name="connsiteX24" fmla="*/ 8929 w 16484"/>
                  <a:gd name="connsiteY24" fmla="*/ 687 h 16312"/>
                  <a:gd name="connsiteX25" fmla="*/ 8929 w 16484"/>
                  <a:gd name="connsiteY25" fmla="*/ 687 h 16312"/>
                  <a:gd name="connsiteX26" fmla="*/ 11333 w 16484"/>
                  <a:gd name="connsiteY26" fmla="*/ 0 h 16312"/>
                  <a:gd name="connsiteX27" fmla="*/ 11333 w 16484"/>
                  <a:gd name="connsiteY27" fmla="*/ 0 h 16312"/>
                  <a:gd name="connsiteX28" fmla="*/ 14767 w 16484"/>
                  <a:gd name="connsiteY28" fmla="*/ 3778 h 16312"/>
                  <a:gd name="connsiteX29" fmla="*/ 14767 w 16484"/>
                  <a:gd name="connsiteY29" fmla="*/ 3778 h 16312"/>
                  <a:gd name="connsiteX30" fmla="*/ 13909 w 16484"/>
                  <a:gd name="connsiteY30" fmla="*/ 6697 h 16312"/>
                  <a:gd name="connsiteX31" fmla="*/ 13909 w 16484"/>
                  <a:gd name="connsiteY31" fmla="*/ 6697 h 16312"/>
                  <a:gd name="connsiteX32" fmla="*/ 16141 w 16484"/>
                  <a:gd name="connsiteY32" fmla="*/ 10818 h 16312"/>
                  <a:gd name="connsiteX33" fmla="*/ 16141 w 16484"/>
                  <a:gd name="connsiteY33" fmla="*/ 10818 h 16312"/>
                  <a:gd name="connsiteX34" fmla="*/ 16485 w 16484"/>
                  <a:gd name="connsiteY34" fmla="*/ 12364 h 16312"/>
                  <a:gd name="connsiteX35" fmla="*/ 16485 w 16484"/>
                  <a:gd name="connsiteY35" fmla="*/ 12364 h 16312"/>
                  <a:gd name="connsiteX36" fmla="*/ 10131 w 16484"/>
                  <a:gd name="connsiteY36" fmla="*/ 16313 h 16312"/>
                  <a:gd name="connsiteX37" fmla="*/ 10131 w 16484"/>
                  <a:gd name="connsiteY37" fmla="*/ 16313 h 16312"/>
                  <a:gd name="connsiteX38" fmla="*/ 4808 w 16484"/>
                  <a:gd name="connsiteY38" fmla="*/ 14768 h 16312"/>
                  <a:gd name="connsiteX39" fmla="*/ 4808 w 16484"/>
                  <a:gd name="connsiteY39" fmla="*/ 14768 h 16312"/>
                  <a:gd name="connsiteX40" fmla="*/ 13050 w 16484"/>
                  <a:gd name="connsiteY40" fmla="*/ 12364 h 16312"/>
                  <a:gd name="connsiteX41" fmla="*/ 12535 w 16484"/>
                  <a:gd name="connsiteY41" fmla="*/ 12192 h 16312"/>
                  <a:gd name="connsiteX42" fmla="*/ 12535 w 16484"/>
                  <a:gd name="connsiteY42" fmla="*/ 12364 h 16312"/>
                  <a:gd name="connsiteX43" fmla="*/ 13050 w 16484"/>
                  <a:gd name="connsiteY43" fmla="*/ 12364 h 16312"/>
                  <a:gd name="connsiteX44" fmla="*/ 13050 w 16484"/>
                  <a:gd name="connsiteY44" fmla="*/ 12364 h 1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6484" h="16312">
                    <a:moveTo>
                      <a:pt x="4808" y="14768"/>
                    </a:moveTo>
                    <a:lnTo>
                      <a:pt x="6525" y="13050"/>
                    </a:lnTo>
                    <a:lnTo>
                      <a:pt x="8242" y="11333"/>
                    </a:lnTo>
                    <a:lnTo>
                      <a:pt x="8414" y="11333"/>
                    </a:lnTo>
                    <a:cubicBezTo>
                      <a:pt x="8929" y="11505"/>
                      <a:pt x="9616" y="11505"/>
                      <a:pt x="10131" y="11505"/>
                    </a:cubicBezTo>
                    <a:lnTo>
                      <a:pt x="10131" y="11505"/>
                    </a:lnTo>
                    <a:cubicBezTo>
                      <a:pt x="10474" y="11505"/>
                      <a:pt x="10646" y="11505"/>
                      <a:pt x="10818" y="11505"/>
                    </a:cubicBezTo>
                    <a:lnTo>
                      <a:pt x="10818" y="11505"/>
                    </a:lnTo>
                    <a:cubicBezTo>
                      <a:pt x="10818" y="11505"/>
                      <a:pt x="10818" y="11505"/>
                      <a:pt x="10646" y="11333"/>
                    </a:cubicBezTo>
                    <a:lnTo>
                      <a:pt x="10646" y="11333"/>
                    </a:lnTo>
                    <a:cubicBezTo>
                      <a:pt x="9959" y="10475"/>
                      <a:pt x="8929" y="8929"/>
                      <a:pt x="9101" y="5838"/>
                    </a:cubicBezTo>
                    <a:lnTo>
                      <a:pt x="9101" y="5838"/>
                    </a:lnTo>
                    <a:cubicBezTo>
                      <a:pt x="6525" y="6869"/>
                      <a:pt x="5323" y="7727"/>
                      <a:pt x="4636" y="9101"/>
                    </a:cubicBezTo>
                    <a:lnTo>
                      <a:pt x="4636" y="9101"/>
                    </a:lnTo>
                    <a:cubicBezTo>
                      <a:pt x="4808" y="9101"/>
                      <a:pt x="4636" y="9101"/>
                      <a:pt x="5151" y="9444"/>
                    </a:cubicBezTo>
                    <a:lnTo>
                      <a:pt x="5151" y="9444"/>
                    </a:lnTo>
                    <a:cubicBezTo>
                      <a:pt x="5838" y="9960"/>
                      <a:pt x="6869" y="10475"/>
                      <a:pt x="7899" y="11505"/>
                    </a:cubicBezTo>
                    <a:lnTo>
                      <a:pt x="7899" y="11505"/>
                    </a:lnTo>
                    <a:lnTo>
                      <a:pt x="6182" y="13222"/>
                    </a:lnTo>
                    <a:lnTo>
                      <a:pt x="4808" y="14768"/>
                    </a:lnTo>
                    <a:cubicBezTo>
                      <a:pt x="4636" y="14081"/>
                      <a:pt x="687" y="13565"/>
                      <a:pt x="0" y="8929"/>
                    </a:cubicBezTo>
                    <a:lnTo>
                      <a:pt x="0" y="8929"/>
                    </a:lnTo>
                    <a:cubicBezTo>
                      <a:pt x="0" y="8071"/>
                      <a:pt x="171" y="7384"/>
                      <a:pt x="515" y="6869"/>
                    </a:cubicBezTo>
                    <a:lnTo>
                      <a:pt x="515" y="6869"/>
                    </a:lnTo>
                    <a:cubicBezTo>
                      <a:pt x="2232" y="3262"/>
                      <a:pt x="5666" y="1889"/>
                      <a:pt x="8929" y="687"/>
                    </a:cubicBezTo>
                    <a:lnTo>
                      <a:pt x="8929" y="687"/>
                    </a:lnTo>
                    <a:cubicBezTo>
                      <a:pt x="9616" y="172"/>
                      <a:pt x="10474" y="0"/>
                      <a:pt x="11333" y="0"/>
                    </a:cubicBezTo>
                    <a:lnTo>
                      <a:pt x="11333" y="0"/>
                    </a:lnTo>
                    <a:cubicBezTo>
                      <a:pt x="13737" y="0"/>
                      <a:pt x="14767" y="2576"/>
                      <a:pt x="14767" y="3778"/>
                    </a:cubicBezTo>
                    <a:lnTo>
                      <a:pt x="14767" y="3778"/>
                    </a:lnTo>
                    <a:cubicBezTo>
                      <a:pt x="14767" y="5151"/>
                      <a:pt x="14424" y="6353"/>
                      <a:pt x="13909" y="6697"/>
                    </a:cubicBezTo>
                    <a:lnTo>
                      <a:pt x="13909" y="6697"/>
                    </a:lnTo>
                    <a:cubicBezTo>
                      <a:pt x="13566" y="7727"/>
                      <a:pt x="15454" y="7727"/>
                      <a:pt x="16141" y="10818"/>
                    </a:cubicBezTo>
                    <a:lnTo>
                      <a:pt x="16141" y="10818"/>
                    </a:lnTo>
                    <a:cubicBezTo>
                      <a:pt x="16313" y="11333"/>
                      <a:pt x="16485" y="11677"/>
                      <a:pt x="16485" y="12364"/>
                    </a:cubicBezTo>
                    <a:lnTo>
                      <a:pt x="16485" y="12364"/>
                    </a:lnTo>
                    <a:cubicBezTo>
                      <a:pt x="15454" y="16828"/>
                      <a:pt x="12192" y="16141"/>
                      <a:pt x="10131" y="16313"/>
                    </a:cubicBezTo>
                    <a:lnTo>
                      <a:pt x="10131" y="16313"/>
                    </a:lnTo>
                    <a:cubicBezTo>
                      <a:pt x="8414" y="16141"/>
                      <a:pt x="6869" y="16313"/>
                      <a:pt x="4808" y="14768"/>
                    </a:cubicBezTo>
                    <a:lnTo>
                      <a:pt x="4808" y="14768"/>
                    </a:lnTo>
                    <a:close/>
                    <a:moveTo>
                      <a:pt x="13050" y="12364"/>
                    </a:moveTo>
                    <a:lnTo>
                      <a:pt x="12535" y="12192"/>
                    </a:lnTo>
                    <a:lnTo>
                      <a:pt x="12535" y="12364"/>
                    </a:lnTo>
                    <a:lnTo>
                      <a:pt x="13050" y="12364"/>
                    </a:lnTo>
                    <a:lnTo>
                      <a:pt x="13050" y="123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" name="图形 7">
              <a:extLst>
                <a:ext uri="{FF2B5EF4-FFF2-40B4-BE49-F238E27FC236}">
                  <a16:creationId xmlns:a16="http://schemas.microsoft.com/office/drawing/2014/main" xmlns="" id="{1AD873E0-DCA6-4069-8A12-1A57B2A37CA2}"/>
                </a:ext>
              </a:extLst>
            </p:cNvPr>
            <p:cNvGrpSpPr/>
            <p:nvPr/>
          </p:nvGrpSpPr>
          <p:grpSpPr>
            <a:xfrm>
              <a:off x="5330942" y="4175499"/>
              <a:ext cx="20000" cy="31252"/>
              <a:chOff x="5330942" y="4175499"/>
              <a:chExt cx="20000" cy="31252"/>
            </a:xfrm>
            <a:solidFill>
              <a:srgbClr val="B4B4B4"/>
            </a:solidFill>
          </p:grpSpPr>
          <p:sp>
            <p:nvSpPr>
              <p:cNvPr id="3561" name="任意多边形: 形状 3560">
                <a:extLst>
                  <a:ext uri="{FF2B5EF4-FFF2-40B4-BE49-F238E27FC236}">
                    <a16:creationId xmlns:a16="http://schemas.microsoft.com/office/drawing/2014/main" xmlns="" id="{9D352BF2-E3E8-4E63-9BEE-0E39B8702598}"/>
                  </a:ext>
                </a:extLst>
              </p:cNvPr>
              <p:cNvSpPr/>
              <p:nvPr/>
            </p:nvSpPr>
            <p:spPr>
              <a:xfrm>
                <a:off x="5333084" y="4177852"/>
                <a:ext cx="15344" cy="26519"/>
              </a:xfrm>
              <a:custGeom>
                <a:avLst/>
                <a:gdLst>
                  <a:gd name="connsiteX0" fmla="*/ 8930 w 15344"/>
                  <a:gd name="connsiteY0" fmla="*/ 25809 h 26519"/>
                  <a:gd name="connsiteX1" fmla="*/ 15111 w 15344"/>
                  <a:gd name="connsiteY1" fmla="*/ 13102 h 26519"/>
                  <a:gd name="connsiteX2" fmla="*/ 11333 w 15344"/>
                  <a:gd name="connsiteY2" fmla="*/ 13102 h 26519"/>
                  <a:gd name="connsiteX3" fmla="*/ 6353 w 15344"/>
                  <a:gd name="connsiteY3" fmla="*/ 10526 h 26519"/>
                  <a:gd name="connsiteX4" fmla="*/ 3778 w 15344"/>
                  <a:gd name="connsiteY4" fmla="*/ 1597 h 26519"/>
                  <a:gd name="connsiteX5" fmla="*/ 0 w 15344"/>
                  <a:gd name="connsiteY5" fmla="*/ 4173 h 26519"/>
                  <a:gd name="connsiteX6" fmla="*/ 2576 w 15344"/>
                  <a:gd name="connsiteY6" fmla="*/ 23233 h 26519"/>
                  <a:gd name="connsiteX7" fmla="*/ 8930 w 15344"/>
                  <a:gd name="connsiteY7" fmla="*/ 25809 h 26519"/>
                  <a:gd name="connsiteX8" fmla="*/ 8930 w 15344"/>
                  <a:gd name="connsiteY8" fmla="*/ 25809 h 26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44" h="26519">
                    <a:moveTo>
                      <a:pt x="8930" y="25809"/>
                    </a:moveTo>
                    <a:cubicBezTo>
                      <a:pt x="11505" y="24435"/>
                      <a:pt x="15111" y="15677"/>
                      <a:pt x="15111" y="13102"/>
                    </a:cubicBezTo>
                    <a:cubicBezTo>
                      <a:pt x="16313" y="10526"/>
                      <a:pt x="12535" y="11900"/>
                      <a:pt x="11333" y="13102"/>
                    </a:cubicBezTo>
                    <a:cubicBezTo>
                      <a:pt x="10131" y="14475"/>
                      <a:pt x="6353" y="13102"/>
                      <a:pt x="6353" y="10526"/>
                    </a:cubicBezTo>
                    <a:cubicBezTo>
                      <a:pt x="5152" y="6748"/>
                      <a:pt x="4980" y="4173"/>
                      <a:pt x="3778" y="1597"/>
                    </a:cubicBezTo>
                    <a:cubicBezTo>
                      <a:pt x="3778" y="-2181"/>
                      <a:pt x="1202" y="1597"/>
                      <a:pt x="0" y="4173"/>
                    </a:cubicBezTo>
                    <a:cubicBezTo>
                      <a:pt x="0" y="6748"/>
                      <a:pt x="0" y="18081"/>
                      <a:pt x="2576" y="23233"/>
                    </a:cubicBezTo>
                    <a:cubicBezTo>
                      <a:pt x="5152" y="27011"/>
                      <a:pt x="7727" y="27011"/>
                      <a:pt x="8930" y="25809"/>
                    </a:cubicBezTo>
                    <a:lnTo>
                      <a:pt x="8930" y="258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2" name="任意多边形: 形状 3561">
                <a:extLst>
                  <a:ext uri="{FF2B5EF4-FFF2-40B4-BE49-F238E27FC236}">
                    <a16:creationId xmlns:a16="http://schemas.microsoft.com/office/drawing/2014/main" xmlns="" id="{EE7B71CE-E5CC-437E-B046-F70AC3397961}"/>
                  </a:ext>
                </a:extLst>
              </p:cNvPr>
              <p:cNvSpPr/>
              <p:nvPr/>
            </p:nvSpPr>
            <p:spPr>
              <a:xfrm>
                <a:off x="5330942" y="4175499"/>
                <a:ext cx="20000" cy="31252"/>
              </a:xfrm>
              <a:custGeom>
                <a:avLst/>
                <a:gdLst>
                  <a:gd name="connsiteX0" fmla="*/ 2657 w 20000"/>
                  <a:gd name="connsiteY0" fmla="*/ 26616 h 31252"/>
                  <a:gd name="connsiteX1" fmla="*/ 81 w 20000"/>
                  <a:gd name="connsiteY1" fmla="*/ 5495 h 31252"/>
                  <a:gd name="connsiteX2" fmla="*/ 81 w 20000"/>
                  <a:gd name="connsiteY2" fmla="*/ 5495 h 31252"/>
                  <a:gd name="connsiteX3" fmla="*/ 5404 w 20000"/>
                  <a:gd name="connsiteY3" fmla="*/ 0 h 31252"/>
                  <a:gd name="connsiteX4" fmla="*/ 5404 w 20000"/>
                  <a:gd name="connsiteY4" fmla="*/ 0 h 31252"/>
                  <a:gd name="connsiteX5" fmla="*/ 8152 w 20000"/>
                  <a:gd name="connsiteY5" fmla="*/ 2919 h 31252"/>
                  <a:gd name="connsiteX6" fmla="*/ 8152 w 20000"/>
                  <a:gd name="connsiteY6" fmla="*/ 2919 h 31252"/>
                  <a:gd name="connsiteX7" fmla="*/ 10899 w 20000"/>
                  <a:gd name="connsiteY7" fmla="*/ 12879 h 31252"/>
                  <a:gd name="connsiteX8" fmla="*/ 10899 w 20000"/>
                  <a:gd name="connsiteY8" fmla="*/ 12879 h 31252"/>
                  <a:gd name="connsiteX9" fmla="*/ 12101 w 20000"/>
                  <a:gd name="connsiteY9" fmla="*/ 13394 h 31252"/>
                  <a:gd name="connsiteX10" fmla="*/ 12101 w 20000"/>
                  <a:gd name="connsiteY10" fmla="*/ 13394 h 31252"/>
                  <a:gd name="connsiteX11" fmla="*/ 16737 w 20000"/>
                  <a:gd name="connsiteY11" fmla="*/ 11333 h 31252"/>
                  <a:gd name="connsiteX12" fmla="*/ 16737 w 20000"/>
                  <a:gd name="connsiteY12" fmla="*/ 11333 h 31252"/>
                  <a:gd name="connsiteX13" fmla="*/ 20000 w 20000"/>
                  <a:gd name="connsiteY13" fmla="*/ 14424 h 31252"/>
                  <a:gd name="connsiteX14" fmla="*/ 20000 w 20000"/>
                  <a:gd name="connsiteY14" fmla="*/ 14424 h 31252"/>
                  <a:gd name="connsiteX15" fmla="*/ 19657 w 20000"/>
                  <a:gd name="connsiteY15" fmla="*/ 16141 h 31252"/>
                  <a:gd name="connsiteX16" fmla="*/ 19657 w 20000"/>
                  <a:gd name="connsiteY16" fmla="*/ 16141 h 31252"/>
                  <a:gd name="connsiteX17" fmla="*/ 12788 w 20000"/>
                  <a:gd name="connsiteY17" fmla="*/ 29879 h 31252"/>
                  <a:gd name="connsiteX18" fmla="*/ 12788 w 20000"/>
                  <a:gd name="connsiteY18" fmla="*/ 29879 h 31252"/>
                  <a:gd name="connsiteX19" fmla="*/ 12788 w 20000"/>
                  <a:gd name="connsiteY19" fmla="*/ 29879 h 31252"/>
                  <a:gd name="connsiteX20" fmla="*/ 9354 w 20000"/>
                  <a:gd name="connsiteY20" fmla="*/ 31252 h 31252"/>
                  <a:gd name="connsiteX21" fmla="*/ 9354 w 20000"/>
                  <a:gd name="connsiteY21" fmla="*/ 31252 h 31252"/>
                  <a:gd name="connsiteX22" fmla="*/ 2657 w 20000"/>
                  <a:gd name="connsiteY22" fmla="*/ 26616 h 31252"/>
                  <a:gd name="connsiteX23" fmla="*/ 2657 w 20000"/>
                  <a:gd name="connsiteY23" fmla="*/ 26616 h 31252"/>
                  <a:gd name="connsiteX24" fmla="*/ 11071 w 20000"/>
                  <a:gd name="connsiteY24" fmla="*/ 28161 h 31252"/>
                  <a:gd name="connsiteX25" fmla="*/ 9869 w 20000"/>
                  <a:gd name="connsiteY25" fmla="*/ 25929 h 31252"/>
                  <a:gd name="connsiteX26" fmla="*/ 14162 w 20000"/>
                  <a:gd name="connsiteY26" fmla="*/ 17858 h 31252"/>
                  <a:gd name="connsiteX27" fmla="*/ 14162 w 20000"/>
                  <a:gd name="connsiteY27" fmla="*/ 17858 h 31252"/>
                  <a:gd name="connsiteX28" fmla="*/ 11929 w 20000"/>
                  <a:gd name="connsiteY28" fmla="*/ 18373 h 31252"/>
                  <a:gd name="connsiteX29" fmla="*/ 11929 w 20000"/>
                  <a:gd name="connsiteY29" fmla="*/ 18373 h 31252"/>
                  <a:gd name="connsiteX30" fmla="*/ 6091 w 20000"/>
                  <a:gd name="connsiteY30" fmla="*/ 13737 h 31252"/>
                  <a:gd name="connsiteX31" fmla="*/ 6091 w 20000"/>
                  <a:gd name="connsiteY31" fmla="*/ 13737 h 31252"/>
                  <a:gd name="connsiteX32" fmla="*/ 4546 w 20000"/>
                  <a:gd name="connsiteY32" fmla="*/ 7556 h 31252"/>
                  <a:gd name="connsiteX33" fmla="*/ 4546 w 20000"/>
                  <a:gd name="connsiteY33" fmla="*/ 7556 h 31252"/>
                  <a:gd name="connsiteX34" fmla="*/ 6778 w 20000"/>
                  <a:gd name="connsiteY34" fmla="*/ 24212 h 31252"/>
                  <a:gd name="connsiteX35" fmla="*/ 6778 w 20000"/>
                  <a:gd name="connsiteY35" fmla="*/ 24212 h 31252"/>
                  <a:gd name="connsiteX36" fmla="*/ 9182 w 20000"/>
                  <a:gd name="connsiteY36" fmla="*/ 26444 h 31252"/>
                  <a:gd name="connsiteX37" fmla="*/ 9182 w 20000"/>
                  <a:gd name="connsiteY37" fmla="*/ 26444 h 31252"/>
                  <a:gd name="connsiteX38" fmla="*/ 9354 w 20000"/>
                  <a:gd name="connsiteY38" fmla="*/ 26273 h 31252"/>
                  <a:gd name="connsiteX39" fmla="*/ 11071 w 20000"/>
                  <a:gd name="connsiteY39" fmla="*/ 28161 h 31252"/>
                  <a:gd name="connsiteX40" fmla="*/ 11071 w 20000"/>
                  <a:gd name="connsiteY40" fmla="*/ 28161 h 31252"/>
                  <a:gd name="connsiteX41" fmla="*/ 19828 w 20000"/>
                  <a:gd name="connsiteY41" fmla="*/ 15283 h 31252"/>
                  <a:gd name="connsiteX42" fmla="*/ 19657 w 20000"/>
                  <a:gd name="connsiteY42" fmla="*/ 15969 h 31252"/>
                  <a:gd name="connsiteX43" fmla="*/ 19657 w 20000"/>
                  <a:gd name="connsiteY43" fmla="*/ 15969 h 31252"/>
                  <a:gd name="connsiteX44" fmla="*/ 19828 w 20000"/>
                  <a:gd name="connsiteY44" fmla="*/ 15283 h 31252"/>
                  <a:gd name="connsiteX45" fmla="*/ 19828 w 20000"/>
                  <a:gd name="connsiteY45" fmla="*/ 15283 h 31252"/>
                  <a:gd name="connsiteX46" fmla="*/ 19828 w 20000"/>
                  <a:gd name="connsiteY46" fmla="*/ 15283 h 31252"/>
                  <a:gd name="connsiteX47" fmla="*/ 19828 w 20000"/>
                  <a:gd name="connsiteY47" fmla="*/ 15283 h 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000" h="31252">
                    <a:moveTo>
                      <a:pt x="2657" y="26616"/>
                    </a:moveTo>
                    <a:cubicBezTo>
                      <a:pt x="-262" y="20434"/>
                      <a:pt x="-91" y="9101"/>
                      <a:pt x="81" y="5495"/>
                    </a:cubicBezTo>
                    <a:lnTo>
                      <a:pt x="81" y="5495"/>
                    </a:lnTo>
                    <a:cubicBezTo>
                      <a:pt x="1626" y="3434"/>
                      <a:pt x="1283" y="1030"/>
                      <a:pt x="5404" y="0"/>
                    </a:cubicBezTo>
                    <a:lnTo>
                      <a:pt x="5404" y="0"/>
                    </a:lnTo>
                    <a:cubicBezTo>
                      <a:pt x="8667" y="687"/>
                      <a:pt x="8324" y="2919"/>
                      <a:pt x="8152" y="2919"/>
                    </a:cubicBezTo>
                    <a:lnTo>
                      <a:pt x="8152" y="2919"/>
                    </a:lnTo>
                    <a:cubicBezTo>
                      <a:pt x="9697" y="6182"/>
                      <a:pt x="9525" y="8586"/>
                      <a:pt x="10899" y="12879"/>
                    </a:cubicBezTo>
                    <a:lnTo>
                      <a:pt x="10899" y="12879"/>
                    </a:lnTo>
                    <a:cubicBezTo>
                      <a:pt x="10899" y="12879"/>
                      <a:pt x="11586" y="13394"/>
                      <a:pt x="12101" y="13394"/>
                    </a:cubicBezTo>
                    <a:lnTo>
                      <a:pt x="12101" y="13394"/>
                    </a:lnTo>
                    <a:cubicBezTo>
                      <a:pt x="13475" y="12192"/>
                      <a:pt x="14849" y="11505"/>
                      <a:pt x="16737" y="11333"/>
                    </a:cubicBezTo>
                    <a:lnTo>
                      <a:pt x="16737" y="11333"/>
                    </a:lnTo>
                    <a:cubicBezTo>
                      <a:pt x="17768" y="11333"/>
                      <a:pt x="20000" y="12364"/>
                      <a:pt x="20000" y="14424"/>
                    </a:cubicBezTo>
                    <a:lnTo>
                      <a:pt x="20000" y="14424"/>
                    </a:lnTo>
                    <a:cubicBezTo>
                      <a:pt x="20000" y="15111"/>
                      <a:pt x="19828" y="15626"/>
                      <a:pt x="19657" y="16141"/>
                    </a:cubicBezTo>
                    <a:lnTo>
                      <a:pt x="19657" y="16141"/>
                    </a:lnTo>
                    <a:cubicBezTo>
                      <a:pt x="18970" y="20262"/>
                      <a:pt x="16394" y="26959"/>
                      <a:pt x="12788" y="29879"/>
                    </a:cubicBezTo>
                    <a:lnTo>
                      <a:pt x="12788" y="29879"/>
                    </a:lnTo>
                    <a:lnTo>
                      <a:pt x="12788" y="29879"/>
                    </a:lnTo>
                    <a:cubicBezTo>
                      <a:pt x="11929" y="30565"/>
                      <a:pt x="10727" y="31252"/>
                      <a:pt x="9354" y="31252"/>
                    </a:cubicBezTo>
                    <a:lnTo>
                      <a:pt x="9354" y="31252"/>
                    </a:lnTo>
                    <a:cubicBezTo>
                      <a:pt x="6778" y="31252"/>
                      <a:pt x="4546" y="29707"/>
                      <a:pt x="2657" y="26616"/>
                    </a:cubicBezTo>
                    <a:lnTo>
                      <a:pt x="2657" y="26616"/>
                    </a:lnTo>
                    <a:close/>
                    <a:moveTo>
                      <a:pt x="11071" y="28161"/>
                    </a:moveTo>
                    <a:lnTo>
                      <a:pt x="9869" y="25929"/>
                    </a:lnTo>
                    <a:cubicBezTo>
                      <a:pt x="10384" y="25929"/>
                      <a:pt x="12960" y="20949"/>
                      <a:pt x="14162" y="17858"/>
                    </a:cubicBezTo>
                    <a:lnTo>
                      <a:pt x="14162" y="17858"/>
                    </a:lnTo>
                    <a:cubicBezTo>
                      <a:pt x="13475" y="18202"/>
                      <a:pt x="12616" y="18373"/>
                      <a:pt x="11929" y="18373"/>
                    </a:cubicBezTo>
                    <a:lnTo>
                      <a:pt x="11929" y="18373"/>
                    </a:lnTo>
                    <a:cubicBezTo>
                      <a:pt x="9354" y="18202"/>
                      <a:pt x="6091" y="16828"/>
                      <a:pt x="6091" y="13737"/>
                    </a:cubicBezTo>
                    <a:lnTo>
                      <a:pt x="6091" y="13737"/>
                    </a:lnTo>
                    <a:cubicBezTo>
                      <a:pt x="5232" y="11333"/>
                      <a:pt x="4889" y="9444"/>
                      <a:pt x="4546" y="7556"/>
                    </a:cubicBezTo>
                    <a:lnTo>
                      <a:pt x="4546" y="7556"/>
                    </a:lnTo>
                    <a:cubicBezTo>
                      <a:pt x="4546" y="11161"/>
                      <a:pt x="4889" y="20949"/>
                      <a:pt x="6778" y="24212"/>
                    </a:cubicBezTo>
                    <a:lnTo>
                      <a:pt x="6778" y="24212"/>
                    </a:lnTo>
                    <a:cubicBezTo>
                      <a:pt x="8152" y="26273"/>
                      <a:pt x="9010" y="26444"/>
                      <a:pt x="9182" y="26444"/>
                    </a:cubicBezTo>
                    <a:lnTo>
                      <a:pt x="9182" y="26444"/>
                    </a:lnTo>
                    <a:lnTo>
                      <a:pt x="9354" y="26273"/>
                    </a:lnTo>
                    <a:lnTo>
                      <a:pt x="11071" y="28161"/>
                    </a:lnTo>
                    <a:lnTo>
                      <a:pt x="11071" y="28161"/>
                    </a:lnTo>
                    <a:close/>
                    <a:moveTo>
                      <a:pt x="19828" y="15283"/>
                    </a:moveTo>
                    <a:cubicBezTo>
                      <a:pt x="19828" y="15454"/>
                      <a:pt x="19828" y="15626"/>
                      <a:pt x="19657" y="15969"/>
                    </a:cubicBezTo>
                    <a:lnTo>
                      <a:pt x="19657" y="15969"/>
                    </a:lnTo>
                    <a:cubicBezTo>
                      <a:pt x="19828" y="15626"/>
                      <a:pt x="19828" y="15454"/>
                      <a:pt x="19828" y="15283"/>
                    </a:cubicBezTo>
                    <a:lnTo>
                      <a:pt x="19828" y="15283"/>
                    </a:lnTo>
                    <a:lnTo>
                      <a:pt x="19828" y="15283"/>
                    </a:lnTo>
                    <a:lnTo>
                      <a:pt x="19828" y="152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" name="图形 7">
              <a:extLst>
                <a:ext uri="{FF2B5EF4-FFF2-40B4-BE49-F238E27FC236}">
                  <a16:creationId xmlns:a16="http://schemas.microsoft.com/office/drawing/2014/main" xmlns="" id="{E039D2D4-36F0-41DD-AF34-647FF7C05468}"/>
                </a:ext>
              </a:extLst>
            </p:cNvPr>
            <p:cNvGrpSpPr/>
            <p:nvPr/>
          </p:nvGrpSpPr>
          <p:grpSpPr>
            <a:xfrm>
              <a:off x="5346822" y="4210682"/>
              <a:ext cx="20434" cy="22685"/>
              <a:chOff x="5346822" y="4210682"/>
              <a:chExt cx="20434" cy="22685"/>
            </a:xfrm>
            <a:solidFill>
              <a:srgbClr val="B4B4B4"/>
            </a:solidFill>
          </p:grpSpPr>
          <p:sp>
            <p:nvSpPr>
              <p:cNvPr id="3559" name="任意多边形: 形状 3558">
                <a:extLst>
                  <a:ext uri="{FF2B5EF4-FFF2-40B4-BE49-F238E27FC236}">
                    <a16:creationId xmlns:a16="http://schemas.microsoft.com/office/drawing/2014/main" xmlns="" id="{54A128EF-8C35-41F8-BA9E-CD3F8234E17C}"/>
                  </a:ext>
                </a:extLst>
              </p:cNvPr>
              <p:cNvSpPr/>
              <p:nvPr/>
            </p:nvSpPr>
            <p:spPr>
              <a:xfrm>
                <a:off x="5349454" y="4212918"/>
                <a:ext cx="15550" cy="17822"/>
              </a:xfrm>
              <a:custGeom>
                <a:avLst/>
                <a:gdLst>
                  <a:gd name="connsiteX0" fmla="*/ 4064 w 15550"/>
                  <a:gd name="connsiteY0" fmla="*/ 9631 h 17822"/>
                  <a:gd name="connsiteX1" fmla="*/ 286 w 15550"/>
                  <a:gd name="connsiteY1" fmla="*/ 702 h 17822"/>
                  <a:gd name="connsiteX2" fmla="*/ 7842 w 15550"/>
                  <a:gd name="connsiteY2" fmla="*/ 5854 h 17822"/>
                  <a:gd name="connsiteX3" fmla="*/ 15397 w 15550"/>
                  <a:gd name="connsiteY3" fmla="*/ 15985 h 17822"/>
                  <a:gd name="connsiteX4" fmla="*/ 7842 w 15550"/>
                  <a:gd name="connsiteY4" fmla="*/ 17359 h 17822"/>
                  <a:gd name="connsiteX5" fmla="*/ 4064 w 15550"/>
                  <a:gd name="connsiteY5" fmla="*/ 9631 h 17822"/>
                  <a:gd name="connsiteX6" fmla="*/ 4064 w 15550"/>
                  <a:gd name="connsiteY6" fmla="*/ 9631 h 1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0" h="17822">
                    <a:moveTo>
                      <a:pt x="4064" y="9631"/>
                    </a:moveTo>
                    <a:cubicBezTo>
                      <a:pt x="2862" y="7055"/>
                      <a:pt x="-1087" y="2076"/>
                      <a:pt x="286" y="702"/>
                    </a:cubicBezTo>
                    <a:cubicBezTo>
                      <a:pt x="1488" y="-1874"/>
                      <a:pt x="6640" y="3278"/>
                      <a:pt x="7842" y="5854"/>
                    </a:cubicBezTo>
                    <a:cubicBezTo>
                      <a:pt x="10418" y="9631"/>
                      <a:pt x="16600" y="13409"/>
                      <a:pt x="15397" y="15985"/>
                    </a:cubicBezTo>
                    <a:cubicBezTo>
                      <a:pt x="14195" y="17187"/>
                      <a:pt x="10418" y="18560"/>
                      <a:pt x="7842" y="17359"/>
                    </a:cubicBezTo>
                    <a:cubicBezTo>
                      <a:pt x="5266" y="15985"/>
                      <a:pt x="5266" y="13581"/>
                      <a:pt x="4064" y="9631"/>
                    </a:cubicBezTo>
                    <a:lnTo>
                      <a:pt x="4064" y="96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0" name="任意多边形: 形状 3559">
                <a:extLst>
                  <a:ext uri="{FF2B5EF4-FFF2-40B4-BE49-F238E27FC236}">
                    <a16:creationId xmlns:a16="http://schemas.microsoft.com/office/drawing/2014/main" xmlns="" id="{DE9635F1-FB69-420B-8D4A-AA0A2B648AF7}"/>
                  </a:ext>
                </a:extLst>
              </p:cNvPr>
              <p:cNvSpPr/>
              <p:nvPr/>
            </p:nvSpPr>
            <p:spPr>
              <a:xfrm>
                <a:off x="5346822" y="4210682"/>
                <a:ext cx="20434" cy="22685"/>
              </a:xfrm>
              <a:custGeom>
                <a:avLst/>
                <a:gdLst>
                  <a:gd name="connsiteX0" fmla="*/ 9272 w 20434"/>
                  <a:gd name="connsiteY0" fmla="*/ 21655 h 22685"/>
                  <a:gd name="connsiteX1" fmla="*/ 4293 w 20434"/>
                  <a:gd name="connsiteY1" fmla="*/ 12726 h 22685"/>
                  <a:gd name="connsiteX2" fmla="*/ 4293 w 20434"/>
                  <a:gd name="connsiteY2" fmla="*/ 12726 h 22685"/>
                  <a:gd name="connsiteX3" fmla="*/ 0 w 20434"/>
                  <a:gd name="connsiteY3" fmla="*/ 3797 h 22685"/>
                  <a:gd name="connsiteX4" fmla="*/ 0 w 20434"/>
                  <a:gd name="connsiteY4" fmla="*/ 3797 h 22685"/>
                  <a:gd name="connsiteX5" fmla="*/ 515 w 20434"/>
                  <a:gd name="connsiteY5" fmla="*/ 2079 h 22685"/>
                  <a:gd name="connsiteX6" fmla="*/ 515 w 20434"/>
                  <a:gd name="connsiteY6" fmla="*/ 2079 h 22685"/>
                  <a:gd name="connsiteX7" fmla="*/ 3778 w 20434"/>
                  <a:gd name="connsiteY7" fmla="*/ 19 h 22685"/>
                  <a:gd name="connsiteX8" fmla="*/ 3778 w 20434"/>
                  <a:gd name="connsiteY8" fmla="*/ 19 h 22685"/>
                  <a:gd name="connsiteX9" fmla="*/ 12364 w 20434"/>
                  <a:gd name="connsiteY9" fmla="*/ 6887 h 22685"/>
                  <a:gd name="connsiteX10" fmla="*/ 12364 w 20434"/>
                  <a:gd name="connsiteY10" fmla="*/ 6887 h 22685"/>
                  <a:gd name="connsiteX11" fmla="*/ 20434 w 20434"/>
                  <a:gd name="connsiteY11" fmla="*/ 17706 h 22685"/>
                  <a:gd name="connsiteX12" fmla="*/ 20434 w 20434"/>
                  <a:gd name="connsiteY12" fmla="*/ 17706 h 22685"/>
                  <a:gd name="connsiteX13" fmla="*/ 19575 w 20434"/>
                  <a:gd name="connsiteY13" fmla="*/ 20110 h 22685"/>
                  <a:gd name="connsiteX14" fmla="*/ 19575 w 20434"/>
                  <a:gd name="connsiteY14" fmla="*/ 20110 h 22685"/>
                  <a:gd name="connsiteX15" fmla="*/ 12707 w 20434"/>
                  <a:gd name="connsiteY15" fmla="*/ 22685 h 22685"/>
                  <a:gd name="connsiteX16" fmla="*/ 12707 w 20434"/>
                  <a:gd name="connsiteY16" fmla="*/ 22685 h 22685"/>
                  <a:gd name="connsiteX17" fmla="*/ 9272 w 20434"/>
                  <a:gd name="connsiteY17" fmla="*/ 21655 h 22685"/>
                  <a:gd name="connsiteX18" fmla="*/ 9272 w 20434"/>
                  <a:gd name="connsiteY18" fmla="*/ 21655 h 22685"/>
                  <a:gd name="connsiteX19" fmla="*/ 11505 w 20434"/>
                  <a:gd name="connsiteY19" fmla="*/ 17362 h 22685"/>
                  <a:gd name="connsiteX20" fmla="*/ 12879 w 20434"/>
                  <a:gd name="connsiteY20" fmla="*/ 17706 h 22685"/>
                  <a:gd name="connsiteX21" fmla="*/ 12879 w 20434"/>
                  <a:gd name="connsiteY21" fmla="*/ 17706 h 22685"/>
                  <a:gd name="connsiteX22" fmla="*/ 14424 w 20434"/>
                  <a:gd name="connsiteY22" fmla="*/ 17534 h 22685"/>
                  <a:gd name="connsiteX23" fmla="*/ 14424 w 20434"/>
                  <a:gd name="connsiteY23" fmla="*/ 17534 h 22685"/>
                  <a:gd name="connsiteX24" fmla="*/ 15454 w 20434"/>
                  <a:gd name="connsiteY24" fmla="*/ 17362 h 22685"/>
                  <a:gd name="connsiteX25" fmla="*/ 15454 w 20434"/>
                  <a:gd name="connsiteY25" fmla="*/ 17362 h 22685"/>
                  <a:gd name="connsiteX26" fmla="*/ 13394 w 20434"/>
                  <a:gd name="connsiteY26" fmla="*/ 15130 h 22685"/>
                  <a:gd name="connsiteX27" fmla="*/ 13394 w 20434"/>
                  <a:gd name="connsiteY27" fmla="*/ 15130 h 22685"/>
                  <a:gd name="connsiteX28" fmla="*/ 8242 w 20434"/>
                  <a:gd name="connsiteY28" fmla="*/ 9463 h 22685"/>
                  <a:gd name="connsiteX29" fmla="*/ 8242 w 20434"/>
                  <a:gd name="connsiteY29" fmla="*/ 9463 h 22685"/>
                  <a:gd name="connsiteX30" fmla="*/ 6525 w 20434"/>
                  <a:gd name="connsiteY30" fmla="*/ 7231 h 22685"/>
                  <a:gd name="connsiteX31" fmla="*/ 6525 w 20434"/>
                  <a:gd name="connsiteY31" fmla="*/ 7231 h 22685"/>
                  <a:gd name="connsiteX32" fmla="*/ 8757 w 20434"/>
                  <a:gd name="connsiteY32" fmla="*/ 11180 h 22685"/>
                  <a:gd name="connsiteX33" fmla="*/ 8757 w 20434"/>
                  <a:gd name="connsiteY33" fmla="*/ 11180 h 22685"/>
                  <a:gd name="connsiteX34" fmla="*/ 6525 w 20434"/>
                  <a:gd name="connsiteY34" fmla="*/ 12211 h 22685"/>
                  <a:gd name="connsiteX35" fmla="*/ 8757 w 20434"/>
                  <a:gd name="connsiteY35" fmla="*/ 11524 h 22685"/>
                  <a:gd name="connsiteX36" fmla="*/ 11505 w 20434"/>
                  <a:gd name="connsiteY36" fmla="*/ 17362 h 22685"/>
                  <a:gd name="connsiteX37" fmla="*/ 11505 w 20434"/>
                  <a:gd name="connsiteY37" fmla="*/ 17362 h 22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0434" h="22685">
                    <a:moveTo>
                      <a:pt x="9272" y="21655"/>
                    </a:moveTo>
                    <a:cubicBezTo>
                      <a:pt x="5323" y="19423"/>
                      <a:pt x="5495" y="15988"/>
                      <a:pt x="4293" y="12726"/>
                    </a:cubicBezTo>
                    <a:lnTo>
                      <a:pt x="4293" y="12726"/>
                    </a:lnTo>
                    <a:cubicBezTo>
                      <a:pt x="3263" y="10665"/>
                      <a:pt x="343" y="7231"/>
                      <a:pt x="0" y="3797"/>
                    </a:cubicBezTo>
                    <a:lnTo>
                      <a:pt x="0" y="3797"/>
                    </a:lnTo>
                    <a:cubicBezTo>
                      <a:pt x="0" y="3281"/>
                      <a:pt x="171" y="2079"/>
                      <a:pt x="515" y="2079"/>
                    </a:cubicBezTo>
                    <a:lnTo>
                      <a:pt x="515" y="2079"/>
                    </a:lnTo>
                    <a:cubicBezTo>
                      <a:pt x="1030" y="877"/>
                      <a:pt x="2576" y="-153"/>
                      <a:pt x="3778" y="19"/>
                    </a:cubicBezTo>
                    <a:lnTo>
                      <a:pt x="3778" y="19"/>
                    </a:lnTo>
                    <a:cubicBezTo>
                      <a:pt x="8071" y="534"/>
                      <a:pt x="10646" y="4312"/>
                      <a:pt x="12364" y="6887"/>
                    </a:cubicBezTo>
                    <a:lnTo>
                      <a:pt x="12364" y="6887"/>
                    </a:lnTo>
                    <a:cubicBezTo>
                      <a:pt x="14080" y="10150"/>
                      <a:pt x="19747" y="12382"/>
                      <a:pt x="20434" y="17706"/>
                    </a:cubicBezTo>
                    <a:lnTo>
                      <a:pt x="20434" y="17706"/>
                    </a:lnTo>
                    <a:cubicBezTo>
                      <a:pt x="20434" y="18392"/>
                      <a:pt x="20262" y="18907"/>
                      <a:pt x="19575" y="20110"/>
                    </a:cubicBezTo>
                    <a:lnTo>
                      <a:pt x="19575" y="20110"/>
                    </a:lnTo>
                    <a:cubicBezTo>
                      <a:pt x="17858" y="21655"/>
                      <a:pt x="15454" y="22514"/>
                      <a:pt x="12707" y="22685"/>
                    </a:cubicBezTo>
                    <a:lnTo>
                      <a:pt x="12707" y="22685"/>
                    </a:lnTo>
                    <a:cubicBezTo>
                      <a:pt x="11677" y="22514"/>
                      <a:pt x="10474" y="22342"/>
                      <a:pt x="9272" y="21655"/>
                    </a:cubicBezTo>
                    <a:lnTo>
                      <a:pt x="9272" y="21655"/>
                    </a:lnTo>
                    <a:close/>
                    <a:moveTo>
                      <a:pt x="11505" y="17362"/>
                    </a:moveTo>
                    <a:cubicBezTo>
                      <a:pt x="11848" y="17534"/>
                      <a:pt x="12364" y="17706"/>
                      <a:pt x="12879" y="17706"/>
                    </a:cubicBezTo>
                    <a:lnTo>
                      <a:pt x="12879" y="17706"/>
                    </a:lnTo>
                    <a:cubicBezTo>
                      <a:pt x="13394" y="17706"/>
                      <a:pt x="13909" y="17534"/>
                      <a:pt x="14424" y="17534"/>
                    </a:cubicBezTo>
                    <a:lnTo>
                      <a:pt x="14424" y="17534"/>
                    </a:lnTo>
                    <a:cubicBezTo>
                      <a:pt x="14767" y="17534"/>
                      <a:pt x="15111" y="17362"/>
                      <a:pt x="15454" y="17362"/>
                    </a:cubicBezTo>
                    <a:lnTo>
                      <a:pt x="15454" y="17362"/>
                    </a:lnTo>
                    <a:cubicBezTo>
                      <a:pt x="15111" y="16847"/>
                      <a:pt x="14595" y="16160"/>
                      <a:pt x="13394" y="15130"/>
                    </a:cubicBezTo>
                    <a:lnTo>
                      <a:pt x="13394" y="15130"/>
                    </a:lnTo>
                    <a:cubicBezTo>
                      <a:pt x="11848" y="13584"/>
                      <a:pt x="9787" y="11695"/>
                      <a:pt x="8242" y="9463"/>
                    </a:cubicBezTo>
                    <a:lnTo>
                      <a:pt x="8242" y="9463"/>
                    </a:lnTo>
                    <a:cubicBezTo>
                      <a:pt x="8071" y="8948"/>
                      <a:pt x="7384" y="8089"/>
                      <a:pt x="6525" y="7231"/>
                    </a:cubicBezTo>
                    <a:lnTo>
                      <a:pt x="6525" y="7231"/>
                    </a:lnTo>
                    <a:cubicBezTo>
                      <a:pt x="7384" y="8605"/>
                      <a:pt x="8242" y="10150"/>
                      <a:pt x="8757" y="11180"/>
                    </a:cubicBezTo>
                    <a:lnTo>
                      <a:pt x="8757" y="11180"/>
                    </a:lnTo>
                    <a:lnTo>
                      <a:pt x="6525" y="12211"/>
                    </a:lnTo>
                    <a:lnTo>
                      <a:pt x="8757" y="11524"/>
                    </a:lnTo>
                    <a:cubicBezTo>
                      <a:pt x="10303" y="15473"/>
                      <a:pt x="10474" y="17019"/>
                      <a:pt x="11505" y="17362"/>
                    </a:cubicBezTo>
                    <a:lnTo>
                      <a:pt x="11505" y="173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7">
              <a:extLst>
                <a:ext uri="{FF2B5EF4-FFF2-40B4-BE49-F238E27FC236}">
                  <a16:creationId xmlns:a16="http://schemas.microsoft.com/office/drawing/2014/main" xmlns="" id="{C683B5DB-2AC0-4339-9552-816FC2EFBB8F}"/>
                </a:ext>
              </a:extLst>
            </p:cNvPr>
            <p:cNvGrpSpPr/>
            <p:nvPr/>
          </p:nvGrpSpPr>
          <p:grpSpPr>
            <a:xfrm>
              <a:off x="5368629" y="4265650"/>
              <a:ext cx="22666" cy="11961"/>
              <a:chOff x="5368629" y="4265650"/>
              <a:chExt cx="22666" cy="11961"/>
            </a:xfrm>
            <a:solidFill>
              <a:srgbClr val="B4B4B4"/>
            </a:solidFill>
          </p:grpSpPr>
          <p:sp>
            <p:nvSpPr>
              <p:cNvPr id="3557" name="任意多边形: 形状 3556">
                <a:extLst>
                  <a:ext uri="{FF2B5EF4-FFF2-40B4-BE49-F238E27FC236}">
                    <a16:creationId xmlns:a16="http://schemas.microsoft.com/office/drawing/2014/main" xmlns="" id="{B102CBA1-BCDA-4D08-8BBC-1FBEAF135D15}"/>
                  </a:ext>
                </a:extLst>
              </p:cNvPr>
              <p:cNvSpPr/>
              <p:nvPr/>
            </p:nvSpPr>
            <p:spPr>
              <a:xfrm>
                <a:off x="5371076" y="4268397"/>
                <a:ext cx="17815" cy="7096"/>
              </a:xfrm>
              <a:custGeom>
                <a:avLst/>
                <a:gdLst>
                  <a:gd name="connsiteX0" fmla="*/ 2705 w 17815"/>
                  <a:gd name="connsiteY0" fmla="*/ 0 h 7096"/>
                  <a:gd name="connsiteX1" fmla="*/ 17816 w 17815"/>
                  <a:gd name="connsiteY1" fmla="*/ 4980 h 7096"/>
                  <a:gd name="connsiteX2" fmla="*/ 12836 w 17815"/>
                  <a:gd name="connsiteY2" fmla="*/ 6182 h 7096"/>
                  <a:gd name="connsiteX3" fmla="*/ 301 w 17815"/>
                  <a:gd name="connsiteY3" fmla="*/ 2404 h 7096"/>
                  <a:gd name="connsiteX4" fmla="*/ 2705 w 17815"/>
                  <a:gd name="connsiteY4" fmla="*/ 0 h 7096"/>
                  <a:gd name="connsiteX5" fmla="*/ 2705 w 17815"/>
                  <a:gd name="connsiteY5" fmla="*/ 0 h 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15" h="7096">
                    <a:moveTo>
                      <a:pt x="2705" y="0"/>
                    </a:moveTo>
                    <a:cubicBezTo>
                      <a:pt x="5281" y="0"/>
                      <a:pt x="17816" y="2576"/>
                      <a:pt x="17816" y="4980"/>
                    </a:cubicBezTo>
                    <a:cubicBezTo>
                      <a:pt x="17816" y="7556"/>
                      <a:pt x="15240" y="7556"/>
                      <a:pt x="12836" y="6182"/>
                    </a:cubicBezTo>
                    <a:cubicBezTo>
                      <a:pt x="9059" y="6182"/>
                      <a:pt x="1503" y="6182"/>
                      <a:pt x="301" y="2404"/>
                    </a:cubicBezTo>
                    <a:cubicBezTo>
                      <a:pt x="-1073" y="0"/>
                      <a:pt x="2705" y="0"/>
                      <a:pt x="2705" y="0"/>
                    </a:cubicBezTo>
                    <a:lnTo>
                      <a:pt x="2705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8" name="任意多边形: 形状 3557">
                <a:extLst>
                  <a:ext uri="{FF2B5EF4-FFF2-40B4-BE49-F238E27FC236}">
                    <a16:creationId xmlns:a16="http://schemas.microsoft.com/office/drawing/2014/main" xmlns="" id="{304B25E3-F2A9-40E8-BABA-2A420B0E6BAD}"/>
                  </a:ext>
                </a:extLst>
              </p:cNvPr>
              <p:cNvSpPr/>
              <p:nvPr/>
            </p:nvSpPr>
            <p:spPr>
              <a:xfrm>
                <a:off x="5368629" y="4265650"/>
                <a:ext cx="22666" cy="11961"/>
              </a:xfrm>
              <a:custGeom>
                <a:avLst/>
                <a:gdLst>
                  <a:gd name="connsiteX0" fmla="*/ 15282 w 22666"/>
                  <a:gd name="connsiteY0" fmla="*/ 11333 h 11961"/>
                  <a:gd name="connsiteX1" fmla="*/ 14252 w 22666"/>
                  <a:gd name="connsiteY1" fmla="*/ 11333 h 11961"/>
                  <a:gd name="connsiteX2" fmla="*/ 14252 w 22666"/>
                  <a:gd name="connsiteY2" fmla="*/ 11333 h 11961"/>
                  <a:gd name="connsiteX3" fmla="*/ 515 w 22666"/>
                  <a:gd name="connsiteY3" fmla="*/ 6182 h 11961"/>
                  <a:gd name="connsiteX4" fmla="*/ 515 w 22666"/>
                  <a:gd name="connsiteY4" fmla="*/ 6182 h 11961"/>
                  <a:gd name="connsiteX5" fmla="*/ 0 w 22666"/>
                  <a:gd name="connsiteY5" fmla="*/ 4121 h 11961"/>
                  <a:gd name="connsiteX6" fmla="*/ 0 w 22666"/>
                  <a:gd name="connsiteY6" fmla="*/ 4121 h 11961"/>
                  <a:gd name="connsiteX7" fmla="*/ 3091 w 22666"/>
                  <a:gd name="connsiteY7" fmla="*/ 344 h 11961"/>
                  <a:gd name="connsiteX8" fmla="*/ 3091 w 22666"/>
                  <a:gd name="connsiteY8" fmla="*/ 344 h 11961"/>
                  <a:gd name="connsiteX9" fmla="*/ 5151 w 22666"/>
                  <a:gd name="connsiteY9" fmla="*/ 0 h 11961"/>
                  <a:gd name="connsiteX10" fmla="*/ 5151 w 22666"/>
                  <a:gd name="connsiteY10" fmla="*/ 0 h 11961"/>
                  <a:gd name="connsiteX11" fmla="*/ 5151 w 22666"/>
                  <a:gd name="connsiteY11" fmla="*/ 0 h 11961"/>
                  <a:gd name="connsiteX12" fmla="*/ 5151 w 22666"/>
                  <a:gd name="connsiteY12" fmla="*/ 0 h 11961"/>
                  <a:gd name="connsiteX13" fmla="*/ 5151 w 22666"/>
                  <a:gd name="connsiteY13" fmla="*/ 0 h 11961"/>
                  <a:gd name="connsiteX14" fmla="*/ 5151 w 22666"/>
                  <a:gd name="connsiteY14" fmla="*/ 0 h 11961"/>
                  <a:gd name="connsiteX15" fmla="*/ 5151 w 22666"/>
                  <a:gd name="connsiteY15" fmla="*/ 0 h 11961"/>
                  <a:gd name="connsiteX16" fmla="*/ 5151 w 22666"/>
                  <a:gd name="connsiteY16" fmla="*/ 0 h 11961"/>
                  <a:gd name="connsiteX17" fmla="*/ 21464 w 22666"/>
                  <a:gd name="connsiteY17" fmla="*/ 5323 h 11961"/>
                  <a:gd name="connsiteX18" fmla="*/ 21464 w 22666"/>
                  <a:gd name="connsiteY18" fmla="*/ 5323 h 11961"/>
                  <a:gd name="connsiteX19" fmla="*/ 21980 w 22666"/>
                  <a:gd name="connsiteY19" fmla="*/ 5667 h 11961"/>
                  <a:gd name="connsiteX20" fmla="*/ 21980 w 22666"/>
                  <a:gd name="connsiteY20" fmla="*/ 5667 h 11961"/>
                  <a:gd name="connsiteX21" fmla="*/ 22667 w 22666"/>
                  <a:gd name="connsiteY21" fmla="*/ 7384 h 11961"/>
                  <a:gd name="connsiteX22" fmla="*/ 22667 w 22666"/>
                  <a:gd name="connsiteY22" fmla="*/ 7384 h 11961"/>
                  <a:gd name="connsiteX23" fmla="*/ 22667 w 22666"/>
                  <a:gd name="connsiteY23" fmla="*/ 9788 h 11961"/>
                  <a:gd name="connsiteX24" fmla="*/ 21808 w 22666"/>
                  <a:gd name="connsiteY24" fmla="*/ 9788 h 11961"/>
                  <a:gd name="connsiteX25" fmla="*/ 18030 w 22666"/>
                  <a:gd name="connsiteY25" fmla="*/ 11848 h 11961"/>
                  <a:gd name="connsiteX26" fmla="*/ 18030 w 22666"/>
                  <a:gd name="connsiteY26" fmla="*/ 11848 h 11961"/>
                  <a:gd name="connsiteX27" fmla="*/ 15282 w 22666"/>
                  <a:gd name="connsiteY27" fmla="*/ 11333 h 11961"/>
                  <a:gd name="connsiteX28" fmla="*/ 15282 w 22666"/>
                  <a:gd name="connsiteY28" fmla="*/ 11333 h 11961"/>
                  <a:gd name="connsiteX29" fmla="*/ 12879 w 22666"/>
                  <a:gd name="connsiteY29" fmla="*/ 6525 h 11961"/>
                  <a:gd name="connsiteX30" fmla="*/ 5666 w 22666"/>
                  <a:gd name="connsiteY30" fmla="*/ 5152 h 11961"/>
                  <a:gd name="connsiteX31" fmla="*/ 5666 w 22666"/>
                  <a:gd name="connsiteY31" fmla="*/ 5152 h 11961"/>
                  <a:gd name="connsiteX32" fmla="*/ 12879 w 22666"/>
                  <a:gd name="connsiteY32" fmla="*/ 6525 h 11961"/>
                  <a:gd name="connsiteX33" fmla="*/ 12879 w 22666"/>
                  <a:gd name="connsiteY33" fmla="*/ 6525 h 11961"/>
                  <a:gd name="connsiteX34" fmla="*/ 20262 w 22666"/>
                  <a:gd name="connsiteY34" fmla="*/ 5323 h 11961"/>
                  <a:gd name="connsiteX35" fmla="*/ 20262 w 22666"/>
                  <a:gd name="connsiteY35" fmla="*/ 5323 h 11961"/>
                  <a:gd name="connsiteX36" fmla="*/ 20262 w 22666"/>
                  <a:gd name="connsiteY36" fmla="*/ 5323 h 11961"/>
                  <a:gd name="connsiteX37" fmla="*/ 20262 w 22666"/>
                  <a:gd name="connsiteY37" fmla="*/ 5323 h 11961"/>
                  <a:gd name="connsiteX38" fmla="*/ 20262 w 22666"/>
                  <a:gd name="connsiteY38" fmla="*/ 5323 h 11961"/>
                  <a:gd name="connsiteX39" fmla="*/ 5151 w 22666"/>
                  <a:gd name="connsiteY39" fmla="*/ 4808 h 11961"/>
                  <a:gd name="connsiteX40" fmla="*/ 5151 w 22666"/>
                  <a:gd name="connsiteY40" fmla="*/ 2748 h 11961"/>
                  <a:gd name="connsiteX41" fmla="*/ 5151 w 22666"/>
                  <a:gd name="connsiteY41" fmla="*/ 4808 h 11961"/>
                  <a:gd name="connsiteX42" fmla="*/ 5151 w 22666"/>
                  <a:gd name="connsiteY42" fmla="*/ 4808 h 11961"/>
                  <a:gd name="connsiteX43" fmla="*/ 5151 w 22666"/>
                  <a:gd name="connsiteY43" fmla="*/ 4808 h 11961"/>
                  <a:gd name="connsiteX44" fmla="*/ 4808 w 22666"/>
                  <a:gd name="connsiteY44" fmla="*/ 4293 h 11961"/>
                  <a:gd name="connsiteX45" fmla="*/ 4636 w 22666"/>
                  <a:gd name="connsiteY45" fmla="*/ 4293 h 11961"/>
                  <a:gd name="connsiteX46" fmla="*/ 4808 w 22666"/>
                  <a:gd name="connsiteY46" fmla="*/ 4293 h 11961"/>
                  <a:gd name="connsiteX47" fmla="*/ 4808 w 22666"/>
                  <a:gd name="connsiteY47" fmla="*/ 4293 h 1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2666" h="11961">
                    <a:moveTo>
                      <a:pt x="15282" y="11333"/>
                    </a:moveTo>
                    <a:cubicBezTo>
                      <a:pt x="14767" y="11333"/>
                      <a:pt x="14424" y="11333"/>
                      <a:pt x="14252" y="11333"/>
                    </a:cubicBezTo>
                    <a:lnTo>
                      <a:pt x="14252" y="11333"/>
                    </a:lnTo>
                    <a:cubicBezTo>
                      <a:pt x="10303" y="10990"/>
                      <a:pt x="3091" y="11848"/>
                      <a:pt x="515" y="6182"/>
                    </a:cubicBezTo>
                    <a:lnTo>
                      <a:pt x="515" y="6182"/>
                    </a:lnTo>
                    <a:cubicBezTo>
                      <a:pt x="172" y="5667"/>
                      <a:pt x="0" y="4980"/>
                      <a:pt x="0" y="4121"/>
                    </a:cubicBezTo>
                    <a:lnTo>
                      <a:pt x="0" y="4121"/>
                    </a:lnTo>
                    <a:cubicBezTo>
                      <a:pt x="0" y="1545"/>
                      <a:pt x="2232" y="515"/>
                      <a:pt x="3091" y="344"/>
                    </a:cubicBezTo>
                    <a:lnTo>
                      <a:pt x="3091" y="344"/>
                    </a:lnTo>
                    <a:cubicBezTo>
                      <a:pt x="4121" y="0"/>
                      <a:pt x="4980" y="172"/>
                      <a:pt x="5151" y="0"/>
                    </a:cubicBezTo>
                    <a:lnTo>
                      <a:pt x="5151" y="0"/>
                    </a:lnTo>
                    <a:lnTo>
                      <a:pt x="5151" y="0"/>
                    </a:lnTo>
                    <a:lnTo>
                      <a:pt x="5151" y="0"/>
                    </a:lnTo>
                    <a:lnTo>
                      <a:pt x="5151" y="0"/>
                    </a:lnTo>
                    <a:lnTo>
                      <a:pt x="5151" y="0"/>
                    </a:lnTo>
                    <a:lnTo>
                      <a:pt x="5151" y="0"/>
                    </a:lnTo>
                    <a:lnTo>
                      <a:pt x="5151" y="0"/>
                    </a:lnTo>
                    <a:cubicBezTo>
                      <a:pt x="8414" y="859"/>
                      <a:pt x="17687" y="515"/>
                      <a:pt x="21464" y="5323"/>
                    </a:cubicBezTo>
                    <a:lnTo>
                      <a:pt x="21464" y="5323"/>
                    </a:lnTo>
                    <a:cubicBezTo>
                      <a:pt x="21636" y="5495"/>
                      <a:pt x="21808" y="5495"/>
                      <a:pt x="21980" y="5667"/>
                    </a:cubicBezTo>
                    <a:lnTo>
                      <a:pt x="21980" y="5667"/>
                    </a:lnTo>
                    <a:cubicBezTo>
                      <a:pt x="22495" y="6182"/>
                      <a:pt x="22667" y="6697"/>
                      <a:pt x="22667" y="7384"/>
                    </a:cubicBezTo>
                    <a:lnTo>
                      <a:pt x="22667" y="7384"/>
                    </a:lnTo>
                    <a:lnTo>
                      <a:pt x="22667" y="9788"/>
                    </a:lnTo>
                    <a:lnTo>
                      <a:pt x="21808" y="9788"/>
                    </a:lnTo>
                    <a:cubicBezTo>
                      <a:pt x="20949" y="10990"/>
                      <a:pt x="19404" y="11848"/>
                      <a:pt x="18030" y="11848"/>
                    </a:cubicBezTo>
                    <a:lnTo>
                      <a:pt x="18030" y="11848"/>
                    </a:lnTo>
                    <a:cubicBezTo>
                      <a:pt x="16656" y="12192"/>
                      <a:pt x="15454" y="11677"/>
                      <a:pt x="15282" y="11333"/>
                    </a:cubicBezTo>
                    <a:lnTo>
                      <a:pt x="15282" y="11333"/>
                    </a:lnTo>
                    <a:close/>
                    <a:moveTo>
                      <a:pt x="12879" y="6525"/>
                    </a:moveTo>
                    <a:cubicBezTo>
                      <a:pt x="10131" y="5838"/>
                      <a:pt x="7040" y="5323"/>
                      <a:pt x="5666" y="5152"/>
                    </a:cubicBezTo>
                    <a:lnTo>
                      <a:pt x="5666" y="5152"/>
                    </a:lnTo>
                    <a:cubicBezTo>
                      <a:pt x="7040" y="5838"/>
                      <a:pt x="10131" y="6525"/>
                      <a:pt x="12879" y="6525"/>
                    </a:cubicBezTo>
                    <a:lnTo>
                      <a:pt x="12879" y="6525"/>
                    </a:lnTo>
                    <a:close/>
                    <a:moveTo>
                      <a:pt x="20262" y="5323"/>
                    </a:moveTo>
                    <a:lnTo>
                      <a:pt x="20262" y="5323"/>
                    </a:lnTo>
                    <a:lnTo>
                      <a:pt x="20262" y="5323"/>
                    </a:lnTo>
                    <a:lnTo>
                      <a:pt x="20262" y="5323"/>
                    </a:lnTo>
                    <a:lnTo>
                      <a:pt x="20262" y="5323"/>
                    </a:lnTo>
                    <a:close/>
                    <a:moveTo>
                      <a:pt x="5151" y="4808"/>
                    </a:moveTo>
                    <a:lnTo>
                      <a:pt x="5151" y="2748"/>
                    </a:lnTo>
                    <a:lnTo>
                      <a:pt x="5151" y="4808"/>
                    </a:lnTo>
                    <a:cubicBezTo>
                      <a:pt x="5151" y="4808"/>
                      <a:pt x="5151" y="4808"/>
                      <a:pt x="5151" y="4808"/>
                    </a:cubicBezTo>
                    <a:lnTo>
                      <a:pt x="5151" y="4808"/>
                    </a:lnTo>
                    <a:close/>
                    <a:moveTo>
                      <a:pt x="4808" y="4293"/>
                    </a:moveTo>
                    <a:lnTo>
                      <a:pt x="4636" y="4293"/>
                    </a:lnTo>
                    <a:lnTo>
                      <a:pt x="4808" y="4293"/>
                    </a:lnTo>
                    <a:lnTo>
                      <a:pt x="4808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" name="图形 7">
              <a:extLst>
                <a:ext uri="{FF2B5EF4-FFF2-40B4-BE49-F238E27FC236}">
                  <a16:creationId xmlns:a16="http://schemas.microsoft.com/office/drawing/2014/main" xmlns="" id="{767FF70F-5D2F-493D-A8D0-A85A6D0FD89E}"/>
                </a:ext>
              </a:extLst>
            </p:cNvPr>
            <p:cNvGrpSpPr/>
            <p:nvPr/>
          </p:nvGrpSpPr>
          <p:grpSpPr>
            <a:xfrm>
              <a:off x="5300087" y="5151532"/>
              <a:ext cx="19087" cy="18888"/>
              <a:chOff x="5300087" y="5151532"/>
              <a:chExt cx="19087" cy="18888"/>
            </a:xfrm>
            <a:solidFill>
              <a:srgbClr val="B4B4B4"/>
            </a:solidFill>
          </p:grpSpPr>
          <p:sp>
            <p:nvSpPr>
              <p:cNvPr id="3555" name="任意多边形: 形状 3554">
                <a:extLst>
                  <a:ext uri="{FF2B5EF4-FFF2-40B4-BE49-F238E27FC236}">
                    <a16:creationId xmlns:a16="http://schemas.microsoft.com/office/drawing/2014/main" xmlns="" id="{C44AD67C-F4D7-46C0-A99D-A2777A931072}"/>
                  </a:ext>
                </a:extLst>
              </p:cNvPr>
              <p:cNvSpPr/>
              <p:nvPr/>
            </p:nvSpPr>
            <p:spPr>
              <a:xfrm>
                <a:off x="5302690" y="5154065"/>
                <a:ext cx="13967" cy="13909"/>
              </a:xfrm>
              <a:custGeom>
                <a:avLst/>
                <a:gdLst>
                  <a:gd name="connsiteX0" fmla="*/ 3606 w 13967"/>
                  <a:gd name="connsiteY0" fmla="*/ 13608 h 13909"/>
                  <a:gd name="connsiteX1" fmla="*/ 13737 w 13967"/>
                  <a:gd name="connsiteY1" fmla="*/ 5881 h 13909"/>
                  <a:gd name="connsiteX2" fmla="*/ 8758 w 13967"/>
                  <a:gd name="connsiteY2" fmla="*/ 901 h 13909"/>
                  <a:gd name="connsiteX3" fmla="*/ 3778 w 13967"/>
                  <a:gd name="connsiteY3" fmla="*/ 901 h 13909"/>
                  <a:gd name="connsiteX4" fmla="*/ 0 w 13967"/>
                  <a:gd name="connsiteY4" fmla="*/ 12406 h 13909"/>
                  <a:gd name="connsiteX5" fmla="*/ 3606 w 13967"/>
                  <a:gd name="connsiteY5" fmla="*/ 13608 h 13909"/>
                  <a:gd name="connsiteX6" fmla="*/ 3606 w 13967"/>
                  <a:gd name="connsiteY6" fmla="*/ 13608 h 1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67" h="13909">
                    <a:moveTo>
                      <a:pt x="3606" y="13608"/>
                    </a:moveTo>
                    <a:cubicBezTo>
                      <a:pt x="6182" y="12406"/>
                      <a:pt x="12364" y="8457"/>
                      <a:pt x="13737" y="5881"/>
                    </a:cubicBezTo>
                    <a:cubicBezTo>
                      <a:pt x="14939" y="3305"/>
                      <a:pt x="11161" y="730"/>
                      <a:pt x="8758" y="901"/>
                    </a:cubicBezTo>
                    <a:cubicBezTo>
                      <a:pt x="6182" y="-300"/>
                      <a:pt x="4980" y="-300"/>
                      <a:pt x="3778" y="901"/>
                    </a:cubicBezTo>
                    <a:cubicBezTo>
                      <a:pt x="3778" y="3477"/>
                      <a:pt x="0" y="9831"/>
                      <a:pt x="0" y="12406"/>
                    </a:cubicBezTo>
                    <a:cubicBezTo>
                      <a:pt x="1202" y="14811"/>
                      <a:pt x="3606" y="13608"/>
                      <a:pt x="3606" y="13608"/>
                    </a:cubicBezTo>
                    <a:lnTo>
                      <a:pt x="3606" y="136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6" name="任意多边形: 形状 3555">
                <a:extLst>
                  <a:ext uri="{FF2B5EF4-FFF2-40B4-BE49-F238E27FC236}">
                    <a16:creationId xmlns:a16="http://schemas.microsoft.com/office/drawing/2014/main" xmlns="" id="{A998ED01-01E2-4393-AB30-CD64671D2A9B}"/>
                  </a:ext>
                </a:extLst>
              </p:cNvPr>
              <p:cNvSpPr/>
              <p:nvPr/>
            </p:nvSpPr>
            <p:spPr>
              <a:xfrm>
                <a:off x="5300087" y="5151532"/>
                <a:ext cx="19087" cy="18888"/>
              </a:xfrm>
              <a:custGeom>
                <a:avLst/>
                <a:gdLst>
                  <a:gd name="connsiteX0" fmla="*/ 543 w 19087"/>
                  <a:gd name="connsiteY0" fmla="*/ 16313 h 18888"/>
                  <a:gd name="connsiteX1" fmla="*/ 28 w 19087"/>
                  <a:gd name="connsiteY1" fmla="*/ 14768 h 18888"/>
                  <a:gd name="connsiteX2" fmla="*/ 28 w 19087"/>
                  <a:gd name="connsiteY2" fmla="*/ 14768 h 18888"/>
                  <a:gd name="connsiteX3" fmla="*/ 3805 w 19087"/>
                  <a:gd name="connsiteY3" fmla="*/ 3434 h 18888"/>
                  <a:gd name="connsiteX4" fmla="*/ 3805 w 19087"/>
                  <a:gd name="connsiteY4" fmla="*/ 3434 h 18888"/>
                  <a:gd name="connsiteX5" fmla="*/ 4492 w 19087"/>
                  <a:gd name="connsiteY5" fmla="*/ 1717 h 18888"/>
                  <a:gd name="connsiteX6" fmla="*/ 4492 w 19087"/>
                  <a:gd name="connsiteY6" fmla="*/ 1717 h 18888"/>
                  <a:gd name="connsiteX7" fmla="*/ 4492 w 19087"/>
                  <a:gd name="connsiteY7" fmla="*/ 1717 h 18888"/>
                  <a:gd name="connsiteX8" fmla="*/ 8270 w 19087"/>
                  <a:gd name="connsiteY8" fmla="*/ 0 h 18888"/>
                  <a:gd name="connsiteX9" fmla="*/ 8270 w 19087"/>
                  <a:gd name="connsiteY9" fmla="*/ 0 h 18888"/>
                  <a:gd name="connsiteX10" fmla="*/ 11876 w 19087"/>
                  <a:gd name="connsiteY10" fmla="*/ 1030 h 18888"/>
                  <a:gd name="connsiteX11" fmla="*/ 11876 w 19087"/>
                  <a:gd name="connsiteY11" fmla="*/ 1030 h 18888"/>
                  <a:gd name="connsiteX12" fmla="*/ 19088 w 19087"/>
                  <a:gd name="connsiteY12" fmla="*/ 7556 h 18888"/>
                  <a:gd name="connsiteX13" fmla="*/ 19088 w 19087"/>
                  <a:gd name="connsiteY13" fmla="*/ 7556 h 18888"/>
                  <a:gd name="connsiteX14" fmla="*/ 18573 w 19087"/>
                  <a:gd name="connsiteY14" fmla="*/ 9616 h 18888"/>
                  <a:gd name="connsiteX15" fmla="*/ 18573 w 19087"/>
                  <a:gd name="connsiteY15" fmla="*/ 9616 h 18888"/>
                  <a:gd name="connsiteX16" fmla="*/ 7411 w 19087"/>
                  <a:gd name="connsiteY16" fmla="*/ 18374 h 18888"/>
                  <a:gd name="connsiteX17" fmla="*/ 7411 w 19087"/>
                  <a:gd name="connsiteY17" fmla="*/ 18374 h 18888"/>
                  <a:gd name="connsiteX18" fmla="*/ 6381 w 19087"/>
                  <a:gd name="connsiteY18" fmla="*/ 16141 h 18888"/>
                  <a:gd name="connsiteX19" fmla="*/ 7411 w 19087"/>
                  <a:gd name="connsiteY19" fmla="*/ 18374 h 18888"/>
                  <a:gd name="connsiteX20" fmla="*/ 5007 w 19087"/>
                  <a:gd name="connsiteY20" fmla="*/ 18889 h 18888"/>
                  <a:gd name="connsiteX21" fmla="*/ 5007 w 19087"/>
                  <a:gd name="connsiteY21" fmla="*/ 18889 h 18888"/>
                  <a:gd name="connsiteX22" fmla="*/ 4836 w 19087"/>
                  <a:gd name="connsiteY22" fmla="*/ 18889 h 18888"/>
                  <a:gd name="connsiteX23" fmla="*/ 4836 w 19087"/>
                  <a:gd name="connsiteY23" fmla="*/ 18889 h 18888"/>
                  <a:gd name="connsiteX24" fmla="*/ 543 w 19087"/>
                  <a:gd name="connsiteY24" fmla="*/ 16313 h 18888"/>
                  <a:gd name="connsiteX25" fmla="*/ 543 w 19087"/>
                  <a:gd name="connsiteY25" fmla="*/ 16313 h 18888"/>
                  <a:gd name="connsiteX26" fmla="*/ 2603 w 19087"/>
                  <a:gd name="connsiteY26" fmla="*/ 14596 h 18888"/>
                  <a:gd name="connsiteX27" fmla="*/ 3290 w 19087"/>
                  <a:gd name="connsiteY27" fmla="*/ 14252 h 18888"/>
                  <a:gd name="connsiteX28" fmla="*/ 4664 w 19087"/>
                  <a:gd name="connsiteY28" fmla="*/ 13566 h 18888"/>
                  <a:gd name="connsiteX29" fmla="*/ 2603 w 19087"/>
                  <a:gd name="connsiteY29" fmla="*/ 14596 h 18888"/>
                  <a:gd name="connsiteX30" fmla="*/ 2603 w 19087"/>
                  <a:gd name="connsiteY30" fmla="*/ 14596 h 18888"/>
                  <a:gd name="connsiteX31" fmla="*/ 5007 w 19087"/>
                  <a:gd name="connsiteY31" fmla="*/ 13909 h 18888"/>
                  <a:gd name="connsiteX32" fmla="*/ 5007 w 19087"/>
                  <a:gd name="connsiteY32" fmla="*/ 13909 h 18888"/>
                  <a:gd name="connsiteX33" fmla="*/ 5007 w 19087"/>
                  <a:gd name="connsiteY33" fmla="*/ 13909 h 18888"/>
                  <a:gd name="connsiteX34" fmla="*/ 14108 w 19087"/>
                  <a:gd name="connsiteY34" fmla="*/ 7384 h 18888"/>
                  <a:gd name="connsiteX35" fmla="*/ 14108 w 19087"/>
                  <a:gd name="connsiteY35" fmla="*/ 7384 h 18888"/>
                  <a:gd name="connsiteX36" fmla="*/ 14108 w 19087"/>
                  <a:gd name="connsiteY36" fmla="*/ 7384 h 18888"/>
                  <a:gd name="connsiteX37" fmla="*/ 14108 w 19087"/>
                  <a:gd name="connsiteY37" fmla="*/ 7384 h 18888"/>
                  <a:gd name="connsiteX38" fmla="*/ 14108 w 19087"/>
                  <a:gd name="connsiteY38" fmla="*/ 7384 h 18888"/>
                  <a:gd name="connsiteX39" fmla="*/ 14108 w 19087"/>
                  <a:gd name="connsiteY39" fmla="*/ 7384 h 18888"/>
                  <a:gd name="connsiteX40" fmla="*/ 12906 w 19087"/>
                  <a:gd name="connsiteY40" fmla="*/ 6525 h 18888"/>
                  <a:gd name="connsiteX41" fmla="*/ 12906 w 19087"/>
                  <a:gd name="connsiteY41" fmla="*/ 6525 h 18888"/>
                  <a:gd name="connsiteX42" fmla="*/ 12734 w 19087"/>
                  <a:gd name="connsiteY42" fmla="*/ 7040 h 18888"/>
                  <a:gd name="connsiteX43" fmla="*/ 9987 w 19087"/>
                  <a:gd name="connsiteY43" fmla="*/ 5667 h 18888"/>
                  <a:gd name="connsiteX44" fmla="*/ 8270 w 19087"/>
                  <a:gd name="connsiteY44" fmla="*/ 4980 h 18888"/>
                  <a:gd name="connsiteX45" fmla="*/ 8270 w 19087"/>
                  <a:gd name="connsiteY45" fmla="*/ 4980 h 18888"/>
                  <a:gd name="connsiteX46" fmla="*/ 5007 w 19087"/>
                  <a:gd name="connsiteY46" fmla="*/ 13909 h 18888"/>
                  <a:gd name="connsiteX47" fmla="*/ 5007 w 19087"/>
                  <a:gd name="connsiteY47" fmla="*/ 13909 h 18888"/>
                  <a:gd name="connsiteX48" fmla="*/ 10330 w 19087"/>
                  <a:gd name="connsiteY48" fmla="*/ 5495 h 18888"/>
                  <a:gd name="connsiteX49" fmla="*/ 10330 w 19087"/>
                  <a:gd name="connsiteY49" fmla="*/ 5495 h 18888"/>
                  <a:gd name="connsiteX50" fmla="*/ 10330 w 19087"/>
                  <a:gd name="connsiteY50" fmla="*/ 5495 h 18888"/>
                  <a:gd name="connsiteX51" fmla="*/ 10330 w 19087"/>
                  <a:gd name="connsiteY51" fmla="*/ 5495 h 18888"/>
                  <a:gd name="connsiteX52" fmla="*/ 10330 w 19087"/>
                  <a:gd name="connsiteY52" fmla="*/ 5495 h 18888"/>
                  <a:gd name="connsiteX53" fmla="*/ 10159 w 19087"/>
                  <a:gd name="connsiteY53" fmla="*/ 5495 h 18888"/>
                  <a:gd name="connsiteX54" fmla="*/ 10159 w 19087"/>
                  <a:gd name="connsiteY54" fmla="*/ 5495 h 18888"/>
                  <a:gd name="connsiteX55" fmla="*/ 10159 w 19087"/>
                  <a:gd name="connsiteY55" fmla="*/ 5495 h 18888"/>
                  <a:gd name="connsiteX56" fmla="*/ 10159 w 19087"/>
                  <a:gd name="connsiteY56" fmla="*/ 5495 h 18888"/>
                  <a:gd name="connsiteX57" fmla="*/ 10159 w 19087"/>
                  <a:gd name="connsiteY57" fmla="*/ 5495 h 18888"/>
                  <a:gd name="connsiteX58" fmla="*/ 9129 w 19087"/>
                  <a:gd name="connsiteY58" fmla="*/ 2061 h 18888"/>
                  <a:gd name="connsiteX59" fmla="*/ 9129 w 19087"/>
                  <a:gd name="connsiteY59" fmla="*/ 2061 h 18888"/>
                  <a:gd name="connsiteX60" fmla="*/ 9129 w 19087"/>
                  <a:gd name="connsiteY60" fmla="*/ 2061 h 18888"/>
                  <a:gd name="connsiteX61" fmla="*/ 9129 w 19087"/>
                  <a:gd name="connsiteY61" fmla="*/ 2061 h 18888"/>
                  <a:gd name="connsiteX62" fmla="*/ 9129 w 19087"/>
                  <a:gd name="connsiteY62" fmla="*/ 2061 h 18888"/>
                  <a:gd name="connsiteX63" fmla="*/ 9129 w 19087"/>
                  <a:gd name="connsiteY63" fmla="*/ 2061 h 18888"/>
                  <a:gd name="connsiteX64" fmla="*/ 9129 w 19087"/>
                  <a:gd name="connsiteY64" fmla="*/ 2061 h 18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9087" h="18888">
                    <a:moveTo>
                      <a:pt x="543" y="16313"/>
                    </a:moveTo>
                    <a:cubicBezTo>
                      <a:pt x="543" y="16313"/>
                      <a:pt x="-144" y="14939"/>
                      <a:pt x="28" y="14768"/>
                    </a:cubicBezTo>
                    <a:lnTo>
                      <a:pt x="28" y="14768"/>
                    </a:lnTo>
                    <a:cubicBezTo>
                      <a:pt x="199" y="10818"/>
                      <a:pt x="3977" y="4465"/>
                      <a:pt x="3805" y="3434"/>
                    </a:cubicBezTo>
                    <a:lnTo>
                      <a:pt x="3805" y="3434"/>
                    </a:lnTo>
                    <a:cubicBezTo>
                      <a:pt x="3805" y="2748"/>
                      <a:pt x="4149" y="2232"/>
                      <a:pt x="4492" y="1717"/>
                    </a:cubicBezTo>
                    <a:lnTo>
                      <a:pt x="4492" y="1717"/>
                    </a:lnTo>
                    <a:lnTo>
                      <a:pt x="4492" y="1717"/>
                    </a:lnTo>
                    <a:cubicBezTo>
                      <a:pt x="5351" y="687"/>
                      <a:pt x="6896" y="0"/>
                      <a:pt x="8270" y="0"/>
                    </a:cubicBezTo>
                    <a:lnTo>
                      <a:pt x="8270" y="0"/>
                    </a:lnTo>
                    <a:cubicBezTo>
                      <a:pt x="9472" y="0"/>
                      <a:pt x="10674" y="344"/>
                      <a:pt x="11876" y="1030"/>
                    </a:cubicBezTo>
                    <a:lnTo>
                      <a:pt x="11876" y="1030"/>
                    </a:lnTo>
                    <a:cubicBezTo>
                      <a:pt x="15138" y="1374"/>
                      <a:pt x="18573" y="3263"/>
                      <a:pt x="19088" y="7556"/>
                    </a:cubicBezTo>
                    <a:lnTo>
                      <a:pt x="19088" y="7556"/>
                    </a:lnTo>
                    <a:cubicBezTo>
                      <a:pt x="19088" y="8242"/>
                      <a:pt x="18916" y="8929"/>
                      <a:pt x="18573" y="9616"/>
                    </a:cubicBezTo>
                    <a:lnTo>
                      <a:pt x="18573" y="9616"/>
                    </a:lnTo>
                    <a:cubicBezTo>
                      <a:pt x="16340" y="13566"/>
                      <a:pt x="10330" y="16828"/>
                      <a:pt x="7411" y="18374"/>
                    </a:cubicBezTo>
                    <a:lnTo>
                      <a:pt x="7411" y="18374"/>
                    </a:lnTo>
                    <a:lnTo>
                      <a:pt x="6381" y="16141"/>
                    </a:lnTo>
                    <a:lnTo>
                      <a:pt x="7411" y="18374"/>
                    </a:lnTo>
                    <a:cubicBezTo>
                      <a:pt x="7239" y="18374"/>
                      <a:pt x="6381" y="18889"/>
                      <a:pt x="5007" y="18889"/>
                    </a:cubicBezTo>
                    <a:lnTo>
                      <a:pt x="5007" y="18889"/>
                    </a:lnTo>
                    <a:cubicBezTo>
                      <a:pt x="5007" y="18889"/>
                      <a:pt x="4836" y="18889"/>
                      <a:pt x="4836" y="18889"/>
                    </a:cubicBezTo>
                    <a:lnTo>
                      <a:pt x="4836" y="18889"/>
                    </a:lnTo>
                    <a:cubicBezTo>
                      <a:pt x="3290" y="18889"/>
                      <a:pt x="1229" y="17859"/>
                      <a:pt x="543" y="16313"/>
                    </a:cubicBezTo>
                    <a:lnTo>
                      <a:pt x="543" y="16313"/>
                    </a:lnTo>
                    <a:close/>
                    <a:moveTo>
                      <a:pt x="2603" y="14596"/>
                    </a:moveTo>
                    <a:lnTo>
                      <a:pt x="3290" y="14252"/>
                    </a:lnTo>
                    <a:lnTo>
                      <a:pt x="4664" y="13566"/>
                    </a:lnTo>
                    <a:lnTo>
                      <a:pt x="2603" y="14596"/>
                    </a:lnTo>
                    <a:lnTo>
                      <a:pt x="2603" y="14596"/>
                    </a:lnTo>
                    <a:close/>
                    <a:moveTo>
                      <a:pt x="5007" y="13909"/>
                    </a:moveTo>
                    <a:cubicBezTo>
                      <a:pt x="5007" y="13909"/>
                      <a:pt x="5179" y="13909"/>
                      <a:pt x="5007" y="13909"/>
                    </a:cubicBezTo>
                    <a:lnTo>
                      <a:pt x="5007" y="13909"/>
                    </a:lnTo>
                    <a:cubicBezTo>
                      <a:pt x="7411" y="12879"/>
                      <a:pt x="13765" y="8414"/>
                      <a:pt x="14108" y="7384"/>
                    </a:cubicBezTo>
                    <a:lnTo>
                      <a:pt x="14108" y="7384"/>
                    </a:lnTo>
                    <a:lnTo>
                      <a:pt x="14108" y="7384"/>
                    </a:lnTo>
                    <a:lnTo>
                      <a:pt x="14108" y="7384"/>
                    </a:lnTo>
                    <a:lnTo>
                      <a:pt x="14108" y="7384"/>
                    </a:lnTo>
                    <a:lnTo>
                      <a:pt x="14108" y="7384"/>
                    </a:lnTo>
                    <a:cubicBezTo>
                      <a:pt x="14108" y="7384"/>
                      <a:pt x="13593" y="6869"/>
                      <a:pt x="12906" y="6525"/>
                    </a:cubicBezTo>
                    <a:lnTo>
                      <a:pt x="12906" y="6525"/>
                    </a:lnTo>
                    <a:lnTo>
                      <a:pt x="12734" y="7040"/>
                    </a:lnTo>
                    <a:lnTo>
                      <a:pt x="9987" y="5667"/>
                    </a:lnTo>
                    <a:cubicBezTo>
                      <a:pt x="9129" y="5152"/>
                      <a:pt x="8613" y="4980"/>
                      <a:pt x="8270" y="4980"/>
                    </a:cubicBezTo>
                    <a:lnTo>
                      <a:pt x="8270" y="4980"/>
                    </a:lnTo>
                    <a:cubicBezTo>
                      <a:pt x="7755" y="8071"/>
                      <a:pt x="5522" y="12020"/>
                      <a:pt x="5007" y="13909"/>
                    </a:cubicBezTo>
                    <a:lnTo>
                      <a:pt x="5007" y="13909"/>
                    </a:lnTo>
                    <a:close/>
                    <a:moveTo>
                      <a:pt x="10330" y="5495"/>
                    </a:moveTo>
                    <a:cubicBezTo>
                      <a:pt x="10159" y="5495"/>
                      <a:pt x="10159" y="5495"/>
                      <a:pt x="10330" y="5495"/>
                    </a:cubicBezTo>
                    <a:lnTo>
                      <a:pt x="10330" y="5495"/>
                    </a:lnTo>
                    <a:cubicBezTo>
                      <a:pt x="10159" y="5495"/>
                      <a:pt x="10159" y="5495"/>
                      <a:pt x="10330" y="5495"/>
                    </a:cubicBezTo>
                    <a:lnTo>
                      <a:pt x="10330" y="5495"/>
                    </a:lnTo>
                    <a:close/>
                    <a:moveTo>
                      <a:pt x="10159" y="5495"/>
                    </a:moveTo>
                    <a:cubicBezTo>
                      <a:pt x="9987" y="5495"/>
                      <a:pt x="9987" y="5495"/>
                      <a:pt x="10159" y="5495"/>
                    </a:cubicBezTo>
                    <a:lnTo>
                      <a:pt x="10159" y="5495"/>
                    </a:lnTo>
                    <a:cubicBezTo>
                      <a:pt x="9987" y="5495"/>
                      <a:pt x="9987" y="5495"/>
                      <a:pt x="10159" y="5495"/>
                    </a:cubicBezTo>
                    <a:lnTo>
                      <a:pt x="10159" y="5495"/>
                    </a:lnTo>
                    <a:close/>
                    <a:moveTo>
                      <a:pt x="9129" y="2061"/>
                    </a:moveTo>
                    <a:cubicBezTo>
                      <a:pt x="9129" y="2061"/>
                      <a:pt x="9129" y="2061"/>
                      <a:pt x="9129" y="2061"/>
                    </a:cubicBezTo>
                    <a:lnTo>
                      <a:pt x="9129" y="2061"/>
                    </a:lnTo>
                    <a:cubicBezTo>
                      <a:pt x="9129" y="2061"/>
                      <a:pt x="9129" y="2061"/>
                      <a:pt x="9129" y="2061"/>
                    </a:cubicBezTo>
                    <a:lnTo>
                      <a:pt x="9129" y="2061"/>
                    </a:lnTo>
                    <a:cubicBezTo>
                      <a:pt x="9129" y="2061"/>
                      <a:pt x="9129" y="2061"/>
                      <a:pt x="9129" y="2061"/>
                    </a:cubicBezTo>
                    <a:lnTo>
                      <a:pt x="9129" y="20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" name="图形 7">
              <a:extLst>
                <a:ext uri="{FF2B5EF4-FFF2-40B4-BE49-F238E27FC236}">
                  <a16:creationId xmlns:a16="http://schemas.microsoft.com/office/drawing/2014/main" xmlns="" id="{1E452E00-A8F1-4A11-A2C2-B75C58CA6203}"/>
                </a:ext>
              </a:extLst>
            </p:cNvPr>
            <p:cNvGrpSpPr/>
            <p:nvPr/>
          </p:nvGrpSpPr>
          <p:grpSpPr>
            <a:xfrm>
              <a:off x="5667227" y="5064644"/>
              <a:ext cx="21309" cy="21979"/>
              <a:chOff x="5667227" y="5064644"/>
              <a:chExt cx="21309" cy="21979"/>
            </a:xfrm>
            <a:solidFill>
              <a:srgbClr val="B4B4B4"/>
            </a:solidFill>
          </p:grpSpPr>
          <p:sp>
            <p:nvSpPr>
              <p:cNvPr id="3553" name="任意多边形: 形状 3552">
                <a:extLst>
                  <a:ext uri="{FF2B5EF4-FFF2-40B4-BE49-F238E27FC236}">
                    <a16:creationId xmlns:a16="http://schemas.microsoft.com/office/drawing/2014/main" xmlns="" id="{851C0000-AF0D-4294-B02F-389E1850F9A0}"/>
                  </a:ext>
                </a:extLst>
              </p:cNvPr>
              <p:cNvSpPr/>
              <p:nvPr/>
            </p:nvSpPr>
            <p:spPr>
              <a:xfrm>
                <a:off x="5669732" y="5067333"/>
                <a:ext cx="16474" cy="16886"/>
              </a:xfrm>
              <a:custGeom>
                <a:avLst/>
                <a:gdLst>
                  <a:gd name="connsiteX0" fmla="*/ 6613 w 16474"/>
                  <a:gd name="connsiteY0" fmla="*/ 16886 h 16886"/>
                  <a:gd name="connsiteX1" fmla="*/ 12966 w 16474"/>
                  <a:gd name="connsiteY1" fmla="*/ 15685 h 16886"/>
                  <a:gd name="connsiteX2" fmla="*/ 14168 w 16474"/>
                  <a:gd name="connsiteY2" fmla="*/ 14482 h 16886"/>
                  <a:gd name="connsiteX3" fmla="*/ 14168 w 16474"/>
                  <a:gd name="connsiteY3" fmla="*/ 9331 h 16886"/>
                  <a:gd name="connsiteX4" fmla="*/ 15370 w 16474"/>
                  <a:gd name="connsiteY4" fmla="*/ 4351 h 16886"/>
                  <a:gd name="connsiteX5" fmla="*/ 7814 w 16474"/>
                  <a:gd name="connsiteY5" fmla="*/ 1775 h 16886"/>
                  <a:gd name="connsiteX6" fmla="*/ 1461 w 16474"/>
                  <a:gd name="connsiteY6" fmla="*/ 573 h 16886"/>
                  <a:gd name="connsiteX7" fmla="*/ 1461 w 16474"/>
                  <a:gd name="connsiteY7" fmla="*/ 5725 h 16886"/>
                  <a:gd name="connsiteX8" fmla="*/ 5239 w 16474"/>
                  <a:gd name="connsiteY8" fmla="*/ 9503 h 16886"/>
                  <a:gd name="connsiteX9" fmla="*/ 5239 w 16474"/>
                  <a:gd name="connsiteY9" fmla="*/ 15856 h 16886"/>
                  <a:gd name="connsiteX10" fmla="*/ 6613 w 16474"/>
                  <a:gd name="connsiteY10" fmla="*/ 16886 h 16886"/>
                  <a:gd name="connsiteX11" fmla="*/ 6613 w 16474"/>
                  <a:gd name="connsiteY11" fmla="*/ 16886 h 1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74" h="16886">
                    <a:moveTo>
                      <a:pt x="6613" y="16886"/>
                    </a:moveTo>
                    <a:cubicBezTo>
                      <a:pt x="7814" y="16886"/>
                      <a:pt x="11592" y="16886"/>
                      <a:pt x="12966" y="15685"/>
                    </a:cubicBezTo>
                    <a:cubicBezTo>
                      <a:pt x="15542" y="15685"/>
                      <a:pt x="15542" y="15685"/>
                      <a:pt x="14168" y="14482"/>
                    </a:cubicBezTo>
                    <a:cubicBezTo>
                      <a:pt x="12966" y="11907"/>
                      <a:pt x="12966" y="10705"/>
                      <a:pt x="14168" y="9331"/>
                    </a:cubicBezTo>
                    <a:cubicBezTo>
                      <a:pt x="15370" y="8129"/>
                      <a:pt x="17945" y="4351"/>
                      <a:pt x="15370" y="4351"/>
                    </a:cubicBezTo>
                    <a:cubicBezTo>
                      <a:pt x="12794" y="4351"/>
                      <a:pt x="11592" y="3149"/>
                      <a:pt x="7814" y="1775"/>
                    </a:cubicBezTo>
                    <a:cubicBezTo>
                      <a:pt x="5239" y="573"/>
                      <a:pt x="1461" y="-800"/>
                      <a:pt x="1461" y="573"/>
                    </a:cubicBezTo>
                    <a:cubicBezTo>
                      <a:pt x="259" y="1775"/>
                      <a:pt x="-1115" y="4351"/>
                      <a:pt x="1461" y="5725"/>
                    </a:cubicBezTo>
                    <a:cubicBezTo>
                      <a:pt x="4036" y="5725"/>
                      <a:pt x="6441" y="6927"/>
                      <a:pt x="5239" y="9503"/>
                    </a:cubicBezTo>
                    <a:cubicBezTo>
                      <a:pt x="5239" y="10705"/>
                      <a:pt x="5239" y="13280"/>
                      <a:pt x="5239" y="15856"/>
                    </a:cubicBezTo>
                    <a:cubicBezTo>
                      <a:pt x="4208" y="16886"/>
                      <a:pt x="6613" y="16886"/>
                      <a:pt x="6613" y="16886"/>
                    </a:cubicBezTo>
                    <a:lnTo>
                      <a:pt x="6613" y="168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4" name="任意多边形: 形状 3553">
                <a:extLst>
                  <a:ext uri="{FF2B5EF4-FFF2-40B4-BE49-F238E27FC236}">
                    <a16:creationId xmlns:a16="http://schemas.microsoft.com/office/drawing/2014/main" xmlns="" id="{08532CB6-F30E-4AA9-A93D-9A428F2F9A96}"/>
                  </a:ext>
                </a:extLst>
              </p:cNvPr>
              <p:cNvSpPr/>
              <p:nvPr/>
            </p:nvSpPr>
            <p:spPr>
              <a:xfrm>
                <a:off x="5667227" y="5064644"/>
                <a:ext cx="21309" cy="21979"/>
              </a:xfrm>
              <a:custGeom>
                <a:avLst/>
                <a:gdLst>
                  <a:gd name="connsiteX0" fmla="*/ 9118 w 21309"/>
                  <a:gd name="connsiteY0" fmla="*/ 19576 h 21979"/>
                  <a:gd name="connsiteX1" fmla="*/ 9118 w 21309"/>
                  <a:gd name="connsiteY1" fmla="*/ 21980 h 21979"/>
                  <a:gd name="connsiteX2" fmla="*/ 7744 w 21309"/>
                  <a:gd name="connsiteY2" fmla="*/ 21808 h 21979"/>
                  <a:gd name="connsiteX3" fmla="*/ 7744 w 21309"/>
                  <a:gd name="connsiteY3" fmla="*/ 21808 h 21979"/>
                  <a:gd name="connsiteX4" fmla="*/ 4996 w 21309"/>
                  <a:gd name="connsiteY4" fmla="*/ 18889 h 21979"/>
                  <a:gd name="connsiteX5" fmla="*/ 4996 w 21309"/>
                  <a:gd name="connsiteY5" fmla="*/ 18889 h 21979"/>
                  <a:gd name="connsiteX6" fmla="*/ 5340 w 21309"/>
                  <a:gd name="connsiteY6" fmla="*/ 17515 h 21979"/>
                  <a:gd name="connsiteX7" fmla="*/ 5340 w 21309"/>
                  <a:gd name="connsiteY7" fmla="*/ 17515 h 21979"/>
                  <a:gd name="connsiteX8" fmla="*/ 5511 w 21309"/>
                  <a:gd name="connsiteY8" fmla="*/ 10990 h 21979"/>
                  <a:gd name="connsiteX9" fmla="*/ 5511 w 21309"/>
                  <a:gd name="connsiteY9" fmla="*/ 10990 h 21979"/>
                  <a:gd name="connsiteX10" fmla="*/ 5511 w 21309"/>
                  <a:gd name="connsiteY10" fmla="*/ 10818 h 21979"/>
                  <a:gd name="connsiteX11" fmla="*/ 5511 w 21309"/>
                  <a:gd name="connsiteY11" fmla="*/ 10818 h 21979"/>
                  <a:gd name="connsiteX12" fmla="*/ 3966 w 21309"/>
                  <a:gd name="connsiteY12" fmla="*/ 10475 h 21979"/>
                  <a:gd name="connsiteX13" fmla="*/ 3966 w 21309"/>
                  <a:gd name="connsiteY13" fmla="*/ 10475 h 21979"/>
                  <a:gd name="connsiteX14" fmla="*/ 3279 w 21309"/>
                  <a:gd name="connsiteY14" fmla="*/ 10475 h 21979"/>
                  <a:gd name="connsiteX15" fmla="*/ 2764 w 21309"/>
                  <a:gd name="connsiteY15" fmla="*/ 10131 h 21979"/>
                  <a:gd name="connsiteX16" fmla="*/ 16 w 21309"/>
                  <a:gd name="connsiteY16" fmla="*/ 5838 h 21979"/>
                  <a:gd name="connsiteX17" fmla="*/ 16 w 21309"/>
                  <a:gd name="connsiteY17" fmla="*/ 5838 h 21979"/>
                  <a:gd name="connsiteX18" fmla="*/ 2077 w 21309"/>
                  <a:gd name="connsiteY18" fmla="*/ 1374 h 21979"/>
                  <a:gd name="connsiteX19" fmla="*/ 2077 w 21309"/>
                  <a:gd name="connsiteY19" fmla="*/ 1374 h 21979"/>
                  <a:gd name="connsiteX20" fmla="*/ 4825 w 21309"/>
                  <a:gd name="connsiteY20" fmla="*/ 0 h 21979"/>
                  <a:gd name="connsiteX21" fmla="*/ 4825 w 21309"/>
                  <a:gd name="connsiteY21" fmla="*/ 0 h 21979"/>
                  <a:gd name="connsiteX22" fmla="*/ 11006 w 21309"/>
                  <a:gd name="connsiteY22" fmla="*/ 1889 h 21979"/>
                  <a:gd name="connsiteX23" fmla="*/ 11006 w 21309"/>
                  <a:gd name="connsiteY23" fmla="*/ 1889 h 21979"/>
                  <a:gd name="connsiteX24" fmla="*/ 17875 w 21309"/>
                  <a:gd name="connsiteY24" fmla="*/ 4293 h 21979"/>
                  <a:gd name="connsiteX25" fmla="*/ 17875 w 21309"/>
                  <a:gd name="connsiteY25" fmla="*/ 4293 h 21979"/>
                  <a:gd name="connsiteX26" fmla="*/ 21309 w 21309"/>
                  <a:gd name="connsiteY26" fmla="*/ 7556 h 21979"/>
                  <a:gd name="connsiteX27" fmla="*/ 21309 w 21309"/>
                  <a:gd name="connsiteY27" fmla="*/ 7556 h 21979"/>
                  <a:gd name="connsiteX28" fmla="*/ 18219 w 21309"/>
                  <a:gd name="connsiteY28" fmla="*/ 13565 h 21979"/>
                  <a:gd name="connsiteX29" fmla="*/ 18219 w 21309"/>
                  <a:gd name="connsiteY29" fmla="*/ 13565 h 21979"/>
                  <a:gd name="connsiteX30" fmla="*/ 18047 w 21309"/>
                  <a:gd name="connsiteY30" fmla="*/ 13909 h 21979"/>
                  <a:gd name="connsiteX31" fmla="*/ 18047 w 21309"/>
                  <a:gd name="connsiteY31" fmla="*/ 13909 h 21979"/>
                  <a:gd name="connsiteX32" fmla="*/ 18390 w 21309"/>
                  <a:gd name="connsiteY32" fmla="*/ 15283 h 21979"/>
                  <a:gd name="connsiteX33" fmla="*/ 18390 w 21309"/>
                  <a:gd name="connsiteY33" fmla="*/ 15283 h 21979"/>
                  <a:gd name="connsiteX34" fmla="*/ 19764 w 21309"/>
                  <a:gd name="connsiteY34" fmla="*/ 18030 h 21979"/>
                  <a:gd name="connsiteX35" fmla="*/ 19764 w 21309"/>
                  <a:gd name="connsiteY35" fmla="*/ 18030 h 21979"/>
                  <a:gd name="connsiteX36" fmla="*/ 17188 w 21309"/>
                  <a:gd name="connsiteY36" fmla="*/ 20606 h 21979"/>
                  <a:gd name="connsiteX37" fmla="*/ 17188 w 21309"/>
                  <a:gd name="connsiteY37" fmla="*/ 20606 h 21979"/>
                  <a:gd name="connsiteX38" fmla="*/ 15986 w 21309"/>
                  <a:gd name="connsiteY38" fmla="*/ 20606 h 21979"/>
                  <a:gd name="connsiteX39" fmla="*/ 15986 w 21309"/>
                  <a:gd name="connsiteY39" fmla="*/ 20606 h 21979"/>
                  <a:gd name="connsiteX40" fmla="*/ 10148 w 21309"/>
                  <a:gd name="connsiteY40" fmla="*/ 21808 h 21979"/>
                  <a:gd name="connsiteX41" fmla="*/ 10148 w 21309"/>
                  <a:gd name="connsiteY41" fmla="*/ 21808 h 21979"/>
                  <a:gd name="connsiteX42" fmla="*/ 8946 w 21309"/>
                  <a:gd name="connsiteY42" fmla="*/ 21808 h 21979"/>
                  <a:gd name="connsiteX43" fmla="*/ 8946 w 21309"/>
                  <a:gd name="connsiteY43" fmla="*/ 21808 h 21979"/>
                  <a:gd name="connsiteX44" fmla="*/ 8946 w 21309"/>
                  <a:gd name="connsiteY44" fmla="*/ 19576 h 21979"/>
                  <a:gd name="connsiteX45" fmla="*/ 9118 w 21309"/>
                  <a:gd name="connsiteY45" fmla="*/ 19576 h 21979"/>
                  <a:gd name="connsiteX46" fmla="*/ 10319 w 21309"/>
                  <a:gd name="connsiteY46" fmla="*/ 17172 h 21979"/>
                  <a:gd name="connsiteX47" fmla="*/ 13754 w 21309"/>
                  <a:gd name="connsiteY47" fmla="*/ 16656 h 21979"/>
                  <a:gd name="connsiteX48" fmla="*/ 13754 w 21309"/>
                  <a:gd name="connsiteY48" fmla="*/ 16656 h 21979"/>
                  <a:gd name="connsiteX49" fmla="*/ 13926 w 21309"/>
                  <a:gd name="connsiteY49" fmla="*/ 16485 h 21979"/>
                  <a:gd name="connsiteX50" fmla="*/ 13411 w 21309"/>
                  <a:gd name="connsiteY50" fmla="*/ 13909 h 21979"/>
                  <a:gd name="connsiteX51" fmla="*/ 13411 w 21309"/>
                  <a:gd name="connsiteY51" fmla="*/ 13909 h 21979"/>
                  <a:gd name="connsiteX52" fmla="*/ 15127 w 21309"/>
                  <a:gd name="connsiteY52" fmla="*/ 10131 h 21979"/>
                  <a:gd name="connsiteX53" fmla="*/ 15127 w 21309"/>
                  <a:gd name="connsiteY53" fmla="*/ 10131 h 21979"/>
                  <a:gd name="connsiteX54" fmla="*/ 15986 w 21309"/>
                  <a:gd name="connsiteY54" fmla="*/ 8929 h 21979"/>
                  <a:gd name="connsiteX55" fmla="*/ 15986 w 21309"/>
                  <a:gd name="connsiteY55" fmla="*/ 8929 h 21979"/>
                  <a:gd name="connsiteX56" fmla="*/ 9289 w 21309"/>
                  <a:gd name="connsiteY56" fmla="*/ 6353 h 21979"/>
                  <a:gd name="connsiteX57" fmla="*/ 9289 w 21309"/>
                  <a:gd name="connsiteY57" fmla="*/ 6353 h 21979"/>
                  <a:gd name="connsiteX58" fmla="*/ 5511 w 21309"/>
                  <a:gd name="connsiteY58" fmla="*/ 4980 h 21979"/>
                  <a:gd name="connsiteX59" fmla="*/ 5511 w 21309"/>
                  <a:gd name="connsiteY59" fmla="*/ 4980 h 21979"/>
                  <a:gd name="connsiteX60" fmla="*/ 4996 w 21309"/>
                  <a:gd name="connsiteY60" fmla="*/ 5667 h 21979"/>
                  <a:gd name="connsiteX61" fmla="*/ 4996 w 21309"/>
                  <a:gd name="connsiteY61" fmla="*/ 5667 h 21979"/>
                  <a:gd name="connsiteX62" fmla="*/ 10491 w 21309"/>
                  <a:gd name="connsiteY62" fmla="*/ 10475 h 21979"/>
                  <a:gd name="connsiteX63" fmla="*/ 10491 w 21309"/>
                  <a:gd name="connsiteY63" fmla="*/ 10475 h 21979"/>
                  <a:gd name="connsiteX64" fmla="*/ 10148 w 21309"/>
                  <a:gd name="connsiteY64" fmla="*/ 11848 h 21979"/>
                  <a:gd name="connsiteX65" fmla="*/ 10148 w 21309"/>
                  <a:gd name="connsiteY65" fmla="*/ 11848 h 21979"/>
                  <a:gd name="connsiteX66" fmla="*/ 10319 w 21309"/>
                  <a:gd name="connsiteY66" fmla="*/ 17172 h 21979"/>
                  <a:gd name="connsiteX67" fmla="*/ 10319 w 21309"/>
                  <a:gd name="connsiteY67" fmla="*/ 17172 h 2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1309" h="21979">
                    <a:moveTo>
                      <a:pt x="9118" y="19576"/>
                    </a:moveTo>
                    <a:lnTo>
                      <a:pt x="9118" y="21980"/>
                    </a:lnTo>
                    <a:cubicBezTo>
                      <a:pt x="9118" y="21980"/>
                      <a:pt x="8602" y="21980"/>
                      <a:pt x="7744" y="21808"/>
                    </a:cubicBezTo>
                    <a:lnTo>
                      <a:pt x="7744" y="21808"/>
                    </a:lnTo>
                    <a:cubicBezTo>
                      <a:pt x="7229" y="21636"/>
                      <a:pt x="5340" y="21636"/>
                      <a:pt x="4996" y="18889"/>
                    </a:cubicBezTo>
                    <a:lnTo>
                      <a:pt x="4996" y="18889"/>
                    </a:lnTo>
                    <a:cubicBezTo>
                      <a:pt x="4996" y="18374"/>
                      <a:pt x="5168" y="17858"/>
                      <a:pt x="5340" y="17515"/>
                    </a:cubicBezTo>
                    <a:lnTo>
                      <a:pt x="5340" y="17515"/>
                    </a:lnTo>
                    <a:cubicBezTo>
                      <a:pt x="5340" y="15283"/>
                      <a:pt x="5340" y="13050"/>
                      <a:pt x="5511" y="10990"/>
                    </a:cubicBezTo>
                    <a:lnTo>
                      <a:pt x="5511" y="10990"/>
                    </a:lnTo>
                    <a:cubicBezTo>
                      <a:pt x="5511" y="10990"/>
                      <a:pt x="5511" y="10818"/>
                      <a:pt x="5511" y="10818"/>
                    </a:cubicBezTo>
                    <a:lnTo>
                      <a:pt x="5511" y="10818"/>
                    </a:lnTo>
                    <a:cubicBezTo>
                      <a:pt x="5168" y="10646"/>
                      <a:pt x="4653" y="10475"/>
                      <a:pt x="3966" y="10475"/>
                    </a:cubicBezTo>
                    <a:lnTo>
                      <a:pt x="3966" y="10475"/>
                    </a:lnTo>
                    <a:lnTo>
                      <a:pt x="3279" y="10475"/>
                    </a:lnTo>
                    <a:lnTo>
                      <a:pt x="2764" y="10131"/>
                    </a:lnTo>
                    <a:cubicBezTo>
                      <a:pt x="1047" y="9273"/>
                      <a:pt x="-155" y="7384"/>
                      <a:pt x="16" y="5838"/>
                    </a:cubicBezTo>
                    <a:lnTo>
                      <a:pt x="16" y="5838"/>
                    </a:lnTo>
                    <a:cubicBezTo>
                      <a:pt x="16" y="3778"/>
                      <a:pt x="1047" y="2404"/>
                      <a:pt x="2077" y="1374"/>
                    </a:cubicBezTo>
                    <a:lnTo>
                      <a:pt x="2077" y="1374"/>
                    </a:lnTo>
                    <a:cubicBezTo>
                      <a:pt x="2936" y="344"/>
                      <a:pt x="4309" y="0"/>
                      <a:pt x="4825" y="0"/>
                    </a:cubicBezTo>
                    <a:lnTo>
                      <a:pt x="4825" y="0"/>
                    </a:lnTo>
                    <a:cubicBezTo>
                      <a:pt x="7057" y="172"/>
                      <a:pt x="9289" y="1030"/>
                      <a:pt x="11006" y="1889"/>
                    </a:cubicBezTo>
                    <a:lnTo>
                      <a:pt x="11006" y="1889"/>
                    </a:lnTo>
                    <a:cubicBezTo>
                      <a:pt x="15299" y="3434"/>
                      <a:pt x="16329" y="4465"/>
                      <a:pt x="17875" y="4293"/>
                    </a:cubicBezTo>
                    <a:lnTo>
                      <a:pt x="17875" y="4293"/>
                    </a:lnTo>
                    <a:cubicBezTo>
                      <a:pt x="19249" y="4293"/>
                      <a:pt x="21309" y="6010"/>
                      <a:pt x="21309" y="7556"/>
                    </a:cubicBezTo>
                    <a:lnTo>
                      <a:pt x="21309" y="7556"/>
                    </a:lnTo>
                    <a:cubicBezTo>
                      <a:pt x="21138" y="10475"/>
                      <a:pt x="19420" y="12020"/>
                      <a:pt x="18219" y="13565"/>
                    </a:cubicBezTo>
                    <a:lnTo>
                      <a:pt x="18219" y="13565"/>
                    </a:lnTo>
                    <a:cubicBezTo>
                      <a:pt x="17875" y="13737"/>
                      <a:pt x="18047" y="13565"/>
                      <a:pt x="18047" y="13909"/>
                    </a:cubicBezTo>
                    <a:lnTo>
                      <a:pt x="18047" y="13909"/>
                    </a:lnTo>
                    <a:cubicBezTo>
                      <a:pt x="18047" y="13909"/>
                      <a:pt x="18219" y="14768"/>
                      <a:pt x="18390" y="15283"/>
                    </a:cubicBezTo>
                    <a:lnTo>
                      <a:pt x="18390" y="15283"/>
                    </a:lnTo>
                    <a:cubicBezTo>
                      <a:pt x="18734" y="16141"/>
                      <a:pt x="19249" y="15283"/>
                      <a:pt x="19764" y="18030"/>
                    </a:cubicBezTo>
                    <a:lnTo>
                      <a:pt x="19764" y="18030"/>
                    </a:lnTo>
                    <a:cubicBezTo>
                      <a:pt x="19420" y="20606"/>
                      <a:pt x="17188" y="20606"/>
                      <a:pt x="17188" y="20606"/>
                    </a:cubicBezTo>
                    <a:lnTo>
                      <a:pt x="17188" y="20606"/>
                    </a:lnTo>
                    <a:cubicBezTo>
                      <a:pt x="16845" y="20606"/>
                      <a:pt x="16501" y="20606"/>
                      <a:pt x="15986" y="20606"/>
                    </a:cubicBezTo>
                    <a:lnTo>
                      <a:pt x="15986" y="20606"/>
                    </a:lnTo>
                    <a:cubicBezTo>
                      <a:pt x="13926" y="21808"/>
                      <a:pt x="11693" y="21808"/>
                      <a:pt x="10148" y="21808"/>
                    </a:cubicBezTo>
                    <a:lnTo>
                      <a:pt x="10148" y="21808"/>
                    </a:lnTo>
                    <a:cubicBezTo>
                      <a:pt x="9633" y="21808"/>
                      <a:pt x="9289" y="21808"/>
                      <a:pt x="8946" y="21808"/>
                    </a:cubicBezTo>
                    <a:lnTo>
                      <a:pt x="8946" y="21808"/>
                    </a:lnTo>
                    <a:lnTo>
                      <a:pt x="8946" y="19576"/>
                    </a:lnTo>
                    <a:lnTo>
                      <a:pt x="9118" y="19576"/>
                    </a:lnTo>
                    <a:close/>
                    <a:moveTo>
                      <a:pt x="10319" y="17172"/>
                    </a:moveTo>
                    <a:cubicBezTo>
                      <a:pt x="11693" y="17172"/>
                      <a:pt x="13754" y="16828"/>
                      <a:pt x="13754" y="16656"/>
                    </a:cubicBezTo>
                    <a:lnTo>
                      <a:pt x="13754" y="16656"/>
                    </a:lnTo>
                    <a:lnTo>
                      <a:pt x="13926" y="16485"/>
                    </a:lnTo>
                    <a:cubicBezTo>
                      <a:pt x="13582" y="15626"/>
                      <a:pt x="13411" y="14939"/>
                      <a:pt x="13411" y="13909"/>
                    </a:cubicBezTo>
                    <a:lnTo>
                      <a:pt x="13411" y="13909"/>
                    </a:lnTo>
                    <a:cubicBezTo>
                      <a:pt x="13411" y="12535"/>
                      <a:pt x="14097" y="10990"/>
                      <a:pt x="15127" y="10131"/>
                    </a:cubicBezTo>
                    <a:lnTo>
                      <a:pt x="15127" y="10131"/>
                    </a:lnTo>
                    <a:cubicBezTo>
                      <a:pt x="15299" y="9960"/>
                      <a:pt x="15814" y="9444"/>
                      <a:pt x="15986" y="8929"/>
                    </a:cubicBezTo>
                    <a:lnTo>
                      <a:pt x="15986" y="8929"/>
                    </a:lnTo>
                    <a:cubicBezTo>
                      <a:pt x="13754" y="8414"/>
                      <a:pt x="12208" y="7384"/>
                      <a:pt x="9289" y="6353"/>
                    </a:cubicBezTo>
                    <a:lnTo>
                      <a:pt x="9289" y="6353"/>
                    </a:lnTo>
                    <a:cubicBezTo>
                      <a:pt x="8087" y="5667"/>
                      <a:pt x="6542" y="5152"/>
                      <a:pt x="5511" y="4980"/>
                    </a:cubicBezTo>
                    <a:lnTo>
                      <a:pt x="5511" y="4980"/>
                    </a:lnTo>
                    <a:cubicBezTo>
                      <a:pt x="5340" y="5152"/>
                      <a:pt x="5168" y="5495"/>
                      <a:pt x="4996" y="5667"/>
                    </a:cubicBezTo>
                    <a:lnTo>
                      <a:pt x="4996" y="5667"/>
                    </a:lnTo>
                    <a:cubicBezTo>
                      <a:pt x="7400" y="5838"/>
                      <a:pt x="10148" y="7040"/>
                      <a:pt x="10491" y="10475"/>
                    </a:cubicBezTo>
                    <a:lnTo>
                      <a:pt x="10491" y="10475"/>
                    </a:lnTo>
                    <a:cubicBezTo>
                      <a:pt x="10491" y="11333"/>
                      <a:pt x="10319" y="12020"/>
                      <a:pt x="10148" y="11848"/>
                    </a:cubicBezTo>
                    <a:lnTo>
                      <a:pt x="10148" y="11848"/>
                    </a:lnTo>
                    <a:cubicBezTo>
                      <a:pt x="10319" y="13050"/>
                      <a:pt x="10319" y="15111"/>
                      <a:pt x="10319" y="17172"/>
                    </a:cubicBezTo>
                    <a:lnTo>
                      <a:pt x="10319" y="17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" name="图形 7">
              <a:extLst>
                <a:ext uri="{FF2B5EF4-FFF2-40B4-BE49-F238E27FC236}">
                  <a16:creationId xmlns:a16="http://schemas.microsoft.com/office/drawing/2014/main" xmlns="" id="{0CB5CA9E-CD0C-4E3A-8BF6-5AC6AC4DE0FF}"/>
                </a:ext>
              </a:extLst>
            </p:cNvPr>
            <p:cNvGrpSpPr/>
            <p:nvPr/>
          </p:nvGrpSpPr>
          <p:grpSpPr>
            <a:xfrm>
              <a:off x="2179349" y="2468635"/>
              <a:ext cx="61989" cy="36067"/>
              <a:chOff x="2179349" y="2468635"/>
              <a:chExt cx="61989" cy="36067"/>
            </a:xfrm>
            <a:solidFill>
              <a:srgbClr val="B4B4B4"/>
            </a:solidFill>
          </p:grpSpPr>
          <p:sp>
            <p:nvSpPr>
              <p:cNvPr id="3551" name="任意多边形: 形状 3550">
                <a:extLst>
                  <a:ext uri="{FF2B5EF4-FFF2-40B4-BE49-F238E27FC236}">
                    <a16:creationId xmlns:a16="http://schemas.microsoft.com/office/drawing/2014/main" xmlns="" id="{C027E1C9-0279-4391-8352-0CA63EBBDF1E}"/>
                  </a:ext>
                </a:extLst>
              </p:cNvPr>
              <p:cNvSpPr/>
              <p:nvPr/>
            </p:nvSpPr>
            <p:spPr>
              <a:xfrm>
                <a:off x="2181825" y="2470869"/>
                <a:ext cx="56593" cy="31086"/>
              </a:xfrm>
              <a:custGeom>
                <a:avLst/>
                <a:gdLst>
                  <a:gd name="connsiteX0" fmla="*/ 25170 w 56593"/>
                  <a:gd name="connsiteY0" fmla="*/ 24733 h 31086"/>
                  <a:gd name="connsiteX1" fmla="*/ 12634 w 56593"/>
                  <a:gd name="connsiteY1" fmla="*/ 31086 h 31086"/>
                  <a:gd name="connsiteX2" fmla="*/ 7655 w 56593"/>
                  <a:gd name="connsiteY2" fmla="*/ 26106 h 31086"/>
                  <a:gd name="connsiteX3" fmla="*/ 2675 w 56593"/>
                  <a:gd name="connsiteY3" fmla="*/ 20955 h 31086"/>
                  <a:gd name="connsiteX4" fmla="*/ 1301 w 56593"/>
                  <a:gd name="connsiteY4" fmla="*/ 12026 h 31086"/>
                  <a:gd name="connsiteX5" fmla="*/ 8857 w 56593"/>
                  <a:gd name="connsiteY5" fmla="*/ 9450 h 31086"/>
                  <a:gd name="connsiteX6" fmla="*/ 16412 w 56593"/>
                  <a:gd name="connsiteY6" fmla="*/ 4298 h 31086"/>
                  <a:gd name="connsiteX7" fmla="*/ 25170 w 56593"/>
                  <a:gd name="connsiteY7" fmla="*/ 521 h 31086"/>
                  <a:gd name="connsiteX8" fmla="*/ 45260 w 56593"/>
                  <a:gd name="connsiteY8" fmla="*/ 3096 h 31086"/>
                  <a:gd name="connsiteX9" fmla="*/ 56594 w 56593"/>
                  <a:gd name="connsiteY9" fmla="*/ 1723 h 31086"/>
                  <a:gd name="connsiteX10" fmla="*/ 40281 w 56593"/>
                  <a:gd name="connsiteY10" fmla="*/ 14430 h 31086"/>
                  <a:gd name="connsiteX11" fmla="*/ 39079 w 56593"/>
                  <a:gd name="connsiteY11" fmla="*/ 21985 h 31086"/>
                  <a:gd name="connsiteX12" fmla="*/ 34099 w 56593"/>
                  <a:gd name="connsiteY12" fmla="*/ 25763 h 31086"/>
                  <a:gd name="connsiteX13" fmla="*/ 27745 w 56593"/>
                  <a:gd name="connsiteY13" fmla="*/ 21985 h 31086"/>
                  <a:gd name="connsiteX14" fmla="*/ 25170 w 56593"/>
                  <a:gd name="connsiteY14" fmla="*/ 24733 h 31086"/>
                  <a:gd name="connsiteX15" fmla="*/ 25170 w 56593"/>
                  <a:gd name="connsiteY15" fmla="*/ 24733 h 3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593" h="31086">
                    <a:moveTo>
                      <a:pt x="25170" y="24733"/>
                    </a:moveTo>
                    <a:cubicBezTo>
                      <a:pt x="21392" y="27308"/>
                      <a:pt x="15038" y="31086"/>
                      <a:pt x="12634" y="31086"/>
                    </a:cubicBezTo>
                    <a:cubicBezTo>
                      <a:pt x="10059" y="31086"/>
                      <a:pt x="7655" y="29884"/>
                      <a:pt x="7655" y="26106"/>
                    </a:cubicBezTo>
                    <a:cubicBezTo>
                      <a:pt x="7655" y="23531"/>
                      <a:pt x="5079" y="22329"/>
                      <a:pt x="2675" y="20955"/>
                    </a:cubicBezTo>
                    <a:cubicBezTo>
                      <a:pt x="99" y="18379"/>
                      <a:pt x="-1103" y="14601"/>
                      <a:pt x="1301" y="12026"/>
                    </a:cubicBezTo>
                    <a:cubicBezTo>
                      <a:pt x="3877" y="9450"/>
                      <a:pt x="5079" y="9450"/>
                      <a:pt x="8857" y="9450"/>
                    </a:cubicBezTo>
                    <a:cubicBezTo>
                      <a:pt x="12634" y="8248"/>
                      <a:pt x="13836" y="6874"/>
                      <a:pt x="16412" y="4298"/>
                    </a:cubicBezTo>
                    <a:cubicBezTo>
                      <a:pt x="18988" y="521"/>
                      <a:pt x="20190" y="-853"/>
                      <a:pt x="25170" y="521"/>
                    </a:cubicBezTo>
                    <a:cubicBezTo>
                      <a:pt x="28947" y="1723"/>
                      <a:pt x="37705" y="5500"/>
                      <a:pt x="45260" y="3096"/>
                    </a:cubicBezTo>
                    <a:cubicBezTo>
                      <a:pt x="51614" y="521"/>
                      <a:pt x="56594" y="521"/>
                      <a:pt x="56594" y="1723"/>
                    </a:cubicBezTo>
                    <a:cubicBezTo>
                      <a:pt x="56594" y="4298"/>
                      <a:pt x="44058" y="11854"/>
                      <a:pt x="40281" y="14430"/>
                    </a:cubicBezTo>
                    <a:cubicBezTo>
                      <a:pt x="36503" y="18207"/>
                      <a:pt x="37705" y="20783"/>
                      <a:pt x="39079" y="21985"/>
                    </a:cubicBezTo>
                    <a:cubicBezTo>
                      <a:pt x="40281" y="24561"/>
                      <a:pt x="37876" y="28339"/>
                      <a:pt x="34099" y="25763"/>
                    </a:cubicBezTo>
                    <a:cubicBezTo>
                      <a:pt x="31523" y="23187"/>
                      <a:pt x="29119" y="21985"/>
                      <a:pt x="27745" y="21985"/>
                    </a:cubicBezTo>
                    <a:cubicBezTo>
                      <a:pt x="26543" y="23531"/>
                      <a:pt x="25170" y="24733"/>
                      <a:pt x="25170" y="24733"/>
                    </a:cubicBezTo>
                    <a:lnTo>
                      <a:pt x="25170" y="247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2" name="任意多边形: 形状 3551">
                <a:extLst>
                  <a:ext uri="{FF2B5EF4-FFF2-40B4-BE49-F238E27FC236}">
                    <a16:creationId xmlns:a16="http://schemas.microsoft.com/office/drawing/2014/main" xmlns="" id="{8CA1CB60-D259-41D4-86A5-40346D9467DD}"/>
                  </a:ext>
                </a:extLst>
              </p:cNvPr>
              <p:cNvSpPr/>
              <p:nvPr/>
            </p:nvSpPr>
            <p:spPr>
              <a:xfrm>
                <a:off x="2179349" y="2468635"/>
                <a:ext cx="61989" cy="36067"/>
              </a:xfrm>
              <a:custGeom>
                <a:avLst/>
                <a:gdLst>
                  <a:gd name="connsiteX0" fmla="*/ 7727 w 61989"/>
                  <a:gd name="connsiteY0" fmla="*/ 28341 h 36067"/>
                  <a:gd name="connsiteX1" fmla="*/ 3434 w 61989"/>
                  <a:gd name="connsiteY1" fmla="*/ 24906 h 36067"/>
                  <a:gd name="connsiteX2" fmla="*/ 3434 w 61989"/>
                  <a:gd name="connsiteY2" fmla="*/ 24906 h 36067"/>
                  <a:gd name="connsiteX3" fmla="*/ 0 w 61989"/>
                  <a:gd name="connsiteY3" fmla="*/ 17523 h 36067"/>
                  <a:gd name="connsiteX4" fmla="*/ 0 w 61989"/>
                  <a:gd name="connsiteY4" fmla="*/ 17523 h 36067"/>
                  <a:gd name="connsiteX5" fmla="*/ 2061 w 61989"/>
                  <a:gd name="connsiteY5" fmla="*/ 12543 h 36067"/>
                  <a:gd name="connsiteX6" fmla="*/ 2061 w 61989"/>
                  <a:gd name="connsiteY6" fmla="*/ 12543 h 36067"/>
                  <a:gd name="connsiteX7" fmla="*/ 10475 w 61989"/>
                  <a:gd name="connsiteY7" fmla="*/ 9452 h 36067"/>
                  <a:gd name="connsiteX8" fmla="*/ 10475 w 61989"/>
                  <a:gd name="connsiteY8" fmla="*/ 9452 h 36067"/>
                  <a:gd name="connsiteX9" fmla="*/ 16828 w 61989"/>
                  <a:gd name="connsiteY9" fmla="*/ 5331 h 36067"/>
                  <a:gd name="connsiteX10" fmla="*/ 16828 w 61989"/>
                  <a:gd name="connsiteY10" fmla="*/ 5331 h 36067"/>
                  <a:gd name="connsiteX11" fmla="*/ 24555 w 61989"/>
                  <a:gd name="connsiteY11" fmla="*/ 8 h 36067"/>
                  <a:gd name="connsiteX12" fmla="*/ 24555 w 61989"/>
                  <a:gd name="connsiteY12" fmla="*/ 8 h 36067"/>
                  <a:gd name="connsiteX13" fmla="*/ 28505 w 61989"/>
                  <a:gd name="connsiteY13" fmla="*/ 523 h 36067"/>
                  <a:gd name="connsiteX14" fmla="*/ 28505 w 61989"/>
                  <a:gd name="connsiteY14" fmla="*/ 523 h 36067"/>
                  <a:gd name="connsiteX15" fmla="*/ 42242 w 61989"/>
                  <a:gd name="connsiteY15" fmla="*/ 3785 h 36067"/>
                  <a:gd name="connsiteX16" fmla="*/ 42242 w 61989"/>
                  <a:gd name="connsiteY16" fmla="*/ 3785 h 36067"/>
                  <a:gd name="connsiteX17" fmla="*/ 47050 w 61989"/>
                  <a:gd name="connsiteY17" fmla="*/ 3099 h 36067"/>
                  <a:gd name="connsiteX18" fmla="*/ 47050 w 61989"/>
                  <a:gd name="connsiteY18" fmla="*/ 3099 h 36067"/>
                  <a:gd name="connsiteX19" fmla="*/ 57010 w 61989"/>
                  <a:gd name="connsiteY19" fmla="*/ 866 h 36067"/>
                  <a:gd name="connsiteX20" fmla="*/ 57010 w 61989"/>
                  <a:gd name="connsiteY20" fmla="*/ 866 h 36067"/>
                  <a:gd name="connsiteX21" fmla="*/ 61303 w 61989"/>
                  <a:gd name="connsiteY21" fmla="*/ 2583 h 36067"/>
                  <a:gd name="connsiteX22" fmla="*/ 61303 w 61989"/>
                  <a:gd name="connsiteY22" fmla="*/ 2583 h 36067"/>
                  <a:gd name="connsiteX23" fmla="*/ 61818 w 61989"/>
                  <a:gd name="connsiteY23" fmla="*/ 3957 h 36067"/>
                  <a:gd name="connsiteX24" fmla="*/ 61818 w 61989"/>
                  <a:gd name="connsiteY24" fmla="*/ 3957 h 36067"/>
                  <a:gd name="connsiteX25" fmla="*/ 61818 w 61989"/>
                  <a:gd name="connsiteY25" fmla="*/ 3957 h 36067"/>
                  <a:gd name="connsiteX26" fmla="*/ 61818 w 61989"/>
                  <a:gd name="connsiteY26" fmla="*/ 3957 h 36067"/>
                  <a:gd name="connsiteX27" fmla="*/ 61989 w 61989"/>
                  <a:gd name="connsiteY27" fmla="*/ 6533 h 36067"/>
                  <a:gd name="connsiteX28" fmla="*/ 60787 w 61989"/>
                  <a:gd name="connsiteY28" fmla="*/ 6533 h 36067"/>
                  <a:gd name="connsiteX29" fmla="*/ 44818 w 61989"/>
                  <a:gd name="connsiteY29" fmla="*/ 18553 h 36067"/>
                  <a:gd name="connsiteX30" fmla="*/ 44818 w 61989"/>
                  <a:gd name="connsiteY30" fmla="*/ 18553 h 36067"/>
                  <a:gd name="connsiteX31" fmla="*/ 43101 w 61989"/>
                  <a:gd name="connsiteY31" fmla="*/ 21644 h 36067"/>
                  <a:gd name="connsiteX32" fmla="*/ 43101 w 61989"/>
                  <a:gd name="connsiteY32" fmla="*/ 21644 h 36067"/>
                  <a:gd name="connsiteX33" fmla="*/ 44131 w 61989"/>
                  <a:gd name="connsiteY33" fmla="*/ 23533 h 36067"/>
                  <a:gd name="connsiteX34" fmla="*/ 44131 w 61989"/>
                  <a:gd name="connsiteY34" fmla="*/ 23533 h 36067"/>
                  <a:gd name="connsiteX35" fmla="*/ 44646 w 61989"/>
                  <a:gd name="connsiteY35" fmla="*/ 26108 h 36067"/>
                  <a:gd name="connsiteX36" fmla="*/ 44646 w 61989"/>
                  <a:gd name="connsiteY36" fmla="*/ 26108 h 36067"/>
                  <a:gd name="connsiteX37" fmla="*/ 39323 w 61989"/>
                  <a:gd name="connsiteY37" fmla="*/ 31775 h 36067"/>
                  <a:gd name="connsiteX38" fmla="*/ 39323 w 61989"/>
                  <a:gd name="connsiteY38" fmla="*/ 31775 h 36067"/>
                  <a:gd name="connsiteX39" fmla="*/ 35202 w 61989"/>
                  <a:gd name="connsiteY39" fmla="*/ 30230 h 36067"/>
                  <a:gd name="connsiteX40" fmla="*/ 35202 w 61989"/>
                  <a:gd name="connsiteY40" fmla="*/ 30230 h 36067"/>
                  <a:gd name="connsiteX41" fmla="*/ 31424 w 61989"/>
                  <a:gd name="connsiteY41" fmla="*/ 27482 h 36067"/>
                  <a:gd name="connsiteX42" fmla="*/ 31424 w 61989"/>
                  <a:gd name="connsiteY42" fmla="*/ 27482 h 36067"/>
                  <a:gd name="connsiteX43" fmla="*/ 29879 w 61989"/>
                  <a:gd name="connsiteY43" fmla="*/ 29028 h 36067"/>
                  <a:gd name="connsiteX44" fmla="*/ 29879 w 61989"/>
                  <a:gd name="connsiteY44" fmla="*/ 29028 h 36067"/>
                  <a:gd name="connsiteX45" fmla="*/ 28161 w 61989"/>
                  <a:gd name="connsiteY45" fmla="*/ 27311 h 36067"/>
                  <a:gd name="connsiteX46" fmla="*/ 29535 w 61989"/>
                  <a:gd name="connsiteY46" fmla="*/ 29371 h 36067"/>
                  <a:gd name="connsiteX47" fmla="*/ 15626 w 61989"/>
                  <a:gd name="connsiteY47" fmla="*/ 36068 h 36067"/>
                  <a:gd name="connsiteX48" fmla="*/ 15626 w 61989"/>
                  <a:gd name="connsiteY48" fmla="*/ 36068 h 36067"/>
                  <a:gd name="connsiteX49" fmla="*/ 15626 w 61989"/>
                  <a:gd name="connsiteY49" fmla="*/ 36068 h 36067"/>
                  <a:gd name="connsiteX50" fmla="*/ 15626 w 61989"/>
                  <a:gd name="connsiteY50" fmla="*/ 36068 h 36067"/>
                  <a:gd name="connsiteX51" fmla="*/ 7727 w 61989"/>
                  <a:gd name="connsiteY51" fmla="*/ 28341 h 36067"/>
                  <a:gd name="connsiteX52" fmla="*/ 7727 w 61989"/>
                  <a:gd name="connsiteY52" fmla="*/ 28341 h 36067"/>
                  <a:gd name="connsiteX53" fmla="*/ 20606 w 61989"/>
                  <a:gd name="connsiteY53" fmla="*/ 8422 h 36067"/>
                  <a:gd name="connsiteX54" fmla="*/ 11333 w 61989"/>
                  <a:gd name="connsiteY54" fmla="*/ 14260 h 36067"/>
                  <a:gd name="connsiteX55" fmla="*/ 11333 w 61989"/>
                  <a:gd name="connsiteY55" fmla="*/ 14260 h 36067"/>
                  <a:gd name="connsiteX56" fmla="*/ 5495 w 61989"/>
                  <a:gd name="connsiteY56" fmla="*/ 16149 h 36067"/>
                  <a:gd name="connsiteX57" fmla="*/ 5495 w 61989"/>
                  <a:gd name="connsiteY57" fmla="*/ 16149 h 36067"/>
                  <a:gd name="connsiteX58" fmla="*/ 4808 w 61989"/>
                  <a:gd name="connsiteY58" fmla="*/ 17694 h 36067"/>
                  <a:gd name="connsiteX59" fmla="*/ 4808 w 61989"/>
                  <a:gd name="connsiteY59" fmla="*/ 17694 h 36067"/>
                  <a:gd name="connsiteX60" fmla="*/ 6182 w 61989"/>
                  <a:gd name="connsiteY60" fmla="*/ 21129 h 36067"/>
                  <a:gd name="connsiteX61" fmla="*/ 6182 w 61989"/>
                  <a:gd name="connsiteY61" fmla="*/ 21129 h 36067"/>
                  <a:gd name="connsiteX62" fmla="*/ 12535 w 61989"/>
                  <a:gd name="connsiteY62" fmla="*/ 28341 h 36067"/>
                  <a:gd name="connsiteX63" fmla="*/ 12535 w 61989"/>
                  <a:gd name="connsiteY63" fmla="*/ 28341 h 36067"/>
                  <a:gd name="connsiteX64" fmla="*/ 15111 w 61989"/>
                  <a:gd name="connsiteY64" fmla="*/ 30917 h 36067"/>
                  <a:gd name="connsiteX65" fmla="*/ 15111 w 61989"/>
                  <a:gd name="connsiteY65" fmla="*/ 30917 h 36067"/>
                  <a:gd name="connsiteX66" fmla="*/ 26101 w 61989"/>
                  <a:gd name="connsiteY66" fmla="*/ 25250 h 36067"/>
                  <a:gd name="connsiteX67" fmla="*/ 26101 w 61989"/>
                  <a:gd name="connsiteY67" fmla="*/ 25250 h 36067"/>
                  <a:gd name="connsiteX68" fmla="*/ 28505 w 61989"/>
                  <a:gd name="connsiteY68" fmla="*/ 22846 h 36067"/>
                  <a:gd name="connsiteX69" fmla="*/ 28505 w 61989"/>
                  <a:gd name="connsiteY69" fmla="*/ 22846 h 36067"/>
                  <a:gd name="connsiteX70" fmla="*/ 29192 w 61989"/>
                  <a:gd name="connsiteY70" fmla="*/ 22159 h 36067"/>
                  <a:gd name="connsiteX71" fmla="*/ 30222 w 61989"/>
                  <a:gd name="connsiteY71" fmla="*/ 22159 h 36067"/>
                  <a:gd name="connsiteX72" fmla="*/ 37949 w 61989"/>
                  <a:gd name="connsiteY72" fmla="*/ 26452 h 36067"/>
                  <a:gd name="connsiteX73" fmla="*/ 37949 w 61989"/>
                  <a:gd name="connsiteY73" fmla="*/ 26452 h 36067"/>
                  <a:gd name="connsiteX74" fmla="*/ 38980 w 61989"/>
                  <a:gd name="connsiteY74" fmla="*/ 26795 h 36067"/>
                  <a:gd name="connsiteX75" fmla="*/ 38980 w 61989"/>
                  <a:gd name="connsiteY75" fmla="*/ 26795 h 36067"/>
                  <a:gd name="connsiteX76" fmla="*/ 39495 w 61989"/>
                  <a:gd name="connsiteY76" fmla="*/ 26108 h 36067"/>
                  <a:gd name="connsiteX77" fmla="*/ 39495 w 61989"/>
                  <a:gd name="connsiteY77" fmla="*/ 26108 h 36067"/>
                  <a:gd name="connsiteX78" fmla="*/ 39495 w 61989"/>
                  <a:gd name="connsiteY78" fmla="*/ 25937 h 36067"/>
                  <a:gd name="connsiteX79" fmla="*/ 39495 w 61989"/>
                  <a:gd name="connsiteY79" fmla="*/ 25937 h 36067"/>
                  <a:gd name="connsiteX80" fmla="*/ 37949 w 61989"/>
                  <a:gd name="connsiteY80" fmla="*/ 21816 h 36067"/>
                  <a:gd name="connsiteX81" fmla="*/ 37949 w 61989"/>
                  <a:gd name="connsiteY81" fmla="*/ 21816 h 36067"/>
                  <a:gd name="connsiteX82" fmla="*/ 41555 w 61989"/>
                  <a:gd name="connsiteY82" fmla="*/ 15119 h 36067"/>
                  <a:gd name="connsiteX83" fmla="*/ 41555 w 61989"/>
                  <a:gd name="connsiteY83" fmla="*/ 15119 h 36067"/>
                  <a:gd name="connsiteX84" fmla="*/ 54434 w 61989"/>
                  <a:gd name="connsiteY84" fmla="*/ 6189 h 36067"/>
                  <a:gd name="connsiteX85" fmla="*/ 54434 w 61989"/>
                  <a:gd name="connsiteY85" fmla="*/ 6189 h 36067"/>
                  <a:gd name="connsiteX86" fmla="*/ 48596 w 61989"/>
                  <a:gd name="connsiteY86" fmla="*/ 7907 h 36067"/>
                  <a:gd name="connsiteX87" fmla="*/ 48596 w 61989"/>
                  <a:gd name="connsiteY87" fmla="*/ 7907 h 36067"/>
                  <a:gd name="connsiteX88" fmla="*/ 42242 w 61989"/>
                  <a:gd name="connsiteY88" fmla="*/ 8937 h 36067"/>
                  <a:gd name="connsiteX89" fmla="*/ 42242 w 61989"/>
                  <a:gd name="connsiteY89" fmla="*/ 8937 h 36067"/>
                  <a:gd name="connsiteX90" fmla="*/ 27131 w 61989"/>
                  <a:gd name="connsiteY90" fmla="*/ 5503 h 36067"/>
                  <a:gd name="connsiteX91" fmla="*/ 27131 w 61989"/>
                  <a:gd name="connsiteY91" fmla="*/ 5503 h 36067"/>
                  <a:gd name="connsiteX92" fmla="*/ 24555 w 61989"/>
                  <a:gd name="connsiteY92" fmla="*/ 5159 h 36067"/>
                  <a:gd name="connsiteX93" fmla="*/ 24555 w 61989"/>
                  <a:gd name="connsiteY93" fmla="*/ 5159 h 36067"/>
                  <a:gd name="connsiteX94" fmla="*/ 20606 w 61989"/>
                  <a:gd name="connsiteY94" fmla="*/ 8422 h 36067"/>
                  <a:gd name="connsiteX95" fmla="*/ 20606 w 61989"/>
                  <a:gd name="connsiteY95" fmla="*/ 8422 h 3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61989" h="36067">
                    <a:moveTo>
                      <a:pt x="7727" y="28341"/>
                    </a:moveTo>
                    <a:cubicBezTo>
                      <a:pt x="7899" y="27826"/>
                      <a:pt x="6697" y="26795"/>
                      <a:pt x="3434" y="24906"/>
                    </a:cubicBezTo>
                    <a:lnTo>
                      <a:pt x="3434" y="24906"/>
                    </a:lnTo>
                    <a:cubicBezTo>
                      <a:pt x="1546" y="23018"/>
                      <a:pt x="172" y="20442"/>
                      <a:pt x="0" y="17523"/>
                    </a:cubicBezTo>
                    <a:lnTo>
                      <a:pt x="0" y="17523"/>
                    </a:lnTo>
                    <a:cubicBezTo>
                      <a:pt x="0" y="15805"/>
                      <a:pt x="687" y="13917"/>
                      <a:pt x="2061" y="12543"/>
                    </a:cubicBezTo>
                    <a:lnTo>
                      <a:pt x="2061" y="12543"/>
                    </a:lnTo>
                    <a:cubicBezTo>
                      <a:pt x="4808" y="9452"/>
                      <a:pt x="7727" y="9109"/>
                      <a:pt x="10475" y="9452"/>
                    </a:cubicBezTo>
                    <a:lnTo>
                      <a:pt x="10475" y="9452"/>
                    </a:lnTo>
                    <a:cubicBezTo>
                      <a:pt x="13909" y="8250"/>
                      <a:pt x="14424" y="7563"/>
                      <a:pt x="16828" y="5331"/>
                    </a:cubicBezTo>
                    <a:lnTo>
                      <a:pt x="16828" y="5331"/>
                    </a:lnTo>
                    <a:cubicBezTo>
                      <a:pt x="18545" y="2583"/>
                      <a:pt x="20778" y="-164"/>
                      <a:pt x="24555" y="8"/>
                    </a:cubicBezTo>
                    <a:lnTo>
                      <a:pt x="24555" y="8"/>
                    </a:lnTo>
                    <a:cubicBezTo>
                      <a:pt x="25757" y="8"/>
                      <a:pt x="26959" y="179"/>
                      <a:pt x="28505" y="523"/>
                    </a:cubicBezTo>
                    <a:lnTo>
                      <a:pt x="28505" y="523"/>
                    </a:lnTo>
                    <a:cubicBezTo>
                      <a:pt x="31424" y="1553"/>
                      <a:pt x="36919" y="3785"/>
                      <a:pt x="42242" y="3785"/>
                    </a:cubicBezTo>
                    <a:lnTo>
                      <a:pt x="42242" y="3785"/>
                    </a:lnTo>
                    <a:cubicBezTo>
                      <a:pt x="43959" y="3785"/>
                      <a:pt x="45505" y="3614"/>
                      <a:pt x="47050" y="3099"/>
                    </a:cubicBezTo>
                    <a:lnTo>
                      <a:pt x="47050" y="3099"/>
                    </a:lnTo>
                    <a:cubicBezTo>
                      <a:pt x="51000" y="1553"/>
                      <a:pt x="54434" y="866"/>
                      <a:pt x="57010" y="866"/>
                    </a:cubicBezTo>
                    <a:lnTo>
                      <a:pt x="57010" y="866"/>
                    </a:lnTo>
                    <a:cubicBezTo>
                      <a:pt x="58212" y="1038"/>
                      <a:pt x="60101" y="695"/>
                      <a:pt x="61303" y="2583"/>
                    </a:cubicBezTo>
                    <a:lnTo>
                      <a:pt x="61303" y="2583"/>
                    </a:lnTo>
                    <a:cubicBezTo>
                      <a:pt x="61646" y="2927"/>
                      <a:pt x="61818" y="3442"/>
                      <a:pt x="61818" y="3957"/>
                    </a:cubicBezTo>
                    <a:lnTo>
                      <a:pt x="61818" y="3957"/>
                    </a:lnTo>
                    <a:cubicBezTo>
                      <a:pt x="61818" y="3957"/>
                      <a:pt x="61818" y="3957"/>
                      <a:pt x="61818" y="3957"/>
                    </a:cubicBezTo>
                    <a:lnTo>
                      <a:pt x="61818" y="3957"/>
                    </a:lnTo>
                    <a:lnTo>
                      <a:pt x="61989" y="6533"/>
                    </a:lnTo>
                    <a:lnTo>
                      <a:pt x="60787" y="6533"/>
                    </a:lnTo>
                    <a:cubicBezTo>
                      <a:pt x="57353" y="11684"/>
                      <a:pt x="47909" y="15977"/>
                      <a:pt x="44818" y="18553"/>
                    </a:cubicBezTo>
                    <a:lnTo>
                      <a:pt x="44818" y="18553"/>
                    </a:lnTo>
                    <a:cubicBezTo>
                      <a:pt x="43272" y="20270"/>
                      <a:pt x="43101" y="21129"/>
                      <a:pt x="43101" y="21644"/>
                    </a:cubicBezTo>
                    <a:lnTo>
                      <a:pt x="43101" y="21644"/>
                    </a:lnTo>
                    <a:cubicBezTo>
                      <a:pt x="43101" y="22159"/>
                      <a:pt x="43272" y="22331"/>
                      <a:pt x="44131" y="23533"/>
                    </a:cubicBezTo>
                    <a:lnTo>
                      <a:pt x="44131" y="23533"/>
                    </a:lnTo>
                    <a:cubicBezTo>
                      <a:pt x="44475" y="24391"/>
                      <a:pt x="44646" y="25250"/>
                      <a:pt x="44646" y="26108"/>
                    </a:cubicBezTo>
                    <a:lnTo>
                      <a:pt x="44646" y="26108"/>
                    </a:lnTo>
                    <a:cubicBezTo>
                      <a:pt x="44646" y="28856"/>
                      <a:pt x="42586" y="31775"/>
                      <a:pt x="39323" y="31775"/>
                    </a:cubicBezTo>
                    <a:lnTo>
                      <a:pt x="39323" y="31775"/>
                    </a:lnTo>
                    <a:cubicBezTo>
                      <a:pt x="38121" y="31775"/>
                      <a:pt x="36747" y="31432"/>
                      <a:pt x="35202" y="30230"/>
                    </a:cubicBezTo>
                    <a:lnTo>
                      <a:pt x="35202" y="30230"/>
                    </a:lnTo>
                    <a:cubicBezTo>
                      <a:pt x="33828" y="28684"/>
                      <a:pt x="32283" y="27826"/>
                      <a:pt x="31424" y="27482"/>
                    </a:cubicBezTo>
                    <a:lnTo>
                      <a:pt x="31424" y="27482"/>
                    </a:lnTo>
                    <a:cubicBezTo>
                      <a:pt x="30565" y="28341"/>
                      <a:pt x="29879" y="29028"/>
                      <a:pt x="29879" y="29028"/>
                    </a:cubicBezTo>
                    <a:lnTo>
                      <a:pt x="29879" y="29028"/>
                    </a:lnTo>
                    <a:lnTo>
                      <a:pt x="28161" y="27311"/>
                    </a:lnTo>
                    <a:lnTo>
                      <a:pt x="29535" y="29371"/>
                    </a:lnTo>
                    <a:cubicBezTo>
                      <a:pt x="25414" y="31947"/>
                      <a:pt x="19747" y="35896"/>
                      <a:pt x="15626" y="36068"/>
                    </a:cubicBezTo>
                    <a:lnTo>
                      <a:pt x="15626" y="36068"/>
                    </a:lnTo>
                    <a:cubicBezTo>
                      <a:pt x="15626" y="36068"/>
                      <a:pt x="15626" y="36068"/>
                      <a:pt x="15626" y="36068"/>
                    </a:cubicBezTo>
                    <a:lnTo>
                      <a:pt x="15626" y="36068"/>
                    </a:lnTo>
                    <a:cubicBezTo>
                      <a:pt x="11848" y="35725"/>
                      <a:pt x="7727" y="33321"/>
                      <a:pt x="7727" y="28341"/>
                    </a:cubicBezTo>
                    <a:lnTo>
                      <a:pt x="7727" y="28341"/>
                    </a:lnTo>
                    <a:close/>
                    <a:moveTo>
                      <a:pt x="20606" y="8422"/>
                    </a:moveTo>
                    <a:cubicBezTo>
                      <a:pt x="18202" y="10997"/>
                      <a:pt x="16141" y="12715"/>
                      <a:pt x="11333" y="14260"/>
                    </a:cubicBezTo>
                    <a:lnTo>
                      <a:pt x="11333" y="14260"/>
                    </a:lnTo>
                    <a:cubicBezTo>
                      <a:pt x="7384" y="14432"/>
                      <a:pt x="7899" y="14088"/>
                      <a:pt x="5495" y="16149"/>
                    </a:cubicBezTo>
                    <a:lnTo>
                      <a:pt x="5495" y="16149"/>
                    </a:lnTo>
                    <a:cubicBezTo>
                      <a:pt x="4980" y="16664"/>
                      <a:pt x="4980" y="17007"/>
                      <a:pt x="4808" y="17694"/>
                    </a:cubicBezTo>
                    <a:lnTo>
                      <a:pt x="4808" y="17694"/>
                    </a:lnTo>
                    <a:cubicBezTo>
                      <a:pt x="4808" y="18725"/>
                      <a:pt x="5495" y="20270"/>
                      <a:pt x="6182" y="21129"/>
                    </a:cubicBezTo>
                    <a:lnTo>
                      <a:pt x="6182" y="21129"/>
                    </a:lnTo>
                    <a:cubicBezTo>
                      <a:pt x="8414" y="22331"/>
                      <a:pt x="12364" y="23876"/>
                      <a:pt x="12535" y="28341"/>
                    </a:cubicBezTo>
                    <a:lnTo>
                      <a:pt x="12535" y="28341"/>
                    </a:lnTo>
                    <a:cubicBezTo>
                      <a:pt x="12707" y="30745"/>
                      <a:pt x="13394" y="30745"/>
                      <a:pt x="15111" y="30917"/>
                    </a:cubicBezTo>
                    <a:lnTo>
                      <a:pt x="15111" y="30917"/>
                    </a:lnTo>
                    <a:cubicBezTo>
                      <a:pt x="15970" y="31260"/>
                      <a:pt x="22495" y="27654"/>
                      <a:pt x="26101" y="25250"/>
                    </a:cubicBezTo>
                    <a:lnTo>
                      <a:pt x="26101" y="25250"/>
                    </a:lnTo>
                    <a:cubicBezTo>
                      <a:pt x="26444" y="24906"/>
                      <a:pt x="27475" y="23876"/>
                      <a:pt x="28505" y="22846"/>
                    </a:cubicBezTo>
                    <a:lnTo>
                      <a:pt x="28505" y="22846"/>
                    </a:lnTo>
                    <a:lnTo>
                      <a:pt x="29192" y="22159"/>
                    </a:lnTo>
                    <a:lnTo>
                      <a:pt x="30222" y="22159"/>
                    </a:lnTo>
                    <a:cubicBezTo>
                      <a:pt x="32970" y="22331"/>
                      <a:pt x="35374" y="23876"/>
                      <a:pt x="37949" y="26452"/>
                    </a:cubicBezTo>
                    <a:lnTo>
                      <a:pt x="37949" y="26452"/>
                    </a:lnTo>
                    <a:cubicBezTo>
                      <a:pt x="38464" y="26795"/>
                      <a:pt x="38808" y="26795"/>
                      <a:pt x="38980" y="26795"/>
                    </a:cubicBezTo>
                    <a:lnTo>
                      <a:pt x="38980" y="26795"/>
                    </a:lnTo>
                    <a:cubicBezTo>
                      <a:pt x="39151" y="26795"/>
                      <a:pt x="39495" y="26624"/>
                      <a:pt x="39495" y="26108"/>
                    </a:cubicBezTo>
                    <a:lnTo>
                      <a:pt x="39495" y="26108"/>
                    </a:lnTo>
                    <a:cubicBezTo>
                      <a:pt x="39495" y="26108"/>
                      <a:pt x="39495" y="25937"/>
                      <a:pt x="39495" y="25937"/>
                    </a:cubicBezTo>
                    <a:lnTo>
                      <a:pt x="39495" y="25937"/>
                    </a:lnTo>
                    <a:cubicBezTo>
                      <a:pt x="38636" y="24906"/>
                      <a:pt x="37949" y="23533"/>
                      <a:pt x="37949" y="21816"/>
                    </a:cubicBezTo>
                    <a:lnTo>
                      <a:pt x="37949" y="21816"/>
                    </a:lnTo>
                    <a:cubicBezTo>
                      <a:pt x="37949" y="19755"/>
                      <a:pt x="38980" y="17523"/>
                      <a:pt x="41555" y="15119"/>
                    </a:cubicBezTo>
                    <a:lnTo>
                      <a:pt x="41555" y="15119"/>
                    </a:lnTo>
                    <a:cubicBezTo>
                      <a:pt x="44131" y="13401"/>
                      <a:pt x="50828" y="9280"/>
                      <a:pt x="54434" y="6189"/>
                    </a:cubicBezTo>
                    <a:lnTo>
                      <a:pt x="54434" y="6189"/>
                    </a:lnTo>
                    <a:cubicBezTo>
                      <a:pt x="52889" y="6533"/>
                      <a:pt x="50828" y="7048"/>
                      <a:pt x="48596" y="7907"/>
                    </a:cubicBezTo>
                    <a:lnTo>
                      <a:pt x="48596" y="7907"/>
                    </a:lnTo>
                    <a:cubicBezTo>
                      <a:pt x="46535" y="8593"/>
                      <a:pt x="44303" y="8937"/>
                      <a:pt x="42242" y="8937"/>
                    </a:cubicBezTo>
                    <a:lnTo>
                      <a:pt x="42242" y="8937"/>
                    </a:lnTo>
                    <a:cubicBezTo>
                      <a:pt x="35717" y="8937"/>
                      <a:pt x="29707" y="6361"/>
                      <a:pt x="27131" y="5503"/>
                    </a:cubicBezTo>
                    <a:lnTo>
                      <a:pt x="27131" y="5503"/>
                    </a:lnTo>
                    <a:cubicBezTo>
                      <a:pt x="25929" y="5159"/>
                      <a:pt x="25242" y="5159"/>
                      <a:pt x="24555" y="5159"/>
                    </a:cubicBezTo>
                    <a:lnTo>
                      <a:pt x="24555" y="5159"/>
                    </a:lnTo>
                    <a:cubicBezTo>
                      <a:pt x="23010" y="4816"/>
                      <a:pt x="22838" y="4987"/>
                      <a:pt x="20606" y="8422"/>
                    </a:cubicBezTo>
                    <a:lnTo>
                      <a:pt x="20606" y="842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7" name="图形 7">
              <a:extLst>
                <a:ext uri="{FF2B5EF4-FFF2-40B4-BE49-F238E27FC236}">
                  <a16:creationId xmlns:a16="http://schemas.microsoft.com/office/drawing/2014/main" xmlns="" id="{E9A094C1-581D-4238-97A2-4D67315B95E8}"/>
                </a:ext>
              </a:extLst>
            </p:cNvPr>
            <p:cNvGrpSpPr/>
            <p:nvPr/>
          </p:nvGrpSpPr>
          <p:grpSpPr>
            <a:xfrm>
              <a:off x="2095723" y="2425370"/>
              <a:ext cx="16484" cy="11848"/>
              <a:chOff x="2095723" y="2425370"/>
              <a:chExt cx="16484" cy="11848"/>
            </a:xfrm>
            <a:solidFill>
              <a:srgbClr val="B4B4B4"/>
            </a:solidFill>
          </p:grpSpPr>
          <p:sp>
            <p:nvSpPr>
              <p:cNvPr id="3549" name="任意多边形: 形状 3548">
                <a:extLst>
                  <a:ext uri="{FF2B5EF4-FFF2-40B4-BE49-F238E27FC236}">
                    <a16:creationId xmlns:a16="http://schemas.microsoft.com/office/drawing/2014/main" xmlns="" id="{454BB1C3-137B-4C76-99A5-F101F752DAD9}"/>
                  </a:ext>
                </a:extLst>
              </p:cNvPr>
              <p:cNvSpPr/>
              <p:nvPr/>
            </p:nvSpPr>
            <p:spPr>
              <a:xfrm>
                <a:off x="2098234" y="2427731"/>
                <a:ext cx="11854" cy="7083"/>
              </a:xfrm>
              <a:custGeom>
                <a:avLst/>
                <a:gdLst>
                  <a:gd name="connsiteX0" fmla="*/ 1610 w 11854"/>
                  <a:gd name="connsiteY0" fmla="*/ 7083 h 7083"/>
                  <a:gd name="connsiteX1" fmla="*/ 11741 w 11854"/>
                  <a:gd name="connsiteY1" fmla="*/ 1932 h 7083"/>
                  <a:gd name="connsiteX2" fmla="*/ 4186 w 11854"/>
                  <a:gd name="connsiteY2" fmla="*/ 1932 h 7083"/>
                  <a:gd name="connsiteX3" fmla="*/ 1610 w 11854"/>
                  <a:gd name="connsiteY3" fmla="*/ 7083 h 7083"/>
                  <a:gd name="connsiteX4" fmla="*/ 1610 w 11854"/>
                  <a:gd name="connsiteY4" fmla="*/ 7083 h 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54" h="7083">
                    <a:moveTo>
                      <a:pt x="1610" y="7083"/>
                    </a:moveTo>
                    <a:cubicBezTo>
                      <a:pt x="4186" y="7083"/>
                      <a:pt x="12943" y="4507"/>
                      <a:pt x="11741" y="1932"/>
                    </a:cubicBezTo>
                    <a:cubicBezTo>
                      <a:pt x="10539" y="-644"/>
                      <a:pt x="10539" y="-644"/>
                      <a:pt x="4186" y="1932"/>
                    </a:cubicBezTo>
                    <a:cubicBezTo>
                      <a:pt x="-2168" y="4507"/>
                      <a:pt x="236" y="5881"/>
                      <a:pt x="1610" y="7083"/>
                    </a:cubicBezTo>
                    <a:lnTo>
                      <a:pt x="1610" y="70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0" name="任意多边形: 形状 3549">
                <a:extLst>
                  <a:ext uri="{FF2B5EF4-FFF2-40B4-BE49-F238E27FC236}">
                    <a16:creationId xmlns:a16="http://schemas.microsoft.com/office/drawing/2014/main" xmlns="" id="{D3086259-7852-4BB9-936A-A3C355043941}"/>
                  </a:ext>
                </a:extLst>
              </p:cNvPr>
              <p:cNvSpPr/>
              <p:nvPr/>
            </p:nvSpPr>
            <p:spPr>
              <a:xfrm>
                <a:off x="2095723" y="2425370"/>
                <a:ext cx="16484" cy="11848"/>
              </a:xfrm>
              <a:custGeom>
                <a:avLst/>
                <a:gdLst>
                  <a:gd name="connsiteX0" fmla="*/ 3091 w 16484"/>
                  <a:gd name="connsiteY0" fmla="*/ 11848 h 11848"/>
                  <a:gd name="connsiteX1" fmla="*/ 2232 w 16484"/>
                  <a:gd name="connsiteY1" fmla="*/ 11161 h 11848"/>
                  <a:gd name="connsiteX2" fmla="*/ 0 w 16484"/>
                  <a:gd name="connsiteY2" fmla="*/ 7384 h 11848"/>
                  <a:gd name="connsiteX3" fmla="*/ 0 w 16484"/>
                  <a:gd name="connsiteY3" fmla="*/ 7384 h 11848"/>
                  <a:gd name="connsiteX4" fmla="*/ 5495 w 16484"/>
                  <a:gd name="connsiteY4" fmla="*/ 2061 h 11848"/>
                  <a:gd name="connsiteX5" fmla="*/ 5495 w 16484"/>
                  <a:gd name="connsiteY5" fmla="*/ 2061 h 11848"/>
                  <a:gd name="connsiteX6" fmla="*/ 12020 w 16484"/>
                  <a:gd name="connsiteY6" fmla="*/ 0 h 11848"/>
                  <a:gd name="connsiteX7" fmla="*/ 12020 w 16484"/>
                  <a:gd name="connsiteY7" fmla="*/ 0 h 11848"/>
                  <a:gd name="connsiteX8" fmla="*/ 16141 w 16484"/>
                  <a:gd name="connsiteY8" fmla="*/ 3263 h 11848"/>
                  <a:gd name="connsiteX9" fmla="*/ 16141 w 16484"/>
                  <a:gd name="connsiteY9" fmla="*/ 3263 h 11848"/>
                  <a:gd name="connsiteX10" fmla="*/ 16485 w 16484"/>
                  <a:gd name="connsiteY10" fmla="*/ 4808 h 11848"/>
                  <a:gd name="connsiteX11" fmla="*/ 16485 w 16484"/>
                  <a:gd name="connsiteY11" fmla="*/ 4808 h 11848"/>
                  <a:gd name="connsiteX12" fmla="*/ 3949 w 16484"/>
                  <a:gd name="connsiteY12" fmla="*/ 11848 h 11848"/>
                  <a:gd name="connsiteX13" fmla="*/ 3949 w 16484"/>
                  <a:gd name="connsiteY13" fmla="*/ 11848 h 11848"/>
                  <a:gd name="connsiteX14" fmla="*/ 3949 w 16484"/>
                  <a:gd name="connsiteY14" fmla="*/ 9444 h 11848"/>
                  <a:gd name="connsiteX15" fmla="*/ 5667 w 16484"/>
                  <a:gd name="connsiteY15" fmla="*/ 7727 h 11848"/>
                  <a:gd name="connsiteX16" fmla="*/ 3949 w 16484"/>
                  <a:gd name="connsiteY16" fmla="*/ 9444 h 11848"/>
                  <a:gd name="connsiteX17" fmla="*/ 3949 w 16484"/>
                  <a:gd name="connsiteY17" fmla="*/ 11848 h 11848"/>
                  <a:gd name="connsiteX18" fmla="*/ 3091 w 16484"/>
                  <a:gd name="connsiteY18" fmla="*/ 11848 h 11848"/>
                  <a:gd name="connsiteX19" fmla="*/ 3091 w 16484"/>
                  <a:gd name="connsiteY19" fmla="*/ 11848 h 1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484" h="11848">
                    <a:moveTo>
                      <a:pt x="3091" y="11848"/>
                    </a:moveTo>
                    <a:lnTo>
                      <a:pt x="2232" y="11161"/>
                    </a:lnTo>
                    <a:cubicBezTo>
                      <a:pt x="2061" y="10646"/>
                      <a:pt x="343" y="10131"/>
                      <a:pt x="0" y="7384"/>
                    </a:cubicBezTo>
                    <a:lnTo>
                      <a:pt x="0" y="7384"/>
                    </a:lnTo>
                    <a:cubicBezTo>
                      <a:pt x="343" y="4293"/>
                      <a:pt x="2404" y="3606"/>
                      <a:pt x="5495" y="2061"/>
                    </a:cubicBezTo>
                    <a:lnTo>
                      <a:pt x="5495" y="2061"/>
                    </a:lnTo>
                    <a:cubicBezTo>
                      <a:pt x="8757" y="687"/>
                      <a:pt x="10131" y="0"/>
                      <a:pt x="12020" y="0"/>
                    </a:cubicBezTo>
                    <a:lnTo>
                      <a:pt x="12020" y="0"/>
                    </a:lnTo>
                    <a:cubicBezTo>
                      <a:pt x="14596" y="0"/>
                      <a:pt x="15626" y="2232"/>
                      <a:pt x="16141" y="3263"/>
                    </a:cubicBezTo>
                    <a:lnTo>
                      <a:pt x="16141" y="3263"/>
                    </a:lnTo>
                    <a:cubicBezTo>
                      <a:pt x="16313" y="3778"/>
                      <a:pt x="16485" y="4293"/>
                      <a:pt x="16485" y="4808"/>
                    </a:cubicBezTo>
                    <a:lnTo>
                      <a:pt x="16485" y="4808"/>
                    </a:lnTo>
                    <a:cubicBezTo>
                      <a:pt x="14596" y="11161"/>
                      <a:pt x="7212" y="10990"/>
                      <a:pt x="3949" y="11848"/>
                    </a:cubicBezTo>
                    <a:lnTo>
                      <a:pt x="3949" y="11848"/>
                    </a:lnTo>
                    <a:lnTo>
                      <a:pt x="3949" y="9444"/>
                    </a:lnTo>
                    <a:lnTo>
                      <a:pt x="5667" y="7727"/>
                    </a:lnTo>
                    <a:lnTo>
                      <a:pt x="3949" y="9444"/>
                    </a:lnTo>
                    <a:lnTo>
                      <a:pt x="3949" y="11848"/>
                    </a:lnTo>
                    <a:lnTo>
                      <a:pt x="3091" y="11848"/>
                    </a:lnTo>
                    <a:lnTo>
                      <a:pt x="3091" y="11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8" name="图形 7">
              <a:extLst>
                <a:ext uri="{FF2B5EF4-FFF2-40B4-BE49-F238E27FC236}">
                  <a16:creationId xmlns:a16="http://schemas.microsoft.com/office/drawing/2014/main" xmlns="" id="{B8CA844B-4709-4D47-B07D-6FD168E06042}"/>
                </a:ext>
              </a:extLst>
            </p:cNvPr>
            <p:cNvGrpSpPr/>
            <p:nvPr/>
          </p:nvGrpSpPr>
          <p:grpSpPr>
            <a:xfrm>
              <a:off x="2000249" y="2437733"/>
              <a:ext cx="60787" cy="30953"/>
              <a:chOff x="2000249" y="2437733"/>
              <a:chExt cx="60787" cy="30953"/>
            </a:xfrm>
            <a:solidFill>
              <a:srgbClr val="B4B4B4"/>
            </a:solidFill>
          </p:grpSpPr>
          <p:sp>
            <p:nvSpPr>
              <p:cNvPr id="3547" name="任意多边形: 形状 3546">
                <a:extLst>
                  <a:ext uri="{FF2B5EF4-FFF2-40B4-BE49-F238E27FC236}">
                    <a16:creationId xmlns:a16="http://schemas.microsoft.com/office/drawing/2014/main" xmlns="" id="{74307789-DF0E-47B7-AFD7-4E4A6C058A6A}"/>
                  </a:ext>
                </a:extLst>
              </p:cNvPr>
              <p:cNvSpPr/>
              <p:nvPr/>
            </p:nvSpPr>
            <p:spPr>
              <a:xfrm>
                <a:off x="2002513" y="2440018"/>
                <a:ext cx="55604" cy="26329"/>
              </a:xfrm>
              <a:custGeom>
                <a:avLst/>
                <a:gdLst>
                  <a:gd name="connsiteX0" fmla="*/ 50796 w 55604"/>
                  <a:gd name="connsiteY0" fmla="*/ 25362 h 26329"/>
                  <a:gd name="connsiteX1" fmla="*/ 35685 w 55604"/>
                  <a:gd name="connsiteY1" fmla="*/ 25362 h 26329"/>
                  <a:gd name="connsiteX2" fmla="*/ 16796 w 55604"/>
                  <a:gd name="connsiteY2" fmla="*/ 22786 h 26329"/>
                  <a:gd name="connsiteX3" fmla="*/ 10443 w 55604"/>
                  <a:gd name="connsiteY3" fmla="*/ 15231 h 26329"/>
                  <a:gd name="connsiteX4" fmla="*/ 312 w 55604"/>
                  <a:gd name="connsiteY4" fmla="*/ 6302 h 26329"/>
                  <a:gd name="connsiteX5" fmla="*/ 5292 w 55604"/>
                  <a:gd name="connsiteY5" fmla="*/ 1150 h 26329"/>
                  <a:gd name="connsiteX6" fmla="*/ 17827 w 55604"/>
                  <a:gd name="connsiteY6" fmla="*/ 4928 h 26329"/>
                  <a:gd name="connsiteX7" fmla="*/ 39291 w 55604"/>
                  <a:gd name="connsiteY7" fmla="*/ 11281 h 26329"/>
                  <a:gd name="connsiteX8" fmla="*/ 46847 w 55604"/>
                  <a:gd name="connsiteY8" fmla="*/ 18837 h 26329"/>
                  <a:gd name="connsiteX9" fmla="*/ 55604 w 55604"/>
                  <a:gd name="connsiteY9" fmla="*/ 20039 h 26329"/>
                  <a:gd name="connsiteX10" fmla="*/ 50796 w 55604"/>
                  <a:gd name="connsiteY10" fmla="*/ 25362 h 26329"/>
                  <a:gd name="connsiteX11" fmla="*/ 50796 w 55604"/>
                  <a:gd name="connsiteY11" fmla="*/ 25362 h 2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04" h="26329">
                    <a:moveTo>
                      <a:pt x="50796" y="25362"/>
                    </a:moveTo>
                    <a:cubicBezTo>
                      <a:pt x="50796" y="26564"/>
                      <a:pt x="40665" y="26736"/>
                      <a:pt x="35685" y="25362"/>
                    </a:cubicBezTo>
                    <a:cubicBezTo>
                      <a:pt x="30706" y="25362"/>
                      <a:pt x="15594" y="26736"/>
                      <a:pt x="16796" y="22786"/>
                    </a:cubicBezTo>
                    <a:cubicBezTo>
                      <a:pt x="16796" y="17635"/>
                      <a:pt x="15423" y="16433"/>
                      <a:pt x="10443" y="15231"/>
                    </a:cubicBezTo>
                    <a:cubicBezTo>
                      <a:pt x="6665" y="14029"/>
                      <a:pt x="1685" y="12655"/>
                      <a:pt x="312" y="6302"/>
                    </a:cubicBezTo>
                    <a:cubicBezTo>
                      <a:pt x="-890" y="-52"/>
                      <a:pt x="1514" y="-1254"/>
                      <a:pt x="5292" y="1150"/>
                    </a:cubicBezTo>
                    <a:cubicBezTo>
                      <a:pt x="9069" y="3726"/>
                      <a:pt x="11645" y="4928"/>
                      <a:pt x="17827" y="4928"/>
                    </a:cubicBezTo>
                    <a:cubicBezTo>
                      <a:pt x="25382" y="4928"/>
                      <a:pt x="35514" y="8706"/>
                      <a:pt x="39291" y="11281"/>
                    </a:cubicBezTo>
                    <a:cubicBezTo>
                      <a:pt x="44271" y="12483"/>
                      <a:pt x="41867" y="18837"/>
                      <a:pt x="46847" y="18837"/>
                    </a:cubicBezTo>
                    <a:cubicBezTo>
                      <a:pt x="51827" y="18837"/>
                      <a:pt x="55604" y="16261"/>
                      <a:pt x="55604" y="20039"/>
                    </a:cubicBezTo>
                    <a:cubicBezTo>
                      <a:pt x="54574" y="22786"/>
                      <a:pt x="51998" y="25362"/>
                      <a:pt x="50796" y="25362"/>
                    </a:cubicBezTo>
                    <a:lnTo>
                      <a:pt x="50796" y="253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8" name="任意多边形: 形状 3547">
                <a:extLst>
                  <a:ext uri="{FF2B5EF4-FFF2-40B4-BE49-F238E27FC236}">
                    <a16:creationId xmlns:a16="http://schemas.microsoft.com/office/drawing/2014/main" xmlns="" id="{5EC085B0-683C-4A18-9147-50673525651D}"/>
                  </a:ext>
                </a:extLst>
              </p:cNvPr>
              <p:cNvSpPr/>
              <p:nvPr/>
            </p:nvSpPr>
            <p:spPr>
              <a:xfrm>
                <a:off x="2000249" y="2437733"/>
                <a:ext cx="60787" cy="30953"/>
              </a:xfrm>
              <a:custGeom>
                <a:avLst/>
                <a:gdLst>
                  <a:gd name="connsiteX0" fmla="*/ 37949 w 60787"/>
                  <a:gd name="connsiteY0" fmla="*/ 30222 h 30953"/>
                  <a:gd name="connsiteX1" fmla="*/ 28677 w 60787"/>
                  <a:gd name="connsiteY1" fmla="*/ 30394 h 30953"/>
                  <a:gd name="connsiteX2" fmla="*/ 28677 w 60787"/>
                  <a:gd name="connsiteY2" fmla="*/ 30394 h 30953"/>
                  <a:gd name="connsiteX3" fmla="*/ 16656 w 60787"/>
                  <a:gd name="connsiteY3" fmla="*/ 25586 h 30953"/>
                  <a:gd name="connsiteX4" fmla="*/ 16656 w 60787"/>
                  <a:gd name="connsiteY4" fmla="*/ 25586 h 30953"/>
                  <a:gd name="connsiteX5" fmla="*/ 16656 w 60787"/>
                  <a:gd name="connsiteY5" fmla="*/ 24899 h 30953"/>
                  <a:gd name="connsiteX6" fmla="*/ 16656 w 60787"/>
                  <a:gd name="connsiteY6" fmla="*/ 24899 h 30953"/>
                  <a:gd name="connsiteX7" fmla="*/ 12020 w 60787"/>
                  <a:gd name="connsiteY7" fmla="*/ 19919 h 30953"/>
                  <a:gd name="connsiteX8" fmla="*/ 12020 w 60787"/>
                  <a:gd name="connsiteY8" fmla="*/ 19919 h 30953"/>
                  <a:gd name="connsiteX9" fmla="*/ 344 w 60787"/>
                  <a:gd name="connsiteY9" fmla="*/ 9273 h 30953"/>
                  <a:gd name="connsiteX10" fmla="*/ 344 w 60787"/>
                  <a:gd name="connsiteY10" fmla="*/ 9273 h 30953"/>
                  <a:gd name="connsiteX11" fmla="*/ 0 w 60787"/>
                  <a:gd name="connsiteY11" fmla="*/ 5838 h 30953"/>
                  <a:gd name="connsiteX12" fmla="*/ 0 w 60787"/>
                  <a:gd name="connsiteY12" fmla="*/ 5838 h 30953"/>
                  <a:gd name="connsiteX13" fmla="*/ 4636 w 60787"/>
                  <a:gd name="connsiteY13" fmla="*/ 0 h 30953"/>
                  <a:gd name="connsiteX14" fmla="*/ 4636 w 60787"/>
                  <a:gd name="connsiteY14" fmla="*/ 0 h 30953"/>
                  <a:gd name="connsiteX15" fmla="*/ 9101 w 60787"/>
                  <a:gd name="connsiteY15" fmla="*/ 1717 h 30953"/>
                  <a:gd name="connsiteX16" fmla="*/ 9101 w 60787"/>
                  <a:gd name="connsiteY16" fmla="*/ 1717 h 30953"/>
                  <a:gd name="connsiteX17" fmla="*/ 20262 w 60787"/>
                  <a:gd name="connsiteY17" fmla="*/ 5152 h 30953"/>
                  <a:gd name="connsiteX18" fmla="*/ 20262 w 60787"/>
                  <a:gd name="connsiteY18" fmla="*/ 5152 h 30953"/>
                  <a:gd name="connsiteX19" fmla="*/ 20434 w 60787"/>
                  <a:gd name="connsiteY19" fmla="*/ 5152 h 30953"/>
                  <a:gd name="connsiteX20" fmla="*/ 20434 w 60787"/>
                  <a:gd name="connsiteY20" fmla="*/ 5152 h 30953"/>
                  <a:gd name="connsiteX21" fmla="*/ 42414 w 60787"/>
                  <a:gd name="connsiteY21" fmla="*/ 11505 h 30953"/>
                  <a:gd name="connsiteX22" fmla="*/ 42414 w 60787"/>
                  <a:gd name="connsiteY22" fmla="*/ 11505 h 30953"/>
                  <a:gd name="connsiteX23" fmla="*/ 48767 w 60787"/>
                  <a:gd name="connsiteY23" fmla="*/ 19232 h 30953"/>
                  <a:gd name="connsiteX24" fmla="*/ 48767 w 60787"/>
                  <a:gd name="connsiteY24" fmla="*/ 19232 h 30953"/>
                  <a:gd name="connsiteX25" fmla="*/ 49454 w 60787"/>
                  <a:gd name="connsiteY25" fmla="*/ 19060 h 30953"/>
                  <a:gd name="connsiteX26" fmla="*/ 49454 w 60787"/>
                  <a:gd name="connsiteY26" fmla="*/ 19060 h 30953"/>
                  <a:gd name="connsiteX27" fmla="*/ 49626 w 60787"/>
                  <a:gd name="connsiteY27" fmla="*/ 19060 h 30953"/>
                  <a:gd name="connsiteX28" fmla="*/ 49626 w 60787"/>
                  <a:gd name="connsiteY28" fmla="*/ 19060 h 30953"/>
                  <a:gd name="connsiteX29" fmla="*/ 56495 w 60787"/>
                  <a:gd name="connsiteY29" fmla="*/ 18202 h 30953"/>
                  <a:gd name="connsiteX30" fmla="*/ 56495 w 60787"/>
                  <a:gd name="connsiteY30" fmla="*/ 18202 h 30953"/>
                  <a:gd name="connsiteX31" fmla="*/ 60787 w 60787"/>
                  <a:gd name="connsiteY31" fmla="*/ 22667 h 30953"/>
                  <a:gd name="connsiteX32" fmla="*/ 60787 w 60787"/>
                  <a:gd name="connsiteY32" fmla="*/ 22667 h 30953"/>
                  <a:gd name="connsiteX33" fmla="*/ 60787 w 60787"/>
                  <a:gd name="connsiteY33" fmla="*/ 23182 h 30953"/>
                  <a:gd name="connsiteX34" fmla="*/ 60616 w 60787"/>
                  <a:gd name="connsiteY34" fmla="*/ 23697 h 30953"/>
                  <a:gd name="connsiteX35" fmla="*/ 54777 w 60787"/>
                  <a:gd name="connsiteY35" fmla="*/ 29707 h 30953"/>
                  <a:gd name="connsiteX36" fmla="*/ 54777 w 60787"/>
                  <a:gd name="connsiteY36" fmla="*/ 29707 h 30953"/>
                  <a:gd name="connsiteX37" fmla="*/ 52030 w 60787"/>
                  <a:gd name="connsiteY37" fmla="*/ 30737 h 30953"/>
                  <a:gd name="connsiteX38" fmla="*/ 52030 w 60787"/>
                  <a:gd name="connsiteY38" fmla="*/ 30737 h 30953"/>
                  <a:gd name="connsiteX39" fmla="*/ 47565 w 60787"/>
                  <a:gd name="connsiteY39" fmla="*/ 30909 h 30953"/>
                  <a:gd name="connsiteX40" fmla="*/ 47565 w 60787"/>
                  <a:gd name="connsiteY40" fmla="*/ 30909 h 30953"/>
                  <a:gd name="connsiteX41" fmla="*/ 37949 w 60787"/>
                  <a:gd name="connsiteY41" fmla="*/ 30222 h 30953"/>
                  <a:gd name="connsiteX42" fmla="*/ 37949 w 60787"/>
                  <a:gd name="connsiteY42" fmla="*/ 30222 h 30953"/>
                  <a:gd name="connsiteX43" fmla="*/ 51343 w 60787"/>
                  <a:gd name="connsiteY43" fmla="*/ 25929 h 30953"/>
                  <a:gd name="connsiteX44" fmla="*/ 52889 w 60787"/>
                  <a:gd name="connsiteY44" fmla="*/ 25242 h 30953"/>
                  <a:gd name="connsiteX45" fmla="*/ 52889 w 60787"/>
                  <a:gd name="connsiteY45" fmla="*/ 25242 h 30953"/>
                  <a:gd name="connsiteX46" fmla="*/ 52889 w 60787"/>
                  <a:gd name="connsiteY46" fmla="*/ 25242 h 30953"/>
                  <a:gd name="connsiteX47" fmla="*/ 53919 w 60787"/>
                  <a:gd name="connsiteY47" fmla="*/ 24384 h 30953"/>
                  <a:gd name="connsiteX48" fmla="*/ 53919 w 60787"/>
                  <a:gd name="connsiteY48" fmla="*/ 24384 h 30953"/>
                  <a:gd name="connsiteX49" fmla="*/ 54949 w 60787"/>
                  <a:gd name="connsiteY49" fmla="*/ 23010 h 30953"/>
                  <a:gd name="connsiteX50" fmla="*/ 54949 w 60787"/>
                  <a:gd name="connsiteY50" fmla="*/ 23010 h 30953"/>
                  <a:gd name="connsiteX51" fmla="*/ 49283 w 60787"/>
                  <a:gd name="connsiteY51" fmla="*/ 23697 h 30953"/>
                  <a:gd name="connsiteX52" fmla="*/ 49283 w 60787"/>
                  <a:gd name="connsiteY52" fmla="*/ 23697 h 30953"/>
                  <a:gd name="connsiteX53" fmla="*/ 47909 w 60787"/>
                  <a:gd name="connsiteY53" fmla="*/ 23697 h 30953"/>
                  <a:gd name="connsiteX54" fmla="*/ 47565 w 60787"/>
                  <a:gd name="connsiteY54" fmla="*/ 23353 h 30953"/>
                  <a:gd name="connsiteX55" fmla="*/ 40182 w 60787"/>
                  <a:gd name="connsiteY55" fmla="*/ 15798 h 30953"/>
                  <a:gd name="connsiteX56" fmla="*/ 40182 w 60787"/>
                  <a:gd name="connsiteY56" fmla="*/ 15798 h 30953"/>
                  <a:gd name="connsiteX57" fmla="*/ 21121 w 60787"/>
                  <a:gd name="connsiteY57" fmla="*/ 9960 h 30953"/>
                  <a:gd name="connsiteX58" fmla="*/ 21121 w 60787"/>
                  <a:gd name="connsiteY58" fmla="*/ 9960 h 30953"/>
                  <a:gd name="connsiteX59" fmla="*/ 20778 w 60787"/>
                  <a:gd name="connsiteY59" fmla="*/ 10303 h 30953"/>
                  <a:gd name="connsiteX60" fmla="*/ 19747 w 60787"/>
                  <a:gd name="connsiteY60" fmla="*/ 9960 h 30953"/>
                  <a:gd name="connsiteX61" fmla="*/ 6182 w 60787"/>
                  <a:gd name="connsiteY61" fmla="*/ 5667 h 30953"/>
                  <a:gd name="connsiteX62" fmla="*/ 6182 w 60787"/>
                  <a:gd name="connsiteY62" fmla="*/ 5667 h 30953"/>
                  <a:gd name="connsiteX63" fmla="*/ 4636 w 60787"/>
                  <a:gd name="connsiteY63" fmla="*/ 4980 h 30953"/>
                  <a:gd name="connsiteX64" fmla="*/ 4636 w 60787"/>
                  <a:gd name="connsiteY64" fmla="*/ 4980 h 30953"/>
                  <a:gd name="connsiteX65" fmla="*/ 4636 w 60787"/>
                  <a:gd name="connsiteY65" fmla="*/ 5838 h 30953"/>
                  <a:gd name="connsiteX66" fmla="*/ 4636 w 60787"/>
                  <a:gd name="connsiteY66" fmla="*/ 5838 h 30953"/>
                  <a:gd name="connsiteX67" fmla="*/ 4980 w 60787"/>
                  <a:gd name="connsiteY67" fmla="*/ 8242 h 30953"/>
                  <a:gd name="connsiteX68" fmla="*/ 4980 w 60787"/>
                  <a:gd name="connsiteY68" fmla="*/ 8242 h 30953"/>
                  <a:gd name="connsiteX69" fmla="*/ 13222 w 60787"/>
                  <a:gd name="connsiteY69" fmla="*/ 15283 h 30953"/>
                  <a:gd name="connsiteX70" fmla="*/ 13222 w 60787"/>
                  <a:gd name="connsiteY70" fmla="*/ 15283 h 30953"/>
                  <a:gd name="connsiteX71" fmla="*/ 21464 w 60787"/>
                  <a:gd name="connsiteY71" fmla="*/ 24899 h 30953"/>
                  <a:gd name="connsiteX72" fmla="*/ 21464 w 60787"/>
                  <a:gd name="connsiteY72" fmla="*/ 24899 h 30953"/>
                  <a:gd name="connsiteX73" fmla="*/ 22323 w 60787"/>
                  <a:gd name="connsiteY73" fmla="*/ 25071 h 30953"/>
                  <a:gd name="connsiteX74" fmla="*/ 22323 w 60787"/>
                  <a:gd name="connsiteY74" fmla="*/ 25071 h 30953"/>
                  <a:gd name="connsiteX75" fmla="*/ 28505 w 60787"/>
                  <a:gd name="connsiteY75" fmla="*/ 25414 h 30953"/>
                  <a:gd name="connsiteX76" fmla="*/ 28505 w 60787"/>
                  <a:gd name="connsiteY76" fmla="*/ 25414 h 30953"/>
                  <a:gd name="connsiteX77" fmla="*/ 38464 w 60787"/>
                  <a:gd name="connsiteY77" fmla="*/ 25242 h 30953"/>
                  <a:gd name="connsiteX78" fmla="*/ 38464 w 60787"/>
                  <a:gd name="connsiteY78" fmla="*/ 25242 h 30953"/>
                  <a:gd name="connsiteX79" fmla="*/ 47222 w 60787"/>
                  <a:gd name="connsiteY79" fmla="*/ 26101 h 30953"/>
                  <a:gd name="connsiteX80" fmla="*/ 47222 w 60787"/>
                  <a:gd name="connsiteY80" fmla="*/ 26101 h 30953"/>
                  <a:gd name="connsiteX81" fmla="*/ 51343 w 60787"/>
                  <a:gd name="connsiteY81" fmla="*/ 25929 h 30953"/>
                  <a:gd name="connsiteX82" fmla="*/ 51343 w 60787"/>
                  <a:gd name="connsiteY82" fmla="*/ 25929 h 3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60787" h="30953">
                    <a:moveTo>
                      <a:pt x="37949" y="30222"/>
                    </a:moveTo>
                    <a:cubicBezTo>
                      <a:pt x="36060" y="30222"/>
                      <a:pt x="32283" y="30394"/>
                      <a:pt x="28677" y="30394"/>
                    </a:cubicBezTo>
                    <a:lnTo>
                      <a:pt x="28677" y="30394"/>
                    </a:lnTo>
                    <a:cubicBezTo>
                      <a:pt x="23869" y="29707"/>
                      <a:pt x="18545" y="31596"/>
                      <a:pt x="16656" y="25586"/>
                    </a:cubicBezTo>
                    <a:lnTo>
                      <a:pt x="16656" y="25586"/>
                    </a:lnTo>
                    <a:cubicBezTo>
                      <a:pt x="16656" y="25414"/>
                      <a:pt x="16656" y="25242"/>
                      <a:pt x="16656" y="24899"/>
                    </a:cubicBezTo>
                    <a:lnTo>
                      <a:pt x="16656" y="24899"/>
                    </a:lnTo>
                    <a:cubicBezTo>
                      <a:pt x="16141" y="20606"/>
                      <a:pt x="16828" y="21636"/>
                      <a:pt x="12020" y="19919"/>
                    </a:cubicBezTo>
                    <a:lnTo>
                      <a:pt x="12020" y="19919"/>
                    </a:lnTo>
                    <a:cubicBezTo>
                      <a:pt x="8586" y="18717"/>
                      <a:pt x="1889" y="17000"/>
                      <a:pt x="344" y="9273"/>
                    </a:cubicBezTo>
                    <a:lnTo>
                      <a:pt x="344" y="9273"/>
                    </a:lnTo>
                    <a:cubicBezTo>
                      <a:pt x="0" y="8071"/>
                      <a:pt x="0" y="6869"/>
                      <a:pt x="0" y="5838"/>
                    </a:cubicBezTo>
                    <a:lnTo>
                      <a:pt x="0" y="5838"/>
                    </a:lnTo>
                    <a:cubicBezTo>
                      <a:pt x="0" y="3091"/>
                      <a:pt x="1546" y="0"/>
                      <a:pt x="4636" y="0"/>
                    </a:cubicBezTo>
                    <a:lnTo>
                      <a:pt x="4636" y="0"/>
                    </a:lnTo>
                    <a:cubicBezTo>
                      <a:pt x="6354" y="0"/>
                      <a:pt x="7727" y="687"/>
                      <a:pt x="9101" y="1717"/>
                    </a:cubicBezTo>
                    <a:lnTo>
                      <a:pt x="9101" y="1717"/>
                    </a:lnTo>
                    <a:cubicBezTo>
                      <a:pt x="12879" y="4121"/>
                      <a:pt x="14252" y="4980"/>
                      <a:pt x="20262" y="5152"/>
                    </a:cubicBezTo>
                    <a:lnTo>
                      <a:pt x="20262" y="5152"/>
                    </a:lnTo>
                    <a:cubicBezTo>
                      <a:pt x="20262" y="5152"/>
                      <a:pt x="20434" y="5152"/>
                      <a:pt x="20434" y="5152"/>
                    </a:cubicBezTo>
                    <a:lnTo>
                      <a:pt x="20434" y="5152"/>
                    </a:lnTo>
                    <a:cubicBezTo>
                      <a:pt x="28848" y="5152"/>
                      <a:pt x="38808" y="8929"/>
                      <a:pt x="42414" y="11505"/>
                    </a:cubicBezTo>
                    <a:lnTo>
                      <a:pt x="42414" y="11505"/>
                    </a:lnTo>
                    <a:cubicBezTo>
                      <a:pt x="48596" y="14252"/>
                      <a:pt x="47909" y="18717"/>
                      <a:pt x="48767" y="19232"/>
                    </a:cubicBezTo>
                    <a:lnTo>
                      <a:pt x="48767" y="19232"/>
                    </a:lnTo>
                    <a:cubicBezTo>
                      <a:pt x="48939" y="19232"/>
                      <a:pt x="49111" y="19060"/>
                      <a:pt x="49454" y="19060"/>
                    </a:cubicBezTo>
                    <a:lnTo>
                      <a:pt x="49454" y="19060"/>
                    </a:lnTo>
                    <a:cubicBezTo>
                      <a:pt x="49454" y="19060"/>
                      <a:pt x="49626" y="19060"/>
                      <a:pt x="49626" y="19060"/>
                    </a:cubicBezTo>
                    <a:lnTo>
                      <a:pt x="49626" y="19060"/>
                    </a:lnTo>
                    <a:cubicBezTo>
                      <a:pt x="52030" y="19060"/>
                      <a:pt x="54091" y="18374"/>
                      <a:pt x="56495" y="18202"/>
                    </a:cubicBezTo>
                    <a:lnTo>
                      <a:pt x="56495" y="18202"/>
                    </a:lnTo>
                    <a:cubicBezTo>
                      <a:pt x="58383" y="18202"/>
                      <a:pt x="60787" y="20262"/>
                      <a:pt x="60787" y="22667"/>
                    </a:cubicBezTo>
                    <a:lnTo>
                      <a:pt x="60787" y="22667"/>
                    </a:lnTo>
                    <a:lnTo>
                      <a:pt x="60787" y="23182"/>
                    </a:lnTo>
                    <a:lnTo>
                      <a:pt x="60616" y="23697"/>
                    </a:lnTo>
                    <a:cubicBezTo>
                      <a:pt x="59070" y="26273"/>
                      <a:pt x="57525" y="28848"/>
                      <a:pt x="54777" y="29707"/>
                    </a:cubicBezTo>
                    <a:lnTo>
                      <a:pt x="54777" y="29707"/>
                    </a:lnTo>
                    <a:cubicBezTo>
                      <a:pt x="53747" y="30737"/>
                      <a:pt x="52717" y="30394"/>
                      <a:pt x="52030" y="30737"/>
                    </a:cubicBezTo>
                    <a:lnTo>
                      <a:pt x="52030" y="30737"/>
                    </a:lnTo>
                    <a:cubicBezTo>
                      <a:pt x="50828" y="30909"/>
                      <a:pt x="49283" y="30909"/>
                      <a:pt x="47565" y="30909"/>
                    </a:cubicBezTo>
                    <a:lnTo>
                      <a:pt x="47565" y="30909"/>
                    </a:lnTo>
                    <a:cubicBezTo>
                      <a:pt x="43959" y="31081"/>
                      <a:pt x="40182" y="30737"/>
                      <a:pt x="37949" y="30222"/>
                    </a:cubicBezTo>
                    <a:lnTo>
                      <a:pt x="37949" y="30222"/>
                    </a:lnTo>
                    <a:close/>
                    <a:moveTo>
                      <a:pt x="51343" y="25929"/>
                    </a:moveTo>
                    <a:cubicBezTo>
                      <a:pt x="51687" y="25586"/>
                      <a:pt x="52373" y="25242"/>
                      <a:pt x="52889" y="25242"/>
                    </a:cubicBezTo>
                    <a:lnTo>
                      <a:pt x="52889" y="25242"/>
                    </a:lnTo>
                    <a:lnTo>
                      <a:pt x="52889" y="25242"/>
                    </a:lnTo>
                    <a:cubicBezTo>
                      <a:pt x="53060" y="25071"/>
                      <a:pt x="53404" y="24899"/>
                      <a:pt x="53919" y="24384"/>
                    </a:cubicBezTo>
                    <a:lnTo>
                      <a:pt x="53919" y="24384"/>
                    </a:lnTo>
                    <a:cubicBezTo>
                      <a:pt x="54262" y="24040"/>
                      <a:pt x="54606" y="23525"/>
                      <a:pt x="54949" y="23010"/>
                    </a:cubicBezTo>
                    <a:lnTo>
                      <a:pt x="54949" y="23010"/>
                    </a:lnTo>
                    <a:cubicBezTo>
                      <a:pt x="53575" y="23182"/>
                      <a:pt x="51515" y="23697"/>
                      <a:pt x="49283" y="23697"/>
                    </a:cubicBezTo>
                    <a:lnTo>
                      <a:pt x="49283" y="23697"/>
                    </a:lnTo>
                    <a:lnTo>
                      <a:pt x="47909" y="23697"/>
                    </a:lnTo>
                    <a:lnTo>
                      <a:pt x="47565" y="23353"/>
                    </a:lnTo>
                    <a:cubicBezTo>
                      <a:pt x="41212" y="21293"/>
                      <a:pt x="43272" y="15283"/>
                      <a:pt x="40182" y="15798"/>
                    </a:cubicBezTo>
                    <a:lnTo>
                      <a:pt x="40182" y="15798"/>
                    </a:lnTo>
                    <a:cubicBezTo>
                      <a:pt x="37091" y="13737"/>
                      <a:pt x="27818" y="10131"/>
                      <a:pt x="21121" y="9960"/>
                    </a:cubicBezTo>
                    <a:lnTo>
                      <a:pt x="21121" y="9960"/>
                    </a:lnTo>
                    <a:lnTo>
                      <a:pt x="20778" y="10303"/>
                    </a:lnTo>
                    <a:lnTo>
                      <a:pt x="19747" y="9960"/>
                    </a:lnTo>
                    <a:cubicBezTo>
                      <a:pt x="13394" y="9960"/>
                      <a:pt x="9788" y="8414"/>
                      <a:pt x="6182" y="5667"/>
                    </a:cubicBezTo>
                    <a:lnTo>
                      <a:pt x="6182" y="5667"/>
                    </a:lnTo>
                    <a:cubicBezTo>
                      <a:pt x="5495" y="5152"/>
                      <a:pt x="4980" y="4980"/>
                      <a:pt x="4636" y="4980"/>
                    </a:cubicBezTo>
                    <a:lnTo>
                      <a:pt x="4636" y="4980"/>
                    </a:lnTo>
                    <a:cubicBezTo>
                      <a:pt x="4636" y="5152"/>
                      <a:pt x="4636" y="5495"/>
                      <a:pt x="4636" y="5838"/>
                    </a:cubicBezTo>
                    <a:lnTo>
                      <a:pt x="4636" y="5838"/>
                    </a:lnTo>
                    <a:cubicBezTo>
                      <a:pt x="4636" y="6354"/>
                      <a:pt x="4636" y="7212"/>
                      <a:pt x="4980" y="8242"/>
                    </a:cubicBezTo>
                    <a:lnTo>
                      <a:pt x="4980" y="8242"/>
                    </a:lnTo>
                    <a:cubicBezTo>
                      <a:pt x="6010" y="13222"/>
                      <a:pt x="9444" y="13909"/>
                      <a:pt x="13222" y="15283"/>
                    </a:cubicBezTo>
                    <a:lnTo>
                      <a:pt x="13222" y="15283"/>
                    </a:lnTo>
                    <a:cubicBezTo>
                      <a:pt x="18374" y="16141"/>
                      <a:pt x="21808" y="19576"/>
                      <a:pt x="21464" y="24899"/>
                    </a:cubicBezTo>
                    <a:lnTo>
                      <a:pt x="21464" y="24899"/>
                    </a:lnTo>
                    <a:cubicBezTo>
                      <a:pt x="21636" y="24899"/>
                      <a:pt x="21980" y="25071"/>
                      <a:pt x="22323" y="25071"/>
                    </a:cubicBezTo>
                    <a:lnTo>
                      <a:pt x="22323" y="25071"/>
                    </a:lnTo>
                    <a:cubicBezTo>
                      <a:pt x="23869" y="25414"/>
                      <a:pt x="26101" y="25414"/>
                      <a:pt x="28505" y="25414"/>
                    </a:cubicBezTo>
                    <a:lnTo>
                      <a:pt x="28505" y="25414"/>
                    </a:lnTo>
                    <a:cubicBezTo>
                      <a:pt x="31939" y="25414"/>
                      <a:pt x="35717" y="25242"/>
                      <a:pt x="38464" y="25242"/>
                    </a:cubicBezTo>
                    <a:lnTo>
                      <a:pt x="38464" y="25242"/>
                    </a:lnTo>
                    <a:cubicBezTo>
                      <a:pt x="40525" y="25757"/>
                      <a:pt x="44303" y="26101"/>
                      <a:pt x="47222" y="26101"/>
                    </a:cubicBezTo>
                    <a:lnTo>
                      <a:pt x="47222" y="26101"/>
                    </a:lnTo>
                    <a:cubicBezTo>
                      <a:pt x="48939" y="26273"/>
                      <a:pt x="50656" y="26101"/>
                      <a:pt x="51343" y="25929"/>
                    </a:cubicBezTo>
                    <a:lnTo>
                      <a:pt x="51343" y="25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9" name="图形 7">
              <a:extLst>
                <a:ext uri="{FF2B5EF4-FFF2-40B4-BE49-F238E27FC236}">
                  <a16:creationId xmlns:a16="http://schemas.microsoft.com/office/drawing/2014/main" xmlns="" id="{DF72E87C-3400-4451-AF3D-D7D1B29FBFFE}"/>
                </a:ext>
              </a:extLst>
            </p:cNvPr>
            <p:cNvGrpSpPr/>
            <p:nvPr/>
          </p:nvGrpSpPr>
          <p:grpSpPr>
            <a:xfrm>
              <a:off x="2088683" y="2340199"/>
              <a:ext cx="12020" cy="17515"/>
              <a:chOff x="2088683" y="2340199"/>
              <a:chExt cx="12020" cy="17515"/>
            </a:xfrm>
            <a:solidFill>
              <a:srgbClr val="B4B4B4"/>
            </a:solidFill>
          </p:grpSpPr>
          <p:sp>
            <p:nvSpPr>
              <p:cNvPr id="3545" name="任意多边形: 形状 3544">
                <a:extLst>
                  <a:ext uri="{FF2B5EF4-FFF2-40B4-BE49-F238E27FC236}">
                    <a16:creationId xmlns:a16="http://schemas.microsoft.com/office/drawing/2014/main" xmlns="" id="{6A3536DD-5009-4176-89B3-3692920A3BA1}"/>
                  </a:ext>
                </a:extLst>
              </p:cNvPr>
              <p:cNvSpPr/>
              <p:nvPr/>
            </p:nvSpPr>
            <p:spPr>
              <a:xfrm>
                <a:off x="2091067" y="2342535"/>
                <a:ext cx="7231" cy="12651"/>
              </a:xfrm>
              <a:custGeom>
                <a:avLst/>
                <a:gdLst>
                  <a:gd name="connsiteX0" fmla="*/ 3454 w 7231"/>
                  <a:gd name="connsiteY0" fmla="*/ 12260 h 12651"/>
                  <a:gd name="connsiteX1" fmla="*/ 7231 w 7231"/>
                  <a:gd name="connsiteY1" fmla="*/ 5906 h 12651"/>
                  <a:gd name="connsiteX2" fmla="*/ 3454 w 7231"/>
                  <a:gd name="connsiteY2" fmla="*/ 755 h 12651"/>
                  <a:gd name="connsiteX3" fmla="*/ 878 w 7231"/>
                  <a:gd name="connsiteY3" fmla="*/ 9684 h 12651"/>
                  <a:gd name="connsiteX4" fmla="*/ 3454 w 7231"/>
                  <a:gd name="connsiteY4" fmla="*/ 12260 h 12651"/>
                  <a:gd name="connsiteX5" fmla="*/ 3454 w 7231"/>
                  <a:gd name="connsiteY5" fmla="*/ 12260 h 1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1" h="12651">
                    <a:moveTo>
                      <a:pt x="3454" y="12260"/>
                    </a:moveTo>
                    <a:cubicBezTo>
                      <a:pt x="6029" y="12260"/>
                      <a:pt x="7231" y="8482"/>
                      <a:pt x="7231" y="5906"/>
                    </a:cubicBezTo>
                    <a:cubicBezTo>
                      <a:pt x="6029" y="2129"/>
                      <a:pt x="3454" y="-1649"/>
                      <a:pt x="3454" y="755"/>
                    </a:cubicBezTo>
                    <a:cubicBezTo>
                      <a:pt x="3454" y="4533"/>
                      <a:pt x="3454" y="8310"/>
                      <a:pt x="878" y="9684"/>
                    </a:cubicBezTo>
                    <a:cubicBezTo>
                      <a:pt x="-1698" y="11058"/>
                      <a:pt x="2080" y="13634"/>
                      <a:pt x="3454" y="12260"/>
                    </a:cubicBezTo>
                    <a:lnTo>
                      <a:pt x="3454" y="122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6" name="任意多边形: 形状 3545">
                <a:extLst>
                  <a:ext uri="{FF2B5EF4-FFF2-40B4-BE49-F238E27FC236}">
                    <a16:creationId xmlns:a16="http://schemas.microsoft.com/office/drawing/2014/main" xmlns="" id="{C3D68229-A5E5-4597-81E5-32C8FE065256}"/>
                  </a:ext>
                </a:extLst>
              </p:cNvPr>
              <p:cNvSpPr/>
              <p:nvPr/>
            </p:nvSpPr>
            <p:spPr>
              <a:xfrm>
                <a:off x="2088683" y="2340199"/>
                <a:ext cx="12020" cy="17515"/>
              </a:xfrm>
              <a:custGeom>
                <a:avLst/>
                <a:gdLst>
                  <a:gd name="connsiteX0" fmla="*/ 0 w 12020"/>
                  <a:gd name="connsiteY0" fmla="*/ 13222 h 17515"/>
                  <a:gd name="connsiteX1" fmla="*/ 2061 w 12020"/>
                  <a:gd name="connsiteY1" fmla="*/ 9960 h 17515"/>
                  <a:gd name="connsiteX2" fmla="*/ 2061 w 12020"/>
                  <a:gd name="connsiteY2" fmla="*/ 9960 h 17515"/>
                  <a:gd name="connsiteX3" fmla="*/ 3263 w 12020"/>
                  <a:gd name="connsiteY3" fmla="*/ 3950 h 17515"/>
                  <a:gd name="connsiteX4" fmla="*/ 3263 w 12020"/>
                  <a:gd name="connsiteY4" fmla="*/ 3950 h 17515"/>
                  <a:gd name="connsiteX5" fmla="*/ 3263 w 12020"/>
                  <a:gd name="connsiteY5" fmla="*/ 3606 h 17515"/>
                  <a:gd name="connsiteX6" fmla="*/ 3263 w 12020"/>
                  <a:gd name="connsiteY6" fmla="*/ 3606 h 17515"/>
                  <a:gd name="connsiteX7" fmla="*/ 3263 w 12020"/>
                  <a:gd name="connsiteY7" fmla="*/ 3263 h 17515"/>
                  <a:gd name="connsiteX8" fmla="*/ 3263 w 12020"/>
                  <a:gd name="connsiteY8" fmla="*/ 3263 h 17515"/>
                  <a:gd name="connsiteX9" fmla="*/ 6010 w 12020"/>
                  <a:gd name="connsiteY9" fmla="*/ 0 h 17515"/>
                  <a:gd name="connsiteX10" fmla="*/ 6010 w 12020"/>
                  <a:gd name="connsiteY10" fmla="*/ 0 h 17515"/>
                  <a:gd name="connsiteX11" fmla="*/ 11848 w 12020"/>
                  <a:gd name="connsiteY11" fmla="*/ 7556 h 17515"/>
                  <a:gd name="connsiteX12" fmla="*/ 11848 w 12020"/>
                  <a:gd name="connsiteY12" fmla="*/ 7556 h 17515"/>
                  <a:gd name="connsiteX13" fmla="*/ 8929 w 12020"/>
                  <a:gd name="connsiteY13" fmla="*/ 9444 h 17515"/>
                  <a:gd name="connsiteX14" fmla="*/ 8242 w 12020"/>
                  <a:gd name="connsiteY14" fmla="*/ 10475 h 17515"/>
                  <a:gd name="connsiteX15" fmla="*/ 11505 w 12020"/>
                  <a:gd name="connsiteY15" fmla="*/ 9788 h 17515"/>
                  <a:gd name="connsiteX16" fmla="*/ 11505 w 12020"/>
                  <a:gd name="connsiteY16" fmla="*/ 9788 h 17515"/>
                  <a:gd name="connsiteX17" fmla="*/ 12020 w 12020"/>
                  <a:gd name="connsiteY17" fmla="*/ 8414 h 17515"/>
                  <a:gd name="connsiteX18" fmla="*/ 12020 w 12020"/>
                  <a:gd name="connsiteY18" fmla="*/ 8414 h 17515"/>
                  <a:gd name="connsiteX19" fmla="*/ 12020 w 12020"/>
                  <a:gd name="connsiteY19" fmla="*/ 8414 h 17515"/>
                  <a:gd name="connsiteX20" fmla="*/ 6869 w 12020"/>
                  <a:gd name="connsiteY20" fmla="*/ 17000 h 17515"/>
                  <a:gd name="connsiteX21" fmla="*/ 6869 w 12020"/>
                  <a:gd name="connsiteY21" fmla="*/ 17000 h 17515"/>
                  <a:gd name="connsiteX22" fmla="*/ 4808 w 12020"/>
                  <a:gd name="connsiteY22" fmla="*/ 17515 h 17515"/>
                  <a:gd name="connsiteX23" fmla="*/ 4808 w 12020"/>
                  <a:gd name="connsiteY23" fmla="*/ 17515 h 17515"/>
                  <a:gd name="connsiteX24" fmla="*/ 0 w 12020"/>
                  <a:gd name="connsiteY24" fmla="*/ 13222 h 17515"/>
                  <a:gd name="connsiteX25" fmla="*/ 0 w 12020"/>
                  <a:gd name="connsiteY25" fmla="*/ 13222 h 17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020" h="17515">
                    <a:moveTo>
                      <a:pt x="0" y="13222"/>
                    </a:moveTo>
                    <a:cubicBezTo>
                      <a:pt x="0" y="11677"/>
                      <a:pt x="1202" y="10475"/>
                      <a:pt x="2061" y="9960"/>
                    </a:cubicBezTo>
                    <a:lnTo>
                      <a:pt x="2061" y="9960"/>
                    </a:lnTo>
                    <a:cubicBezTo>
                      <a:pt x="2748" y="9960"/>
                      <a:pt x="3434" y="7556"/>
                      <a:pt x="3263" y="3950"/>
                    </a:cubicBezTo>
                    <a:lnTo>
                      <a:pt x="3263" y="3950"/>
                    </a:lnTo>
                    <a:cubicBezTo>
                      <a:pt x="3263" y="3778"/>
                      <a:pt x="3263" y="3778"/>
                      <a:pt x="3263" y="3606"/>
                    </a:cubicBezTo>
                    <a:lnTo>
                      <a:pt x="3263" y="3606"/>
                    </a:lnTo>
                    <a:cubicBezTo>
                      <a:pt x="3263" y="3434"/>
                      <a:pt x="3263" y="3263"/>
                      <a:pt x="3263" y="3263"/>
                    </a:cubicBezTo>
                    <a:lnTo>
                      <a:pt x="3263" y="3263"/>
                    </a:lnTo>
                    <a:cubicBezTo>
                      <a:pt x="3263" y="2748"/>
                      <a:pt x="3434" y="344"/>
                      <a:pt x="6010" y="0"/>
                    </a:cubicBezTo>
                    <a:lnTo>
                      <a:pt x="6010" y="0"/>
                    </a:lnTo>
                    <a:cubicBezTo>
                      <a:pt x="10475" y="1546"/>
                      <a:pt x="9960" y="4121"/>
                      <a:pt x="11848" y="7556"/>
                    </a:cubicBezTo>
                    <a:lnTo>
                      <a:pt x="11848" y="7556"/>
                    </a:lnTo>
                    <a:lnTo>
                      <a:pt x="8929" y="9444"/>
                    </a:lnTo>
                    <a:lnTo>
                      <a:pt x="8242" y="10475"/>
                    </a:lnTo>
                    <a:cubicBezTo>
                      <a:pt x="8242" y="10475"/>
                      <a:pt x="10131" y="11505"/>
                      <a:pt x="11505" y="9788"/>
                    </a:cubicBezTo>
                    <a:lnTo>
                      <a:pt x="11505" y="9788"/>
                    </a:lnTo>
                    <a:cubicBezTo>
                      <a:pt x="12020" y="8929"/>
                      <a:pt x="11848" y="8586"/>
                      <a:pt x="12020" y="8414"/>
                    </a:cubicBezTo>
                    <a:lnTo>
                      <a:pt x="12020" y="8414"/>
                    </a:lnTo>
                    <a:lnTo>
                      <a:pt x="12020" y="8414"/>
                    </a:lnTo>
                    <a:cubicBezTo>
                      <a:pt x="11848" y="11162"/>
                      <a:pt x="11162" y="15798"/>
                      <a:pt x="6869" y="17000"/>
                    </a:cubicBezTo>
                    <a:lnTo>
                      <a:pt x="6869" y="17000"/>
                    </a:lnTo>
                    <a:cubicBezTo>
                      <a:pt x="6182" y="17343"/>
                      <a:pt x="5495" y="17515"/>
                      <a:pt x="4808" y="17515"/>
                    </a:cubicBezTo>
                    <a:lnTo>
                      <a:pt x="4808" y="17515"/>
                    </a:lnTo>
                    <a:cubicBezTo>
                      <a:pt x="2576" y="17172"/>
                      <a:pt x="515" y="16485"/>
                      <a:pt x="0" y="13222"/>
                    </a:cubicBezTo>
                    <a:lnTo>
                      <a:pt x="0" y="1322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0" name="图形 7">
              <a:extLst>
                <a:ext uri="{FF2B5EF4-FFF2-40B4-BE49-F238E27FC236}">
                  <a16:creationId xmlns:a16="http://schemas.microsoft.com/office/drawing/2014/main" xmlns="" id="{F4A560EF-D230-4752-9DDA-07DBDE83E5C2}"/>
                </a:ext>
              </a:extLst>
            </p:cNvPr>
            <p:cNvGrpSpPr/>
            <p:nvPr/>
          </p:nvGrpSpPr>
          <p:grpSpPr>
            <a:xfrm>
              <a:off x="1981532" y="2337623"/>
              <a:ext cx="52716" cy="67340"/>
              <a:chOff x="1981532" y="2337623"/>
              <a:chExt cx="52716" cy="67340"/>
            </a:xfrm>
            <a:solidFill>
              <a:srgbClr val="B4B4B4"/>
            </a:solidFill>
          </p:grpSpPr>
          <p:sp>
            <p:nvSpPr>
              <p:cNvPr id="3543" name="任意多边形: 形状 3542">
                <a:extLst>
                  <a:ext uri="{FF2B5EF4-FFF2-40B4-BE49-F238E27FC236}">
                    <a16:creationId xmlns:a16="http://schemas.microsoft.com/office/drawing/2014/main" xmlns="" id="{D648A9FA-144E-4EFF-BDEC-4EB2A67685D0}"/>
                  </a:ext>
                </a:extLst>
              </p:cNvPr>
              <p:cNvSpPr/>
              <p:nvPr/>
            </p:nvSpPr>
            <p:spPr>
              <a:xfrm>
                <a:off x="1983728" y="2340314"/>
                <a:ext cx="47601" cy="63058"/>
              </a:xfrm>
              <a:custGeom>
                <a:avLst/>
                <a:gdLst>
                  <a:gd name="connsiteX0" fmla="*/ 27683 w 47601"/>
                  <a:gd name="connsiteY0" fmla="*/ 59127 h 63058"/>
                  <a:gd name="connsiteX1" fmla="*/ 36440 w 47601"/>
                  <a:gd name="connsiteY1" fmla="*/ 29935 h 63058"/>
                  <a:gd name="connsiteX2" fmla="*/ 41420 w 47601"/>
                  <a:gd name="connsiteY2" fmla="*/ 31137 h 63058"/>
                  <a:gd name="connsiteX3" fmla="*/ 46400 w 47601"/>
                  <a:gd name="connsiteY3" fmla="*/ 34915 h 63058"/>
                  <a:gd name="connsiteX4" fmla="*/ 47602 w 47601"/>
                  <a:gd name="connsiteY4" fmla="*/ 27359 h 63058"/>
                  <a:gd name="connsiteX5" fmla="*/ 43824 w 47601"/>
                  <a:gd name="connsiteY5" fmla="*/ 15854 h 63058"/>
                  <a:gd name="connsiteX6" fmla="*/ 40046 w 47601"/>
                  <a:gd name="connsiteY6" fmla="*/ 8299 h 63058"/>
                  <a:gd name="connsiteX7" fmla="*/ 29915 w 47601"/>
                  <a:gd name="connsiteY7" fmla="*/ 743 h 63058"/>
                  <a:gd name="connsiteX8" fmla="*/ 21158 w 47601"/>
                  <a:gd name="connsiteY8" fmla="*/ 2117 h 63058"/>
                  <a:gd name="connsiteX9" fmla="*/ 14804 w 47601"/>
                  <a:gd name="connsiteY9" fmla="*/ 915 h 63058"/>
                  <a:gd name="connsiteX10" fmla="*/ 6047 w 47601"/>
                  <a:gd name="connsiteY10" fmla="*/ 12420 h 63058"/>
                  <a:gd name="connsiteX11" fmla="*/ 8622 w 47601"/>
                  <a:gd name="connsiteY11" fmla="*/ 25127 h 63058"/>
                  <a:gd name="connsiteX12" fmla="*/ 1067 w 47601"/>
                  <a:gd name="connsiteY12" fmla="*/ 39036 h 63058"/>
                  <a:gd name="connsiteX13" fmla="*/ 3643 w 47601"/>
                  <a:gd name="connsiteY13" fmla="*/ 44187 h 63058"/>
                  <a:gd name="connsiteX14" fmla="*/ 12400 w 47601"/>
                  <a:gd name="connsiteY14" fmla="*/ 42814 h 63058"/>
                  <a:gd name="connsiteX15" fmla="*/ 11198 w 47601"/>
                  <a:gd name="connsiteY15" fmla="*/ 58096 h 63058"/>
                  <a:gd name="connsiteX16" fmla="*/ 14976 w 47601"/>
                  <a:gd name="connsiteY16" fmla="*/ 60672 h 63058"/>
                  <a:gd name="connsiteX17" fmla="*/ 22531 w 47601"/>
                  <a:gd name="connsiteY17" fmla="*/ 54319 h 63058"/>
                  <a:gd name="connsiteX18" fmla="*/ 27683 w 47601"/>
                  <a:gd name="connsiteY18" fmla="*/ 59127 h 63058"/>
                  <a:gd name="connsiteX19" fmla="*/ 27683 w 47601"/>
                  <a:gd name="connsiteY19" fmla="*/ 59127 h 6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601" h="63058">
                    <a:moveTo>
                      <a:pt x="27683" y="59127"/>
                    </a:moveTo>
                    <a:cubicBezTo>
                      <a:pt x="30087" y="51571"/>
                      <a:pt x="36440" y="33713"/>
                      <a:pt x="36440" y="29935"/>
                    </a:cubicBezTo>
                    <a:cubicBezTo>
                      <a:pt x="37642" y="26157"/>
                      <a:pt x="40218" y="27359"/>
                      <a:pt x="41420" y="31137"/>
                    </a:cubicBezTo>
                    <a:cubicBezTo>
                      <a:pt x="42622" y="33713"/>
                      <a:pt x="45198" y="36288"/>
                      <a:pt x="46400" y="34915"/>
                    </a:cubicBezTo>
                    <a:cubicBezTo>
                      <a:pt x="47602" y="33713"/>
                      <a:pt x="47602" y="31137"/>
                      <a:pt x="47602" y="27359"/>
                    </a:cubicBezTo>
                    <a:cubicBezTo>
                      <a:pt x="46400" y="24783"/>
                      <a:pt x="43824" y="19804"/>
                      <a:pt x="43824" y="15854"/>
                    </a:cubicBezTo>
                    <a:cubicBezTo>
                      <a:pt x="43824" y="13278"/>
                      <a:pt x="42622" y="12076"/>
                      <a:pt x="40046" y="8299"/>
                    </a:cubicBezTo>
                    <a:cubicBezTo>
                      <a:pt x="37471" y="4521"/>
                      <a:pt x="35067" y="743"/>
                      <a:pt x="29915" y="743"/>
                    </a:cubicBezTo>
                    <a:cubicBezTo>
                      <a:pt x="26137" y="1945"/>
                      <a:pt x="24935" y="3319"/>
                      <a:pt x="21158" y="2117"/>
                    </a:cubicBezTo>
                    <a:cubicBezTo>
                      <a:pt x="18582" y="-459"/>
                      <a:pt x="16178" y="-459"/>
                      <a:pt x="14804" y="915"/>
                    </a:cubicBezTo>
                    <a:cubicBezTo>
                      <a:pt x="13602" y="2117"/>
                      <a:pt x="7249" y="9844"/>
                      <a:pt x="6047" y="12420"/>
                    </a:cubicBezTo>
                    <a:cubicBezTo>
                      <a:pt x="4845" y="14996"/>
                      <a:pt x="11198" y="21349"/>
                      <a:pt x="8622" y="25127"/>
                    </a:cubicBezTo>
                    <a:cubicBezTo>
                      <a:pt x="6047" y="28905"/>
                      <a:pt x="3643" y="34056"/>
                      <a:pt x="1067" y="39036"/>
                    </a:cubicBezTo>
                    <a:cubicBezTo>
                      <a:pt x="-1509" y="44187"/>
                      <a:pt x="1067" y="46591"/>
                      <a:pt x="3643" y="44187"/>
                    </a:cubicBezTo>
                    <a:cubicBezTo>
                      <a:pt x="6218" y="42985"/>
                      <a:pt x="13602" y="37834"/>
                      <a:pt x="12400" y="42814"/>
                    </a:cubicBezTo>
                    <a:cubicBezTo>
                      <a:pt x="11198" y="49167"/>
                      <a:pt x="12400" y="52945"/>
                      <a:pt x="11198" y="58096"/>
                    </a:cubicBezTo>
                    <a:cubicBezTo>
                      <a:pt x="9996" y="61874"/>
                      <a:pt x="11198" y="65652"/>
                      <a:pt x="14976" y="60672"/>
                    </a:cubicBezTo>
                    <a:cubicBezTo>
                      <a:pt x="17552" y="56894"/>
                      <a:pt x="22531" y="50541"/>
                      <a:pt x="22531" y="54319"/>
                    </a:cubicBezTo>
                    <a:cubicBezTo>
                      <a:pt x="21501" y="59127"/>
                      <a:pt x="25279" y="66854"/>
                      <a:pt x="27683" y="59127"/>
                    </a:cubicBezTo>
                    <a:lnTo>
                      <a:pt x="27683" y="591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4" name="任意多边形: 形状 3543">
                <a:extLst>
                  <a:ext uri="{FF2B5EF4-FFF2-40B4-BE49-F238E27FC236}">
                    <a16:creationId xmlns:a16="http://schemas.microsoft.com/office/drawing/2014/main" xmlns="" id="{4A8C9511-8785-4270-8998-668BEDF050EF}"/>
                  </a:ext>
                </a:extLst>
              </p:cNvPr>
              <p:cNvSpPr/>
              <p:nvPr/>
            </p:nvSpPr>
            <p:spPr>
              <a:xfrm>
                <a:off x="1981532" y="2337623"/>
                <a:ext cx="52716" cy="67340"/>
              </a:xfrm>
              <a:custGeom>
                <a:avLst/>
                <a:gdLst>
                  <a:gd name="connsiteX0" fmla="*/ 10646 w 52716"/>
                  <a:gd name="connsiteY0" fmla="*/ 63363 h 67340"/>
                  <a:gd name="connsiteX1" fmla="*/ 11162 w 52716"/>
                  <a:gd name="connsiteY1" fmla="*/ 60101 h 67340"/>
                  <a:gd name="connsiteX2" fmla="*/ 11162 w 52716"/>
                  <a:gd name="connsiteY2" fmla="*/ 60101 h 67340"/>
                  <a:gd name="connsiteX3" fmla="*/ 11677 w 52716"/>
                  <a:gd name="connsiteY3" fmla="*/ 54262 h 67340"/>
                  <a:gd name="connsiteX4" fmla="*/ 11677 w 52716"/>
                  <a:gd name="connsiteY4" fmla="*/ 54262 h 67340"/>
                  <a:gd name="connsiteX5" fmla="*/ 11677 w 52716"/>
                  <a:gd name="connsiteY5" fmla="*/ 52545 h 67340"/>
                  <a:gd name="connsiteX6" fmla="*/ 11677 w 52716"/>
                  <a:gd name="connsiteY6" fmla="*/ 52545 h 67340"/>
                  <a:gd name="connsiteX7" fmla="*/ 12192 w 52716"/>
                  <a:gd name="connsiteY7" fmla="*/ 46020 h 67340"/>
                  <a:gd name="connsiteX8" fmla="*/ 12192 w 52716"/>
                  <a:gd name="connsiteY8" fmla="*/ 46020 h 67340"/>
                  <a:gd name="connsiteX9" fmla="*/ 7727 w 52716"/>
                  <a:gd name="connsiteY9" fmla="*/ 48424 h 67340"/>
                  <a:gd name="connsiteX10" fmla="*/ 7727 w 52716"/>
                  <a:gd name="connsiteY10" fmla="*/ 48424 h 67340"/>
                  <a:gd name="connsiteX11" fmla="*/ 4121 w 52716"/>
                  <a:gd name="connsiteY11" fmla="*/ 50141 h 67340"/>
                  <a:gd name="connsiteX12" fmla="*/ 4121 w 52716"/>
                  <a:gd name="connsiteY12" fmla="*/ 50141 h 67340"/>
                  <a:gd name="connsiteX13" fmla="*/ 0 w 52716"/>
                  <a:gd name="connsiteY13" fmla="*/ 45333 h 67340"/>
                  <a:gd name="connsiteX14" fmla="*/ 0 w 52716"/>
                  <a:gd name="connsiteY14" fmla="*/ 45333 h 67340"/>
                  <a:gd name="connsiteX15" fmla="*/ 1374 w 52716"/>
                  <a:gd name="connsiteY15" fmla="*/ 40525 h 67340"/>
                  <a:gd name="connsiteX16" fmla="*/ 1374 w 52716"/>
                  <a:gd name="connsiteY16" fmla="*/ 40525 h 67340"/>
                  <a:gd name="connsiteX17" fmla="*/ 9101 w 52716"/>
                  <a:gd name="connsiteY17" fmla="*/ 26273 h 67340"/>
                  <a:gd name="connsiteX18" fmla="*/ 9101 w 52716"/>
                  <a:gd name="connsiteY18" fmla="*/ 26273 h 67340"/>
                  <a:gd name="connsiteX19" fmla="*/ 9273 w 52716"/>
                  <a:gd name="connsiteY19" fmla="*/ 25414 h 67340"/>
                  <a:gd name="connsiteX20" fmla="*/ 9273 w 52716"/>
                  <a:gd name="connsiteY20" fmla="*/ 25414 h 67340"/>
                  <a:gd name="connsiteX21" fmla="*/ 6010 w 52716"/>
                  <a:gd name="connsiteY21" fmla="*/ 15626 h 67340"/>
                  <a:gd name="connsiteX22" fmla="*/ 6010 w 52716"/>
                  <a:gd name="connsiteY22" fmla="*/ 15626 h 67340"/>
                  <a:gd name="connsiteX23" fmla="*/ 6353 w 52716"/>
                  <a:gd name="connsiteY23" fmla="*/ 13737 h 67340"/>
                  <a:gd name="connsiteX24" fmla="*/ 6353 w 52716"/>
                  <a:gd name="connsiteY24" fmla="*/ 13737 h 67340"/>
                  <a:gd name="connsiteX25" fmla="*/ 15454 w 52716"/>
                  <a:gd name="connsiteY25" fmla="*/ 1717 h 67340"/>
                  <a:gd name="connsiteX26" fmla="*/ 15454 w 52716"/>
                  <a:gd name="connsiteY26" fmla="*/ 1717 h 67340"/>
                  <a:gd name="connsiteX27" fmla="*/ 19404 w 52716"/>
                  <a:gd name="connsiteY27" fmla="*/ 0 h 67340"/>
                  <a:gd name="connsiteX28" fmla="*/ 19404 w 52716"/>
                  <a:gd name="connsiteY28" fmla="*/ 0 h 67340"/>
                  <a:gd name="connsiteX29" fmla="*/ 24384 w 52716"/>
                  <a:gd name="connsiteY29" fmla="*/ 2232 h 67340"/>
                  <a:gd name="connsiteX30" fmla="*/ 24384 w 52716"/>
                  <a:gd name="connsiteY30" fmla="*/ 2232 h 67340"/>
                  <a:gd name="connsiteX31" fmla="*/ 26444 w 52716"/>
                  <a:gd name="connsiteY31" fmla="*/ 2576 h 67340"/>
                  <a:gd name="connsiteX32" fmla="*/ 26444 w 52716"/>
                  <a:gd name="connsiteY32" fmla="*/ 2576 h 67340"/>
                  <a:gd name="connsiteX33" fmla="*/ 31596 w 52716"/>
                  <a:gd name="connsiteY33" fmla="*/ 859 h 67340"/>
                  <a:gd name="connsiteX34" fmla="*/ 31596 w 52716"/>
                  <a:gd name="connsiteY34" fmla="*/ 859 h 67340"/>
                  <a:gd name="connsiteX35" fmla="*/ 32454 w 52716"/>
                  <a:gd name="connsiteY35" fmla="*/ 687 h 67340"/>
                  <a:gd name="connsiteX36" fmla="*/ 32454 w 52716"/>
                  <a:gd name="connsiteY36" fmla="*/ 687 h 67340"/>
                  <a:gd name="connsiteX37" fmla="*/ 32454 w 52716"/>
                  <a:gd name="connsiteY37" fmla="*/ 687 h 67340"/>
                  <a:gd name="connsiteX38" fmla="*/ 44474 w 52716"/>
                  <a:gd name="connsiteY38" fmla="*/ 9444 h 67340"/>
                  <a:gd name="connsiteX39" fmla="*/ 44474 w 52716"/>
                  <a:gd name="connsiteY39" fmla="*/ 9444 h 67340"/>
                  <a:gd name="connsiteX40" fmla="*/ 48767 w 52716"/>
                  <a:gd name="connsiteY40" fmla="*/ 18374 h 67340"/>
                  <a:gd name="connsiteX41" fmla="*/ 48767 w 52716"/>
                  <a:gd name="connsiteY41" fmla="*/ 18374 h 67340"/>
                  <a:gd name="connsiteX42" fmla="*/ 52373 w 52716"/>
                  <a:gd name="connsiteY42" fmla="*/ 28677 h 67340"/>
                  <a:gd name="connsiteX43" fmla="*/ 52373 w 52716"/>
                  <a:gd name="connsiteY43" fmla="*/ 28677 h 67340"/>
                  <a:gd name="connsiteX44" fmla="*/ 52717 w 52716"/>
                  <a:gd name="connsiteY44" fmla="*/ 29192 h 67340"/>
                  <a:gd name="connsiteX45" fmla="*/ 52717 w 52716"/>
                  <a:gd name="connsiteY45" fmla="*/ 29879 h 67340"/>
                  <a:gd name="connsiteX46" fmla="*/ 52717 w 52716"/>
                  <a:gd name="connsiteY46" fmla="*/ 30565 h 67340"/>
                  <a:gd name="connsiteX47" fmla="*/ 52717 w 52716"/>
                  <a:gd name="connsiteY47" fmla="*/ 30565 h 67340"/>
                  <a:gd name="connsiteX48" fmla="*/ 50656 w 52716"/>
                  <a:gd name="connsiteY48" fmla="*/ 39151 h 67340"/>
                  <a:gd name="connsiteX49" fmla="*/ 50656 w 52716"/>
                  <a:gd name="connsiteY49" fmla="*/ 39151 h 67340"/>
                  <a:gd name="connsiteX50" fmla="*/ 48252 w 52716"/>
                  <a:gd name="connsiteY50" fmla="*/ 40010 h 67340"/>
                  <a:gd name="connsiteX51" fmla="*/ 48252 w 52716"/>
                  <a:gd name="connsiteY51" fmla="*/ 40010 h 67340"/>
                  <a:gd name="connsiteX52" fmla="*/ 41727 w 52716"/>
                  <a:gd name="connsiteY52" fmla="*/ 34171 h 67340"/>
                  <a:gd name="connsiteX53" fmla="*/ 41727 w 52716"/>
                  <a:gd name="connsiteY53" fmla="*/ 34171 h 67340"/>
                  <a:gd name="connsiteX54" fmla="*/ 41383 w 52716"/>
                  <a:gd name="connsiteY54" fmla="*/ 33141 h 67340"/>
                  <a:gd name="connsiteX55" fmla="*/ 41383 w 52716"/>
                  <a:gd name="connsiteY55" fmla="*/ 33141 h 67340"/>
                  <a:gd name="connsiteX56" fmla="*/ 32626 w 52716"/>
                  <a:gd name="connsiteY56" fmla="*/ 61989 h 67340"/>
                  <a:gd name="connsiteX57" fmla="*/ 32626 w 52716"/>
                  <a:gd name="connsiteY57" fmla="*/ 61989 h 67340"/>
                  <a:gd name="connsiteX58" fmla="*/ 30394 w 52716"/>
                  <a:gd name="connsiteY58" fmla="*/ 61303 h 67340"/>
                  <a:gd name="connsiteX59" fmla="*/ 32626 w 52716"/>
                  <a:gd name="connsiteY59" fmla="*/ 61989 h 67340"/>
                  <a:gd name="connsiteX60" fmla="*/ 27818 w 52716"/>
                  <a:gd name="connsiteY60" fmla="*/ 66798 h 67340"/>
                  <a:gd name="connsiteX61" fmla="*/ 27818 w 52716"/>
                  <a:gd name="connsiteY61" fmla="*/ 66798 h 67340"/>
                  <a:gd name="connsiteX62" fmla="*/ 22667 w 52716"/>
                  <a:gd name="connsiteY62" fmla="*/ 59757 h 67340"/>
                  <a:gd name="connsiteX63" fmla="*/ 22667 w 52716"/>
                  <a:gd name="connsiteY63" fmla="*/ 59757 h 67340"/>
                  <a:gd name="connsiteX64" fmla="*/ 19576 w 52716"/>
                  <a:gd name="connsiteY64" fmla="*/ 63878 h 67340"/>
                  <a:gd name="connsiteX65" fmla="*/ 19576 w 52716"/>
                  <a:gd name="connsiteY65" fmla="*/ 63878 h 67340"/>
                  <a:gd name="connsiteX66" fmla="*/ 14596 w 52716"/>
                  <a:gd name="connsiteY66" fmla="*/ 67313 h 67340"/>
                  <a:gd name="connsiteX67" fmla="*/ 14596 w 52716"/>
                  <a:gd name="connsiteY67" fmla="*/ 67313 h 67340"/>
                  <a:gd name="connsiteX68" fmla="*/ 10646 w 52716"/>
                  <a:gd name="connsiteY68" fmla="*/ 63363 h 67340"/>
                  <a:gd name="connsiteX69" fmla="*/ 10646 w 52716"/>
                  <a:gd name="connsiteY69" fmla="*/ 63363 h 67340"/>
                  <a:gd name="connsiteX70" fmla="*/ 27303 w 52716"/>
                  <a:gd name="connsiteY70" fmla="*/ 57353 h 67340"/>
                  <a:gd name="connsiteX71" fmla="*/ 27131 w 52716"/>
                  <a:gd name="connsiteY71" fmla="*/ 58899 h 67340"/>
                  <a:gd name="connsiteX72" fmla="*/ 27131 w 52716"/>
                  <a:gd name="connsiteY72" fmla="*/ 58899 h 67340"/>
                  <a:gd name="connsiteX73" fmla="*/ 27475 w 52716"/>
                  <a:gd name="connsiteY73" fmla="*/ 61474 h 67340"/>
                  <a:gd name="connsiteX74" fmla="*/ 27475 w 52716"/>
                  <a:gd name="connsiteY74" fmla="*/ 61474 h 67340"/>
                  <a:gd name="connsiteX75" fmla="*/ 27646 w 52716"/>
                  <a:gd name="connsiteY75" fmla="*/ 61131 h 67340"/>
                  <a:gd name="connsiteX76" fmla="*/ 27646 w 52716"/>
                  <a:gd name="connsiteY76" fmla="*/ 61131 h 67340"/>
                  <a:gd name="connsiteX77" fmla="*/ 27646 w 52716"/>
                  <a:gd name="connsiteY77" fmla="*/ 61131 h 67340"/>
                  <a:gd name="connsiteX78" fmla="*/ 36232 w 52716"/>
                  <a:gd name="connsiteY78" fmla="*/ 32626 h 67340"/>
                  <a:gd name="connsiteX79" fmla="*/ 36232 w 52716"/>
                  <a:gd name="connsiteY79" fmla="*/ 32626 h 67340"/>
                  <a:gd name="connsiteX80" fmla="*/ 36232 w 52716"/>
                  <a:gd name="connsiteY80" fmla="*/ 32454 h 67340"/>
                  <a:gd name="connsiteX81" fmla="*/ 36404 w 52716"/>
                  <a:gd name="connsiteY81" fmla="*/ 31939 h 67340"/>
                  <a:gd name="connsiteX82" fmla="*/ 36404 w 52716"/>
                  <a:gd name="connsiteY82" fmla="*/ 31939 h 67340"/>
                  <a:gd name="connsiteX83" fmla="*/ 40697 w 52716"/>
                  <a:gd name="connsiteY83" fmla="*/ 27990 h 67340"/>
                  <a:gd name="connsiteX84" fmla="*/ 40697 w 52716"/>
                  <a:gd name="connsiteY84" fmla="*/ 27990 h 67340"/>
                  <a:gd name="connsiteX85" fmla="*/ 45848 w 52716"/>
                  <a:gd name="connsiteY85" fmla="*/ 32969 h 67340"/>
                  <a:gd name="connsiteX86" fmla="*/ 45848 w 52716"/>
                  <a:gd name="connsiteY86" fmla="*/ 32969 h 67340"/>
                  <a:gd name="connsiteX87" fmla="*/ 47222 w 52716"/>
                  <a:gd name="connsiteY87" fmla="*/ 35030 h 67340"/>
                  <a:gd name="connsiteX88" fmla="*/ 47222 w 52716"/>
                  <a:gd name="connsiteY88" fmla="*/ 35030 h 67340"/>
                  <a:gd name="connsiteX89" fmla="*/ 47394 w 52716"/>
                  <a:gd name="connsiteY89" fmla="*/ 31081 h 67340"/>
                  <a:gd name="connsiteX90" fmla="*/ 47394 w 52716"/>
                  <a:gd name="connsiteY90" fmla="*/ 31081 h 67340"/>
                  <a:gd name="connsiteX91" fmla="*/ 47394 w 52716"/>
                  <a:gd name="connsiteY91" fmla="*/ 30737 h 67340"/>
                  <a:gd name="connsiteX92" fmla="*/ 47394 w 52716"/>
                  <a:gd name="connsiteY92" fmla="*/ 30737 h 67340"/>
                  <a:gd name="connsiteX93" fmla="*/ 43616 w 52716"/>
                  <a:gd name="connsiteY93" fmla="*/ 18717 h 67340"/>
                  <a:gd name="connsiteX94" fmla="*/ 43616 w 52716"/>
                  <a:gd name="connsiteY94" fmla="*/ 18717 h 67340"/>
                  <a:gd name="connsiteX95" fmla="*/ 40181 w 52716"/>
                  <a:gd name="connsiteY95" fmla="*/ 12364 h 67340"/>
                  <a:gd name="connsiteX96" fmla="*/ 40181 w 52716"/>
                  <a:gd name="connsiteY96" fmla="*/ 12364 h 67340"/>
                  <a:gd name="connsiteX97" fmla="*/ 32626 w 52716"/>
                  <a:gd name="connsiteY97" fmla="*/ 5838 h 67340"/>
                  <a:gd name="connsiteX98" fmla="*/ 32626 w 52716"/>
                  <a:gd name="connsiteY98" fmla="*/ 5838 h 67340"/>
                  <a:gd name="connsiteX99" fmla="*/ 26101 w 52716"/>
                  <a:gd name="connsiteY99" fmla="*/ 7727 h 67340"/>
                  <a:gd name="connsiteX100" fmla="*/ 26101 w 52716"/>
                  <a:gd name="connsiteY100" fmla="*/ 7727 h 67340"/>
                  <a:gd name="connsiteX101" fmla="*/ 21636 w 52716"/>
                  <a:gd name="connsiteY101" fmla="*/ 6525 h 67340"/>
                  <a:gd name="connsiteX102" fmla="*/ 21636 w 52716"/>
                  <a:gd name="connsiteY102" fmla="*/ 6525 h 67340"/>
                  <a:gd name="connsiteX103" fmla="*/ 19232 w 52716"/>
                  <a:gd name="connsiteY103" fmla="*/ 5151 h 67340"/>
                  <a:gd name="connsiteX104" fmla="*/ 19232 w 52716"/>
                  <a:gd name="connsiteY104" fmla="*/ 5151 h 67340"/>
                  <a:gd name="connsiteX105" fmla="*/ 18889 w 52716"/>
                  <a:gd name="connsiteY105" fmla="*/ 5323 h 67340"/>
                  <a:gd name="connsiteX106" fmla="*/ 18889 w 52716"/>
                  <a:gd name="connsiteY106" fmla="*/ 5323 h 67340"/>
                  <a:gd name="connsiteX107" fmla="*/ 10646 w 52716"/>
                  <a:gd name="connsiteY107" fmla="*/ 15970 h 67340"/>
                  <a:gd name="connsiteX108" fmla="*/ 10646 w 52716"/>
                  <a:gd name="connsiteY108" fmla="*/ 15970 h 67340"/>
                  <a:gd name="connsiteX109" fmla="*/ 14081 w 52716"/>
                  <a:gd name="connsiteY109" fmla="*/ 25586 h 67340"/>
                  <a:gd name="connsiteX110" fmla="*/ 14081 w 52716"/>
                  <a:gd name="connsiteY110" fmla="*/ 25586 h 67340"/>
                  <a:gd name="connsiteX111" fmla="*/ 13050 w 52716"/>
                  <a:gd name="connsiteY111" fmla="*/ 29020 h 67340"/>
                  <a:gd name="connsiteX112" fmla="*/ 13050 w 52716"/>
                  <a:gd name="connsiteY112" fmla="*/ 29020 h 67340"/>
                  <a:gd name="connsiteX113" fmla="*/ 5667 w 52716"/>
                  <a:gd name="connsiteY113" fmla="*/ 42757 h 67340"/>
                  <a:gd name="connsiteX114" fmla="*/ 5667 w 52716"/>
                  <a:gd name="connsiteY114" fmla="*/ 42757 h 67340"/>
                  <a:gd name="connsiteX115" fmla="*/ 4980 w 52716"/>
                  <a:gd name="connsiteY115" fmla="*/ 44646 h 67340"/>
                  <a:gd name="connsiteX116" fmla="*/ 4980 w 52716"/>
                  <a:gd name="connsiteY116" fmla="*/ 44646 h 67340"/>
                  <a:gd name="connsiteX117" fmla="*/ 13737 w 52716"/>
                  <a:gd name="connsiteY117" fmla="*/ 40868 h 67340"/>
                  <a:gd name="connsiteX118" fmla="*/ 13737 w 52716"/>
                  <a:gd name="connsiteY118" fmla="*/ 40868 h 67340"/>
                  <a:gd name="connsiteX119" fmla="*/ 17343 w 52716"/>
                  <a:gd name="connsiteY119" fmla="*/ 44474 h 67340"/>
                  <a:gd name="connsiteX120" fmla="*/ 17343 w 52716"/>
                  <a:gd name="connsiteY120" fmla="*/ 44474 h 67340"/>
                  <a:gd name="connsiteX121" fmla="*/ 17172 w 52716"/>
                  <a:gd name="connsiteY121" fmla="*/ 46020 h 67340"/>
                  <a:gd name="connsiteX122" fmla="*/ 17172 w 52716"/>
                  <a:gd name="connsiteY122" fmla="*/ 46020 h 67340"/>
                  <a:gd name="connsiteX123" fmla="*/ 16656 w 52716"/>
                  <a:gd name="connsiteY123" fmla="*/ 52717 h 67340"/>
                  <a:gd name="connsiteX124" fmla="*/ 16656 w 52716"/>
                  <a:gd name="connsiteY124" fmla="*/ 52717 h 67340"/>
                  <a:gd name="connsiteX125" fmla="*/ 16656 w 52716"/>
                  <a:gd name="connsiteY125" fmla="*/ 54434 h 67340"/>
                  <a:gd name="connsiteX126" fmla="*/ 16656 w 52716"/>
                  <a:gd name="connsiteY126" fmla="*/ 54434 h 67340"/>
                  <a:gd name="connsiteX127" fmla="*/ 15970 w 52716"/>
                  <a:gd name="connsiteY127" fmla="*/ 61131 h 67340"/>
                  <a:gd name="connsiteX128" fmla="*/ 15970 w 52716"/>
                  <a:gd name="connsiteY128" fmla="*/ 61131 h 67340"/>
                  <a:gd name="connsiteX129" fmla="*/ 24212 w 52716"/>
                  <a:gd name="connsiteY129" fmla="*/ 53404 h 67340"/>
                  <a:gd name="connsiteX130" fmla="*/ 24212 w 52716"/>
                  <a:gd name="connsiteY130" fmla="*/ 53404 h 67340"/>
                  <a:gd name="connsiteX131" fmla="*/ 27303 w 52716"/>
                  <a:gd name="connsiteY131" fmla="*/ 57353 h 67340"/>
                  <a:gd name="connsiteX132" fmla="*/ 27303 w 52716"/>
                  <a:gd name="connsiteY132" fmla="*/ 57353 h 67340"/>
                  <a:gd name="connsiteX133" fmla="*/ 24384 w 52716"/>
                  <a:gd name="connsiteY133" fmla="*/ 58212 h 67340"/>
                  <a:gd name="connsiteX134" fmla="*/ 24212 w 52716"/>
                  <a:gd name="connsiteY134" fmla="*/ 58040 h 67340"/>
                  <a:gd name="connsiteX135" fmla="*/ 24212 w 52716"/>
                  <a:gd name="connsiteY135" fmla="*/ 58040 h 67340"/>
                  <a:gd name="connsiteX136" fmla="*/ 24212 w 52716"/>
                  <a:gd name="connsiteY136" fmla="*/ 58040 h 67340"/>
                  <a:gd name="connsiteX137" fmla="*/ 24384 w 52716"/>
                  <a:gd name="connsiteY137" fmla="*/ 58212 h 67340"/>
                  <a:gd name="connsiteX138" fmla="*/ 24384 w 52716"/>
                  <a:gd name="connsiteY138" fmla="*/ 58212 h 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52716" h="67340">
                    <a:moveTo>
                      <a:pt x="10646" y="63363"/>
                    </a:moveTo>
                    <a:cubicBezTo>
                      <a:pt x="10646" y="62161"/>
                      <a:pt x="10818" y="61131"/>
                      <a:pt x="11162" y="60101"/>
                    </a:cubicBezTo>
                    <a:lnTo>
                      <a:pt x="11162" y="60101"/>
                    </a:lnTo>
                    <a:cubicBezTo>
                      <a:pt x="11677" y="58040"/>
                      <a:pt x="11677" y="56323"/>
                      <a:pt x="11677" y="54262"/>
                    </a:cubicBezTo>
                    <a:lnTo>
                      <a:pt x="11677" y="54262"/>
                    </a:lnTo>
                    <a:cubicBezTo>
                      <a:pt x="11677" y="53747"/>
                      <a:pt x="11677" y="53060"/>
                      <a:pt x="11677" y="52545"/>
                    </a:cubicBezTo>
                    <a:lnTo>
                      <a:pt x="11677" y="52545"/>
                    </a:lnTo>
                    <a:cubicBezTo>
                      <a:pt x="11677" y="50656"/>
                      <a:pt x="11677" y="48596"/>
                      <a:pt x="12192" y="46020"/>
                    </a:cubicBezTo>
                    <a:lnTo>
                      <a:pt x="12192" y="46020"/>
                    </a:lnTo>
                    <a:cubicBezTo>
                      <a:pt x="10646" y="46707"/>
                      <a:pt x="8414" y="47909"/>
                      <a:pt x="7727" y="48424"/>
                    </a:cubicBezTo>
                    <a:lnTo>
                      <a:pt x="7727" y="48424"/>
                    </a:lnTo>
                    <a:cubicBezTo>
                      <a:pt x="6697" y="49282"/>
                      <a:pt x="5495" y="49969"/>
                      <a:pt x="4121" y="50141"/>
                    </a:cubicBezTo>
                    <a:lnTo>
                      <a:pt x="4121" y="50141"/>
                    </a:lnTo>
                    <a:cubicBezTo>
                      <a:pt x="1374" y="50141"/>
                      <a:pt x="172" y="47394"/>
                      <a:pt x="0" y="45333"/>
                    </a:cubicBezTo>
                    <a:lnTo>
                      <a:pt x="0" y="45333"/>
                    </a:lnTo>
                    <a:cubicBezTo>
                      <a:pt x="0" y="43787"/>
                      <a:pt x="515" y="42242"/>
                      <a:pt x="1374" y="40525"/>
                    </a:cubicBezTo>
                    <a:lnTo>
                      <a:pt x="1374" y="40525"/>
                    </a:lnTo>
                    <a:cubicBezTo>
                      <a:pt x="3949" y="35373"/>
                      <a:pt x="6353" y="30222"/>
                      <a:pt x="9101" y="26273"/>
                    </a:cubicBezTo>
                    <a:lnTo>
                      <a:pt x="9101" y="26273"/>
                    </a:lnTo>
                    <a:cubicBezTo>
                      <a:pt x="9273" y="26101"/>
                      <a:pt x="9273" y="25929"/>
                      <a:pt x="9273" y="25414"/>
                    </a:cubicBezTo>
                    <a:lnTo>
                      <a:pt x="9273" y="25414"/>
                    </a:lnTo>
                    <a:cubicBezTo>
                      <a:pt x="9444" y="23353"/>
                      <a:pt x="6353" y="19576"/>
                      <a:pt x="6010" y="15626"/>
                    </a:cubicBezTo>
                    <a:lnTo>
                      <a:pt x="6010" y="15626"/>
                    </a:lnTo>
                    <a:cubicBezTo>
                      <a:pt x="6010" y="14939"/>
                      <a:pt x="6182" y="14252"/>
                      <a:pt x="6353" y="13737"/>
                    </a:cubicBezTo>
                    <a:lnTo>
                      <a:pt x="6353" y="13737"/>
                    </a:lnTo>
                    <a:cubicBezTo>
                      <a:pt x="8071" y="10475"/>
                      <a:pt x="14081" y="3263"/>
                      <a:pt x="15454" y="1717"/>
                    </a:cubicBezTo>
                    <a:lnTo>
                      <a:pt x="15454" y="1717"/>
                    </a:lnTo>
                    <a:cubicBezTo>
                      <a:pt x="16485" y="515"/>
                      <a:pt x="18030" y="0"/>
                      <a:pt x="19404" y="0"/>
                    </a:cubicBezTo>
                    <a:lnTo>
                      <a:pt x="19404" y="0"/>
                    </a:lnTo>
                    <a:cubicBezTo>
                      <a:pt x="21464" y="0"/>
                      <a:pt x="23525" y="1030"/>
                      <a:pt x="24384" y="2232"/>
                    </a:cubicBezTo>
                    <a:lnTo>
                      <a:pt x="24384" y="2232"/>
                    </a:lnTo>
                    <a:cubicBezTo>
                      <a:pt x="25414" y="2576"/>
                      <a:pt x="25929" y="2576"/>
                      <a:pt x="26444" y="2576"/>
                    </a:cubicBezTo>
                    <a:lnTo>
                      <a:pt x="26444" y="2576"/>
                    </a:lnTo>
                    <a:cubicBezTo>
                      <a:pt x="27475" y="2576"/>
                      <a:pt x="28677" y="1889"/>
                      <a:pt x="31596" y="859"/>
                    </a:cubicBezTo>
                    <a:lnTo>
                      <a:pt x="31596" y="859"/>
                    </a:lnTo>
                    <a:cubicBezTo>
                      <a:pt x="32111" y="687"/>
                      <a:pt x="32283" y="687"/>
                      <a:pt x="32454" y="687"/>
                    </a:cubicBezTo>
                    <a:lnTo>
                      <a:pt x="32454" y="687"/>
                    </a:lnTo>
                    <a:lnTo>
                      <a:pt x="32454" y="687"/>
                    </a:lnTo>
                    <a:cubicBezTo>
                      <a:pt x="38979" y="687"/>
                      <a:pt x="42070" y="5667"/>
                      <a:pt x="44474" y="9444"/>
                    </a:cubicBezTo>
                    <a:lnTo>
                      <a:pt x="44474" y="9444"/>
                    </a:lnTo>
                    <a:cubicBezTo>
                      <a:pt x="46878" y="13050"/>
                      <a:pt x="48596" y="14768"/>
                      <a:pt x="48767" y="18374"/>
                    </a:cubicBezTo>
                    <a:lnTo>
                      <a:pt x="48767" y="18374"/>
                    </a:lnTo>
                    <a:cubicBezTo>
                      <a:pt x="48767" y="21293"/>
                      <a:pt x="51000" y="26273"/>
                      <a:pt x="52373" y="28677"/>
                    </a:cubicBezTo>
                    <a:lnTo>
                      <a:pt x="52373" y="28677"/>
                    </a:lnTo>
                    <a:lnTo>
                      <a:pt x="52717" y="29192"/>
                    </a:lnTo>
                    <a:lnTo>
                      <a:pt x="52717" y="29879"/>
                    </a:lnTo>
                    <a:cubicBezTo>
                      <a:pt x="52717" y="30050"/>
                      <a:pt x="52717" y="30222"/>
                      <a:pt x="52717" y="30565"/>
                    </a:cubicBezTo>
                    <a:lnTo>
                      <a:pt x="52717" y="30565"/>
                    </a:lnTo>
                    <a:cubicBezTo>
                      <a:pt x="52545" y="33828"/>
                      <a:pt x="52889" y="36575"/>
                      <a:pt x="50656" y="39151"/>
                    </a:cubicBezTo>
                    <a:lnTo>
                      <a:pt x="50656" y="39151"/>
                    </a:lnTo>
                    <a:cubicBezTo>
                      <a:pt x="50141" y="39666"/>
                      <a:pt x="49111" y="40010"/>
                      <a:pt x="48252" y="40010"/>
                    </a:cubicBezTo>
                    <a:lnTo>
                      <a:pt x="48252" y="40010"/>
                    </a:lnTo>
                    <a:cubicBezTo>
                      <a:pt x="44646" y="39495"/>
                      <a:pt x="43272" y="36919"/>
                      <a:pt x="41727" y="34171"/>
                    </a:cubicBezTo>
                    <a:lnTo>
                      <a:pt x="41727" y="34171"/>
                    </a:lnTo>
                    <a:cubicBezTo>
                      <a:pt x="41555" y="33828"/>
                      <a:pt x="41383" y="33485"/>
                      <a:pt x="41383" y="33141"/>
                    </a:cubicBezTo>
                    <a:lnTo>
                      <a:pt x="41383" y="33141"/>
                    </a:lnTo>
                    <a:cubicBezTo>
                      <a:pt x="40525" y="39151"/>
                      <a:pt x="35030" y="54777"/>
                      <a:pt x="32626" y="61989"/>
                    </a:cubicBezTo>
                    <a:lnTo>
                      <a:pt x="32626" y="61989"/>
                    </a:lnTo>
                    <a:lnTo>
                      <a:pt x="30394" y="61303"/>
                    </a:lnTo>
                    <a:lnTo>
                      <a:pt x="32626" y="61989"/>
                    </a:lnTo>
                    <a:cubicBezTo>
                      <a:pt x="31767" y="64393"/>
                      <a:pt x="30737" y="66626"/>
                      <a:pt x="27818" y="66798"/>
                    </a:cubicBezTo>
                    <a:lnTo>
                      <a:pt x="27818" y="66798"/>
                    </a:lnTo>
                    <a:cubicBezTo>
                      <a:pt x="23697" y="65939"/>
                      <a:pt x="23010" y="62848"/>
                      <a:pt x="22667" y="59757"/>
                    </a:cubicBezTo>
                    <a:lnTo>
                      <a:pt x="22667" y="59757"/>
                    </a:lnTo>
                    <a:cubicBezTo>
                      <a:pt x="21636" y="61131"/>
                      <a:pt x="20434" y="62676"/>
                      <a:pt x="19576" y="63878"/>
                    </a:cubicBezTo>
                    <a:lnTo>
                      <a:pt x="19576" y="63878"/>
                    </a:lnTo>
                    <a:cubicBezTo>
                      <a:pt x="18030" y="65767"/>
                      <a:pt x="17000" y="67141"/>
                      <a:pt x="14596" y="67313"/>
                    </a:cubicBezTo>
                    <a:lnTo>
                      <a:pt x="14596" y="67313"/>
                    </a:lnTo>
                    <a:cubicBezTo>
                      <a:pt x="10990" y="67656"/>
                      <a:pt x="10646" y="64737"/>
                      <a:pt x="10646" y="63363"/>
                    </a:cubicBezTo>
                    <a:lnTo>
                      <a:pt x="10646" y="63363"/>
                    </a:lnTo>
                    <a:close/>
                    <a:moveTo>
                      <a:pt x="27303" y="57353"/>
                    </a:moveTo>
                    <a:cubicBezTo>
                      <a:pt x="27131" y="57868"/>
                      <a:pt x="27131" y="58383"/>
                      <a:pt x="27131" y="58899"/>
                    </a:cubicBezTo>
                    <a:lnTo>
                      <a:pt x="27131" y="58899"/>
                    </a:lnTo>
                    <a:cubicBezTo>
                      <a:pt x="27131" y="59757"/>
                      <a:pt x="27303" y="60787"/>
                      <a:pt x="27475" y="61474"/>
                    </a:cubicBezTo>
                    <a:lnTo>
                      <a:pt x="27475" y="61474"/>
                    </a:lnTo>
                    <a:cubicBezTo>
                      <a:pt x="27475" y="61303"/>
                      <a:pt x="27646" y="61131"/>
                      <a:pt x="27646" y="61131"/>
                    </a:cubicBezTo>
                    <a:lnTo>
                      <a:pt x="27646" y="61131"/>
                    </a:lnTo>
                    <a:lnTo>
                      <a:pt x="27646" y="61131"/>
                    </a:lnTo>
                    <a:cubicBezTo>
                      <a:pt x="30050" y="53575"/>
                      <a:pt x="36404" y="35202"/>
                      <a:pt x="36232" y="32626"/>
                    </a:cubicBezTo>
                    <a:lnTo>
                      <a:pt x="36232" y="32626"/>
                    </a:lnTo>
                    <a:lnTo>
                      <a:pt x="36232" y="32454"/>
                    </a:lnTo>
                    <a:cubicBezTo>
                      <a:pt x="36232" y="32283"/>
                      <a:pt x="36232" y="32111"/>
                      <a:pt x="36404" y="31939"/>
                    </a:cubicBezTo>
                    <a:lnTo>
                      <a:pt x="36404" y="31939"/>
                    </a:lnTo>
                    <a:cubicBezTo>
                      <a:pt x="37091" y="30050"/>
                      <a:pt x="38293" y="28161"/>
                      <a:pt x="40697" y="27990"/>
                    </a:cubicBezTo>
                    <a:lnTo>
                      <a:pt x="40697" y="27990"/>
                    </a:lnTo>
                    <a:cubicBezTo>
                      <a:pt x="43959" y="28333"/>
                      <a:pt x="44990" y="30737"/>
                      <a:pt x="45848" y="32969"/>
                    </a:cubicBezTo>
                    <a:lnTo>
                      <a:pt x="45848" y="32969"/>
                    </a:lnTo>
                    <a:cubicBezTo>
                      <a:pt x="46192" y="33656"/>
                      <a:pt x="46707" y="34515"/>
                      <a:pt x="47222" y="35030"/>
                    </a:cubicBezTo>
                    <a:lnTo>
                      <a:pt x="47222" y="35030"/>
                    </a:lnTo>
                    <a:cubicBezTo>
                      <a:pt x="47394" y="34171"/>
                      <a:pt x="47394" y="32969"/>
                      <a:pt x="47394" y="31081"/>
                    </a:cubicBezTo>
                    <a:lnTo>
                      <a:pt x="47394" y="31081"/>
                    </a:lnTo>
                    <a:cubicBezTo>
                      <a:pt x="47394" y="30909"/>
                      <a:pt x="47394" y="30909"/>
                      <a:pt x="47394" y="30737"/>
                    </a:cubicBezTo>
                    <a:lnTo>
                      <a:pt x="47394" y="30737"/>
                    </a:lnTo>
                    <a:cubicBezTo>
                      <a:pt x="46020" y="27990"/>
                      <a:pt x="43616" y="23182"/>
                      <a:pt x="43616" y="18717"/>
                    </a:cubicBezTo>
                    <a:lnTo>
                      <a:pt x="43616" y="18717"/>
                    </a:lnTo>
                    <a:cubicBezTo>
                      <a:pt x="43616" y="17343"/>
                      <a:pt x="42929" y="16485"/>
                      <a:pt x="40181" y="12364"/>
                    </a:cubicBezTo>
                    <a:lnTo>
                      <a:pt x="40181" y="12364"/>
                    </a:lnTo>
                    <a:cubicBezTo>
                      <a:pt x="37606" y="8586"/>
                      <a:pt x="35889" y="6010"/>
                      <a:pt x="32626" y="5838"/>
                    </a:cubicBezTo>
                    <a:lnTo>
                      <a:pt x="32626" y="5838"/>
                    </a:lnTo>
                    <a:cubicBezTo>
                      <a:pt x="30394" y="6525"/>
                      <a:pt x="28848" y="7555"/>
                      <a:pt x="26101" y="7727"/>
                    </a:cubicBezTo>
                    <a:lnTo>
                      <a:pt x="26101" y="7727"/>
                    </a:lnTo>
                    <a:cubicBezTo>
                      <a:pt x="24899" y="7727"/>
                      <a:pt x="23869" y="7555"/>
                      <a:pt x="21636" y="6525"/>
                    </a:cubicBezTo>
                    <a:lnTo>
                      <a:pt x="21636" y="6525"/>
                    </a:lnTo>
                    <a:cubicBezTo>
                      <a:pt x="20434" y="5323"/>
                      <a:pt x="19576" y="5151"/>
                      <a:pt x="19232" y="5151"/>
                    </a:cubicBezTo>
                    <a:lnTo>
                      <a:pt x="19232" y="5151"/>
                    </a:lnTo>
                    <a:cubicBezTo>
                      <a:pt x="19232" y="5151"/>
                      <a:pt x="18889" y="5151"/>
                      <a:pt x="18889" y="5323"/>
                    </a:cubicBezTo>
                    <a:lnTo>
                      <a:pt x="18889" y="5323"/>
                    </a:lnTo>
                    <a:cubicBezTo>
                      <a:pt x="17858" y="6182"/>
                      <a:pt x="11677" y="13909"/>
                      <a:pt x="10646" y="15970"/>
                    </a:cubicBezTo>
                    <a:lnTo>
                      <a:pt x="10646" y="15970"/>
                    </a:lnTo>
                    <a:cubicBezTo>
                      <a:pt x="10818" y="17000"/>
                      <a:pt x="13737" y="21293"/>
                      <a:pt x="14081" y="25586"/>
                    </a:cubicBezTo>
                    <a:lnTo>
                      <a:pt x="14081" y="25586"/>
                    </a:lnTo>
                    <a:cubicBezTo>
                      <a:pt x="14081" y="26616"/>
                      <a:pt x="13737" y="27990"/>
                      <a:pt x="13050" y="29020"/>
                    </a:cubicBezTo>
                    <a:lnTo>
                      <a:pt x="13050" y="29020"/>
                    </a:lnTo>
                    <a:cubicBezTo>
                      <a:pt x="10646" y="32626"/>
                      <a:pt x="8242" y="37606"/>
                      <a:pt x="5667" y="42757"/>
                    </a:cubicBezTo>
                    <a:lnTo>
                      <a:pt x="5667" y="42757"/>
                    </a:lnTo>
                    <a:cubicBezTo>
                      <a:pt x="5323" y="43444"/>
                      <a:pt x="5151" y="44131"/>
                      <a:pt x="4980" y="44646"/>
                    </a:cubicBezTo>
                    <a:lnTo>
                      <a:pt x="4980" y="44646"/>
                    </a:lnTo>
                    <a:cubicBezTo>
                      <a:pt x="6697" y="43787"/>
                      <a:pt x="10303" y="41040"/>
                      <a:pt x="13737" y="40868"/>
                    </a:cubicBezTo>
                    <a:lnTo>
                      <a:pt x="13737" y="40868"/>
                    </a:lnTo>
                    <a:cubicBezTo>
                      <a:pt x="15283" y="40868"/>
                      <a:pt x="17343" y="42757"/>
                      <a:pt x="17343" y="44474"/>
                    </a:cubicBezTo>
                    <a:lnTo>
                      <a:pt x="17343" y="44474"/>
                    </a:lnTo>
                    <a:cubicBezTo>
                      <a:pt x="17343" y="44990"/>
                      <a:pt x="17343" y="45505"/>
                      <a:pt x="17172" y="46020"/>
                    </a:cubicBezTo>
                    <a:lnTo>
                      <a:pt x="17172" y="46020"/>
                    </a:lnTo>
                    <a:cubicBezTo>
                      <a:pt x="16656" y="48596"/>
                      <a:pt x="16656" y="50656"/>
                      <a:pt x="16656" y="52717"/>
                    </a:cubicBezTo>
                    <a:lnTo>
                      <a:pt x="16656" y="52717"/>
                    </a:lnTo>
                    <a:cubicBezTo>
                      <a:pt x="16656" y="53232"/>
                      <a:pt x="16656" y="53747"/>
                      <a:pt x="16656" y="54434"/>
                    </a:cubicBezTo>
                    <a:lnTo>
                      <a:pt x="16656" y="54434"/>
                    </a:lnTo>
                    <a:cubicBezTo>
                      <a:pt x="16656" y="56495"/>
                      <a:pt x="16656" y="58555"/>
                      <a:pt x="15970" y="61131"/>
                    </a:cubicBezTo>
                    <a:lnTo>
                      <a:pt x="15970" y="61131"/>
                    </a:lnTo>
                    <a:cubicBezTo>
                      <a:pt x="18202" y="58040"/>
                      <a:pt x="20091" y="54262"/>
                      <a:pt x="24212" y="53404"/>
                    </a:cubicBezTo>
                    <a:lnTo>
                      <a:pt x="24212" y="53404"/>
                    </a:lnTo>
                    <a:cubicBezTo>
                      <a:pt x="26616" y="53232"/>
                      <a:pt x="27303" y="55808"/>
                      <a:pt x="27303" y="57353"/>
                    </a:cubicBezTo>
                    <a:lnTo>
                      <a:pt x="27303" y="57353"/>
                    </a:lnTo>
                    <a:close/>
                    <a:moveTo>
                      <a:pt x="24384" y="58212"/>
                    </a:moveTo>
                    <a:lnTo>
                      <a:pt x="24212" y="58040"/>
                    </a:lnTo>
                    <a:lnTo>
                      <a:pt x="24212" y="58040"/>
                    </a:lnTo>
                    <a:lnTo>
                      <a:pt x="24212" y="58040"/>
                    </a:lnTo>
                    <a:lnTo>
                      <a:pt x="24384" y="58212"/>
                    </a:lnTo>
                    <a:lnTo>
                      <a:pt x="24384" y="58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1" name="图形 7">
              <a:extLst>
                <a:ext uri="{FF2B5EF4-FFF2-40B4-BE49-F238E27FC236}">
                  <a16:creationId xmlns:a16="http://schemas.microsoft.com/office/drawing/2014/main" xmlns="" id="{CB348F52-2639-45AB-90A7-86B7CA9EBDFD}"/>
                </a:ext>
              </a:extLst>
            </p:cNvPr>
            <p:cNvGrpSpPr/>
            <p:nvPr/>
          </p:nvGrpSpPr>
          <p:grpSpPr>
            <a:xfrm>
              <a:off x="1813250" y="2306199"/>
              <a:ext cx="67656" cy="64565"/>
              <a:chOff x="1813250" y="2306199"/>
              <a:chExt cx="67656" cy="64565"/>
            </a:xfrm>
            <a:solidFill>
              <a:srgbClr val="B4B4B4"/>
            </a:solidFill>
          </p:grpSpPr>
          <p:sp>
            <p:nvSpPr>
              <p:cNvPr id="3541" name="任意多边形: 形状 3540">
                <a:extLst>
                  <a:ext uri="{FF2B5EF4-FFF2-40B4-BE49-F238E27FC236}">
                    <a16:creationId xmlns:a16="http://schemas.microsoft.com/office/drawing/2014/main" xmlns="" id="{A28EBDC0-666F-4141-B64E-226A1FA9345B}"/>
                  </a:ext>
                </a:extLst>
              </p:cNvPr>
              <p:cNvSpPr/>
              <p:nvPr/>
            </p:nvSpPr>
            <p:spPr>
              <a:xfrm>
                <a:off x="1815424" y="2308643"/>
                <a:ext cx="63180" cy="59736"/>
              </a:xfrm>
              <a:custGeom>
                <a:avLst/>
                <a:gdLst>
                  <a:gd name="connsiteX0" fmla="*/ 11907 w 63180"/>
                  <a:gd name="connsiteY0" fmla="*/ 2364 h 59736"/>
                  <a:gd name="connsiteX1" fmla="*/ 25816 w 63180"/>
                  <a:gd name="connsiteY1" fmla="*/ 991 h 59736"/>
                  <a:gd name="connsiteX2" fmla="*/ 35947 w 63180"/>
                  <a:gd name="connsiteY2" fmla="*/ 7344 h 59736"/>
                  <a:gd name="connsiteX3" fmla="*/ 53634 w 63180"/>
                  <a:gd name="connsiteY3" fmla="*/ 5970 h 59736"/>
                  <a:gd name="connsiteX4" fmla="*/ 62391 w 63180"/>
                  <a:gd name="connsiteY4" fmla="*/ 7172 h 59736"/>
                  <a:gd name="connsiteX5" fmla="*/ 61189 w 63180"/>
                  <a:gd name="connsiteY5" fmla="*/ 14728 h 59736"/>
                  <a:gd name="connsiteX6" fmla="*/ 49856 w 63180"/>
                  <a:gd name="connsiteY6" fmla="*/ 24859 h 59736"/>
                  <a:gd name="connsiteX7" fmla="*/ 48654 w 63180"/>
                  <a:gd name="connsiteY7" fmla="*/ 34990 h 59736"/>
                  <a:gd name="connsiteX8" fmla="*/ 42129 w 63180"/>
                  <a:gd name="connsiteY8" fmla="*/ 44263 h 59736"/>
                  <a:gd name="connsiteX9" fmla="*/ 38351 w 63180"/>
                  <a:gd name="connsiteY9" fmla="*/ 51819 h 59736"/>
                  <a:gd name="connsiteX10" fmla="*/ 33371 w 63180"/>
                  <a:gd name="connsiteY10" fmla="*/ 54394 h 59736"/>
                  <a:gd name="connsiteX11" fmla="*/ 27018 w 63180"/>
                  <a:gd name="connsiteY11" fmla="*/ 58172 h 59736"/>
                  <a:gd name="connsiteX12" fmla="*/ 18088 w 63180"/>
                  <a:gd name="connsiteY12" fmla="*/ 44263 h 59736"/>
                  <a:gd name="connsiteX13" fmla="*/ 5381 w 63180"/>
                  <a:gd name="connsiteY13" fmla="*/ 25203 h 59736"/>
                  <a:gd name="connsiteX14" fmla="*/ 230 w 63180"/>
                  <a:gd name="connsiteY14" fmla="*/ 6142 h 59736"/>
                  <a:gd name="connsiteX15" fmla="*/ 11907 w 63180"/>
                  <a:gd name="connsiteY15" fmla="*/ 2364 h 59736"/>
                  <a:gd name="connsiteX16" fmla="*/ 11907 w 63180"/>
                  <a:gd name="connsiteY16" fmla="*/ 2364 h 5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180" h="59736">
                    <a:moveTo>
                      <a:pt x="11907" y="2364"/>
                    </a:moveTo>
                    <a:cubicBezTo>
                      <a:pt x="18260" y="1162"/>
                      <a:pt x="23240" y="-1413"/>
                      <a:pt x="25816" y="991"/>
                    </a:cubicBezTo>
                    <a:cubicBezTo>
                      <a:pt x="28391" y="3566"/>
                      <a:pt x="30795" y="6142"/>
                      <a:pt x="35947" y="7344"/>
                    </a:cubicBezTo>
                    <a:cubicBezTo>
                      <a:pt x="40927" y="7344"/>
                      <a:pt x="48482" y="7344"/>
                      <a:pt x="53634" y="5970"/>
                    </a:cubicBezTo>
                    <a:cubicBezTo>
                      <a:pt x="58613" y="4768"/>
                      <a:pt x="61189" y="4597"/>
                      <a:pt x="62391" y="7172"/>
                    </a:cubicBezTo>
                    <a:cubicBezTo>
                      <a:pt x="63593" y="9748"/>
                      <a:pt x="63593" y="13526"/>
                      <a:pt x="61189" y="14728"/>
                    </a:cubicBezTo>
                    <a:cubicBezTo>
                      <a:pt x="58613" y="15930"/>
                      <a:pt x="48654" y="22455"/>
                      <a:pt x="49856" y="24859"/>
                    </a:cubicBezTo>
                    <a:cubicBezTo>
                      <a:pt x="49856" y="27435"/>
                      <a:pt x="51230" y="33788"/>
                      <a:pt x="48654" y="34990"/>
                    </a:cubicBezTo>
                    <a:cubicBezTo>
                      <a:pt x="45906" y="36536"/>
                      <a:pt x="42129" y="39112"/>
                      <a:pt x="42129" y="44263"/>
                    </a:cubicBezTo>
                    <a:cubicBezTo>
                      <a:pt x="42129" y="49243"/>
                      <a:pt x="40927" y="51819"/>
                      <a:pt x="38351" y="51819"/>
                    </a:cubicBezTo>
                    <a:cubicBezTo>
                      <a:pt x="35775" y="50617"/>
                      <a:pt x="34573" y="51819"/>
                      <a:pt x="33371" y="54394"/>
                    </a:cubicBezTo>
                    <a:cubicBezTo>
                      <a:pt x="32169" y="58172"/>
                      <a:pt x="29593" y="61950"/>
                      <a:pt x="27018" y="58172"/>
                    </a:cubicBezTo>
                    <a:cubicBezTo>
                      <a:pt x="24442" y="55596"/>
                      <a:pt x="23240" y="50617"/>
                      <a:pt x="18088" y="44263"/>
                    </a:cubicBezTo>
                    <a:cubicBezTo>
                      <a:pt x="12937" y="36708"/>
                      <a:pt x="6755" y="30354"/>
                      <a:pt x="5381" y="25203"/>
                    </a:cubicBezTo>
                    <a:cubicBezTo>
                      <a:pt x="2806" y="20051"/>
                      <a:pt x="-972" y="11294"/>
                      <a:pt x="230" y="6142"/>
                    </a:cubicBezTo>
                    <a:cubicBezTo>
                      <a:pt x="2977" y="2364"/>
                      <a:pt x="6755" y="2364"/>
                      <a:pt x="11907" y="2364"/>
                    </a:cubicBezTo>
                    <a:lnTo>
                      <a:pt x="11907" y="23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2" name="任意多边形: 形状 3541">
                <a:extLst>
                  <a:ext uri="{FF2B5EF4-FFF2-40B4-BE49-F238E27FC236}">
                    <a16:creationId xmlns:a16="http://schemas.microsoft.com/office/drawing/2014/main" xmlns="" id="{78402F06-2EB4-4E58-90D8-7691335ACC95}"/>
                  </a:ext>
                </a:extLst>
              </p:cNvPr>
              <p:cNvSpPr/>
              <p:nvPr/>
            </p:nvSpPr>
            <p:spPr>
              <a:xfrm>
                <a:off x="1813250" y="2306199"/>
                <a:ext cx="67656" cy="64565"/>
              </a:xfrm>
              <a:custGeom>
                <a:avLst/>
                <a:gdLst>
                  <a:gd name="connsiteX0" fmla="*/ 27646 w 67656"/>
                  <a:gd name="connsiteY0" fmla="*/ 62333 h 64565"/>
                  <a:gd name="connsiteX1" fmla="*/ 18545 w 67656"/>
                  <a:gd name="connsiteY1" fmla="*/ 48081 h 64565"/>
                  <a:gd name="connsiteX2" fmla="*/ 18545 w 67656"/>
                  <a:gd name="connsiteY2" fmla="*/ 48081 h 64565"/>
                  <a:gd name="connsiteX3" fmla="*/ 5667 w 67656"/>
                  <a:gd name="connsiteY3" fmla="*/ 28848 h 64565"/>
                  <a:gd name="connsiteX4" fmla="*/ 5667 w 67656"/>
                  <a:gd name="connsiteY4" fmla="*/ 28848 h 64565"/>
                  <a:gd name="connsiteX5" fmla="*/ 0 w 67656"/>
                  <a:gd name="connsiteY5" fmla="*/ 10990 h 64565"/>
                  <a:gd name="connsiteX6" fmla="*/ 0 w 67656"/>
                  <a:gd name="connsiteY6" fmla="*/ 10990 h 64565"/>
                  <a:gd name="connsiteX7" fmla="*/ 687 w 67656"/>
                  <a:gd name="connsiteY7" fmla="*/ 7384 h 64565"/>
                  <a:gd name="connsiteX8" fmla="*/ 687 w 67656"/>
                  <a:gd name="connsiteY8" fmla="*/ 7384 h 64565"/>
                  <a:gd name="connsiteX9" fmla="*/ 13737 w 67656"/>
                  <a:gd name="connsiteY9" fmla="*/ 2404 h 64565"/>
                  <a:gd name="connsiteX10" fmla="*/ 13737 w 67656"/>
                  <a:gd name="connsiteY10" fmla="*/ 2404 h 64565"/>
                  <a:gd name="connsiteX11" fmla="*/ 24899 w 67656"/>
                  <a:gd name="connsiteY11" fmla="*/ 0 h 64565"/>
                  <a:gd name="connsiteX12" fmla="*/ 24899 w 67656"/>
                  <a:gd name="connsiteY12" fmla="*/ 0 h 64565"/>
                  <a:gd name="connsiteX13" fmla="*/ 29707 w 67656"/>
                  <a:gd name="connsiteY13" fmla="*/ 1889 h 64565"/>
                  <a:gd name="connsiteX14" fmla="*/ 29707 w 67656"/>
                  <a:gd name="connsiteY14" fmla="*/ 1889 h 64565"/>
                  <a:gd name="connsiteX15" fmla="*/ 38121 w 67656"/>
                  <a:gd name="connsiteY15" fmla="*/ 7556 h 64565"/>
                  <a:gd name="connsiteX16" fmla="*/ 38121 w 67656"/>
                  <a:gd name="connsiteY16" fmla="*/ 7556 h 64565"/>
                  <a:gd name="connsiteX17" fmla="*/ 55121 w 67656"/>
                  <a:gd name="connsiteY17" fmla="*/ 6354 h 64565"/>
                  <a:gd name="connsiteX18" fmla="*/ 55121 w 67656"/>
                  <a:gd name="connsiteY18" fmla="*/ 6354 h 64565"/>
                  <a:gd name="connsiteX19" fmla="*/ 60787 w 67656"/>
                  <a:gd name="connsiteY19" fmla="*/ 5323 h 64565"/>
                  <a:gd name="connsiteX20" fmla="*/ 60787 w 67656"/>
                  <a:gd name="connsiteY20" fmla="*/ 5323 h 64565"/>
                  <a:gd name="connsiteX21" fmla="*/ 66626 w 67656"/>
                  <a:gd name="connsiteY21" fmla="*/ 8758 h 64565"/>
                  <a:gd name="connsiteX22" fmla="*/ 66626 w 67656"/>
                  <a:gd name="connsiteY22" fmla="*/ 8758 h 64565"/>
                  <a:gd name="connsiteX23" fmla="*/ 67656 w 67656"/>
                  <a:gd name="connsiteY23" fmla="*/ 13394 h 64565"/>
                  <a:gd name="connsiteX24" fmla="*/ 67656 w 67656"/>
                  <a:gd name="connsiteY24" fmla="*/ 13394 h 64565"/>
                  <a:gd name="connsiteX25" fmla="*/ 64222 w 67656"/>
                  <a:gd name="connsiteY25" fmla="*/ 19576 h 64565"/>
                  <a:gd name="connsiteX26" fmla="*/ 64222 w 67656"/>
                  <a:gd name="connsiteY26" fmla="*/ 19576 h 64565"/>
                  <a:gd name="connsiteX27" fmla="*/ 54949 w 67656"/>
                  <a:gd name="connsiteY27" fmla="*/ 26273 h 64565"/>
                  <a:gd name="connsiteX28" fmla="*/ 54949 w 67656"/>
                  <a:gd name="connsiteY28" fmla="*/ 26273 h 64565"/>
                  <a:gd name="connsiteX29" fmla="*/ 54262 w 67656"/>
                  <a:gd name="connsiteY29" fmla="*/ 26959 h 64565"/>
                  <a:gd name="connsiteX30" fmla="*/ 54262 w 67656"/>
                  <a:gd name="connsiteY30" fmla="*/ 26959 h 64565"/>
                  <a:gd name="connsiteX31" fmla="*/ 54262 w 67656"/>
                  <a:gd name="connsiteY31" fmla="*/ 26959 h 64565"/>
                  <a:gd name="connsiteX32" fmla="*/ 54262 w 67656"/>
                  <a:gd name="connsiteY32" fmla="*/ 27646 h 64565"/>
                  <a:gd name="connsiteX33" fmla="*/ 54606 w 67656"/>
                  <a:gd name="connsiteY33" fmla="*/ 33313 h 64565"/>
                  <a:gd name="connsiteX34" fmla="*/ 54606 w 67656"/>
                  <a:gd name="connsiteY34" fmla="*/ 33313 h 64565"/>
                  <a:gd name="connsiteX35" fmla="*/ 51687 w 67656"/>
                  <a:gd name="connsiteY35" fmla="*/ 40010 h 64565"/>
                  <a:gd name="connsiteX36" fmla="*/ 51687 w 67656"/>
                  <a:gd name="connsiteY36" fmla="*/ 40010 h 64565"/>
                  <a:gd name="connsiteX37" fmla="*/ 46707 w 67656"/>
                  <a:gd name="connsiteY37" fmla="*/ 46707 h 64565"/>
                  <a:gd name="connsiteX38" fmla="*/ 46707 w 67656"/>
                  <a:gd name="connsiteY38" fmla="*/ 46707 h 64565"/>
                  <a:gd name="connsiteX39" fmla="*/ 46707 w 67656"/>
                  <a:gd name="connsiteY39" fmla="*/ 46707 h 64565"/>
                  <a:gd name="connsiteX40" fmla="*/ 46707 w 67656"/>
                  <a:gd name="connsiteY40" fmla="*/ 46707 h 64565"/>
                  <a:gd name="connsiteX41" fmla="*/ 40525 w 67656"/>
                  <a:gd name="connsiteY41" fmla="*/ 56666 h 64565"/>
                  <a:gd name="connsiteX42" fmla="*/ 40525 w 67656"/>
                  <a:gd name="connsiteY42" fmla="*/ 56666 h 64565"/>
                  <a:gd name="connsiteX43" fmla="*/ 40010 w 67656"/>
                  <a:gd name="connsiteY43" fmla="*/ 56666 h 64565"/>
                  <a:gd name="connsiteX44" fmla="*/ 39495 w 67656"/>
                  <a:gd name="connsiteY44" fmla="*/ 56323 h 64565"/>
                  <a:gd name="connsiteX45" fmla="*/ 38808 w 67656"/>
                  <a:gd name="connsiteY45" fmla="*/ 56151 h 64565"/>
                  <a:gd name="connsiteX46" fmla="*/ 38808 w 67656"/>
                  <a:gd name="connsiteY46" fmla="*/ 56151 h 64565"/>
                  <a:gd name="connsiteX47" fmla="*/ 37778 w 67656"/>
                  <a:gd name="connsiteY47" fmla="*/ 57525 h 64565"/>
                  <a:gd name="connsiteX48" fmla="*/ 37778 w 67656"/>
                  <a:gd name="connsiteY48" fmla="*/ 57525 h 64565"/>
                  <a:gd name="connsiteX49" fmla="*/ 31424 w 67656"/>
                  <a:gd name="connsiteY49" fmla="*/ 64565 h 64565"/>
                  <a:gd name="connsiteX50" fmla="*/ 31424 w 67656"/>
                  <a:gd name="connsiteY50" fmla="*/ 64565 h 64565"/>
                  <a:gd name="connsiteX51" fmla="*/ 27646 w 67656"/>
                  <a:gd name="connsiteY51" fmla="*/ 62333 h 64565"/>
                  <a:gd name="connsiteX52" fmla="*/ 27646 w 67656"/>
                  <a:gd name="connsiteY52" fmla="*/ 62333 h 64565"/>
                  <a:gd name="connsiteX53" fmla="*/ 14081 w 67656"/>
                  <a:gd name="connsiteY53" fmla="*/ 7212 h 64565"/>
                  <a:gd name="connsiteX54" fmla="*/ 5152 w 67656"/>
                  <a:gd name="connsiteY54" fmla="*/ 9273 h 64565"/>
                  <a:gd name="connsiteX55" fmla="*/ 5152 w 67656"/>
                  <a:gd name="connsiteY55" fmla="*/ 9273 h 64565"/>
                  <a:gd name="connsiteX56" fmla="*/ 4980 w 67656"/>
                  <a:gd name="connsiteY56" fmla="*/ 10818 h 64565"/>
                  <a:gd name="connsiteX57" fmla="*/ 4980 w 67656"/>
                  <a:gd name="connsiteY57" fmla="*/ 10818 h 64565"/>
                  <a:gd name="connsiteX58" fmla="*/ 10303 w 67656"/>
                  <a:gd name="connsiteY58" fmla="*/ 27131 h 64565"/>
                  <a:gd name="connsiteX59" fmla="*/ 10303 w 67656"/>
                  <a:gd name="connsiteY59" fmla="*/ 27131 h 64565"/>
                  <a:gd name="connsiteX60" fmla="*/ 22495 w 67656"/>
                  <a:gd name="connsiteY60" fmla="*/ 45161 h 64565"/>
                  <a:gd name="connsiteX61" fmla="*/ 22495 w 67656"/>
                  <a:gd name="connsiteY61" fmla="*/ 45161 h 64565"/>
                  <a:gd name="connsiteX62" fmla="*/ 31424 w 67656"/>
                  <a:gd name="connsiteY62" fmla="*/ 59242 h 64565"/>
                  <a:gd name="connsiteX63" fmla="*/ 31424 w 67656"/>
                  <a:gd name="connsiteY63" fmla="*/ 59242 h 64565"/>
                  <a:gd name="connsiteX64" fmla="*/ 31596 w 67656"/>
                  <a:gd name="connsiteY64" fmla="*/ 59414 h 64565"/>
                  <a:gd name="connsiteX65" fmla="*/ 31596 w 67656"/>
                  <a:gd name="connsiteY65" fmla="*/ 59414 h 64565"/>
                  <a:gd name="connsiteX66" fmla="*/ 31939 w 67656"/>
                  <a:gd name="connsiteY66" fmla="*/ 59070 h 64565"/>
                  <a:gd name="connsiteX67" fmla="*/ 31939 w 67656"/>
                  <a:gd name="connsiteY67" fmla="*/ 59070 h 64565"/>
                  <a:gd name="connsiteX68" fmla="*/ 33485 w 67656"/>
                  <a:gd name="connsiteY68" fmla="*/ 55636 h 64565"/>
                  <a:gd name="connsiteX69" fmla="*/ 33485 w 67656"/>
                  <a:gd name="connsiteY69" fmla="*/ 55636 h 64565"/>
                  <a:gd name="connsiteX70" fmla="*/ 38980 w 67656"/>
                  <a:gd name="connsiteY70" fmla="*/ 51171 h 64565"/>
                  <a:gd name="connsiteX71" fmla="*/ 38980 w 67656"/>
                  <a:gd name="connsiteY71" fmla="*/ 51171 h 64565"/>
                  <a:gd name="connsiteX72" fmla="*/ 41040 w 67656"/>
                  <a:gd name="connsiteY72" fmla="*/ 51515 h 64565"/>
                  <a:gd name="connsiteX73" fmla="*/ 41040 w 67656"/>
                  <a:gd name="connsiteY73" fmla="*/ 51515 h 64565"/>
                  <a:gd name="connsiteX74" fmla="*/ 42070 w 67656"/>
                  <a:gd name="connsiteY74" fmla="*/ 46535 h 64565"/>
                  <a:gd name="connsiteX75" fmla="*/ 42070 w 67656"/>
                  <a:gd name="connsiteY75" fmla="*/ 46535 h 64565"/>
                  <a:gd name="connsiteX76" fmla="*/ 42070 w 67656"/>
                  <a:gd name="connsiteY76" fmla="*/ 46363 h 64565"/>
                  <a:gd name="connsiteX77" fmla="*/ 49626 w 67656"/>
                  <a:gd name="connsiteY77" fmla="*/ 35373 h 64565"/>
                  <a:gd name="connsiteX78" fmla="*/ 49626 w 67656"/>
                  <a:gd name="connsiteY78" fmla="*/ 35373 h 64565"/>
                  <a:gd name="connsiteX79" fmla="*/ 49798 w 67656"/>
                  <a:gd name="connsiteY79" fmla="*/ 32969 h 64565"/>
                  <a:gd name="connsiteX80" fmla="*/ 49798 w 67656"/>
                  <a:gd name="connsiteY80" fmla="*/ 32969 h 64565"/>
                  <a:gd name="connsiteX81" fmla="*/ 49454 w 67656"/>
                  <a:gd name="connsiteY81" fmla="*/ 27818 h 64565"/>
                  <a:gd name="connsiteX82" fmla="*/ 49454 w 67656"/>
                  <a:gd name="connsiteY82" fmla="*/ 27818 h 64565"/>
                  <a:gd name="connsiteX83" fmla="*/ 49283 w 67656"/>
                  <a:gd name="connsiteY83" fmla="*/ 26788 h 64565"/>
                  <a:gd name="connsiteX84" fmla="*/ 49283 w 67656"/>
                  <a:gd name="connsiteY84" fmla="*/ 26788 h 64565"/>
                  <a:gd name="connsiteX85" fmla="*/ 61989 w 67656"/>
                  <a:gd name="connsiteY85" fmla="*/ 14939 h 64565"/>
                  <a:gd name="connsiteX86" fmla="*/ 61989 w 67656"/>
                  <a:gd name="connsiteY86" fmla="*/ 14939 h 64565"/>
                  <a:gd name="connsiteX87" fmla="*/ 62676 w 67656"/>
                  <a:gd name="connsiteY87" fmla="*/ 13050 h 64565"/>
                  <a:gd name="connsiteX88" fmla="*/ 62676 w 67656"/>
                  <a:gd name="connsiteY88" fmla="*/ 13050 h 64565"/>
                  <a:gd name="connsiteX89" fmla="*/ 62161 w 67656"/>
                  <a:gd name="connsiteY89" fmla="*/ 10646 h 64565"/>
                  <a:gd name="connsiteX90" fmla="*/ 62161 w 67656"/>
                  <a:gd name="connsiteY90" fmla="*/ 10646 h 64565"/>
                  <a:gd name="connsiteX91" fmla="*/ 60616 w 67656"/>
                  <a:gd name="connsiteY91" fmla="*/ 9788 h 64565"/>
                  <a:gd name="connsiteX92" fmla="*/ 60616 w 67656"/>
                  <a:gd name="connsiteY92" fmla="*/ 9788 h 64565"/>
                  <a:gd name="connsiteX93" fmla="*/ 56151 w 67656"/>
                  <a:gd name="connsiteY93" fmla="*/ 10646 h 64565"/>
                  <a:gd name="connsiteX94" fmla="*/ 56151 w 67656"/>
                  <a:gd name="connsiteY94" fmla="*/ 10646 h 64565"/>
                  <a:gd name="connsiteX95" fmla="*/ 37262 w 67656"/>
                  <a:gd name="connsiteY95" fmla="*/ 12020 h 64565"/>
                  <a:gd name="connsiteX96" fmla="*/ 37262 w 67656"/>
                  <a:gd name="connsiteY96" fmla="*/ 12020 h 64565"/>
                  <a:gd name="connsiteX97" fmla="*/ 25929 w 67656"/>
                  <a:gd name="connsiteY97" fmla="*/ 4980 h 64565"/>
                  <a:gd name="connsiteX98" fmla="*/ 25929 w 67656"/>
                  <a:gd name="connsiteY98" fmla="*/ 4980 h 64565"/>
                  <a:gd name="connsiteX99" fmla="*/ 24727 w 67656"/>
                  <a:gd name="connsiteY99" fmla="*/ 4636 h 64565"/>
                  <a:gd name="connsiteX100" fmla="*/ 24727 w 67656"/>
                  <a:gd name="connsiteY100" fmla="*/ 4636 h 64565"/>
                  <a:gd name="connsiteX101" fmla="*/ 14424 w 67656"/>
                  <a:gd name="connsiteY101" fmla="*/ 7040 h 64565"/>
                  <a:gd name="connsiteX102" fmla="*/ 14424 w 67656"/>
                  <a:gd name="connsiteY102" fmla="*/ 7040 h 64565"/>
                  <a:gd name="connsiteX103" fmla="*/ 13909 w 67656"/>
                  <a:gd name="connsiteY103" fmla="*/ 4636 h 64565"/>
                  <a:gd name="connsiteX104" fmla="*/ 13909 w 67656"/>
                  <a:gd name="connsiteY104" fmla="*/ 7212 h 64565"/>
                  <a:gd name="connsiteX105" fmla="*/ 14081 w 67656"/>
                  <a:gd name="connsiteY105" fmla="*/ 7212 h 6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67656" h="64565">
                    <a:moveTo>
                      <a:pt x="27646" y="62333"/>
                    </a:moveTo>
                    <a:cubicBezTo>
                      <a:pt x="24384" y="58899"/>
                      <a:pt x="23525" y="54262"/>
                      <a:pt x="18545" y="48081"/>
                    </a:cubicBezTo>
                    <a:lnTo>
                      <a:pt x="18545" y="48081"/>
                    </a:lnTo>
                    <a:cubicBezTo>
                      <a:pt x="13737" y="40697"/>
                      <a:pt x="7212" y="34515"/>
                      <a:pt x="5667" y="28848"/>
                    </a:cubicBezTo>
                    <a:lnTo>
                      <a:pt x="5667" y="28848"/>
                    </a:lnTo>
                    <a:cubicBezTo>
                      <a:pt x="3434" y="24212"/>
                      <a:pt x="172" y="17000"/>
                      <a:pt x="0" y="10990"/>
                    </a:cubicBezTo>
                    <a:lnTo>
                      <a:pt x="0" y="10990"/>
                    </a:lnTo>
                    <a:cubicBezTo>
                      <a:pt x="0" y="10131"/>
                      <a:pt x="0" y="9101"/>
                      <a:pt x="687" y="7384"/>
                    </a:cubicBezTo>
                    <a:lnTo>
                      <a:pt x="687" y="7384"/>
                    </a:lnTo>
                    <a:cubicBezTo>
                      <a:pt x="3950" y="2404"/>
                      <a:pt x="8929" y="2404"/>
                      <a:pt x="13737" y="2404"/>
                    </a:cubicBezTo>
                    <a:lnTo>
                      <a:pt x="13737" y="2404"/>
                    </a:lnTo>
                    <a:cubicBezTo>
                      <a:pt x="17858" y="1545"/>
                      <a:pt x="21293" y="0"/>
                      <a:pt x="24899" y="0"/>
                    </a:cubicBezTo>
                    <a:lnTo>
                      <a:pt x="24899" y="0"/>
                    </a:lnTo>
                    <a:cubicBezTo>
                      <a:pt x="26444" y="0"/>
                      <a:pt x="28333" y="515"/>
                      <a:pt x="29707" y="1889"/>
                    </a:cubicBezTo>
                    <a:lnTo>
                      <a:pt x="29707" y="1889"/>
                    </a:lnTo>
                    <a:cubicBezTo>
                      <a:pt x="32283" y="4465"/>
                      <a:pt x="34172" y="6525"/>
                      <a:pt x="38121" y="7556"/>
                    </a:cubicBezTo>
                    <a:lnTo>
                      <a:pt x="38121" y="7556"/>
                    </a:lnTo>
                    <a:cubicBezTo>
                      <a:pt x="43101" y="7556"/>
                      <a:pt x="50656" y="7556"/>
                      <a:pt x="55121" y="6354"/>
                    </a:cubicBezTo>
                    <a:lnTo>
                      <a:pt x="55121" y="6354"/>
                    </a:lnTo>
                    <a:cubicBezTo>
                      <a:pt x="57353" y="5838"/>
                      <a:pt x="59070" y="5495"/>
                      <a:pt x="60787" y="5323"/>
                    </a:cubicBezTo>
                    <a:lnTo>
                      <a:pt x="60787" y="5323"/>
                    </a:lnTo>
                    <a:cubicBezTo>
                      <a:pt x="63020" y="5152"/>
                      <a:pt x="65767" y="6525"/>
                      <a:pt x="66626" y="8758"/>
                    </a:cubicBezTo>
                    <a:lnTo>
                      <a:pt x="66626" y="8758"/>
                    </a:lnTo>
                    <a:cubicBezTo>
                      <a:pt x="67313" y="10131"/>
                      <a:pt x="67656" y="11848"/>
                      <a:pt x="67656" y="13394"/>
                    </a:cubicBezTo>
                    <a:lnTo>
                      <a:pt x="67656" y="13394"/>
                    </a:lnTo>
                    <a:cubicBezTo>
                      <a:pt x="67656" y="15626"/>
                      <a:pt x="66798" y="18202"/>
                      <a:pt x="64222" y="19576"/>
                    </a:cubicBezTo>
                    <a:lnTo>
                      <a:pt x="64222" y="19576"/>
                    </a:lnTo>
                    <a:cubicBezTo>
                      <a:pt x="62676" y="20262"/>
                      <a:pt x="57181" y="23869"/>
                      <a:pt x="54949" y="26273"/>
                    </a:cubicBezTo>
                    <a:lnTo>
                      <a:pt x="54949" y="26273"/>
                    </a:lnTo>
                    <a:cubicBezTo>
                      <a:pt x="54606" y="26616"/>
                      <a:pt x="54434" y="26788"/>
                      <a:pt x="54262" y="26959"/>
                    </a:cubicBezTo>
                    <a:lnTo>
                      <a:pt x="54262" y="26959"/>
                    </a:lnTo>
                    <a:lnTo>
                      <a:pt x="54262" y="26959"/>
                    </a:lnTo>
                    <a:lnTo>
                      <a:pt x="54262" y="27646"/>
                    </a:lnTo>
                    <a:cubicBezTo>
                      <a:pt x="54262" y="28677"/>
                      <a:pt x="54606" y="30909"/>
                      <a:pt x="54606" y="33313"/>
                    </a:cubicBezTo>
                    <a:lnTo>
                      <a:pt x="54606" y="33313"/>
                    </a:lnTo>
                    <a:cubicBezTo>
                      <a:pt x="54434" y="35545"/>
                      <a:pt x="54606" y="38293"/>
                      <a:pt x="51687" y="40010"/>
                    </a:cubicBezTo>
                    <a:lnTo>
                      <a:pt x="51687" y="40010"/>
                    </a:lnTo>
                    <a:cubicBezTo>
                      <a:pt x="49454" y="41212"/>
                      <a:pt x="46707" y="43101"/>
                      <a:pt x="46707" y="46707"/>
                    </a:cubicBezTo>
                    <a:lnTo>
                      <a:pt x="46707" y="46707"/>
                    </a:lnTo>
                    <a:lnTo>
                      <a:pt x="46707" y="46707"/>
                    </a:lnTo>
                    <a:lnTo>
                      <a:pt x="46707" y="46707"/>
                    </a:lnTo>
                    <a:cubicBezTo>
                      <a:pt x="46707" y="51687"/>
                      <a:pt x="45333" y="56495"/>
                      <a:pt x="40525" y="56666"/>
                    </a:cubicBezTo>
                    <a:lnTo>
                      <a:pt x="40525" y="56666"/>
                    </a:lnTo>
                    <a:lnTo>
                      <a:pt x="40010" y="56666"/>
                    </a:lnTo>
                    <a:lnTo>
                      <a:pt x="39495" y="56323"/>
                    </a:lnTo>
                    <a:cubicBezTo>
                      <a:pt x="38980" y="56151"/>
                      <a:pt x="38808" y="56151"/>
                      <a:pt x="38808" y="56151"/>
                    </a:cubicBezTo>
                    <a:lnTo>
                      <a:pt x="38808" y="56151"/>
                    </a:lnTo>
                    <a:cubicBezTo>
                      <a:pt x="38808" y="56151"/>
                      <a:pt x="38636" y="56151"/>
                      <a:pt x="37778" y="57525"/>
                    </a:cubicBezTo>
                    <a:lnTo>
                      <a:pt x="37778" y="57525"/>
                    </a:lnTo>
                    <a:cubicBezTo>
                      <a:pt x="36576" y="60444"/>
                      <a:pt x="35717" y="64050"/>
                      <a:pt x="31424" y="64565"/>
                    </a:cubicBezTo>
                    <a:lnTo>
                      <a:pt x="31424" y="64565"/>
                    </a:lnTo>
                    <a:cubicBezTo>
                      <a:pt x="29535" y="64565"/>
                      <a:pt x="28161" y="63363"/>
                      <a:pt x="27646" y="62333"/>
                    </a:cubicBezTo>
                    <a:lnTo>
                      <a:pt x="27646" y="62333"/>
                    </a:lnTo>
                    <a:close/>
                    <a:moveTo>
                      <a:pt x="14081" y="7212"/>
                    </a:moveTo>
                    <a:cubicBezTo>
                      <a:pt x="8758" y="7212"/>
                      <a:pt x="6525" y="7384"/>
                      <a:pt x="5152" y="9273"/>
                    </a:cubicBezTo>
                    <a:lnTo>
                      <a:pt x="5152" y="9273"/>
                    </a:lnTo>
                    <a:cubicBezTo>
                      <a:pt x="5152" y="9616"/>
                      <a:pt x="4980" y="10131"/>
                      <a:pt x="4980" y="10818"/>
                    </a:cubicBezTo>
                    <a:lnTo>
                      <a:pt x="4980" y="10818"/>
                    </a:lnTo>
                    <a:cubicBezTo>
                      <a:pt x="4980" y="15111"/>
                      <a:pt x="7899" y="22323"/>
                      <a:pt x="10303" y="27131"/>
                    </a:cubicBezTo>
                    <a:lnTo>
                      <a:pt x="10303" y="27131"/>
                    </a:lnTo>
                    <a:cubicBezTo>
                      <a:pt x="11162" y="31081"/>
                      <a:pt x="17343" y="37606"/>
                      <a:pt x="22495" y="45161"/>
                    </a:cubicBezTo>
                    <a:lnTo>
                      <a:pt x="22495" y="45161"/>
                    </a:lnTo>
                    <a:cubicBezTo>
                      <a:pt x="27818" y="51858"/>
                      <a:pt x="29363" y="57353"/>
                      <a:pt x="31424" y="59242"/>
                    </a:cubicBezTo>
                    <a:lnTo>
                      <a:pt x="31424" y="59242"/>
                    </a:lnTo>
                    <a:cubicBezTo>
                      <a:pt x="31424" y="59242"/>
                      <a:pt x="31596" y="59414"/>
                      <a:pt x="31596" y="59414"/>
                    </a:cubicBezTo>
                    <a:lnTo>
                      <a:pt x="31596" y="59414"/>
                    </a:lnTo>
                    <a:cubicBezTo>
                      <a:pt x="31767" y="59242"/>
                      <a:pt x="31767" y="59242"/>
                      <a:pt x="31939" y="59070"/>
                    </a:cubicBezTo>
                    <a:lnTo>
                      <a:pt x="31939" y="59070"/>
                    </a:lnTo>
                    <a:cubicBezTo>
                      <a:pt x="32454" y="58383"/>
                      <a:pt x="32969" y="57181"/>
                      <a:pt x="33485" y="55636"/>
                    </a:cubicBezTo>
                    <a:lnTo>
                      <a:pt x="33485" y="55636"/>
                    </a:lnTo>
                    <a:cubicBezTo>
                      <a:pt x="34343" y="53747"/>
                      <a:pt x="35889" y="51343"/>
                      <a:pt x="38980" y="51171"/>
                    </a:cubicBezTo>
                    <a:lnTo>
                      <a:pt x="38980" y="51171"/>
                    </a:lnTo>
                    <a:cubicBezTo>
                      <a:pt x="39666" y="51171"/>
                      <a:pt x="40353" y="51343"/>
                      <a:pt x="41040" y="51515"/>
                    </a:cubicBezTo>
                    <a:lnTo>
                      <a:pt x="41040" y="51515"/>
                    </a:lnTo>
                    <a:cubicBezTo>
                      <a:pt x="41384" y="51171"/>
                      <a:pt x="41899" y="50141"/>
                      <a:pt x="42070" y="46535"/>
                    </a:cubicBezTo>
                    <a:lnTo>
                      <a:pt x="42070" y="46535"/>
                    </a:lnTo>
                    <a:lnTo>
                      <a:pt x="42070" y="46363"/>
                    </a:lnTo>
                    <a:cubicBezTo>
                      <a:pt x="42070" y="39838"/>
                      <a:pt x="47050" y="36575"/>
                      <a:pt x="49626" y="35373"/>
                    </a:cubicBezTo>
                    <a:lnTo>
                      <a:pt x="49626" y="35373"/>
                    </a:lnTo>
                    <a:cubicBezTo>
                      <a:pt x="49626" y="35202"/>
                      <a:pt x="49969" y="34858"/>
                      <a:pt x="49798" y="32969"/>
                    </a:cubicBezTo>
                    <a:lnTo>
                      <a:pt x="49798" y="32969"/>
                    </a:lnTo>
                    <a:cubicBezTo>
                      <a:pt x="49798" y="31252"/>
                      <a:pt x="49626" y="29363"/>
                      <a:pt x="49454" y="27818"/>
                    </a:cubicBezTo>
                    <a:lnTo>
                      <a:pt x="49454" y="27818"/>
                    </a:lnTo>
                    <a:cubicBezTo>
                      <a:pt x="49283" y="27475"/>
                      <a:pt x="49283" y="27131"/>
                      <a:pt x="49283" y="26788"/>
                    </a:cubicBezTo>
                    <a:lnTo>
                      <a:pt x="49283" y="26788"/>
                    </a:lnTo>
                    <a:cubicBezTo>
                      <a:pt x="50485" y="20606"/>
                      <a:pt x="59242" y="16828"/>
                      <a:pt x="61989" y="14939"/>
                    </a:cubicBezTo>
                    <a:lnTo>
                      <a:pt x="61989" y="14939"/>
                    </a:lnTo>
                    <a:cubicBezTo>
                      <a:pt x="62333" y="14768"/>
                      <a:pt x="62676" y="14252"/>
                      <a:pt x="62676" y="13050"/>
                    </a:cubicBezTo>
                    <a:lnTo>
                      <a:pt x="62676" y="13050"/>
                    </a:lnTo>
                    <a:cubicBezTo>
                      <a:pt x="62676" y="12192"/>
                      <a:pt x="62505" y="11333"/>
                      <a:pt x="62161" y="10646"/>
                    </a:cubicBezTo>
                    <a:lnTo>
                      <a:pt x="62161" y="10646"/>
                    </a:lnTo>
                    <a:cubicBezTo>
                      <a:pt x="61646" y="9960"/>
                      <a:pt x="61989" y="9960"/>
                      <a:pt x="60616" y="9788"/>
                    </a:cubicBezTo>
                    <a:lnTo>
                      <a:pt x="60616" y="9788"/>
                    </a:lnTo>
                    <a:cubicBezTo>
                      <a:pt x="59757" y="9788"/>
                      <a:pt x="58212" y="10131"/>
                      <a:pt x="56151" y="10646"/>
                    </a:cubicBezTo>
                    <a:lnTo>
                      <a:pt x="56151" y="10646"/>
                    </a:lnTo>
                    <a:cubicBezTo>
                      <a:pt x="50656" y="12020"/>
                      <a:pt x="42929" y="12020"/>
                      <a:pt x="37262" y="12020"/>
                    </a:cubicBezTo>
                    <a:lnTo>
                      <a:pt x="37262" y="12020"/>
                    </a:lnTo>
                    <a:cubicBezTo>
                      <a:pt x="31596" y="10646"/>
                      <a:pt x="28505" y="7556"/>
                      <a:pt x="25929" y="4980"/>
                    </a:cubicBezTo>
                    <a:lnTo>
                      <a:pt x="25929" y="4980"/>
                    </a:lnTo>
                    <a:cubicBezTo>
                      <a:pt x="25757" y="4808"/>
                      <a:pt x="25586" y="4636"/>
                      <a:pt x="24727" y="4636"/>
                    </a:cubicBezTo>
                    <a:lnTo>
                      <a:pt x="24727" y="4636"/>
                    </a:lnTo>
                    <a:cubicBezTo>
                      <a:pt x="22838" y="4636"/>
                      <a:pt x="18889" y="6010"/>
                      <a:pt x="14424" y="7040"/>
                    </a:cubicBezTo>
                    <a:lnTo>
                      <a:pt x="14424" y="7040"/>
                    </a:lnTo>
                    <a:lnTo>
                      <a:pt x="13909" y="4636"/>
                    </a:lnTo>
                    <a:lnTo>
                      <a:pt x="13909" y="7212"/>
                    </a:lnTo>
                    <a:lnTo>
                      <a:pt x="14081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2" name="图形 7">
              <a:extLst>
                <a:ext uri="{FF2B5EF4-FFF2-40B4-BE49-F238E27FC236}">
                  <a16:creationId xmlns:a16="http://schemas.microsoft.com/office/drawing/2014/main" xmlns="" id="{7175CF7D-C525-45BC-A1DE-27A474D44009}"/>
                </a:ext>
              </a:extLst>
            </p:cNvPr>
            <p:cNvGrpSpPr/>
            <p:nvPr/>
          </p:nvGrpSpPr>
          <p:grpSpPr>
            <a:xfrm>
              <a:off x="1977754" y="2323542"/>
              <a:ext cx="11161" cy="17514"/>
              <a:chOff x="1977754" y="2323542"/>
              <a:chExt cx="11161" cy="17514"/>
            </a:xfrm>
            <a:solidFill>
              <a:srgbClr val="B4B4B4"/>
            </a:solidFill>
          </p:grpSpPr>
          <p:sp>
            <p:nvSpPr>
              <p:cNvPr id="3539" name="任意多边形: 形状 3538">
                <a:extLst>
                  <a:ext uri="{FF2B5EF4-FFF2-40B4-BE49-F238E27FC236}">
                    <a16:creationId xmlns:a16="http://schemas.microsoft.com/office/drawing/2014/main" xmlns="" id="{9E372836-DBD7-48D0-8E24-966561DD7D11}"/>
                  </a:ext>
                </a:extLst>
              </p:cNvPr>
              <p:cNvSpPr/>
              <p:nvPr/>
            </p:nvSpPr>
            <p:spPr>
              <a:xfrm>
                <a:off x="1980298" y="2326110"/>
                <a:ext cx="6166" cy="12602"/>
              </a:xfrm>
              <a:custGeom>
                <a:avLst/>
                <a:gdLst>
                  <a:gd name="connsiteX0" fmla="*/ 719 w 6166"/>
                  <a:gd name="connsiteY0" fmla="*/ 9968 h 12602"/>
                  <a:gd name="connsiteX1" fmla="*/ 4497 w 6166"/>
                  <a:gd name="connsiteY1" fmla="*/ 11170 h 12602"/>
                  <a:gd name="connsiteX2" fmla="*/ 5699 w 6166"/>
                  <a:gd name="connsiteY2" fmla="*/ 4816 h 12602"/>
                  <a:gd name="connsiteX3" fmla="*/ 3123 w 6166"/>
                  <a:gd name="connsiteY3" fmla="*/ 1039 h 12602"/>
                  <a:gd name="connsiteX4" fmla="*/ 719 w 6166"/>
                  <a:gd name="connsiteY4" fmla="*/ 9968 h 12602"/>
                  <a:gd name="connsiteX5" fmla="*/ 719 w 6166"/>
                  <a:gd name="connsiteY5" fmla="*/ 9968 h 1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6" h="12602">
                    <a:moveTo>
                      <a:pt x="719" y="9968"/>
                    </a:moveTo>
                    <a:cubicBezTo>
                      <a:pt x="1921" y="12544"/>
                      <a:pt x="4497" y="13746"/>
                      <a:pt x="4497" y="11170"/>
                    </a:cubicBezTo>
                    <a:cubicBezTo>
                      <a:pt x="4497" y="7392"/>
                      <a:pt x="5699" y="8594"/>
                      <a:pt x="5699" y="4816"/>
                    </a:cubicBezTo>
                    <a:cubicBezTo>
                      <a:pt x="6901" y="1039"/>
                      <a:pt x="5699" y="-1537"/>
                      <a:pt x="3123" y="1039"/>
                    </a:cubicBezTo>
                    <a:cubicBezTo>
                      <a:pt x="-483" y="3614"/>
                      <a:pt x="-483" y="6190"/>
                      <a:pt x="719" y="9968"/>
                    </a:cubicBezTo>
                    <a:lnTo>
                      <a:pt x="719" y="99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0" name="任意多边形: 形状 3539">
                <a:extLst>
                  <a:ext uri="{FF2B5EF4-FFF2-40B4-BE49-F238E27FC236}">
                    <a16:creationId xmlns:a16="http://schemas.microsoft.com/office/drawing/2014/main" xmlns="" id="{E3094750-DCDE-400D-BB1F-8A17B50744DF}"/>
                  </a:ext>
                </a:extLst>
              </p:cNvPr>
              <p:cNvSpPr/>
              <p:nvPr/>
            </p:nvSpPr>
            <p:spPr>
              <a:xfrm>
                <a:off x="1977754" y="2323542"/>
                <a:ext cx="11161" cy="17514"/>
              </a:xfrm>
              <a:custGeom>
                <a:avLst/>
                <a:gdLst>
                  <a:gd name="connsiteX0" fmla="*/ 1030 w 11161"/>
                  <a:gd name="connsiteY0" fmla="*/ 13566 h 17514"/>
                  <a:gd name="connsiteX1" fmla="*/ 3263 w 11161"/>
                  <a:gd name="connsiteY1" fmla="*/ 12535 h 17514"/>
                  <a:gd name="connsiteX2" fmla="*/ 1030 w 11161"/>
                  <a:gd name="connsiteY2" fmla="*/ 13222 h 17514"/>
                  <a:gd name="connsiteX3" fmla="*/ 0 w 11161"/>
                  <a:gd name="connsiteY3" fmla="*/ 8757 h 17514"/>
                  <a:gd name="connsiteX4" fmla="*/ 0 w 11161"/>
                  <a:gd name="connsiteY4" fmla="*/ 8757 h 17514"/>
                  <a:gd name="connsiteX5" fmla="*/ 3950 w 11161"/>
                  <a:gd name="connsiteY5" fmla="*/ 1889 h 17514"/>
                  <a:gd name="connsiteX6" fmla="*/ 3950 w 11161"/>
                  <a:gd name="connsiteY6" fmla="*/ 1889 h 17514"/>
                  <a:gd name="connsiteX7" fmla="*/ 7556 w 11161"/>
                  <a:gd name="connsiteY7" fmla="*/ 0 h 17514"/>
                  <a:gd name="connsiteX8" fmla="*/ 7556 w 11161"/>
                  <a:gd name="connsiteY8" fmla="*/ 0 h 17514"/>
                  <a:gd name="connsiteX9" fmla="*/ 11162 w 11161"/>
                  <a:gd name="connsiteY9" fmla="*/ 4636 h 17514"/>
                  <a:gd name="connsiteX10" fmla="*/ 11162 w 11161"/>
                  <a:gd name="connsiteY10" fmla="*/ 4636 h 17514"/>
                  <a:gd name="connsiteX11" fmla="*/ 10646 w 11161"/>
                  <a:gd name="connsiteY11" fmla="*/ 7899 h 17514"/>
                  <a:gd name="connsiteX12" fmla="*/ 10646 w 11161"/>
                  <a:gd name="connsiteY12" fmla="*/ 7899 h 17514"/>
                  <a:gd name="connsiteX13" fmla="*/ 9444 w 11161"/>
                  <a:gd name="connsiteY13" fmla="*/ 13566 h 17514"/>
                  <a:gd name="connsiteX14" fmla="*/ 9444 w 11161"/>
                  <a:gd name="connsiteY14" fmla="*/ 13566 h 17514"/>
                  <a:gd name="connsiteX15" fmla="*/ 9444 w 11161"/>
                  <a:gd name="connsiteY15" fmla="*/ 13737 h 17514"/>
                  <a:gd name="connsiteX16" fmla="*/ 9444 w 11161"/>
                  <a:gd name="connsiteY16" fmla="*/ 13737 h 17514"/>
                  <a:gd name="connsiteX17" fmla="*/ 8071 w 11161"/>
                  <a:gd name="connsiteY17" fmla="*/ 13737 h 17514"/>
                  <a:gd name="connsiteX18" fmla="*/ 8071 w 11161"/>
                  <a:gd name="connsiteY18" fmla="*/ 13737 h 17514"/>
                  <a:gd name="connsiteX19" fmla="*/ 9616 w 11161"/>
                  <a:gd name="connsiteY19" fmla="*/ 13737 h 17514"/>
                  <a:gd name="connsiteX20" fmla="*/ 6354 w 11161"/>
                  <a:gd name="connsiteY20" fmla="*/ 17515 h 17514"/>
                  <a:gd name="connsiteX21" fmla="*/ 6354 w 11161"/>
                  <a:gd name="connsiteY21" fmla="*/ 17515 h 17514"/>
                  <a:gd name="connsiteX22" fmla="*/ 1030 w 11161"/>
                  <a:gd name="connsiteY22" fmla="*/ 13566 h 17514"/>
                  <a:gd name="connsiteX23" fmla="*/ 1030 w 11161"/>
                  <a:gd name="connsiteY23" fmla="*/ 13566 h 17514"/>
                  <a:gd name="connsiteX24" fmla="*/ 4980 w 11161"/>
                  <a:gd name="connsiteY24" fmla="*/ 8757 h 17514"/>
                  <a:gd name="connsiteX25" fmla="*/ 5152 w 11161"/>
                  <a:gd name="connsiteY25" fmla="*/ 10303 h 17514"/>
                  <a:gd name="connsiteX26" fmla="*/ 5152 w 11161"/>
                  <a:gd name="connsiteY26" fmla="*/ 10303 h 17514"/>
                  <a:gd name="connsiteX27" fmla="*/ 5838 w 11161"/>
                  <a:gd name="connsiteY27" fmla="*/ 7555 h 17514"/>
                  <a:gd name="connsiteX28" fmla="*/ 5838 w 11161"/>
                  <a:gd name="connsiteY28" fmla="*/ 7555 h 17514"/>
                  <a:gd name="connsiteX29" fmla="*/ 6010 w 11161"/>
                  <a:gd name="connsiteY29" fmla="*/ 6697 h 17514"/>
                  <a:gd name="connsiteX30" fmla="*/ 6010 w 11161"/>
                  <a:gd name="connsiteY30" fmla="*/ 6697 h 17514"/>
                  <a:gd name="connsiteX31" fmla="*/ 4980 w 11161"/>
                  <a:gd name="connsiteY31" fmla="*/ 8757 h 17514"/>
                  <a:gd name="connsiteX32" fmla="*/ 4980 w 11161"/>
                  <a:gd name="connsiteY32" fmla="*/ 8757 h 1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161" h="17514">
                    <a:moveTo>
                      <a:pt x="1030" y="13566"/>
                    </a:moveTo>
                    <a:lnTo>
                      <a:pt x="3263" y="12535"/>
                    </a:lnTo>
                    <a:lnTo>
                      <a:pt x="1030" y="13222"/>
                    </a:lnTo>
                    <a:cubicBezTo>
                      <a:pt x="515" y="11677"/>
                      <a:pt x="0" y="10303"/>
                      <a:pt x="0" y="8757"/>
                    </a:cubicBezTo>
                    <a:lnTo>
                      <a:pt x="0" y="8757"/>
                    </a:lnTo>
                    <a:cubicBezTo>
                      <a:pt x="0" y="6010"/>
                      <a:pt x="1545" y="3434"/>
                      <a:pt x="3950" y="1889"/>
                    </a:cubicBezTo>
                    <a:lnTo>
                      <a:pt x="3950" y="1889"/>
                    </a:lnTo>
                    <a:cubicBezTo>
                      <a:pt x="4808" y="859"/>
                      <a:pt x="5838" y="172"/>
                      <a:pt x="7556" y="0"/>
                    </a:cubicBezTo>
                    <a:lnTo>
                      <a:pt x="7556" y="0"/>
                    </a:lnTo>
                    <a:cubicBezTo>
                      <a:pt x="10475" y="172"/>
                      <a:pt x="11162" y="2919"/>
                      <a:pt x="11162" y="4636"/>
                    </a:cubicBezTo>
                    <a:lnTo>
                      <a:pt x="11162" y="4636"/>
                    </a:lnTo>
                    <a:cubicBezTo>
                      <a:pt x="11162" y="5667"/>
                      <a:pt x="10990" y="6697"/>
                      <a:pt x="10646" y="7899"/>
                    </a:cubicBezTo>
                    <a:lnTo>
                      <a:pt x="10646" y="7899"/>
                    </a:lnTo>
                    <a:cubicBezTo>
                      <a:pt x="10303" y="12192"/>
                      <a:pt x="9273" y="11333"/>
                      <a:pt x="9444" y="13566"/>
                    </a:cubicBezTo>
                    <a:lnTo>
                      <a:pt x="9444" y="13566"/>
                    </a:lnTo>
                    <a:cubicBezTo>
                      <a:pt x="9444" y="13566"/>
                      <a:pt x="9444" y="13737"/>
                      <a:pt x="9444" y="13737"/>
                    </a:cubicBezTo>
                    <a:lnTo>
                      <a:pt x="9444" y="13737"/>
                    </a:lnTo>
                    <a:lnTo>
                      <a:pt x="8071" y="13737"/>
                    </a:lnTo>
                    <a:lnTo>
                      <a:pt x="8071" y="13737"/>
                    </a:lnTo>
                    <a:lnTo>
                      <a:pt x="9616" y="13737"/>
                    </a:lnTo>
                    <a:cubicBezTo>
                      <a:pt x="9616" y="15111"/>
                      <a:pt x="8586" y="17515"/>
                      <a:pt x="6354" y="17515"/>
                    </a:cubicBezTo>
                    <a:lnTo>
                      <a:pt x="6354" y="17515"/>
                    </a:lnTo>
                    <a:cubicBezTo>
                      <a:pt x="3434" y="17343"/>
                      <a:pt x="2232" y="15626"/>
                      <a:pt x="1030" y="13566"/>
                    </a:cubicBezTo>
                    <a:lnTo>
                      <a:pt x="1030" y="13566"/>
                    </a:lnTo>
                    <a:close/>
                    <a:moveTo>
                      <a:pt x="4980" y="8757"/>
                    </a:moveTo>
                    <a:cubicBezTo>
                      <a:pt x="4980" y="9101"/>
                      <a:pt x="4980" y="9616"/>
                      <a:pt x="5152" y="10303"/>
                    </a:cubicBezTo>
                    <a:lnTo>
                      <a:pt x="5152" y="10303"/>
                    </a:lnTo>
                    <a:cubicBezTo>
                      <a:pt x="5495" y="9273"/>
                      <a:pt x="6010" y="9101"/>
                      <a:pt x="5838" y="7555"/>
                    </a:cubicBezTo>
                    <a:lnTo>
                      <a:pt x="5838" y="7555"/>
                    </a:lnTo>
                    <a:cubicBezTo>
                      <a:pt x="5838" y="7212"/>
                      <a:pt x="5838" y="6869"/>
                      <a:pt x="6010" y="6697"/>
                    </a:cubicBezTo>
                    <a:lnTo>
                      <a:pt x="6010" y="6697"/>
                    </a:lnTo>
                    <a:cubicBezTo>
                      <a:pt x="4980" y="7384"/>
                      <a:pt x="4980" y="7899"/>
                      <a:pt x="4980" y="8757"/>
                    </a:cubicBezTo>
                    <a:lnTo>
                      <a:pt x="4980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3" name="图形 7">
              <a:extLst>
                <a:ext uri="{FF2B5EF4-FFF2-40B4-BE49-F238E27FC236}">
                  <a16:creationId xmlns:a16="http://schemas.microsoft.com/office/drawing/2014/main" xmlns="" id="{69F02F17-0823-449D-9199-8B0A40F6F7A8}"/>
                </a:ext>
              </a:extLst>
            </p:cNvPr>
            <p:cNvGrpSpPr/>
            <p:nvPr/>
          </p:nvGrpSpPr>
          <p:grpSpPr>
            <a:xfrm>
              <a:off x="1806725" y="2130190"/>
              <a:ext cx="38979" cy="56501"/>
              <a:chOff x="1806725" y="2130190"/>
              <a:chExt cx="38979" cy="56501"/>
            </a:xfrm>
            <a:solidFill>
              <a:srgbClr val="B4B4B4"/>
            </a:solidFill>
          </p:grpSpPr>
          <p:sp>
            <p:nvSpPr>
              <p:cNvPr id="3537" name="任意多边形: 形状 3536">
                <a:extLst>
                  <a:ext uri="{FF2B5EF4-FFF2-40B4-BE49-F238E27FC236}">
                    <a16:creationId xmlns:a16="http://schemas.microsoft.com/office/drawing/2014/main" xmlns="" id="{337CE0FE-17A6-4078-8F4D-9E83B5A1337F}"/>
                  </a:ext>
                </a:extLst>
              </p:cNvPr>
              <p:cNvSpPr/>
              <p:nvPr/>
            </p:nvSpPr>
            <p:spPr>
              <a:xfrm>
                <a:off x="1809121" y="2132918"/>
                <a:ext cx="34141" cy="51676"/>
              </a:xfrm>
              <a:custGeom>
                <a:avLst/>
                <a:gdLst>
                  <a:gd name="connsiteX0" fmla="*/ 6362 w 34141"/>
                  <a:gd name="connsiteY0" fmla="*/ 49817 h 51676"/>
                  <a:gd name="connsiteX1" fmla="*/ 20099 w 34141"/>
                  <a:gd name="connsiteY1" fmla="*/ 29554 h 51676"/>
                  <a:gd name="connsiteX2" fmla="*/ 30058 w 34141"/>
                  <a:gd name="connsiteY2" fmla="*/ 18050 h 51676"/>
                  <a:gd name="connsiteX3" fmla="*/ 33836 w 34141"/>
                  <a:gd name="connsiteY3" fmla="*/ 5343 h 51676"/>
                  <a:gd name="connsiteX4" fmla="*/ 30058 w 34141"/>
                  <a:gd name="connsiteY4" fmla="*/ 1565 h 51676"/>
                  <a:gd name="connsiteX5" fmla="*/ 23705 w 34141"/>
                  <a:gd name="connsiteY5" fmla="*/ 6716 h 51676"/>
                  <a:gd name="connsiteX6" fmla="*/ 13574 w 34141"/>
                  <a:gd name="connsiteY6" fmla="*/ 9292 h 51676"/>
                  <a:gd name="connsiteX7" fmla="*/ 3614 w 34141"/>
                  <a:gd name="connsiteY7" fmla="*/ 24575 h 51676"/>
                  <a:gd name="connsiteX8" fmla="*/ 8 w 34141"/>
                  <a:gd name="connsiteY8" fmla="*/ 47413 h 51676"/>
                  <a:gd name="connsiteX9" fmla="*/ 6362 w 34141"/>
                  <a:gd name="connsiteY9" fmla="*/ 49817 h 51676"/>
                  <a:gd name="connsiteX10" fmla="*/ 6362 w 34141"/>
                  <a:gd name="connsiteY10" fmla="*/ 4981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141" h="51676">
                    <a:moveTo>
                      <a:pt x="6362" y="49817"/>
                    </a:moveTo>
                    <a:cubicBezTo>
                      <a:pt x="8937" y="46039"/>
                      <a:pt x="16321" y="33332"/>
                      <a:pt x="20099" y="29554"/>
                    </a:cubicBezTo>
                    <a:cubicBezTo>
                      <a:pt x="23877" y="24403"/>
                      <a:pt x="28856" y="21999"/>
                      <a:pt x="30058" y="18050"/>
                    </a:cubicBezTo>
                    <a:cubicBezTo>
                      <a:pt x="31260" y="14272"/>
                      <a:pt x="33836" y="10494"/>
                      <a:pt x="33836" y="5343"/>
                    </a:cubicBezTo>
                    <a:cubicBezTo>
                      <a:pt x="35038" y="1565"/>
                      <a:pt x="32462" y="-2213"/>
                      <a:pt x="30058" y="1565"/>
                    </a:cubicBezTo>
                    <a:cubicBezTo>
                      <a:pt x="28856" y="5343"/>
                      <a:pt x="27483" y="6716"/>
                      <a:pt x="23705" y="6716"/>
                    </a:cubicBezTo>
                    <a:cubicBezTo>
                      <a:pt x="19927" y="6716"/>
                      <a:pt x="17352" y="5514"/>
                      <a:pt x="13574" y="9292"/>
                    </a:cubicBezTo>
                    <a:cubicBezTo>
                      <a:pt x="10998" y="13070"/>
                      <a:pt x="4816" y="20797"/>
                      <a:pt x="3614" y="24575"/>
                    </a:cubicBezTo>
                    <a:cubicBezTo>
                      <a:pt x="2412" y="28352"/>
                      <a:pt x="-164" y="43635"/>
                      <a:pt x="8" y="47413"/>
                    </a:cubicBezTo>
                    <a:cubicBezTo>
                      <a:pt x="8" y="51019"/>
                      <a:pt x="3786" y="53595"/>
                      <a:pt x="6362" y="49817"/>
                    </a:cubicBezTo>
                    <a:lnTo>
                      <a:pt x="6362" y="498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8" name="任意多边形: 形状 3537">
                <a:extLst>
                  <a:ext uri="{FF2B5EF4-FFF2-40B4-BE49-F238E27FC236}">
                    <a16:creationId xmlns:a16="http://schemas.microsoft.com/office/drawing/2014/main" xmlns="" id="{CE220279-4468-4FDB-BEE1-6E6925E7A173}"/>
                  </a:ext>
                </a:extLst>
              </p:cNvPr>
              <p:cNvSpPr/>
              <p:nvPr/>
            </p:nvSpPr>
            <p:spPr>
              <a:xfrm>
                <a:off x="1806725" y="2130190"/>
                <a:ext cx="38979" cy="56501"/>
              </a:xfrm>
              <a:custGeom>
                <a:avLst/>
                <a:gdLst>
                  <a:gd name="connsiteX0" fmla="*/ 0 w 38979"/>
                  <a:gd name="connsiteY0" fmla="*/ 50313 h 56501"/>
                  <a:gd name="connsiteX1" fmla="*/ 0 w 38979"/>
                  <a:gd name="connsiteY1" fmla="*/ 50313 h 56501"/>
                  <a:gd name="connsiteX2" fmla="*/ 0 w 38979"/>
                  <a:gd name="connsiteY2" fmla="*/ 50313 h 56501"/>
                  <a:gd name="connsiteX3" fmla="*/ 0 w 38979"/>
                  <a:gd name="connsiteY3" fmla="*/ 49969 h 56501"/>
                  <a:gd name="connsiteX4" fmla="*/ 3778 w 38979"/>
                  <a:gd name="connsiteY4" fmla="*/ 26273 h 56501"/>
                  <a:gd name="connsiteX5" fmla="*/ 3778 w 38979"/>
                  <a:gd name="connsiteY5" fmla="*/ 26273 h 56501"/>
                  <a:gd name="connsiteX6" fmla="*/ 14424 w 38979"/>
                  <a:gd name="connsiteY6" fmla="*/ 10131 h 56501"/>
                  <a:gd name="connsiteX7" fmla="*/ 14424 w 38979"/>
                  <a:gd name="connsiteY7" fmla="*/ 10131 h 56501"/>
                  <a:gd name="connsiteX8" fmla="*/ 22151 w 38979"/>
                  <a:gd name="connsiteY8" fmla="*/ 6525 h 56501"/>
                  <a:gd name="connsiteX9" fmla="*/ 22151 w 38979"/>
                  <a:gd name="connsiteY9" fmla="*/ 6525 h 56501"/>
                  <a:gd name="connsiteX10" fmla="*/ 26273 w 38979"/>
                  <a:gd name="connsiteY10" fmla="*/ 6697 h 56501"/>
                  <a:gd name="connsiteX11" fmla="*/ 26273 w 38979"/>
                  <a:gd name="connsiteY11" fmla="*/ 6697 h 56501"/>
                  <a:gd name="connsiteX12" fmla="*/ 26273 w 38979"/>
                  <a:gd name="connsiteY12" fmla="*/ 6697 h 56501"/>
                  <a:gd name="connsiteX13" fmla="*/ 30394 w 38979"/>
                  <a:gd name="connsiteY13" fmla="*/ 2747 h 56501"/>
                  <a:gd name="connsiteX14" fmla="*/ 30394 w 38979"/>
                  <a:gd name="connsiteY14" fmla="*/ 2747 h 56501"/>
                  <a:gd name="connsiteX15" fmla="*/ 34515 w 38979"/>
                  <a:gd name="connsiteY15" fmla="*/ 0 h 56501"/>
                  <a:gd name="connsiteX16" fmla="*/ 34515 w 38979"/>
                  <a:gd name="connsiteY16" fmla="*/ 0 h 56501"/>
                  <a:gd name="connsiteX17" fmla="*/ 38979 w 38979"/>
                  <a:gd name="connsiteY17" fmla="*/ 5838 h 56501"/>
                  <a:gd name="connsiteX18" fmla="*/ 38979 w 38979"/>
                  <a:gd name="connsiteY18" fmla="*/ 5838 h 56501"/>
                  <a:gd name="connsiteX19" fmla="*/ 38636 w 38979"/>
                  <a:gd name="connsiteY19" fmla="*/ 8242 h 56501"/>
                  <a:gd name="connsiteX20" fmla="*/ 38636 w 38979"/>
                  <a:gd name="connsiteY20" fmla="*/ 8242 h 56501"/>
                  <a:gd name="connsiteX21" fmla="*/ 34858 w 38979"/>
                  <a:gd name="connsiteY21" fmla="*/ 21293 h 56501"/>
                  <a:gd name="connsiteX22" fmla="*/ 34858 w 38979"/>
                  <a:gd name="connsiteY22" fmla="*/ 21293 h 56501"/>
                  <a:gd name="connsiteX23" fmla="*/ 24212 w 38979"/>
                  <a:gd name="connsiteY23" fmla="*/ 33656 h 56501"/>
                  <a:gd name="connsiteX24" fmla="*/ 24212 w 38979"/>
                  <a:gd name="connsiteY24" fmla="*/ 33656 h 56501"/>
                  <a:gd name="connsiteX25" fmla="*/ 10818 w 38979"/>
                  <a:gd name="connsiteY25" fmla="*/ 53575 h 56501"/>
                  <a:gd name="connsiteX26" fmla="*/ 10818 w 38979"/>
                  <a:gd name="connsiteY26" fmla="*/ 53575 h 56501"/>
                  <a:gd name="connsiteX27" fmla="*/ 8758 w 38979"/>
                  <a:gd name="connsiteY27" fmla="*/ 52202 h 56501"/>
                  <a:gd name="connsiteX28" fmla="*/ 10818 w 38979"/>
                  <a:gd name="connsiteY28" fmla="*/ 53575 h 56501"/>
                  <a:gd name="connsiteX29" fmla="*/ 5838 w 38979"/>
                  <a:gd name="connsiteY29" fmla="*/ 56495 h 56501"/>
                  <a:gd name="connsiteX30" fmla="*/ 5838 w 38979"/>
                  <a:gd name="connsiteY30" fmla="*/ 56495 h 56501"/>
                  <a:gd name="connsiteX31" fmla="*/ 0 w 38979"/>
                  <a:gd name="connsiteY31" fmla="*/ 50313 h 56501"/>
                  <a:gd name="connsiteX32" fmla="*/ 0 w 38979"/>
                  <a:gd name="connsiteY32" fmla="*/ 50313 h 56501"/>
                  <a:gd name="connsiteX33" fmla="*/ 4808 w 38979"/>
                  <a:gd name="connsiteY33" fmla="*/ 49111 h 56501"/>
                  <a:gd name="connsiteX34" fmla="*/ 4808 w 38979"/>
                  <a:gd name="connsiteY34" fmla="*/ 49969 h 56501"/>
                  <a:gd name="connsiteX35" fmla="*/ 5838 w 38979"/>
                  <a:gd name="connsiteY35" fmla="*/ 51858 h 56501"/>
                  <a:gd name="connsiteX36" fmla="*/ 5838 w 38979"/>
                  <a:gd name="connsiteY36" fmla="*/ 51858 h 56501"/>
                  <a:gd name="connsiteX37" fmla="*/ 6697 w 38979"/>
                  <a:gd name="connsiteY37" fmla="*/ 51000 h 56501"/>
                  <a:gd name="connsiteX38" fmla="*/ 6697 w 38979"/>
                  <a:gd name="connsiteY38" fmla="*/ 51000 h 56501"/>
                  <a:gd name="connsiteX39" fmla="*/ 6697 w 38979"/>
                  <a:gd name="connsiteY39" fmla="*/ 51000 h 56501"/>
                  <a:gd name="connsiteX40" fmla="*/ 20606 w 38979"/>
                  <a:gd name="connsiteY40" fmla="*/ 30565 h 56501"/>
                  <a:gd name="connsiteX41" fmla="*/ 20606 w 38979"/>
                  <a:gd name="connsiteY41" fmla="*/ 30565 h 56501"/>
                  <a:gd name="connsiteX42" fmla="*/ 30222 w 38979"/>
                  <a:gd name="connsiteY42" fmla="*/ 19747 h 56501"/>
                  <a:gd name="connsiteX43" fmla="*/ 30222 w 38979"/>
                  <a:gd name="connsiteY43" fmla="*/ 19747 h 56501"/>
                  <a:gd name="connsiteX44" fmla="*/ 33828 w 38979"/>
                  <a:gd name="connsiteY44" fmla="*/ 7899 h 56501"/>
                  <a:gd name="connsiteX45" fmla="*/ 33828 w 38979"/>
                  <a:gd name="connsiteY45" fmla="*/ 7899 h 56501"/>
                  <a:gd name="connsiteX46" fmla="*/ 33828 w 38979"/>
                  <a:gd name="connsiteY46" fmla="*/ 7899 h 56501"/>
                  <a:gd name="connsiteX47" fmla="*/ 34000 w 38979"/>
                  <a:gd name="connsiteY47" fmla="*/ 7040 h 56501"/>
                  <a:gd name="connsiteX48" fmla="*/ 34000 w 38979"/>
                  <a:gd name="connsiteY48" fmla="*/ 7040 h 56501"/>
                  <a:gd name="connsiteX49" fmla="*/ 26273 w 38979"/>
                  <a:gd name="connsiteY49" fmla="*/ 11505 h 56501"/>
                  <a:gd name="connsiteX50" fmla="*/ 26273 w 38979"/>
                  <a:gd name="connsiteY50" fmla="*/ 11505 h 56501"/>
                  <a:gd name="connsiteX51" fmla="*/ 26273 w 38979"/>
                  <a:gd name="connsiteY51" fmla="*/ 11505 h 56501"/>
                  <a:gd name="connsiteX52" fmla="*/ 22151 w 38979"/>
                  <a:gd name="connsiteY52" fmla="*/ 11333 h 56501"/>
                  <a:gd name="connsiteX53" fmla="*/ 22151 w 38979"/>
                  <a:gd name="connsiteY53" fmla="*/ 11333 h 56501"/>
                  <a:gd name="connsiteX54" fmla="*/ 18202 w 38979"/>
                  <a:gd name="connsiteY54" fmla="*/ 13050 h 56501"/>
                  <a:gd name="connsiteX55" fmla="*/ 18202 w 38979"/>
                  <a:gd name="connsiteY55" fmla="*/ 13050 h 56501"/>
                  <a:gd name="connsiteX56" fmla="*/ 8414 w 38979"/>
                  <a:gd name="connsiteY56" fmla="*/ 27818 h 56501"/>
                  <a:gd name="connsiteX57" fmla="*/ 8414 w 38979"/>
                  <a:gd name="connsiteY57" fmla="*/ 27818 h 56501"/>
                  <a:gd name="connsiteX58" fmla="*/ 4808 w 38979"/>
                  <a:gd name="connsiteY58" fmla="*/ 49111 h 56501"/>
                  <a:gd name="connsiteX59" fmla="*/ 4808 w 38979"/>
                  <a:gd name="connsiteY59" fmla="*/ 49111 h 56501"/>
                  <a:gd name="connsiteX60" fmla="*/ 4808 w 38979"/>
                  <a:gd name="connsiteY60" fmla="*/ 49111 h 56501"/>
                  <a:gd name="connsiteX61" fmla="*/ 4808 w 38979"/>
                  <a:gd name="connsiteY61" fmla="*/ 49111 h 5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8979" h="56501">
                    <a:moveTo>
                      <a:pt x="0" y="50313"/>
                    </a:moveTo>
                    <a:cubicBezTo>
                      <a:pt x="0" y="50313"/>
                      <a:pt x="0" y="50313"/>
                      <a:pt x="0" y="50313"/>
                    </a:cubicBezTo>
                    <a:lnTo>
                      <a:pt x="0" y="50313"/>
                    </a:lnTo>
                    <a:lnTo>
                      <a:pt x="0" y="49969"/>
                    </a:lnTo>
                    <a:cubicBezTo>
                      <a:pt x="0" y="45505"/>
                      <a:pt x="2404" y="30737"/>
                      <a:pt x="3778" y="26273"/>
                    </a:cubicBezTo>
                    <a:lnTo>
                      <a:pt x="3778" y="26273"/>
                    </a:lnTo>
                    <a:cubicBezTo>
                      <a:pt x="5495" y="21636"/>
                      <a:pt x="11677" y="14081"/>
                      <a:pt x="14424" y="10131"/>
                    </a:cubicBezTo>
                    <a:lnTo>
                      <a:pt x="14424" y="10131"/>
                    </a:lnTo>
                    <a:cubicBezTo>
                      <a:pt x="17000" y="7384"/>
                      <a:pt x="19919" y="6525"/>
                      <a:pt x="22151" y="6525"/>
                    </a:cubicBezTo>
                    <a:lnTo>
                      <a:pt x="22151" y="6525"/>
                    </a:lnTo>
                    <a:cubicBezTo>
                      <a:pt x="23697" y="6525"/>
                      <a:pt x="24899" y="6697"/>
                      <a:pt x="26273" y="6697"/>
                    </a:cubicBezTo>
                    <a:lnTo>
                      <a:pt x="26273" y="6697"/>
                    </a:lnTo>
                    <a:lnTo>
                      <a:pt x="26273" y="6697"/>
                    </a:lnTo>
                    <a:cubicBezTo>
                      <a:pt x="29363" y="6354"/>
                      <a:pt x="28677" y="6869"/>
                      <a:pt x="30394" y="2747"/>
                    </a:cubicBezTo>
                    <a:lnTo>
                      <a:pt x="30394" y="2747"/>
                    </a:lnTo>
                    <a:cubicBezTo>
                      <a:pt x="31252" y="1202"/>
                      <a:pt x="32626" y="0"/>
                      <a:pt x="34515" y="0"/>
                    </a:cubicBezTo>
                    <a:lnTo>
                      <a:pt x="34515" y="0"/>
                    </a:lnTo>
                    <a:cubicBezTo>
                      <a:pt x="38121" y="343"/>
                      <a:pt x="38979" y="3434"/>
                      <a:pt x="38979" y="5838"/>
                    </a:cubicBezTo>
                    <a:lnTo>
                      <a:pt x="38979" y="5838"/>
                    </a:lnTo>
                    <a:cubicBezTo>
                      <a:pt x="38979" y="6525"/>
                      <a:pt x="38979" y="7384"/>
                      <a:pt x="38636" y="8242"/>
                    </a:cubicBezTo>
                    <a:lnTo>
                      <a:pt x="38636" y="8242"/>
                    </a:lnTo>
                    <a:cubicBezTo>
                      <a:pt x="38464" y="13909"/>
                      <a:pt x="35889" y="18030"/>
                      <a:pt x="34858" y="21293"/>
                    </a:cubicBezTo>
                    <a:lnTo>
                      <a:pt x="34858" y="21293"/>
                    </a:lnTo>
                    <a:cubicBezTo>
                      <a:pt x="32798" y="26616"/>
                      <a:pt x="27818" y="28848"/>
                      <a:pt x="24212" y="33656"/>
                    </a:cubicBezTo>
                    <a:lnTo>
                      <a:pt x="24212" y="33656"/>
                    </a:lnTo>
                    <a:cubicBezTo>
                      <a:pt x="20949" y="36919"/>
                      <a:pt x="13222" y="49798"/>
                      <a:pt x="10818" y="53575"/>
                    </a:cubicBezTo>
                    <a:lnTo>
                      <a:pt x="10818" y="53575"/>
                    </a:lnTo>
                    <a:lnTo>
                      <a:pt x="8758" y="52202"/>
                    </a:lnTo>
                    <a:lnTo>
                      <a:pt x="10818" y="53575"/>
                    </a:lnTo>
                    <a:cubicBezTo>
                      <a:pt x="9616" y="55293"/>
                      <a:pt x="7899" y="56495"/>
                      <a:pt x="5838" y="56495"/>
                    </a:cubicBezTo>
                    <a:lnTo>
                      <a:pt x="5838" y="56495"/>
                    </a:lnTo>
                    <a:cubicBezTo>
                      <a:pt x="2232" y="56666"/>
                      <a:pt x="172" y="53747"/>
                      <a:pt x="0" y="50313"/>
                    </a:cubicBezTo>
                    <a:lnTo>
                      <a:pt x="0" y="50313"/>
                    </a:lnTo>
                    <a:close/>
                    <a:moveTo>
                      <a:pt x="4808" y="49111"/>
                    </a:moveTo>
                    <a:lnTo>
                      <a:pt x="4808" y="49969"/>
                    </a:lnTo>
                    <a:cubicBezTo>
                      <a:pt x="4808" y="51515"/>
                      <a:pt x="5838" y="51858"/>
                      <a:pt x="5838" y="51858"/>
                    </a:cubicBezTo>
                    <a:lnTo>
                      <a:pt x="5838" y="51858"/>
                    </a:lnTo>
                    <a:cubicBezTo>
                      <a:pt x="5838" y="51858"/>
                      <a:pt x="6010" y="51858"/>
                      <a:pt x="6697" y="51000"/>
                    </a:cubicBezTo>
                    <a:lnTo>
                      <a:pt x="6697" y="51000"/>
                    </a:lnTo>
                    <a:lnTo>
                      <a:pt x="6697" y="51000"/>
                    </a:lnTo>
                    <a:cubicBezTo>
                      <a:pt x="9273" y="47222"/>
                      <a:pt x="16485" y="34687"/>
                      <a:pt x="20606" y="30565"/>
                    </a:cubicBezTo>
                    <a:lnTo>
                      <a:pt x="20606" y="30565"/>
                    </a:lnTo>
                    <a:cubicBezTo>
                      <a:pt x="24899" y="25071"/>
                      <a:pt x="29707" y="22151"/>
                      <a:pt x="30222" y="19747"/>
                    </a:cubicBezTo>
                    <a:lnTo>
                      <a:pt x="30222" y="19747"/>
                    </a:lnTo>
                    <a:cubicBezTo>
                      <a:pt x="31596" y="15454"/>
                      <a:pt x="33828" y="12020"/>
                      <a:pt x="33828" y="7899"/>
                    </a:cubicBezTo>
                    <a:lnTo>
                      <a:pt x="33828" y="7899"/>
                    </a:lnTo>
                    <a:lnTo>
                      <a:pt x="33828" y="7899"/>
                    </a:lnTo>
                    <a:cubicBezTo>
                      <a:pt x="33828" y="7727"/>
                      <a:pt x="33828" y="7384"/>
                      <a:pt x="34000" y="7040"/>
                    </a:cubicBezTo>
                    <a:lnTo>
                      <a:pt x="34000" y="7040"/>
                    </a:lnTo>
                    <a:cubicBezTo>
                      <a:pt x="32626" y="9960"/>
                      <a:pt x="29707" y="11848"/>
                      <a:pt x="26273" y="11505"/>
                    </a:cubicBezTo>
                    <a:lnTo>
                      <a:pt x="26273" y="11505"/>
                    </a:lnTo>
                    <a:lnTo>
                      <a:pt x="26273" y="11505"/>
                    </a:lnTo>
                    <a:cubicBezTo>
                      <a:pt x="24555" y="11505"/>
                      <a:pt x="23182" y="11333"/>
                      <a:pt x="22151" y="11333"/>
                    </a:cubicBezTo>
                    <a:lnTo>
                      <a:pt x="22151" y="11333"/>
                    </a:lnTo>
                    <a:cubicBezTo>
                      <a:pt x="20606" y="11333"/>
                      <a:pt x="19919" y="11505"/>
                      <a:pt x="18202" y="13050"/>
                    </a:cubicBezTo>
                    <a:lnTo>
                      <a:pt x="18202" y="13050"/>
                    </a:lnTo>
                    <a:cubicBezTo>
                      <a:pt x="15626" y="17000"/>
                      <a:pt x="9273" y="24899"/>
                      <a:pt x="8414" y="27818"/>
                    </a:cubicBezTo>
                    <a:lnTo>
                      <a:pt x="8414" y="27818"/>
                    </a:lnTo>
                    <a:cubicBezTo>
                      <a:pt x="7384" y="30909"/>
                      <a:pt x="5151" y="44646"/>
                      <a:pt x="4808" y="49111"/>
                    </a:cubicBezTo>
                    <a:lnTo>
                      <a:pt x="4808" y="49111"/>
                    </a:lnTo>
                    <a:lnTo>
                      <a:pt x="4808" y="49111"/>
                    </a:lnTo>
                    <a:lnTo>
                      <a:pt x="4808" y="491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4" name="图形 7">
              <a:extLst>
                <a:ext uri="{FF2B5EF4-FFF2-40B4-BE49-F238E27FC236}">
                  <a16:creationId xmlns:a16="http://schemas.microsoft.com/office/drawing/2014/main" xmlns="" id="{9420E56F-824A-4437-8B40-78E4E351AA5E}"/>
                </a:ext>
              </a:extLst>
            </p:cNvPr>
            <p:cNvGrpSpPr/>
            <p:nvPr/>
          </p:nvGrpSpPr>
          <p:grpSpPr>
            <a:xfrm>
              <a:off x="1753150" y="2186325"/>
              <a:ext cx="58634" cy="82955"/>
              <a:chOff x="1753150" y="2186325"/>
              <a:chExt cx="58634" cy="82955"/>
            </a:xfrm>
            <a:solidFill>
              <a:srgbClr val="B4B4B4"/>
            </a:solidFill>
          </p:grpSpPr>
          <p:sp>
            <p:nvSpPr>
              <p:cNvPr id="3535" name="任意多边形: 形状 3534">
                <a:extLst>
                  <a:ext uri="{FF2B5EF4-FFF2-40B4-BE49-F238E27FC236}">
                    <a16:creationId xmlns:a16="http://schemas.microsoft.com/office/drawing/2014/main" xmlns="" id="{746065CE-CEC3-4DFB-BA9B-52BA5B9B1D77}"/>
                  </a:ext>
                </a:extLst>
              </p:cNvPr>
              <p:cNvSpPr/>
              <p:nvPr/>
            </p:nvSpPr>
            <p:spPr>
              <a:xfrm>
                <a:off x="1755511" y="2189173"/>
                <a:ext cx="53790" cy="77530"/>
              </a:xfrm>
              <a:custGeom>
                <a:avLst/>
                <a:gdLst>
                  <a:gd name="connsiteX0" fmla="*/ 6053 w 53790"/>
                  <a:gd name="connsiteY0" fmla="*/ 77531 h 77530"/>
                  <a:gd name="connsiteX1" fmla="*/ 14810 w 53790"/>
                  <a:gd name="connsiteY1" fmla="*/ 72380 h 77530"/>
                  <a:gd name="connsiteX2" fmla="*/ 22366 w 53790"/>
                  <a:gd name="connsiteY2" fmla="*/ 71178 h 77530"/>
                  <a:gd name="connsiteX3" fmla="*/ 37477 w 53790"/>
                  <a:gd name="connsiteY3" fmla="*/ 48339 h 77530"/>
                  <a:gd name="connsiteX4" fmla="*/ 45033 w 53790"/>
                  <a:gd name="connsiteY4" fmla="*/ 34430 h 77530"/>
                  <a:gd name="connsiteX5" fmla="*/ 48810 w 53790"/>
                  <a:gd name="connsiteY5" fmla="*/ 28077 h 77530"/>
                  <a:gd name="connsiteX6" fmla="*/ 53790 w 53790"/>
                  <a:gd name="connsiteY6" fmla="*/ 5239 h 77530"/>
                  <a:gd name="connsiteX7" fmla="*/ 51214 w 53790"/>
                  <a:gd name="connsiteY7" fmla="*/ 1461 h 77530"/>
                  <a:gd name="connsiteX8" fmla="*/ 46235 w 53790"/>
                  <a:gd name="connsiteY8" fmla="*/ 1461 h 77530"/>
                  <a:gd name="connsiteX9" fmla="*/ 36103 w 53790"/>
                  <a:gd name="connsiteY9" fmla="*/ 10390 h 77530"/>
                  <a:gd name="connsiteX10" fmla="*/ 25972 w 53790"/>
                  <a:gd name="connsiteY10" fmla="*/ 11764 h 77530"/>
                  <a:gd name="connsiteX11" fmla="*/ 23396 w 53790"/>
                  <a:gd name="connsiteY11" fmla="*/ 10562 h 77530"/>
                  <a:gd name="connsiteX12" fmla="*/ 18416 w 53790"/>
                  <a:gd name="connsiteY12" fmla="*/ 22067 h 77530"/>
                  <a:gd name="connsiteX13" fmla="*/ 17214 w 53790"/>
                  <a:gd name="connsiteY13" fmla="*/ 33572 h 77530"/>
                  <a:gd name="connsiteX14" fmla="*/ 9659 w 53790"/>
                  <a:gd name="connsiteY14" fmla="*/ 42501 h 77530"/>
                  <a:gd name="connsiteX15" fmla="*/ 9659 w 53790"/>
                  <a:gd name="connsiteY15" fmla="*/ 50056 h 77530"/>
                  <a:gd name="connsiteX16" fmla="*/ 3306 w 53790"/>
                  <a:gd name="connsiteY16" fmla="*/ 52632 h 77530"/>
                  <a:gd name="connsiteX17" fmla="*/ 902 w 53790"/>
                  <a:gd name="connsiteY17" fmla="*/ 62763 h 77530"/>
                  <a:gd name="connsiteX18" fmla="*/ 902 w 53790"/>
                  <a:gd name="connsiteY18" fmla="*/ 75470 h 77530"/>
                  <a:gd name="connsiteX19" fmla="*/ 6053 w 53790"/>
                  <a:gd name="connsiteY19" fmla="*/ 77531 h 77530"/>
                  <a:gd name="connsiteX20" fmla="*/ 6053 w 53790"/>
                  <a:gd name="connsiteY20" fmla="*/ 77531 h 7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790" h="77530">
                    <a:moveTo>
                      <a:pt x="6053" y="77531"/>
                    </a:moveTo>
                    <a:cubicBezTo>
                      <a:pt x="8629" y="76329"/>
                      <a:pt x="13608" y="71178"/>
                      <a:pt x="14810" y="72380"/>
                    </a:cubicBezTo>
                    <a:cubicBezTo>
                      <a:pt x="17386" y="73582"/>
                      <a:pt x="19790" y="74955"/>
                      <a:pt x="22366" y="71178"/>
                    </a:cubicBezTo>
                    <a:cubicBezTo>
                      <a:pt x="23568" y="68602"/>
                      <a:pt x="34901" y="52117"/>
                      <a:pt x="37477" y="48339"/>
                    </a:cubicBezTo>
                    <a:cubicBezTo>
                      <a:pt x="40053" y="44561"/>
                      <a:pt x="41255" y="38208"/>
                      <a:pt x="45033" y="34430"/>
                    </a:cubicBezTo>
                    <a:cubicBezTo>
                      <a:pt x="47608" y="31855"/>
                      <a:pt x="47608" y="31855"/>
                      <a:pt x="48810" y="28077"/>
                    </a:cubicBezTo>
                    <a:cubicBezTo>
                      <a:pt x="50012" y="25501"/>
                      <a:pt x="53790" y="9016"/>
                      <a:pt x="53790" y="5239"/>
                    </a:cubicBezTo>
                    <a:cubicBezTo>
                      <a:pt x="53790" y="2663"/>
                      <a:pt x="53790" y="2663"/>
                      <a:pt x="51214" y="1461"/>
                    </a:cubicBezTo>
                    <a:cubicBezTo>
                      <a:pt x="50012" y="259"/>
                      <a:pt x="47437" y="-1115"/>
                      <a:pt x="46235" y="1461"/>
                    </a:cubicBezTo>
                    <a:cubicBezTo>
                      <a:pt x="45033" y="5239"/>
                      <a:pt x="41255" y="6612"/>
                      <a:pt x="36103" y="10390"/>
                    </a:cubicBezTo>
                    <a:cubicBezTo>
                      <a:pt x="32326" y="14168"/>
                      <a:pt x="27346" y="14168"/>
                      <a:pt x="25972" y="11764"/>
                    </a:cubicBezTo>
                    <a:cubicBezTo>
                      <a:pt x="24770" y="9188"/>
                      <a:pt x="24770" y="7986"/>
                      <a:pt x="23396" y="10562"/>
                    </a:cubicBezTo>
                    <a:cubicBezTo>
                      <a:pt x="22194" y="13137"/>
                      <a:pt x="15841" y="19491"/>
                      <a:pt x="18416" y="22067"/>
                    </a:cubicBezTo>
                    <a:cubicBezTo>
                      <a:pt x="19618" y="25844"/>
                      <a:pt x="19790" y="32198"/>
                      <a:pt x="17214" y="33572"/>
                    </a:cubicBezTo>
                    <a:cubicBezTo>
                      <a:pt x="14639" y="36147"/>
                      <a:pt x="8457" y="39925"/>
                      <a:pt x="9659" y="42501"/>
                    </a:cubicBezTo>
                    <a:cubicBezTo>
                      <a:pt x="9659" y="46279"/>
                      <a:pt x="12235" y="48854"/>
                      <a:pt x="9659" y="50056"/>
                    </a:cubicBezTo>
                    <a:cubicBezTo>
                      <a:pt x="7083" y="51258"/>
                      <a:pt x="5881" y="50056"/>
                      <a:pt x="3306" y="52632"/>
                    </a:cubicBezTo>
                    <a:cubicBezTo>
                      <a:pt x="2104" y="55208"/>
                      <a:pt x="730" y="58986"/>
                      <a:pt x="902" y="62763"/>
                    </a:cubicBezTo>
                    <a:cubicBezTo>
                      <a:pt x="-301" y="65339"/>
                      <a:pt x="-301" y="74268"/>
                      <a:pt x="902" y="75470"/>
                    </a:cubicBezTo>
                    <a:cubicBezTo>
                      <a:pt x="2275" y="77531"/>
                      <a:pt x="6053" y="77531"/>
                      <a:pt x="6053" y="77531"/>
                    </a:cubicBezTo>
                    <a:lnTo>
                      <a:pt x="6053" y="775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6" name="任意多边形: 形状 3535">
                <a:extLst>
                  <a:ext uri="{FF2B5EF4-FFF2-40B4-BE49-F238E27FC236}">
                    <a16:creationId xmlns:a16="http://schemas.microsoft.com/office/drawing/2014/main" xmlns="" id="{9A4339A1-D220-40AA-9A52-9010A9E4F857}"/>
                  </a:ext>
                </a:extLst>
              </p:cNvPr>
              <p:cNvSpPr/>
              <p:nvPr/>
            </p:nvSpPr>
            <p:spPr>
              <a:xfrm>
                <a:off x="1753150" y="2186325"/>
                <a:ext cx="58634" cy="82955"/>
              </a:xfrm>
              <a:custGeom>
                <a:avLst/>
                <a:gdLst>
                  <a:gd name="connsiteX0" fmla="*/ 7384 w 58634"/>
                  <a:gd name="connsiteY0" fmla="*/ 82612 h 82955"/>
                  <a:gd name="connsiteX1" fmla="*/ 1717 w 58634"/>
                  <a:gd name="connsiteY1" fmla="*/ 79521 h 82955"/>
                  <a:gd name="connsiteX2" fmla="*/ 1717 w 58634"/>
                  <a:gd name="connsiteY2" fmla="*/ 79521 h 82955"/>
                  <a:gd name="connsiteX3" fmla="*/ 0 w 58634"/>
                  <a:gd name="connsiteY3" fmla="*/ 71794 h 82955"/>
                  <a:gd name="connsiteX4" fmla="*/ 0 w 58634"/>
                  <a:gd name="connsiteY4" fmla="*/ 71794 h 82955"/>
                  <a:gd name="connsiteX5" fmla="*/ 859 w 58634"/>
                  <a:gd name="connsiteY5" fmla="*/ 64753 h 82955"/>
                  <a:gd name="connsiteX6" fmla="*/ 859 w 58634"/>
                  <a:gd name="connsiteY6" fmla="*/ 64753 h 82955"/>
                  <a:gd name="connsiteX7" fmla="*/ 4121 w 58634"/>
                  <a:gd name="connsiteY7" fmla="*/ 53248 h 82955"/>
                  <a:gd name="connsiteX8" fmla="*/ 4121 w 58634"/>
                  <a:gd name="connsiteY8" fmla="*/ 53248 h 82955"/>
                  <a:gd name="connsiteX9" fmla="*/ 10818 w 58634"/>
                  <a:gd name="connsiteY9" fmla="*/ 50329 h 82955"/>
                  <a:gd name="connsiteX10" fmla="*/ 10818 w 58634"/>
                  <a:gd name="connsiteY10" fmla="*/ 50329 h 82955"/>
                  <a:gd name="connsiteX11" fmla="*/ 9788 w 58634"/>
                  <a:gd name="connsiteY11" fmla="*/ 45178 h 82955"/>
                  <a:gd name="connsiteX12" fmla="*/ 9788 w 58634"/>
                  <a:gd name="connsiteY12" fmla="*/ 45178 h 82955"/>
                  <a:gd name="connsiteX13" fmla="*/ 9616 w 58634"/>
                  <a:gd name="connsiteY13" fmla="*/ 43976 h 82955"/>
                  <a:gd name="connsiteX14" fmla="*/ 9616 w 58634"/>
                  <a:gd name="connsiteY14" fmla="*/ 43976 h 82955"/>
                  <a:gd name="connsiteX15" fmla="*/ 18545 w 58634"/>
                  <a:gd name="connsiteY15" fmla="*/ 33673 h 82955"/>
                  <a:gd name="connsiteX16" fmla="*/ 18545 w 58634"/>
                  <a:gd name="connsiteY16" fmla="*/ 33673 h 82955"/>
                  <a:gd name="connsiteX17" fmla="*/ 19404 w 58634"/>
                  <a:gd name="connsiteY17" fmla="*/ 29895 h 82955"/>
                  <a:gd name="connsiteX18" fmla="*/ 19404 w 58634"/>
                  <a:gd name="connsiteY18" fmla="*/ 29895 h 82955"/>
                  <a:gd name="connsiteX19" fmla="*/ 19232 w 58634"/>
                  <a:gd name="connsiteY19" fmla="*/ 26117 h 82955"/>
                  <a:gd name="connsiteX20" fmla="*/ 19232 w 58634"/>
                  <a:gd name="connsiteY20" fmla="*/ 26117 h 82955"/>
                  <a:gd name="connsiteX21" fmla="*/ 17858 w 58634"/>
                  <a:gd name="connsiteY21" fmla="*/ 22855 h 82955"/>
                  <a:gd name="connsiteX22" fmla="*/ 17858 w 58634"/>
                  <a:gd name="connsiteY22" fmla="*/ 22855 h 82955"/>
                  <a:gd name="connsiteX23" fmla="*/ 23697 w 58634"/>
                  <a:gd name="connsiteY23" fmla="*/ 12036 h 82955"/>
                  <a:gd name="connsiteX24" fmla="*/ 23697 w 58634"/>
                  <a:gd name="connsiteY24" fmla="*/ 12036 h 82955"/>
                  <a:gd name="connsiteX25" fmla="*/ 26959 w 58634"/>
                  <a:gd name="connsiteY25" fmla="*/ 9117 h 82955"/>
                  <a:gd name="connsiteX26" fmla="*/ 26959 w 58634"/>
                  <a:gd name="connsiteY26" fmla="*/ 9117 h 82955"/>
                  <a:gd name="connsiteX27" fmla="*/ 30565 w 58634"/>
                  <a:gd name="connsiteY27" fmla="*/ 13067 h 82955"/>
                  <a:gd name="connsiteX28" fmla="*/ 30565 w 58634"/>
                  <a:gd name="connsiteY28" fmla="*/ 13067 h 82955"/>
                  <a:gd name="connsiteX29" fmla="*/ 31939 w 58634"/>
                  <a:gd name="connsiteY29" fmla="*/ 13410 h 82955"/>
                  <a:gd name="connsiteX30" fmla="*/ 31939 w 58634"/>
                  <a:gd name="connsiteY30" fmla="*/ 13410 h 82955"/>
                  <a:gd name="connsiteX31" fmla="*/ 37091 w 58634"/>
                  <a:gd name="connsiteY31" fmla="*/ 10834 h 82955"/>
                  <a:gd name="connsiteX32" fmla="*/ 37091 w 58634"/>
                  <a:gd name="connsiteY32" fmla="*/ 10834 h 82955"/>
                  <a:gd name="connsiteX33" fmla="*/ 46363 w 58634"/>
                  <a:gd name="connsiteY33" fmla="*/ 2936 h 82955"/>
                  <a:gd name="connsiteX34" fmla="*/ 46363 w 58634"/>
                  <a:gd name="connsiteY34" fmla="*/ 2936 h 82955"/>
                  <a:gd name="connsiteX35" fmla="*/ 50656 w 58634"/>
                  <a:gd name="connsiteY35" fmla="*/ 16 h 82955"/>
                  <a:gd name="connsiteX36" fmla="*/ 50656 w 58634"/>
                  <a:gd name="connsiteY36" fmla="*/ 16 h 82955"/>
                  <a:gd name="connsiteX37" fmla="*/ 54606 w 58634"/>
                  <a:gd name="connsiteY37" fmla="*/ 1734 h 82955"/>
                  <a:gd name="connsiteX38" fmla="*/ 54606 w 58634"/>
                  <a:gd name="connsiteY38" fmla="*/ 1734 h 82955"/>
                  <a:gd name="connsiteX39" fmla="*/ 58555 w 58634"/>
                  <a:gd name="connsiteY39" fmla="*/ 7744 h 82955"/>
                  <a:gd name="connsiteX40" fmla="*/ 58555 w 58634"/>
                  <a:gd name="connsiteY40" fmla="*/ 7744 h 82955"/>
                  <a:gd name="connsiteX41" fmla="*/ 58555 w 58634"/>
                  <a:gd name="connsiteY41" fmla="*/ 11178 h 82955"/>
                  <a:gd name="connsiteX42" fmla="*/ 58212 w 58634"/>
                  <a:gd name="connsiteY42" fmla="*/ 11006 h 82955"/>
                  <a:gd name="connsiteX43" fmla="*/ 53404 w 58634"/>
                  <a:gd name="connsiteY43" fmla="*/ 31440 h 82955"/>
                  <a:gd name="connsiteX44" fmla="*/ 53404 w 58634"/>
                  <a:gd name="connsiteY44" fmla="*/ 31440 h 82955"/>
                  <a:gd name="connsiteX45" fmla="*/ 49111 w 58634"/>
                  <a:gd name="connsiteY45" fmla="*/ 38652 h 82955"/>
                  <a:gd name="connsiteX46" fmla="*/ 49111 w 58634"/>
                  <a:gd name="connsiteY46" fmla="*/ 38652 h 82955"/>
                  <a:gd name="connsiteX47" fmla="*/ 41899 w 58634"/>
                  <a:gd name="connsiteY47" fmla="*/ 52218 h 82955"/>
                  <a:gd name="connsiteX48" fmla="*/ 41899 w 58634"/>
                  <a:gd name="connsiteY48" fmla="*/ 52218 h 82955"/>
                  <a:gd name="connsiteX49" fmla="*/ 26959 w 58634"/>
                  <a:gd name="connsiteY49" fmla="*/ 75056 h 82955"/>
                  <a:gd name="connsiteX50" fmla="*/ 26959 w 58634"/>
                  <a:gd name="connsiteY50" fmla="*/ 75056 h 82955"/>
                  <a:gd name="connsiteX51" fmla="*/ 21121 w 58634"/>
                  <a:gd name="connsiteY51" fmla="*/ 78662 h 82955"/>
                  <a:gd name="connsiteX52" fmla="*/ 21121 w 58634"/>
                  <a:gd name="connsiteY52" fmla="*/ 78662 h 82955"/>
                  <a:gd name="connsiteX53" fmla="*/ 16828 w 58634"/>
                  <a:gd name="connsiteY53" fmla="*/ 77288 h 82955"/>
                  <a:gd name="connsiteX54" fmla="*/ 16828 w 58634"/>
                  <a:gd name="connsiteY54" fmla="*/ 77288 h 82955"/>
                  <a:gd name="connsiteX55" fmla="*/ 16485 w 58634"/>
                  <a:gd name="connsiteY55" fmla="*/ 77460 h 82955"/>
                  <a:gd name="connsiteX56" fmla="*/ 16485 w 58634"/>
                  <a:gd name="connsiteY56" fmla="*/ 77460 h 82955"/>
                  <a:gd name="connsiteX57" fmla="*/ 14424 w 58634"/>
                  <a:gd name="connsiteY57" fmla="*/ 78834 h 82955"/>
                  <a:gd name="connsiteX58" fmla="*/ 14424 w 58634"/>
                  <a:gd name="connsiteY58" fmla="*/ 78834 h 82955"/>
                  <a:gd name="connsiteX59" fmla="*/ 9788 w 58634"/>
                  <a:gd name="connsiteY59" fmla="*/ 82097 h 82955"/>
                  <a:gd name="connsiteX60" fmla="*/ 9788 w 58634"/>
                  <a:gd name="connsiteY60" fmla="*/ 82097 h 82955"/>
                  <a:gd name="connsiteX61" fmla="*/ 8242 w 58634"/>
                  <a:gd name="connsiteY61" fmla="*/ 82955 h 82955"/>
                  <a:gd name="connsiteX62" fmla="*/ 7384 w 58634"/>
                  <a:gd name="connsiteY62" fmla="*/ 82612 h 82955"/>
                  <a:gd name="connsiteX63" fmla="*/ 7384 w 58634"/>
                  <a:gd name="connsiteY63" fmla="*/ 82612 h 82955"/>
                  <a:gd name="connsiteX64" fmla="*/ 8414 w 58634"/>
                  <a:gd name="connsiteY64" fmla="*/ 80379 h 82955"/>
                  <a:gd name="connsiteX65" fmla="*/ 10131 w 58634"/>
                  <a:gd name="connsiteY65" fmla="*/ 78662 h 82955"/>
                  <a:gd name="connsiteX66" fmla="*/ 8414 w 58634"/>
                  <a:gd name="connsiteY66" fmla="*/ 80379 h 82955"/>
                  <a:gd name="connsiteX67" fmla="*/ 8414 w 58634"/>
                  <a:gd name="connsiteY67" fmla="*/ 80379 h 82955"/>
                  <a:gd name="connsiteX68" fmla="*/ 5495 w 58634"/>
                  <a:gd name="connsiteY68" fmla="*/ 76773 h 82955"/>
                  <a:gd name="connsiteX69" fmla="*/ 7899 w 58634"/>
                  <a:gd name="connsiteY69" fmla="*/ 77804 h 82955"/>
                  <a:gd name="connsiteX70" fmla="*/ 7899 w 58634"/>
                  <a:gd name="connsiteY70" fmla="*/ 77804 h 82955"/>
                  <a:gd name="connsiteX71" fmla="*/ 16485 w 58634"/>
                  <a:gd name="connsiteY71" fmla="*/ 72480 h 82955"/>
                  <a:gd name="connsiteX72" fmla="*/ 16485 w 58634"/>
                  <a:gd name="connsiteY72" fmla="*/ 72480 h 82955"/>
                  <a:gd name="connsiteX73" fmla="*/ 18202 w 58634"/>
                  <a:gd name="connsiteY73" fmla="*/ 72996 h 82955"/>
                  <a:gd name="connsiteX74" fmla="*/ 18202 w 58634"/>
                  <a:gd name="connsiteY74" fmla="*/ 72996 h 82955"/>
                  <a:gd name="connsiteX75" fmla="*/ 20949 w 58634"/>
                  <a:gd name="connsiteY75" fmla="*/ 74026 h 82955"/>
                  <a:gd name="connsiteX76" fmla="*/ 20949 w 58634"/>
                  <a:gd name="connsiteY76" fmla="*/ 74026 h 82955"/>
                  <a:gd name="connsiteX77" fmla="*/ 22495 w 58634"/>
                  <a:gd name="connsiteY77" fmla="*/ 72824 h 82955"/>
                  <a:gd name="connsiteX78" fmla="*/ 22495 w 58634"/>
                  <a:gd name="connsiteY78" fmla="*/ 72824 h 82955"/>
                  <a:gd name="connsiteX79" fmla="*/ 37606 w 58634"/>
                  <a:gd name="connsiteY79" fmla="*/ 49642 h 82955"/>
                  <a:gd name="connsiteX80" fmla="*/ 37606 w 58634"/>
                  <a:gd name="connsiteY80" fmla="*/ 49642 h 82955"/>
                  <a:gd name="connsiteX81" fmla="*/ 45333 w 58634"/>
                  <a:gd name="connsiteY81" fmla="*/ 35218 h 82955"/>
                  <a:gd name="connsiteX82" fmla="*/ 45333 w 58634"/>
                  <a:gd name="connsiteY82" fmla="*/ 35218 h 82955"/>
                  <a:gd name="connsiteX83" fmla="*/ 48596 w 58634"/>
                  <a:gd name="connsiteY83" fmla="*/ 29551 h 82955"/>
                  <a:gd name="connsiteX84" fmla="*/ 48596 w 58634"/>
                  <a:gd name="connsiteY84" fmla="*/ 29551 h 82955"/>
                  <a:gd name="connsiteX85" fmla="*/ 53232 w 58634"/>
                  <a:gd name="connsiteY85" fmla="*/ 7915 h 82955"/>
                  <a:gd name="connsiteX86" fmla="*/ 53232 w 58634"/>
                  <a:gd name="connsiteY86" fmla="*/ 7915 h 82955"/>
                  <a:gd name="connsiteX87" fmla="*/ 53232 w 58634"/>
                  <a:gd name="connsiteY87" fmla="*/ 7915 h 82955"/>
                  <a:gd name="connsiteX88" fmla="*/ 53232 w 58634"/>
                  <a:gd name="connsiteY88" fmla="*/ 7744 h 82955"/>
                  <a:gd name="connsiteX89" fmla="*/ 53232 w 58634"/>
                  <a:gd name="connsiteY89" fmla="*/ 7744 h 82955"/>
                  <a:gd name="connsiteX90" fmla="*/ 53232 w 58634"/>
                  <a:gd name="connsiteY90" fmla="*/ 7744 h 82955"/>
                  <a:gd name="connsiteX91" fmla="*/ 53232 w 58634"/>
                  <a:gd name="connsiteY91" fmla="*/ 7744 h 82955"/>
                  <a:gd name="connsiteX92" fmla="*/ 53232 w 58634"/>
                  <a:gd name="connsiteY92" fmla="*/ 7744 h 82955"/>
                  <a:gd name="connsiteX93" fmla="*/ 53232 w 58634"/>
                  <a:gd name="connsiteY93" fmla="*/ 6713 h 82955"/>
                  <a:gd name="connsiteX94" fmla="*/ 53232 w 58634"/>
                  <a:gd name="connsiteY94" fmla="*/ 6713 h 82955"/>
                  <a:gd name="connsiteX95" fmla="*/ 51515 w 58634"/>
                  <a:gd name="connsiteY95" fmla="*/ 5683 h 82955"/>
                  <a:gd name="connsiteX96" fmla="*/ 51515 w 58634"/>
                  <a:gd name="connsiteY96" fmla="*/ 5683 h 82955"/>
                  <a:gd name="connsiteX97" fmla="*/ 50485 w 58634"/>
                  <a:gd name="connsiteY97" fmla="*/ 4996 h 82955"/>
                  <a:gd name="connsiteX98" fmla="*/ 50485 w 58634"/>
                  <a:gd name="connsiteY98" fmla="*/ 4996 h 82955"/>
                  <a:gd name="connsiteX99" fmla="*/ 40010 w 58634"/>
                  <a:gd name="connsiteY99" fmla="*/ 14612 h 82955"/>
                  <a:gd name="connsiteX100" fmla="*/ 40010 w 58634"/>
                  <a:gd name="connsiteY100" fmla="*/ 14612 h 82955"/>
                  <a:gd name="connsiteX101" fmla="*/ 31767 w 58634"/>
                  <a:gd name="connsiteY101" fmla="*/ 18390 h 82955"/>
                  <a:gd name="connsiteX102" fmla="*/ 31767 w 58634"/>
                  <a:gd name="connsiteY102" fmla="*/ 18390 h 82955"/>
                  <a:gd name="connsiteX103" fmla="*/ 26616 w 58634"/>
                  <a:gd name="connsiteY103" fmla="*/ 16158 h 82955"/>
                  <a:gd name="connsiteX104" fmla="*/ 26616 w 58634"/>
                  <a:gd name="connsiteY104" fmla="*/ 16158 h 82955"/>
                  <a:gd name="connsiteX105" fmla="*/ 22667 w 58634"/>
                  <a:gd name="connsiteY105" fmla="*/ 22855 h 82955"/>
                  <a:gd name="connsiteX106" fmla="*/ 22667 w 58634"/>
                  <a:gd name="connsiteY106" fmla="*/ 22855 h 82955"/>
                  <a:gd name="connsiteX107" fmla="*/ 22323 w 58634"/>
                  <a:gd name="connsiteY107" fmla="*/ 22855 h 82955"/>
                  <a:gd name="connsiteX108" fmla="*/ 23010 w 58634"/>
                  <a:gd name="connsiteY108" fmla="*/ 23713 h 82955"/>
                  <a:gd name="connsiteX109" fmla="*/ 24040 w 58634"/>
                  <a:gd name="connsiteY109" fmla="*/ 30067 h 82955"/>
                  <a:gd name="connsiteX110" fmla="*/ 24040 w 58634"/>
                  <a:gd name="connsiteY110" fmla="*/ 30067 h 82955"/>
                  <a:gd name="connsiteX111" fmla="*/ 21293 w 58634"/>
                  <a:gd name="connsiteY111" fmla="*/ 37622 h 82955"/>
                  <a:gd name="connsiteX112" fmla="*/ 21293 w 58634"/>
                  <a:gd name="connsiteY112" fmla="*/ 37622 h 82955"/>
                  <a:gd name="connsiteX113" fmla="*/ 16485 w 58634"/>
                  <a:gd name="connsiteY113" fmla="*/ 41743 h 82955"/>
                  <a:gd name="connsiteX114" fmla="*/ 16485 w 58634"/>
                  <a:gd name="connsiteY114" fmla="*/ 41743 h 82955"/>
                  <a:gd name="connsiteX115" fmla="*/ 14252 w 58634"/>
                  <a:gd name="connsiteY115" fmla="*/ 43976 h 82955"/>
                  <a:gd name="connsiteX116" fmla="*/ 14252 w 58634"/>
                  <a:gd name="connsiteY116" fmla="*/ 43976 h 82955"/>
                  <a:gd name="connsiteX117" fmla="*/ 14424 w 58634"/>
                  <a:gd name="connsiteY117" fmla="*/ 44319 h 82955"/>
                  <a:gd name="connsiteX118" fmla="*/ 14424 w 58634"/>
                  <a:gd name="connsiteY118" fmla="*/ 44834 h 82955"/>
                  <a:gd name="connsiteX119" fmla="*/ 15626 w 58634"/>
                  <a:gd name="connsiteY119" fmla="*/ 50673 h 82955"/>
                  <a:gd name="connsiteX120" fmla="*/ 15626 w 58634"/>
                  <a:gd name="connsiteY120" fmla="*/ 50673 h 82955"/>
                  <a:gd name="connsiteX121" fmla="*/ 13222 w 58634"/>
                  <a:gd name="connsiteY121" fmla="*/ 54622 h 82955"/>
                  <a:gd name="connsiteX122" fmla="*/ 13222 w 58634"/>
                  <a:gd name="connsiteY122" fmla="*/ 54622 h 82955"/>
                  <a:gd name="connsiteX123" fmla="*/ 8071 w 58634"/>
                  <a:gd name="connsiteY123" fmla="*/ 56167 h 82955"/>
                  <a:gd name="connsiteX124" fmla="*/ 8071 w 58634"/>
                  <a:gd name="connsiteY124" fmla="*/ 56167 h 82955"/>
                  <a:gd name="connsiteX125" fmla="*/ 5838 w 58634"/>
                  <a:gd name="connsiteY125" fmla="*/ 64753 h 82955"/>
                  <a:gd name="connsiteX126" fmla="*/ 5838 w 58634"/>
                  <a:gd name="connsiteY126" fmla="*/ 64753 h 82955"/>
                  <a:gd name="connsiteX127" fmla="*/ 6010 w 58634"/>
                  <a:gd name="connsiteY127" fmla="*/ 65268 h 82955"/>
                  <a:gd name="connsiteX128" fmla="*/ 5495 w 58634"/>
                  <a:gd name="connsiteY128" fmla="*/ 66299 h 82955"/>
                  <a:gd name="connsiteX129" fmla="*/ 4808 w 58634"/>
                  <a:gd name="connsiteY129" fmla="*/ 71965 h 82955"/>
                  <a:gd name="connsiteX130" fmla="*/ 4808 w 58634"/>
                  <a:gd name="connsiteY130" fmla="*/ 71965 h 82955"/>
                  <a:gd name="connsiteX131" fmla="*/ 5152 w 58634"/>
                  <a:gd name="connsiteY131" fmla="*/ 76430 h 82955"/>
                  <a:gd name="connsiteX132" fmla="*/ 5152 w 58634"/>
                  <a:gd name="connsiteY132" fmla="*/ 76430 h 82955"/>
                  <a:gd name="connsiteX133" fmla="*/ 4636 w 58634"/>
                  <a:gd name="connsiteY133" fmla="*/ 76602 h 82955"/>
                  <a:gd name="connsiteX134" fmla="*/ 5495 w 58634"/>
                  <a:gd name="connsiteY134" fmla="*/ 76773 h 82955"/>
                  <a:gd name="connsiteX135" fmla="*/ 5495 w 58634"/>
                  <a:gd name="connsiteY135" fmla="*/ 76773 h 82955"/>
                  <a:gd name="connsiteX136" fmla="*/ 58383 w 58634"/>
                  <a:gd name="connsiteY136" fmla="*/ 8259 h 82955"/>
                  <a:gd name="connsiteX137" fmla="*/ 58383 w 58634"/>
                  <a:gd name="connsiteY137" fmla="*/ 8087 h 82955"/>
                  <a:gd name="connsiteX138" fmla="*/ 58383 w 58634"/>
                  <a:gd name="connsiteY138" fmla="*/ 8087 h 82955"/>
                  <a:gd name="connsiteX139" fmla="*/ 58383 w 58634"/>
                  <a:gd name="connsiteY139" fmla="*/ 8087 h 82955"/>
                  <a:gd name="connsiteX140" fmla="*/ 58383 w 58634"/>
                  <a:gd name="connsiteY140" fmla="*/ 8087 h 82955"/>
                  <a:gd name="connsiteX141" fmla="*/ 58383 w 58634"/>
                  <a:gd name="connsiteY141" fmla="*/ 8259 h 82955"/>
                  <a:gd name="connsiteX142" fmla="*/ 58383 w 58634"/>
                  <a:gd name="connsiteY142" fmla="*/ 8259 h 82955"/>
                  <a:gd name="connsiteX143" fmla="*/ 58383 w 58634"/>
                  <a:gd name="connsiteY143" fmla="*/ 7400 h 82955"/>
                  <a:gd name="connsiteX144" fmla="*/ 58040 w 58634"/>
                  <a:gd name="connsiteY144" fmla="*/ 6542 h 82955"/>
                  <a:gd name="connsiteX145" fmla="*/ 58040 w 58634"/>
                  <a:gd name="connsiteY145" fmla="*/ 6542 h 82955"/>
                  <a:gd name="connsiteX146" fmla="*/ 58383 w 58634"/>
                  <a:gd name="connsiteY146" fmla="*/ 7400 h 82955"/>
                  <a:gd name="connsiteX147" fmla="*/ 58383 w 58634"/>
                  <a:gd name="connsiteY147" fmla="*/ 7400 h 8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58634" h="82955">
                    <a:moveTo>
                      <a:pt x="7384" y="82612"/>
                    </a:moveTo>
                    <a:cubicBezTo>
                      <a:pt x="5838" y="82440"/>
                      <a:pt x="3091" y="82097"/>
                      <a:pt x="1717" y="79521"/>
                    </a:cubicBezTo>
                    <a:lnTo>
                      <a:pt x="1717" y="79521"/>
                    </a:lnTo>
                    <a:cubicBezTo>
                      <a:pt x="-172" y="77117"/>
                      <a:pt x="344" y="74884"/>
                      <a:pt x="0" y="71794"/>
                    </a:cubicBezTo>
                    <a:lnTo>
                      <a:pt x="0" y="71794"/>
                    </a:lnTo>
                    <a:cubicBezTo>
                      <a:pt x="0" y="69218"/>
                      <a:pt x="172" y="66642"/>
                      <a:pt x="859" y="64753"/>
                    </a:cubicBezTo>
                    <a:lnTo>
                      <a:pt x="859" y="64753"/>
                    </a:lnTo>
                    <a:cubicBezTo>
                      <a:pt x="859" y="60460"/>
                      <a:pt x="2232" y="56683"/>
                      <a:pt x="4121" y="53248"/>
                    </a:cubicBezTo>
                    <a:lnTo>
                      <a:pt x="4121" y="53248"/>
                    </a:lnTo>
                    <a:cubicBezTo>
                      <a:pt x="7384" y="50157"/>
                      <a:pt x="9788" y="51016"/>
                      <a:pt x="10818" y="50329"/>
                    </a:cubicBezTo>
                    <a:lnTo>
                      <a:pt x="10818" y="50329"/>
                    </a:lnTo>
                    <a:cubicBezTo>
                      <a:pt x="10646" y="49642"/>
                      <a:pt x="9960" y="47582"/>
                      <a:pt x="9788" y="45178"/>
                    </a:cubicBezTo>
                    <a:lnTo>
                      <a:pt x="9788" y="45178"/>
                    </a:lnTo>
                    <a:cubicBezTo>
                      <a:pt x="9616" y="44663"/>
                      <a:pt x="9616" y="44319"/>
                      <a:pt x="9616" y="43976"/>
                    </a:cubicBezTo>
                    <a:lnTo>
                      <a:pt x="9616" y="43976"/>
                    </a:lnTo>
                    <a:cubicBezTo>
                      <a:pt x="10303" y="38652"/>
                      <a:pt x="16141" y="36420"/>
                      <a:pt x="18545" y="33673"/>
                    </a:cubicBezTo>
                    <a:lnTo>
                      <a:pt x="18545" y="33673"/>
                    </a:lnTo>
                    <a:cubicBezTo>
                      <a:pt x="18545" y="33673"/>
                      <a:pt x="19404" y="32299"/>
                      <a:pt x="19404" y="29895"/>
                    </a:cubicBezTo>
                    <a:lnTo>
                      <a:pt x="19404" y="29895"/>
                    </a:lnTo>
                    <a:cubicBezTo>
                      <a:pt x="19404" y="28178"/>
                      <a:pt x="19060" y="26461"/>
                      <a:pt x="19232" y="26117"/>
                    </a:cubicBezTo>
                    <a:lnTo>
                      <a:pt x="19232" y="26117"/>
                    </a:lnTo>
                    <a:cubicBezTo>
                      <a:pt x="18202" y="25259"/>
                      <a:pt x="17858" y="23885"/>
                      <a:pt x="17858" y="22855"/>
                    </a:cubicBezTo>
                    <a:lnTo>
                      <a:pt x="17858" y="22855"/>
                    </a:lnTo>
                    <a:cubicBezTo>
                      <a:pt x="18202" y="18046"/>
                      <a:pt x="23182" y="13410"/>
                      <a:pt x="23697" y="12036"/>
                    </a:cubicBezTo>
                    <a:lnTo>
                      <a:pt x="23697" y="12036"/>
                    </a:lnTo>
                    <a:cubicBezTo>
                      <a:pt x="24384" y="11006"/>
                      <a:pt x="24040" y="9804"/>
                      <a:pt x="26959" y="9117"/>
                    </a:cubicBezTo>
                    <a:lnTo>
                      <a:pt x="26959" y="9117"/>
                    </a:lnTo>
                    <a:cubicBezTo>
                      <a:pt x="31081" y="10663"/>
                      <a:pt x="29363" y="11865"/>
                      <a:pt x="30565" y="13067"/>
                    </a:cubicBezTo>
                    <a:lnTo>
                      <a:pt x="30565" y="13067"/>
                    </a:lnTo>
                    <a:cubicBezTo>
                      <a:pt x="30565" y="13067"/>
                      <a:pt x="30909" y="13410"/>
                      <a:pt x="31939" y="13410"/>
                    </a:cubicBezTo>
                    <a:lnTo>
                      <a:pt x="31939" y="13410"/>
                    </a:lnTo>
                    <a:cubicBezTo>
                      <a:pt x="33141" y="13410"/>
                      <a:pt x="35030" y="12723"/>
                      <a:pt x="37091" y="10834"/>
                    </a:cubicBezTo>
                    <a:lnTo>
                      <a:pt x="37091" y="10834"/>
                    </a:lnTo>
                    <a:cubicBezTo>
                      <a:pt x="42586" y="6885"/>
                      <a:pt x="45677" y="5511"/>
                      <a:pt x="46363" y="2936"/>
                    </a:cubicBezTo>
                    <a:lnTo>
                      <a:pt x="46363" y="2936"/>
                    </a:lnTo>
                    <a:cubicBezTo>
                      <a:pt x="47050" y="1047"/>
                      <a:pt x="48939" y="-155"/>
                      <a:pt x="50656" y="16"/>
                    </a:cubicBezTo>
                    <a:lnTo>
                      <a:pt x="50656" y="16"/>
                    </a:lnTo>
                    <a:cubicBezTo>
                      <a:pt x="52889" y="16"/>
                      <a:pt x="54262" y="1218"/>
                      <a:pt x="54606" y="1734"/>
                    </a:cubicBezTo>
                    <a:lnTo>
                      <a:pt x="54606" y="1734"/>
                    </a:lnTo>
                    <a:cubicBezTo>
                      <a:pt x="57010" y="2249"/>
                      <a:pt x="59070" y="5511"/>
                      <a:pt x="58555" y="7744"/>
                    </a:cubicBezTo>
                    <a:lnTo>
                      <a:pt x="58555" y="7744"/>
                    </a:lnTo>
                    <a:lnTo>
                      <a:pt x="58555" y="11178"/>
                    </a:lnTo>
                    <a:lnTo>
                      <a:pt x="58212" y="11006"/>
                    </a:lnTo>
                    <a:cubicBezTo>
                      <a:pt x="57353" y="17531"/>
                      <a:pt x="54606" y="28693"/>
                      <a:pt x="53404" y="31440"/>
                    </a:cubicBezTo>
                    <a:lnTo>
                      <a:pt x="53404" y="31440"/>
                    </a:lnTo>
                    <a:cubicBezTo>
                      <a:pt x="52373" y="35046"/>
                      <a:pt x="51515" y="36420"/>
                      <a:pt x="49111" y="38652"/>
                    </a:cubicBezTo>
                    <a:lnTo>
                      <a:pt x="49111" y="38652"/>
                    </a:lnTo>
                    <a:cubicBezTo>
                      <a:pt x="46020" y="41743"/>
                      <a:pt x="44818" y="47753"/>
                      <a:pt x="41899" y="52218"/>
                    </a:cubicBezTo>
                    <a:lnTo>
                      <a:pt x="41899" y="52218"/>
                    </a:lnTo>
                    <a:cubicBezTo>
                      <a:pt x="39495" y="55996"/>
                      <a:pt x="27990" y="72824"/>
                      <a:pt x="26959" y="75056"/>
                    </a:cubicBezTo>
                    <a:lnTo>
                      <a:pt x="26959" y="75056"/>
                    </a:lnTo>
                    <a:cubicBezTo>
                      <a:pt x="25414" y="77288"/>
                      <a:pt x="23353" y="78662"/>
                      <a:pt x="21121" y="78662"/>
                    </a:cubicBezTo>
                    <a:lnTo>
                      <a:pt x="21121" y="78662"/>
                    </a:lnTo>
                    <a:cubicBezTo>
                      <a:pt x="19404" y="78662"/>
                      <a:pt x="18202" y="78147"/>
                      <a:pt x="16828" y="77288"/>
                    </a:cubicBezTo>
                    <a:lnTo>
                      <a:pt x="16828" y="77288"/>
                    </a:lnTo>
                    <a:cubicBezTo>
                      <a:pt x="16828" y="77288"/>
                      <a:pt x="16656" y="77288"/>
                      <a:pt x="16485" y="77460"/>
                    </a:cubicBezTo>
                    <a:lnTo>
                      <a:pt x="16485" y="77460"/>
                    </a:lnTo>
                    <a:cubicBezTo>
                      <a:pt x="15970" y="77804"/>
                      <a:pt x="15283" y="78319"/>
                      <a:pt x="14424" y="78834"/>
                    </a:cubicBezTo>
                    <a:lnTo>
                      <a:pt x="14424" y="78834"/>
                    </a:lnTo>
                    <a:cubicBezTo>
                      <a:pt x="12879" y="80036"/>
                      <a:pt x="11333" y="81238"/>
                      <a:pt x="9788" y="82097"/>
                    </a:cubicBezTo>
                    <a:lnTo>
                      <a:pt x="9788" y="82097"/>
                    </a:lnTo>
                    <a:lnTo>
                      <a:pt x="8242" y="82955"/>
                    </a:lnTo>
                    <a:lnTo>
                      <a:pt x="7384" y="82612"/>
                    </a:lnTo>
                    <a:lnTo>
                      <a:pt x="7384" y="82612"/>
                    </a:lnTo>
                    <a:close/>
                    <a:moveTo>
                      <a:pt x="8414" y="80379"/>
                    </a:moveTo>
                    <a:lnTo>
                      <a:pt x="10131" y="78662"/>
                    </a:lnTo>
                    <a:lnTo>
                      <a:pt x="8414" y="80379"/>
                    </a:lnTo>
                    <a:lnTo>
                      <a:pt x="8414" y="80379"/>
                    </a:lnTo>
                    <a:close/>
                    <a:moveTo>
                      <a:pt x="5495" y="76773"/>
                    </a:moveTo>
                    <a:cubicBezTo>
                      <a:pt x="5495" y="77288"/>
                      <a:pt x="7040" y="77804"/>
                      <a:pt x="7899" y="77804"/>
                    </a:cubicBezTo>
                    <a:lnTo>
                      <a:pt x="7899" y="77804"/>
                    </a:lnTo>
                    <a:cubicBezTo>
                      <a:pt x="9788" y="76602"/>
                      <a:pt x="12879" y="72996"/>
                      <a:pt x="16485" y="72480"/>
                    </a:cubicBezTo>
                    <a:lnTo>
                      <a:pt x="16485" y="72480"/>
                    </a:lnTo>
                    <a:cubicBezTo>
                      <a:pt x="17000" y="72480"/>
                      <a:pt x="18202" y="72824"/>
                      <a:pt x="18202" y="72996"/>
                    </a:cubicBezTo>
                    <a:lnTo>
                      <a:pt x="18202" y="72996"/>
                    </a:lnTo>
                    <a:cubicBezTo>
                      <a:pt x="19404" y="73682"/>
                      <a:pt x="20434" y="74026"/>
                      <a:pt x="20949" y="74026"/>
                    </a:cubicBezTo>
                    <a:lnTo>
                      <a:pt x="20949" y="74026"/>
                    </a:lnTo>
                    <a:cubicBezTo>
                      <a:pt x="21293" y="74026"/>
                      <a:pt x="21636" y="74026"/>
                      <a:pt x="22495" y="72824"/>
                    </a:cubicBezTo>
                    <a:lnTo>
                      <a:pt x="22495" y="72824"/>
                    </a:lnTo>
                    <a:cubicBezTo>
                      <a:pt x="24040" y="69733"/>
                      <a:pt x="35202" y="53592"/>
                      <a:pt x="37606" y="49642"/>
                    </a:cubicBezTo>
                    <a:lnTo>
                      <a:pt x="37606" y="49642"/>
                    </a:lnTo>
                    <a:cubicBezTo>
                      <a:pt x="39838" y="46551"/>
                      <a:pt x="41040" y="39854"/>
                      <a:pt x="45333" y="35218"/>
                    </a:cubicBezTo>
                    <a:lnTo>
                      <a:pt x="45333" y="35218"/>
                    </a:lnTo>
                    <a:cubicBezTo>
                      <a:pt x="47909" y="32471"/>
                      <a:pt x="47050" y="33844"/>
                      <a:pt x="48596" y="29551"/>
                    </a:cubicBezTo>
                    <a:lnTo>
                      <a:pt x="48596" y="29551"/>
                    </a:lnTo>
                    <a:cubicBezTo>
                      <a:pt x="49454" y="28006"/>
                      <a:pt x="53232" y="11350"/>
                      <a:pt x="53232" y="7915"/>
                    </a:cubicBezTo>
                    <a:lnTo>
                      <a:pt x="53232" y="7915"/>
                    </a:lnTo>
                    <a:lnTo>
                      <a:pt x="53232" y="7915"/>
                    </a:lnTo>
                    <a:lnTo>
                      <a:pt x="53232" y="7744"/>
                    </a:lnTo>
                    <a:lnTo>
                      <a:pt x="53232" y="7744"/>
                    </a:lnTo>
                    <a:cubicBezTo>
                      <a:pt x="53232" y="7744"/>
                      <a:pt x="53232" y="7744"/>
                      <a:pt x="53232" y="7744"/>
                    </a:cubicBezTo>
                    <a:lnTo>
                      <a:pt x="53232" y="7744"/>
                    </a:lnTo>
                    <a:lnTo>
                      <a:pt x="53232" y="7744"/>
                    </a:lnTo>
                    <a:cubicBezTo>
                      <a:pt x="53232" y="7228"/>
                      <a:pt x="53232" y="6885"/>
                      <a:pt x="53232" y="6713"/>
                    </a:cubicBezTo>
                    <a:lnTo>
                      <a:pt x="53232" y="6713"/>
                    </a:lnTo>
                    <a:cubicBezTo>
                      <a:pt x="53060" y="6713"/>
                      <a:pt x="52717" y="6370"/>
                      <a:pt x="51515" y="5683"/>
                    </a:cubicBezTo>
                    <a:lnTo>
                      <a:pt x="51515" y="5683"/>
                    </a:lnTo>
                    <a:cubicBezTo>
                      <a:pt x="51171" y="5340"/>
                      <a:pt x="50656" y="4996"/>
                      <a:pt x="50485" y="4996"/>
                    </a:cubicBezTo>
                    <a:lnTo>
                      <a:pt x="50485" y="4996"/>
                    </a:lnTo>
                    <a:cubicBezTo>
                      <a:pt x="48596" y="9976"/>
                      <a:pt x="44131" y="11350"/>
                      <a:pt x="40010" y="14612"/>
                    </a:cubicBezTo>
                    <a:lnTo>
                      <a:pt x="40010" y="14612"/>
                    </a:lnTo>
                    <a:cubicBezTo>
                      <a:pt x="37434" y="17188"/>
                      <a:pt x="34515" y="18390"/>
                      <a:pt x="31767" y="18390"/>
                    </a:cubicBezTo>
                    <a:lnTo>
                      <a:pt x="31767" y="18390"/>
                    </a:lnTo>
                    <a:cubicBezTo>
                      <a:pt x="29879" y="18390"/>
                      <a:pt x="27818" y="17703"/>
                      <a:pt x="26616" y="16158"/>
                    </a:cubicBezTo>
                    <a:lnTo>
                      <a:pt x="26616" y="16158"/>
                    </a:lnTo>
                    <a:cubicBezTo>
                      <a:pt x="24727" y="18733"/>
                      <a:pt x="22323" y="21996"/>
                      <a:pt x="22667" y="22855"/>
                    </a:cubicBezTo>
                    <a:lnTo>
                      <a:pt x="22667" y="22855"/>
                    </a:lnTo>
                    <a:lnTo>
                      <a:pt x="22323" y="22855"/>
                    </a:lnTo>
                    <a:lnTo>
                      <a:pt x="23010" y="23713"/>
                    </a:lnTo>
                    <a:cubicBezTo>
                      <a:pt x="23697" y="25602"/>
                      <a:pt x="24040" y="27834"/>
                      <a:pt x="24040" y="30067"/>
                    </a:cubicBezTo>
                    <a:lnTo>
                      <a:pt x="24040" y="30067"/>
                    </a:lnTo>
                    <a:cubicBezTo>
                      <a:pt x="23869" y="32986"/>
                      <a:pt x="23697" y="36248"/>
                      <a:pt x="21293" y="37622"/>
                    </a:cubicBezTo>
                    <a:lnTo>
                      <a:pt x="21293" y="37622"/>
                    </a:lnTo>
                    <a:cubicBezTo>
                      <a:pt x="19919" y="38996"/>
                      <a:pt x="18030" y="40370"/>
                      <a:pt x="16485" y="41743"/>
                    </a:cubicBezTo>
                    <a:lnTo>
                      <a:pt x="16485" y="41743"/>
                    </a:lnTo>
                    <a:cubicBezTo>
                      <a:pt x="15111" y="42774"/>
                      <a:pt x="14424" y="43632"/>
                      <a:pt x="14252" y="43976"/>
                    </a:cubicBezTo>
                    <a:lnTo>
                      <a:pt x="14252" y="43976"/>
                    </a:lnTo>
                    <a:lnTo>
                      <a:pt x="14424" y="44319"/>
                    </a:lnTo>
                    <a:lnTo>
                      <a:pt x="14424" y="44834"/>
                    </a:lnTo>
                    <a:cubicBezTo>
                      <a:pt x="14424" y="46723"/>
                      <a:pt x="15454" y="48269"/>
                      <a:pt x="15626" y="50673"/>
                    </a:cubicBezTo>
                    <a:lnTo>
                      <a:pt x="15626" y="50673"/>
                    </a:lnTo>
                    <a:cubicBezTo>
                      <a:pt x="15798" y="52046"/>
                      <a:pt x="14596" y="53935"/>
                      <a:pt x="13222" y="54622"/>
                    </a:cubicBezTo>
                    <a:lnTo>
                      <a:pt x="13222" y="54622"/>
                    </a:lnTo>
                    <a:cubicBezTo>
                      <a:pt x="9101" y="56339"/>
                      <a:pt x="9101" y="54965"/>
                      <a:pt x="8071" y="56167"/>
                    </a:cubicBezTo>
                    <a:lnTo>
                      <a:pt x="8071" y="56167"/>
                    </a:lnTo>
                    <a:cubicBezTo>
                      <a:pt x="7040" y="58228"/>
                      <a:pt x="5838" y="61662"/>
                      <a:pt x="5838" y="64753"/>
                    </a:cubicBezTo>
                    <a:lnTo>
                      <a:pt x="5838" y="64753"/>
                    </a:lnTo>
                    <a:lnTo>
                      <a:pt x="6010" y="65268"/>
                    </a:lnTo>
                    <a:lnTo>
                      <a:pt x="5495" y="66299"/>
                    </a:lnTo>
                    <a:cubicBezTo>
                      <a:pt x="5152" y="66642"/>
                      <a:pt x="4808" y="69561"/>
                      <a:pt x="4808" y="71965"/>
                    </a:cubicBezTo>
                    <a:lnTo>
                      <a:pt x="4808" y="71965"/>
                    </a:lnTo>
                    <a:cubicBezTo>
                      <a:pt x="4808" y="73854"/>
                      <a:pt x="4980" y="75743"/>
                      <a:pt x="5152" y="76430"/>
                    </a:cubicBezTo>
                    <a:lnTo>
                      <a:pt x="5152" y="76430"/>
                    </a:lnTo>
                    <a:lnTo>
                      <a:pt x="4636" y="76602"/>
                    </a:lnTo>
                    <a:lnTo>
                      <a:pt x="5495" y="76773"/>
                    </a:lnTo>
                    <a:lnTo>
                      <a:pt x="5495" y="76773"/>
                    </a:lnTo>
                    <a:close/>
                    <a:moveTo>
                      <a:pt x="58383" y="8259"/>
                    </a:moveTo>
                    <a:cubicBezTo>
                      <a:pt x="58383" y="8259"/>
                      <a:pt x="58383" y="8087"/>
                      <a:pt x="58383" y="8087"/>
                    </a:cubicBezTo>
                    <a:lnTo>
                      <a:pt x="58383" y="8087"/>
                    </a:lnTo>
                    <a:cubicBezTo>
                      <a:pt x="58383" y="8087"/>
                      <a:pt x="58383" y="8087"/>
                      <a:pt x="58383" y="8087"/>
                    </a:cubicBezTo>
                    <a:lnTo>
                      <a:pt x="58383" y="8087"/>
                    </a:lnTo>
                    <a:cubicBezTo>
                      <a:pt x="58555" y="8087"/>
                      <a:pt x="58555" y="8087"/>
                      <a:pt x="58383" y="8259"/>
                    </a:cubicBezTo>
                    <a:lnTo>
                      <a:pt x="58383" y="8259"/>
                    </a:lnTo>
                    <a:close/>
                    <a:moveTo>
                      <a:pt x="58383" y="7400"/>
                    </a:moveTo>
                    <a:cubicBezTo>
                      <a:pt x="58383" y="6885"/>
                      <a:pt x="58212" y="6713"/>
                      <a:pt x="58040" y="6542"/>
                    </a:cubicBezTo>
                    <a:lnTo>
                      <a:pt x="58040" y="6542"/>
                    </a:lnTo>
                    <a:cubicBezTo>
                      <a:pt x="58212" y="6713"/>
                      <a:pt x="58383" y="7057"/>
                      <a:pt x="58383" y="7400"/>
                    </a:cubicBezTo>
                    <a:lnTo>
                      <a:pt x="58383" y="74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5" name="图形 7">
              <a:extLst>
                <a:ext uri="{FF2B5EF4-FFF2-40B4-BE49-F238E27FC236}">
                  <a16:creationId xmlns:a16="http://schemas.microsoft.com/office/drawing/2014/main" xmlns="" id="{64F3CD40-2BB5-4947-B4AB-2934D26C388E}"/>
                </a:ext>
              </a:extLst>
            </p:cNvPr>
            <p:cNvGrpSpPr/>
            <p:nvPr/>
          </p:nvGrpSpPr>
          <p:grpSpPr>
            <a:xfrm>
              <a:off x="1639285" y="2210210"/>
              <a:ext cx="25773" cy="23525"/>
              <a:chOff x="1639285" y="2210210"/>
              <a:chExt cx="25773" cy="23525"/>
            </a:xfrm>
            <a:solidFill>
              <a:srgbClr val="B4B4B4"/>
            </a:solidFill>
          </p:grpSpPr>
          <p:sp>
            <p:nvSpPr>
              <p:cNvPr id="3533" name="任意多边形: 形状 3532">
                <a:extLst>
                  <a:ext uri="{FF2B5EF4-FFF2-40B4-BE49-F238E27FC236}">
                    <a16:creationId xmlns:a16="http://schemas.microsoft.com/office/drawing/2014/main" xmlns="" id="{B1D2131C-EF58-4B47-B952-900CEBC67B27}"/>
                  </a:ext>
                </a:extLst>
              </p:cNvPr>
              <p:cNvSpPr/>
              <p:nvPr/>
            </p:nvSpPr>
            <p:spPr>
              <a:xfrm>
                <a:off x="1641447" y="2212729"/>
                <a:ext cx="21014" cy="18601"/>
              </a:xfrm>
              <a:custGeom>
                <a:avLst/>
                <a:gdLst>
                  <a:gd name="connsiteX0" fmla="*/ 9188 w 21014"/>
                  <a:gd name="connsiteY0" fmla="*/ 18602 h 18601"/>
                  <a:gd name="connsiteX1" fmla="*/ 20521 w 21014"/>
                  <a:gd name="connsiteY1" fmla="*/ 9672 h 18601"/>
                  <a:gd name="connsiteX2" fmla="*/ 19148 w 21014"/>
                  <a:gd name="connsiteY2" fmla="*/ 2117 h 18601"/>
                  <a:gd name="connsiteX3" fmla="*/ 15370 w 21014"/>
                  <a:gd name="connsiteY3" fmla="*/ 915 h 18601"/>
                  <a:gd name="connsiteX4" fmla="*/ 1461 w 21014"/>
                  <a:gd name="connsiteY4" fmla="*/ 6066 h 18601"/>
                  <a:gd name="connsiteX5" fmla="*/ 1461 w 21014"/>
                  <a:gd name="connsiteY5" fmla="*/ 13622 h 18601"/>
                  <a:gd name="connsiteX6" fmla="*/ 9188 w 21014"/>
                  <a:gd name="connsiteY6" fmla="*/ 18602 h 18601"/>
                  <a:gd name="connsiteX7" fmla="*/ 9188 w 21014"/>
                  <a:gd name="connsiteY7" fmla="*/ 18602 h 1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4" h="18601">
                    <a:moveTo>
                      <a:pt x="9188" y="18602"/>
                    </a:moveTo>
                    <a:cubicBezTo>
                      <a:pt x="11764" y="17400"/>
                      <a:pt x="19319" y="12248"/>
                      <a:pt x="20521" y="9672"/>
                    </a:cubicBezTo>
                    <a:cubicBezTo>
                      <a:pt x="21723" y="8299"/>
                      <a:pt x="20521" y="4521"/>
                      <a:pt x="19148" y="2117"/>
                    </a:cubicBezTo>
                    <a:cubicBezTo>
                      <a:pt x="19148" y="-459"/>
                      <a:pt x="17946" y="-459"/>
                      <a:pt x="15370" y="915"/>
                    </a:cubicBezTo>
                    <a:cubicBezTo>
                      <a:pt x="12794" y="2117"/>
                      <a:pt x="5239" y="3491"/>
                      <a:pt x="1461" y="6066"/>
                    </a:cubicBezTo>
                    <a:cubicBezTo>
                      <a:pt x="-1115" y="7268"/>
                      <a:pt x="259" y="9844"/>
                      <a:pt x="1461" y="13622"/>
                    </a:cubicBezTo>
                    <a:cubicBezTo>
                      <a:pt x="4208" y="17400"/>
                      <a:pt x="9188" y="18602"/>
                      <a:pt x="9188" y="18602"/>
                    </a:cubicBezTo>
                    <a:lnTo>
                      <a:pt x="9188" y="186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4" name="任意多边形: 形状 3533">
                <a:extLst>
                  <a:ext uri="{FF2B5EF4-FFF2-40B4-BE49-F238E27FC236}">
                    <a16:creationId xmlns:a16="http://schemas.microsoft.com/office/drawing/2014/main" xmlns="" id="{28C7DBA7-12E0-417B-B878-756B23A2B03C}"/>
                  </a:ext>
                </a:extLst>
              </p:cNvPr>
              <p:cNvSpPr/>
              <p:nvPr/>
            </p:nvSpPr>
            <p:spPr>
              <a:xfrm>
                <a:off x="1639285" y="2210210"/>
                <a:ext cx="25773" cy="23525"/>
              </a:xfrm>
              <a:custGeom>
                <a:avLst/>
                <a:gdLst>
                  <a:gd name="connsiteX0" fmla="*/ 10834 w 25773"/>
                  <a:gd name="connsiteY0" fmla="*/ 23525 h 23525"/>
                  <a:gd name="connsiteX1" fmla="*/ 1562 w 25773"/>
                  <a:gd name="connsiteY1" fmla="*/ 16828 h 23525"/>
                  <a:gd name="connsiteX2" fmla="*/ 1562 w 25773"/>
                  <a:gd name="connsiteY2" fmla="*/ 16828 h 23525"/>
                  <a:gd name="connsiteX3" fmla="*/ 16 w 25773"/>
                  <a:gd name="connsiteY3" fmla="*/ 10646 h 23525"/>
                  <a:gd name="connsiteX4" fmla="*/ 16 w 25773"/>
                  <a:gd name="connsiteY4" fmla="*/ 10646 h 23525"/>
                  <a:gd name="connsiteX5" fmla="*/ 2592 w 25773"/>
                  <a:gd name="connsiteY5" fmla="*/ 6354 h 23525"/>
                  <a:gd name="connsiteX6" fmla="*/ 2592 w 25773"/>
                  <a:gd name="connsiteY6" fmla="*/ 6354 h 23525"/>
                  <a:gd name="connsiteX7" fmla="*/ 16673 w 25773"/>
                  <a:gd name="connsiteY7" fmla="*/ 1202 h 23525"/>
                  <a:gd name="connsiteX8" fmla="*/ 16673 w 25773"/>
                  <a:gd name="connsiteY8" fmla="*/ 1202 h 23525"/>
                  <a:gd name="connsiteX9" fmla="*/ 20279 w 25773"/>
                  <a:gd name="connsiteY9" fmla="*/ 0 h 23525"/>
                  <a:gd name="connsiteX10" fmla="*/ 20279 w 25773"/>
                  <a:gd name="connsiteY10" fmla="*/ 0 h 23525"/>
                  <a:gd name="connsiteX11" fmla="*/ 23885 w 25773"/>
                  <a:gd name="connsiteY11" fmla="*/ 3778 h 23525"/>
                  <a:gd name="connsiteX12" fmla="*/ 23885 w 25773"/>
                  <a:gd name="connsiteY12" fmla="*/ 3778 h 23525"/>
                  <a:gd name="connsiteX13" fmla="*/ 25774 w 25773"/>
                  <a:gd name="connsiteY13" fmla="*/ 10475 h 23525"/>
                  <a:gd name="connsiteX14" fmla="*/ 25774 w 25773"/>
                  <a:gd name="connsiteY14" fmla="*/ 10475 h 23525"/>
                  <a:gd name="connsiteX15" fmla="*/ 25087 w 25773"/>
                  <a:gd name="connsiteY15" fmla="*/ 13222 h 23525"/>
                  <a:gd name="connsiteX16" fmla="*/ 25087 w 25773"/>
                  <a:gd name="connsiteY16" fmla="*/ 13222 h 23525"/>
                  <a:gd name="connsiteX17" fmla="*/ 12723 w 25773"/>
                  <a:gd name="connsiteY17" fmla="*/ 23182 h 23525"/>
                  <a:gd name="connsiteX18" fmla="*/ 12723 w 25773"/>
                  <a:gd name="connsiteY18" fmla="*/ 23182 h 23525"/>
                  <a:gd name="connsiteX19" fmla="*/ 11865 w 25773"/>
                  <a:gd name="connsiteY19" fmla="*/ 23525 h 23525"/>
                  <a:gd name="connsiteX20" fmla="*/ 10834 w 25773"/>
                  <a:gd name="connsiteY20" fmla="*/ 23525 h 23525"/>
                  <a:gd name="connsiteX21" fmla="*/ 10834 w 25773"/>
                  <a:gd name="connsiteY21" fmla="*/ 23525 h 23525"/>
                  <a:gd name="connsiteX22" fmla="*/ 11350 w 25773"/>
                  <a:gd name="connsiteY22" fmla="*/ 21121 h 23525"/>
                  <a:gd name="connsiteX23" fmla="*/ 11865 w 25773"/>
                  <a:gd name="connsiteY23" fmla="*/ 18717 h 23525"/>
                  <a:gd name="connsiteX24" fmla="*/ 11350 w 25773"/>
                  <a:gd name="connsiteY24" fmla="*/ 21121 h 23525"/>
                  <a:gd name="connsiteX25" fmla="*/ 11350 w 25773"/>
                  <a:gd name="connsiteY25" fmla="*/ 21121 h 23525"/>
                  <a:gd name="connsiteX26" fmla="*/ 18733 w 25773"/>
                  <a:gd name="connsiteY26" fmla="*/ 5495 h 23525"/>
                  <a:gd name="connsiteX27" fmla="*/ 4824 w 25773"/>
                  <a:gd name="connsiteY27" fmla="*/ 10646 h 23525"/>
                  <a:gd name="connsiteX28" fmla="*/ 4824 w 25773"/>
                  <a:gd name="connsiteY28" fmla="*/ 10646 h 23525"/>
                  <a:gd name="connsiteX29" fmla="*/ 4653 w 25773"/>
                  <a:gd name="connsiteY29" fmla="*/ 10646 h 23525"/>
                  <a:gd name="connsiteX30" fmla="*/ 5683 w 25773"/>
                  <a:gd name="connsiteY30" fmla="*/ 14596 h 23525"/>
                  <a:gd name="connsiteX31" fmla="*/ 5683 w 25773"/>
                  <a:gd name="connsiteY31" fmla="*/ 14596 h 23525"/>
                  <a:gd name="connsiteX32" fmla="*/ 11006 w 25773"/>
                  <a:gd name="connsiteY32" fmla="*/ 18374 h 23525"/>
                  <a:gd name="connsiteX33" fmla="*/ 11006 w 25773"/>
                  <a:gd name="connsiteY33" fmla="*/ 18374 h 23525"/>
                  <a:gd name="connsiteX34" fmla="*/ 20794 w 25773"/>
                  <a:gd name="connsiteY34" fmla="*/ 10475 h 23525"/>
                  <a:gd name="connsiteX35" fmla="*/ 20794 w 25773"/>
                  <a:gd name="connsiteY35" fmla="*/ 10475 h 23525"/>
                  <a:gd name="connsiteX36" fmla="*/ 20622 w 25773"/>
                  <a:gd name="connsiteY36" fmla="*/ 10475 h 23525"/>
                  <a:gd name="connsiteX37" fmla="*/ 20794 w 25773"/>
                  <a:gd name="connsiteY37" fmla="*/ 10475 h 23525"/>
                  <a:gd name="connsiteX38" fmla="*/ 20622 w 25773"/>
                  <a:gd name="connsiteY38" fmla="*/ 10475 h 23525"/>
                  <a:gd name="connsiteX39" fmla="*/ 19077 w 25773"/>
                  <a:gd name="connsiteY39" fmla="*/ 5667 h 23525"/>
                  <a:gd name="connsiteX40" fmla="*/ 19077 w 25773"/>
                  <a:gd name="connsiteY40" fmla="*/ 5667 h 23525"/>
                  <a:gd name="connsiteX41" fmla="*/ 18905 w 25773"/>
                  <a:gd name="connsiteY41" fmla="*/ 5323 h 23525"/>
                  <a:gd name="connsiteX42" fmla="*/ 18733 w 25773"/>
                  <a:gd name="connsiteY42" fmla="*/ 5495 h 23525"/>
                  <a:gd name="connsiteX43" fmla="*/ 18733 w 25773"/>
                  <a:gd name="connsiteY43" fmla="*/ 5495 h 2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5773" h="23525">
                    <a:moveTo>
                      <a:pt x="10834" y="23525"/>
                    </a:moveTo>
                    <a:cubicBezTo>
                      <a:pt x="10663" y="23353"/>
                      <a:pt x="5168" y="22151"/>
                      <a:pt x="1562" y="16828"/>
                    </a:cubicBezTo>
                    <a:lnTo>
                      <a:pt x="1562" y="16828"/>
                    </a:lnTo>
                    <a:cubicBezTo>
                      <a:pt x="875" y="14596"/>
                      <a:pt x="16" y="12879"/>
                      <a:pt x="16" y="10646"/>
                    </a:cubicBezTo>
                    <a:lnTo>
                      <a:pt x="16" y="10646"/>
                    </a:lnTo>
                    <a:cubicBezTo>
                      <a:pt x="-155" y="8929"/>
                      <a:pt x="1047" y="6869"/>
                      <a:pt x="2592" y="6354"/>
                    </a:cubicBezTo>
                    <a:lnTo>
                      <a:pt x="2592" y="6354"/>
                    </a:lnTo>
                    <a:cubicBezTo>
                      <a:pt x="7057" y="3434"/>
                      <a:pt x="14956" y="2061"/>
                      <a:pt x="16673" y="1202"/>
                    </a:cubicBezTo>
                    <a:lnTo>
                      <a:pt x="16673" y="1202"/>
                    </a:lnTo>
                    <a:cubicBezTo>
                      <a:pt x="17875" y="515"/>
                      <a:pt x="18905" y="0"/>
                      <a:pt x="20279" y="0"/>
                    </a:cubicBezTo>
                    <a:lnTo>
                      <a:pt x="20279" y="0"/>
                    </a:lnTo>
                    <a:cubicBezTo>
                      <a:pt x="22511" y="0"/>
                      <a:pt x="23713" y="2232"/>
                      <a:pt x="23885" y="3778"/>
                    </a:cubicBezTo>
                    <a:lnTo>
                      <a:pt x="23885" y="3778"/>
                    </a:lnTo>
                    <a:cubicBezTo>
                      <a:pt x="24744" y="5667"/>
                      <a:pt x="25774" y="8071"/>
                      <a:pt x="25774" y="10475"/>
                    </a:cubicBezTo>
                    <a:lnTo>
                      <a:pt x="25774" y="10475"/>
                    </a:lnTo>
                    <a:cubicBezTo>
                      <a:pt x="25774" y="11505"/>
                      <a:pt x="25602" y="12707"/>
                      <a:pt x="25087" y="13222"/>
                    </a:cubicBezTo>
                    <a:lnTo>
                      <a:pt x="25087" y="13222"/>
                    </a:lnTo>
                    <a:cubicBezTo>
                      <a:pt x="22855" y="17172"/>
                      <a:pt x="15642" y="21464"/>
                      <a:pt x="12723" y="23182"/>
                    </a:cubicBezTo>
                    <a:lnTo>
                      <a:pt x="12723" y="23182"/>
                    </a:lnTo>
                    <a:lnTo>
                      <a:pt x="11865" y="23525"/>
                    </a:lnTo>
                    <a:lnTo>
                      <a:pt x="10834" y="23525"/>
                    </a:lnTo>
                    <a:lnTo>
                      <a:pt x="10834" y="23525"/>
                    </a:lnTo>
                    <a:close/>
                    <a:moveTo>
                      <a:pt x="11350" y="21121"/>
                    </a:moveTo>
                    <a:lnTo>
                      <a:pt x="11865" y="18717"/>
                    </a:lnTo>
                    <a:lnTo>
                      <a:pt x="11350" y="21121"/>
                    </a:lnTo>
                    <a:lnTo>
                      <a:pt x="11350" y="21121"/>
                    </a:lnTo>
                    <a:close/>
                    <a:moveTo>
                      <a:pt x="18733" y="5495"/>
                    </a:moveTo>
                    <a:cubicBezTo>
                      <a:pt x="15471" y="7040"/>
                      <a:pt x="8259" y="8414"/>
                      <a:pt x="4824" y="10646"/>
                    </a:cubicBezTo>
                    <a:lnTo>
                      <a:pt x="4824" y="10646"/>
                    </a:lnTo>
                    <a:lnTo>
                      <a:pt x="4653" y="10646"/>
                    </a:lnTo>
                    <a:cubicBezTo>
                      <a:pt x="4653" y="11162"/>
                      <a:pt x="5168" y="12879"/>
                      <a:pt x="5683" y="14596"/>
                    </a:cubicBezTo>
                    <a:lnTo>
                      <a:pt x="5683" y="14596"/>
                    </a:lnTo>
                    <a:cubicBezTo>
                      <a:pt x="7057" y="16656"/>
                      <a:pt x="9632" y="17858"/>
                      <a:pt x="11006" y="18374"/>
                    </a:cubicBezTo>
                    <a:lnTo>
                      <a:pt x="11006" y="18374"/>
                    </a:lnTo>
                    <a:cubicBezTo>
                      <a:pt x="13754" y="16656"/>
                      <a:pt x="20107" y="12020"/>
                      <a:pt x="20794" y="10475"/>
                    </a:cubicBezTo>
                    <a:lnTo>
                      <a:pt x="20794" y="10475"/>
                    </a:lnTo>
                    <a:lnTo>
                      <a:pt x="20622" y="10475"/>
                    </a:lnTo>
                    <a:lnTo>
                      <a:pt x="20794" y="10475"/>
                    </a:lnTo>
                    <a:lnTo>
                      <a:pt x="20622" y="10475"/>
                    </a:lnTo>
                    <a:cubicBezTo>
                      <a:pt x="20622" y="9616"/>
                      <a:pt x="19935" y="7212"/>
                      <a:pt x="19077" y="5667"/>
                    </a:cubicBezTo>
                    <a:lnTo>
                      <a:pt x="19077" y="5667"/>
                    </a:lnTo>
                    <a:lnTo>
                      <a:pt x="18905" y="5323"/>
                    </a:lnTo>
                    <a:cubicBezTo>
                      <a:pt x="18905" y="5323"/>
                      <a:pt x="18733" y="5323"/>
                      <a:pt x="18733" y="5495"/>
                    </a:cubicBezTo>
                    <a:lnTo>
                      <a:pt x="18733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6" name="图形 7">
              <a:extLst>
                <a:ext uri="{FF2B5EF4-FFF2-40B4-BE49-F238E27FC236}">
                  <a16:creationId xmlns:a16="http://schemas.microsoft.com/office/drawing/2014/main" xmlns="" id="{4BE8BFD7-0240-4F08-A15E-9BBB79C20BF4}"/>
                </a:ext>
              </a:extLst>
            </p:cNvPr>
            <p:cNvGrpSpPr/>
            <p:nvPr/>
          </p:nvGrpSpPr>
          <p:grpSpPr>
            <a:xfrm>
              <a:off x="1604615" y="2227630"/>
              <a:ext cx="14767" cy="12630"/>
              <a:chOff x="1604615" y="2227630"/>
              <a:chExt cx="14767" cy="12630"/>
            </a:xfrm>
            <a:solidFill>
              <a:srgbClr val="B4B4B4"/>
            </a:solidFill>
          </p:grpSpPr>
          <p:sp>
            <p:nvSpPr>
              <p:cNvPr id="3531" name="任意多边形: 形状 3530">
                <a:extLst>
                  <a:ext uri="{FF2B5EF4-FFF2-40B4-BE49-F238E27FC236}">
                    <a16:creationId xmlns:a16="http://schemas.microsoft.com/office/drawing/2014/main" xmlns="" id="{57DA41E5-A2B5-431D-BB1E-3CD15BE8EE34}"/>
                  </a:ext>
                </a:extLst>
              </p:cNvPr>
              <p:cNvSpPr/>
              <p:nvPr/>
            </p:nvSpPr>
            <p:spPr>
              <a:xfrm>
                <a:off x="1607138" y="2230129"/>
                <a:ext cx="9724" cy="7555"/>
              </a:xfrm>
              <a:custGeom>
                <a:avLst/>
                <a:gdLst>
                  <a:gd name="connsiteX0" fmla="*/ 3144 w 9724"/>
                  <a:gd name="connsiteY0" fmla="*/ 7556 h 7555"/>
                  <a:gd name="connsiteX1" fmla="*/ 9497 w 9724"/>
                  <a:gd name="connsiteY1" fmla="*/ 1202 h 7555"/>
                  <a:gd name="connsiteX2" fmla="*/ 5719 w 9724"/>
                  <a:gd name="connsiteY2" fmla="*/ 0 h 7555"/>
                  <a:gd name="connsiteX3" fmla="*/ 740 w 9724"/>
                  <a:gd name="connsiteY3" fmla="*/ 3778 h 7555"/>
                  <a:gd name="connsiteX4" fmla="*/ 3144 w 9724"/>
                  <a:gd name="connsiteY4" fmla="*/ 7556 h 7555"/>
                  <a:gd name="connsiteX5" fmla="*/ 3144 w 9724"/>
                  <a:gd name="connsiteY5" fmla="*/ 7556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24" h="7555">
                    <a:moveTo>
                      <a:pt x="3144" y="7556"/>
                    </a:moveTo>
                    <a:cubicBezTo>
                      <a:pt x="6921" y="6354"/>
                      <a:pt x="10699" y="3778"/>
                      <a:pt x="9497" y="1202"/>
                    </a:cubicBezTo>
                    <a:cubicBezTo>
                      <a:pt x="9497" y="0"/>
                      <a:pt x="6921" y="0"/>
                      <a:pt x="5719" y="0"/>
                    </a:cubicBezTo>
                    <a:cubicBezTo>
                      <a:pt x="3144" y="0"/>
                      <a:pt x="1942" y="0"/>
                      <a:pt x="740" y="3778"/>
                    </a:cubicBezTo>
                    <a:cubicBezTo>
                      <a:pt x="-1836" y="6354"/>
                      <a:pt x="3144" y="7556"/>
                      <a:pt x="3144" y="7556"/>
                    </a:cubicBezTo>
                    <a:lnTo>
                      <a:pt x="3144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2" name="任意多边形: 形状 3531">
                <a:extLst>
                  <a:ext uri="{FF2B5EF4-FFF2-40B4-BE49-F238E27FC236}">
                    <a16:creationId xmlns:a16="http://schemas.microsoft.com/office/drawing/2014/main" xmlns="" id="{C437C2AA-E5F4-499D-A634-A4E3A630F58B}"/>
                  </a:ext>
                </a:extLst>
              </p:cNvPr>
              <p:cNvSpPr/>
              <p:nvPr/>
            </p:nvSpPr>
            <p:spPr>
              <a:xfrm>
                <a:off x="1604615" y="2227630"/>
                <a:ext cx="14767" cy="12630"/>
              </a:xfrm>
              <a:custGeom>
                <a:avLst/>
                <a:gdLst>
                  <a:gd name="connsiteX0" fmla="*/ 5152 w 14767"/>
                  <a:gd name="connsiteY0" fmla="*/ 12459 h 12630"/>
                  <a:gd name="connsiteX1" fmla="*/ 0 w 14767"/>
                  <a:gd name="connsiteY1" fmla="*/ 7651 h 12630"/>
                  <a:gd name="connsiteX2" fmla="*/ 0 w 14767"/>
                  <a:gd name="connsiteY2" fmla="*/ 7651 h 12630"/>
                  <a:gd name="connsiteX3" fmla="*/ 859 w 14767"/>
                  <a:gd name="connsiteY3" fmla="*/ 5590 h 12630"/>
                  <a:gd name="connsiteX4" fmla="*/ 859 w 14767"/>
                  <a:gd name="connsiteY4" fmla="*/ 5590 h 12630"/>
                  <a:gd name="connsiteX5" fmla="*/ 8242 w 14767"/>
                  <a:gd name="connsiteY5" fmla="*/ 95 h 12630"/>
                  <a:gd name="connsiteX6" fmla="*/ 8242 w 14767"/>
                  <a:gd name="connsiteY6" fmla="*/ 95 h 12630"/>
                  <a:gd name="connsiteX7" fmla="*/ 11162 w 14767"/>
                  <a:gd name="connsiteY7" fmla="*/ 267 h 12630"/>
                  <a:gd name="connsiteX8" fmla="*/ 11162 w 14767"/>
                  <a:gd name="connsiteY8" fmla="*/ 267 h 12630"/>
                  <a:gd name="connsiteX9" fmla="*/ 14424 w 14767"/>
                  <a:gd name="connsiteY9" fmla="*/ 3014 h 12630"/>
                  <a:gd name="connsiteX10" fmla="*/ 14424 w 14767"/>
                  <a:gd name="connsiteY10" fmla="*/ 3014 h 12630"/>
                  <a:gd name="connsiteX11" fmla="*/ 14768 w 14767"/>
                  <a:gd name="connsiteY11" fmla="*/ 4731 h 12630"/>
                  <a:gd name="connsiteX12" fmla="*/ 14768 w 14767"/>
                  <a:gd name="connsiteY12" fmla="*/ 4731 h 12630"/>
                  <a:gd name="connsiteX13" fmla="*/ 6525 w 14767"/>
                  <a:gd name="connsiteY13" fmla="*/ 12459 h 12630"/>
                  <a:gd name="connsiteX14" fmla="*/ 6525 w 14767"/>
                  <a:gd name="connsiteY14" fmla="*/ 12459 h 12630"/>
                  <a:gd name="connsiteX15" fmla="*/ 5838 w 14767"/>
                  <a:gd name="connsiteY15" fmla="*/ 12630 h 12630"/>
                  <a:gd name="connsiteX16" fmla="*/ 5152 w 14767"/>
                  <a:gd name="connsiteY16" fmla="*/ 12459 h 12630"/>
                  <a:gd name="connsiteX17" fmla="*/ 5152 w 14767"/>
                  <a:gd name="connsiteY17" fmla="*/ 12459 h 12630"/>
                  <a:gd name="connsiteX18" fmla="*/ 5667 w 14767"/>
                  <a:gd name="connsiteY18" fmla="*/ 10055 h 12630"/>
                  <a:gd name="connsiteX19" fmla="*/ 6182 w 14767"/>
                  <a:gd name="connsiteY19" fmla="*/ 7651 h 12630"/>
                  <a:gd name="connsiteX20" fmla="*/ 5667 w 14767"/>
                  <a:gd name="connsiteY20" fmla="*/ 10055 h 12630"/>
                  <a:gd name="connsiteX21" fmla="*/ 5667 w 14767"/>
                  <a:gd name="connsiteY21" fmla="*/ 10055 h 12630"/>
                  <a:gd name="connsiteX22" fmla="*/ 5667 w 14767"/>
                  <a:gd name="connsiteY22" fmla="*/ 7479 h 12630"/>
                  <a:gd name="connsiteX23" fmla="*/ 9616 w 14767"/>
                  <a:gd name="connsiteY23" fmla="*/ 4903 h 12630"/>
                  <a:gd name="connsiteX24" fmla="*/ 9616 w 14767"/>
                  <a:gd name="connsiteY24" fmla="*/ 4903 h 12630"/>
                  <a:gd name="connsiteX25" fmla="*/ 8071 w 14767"/>
                  <a:gd name="connsiteY25" fmla="*/ 4903 h 12630"/>
                  <a:gd name="connsiteX26" fmla="*/ 8071 w 14767"/>
                  <a:gd name="connsiteY26" fmla="*/ 4903 h 12630"/>
                  <a:gd name="connsiteX27" fmla="*/ 6697 w 14767"/>
                  <a:gd name="connsiteY27" fmla="*/ 4903 h 12630"/>
                  <a:gd name="connsiteX28" fmla="*/ 6697 w 14767"/>
                  <a:gd name="connsiteY28" fmla="*/ 4903 h 12630"/>
                  <a:gd name="connsiteX29" fmla="*/ 5152 w 14767"/>
                  <a:gd name="connsiteY29" fmla="*/ 7307 h 12630"/>
                  <a:gd name="connsiteX30" fmla="*/ 5152 w 14767"/>
                  <a:gd name="connsiteY30" fmla="*/ 7307 h 12630"/>
                  <a:gd name="connsiteX31" fmla="*/ 5667 w 14767"/>
                  <a:gd name="connsiteY31" fmla="*/ 7479 h 12630"/>
                  <a:gd name="connsiteX32" fmla="*/ 5667 w 14767"/>
                  <a:gd name="connsiteY32" fmla="*/ 7479 h 1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767" h="12630">
                    <a:moveTo>
                      <a:pt x="5152" y="12459"/>
                    </a:moveTo>
                    <a:cubicBezTo>
                      <a:pt x="5152" y="12115"/>
                      <a:pt x="1030" y="12459"/>
                      <a:pt x="0" y="7651"/>
                    </a:cubicBezTo>
                    <a:lnTo>
                      <a:pt x="0" y="7651"/>
                    </a:lnTo>
                    <a:cubicBezTo>
                      <a:pt x="0" y="6277"/>
                      <a:pt x="687" y="5246"/>
                      <a:pt x="859" y="5590"/>
                    </a:cubicBezTo>
                    <a:lnTo>
                      <a:pt x="859" y="5590"/>
                    </a:lnTo>
                    <a:cubicBezTo>
                      <a:pt x="1717" y="1125"/>
                      <a:pt x="5838" y="-420"/>
                      <a:pt x="8242" y="95"/>
                    </a:cubicBezTo>
                    <a:lnTo>
                      <a:pt x="8242" y="95"/>
                    </a:lnTo>
                    <a:cubicBezTo>
                      <a:pt x="8929" y="95"/>
                      <a:pt x="9960" y="95"/>
                      <a:pt x="11162" y="267"/>
                    </a:cubicBezTo>
                    <a:lnTo>
                      <a:pt x="11162" y="267"/>
                    </a:lnTo>
                    <a:cubicBezTo>
                      <a:pt x="12020" y="438"/>
                      <a:pt x="13909" y="953"/>
                      <a:pt x="14424" y="3014"/>
                    </a:cubicBezTo>
                    <a:lnTo>
                      <a:pt x="14424" y="3014"/>
                    </a:lnTo>
                    <a:cubicBezTo>
                      <a:pt x="14596" y="3529"/>
                      <a:pt x="14768" y="4216"/>
                      <a:pt x="14768" y="4731"/>
                    </a:cubicBezTo>
                    <a:lnTo>
                      <a:pt x="14768" y="4731"/>
                    </a:lnTo>
                    <a:cubicBezTo>
                      <a:pt x="14252" y="9368"/>
                      <a:pt x="10131" y="10913"/>
                      <a:pt x="6525" y="12459"/>
                    </a:cubicBezTo>
                    <a:lnTo>
                      <a:pt x="6525" y="12459"/>
                    </a:lnTo>
                    <a:lnTo>
                      <a:pt x="5838" y="12630"/>
                    </a:lnTo>
                    <a:lnTo>
                      <a:pt x="5152" y="12459"/>
                    </a:lnTo>
                    <a:lnTo>
                      <a:pt x="5152" y="12459"/>
                    </a:lnTo>
                    <a:close/>
                    <a:moveTo>
                      <a:pt x="5667" y="10055"/>
                    </a:moveTo>
                    <a:lnTo>
                      <a:pt x="6182" y="7651"/>
                    </a:lnTo>
                    <a:lnTo>
                      <a:pt x="5667" y="10055"/>
                    </a:lnTo>
                    <a:lnTo>
                      <a:pt x="5667" y="10055"/>
                    </a:lnTo>
                    <a:close/>
                    <a:moveTo>
                      <a:pt x="5667" y="7479"/>
                    </a:moveTo>
                    <a:cubicBezTo>
                      <a:pt x="7727" y="6792"/>
                      <a:pt x="9273" y="5418"/>
                      <a:pt x="9616" y="4903"/>
                    </a:cubicBezTo>
                    <a:lnTo>
                      <a:pt x="9616" y="4903"/>
                    </a:lnTo>
                    <a:cubicBezTo>
                      <a:pt x="9101" y="4903"/>
                      <a:pt x="8586" y="4903"/>
                      <a:pt x="8071" y="4903"/>
                    </a:cubicBezTo>
                    <a:lnTo>
                      <a:pt x="8071" y="4903"/>
                    </a:lnTo>
                    <a:cubicBezTo>
                      <a:pt x="7384" y="5075"/>
                      <a:pt x="6869" y="5075"/>
                      <a:pt x="6697" y="4903"/>
                    </a:cubicBezTo>
                    <a:lnTo>
                      <a:pt x="6697" y="4903"/>
                    </a:lnTo>
                    <a:cubicBezTo>
                      <a:pt x="6010" y="4903"/>
                      <a:pt x="6354" y="4903"/>
                      <a:pt x="5152" y="7307"/>
                    </a:cubicBezTo>
                    <a:lnTo>
                      <a:pt x="5152" y="7307"/>
                    </a:lnTo>
                    <a:cubicBezTo>
                      <a:pt x="5323" y="7479"/>
                      <a:pt x="5495" y="7479"/>
                      <a:pt x="5667" y="7479"/>
                    </a:cubicBezTo>
                    <a:lnTo>
                      <a:pt x="5667" y="74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7" name="图形 7">
              <a:extLst>
                <a:ext uri="{FF2B5EF4-FFF2-40B4-BE49-F238E27FC236}">
                  <a16:creationId xmlns:a16="http://schemas.microsoft.com/office/drawing/2014/main" xmlns="" id="{7191D7CB-52F1-423E-BE35-0FBEBB943B65}"/>
                </a:ext>
              </a:extLst>
            </p:cNvPr>
            <p:cNvGrpSpPr/>
            <p:nvPr/>
          </p:nvGrpSpPr>
          <p:grpSpPr>
            <a:xfrm>
              <a:off x="1674332" y="2205573"/>
              <a:ext cx="11848" cy="14424"/>
              <a:chOff x="1674332" y="2205573"/>
              <a:chExt cx="11848" cy="14424"/>
            </a:xfrm>
            <a:solidFill>
              <a:srgbClr val="B4B4B4"/>
            </a:solidFill>
          </p:grpSpPr>
          <p:sp>
            <p:nvSpPr>
              <p:cNvPr id="3529" name="任意多边形: 形状 3528">
                <a:extLst>
                  <a:ext uri="{FF2B5EF4-FFF2-40B4-BE49-F238E27FC236}">
                    <a16:creationId xmlns:a16="http://schemas.microsoft.com/office/drawing/2014/main" xmlns="" id="{A91D2384-335E-4204-8AD0-B4B2AEE421DD}"/>
                  </a:ext>
                </a:extLst>
              </p:cNvPr>
              <p:cNvSpPr/>
              <p:nvPr/>
            </p:nvSpPr>
            <p:spPr>
              <a:xfrm>
                <a:off x="1676753" y="2208002"/>
                <a:ext cx="6766" cy="9247"/>
              </a:xfrm>
              <a:custGeom>
                <a:avLst/>
                <a:gdLst>
                  <a:gd name="connsiteX0" fmla="*/ 5306 w 6766"/>
                  <a:gd name="connsiteY0" fmla="*/ 9248 h 9247"/>
                  <a:gd name="connsiteX1" fmla="*/ 5306 w 6766"/>
                  <a:gd name="connsiteY1" fmla="*/ 4096 h 9247"/>
                  <a:gd name="connsiteX2" fmla="*/ 326 w 6766"/>
                  <a:gd name="connsiteY2" fmla="*/ 319 h 9247"/>
                  <a:gd name="connsiteX3" fmla="*/ 2902 w 6766"/>
                  <a:gd name="connsiteY3" fmla="*/ 6672 h 9247"/>
                  <a:gd name="connsiteX4" fmla="*/ 5306 w 6766"/>
                  <a:gd name="connsiteY4" fmla="*/ 9248 h 9247"/>
                  <a:gd name="connsiteX5" fmla="*/ 5306 w 6766"/>
                  <a:gd name="connsiteY5" fmla="*/ 9248 h 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6" h="9247">
                    <a:moveTo>
                      <a:pt x="5306" y="9248"/>
                    </a:moveTo>
                    <a:cubicBezTo>
                      <a:pt x="6508" y="8046"/>
                      <a:pt x="7882" y="6672"/>
                      <a:pt x="5306" y="4096"/>
                    </a:cubicBezTo>
                    <a:cubicBezTo>
                      <a:pt x="4104" y="1521"/>
                      <a:pt x="1528" y="-883"/>
                      <a:pt x="326" y="319"/>
                    </a:cubicBezTo>
                    <a:cubicBezTo>
                      <a:pt x="-876" y="2894"/>
                      <a:pt x="1528" y="4096"/>
                      <a:pt x="2902" y="6672"/>
                    </a:cubicBezTo>
                    <a:cubicBezTo>
                      <a:pt x="2730" y="9248"/>
                      <a:pt x="5306" y="9248"/>
                      <a:pt x="5306" y="9248"/>
                    </a:cubicBezTo>
                    <a:lnTo>
                      <a:pt x="5306" y="92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0" name="任意多边形: 形状 3529">
                <a:extLst>
                  <a:ext uri="{FF2B5EF4-FFF2-40B4-BE49-F238E27FC236}">
                    <a16:creationId xmlns:a16="http://schemas.microsoft.com/office/drawing/2014/main" xmlns="" id="{5A2ECE83-5D6A-4212-8B86-03B06AE12AEC}"/>
                  </a:ext>
                </a:extLst>
              </p:cNvPr>
              <p:cNvSpPr/>
              <p:nvPr/>
            </p:nvSpPr>
            <p:spPr>
              <a:xfrm>
                <a:off x="1674332" y="2205573"/>
                <a:ext cx="11848" cy="14424"/>
              </a:xfrm>
              <a:custGeom>
                <a:avLst/>
                <a:gdLst>
                  <a:gd name="connsiteX0" fmla="*/ 7040 w 11848"/>
                  <a:gd name="connsiteY0" fmla="*/ 14081 h 14424"/>
                  <a:gd name="connsiteX1" fmla="*/ 2919 w 11848"/>
                  <a:gd name="connsiteY1" fmla="*/ 9788 h 14424"/>
                  <a:gd name="connsiteX2" fmla="*/ 2919 w 11848"/>
                  <a:gd name="connsiteY2" fmla="*/ 9788 h 14424"/>
                  <a:gd name="connsiteX3" fmla="*/ 0 w 11848"/>
                  <a:gd name="connsiteY3" fmla="*/ 4121 h 14424"/>
                  <a:gd name="connsiteX4" fmla="*/ 0 w 11848"/>
                  <a:gd name="connsiteY4" fmla="*/ 4121 h 14424"/>
                  <a:gd name="connsiteX5" fmla="*/ 1030 w 11848"/>
                  <a:gd name="connsiteY5" fmla="*/ 1202 h 14424"/>
                  <a:gd name="connsiteX6" fmla="*/ 1030 w 11848"/>
                  <a:gd name="connsiteY6" fmla="*/ 1202 h 14424"/>
                  <a:gd name="connsiteX7" fmla="*/ 3606 w 11848"/>
                  <a:gd name="connsiteY7" fmla="*/ 0 h 14424"/>
                  <a:gd name="connsiteX8" fmla="*/ 3606 w 11848"/>
                  <a:gd name="connsiteY8" fmla="*/ 0 h 14424"/>
                  <a:gd name="connsiteX9" fmla="*/ 9616 w 11848"/>
                  <a:gd name="connsiteY9" fmla="*/ 4808 h 14424"/>
                  <a:gd name="connsiteX10" fmla="*/ 9616 w 11848"/>
                  <a:gd name="connsiteY10" fmla="*/ 4808 h 14424"/>
                  <a:gd name="connsiteX11" fmla="*/ 11848 w 11848"/>
                  <a:gd name="connsiteY11" fmla="*/ 9101 h 14424"/>
                  <a:gd name="connsiteX12" fmla="*/ 11848 w 11848"/>
                  <a:gd name="connsiteY12" fmla="*/ 9101 h 14424"/>
                  <a:gd name="connsiteX13" fmla="*/ 9788 w 11848"/>
                  <a:gd name="connsiteY13" fmla="*/ 13222 h 14424"/>
                  <a:gd name="connsiteX14" fmla="*/ 9788 w 11848"/>
                  <a:gd name="connsiteY14" fmla="*/ 13222 h 14424"/>
                  <a:gd name="connsiteX15" fmla="*/ 8586 w 11848"/>
                  <a:gd name="connsiteY15" fmla="*/ 14424 h 14424"/>
                  <a:gd name="connsiteX16" fmla="*/ 7040 w 11848"/>
                  <a:gd name="connsiteY16" fmla="*/ 14081 h 14424"/>
                  <a:gd name="connsiteX17" fmla="*/ 7040 w 11848"/>
                  <a:gd name="connsiteY17" fmla="*/ 14081 h 14424"/>
                  <a:gd name="connsiteX18" fmla="*/ 7727 w 11848"/>
                  <a:gd name="connsiteY18" fmla="*/ 11677 h 14424"/>
                  <a:gd name="connsiteX19" fmla="*/ 8757 w 11848"/>
                  <a:gd name="connsiteY19" fmla="*/ 9444 h 14424"/>
                  <a:gd name="connsiteX20" fmla="*/ 7727 w 11848"/>
                  <a:gd name="connsiteY20" fmla="*/ 11677 h 14424"/>
                  <a:gd name="connsiteX21" fmla="*/ 7727 w 11848"/>
                  <a:gd name="connsiteY21" fmla="*/ 11677 h 14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848" h="14424">
                    <a:moveTo>
                      <a:pt x="7040" y="14081"/>
                    </a:moveTo>
                    <a:cubicBezTo>
                      <a:pt x="5838" y="13737"/>
                      <a:pt x="3263" y="12879"/>
                      <a:pt x="2919" y="9788"/>
                    </a:cubicBezTo>
                    <a:lnTo>
                      <a:pt x="2919" y="9788"/>
                    </a:lnTo>
                    <a:cubicBezTo>
                      <a:pt x="2232" y="8586"/>
                      <a:pt x="343" y="7384"/>
                      <a:pt x="0" y="4121"/>
                    </a:cubicBezTo>
                    <a:lnTo>
                      <a:pt x="0" y="4121"/>
                    </a:lnTo>
                    <a:cubicBezTo>
                      <a:pt x="0" y="3263"/>
                      <a:pt x="172" y="2404"/>
                      <a:pt x="1030" y="1202"/>
                    </a:cubicBezTo>
                    <a:lnTo>
                      <a:pt x="1030" y="1202"/>
                    </a:lnTo>
                    <a:cubicBezTo>
                      <a:pt x="1717" y="343"/>
                      <a:pt x="2919" y="0"/>
                      <a:pt x="3606" y="0"/>
                    </a:cubicBezTo>
                    <a:lnTo>
                      <a:pt x="3606" y="0"/>
                    </a:lnTo>
                    <a:cubicBezTo>
                      <a:pt x="7212" y="343"/>
                      <a:pt x="8586" y="3091"/>
                      <a:pt x="9616" y="4808"/>
                    </a:cubicBezTo>
                    <a:lnTo>
                      <a:pt x="9616" y="4808"/>
                    </a:lnTo>
                    <a:cubicBezTo>
                      <a:pt x="10990" y="6010"/>
                      <a:pt x="11848" y="7556"/>
                      <a:pt x="11848" y="9101"/>
                    </a:cubicBezTo>
                    <a:lnTo>
                      <a:pt x="11848" y="9101"/>
                    </a:lnTo>
                    <a:cubicBezTo>
                      <a:pt x="11848" y="11333"/>
                      <a:pt x="10303" y="12535"/>
                      <a:pt x="9788" y="13222"/>
                    </a:cubicBezTo>
                    <a:lnTo>
                      <a:pt x="9788" y="13222"/>
                    </a:lnTo>
                    <a:lnTo>
                      <a:pt x="8586" y="14424"/>
                    </a:lnTo>
                    <a:lnTo>
                      <a:pt x="7040" y="14081"/>
                    </a:lnTo>
                    <a:lnTo>
                      <a:pt x="7040" y="14081"/>
                    </a:lnTo>
                    <a:close/>
                    <a:moveTo>
                      <a:pt x="7727" y="11677"/>
                    </a:moveTo>
                    <a:lnTo>
                      <a:pt x="8757" y="9444"/>
                    </a:lnTo>
                    <a:lnTo>
                      <a:pt x="7727" y="11677"/>
                    </a:lnTo>
                    <a:lnTo>
                      <a:pt x="7727" y="116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8" name="图形 7">
              <a:extLst>
                <a:ext uri="{FF2B5EF4-FFF2-40B4-BE49-F238E27FC236}">
                  <a16:creationId xmlns:a16="http://schemas.microsoft.com/office/drawing/2014/main" xmlns="" id="{CB02AB7D-577F-446E-9B26-4AA61F05B75D}"/>
                </a:ext>
              </a:extLst>
            </p:cNvPr>
            <p:cNvGrpSpPr/>
            <p:nvPr/>
          </p:nvGrpSpPr>
          <p:grpSpPr>
            <a:xfrm>
              <a:off x="2142258" y="1722193"/>
              <a:ext cx="31595" cy="34525"/>
              <a:chOff x="2142258" y="1722193"/>
              <a:chExt cx="31595" cy="34525"/>
            </a:xfrm>
            <a:solidFill>
              <a:srgbClr val="B4B4B4"/>
            </a:solidFill>
          </p:grpSpPr>
          <p:sp>
            <p:nvSpPr>
              <p:cNvPr id="3527" name="任意多边形: 形状 3526">
                <a:extLst>
                  <a:ext uri="{FF2B5EF4-FFF2-40B4-BE49-F238E27FC236}">
                    <a16:creationId xmlns:a16="http://schemas.microsoft.com/office/drawing/2014/main" xmlns="" id="{266A9F20-64CE-4416-84F7-2EF2BABF7278}"/>
                  </a:ext>
                </a:extLst>
              </p:cNvPr>
              <p:cNvSpPr/>
              <p:nvPr/>
            </p:nvSpPr>
            <p:spPr>
              <a:xfrm>
                <a:off x="2145146" y="1724728"/>
                <a:ext cx="26646" cy="29709"/>
              </a:xfrm>
              <a:custGeom>
                <a:avLst/>
                <a:gdLst>
                  <a:gd name="connsiteX0" fmla="*/ 11536 w 26646"/>
                  <a:gd name="connsiteY0" fmla="*/ 28031 h 29709"/>
                  <a:gd name="connsiteX1" fmla="*/ 22869 w 26646"/>
                  <a:gd name="connsiteY1" fmla="*/ 17900 h 29709"/>
                  <a:gd name="connsiteX2" fmla="*/ 26647 w 26646"/>
                  <a:gd name="connsiteY2" fmla="*/ 8970 h 29709"/>
                  <a:gd name="connsiteX3" fmla="*/ 22869 w 26646"/>
                  <a:gd name="connsiteY3" fmla="*/ 6395 h 29709"/>
                  <a:gd name="connsiteX4" fmla="*/ 19091 w 26646"/>
                  <a:gd name="connsiteY4" fmla="*/ 3819 h 29709"/>
                  <a:gd name="connsiteX5" fmla="*/ 14112 w 26646"/>
                  <a:gd name="connsiteY5" fmla="*/ 1243 h 29709"/>
                  <a:gd name="connsiteX6" fmla="*/ 5354 w 26646"/>
                  <a:gd name="connsiteY6" fmla="*/ 6395 h 29709"/>
                  <a:gd name="connsiteX7" fmla="*/ 374 w 26646"/>
                  <a:gd name="connsiteY7" fmla="*/ 17900 h 29709"/>
                  <a:gd name="connsiteX8" fmla="*/ 5526 w 26646"/>
                  <a:gd name="connsiteY8" fmla="*/ 28031 h 29709"/>
                  <a:gd name="connsiteX9" fmla="*/ 11536 w 26646"/>
                  <a:gd name="connsiteY9" fmla="*/ 28031 h 29709"/>
                  <a:gd name="connsiteX10" fmla="*/ 11536 w 26646"/>
                  <a:gd name="connsiteY10" fmla="*/ 28031 h 2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646" h="29709">
                    <a:moveTo>
                      <a:pt x="11536" y="28031"/>
                    </a:moveTo>
                    <a:cubicBezTo>
                      <a:pt x="11536" y="28031"/>
                      <a:pt x="20293" y="21677"/>
                      <a:pt x="22869" y="17900"/>
                    </a:cubicBezTo>
                    <a:cubicBezTo>
                      <a:pt x="25445" y="14122"/>
                      <a:pt x="26647" y="11546"/>
                      <a:pt x="26647" y="8970"/>
                    </a:cubicBezTo>
                    <a:cubicBezTo>
                      <a:pt x="26647" y="5193"/>
                      <a:pt x="26647" y="5193"/>
                      <a:pt x="22869" y="6395"/>
                    </a:cubicBezTo>
                    <a:cubicBezTo>
                      <a:pt x="19091" y="7597"/>
                      <a:pt x="17889" y="6395"/>
                      <a:pt x="19091" y="3819"/>
                    </a:cubicBezTo>
                    <a:cubicBezTo>
                      <a:pt x="19091" y="41"/>
                      <a:pt x="16516" y="-1161"/>
                      <a:pt x="14112" y="1243"/>
                    </a:cubicBezTo>
                    <a:cubicBezTo>
                      <a:pt x="11536" y="3819"/>
                      <a:pt x="9132" y="3819"/>
                      <a:pt x="5354" y="6395"/>
                    </a:cubicBezTo>
                    <a:cubicBezTo>
                      <a:pt x="1576" y="8970"/>
                      <a:pt x="-999" y="12748"/>
                      <a:pt x="374" y="17900"/>
                    </a:cubicBezTo>
                    <a:cubicBezTo>
                      <a:pt x="2950" y="23051"/>
                      <a:pt x="4152" y="24253"/>
                      <a:pt x="5526" y="28031"/>
                    </a:cubicBezTo>
                    <a:cubicBezTo>
                      <a:pt x="5182" y="31809"/>
                      <a:pt x="11536" y="28031"/>
                      <a:pt x="11536" y="28031"/>
                    </a:cubicBezTo>
                    <a:lnTo>
                      <a:pt x="11536" y="280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8" name="任意多边形: 形状 3527">
                <a:extLst>
                  <a:ext uri="{FF2B5EF4-FFF2-40B4-BE49-F238E27FC236}">
                    <a16:creationId xmlns:a16="http://schemas.microsoft.com/office/drawing/2014/main" xmlns="" id="{888546A1-A041-47FF-AF32-A17CB073EC1B}"/>
                  </a:ext>
                </a:extLst>
              </p:cNvPr>
              <p:cNvSpPr/>
              <p:nvPr/>
            </p:nvSpPr>
            <p:spPr>
              <a:xfrm>
                <a:off x="2142258" y="1722193"/>
                <a:ext cx="31595" cy="34525"/>
              </a:xfrm>
              <a:custGeom>
                <a:avLst/>
                <a:gdLst>
                  <a:gd name="connsiteX0" fmla="*/ 5667 w 31595"/>
                  <a:gd name="connsiteY0" fmla="*/ 31252 h 34525"/>
                  <a:gd name="connsiteX1" fmla="*/ 515 w 31595"/>
                  <a:gd name="connsiteY1" fmla="*/ 20949 h 34525"/>
                  <a:gd name="connsiteX2" fmla="*/ 515 w 31595"/>
                  <a:gd name="connsiteY2" fmla="*/ 20949 h 34525"/>
                  <a:gd name="connsiteX3" fmla="*/ 0 w 31595"/>
                  <a:gd name="connsiteY3" fmla="*/ 17687 h 34525"/>
                  <a:gd name="connsiteX4" fmla="*/ 0 w 31595"/>
                  <a:gd name="connsiteY4" fmla="*/ 17687 h 34525"/>
                  <a:gd name="connsiteX5" fmla="*/ 6353 w 31595"/>
                  <a:gd name="connsiteY5" fmla="*/ 6869 h 34525"/>
                  <a:gd name="connsiteX6" fmla="*/ 6353 w 31595"/>
                  <a:gd name="connsiteY6" fmla="*/ 6869 h 34525"/>
                  <a:gd name="connsiteX7" fmla="*/ 14768 w 31595"/>
                  <a:gd name="connsiteY7" fmla="*/ 2061 h 34525"/>
                  <a:gd name="connsiteX8" fmla="*/ 14768 w 31595"/>
                  <a:gd name="connsiteY8" fmla="*/ 2061 h 34525"/>
                  <a:gd name="connsiteX9" fmla="*/ 19060 w 31595"/>
                  <a:gd name="connsiteY9" fmla="*/ 0 h 34525"/>
                  <a:gd name="connsiteX10" fmla="*/ 19060 w 31595"/>
                  <a:gd name="connsiteY10" fmla="*/ 0 h 34525"/>
                  <a:gd name="connsiteX11" fmla="*/ 24040 w 31595"/>
                  <a:gd name="connsiteY11" fmla="*/ 6354 h 34525"/>
                  <a:gd name="connsiteX12" fmla="*/ 24040 w 31595"/>
                  <a:gd name="connsiteY12" fmla="*/ 6354 h 34525"/>
                  <a:gd name="connsiteX13" fmla="*/ 24040 w 31595"/>
                  <a:gd name="connsiteY13" fmla="*/ 6869 h 34525"/>
                  <a:gd name="connsiteX14" fmla="*/ 24555 w 31595"/>
                  <a:gd name="connsiteY14" fmla="*/ 6697 h 34525"/>
                  <a:gd name="connsiteX15" fmla="*/ 24555 w 31595"/>
                  <a:gd name="connsiteY15" fmla="*/ 6697 h 34525"/>
                  <a:gd name="connsiteX16" fmla="*/ 28161 w 31595"/>
                  <a:gd name="connsiteY16" fmla="*/ 5667 h 34525"/>
                  <a:gd name="connsiteX17" fmla="*/ 28161 w 31595"/>
                  <a:gd name="connsiteY17" fmla="*/ 5667 h 34525"/>
                  <a:gd name="connsiteX18" fmla="*/ 31424 w 31595"/>
                  <a:gd name="connsiteY18" fmla="*/ 8242 h 34525"/>
                  <a:gd name="connsiteX19" fmla="*/ 31424 w 31595"/>
                  <a:gd name="connsiteY19" fmla="*/ 8242 h 34525"/>
                  <a:gd name="connsiteX20" fmla="*/ 31596 w 31595"/>
                  <a:gd name="connsiteY20" fmla="*/ 11333 h 34525"/>
                  <a:gd name="connsiteX21" fmla="*/ 31596 w 31595"/>
                  <a:gd name="connsiteY21" fmla="*/ 11333 h 34525"/>
                  <a:gd name="connsiteX22" fmla="*/ 31596 w 31595"/>
                  <a:gd name="connsiteY22" fmla="*/ 16313 h 34525"/>
                  <a:gd name="connsiteX23" fmla="*/ 30737 w 31595"/>
                  <a:gd name="connsiteY23" fmla="*/ 15626 h 34525"/>
                  <a:gd name="connsiteX24" fmla="*/ 27475 w 31595"/>
                  <a:gd name="connsiteY24" fmla="*/ 21636 h 34525"/>
                  <a:gd name="connsiteX25" fmla="*/ 27475 w 31595"/>
                  <a:gd name="connsiteY25" fmla="*/ 21636 h 34525"/>
                  <a:gd name="connsiteX26" fmla="*/ 15626 w 31595"/>
                  <a:gd name="connsiteY26" fmla="*/ 32454 h 34525"/>
                  <a:gd name="connsiteX27" fmla="*/ 15626 w 31595"/>
                  <a:gd name="connsiteY27" fmla="*/ 32454 h 34525"/>
                  <a:gd name="connsiteX28" fmla="*/ 14252 w 31595"/>
                  <a:gd name="connsiteY28" fmla="*/ 30394 h 34525"/>
                  <a:gd name="connsiteX29" fmla="*/ 15454 w 31595"/>
                  <a:gd name="connsiteY29" fmla="*/ 32454 h 34525"/>
                  <a:gd name="connsiteX30" fmla="*/ 9444 w 31595"/>
                  <a:gd name="connsiteY30" fmla="*/ 34515 h 34525"/>
                  <a:gd name="connsiteX31" fmla="*/ 9444 w 31595"/>
                  <a:gd name="connsiteY31" fmla="*/ 34515 h 34525"/>
                  <a:gd name="connsiteX32" fmla="*/ 5667 w 31595"/>
                  <a:gd name="connsiteY32" fmla="*/ 31252 h 34525"/>
                  <a:gd name="connsiteX33" fmla="*/ 5667 w 31595"/>
                  <a:gd name="connsiteY33" fmla="*/ 31252 h 34525"/>
                  <a:gd name="connsiteX34" fmla="*/ 18545 w 31595"/>
                  <a:gd name="connsiteY34" fmla="*/ 5495 h 34525"/>
                  <a:gd name="connsiteX35" fmla="*/ 9444 w 31595"/>
                  <a:gd name="connsiteY35" fmla="*/ 10818 h 34525"/>
                  <a:gd name="connsiteX36" fmla="*/ 9444 w 31595"/>
                  <a:gd name="connsiteY36" fmla="*/ 10818 h 34525"/>
                  <a:gd name="connsiteX37" fmla="*/ 5151 w 31595"/>
                  <a:gd name="connsiteY37" fmla="*/ 17687 h 34525"/>
                  <a:gd name="connsiteX38" fmla="*/ 5151 w 31595"/>
                  <a:gd name="connsiteY38" fmla="*/ 17687 h 34525"/>
                  <a:gd name="connsiteX39" fmla="*/ 5151 w 31595"/>
                  <a:gd name="connsiteY39" fmla="*/ 19232 h 34525"/>
                  <a:gd name="connsiteX40" fmla="*/ 5151 w 31595"/>
                  <a:gd name="connsiteY40" fmla="*/ 19232 h 34525"/>
                  <a:gd name="connsiteX41" fmla="*/ 10303 w 31595"/>
                  <a:gd name="connsiteY41" fmla="*/ 29707 h 34525"/>
                  <a:gd name="connsiteX42" fmla="*/ 10303 w 31595"/>
                  <a:gd name="connsiteY42" fmla="*/ 29707 h 34525"/>
                  <a:gd name="connsiteX43" fmla="*/ 13050 w 31595"/>
                  <a:gd name="connsiteY43" fmla="*/ 28505 h 34525"/>
                  <a:gd name="connsiteX44" fmla="*/ 13050 w 31595"/>
                  <a:gd name="connsiteY44" fmla="*/ 28505 h 34525"/>
                  <a:gd name="connsiteX45" fmla="*/ 23697 w 31595"/>
                  <a:gd name="connsiteY45" fmla="*/ 18889 h 34525"/>
                  <a:gd name="connsiteX46" fmla="*/ 23697 w 31595"/>
                  <a:gd name="connsiteY46" fmla="*/ 18889 h 34525"/>
                  <a:gd name="connsiteX47" fmla="*/ 26959 w 31595"/>
                  <a:gd name="connsiteY47" fmla="*/ 11505 h 34525"/>
                  <a:gd name="connsiteX48" fmla="*/ 26959 w 31595"/>
                  <a:gd name="connsiteY48" fmla="*/ 11505 h 34525"/>
                  <a:gd name="connsiteX49" fmla="*/ 26959 w 31595"/>
                  <a:gd name="connsiteY49" fmla="*/ 10818 h 34525"/>
                  <a:gd name="connsiteX50" fmla="*/ 26959 w 31595"/>
                  <a:gd name="connsiteY50" fmla="*/ 10818 h 34525"/>
                  <a:gd name="connsiteX51" fmla="*/ 26959 w 31595"/>
                  <a:gd name="connsiteY51" fmla="*/ 10818 h 34525"/>
                  <a:gd name="connsiteX52" fmla="*/ 26959 w 31595"/>
                  <a:gd name="connsiteY52" fmla="*/ 10818 h 34525"/>
                  <a:gd name="connsiteX53" fmla="*/ 26444 w 31595"/>
                  <a:gd name="connsiteY53" fmla="*/ 11162 h 34525"/>
                  <a:gd name="connsiteX54" fmla="*/ 26444 w 31595"/>
                  <a:gd name="connsiteY54" fmla="*/ 11162 h 34525"/>
                  <a:gd name="connsiteX55" fmla="*/ 23182 w 31595"/>
                  <a:gd name="connsiteY55" fmla="*/ 11848 h 34525"/>
                  <a:gd name="connsiteX56" fmla="*/ 23182 w 31595"/>
                  <a:gd name="connsiteY56" fmla="*/ 11848 h 34525"/>
                  <a:gd name="connsiteX57" fmla="*/ 19060 w 31595"/>
                  <a:gd name="connsiteY57" fmla="*/ 8071 h 34525"/>
                  <a:gd name="connsiteX58" fmla="*/ 19060 w 31595"/>
                  <a:gd name="connsiteY58" fmla="*/ 8071 h 34525"/>
                  <a:gd name="connsiteX59" fmla="*/ 19576 w 31595"/>
                  <a:gd name="connsiteY59" fmla="*/ 5838 h 34525"/>
                  <a:gd name="connsiteX60" fmla="*/ 19576 w 31595"/>
                  <a:gd name="connsiteY60" fmla="*/ 5838 h 34525"/>
                  <a:gd name="connsiteX61" fmla="*/ 19404 w 31595"/>
                  <a:gd name="connsiteY61" fmla="*/ 4980 h 34525"/>
                  <a:gd name="connsiteX62" fmla="*/ 19404 w 31595"/>
                  <a:gd name="connsiteY62" fmla="*/ 4980 h 34525"/>
                  <a:gd name="connsiteX63" fmla="*/ 18545 w 31595"/>
                  <a:gd name="connsiteY63" fmla="*/ 5495 h 34525"/>
                  <a:gd name="connsiteX64" fmla="*/ 18545 w 31595"/>
                  <a:gd name="connsiteY64" fmla="*/ 5495 h 3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1595" h="34525">
                    <a:moveTo>
                      <a:pt x="5667" y="31252"/>
                    </a:moveTo>
                    <a:cubicBezTo>
                      <a:pt x="4465" y="27818"/>
                      <a:pt x="3434" y="26788"/>
                      <a:pt x="515" y="20949"/>
                    </a:cubicBezTo>
                    <a:lnTo>
                      <a:pt x="515" y="20949"/>
                    </a:lnTo>
                    <a:cubicBezTo>
                      <a:pt x="172" y="19747"/>
                      <a:pt x="0" y="18717"/>
                      <a:pt x="0" y="17687"/>
                    </a:cubicBezTo>
                    <a:lnTo>
                      <a:pt x="0" y="17687"/>
                    </a:lnTo>
                    <a:cubicBezTo>
                      <a:pt x="0" y="12879"/>
                      <a:pt x="2919" y="9101"/>
                      <a:pt x="6353" y="6869"/>
                    </a:cubicBezTo>
                    <a:lnTo>
                      <a:pt x="6353" y="6869"/>
                    </a:lnTo>
                    <a:cubicBezTo>
                      <a:pt x="10646" y="3950"/>
                      <a:pt x="13050" y="3950"/>
                      <a:pt x="14768" y="2061"/>
                    </a:cubicBezTo>
                    <a:lnTo>
                      <a:pt x="14768" y="2061"/>
                    </a:lnTo>
                    <a:cubicBezTo>
                      <a:pt x="15970" y="859"/>
                      <a:pt x="17515" y="0"/>
                      <a:pt x="19060" y="0"/>
                    </a:cubicBezTo>
                    <a:lnTo>
                      <a:pt x="19060" y="0"/>
                    </a:lnTo>
                    <a:cubicBezTo>
                      <a:pt x="22495" y="0"/>
                      <a:pt x="24040" y="3263"/>
                      <a:pt x="24040" y="6354"/>
                    </a:cubicBezTo>
                    <a:lnTo>
                      <a:pt x="24040" y="6354"/>
                    </a:lnTo>
                    <a:lnTo>
                      <a:pt x="24040" y="6869"/>
                    </a:lnTo>
                    <a:cubicBezTo>
                      <a:pt x="24212" y="6869"/>
                      <a:pt x="24384" y="6697"/>
                      <a:pt x="24555" y="6697"/>
                    </a:cubicBezTo>
                    <a:lnTo>
                      <a:pt x="24555" y="6697"/>
                    </a:lnTo>
                    <a:cubicBezTo>
                      <a:pt x="25929" y="6182"/>
                      <a:pt x="26788" y="5838"/>
                      <a:pt x="28161" y="5667"/>
                    </a:cubicBezTo>
                    <a:lnTo>
                      <a:pt x="28161" y="5667"/>
                    </a:lnTo>
                    <a:cubicBezTo>
                      <a:pt x="29535" y="5323"/>
                      <a:pt x="31252" y="7212"/>
                      <a:pt x="31424" y="8242"/>
                    </a:cubicBezTo>
                    <a:lnTo>
                      <a:pt x="31424" y="8242"/>
                    </a:lnTo>
                    <a:cubicBezTo>
                      <a:pt x="31596" y="9273"/>
                      <a:pt x="31596" y="10131"/>
                      <a:pt x="31596" y="11333"/>
                    </a:cubicBezTo>
                    <a:lnTo>
                      <a:pt x="31596" y="11333"/>
                    </a:lnTo>
                    <a:lnTo>
                      <a:pt x="31596" y="16313"/>
                    </a:lnTo>
                    <a:lnTo>
                      <a:pt x="30737" y="15626"/>
                    </a:lnTo>
                    <a:cubicBezTo>
                      <a:pt x="30050" y="17515"/>
                      <a:pt x="28848" y="19404"/>
                      <a:pt x="27475" y="21636"/>
                    </a:cubicBezTo>
                    <a:lnTo>
                      <a:pt x="27475" y="21636"/>
                    </a:lnTo>
                    <a:cubicBezTo>
                      <a:pt x="24384" y="26273"/>
                      <a:pt x="15626" y="32283"/>
                      <a:pt x="15626" y="32454"/>
                    </a:cubicBezTo>
                    <a:lnTo>
                      <a:pt x="15626" y="32454"/>
                    </a:lnTo>
                    <a:lnTo>
                      <a:pt x="14252" y="30394"/>
                    </a:lnTo>
                    <a:lnTo>
                      <a:pt x="15454" y="32454"/>
                    </a:lnTo>
                    <a:cubicBezTo>
                      <a:pt x="15283" y="32454"/>
                      <a:pt x="12707" y="34343"/>
                      <a:pt x="9444" y="34515"/>
                    </a:cubicBezTo>
                    <a:lnTo>
                      <a:pt x="9444" y="34515"/>
                    </a:lnTo>
                    <a:cubicBezTo>
                      <a:pt x="8071" y="34687"/>
                      <a:pt x="5667" y="32798"/>
                      <a:pt x="5667" y="31252"/>
                    </a:cubicBezTo>
                    <a:lnTo>
                      <a:pt x="5667" y="31252"/>
                    </a:lnTo>
                    <a:close/>
                    <a:moveTo>
                      <a:pt x="18545" y="5495"/>
                    </a:moveTo>
                    <a:cubicBezTo>
                      <a:pt x="15283" y="8758"/>
                      <a:pt x="12535" y="8586"/>
                      <a:pt x="9444" y="10818"/>
                    </a:cubicBezTo>
                    <a:lnTo>
                      <a:pt x="9444" y="10818"/>
                    </a:lnTo>
                    <a:cubicBezTo>
                      <a:pt x="6697" y="12707"/>
                      <a:pt x="5151" y="14939"/>
                      <a:pt x="5151" y="17687"/>
                    </a:cubicBezTo>
                    <a:lnTo>
                      <a:pt x="5151" y="17687"/>
                    </a:lnTo>
                    <a:cubicBezTo>
                      <a:pt x="5151" y="18374"/>
                      <a:pt x="5151" y="18889"/>
                      <a:pt x="5151" y="19232"/>
                    </a:cubicBezTo>
                    <a:lnTo>
                      <a:pt x="5151" y="19232"/>
                    </a:lnTo>
                    <a:cubicBezTo>
                      <a:pt x="7384" y="23697"/>
                      <a:pt x="8757" y="25242"/>
                      <a:pt x="10303" y="29707"/>
                    </a:cubicBezTo>
                    <a:lnTo>
                      <a:pt x="10303" y="29707"/>
                    </a:lnTo>
                    <a:cubicBezTo>
                      <a:pt x="11162" y="29535"/>
                      <a:pt x="12535" y="28848"/>
                      <a:pt x="13050" y="28505"/>
                    </a:cubicBezTo>
                    <a:lnTo>
                      <a:pt x="13050" y="28505"/>
                    </a:lnTo>
                    <a:cubicBezTo>
                      <a:pt x="13566" y="28161"/>
                      <a:pt x="21980" y="21980"/>
                      <a:pt x="23697" y="18889"/>
                    </a:cubicBezTo>
                    <a:lnTo>
                      <a:pt x="23697" y="18889"/>
                    </a:lnTo>
                    <a:cubicBezTo>
                      <a:pt x="26101" y="15283"/>
                      <a:pt x="26959" y="13222"/>
                      <a:pt x="26959" y="11505"/>
                    </a:cubicBezTo>
                    <a:lnTo>
                      <a:pt x="26959" y="11505"/>
                    </a:lnTo>
                    <a:cubicBezTo>
                      <a:pt x="26959" y="11333"/>
                      <a:pt x="26959" y="11162"/>
                      <a:pt x="26959" y="10818"/>
                    </a:cubicBezTo>
                    <a:lnTo>
                      <a:pt x="26959" y="10818"/>
                    </a:lnTo>
                    <a:cubicBezTo>
                      <a:pt x="26959" y="10818"/>
                      <a:pt x="26959" y="10818"/>
                      <a:pt x="26959" y="10818"/>
                    </a:cubicBezTo>
                    <a:lnTo>
                      <a:pt x="26959" y="10818"/>
                    </a:lnTo>
                    <a:cubicBezTo>
                      <a:pt x="26788" y="11162"/>
                      <a:pt x="26616" y="11162"/>
                      <a:pt x="26444" y="11162"/>
                    </a:cubicBezTo>
                    <a:lnTo>
                      <a:pt x="26444" y="11162"/>
                    </a:lnTo>
                    <a:cubicBezTo>
                      <a:pt x="25242" y="11505"/>
                      <a:pt x="24212" y="11848"/>
                      <a:pt x="23182" y="11848"/>
                    </a:cubicBezTo>
                    <a:lnTo>
                      <a:pt x="23182" y="11848"/>
                    </a:lnTo>
                    <a:cubicBezTo>
                      <a:pt x="21293" y="11848"/>
                      <a:pt x="19060" y="10131"/>
                      <a:pt x="19060" y="8071"/>
                    </a:cubicBezTo>
                    <a:lnTo>
                      <a:pt x="19060" y="8071"/>
                    </a:lnTo>
                    <a:cubicBezTo>
                      <a:pt x="19060" y="7212"/>
                      <a:pt x="19232" y="6525"/>
                      <a:pt x="19576" y="5838"/>
                    </a:cubicBezTo>
                    <a:lnTo>
                      <a:pt x="19576" y="5838"/>
                    </a:lnTo>
                    <a:cubicBezTo>
                      <a:pt x="19576" y="5495"/>
                      <a:pt x="19404" y="5152"/>
                      <a:pt x="19404" y="4980"/>
                    </a:cubicBezTo>
                    <a:lnTo>
                      <a:pt x="19404" y="4980"/>
                    </a:lnTo>
                    <a:cubicBezTo>
                      <a:pt x="19060" y="5152"/>
                      <a:pt x="18889" y="5152"/>
                      <a:pt x="18545" y="5495"/>
                    </a:cubicBezTo>
                    <a:lnTo>
                      <a:pt x="18545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9" name="图形 7">
              <a:extLst>
                <a:ext uri="{FF2B5EF4-FFF2-40B4-BE49-F238E27FC236}">
                  <a16:creationId xmlns:a16="http://schemas.microsoft.com/office/drawing/2014/main" xmlns="" id="{A75268D4-5F27-4747-9B44-EE9D7DD2A067}"/>
                </a:ext>
              </a:extLst>
            </p:cNvPr>
            <p:cNvGrpSpPr/>
            <p:nvPr/>
          </p:nvGrpSpPr>
          <p:grpSpPr>
            <a:xfrm>
              <a:off x="2117359" y="1733793"/>
              <a:ext cx="15454" cy="16732"/>
              <a:chOff x="2117359" y="1733793"/>
              <a:chExt cx="15454" cy="16732"/>
            </a:xfrm>
            <a:solidFill>
              <a:srgbClr val="B4B4B4"/>
            </a:solidFill>
          </p:grpSpPr>
          <p:sp>
            <p:nvSpPr>
              <p:cNvPr id="3525" name="任意多边形: 形状 3524">
                <a:extLst>
                  <a:ext uri="{FF2B5EF4-FFF2-40B4-BE49-F238E27FC236}">
                    <a16:creationId xmlns:a16="http://schemas.microsoft.com/office/drawing/2014/main" xmlns="" id="{54BD2F55-8082-4479-B834-44E12A57E431}"/>
                  </a:ext>
                </a:extLst>
              </p:cNvPr>
              <p:cNvSpPr/>
              <p:nvPr/>
            </p:nvSpPr>
            <p:spPr>
              <a:xfrm>
                <a:off x="2119806" y="1736274"/>
                <a:ext cx="10578" cy="11736"/>
              </a:xfrm>
              <a:custGeom>
                <a:avLst/>
                <a:gdLst>
                  <a:gd name="connsiteX0" fmla="*/ 6482 w 10578"/>
                  <a:gd name="connsiteY0" fmla="*/ 10131 h 11736"/>
                  <a:gd name="connsiteX1" fmla="*/ 10260 w 10578"/>
                  <a:gd name="connsiteY1" fmla="*/ 2576 h 11736"/>
                  <a:gd name="connsiteX2" fmla="*/ 5280 w 10578"/>
                  <a:gd name="connsiteY2" fmla="*/ 0 h 11736"/>
                  <a:gd name="connsiteX3" fmla="*/ 301 w 10578"/>
                  <a:gd name="connsiteY3" fmla="*/ 3778 h 11736"/>
                  <a:gd name="connsiteX4" fmla="*/ 1503 w 10578"/>
                  <a:gd name="connsiteY4" fmla="*/ 11333 h 11736"/>
                  <a:gd name="connsiteX5" fmla="*/ 6482 w 10578"/>
                  <a:gd name="connsiteY5" fmla="*/ 10131 h 11736"/>
                  <a:gd name="connsiteX6" fmla="*/ 6482 w 10578"/>
                  <a:gd name="connsiteY6" fmla="*/ 10131 h 1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8" h="11736">
                    <a:moveTo>
                      <a:pt x="6482" y="10131"/>
                    </a:moveTo>
                    <a:cubicBezTo>
                      <a:pt x="9058" y="7556"/>
                      <a:pt x="11462" y="4980"/>
                      <a:pt x="10260" y="2576"/>
                    </a:cubicBezTo>
                    <a:cubicBezTo>
                      <a:pt x="10260" y="0"/>
                      <a:pt x="7684" y="0"/>
                      <a:pt x="5280" y="0"/>
                    </a:cubicBezTo>
                    <a:cubicBezTo>
                      <a:pt x="2705" y="0"/>
                      <a:pt x="1503" y="1202"/>
                      <a:pt x="301" y="3778"/>
                    </a:cubicBezTo>
                    <a:cubicBezTo>
                      <a:pt x="301" y="6354"/>
                      <a:pt x="-902" y="10131"/>
                      <a:pt x="1503" y="11333"/>
                    </a:cubicBezTo>
                    <a:cubicBezTo>
                      <a:pt x="4078" y="12707"/>
                      <a:pt x="6482" y="10131"/>
                      <a:pt x="6482" y="10131"/>
                    </a:cubicBezTo>
                    <a:lnTo>
                      <a:pt x="6482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6" name="任意多边形: 形状 3525">
                <a:extLst>
                  <a:ext uri="{FF2B5EF4-FFF2-40B4-BE49-F238E27FC236}">
                    <a16:creationId xmlns:a16="http://schemas.microsoft.com/office/drawing/2014/main" xmlns="" id="{C5531FE7-BEB2-460B-AC70-14303E80FDA4}"/>
                  </a:ext>
                </a:extLst>
              </p:cNvPr>
              <p:cNvSpPr/>
              <p:nvPr/>
            </p:nvSpPr>
            <p:spPr>
              <a:xfrm>
                <a:off x="2117359" y="1733793"/>
                <a:ext cx="15454" cy="16732"/>
              </a:xfrm>
              <a:custGeom>
                <a:avLst/>
                <a:gdLst>
                  <a:gd name="connsiteX0" fmla="*/ 2919 w 15454"/>
                  <a:gd name="connsiteY0" fmla="*/ 16046 h 16732"/>
                  <a:gd name="connsiteX1" fmla="*/ 0 w 15454"/>
                  <a:gd name="connsiteY1" fmla="*/ 10551 h 16732"/>
                  <a:gd name="connsiteX2" fmla="*/ 0 w 15454"/>
                  <a:gd name="connsiteY2" fmla="*/ 10551 h 16732"/>
                  <a:gd name="connsiteX3" fmla="*/ 344 w 15454"/>
                  <a:gd name="connsiteY3" fmla="*/ 6258 h 16732"/>
                  <a:gd name="connsiteX4" fmla="*/ 344 w 15454"/>
                  <a:gd name="connsiteY4" fmla="*/ 6258 h 16732"/>
                  <a:gd name="connsiteX5" fmla="*/ 344 w 15454"/>
                  <a:gd name="connsiteY5" fmla="*/ 5743 h 16732"/>
                  <a:gd name="connsiteX6" fmla="*/ 515 w 15454"/>
                  <a:gd name="connsiteY6" fmla="*/ 5400 h 16732"/>
                  <a:gd name="connsiteX7" fmla="*/ 687 w 15454"/>
                  <a:gd name="connsiteY7" fmla="*/ 5056 h 16732"/>
                  <a:gd name="connsiteX8" fmla="*/ 687 w 15454"/>
                  <a:gd name="connsiteY8" fmla="*/ 5056 h 16732"/>
                  <a:gd name="connsiteX9" fmla="*/ 7212 w 15454"/>
                  <a:gd name="connsiteY9" fmla="*/ 76 h 16732"/>
                  <a:gd name="connsiteX10" fmla="*/ 7212 w 15454"/>
                  <a:gd name="connsiteY10" fmla="*/ 76 h 16732"/>
                  <a:gd name="connsiteX11" fmla="*/ 8071 w 15454"/>
                  <a:gd name="connsiteY11" fmla="*/ 76 h 16732"/>
                  <a:gd name="connsiteX12" fmla="*/ 8071 w 15454"/>
                  <a:gd name="connsiteY12" fmla="*/ 76 h 16732"/>
                  <a:gd name="connsiteX13" fmla="*/ 15111 w 15454"/>
                  <a:gd name="connsiteY13" fmla="*/ 4369 h 16732"/>
                  <a:gd name="connsiteX14" fmla="*/ 15111 w 15454"/>
                  <a:gd name="connsiteY14" fmla="*/ 4369 h 16732"/>
                  <a:gd name="connsiteX15" fmla="*/ 15454 w 15454"/>
                  <a:gd name="connsiteY15" fmla="*/ 6430 h 16732"/>
                  <a:gd name="connsiteX16" fmla="*/ 15454 w 15454"/>
                  <a:gd name="connsiteY16" fmla="*/ 6430 h 16732"/>
                  <a:gd name="connsiteX17" fmla="*/ 10646 w 15454"/>
                  <a:gd name="connsiteY17" fmla="*/ 14329 h 16732"/>
                  <a:gd name="connsiteX18" fmla="*/ 10646 w 15454"/>
                  <a:gd name="connsiteY18" fmla="*/ 14329 h 16732"/>
                  <a:gd name="connsiteX19" fmla="*/ 5323 w 15454"/>
                  <a:gd name="connsiteY19" fmla="*/ 16733 h 16732"/>
                  <a:gd name="connsiteX20" fmla="*/ 5323 w 15454"/>
                  <a:gd name="connsiteY20" fmla="*/ 16733 h 16732"/>
                  <a:gd name="connsiteX21" fmla="*/ 2919 w 15454"/>
                  <a:gd name="connsiteY21" fmla="*/ 16046 h 16732"/>
                  <a:gd name="connsiteX22" fmla="*/ 2919 w 15454"/>
                  <a:gd name="connsiteY22" fmla="*/ 16046 h 16732"/>
                  <a:gd name="connsiteX23" fmla="*/ 4808 w 15454"/>
                  <a:gd name="connsiteY23" fmla="*/ 10551 h 16732"/>
                  <a:gd name="connsiteX24" fmla="*/ 5152 w 15454"/>
                  <a:gd name="connsiteY24" fmla="*/ 11753 h 16732"/>
                  <a:gd name="connsiteX25" fmla="*/ 5152 w 15454"/>
                  <a:gd name="connsiteY25" fmla="*/ 11753 h 16732"/>
                  <a:gd name="connsiteX26" fmla="*/ 5495 w 15454"/>
                  <a:gd name="connsiteY26" fmla="*/ 11925 h 16732"/>
                  <a:gd name="connsiteX27" fmla="*/ 5495 w 15454"/>
                  <a:gd name="connsiteY27" fmla="*/ 11925 h 16732"/>
                  <a:gd name="connsiteX28" fmla="*/ 7384 w 15454"/>
                  <a:gd name="connsiteY28" fmla="*/ 11066 h 16732"/>
                  <a:gd name="connsiteX29" fmla="*/ 7384 w 15454"/>
                  <a:gd name="connsiteY29" fmla="*/ 11066 h 16732"/>
                  <a:gd name="connsiteX30" fmla="*/ 10818 w 15454"/>
                  <a:gd name="connsiteY30" fmla="*/ 6602 h 16732"/>
                  <a:gd name="connsiteX31" fmla="*/ 10818 w 15454"/>
                  <a:gd name="connsiteY31" fmla="*/ 6602 h 16732"/>
                  <a:gd name="connsiteX32" fmla="*/ 10818 w 15454"/>
                  <a:gd name="connsiteY32" fmla="*/ 6258 h 16732"/>
                  <a:gd name="connsiteX33" fmla="*/ 10475 w 15454"/>
                  <a:gd name="connsiteY33" fmla="*/ 5743 h 16732"/>
                  <a:gd name="connsiteX34" fmla="*/ 10475 w 15454"/>
                  <a:gd name="connsiteY34" fmla="*/ 5228 h 16732"/>
                  <a:gd name="connsiteX35" fmla="*/ 8242 w 15454"/>
                  <a:gd name="connsiteY35" fmla="*/ 5056 h 16732"/>
                  <a:gd name="connsiteX36" fmla="*/ 8242 w 15454"/>
                  <a:gd name="connsiteY36" fmla="*/ 5056 h 16732"/>
                  <a:gd name="connsiteX37" fmla="*/ 8242 w 15454"/>
                  <a:gd name="connsiteY37" fmla="*/ 4541 h 16732"/>
                  <a:gd name="connsiteX38" fmla="*/ 7899 w 15454"/>
                  <a:gd name="connsiteY38" fmla="*/ 5056 h 16732"/>
                  <a:gd name="connsiteX39" fmla="*/ 5323 w 15454"/>
                  <a:gd name="connsiteY39" fmla="*/ 7117 h 16732"/>
                  <a:gd name="connsiteX40" fmla="*/ 5323 w 15454"/>
                  <a:gd name="connsiteY40" fmla="*/ 7117 h 16732"/>
                  <a:gd name="connsiteX41" fmla="*/ 4808 w 15454"/>
                  <a:gd name="connsiteY41" fmla="*/ 10551 h 16732"/>
                  <a:gd name="connsiteX42" fmla="*/ 4808 w 15454"/>
                  <a:gd name="connsiteY42" fmla="*/ 10551 h 1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454" h="16732">
                    <a:moveTo>
                      <a:pt x="2919" y="16046"/>
                    </a:moveTo>
                    <a:cubicBezTo>
                      <a:pt x="515" y="14844"/>
                      <a:pt x="0" y="12096"/>
                      <a:pt x="0" y="10551"/>
                    </a:cubicBezTo>
                    <a:lnTo>
                      <a:pt x="0" y="10551"/>
                    </a:lnTo>
                    <a:cubicBezTo>
                      <a:pt x="0" y="8834"/>
                      <a:pt x="344" y="7288"/>
                      <a:pt x="344" y="6258"/>
                    </a:cubicBezTo>
                    <a:lnTo>
                      <a:pt x="344" y="6258"/>
                    </a:lnTo>
                    <a:lnTo>
                      <a:pt x="344" y="5743"/>
                    </a:lnTo>
                    <a:lnTo>
                      <a:pt x="515" y="5400"/>
                    </a:lnTo>
                    <a:cubicBezTo>
                      <a:pt x="515" y="5228"/>
                      <a:pt x="515" y="5228"/>
                      <a:pt x="687" y="5056"/>
                    </a:cubicBezTo>
                    <a:lnTo>
                      <a:pt x="687" y="5056"/>
                    </a:lnTo>
                    <a:cubicBezTo>
                      <a:pt x="1889" y="2309"/>
                      <a:pt x="4293" y="-95"/>
                      <a:pt x="7212" y="76"/>
                    </a:cubicBezTo>
                    <a:lnTo>
                      <a:pt x="7212" y="76"/>
                    </a:lnTo>
                    <a:cubicBezTo>
                      <a:pt x="7899" y="-95"/>
                      <a:pt x="8071" y="76"/>
                      <a:pt x="8071" y="76"/>
                    </a:cubicBezTo>
                    <a:lnTo>
                      <a:pt x="8071" y="76"/>
                    </a:lnTo>
                    <a:cubicBezTo>
                      <a:pt x="9960" y="76"/>
                      <a:pt x="14424" y="248"/>
                      <a:pt x="15111" y="4369"/>
                    </a:cubicBezTo>
                    <a:lnTo>
                      <a:pt x="15111" y="4369"/>
                    </a:lnTo>
                    <a:cubicBezTo>
                      <a:pt x="15454" y="5056"/>
                      <a:pt x="15454" y="5743"/>
                      <a:pt x="15454" y="6430"/>
                    </a:cubicBezTo>
                    <a:lnTo>
                      <a:pt x="15454" y="6430"/>
                    </a:lnTo>
                    <a:cubicBezTo>
                      <a:pt x="15283" y="10208"/>
                      <a:pt x="12707" y="12268"/>
                      <a:pt x="10646" y="14329"/>
                    </a:cubicBezTo>
                    <a:lnTo>
                      <a:pt x="10646" y="14329"/>
                    </a:lnTo>
                    <a:cubicBezTo>
                      <a:pt x="10475" y="14500"/>
                      <a:pt x="8758" y="16561"/>
                      <a:pt x="5323" y="16733"/>
                    </a:cubicBezTo>
                    <a:lnTo>
                      <a:pt x="5323" y="16733"/>
                    </a:lnTo>
                    <a:cubicBezTo>
                      <a:pt x="4636" y="16733"/>
                      <a:pt x="3778" y="16561"/>
                      <a:pt x="2919" y="16046"/>
                    </a:cubicBezTo>
                    <a:lnTo>
                      <a:pt x="2919" y="16046"/>
                    </a:lnTo>
                    <a:close/>
                    <a:moveTo>
                      <a:pt x="4808" y="10551"/>
                    </a:moveTo>
                    <a:cubicBezTo>
                      <a:pt x="4808" y="11753"/>
                      <a:pt x="4980" y="11581"/>
                      <a:pt x="5152" y="11753"/>
                    </a:cubicBezTo>
                    <a:lnTo>
                      <a:pt x="5152" y="11753"/>
                    </a:lnTo>
                    <a:cubicBezTo>
                      <a:pt x="5323" y="11753"/>
                      <a:pt x="5323" y="11925"/>
                      <a:pt x="5495" y="11925"/>
                    </a:cubicBezTo>
                    <a:lnTo>
                      <a:pt x="5495" y="11925"/>
                    </a:lnTo>
                    <a:cubicBezTo>
                      <a:pt x="6010" y="12096"/>
                      <a:pt x="7384" y="11066"/>
                      <a:pt x="7384" y="11066"/>
                    </a:cubicBezTo>
                    <a:lnTo>
                      <a:pt x="7384" y="11066"/>
                    </a:lnTo>
                    <a:cubicBezTo>
                      <a:pt x="9444" y="9006"/>
                      <a:pt x="10990" y="6945"/>
                      <a:pt x="10818" y="6602"/>
                    </a:cubicBezTo>
                    <a:lnTo>
                      <a:pt x="10818" y="6602"/>
                    </a:lnTo>
                    <a:lnTo>
                      <a:pt x="10818" y="6258"/>
                    </a:lnTo>
                    <a:lnTo>
                      <a:pt x="10475" y="5743"/>
                    </a:lnTo>
                    <a:lnTo>
                      <a:pt x="10475" y="5228"/>
                    </a:lnTo>
                    <a:cubicBezTo>
                      <a:pt x="10131" y="5056"/>
                      <a:pt x="9273" y="5056"/>
                      <a:pt x="8242" y="5056"/>
                    </a:cubicBezTo>
                    <a:lnTo>
                      <a:pt x="8242" y="5056"/>
                    </a:lnTo>
                    <a:lnTo>
                      <a:pt x="8242" y="4541"/>
                    </a:lnTo>
                    <a:lnTo>
                      <a:pt x="7899" y="5056"/>
                    </a:lnTo>
                    <a:cubicBezTo>
                      <a:pt x="6525" y="5228"/>
                      <a:pt x="6354" y="5228"/>
                      <a:pt x="5323" y="7117"/>
                    </a:cubicBezTo>
                    <a:lnTo>
                      <a:pt x="5323" y="7117"/>
                    </a:lnTo>
                    <a:cubicBezTo>
                      <a:pt x="4980" y="8319"/>
                      <a:pt x="4808" y="9692"/>
                      <a:pt x="4808" y="10551"/>
                    </a:cubicBezTo>
                    <a:lnTo>
                      <a:pt x="4808" y="105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0" name="图形 7">
              <a:extLst>
                <a:ext uri="{FF2B5EF4-FFF2-40B4-BE49-F238E27FC236}">
                  <a16:creationId xmlns:a16="http://schemas.microsoft.com/office/drawing/2014/main" xmlns="" id="{64C73EC6-A35D-4485-9E6B-473BF52A3472}"/>
                </a:ext>
              </a:extLst>
            </p:cNvPr>
            <p:cNvGrpSpPr/>
            <p:nvPr/>
          </p:nvGrpSpPr>
          <p:grpSpPr>
            <a:xfrm>
              <a:off x="2129208" y="1667759"/>
              <a:ext cx="61130" cy="23181"/>
              <a:chOff x="2129208" y="1667759"/>
              <a:chExt cx="61130" cy="23181"/>
            </a:xfrm>
            <a:solidFill>
              <a:srgbClr val="B4B4B4"/>
            </a:solidFill>
          </p:grpSpPr>
          <p:sp>
            <p:nvSpPr>
              <p:cNvPr id="3523" name="任意多边形: 形状 3522">
                <a:extLst>
                  <a:ext uri="{FF2B5EF4-FFF2-40B4-BE49-F238E27FC236}">
                    <a16:creationId xmlns:a16="http://schemas.microsoft.com/office/drawing/2014/main" xmlns="" id="{D3F0B41E-EE22-406A-B412-B9606C89015A}"/>
                  </a:ext>
                </a:extLst>
              </p:cNvPr>
              <p:cNvSpPr/>
              <p:nvPr/>
            </p:nvSpPr>
            <p:spPr>
              <a:xfrm>
                <a:off x="2131182" y="1670076"/>
                <a:ext cx="56570" cy="18393"/>
              </a:xfrm>
              <a:custGeom>
                <a:avLst/>
                <a:gdLst>
                  <a:gd name="connsiteX0" fmla="*/ 36490 w 56570"/>
                  <a:gd name="connsiteY0" fmla="*/ 17946 h 18393"/>
                  <a:gd name="connsiteX1" fmla="*/ 44046 w 56570"/>
                  <a:gd name="connsiteY1" fmla="*/ 14168 h 18393"/>
                  <a:gd name="connsiteX2" fmla="*/ 52803 w 56570"/>
                  <a:gd name="connsiteY2" fmla="*/ 6612 h 18393"/>
                  <a:gd name="connsiteX3" fmla="*/ 54005 w 56570"/>
                  <a:gd name="connsiteY3" fmla="*/ 1461 h 18393"/>
                  <a:gd name="connsiteX4" fmla="*/ 38894 w 56570"/>
                  <a:gd name="connsiteY4" fmla="*/ 1461 h 18393"/>
                  <a:gd name="connsiteX5" fmla="*/ 26359 w 56570"/>
                  <a:gd name="connsiteY5" fmla="*/ 6612 h 18393"/>
                  <a:gd name="connsiteX6" fmla="*/ 11248 w 56570"/>
                  <a:gd name="connsiteY6" fmla="*/ 6612 h 18393"/>
                  <a:gd name="connsiteX7" fmla="*/ 1117 w 56570"/>
                  <a:gd name="connsiteY7" fmla="*/ 9188 h 18393"/>
                  <a:gd name="connsiteX8" fmla="*/ 3693 w 56570"/>
                  <a:gd name="connsiteY8" fmla="*/ 16743 h 18393"/>
                  <a:gd name="connsiteX9" fmla="*/ 27561 w 56570"/>
                  <a:gd name="connsiteY9" fmla="*/ 15370 h 18393"/>
                  <a:gd name="connsiteX10" fmla="*/ 36490 w 56570"/>
                  <a:gd name="connsiteY10" fmla="*/ 17946 h 18393"/>
                  <a:gd name="connsiteX11" fmla="*/ 36490 w 56570"/>
                  <a:gd name="connsiteY11" fmla="*/ 17946 h 18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570" h="18393">
                    <a:moveTo>
                      <a:pt x="36490" y="17946"/>
                    </a:moveTo>
                    <a:cubicBezTo>
                      <a:pt x="40268" y="19148"/>
                      <a:pt x="44046" y="17946"/>
                      <a:pt x="44046" y="14168"/>
                    </a:cubicBezTo>
                    <a:cubicBezTo>
                      <a:pt x="45248" y="11592"/>
                      <a:pt x="49026" y="7814"/>
                      <a:pt x="52803" y="6612"/>
                    </a:cubicBezTo>
                    <a:cubicBezTo>
                      <a:pt x="55379" y="4036"/>
                      <a:pt x="59157" y="1461"/>
                      <a:pt x="54005" y="1461"/>
                    </a:cubicBezTo>
                    <a:cubicBezTo>
                      <a:pt x="50228" y="259"/>
                      <a:pt x="43874" y="-1115"/>
                      <a:pt x="38894" y="1461"/>
                    </a:cubicBezTo>
                    <a:cubicBezTo>
                      <a:pt x="33915" y="2663"/>
                      <a:pt x="31339" y="5238"/>
                      <a:pt x="26359" y="6612"/>
                    </a:cubicBezTo>
                    <a:cubicBezTo>
                      <a:pt x="20006" y="9188"/>
                      <a:pt x="16228" y="6612"/>
                      <a:pt x="11248" y="6612"/>
                    </a:cubicBezTo>
                    <a:cubicBezTo>
                      <a:pt x="6268" y="6612"/>
                      <a:pt x="3693" y="6612"/>
                      <a:pt x="1117" y="9188"/>
                    </a:cubicBezTo>
                    <a:cubicBezTo>
                      <a:pt x="-85" y="12966"/>
                      <a:pt x="-1459" y="16743"/>
                      <a:pt x="3693" y="16743"/>
                    </a:cubicBezTo>
                    <a:cubicBezTo>
                      <a:pt x="8672" y="15541"/>
                      <a:pt x="20006" y="14168"/>
                      <a:pt x="27561" y="15370"/>
                    </a:cubicBezTo>
                    <a:cubicBezTo>
                      <a:pt x="35288" y="15370"/>
                      <a:pt x="36490" y="17946"/>
                      <a:pt x="36490" y="17946"/>
                    </a:cubicBezTo>
                    <a:lnTo>
                      <a:pt x="36490" y="179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4" name="任意多边形: 形状 3523">
                <a:extLst>
                  <a:ext uri="{FF2B5EF4-FFF2-40B4-BE49-F238E27FC236}">
                    <a16:creationId xmlns:a16="http://schemas.microsoft.com/office/drawing/2014/main" xmlns="" id="{9237DE16-D989-4FE4-9120-73407948DBBD}"/>
                  </a:ext>
                </a:extLst>
              </p:cNvPr>
              <p:cNvSpPr/>
              <p:nvPr/>
            </p:nvSpPr>
            <p:spPr>
              <a:xfrm>
                <a:off x="2129208" y="1667759"/>
                <a:ext cx="61130" cy="23181"/>
              </a:xfrm>
              <a:custGeom>
                <a:avLst/>
                <a:gdLst>
                  <a:gd name="connsiteX0" fmla="*/ 37777 w 61130"/>
                  <a:gd name="connsiteY0" fmla="*/ 22495 h 23181"/>
                  <a:gd name="connsiteX1" fmla="*/ 38636 w 61130"/>
                  <a:gd name="connsiteY1" fmla="*/ 20262 h 23181"/>
                  <a:gd name="connsiteX2" fmla="*/ 40868 w 61130"/>
                  <a:gd name="connsiteY2" fmla="*/ 19232 h 23181"/>
                  <a:gd name="connsiteX3" fmla="*/ 38636 w 61130"/>
                  <a:gd name="connsiteY3" fmla="*/ 20262 h 23181"/>
                  <a:gd name="connsiteX4" fmla="*/ 37777 w 61130"/>
                  <a:gd name="connsiteY4" fmla="*/ 22495 h 23181"/>
                  <a:gd name="connsiteX5" fmla="*/ 36919 w 61130"/>
                  <a:gd name="connsiteY5" fmla="*/ 22151 h 23181"/>
                  <a:gd name="connsiteX6" fmla="*/ 36575 w 61130"/>
                  <a:gd name="connsiteY6" fmla="*/ 21464 h 23181"/>
                  <a:gd name="connsiteX7" fmla="*/ 36060 w 61130"/>
                  <a:gd name="connsiteY7" fmla="*/ 21121 h 23181"/>
                  <a:gd name="connsiteX8" fmla="*/ 36060 w 61130"/>
                  <a:gd name="connsiteY8" fmla="*/ 21121 h 23181"/>
                  <a:gd name="connsiteX9" fmla="*/ 30909 w 61130"/>
                  <a:gd name="connsiteY9" fmla="*/ 20091 h 23181"/>
                  <a:gd name="connsiteX10" fmla="*/ 30909 w 61130"/>
                  <a:gd name="connsiteY10" fmla="*/ 20091 h 23181"/>
                  <a:gd name="connsiteX11" fmla="*/ 30737 w 61130"/>
                  <a:gd name="connsiteY11" fmla="*/ 20262 h 23181"/>
                  <a:gd name="connsiteX12" fmla="*/ 29535 w 61130"/>
                  <a:gd name="connsiteY12" fmla="*/ 20091 h 23181"/>
                  <a:gd name="connsiteX13" fmla="*/ 22667 w 61130"/>
                  <a:gd name="connsiteY13" fmla="*/ 19576 h 23181"/>
                  <a:gd name="connsiteX14" fmla="*/ 22667 w 61130"/>
                  <a:gd name="connsiteY14" fmla="*/ 19576 h 23181"/>
                  <a:gd name="connsiteX15" fmla="*/ 6525 w 61130"/>
                  <a:gd name="connsiteY15" fmla="*/ 21293 h 23181"/>
                  <a:gd name="connsiteX16" fmla="*/ 6525 w 61130"/>
                  <a:gd name="connsiteY16" fmla="*/ 21293 h 23181"/>
                  <a:gd name="connsiteX17" fmla="*/ 5495 w 61130"/>
                  <a:gd name="connsiteY17" fmla="*/ 21636 h 23181"/>
                  <a:gd name="connsiteX18" fmla="*/ 5152 w 61130"/>
                  <a:gd name="connsiteY18" fmla="*/ 21293 h 23181"/>
                  <a:gd name="connsiteX19" fmla="*/ 0 w 61130"/>
                  <a:gd name="connsiteY19" fmla="*/ 16141 h 23181"/>
                  <a:gd name="connsiteX20" fmla="*/ 0 w 61130"/>
                  <a:gd name="connsiteY20" fmla="*/ 16141 h 23181"/>
                  <a:gd name="connsiteX21" fmla="*/ 1889 w 61130"/>
                  <a:gd name="connsiteY21" fmla="*/ 9616 h 23181"/>
                  <a:gd name="connsiteX22" fmla="*/ 1889 w 61130"/>
                  <a:gd name="connsiteY22" fmla="*/ 9616 h 23181"/>
                  <a:gd name="connsiteX23" fmla="*/ 13222 w 61130"/>
                  <a:gd name="connsiteY23" fmla="*/ 6353 h 23181"/>
                  <a:gd name="connsiteX24" fmla="*/ 13222 w 61130"/>
                  <a:gd name="connsiteY24" fmla="*/ 6353 h 23181"/>
                  <a:gd name="connsiteX25" fmla="*/ 13566 w 61130"/>
                  <a:gd name="connsiteY25" fmla="*/ 6353 h 23181"/>
                  <a:gd name="connsiteX26" fmla="*/ 13566 w 61130"/>
                  <a:gd name="connsiteY26" fmla="*/ 6353 h 23181"/>
                  <a:gd name="connsiteX27" fmla="*/ 13909 w 61130"/>
                  <a:gd name="connsiteY27" fmla="*/ 6353 h 23181"/>
                  <a:gd name="connsiteX28" fmla="*/ 13909 w 61130"/>
                  <a:gd name="connsiteY28" fmla="*/ 6353 h 23181"/>
                  <a:gd name="connsiteX29" fmla="*/ 23010 w 61130"/>
                  <a:gd name="connsiteY29" fmla="*/ 7555 h 23181"/>
                  <a:gd name="connsiteX30" fmla="*/ 23010 w 61130"/>
                  <a:gd name="connsiteY30" fmla="*/ 7555 h 23181"/>
                  <a:gd name="connsiteX31" fmla="*/ 27990 w 61130"/>
                  <a:gd name="connsiteY31" fmla="*/ 6525 h 23181"/>
                  <a:gd name="connsiteX32" fmla="*/ 27990 w 61130"/>
                  <a:gd name="connsiteY32" fmla="*/ 6525 h 23181"/>
                  <a:gd name="connsiteX33" fmla="*/ 40010 w 61130"/>
                  <a:gd name="connsiteY33" fmla="*/ 1717 h 23181"/>
                  <a:gd name="connsiteX34" fmla="*/ 40010 w 61130"/>
                  <a:gd name="connsiteY34" fmla="*/ 1717 h 23181"/>
                  <a:gd name="connsiteX35" fmla="*/ 47909 w 61130"/>
                  <a:gd name="connsiteY35" fmla="*/ 0 h 23181"/>
                  <a:gd name="connsiteX36" fmla="*/ 47909 w 61130"/>
                  <a:gd name="connsiteY36" fmla="*/ 0 h 23181"/>
                  <a:gd name="connsiteX37" fmla="*/ 56666 w 61130"/>
                  <a:gd name="connsiteY37" fmla="*/ 1374 h 23181"/>
                  <a:gd name="connsiteX38" fmla="*/ 56666 w 61130"/>
                  <a:gd name="connsiteY38" fmla="*/ 1374 h 23181"/>
                  <a:gd name="connsiteX39" fmla="*/ 61131 w 61130"/>
                  <a:gd name="connsiteY39" fmla="*/ 4636 h 23181"/>
                  <a:gd name="connsiteX40" fmla="*/ 61131 w 61130"/>
                  <a:gd name="connsiteY40" fmla="*/ 4636 h 23181"/>
                  <a:gd name="connsiteX41" fmla="*/ 55808 w 61130"/>
                  <a:gd name="connsiteY41" fmla="*/ 11162 h 23181"/>
                  <a:gd name="connsiteX42" fmla="*/ 55808 w 61130"/>
                  <a:gd name="connsiteY42" fmla="*/ 11162 h 23181"/>
                  <a:gd name="connsiteX43" fmla="*/ 48596 w 61130"/>
                  <a:gd name="connsiteY43" fmla="*/ 17172 h 23181"/>
                  <a:gd name="connsiteX44" fmla="*/ 48596 w 61130"/>
                  <a:gd name="connsiteY44" fmla="*/ 17172 h 23181"/>
                  <a:gd name="connsiteX45" fmla="*/ 41384 w 61130"/>
                  <a:gd name="connsiteY45" fmla="*/ 23182 h 23181"/>
                  <a:gd name="connsiteX46" fmla="*/ 41384 w 61130"/>
                  <a:gd name="connsiteY46" fmla="*/ 23182 h 23181"/>
                  <a:gd name="connsiteX47" fmla="*/ 37777 w 61130"/>
                  <a:gd name="connsiteY47" fmla="*/ 22495 h 23181"/>
                  <a:gd name="connsiteX48" fmla="*/ 37777 w 61130"/>
                  <a:gd name="connsiteY48" fmla="*/ 22495 h 23181"/>
                  <a:gd name="connsiteX49" fmla="*/ 41212 w 61130"/>
                  <a:gd name="connsiteY49" fmla="*/ 18202 h 23181"/>
                  <a:gd name="connsiteX50" fmla="*/ 43616 w 61130"/>
                  <a:gd name="connsiteY50" fmla="*/ 16313 h 23181"/>
                  <a:gd name="connsiteX51" fmla="*/ 43616 w 61130"/>
                  <a:gd name="connsiteY51" fmla="*/ 16313 h 23181"/>
                  <a:gd name="connsiteX52" fmla="*/ 43959 w 61130"/>
                  <a:gd name="connsiteY52" fmla="*/ 14939 h 23181"/>
                  <a:gd name="connsiteX53" fmla="*/ 43959 w 61130"/>
                  <a:gd name="connsiteY53" fmla="*/ 14939 h 23181"/>
                  <a:gd name="connsiteX54" fmla="*/ 53060 w 61130"/>
                  <a:gd name="connsiteY54" fmla="*/ 6869 h 23181"/>
                  <a:gd name="connsiteX55" fmla="*/ 53060 w 61130"/>
                  <a:gd name="connsiteY55" fmla="*/ 6869 h 23181"/>
                  <a:gd name="connsiteX56" fmla="*/ 54434 w 61130"/>
                  <a:gd name="connsiteY56" fmla="*/ 5495 h 23181"/>
                  <a:gd name="connsiteX57" fmla="*/ 54434 w 61130"/>
                  <a:gd name="connsiteY57" fmla="*/ 5495 h 23181"/>
                  <a:gd name="connsiteX58" fmla="*/ 47737 w 61130"/>
                  <a:gd name="connsiteY58" fmla="*/ 4465 h 23181"/>
                  <a:gd name="connsiteX59" fmla="*/ 47737 w 61130"/>
                  <a:gd name="connsiteY59" fmla="*/ 4465 h 23181"/>
                  <a:gd name="connsiteX60" fmla="*/ 41555 w 61130"/>
                  <a:gd name="connsiteY60" fmla="*/ 5838 h 23181"/>
                  <a:gd name="connsiteX61" fmla="*/ 41555 w 61130"/>
                  <a:gd name="connsiteY61" fmla="*/ 5838 h 23181"/>
                  <a:gd name="connsiteX62" fmla="*/ 29363 w 61130"/>
                  <a:gd name="connsiteY62" fmla="*/ 10818 h 23181"/>
                  <a:gd name="connsiteX63" fmla="*/ 29363 w 61130"/>
                  <a:gd name="connsiteY63" fmla="*/ 10818 h 23181"/>
                  <a:gd name="connsiteX64" fmla="*/ 22838 w 61130"/>
                  <a:gd name="connsiteY64" fmla="*/ 12192 h 23181"/>
                  <a:gd name="connsiteX65" fmla="*/ 22838 w 61130"/>
                  <a:gd name="connsiteY65" fmla="*/ 12192 h 23181"/>
                  <a:gd name="connsiteX66" fmla="*/ 14424 w 61130"/>
                  <a:gd name="connsiteY66" fmla="*/ 11162 h 23181"/>
                  <a:gd name="connsiteX67" fmla="*/ 14424 w 61130"/>
                  <a:gd name="connsiteY67" fmla="*/ 11162 h 23181"/>
                  <a:gd name="connsiteX68" fmla="*/ 13222 w 61130"/>
                  <a:gd name="connsiteY68" fmla="*/ 11162 h 23181"/>
                  <a:gd name="connsiteX69" fmla="*/ 5495 w 61130"/>
                  <a:gd name="connsiteY69" fmla="*/ 12020 h 23181"/>
                  <a:gd name="connsiteX70" fmla="*/ 5495 w 61130"/>
                  <a:gd name="connsiteY70" fmla="*/ 12020 h 23181"/>
                  <a:gd name="connsiteX71" fmla="*/ 4465 w 61130"/>
                  <a:gd name="connsiteY71" fmla="*/ 15970 h 23181"/>
                  <a:gd name="connsiteX72" fmla="*/ 4465 w 61130"/>
                  <a:gd name="connsiteY72" fmla="*/ 15970 h 23181"/>
                  <a:gd name="connsiteX73" fmla="*/ 4465 w 61130"/>
                  <a:gd name="connsiteY73" fmla="*/ 16141 h 23181"/>
                  <a:gd name="connsiteX74" fmla="*/ 5495 w 61130"/>
                  <a:gd name="connsiteY74" fmla="*/ 16313 h 23181"/>
                  <a:gd name="connsiteX75" fmla="*/ 5495 w 61130"/>
                  <a:gd name="connsiteY75" fmla="*/ 16313 h 23181"/>
                  <a:gd name="connsiteX76" fmla="*/ 22323 w 61130"/>
                  <a:gd name="connsiteY76" fmla="*/ 14424 h 23181"/>
                  <a:gd name="connsiteX77" fmla="*/ 22323 w 61130"/>
                  <a:gd name="connsiteY77" fmla="*/ 14424 h 23181"/>
                  <a:gd name="connsiteX78" fmla="*/ 29535 w 61130"/>
                  <a:gd name="connsiteY78" fmla="*/ 14939 h 23181"/>
                  <a:gd name="connsiteX79" fmla="*/ 29535 w 61130"/>
                  <a:gd name="connsiteY79" fmla="*/ 14939 h 23181"/>
                  <a:gd name="connsiteX80" fmla="*/ 29535 w 61130"/>
                  <a:gd name="connsiteY80" fmla="*/ 14939 h 23181"/>
                  <a:gd name="connsiteX81" fmla="*/ 29535 w 61130"/>
                  <a:gd name="connsiteY81" fmla="*/ 14939 h 23181"/>
                  <a:gd name="connsiteX82" fmla="*/ 39666 w 61130"/>
                  <a:gd name="connsiteY82" fmla="*/ 17858 h 23181"/>
                  <a:gd name="connsiteX83" fmla="*/ 39666 w 61130"/>
                  <a:gd name="connsiteY83" fmla="*/ 17858 h 23181"/>
                  <a:gd name="connsiteX84" fmla="*/ 41212 w 61130"/>
                  <a:gd name="connsiteY84" fmla="*/ 18202 h 23181"/>
                  <a:gd name="connsiteX85" fmla="*/ 41212 w 61130"/>
                  <a:gd name="connsiteY85" fmla="*/ 18202 h 23181"/>
                  <a:gd name="connsiteX86" fmla="*/ 48424 w 61130"/>
                  <a:gd name="connsiteY86" fmla="*/ 16485 h 23181"/>
                  <a:gd name="connsiteX87" fmla="*/ 48424 w 61130"/>
                  <a:gd name="connsiteY87" fmla="*/ 16485 h 23181"/>
                  <a:gd name="connsiteX88" fmla="*/ 48424 w 61130"/>
                  <a:gd name="connsiteY88" fmla="*/ 16485 h 23181"/>
                  <a:gd name="connsiteX89" fmla="*/ 48424 w 61130"/>
                  <a:gd name="connsiteY89" fmla="*/ 16485 h 23181"/>
                  <a:gd name="connsiteX90" fmla="*/ 48424 w 61130"/>
                  <a:gd name="connsiteY90" fmla="*/ 16485 h 23181"/>
                  <a:gd name="connsiteX91" fmla="*/ 13222 w 61130"/>
                  <a:gd name="connsiteY91" fmla="*/ 11162 h 23181"/>
                  <a:gd name="connsiteX92" fmla="*/ 12535 w 61130"/>
                  <a:gd name="connsiteY92" fmla="*/ 11162 h 23181"/>
                  <a:gd name="connsiteX93" fmla="*/ 12535 w 61130"/>
                  <a:gd name="connsiteY93" fmla="*/ 11162 h 23181"/>
                  <a:gd name="connsiteX94" fmla="*/ 13222 w 61130"/>
                  <a:gd name="connsiteY94" fmla="*/ 11162 h 23181"/>
                  <a:gd name="connsiteX95" fmla="*/ 13222 w 61130"/>
                  <a:gd name="connsiteY95" fmla="*/ 11162 h 23181"/>
                  <a:gd name="connsiteX96" fmla="*/ 10990 w 61130"/>
                  <a:gd name="connsiteY96" fmla="*/ 9616 h 23181"/>
                  <a:gd name="connsiteX97" fmla="*/ 10990 w 61130"/>
                  <a:gd name="connsiteY97" fmla="*/ 9444 h 23181"/>
                  <a:gd name="connsiteX98" fmla="*/ 10990 w 61130"/>
                  <a:gd name="connsiteY98" fmla="*/ 9444 h 23181"/>
                  <a:gd name="connsiteX99" fmla="*/ 10990 w 61130"/>
                  <a:gd name="connsiteY99" fmla="*/ 9616 h 23181"/>
                  <a:gd name="connsiteX100" fmla="*/ 10990 w 61130"/>
                  <a:gd name="connsiteY100" fmla="*/ 9616 h 23181"/>
                  <a:gd name="connsiteX101" fmla="*/ 55979 w 61130"/>
                  <a:gd name="connsiteY101" fmla="*/ 6010 h 23181"/>
                  <a:gd name="connsiteX102" fmla="*/ 55464 w 61130"/>
                  <a:gd name="connsiteY102" fmla="*/ 5838 h 23181"/>
                  <a:gd name="connsiteX103" fmla="*/ 55293 w 61130"/>
                  <a:gd name="connsiteY103" fmla="*/ 6010 h 23181"/>
                  <a:gd name="connsiteX104" fmla="*/ 54949 w 61130"/>
                  <a:gd name="connsiteY104" fmla="*/ 6010 h 23181"/>
                  <a:gd name="connsiteX105" fmla="*/ 54949 w 61130"/>
                  <a:gd name="connsiteY105" fmla="*/ 6010 h 23181"/>
                  <a:gd name="connsiteX106" fmla="*/ 55979 w 61130"/>
                  <a:gd name="connsiteY106" fmla="*/ 6010 h 23181"/>
                  <a:gd name="connsiteX107" fmla="*/ 55979 w 61130"/>
                  <a:gd name="connsiteY107" fmla="*/ 6010 h 23181"/>
                  <a:gd name="connsiteX108" fmla="*/ 57353 w 61130"/>
                  <a:gd name="connsiteY108" fmla="*/ 5667 h 23181"/>
                  <a:gd name="connsiteX109" fmla="*/ 57697 w 61130"/>
                  <a:gd name="connsiteY109" fmla="*/ 5495 h 23181"/>
                  <a:gd name="connsiteX110" fmla="*/ 57697 w 61130"/>
                  <a:gd name="connsiteY110" fmla="*/ 5495 h 23181"/>
                  <a:gd name="connsiteX111" fmla="*/ 57525 w 61130"/>
                  <a:gd name="connsiteY111" fmla="*/ 5323 h 23181"/>
                  <a:gd name="connsiteX112" fmla="*/ 57353 w 61130"/>
                  <a:gd name="connsiteY112" fmla="*/ 5667 h 23181"/>
                  <a:gd name="connsiteX113" fmla="*/ 57353 w 61130"/>
                  <a:gd name="connsiteY113" fmla="*/ 5667 h 23181"/>
                  <a:gd name="connsiteX114" fmla="*/ 54606 w 61130"/>
                  <a:gd name="connsiteY114" fmla="*/ 5495 h 23181"/>
                  <a:gd name="connsiteX115" fmla="*/ 54606 w 61130"/>
                  <a:gd name="connsiteY115" fmla="*/ 5495 h 23181"/>
                  <a:gd name="connsiteX116" fmla="*/ 54606 w 61130"/>
                  <a:gd name="connsiteY116" fmla="*/ 5495 h 23181"/>
                  <a:gd name="connsiteX117" fmla="*/ 54606 w 61130"/>
                  <a:gd name="connsiteY117" fmla="*/ 5495 h 23181"/>
                  <a:gd name="connsiteX118" fmla="*/ 54606 w 61130"/>
                  <a:gd name="connsiteY118" fmla="*/ 5495 h 23181"/>
                  <a:gd name="connsiteX119" fmla="*/ 54606 w 61130"/>
                  <a:gd name="connsiteY119" fmla="*/ 5495 h 23181"/>
                  <a:gd name="connsiteX120" fmla="*/ 54606 w 61130"/>
                  <a:gd name="connsiteY120" fmla="*/ 5495 h 23181"/>
                  <a:gd name="connsiteX121" fmla="*/ 54606 w 61130"/>
                  <a:gd name="connsiteY121" fmla="*/ 5495 h 23181"/>
                  <a:gd name="connsiteX122" fmla="*/ 56151 w 61130"/>
                  <a:gd name="connsiteY122" fmla="*/ 3949 h 23181"/>
                  <a:gd name="connsiteX123" fmla="*/ 56151 w 61130"/>
                  <a:gd name="connsiteY123" fmla="*/ 3949 h 23181"/>
                  <a:gd name="connsiteX124" fmla="*/ 56151 w 61130"/>
                  <a:gd name="connsiteY124" fmla="*/ 3949 h 23181"/>
                  <a:gd name="connsiteX125" fmla="*/ 56151 w 61130"/>
                  <a:gd name="connsiteY125" fmla="*/ 3949 h 23181"/>
                  <a:gd name="connsiteX126" fmla="*/ 56151 w 61130"/>
                  <a:gd name="connsiteY126" fmla="*/ 3949 h 2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1130" h="23181">
                    <a:moveTo>
                      <a:pt x="37777" y="22495"/>
                    </a:moveTo>
                    <a:lnTo>
                      <a:pt x="38636" y="20262"/>
                    </a:lnTo>
                    <a:lnTo>
                      <a:pt x="40868" y="19232"/>
                    </a:lnTo>
                    <a:lnTo>
                      <a:pt x="38636" y="20262"/>
                    </a:lnTo>
                    <a:lnTo>
                      <a:pt x="37777" y="22495"/>
                    </a:lnTo>
                    <a:lnTo>
                      <a:pt x="36919" y="22151"/>
                    </a:lnTo>
                    <a:lnTo>
                      <a:pt x="36575" y="21464"/>
                    </a:lnTo>
                    <a:cubicBezTo>
                      <a:pt x="36404" y="21464"/>
                      <a:pt x="36232" y="21293"/>
                      <a:pt x="36060" y="21121"/>
                    </a:cubicBezTo>
                    <a:lnTo>
                      <a:pt x="36060" y="21121"/>
                    </a:lnTo>
                    <a:cubicBezTo>
                      <a:pt x="35373" y="20778"/>
                      <a:pt x="33828" y="20262"/>
                      <a:pt x="30909" y="20091"/>
                    </a:cubicBezTo>
                    <a:lnTo>
                      <a:pt x="30909" y="20091"/>
                    </a:lnTo>
                    <a:lnTo>
                      <a:pt x="30737" y="20262"/>
                    </a:lnTo>
                    <a:lnTo>
                      <a:pt x="29535" y="20091"/>
                    </a:lnTo>
                    <a:cubicBezTo>
                      <a:pt x="27646" y="19747"/>
                      <a:pt x="25242" y="19576"/>
                      <a:pt x="22667" y="19576"/>
                    </a:cubicBezTo>
                    <a:lnTo>
                      <a:pt x="22667" y="19576"/>
                    </a:lnTo>
                    <a:cubicBezTo>
                      <a:pt x="16485" y="19576"/>
                      <a:pt x="9788" y="20434"/>
                      <a:pt x="6525" y="21293"/>
                    </a:cubicBezTo>
                    <a:lnTo>
                      <a:pt x="6525" y="21293"/>
                    </a:lnTo>
                    <a:lnTo>
                      <a:pt x="5495" y="21636"/>
                    </a:lnTo>
                    <a:lnTo>
                      <a:pt x="5152" y="21293"/>
                    </a:lnTo>
                    <a:cubicBezTo>
                      <a:pt x="2232" y="20949"/>
                      <a:pt x="0" y="18545"/>
                      <a:pt x="0" y="16141"/>
                    </a:cubicBezTo>
                    <a:lnTo>
                      <a:pt x="0" y="16141"/>
                    </a:lnTo>
                    <a:cubicBezTo>
                      <a:pt x="0" y="14081"/>
                      <a:pt x="687" y="12364"/>
                      <a:pt x="1889" y="9616"/>
                    </a:cubicBezTo>
                    <a:lnTo>
                      <a:pt x="1889" y="9616"/>
                    </a:lnTo>
                    <a:cubicBezTo>
                      <a:pt x="4980" y="6353"/>
                      <a:pt x="8586" y="6353"/>
                      <a:pt x="13222" y="6353"/>
                    </a:cubicBezTo>
                    <a:lnTo>
                      <a:pt x="13222" y="6353"/>
                    </a:lnTo>
                    <a:cubicBezTo>
                      <a:pt x="13394" y="6353"/>
                      <a:pt x="13394" y="6353"/>
                      <a:pt x="13566" y="6353"/>
                    </a:cubicBezTo>
                    <a:lnTo>
                      <a:pt x="13566" y="6353"/>
                    </a:lnTo>
                    <a:cubicBezTo>
                      <a:pt x="13737" y="6353"/>
                      <a:pt x="13909" y="6353"/>
                      <a:pt x="13909" y="6353"/>
                    </a:cubicBezTo>
                    <a:lnTo>
                      <a:pt x="13909" y="6353"/>
                    </a:lnTo>
                    <a:cubicBezTo>
                      <a:pt x="17687" y="6525"/>
                      <a:pt x="20262" y="7555"/>
                      <a:pt x="23010" y="7555"/>
                    </a:cubicBezTo>
                    <a:lnTo>
                      <a:pt x="23010" y="7555"/>
                    </a:lnTo>
                    <a:cubicBezTo>
                      <a:pt x="24384" y="7555"/>
                      <a:pt x="25929" y="7384"/>
                      <a:pt x="27990" y="6525"/>
                    </a:cubicBezTo>
                    <a:lnTo>
                      <a:pt x="27990" y="6525"/>
                    </a:lnTo>
                    <a:cubicBezTo>
                      <a:pt x="32454" y="5495"/>
                      <a:pt x="34858" y="2919"/>
                      <a:pt x="40010" y="1717"/>
                    </a:cubicBezTo>
                    <a:lnTo>
                      <a:pt x="40010" y="1717"/>
                    </a:lnTo>
                    <a:cubicBezTo>
                      <a:pt x="42586" y="343"/>
                      <a:pt x="45333" y="0"/>
                      <a:pt x="47909" y="0"/>
                    </a:cubicBezTo>
                    <a:lnTo>
                      <a:pt x="47909" y="0"/>
                    </a:lnTo>
                    <a:cubicBezTo>
                      <a:pt x="51171" y="0"/>
                      <a:pt x="54262" y="687"/>
                      <a:pt x="56666" y="1374"/>
                    </a:cubicBezTo>
                    <a:lnTo>
                      <a:pt x="56666" y="1374"/>
                    </a:lnTo>
                    <a:cubicBezTo>
                      <a:pt x="58383" y="1374"/>
                      <a:pt x="60787" y="1545"/>
                      <a:pt x="61131" y="4636"/>
                    </a:cubicBezTo>
                    <a:lnTo>
                      <a:pt x="61131" y="4636"/>
                    </a:lnTo>
                    <a:cubicBezTo>
                      <a:pt x="60444" y="8242"/>
                      <a:pt x="58212" y="8757"/>
                      <a:pt x="55808" y="11162"/>
                    </a:cubicBezTo>
                    <a:lnTo>
                      <a:pt x="55808" y="11162"/>
                    </a:lnTo>
                    <a:cubicBezTo>
                      <a:pt x="53060" y="12020"/>
                      <a:pt x="49626" y="15283"/>
                      <a:pt x="48596" y="17172"/>
                    </a:cubicBezTo>
                    <a:lnTo>
                      <a:pt x="48596" y="17172"/>
                    </a:lnTo>
                    <a:cubicBezTo>
                      <a:pt x="48252" y="20949"/>
                      <a:pt x="44646" y="23182"/>
                      <a:pt x="41384" y="23182"/>
                    </a:cubicBezTo>
                    <a:lnTo>
                      <a:pt x="41384" y="23182"/>
                    </a:lnTo>
                    <a:cubicBezTo>
                      <a:pt x="40010" y="23010"/>
                      <a:pt x="38979" y="22838"/>
                      <a:pt x="37777" y="22495"/>
                    </a:cubicBezTo>
                    <a:lnTo>
                      <a:pt x="37777" y="22495"/>
                    </a:lnTo>
                    <a:close/>
                    <a:moveTo>
                      <a:pt x="41212" y="18202"/>
                    </a:moveTo>
                    <a:cubicBezTo>
                      <a:pt x="43101" y="18030"/>
                      <a:pt x="43444" y="17687"/>
                      <a:pt x="43616" y="16313"/>
                    </a:cubicBezTo>
                    <a:lnTo>
                      <a:pt x="43616" y="16313"/>
                    </a:lnTo>
                    <a:cubicBezTo>
                      <a:pt x="43616" y="16141"/>
                      <a:pt x="43616" y="15626"/>
                      <a:pt x="43959" y="14939"/>
                    </a:cubicBezTo>
                    <a:lnTo>
                      <a:pt x="43959" y="14939"/>
                    </a:lnTo>
                    <a:cubicBezTo>
                      <a:pt x="45677" y="11677"/>
                      <a:pt x="49454" y="7899"/>
                      <a:pt x="53060" y="6869"/>
                    </a:cubicBezTo>
                    <a:lnTo>
                      <a:pt x="53060" y="6869"/>
                    </a:lnTo>
                    <a:cubicBezTo>
                      <a:pt x="53575" y="6353"/>
                      <a:pt x="53919" y="6010"/>
                      <a:pt x="54434" y="5495"/>
                    </a:cubicBezTo>
                    <a:lnTo>
                      <a:pt x="54434" y="5495"/>
                    </a:lnTo>
                    <a:cubicBezTo>
                      <a:pt x="52545" y="4980"/>
                      <a:pt x="50141" y="4465"/>
                      <a:pt x="47737" y="4465"/>
                    </a:cubicBezTo>
                    <a:lnTo>
                      <a:pt x="47737" y="4465"/>
                    </a:lnTo>
                    <a:cubicBezTo>
                      <a:pt x="45677" y="4465"/>
                      <a:pt x="43788" y="4808"/>
                      <a:pt x="41555" y="5838"/>
                    </a:cubicBezTo>
                    <a:lnTo>
                      <a:pt x="41555" y="5838"/>
                    </a:lnTo>
                    <a:cubicBezTo>
                      <a:pt x="37262" y="6869"/>
                      <a:pt x="34687" y="9444"/>
                      <a:pt x="29363" y="10818"/>
                    </a:cubicBezTo>
                    <a:lnTo>
                      <a:pt x="29363" y="10818"/>
                    </a:lnTo>
                    <a:cubicBezTo>
                      <a:pt x="26959" y="11848"/>
                      <a:pt x="24727" y="12192"/>
                      <a:pt x="22838" y="12192"/>
                    </a:cubicBezTo>
                    <a:lnTo>
                      <a:pt x="22838" y="12192"/>
                    </a:lnTo>
                    <a:cubicBezTo>
                      <a:pt x="19404" y="12192"/>
                      <a:pt x="16828" y="11333"/>
                      <a:pt x="14424" y="11162"/>
                    </a:cubicBezTo>
                    <a:lnTo>
                      <a:pt x="14424" y="11162"/>
                    </a:lnTo>
                    <a:lnTo>
                      <a:pt x="13222" y="11162"/>
                    </a:lnTo>
                    <a:cubicBezTo>
                      <a:pt x="8071" y="11162"/>
                      <a:pt x="6697" y="11162"/>
                      <a:pt x="5495" y="12020"/>
                    </a:cubicBezTo>
                    <a:lnTo>
                      <a:pt x="5495" y="12020"/>
                    </a:lnTo>
                    <a:cubicBezTo>
                      <a:pt x="4980" y="13737"/>
                      <a:pt x="4465" y="15283"/>
                      <a:pt x="4465" y="15970"/>
                    </a:cubicBezTo>
                    <a:lnTo>
                      <a:pt x="4465" y="15970"/>
                    </a:lnTo>
                    <a:lnTo>
                      <a:pt x="4465" y="16141"/>
                    </a:lnTo>
                    <a:cubicBezTo>
                      <a:pt x="4465" y="16141"/>
                      <a:pt x="4636" y="16313"/>
                      <a:pt x="5495" y="16313"/>
                    </a:cubicBezTo>
                    <a:lnTo>
                      <a:pt x="5495" y="16313"/>
                    </a:lnTo>
                    <a:cubicBezTo>
                      <a:pt x="9444" y="15454"/>
                      <a:pt x="15970" y="14424"/>
                      <a:pt x="22323" y="14424"/>
                    </a:cubicBezTo>
                    <a:lnTo>
                      <a:pt x="22323" y="14424"/>
                    </a:lnTo>
                    <a:cubicBezTo>
                      <a:pt x="24899" y="14424"/>
                      <a:pt x="27303" y="14596"/>
                      <a:pt x="29535" y="14939"/>
                    </a:cubicBezTo>
                    <a:lnTo>
                      <a:pt x="29535" y="14939"/>
                    </a:lnTo>
                    <a:cubicBezTo>
                      <a:pt x="29535" y="14939"/>
                      <a:pt x="29535" y="14939"/>
                      <a:pt x="29535" y="14939"/>
                    </a:cubicBezTo>
                    <a:lnTo>
                      <a:pt x="29535" y="14939"/>
                    </a:lnTo>
                    <a:cubicBezTo>
                      <a:pt x="35545" y="14939"/>
                      <a:pt x="38464" y="16485"/>
                      <a:pt x="39666" y="17858"/>
                    </a:cubicBezTo>
                    <a:lnTo>
                      <a:pt x="39666" y="17858"/>
                    </a:lnTo>
                    <a:cubicBezTo>
                      <a:pt x="40353" y="18202"/>
                      <a:pt x="40868" y="18202"/>
                      <a:pt x="41212" y="18202"/>
                    </a:cubicBezTo>
                    <a:lnTo>
                      <a:pt x="41212" y="18202"/>
                    </a:lnTo>
                    <a:close/>
                    <a:moveTo>
                      <a:pt x="48424" y="16485"/>
                    </a:moveTo>
                    <a:cubicBezTo>
                      <a:pt x="48424" y="16485"/>
                      <a:pt x="48424" y="16485"/>
                      <a:pt x="48424" y="16485"/>
                    </a:cubicBezTo>
                    <a:lnTo>
                      <a:pt x="48424" y="16485"/>
                    </a:lnTo>
                    <a:cubicBezTo>
                      <a:pt x="48424" y="16485"/>
                      <a:pt x="48424" y="16485"/>
                      <a:pt x="48424" y="16485"/>
                    </a:cubicBezTo>
                    <a:lnTo>
                      <a:pt x="48424" y="16485"/>
                    </a:lnTo>
                    <a:close/>
                    <a:moveTo>
                      <a:pt x="13222" y="11162"/>
                    </a:moveTo>
                    <a:cubicBezTo>
                      <a:pt x="13050" y="11162"/>
                      <a:pt x="12707" y="11162"/>
                      <a:pt x="12535" y="11162"/>
                    </a:cubicBezTo>
                    <a:lnTo>
                      <a:pt x="12535" y="11162"/>
                    </a:lnTo>
                    <a:cubicBezTo>
                      <a:pt x="12879" y="11162"/>
                      <a:pt x="13050" y="11162"/>
                      <a:pt x="13222" y="11162"/>
                    </a:cubicBezTo>
                    <a:lnTo>
                      <a:pt x="13222" y="11162"/>
                    </a:lnTo>
                    <a:close/>
                    <a:moveTo>
                      <a:pt x="10990" y="9616"/>
                    </a:moveTo>
                    <a:cubicBezTo>
                      <a:pt x="10990" y="9616"/>
                      <a:pt x="10990" y="9444"/>
                      <a:pt x="10990" y="9444"/>
                    </a:cubicBezTo>
                    <a:lnTo>
                      <a:pt x="10990" y="9444"/>
                    </a:lnTo>
                    <a:cubicBezTo>
                      <a:pt x="10990" y="9444"/>
                      <a:pt x="10990" y="9616"/>
                      <a:pt x="10990" y="9616"/>
                    </a:cubicBezTo>
                    <a:lnTo>
                      <a:pt x="10990" y="9616"/>
                    </a:lnTo>
                    <a:close/>
                    <a:moveTo>
                      <a:pt x="55979" y="6010"/>
                    </a:moveTo>
                    <a:lnTo>
                      <a:pt x="55464" y="5838"/>
                    </a:lnTo>
                    <a:lnTo>
                      <a:pt x="55293" y="6010"/>
                    </a:lnTo>
                    <a:cubicBezTo>
                      <a:pt x="55293" y="6010"/>
                      <a:pt x="55121" y="6010"/>
                      <a:pt x="54949" y="6010"/>
                    </a:cubicBezTo>
                    <a:lnTo>
                      <a:pt x="54949" y="6010"/>
                    </a:lnTo>
                    <a:cubicBezTo>
                      <a:pt x="55293" y="6010"/>
                      <a:pt x="55464" y="6010"/>
                      <a:pt x="55979" y="6010"/>
                    </a:cubicBezTo>
                    <a:lnTo>
                      <a:pt x="55979" y="6010"/>
                    </a:lnTo>
                    <a:close/>
                    <a:moveTo>
                      <a:pt x="57353" y="5667"/>
                    </a:moveTo>
                    <a:cubicBezTo>
                      <a:pt x="57525" y="5667"/>
                      <a:pt x="57525" y="5667"/>
                      <a:pt x="57697" y="5495"/>
                    </a:cubicBezTo>
                    <a:lnTo>
                      <a:pt x="57697" y="5495"/>
                    </a:lnTo>
                    <a:lnTo>
                      <a:pt x="57525" y="5323"/>
                    </a:lnTo>
                    <a:lnTo>
                      <a:pt x="57353" y="5667"/>
                    </a:lnTo>
                    <a:lnTo>
                      <a:pt x="57353" y="5667"/>
                    </a:lnTo>
                    <a:close/>
                    <a:moveTo>
                      <a:pt x="54606" y="5495"/>
                    </a:moveTo>
                    <a:cubicBezTo>
                      <a:pt x="54606" y="5495"/>
                      <a:pt x="54606" y="5495"/>
                      <a:pt x="54606" y="5495"/>
                    </a:cubicBezTo>
                    <a:lnTo>
                      <a:pt x="54606" y="5495"/>
                    </a:lnTo>
                    <a:cubicBezTo>
                      <a:pt x="54606" y="5495"/>
                      <a:pt x="54606" y="5495"/>
                      <a:pt x="54606" y="5495"/>
                    </a:cubicBezTo>
                    <a:lnTo>
                      <a:pt x="54606" y="5495"/>
                    </a:lnTo>
                    <a:lnTo>
                      <a:pt x="54606" y="5495"/>
                    </a:lnTo>
                    <a:lnTo>
                      <a:pt x="54606" y="5495"/>
                    </a:lnTo>
                    <a:lnTo>
                      <a:pt x="54606" y="5495"/>
                    </a:lnTo>
                    <a:close/>
                    <a:moveTo>
                      <a:pt x="56151" y="3949"/>
                    </a:moveTo>
                    <a:cubicBezTo>
                      <a:pt x="56151" y="3949"/>
                      <a:pt x="56151" y="3949"/>
                      <a:pt x="56151" y="3949"/>
                    </a:cubicBezTo>
                    <a:lnTo>
                      <a:pt x="56151" y="3949"/>
                    </a:lnTo>
                    <a:lnTo>
                      <a:pt x="56151" y="3949"/>
                    </a:lnTo>
                    <a:lnTo>
                      <a:pt x="56151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1" name="图形 7">
              <a:extLst>
                <a:ext uri="{FF2B5EF4-FFF2-40B4-BE49-F238E27FC236}">
                  <a16:creationId xmlns:a16="http://schemas.microsoft.com/office/drawing/2014/main" xmlns="" id="{7904FF60-369A-4E08-AFCA-56096C962D00}"/>
                </a:ext>
              </a:extLst>
            </p:cNvPr>
            <p:cNvGrpSpPr/>
            <p:nvPr/>
          </p:nvGrpSpPr>
          <p:grpSpPr>
            <a:xfrm>
              <a:off x="2191507" y="1758056"/>
              <a:ext cx="27679" cy="17712"/>
              <a:chOff x="2191507" y="1758056"/>
              <a:chExt cx="27679" cy="17712"/>
            </a:xfrm>
            <a:solidFill>
              <a:srgbClr val="B4B4B4"/>
            </a:solidFill>
          </p:grpSpPr>
          <p:sp>
            <p:nvSpPr>
              <p:cNvPr id="3521" name="任意多边形: 形状 3520">
                <a:extLst>
                  <a:ext uri="{FF2B5EF4-FFF2-40B4-BE49-F238E27FC236}">
                    <a16:creationId xmlns:a16="http://schemas.microsoft.com/office/drawing/2014/main" xmlns="" id="{11F8EA98-753A-434E-A346-164D24609CE0}"/>
                  </a:ext>
                </a:extLst>
              </p:cNvPr>
              <p:cNvSpPr/>
              <p:nvPr/>
            </p:nvSpPr>
            <p:spPr>
              <a:xfrm>
                <a:off x="2193991" y="1760371"/>
                <a:ext cx="22971" cy="12736"/>
              </a:xfrm>
              <a:custGeom>
                <a:avLst/>
                <a:gdLst>
                  <a:gd name="connsiteX0" fmla="*/ 8024 w 22971"/>
                  <a:gd name="connsiteY0" fmla="*/ 11276 h 12736"/>
                  <a:gd name="connsiteX1" fmla="*/ 18155 w 22971"/>
                  <a:gd name="connsiteY1" fmla="*/ 11276 h 12736"/>
                  <a:gd name="connsiteX2" fmla="*/ 21933 w 22971"/>
                  <a:gd name="connsiteY2" fmla="*/ 6125 h 12736"/>
                  <a:gd name="connsiteX3" fmla="*/ 11801 w 22971"/>
                  <a:gd name="connsiteY3" fmla="*/ 1145 h 12736"/>
                  <a:gd name="connsiteX4" fmla="*/ 3044 w 22971"/>
                  <a:gd name="connsiteY4" fmla="*/ 1145 h 12736"/>
                  <a:gd name="connsiteX5" fmla="*/ 468 w 22971"/>
                  <a:gd name="connsiteY5" fmla="*/ 7498 h 12736"/>
                  <a:gd name="connsiteX6" fmla="*/ 8024 w 22971"/>
                  <a:gd name="connsiteY6" fmla="*/ 11276 h 12736"/>
                  <a:gd name="connsiteX7" fmla="*/ 8024 w 22971"/>
                  <a:gd name="connsiteY7" fmla="*/ 11276 h 1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71" h="12736">
                    <a:moveTo>
                      <a:pt x="8024" y="11276"/>
                    </a:moveTo>
                    <a:cubicBezTo>
                      <a:pt x="10599" y="12478"/>
                      <a:pt x="15579" y="13852"/>
                      <a:pt x="18155" y="11276"/>
                    </a:cubicBezTo>
                    <a:cubicBezTo>
                      <a:pt x="21933" y="10074"/>
                      <a:pt x="24508" y="8700"/>
                      <a:pt x="21933" y="6125"/>
                    </a:cubicBezTo>
                    <a:cubicBezTo>
                      <a:pt x="19357" y="3549"/>
                      <a:pt x="16953" y="2347"/>
                      <a:pt x="11801" y="1145"/>
                    </a:cubicBezTo>
                    <a:cubicBezTo>
                      <a:pt x="8024" y="1145"/>
                      <a:pt x="5448" y="-1431"/>
                      <a:pt x="3044" y="1145"/>
                    </a:cubicBezTo>
                    <a:cubicBezTo>
                      <a:pt x="468" y="3721"/>
                      <a:pt x="-734" y="6296"/>
                      <a:pt x="468" y="7498"/>
                    </a:cubicBezTo>
                    <a:cubicBezTo>
                      <a:pt x="1670" y="10074"/>
                      <a:pt x="8024" y="11276"/>
                      <a:pt x="8024" y="11276"/>
                    </a:cubicBezTo>
                    <a:lnTo>
                      <a:pt x="8024" y="112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2" name="任意多边形: 形状 3521">
                <a:extLst>
                  <a:ext uri="{FF2B5EF4-FFF2-40B4-BE49-F238E27FC236}">
                    <a16:creationId xmlns:a16="http://schemas.microsoft.com/office/drawing/2014/main" xmlns="" id="{4AC2DD37-FC21-4A06-889D-477946C9AD75}"/>
                  </a:ext>
                </a:extLst>
              </p:cNvPr>
              <p:cNvSpPr/>
              <p:nvPr/>
            </p:nvSpPr>
            <p:spPr>
              <a:xfrm>
                <a:off x="2191507" y="1758056"/>
                <a:ext cx="27679" cy="17712"/>
              </a:xfrm>
              <a:custGeom>
                <a:avLst/>
                <a:gdLst>
                  <a:gd name="connsiteX0" fmla="*/ 9477 w 27679"/>
                  <a:gd name="connsiteY0" fmla="*/ 15824 h 17712"/>
                  <a:gd name="connsiteX1" fmla="*/ 1235 w 27679"/>
                  <a:gd name="connsiteY1" fmla="*/ 11531 h 17712"/>
                  <a:gd name="connsiteX2" fmla="*/ 1235 w 27679"/>
                  <a:gd name="connsiteY2" fmla="*/ 11531 h 17712"/>
                  <a:gd name="connsiteX3" fmla="*/ 33 w 27679"/>
                  <a:gd name="connsiteY3" fmla="*/ 8612 h 17712"/>
                  <a:gd name="connsiteX4" fmla="*/ 33 w 27679"/>
                  <a:gd name="connsiteY4" fmla="*/ 8612 h 17712"/>
                  <a:gd name="connsiteX5" fmla="*/ 3639 w 27679"/>
                  <a:gd name="connsiteY5" fmla="*/ 1915 h 17712"/>
                  <a:gd name="connsiteX6" fmla="*/ 3639 w 27679"/>
                  <a:gd name="connsiteY6" fmla="*/ 1915 h 17712"/>
                  <a:gd name="connsiteX7" fmla="*/ 7932 w 27679"/>
                  <a:gd name="connsiteY7" fmla="*/ 26 h 17712"/>
                  <a:gd name="connsiteX8" fmla="*/ 7932 w 27679"/>
                  <a:gd name="connsiteY8" fmla="*/ 26 h 17712"/>
                  <a:gd name="connsiteX9" fmla="*/ 14800 w 27679"/>
                  <a:gd name="connsiteY9" fmla="*/ 1228 h 17712"/>
                  <a:gd name="connsiteX10" fmla="*/ 14800 w 27679"/>
                  <a:gd name="connsiteY10" fmla="*/ 1228 h 17712"/>
                  <a:gd name="connsiteX11" fmla="*/ 25962 w 27679"/>
                  <a:gd name="connsiteY11" fmla="*/ 6895 h 17712"/>
                  <a:gd name="connsiteX12" fmla="*/ 25962 w 27679"/>
                  <a:gd name="connsiteY12" fmla="*/ 6895 h 17712"/>
                  <a:gd name="connsiteX13" fmla="*/ 27679 w 27679"/>
                  <a:gd name="connsiteY13" fmla="*/ 10501 h 17712"/>
                  <a:gd name="connsiteX14" fmla="*/ 27679 w 27679"/>
                  <a:gd name="connsiteY14" fmla="*/ 10501 h 17712"/>
                  <a:gd name="connsiteX15" fmla="*/ 22184 w 27679"/>
                  <a:gd name="connsiteY15" fmla="*/ 15480 h 17712"/>
                  <a:gd name="connsiteX16" fmla="*/ 22184 w 27679"/>
                  <a:gd name="connsiteY16" fmla="*/ 15480 h 17712"/>
                  <a:gd name="connsiteX17" fmla="*/ 16346 w 27679"/>
                  <a:gd name="connsiteY17" fmla="*/ 17713 h 17712"/>
                  <a:gd name="connsiteX18" fmla="*/ 16346 w 27679"/>
                  <a:gd name="connsiteY18" fmla="*/ 17713 h 17712"/>
                  <a:gd name="connsiteX19" fmla="*/ 9477 w 27679"/>
                  <a:gd name="connsiteY19" fmla="*/ 15824 h 17712"/>
                  <a:gd name="connsiteX20" fmla="*/ 9477 w 27679"/>
                  <a:gd name="connsiteY20" fmla="*/ 15824 h 17712"/>
                  <a:gd name="connsiteX21" fmla="*/ 10508 w 27679"/>
                  <a:gd name="connsiteY21" fmla="*/ 13592 h 17712"/>
                  <a:gd name="connsiteX22" fmla="*/ 11538 w 27679"/>
                  <a:gd name="connsiteY22" fmla="*/ 11359 h 17712"/>
                  <a:gd name="connsiteX23" fmla="*/ 16346 w 27679"/>
                  <a:gd name="connsiteY23" fmla="*/ 12561 h 17712"/>
                  <a:gd name="connsiteX24" fmla="*/ 16346 w 27679"/>
                  <a:gd name="connsiteY24" fmla="*/ 12561 h 17712"/>
                  <a:gd name="connsiteX25" fmla="*/ 19780 w 27679"/>
                  <a:gd name="connsiteY25" fmla="*/ 11187 h 17712"/>
                  <a:gd name="connsiteX26" fmla="*/ 19780 w 27679"/>
                  <a:gd name="connsiteY26" fmla="*/ 11187 h 17712"/>
                  <a:gd name="connsiteX27" fmla="*/ 22528 w 27679"/>
                  <a:gd name="connsiteY27" fmla="*/ 9985 h 17712"/>
                  <a:gd name="connsiteX28" fmla="*/ 22528 w 27679"/>
                  <a:gd name="connsiteY28" fmla="*/ 9985 h 17712"/>
                  <a:gd name="connsiteX29" fmla="*/ 14285 w 27679"/>
                  <a:gd name="connsiteY29" fmla="*/ 5693 h 17712"/>
                  <a:gd name="connsiteX30" fmla="*/ 14285 w 27679"/>
                  <a:gd name="connsiteY30" fmla="*/ 5693 h 17712"/>
                  <a:gd name="connsiteX31" fmla="*/ 8104 w 27679"/>
                  <a:gd name="connsiteY31" fmla="*/ 4491 h 17712"/>
                  <a:gd name="connsiteX32" fmla="*/ 8104 w 27679"/>
                  <a:gd name="connsiteY32" fmla="*/ 4491 h 17712"/>
                  <a:gd name="connsiteX33" fmla="*/ 7245 w 27679"/>
                  <a:gd name="connsiteY33" fmla="*/ 4834 h 17712"/>
                  <a:gd name="connsiteX34" fmla="*/ 7245 w 27679"/>
                  <a:gd name="connsiteY34" fmla="*/ 4834 h 17712"/>
                  <a:gd name="connsiteX35" fmla="*/ 5013 w 27679"/>
                  <a:gd name="connsiteY35" fmla="*/ 8268 h 17712"/>
                  <a:gd name="connsiteX36" fmla="*/ 5013 w 27679"/>
                  <a:gd name="connsiteY36" fmla="*/ 8268 h 17712"/>
                  <a:gd name="connsiteX37" fmla="*/ 4326 w 27679"/>
                  <a:gd name="connsiteY37" fmla="*/ 8268 h 17712"/>
                  <a:gd name="connsiteX38" fmla="*/ 5184 w 27679"/>
                  <a:gd name="connsiteY38" fmla="*/ 8440 h 17712"/>
                  <a:gd name="connsiteX39" fmla="*/ 11023 w 27679"/>
                  <a:gd name="connsiteY39" fmla="*/ 11016 h 17712"/>
                  <a:gd name="connsiteX40" fmla="*/ 11023 w 27679"/>
                  <a:gd name="connsiteY40" fmla="*/ 11016 h 17712"/>
                  <a:gd name="connsiteX41" fmla="*/ 10508 w 27679"/>
                  <a:gd name="connsiteY41" fmla="*/ 13592 h 17712"/>
                  <a:gd name="connsiteX42" fmla="*/ 10508 w 27679"/>
                  <a:gd name="connsiteY42" fmla="*/ 13592 h 1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679" h="17712">
                    <a:moveTo>
                      <a:pt x="9477" y="15824"/>
                    </a:moveTo>
                    <a:cubicBezTo>
                      <a:pt x="7932" y="15480"/>
                      <a:pt x="3124" y="14794"/>
                      <a:pt x="1235" y="11531"/>
                    </a:cubicBezTo>
                    <a:lnTo>
                      <a:pt x="1235" y="11531"/>
                    </a:lnTo>
                    <a:cubicBezTo>
                      <a:pt x="376" y="10672"/>
                      <a:pt x="-139" y="9470"/>
                      <a:pt x="33" y="8612"/>
                    </a:cubicBezTo>
                    <a:lnTo>
                      <a:pt x="33" y="8612"/>
                    </a:lnTo>
                    <a:cubicBezTo>
                      <a:pt x="205" y="5864"/>
                      <a:pt x="1750" y="3975"/>
                      <a:pt x="3639" y="1915"/>
                    </a:cubicBezTo>
                    <a:lnTo>
                      <a:pt x="3639" y="1915"/>
                    </a:lnTo>
                    <a:cubicBezTo>
                      <a:pt x="4841" y="541"/>
                      <a:pt x="6558" y="-146"/>
                      <a:pt x="7932" y="26"/>
                    </a:cubicBezTo>
                    <a:lnTo>
                      <a:pt x="7932" y="26"/>
                    </a:lnTo>
                    <a:cubicBezTo>
                      <a:pt x="10679" y="198"/>
                      <a:pt x="12396" y="1228"/>
                      <a:pt x="14800" y="1228"/>
                    </a:cubicBezTo>
                    <a:lnTo>
                      <a:pt x="14800" y="1228"/>
                    </a:lnTo>
                    <a:cubicBezTo>
                      <a:pt x="19952" y="2602"/>
                      <a:pt x="23215" y="3975"/>
                      <a:pt x="25962" y="6895"/>
                    </a:cubicBezTo>
                    <a:lnTo>
                      <a:pt x="25962" y="6895"/>
                    </a:lnTo>
                    <a:cubicBezTo>
                      <a:pt x="26821" y="7753"/>
                      <a:pt x="27679" y="8955"/>
                      <a:pt x="27679" y="10501"/>
                    </a:cubicBezTo>
                    <a:lnTo>
                      <a:pt x="27679" y="10501"/>
                    </a:lnTo>
                    <a:cubicBezTo>
                      <a:pt x="26992" y="14622"/>
                      <a:pt x="23901" y="14965"/>
                      <a:pt x="22184" y="15480"/>
                    </a:cubicBezTo>
                    <a:lnTo>
                      <a:pt x="22184" y="15480"/>
                    </a:lnTo>
                    <a:cubicBezTo>
                      <a:pt x="20467" y="17198"/>
                      <a:pt x="18235" y="17713"/>
                      <a:pt x="16346" y="17713"/>
                    </a:cubicBezTo>
                    <a:lnTo>
                      <a:pt x="16346" y="17713"/>
                    </a:lnTo>
                    <a:cubicBezTo>
                      <a:pt x="13770" y="17541"/>
                      <a:pt x="11194" y="16682"/>
                      <a:pt x="9477" y="15824"/>
                    </a:cubicBezTo>
                    <a:lnTo>
                      <a:pt x="9477" y="15824"/>
                    </a:lnTo>
                    <a:close/>
                    <a:moveTo>
                      <a:pt x="10508" y="13592"/>
                    </a:moveTo>
                    <a:lnTo>
                      <a:pt x="11538" y="11359"/>
                    </a:lnTo>
                    <a:cubicBezTo>
                      <a:pt x="12740" y="11874"/>
                      <a:pt x="14800" y="12561"/>
                      <a:pt x="16346" y="12561"/>
                    </a:cubicBezTo>
                    <a:lnTo>
                      <a:pt x="16346" y="12561"/>
                    </a:lnTo>
                    <a:cubicBezTo>
                      <a:pt x="17548" y="12561"/>
                      <a:pt x="18406" y="12218"/>
                      <a:pt x="19780" y="11187"/>
                    </a:cubicBezTo>
                    <a:lnTo>
                      <a:pt x="19780" y="11187"/>
                    </a:lnTo>
                    <a:cubicBezTo>
                      <a:pt x="20982" y="10844"/>
                      <a:pt x="22013" y="10329"/>
                      <a:pt x="22528" y="9985"/>
                    </a:cubicBezTo>
                    <a:lnTo>
                      <a:pt x="22528" y="9985"/>
                    </a:lnTo>
                    <a:cubicBezTo>
                      <a:pt x="20295" y="7753"/>
                      <a:pt x="18578" y="6895"/>
                      <a:pt x="14285" y="5693"/>
                    </a:cubicBezTo>
                    <a:lnTo>
                      <a:pt x="14285" y="5693"/>
                    </a:lnTo>
                    <a:cubicBezTo>
                      <a:pt x="11023" y="5693"/>
                      <a:pt x="8790" y="4491"/>
                      <a:pt x="8104" y="4491"/>
                    </a:cubicBezTo>
                    <a:lnTo>
                      <a:pt x="8104" y="4491"/>
                    </a:lnTo>
                    <a:cubicBezTo>
                      <a:pt x="7760" y="4491"/>
                      <a:pt x="7760" y="4491"/>
                      <a:pt x="7245" y="4834"/>
                    </a:cubicBezTo>
                    <a:lnTo>
                      <a:pt x="7245" y="4834"/>
                    </a:lnTo>
                    <a:cubicBezTo>
                      <a:pt x="5528" y="6379"/>
                      <a:pt x="4841" y="8097"/>
                      <a:pt x="5013" y="8268"/>
                    </a:cubicBezTo>
                    <a:lnTo>
                      <a:pt x="5013" y="8268"/>
                    </a:lnTo>
                    <a:lnTo>
                      <a:pt x="4326" y="8268"/>
                    </a:lnTo>
                    <a:lnTo>
                      <a:pt x="5184" y="8440"/>
                    </a:lnTo>
                    <a:cubicBezTo>
                      <a:pt x="5013" y="9127"/>
                      <a:pt x="10851" y="11016"/>
                      <a:pt x="11023" y="11016"/>
                    </a:cubicBezTo>
                    <a:lnTo>
                      <a:pt x="11023" y="11016"/>
                    </a:lnTo>
                    <a:lnTo>
                      <a:pt x="10508" y="13592"/>
                    </a:lnTo>
                    <a:lnTo>
                      <a:pt x="10508" y="135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2" name="图形 7">
              <a:extLst>
                <a:ext uri="{FF2B5EF4-FFF2-40B4-BE49-F238E27FC236}">
                  <a16:creationId xmlns:a16="http://schemas.microsoft.com/office/drawing/2014/main" xmlns="" id="{390535B5-3DA5-413B-B4B7-AF8912EF1AC5}"/>
                </a:ext>
              </a:extLst>
            </p:cNvPr>
            <p:cNvGrpSpPr/>
            <p:nvPr/>
          </p:nvGrpSpPr>
          <p:grpSpPr>
            <a:xfrm>
              <a:off x="1667292" y="1662951"/>
              <a:ext cx="161069" cy="116595"/>
              <a:chOff x="1667292" y="1662951"/>
              <a:chExt cx="161069" cy="116595"/>
            </a:xfrm>
            <a:solidFill>
              <a:srgbClr val="B4B4B4"/>
            </a:solidFill>
          </p:grpSpPr>
          <p:sp>
            <p:nvSpPr>
              <p:cNvPr id="3519" name="任意多边形: 形状 3518">
                <a:extLst>
                  <a:ext uri="{FF2B5EF4-FFF2-40B4-BE49-F238E27FC236}">
                    <a16:creationId xmlns:a16="http://schemas.microsoft.com/office/drawing/2014/main" xmlns="" id="{3B3A3CC3-1DAC-4392-9A12-C6AD5B110C79}"/>
                  </a:ext>
                </a:extLst>
              </p:cNvPr>
              <p:cNvSpPr/>
              <p:nvPr/>
            </p:nvSpPr>
            <p:spPr>
              <a:xfrm>
                <a:off x="1669824" y="1664953"/>
                <a:ext cx="156476" cy="111455"/>
              </a:xfrm>
              <a:custGeom>
                <a:avLst/>
                <a:gdLst>
                  <a:gd name="connsiteX0" fmla="*/ 77143 w 156476"/>
                  <a:gd name="connsiteY0" fmla="*/ 22553 h 111455"/>
                  <a:gd name="connsiteX1" fmla="*/ 91052 w 156476"/>
                  <a:gd name="connsiteY1" fmla="*/ 30109 h 111455"/>
                  <a:gd name="connsiteX2" fmla="*/ 97406 w 156476"/>
                  <a:gd name="connsiteY2" fmla="*/ 24957 h 111455"/>
                  <a:gd name="connsiteX3" fmla="*/ 104961 w 156476"/>
                  <a:gd name="connsiteY3" fmla="*/ 23583 h 111455"/>
                  <a:gd name="connsiteX4" fmla="*/ 107537 w 156476"/>
                  <a:gd name="connsiteY4" fmla="*/ 18432 h 111455"/>
                  <a:gd name="connsiteX5" fmla="*/ 113719 w 156476"/>
                  <a:gd name="connsiteY5" fmla="*/ 5725 h 111455"/>
                  <a:gd name="connsiteX6" fmla="*/ 122476 w 156476"/>
                  <a:gd name="connsiteY6" fmla="*/ 573 h 111455"/>
                  <a:gd name="connsiteX7" fmla="*/ 133810 w 156476"/>
                  <a:gd name="connsiteY7" fmla="*/ 1775 h 111455"/>
                  <a:gd name="connsiteX8" fmla="*/ 143941 w 156476"/>
                  <a:gd name="connsiteY8" fmla="*/ 2977 h 111455"/>
                  <a:gd name="connsiteX9" fmla="*/ 145143 w 156476"/>
                  <a:gd name="connsiteY9" fmla="*/ 10533 h 111455"/>
                  <a:gd name="connsiteX10" fmla="*/ 156476 w 156476"/>
                  <a:gd name="connsiteY10" fmla="*/ 16886 h 111455"/>
                  <a:gd name="connsiteX11" fmla="*/ 154072 w 156476"/>
                  <a:gd name="connsiteY11" fmla="*/ 35947 h 111455"/>
                  <a:gd name="connsiteX12" fmla="*/ 145315 w 156476"/>
                  <a:gd name="connsiteY12" fmla="*/ 44876 h 111455"/>
                  <a:gd name="connsiteX13" fmla="*/ 132779 w 156476"/>
                  <a:gd name="connsiteY13" fmla="*/ 44876 h 111455"/>
                  <a:gd name="connsiteX14" fmla="*/ 115264 w 156476"/>
                  <a:gd name="connsiteY14" fmla="*/ 61361 h 111455"/>
                  <a:gd name="connsiteX15" fmla="*/ 109083 w 156476"/>
                  <a:gd name="connsiteY15" fmla="*/ 71492 h 111455"/>
                  <a:gd name="connsiteX16" fmla="*/ 102729 w 156476"/>
                  <a:gd name="connsiteY16" fmla="*/ 77846 h 111455"/>
                  <a:gd name="connsiteX17" fmla="*/ 93972 w 156476"/>
                  <a:gd name="connsiteY17" fmla="*/ 85573 h 111455"/>
                  <a:gd name="connsiteX18" fmla="*/ 85214 w 156476"/>
                  <a:gd name="connsiteY18" fmla="*/ 94502 h 111455"/>
                  <a:gd name="connsiteX19" fmla="*/ 73881 w 156476"/>
                  <a:gd name="connsiteY19" fmla="*/ 100856 h 111455"/>
                  <a:gd name="connsiteX20" fmla="*/ 59972 w 156476"/>
                  <a:gd name="connsiteY20" fmla="*/ 98280 h 111455"/>
                  <a:gd name="connsiteX21" fmla="*/ 47437 w 156476"/>
                  <a:gd name="connsiteY21" fmla="*/ 105835 h 111455"/>
                  <a:gd name="connsiteX22" fmla="*/ 36103 w 156476"/>
                  <a:gd name="connsiteY22" fmla="*/ 107209 h 111455"/>
                  <a:gd name="connsiteX23" fmla="*/ 29750 w 156476"/>
                  <a:gd name="connsiteY23" fmla="*/ 108411 h 111455"/>
                  <a:gd name="connsiteX24" fmla="*/ 23396 w 156476"/>
                  <a:gd name="connsiteY24" fmla="*/ 110987 h 111455"/>
                  <a:gd name="connsiteX25" fmla="*/ 8285 w 156476"/>
                  <a:gd name="connsiteY25" fmla="*/ 104633 h 111455"/>
                  <a:gd name="connsiteX26" fmla="*/ 4508 w 156476"/>
                  <a:gd name="connsiteY26" fmla="*/ 100856 h 111455"/>
                  <a:gd name="connsiteX27" fmla="*/ 1932 w 156476"/>
                  <a:gd name="connsiteY27" fmla="*/ 93300 h 111455"/>
                  <a:gd name="connsiteX28" fmla="*/ 1932 w 156476"/>
                  <a:gd name="connsiteY28" fmla="*/ 86947 h 111455"/>
                  <a:gd name="connsiteX29" fmla="*/ 5710 w 156476"/>
                  <a:gd name="connsiteY29" fmla="*/ 83169 h 111455"/>
                  <a:gd name="connsiteX30" fmla="*/ 12063 w 156476"/>
                  <a:gd name="connsiteY30" fmla="*/ 84371 h 111455"/>
                  <a:gd name="connsiteX31" fmla="*/ 19619 w 156476"/>
                  <a:gd name="connsiteY31" fmla="*/ 82997 h 111455"/>
                  <a:gd name="connsiteX32" fmla="*/ 27174 w 156476"/>
                  <a:gd name="connsiteY32" fmla="*/ 79219 h 111455"/>
                  <a:gd name="connsiteX33" fmla="*/ 32154 w 156476"/>
                  <a:gd name="connsiteY33" fmla="*/ 71664 h 111455"/>
                  <a:gd name="connsiteX34" fmla="*/ 44689 w 156476"/>
                  <a:gd name="connsiteY34" fmla="*/ 61533 h 111455"/>
                  <a:gd name="connsiteX35" fmla="*/ 53447 w 156476"/>
                  <a:gd name="connsiteY35" fmla="*/ 51401 h 111455"/>
                  <a:gd name="connsiteX36" fmla="*/ 58426 w 156476"/>
                  <a:gd name="connsiteY36" fmla="*/ 34917 h 111455"/>
                  <a:gd name="connsiteX37" fmla="*/ 65982 w 156476"/>
                  <a:gd name="connsiteY37" fmla="*/ 23412 h 111455"/>
                  <a:gd name="connsiteX38" fmla="*/ 70962 w 156476"/>
                  <a:gd name="connsiteY38" fmla="*/ 19634 h 111455"/>
                  <a:gd name="connsiteX39" fmla="*/ 77143 w 156476"/>
                  <a:gd name="connsiteY39" fmla="*/ 22553 h 111455"/>
                  <a:gd name="connsiteX40" fmla="*/ 77143 w 156476"/>
                  <a:gd name="connsiteY40" fmla="*/ 22553 h 11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56476" h="111455">
                    <a:moveTo>
                      <a:pt x="77143" y="22553"/>
                    </a:moveTo>
                    <a:cubicBezTo>
                      <a:pt x="80921" y="26331"/>
                      <a:pt x="88477" y="28907"/>
                      <a:pt x="91052" y="30109"/>
                    </a:cubicBezTo>
                    <a:cubicBezTo>
                      <a:pt x="92254" y="30109"/>
                      <a:pt x="93628" y="26331"/>
                      <a:pt x="97406" y="24957"/>
                    </a:cubicBezTo>
                    <a:cubicBezTo>
                      <a:pt x="99982" y="23755"/>
                      <a:pt x="102386" y="24957"/>
                      <a:pt x="104961" y="23583"/>
                    </a:cubicBezTo>
                    <a:cubicBezTo>
                      <a:pt x="106163" y="22381"/>
                      <a:pt x="107537" y="21008"/>
                      <a:pt x="107537" y="18432"/>
                    </a:cubicBezTo>
                    <a:cubicBezTo>
                      <a:pt x="106335" y="15856"/>
                      <a:pt x="112517" y="8301"/>
                      <a:pt x="113719" y="5725"/>
                    </a:cubicBezTo>
                    <a:cubicBezTo>
                      <a:pt x="114921" y="3149"/>
                      <a:pt x="117497" y="3149"/>
                      <a:pt x="122476" y="573"/>
                    </a:cubicBezTo>
                    <a:cubicBezTo>
                      <a:pt x="128830" y="-800"/>
                      <a:pt x="130032" y="573"/>
                      <a:pt x="133810" y="1775"/>
                    </a:cubicBezTo>
                    <a:cubicBezTo>
                      <a:pt x="137587" y="1775"/>
                      <a:pt x="141365" y="2977"/>
                      <a:pt x="143941" y="2977"/>
                    </a:cubicBezTo>
                    <a:cubicBezTo>
                      <a:pt x="147719" y="4179"/>
                      <a:pt x="140163" y="9331"/>
                      <a:pt x="145143" y="10533"/>
                    </a:cubicBezTo>
                    <a:cubicBezTo>
                      <a:pt x="148921" y="13109"/>
                      <a:pt x="156476" y="13109"/>
                      <a:pt x="156476" y="16886"/>
                    </a:cubicBezTo>
                    <a:cubicBezTo>
                      <a:pt x="155274" y="20664"/>
                      <a:pt x="155274" y="30795"/>
                      <a:pt x="154072" y="35947"/>
                    </a:cubicBezTo>
                    <a:cubicBezTo>
                      <a:pt x="152870" y="42300"/>
                      <a:pt x="150294" y="44876"/>
                      <a:pt x="145315" y="44876"/>
                    </a:cubicBezTo>
                    <a:cubicBezTo>
                      <a:pt x="140335" y="44876"/>
                      <a:pt x="135183" y="42300"/>
                      <a:pt x="132779" y="44876"/>
                    </a:cubicBezTo>
                    <a:cubicBezTo>
                      <a:pt x="129002" y="46078"/>
                      <a:pt x="119042" y="55007"/>
                      <a:pt x="115264" y="61361"/>
                    </a:cubicBezTo>
                    <a:cubicBezTo>
                      <a:pt x="112689" y="66512"/>
                      <a:pt x="112689" y="68916"/>
                      <a:pt x="109083" y="71492"/>
                    </a:cubicBezTo>
                    <a:cubicBezTo>
                      <a:pt x="104103" y="72694"/>
                      <a:pt x="104103" y="74068"/>
                      <a:pt x="102729" y="77846"/>
                    </a:cubicBezTo>
                    <a:cubicBezTo>
                      <a:pt x="102729" y="81623"/>
                      <a:pt x="96376" y="82997"/>
                      <a:pt x="93972" y="85573"/>
                    </a:cubicBezTo>
                    <a:cubicBezTo>
                      <a:pt x="91396" y="86775"/>
                      <a:pt x="88992" y="90724"/>
                      <a:pt x="85214" y="94502"/>
                    </a:cubicBezTo>
                    <a:cubicBezTo>
                      <a:pt x="81436" y="99654"/>
                      <a:pt x="78861" y="102058"/>
                      <a:pt x="73881" y="100856"/>
                    </a:cubicBezTo>
                    <a:cubicBezTo>
                      <a:pt x="70103" y="100856"/>
                      <a:pt x="65123" y="98280"/>
                      <a:pt x="59972" y="98280"/>
                    </a:cubicBezTo>
                    <a:cubicBezTo>
                      <a:pt x="53618" y="98280"/>
                      <a:pt x="51214" y="103431"/>
                      <a:pt x="47437" y="105835"/>
                    </a:cubicBezTo>
                    <a:cubicBezTo>
                      <a:pt x="42457" y="108411"/>
                      <a:pt x="39881" y="108411"/>
                      <a:pt x="36103" y="107209"/>
                    </a:cubicBezTo>
                    <a:cubicBezTo>
                      <a:pt x="32325" y="107209"/>
                      <a:pt x="31123" y="106007"/>
                      <a:pt x="29750" y="108411"/>
                    </a:cubicBezTo>
                    <a:cubicBezTo>
                      <a:pt x="28548" y="110987"/>
                      <a:pt x="25972" y="112189"/>
                      <a:pt x="23396" y="110987"/>
                    </a:cubicBezTo>
                    <a:cubicBezTo>
                      <a:pt x="20821" y="109785"/>
                      <a:pt x="12063" y="107209"/>
                      <a:pt x="8285" y="104633"/>
                    </a:cubicBezTo>
                    <a:cubicBezTo>
                      <a:pt x="4508" y="103431"/>
                      <a:pt x="7083" y="103431"/>
                      <a:pt x="4508" y="100856"/>
                    </a:cubicBezTo>
                    <a:cubicBezTo>
                      <a:pt x="1932" y="97078"/>
                      <a:pt x="3306" y="97078"/>
                      <a:pt x="1932" y="93300"/>
                    </a:cubicBezTo>
                    <a:cubicBezTo>
                      <a:pt x="-644" y="89522"/>
                      <a:pt x="-644" y="85745"/>
                      <a:pt x="1932" y="86947"/>
                    </a:cubicBezTo>
                    <a:cubicBezTo>
                      <a:pt x="3134" y="86947"/>
                      <a:pt x="5710" y="85745"/>
                      <a:pt x="5710" y="83169"/>
                    </a:cubicBezTo>
                    <a:cubicBezTo>
                      <a:pt x="4508" y="81967"/>
                      <a:pt x="9487" y="84371"/>
                      <a:pt x="12063" y="84371"/>
                    </a:cubicBezTo>
                    <a:cubicBezTo>
                      <a:pt x="14639" y="85573"/>
                      <a:pt x="18417" y="85573"/>
                      <a:pt x="19619" y="82997"/>
                    </a:cubicBezTo>
                    <a:cubicBezTo>
                      <a:pt x="20821" y="80421"/>
                      <a:pt x="22194" y="80421"/>
                      <a:pt x="27174" y="79219"/>
                    </a:cubicBezTo>
                    <a:cubicBezTo>
                      <a:pt x="30952" y="78017"/>
                      <a:pt x="29750" y="74068"/>
                      <a:pt x="32154" y="71664"/>
                    </a:cubicBezTo>
                    <a:cubicBezTo>
                      <a:pt x="35932" y="69088"/>
                      <a:pt x="40911" y="64108"/>
                      <a:pt x="44689" y="61533"/>
                    </a:cubicBezTo>
                    <a:cubicBezTo>
                      <a:pt x="48467" y="57755"/>
                      <a:pt x="56022" y="55179"/>
                      <a:pt x="53447" y="51401"/>
                    </a:cubicBezTo>
                    <a:cubicBezTo>
                      <a:pt x="52245" y="47624"/>
                      <a:pt x="52073" y="39896"/>
                      <a:pt x="58426" y="34917"/>
                    </a:cubicBezTo>
                    <a:cubicBezTo>
                      <a:pt x="63406" y="31139"/>
                      <a:pt x="65982" y="27361"/>
                      <a:pt x="65982" y="23412"/>
                    </a:cubicBezTo>
                    <a:cubicBezTo>
                      <a:pt x="65982" y="19634"/>
                      <a:pt x="67184" y="19634"/>
                      <a:pt x="70962" y="19634"/>
                    </a:cubicBezTo>
                    <a:cubicBezTo>
                      <a:pt x="73366" y="19977"/>
                      <a:pt x="77143" y="22553"/>
                      <a:pt x="77143" y="22553"/>
                    </a:cubicBezTo>
                    <a:lnTo>
                      <a:pt x="77143" y="225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0" name="任意多边形: 形状 3519">
                <a:extLst>
                  <a:ext uri="{FF2B5EF4-FFF2-40B4-BE49-F238E27FC236}">
                    <a16:creationId xmlns:a16="http://schemas.microsoft.com/office/drawing/2014/main" xmlns="" id="{D2CA3D22-A7E8-4889-A407-37928A93205E}"/>
                  </a:ext>
                </a:extLst>
              </p:cNvPr>
              <p:cNvSpPr/>
              <p:nvPr/>
            </p:nvSpPr>
            <p:spPr>
              <a:xfrm>
                <a:off x="1667292" y="1662951"/>
                <a:ext cx="161069" cy="116595"/>
              </a:xfrm>
              <a:custGeom>
                <a:avLst/>
                <a:gdLst>
                  <a:gd name="connsiteX0" fmla="*/ 24727 w 161069"/>
                  <a:gd name="connsiteY0" fmla="*/ 115737 h 116595"/>
                  <a:gd name="connsiteX1" fmla="*/ 9960 w 161069"/>
                  <a:gd name="connsiteY1" fmla="*/ 109555 h 116595"/>
                  <a:gd name="connsiteX2" fmla="*/ 9960 w 161069"/>
                  <a:gd name="connsiteY2" fmla="*/ 109555 h 116595"/>
                  <a:gd name="connsiteX3" fmla="*/ 6010 w 161069"/>
                  <a:gd name="connsiteY3" fmla="*/ 106636 h 116595"/>
                  <a:gd name="connsiteX4" fmla="*/ 6010 w 161069"/>
                  <a:gd name="connsiteY4" fmla="*/ 106636 h 116595"/>
                  <a:gd name="connsiteX5" fmla="*/ 4808 w 161069"/>
                  <a:gd name="connsiteY5" fmla="*/ 104747 h 116595"/>
                  <a:gd name="connsiteX6" fmla="*/ 4808 w 161069"/>
                  <a:gd name="connsiteY6" fmla="*/ 104747 h 116595"/>
                  <a:gd name="connsiteX7" fmla="*/ 2232 w 161069"/>
                  <a:gd name="connsiteY7" fmla="*/ 97191 h 116595"/>
                  <a:gd name="connsiteX8" fmla="*/ 2232 w 161069"/>
                  <a:gd name="connsiteY8" fmla="*/ 97191 h 116595"/>
                  <a:gd name="connsiteX9" fmla="*/ 0 w 161069"/>
                  <a:gd name="connsiteY9" fmla="*/ 90666 h 116595"/>
                  <a:gd name="connsiteX10" fmla="*/ 0 w 161069"/>
                  <a:gd name="connsiteY10" fmla="*/ 90666 h 116595"/>
                  <a:gd name="connsiteX11" fmla="*/ 3434 w 161069"/>
                  <a:gd name="connsiteY11" fmla="*/ 86717 h 116595"/>
                  <a:gd name="connsiteX12" fmla="*/ 3434 w 161069"/>
                  <a:gd name="connsiteY12" fmla="*/ 86717 h 116595"/>
                  <a:gd name="connsiteX13" fmla="*/ 4465 w 161069"/>
                  <a:gd name="connsiteY13" fmla="*/ 86888 h 116595"/>
                  <a:gd name="connsiteX14" fmla="*/ 4465 w 161069"/>
                  <a:gd name="connsiteY14" fmla="*/ 86888 h 116595"/>
                  <a:gd name="connsiteX15" fmla="*/ 5495 w 161069"/>
                  <a:gd name="connsiteY15" fmla="*/ 85858 h 116595"/>
                  <a:gd name="connsiteX16" fmla="*/ 5495 w 161069"/>
                  <a:gd name="connsiteY16" fmla="*/ 85858 h 116595"/>
                  <a:gd name="connsiteX17" fmla="*/ 5323 w 161069"/>
                  <a:gd name="connsiteY17" fmla="*/ 85171 h 116595"/>
                  <a:gd name="connsiteX18" fmla="*/ 5323 w 161069"/>
                  <a:gd name="connsiteY18" fmla="*/ 85171 h 116595"/>
                  <a:gd name="connsiteX19" fmla="*/ 7899 w 161069"/>
                  <a:gd name="connsiteY19" fmla="*/ 82595 h 116595"/>
                  <a:gd name="connsiteX20" fmla="*/ 7899 w 161069"/>
                  <a:gd name="connsiteY20" fmla="*/ 82595 h 116595"/>
                  <a:gd name="connsiteX21" fmla="*/ 14252 w 161069"/>
                  <a:gd name="connsiteY21" fmla="*/ 84313 h 116595"/>
                  <a:gd name="connsiteX22" fmla="*/ 14252 w 161069"/>
                  <a:gd name="connsiteY22" fmla="*/ 84313 h 116595"/>
                  <a:gd name="connsiteX23" fmla="*/ 14768 w 161069"/>
                  <a:gd name="connsiteY23" fmla="*/ 84313 h 116595"/>
                  <a:gd name="connsiteX24" fmla="*/ 15283 w 161069"/>
                  <a:gd name="connsiteY24" fmla="*/ 84484 h 116595"/>
                  <a:gd name="connsiteX25" fmla="*/ 17687 w 161069"/>
                  <a:gd name="connsiteY25" fmla="*/ 84999 h 116595"/>
                  <a:gd name="connsiteX26" fmla="*/ 17687 w 161069"/>
                  <a:gd name="connsiteY26" fmla="*/ 84999 h 116595"/>
                  <a:gd name="connsiteX27" fmla="*/ 19576 w 161069"/>
                  <a:gd name="connsiteY27" fmla="*/ 84313 h 116595"/>
                  <a:gd name="connsiteX28" fmla="*/ 19576 w 161069"/>
                  <a:gd name="connsiteY28" fmla="*/ 84313 h 116595"/>
                  <a:gd name="connsiteX29" fmla="*/ 28505 w 161069"/>
                  <a:gd name="connsiteY29" fmla="*/ 79333 h 116595"/>
                  <a:gd name="connsiteX30" fmla="*/ 28505 w 161069"/>
                  <a:gd name="connsiteY30" fmla="*/ 79333 h 116595"/>
                  <a:gd name="connsiteX31" fmla="*/ 32969 w 161069"/>
                  <a:gd name="connsiteY31" fmla="*/ 71949 h 116595"/>
                  <a:gd name="connsiteX32" fmla="*/ 32969 w 161069"/>
                  <a:gd name="connsiteY32" fmla="*/ 71949 h 116595"/>
                  <a:gd name="connsiteX33" fmla="*/ 45161 w 161069"/>
                  <a:gd name="connsiteY33" fmla="*/ 62161 h 116595"/>
                  <a:gd name="connsiteX34" fmla="*/ 45161 w 161069"/>
                  <a:gd name="connsiteY34" fmla="*/ 62161 h 116595"/>
                  <a:gd name="connsiteX35" fmla="*/ 51343 w 161069"/>
                  <a:gd name="connsiteY35" fmla="*/ 57525 h 116595"/>
                  <a:gd name="connsiteX36" fmla="*/ 51343 w 161069"/>
                  <a:gd name="connsiteY36" fmla="*/ 57525 h 116595"/>
                  <a:gd name="connsiteX37" fmla="*/ 53747 w 161069"/>
                  <a:gd name="connsiteY37" fmla="*/ 55292 h 116595"/>
                  <a:gd name="connsiteX38" fmla="*/ 53747 w 161069"/>
                  <a:gd name="connsiteY38" fmla="*/ 55292 h 116595"/>
                  <a:gd name="connsiteX39" fmla="*/ 53404 w 161069"/>
                  <a:gd name="connsiteY39" fmla="*/ 54606 h 116595"/>
                  <a:gd name="connsiteX40" fmla="*/ 53404 w 161069"/>
                  <a:gd name="connsiteY40" fmla="*/ 54606 h 116595"/>
                  <a:gd name="connsiteX41" fmla="*/ 52545 w 161069"/>
                  <a:gd name="connsiteY41" fmla="*/ 49282 h 116595"/>
                  <a:gd name="connsiteX42" fmla="*/ 52545 w 161069"/>
                  <a:gd name="connsiteY42" fmla="*/ 49282 h 116595"/>
                  <a:gd name="connsiteX43" fmla="*/ 59242 w 161069"/>
                  <a:gd name="connsiteY43" fmla="*/ 35373 h 116595"/>
                  <a:gd name="connsiteX44" fmla="*/ 59242 w 161069"/>
                  <a:gd name="connsiteY44" fmla="*/ 35373 h 116595"/>
                  <a:gd name="connsiteX45" fmla="*/ 65767 w 161069"/>
                  <a:gd name="connsiteY45" fmla="*/ 25929 h 116595"/>
                  <a:gd name="connsiteX46" fmla="*/ 65767 w 161069"/>
                  <a:gd name="connsiteY46" fmla="*/ 25929 h 116595"/>
                  <a:gd name="connsiteX47" fmla="*/ 65767 w 161069"/>
                  <a:gd name="connsiteY47" fmla="*/ 25929 h 116595"/>
                  <a:gd name="connsiteX48" fmla="*/ 65767 w 161069"/>
                  <a:gd name="connsiteY48" fmla="*/ 25414 h 116595"/>
                  <a:gd name="connsiteX49" fmla="*/ 65767 w 161069"/>
                  <a:gd name="connsiteY49" fmla="*/ 25414 h 116595"/>
                  <a:gd name="connsiteX50" fmla="*/ 68000 w 161069"/>
                  <a:gd name="connsiteY50" fmla="*/ 20434 h 116595"/>
                  <a:gd name="connsiteX51" fmla="*/ 68000 w 161069"/>
                  <a:gd name="connsiteY51" fmla="*/ 20434 h 116595"/>
                  <a:gd name="connsiteX52" fmla="*/ 73151 w 161069"/>
                  <a:gd name="connsiteY52" fmla="*/ 19576 h 116595"/>
                  <a:gd name="connsiteX53" fmla="*/ 73151 w 161069"/>
                  <a:gd name="connsiteY53" fmla="*/ 19576 h 116595"/>
                  <a:gd name="connsiteX54" fmla="*/ 80707 w 161069"/>
                  <a:gd name="connsiteY54" fmla="*/ 22495 h 116595"/>
                  <a:gd name="connsiteX55" fmla="*/ 80707 w 161069"/>
                  <a:gd name="connsiteY55" fmla="*/ 22495 h 116595"/>
                  <a:gd name="connsiteX56" fmla="*/ 79333 w 161069"/>
                  <a:gd name="connsiteY56" fmla="*/ 24555 h 116595"/>
                  <a:gd name="connsiteX57" fmla="*/ 81050 w 161069"/>
                  <a:gd name="connsiteY57" fmla="*/ 22838 h 116595"/>
                  <a:gd name="connsiteX58" fmla="*/ 92898 w 161069"/>
                  <a:gd name="connsiteY58" fmla="*/ 29363 h 116595"/>
                  <a:gd name="connsiteX59" fmla="*/ 92898 w 161069"/>
                  <a:gd name="connsiteY59" fmla="*/ 29363 h 116595"/>
                  <a:gd name="connsiteX60" fmla="*/ 93585 w 161069"/>
                  <a:gd name="connsiteY60" fmla="*/ 28505 h 116595"/>
                  <a:gd name="connsiteX61" fmla="*/ 93585 w 161069"/>
                  <a:gd name="connsiteY61" fmla="*/ 28505 h 116595"/>
                  <a:gd name="connsiteX62" fmla="*/ 98393 w 161069"/>
                  <a:gd name="connsiteY62" fmla="*/ 24899 h 116595"/>
                  <a:gd name="connsiteX63" fmla="*/ 98393 w 161069"/>
                  <a:gd name="connsiteY63" fmla="*/ 24899 h 116595"/>
                  <a:gd name="connsiteX64" fmla="*/ 104060 w 161069"/>
                  <a:gd name="connsiteY64" fmla="*/ 24040 h 116595"/>
                  <a:gd name="connsiteX65" fmla="*/ 104060 w 161069"/>
                  <a:gd name="connsiteY65" fmla="*/ 24040 h 116595"/>
                  <a:gd name="connsiteX66" fmla="*/ 105434 w 161069"/>
                  <a:gd name="connsiteY66" fmla="*/ 24040 h 116595"/>
                  <a:gd name="connsiteX67" fmla="*/ 105434 w 161069"/>
                  <a:gd name="connsiteY67" fmla="*/ 24040 h 116595"/>
                  <a:gd name="connsiteX68" fmla="*/ 107151 w 161069"/>
                  <a:gd name="connsiteY68" fmla="*/ 20949 h 116595"/>
                  <a:gd name="connsiteX69" fmla="*/ 107151 w 161069"/>
                  <a:gd name="connsiteY69" fmla="*/ 20949 h 116595"/>
                  <a:gd name="connsiteX70" fmla="*/ 106979 w 161069"/>
                  <a:gd name="connsiteY70" fmla="*/ 19747 h 116595"/>
                  <a:gd name="connsiteX71" fmla="*/ 106979 w 161069"/>
                  <a:gd name="connsiteY71" fmla="*/ 19747 h 116595"/>
                  <a:gd name="connsiteX72" fmla="*/ 113676 w 161069"/>
                  <a:gd name="connsiteY72" fmla="*/ 6869 h 116595"/>
                  <a:gd name="connsiteX73" fmla="*/ 113676 w 161069"/>
                  <a:gd name="connsiteY73" fmla="*/ 6869 h 116595"/>
                  <a:gd name="connsiteX74" fmla="*/ 124151 w 161069"/>
                  <a:gd name="connsiteY74" fmla="*/ 515 h 116595"/>
                  <a:gd name="connsiteX75" fmla="*/ 124151 w 161069"/>
                  <a:gd name="connsiteY75" fmla="*/ 515 h 116595"/>
                  <a:gd name="connsiteX76" fmla="*/ 129130 w 161069"/>
                  <a:gd name="connsiteY76" fmla="*/ 0 h 116595"/>
                  <a:gd name="connsiteX77" fmla="*/ 129130 w 161069"/>
                  <a:gd name="connsiteY77" fmla="*/ 0 h 116595"/>
                  <a:gd name="connsiteX78" fmla="*/ 136343 w 161069"/>
                  <a:gd name="connsiteY78" fmla="*/ 1717 h 116595"/>
                  <a:gd name="connsiteX79" fmla="*/ 136343 w 161069"/>
                  <a:gd name="connsiteY79" fmla="*/ 1717 h 116595"/>
                  <a:gd name="connsiteX80" fmla="*/ 146817 w 161069"/>
                  <a:gd name="connsiteY80" fmla="*/ 3091 h 116595"/>
                  <a:gd name="connsiteX81" fmla="*/ 146817 w 161069"/>
                  <a:gd name="connsiteY81" fmla="*/ 3091 h 116595"/>
                  <a:gd name="connsiteX82" fmla="*/ 149565 w 161069"/>
                  <a:gd name="connsiteY82" fmla="*/ 6697 h 116595"/>
                  <a:gd name="connsiteX83" fmla="*/ 149565 w 161069"/>
                  <a:gd name="connsiteY83" fmla="*/ 6697 h 116595"/>
                  <a:gd name="connsiteX84" fmla="*/ 148191 w 161069"/>
                  <a:gd name="connsiteY84" fmla="*/ 10818 h 116595"/>
                  <a:gd name="connsiteX85" fmla="*/ 148191 w 161069"/>
                  <a:gd name="connsiteY85" fmla="*/ 10818 h 116595"/>
                  <a:gd name="connsiteX86" fmla="*/ 148706 w 161069"/>
                  <a:gd name="connsiteY86" fmla="*/ 10990 h 116595"/>
                  <a:gd name="connsiteX87" fmla="*/ 148706 w 161069"/>
                  <a:gd name="connsiteY87" fmla="*/ 10990 h 116595"/>
                  <a:gd name="connsiteX88" fmla="*/ 161070 w 161069"/>
                  <a:gd name="connsiteY88" fmla="*/ 20091 h 116595"/>
                  <a:gd name="connsiteX89" fmla="*/ 161070 w 161069"/>
                  <a:gd name="connsiteY89" fmla="*/ 20091 h 116595"/>
                  <a:gd name="connsiteX90" fmla="*/ 158666 w 161069"/>
                  <a:gd name="connsiteY90" fmla="*/ 38808 h 116595"/>
                  <a:gd name="connsiteX91" fmla="*/ 158666 w 161069"/>
                  <a:gd name="connsiteY91" fmla="*/ 38808 h 116595"/>
                  <a:gd name="connsiteX92" fmla="*/ 147504 w 161069"/>
                  <a:gd name="connsiteY92" fmla="*/ 49626 h 116595"/>
                  <a:gd name="connsiteX93" fmla="*/ 147504 w 161069"/>
                  <a:gd name="connsiteY93" fmla="*/ 49626 h 116595"/>
                  <a:gd name="connsiteX94" fmla="*/ 147504 w 161069"/>
                  <a:gd name="connsiteY94" fmla="*/ 49626 h 116595"/>
                  <a:gd name="connsiteX95" fmla="*/ 138231 w 161069"/>
                  <a:gd name="connsiteY95" fmla="*/ 48424 h 116595"/>
                  <a:gd name="connsiteX96" fmla="*/ 138231 w 161069"/>
                  <a:gd name="connsiteY96" fmla="*/ 48424 h 116595"/>
                  <a:gd name="connsiteX97" fmla="*/ 135827 w 161069"/>
                  <a:gd name="connsiteY97" fmla="*/ 49454 h 116595"/>
                  <a:gd name="connsiteX98" fmla="*/ 135827 w 161069"/>
                  <a:gd name="connsiteY98" fmla="*/ 49454 h 116595"/>
                  <a:gd name="connsiteX99" fmla="*/ 119686 w 161069"/>
                  <a:gd name="connsiteY99" fmla="*/ 64737 h 116595"/>
                  <a:gd name="connsiteX100" fmla="*/ 119686 w 161069"/>
                  <a:gd name="connsiteY100" fmla="*/ 64737 h 116595"/>
                  <a:gd name="connsiteX101" fmla="*/ 111787 w 161069"/>
                  <a:gd name="connsiteY101" fmla="*/ 76242 h 116595"/>
                  <a:gd name="connsiteX102" fmla="*/ 111787 w 161069"/>
                  <a:gd name="connsiteY102" fmla="*/ 76242 h 116595"/>
                  <a:gd name="connsiteX103" fmla="*/ 107151 w 161069"/>
                  <a:gd name="connsiteY103" fmla="*/ 81050 h 116595"/>
                  <a:gd name="connsiteX104" fmla="*/ 107151 w 161069"/>
                  <a:gd name="connsiteY104" fmla="*/ 81050 h 116595"/>
                  <a:gd name="connsiteX105" fmla="*/ 107151 w 161069"/>
                  <a:gd name="connsiteY105" fmla="*/ 81222 h 116595"/>
                  <a:gd name="connsiteX106" fmla="*/ 106636 w 161069"/>
                  <a:gd name="connsiteY106" fmla="*/ 82767 h 116595"/>
                  <a:gd name="connsiteX107" fmla="*/ 106636 w 161069"/>
                  <a:gd name="connsiteY107" fmla="*/ 82767 h 116595"/>
                  <a:gd name="connsiteX108" fmla="*/ 106636 w 161069"/>
                  <a:gd name="connsiteY108" fmla="*/ 82939 h 116595"/>
                  <a:gd name="connsiteX109" fmla="*/ 106636 w 161069"/>
                  <a:gd name="connsiteY109" fmla="*/ 82939 h 116595"/>
                  <a:gd name="connsiteX110" fmla="*/ 97191 w 161069"/>
                  <a:gd name="connsiteY110" fmla="*/ 90323 h 116595"/>
                  <a:gd name="connsiteX111" fmla="*/ 97191 w 161069"/>
                  <a:gd name="connsiteY111" fmla="*/ 90323 h 116595"/>
                  <a:gd name="connsiteX112" fmla="*/ 89292 w 161069"/>
                  <a:gd name="connsiteY112" fmla="*/ 98565 h 116595"/>
                  <a:gd name="connsiteX113" fmla="*/ 89292 w 161069"/>
                  <a:gd name="connsiteY113" fmla="*/ 98565 h 116595"/>
                  <a:gd name="connsiteX114" fmla="*/ 78303 w 161069"/>
                  <a:gd name="connsiteY114" fmla="*/ 106292 h 116595"/>
                  <a:gd name="connsiteX115" fmla="*/ 78303 w 161069"/>
                  <a:gd name="connsiteY115" fmla="*/ 106292 h 116595"/>
                  <a:gd name="connsiteX116" fmla="*/ 75898 w 161069"/>
                  <a:gd name="connsiteY116" fmla="*/ 105949 h 116595"/>
                  <a:gd name="connsiteX117" fmla="*/ 75898 w 161069"/>
                  <a:gd name="connsiteY117" fmla="*/ 105949 h 116595"/>
                  <a:gd name="connsiteX118" fmla="*/ 75898 w 161069"/>
                  <a:gd name="connsiteY118" fmla="*/ 105949 h 116595"/>
                  <a:gd name="connsiteX119" fmla="*/ 63191 w 161069"/>
                  <a:gd name="connsiteY119" fmla="*/ 103373 h 116595"/>
                  <a:gd name="connsiteX120" fmla="*/ 63191 w 161069"/>
                  <a:gd name="connsiteY120" fmla="*/ 103373 h 116595"/>
                  <a:gd name="connsiteX121" fmla="*/ 62161 w 161069"/>
                  <a:gd name="connsiteY121" fmla="*/ 103373 h 116595"/>
                  <a:gd name="connsiteX122" fmla="*/ 50656 w 161069"/>
                  <a:gd name="connsiteY122" fmla="*/ 110757 h 116595"/>
                  <a:gd name="connsiteX123" fmla="*/ 50656 w 161069"/>
                  <a:gd name="connsiteY123" fmla="*/ 110757 h 116595"/>
                  <a:gd name="connsiteX124" fmla="*/ 42414 w 161069"/>
                  <a:gd name="connsiteY124" fmla="*/ 113161 h 116595"/>
                  <a:gd name="connsiteX125" fmla="*/ 42414 w 161069"/>
                  <a:gd name="connsiteY125" fmla="*/ 113161 h 116595"/>
                  <a:gd name="connsiteX126" fmla="*/ 38121 w 161069"/>
                  <a:gd name="connsiteY126" fmla="*/ 112302 h 116595"/>
                  <a:gd name="connsiteX127" fmla="*/ 38121 w 161069"/>
                  <a:gd name="connsiteY127" fmla="*/ 112302 h 116595"/>
                  <a:gd name="connsiteX128" fmla="*/ 38121 w 161069"/>
                  <a:gd name="connsiteY128" fmla="*/ 112302 h 116595"/>
                  <a:gd name="connsiteX129" fmla="*/ 34000 w 161069"/>
                  <a:gd name="connsiteY129" fmla="*/ 111959 h 116595"/>
                  <a:gd name="connsiteX130" fmla="*/ 34000 w 161069"/>
                  <a:gd name="connsiteY130" fmla="*/ 111959 h 116595"/>
                  <a:gd name="connsiteX131" fmla="*/ 34000 w 161069"/>
                  <a:gd name="connsiteY131" fmla="*/ 112131 h 116595"/>
                  <a:gd name="connsiteX132" fmla="*/ 34000 w 161069"/>
                  <a:gd name="connsiteY132" fmla="*/ 112131 h 116595"/>
                  <a:gd name="connsiteX133" fmla="*/ 27475 w 161069"/>
                  <a:gd name="connsiteY133" fmla="*/ 116595 h 116595"/>
                  <a:gd name="connsiteX134" fmla="*/ 27475 w 161069"/>
                  <a:gd name="connsiteY134" fmla="*/ 116595 h 116595"/>
                  <a:gd name="connsiteX135" fmla="*/ 24727 w 161069"/>
                  <a:gd name="connsiteY135" fmla="*/ 115737 h 116595"/>
                  <a:gd name="connsiteX136" fmla="*/ 24727 w 161069"/>
                  <a:gd name="connsiteY136" fmla="*/ 115737 h 116595"/>
                  <a:gd name="connsiteX137" fmla="*/ 12020 w 161069"/>
                  <a:gd name="connsiteY137" fmla="*/ 105262 h 116595"/>
                  <a:gd name="connsiteX138" fmla="*/ 26959 w 161069"/>
                  <a:gd name="connsiteY138" fmla="*/ 111444 h 116595"/>
                  <a:gd name="connsiteX139" fmla="*/ 26959 w 161069"/>
                  <a:gd name="connsiteY139" fmla="*/ 111444 h 116595"/>
                  <a:gd name="connsiteX140" fmla="*/ 27818 w 161069"/>
                  <a:gd name="connsiteY140" fmla="*/ 111615 h 116595"/>
                  <a:gd name="connsiteX141" fmla="*/ 27818 w 161069"/>
                  <a:gd name="connsiteY141" fmla="*/ 111615 h 116595"/>
                  <a:gd name="connsiteX142" fmla="*/ 29879 w 161069"/>
                  <a:gd name="connsiteY142" fmla="*/ 110070 h 116595"/>
                  <a:gd name="connsiteX143" fmla="*/ 29879 w 161069"/>
                  <a:gd name="connsiteY143" fmla="*/ 110070 h 116595"/>
                  <a:gd name="connsiteX144" fmla="*/ 34172 w 161069"/>
                  <a:gd name="connsiteY144" fmla="*/ 106979 h 116595"/>
                  <a:gd name="connsiteX145" fmla="*/ 34172 w 161069"/>
                  <a:gd name="connsiteY145" fmla="*/ 106979 h 116595"/>
                  <a:gd name="connsiteX146" fmla="*/ 38293 w 161069"/>
                  <a:gd name="connsiteY146" fmla="*/ 107322 h 116595"/>
                  <a:gd name="connsiteX147" fmla="*/ 38293 w 161069"/>
                  <a:gd name="connsiteY147" fmla="*/ 107322 h 116595"/>
                  <a:gd name="connsiteX148" fmla="*/ 38980 w 161069"/>
                  <a:gd name="connsiteY148" fmla="*/ 107494 h 116595"/>
                  <a:gd name="connsiteX149" fmla="*/ 38980 w 161069"/>
                  <a:gd name="connsiteY149" fmla="*/ 107494 h 116595"/>
                  <a:gd name="connsiteX150" fmla="*/ 42586 w 161069"/>
                  <a:gd name="connsiteY150" fmla="*/ 108181 h 116595"/>
                  <a:gd name="connsiteX151" fmla="*/ 42586 w 161069"/>
                  <a:gd name="connsiteY151" fmla="*/ 108181 h 116595"/>
                  <a:gd name="connsiteX152" fmla="*/ 48252 w 161069"/>
                  <a:gd name="connsiteY152" fmla="*/ 106464 h 116595"/>
                  <a:gd name="connsiteX153" fmla="*/ 48252 w 161069"/>
                  <a:gd name="connsiteY153" fmla="*/ 106464 h 116595"/>
                  <a:gd name="connsiteX154" fmla="*/ 61818 w 161069"/>
                  <a:gd name="connsiteY154" fmla="*/ 98393 h 116595"/>
                  <a:gd name="connsiteX155" fmla="*/ 61818 w 161069"/>
                  <a:gd name="connsiteY155" fmla="*/ 98393 h 116595"/>
                  <a:gd name="connsiteX156" fmla="*/ 62161 w 161069"/>
                  <a:gd name="connsiteY156" fmla="*/ 98393 h 116595"/>
                  <a:gd name="connsiteX157" fmla="*/ 62161 w 161069"/>
                  <a:gd name="connsiteY157" fmla="*/ 98393 h 116595"/>
                  <a:gd name="connsiteX158" fmla="*/ 75898 w 161069"/>
                  <a:gd name="connsiteY158" fmla="*/ 100969 h 116595"/>
                  <a:gd name="connsiteX159" fmla="*/ 75898 w 161069"/>
                  <a:gd name="connsiteY159" fmla="*/ 100969 h 116595"/>
                  <a:gd name="connsiteX160" fmla="*/ 76414 w 161069"/>
                  <a:gd name="connsiteY160" fmla="*/ 100969 h 116595"/>
                  <a:gd name="connsiteX161" fmla="*/ 76414 w 161069"/>
                  <a:gd name="connsiteY161" fmla="*/ 100969 h 116595"/>
                  <a:gd name="connsiteX162" fmla="*/ 78131 w 161069"/>
                  <a:gd name="connsiteY162" fmla="*/ 101141 h 116595"/>
                  <a:gd name="connsiteX163" fmla="*/ 78131 w 161069"/>
                  <a:gd name="connsiteY163" fmla="*/ 101141 h 116595"/>
                  <a:gd name="connsiteX164" fmla="*/ 85343 w 161069"/>
                  <a:gd name="connsiteY164" fmla="*/ 95131 h 116595"/>
                  <a:gd name="connsiteX165" fmla="*/ 85343 w 161069"/>
                  <a:gd name="connsiteY165" fmla="*/ 95131 h 116595"/>
                  <a:gd name="connsiteX166" fmla="*/ 94100 w 161069"/>
                  <a:gd name="connsiteY166" fmla="*/ 86201 h 116595"/>
                  <a:gd name="connsiteX167" fmla="*/ 94100 w 161069"/>
                  <a:gd name="connsiteY167" fmla="*/ 86201 h 116595"/>
                  <a:gd name="connsiteX168" fmla="*/ 102171 w 161069"/>
                  <a:gd name="connsiteY168" fmla="*/ 80191 h 116595"/>
                  <a:gd name="connsiteX169" fmla="*/ 102171 w 161069"/>
                  <a:gd name="connsiteY169" fmla="*/ 80191 h 116595"/>
                  <a:gd name="connsiteX170" fmla="*/ 102343 w 161069"/>
                  <a:gd name="connsiteY170" fmla="*/ 79161 h 116595"/>
                  <a:gd name="connsiteX171" fmla="*/ 102343 w 161069"/>
                  <a:gd name="connsiteY171" fmla="*/ 79161 h 116595"/>
                  <a:gd name="connsiteX172" fmla="*/ 109555 w 161069"/>
                  <a:gd name="connsiteY172" fmla="*/ 71777 h 116595"/>
                  <a:gd name="connsiteX173" fmla="*/ 109555 w 161069"/>
                  <a:gd name="connsiteY173" fmla="*/ 71777 h 116595"/>
                  <a:gd name="connsiteX174" fmla="*/ 115050 w 161069"/>
                  <a:gd name="connsiteY174" fmla="*/ 62333 h 116595"/>
                  <a:gd name="connsiteX175" fmla="*/ 115050 w 161069"/>
                  <a:gd name="connsiteY175" fmla="*/ 62333 h 116595"/>
                  <a:gd name="connsiteX176" fmla="*/ 132908 w 161069"/>
                  <a:gd name="connsiteY176" fmla="*/ 45333 h 116595"/>
                  <a:gd name="connsiteX177" fmla="*/ 132908 w 161069"/>
                  <a:gd name="connsiteY177" fmla="*/ 45333 h 116595"/>
                  <a:gd name="connsiteX178" fmla="*/ 137888 w 161069"/>
                  <a:gd name="connsiteY178" fmla="*/ 43444 h 116595"/>
                  <a:gd name="connsiteX179" fmla="*/ 137888 w 161069"/>
                  <a:gd name="connsiteY179" fmla="*/ 43444 h 116595"/>
                  <a:gd name="connsiteX180" fmla="*/ 147161 w 161069"/>
                  <a:gd name="connsiteY180" fmla="*/ 44646 h 116595"/>
                  <a:gd name="connsiteX181" fmla="*/ 147161 w 161069"/>
                  <a:gd name="connsiteY181" fmla="*/ 44646 h 116595"/>
                  <a:gd name="connsiteX182" fmla="*/ 147161 w 161069"/>
                  <a:gd name="connsiteY182" fmla="*/ 44646 h 116595"/>
                  <a:gd name="connsiteX183" fmla="*/ 153514 w 161069"/>
                  <a:gd name="connsiteY183" fmla="*/ 37606 h 116595"/>
                  <a:gd name="connsiteX184" fmla="*/ 153514 w 161069"/>
                  <a:gd name="connsiteY184" fmla="*/ 37606 h 116595"/>
                  <a:gd name="connsiteX185" fmla="*/ 155918 w 161069"/>
                  <a:gd name="connsiteY185" fmla="*/ 19060 h 116595"/>
                  <a:gd name="connsiteX186" fmla="*/ 155918 w 161069"/>
                  <a:gd name="connsiteY186" fmla="*/ 19060 h 116595"/>
                  <a:gd name="connsiteX187" fmla="*/ 153342 w 161069"/>
                  <a:gd name="connsiteY187" fmla="*/ 17687 h 116595"/>
                  <a:gd name="connsiteX188" fmla="*/ 153342 w 161069"/>
                  <a:gd name="connsiteY188" fmla="*/ 17687 h 116595"/>
                  <a:gd name="connsiteX189" fmla="*/ 146474 w 161069"/>
                  <a:gd name="connsiteY189" fmla="*/ 15111 h 116595"/>
                  <a:gd name="connsiteX190" fmla="*/ 146474 w 161069"/>
                  <a:gd name="connsiteY190" fmla="*/ 15111 h 116595"/>
                  <a:gd name="connsiteX191" fmla="*/ 142868 w 161069"/>
                  <a:gd name="connsiteY191" fmla="*/ 10990 h 116595"/>
                  <a:gd name="connsiteX192" fmla="*/ 142868 w 161069"/>
                  <a:gd name="connsiteY192" fmla="*/ 10990 h 116595"/>
                  <a:gd name="connsiteX193" fmla="*/ 144070 w 161069"/>
                  <a:gd name="connsiteY193" fmla="*/ 7384 h 116595"/>
                  <a:gd name="connsiteX194" fmla="*/ 144070 w 161069"/>
                  <a:gd name="connsiteY194" fmla="*/ 7384 h 116595"/>
                  <a:gd name="connsiteX195" fmla="*/ 136858 w 161069"/>
                  <a:gd name="connsiteY195" fmla="*/ 6353 h 116595"/>
                  <a:gd name="connsiteX196" fmla="*/ 136858 w 161069"/>
                  <a:gd name="connsiteY196" fmla="*/ 6353 h 116595"/>
                  <a:gd name="connsiteX197" fmla="*/ 136514 w 161069"/>
                  <a:gd name="connsiteY197" fmla="*/ 6697 h 116595"/>
                  <a:gd name="connsiteX198" fmla="*/ 134969 w 161069"/>
                  <a:gd name="connsiteY198" fmla="*/ 6182 h 116595"/>
                  <a:gd name="connsiteX199" fmla="*/ 128787 w 161069"/>
                  <a:gd name="connsiteY199" fmla="*/ 4465 h 116595"/>
                  <a:gd name="connsiteX200" fmla="*/ 128787 w 161069"/>
                  <a:gd name="connsiteY200" fmla="*/ 4465 h 116595"/>
                  <a:gd name="connsiteX201" fmla="*/ 125353 w 161069"/>
                  <a:gd name="connsiteY201" fmla="*/ 4808 h 116595"/>
                  <a:gd name="connsiteX202" fmla="*/ 125353 w 161069"/>
                  <a:gd name="connsiteY202" fmla="*/ 4808 h 116595"/>
                  <a:gd name="connsiteX203" fmla="*/ 117625 w 161069"/>
                  <a:gd name="connsiteY203" fmla="*/ 8929 h 116595"/>
                  <a:gd name="connsiteX204" fmla="*/ 117625 w 161069"/>
                  <a:gd name="connsiteY204" fmla="*/ 8929 h 116595"/>
                  <a:gd name="connsiteX205" fmla="*/ 111444 w 161069"/>
                  <a:gd name="connsiteY205" fmla="*/ 19747 h 116595"/>
                  <a:gd name="connsiteX206" fmla="*/ 111444 w 161069"/>
                  <a:gd name="connsiteY206" fmla="*/ 19747 h 116595"/>
                  <a:gd name="connsiteX207" fmla="*/ 111100 w 161069"/>
                  <a:gd name="connsiteY207" fmla="*/ 19747 h 116595"/>
                  <a:gd name="connsiteX208" fmla="*/ 108696 w 161069"/>
                  <a:gd name="connsiteY208" fmla="*/ 21464 h 116595"/>
                  <a:gd name="connsiteX209" fmla="*/ 108009 w 161069"/>
                  <a:gd name="connsiteY209" fmla="*/ 22667 h 116595"/>
                  <a:gd name="connsiteX210" fmla="*/ 111272 w 161069"/>
                  <a:gd name="connsiteY210" fmla="*/ 21980 h 116595"/>
                  <a:gd name="connsiteX211" fmla="*/ 111272 w 161069"/>
                  <a:gd name="connsiteY211" fmla="*/ 21980 h 116595"/>
                  <a:gd name="connsiteX212" fmla="*/ 111787 w 161069"/>
                  <a:gd name="connsiteY212" fmla="*/ 20606 h 116595"/>
                  <a:gd name="connsiteX213" fmla="*/ 111787 w 161069"/>
                  <a:gd name="connsiteY213" fmla="*/ 20606 h 116595"/>
                  <a:gd name="connsiteX214" fmla="*/ 111787 w 161069"/>
                  <a:gd name="connsiteY214" fmla="*/ 20606 h 116595"/>
                  <a:gd name="connsiteX215" fmla="*/ 108009 w 161069"/>
                  <a:gd name="connsiteY215" fmla="*/ 27818 h 116595"/>
                  <a:gd name="connsiteX216" fmla="*/ 108009 w 161069"/>
                  <a:gd name="connsiteY216" fmla="*/ 27818 h 116595"/>
                  <a:gd name="connsiteX217" fmla="*/ 100110 w 161069"/>
                  <a:gd name="connsiteY217" fmla="*/ 29192 h 116595"/>
                  <a:gd name="connsiteX218" fmla="*/ 100110 w 161069"/>
                  <a:gd name="connsiteY218" fmla="*/ 29192 h 116595"/>
                  <a:gd name="connsiteX219" fmla="*/ 93070 w 161069"/>
                  <a:gd name="connsiteY219" fmla="*/ 34343 h 116595"/>
                  <a:gd name="connsiteX220" fmla="*/ 93070 w 161069"/>
                  <a:gd name="connsiteY220" fmla="*/ 34343 h 116595"/>
                  <a:gd name="connsiteX221" fmla="*/ 92555 w 161069"/>
                  <a:gd name="connsiteY221" fmla="*/ 34343 h 116595"/>
                  <a:gd name="connsiteX222" fmla="*/ 92040 w 161069"/>
                  <a:gd name="connsiteY222" fmla="*/ 34000 h 116595"/>
                  <a:gd name="connsiteX223" fmla="*/ 77787 w 161069"/>
                  <a:gd name="connsiteY223" fmla="*/ 26273 h 116595"/>
                  <a:gd name="connsiteX224" fmla="*/ 77787 w 161069"/>
                  <a:gd name="connsiteY224" fmla="*/ 26273 h 116595"/>
                  <a:gd name="connsiteX225" fmla="*/ 75898 w 161069"/>
                  <a:gd name="connsiteY225" fmla="*/ 25242 h 116595"/>
                  <a:gd name="connsiteX226" fmla="*/ 75898 w 161069"/>
                  <a:gd name="connsiteY226" fmla="*/ 25242 h 116595"/>
                  <a:gd name="connsiteX227" fmla="*/ 73494 w 161069"/>
                  <a:gd name="connsiteY227" fmla="*/ 24212 h 116595"/>
                  <a:gd name="connsiteX228" fmla="*/ 73494 w 161069"/>
                  <a:gd name="connsiteY228" fmla="*/ 24212 h 116595"/>
                  <a:gd name="connsiteX229" fmla="*/ 72979 w 161069"/>
                  <a:gd name="connsiteY229" fmla="*/ 24212 h 116595"/>
                  <a:gd name="connsiteX230" fmla="*/ 70404 w 161069"/>
                  <a:gd name="connsiteY230" fmla="*/ 24212 h 116595"/>
                  <a:gd name="connsiteX231" fmla="*/ 70404 w 161069"/>
                  <a:gd name="connsiteY231" fmla="*/ 24212 h 116595"/>
                  <a:gd name="connsiteX232" fmla="*/ 70404 w 161069"/>
                  <a:gd name="connsiteY232" fmla="*/ 25414 h 116595"/>
                  <a:gd name="connsiteX233" fmla="*/ 70404 w 161069"/>
                  <a:gd name="connsiteY233" fmla="*/ 25414 h 116595"/>
                  <a:gd name="connsiteX234" fmla="*/ 69545 w 161069"/>
                  <a:gd name="connsiteY234" fmla="*/ 25414 h 116595"/>
                  <a:gd name="connsiteX235" fmla="*/ 69373 w 161069"/>
                  <a:gd name="connsiteY235" fmla="*/ 25586 h 116595"/>
                  <a:gd name="connsiteX236" fmla="*/ 70404 w 161069"/>
                  <a:gd name="connsiteY236" fmla="*/ 25586 h 116595"/>
                  <a:gd name="connsiteX237" fmla="*/ 70404 w 161069"/>
                  <a:gd name="connsiteY237" fmla="*/ 25757 h 116595"/>
                  <a:gd name="connsiteX238" fmla="*/ 70404 w 161069"/>
                  <a:gd name="connsiteY238" fmla="*/ 25757 h 116595"/>
                  <a:gd name="connsiteX239" fmla="*/ 61989 w 161069"/>
                  <a:gd name="connsiteY239" fmla="*/ 38979 h 116595"/>
                  <a:gd name="connsiteX240" fmla="*/ 61989 w 161069"/>
                  <a:gd name="connsiteY240" fmla="*/ 38979 h 116595"/>
                  <a:gd name="connsiteX241" fmla="*/ 57181 w 161069"/>
                  <a:gd name="connsiteY241" fmla="*/ 49111 h 116595"/>
                  <a:gd name="connsiteX242" fmla="*/ 57181 w 161069"/>
                  <a:gd name="connsiteY242" fmla="*/ 49111 h 116595"/>
                  <a:gd name="connsiteX243" fmla="*/ 57525 w 161069"/>
                  <a:gd name="connsiteY243" fmla="*/ 52202 h 116595"/>
                  <a:gd name="connsiteX244" fmla="*/ 57525 w 161069"/>
                  <a:gd name="connsiteY244" fmla="*/ 52202 h 116595"/>
                  <a:gd name="connsiteX245" fmla="*/ 58383 w 161069"/>
                  <a:gd name="connsiteY245" fmla="*/ 55121 h 116595"/>
                  <a:gd name="connsiteX246" fmla="*/ 58383 w 161069"/>
                  <a:gd name="connsiteY246" fmla="*/ 55121 h 116595"/>
                  <a:gd name="connsiteX247" fmla="*/ 48081 w 161069"/>
                  <a:gd name="connsiteY247" fmla="*/ 65767 h 116595"/>
                  <a:gd name="connsiteX248" fmla="*/ 48081 w 161069"/>
                  <a:gd name="connsiteY248" fmla="*/ 65767 h 116595"/>
                  <a:gd name="connsiteX249" fmla="*/ 35889 w 161069"/>
                  <a:gd name="connsiteY249" fmla="*/ 75727 h 116595"/>
                  <a:gd name="connsiteX250" fmla="*/ 35889 w 161069"/>
                  <a:gd name="connsiteY250" fmla="*/ 75727 h 116595"/>
                  <a:gd name="connsiteX251" fmla="*/ 29707 w 161069"/>
                  <a:gd name="connsiteY251" fmla="*/ 83969 h 116595"/>
                  <a:gd name="connsiteX252" fmla="*/ 29707 w 161069"/>
                  <a:gd name="connsiteY252" fmla="*/ 83969 h 116595"/>
                  <a:gd name="connsiteX253" fmla="*/ 23697 w 161069"/>
                  <a:gd name="connsiteY253" fmla="*/ 86545 h 116595"/>
                  <a:gd name="connsiteX254" fmla="*/ 23697 w 161069"/>
                  <a:gd name="connsiteY254" fmla="*/ 86545 h 116595"/>
                  <a:gd name="connsiteX255" fmla="*/ 17515 w 161069"/>
                  <a:gd name="connsiteY255" fmla="*/ 89979 h 116595"/>
                  <a:gd name="connsiteX256" fmla="*/ 17515 w 161069"/>
                  <a:gd name="connsiteY256" fmla="*/ 89979 h 116595"/>
                  <a:gd name="connsiteX257" fmla="*/ 13394 w 161069"/>
                  <a:gd name="connsiteY257" fmla="*/ 89121 h 116595"/>
                  <a:gd name="connsiteX258" fmla="*/ 13394 w 161069"/>
                  <a:gd name="connsiteY258" fmla="*/ 89121 h 116595"/>
                  <a:gd name="connsiteX259" fmla="*/ 9444 w 161069"/>
                  <a:gd name="connsiteY259" fmla="*/ 88090 h 116595"/>
                  <a:gd name="connsiteX260" fmla="*/ 9444 w 161069"/>
                  <a:gd name="connsiteY260" fmla="*/ 88090 h 116595"/>
                  <a:gd name="connsiteX261" fmla="*/ 4636 w 161069"/>
                  <a:gd name="connsiteY261" fmla="*/ 91696 h 116595"/>
                  <a:gd name="connsiteX262" fmla="*/ 4636 w 161069"/>
                  <a:gd name="connsiteY262" fmla="*/ 91696 h 116595"/>
                  <a:gd name="connsiteX263" fmla="*/ 6182 w 161069"/>
                  <a:gd name="connsiteY263" fmla="*/ 94959 h 116595"/>
                  <a:gd name="connsiteX264" fmla="*/ 6182 w 161069"/>
                  <a:gd name="connsiteY264" fmla="*/ 94959 h 116595"/>
                  <a:gd name="connsiteX265" fmla="*/ 8071 w 161069"/>
                  <a:gd name="connsiteY265" fmla="*/ 101656 h 116595"/>
                  <a:gd name="connsiteX266" fmla="*/ 8071 w 161069"/>
                  <a:gd name="connsiteY266" fmla="*/ 101656 h 116595"/>
                  <a:gd name="connsiteX267" fmla="*/ 9788 w 161069"/>
                  <a:gd name="connsiteY267" fmla="*/ 104060 h 116595"/>
                  <a:gd name="connsiteX268" fmla="*/ 9788 w 161069"/>
                  <a:gd name="connsiteY268" fmla="*/ 104060 h 116595"/>
                  <a:gd name="connsiteX269" fmla="*/ 9960 w 161069"/>
                  <a:gd name="connsiteY269" fmla="*/ 104575 h 116595"/>
                  <a:gd name="connsiteX270" fmla="*/ 9960 w 161069"/>
                  <a:gd name="connsiteY270" fmla="*/ 104575 h 116595"/>
                  <a:gd name="connsiteX271" fmla="*/ 12020 w 161069"/>
                  <a:gd name="connsiteY271" fmla="*/ 105262 h 116595"/>
                  <a:gd name="connsiteX272" fmla="*/ 12020 w 161069"/>
                  <a:gd name="connsiteY272" fmla="*/ 105262 h 116595"/>
                  <a:gd name="connsiteX273" fmla="*/ 10475 w 161069"/>
                  <a:gd name="connsiteY273" fmla="*/ 85686 h 116595"/>
                  <a:gd name="connsiteX274" fmla="*/ 10475 w 161069"/>
                  <a:gd name="connsiteY274" fmla="*/ 86030 h 116595"/>
                  <a:gd name="connsiteX275" fmla="*/ 10475 w 161069"/>
                  <a:gd name="connsiteY275" fmla="*/ 86030 h 116595"/>
                  <a:gd name="connsiteX276" fmla="*/ 10475 w 161069"/>
                  <a:gd name="connsiteY276" fmla="*/ 85686 h 116595"/>
                  <a:gd name="connsiteX277" fmla="*/ 10475 w 161069"/>
                  <a:gd name="connsiteY277" fmla="*/ 85686 h 116595"/>
                  <a:gd name="connsiteX278" fmla="*/ 10475 w 161069"/>
                  <a:gd name="connsiteY278" fmla="*/ 85686 h 116595"/>
                  <a:gd name="connsiteX279" fmla="*/ 10475 w 161069"/>
                  <a:gd name="connsiteY279" fmla="*/ 85686 h 116595"/>
                  <a:gd name="connsiteX280" fmla="*/ 10303 w 161069"/>
                  <a:gd name="connsiteY280" fmla="*/ 85343 h 116595"/>
                  <a:gd name="connsiteX281" fmla="*/ 8758 w 161069"/>
                  <a:gd name="connsiteY281" fmla="*/ 85343 h 116595"/>
                  <a:gd name="connsiteX282" fmla="*/ 10303 w 161069"/>
                  <a:gd name="connsiteY282" fmla="*/ 85343 h 116595"/>
                  <a:gd name="connsiteX283" fmla="*/ 10303 w 161069"/>
                  <a:gd name="connsiteY283" fmla="*/ 85343 h 116595"/>
                  <a:gd name="connsiteX284" fmla="*/ 69202 w 161069"/>
                  <a:gd name="connsiteY284" fmla="*/ 28161 h 116595"/>
                  <a:gd name="connsiteX285" fmla="*/ 68686 w 161069"/>
                  <a:gd name="connsiteY285" fmla="*/ 26788 h 116595"/>
                  <a:gd name="connsiteX286" fmla="*/ 69202 w 161069"/>
                  <a:gd name="connsiteY286" fmla="*/ 28161 h 116595"/>
                  <a:gd name="connsiteX287" fmla="*/ 69202 w 161069"/>
                  <a:gd name="connsiteY287" fmla="*/ 28161 h 116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61069" h="116595">
                    <a:moveTo>
                      <a:pt x="24727" y="115737"/>
                    </a:moveTo>
                    <a:cubicBezTo>
                      <a:pt x="22667" y="114706"/>
                      <a:pt x="13737" y="112131"/>
                      <a:pt x="9960" y="109555"/>
                    </a:cubicBezTo>
                    <a:lnTo>
                      <a:pt x="9960" y="109555"/>
                    </a:lnTo>
                    <a:cubicBezTo>
                      <a:pt x="8242" y="109040"/>
                      <a:pt x="6525" y="108181"/>
                      <a:pt x="6010" y="106636"/>
                    </a:cubicBezTo>
                    <a:lnTo>
                      <a:pt x="6010" y="106636"/>
                    </a:lnTo>
                    <a:cubicBezTo>
                      <a:pt x="5667" y="105605"/>
                      <a:pt x="6182" y="106292"/>
                      <a:pt x="4808" y="104747"/>
                    </a:cubicBezTo>
                    <a:lnTo>
                      <a:pt x="4808" y="104747"/>
                    </a:lnTo>
                    <a:cubicBezTo>
                      <a:pt x="1889" y="100454"/>
                      <a:pt x="3091" y="99423"/>
                      <a:pt x="2232" y="97191"/>
                    </a:cubicBezTo>
                    <a:lnTo>
                      <a:pt x="2232" y="97191"/>
                    </a:lnTo>
                    <a:cubicBezTo>
                      <a:pt x="687" y="94959"/>
                      <a:pt x="0" y="92727"/>
                      <a:pt x="0" y="90666"/>
                    </a:cubicBezTo>
                    <a:lnTo>
                      <a:pt x="0" y="90666"/>
                    </a:lnTo>
                    <a:cubicBezTo>
                      <a:pt x="0" y="89464"/>
                      <a:pt x="859" y="86717"/>
                      <a:pt x="3434" y="86717"/>
                    </a:cubicBezTo>
                    <a:lnTo>
                      <a:pt x="3434" y="86717"/>
                    </a:lnTo>
                    <a:cubicBezTo>
                      <a:pt x="3778" y="86717"/>
                      <a:pt x="4121" y="86717"/>
                      <a:pt x="4465" y="86888"/>
                    </a:cubicBezTo>
                    <a:lnTo>
                      <a:pt x="4465" y="86888"/>
                    </a:lnTo>
                    <a:cubicBezTo>
                      <a:pt x="4808" y="86717"/>
                      <a:pt x="5323" y="86373"/>
                      <a:pt x="5495" y="85858"/>
                    </a:cubicBezTo>
                    <a:lnTo>
                      <a:pt x="5495" y="85858"/>
                    </a:lnTo>
                    <a:cubicBezTo>
                      <a:pt x="5495" y="85686"/>
                      <a:pt x="5495" y="85515"/>
                      <a:pt x="5323" y="85171"/>
                    </a:cubicBezTo>
                    <a:lnTo>
                      <a:pt x="5323" y="85171"/>
                    </a:lnTo>
                    <a:cubicBezTo>
                      <a:pt x="5323" y="83797"/>
                      <a:pt x="7212" y="82595"/>
                      <a:pt x="7899" y="82595"/>
                    </a:cubicBezTo>
                    <a:lnTo>
                      <a:pt x="7899" y="82595"/>
                    </a:lnTo>
                    <a:cubicBezTo>
                      <a:pt x="10131" y="82767"/>
                      <a:pt x="13050" y="84313"/>
                      <a:pt x="14252" y="84313"/>
                    </a:cubicBezTo>
                    <a:lnTo>
                      <a:pt x="14252" y="84313"/>
                    </a:lnTo>
                    <a:lnTo>
                      <a:pt x="14768" y="84313"/>
                    </a:lnTo>
                    <a:lnTo>
                      <a:pt x="15283" y="84484"/>
                    </a:lnTo>
                    <a:cubicBezTo>
                      <a:pt x="15970" y="84828"/>
                      <a:pt x="16828" y="84999"/>
                      <a:pt x="17687" y="84999"/>
                    </a:cubicBezTo>
                    <a:lnTo>
                      <a:pt x="17687" y="84999"/>
                    </a:lnTo>
                    <a:cubicBezTo>
                      <a:pt x="18889" y="84999"/>
                      <a:pt x="19404" y="84656"/>
                      <a:pt x="19576" y="84313"/>
                    </a:cubicBezTo>
                    <a:lnTo>
                      <a:pt x="19576" y="84313"/>
                    </a:lnTo>
                    <a:cubicBezTo>
                      <a:pt x="21293" y="80706"/>
                      <a:pt x="24212" y="80191"/>
                      <a:pt x="28505" y="79333"/>
                    </a:cubicBezTo>
                    <a:lnTo>
                      <a:pt x="28505" y="79333"/>
                    </a:lnTo>
                    <a:cubicBezTo>
                      <a:pt x="30394" y="79161"/>
                      <a:pt x="29192" y="76757"/>
                      <a:pt x="32969" y="71949"/>
                    </a:cubicBezTo>
                    <a:lnTo>
                      <a:pt x="32969" y="71949"/>
                    </a:lnTo>
                    <a:cubicBezTo>
                      <a:pt x="36404" y="69717"/>
                      <a:pt x="41384" y="64565"/>
                      <a:pt x="45161" y="62161"/>
                    </a:cubicBezTo>
                    <a:lnTo>
                      <a:pt x="45161" y="62161"/>
                    </a:lnTo>
                    <a:cubicBezTo>
                      <a:pt x="47050" y="60101"/>
                      <a:pt x="49454" y="58727"/>
                      <a:pt x="51343" y="57525"/>
                    </a:cubicBezTo>
                    <a:lnTo>
                      <a:pt x="51343" y="57525"/>
                    </a:lnTo>
                    <a:cubicBezTo>
                      <a:pt x="53232" y="56151"/>
                      <a:pt x="53747" y="55292"/>
                      <a:pt x="53747" y="55292"/>
                    </a:cubicBezTo>
                    <a:lnTo>
                      <a:pt x="53747" y="55292"/>
                    </a:lnTo>
                    <a:cubicBezTo>
                      <a:pt x="53747" y="55292"/>
                      <a:pt x="53575" y="55121"/>
                      <a:pt x="53404" y="54606"/>
                    </a:cubicBezTo>
                    <a:lnTo>
                      <a:pt x="53404" y="54606"/>
                    </a:lnTo>
                    <a:cubicBezTo>
                      <a:pt x="52889" y="53060"/>
                      <a:pt x="52545" y="51343"/>
                      <a:pt x="52545" y="49282"/>
                    </a:cubicBezTo>
                    <a:lnTo>
                      <a:pt x="52545" y="49282"/>
                    </a:lnTo>
                    <a:cubicBezTo>
                      <a:pt x="52545" y="44990"/>
                      <a:pt x="54091" y="39323"/>
                      <a:pt x="59242" y="35373"/>
                    </a:cubicBezTo>
                    <a:lnTo>
                      <a:pt x="59242" y="35373"/>
                    </a:lnTo>
                    <a:cubicBezTo>
                      <a:pt x="64050" y="31767"/>
                      <a:pt x="65767" y="28505"/>
                      <a:pt x="65767" y="25929"/>
                    </a:cubicBezTo>
                    <a:lnTo>
                      <a:pt x="65767" y="25929"/>
                    </a:lnTo>
                    <a:lnTo>
                      <a:pt x="65767" y="25929"/>
                    </a:lnTo>
                    <a:cubicBezTo>
                      <a:pt x="65767" y="25757"/>
                      <a:pt x="65767" y="25586"/>
                      <a:pt x="65767" y="25414"/>
                    </a:cubicBezTo>
                    <a:lnTo>
                      <a:pt x="65767" y="25414"/>
                    </a:lnTo>
                    <a:cubicBezTo>
                      <a:pt x="65767" y="23525"/>
                      <a:pt x="66282" y="21636"/>
                      <a:pt x="68000" y="20434"/>
                    </a:cubicBezTo>
                    <a:lnTo>
                      <a:pt x="68000" y="20434"/>
                    </a:lnTo>
                    <a:cubicBezTo>
                      <a:pt x="69888" y="19404"/>
                      <a:pt x="71262" y="19747"/>
                      <a:pt x="73151" y="19576"/>
                    </a:cubicBezTo>
                    <a:lnTo>
                      <a:pt x="73151" y="19576"/>
                    </a:lnTo>
                    <a:cubicBezTo>
                      <a:pt x="77101" y="19747"/>
                      <a:pt x="80535" y="22495"/>
                      <a:pt x="80707" y="22495"/>
                    </a:cubicBezTo>
                    <a:lnTo>
                      <a:pt x="80707" y="22495"/>
                    </a:lnTo>
                    <a:lnTo>
                      <a:pt x="79333" y="24555"/>
                    </a:lnTo>
                    <a:lnTo>
                      <a:pt x="81050" y="22838"/>
                    </a:lnTo>
                    <a:cubicBezTo>
                      <a:pt x="83797" y="25586"/>
                      <a:pt x="89464" y="27818"/>
                      <a:pt x="92898" y="29363"/>
                    </a:cubicBezTo>
                    <a:lnTo>
                      <a:pt x="92898" y="29363"/>
                    </a:lnTo>
                    <a:cubicBezTo>
                      <a:pt x="93070" y="29192"/>
                      <a:pt x="93242" y="28848"/>
                      <a:pt x="93585" y="28505"/>
                    </a:cubicBezTo>
                    <a:lnTo>
                      <a:pt x="93585" y="28505"/>
                    </a:lnTo>
                    <a:cubicBezTo>
                      <a:pt x="94616" y="27303"/>
                      <a:pt x="96161" y="25586"/>
                      <a:pt x="98393" y="24899"/>
                    </a:cubicBezTo>
                    <a:lnTo>
                      <a:pt x="98393" y="24899"/>
                    </a:lnTo>
                    <a:cubicBezTo>
                      <a:pt x="100797" y="23869"/>
                      <a:pt x="102858" y="24040"/>
                      <a:pt x="104060" y="24040"/>
                    </a:cubicBezTo>
                    <a:lnTo>
                      <a:pt x="104060" y="24040"/>
                    </a:lnTo>
                    <a:cubicBezTo>
                      <a:pt x="104747" y="24040"/>
                      <a:pt x="105090" y="24212"/>
                      <a:pt x="105434" y="24040"/>
                    </a:cubicBezTo>
                    <a:lnTo>
                      <a:pt x="105434" y="24040"/>
                    </a:lnTo>
                    <a:cubicBezTo>
                      <a:pt x="106636" y="22838"/>
                      <a:pt x="107151" y="22323"/>
                      <a:pt x="107151" y="20949"/>
                    </a:cubicBezTo>
                    <a:lnTo>
                      <a:pt x="107151" y="20949"/>
                    </a:lnTo>
                    <a:cubicBezTo>
                      <a:pt x="106979" y="20606"/>
                      <a:pt x="106979" y="20091"/>
                      <a:pt x="106979" y="19747"/>
                    </a:cubicBezTo>
                    <a:lnTo>
                      <a:pt x="106979" y="19747"/>
                    </a:lnTo>
                    <a:cubicBezTo>
                      <a:pt x="107322" y="14768"/>
                      <a:pt x="112817" y="8757"/>
                      <a:pt x="113676" y="6869"/>
                    </a:cubicBezTo>
                    <a:lnTo>
                      <a:pt x="113676" y="6869"/>
                    </a:lnTo>
                    <a:cubicBezTo>
                      <a:pt x="115908" y="2919"/>
                      <a:pt x="118999" y="3091"/>
                      <a:pt x="124151" y="515"/>
                    </a:cubicBezTo>
                    <a:lnTo>
                      <a:pt x="124151" y="515"/>
                    </a:lnTo>
                    <a:cubicBezTo>
                      <a:pt x="126211" y="172"/>
                      <a:pt x="127757" y="0"/>
                      <a:pt x="129130" y="0"/>
                    </a:cubicBezTo>
                    <a:lnTo>
                      <a:pt x="129130" y="0"/>
                    </a:lnTo>
                    <a:cubicBezTo>
                      <a:pt x="132393" y="0"/>
                      <a:pt x="134282" y="1030"/>
                      <a:pt x="136343" y="1717"/>
                    </a:cubicBezTo>
                    <a:lnTo>
                      <a:pt x="136343" y="1717"/>
                    </a:lnTo>
                    <a:cubicBezTo>
                      <a:pt x="140464" y="1889"/>
                      <a:pt x="144241" y="3091"/>
                      <a:pt x="146817" y="3091"/>
                    </a:cubicBezTo>
                    <a:lnTo>
                      <a:pt x="146817" y="3091"/>
                    </a:lnTo>
                    <a:cubicBezTo>
                      <a:pt x="148191" y="3434"/>
                      <a:pt x="149736" y="5151"/>
                      <a:pt x="149565" y="6697"/>
                    </a:cubicBezTo>
                    <a:lnTo>
                      <a:pt x="149565" y="6697"/>
                    </a:lnTo>
                    <a:cubicBezTo>
                      <a:pt x="149393" y="8586"/>
                      <a:pt x="148534" y="10131"/>
                      <a:pt x="148191" y="10818"/>
                    </a:cubicBezTo>
                    <a:lnTo>
                      <a:pt x="148191" y="10818"/>
                    </a:lnTo>
                    <a:cubicBezTo>
                      <a:pt x="148363" y="10818"/>
                      <a:pt x="148534" y="10990"/>
                      <a:pt x="148706" y="10990"/>
                    </a:cubicBezTo>
                    <a:lnTo>
                      <a:pt x="148706" y="10990"/>
                    </a:lnTo>
                    <a:cubicBezTo>
                      <a:pt x="151110" y="13394"/>
                      <a:pt x="159696" y="11848"/>
                      <a:pt x="161070" y="20091"/>
                    </a:cubicBezTo>
                    <a:lnTo>
                      <a:pt x="161070" y="20091"/>
                    </a:lnTo>
                    <a:cubicBezTo>
                      <a:pt x="160039" y="23010"/>
                      <a:pt x="160039" y="33313"/>
                      <a:pt x="158666" y="38808"/>
                    </a:cubicBezTo>
                    <a:lnTo>
                      <a:pt x="158666" y="38808"/>
                    </a:lnTo>
                    <a:cubicBezTo>
                      <a:pt x="157635" y="45505"/>
                      <a:pt x="153514" y="49969"/>
                      <a:pt x="147504" y="49626"/>
                    </a:cubicBezTo>
                    <a:lnTo>
                      <a:pt x="147504" y="49626"/>
                    </a:lnTo>
                    <a:lnTo>
                      <a:pt x="147504" y="49626"/>
                    </a:lnTo>
                    <a:cubicBezTo>
                      <a:pt x="143555" y="49626"/>
                      <a:pt x="140120" y="48424"/>
                      <a:pt x="138231" y="48424"/>
                    </a:cubicBezTo>
                    <a:lnTo>
                      <a:pt x="138231" y="48424"/>
                    </a:lnTo>
                    <a:cubicBezTo>
                      <a:pt x="137201" y="48424"/>
                      <a:pt x="136858" y="48596"/>
                      <a:pt x="135827" y="49454"/>
                    </a:cubicBezTo>
                    <a:lnTo>
                      <a:pt x="135827" y="49454"/>
                    </a:lnTo>
                    <a:cubicBezTo>
                      <a:pt x="133252" y="50141"/>
                      <a:pt x="122777" y="59242"/>
                      <a:pt x="119686" y="64737"/>
                    </a:cubicBezTo>
                    <a:lnTo>
                      <a:pt x="119686" y="64737"/>
                    </a:lnTo>
                    <a:cubicBezTo>
                      <a:pt x="117454" y="69202"/>
                      <a:pt x="117110" y="72636"/>
                      <a:pt x="111787" y="76242"/>
                    </a:cubicBezTo>
                    <a:lnTo>
                      <a:pt x="111787" y="76242"/>
                    </a:lnTo>
                    <a:cubicBezTo>
                      <a:pt x="107151" y="77787"/>
                      <a:pt x="109040" y="76757"/>
                      <a:pt x="107151" y="81050"/>
                    </a:cubicBezTo>
                    <a:lnTo>
                      <a:pt x="107151" y="81050"/>
                    </a:lnTo>
                    <a:lnTo>
                      <a:pt x="107151" y="81222"/>
                    </a:lnTo>
                    <a:cubicBezTo>
                      <a:pt x="106979" y="81737"/>
                      <a:pt x="106807" y="82252"/>
                      <a:pt x="106636" y="82767"/>
                    </a:cubicBezTo>
                    <a:lnTo>
                      <a:pt x="106636" y="82767"/>
                    </a:lnTo>
                    <a:lnTo>
                      <a:pt x="106636" y="82939"/>
                    </a:lnTo>
                    <a:lnTo>
                      <a:pt x="106636" y="82939"/>
                    </a:lnTo>
                    <a:cubicBezTo>
                      <a:pt x="104575" y="87403"/>
                      <a:pt x="98737" y="88090"/>
                      <a:pt x="97191" y="90323"/>
                    </a:cubicBezTo>
                    <a:lnTo>
                      <a:pt x="97191" y="90323"/>
                    </a:lnTo>
                    <a:cubicBezTo>
                      <a:pt x="95646" y="91009"/>
                      <a:pt x="92898" y="94787"/>
                      <a:pt x="89292" y="98565"/>
                    </a:cubicBezTo>
                    <a:lnTo>
                      <a:pt x="89292" y="98565"/>
                    </a:lnTo>
                    <a:cubicBezTo>
                      <a:pt x="86201" y="102686"/>
                      <a:pt x="83282" y="106120"/>
                      <a:pt x="78303" y="106292"/>
                    </a:cubicBezTo>
                    <a:lnTo>
                      <a:pt x="78303" y="106292"/>
                    </a:lnTo>
                    <a:cubicBezTo>
                      <a:pt x="77272" y="106292"/>
                      <a:pt x="76414" y="106120"/>
                      <a:pt x="75898" y="105949"/>
                    </a:cubicBezTo>
                    <a:lnTo>
                      <a:pt x="75898" y="105949"/>
                    </a:lnTo>
                    <a:lnTo>
                      <a:pt x="75898" y="105949"/>
                    </a:lnTo>
                    <a:cubicBezTo>
                      <a:pt x="71606" y="105777"/>
                      <a:pt x="67141" y="103716"/>
                      <a:pt x="63191" y="103373"/>
                    </a:cubicBezTo>
                    <a:lnTo>
                      <a:pt x="63191" y="103373"/>
                    </a:lnTo>
                    <a:lnTo>
                      <a:pt x="62161" y="103373"/>
                    </a:lnTo>
                    <a:cubicBezTo>
                      <a:pt x="57353" y="103201"/>
                      <a:pt x="55464" y="107322"/>
                      <a:pt x="50656" y="110757"/>
                    </a:cubicBezTo>
                    <a:lnTo>
                      <a:pt x="50656" y="110757"/>
                    </a:lnTo>
                    <a:cubicBezTo>
                      <a:pt x="47565" y="112302"/>
                      <a:pt x="44990" y="113161"/>
                      <a:pt x="42414" y="113161"/>
                    </a:cubicBezTo>
                    <a:lnTo>
                      <a:pt x="42414" y="113161"/>
                    </a:lnTo>
                    <a:cubicBezTo>
                      <a:pt x="40697" y="113161"/>
                      <a:pt x="38980" y="112817"/>
                      <a:pt x="38121" y="112302"/>
                    </a:cubicBezTo>
                    <a:lnTo>
                      <a:pt x="38121" y="112302"/>
                    </a:lnTo>
                    <a:lnTo>
                      <a:pt x="38121" y="112302"/>
                    </a:lnTo>
                    <a:cubicBezTo>
                      <a:pt x="36060" y="112302"/>
                      <a:pt x="34515" y="111959"/>
                      <a:pt x="34000" y="111959"/>
                    </a:cubicBezTo>
                    <a:lnTo>
                      <a:pt x="34000" y="111959"/>
                    </a:lnTo>
                    <a:cubicBezTo>
                      <a:pt x="34000" y="111959"/>
                      <a:pt x="34000" y="112131"/>
                      <a:pt x="34000" y="112131"/>
                    </a:cubicBezTo>
                    <a:lnTo>
                      <a:pt x="34000" y="112131"/>
                    </a:lnTo>
                    <a:cubicBezTo>
                      <a:pt x="32798" y="114535"/>
                      <a:pt x="30394" y="116595"/>
                      <a:pt x="27475" y="116595"/>
                    </a:cubicBezTo>
                    <a:lnTo>
                      <a:pt x="27475" y="116595"/>
                    </a:lnTo>
                    <a:cubicBezTo>
                      <a:pt x="26788" y="116595"/>
                      <a:pt x="25757" y="116252"/>
                      <a:pt x="24727" y="115737"/>
                    </a:cubicBezTo>
                    <a:lnTo>
                      <a:pt x="24727" y="115737"/>
                    </a:lnTo>
                    <a:close/>
                    <a:moveTo>
                      <a:pt x="12020" y="105262"/>
                    </a:moveTo>
                    <a:cubicBezTo>
                      <a:pt x="15283" y="107494"/>
                      <a:pt x="23869" y="110070"/>
                      <a:pt x="26959" y="111444"/>
                    </a:cubicBezTo>
                    <a:lnTo>
                      <a:pt x="26959" y="111444"/>
                    </a:lnTo>
                    <a:cubicBezTo>
                      <a:pt x="27303" y="111615"/>
                      <a:pt x="27646" y="111615"/>
                      <a:pt x="27818" y="111615"/>
                    </a:cubicBezTo>
                    <a:lnTo>
                      <a:pt x="27818" y="111615"/>
                    </a:lnTo>
                    <a:cubicBezTo>
                      <a:pt x="28505" y="111615"/>
                      <a:pt x="29363" y="111272"/>
                      <a:pt x="29879" y="110070"/>
                    </a:cubicBezTo>
                    <a:lnTo>
                      <a:pt x="29879" y="110070"/>
                    </a:lnTo>
                    <a:cubicBezTo>
                      <a:pt x="30394" y="108353"/>
                      <a:pt x="32626" y="106807"/>
                      <a:pt x="34172" y="106979"/>
                    </a:cubicBezTo>
                    <a:lnTo>
                      <a:pt x="34172" y="106979"/>
                    </a:lnTo>
                    <a:cubicBezTo>
                      <a:pt x="35717" y="106979"/>
                      <a:pt x="36576" y="107322"/>
                      <a:pt x="38293" y="107322"/>
                    </a:cubicBezTo>
                    <a:lnTo>
                      <a:pt x="38293" y="107322"/>
                    </a:lnTo>
                    <a:cubicBezTo>
                      <a:pt x="38293" y="107322"/>
                      <a:pt x="38293" y="107322"/>
                      <a:pt x="38980" y="107494"/>
                    </a:cubicBezTo>
                    <a:lnTo>
                      <a:pt x="38980" y="107494"/>
                    </a:lnTo>
                    <a:cubicBezTo>
                      <a:pt x="40525" y="108009"/>
                      <a:pt x="41555" y="108181"/>
                      <a:pt x="42586" y="108181"/>
                    </a:cubicBezTo>
                    <a:lnTo>
                      <a:pt x="42586" y="108181"/>
                    </a:lnTo>
                    <a:cubicBezTo>
                      <a:pt x="44131" y="108181"/>
                      <a:pt x="45677" y="107838"/>
                      <a:pt x="48252" y="106464"/>
                    </a:cubicBezTo>
                    <a:lnTo>
                      <a:pt x="48252" y="106464"/>
                    </a:lnTo>
                    <a:cubicBezTo>
                      <a:pt x="51171" y="104747"/>
                      <a:pt x="54262" y="98737"/>
                      <a:pt x="61818" y="98393"/>
                    </a:cubicBezTo>
                    <a:lnTo>
                      <a:pt x="61818" y="98393"/>
                    </a:lnTo>
                    <a:cubicBezTo>
                      <a:pt x="61989" y="98393"/>
                      <a:pt x="62161" y="98393"/>
                      <a:pt x="62161" y="98393"/>
                    </a:cubicBezTo>
                    <a:lnTo>
                      <a:pt x="62161" y="98393"/>
                    </a:lnTo>
                    <a:cubicBezTo>
                      <a:pt x="67828" y="98393"/>
                      <a:pt x="73151" y="100969"/>
                      <a:pt x="75898" y="100969"/>
                    </a:cubicBezTo>
                    <a:lnTo>
                      <a:pt x="75898" y="100969"/>
                    </a:lnTo>
                    <a:cubicBezTo>
                      <a:pt x="75898" y="100969"/>
                      <a:pt x="75898" y="100969"/>
                      <a:pt x="76414" y="100969"/>
                    </a:cubicBezTo>
                    <a:lnTo>
                      <a:pt x="76414" y="100969"/>
                    </a:lnTo>
                    <a:cubicBezTo>
                      <a:pt x="77101" y="101141"/>
                      <a:pt x="77787" y="101141"/>
                      <a:pt x="78131" y="101141"/>
                    </a:cubicBezTo>
                    <a:lnTo>
                      <a:pt x="78131" y="101141"/>
                    </a:lnTo>
                    <a:cubicBezTo>
                      <a:pt x="80363" y="101141"/>
                      <a:pt x="81909" y="99767"/>
                      <a:pt x="85343" y="95131"/>
                    </a:cubicBezTo>
                    <a:lnTo>
                      <a:pt x="85343" y="95131"/>
                    </a:lnTo>
                    <a:cubicBezTo>
                      <a:pt x="89121" y="91525"/>
                      <a:pt x="91181" y="87747"/>
                      <a:pt x="94100" y="86201"/>
                    </a:cubicBezTo>
                    <a:lnTo>
                      <a:pt x="94100" y="86201"/>
                    </a:lnTo>
                    <a:cubicBezTo>
                      <a:pt x="97878" y="83111"/>
                      <a:pt x="103030" y="81222"/>
                      <a:pt x="102171" y="80191"/>
                    </a:cubicBezTo>
                    <a:lnTo>
                      <a:pt x="102171" y="80191"/>
                    </a:lnTo>
                    <a:cubicBezTo>
                      <a:pt x="102171" y="79848"/>
                      <a:pt x="102171" y="79504"/>
                      <a:pt x="102343" y="79161"/>
                    </a:cubicBezTo>
                    <a:lnTo>
                      <a:pt x="102343" y="79161"/>
                    </a:lnTo>
                    <a:cubicBezTo>
                      <a:pt x="103030" y="75898"/>
                      <a:pt x="104918" y="72292"/>
                      <a:pt x="109555" y="71777"/>
                    </a:cubicBezTo>
                    <a:lnTo>
                      <a:pt x="109555" y="71777"/>
                    </a:lnTo>
                    <a:cubicBezTo>
                      <a:pt x="112474" y="69888"/>
                      <a:pt x="112302" y="68171"/>
                      <a:pt x="115050" y="62333"/>
                    </a:cubicBezTo>
                    <a:lnTo>
                      <a:pt x="115050" y="62333"/>
                    </a:lnTo>
                    <a:cubicBezTo>
                      <a:pt x="119343" y="55292"/>
                      <a:pt x="128959" y="46707"/>
                      <a:pt x="132908" y="45333"/>
                    </a:cubicBezTo>
                    <a:lnTo>
                      <a:pt x="132908" y="45333"/>
                    </a:lnTo>
                    <a:cubicBezTo>
                      <a:pt x="134282" y="43788"/>
                      <a:pt x="136343" y="43444"/>
                      <a:pt x="137888" y="43444"/>
                    </a:cubicBezTo>
                    <a:lnTo>
                      <a:pt x="137888" y="43444"/>
                    </a:lnTo>
                    <a:cubicBezTo>
                      <a:pt x="141151" y="43444"/>
                      <a:pt x="144413" y="44646"/>
                      <a:pt x="147161" y="44646"/>
                    </a:cubicBezTo>
                    <a:lnTo>
                      <a:pt x="147161" y="44646"/>
                    </a:lnTo>
                    <a:lnTo>
                      <a:pt x="147161" y="44646"/>
                    </a:lnTo>
                    <a:cubicBezTo>
                      <a:pt x="151110" y="44303"/>
                      <a:pt x="151969" y="43616"/>
                      <a:pt x="153514" y="37606"/>
                    </a:cubicBezTo>
                    <a:lnTo>
                      <a:pt x="153514" y="37606"/>
                    </a:lnTo>
                    <a:cubicBezTo>
                      <a:pt x="154716" y="32969"/>
                      <a:pt x="154544" y="23010"/>
                      <a:pt x="155918" y="19060"/>
                    </a:cubicBezTo>
                    <a:lnTo>
                      <a:pt x="155918" y="19060"/>
                    </a:lnTo>
                    <a:cubicBezTo>
                      <a:pt x="155918" y="19060"/>
                      <a:pt x="155746" y="18545"/>
                      <a:pt x="153342" y="17687"/>
                    </a:cubicBezTo>
                    <a:lnTo>
                      <a:pt x="153342" y="17687"/>
                    </a:lnTo>
                    <a:cubicBezTo>
                      <a:pt x="151110" y="17000"/>
                      <a:pt x="148191" y="16313"/>
                      <a:pt x="146474" y="15111"/>
                    </a:cubicBezTo>
                    <a:lnTo>
                      <a:pt x="146474" y="15111"/>
                    </a:lnTo>
                    <a:cubicBezTo>
                      <a:pt x="144585" y="14939"/>
                      <a:pt x="142696" y="13050"/>
                      <a:pt x="142868" y="10990"/>
                    </a:cubicBezTo>
                    <a:lnTo>
                      <a:pt x="142868" y="10990"/>
                    </a:lnTo>
                    <a:cubicBezTo>
                      <a:pt x="143039" y="9444"/>
                      <a:pt x="143555" y="8242"/>
                      <a:pt x="144070" y="7384"/>
                    </a:cubicBezTo>
                    <a:lnTo>
                      <a:pt x="144070" y="7384"/>
                    </a:lnTo>
                    <a:cubicBezTo>
                      <a:pt x="141666" y="7040"/>
                      <a:pt x="139262" y="6353"/>
                      <a:pt x="136858" y="6353"/>
                    </a:cubicBezTo>
                    <a:lnTo>
                      <a:pt x="136858" y="6353"/>
                    </a:lnTo>
                    <a:lnTo>
                      <a:pt x="136514" y="6697"/>
                    </a:lnTo>
                    <a:lnTo>
                      <a:pt x="134969" y="6182"/>
                    </a:lnTo>
                    <a:cubicBezTo>
                      <a:pt x="132050" y="5151"/>
                      <a:pt x="131019" y="4465"/>
                      <a:pt x="128787" y="4465"/>
                    </a:cubicBezTo>
                    <a:lnTo>
                      <a:pt x="128787" y="4465"/>
                    </a:lnTo>
                    <a:cubicBezTo>
                      <a:pt x="127757" y="4465"/>
                      <a:pt x="126555" y="4636"/>
                      <a:pt x="125353" y="4808"/>
                    </a:cubicBezTo>
                    <a:lnTo>
                      <a:pt x="125353" y="4808"/>
                    </a:lnTo>
                    <a:cubicBezTo>
                      <a:pt x="119686" y="7384"/>
                      <a:pt x="117797" y="7727"/>
                      <a:pt x="117625" y="8929"/>
                    </a:cubicBezTo>
                    <a:lnTo>
                      <a:pt x="117625" y="8929"/>
                    </a:lnTo>
                    <a:cubicBezTo>
                      <a:pt x="116080" y="11505"/>
                      <a:pt x="111100" y="18545"/>
                      <a:pt x="111444" y="19747"/>
                    </a:cubicBezTo>
                    <a:lnTo>
                      <a:pt x="111444" y="19747"/>
                    </a:lnTo>
                    <a:lnTo>
                      <a:pt x="111100" y="19747"/>
                    </a:lnTo>
                    <a:lnTo>
                      <a:pt x="108696" y="21464"/>
                    </a:lnTo>
                    <a:lnTo>
                      <a:pt x="108009" y="22667"/>
                    </a:lnTo>
                    <a:cubicBezTo>
                      <a:pt x="108009" y="22667"/>
                      <a:pt x="109898" y="23697"/>
                      <a:pt x="111272" y="21980"/>
                    </a:cubicBezTo>
                    <a:lnTo>
                      <a:pt x="111272" y="21980"/>
                    </a:lnTo>
                    <a:cubicBezTo>
                      <a:pt x="111787" y="21121"/>
                      <a:pt x="111615" y="20778"/>
                      <a:pt x="111787" y="20606"/>
                    </a:cubicBezTo>
                    <a:lnTo>
                      <a:pt x="111787" y="20606"/>
                    </a:lnTo>
                    <a:lnTo>
                      <a:pt x="111787" y="20606"/>
                    </a:lnTo>
                    <a:cubicBezTo>
                      <a:pt x="111787" y="24040"/>
                      <a:pt x="109726" y="26273"/>
                      <a:pt x="108009" y="27818"/>
                    </a:cubicBezTo>
                    <a:lnTo>
                      <a:pt x="108009" y="27818"/>
                    </a:lnTo>
                    <a:cubicBezTo>
                      <a:pt x="104060" y="29535"/>
                      <a:pt x="101484" y="28161"/>
                      <a:pt x="100110" y="29192"/>
                    </a:cubicBezTo>
                    <a:lnTo>
                      <a:pt x="100110" y="29192"/>
                    </a:lnTo>
                    <a:cubicBezTo>
                      <a:pt x="97020" y="29879"/>
                      <a:pt x="97878" y="32798"/>
                      <a:pt x="93070" y="34343"/>
                    </a:cubicBezTo>
                    <a:lnTo>
                      <a:pt x="93070" y="34343"/>
                    </a:lnTo>
                    <a:lnTo>
                      <a:pt x="92555" y="34343"/>
                    </a:lnTo>
                    <a:lnTo>
                      <a:pt x="92040" y="34000"/>
                    </a:lnTo>
                    <a:cubicBezTo>
                      <a:pt x="89808" y="32798"/>
                      <a:pt x="82252" y="30394"/>
                      <a:pt x="77787" y="26273"/>
                    </a:cubicBezTo>
                    <a:lnTo>
                      <a:pt x="77787" y="26273"/>
                    </a:lnTo>
                    <a:cubicBezTo>
                      <a:pt x="77444" y="26101"/>
                      <a:pt x="76757" y="25586"/>
                      <a:pt x="75898" y="25242"/>
                    </a:cubicBezTo>
                    <a:lnTo>
                      <a:pt x="75898" y="25242"/>
                    </a:lnTo>
                    <a:cubicBezTo>
                      <a:pt x="75040" y="24727"/>
                      <a:pt x="74181" y="24384"/>
                      <a:pt x="73494" y="24212"/>
                    </a:cubicBezTo>
                    <a:lnTo>
                      <a:pt x="73494" y="24212"/>
                    </a:lnTo>
                    <a:lnTo>
                      <a:pt x="72979" y="24212"/>
                    </a:lnTo>
                    <a:cubicBezTo>
                      <a:pt x="71777" y="24212"/>
                      <a:pt x="70919" y="24212"/>
                      <a:pt x="70404" y="24212"/>
                    </a:cubicBezTo>
                    <a:lnTo>
                      <a:pt x="70404" y="24212"/>
                    </a:lnTo>
                    <a:cubicBezTo>
                      <a:pt x="70404" y="24384"/>
                      <a:pt x="70404" y="24899"/>
                      <a:pt x="70404" y="25414"/>
                    </a:cubicBezTo>
                    <a:lnTo>
                      <a:pt x="70404" y="25414"/>
                    </a:lnTo>
                    <a:lnTo>
                      <a:pt x="69545" y="25414"/>
                    </a:lnTo>
                    <a:lnTo>
                      <a:pt x="69373" y="25586"/>
                    </a:lnTo>
                    <a:lnTo>
                      <a:pt x="70404" y="25586"/>
                    </a:lnTo>
                    <a:cubicBezTo>
                      <a:pt x="70404" y="25586"/>
                      <a:pt x="70404" y="25586"/>
                      <a:pt x="70404" y="25757"/>
                    </a:cubicBezTo>
                    <a:lnTo>
                      <a:pt x="70404" y="25757"/>
                    </a:lnTo>
                    <a:cubicBezTo>
                      <a:pt x="70404" y="30737"/>
                      <a:pt x="67141" y="35030"/>
                      <a:pt x="61989" y="38979"/>
                    </a:cubicBezTo>
                    <a:lnTo>
                      <a:pt x="61989" y="38979"/>
                    </a:lnTo>
                    <a:cubicBezTo>
                      <a:pt x="58383" y="41899"/>
                      <a:pt x="57353" y="45848"/>
                      <a:pt x="57181" y="49111"/>
                    </a:cubicBezTo>
                    <a:lnTo>
                      <a:pt x="57181" y="49111"/>
                    </a:lnTo>
                    <a:cubicBezTo>
                      <a:pt x="57181" y="50656"/>
                      <a:pt x="57525" y="51858"/>
                      <a:pt x="57525" y="52202"/>
                    </a:cubicBezTo>
                    <a:lnTo>
                      <a:pt x="57525" y="52202"/>
                    </a:lnTo>
                    <a:cubicBezTo>
                      <a:pt x="58040" y="53060"/>
                      <a:pt x="58383" y="54090"/>
                      <a:pt x="58383" y="55121"/>
                    </a:cubicBezTo>
                    <a:lnTo>
                      <a:pt x="58383" y="55121"/>
                    </a:lnTo>
                    <a:cubicBezTo>
                      <a:pt x="57525" y="61131"/>
                      <a:pt x="50828" y="62333"/>
                      <a:pt x="48081" y="65767"/>
                    </a:cubicBezTo>
                    <a:lnTo>
                      <a:pt x="48081" y="65767"/>
                    </a:lnTo>
                    <a:cubicBezTo>
                      <a:pt x="44646" y="68000"/>
                      <a:pt x="39666" y="73151"/>
                      <a:pt x="35889" y="75727"/>
                    </a:cubicBezTo>
                    <a:lnTo>
                      <a:pt x="35889" y="75727"/>
                    </a:lnTo>
                    <a:cubicBezTo>
                      <a:pt x="34343" y="76414"/>
                      <a:pt x="35717" y="81565"/>
                      <a:pt x="29707" y="83969"/>
                    </a:cubicBezTo>
                    <a:lnTo>
                      <a:pt x="29707" y="83969"/>
                    </a:lnTo>
                    <a:cubicBezTo>
                      <a:pt x="24212" y="85515"/>
                      <a:pt x="24555" y="84999"/>
                      <a:pt x="23697" y="86545"/>
                    </a:cubicBezTo>
                    <a:lnTo>
                      <a:pt x="23697" y="86545"/>
                    </a:lnTo>
                    <a:cubicBezTo>
                      <a:pt x="22323" y="89121"/>
                      <a:pt x="19747" y="89979"/>
                      <a:pt x="17515" y="89979"/>
                    </a:cubicBezTo>
                    <a:lnTo>
                      <a:pt x="17515" y="89979"/>
                    </a:lnTo>
                    <a:cubicBezTo>
                      <a:pt x="16141" y="89979"/>
                      <a:pt x="14768" y="89636"/>
                      <a:pt x="13394" y="89121"/>
                    </a:cubicBezTo>
                    <a:lnTo>
                      <a:pt x="13394" y="89121"/>
                    </a:lnTo>
                    <a:cubicBezTo>
                      <a:pt x="12020" y="88949"/>
                      <a:pt x="10646" y="88434"/>
                      <a:pt x="9444" y="88090"/>
                    </a:cubicBezTo>
                    <a:lnTo>
                      <a:pt x="9444" y="88090"/>
                    </a:lnTo>
                    <a:cubicBezTo>
                      <a:pt x="8414" y="90323"/>
                      <a:pt x="6354" y="91353"/>
                      <a:pt x="4636" y="91696"/>
                    </a:cubicBezTo>
                    <a:lnTo>
                      <a:pt x="4636" y="91696"/>
                    </a:lnTo>
                    <a:cubicBezTo>
                      <a:pt x="4980" y="92555"/>
                      <a:pt x="5323" y="93585"/>
                      <a:pt x="6182" y="94959"/>
                    </a:cubicBezTo>
                    <a:lnTo>
                      <a:pt x="6182" y="94959"/>
                    </a:lnTo>
                    <a:cubicBezTo>
                      <a:pt x="7727" y="99767"/>
                      <a:pt x="6182" y="98737"/>
                      <a:pt x="8071" y="101656"/>
                    </a:cubicBezTo>
                    <a:lnTo>
                      <a:pt x="8071" y="101656"/>
                    </a:lnTo>
                    <a:cubicBezTo>
                      <a:pt x="8929" y="102514"/>
                      <a:pt x="9444" y="103373"/>
                      <a:pt x="9788" y="104060"/>
                    </a:cubicBezTo>
                    <a:lnTo>
                      <a:pt x="9788" y="104060"/>
                    </a:lnTo>
                    <a:cubicBezTo>
                      <a:pt x="9788" y="104232"/>
                      <a:pt x="9960" y="104403"/>
                      <a:pt x="9960" y="104575"/>
                    </a:cubicBezTo>
                    <a:lnTo>
                      <a:pt x="9960" y="104575"/>
                    </a:lnTo>
                    <a:cubicBezTo>
                      <a:pt x="10818" y="104747"/>
                      <a:pt x="11333" y="104918"/>
                      <a:pt x="12020" y="105262"/>
                    </a:cubicBezTo>
                    <a:lnTo>
                      <a:pt x="12020" y="105262"/>
                    </a:lnTo>
                    <a:close/>
                    <a:moveTo>
                      <a:pt x="10475" y="85686"/>
                    </a:moveTo>
                    <a:cubicBezTo>
                      <a:pt x="10475" y="85858"/>
                      <a:pt x="10475" y="86030"/>
                      <a:pt x="10475" y="86030"/>
                    </a:cubicBezTo>
                    <a:lnTo>
                      <a:pt x="10475" y="86030"/>
                    </a:lnTo>
                    <a:cubicBezTo>
                      <a:pt x="10475" y="85858"/>
                      <a:pt x="10475" y="85858"/>
                      <a:pt x="10475" y="85686"/>
                    </a:cubicBezTo>
                    <a:lnTo>
                      <a:pt x="10475" y="85686"/>
                    </a:lnTo>
                    <a:lnTo>
                      <a:pt x="10475" y="85686"/>
                    </a:lnTo>
                    <a:lnTo>
                      <a:pt x="10475" y="85686"/>
                    </a:lnTo>
                    <a:close/>
                    <a:moveTo>
                      <a:pt x="10303" y="85343"/>
                    </a:moveTo>
                    <a:lnTo>
                      <a:pt x="8758" y="85343"/>
                    </a:lnTo>
                    <a:lnTo>
                      <a:pt x="10303" y="85343"/>
                    </a:lnTo>
                    <a:lnTo>
                      <a:pt x="10303" y="85343"/>
                    </a:lnTo>
                    <a:close/>
                    <a:moveTo>
                      <a:pt x="69202" y="28161"/>
                    </a:moveTo>
                    <a:lnTo>
                      <a:pt x="68686" y="26788"/>
                    </a:lnTo>
                    <a:lnTo>
                      <a:pt x="69202" y="28161"/>
                    </a:lnTo>
                    <a:lnTo>
                      <a:pt x="69202" y="281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3" name="图形 7">
              <a:extLst>
                <a:ext uri="{FF2B5EF4-FFF2-40B4-BE49-F238E27FC236}">
                  <a16:creationId xmlns:a16="http://schemas.microsoft.com/office/drawing/2014/main" xmlns="" id="{3323D9D6-55DC-47E5-9559-0BB606B6B42C}"/>
                </a:ext>
              </a:extLst>
            </p:cNvPr>
            <p:cNvGrpSpPr/>
            <p:nvPr/>
          </p:nvGrpSpPr>
          <p:grpSpPr>
            <a:xfrm>
              <a:off x="1884169" y="1574346"/>
              <a:ext cx="31423" cy="21807"/>
              <a:chOff x="1884169" y="1574346"/>
              <a:chExt cx="31423" cy="21807"/>
            </a:xfrm>
            <a:solidFill>
              <a:srgbClr val="B4B4B4"/>
            </a:solidFill>
          </p:grpSpPr>
          <p:sp>
            <p:nvSpPr>
              <p:cNvPr id="3517" name="任意多边形: 形状 3516">
                <a:extLst>
                  <a:ext uri="{FF2B5EF4-FFF2-40B4-BE49-F238E27FC236}">
                    <a16:creationId xmlns:a16="http://schemas.microsoft.com/office/drawing/2014/main" xmlns="" id="{8FD637AC-4B46-4055-A711-2F7266E88E91}"/>
                  </a:ext>
                </a:extLst>
              </p:cNvPr>
              <p:cNvSpPr/>
              <p:nvPr/>
            </p:nvSpPr>
            <p:spPr>
              <a:xfrm>
                <a:off x="1886401" y="1576348"/>
                <a:ext cx="26444" cy="17229"/>
              </a:xfrm>
              <a:custGeom>
                <a:avLst/>
                <a:gdLst>
                  <a:gd name="connsiteX0" fmla="*/ 7556 w 26444"/>
                  <a:gd name="connsiteY0" fmla="*/ 16886 h 17229"/>
                  <a:gd name="connsiteX1" fmla="*/ 18889 w 26444"/>
                  <a:gd name="connsiteY1" fmla="*/ 10533 h 17229"/>
                  <a:gd name="connsiteX2" fmla="*/ 26444 w 26444"/>
                  <a:gd name="connsiteY2" fmla="*/ 5381 h 17229"/>
                  <a:gd name="connsiteX3" fmla="*/ 23869 w 26444"/>
                  <a:gd name="connsiteY3" fmla="*/ 230 h 17229"/>
                  <a:gd name="connsiteX4" fmla="*/ 15111 w 26444"/>
                  <a:gd name="connsiteY4" fmla="*/ 5381 h 17229"/>
                  <a:gd name="connsiteX5" fmla="*/ 7556 w 26444"/>
                  <a:gd name="connsiteY5" fmla="*/ 6583 h 17229"/>
                  <a:gd name="connsiteX6" fmla="*/ 4980 w 26444"/>
                  <a:gd name="connsiteY6" fmla="*/ 10361 h 17229"/>
                  <a:gd name="connsiteX7" fmla="*/ 0 w 26444"/>
                  <a:gd name="connsiteY7" fmla="*/ 15513 h 17229"/>
                  <a:gd name="connsiteX8" fmla="*/ 7556 w 26444"/>
                  <a:gd name="connsiteY8" fmla="*/ 16886 h 17229"/>
                  <a:gd name="connsiteX9" fmla="*/ 7556 w 26444"/>
                  <a:gd name="connsiteY9" fmla="*/ 16886 h 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44" h="17229">
                    <a:moveTo>
                      <a:pt x="7556" y="16886"/>
                    </a:moveTo>
                    <a:cubicBezTo>
                      <a:pt x="10131" y="15684"/>
                      <a:pt x="16313" y="11735"/>
                      <a:pt x="18889" y="10533"/>
                    </a:cubicBezTo>
                    <a:cubicBezTo>
                      <a:pt x="21464" y="9331"/>
                      <a:pt x="25242" y="7957"/>
                      <a:pt x="26444" y="5381"/>
                    </a:cubicBezTo>
                    <a:cubicBezTo>
                      <a:pt x="26444" y="2806"/>
                      <a:pt x="26444" y="-972"/>
                      <a:pt x="23869" y="230"/>
                    </a:cubicBezTo>
                    <a:cubicBezTo>
                      <a:pt x="21293" y="1432"/>
                      <a:pt x="18889" y="4008"/>
                      <a:pt x="15111" y="5381"/>
                    </a:cubicBezTo>
                    <a:cubicBezTo>
                      <a:pt x="11333" y="6583"/>
                      <a:pt x="8758" y="5381"/>
                      <a:pt x="7556" y="6583"/>
                    </a:cubicBezTo>
                    <a:cubicBezTo>
                      <a:pt x="4980" y="7785"/>
                      <a:pt x="7556" y="9159"/>
                      <a:pt x="4980" y="10361"/>
                    </a:cubicBezTo>
                    <a:cubicBezTo>
                      <a:pt x="2404" y="12937"/>
                      <a:pt x="0" y="14139"/>
                      <a:pt x="0" y="15513"/>
                    </a:cubicBezTo>
                    <a:cubicBezTo>
                      <a:pt x="0" y="18260"/>
                      <a:pt x="7556" y="16886"/>
                      <a:pt x="7556" y="16886"/>
                    </a:cubicBezTo>
                    <a:lnTo>
                      <a:pt x="7556" y="168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8" name="任意多边形: 形状 3517">
                <a:extLst>
                  <a:ext uri="{FF2B5EF4-FFF2-40B4-BE49-F238E27FC236}">
                    <a16:creationId xmlns:a16="http://schemas.microsoft.com/office/drawing/2014/main" xmlns="" id="{9E6F5373-0796-4C63-BE72-A8EC695B154D}"/>
                  </a:ext>
                </a:extLst>
              </p:cNvPr>
              <p:cNvSpPr/>
              <p:nvPr/>
            </p:nvSpPr>
            <p:spPr>
              <a:xfrm>
                <a:off x="1884169" y="1574346"/>
                <a:ext cx="31423" cy="21807"/>
              </a:xfrm>
              <a:custGeom>
                <a:avLst/>
                <a:gdLst>
                  <a:gd name="connsiteX0" fmla="*/ 343 w 31423"/>
                  <a:gd name="connsiteY0" fmla="*/ 19060 h 21807"/>
                  <a:gd name="connsiteX1" fmla="*/ 0 w 31423"/>
                  <a:gd name="connsiteY1" fmla="*/ 17687 h 21807"/>
                  <a:gd name="connsiteX2" fmla="*/ 0 w 31423"/>
                  <a:gd name="connsiteY2" fmla="*/ 17687 h 21807"/>
                  <a:gd name="connsiteX3" fmla="*/ 0 w 31423"/>
                  <a:gd name="connsiteY3" fmla="*/ 17687 h 21807"/>
                  <a:gd name="connsiteX4" fmla="*/ 0 w 31423"/>
                  <a:gd name="connsiteY4" fmla="*/ 17687 h 21807"/>
                  <a:gd name="connsiteX5" fmla="*/ 0 w 31423"/>
                  <a:gd name="connsiteY5" fmla="*/ 17687 h 21807"/>
                  <a:gd name="connsiteX6" fmla="*/ 0 w 31423"/>
                  <a:gd name="connsiteY6" fmla="*/ 17687 h 21807"/>
                  <a:gd name="connsiteX7" fmla="*/ 0 w 31423"/>
                  <a:gd name="connsiteY7" fmla="*/ 17687 h 21807"/>
                  <a:gd name="connsiteX8" fmla="*/ 343 w 31423"/>
                  <a:gd name="connsiteY8" fmla="*/ 16656 h 21807"/>
                  <a:gd name="connsiteX9" fmla="*/ 343 w 31423"/>
                  <a:gd name="connsiteY9" fmla="*/ 16656 h 21807"/>
                  <a:gd name="connsiteX10" fmla="*/ 6353 w 31423"/>
                  <a:gd name="connsiteY10" fmla="*/ 10646 h 21807"/>
                  <a:gd name="connsiteX11" fmla="*/ 6353 w 31423"/>
                  <a:gd name="connsiteY11" fmla="*/ 10646 h 21807"/>
                  <a:gd name="connsiteX12" fmla="*/ 8414 w 31423"/>
                  <a:gd name="connsiteY12" fmla="*/ 7212 h 21807"/>
                  <a:gd name="connsiteX13" fmla="*/ 8414 w 31423"/>
                  <a:gd name="connsiteY13" fmla="*/ 7212 h 21807"/>
                  <a:gd name="connsiteX14" fmla="*/ 13565 w 31423"/>
                  <a:gd name="connsiteY14" fmla="*/ 5838 h 21807"/>
                  <a:gd name="connsiteX15" fmla="*/ 13565 w 31423"/>
                  <a:gd name="connsiteY15" fmla="*/ 5838 h 21807"/>
                  <a:gd name="connsiteX16" fmla="*/ 16828 w 31423"/>
                  <a:gd name="connsiteY16" fmla="*/ 5495 h 21807"/>
                  <a:gd name="connsiteX17" fmla="*/ 16828 w 31423"/>
                  <a:gd name="connsiteY17" fmla="*/ 5495 h 21807"/>
                  <a:gd name="connsiteX18" fmla="*/ 25071 w 31423"/>
                  <a:gd name="connsiteY18" fmla="*/ 687 h 21807"/>
                  <a:gd name="connsiteX19" fmla="*/ 25071 w 31423"/>
                  <a:gd name="connsiteY19" fmla="*/ 687 h 21807"/>
                  <a:gd name="connsiteX20" fmla="*/ 27303 w 31423"/>
                  <a:gd name="connsiteY20" fmla="*/ 0 h 21807"/>
                  <a:gd name="connsiteX21" fmla="*/ 27303 w 31423"/>
                  <a:gd name="connsiteY21" fmla="*/ 0 h 21807"/>
                  <a:gd name="connsiteX22" fmla="*/ 31081 w 31423"/>
                  <a:gd name="connsiteY22" fmla="*/ 3778 h 21807"/>
                  <a:gd name="connsiteX23" fmla="*/ 31081 w 31423"/>
                  <a:gd name="connsiteY23" fmla="*/ 3778 h 21807"/>
                  <a:gd name="connsiteX24" fmla="*/ 31424 w 31423"/>
                  <a:gd name="connsiteY24" fmla="*/ 7727 h 21807"/>
                  <a:gd name="connsiteX25" fmla="*/ 31424 w 31423"/>
                  <a:gd name="connsiteY25" fmla="*/ 7727 h 21807"/>
                  <a:gd name="connsiteX26" fmla="*/ 31424 w 31423"/>
                  <a:gd name="connsiteY26" fmla="*/ 8242 h 21807"/>
                  <a:gd name="connsiteX27" fmla="*/ 31252 w 31423"/>
                  <a:gd name="connsiteY27" fmla="*/ 8757 h 21807"/>
                  <a:gd name="connsiteX28" fmla="*/ 22667 w 31423"/>
                  <a:gd name="connsiteY28" fmla="*/ 14939 h 21807"/>
                  <a:gd name="connsiteX29" fmla="*/ 22667 w 31423"/>
                  <a:gd name="connsiteY29" fmla="*/ 14939 h 21807"/>
                  <a:gd name="connsiteX30" fmla="*/ 11333 w 31423"/>
                  <a:gd name="connsiteY30" fmla="*/ 21293 h 21807"/>
                  <a:gd name="connsiteX31" fmla="*/ 11333 w 31423"/>
                  <a:gd name="connsiteY31" fmla="*/ 21293 h 21807"/>
                  <a:gd name="connsiteX32" fmla="*/ 10303 w 31423"/>
                  <a:gd name="connsiteY32" fmla="*/ 19060 h 21807"/>
                  <a:gd name="connsiteX33" fmla="*/ 10646 w 31423"/>
                  <a:gd name="connsiteY33" fmla="*/ 21464 h 21807"/>
                  <a:gd name="connsiteX34" fmla="*/ 6525 w 31423"/>
                  <a:gd name="connsiteY34" fmla="*/ 21808 h 21807"/>
                  <a:gd name="connsiteX35" fmla="*/ 6525 w 31423"/>
                  <a:gd name="connsiteY35" fmla="*/ 21808 h 21807"/>
                  <a:gd name="connsiteX36" fmla="*/ 343 w 31423"/>
                  <a:gd name="connsiteY36" fmla="*/ 19060 h 21807"/>
                  <a:gd name="connsiteX37" fmla="*/ 343 w 31423"/>
                  <a:gd name="connsiteY37" fmla="*/ 19060 h 21807"/>
                  <a:gd name="connsiteX38" fmla="*/ 9101 w 31423"/>
                  <a:gd name="connsiteY38" fmla="*/ 14252 h 21807"/>
                  <a:gd name="connsiteX39" fmla="*/ 6353 w 31423"/>
                  <a:gd name="connsiteY39" fmla="*/ 16828 h 21807"/>
                  <a:gd name="connsiteX40" fmla="*/ 6353 w 31423"/>
                  <a:gd name="connsiteY40" fmla="*/ 16828 h 21807"/>
                  <a:gd name="connsiteX41" fmla="*/ 9273 w 31423"/>
                  <a:gd name="connsiteY41" fmla="*/ 16656 h 21807"/>
                  <a:gd name="connsiteX42" fmla="*/ 9273 w 31423"/>
                  <a:gd name="connsiteY42" fmla="*/ 16656 h 21807"/>
                  <a:gd name="connsiteX43" fmla="*/ 20262 w 31423"/>
                  <a:gd name="connsiteY43" fmla="*/ 10475 h 21807"/>
                  <a:gd name="connsiteX44" fmla="*/ 20262 w 31423"/>
                  <a:gd name="connsiteY44" fmla="*/ 10475 h 21807"/>
                  <a:gd name="connsiteX45" fmla="*/ 26444 w 31423"/>
                  <a:gd name="connsiteY45" fmla="*/ 6869 h 21807"/>
                  <a:gd name="connsiteX46" fmla="*/ 26444 w 31423"/>
                  <a:gd name="connsiteY46" fmla="*/ 6869 h 21807"/>
                  <a:gd name="connsiteX47" fmla="*/ 26444 w 31423"/>
                  <a:gd name="connsiteY47" fmla="*/ 5151 h 21807"/>
                  <a:gd name="connsiteX48" fmla="*/ 26444 w 31423"/>
                  <a:gd name="connsiteY48" fmla="*/ 5151 h 21807"/>
                  <a:gd name="connsiteX49" fmla="*/ 18374 w 31423"/>
                  <a:gd name="connsiteY49" fmla="*/ 9788 h 21807"/>
                  <a:gd name="connsiteX50" fmla="*/ 18374 w 31423"/>
                  <a:gd name="connsiteY50" fmla="*/ 9788 h 21807"/>
                  <a:gd name="connsiteX51" fmla="*/ 12707 w 31423"/>
                  <a:gd name="connsiteY51" fmla="*/ 10475 h 21807"/>
                  <a:gd name="connsiteX52" fmla="*/ 12707 w 31423"/>
                  <a:gd name="connsiteY52" fmla="*/ 10475 h 21807"/>
                  <a:gd name="connsiteX53" fmla="*/ 11677 w 31423"/>
                  <a:gd name="connsiteY53" fmla="*/ 10475 h 21807"/>
                  <a:gd name="connsiteX54" fmla="*/ 11677 w 31423"/>
                  <a:gd name="connsiteY54" fmla="*/ 10475 h 21807"/>
                  <a:gd name="connsiteX55" fmla="*/ 11677 w 31423"/>
                  <a:gd name="connsiteY55" fmla="*/ 10131 h 21807"/>
                  <a:gd name="connsiteX56" fmla="*/ 11333 w 31423"/>
                  <a:gd name="connsiteY56" fmla="*/ 10646 h 21807"/>
                  <a:gd name="connsiteX57" fmla="*/ 9101 w 31423"/>
                  <a:gd name="connsiteY57" fmla="*/ 14252 h 21807"/>
                  <a:gd name="connsiteX58" fmla="*/ 9101 w 31423"/>
                  <a:gd name="connsiteY58" fmla="*/ 14252 h 21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31423" h="21807">
                    <a:moveTo>
                      <a:pt x="343" y="19060"/>
                    </a:moveTo>
                    <a:cubicBezTo>
                      <a:pt x="172" y="18889"/>
                      <a:pt x="0" y="18545"/>
                      <a:pt x="0" y="17687"/>
                    </a:cubicBezTo>
                    <a:lnTo>
                      <a:pt x="0" y="17687"/>
                    </a:lnTo>
                    <a:cubicBezTo>
                      <a:pt x="0" y="17687"/>
                      <a:pt x="0" y="17687"/>
                      <a:pt x="0" y="17687"/>
                    </a:cubicBezTo>
                    <a:lnTo>
                      <a:pt x="0" y="17687"/>
                    </a:lnTo>
                    <a:lnTo>
                      <a:pt x="0" y="17687"/>
                    </a:lnTo>
                    <a:cubicBezTo>
                      <a:pt x="0" y="17687"/>
                      <a:pt x="0" y="17687"/>
                      <a:pt x="0" y="17687"/>
                    </a:cubicBezTo>
                    <a:lnTo>
                      <a:pt x="0" y="17687"/>
                    </a:lnTo>
                    <a:cubicBezTo>
                      <a:pt x="0" y="17172"/>
                      <a:pt x="172" y="16828"/>
                      <a:pt x="343" y="16656"/>
                    </a:cubicBezTo>
                    <a:lnTo>
                      <a:pt x="343" y="16656"/>
                    </a:lnTo>
                    <a:cubicBezTo>
                      <a:pt x="1374" y="13566"/>
                      <a:pt x="3778" y="13394"/>
                      <a:pt x="6353" y="10646"/>
                    </a:cubicBezTo>
                    <a:lnTo>
                      <a:pt x="6353" y="10646"/>
                    </a:lnTo>
                    <a:cubicBezTo>
                      <a:pt x="6182" y="9788"/>
                      <a:pt x="7212" y="7384"/>
                      <a:pt x="8414" y="7212"/>
                    </a:cubicBezTo>
                    <a:lnTo>
                      <a:pt x="8414" y="7212"/>
                    </a:lnTo>
                    <a:cubicBezTo>
                      <a:pt x="10646" y="5667"/>
                      <a:pt x="12020" y="5667"/>
                      <a:pt x="13565" y="5838"/>
                    </a:cubicBezTo>
                    <a:lnTo>
                      <a:pt x="13565" y="5838"/>
                    </a:lnTo>
                    <a:cubicBezTo>
                      <a:pt x="14596" y="5838"/>
                      <a:pt x="15626" y="6010"/>
                      <a:pt x="16828" y="5495"/>
                    </a:cubicBezTo>
                    <a:lnTo>
                      <a:pt x="16828" y="5495"/>
                    </a:lnTo>
                    <a:cubicBezTo>
                      <a:pt x="19919" y="4465"/>
                      <a:pt x="22323" y="2061"/>
                      <a:pt x="25071" y="687"/>
                    </a:cubicBezTo>
                    <a:lnTo>
                      <a:pt x="25071" y="687"/>
                    </a:lnTo>
                    <a:cubicBezTo>
                      <a:pt x="25757" y="172"/>
                      <a:pt x="26616" y="0"/>
                      <a:pt x="27303" y="0"/>
                    </a:cubicBezTo>
                    <a:lnTo>
                      <a:pt x="27303" y="0"/>
                    </a:lnTo>
                    <a:cubicBezTo>
                      <a:pt x="30050" y="172"/>
                      <a:pt x="30909" y="2576"/>
                      <a:pt x="31081" y="3778"/>
                    </a:cubicBezTo>
                    <a:lnTo>
                      <a:pt x="31081" y="3778"/>
                    </a:lnTo>
                    <a:cubicBezTo>
                      <a:pt x="31424" y="5151"/>
                      <a:pt x="31252" y="6697"/>
                      <a:pt x="31424" y="7727"/>
                    </a:cubicBezTo>
                    <a:lnTo>
                      <a:pt x="31424" y="7727"/>
                    </a:lnTo>
                    <a:lnTo>
                      <a:pt x="31424" y="8242"/>
                    </a:lnTo>
                    <a:lnTo>
                      <a:pt x="31252" y="8757"/>
                    </a:lnTo>
                    <a:cubicBezTo>
                      <a:pt x="29020" y="12707"/>
                      <a:pt x="24899" y="13737"/>
                      <a:pt x="22667" y="14939"/>
                    </a:cubicBezTo>
                    <a:lnTo>
                      <a:pt x="22667" y="14939"/>
                    </a:lnTo>
                    <a:cubicBezTo>
                      <a:pt x="20262" y="16141"/>
                      <a:pt x="14081" y="19919"/>
                      <a:pt x="11333" y="21293"/>
                    </a:cubicBezTo>
                    <a:lnTo>
                      <a:pt x="11333" y="21293"/>
                    </a:lnTo>
                    <a:lnTo>
                      <a:pt x="10303" y="19060"/>
                    </a:lnTo>
                    <a:lnTo>
                      <a:pt x="10646" y="21464"/>
                    </a:lnTo>
                    <a:cubicBezTo>
                      <a:pt x="10646" y="21464"/>
                      <a:pt x="8586" y="21808"/>
                      <a:pt x="6525" y="21808"/>
                    </a:cubicBezTo>
                    <a:lnTo>
                      <a:pt x="6525" y="21808"/>
                    </a:lnTo>
                    <a:cubicBezTo>
                      <a:pt x="4465" y="21464"/>
                      <a:pt x="1545" y="21980"/>
                      <a:pt x="343" y="19060"/>
                    </a:cubicBezTo>
                    <a:lnTo>
                      <a:pt x="343" y="19060"/>
                    </a:lnTo>
                    <a:close/>
                    <a:moveTo>
                      <a:pt x="9101" y="14252"/>
                    </a:moveTo>
                    <a:cubicBezTo>
                      <a:pt x="8071" y="15283"/>
                      <a:pt x="7040" y="16141"/>
                      <a:pt x="6353" y="16828"/>
                    </a:cubicBezTo>
                    <a:lnTo>
                      <a:pt x="6353" y="16828"/>
                    </a:lnTo>
                    <a:cubicBezTo>
                      <a:pt x="7555" y="16828"/>
                      <a:pt x="8757" y="16656"/>
                      <a:pt x="9273" y="16656"/>
                    </a:cubicBezTo>
                    <a:lnTo>
                      <a:pt x="9273" y="16656"/>
                    </a:lnTo>
                    <a:cubicBezTo>
                      <a:pt x="11848" y="15283"/>
                      <a:pt x="17687" y="11848"/>
                      <a:pt x="20262" y="10475"/>
                    </a:cubicBezTo>
                    <a:lnTo>
                      <a:pt x="20262" y="10475"/>
                    </a:lnTo>
                    <a:cubicBezTo>
                      <a:pt x="22838" y="9273"/>
                      <a:pt x="25586" y="7899"/>
                      <a:pt x="26444" y="6869"/>
                    </a:cubicBezTo>
                    <a:lnTo>
                      <a:pt x="26444" y="6869"/>
                    </a:lnTo>
                    <a:cubicBezTo>
                      <a:pt x="26444" y="6353"/>
                      <a:pt x="26444" y="5667"/>
                      <a:pt x="26444" y="5151"/>
                    </a:cubicBezTo>
                    <a:lnTo>
                      <a:pt x="26444" y="5151"/>
                    </a:lnTo>
                    <a:cubicBezTo>
                      <a:pt x="24555" y="6353"/>
                      <a:pt x="21980" y="8586"/>
                      <a:pt x="18374" y="9788"/>
                    </a:cubicBezTo>
                    <a:lnTo>
                      <a:pt x="18374" y="9788"/>
                    </a:lnTo>
                    <a:cubicBezTo>
                      <a:pt x="15970" y="10475"/>
                      <a:pt x="13909" y="10475"/>
                      <a:pt x="12707" y="10475"/>
                    </a:cubicBezTo>
                    <a:lnTo>
                      <a:pt x="12707" y="10475"/>
                    </a:lnTo>
                    <a:cubicBezTo>
                      <a:pt x="12192" y="10475"/>
                      <a:pt x="11848" y="10475"/>
                      <a:pt x="11677" y="10475"/>
                    </a:cubicBezTo>
                    <a:lnTo>
                      <a:pt x="11677" y="10475"/>
                    </a:lnTo>
                    <a:lnTo>
                      <a:pt x="11677" y="10131"/>
                    </a:lnTo>
                    <a:lnTo>
                      <a:pt x="11333" y="10646"/>
                    </a:lnTo>
                    <a:cubicBezTo>
                      <a:pt x="11161" y="11505"/>
                      <a:pt x="10303" y="14081"/>
                      <a:pt x="9101" y="14252"/>
                    </a:cubicBezTo>
                    <a:lnTo>
                      <a:pt x="9101" y="142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4" name="图形 7">
              <a:extLst>
                <a:ext uri="{FF2B5EF4-FFF2-40B4-BE49-F238E27FC236}">
                  <a16:creationId xmlns:a16="http://schemas.microsoft.com/office/drawing/2014/main" xmlns="" id="{DFC06B92-E535-4EFD-898B-5C80AA2D0A1D}"/>
                </a:ext>
              </a:extLst>
            </p:cNvPr>
            <p:cNvGrpSpPr/>
            <p:nvPr/>
          </p:nvGrpSpPr>
          <p:grpSpPr>
            <a:xfrm>
              <a:off x="1853911" y="1629096"/>
              <a:ext cx="17378" cy="15996"/>
              <a:chOff x="1853911" y="1629096"/>
              <a:chExt cx="17378" cy="15996"/>
            </a:xfrm>
            <a:solidFill>
              <a:srgbClr val="B4B4B4"/>
            </a:solidFill>
          </p:grpSpPr>
          <p:sp>
            <p:nvSpPr>
              <p:cNvPr id="3515" name="任意多边形: 形状 3514">
                <a:extLst>
                  <a:ext uri="{FF2B5EF4-FFF2-40B4-BE49-F238E27FC236}">
                    <a16:creationId xmlns:a16="http://schemas.microsoft.com/office/drawing/2014/main" xmlns="" id="{C65079B6-F574-4C8B-9788-912C86DC3181}"/>
                  </a:ext>
                </a:extLst>
              </p:cNvPr>
              <p:cNvSpPr/>
              <p:nvPr/>
            </p:nvSpPr>
            <p:spPr>
              <a:xfrm>
                <a:off x="1856351" y="1631175"/>
                <a:ext cx="12535" cy="11384"/>
              </a:xfrm>
              <a:custGeom>
                <a:avLst/>
                <a:gdLst>
                  <a:gd name="connsiteX0" fmla="*/ 3778 w 12535"/>
                  <a:gd name="connsiteY0" fmla="*/ 10483 h 11384"/>
                  <a:gd name="connsiteX1" fmla="*/ 12535 w 12535"/>
                  <a:gd name="connsiteY1" fmla="*/ 10483 h 11384"/>
                  <a:gd name="connsiteX2" fmla="*/ 11333 w 12535"/>
                  <a:gd name="connsiteY2" fmla="*/ 5332 h 11384"/>
                  <a:gd name="connsiteX3" fmla="*/ 7556 w 12535"/>
                  <a:gd name="connsiteY3" fmla="*/ 180 h 11384"/>
                  <a:gd name="connsiteX4" fmla="*/ 4980 w 12535"/>
                  <a:gd name="connsiteY4" fmla="*/ 3958 h 11384"/>
                  <a:gd name="connsiteX5" fmla="*/ 0 w 12535"/>
                  <a:gd name="connsiteY5" fmla="*/ 5160 h 11384"/>
                  <a:gd name="connsiteX6" fmla="*/ 3778 w 12535"/>
                  <a:gd name="connsiteY6" fmla="*/ 10483 h 11384"/>
                  <a:gd name="connsiteX7" fmla="*/ 3778 w 12535"/>
                  <a:gd name="connsiteY7" fmla="*/ 10483 h 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35" h="11384">
                    <a:moveTo>
                      <a:pt x="3778" y="10483"/>
                    </a:moveTo>
                    <a:cubicBezTo>
                      <a:pt x="7556" y="11685"/>
                      <a:pt x="11333" y="11685"/>
                      <a:pt x="12535" y="10483"/>
                    </a:cubicBezTo>
                    <a:cubicBezTo>
                      <a:pt x="12535" y="9281"/>
                      <a:pt x="12535" y="7908"/>
                      <a:pt x="11333" y="5332"/>
                    </a:cubicBezTo>
                    <a:cubicBezTo>
                      <a:pt x="8758" y="4130"/>
                      <a:pt x="8758" y="-1022"/>
                      <a:pt x="7556" y="180"/>
                    </a:cubicBezTo>
                    <a:cubicBezTo>
                      <a:pt x="6354" y="1382"/>
                      <a:pt x="7556" y="3958"/>
                      <a:pt x="4980" y="3958"/>
                    </a:cubicBezTo>
                    <a:cubicBezTo>
                      <a:pt x="1202" y="3958"/>
                      <a:pt x="0" y="3958"/>
                      <a:pt x="0" y="5160"/>
                    </a:cubicBezTo>
                    <a:cubicBezTo>
                      <a:pt x="1374" y="7908"/>
                      <a:pt x="3778" y="10483"/>
                      <a:pt x="3778" y="10483"/>
                    </a:cubicBezTo>
                    <a:lnTo>
                      <a:pt x="3778" y="104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6" name="任意多边形: 形状 3515">
                <a:extLst>
                  <a:ext uri="{FF2B5EF4-FFF2-40B4-BE49-F238E27FC236}">
                    <a16:creationId xmlns:a16="http://schemas.microsoft.com/office/drawing/2014/main" xmlns="" id="{B07514B9-D7F7-4630-B3B9-CDE1F1A2A8AA}"/>
                  </a:ext>
                </a:extLst>
              </p:cNvPr>
              <p:cNvSpPr/>
              <p:nvPr/>
            </p:nvSpPr>
            <p:spPr>
              <a:xfrm>
                <a:off x="1853911" y="1629096"/>
                <a:ext cx="17378" cy="15996"/>
              </a:xfrm>
              <a:custGeom>
                <a:avLst/>
                <a:gdLst>
                  <a:gd name="connsiteX0" fmla="*/ 5530 w 17378"/>
                  <a:gd name="connsiteY0" fmla="*/ 14794 h 15996"/>
                  <a:gd name="connsiteX1" fmla="*/ 6389 w 17378"/>
                  <a:gd name="connsiteY1" fmla="*/ 12562 h 15996"/>
                  <a:gd name="connsiteX2" fmla="*/ 4672 w 17378"/>
                  <a:gd name="connsiteY2" fmla="*/ 14279 h 15996"/>
                  <a:gd name="connsiteX3" fmla="*/ 379 w 17378"/>
                  <a:gd name="connsiteY3" fmla="*/ 8612 h 15996"/>
                  <a:gd name="connsiteX4" fmla="*/ 379 w 17378"/>
                  <a:gd name="connsiteY4" fmla="*/ 8612 h 15996"/>
                  <a:gd name="connsiteX5" fmla="*/ 36 w 17378"/>
                  <a:gd name="connsiteY5" fmla="*/ 8097 h 15996"/>
                  <a:gd name="connsiteX6" fmla="*/ 36 w 17378"/>
                  <a:gd name="connsiteY6" fmla="*/ 7582 h 15996"/>
                  <a:gd name="connsiteX7" fmla="*/ 3126 w 17378"/>
                  <a:gd name="connsiteY7" fmla="*/ 4148 h 15996"/>
                  <a:gd name="connsiteX8" fmla="*/ 3126 w 17378"/>
                  <a:gd name="connsiteY8" fmla="*/ 4148 h 15996"/>
                  <a:gd name="connsiteX9" fmla="*/ 6904 w 17378"/>
                  <a:gd name="connsiteY9" fmla="*/ 3976 h 15996"/>
                  <a:gd name="connsiteX10" fmla="*/ 6904 w 17378"/>
                  <a:gd name="connsiteY10" fmla="*/ 3976 h 15996"/>
                  <a:gd name="connsiteX11" fmla="*/ 7934 w 17378"/>
                  <a:gd name="connsiteY11" fmla="*/ 1229 h 15996"/>
                  <a:gd name="connsiteX12" fmla="*/ 7934 w 17378"/>
                  <a:gd name="connsiteY12" fmla="*/ 1229 h 15996"/>
                  <a:gd name="connsiteX13" fmla="*/ 10338 w 17378"/>
                  <a:gd name="connsiteY13" fmla="*/ 27 h 15996"/>
                  <a:gd name="connsiteX14" fmla="*/ 10338 w 17378"/>
                  <a:gd name="connsiteY14" fmla="*/ 27 h 15996"/>
                  <a:gd name="connsiteX15" fmla="*/ 13773 w 17378"/>
                  <a:gd name="connsiteY15" fmla="*/ 3804 h 15996"/>
                  <a:gd name="connsiteX16" fmla="*/ 13773 w 17378"/>
                  <a:gd name="connsiteY16" fmla="*/ 3804 h 15996"/>
                  <a:gd name="connsiteX17" fmla="*/ 14803 w 17378"/>
                  <a:gd name="connsiteY17" fmla="*/ 5522 h 15996"/>
                  <a:gd name="connsiteX18" fmla="*/ 14803 w 17378"/>
                  <a:gd name="connsiteY18" fmla="*/ 5522 h 15996"/>
                  <a:gd name="connsiteX19" fmla="*/ 15490 w 17378"/>
                  <a:gd name="connsiteY19" fmla="*/ 5865 h 15996"/>
                  <a:gd name="connsiteX20" fmla="*/ 15833 w 17378"/>
                  <a:gd name="connsiteY20" fmla="*/ 6552 h 15996"/>
                  <a:gd name="connsiteX21" fmla="*/ 17379 w 17378"/>
                  <a:gd name="connsiteY21" fmla="*/ 12734 h 15996"/>
                  <a:gd name="connsiteX22" fmla="*/ 17379 w 17378"/>
                  <a:gd name="connsiteY22" fmla="*/ 12734 h 15996"/>
                  <a:gd name="connsiteX23" fmla="*/ 17379 w 17378"/>
                  <a:gd name="connsiteY23" fmla="*/ 13764 h 15996"/>
                  <a:gd name="connsiteX24" fmla="*/ 16692 w 17378"/>
                  <a:gd name="connsiteY24" fmla="*/ 14451 h 15996"/>
                  <a:gd name="connsiteX25" fmla="*/ 11540 w 17378"/>
                  <a:gd name="connsiteY25" fmla="*/ 15996 h 15996"/>
                  <a:gd name="connsiteX26" fmla="*/ 11540 w 17378"/>
                  <a:gd name="connsiteY26" fmla="*/ 15996 h 15996"/>
                  <a:gd name="connsiteX27" fmla="*/ 5530 w 17378"/>
                  <a:gd name="connsiteY27" fmla="*/ 14794 h 15996"/>
                  <a:gd name="connsiteX28" fmla="*/ 5530 w 17378"/>
                  <a:gd name="connsiteY28" fmla="*/ 14794 h 15996"/>
                  <a:gd name="connsiteX29" fmla="*/ 11540 w 17378"/>
                  <a:gd name="connsiteY29" fmla="*/ 11017 h 15996"/>
                  <a:gd name="connsiteX30" fmla="*/ 12571 w 17378"/>
                  <a:gd name="connsiteY30" fmla="*/ 11017 h 15996"/>
                  <a:gd name="connsiteX31" fmla="*/ 12571 w 17378"/>
                  <a:gd name="connsiteY31" fmla="*/ 11017 h 15996"/>
                  <a:gd name="connsiteX32" fmla="*/ 11884 w 17378"/>
                  <a:gd name="connsiteY32" fmla="*/ 9128 h 15996"/>
                  <a:gd name="connsiteX33" fmla="*/ 11884 w 17378"/>
                  <a:gd name="connsiteY33" fmla="*/ 9128 h 15996"/>
                  <a:gd name="connsiteX34" fmla="*/ 10338 w 17378"/>
                  <a:gd name="connsiteY34" fmla="*/ 7582 h 15996"/>
                  <a:gd name="connsiteX35" fmla="*/ 10338 w 17378"/>
                  <a:gd name="connsiteY35" fmla="*/ 7582 h 15996"/>
                  <a:gd name="connsiteX36" fmla="*/ 7419 w 17378"/>
                  <a:gd name="connsiteY36" fmla="*/ 8784 h 15996"/>
                  <a:gd name="connsiteX37" fmla="*/ 7419 w 17378"/>
                  <a:gd name="connsiteY37" fmla="*/ 8784 h 15996"/>
                  <a:gd name="connsiteX38" fmla="*/ 6046 w 17378"/>
                  <a:gd name="connsiteY38" fmla="*/ 8784 h 15996"/>
                  <a:gd name="connsiteX39" fmla="*/ 6046 w 17378"/>
                  <a:gd name="connsiteY39" fmla="*/ 8784 h 15996"/>
                  <a:gd name="connsiteX40" fmla="*/ 7591 w 17378"/>
                  <a:gd name="connsiteY40" fmla="*/ 10501 h 15996"/>
                  <a:gd name="connsiteX41" fmla="*/ 7591 w 17378"/>
                  <a:gd name="connsiteY41" fmla="*/ 10501 h 15996"/>
                  <a:gd name="connsiteX42" fmla="*/ 11540 w 17378"/>
                  <a:gd name="connsiteY42" fmla="*/ 11017 h 15996"/>
                  <a:gd name="connsiteX43" fmla="*/ 11540 w 17378"/>
                  <a:gd name="connsiteY43" fmla="*/ 11017 h 1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7378" h="15996">
                    <a:moveTo>
                      <a:pt x="5530" y="14794"/>
                    </a:moveTo>
                    <a:lnTo>
                      <a:pt x="6389" y="12562"/>
                    </a:lnTo>
                    <a:lnTo>
                      <a:pt x="4672" y="14279"/>
                    </a:lnTo>
                    <a:cubicBezTo>
                      <a:pt x="4672" y="14107"/>
                      <a:pt x="1924" y="11703"/>
                      <a:pt x="379" y="8612"/>
                    </a:cubicBezTo>
                    <a:lnTo>
                      <a:pt x="379" y="8612"/>
                    </a:lnTo>
                    <a:lnTo>
                      <a:pt x="36" y="8097"/>
                    </a:lnTo>
                    <a:lnTo>
                      <a:pt x="36" y="7582"/>
                    </a:lnTo>
                    <a:cubicBezTo>
                      <a:pt x="-308" y="6037"/>
                      <a:pt x="1924" y="4148"/>
                      <a:pt x="3126" y="4148"/>
                    </a:cubicBezTo>
                    <a:lnTo>
                      <a:pt x="3126" y="4148"/>
                    </a:lnTo>
                    <a:cubicBezTo>
                      <a:pt x="4157" y="3976"/>
                      <a:pt x="5359" y="3976"/>
                      <a:pt x="6904" y="3976"/>
                    </a:cubicBezTo>
                    <a:lnTo>
                      <a:pt x="6904" y="3976"/>
                    </a:lnTo>
                    <a:cubicBezTo>
                      <a:pt x="6904" y="3289"/>
                      <a:pt x="7076" y="2087"/>
                      <a:pt x="7934" y="1229"/>
                    </a:cubicBezTo>
                    <a:lnTo>
                      <a:pt x="7934" y="1229"/>
                    </a:lnTo>
                    <a:cubicBezTo>
                      <a:pt x="8278" y="542"/>
                      <a:pt x="9480" y="-145"/>
                      <a:pt x="10338" y="27"/>
                    </a:cubicBezTo>
                    <a:lnTo>
                      <a:pt x="10338" y="27"/>
                    </a:lnTo>
                    <a:cubicBezTo>
                      <a:pt x="14460" y="1400"/>
                      <a:pt x="12914" y="2946"/>
                      <a:pt x="13773" y="3804"/>
                    </a:cubicBezTo>
                    <a:lnTo>
                      <a:pt x="13773" y="3804"/>
                    </a:lnTo>
                    <a:cubicBezTo>
                      <a:pt x="14116" y="4835"/>
                      <a:pt x="14631" y="5693"/>
                      <a:pt x="14803" y="5522"/>
                    </a:cubicBezTo>
                    <a:lnTo>
                      <a:pt x="14803" y="5522"/>
                    </a:lnTo>
                    <a:lnTo>
                      <a:pt x="15490" y="5865"/>
                    </a:lnTo>
                    <a:lnTo>
                      <a:pt x="15833" y="6552"/>
                    </a:lnTo>
                    <a:cubicBezTo>
                      <a:pt x="17207" y="9299"/>
                      <a:pt x="17379" y="11360"/>
                      <a:pt x="17379" y="12734"/>
                    </a:cubicBezTo>
                    <a:lnTo>
                      <a:pt x="17379" y="12734"/>
                    </a:lnTo>
                    <a:lnTo>
                      <a:pt x="17379" y="13764"/>
                    </a:lnTo>
                    <a:lnTo>
                      <a:pt x="16692" y="14451"/>
                    </a:lnTo>
                    <a:cubicBezTo>
                      <a:pt x="15146" y="15825"/>
                      <a:pt x="13429" y="15996"/>
                      <a:pt x="11540" y="15996"/>
                    </a:cubicBezTo>
                    <a:lnTo>
                      <a:pt x="11540" y="15996"/>
                    </a:lnTo>
                    <a:cubicBezTo>
                      <a:pt x="9652" y="15825"/>
                      <a:pt x="7591" y="15481"/>
                      <a:pt x="5530" y="14794"/>
                    </a:cubicBezTo>
                    <a:lnTo>
                      <a:pt x="5530" y="14794"/>
                    </a:lnTo>
                    <a:close/>
                    <a:moveTo>
                      <a:pt x="11540" y="11017"/>
                    </a:moveTo>
                    <a:cubicBezTo>
                      <a:pt x="11884" y="11017"/>
                      <a:pt x="12227" y="11017"/>
                      <a:pt x="12571" y="11017"/>
                    </a:cubicBezTo>
                    <a:lnTo>
                      <a:pt x="12571" y="11017"/>
                    </a:lnTo>
                    <a:cubicBezTo>
                      <a:pt x="12399" y="10501"/>
                      <a:pt x="12227" y="9986"/>
                      <a:pt x="11884" y="9128"/>
                    </a:cubicBezTo>
                    <a:lnTo>
                      <a:pt x="11884" y="9128"/>
                    </a:lnTo>
                    <a:cubicBezTo>
                      <a:pt x="11197" y="8612"/>
                      <a:pt x="10854" y="8097"/>
                      <a:pt x="10338" y="7582"/>
                    </a:cubicBezTo>
                    <a:lnTo>
                      <a:pt x="10338" y="7582"/>
                    </a:lnTo>
                    <a:cubicBezTo>
                      <a:pt x="9652" y="8269"/>
                      <a:pt x="8621" y="8956"/>
                      <a:pt x="7419" y="8784"/>
                    </a:cubicBezTo>
                    <a:lnTo>
                      <a:pt x="7419" y="8784"/>
                    </a:lnTo>
                    <a:cubicBezTo>
                      <a:pt x="6904" y="8784"/>
                      <a:pt x="6389" y="8784"/>
                      <a:pt x="6046" y="8784"/>
                    </a:cubicBezTo>
                    <a:lnTo>
                      <a:pt x="6046" y="8784"/>
                    </a:lnTo>
                    <a:cubicBezTo>
                      <a:pt x="6561" y="9471"/>
                      <a:pt x="7248" y="10158"/>
                      <a:pt x="7591" y="10501"/>
                    </a:cubicBezTo>
                    <a:lnTo>
                      <a:pt x="7591" y="10501"/>
                    </a:lnTo>
                    <a:cubicBezTo>
                      <a:pt x="8965" y="10845"/>
                      <a:pt x="10510" y="11017"/>
                      <a:pt x="11540" y="11017"/>
                    </a:cubicBezTo>
                    <a:lnTo>
                      <a:pt x="11540" y="110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5" name="图形 7">
              <a:extLst>
                <a:ext uri="{FF2B5EF4-FFF2-40B4-BE49-F238E27FC236}">
                  <a16:creationId xmlns:a16="http://schemas.microsoft.com/office/drawing/2014/main" xmlns="" id="{56549B38-2CC6-4C31-BC93-AF19B7F61E94}"/>
                </a:ext>
              </a:extLst>
            </p:cNvPr>
            <p:cNvGrpSpPr/>
            <p:nvPr/>
          </p:nvGrpSpPr>
          <p:grpSpPr>
            <a:xfrm>
              <a:off x="2306762" y="1692830"/>
              <a:ext cx="39494" cy="32454"/>
              <a:chOff x="2306762" y="1692830"/>
              <a:chExt cx="39494" cy="32454"/>
            </a:xfrm>
            <a:solidFill>
              <a:srgbClr val="B4B4B4"/>
            </a:solidFill>
          </p:grpSpPr>
          <p:sp>
            <p:nvSpPr>
              <p:cNvPr id="3513" name="任意多边形: 形状 3512">
                <a:extLst>
                  <a:ext uri="{FF2B5EF4-FFF2-40B4-BE49-F238E27FC236}">
                    <a16:creationId xmlns:a16="http://schemas.microsoft.com/office/drawing/2014/main" xmlns="" id="{97FAC9CA-5408-4820-A599-57560EB3D25C}"/>
                  </a:ext>
                </a:extLst>
              </p:cNvPr>
              <p:cNvSpPr/>
              <p:nvPr/>
            </p:nvSpPr>
            <p:spPr>
              <a:xfrm>
                <a:off x="2309298" y="1695234"/>
                <a:ext cx="33271" cy="27623"/>
              </a:xfrm>
              <a:custGeom>
                <a:avLst/>
                <a:gdLst>
                  <a:gd name="connsiteX0" fmla="*/ 8453 w 33271"/>
                  <a:gd name="connsiteY0" fmla="*/ 25414 h 27623"/>
                  <a:gd name="connsiteX1" fmla="*/ 19787 w 33271"/>
                  <a:gd name="connsiteY1" fmla="*/ 20262 h 27623"/>
                  <a:gd name="connsiteX2" fmla="*/ 26140 w 33271"/>
                  <a:gd name="connsiteY2" fmla="*/ 12707 h 27623"/>
                  <a:gd name="connsiteX3" fmla="*/ 32493 w 33271"/>
                  <a:gd name="connsiteY3" fmla="*/ 5152 h 27623"/>
                  <a:gd name="connsiteX4" fmla="*/ 31120 w 33271"/>
                  <a:gd name="connsiteY4" fmla="*/ 0 h 27623"/>
                  <a:gd name="connsiteX5" fmla="*/ 18585 w 33271"/>
                  <a:gd name="connsiteY5" fmla="*/ 6354 h 27623"/>
                  <a:gd name="connsiteX6" fmla="*/ 9827 w 33271"/>
                  <a:gd name="connsiteY6" fmla="*/ 15283 h 27623"/>
                  <a:gd name="connsiteX7" fmla="*/ 1070 w 33271"/>
                  <a:gd name="connsiteY7" fmla="*/ 22838 h 27623"/>
                  <a:gd name="connsiteX8" fmla="*/ 8453 w 33271"/>
                  <a:gd name="connsiteY8" fmla="*/ 25414 h 27623"/>
                  <a:gd name="connsiteX9" fmla="*/ 8453 w 33271"/>
                  <a:gd name="connsiteY9" fmla="*/ 25414 h 2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71" h="27623">
                    <a:moveTo>
                      <a:pt x="8453" y="25414"/>
                    </a:moveTo>
                    <a:cubicBezTo>
                      <a:pt x="14807" y="21636"/>
                      <a:pt x="16009" y="21636"/>
                      <a:pt x="19787" y="20262"/>
                    </a:cubicBezTo>
                    <a:cubicBezTo>
                      <a:pt x="24766" y="19060"/>
                      <a:pt x="24766" y="16485"/>
                      <a:pt x="26140" y="12707"/>
                    </a:cubicBezTo>
                    <a:cubicBezTo>
                      <a:pt x="28716" y="10131"/>
                      <a:pt x="29918" y="7556"/>
                      <a:pt x="32493" y="5152"/>
                    </a:cubicBezTo>
                    <a:cubicBezTo>
                      <a:pt x="33695" y="2576"/>
                      <a:pt x="33695" y="0"/>
                      <a:pt x="31120" y="0"/>
                    </a:cubicBezTo>
                    <a:cubicBezTo>
                      <a:pt x="28544" y="0"/>
                      <a:pt x="24766" y="1202"/>
                      <a:pt x="18585" y="6354"/>
                    </a:cubicBezTo>
                    <a:cubicBezTo>
                      <a:pt x="12231" y="10131"/>
                      <a:pt x="12231" y="11505"/>
                      <a:pt x="9827" y="15283"/>
                    </a:cubicBezTo>
                    <a:cubicBezTo>
                      <a:pt x="7251" y="19060"/>
                      <a:pt x="4847" y="19060"/>
                      <a:pt x="1070" y="22838"/>
                    </a:cubicBezTo>
                    <a:cubicBezTo>
                      <a:pt x="-1678" y="27990"/>
                      <a:pt x="898" y="29192"/>
                      <a:pt x="8453" y="25414"/>
                    </a:cubicBezTo>
                    <a:lnTo>
                      <a:pt x="8453" y="254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4" name="任意多边形: 形状 3513">
                <a:extLst>
                  <a:ext uri="{FF2B5EF4-FFF2-40B4-BE49-F238E27FC236}">
                    <a16:creationId xmlns:a16="http://schemas.microsoft.com/office/drawing/2014/main" xmlns="" id="{1665E10E-43F6-4C4C-B52C-26DE7716794C}"/>
                  </a:ext>
                </a:extLst>
              </p:cNvPr>
              <p:cNvSpPr/>
              <p:nvPr/>
            </p:nvSpPr>
            <p:spPr>
              <a:xfrm>
                <a:off x="2306762" y="1692830"/>
                <a:ext cx="39494" cy="32454"/>
              </a:xfrm>
              <a:custGeom>
                <a:avLst/>
                <a:gdLst>
                  <a:gd name="connsiteX0" fmla="*/ 0 w 39494"/>
                  <a:gd name="connsiteY0" fmla="*/ 28333 h 32454"/>
                  <a:gd name="connsiteX1" fmla="*/ 1717 w 39494"/>
                  <a:gd name="connsiteY1" fmla="*/ 23525 h 32454"/>
                  <a:gd name="connsiteX2" fmla="*/ 1717 w 39494"/>
                  <a:gd name="connsiteY2" fmla="*/ 23525 h 32454"/>
                  <a:gd name="connsiteX3" fmla="*/ 10303 w 39494"/>
                  <a:gd name="connsiteY3" fmla="*/ 16313 h 32454"/>
                  <a:gd name="connsiteX4" fmla="*/ 10303 w 39494"/>
                  <a:gd name="connsiteY4" fmla="*/ 16313 h 32454"/>
                  <a:gd name="connsiteX5" fmla="*/ 19576 w 39494"/>
                  <a:gd name="connsiteY5" fmla="*/ 6869 h 32454"/>
                  <a:gd name="connsiteX6" fmla="*/ 19576 w 39494"/>
                  <a:gd name="connsiteY6" fmla="*/ 6869 h 32454"/>
                  <a:gd name="connsiteX7" fmla="*/ 33656 w 39494"/>
                  <a:gd name="connsiteY7" fmla="*/ 0 h 32454"/>
                  <a:gd name="connsiteX8" fmla="*/ 33656 w 39494"/>
                  <a:gd name="connsiteY8" fmla="*/ 0 h 32454"/>
                  <a:gd name="connsiteX9" fmla="*/ 37949 w 39494"/>
                  <a:gd name="connsiteY9" fmla="*/ 3263 h 32454"/>
                  <a:gd name="connsiteX10" fmla="*/ 37949 w 39494"/>
                  <a:gd name="connsiteY10" fmla="*/ 3263 h 32454"/>
                  <a:gd name="connsiteX11" fmla="*/ 39495 w 39494"/>
                  <a:gd name="connsiteY11" fmla="*/ 4808 h 32454"/>
                  <a:gd name="connsiteX12" fmla="*/ 38121 w 39494"/>
                  <a:gd name="connsiteY12" fmla="*/ 4808 h 32454"/>
                  <a:gd name="connsiteX13" fmla="*/ 36575 w 39494"/>
                  <a:gd name="connsiteY13" fmla="*/ 9101 h 32454"/>
                  <a:gd name="connsiteX14" fmla="*/ 36575 w 39494"/>
                  <a:gd name="connsiteY14" fmla="*/ 9101 h 32454"/>
                  <a:gd name="connsiteX15" fmla="*/ 30909 w 39494"/>
                  <a:gd name="connsiteY15" fmla="*/ 15798 h 32454"/>
                  <a:gd name="connsiteX16" fmla="*/ 30909 w 39494"/>
                  <a:gd name="connsiteY16" fmla="*/ 15798 h 32454"/>
                  <a:gd name="connsiteX17" fmla="*/ 23010 w 39494"/>
                  <a:gd name="connsiteY17" fmla="*/ 24899 h 32454"/>
                  <a:gd name="connsiteX18" fmla="*/ 23010 w 39494"/>
                  <a:gd name="connsiteY18" fmla="*/ 24899 h 32454"/>
                  <a:gd name="connsiteX19" fmla="*/ 12192 w 39494"/>
                  <a:gd name="connsiteY19" fmla="*/ 29879 h 32454"/>
                  <a:gd name="connsiteX20" fmla="*/ 12192 w 39494"/>
                  <a:gd name="connsiteY20" fmla="*/ 29879 h 32454"/>
                  <a:gd name="connsiteX21" fmla="*/ 10990 w 39494"/>
                  <a:gd name="connsiteY21" fmla="*/ 27818 h 32454"/>
                  <a:gd name="connsiteX22" fmla="*/ 12020 w 39494"/>
                  <a:gd name="connsiteY22" fmla="*/ 30050 h 32454"/>
                  <a:gd name="connsiteX23" fmla="*/ 4293 w 39494"/>
                  <a:gd name="connsiteY23" fmla="*/ 32454 h 32454"/>
                  <a:gd name="connsiteX24" fmla="*/ 4293 w 39494"/>
                  <a:gd name="connsiteY24" fmla="*/ 32454 h 32454"/>
                  <a:gd name="connsiteX25" fmla="*/ 0 w 39494"/>
                  <a:gd name="connsiteY25" fmla="*/ 28333 h 32454"/>
                  <a:gd name="connsiteX26" fmla="*/ 0 w 39494"/>
                  <a:gd name="connsiteY26" fmla="*/ 28333 h 32454"/>
                  <a:gd name="connsiteX27" fmla="*/ 22323 w 39494"/>
                  <a:gd name="connsiteY27" fmla="*/ 10818 h 32454"/>
                  <a:gd name="connsiteX28" fmla="*/ 14252 w 39494"/>
                  <a:gd name="connsiteY28" fmla="*/ 19060 h 32454"/>
                  <a:gd name="connsiteX29" fmla="*/ 14252 w 39494"/>
                  <a:gd name="connsiteY29" fmla="*/ 19060 h 32454"/>
                  <a:gd name="connsiteX30" fmla="*/ 5667 w 39494"/>
                  <a:gd name="connsiteY30" fmla="*/ 26444 h 32454"/>
                  <a:gd name="connsiteX31" fmla="*/ 5667 w 39494"/>
                  <a:gd name="connsiteY31" fmla="*/ 26444 h 32454"/>
                  <a:gd name="connsiteX32" fmla="*/ 5151 w 39494"/>
                  <a:gd name="connsiteY32" fmla="*/ 27475 h 32454"/>
                  <a:gd name="connsiteX33" fmla="*/ 5151 w 39494"/>
                  <a:gd name="connsiteY33" fmla="*/ 27475 h 32454"/>
                  <a:gd name="connsiteX34" fmla="*/ 9959 w 39494"/>
                  <a:gd name="connsiteY34" fmla="*/ 25586 h 32454"/>
                  <a:gd name="connsiteX35" fmla="*/ 9959 w 39494"/>
                  <a:gd name="connsiteY35" fmla="*/ 25586 h 32454"/>
                  <a:gd name="connsiteX36" fmla="*/ 21808 w 39494"/>
                  <a:gd name="connsiteY36" fmla="*/ 20262 h 32454"/>
                  <a:gd name="connsiteX37" fmla="*/ 21808 w 39494"/>
                  <a:gd name="connsiteY37" fmla="*/ 20262 h 32454"/>
                  <a:gd name="connsiteX38" fmla="*/ 26959 w 39494"/>
                  <a:gd name="connsiteY38" fmla="*/ 13222 h 32454"/>
                  <a:gd name="connsiteX39" fmla="*/ 26959 w 39494"/>
                  <a:gd name="connsiteY39" fmla="*/ 13222 h 32454"/>
                  <a:gd name="connsiteX40" fmla="*/ 32798 w 39494"/>
                  <a:gd name="connsiteY40" fmla="*/ 6182 h 32454"/>
                  <a:gd name="connsiteX41" fmla="*/ 32798 w 39494"/>
                  <a:gd name="connsiteY41" fmla="*/ 6182 h 32454"/>
                  <a:gd name="connsiteX42" fmla="*/ 33313 w 39494"/>
                  <a:gd name="connsiteY42" fmla="*/ 4636 h 32454"/>
                  <a:gd name="connsiteX43" fmla="*/ 33313 w 39494"/>
                  <a:gd name="connsiteY43" fmla="*/ 4636 h 32454"/>
                  <a:gd name="connsiteX44" fmla="*/ 22323 w 39494"/>
                  <a:gd name="connsiteY44" fmla="*/ 10818 h 32454"/>
                  <a:gd name="connsiteX45" fmla="*/ 22323 w 39494"/>
                  <a:gd name="connsiteY45" fmla="*/ 10818 h 3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9494" h="32454">
                    <a:moveTo>
                      <a:pt x="0" y="28333"/>
                    </a:moveTo>
                    <a:cubicBezTo>
                      <a:pt x="0" y="26959"/>
                      <a:pt x="515" y="25586"/>
                      <a:pt x="1717" y="23525"/>
                    </a:cubicBezTo>
                    <a:lnTo>
                      <a:pt x="1717" y="23525"/>
                    </a:lnTo>
                    <a:cubicBezTo>
                      <a:pt x="6182" y="19232"/>
                      <a:pt x="8414" y="19232"/>
                      <a:pt x="10303" y="16313"/>
                    </a:cubicBezTo>
                    <a:lnTo>
                      <a:pt x="10303" y="16313"/>
                    </a:lnTo>
                    <a:cubicBezTo>
                      <a:pt x="12535" y="12879"/>
                      <a:pt x="13394" y="10475"/>
                      <a:pt x="19576" y="6869"/>
                    </a:cubicBezTo>
                    <a:lnTo>
                      <a:pt x="19576" y="6869"/>
                    </a:lnTo>
                    <a:cubicBezTo>
                      <a:pt x="26101" y="1717"/>
                      <a:pt x="30222" y="0"/>
                      <a:pt x="33656" y="0"/>
                    </a:cubicBezTo>
                    <a:lnTo>
                      <a:pt x="33656" y="0"/>
                    </a:lnTo>
                    <a:cubicBezTo>
                      <a:pt x="35717" y="0"/>
                      <a:pt x="37434" y="1545"/>
                      <a:pt x="37949" y="3263"/>
                    </a:cubicBezTo>
                    <a:lnTo>
                      <a:pt x="37949" y="3263"/>
                    </a:lnTo>
                    <a:lnTo>
                      <a:pt x="39495" y="4808"/>
                    </a:lnTo>
                    <a:lnTo>
                      <a:pt x="38121" y="4808"/>
                    </a:lnTo>
                    <a:cubicBezTo>
                      <a:pt x="38121" y="6010"/>
                      <a:pt x="37606" y="7384"/>
                      <a:pt x="36575" y="9101"/>
                    </a:cubicBezTo>
                    <a:lnTo>
                      <a:pt x="36575" y="9101"/>
                    </a:lnTo>
                    <a:cubicBezTo>
                      <a:pt x="34343" y="11333"/>
                      <a:pt x="33141" y="13909"/>
                      <a:pt x="30909" y="15798"/>
                    </a:cubicBezTo>
                    <a:lnTo>
                      <a:pt x="30909" y="15798"/>
                    </a:lnTo>
                    <a:cubicBezTo>
                      <a:pt x="30050" y="18889"/>
                      <a:pt x="29020" y="23697"/>
                      <a:pt x="23010" y="24899"/>
                    </a:cubicBezTo>
                    <a:lnTo>
                      <a:pt x="23010" y="24899"/>
                    </a:lnTo>
                    <a:cubicBezTo>
                      <a:pt x="19060" y="26273"/>
                      <a:pt x="18374" y="26101"/>
                      <a:pt x="12192" y="29879"/>
                    </a:cubicBezTo>
                    <a:lnTo>
                      <a:pt x="12192" y="29879"/>
                    </a:lnTo>
                    <a:lnTo>
                      <a:pt x="10990" y="27818"/>
                    </a:lnTo>
                    <a:lnTo>
                      <a:pt x="12020" y="30050"/>
                    </a:lnTo>
                    <a:cubicBezTo>
                      <a:pt x="8929" y="31596"/>
                      <a:pt x="6525" y="32454"/>
                      <a:pt x="4293" y="32454"/>
                    </a:cubicBezTo>
                    <a:lnTo>
                      <a:pt x="4293" y="32454"/>
                    </a:lnTo>
                    <a:cubicBezTo>
                      <a:pt x="2404" y="32454"/>
                      <a:pt x="0" y="30565"/>
                      <a:pt x="0" y="28333"/>
                    </a:cubicBezTo>
                    <a:lnTo>
                      <a:pt x="0" y="28333"/>
                    </a:lnTo>
                    <a:close/>
                    <a:moveTo>
                      <a:pt x="22323" y="10818"/>
                    </a:moveTo>
                    <a:cubicBezTo>
                      <a:pt x="16141" y="14596"/>
                      <a:pt x="17172" y="14768"/>
                      <a:pt x="14252" y="19060"/>
                    </a:cubicBezTo>
                    <a:lnTo>
                      <a:pt x="14252" y="19060"/>
                    </a:lnTo>
                    <a:cubicBezTo>
                      <a:pt x="10990" y="23697"/>
                      <a:pt x="8242" y="23697"/>
                      <a:pt x="5667" y="26444"/>
                    </a:cubicBezTo>
                    <a:lnTo>
                      <a:pt x="5667" y="26444"/>
                    </a:lnTo>
                    <a:cubicBezTo>
                      <a:pt x="5495" y="26788"/>
                      <a:pt x="5323" y="27303"/>
                      <a:pt x="5151" y="27475"/>
                    </a:cubicBezTo>
                    <a:lnTo>
                      <a:pt x="5151" y="27475"/>
                    </a:lnTo>
                    <a:cubicBezTo>
                      <a:pt x="6182" y="27303"/>
                      <a:pt x="7899" y="26788"/>
                      <a:pt x="9959" y="25586"/>
                    </a:cubicBezTo>
                    <a:lnTo>
                      <a:pt x="9959" y="25586"/>
                    </a:lnTo>
                    <a:cubicBezTo>
                      <a:pt x="16141" y="21808"/>
                      <a:pt x="18030" y="21636"/>
                      <a:pt x="21808" y="20262"/>
                    </a:cubicBezTo>
                    <a:lnTo>
                      <a:pt x="21808" y="20262"/>
                    </a:lnTo>
                    <a:cubicBezTo>
                      <a:pt x="25757" y="19060"/>
                      <a:pt x="24727" y="18717"/>
                      <a:pt x="26959" y="13222"/>
                    </a:cubicBezTo>
                    <a:lnTo>
                      <a:pt x="26959" y="13222"/>
                    </a:lnTo>
                    <a:cubicBezTo>
                      <a:pt x="29192" y="10990"/>
                      <a:pt x="30394" y="8414"/>
                      <a:pt x="32798" y="6182"/>
                    </a:cubicBezTo>
                    <a:lnTo>
                      <a:pt x="32798" y="6182"/>
                    </a:lnTo>
                    <a:cubicBezTo>
                      <a:pt x="33141" y="5495"/>
                      <a:pt x="33313" y="4980"/>
                      <a:pt x="33313" y="4636"/>
                    </a:cubicBezTo>
                    <a:lnTo>
                      <a:pt x="33313" y="4636"/>
                    </a:lnTo>
                    <a:cubicBezTo>
                      <a:pt x="31424" y="4980"/>
                      <a:pt x="28161" y="6010"/>
                      <a:pt x="22323" y="10818"/>
                    </a:cubicBezTo>
                    <a:lnTo>
                      <a:pt x="22323" y="108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6" name="图形 7">
              <a:extLst>
                <a:ext uri="{FF2B5EF4-FFF2-40B4-BE49-F238E27FC236}">
                  <a16:creationId xmlns:a16="http://schemas.microsoft.com/office/drawing/2014/main" xmlns="" id="{27354FFE-10DD-446E-BA00-B8C0149EF5A2}"/>
                </a:ext>
              </a:extLst>
            </p:cNvPr>
            <p:cNvGrpSpPr/>
            <p:nvPr/>
          </p:nvGrpSpPr>
          <p:grpSpPr>
            <a:xfrm>
              <a:off x="2258853" y="1711547"/>
              <a:ext cx="36403" cy="26615"/>
              <a:chOff x="2258853" y="1711547"/>
              <a:chExt cx="36403" cy="26615"/>
            </a:xfrm>
            <a:solidFill>
              <a:srgbClr val="B4B4B4"/>
            </a:solidFill>
          </p:grpSpPr>
          <p:sp>
            <p:nvSpPr>
              <p:cNvPr id="3511" name="任意多边形: 形状 3510">
                <a:extLst>
                  <a:ext uri="{FF2B5EF4-FFF2-40B4-BE49-F238E27FC236}">
                    <a16:creationId xmlns:a16="http://schemas.microsoft.com/office/drawing/2014/main" xmlns="" id="{957E1052-3C61-4AA0-886F-81358F5D5538}"/>
                  </a:ext>
                </a:extLst>
              </p:cNvPr>
              <p:cNvSpPr/>
              <p:nvPr/>
            </p:nvSpPr>
            <p:spPr>
              <a:xfrm>
                <a:off x="2261445" y="1713975"/>
                <a:ext cx="31493" cy="21819"/>
              </a:xfrm>
              <a:custGeom>
                <a:avLst/>
                <a:gdLst>
                  <a:gd name="connsiteX0" fmla="*/ 18529 w 31493"/>
                  <a:gd name="connsiteY0" fmla="*/ 11824 h 21819"/>
                  <a:gd name="connsiteX1" fmla="*/ 5994 w 31493"/>
                  <a:gd name="connsiteY1" fmla="*/ 20753 h 21819"/>
                  <a:gd name="connsiteX2" fmla="*/ 1014 w 31493"/>
                  <a:gd name="connsiteY2" fmla="*/ 18177 h 21819"/>
                  <a:gd name="connsiteX3" fmla="*/ 17327 w 31493"/>
                  <a:gd name="connsiteY3" fmla="*/ 6672 h 21819"/>
                  <a:gd name="connsiteX4" fmla="*/ 28660 w 31493"/>
                  <a:gd name="connsiteY4" fmla="*/ 319 h 21819"/>
                  <a:gd name="connsiteX5" fmla="*/ 28660 w 31493"/>
                  <a:gd name="connsiteY5" fmla="*/ 4096 h 21819"/>
                  <a:gd name="connsiteX6" fmla="*/ 18529 w 31493"/>
                  <a:gd name="connsiteY6" fmla="*/ 11824 h 21819"/>
                  <a:gd name="connsiteX7" fmla="*/ 18529 w 31493"/>
                  <a:gd name="connsiteY7" fmla="*/ 11824 h 2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493" h="21819">
                    <a:moveTo>
                      <a:pt x="18529" y="11824"/>
                    </a:moveTo>
                    <a:cubicBezTo>
                      <a:pt x="18529" y="11824"/>
                      <a:pt x="9771" y="16975"/>
                      <a:pt x="5994" y="20753"/>
                    </a:cubicBezTo>
                    <a:cubicBezTo>
                      <a:pt x="1014" y="23329"/>
                      <a:pt x="-1562" y="20753"/>
                      <a:pt x="1014" y="18177"/>
                    </a:cubicBezTo>
                    <a:cubicBezTo>
                      <a:pt x="4792" y="14399"/>
                      <a:pt x="11145" y="10622"/>
                      <a:pt x="17327" y="6672"/>
                    </a:cubicBezTo>
                    <a:cubicBezTo>
                      <a:pt x="23680" y="4096"/>
                      <a:pt x="26084" y="1521"/>
                      <a:pt x="28660" y="319"/>
                    </a:cubicBezTo>
                    <a:cubicBezTo>
                      <a:pt x="32438" y="-883"/>
                      <a:pt x="32438" y="1521"/>
                      <a:pt x="28660" y="4096"/>
                    </a:cubicBezTo>
                    <a:cubicBezTo>
                      <a:pt x="26084" y="6672"/>
                      <a:pt x="19731" y="11824"/>
                      <a:pt x="18529" y="11824"/>
                    </a:cubicBezTo>
                    <a:lnTo>
                      <a:pt x="18529" y="118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2" name="任意多边形: 形状 3511">
                <a:extLst>
                  <a:ext uri="{FF2B5EF4-FFF2-40B4-BE49-F238E27FC236}">
                    <a16:creationId xmlns:a16="http://schemas.microsoft.com/office/drawing/2014/main" xmlns="" id="{A452FAA1-0DA6-40AA-B1BE-C40B3491BCDE}"/>
                  </a:ext>
                </a:extLst>
              </p:cNvPr>
              <p:cNvSpPr/>
              <p:nvPr/>
            </p:nvSpPr>
            <p:spPr>
              <a:xfrm>
                <a:off x="2258853" y="1711547"/>
                <a:ext cx="36403" cy="26615"/>
              </a:xfrm>
              <a:custGeom>
                <a:avLst/>
                <a:gdLst>
                  <a:gd name="connsiteX0" fmla="*/ 0 w 36403"/>
                  <a:gd name="connsiteY0" fmla="*/ 22495 h 26615"/>
                  <a:gd name="connsiteX1" fmla="*/ 1717 w 36403"/>
                  <a:gd name="connsiteY1" fmla="*/ 18889 h 26615"/>
                  <a:gd name="connsiteX2" fmla="*/ 1717 w 36403"/>
                  <a:gd name="connsiteY2" fmla="*/ 18889 h 26615"/>
                  <a:gd name="connsiteX3" fmla="*/ 18889 w 36403"/>
                  <a:gd name="connsiteY3" fmla="*/ 6869 h 26615"/>
                  <a:gd name="connsiteX4" fmla="*/ 18889 w 36403"/>
                  <a:gd name="connsiteY4" fmla="*/ 6869 h 26615"/>
                  <a:gd name="connsiteX5" fmla="*/ 30222 w 36403"/>
                  <a:gd name="connsiteY5" fmla="*/ 515 h 26615"/>
                  <a:gd name="connsiteX6" fmla="*/ 30222 w 36403"/>
                  <a:gd name="connsiteY6" fmla="*/ 515 h 26615"/>
                  <a:gd name="connsiteX7" fmla="*/ 32798 w 36403"/>
                  <a:gd name="connsiteY7" fmla="*/ 0 h 26615"/>
                  <a:gd name="connsiteX8" fmla="*/ 32798 w 36403"/>
                  <a:gd name="connsiteY8" fmla="*/ 0 h 26615"/>
                  <a:gd name="connsiteX9" fmla="*/ 36404 w 36403"/>
                  <a:gd name="connsiteY9" fmla="*/ 3263 h 26615"/>
                  <a:gd name="connsiteX10" fmla="*/ 36404 w 36403"/>
                  <a:gd name="connsiteY10" fmla="*/ 3263 h 26615"/>
                  <a:gd name="connsiteX11" fmla="*/ 32969 w 36403"/>
                  <a:gd name="connsiteY11" fmla="*/ 8242 h 26615"/>
                  <a:gd name="connsiteX12" fmla="*/ 32969 w 36403"/>
                  <a:gd name="connsiteY12" fmla="*/ 8242 h 26615"/>
                  <a:gd name="connsiteX13" fmla="*/ 22323 w 36403"/>
                  <a:gd name="connsiteY13" fmla="*/ 16313 h 26615"/>
                  <a:gd name="connsiteX14" fmla="*/ 22323 w 36403"/>
                  <a:gd name="connsiteY14" fmla="*/ 16313 h 26615"/>
                  <a:gd name="connsiteX15" fmla="*/ 9788 w 36403"/>
                  <a:gd name="connsiteY15" fmla="*/ 25242 h 26615"/>
                  <a:gd name="connsiteX16" fmla="*/ 9788 w 36403"/>
                  <a:gd name="connsiteY16" fmla="*/ 25242 h 26615"/>
                  <a:gd name="connsiteX17" fmla="*/ 4980 w 36403"/>
                  <a:gd name="connsiteY17" fmla="*/ 26616 h 26615"/>
                  <a:gd name="connsiteX18" fmla="*/ 4980 w 36403"/>
                  <a:gd name="connsiteY18" fmla="*/ 26616 h 26615"/>
                  <a:gd name="connsiteX19" fmla="*/ 0 w 36403"/>
                  <a:gd name="connsiteY19" fmla="*/ 22495 h 26615"/>
                  <a:gd name="connsiteX20" fmla="*/ 0 w 36403"/>
                  <a:gd name="connsiteY20" fmla="*/ 22495 h 26615"/>
                  <a:gd name="connsiteX21" fmla="*/ 21121 w 36403"/>
                  <a:gd name="connsiteY21" fmla="*/ 11333 h 26615"/>
                  <a:gd name="connsiteX22" fmla="*/ 6010 w 36403"/>
                  <a:gd name="connsiteY22" fmla="*/ 21808 h 26615"/>
                  <a:gd name="connsiteX23" fmla="*/ 6010 w 36403"/>
                  <a:gd name="connsiteY23" fmla="*/ 21808 h 26615"/>
                  <a:gd name="connsiteX24" fmla="*/ 6869 w 36403"/>
                  <a:gd name="connsiteY24" fmla="*/ 21636 h 26615"/>
                  <a:gd name="connsiteX25" fmla="*/ 6869 w 36403"/>
                  <a:gd name="connsiteY25" fmla="*/ 21636 h 26615"/>
                  <a:gd name="connsiteX26" fmla="*/ 19919 w 36403"/>
                  <a:gd name="connsiteY26" fmla="*/ 12364 h 26615"/>
                  <a:gd name="connsiteX27" fmla="*/ 19919 w 36403"/>
                  <a:gd name="connsiteY27" fmla="*/ 12364 h 26615"/>
                  <a:gd name="connsiteX28" fmla="*/ 20434 w 36403"/>
                  <a:gd name="connsiteY28" fmla="*/ 12020 h 26615"/>
                  <a:gd name="connsiteX29" fmla="*/ 20778 w 36403"/>
                  <a:gd name="connsiteY29" fmla="*/ 12020 h 26615"/>
                  <a:gd name="connsiteX30" fmla="*/ 21464 w 36403"/>
                  <a:gd name="connsiteY30" fmla="*/ 11505 h 26615"/>
                  <a:gd name="connsiteX31" fmla="*/ 21464 w 36403"/>
                  <a:gd name="connsiteY31" fmla="*/ 11505 h 26615"/>
                  <a:gd name="connsiteX32" fmla="*/ 22667 w 36403"/>
                  <a:gd name="connsiteY32" fmla="*/ 10818 h 26615"/>
                  <a:gd name="connsiteX33" fmla="*/ 22667 w 36403"/>
                  <a:gd name="connsiteY33" fmla="*/ 10818 h 26615"/>
                  <a:gd name="connsiteX34" fmla="*/ 21121 w 36403"/>
                  <a:gd name="connsiteY34" fmla="*/ 11333 h 26615"/>
                  <a:gd name="connsiteX35" fmla="*/ 21121 w 36403"/>
                  <a:gd name="connsiteY35" fmla="*/ 11333 h 26615"/>
                  <a:gd name="connsiteX36" fmla="*/ 21121 w 36403"/>
                  <a:gd name="connsiteY36" fmla="*/ 16656 h 26615"/>
                  <a:gd name="connsiteX37" fmla="*/ 21121 w 36403"/>
                  <a:gd name="connsiteY37" fmla="*/ 14252 h 26615"/>
                  <a:gd name="connsiteX38" fmla="*/ 21121 w 36403"/>
                  <a:gd name="connsiteY38" fmla="*/ 16656 h 26615"/>
                  <a:gd name="connsiteX39" fmla="*/ 21121 w 36403"/>
                  <a:gd name="connsiteY39" fmla="*/ 16656 h 26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6403" h="26615">
                    <a:moveTo>
                      <a:pt x="0" y="22495"/>
                    </a:moveTo>
                    <a:cubicBezTo>
                      <a:pt x="0" y="20949"/>
                      <a:pt x="687" y="19747"/>
                      <a:pt x="1717" y="18889"/>
                    </a:cubicBezTo>
                    <a:lnTo>
                      <a:pt x="1717" y="18889"/>
                    </a:lnTo>
                    <a:cubicBezTo>
                      <a:pt x="5838" y="14768"/>
                      <a:pt x="12192" y="10818"/>
                      <a:pt x="18889" y="6869"/>
                    </a:cubicBezTo>
                    <a:lnTo>
                      <a:pt x="18889" y="6869"/>
                    </a:lnTo>
                    <a:cubicBezTo>
                      <a:pt x="24899" y="4465"/>
                      <a:pt x="26959" y="2232"/>
                      <a:pt x="30222" y="515"/>
                    </a:cubicBezTo>
                    <a:lnTo>
                      <a:pt x="30222" y="515"/>
                    </a:lnTo>
                    <a:cubicBezTo>
                      <a:pt x="31081" y="172"/>
                      <a:pt x="31939" y="0"/>
                      <a:pt x="32798" y="0"/>
                    </a:cubicBezTo>
                    <a:lnTo>
                      <a:pt x="32798" y="0"/>
                    </a:lnTo>
                    <a:cubicBezTo>
                      <a:pt x="34000" y="0"/>
                      <a:pt x="36404" y="1202"/>
                      <a:pt x="36404" y="3263"/>
                    </a:cubicBezTo>
                    <a:lnTo>
                      <a:pt x="36404" y="3263"/>
                    </a:lnTo>
                    <a:cubicBezTo>
                      <a:pt x="36232" y="5838"/>
                      <a:pt x="34687" y="7040"/>
                      <a:pt x="32969" y="8242"/>
                    </a:cubicBezTo>
                    <a:lnTo>
                      <a:pt x="32969" y="8242"/>
                    </a:lnTo>
                    <a:cubicBezTo>
                      <a:pt x="30050" y="10818"/>
                      <a:pt x="25929" y="14939"/>
                      <a:pt x="22323" y="16313"/>
                    </a:cubicBezTo>
                    <a:lnTo>
                      <a:pt x="22323" y="16313"/>
                    </a:lnTo>
                    <a:cubicBezTo>
                      <a:pt x="21636" y="16828"/>
                      <a:pt x="13394" y="21636"/>
                      <a:pt x="9788" y="25242"/>
                    </a:cubicBezTo>
                    <a:lnTo>
                      <a:pt x="9788" y="25242"/>
                    </a:lnTo>
                    <a:cubicBezTo>
                      <a:pt x="8071" y="26101"/>
                      <a:pt x="6353" y="26616"/>
                      <a:pt x="4980" y="26616"/>
                    </a:cubicBezTo>
                    <a:lnTo>
                      <a:pt x="4980" y="26616"/>
                    </a:lnTo>
                    <a:cubicBezTo>
                      <a:pt x="2747" y="26616"/>
                      <a:pt x="0" y="25242"/>
                      <a:pt x="0" y="22495"/>
                    </a:cubicBezTo>
                    <a:lnTo>
                      <a:pt x="0" y="22495"/>
                    </a:lnTo>
                    <a:close/>
                    <a:moveTo>
                      <a:pt x="21121" y="11333"/>
                    </a:moveTo>
                    <a:cubicBezTo>
                      <a:pt x="15283" y="14939"/>
                      <a:pt x="9444" y="18374"/>
                      <a:pt x="6010" y="21808"/>
                    </a:cubicBezTo>
                    <a:lnTo>
                      <a:pt x="6010" y="21808"/>
                    </a:lnTo>
                    <a:cubicBezTo>
                      <a:pt x="6353" y="21808"/>
                      <a:pt x="6697" y="21636"/>
                      <a:pt x="6869" y="21636"/>
                    </a:cubicBezTo>
                    <a:lnTo>
                      <a:pt x="6869" y="21636"/>
                    </a:lnTo>
                    <a:cubicBezTo>
                      <a:pt x="11161" y="17343"/>
                      <a:pt x="19919" y="12364"/>
                      <a:pt x="19919" y="12364"/>
                    </a:cubicBezTo>
                    <a:lnTo>
                      <a:pt x="19919" y="12364"/>
                    </a:lnTo>
                    <a:lnTo>
                      <a:pt x="20434" y="12020"/>
                    </a:lnTo>
                    <a:lnTo>
                      <a:pt x="20778" y="12020"/>
                    </a:lnTo>
                    <a:cubicBezTo>
                      <a:pt x="20949" y="11848"/>
                      <a:pt x="21121" y="11848"/>
                      <a:pt x="21464" y="11505"/>
                    </a:cubicBezTo>
                    <a:lnTo>
                      <a:pt x="21464" y="11505"/>
                    </a:lnTo>
                    <a:cubicBezTo>
                      <a:pt x="21808" y="11333"/>
                      <a:pt x="22151" y="10990"/>
                      <a:pt x="22667" y="10818"/>
                    </a:cubicBezTo>
                    <a:lnTo>
                      <a:pt x="22667" y="10818"/>
                    </a:lnTo>
                    <a:cubicBezTo>
                      <a:pt x="22151" y="10818"/>
                      <a:pt x="21636" y="10990"/>
                      <a:pt x="21121" y="11333"/>
                    </a:cubicBezTo>
                    <a:lnTo>
                      <a:pt x="21121" y="11333"/>
                    </a:lnTo>
                    <a:close/>
                    <a:moveTo>
                      <a:pt x="21121" y="16656"/>
                    </a:moveTo>
                    <a:lnTo>
                      <a:pt x="21121" y="14252"/>
                    </a:lnTo>
                    <a:lnTo>
                      <a:pt x="21121" y="16656"/>
                    </a:lnTo>
                    <a:lnTo>
                      <a:pt x="21121" y="166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7" name="图形 7">
              <a:extLst>
                <a:ext uri="{FF2B5EF4-FFF2-40B4-BE49-F238E27FC236}">
                  <a16:creationId xmlns:a16="http://schemas.microsoft.com/office/drawing/2014/main" xmlns="" id="{E18E609D-DC29-40E1-ADF8-1226BA835404}"/>
                </a:ext>
              </a:extLst>
            </p:cNvPr>
            <p:cNvGrpSpPr/>
            <p:nvPr/>
          </p:nvGrpSpPr>
          <p:grpSpPr>
            <a:xfrm>
              <a:off x="2398286" y="1693001"/>
              <a:ext cx="31424" cy="18558"/>
              <a:chOff x="2398286" y="1693001"/>
              <a:chExt cx="31424" cy="18558"/>
            </a:xfrm>
            <a:solidFill>
              <a:srgbClr val="B4B4B4"/>
            </a:solidFill>
          </p:grpSpPr>
          <p:sp>
            <p:nvSpPr>
              <p:cNvPr id="3509" name="任意多边形: 形状 3508">
                <a:extLst>
                  <a:ext uri="{FF2B5EF4-FFF2-40B4-BE49-F238E27FC236}">
                    <a16:creationId xmlns:a16="http://schemas.microsoft.com/office/drawing/2014/main" xmlns="" id="{E07EB9B4-D3F3-4300-852C-1D6D167FF952}"/>
                  </a:ext>
                </a:extLst>
              </p:cNvPr>
              <p:cNvSpPr/>
              <p:nvPr/>
            </p:nvSpPr>
            <p:spPr>
              <a:xfrm>
                <a:off x="2400679" y="1695439"/>
                <a:ext cx="26714" cy="14015"/>
              </a:xfrm>
              <a:custGeom>
                <a:avLst/>
                <a:gdLst>
                  <a:gd name="connsiteX0" fmla="*/ 10143 w 26714"/>
                  <a:gd name="connsiteY0" fmla="*/ 12330 h 14015"/>
                  <a:gd name="connsiteX1" fmla="*/ 25254 w 26714"/>
                  <a:gd name="connsiteY1" fmla="*/ 7179 h 14015"/>
                  <a:gd name="connsiteX2" fmla="*/ 25254 w 26714"/>
                  <a:gd name="connsiteY2" fmla="*/ 825 h 14015"/>
                  <a:gd name="connsiteX3" fmla="*/ 15123 w 26714"/>
                  <a:gd name="connsiteY3" fmla="*/ 825 h 14015"/>
                  <a:gd name="connsiteX4" fmla="*/ 6365 w 26714"/>
                  <a:gd name="connsiteY4" fmla="*/ 2199 h 14015"/>
                  <a:gd name="connsiteX5" fmla="*/ 1386 w 26714"/>
                  <a:gd name="connsiteY5" fmla="*/ 11128 h 14015"/>
                  <a:gd name="connsiteX6" fmla="*/ 2588 w 26714"/>
                  <a:gd name="connsiteY6" fmla="*/ 13704 h 14015"/>
                  <a:gd name="connsiteX7" fmla="*/ 10143 w 26714"/>
                  <a:gd name="connsiteY7" fmla="*/ 12330 h 14015"/>
                  <a:gd name="connsiteX8" fmla="*/ 10143 w 26714"/>
                  <a:gd name="connsiteY8" fmla="*/ 12330 h 1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14" h="14015">
                    <a:moveTo>
                      <a:pt x="10143" y="12330"/>
                    </a:moveTo>
                    <a:cubicBezTo>
                      <a:pt x="10143" y="12330"/>
                      <a:pt x="22678" y="9755"/>
                      <a:pt x="25254" y="7179"/>
                    </a:cubicBezTo>
                    <a:cubicBezTo>
                      <a:pt x="26456" y="4603"/>
                      <a:pt x="27830" y="825"/>
                      <a:pt x="25254" y="825"/>
                    </a:cubicBezTo>
                    <a:cubicBezTo>
                      <a:pt x="21476" y="-377"/>
                      <a:pt x="21476" y="825"/>
                      <a:pt x="15123" y="825"/>
                    </a:cubicBezTo>
                    <a:cubicBezTo>
                      <a:pt x="8769" y="825"/>
                      <a:pt x="6365" y="-1750"/>
                      <a:pt x="6365" y="2199"/>
                    </a:cubicBezTo>
                    <a:cubicBezTo>
                      <a:pt x="5163" y="5977"/>
                      <a:pt x="5163" y="8553"/>
                      <a:pt x="1386" y="11128"/>
                    </a:cubicBezTo>
                    <a:cubicBezTo>
                      <a:pt x="-1190" y="12330"/>
                      <a:pt x="184" y="14906"/>
                      <a:pt x="2588" y="13704"/>
                    </a:cubicBezTo>
                    <a:cubicBezTo>
                      <a:pt x="5163" y="13532"/>
                      <a:pt x="10143" y="12330"/>
                      <a:pt x="10143" y="12330"/>
                    </a:cubicBezTo>
                    <a:lnTo>
                      <a:pt x="10143" y="123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0" name="任意多边形: 形状 3509">
                <a:extLst>
                  <a:ext uri="{FF2B5EF4-FFF2-40B4-BE49-F238E27FC236}">
                    <a16:creationId xmlns:a16="http://schemas.microsoft.com/office/drawing/2014/main" xmlns="" id="{9916A4B2-D706-4C2F-B2C0-F1BC360CF587}"/>
                  </a:ext>
                </a:extLst>
              </p:cNvPr>
              <p:cNvSpPr/>
              <p:nvPr/>
            </p:nvSpPr>
            <p:spPr>
              <a:xfrm>
                <a:off x="2398286" y="1693001"/>
                <a:ext cx="31424" cy="18558"/>
              </a:xfrm>
              <a:custGeom>
                <a:avLst/>
                <a:gdLst>
                  <a:gd name="connsiteX0" fmla="*/ 0 w 31424"/>
                  <a:gd name="connsiteY0" fmla="*/ 15283 h 18558"/>
                  <a:gd name="connsiteX1" fmla="*/ 2404 w 31424"/>
                  <a:gd name="connsiteY1" fmla="*/ 11505 h 18558"/>
                  <a:gd name="connsiteX2" fmla="*/ 2404 w 31424"/>
                  <a:gd name="connsiteY2" fmla="*/ 11505 h 18558"/>
                  <a:gd name="connsiteX3" fmla="*/ 6354 w 31424"/>
                  <a:gd name="connsiteY3" fmla="*/ 4293 h 18558"/>
                  <a:gd name="connsiteX4" fmla="*/ 6354 w 31424"/>
                  <a:gd name="connsiteY4" fmla="*/ 4293 h 18558"/>
                  <a:gd name="connsiteX5" fmla="*/ 7212 w 31424"/>
                  <a:gd name="connsiteY5" fmla="*/ 1374 h 18558"/>
                  <a:gd name="connsiteX6" fmla="*/ 7212 w 31424"/>
                  <a:gd name="connsiteY6" fmla="*/ 1374 h 18558"/>
                  <a:gd name="connsiteX7" fmla="*/ 10303 w 31424"/>
                  <a:gd name="connsiteY7" fmla="*/ 0 h 18558"/>
                  <a:gd name="connsiteX8" fmla="*/ 10303 w 31424"/>
                  <a:gd name="connsiteY8" fmla="*/ 0 h 18558"/>
                  <a:gd name="connsiteX9" fmla="*/ 17515 w 31424"/>
                  <a:gd name="connsiteY9" fmla="*/ 859 h 18558"/>
                  <a:gd name="connsiteX10" fmla="*/ 17515 w 31424"/>
                  <a:gd name="connsiteY10" fmla="*/ 859 h 18558"/>
                  <a:gd name="connsiteX11" fmla="*/ 17515 w 31424"/>
                  <a:gd name="connsiteY11" fmla="*/ 859 h 18558"/>
                  <a:gd name="connsiteX12" fmla="*/ 17515 w 31424"/>
                  <a:gd name="connsiteY12" fmla="*/ 859 h 18558"/>
                  <a:gd name="connsiteX13" fmla="*/ 24727 w 31424"/>
                  <a:gd name="connsiteY13" fmla="*/ 343 h 18558"/>
                  <a:gd name="connsiteX14" fmla="*/ 24727 w 31424"/>
                  <a:gd name="connsiteY14" fmla="*/ 343 h 18558"/>
                  <a:gd name="connsiteX15" fmla="*/ 27990 w 31424"/>
                  <a:gd name="connsiteY15" fmla="*/ 859 h 18558"/>
                  <a:gd name="connsiteX16" fmla="*/ 27990 w 31424"/>
                  <a:gd name="connsiteY16" fmla="*/ 859 h 18558"/>
                  <a:gd name="connsiteX17" fmla="*/ 31424 w 31424"/>
                  <a:gd name="connsiteY17" fmla="*/ 4980 h 18558"/>
                  <a:gd name="connsiteX18" fmla="*/ 31424 w 31424"/>
                  <a:gd name="connsiteY18" fmla="*/ 4980 h 18558"/>
                  <a:gd name="connsiteX19" fmla="*/ 29363 w 31424"/>
                  <a:gd name="connsiteY19" fmla="*/ 11333 h 18558"/>
                  <a:gd name="connsiteX20" fmla="*/ 29363 w 31424"/>
                  <a:gd name="connsiteY20" fmla="*/ 11333 h 18558"/>
                  <a:gd name="connsiteX21" fmla="*/ 13222 w 31424"/>
                  <a:gd name="connsiteY21" fmla="*/ 17000 h 18558"/>
                  <a:gd name="connsiteX22" fmla="*/ 13222 w 31424"/>
                  <a:gd name="connsiteY22" fmla="*/ 17000 h 18558"/>
                  <a:gd name="connsiteX23" fmla="*/ 13222 w 31424"/>
                  <a:gd name="connsiteY23" fmla="*/ 17000 h 18558"/>
                  <a:gd name="connsiteX24" fmla="*/ 13050 w 31424"/>
                  <a:gd name="connsiteY24" fmla="*/ 17000 h 18558"/>
                  <a:gd name="connsiteX25" fmla="*/ 13050 w 31424"/>
                  <a:gd name="connsiteY25" fmla="*/ 17000 h 18558"/>
                  <a:gd name="connsiteX26" fmla="*/ 13050 w 31424"/>
                  <a:gd name="connsiteY26" fmla="*/ 17000 h 18558"/>
                  <a:gd name="connsiteX27" fmla="*/ 13050 w 31424"/>
                  <a:gd name="connsiteY27" fmla="*/ 17000 h 18558"/>
                  <a:gd name="connsiteX28" fmla="*/ 13050 w 31424"/>
                  <a:gd name="connsiteY28" fmla="*/ 17000 h 18558"/>
                  <a:gd name="connsiteX29" fmla="*/ 6010 w 31424"/>
                  <a:gd name="connsiteY29" fmla="*/ 18030 h 18558"/>
                  <a:gd name="connsiteX30" fmla="*/ 6010 w 31424"/>
                  <a:gd name="connsiteY30" fmla="*/ 18030 h 18558"/>
                  <a:gd name="connsiteX31" fmla="*/ 3778 w 31424"/>
                  <a:gd name="connsiteY31" fmla="*/ 18545 h 18558"/>
                  <a:gd name="connsiteX32" fmla="*/ 3778 w 31424"/>
                  <a:gd name="connsiteY32" fmla="*/ 18545 h 18558"/>
                  <a:gd name="connsiteX33" fmla="*/ 0 w 31424"/>
                  <a:gd name="connsiteY33" fmla="*/ 15283 h 18558"/>
                  <a:gd name="connsiteX34" fmla="*/ 0 w 31424"/>
                  <a:gd name="connsiteY34" fmla="*/ 15283 h 18558"/>
                  <a:gd name="connsiteX35" fmla="*/ 4808 w 31424"/>
                  <a:gd name="connsiteY35" fmla="*/ 15626 h 18558"/>
                  <a:gd name="connsiteX36" fmla="*/ 4808 w 31424"/>
                  <a:gd name="connsiteY36" fmla="*/ 15626 h 18558"/>
                  <a:gd name="connsiteX37" fmla="*/ 4808 w 31424"/>
                  <a:gd name="connsiteY37" fmla="*/ 15626 h 18558"/>
                  <a:gd name="connsiteX38" fmla="*/ 4808 w 31424"/>
                  <a:gd name="connsiteY38" fmla="*/ 15626 h 18558"/>
                  <a:gd name="connsiteX39" fmla="*/ 12707 w 31424"/>
                  <a:gd name="connsiteY39" fmla="*/ 14768 h 18558"/>
                  <a:gd name="connsiteX40" fmla="*/ 12192 w 31424"/>
                  <a:gd name="connsiteY40" fmla="*/ 12364 h 18558"/>
                  <a:gd name="connsiteX41" fmla="*/ 25586 w 31424"/>
                  <a:gd name="connsiteY41" fmla="*/ 8586 h 18558"/>
                  <a:gd name="connsiteX42" fmla="*/ 25586 w 31424"/>
                  <a:gd name="connsiteY42" fmla="*/ 8586 h 18558"/>
                  <a:gd name="connsiteX43" fmla="*/ 26616 w 31424"/>
                  <a:gd name="connsiteY43" fmla="*/ 5495 h 18558"/>
                  <a:gd name="connsiteX44" fmla="*/ 26616 w 31424"/>
                  <a:gd name="connsiteY44" fmla="*/ 5495 h 18558"/>
                  <a:gd name="connsiteX45" fmla="*/ 24727 w 31424"/>
                  <a:gd name="connsiteY45" fmla="*/ 5151 h 18558"/>
                  <a:gd name="connsiteX46" fmla="*/ 24727 w 31424"/>
                  <a:gd name="connsiteY46" fmla="*/ 5151 h 18558"/>
                  <a:gd name="connsiteX47" fmla="*/ 17515 w 31424"/>
                  <a:gd name="connsiteY47" fmla="*/ 5667 h 18558"/>
                  <a:gd name="connsiteX48" fmla="*/ 17515 w 31424"/>
                  <a:gd name="connsiteY48" fmla="*/ 5667 h 18558"/>
                  <a:gd name="connsiteX49" fmla="*/ 17515 w 31424"/>
                  <a:gd name="connsiteY49" fmla="*/ 5667 h 18558"/>
                  <a:gd name="connsiteX50" fmla="*/ 11162 w 31424"/>
                  <a:gd name="connsiteY50" fmla="*/ 4980 h 18558"/>
                  <a:gd name="connsiteX51" fmla="*/ 11162 w 31424"/>
                  <a:gd name="connsiteY51" fmla="*/ 4980 h 18558"/>
                  <a:gd name="connsiteX52" fmla="*/ 10990 w 31424"/>
                  <a:gd name="connsiteY52" fmla="*/ 5323 h 18558"/>
                  <a:gd name="connsiteX53" fmla="*/ 7556 w 31424"/>
                  <a:gd name="connsiteY53" fmla="*/ 13222 h 18558"/>
                  <a:gd name="connsiteX54" fmla="*/ 7556 w 31424"/>
                  <a:gd name="connsiteY54" fmla="*/ 13222 h 18558"/>
                  <a:gd name="connsiteX55" fmla="*/ 11848 w 31424"/>
                  <a:gd name="connsiteY55" fmla="*/ 12364 h 18558"/>
                  <a:gd name="connsiteX56" fmla="*/ 11848 w 31424"/>
                  <a:gd name="connsiteY56" fmla="*/ 12364 h 18558"/>
                  <a:gd name="connsiteX57" fmla="*/ 12707 w 31424"/>
                  <a:gd name="connsiteY57" fmla="*/ 14768 h 18558"/>
                  <a:gd name="connsiteX58" fmla="*/ 12707 w 31424"/>
                  <a:gd name="connsiteY58" fmla="*/ 14768 h 18558"/>
                  <a:gd name="connsiteX59" fmla="*/ 29363 w 31424"/>
                  <a:gd name="connsiteY59" fmla="*/ 4980 h 18558"/>
                  <a:gd name="connsiteX60" fmla="*/ 30050 w 31424"/>
                  <a:gd name="connsiteY60" fmla="*/ 2747 h 18558"/>
                  <a:gd name="connsiteX61" fmla="*/ 30050 w 31424"/>
                  <a:gd name="connsiteY61" fmla="*/ 2747 h 18558"/>
                  <a:gd name="connsiteX62" fmla="*/ 28161 w 31424"/>
                  <a:gd name="connsiteY62" fmla="*/ 3263 h 18558"/>
                  <a:gd name="connsiteX63" fmla="*/ 27990 w 31424"/>
                  <a:gd name="connsiteY63" fmla="*/ 3606 h 18558"/>
                  <a:gd name="connsiteX64" fmla="*/ 29363 w 31424"/>
                  <a:gd name="connsiteY64" fmla="*/ 4980 h 18558"/>
                  <a:gd name="connsiteX65" fmla="*/ 29363 w 31424"/>
                  <a:gd name="connsiteY65" fmla="*/ 4980 h 18558"/>
                  <a:gd name="connsiteX66" fmla="*/ 27646 w 31424"/>
                  <a:gd name="connsiteY66" fmla="*/ 4980 h 18558"/>
                  <a:gd name="connsiteX67" fmla="*/ 27646 w 31424"/>
                  <a:gd name="connsiteY67" fmla="*/ 4121 h 18558"/>
                  <a:gd name="connsiteX68" fmla="*/ 27131 w 31424"/>
                  <a:gd name="connsiteY68" fmla="*/ 4980 h 18558"/>
                  <a:gd name="connsiteX69" fmla="*/ 27646 w 31424"/>
                  <a:gd name="connsiteY69" fmla="*/ 4980 h 18558"/>
                  <a:gd name="connsiteX70" fmla="*/ 27646 w 31424"/>
                  <a:gd name="connsiteY70" fmla="*/ 4980 h 1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1424" h="18558">
                    <a:moveTo>
                      <a:pt x="0" y="15283"/>
                    </a:moveTo>
                    <a:cubicBezTo>
                      <a:pt x="0" y="13394"/>
                      <a:pt x="1202" y="12020"/>
                      <a:pt x="2404" y="11505"/>
                    </a:cubicBezTo>
                    <a:lnTo>
                      <a:pt x="2404" y="11505"/>
                    </a:lnTo>
                    <a:cubicBezTo>
                      <a:pt x="5323" y="9444"/>
                      <a:pt x="4980" y="8242"/>
                      <a:pt x="6354" y="4293"/>
                    </a:cubicBezTo>
                    <a:lnTo>
                      <a:pt x="6354" y="4293"/>
                    </a:lnTo>
                    <a:cubicBezTo>
                      <a:pt x="6354" y="3434"/>
                      <a:pt x="6525" y="2404"/>
                      <a:pt x="7212" y="1374"/>
                    </a:cubicBezTo>
                    <a:lnTo>
                      <a:pt x="7212" y="1374"/>
                    </a:lnTo>
                    <a:cubicBezTo>
                      <a:pt x="8071" y="343"/>
                      <a:pt x="9444" y="0"/>
                      <a:pt x="10303" y="0"/>
                    </a:cubicBezTo>
                    <a:lnTo>
                      <a:pt x="10303" y="0"/>
                    </a:lnTo>
                    <a:cubicBezTo>
                      <a:pt x="12535" y="0"/>
                      <a:pt x="14252" y="859"/>
                      <a:pt x="17515" y="859"/>
                    </a:cubicBezTo>
                    <a:lnTo>
                      <a:pt x="17515" y="859"/>
                    </a:lnTo>
                    <a:cubicBezTo>
                      <a:pt x="17515" y="859"/>
                      <a:pt x="17515" y="859"/>
                      <a:pt x="17515" y="859"/>
                    </a:cubicBezTo>
                    <a:lnTo>
                      <a:pt x="17515" y="859"/>
                    </a:lnTo>
                    <a:cubicBezTo>
                      <a:pt x="21464" y="859"/>
                      <a:pt x="22495" y="343"/>
                      <a:pt x="24727" y="343"/>
                    </a:cubicBezTo>
                    <a:lnTo>
                      <a:pt x="24727" y="343"/>
                    </a:lnTo>
                    <a:cubicBezTo>
                      <a:pt x="25757" y="343"/>
                      <a:pt x="26788" y="515"/>
                      <a:pt x="27990" y="859"/>
                    </a:cubicBezTo>
                    <a:lnTo>
                      <a:pt x="27990" y="859"/>
                    </a:lnTo>
                    <a:cubicBezTo>
                      <a:pt x="30222" y="1202"/>
                      <a:pt x="31424" y="3606"/>
                      <a:pt x="31424" y="4980"/>
                    </a:cubicBezTo>
                    <a:lnTo>
                      <a:pt x="31424" y="4980"/>
                    </a:lnTo>
                    <a:cubicBezTo>
                      <a:pt x="31424" y="7040"/>
                      <a:pt x="30565" y="9101"/>
                      <a:pt x="29363" y="11333"/>
                    </a:cubicBezTo>
                    <a:lnTo>
                      <a:pt x="29363" y="11333"/>
                    </a:lnTo>
                    <a:cubicBezTo>
                      <a:pt x="25414" y="14768"/>
                      <a:pt x="14424" y="16656"/>
                      <a:pt x="13222" y="17000"/>
                    </a:cubicBezTo>
                    <a:lnTo>
                      <a:pt x="13222" y="17000"/>
                    </a:lnTo>
                    <a:lnTo>
                      <a:pt x="13222" y="17000"/>
                    </a:lnTo>
                    <a:cubicBezTo>
                      <a:pt x="13222" y="17000"/>
                      <a:pt x="13222" y="17000"/>
                      <a:pt x="13050" y="17000"/>
                    </a:cubicBezTo>
                    <a:lnTo>
                      <a:pt x="13050" y="17000"/>
                    </a:lnTo>
                    <a:cubicBezTo>
                      <a:pt x="13050" y="17000"/>
                      <a:pt x="13050" y="17000"/>
                      <a:pt x="13050" y="17000"/>
                    </a:cubicBezTo>
                    <a:lnTo>
                      <a:pt x="13050" y="17000"/>
                    </a:lnTo>
                    <a:lnTo>
                      <a:pt x="13050" y="17000"/>
                    </a:lnTo>
                    <a:cubicBezTo>
                      <a:pt x="12192" y="17172"/>
                      <a:pt x="7899" y="18202"/>
                      <a:pt x="6010" y="18030"/>
                    </a:cubicBezTo>
                    <a:lnTo>
                      <a:pt x="6010" y="18030"/>
                    </a:lnTo>
                    <a:cubicBezTo>
                      <a:pt x="5323" y="18374"/>
                      <a:pt x="4465" y="18545"/>
                      <a:pt x="3778" y="18545"/>
                    </a:cubicBezTo>
                    <a:lnTo>
                      <a:pt x="3778" y="18545"/>
                    </a:lnTo>
                    <a:cubicBezTo>
                      <a:pt x="1889" y="18717"/>
                      <a:pt x="0" y="17172"/>
                      <a:pt x="0" y="15283"/>
                    </a:cubicBezTo>
                    <a:lnTo>
                      <a:pt x="0" y="15283"/>
                    </a:lnTo>
                    <a:close/>
                    <a:moveTo>
                      <a:pt x="4808" y="15626"/>
                    </a:moveTo>
                    <a:lnTo>
                      <a:pt x="4808" y="15626"/>
                    </a:lnTo>
                    <a:cubicBezTo>
                      <a:pt x="4808" y="15626"/>
                      <a:pt x="4808" y="15626"/>
                      <a:pt x="4808" y="15626"/>
                    </a:cubicBezTo>
                    <a:lnTo>
                      <a:pt x="4808" y="15626"/>
                    </a:lnTo>
                    <a:close/>
                    <a:moveTo>
                      <a:pt x="12707" y="14768"/>
                    </a:moveTo>
                    <a:lnTo>
                      <a:pt x="12192" y="12364"/>
                    </a:lnTo>
                    <a:cubicBezTo>
                      <a:pt x="12192" y="12364"/>
                      <a:pt x="25071" y="9273"/>
                      <a:pt x="25586" y="8586"/>
                    </a:cubicBezTo>
                    <a:lnTo>
                      <a:pt x="25586" y="8586"/>
                    </a:lnTo>
                    <a:cubicBezTo>
                      <a:pt x="26101" y="7555"/>
                      <a:pt x="26444" y="6353"/>
                      <a:pt x="26616" y="5495"/>
                    </a:cubicBezTo>
                    <a:lnTo>
                      <a:pt x="26616" y="5495"/>
                    </a:lnTo>
                    <a:cubicBezTo>
                      <a:pt x="25757" y="5151"/>
                      <a:pt x="25242" y="5151"/>
                      <a:pt x="24727" y="5151"/>
                    </a:cubicBezTo>
                    <a:lnTo>
                      <a:pt x="24727" y="5151"/>
                    </a:lnTo>
                    <a:cubicBezTo>
                      <a:pt x="23697" y="5151"/>
                      <a:pt x="21980" y="5667"/>
                      <a:pt x="17515" y="5667"/>
                    </a:cubicBezTo>
                    <a:lnTo>
                      <a:pt x="17515" y="5667"/>
                    </a:lnTo>
                    <a:lnTo>
                      <a:pt x="17515" y="5667"/>
                    </a:lnTo>
                    <a:cubicBezTo>
                      <a:pt x="14768" y="5667"/>
                      <a:pt x="12364" y="5151"/>
                      <a:pt x="11162" y="4980"/>
                    </a:cubicBezTo>
                    <a:lnTo>
                      <a:pt x="11162" y="4980"/>
                    </a:lnTo>
                    <a:lnTo>
                      <a:pt x="10990" y="5323"/>
                    </a:lnTo>
                    <a:cubicBezTo>
                      <a:pt x="10131" y="7899"/>
                      <a:pt x="9788" y="10646"/>
                      <a:pt x="7556" y="13222"/>
                    </a:cubicBezTo>
                    <a:lnTo>
                      <a:pt x="7556" y="13222"/>
                    </a:lnTo>
                    <a:cubicBezTo>
                      <a:pt x="9616" y="12879"/>
                      <a:pt x="11848" y="12364"/>
                      <a:pt x="11848" y="12364"/>
                    </a:cubicBezTo>
                    <a:lnTo>
                      <a:pt x="11848" y="12364"/>
                    </a:lnTo>
                    <a:lnTo>
                      <a:pt x="12707" y="14768"/>
                    </a:lnTo>
                    <a:lnTo>
                      <a:pt x="12707" y="14768"/>
                    </a:lnTo>
                    <a:close/>
                    <a:moveTo>
                      <a:pt x="29363" y="4980"/>
                    </a:moveTo>
                    <a:cubicBezTo>
                      <a:pt x="29707" y="4636"/>
                      <a:pt x="30222" y="3606"/>
                      <a:pt x="30050" y="2747"/>
                    </a:cubicBezTo>
                    <a:lnTo>
                      <a:pt x="30050" y="2747"/>
                    </a:lnTo>
                    <a:lnTo>
                      <a:pt x="28161" y="3263"/>
                    </a:lnTo>
                    <a:lnTo>
                      <a:pt x="27990" y="3606"/>
                    </a:lnTo>
                    <a:lnTo>
                      <a:pt x="29363" y="4980"/>
                    </a:lnTo>
                    <a:lnTo>
                      <a:pt x="29363" y="4980"/>
                    </a:lnTo>
                    <a:close/>
                    <a:moveTo>
                      <a:pt x="27646" y="4980"/>
                    </a:moveTo>
                    <a:lnTo>
                      <a:pt x="27646" y="4121"/>
                    </a:lnTo>
                    <a:lnTo>
                      <a:pt x="27131" y="4980"/>
                    </a:lnTo>
                    <a:lnTo>
                      <a:pt x="27646" y="4980"/>
                    </a:lnTo>
                    <a:lnTo>
                      <a:pt x="2764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" name="图形 7">
              <a:extLst>
                <a:ext uri="{FF2B5EF4-FFF2-40B4-BE49-F238E27FC236}">
                  <a16:creationId xmlns:a16="http://schemas.microsoft.com/office/drawing/2014/main" xmlns="" id="{A53F420D-E833-4ABD-95A5-C2D21B591F2B}"/>
                </a:ext>
              </a:extLst>
            </p:cNvPr>
            <p:cNvGrpSpPr/>
            <p:nvPr/>
          </p:nvGrpSpPr>
          <p:grpSpPr>
            <a:xfrm>
              <a:off x="2420781" y="1677203"/>
              <a:ext cx="16999" cy="15969"/>
              <a:chOff x="2420781" y="1677203"/>
              <a:chExt cx="16999" cy="15969"/>
            </a:xfrm>
            <a:solidFill>
              <a:srgbClr val="B4B4B4"/>
            </a:solidFill>
          </p:grpSpPr>
          <p:sp>
            <p:nvSpPr>
              <p:cNvPr id="3507" name="任意多边形: 形状 3506">
                <a:extLst>
                  <a:ext uri="{FF2B5EF4-FFF2-40B4-BE49-F238E27FC236}">
                    <a16:creationId xmlns:a16="http://schemas.microsoft.com/office/drawing/2014/main" xmlns="" id="{7CA9C0E7-8E26-4C98-930E-673A1C4CCFBE}"/>
                  </a:ext>
                </a:extLst>
              </p:cNvPr>
              <p:cNvSpPr/>
              <p:nvPr/>
            </p:nvSpPr>
            <p:spPr>
              <a:xfrm>
                <a:off x="2423113" y="1679607"/>
                <a:ext cx="12353" cy="11202"/>
              </a:xfrm>
              <a:custGeom>
                <a:avLst/>
                <a:gdLst>
                  <a:gd name="connsiteX0" fmla="*/ 7799 w 12353"/>
                  <a:gd name="connsiteY0" fmla="*/ 9101 h 11202"/>
                  <a:gd name="connsiteX1" fmla="*/ 244 w 12353"/>
                  <a:gd name="connsiteY1" fmla="*/ 10303 h 11202"/>
                  <a:gd name="connsiteX2" fmla="*/ 2648 w 12353"/>
                  <a:gd name="connsiteY2" fmla="*/ 1374 h 11202"/>
                  <a:gd name="connsiteX3" fmla="*/ 9001 w 12353"/>
                  <a:gd name="connsiteY3" fmla="*/ 0 h 11202"/>
                  <a:gd name="connsiteX4" fmla="*/ 11577 w 12353"/>
                  <a:gd name="connsiteY4" fmla="*/ 3778 h 11202"/>
                  <a:gd name="connsiteX5" fmla="*/ 7799 w 12353"/>
                  <a:gd name="connsiteY5" fmla="*/ 9101 h 11202"/>
                  <a:gd name="connsiteX6" fmla="*/ 7799 w 12353"/>
                  <a:gd name="connsiteY6" fmla="*/ 9101 h 1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3" h="11202">
                    <a:moveTo>
                      <a:pt x="7799" y="9101"/>
                    </a:moveTo>
                    <a:cubicBezTo>
                      <a:pt x="1446" y="9101"/>
                      <a:pt x="244" y="12879"/>
                      <a:pt x="244" y="10303"/>
                    </a:cubicBezTo>
                    <a:cubicBezTo>
                      <a:pt x="244" y="6525"/>
                      <a:pt x="-1130" y="172"/>
                      <a:pt x="2648" y="1374"/>
                    </a:cubicBezTo>
                    <a:cubicBezTo>
                      <a:pt x="5223" y="1374"/>
                      <a:pt x="6425" y="1374"/>
                      <a:pt x="9001" y="0"/>
                    </a:cubicBezTo>
                    <a:cubicBezTo>
                      <a:pt x="10203" y="0"/>
                      <a:pt x="11577" y="1202"/>
                      <a:pt x="11577" y="3778"/>
                    </a:cubicBezTo>
                    <a:cubicBezTo>
                      <a:pt x="12951" y="6525"/>
                      <a:pt x="12951" y="9101"/>
                      <a:pt x="7799" y="9101"/>
                    </a:cubicBezTo>
                    <a:lnTo>
                      <a:pt x="7799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8" name="任意多边形: 形状 3507">
                <a:extLst>
                  <a:ext uri="{FF2B5EF4-FFF2-40B4-BE49-F238E27FC236}">
                    <a16:creationId xmlns:a16="http://schemas.microsoft.com/office/drawing/2014/main" xmlns="" id="{7E696FC2-7B18-4C45-9A04-7710CCC8C9D8}"/>
                  </a:ext>
                </a:extLst>
              </p:cNvPr>
              <p:cNvSpPr/>
              <p:nvPr/>
            </p:nvSpPr>
            <p:spPr>
              <a:xfrm>
                <a:off x="2420781" y="1677203"/>
                <a:ext cx="16999" cy="15969"/>
              </a:xfrm>
              <a:custGeom>
                <a:avLst/>
                <a:gdLst>
                  <a:gd name="connsiteX0" fmla="*/ 172 w 16999"/>
                  <a:gd name="connsiteY0" fmla="*/ 12707 h 15969"/>
                  <a:gd name="connsiteX1" fmla="*/ 0 w 16999"/>
                  <a:gd name="connsiteY1" fmla="*/ 7555 h 15969"/>
                  <a:gd name="connsiteX2" fmla="*/ 0 w 16999"/>
                  <a:gd name="connsiteY2" fmla="*/ 7555 h 15969"/>
                  <a:gd name="connsiteX3" fmla="*/ 4293 w 16999"/>
                  <a:gd name="connsiteY3" fmla="*/ 1202 h 15969"/>
                  <a:gd name="connsiteX4" fmla="*/ 4293 w 16999"/>
                  <a:gd name="connsiteY4" fmla="*/ 1202 h 15969"/>
                  <a:gd name="connsiteX5" fmla="*/ 5151 w 16999"/>
                  <a:gd name="connsiteY5" fmla="*/ 1374 h 15969"/>
                  <a:gd name="connsiteX6" fmla="*/ 5151 w 16999"/>
                  <a:gd name="connsiteY6" fmla="*/ 1374 h 15969"/>
                  <a:gd name="connsiteX7" fmla="*/ 10303 w 16999"/>
                  <a:gd name="connsiteY7" fmla="*/ 343 h 15969"/>
                  <a:gd name="connsiteX8" fmla="*/ 10303 w 16999"/>
                  <a:gd name="connsiteY8" fmla="*/ 343 h 15969"/>
                  <a:gd name="connsiteX9" fmla="*/ 10818 w 16999"/>
                  <a:gd name="connsiteY9" fmla="*/ 0 h 15969"/>
                  <a:gd name="connsiteX10" fmla="*/ 11333 w 16999"/>
                  <a:gd name="connsiteY10" fmla="*/ 0 h 15969"/>
                  <a:gd name="connsiteX11" fmla="*/ 16313 w 16999"/>
                  <a:gd name="connsiteY11" fmla="*/ 5667 h 15969"/>
                  <a:gd name="connsiteX12" fmla="*/ 16313 w 16999"/>
                  <a:gd name="connsiteY12" fmla="*/ 5667 h 15969"/>
                  <a:gd name="connsiteX13" fmla="*/ 17000 w 16999"/>
                  <a:gd name="connsiteY13" fmla="*/ 8586 h 15969"/>
                  <a:gd name="connsiteX14" fmla="*/ 17000 w 16999"/>
                  <a:gd name="connsiteY14" fmla="*/ 8586 h 15969"/>
                  <a:gd name="connsiteX15" fmla="*/ 10131 w 16999"/>
                  <a:gd name="connsiteY15" fmla="*/ 13737 h 15969"/>
                  <a:gd name="connsiteX16" fmla="*/ 10131 w 16999"/>
                  <a:gd name="connsiteY16" fmla="*/ 13737 h 15969"/>
                  <a:gd name="connsiteX17" fmla="*/ 10131 w 16999"/>
                  <a:gd name="connsiteY17" fmla="*/ 11505 h 15969"/>
                  <a:gd name="connsiteX18" fmla="*/ 10131 w 16999"/>
                  <a:gd name="connsiteY18" fmla="*/ 13909 h 15969"/>
                  <a:gd name="connsiteX19" fmla="*/ 2919 w 16999"/>
                  <a:gd name="connsiteY19" fmla="*/ 15970 h 15969"/>
                  <a:gd name="connsiteX20" fmla="*/ 2919 w 16999"/>
                  <a:gd name="connsiteY20" fmla="*/ 15970 h 15969"/>
                  <a:gd name="connsiteX21" fmla="*/ 172 w 16999"/>
                  <a:gd name="connsiteY21" fmla="*/ 12707 h 15969"/>
                  <a:gd name="connsiteX22" fmla="*/ 172 w 16999"/>
                  <a:gd name="connsiteY22" fmla="*/ 12707 h 15969"/>
                  <a:gd name="connsiteX23" fmla="*/ 4808 w 16999"/>
                  <a:gd name="connsiteY23" fmla="*/ 7555 h 15969"/>
                  <a:gd name="connsiteX24" fmla="*/ 4980 w 16999"/>
                  <a:gd name="connsiteY24" fmla="*/ 9960 h 15969"/>
                  <a:gd name="connsiteX25" fmla="*/ 4980 w 16999"/>
                  <a:gd name="connsiteY25" fmla="*/ 9960 h 15969"/>
                  <a:gd name="connsiteX26" fmla="*/ 10131 w 16999"/>
                  <a:gd name="connsiteY26" fmla="*/ 9101 h 15969"/>
                  <a:gd name="connsiteX27" fmla="*/ 10131 w 16999"/>
                  <a:gd name="connsiteY27" fmla="*/ 9101 h 15969"/>
                  <a:gd name="connsiteX28" fmla="*/ 10131 w 16999"/>
                  <a:gd name="connsiteY28" fmla="*/ 9101 h 15969"/>
                  <a:gd name="connsiteX29" fmla="*/ 10131 w 16999"/>
                  <a:gd name="connsiteY29" fmla="*/ 9101 h 15969"/>
                  <a:gd name="connsiteX30" fmla="*/ 10131 w 16999"/>
                  <a:gd name="connsiteY30" fmla="*/ 9101 h 15969"/>
                  <a:gd name="connsiteX31" fmla="*/ 10131 w 16999"/>
                  <a:gd name="connsiteY31" fmla="*/ 9101 h 15969"/>
                  <a:gd name="connsiteX32" fmla="*/ 10131 w 16999"/>
                  <a:gd name="connsiteY32" fmla="*/ 9101 h 15969"/>
                  <a:gd name="connsiteX33" fmla="*/ 10131 w 16999"/>
                  <a:gd name="connsiteY33" fmla="*/ 9101 h 15969"/>
                  <a:gd name="connsiteX34" fmla="*/ 12192 w 16999"/>
                  <a:gd name="connsiteY34" fmla="*/ 8758 h 15969"/>
                  <a:gd name="connsiteX35" fmla="*/ 12192 w 16999"/>
                  <a:gd name="connsiteY35" fmla="*/ 8758 h 15969"/>
                  <a:gd name="connsiteX36" fmla="*/ 11677 w 16999"/>
                  <a:gd name="connsiteY36" fmla="*/ 7384 h 15969"/>
                  <a:gd name="connsiteX37" fmla="*/ 11677 w 16999"/>
                  <a:gd name="connsiteY37" fmla="*/ 7384 h 15969"/>
                  <a:gd name="connsiteX38" fmla="*/ 11505 w 16999"/>
                  <a:gd name="connsiteY38" fmla="*/ 6869 h 15969"/>
                  <a:gd name="connsiteX39" fmla="*/ 11505 w 16999"/>
                  <a:gd name="connsiteY39" fmla="*/ 6353 h 15969"/>
                  <a:gd name="connsiteX40" fmla="*/ 11505 w 16999"/>
                  <a:gd name="connsiteY40" fmla="*/ 5323 h 15969"/>
                  <a:gd name="connsiteX41" fmla="*/ 11505 w 16999"/>
                  <a:gd name="connsiteY41" fmla="*/ 5323 h 15969"/>
                  <a:gd name="connsiteX42" fmla="*/ 4980 w 16999"/>
                  <a:gd name="connsiteY42" fmla="*/ 6182 h 15969"/>
                  <a:gd name="connsiteX43" fmla="*/ 4980 w 16999"/>
                  <a:gd name="connsiteY43" fmla="*/ 6182 h 15969"/>
                  <a:gd name="connsiteX44" fmla="*/ 4808 w 16999"/>
                  <a:gd name="connsiteY44" fmla="*/ 7555 h 15969"/>
                  <a:gd name="connsiteX45" fmla="*/ 4808 w 16999"/>
                  <a:gd name="connsiteY45" fmla="*/ 7555 h 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999" h="15969">
                    <a:moveTo>
                      <a:pt x="172" y="12707"/>
                    </a:moveTo>
                    <a:cubicBezTo>
                      <a:pt x="172" y="11333"/>
                      <a:pt x="0" y="9444"/>
                      <a:pt x="0" y="7555"/>
                    </a:cubicBezTo>
                    <a:lnTo>
                      <a:pt x="0" y="7555"/>
                    </a:lnTo>
                    <a:cubicBezTo>
                      <a:pt x="0" y="5667"/>
                      <a:pt x="0" y="1717"/>
                      <a:pt x="4293" y="1202"/>
                    </a:cubicBezTo>
                    <a:lnTo>
                      <a:pt x="4293" y="1202"/>
                    </a:lnTo>
                    <a:cubicBezTo>
                      <a:pt x="4808" y="1202"/>
                      <a:pt x="5495" y="1374"/>
                      <a:pt x="5151" y="1374"/>
                    </a:cubicBezTo>
                    <a:lnTo>
                      <a:pt x="5151" y="1374"/>
                    </a:lnTo>
                    <a:cubicBezTo>
                      <a:pt x="7727" y="1374"/>
                      <a:pt x="8071" y="1374"/>
                      <a:pt x="10303" y="343"/>
                    </a:cubicBezTo>
                    <a:lnTo>
                      <a:pt x="10303" y="343"/>
                    </a:lnTo>
                    <a:lnTo>
                      <a:pt x="10818" y="0"/>
                    </a:lnTo>
                    <a:lnTo>
                      <a:pt x="11333" y="0"/>
                    </a:lnTo>
                    <a:cubicBezTo>
                      <a:pt x="14252" y="0"/>
                      <a:pt x="16141" y="2747"/>
                      <a:pt x="16313" y="5667"/>
                    </a:cubicBezTo>
                    <a:lnTo>
                      <a:pt x="16313" y="5667"/>
                    </a:lnTo>
                    <a:cubicBezTo>
                      <a:pt x="16656" y="6525"/>
                      <a:pt x="17000" y="7555"/>
                      <a:pt x="17000" y="8586"/>
                    </a:cubicBezTo>
                    <a:lnTo>
                      <a:pt x="17000" y="8586"/>
                    </a:lnTo>
                    <a:cubicBezTo>
                      <a:pt x="17000" y="11848"/>
                      <a:pt x="13737" y="13737"/>
                      <a:pt x="10131" y="13737"/>
                    </a:cubicBezTo>
                    <a:lnTo>
                      <a:pt x="10131" y="13737"/>
                    </a:lnTo>
                    <a:lnTo>
                      <a:pt x="10131" y="11505"/>
                    </a:lnTo>
                    <a:lnTo>
                      <a:pt x="10131" y="13909"/>
                    </a:lnTo>
                    <a:cubicBezTo>
                      <a:pt x="5667" y="14081"/>
                      <a:pt x="6353" y="15283"/>
                      <a:pt x="2919" y="15970"/>
                    </a:cubicBezTo>
                    <a:lnTo>
                      <a:pt x="2919" y="15970"/>
                    </a:lnTo>
                    <a:cubicBezTo>
                      <a:pt x="172" y="15454"/>
                      <a:pt x="172" y="12879"/>
                      <a:pt x="172" y="12707"/>
                    </a:cubicBezTo>
                    <a:lnTo>
                      <a:pt x="172" y="12707"/>
                    </a:lnTo>
                    <a:close/>
                    <a:moveTo>
                      <a:pt x="4808" y="7555"/>
                    </a:moveTo>
                    <a:cubicBezTo>
                      <a:pt x="4808" y="8242"/>
                      <a:pt x="4808" y="9101"/>
                      <a:pt x="4980" y="9960"/>
                    </a:cubicBezTo>
                    <a:lnTo>
                      <a:pt x="4980" y="9960"/>
                    </a:lnTo>
                    <a:cubicBezTo>
                      <a:pt x="6353" y="9444"/>
                      <a:pt x="8071" y="9101"/>
                      <a:pt x="10131" y="9101"/>
                    </a:cubicBezTo>
                    <a:lnTo>
                      <a:pt x="10131" y="9101"/>
                    </a:lnTo>
                    <a:lnTo>
                      <a:pt x="10131" y="9101"/>
                    </a:lnTo>
                    <a:cubicBezTo>
                      <a:pt x="10131" y="9101"/>
                      <a:pt x="10131" y="9101"/>
                      <a:pt x="10131" y="9101"/>
                    </a:cubicBezTo>
                    <a:lnTo>
                      <a:pt x="10131" y="9101"/>
                    </a:lnTo>
                    <a:cubicBezTo>
                      <a:pt x="10131" y="9101"/>
                      <a:pt x="10131" y="9101"/>
                      <a:pt x="10131" y="9101"/>
                    </a:cubicBezTo>
                    <a:lnTo>
                      <a:pt x="10131" y="9101"/>
                    </a:lnTo>
                    <a:lnTo>
                      <a:pt x="10131" y="9101"/>
                    </a:lnTo>
                    <a:cubicBezTo>
                      <a:pt x="11333" y="9101"/>
                      <a:pt x="12020" y="8929"/>
                      <a:pt x="12192" y="8758"/>
                    </a:cubicBezTo>
                    <a:lnTo>
                      <a:pt x="12192" y="8758"/>
                    </a:lnTo>
                    <a:cubicBezTo>
                      <a:pt x="12192" y="8586"/>
                      <a:pt x="12020" y="8071"/>
                      <a:pt x="11677" y="7384"/>
                    </a:cubicBezTo>
                    <a:lnTo>
                      <a:pt x="11677" y="7384"/>
                    </a:lnTo>
                    <a:lnTo>
                      <a:pt x="11505" y="6869"/>
                    </a:lnTo>
                    <a:lnTo>
                      <a:pt x="11505" y="6353"/>
                    </a:lnTo>
                    <a:cubicBezTo>
                      <a:pt x="11505" y="5838"/>
                      <a:pt x="11505" y="5495"/>
                      <a:pt x="11505" y="5323"/>
                    </a:cubicBezTo>
                    <a:lnTo>
                      <a:pt x="11505" y="5323"/>
                    </a:lnTo>
                    <a:cubicBezTo>
                      <a:pt x="9444" y="6182"/>
                      <a:pt x="7555" y="6353"/>
                      <a:pt x="4980" y="6182"/>
                    </a:cubicBezTo>
                    <a:lnTo>
                      <a:pt x="4980" y="6182"/>
                    </a:lnTo>
                    <a:cubicBezTo>
                      <a:pt x="4808" y="6525"/>
                      <a:pt x="4808" y="7040"/>
                      <a:pt x="4808" y="7555"/>
                    </a:cubicBezTo>
                    <a:lnTo>
                      <a:pt x="4808" y="75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9" name="图形 7">
              <a:extLst>
                <a:ext uri="{FF2B5EF4-FFF2-40B4-BE49-F238E27FC236}">
                  <a16:creationId xmlns:a16="http://schemas.microsoft.com/office/drawing/2014/main" xmlns="" id="{D43D4FA1-A811-42F6-8A3C-CF7A4C45B78B}"/>
                </a:ext>
              </a:extLst>
            </p:cNvPr>
            <p:cNvGrpSpPr/>
            <p:nvPr/>
          </p:nvGrpSpPr>
          <p:grpSpPr>
            <a:xfrm>
              <a:off x="2497882" y="1372408"/>
              <a:ext cx="18201" cy="13393"/>
              <a:chOff x="2497882" y="1372408"/>
              <a:chExt cx="18201" cy="13393"/>
            </a:xfrm>
            <a:solidFill>
              <a:srgbClr val="B4B4B4"/>
            </a:solidFill>
          </p:grpSpPr>
          <p:sp>
            <p:nvSpPr>
              <p:cNvPr id="3505" name="任意多边形: 形状 3504">
                <a:extLst>
                  <a:ext uri="{FF2B5EF4-FFF2-40B4-BE49-F238E27FC236}">
                    <a16:creationId xmlns:a16="http://schemas.microsoft.com/office/drawing/2014/main" xmlns="" id="{7798471A-D64C-46FB-B60C-E9AD4C5C164C}"/>
                  </a:ext>
                </a:extLst>
              </p:cNvPr>
              <p:cNvSpPr/>
              <p:nvPr/>
            </p:nvSpPr>
            <p:spPr>
              <a:xfrm>
                <a:off x="2500446" y="1374978"/>
                <a:ext cx="13442" cy="8416"/>
              </a:xfrm>
              <a:custGeom>
                <a:avLst/>
                <a:gdLst>
                  <a:gd name="connsiteX0" fmla="*/ 10143 w 13442"/>
                  <a:gd name="connsiteY0" fmla="*/ 4985 h 8416"/>
                  <a:gd name="connsiteX1" fmla="*/ 1386 w 13442"/>
                  <a:gd name="connsiteY1" fmla="*/ 7561 h 8416"/>
                  <a:gd name="connsiteX2" fmla="*/ 2588 w 13442"/>
                  <a:gd name="connsiteY2" fmla="*/ 3783 h 8416"/>
                  <a:gd name="connsiteX3" fmla="*/ 10143 w 13442"/>
                  <a:gd name="connsiteY3" fmla="*/ 6 h 8416"/>
                  <a:gd name="connsiteX4" fmla="*/ 10143 w 13442"/>
                  <a:gd name="connsiteY4" fmla="*/ 4985 h 8416"/>
                  <a:gd name="connsiteX5" fmla="*/ 10143 w 13442"/>
                  <a:gd name="connsiteY5" fmla="*/ 4985 h 8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42" h="8416">
                    <a:moveTo>
                      <a:pt x="10143" y="4985"/>
                    </a:moveTo>
                    <a:cubicBezTo>
                      <a:pt x="6365" y="6187"/>
                      <a:pt x="2588" y="10137"/>
                      <a:pt x="1386" y="7561"/>
                    </a:cubicBezTo>
                    <a:cubicBezTo>
                      <a:pt x="-1190" y="6359"/>
                      <a:pt x="184" y="4985"/>
                      <a:pt x="2588" y="3783"/>
                    </a:cubicBezTo>
                    <a:cubicBezTo>
                      <a:pt x="6365" y="2581"/>
                      <a:pt x="6365" y="6"/>
                      <a:pt x="10143" y="6"/>
                    </a:cubicBezTo>
                    <a:cubicBezTo>
                      <a:pt x="15123" y="-166"/>
                      <a:pt x="13921" y="3612"/>
                      <a:pt x="10143" y="4985"/>
                    </a:cubicBezTo>
                    <a:lnTo>
                      <a:pt x="10143" y="49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6" name="任意多边形: 形状 3505">
                <a:extLst>
                  <a:ext uri="{FF2B5EF4-FFF2-40B4-BE49-F238E27FC236}">
                    <a16:creationId xmlns:a16="http://schemas.microsoft.com/office/drawing/2014/main" xmlns="" id="{D6D44512-F259-45AE-A3FC-819509BC5ECE}"/>
                  </a:ext>
                </a:extLst>
              </p:cNvPr>
              <p:cNvSpPr/>
              <p:nvPr/>
            </p:nvSpPr>
            <p:spPr>
              <a:xfrm>
                <a:off x="2497882" y="1372408"/>
                <a:ext cx="18201" cy="13393"/>
              </a:xfrm>
              <a:custGeom>
                <a:avLst/>
                <a:gdLst>
                  <a:gd name="connsiteX0" fmla="*/ 2061 w 18201"/>
                  <a:gd name="connsiteY0" fmla="*/ 11848 h 13393"/>
                  <a:gd name="connsiteX1" fmla="*/ 0 w 18201"/>
                  <a:gd name="connsiteY1" fmla="*/ 8586 h 13393"/>
                  <a:gd name="connsiteX2" fmla="*/ 0 w 18201"/>
                  <a:gd name="connsiteY2" fmla="*/ 8586 h 13393"/>
                  <a:gd name="connsiteX3" fmla="*/ 4293 w 18201"/>
                  <a:gd name="connsiteY3" fmla="*/ 3949 h 13393"/>
                  <a:gd name="connsiteX4" fmla="*/ 4293 w 18201"/>
                  <a:gd name="connsiteY4" fmla="*/ 3949 h 13393"/>
                  <a:gd name="connsiteX5" fmla="*/ 12535 w 18201"/>
                  <a:gd name="connsiteY5" fmla="*/ 0 h 13393"/>
                  <a:gd name="connsiteX6" fmla="*/ 12535 w 18201"/>
                  <a:gd name="connsiteY6" fmla="*/ 0 h 13393"/>
                  <a:gd name="connsiteX7" fmla="*/ 18202 w 18201"/>
                  <a:gd name="connsiteY7" fmla="*/ 4293 h 13393"/>
                  <a:gd name="connsiteX8" fmla="*/ 18202 w 18201"/>
                  <a:gd name="connsiteY8" fmla="*/ 4293 h 13393"/>
                  <a:gd name="connsiteX9" fmla="*/ 13222 w 18201"/>
                  <a:gd name="connsiteY9" fmla="*/ 9788 h 13393"/>
                  <a:gd name="connsiteX10" fmla="*/ 13222 w 18201"/>
                  <a:gd name="connsiteY10" fmla="*/ 9788 h 13393"/>
                  <a:gd name="connsiteX11" fmla="*/ 12364 w 18201"/>
                  <a:gd name="connsiteY11" fmla="*/ 7556 h 13393"/>
                  <a:gd name="connsiteX12" fmla="*/ 13050 w 18201"/>
                  <a:gd name="connsiteY12" fmla="*/ 9960 h 13393"/>
                  <a:gd name="connsiteX13" fmla="*/ 4808 w 18201"/>
                  <a:gd name="connsiteY13" fmla="*/ 13394 h 13393"/>
                  <a:gd name="connsiteX14" fmla="*/ 4808 w 18201"/>
                  <a:gd name="connsiteY14" fmla="*/ 13394 h 13393"/>
                  <a:gd name="connsiteX15" fmla="*/ 4636 w 18201"/>
                  <a:gd name="connsiteY15" fmla="*/ 13394 h 13393"/>
                  <a:gd name="connsiteX16" fmla="*/ 4636 w 18201"/>
                  <a:gd name="connsiteY16" fmla="*/ 13394 h 13393"/>
                  <a:gd name="connsiteX17" fmla="*/ 2061 w 18201"/>
                  <a:gd name="connsiteY17" fmla="*/ 11848 h 13393"/>
                  <a:gd name="connsiteX18" fmla="*/ 2061 w 18201"/>
                  <a:gd name="connsiteY18" fmla="*/ 11848 h 13393"/>
                  <a:gd name="connsiteX19" fmla="*/ 10303 w 18201"/>
                  <a:gd name="connsiteY19" fmla="*/ 5838 h 13393"/>
                  <a:gd name="connsiteX20" fmla="*/ 11848 w 18201"/>
                  <a:gd name="connsiteY20" fmla="*/ 5151 h 13393"/>
                  <a:gd name="connsiteX21" fmla="*/ 11848 w 18201"/>
                  <a:gd name="connsiteY21" fmla="*/ 5151 h 13393"/>
                  <a:gd name="connsiteX22" fmla="*/ 11848 w 18201"/>
                  <a:gd name="connsiteY22" fmla="*/ 5151 h 13393"/>
                  <a:gd name="connsiteX23" fmla="*/ 12879 w 18201"/>
                  <a:gd name="connsiteY23" fmla="*/ 4808 h 13393"/>
                  <a:gd name="connsiteX24" fmla="*/ 12879 w 18201"/>
                  <a:gd name="connsiteY24" fmla="*/ 4808 h 13393"/>
                  <a:gd name="connsiteX25" fmla="*/ 12707 w 18201"/>
                  <a:gd name="connsiteY25" fmla="*/ 4808 h 13393"/>
                  <a:gd name="connsiteX26" fmla="*/ 12707 w 18201"/>
                  <a:gd name="connsiteY26" fmla="*/ 4808 h 13393"/>
                  <a:gd name="connsiteX27" fmla="*/ 12364 w 18201"/>
                  <a:gd name="connsiteY27" fmla="*/ 4808 h 13393"/>
                  <a:gd name="connsiteX28" fmla="*/ 12364 w 18201"/>
                  <a:gd name="connsiteY28" fmla="*/ 4808 h 13393"/>
                  <a:gd name="connsiteX29" fmla="*/ 10303 w 18201"/>
                  <a:gd name="connsiteY29" fmla="*/ 5838 h 13393"/>
                  <a:gd name="connsiteX30" fmla="*/ 10303 w 18201"/>
                  <a:gd name="connsiteY30" fmla="*/ 5838 h 1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201" h="13393">
                    <a:moveTo>
                      <a:pt x="2061" y="11848"/>
                    </a:moveTo>
                    <a:cubicBezTo>
                      <a:pt x="1030" y="11162"/>
                      <a:pt x="0" y="10303"/>
                      <a:pt x="0" y="8586"/>
                    </a:cubicBezTo>
                    <a:lnTo>
                      <a:pt x="0" y="8586"/>
                    </a:lnTo>
                    <a:cubicBezTo>
                      <a:pt x="515" y="5495"/>
                      <a:pt x="2404" y="4980"/>
                      <a:pt x="4293" y="3949"/>
                    </a:cubicBezTo>
                    <a:lnTo>
                      <a:pt x="4293" y="3949"/>
                    </a:lnTo>
                    <a:cubicBezTo>
                      <a:pt x="6697" y="3434"/>
                      <a:pt x="7212" y="343"/>
                      <a:pt x="12535" y="0"/>
                    </a:cubicBezTo>
                    <a:lnTo>
                      <a:pt x="12535" y="0"/>
                    </a:lnTo>
                    <a:cubicBezTo>
                      <a:pt x="15111" y="0"/>
                      <a:pt x="18202" y="1202"/>
                      <a:pt x="18202" y="4293"/>
                    </a:cubicBezTo>
                    <a:lnTo>
                      <a:pt x="18202" y="4293"/>
                    </a:lnTo>
                    <a:cubicBezTo>
                      <a:pt x="18030" y="7212"/>
                      <a:pt x="15798" y="8929"/>
                      <a:pt x="13222" y="9788"/>
                    </a:cubicBezTo>
                    <a:lnTo>
                      <a:pt x="13222" y="9788"/>
                    </a:lnTo>
                    <a:lnTo>
                      <a:pt x="12364" y="7556"/>
                    </a:lnTo>
                    <a:lnTo>
                      <a:pt x="13050" y="9960"/>
                    </a:lnTo>
                    <a:cubicBezTo>
                      <a:pt x="10646" y="10646"/>
                      <a:pt x="8414" y="13050"/>
                      <a:pt x="4808" y="13394"/>
                    </a:cubicBezTo>
                    <a:lnTo>
                      <a:pt x="4808" y="13394"/>
                    </a:lnTo>
                    <a:cubicBezTo>
                      <a:pt x="4808" y="13394"/>
                      <a:pt x="4808" y="13394"/>
                      <a:pt x="4636" y="13394"/>
                    </a:cubicBezTo>
                    <a:lnTo>
                      <a:pt x="4636" y="13394"/>
                    </a:lnTo>
                    <a:cubicBezTo>
                      <a:pt x="3949" y="13222"/>
                      <a:pt x="2747" y="12707"/>
                      <a:pt x="2061" y="11848"/>
                    </a:cubicBezTo>
                    <a:lnTo>
                      <a:pt x="2061" y="11848"/>
                    </a:lnTo>
                    <a:close/>
                    <a:moveTo>
                      <a:pt x="10303" y="5838"/>
                    </a:moveTo>
                    <a:cubicBezTo>
                      <a:pt x="10818" y="5667"/>
                      <a:pt x="11333" y="5323"/>
                      <a:pt x="11848" y="5151"/>
                    </a:cubicBezTo>
                    <a:lnTo>
                      <a:pt x="11848" y="5151"/>
                    </a:lnTo>
                    <a:lnTo>
                      <a:pt x="11848" y="5151"/>
                    </a:lnTo>
                    <a:cubicBezTo>
                      <a:pt x="12192" y="4980"/>
                      <a:pt x="12535" y="4980"/>
                      <a:pt x="12879" y="4808"/>
                    </a:cubicBezTo>
                    <a:lnTo>
                      <a:pt x="12879" y="4808"/>
                    </a:lnTo>
                    <a:cubicBezTo>
                      <a:pt x="12879" y="4808"/>
                      <a:pt x="12707" y="4808"/>
                      <a:pt x="12707" y="4808"/>
                    </a:cubicBezTo>
                    <a:lnTo>
                      <a:pt x="12707" y="4808"/>
                    </a:lnTo>
                    <a:cubicBezTo>
                      <a:pt x="12535" y="4808"/>
                      <a:pt x="12364" y="4808"/>
                      <a:pt x="12364" y="4808"/>
                    </a:cubicBezTo>
                    <a:lnTo>
                      <a:pt x="12364" y="4808"/>
                    </a:lnTo>
                    <a:cubicBezTo>
                      <a:pt x="11505" y="4808"/>
                      <a:pt x="10990" y="5151"/>
                      <a:pt x="10303" y="5838"/>
                    </a:cubicBezTo>
                    <a:lnTo>
                      <a:pt x="10303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0" name="图形 7">
              <a:extLst>
                <a:ext uri="{FF2B5EF4-FFF2-40B4-BE49-F238E27FC236}">
                  <a16:creationId xmlns:a16="http://schemas.microsoft.com/office/drawing/2014/main" xmlns="" id="{23AE53C4-FA2B-4D40-8E12-F7DA2499282C}"/>
                </a:ext>
              </a:extLst>
            </p:cNvPr>
            <p:cNvGrpSpPr/>
            <p:nvPr/>
          </p:nvGrpSpPr>
          <p:grpSpPr>
            <a:xfrm>
              <a:off x="2605032" y="1336691"/>
              <a:ext cx="29878" cy="22607"/>
              <a:chOff x="2605032" y="1336691"/>
              <a:chExt cx="29878" cy="22607"/>
            </a:xfrm>
            <a:solidFill>
              <a:srgbClr val="B4B4B4"/>
            </a:solidFill>
          </p:grpSpPr>
          <p:sp>
            <p:nvSpPr>
              <p:cNvPr id="3503" name="任意多边形: 形状 3502">
                <a:extLst>
                  <a:ext uri="{FF2B5EF4-FFF2-40B4-BE49-F238E27FC236}">
                    <a16:creationId xmlns:a16="http://schemas.microsoft.com/office/drawing/2014/main" xmlns="" id="{73EF6135-03C4-4926-BB0E-DD1AA915652B}"/>
                  </a:ext>
                </a:extLst>
              </p:cNvPr>
              <p:cNvSpPr/>
              <p:nvPr/>
            </p:nvSpPr>
            <p:spPr>
              <a:xfrm>
                <a:off x="2607436" y="1339258"/>
                <a:ext cx="25070" cy="17889"/>
              </a:xfrm>
              <a:custGeom>
                <a:avLst/>
                <a:gdLst>
                  <a:gd name="connsiteX0" fmla="*/ 7556 w 25070"/>
                  <a:gd name="connsiteY0" fmla="*/ 17523 h 17889"/>
                  <a:gd name="connsiteX1" fmla="*/ 23869 w 25070"/>
                  <a:gd name="connsiteY1" fmla="*/ 13746 h 17889"/>
                  <a:gd name="connsiteX2" fmla="*/ 25071 w 25070"/>
                  <a:gd name="connsiteY2" fmla="*/ 4816 h 17889"/>
                  <a:gd name="connsiteX3" fmla="*/ 20091 w 25070"/>
                  <a:gd name="connsiteY3" fmla="*/ 1039 h 17889"/>
                  <a:gd name="connsiteX4" fmla="*/ 8758 w 25070"/>
                  <a:gd name="connsiteY4" fmla="*/ 11170 h 17889"/>
                  <a:gd name="connsiteX5" fmla="*/ 0 w 25070"/>
                  <a:gd name="connsiteY5" fmla="*/ 16321 h 17889"/>
                  <a:gd name="connsiteX6" fmla="*/ 7556 w 25070"/>
                  <a:gd name="connsiteY6" fmla="*/ 17523 h 17889"/>
                  <a:gd name="connsiteX7" fmla="*/ 7556 w 25070"/>
                  <a:gd name="connsiteY7" fmla="*/ 17523 h 1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070" h="17889">
                    <a:moveTo>
                      <a:pt x="7556" y="17523"/>
                    </a:moveTo>
                    <a:cubicBezTo>
                      <a:pt x="11333" y="14948"/>
                      <a:pt x="21464" y="14948"/>
                      <a:pt x="23869" y="13746"/>
                    </a:cubicBezTo>
                    <a:cubicBezTo>
                      <a:pt x="25071" y="11170"/>
                      <a:pt x="23869" y="8594"/>
                      <a:pt x="25071" y="4816"/>
                    </a:cubicBezTo>
                    <a:cubicBezTo>
                      <a:pt x="25071" y="1039"/>
                      <a:pt x="22495" y="-1537"/>
                      <a:pt x="20091" y="1039"/>
                    </a:cubicBezTo>
                    <a:cubicBezTo>
                      <a:pt x="17515" y="4816"/>
                      <a:pt x="15111" y="7392"/>
                      <a:pt x="8758" y="11170"/>
                    </a:cubicBezTo>
                    <a:cubicBezTo>
                      <a:pt x="2404" y="13746"/>
                      <a:pt x="0" y="14948"/>
                      <a:pt x="0" y="16321"/>
                    </a:cubicBezTo>
                    <a:cubicBezTo>
                      <a:pt x="0" y="18897"/>
                      <a:pt x="7556" y="17523"/>
                      <a:pt x="7556" y="17523"/>
                    </a:cubicBezTo>
                    <a:lnTo>
                      <a:pt x="7556" y="175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4" name="任意多边形: 形状 3503">
                <a:extLst>
                  <a:ext uri="{FF2B5EF4-FFF2-40B4-BE49-F238E27FC236}">
                    <a16:creationId xmlns:a16="http://schemas.microsoft.com/office/drawing/2014/main" xmlns="" id="{731160B8-FF22-48C9-8C7F-53C7A185D983}"/>
                  </a:ext>
                </a:extLst>
              </p:cNvPr>
              <p:cNvSpPr/>
              <p:nvPr/>
            </p:nvSpPr>
            <p:spPr>
              <a:xfrm>
                <a:off x="2605032" y="1336691"/>
                <a:ext cx="29878" cy="22607"/>
              </a:xfrm>
              <a:custGeom>
                <a:avLst/>
                <a:gdLst>
                  <a:gd name="connsiteX0" fmla="*/ 0 w 29878"/>
                  <a:gd name="connsiteY0" fmla="*/ 18889 h 22607"/>
                  <a:gd name="connsiteX1" fmla="*/ 9960 w 29878"/>
                  <a:gd name="connsiteY1" fmla="*/ 11677 h 22607"/>
                  <a:gd name="connsiteX2" fmla="*/ 9960 w 29878"/>
                  <a:gd name="connsiteY2" fmla="*/ 11677 h 22607"/>
                  <a:gd name="connsiteX3" fmla="*/ 20778 w 29878"/>
                  <a:gd name="connsiteY3" fmla="*/ 1889 h 22607"/>
                  <a:gd name="connsiteX4" fmla="*/ 20778 w 29878"/>
                  <a:gd name="connsiteY4" fmla="*/ 1889 h 22607"/>
                  <a:gd name="connsiteX5" fmla="*/ 24555 w 29878"/>
                  <a:gd name="connsiteY5" fmla="*/ 0 h 22607"/>
                  <a:gd name="connsiteX6" fmla="*/ 24555 w 29878"/>
                  <a:gd name="connsiteY6" fmla="*/ 0 h 22607"/>
                  <a:gd name="connsiteX7" fmla="*/ 29879 w 29878"/>
                  <a:gd name="connsiteY7" fmla="*/ 8071 h 22607"/>
                  <a:gd name="connsiteX8" fmla="*/ 29879 w 29878"/>
                  <a:gd name="connsiteY8" fmla="*/ 8071 h 22607"/>
                  <a:gd name="connsiteX9" fmla="*/ 29363 w 29878"/>
                  <a:gd name="connsiteY9" fmla="*/ 11677 h 22607"/>
                  <a:gd name="connsiteX10" fmla="*/ 29363 w 29878"/>
                  <a:gd name="connsiteY10" fmla="*/ 11677 h 22607"/>
                  <a:gd name="connsiteX11" fmla="*/ 29363 w 29878"/>
                  <a:gd name="connsiteY11" fmla="*/ 12535 h 22607"/>
                  <a:gd name="connsiteX12" fmla="*/ 29363 w 29878"/>
                  <a:gd name="connsiteY12" fmla="*/ 12535 h 22607"/>
                  <a:gd name="connsiteX13" fmla="*/ 28505 w 29878"/>
                  <a:gd name="connsiteY13" fmla="*/ 17172 h 22607"/>
                  <a:gd name="connsiteX14" fmla="*/ 28505 w 29878"/>
                  <a:gd name="connsiteY14" fmla="*/ 17172 h 22607"/>
                  <a:gd name="connsiteX15" fmla="*/ 28161 w 29878"/>
                  <a:gd name="connsiteY15" fmla="*/ 17858 h 22607"/>
                  <a:gd name="connsiteX16" fmla="*/ 27475 w 29878"/>
                  <a:gd name="connsiteY16" fmla="*/ 18202 h 22607"/>
                  <a:gd name="connsiteX17" fmla="*/ 11333 w 29878"/>
                  <a:gd name="connsiteY17" fmla="*/ 21808 h 22607"/>
                  <a:gd name="connsiteX18" fmla="*/ 11333 w 29878"/>
                  <a:gd name="connsiteY18" fmla="*/ 21808 h 22607"/>
                  <a:gd name="connsiteX19" fmla="*/ 9960 w 29878"/>
                  <a:gd name="connsiteY19" fmla="*/ 19747 h 22607"/>
                  <a:gd name="connsiteX20" fmla="*/ 10303 w 29878"/>
                  <a:gd name="connsiteY20" fmla="*/ 22151 h 22607"/>
                  <a:gd name="connsiteX21" fmla="*/ 6182 w 29878"/>
                  <a:gd name="connsiteY21" fmla="*/ 22495 h 22607"/>
                  <a:gd name="connsiteX22" fmla="*/ 6182 w 29878"/>
                  <a:gd name="connsiteY22" fmla="*/ 22495 h 22607"/>
                  <a:gd name="connsiteX23" fmla="*/ 0 w 29878"/>
                  <a:gd name="connsiteY23" fmla="*/ 18889 h 22607"/>
                  <a:gd name="connsiteX24" fmla="*/ 0 w 29878"/>
                  <a:gd name="connsiteY24" fmla="*/ 18889 h 22607"/>
                  <a:gd name="connsiteX25" fmla="*/ 12020 w 29878"/>
                  <a:gd name="connsiteY25" fmla="*/ 15970 h 22607"/>
                  <a:gd name="connsiteX26" fmla="*/ 7556 w 29878"/>
                  <a:gd name="connsiteY26" fmla="*/ 17858 h 22607"/>
                  <a:gd name="connsiteX27" fmla="*/ 7556 w 29878"/>
                  <a:gd name="connsiteY27" fmla="*/ 17858 h 22607"/>
                  <a:gd name="connsiteX28" fmla="*/ 9101 w 29878"/>
                  <a:gd name="connsiteY28" fmla="*/ 17687 h 22607"/>
                  <a:gd name="connsiteX29" fmla="*/ 9101 w 29878"/>
                  <a:gd name="connsiteY29" fmla="*/ 17687 h 22607"/>
                  <a:gd name="connsiteX30" fmla="*/ 24384 w 29878"/>
                  <a:gd name="connsiteY30" fmla="*/ 14252 h 22607"/>
                  <a:gd name="connsiteX31" fmla="*/ 24384 w 29878"/>
                  <a:gd name="connsiteY31" fmla="*/ 14252 h 22607"/>
                  <a:gd name="connsiteX32" fmla="*/ 24555 w 29878"/>
                  <a:gd name="connsiteY32" fmla="*/ 12535 h 22607"/>
                  <a:gd name="connsiteX33" fmla="*/ 24555 w 29878"/>
                  <a:gd name="connsiteY33" fmla="*/ 12535 h 22607"/>
                  <a:gd name="connsiteX34" fmla="*/ 24555 w 29878"/>
                  <a:gd name="connsiteY34" fmla="*/ 11677 h 22607"/>
                  <a:gd name="connsiteX35" fmla="*/ 24555 w 29878"/>
                  <a:gd name="connsiteY35" fmla="*/ 11677 h 22607"/>
                  <a:gd name="connsiteX36" fmla="*/ 25242 w 29878"/>
                  <a:gd name="connsiteY36" fmla="*/ 7212 h 22607"/>
                  <a:gd name="connsiteX37" fmla="*/ 25242 w 29878"/>
                  <a:gd name="connsiteY37" fmla="*/ 7212 h 22607"/>
                  <a:gd name="connsiteX38" fmla="*/ 24727 w 29878"/>
                  <a:gd name="connsiteY38" fmla="*/ 4808 h 22607"/>
                  <a:gd name="connsiteX39" fmla="*/ 24727 w 29878"/>
                  <a:gd name="connsiteY39" fmla="*/ 4808 h 22607"/>
                  <a:gd name="connsiteX40" fmla="*/ 24727 w 29878"/>
                  <a:gd name="connsiteY40" fmla="*/ 4808 h 22607"/>
                  <a:gd name="connsiteX41" fmla="*/ 24727 w 29878"/>
                  <a:gd name="connsiteY41" fmla="*/ 4808 h 22607"/>
                  <a:gd name="connsiteX42" fmla="*/ 12020 w 29878"/>
                  <a:gd name="connsiteY42" fmla="*/ 15970 h 22607"/>
                  <a:gd name="connsiteX43" fmla="*/ 12020 w 29878"/>
                  <a:gd name="connsiteY43" fmla="*/ 15970 h 2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9878" h="22607">
                    <a:moveTo>
                      <a:pt x="0" y="18889"/>
                    </a:moveTo>
                    <a:cubicBezTo>
                      <a:pt x="1030" y="14252"/>
                      <a:pt x="4121" y="14424"/>
                      <a:pt x="9960" y="11677"/>
                    </a:cubicBezTo>
                    <a:lnTo>
                      <a:pt x="9960" y="11677"/>
                    </a:lnTo>
                    <a:cubicBezTo>
                      <a:pt x="16141" y="7899"/>
                      <a:pt x="18030" y="5838"/>
                      <a:pt x="20778" y="1889"/>
                    </a:cubicBezTo>
                    <a:lnTo>
                      <a:pt x="20778" y="1889"/>
                    </a:lnTo>
                    <a:cubicBezTo>
                      <a:pt x="21808" y="859"/>
                      <a:pt x="23182" y="0"/>
                      <a:pt x="24555" y="0"/>
                    </a:cubicBezTo>
                    <a:lnTo>
                      <a:pt x="24555" y="0"/>
                    </a:lnTo>
                    <a:cubicBezTo>
                      <a:pt x="28505" y="343"/>
                      <a:pt x="29879" y="3949"/>
                      <a:pt x="29879" y="8071"/>
                    </a:cubicBezTo>
                    <a:lnTo>
                      <a:pt x="29879" y="8071"/>
                    </a:lnTo>
                    <a:cubicBezTo>
                      <a:pt x="29363" y="9444"/>
                      <a:pt x="29363" y="10475"/>
                      <a:pt x="29363" y="11677"/>
                    </a:cubicBezTo>
                    <a:lnTo>
                      <a:pt x="29363" y="11677"/>
                    </a:lnTo>
                    <a:cubicBezTo>
                      <a:pt x="29363" y="11848"/>
                      <a:pt x="29363" y="12192"/>
                      <a:pt x="29363" y="12535"/>
                    </a:cubicBezTo>
                    <a:lnTo>
                      <a:pt x="29363" y="12535"/>
                    </a:lnTo>
                    <a:cubicBezTo>
                      <a:pt x="29363" y="13737"/>
                      <a:pt x="29363" y="15454"/>
                      <a:pt x="28505" y="17172"/>
                    </a:cubicBezTo>
                    <a:lnTo>
                      <a:pt x="28505" y="17172"/>
                    </a:lnTo>
                    <a:lnTo>
                      <a:pt x="28161" y="17858"/>
                    </a:lnTo>
                    <a:lnTo>
                      <a:pt x="27475" y="18202"/>
                    </a:lnTo>
                    <a:cubicBezTo>
                      <a:pt x="23697" y="19919"/>
                      <a:pt x="13909" y="19919"/>
                      <a:pt x="11333" y="21808"/>
                    </a:cubicBezTo>
                    <a:lnTo>
                      <a:pt x="11333" y="21808"/>
                    </a:lnTo>
                    <a:lnTo>
                      <a:pt x="9960" y="19747"/>
                    </a:lnTo>
                    <a:lnTo>
                      <a:pt x="10303" y="22151"/>
                    </a:lnTo>
                    <a:cubicBezTo>
                      <a:pt x="10303" y="22151"/>
                      <a:pt x="8242" y="22495"/>
                      <a:pt x="6182" y="22495"/>
                    </a:cubicBezTo>
                    <a:lnTo>
                      <a:pt x="6182" y="22495"/>
                    </a:lnTo>
                    <a:cubicBezTo>
                      <a:pt x="4465" y="22667"/>
                      <a:pt x="859" y="23182"/>
                      <a:pt x="0" y="18889"/>
                    </a:cubicBezTo>
                    <a:lnTo>
                      <a:pt x="0" y="18889"/>
                    </a:lnTo>
                    <a:close/>
                    <a:moveTo>
                      <a:pt x="12020" y="15970"/>
                    </a:moveTo>
                    <a:cubicBezTo>
                      <a:pt x="10131" y="16656"/>
                      <a:pt x="8586" y="17343"/>
                      <a:pt x="7556" y="17858"/>
                    </a:cubicBezTo>
                    <a:lnTo>
                      <a:pt x="7556" y="17858"/>
                    </a:lnTo>
                    <a:cubicBezTo>
                      <a:pt x="8242" y="17858"/>
                      <a:pt x="8758" y="17687"/>
                      <a:pt x="9101" y="17687"/>
                    </a:cubicBezTo>
                    <a:lnTo>
                      <a:pt x="9101" y="17687"/>
                    </a:lnTo>
                    <a:cubicBezTo>
                      <a:pt x="13566" y="15283"/>
                      <a:pt x="21636" y="14939"/>
                      <a:pt x="24384" y="14252"/>
                    </a:cubicBezTo>
                    <a:lnTo>
                      <a:pt x="24384" y="14252"/>
                    </a:lnTo>
                    <a:cubicBezTo>
                      <a:pt x="24384" y="13909"/>
                      <a:pt x="24555" y="13222"/>
                      <a:pt x="24555" y="12535"/>
                    </a:cubicBezTo>
                    <a:lnTo>
                      <a:pt x="24555" y="12535"/>
                    </a:lnTo>
                    <a:cubicBezTo>
                      <a:pt x="24555" y="12364"/>
                      <a:pt x="24555" y="12020"/>
                      <a:pt x="24555" y="11677"/>
                    </a:cubicBezTo>
                    <a:lnTo>
                      <a:pt x="24555" y="11677"/>
                    </a:lnTo>
                    <a:cubicBezTo>
                      <a:pt x="24555" y="10303"/>
                      <a:pt x="24555" y="8586"/>
                      <a:pt x="25242" y="7212"/>
                    </a:cubicBezTo>
                    <a:lnTo>
                      <a:pt x="25242" y="7212"/>
                    </a:lnTo>
                    <a:cubicBezTo>
                      <a:pt x="25242" y="4980"/>
                      <a:pt x="24727" y="4808"/>
                      <a:pt x="24727" y="4808"/>
                    </a:cubicBezTo>
                    <a:lnTo>
                      <a:pt x="24727" y="4808"/>
                    </a:lnTo>
                    <a:cubicBezTo>
                      <a:pt x="24727" y="4808"/>
                      <a:pt x="24727" y="4808"/>
                      <a:pt x="24727" y="4808"/>
                    </a:cubicBezTo>
                    <a:lnTo>
                      <a:pt x="24727" y="4808"/>
                    </a:lnTo>
                    <a:cubicBezTo>
                      <a:pt x="21980" y="8929"/>
                      <a:pt x="18889" y="12020"/>
                      <a:pt x="12020" y="15970"/>
                    </a:cubicBezTo>
                    <a:lnTo>
                      <a:pt x="12020" y="159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1" name="图形 7">
              <a:extLst>
                <a:ext uri="{FF2B5EF4-FFF2-40B4-BE49-F238E27FC236}">
                  <a16:creationId xmlns:a16="http://schemas.microsoft.com/office/drawing/2014/main" xmlns="" id="{086983F0-DAB4-4C81-9A3C-8ABF2B4D7264}"/>
                </a:ext>
              </a:extLst>
            </p:cNvPr>
            <p:cNvGrpSpPr/>
            <p:nvPr/>
          </p:nvGrpSpPr>
          <p:grpSpPr>
            <a:xfrm>
              <a:off x="2579731" y="1343903"/>
              <a:ext cx="21352" cy="12706"/>
              <a:chOff x="2579731" y="1343903"/>
              <a:chExt cx="21352" cy="12706"/>
            </a:xfrm>
            <a:solidFill>
              <a:srgbClr val="B4B4B4"/>
            </a:solidFill>
          </p:grpSpPr>
          <p:sp>
            <p:nvSpPr>
              <p:cNvPr id="3501" name="任意多边形: 形状 3500">
                <a:extLst>
                  <a:ext uri="{FF2B5EF4-FFF2-40B4-BE49-F238E27FC236}">
                    <a16:creationId xmlns:a16="http://schemas.microsoft.com/office/drawing/2014/main" xmlns="" id="{4C85EF23-361D-45E7-B67E-EB71E26D4EBC}"/>
                  </a:ext>
                </a:extLst>
              </p:cNvPr>
              <p:cNvSpPr/>
              <p:nvPr/>
            </p:nvSpPr>
            <p:spPr>
              <a:xfrm>
                <a:off x="2582194" y="1346324"/>
                <a:ext cx="16477" cy="7784"/>
              </a:xfrm>
              <a:custGeom>
                <a:avLst/>
                <a:gdLst>
                  <a:gd name="connsiteX0" fmla="*/ 11333 w 16477"/>
                  <a:gd name="connsiteY0" fmla="*/ 5478 h 7784"/>
                  <a:gd name="connsiteX1" fmla="*/ 0 w 16477"/>
                  <a:gd name="connsiteY1" fmla="*/ 6680 h 7784"/>
                  <a:gd name="connsiteX2" fmla="*/ 3778 w 16477"/>
                  <a:gd name="connsiteY2" fmla="*/ 2902 h 7784"/>
                  <a:gd name="connsiteX3" fmla="*/ 15111 w 16477"/>
                  <a:gd name="connsiteY3" fmla="*/ 326 h 7784"/>
                  <a:gd name="connsiteX4" fmla="*/ 11333 w 16477"/>
                  <a:gd name="connsiteY4" fmla="*/ 5478 h 7784"/>
                  <a:gd name="connsiteX5" fmla="*/ 11333 w 16477"/>
                  <a:gd name="connsiteY5" fmla="*/ 5478 h 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77" h="7784">
                    <a:moveTo>
                      <a:pt x="11333" y="5478"/>
                    </a:moveTo>
                    <a:cubicBezTo>
                      <a:pt x="8758" y="6680"/>
                      <a:pt x="0" y="9256"/>
                      <a:pt x="0" y="6680"/>
                    </a:cubicBezTo>
                    <a:cubicBezTo>
                      <a:pt x="0" y="4104"/>
                      <a:pt x="0" y="4104"/>
                      <a:pt x="3778" y="2902"/>
                    </a:cubicBezTo>
                    <a:cubicBezTo>
                      <a:pt x="8758" y="1528"/>
                      <a:pt x="11333" y="-876"/>
                      <a:pt x="15111" y="326"/>
                    </a:cubicBezTo>
                    <a:cubicBezTo>
                      <a:pt x="18889" y="326"/>
                      <a:pt x="13909" y="5478"/>
                      <a:pt x="11333" y="5478"/>
                    </a:cubicBezTo>
                    <a:lnTo>
                      <a:pt x="11333" y="54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2" name="任意多边形: 形状 3501">
                <a:extLst>
                  <a:ext uri="{FF2B5EF4-FFF2-40B4-BE49-F238E27FC236}">
                    <a16:creationId xmlns:a16="http://schemas.microsoft.com/office/drawing/2014/main" xmlns="" id="{758F957E-1574-4BBA-AAC6-9119666177A5}"/>
                  </a:ext>
                </a:extLst>
              </p:cNvPr>
              <p:cNvSpPr/>
              <p:nvPr/>
            </p:nvSpPr>
            <p:spPr>
              <a:xfrm>
                <a:off x="2579731" y="1343903"/>
                <a:ext cx="21352" cy="12706"/>
              </a:xfrm>
              <a:custGeom>
                <a:avLst/>
                <a:gdLst>
                  <a:gd name="connsiteX0" fmla="*/ 59 w 21352"/>
                  <a:gd name="connsiteY0" fmla="*/ 9273 h 12706"/>
                  <a:gd name="connsiteX1" fmla="*/ 59 w 21352"/>
                  <a:gd name="connsiteY1" fmla="*/ 8758 h 12706"/>
                  <a:gd name="connsiteX2" fmla="*/ 59 w 21352"/>
                  <a:gd name="connsiteY2" fmla="*/ 8758 h 12706"/>
                  <a:gd name="connsiteX3" fmla="*/ 5726 w 21352"/>
                  <a:gd name="connsiteY3" fmla="*/ 2919 h 12706"/>
                  <a:gd name="connsiteX4" fmla="*/ 5726 w 21352"/>
                  <a:gd name="connsiteY4" fmla="*/ 2919 h 12706"/>
                  <a:gd name="connsiteX5" fmla="*/ 15686 w 21352"/>
                  <a:gd name="connsiteY5" fmla="*/ 0 h 12706"/>
                  <a:gd name="connsiteX6" fmla="*/ 15686 w 21352"/>
                  <a:gd name="connsiteY6" fmla="*/ 0 h 12706"/>
                  <a:gd name="connsiteX7" fmla="*/ 18090 w 21352"/>
                  <a:gd name="connsiteY7" fmla="*/ 343 h 12706"/>
                  <a:gd name="connsiteX8" fmla="*/ 18090 w 21352"/>
                  <a:gd name="connsiteY8" fmla="*/ 343 h 12706"/>
                  <a:gd name="connsiteX9" fmla="*/ 21352 w 21352"/>
                  <a:gd name="connsiteY9" fmla="*/ 3606 h 12706"/>
                  <a:gd name="connsiteX10" fmla="*/ 21352 w 21352"/>
                  <a:gd name="connsiteY10" fmla="*/ 3606 h 12706"/>
                  <a:gd name="connsiteX11" fmla="*/ 14827 w 21352"/>
                  <a:gd name="connsiteY11" fmla="*/ 10131 h 12706"/>
                  <a:gd name="connsiteX12" fmla="*/ 14827 w 21352"/>
                  <a:gd name="connsiteY12" fmla="*/ 10131 h 12706"/>
                  <a:gd name="connsiteX13" fmla="*/ 4696 w 21352"/>
                  <a:gd name="connsiteY13" fmla="*/ 12707 h 12706"/>
                  <a:gd name="connsiteX14" fmla="*/ 4696 w 21352"/>
                  <a:gd name="connsiteY14" fmla="*/ 12707 h 12706"/>
                  <a:gd name="connsiteX15" fmla="*/ 59 w 21352"/>
                  <a:gd name="connsiteY15" fmla="*/ 9273 h 12706"/>
                  <a:gd name="connsiteX16" fmla="*/ 59 w 21352"/>
                  <a:gd name="connsiteY16" fmla="*/ 9273 h 12706"/>
                  <a:gd name="connsiteX17" fmla="*/ 13797 w 21352"/>
                  <a:gd name="connsiteY17" fmla="*/ 10303 h 12706"/>
                  <a:gd name="connsiteX18" fmla="*/ 13797 w 21352"/>
                  <a:gd name="connsiteY18" fmla="*/ 7899 h 12706"/>
                  <a:gd name="connsiteX19" fmla="*/ 13797 w 21352"/>
                  <a:gd name="connsiteY19" fmla="*/ 10303 h 12706"/>
                  <a:gd name="connsiteX20" fmla="*/ 13797 w 21352"/>
                  <a:gd name="connsiteY20" fmla="*/ 10303 h 12706"/>
                  <a:gd name="connsiteX21" fmla="*/ 9676 w 21352"/>
                  <a:gd name="connsiteY21" fmla="*/ 6869 h 12706"/>
                  <a:gd name="connsiteX22" fmla="*/ 12766 w 21352"/>
                  <a:gd name="connsiteY22" fmla="*/ 5667 h 12706"/>
                  <a:gd name="connsiteX23" fmla="*/ 12766 w 21352"/>
                  <a:gd name="connsiteY23" fmla="*/ 5667 h 12706"/>
                  <a:gd name="connsiteX24" fmla="*/ 13282 w 21352"/>
                  <a:gd name="connsiteY24" fmla="*/ 5495 h 12706"/>
                  <a:gd name="connsiteX25" fmla="*/ 13797 w 21352"/>
                  <a:gd name="connsiteY25" fmla="*/ 5495 h 12706"/>
                  <a:gd name="connsiteX26" fmla="*/ 14655 w 21352"/>
                  <a:gd name="connsiteY26" fmla="*/ 4980 h 12706"/>
                  <a:gd name="connsiteX27" fmla="*/ 14655 w 21352"/>
                  <a:gd name="connsiteY27" fmla="*/ 4980 h 12706"/>
                  <a:gd name="connsiteX28" fmla="*/ 9676 w 21352"/>
                  <a:gd name="connsiteY28" fmla="*/ 6869 h 12706"/>
                  <a:gd name="connsiteX29" fmla="*/ 9676 w 21352"/>
                  <a:gd name="connsiteY29" fmla="*/ 6869 h 1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352" h="12706">
                    <a:moveTo>
                      <a:pt x="59" y="9273"/>
                    </a:moveTo>
                    <a:cubicBezTo>
                      <a:pt x="59" y="9101"/>
                      <a:pt x="59" y="8929"/>
                      <a:pt x="59" y="8758"/>
                    </a:cubicBezTo>
                    <a:lnTo>
                      <a:pt x="59" y="8758"/>
                    </a:lnTo>
                    <a:cubicBezTo>
                      <a:pt x="-456" y="6182"/>
                      <a:pt x="2463" y="3263"/>
                      <a:pt x="5726" y="2919"/>
                    </a:cubicBezTo>
                    <a:lnTo>
                      <a:pt x="5726" y="2919"/>
                    </a:lnTo>
                    <a:cubicBezTo>
                      <a:pt x="9332" y="2061"/>
                      <a:pt x="11564" y="0"/>
                      <a:pt x="15686" y="0"/>
                    </a:cubicBezTo>
                    <a:lnTo>
                      <a:pt x="15686" y="0"/>
                    </a:lnTo>
                    <a:cubicBezTo>
                      <a:pt x="16372" y="0"/>
                      <a:pt x="17231" y="172"/>
                      <a:pt x="18090" y="343"/>
                    </a:cubicBezTo>
                    <a:lnTo>
                      <a:pt x="18090" y="343"/>
                    </a:lnTo>
                    <a:cubicBezTo>
                      <a:pt x="19463" y="515"/>
                      <a:pt x="21352" y="1545"/>
                      <a:pt x="21352" y="3606"/>
                    </a:cubicBezTo>
                    <a:lnTo>
                      <a:pt x="21352" y="3606"/>
                    </a:lnTo>
                    <a:cubicBezTo>
                      <a:pt x="20494" y="7212"/>
                      <a:pt x="18090" y="9273"/>
                      <a:pt x="14827" y="10131"/>
                    </a:cubicBezTo>
                    <a:lnTo>
                      <a:pt x="14827" y="10131"/>
                    </a:lnTo>
                    <a:cubicBezTo>
                      <a:pt x="12595" y="11162"/>
                      <a:pt x="8130" y="12535"/>
                      <a:pt x="4696" y="12707"/>
                    </a:cubicBezTo>
                    <a:lnTo>
                      <a:pt x="4696" y="12707"/>
                    </a:lnTo>
                    <a:cubicBezTo>
                      <a:pt x="3322" y="12707"/>
                      <a:pt x="403" y="12364"/>
                      <a:pt x="59" y="9273"/>
                    </a:cubicBezTo>
                    <a:lnTo>
                      <a:pt x="59" y="9273"/>
                    </a:lnTo>
                    <a:close/>
                    <a:moveTo>
                      <a:pt x="13797" y="10303"/>
                    </a:moveTo>
                    <a:lnTo>
                      <a:pt x="13797" y="7899"/>
                    </a:lnTo>
                    <a:lnTo>
                      <a:pt x="13797" y="10303"/>
                    </a:lnTo>
                    <a:lnTo>
                      <a:pt x="13797" y="10303"/>
                    </a:lnTo>
                    <a:close/>
                    <a:moveTo>
                      <a:pt x="9676" y="6869"/>
                    </a:moveTo>
                    <a:cubicBezTo>
                      <a:pt x="11049" y="6525"/>
                      <a:pt x="12251" y="6010"/>
                      <a:pt x="12766" y="5667"/>
                    </a:cubicBezTo>
                    <a:lnTo>
                      <a:pt x="12766" y="5667"/>
                    </a:lnTo>
                    <a:lnTo>
                      <a:pt x="13282" y="5495"/>
                    </a:lnTo>
                    <a:lnTo>
                      <a:pt x="13797" y="5495"/>
                    </a:lnTo>
                    <a:cubicBezTo>
                      <a:pt x="13797" y="5495"/>
                      <a:pt x="14140" y="5323"/>
                      <a:pt x="14655" y="4980"/>
                    </a:cubicBezTo>
                    <a:lnTo>
                      <a:pt x="14655" y="4980"/>
                    </a:lnTo>
                    <a:cubicBezTo>
                      <a:pt x="13453" y="5151"/>
                      <a:pt x="11908" y="6010"/>
                      <a:pt x="9676" y="6869"/>
                    </a:cubicBezTo>
                    <a:lnTo>
                      <a:pt x="9676" y="68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2" name="图形 7">
              <a:extLst>
                <a:ext uri="{FF2B5EF4-FFF2-40B4-BE49-F238E27FC236}">
                  <a16:creationId xmlns:a16="http://schemas.microsoft.com/office/drawing/2014/main" xmlns="" id="{64157AF5-9075-4D3A-9FDC-D397335CD4D4}"/>
                </a:ext>
              </a:extLst>
            </p:cNvPr>
            <p:cNvGrpSpPr/>
            <p:nvPr/>
          </p:nvGrpSpPr>
          <p:grpSpPr>
            <a:xfrm>
              <a:off x="3105413" y="1447791"/>
              <a:ext cx="31424" cy="28504"/>
              <a:chOff x="3105413" y="1447791"/>
              <a:chExt cx="31424" cy="28504"/>
            </a:xfrm>
            <a:solidFill>
              <a:srgbClr val="B4B4B4"/>
            </a:solidFill>
          </p:grpSpPr>
          <p:sp>
            <p:nvSpPr>
              <p:cNvPr id="3499" name="任意多边形: 形状 3498">
                <a:extLst>
                  <a:ext uri="{FF2B5EF4-FFF2-40B4-BE49-F238E27FC236}">
                    <a16:creationId xmlns:a16="http://schemas.microsoft.com/office/drawing/2014/main" xmlns="" id="{6A232CC9-84F1-4A01-9746-DE32A309F919}"/>
                  </a:ext>
                </a:extLst>
              </p:cNvPr>
              <p:cNvSpPr/>
              <p:nvPr/>
            </p:nvSpPr>
            <p:spPr>
              <a:xfrm>
                <a:off x="3107719" y="1450127"/>
                <a:ext cx="26488" cy="23701"/>
              </a:xfrm>
              <a:custGeom>
                <a:avLst/>
                <a:gdLst>
                  <a:gd name="connsiteX0" fmla="*/ 14007 w 26488"/>
                  <a:gd name="connsiteY0" fmla="*/ 22391 h 23701"/>
                  <a:gd name="connsiteX1" fmla="*/ 98 w 26488"/>
                  <a:gd name="connsiteY1" fmla="*/ 18613 h 23701"/>
                  <a:gd name="connsiteX2" fmla="*/ 5078 w 26488"/>
                  <a:gd name="connsiteY2" fmla="*/ 5906 h 23701"/>
                  <a:gd name="connsiteX3" fmla="*/ 13836 w 26488"/>
                  <a:gd name="connsiteY3" fmla="*/ 755 h 23701"/>
                  <a:gd name="connsiteX4" fmla="*/ 25169 w 26488"/>
                  <a:gd name="connsiteY4" fmla="*/ 12088 h 23701"/>
                  <a:gd name="connsiteX5" fmla="*/ 22593 w 26488"/>
                  <a:gd name="connsiteY5" fmla="*/ 19644 h 23701"/>
                  <a:gd name="connsiteX6" fmla="*/ 14007 w 26488"/>
                  <a:gd name="connsiteY6" fmla="*/ 22391 h 23701"/>
                  <a:gd name="connsiteX7" fmla="*/ 14007 w 26488"/>
                  <a:gd name="connsiteY7" fmla="*/ 22391 h 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88" h="23701">
                    <a:moveTo>
                      <a:pt x="14007" y="22391"/>
                    </a:moveTo>
                    <a:cubicBezTo>
                      <a:pt x="9028" y="24967"/>
                      <a:pt x="-1104" y="23765"/>
                      <a:pt x="98" y="18613"/>
                    </a:cubicBezTo>
                    <a:cubicBezTo>
                      <a:pt x="98" y="14836"/>
                      <a:pt x="3876" y="8482"/>
                      <a:pt x="5078" y="5906"/>
                    </a:cubicBezTo>
                    <a:cubicBezTo>
                      <a:pt x="5078" y="2129"/>
                      <a:pt x="8856" y="-1649"/>
                      <a:pt x="13836" y="755"/>
                    </a:cubicBezTo>
                    <a:cubicBezTo>
                      <a:pt x="20189" y="3331"/>
                      <a:pt x="23967" y="5735"/>
                      <a:pt x="25169" y="12088"/>
                    </a:cubicBezTo>
                    <a:cubicBezTo>
                      <a:pt x="27744" y="18442"/>
                      <a:pt x="26371" y="21017"/>
                      <a:pt x="22593" y="19644"/>
                    </a:cubicBezTo>
                    <a:cubicBezTo>
                      <a:pt x="19159" y="18613"/>
                      <a:pt x="19159" y="19987"/>
                      <a:pt x="14007" y="22391"/>
                    </a:cubicBezTo>
                    <a:lnTo>
                      <a:pt x="14007" y="223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0" name="任意多边形: 形状 3499">
                <a:extLst>
                  <a:ext uri="{FF2B5EF4-FFF2-40B4-BE49-F238E27FC236}">
                    <a16:creationId xmlns:a16="http://schemas.microsoft.com/office/drawing/2014/main" xmlns="" id="{A8E68325-CF19-41AE-AD2F-315EBB57FBB2}"/>
                  </a:ext>
                </a:extLst>
              </p:cNvPr>
              <p:cNvSpPr/>
              <p:nvPr/>
            </p:nvSpPr>
            <p:spPr>
              <a:xfrm>
                <a:off x="3105413" y="1447791"/>
                <a:ext cx="31424" cy="28504"/>
              </a:xfrm>
              <a:custGeom>
                <a:avLst/>
                <a:gdLst>
                  <a:gd name="connsiteX0" fmla="*/ 0 w 31424"/>
                  <a:gd name="connsiteY0" fmla="*/ 21808 h 28504"/>
                  <a:gd name="connsiteX1" fmla="*/ 172 w 31424"/>
                  <a:gd name="connsiteY1" fmla="*/ 20778 h 28504"/>
                  <a:gd name="connsiteX2" fmla="*/ 172 w 31424"/>
                  <a:gd name="connsiteY2" fmla="*/ 20778 h 28504"/>
                  <a:gd name="connsiteX3" fmla="*/ 5152 w 31424"/>
                  <a:gd name="connsiteY3" fmla="*/ 7727 h 28504"/>
                  <a:gd name="connsiteX4" fmla="*/ 5152 w 31424"/>
                  <a:gd name="connsiteY4" fmla="*/ 7727 h 28504"/>
                  <a:gd name="connsiteX5" fmla="*/ 13222 w 31424"/>
                  <a:gd name="connsiteY5" fmla="*/ 0 h 28504"/>
                  <a:gd name="connsiteX6" fmla="*/ 13222 w 31424"/>
                  <a:gd name="connsiteY6" fmla="*/ 0 h 28504"/>
                  <a:gd name="connsiteX7" fmla="*/ 17343 w 31424"/>
                  <a:gd name="connsiteY7" fmla="*/ 1030 h 28504"/>
                  <a:gd name="connsiteX8" fmla="*/ 17343 w 31424"/>
                  <a:gd name="connsiteY8" fmla="*/ 1030 h 28504"/>
                  <a:gd name="connsiteX9" fmla="*/ 30050 w 31424"/>
                  <a:gd name="connsiteY9" fmla="*/ 13737 h 28504"/>
                  <a:gd name="connsiteX10" fmla="*/ 30050 w 31424"/>
                  <a:gd name="connsiteY10" fmla="*/ 13737 h 28504"/>
                  <a:gd name="connsiteX11" fmla="*/ 31424 w 31424"/>
                  <a:gd name="connsiteY11" fmla="*/ 19919 h 28504"/>
                  <a:gd name="connsiteX12" fmla="*/ 31424 w 31424"/>
                  <a:gd name="connsiteY12" fmla="*/ 19919 h 28504"/>
                  <a:gd name="connsiteX13" fmla="*/ 26788 w 31424"/>
                  <a:gd name="connsiteY13" fmla="*/ 24899 h 28504"/>
                  <a:gd name="connsiteX14" fmla="*/ 26788 w 31424"/>
                  <a:gd name="connsiteY14" fmla="*/ 24899 h 28504"/>
                  <a:gd name="connsiteX15" fmla="*/ 24384 w 31424"/>
                  <a:gd name="connsiteY15" fmla="*/ 24555 h 28504"/>
                  <a:gd name="connsiteX16" fmla="*/ 24384 w 31424"/>
                  <a:gd name="connsiteY16" fmla="*/ 24555 h 28504"/>
                  <a:gd name="connsiteX17" fmla="*/ 22838 w 31424"/>
                  <a:gd name="connsiteY17" fmla="*/ 24212 h 28504"/>
                  <a:gd name="connsiteX18" fmla="*/ 22838 w 31424"/>
                  <a:gd name="connsiteY18" fmla="*/ 24212 h 28504"/>
                  <a:gd name="connsiteX19" fmla="*/ 17515 w 31424"/>
                  <a:gd name="connsiteY19" fmla="*/ 26959 h 28504"/>
                  <a:gd name="connsiteX20" fmla="*/ 17515 w 31424"/>
                  <a:gd name="connsiteY20" fmla="*/ 26959 h 28504"/>
                  <a:gd name="connsiteX21" fmla="*/ 16313 w 31424"/>
                  <a:gd name="connsiteY21" fmla="*/ 24727 h 28504"/>
                  <a:gd name="connsiteX22" fmla="*/ 17343 w 31424"/>
                  <a:gd name="connsiteY22" fmla="*/ 26959 h 28504"/>
                  <a:gd name="connsiteX23" fmla="*/ 10131 w 31424"/>
                  <a:gd name="connsiteY23" fmla="*/ 28505 h 28504"/>
                  <a:gd name="connsiteX24" fmla="*/ 10131 w 31424"/>
                  <a:gd name="connsiteY24" fmla="*/ 28505 h 28504"/>
                  <a:gd name="connsiteX25" fmla="*/ 0 w 31424"/>
                  <a:gd name="connsiteY25" fmla="*/ 21808 h 28504"/>
                  <a:gd name="connsiteX26" fmla="*/ 0 w 31424"/>
                  <a:gd name="connsiteY26" fmla="*/ 21808 h 28504"/>
                  <a:gd name="connsiteX27" fmla="*/ 5323 w 31424"/>
                  <a:gd name="connsiteY27" fmla="*/ 20262 h 28504"/>
                  <a:gd name="connsiteX28" fmla="*/ 4808 w 31424"/>
                  <a:gd name="connsiteY28" fmla="*/ 21636 h 28504"/>
                  <a:gd name="connsiteX29" fmla="*/ 4808 w 31424"/>
                  <a:gd name="connsiteY29" fmla="*/ 21636 h 28504"/>
                  <a:gd name="connsiteX30" fmla="*/ 10131 w 31424"/>
                  <a:gd name="connsiteY30" fmla="*/ 23525 h 28504"/>
                  <a:gd name="connsiteX31" fmla="*/ 10131 w 31424"/>
                  <a:gd name="connsiteY31" fmla="*/ 23525 h 28504"/>
                  <a:gd name="connsiteX32" fmla="*/ 15111 w 31424"/>
                  <a:gd name="connsiteY32" fmla="*/ 22495 h 28504"/>
                  <a:gd name="connsiteX33" fmla="*/ 15111 w 31424"/>
                  <a:gd name="connsiteY33" fmla="*/ 22495 h 28504"/>
                  <a:gd name="connsiteX34" fmla="*/ 15111 w 31424"/>
                  <a:gd name="connsiteY34" fmla="*/ 22495 h 28504"/>
                  <a:gd name="connsiteX35" fmla="*/ 22667 w 31424"/>
                  <a:gd name="connsiteY35" fmla="*/ 19232 h 28504"/>
                  <a:gd name="connsiteX36" fmla="*/ 22667 w 31424"/>
                  <a:gd name="connsiteY36" fmla="*/ 19232 h 28504"/>
                  <a:gd name="connsiteX37" fmla="*/ 25757 w 31424"/>
                  <a:gd name="connsiteY37" fmla="*/ 19919 h 28504"/>
                  <a:gd name="connsiteX38" fmla="*/ 25757 w 31424"/>
                  <a:gd name="connsiteY38" fmla="*/ 19919 h 28504"/>
                  <a:gd name="connsiteX39" fmla="*/ 26616 w 31424"/>
                  <a:gd name="connsiteY39" fmla="*/ 20091 h 28504"/>
                  <a:gd name="connsiteX40" fmla="*/ 26616 w 31424"/>
                  <a:gd name="connsiteY40" fmla="*/ 20091 h 28504"/>
                  <a:gd name="connsiteX41" fmla="*/ 26273 w 31424"/>
                  <a:gd name="connsiteY41" fmla="*/ 19919 h 28504"/>
                  <a:gd name="connsiteX42" fmla="*/ 25071 w 31424"/>
                  <a:gd name="connsiteY42" fmla="*/ 15111 h 28504"/>
                  <a:gd name="connsiteX43" fmla="*/ 25071 w 31424"/>
                  <a:gd name="connsiteY43" fmla="*/ 15111 h 28504"/>
                  <a:gd name="connsiteX44" fmla="*/ 14939 w 31424"/>
                  <a:gd name="connsiteY44" fmla="*/ 5323 h 28504"/>
                  <a:gd name="connsiteX45" fmla="*/ 14939 w 31424"/>
                  <a:gd name="connsiteY45" fmla="*/ 5323 h 28504"/>
                  <a:gd name="connsiteX46" fmla="*/ 12879 w 31424"/>
                  <a:gd name="connsiteY46" fmla="*/ 4808 h 28504"/>
                  <a:gd name="connsiteX47" fmla="*/ 12879 w 31424"/>
                  <a:gd name="connsiteY47" fmla="*/ 4808 h 28504"/>
                  <a:gd name="connsiteX48" fmla="*/ 9788 w 31424"/>
                  <a:gd name="connsiteY48" fmla="*/ 7727 h 28504"/>
                  <a:gd name="connsiteX49" fmla="*/ 9788 w 31424"/>
                  <a:gd name="connsiteY49" fmla="*/ 7727 h 28504"/>
                  <a:gd name="connsiteX50" fmla="*/ 9960 w 31424"/>
                  <a:gd name="connsiteY50" fmla="*/ 8242 h 28504"/>
                  <a:gd name="connsiteX51" fmla="*/ 9444 w 31424"/>
                  <a:gd name="connsiteY51" fmla="*/ 9273 h 28504"/>
                  <a:gd name="connsiteX52" fmla="*/ 4808 w 31424"/>
                  <a:gd name="connsiteY52" fmla="*/ 19919 h 28504"/>
                  <a:gd name="connsiteX53" fmla="*/ 4808 w 31424"/>
                  <a:gd name="connsiteY53" fmla="*/ 19919 h 28504"/>
                  <a:gd name="connsiteX54" fmla="*/ 5323 w 31424"/>
                  <a:gd name="connsiteY54" fmla="*/ 20262 h 28504"/>
                  <a:gd name="connsiteX55" fmla="*/ 5323 w 31424"/>
                  <a:gd name="connsiteY55" fmla="*/ 20262 h 2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31424" h="28504">
                    <a:moveTo>
                      <a:pt x="0" y="21808"/>
                    </a:moveTo>
                    <a:cubicBezTo>
                      <a:pt x="0" y="21464"/>
                      <a:pt x="0" y="21121"/>
                      <a:pt x="172" y="20778"/>
                    </a:cubicBezTo>
                    <a:lnTo>
                      <a:pt x="172" y="20778"/>
                    </a:lnTo>
                    <a:cubicBezTo>
                      <a:pt x="344" y="15970"/>
                      <a:pt x="3778" y="10475"/>
                      <a:pt x="5152" y="7727"/>
                    </a:cubicBezTo>
                    <a:lnTo>
                      <a:pt x="5152" y="7727"/>
                    </a:lnTo>
                    <a:cubicBezTo>
                      <a:pt x="5495" y="3778"/>
                      <a:pt x="8414" y="0"/>
                      <a:pt x="13222" y="0"/>
                    </a:cubicBezTo>
                    <a:lnTo>
                      <a:pt x="13222" y="0"/>
                    </a:lnTo>
                    <a:cubicBezTo>
                      <a:pt x="14596" y="0"/>
                      <a:pt x="16141" y="343"/>
                      <a:pt x="17343" y="1030"/>
                    </a:cubicBezTo>
                    <a:lnTo>
                      <a:pt x="17343" y="1030"/>
                    </a:lnTo>
                    <a:cubicBezTo>
                      <a:pt x="23697" y="3434"/>
                      <a:pt x="28848" y="6869"/>
                      <a:pt x="30050" y="13737"/>
                    </a:cubicBezTo>
                    <a:lnTo>
                      <a:pt x="30050" y="13737"/>
                    </a:lnTo>
                    <a:cubicBezTo>
                      <a:pt x="30909" y="16141"/>
                      <a:pt x="31424" y="18202"/>
                      <a:pt x="31424" y="19919"/>
                    </a:cubicBezTo>
                    <a:lnTo>
                      <a:pt x="31424" y="19919"/>
                    </a:lnTo>
                    <a:cubicBezTo>
                      <a:pt x="31424" y="22323"/>
                      <a:pt x="29364" y="24899"/>
                      <a:pt x="26788" y="24899"/>
                    </a:cubicBezTo>
                    <a:lnTo>
                      <a:pt x="26788" y="24899"/>
                    </a:lnTo>
                    <a:cubicBezTo>
                      <a:pt x="25929" y="24899"/>
                      <a:pt x="25242" y="24727"/>
                      <a:pt x="24384" y="24555"/>
                    </a:cubicBezTo>
                    <a:lnTo>
                      <a:pt x="24384" y="24555"/>
                    </a:lnTo>
                    <a:cubicBezTo>
                      <a:pt x="23525" y="24212"/>
                      <a:pt x="23010" y="24212"/>
                      <a:pt x="22838" y="24212"/>
                    </a:cubicBezTo>
                    <a:lnTo>
                      <a:pt x="22838" y="24212"/>
                    </a:lnTo>
                    <a:cubicBezTo>
                      <a:pt x="22495" y="24040"/>
                      <a:pt x="21464" y="24899"/>
                      <a:pt x="17515" y="26959"/>
                    </a:cubicBezTo>
                    <a:lnTo>
                      <a:pt x="17515" y="26959"/>
                    </a:lnTo>
                    <a:lnTo>
                      <a:pt x="16313" y="24727"/>
                    </a:lnTo>
                    <a:lnTo>
                      <a:pt x="17343" y="26959"/>
                    </a:lnTo>
                    <a:cubicBezTo>
                      <a:pt x="15111" y="27990"/>
                      <a:pt x="12535" y="28505"/>
                      <a:pt x="10131" y="28505"/>
                    </a:cubicBezTo>
                    <a:lnTo>
                      <a:pt x="10131" y="28505"/>
                    </a:lnTo>
                    <a:cubicBezTo>
                      <a:pt x="6010" y="28333"/>
                      <a:pt x="515" y="27303"/>
                      <a:pt x="0" y="21808"/>
                    </a:cubicBezTo>
                    <a:lnTo>
                      <a:pt x="0" y="21808"/>
                    </a:lnTo>
                    <a:close/>
                    <a:moveTo>
                      <a:pt x="5323" y="20262"/>
                    </a:moveTo>
                    <a:lnTo>
                      <a:pt x="4808" y="21636"/>
                    </a:lnTo>
                    <a:lnTo>
                      <a:pt x="4808" y="21636"/>
                    </a:lnTo>
                    <a:cubicBezTo>
                      <a:pt x="4808" y="21808"/>
                      <a:pt x="6525" y="23525"/>
                      <a:pt x="10131" y="23525"/>
                    </a:cubicBezTo>
                    <a:lnTo>
                      <a:pt x="10131" y="23525"/>
                    </a:lnTo>
                    <a:cubicBezTo>
                      <a:pt x="12020" y="23525"/>
                      <a:pt x="13909" y="23182"/>
                      <a:pt x="15111" y="22495"/>
                    </a:cubicBezTo>
                    <a:lnTo>
                      <a:pt x="15111" y="22495"/>
                    </a:lnTo>
                    <a:lnTo>
                      <a:pt x="15111" y="22495"/>
                    </a:lnTo>
                    <a:cubicBezTo>
                      <a:pt x="18545" y="20778"/>
                      <a:pt x="19404" y="19404"/>
                      <a:pt x="22667" y="19232"/>
                    </a:cubicBezTo>
                    <a:lnTo>
                      <a:pt x="22667" y="19232"/>
                    </a:lnTo>
                    <a:cubicBezTo>
                      <a:pt x="23697" y="19232"/>
                      <a:pt x="24727" y="19576"/>
                      <a:pt x="25757" y="19919"/>
                    </a:cubicBezTo>
                    <a:lnTo>
                      <a:pt x="25757" y="19919"/>
                    </a:lnTo>
                    <a:cubicBezTo>
                      <a:pt x="26101" y="20091"/>
                      <a:pt x="26444" y="20091"/>
                      <a:pt x="26616" y="20091"/>
                    </a:cubicBezTo>
                    <a:lnTo>
                      <a:pt x="26616" y="20091"/>
                    </a:lnTo>
                    <a:lnTo>
                      <a:pt x="26273" y="19919"/>
                    </a:lnTo>
                    <a:cubicBezTo>
                      <a:pt x="26273" y="19060"/>
                      <a:pt x="25929" y="17515"/>
                      <a:pt x="25071" y="15111"/>
                    </a:cubicBezTo>
                    <a:lnTo>
                      <a:pt x="25071" y="15111"/>
                    </a:lnTo>
                    <a:cubicBezTo>
                      <a:pt x="23869" y="9788"/>
                      <a:pt x="21464" y="8071"/>
                      <a:pt x="14939" y="5323"/>
                    </a:cubicBezTo>
                    <a:lnTo>
                      <a:pt x="14939" y="5323"/>
                    </a:lnTo>
                    <a:cubicBezTo>
                      <a:pt x="14081" y="4980"/>
                      <a:pt x="13394" y="4808"/>
                      <a:pt x="12879" y="4808"/>
                    </a:cubicBezTo>
                    <a:lnTo>
                      <a:pt x="12879" y="4808"/>
                    </a:lnTo>
                    <a:cubicBezTo>
                      <a:pt x="11162" y="4808"/>
                      <a:pt x="9960" y="6182"/>
                      <a:pt x="9788" y="7727"/>
                    </a:cubicBezTo>
                    <a:lnTo>
                      <a:pt x="9788" y="7727"/>
                    </a:lnTo>
                    <a:lnTo>
                      <a:pt x="9960" y="8242"/>
                    </a:lnTo>
                    <a:lnTo>
                      <a:pt x="9444" y="9273"/>
                    </a:lnTo>
                    <a:cubicBezTo>
                      <a:pt x="8242" y="11505"/>
                      <a:pt x="5323" y="17000"/>
                      <a:pt x="4808" y="19919"/>
                    </a:cubicBezTo>
                    <a:lnTo>
                      <a:pt x="4808" y="19919"/>
                    </a:lnTo>
                    <a:lnTo>
                      <a:pt x="5323" y="20262"/>
                    </a:lnTo>
                    <a:lnTo>
                      <a:pt x="5323" y="202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3" name="图形 7">
              <a:extLst>
                <a:ext uri="{FF2B5EF4-FFF2-40B4-BE49-F238E27FC236}">
                  <a16:creationId xmlns:a16="http://schemas.microsoft.com/office/drawing/2014/main" xmlns="" id="{CF99D972-ADF3-4770-A9D1-98EA40F6ADFA}"/>
                </a:ext>
              </a:extLst>
            </p:cNvPr>
            <p:cNvGrpSpPr/>
            <p:nvPr/>
          </p:nvGrpSpPr>
          <p:grpSpPr>
            <a:xfrm>
              <a:off x="3293098" y="1449663"/>
              <a:ext cx="26100" cy="31440"/>
              <a:chOff x="3293098" y="1449663"/>
              <a:chExt cx="26100" cy="31440"/>
            </a:xfrm>
            <a:solidFill>
              <a:srgbClr val="B4B4B4"/>
            </a:solidFill>
          </p:grpSpPr>
          <p:sp>
            <p:nvSpPr>
              <p:cNvPr id="3497" name="任意多边形: 形状 3496">
                <a:extLst>
                  <a:ext uri="{FF2B5EF4-FFF2-40B4-BE49-F238E27FC236}">
                    <a16:creationId xmlns:a16="http://schemas.microsoft.com/office/drawing/2014/main" xmlns="" id="{5BC52EB9-8CB4-4A67-BB4B-4470B906FE7F}"/>
                  </a:ext>
                </a:extLst>
              </p:cNvPr>
              <p:cNvSpPr/>
              <p:nvPr/>
            </p:nvSpPr>
            <p:spPr>
              <a:xfrm>
                <a:off x="3295439" y="1452244"/>
                <a:ext cx="21339" cy="26283"/>
              </a:xfrm>
              <a:custGeom>
                <a:avLst/>
                <a:gdLst>
                  <a:gd name="connsiteX0" fmla="*/ 15346 w 21339"/>
                  <a:gd name="connsiteY0" fmla="*/ 26284 h 26283"/>
                  <a:gd name="connsiteX1" fmla="*/ 20326 w 21339"/>
                  <a:gd name="connsiteY1" fmla="*/ 17355 h 26283"/>
                  <a:gd name="connsiteX2" fmla="*/ 13973 w 21339"/>
                  <a:gd name="connsiteY2" fmla="*/ 6021 h 26283"/>
                  <a:gd name="connsiteX3" fmla="*/ 6417 w 21339"/>
                  <a:gd name="connsiteY3" fmla="*/ 1042 h 26283"/>
                  <a:gd name="connsiteX4" fmla="*/ 235 w 21339"/>
                  <a:gd name="connsiteY4" fmla="*/ 11173 h 26283"/>
                  <a:gd name="connsiteX5" fmla="*/ 9165 w 21339"/>
                  <a:gd name="connsiteY5" fmla="*/ 18728 h 26283"/>
                  <a:gd name="connsiteX6" fmla="*/ 11740 w 21339"/>
                  <a:gd name="connsiteY6" fmla="*/ 22506 h 26283"/>
                  <a:gd name="connsiteX7" fmla="*/ 15346 w 21339"/>
                  <a:gd name="connsiteY7" fmla="*/ 26284 h 26283"/>
                  <a:gd name="connsiteX8" fmla="*/ 15346 w 21339"/>
                  <a:gd name="connsiteY8" fmla="*/ 26284 h 2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39" h="26283">
                    <a:moveTo>
                      <a:pt x="15346" y="26284"/>
                    </a:moveTo>
                    <a:cubicBezTo>
                      <a:pt x="20326" y="25082"/>
                      <a:pt x="22902" y="21132"/>
                      <a:pt x="20326" y="17355"/>
                    </a:cubicBezTo>
                    <a:cubicBezTo>
                      <a:pt x="17750" y="13577"/>
                      <a:pt x="16548" y="11001"/>
                      <a:pt x="13973" y="6021"/>
                    </a:cubicBezTo>
                    <a:cubicBezTo>
                      <a:pt x="11397" y="870"/>
                      <a:pt x="7619" y="-1534"/>
                      <a:pt x="6417" y="1042"/>
                    </a:cubicBezTo>
                    <a:cubicBezTo>
                      <a:pt x="3841" y="3617"/>
                      <a:pt x="-1138" y="8597"/>
                      <a:pt x="235" y="11173"/>
                    </a:cubicBezTo>
                    <a:cubicBezTo>
                      <a:pt x="1437" y="14951"/>
                      <a:pt x="5215" y="18728"/>
                      <a:pt x="9165" y="18728"/>
                    </a:cubicBezTo>
                    <a:cubicBezTo>
                      <a:pt x="11740" y="18728"/>
                      <a:pt x="11740" y="18728"/>
                      <a:pt x="11740" y="22506"/>
                    </a:cubicBezTo>
                    <a:cubicBezTo>
                      <a:pt x="11569" y="26284"/>
                      <a:pt x="15346" y="26284"/>
                      <a:pt x="15346" y="26284"/>
                    </a:cubicBezTo>
                    <a:lnTo>
                      <a:pt x="15346" y="262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8" name="任意多边形: 形状 3497">
                <a:extLst>
                  <a:ext uri="{FF2B5EF4-FFF2-40B4-BE49-F238E27FC236}">
                    <a16:creationId xmlns:a16="http://schemas.microsoft.com/office/drawing/2014/main" xmlns="" id="{B743FF37-6CF0-42FA-A2E7-58E9A03EDEF5}"/>
                  </a:ext>
                </a:extLst>
              </p:cNvPr>
              <p:cNvSpPr/>
              <p:nvPr/>
            </p:nvSpPr>
            <p:spPr>
              <a:xfrm>
                <a:off x="3293098" y="1449663"/>
                <a:ext cx="26100" cy="31440"/>
              </a:xfrm>
              <a:custGeom>
                <a:avLst/>
                <a:gdLst>
                  <a:gd name="connsiteX0" fmla="*/ 17000 w 26100"/>
                  <a:gd name="connsiteY0" fmla="*/ 31269 h 31440"/>
                  <a:gd name="connsiteX1" fmla="*/ 11505 w 26100"/>
                  <a:gd name="connsiteY1" fmla="*/ 25087 h 31440"/>
                  <a:gd name="connsiteX2" fmla="*/ 11505 w 26100"/>
                  <a:gd name="connsiteY2" fmla="*/ 25087 h 31440"/>
                  <a:gd name="connsiteX3" fmla="*/ 11505 w 26100"/>
                  <a:gd name="connsiteY3" fmla="*/ 23713 h 31440"/>
                  <a:gd name="connsiteX4" fmla="*/ 11505 w 26100"/>
                  <a:gd name="connsiteY4" fmla="*/ 23713 h 31440"/>
                  <a:gd name="connsiteX5" fmla="*/ 10818 w 26100"/>
                  <a:gd name="connsiteY5" fmla="*/ 23713 h 31440"/>
                  <a:gd name="connsiteX6" fmla="*/ 10646 w 26100"/>
                  <a:gd name="connsiteY6" fmla="*/ 23542 h 31440"/>
                  <a:gd name="connsiteX7" fmla="*/ 515 w 26100"/>
                  <a:gd name="connsiteY7" fmla="*/ 14784 h 31440"/>
                  <a:gd name="connsiteX8" fmla="*/ 515 w 26100"/>
                  <a:gd name="connsiteY8" fmla="*/ 14784 h 31440"/>
                  <a:gd name="connsiteX9" fmla="*/ 0 w 26100"/>
                  <a:gd name="connsiteY9" fmla="*/ 12723 h 31440"/>
                  <a:gd name="connsiteX10" fmla="*/ 0 w 26100"/>
                  <a:gd name="connsiteY10" fmla="*/ 12723 h 31440"/>
                  <a:gd name="connsiteX11" fmla="*/ 6697 w 26100"/>
                  <a:gd name="connsiteY11" fmla="*/ 2420 h 31440"/>
                  <a:gd name="connsiteX12" fmla="*/ 6697 w 26100"/>
                  <a:gd name="connsiteY12" fmla="*/ 2420 h 31440"/>
                  <a:gd name="connsiteX13" fmla="*/ 10303 w 26100"/>
                  <a:gd name="connsiteY13" fmla="*/ 16 h 31440"/>
                  <a:gd name="connsiteX14" fmla="*/ 10303 w 26100"/>
                  <a:gd name="connsiteY14" fmla="*/ 16 h 31440"/>
                  <a:gd name="connsiteX15" fmla="*/ 18545 w 26100"/>
                  <a:gd name="connsiteY15" fmla="*/ 7400 h 31440"/>
                  <a:gd name="connsiteX16" fmla="*/ 18545 w 26100"/>
                  <a:gd name="connsiteY16" fmla="*/ 7400 h 31440"/>
                  <a:gd name="connsiteX17" fmla="*/ 24727 w 26100"/>
                  <a:gd name="connsiteY17" fmla="*/ 18562 h 31440"/>
                  <a:gd name="connsiteX18" fmla="*/ 24727 w 26100"/>
                  <a:gd name="connsiteY18" fmla="*/ 18562 h 31440"/>
                  <a:gd name="connsiteX19" fmla="*/ 26101 w 26100"/>
                  <a:gd name="connsiteY19" fmla="*/ 23026 h 31440"/>
                  <a:gd name="connsiteX20" fmla="*/ 26101 w 26100"/>
                  <a:gd name="connsiteY20" fmla="*/ 23026 h 31440"/>
                  <a:gd name="connsiteX21" fmla="*/ 18373 w 26100"/>
                  <a:gd name="connsiteY21" fmla="*/ 31269 h 31440"/>
                  <a:gd name="connsiteX22" fmla="*/ 18373 w 26100"/>
                  <a:gd name="connsiteY22" fmla="*/ 31269 h 31440"/>
                  <a:gd name="connsiteX23" fmla="*/ 17515 w 26100"/>
                  <a:gd name="connsiteY23" fmla="*/ 31440 h 31440"/>
                  <a:gd name="connsiteX24" fmla="*/ 17000 w 26100"/>
                  <a:gd name="connsiteY24" fmla="*/ 31269 h 31440"/>
                  <a:gd name="connsiteX25" fmla="*/ 17000 w 26100"/>
                  <a:gd name="connsiteY25" fmla="*/ 31269 h 31440"/>
                  <a:gd name="connsiteX26" fmla="*/ 17687 w 26100"/>
                  <a:gd name="connsiteY26" fmla="*/ 28865 h 31440"/>
                  <a:gd name="connsiteX27" fmla="*/ 18717 w 26100"/>
                  <a:gd name="connsiteY27" fmla="*/ 26632 h 31440"/>
                  <a:gd name="connsiteX28" fmla="*/ 17687 w 26100"/>
                  <a:gd name="connsiteY28" fmla="*/ 28865 h 31440"/>
                  <a:gd name="connsiteX29" fmla="*/ 17687 w 26100"/>
                  <a:gd name="connsiteY29" fmla="*/ 28865 h 31440"/>
                  <a:gd name="connsiteX30" fmla="*/ 11677 w 26100"/>
                  <a:gd name="connsiteY30" fmla="*/ 18905 h 31440"/>
                  <a:gd name="connsiteX31" fmla="*/ 15626 w 26100"/>
                  <a:gd name="connsiteY31" fmla="*/ 20622 h 31440"/>
                  <a:gd name="connsiteX32" fmla="*/ 15626 w 26100"/>
                  <a:gd name="connsiteY32" fmla="*/ 20622 h 31440"/>
                  <a:gd name="connsiteX33" fmla="*/ 16141 w 26100"/>
                  <a:gd name="connsiteY33" fmla="*/ 25087 h 31440"/>
                  <a:gd name="connsiteX34" fmla="*/ 16141 w 26100"/>
                  <a:gd name="connsiteY34" fmla="*/ 25087 h 31440"/>
                  <a:gd name="connsiteX35" fmla="*/ 17343 w 26100"/>
                  <a:gd name="connsiteY35" fmla="*/ 26461 h 31440"/>
                  <a:gd name="connsiteX36" fmla="*/ 17343 w 26100"/>
                  <a:gd name="connsiteY36" fmla="*/ 26461 h 31440"/>
                  <a:gd name="connsiteX37" fmla="*/ 21121 w 26100"/>
                  <a:gd name="connsiteY37" fmla="*/ 23026 h 31440"/>
                  <a:gd name="connsiteX38" fmla="*/ 21121 w 26100"/>
                  <a:gd name="connsiteY38" fmla="*/ 23026 h 31440"/>
                  <a:gd name="connsiteX39" fmla="*/ 20606 w 26100"/>
                  <a:gd name="connsiteY39" fmla="*/ 21309 h 31440"/>
                  <a:gd name="connsiteX40" fmla="*/ 20606 w 26100"/>
                  <a:gd name="connsiteY40" fmla="*/ 21309 h 31440"/>
                  <a:gd name="connsiteX41" fmla="*/ 14081 w 26100"/>
                  <a:gd name="connsiteY41" fmla="*/ 9633 h 31440"/>
                  <a:gd name="connsiteX42" fmla="*/ 14081 w 26100"/>
                  <a:gd name="connsiteY42" fmla="*/ 9633 h 31440"/>
                  <a:gd name="connsiteX43" fmla="*/ 10303 w 26100"/>
                  <a:gd name="connsiteY43" fmla="*/ 4996 h 31440"/>
                  <a:gd name="connsiteX44" fmla="*/ 10303 w 26100"/>
                  <a:gd name="connsiteY44" fmla="*/ 4996 h 31440"/>
                  <a:gd name="connsiteX45" fmla="*/ 10303 w 26100"/>
                  <a:gd name="connsiteY45" fmla="*/ 5168 h 31440"/>
                  <a:gd name="connsiteX46" fmla="*/ 4465 w 26100"/>
                  <a:gd name="connsiteY46" fmla="*/ 12723 h 31440"/>
                  <a:gd name="connsiteX47" fmla="*/ 4465 w 26100"/>
                  <a:gd name="connsiteY47" fmla="*/ 12723 h 31440"/>
                  <a:gd name="connsiteX48" fmla="*/ 3949 w 26100"/>
                  <a:gd name="connsiteY48" fmla="*/ 12723 h 31440"/>
                  <a:gd name="connsiteX49" fmla="*/ 4636 w 26100"/>
                  <a:gd name="connsiteY49" fmla="*/ 12895 h 31440"/>
                  <a:gd name="connsiteX50" fmla="*/ 10990 w 26100"/>
                  <a:gd name="connsiteY50" fmla="*/ 18905 h 31440"/>
                  <a:gd name="connsiteX51" fmla="*/ 10990 w 26100"/>
                  <a:gd name="connsiteY51" fmla="*/ 18905 h 31440"/>
                  <a:gd name="connsiteX52" fmla="*/ 10990 w 26100"/>
                  <a:gd name="connsiteY52" fmla="*/ 18905 h 31440"/>
                  <a:gd name="connsiteX53" fmla="*/ 11677 w 26100"/>
                  <a:gd name="connsiteY53" fmla="*/ 18905 h 31440"/>
                  <a:gd name="connsiteX54" fmla="*/ 11677 w 26100"/>
                  <a:gd name="connsiteY54" fmla="*/ 18905 h 3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6100" h="31440">
                    <a:moveTo>
                      <a:pt x="17000" y="31269"/>
                    </a:moveTo>
                    <a:cubicBezTo>
                      <a:pt x="15454" y="30925"/>
                      <a:pt x="11677" y="29895"/>
                      <a:pt x="11505" y="25087"/>
                    </a:cubicBezTo>
                    <a:lnTo>
                      <a:pt x="11505" y="25087"/>
                    </a:lnTo>
                    <a:cubicBezTo>
                      <a:pt x="11505" y="24572"/>
                      <a:pt x="11505" y="24057"/>
                      <a:pt x="11505" y="23713"/>
                    </a:cubicBezTo>
                    <a:lnTo>
                      <a:pt x="11505" y="23713"/>
                    </a:lnTo>
                    <a:lnTo>
                      <a:pt x="10818" y="23713"/>
                    </a:lnTo>
                    <a:lnTo>
                      <a:pt x="10646" y="23542"/>
                    </a:lnTo>
                    <a:cubicBezTo>
                      <a:pt x="5666" y="23026"/>
                      <a:pt x="1889" y="18733"/>
                      <a:pt x="515" y="14784"/>
                    </a:cubicBezTo>
                    <a:lnTo>
                      <a:pt x="515" y="14784"/>
                    </a:lnTo>
                    <a:cubicBezTo>
                      <a:pt x="172" y="14097"/>
                      <a:pt x="0" y="13239"/>
                      <a:pt x="0" y="12723"/>
                    </a:cubicBezTo>
                    <a:lnTo>
                      <a:pt x="0" y="12723"/>
                    </a:lnTo>
                    <a:cubicBezTo>
                      <a:pt x="343" y="7915"/>
                      <a:pt x="4980" y="4309"/>
                      <a:pt x="6697" y="2420"/>
                    </a:cubicBezTo>
                    <a:lnTo>
                      <a:pt x="6697" y="2420"/>
                    </a:lnTo>
                    <a:cubicBezTo>
                      <a:pt x="7212" y="1047"/>
                      <a:pt x="8929" y="-155"/>
                      <a:pt x="10303" y="16"/>
                    </a:cubicBezTo>
                    <a:lnTo>
                      <a:pt x="10303" y="16"/>
                    </a:lnTo>
                    <a:cubicBezTo>
                      <a:pt x="14081" y="360"/>
                      <a:pt x="16313" y="3451"/>
                      <a:pt x="18545" y="7400"/>
                    </a:cubicBezTo>
                    <a:lnTo>
                      <a:pt x="18545" y="7400"/>
                    </a:lnTo>
                    <a:cubicBezTo>
                      <a:pt x="21121" y="12552"/>
                      <a:pt x="22323" y="14784"/>
                      <a:pt x="24727" y="18562"/>
                    </a:cubicBezTo>
                    <a:lnTo>
                      <a:pt x="24727" y="18562"/>
                    </a:lnTo>
                    <a:cubicBezTo>
                      <a:pt x="25586" y="19935"/>
                      <a:pt x="26101" y="21481"/>
                      <a:pt x="26101" y="23026"/>
                    </a:cubicBezTo>
                    <a:lnTo>
                      <a:pt x="26101" y="23026"/>
                    </a:lnTo>
                    <a:cubicBezTo>
                      <a:pt x="26101" y="27319"/>
                      <a:pt x="22495" y="30238"/>
                      <a:pt x="18373" y="31269"/>
                    </a:cubicBezTo>
                    <a:lnTo>
                      <a:pt x="18373" y="31269"/>
                    </a:lnTo>
                    <a:lnTo>
                      <a:pt x="17515" y="31440"/>
                    </a:lnTo>
                    <a:lnTo>
                      <a:pt x="17000" y="31269"/>
                    </a:lnTo>
                    <a:lnTo>
                      <a:pt x="17000" y="31269"/>
                    </a:lnTo>
                    <a:close/>
                    <a:moveTo>
                      <a:pt x="17687" y="28865"/>
                    </a:moveTo>
                    <a:lnTo>
                      <a:pt x="18717" y="26632"/>
                    </a:lnTo>
                    <a:lnTo>
                      <a:pt x="17687" y="28865"/>
                    </a:lnTo>
                    <a:lnTo>
                      <a:pt x="17687" y="28865"/>
                    </a:lnTo>
                    <a:close/>
                    <a:moveTo>
                      <a:pt x="11677" y="18905"/>
                    </a:moveTo>
                    <a:cubicBezTo>
                      <a:pt x="12535" y="18905"/>
                      <a:pt x="14424" y="18733"/>
                      <a:pt x="15626" y="20622"/>
                    </a:cubicBezTo>
                    <a:lnTo>
                      <a:pt x="15626" y="20622"/>
                    </a:lnTo>
                    <a:cubicBezTo>
                      <a:pt x="16485" y="22340"/>
                      <a:pt x="16141" y="23198"/>
                      <a:pt x="16141" y="25087"/>
                    </a:cubicBezTo>
                    <a:lnTo>
                      <a:pt x="16141" y="25087"/>
                    </a:lnTo>
                    <a:cubicBezTo>
                      <a:pt x="16141" y="26289"/>
                      <a:pt x="17000" y="26289"/>
                      <a:pt x="17343" y="26461"/>
                    </a:cubicBezTo>
                    <a:lnTo>
                      <a:pt x="17343" y="26461"/>
                    </a:lnTo>
                    <a:cubicBezTo>
                      <a:pt x="20091" y="25602"/>
                      <a:pt x="21121" y="24057"/>
                      <a:pt x="21121" y="23026"/>
                    </a:cubicBezTo>
                    <a:lnTo>
                      <a:pt x="21121" y="23026"/>
                    </a:lnTo>
                    <a:cubicBezTo>
                      <a:pt x="21121" y="22511"/>
                      <a:pt x="20949" y="21996"/>
                      <a:pt x="20606" y="21309"/>
                    </a:cubicBezTo>
                    <a:lnTo>
                      <a:pt x="20606" y="21309"/>
                    </a:lnTo>
                    <a:cubicBezTo>
                      <a:pt x="18030" y="17360"/>
                      <a:pt x="16656" y="14612"/>
                      <a:pt x="14081" y="9633"/>
                    </a:cubicBezTo>
                    <a:lnTo>
                      <a:pt x="14081" y="9633"/>
                    </a:lnTo>
                    <a:cubicBezTo>
                      <a:pt x="12879" y="6713"/>
                      <a:pt x="10990" y="5340"/>
                      <a:pt x="10303" y="4996"/>
                    </a:cubicBezTo>
                    <a:lnTo>
                      <a:pt x="10303" y="4996"/>
                    </a:lnTo>
                    <a:lnTo>
                      <a:pt x="10303" y="5168"/>
                    </a:lnTo>
                    <a:cubicBezTo>
                      <a:pt x="8071" y="7228"/>
                      <a:pt x="4121" y="12037"/>
                      <a:pt x="4465" y="12723"/>
                    </a:cubicBezTo>
                    <a:lnTo>
                      <a:pt x="4465" y="12723"/>
                    </a:lnTo>
                    <a:lnTo>
                      <a:pt x="3949" y="12723"/>
                    </a:lnTo>
                    <a:lnTo>
                      <a:pt x="4636" y="12895"/>
                    </a:lnTo>
                    <a:cubicBezTo>
                      <a:pt x="5495" y="15814"/>
                      <a:pt x="8929" y="18905"/>
                      <a:pt x="10990" y="18905"/>
                    </a:cubicBezTo>
                    <a:lnTo>
                      <a:pt x="10990" y="18905"/>
                    </a:lnTo>
                    <a:lnTo>
                      <a:pt x="10990" y="18905"/>
                    </a:lnTo>
                    <a:cubicBezTo>
                      <a:pt x="11333" y="18905"/>
                      <a:pt x="11505" y="18905"/>
                      <a:pt x="11677" y="18905"/>
                    </a:cubicBezTo>
                    <a:lnTo>
                      <a:pt x="11677" y="189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4" name="图形 7">
              <a:extLst>
                <a:ext uri="{FF2B5EF4-FFF2-40B4-BE49-F238E27FC236}">
                  <a16:creationId xmlns:a16="http://schemas.microsoft.com/office/drawing/2014/main" xmlns="" id="{8A117626-835F-45EF-8E31-D424AA47CD5C}"/>
                </a:ext>
              </a:extLst>
            </p:cNvPr>
            <p:cNvGrpSpPr/>
            <p:nvPr/>
          </p:nvGrpSpPr>
          <p:grpSpPr>
            <a:xfrm>
              <a:off x="1983764" y="1140591"/>
              <a:ext cx="46191" cy="13923"/>
              <a:chOff x="1983764" y="1140591"/>
              <a:chExt cx="46191" cy="13923"/>
            </a:xfrm>
            <a:solidFill>
              <a:srgbClr val="B4B4B4"/>
            </a:solidFill>
          </p:grpSpPr>
          <p:sp>
            <p:nvSpPr>
              <p:cNvPr id="3495" name="任意多边形: 形状 3494">
                <a:extLst>
                  <a:ext uri="{FF2B5EF4-FFF2-40B4-BE49-F238E27FC236}">
                    <a16:creationId xmlns:a16="http://schemas.microsoft.com/office/drawing/2014/main" xmlns="" id="{AFB7EF81-8747-4635-B24B-FB87E31EE193}"/>
                  </a:ext>
                </a:extLst>
              </p:cNvPr>
              <p:cNvSpPr/>
              <p:nvPr/>
            </p:nvSpPr>
            <p:spPr>
              <a:xfrm>
                <a:off x="1986131" y="1142804"/>
                <a:ext cx="41076" cy="9463"/>
              </a:xfrm>
              <a:custGeom>
                <a:avLst/>
                <a:gdLst>
                  <a:gd name="connsiteX0" fmla="*/ 37299 w 41076"/>
                  <a:gd name="connsiteY0" fmla="*/ 9463 h 9463"/>
                  <a:gd name="connsiteX1" fmla="*/ 23390 w 41076"/>
                  <a:gd name="connsiteY1" fmla="*/ 6888 h 9463"/>
                  <a:gd name="connsiteX2" fmla="*/ 3299 w 41076"/>
                  <a:gd name="connsiteY2" fmla="*/ 3110 h 9463"/>
                  <a:gd name="connsiteX3" fmla="*/ 3299 w 41076"/>
                  <a:gd name="connsiteY3" fmla="*/ 534 h 9463"/>
                  <a:gd name="connsiteX4" fmla="*/ 20986 w 41076"/>
                  <a:gd name="connsiteY4" fmla="*/ 534 h 9463"/>
                  <a:gd name="connsiteX5" fmla="*/ 36097 w 41076"/>
                  <a:gd name="connsiteY5" fmla="*/ 1736 h 9463"/>
                  <a:gd name="connsiteX6" fmla="*/ 41077 w 41076"/>
                  <a:gd name="connsiteY6" fmla="*/ 5514 h 9463"/>
                  <a:gd name="connsiteX7" fmla="*/ 37299 w 41076"/>
                  <a:gd name="connsiteY7" fmla="*/ 9463 h 9463"/>
                  <a:gd name="connsiteX8" fmla="*/ 37299 w 41076"/>
                  <a:gd name="connsiteY8" fmla="*/ 9463 h 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076" h="9463">
                    <a:moveTo>
                      <a:pt x="37299" y="9463"/>
                    </a:moveTo>
                    <a:cubicBezTo>
                      <a:pt x="36097" y="9463"/>
                      <a:pt x="28542" y="6888"/>
                      <a:pt x="23390" y="6888"/>
                    </a:cubicBezTo>
                    <a:cubicBezTo>
                      <a:pt x="17037" y="5686"/>
                      <a:pt x="9481" y="4312"/>
                      <a:pt x="3299" y="3110"/>
                    </a:cubicBezTo>
                    <a:cubicBezTo>
                      <a:pt x="-1680" y="1908"/>
                      <a:pt x="-478" y="534"/>
                      <a:pt x="3299" y="534"/>
                    </a:cubicBezTo>
                    <a:cubicBezTo>
                      <a:pt x="7077" y="534"/>
                      <a:pt x="13431" y="-668"/>
                      <a:pt x="20986" y="534"/>
                    </a:cubicBezTo>
                    <a:cubicBezTo>
                      <a:pt x="29744" y="1736"/>
                      <a:pt x="32319" y="1736"/>
                      <a:pt x="36097" y="1736"/>
                    </a:cubicBezTo>
                    <a:cubicBezTo>
                      <a:pt x="41077" y="1736"/>
                      <a:pt x="41077" y="1736"/>
                      <a:pt x="41077" y="5514"/>
                    </a:cubicBezTo>
                    <a:cubicBezTo>
                      <a:pt x="39875" y="8261"/>
                      <a:pt x="37299" y="8261"/>
                      <a:pt x="37299" y="9463"/>
                    </a:cubicBezTo>
                    <a:lnTo>
                      <a:pt x="37299" y="94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6" name="任意多边形: 形状 3495">
                <a:extLst>
                  <a:ext uri="{FF2B5EF4-FFF2-40B4-BE49-F238E27FC236}">
                    <a16:creationId xmlns:a16="http://schemas.microsoft.com/office/drawing/2014/main" xmlns="" id="{E6DDF96D-F280-4AA9-81E3-6BFB65CBB1BA}"/>
                  </a:ext>
                </a:extLst>
              </p:cNvPr>
              <p:cNvSpPr/>
              <p:nvPr/>
            </p:nvSpPr>
            <p:spPr>
              <a:xfrm>
                <a:off x="1983764" y="1140591"/>
                <a:ext cx="46191" cy="13923"/>
              </a:xfrm>
              <a:custGeom>
                <a:avLst/>
                <a:gdLst>
                  <a:gd name="connsiteX0" fmla="*/ 30050 w 46191"/>
                  <a:gd name="connsiteY0" fmla="*/ 12020 h 13923"/>
                  <a:gd name="connsiteX1" fmla="*/ 30222 w 46191"/>
                  <a:gd name="connsiteY1" fmla="*/ 12535 h 13923"/>
                  <a:gd name="connsiteX2" fmla="*/ 25414 w 46191"/>
                  <a:gd name="connsiteY2" fmla="*/ 11505 h 13923"/>
                  <a:gd name="connsiteX3" fmla="*/ 5152 w 46191"/>
                  <a:gd name="connsiteY3" fmla="*/ 7727 h 13923"/>
                  <a:gd name="connsiteX4" fmla="*/ 5152 w 46191"/>
                  <a:gd name="connsiteY4" fmla="*/ 7727 h 13923"/>
                  <a:gd name="connsiteX5" fmla="*/ 0 w 46191"/>
                  <a:gd name="connsiteY5" fmla="*/ 3778 h 13923"/>
                  <a:gd name="connsiteX6" fmla="*/ 0 w 46191"/>
                  <a:gd name="connsiteY6" fmla="*/ 3778 h 13923"/>
                  <a:gd name="connsiteX7" fmla="*/ 2748 w 46191"/>
                  <a:gd name="connsiteY7" fmla="*/ 859 h 13923"/>
                  <a:gd name="connsiteX8" fmla="*/ 2748 w 46191"/>
                  <a:gd name="connsiteY8" fmla="*/ 859 h 13923"/>
                  <a:gd name="connsiteX9" fmla="*/ 5838 w 46191"/>
                  <a:gd name="connsiteY9" fmla="*/ 515 h 13923"/>
                  <a:gd name="connsiteX10" fmla="*/ 5838 w 46191"/>
                  <a:gd name="connsiteY10" fmla="*/ 515 h 13923"/>
                  <a:gd name="connsiteX11" fmla="*/ 16485 w 46191"/>
                  <a:gd name="connsiteY11" fmla="*/ 0 h 13923"/>
                  <a:gd name="connsiteX12" fmla="*/ 16485 w 46191"/>
                  <a:gd name="connsiteY12" fmla="*/ 0 h 13923"/>
                  <a:gd name="connsiteX13" fmla="*/ 23869 w 46191"/>
                  <a:gd name="connsiteY13" fmla="*/ 515 h 13923"/>
                  <a:gd name="connsiteX14" fmla="*/ 23869 w 46191"/>
                  <a:gd name="connsiteY14" fmla="*/ 515 h 13923"/>
                  <a:gd name="connsiteX15" fmla="*/ 37778 w 46191"/>
                  <a:gd name="connsiteY15" fmla="*/ 1717 h 13923"/>
                  <a:gd name="connsiteX16" fmla="*/ 37778 w 46191"/>
                  <a:gd name="connsiteY16" fmla="*/ 1717 h 13923"/>
                  <a:gd name="connsiteX17" fmla="*/ 38636 w 46191"/>
                  <a:gd name="connsiteY17" fmla="*/ 1717 h 13923"/>
                  <a:gd name="connsiteX18" fmla="*/ 38636 w 46191"/>
                  <a:gd name="connsiteY18" fmla="*/ 1717 h 13923"/>
                  <a:gd name="connsiteX19" fmla="*/ 39323 w 46191"/>
                  <a:gd name="connsiteY19" fmla="*/ 1717 h 13923"/>
                  <a:gd name="connsiteX20" fmla="*/ 39323 w 46191"/>
                  <a:gd name="connsiteY20" fmla="*/ 1717 h 13923"/>
                  <a:gd name="connsiteX21" fmla="*/ 44818 w 46191"/>
                  <a:gd name="connsiteY21" fmla="*/ 2919 h 13923"/>
                  <a:gd name="connsiteX22" fmla="*/ 44818 w 46191"/>
                  <a:gd name="connsiteY22" fmla="*/ 2919 h 13923"/>
                  <a:gd name="connsiteX23" fmla="*/ 46192 w 46191"/>
                  <a:gd name="connsiteY23" fmla="*/ 8071 h 13923"/>
                  <a:gd name="connsiteX24" fmla="*/ 46192 w 46191"/>
                  <a:gd name="connsiteY24" fmla="*/ 8071 h 13923"/>
                  <a:gd name="connsiteX25" fmla="*/ 46192 w 46191"/>
                  <a:gd name="connsiteY25" fmla="*/ 8586 h 13923"/>
                  <a:gd name="connsiteX26" fmla="*/ 45677 w 46191"/>
                  <a:gd name="connsiteY26" fmla="*/ 8929 h 13923"/>
                  <a:gd name="connsiteX27" fmla="*/ 41899 w 46191"/>
                  <a:gd name="connsiteY27" fmla="*/ 12535 h 13923"/>
                  <a:gd name="connsiteX28" fmla="*/ 41899 w 46191"/>
                  <a:gd name="connsiteY28" fmla="*/ 12535 h 13923"/>
                  <a:gd name="connsiteX29" fmla="*/ 41384 w 46191"/>
                  <a:gd name="connsiteY29" fmla="*/ 13394 h 13923"/>
                  <a:gd name="connsiteX30" fmla="*/ 41384 w 46191"/>
                  <a:gd name="connsiteY30" fmla="*/ 13394 h 13923"/>
                  <a:gd name="connsiteX31" fmla="*/ 41384 w 46191"/>
                  <a:gd name="connsiteY31" fmla="*/ 13394 h 13923"/>
                  <a:gd name="connsiteX32" fmla="*/ 41384 w 46191"/>
                  <a:gd name="connsiteY32" fmla="*/ 13394 h 13923"/>
                  <a:gd name="connsiteX33" fmla="*/ 41899 w 46191"/>
                  <a:gd name="connsiteY33" fmla="*/ 12535 h 13923"/>
                  <a:gd name="connsiteX34" fmla="*/ 41899 w 46191"/>
                  <a:gd name="connsiteY34" fmla="*/ 12535 h 13923"/>
                  <a:gd name="connsiteX35" fmla="*/ 41727 w 46191"/>
                  <a:gd name="connsiteY35" fmla="*/ 12535 h 13923"/>
                  <a:gd name="connsiteX36" fmla="*/ 41727 w 46191"/>
                  <a:gd name="connsiteY36" fmla="*/ 12535 h 13923"/>
                  <a:gd name="connsiteX37" fmla="*/ 41727 w 46191"/>
                  <a:gd name="connsiteY37" fmla="*/ 12535 h 13923"/>
                  <a:gd name="connsiteX38" fmla="*/ 41727 w 46191"/>
                  <a:gd name="connsiteY38" fmla="*/ 12535 h 13923"/>
                  <a:gd name="connsiteX39" fmla="*/ 40868 w 46191"/>
                  <a:gd name="connsiteY39" fmla="*/ 11505 h 13923"/>
                  <a:gd name="connsiteX40" fmla="*/ 42070 w 46191"/>
                  <a:gd name="connsiteY40" fmla="*/ 11505 h 13923"/>
                  <a:gd name="connsiteX41" fmla="*/ 41899 w 46191"/>
                  <a:gd name="connsiteY41" fmla="*/ 10475 h 13923"/>
                  <a:gd name="connsiteX42" fmla="*/ 41899 w 46191"/>
                  <a:gd name="connsiteY42" fmla="*/ 10475 h 13923"/>
                  <a:gd name="connsiteX43" fmla="*/ 40697 w 46191"/>
                  <a:gd name="connsiteY43" fmla="*/ 11162 h 13923"/>
                  <a:gd name="connsiteX44" fmla="*/ 40353 w 46191"/>
                  <a:gd name="connsiteY44" fmla="*/ 12364 h 13923"/>
                  <a:gd name="connsiteX45" fmla="*/ 41212 w 46191"/>
                  <a:gd name="connsiteY45" fmla="*/ 13566 h 13923"/>
                  <a:gd name="connsiteX46" fmla="*/ 41384 w 46191"/>
                  <a:gd name="connsiteY46" fmla="*/ 13394 h 13923"/>
                  <a:gd name="connsiteX47" fmla="*/ 41384 w 46191"/>
                  <a:gd name="connsiteY47" fmla="*/ 13394 h 13923"/>
                  <a:gd name="connsiteX48" fmla="*/ 39838 w 46191"/>
                  <a:gd name="connsiteY48" fmla="*/ 13909 h 13923"/>
                  <a:gd name="connsiteX49" fmla="*/ 39838 w 46191"/>
                  <a:gd name="connsiteY49" fmla="*/ 13909 h 13923"/>
                  <a:gd name="connsiteX50" fmla="*/ 39838 w 46191"/>
                  <a:gd name="connsiteY50" fmla="*/ 13909 h 13923"/>
                  <a:gd name="connsiteX51" fmla="*/ 30050 w 46191"/>
                  <a:gd name="connsiteY51" fmla="*/ 12020 h 13923"/>
                  <a:gd name="connsiteX52" fmla="*/ 30050 w 46191"/>
                  <a:gd name="connsiteY52" fmla="*/ 12020 h 13923"/>
                  <a:gd name="connsiteX53" fmla="*/ 39838 w 46191"/>
                  <a:gd name="connsiteY53" fmla="*/ 11677 h 13923"/>
                  <a:gd name="connsiteX54" fmla="*/ 39838 w 46191"/>
                  <a:gd name="connsiteY54" fmla="*/ 11677 h 13923"/>
                  <a:gd name="connsiteX55" fmla="*/ 39838 w 46191"/>
                  <a:gd name="connsiteY55" fmla="*/ 11677 h 13923"/>
                  <a:gd name="connsiteX56" fmla="*/ 39838 w 46191"/>
                  <a:gd name="connsiteY56" fmla="*/ 9273 h 13923"/>
                  <a:gd name="connsiteX57" fmla="*/ 39838 w 46191"/>
                  <a:gd name="connsiteY57" fmla="*/ 11677 h 13923"/>
                  <a:gd name="connsiteX58" fmla="*/ 39838 w 46191"/>
                  <a:gd name="connsiteY58" fmla="*/ 11677 h 13923"/>
                  <a:gd name="connsiteX59" fmla="*/ 25242 w 46191"/>
                  <a:gd name="connsiteY59" fmla="*/ 11505 h 13923"/>
                  <a:gd name="connsiteX60" fmla="*/ 25242 w 46191"/>
                  <a:gd name="connsiteY60" fmla="*/ 11505 h 13923"/>
                  <a:gd name="connsiteX61" fmla="*/ 25242 w 46191"/>
                  <a:gd name="connsiteY61" fmla="*/ 11505 h 13923"/>
                  <a:gd name="connsiteX62" fmla="*/ 25242 w 46191"/>
                  <a:gd name="connsiteY62" fmla="*/ 11505 h 13923"/>
                  <a:gd name="connsiteX63" fmla="*/ 25242 w 46191"/>
                  <a:gd name="connsiteY63" fmla="*/ 11505 h 13923"/>
                  <a:gd name="connsiteX64" fmla="*/ 25242 w 46191"/>
                  <a:gd name="connsiteY64" fmla="*/ 11505 h 13923"/>
                  <a:gd name="connsiteX65" fmla="*/ 38636 w 46191"/>
                  <a:gd name="connsiteY65" fmla="*/ 9101 h 13923"/>
                  <a:gd name="connsiteX66" fmla="*/ 41040 w 46191"/>
                  <a:gd name="connsiteY66" fmla="*/ 7556 h 13923"/>
                  <a:gd name="connsiteX67" fmla="*/ 41040 w 46191"/>
                  <a:gd name="connsiteY67" fmla="*/ 7556 h 13923"/>
                  <a:gd name="connsiteX68" fmla="*/ 41040 w 46191"/>
                  <a:gd name="connsiteY68" fmla="*/ 6697 h 13923"/>
                  <a:gd name="connsiteX69" fmla="*/ 41040 w 46191"/>
                  <a:gd name="connsiteY69" fmla="*/ 6697 h 13923"/>
                  <a:gd name="connsiteX70" fmla="*/ 39151 w 46191"/>
                  <a:gd name="connsiteY70" fmla="*/ 6697 h 13923"/>
                  <a:gd name="connsiteX71" fmla="*/ 39151 w 46191"/>
                  <a:gd name="connsiteY71" fmla="*/ 6697 h 13923"/>
                  <a:gd name="connsiteX72" fmla="*/ 38293 w 46191"/>
                  <a:gd name="connsiteY72" fmla="*/ 6697 h 13923"/>
                  <a:gd name="connsiteX73" fmla="*/ 38293 w 46191"/>
                  <a:gd name="connsiteY73" fmla="*/ 6697 h 13923"/>
                  <a:gd name="connsiteX74" fmla="*/ 37606 w 46191"/>
                  <a:gd name="connsiteY74" fmla="*/ 6697 h 13923"/>
                  <a:gd name="connsiteX75" fmla="*/ 37606 w 46191"/>
                  <a:gd name="connsiteY75" fmla="*/ 6697 h 13923"/>
                  <a:gd name="connsiteX76" fmla="*/ 23010 w 46191"/>
                  <a:gd name="connsiteY76" fmla="*/ 5495 h 13923"/>
                  <a:gd name="connsiteX77" fmla="*/ 23010 w 46191"/>
                  <a:gd name="connsiteY77" fmla="*/ 5495 h 13923"/>
                  <a:gd name="connsiteX78" fmla="*/ 16485 w 46191"/>
                  <a:gd name="connsiteY78" fmla="*/ 4980 h 13923"/>
                  <a:gd name="connsiteX79" fmla="*/ 16485 w 46191"/>
                  <a:gd name="connsiteY79" fmla="*/ 4980 h 13923"/>
                  <a:gd name="connsiteX80" fmla="*/ 15283 w 46191"/>
                  <a:gd name="connsiteY80" fmla="*/ 4980 h 13923"/>
                  <a:gd name="connsiteX81" fmla="*/ 15283 w 46191"/>
                  <a:gd name="connsiteY81" fmla="*/ 4980 h 13923"/>
                  <a:gd name="connsiteX82" fmla="*/ 26273 w 46191"/>
                  <a:gd name="connsiteY82" fmla="*/ 7040 h 13923"/>
                  <a:gd name="connsiteX83" fmla="*/ 26273 w 46191"/>
                  <a:gd name="connsiteY83" fmla="*/ 7040 h 13923"/>
                  <a:gd name="connsiteX84" fmla="*/ 38636 w 46191"/>
                  <a:gd name="connsiteY84" fmla="*/ 9101 h 13923"/>
                  <a:gd name="connsiteX85" fmla="*/ 38636 w 46191"/>
                  <a:gd name="connsiteY85" fmla="*/ 9101 h 13923"/>
                  <a:gd name="connsiteX86" fmla="*/ 28161 w 46191"/>
                  <a:gd name="connsiteY86" fmla="*/ 8242 h 13923"/>
                  <a:gd name="connsiteX87" fmla="*/ 27990 w 46191"/>
                  <a:gd name="connsiteY87" fmla="*/ 8071 h 13923"/>
                  <a:gd name="connsiteX88" fmla="*/ 27990 w 46191"/>
                  <a:gd name="connsiteY88" fmla="*/ 8071 h 13923"/>
                  <a:gd name="connsiteX89" fmla="*/ 28161 w 46191"/>
                  <a:gd name="connsiteY89" fmla="*/ 8242 h 13923"/>
                  <a:gd name="connsiteX90" fmla="*/ 28161 w 46191"/>
                  <a:gd name="connsiteY90" fmla="*/ 8242 h 13923"/>
                  <a:gd name="connsiteX91" fmla="*/ 41384 w 46191"/>
                  <a:gd name="connsiteY91" fmla="*/ 13394 h 13923"/>
                  <a:gd name="connsiteX92" fmla="*/ 41384 w 46191"/>
                  <a:gd name="connsiteY92" fmla="*/ 13394 h 13923"/>
                  <a:gd name="connsiteX93" fmla="*/ 41384 w 46191"/>
                  <a:gd name="connsiteY93" fmla="*/ 13394 h 13923"/>
                  <a:gd name="connsiteX94" fmla="*/ 41384 w 46191"/>
                  <a:gd name="connsiteY94" fmla="*/ 13394 h 13923"/>
                  <a:gd name="connsiteX95" fmla="*/ 41384 w 46191"/>
                  <a:gd name="connsiteY95" fmla="*/ 13394 h 1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6191" h="13923">
                    <a:moveTo>
                      <a:pt x="30050" y="12020"/>
                    </a:moveTo>
                    <a:lnTo>
                      <a:pt x="30222" y="12535"/>
                    </a:lnTo>
                    <a:lnTo>
                      <a:pt x="25414" y="11505"/>
                    </a:lnTo>
                    <a:cubicBezTo>
                      <a:pt x="19232" y="10303"/>
                      <a:pt x="11505" y="8929"/>
                      <a:pt x="5152" y="7727"/>
                    </a:cubicBezTo>
                    <a:lnTo>
                      <a:pt x="5152" y="7727"/>
                    </a:lnTo>
                    <a:cubicBezTo>
                      <a:pt x="2748" y="6697"/>
                      <a:pt x="1030" y="7384"/>
                      <a:pt x="0" y="3778"/>
                    </a:cubicBezTo>
                    <a:lnTo>
                      <a:pt x="0" y="3778"/>
                    </a:lnTo>
                    <a:cubicBezTo>
                      <a:pt x="344" y="1202"/>
                      <a:pt x="2061" y="1030"/>
                      <a:pt x="2748" y="859"/>
                    </a:cubicBezTo>
                    <a:lnTo>
                      <a:pt x="2748" y="859"/>
                    </a:lnTo>
                    <a:cubicBezTo>
                      <a:pt x="3606" y="687"/>
                      <a:pt x="4636" y="515"/>
                      <a:pt x="5838" y="515"/>
                    </a:cubicBezTo>
                    <a:lnTo>
                      <a:pt x="5838" y="515"/>
                    </a:lnTo>
                    <a:cubicBezTo>
                      <a:pt x="8071" y="515"/>
                      <a:pt x="11848" y="0"/>
                      <a:pt x="16485" y="0"/>
                    </a:cubicBezTo>
                    <a:lnTo>
                      <a:pt x="16485" y="0"/>
                    </a:lnTo>
                    <a:cubicBezTo>
                      <a:pt x="18717" y="0"/>
                      <a:pt x="21293" y="172"/>
                      <a:pt x="23869" y="515"/>
                    </a:cubicBezTo>
                    <a:lnTo>
                      <a:pt x="23869" y="515"/>
                    </a:lnTo>
                    <a:cubicBezTo>
                      <a:pt x="31939" y="1717"/>
                      <a:pt x="34515" y="1717"/>
                      <a:pt x="37778" y="1717"/>
                    </a:cubicBezTo>
                    <a:lnTo>
                      <a:pt x="37778" y="1717"/>
                    </a:lnTo>
                    <a:cubicBezTo>
                      <a:pt x="37949" y="1717"/>
                      <a:pt x="38293" y="1717"/>
                      <a:pt x="38636" y="1717"/>
                    </a:cubicBezTo>
                    <a:lnTo>
                      <a:pt x="38636" y="1717"/>
                    </a:lnTo>
                    <a:cubicBezTo>
                      <a:pt x="38980" y="1717"/>
                      <a:pt x="39151" y="1717"/>
                      <a:pt x="39323" y="1717"/>
                    </a:cubicBezTo>
                    <a:lnTo>
                      <a:pt x="39323" y="1717"/>
                    </a:lnTo>
                    <a:cubicBezTo>
                      <a:pt x="41555" y="1889"/>
                      <a:pt x="42757" y="1374"/>
                      <a:pt x="44818" y="2919"/>
                    </a:cubicBezTo>
                    <a:lnTo>
                      <a:pt x="44818" y="2919"/>
                    </a:lnTo>
                    <a:cubicBezTo>
                      <a:pt x="46535" y="4808"/>
                      <a:pt x="46020" y="6182"/>
                      <a:pt x="46192" y="8071"/>
                    </a:cubicBezTo>
                    <a:lnTo>
                      <a:pt x="46192" y="8071"/>
                    </a:lnTo>
                    <a:lnTo>
                      <a:pt x="46192" y="8586"/>
                    </a:lnTo>
                    <a:lnTo>
                      <a:pt x="45677" y="8929"/>
                    </a:lnTo>
                    <a:cubicBezTo>
                      <a:pt x="44646" y="11162"/>
                      <a:pt x="42757" y="12192"/>
                      <a:pt x="41899" y="12535"/>
                    </a:cubicBezTo>
                    <a:lnTo>
                      <a:pt x="41899" y="12535"/>
                    </a:lnTo>
                    <a:cubicBezTo>
                      <a:pt x="41727" y="12879"/>
                      <a:pt x="41555" y="13050"/>
                      <a:pt x="41384" y="13394"/>
                    </a:cubicBezTo>
                    <a:lnTo>
                      <a:pt x="41384" y="13394"/>
                    </a:lnTo>
                    <a:cubicBezTo>
                      <a:pt x="41384" y="13394"/>
                      <a:pt x="41384" y="13394"/>
                      <a:pt x="41384" y="13394"/>
                    </a:cubicBezTo>
                    <a:lnTo>
                      <a:pt x="41384" y="13394"/>
                    </a:lnTo>
                    <a:cubicBezTo>
                      <a:pt x="41555" y="13222"/>
                      <a:pt x="41727" y="12879"/>
                      <a:pt x="41899" y="12535"/>
                    </a:cubicBezTo>
                    <a:lnTo>
                      <a:pt x="41899" y="12535"/>
                    </a:lnTo>
                    <a:cubicBezTo>
                      <a:pt x="41899" y="12535"/>
                      <a:pt x="41727" y="12535"/>
                      <a:pt x="41727" y="12535"/>
                    </a:cubicBezTo>
                    <a:lnTo>
                      <a:pt x="41727" y="12535"/>
                    </a:lnTo>
                    <a:cubicBezTo>
                      <a:pt x="41727" y="12535"/>
                      <a:pt x="41727" y="12535"/>
                      <a:pt x="41727" y="12535"/>
                    </a:cubicBezTo>
                    <a:lnTo>
                      <a:pt x="41727" y="12535"/>
                    </a:lnTo>
                    <a:lnTo>
                      <a:pt x="40868" y="11505"/>
                    </a:lnTo>
                    <a:lnTo>
                      <a:pt x="42070" y="11505"/>
                    </a:lnTo>
                    <a:cubicBezTo>
                      <a:pt x="42070" y="10990"/>
                      <a:pt x="42070" y="10646"/>
                      <a:pt x="41899" y="10475"/>
                    </a:cubicBezTo>
                    <a:lnTo>
                      <a:pt x="41899" y="10475"/>
                    </a:lnTo>
                    <a:lnTo>
                      <a:pt x="40697" y="11162"/>
                    </a:lnTo>
                    <a:lnTo>
                      <a:pt x="40353" y="12364"/>
                    </a:lnTo>
                    <a:lnTo>
                      <a:pt x="41212" y="13566"/>
                    </a:lnTo>
                    <a:cubicBezTo>
                      <a:pt x="41212" y="13566"/>
                      <a:pt x="41384" y="13566"/>
                      <a:pt x="41384" y="13394"/>
                    </a:cubicBezTo>
                    <a:lnTo>
                      <a:pt x="41384" y="13394"/>
                    </a:lnTo>
                    <a:cubicBezTo>
                      <a:pt x="40868" y="13737"/>
                      <a:pt x="40353" y="13909"/>
                      <a:pt x="39838" y="13909"/>
                    </a:cubicBezTo>
                    <a:lnTo>
                      <a:pt x="39838" y="13909"/>
                    </a:lnTo>
                    <a:lnTo>
                      <a:pt x="39838" y="13909"/>
                    </a:lnTo>
                    <a:cubicBezTo>
                      <a:pt x="37949" y="14081"/>
                      <a:pt x="33828" y="12707"/>
                      <a:pt x="30050" y="12020"/>
                    </a:cubicBezTo>
                    <a:lnTo>
                      <a:pt x="30050" y="12020"/>
                    </a:lnTo>
                    <a:close/>
                    <a:moveTo>
                      <a:pt x="39838" y="11677"/>
                    </a:moveTo>
                    <a:lnTo>
                      <a:pt x="39838" y="11677"/>
                    </a:lnTo>
                    <a:lnTo>
                      <a:pt x="39838" y="11677"/>
                    </a:lnTo>
                    <a:lnTo>
                      <a:pt x="39838" y="9273"/>
                    </a:lnTo>
                    <a:lnTo>
                      <a:pt x="39838" y="11677"/>
                    </a:lnTo>
                    <a:lnTo>
                      <a:pt x="39838" y="11677"/>
                    </a:lnTo>
                    <a:close/>
                    <a:moveTo>
                      <a:pt x="25242" y="11505"/>
                    </a:moveTo>
                    <a:lnTo>
                      <a:pt x="25242" y="11505"/>
                    </a:lnTo>
                    <a:cubicBezTo>
                      <a:pt x="25242" y="11505"/>
                      <a:pt x="25242" y="11505"/>
                      <a:pt x="25242" y="11505"/>
                    </a:cubicBezTo>
                    <a:lnTo>
                      <a:pt x="25242" y="11505"/>
                    </a:lnTo>
                    <a:cubicBezTo>
                      <a:pt x="25242" y="11505"/>
                      <a:pt x="25242" y="11505"/>
                      <a:pt x="25242" y="11505"/>
                    </a:cubicBezTo>
                    <a:lnTo>
                      <a:pt x="25242" y="11505"/>
                    </a:lnTo>
                    <a:close/>
                    <a:moveTo>
                      <a:pt x="38636" y="9101"/>
                    </a:moveTo>
                    <a:cubicBezTo>
                      <a:pt x="39666" y="7899"/>
                      <a:pt x="40525" y="8071"/>
                      <a:pt x="41040" y="7556"/>
                    </a:cubicBezTo>
                    <a:lnTo>
                      <a:pt x="41040" y="7556"/>
                    </a:lnTo>
                    <a:cubicBezTo>
                      <a:pt x="41040" y="7212"/>
                      <a:pt x="41040" y="6869"/>
                      <a:pt x="41040" y="6697"/>
                    </a:cubicBezTo>
                    <a:lnTo>
                      <a:pt x="41040" y="6697"/>
                    </a:lnTo>
                    <a:cubicBezTo>
                      <a:pt x="40525" y="6697"/>
                      <a:pt x="40010" y="6697"/>
                      <a:pt x="39151" y="6697"/>
                    </a:cubicBezTo>
                    <a:lnTo>
                      <a:pt x="39151" y="6697"/>
                    </a:lnTo>
                    <a:cubicBezTo>
                      <a:pt x="38980" y="6697"/>
                      <a:pt x="38808" y="6697"/>
                      <a:pt x="38293" y="6697"/>
                    </a:cubicBezTo>
                    <a:lnTo>
                      <a:pt x="38293" y="6697"/>
                    </a:lnTo>
                    <a:cubicBezTo>
                      <a:pt x="38121" y="6697"/>
                      <a:pt x="37949" y="6697"/>
                      <a:pt x="37606" y="6697"/>
                    </a:cubicBezTo>
                    <a:lnTo>
                      <a:pt x="37606" y="6697"/>
                    </a:lnTo>
                    <a:cubicBezTo>
                      <a:pt x="34171" y="6697"/>
                      <a:pt x="31252" y="6525"/>
                      <a:pt x="23010" y="5495"/>
                    </a:cubicBezTo>
                    <a:lnTo>
                      <a:pt x="23010" y="5495"/>
                    </a:lnTo>
                    <a:cubicBezTo>
                      <a:pt x="20606" y="5151"/>
                      <a:pt x="18545" y="4980"/>
                      <a:pt x="16485" y="4980"/>
                    </a:cubicBezTo>
                    <a:lnTo>
                      <a:pt x="16485" y="4980"/>
                    </a:lnTo>
                    <a:cubicBezTo>
                      <a:pt x="16141" y="4980"/>
                      <a:pt x="15798" y="4980"/>
                      <a:pt x="15283" y="4980"/>
                    </a:cubicBezTo>
                    <a:lnTo>
                      <a:pt x="15283" y="4980"/>
                    </a:lnTo>
                    <a:cubicBezTo>
                      <a:pt x="19060" y="5667"/>
                      <a:pt x="22838" y="6354"/>
                      <a:pt x="26273" y="7040"/>
                    </a:cubicBezTo>
                    <a:lnTo>
                      <a:pt x="26273" y="7040"/>
                    </a:lnTo>
                    <a:cubicBezTo>
                      <a:pt x="30394" y="6869"/>
                      <a:pt x="36232" y="8414"/>
                      <a:pt x="38636" y="9101"/>
                    </a:cubicBezTo>
                    <a:lnTo>
                      <a:pt x="38636" y="9101"/>
                    </a:lnTo>
                    <a:close/>
                    <a:moveTo>
                      <a:pt x="28161" y="8242"/>
                    </a:moveTo>
                    <a:cubicBezTo>
                      <a:pt x="28161" y="8071"/>
                      <a:pt x="28161" y="8071"/>
                      <a:pt x="27990" y="8071"/>
                    </a:cubicBezTo>
                    <a:lnTo>
                      <a:pt x="27990" y="8071"/>
                    </a:lnTo>
                    <a:lnTo>
                      <a:pt x="28161" y="8242"/>
                    </a:lnTo>
                    <a:lnTo>
                      <a:pt x="28161" y="8242"/>
                    </a:lnTo>
                    <a:close/>
                    <a:moveTo>
                      <a:pt x="41384" y="13394"/>
                    </a:moveTo>
                    <a:cubicBezTo>
                      <a:pt x="41384" y="13566"/>
                      <a:pt x="41384" y="13566"/>
                      <a:pt x="41384" y="13394"/>
                    </a:cubicBezTo>
                    <a:lnTo>
                      <a:pt x="41384" y="13394"/>
                    </a:lnTo>
                    <a:cubicBezTo>
                      <a:pt x="41384" y="13566"/>
                      <a:pt x="41384" y="13566"/>
                      <a:pt x="41384" y="13394"/>
                    </a:cubicBezTo>
                    <a:lnTo>
                      <a:pt x="41384" y="1339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5" name="图形 7">
              <a:extLst>
                <a:ext uri="{FF2B5EF4-FFF2-40B4-BE49-F238E27FC236}">
                  <a16:creationId xmlns:a16="http://schemas.microsoft.com/office/drawing/2014/main" xmlns="" id="{854665E0-9319-42E9-8107-9E627C9E56EA}"/>
                </a:ext>
              </a:extLst>
            </p:cNvPr>
            <p:cNvGrpSpPr/>
            <p:nvPr/>
          </p:nvGrpSpPr>
          <p:grpSpPr>
            <a:xfrm>
              <a:off x="2098985" y="1110197"/>
              <a:ext cx="28333" cy="21979"/>
              <a:chOff x="2098985" y="1110197"/>
              <a:chExt cx="28333" cy="21979"/>
            </a:xfrm>
            <a:solidFill>
              <a:srgbClr val="B4B4B4"/>
            </a:solidFill>
          </p:grpSpPr>
          <p:sp>
            <p:nvSpPr>
              <p:cNvPr id="3493" name="任意多边形: 形状 3492">
                <a:extLst>
                  <a:ext uri="{FF2B5EF4-FFF2-40B4-BE49-F238E27FC236}">
                    <a16:creationId xmlns:a16="http://schemas.microsoft.com/office/drawing/2014/main" xmlns="" id="{0B55FC78-1212-43D3-8742-54D34D257AB0}"/>
                  </a:ext>
                </a:extLst>
              </p:cNvPr>
              <p:cNvSpPr/>
              <p:nvPr/>
            </p:nvSpPr>
            <p:spPr>
              <a:xfrm>
                <a:off x="2101444" y="1112773"/>
                <a:ext cx="23601" cy="16953"/>
              </a:xfrm>
              <a:custGeom>
                <a:avLst/>
                <a:gdLst>
                  <a:gd name="connsiteX0" fmla="*/ 15228 w 23601"/>
                  <a:gd name="connsiteY0" fmla="*/ 13909 h 16953"/>
                  <a:gd name="connsiteX1" fmla="*/ 7673 w 23601"/>
                  <a:gd name="connsiteY1" fmla="*/ 16485 h 16953"/>
                  <a:gd name="connsiteX2" fmla="*/ 1319 w 23601"/>
                  <a:gd name="connsiteY2" fmla="*/ 5151 h 16953"/>
                  <a:gd name="connsiteX3" fmla="*/ 3895 w 23601"/>
                  <a:gd name="connsiteY3" fmla="*/ 0 h 16953"/>
                  <a:gd name="connsiteX4" fmla="*/ 15228 w 23601"/>
                  <a:gd name="connsiteY4" fmla="*/ 3778 h 16953"/>
                  <a:gd name="connsiteX5" fmla="*/ 22784 w 23601"/>
                  <a:gd name="connsiteY5" fmla="*/ 12707 h 16953"/>
                  <a:gd name="connsiteX6" fmla="*/ 15228 w 23601"/>
                  <a:gd name="connsiteY6" fmla="*/ 13909 h 16953"/>
                  <a:gd name="connsiteX7" fmla="*/ 15228 w 23601"/>
                  <a:gd name="connsiteY7" fmla="*/ 13909 h 1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01" h="16953">
                    <a:moveTo>
                      <a:pt x="15228" y="13909"/>
                    </a:moveTo>
                    <a:cubicBezTo>
                      <a:pt x="12653" y="16485"/>
                      <a:pt x="8875" y="17687"/>
                      <a:pt x="7673" y="16485"/>
                    </a:cubicBezTo>
                    <a:cubicBezTo>
                      <a:pt x="6471" y="13909"/>
                      <a:pt x="5097" y="8929"/>
                      <a:pt x="1319" y="5151"/>
                    </a:cubicBezTo>
                    <a:cubicBezTo>
                      <a:pt x="-1256" y="2576"/>
                      <a:pt x="117" y="0"/>
                      <a:pt x="3895" y="0"/>
                    </a:cubicBezTo>
                    <a:cubicBezTo>
                      <a:pt x="6471" y="1202"/>
                      <a:pt x="10249" y="0"/>
                      <a:pt x="15228" y="3778"/>
                    </a:cubicBezTo>
                    <a:cubicBezTo>
                      <a:pt x="21582" y="7556"/>
                      <a:pt x="25360" y="12707"/>
                      <a:pt x="22784" y="12707"/>
                    </a:cubicBezTo>
                    <a:cubicBezTo>
                      <a:pt x="20208" y="13909"/>
                      <a:pt x="17632" y="11333"/>
                      <a:pt x="15228" y="13909"/>
                    </a:cubicBezTo>
                    <a:lnTo>
                      <a:pt x="15228" y="139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4" name="任意多边形: 形状 3493">
                <a:extLst>
                  <a:ext uri="{FF2B5EF4-FFF2-40B4-BE49-F238E27FC236}">
                    <a16:creationId xmlns:a16="http://schemas.microsoft.com/office/drawing/2014/main" xmlns="" id="{157E3D42-F1C2-4301-8225-8606F11C4F3C}"/>
                  </a:ext>
                </a:extLst>
              </p:cNvPr>
              <p:cNvSpPr/>
              <p:nvPr/>
            </p:nvSpPr>
            <p:spPr>
              <a:xfrm>
                <a:off x="2098985" y="1110197"/>
                <a:ext cx="28333" cy="21979"/>
              </a:xfrm>
              <a:custGeom>
                <a:avLst/>
                <a:gdLst>
                  <a:gd name="connsiteX0" fmla="*/ 7899 w 28333"/>
                  <a:gd name="connsiteY0" fmla="*/ 20091 h 21979"/>
                  <a:gd name="connsiteX1" fmla="*/ 2061 w 28333"/>
                  <a:gd name="connsiteY1" fmla="*/ 9273 h 21979"/>
                  <a:gd name="connsiteX2" fmla="*/ 2061 w 28333"/>
                  <a:gd name="connsiteY2" fmla="*/ 9273 h 21979"/>
                  <a:gd name="connsiteX3" fmla="*/ 0 w 28333"/>
                  <a:gd name="connsiteY3" fmla="*/ 4980 h 21979"/>
                  <a:gd name="connsiteX4" fmla="*/ 0 w 28333"/>
                  <a:gd name="connsiteY4" fmla="*/ 4980 h 21979"/>
                  <a:gd name="connsiteX5" fmla="*/ 6354 w 28333"/>
                  <a:gd name="connsiteY5" fmla="*/ 0 h 21979"/>
                  <a:gd name="connsiteX6" fmla="*/ 6354 w 28333"/>
                  <a:gd name="connsiteY6" fmla="*/ 0 h 21979"/>
                  <a:gd name="connsiteX7" fmla="*/ 6869 w 28333"/>
                  <a:gd name="connsiteY7" fmla="*/ 0 h 21979"/>
                  <a:gd name="connsiteX8" fmla="*/ 7384 w 28333"/>
                  <a:gd name="connsiteY8" fmla="*/ 343 h 21979"/>
                  <a:gd name="connsiteX9" fmla="*/ 18889 w 28333"/>
                  <a:gd name="connsiteY9" fmla="*/ 4293 h 21979"/>
                  <a:gd name="connsiteX10" fmla="*/ 18889 w 28333"/>
                  <a:gd name="connsiteY10" fmla="*/ 4293 h 21979"/>
                  <a:gd name="connsiteX11" fmla="*/ 28333 w 28333"/>
                  <a:gd name="connsiteY11" fmla="*/ 14596 h 21979"/>
                  <a:gd name="connsiteX12" fmla="*/ 28333 w 28333"/>
                  <a:gd name="connsiteY12" fmla="*/ 14596 h 21979"/>
                  <a:gd name="connsiteX13" fmla="*/ 26273 w 28333"/>
                  <a:gd name="connsiteY13" fmla="*/ 17343 h 21979"/>
                  <a:gd name="connsiteX14" fmla="*/ 26273 w 28333"/>
                  <a:gd name="connsiteY14" fmla="*/ 17343 h 21979"/>
                  <a:gd name="connsiteX15" fmla="*/ 26273 w 28333"/>
                  <a:gd name="connsiteY15" fmla="*/ 17343 h 21979"/>
                  <a:gd name="connsiteX16" fmla="*/ 23353 w 28333"/>
                  <a:gd name="connsiteY16" fmla="*/ 18030 h 21979"/>
                  <a:gd name="connsiteX17" fmla="*/ 23353 w 28333"/>
                  <a:gd name="connsiteY17" fmla="*/ 18030 h 21979"/>
                  <a:gd name="connsiteX18" fmla="*/ 20262 w 28333"/>
                  <a:gd name="connsiteY18" fmla="*/ 17687 h 21979"/>
                  <a:gd name="connsiteX19" fmla="*/ 20262 w 28333"/>
                  <a:gd name="connsiteY19" fmla="*/ 17687 h 21979"/>
                  <a:gd name="connsiteX20" fmla="*/ 19232 w 28333"/>
                  <a:gd name="connsiteY20" fmla="*/ 18202 h 21979"/>
                  <a:gd name="connsiteX21" fmla="*/ 19232 w 28333"/>
                  <a:gd name="connsiteY21" fmla="*/ 18202 h 21979"/>
                  <a:gd name="connsiteX22" fmla="*/ 17515 w 28333"/>
                  <a:gd name="connsiteY22" fmla="*/ 16485 h 21979"/>
                  <a:gd name="connsiteX23" fmla="*/ 19232 w 28333"/>
                  <a:gd name="connsiteY23" fmla="*/ 18202 h 21979"/>
                  <a:gd name="connsiteX24" fmla="*/ 11333 w 28333"/>
                  <a:gd name="connsiteY24" fmla="*/ 21980 h 21979"/>
                  <a:gd name="connsiteX25" fmla="*/ 11333 w 28333"/>
                  <a:gd name="connsiteY25" fmla="*/ 21980 h 21979"/>
                  <a:gd name="connsiteX26" fmla="*/ 7899 w 28333"/>
                  <a:gd name="connsiteY26" fmla="*/ 20091 h 21979"/>
                  <a:gd name="connsiteX27" fmla="*/ 7899 w 28333"/>
                  <a:gd name="connsiteY27" fmla="*/ 20091 h 21979"/>
                  <a:gd name="connsiteX28" fmla="*/ 5495 w 28333"/>
                  <a:gd name="connsiteY28" fmla="*/ 5838 h 21979"/>
                  <a:gd name="connsiteX29" fmla="*/ 11848 w 28333"/>
                  <a:gd name="connsiteY29" fmla="*/ 17000 h 21979"/>
                  <a:gd name="connsiteX30" fmla="*/ 11848 w 28333"/>
                  <a:gd name="connsiteY30" fmla="*/ 17000 h 21979"/>
                  <a:gd name="connsiteX31" fmla="*/ 15970 w 28333"/>
                  <a:gd name="connsiteY31" fmla="*/ 14768 h 21979"/>
                  <a:gd name="connsiteX32" fmla="*/ 15970 w 28333"/>
                  <a:gd name="connsiteY32" fmla="*/ 14768 h 21979"/>
                  <a:gd name="connsiteX33" fmla="*/ 20434 w 28333"/>
                  <a:gd name="connsiteY33" fmla="*/ 12707 h 21979"/>
                  <a:gd name="connsiteX34" fmla="*/ 20434 w 28333"/>
                  <a:gd name="connsiteY34" fmla="*/ 12707 h 21979"/>
                  <a:gd name="connsiteX35" fmla="*/ 22151 w 28333"/>
                  <a:gd name="connsiteY35" fmla="*/ 12879 h 21979"/>
                  <a:gd name="connsiteX36" fmla="*/ 22151 w 28333"/>
                  <a:gd name="connsiteY36" fmla="*/ 12879 h 21979"/>
                  <a:gd name="connsiteX37" fmla="*/ 21808 w 28333"/>
                  <a:gd name="connsiteY37" fmla="*/ 12535 h 21979"/>
                  <a:gd name="connsiteX38" fmla="*/ 21808 w 28333"/>
                  <a:gd name="connsiteY38" fmla="*/ 12535 h 21979"/>
                  <a:gd name="connsiteX39" fmla="*/ 15970 w 28333"/>
                  <a:gd name="connsiteY39" fmla="*/ 8071 h 21979"/>
                  <a:gd name="connsiteX40" fmla="*/ 15970 w 28333"/>
                  <a:gd name="connsiteY40" fmla="*/ 8071 h 21979"/>
                  <a:gd name="connsiteX41" fmla="*/ 5667 w 28333"/>
                  <a:gd name="connsiteY41" fmla="*/ 4808 h 21979"/>
                  <a:gd name="connsiteX42" fmla="*/ 5667 w 28333"/>
                  <a:gd name="connsiteY42" fmla="*/ 4808 h 21979"/>
                  <a:gd name="connsiteX43" fmla="*/ 4808 w 28333"/>
                  <a:gd name="connsiteY43" fmla="*/ 4980 h 21979"/>
                  <a:gd name="connsiteX44" fmla="*/ 4808 w 28333"/>
                  <a:gd name="connsiteY44" fmla="*/ 4980 h 21979"/>
                  <a:gd name="connsiteX45" fmla="*/ 5495 w 28333"/>
                  <a:gd name="connsiteY45" fmla="*/ 5838 h 21979"/>
                  <a:gd name="connsiteX46" fmla="*/ 5495 w 28333"/>
                  <a:gd name="connsiteY46" fmla="*/ 5838 h 2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333" h="21979">
                    <a:moveTo>
                      <a:pt x="7899" y="20091"/>
                    </a:moveTo>
                    <a:cubicBezTo>
                      <a:pt x="6525" y="17000"/>
                      <a:pt x="5323" y="12535"/>
                      <a:pt x="2061" y="9273"/>
                    </a:cubicBezTo>
                    <a:lnTo>
                      <a:pt x="2061" y="9273"/>
                    </a:lnTo>
                    <a:cubicBezTo>
                      <a:pt x="859" y="8071"/>
                      <a:pt x="0" y="6697"/>
                      <a:pt x="0" y="4980"/>
                    </a:cubicBezTo>
                    <a:lnTo>
                      <a:pt x="0" y="4980"/>
                    </a:lnTo>
                    <a:cubicBezTo>
                      <a:pt x="0" y="1717"/>
                      <a:pt x="3263" y="0"/>
                      <a:pt x="6354" y="0"/>
                    </a:cubicBezTo>
                    <a:lnTo>
                      <a:pt x="6354" y="0"/>
                    </a:lnTo>
                    <a:lnTo>
                      <a:pt x="6869" y="0"/>
                    </a:lnTo>
                    <a:lnTo>
                      <a:pt x="7384" y="343"/>
                    </a:lnTo>
                    <a:cubicBezTo>
                      <a:pt x="8242" y="1202"/>
                      <a:pt x="13394" y="0"/>
                      <a:pt x="18889" y="4293"/>
                    </a:cubicBezTo>
                    <a:lnTo>
                      <a:pt x="18889" y="4293"/>
                    </a:lnTo>
                    <a:cubicBezTo>
                      <a:pt x="24212" y="7899"/>
                      <a:pt x="27818" y="10646"/>
                      <a:pt x="28333" y="14596"/>
                    </a:cubicBezTo>
                    <a:lnTo>
                      <a:pt x="28333" y="14596"/>
                    </a:lnTo>
                    <a:cubicBezTo>
                      <a:pt x="28333" y="15798"/>
                      <a:pt x="27303" y="16828"/>
                      <a:pt x="26273" y="17343"/>
                    </a:cubicBezTo>
                    <a:lnTo>
                      <a:pt x="26273" y="17343"/>
                    </a:lnTo>
                    <a:lnTo>
                      <a:pt x="26273" y="17343"/>
                    </a:lnTo>
                    <a:cubicBezTo>
                      <a:pt x="25242" y="17858"/>
                      <a:pt x="24212" y="18030"/>
                      <a:pt x="23353" y="18030"/>
                    </a:cubicBezTo>
                    <a:lnTo>
                      <a:pt x="23353" y="18030"/>
                    </a:lnTo>
                    <a:cubicBezTo>
                      <a:pt x="21808" y="18030"/>
                      <a:pt x="20778" y="17687"/>
                      <a:pt x="20262" y="17687"/>
                    </a:cubicBezTo>
                    <a:lnTo>
                      <a:pt x="20262" y="17687"/>
                    </a:lnTo>
                    <a:cubicBezTo>
                      <a:pt x="19747" y="17687"/>
                      <a:pt x="19747" y="17687"/>
                      <a:pt x="19232" y="18202"/>
                    </a:cubicBezTo>
                    <a:lnTo>
                      <a:pt x="19232" y="18202"/>
                    </a:lnTo>
                    <a:lnTo>
                      <a:pt x="17515" y="16485"/>
                    </a:lnTo>
                    <a:lnTo>
                      <a:pt x="19232" y="18202"/>
                    </a:lnTo>
                    <a:cubicBezTo>
                      <a:pt x="17000" y="20434"/>
                      <a:pt x="14252" y="21808"/>
                      <a:pt x="11333" y="21980"/>
                    </a:cubicBezTo>
                    <a:lnTo>
                      <a:pt x="11333" y="21980"/>
                    </a:lnTo>
                    <a:cubicBezTo>
                      <a:pt x="10475" y="21980"/>
                      <a:pt x="9273" y="21808"/>
                      <a:pt x="7899" y="20091"/>
                    </a:cubicBezTo>
                    <a:lnTo>
                      <a:pt x="7899" y="20091"/>
                    </a:lnTo>
                    <a:close/>
                    <a:moveTo>
                      <a:pt x="5495" y="5838"/>
                    </a:moveTo>
                    <a:cubicBezTo>
                      <a:pt x="9616" y="9960"/>
                      <a:pt x="10990" y="15283"/>
                      <a:pt x="11848" y="17000"/>
                    </a:cubicBezTo>
                    <a:lnTo>
                      <a:pt x="11848" y="17000"/>
                    </a:lnTo>
                    <a:cubicBezTo>
                      <a:pt x="12707" y="17000"/>
                      <a:pt x="14768" y="16141"/>
                      <a:pt x="15970" y="14768"/>
                    </a:cubicBezTo>
                    <a:lnTo>
                      <a:pt x="15970" y="14768"/>
                    </a:lnTo>
                    <a:cubicBezTo>
                      <a:pt x="17172" y="13222"/>
                      <a:pt x="19232" y="12707"/>
                      <a:pt x="20434" y="12707"/>
                    </a:cubicBezTo>
                    <a:lnTo>
                      <a:pt x="20434" y="12707"/>
                    </a:lnTo>
                    <a:cubicBezTo>
                      <a:pt x="21121" y="12707"/>
                      <a:pt x="21808" y="12879"/>
                      <a:pt x="22151" y="12879"/>
                    </a:cubicBezTo>
                    <a:lnTo>
                      <a:pt x="22151" y="12879"/>
                    </a:lnTo>
                    <a:cubicBezTo>
                      <a:pt x="21980" y="12707"/>
                      <a:pt x="21980" y="12707"/>
                      <a:pt x="21808" y="12535"/>
                    </a:cubicBezTo>
                    <a:lnTo>
                      <a:pt x="21808" y="12535"/>
                    </a:lnTo>
                    <a:cubicBezTo>
                      <a:pt x="20434" y="11162"/>
                      <a:pt x="18545" y="9616"/>
                      <a:pt x="15970" y="8071"/>
                    </a:cubicBezTo>
                    <a:lnTo>
                      <a:pt x="15970" y="8071"/>
                    </a:lnTo>
                    <a:cubicBezTo>
                      <a:pt x="11848" y="4980"/>
                      <a:pt x="9444" y="6010"/>
                      <a:pt x="5667" y="4808"/>
                    </a:cubicBezTo>
                    <a:lnTo>
                      <a:pt x="5667" y="4808"/>
                    </a:lnTo>
                    <a:cubicBezTo>
                      <a:pt x="5152" y="4808"/>
                      <a:pt x="4980" y="4980"/>
                      <a:pt x="4808" y="4980"/>
                    </a:cubicBezTo>
                    <a:lnTo>
                      <a:pt x="4808" y="4980"/>
                    </a:lnTo>
                    <a:cubicBezTo>
                      <a:pt x="4980" y="5323"/>
                      <a:pt x="5152" y="5495"/>
                      <a:pt x="5495" y="5838"/>
                    </a:cubicBezTo>
                    <a:lnTo>
                      <a:pt x="5495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6" name="图形 7">
              <a:extLst>
                <a:ext uri="{FF2B5EF4-FFF2-40B4-BE49-F238E27FC236}">
                  <a16:creationId xmlns:a16="http://schemas.microsoft.com/office/drawing/2014/main" xmlns="" id="{707B1454-5AF1-46A9-A0EE-ECFA76E3940A}"/>
                </a:ext>
              </a:extLst>
            </p:cNvPr>
            <p:cNvGrpSpPr/>
            <p:nvPr/>
          </p:nvGrpSpPr>
          <p:grpSpPr>
            <a:xfrm>
              <a:off x="2110147" y="1100915"/>
              <a:ext cx="28848" cy="22874"/>
              <a:chOff x="2110147" y="1100915"/>
              <a:chExt cx="28848" cy="22874"/>
            </a:xfrm>
            <a:solidFill>
              <a:srgbClr val="B4B4B4"/>
            </a:solidFill>
          </p:grpSpPr>
          <p:sp>
            <p:nvSpPr>
              <p:cNvPr id="3491" name="任意多边形: 形状 3490">
                <a:extLst>
                  <a:ext uri="{FF2B5EF4-FFF2-40B4-BE49-F238E27FC236}">
                    <a16:creationId xmlns:a16="http://schemas.microsoft.com/office/drawing/2014/main" xmlns="" id="{154BA4A1-B3F5-4643-9E89-D5A92CC3D0A8}"/>
                  </a:ext>
                </a:extLst>
              </p:cNvPr>
              <p:cNvSpPr/>
              <p:nvPr/>
            </p:nvSpPr>
            <p:spPr>
              <a:xfrm>
                <a:off x="2112500" y="1103376"/>
                <a:ext cx="24052" cy="18097"/>
              </a:xfrm>
              <a:custGeom>
                <a:avLst/>
                <a:gdLst>
                  <a:gd name="connsiteX0" fmla="*/ 20485 w 24052"/>
                  <a:gd name="connsiteY0" fmla="*/ 16953 h 18097"/>
                  <a:gd name="connsiteX1" fmla="*/ 23061 w 24052"/>
                  <a:gd name="connsiteY1" fmla="*/ 11802 h 18097"/>
                  <a:gd name="connsiteX2" fmla="*/ 10354 w 24052"/>
                  <a:gd name="connsiteY2" fmla="*/ 468 h 18097"/>
                  <a:gd name="connsiteX3" fmla="*/ 1597 w 24052"/>
                  <a:gd name="connsiteY3" fmla="*/ 3044 h 18097"/>
                  <a:gd name="connsiteX4" fmla="*/ 4172 w 24052"/>
                  <a:gd name="connsiteY4" fmla="*/ 5620 h 18097"/>
                  <a:gd name="connsiteX5" fmla="*/ 15506 w 24052"/>
                  <a:gd name="connsiteY5" fmla="*/ 16953 h 18097"/>
                  <a:gd name="connsiteX6" fmla="*/ 20485 w 24052"/>
                  <a:gd name="connsiteY6" fmla="*/ 16953 h 18097"/>
                  <a:gd name="connsiteX7" fmla="*/ 20485 w 24052"/>
                  <a:gd name="connsiteY7" fmla="*/ 16953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52" h="18097">
                    <a:moveTo>
                      <a:pt x="20485" y="16953"/>
                    </a:moveTo>
                    <a:cubicBezTo>
                      <a:pt x="23061" y="14377"/>
                      <a:pt x="25465" y="13175"/>
                      <a:pt x="23061" y="11802"/>
                    </a:cubicBezTo>
                    <a:cubicBezTo>
                      <a:pt x="20485" y="9226"/>
                      <a:pt x="15506" y="1670"/>
                      <a:pt x="10354" y="468"/>
                    </a:cubicBezTo>
                    <a:cubicBezTo>
                      <a:pt x="5374" y="-734"/>
                      <a:pt x="4001" y="468"/>
                      <a:pt x="1597" y="3044"/>
                    </a:cubicBezTo>
                    <a:cubicBezTo>
                      <a:pt x="-2181" y="5620"/>
                      <a:pt x="1597" y="5620"/>
                      <a:pt x="4172" y="5620"/>
                    </a:cubicBezTo>
                    <a:cubicBezTo>
                      <a:pt x="7950" y="6822"/>
                      <a:pt x="13102" y="13175"/>
                      <a:pt x="15506" y="16953"/>
                    </a:cubicBezTo>
                    <a:cubicBezTo>
                      <a:pt x="17910" y="19529"/>
                      <a:pt x="20485" y="16953"/>
                      <a:pt x="20485" y="16953"/>
                    </a:cubicBezTo>
                    <a:lnTo>
                      <a:pt x="20485" y="169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2" name="任意多边形: 形状 3491">
                <a:extLst>
                  <a:ext uri="{FF2B5EF4-FFF2-40B4-BE49-F238E27FC236}">
                    <a16:creationId xmlns:a16="http://schemas.microsoft.com/office/drawing/2014/main" xmlns="" id="{518BB421-4295-4F19-A6E1-E776A7B7D587}"/>
                  </a:ext>
                </a:extLst>
              </p:cNvPr>
              <p:cNvSpPr/>
              <p:nvPr/>
            </p:nvSpPr>
            <p:spPr>
              <a:xfrm>
                <a:off x="2110147" y="1100915"/>
                <a:ext cx="28848" cy="22874"/>
              </a:xfrm>
              <a:custGeom>
                <a:avLst/>
                <a:gdLst>
                  <a:gd name="connsiteX0" fmla="*/ 15798 w 28848"/>
                  <a:gd name="connsiteY0" fmla="*/ 20788 h 22874"/>
                  <a:gd name="connsiteX1" fmla="*/ 6525 w 28848"/>
                  <a:gd name="connsiteY1" fmla="*/ 10485 h 22874"/>
                  <a:gd name="connsiteX2" fmla="*/ 6525 w 28848"/>
                  <a:gd name="connsiteY2" fmla="*/ 10485 h 22874"/>
                  <a:gd name="connsiteX3" fmla="*/ 6354 w 28848"/>
                  <a:gd name="connsiteY3" fmla="*/ 10485 h 22874"/>
                  <a:gd name="connsiteX4" fmla="*/ 3434 w 28848"/>
                  <a:gd name="connsiteY4" fmla="*/ 10313 h 22874"/>
                  <a:gd name="connsiteX5" fmla="*/ 3434 w 28848"/>
                  <a:gd name="connsiteY5" fmla="*/ 10313 h 22874"/>
                  <a:gd name="connsiteX6" fmla="*/ 0 w 28848"/>
                  <a:gd name="connsiteY6" fmla="*/ 7222 h 22874"/>
                  <a:gd name="connsiteX7" fmla="*/ 0 w 28848"/>
                  <a:gd name="connsiteY7" fmla="*/ 7222 h 22874"/>
                  <a:gd name="connsiteX8" fmla="*/ 2232 w 28848"/>
                  <a:gd name="connsiteY8" fmla="*/ 3788 h 22874"/>
                  <a:gd name="connsiteX9" fmla="*/ 2232 w 28848"/>
                  <a:gd name="connsiteY9" fmla="*/ 3788 h 22874"/>
                  <a:gd name="connsiteX10" fmla="*/ 9444 w 28848"/>
                  <a:gd name="connsiteY10" fmla="*/ 10 h 22874"/>
                  <a:gd name="connsiteX11" fmla="*/ 9444 w 28848"/>
                  <a:gd name="connsiteY11" fmla="*/ 10 h 22874"/>
                  <a:gd name="connsiteX12" fmla="*/ 13394 w 28848"/>
                  <a:gd name="connsiteY12" fmla="*/ 525 h 22874"/>
                  <a:gd name="connsiteX13" fmla="*/ 13394 w 28848"/>
                  <a:gd name="connsiteY13" fmla="*/ 525 h 22874"/>
                  <a:gd name="connsiteX14" fmla="*/ 26444 w 28848"/>
                  <a:gd name="connsiteY14" fmla="*/ 12030 h 22874"/>
                  <a:gd name="connsiteX15" fmla="*/ 26444 w 28848"/>
                  <a:gd name="connsiteY15" fmla="*/ 12030 h 22874"/>
                  <a:gd name="connsiteX16" fmla="*/ 28848 w 28848"/>
                  <a:gd name="connsiteY16" fmla="*/ 15293 h 22874"/>
                  <a:gd name="connsiteX17" fmla="*/ 28848 w 28848"/>
                  <a:gd name="connsiteY17" fmla="*/ 15293 h 22874"/>
                  <a:gd name="connsiteX18" fmla="*/ 24555 w 28848"/>
                  <a:gd name="connsiteY18" fmla="*/ 20959 h 22874"/>
                  <a:gd name="connsiteX19" fmla="*/ 24555 w 28848"/>
                  <a:gd name="connsiteY19" fmla="*/ 20959 h 22874"/>
                  <a:gd name="connsiteX20" fmla="*/ 20262 w 28848"/>
                  <a:gd name="connsiteY20" fmla="*/ 22848 h 22874"/>
                  <a:gd name="connsiteX21" fmla="*/ 20262 w 28848"/>
                  <a:gd name="connsiteY21" fmla="*/ 22848 h 22874"/>
                  <a:gd name="connsiteX22" fmla="*/ 20091 w 28848"/>
                  <a:gd name="connsiteY22" fmla="*/ 22848 h 22874"/>
                  <a:gd name="connsiteX23" fmla="*/ 20091 w 28848"/>
                  <a:gd name="connsiteY23" fmla="*/ 22848 h 22874"/>
                  <a:gd name="connsiteX24" fmla="*/ 15798 w 28848"/>
                  <a:gd name="connsiteY24" fmla="*/ 20788 h 22874"/>
                  <a:gd name="connsiteX25" fmla="*/ 15798 w 28848"/>
                  <a:gd name="connsiteY25" fmla="*/ 20788 h 22874"/>
                  <a:gd name="connsiteX26" fmla="*/ 7212 w 28848"/>
                  <a:gd name="connsiteY26" fmla="*/ 5677 h 22874"/>
                  <a:gd name="connsiteX27" fmla="*/ 19576 w 28848"/>
                  <a:gd name="connsiteY27" fmla="*/ 17697 h 22874"/>
                  <a:gd name="connsiteX28" fmla="*/ 19576 w 28848"/>
                  <a:gd name="connsiteY28" fmla="*/ 17697 h 22874"/>
                  <a:gd name="connsiteX29" fmla="*/ 20262 w 28848"/>
                  <a:gd name="connsiteY29" fmla="*/ 18040 h 22874"/>
                  <a:gd name="connsiteX30" fmla="*/ 20262 w 28848"/>
                  <a:gd name="connsiteY30" fmla="*/ 18040 h 22874"/>
                  <a:gd name="connsiteX31" fmla="*/ 21121 w 28848"/>
                  <a:gd name="connsiteY31" fmla="*/ 17697 h 22874"/>
                  <a:gd name="connsiteX32" fmla="*/ 21121 w 28848"/>
                  <a:gd name="connsiteY32" fmla="*/ 17697 h 22874"/>
                  <a:gd name="connsiteX33" fmla="*/ 21121 w 28848"/>
                  <a:gd name="connsiteY33" fmla="*/ 17697 h 22874"/>
                  <a:gd name="connsiteX34" fmla="*/ 23353 w 28848"/>
                  <a:gd name="connsiteY34" fmla="*/ 15636 h 22874"/>
                  <a:gd name="connsiteX35" fmla="*/ 23353 w 28848"/>
                  <a:gd name="connsiteY35" fmla="*/ 15636 h 22874"/>
                  <a:gd name="connsiteX36" fmla="*/ 12192 w 28848"/>
                  <a:gd name="connsiteY36" fmla="*/ 5333 h 22874"/>
                  <a:gd name="connsiteX37" fmla="*/ 12192 w 28848"/>
                  <a:gd name="connsiteY37" fmla="*/ 5333 h 22874"/>
                  <a:gd name="connsiteX38" fmla="*/ 9444 w 28848"/>
                  <a:gd name="connsiteY38" fmla="*/ 4990 h 22874"/>
                  <a:gd name="connsiteX39" fmla="*/ 9444 w 28848"/>
                  <a:gd name="connsiteY39" fmla="*/ 4990 h 22874"/>
                  <a:gd name="connsiteX40" fmla="*/ 7212 w 28848"/>
                  <a:gd name="connsiteY40" fmla="*/ 5677 h 22874"/>
                  <a:gd name="connsiteX41" fmla="*/ 7212 w 28848"/>
                  <a:gd name="connsiteY41" fmla="*/ 5677 h 22874"/>
                  <a:gd name="connsiteX42" fmla="*/ 7212 w 28848"/>
                  <a:gd name="connsiteY42" fmla="*/ 5677 h 22874"/>
                  <a:gd name="connsiteX43" fmla="*/ 7212 w 28848"/>
                  <a:gd name="connsiteY43" fmla="*/ 5677 h 22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8848" h="22874">
                    <a:moveTo>
                      <a:pt x="15798" y="20788"/>
                    </a:moveTo>
                    <a:cubicBezTo>
                      <a:pt x="13566" y="17182"/>
                      <a:pt x="8071" y="11000"/>
                      <a:pt x="6525" y="10485"/>
                    </a:cubicBezTo>
                    <a:lnTo>
                      <a:pt x="6525" y="10485"/>
                    </a:lnTo>
                    <a:lnTo>
                      <a:pt x="6354" y="10485"/>
                    </a:lnTo>
                    <a:cubicBezTo>
                      <a:pt x="5495" y="10485"/>
                      <a:pt x="4465" y="10485"/>
                      <a:pt x="3434" y="10313"/>
                    </a:cubicBezTo>
                    <a:lnTo>
                      <a:pt x="3434" y="10313"/>
                    </a:lnTo>
                    <a:cubicBezTo>
                      <a:pt x="2748" y="10141"/>
                      <a:pt x="515" y="10313"/>
                      <a:pt x="0" y="7222"/>
                    </a:cubicBezTo>
                    <a:lnTo>
                      <a:pt x="0" y="7222"/>
                    </a:lnTo>
                    <a:cubicBezTo>
                      <a:pt x="344" y="4818"/>
                      <a:pt x="1546" y="4475"/>
                      <a:pt x="2232" y="3788"/>
                    </a:cubicBezTo>
                    <a:lnTo>
                      <a:pt x="2232" y="3788"/>
                    </a:lnTo>
                    <a:cubicBezTo>
                      <a:pt x="3950" y="1899"/>
                      <a:pt x="6010" y="-162"/>
                      <a:pt x="9444" y="10"/>
                    </a:cubicBezTo>
                    <a:lnTo>
                      <a:pt x="9444" y="10"/>
                    </a:lnTo>
                    <a:cubicBezTo>
                      <a:pt x="10646" y="10"/>
                      <a:pt x="11848" y="182"/>
                      <a:pt x="13394" y="525"/>
                    </a:cubicBezTo>
                    <a:lnTo>
                      <a:pt x="13394" y="525"/>
                    </a:lnTo>
                    <a:cubicBezTo>
                      <a:pt x="20091" y="2414"/>
                      <a:pt x="24899" y="10485"/>
                      <a:pt x="26444" y="12030"/>
                    </a:cubicBezTo>
                    <a:lnTo>
                      <a:pt x="26444" y="12030"/>
                    </a:lnTo>
                    <a:cubicBezTo>
                      <a:pt x="27475" y="12545"/>
                      <a:pt x="28848" y="13576"/>
                      <a:pt x="28848" y="15293"/>
                    </a:cubicBezTo>
                    <a:lnTo>
                      <a:pt x="28848" y="15293"/>
                    </a:lnTo>
                    <a:cubicBezTo>
                      <a:pt x="28161" y="18899"/>
                      <a:pt x="26101" y="19071"/>
                      <a:pt x="24555" y="20959"/>
                    </a:cubicBezTo>
                    <a:lnTo>
                      <a:pt x="24555" y="20959"/>
                    </a:lnTo>
                    <a:cubicBezTo>
                      <a:pt x="24384" y="21131"/>
                      <a:pt x="23010" y="22677"/>
                      <a:pt x="20262" y="22848"/>
                    </a:cubicBezTo>
                    <a:lnTo>
                      <a:pt x="20262" y="22848"/>
                    </a:lnTo>
                    <a:cubicBezTo>
                      <a:pt x="20262" y="22848"/>
                      <a:pt x="20262" y="22848"/>
                      <a:pt x="20091" y="22848"/>
                    </a:cubicBezTo>
                    <a:lnTo>
                      <a:pt x="20091" y="22848"/>
                    </a:lnTo>
                    <a:cubicBezTo>
                      <a:pt x="18717" y="23020"/>
                      <a:pt x="17172" y="22333"/>
                      <a:pt x="15798" y="20788"/>
                    </a:cubicBezTo>
                    <a:lnTo>
                      <a:pt x="15798" y="20788"/>
                    </a:lnTo>
                    <a:close/>
                    <a:moveTo>
                      <a:pt x="7212" y="5677"/>
                    </a:moveTo>
                    <a:cubicBezTo>
                      <a:pt x="12364" y="7566"/>
                      <a:pt x="17000" y="14091"/>
                      <a:pt x="19576" y="17697"/>
                    </a:cubicBezTo>
                    <a:lnTo>
                      <a:pt x="19576" y="17697"/>
                    </a:lnTo>
                    <a:cubicBezTo>
                      <a:pt x="20091" y="18212"/>
                      <a:pt x="20091" y="18040"/>
                      <a:pt x="20262" y="18040"/>
                    </a:cubicBezTo>
                    <a:lnTo>
                      <a:pt x="20262" y="18040"/>
                    </a:lnTo>
                    <a:cubicBezTo>
                      <a:pt x="20434" y="18040"/>
                      <a:pt x="21121" y="17697"/>
                      <a:pt x="21121" y="17697"/>
                    </a:cubicBezTo>
                    <a:lnTo>
                      <a:pt x="21121" y="17697"/>
                    </a:lnTo>
                    <a:lnTo>
                      <a:pt x="21121" y="17697"/>
                    </a:lnTo>
                    <a:cubicBezTo>
                      <a:pt x="21980" y="16838"/>
                      <a:pt x="22667" y="16151"/>
                      <a:pt x="23353" y="15636"/>
                    </a:cubicBezTo>
                    <a:lnTo>
                      <a:pt x="23353" y="15636"/>
                    </a:lnTo>
                    <a:cubicBezTo>
                      <a:pt x="20606" y="12545"/>
                      <a:pt x="15626" y="5848"/>
                      <a:pt x="12192" y="5333"/>
                    </a:cubicBezTo>
                    <a:lnTo>
                      <a:pt x="12192" y="5333"/>
                    </a:lnTo>
                    <a:cubicBezTo>
                      <a:pt x="10990" y="4990"/>
                      <a:pt x="10131" y="4990"/>
                      <a:pt x="9444" y="4990"/>
                    </a:cubicBezTo>
                    <a:lnTo>
                      <a:pt x="9444" y="4990"/>
                    </a:lnTo>
                    <a:cubicBezTo>
                      <a:pt x="8414" y="4818"/>
                      <a:pt x="7899" y="4990"/>
                      <a:pt x="7212" y="5677"/>
                    </a:cubicBezTo>
                    <a:lnTo>
                      <a:pt x="7212" y="5677"/>
                    </a:lnTo>
                    <a:cubicBezTo>
                      <a:pt x="7212" y="5677"/>
                      <a:pt x="7212" y="5677"/>
                      <a:pt x="7212" y="5677"/>
                    </a:cubicBezTo>
                    <a:lnTo>
                      <a:pt x="7212" y="56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" name="图形 7">
              <a:extLst>
                <a:ext uri="{FF2B5EF4-FFF2-40B4-BE49-F238E27FC236}">
                  <a16:creationId xmlns:a16="http://schemas.microsoft.com/office/drawing/2014/main" xmlns="" id="{53BFDD5F-E319-4571-AF0A-10D547FDF06A}"/>
                </a:ext>
              </a:extLst>
            </p:cNvPr>
            <p:cNvGrpSpPr/>
            <p:nvPr/>
          </p:nvGrpSpPr>
          <p:grpSpPr>
            <a:xfrm>
              <a:off x="2103793" y="1092339"/>
              <a:ext cx="29020" cy="11333"/>
              <a:chOff x="2103793" y="1092339"/>
              <a:chExt cx="29020" cy="11333"/>
            </a:xfrm>
            <a:solidFill>
              <a:srgbClr val="B4B4B4"/>
            </a:solidFill>
          </p:grpSpPr>
          <p:sp>
            <p:nvSpPr>
              <p:cNvPr id="3489" name="任意多边形: 形状 3488">
                <a:extLst>
                  <a:ext uri="{FF2B5EF4-FFF2-40B4-BE49-F238E27FC236}">
                    <a16:creationId xmlns:a16="http://schemas.microsoft.com/office/drawing/2014/main" xmlns="" id="{65340FB8-7C8B-4939-A9AA-F585AF66E104}"/>
                  </a:ext>
                </a:extLst>
              </p:cNvPr>
              <p:cNvSpPr/>
              <p:nvPr/>
            </p:nvSpPr>
            <p:spPr>
              <a:xfrm>
                <a:off x="2106306" y="1095081"/>
                <a:ext cx="24103" cy="6187"/>
              </a:xfrm>
              <a:custGeom>
                <a:avLst/>
                <a:gdLst>
                  <a:gd name="connsiteX0" fmla="*/ 2639 w 24103"/>
                  <a:gd name="connsiteY0" fmla="*/ 3612 h 6187"/>
                  <a:gd name="connsiteX1" fmla="*/ 22729 w 24103"/>
                  <a:gd name="connsiteY1" fmla="*/ 6187 h 6187"/>
                  <a:gd name="connsiteX2" fmla="*/ 15174 w 24103"/>
                  <a:gd name="connsiteY2" fmla="*/ 1208 h 6187"/>
                  <a:gd name="connsiteX3" fmla="*/ 3841 w 24103"/>
                  <a:gd name="connsiteY3" fmla="*/ 6 h 6187"/>
                  <a:gd name="connsiteX4" fmla="*/ 2639 w 24103"/>
                  <a:gd name="connsiteY4" fmla="*/ 3612 h 6187"/>
                  <a:gd name="connsiteX5" fmla="*/ 2639 w 24103"/>
                  <a:gd name="connsiteY5" fmla="*/ 3612 h 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3" h="6187">
                    <a:moveTo>
                      <a:pt x="2639" y="3612"/>
                    </a:moveTo>
                    <a:cubicBezTo>
                      <a:pt x="5215" y="3612"/>
                      <a:pt x="17750" y="6187"/>
                      <a:pt x="22729" y="6187"/>
                    </a:cubicBezTo>
                    <a:cubicBezTo>
                      <a:pt x="27709" y="6187"/>
                      <a:pt x="17750" y="1208"/>
                      <a:pt x="15174" y="1208"/>
                    </a:cubicBezTo>
                    <a:cubicBezTo>
                      <a:pt x="13972" y="1208"/>
                      <a:pt x="8821" y="6"/>
                      <a:pt x="3841" y="6"/>
                    </a:cubicBezTo>
                    <a:cubicBezTo>
                      <a:pt x="-2341" y="-166"/>
                      <a:pt x="235" y="3612"/>
                      <a:pt x="2639" y="3612"/>
                    </a:cubicBezTo>
                    <a:lnTo>
                      <a:pt x="2639" y="36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0" name="任意多边形: 形状 3489">
                <a:extLst>
                  <a:ext uri="{FF2B5EF4-FFF2-40B4-BE49-F238E27FC236}">
                    <a16:creationId xmlns:a16="http://schemas.microsoft.com/office/drawing/2014/main" xmlns="" id="{D722627A-7FC7-4EF1-A93A-17DC18FDC6C1}"/>
                  </a:ext>
                </a:extLst>
              </p:cNvPr>
              <p:cNvSpPr/>
              <p:nvPr/>
            </p:nvSpPr>
            <p:spPr>
              <a:xfrm>
                <a:off x="2103793" y="1092339"/>
                <a:ext cx="29020" cy="11333"/>
              </a:xfrm>
              <a:custGeom>
                <a:avLst/>
                <a:gdLst>
                  <a:gd name="connsiteX0" fmla="*/ 24384 w 29020"/>
                  <a:gd name="connsiteY0" fmla="*/ 11333 h 11333"/>
                  <a:gd name="connsiteX1" fmla="*/ 24384 w 29020"/>
                  <a:gd name="connsiteY1" fmla="*/ 11333 h 11333"/>
                  <a:gd name="connsiteX2" fmla="*/ 5152 w 29020"/>
                  <a:gd name="connsiteY2" fmla="*/ 8758 h 11333"/>
                  <a:gd name="connsiteX3" fmla="*/ 5152 w 29020"/>
                  <a:gd name="connsiteY3" fmla="*/ 8758 h 11333"/>
                  <a:gd name="connsiteX4" fmla="*/ 5152 w 29020"/>
                  <a:gd name="connsiteY4" fmla="*/ 6353 h 11333"/>
                  <a:gd name="connsiteX5" fmla="*/ 7384 w 29020"/>
                  <a:gd name="connsiteY5" fmla="*/ 5323 h 11333"/>
                  <a:gd name="connsiteX6" fmla="*/ 5152 w 29020"/>
                  <a:gd name="connsiteY6" fmla="*/ 6353 h 11333"/>
                  <a:gd name="connsiteX7" fmla="*/ 5152 w 29020"/>
                  <a:gd name="connsiteY7" fmla="*/ 8758 h 11333"/>
                  <a:gd name="connsiteX8" fmla="*/ 3606 w 29020"/>
                  <a:gd name="connsiteY8" fmla="*/ 8758 h 11333"/>
                  <a:gd name="connsiteX9" fmla="*/ 3434 w 29020"/>
                  <a:gd name="connsiteY9" fmla="*/ 8414 h 11333"/>
                  <a:gd name="connsiteX10" fmla="*/ 0 w 29020"/>
                  <a:gd name="connsiteY10" fmla="*/ 4121 h 11333"/>
                  <a:gd name="connsiteX11" fmla="*/ 0 w 29020"/>
                  <a:gd name="connsiteY11" fmla="*/ 4121 h 11333"/>
                  <a:gd name="connsiteX12" fmla="*/ 6354 w 29020"/>
                  <a:gd name="connsiteY12" fmla="*/ 0 h 11333"/>
                  <a:gd name="connsiteX13" fmla="*/ 6354 w 29020"/>
                  <a:gd name="connsiteY13" fmla="*/ 0 h 11333"/>
                  <a:gd name="connsiteX14" fmla="*/ 6354 w 29020"/>
                  <a:gd name="connsiteY14" fmla="*/ 0 h 11333"/>
                  <a:gd name="connsiteX15" fmla="*/ 17687 w 29020"/>
                  <a:gd name="connsiteY15" fmla="*/ 1202 h 11333"/>
                  <a:gd name="connsiteX16" fmla="*/ 17687 w 29020"/>
                  <a:gd name="connsiteY16" fmla="*/ 1202 h 11333"/>
                  <a:gd name="connsiteX17" fmla="*/ 29020 w 29020"/>
                  <a:gd name="connsiteY17" fmla="*/ 8242 h 11333"/>
                  <a:gd name="connsiteX18" fmla="*/ 29020 w 29020"/>
                  <a:gd name="connsiteY18" fmla="*/ 8242 h 11333"/>
                  <a:gd name="connsiteX19" fmla="*/ 25242 w 29020"/>
                  <a:gd name="connsiteY19" fmla="*/ 11162 h 11333"/>
                  <a:gd name="connsiteX20" fmla="*/ 25242 w 29020"/>
                  <a:gd name="connsiteY20" fmla="*/ 11162 h 11333"/>
                  <a:gd name="connsiteX21" fmla="*/ 24384 w 29020"/>
                  <a:gd name="connsiteY21" fmla="*/ 11162 h 11333"/>
                  <a:gd name="connsiteX22" fmla="*/ 24384 w 29020"/>
                  <a:gd name="connsiteY22" fmla="*/ 11333 h 1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020" h="11333">
                    <a:moveTo>
                      <a:pt x="24384" y="11333"/>
                    </a:moveTo>
                    <a:lnTo>
                      <a:pt x="24384" y="11333"/>
                    </a:lnTo>
                    <a:cubicBezTo>
                      <a:pt x="18374" y="10990"/>
                      <a:pt x="7040" y="8758"/>
                      <a:pt x="5152" y="8758"/>
                    </a:cubicBezTo>
                    <a:lnTo>
                      <a:pt x="5152" y="8758"/>
                    </a:lnTo>
                    <a:lnTo>
                      <a:pt x="5152" y="6353"/>
                    </a:lnTo>
                    <a:lnTo>
                      <a:pt x="7384" y="5323"/>
                    </a:lnTo>
                    <a:lnTo>
                      <a:pt x="5152" y="6353"/>
                    </a:lnTo>
                    <a:lnTo>
                      <a:pt x="5152" y="8758"/>
                    </a:lnTo>
                    <a:lnTo>
                      <a:pt x="3606" y="8758"/>
                    </a:lnTo>
                    <a:lnTo>
                      <a:pt x="3434" y="8414"/>
                    </a:lnTo>
                    <a:cubicBezTo>
                      <a:pt x="1717" y="7899"/>
                      <a:pt x="172" y="6525"/>
                      <a:pt x="0" y="4121"/>
                    </a:cubicBezTo>
                    <a:lnTo>
                      <a:pt x="0" y="4121"/>
                    </a:lnTo>
                    <a:cubicBezTo>
                      <a:pt x="344" y="859"/>
                      <a:pt x="3263" y="0"/>
                      <a:pt x="6354" y="0"/>
                    </a:cubicBezTo>
                    <a:lnTo>
                      <a:pt x="6354" y="0"/>
                    </a:lnTo>
                    <a:lnTo>
                      <a:pt x="6354" y="0"/>
                    </a:lnTo>
                    <a:cubicBezTo>
                      <a:pt x="11677" y="0"/>
                      <a:pt x="17172" y="1374"/>
                      <a:pt x="17687" y="1202"/>
                    </a:cubicBezTo>
                    <a:lnTo>
                      <a:pt x="17687" y="1202"/>
                    </a:lnTo>
                    <a:cubicBezTo>
                      <a:pt x="21464" y="2232"/>
                      <a:pt x="26960" y="2747"/>
                      <a:pt x="29020" y="8242"/>
                    </a:cubicBezTo>
                    <a:lnTo>
                      <a:pt x="29020" y="8242"/>
                    </a:lnTo>
                    <a:cubicBezTo>
                      <a:pt x="28505" y="11333"/>
                      <a:pt x="26101" y="11162"/>
                      <a:pt x="25242" y="11162"/>
                    </a:cubicBezTo>
                    <a:lnTo>
                      <a:pt x="25242" y="11162"/>
                    </a:lnTo>
                    <a:lnTo>
                      <a:pt x="24384" y="11162"/>
                    </a:lnTo>
                    <a:lnTo>
                      <a:pt x="24384" y="11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8" name="图形 7">
              <a:extLst>
                <a:ext uri="{FF2B5EF4-FFF2-40B4-BE49-F238E27FC236}">
                  <a16:creationId xmlns:a16="http://schemas.microsoft.com/office/drawing/2014/main" xmlns="" id="{1ECC7211-5A06-4B9D-9512-4F4350F6F2D9}"/>
                </a:ext>
              </a:extLst>
            </p:cNvPr>
            <p:cNvGrpSpPr/>
            <p:nvPr/>
          </p:nvGrpSpPr>
          <p:grpSpPr>
            <a:xfrm>
              <a:off x="2190854" y="1085470"/>
              <a:ext cx="20434" cy="12363"/>
              <a:chOff x="2190854" y="1085470"/>
              <a:chExt cx="20434" cy="12363"/>
            </a:xfrm>
            <a:solidFill>
              <a:srgbClr val="B4B4B4"/>
            </a:solidFill>
          </p:grpSpPr>
          <p:sp>
            <p:nvSpPr>
              <p:cNvPr id="3487" name="任意多边形: 形状 3486">
                <a:extLst>
                  <a:ext uri="{FF2B5EF4-FFF2-40B4-BE49-F238E27FC236}">
                    <a16:creationId xmlns:a16="http://schemas.microsoft.com/office/drawing/2014/main" xmlns="" id="{79623105-A437-41B4-BE10-15FFBD88DF4B}"/>
                  </a:ext>
                </a:extLst>
              </p:cNvPr>
              <p:cNvSpPr/>
              <p:nvPr/>
            </p:nvSpPr>
            <p:spPr>
              <a:xfrm>
                <a:off x="2193432" y="1088027"/>
                <a:ext cx="15556" cy="5814"/>
              </a:xfrm>
              <a:custGeom>
                <a:avLst/>
                <a:gdLst>
                  <a:gd name="connsiteX0" fmla="*/ 3775 w 15556"/>
                  <a:gd name="connsiteY0" fmla="*/ 5514 h 5814"/>
                  <a:gd name="connsiteX1" fmla="*/ 15108 w 15556"/>
                  <a:gd name="connsiteY1" fmla="*/ 4312 h 5814"/>
                  <a:gd name="connsiteX2" fmla="*/ 11331 w 15556"/>
                  <a:gd name="connsiteY2" fmla="*/ 534 h 5814"/>
                  <a:gd name="connsiteX3" fmla="*/ 1199 w 15556"/>
                  <a:gd name="connsiteY3" fmla="*/ 534 h 5814"/>
                  <a:gd name="connsiteX4" fmla="*/ 3775 w 15556"/>
                  <a:gd name="connsiteY4" fmla="*/ 5514 h 5814"/>
                  <a:gd name="connsiteX5" fmla="*/ 3775 w 15556"/>
                  <a:gd name="connsiteY5" fmla="*/ 5514 h 5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56" h="5814">
                    <a:moveTo>
                      <a:pt x="3775" y="5514"/>
                    </a:moveTo>
                    <a:cubicBezTo>
                      <a:pt x="6351" y="5514"/>
                      <a:pt x="13906" y="6716"/>
                      <a:pt x="15108" y="4312"/>
                    </a:cubicBezTo>
                    <a:cubicBezTo>
                      <a:pt x="16310" y="1736"/>
                      <a:pt x="15108" y="534"/>
                      <a:pt x="11331" y="534"/>
                    </a:cubicBezTo>
                    <a:cubicBezTo>
                      <a:pt x="8755" y="534"/>
                      <a:pt x="6351" y="-668"/>
                      <a:pt x="1199" y="534"/>
                    </a:cubicBezTo>
                    <a:cubicBezTo>
                      <a:pt x="-2578" y="1736"/>
                      <a:pt x="3775" y="5514"/>
                      <a:pt x="3775" y="5514"/>
                    </a:cubicBezTo>
                    <a:lnTo>
                      <a:pt x="3775" y="55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8" name="任意多边形: 形状 3487">
                <a:extLst>
                  <a:ext uri="{FF2B5EF4-FFF2-40B4-BE49-F238E27FC236}">
                    <a16:creationId xmlns:a16="http://schemas.microsoft.com/office/drawing/2014/main" xmlns="" id="{180A9F5F-E249-41AC-A6C8-3C2DDCB9A3EF}"/>
                  </a:ext>
                </a:extLst>
              </p:cNvPr>
              <p:cNvSpPr/>
              <p:nvPr/>
            </p:nvSpPr>
            <p:spPr>
              <a:xfrm>
                <a:off x="2190854" y="1085470"/>
                <a:ext cx="20434" cy="12363"/>
              </a:xfrm>
              <a:custGeom>
                <a:avLst/>
                <a:gdLst>
                  <a:gd name="connsiteX0" fmla="*/ 4980 w 20434"/>
                  <a:gd name="connsiteY0" fmla="*/ 10131 h 12363"/>
                  <a:gd name="connsiteX1" fmla="*/ 0 w 20434"/>
                  <a:gd name="connsiteY1" fmla="*/ 4121 h 12363"/>
                  <a:gd name="connsiteX2" fmla="*/ 0 w 20434"/>
                  <a:gd name="connsiteY2" fmla="*/ 4121 h 12363"/>
                  <a:gd name="connsiteX3" fmla="*/ 2919 w 20434"/>
                  <a:gd name="connsiteY3" fmla="*/ 687 h 12363"/>
                  <a:gd name="connsiteX4" fmla="*/ 2919 w 20434"/>
                  <a:gd name="connsiteY4" fmla="*/ 687 h 12363"/>
                  <a:gd name="connsiteX5" fmla="*/ 7899 w 20434"/>
                  <a:gd name="connsiteY5" fmla="*/ 0 h 12363"/>
                  <a:gd name="connsiteX6" fmla="*/ 7899 w 20434"/>
                  <a:gd name="connsiteY6" fmla="*/ 0 h 12363"/>
                  <a:gd name="connsiteX7" fmla="*/ 13394 w 20434"/>
                  <a:gd name="connsiteY7" fmla="*/ 515 h 12363"/>
                  <a:gd name="connsiteX8" fmla="*/ 13394 w 20434"/>
                  <a:gd name="connsiteY8" fmla="*/ 515 h 12363"/>
                  <a:gd name="connsiteX9" fmla="*/ 13737 w 20434"/>
                  <a:gd name="connsiteY9" fmla="*/ 515 h 12363"/>
                  <a:gd name="connsiteX10" fmla="*/ 13737 w 20434"/>
                  <a:gd name="connsiteY10" fmla="*/ 515 h 12363"/>
                  <a:gd name="connsiteX11" fmla="*/ 20434 w 20434"/>
                  <a:gd name="connsiteY11" fmla="*/ 5151 h 12363"/>
                  <a:gd name="connsiteX12" fmla="*/ 20434 w 20434"/>
                  <a:gd name="connsiteY12" fmla="*/ 5151 h 12363"/>
                  <a:gd name="connsiteX13" fmla="*/ 19747 w 20434"/>
                  <a:gd name="connsiteY13" fmla="*/ 7899 h 12363"/>
                  <a:gd name="connsiteX14" fmla="*/ 19747 w 20434"/>
                  <a:gd name="connsiteY14" fmla="*/ 7899 h 12363"/>
                  <a:gd name="connsiteX15" fmla="*/ 12363 w 20434"/>
                  <a:gd name="connsiteY15" fmla="*/ 10818 h 12363"/>
                  <a:gd name="connsiteX16" fmla="*/ 12363 w 20434"/>
                  <a:gd name="connsiteY16" fmla="*/ 10818 h 12363"/>
                  <a:gd name="connsiteX17" fmla="*/ 8757 w 20434"/>
                  <a:gd name="connsiteY17" fmla="*/ 10646 h 12363"/>
                  <a:gd name="connsiteX18" fmla="*/ 8757 w 20434"/>
                  <a:gd name="connsiteY18" fmla="*/ 10646 h 12363"/>
                  <a:gd name="connsiteX19" fmla="*/ 8757 w 20434"/>
                  <a:gd name="connsiteY19" fmla="*/ 12364 h 12363"/>
                  <a:gd name="connsiteX20" fmla="*/ 4980 w 20434"/>
                  <a:gd name="connsiteY20" fmla="*/ 10131 h 12363"/>
                  <a:gd name="connsiteX21" fmla="*/ 4980 w 20434"/>
                  <a:gd name="connsiteY21" fmla="*/ 10131 h 12363"/>
                  <a:gd name="connsiteX22" fmla="*/ 6353 w 20434"/>
                  <a:gd name="connsiteY22" fmla="*/ 8071 h 12363"/>
                  <a:gd name="connsiteX23" fmla="*/ 7555 w 20434"/>
                  <a:gd name="connsiteY23" fmla="*/ 6010 h 12363"/>
                  <a:gd name="connsiteX24" fmla="*/ 6353 w 20434"/>
                  <a:gd name="connsiteY24" fmla="*/ 8071 h 12363"/>
                  <a:gd name="connsiteX25" fmla="*/ 6353 w 20434"/>
                  <a:gd name="connsiteY25" fmla="*/ 8071 h 12363"/>
                  <a:gd name="connsiteX26" fmla="*/ 12363 w 20434"/>
                  <a:gd name="connsiteY26" fmla="*/ 5838 h 12363"/>
                  <a:gd name="connsiteX27" fmla="*/ 15111 w 20434"/>
                  <a:gd name="connsiteY27" fmla="*/ 5667 h 12363"/>
                  <a:gd name="connsiteX28" fmla="*/ 15111 w 20434"/>
                  <a:gd name="connsiteY28" fmla="*/ 5667 h 12363"/>
                  <a:gd name="connsiteX29" fmla="*/ 15454 w 20434"/>
                  <a:gd name="connsiteY29" fmla="*/ 5667 h 12363"/>
                  <a:gd name="connsiteX30" fmla="*/ 15454 w 20434"/>
                  <a:gd name="connsiteY30" fmla="*/ 5667 h 12363"/>
                  <a:gd name="connsiteX31" fmla="*/ 15454 w 20434"/>
                  <a:gd name="connsiteY31" fmla="*/ 5495 h 12363"/>
                  <a:gd name="connsiteX32" fmla="*/ 15454 w 20434"/>
                  <a:gd name="connsiteY32" fmla="*/ 5495 h 12363"/>
                  <a:gd name="connsiteX33" fmla="*/ 13737 w 20434"/>
                  <a:gd name="connsiteY33" fmla="*/ 5323 h 12363"/>
                  <a:gd name="connsiteX34" fmla="*/ 13737 w 20434"/>
                  <a:gd name="connsiteY34" fmla="*/ 5323 h 12363"/>
                  <a:gd name="connsiteX35" fmla="*/ 13737 w 20434"/>
                  <a:gd name="connsiteY35" fmla="*/ 5323 h 12363"/>
                  <a:gd name="connsiteX36" fmla="*/ 13737 w 20434"/>
                  <a:gd name="connsiteY36" fmla="*/ 5323 h 12363"/>
                  <a:gd name="connsiteX37" fmla="*/ 13737 w 20434"/>
                  <a:gd name="connsiteY37" fmla="*/ 5323 h 12363"/>
                  <a:gd name="connsiteX38" fmla="*/ 8071 w 20434"/>
                  <a:gd name="connsiteY38" fmla="*/ 4808 h 12363"/>
                  <a:gd name="connsiteX39" fmla="*/ 8071 w 20434"/>
                  <a:gd name="connsiteY39" fmla="*/ 4808 h 12363"/>
                  <a:gd name="connsiteX40" fmla="*/ 6182 w 20434"/>
                  <a:gd name="connsiteY40" fmla="*/ 4980 h 12363"/>
                  <a:gd name="connsiteX41" fmla="*/ 6182 w 20434"/>
                  <a:gd name="connsiteY41" fmla="*/ 4980 h 12363"/>
                  <a:gd name="connsiteX42" fmla="*/ 7040 w 20434"/>
                  <a:gd name="connsiteY42" fmla="*/ 5667 h 12363"/>
                  <a:gd name="connsiteX43" fmla="*/ 7040 w 20434"/>
                  <a:gd name="connsiteY43" fmla="*/ 5667 h 12363"/>
                  <a:gd name="connsiteX44" fmla="*/ 12363 w 20434"/>
                  <a:gd name="connsiteY44" fmla="*/ 5838 h 12363"/>
                  <a:gd name="connsiteX45" fmla="*/ 12363 w 20434"/>
                  <a:gd name="connsiteY45" fmla="*/ 5838 h 1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0434" h="12363">
                    <a:moveTo>
                      <a:pt x="4980" y="10131"/>
                    </a:moveTo>
                    <a:cubicBezTo>
                      <a:pt x="4980" y="9616"/>
                      <a:pt x="859" y="8758"/>
                      <a:pt x="0" y="4121"/>
                    </a:cubicBezTo>
                    <a:lnTo>
                      <a:pt x="0" y="4121"/>
                    </a:lnTo>
                    <a:cubicBezTo>
                      <a:pt x="0" y="2232"/>
                      <a:pt x="1545" y="859"/>
                      <a:pt x="2919" y="687"/>
                    </a:cubicBezTo>
                    <a:lnTo>
                      <a:pt x="2919" y="687"/>
                    </a:lnTo>
                    <a:cubicBezTo>
                      <a:pt x="4808" y="172"/>
                      <a:pt x="6525" y="0"/>
                      <a:pt x="7899" y="0"/>
                    </a:cubicBezTo>
                    <a:lnTo>
                      <a:pt x="7899" y="0"/>
                    </a:lnTo>
                    <a:cubicBezTo>
                      <a:pt x="10475" y="0"/>
                      <a:pt x="12363" y="515"/>
                      <a:pt x="13394" y="515"/>
                    </a:cubicBezTo>
                    <a:lnTo>
                      <a:pt x="13394" y="515"/>
                    </a:lnTo>
                    <a:cubicBezTo>
                      <a:pt x="13565" y="515"/>
                      <a:pt x="13565" y="515"/>
                      <a:pt x="13737" y="515"/>
                    </a:cubicBezTo>
                    <a:lnTo>
                      <a:pt x="13737" y="515"/>
                    </a:lnTo>
                    <a:cubicBezTo>
                      <a:pt x="16485" y="515"/>
                      <a:pt x="20262" y="1374"/>
                      <a:pt x="20434" y="5151"/>
                    </a:cubicBezTo>
                    <a:lnTo>
                      <a:pt x="20434" y="5151"/>
                    </a:lnTo>
                    <a:cubicBezTo>
                      <a:pt x="20434" y="6182"/>
                      <a:pt x="20091" y="7040"/>
                      <a:pt x="19747" y="7899"/>
                    </a:cubicBezTo>
                    <a:lnTo>
                      <a:pt x="19747" y="7899"/>
                    </a:lnTo>
                    <a:cubicBezTo>
                      <a:pt x="17687" y="10990"/>
                      <a:pt x="14767" y="10646"/>
                      <a:pt x="12363" y="10818"/>
                    </a:cubicBezTo>
                    <a:lnTo>
                      <a:pt x="12363" y="10818"/>
                    </a:lnTo>
                    <a:cubicBezTo>
                      <a:pt x="11161" y="10818"/>
                      <a:pt x="9788" y="10818"/>
                      <a:pt x="8757" y="10646"/>
                    </a:cubicBezTo>
                    <a:lnTo>
                      <a:pt x="8757" y="10646"/>
                    </a:lnTo>
                    <a:lnTo>
                      <a:pt x="8757" y="12364"/>
                    </a:lnTo>
                    <a:lnTo>
                      <a:pt x="4980" y="10131"/>
                    </a:lnTo>
                    <a:lnTo>
                      <a:pt x="4980" y="10131"/>
                    </a:lnTo>
                    <a:close/>
                    <a:moveTo>
                      <a:pt x="6353" y="8071"/>
                    </a:moveTo>
                    <a:lnTo>
                      <a:pt x="7555" y="6010"/>
                    </a:lnTo>
                    <a:lnTo>
                      <a:pt x="6353" y="8071"/>
                    </a:lnTo>
                    <a:lnTo>
                      <a:pt x="6353" y="8071"/>
                    </a:lnTo>
                    <a:close/>
                    <a:moveTo>
                      <a:pt x="12363" y="5838"/>
                    </a:moveTo>
                    <a:cubicBezTo>
                      <a:pt x="13394" y="5838"/>
                      <a:pt x="14424" y="5838"/>
                      <a:pt x="15111" y="5667"/>
                    </a:cubicBezTo>
                    <a:lnTo>
                      <a:pt x="15111" y="5667"/>
                    </a:lnTo>
                    <a:cubicBezTo>
                      <a:pt x="15111" y="5667"/>
                      <a:pt x="15454" y="5667"/>
                      <a:pt x="15454" y="5667"/>
                    </a:cubicBezTo>
                    <a:lnTo>
                      <a:pt x="15454" y="5667"/>
                    </a:lnTo>
                    <a:cubicBezTo>
                      <a:pt x="15454" y="5667"/>
                      <a:pt x="15454" y="5495"/>
                      <a:pt x="15454" y="5495"/>
                    </a:cubicBezTo>
                    <a:lnTo>
                      <a:pt x="15454" y="5495"/>
                    </a:lnTo>
                    <a:cubicBezTo>
                      <a:pt x="15111" y="5495"/>
                      <a:pt x="14596" y="5323"/>
                      <a:pt x="13737" y="5323"/>
                    </a:cubicBezTo>
                    <a:lnTo>
                      <a:pt x="13737" y="5323"/>
                    </a:lnTo>
                    <a:lnTo>
                      <a:pt x="13737" y="5323"/>
                    </a:lnTo>
                    <a:lnTo>
                      <a:pt x="13737" y="5323"/>
                    </a:lnTo>
                    <a:lnTo>
                      <a:pt x="13737" y="5323"/>
                    </a:lnTo>
                    <a:cubicBezTo>
                      <a:pt x="11505" y="5323"/>
                      <a:pt x="9959" y="4808"/>
                      <a:pt x="8071" y="4808"/>
                    </a:cubicBezTo>
                    <a:lnTo>
                      <a:pt x="8071" y="4808"/>
                    </a:lnTo>
                    <a:cubicBezTo>
                      <a:pt x="7384" y="4808"/>
                      <a:pt x="6869" y="4808"/>
                      <a:pt x="6182" y="4980"/>
                    </a:cubicBezTo>
                    <a:lnTo>
                      <a:pt x="6182" y="4980"/>
                    </a:lnTo>
                    <a:cubicBezTo>
                      <a:pt x="6525" y="5323"/>
                      <a:pt x="6869" y="5495"/>
                      <a:pt x="7040" y="5667"/>
                    </a:cubicBezTo>
                    <a:lnTo>
                      <a:pt x="7040" y="5667"/>
                    </a:lnTo>
                    <a:cubicBezTo>
                      <a:pt x="8586" y="5667"/>
                      <a:pt x="10475" y="5838"/>
                      <a:pt x="12363" y="5838"/>
                    </a:cubicBezTo>
                    <a:lnTo>
                      <a:pt x="12363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" name="图形 7">
              <a:extLst>
                <a:ext uri="{FF2B5EF4-FFF2-40B4-BE49-F238E27FC236}">
                  <a16:creationId xmlns:a16="http://schemas.microsoft.com/office/drawing/2014/main" xmlns="" id="{16805BD4-5958-4299-8817-2BF918BBB2B5}"/>
                </a:ext>
              </a:extLst>
            </p:cNvPr>
            <p:cNvGrpSpPr/>
            <p:nvPr/>
          </p:nvGrpSpPr>
          <p:grpSpPr>
            <a:xfrm>
              <a:off x="2258338" y="1074309"/>
              <a:ext cx="16828" cy="13737"/>
              <a:chOff x="2258338" y="1074309"/>
              <a:chExt cx="16828" cy="13737"/>
            </a:xfrm>
            <a:solidFill>
              <a:srgbClr val="B4B4B4"/>
            </a:solidFill>
          </p:grpSpPr>
          <p:sp>
            <p:nvSpPr>
              <p:cNvPr id="3485" name="任意多边形: 形状 3484">
                <a:extLst>
                  <a:ext uri="{FF2B5EF4-FFF2-40B4-BE49-F238E27FC236}">
                    <a16:creationId xmlns:a16="http://schemas.microsoft.com/office/drawing/2014/main" xmlns="" id="{AE09E0BE-08C2-4E0E-885F-0964B77E6EC1}"/>
                  </a:ext>
                </a:extLst>
              </p:cNvPr>
              <p:cNvSpPr/>
              <p:nvPr/>
            </p:nvSpPr>
            <p:spPr>
              <a:xfrm>
                <a:off x="2260606" y="1076713"/>
                <a:ext cx="12209" cy="8929"/>
              </a:xfrm>
              <a:custGeom>
                <a:avLst/>
                <a:gdLst>
                  <a:gd name="connsiteX0" fmla="*/ 10782 w 12209"/>
                  <a:gd name="connsiteY0" fmla="*/ 5151 h 8929"/>
                  <a:gd name="connsiteX1" fmla="*/ 4429 w 12209"/>
                  <a:gd name="connsiteY1" fmla="*/ 8929 h 8929"/>
                  <a:gd name="connsiteX2" fmla="*/ 1853 w 12209"/>
                  <a:gd name="connsiteY2" fmla="*/ 3778 h 8929"/>
                  <a:gd name="connsiteX3" fmla="*/ 10610 w 12209"/>
                  <a:gd name="connsiteY3" fmla="*/ 0 h 8929"/>
                  <a:gd name="connsiteX4" fmla="*/ 10782 w 12209"/>
                  <a:gd name="connsiteY4" fmla="*/ 5151 h 8929"/>
                  <a:gd name="connsiteX5" fmla="*/ 10782 w 12209"/>
                  <a:gd name="connsiteY5" fmla="*/ 5151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09" h="8929">
                    <a:moveTo>
                      <a:pt x="10782" y="5151"/>
                    </a:moveTo>
                    <a:cubicBezTo>
                      <a:pt x="10782" y="5151"/>
                      <a:pt x="7004" y="8929"/>
                      <a:pt x="4429" y="8929"/>
                    </a:cubicBezTo>
                    <a:cubicBezTo>
                      <a:pt x="651" y="7727"/>
                      <a:pt x="-1925" y="5151"/>
                      <a:pt x="1853" y="3778"/>
                    </a:cubicBezTo>
                    <a:cubicBezTo>
                      <a:pt x="5631" y="1202"/>
                      <a:pt x="8206" y="1202"/>
                      <a:pt x="10610" y="0"/>
                    </a:cubicBezTo>
                    <a:cubicBezTo>
                      <a:pt x="13358" y="172"/>
                      <a:pt x="11984" y="3949"/>
                      <a:pt x="10782" y="5151"/>
                    </a:cubicBezTo>
                    <a:lnTo>
                      <a:pt x="10782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6" name="任意多边形: 形状 3485">
                <a:extLst>
                  <a:ext uri="{FF2B5EF4-FFF2-40B4-BE49-F238E27FC236}">
                    <a16:creationId xmlns:a16="http://schemas.microsoft.com/office/drawing/2014/main" xmlns="" id="{44A0EF74-8424-46C3-9975-69B4A37E6FD2}"/>
                  </a:ext>
                </a:extLst>
              </p:cNvPr>
              <p:cNvSpPr/>
              <p:nvPr/>
            </p:nvSpPr>
            <p:spPr>
              <a:xfrm>
                <a:off x="2258338" y="1074309"/>
                <a:ext cx="16828" cy="13737"/>
              </a:xfrm>
              <a:custGeom>
                <a:avLst/>
                <a:gdLst>
                  <a:gd name="connsiteX0" fmla="*/ 0 w 16828"/>
                  <a:gd name="connsiteY0" fmla="*/ 8071 h 13737"/>
                  <a:gd name="connsiteX1" fmla="*/ 2919 w 16828"/>
                  <a:gd name="connsiteY1" fmla="*/ 4293 h 13737"/>
                  <a:gd name="connsiteX2" fmla="*/ 2919 w 16828"/>
                  <a:gd name="connsiteY2" fmla="*/ 4293 h 13737"/>
                  <a:gd name="connsiteX3" fmla="*/ 12020 w 16828"/>
                  <a:gd name="connsiteY3" fmla="*/ 343 h 13737"/>
                  <a:gd name="connsiteX4" fmla="*/ 12020 w 16828"/>
                  <a:gd name="connsiteY4" fmla="*/ 343 h 13737"/>
                  <a:gd name="connsiteX5" fmla="*/ 12535 w 16828"/>
                  <a:gd name="connsiteY5" fmla="*/ 0 h 13737"/>
                  <a:gd name="connsiteX6" fmla="*/ 13050 w 16828"/>
                  <a:gd name="connsiteY6" fmla="*/ 0 h 13737"/>
                  <a:gd name="connsiteX7" fmla="*/ 16828 w 16828"/>
                  <a:gd name="connsiteY7" fmla="*/ 3949 h 13737"/>
                  <a:gd name="connsiteX8" fmla="*/ 16828 w 16828"/>
                  <a:gd name="connsiteY8" fmla="*/ 3949 h 13737"/>
                  <a:gd name="connsiteX9" fmla="*/ 14768 w 16828"/>
                  <a:gd name="connsiteY9" fmla="*/ 9101 h 13737"/>
                  <a:gd name="connsiteX10" fmla="*/ 14768 w 16828"/>
                  <a:gd name="connsiteY10" fmla="*/ 9101 h 13737"/>
                  <a:gd name="connsiteX11" fmla="*/ 13050 w 16828"/>
                  <a:gd name="connsiteY11" fmla="*/ 7556 h 13737"/>
                  <a:gd name="connsiteX12" fmla="*/ 14768 w 16828"/>
                  <a:gd name="connsiteY12" fmla="*/ 9273 h 13737"/>
                  <a:gd name="connsiteX13" fmla="*/ 6010 w 16828"/>
                  <a:gd name="connsiteY13" fmla="*/ 13737 h 13737"/>
                  <a:gd name="connsiteX14" fmla="*/ 6010 w 16828"/>
                  <a:gd name="connsiteY14" fmla="*/ 13737 h 13737"/>
                  <a:gd name="connsiteX15" fmla="*/ 0 w 16828"/>
                  <a:gd name="connsiteY15" fmla="*/ 8071 h 13737"/>
                  <a:gd name="connsiteX16" fmla="*/ 0 w 16828"/>
                  <a:gd name="connsiteY16" fmla="*/ 8071 h 13737"/>
                  <a:gd name="connsiteX17" fmla="*/ 6697 w 16828"/>
                  <a:gd name="connsiteY17" fmla="*/ 8929 h 13737"/>
                  <a:gd name="connsiteX18" fmla="*/ 11162 w 16828"/>
                  <a:gd name="connsiteY18" fmla="*/ 5838 h 13737"/>
                  <a:gd name="connsiteX19" fmla="*/ 11162 w 16828"/>
                  <a:gd name="connsiteY19" fmla="*/ 5838 h 13737"/>
                  <a:gd name="connsiteX20" fmla="*/ 11162 w 16828"/>
                  <a:gd name="connsiteY20" fmla="*/ 5838 h 13737"/>
                  <a:gd name="connsiteX21" fmla="*/ 11162 w 16828"/>
                  <a:gd name="connsiteY21" fmla="*/ 5667 h 13737"/>
                  <a:gd name="connsiteX22" fmla="*/ 11162 w 16828"/>
                  <a:gd name="connsiteY22" fmla="*/ 5667 h 13737"/>
                  <a:gd name="connsiteX23" fmla="*/ 5323 w 16828"/>
                  <a:gd name="connsiteY23" fmla="*/ 8071 h 13737"/>
                  <a:gd name="connsiteX24" fmla="*/ 5323 w 16828"/>
                  <a:gd name="connsiteY24" fmla="*/ 8071 h 13737"/>
                  <a:gd name="connsiteX25" fmla="*/ 6697 w 16828"/>
                  <a:gd name="connsiteY25" fmla="*/ 8929 h 13737"/>
                  <a:gd name="connsiteX26" fmla="*/ 6697 w 16828"/>
                  <a:gd name="connsiteY26" fmla="*/ 8929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828" h="13737">
                    <a:moveTo>
                      <a:pt x="0" y="8071"/>
                    </a:moveTo>
                    <a:cubicBezTo>
                      <a:pt x="0" y="5838"/>
                      <a:pt x="1889" y="4465"/>
                      <a:pt x="2919" y="4293"/>
                    </a:cubicBezTo>
                    <a:lnTo>
                      <a:pt x="2919" y="4293"/>
                    </a:lnTo>
                    <a:cubicBezTo>
                      <a:pt x="7212" y="1374"/>
                      <a:pt x="10131" y="1374"/>
                      <a:pt x="12020" y="343"/>
                    </a:cubicBezTo>
                    <a:lnTo>
                      <a:pt x="12020" y="343"/>
                    </a:lnTo>
                    <a:lnTo>
                      <a:pt x="12535" y="0"/>
                    </a:lnTo>
                    <a:lnTo>
                      <a:pt x="13050" y="0"/>
                    </a:lnTo>
                    <a:cubicBezTo>
                      <a:pt x="15454" y="0"/>
                      <a:pt x="16828" y="2576"/>
                      <a:pt x="16828" y="3949"/>
                    </a:cubicBezTo>
                    <a:lnTo>
                      <a:pt x="16828" y="3949"/>
                    </a:lnTo>
                    <a:cubicBezTo>
                      <a:pt x="16828" y="6182"/>
                      <a:pt x="15970" y="7727"/>
                      <a:pt x="14768" y="9101"/>
                    </a:cubicBezTo>
                    <a:lnTo>
                      <a:pt x="14768" y="9101"/>
                    </a:lnTo>
                    <a:lnTo>
                      <a:pt x="13050" y="7556"/>
                    </a:lnTo>
                    <a:lnTo>
                      <a:pt x="14768" y="9273"/>
                    </a:lnTo>
                    <a:cubicBezTo>
                      <a:pt x="14424" y="9273"/>
                      <a:pt x="11333" y="13394"/>
                      <a:pt x="6010" y="13737"/>
                    </a:cubicBezTo>
                    <a:lnTo>
                      <a:pt x="6010" y="13737"/>
                    </a:lnTo>
                    <a:cubicBezTo>
                      <a:pt x="3263" y="12535"/>
                      <a:pt x="515" y="11848"/>
                      <a:pt x="0" y="8071"/>
                    </a:cubicBezTo>
                    <a:lnTo>
                      <a:pt x="0" y="8071"/>
                    </a:lnTo>
                    <a:close/>
                    <a:moveTo>
                      <a:pt x="6697" y="8929"/>
                    </a:moveTo>
                    <a:cubicBezTo>
                      <a:pt x="7212" y="9273"/>
                      <a:pt x="11162" y="6010"/>
                      <a:pt x="11162" y="5838"/>
                    </a:cubicBezTo>
                    <a:lnTo>
                      <a:pt x="11162" y="5838"/>
                    </a:lnTo>
                    <a:lnTo>
                      <a:pt x="11162" y="5838"/>
                    </a:lnTo>
                    <a:cubicBezTo>
                      <a:pt x="11162" y="5838"/>
                      <a:pt x="11162" y="5838"/>
                      <a:pt x="11162" y="5667"/>
                    </a:cubicBezTo>
                    <a:lnTo>
                      <a:pt x="11162" y="5667"/>
                    </a:lnTo>
                    <a:cubicBezTo>
                      <a:pt x="9444" y="6182"/>
                      <a:pt x="7727" y="6697"/>
                      <a:pt x="5323" y="8071"/>
                    </a:cubicBezTo>
                    <a:lnTo>
                      <a:pt x="5323" y="8071"/>
                    </a:lnTo>
                    <a:cubicBezTo>
                      <a:pt x="6010" y="8586"/>
                      <a:pt x="6525" y="8758"/>
                      <a:pt x="6697" y="8929"/>
                    </a:cubicBezTo>
                    <a:lnTo>
                      <a:pt x="6697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0" name="图形 7">
              <a:extLst>
                <a:ext uri="{FF2B5EF4-FFF2-40B4-BE49-F238E27FC236}">
                  <a16:creationId xmlns:a16="http://schemas.microsoft.com/office/drawing/2014/main" xmlns="" id="{980FFBDD-00E0-46C6-B633-724BC09A73B2}"/>
                </a:ext>
              </a:extLst>
            </p:cNvPr>
            <p:cNvGrpSpPr/>
            <p:nvPr/>
          </p:nvGrpSpPr>
          <p:grpSpPr>
            <a:xfrm>
              <a:off x="2288388" y="1043743"/>
              <a:ext cx="23181" cy="21493"/>
              <a:chOff x="2288388" y="1043743"/>
              <a:chExt cx="23181" cy="21493"/>
            </a:xfrm>
            <a:solidFill>
              <a:srgbClr val="B4B4B4"/>
            </a:solidFill>
          </p:grpSpPr>
          <p:sp>
            <p:nvSpPr>
              <p:cNvPr id="3483" name="任意多边形: 形状 3482">
                <a:extLst>
                  <a:ext uri="{FF2B5EF4-FFF2-40B4-BE49-F238E27FC236}">
                    <a16:creationId xmlns:a16="http://schemas.microsoft.com/office/drawing/2014/main" xmlns="" id="{D74B9358-84F7-47B8-9A3C-1D63E142E5F6}"/>
                  </a:ext>
                </a:extLst>
              </p:cNvPr>
              <p:cNvSpPr/>
              <p:nvPr/>
            </p:nvSpPr>
            <p:spPr>
              <a:xfrm>
                <a:off x="2290838" y="1046362"/>
                <a:ext cx="18327" cy="16566"/>
              </a:xfrm>
              <a:custGeom>
                <a:avLst/>
                <a:gdLst>
                  <a:gd name="connsiteX0" fmla="*/ 3217 w 18327"/>
                  <a:gd name="connsiteY0" fmla="*/ 16442 h 16566"/>
                  <a:gd name="connsiteX1" fmla="*/ 10772 w 18327"/>
                  <a:gd name="connsiteY1" fmla="*/ 10088 h 16566"/>
                  <a:gd name="connsiteX2" fmla="*/ 18328 w 18327"/>
                  <a:gd name="connsiteY2" fmla="*/ 2533 h 16566"/>
                  <a:gd name="connsiteX3" fmla="*/ 13348 w 18327"/>
                  <a:gd name="connsiteY3" fmla="*/ 1331 h 16566"/>
                  <a:gd name="connsiteX4" fmla="*/ 2015 w 18327"/>
                  <a:gd name="connsiteY4" fmla="*/ 11462 h 16566"/>
                  <a:gd name="connsiteX5" fmla="*/ 3217 w 18327"/>
                  <a:gd name="connsiteY5" fmla="*/ 16442 h 16566"/>
                  <a:gd name="connsiteX6" fmla="*/ 3217 w 18327"/>
                  <a:gd name="connsiteY6" fmla="*/ 16442 h 1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27" h="16566">
                    <a:moveTo>
                      <a:pt x="3217" y="16442"/>
                    </a:moveTo>
                    <a:cubicBezTo>
                      <a:pt x="5792" y="15240"/>
                      <a:pt x="8196" y="12664"/>
                      <a:pt x="10772" y="10088"/>
                    </a:cubicBezTo>
                    <a:cubicBezTo>
                      <a:pt x="11974" y="7513"/>
                      <a:pt x="17126" y="4937"/>
                      <a:pt x="18328" y="2533"/>
                    </a:cubicBezTo>
                    <a:cubicBezTo>
                      <a:pt x="18328" y="-1245"/>
                      <a:pt x="14550" y="-43"/>
                      <a:pt x="13348" y="1331"/>
                    </a:cubicBezTo>
                    <a:cubicBezTo>
                      <a:pt x="10772" y="3907"/>
                      <a:pt x="6994" y="6482"/>
                      <a:pt x="2015" y="11462"/>
                    </a:cubicBezTo>
                    <a:cubicBezTo>
                      <a:pt x="-3137" y="17816"/>
                      <a:pt x="3217" y="16442"/>
                      <a:pt x="3217" y="16442"/>
                    </a:cubicBezTo>
                    <a:lnTo>
                      <a:pt x="3217" y="164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4" name="任意多边形: 形状 3483">
                <a:extLst>
                  <a:ext uri="{FF2B5EF4-FFF2-40B4-BE49-F238E27FC236}">
                    <a16:creationId xmlns:a16="http://schemas.microsoft.com/office/drawing/2014/main" xmlns="" id="{5EB72900-A94F-432C-9363-A2FDEA6403AC}"/>
                  </a:ext>
                </a:extLst>
              </p:cNvPr>
              <p:cNvSpPr/>
              <p:nvPr/>
            </p:nvSpPr>
            <p:spPr>
              <a:xfrm>
                <a:off x="2288388" y="1043743"/>
                <a:ext cx="23181" cy="21493"/>
              </a:xfrm>
              <a:custGeom>
                <a:avLst/>
                <a:gdLst>
                  <a:gd name="connsiteX0" fmla="*/ 0 w 23181"/>
                  <a:gd name="connsiteY0" fmla="*/ 17687 h 21493"/>
                  <a:gd name="connsiteX1" fmla="*/ 2576 w 23181"/>
                  <a:gd name="connsiteY1" fmla="*/ 12192 h 21493"/>
                  <a:gd name="connsiteX2" fmla="*/ 2576 w 23181"/>
                  <a:gd name="connsiteY2" fmla="*/ 12192 h 21493"/>
                  <a:gd name="connsiteX3" fmla="*/ 13909 w 23181"/>
                  <a:gd name="connsiteY3" fmla="*/ 2061 h 21493"/>
                  <a:gd name="connsiteX4" fmla="*/ 13909 w 23181"/>
                  <a:gd name="connsiteY4" fmla="*/ 2061 h 21493"/>
                  <a:gd name="connsiteX5" fmla="*/ 18717 w 23181"/>
                  <a:gd name="connsiteY5" fmla="*/ 0 h 21493"/>
                  <a:gd name="connsiteX6" fmla="*/ 18717 w 23181"/>
                  <a:gd name="connsiteY6" fmla="*/ 0 h 21493"/>
                  <a:gd name="connsiteX7" fmla="*/ 23182 w 23181"/>
                  <a:gd name="connsiteY7" fmla="*/ 4980 h 21493"/>
                  <a:gd name="connsiteX8" fmla="*/ 23182 w 23181"/>
                  <a:gd name="connsiteY8" fmla="*/ 4980 h 21493"/>
                  <a:gd name="connsiteX9" fmla="*/ 23182 w 23181"/>
                  <a:gd name="connsiteY9" fmla="*/ 5495 h 21493"/>
                  <a:gd name="connsiteX10" fmla="*/ 23010 w 23181"/>
                  <a:gd name="connsiteY10" fmla="*/ 6010 h 21493"/>
                  <a:gd name="connsiteX11" fmla="*/ 14939 w 23181"/>
                  <a:gd name="connsiteY11" fmla="*/ 14252 h 21493"/>
                  <a:gd name="connsiteX12" fmla="*/ 14939 w 23181"/>
                  <a:gd name="connsiteY12" fmla="*/ 14252 h 21493"/>
                  <a:gd name="connsiteX13" fmla="*/ 6697 w 23181"/>
                  <a:gd name="connsiteY13" fmla="*/ 21121 h 21493"/>
                  <a:gd name="connsiteX14" fmla="*/ 6697 w 23181"/>
                  <a:gd name="connsiteY14" fmla="*/ 21121 h 21493"/>
                  <a:gd name="connsiteX15" fmla="*/ 5667 w 23181"/>
                  <a:gd name="connsiteY15" fmla="*/ 18889 h 21493"/>
                  <a:gd name="connsiteX16" fmla="*/ 6010 w 23181"/>
                  <a:gd name="connsiteY16" fmla="*/ 21293 h 21493"/>
                  <a:gd name="connsiteX17" fmla="*/ 4465 w 23181"/>
                  <a:gd name="connsiteY17" fmla="*/ 21464 h 21493"/>
                  <a:gd name="connsiteX18" fmla="*/ 4465 w 23181"/>
                  <a:gd name="connsiteY18" fmla="*/ 21464 h 21493"/>
                  <a:gd name="connsiteX19" fmla="*/ 0 w 23181"/>
                  <a:gd name="connsiteY19" fmla="*/ 17687 h 21493"/>
                  <a:gd name="connsiteX20" fmla="*/ 0 w 23181"/>
                  <a:gd name="connsiteY20" fmla="*/ 17687 h 21493"/>
                  <a:gd name="connsiteX21" fmla="*/ 6182 w 23181"/>
                  <a:gd name="connsiteY21" fmla="*/ 15454 h 21493"/>
                  <a:gd name="connsiteX22" fmla="*/ 5667 w 23181"/>
                  <a:gd name="connsiteY22" fmla="*/ 16141 h 21493"/>
                  <a:gd name="connsiteX23" fmla="*/ 5667 w 23181"/>
                  <a:gd name="connsiteY23" fmla="*/ 16141 h 21493"/>
                  <a:gd name="connsiteX24" fmla="*/ 10990 w 23181"/>
                  <a:gd name="connsiteY24" fmla="*/ 11505 h 21493"/>
                  <a:gd name="connsiteX25" fmla="*/ 10990 w 23181"/>
                  <a:gd name="connsiteY25" fmla="*/ 11505 h 21493"/>
                  <a:gd name="connsiteX26" fmla="*/ 11848 w 23181"/>
                  <a:gd name="connsiteY26" fmla="*/ 10303 h 21493"/>
                  <a:gd name="connsiteX27" fmla="*/ 11848 w 23181"/>
                  <a:gd name="connsiteY27" fmla="*/ 10303 h 21493"/>
                  <a:gd name="connsiteX28" fmla="*/ 6182 w 23181"/>
                  <a:gd name="connsiteY28" fmla="*/ 15454 h 21493"/>
                  <a:gd name="connsiteX29" fmla="*/ 6182 w 23181"/>
                  <a:gd name="connsiteY29" fmla="*/ 15454 h 2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181" h="21493">
                    <a:moveTo>
                      <a:pt x="0" y="17687"/>
                    </a:moveTo>
                    <a:cubicBezTo>
                      <a:pt x="0" y="15798"/>
                      <a:pt x="859" y="14424"/>
                      <a:pt x="2576" y="12192"/>
                    </a:cubicBezTo>
                    <a:lnTo>
                      <a:pt x="2576" y="12192"/>
                    </a:lnTo>
                    <a:cubicBezTo>
                      <a:pt x="7727" y="6869"/>
                      <a:pt x="11677" y="4293"/>
                      <a:pt x="13909" y="2061"/>
                    </a:cubicBezTo>
                    <a:lnTo>
                      <a:pt x="13909" y="2061"/>
                    </a:lnTo>
                    <a:cubicBezTo>
                      <a:pt x="15111" y="859"/>
                      <a:pt x="16656" y="0"/>
                      <a:pt x="18717" y="0"/>
                    </a:cubicBezTo>
                    <a:lnTo>
                      <a:pt x="18717" y="0"/>
                    </a:lnTo>
                    <a:cubicBezTo>
                      <a:pt x="20949" y="0"/>
                      <a:pt x="23182" y="2232"/>
                      <a:pt x="23182" y="4980"/>
                    </a:cubicBezTo>
                    <a:lnTo>
                      <a:pt x="23182" y="4980"/>
                    </a:lnTo>
                    <a:lnTo>
                      <a:pt x="23182" y="5495"/>
                    </a:lnTo>
                    <a:lnTo>
                      <a:pt x="23010" y="6010"/>
                    </a:lnTo>
                    <a:cubicBezTo>
                      <a:pt x="20778" y="9616"/>
                      <a:pt x="15798" y="12192"/>
                      <a:pt x="14939" y="14252"/>
                    </a:cubicBezTo>
                    <a:lnTo>
                      <a:pt x="14939" y="14252"/>
                    </a:lnTo>
                    <a:cubicBezTo>
                      <a:pt x="12364" y="16828"/>
                      <a:pt x="9788" y="19576"/>
                      <a:pt x="6697" y="21121"/>
                    </a:cubicBezTo>
                    <a:lnTo>
                      <a:pt x="6697" y="21121"/>
                    </a:lnTo>
                    <a:lnTo>
                      <a:pt x="5667" y="18889"/>
                    </a:lnTo>
                    <a:lnTo>
                      <a:pt x="6010" y="21293"/>
                    </a:lnTo>
                    <a:cubicBezTo>
                      <a:pt x="6010" y="21293"/>
                      <a:pt x="5323" y="21464"/>
                      <a:pt x="4465" y="21464"/>
                    </a:cubicBezTo>
                    <a:lnTo>
                      <a:pt x="4465" y="21464"/>
                    </a:lnTo>
                    <a:cubicBezTo>
                      <a:pt x="3434" y="21636"/>
                      <a:pt x="172" y="21121"/>
                      <a:pt x="0" y="17687"/>
                    </a:cubicBezTo>
                    <a:lnTo>
                      <a:pt x="0" y="17687"/>
                    </a:lnTo>
                    <a:close/>
                    <a:moveTo>
                      <a:pt x="6182" y="15454"/>
                    </a:moveTo>
                    <a:cubicBezTo>
                      <a:pt x="6010" y="15798"/>
                      <a:pt x="5838" y="15970"/>
                      <a:pt x="5667" y="16141"/>
                    </a:cubicBezTo>
                    <a:lnTo>
                      <a:pt x="5667" y="16141"/>
                    </a:lnTo>
                    <a:cubicBezTo>
                      <a:pt x="7384" y="14939"/>
                      <a:pt x="9273" y="13050"/>
                      <a:pt x="10990" y="11505"/>
                    </a:cubicBezTo>
                    <a:lnTo>
                      <a:pt x="10990" y="11505"/>
                    </a:lnTo>
                    <a:cubicBezTo>
                      <a:pt x="11162" y="10990"/>
                      <a:pt x="11505" y="10646"/>
                      <a:pt x="11848" y="10303"/>
                    </a:cubicBezTo>
                    <a:lnTo>
                      <a:pt x="11848" y="10303"/>
                    </a:lnTo>
                    <a:cubicBezTo>
                      <a:pt x="10131" y="11848"/>
                      <a:pt x="8242" y="13394"/>
                      <a:pt x="6182" y="15454"/>
                    </a:cubicBezTo>
                    <a:lnTo>
                      <a:pt x="6182" y="1545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1" name="图形 7">
              <a:extLst>
                <a:ext uri="{FF2B5EF4-FFF2-40B4-BE49-F238E27FC236}">
                  <a16:creationId xmlns:a16="http://schemas.microsoft.com/office/drawing/2014/main" xmlns="" id="{874592DD-2C67-47F2-AD3C-6764D34AF0D7}"/>
                </a:ext>
              </a:extLst>
            </p:cNvPr>
            <p:cNvGrpSpPr/>
            <p:nvPr/>
          </p:nvGrpSpPr>
          <p:grpSpPr>
            <a:xfrm>
              <a:off x="2260742" y="1204469"/>
              <a:ext cx="27817" cy="14037"/>
              <a:chOff x="2260742" y="1204469"/>
              <a:chExt cx="27817" cy="14037"/>
            </a:xfrm>
            <a:solidFill>
              <a:srgbClr val="B4B4B4"/>
            </a:solidFill>
          </p:grpSpPr>
          <p:sp>
            <p:nvSpPr>
              <p:cNvPr id="3481" name="任意多边形: 形状 3480">
                <a:extLst>
                  <a:ext uri="{FF2B5EF4-FFF2-40B4-BE49-F238E27FC236}">
                    <a16:creationId xmlns:a16="http://schemas.microsoft.com/office/drawing/2014/main" xmlns="" id="{14C38E39-7F33-4F3F-BF05-1B7AB501E393}"/>
                  </a:ext>
                </a:extLst>
              </p:cNvPr>
              <p:cNvSpPr/>
              <p:nvPr/>
            </p:nvSpPr>
            <p:spPr>
              <a:xfrm>
                <a:off x="2263288" y="1207092"/>
                <a:ext cx="22816" cy="9097"/>
              </a:xfrm>
              <a:custGeom>
                <a:avLst/>
                <a:gdLst>
                  <a:gd name="connsiteX0" fmla="*/ 7413 w 22816"/>
                  <a:gd name="connsiteY0" fmla="*/ 8196 h 9097"/>
                  <a:gd name="connsiteX1" fmla="*/ 17545 w 22816"/>
                  <a:gd name="connsiteY1" fmla="*/ 8196 h 9097"/>
                  <a:gd name="connsiteX2" fmla="*/ 22525 w 22816"/>
                  <a:gd name="connsiteY2" fmla="*/ 3044 h 9097"/>
                  <a:gd name="connsiteX3" fmla="*/ 17545 w 22816"/>
                  <a:gd name="connsiteY3" fmla="*/ 468 h 9097"/>
                  <a:gd name="connsiteX4" fmla="*/ 3636 w 22816"/>
                  <a:gd name="connsiteY4" fmla="*/ 3044 h 9097"/>
                  <a:gd name="connsiteX5" fmla="*/ 1060 w 22816"/>
                  <a:gd name="connsiteY5" fmla="*/ 8196 h 9097"/>
                  <a:gd name="connsiteX6" fmla="*/ 7413 w 22816"/>
                  <a:gd name="connsiteY6" fmla="*/ 8196 h 9097"/>
                  <a:gd name="connsiteX7" fmla="*/ 7413 w 22816"/>
                  <a:gd name="connsiteY7" fmla="*/ 8196 h 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16" h="9097">
                    <a:moveTo>
                      <a:pt x="7413" y="8196"/>
                    </a:moveTo>
                    <a:cubicBezTo>
                      <a:pt x="7413" y="9398"/>
                      <a:pt x="14969" y="9398"/>
                      <a:pt x="17545" y="8196"/>
                    </a:cubicBezTo>
                    <a:cubicBezTo>
                      <a:pt x="20121" y="6994"/>
                      <a:pt x="23898" y="5620"/>
                      <a:pt x="22525" y="3044"/>
                    </a:cubicBezTo>
                    <a:cubicBezTo>
                      <a:pt x="22525" y="468"/>
                      <a:pt x="19949" y="-734"/>
                      <a:pt x="17545" y="468"/>
                    </a:cubicBezTo>
                    <a:cubicBezTo>
                      <a:pt x="14969" y="468"/>
                      <a:pt x="8787" y="468"/>
                      <a:pt x="3636" y="3044"/>
                    </a:cubicBezTo>
                    <a:cubicBezTo>
                      <a:pt x="-1344" y="5620"/>
                      <a:pt x="-142" y="6822"/>
                      <a:pt x="1060" y="8196"/>
                    </a:cubicBezTo>
                    <a:cubicBezTo>
                      <a:pt x="2262" y="9398"/>
                      <a:pt x="7413" y="8196"/>
                      <a:pt x="7413" y="8196"/>
                    </a:cubicBezTo>
                    <a:lnTo>
                      <a:pt x="7413" y="81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2" name="任意多边形: 形状 3481">
                <a:extLst>
                  <a:ext uri="{FF2B5EF4-FFF2-40B4-BE49-F238E27FC236}">
                    <a16:creationId xmlns:a16="http://schemas.microsoft.com/office/drawing/2014/main" xmlns="" id="{B31A6E37-A100-4664-AD7A-C7722D3F9C01}"/>
                  </a:ext>
                </a:extLst>
              </p:cNvPr>
              <p:cNvSpPr/>
              <p:nvPr/>
            </p:nvSpPr>
            <p:spPr>
              <a:xfrm>
                <a:off x="2260742" y="1204469"/>
                <a:ext cx="27817" cy="14037"/>
              </a:xfrm>
              <a:custGeom>
                <a:avLst/>
                <a:gdLst>
                  <a:gd name="connsiteX0" fmla="*/ 10646 w 27817"/>
                  <a:gd name="connsiteY0" fmla="*/ 13909 h 14037"/>
                  <a:gd name="connsiteX1" fmla="*/ 9273 w 27817"/>
                  <a:gd name="connsiteY1" fmla="*/ 13394 h 14037"/>
                  <a:gd name="connsiteX2" fmla="*/ 9273 w 27817"/>
                  <a:gd name="connsiteY2" fmla="*/ 13394 h 14037"/>
                  <a:gd name="connsiteX3" fmla="*/ 5838 w 27817"/>
                  <a:gd name="connsiteY3" fmla="*/ 13737 h 14037"/>
                  <a:gd name="connsiteX4" fmla="*/ 5838 w 27817"/>
                  <a:gd name="connsiteY4" fmla="*/ 13737 h 14037"/>
                  <a:gd name="connsiteX5" fmla="*/ 1889 w 27817"/>
                  <a:gd name="connsiteY5" fmla="*/ 12535 h 14037"/>
                  <a:gd name="connsiteX6" fmla="*/ 1889 w 27817"/>
                  <a:gd name="connsiteY6" fmla="*/ 12535 h 14037"/>
                  <a:gd name="connsiteX7" fmla="*/ 0 w 27817"/>
                  <a:gd name="connsiteY7" fmla="*/ 8929 h 14037"/>
                  <a:gd name="connsiteX8" fmla="*/ 0 w 27817"/>
                  <a:gd name="connsiteY8" fmla="*/ 8929 h 14037"/>
                  <a:gd name="connsiteX9" fmla="*/ 4980 w 27817"/>
                  <a:gd name="connsiteY9" fmla="*/ 3434 h 14037"/>
                  <a:gd name="connsiteX10" fmla="*/ 4980 w 27817"/>
                  <a:gd name="connsiteY10" fmla="*/ 3434 h 14037"/>
                  <a:gd name="connsiteX11" fmla="*/ 19404 w 27817"/>
                  <a:gd name="connsiteY11" fmla="*/ 515 h 14037"/>
                  <a:gd name="connsiteX12" fmla="*/ 19404 w 27817"/>
                  <a:gd name="connsiteY12" fmla="*/ 515 h 14037"/>
                  <a:gd name="connsiteX13" fmla="*/ 21980 w 27817"/>
                  <a:gd name="connsiteY13" fmla="*/ 0 h 14037"/>
                  <a:gd name="connsiteX14" fmla="*/ 21980 w 27817"/>
                  <a:gd name="connsiteY14" fmla="*/ 0 h 14037"/>
                  <a:gd name="connsiteX15" fmla="*/ 27303 w 27817"/>
                  <a:gd name="connsiteY15" fmla="*/ 4465 h 14037"/>
                  <a:gd name="connsiteX16" fmla="*/ 27303 w 27817"/>
                  <a:gd name="connsiteY16" fmla="*/ 4465 h 14037"/>
                  <a:gd name="connsiteX17" fmla="*/ 27818 w 27817"/>
                  <a:gd name="connsiteY17" fmla="*/ 6353 h 14037"/>
                  <a:gd name="connsiteX18" fmla="*/ 27818 w 27817"/>
                  <a:gd name="connsiteY18" fmla="*/ 6353 h 14037"/>
                  <a:gd name="connsiteX19" fmla="*/ 21121 w 27817"/>
                  <a:gd name="connsiteY19" fmla="*/ 12707 h 14037"/>
                  <a:gd name="connsiteX20" fmla="*/ 21121 w 27817"/>
                  <a:gd name="connsiteY20" fmla="*/ 12707 h 14037"/>
                  <a:gd name="connsiteX21" fmla="*/ 14081 w 27817"/>
                  <a:gd name="connsiteY21" fmla="*/ 13909 h 14037"/>
                  <a:gd name="connsiteX22" fmla="*/ 14081 w 27817"/>
                  <a:gd name="connsiteY22" fmla="*/ 13909 h 14037"/>
                  <a:gd name="connsiteX23" fmla="*/ 10646 w 27817"/>
                  <a:gd name="connsiteY23" fmla="*/ 13909 h 14037"/>
                  <a:gd name="connsiteX24" fmla="*/ 10646 w 27817"/>
                  <a:gd name="connsiteY24" fmla="*/ 13909 h 14037"/>
                  <a:gd name="connsiteX25" fmla="*/ 13909 w 27817"/>
                  <a:gd name="connsiteY25" fmla="*/ 9273 h 14037"/>
                  <a:gd name="connsiteX26" fmla="*/ 18889 w 27817"/>
                  <a:gd name="connsiteY26" fmla="*/ 8586 h 14037"/>
                  <a:gd name="connsiteX27" fmla="*/ 18889 w 27817"/>
                  <a:gd name="connsiteY27" fmla="*/ 8586 h 14037"/>
                  <a:gd name="connsiteX28" fmla="*/ 22838 w 27817"/>
                  <a:gd name="connsiteY28" fmla="*/ 6525 h 14037"/>
                  <a:gd name="connsiteX29" fmla="*/ 22838 w 27817"/>
                  <a:gd name="connsiteY29" fmla="*/ 6525 h 14037"/>
                  <a:gd name="connsiteX30" fmla="*/ 22667 w 27817"/>
                  <a:gd name="connsiteY30" fmla="*/ 5667 h 14037"/>
                  <a:gd name="connsiteX31" fmla="*/ 21980 w 27817"/>
                  <a:gd name="connsiteY31" fmla="*/ 4980 h 14037"/>
                  <a:gd name="connsiteX32" fmla="*/ 21980 w 27817"/>
                  <a:gd name="connsiteY32" fmla="*/ 4980 h 14037"/>
                  <a:gd name="connsiteX33" fmla="*/ 21121 w 27817"/>
                  <a:gd name="connsiteY33" fmla="*/ 5151 h 14037"/>
                  <a:gd name="connsiteX34" fmla="*/ 21121 w 27817"/>
                  <a:gd name="connsiteY34" fmla="*/ 5151 h 14037"/>
                  <a:gd name="connsiteX35" fmla="*/ 20606 w 27817"/>
                  <a:gd name="connsiteY35" fmla="*/ 5495 h 14037"/>
                  <a:gd name="connsiteX36" fmla="*/ 19919 w 27817"/>
                  <a:gd name="connsiteY36" fmla="*/ 5495 h 14037"/>
                  <a:gd name="connsiteX37" fmla="*/ 7212 w 27817"/>
                  <a:gd name="connsiteY37" fmla="*/ 7727 h 14037"/>
                  <a:gd name="connsiteX38" fmla="*/ 7212 w 27817"/>
                  <a:gd name="connsiteY38" fmla="*/ 7727 h 14037"/>
                  <a:gd name="connsiteX39" fmla="*/ 5495 w 27817"/>
                  <a:gd name="connsiteY39" fmla="*/ 8757 h 14037"/>
                  <a:gd name="connsiteX40" fmla="*/ 5495 w 27817"/>
                  <a:gd name="connsiteY40" fmla="*/ 8757 h 14037"/>
                  <a:gd name="connsiteX41" fmla="*/ 5838 w 27817"/>
                  <a:gd name="connsiteY41" fmla="*/ 8757 h 14037"/>
                  <a:gd name="connsiteX42" fmla="*/ 5838 w 27817"/>
                  <a:gd name="connsiteY42" fmla="*/ 8757 h 14037"/>
                  <a:gd name="connsiteX43" fmla="*/ 9444 w 27817"/>
                  <a:gd name="connsiteY43" fmla="*/ 8242 h 14037"/>
                  <a:gd name="connsiteX44" fmla="*/ 9444 w 27817"/>
                  <a:gd name="connsiteY44" fmla="*/ 8242 h 14037"/>
                  <a:gd name="connsiteX45" fmla="*/ 12535 w 27817"/>
                  <a:gd name="connsiteY45" fmla="*/ 7555 h 14037"/>
                  <a:gd name="connsiteX46" fmla="*/ 12535 w 27817"/>
                  <a:gd name="connsiteY46" fmla="*/ 9101 h 14037"/>
                  <a:gd name="connsiteX47" fmla="*/ 13909 w 27817"/>
                  <a:gd name="connsiteY47" fmla="*/ 9273 h 14037"/>
                  <a:gd name="connsiteX48" fmla="*/ 13909 w 27817"/>
                  <a:gd name="connsiteY48" fmla="*/ 9273 h 1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817" h="14037">
                    <a:moveTo>
                      <a:pt x="10646" y="13909"/>
                    </a:moveTo>
                    <a:cubicBezTo>
                      <a:pt x="10303" y="13737"/>
                      <a:pt x="9788" y="13737"/>
                      <a:pt x="9273" y="13394"/>
                    </a:cubicBezTo>
                    <a:lnTo>
                      <a:pt x="9273" y="13394"/>
                    </a:lnTo>
                    <a:cubicBezTo>
                      <a:pt x="8414" y="13566"/>
                      <a:pt x="7040" y="13737"/>
                      <a:pt x="5838" y="13737"/>
                    </a:cubicBezTo>
                    <a:lnTo>
                      <a:pt x="5838" y="13737"/>
                    </a:lnTo>
                    <a:cubicBezTo>
                      <a:pt x="4636" y="13737"/>
                      <a:pt x="3434" y="13737"/>
                      <a:pt x="1889" y="12535"/>
                    </a:cubicBezTo>
                    <a:lnTo>
                      <a:pt x="1889" y="12535"/>
                    </a:lnTo>
                    <a:cubicBezTo>
                      <a:pt x="1374" y="11848"/>
                      <a:pt x="172" y="11162"/>
                      <a:pt x="0" y="8929"/>
                    </a:cubicBezTo>
                    <a:lnTo>
                      <a:pt x="0" y="8929"/>
                    </a:lnTo>
                    <a:cubicBezTo>
                      <a:pt x="172" y="6182"/>
                      <a:pt x="2232" y="4980"/>
                      <a:pt x="4980" y="3434"/>
                    </a:cubicBezTo>
                    <a:lnTo>
                      <a:pt x="4980" y="3434"/>
                    </a:lnTo>
                    <a:cubicBezTo>
                      <a:pt x="10303" y="687"/>
                      <a:pt x="16485" y="687"/>
                      <a:pt x="19404" y="515"/>
                    </a:cubicBezTo>
                    <a:lnTo>
                      <a:pt x="19404" y="515"/>
                    </a:lnTo>
                    <a:cubicBezTo>
                      <a:pt x="20262" y="172"/>
                      <a:pt x="21121" y="0"/>
                      <a:pt x="21980" y="0"/>
                    </a:cubicBezTo>
                    <a:lnTo>
                      <a:pt x="21980" y="0"/>
                    </a:lnTo>
                    <a:cubicBezTo>
                      <a:pt x="24727" y="0"/>
                      <a:pt x="27475" y="2404"/>
                      <a:pt x="27303" y="4465"/>
                    </a:cubicBezTo>
                    <a:lnTo>
                      <a:pt x="27303" y="4465"/>
                    </a:lnTo>
                    <a:cubicBezTo>
                      <a:pt x="27475" y="4980"/>
                      <a:pt x="27818" y="5667"/>
                      <a:pt x="27818" y="6353"/>
                    </a:cubicBezTo>
                    <a:lnTo>
                      <a:pt x="27818" y="6353"/>
                    </a:lnTo>
                    <a:cubicBezTo>
                      <a:pt x="27131" y="11162"/>
                      <a:pt x="23010" y="11333"/>
                      <a:pt x="21121" y="12707"/>
                    </a:cubicBezTo>
                    <a:lnTo>
                      <a:pt x="21121" y="12707"/>
                    </a:lnTo>
                    <a:cubicBezTo>
                      <a:pt x="19060" y="13566"/>
                      <a:pt x="16485" y="13909"/>
                      <a:pt x="14081" y="13909"/>
                    </a:cubicBezTo>
                    <a:lnTo>
                      <a:pt x="14081" y="13909"/>
                    </a:lnTo>
                    <a:cubicBezTo>
                      <a:pt x="12707" y="14081"/>
                      <a:pt x="11505" y="14081"/>
                      <a:pt x="10646" y="13909"/>
                    </a:cubicBezTo>
                    <a:lnTo>
                      <a:pt x="10646" y="13909"/>
                    </a:lnTo>
                    <a:close/>
                    <a:moveTo>
                      <a:pt x="13909" y="9273"/>
                    </a:moveTo>
                    <a:cubicBezTo>
                      <a:pt x="15798" y="9273"/>
                      <a:pt x="18374" y="8929"/>
                      <a:pt x="18889" y="8586"/>
                    </a:cubicBezTo>
                    <a:lnTo>
                      <a:pt x="18889" y="8586"/>
                    </a:lnTo>
                    <a:cubicBezTo>
                      <a:pt x="20434" y="7899"/>
                      <a:pt x="22323" y="7040"/>
                      <a:pt x="22838" y="6525"/>
                    </a:cubicBezTo>
                    <a:lnTo>
                      <a:pt x="22838" y="6525"/>
                    </a:lnTo>
                    <a:lnTo>
                      <a:pt x="22667" y="5667"/>
                    </a:lnTo>
                    <a:cubicBezTo>
                      <a:pt x="22495" y="5151"/>
                      <a:pt x="22667" y="5151"/>
                      <a:pt x="21980" y="4980"/>
                    </a:cubicBezTo>
                    <a:lnTo>
                      <a:pt x="21980" y="4980"/>
                    </a:lnTo>
                    <a:cubicBezTo>
                      <a:pt x="21636" y="4980"/>
                      <a:pt x="21464" y="4980"/>
                      <a:pt x="21121" y="5151"/>
                    </a:cubicBezTo>
                    <a:lnTo>
                      <a:pt x="21121" y="5151"/>
                    </a:lnTo>
                    <a:lnTo>
                      <a:pt x="20606" y="5495"/>
                    </a:lnTo>
                    <a:lnTo>
                      <a:pt x="19919" y="5495"/>
                    </a:lnTo>
                    <a:cubicBezTo>
                      <a:pt x="17515" y="5495"/>
                      <a:pt x="11505" y="5495"/>
                      <a:pt x="7212" y="7727"/>
                    </a:cubicBezTo>
                    <a:lnTo>
                      <a:pt x="7212" y="7727"/>
                    </a:lnTo>
                    <a:cubicBezTo>
                      <a:pt x="6525" y="8071"/>
                      <a:pt x="5838" y="8414"/>
                      <a:pt x="5495" y="8757"/>
                    </a:cubicBezTo>
                    <a:lnTo>
                      <a:pt x="5495" y="8757"/>
                    </a:lnTo>
                    <a:cubicBezTo>
                      <a:pt x="5667" y="8757"/>
                      <a:pt x="5667" y="8757"/>
                      <a:pt x="5838" y="8757"/>
                    </a:cubicBezTo>
                    <a:lnTo>
                      <a:pt x="5838" y="8757"/>
                    </a:lnTo>
                    <a:cubicBezTo>
                      <a:pt x="7212" y="8757"/>
                      <a:pt x="9444" y="8242"/>
                      <a:pt x="9444" y="8242"/>
                    </a:cubicBezTo>
                    <a:lnTo>
                      <a:pt x="9444" y="8242"/>
                    </a:lnTo>
                    <a:lnTo>
                      <a:pt x="12535" y="7555"/>
                    </a:lnTo>
                    <a:lnTo>
                      <a:pt x="12535" y="9101"/>
                    </a:lnTo>
                    <a:cubicBezTo>
                      <a:pt x="12707" y="9273"/>
                      <a:pt x="13394" y="9273"/>
                      <a:pt x="13909" y="9273"/>
                    </a:cubicBezTo>
                    <a:lnTo>
                      <a:pt x="13909" y="9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2" name="图形 7">
              <a:extLst>
                <a:ext uri="{FF2B5EF4-FFF2-40B4-BE49-F238E27FC236}">
                  <a16:creationId xmlns:a16="http://schemas.microsoft.com/office/drawing/2014/main" xmlns="" id="{AC973AB2-E73B-4946-82FE-4539D7DFF9F3}"/>
                </a:ext>
              </a:extLst>
            </p:cNvPr>
            <p:cNvGrpSpPr/>
            <p:nvPr/>
          </p:nvGrpSpPr>
          <p:grpSpPr>
            <a:xfrm>
              <a:off x="2773829" y="1083238"/>
              <a:ext cx="13565" cy="29878"/>
              <a:chOff x="2773829" y="1083238"/>
              <a:chExt cx="13565" cy="29878"/>
            </a:xfrm>
            <a:solidFill>
              <a:srgbClr val="B4B4B4"/>
            </a:solidFill>
          </p:grpSpPr>
          <p:sp>
            <p:nvSpPr>
              <p:cNvPr id="3479" name="任意多边形: 形状 3478">
                <a:extLst>
                  <a:ext uri="{FF2B5EF4-FFF2-40B4-BE49-F238E27FC236}">
                    <a16:creationId xmlns:a16="http://schemas.microsoft.com/office/drawing/2014/main" xmlns="" id="{627B2981-6438-43CC-8DA8-64078898418D}"/>
                  </a:ext>
                </a:extLst>
              </p:cNvPr>
              <p:cNvSpPr/>
              <p:nvPr/>
            </p:nvSpPr>
            <p:spPr>
              <a:xfrm>
                <a:off x="2776093" y="1085556"/>
                <a:ext cx="8954" cy="24469"/>
              </a:xfrm>
              <a:custGeom>
                <a:avLst/>
                <a:gdLst>
                  <a:gd name="connsiteX0" fmla="*/ 6837 w 8954"/>
                  <a:gd name="connsiteY0" fmla="*/ 24470 h 24469"/>
                  <a:gd name="connsiteX1" fmla="*/ 8039 w 8954"/>
                  <a:gd name="connsiteY1" fmla="*/ 12965 h 24469"/>
                  <a:gd name="connsiteX2" fmla="*/ 2888 w 8954"/>
                  <a:gd name="connsiteY2" fmla="*/ 2833 h 24469"/>
                  <a:gd name="connsiteX3" fmla="*/ 312 w 8954"/>
                  <a:gd name="connsiteY3" fmla="*/ 2833 h 24469"/>
                  <a:gd name="connsiteX4" fmla="*/ 2888 w 8954"/>
                  <a:gd name="connsiteY4" fmla="*/ 18116 h 24469"/>
                  <a:gd name="connsiteX5" fmla="*/ 6837 w 8954"/>
                  <a:gd name="connsiteY5" fmla="*/ 24470 h 24469"/>
                  <a:gd name="connsiteX6" fmla="*/ 6837 w 8954"/>
                  <a:gd name="connsiteY6" fmla="*/ 24470 h 2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4" h="24469">
                    <a:moveTo>
                      <a:pt x="6837" y="24470"/>
                    </a:moveTo>
                    <a:cubicBezTo>
                      <a:pt x="9413" y="20692"/>
                      <a:pt x="9413" y="16914"/>
                      <a:pt x="8039" y="12965"/>
                    </a:cubicBezTo>
                    <a:cubicBezTo>
                      <a:pt x="5463" y="9187"/>
                      <a:pt x="4262" y="5409"/>
                      <a:pt x="2888" y="2833"/>
                    </a:cubicBezTo>
                    <a:cubicBezTo>
                      <a:pt x="1686" y="-944"/>
                      <a:pt x="-890" y="-944"/>
                      <a:pt x="312" y="2833"/>
                    </a:cubicBezTo>
                    <a:cubicBezTo>
                      <a:pt x="312" y="7985"/>
                      <a:pt x="2888" y="10389"/>
                      <a:pt x="2888" y="18116"/>
                    </a:cubicBezTo>
                    <a:cubicBezTo>
                      <a:pt x="4262" y="24470"/>
                      <a:pt x="6837" y="24470"/>
                      <a:pt x="6837" y="24470"/>
                    </a:cubicBezTo>
                    <a:lnTo>
                      <a:pt x="6837" y="244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0" name="任意多边形: 形状 3479">
                <a:extLst>
                  <a:ext uri="{FF2B5EF4-FFF2-40B4-BE49-F238E27FC236}">
                    <a16:creationId xmlns:a16="http://schemas.microsoft.com/office/drawing/2014/main" xmlns="" id="{3229499B-3C3C-486D-B771-AAF1745C050B}"/>
                  </a:ext>
                </a:extLst>
              </p:cNvPr>
              <p:cNvSpPr/>
              <p:nvPr/>
            </p:nvSpPr>
            <p:spPr>
              <a:xfrm>
                <a:off x="2773829" y="1083238"/>
                <a:ext cx="13565" cy="29878"/>
              </a:xfrm>
              <a:custGeom>
                <a:avLst/>
                <a:gdLst>
                  <a:gd name="connsiteX0" fmla="*/ 8586 w 13565"/>
                  <a:gd name="connsiteY0" fmla="*/ 29192 h 29878"/>
                  <a:gd name="connsiteX1" fmla="*/ 2919 w 13565"/>
                  <a:gd name="connsiteY1" fmla="*/ 20434 h 29878"/>
                  <a:gd name="connsiteX2" fmla="*/ 2919 w 13565"/>
                  <a:gd name="connsiteY2" fmla="*/ 20434 h 29878"/>
                  <a:gd name="connsiteX3" fmla="*/ 515 w 13565"/>
                  <a:gd name="connsiteY3" fmla="*/ 6010 h 29878"/>
                  <a:gd name="connsiteX4" fmla="*/ 515 w 13565"/>
                  <a:gd name="connsiteY4" fmla="*/ 6010 h 29878"/>
                  <a:gd name="connsiteX5" fmla="*/ 0 w 13565"/>
                  <a:gd name="connsiteY5" fmla="*/ 3434 h 29878"/>
                  <a:gd name="connsiteX6" fmla="*/ 0 w 13565"/>
                  <a:gd name="connsiteY6" fmla="*/ 3434 h 29878"/>
                  <a:gd name="connsiteX7" fmla="*/ 3091 w 13565"/>
                  <a:gd name="connsiteY7" fmla="*/ 0 h 29878"/>
                  <a:gd name="connsiteX8" fmla="*/ 3091 w 13565"/>
                  <a:gd name="connsiteY8" fmla="*/ 0 h 29878"/>
                  <a:gd name="connsiteX9" fmla="*/ 7384 w 13565"/>
                  <a:gd name="connsiteY9" fmla="*/ 4121 h 29878"/>
                  <a:gd name="connsiteX10" fmla="*/ 7384 w 13565"/>
                  <a:gd name="connsiteY10" fmla="*/ 4121 h 29878"/>
                  <a:gd name="connsiteX11" fmla="*/ 12707 w 13565"/>
                  <a:gd name="connsiteY11" fmla="*/ 14596 h 29878"/>
                  <a:gd name="connsiteX12" fmla="*/ 12707 w 13565"/>
                  <a:gd name="connsiteY12" fmla="*/ 14596 h 29878"/>
                  <a:gd name="connsiteX13" fmla="*/ 13565 w 13565"/>
                  <a:gd name="connsiteY13" fmla="*/ 20091 h 29878"/>
                  <a:gd name="connsiteX14" fmla="*/ 13565 w 13565"/>
                  <a:gd name="connsiteY14" fmla="*/ 20091 h 29878"/>
                  <a:gd name="connsiteX15" fmla="*/ 11161 w 13565"/>
                  <a:gd name="connsiteY15" fmla="*/ 27990 h 29878"/>
                  <a:gd name="connsiteX16" fmla="*/ 11161 w 13565"/>
                  <a:gd name="connsiteY16" fmla="*/ 27990 h 29878"/>
                  <a:gd name="connsiteX17" fmla="*/ 9960 w 13565"/>
                  <a:gd name="connsiteY17" fmla="*/ 29879 h 29878"/>
                  <a:gd name="connsiteX18" fmla="*/ 8586 w 13565"/>
                  <a:gd name="connsiteY18" fmla="*/ 29192 h 29878"/>
                  <a:gd name="connsiteX19" fmla="*/ 8586 w 13565"/>
                  <a:gd name="connsiteY19" fmla="*/ 29192 h 29878"/>
                  <a:gd name="connsiteX20" fmla="*/ 9101 w 13565"/>
                  <a:gd name="connsiteY20" fmla="*/ 26788 h 29878"/>
                  <a:gd name="connsiteX21" fmla="*/ 10131 w 13565"/>
                  <a:gd name="connsiteY21" fmla="*/ 24555 h 29878"/>
                  <a:gd name="connsiteX22" fmla="*/ 9101 w 13565"/>
                  <a:gd name="connsiteY22" fmla="*/ 26788 h 29878"/>
                  <a:gd name="connsiteX23" fmla="*/ 9101 w 13565"/>
                  <a:gd name="connsiteY23" fmla="*/ 26788 h 29878"/>
                  <a:gd name="connsiteX24" fmla="*/ 7727 w 13565"/>
                  <a:gd name="connsiteY24" fmla="*/ 20091 h 29878"/>
                  <a:gd name="connsiteX25" fmla="*/ 8414 w 13565"/>
                  <a:gd name="connsiteY25" fmla="*/ 22667 h 29878"/>
                  <a:gd name="connsiteX26" fmla="*/ 8414 w 13565"/>
                  <a:gd name="connsiteY26" fmla="*/ 22667 h 29878"/>
                  <a:gd name="connsiteX27" fmla="*/ 8757 w 13565"/>
                  <a:gd name="connsiteY27" fmla="*/ 20262 h 29878"/>
                  <a:gd name="connsiteX28" fmla="*/ 8757 w 13565"/>
                  <a:gd name="connsiteY28" fmla="*/ 20262 h 29878"/>
                  <a:gd name="connsiteX29" fmla="*/ 8414 w 13565"/>
                  <a:gd name="connsiteY29" fmla="*/ 16828 h 29878"/>
                  <a:gd name="connsiteX30" fmla="*/ 8414 w 13565"/>
                  <a:gd name="connsiteY30" fmla="*/ 16828 h 29878"/>
                  <a:gd name="connsiteX31" fmla="*/ 7384 w 13565"/>
                  <a:gd name="connsiteY31" fmla="*/ 15111 h 29878"/>
                  <a:gd name="connsiteX32" fmla="*/ 7384 w 13565"/>
                  <a:gd name="connsiteY32" fmla="*/ 15111 h 29878"/>
                  <a:gd name="connsiteX33" fmla="*/ 7727 w 13565"/>
                  <a:gd name="connsiteY33" fmla="*/ 20091 h 29878"/>
                  <a:gd name="connsiteX34" fmla="*/ 7727 w 13565"/>
                  <a:gd name="connsiteY34" fmla="*/ 20091 h 29878"/>
                  <a:gd name="connsiteX35" fmla="*/ 2232 w 13565"/>
                  <a:gd name="connsiteY35" fmla="*/ 4636 h 29878"/>
                  <a:gd name="connsiteX36" fmla="*/ 2232 w 13565"/>
                  <a:gd name="connsiteY36" fmla="*/ 4636 h 29878"/>
                  <a:gd name="connsiteX37" fmla="*/ 2232 w 13565"/>
                  <a:gd name="connsiteY37" fmla="*/ 4636 h 29878"/>
                  <a:gd name="connsiteX38" fmla="*/ 2232 w 13565"/>
                  <a:gd name="connsiteY38" fmla="*/ 4636 h 2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565" h="29878">
                    <a:moveTo>
                      <a:pt x="8586" y="29192"/>
                    </a:moveTo>
                    <a:cubicBezTo>
                      <a:pt x="7040" y="28848"/>
                      <a:pt x="3949" y="26959"/>
                      <a:pt x="2919" y="20434"/>
                    </a:cubicBezTo>
                    <a:lnTo>
                      <a:pt x="2919" y="20434"/>
                    </a:lnTo>
                    <a:cubicBezTo>
                      <a:pt x="2919" y="13394"/>
                      <a:pt x="515" y="11333"/>
                      <a:pt x="515" y="6010"/>
                    </a:cubicBezTo>
                    <a:lnTo>
                      <a:pt x="515" y="6010"/>
                    </a:lnTo>
                    <a:cubicBezTo>
                      <a:pt x="172" y="5151"/>
                      <a:pt x="0" y="4293"/>
                      <a:pt x="0" y="3434"/>
                    </a:cubicBezTo>
                    <a:lnTo>
                      <a:pt x="0" y="3434"/>
                    </a:lnTo>
                    <a:cubicBezTo>
                      <a:pt x="0" y="2232"/>
                      <a:pt x="859" y="0"/>
                      <a:pt x="3091" y="0"/>
                    </a:cubicBezTo>
                    <a:lnTo>
                      <a:pt x="3091" y="0"/>
                    </a:lnTo>
                    <a:cubicBezTo>
                      <a:pt x="6010" y="343"/>
                      <a:pt x="6697" y="2232"/>
                      <a:pt x="7384" y="4121"/>
                    </a:cubicBezTo>
                    <a:lnTo>
                      <a:pt x="7384" y="4121"/>
                    </a:lnTo>
                    <a:cubicBezTo>
                      <a:pt x="8757" y="6869"/>
                      <a:pt x="9960" y="10475"/>
                      <a:pt x="12707" y="14596"/>
                    </a:cubicBezTo>
                    <a:lnTo>
                      <a:pt x="12707" y="14596"/>
                    </a:lnTo>
                    <a:cubicBezTo>
                      <a:pt x="13222" y="16313"/>
                      <a:pt x="13565" y="18202"/>
                      <a:pt x="13565" y="20091"/>
                    </a:cubicBezTo>
                    <a:lnTo>
                      <a:pt x="13565" y="20091"/>
                    </a:lnTo>
                    <a:cubicBezTo>
                      <a:pt x="13565" y="22667"/>
                      <a:pt x="12879" y="25586"/>
                      <a:pt x="11161" y="27990"/>
                    </a:cubicBezTo>
                    <a:lnTo>
                      <a:pt x="11161" y="27990"/>
                    </a:lnTo>
                    <a:lnTo>
                      <a:pt x="9960" y="29879"/>
                    </a:lnTo>
                    <a:lnTo>
                      <a:pt x="8586" y="29192"/>
                    </a:lnTo>
                    <a:lnTo>
                      <a:pt x="8586" y="29192"/>
                    </a:lnTo>
                    <a:close/>
                    <a:moveTo>
                      <a:pt x="9101" y="26788"/>
                    </a:moveTo>
                    <a:lnTo>
                      <a:pt x="10131" y="24555"/>
                    </a:lnTo>
                    <a:lnTo>
                      <a:pt x="9101" y="26788"/>
                    </a:lnTo>
                    <a:lnTo>
                      <a:pt x="9101" y="26788"/>
                    </a:lnTo>
                    <a:close/>
                    <a:moveTo>
                      <a:pt x="7727" y="20091"/>
                    </a:moveTo>
                    <a:cubicBezTo>
                      <a:pt x="7899" y="21121"/>
                      <a:pt x="8242" y="21980"/>
                      <a:pt x="8414" y="22667"/>
                    </a:cubicBezTo>
                    <a:lnTo>
                      <a:pt x="8414" y="22667"/>
                    </a:lnTo>
                    <a:cubicBezTo>
                      <a:pt x="8586" y="21808"/>
                      <a:pt x="8757" y="21121"/>
                      <a:pt x="8757" y="20262"/>
                    </a:cubicBezTo>
                    <a:lnTo>
                      <a:pt x="8757" y="20262"/>
                    </a:lnTo>
                    <a:cubicBezTo>
                      <a:pt x="8757" y="19060"/>
                      <a:pt x="8414" y="17687"/>
                      <a:pt x="8414" y="16828"/>
                    </a:cubicBezTo>
                    <a:lnTo>
                      <a:pt x="8414" y="16828"/>
                    </a:lnTo>
                    <a:cubicBezTo>
                      <a:pt x="8071" y="16313"/>
                      <a:pt x="7727" y="15798"/>
                      <a:pt x="7384" y="15111"/>
                    </a:cubicBezTo>
                    <a:lnTo>
                      <a:pt x="7384" y="15111"/>
                    </a:lnTo>
                    <a:cubicBezTo>
                      <a:pt x="7556" y="16485"/>
                      <a:pt x="7727" y="18030"/>
                      <a:pt x="7727" y="20091"/>
                    </a:cubicBezTo>
                    <a:lnTo>
                      <a:pt x="7727" y="20091"/>
                    </a:lnTo>
                    <a:close/>
                    <a:moveTo>
                      <a:pt x="2232" y="4636"/>
                    </a:moveTo>
                    <a:lnTo>
                      <a:pt x="2232" y="4636"/>
                    </a:lnTo>
                    <a:lnTo>
                      <a:pt x="2232" y="4636"/>
                    </a:lnTo>
                    <a:lnTo>
                      <a:pt x="2232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3" name="图形 7">
              <a:extLst>
                <a:ext uri="{FF2B5EF4-FFF2-40B4-BE49-F238E27FC236}">
                  <a16:creationId xmlns:a16="http://schemas.microsoft.com/office/drawing/2014/main" xmlns="" id="{2A046663-F9BF-4177-833C-E75019FB502C}"/>
                </a:ext>
              </a:extLst>
            </p:cNvPr>
            <p:cNvGrpSpPr/>
            <p:nvPr/>
          </p:nvGrpSpPr>
          <p:grpSpPr>
            <a:xfrm>
              <a:off x="2887505" y="1133036"/>
              <a:ext cx="55636" cy="32454"/>
              <a:chOff x="2887505" y="1133036"/>
              <a:chExt cx="55636" cy="32454"/>
            </a:xfrm>
            <a:solidFill>
              <a:srgbClr val="B4B4B4"/>
            </a:solidFill>
          </p:grpSpPr>
          <p:sp>
            <p:nvSpPr>
              <p:cNvPr id="3477" name="任意多边形: 形状 3476">
                <a:extLst>
                  <a:ext uri="{FF2B5EF4-FFF2-40B4-BE49-F238E27FC236}">
                    <a16:creationId xmlns:a16="http://schemas.microsoft.com/office/drawing/2014/main" xmlns="" id="{2B8D3C38-8075-487B-ACB3-C52C86E998CC}"/>
                  </a:ext>
                </a:extLst>
              </p:cNvPr>
              <p:cNvSpPr/>
              <p:nvPr/>
            </p:nvSpPr>
            <p:spPr>
              <a:xfrm>
                <a:off x="2889919" y="1135896"/>
                <a:ext cx="50939" cy="27017"/>
              </a:xfrm>
              <a:custGeom>
                <a:avLst/>
                <a:gdLst>
                  <a:gd name="connsiteX0" fmla="*/ 11495 w 50939"/>
                  <a:gd name="connsiteY0" fmla="*/ 4351 h 27017"/>
                  <a:gd name="connsiteX1" fmla="*/ 6516 w 50939"/>
                  <a:gd name="connsiteY1" fmla="*/ 9503 h 27017"/>
                  <a:gd name="connsiteX2" fmla="*/ 1536 w 50939"/>
                  <a:gd name="connsiteY2" fmla="*/ 17058 h 27017"/>
                  <a:gd name="connsiteX3" fmla="*/ 14071 w 50939"/>
                  <a:gd name="connsiteY3" fmla="*/ 18260 h 27017"/>
                  <a:gd name="connsiteX4" fmla="*/ 17849 w 50939"/>
                  <a:gd name="connsiteY4" fmla="*/ 19462 h 27017"/>
                  <a:gd name="connsiteX5" fmla="*/ 17849 w 50939"/>
                  <a:gd name="connsiteY5" fmla="*/ 25816 h 27017"/>
                  <a:gd name="connsiteX6" fmla="*/ 32960 w 50939"/>
                  <a:gd name="connsiteY6" fmla="*/ 27018 h 27017"/>
                  <a:gd name="connsiteX7" fmla="*/ 44293 w 50939"/>
                  <a:gd name="connsiteY7" fmla="*/ 24442 h 27017"/>
                  <a:gd name="connsiteX8" fmla="*/ 50647 w 50939"/>
                  <a:gd name="connsiteY8" fmla="*/ 20664 h 27017"/>
                  <a:gd name="connsiteX9" fmla="*/ 41889 w 50939"/>
                  <a:gd name="connsiteY9" fmla="*/ 14311 h 27017"/>
                  <a:gd name="connsiteX10" fmla="*/ 44293 w 50939"/>
                  <a:gd name="connsiteY10" fmla="*/ 7957 h 27017"/>
                  <a:gd name="connsiteX11" fmla="*/ 50647 w 50939"/>
                  <a:gd name="connsiteY11" fmla="*/ 4179 h 27017"/>
                  <a:gd name="connsiteX12" fmla="*/ 45667 w 50939"/>
                  <a:gd name="connsiteY12" fmla="*/ 402 h 27017"/>
                  <a:gd name="connsiteX13" fmla="*/ 30556 w 50939"/>
                  <a:gd name="connsiteY13" fmla="*/ 1775 h 27017"/>
                  <a:gd name="connsiteX14" fmla="*/ 20425 w 50939"/>
                  <a:gd name="connsiteY14" fmla="*/ 573 h 27017"/>
                  <a:gd name="connsiteX15" fmla="*/ 14071 w 50939"/>
                  <a:gd name="connsiteY15" fmla="*/ 1775 h 27017"/>
                  <a:gd name="connsiteX16" fmla="*/ 11495 w 50939"/>
                  <a:gd name="connsiteY16" fmla="*/ 4351 h 27017"/>
                  <a:gd name="connsiteX17" fmla="*/ 11495 w 50939"/>
                  <a:gd name="connsiteY17" fmla="*/ 4351 h 2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939" h="27017">
                    <a:moveTo>
                      <a:pt x="11495" y="4351"/>
                    </a:moveTo>
                    <a:cubicBezTo>
                      <a:pt x="10293" y="8129"/>
                      <a:pt x="10293" y="8129"/>
                      <a:pt x="6516" y="9503"/>
                    </a:cubicBezTo>
                    <a:cubicBezTo>
                      <a:pt x="1536" y="12078"/>
                      <a:pt x="-2242" y="14654"/>
                      <a:pt x="1536" y="17058"/>
                    </a:cubicBezTo>
                    <a:cubicBezTo>
                      <a:pt x="5314" y="19634"/>
                      <a:pt x="10293" y="18260"/>
                      <a:pt x="14071" y="18260"/>
                    </a:cubicBezTo>
                    <a:cubicBezTo>
                      <a:pt x="16647" y="18260"/>
                      <a:pt x="20425" y="16886"/>
                      <a:pt x="17849" y="19462"/>
                    </a:cubicBezTo>
                    <a:cubicBezTo>
                      <a:pt x="16647" y="23240"/>
                      <a:pt x="15273" y="24614"/>
                      <a:pt x="17849" y="25816"/>
                    </a:cubicBezTo>
                    <a:cubicBezTo>
                      <a:pt x="20425" y="27018"/>
                      <a:pt x="29182" y="27018"/>
                      <a:pt x="32960" y="27018"/>
                    </a:cubicBezTo>
                    <a:cubicBezTo>
                      <a:pt x="37940" y="25816"/>
                      <a:pt x="40515" y="23240"/>
                      <a:pt x="44293" y="24442"/>
                    </a:cubicBezTo>
                    <a:cubicBezTo>
                      <a:pt x="49273" y="25644"/>
                      <a:pt x="51849" y="23240"/>
                      <a:pt x="50647" y="20664"/>
                    </a:cubicBezTo>
                    <a:cubicBezTo>
                      <a:pt x="49445" y="19462"/>
                      <a:pt x="44293" y="18088"/>
                      <a:pt x="41889" y="14311"/>
                    </a:cubicBezTo>
                    <a:cubicBezTo>
                      <a:pt x="40687" y="10533"/>
                      <a:pt x="40515" y="7957"/>
                      <a:pt x="44293" y="7957"/>
                    </a:cubicBezTo>
                    <a:cubicBezTo>
                      <a:pt x="46869" y="7957"/>
                      <a:pt x="51849" y="6755"/>
                      <a:pt x="50647" y="4179"/>
                    </a:cubicBezTo>
                    <a:cubicBezTo>
                      <a:pt x="50647" y="1604"/>
                      <a:pt x="49445" y="-972"/>
                      <a:pt x="45667" y="402"/>
                    </a:cubicBezTo>
                    <a:cubicBezTo>
                      <a:pt x="41889" y="402"/>
                      <a:pt x="36909" y="2977"/>
                      <a:pt x="30556" y="1775"/>
                    </a:cubicBezTo>
                    <a:cubicBezTo>
                      <a:pt x="25576" y="573"/>
                      <a:pt x="25576" y="-800"/>
                      <a:pt x="20425" y="573"/>
                    </a:cubicBezTo>
                    <a:cubicBezTo>
                      <a:pt x="16647" y="573"/>
                      <a:pt x="15445" y="573"/>
                      <a:pt x="14071" y="1775"/>
                    </a:cubicBezTo>
                    <a:cubicBezTo>
                      <a:pt x="14071" y="4351"/>
                      <a:pt x="11495" y="4351"/>
                      <a:pt x="11495" y="4351"/>
                    </a:cubicBezTo>
                    <a:lnTo>
                      <a:pt x="11495" y="43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8" name="任意多边形: 形状 3477">
                <a:extLst>
                  <a:ext uri="{FF2B5EF4-FFF2-40B4-BE49-F238E27FC236}">
                    <a16:creationId xmlns:a16="http://schemas.microsoft.com/office/drawing/2014/main" xmlns="" id="{418076B4-1157-4B25-AE63-B2B6453A71BF}"/>
                  </a:ext>
                </a:extLst>
              </p:cNvPr>
              <p:cNvSpPr/>
              <p:nvPr/>
            </p:nvSpPr>
            <p:spPr>
              <a:xfrm>
                <a:off x="2887505" y="1133036"/>
                <a:ext cx="55636" cy="32454"/>
              </a:xfrm>
              <a:custGeom>
                <a:avLst/>
                <a:gdLst>
                  <a:gd name="connsiteX0" fmla="*/ 34343 w 55636"/>
                  <a:gd name="connsiteY0" fmla="*/ 32454 h 32454"/>
                  <a:gd name="connsiteX1" fmla="*/ 19232 w 55636"/>
                  <a:gd name="connsiteY1" fmla="*/ 30909 h 32454"/>
                  <a:gd name="connsiteX2" fmla="*/ 19232 w 55636"/>
                  <a:gd name="connsiteY2" fmla="*/ 30909 h 32454"/>
                  <a:gd name="connsiteX3" fmla="*/ 16485 w 55636"/>
                  <a:gd name="connsiteY3" fmla="*/ 26959 h 32454"/>
                  <a:gd name="connsiteX4" fmla="*/ 16485 w 55636"/>
                  <a:gd name="connsiteY4" fmla="*/ 26959 h 32454"/>
                  <a:gd name="connsiteX5" fmla="*/ 17343 w 55636"/>
                  <a:gd name="connsiteY5" fmla="*/ 23525 h 32454"/>
                  <a:gd name="connsiteX6" fmla="*/ 17343 w 55636"/>
                  <a:gd name="connsiteY6" fmla="*/ 23525 h 32454"/>
                  <a:gd name="connsiteX7" fmla="*/ 16485 w 55636"/>
                  <a:gd name="connsiteY7" fmla="*/ 23525 h 32454"/>
                  <a:gd name="connsiteX8" fmla="*/ 16485 w 55636"/>
                  <a:gd name="connsiteY8" fmla="*/ 23525 h 32454"/>
                  <a:gd name="connsiteX9" fmla="*/ 10131 w 55636"/>
                  <a:gd name="connsiteY9" fmla="*/ 23869 h 32454"/>
                  <a:gd name="connsiteX10" fmla="*/ 10131 w 55636"/>
                  <a:gd name="connsiteY10" fmla="*/ 23869 h 32454"/>
                  <a:gd name="connsiteX11" fmla="*/ 2576 w 55636"/>
                  <a:gd name="connsiteY11" fmla="*/ 21808 h 32454"/>
                  <a:gd name="connsiteX12" fmla="*/ 2576 w 55636"/>
                  <a:gd name="connsiteY12" fmla="*/ 21808 h 32454"/>
                  <a:gd name="connsiteX13" fmla="*/ 0 w 55636"/>
                  <a:gd name="connsiteY13" fmla="*/ 17515 h 32454"/>
                  <a:gd name="connsiteX14" fmla="*/ 0 w 55636"/>
                  <a:gd name="connsiteY14" fmla="*/ 17515 h 32454"/>
                  <a:gd name="connsiteX15" fmla="*/ 8243 w 55636"/>
                  <a:gd name="connsiteY15" fmla="*/ 9788 h 32454"/>
                  <a:gd name="connsiteX16" fmla="*/ 8243 w 55636"/>
                  <a:gd name="connsiteY16" fmla="*/ 9788 h 32454"/>
                  <a:gd name="connsiteX17" fmla="*/ 11677 w 55636"/>
                  <a:gd name="connsiteY17" fmla="*/ 6182 h 32454"/>
                  <a:gd name="connsiteX18" fmla="*/ 11677 w 55636"/>
                  <a:gd name="connsiteY18" fmla="*/ 6182 h 32454"/>
                  <a:gd name="connsiteX19" fmla="*/ 12192 w 55636"/>
                  <a:gd name="connsiteY19" fmla="*/ 4465 h 32454"/>
                  <a:gd name="connsiteX20" fmla="*/ 13909 w 55636"/>
                  <a:gd name="connsiteY20" fmla="*/ 4465 h 32454"/>
                  <a:gd name="connsiteX21" fmla="*/ 13909 w 55636"/>
                  <a:gd name="connsiteY21" fmla="*/ 4293 h 32454"/>
                  <a:gd name="connsiteX22" fmla="*/ 14596 w 55636"/>
                  <a:gd name="connsiteY22" fmla="*/ 2576 h 32454"/>
                  <a:gd name="connsiteX23" fmla="*/ 14596 w 55636"/>
                  <a:gd name="connsiteY23" fmla="*/ 2576 h 32454"/>
                  <a:gd name="connsiteX24" fmla="*/ 21980 w 55636"/>
                  <a:gd name="connsiteY24" fmla="*/ 687 h 32454"/>
                  <a:gd name="connsiteX25" fmla="*/ 21980 w 55636"/>
                  <a:gd name="connsiteY25" fmla="*/ 687 h 32454"/>
                  <a:gd name="connsiteX26" fmla="*/ 25929 w 55636"/>
                  <a:gd name="connsiteY26" fmla="*/ 0 h 32454"/>
                  <a:gd name="connsiteX27" fmla="*/ 25929 w 55636"/>
                  <a:gd name="connsiteY27" fmla="*/ 0 h 32454"/>
                  <a:gd name="connsiteX28" fmla="*/ 33141 w 55636"/>
                  <a:gd name="connsiteY28" fmla="*/ 1717 h 32454"/>
                  <a:gd name="connsiteX29" fmla="*/ 33141 w 55636"/>
                  <a:gd name="connsiteY29" fmla="*/ 1717 h 32454"/>
                  <a:gd name="connsiteX30" fmla="*/ 36232 w 55636"/>
                  <a:gd name="connsiteY30" fmla="*/ 2061 h 32454"/>
                  <a:gd name="connsiteX31" fmla="*/ 36232 w 55636"/>
                  <a:gd name="connsiteY31" fmla="*/ 2061 h 32454"/>
                  <a:gd name="connsiteX32" fmla="*/ 41899 w 55636"/>
                  <a:gd name="connsiteY32" fmla="*/ 1374 h 32454"/>
                  <a:gd name="connsiteX33" fmla="*/ 41899 w 55636"/>
                  <a:gd name="connsiteY33" fmla="*/ 1374 h 32454"/>
                  <a:gd name="connsiteX34" fmla="*/ 46879 w 55636"/>
                  <a:gd name="connsiteY34" fmla="*/ 687 h 32454"/>
                  <a:gd name="connsiteX35" fmla="*/ 46879 w 55636"/>
                  <a:gd name="connsiteY35" fmla="*/ 687 h 32454"/>
                  <a:gd name="connsiteX36" fmla="*/ 49626 w 55636"/>
                  <a:gd name="connsiteY36" fmla="*/ 172 h 32454"/>
                  <a:gd name="connsiteX37" fmla="*/ 49626 w 55636"/>
                  <a:gd name="connsiteY37" fmla="*/ 172 h 32454"/>
                  <a:gd name="connsiteX38" fmla="*/ 55121 w 55636"/>
                  <a:gd name="connsiteY38" fmla="*/ 5667 h 32454"/>
                  <a:gd name="connsiteX39" fmla="*/ 55121 w 55636"/>
                  <a:gd name="connsiteY39" fmla="*/ 5667 h 32454"/>
                  <a:gd name="connsiteX40" fmla="*/ 55636 w 55636"/>
                  <a:gd name="connsiteY40" fmla="*/ 7555 h 32454"/>
                  <a:gd name="connsiteX41" fmla="*/ 55636 w 55636"/>
                  <a:gd name="connsiteY41" fmla="*/ 7555 h 32454"/>
                  <a:gd name="connsiteX42" fmla="*/ 46707 w 55636"/>
                  <a:gd name="connsiteY42" fmla="*/ 13050 h 32454"/>
                  <a:gd name="connsiteX43" fmla="*/ 46707 w 55636"/>
                  <a:gd name="connsiteY43" fmla="*/ 13050 h 32454"/>
                  <a:gd name="connsiteX44" fmla="*/ 45848 w 55636"/>
                  <a:gd name="connsiteY44" fmla="*/ 13222 h 32454"/>
                  <a:gd name="connsiteX45" fmla="*/ 45848 w 55636"/>
                  <a:gd name="connsiteY45" fmla="*/ 13222 h 32454"/>
                  <a:gd name="connsiteX46" fmla="*/ 45848 w 55636"/>
                  <a:gd name="connsiteY46" fmla="*/ 13394 h 32454"/>
                  <a:gd name="connsiteX47" fmla="*/ 46192 w 55636"/>
                  <a:gd name="connsiteY47" fmla="*/ 15626 h 32454"/>
                  <a:gd name="connsiteX48" fmla="*/ 46192 w 55636"/>
                  <a:gd name="connsiteY48" fmla="*/ 15626 h 32454"/>
                  <a:gd name="connsiteX49" fmla="*/ 55121 w 55636"/>
                  <a:gd name="connsiteY49" fmla="*/ 22151 h 32454"/>
                  <a:gd name="connsiteX50" fmla="*/ 55121 w 55636"/>
                  <a:gd name="connsiteY50" fmla="*/ 22151 h 32454"/>
                  <a:gd name="connsiteX51" fmla="*/ 55636 w 55636"/>
                  <a:gd name="connsiteY51" fmla="*/ 24555 h 32454"/>
                  <a:gd name="connsiteX52" fmla="*/ 55636 w 55636"/>
                  <a:gd name="connsiteY52" fmla="*/ 24555 h 32454"/>
                  <a:gd name="connsiteX53" fmla="*/ 49111 w 55636"/>
                  <a:gd name="connsiteY53" fmla="*/ 29879 h 32454"/>
                  <a:gd name="connsiteX54" fmla="*/ 49111 w 55636"/>
                  <a:gd name="connsiteY54" fmla="*/ 29879 h 32454"/>
                  <a:gd name="connsiteX55" fmla="*/ 45848 w 55636"/>
                  <a:gd name="connsiteY55" fmla="*/ 29363 h 32454"/>
                  <a:gd name="connsiteX56" fmla="*/ 45848 w 55636"/>
                  <a:gd name="connsiteY56" fmla="*/ 29363 h 32454"/>
                  <a:gd name="connsiteX57" fmla="*/ 44646 w 55636"/>
                  <a:gd name="connsiteY57" fmla="*/ 29192 h 32454"/>
                  <a:gd name="connsiteX58" fmla="*/ 44646 w 55636"/>
                  <a:gd name="connsiteY58" fmla="*/ 29192 h 32454"/>
                  <a:gd name="connsiteX59" fmla="*/ 35202 w 55636"/>
                  <a:gd name="connsiteY59" fmla="*/ 32111 h 32454"/>
                  <a:gd name="connsiteX60" fmla="*/ 35202 w 55636"/>
                  <a:gd name="connsiteY60" fmla="*/ 32111 h 32454"/>
                  <a:gd name="connsiteX61" fmla="*/ 34343 w 55636"/>
                  <a:gd name="connsiteY61" fmla="*/ 32454 h 32454"/>
                  <a:gd name="connsiteX62" fmla="*/ 34343 w 55636"/>
                  <a:gd name="connsiteY62" fmla="*/ 32454 h 32454"/>
                  <a:gd name="connsiteX63" fmla="*/ 34858 w 55636"/>
                  <a:gd name="connsiteY63" fmla="*/ 27646 h 32454"/>
                  <a:gd name="connsiteX64" fmla="*/ 44646 w 55636"/>
                  <a:gd name="connsiteY64" fmla="*/ 24727 h 32454"/>
                  <a:gd name="connsiteX65" fmla="*/ 44646 w 55636"/>
                  <a:gd name="connsiteY65" fmla="*/ 24727 h 32454"/>
                  <a:gd name="connsiteX66" fmla="*/ 47222 w 55636"/>
                  <a:gd name="connsiteY66" fmla="*/ 25071 h 32454"/>
                  <a:gd name="connsiteX67" fmla="*/ 47222 w 55636"/>
                  <a:gd name="connsiteY67" fmla="*/ 25071 h 32454"/>
                  <a:gd name="connsiteX68" fmla="*/ 49111 w 55636"/>
                  <a:gd name="connsiteY68" fmla="*/ 25242 h 32454"/>
                  <a:gd name="connsiteX69" fmla="*/ 49111 w 55636"/>
                  <a:gd name="connsiteY69" fmla="*/ 25242 h 32454"/>
                  <a:gd name="connsiteX70" fmla="*/ 50656 w 55636"/>
                  <a:gd name="connsiteY70" fmla="*/ 24899 h 32454"/>
                  <a:gd name="connsiteX71" fmla="*/ 50656 w 55636"/>
                  <a:gd name="connsiteY71" fmla="*/ 24899 h 32454"/>
                  <a:gd name="connsiteX72" fmla="*/ 41727 w 55636"/>
                  <a:gd name="connsiteY72" fmla="*/ 18030 h 32454"/>
                  <a:gd name="connsiteX73" fmla="*/ 41727 w 55636"/>
                  <a:gd name="connsiteY73" fmla="*/ 18030 h 32454"/>
                  <a:gd name="connsiteX74" fmla="*/ 40868 w 55636"/>
                  <a:gd name="connsiteY74" fmla="*/ 13566 h 32454"/>
                  <a:gd name="connsiteX75" fmla="*/ 40868 w 55636"/>
                  <a:gd name="connsiteY75" fmla="*/ 13566 h 32454"/>
                  <a:gd name="connsiteX76" fmla="*/ 46535 w 55636"/>
                  <a:gd name="connsiteY76" fmla="*/ 8414 h 32454"/>
                  <a:gd name="connsiteX77" fmla="*/ 46535 w 55636"/>
                  <a:gd name="connsiteY77" fmla="*/ 8414 h 32454"/>
                  <a:gd name="connsiteX78" fmla="*/ 50656 w 55636"/>
                  <a:gd name="connsiteY78" fmla="*/ 7384 h 32454"/>
                  <a:gd name="connsiteX79" fmla="*/ 50656 w 55636"/>
                  <a:gd name="connsiteY79" fmla="*/ 7384 h 32454"/>
                  <a:gd name="connsiteX80" fmla="*/ 50313 w 55636"/>
                  <a:gd name="connsiteY80" fmla="*/ 7040 h 32454"/>
                  <a:gd name="connsiteX81" fmla="*/ 49454 w 55636"/>
                  <a:gd name="connsiteY81" fmla="*/ 5323 h 32454"/>
                  <a:gd name="connsiteX82" fmla="*/ 49454 w 55636"/>
                  <a:gd name="connsiteY82" fmla="*/ 5323 h 32454"/>
                  <a:gd name="connsiteX83" fmla="*/ 47565 w 55636"/>
                  <a:gd name="connsiteY83" fmla="*/ 5667 h 32454"/>
                  <a:gd name="connsiteX84" fmla="*/ 47565 w 55636"/>
                  <a:gd name="connsiteY84" fmla="*/ 5667 h 32454"/>
                  <a:gd name="connsiteX85" fmla="*/ 36060 w 55636"/>
                  <a:gd name="connsiteY85" fmla="*/ 7212 h 32454"/>
                  <a:gd name="connsiteX86" fmla="*/ 36060 w 55636"/>
                  <a:gd name="connsiteY86" fmla="*/ 7212 h 32454"/>
                  <a:gd name="connsiteX87" fmla="*/ 31939 w 55636"/>
                  <a:gd name="connsiteY87" fmla="*/ 6869 h 32454"/>
                  <a:gd name="connsiteX88" fmla="*/ 31939 w 55636"/>
                  <a:gd name="connsiteY88" fmla="*/ 6869 h 32454"/>
                  <a:gd name="connsiteX89" fmla="*/ 25757 w 55636"/>
                  <a:gd name="connsiteY89" fmla="*/ 5151 h 32454"/>
                  <a:gd name="connsiteX90" fmla="*/ 25757 w 55636"/>
                  <a:gd name="connsiteY90" fmla="*/ 5151 h 32454"/>
                  <a:gd name="connsiteX91" fmla="*/ 22323 w 55636"/>
                  <a:gd name="connsiteY91" fmla="*/ 5667 h 32454"/>
                  <a:gd name="connsiteX92" fmla="*/ 22323 w 55636"/>
                  <a:gd name="connsiteY92" fmla="*/ 5667 h 32454"/>
                  <a:gd name="connsiteX93" fmla="*/ 18202 w 55636"/>
                  <a:gd name="connsiteY93" fmla="*/ 5838 h 32454"/>
                  <a:gd name="connsiteX94" fmla="*/ 18202 w 55636"/>
                  <a:gd name="connsiteY94" fmla="*/ 5838 h 32454"/>
                  <a:gd name="connsiteX95" fmla="*/ 15455 w 55636"/>
                  <a:gd name="connsiteY95" fmla="*/ 8929 h 32454"/>
                  <a:gd name="connsiteX96" fmla="*/ 15455 w 55636"/>
                  <a:gd name="connsiteY96" fmla="*/ 8929 h 32454"/>
                  <a:gd name="connsiteX97" fmla="*/ 9444 w 55636"/>
                  <a:gd name="connsiteY97" fmla="*/ 14252 h 32454"/>
                  <a:gd name="connsiteX98" fmla="*/ 9444 w 55636"/>
                  <a:gd name="connsiteY98" fmla="*/ 14252 h 32454"/>
                  <a:gd name="connsiteX99" fmla="*/ 5152 w 55636"/>
                  <a:gd name="connsiteY99" fmla="*/ 16656 h 32454"/>
                  <a:gd name="connsiteX100" fmla="*/ 5152 w 55636"/>
                  <a:gd name="connsiteY100" fmla="*/ 16656 h 32454"/>
                  <a:gd name="connsiteX101" fmla="*/ 4293 w 55636"/>
                  <a:gd name="connsiteY101" fmla="*/ 17343 h 32454"/>
                  <a:gd name="connsiteX102" fmla="*/ 4293 w 55636"/>
                  <a:gd name="connsiteY102" fmla="*/ 17343 h 32454"/>
                  <a:gd name="connsiteX103" fmla="*/ 4636 w 55636"/>
                  <a:gd name="connsiteY103" fmla="*/ 17687 h 32454"/>
                  <a:gd name="connsiteX104" fmla="*/ 4636 w 55636"/>
                  <a:gd name="connsiteY104" fmla="*/ 17687 h 32454"/>
                  <a:gd name="connsiteX105" fmla="*/ 9616 w 55636"/>
                  <a:gd name="connsiteY105" fmla="*/ 18889 h 32454"/>
                  <a:gd name="connsiteX106" fmla="*/ 9616 w 55636"/>
                  <a:gd name="connsiteY106" fmla="*/ 18889 h 32454"/>
                  <a:gd name="connsiteX107" fmla="*/ 15970 w 55636"/>
                  <a:gd name="connsiteY107" fmla="*/ 18545 h 32454"/>
                  <a:gd name="connsiteX108" fmla="*/ 15970 w 55636"/>
                  <a:gd name="connsiteY108" fmla="*/ 18545 h 32454"/>
                  <a:gd name="connsiteX109" fmla="*/ 19747 w 55636"/>
                  <a:gd name="connsiteY109" fmla="*/ 18202 h 32454"/>
                  <a:gd name="connsiteX110" fmla="*/ 19747 w 55636"/>
                  <a:gd name="connsiteY110" fmla="*/ 18202 h 32454"/>
                  <a:gd name="connsiteX111" fmla="*/ 23010 w 55636"/>
                  <a:gd name="connsiteY111" fmla="*/ 20949 h 32454"/>
                  <a:gd name="connsiteX112" fmla="*/ 23010 w 55636"/>
                  <a:gd name="connsiteY112" fmla="*/ 20949 h 32454"/>
                  <a:gd name="connsiteX113" fmla="*/ 22152 w 55636"/>
                  <a:gd name="connsiteY113" fmla="*/ 23010 h 32454"/>
                  <a:gd name="connsiteX114" fmla="*/ 22152 w 55636"/>
                  <a:gd name="connsiteY114" fmla="*/ 23010 h 32454"/>
                  <a:gd name="connsiteX115" fmla="*/ 20949 w 55636"/>
                  <a:gd name="connsiteY115" fmla="*/ 26444 h 32454"/>
                  <a:gd name="connsiteX116" fmla="*/ 20949 w 55636"/>
                  <a:gd name="connsiteY116" fmla="*/ 26444 h 32454"/>
                  <a:gd name="connsiteX117" fmla="*/ 20949 w 55636"/>
                  <a:gd name="connsiteY117" fmla="*/ 26444 h 32454"/>
                  <a:gd name="connsiteX118" fmla="*/ 20949 w 55636"/>
                  <a:gd name="connsiteY118" fmla="*/ 26444 h 32454"/>
                  <a:gd name="connsiteX119" fmla="*/ 33828 w 55636"/>
                  <a:gd name="connsiteY119" fmla="*/ 27303 h 32454"/>
                  <a:gd name="connsiteX120" fmla="*/ 33828 w 55636"/>
                  <a:gd name="connsiteY120" fmla="*/ 27303 h 32454"/>
                  <a:gd name="connsiteX121" fmla="*/ 34858 w 55636"/>
                  <a:gd name="connsiteY121" fmla="*/ 27646 h 32454"/>
                  <a:gd name="connsiteX122" fmla="*/ 34858 w 55636"/>
                  <a:gd name="connsiteY122" fmla="*/ 27646 h 32454"/>
                  <a:gd name="connsiteX123" fmla="*/ 51343 w 55636"/>
                  <a:gd name="connsiteY123" fmla="*/ 25414 h 32454"/>
                  <a:gd name="connsiteX124" fmla="*/ 51343 w 55636"/>
                  <a:gd name="connsiteY124" fmla="*/ 25414 h 32454"/>
                  <a:gd name="connsiteX125" fmla="*/ 51343 w 55636"/>
                  <a:gd name="connsiteY125" fmla="*/ 25414 h 32454"/>
                  <a:gd name="connsiteX126" fmla="*/ 51343 w 55636"/>
                  <a:gd name="connsiteY126" fmla="*/ 25414 h 32454"/>
                  <a:gd name="connsiteX127" fmla="*/ 51343 w 55636"/>
                  <a:gd name="connsiteY127" fmla="*/ 25414 h 32454"/>
                  <a:gd name="connsiteX128" fmla="*/ 51343 w 55636"/>
                  <a:gd name="connsiteY128" fmla="*/ 7899 h 32454"/>
                  <a:gd name="connsiteX129" fmla="*/ 51000 w 55636"/>
                  <a:gd name="connsiteY129" fmla="*/ 7727 h 32454"/>
                  <a:gd name="connsiteX130" fmla="*/ 51343 w 55636"/>
                  <a:gd name="connsiteY130" fmla="*/ 7899 h 32454"/>
                  <a:gd name="connsiteX131" fmla="*/ 51343 w 55636"/>
                  <a:gd name="connsiteY131" fmla="*/ 7899 h 32454"/>
                  <a:gd name="connsiteX132" fmla="*/ 51343 w 55636"/>
                  <a:gd name="connsiteY132" fmla="*/ 7899 h 3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55636" h="32454">
                    <a:moveTo>
                      <a:pt x="34343" y="32454"/>
                    </a:moveTo>
                    <a:cubicBezTo>
                      <a:pt x="29879" y="32283"/>
                      <a:pt x="22838" y="32626"/>
                      <a:pt x="19232" y="30909"/>
                    </a:cubicBezTo>
                    <a:lnTo>
                      <a:pt x="19232" y="30909"/>
                    </a:lnTo>
                    <a:cubicBezTo>
                      <a:pt x="17859" y="30394"/>
                      <a:pt x="16313" y="28677"/>
                      <a:pt x="16485" y="26959"/>
                    </a:cubicBezTo>
                    <a:lnTo>
                      <a:pt x="16485" y="26959"/>
                    </a:lnTo>
                    <a:cubicBezTo>
                      <a:pt x="16485" y="25586"/>
                      <a:pt x="16828" y="24727"/>
                      <a:pt x="17343" y="23525"/>
                    </a:cubicBezTo>
                    <a:lnTo>
                      <a:pt x="17343" y="23525"/>
                    </a:lnTo>
                    <a:cubicBezTo>
                      <a:pt x="17000" y="23525"/>
                      <a:pt x="16828" y="23525"/>
                      <a:pt x="16485" y="23525"/>
                    </a:cubicBezTo>
                    <a:lnTo>
                      <a:pt x="16485" y="23525"/>
                    </a:lnTo>
                    <a:cubicBezTo>
                      <a:pt x="14939" y="23525"/>
                      <a:pt x="12707" y="23869"/>
                      <a:pt x="10131" y="23869"/>
                    </a:cubicBezTo>
                    <a:lnTo>
                      <a:pt x="10131" y="23869"/>
                    </a:lnTo>
                    <a:cubicBezTo>
                      <a:pt x="7727" y="23869"/>
                      <a:pt x="4980" y="23525"/>
                      <a:pt x="2576" y="21808"/>
                    </a:cubicBezTo>
                    <a:lnTo>
                      <a:pt x="2576" y="21808"/>
                    </a:lnTo>
                    <a:cubicBezTo>
                      <a:pt x="1202" y="20949"/>
                      <a:pt x="0" y="19404"/>
                      <a:pt x="0" y="17515"/>
                    </a:cubicBezTo>
                    <a:lnTo>
                      <a:pt x="0" y="17515"/>
                    </a:lnTo>
                    <a:cubicBezTo>
                      <a:pt x="687" y="13050"/>
                      <a:pt x="4293" y="12020"/>
                      <a:pt x="8243" y="9788"/>
                    </a:cubicBezTo>
                    <a:lnTo>
                      <a:pt x="8243" y="9788"/>
                    </a:lnTo>
                    <a:cubicBezTo>
                      <a:pt x="12192" y="7899"/>
                      <a:pt x="9960" y="10303"/>
                      <a:pt x="11677" y="6182"/>
                    </a:cubicBezTo>
                    <a:lnTo>
                      <a:pt x="11677" y="6182"/>
                    </a:lnTo>
                    <a:lnTo>
                      <a:pt x="12192" y="4465"/>
                    </a:lnTo>
                    <a:lnTo>
                      <a:pt x="13909" y="4465"/>
                    </a:lnTo>
                    <a:lnTo>
                      <a:pt x="13909" y="4293"/>
                    </a:lnTo>
                    <a:cubicBezTo>
                      <a:pt x="13909" y="3606"/>
                      <a:pt x="14252" y="3091"/>
                      <a:pt x="14596" y="2576"/>
                    </a:cubicBezTo>
                    <a:lnTo>
                      <a:pt x="14596" y="2576"/>
                    </a:lnTo>
                    <a:cubicBezTo>
                      <a:pt x="16656" y="515"/>
                      <a:pt x="19060" y="515"/>
                      <a:pt x="21980" y="687"/>
                    </a:cubicBezTo>
                    <a:lnTo>
                      <a:pt x="21980" y="687"/>
                    </a:lnTo>
                    <a:cubicBezTo>
                      <a:pt x="23525" y="172"/>
                      <a:pt x="24899" y="0"/>
                      <a:pt x="25929" y="0"/>
                    </a:cubicBezTo>
                    <a:lnTo>
                      <a:pt x="25929" y="0"/>
                    </a:lnTo>
                    <a:cubicBezTo>
                      <a:pt x="28848" y="0"/>
                      <a:pt x="30050" y="1030"/>
                      <a:pt x="33141" y="1717"/>
                    </a:cubicBezTo>
                    <a:lnTo>
                      <a:pt x="33141" y="1717"/>
                    </a:lnTo>
                    <a:cubicBezTo>
                      <a:pt x="34172" y="1889"/>
                      <a:pt x="35202" y="2061"/>
                      <a:pt x="36232" y="2061"/>
                    </a:cubicBezTo>
                    <a:lnTo>
                      <a:pt x="36232" y="2061"/>
                    </a:lnTo>
                    <a:cubicBezTo>
                      <a:pt x="38293" y="2061"/>
                      <a:pt x="40182" y="1717"/>
                      <a:pt x="41899" y="1374"/>
                    </a:cubicBezTo>
                    <a:lnTo>
                      <a:pt x="41899" y="1374"/>
                    </a:lnTo>
                    <a:cubicBezTo>
                      <a:pt x="43616" y="1030"/>
                      <a:pt x="45333" y="687"/>
                      <a:pt x="46879" y="687"/>
                    </a:cubicBezTo>
                    <a:lnTo>
                      <a:pt x="46879" y="687"/>
                    </a:lnTo>
                    <a:cubicBezTo>
                      <a:pt x="47737" y="343"/>
                      <a:pt x="48768" y="172"/>
                      <a:pt x="49626" y="172"/>
                    </a:cubicBezTo>
                    <a:lnTo>
                      <a:pt x="49626" y="172"/>
                    </a:lnTo>
                    <a:cubicBezTo>
                      <a:pt x="53919" y="172"/>
                      <a:pt x="55293" y="4293"/>
                      <a:pt x="55121" y="5667"/>
                    </a:cubicBezTo>
                    <a:lnTo>
                      <a:pt x="55121" y="5667"/>
                    </a:lnTo>
                    <a:cubicBezTo>
                      <a:pt x="55464" y="6182"/>
                      <a:pt x="55636" y="6869"/>
                      <a:pt x="55636" y="7555"/>
                    </a:cubicBezTo>
                    <a:lnTo>
                      <a:pt x="55636" y="7555"/>
                    </a:lnTo>
                    <a:cubicBezTo>
                      <a:pt x="54434" y="13050"/>
                      <a:pt x="49454" y="12535"/>
                      <a:pt x="46707" y="13050"/>
                    </a:cubicBezTo>
                    <a:lnTo>
                      <a:pt x="46707" y="13050"/>
                    </a:lnTo>
                    <a:cubicBezTo>
                      <a:pt x="45848" y="13050"/>
                      <a:pt x="45848" y="13222"/>
                      <a:pt x="45848" y="13222"/>
                    </a:cubicBezTo>
                    <a:lnTo>
                      <a:pt x="45848" y="13222"/>
                    </a:lnTo>
                    <a:lnTo>
                      <a:pt x="45848" y="13394"/>
                    </a:lnTo>
                    <a:cubicBezTo>
                      <a:pt x="45848" y="13909"/>
                      <a:pt x="46020" y="14939"/>
                      <a:pt x="46192" y="15626"/>
                    </a:cubicBezTo>
                    <a:lnTo>
                      <a:pt x="46192" y="15626"/>
                    </a:lnTo>
                    <a:cubicBezTo>
                      <a:pt x="48081" y="18545"/>
                      <a:pt x="52202" y="19404"/>
                      <a:pt x="55121" y="22151"/>
                    </a:cubicBezTo>
                    <a:lnTo>
                      <a:pt x="55121" y="22151"/>
                    </a:lnTo>
                    <a:cubicBezTo>
                      <a:pt x="55464" y="22838"/>
                      <a:pt x="55636" y="23697"/>
                      <a:pt x="55636" y="24555"/>
                    </a:cubicBezTo>
                    <a:lnTo>
                      <a:pt x="55636" y="24555"/>
                    </a:lnTo>
                    <a:cubicBezTo>
                      <a:pt x="55636" y="27818"/>
                      <a:pt x="52373" y="29879"/>
                      <a:pt x="49111" y="29879"/>
                    </a:cubicBezTo>
                    <a:lnTo>
                      <a:pt x="49111" y="29879"/>
                    </a:lnTo>
                    <a:cubicBezTo>
                      <a:pt x="48252" y="29879"/>
                      <a:pt x="47222" y="29707"/>
                      <a:pt x="45848" y="29363"/>
                    </a:cubicBezTo>
                    <a:lnTo>
                      <a:pt x="45848" y="29363"/>
                    </a:lnTo>
                    <a:cubicBezTo>
                      <a:pt x="45333" y="29192"/>
                      <a:pt x="44990" y="29192"/>
                      <a:pt x="44646" y="29192"/>
                    </a:cubicBezTo>
                    <a:lnTo>
                      <a:pt x="44646" y="29192"/>
                    </a:lnTo>
                    <a:cubicBezTo>
                      <a:pt x="43101" y="29020"/>
                      <a:pt x="40525" y="30737"/>
                      <a:pt x="35202" y="32111"/>
                    </a:cubicBezTo>
                    <a:lnTo>
                      <a:pt x="35202" y="32111"/>
                    </a:lnTo>
                    <a:cubicBezTo>
                      <a:pt x="35030" y="32454"/>
                      <a:pt x="34687" y="32454"/>
                      <a:pt x="34343" y="32454"/>
                    </a:cubicBezTo>
                    <a:lnTo>
                      <a:pt x="34343" y="32454"/>
                    </a:lnTo>
                    <a:close/>
                    <a:moveTo>
                      <a:pt x="34858" y="27646"/>
                    </a:moveTo>
                    <a:cubicBezTo>
                      <a:pt x="38464" y="26788"/>
                      <a:pt x="40697" y="24727"/>
                      <a:pt x="44646" y="24727"/>
                    </a:cubicBezTo>
                    <a:lnTo>
                      <a:pt x="44646" y="24727"/>
                    </a:lnTo>
                    <a:cubicBezTo>
                      <a:pt x="45505" y="24727"/>
                      <a:pt x="46535" y="24899"/>
                      <a:pt x="47222" y="25071"/>
                    </a:cubicBezTo>
                    <a:lnTo>
                      <a:pt x="47222" y="25071"/>
                    </a:lnTo>
                    <a:cubicBezTo>
                      <a:pt x="47909" y="25242"/>
                      <a:pt x="48596" y="25242"/>
                      <a:pt x="49111" y="25242"/>
                    </a:cubicBezTo>
                    <a:lnTo>
                      <a:pt x="49111" y="25242"/>
                    </a:lnTo>
                    <a:cubicBezTo>
                      <a:pt x="50141" y="25242"/>
                      <a:pt x="50485" y="25071"/>
                      <a:pt x="50656" y="24899"/>
                    </a:cubicBezTo>
                    <a:lnTo>
                      <a:pt x="50656" y="24899"/>
                    </a:lnTo>
                    <a:cubicBezTo>
                      <a:pt x="49111" y="24212"/>
                      <a:pt x="44646" y="22323"/>
                      <a:pt x="41727" y="18030"/>
                    </a:cubicBezTo>
                    <a:lnTo>
                      <a:pt x="41727" y="18030"/>
                    </a:lnTo>
                    <a:cubicBezTo>
                      <a:pt x="41212" y="16485"/>
                      <a:pt x="40868" y="15111"/>
                      <a:pt x="40868" y="13566"/>
                    </a:cubicBezTo>
                    <a:lnTo>
                      <a:pt x="40868" y="13566"/>
                    </a:lnTo>
                    <a:cubicBezTo>
                      <a:pt x="40868" y="10818"/>
                      <a:pt x="43616" y="8414"/>
                      <a:pt x="46535" y="8414"/>
                    </a:cubicBezTo>
                    <a:lnTo>
                      <a:pt x="46535" y="8414"/>
                    </a:lnTo>
                    <a:cubicBezTo>
                      <a:pt x="47737" y="8586"/>
                      <a:pt x="50313" y="7727"/>
                      <a:pt x="50656" y="7384"/>
                    </a:cubicBezTo>
                    <a:lnTo>
                      <a:pt x="50656" y="7384"/>
                    </a:lnTo>
                    <a:lnTo>
                      <a:pt x="50313" y="7040"/>
                    </a:lnTo>
                    <a:cubicBezTo>
                      <a:pt x="50141" y="5323"/>
                      <a:pt x="49969" y="5323"/>
                      <a:pt x="49454" y="5323"/>
                    </a:cubicBezTo>
                    <a:lnTo>
                      <a:pt x="49454" y="5323"/>
                    </a:lnTo>
                    <a:cubicBezTo>
                      <a:pt x="49283" y="5323"/>
                      <a:pt x="48939" y="5323"/>
                      <a:pt x="47565" y="5667"/>
                    </a:cubicBezTo>
                    <a:lnTo>
                      <a:pt x="47565" y="5667"/>
                    </a:lnTo>
                    <a:cubicBezTo>
                      <a:pt x="45333" y="5667"/>
                      <a:pt x="41212" y="7212"/>
                      <a:pt x="36060" y="7212"/>
                    </a:cubicBezTo>
                    <a:lnTo>
                      <a:pt x="36060" y="7212"/>
                    </a:lnTo>
                    <a:cubicBezTo>
                      <a:pt x="34687" y="7212"/>
                      <a:pt x="33485" y="7040"/>
                      <a:pt x="31939" y="6869"/>
                    </a:cubicBezTo>
                    <a:lnTo>
                      <a:pt x="31939" y="6869"/>
                    </a:lnTo>
                    <a:cubicBezTo>
                      <a:pt x="27990" y="5838"/>
                      <a:pt x="26960" y="4980"/>
                      <a:pt x="25757" y="5151"/>
                    </a:cubicBezTo>
                    <a:lnTo>
                      <a:pt x="25757" y="5151"/>
                    </a:lnTo>
                    <a:cubicBezTo>
                      <a:pt x="25242" y="5151"/>
                      <a:pt x="24384" y="5151"/>
                      <a:pt x="22323" y="5667"/>
                    </a:cubicBezTo>
                    <a:lnTo>
                      <a:pt x="22323" y="5667"/>
                    </a:lnTo>
                    <a:cubicBezTo>
                      <a:pt x="19747" y="5667"/>
                      <a:pt x="18717" y="5667"/>
                      <a:pt x="18202" y="5838"/>
                    </a:cubicBezTo>
                    <a:lnTo>
                      <a:pt x="18202" y="5838"/>
                    </a:lnTo>
                    <a:cubicBezTo>
                      <a:pt x="17687" y="7555"/>
                      <a:pt x="16485" y="8414"/>
                      <a:pt x="15455" y="8929"/>
                    </a:cubicBezTo>
                    <a:lnTo>
                      <a:pt x="15455" y="8929"/>
                    </a:lnTo>
                    <a:cubicBezTo>
                      <a:pt x="14424" y="11848"/>
                      <a:pt x="12364" y="13737"/>
                      <a:pt x="9444" y="14252"/>
                    </a:cubicBezTo>
                    <a:lnTo>
                      <a:pt x="9444" y="14252"/>
                    </a:lnTo>
                    <a:cubicBezTo>
                      <a:pt x="7727" y="15111"/>
                      <a:pt x="6182" y="15970"/>
                      <a:pt x="5152" y="16656"/>
                    </a:cubicBezTo>
                    <a:lnTo>
                      <a:pt x="5152" y="16656"/>
                    </a:lnTo>
                    <a:cubicBezTo>
                      <a:pt x="4636" y="17000"/>
                      <a:pt x="4293" y="17172"/>
                      <a:pt x="4293" y="17343"/>
                    </a:cubicBezTo>
                    <a:lnTo>
                      <a:pt x="4293" y="17343"/>
                    </a:lnTo>
                    <a:cubicBezTo>
                      <a:pt x="4293" y="17343"/>
                      <a:pt x="4465" y="17515"/>
                      <a:pt x="4636" y="17687"/>
                    </a:cubicBezTo>
                    <a:lnTo>
                      <a:pt x="4636" y="17687"/>
                    </a:lnTo>
                    <a:cubicBezTo>
                      <a:pt x="6010" y="18545"/>
                      <a:pt x="7556" y="18889"/>
                      <a:pt x="9616" y="18889"/>
                    </a:cubicBezTo>
                    <a:lnTo>
                      <a:pt x="9616" y="18889"/>
                    </a:lnTo>
                    <a:cubicBezTo>
                      <a:pt x="11505" y="18889"/>
                      <a:pt x="13737" y="18545"/>
                      <a:pt x="15970" y="18545"/>
                    </a:cubicBezTo>
                    <a:lnTo>
                      <a:pt x="15970" y="18545"/>
                    </a:lnTo>
                    <a:cubicBezTo>
                      <a:pt x="16828" y="18545"/>
                      <a:pt x="18374" y="18202"/>
                      <a:pt x="19747" y="18202"/>
                    </a:cubicBezTo>
                    <a:lnTo>
                      <a:pt x="19747" y="18202"/>
                    </a:lnTo>
                    <a:cubicBezTo>
                      <a:pt x="19919" y="18202"/>
                      <a:pt x="22495" y="18202"/>
                      <a:pt x="23010" y="20949"/>
                    </a:cubicBezTo>
                    <a:lnTo>
                      <a:pt x="23010" y="20949"/>
                    </a:lnTo>
                    <a:cubicBezTo>
                      <a:pt x="22838" y="22838"/>
                      <a:pt x="22152" y="23010"/>
                      <a:pt x="22152" y="23010"/>
                    </a:cubicBezTo>
                    <a:lnTo>
                      <a:pt x="22152" y="23010"/>
                    </a:lnTo>
                    <a:cubicBezTo>
                      <a:pt x="21636" y="24727"/>
                      <a:pt x="21121" y="25929"/>
                      <a:pt x="20949" y="26444"/>
                    </a:cubicBezTo>
                    <a:lnTo>
                      <a:pt x="20949" y="26444"/>
                    </a:lnTo>
                    <a:cubicBezTo>
                      <a:pt x="20949" y="26444"/>
                      <a:pt x="20949" y="26444"/>
                      <a:pt x="20949" y="26444"/>
                    </a:cubicBezTo>
                    <a:lnTo>
                      <a:pt x="20949" y="26444"/>
                    </a:lnTo>
                    <a:cubicBezTo>
                      <a:pt x="21808" y="27131"/>
                      <a:pt x="29879" y="27475"/>
                      <a:pt x="33828" y="27303"/>
                    </a:cubicBezTo>
                    <a:lnTo>
                      <a:pt x="33828" y="27303"/>
                    </a:lnTo>
                    <a:cubicBezTo>
                      <a:pt x="34687" y="27646"/>
                      <a:pt x="35030" y="27646"/>
                      <a:pt x="34858" y="27646"/>
                    </a:cubicBezTo>
                    <a:lnTo>
                      <a:pt x="34858" y="27646"/>
                    </a:lnTo>
                    <a:close/>
                    <a:moveTo>
                      <a:pt x="51343" y="25414"/>
                    </a:moveTo>
                    <a:cubicBezTo>
                      <a:pt x="51343" y="25414"/>
                      <a:pt x="51343" y="25414"/>
                      <a:pt x="51343" y="25414"/>
                    </a:cubicBezTo>
                    <a:lnTo>
                      <a:pt x="51343" y="25414"/>
                    </a:lnTo>
                    <a:cubicBezTo>
                      <a:pt x="51343" y="25414"/>
                      <a:pt x="51343" y="25414"/>
                      <a:pt x="51343" y="25414"/>
                    </a:cubicBezTo>
                    <a:lnTo>
                      <a:pt x="51343" y="25414"/>
                    </a:lnTo>
                    <a:close/>
                    <a:moveTo>
                      <a:pt x="51343" y="7899"/>
                    </a:moveTo>
                    <a:lnTo>
                      <a:pt x="51000" y="7727"/>
                    </a:lnTo>
                    <a:lnTo>
                      <a:pt x="51343" y="7899"/>
                    </a:lnTo>
                    <a:lnTo>
                      <a:pt x="51343" y="7899"/>
                    </a:lnTo>
                    <a:lnTo>
                      <a:pt x="51343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4" name="图形 7">
              <a:extLst>
                <a:ext uri="{FF2B5EF4-FFF2-40B4-BE49-F238E27FC236}">
                  <a16:creationId xmlns:a16="http://schemas.microsoft.com/office/drawing/2014/main" xmlns="" id="{17F94E00-3F8C-41DC-9A87-7A15046B71A1}"/>
                </a:ext>
              </a:extLst>
            </p:cNvPr>
            <p:cNvGrpSpPr/>
            <p:nvPr/>
          </p:nvGrpSpPr>
          <p:grpSpPr>
            <a:xfrm>
              <a:off x="2897637" y="1123419"/>
              <a:ext cx="28333" cy="11676"/>
              <a:chOff x="2897637" y="1123419"/>
              <a:chExt cx="28333" cy="11676"/>
            </a:xfrm>
            <a:solidFill>
              <a:srgbClr val="B4B4B4"/>
            </a:solidFill>
          </p:grpSpPr>
          <p:sp>
            <p:nvSpPr>
              <p:cNvPr id="3475" name="任意多边形: 形状 3474">
                <a:extLst>
                  <a:ext uri="{FF2B5EF4-FFF2-40B4-BE49-F238E27FC236}">
                    <a16:creationId xmlns:a16="http://schemas.microsoft.com/office/drawing/2014/main" xmlns="" id="{E793A1F7-8D34-40A4-9170-CF42DBBD8286}"/>
                  </a:ext>
                </a:extLst>
              </p:cNvPr>
              <p:cNvSpPr/>
              <p:nvPr/>
            </p:nvSpPr>
            <p:spPr>
              <a:xfrm>
                <a:off x="2900171" y="1125841"/>
                <a:ext cx="23574" cy="6679"/>
              </a:xfrm>
              <a:custGeom>
                <a:avLst/>
                <a:gdLst>
                  <a:gd name="connsiteX0" fmla="*/ 3819 w 23574"/>
                  <a:gd name="connsiteY0" fmla="*/ 5649 h 6679"/>
                  <a:gd name="connsiteX1" fmla="*/ 1243 w 23574"/>
                  <a:gd name="connsiteY1" fmla="*/ 498 h 6679"/>
                  <a:gd name="connsiteX2" fmla="*/ 6223 w 23574"/>
                  <a:gd name="connsiteY2" fmla="*/ 1700 h 6679"/>
                  <a:gd name="connsiteX3" fmla="*/ 18758 w 23574"/>
                  <a:gd name="connsiteY3" fmla="*/ 2902 h 6679"/>
                  <a:gd name="connsiteX4" fmla="*/ 22536 w 23574"/>
                  <a:gd name="connsiteY4" fmla="*/ 5478 h 6679"/>
                  <a:gd name="connsiteX5" fmla="*/ 13779 w 23574"/>
                  <a:gd name="connsiteY5" fmla="*/ 6680 h 6679"/>
                  <a:gd name="connsiteX6" fmla="*/ 3819 w 23574"/>
                  <a:gd name="connsiteY6" fmla="*/ 5649 h 6679"/>
                  <a:gd name="connsiteX7" fmla="*/ 3819 w 23574"/>
                  <a:gd name="connsiteY7" fmla="*/ 5649 h 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74" h="6679">
                    <a:moveTo>
                      <a:pt x="3819" y="5649"/>
                    </a:moveTo>
                    <a:cubicBezTo>
                      <a:pt x="41" y="3074"/>
                      <a:pt x="-1161" y="498"/>
                      <a:pt x="1243" y="498"/>
                    </a:cubicBezTo>
                    <a:cubicBezTo>
                      <a:pt x="2445" y="-704"/>
                      <a:pt x="3819" y="498"/>
                      <a:pt x="6223" y="1700"/>
                    </a:cubicBezTo>
                    <a:cubicBezTo>
                      <a:pt x="10001" y="2902"/>
                      <a:pt x="14980" y="1700"/>
                      <a:pt x="18758" y="2902"/>
                    </a:cubicBezTo>
                    <a:cubicBezTo>
                      <a:pt x="22536" y="2902"/>
                      <a:pt x="25112" y="4104"/>
                      <a:pt x="22536" y="5478"/>
                    </a:cubicBezTo>
                    <a:cubicBezTo>
                      <a:pt x="19960" y="6680"/>
                      <a:pt x="21334" y="6680"/>
                      <a:pt x="13779" y="6680"/>
                    </a:cubicBezTo>
                    <a:cubicBezTo>
                      <a:pt x="7597" y="5478"/>
                      <a:pt x="3819" y="5649"/>
                      <a:pt x="3819" y="5649"/>
                    </a:cubicBezTo>
                    <a:lnTo>
                      <a:pt x="3819" y="56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6" name="任意多边形: 形状 3475">
                <a:extLst>
                  <a:ext uri="{FF2B5EF4-FFF2-40B4-BE49-F238E27FC236}">
                    <a16:creationId xmlns:a16="http://schemas.microsoft.com/office/drawing/2014/main" xmlns="" id="{C30811D7-67E3-489D-99FD-9F55E632E5C6}"/>
                  </a:ext>
                </a:extLst>
              </p:cNvPr>
              <p:cNvSpPr/>
              <p:nvPr/>
            </p:nvSpPr>
            <p:spPr>
              <a:xfrm>
                <a:off x="2897637" y="1123419"/>
                <a:ext cx="28333" cy="11676"/>
              </a:xfrm>
              <a:custGeom>
                <a:avLst/>
                <a:gdLst>
                  <a:gd name="connsiteX0" fmla="*/ 15969 w 28333"/>
                  <a:gd name="connsiteY0" fmla="*/ 11677 h 11676"/>
                  <a:gd name="connsiteX1" fmla="*/ 6353 w 28333"/>
                  <a:gd name="connsiteY1" fmla="*/ 10475 h 11676"/>
                  <a:gd name="connsiteX2" fmla="*/ 6353 w 28333"/>
                  <a:gd name="connsiteY2" fmla="*/ 10475 h 11676"/>
                  <a:gd name="connsiteX3" fmla="*/ 8242 w 28333"/>
                  <a:gd name="connsiteY3" fmla="*/ 9444 h 11676"/>
                  <a:gd name="connsiteX4" fmla="*/ 8242 w 28333"/>
                  <a:gd name="connsiteY4" fmla="*/ 9444 h 11676"/>
                  <a:gd name="connsiteX5" fmla="*/ 8586 w 28333"/>
                  <a:gd name="connsiteY5" fmla="*/ 7384 h 11676"/>
                  <a:gd name="connsiteX6" fmla="*/ 8586 w 28333"/>
                  <a:gd name="connsiteY6" fmla="*/ 7384 h 11676"/>
                  <a:gd name="connsiteX7" fmla="*/ 6697 w 28333"/>
                  <a:gd name="connsiteY7" fmla="*/ 7899 h 11676"/>
                  <a:gd name="connsiteX8" fmla="*/ 4980 w 28333"/>
                  <a:gd name="connsiteY8" fmla="*/ 10131 h 11676"/>
                  <a:gd name="connsiteX9" fmla="*/ 0 w 28333"/>
                  <a:gd name="connsiteY9" fmla="*/ 3778 h 11676"/>
                  <a:gd name="connsiteX10" fmla="*/ 0 w 28333"/>
                  <a:gd name="connsiteY10" fmla="*/ 3778 h 11676"/>
                  <a:gd name="connsiteX11" fmla="*/ 2576 w 28333"/>
                  <a:gd name="connsiteY11" fmla="*/ 687 h 11676"/>
                  <a:gd name="connsiteX12" fmla="*/ 2576 w 28333"/>
                  <a:gd name="connsiteY12" fmla="*/ 687 h 11676"/>
                  <a:gd name="connsiteX13" fmla="*/ 4808 w 28333"/>
                  <a:gd name="connsiteY13" fmla="*/ 0 h 11676"/>
                  <a:gd name="connsiteX14" fmla="*/ 4808 w 28333"/>
                  <a:gd name="connsiteY14" fmla="*/ 0 h 11676"/>
                  <a:gd name="connsiteX15" fmla="*/ 9444 w 28333"/>
                  <a:gd name="connsiteY15" fmla="*/ 1889 h 11676"/>
                  <a:gd name="connsiteX16" fmla="*/ 9444 w 28333"/>
                  <a:gd name="connsiteY16" fmla="*/ 1889 h 11676"/>
                  <a:gd name="connsiteX17" fmla="*/ 14424 w 28333"/>
                  <a:gd name="connsiteY17" fmla="*/ 2404 h 11676"/>
                  <a:gd name="connsiteX18" fmla="*/ 14424 w 28333"/>
                  <a:gd name="connsiteY18" fmla="*/ 2404 h 11676"/>
                  <a:gd name="connsiteX19" fmla="*/ 15454 w 28333"/>
                  <a:gd name="connsiteY19" fmla="*/ 2404 h 11676"/>
                  <a:gd name="connsiteX20" fmla="*/ 15454 w 28333"/>
                  <a:gd name="connsiteY20" fmla="*/ 2404 h 11676"/>
                  <a:gd name="connsiteX21" fmla="*/ 21808 w 28333"/>
                  <a:gd name="connsiteY21" fmla="*/ 3091 h 11676"/>
                  <a:gd name="connsiteX22" fmla="*/ 21808 w 28333"/>
                  <a:gd name="connsiteY22" fmla="*/ 3091 h 11676"/>
                  <a:gd name="connsiteX23" fmla="*/ 28333 w 28333"/>
                  <a:gd name="connsiteY23" fmla="*/ 6869 h 11676"/>
                  <a:gd name="connsiteX24" fmla="*/ 28333 w 28333"/>
                  <a:gd name="connsiteY24" fmla="*/ 6869 h 11676"/>
                  <a:gd name="connsiteX25" fmla="*/ 26101 w 28333"/>
                  <a:gd name="connsiteY25" fmla="*/ 10131 h 11676"/>
                  <a:gd name="connsiteX26" fmla="*/ 26101 w 28333"/>
                  <a:gd name="connsiteY26" fmla="*/ 10131 h 11676"/>
                  <a:gd name="connsiteX27" fmla="*/ 18717 w 28333"/>
                  <a:gd name="connsiteY27" fmla="*/ 11677 h 11676"/>
                  <a:gd name="connsiteX28" fmla="*/ 18717 w 28333"/>
                  <a:gd name="connsiteY28" fmla="*/ 11677 h 11676"/>
                  <a:gd name="connsiteX29" fmla="*/ 15969 w 28333"/>
                  <a:gd name="connsiteY29" fmla="*/ 11677 h 11676"/>
                  <a:gd name="connsiteX30" fmla="*/ 15969 w 28333"/>
                  <a:gd name="connsiteY30" fmla="*/ 11677 h 11676"/>
                  <a:gd name="connsiteX31" fmla="*/ 6353 w 28333"/>
                  <a:gd name="connsiteY31" fmla="*/ 8071 h 11676"/>
                  <a:gd name="connsiteX32" fmla="*/ 6353 w 28333"/>
                  <a:gd name="connsiteY32" fmla="*/ 8071 h 11676"/>
                  <a:gd name="connsiteX33" fmla="*/ 6353 w 28333"/>
                  <a:gd name="connsiteY33" fmla="*/ 8071 h 11676"/>
                  <a:gd name="connsiteX34" fmla="*/ 6353 w 28333"/>
                  <a:gd name="connsiteY34" fmla="*/ 8071 h 11676"/>
                  <a:gd name="connsiteX35" fmla="*/ 6353 w 28333"/>
                  <a:gd name="connsiteY35" fmla="*/ 8071 h 11676"/>
                  <a:gd name="connsiteX36" fmla="*/ 6353 w 28333"/>
                  <a:gd name="connsiteY36" fmla="*/ 8071 h 11676"/>
                  <a:gd name="connsiteX37" fmla="*/ 6353 w 28333"/>
                  <a:gd name="connsiteY37" fmla="*/ 7899 h 11676"/>
                  <a:gd name="connsiteX38" fmla="*/ 7555 w 28333"/>
                  <a:gd name="connsiteY38" fmla="*/ 6182 h 11676"/>
                  <a:gd name="connsiteX39" fmla="*/ 6353 w 28333"/>
                  <a:gd name="connsiteY39" fmla="*/ 7899 h 11676"/>
                  <a:gd name="connsiteX40" fmla="*/ 6353 w 28333"/>
                  <a:gd name="connsiteY40" fmla="*/ 7899 h 11676"/>
                  <a:gd name="connsiteX41" fmla="*/ 6353 w 28333"/>
                  <a:gd name="connsiteY41" fmla="*/ 7899 h 11676"/>
                  <a:gd name="connsiteX42" fmla="*/ 6353 w 28333"/>
                  <a:gd name="connsiteY42" fmla="*/ 7899 h 11676"/>
                  <a:gd name="connsiteX43" fmla="*/ 6353 w 28333"/>
                  <a:gd name="connsiteY43" fmla="*/ 7899 h 11676"/>
                  <a:gd name="connsiteX44" fmla="*/ 6353 w 28333"/>
                  <a:gd name="connsiteY44" fmla="*/ 7899 h 11676"/>
                  <a:gd name="connsiteX45" fmla="*/ 7212 w 28333"/>
                  <a:gd name="connsiteY45" fmla="*/ 7384 h 11676"/>
                  <a:gd name="connsiteX46" fmla="*/ 8242 w 28333"/>
                  <a:gd name="connsiteY46" fmla="*/ 6525 h 11676"/>
                  <a:gd name="connsiteX47" fmla="*/ 7212 w 28333"/>
                  <a:gd name="connsiteY47" fmla="*/ 7384 h 11676"/>
                  <a:gd name="connsiteX48" fmla="*/ 7212 w 28333"/>
                  <a:gd name="connsiteY48" fmla="*/ 7384 h 11676"/>
                  <a:gd name="connsiteX49" fmla="*/ 7212 w 28333"/>
                  <a:gd name="connsiteY49" fmla="*/ 7384 h 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333" h="11676">
                    <a:moveTo>
                      <a:pt x="15969" y="11677"/>
                    </a:moveTo>
                    <a:cubicBezTo>
                      <a:pt x="9959" y="10475"/>
                      <a:pt x="6353" y="10475"/>
                      <a:pt x="6353" y="10475"/>
                    </a:cubicBezTo>
                    <a:lnTo>
                      <a:pt x="6353" y="10475"/>
                    </a:lnTo>
                    <a:cubicBezTo>
                      <a:pt x="6697" y="10475"/>
                      <a:pt x="7555" y="10475"/>
                      <a:pt x="8242" y="9444"/>
                    </a:cubicBezTo>
                    <a:lnTo>
                      <a:pt x="8242" y="9444"/>
                    </a:lnTo>
                    <a:cubicBezTo>
                      <a:pt x="8929" y="8586"/>
                      <a:pt x="8757" y="7727"/>
                      <a:pt x="8586" y="7384"/>
                    </a:cubicBezTo>
                    <a:lnTo>
                      <a:pt x="8586" y="7384"/>
                    </a:lnTo>
                    <a:lnTo>
                      <a:pt x="6697" y="7899"/>
                    </a:lnTo>
                    <a:lnTo>
                      <a:pt x="4980" y="10131"/>
                    </a:lnTo>
                    <a:cubicBezTo>
                      <a:pt x="2404" y="8071"/>
                      <a:pt x="515" y="6869"/>
                      <a:pt x="0" y="3778"/>
                    </a:cubicBezTo>
                    <a:lnTo>
                      <a:pt x="0" y="3778"/>
                    </a:lnTo>
                    <a:cubicBezTo>
                      <a:pt x="0" y="2061"/>
                      <a:pt x="1373" y="1202"/>
                      <a:pt x="2576" y="687"/>
                    </a:cubicBezTo>
                    <a:lnTo>
                      <a:pt x="2576" y="687"/>
                    </a:lnTo>
                    <a:cubicBezTo>
                      <a:pt x="3262" y="172"/>
                      <a:pt x="4121" y="0"/>
                      <a:pt x="4808" y="0"/>
                    </a:cubicBezTo>
                    <a:lnTo>
                      <a:pt x="4808" y="0"/>
                    </a:lnTo>
                    <a:cubicBezTo>
                      <a:pt x="7212" y="172"/>
                      <a:pt x="8070" y="1374"/>
                      <a:pt x="9444" y="1889"/>
                    </a:cubicBezTo>
                    <a:lnTo>
                      <a:pt x="9444" y="1889"/>
                    </a:lnTo>
                    <a:cubicBezTo>
                      <a:pt x="10646" y="2232"/>
                      <a:pt x="12363" y="2404"/>
                      <a:pt x="14424" y="2404"/>
                    </a:cubicBezTo>
                    <a:lnTo>
                      <a:pt x="14424" y="2404"/>
                    </a:lnTo>
                    <a:cubicBezTo>
                      <a:pt x="14767" y="2404"/>
                      <a:pt x="15111" y="2404"/>
                      <a:pt x="15454" y="2404"/>
                    </a:cubicBezTo>
                    <a:lnTo>
                      <a:pt x="15454" y="2404"/>
                    </a:lnTo>
                    <a:cubicBezTo>
                      <a:pt x="17515" y="2404"/>
                      <a:pt x="19576" y="2404"/>
                      <a:pt x="21808" y="3091"/>
                    </a:cubicBezTo>
                    <a:lnTo>
                      <a:pt x="21808" y="3091"/>
                    </a:lnTo>
                    <a:cubicBezTo>
                      <a:pt x="24555" y="3434"/>
                      <a:pt x="26959" y="2576"/>
                      <a:pt x="28333" y="6869"/>
                    </a:cubicBezTo>
                    <a:lnTo>
                      <a:pt x="28333" y="6869"/>
                    </a:lnTo>
                    <a:cubicBezTo>
                      <a:pt x="28161" y="8758"/>
                      <a:pt x="26959" y="9444"/>
                      <a:pt x="26101" y="10131"/>
                    </a:cubicBezTo>
                    <a:lnTo>
                      <a:pt x="26101" y="10131"/>
                    </a:lnTo>
                    <a:cubicBezTo>
                      <a:pt x="24212" y="11162"/>
                      <a:pt x="23525" y="11677"/>
                      <a:pt x="18717" y="11677"/>
                    </a:cubicBezTo>
                    <a:lnTo>
                      <a:pt x="18717" y="11677"/>
                    </a:lnTo>
                    <a:cubicBezTo>
                      <a:pt x="18030" y="11677"/>
                      <a:pt x="17000" y="11677"/>
                      <a:pt x="15969" y="11677"/>
                    </a:cubicBezTo>
                    <a:lnTo>
                      <a:pt x="15969" y="11677"/>
                    </a:lnTo>
                    <a:close/>
                    <a:moveTo>
                      <a:pt x="6353" y="8071"/>
                    </a:moveTo>
                    <a:lnTo>
                      <a:pt x="6353" y="8071"/>
                    </a:lnTo>
                    <a:lnTo>
                      <a:pt x="6353" y="8071"/>
                    </a:lnTo>
                    <a:lnTo>
                      <a:pt x="6353" y="8071"/>
                    </a:lnTo>
                    <a:lnTo>
                      <a:pt x="6353" y="8071"/>
                    </a:lnTo>
                    <a:lnTo>
                      <a:pt x="6353" y="8071"/>
                    </a:lnTo>
                    <a:close/>
                    <a:moveTo>
                      <a:pt x="6353" y="7899"/>
                    </a:moveTo>
                    <a:lnTo>
                      <a:pt x="7555" y="6182"/>
                    </a:lnTo>
                    <a:lnTo>
                      <a:pt x="6353" y="7899"/>
                    </a:lnTo>
                    <a:lnTo>
                      <a:pt x="6353" y="7899"/>
                    </a:lnTo>
                    <a:close/>
                    <a:moveTo>
                      <a:pt x="6353" y="7899"/>
                    </a:moveTo>
                    <a:lnTo>
                      <a:pt x="6353" y="7899"/>
                    </a:lnTo>
                    <a:lnTo>
                      <a:pt x="6353" y="7899"/>
                    </a:lnTo>
                    <a:lnTo>
                      <a:pt x="6353" y="7899"/>
                    </a:lnTo>
                    <a:close/>
                    <a:moveTo>
                      <a:pt x="7212" y="7384"/>
                    </a:moveTo>
                    <a:lnTo>
                      <a:pt x="8242" y="6525"/>
                    </a:lnTo>
                    <a:lnTo>
                      <a:pt x="7212" y="7384"/>
                    </a:lnTo>
                    <a:lnTo>
                      <a:pt x="7212" y="7384"/>
                    </a:lnTo>
                    <a:lnTo>
                      <a:pt x="7212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5" name="图形 7">
              <a:extLst>
                <a:ext uri="{FF2B5EF4-FFF2-40B4-BE49-F238E27FC236}">
                  <a16:creationId xmlns:a16="http://schemas.microsoft.com/office/drawing/2014/main" xmlns="" id="{610624B5-15BB-444F-998C-7F64565542FC}"/>
                </a:ext>
              </a:extLst>
            </p:cNvPr>
            <p:cNvGrpSpPr/>
            <p:nvPr/>
          </p:nvGrpSpPr>
          <p:grpSpPr>
            <a:xfrm>
              <a:off x="3104554" y="1104531"/>
              <a:ext cx="29191" cy="13095"/>
              <a:chOff x="3104554" y="1104531"/>
              <a:chExt cx="29191" cy="13095"/>
            </a:xfrm>
            <a:solidFill>
              <a:srgbClr val="B4B4B4"/>
            </a:solidFill>
          </p:grpSpPr>
          <p:sp>
            <p:nvSpPr>
              <p:cNvPr id="3473" name="任意多边形: 形状 3472">
                <a:extLst>
                  <a:ext uri="{FF2B5EF4-FFF2-40B4-BE49-F238E27FC236}">
                    <a16:creationId xmlns:a16="http://schemas.microsoft.com/office/drawing/2014/main" xmlns="" id="{63DEF293-F67E-472F-98AD-A035A6441392}"/>
                  </a:ext>
                </a:extLst>
              </p:cNvPr>
              <p:cNvSpPr/>
              <p:nvPr/>
            </p:nvSpPr>
            <p:spPr>
              <a:xfrm>
                <a:off x="3106906" y="1107032"/>
                <a:ext cx="24120" cy="8235"/>
              </a:xfrm>
              <a:custGeom>
                <a:avLst/>
                <a:gdLst>
                  <a:gd name="connsiteX0" fmla="*/ 9841 w 24120"/>
                  <a:gd name="connsiteY0" fmla="*/ 7458 h 8235"/>
                  <a:gd name="connsiteX1" fmla="*/ 22376 w 24120"/>
                  <a:gd name="connsiteY1" fmla="*/ 6084 h 8235"/>
                  <a:gd name="connsiteX2" fmla="*/ 21174 w 24120"/>
                  <a:gd name="connsiteY2" fmla="*/ 2307 h 8235"/>
                  <a:gd name="connsiteX3" fmla="*/ 3487 w 24120"/>
                  <a:gd name="connsiteY3" fmla="*/ 1105 h 8235"/>
                  <a:gd name="connsiteX4" fmla="*/ 3487 w 24120"/>
                  <a:gd name="connsiteY4" fmla="*/ 6084 h 8235"/>
                  <a:gd name="connsiteX5" fmla="*/ 9841 w 24120"/>
                  <a:gd name="connsiteY5" fmla="*/ 7458 h 8235"/>
                  <a:gd name="connsiteX6" fmla="*/ 9841 w 24120"/>
                  <a:gd name="connsiteY6" fmla="*/ 7458 h 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0" h="8235">
                    <a:moveTo>
                      <a:pt x="9841" y="7458"/>
                    </a:moveTo>
                    <a:cubicBezTo>
                      <a:pt x="13618" y="8660"/>
                      <a:pt x="19972" y="8660"/>
                      <a:pt x="22376" y="6084"/>
                    </a:cubicBezTo>
                    <a:cubicBezTo>
                      <a:pt x="23578" y="3509"/>
                      <a:pt x="26154" y="3509"/>
                      <a:pt x="21174" y="2307"/>
                    </a:cubicBezTo>
                    <a:cubicBezTo>
                      <a:pt x="16194" y="1105"/>
                      <a:pt x="11042" y="-1471"/>
                      <a:pt x="3487" y="1105"/>
                    </a:cubicBezTo>
                    <a:cubicBezTo>
                      <a:pt x="-2867" y="2307"/>
                      <a:pt x="911" y="4882"/>
                      <a:pt x="3487" y="6084"/>
                    </a:cubicBezTo>
                    <a:cubicBezTo>
                      <a:pt x="7265" y="7458"/>
                      <a:pt x="9841" y="7458"/>
                      <a:pt x="9841" y="7458"/>
                    </a:cubicBezTo>
                    <a:lnTo>
                      <a:pt x="9841" y="74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4" name="任意多边形: 形状 3473">
                <a:extLst>
                  <a:ext uri="{FF2B5EF4-FFF2-40B4-BE49-F238E27FC236}">
                    <a16:creationId xmlns:a16="http://schemas.microsoft.com/office/drawing/2014/main" xmlns="" id="{4D2D5134-2902-4EE3-A57B-99F8169F5C61}"/>
                  </a:ext>
                </a:extLst>
              </p:cNvPr>
              <p:cNvSpPr/>
              <p:nvPr/>
            </p:nvSpPr>
            <p:spPr>
              <a:xfrm>
                <a:off x="3104554" y="1104531"/>
                <a:ext cx="29191" cy="13095"/>
              </a:xfrm>
              <a:custGeom>
                <a:avLst/>
                <a:gdLst>
                  <a:gd name="connsiteX0" fmla="*/ 11848 w 29191"/>
                  <a:gd name="connsiteY0" fmla="*/ 12364 h 13095"/>
                  <a:gd name="connsiteX1" fmla="*/ 4808 w 29191"/>
                  <a:gd name="connsiteY1" fmla="*/ 10818 h 13095"/>
                  <a:gd name="connsiteX2" fmla="*/ 4808 w 29191"/>
                  <a:gd name="connsiteY2" fmla="*/ 10818 h 13095"/>
                  <a:gd name="connsiteX3" fmla="*/ 0 w 29191"/>
                  <a:gd name="connsiteY3" fmla="*/ 5495 h 13095"/>
                  <a:gd name="connsiteX4" fmla="*/ 0 w 29191"/>
                  <a:gd name="connsiteY4" fmla="*/ 5495 h 13095"/>
                  <a:gd name="connsiteX5" fmla="*/ 5152 w 29191"/>
                  <a:gd name="connsiteY5" fmla="*/ 1202 h 13095"/>
                  <a:gd name="connsiteX6" fmla="*/ 5152 w 29191"/>
                  <a:gd name="connsiteY6" fmla="*/ 1202 h 13095"/>
                  <a:gd name="connsiteX7" fmla="*/ 12364 w 29191"/>
                  <a:gd name="connsiteY7" fmla="*/ 0 h 13095"/>
                  <a:gd name="connsiteX8" fmla="*/ 12364 w 29191"/>
                  <a:gd name="connsiteY8" fmla="*/ 0 h 13095"/>
                  <a:gd name="connsiteX9" fmla="*/ 24212 w 29191"/>
                  <a:gd name="connsiteY9" fmla="*/ 2404 h 13095"/>
                  <a:gd name="connsiteX10" fmla="*/ 24212 w 29191"/>
                  <a:gd name="connsiteY10" fmla="*/ 2404 h 13095"/>
                  <a:gd name="connsiteX11" fmla="*/ 29192 w 29191"/>
                  <a:gd name="connsiteY11" fmla="*/ 6010 h 13095"/>
                  <a:gd name="connsiteX12" fmla="*/ 29192 w 29191"/>
                  <a:gd name="connsiteY12" fmla="*/ 6010 h 13095"/>
                  <a:gd name="connsiteX13" fmla="*/ 26788 w 29191"/>
                  <a:gd name="connsiteY13" fmla="*/ 10303 h 13095"/>
                  <a:gd name="connsiteX14" fmla="*/ 26788 w 29191"/>
                  <a:gd name="connsiteY14" fmla="*/ 10303 h 13095"/>
                  <a:gd name="connsiteX15" fmla="*/ 18030 w 29191"/>
                  <a:gd name="connsiteY15" fmla="*/ 13050 h 13095"/>
                  <a:gd name="connsiteX16" fmla="*/ 18030 w 29191"/>
                  <a:gd name="connsiteY16" fmla="*/ 13050 h 13095"/>
                  <a:gd name="connsiteX17" fmla="*/ 11848 w 29191"/>
                  <a:gd name="connsiteY17" fmla="*/ 12364 h 13095"/>
                  <a:gd name="connsiteX18" fmla="*/ 11848 w 29191"/>
                  <a:gd name="connsiteY18" fmla="*/ 12364 h 13095"/>
                  <a:gd name="connsiteX19" fmla="*/ 17687 w 29191"/>
                  <a:gd name="connsiteY19" fmla="*/ 8242 h 13095"/>
                  <a:gd name="connsiteX20" fmla="*/ 22667 w 29191"/>
                  <a:gd name="connsiteY20" fmla="*/ 7555 h 13095"/>
                  <a:gd name="connsiteX21" fmla="*/ 22667 w 29191"/>
                  <a:gd name="connsiteY21" fmla="*/ 7555 h 13095"/>
                  <a:gd name="connsiteX22" fmla="*/ 22838 w 29191"/>
                  <a:gd name="connsiteY22" fmla="*/ 7212 h 13095"/>
                  <a:gd name="connsiteX23" fmla="*/ 22838 w 29191"/>
                  <a:gd name="connsiteY23" fmla="*/ 7212 h 13095"/>
                  <a:gd name="connsiteX24" fmla="*/ 12364 w 29191"/>
                  <a:gd name="connsiteY24" fmla="*/ 4980 h 13095"/>
                  <a:gd name="connsiteX25" fmla="*/ 12364 w 29191"/>
                  <a:gd name="connsiteY25" fmla="*/ 4980 h 13095"/>
                  <a:gd name="connsiteX26" fmla="*/ 6354 w 29191"/>
                  <a:gd name="connsiteY26" fmla="*/ 6010 h 13095"/>
                  <a:gd name="connsiteX27" fmla="*/ 6354 w 29191"/>
                  <a:gd name="connsiteY27" fmla="*/ 6010 h 13095"/>
                  <a:gd name="connsiteX28" fmla="*/ 6182 w 29191"/>
                  <a:gd name="connsiteY28" fmla="*/ 6010 h 13095"/>
                  <a:gd name="connsiteX29" fmla="*/ 6182 w 29191"/>
                  <a:gd name="connsiteY29" fmla="*/ 6010 h 13095"/>
                  <a:gd name="connsiteX30" fmla="*/ 6697 w 29191"/>
                  <a:gd name="connsiteY30" fmla="*/ 6353 h 13095"/>
                  <a:gd name="connsiteX31" fmla="*/ 6697 w 29191"/>
                  <a:gd name="connsiteY31" fmla="*/ 6353 h 13095"/>
                  <a:gd name="connsiteX32" fmla="*/ 12192 w 29191"/>
                  <a:gd name="connsiteY32" fmla="*/ 7555 h 13095"/>
                  <a:gd name="connsiteX33" fmla="*/ 12192 w 29191"/>
                  <a:gd name="connsiteY33" fmla="*/ 7555 h 13095"/>
                  <a:gd name="connsiteX34" fmla="*/ 12879 w 29191"/>
                  <a:gd name="connsiteY34" fmla="*/ 7727 h 13095"/>
                  <a:gd name="connsiteX35" fmla="*/ 12879 w 29191"/>
                  <a:gd name="connsiteY35" fmla="*/ 7727 h 13095"/>
                  <a:gd name="connsiteX36" fmla="*/ 17687 w 29191"/>
                  <a:gd name="connsiteY36" fmla="*/ 8242 h 13095"/>
                  <a:gd name="connsiteX37" fmla="*/ 17687 w 29191"/>
                  <a:gd name="connsiteY37" fmla="*/ 8242 h 1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191" h="13095">
                    <a:moveTo>
                      <a:pt x="11848" y="12364"/>
                    </a:moveTo>
                    <a:cubicBezTo>
                      <a:pt x="10990" y="12364"/>
                      <a:pt x="8414" y="12020"/>
                      <a:pt x="4808" y="10818"/>
                    </a:cubicBezTo>
                    <a:lnTo>
                      <a:pt x="4808" y="10818"/>
                    </a:lnTo>
                    <a:cubicBezTo>
                      <a:pt x="3263" y="9788"/>
                      <a:pt x="687" y="9273"/>
                      <a:pt x="0" y="5495"/>
                    </a:cubicBezTo>
                    <a:lnTo>
                      <a:pt x="0" y="5495"/>
                    </a:lnTo>
                    <a:cubicBezTo>
                      <a:pt x="344" y="2232"/>
                      <a:pt x="2919" y="1717"/>
                      <a:pt x="5152" y="1202"/>
                    </a:cubicBezTo>
                    <a:lnTo>
                      <a:pt x="5152" y="1202"/>
                    </a:lnTo>
                    <a:cubicBezTo>
                      <a:pt x="7727" y="343"/>
                      <a:pt x="10131" y="0"/>
                      <a:pt x="12364" y="0"/>
                    </a:cubicBezTo>
                    <a:lnTo>
                      <a:pt x="12364" y="0"/>
                    </a:lnTo>
                    <a:cubicBezTo>
                      <a:pt x="17172" y="0"/>
                      <a:pt x="20949" y="1545"/>
                      <a:pt x="24212" y="2404"/>
                    </a:cubicBezTo>
                    <a:lnTo>
                      <a:pt x="24212" y="2404"/>
                    </a:lnTo>
                    <a:cubicBezTo>
                      <a:pt x="26273" y="3263"/>
                      <a:pt x="27990" y="2232"/>
                      <a:pt x="29192" y="6010"/>
                    </a:cubicBezTo>
                    <a:lnTo>
                      <a:pt x="29192" y="6010"/>
                    </a:lnTo>
                    <a:cubicBezTo>
                      <a:pt x="28333" y="9273"/>
                      <a:pt x="27475" y="8414"/>
                      <a:pt x="26788" y="10303"/>
                    </a:cubicBezTo>
                    <a:lnTo>
                      <a:pt x="26788" y="10303"/>
                    </a:lnTo>
                    <a:cubicBezTo>
                      <a:pt x="24384" y="12535"/>
                      <a:pt x="21121" y="13050"/>
                      <a:pt x="18030" y="13050"/>
                    </a:cubicBezTo>
                    <a:lnTo>
                      <a:pt x="18030" y="13050"/>
                    </a:lnTo>
                    <a:cubicBezTo>
                      <a:pt x="15626" y="13222"/>
                      <a:pt x="13566" y="12879"/>
                      <a:pt x="11848" y="12364"/>
                    </a:cubicBezTo>
                    <a:lnTo>
                      <a:pt x="11848" y="12364"/>
                    </a:lnTo>
                    <a:close/>
                    <a:moveTo>
                      <a:pt x="17687" y="8242"/>
                    </a:moveTo>
                    <a:cubicBezTo>
                      <a:pt x="20091" y="8242"/>
                      <a:pt x="22495" y="7555"/>
                      <a:pt x="22667" y="7555"/>
                    </a:cubicBezTo>
                    <a:lnTo>
                      <a:pt x="22667" y="7555"/>
                    </a:lnTo>
                    <a:cubicBezTo>
                      <a:pt x="22667" y="7384"/>
                      <a:pt x="22838" y="7212"/>
                      <a:pt x="22838" y="7212"/>
                    </a:cubicBezTo>
                    <a:lnTo>
                      <a:pt x="22838" y="7212"/>
                    </a:lnTo>
                    <a:cubicBezTo>
                      <a:pt x="19232" y="6182"/>
                      <a:pt x="15970" y="4980"/>
                      <a:pt x="12364" y="4980"/>
                    </a:cubicBezTo>
                    <a:lnTo>
                      <a:pt x="12364" y="4980"/>
                    </a:lnTo>
                    <a:cubicBezTo>
                      <a:pt x="10647" y="4980"/>
                      <a:pt x="8758" y="5323"/>
                      <a:pt x="6354" y="6010"/>
                    </a:cubicBezTo>
                    <a:lnTo>
                      <a:pt x="6354" y="6010"/>
                    </a:lnTo>
                    <a:cubicBezTo>
                      <a:pt x="6354" y="6010"/>
                      <a:pt x="6182" y="6010"/>
                      <a:pt x="6182" y="6010"/>
                    </a:cubicBezTo>
                    <a:lnTo>
                      <a:pt x="6182" y="6010"/>
                    </a:lnTo>
                    <a:cubicBezTo>
                      <a:pt x="6354" y="6182"/>
                      <a:pt x="6525" y="6182"/>
                      <a:pt x="6697" y="6353"/>
                    </a:cubicBezTo>
                    <a:lnTo>
                      <a:pt x="6697" y="6353"/>
                    </a:lnTo>
                    <a:cubicBezTo>
                      <a:pt x="10131" y="7555"/>
                      <a:pt x="12192" y="7555"/>
                      <a:pt x="12192" y="7555"/>
                    </a:cubicBezTo>
                    <a:lnTo>
                      <a:pt x="12192" y="7555"/>
                    </a:lnTo>
                    <a:lnTo>
                      <a:pt x="12879" y="7727"/>
                    </a:lnTo>
                    <a:lnTo>
                      <a:pt x="12879" y="7727"/>
                    </a:lnTo>
                    <a:cubicBezTo>
                      <a:pt x="14252" y="8071"/>
                      <a:pt x="15970" y="8242"/>
                      <a:pt x="17687" y="8242"/>
                    </a:cubicBezTo>
                    <a:lnTo>
                      <a:pt x="17687" y="8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6" name="图形 7">
              <a:extLst>
                <a:ext uri="{FF2B5EF4-FFF2-40B4-BE49-F238E27FC236}">
                  <a16:creationId xmlns:a16="http://schemas.microsoft.com/office/drawing/2014/main" xmlns="" id="{CC14017F-024B-46A8-BAC0-30919C2E658C}"/>
                </a:ext>
              </a:extLst>
            </p:cNvPr>
            <p:cNvGrpSpPr/>
            <p:nvPr/>
          </p:nvGrpSpPr>
          <p:grpSpPr>
            <a:xfrm>
              <a:off x="3304603" y="1125480"/>
              <a:ext cx="49625" cy="13737"/>
              <a:chOff x="3304603" y="1125480"/>
              <a:chExt cx="49625" cy="13737"/>
            </a:xfrm>
            <a:solidFill>
              <a:srgbClr val="B4B4B4"/>
            </a:solidFill>
          </p:grpSpPr>
          <p:sp>
            <p:nvSpPr>
              <p:cNvPr id="3471" name="任意多边形: 形状 3470">
                <a:extLst>
                  <a:ext uri="{FF2B5EF4-FFF2-40B4-BE49-F238E27FC236}">
                    <a16:creationId xmlns:a16="http://schemas.microsoft.com/office/drawing/2014/main" xmlns="" id="{DD0073BE-82C6-4513-8652-FF7689FEA7C4}"/>
                  </a:ext>
                </a:extLst>
              </p:cNvPr>
              <p:cNvSpPr/>
              <p:nvPr/>
            </p:nvSpPr>
            <p:spPr>
              <a:xfrm>
                <a:off x="3307179" y="1127884"/>
                <a:ext cx="44544" cy="8929"/>
              </a:xfrm>
              <a:custGeom>
                <a:avLst/>
                <a:gdLst>
                  <a:gd name="connsiteX0" fmla="*/ 27646 w 44544"/>
                  <a:gd name="connsiteY0" fmla="*/ 6353 h 8929"/>
                  <a:gd name="connsiteX1" fmla="*/ 12535 w 44544"/>
                  <a:gd name="connsiteY1" fmla="*/ 8929 h 8929"/>
                  <a:gd name="connsiteX2" fmla="*/ 0 w 44544"/>
                  <a:gd name="connsiteY2" fmla="*/ 5151 h 8929"/>
                  <a:gd name="connsiteX3" fmla="*/ 8757 w 44544"/>
                  <a:gd name="connsiteY3" fmla="*/ 2576 h 8929"/>
                  <a:gd name="connsiteX4" fmla="*/ 17515 w 44544"/>
                  <a:gd name="connsiteY4" fmla="*/ 0 h 8929"/>
                  <a:gd name="connsiteX5" fmla="*/ 28848 w 44544"/>
                  <a:gd name="connsiteY5" fmla="*/ 1202 h 8929"/>
                  <a:gd name="connsiteX6" fmla="*/ 41384 w 44544"/>
                  <a:gd name="connsiteY6" fmla="*/ 2404 h 8929"/>
                  <a:gd name="connsiteX7" fmla="*/ 42585 w 44544"/>
                  <a:gd name="connsiteY7" fmla="*/ 6182 h 8929"/>
                  <a:gd name="connsiteX8" fmla="*/ 33828 w 44544"/>
                  <a:gd name="connsiteY8" fmla="*/ 4980 h 8929"/>
                  <a:gd name="connsiteX9" fmla="*/ 27646 w 44544"/>
                  <a:gd name="connsiteY9" fmla="*/ 6353 h 8929"/>
                  <a:gd name="connsiteX10" fmla="*/ 27646 w 44544"/>
                  <a:gd name="connsiteY10" fmla="*/ 6353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544" h="8929">
                    <a:moveTo>
                      <a:pt x="27646" y="6353"/>
                    </a:moveTo>
                    <a:cubicBezTo>
                      <a:pt x="23869" y="6353"/>
                      <a:pt x="20091" y="7727"/>
                      <a:pt x="12535" y="8929"/>
                    </a:cubicBezTo>
                    <a:cubicBezTo>
                      <a:pt x="4980" y="8929"/>
                      <a:pt x="0" y="6353"/>
                      <a:pt x="0" y="5151"/>
                    </a:cubicBezTo>
                    <a:cubicBezTo>
                      <a:pt x="1202" y="2576"/>
                      <a:pt x="6353" y="3949"/>
                      <a:pt x="8757" y="2576"/>
                    </a:cubicBezTo>
                    <a:cubicBezTo>
                      <a:pt x="12535" y="2576"/>
                      <a:pt x="12535" y="0"/>
                      <a:pt x="17515" y="0"/>
                    </a:cubicBezTo>
                    <a:cubicBezTo>
                      <a:pt x="22495" y="0"/>
                      <a:pt x="25071" y="1202"/>
                      <a:pt x="28848" y="1202"/>
                    </a:cubicBezTo>
                    <a:cubicBezTo>
                      <a:pt x="33828" y="1202"/>
                      <a:pt x="38980" y="-172"/>
                      <a:pt x="41384" y="2404"/>
                    </a:cubicBezTo>
                    <a:cubicBezTo>
                      <a:pt x="43959" y="4980"/>
                      <a:pt x="46363" y="8758"/>
                      <a:pt x="42585" y="6182"/>
                    </a:cubicBezTo>
                    <a:cubicBezTo>
                      <a:pt x="38808" y="4980"/>
                      <a:pt x="37606" y="3606"/>
                      <a:pt x="33828" y="4980"/>
                    </a:cubicBezTo>
                    <a:cubicBezTo>
                      <a:pt x="28848" y="5151"/>
                      <a:pt x="27646" y="6353"/>
                      <a:pt x="27646" y="6353"/>
                    </a:cubicBezTo>
                    <a:lnTo>
                      <a:pt x="27646" y="63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2" name="任意多边形: 形状 3471">
                <a:extLst>
                  <a:ext uri="{FF2B5EF4-FFF2-40B4-BE49-F238E27FC236}">
                    <a16:creationId xmlns:a16="http://schemas.microsoft.com/office/drawing/2014/main" xmlns="" id="{DDBD926C-FCA3-41F1-BAC5-93FD85C8B28B}"/>
                  </a:ext>
                </a:extLst>
              </p:cNvPr>
              <p:cNvSpPr/>
              <p:nvPr/>
            </p:nvSpPr>
            <p:spPr>
              <a:xfrm>
                <a:off x="3304603" y="1125480"/>
                <a:ext cx="49625" cy="13737"/>
              </a:xfrm>
              <a:custGeom>
                <a:avLst/>
                <a:gdLst>
                  <a:gd name="connsiteX0" fmla="*/ 14939 w 49625"/>
                  <a:gd name="connsiteY0" fmla="*/ 13737 h 13737"/>
                  <a:gd name="connsiteX1" fmla="*/ 0 w 49625"/>
                  <a:gd name="connsiteY1" fmla="*/ 7555 h 13737"/>
                  <a:gd name="connsiteX2" fmla="*/ 0 w 49625"/>
                  <a:gd name="connsiteY2" fmla="*/ 7555 h 13737"/>
                  <a:gd name="connsiteX3" fmla="*/ 0 w 49625"/>
                  <a:gd name="connsiteY3" fmla="*/ 7040 h 13737"/>
                  <a:gd name="connsiteX4" fmla="*/ 172 w 49625"/>
                  <a:gd name="connsiteY4" fmla="*/ 6525 h 13737"/>
                  <a:gd name="connsiteX5" fmla="*/ 10131 w 49625"/>
                  <a:gd name="connsiteY5" fmla="*/ 2919 h 13737"/>
                  <a:gd name="connsiteX6" fmla="*/ 10131 w 49625"/>
                  <a:gd name="connsiteY6" fmla="*/ 2919 h 13737"/>
                  <a:gd name="connsiteX7" fmla="*/ 10646 w 49625"/>
                  <a:gd name="connsiteY7" fmla="*/ 2576 h 13737"/>
                  <a:gd name="connsiteX8" fmla="*/ 11161 w 49625"/>
                  <a:gd name="connsiteY8" fmla="*/ 2576 h 13737"/>
                  <a:gd name="connsiteX9" fmla="*/ 19232 w 49625"/>
                  <a:gd name="connsiteY9" fmla="*/ 172 h 13737"/>
                  <a:gd name="connsiteX10" fmla="*/ 19232 w 49625"/>
                  <a:gd name="connsiteY10" fmla="*/ 172 h 13737"/>
                  <a:gd name="connsiteX11" fmla="*/ 20091 w 49625"/>
                  <a:gd name="connsiteY11" fmla="*/ 0 h 13737"/>
                  <a:gd name="connsiteX12" fmla="*/ 20091 w 49625"/>
                  <a:gd name="connsiteY12" fmla="*/ 0 h 13737"/>
                  <a:gd name="connsiteX13" fmla="*/ 31252 w 49625"/>
                  <a:gd name="connsiteY13" fmla="*/ 1202 h 13737"/>
                  <a:gd name="connsiteX14" fmla="*/ 31252 w 49625"/>
                  <a:gd name="connsiteY14" fmla="*/ 1202 h 13737"/>
                  <a:gd name="connsiteX15" fmla="*/ 38636 w 49625"/>
                  <a:gd name="connsiteY15" fmla="*/ 859 h 13737"/>
                  <a:gd name="connsiteX16" fmla="*/ 38636 w 49625"/>
                  <a:gd name="connsiteY16" fmla="*/ 859 h 13737"/>
                  <a:gd name="connsiteX17" fmla="*/ 45676 w 49625"/>
                  <a:gd name="connsiteY17" fmla="*/ 3263 h 13737"/>
                  <a:gd name="connsiteX18" fmla="*/ 45676 w 49625"/>
                  <a:gd name="connsiteY18" fmla="*/ 3263 h 13737"/>
                  <a:gd name="connsiteX19" fmla="*/ 49626 w 49625"/>
                  <a:gd name="connsiteY19" fmla="*/ 9444 h 13737"/>
                  <a:gd name="connsiteX20" fmla="*/ 49626 w 49625"/>
                  <a:gd name="connsiteY20" fmla="*/ 9444 h 13737"/>
                  <a:gd name="connsiteX21" fmla="*/ 46878 w 49625"/>
                  <a:gd name="connsiteY21" fmla="*/ 12020 h 13737"/>
                  <a:gd name="connsiteX22" fmla="*/ 46878 w 49625"/>
                  <a:gd name="connsiteY22" fmla="*/ 12020 h 13737"/>
                  <a:gd name="connsiteX23" fmla="*/ 44474 w 49625"/>
                  <a:gd name="connsiteY23" fmla="*/ 11162 h 13737"/>
                  <a:gd name="connsiteX24" fmla="*/ 44474 w 49625"/>
                  <a:gd name="connsiteY24" fmla="*/ 11162 h 13737"/>
                  <a:gd name="connsiteX25" fmla="*/ 39151 w 49625"/>
                  <a:gd name="connsiteY25" fmla="*/ 9444 h 13737"/>
                  <a:gd name="connsiteX26" fmla="*/ 39151 w 49625"/>
                  <a:gd name="connsiteY26" fmla="*/ 9444 h 13737"/>
                  <a:gd name="connsiteX27" fmla="*/ 36404 w 49625"/>
                  <a:gd name="connsiteY27" fmla="*/ 9960 h 13737"/>
                  <a:gd name="connsiteX28" fmla="*/ 36404 w 49625"/>
                  <a:gd name="connsiteY28" fmla="*/ 9960 h 13737"/>
                  <a:gd name="connsiteX29" fmla="*/ 32111 w 49625"/>
                  <a:gd name="connsiteY29" fmla="*/ 10475 h 13737"/>
                  <a:gd name="connsiteX30" fmla="*/ 32111 w 49625"/>
                  <a:gd name="connsiteY30" fmla="*/ 10475 h 13737"/>
                  <a:gd name="connsiteX31" fmla="*/ 31767 w 49625"/>
                  <a:gd name="connsiteY31" fmla="*/ 10475 h 13737"/>
                  <a:gd name="connsiteX32" fmla="*/ 31081 w 49625"/>
                  <a:gd name="connsiteY32" fmla="*/ 11162 h 13737"/>
                  <a:gd name="connsiteX33" fmla="*/ 30050 w 49625"/>
                  <a:gd name="connsiteY33" fmla="*/ 11162 h 13737"/>
                  <a:gd name="connsiteX34" fmla="*/ 14939 w 49625"/>
                  <a:gd name="connsiteY34" fmla="*/ 13737 h 13737"/>
                  <a:gd name="connsiteX35" fmla="*/ 14939 w 49625"/>
                  <a:gd name="connsiteY35" fmla="*/ 13737 h 13737"/>
                  <a:gd name="connsiteX36" fmla="*/ 14939 w 49625"/>
                  <a:gd name="connsiteY36" fmla="*/ 13737 h 13737"/>
                  <a:gd name="connsiteX37" fmla="*/ 14939 w 49625"/>
                  <a:gd name="connsiteY37" fmla="*/ 13737 h 13737"/>
                  <a:gd name="connsiteX38" fmla="*/ 14939 w 49625"/>
                  <a:gd name="connsiteY38" fmla="*/ 8929 h 13737"/>
                  <a:gd name="connsiteX39" fmla="*/ 29363 w 49625"/>
                  <a:gd name="connsiteY39" fmla="*/ 6353 h 13737"/>
                  <a:gd name="connsiteX40" fmla="*/ 29363 w 49625"/>
                  <a:gd name="connsiteY40" fmla="*/ 6353 h 13737"/>
                  <a:gd name="connsiteX41" fmla="*/ 29878 w 49625"/>
                  <a:gd name="connsiteY41" fmla="*/ 6010 h 13737"/>
                  <a:gd name="connsiteX42" fmla="*/ 29878 w 49625"/>
                  <a:gd name="connsiteY42" fmla="*/ 6010 h 13737"/>
                  <a:gd name="connsiteX43" fmla="*/ 20091 w 49625"/>
                  <a:gd name="connsiteY43" fmla="*/ 4808 h 13737"/>
                  <a:gd name="connsiteX44" fmla="*/ 20091 w 49625"/>
                  <a:gd name="connsiteY44" fmla="*/ 4808 h 13737"/>
                  <a:gd name="connsiteX45" fmla="*/ 20091 w 49625"/>
                  <a:gd name="connsiteY45" fmla="*/ 2576 h 13737"/>
                  <a:gd name="connsiteX46" fmla="*/ 20091 w 49625"/>
                  <a:gd name="connsiteY46" fmla="*/ 4808 h 13737"/>
                  <a:gd name="connsiteX47" fmla="*/ 11848 w 49625"/>
                  <a:gd name="connsiteY47" fmla="*/ 7212 h 13737"/>
                  <a:gd name="connsiteX48" fmla="*/ 11848 w 49625"/>
                  <a:gd name="connsiteY48" fmla="*/ 7212 h 13737"/>
                  <a:gd name="connsiteX49" fmla="*/ 8242 w 49625"/>
                  <a:gd name="connsiteY49" fmla="*/ 7899 h 13737"/>
                  <a:gd name="connsiteX50" fmla="*/ 8242 w 49625"/>
                  <a:gd name="connsiteY50" fmla="*/ 7899 h 13737"/>
                  <a:gd name="connsiteX51" fmla="*/ 14939 w 49625"/>
                  <a:gd name="connsiteY51" fmla="*/ 8929 h 13737"/>
                  <a:gd name="connsiteX52" fmla="*/ 14939 w 49625"/>
                  <a:gd name="connsiteY52" fmla="*/ 8929 h 13737"/>
                  <a:gd name="connsiteX53" fmla="*/ 14939 w 49625"/>
                  <a:gd name="connsiteY53" fmla="*/ 8929 h 13737"/>
                  <a:gd name="connsiteX54" fmla="*/ 14939 w 49625"/>
                  <a:gd name="connsiteY54" fmla="*/ 8929 h 13737"/>
                  <a:gd name="connsiteX55" fmla="*/ 30222 w 49625"/>
                  <a:gd name="connsiteY55" fmla="*/ 8929 h 13737"/>
                  <a:gd name="connsiteX56" fmla="*/ 30222 w 49625"/>
                  <a:gd name="connsiteY56" fmla="*/ 6525 h 13737"/>
                  <a:gd name="connsiteX57" fmla="*/ 30222 w 49625"/>
                  <a:gd name="connsiteY57" fmla="*/ 8929 h 13737"/>
                  <a:gd name="connsiteX58" fmla="*/ 30222 w 49625"/>
                  <a:gd name="connsiteY58" fmla="*/ 8929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9625" h="13737">
                    <a:moveTo>
                      <a:pt x="14939" y="13737"/>
                    </a:moveTo>
                    <a:cubicBezTo>
                      <a:pt x="6869" y="13050"/>
                      <a:pt x="1717" y="12707"/>
                      <a:pt x="0" y="7555"/>
                    </a:cubicBezTo>
                    <a:lnTo>
                      <a:pt x="0" y="7555"/>
                    </a:lnTo>
                    <a:lnTo>
                      <a:pt x="0" y="7040"/>
                    </a:lnTo>
                    <a:lnTo>
                      <a:pt x="172" y="6525"/>
                    </a:lnTo>
                    <a:cubicBezTo>
                      <a:pt x="3606" y="1717"/>
                      <a:pt x="9101" y="3949"/>
                      <a:pt x="10131" y="2919"/>
                    </a:cubicBezTo>
                    <a:lnTo>
                      <a:pt x="10131" y="2919"/>
                    </a:lnTo>
                    <a:lnTo>
                      <a:pt x="10646" y="2576"/>
                    </a:lnTo>
                    <a:lnTo>
                      <a:pt x="11161" y="2576"/>
                    </a:lnTo>
                    <a:cubicBezTo>
                      <a:pt x="13222" y="2919"/>
                      <a:pt x="13737" y="343"/>
                      <a:pt x="19232" y="172"/>
                    </a:cubicBezTo>
                    <a:lnTo>
                      <a:pt x="19232" y="172"/>
                    </a:lnTo>
                    <a:cubicBezTo>
                      <a:pt x="19232" y="172"/>
                      <a:pt x="19576" y="0"/>
                      <a:pt x="20091" y="0"/>
                    </a:cubicBezTo>
                    <a:lnTo>
                      <a:pt x="20091" y="0"/>
                    </a:lnTo>
                    <a:cubicBezTo>
                      <a:pt x="25586" y="0"/>
                      <a:pt x="28161" y="1374"/>
                      <a:pt x="31252" y="1202"/>
                    </a:cubicBezTo>
                    <a:lnTo>
                      <a:pt x="31252" y="1202"/>
                    </a:lnTo>
                    <a:cubicBezTo>
                      <a:pt x="33656" y="1202"/>
                      <a:pt x="36060" y="859"/>
                      <a:pt x="38636" y="859"/>
                    </a:cubicBezTo>
                    <a:lnTo>
                      <a:pt x="38636" y="859"/>
                    </a:lnTo>
                    <a:cubicBezTo>
                      <a:pt x="41040" y="859"/>
                      <a:pt x="43616" y="1202"/>
                      <a:pt x="45676" y="3263"/>
                    </a:cubicBezTo>
                    <a:lnTo>
                      <a:pt x="45676" y="3263"/>
                    </a:lnTo>
                    <a:cubicBezTo>
                      <a:pt x="47394" y="5323"/>
                      <a:pt x="49111" y="6353"/>
                      <a:pt x="49626" y="9444"/>
                    </a:cubicBezTo>
                    <a:lnTo>
                      <a:pt x="49626" y="9444"/>
                    </a:lnTo>
                    <a:cubicBezTo>
                      <a:pt x="49626" y="10475"/>
                      <a:pt x="47909" y="12020"/>
                      <a:pt x="46878" y="12020"/>
                    </a:cubicBezTo>
                    <a:lnTo>
                      <a:pt x="46878" y="12020"/>
                    </a:lnTo>
                    <a:cubicBezTo>
                      <a:pt x="45333" y="11848"/>
                      <a:pt x="44990" y="11505"/>
                      <a:pt x="44474" y="11162"/>
                    </a:cubicBezTo>
                    <a:lnTo>
                      <a:pt x="44474" y="11162"/>
                    </a:lnTo>
                    <a:cubicBezTo>
                      <a:pt x="41555" y="10131"/>
                      <a:pt x="40353" y="9444"/>
                      <a:pt x="39151" y="9444"/>
                    </a:cubicBezTo>
                    <a:lnTo>
                      <a:pt x="39151" y="9444"/>
                    </a:lnTo>
                    <a:cubicBezTo>
                      <a:pt x="38636" y="9444"/>
                      <a:pt x="38121" y="9444"/>
                      <a:pt x="36404" y="9960"/>
                    </a:cubicBezTo>
                    <a:lnTo>
                      <a:pt x="36404" y="9960"/>
                    </a:lnTo>
                    <a:cubicBezTo>
                      <a:pt x="34171" y="9960"/>
                      <a:pt x="32798" y="10303"/>
                      <a:pt x="32111" y="10475"/>
                    </a:cubicBezTo>
                    <a:lnTo>
                      <a:pt x="32111" y="10475"/>
                    </a:lnTo>
                    <a:lnTo>
                      <a:pt x="31767" y="10475"/>
                    </a:lnTo>
                    <a:lnTo>
                      <a:pt x="31081" y="11162"/>
                    </a:lnTo>
                    <a:lnTo>
                      <a:pt x="30050" y="11162"/>
                    </a:lnTo>
                    <a:cubicBezTo>
                      <a:pt x="26959" y="11162"/>
                      <a:pt x="23181" y="12535"/>
                      <a:pt x="14939" y="13737"/>
                    </a:cubicBezTo>
                    <a:lnTo>
                      <a:pt x="14939" y="13737"/>
                    </a:lnTo>
                    <a:lnTo>
                      <a:pt x="14939" y="13737"/>
                    </a:lnTo>
                    <a:lnTo>
                      <a:pt x="14939" y="13737"/>
                    </a:lnTo>
                    <a:close/>
                    <a:moveTo>
                      <a:pt x="14939" y="8929"/>
                    </a:moveTo>
                    <a:cubicBezTo>
                      <a:pt x="21636" y="7727"/>
                      <a:pt x="25414" y="6525"/>
                      <a:pt x="29363" y="6353"/>
                    </a:cubicBezTo>
                    <a:lnTo>
                      <a:pt x="29363" y="6353"/>
                    </a:lnTo>
                    <a:cubicBezTo>
                      <a:pt x="29535" y="6182"/>
                      <a:pt x="29707" y="6182"/>
                      <a:pt x="29878" y="6010"/>
                    </a:cubicBezTo>
                    <a:lnTo>
                      <a:pt x="29878" y="6010"/>
                    </a:lnTo>
                    <a:cubicBezTo>
                      <a:pt x="26273" y="5667"/>
                      <a:pt x="24040" y="4808"/>
                      <a:pt x="20091" y="4808"/>
                    </a:cubicBezTo>
                    <a:lnTo>
                      <a:pt x="20091" y="4808"/>
                    </a:lnTo>
                    <a:lnTo>
                      <a:pt x="20091" y="2576"/>
                    </a:lnTo>
                    <a:lnTo>
                      <a:pt x="20091" y="4808"/>
                    </a:lnTo>
                    <a:cubicBezTo>
                      <a:pt x="16485" y="4636"/>
                      <a:pt x="16828" y="6697"/>
                      <a:pt x="11848" y="7212"/>
                    </a:cubicBezTo>
                    <a:lnTo>
                      <a:pt x="11848" y="7212"/>
                    </a:lnTo>
                    <a:cubicBezTo>
                      <a:pt x="10646" y="7727"/>
                      <a:pt x="9273" y="7899"/>
                      <a:pt x="8242" y="7899"/>
                    </a:cubicBezTo>
                    <a:lnTo>
                      <a:pt x="8242" y="7899"/>
                    </a:lnTo>
                    <a:cubicBezTo>
                      <a:pt x="9960" y="8586"/>
                      <a:pt x="12364" y="8929"/>
                      <a:pt x="14939" y="8929"/>
                    </a:cubicBezTo>
                    <a:lnTo>
                      <a:pt x="14939" y="8929"/>
                    </a:lnTo>
                    <a:cubicBezTo>
                      <a:pt x="14939" y="8929"/>
                      <a:pt x="14939" y="8929"/>
                      <a:pt x="14939" y="8929"/>
                    </a:cubicBezTo>
                    <a:lnTo>
                      <a:pt x="14939" y="8929"/>
                    </a:lnTo>
                    <a:close/>
                    <a:moveTo>
                      <a:pt x="30222" y="8929"/>
                    </a:moveTo>
                    <a:lnTo>
                      <a:pt x="30222" y="6525"/>
                    </a:lnTo>
                    <a:lnTo>
                      <a:pt x="30222" y="8929"/>
                    </a:lnTo>
                    <a:lnTo>
                      <a:pt x="30222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7" name="图形 7">
              <a:extLst>
                <a:ext uri="{FF2B5EF4-FFF2-40B4-BE49-F238E27FC236}">
                  <a16:creationId xmlns:a16="http://schemas.microsoft.com/office/drawing/2014/main" xmlns="" id="{FC451FE3-3FF6-4C78-AAE0-C7E51AB3FF36}"/>
                </a:ext>
              </a:extLst>
            </p:cNvPr>
            <p:cNvGrpSpPr/>
            <p:nvPr/>
          </p:nvGrpSpPr>
          <p:grpSpPr>
            <a:xfrm>
              <a:off x="3400421" y="1149349"/>
              <a:ext cx="21979" cy="14424"/>
              <a:chOff x="3400421" y="1149349"/>
              <a:chExt cx="21979" cy="14424"/>
            </a:xfrm>
            <a:solidFill>
              <a:srgbClr val="B4B4B4"/>
            </a:solidFill>
          </p:grpSpPr>
          <p:sp>
            <p:nvSpPr>
              <p:cNvPr id="3469" name="任意多边形: 形状 3468">
                <a:extLst>
                  <a:ext uri="{FF2B5EF4-FFF2-40B4-BE49-F238E27FC236}">
                    <a16:creationId xmlns:a16="http://schemas.microsoft.com/office/drawing/2014/main" xmlns="" id="{F7941340-2800-45B9-A00B-B923190B90C1}"/>
                  </a:ext>
                </a:extLst>
              </p:cNvPr>
              <p:cNvSpPr/>
              <p:nvPr/>
            </p:nvSpPr>
            <p:spPr>
              <a:xfrm>
                <a:off x="3402992" y="1151837"/>
                <a:ext cx="17178" cy="9016"/>
              </a:xfrm>
              <a:custGeom>
                <a:avLst/>
                <a:gdLst>
                  <a:gd name="connsiteX0" fmla="*/ 4984 w 17178"/>
                  <a:gd name="connsiteY0" fmla="*/ 6441 h 9016"/>
                  <a:gd name="connsiteX1" fmla="*/ 12539 w 17178"/>
                  <a:gd name="connsiteY1" fmla="*/ 9016 h 9016"/>
                  <a:gd name="connsiteX2" fmla="*/ 16317 w 17178"/>
                  <a:gd name="connsiteY2" fmla="*/ 5239 h 9016"/>
                  <a:gd name="connsiteX3" fmla="*/ 8762 w 17178"/>
                  <a:gd name="connsiteY3" fmla="*/ 1461 h 9016"/>
                  <a:gd name="connsiteX4" fmla="*/ 4 w 17178"/>
                  <a:gd name="connsiteY4" fmla="*/ 1461 h 9016"/>
                  <a:gd name="connsiteX5" fmla="*/ 4984 w 17178"/>
                  <a:gd name="connsiteY5" fmla="*/ 6441 h 9016"/>
                  <a:gd name="connsiteX6" fmla="*/ 4984 w 17178"/>
                  <a:gd name="connsiteY6" fmla="*/ 6441 h 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8" h="9016">
                    <a:moveTo>
                      <a:pt x="4984" y="6441"/>
                    </a:moveTo>
                    <a:cubicBezTo>
                      <a:pt x="6186" y="6441"/>
                      <a:pt x="8762" y="9016"/>
                      <a:pt x="12539" y="9016"/>
                    </a:cubicBezTo>
                    <a:cubicBezTo>
                      <a:pt x="15115" y="7814"/>
                      <a:pt x="18893" y="6441"/>
                      <a:pt x="16317" y="5239"/>
                    </a:cubicBezTo>
                    <a:cubicBezTo>
                      <a:pt x="15115" y="4037"/>
                      <a:pt x="15115" y="1461"/>
                      <a:pt x="8762" y="1461"/>
                    </a:cubicBezTo>
                    <a:cubicBezTo>
                      <a:pt x="2408" y="259"/>
                      <a:pt x="4" y="-1115"/>
                      <a:pt x="4" y="1461"/>
                    </a:cubicBezTo>
                    <a:cubicBezTo>
                      <a:pt x="-167" y="3865"/>
                      <a:pt x="4984" y="5239"/>
                      <a:pt x="4984" y="6441"/>
                    </a:cubicBezTo>
                    <a:lnTo>
                      <a:pt x="4984" y="64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0" name="任意多边形: 形状 3469">
                <a:extLst>
                  <a:ext uri="{FF2B5EF4-FFF2-40B4-BE49-F238E27FC236}">
                    <a16:creationId xmlns:a16="http://schemas.microsoft.com/office/drawing/2014/main" xmlns="" id="{5083FD73-A1B9-4C62-9514-7639B623E631}"/>
                  </a:ext>
                </a:extLst>
              </p:cNvPr>
              <p:cNvSpPr/>
              <p:nvPr/>
            </p:nvSpPr>
            <p:spPr>
              <a:xfrm>
                <a:off x="3400421" y="1149349"/>
                <a:ext cx="21979" cy="14424"/>
              </a:xfrm>
              <a:custGeom>
                <a:avLst/>
                <a:gdLst>
                  <a:gd name="connsiteX0" fmla="*/ 14081 w 21979"/>
                  <a:gd name="connsiteY0" fmla="*/ 13909 h 14424"/>
                  <a:gd name="connsiteX1" fmla="*/ 9273 w 21979"/>
                  <a:gd name="connsiteY1" fmla="*/ 12364 h 14424"/>
                  <a:gd name="connsiteX2" fmla="*/ 9273 w 21979"/>
                  <a:gd name="connsiteY2" fmla="*/ 12364 h 14424"/>
                  <a:gd name="connsiteX3" fmla="*/ 7555 w 21979"/>
                  <a:gd name="connsiteY3" fmla="*/ 11333 h 14424"/>
                  <a:gd name="connsiteX4" fmla="*/ 7555 w 21979"/>
                  <a:gd name="connsiteY4" fmla="*/ 11333 h 14424"/>
                  <a:gd name="connsiteX5" fmla="*/ 7555 w 21979"/>
                  <a:gd name="connsiteY5" fmla="*/ 8929 h 14424"/>
                  <a:gd name="connsiteX6" fmla="*/ 9959 w 21979"/>
                  <a:gd name="connsiteY6" fmla="*/ 8929 h 14424"/>
                  <a:gd name="connsiteX7" fmla="*/ 7555 w 21979"/>
                  <a:gd name="connsiteY7" fmla="*/ 8929 h 14424"/>
                  <a:gd name="connsiteX8" fmla="*/ 7555 w 21979"/>
                  <a:gd name="connsiteY8" fmla="*/ 11333 h 14424"/>
                  <a:gd name="connsiteX9" fmla="*/ 5151 w 21979"/>
                  <a:gd name="connsiteY9" fmla="*/ 11333 h 14424"/>
                  <a:gd name="connsiteX10" fmla="*/ 5151 w 21979"/>
                  <a:gd name="connsiteY10" fmla="*/ 9788 h 14424"/>
                  <a:gd name="connsiteX11" fmla="*/ 3778 w 21979"/>
                  <a:gd name="connsiteY11" fmla="*/ 8929 h 14424"/>
                  <a:gd name="connsiteX12" fmla="*/ 3778 w 21979"/>
                  <a:gd name="connsiteY12" fmla="*/ 8929 h 14424"/>
                  <a:gd name="connsiteX13" fmla="*/ 172 w 21979"/>
                  <a:gd name="connsiteY13" fmla="*/ 4636 h 14424"/>
                  <a:gd name="connsiteX14" fmla="*/ 172 w 21979"/>
                  <a:gd name="connsiteY14" fmla="*/ 4636 h 14424"/>
                  <a:gd name="connsiteX15" fmla="*/ 0 w 21979"/>
                  <a:gd name="connsiteY15" fmla="*/ 3949 h 14424"/>
                  <a:gd name="connsiteX16" fmla="*/ 0 w 21979"/>
                  <a:gd name="connsiteY16" fmla="*/ 3949 h 14424"/>
                  <a:gd name="connsiteX17" fmla="*/ 1030 w 21979"/>
                  <a:gd name="connsiteY17" fmla="*/ 1030 h 14424"/>
                  <a:gd name="connsiteX18" fmla="*/ 1030 w 21979"/>
                  <a:gd name="connsiteY18" fmla="*/ 1030 h 14424"/>
                  <a:gd name="connsiteX19" fmla="*/ 3778 w 21979"/>
                  <a:gd name="connsiteY19" fmla="*/ 0 h 14424"/>
                  <a:gd name="connsiteX20" fmla="*/ 3778 w 21979"/>
                  <a:gd name="connsiteY20" fmla="*/ 0 h 14424"/>
                  <a:gd name="connsiteX21" fmla="*/ 11333 w 21979"/>
                  <a:gd name="connsiteY21" fmla="*/ 1374 h 14424"/>
                  <a:gd name="connsiteX22" fmla="*/ 11333 w 21979"/>
                  <a:gd name="connsiteY22" fmla="*/ 1374 h 14424"/>
                  <a:gd name="connsiteX23" fmla="*/ 18373 w 21979"/>
                  <a:gd name="connsiteY23" fmla="*/ 3434 h 14424"/>
                  <a:gd name="connsiteX24" fmla="*/ 18373 w 21979"/>
                  <a:gd name="connsiteY24" fmla="*/ 3434 h 14424"/>
                  <a:gd name="connsiteX25" fmla="*/ 19919 w 21979"/>
                  <a:gd name="connsiteY25" fmla="*/ 5495 h 14424"/>
                  <a:gd name="connsiteX26" fmla="*/ 19919 w 21979"/>
                  <a:gd name="connsiteY26" fmla="*/ 5495 h 14424"/>
                  <a:gd name="connsiteX27" fmla="*/ 21980 w 21979"/>
                  <a:gd name="connsiteY27" fmla="*/ 8586 h 14424"/>
                  <a:gd name="connsiteX28" fmla="*/ 21980 w 21979"/>
                  <a:gd name="connsiteY28" fmla="*/ 8586 h 14424"/>
                  <a:gd name="connsiteX29" fmla="*/ 16485 w 21979"/>
                  <a:gd name="connsiteY29" fmla="*/ 13394 h 14424"/>
                  <a:gd name="connsiteX30" fmla="*/ 16485 w 21979"/>
                  <a:gd name="connsiteY30" fmla="*/ 13394 h 14424"/>
                  <a:gd name="connsiteX31" fmla="*/ 16141 w 21979"/>
                  <a:gd name="connsiteY31" fmla="*/ 13566 h 14424"/>
                  <a:gd name="connsiteX32" fmla="*/ 16141 w 21979"/>
                  <a:gd name="connsiteY32" fmla="*/ 13566 h 14424"/>
                  <a:gd name="connsiteX33" fmla="*/ 15969 w 21979"/>
                  <a:gd name="connsiteY33" fmla="*/ 13566 h 14424"/>
                  <a:gd name="connsiteX34" fmla="*/ 15969 w 21979"/>
                  <a:gd name="connsiteY34" fmla="*/ 13566 h 14424"/>
                  <a:gd name="connsiteX35" fmla="*/ 14424 w 21979"/>
                  <a:gd name="connsiteY35" fmla="*/ 14424 h 14424"/>
                  <a:gd name="connsiteX36" fmla="*/ 14081 w 21979"/>
                  <a:gd name="connsiteY36" fmla="*/ 13909 h 14424"/>
                  <a:gd name="connsiteX37" fmla="*/ 14081 w 21979"/>
                  <a:gd name="connsiteY37" fmla="*/ 13909 h 14424"/>
                  <a:gd name="connsiteX38" fmla="*/ 17172 w 21979"/>
                  <a:gd name="connsiteY38" fmla="*/ 12535 h 14424"/>
                  <a:gd name="connsiteX39" fmla="*/ 17343 w 21979"/>
                  <a:gd name="connsiteY39" fmla="*/ 11677 h 14424"/>
                  <a:gd name="connsiteX40" fmla="*/ 17343 w 21979"/>
                  <a:gd name="connsiteY40" fmla="*/ 11677 h 14424"/>
                  <a:gd name="connsiteX41" fmla="*/ 17172 w 21979"/>
                  <a:gd name="connsiteY41" fmla="*/ 12535 h 14424"/>
                  <a:gd name="connsiteX42" fmla="*/ 17172 w 21979"/>
                  <a:gd name="connsiteY42" fmla="*/ 12535 h 14424"/>
                  <a:gd name="connsiteX43" fmla="*/ 14596 w 21979"/>
                  <a:gd name="connsiteY43" fmla="*/ 9101 h 14424"/>
                  <a:gd name="connsiteX44" fmla="*/ 16141 w 21979"/>
                  <a:gd name="connsiteY44" fmla="*/ 8242 h 14424"/>
                  <a:gd name="connsiteX45" fmla="*/ 16141 w 21979"/>
                  <a:gd name="connsiteY45" fmla="*/ 8242 h 14424"/>
                  <a:gd name="connsiteX46" fmla="*/ 11333 w 21979"/>
                  <a:gd name="connsiteY46" fmla="*/ 6353 h 14424"/>
                  <a:gd name="connsiteX47" fmla="*/ 11333 w 21979"/>
                  <a:gd name="connsiteY47" fmla="*/ 6353 h 14424"/>
                  <a:gd name="connsiteX48" fmla="*/ 10990 w 21979"/>
                  <a:gd name="connsiteY48" fmla="*/ 6353 h 14424"/>
                  <a:gd name="connsiteX49" fmla="*/ 10990 w 21979"/>
                  <a:gd name="connsiteY49" fmla="*/ 5838 h 14424"/>
                  <a:gd name="connsiteX50" fmla="*/ 10646 w 21979"/>
                  <a:gd name="connsiteY50" fmla="*/ 6353 h 14424"/>
                  <a:gd name="connsiteX51" fmla="*/ 7555 w 21979"/>
                  <a:gd name="connsiteY51" fmla="*/ 5667 h 14424"/>
                  <a:gd name="connsiteX52" fmla="*/ 7555 w 21979"/>
                  <a:gd name="connsiteY52" fmla="*/ 5667 h 14424"/>
                  <a:gd name="connsiteX53" fmla="*/ 8757 w 21979"/>
                  <a:gd name="connsiteY53" fmla="*/ 6869 h 14424"/>
                  <a:gd name="connsiteX54" fmla="*/ 8757 w 21979"/>
                  <a:gd name="connsiteY54" fmla="*/ 6869 h 14424"/>
                  <a:gd name="connsiteX55" fmla="*/ 14596 w 21979"/>
                  <a:gd name="connsiteY55" fmla="*/ 9101 h 14424"/>
                  <a:gd name="connsiteX56" fmla="*/ 14596 w 21979"/>
                  <a:gd name="connsiteY56" fmla="*/ 9101 h 14424"/>
                  <a:gd name="connsiteX57" fmla="*/ 12535 w 21979"/>
                  <a:gd name="connsiteY57" fmla="*/ 5838 h 14424"/>
                  <a:gd name="connsiteX58" fmla="*/ 13737 w 21979"/>
                  <a:gd name="connsiteY58" fmla="*/ 3263 h 14424"/>
                  <a:gd name="connsiteX59" fmla="*/ 13737 w 21979"/>
                  <a:gd name="connsiteY59" fmla="*/ 3263 h 14424"/>
                  <a:gd name="connsiteX60" fmla="*/ 12535 w 21979"/>
                  <a:gd name="connsiteY60" fmla="*/ 3434 h 14424"/>
                  <a:gd name="connsiteX61" fmla="*/ 11848 w 21979"/>
                  <a:gd name="connsiteY61" fmla="*/ 4465 h 14424"/>
                  <a:gd name="connsiteX62" fmla="*/ 12535 w 21979"/>
                  <a:gd name="connsiteY62" fmla="*/ 5838 h 14424"/>
                  <a:gd name="connsiteX63" fmla="*/ 12535 w 21979"/>
                  <a:gd name="connsiteY63" fmla="*/ 5838 h 14424"/>
                  <a:gd name="connsiteX64" fmla="*/ 343 w 21979"/>
                  <a:gd name="connsiteY64" fmla="*/ 5151 h 14424"/>
                  <a:gd name="connsiteX65" fmla="*/ 343 w 21979"/>
                  <a:gd name="connsiteY65" fmla="*/ 5151 h 14424"/>
                  <a:gd name="connsiteX66" fmla="*/ 343 w 21979"/>
                  <a:gd name="connsiteY66" fmla="*/ 5151 h 14424"/>
                  <a:gd name="connsiteX67" fmla="*/ 343 w 21979"/>
                  <a:gd name="connsiteY67" fmla="*/ 5151 h 14424"/>
                  <a:gd name="connsiteX68" fmla="*/ 343 w 21979"/>
                  <a:gd name="connsiteY68" fmla="*/ 5151 h 14424"/>
                  <a:gd name="connsiteX69" fmla="*/ 343 w 21979"/>
                  <a:gd name="connsiteY69" fmla="*/ 5151 h 14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1979" h="14424">
                    <a:moveTo>
                      <a:pt x="14081" y="13909"/>
                    </a:moveTo>
                    <a:cubicBezTo>
                      <a:pt x="12192" y="13737"/>
                      <a:pt x="10475" y="13050"/>
                      <a:pt x="9273" y="12364"/>
                    </a:cubicBezTo>
                    <a:lnTo>
                      <a:pt x="9273" y="12364"/>
                    </a:lnTo>
                    <a:cubicBezTo>
                      <a:pt x="8071" y="11677"/>
                      <a:pt x="7555" y="11162"/>
                      <a:pt x="7555" y="11333"/>
                    </a:cubicBezTo>
                    <a:lnTo>
                      <a:pt x="7555" y="11333"/>
                    </a:lnTo>
                    <a:lnTo>
                      <a:pt x="7555" y="8929"/>
                    </a:lnTo>
                    <a:lnTo>
                      <a:pt x="9959" y="8929"/>
                    </a:lnTo>
                    <a:lnTo>
                      <a:pt x="7555" y="8929"/>
                    </a:lnTo>
                    <a:lnTo>
                      <a:pt x="7555" y="11333"/>
                    </a:lnTo>
                    <a:lnTo>
                      <a:pt x="5151" y="11333"/>
                    </a:lnTo>
                    <a:lnTo>
                      <a:pt x="5151" y="9788"/>
                    </a:lnTo>
                    <a:cubicBezTo>
                      <a:pt x="4808" y="9616"/>
                      <a:pt x="4293" y="9273"/>
                      <a:pt x="3778" y="8929"/>
                    </a:cubicBezTo>
                    <a:lnTo>
                      <a:pt x="3778" y="8929"/>
                    </a:lnTo>
                    <a:cubicBezTo>
                      <a:pt x="2576" y="8071"/>
                      <a:pt x="687" y="7040"/>
                      <a:pt x="172" y="4636"/>
                    </a:cubicBezTo>
                    <a:lnTo>
                      <a:pt x="172" y="4636"/>
                    </a:lnTo>
                    <a:cubicBezTo>
                      <a:pt x="172" y="4465"/>
                      <a:pt x="0" y="4121"/>
                      <a:pt x="0" y="3949"/>
                    </a:cubicBezTo>
                    <a:lnTo>
                      <a:pt x="0" y="3949"/>
                    </a:lnTo>
                    <a:cubicBezTo>
                      <a:pt x="0" y="3091"/>
                      <a:pt x="172" y="1889"/>
                      <a:pt x="1030" y="1030"/>
                    </a:cubicBezTo>
                    <a:lnTo>
                      <a:pt x="1030" y="1030"/>
                    </a:lnTo>
                    <a:cubicBezTo>
                      <a:pt x="2061" y="172"/>
                      <a:pt x="3091" y="0"/>
                      <a:pt x="3778" y="0"/>
                    </a:cubicBezTo>
                    <a:lnTo>
                      <a:pt x="3778" y="0"/>
                    </a:lnTo>
                    <a:cubicBezTo>
                      <a:pt x="5838" y="0"/>
                      <a:pt x="7899" y="859"/>
                      <a:pt x="11333" y="1374"/>
                    </a:cubicBezTo>
                    <a:lnTo>
                      <a:pt x="11333" y="1374"/>
                    </a:lnTo>
                    <a:cubicBezTo>
                      <a:pt x="14768" y="1202"/>
                      <a:pt x="17000" y="2232"/>
                      <a:pt x="18373" y="3434"/>
                    </a:cubicBezTo>
                    <a:lnTo>
                      <a:pt x="18373" y="3434"/>
                    </a:lnTo>
                    <a:cubicBezTo>
                      <a:pt x="19576" y="4465"/>
                      <a:pt x="20091" y="5495"/>
                      <a:pt x="19919" y="5495"/>
                    </a:cubicBezTo>
                    <a:lnTo>
                      <a:pt x="19919" y="5495"/>
                    </a:lnTo>
                    <a:cubicBezTo>
                      <a:pt x="20777" y="5838"/>
                      <a:pt x="21980" y="6697"/>
                      <a:pt x="21980" y="8586"/>
                    </a:cubicBezTo>
                    <a:lnTo>
                      <a:pt x="21980" y="8586"/>
                    </a:lnTo>
                    <a:cubicBezTo>
                      <a:pt x="20777" y="12707"/>
                      <a:pt x="18202" y="12364"/>
                      <a:pt x="16485" y="13394"/>
                    </a:cubicBezTo>
                    <a:lnTo>
                      <a:pt x="16485" y="13394"/>
                    </a:lnTo>
                    <a:cubicBezTo>
                      <a:pt x="16313" y="13394"/>
                      <a:pt x="16313" y="13566"/>
                      <a:pt x="16141" y="13566"/>
                    </a:cubicBezTo>
                    <a:lnTo>
                      <a:pt x="16141" y="13566"/>
                    </a:lnTo>
                    <a:cubicBezTo>
                      <a:pt x="16141" y="13566"/>
                      <a:pt x="16141" y="13566"/>
                      <a:pt x="15969" y="13566"/>
                    </a:cubicBezTo>
                    <a:lnTo>
                      <a:pt x="15969" y="13566"/>
                    </a:lnTo>
                    <a:lnTo>
                      <a:pt x="14424" y="14424"/>
                    </a:lnTo>
                    <a:lnTo>
                      <a:pt x="14081" y="13909"/>
                    </a:lnTo>
                    <a:lnTo>
                      <a:pt x="14081" y="13909"/>
                    </a:lnTo>
                    <a:close/>
                    <a:moveTo>
                      <a:pt x="17172" y="12535"/>
                    </a:moveTo>
                    <a:cubicBezTo>
                      <a:pt x="17343" y="12192"/>
                      <a:pt x="17343" y="12020"/>
                      <a:pt x="17343" y="11677"/>
                    </a:cubicBezTo>
                    <a:lnTo>
                      <a:pt x="17343" y="11677"/>
                    </a:lnTo>
                    <a:cubicBezTo>
                      <a:pt x="17343" y="12020"/>
                      <a:pt x="17343" y="12364"/>
                      <a:pt x="17172" y="12535"/>
                    </a:cubicBezTo>
                    <a:lnTo>
                      <a:pt x="17172" y="12535"/>
                    </a:lnTo>
                    <a:close/>
                    <a:moveTo>
                      <a:pt x="14596" y="9101"/>
                    </a:moveTo>
                    <a:cubicBezTo>
                      <a:pt x="15111" y="8758"/>
                      <a:pt x="15626" y="8586"/>
                      <a:pt x="16141" y="8242"/>
                    </a:cubicBezTo>
                    <a:lnTo>
                      <a:pt x="16141" y="8242"/>
                    </a:lnTo>
                    <a:cubicBezTo>
                      <a:pt x="15111" y="6869"/>
                      <a:pt x="15969" y="6697"/>
                      <a:pt x="11333" y="6353"/>
                    </a:cubicBezTo>
                    <a:lnTo>
                      <a:pt x="11333" y="6353"/>
                    </a:lnTo>
                    <a:lnTo>
                      <a:pt x="10990" y="6353"/>
                    </a:lnTo>
                    <a:lnTo>
                      <a:pt x="10990" y="5838"/>
                    </a:lnTo>
                    <a:lnTo>
                      <a:pt x="10646" y="6353"/>
                    </a:lnTo>
                    <a:cubicBezTo>
                      <a:pt x="9444" y="6182"/>
                      <a:pt x="8414" y="5838"/>
                      <a:pt x="7555" y="5667"/>
                    </a:cubicBezTo>
                    <a:lnTo>
                      <a:pt x="7555" y="5667"/>
                    </a:lnTo>
                    <a:cubicBezTo>
                      <a:pt x="7899" y="6010"/>
                      <a:pt x="8242" y="6353"/>
                      <a:pt x="8757" y="6869"/>
                    </a:cubicBezTo>
                    <a:lnTo>
                      <a:pt x="8757" y="6869"/>
                    </a:lnTo>
                    <a:cubicBezTo>
                      <a:pt x="11161" y="7556"/>
                      <a:pt x="12192" y="8929"/>
                      <a:pt x="14596" y="9101"/>
                    </a:cubicBezTo>
                    <a:lnTo>
                      <a:pt x="14596" y="9101"/>
                    </a:lnTo>
                    <a:close/>
                    <a:moveTo>
                      <a:pt x="12535" y="5838"/>
                    </a:moveTo>
                    <a:cubicBezTo>
                      <a:pt x="13565" y="5323"/>
                      <a:pt x="13909" y="3778"/>
                      <a:pt x="13737" y="3263"/>
                    </a:cubicBezTo>
                    <a:lnTo>
                      <a:pt x="13737" y="3263"/>
                    </a:lnTo>
                    <a:lnTo>
                      <a:pt x="12535" y="3434"/>
                    </a:lnTo>
                    <a:lnTo>
                      <a:pt x="11848" y="4465"/>
                    </a:lnTo>
                    <a:lnTo>
                      <a:pt x="12535" y="5838"/>
                    </a:lnTo>
                    <a:lnTo>
                      <a:pt x="12535" y="5838"/>
                    </a:lnTo>
                    <a:close/>
                    <a:moveTo>
                      <a:pt x="343" y="5151"/>
                    </a:moveTo>
                    <a:lnTo>
                      <a:pt x="343" y="5151"/>
                    </a:lnTo>
                    <a:lnTo>
                      <a:pt x="343" y="5151"/>
                    </a:lnTo>
                    <a:lnTo>
                      <a:pt x="343" y="5151"/>
                    </a:lnTo>
                    <a:lnTo>
                      <a:pt x="343" y="5151"/>
                    </a:lnTo>
                    <a:lnTo>
                      <a:pt x="343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8" name="图形 7">
              <a:extLst>
                <a:ext uri="{FF2B5EF4-FFF2-40B4-BE49-F238E27FC236}">
                  <a16:creationId xmlns:a16="http://schemas.microsoft.com/office/drawing/2014/main" xmlns="" id="{29EA01AD-1AE3-4F72-B19F-7AEB02CB7F94}"/>
                </a:ext>
              </a:extLst>
            </p:cNvPr>
            <p:cNvGrpSpPr/>
            <p:nvPr/>
          </p:nvGrpSpPr>
          <p:grpSpPr>
            <a:xfrm>
              <a:off x="3472713" y="1155702"/>
              <a:ext cx="29363" cy="16313"/>
              <a:chOff x="3472713" y="1155702"/>
              <a:chExt cx="29363" cy="16313"/>
            </a:xfrm>
            <a:solidFill>
              <a:srgbClr val="B4B4B4"/>
            </a:solidFill>
          </p:grpSpPr>
          <p:sp>
            <p:nvSpPr>
              <p:cNvPr id="3467" name="任意多边形: 形状 3466">
                <a:extLst>
                  <a:ext uri="{FF2B5EF4-FFF2-40B4-BE49-F238E27FC236}">
                    <a16:creationId xmlns:a16="http://schemas.microsoft.com/office/drawing/2014/main" xmlns="" id="{DE98CF88-397B-45C5-AF21-215714B0604D}"/>
                  </a:ext>
                </a:extLst>
              </p:cNvPr>
              <p:cNvSpPr/>
              <p:nvPr/>
            </p:nvSpPr>
            <p:spPr>
              <a:xfrm>
                <a:off x="3475396" y="1158278"/>
                <a:ext cx="24448" cy="11345"/>
              </a:xfrm>
              <a:custGeom>
                <a:avLst/>
                <a:gdLst>
                  <a:gd name="connsiteX0" fmla="*/ 1782 w 24448"/>
                  <a:gd name="connsiteY0" fmla="*/ 9960 h 11345"/>
                  <a:gd name="connsiteX1" fmla="*/ 9338 w 24448"/>
                  <a:gd name="connsiteY1" fmla="*/ 8758 h 11345"/>
                  <a:gd name="connsiteX2" fmla="*/ 18095 w 24448"/>
                  <a:gd name="connsiteY2" fmla="*/ 9960 h 11345"/>
                  <a:gd name="connsiteX3" fmla="*/ 24449 w 24448"/>
                  <a:gd name="connsiteY3" fmla="*/ 8758 h 11345"/>
                  <a:gd name="connsiteX4" fmla="*/ 15691 w 24448"/>
                  <a:gd name="connsiteY4" fmla="*/ 3778 h 11345"/>
                  <a:gd name="connsiteX5" fmla="*/ 3156 w 24448"/>
                  <a:gd name="connsiteY5" fmla="*/ 0 h 11345"/>
                  <a:gd name="connsiteX6" fmla="*/ 580 w 24448"/>
                  <a:gd name="connsiteY6" fmla="*/ 6353 h 11345"/>
                  <a:gd name="connsiteX7" fmla="*/ 1782 w 24448"/>
                  <a:gd name="connsiteY7" fmla="*/ 9960 h 11345"/>
                  <a:gd name="connsiteX8" fmla="*/ 1782 w 24448"/>
                  <a:gd name="connsiteY8" fmla="*/ 9960 h 1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8" h="11345">
                    <a:moveTo>
                      <a:pt x="1782" y="9960"/>
                    </a:moveTo>
                    <a:cubicBezTo>
                      <a:pt x="5560" y="12535"/>
                      <a:pt x="8136" y="11162"/>
                      <a:pt x="9338" y="8758"/>
                    </a:cubicBezTo>
                    <a:cubicBezTo>
                      <a:pt x="10540" y="7555"/>
                      <a:pt x="15691" y="8758"/>
                      <a:pt x="18095" y="9960"/>
                    </a:cubicBezTo>
                    <a:cubicBezTo>
                      <a:pt x="20671" y="11162"/>
                      <a:pt x="24449" y="9960"/>
                      <a:pt x="24449" y="8758"/>
                    </a:cubicBezTo>
                    <a:cubicBezTo>
                      <a:pt x="23247" y="7555"/>
                      <a:pt x="21873" y="4980"/>
                      <a:pt x="15691" y="3778"/>
                    </a:cubicBezTo>
                    <a:cubicBezTo>
                      <a:pt x="10711" y="1202"/>
                      <a:pt x="8136" y="0"/>
                      <a:pt x="3156" y="0"/>
                    </a:cubicBezTo>
                    <a:cubicBezTo>
                      <a:pt x="-1824" y="0"/>
                      <a:pt x="580" y="2576"/>
                      <a:pt x="580" y="6353"/>
                    </a:cubicBezTo>
                    <a:cubicBezTo>
                      <a:pt x="580" y="8758"/>
                      <a:pt x="1782" y="9960"/>
                      <a:pt x="1782" y="9960"/>
                    </a:cubicBezTo>
                    <a:lnTo>
                      <a:pt x="1782" y="99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8" name="任意多边形: 形状 3467">
                <a:extLst>
                  <a:ext uri="{FF2B5EF4-FFF2-40B4-BE49-F238E27FC236}">
                    <a16:creationId xmlns:a16="http://schemas.microsoft.com/office/drawing/2014/main" xmlns="" id="{2ACC33EF-8256-4B4C-A0F3-786A8A658F82}"/>
                  </a:ext>
                </a:extLst>
              </p:cNvPr>
              <p:cNvSpPr/>
              <p:nvPr/>
            </p:nvSpPr>
            <p:spPr>
              <a:xfrm>
                <a:off x="3472713" y="1155702"/>
                <a:ext cx="29363" cy="16313"/>
              </a:xfrm>
              <a:custGeom>
                <a:avLst/>
                <a:gdLst>
                  <a:gd name="connsiteX0" fmla="*/ 8242 w 29363"/>
                  <a:gd name="connsiteY0" fmla="*/ 16313 h 16313"/>
                  <a:gd name="connsiteX1" fmla="*/ 3091 w 29363"/>
                  <a:gd name="connsiteY1" fmla="*/ 14596 h 16313"/>
                  <a:gd name="connsiteX2" fmla="*/ 3091 w 29363"/>
                  <a:gd name="connsiteY2" fmla="*/ 14596 h 16313"/>
                  <a:gd name="connsiteX3" fmla="*/ 4465 w 29363"/>
                  <a:gd name="connsiteY3" fmla="*/ 12535 h 16313"/>
                  <a:gd name="connsiteX4" fmla="*/ 2748 w 29363"/>
                  <a:gd name="connsiteY4" fmla="*/ 14252 h 16313"/>
                  <a:gd name="connsiteX5" fmla="*/ 687 w 29363"/>
                  <a:gd name="connsiteY5" fmla="*/ 8758 h 16313"/>
                  <a:gd name="connsiteX6" fmla="*/ 687 w 29363"/>
                  <a:gd name="connsiteY6" fmla="*/ 8758 h 16313"/>
                  <a:gd name="connsiteX7" fmla="*/ 0 w 29363"/>
                  <a:gd name="connsiteY7" fmla="*/ 4121 h 16313"/>
                  <a:gd name="connsiteX8" fmla="*/ 0 w 29363"/>
                  <a:gd name="connsiteY8" fmla="*/ 4121 h 16313"/>
                  <a:gd name="connsiteX9" fmla="*/ 5495 w 29363"/>
                  <a:gd name="connsiteY9" fmla="*/ 0 h 16313"/>
                  <a:gd name="connsiteX10" fmla="*/ 5495 w 29363"/>
                  <a:gd name="connsiteY10" fmla="*/ 0 h 16313"/>
                  <a:gd name="connsiteX11" fmla="*/ 5495 w 29363"/>
                  <a:gd name="connsiteY11" fmla="*/ 0 h 16313"/>
                  <a:gd name="connsiteX12" fmla="*/ 5495 w 29363"/>
                  <a:gd name="connsiteY12" fmla="*/ 0 h 16313"/>
                  <a:gd name="connsiteX13" fmla="*/ 5495 w 29363"/>
                  <a:gd name="connsiteY13" fmla="*/ 0 h 16313"/>
                  <a:gd name="connsiteX14" fmla="*/ 18545 w 29363"/>
                  <a:gd name="connsiteY14" fmla="*/ 3778 h 16313"/>
                  <a:gd name="connsiteX15" fmla="*/ 18545 w 29363"/>
                  <a:gd name="connsiteY15" fmla="*/ 3778 h 16313"/>
                  <a:gd name="connsiteX16" fmla="*/ 28505 w 29363"/>
                  <a:gd name="connsiteY16" fmla="*/ 9444 h 16313"/>
                  <a:gd name="connsiteX17" fmla="*/ 28505 w 29363"/>
                  <a:gd name="connsiteY17" fmla="*/ 9444 h 16313"/>
                  <a:gd name="connsiteX18" fmla="*/ 28677 w 29363"/>
                  <a:gd name="connsiteY18" fmla="*/ 9616 h 16313"/>
                  <a:gd name="connsiteX19" fmla="*/ 28677 w 29363"/>
                  <a:gd name="connsiteY19" fmla="*/ 9616 h 16313"/>
                  <a:gd name="connsiteX20" fmla="*/ 29364 w 29363"/>
                  <a:gd name="connsiteY20" fmla="*/ 11333 h 16313"/>
                  <a:gd name="connsiteX21" fmla="*/ 29364 w 29363"/>
                  <a:gd name="connsiteY21" fmla="*/ 11333 h 16313"/>
                  <a:gd name="connsiteX22" fmla="*/ 23010 w 29363"/>
                  <a:gd name="connsiteY22" fmla="*/ 15626 h 16313"/>
                  <a:gd name="connsiteX23" fmla="*/ 23010 w 29363"/>
                  <a:gd name="connsiteY23" fmla="*/ 15626 h 16313"/>
                  <a:gd name="connsiteX24" fmla="*/ 19576 w 29363"/>
                  <a:gd name="connsiteY24" fmla="*/ 14939 h 16313"/>
                  <a:gd name="connsiteX25" fmla="*/ 19576 w 29363"/>
                  <a:gd name="connsiteY25" fmla="*/ 14939 h 16313"/>
                  <a:gd name="connsiteX26" fmla="*/ 13737 w 29363"/>
                  <a:gd name="connsiteY26" fmla="*/ 13394 h 16313"/>
                  <a:gd name="connsiteX27" fmla="*/ 13737 w 29363"/>
                  <a:gd name="connsiteY27" fmla="*/ 13394 h 16313"/>
                  <a:gd name="connsiteX28" fmla="*/ 13737 w 29363"/>
                  <a:gd name="connsiteY28" fmla="*/ 13050 h 16313"/>
                  <a:gd name="connsiteX29" fmla="*/ 13737 w 29363"/>
                  <a:gd name="connsiteY29" fmla="*/ 13050 h 16313"/>
                  <a:gd name="connsiteX30" fmla="*/ 8242 w 29363"/>
                  <a:gd name="connsiteY30" fmla="*/ 16313 h 16313"/>
                  <a:gd name="connsiteX31" fmla="*/ 8242 w 29363"/>
                  <a:gd name="connsiteY31" fmla="*/ 16313 h 16313"/>
                  <a:gd name="connsiteX32" fmla="*/ 8242 w 29363"/>
                  <a:gd name="connsiteY32" fmla="*/ 16313 h 16313"/>
                  <a:gd name="connsiteX33" fmla="*/ 8242 w 29363"/>
                  <a:gd name="connsiteY33" fmla="*/ 16313 h 16313"/>
                  <a:gd name="connsiteX34" fmla="*/ 25414 w 29363"/>
                  <a:gd name="connsiteY34" fmla="*/ 13050 h 16313"/>
                  <a:gd name="connsiteX35" fmla="*/ 25414 w 29363"/>
                  <a:gd name="connsiteY35" fmla="*/ 13050 h 16313"/>
                  <a:gd name="connsiteX36" fmla="*/ 25414 w 29363"/>
                  <a:gd name="connsiteY36" fmla="*/ 13050 h 16313"/>
                  <a:gd name="connsiteX37" fmla="*/ 25414 w 29363"/>
                  <a:gd name="connsiteY37" fmla="*/ 13050 h 16313"/>
                  <a:gd name="connsiteX38" fmla="*/ 25414 w 29363"/>
                  <a:gd name="connsiteY38" fmla="*/ 13050 h 16313"/>
                  <a:gd name="connsiteX39" fmla="*/ 25414 w 29363"/>
                  <a:gd name="connsiteY39" fmla="*/ 13050 h 16313"/>
                  <a:gd name="connsiteX40" fmla="*/ 8242 w 29363"/>
                  <a:gd name="connsiteY40" fmla="*/ 11505 h 16313"/>
                  <a:gd name="connsiteX41" fmla="*/ 10303 w 29363"/>
                  <a:gd name="connsiteY41" fmla="*/ 9616 h 16313"/>
                  <a:gd name="connsiteX42" fmla="*/ 10303 w 29363"/>
                  <a:gd name="connsiteY42" fmla="*/ 9616 h 16313"/>
                  <a:gd name="connsiteX43" fmla="*/ 13909 w 29363"/>
                  <a:gd name="connsiteY43" fmla="*/ 8242 h 16313"/>
                  <a:gd name="connsiteX44" fmla="*/ 13909 w 29363"/>
                  <a:gd name="connsiteY44" fmla="*/ 8242 h 16313"/>
                  <a:gd name="connsiteX45" fmla="*/ 21808 w 29363"/>
                  <a:gd name="connsiteY45" fmla="*/ 10303 h 16313"/>
                  <a:gd name="connsiteX46" fmla="*/ 21808 w 29363"/>
                  <a:gd name="connsiteY46" fmla="*/ 10303 h 16313"/>
                  <a:gd name="connsiteX47" fmla="*/ 23010 w 29363"/>
                  <a:gd name="connsiteY47" fmla="*/ 10475 h 16313"/>
                  <a:gd name="connsiteX48" fmla="*/ 23010 w 29363"/>
                  <a:gd name="connsiteY48" fmla="*/ 10475 h 16313"/>
                  <a:gd name="connsiteX49" fmla="*/ 17172 w 29363"/>
                  <a:gd name="connsiteY49" fmla="*/ 8242 h 16313"/>
                  <a:gd name="connsiteX50" fmla="*/ 17172 w 29363"/>
                  <a:gd name="connsiteY50" fmla="*/ 8242 h 16313"/>
                  <a:gd name="connsiteX51" fmla="*/ 5667 w 29363"/>
                  <a:gd name="connsiteY51" fmla="*/ 4808 h 16313"/>
                  <a:gd name="connsiteX52" fmla="*/ 5667 w 29363"/>
                  <a:gd name="connsiteY52" fmla="*/ 4808 h 16313"/>
                  <a:gd name="connsiteX53" fmla="*/ 5667 w 29363"/>
                  <a:gd name="connsiteY53" fmla="*/ 4808 h 16313"/>
                  <a:gd name="connsiteX54" fmla="*/ 4980 w 29363"/>
                  <a:gd name="connsiteY54" fmla="*/ 4808 h 16313"/>
                  <a:gd name="connsiteX55" fmla="*/ 4980 w 29363"/>
                  <a:gd name="connsiteY55" fmla="*/ 4808 h 16313"/>
                  <a:gd name="connsiteX56" fmla="*/ 5495 w 29363"/>
                  <a:gd name="connsiteY56" fmla="*/ 8758 h 16313"/>
                  <a:gd name="connsiteX57" fmla="*/ 5495 w 29363"/>
                  <a:gd name="connsiteY57" fmla="*/ 8758 h 16313"/>
                  <a:gd name="connsiteX58" fmla="*/ 6010 w 29363"/>
                  <a:gd name="connsiteY58" fmla="*/ 10646 h 16313"/>
                  <a:gd name="connsiteX59" fmla="*/ 6010 w 29363"/>
                  <a:gd name="connsiteY59" fmla="*/ 10646 h 16313"/>
                  <a:gd name="connsiteX60" fmla="*/ 8242 w 29363"/>
                  <a:gd name="connsiteY60" fmla="*/ 11505 h 16313"/>
                  <a:gd name="connsiteX61" fmla="*/ 8242 w 29363"/>
                  <a:gd name="connsiteY61" fmla="*/ 11505 h 16313"/>
                  <a:gd name="connsiteX62" fmla="*/ 8242 w 29363"/>
                  <a:gd name="connsiteY62" fmla="*/ 2747 h 16313"/>
                  <a:gd name="connsiteX63" fmla="*/ 8242 w 29363"/>
                  <a:gd name="connsiteY63" fmla="*/ 2576 h 16313"/>
                  <a:gd name="connsiteX64" fmla="*/ 8242 w 29363"/>
                  <a:gd name="connsiteY64" fmla="*/ 2576 h 16313"/>
                  <a:gd name="connsiteX65" fmla="*/ 8242 w 29363"/>
                  <a:gd name="connsiteY65" fmla="*/ 2747 h 16313"/>
                  <a:gd name="connsiteX66" fmla="*/ 8242 w 29363"/>
                  <a:gd name="connsiteY66" fmla="*/ 2747 h 16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9363" h="16313">
                    <a:moveTo>
                      <a:pt x="8242" y="16313"/>
                    </a:moveTo>
                    <a:cubicBezTo>
                      <a:pt x="6525" y="16313"/>
                      <a:pt x="4808" y="15626"/>
                      <a:pt x="3091" y="14596"/>
                    </a:cubicBezTo>
                    <a:lnTo>
                      <a:pt x="3091" y="14596"/>
                    </a:lnTo>
                    <a:lnTo>
                      <a:pt x="4465" y="12535"/>
                    </a:lnTo>
                    <a:lnTo>
                      <a:pt x="2748" y="14252"/>
                    </a:lnTo>
                    <a:cubicBezTo>
                      <a:pt x="2404" y="14081"/>
                      <a:pt x="687" y="12192"/>
                      <a:pt x="687" y="8758"/>
                    </a:cubicBezTo>
                    <a:lnTo>
                      <a:pt x="687" y="8758"/>
                    </a:lnTo>
                    <a:cubicBezTo>
                      <a:pt x="687" y="7212"/>
                      <a:pt x="172" y="6010"/>
                      <a:pt x="0" y="4121"/>
                    </a:cubicBezTo>
                    <a:lnTo>
                      <a:pt x="0" y="4121"/>
                    </a:lnTo>
                    <a:cubicBezTo>
                      <a:pt x="0" y="1545"/>
                      <a:pt x="3091" y="0"/>
                      <a:pt x="5495" y="0"/>
                    </a:cubicBezTo>
                    <a:lnTo>
                      <a:pt x="5495" y="0"/>
                    </a:lnTo>
                    <a:lnTo>
                      <a:pt x="5495" y="0"/>
                    </a:lnTo>
                    <a:cubicBezTo>
                      <a:pt x="5495" y="0"/>
                      <a:pt x="5495" y="0"/>
                      <a:pt x="5495" y="0"/>
                    </a:cubicBezTo>
                    <a:lnTo>
                      <a:pt x="5495" y="0"/>
                    </a:lnTo>
                    <a:cubicBezTo>
                      <a:pt x="10990" y="0"/>
                      <a:pt x="14252" y="1545"/>
                      <a:pt x="18545" y="3778"/>
                    </a:cubicBezTo>
                    <a:lnTo>
                      <a:pt x="18545" y="3778"/>
                    </a:lnTo>
                    <a:cubicBezTo>
                      <a:pt x="24899" y="4980"/>
                      <a:pt x="27475" y="8242"/>
                      <a:pt x="28505" y="9444"/>
                    </a:cubicBezTo>
                    <a:lnTo>
                      <a:pt x="28505" y="9444"/>
                    </a:lnTo>
                    <a:cubicBezTo>
                      <a:pt x="28505" y="9444"/>
                      <a:pt x="28677" y="9444"/>
                      <a:pt x="28677" y="9616"/>
                    </a:cubicBezTo>
                    <a:lnTo>
                      <a:pt x="28677" y="9616"/>
                    </a:lnTo>
                    <a:cubicBezTo>
                      <a:pt x="29192" y="10131"/>
                      <a:pt x="29364" y="10646"/>
                      <a:pt x="29364" y="11333"/>
                    </a:cubicBezTo>
                    <a:lnTo>
                      <a:pt x="29364" y="11333"/>
                    </a:lnTo>
                    <a:cubicBezTo>
                      <a:pt x="28333" y="15454"/>
                      <a:pt x="25586" y="15283"/>
                      <a:pt x="23010" y="15626"/>
                    </a:cubicBezTo>
                    <a:lnTo>
                      <a:pt x="23010" y="15626"/>
                    </a:lnTo>
                    <a:cubicBezTo>
                      <a:pt x="21808" y="15626"/>
                      <a:pt x="20778" y="15454"/>
                      <a:pt x="19576" y="14939"/>
                    </a:cubicBezTo>
                    <a:lnTo>
                      <a:pt x="19576" y="14939"/>
                    </a:lnTo>
                    <a:cubicBezTo>
                      <a:pt x="18202" y="14252"/>
                      <a:pt x="15111" y="13394"/>
                      <a:pt x="13737" y="13394"/>
                    </a:cubicBezTo>
                    <a:lnTo>
                      <a:pt x="13737" y="13394"/>
                    </a:lnTo>
                    <a:cubicBezTo>
                      <a:pt x="13737" y="13394"/>
                      <a:pt x="13737" y="13222"/>
                      <a:pt x="13737" y="13050"/>
                    </a:cubicBezTo>
                    <a:lnTo>
                      <a:pt x="13737" y="13050"/>
                    </a:lnTo>
                    <a:cubicBezTo>
                      <a:pt x="13051" y="14596"/>
                      <a:pt x="10990" y="16313"/>
                      <a:pt x="8242" y="16313"/>
                    </a:cubicBezTo>
                    <a:lnTo>
                      <a:pt x="8242" y="16313"/>
                    </a:lnTo>
                    <a:cubicBezTo>
                      <a:pt x="8242" y="16313"/>
                      <a:pt x="8242" y="16313"/>
                      <a:pt x="8242" y="16313"/>
                    </a:cubicBezTo>
                    <a:lnTo>
                      <a:pt x="8242" y="16313"/>
                    </a:lnTo>
                    <a:close/>
                    <a:moveTo>
                      <a:pt x="25414" y="13050"/>
                    </a:moveTo>
                    <a:lnTo>
                      <a:pt x="25414" y="13050"/>
                    </a:lnTo>
                    <a:lnTo>
                      <a:pt x="25414" y="13050"/>
                    </a:lnTo>
                    <a:lnTo>
                      <a:pt x="25414" y="13050"/>
                    </a:lnTo>
                    <a:lnTo>
                      <a:pt x="25414" y="13050"/>
                    </a:lnTo>
                    <a:lnTo>
                      <a:pt x="25414" y="13050"/>
                    </a:lnTo>
                    <a:close/>
                    <a:moveTo>
                      <a:pt x="8242" y="11505"/>
                    </a:moveTo>
                    <a:cubicBezTo>
                      <a:pt x="8929" y="11505"/>
                      <a:pt x="9273" y="11333"/>
                      <a:pt x="10303" y="9616"/>
                    </a:cubicBezTo>
                    <a:lnTo>
                      <a:pt x="10303" y="9616"/>
                    </a:lnTo>
                    <a:cubicBezTo>
                      <a:pt x="11505" y="8414"/>
                      <a:pt x="12879" y="8414"/>
                      <a:pt x="13909" y="8242"/>
                    </a:cubicBezTo>
                    <a:lnTo>
                      <a:pt x="13909" y="8242"/>
                    </a:lnTo>
                    <a:cubicBezTo>
                      <a:pt x="16656" y="8242"/>
                      <a:pt x="19747" y="9273"/>
                      <a:pt x="21808" y="10303"/>
                    </a:cubicBezTo>
                    <a:lnTo>
                      <a:pt x="21808" y="10303"/>
                    </a:lnTo>
                    <a:cubicBezTo>
                      <a:pt x="21980" y="10475"/>
                      <a:pt x="22495" y="10475"/>
                      <a:pt x="23010" y="10475"/>
                    </a:cubicBezTo>
                    <a:lnTo>
                      <a:pt x="23010" y="10475"/>
                    </a:lnTo>
                    <a:cubicBezTo>
                      <a:pt x="21980" y="9788"/>
                      <a:pt x="20434" y="8929"/>
                      <a:pt x="17172" y="8242"/>
                    </a:cubicBezTo>
                    <a:lnTo>
                      <a:pt x="17172" y="8242"/>
                    </a:lnTo>
                    <a:cubicBezTo>
                      <a:pt x="12020" y="5667"/>
                      <a:pt x="10303" y="4808"/>
                      <a:pt x="5667" y="4808"/>
                    </a:cubicBezTo>
                    <a:lnTo>
                      <a:pt x="5667" y="4808"/>
                    </a:lnTo>
                    <a:lnTo>
                      <a:pt x="5667" y="4808"/>
                    </a:lnTo>
                    <a:cubicBezTo>
                      <a:pt x="5323" y="4808"/>
                      <a:pt x="5152" y="4808"/>
                      <a:pt x="4980" y="4808"/>
                    </a:cubicBezTo>
                    <a:lnTo>
                      <a:pt x="4980" y="4808"/>
                    </a:lnTo>
                    <a:cubicBezTo>
                      <a:pt x="5152" y="5667"/>
                      <a:pt x="5495" y="7040"/>
                      <a:pt x="5495" y="8758"/>
                    </a:cubicBezTo>
                    <a:lnTo>
                      <a:pt x="5495" y="8758"/>
                    </a:lnTo>
                    <a:cubicBezTo>
                      <a:pt x="5495" y="9960"/>
                      <a:pt x="5838" y="10475"/>
                      <a:pt x="6010" y="10646"/>
                    </a:cubicBezTo>
                    <a:lnTo>
                      <a:pt x="6010" y="10646"/>
                    </a:lnTo>
                    <a:cubicBezTo>
                      <a:pt x="7212" y="11333"/>
                      <a:pt x="7899" y="11505"/>
                      <a:pt x="8242" y="11505"/>
                    </a:cubicBezTo>
                    <a:lnTo>
                      <a:pt x="8242" y="11505"/>
                    </a:lnTo>
                    <a:close/>
                    <a:moveTo>
                      <a:pt x="8242" y="2747"/>
                    </a:moveTo>
                    <a:cubicBezTo>
                      <a:pt x="8242" y="2747"/>
                      <a:pt x="8242" y="2576"/>
                      <a:pt x="8242" y="2576"/>
                    </a:cubicBezTo>
                    <a:lnTo>
                      <a:pt x="8242" y="2576"/>
                    </a:lnTo>
                    <a:lnTo>
                      <a:pt x="8242" y="2747"/>
                    </a:lnTo>
                    <a:lnTo>
                      <a:pt x="8242" y="27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9" name="图形 7">
              <a:extLst>
                <a:ext uri="{FF2B5EF4-FFF2-40B4-BE49-F238E27FC236}">
                  <a16:creationId xmlns:a16="http://schemas.microsoft.com/office/drawing/2014/main" xmlns="" id="{68207475-4A5F-4D0E-A541-8F26CCAB242F}"/>
                </a:ext>
              </a:extLst>
            </p:cNvPr>
            <p:cNvGrpSpPr/>
            <p:nvPr/>
          </p:nvGrpSpPr>
          <p:grpSpPr>
            <a:xfrm>
              <a:off x="3450550" y="1132177"/>
              <a:ext cx="42425" cy="21979"/>
              <a:chOff x="3450550" y="1132177"/>
              <a:chExt cx="42425" cy="21979"/>
            </a:xfrm>
            <a:solidFill>
              <a:srgbClr val="B4B4B4"/>
            </a:solidFill>
          </p:grpSpPr>
          <p:sp>
            <p:nvSpPr>
              <p:cNvPr id="3465" name="任意多边形: 形状 3464">
                <a:extLst>
                  <a:ext uri="{FF2B5EF4-FFF2-40B4-BE49-F238E27FC236}">
                    <a16:creationId xmlns:a16="http://schemas.microsoft.com/office/drawing/2014/main" xmlns="" id="{758B0E3A-E953-4CA4-BEF1-2AD7613492D9}"/>
                  </a:ext>
                </a:extLst>
              </p:cNvPr>
              <p:cNvSpPr/>
              <p:nvPr/>
            </p:nvSpPr>
            <p:spPr>
              <a:xfrm>
                <a:off x="3452956" y="1134538"/>
                <a:ext cx="37247" cy="17214"/>
              </a:xfrm>
              <a:custGeom>
                <a:avLst/>
                <a:gdLst>
                  <a:gd name="connsiteX0" fmla="*/ 28000 w 37247"/>
                  <a:gd name="connsiteY0" fmla="*/ 17215 h 17214"/>
                  <a:gd name="connsiteX1" fmla="*/ 14091 w 37247"/>
                  <a:gd name="connsiteY1" fmla="*/ 10861 h 17214"/>
                  <a:gd name="connsiteX2" fmla="*/ 2758 w 37247"/>
                  <a:gd name="connsiteY2" fmla="*/ 7083 h 17214"/>
                  <a:gd name="connsiteX3" fmla="*/ 182 w 37247"/>
                  <a:gd name="connsiteY3" fmla="*/ 1932 h 17214"/>
                  <a:gd name="connsiteX4" fmla="*/ 5162 w 37247"/>
                  <a:gd name="connsiteY4" fmla="*/ 1932 h 17214"/>
                  <a:gd name="connsiteX5" fmla="*/ 17697 w 37247"/>
                  <a:gd name="connsiteY5" fmla="*/ 5710 h 17214"/>
                  <a:gd name="connsiteX6" fmla="*/ 32808 w 37247"/>
                  <a:gd name="connsiteY6" fmla="*/ 12063 h 17214"/>
                  <a:gd name="connsiteX7" fmla="*/ 36585 w 37247"/>
                  <a:gd name="connsiteY7" fmla="*/ 15841 h 17214"/>
                  <a:gd name="connsiteX8" fmla="*/ 28000 w 37247"/>
                  <a:gd name="connsiteY8" fmla="*/ 17215 h 17214"/>
                  <a:gd name="connsiteX9" fmla="*/ 28000 w 37247"/>
                  <a:gd name="connsiteY9" fmla="*/ 17215 h 1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47" h="17214">
                    <a:moveTo>
                      <a:pt x="28000" y="17215"/>
                    </a:moveTo>
                    <a:cubicBezTo>
                      <a:pt x="23020" y="14639"/>
                      <a:pt x="20444" y="12235"/>
                      <a:pt x="14091" y="10861"/>
                    </a:cubicBezTo>
                    <a:cubicBezTo>
                      <a:pt x="7737" y="8285"/>
                      <a:pt x="6535" y="7083"/>
                      <a:pt x="2758" y="7083"/>
                    </a:cubicBezTo>
                    <a:cubicBezTo>
                      <a:pt x="-1020" y="5881"/>
                      <a:pt x="182" y="3306"/>
                      <a:pt x="182" y="1932"/>
                    </a:cubicBezTo>
                    <a:cubicBezTo>
                      <a:pt x="1384" y="-644"/>
                      <a:pt x="3960" y="-644"/>
                      <a:pt x="5162" y="1932"/>
                    </a:cubicBezTo>
                    <a:cubicBezTo>
                      <a:pt x="7737" y="3134"/>
                      <a:pt x="10141" y="3134"/>
                      <a:pt x="17697" y="5710"/>
                    </a:cubicBezTo>
                    <a:cubicBezTo>
                      <a:pt x="25252" y="9487"/>
                      <a:pt x="27828" y="10861"/>
                      <a:pt x="32808" y="12063"/>
                    </a:cubicBezTo>
                    <a:cubicBezTo>
                      <a:pt x="37788" y="13265"/>
                      <a:pt x="37788" y="13265"/>
                      <a:pt x="36585" y="15841"/>
                    </a:cubicBezTo>
                    <a:cubicBezTo>
                      <a:pt x="34353" y="17215"/>
                      <a:pt x="28000" y="17215"/>
                      <a:pt x="28000" y="17215"/>
                    </a:cubicBezTo>
                    <a:lnTo>
                      <a:pt x="28000" y="172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6" name="任意多边形: 形状 3465">
                <a:extLst>
                  <a:ext uri="{FF2B5EF4-FFF2-40B4-BE49-F238E27FC236}">
                    <a16:creationId xmlns:a16="http://schemas.microsoft.com/office/drawing/2014/main" xmlns="" id="{20398A47-7327-4D47-B8AB-012AE093BAA9}"/>
                  </a:ext>
                </a:extLst>
              </p:cNvPr>
              <p:cNvSpPr/>
              <p:nvPr/>
            </p:nvSpPr>
            <p:spPr>
              <a:xfrm>
                <a:off x="3450550" y="1132177"/>
                <a:ext cx="42425" cy="21979"/>
              </a:xfrm>
              <a:custGeom>
                <a:avLst/>
                <a:gdLst>
                  <a:gd name="connsiteX0" fmla="*/ 29890 w 42425"/>
                  <a:gd name="connsiteY0" fmla="*/ 21980 h 21979"/>
                  <a:gd name="connsiteX1" fmla="*/ 29375 w 42425"/>
                  <a:gd name="connsiteY1" fmla="*/ 21636 h 21979"/>
                  <a:gd name="connsiteX2" fmla="*/ 15638 w 42425"/>
                  <a:gd name="connsiteY2" fmla="*/ 15454 h 21979"/>
                  <a:gd name="connsiteX3" fmla="*/ 15638 w 42425"/>
                  <a:gd name="connsiteY3" fmla="*/ 15454 h 21979"/>
                  <a:gd name="connsiteX4" fmla="*/ 5507 w 42425"/>
                  <a:gd name="connsiteY4" fmla="*/ 11848 h 21979"/>
                  <a:gd name="connsiteX5" fmla="*/ 5507 w 42425"/>
                  <a:gd name="connsiteY5" fmla="*/ 11848 h 21979"/>
                  <a:gd name="connsiteX6" fmla="*/ 5335 w 42425"/>
                  <a:gd name="connsiteY6" fmla="*/ 11848 h 21979"/>
                  <a:gd name="connsiteX7" fmla="*/ 5335 w 42425"/>
                  <a:gd name="connsiteY7" fmla="*/ 11848 h 21979"/>
                  <a:gd name="connsiteX8" fmla="*/ 5335 w 42425"/>
                  <a:gd name="connsiteY8" fmla="*/ 10818 h 21979"/>
                  <a:gd name="connsiteX9" fmla="*/ 4476 w 42425"/>
                  <a:gd name="connsiteY9" fmla="*/ 11677 h 21979"/>
                  <a:gd name="connsiteX10" fmla="*/ 12 w 42425"/>
                  <a:gd name="connsiteY10" fmla="*/ 6182 h 21979"/>
                  <a:gd name="connsiteX11" fmla="*/ 12 w 42425"/>
                  <a:gd name="connsiteY11" fmla="*/ 6182 h 21979"/>
                  <a:gd name="connsiteX12" fmla="*/ 183 w 42425"/>
                  <a:gd name="connsiteY12" fmla="*/ 4293 h 21979"/>
                  <a:gd name="connsiteX13" fmla="*/ 183 w 42425"/>
                  <a:gd name="connsiteY13" fmla="*/ 4293 h 21979"/>
                  <a:gd name="connsiteX14" fmla="*/ 183 w 42425"/>
                  <a:gd name="connsiteY14" fmla="*/ 3778 h 21979"/>
                  <a:gd name="connsiteX15" fmla="*/ 527 w 42425"/>
                  <a:gd name="connsiteY15" fmla="*/ 3263 h 21979"/>
                  <a:gd name="connsiteX16" fmla="*/ 5163 w 42425"/>
                  <a:gd name="connsiteY16" fmla="*/ 0 h 21979"/>
                  <a:gd name="connsiteX17" fmla="*/ 5163 w 42425"/>
                  <a:gd name="connsiteY17" fmla="*/ 0 h 21979"/>
                  <a:gd name="connsiteX18" fmla="*/ 9456 w 42425"/>
                  <a:gd name="connsiteY18" fmla="*/ 2404 h 21979"/>
                  <a:gd name="connsiteX19" fmla="*/ 9456 w 42425"/>
                  <a:gd name="connsiteY19" fmla="*/ 2404 h 21979"/>
                  <a:gd name="connsiteX20" fmla="*/ 21476 w 42425"/>
                  <a:gd name="connsiteY20" fmla="*/ 5838 h 21979"/>
                  <a:gd name="connsiteX21" fmla="*/ 21476 w 42425"/>
                  <a:gd name="connsiteY21" fmla="*/ 5838 h 21979"/>
                  <a:gd name="connsiteX22" fmla="*/ 36072 w 42425"/>
                  <a:gd name="connsiteY22" fmla="*/ 12020 h 21979"/>
                  <a:gd name="connsiteX23" fmla="*/ 36072 w 42425"/>
                  <a:gd name="connsiteY23" fmla="*/ 12020 h 21979"/>
                  <a:gd name="connsiteX24" fmla="*/ 42426 w 42425"/>
                  <a:gd name="connsiteY24" fmla="*/ 16313 h 21979"/>
                  <a:gd name="connsiteX25" fmla="*/ 42426 w 42425"/>
                  <a:gd name="connsiteY25" fmla="*/ 16313 h 21979"/>
                  <a:gd name="connsiteX26" fmla="*/ 41567 w 42425"/>
                  <a:gd name="connsiteY26" fmla="*/ 19060 h 21979"/>
                  <a:gd name="connsiteX27" fmla="*/ 41567 w 42425"/>
                  <a:gd name="connsiteY27" fmla="*/ 19060 h 21979"/>
                  <a:gd name="connsiteX28" fmla="*/ 41224 w 42425"/>
                  <a:gd name="connsiteY28" fmla="*/ 19747 h 21979"/>
                  <a:gd name="connsiteX29" fmla="*/ 40365 w 42425"/>
                  <a:gd name="connsiteY29" fmla="*/ 20091 h 21979"/>
                  <a:gd name="connsiteX30" fmla="*/ 30405 w 42425"/>
                  <a:gd name="connsiteY30" fmla="*/ 21636 h 21979"/>
                  <a:gd name="connsiteX31" fmla="*/ 30405 w 42425"/>
                  <a:gd name="connsiteY31" fmla="*/ 21636 h 21979"/>
                  <a:gd name="connsiteX32" fmla="*/ 30405 w 42425"/>
                  <a:gd name="connsiteY32" fmla="*/ 19232 h 21979"/>
                  <a:gd name="connsiteX33" fmla="*/ 31436 w 42425"/>
                  <a:gd name="connsiteY33" fmla="*/ 17343 h 21979"/>
                  <a:gd name="connsiteX34" fmla="*/ 30405 w 42425"/>
                  <a:gd name="connsiteY34" fmla="*/ 19576 h 21979"/>
                  <a:gd name="connsiteX35" fmla="*/ 30405 w 42425"/>
                  <a:gd name="connsiteY35" fmla="*/ 21980 h 21979"/>
                  <a:gd name="connsiteX36" fmla="*/ 29890 w 42425"/>
                  <a:gd name="connsiteY36" fmla="*/ 21980 h 21979"/>
                  <a:gd name="connsiteX37" fmla="*/ 29890 w 42425"/>
                  <a:gd name="connsiteY37" fmla="*/ 21980 h 21979"/>
                  <a:gd name="connsiteX38" fmla="*/ 17012 w 42425"/>
                  <a:gd name="connsiteY38" fmla="*/ 10990 h 21979"/>
                  <a:gd name="connsiteX39" fmla="*/ 30921 w 42425"/>
                  <a:gd name="connsiteY39" fmla="*/ 17172 h 21979"/>
                  <a:gd name="connsiteX40" fmla="*/ 30921 w 42425"/>
                  <a:gd name="connsiteY40" fmla="*/ 17172 h 21979"/>
                  <a:gd name="connsiteX41" fmla="*/ 34698 w 42425"/>
                  <a:gd name="connsiteY41" fmla="*/ 16828 h 21979"/>
                  <a:gd name="connsiteX42" fmla="*/ 34698 w 42425"/>
                  <a:gd name="connsiteY42" fmla="*/ 16828 h 21979"/>
                  <a:gd name="connsiteX43" fmla="*/ 19416 w 42425"/>
                  <a:gd name="connsiteY43" fmla="*/ 10475 h 21979"/>
                  <a:gd name="connsiteX44" fmla="*/ 19416 w 42425"/>
                  <a:gd name="connsiteY44" fmla="*/ 10475 h 21979"/>
                  <a:gd name="connsiteX45" fmla="*/ 6537 w 42425"/>
                  <a:gd name="connsiteY45" fmla="*/ 6525 h 21979"/>
                  <a:gd name="connsiteX46" fmla="*/ 6537 w 42425"/>
                  <a:gd name="connsiteY46" fmla="*/ 6525 h 21979"/>
                  <a:gd name="connsiteX47" fmla="*/ 5850 w 42425"/>
                  <a:gd name="connsiteY47" fmla="*/ 6182 h 21979"/>
                  <a:gd name="connsiteX48" fmla="*/ 5507 w 42425"/>
                  <a:gd name="connsiteY48" fmla="*/ 5495 h 21979"/>
                  <a:gd name="connsiteX49" fmla="*/ 5163 w 42425"/>
                  <a:gd name="connsiteY49" fmla="*/ 4980 h 21979"/>
                  <a:gd name="connsiteX50" fmla="*/ 5163 w 42425"/>
                  <a:gd name="connsiteY50" fmla="*/ 4980 h 21979"/>
                  <a:gd name="connsiteX51" fmla="*/ 4991 w 42425"/>
                  <a:gd name="connsiteY51" fmla="*/ 5151 h 21979"/>
                  <a:gd name="connsiteX52" fmla="*/ 4991 w 42425"/>
                  <a:gd name="connsiteY52" fmla="*/ 5151 h 21979"/>
                  <a:gd name="connsiteX53" fmla="*/ 4820 w 42425"/>
                  <a:gd name="connsiteY53" fmla="*/ 6353 h 21979"/>
                  <a:gd name="connsiteX54" fmla="*/ 4820 w 42425"/>
                  <a:gd name="connsiteY54" fmla="*/ 6353 h 21979"/>
                  <a:gd name="connsiteX55" fmla="*/ 5678 w 42425"/>
                  <a:gd name="connsiteY55" fmla="*/ 7040 h 21979"/>
                  <a:gd name="connsiteX56" fmla="*/ 5678 w 42425"/>
                  <a:gd name="connsiteY56" fmla="*/ 7040 h 21979"/>
                  <a:gd name="connsiteX57" fmla="*/ 17012 w 42425"/>
                  <a:gd name="connsiteY57" fmla="*/ 10990 h 21979"/>
                  <a:gd name="connsiteX58" fmla="*/ 17012 w 42425"/>
                  <a:gd name="connsiteY58" fmla="*/ 10990 h 21979"/>
                  <a:gd name="connsiteX59" fmla="*/ 5678 w 42425"/>
                  <a:gd name="connsiteY59" fmla="*/ 11848 h 21979"/>
                  <a:gd name="connsiteX60" fmla="*/ 7567 w 42425"/>
                  <a:gd name="connsiteY60" fmla="*/ 10131 h 21979"/>
                  <a:gd name="connsiteX61" fmla="*/ 7567 w 42425"/>
                  <a:gd name="connsiteY61" fmla="*/ 10131 h 21979"/>
                  <a:gd name="connsiteX62" fmla="*/ 6194 w 42425"/>
                  <a:gd name="connsiteY62" fmla="*/ 9788 h 21979"/>
                  <a:gd name="connsiteX63" fmla="*/ 5335 w 42425"/>
                  <a:gd name="connsiteY63" fmla="*/ 10646 h 21979"/>
                  <a:gd name="connsiteX64" fmla="*/ 5678 w 42425"/>
                  <a:gd name="connsiteY64" fmla="*/ 11848 h 21979"/>
                  <a:gd name="connsiteX65" fmla="*/ 5678 w 42425"/>
                  <a:gd name="connsiteY65" fmla="*/ 11848 h 2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2425" h="21979">
                    <a:moveTo>
                      <a:pt x="29890" y="21980"/>
                    </a:moveTo>
                    <a:lnTo>
                      <a:pt x="29375" y="21636"/>
                    </a:lnTo>
                    <a:cubicBezTo>
                      <a:pt x="23880" y="18889"/>
                      <a:pt x="21820" y="16656"/>
                      <a:pt x="15638" y="15454"/>
                    </a:cubicBezTo>
                    <a:lnTo>
                      <a:pt x="15638" y="15454"/>
                    </a:lnTo>
                    <a:cubicBezTo>
                      <a:pt x="9113" y="12879"/>
                      <a:pt x="8254" y="11848"/>
                      <a:pt x="5507" y="11848"/>
                    </a:cubicBezTo>
                    <a:lnTo>
                      <a:pt x="5507" y="11848"/>
                    </a:lnTo>
                    <a:cubicBezTo>
                      <a:pt x="5335" y="11848"/>
                      <a:pt x="5335" y="11848"/>
                      <a:pt x="5335" y="11848"/>
                    </a:cubicBezTo>
                    <a:lnTo>
                      <a:pt x="5335" y="11848"/>
                    </a:lnTo>
                    <a:lnTo>
                      <a:pt x="5335" y="10818"/>
                    </a:lnTo>
                    <a:lnTo>
                      <a:pt x="4476" y="11677"/>
                    </a:lnTo>
                    <a:cubicBezTo>
                      <a:pt x="1557" y="10990"/>
                      <a:pt x="-160" y="8071"/>
                      <a:pt x="12" y="6182"/>
                    </a:cubicBezTo>
                    <a:lnTo>
                      <a:pt x="12" y="6182"/>
                    </a:lnTo>
                    <a:cubicBezTo>
                      <a:pt x="12" y="4980"/>
                      <a:pt x="355" y="4293"/>
                      <a:pt x="183" y="4293"/>
                    </a:cubicBezTo>
                    <a:lnTo>
                      <a:pt x="183" y="4293"/>
                    </a:lnTo>
                    <a:lnTo>
                      <a:pt x="183" y="3778"/>
                    </a:lnTo>
                    <a:lnTo>
                      <a:pt x="527" y="3263"/>
                    </a:lnTo>
                    <a:cubicBezTo>
                      <a:pt x="1386" y="1374"/>
                      <a:pt x="3103" y="0"/>
                      <a:pt x="5163" y="0"/>
                    </a:cubicBezTo>
                    <a:lnTo>
                      <a:pt x="5163" y="0"/>
                    </a:lnTo>
                    <a:cubicBezTo>
                      <a:pt x="6880" y="0"/>
                      <a:pt x="8426" y="1030"/>
                      <a:pt x="9456" y="2404"/>
                    </a:cubicBezTo>
                    <a:lnTo>
                      <a:pt x="9456" y="2404"/>
                    </a:lnTo>
                    <a:cubicBezTo>
                      <a:pt x="11345" y="3091"/>
                      <a:pt x="14264" y="3434"/>
                      <a:pt x="21476" y="5838"/>
                    </a:cubicBezTo>
                    <a:lnTo>
                      <a:pt x="21476" y="5838"/>
                    </a:lnTo>
                    <a:cubicBezTo>
                      <a:pt x="29203" y="9616"/>
                      <a:pt x="31264" y="10818"/>
                      <a:pt x="36072" y="12020"/>
                    </a:cubicBezTo>
                    <a:lnTo>
                      <a:pt x="36072" y="12020"/>
                    </a:lnTo>
                    <a:cubicBezTo>
                      <a:pt x="38991" y="13050"/>
                      <a:pt x="41395" y="12364"/>
                      <a:pt x="42426" y="16313"/>
                    </a:cubicBezTo>
                    <a:lnTo>
                      <a:pt x="42426" y="16313"/>
                    </a:lnTo>
                    <a:cubicBezTo>
                      <a:pt x="42254" y="17858"/>
                      <a:pt x="41911" y="18374"/>
                      <a:pt x="41567" y="19060"/>
                    </a:cubicBezTo>
                    <a:lnTo>
                      <a:pt x="41567" y="19060"/>
                    </a:lnTo>
                    <a:lnTo>
                      <a:pt x="41224" y="19747"/>
                    </a:lnTo>
                    <a:lnTo>
                      <a:pt x="40365" y="20091"/>
                    </a:lnTo>
                    <a:cubicBezTo>
                      <a:pt x="36759" y="21808"/>
                      <a:pt x="30749" y="21636"/>
                      <a:pt x="30405" y="21636"/>
                    </a:cubicBezTo>
                    <a:lnTo>
                      <a:pt x="30405" y="21636"/>
                    </a:lnTo>
                    <a:lnTo>
                      <a:pt x="30405" y="19232"/>
                    </a:lnTo>
                    <a:lnTo>
                      <a:pt x="31436" y="17343"/>
                    </a:lnTo>
                    <a:lnTo>
                      <a:pt x="30405" y="19576"/>
                    </a:lnTo>
                    <a:lnTo>
                      <a:pt x="30405" y="21980"/>
                    </a:lnTo>
                    <a:lnTo>
                      <a:pt x="29890" y="21980"/>
                    </a:lnTo>
                    <a:lnTo>
                      <a:pt x="29890" y="21980"/>
                    </a:lnTo>
                    <a:close/>
                    <a:moveTo>
                      <a:pt x="17012" y="10990"/>
                    </a:moveTo>
                    <a:cubicBezTo>
                      <a:pt x="23537" y="12364"/>
                      <a:pt x="26628" y="14939"/>
                      <a:pt x="30921" y="17172"/>
                    </a:cubicBezTo>
                    <a:lnTo>
                      <a:pt x="30921" y="17172"/>
                    </a:lnTo>
                    <a:cubicBezTo>
                      <a:pt x="31779" y="17172"/>
                      <a:pt x="33325" y="17000"/>
                      <a:pt x="34698" y="16828"/>
                    </a:cubicBezTo>
                    <a:lnTo>
                      <a:pt x="34698" y="16828"/>
                    </a:lnTo>
                    <a:cubicBezTo>
                      <a:pt x="29547" y="15454"/>
                      <a:pt x="26628" y="14081"/>
                      <a:pt x="19416" y="10475"/>
                    </a:cubicBezTo>
                    <a:lnTo>
                      <a:pt x="19416" y="10475"/>
                    </a:lnTo>
                    <a:cubicBezTo>
                      <a:pt x="12032" y="8071"/>
                      <a:pt x="9799" y="8071"/>
                      <a:pt x="6537" y="6525"/>
                    </a:cubicBezTo>
                    <a:lnTo>
                      <a:pt x="6537" y="6525"/>
                    </a:lnTo>
                    <a:lnTo>
                      <a:pt x="5850" y="6182"/>
                    </a:lnTo>
                    <a:lnTo>
                      <a:pt x="5507" y="5495"/>
                    </a:lnTo>
                    <a:cubicBezTo>
                      <a:pt x="5163" y="4808"/>
                      <a:pt x="5163" y="4980"/>
                      <a:pt x="5163" y="4980"/>
                    </a:cubicBezTo>
                    <a:lnTo>
                      <a:pt x="5163" y="4980"/>
                    </a:lnTo>
                    <a:cubicBezTo>
                      <a:pt x="5163" y="4980"/>
                      <a:pt x="5163" y="4980"/>
                      <a:pt x="4991" y="5151"/>
                    </a:cubicBezTo>
                    <a:lnTo>
                      <a:pt x="4991" y="5151"/>
                    </a:lnTo>
                    <a:cubicBezTo>
                      <a:pt x="4991" y="5838"/>
                      <a:pt x="4820" y="6182"/>
                      <a:pt x="4820" y="6353"/>
                    </a:cubicBezTo>
                    <a:lnTo>
                      <a:pt x="4820" y="6353"/>
                    </a:lnTo>
                    <a:cubicBezTo>
                      <a:pt x="4991" y="6697"/>
                      <a:pt x="4820" y="6525"/>
                      <a:pt x="5678" y="7040"/>
                    </a:cubicBezTo>
                    <a:lnTo>
                      <a:pt x="5678" y="7040"/>
                    </a:lnTo>
                    <a:cubicBezTo>
                      <a:pt x="9799" y="7212"/>
                      <a:pt x="11688" y="8758"/>
                      <a:pt x="17012" y="10990"/>
                    </a:cubicBezTo>
                    <a:lnTo>
                      <a:pt x="17012" y="10990"/>
                    </a:lnTo>
                    <a:close/>
                    <a:moveTo>
                      <a:pt x="5678" y="11848"/>
                    </a:moveTo>
                    <a:cubicBezTo>
                      <a:pt x="5850" y="11848"/>
                      <a:pt x="7052" y="11677"/>
                      <a:pt x="7567" y="10131"/>
                    </a:cubicBezTo>
                    <a:lnTo>
                      <a:pt x="7567" y="10131"/>
                    </a:lnTo>
                    <a:lnTo>
                      <a:pt x="6194" y="9788"/>
                    </a:lnTo>
                    <a:lnTo>
                      <a:pt x="5335" y="10646"/>
                    </a:lnTo>
                    <a:lnTo>
                      <a:pt x="5678" y="11848"/>
                    </a:lnTo>
                    <a:lnTo>
                      <a:pt x="5678" y="11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0" name="图形 7">
              <a:extLst>
                <a:ext uri="{FF2B5EF4-FFF2-40B4-BE49-F238E27FC236}">
                  <a16:creationId xmlns:a16="http://schemas.microsoft.com/office/drawing/2014/main" xmlns="" id="{FC7BE279-F6B7-4672-8F69-425F242D5EF5}"/>
                </a:ext>
              </a:extLst>
            </p:cNvPr>
            <p:cNvGrpSpPr/>
            <p:nvPr/>
          </p:nvGrpSpPr>
          <p:grpSpPr>
            <a:xfrm>
              <a:off x="3448501" y="1157763"/>
              <a:ext cx="23696" cy="13438"/>
              <a:chOff x="3448501" y="1157763"/>
              <a:chExt cx="23696" cy="13438"/>
            </a:xfrm>
            <a:solidFill>
              <a:srgbClr val="B4B4B4"/>
            </a:solidFill>
          </p:grpSpPr>
          <p:sp>
            <p:nvSpPr>
              <p:cNvPr id="3463" name="任意多边形: 形状 3462">
                <a:extLst>
                  <a:ext uri="{FF2B5EF4-FFF2-40B4-BE49-F238E27FC236}">
                    <a16:creationId xmlns:a16="http://schemas.microsoft.com/office/drawing/2014/main" xmlns="" id="{0DF5B390-F889-4EE2-AE59-26D5018C7699}"/>
                  </a:ext>
                </a:extLst>
              </p:cNvPr>
              <p:cNvSpPr/>
              <p:nvPr/>
            </p:nvSpPr>
            <p:spPr>
              <a:xfrm>
                <a:off x="3450897" y="1160217"/>
                <a:ext cx="18725" cy="8659"/>
              </a:xfrm>
              <a:custGeom>
                <a:avLst/>
                <a:gdLst>
                  <a:gd name="connsiteX0" fmla="*/ 18725 w 18725"/>
                  <a:gd name="connsiteY0" fmla="*/ 5616 h 8659"/>
                  <a:gd name="connsiteX1" fmla="*/ 12372 w 18725"/>
                  <a:gd name="connsiteY1" fmla="*/ 8192 h 8659"/>
                  <a:gd name="connsiteX2" fmla="*/ 4817 w 18725"/>
                  <a:gd name="connsiteY2" fmla="*/ 5616 h 8659"/>
                  <a:gd name="connsiteX3" fmla="*/ 1039 w 18725"/>
                  <a:gd name="connsiteY3" fmla="*/ 1838 h 8659"/>
                  <a:gd name="connsiteX4" fmla="*/ 8594 w 18725"/>
                  <a:gd name="connsiteY4" fmla="*/ 464 h 8659"/>
                  <a:gd name="connsiteX5" fmla="*/ 17352 w 18725"/>
                  <a:gd name="connsiteY5" fmla="*/ 1666 h 8659"/>
                  <a:gd name="connsiteX6" fmla="*/ 18725 w 18725"/>
                  <a:gd name="connsiteY6" fmla="*/ 5616 h 8659"/>
                  <a:gd name="connsiteX7" fmla="*/ 18725 w 18725"/>
                  <a:gd name="connsiteY7" fmla="*/ 5616 h 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25" h="8659">
                    <a:moveTo>
                      <a:pt x="18725" y="5616"/>
                    </a:moveTo>
                    <a:cubicBezTo>
                      <a:pt x="16150" y="8192"/>
                      <a:pt x="14948" y="9394"/>
                      <a:pt x="12372" y="8192"/>
                    </a:cubicBezTo>
                    <a:cubicBezTo>
                      <a:pt x="9796" y="6990"/>
                      <a:pt x="8594" y="6990"/>
                      <a:pt x="4817" y="5616"/>
                    </a:cubicBezTo>
                    <a:cubicBezTo>
                      <a:pt x="1039" y="5616"/>
                      <a:pt x="-1537" y="3040"/>
                      <a:pt x="1039" y="1838"/>
                    </a:cubicBezTo>
                    <a:cubicBezTo>
                      <a:pt x="4817" y="636"/>
                      <a:pt x="2241" y="-738"/>
                      <a:pt x="8594" y="464"/>
                    </a:cubicBezTo>
                    <a:cubicBezTo>
                      <a:pt x="14948" y="464"/>
                      <a:pt x="16150" y="464"/>
                      <a:pt x="17352" y="1666"/>
                    </a:cubicBezTo>
                    <a:cubicBezTo>
                      <a:pt x="18725" y="3040"/>
                      <a:pt x="18725" y="5616"/>
                      <a:pt x="18725" y="5616"/>
                    </a:cubicBezTo>
                    <a:lnTo>
                      <a:pt x="18725" y="5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4" name="任意多边形: 形状 3463">
                <a:extLst>
                  <a:ext uri="{FF2B5EF4-FFF2-40B4-BE49-F238E27FC236}">
                    <a16:creationId xmlns:a16="http://schemas.microsoft.com/office/drawing/2014/main" xmlns="" id="{F8EDC60A-99D6-4C4F-9C10-F1EF4C81FBC2}"/>
                  </a:ext>
                </a:extLst>
              </p:cNvPr>
              <p:cNvSpPr/>
              <p:nvPr/>
            </p:nvSpPr>
            <p:spPr>
              <a:xfrm>
                <a:off x="3448501" y="1157763"/>
                <a:ext cx="23696" cy="13438"/>
              </a:xfrm>
              <a:custGeom>
                <a:avLst/>
                <a:gdLst>
                  <a:gd name="connsiteX0" fmla="*/ 13737 w 23696"/>
                  <a:gd name="connsiteY0" fmla="*/ 12707 h 13438"/>
                  <a:gd name="connsiteX1" fmla="*/ 7212 w 23696"/>
                  <a:gd name="connsiteY1" fmla="*/ 10475 h 13438"/>
                  <a:gd name="connsiteX2" fmla="*/ 7212 w 23696"/>
                  <a:gd name="connsiteY2" fmla="*/ 10475 h 13438"/>
                  <a:gd name="connsiteX3" fmla="*/ 7212 w 23696"/>
                  <a:gd name="connsiteY3" fmla="*/ 10475 h 13438"/>
                  <a:gd name="connsiteX4" fmla="*/ 0 w 23696"/>
                  <a:gd name="connsiteY4" fmla="*/ 5495 h 13438"/>
                  <a:gd name="connsiteX5" fmla="*/ 0 w 23696"/>
                  <a:gd name="connsiteY5" fmla="*/ 5495 h 13438"/>
                  <a:gd name="connsiteX6" fmla="*/ 2748 w 23696"/>
                  <a:gd name="connsiteY6" fmla="*/ 1889 h 13438"/>
                  <a:gd name="connsiteX7" fmla="*/ 2748 w 23696"/>
                  <a:gd name="connsiteY7" fmla="*/ 1889 h 13438"/>
                  <a:gd name="connsiteX8" fmla="*/ 7384 w 23696"/>
                  <a:gd name="connsiteY8" fmla="*/ 0 h 13438"/>
                  <a:gd name="connsiteX9" fmla="*/ 7384 w 23696"/>
                  <a:gd name="connsiteY9" fmla="*/ 0 h 13438"/>
                  <a:gd name="connsiteX10" fmla="*/ 10990 w 23696"/>
                  <a:gd name="connsiteY10" fmla="*/ 515 h 13438"/>
                  <a:gd name="connsiteX11" fmla="*/ 10990 w 23696"/>
                  <a:gd name="connsiteY11" fmla="*/ 515 h 13438"/>
                  <a:gd name="connsiteX12" fmla="*/ 12879 w 23696"/>
                  <a:gd name="connsiteY12" fmla="*/ 515 h 13438"/>
                  <a:gd name="connsiteX13" fmla="*/ 12879 w 23696"/>
                  <a:gd name="connsiteY13" fmla="*/ 515 h 13438"/>
                  <a:gd name="connsiteX14" fmla="*/ 21636 w 23696"/>
                  <a:gd name="connsiteY14" fmla="*/ 2576 h 13438"/>
                  <a:gd name="connsiteX15" fmla="*/ 21636 w 23696"/>
                  <a:gd name="connsiteY15" fmla="*/ 2576 h 13438"/>
                  <a:gd name="connsiteX16" fmla="*/ 23697 w 23696"/>
                  <a:gd name="connsiteY16" fmla="*/ 8071 h 13438"/>
                  <a:gd name="connsiteX17" fmla="*/ 23697 w 23696"/>
                  <a:gd name="connsiteY17" fmla="*/ 8071 h 13438"/>
                  <a:gd name="connsiteX18" fmla="*/ 21293 w 23696"/>
                  <a:gd name="connsiteY18" fmla="*/ 8071 h 13438"/>
                  <a:gd name="connsiteX19" fmla="*/ 23697 w 23696"/>
                  <a:gd name="connsiteY19" fmla="*/ 8071 h 13438"/>
                  <a:gd name="connsiteX20" fmla="*/ 23697 w 23696"/>
                  <a:gd name="connsiteY20" fmla="*/ 8929 h 13438"/>
                  <a:gd name="connsiteX21" fmla="*/ 23010 w 23696"/>
                  <a:gd name="connsiteY21" fmla="*/ 9616 h 13438"/>
                  <a:gd name="connsiteX22" fmla="*/ 16828 w 23696"/>
                  <a:gd name="connsiteY22" fmla="*/ 13394 h 13438"/>
                  <a:gd name="connsiteX23" fmla="*/ 16828 w 23696"/>
                  <a:gd name="connsiteY23" fmla="*/ 13394 h 13438"/>
                  <a:gd name="connsiteX24" fmla="*/ 13737 w 23696"/>
                  <a:gd name="connsiteY24" fmla="*/ 12707 h 13438"/>
                  <a:gd name="connsiteX25" fmla="*/ 13737 w 23696"/>
                  <a:gd name="connsiteY25" fmla="*/ 12707 h 13438"/>
                  <a:gd name="connsiteX26" fmla="*/ 7212 w 23696"/>
                  <a:gd name="connsiteY26" fmla="*/ 5667 h 13438"/>
                  <a:gd name="connsiteX27" fmla="*/ 8071 w 23696"/>
                  <a:gd name="connsiteY27" fmla="*/ 5838 h 13438"/>
                  <a:gd name="connsiteX28" fmla="*/ 8071 w 23696"/>
                  <a:gd name="connsiteY28" fmla="*/ 5838 h 13438"/>
                  <a:gd name="connsiteX29" fmla="*/ 15970 w 23696"/>
                  <a:gd name="connsiteY29" fmla="*/ 8414 h 13438"/>
                  <a:gd name="connsiteX30" fmla="*/ 15970 w 23696"/>
                  <a:gd name="connsiteY30" fmla="*/ 8414 h 13438"/>
                  <a:gd name="connsiteX31" fmla="*/ 16656 w 23696"/>
                  <a:gd name="connsiteY31" fmla="*/ 8586 h 13438"/>
                  <a:gd name="connsiteX32" fmla="*/ 16656 w 23696"/>
                  <a:gd name="connsiteY32" fmla="*/ 8586 h 13438"/>
                  <a:gd name="connsiteX33" fmla="*/ 18545 w 23696"/>
                  <a:gd name="connsiteY33" fmla="*/ 7212 h 13438"/>
                  <a:gd name="connsiteX34" fmla="*/ 18545 w 23696"/>
                  <a:gd name="connsiteY34" fmla="*/ 7212 h 13438"/>
                  <a:gd name="connsiteX35" fmla="*/ 18202 w 23696"/>
                  <a:gd name="connsiteY35" fmla="*/ 6010 h 13438"/>
                  <a:gd name="connsiteX36" fmla="*/ 18202 w 23696"/>
                  <a:gd name="connsiteY36" fmla="*/ 6010 h 13438"/>
                  <a:gd name="connsiteX37" fmla="*/ 12879 w 23696"/>
                  <a:gd name="connsiteY37" fmla="*/ 5495 h 13438"/>
                  <a:gd name="connsiteX38" fmla="*/ 12879 w 23696"/>
                  <a:gd name="connsiteY38" fmla="*/ 5495 h 13438"/>
                  <a:gd name="connsiteX39" fmla="*/ 10647 w 23696"/>
                  <a:gd name="connsiteY39" fmla="*/ 5495 h 13438"/>
                  <a:gd name="connsiteX40" fmla="*/ 10647 w 23696"/>
                  <a:gd name="connsiteY40" fmla="*/ 5495 h 13438"/>
                  <a:gd name="connsiteX41" fmla="*/ 7556 w 23696"/>
                  <a:gd name="connsiteY41" fmla="*/ 4980 h 13438"/>
                  <a:gd name="connsiteX42" fmla="*/ 7556 w 23696"/>
                  <a:gd name="connsiteY42" fmla="*/ 4980 h 13438"/>
                  <a:gd name="connsiteX43" fmla="*/ 7384 w 23696"/>
                  <a:gd name="connsiteY43" fmla="*/ 4980 h 13438"/>
                  <a:gd name="connsiteX44" fmla="*/ 6525 w 23696"/>
                  <a:gd name="connsiteY44" fmla="*/ 5667 h 13438"/>
                  <a:gd name="connsiteX45" fmla="*/ 6525 w 23696"/>
                  <a:gd name="connsiteY45" fmla="*/ 5667 h 13438"/>
                  <a:gd name="connsiteX46" fmla="*/ 7212 w 23696"/>
                  <a:gd name="connsiteY46" fmla="*/ 5667 h 13438"/>
                  <a:gd name="connsiteX47" fmla="*/ 7212 w 23696"/>
                  <a:gd name="connsiteY47" fmla="*/ 5667 h 1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696" h="13438">
                    <a:moveTo>
                      <a:pt x="13737" y="12707"/>
                    </a:moveTo>
                    <a:cubicBezTo>
                      <a:pt x="11677" y="11677"/>
                      <a:pt x="10475" y="11677"/>
                      <a:pt x="7212" y="10475"/>
                    </a:cubicBezTo>
                    <a:lnTo>
                      <a:pt x="7212" y="10475"/>
                    </a:lnTo>
                    <a:lnTo>
                      <a:pt x="7212" y="10475"/>
                    </a:lnTo>
                    <a:cubicBezTo>
                      <a:pt x="3950" y="10303"/>
                      <a:pt x="515" y="9444"/>
                      <a:pt x="0" y="5495"/>
                    </a:cubicBezTo>
                    <a:lnTo>
                      <a:pt x="0" y="5495"/>
                    </a:lnTo>
                    <a:cubicBezTo>
                      <a:pt x="0" y="3778"/>
                      <a:pt x="1202" y="2576"/>
                      <a:pt x="2748" y="1889"/>
                    </a:cubicBezTo>
                    <a:lnTo>
                      <a:pt x="2748" y="1889"/>
                    </a:lnTo>
                    <a:cubicBezTo>
                      <a:pt x="4465" y="1545"/>
                      <a:pt x="3950" y="343"/>
                      <a:pt x="7384" y="0"/>
                    </a:cubicBezTo>
                    <a:lnTo>
                      <a:pt x="7384" y="0"/>
                    </a:lnTo>
                    <a:cubicBezTo>
                      <a:pt x="8414" y="0"/>
                      <a:pt x="9616" y="172"/>
                      <a:pt x="10990" y="515"/>
                    </a:cubicBezTo>
                    <a:lnTo>
                      <a:pt x="10990" y="515"/>
                    </a:lnTo>
                    <a:cubicBezTo>
                      <a:pt x="11677" y="515"/>
                      <a:pt x="12192" y="515"/>
                      <a:pt x="12879" y="515"/>
                    </a:cubicBezTo>
                    <a:lnTo>
                      <a:pt x="12879" y="515"/>
                    </a:lnTo>
                    <a:cubicBezTo>
                      <a:pt x="17515" y="515"/>
                      <a:pt x="19747" y="515"/>
                      <a:pt x="21636" y="2576"/>
                    </a:cubicBezTo>
                    <a:lnTo>
                      <a:pt x="21636" y="2576"/>
                    </a:lnTo>
                    <a:cubicBezTo>
                      <a:pt x="23869" y="4980"/>
                      <a:pt x="23525" y="7899"/>
                      <a:pt x="23697" y="8071"/>
                    </a:cubicBezTo>
                    <a:lnTo>
                      <a:pt x="23697" y="8071"/>
                    </a:lnTo>
                    <a:lnTo>
                      <a:pt x="21293" y="8071"/>
                    </a:lnTo>
                    <a:lnTo>
                      <a:pt x="23697" y="8071"/>
                    </a:lnTo>
                    <a:lnTo>
                      <a:pt x="23697" y="8929"/>
                    </a:lnTo>
                    <a:lnTo>
                      <a:pt x="23010" y="9616"/>
                    </a:lnTo>
                    <a:cubicBezTo>
                      <a:pt x="21121" y="11333"/>
                      <a:pt x="19747" y="13222"/>
                      <a:pt x="16828" y="13394"/>
                    </a:cubicBezTo>
                    <a:lnTo>
                      <a:pt x="16828" y="13394"/>
                    </a:lnTo>
                    <a:cubicBezTo>
                      <a:pt x="15626" y="13566"/>
                      <a:pt x="14596" y="13222"/>
                      <a:pt x="13737" y="12707"/>
                    </a:cubicBezTo>
                    <a:lnTo>
                      <a:pt x="13737" y="12707"/>
                    </a:lnTo>
                    <a:close/>
                    <a:moveTo>
                      <a:pt x="7212" y="5667"/>
                    </a:moveTo>
                    <a:cubicBezTo>
                      <a:pt x="7212" y="5667"/>
                      <a:pt x="7212" y="5667"/>
                      <a:pt x="8071" y="5838"/>
                    </a:cubicBezTo>
                    <a:lnTo>
                      <a:pt x="8071" y="5838"/>
                    </a:lnTo>
                    <a:cubicBezTo>
                      <a:pt x="11505" y="7040"/>
                      <a:pt x="13051" y="7040"/>
                      <a:pt x="15970" y="8414"/>
                    </a:cubicBezTo>
                    <a:lnTo>
                      <a:pt x="15970" y="8414"/>
                    </a:lnTo>
                    <a:cubicBezTo>
                      <a:pt x="16485" y="8586"/>
                      <a:pt x="16656" y="8586"/>
                      <a:pt x="16656" y="8586"/>
                    </a:cubicBezTo>
                    <a:lnTo>
                      <a:pt x="16656" y="8586"/>
                    </a:lnTo>
                    <a:cubicBezTo>
                      <a:pt x="16656" y="8586"/>
                      <a:pt x="17343" y="8414"/>
                      <a:pt x="18545" y="7212"/>
                    </a:cubicBezTo>
                    <a:lnTo>
                      <a:pt x="18545" y="7212"/>
                    </a:lnTo>
                    <a:cubicBezTo>
                      <a:pt x="18374" y="6697"/>
                      <a:pt x="18374" y="6010"/>
                      <a:pt x="18202" y="6010"/>
                    </a:cubicBezTo>
                    <a:lnTo>
                      <a:pt x="18202" y="6010"/>
                    </a:lnTo>
                    <a:cubicBezTo>
                      <a:pt x="17859" y="5667"/>
                      <a:pt x="17859" y="5495"/>
                      <a:pt x="12879" y="5495"/>
                    </a:cubicBezTo>
                    <a:lnTo>
                      <a:pt x="12879" y="5495"/>
                    </a:lnTo>
                    <a:cubicBezTo>
                      <a:pt x="12364" y="5495"/>
                      <a:pt x="11848" y="5495"/>
                      <a:pt x="10647" y="5495"/>
                    </a:cubicBezTo>
                    <a:lnTo>
                      <a:pt x="10647" y="5495"/>
                    </a:lnTo>
                    <a:cubicBezTo>
                      <a:pt x="8929" y="5151"/>
                      <a:pt x="7899" y="4980"/>
                      <a:pt x="7556" y="4980"/>
                    </a:cubicBezTo>
                    <a:lnTo>
                      <a:pt x="7556" y="4980"/>
                    </a:lnTo>
                    <a:lnTo>
                      <a:pt x="7384" y="4980"/>
                    </a:lnTo>
                    <a:cubicBezTo>
                      <a:pt x="7212" y="5151"/>
                      <a:pt x="6869" y="5323"/>
                      <a:pt x="6525" y="5667"/>
                    </a:cubicBezTo>
                    <a:lnTo>
                      <a:pt x="6525" y="5667"/>
                    </a:lnTo>
                    <a:cubicBezTo>
                      <a:pt x="6697" y="5495"/>
                      <a:pt x="7040" y="5667"/>
                      <a:pt x="7212" y="5667"/>
                    </a:cubicBezTo>
                    <a:lnTo>
                      <a:pt x="7212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1" name="图形 7">
              <a:extLst>
                <a:ext uri="{FF2B5EF4-FFF2-40B4-BE49-F238E27FC236}">
                  <a16:creationId xmlns:a16="http://schemas.microsoft.com/office/drawing/2014/main" xmlns="" id="{3EB98B8E-2B9B-4830-9E7D-901A53AA64DD}"/>
                </a:ext>
              </a:extLst>
            </p:cNvPr>
            <p:cNvGrpSpPr/>
            <p:nvPr/>
          </p:nvGrpSpPr>
          <p:grpSpPr>
            <a:xfrm>
              <a:off x="3509804" y="1149148"/>
              <a:ext cx="45161" cy="20977"/>
              <a:chOff x="3509804" y="1149148"/>
              <a:chExt cx="45161" cy="20977"/>
            </a:xfrm>
            <a:solidFill>
              <a:srgbClr val="B4B4B4"/>
            </a:solidFill>
          </p:grpSpPr>
          <p:sp>
            <p:nvSpPr>
              <p:cNvPr id="3461" name="任意多边形: 形状 3460">
                <a:extLst>
                  <a:ext uri="{FF2B5EF4-FFF2-40B4-BE49-F238E27FC236}">
                    <a16:creationId xmlns:a16="http://schemas.microsoft.com/office/drawing/2014/main" xmlns="" id="{0919544C-9C33-4462-AF05-CB1345273F77}"/>
                  </a:ext>
                </a:extLst>
              </p:cNvPr>
              <p:cNvSpPr/>
              <p:nvPr/>
            </p:nvSpPr>
            <p:spPr>
              <a:xfrm>
                <a:off x="3512318" y="1151581"/>
                <a:ext cx="40317" cy="15893"/>
              </a:xfrm>
              <a:custGeom>
                <a:avLst/>
                <a:gdLst>
                  <a:gd name="connsiteX0" fmla="*/ 13970 w 40317"/>
                  <a:gd name="connsiteY0" fmla="*/ 15283 h 15893"/>
                  <a:gd name="connsiteX1" fmla="*/ 27879 w 40317"/>
                  <a:gd name="connsiteY1" fmla="*/ 15283 h 15893"/>
                  <a:gd name="connsiteX2" fmla="*/ 38011 w 40317"/>
                  <a:gd name="connsiteY2" fmla="*/ 11505 h 15893"/>
                  <a:gd name="connsiteX3" fmla="*/ 39213 w 40317"/>
                  <a:gd name="connsiteY3" fmla="*/ 2576 h 15893"/>
                  <a:gd name="connsiteX4" fmla="*/ 26677 w 40317"/>
                  <a:gd name="connsiteY4" fmla="*/ 2576 h 15893"/>
                  <a:gd name="connsiteX5" fmla="*/ 11566 w 40317"/>
                  <a:gd name="connsiteY5" fmla="*/ 0 h 15893"/>
                  <a:gd name="connsiteX6" fmla="*/ 4011 w 40317"/>
                  <a:gd name="connsiteY6" fmla="*/ 2576 h 15893"/>
                  <a:gd name="connsiteX7" fmla="*/ 233 w 40317"/>
                  <a:gd name="connsiteY7" fmla="*/ 12707 h 15893"/>
                  <a:gd name="connsiteX8" fmla="*/ 6587 w 40317"/>
                  <a:gd name="connsiteY8" fmla="*/ 15283 h 15893"/>
                  <a:gd name="connsiteX9" fmla="*/ 13970 w 40317"/>
                  <a:gd name="connsiteY9" fmla="*/ 15283 h 15893"/>
                  <a:gd name="connsiteX10" fmla="*/ 13970 w 40317"/>
                  <a:gd name="connsiteY10" fmla="*/ 15283 h 1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17" h="15893">
                    <a:moveTo>
                      <a:pt x="13970" y="15283"/>
                    </a:moveTo>
                    <a:cubicBezTo>
                      <a:pt x="15172" y="16485"/>
                      <a:pt x="24102" y="15283"/>
                      <a:pt x="27879" y="15283"/>
                    </a:cubicBezTo>
                    <a:cubicBezTo>
                      <a:pt x="32859" y="13909"/>
                      <a:pt x="36637" y="12707"/>
                      <a:pt x="38011" y="11505"/>
                    </a:cubicBezTo>
                    <a:cubicBezTo>
                      <a:pt x="39213" y="8929"/>
                      <a:pt x="41788" y="3949"/>
                      <a:pt x="39213" y="2576"/>
                    </a:cubicBezTo>
                    <a:cubicBezTo>
                      <a:pt x="36637" y="2576"/>
                      <a:pt x="32859" y="2576"/>
                      <a:pt x="26677" y="2576"/>
                    </a:cubicBezTo>
                    <a:cubicBezTo>
                      <a:pt x="20324" y="2576"/>
                      <a:pt x="16546" y="0"/>
                      <a:pt x="11566" y="0"/>
                    </a:cubicBezTo>
                    <a:cubicBezTo>
                      <a:pt x="6587" y="0"/>
                      <a:pt x="5213" y="0"/>
                      <a:pt x="4011" y="2576"/>
                    </a:cubicBezTo>
                    <a:cubicBezTo>
                      <a:pt x="2809" y="5151"/>
                      <a:pt x="-969" y="11505"/>
                      <a:pt x="233" y="12707"/>
                    </a:cubicBezTo>
                    <a:cubicBezTo>
                      <a:pt x="1435" y="15283"/>
                      <a:pt x="2809" y="13909"/>
                      <a:pt x="6587" y="15283"/>
                    </a:cubicBezTo>
                    <a:cubicBezTo>
                      <a:pt x="10193" y="16656"/>
                      <a:pt x="13970" y="15283"/>
                      <a:pt x="13970" y="15283"/>
                    </a:cubicBezTo>
                    <a:lnTo>
                      <a:pt x="13970" y="152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2" name="任意多边形: 形状 3461">
                <a:extLst>
                  <a:ext uri="{FF2B5EF4-FFF2-40B4-BE49-F238E27FC236}">
                    <a16:creationId xmlns:a16="http://schemas.microsoft.com/office/drawing/2014/main" xmlns="" id="{770E8425-19CA-43A9-99BC-1C87DC1C7925}"/>
                  </a:ext>
                </a:extLst>
              </p:cNvPr>
              <p:cNvSpPr/>
              <p:nvPr/>
            </p:nvSpPr>
            <p:spPr>
              <a:xfrm>
                <a:off x="3509804" y="1149148"/>
                <a:ext cx="45161" cy="20977"/>
              </a:xfrm>
              <a:custGeom>
                <a:avLst/>
                <a:gdLst>
                  <a:gd name="connsiteX0" fmla="*/ 8242 w 45161"/>
                  <a:gd name="connsiteY0" fmla="*/ 20119 h 20977"/>
                  <a:gd name="connsiteX1" fmla="*/ 1030 w 45161"/>
                  <a:gd name="connsiteY1" fmla="*/ 17028 h 20977"/>
                  <a:gd name="connsiteX2" fmla="*/ 1030 w 45161"/>
                  <a:gd name="connsiteY2" fmla="*/ 17028 h 20977"/>
                  <a:gd name="connsiteX3" fmla="*/ 0 w 45161"/>
                  <a:gd name="connsiteY3" fmla="*/ 14453 h 20977"/>
                  <a:gd name="connsiteX4" fmla="*/ 0 w 45161"/>
                  <a:gd name="connsiteY4" fmla="*/ 14453 h 20977"/>
                  <a:gd name="connsiteX5" fmla="*/ 4293 w 45161"/>
                  <a:gd name="connsiteY5" fmla="*/ 3978 h 20977"/>
                  <a:gd name="connsiteX6" fmla="*/ 4293 w 45161"/>
                  <a:gd name="connsiteY6" fmla="*/ 3978 h 20977"/>
                  <a:gd name="connsiteX7" fmla="*/ 13737 w 45161"/>
                  <a:gd name="connsiteY7" fmla="*/ 29 h 20977"/>
                  <a:gd name="connsiteX8" fmla="*/ 13737 w 45161"/>
                  <a:gd name="connsiteY8" fmla="*/ 29 h 20977"/>
                  <a:gd name="connsiteX9" fmla="*/ 14081 w 45161"/>
                  <a:gd name="connsiteY9" fmla="*/ 29 h 20977"/>
                  <a:gd name="connsiteX10" fmla="*/ 14081 w 45161"/>
                  <a:gd name="connsiteY10" fmla="*/ 29 h 20977"/>
                  <a:gd name="connsiteX11" fmla="*/ 14081 w 45161"/>
                  <a:gd name="connsiteY11" fmla="*/ 29 h 20977"/>
                  <a:gd name="connsiteX12" fmla="*/ 14081 w 45161"/>
                  <a:gd name="connsiteY12" fmla="*/ 29 h 20977"/>
                  <a:gd name="connsiteX13" fmla="*/ 14081 w 45161"/>
                  <a:gd name="connsiteY13" fmla="*/ 29 h 20977"/>
                  <a:gd name="connsiteX14" fmla="*/ 14081 w 45161"/>
                  <a:gd name="connsiteY14" fmla="*/ 29 h 20977"/>
                  <a:gd name="connsiteX15" fmla="*/ 14424 w 45161"/>
                  <a:gd name="connsiteY15" fmla="*/ 29 h 20977"/>
                  <a:gd name="connsiteX16" fmla="*/ 14424 w 45161"/>
                  <a:gd name="connsiteY16" fmla="*/ 29 h 20977"/>
                  <a:gd name="connsiteX17" fmla="*/ 29192 w 45161"/>
                  <a:gd name="connsiteY17" fmla="*/ 2604 h 20977"/>
                  <a:gd name="connsiteX18" fmla="*/ 29192 w 45161"/>
                  <a:gd name="connsiteY18" fmla="*/ 2604 h 20977"/>
                  <a:gd name="connsiteX19" fmla="*/ 29192 w 45161"/>
                  <a:gd name="connsiteY19" fmla="*/ 2604 h 20977"/>
                  <a:gd name="connsiteX20" fmla="*/ 29192 w 45161"/>
                  <a:gd name="connsiteY20" fmla="*/ 2604 h 20977"/>
                  <a:gd name="connsiteX21" fmla="*/ 41727 w 45161"/>
                  <a:gd name="connsiteY21" fmla="*/ 2604 h 20977"/>
                  <a:gd name="connsiteX22" fmla="*/ 41727 w 45161"/>
                  <a:gd name="connsiteY22" fmla="*/ 2604 h 20977"/>
                  <a:gd name="connsiteX23" fmla="*/ 42242 w 45161"/>
                  <a:gd name="connsiteY23" fmla="*/ 2604 h 20977"/>
                  <a:gd name="connsiteX24" fmla="*/ 42757 w 45161"/>
                  <a:gd name="connsiteY24" fmla="*/ 2948 h 20977"/>
                  <a:gd name="connsiteX25" fmla="*/ 45161 w 45161"/>
                  <a:gd name="connsiteY25" fmla="*/ 7241 h 20977"/>
                  <a:gd name="connsiteX26" fmla="*/ 45161 w 45161"/>
                  <a:gd name="connsiteY26" fmla="*/ 7241 h 20977"/>
                  <a:gd name="connsiteX27" fmla="*/ 42070 w 45161"/>
                  <a:gd name="connsiteY27" fmla="*/ 15826 h 20977"/>
                  <a:gd name="connsiteX28" fmla="*/ 42070 w 45161"/>
                  <a:gd name="connsiteY28" fmla="*/ 15826 h 20977"/>
                  <a:gd name="connsiteX29" fmla="*/ 30222 w 45161"/>
                  <a:gd name="connsiteY29" fmla="*/ 20463 h 20977"/>
                  <a:gd name="connsiteX30" fmla="*/ 30222 w 45161"/>
                  <a:gd name="connsiteY30" fmla="*/ 20463 h 20977"/>
                  <a:gd name="connsiteX31" fmla="*/ 19576 w 45161"/>
                  <a:gd name="connsiteY31" fmla="*/ 20978 h 20977"/>
                  <a:gd name="connsiteX32" fmla="*/ 19576 w 45161"/>
                  <a:gd name="connsiteY32" fmla="*/ 20978 h 20977"/>
                  <a:gd name="connsiteX33" fmla="*/ 16141 w 45161"/>
                  <a:gd name="connsiteY33" fmla="*/ 20635 h 20977"/>
                  <a:gd name="connsiteX34" fmla="*/ 16141 w 45161"/>
                  <a:gd name="connsiteY34" fmla="*/ 20635 h 20977"/>
                  <a:gd name="connsiteX35" fmla="*/ 12364 w 45161"/>
                  <a:gd name="connsiteY35" fmla="*/ 20978 h 20977"/>
                  <a:gd name="connsiteX36" fmla="*/ 12364 w 45161"/>
                  <a:gd name="connsiteY36" fmla="*/ 20978 h 20977"/>
                  <a:gd name="connsiteX37" fmla="*/ 8242 w 45161"/>
                  <a:gd name="connsiteY37" fmla="*/ 20119 h 20977"/>
                  <a:gd name="connsiteX38" fmla="*/ 8242 w 45161"/>
                  <a:gd name="connsiteY38" fmla="*/ 20119 h 20977"/>
                  <a:gd name="connsiteX39" fmla="*/ 9788 w 45161"/>
                  <a:gd name="connsiteY39" fmla="*/ 15483 h 20977"/>
                  <a:gd name="connsiteX40" fmla="*/ 12535 w 45161"/>
                  <a:gd name="connsiteY40" fmla="*/ 15826 h 20977"/>
                  <a:gd name="connsiteX41" fmla="*/ 12535 w 45161"/>
                  <a:gd name="connsiteY41" fmla="*/ 15826 h 20977"/>
                  <a:gd name="connsiteX42" fmla="*/ 15798 w 45161"/>
                  <a:gd name="connsiteY42" fmla="*/ 15311 h 20977"/>
                  <a:gd name="connsiteX43" fmla="*/ 15798 w 45161"/>
                  <a:gd name="connsiteY43" fmla="*/ 15311 h 20977"/>
                  <a:gd name="connsiteX44" fmla="*/ 17172 w 45161"/>
                  <a:gd name="connsiteY44" fmla="*/ 14796 h 20977"/>
                  <a:gd name="connsiteX45" fmla="*/ 18030 w 45161"/>
                  <a:gd name="connsiteY45" fmla="*/ 15655 h 20977"/>
                  <a:gd name="connsiteX46" fmla="*/ 18030 w 45161"/>
                  <a:gd name="connsiteY46" fmla="*/ 15655 h 20977"/>
                  <a:gd name="connsiteX47" fmla="*/ 18030 w 45161"/>
                  <a:gd name="connsiteY47" fmla="*/ 15655 h 20977"/>
                  <a:gd name="connsiteX48" fmla="*/ 18030 w 45161"/>
                  <a:gd name="connsiteY48" fmla="*/ 15655 h 20977"/>
                  <a:gd name="connsiteX49" fmla="*/ 19747 w 45161"/>
                  <a:gd name="connsiteY49" fmla="*/ 15655 h 20977"/>
                  <a:gd name="connsiteX50" fmla="*/ 19747 w 45161"/>
                  <a:gd name="connsiteY50" fmla="*/ 15655 h 20977"/>
                  <a:gd name="connsiteX51" fmla="*/ 24899 w 45161"/>
                  <a:gd name="connsiteY51" fmla="*/ 15311 h 20977"/>
                  <a:gd name="connsiteX52" fmla="*/ 24899 w 45161"/>
                  <a:gd name="connsiteY52" fmla="*/ 15311 h 20977"/>
                  <a:gd name="connsiteX53" fmla="*/ 29707 w 45161"/>
                  <a:gd name="connsiteY53" fmla="*/ 15140 h 20977"/>
                  <a:gd name="connsiteX54" fmla="*/ 29707 w 45161"/>
                  <a:gd name="connsiteY54" fmla="*/ 15140 h 20977"/>
                  <a:gd name="connsiteX55" fmla="*/ 38293 w 45161"/>
                  <a:gd name="connsiteY55" fmla="*/ 12564 h 20977"/>
                  <a:gd name="connsiteX56" fmla="*/ 38293 w 45161"/>
                  <a:gd name="connsiteY56" fmla="*/ 12564 h 20977"/>
                  <a:gd name="connsiteX57" fmla="*/ 40353 w 45161"/>
                  <a:gd name="connsiteY57" fmla="*/ 7241 h 20977"/>
                  <a:gd name="connsiteX58" fmla="*/ 40353 w 45161"/>
                  <a:gd name="connsiteY58" fmla="*/ 7241 h 20977"/>
                  <a:gd name="connsiteX59" fmla="*/ 29192 w 45161"/>
                  <a:gd name="connsiteY59" fmla="*/ 7241 h 20977"/>
                  <a:gd name="connsiteX60" fmla="*/ 29192 w 45161"/>
                  <a:gd name="connsiteY60" fmla="*/ 7241 h 20977"/>
                  <a:gd name="connsiteX61" fmla="*/ 29192 w 45161"/>
                  <a:gd name="connsiteY61" fmla="*/ 7241 h 20977"/>
                  <a:gd name="connsiteX62" fmla="*/ 15283 w 45161"/>
                  <a:gd name="connsiteY62" fmla="*/ 4665 h 20977"/>
                  <a:gd name="connsiteX63" fmla="*/ 15283 w 45161"/>
                  <a:gd name="connsiteY63" fmla="*/ 4665 h 20977"/>
                  <a:gd name="connsiteX64" fmla="*/ 14252 w 45161"/>
                  <a:gd name="connsiteY64" fmla="*/ 4665 h 20977"/>
                  <a:gd name="connsiteX65" fmla="*/ 8929 w 45161"/>
                  <a:gd name="connsiteY65" fmla="*/ 5867 h 20977"/>
                  <a:gd name="connsiteX66" fmla="*/ 8929 w 45161"/>
                  <a:gd name="connsiteY66" fmla="*/ 5867 h 20977"/>
                  <a:gd name="connsiteX67" fmla="*/ 5152 w 45161"/>
                  <a:gd name="connsiteY67" fmla="*/ 13766 h 20977"/>
                  <a:gd name="connsiteX68" fmla="*/ 5152 w 45161"/>
                  <a:gd name="connsiteY68" fmla="*/ 13766 h 20977"/>
                  <a:gd name="connsiteX69" fmla="*/ 5152 w 45161"/>
                  <a:gd name="connsiteY69" fmla="*/ 13766 h 20977"/>
                  <a:gd name="connsiteX70" fmla="*/ 9788 w 45161"/>
                  <a:gd name="connsiteY70" fmla="*/ 15483 h 20977"/>
                  <a:gd name="connsiteX71" fmla="*/ 9788 w 45161"/>
                  <a:gd name="connsiteY71" fmla="*/ 15483 h 20977"/>
                  <a:gd name="connsiteX72" fmla="*/ 13909 w 45161"/>
                  <a:gd name="connsiteY72" fmla="*/ 5008 h 20977"/>
                  <a:gd name="connsiteX73" fmla="*/ 13909 w 45161"/>
                  <a:gd name="connsiteY73" fmla="*/ 5008 h 20977"/>
                  <a:gd name="connsiteX74" fmla="*/ 13909 w 45161"/>
                  <a:gd name="connsiteY74" fmla="*/ 5008 h 20977"/>
                  <a:gd name="connsiteX75" fmla="*/ 13394 w 45161"/>
                  <a:gd name="connsiteY75" fmla="*/ 5008 h 20977"/>
                  <a:gd name="connsiteX76" fmla="*/ 13394 w 45161"/>
                  <a:gd name="connsiteY76" fmla="*/ 5008 h 20977"/>
                  <a:gd name="connsiteX77" fmla="*/ 13909 w 45161"/>
                  <a:gd name="connsiteY77" fmla="*/ 5008 h 20977"/>
                  <a:gd name="connsiteX78" fmla="*/ 13909 w 45161"/>
                  <a:gd name="connsiteY78" fmla="*/ 5008 h 2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45161" h="20977">
                    <a:moveTo>
                      <a:pt x="8242" y="20119"/>
                    </a:moveTo>
                    <a:cubicBezTo>
                      <a:pt x="5838" y="19089"/>
                      <a:pt x="2919" y="20463"/>
                      <a:pt x="1030" y="17028"/>
                    </a:cubicBezTo>
                    <a:lnTo>
                      <a:pt x="1030" y="17028"/>
                    </a:lnTo>
                    <a:cubicBezTo>
                      <a:pt x="172" y="16170"/>
                      <a:pt x="0" y="14968"/>
                      <a:pt x="0" y="14453"/>
                    </a:cubicBezTo>
                    <a:lnTo>
                      <a:pt x="0" y="14453"/>
                    </a:lnTo>
                    <a:cubicBezTo>
                      <a:pt x="172" y="10847"/>
                      <a:pt x="3263" y="6210"/>
                      <a:pt x="4293" y="3978"/>
                    </a:cubicBezTo>
                    <a:lnTo>
                      <a:pt x="4293" y="3978"/>
                    </a:lnTo>
                    <a:cubicBezTo>
                      <a:pt x="5838" y="372"/>
                      <a:pt x="9273" y="-143"/>
                      <a:pt x="13737" y="29"/>
                    </a:cubicBezTo>
                    <a:lnTo>
                      <a:pt x="13737" y="29"/>
                    </a:lnTo>
                    <a:cubicBezTo>
                      <a:pt x="13909" y="29"/>
                      <a:pt x="13909" y="29"/>
                      <a:pt x="14081" y="29"/>
                    </a:cubicBezTo>
                    <a:lnTo>
                      <a:pt x="14081" y="29"/>
                    </a:lnTo>
                    <a:cubicBezTo>
                      <a:pt x="14081" y="29"/>
                      <a:pt x="14081" y="29"/>
                      <a:pt x="14081" y="29"/>
                    </a:cubicBezTo>
                    <a:lnTo>
                      <a:pt x="14081" y="29"/>
                    </a:lnTo>
                    <a:lnTo>
                      <a:pt x="14081" y="29"/>
                    </a:lnTo>
                    <a:lnTo>
                      <a:pt x="14081" y="29"/>
                    </a:lnTo>
                    <a:cubicBezTo>
                      <a:pt x="14081" y="29"/>
                      <a:pt x="14252" y="29"/>
                      <a:pt x="14424" y="29"/>
                    </a:cubicBezTo>
                    <a:lnTo>
                      <a:pt x="14424" y="29"/>
                    </a:lnTo>
                    <a:cubicBezTo>
                      <a:pt x="20091" y="200"/>
                      <a:pt x="23697" y="2604"/>
                      <a:pt x="29192" y="2604"/>
                    </a:cubicBezTo>
                    <a:lnTo>
                      <a:pt x="29192" y="2604"/>
                    </a:lnTo>
                    <a:cubicBezTo>
                      <a:pt x="29192" y="2604"/>
                      <a:pt x="29192" y="2604"/>
                      <a:pt x="29192" y="2604"/>
                    </a:cubicBezTo>
                    <a:lnTo>
                      <a:pt x="29192" y="2604"/>
                    </a:lnTo>
                    <a:cubicBezTo>
                      <a:pt x="35545" y="2604"/>
                      <a:pt x="39323" y="2604"/>
                      <a:pt x="41727" y="2604"/>
                    </a:cubicBezTo>
                    <a:lnTo>
                      <a:pt x="41727" y="2604"/>
                    </a:lnTo>
                    <a:lnTo>
                      <a:pt x="42242" y="2604"/>
                    </a:lnTo>
                    <a:lnTo>
                      <a:pt x="42757" y="2948"/>
                    </a:lnTo>
                    <a:cubicBezTo>
                      <a:pt x="44646" y="3806"/>
                      <a:pt x="45161" y="5867"/>
                      <a:pt x="45161" y="7241"/>
                    </a:cubicBezTo>
                    <a:lnTo>
                      <a:pt x="45161" y="7241"/>
                    </a:lnTo>
                    <a:cubicBezTo>
                      <a:pt x="45161" y="10332"/>
                      <a:pt x="43444" y="13251"/>
                      <a:pt x="42070" y="15826"/>
                    </a:cubicBezTo>
                    <a:lnTo>
                      <a:pt x="42070" y="15826"/>
                    </a:lnTo>
                    <a:cubicBezTo>
                      <a:pt x="39838" y="17887"/>
                      <a:pt x="36060" y="18917"/>
                      <a:pt x="30222" y="20463"/>
                    </a:cubicBezTo>
                    <a:lnTo>
                      <a:pt x="30222" y="20463"/>
                    </a:lnTo>
                    <a:cubicBezTo>
                      <a:pt x="27990" y="20463"/>
                      <a:pt x="23010" y="20978"/>
                      <a:pt x="19576" y="20978"/>
                    </a:cubicBezTo>
                    <a:lnTo>
                      <a:pt x="19576" y="20978"/>
                    </a:lnTo>
                    <a:cubicBezTo>
                      <a:pt x="18202" y="20806"/>
                      <a:pt x="17343" y="20978"/>
                      <a:pt x="16141" y="20635"/>
                    </a:cubicBezTo>
                    <a:lnTo>
                      <a:pt x="16141" y="20635"/>
                    </a:lnTo>
                    <a:cubicBezTo>
                      <a:pt x="15283" y="20806"/>
                      <a:pt x="14081" y="20978"/>
                      <a:pt x="12364" y="20978"/>
                    </a:cubicBezTo>
                    <a:lnTo>
                      <a:pt x="12364" y="20978"/>
                    </a:lnTo>
                    <a:cubicBezTo>
                      <a:pt x="11333" y="20806"/>
                      <a:pt x="9788" y="20635"/>
                      <a:pt x="8242" y="20119"/>
                    </a:cubicBezTo>
                    <a:lnTo>
                      <a:pt x="8242" y="20119"/>
                    </a:lnTo>
                    <a:close/>
                    <a:moveTo>
                      <a:pt x="9788" y="15483"/>
                    </a:moveTo>
                    <a:cubicBezTo>
                      <a:pt x="10646" y="15826"/>
                      <a:pt x="11677" y="15826"/>
                      <a:pt x="12535" y="15826"/>
                    </a:cubicBezTo>
                    <a:lnTo>
                      <a:pt x="12535" y="15826"/>
                    </a:lnTo>
                    <a:cubicBezTo>
                      <a:pt x="14424" y="15826"/>
                      <a:pt x="15798" y="15311"/>
                      <a:pt x="15798" y="15311"/>
                    </a:cubicBezTo>
                    <a:lnTo>
                      <a:pt x="15798" y="15311"/>
                    </a:lnTo>
                    <a:lnTo>
                      <a:pt x="17172" y="14796"/>
                    </a:lnTo>
                    <a:lnTo>
                      <a:pt x="18030" y="15655"/>
                    </a:lnTo>
                    <a:lnTo>
                      <a:pt x="18030" y="15655"/>
                    </a:lnTo>
                    <a:cubicBezTo>
                      <a:pt x="18030" y="15655"/>
                      <a:pt x="18030" y="15655"/>
                      <a:pt x="18030" y="15655"/>
                    </a:cubicBezTo>
                    <a:lnTo>
                      <a:pt x="18030" y="15655"/>
                    </a:lnTo>
                    <a:cubicBezTo>
                      <a:pt x="18373" y="15655"/>
                      <a:pt x="19060" y="15655"/>
                      <a:pt x="19747" y="15655"/>
                    </a:cubicBezTo>
                    <a:lnTo>
                      <a:pt x="19747" y="15655"/>
                    </a:lnTo>
                    <a:cubicBezTo>
                      <a:pt x="21293" y="15655"/>
                      <a:pt x="23010" y="15483"/>
                      <a:pt x="24899" y="15311"/>
                    </a:cubicBezTo>
                    <a:lnTo>
                      <a:pt x="24899" y="15311"/>
                    </a:lnTo>
                    <a:cubicBezTo>
                      <a:pt x="26788" y="15140"/>
                      <a:pt x="28677" y="15140"/>
                      <a:pt x="29707" y="15140"/>
                    </a:cubicBezTo>
                    <a:lnTo>
                      <a:pt x="29707" y="15140"/>
                    </a:lnTo>
                    <a:cubicBezTo>
                      <a:pt x="34515" y="14109"/>
                      <a:pt x="38121" y="12564"/>
                      <a:pt x="38293" y="12564"/>
                    </a:cubicBezTo>
                    <a:lnTo>
                      <a:pt x="38293" y="12564"/>
                    </a:lnTo>
                    <a:cubicBezTo>
                      <a:pt x="39151" y="11018"/>
                      <a:pt x="40181" y="8443"/>
                      <a:pt x="40353" y="7241"/>
                    </a:cubicBezTo>
                    <a:lnTo>
                      <a:pt x="40353" y="7241"/>
                    </a:lnTo>
                    <a:cubicBezTo>
                      <a:pt x="37949" y="7241"/>
                      <a:pt x="34343" y="7241"/>
                      <a:pt x="29192" y="7241"/>
                    </a:cubicBezTo>
                    <a:lnTo>
                      <a:pt x="29192" y="7241"/>
                    </a:lnTo>
                    <a:lnTo>
                      <a:pt x="29192" y="7241"/>
                    </a:lnTo>
                    <a:cubicBezTo>
                      <a:pt x="22838" y="7241"/>
                      <a:pt x="18889" y="5008"/>
                      <a:pt x="15283" y="4665"/>
                    </a:cubicBezTo>
                    <a:lnTo>
                      <a:pt x="15283" y="4665"/>
                    </a:lnTo>
                    <a:lnTo>
                      <a:pt x="14252" y="4665"/>
                    </a:lnTo>
                    <a:cubicBezTo>
                      <a:pt x="8757" y="4837"/>
                      <a:pt x="9788" y="4493"/>
                      <a:pt x="8929" y="5867"/>
                    </a:cubicBezTo>
                    <a:lnTo>
                      <a:pt x="8929" y="5867"/>
                    </a:lnTo>
                    <a:cubicBezTo>
                      <a:pt x="7899" y="7756"/>
                      <a:pt x="5495" y="12564"/>
                      <a:pt x="5152" y="13766"/>
                    </a:cubicBezTo>
                    <a:lnTo>
                      <a:pt x="5152" y="13766"/>
                    </a:lnTo>
                    <a:lnTo>
                      <a:pt x="5152" y="13766"/>
                    </a:lnTo>
                    <a:cubicBezTo>
                      <a:pt x="5152" y="15140"/>
                      <a:pt x="4636" y="13938"/>
                      <a:pt x="9788" y="15483"/>
                    </a:cubicBezTo>
                    <a:lnTo>
                      <a:pt x="9788" y="15483"/>
                    </a:lnTo>
                    <a:close/>
                    <a:moveTo>
                      <a:pt x="13909" y="5008"/>
                    </a:moveTo>
                    <a:lnTo>
                      <a:pt x="13909" y="5008"/>
                    </a:lnTo>
                    <a:lnTo>
                      <a:pt x="13909" y="5008"/>
                    </a:lnTo>
                    <a:cubicBezTo>
                      <a:pt x="13737" y="5008"/>
                      <a:pt x="13565" y="5008"/>
                      <a:pt x="13394" y="5008"/>
                    </a:cubicBezTo>
                    <a:lnTo>
                      <a:pt x="13394" y="5008"/>
                    </a:lnTo>
                    <a:cubicBezTo>
                      <a:pt x="13737" y="5008"/>
                      <a:pt x="13909" y="5008"/>
                      <a:pt x="13909" y="5008"/>
                    </a:cubicBezTo>
                    <a:lnTo>
                      <a:pt x="13909" y="50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" name="图形 7">
              <a:extLst>
                <a:ext uri="{FF2B5EF4-FFF2-40B4-BE49-F238E27FC236}">
                  <a16:creationId xmlns:a16="http://schemas.microsoft.com/office/drawing/2014/main" xmlns="" id="{84233607-8FC5-433E-B352-7F02776F7DBE}"/>
                </a:ext>
              </a:extLst>
            </p:cNvPr>
            <p:cNvGrpSpPr/>
            <p:nvPr/>
          </p:nvGrpSpPr>
          <p:grpSpPr>
            <a:xfrm>
              <a:off x="3526460" y="1142995"/>
              <a:ext cx="24383" cy="9959"/>
              <a:chOff x="3526460" y="1142995"/>
              <a:chExt cx="24383" cy="9959"/>
            </a:xfrm>
            <a:solidFill>
              <a:srgbClr val="B4B4B4"/>
            </a:solidFill>
          </p:grpSpPr>
          <p:sp>
            <p:nvSpPr>
              <p:cNvPr id="3459" name="任意多边形: 形状 3458">
                <a:extLst>
                  <a:ext uri="{FF2B5EF4-FFF2-40B4-BE49-F238E27FC236}">
                    <a16:creationId xmlns:a16="http://schemas.microsoft.com/office/drawing/2014/main" xmlns="" id="{95ECF776-400C-4C94-A624-2E5E533891A6}"/>
                  </a:ext>
                </a:extLst>
              </p:cNvPr>
              <p:cNvSpPr/>
              <p:nvPr/>
            </p:nvSpPr>
            <p:spPr>
              <a:xfrm>
                <a:off x="3528835" y="1145227"/>
                <a:ext cx="19457" cy="5151"/>
              </a:xfrm>
              <a:custGeom>
                <a:avLst/>
                <a:gdLst>
                  <a:gd name="connsiteX0" fmla="*/ 9989 w 19457"/>
                  <a:gd name="connsiteY0" fmla="*/ 5151 h 5151"/>
                  <a:gd name="connsiteX1" fmla="*/ 18747 w 19457"/>
                  <a:gd name="connsiteY1" fmla="*/ 2576 h 5151"/>
                  <a:gd name="connsiteX2" fmla="*/ 16171 w 19457"/>
                  <a:gd name="connsiteY2" fmla="*/ 0 h 5151"/>
                  <a:gd name="connsiteX3" fmla="*/ 3636 w 19457"/>
                  <a:gd name="connsiteY3" fmla="*/ 1202 h 5151"/>
                  <a:gd name="connsiteX4" fmla="*/ 1060 w 19457"/>
                  <a:gd name="connsiteY4" fmla="*/ 3778 h 5151"/>
                  <a:gd name="connsiteX5" fmla="*/ 9989 w 19457"/>
                  <a:gd name="connsiteY5" fmla="*/ 5151 h 5151"/>
                  <a:gd name="connsiteX6" fmla="*/ 9989 w 19457"/>
                  <a:gd name="connsiteY6" fmla="*/ 5151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57" h="5151">
                    <a:moveTo>
                      <a:pt x="9989" y="5151"/>
                    </a:moveTo>
                    <a:cubicBezTo>
                      <a:pt x="13767" y="5151"/>
                      <a:pt x="17545" y="3949"/>
                      <a:pt x="18747" y="2576"/>
                    </a:cubicBezTo>
                    <a:cubicBezTo>
                      <a:pt x="19949" y="1374"/>
                      <a:pt x="19949" y="0"/>
                      <a:pt x="16171" y="0"/>
                    </a:cubicBezTo>
                    <a:cubicBezTo>
                      <a:pt x="13595" y="1202"/>
                      <a:pt x="7413" y="0"/>
                      <a:pt x="3636" y="1202"/>
                    </a:cubicBezTo>
                    <a:cubicBezTo>
                      <a:pt x="-1344" y="2576"/>
                      <a:pt x="-142" y="2576"/>
                      <a:pt x="1060" y="3778"/>
                    </a:cubicBezTo>
                    <a:cubicBezTo>
                      <a:pt x="2262" y="4980"/>
                      <a:pt x="9989" y="5151"/>
                      <a:pt x="9989" y="5151"/>
                    </a:cubicBezTo>
                    <a:lnTo>
                      <a:pt x="9989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0" name="任意多边形: 形状 3459">
                <a:extLst>
                  <a:ext uri="{FF2B5EF4-FFF2-40B4-BE49-F238E27FC236}">
                    <a16:creationId xmlns:a16="http://schemas.microsoft.com/office/drawing/2014/main" xmlns="" id="{7B678606-DF58-49F4-AC1A-EAE88BF9174D}"/>
                  </a:ext>
                </a:extLst>
              </p:cNvPr>
              <p:cNvSpPr/>
              <p:nvPr/>
            </p:nvSpPr>
            <p:spPr>
              <a:xfrm>
                <a:off x="3526460" y="1142995"/>
                <a:ext cx="24383" cy="9959"/>
              </a:xfrm>
              <a:custGeom>
                <a:avLst/>
                <a:gdLst>
                  <a:gd name="connsiteX0" fmla="*/ 11848 w 24383"/>
                  <a:gd name="connsiteY0" fmla="*/ 9788 h 9959"/>
                  <a:gd name="connsiteX1" fmla="*/ 11848 w 24383"/>
                  <a:gd name="connsiteY1" fmla="*/ 9788 h 9959"/>
                  <a:gd name="connsiteX2" fmla="*/ 10818 w 24383"/>
                  <a:gd name="connsiteY2" fmla="*/ 9788 h 9959"/>
                  <a:gd name="connsiteX3" fmla="*/ 10818 w 24383"/>
                  <a:gd name="connsiteY3" fmla="*/ 9788 h 9959"/>
                  <a:gd name="connsiteX4" fmla="*/ 1889 w 24383"/>
                  <a:gd name="connsiteY4" fmla="*/ 7899 h 9959"/>
                  <a:gd name="connsiteX5" fmla="*/ 1889 w 24383"/>
                  <a:gd name="connsiteY5" fmla="*/ 7899 h 9959"/>
                  <a:gd name="connsiteX6" fmla="*/ 0 w 24383"/>
                  <a:gd name="connsiteY6" fmla="*/ 4980 h 9959"/>
                  <a:gd name="connsiteX7" fmla="*/ 0 w 24383"/>
                  <a:gd name="connsiteY7" fmla="*/ 4980 h 9959"/>
                  <a:gd name="connsiteX8" fmla="*/ 5323 w 24383"/>
                  <a:gd name="connsiteY8" fmla="*/ 1374 h 9959"/>
                  <a:gd name="connsiteX9" fmla="*/ 5323 w 24383"/>
                  <a:gd name="connsiteY9" fmla="*/ 1374 h 9959"/>
                  <a:gd name="connsiteX10" fmla="*/ 17343 w 24383"/>
                  <a:gd name="connsiteY10" fmla="*/ 343 h 9959"/>
                  <a:gd name="connsiteX11" fmla="*/ 17343 w 24383"/>
                  <a:gd name="connsiteY11" fmla="*/ 343 h 9959"/>
                  <a:gd name="connsiteX12" fmla="*/ 18717 w 24383"/>
                  <a:gd name="connsiteY12" fmla="*/ 0 h 9959"/>
                  <a:gd name="connsiteX13" fmla="*/ 18717 w 24383"/>
                  <a:gd name="connsiteY13" fmla="*/ 0 h 9959"/>
                  <a:gd name="connsiteX14" fmla="*/ 24384 w 24383"/>
                  <a:gd name="connsiteY14" fmla="*/ 3606 h 9959"/>
                  <a:gd name="connsiteX15" fmla="*/ 24384 w 24383"/>
                  <a:gd name="connsiteY15" fmla="*/ 3606 h 9959"/>
                  <a:gd name="connsiteX16" fmla="*/ 23010 w 24383"/>
                  <a:gd name="connsiteY16" fmla="*/ 6697 h 9959"/>
                  <a:gd name="connsiteX17" fmla="*/ 23010 w 24383"/>
                  <a:gd name="connsiteY17" fmla="*/ 6697 h 9959"/>
                  <a:gd name="connsiteX18" fmla="*/ 12535 w 24383"/>
                  <a:gd name="connsiteY18" fmla="*/ 9960 h 9959"/>
                  <a:gd name="connsiteX19" fmla="*/ 12535 w 24383"/>
                  <a:gd name="connsiteY19" fmla="*/ 9960 h 9959"/>
                  <a:gd name="connsiteX20" fmla="*/ 12535 w 24383"/>
                  <a:gd name="connsiteY20" fmla="*/ 7556 h 9959"/>
                  <a:gd name="connsiteX21" fmla="*/ 13565 w 24383"/>
                  <a:gd name="connsiteY21" fmla="*/ 5495 h 9959"/>
                  <a:gd name="connsiteX22" fmla="*/ 12535 w 24383"/>
                  <a:gd name="connsiteY22" fmla="*/ 7556 h 9959"/>
                  <a:gd name="connsiteX23" fmla="*/ 12535 w 24383"/>
                  <a:gd name="connsiteY23" fmla="*/ 9960 h 9959"/>
                  <a:gd name="connsiteX24" fmla="*/ 11848 w 24383"/>
                  <a:gd name="connsiteY24" fmla="*/ 9960 h 9959"/>
                  <a:gd name="connsiteX25" fmla="*/ 11848 w 24383"/>
                  <a:gd name="connsiteY25" fmla="*/ 9788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383" h="9959">
                    <a:moveTo>
                      <a:pt x="11848" y="9788"/>
                    </a:moveTo>
                    <a:lnTo>
                      <a:pt x="11848" y="9788"/>
                    </a:lnTo>
                    <a:cubicBezTo>
                      <a:pt x="11505" y="9616"/>
                      <a:pt x="11161" y="9616"/>
                      <a:pt x="10818" y="9788"/>
                    </a:cubicBezTo>
                    <a:lnTo>
                      <a:pt x="10818" y="9788"/>
                    </a:lnTo>
                    <a:cubicBezTo>
                      <a:pt x="8586" y="9788"/>
                      <a:pt x="4465" y="9788"/>
                      <a:pt x="1889" y="7899"/>
                    </a:cubicBezTo>
                    <a:lnTo>
                      <a:pt x="1889" y="7899"/>
                    </a:lnTo>
                    <a:cubicBezTo>
                      <a:pt x="1717" y="7212"/>
                      <a:pt x="859" y="8071"/>
                      <a:pt x="0" y="4980"/>
                    </a:cubicBezTo>
                    <a:lnTo>
                      <a:pt x="0" y="4980"/>
                    </a:lnTo>
                    <a:cubicBezTo>
                      <a:pt x="1717" y="687"/>
                      <a:pt x="2748" y="2576"/>
                      <a:pt x="5323" y="1374"/>
                    </a:cubicBezTo>
                    <a:lnTo>
                      <a:pt x="5323" y="1374"/>
                    </a:lnTo>
                    <a:cubicBezTo>
                      <a:pt x="9616" y="0"/>
                      <a:pt x="15798" y="859"/>
                      <a:pt x="17343" y="343"/>
                    </a:cubicBezTo>
                    <a:lnTo>
                      <a:pt x="17343" y="343"/>
                    </a:lnTo>
                    <a:cubicBezTo>
                      <a:pt x="17687" y="172"/>
                      <a:pt x="18030" y="0"/>
                      <a:pt x="18717" y="0"/>
                    </a:cubicBezTo>
                    <a:lnTo>
                      <a:pt x="18717" y="0"/>
                    </a:lnTo>
                    <a:cubicBezTo>
                      <a:pt x="20949" y="0"/>
                      <a:pt x="23869" y="172"/>
                      <a:pt x="24384" y="3606"/>
                    </a:cubicBezTo>
                    <a:lnTo>
                      <a:pt x="24384" y="3606"/>
                    </a:lnTo>
                    <a:cubicBezTo>
                      <a:pt x="24384" y="5151"/>
                      <a:pt x="23697" y="6010"/>
                      <a:pt x="23010" y="6697"/>
                    </a:cubicBezTo>
                    <a:lnTo>
                      <a:pt x="23010" y="6697"/>
                    </a:lnTo>
                    <a:cubicBezTo>
                      <a:pt x="20777" y="8758"/>
                      <a:pt x="16828" y="9788"/>
                      <a:pt x="12535" y="9960"/>
                    </a:cubicBezTo>
                    <a:lnTo>
                      <a:pt x="12535" y="9960"/>
                    </a:lnTo>
                    <a:lnTo>
                      <a:pt x="12535" y="7556"/>
                    </a:lnTo>
                    <a:lnTo>
                      <a:pt x="13565" y="5495"/>
                    </a:lnTo>
                    <a:lnTo>
                      <a:pt x="12535" y="7556"/>
                    </a:lnTo>
                    <a:lnTo>
                      <a:pt x="12535" y="9960"/>
                    </a:lnTo>
                    <a:lnTo>
                      <a:pt x="11848" y="9960"/>
                    </a:lnTo>
                    <a:lnTo>
                      <a:pt x="11848" y="978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图形 7">
              <a:extLst>
                <a:ext uri="{FF2B5EF4-FFF2-40B4-BE49-F238E27FC236}">
                  <a16:creationId xmlns:a16="http://schemas.microsoft.com/office/drawing/2014/main" xmlns="" id="{08CF7F35-1532-49D9-A98B-0E38DE6FFEFE}"/>
                </a:ext>
              </a:extLst>
            </p:cNvPr>
            <p:cNvGrpSpPr/>
            <p:nvPr/>
          </p:nvGrpSpPr>
          <p:grpSpPr>
            <a:xfrm>
              <a:off x="3562788" y="1148986"/>
              <a:ext cx="39055" cy="19594"/>
              <a:chOff x="3562788" y="1148986"/>
              <a:chExt cx="39055" cy="19594"/>
            </a:xfrm>
            <a:solidFill>
              <a:srgbClr val="B4B4B4"/>
            </a:solidFill>
          </p:grpSpPr>
          <p:sp>
            <p:nvSpPr>
              <p:cNvPr id="3457" name="任意多边形: 形状 3456">
                <a:extLst>
                  <a:ext uri="{FF2B5EF4-FFF2-40B4-BE49-F238E27FC236}">
                    <a16:creationId xmlns:a16="http://schemas.microsoft.com/office/drawing/2014/main" xmlns="" id="{2E6109C0-006F-46AD-B379-00FE0A78B36E}"/>
                  </a:ext>
                </a:extLst>
              </p:cNvPr>
              <p:cNvSpPr/>
              <p:nvPr/>
            </p:nvSpPr>
            <p:spPr>
              <a:xfrm>
                <a:off x="3565268" y="1151452"/>
                <a:ext cx="33999" cy="14296"/>
              </a:xfrm>
              <a:custGeom>
                <a:avLst/>
                <a:gdLst>
                  <a:gd name="connsiteX0" fmla="*/ 8929 w 33999"/>
                  <a:gd name="connsiteY0" fmla="*/ 12836 h 14296"/>
                  <a:gd name="connsiteX1" fmla="*/ 29020 w 33999"/>
                  <a:gd name="connsiteY1" fmla="*/ 12836 h 14296"/>
                  <a:gd name="connsiteX2" fmla="*/ 34000 w 33999"/>
                  <a:gd name="connsiteY2" fmla="*/ 5280 h 14296"/>
                  <a:gd name="connsiteX3" fmla="*/ 29020 w 33999"/>
                  <a:gd name="connsiteY3" fmla="*/ 301 h 14296"/>
                  <a:gd name="connsiteX4" fmla="*/ 22667 w 33999"/>
                  <a:gd name="connsiteY4" fmla="*/ 1503 h 14296"/>
                  <a:gd name="connsiteX5" fmla="*/ 15111 w 33999"/>
                  <a:gd name="connsiteY5" fmla="*/ 4078 h 14296"/>
                  <a:gd name="connsiteX6" fmla="*/ 4980 w 33999"/>
                  <a:gd name="connsiteY6" fmla="*/ 5452 h 14296"/>
                  <a:gd name="connsiteX7" fmla="*/ 0 w 33999"/>
                  <a:gd name="connsiteY7" fmla="*/ 10603 h 14296"/>
                  <a:gd name="connsiteX8" fmla="*/ 8929 w 33999"/>
                  <a:gd name="connsiteY8" fmla="*/ 12836 h 14296"/>
                  <a:gd name="connsiteX9" fmla="*/ 8929 w 33999"/>
                  <a:gd name="connsiteY9" fmla="*/ 12836 h 14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9" h="14296">
                    <a:moveTo>
                      <a:pt x="8929" y="12836"/>
                    </a:moveTo>
                    <a:cubicBezTo>
                      <a:pt x="11505" y="14038"/>
                      <a:pt x="25242" y="15412"/>
                      <a:pt x="29020" y="12836"/>
                    </a:cubicBezTo>
                    <a:cubicBezTo>
                      <a:pt x="32798" y="10260"/>
                      <a:pt x="34000" y="9058"/>
                      <a:pt x="34000" y="5280"/>
                    </a:cubicBezTo>
                    <a:cubicBezTo>
                      <a:pt x="34000" y="2705"/>
                      <a:pt x="32798" y="129"/>
                      <a:pt x="29020" y="301"/>
                    </a:cubicBezTo>
                    <a:cubicBezTo>
                      <a:pt x="25242" y="301"/>
                      <a:pt x="24040" y="-902"/>
                      <a:pt x="22667" y="1503"/>
                    </a:cubicBezTo>
                    <a:cubicBezTo>
                      <a:pt x="20091" y="2705"/>
                      <a:pt x="20091" y="4078"/>
                      <a:pt x="15111" y="4078"/>
                    </a:cubicBezTo>
                    <a:cubicBezTo>
                      <a:pt x="10131" y="5280"/>
                      <a:pt x="10131" y="2876"/>
                      <a:pt x="4980" y="5452"/>
                    </a:cubicBezTo>
                    <a:cubicBezTo>
                      <a:pt x="0" y="8028"/>
                      <a:pt x="0" y="8028"/>
                      <a:pt x="0" y="10603"/>
                    </a:cubicBezTo>
                    <a:cubicBezTo>
                      <a:pt x="172" y="11634"/>
                      <a:pt x="8929" y="12836"/>
                      <a:pt x="8929" y="12836"/>
                    </a:cubicBezTo>
                    <a:lnTo>
                      <a:pt x="8929" y="128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8" name="任意多边形: 形状 3457">
                <a:extLst>
                  <a:ext uri="{FF2B5EF4-FFF2-40B4-BE49-F238E27FC236}">
                    <a16:creationId xmlns:a16="http://schemas.microsoft.com/office/drawing/2014/main" xmlns="" id="{8744E1CD-5B25-4F78-9B25-826F446A661F}"/>
                  </a:ext>
                </a:extLst>
              </p:cNvPr>
              <p:cNvSpPr/>
              <p:nvPr/>
            </p:nvSpPr>
            <p:spPr>
              <a:xfrm>
                <a:off x="3562788" y="1148986"/>
                <a:ext cx="39055" cy="19594"/>
              </a:xfrm>
              <a:custGeom>
                <a:avLst/>
                <a:gdLst>
                  <a:gd name="connsiteX0" fmla="*/ 10723 w 39055"/>
                  <a:gd name="connsiteY0" fmla="*/ 17705 h 19594"/>
                  <a:gd name="connsiteX1" fmla="*/ 6430 w 39055"/>
                  <a:gd name="connsiteY1" fmla="*/ 17019 h 19594"/>
                  <a:gd name="connsiteX2" fmla="*/ 6430 w 39055"/>
                  <a:gd name="connsiteY2" fmla="*/ 17019 h 19594"/>
                  <a:gd name="connsiteX3" fmla="*/ 76 w 39055"/>
                  <a:gd name="connsiteY3" fmla="*/ 13413 h 19594"/>
                  <a:gd name="connsiteX4" fmla="*/ 76 w 39055"/>
                  <a:gd name="connsiteY4" fmla="*/ 13413 h 19594"/>
                  <a:gd name="connsiteX5" fmla="*/ 76 w 39055"/>
                  <a:gd name="connsiteY5" fmla="*/ 12554 h 19594"/>
                  <a:gd name="connsiteX6" fmla="*/ 76 w 39055"/>
                  <a:gd name="connsiteY6" fmla="*/ 12554 h 19594"/>
                  <a:gd name="connsiteX7" fmla="*/ 6430 w 39055"/>
                  <a:gd name="connsiteY7" fmla="*/ 5685 h 19594"/>
                  <a:gd name="connsiteX8" fmla="*/ 6430 w 39055"/>
                  <a:gd name="connsiteY8" fmla="*/ 5685 h 19594"/>
                  <a:gd name="connsiteX9" fmla="*/ 11581 w 39055"/>
                  <a:gd name="connsiteY9" fmla="*/ 4140 h 19594"/>
                  <a:gd name="connsiteX10" fmla="*/ 11581 w 39055"/>
                  <a:gd name="connsiteY10" fmla="*/ 4140 h 19594"/>
                  <a:gd name="connsiteX11" fmla="*/ 14844 w 39055"/>
                  <a:gd name="connsiteY11" fmla="*/ 4483 h 19594"/>
                  <a:gd name="connsiteX12" fmla="*/ 14844 w 39055"/>
                  <a:gd name="connsiteY12" fmla="*/ 4483 h 19594"/>
                  <a:gd name="connsiteX13" fmla="*/ 17591 w 39055"/>
                  <a:gd name="connsiteY13" fmla="*/ 4140 h 19594"/>
                  <a:gd name="connsiteX14" fmla="*/ 17591 w 39055"/>
                  <a:gd name="connsiteY14" fmla="*/ 4140 h 19594"/>
                  <a:gd name="connsiteX15" fmla="*/ 23258 w 39055"/>
                  <a:gd name="connsiteY15" fmla="*/ 2251 h 19594"/>
                  <a:gd name="connsiteX16" fmla="*/ 23258 w 39055"/>
                  <a:gd name="connsiteY16" fmla="*/ 2251 h 19594"/>
                  <a:gd name="connsiteX17" fmla="*/ 27379 w 39055"/>
                  <a:gd name="connsiteY17" fmla="*/ 19 h 19594"/>
                  <a:gd name="connsiteX18" fmla="*/ 27379 w 39055"/>
                  <a:gd name="connsiteY18" fmla="*/ 19 h 19594"/>
                  <a:gd name="connsiteX19" fmla="*/ 31500 w 39055"/>
                  <a:gd name="connsiteY19" fmla="*/ 362 h 19594"/>
                  <a:gd name="connsiteX20" fmla="*/ 31500 w 39055"/>
                  <a:gd name="connsiteY20" fmla="*/ 362 h 19594"/>
                  <a:gd name="connsiteX21" fmla="*/ 31500 w 39055"/>
                  <a:gd name="connsiteY21" fmla="*/ 362 h 19594"/>
                  <a:gd name="connsiteX22" fmla="*/ 32015 w 39055"/>
                  <a:gd name="connsiteY22" fmla="*/ 362 h 19594"/>
                  <a:gd name="connsiteX23" fmla="*/ 32015 w 39055"/>
                  <a:gd name="connsiteY23" fmla="*/ 362 h 19594"/>
                  <a:gd name="connsiteX24" fmla="*/ 31672 w 39055"/>
                  <a:gd name="connsiteY24" fmla="*/ 362 h 19594"/>
                  <a:gd name="connsiteX25" fmla="*/ 31672 w 39055"/>
                  <a:gd name="connsiteY25" fmla="*/ 362 h 19594"/>
                  <a:gd name="connsiteX26" fmla="*/ 39056 w 39055"/>
                  <a:gd name="connsiteY26" fmla="*/ 7918 h 19594"/>
                  <a:gd name="connsiteX27" fmla="*/ 39056 w 39055"/>
                  <a:gd name="connsiteY27" fmla="*/ 7918 h 19594"/>
                  <a:gd name="connsiteX28" fmla="*/ 39056 w 39055"/>
                  <a:gd name="connsiteY28" fmla="*/ 7918 h 19594"/>
                  <a:gd name="connsiteX29" fmla="*/ 39056 w 39055"/>
                  <a:gd name="connsiteY29" fmla="*/ 8948 h 19594"/>
                  <a:gd name="connsiteX30" fmla="*/ 39056 w 39055"/>
                  <a:gd name="connsiteY30" fmla="*/ 8948 h 19594"/>
                  <a:gd name="connsiteX31" fmla="*/ 39056 w 39055"/>
                  <a:gd name="connsiteY31" fmla="*/ 11009 h 19594"/>
                  <a:gd name="connsiteX32" fmla="*/ 38712 w 39055"/>
                  <a:gd name="connsiteY32" fmla="*/ 11009 h 19594"/>
                  <a:gd name="connsiteX33" fmla="*/ 32874 w 39055"/>
                  <a:gd name="connsiteY33" fmla="*/ 17705 h 19594"/>
                  <a:gd name="connsiteX34" fmla="*/ 32874 w 39055"/>
                  <a:gd name="connsiteY34" fmla="*/ 17705 h 19594"/>
                  <a:gd name="connsiteX35" fmla="*/ 22915 w 39055"/>
                  <a:gd name="connsiteY35" fmla="*/ 19594 h 19594"/>
                  <a:gd name="connsiteX36" fmla="*/ 22915 w 39055"/>
                  <a:gd name="connsiteY36" fmla="*/ 19594 h 19594"/>
                  <a:gd name="connsiteX37" fmla="*/ 10723 w 39055"/>
                  <a:gd name="connsiteY37" fmla="*/ 17705 h 19594"/>
                  <a:gd name="connsiteX38" fmla="*/ 10723 w 39055"/>
                  <a:gd name="connsiteY38" fmla="*/ 17705 h 19594"/>
                  <a:gd name="connsiteX39" fmla="*/ 7460 w 39055"/>
                  <a:gd name="connsiteY39" fmla="*/ 12211 h 19594"/>
                  <a:gd name="connsiteX40" fmla="*/ 11753 w 39055"/>
                  <a:gd name="connsiteY40" fmla="*/ 12897 h 19594"/>
                  <a:gd name="connsiteX41" fmla="*/ 11753 w 39055"/>
                  <a:gd name="connsiteY41" fmla="*/ 12897 h 19594"/>
                  <a:gd name="connsiteX42" fmla="*/ 11410 w 39055"/>
                  <a:gd name="connsiteY42" fmla="*/ 15301 h 19594"/>
                  <a:gd name="connsiteX43" fmla="*/ 12440 w 39055"/>
                  <a:gd name="connsiteY43" fmla="*/ 13069 h 19594"/>
                  <a:gd name="connsiteX44" fmla="*/ 22915 w 39055"/>
                  <a:gd name="connsiteY44" fmla="*/ 14271 h 19594"/>
                  <a:gd name="connsiteX45" fmla="*/ 22915 w 39055"/>
                  <a:gd name="connsiteY45" fmla="*/ 14271 h 19594"/>
                  <a:gd name="connsiteX46" fmla="*/ 30127 w 39055"/>
                  <a:gd name="connsiteY46" fmla="*/ 13241 h 19594"/>
                  <a:gd name="connsiteX47" fmla="*/ 30127 w 39055"/>
                  <a:gd name="connsiteY47" fmla="*/ 13241 h 19594"/>
                  <a:gd name="connsiteX48" fmla="*/ 34076 w 39055"/>
                  <a:gd name="connsiteY48" fmla="*/ 7746 h 19594"/>
                  <a:gd name="connsiteX49" fmla="*/ 34076 w 39055"/>
                  <a:gd name="connsiteY49" fmla="*/ 7746 h 19594"/>
                  <a:gd name="connsiteX50" fmla="*/ 34076 w 39055"/>
                  <a:gd name="connsiteY50" fmla="*/ 7746 h 19594"/>
                  <a:gd name="connsiteX51" fmla="*/ 31844 w 39055"/>
                  <a:gd name="connsiteY51" fmla="*/ 5170 h 19594"/>
                  <a:gd name="connsiteX52" fmla="*/ 31844 w 39055"/>
                  <a:gd name="connsiteY52" fmla="*/ 5170 h 19594"/>
                  <a:gd name="connsiteX53" fmla="*/ 31500 w 39055"/>
                  <a:gd name="connsiteY53" fmla="*/ 5170 h 19594"/>
                  <a:gd name="connsiteX54" fmla="*/ 31500 w 39055"/>
                  <a:gd name="connsiteY54" fmla="*/ 5170 h 19594"/>
                  <a:gd name="connsiteX55" fmla="*/ 27379 w 39055"/>
                  <a:gd name="connsiteY55" fmla="*/ 4827 h 19594"/>
                  <a:gd name="connsiteX56" fmla="*/ 27379 w 39055"/>
                  <a:gd name="connsiteY56" fmla="*/ 4827 h 19594"/>
                  <a:gd name="connsiteX57" fmla="*/ 27379 w 39055"/>
                  <a:gd name="connsiteY57" fmla="*/ 4998 h 19594"/>
                  <a:gd name="connsiteX58" fmla="*/ 27036 w 39055"/>
                  <a:gd name="connsiteY58" fmla="*/ 5685 h 19594"/>
                  <a:gd name="connsiteX59" fmla="*/ 26349 w 39055"/>
                  <a:gd name="connsiteY59" fmla="*/ 6029 h 19594"/>
                  <a:gd name="connsiteX60" fmla="*/ 18278 w 39055"/>
                  <a:gd name="connsiteY60" fmla="*/ 8776 h 19594"/>
                  <a:gd name="connsiteX61" fmla="*/ 18278 w 39055"/>
                  <a:gd name="connsiteY61" fmla="*/ 8776 h 19594"/>
                  <a:gd name="connsiteX62" fmla="*/ 15015 w 39055"/>
                  <a:gd name="connsiteY62" fmla="*/ 9291 h 19594"/>
                  <a:gd name="connsiteX63" fmla="*/ 15015 w 39055"/>
                  <a:gd name="connsiteY63" fmla="*/ 9291 h 19594"/>
                  <a:gd name="connsiteX64" fmla="*/ 11753 w 39055"/>
                  <a:gd name="connsiteY64" fmla="*/ 8948 h 19594"/>
                  <a:gd name="connsiteX65" fmla="*/ 11753 w 39055"/>
                  <a:gd name="connsiteY65" fmla="*/ 8948 h 19594"/>
                  <a:gd name="connsiteX66" fmla="*/ 8834 w 39055"/>
                  <a:gd name="connsiteY66" fmla="*/ 9807 h 19594"/>
                  <a:gd name="connsiteX67" fmla="*/ 8834 w 39055"/>
                  <a:gd name="connsiteY67" fmla="*/ 9807 h 19594"/>
                  <a:gd name="connsiteX68" fmla="*/ 5571 w 39055"/>
                  <a:gd name="connsiteY68" fmla="*/ 11524 h 19594"/>
                  <a:gd name="connsiteX69" fmla="*/ 5571 w 39055"/>
                  <a:gd name="connsiteY69" fmla="*/ 11524 h 19594"/>
                  <a:gd name="connsiteX70" fmla="*/ 7460 w 39055"/>
                  <a:gd name="connsiteY70" fmla="*/ 12211 h 19594"/>
                  <a:gd name="connsiteX71" fmla="*/ 7460 w 39055"/>
                  <a:gd name="connsiteY71" fmla="*/ 12211 h 19594"/>
                  <a:gd name="connsiteX72" fmla="*/ 31500 w 39055"/>
                  <a:gd name="connsiteY72" fmla="*/ 190 h 19594"/>
                  <a:gd name="connsiteX73" fmla="*/ 31500 w 39055"/>
                  <a:gd name="connsiteY73" fmla="*/ 190 h 19594"/>
                  <a:gd name="connsiteX74" fmla="*/ 31500 w 39055"/>
                  <a:gd name="connsiteY74" fmla="*/ 190 h 19594"/>
                  <a:gd name="connsiteX75" fmla="*/ 31500 w 39055"/>
                  <a:gd name="connsiteY75" fmla="*/ 190 h 19594"/>
                  <a:gd name="connsiteX76" fmla="*/ 31500 w 39055"/>
                  <a:gd name="connsiteY76" fmla="*/ 190 h 1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9055" h="19594">
                    <a:moveTo>
                      <a:pt x="10723" y="17705"/>
                    </a:moveTo>
                    <a:cubicBezTo>
                      <a:pt x="10036" y="17534"/>
                      <a:pt x="8319" y="17362"/>
                      <a:pt x="6430" y="17019"/>
                    </a:cubicBezTo>
                    <a:lnTo>
                      <a:pt x="6430" y="17019"/>
                    </a:lnTo>
                    <a:cubicBezTo>
                      <a:pt x="4026" y="15817"/>
                      <a:pt x="1965" y="17705"/>
                      <a:pt x="76" y="13413"/>
                    </a:cubicBezTo>
                    <a:lnTo>
                      <a:pt x="76" y="13413"/>
                    </a:lnTo>
                    <a:cubicBezTo>
                      <a:pt x="-95" y="12897"/>
                      <a:pt x="76" y="12554"/>
                      <a:pt x="76" y="12554"/>
                    </a:cubicBezTo>
                    <a:lnTo>
                      <a:pt x="76" y="12554"/>
                    </a:lnTo>
                    <a:cubicBezTo>
                      <a:pt x="-267" y="9635"/>
                      <a:pt x="2137" y="7402"/>
                      <a:pt x="6430" y="5685"/>
                    </a:cubicBezTo>
                    <a:lnTo>
                      <a:pt x="6430" y="5685"/>
                    </a:lnTo>
                    <a:cubicBezTo>
                      <a:pt x="8490" y="4655"/>
                      <a:pt x="10207" y="4140"/>
                      <a:pt x="11581" y="4140"/>
                    </a:cubicBezTo>
                    <a:lnTo>
                      <a:pt x="11581" y="4140"/>
                    </a:lnTo>
                    <a:cubicBezTo>
                      <a:pt x="13127" y="4140"/>
                      <a:pt x="13985" y="4483"/>
                      <a:pt x="14844" y="4483"/>
                    </a:cubicBezTo>
                    <a:lnTo>
                      <a:pt x="14844" y="4483"/>
                    </a:lnTo>
                    <a:cubicBezTo>
                      <a:pt x="15359" y="4483"/>
                      <a:pt x="16046" y="4483"/>
                      <a:pt x="17591" y="4140"/>
                    </a:cubicBezTo>
                    <a:lnTo>
                      <a:pt x="17591" y="4140"/>
                    </a:lnTo>
                    <a:cubicBezTo>
                      <a:pt x="21884" y="3968"/>
                      <a:pt x="20682" y="3625"/>
                      <a:pt x="23258" y="2251"/>
                    </a:cubicBezTo>
                    <a:lnTo>
                      <a:pt x="23258" y="2251"/>
                    </a:lnTo>
                    <a:cubicBezTo>
                      <a:pt x="24117" y="877"/>
                      <a:pt x="26006" y="-153"/>
                      <a:pt x="27379" y="19"/>
                    </a:cubicBezTo>
                    <a:lnTo>
                      <a:pt x="27379" y="19"/>
                    </a:lnTo>
                    <a:cubicBezTo>
                      <a:pt x="28925" y="19"/>
                      <a:pt x="29783" y="362"/>
                      <a:pt x="31500" y="362"/>
                    </a:cubicBezTo>
                    <a:lnTo>
                      <a:pt x="31500" y="362"/>
                    </a:lnTo>
                    <a:lnTo>
                      <a:pt x="31500" y="362"/>
                    </a:lnTo>
                    <a:cubicBezTo>
                      <a:pt x="31844" y="362"/>
                      <a:pt x="32015" y="362"/>
                      <a:pt x="32015" y="362"/>
                    </a:cubicBezTo>
                    <a:lnTo>
                      <a:pt x="32015" y="362"/>
                    </a:lnTo>
                    <a:cubicBezTo>
                      <a:pt x="32015" y="362"/>
                      <a:pt x="32015" y="362"/>
                      <a:pt x="31672" y="362"/>
                    </a:cubicBezTo>
                    <a:lnTo>
                      <a:pt x="31672" y="362"/>
                    </a:lnTo>
                    <a:cubicBezTo>
                      <a:pt x="36652" y="534"/>
                      <a:pt x="39056" y="4655"/>
                      <a:pt x="39056" y="7918"/>
                    </a:cubicBezTo>
                    <a:lnTo>
                      <a:pt x="39056" y="7918"/>
                    </a:lnTo>
                    <a:lnTo>
                      <a:pt x="39056" y="7918"/>
                    </a:lnTo>
                    <a:cubicBezTo>
                      <a:pt x="39056" y="8261"/>
                      <a:pt x="39056" y="8605"/>
                      <a:pt x="39056" y="8948"/>
                    </a:cubicBezTo>
                    <a:lnTo>
                      <a:pt x="39056" y="8948"/>
                    </a:lnTo>
                    <a:lnTo>
                      <a:pt x="39056" y="11009"/>
                    </a:lnTo>
                    <a:lnTo>
                      <a:pt x="38712" y="11009"/>
                    </a:lnTo>
                    <a:cubicBezTo>
                      <a:pt x="37854" y="13756"/>
                      <a:pt x="35793" y="15817"/>
                      <a:pt x="32874" y="17705"/>
                    </a:cubicBezTo>
                    <a:lnTo>
                      <a:pt x="32874" y="17705"/>
                    </a:lnTo>
                    <a:cubicBezTo>
                      <a:pt x="30127" y="19251"/>
                      <a:pt x="26692" y="19423"/>
                      <a:pt x="22915" y="19594"/>
                    </a:cubicBezTo>
                    <a:lnTo>
                      <a:pt x="22915" y="19594"/>
                    </a:lnTo>
                    <a:cubicBezTo>
                      <a:pt x="17935" y="19079"/>
                      <a:pt x="13298" y="18736"/>
                      <a:pt x="10723" y="17705"/>
                    </a:cubicBezTo>
                    <a:lnTo>
                      <a:pt x="10723" y="17705"/>
                    </a:lnTo>
                    <a:close/>
                    <a:moveTo>
                      <a:pt x="7460" y="12211"/>
                    </a:moveTo>
                    <a:cubicBezTo>
                      <a:pt x="9521" y="12554"/>
                      <a:pt x="11753" y="12897"/>
                      <a:pt x="11753" y="12897"/>
                    </a:cubicBezTo>
                    <a:lnTo>
                      <a:pt x="11753" y="12897"/>
                    </a:lnTo>
                    <a:lnTo>
                      <a:pt x="11410" y="15301"/>
                    </a:lnTo>
                    <a:lnTo>
                      <a:pt x="12440" y="13069"/>
                    </a:lnTo>
                    <a:cubicBezTo>
                      <a:pt x="12783" y="13413"/>
                      <a:pt x="18278" y="14271"/>
                      <a:pt x="22915" y="14271"/>
                    </a:cubicBezTo>
                    <a:lnTo>
                      <a:pt x="22915" y="14271"/>
                    </a:lnTo>
                    <a:cubicBezTo>
                      <a:pt x="26349" y="14271"/>
                      <a:pt x="29611" y="13756"/>
                      <a:pt x="30127" y="13241"/>
                    </a:cubicBezTo>
                    <a:lnTo>
                      <a:pt x="30127" y="13241"/>
                    </a:lnTo>
                    <a:cubicBezTo>
                      <a:pt x="33904" y="10493"/>
                      <a:pt x="33904" y="10837"/>
                      <a:pt x="34076" y="7746"/>
                    </a:cubicBezTo>
                    <a:lnTo>
                      <a:pt x="34076" y="7746"/>
                    </a:lnTo>
                    <a:lnTo>
                      <a:pt x="34076" y="7746"/>
                    </a:lnTo>
                    <a:cubicBezTo>
                      <a:pt x="33733" y="6029"/>
                      <a:pt x="33904" y="5342"/>
                      <a:pt x="31844" y="5170"/>
                    </a:cubicBezTo>
                    <a:lnTo>
                      <a:pt x="31844" y="5170"/>
                    </a:lnTo>
                    <a:lnTo>
                      <a:pt x="31500" y="5170"/>
                    </a:lnTo>
                    <a:lnTo>
                      <a:pt x="31500" y="5170"/>
                    </a:lnTo>
                    <a:cubicBezTo>
                      <a:pt x="29268" y="5170"/>
                      <a:pt x="27894" y="4827"/>
                      <a:pt x="27379" y="4827"/>
                    </a:cubicBezTo>
                    <a:lnTo>
                      <a:pt x="27379" y="4827"/>
                    </a:lnTo>
                    <a:lnTo>
                      <a:pt x="27379" y="4998"/>
                    </a:lnTo>
                    <a:lnTo>
                      <a:pt x="27036" y="5685"/>
                    </a:lnTo>
                    <a:lnTo>
                      <a:pt x="26349" y="6029"/>
                    </a:lnTo>
                    <a:cubicBezTo>
                      <a:pt x="24803" y="6716"/>
                      <a:pt x="23086" y="8948"/>
                      <a:pt x="18278" y="8776"/>
                    </a:cubicBezTo>
                    <a:lnTo>
                      <a:pt x="18278" y="8776"/>
                    </a:lnTo>
                    <a:cubicBezTo>
                      <a:pt x="16904" y="9120"/>
                      <a:pt x="15874" y="9291"/>
                      <a:pt x="15015" y="9291"/>
                    </a:cubicBezTo>
                    <a:lnTo>
                      <a:pt x="15015" y="9291"/>
                    </a:lnTo>
                    <a:cubicBezTo>
                      <a:pt x="13298" y="9291"/>
                      <a:pt x="12268" y="8948"/>
                      <a:pt x="11753" y="8948"/>
                    </a:cubicBezTo>
                    <a:lnTo>
                      <a:pt x="11753" y="8948"/>
                    </a:lnTo>
                    <a:cubicBezTo>
                      <a:pt x="11238" y="8948"/>
                      <a:pt x="10551" y="8948"/>
                      <a:pt x="8834" y="9807"/>
                    </a:cubicBezTo>
                    <a:lnTo>
                      <a:pt x="8834" y="9807"/>
                    </a:lnTo>
                    <a:cubicBezTo>
                      <a:pt x="7288" y="10665"/>
                      <a:pt x="6086" y="11180"/>
                      <a:pt x="5571" y="11524"/>
                    </a:cubicBezTo>
                    <a:lnTo>
                      <a:pt x="5571" y="11524"/>
                    </a:lnTo>
                    <a:cubicBezTo>
                      <a:pt x="5915" y="11867"/>
                      <a:pt x="6773" y="12039"/>
                      <a:pt x="7460" y="12211"/>
                    </a:cubicBezTo>
                    <a:lnTo>
                      <a:pt x="7460" y="12211"/>
                    </a:lnTo>
                    <a:close/>
                    <a:moveTo>
                      <a:pt x="31500" y="190"/>
                    </a:moveTo>
                    <a:cubicBezTo>
                      <a:pt x="31500" y="190"/>
                      <a:pt x="31672" y="190"/>
                      <a:pt x="31500" y="190"/>
                    </a:cubicBezTo>
                    <a:lnTo>
                      <a:pt x="31500" y="190"/>
                    </a:lnTo>
                    <a:cubicBezTo>
                      <a:pt x="31672" y="190"/>
                      <a:pt x="31500" y="190"/>
                      <a:pt x="31500" y="190"/>
                    </a:cubicBezTo>
                    <a:lnTo>
                      <a:pt x="31500" y="1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4" name="图形 7">
              <a:extLst>
                <a:ext uri="{FF2B5EF4-FFF2-40B4-BE49-F238E27FC236}">
                  <a16:creationId xmlns:a16="http://schemas.microsoft.com/office/drawing/2014/main" xmlns="" id="{349815EA-49CC-4188-9817-C17801B0B1DD}"/>
                </a:ext>
              </a:extLst>
            </p:cNvPr>
            <p:cNvGrpSpPr/>
            <p:nvPr/>
          </p:nvGrpSpPr>
          <p:grpSpPr>
            <a:xfrm>
              <a:off x="3580379" y="1128571"/>
              <a:ext cx="15454" cy="10474"/>
              <a:chOff x="3580379" y="1128571"/>
              <a:chExt cx="15454" cy="10474"/>
            </a:xfrm>
            <a:solidFill>
              <a:srgbClr val="B4B4B4"/>
            </a:solidFill>
          </p:grpSpPr>
          <p:sp>
            <p:nvSpPr>
              <p:cNvPr id="3455" name="任意多边形: 形状 3454">
                <a:extLst>
                  <a:ext uri="{FF2B5EF4-FFF2-40B4-BE49-F238E27FC236}">
                    <a16:creationId xmlns:a16="http://schemas.microsoft.com/office/drawing/2014/main" xmlns="" id="{D4347909-22C6-48CA-B4EB-BDF1AA490E63}"/>
                  </a:ext>
                </a:extLst>
              </p:cNvPr>
              <p:cNvSpPr/>
              <p:nvPr/>
            </p:nvSpPr>
            <p:spPr>
              <a:xfrm>
                <a:off x="3582783" y="1131018"/>
                <a:ext cx="10647" cy="5539"/>
              </a:xfrm>
              <a:custGeom>
                <a:avLst/>
                <a:gdLst>
                  <a:gd name="connsiteX0" fmla="*/ 5152 w 10647"/>
                  <a:gd name="connsiteY0" fmla="*/ 4078 h 5539"/>
                  <a:gd name="connsiteX1" fmla="*/ 10131 w 10647"/>
                  <a:gd name="connsiteY1" fmla="*/ 4078 h 5539"/>
                  <a:gd name="connsiteX2" fmla="*/ 6353 w 10647"/>
                  <a:gd name="connsiteY2" fmla="*/ 300 h 5539"/>
                  <a:gd name="connsiteX3" fmla="*/ 0 w 10647"/>
                  <a:gd name="connsiteY3" fmla="*/ 1503 h 5539"/>
                  <a:gd name="connsiteX4" fmla="*/ 5152 w 10647"/>
                  <a:gd name="connsiteY4" fmla="*/ 4078 h 5539"/>
                  <a:gd name="connsiteX5" fmla="*/ 5152 w 10647"/>
                  <a:gd name="connsiteY5" fmla="*/ 4078 h 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7" h="5539">
                    <a:moveTo>
                      <a:pt x="5152" y="4078"/>
                    </a:moveTo>
                    <a:cubicBezTo>
                      <a:pt x="8929" y="6654"/>
                      <a:pt x="10131" y="5280"/>
                      <a:pt x="10131" y="4078"/>
                    </a:cubicBezTo>
                    <a:cubicBezTo>
                      <a:pt x="10131" y="2876"/>
                      <a:pt x="12707" y="300"/>
                      <a:pt x="6353" y="300"/>
                    </a:cubicBezTo>
                    <a:cubicBezTo>
                      <a:pt x="1374" y="300"/>
                      <a:pt x="0" y="-902"/>
                      <a:pt x="0" y="1503"/>
                    </a:cubicBezTo>
                    <a:cubicBezTo>
                      <a:pt x="172" y="2705"/>
                      <a:pt x="5152" y="4078"/>
                      <a:pt x="5152" y="4078"/>
                    </a:cubicBezTo>
                    <a:lnTo>
                      <a:pt x="5152" y="40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6" name="任意多边形: 形状 3455">
                <a:extLst>
                  <a:ext uri="{FF2B5EF4-FFF2-40B4-BE49-F238E27FC236}">
                    <a16:creationId xmlns:a16="http://schemas.microsoft.com/office/drawing/2014/main" xmlns="" id="{82154266-3036-45E9-9970-375AB3BE4341}"/>
                  </a:ext>
                </a:extLst>
              </p:cNvPr>
              <p:cNvSpPr/>
              <p:nvPr/>
            </p:nvSpPr>
            <p:spPr>
              <a:xfrm>
                <a:off x="3580379" y="1128571"/>
                <a:ext cx="15454" cy="10474"/>
              </a:xfrm>
              <a:custGeom>
                <a:avLst/>
                <a:gdLst>
                  <a:gd name="connsiteX0" fmla="*/ 6182 w 15454"/>
                  <a:gd name="connsiteY0" fmla="*/ 8586 h 10474"/>
                  <a:gd name="connsiteX1" fmla="*/ 0 w 15454"/>
                  <a:gd name="connsiteY1" fmla="*/ 3949 h 10474"/>
                  <a:gd name="connsiteX2" fmla="*/ 0 w 15454"/>
                  <a:gd name="connsiteY2" fmla="*/ 3949 h 10474"/>
                  <a:gd name="connsiteX3" fmla="*/ 859 w 15454"/>
                  <a:gd name="connsiteY3" fmla="*/ 1202 h 10474"/>
                  <a:gd name="connsiteX4" fmla="*/ 859 w 15454"/>
                  <a:gd name="connsiteY4" fmla="*/ 1202 h 10474"/>
                  <a:gd name="connsiteX5" fmla="*/ 3778 w 15454"/>
                  <a:gd name="connsiteY5" fmla="*/ 0 h 10474"/>
                  <a:gd name="connsiteX6" fmla="*/ 3778 w 15454"/>
                  <a:gd name="connsiteY6" fmla="*/ 0 h 10474"/>
                  <a:gd name="connsiteX7" fmla="*/ 8757 w 15454"/>
                  <a:gd name="connsiteY7" fmla="*/ 343 h 10474"/>
                  <a:gd name="connsiteX8" fmla="*/ 8757 w 15454"/>
                  <a:gd name="connsiteY8" fmla="*/ 343 h 10474"/>
                  <a:gd name="connsiteX9" fmla="*/ 8757 w 15454"/>
                  <a:gd name="connsiteY9" fmla="*/ 343 h 10474"/>
                  <a:gd name="connsiteX10" fmla="*/ 8757 w 15454"/>
                  <a:gd name="connsiteY10" fmla="*/ 343 h 10474"/>
                  <a:gd name="connsiteX11" fmla="*/ 8757 w 15454"/>
                  <a:gd name="connsiteY11" fmla="*/ 343 h 10474"/>
                  <a:gd name="connsiteX12" fmla="*/ 15454 w 15454"/>
                  <a:gd name="connsiteY12" fmla="*/ 4465 h 10474"/>
                  <a:gd name="connsiteX13" fmla="*/ 15454 w 15454"/>
                  <a:gd name="connsiteY13" fmla="*/ 4465 h 10474"/>
                  <a:gd name="connsiteX14" fmla="*/ 14939 w 15454"/>
                  <a:gd name="connsiteY14" fmla="*/ 6525 h 10474"/>
                  <a:gd name="connsiteX15" fmla="*/ 14939 w 15454"/>
                  <a:gd name="connsiteY15" fmla="*/ 6525 h 10474"/>
                  <a:gd name="connsiteX16" fmla="*/ 10990 w 15454"/>
                  <a:gd name="connsiteY16" fmla="*/ 10475 h 10474"/>
                  <a:gd name="connsiteX17" fmla="*/ 10990 w 15454"/>
                  <a:gd name="connsiteY17" fmla="*/ 10475 h 10474"/>
                  <a:gd name="connsiteX18" fmla="*/ 6182 w 15454"/>
                  <a:gd name="connsiteY18" fmla="*/ 8586 h 10474"/>
                  <a:gd name="connsiteX19" fmla="*/ 6182 w 15454"/>
                  <a:gd name="connsiteY19" fmla="*/ 8586 h 10474"/>
                  <a:gd name="connsiteX20" fmla="*/ 7556 w 15454"/>
                  <a:gd name="connsiteY20" fmla="*/ 6525 h 10474"/>
                  <a:gd name="connsiteX21" fmla="*/ 8414 w 15454"/>
                  <a:gd name="connsiteY21" fmla="*/ 5151 h 10474"/>
                  <a:gd name="connsiteX22" fmla="*/ 7899 w 15454"/>
                  <a:gd name="connsiteY22" fmla="*/ 5151 h 10474"/>
                  <a:gd name="connsiteX23" fmla="*/ 7899 w 15454"/>
                  <a:gd name="connsiteY23" fmla="*/ 5151 h 10474"/>
                  <a:gd name="connsiteX24" fmla="*/ 7556 w 15454"/>
                  <a:gd name="connsiteY24" fmla="*/ 6525 h 10474"/>
                  <a:gd name="connsiteX25" fmla="*/ 7556 w 15454"/>
                  <a:gd name="connsiteY25" fmla="*/ 6525 h 10474"/>
                  <a:gd name="connsiteX26" fmla="*/ 10303 w 15454"/>
                  <a:gd name="connsiteY26" fmla="*/ 5323 h 10474"/>
                  <a:gd name="connsiteX27" fmla="*/ 10303 w 15454"/>
                  <a:gd name="connsiteY27" fmla="*/ 5323 h 10474"/>
                  <a:gd name="connsiteX28" fmla="*/ 10303 w 15454"/>
                  <a:gd name="connsiteY28" fmla="*/ 5323 h 10474"/>
                  <a:gd name="connsiteX29" fmla="*/ 9960 w 15454"/>
                  <a:gd name="connsiteY29" fmla="*/ 5151 h 10474"/>
                  <a:gd name="connsiteX30" fmla="*/ 9960 w 15454"/>
                  <a:gd name="connsiteY30" fmla="*/ 5151 h 10474"/>
                  <a:gd name="connsiteX31" fmla="*/ 10303 w 15454"/>
                  <a:gd name="connsiteY31" fmla="*/ 5323 h 10474"/>
                  <a:gd name="connsiteX32" fmla="*/ 10303 w 15454"/>
                  <a:gd name="connsiteY32" fmla="*/ 5323 h 10474"/>
                  <a:gd name="connsiteX33" fmla="*/ 4636 w 15454"/>
                  <a:gd name="connsiteY33" fmla="*/ 2919 h 10474"/>
                  <a:gd name="connsiteX34" fmla="*/ 4636 w 15454"/>
                  <a:gd name="connsiteY34" fmla="*/ 2919 h 10474"/>
                  <a:gd name="connsiteX35" fmla="*/ 4636 w 15454"/>
                  <a:gd name="connsiteY35" fmla="*/ 2919 h 10474"/>
                  <a:gd name="connsiteX36" fmla="*/ 4636 w 15454"/>
                  <a:gd name="connsiteY36" fmla="*/ 2919 h 1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454" h="10474">
                    <a:moveTo>
                      <a:pt x="6182" y="8586"/>
                    </a:moveTo>
                    <a:cubicBezTo>
                      <a:pt x="4808" y="8414"/>
                      <a:pt x="1545" y="8242"/>
                      <a:pt x="0" y="3949"/>
                    </a:cubicBezTo>
                    <a:lnTo>
                      <a:pt x="0" y="3949"/>
                    </a:lnTo>
                    <a:cubicBezTo>
                      <a:pt x="0" y="3091"/>
                      <a:pt x="0" y="2232"/>
                      <a:pt x="859" y="1202"/>
                    </a:cubicBezTo>
                    <a:lnTo>
                      <a:pt x="859" y="1202"/>
                    </a:lnTo>
                    <a:cubicBezTo>
                      <a:pt x="1889" y="172"/>
                      <a:pt x="3091" y="0"/>
                      <a:pt x="3778" y="0"/>
                    </a:cubicBezTo>
                    <a:lnTo>
                      <a:pt x="3778" y="0"/>
                    </a:lnTo>
                    <a:cubicBezTo>
                      <a:pt x="5152" y="0"/>
                      <a:pt x="6353" y="343"/>
                      <a:pt x="8757" y="343"/>
                    </a:cubicBezTo>
                    <a:lnTo>
                      <a:pt x="8757" y="343"/>
                    </a:lnTo>
                    <a:lnTo>
                      <a:pt x="8757" y="343"/>
                    </a:lnTo>
                    <a:cubicBezTo>
                      <a:pt x="8757" y="343"/>
                      <a:pt x="8757" y="343"/>
                      <a:pt x="8757" y="343"/>
                    </a:cubicBezTo>
                    <a:lnTo>
                      <a:pt x="8757" y="343"/>
                    </a:lnTo>
                    <a:cubicBezTo>
                      <a:pt x="12192" y="343"/>
                      <a:pt x="15454" y="1374"/>
                      <a:pt x="15454" y="4465"/>
                    </a:cubicBezTo>
                    <a:lnTo>
                      <a:pt x="15454" y="4465"/>
                    </a:lnTo>
                    <a:cubicBezTo>
                      <a:pt x="15283" y="6182"/>
                      <a:pt x="14768" y="6525"/>
                      <a:pt x="14939" y="6525"/>
                    </a:cubicBezTo>
                    <a:lnTo>
                      <a:pt x="14939" y="6525"/>
                    </a:lnTo>
                    <a:cubicBezTo>
                      <a:pt x="14939" y="8242"/>
                      <a:pt x="13394" y="10475"/>
                      <a:pt x="10990" y="10475"/>
                    </a:cubicBezTo>
                    <a:lnTo>
                      <a:pt x="10990" y="10475"/>
                    </a:lnTo>
                    <a:cubicBezTo>
                      <a:pt x="9616" y="10303"/>
                      <a:pt x="8071" y="9616"/>
                      <a:pt x="6182" y="8586"/>
                    </a:cubicBezTo>
                    <a:lnTo>
                      <a:pt x="6182" y="8586"/>
                    </a:lnTo>
                    <a:close/>
                    <a:moveTo>
                      <a:pt x="7556" y="6525"/>
                    </a:moveTo>
                    <a:lnTo>
                      <a:pt x="8414" y="5151"/>
                    </a:lnTo>
                    <a:cubicBezTo>
                      <a:pt x="8242" y="5151"/>
                      <a:pt x="8071" y="5151"/>
                      <a:pt x="7899" y="5151"/>
                    </a:cubicBezTo>
                    <a:lnTo>
                      <a:pt x="7899" y="5151"/>
                    </a:lnTo>
                    <a:lnTo>
                      <a:pt x="7556" y="6525"/>
                    </a:lnTo>
                    <a:lnTo>
                      <a:pt x="7556" y="6525"/>
                    </a:lnTo>
                    <a:close/>
                    <a:moveTo>
                      <a:pt x="10303" y="5323"/>
                    </a:moveTo>
                    <a:cubicBezTo>
                      <a:pt x="10475" y="5151"/>
                      <a:pt x="10475" y="5151"/>
                      <a:pt x="10303" y="5323"/>
                    </a:cubicBezTo>
                    <a:lnTo>
                      <a:pt x="10303" y="5323"/>
                    </a:lnTo>
                    <a:cubicBezTo>
                      <a:pt x="10303" y="5151"/>
                      <a:pt x="10131" y="5151"/>
                      <a:pt x="9960" y="5151"/>
                    </a:cubicBezTo>
                    <a:lnTo>
                      <a:pt x="9960" y="5151"/>
                    </a:lnTo>
                    <a:cubicBezTo>
                      <a:pt x="10131" y="5151"/>
                      <a:pt x="10303" y="5151"/>
                      <a:pt x="10303" y="5323"/>
                    </a:cubicBezTo>
                    <a:lnTo>
                      <a:pt x="10303" y="5323"/>
                    </a:lnTo>
                    <a:close/>
                    <a:moveTo>
                      <a:pt x="4636" y="2919"/>
                    </a:moveTo>
                    <a:lnTo>
                      <a:pt x="4636" y="2919"/>
                    </a:lnTo>
                    <a:cubicBezTo>
                      <a:pt x="4636" y="2747"/>
                      <a:pt x="4636" y="2747"/>
                      <a:pt x="4636" y="2919"/>
                    </a:cubicBezTo>
                    <a:lnTo>
                      <a:pt x="463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图形 7">
              <a:extLst>
                <a:ext uri="{FF2B5EF4-FFF2-40B4-BE49-F238E27FC236}">
                  <a16:creationId xmlns:a16="http://schemas.microsoft.com/office/drawing/2014/main" xmlns="" id="{A9720DDB-FE3E-4D03-AA2E-B29EA4773524}"/>
                </a:ext>
              </a:extLst>
            </p:cNvPr>
            <p:cNvGrpSpPr/>
            <p:nvPr/>
          </p:nvGrpSpPr>
          <p:grpSpPr>
            <a:xfrm>
              <a:off x="3801893" y="1178712"/>
              <a:ext cx="16656" cy="10646"/>
              <a:chOff x="3801893" y="1178712"/>
              <a:chExt cx="16656" cy="10646"/>
            </a:xfrm>
            <a:solidFill>
              <a:srgbClr val="B4B4B4"/>
            </a:solidFill>
          </p:grpSpPr>
          <p:sp>
            <p:nvSpPr>
              <p:cNvPr id="3453" name="任意多边形: 形状 3452">
                <a:extLst>
                  <a:ext uri="{FF2B5EF4-FFF2-40B4-BE49-F238E27FC236}">
                    <a16:creationId xmlns:a16="http://schemas.microsoft.com/office/drawing/2014/main" xmlns="" id="{24FF8C2C-1F64-4CE9-8DD4-ACE8D1BE8ADF}"/>
                  </a:ext>
                </a:extLst>
              </p:cNvPr>
              <p:cNvSpPr/>
              <p:nvPr/>
            </p:nvSpPr>
            <p:spPr>
              <a:xfrm>
                <a:off x="3804385" y="1181097"/>
                <a:ext cx="11760" cy="5744"/>
              </a:xfrm>
              <a:custGeom>
                <a:avLst/>
                <a:gdLst>
                  <a:gd name="connsiteX0" fmla="*/ 1629 w 11760"/>
                  <a:gd name="connsiteY0" fmla="*/ 3110 h 5744"/>
                  <a:gd name="connsiteX1" fmla="*/ 11760 w 11760"/>
                  <a:gd name="connsiteY1" fmla="*/ 4312 h 5744"/>
                  <a:gd name="connsiteX2" fmla="*/ 6781 w 11760"/>
                  <a:gd name="connsiteY2" fmla="*/ 534 h 5744"/>
                  <a:gd name="connsiteX3" fmla="*/ 1801 w 11760"/>
                  <a:gd name="connsiteY3" fmla="*/ 534 h 5744"/>
                  <a:gd name="connsiteX4" fmla="*/ 1629 w 11760"/>
                  <a:gd name="connsiteY4" fmla="*/ 3110 h 5744"/>
                  <a:gd name="connsiteX5" fmla="*/ 1629 w 11760"/>
                  <a:gd name="connsiteY5" fmla="*/ 3110 h 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0" h="5744">
                    <a:moveTo>
                      <a:pt x="1629" y="3110"/>
                    </a:moveTo>
                    <a:cubicBezTo>
                      <a:pt x="5407" y="5686"/>
                      <a:pt x="11760" y="6888"/>
                      <a:pt x="11760" y="4312"/>
                    </a:cubicBezTo>
                    <a:cubicBezTo>
                      <a:pt x="10559" y="3110"/>
                      <a:pt x="9185" y="-840"/>
                      <a:pt x="6781" y="534"/>
                    </a:cubicBezTo>
                    <a:cubicBezTo>
                      <a:pt x="4205" y="534"/>
                      <a:pt x="4205" y="-668"/>
                      <a:pt x="1801" y="534"/>
                    </a:cubicBezTo>
                    <a:cubicBezTo>
                      <a:pt x="-2148" y="1736"/>
                      <a:pt x="1629" y="3110"/>
                      <a:pt x="1629" y="3110"/>
                    </a:cubicBezTo>
                    <a:lnTo>
                      <a:pt x="1629" y="31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4" name="任意多边形: 形状 3453">
                <a:extLst>
                  <a:ext uri="{FF2B5EF4-FFF2-40B4-BE49-F238E27FC236}">
                    <a16:creationId xmlns:a16="http://schemas.microsoft.com/office/drawing/2014/main" xmlns="" id="{E3F8CE86-7AD8-4631-908A-80BEDC40DA61}"/>
                  </a:ext>
                </a:extLst>
              </p:cNvPr>
              <p:cNvSpPr/>
              <p:nvPr/>
            </p:nvSpPr>
            <p:spPr>
              <a:xfrm>
                <a:off x="3801893" y="1178712"/>
                <a:ext cx="16656" cy="10646"/>
              </a:xfrm>
              <a:custGeom>
                <a:avLst/>
                <a:gdLst>
                  <a:gd name="connsiteX0" fmla="*/ 2919 w 16656"/>
                  <a:gd name="connsiteY0" fmla="*/ 7556 h 10646"/>
                  <a:gd name="connsiteX1" fmla="*/ 0 w 16656"/>
                  <a:gd name="connsiteY1" fmla="*/ 4121 h 10646"/>
                  <a:gd name="connsiteX2" fmla="*/ 0 w 16656"/>
                  <a:gd name="connsiteY2" fmla="*/ 4121 h 10646"/>
                  <a:gd name="connsiteX3" fmla="*/ 2919 w 16656"/>
                  <a:gd name="connsiteY3" fmla="*/ 859 h 10646"/>
                  <a:gd name="connsiteX4" fmla="*/ 2919 w 16656"/>
                  <a:gd name="connsiteY4" fmla="*/ 859 h 10646"/>
                  <a:gd name="connsiteX5" fmla="*/ 5839 w 16656"/>
                  <a:gd name="connsiteY5" fmla="*/ 0 h 10646"/>
                  <a:gd name="connsiteX6" fmla="*/ 5839 w 16656"/>
                  <a:gd name="connsiteY6" fmla="*/ 0 h 10646"/>
                  <a:gd name="connsiteX7" fmla="*/ 8586 w 16656"/>
                  <a:gd name="connsiteY7" fmla="*/ 515 h 10646"/>
                  <a:gd name="connsiteX8" fmla="*/ 8586 w 16656"/>
                  <a:gd name="connsiteY8" fmla="*/ 515 h 10646"/>
                  <a:gd name="connsiteX9" fmla="*/ 9960 w 16656"/>
                  <a:gd name="connsiteY9" fmla="*/ 343 h 10646"/>
                  <a:gd name="connsiteX10" fmla="*/ 9960 w 16656"/>
                  <a:gd name="connsiteY10" fmla="*/ 343 h 10646"/>
                  <a:gd name="connsiteX11" fmla="*/ 15455 w 16656"/>
                  <a:gd name="connsiteY11" fmla="*/ 4808 h 10646"/>
                  <a:gd name="connsiteX12" fmla="*/ 15455 w 16656"/>
                  <a:gd name="connsiteY12" fmla="*/ 4808 h 10646"/>
                  <a:gd name="connsiteX13" fmla="*/ 16141 w 16656"/>
                  <a:gd name="connsiteY13" fmla="*/ 5495 h 10646"/>
                  <a:gd name="connsiteX14" fmla="*/ 16141 w 16656"/>
                  <a:gd name="connsiteY14" fmla="*/ 5495 h 10646"/>
                  <a:gd name="connsiteX15" fmla="*/ 14596 w 16656"/>
                  <a:gd name="connsiteY15" fmla="*/ 6869 h 10646"/>
                  <a:gd name="connsiteX16" fmla="*/ 16656 w 16656"/>
                  <a:gd name="connsiteY16" fmla="*/ 6869 h 10646"/>
                  <a:gd name="connsiteX17" fmla="*/ 12020 w 16656"/>
                  <a:gd name="connsiteY17" fmla="*/ 10646 h 10646"/>
                  <a:gd name="connsiteX18" fmla="*/ 12020 w 16656"/>
                  <a:gd name="connsiteY18" fmla="*/ 10646 h 10646"/>
                  <a:gd name="connsiteX19" fmla="*/ 2919 w 16656"/>
                  <a:gd name="connsiteY19" fmla="*/ 7556 h 10646"/>
                  <a:gd name="connsiteX20" fmla="*/ 2919 w 16656"/>
                  <a:gd name="connsiteY20" fmla="*/ 7556 h 10646"/>
                  <a:gd name="connsiteX21" fmla="*/ 10475 w 16656"/>
                  <a:gd name="connsiteY21" fmla="*/ 5495 h 10646"/>
                  <a:gd name="connsiteX22" fmla="*/ 10303 w 16656"/>
                  <a:gd name="connsiteY22" fmla="*/ 5151 h 10646"/>
                  <a:gd name="connsiteX23" fmla="*/ 10303 w 16656"/>
                  <a:gd name="connsiteY23" fmla="*/ 5151 h 10646"/>
                  <a:gd name="connsiteX24" fmla="*/ 9960 w 16656"/>
                  <a:gd name="connsiteY24" fmla="*/ 5323 h 10646"/>
                  <a:gd name="connsiteX25" fmla="*/ 9960 w 16656"/>
                  <a:gd name="connsiteY25" fmla="*/ 5323 h 10646"/>
                  <a:gd name="connsiteX26" fmla="*/ 10475 w 16656"/>
                  <a:gd name="connsiteY26" fmla="*/ 5495 h 10646"/>
                  <a:gd name="connsiteX27" fmla="*/ 10475 w 16656"/>
                  <a:gd name="connsiteY27" fmla="*/ 5495 h 10646"/>
                  <a:gd name="connsiteX28" fmla="*/ 4121 w 16656"/>
                  <a:gd name="connsiteY28" fmla="*/ 5495 h 10646"/>
                  <a:gd name="connsiteX29" fmla="*/ 4121 w 16656"/>
                  <a:gd name="connsiteY29" fmla="*/ 5495 h 10646"/>
                  <a:gd name="connsiteX30" fmla="*/ 4121 w 16656"/>
                  <a:gd name="connsiteY30" fmla="*/ 5495 h 10646"/>
                  <a:gd name="connsiteX31" fmla="*/ 4121 w 16656"/>
                  <a:gd name="connsiteY31" fmla="*/ 5495 h 10646"/>
                  <a:gd name="connsiteX32" fmla="*/ 4121 w 16656"/>
                  <a:gd name="connsiteY32" fmla="*/ 5495 h 10646"/>
                  <a:gd name="connsiteX33" fmla="*/ 4808 w 16656"/>
                  <a:gd name="connsiteY33" fmla="*/ 4121 h 10646"/>
                  <a:gd name="connsiteX34" fmla="*/ 4465 w 16656"/>
                  <a:gd name="connsiteY34" fmla="*/ 4121 h 10646"/>
                  <a:gd name="connsiteX35" fmla="*/ 4808 w 16656"/>
                  <a:gd name="connsiteY35" fmla="*/ 4121 h 10646"/>
                  <a:gd name="connsiteX36" fmla="*/ 4808 w 16656"/>
                  <a:gd name="connsiteY36" fmla="*/ 4121 h 1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656" h="10646">
                    <a:moveTo>
                      <a:pt x="2919" y="7556"/>
                    </a:moveTo>
                    <a:cubicBezTo>
                      <a:pt x="2232" y="7384"/>
                      <a:pt x="859" y="7040"/>
                      <a:pt x="0" y="4121"/>
                    </a:cubicBezTo>
                    <a:lnTo>
                      <a:pt x="0" y="4121"/>
                    </a:lnTo>
                    <a:cubicBezTo>
                      <a:pt x="344" y="1545"/>
                      <a:pt x="2061" y="1202"/>
                      <a:pt x="2919" y="859"/>
                    </a:cubicBezTo>
                    <a:lnTo>
                      <a:pt x="2919" y="859"/>
                    </a:lnTo>
                    <a:cubicBezTo>
                      <a:pt x="3950" y="343"/>
                      <a:pt x="4980" y="0"/>
                      <a:pt x="5839" y="0"/>
                    </a:cubicBezTo>
                    <a:lnTo>
                      <a:pt x="5839" y="0"/>
                    </a:lnTo>
                    <a:cubicBezTo>
                      <a:pt x="7727" y="172"/>
                      <a:pt x="7899" y="515"/>
                      <a:pt x="8586" y="515"/>
                    </a:cubicBezTo>
                    <a:lnTo>
                      <a:pt x="8586" y="515"/>
                    </a:lnTo>
                    <a:cubicBezTo>
                      <a:pt x="9101" y="343"/>
                      <a:pt x="9616" y="343"/>
                      <a:pt x="9960" y="343"/>
                    </a:cubicBezTo>
                    <a:lnTo>
                      <a:pt x="9960" y="343"/>
                    </a:lnTo>
                    <a:cubicBezTo>
                      <a:pt x="13909" y="859"/>
                      <a:pt x="14768" y="3949"/>
                      <a:pt x="15455" y="4808"/>
                    </a:cubicBezTo>
                    <a:lnTo>
                      <a:pt x="15455" y="4808"/>
                    </a:lnTo>
                    <a:cubicBezTo>
                      <a:pt x="15798" y="4980"/>
                      <a:pt x="15970" y="5323"/>
                      <a:pt x="16141" y="5495"/>
                    </a:cubicBezTo>
                    <a:lnTo>
                      <a:pt x="16141" y="5495"/>
                    </a:lnTo>
                    <a:lnTo>
                      <a:pt x="14596" y="6869"/>
                    </a:lnTo>
                    <a:lnTo>
                      <a:pt x="16656" y="6869"/>
                    </a:lnTo>
                    <a:cubicBezTo>
                      <a:pt x="16485" y="9960"/>
                      <a:pt x="13394" y="10646"/>
                      <a:pt x="12020" y="10646"/>
                    </a:cubicBezTo>
                    <a:lnTo>
                      <a:pt x="12020" y="10646"/>
                    </a:lnTo>
                    <a:cubicBezTo>
                      <a:pt x="9101" y="10475"/>
                      <a:pt x="5667" y="9273"/>
                      <a:pt x="2919" y="7556"/>
                    </a:cubicBezTo>
                    <a:lnTo>
                      <a:pt x="2919" y="7556"/>
                    </a:lnTo>
                    <a:close/>
                    <a:moveTo>
                      <a:pt x="10475" y="5495"/>
                    </a:moveTo>
                    <a:cubicBezTo>
                      <a:pt x="10303" y="5151"/>
                      <a:pt x="10303" y="5151"/>
                      <a:pt x="10303" y="5151"/>
                    </a:cubicBezTo>
                    <a:lnTo>
                      <a:pt x="10303" y="5151"/>
                    </a:lnTo>
                    <a:lnTo>
                      <a:pt x="9960" y="5323"/>
                    </a:lnTo>
                    <a:lnTo>
                      <a:pt x="9960" y="5323"/>
                    </a:lnTo>
                    <a:cubicBezTo>
                      <a:pt x="9960" y="5323"/>
                      <a:pt x="10303" y="5323"/>
                      <a:pt x="10475" y="5495"/>
                    </a:cubicBezTo>
                    <a:lnTo>
                      <a:pt x="10475" y="5495"/>
                    </a:lnTo>
                    <a:close/>
                    <a:moveTo>
                      <a:pt x="4121" y="5495"/>
                    </a:moveTo>
                    <a:lnTo>
                      <a:pt x="4121" y="5495"/>
                    </a:lnTo>
                    <a:lnTo>
                      <a:pt x="4121" y="5495"/>
                    </a:lnTo>
                    <a:lnTo>
                      <a:pt x="4121" y="5495"/>
                    </a:lnTo>
                    <a:lnTo>
                      <a:pt x="4121" y="5495"/>
                    </a:lnTo>
                    <a:close/>
                    <a:moveTo>
                      <a:pt x="4808" y="4121"/>
                    </a:moveTo>
                    <a:lnTo>
                      <a:pt x="4465" y="4121"/>
                    </a:lnTo>
                    <a:lnTo>
                      <a:pt x="4808" y="4121"/>
                    </a:lnTo>
                    <a:lnTo>
                      <a:pt x="4808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" name="图形 7">
              <a:extLst>
                <a:ext uri="{FF2B5EF4-FFF2-40B4-BE49-F238E27FC236}">
                  <a16:creationId xmlns:a16="http://schemas.microsoft.com/office/drawing/2014/main" xmlns="" id="{901225C1-5F98-4EAA-87CB-9198058C7CD8}"/>
                </a:ext>
              </a:extLst>
            </p:cNvPr>
            <p:cNvGrpSpPr/>
            <p:nvPr/>
          </p:nvGrpSpPr>
          <p:grpSpPr>
            <a:xfrm>
              <a:off x="3734408" y="1215459"/>
              <a:ext cx="13908" cy="13050"/>
              <a:chOff x="3734408" y="1215459"/>
              <a:chExt cx="13908" cy="13050"/>
            </a:xfrm>
            <a:solidFill>
              <a:srgbClr val="B4B4B4"/>
            </a:solidFill>
          </p:grpSpPr>
          <p:sp>
            <p:nvSpPr>
              <p:cNvPr id="3451" name="任意多边形: 形状 3450">
                <a:extLst>
                  <a:ext uri="{FF2B5EF4-FFF2-40B4-BE49-F238E27FC236}">
                    <a16:creationId xmlns:a16="http://schemas.microsoft.com/office/drawing/2014/main" xmlns="" id="{501573F0-22FA-4C46-ACE4-23AF2C0C6615}"/>
                  </a:ext>
                </a:extLst>
              </p:cNvPr>
              <p:cNvSpPr/>
              <p:nvPr/>
            </p:nvSpPr>
            <p:spPr>
              <a:xfrm>
                <a:off x="3736984" y="1217820"/>
                <a:ext cx="8941" cy="8187"/>
              </a:xfrm>
              <a:custGeom>
                <a:avLst/>
                <a:gdLst>
                  <a:gd name="connsiteX0" fmla="*/ 2404 w 8941"/>
                  <a:gd name="connsiteY0" fmla="*/ 5881 h 8187"/>
                  <a:gd name="connsiteX1" fmla="*/ 8758 w 8941"/>
                  <a:gd name="connsiteY1" fmla="*/ 7083 h 8187"/>
                  <a:gd name="connsiteX2" fmla="*/ 3778 w 8941"/>
                  <a:gd name="connsiteY2" fmla="*/ 1932 h 8187"/>
                  <a:gd name="connsiteX3" fmla="*/ 0 w 8941"/>
                  <a:gd name="connsiteY3" fmla="*/ 1932 h 8187"/>
                  <a:gd name="connsiteX4" fmla="*/ 2404 w 8941"/>
                  <a:gd name="connsiteY4" fmla="*/ 5881 h 8187"/>
                  <a:gd name="connsiteX5" fmla="*/ 2404 w 8941"/>
                  <a:gd name="connsiteY5" fmla="*/ 5881 h 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41" h="8187">
                    <a:moveTo>
                      <a:pt x="2404" y="5881"/>
                    </a:moveTo>
                    <a:cubicBezTo>
                      <a:pt x="4980" y="7083"/>
                      <a:pt x="9960" y="9659"/>
                      <a:pt x="8758" y="7083"/>
                    </a:cubicBezTo>
                    <a:cubicBezTo>
                      <a:pt x="7556" y="5881"/>
                      <a:pt x="7556" y="4508"/>
                      <a:pt x="3778" y="1932"/>
                    </a:cubicBezTo>
                    <a:cubicBezTo>
                      <a:pt x="1202" y="-644"/>
                      <a:pt x="0" y="-644"/>
                      <a:pt x="0" y="1932"/>
                    </a:cubicBezTo>
                    <a:cubicBezTo>
                      <a:pt x="0" y="3306"/>
                      <a:pt x="2404" y="5881"/>
                      <a:pt x="2404" y="5881"/>
                    </a:cubicBezTo>
                    <a:lnTo>
                      <a:pt x="2404" y="588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2" name="任意多边形: 形状 3451">
                <a:extLst>
                  <a:ext uri="{FF2B5EF4-FFF2-40B4-BE49-F238E27FC236}">
                    <a16:creationId xmlns:a16="http://schemas.microsoft.com/office/drawing/2014/main" xmlns="" id="{167B9485-A699-4A9D-9BE4-63B082B91173}"/>
                  </a:ext>
                </a:extLst>
              </p:cNvPr>
              <p:cNvSpPr/>
              <p:nvPr/>
            </p:nvSpPr>
            <p:spPr>
              <a:xfrm>
                <a:off x="3734408" y="1215459"/>
                <a:ext cx="13908" cy="13050"/>
              </a:xfrm>
              <a:custGeom>
                <a:avLst/>
                <a:gdLst>
                  <a:gd name="connsiteX0" fmla="*/ 3949 w 13908"/>
                  <a:gd name="connsiteY0" fmla="*/ 10303 h 13050"/>
                  <a:gd name="connsiteX1" fmla="*/ 4980 w 13908"/>
                  <a:gd name="connsiteY1" fmla="*/ 8071 h 13050"/>
                  <a:gd name="connsiteX2" fmla="*/ 3263 w 13908"/>
                  <a:gd name="connsiteY2" fmla="*/ 9788 h 13050"/>
                  <a:gd name="connsiteX3" fmla="*/ 172 w 13908"/>
                  <a:gd name="connsiteY3" fmla="*/ 4980 h 13050"/>
                  <a:gd name="connsiteX4" fmla="*/ 172 w 13908"/>
                  <a:gd name="connsiteY4" fmla="*/ 4980 h 13050"/>
                  <a:gd name="connsiteX5" fmla="*/ 0 w 13908"/>
                  <a:gd name="connsiteY5" fmla="*/ 4293 h 13050"/>
                  <a:gd name="connsiteX6" fmla="*/ 0 w 13908"/>
                  <a:gd name="connsiteY6" fmla="*/ 4293 h 13050"/>
                  <a:gd name="connsiteX7" fmla="*/ 3434 w 13908"/>
                  <a:gd name="connsiteY7" fmla="*/ 0 h 13050"/>
                  <a:gd name="connsiteX8" fmla="*/ 3434 w 13908"/>
                  <a:gd name="connsiteY8" fmla="*/ 0 h 13050"/>
                  <a:gd name="connsiteX9" fmla="*/ 7727 w 13908"/>
                  <a:gd name="connsiteY9" fmla="*/ 2404 h 13050"/>
                  <a:gd name="connsiteX10" fmla="*/ 7727 w 13908"/>
                  <a:gd name="connsiteY10" fmla="*/ 2404 h 13050"/>
                  <a:gd name="connsiteX11" fmla="*/ 13565 w 13908"/>
                  <a:gd name="connsiteY11" fmla="*/ 8414 h 13050"/>
                  <a:gd name="connsiteX12" fmla="*/ 13565 w 13908"/>
                  <a:gd name="connsiteY12" fmla="*/ 8414 h 13050"/>
                  <a:gd name="connsiteX13" fmla="*/ 13909 w 13908"/>
                  <a:gd name="connsiteY13" fmla="*/ 10131 h 13050"/>
                  <a:gd name="connsiteX14" fmla="*/ 13909 w 13908"/>
                  <a:gd name="connsiteY14" fmla="*/ 10131 h 13050"/>
                  <a:gd name="connsiteX15" fmla="*/ 10990 w 13908"/>
                  <a:gd name="connsiteY15" fmla="*/ 13050 h 13050"/>
                  <a:gd name="connsiteX16" fmla="*/ 10990 w 13908"/>
                  <a:gd name="connsiteY16" fmla="*/ 13050 h 13050"/>
                  <a:gd name="connsiteX17" fmla="*/ 3949 w 13908"/>
                  <a:gd name="connsiteY17" fmla="*/ 10303 h 13050"/>
                  <a:gd name="connsiteX18" fmla="*/ 3949 w 13908"/>
                  <a:gd name="connsiteY18" fmla="*/ 10303 h 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908" h="13050">
                    <a:moveTo>
                      <a:pt x="3949" y="10303"/>
                    </a:moveTo>
                    <a:lnTo>
                      <a:pt x="4980" y="8071"/>
                    </a:lnTo>
                    <a:lnTo>
                      <a:pt x="3263" y="9788"/>
                    </a:lnTo>
                    <a:cubicBezTo>
                      <a:pt x="3263" y="9444"/>
                      <a:pt x="859" y="8071"/>
                      <a:pt x="172" y="4980"/>
                    </a:cubicBezTo>
                    <a:lnTo>
                      <a:pt x="172" y="4980"/>
                    </a:lnTo>
                    <a:cubicBezTo>
                      <a:pt x="172" y="4808"/>
                      <a:pt x="0" y="4465"/>
                      <a:pt x="0" y="4293"/>
                    </a:cubicBezTo>
                    <a:lnTo>
                      <a:pt x="0" y="4293"/>
                    </a:lnTo>
                    <a:cubicBezTo>
                      <a:pt x="0" y="2919"/>
                      <a:pt x="515" y="172"/>
                      <a:pt x="3434" y="0"/>
                    </a:cubicBezTo>
                    <a:lnTo>
                      <a:pt x="3434" y="0"/>
                    </a:lnTo>
                    <a:cubicBezTo>
                      <a:pt x="5667" y="172"/>
                      <a:pt x="6525" y="1374"/>
                      <a:pt x="7727" y="2404"/>
                    </a:cubicBezTo>
                    <a:lnTo>
                      <a:pt x="7727" y="2404"/>
                    </a:lnTo>
                    <a:cubicBezTo>
                      <a:pt x="11848" y="4980"/>
                      <a:pt x="12535" y="7384"/>
                      <a:pt x="13565" y="8414"/>
                    </a:cubicBezTo>
                    <a:lnTo>
                      <a:pt x="13565" y="8414"/>
                    </a:lnTo>
                    <a:cubicBezTo>
                      <a:pt x="13737" y="8929"/>
                      <a:pt x="13909" y="9444"/>
                      <a:pt x="13909" y="10131"/>
                    </a:cubicBezTo>
                    <a:lnTo>
                      <a:pt x="13909" y="10131"/>
                    </a:lnTo>
                    <a:cubicBezTo>
                      <a:pt x="13909" y="11848"/>
                      <a:pt x="11677" y="13050"/>
                      <a:pt x="10990" y="13050"/>
                    </a:cubicBezTo>
                    <a:lnTo>
                      <a:pt x="10990" y="13050"/>
                    </a:lnTo>
                    <a:cubicBezTo>
                      <a:pt x="8242" y="12707"/>
                      <a:pt x="5838" y="11162"/>
                      <a:pt x="3949" y="10303"/>
                    </a:cubicBezTo>
                    <a:lnTo>
                      <a:pt x="3949" y="103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7" name="图形 7">
              <a:extLst>
                <a:ext uri="{FF2B5EF4-FFF2-40B4-BE49-F238E27FC236}">
                  <a16:creationId xmlns:a16="http://schemas.microsoft.com/office/drawing/2014/main" xmlns="" id="{4C925225-812E-49B2-8483-7DB9B941384F}"/>
                </a:ext>
              </a:extLst>
            </p:cNvPr>
            <p:cNvGrpSpPr/>
            <p:nvPr/>
          </p:nvGrpSpPr>
          <p:grpSpPr>
            <a:xfrm>
              <a:off x="3533329" y="1385458"/>
              <a:ext cx="25242" cy="16484"/>
              <a:chOff x="3533329" y="1385458"/>
              <a:chExt cx="25242" cy="16484"/>
            </a:xfrm>
            <a:solidFill>
              <a:srgbClr val="B4B4B4"/>
            </a:solidFill>
          </p:grpSpPr>
          <p:sp>
            <p:nvSpPr>
              <p:cNvPr id="3449" name="任意多边形: 形状 3448">
                <a:extLst>
                  <a:ext uri="{FF2B5EF4-FFF2-40B4-BE49-F238E27FC236}">
                    <a16:creationId xmlns:a16="http://schemas.microsoft.com/office/drawing/2014/main" xmlns="" id="{3BAD7DE8-5952-43E9-BB9B-954C403627D0}"/>
                  </a:ext>
                </a:extLst>
              </p:cNvPr>
              <p:cNvSpPr/>
              <p:nvPr/>
            </p:nvSpPr>
            <p:spPr>
              <a:xfrm>
                <a:off x="3535818" y="1387821"/>
                <a:ext cx="20349" cy="11587"/>
              </a:xfrm>
              <a:custGeom>
                <a:avLst/>
                <a:gdLst>
                  <a:gd name="connsiteX0" fmla="*/ 6440 w 20349"/>
                  <a:gd name="connsiteY0" fmla="*/ 8970 h 11587"/>
                  <a:gd name="connsiteX1" fmla="*/ 20349 w 20349"/>
                  <a:gd name="connsiteY1" fmla="*/ 10172 h 11587"/>
                  <a:gd name="connsiteX2" fmla="*/ 17773 w 20349"/>
                  <a:gd name="connsiteY2" fmla="*/ 3819 h 11587"/>
                  <a:gd name="connsiteX3" fmla="*/ 9016 w 20349"/>
                  <a:gd name="connsiteY3" fmla="*/ 1243 h 11587"/>
                  <a:gd name="connsiteX4" fmla="*/ 1461 w 20349"/>
                  <a:gd name="connsiteY4" fmla="*/ 6395 h 11587"/>
                  <a:gd name="connsiteX5" fmla="*/ 6440 w 20349"/>
                  <a:gd name="connsiteY5" fmla="*/ 8970 h 11587"/>
                  <a:gd name="connsiteX6" fmla="*/ 6440 w 20349"/>
                  <a:gd name="connsiteY6" fmla="*/ 8970 h 1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49" h="11587">
                    <a:moveTo>
                      <a:pt x="6440" y="8970"/>
                    </a:moveTo>
                    <a:cubicBezTo>
                      <a:pt x="12794" y="8970"/>
                      <a:pt x="20349" y="13950"/>
                      <a:pt x="20349" y="10172"/>
                    </a:cubicBezTo>
                    <a:cubicBezTo>
                      <a:pt x="20349" y="6395"/>
                      <a:pt x="17773" y="7597"/>
                      <a:pt x="17773" y="3819"/>
                    </a:cubicBezTo>
                    <a:cubicBezTo>
                      <a:pt x="17773" y="41"/>
                      <a:pt x="10218" y="-1161"/>
                      <a:pt x="9016" y="1243"/>
                    </a:cubicBezTo>
                    <a:cubicBezTo>
                      <a:pt x="6440" y="3819"/>
                      <a:pt x="6440" y="2445"/>
                      <a:pt x="1461" y="6395"/>
                    </a:cubicBezTo>
                    <a:cubicBezTo>
                      <a:pt x="-3691" y="10172"/>
                      <a:pt x="6440" y="8970"/>
                      <a:pt x="6440" y="8970"/>
                    </a:cubicBezTo>
                    <a:lnTo>
                      <a:pt x="6440" y="89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0" name="任意多边形: 形状 3449">
                <a:extLst>
                  <a:ext uri="{FF2B5EF4-FFF2-40B4-BE49-F238E27FC236}">
                    <a16:creationId xmlns:a16="http://schemas.microsoft.com/office/drawing/2014/main" xmlns="" id="{CB501057-0AA3-4298-A3C3-973AA4F518C9}"/>
                  </a:ext>
                </a:extLst>
              </p:cNvPr>
              <p:cNvSpPr/>
              <p:nvPr/>
            </p:nvSpPr>
            <p:spPr>
              <a:xfrm>
                <a:off x="3533329" y="1385458"/>
                <a:ext cx="25242" cy="16484"/>
              </a:xfrm>
              <a:custGeom>
                <a:avLst/>
                <a:gdLst>
                  <a:gd name="connsiteX0" fmla="*/ 9273 w 25242"/>
                  <a:gd name="connsiteY0" fmla="*/ 13737 h 16484"/>
                  <a:gd name="connsiteX1" fmla="*/ 5667 w 25242"/>
                  <a:gd name="connsiteY1" fmla="*/ 13909 h 16484"/>
                  <a:gd name="connsiteX2" fmla="*/ 5667 w 25242"/>
                  <a:gd name="connsiteY2" fmla="*/ 13909 h 16484"/>
                  <a:gd name="connsiteX3" fmla="*/ 2919 w 25242"/>
                  <a:gd name="connsiteY3" fmla="*/ 13566 h 16484"/>
                  <a:gd name="connsiteX4" fmla="*/ 2919 w 25242"/>
                  <a:gd name="connsiteY4" fmla="*/ 13566 h 16484"/>
                  <a:gd name="connsiteX5" fmla="*/ 0 w 25242"/>
                  <a:gd name="connsiteY5" fmla="*/ 10475 h 16484"/>
                  <a:gd name="connsiteX6" fmla="*/ 0 w 25242"/>
                  <a:gd name="connsiteY6" fmla="*/ 10475 h 16484"/>
                  <a:gd name="connsiteX7" fmla="*/ 2404 w 25242"/>
                  <a:gd name="connsiteY7" fmla="*/ 6869 h 16484"/>
                  <a:gd name="connsiteX8" fmla="*/ 2404 w 25242"/>
                  <a:gd name="connsiteY8" fmla="*/ 6869 h 16484"/>
                  <a:gd name="connsiteX9" fmla="*/ 9273 w 25242"/>
                  <a:gd name="connsiteY9" fmla="*/ 2747 h 16484"/>
                  <a:gd name="connsiteX10" fmla="*/ 9273 w 25242"/>
                  <a:gd name="connsiteY10" fmla="*/ 2747 h 16484"/>
                  <a:gd name="connsiteX11" fmla="*/ 14596 w 25242"/>
                  <a:gd name="connsiteY11" fmla="*/ 0 h 16484"/>
                  <a:gd name="connsiteX12" fmla="*/ 14596 w 25242"/>
                  <a:gd name="connsiteY12" fmla="*/ 0 h 16484"/>
                  <a:gd name="connsiteX13" fmla="*/ 22838 w 25242"/>
                  <a:gd name="connsiteY13" fmla="*/ 6354 h 16484"/>
                  <a:gd name="connsiteX14" fmla="*/ 22838 w 25242"/>
                  <a:gd name="connsiteY14" fmla="*/ 6354 h 16484"/>
                  <a:gd name="connsiteX15" fmla="*/ 25242 w 25242"/>
                  <a:gd name="connsiteY15" fmla="*/ 12192 h 16484"/>
                  <a:gd name="connsiteX16" fmla="*/ 25242 w 25242"/>
                  <a:gd name="connsiteY16" fmla="*/ 12192 h 16484"/>
                  <a:gd name="connsiteX17" fmla="*/ 25242 w 25242"/>
                  <a:gd name="connsiteY17" fmla="*/ 12364 h 16484"/>
                  <a:gd name="connsiteX18" fmla="*/ 25242 w 25242"/>
                  <a:gd name="connsiteY18" fmla="*/ 12364 h 16484"/>
                  <a:gd name="connsiteX19" fmla="*/ 25242 w 25242"/>
                  <a:gd name="connsiteY19" fmla="*/ 12707 h 16484"/>
                  <a:gd name="connsiteX20" fmla="*/ 25242 w 25242"/>
                  <a:gd name="connsiteY20" fmla="*/ 12707 h 16484"/>
                  <a:gd name="connsiteX21" fmla="*/ 21293 w 25242"/>
                  <a:gd name="connsiteY21" fmla="*/ 16485 h 16484"/>
                  <a:gd name="connsiteX22" fmla="*/ 21293 w 25242"/>
                  <a:gd name="connsiteY22" fmla="*/ 16485 h 16484"/>
                  <a:gd name="connsiteX23" fmla="*/ 9273 w 25242"/>
                  <a:gd name="connsiteY23" fmla="*/ 13737 h 16484"/>
                  <a:gd name="connsiteX24" fmla="*/ 9273 w 25242"/>
                  <a:gd name="connsiteY24" fmla="*/ 13737 h 16484"/>
                  <a:gd name="connsiteX25" fmla="*/ 20091 w 25242"/>
                  <a:gd name="connsiteY25" fmla="*/ 11333 h 16484"/>
                  <a:gd name="connsiteX26" fmla="*/ 17859 w 25242"/>
                  <a:gd name="connsiteY26" fmla="*/ 6182 h 16484"/>
                  <a:gd name="connsiteX27" fmla="*/ 17859 w 25242"/>
                  <a:gd name="connsiteY27" fmla="*/ 6182 h 16484"/>
                  <a:gd name="connsiteX28" fmla="*/ 14596 w 25242"/>
                  <a:gd name="connsiteY28" fmla="*/ 4808 h 16484"/>
                  <a:gd name="connsiteX29" fmla="*/ 14596 w 25242"/>
                  <a:gd name="connsiteY29" fmla="*/ 4808 h 16484"/>
                  <a:gd name="connsiteX30" fmla="*/ 13566 w 25242"/>
                  <a:gd name="connsiteY30" fmla="*/ 4980 h 16484"/>
                  <a:gd name="connsiteX31" fmla="*/ 13566 w 25242"/>
                  <a:gd name="connsiteY31" fmla="*/ 4980 h 16484"/>
                  <a:gd name="connsiteX32" fmla="*/ 13394 w 25242"/>
                  <a:gd name="connsiteY32" fmla="*/ 4636 h 16484"/>
                  <a:gd name="connsiteX33" fmla="*/ 13222 w 25242"/>
                  <a:gd name="connsiteY33" fmla="*/ 5495 h 16484"/>
                  <a:gd name="connsiteX34" fmla="*/ 7899 w 25242"/>
                  <a:gd name="connsiteY34" fmla="*/ 9101 h 16484"/>
                  <a:gd name="connsiteX35" fmla="*/ 7899 w 25242"/>
                  <a:gd name="connsiteY35" fmla="*/ 9101 h 16484"/>
                  <a:gd name="connsiteX36" fmla="*/ 8758 w 25242"/>
                  <a:gd name="connsiteY36" fmla="*/ 8929 h 16484"/>
                  <a:gd name="connsiteX37" fmla="*/ 8758 w 25242"/>
                  <a:gd name="connsiteY37" fmla="*/ 8929 h 16484"/>
                  <a:gd name="connsiteX38" fmla="*/ 8758 w 25242"/>
                  <a:gd name="connsiteY38" fmla="*/ 9101 h 16484"/>
                  <a:gd name="connsiteX39" fmla="*/ 9101 w 25242"/>
                  <a:gd name="connsiteY39" fmla="*/ 8929 h 16484"/>
                  <a:gd name="connsiteX40" fmla="*/ 20091 w 25242"/>
                  <a:gd name="connsiteY40" fmla="*/ 11333 h 16484"/>
                  <a:gd name="connsiteX41" fmla="*/ 20091 w 25242"/>
                  <a:gd name="connsiteY41" fmla="*/ 11333 h 16484"/>
                  <a:gd name="connsiteX42" fmla="*/ 25242 w 25242"/>
                  <a:gd name="connsiteY42" fmla="*/ 12535 h 16484"/>
                  <a:gd name="connsiteX43" fmla="*/ 25242 w 25242"/>
                  <a:gd name="connsiteY43" fmla="*/ 12192 h 16484"/>
                  <a:gd name="connsiteX44" fmla="*/ 25242 w 25242"/>
                  <a:gd name="connsiteY44" fmla="*/ 12192 h 16484"/>
                  <a:gd name="connsiteX45" fmla="*/ 25242 w 25242"/>
                  <a:gd name="connsiteY45" fmla="*/ 12535 h 16484"/>
                  <a:gd name="connsiteX46" fmla="*/ 25242 w 25242"/>
                  <a:gd name="connsiteY46" fmla="*/ 12535 h 16484"/>
                  <a:gd name="connsiteX47" fmla="*/ 25242 w 25242"/>
                  <a:gd name="connsiteY47" fmla="*/ 12535 h 16484"/>
                  <a:gd name="connsiteX48" fmla="*/ 25242 w 25242"/>
                  <a:gd name="connsiteY48" fmla="*/ 12535 h 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5242" h="16484">
                    <a:moveTo>
                      <a:pt x="9273" y="13737"/>
                    </a:moveTo>
                    <a:cubicBezTo>
                      <a:pt x="9101" y="13737"/>
                      <a:pt x="7556" y="13909"/>
                      <a:pt x="5667" y="13909"/>
                    </a:cubicBezTo>
                    <a:lnTo>
                      <a:pt x="5667" y="13909"/>
                    </a:lnTo>
                    <a:cubicBezTo>
                      <a:pt x="4808" y="13909"/>
                      <a:pt x="3778" y="13909"/>
                      <a:pt x="2919" y="13566"/>
                    </a:cubicBezTo>
                    <a:lnTo>
                      <a:pt x="2919" y="13566"/>
                    </a:lnTo>
                    <a:cubicBezTo>
                      <a:pt x="2232" y="13394"/>
                      <a:pt x="172" y="12879"/>
                      <a:pt x="0" y="10475"/>
                    </a:cubicBezTo>
                    <a:lnTo>
                      <a:pt x="0" y="10475"/>
                    </a:lnTo>
                    <a:cubicBezTo>
                      <a:pt x="172" y="8414"/>
                      <a:pt x="1202" y="7727"/>
                      <a:pt x="2404" y="6869"/>
                    </a:cubicBezTo>
                    <a:lnTo>
                      <a:pt x="2404" y="6869"/>
                    </a:lnTo>
                    <a:cubicBezTo>
                      <a:pt x="7899" y="2747"/>
                      <a:pt x="7899" y="3949"/>
                      <a:pt x="9273" y="2747"/>
                    </a:cubicBezTo>
                    <a:lnTo>
                      <a:pt x="9273" y="2747"/>
                    </a:lnTo>
                    <a:cubicBezTo>
                      <a:pt x="10475" y="343"/>
                      <a:pt x="12879" y="0"/>
                      <a:pt x="14596" y="0"/>
                    </a:cubicBezTo>
                    <a:lnTo>
                      <a:pt x="14596" y="0"/>
                    </a:lnTo>
                    <a:cubicBezTo>
                      <a:pt x="17687" y="0"/>
                      <a:pt x="22323" y="1374"/>
                      <a:pt x="22838" y="6354"/>
                    </a:cubicBezTo>
                    <a:lnTo>
                      <a:pt x="22838" y="6354"/>
                    </a:lnTo>
                    <a:cubicBezTo>
                      <a:pt x="22152" y="8071"/>
                      <a:pt x="24556" y="6869"/>
                      <a:pt x="25242" y="12192"/>
                    </a:cubicBezTo>
                    <a:lnTo>
                      <a:pt x="25242" y="12192"/>
                    </a:lnTo>
                    <a:cubicBezTo>
                      <a:pt x="25242" y="12192"/>
                      <a:pt x="25242" y="12364"/>
                      <a:pt x="25242" y="12364"/>
                    </a:cubicBezTo>
                    <a:lnTo>
                      <a:pt x="25242" y="12364"/>
                    </a:lnTo>
                    <a:cubicBezTo>
                      <a:pt x="25242" y="12535"/>
                      <a:pt x="25242" y="12707"/>
                      <a:pt x="25242" y="12707"/>
                    </a:cubicBezTo>
                    <a:lnTo>
                      <a:pt x="25242" y="12707"/>
                    </a:lnTo>
                    <a:cubicBezTo>
                      <a:pt x="25242" y="14768"/>
                      <a:pt x="22838" y="16485"/>
                      <a:pt x="21293" y="16485"/>
                    </a:cubicBezTo>
                    <a:lnTo>
                      <a:pt x="21293" y="16485"/>
                    </a:lnTo>
                    <a:cubicBezTo>
                      <a:pt x="17515" y="16141"/>
                      <a:pt x="13051" y="13737"/>
                      <a:pt x="9273" y="13737"/>
                    </a:cubicBezTo>
                    <a:lnTo>
                      <a:pt x="9273" y="13737"/>
                    </a:lnTo>
                    <a:close/>
                    <a:moveTo>
                      <a:pt x="20091" y="11333"/>
                    </a:moveTo>
                    <a:cubicBezTo>
                      <a:pt x="19404" y="10818"/>
                      <a:pt x="18374" y="9960"/>
                      <a:pt x="17859" y="6182"/>
                    </a:cubicBezTo>
                    <a:lnTo>
                      <a:pt x="17859" y="6182"/>
                    </a:lnTo>
                    <a:cubicBezTo>
                      <a:pt x="17859" y="6182"/>
                      <a:pt x="16485" y="4636"/>
                      <a:pt x="14596" y="4808"/>
                    </a:cubicBezTo>
                    <a:lnTo>
                      <a:pt x="14596" y="4808"/>
                    </a:lnTo>
                    <a:cubicBezTo>
                      <a:pt x="14081" y="4808"/>
                      <a:pt x="13737" y="4808"/>
                      <a:pt x="13566" y="4980"/>
                    </a:cubicBezTo>
                    <a:lnTo>
                      <a:pt x="13566" y="4980"/>
                    </a:lnTo>
                    <a:lnTo>
                      <a:pt x="13394" y="4636"/>
                    </a:lnTo>
                    <a:lnTo>
                      <a:pt x="13222" y="5495"/>
                    </a:lnTo>
                    <a:cubicBezTo>
                      <a:pt x="10647" y="7899"/>
                      <a:pt x="10131" y="7727"/>
                      <a:pt x="7899" y="9101"/>
                    </a:cubicBezTo>
                    <a:lnTo>
                      <a:pt x="7899" y="9101"/>
                    </a:lnTo>
                    <a:cubicBezTo>
                      <a:pt x="8414" y="9101"/>
                      <a:pt x="8758" y="8929"/>
                      <a:pt x="8758" y="8929"/>
                    </a:cubicBezTo>
                    <a:lnTo>
                      <a:pt x="8758" y="8929"/>
                    </a:lnTo>
                    <a:lnTo>
                      <a:pt x="8758" y="9101"/>
                    </a:lnTo>
                    <a:lnTo>
                      <a:pt x="9101" y="8929"/>
                    </a:lnTo>
                    <a:cubicBezTo>
                      <a:pt x="13222" y="8929"/>
                      <a:pt x="17687" y="10818"/>
                      <a:pt x="20091" y="11333"/>
                    </a:cubicBezTo>
                    <a:lnTo>
                      <a:pt x="20091" y="11333"/>
                    </a:lnTo>
                    <a:close/>
                    <a:moveTo>
                      <a:pt x="25242" y="12535"/>
                    </a:moveTo>
                    <a:cubicBezTo>
                      <a:pt x="25242" y="12364"/>
                      <a:pt x="25242" y="12192"/>
                      <a:pt x="25242" y="12192"/>
                    </a:cubicBezTo>
                    <a:lnTo>
                      <a:pt x="25242" y="12192"/>
                    </a:lnTo>
                    <a:cubicBezTo>
                      <a:pt x="25242" y="12364"/>
                      <a:pt x="25242" y="12535"/>
                      <a:pt x="25242" y="12535"/>
                    </a:cubicBezTo>
                    <a:lnTo>
                      <a:pt x="25242" y="12535"/>
                    </a:lnTo>
                    <a:lnTo>
                      <a:pt x="25242" y="12535"/>
                    </a:lnTo>
                    <a:lnTo>
                      <a:pt x="25242" y="125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8" name="图形 7">
              <a:extLst>
                <a:ext uri="{FF2B5EF4-FFF2-40B4-BE49-F238E27FC236}">
                  <a16:creationId xmlns:a16="http://schemas.microsoft.com/office/drawing/2014/main" xmlns="" id="{B3342507-F973-4350-8045-A45D2079D6E9}"/>
                </a:ext>
              </a:extLst>
            </p:cNvPr>
            <p:cNvGrpSpPr/>
            <p:nvPr/>
          </p:nvGrpSpPr>
          <p:grpSpPr>
            <a:xfrm>
              <a:off x="3639965" y="1422205"/>
              <a:ext cx="19747" cy="12707"/>
              <a:chOff x="3639965" y="1422205"/>
              <a:chExt cx="19747" cy="12707"/>
            </a:xfrm>
            <a:solidFill>
              <a:srgbClr val="B4B4B4"/>
            </a:solidFill>
          </p:grpSpPr>
          <p:sp>
            <p:nvSpPr>
              <p:cNvPr id="3447" name="任意多边形: 形状 3446">
                <a:extLst>
                  <a:ext uri="{FF2B5EF4-FFF2-40B4-BE49-F238E27FC236}">
                    <a16:creationId xmlns:a16="http://schemas.microsoft.com/office/drawing/2014/main" xmlns="" id="{47B6BABE-A32B-414A-A850-9400B887CD14}"/>
                  </a:ext>
                </a:extLst>
              </p:cNvPr>
              <p:cNvSpPr/>
              <p:nvPr/>
            </p:nvSpPr>
            <p:spPr>
              <a:xfrm>
                <a:off x="3642294" y="1424438"/>
                <a:ext cx="14962" cy="7814"/>
              </a:xfrm>
              <a:custGeom>
                <a:avLst/>
                <a:gdLst>
                  <a:gd name="connsiteX0" fmla="*/ 3337 w 14962"/>
                  <a:gd name="connsiteY0" fmla="*/ 6353 h 7814"/>
                  <a:gd name="connsiteX1" fmla="*/ 14670 w 14962"/>
                  <a:gd name="connsiteY1" fmla="*/ 6353 h 7814"/>
                  <a:gd name="connsiteX2" fmla="*/ 7115 w 14962"/>
                  <a:gd name="connsiteY2" fmla="*/ 0 h 7814"/>
                  <a:gd name="connsiteX3" fmla="*/ 3337 w 14962"/>
                  <a:gd name="connsiteY3" fmla="*/ 6353 h 7814"/>
                  <a:gd name="connsiteX4" fmla="*/ 3337 w 14962"/>
                  <a:gd name="connsiteY4" fmla="*/ 6353 h 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62" h="7814">
                    <a:moveTo>
                      <a:pt x="3337" y="6353"/>
                    </a:moveTo>
                    <a:cubicBezTo>
                      <a:pt x="7115" y="7556"/>
                      <a:pt x="14670" y="8929"/>
                      <a:pt x="14670" y="6353"/>
                    </a:cubicBezTo>
                    <a:cubicBezTo>
                      <a:pt x="14670" y="3778"/>
                      <a:pt x="17246" y="0"/>
                      <a:pt x="7115" y="0"/>
                    </a:cubicBezTo>
                    <a:cubicBezTo>
                      <a:pt x="-3017" y="172"/>
                      <a:pt x="-441" y="5151"/>
                      <a:pt x="3337" y="6353"/>
                    </a:cubicBezTo>
                    <a:lnTo>
                      <a:pt x="3337" y="63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8" name="任意多边形: 形状 3447">
                <a:extLst>
                  <a:ext uri="{FF2B5EF4-FFF2-40B4-BE49-F238E27FC236}">
                    <a16:creationId xmlns:a16="http://schemas.microsoft.com/office/drawing/2014/main" xmlns="" id="{CAE798EB-157B-430D-B97D-D1A20088986A}"/>
                  </a:ext>
                </a:extLst>
              </p:cNvPr>
              <p:cNvSpPr/>
              <p:nvPr/>
            </p:nvSpPr>
            <p:spPr>
              <a:xfrm>
                <a:off x="3639965" y="1422205"/>
                <a:ext cx="19747" cy="12707"/>
              </a:xfrm>
              <a:custGeom>
                <a:avLst/>
                <a:gdLst>
                  <a:gd name="connsiteX0" fmla="*/ 4980 w 19747"/>
                  <a:gd name="connsiteY0" fmla="*/ 10990 h 12707"/>
                  <a:gd name="connsiteX1" fmla="*/ 5667 w 19747"/>
                  <a:gd name="connsiteY1" fmla="*/ 8758 h 12707"/>
                  <a:gd name="connsiteX2" fmla="*/ 6353 w 19747"/>
                  <a:gd name="connsiteY2" fmla="*/ 6525 h 12707"/>
                  <a:gd name="connsiteX3" fmla="*/ 13737 w 19747"/>
                  <a:gd name="connsiteY3" fmla="*/ 7899 h 12707"/>
                  <a:gd name="connsiteX4" fmla="*/ 13737 w 19747"/>
                  <a:gd name="connsiteY4" fmla="*/ 7899 h 12707"/>
                  <a:gd name="connsiteX5" fmla="*/ 14596 w 19747"/>
                  <a:gd name="connsiteY5" fmla="*/ 7899 h 12707"/>
                  <a:gd name="connsiteX6" fmla="*/ 14596 w 19747"/>
                  <a:gd name="connsiteY6" fmla="*/ 7899 h 12707"/>
                  <a:gd name="connsiteX7" fmla="*/ 14768 w 19747"/>
                  <a:gd name="connsiteY7" fmla="*/ 6182 h 12707"/>
                  <a:gd name="connsiteX8" fmla="*/ 14768 w 19747"/>
                  <a:gd name="connsiteY8" fmla="*/ 6182 h 12707"/>
                  <a:gd name="connsiteX9" fmla="*/ 14596 w 19747"/>
                  <a:gd name="connsiteY9" fmla="*/ 5838 h 12707"/>
                  <a:gd name="connsiteX10" fmla="*/ 14596 w 19747"/>
                  <a:gd name="connsiteY10" fmla="*/ 5838 h 12707"/>
                  <a:gd name="connsiteX11" fmla="*/ 10475 w 19747"/>
                  <a:gd name="connsiteY11" fmla="*/ 5151 h 12707"/>
                  <a:gd name="connsiteX12" fmla="*/ 10475 w 19747"/>
                  <a:gd name="connsiteY12" fmla="*/ 5151 h 12707"/>
                  <a:gd name="connsiteX13" fmla="*/ 10475 w 19747"/>
                  <a:gd name="connsiteY13" fmla="*/ 5151 h 12707"/>
                  <a:gd name="connsiteX14" fmla="*/ 9444 w 19747"/>
                  <a:gd name="connsiteY14" fmla="*/ 5151 h 12707"/>
                  <a:gd name="connsiteX15" fmla="*/ 4980 w 19747"/>
                  <a:gd name="connsiteY15" fmla="*/ 5838 h 12707"/>
                  <a:gd name="connsiteX16" fmla="*/ 4980 w 19747"/>
                  <a:gd name="connsiteY16" fmla="*/ 5838 h 12707"/>
                  <a:gd name="connsiteX17" fmla="*/ 4980 w 19747"/>
                  <a:gd name="connsiteY17" fmla="*/ 5838 h 12707"/>
                  <a:gd name="connsiteX18" fmla="*/ 6525 w 19747"/>
                  <a:gd name="connsiteY18" fmla="*/ 6869 h 12707"/>
                  <a:gd name="connsiteX19" fmla="*/ 6525 w 19747"/>
                  <a:gd name="connsiteY19" fmla="*/ 6869 h 12707"/>
                  <a:gd name="connsiteX20" fmla="*/ 5838 w 19747"/>
                  <a:gd name="connsiteY20" fmla="*/ 9101 h 12707"/>
                  <a:gd name="connsiteX21" fmla="*/ 4980 w 19747"/>
                  <a:gd name="connsiteY21" fmla="*/ 10990 h 12707"/>
                  <a:gd name="connsiteX22" fmla="*/ 0 w 19747"/>
                  <a:gd name="connsiteY22" fmla="*/ 5323 h 12707"/>
                  <a:gd name="connsiteX23" fmla="*/ 0 w 19747"/>
                  <a:gd name="connsiteY23" fmla="*/ 5323 h 12707"/>
                  <a:gd name="connsiteX24" fmla="*/ 9273 w 19747"/>
                  <a:gd name="connsiteY24" fmla="*/ 0 h 12707"/>
                  <a:gd name="connsiteX25" fmla="*/ 9273 w 19747"/>
                  <a:gd name="connsiteY25" fmla="*/ 0 h 12707"/>
                  <a:gd name="connsiteX26" fmla="*/ 9616 w 19747"/>
                  <a:gd name="connsiteY26" fmla="*/ 0 h 12707"/>
                  <a:gd name="connsiteX27" fmla="*/ 9616 w 19747"/>
                  <a:gd name="connsiteY27" fmla="*/ 0 h 12707"/>
                  <a:gd name="connsiteX28" fmla="*/ 19747 w 19747"/>
                  <a:gd name="connsiteY28" fmla="*/ 6010 h 12707"/>
                  <a:gd name="connsiteX29" fmla="*/ 19747 w 19747"/>
                  <a:gd name="connsiteY29" fmla="*/ 6010 h 12707"/>
                  <a:gd name="connsiteX30" fmla="*/ 19404 w 19747"/>
                  <a:gd name="connsiteY30" fmla="*/ 8758 h 12707"/>
                  <a:gd name="connsiteX31" fmla="*/ 19404 w 19747"/>
                  <a:gd name="connsiteY31" fmla="*/ 8758 h 12707"/>
                  <a:gd name="connsiteX32" fmla="*/ 19232 w 19747"/>
                  <a:gd name="connsiteY32" fmla="*/ 9788 h 12707"/>
                  <a:gd name="connsiteX33" fmla="*/ 19232 w 19747"/>
                  <a:gd name="connsiteY33" fmla="*/ 9788 h 12707"/>
                  <a:gd name="connsiteX34" fmla="*/ 13737 w 19747"/>
                  <a:gd name="connsiteY34" fmla="*/ 12707 h 12707"/>
                  <a:gd name="connsiteX35" fmla="*/ 13737 w 19747"/>
                  <a:gd name="connsiteY35" fmla="*/ 12707 h 12707"/>
                  <a:gd name="connsiteX36" fmla="*/ 4980 w 19747"/>
                  <a:gd name="connsiteY36" fmla="*/ 10990 h 12707"/>
                  <a:gd name="connsiteX37" fmla="*/ 4980 w 19747"/>
                  <a:gd name="connsiteY37" fmla="*/ 10990 h 12707"/>
                  <a:gd name="connsiteX38" fmla="*/ 18717 w 19747"/>
                  <a:gd name="connsiteY38" fmla="*/ 10303 h 12707"/>
                  <a:gd name="connsiteX39" fmla="*/ 17000 w 19747"/>
                  <a:gd name="connsiteY39" fmla="*/ 8586 h 12707"/>
                  <a:gd name="connsiteX40" fmla="*/ 17000 w 19747"/>
                  <a:gd name="connsiteY40" fmla="*/ 8758 h 12707"/>
                  <a:gd name="connsiteX41" fmla="*/ 15798 w 19747"/>
                  <a:gd name="connsiteY41" fmla="*/ 10818 h 12707"/>
                  <a:gd name="connsiteX42" fmla="*/ 18717 w 19747"/>
                  <a:gd name="connsiteY42" fmla="*/ 10303 h 12707"/>
                  <a:gd name="connsiteX43" fmla="*/ 18717 w 19747"/>
                  <a:gd name="connsiteY43" fmla="*/ 10303 h 12707"/>
                  <a:gd name="connsiteX44" fmla="*/ 17000 w 19747"/>
                  <a:gd name="connsiteY44" fmla="*/ 8586 h 12707"/>
                  <a:gd name="connsiteX45" fmla="*/ 18717 w 19747"/>
                  <a:gd name="connsiteY45" fmla="*/ 6869 h 12707"/>
                  <a:gd name="connsiteX46" fmla="*/ 17000 w 19747"/>
                  <a:gd name="connsiteY46" fmla="*/ 8586 h 12707"/>
                  <a:gd name="connsiteX47" fmla="*/ 17000 w 19747"/>
                  <a:gd name="connsiteY47" fmla="*/ 8586 h 12707"/>
                  <a:gd name="connsiteX48" fmla="*/ 17000 w 19747"/>
                  <a:gd name="connsiteY48" fmla="*/ 8586 h 1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747" h="12707">
                    <a:moveTo>
                      <a:pt x="4980" y="10990"/>
                    </a:moveTo>
                    <a:lnTo>
                      <a:pt x="5667" y="8758"/>
                    </a:lnTo>
                    <a:lnTo>
                      <a:pt x="6353" y="6525"/>
                    </a:lnTo>
                    <a:cubicBezTo>
                      <a:pt x="8242" y="7212"/>
                      <a:pt x="11505" y="7899"/>
                      <a:pt x="13737" y="7899"/>
                    </a:cubicBezTo>
                    <a:lnTo>
                      <a:pt x="13737" y="7899"/>
                    </a:lnTo>
                    <a:cubicBezTo>
                      <a:pt x="14081" y="7899"/>
                      <a:pt x="14424" y="7899"/>
                      <a:pt x="14596" y="7899"/>
                    </a:cubicBezTo>
                    <a:lnTo>
                      <a:pt x="14596" y="7899"/>
                    </a:lnTo>
                    <a:cubicBezTo>
                      <a:pt x="14768" y="7040"/>
                      <a:pt x="14768" y="6525"/>
                      <a:pt x="14768" y="6182"/>
                    </a:cubicBezTo>
                    <a:lnTo>
                      <a:pt x="14768" y="6182"/>
                    </a:lnTo>
                    <a:cubicBezTo>
                      <a:pt x="14596" y="5838"/>
                      <a:pt x="14768" y="6010"/>
                      <a:pt x="14596" y="5838"/>
                    </a:cubicBezTo>
                    <a:lnTo>
                      <a:pt x="14596" y="5838"/>
                    </a:lnTo>
                    <a:cubicBezTo>
                      <a:pt x="14252" y="5667"/>
                      <a:pt x="12879" y="5151"/>
                      <a:pt x="10475" y="5151"/>
                    </a:cubicBezTo>
                    <a:lnTo>
                      <a:pt x="10475" y="5151"/>
                    </a:lnTo>
                    <a:lnTo>
                      <a:pt x="10475" y="5151"/>
                    </a:lnTo>
                    <a:lnTo>
                      <a:pt x="9444" y="5151"/>
                    </a:lnTo>
                    <a:cubicBezTo>
                      <a:pt x="7040" y="5151"/>
                      <a:pt x="5495" y="5495"/>
                      <a:pt x="4980" y="5838"/>
                    </a:cubicBezTo>
                    <a:lnTo>
                      <a:pt x="4980" y="5838"/>
                    </a:lnTo>
                    <a:lnTo>
                      <a:pt x="4980" y="5838"/>
                    </a:lnTo>
                    <a:cubicBezTo>
                      <a:pt x="5152" y="6010"/>
                      <a:pt x="5667" y="6697"/>
                      <a:pt x="6525" y="6869"/>
                    </a:cubicBezTo>
                    <a:lnTo>
                      <a:pt x="6525" y="6869"/>
                    </a:lnTo>
                    <a:lnTo>
                      <a:pt x="5838" y="9101"/>
                    </a:lnTo>
                    <a:lnTo>
                      <a:pt x="4980" y="10990"/>
                    </a:lnTo>
                    <a:cubicBezTo>
                      <a:pt x="2576" y="10131"/>
                      <a:pt x="172" y="8414"/>
                      <a:pt x="0" y="5323"/>
                    </a:cubicBezTo>
                    <a:lnTo>
                      <a:pt x="0" y="5323"/>
                    </a:lnTo>
                    <a:cubicBezTo>
                      <a:pt x="344" y="1374"/>
                      <a:pt x="3949" y="0"/>
                      <a:pt x="9273" y="0"/>
                    </a:cubicBezTo>
                    <a:lnTo>
                      <a:pt x="9273" y="0"/>
                    </a:lnTo>
                    <a:cubicBezTo>
                      <a:pt x="9444" y="0"/>
                      <a:pt x="9444" y="0"/>
                      <a:pt x="9616" y="0"/>
                    </a:cubicBezTo>
                    <a:lnTo>
                      <a:pt x="9616" y="0"/>
                    </a:lnTo>
                    <a:cubicBezTo>
                      <a:pt x="16313" y="0"/>
                      <a:pt x="19747" y="2576"/>
                      <a:pt x="19747" y="6010"/>
                    </a:cubicBezTo>
                    <a:lnTo>
                      <a:pt x="19747" y="6010"/>
                    </a:lnTo>
                    <a:cubicBezTo>
                      <a:pt x="19747" y="7384"/>
                      <a:pt x="19404" y="8414"/>
                      <a:pt x="19404" y="8758"/>
                    </a:cubicBezTo>
                    <a:lnTo>
                      <a:pt x="19404" y="8758"/>
                    </a:lnTo>
                    <a:cubicBezTo>
                      <a:pt x="19404" y="8929"/>
                      <a:pt x="19404" y="9273"/>
                      <a:pt x="19232" y="9788"/>
                    </a:cubicBezTo>
                    <a:lnTo>
                      <a:pt x="19232" y="9788"/>
                    </a:lnTo>
                    <a:cubicBezTo>
                      <a:pt x="18373" y="12707"/>
                      <a:pt x="15454" y="12707"/>
                      <a:pt x="13737" y="12707"/>
                    </a:cubicBezTo>
                    <a:lnTo>
                      <a:pt x="13737" y="12707"/>
                    </a:lnTo>
                    <a:cubicBezTo>
                      <a:pt x="10818" y="12535"/>
                      <a:pt x="7384" y="11677"/>
                      <a:pt x="4980" y="10990"/>
                    </a:cubicBezTo>
                    <a:lnTo>
                      <a:pt x="4980" y="10990"/>
                    </a:lnTo>
                    <a:close/>
                    <a:moveTo>
                      <a:pt x="18717" y="10303"/>
                    </a:moveTo>
                    <a:lnTo>
                      <a:pt x="17000" y="8586"/>
                    </a:lnTo>
                    <a:lnTo>
                      <a:pt x="17000" y="8758"/>
                    </a:lnTo>
                    <a:lnTo>
                      <a:pt x="15798" y="10818"/>
                    </a:lnTo>
                    <a:cubicBezTo>
                      <a:pt x="15969" y="10818"/>
                      <a:pt x="17172" y="11677"/>
                      <a:pt x="18717" y="10303"/>
                    </a:cubicBezTo>
                    <a:lnTo>
                      <a:pt x="18717" y="10303"/>
                    </a:lnTo>
                    <a:close/>
                    <a:moveTo>
                      <a:pt x="17000" y="8586"/>
                    </a:moveTo>
                    <a:lnTo>
                      <a:pt x="18717" y="6869"/>
                    </a:lnTo>
                    <a:lnTo>
                      <a:pt x="17000" y="8586"/>
                    </a:lnTo>
                    <a:lnTo>
                      <a:pt x="17000" y="8586"/>
                    </a:lnTo>
                    <a:lnTo>
                      <a:pt x="17000" y="85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9" name="图形 7">
              <a:extLst>
                <a:ext uri="{FF2B5EF4-FFF2-40B4-BE49-F238E27FC236}">
                  <a16:creationId xmlns:a16="http://schemas.microsoft.com/office/drawing/2014/main" xmlns="" id="{346CEE5A-F4FC-4127-B112-512653862A52}"/>
                </a:ext>
              </a:extLst>
            </p:cNvPr>
            <p:cNvGrpSpPr/>
            <p:nvPr/>
          </p:nvGrpSpPr>
          <p:grpSpPr>
            <a:xfrm>
              <a:off x="3670874" y="1414306"/>
              <a:ext cx="14939" cy="13050"/>
              <a:chOff x="3670874" y="1414306"/>
              <a:chExt cx="14939" cy="13050"/>
            </a:xfrm>
            <a:solidFill>
              <a:srgbClr val="B4B4B4"/>
            </a:solidFill>
          </p:grpSpPr>
          <p:sp>
            <p:nvSpPr>
              <p:cNvPr id="3445" name="任意多边形: 形状 3444">
                <a:extLst>
                  <a:ext uri="{FF2B5EF4-FFF2-40B4-BE49-F238E27FC236}">
                    <a16:creationId xmlns:a16="http://schemas.microsoft.com/office/drawing/2014/main" xmlns="" id="{EA75EC02-53B2-49EA-B97F-F8F6EE8BF5F6}"/>
                  </a:ext>
                </a:extLst>
              </p:cNvPr>
              <p:cNvSpPr/>
              <p:nvPr/>
            </p:nvSpPr>
            <p:spPr>
              <a:xfrm>
                <a:off x="3673278" y="1416700"/>
                <a:ext cx="10149" cy="7737"/>
              </a:xfrm>
              <a:custGeom>
                <a:avLst/>
                <a:gdLst>
                  <a:gd name="connsiteX0" fmla="*/ 6353 w 10149"/>
                  <a:gd name="connsiteY0" fmla="*/ 7737 h 7737"/>
                  <a:gd name="connsiteX1" fmla="*/ 8757 w 10149"/>
                  <a:gd name="connsiteY1" fmla="*/ 182 h 7737"/>
                  <a:gd name="connsiteX2" fmla="*/ 0 w 10149"/>
                  <a:gd name="connsiteY2" fmla="*/ 2758 h 7737"/>
                  <a:gd name="connsiteX3" fmla="*/ 6353 w 10149"/>
                  <a:gd name="connsiteY3" fmla="*/ 7737 h 7737"/>
                  <a:gd name="connsiteX4" fmla="*/ 6353 w 10149"/>
                  <a:gd name="connsiteY4" fmla="*/ 7737 h 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49" h="7737">
                    <a:moveTo>
                      <a:pt x="6353" y="7737"/>
                    </a:moveTo>
                    <a:cubicBezTo>
                      <a:pt x="7555" y="5162"/>
                      <a:pt x="12535" y="182"/>
                      <a:pt x="8757" y="182"/>
                    </a:cubicBezTo>
                    <a:cubicBezTo>
                      <a:pt x="4980" y="182"/>
                      <a:pt x="0" y="-1020"/>
                      <a:pt x="0" y="2758"/>
                    </a:cubicBezTo>
                    <a:cubicBezTo>
                      <a:pt x="1374" y="6535"/>
                      <a:pt x="6353" y="7737"/>
                      <a:pt x="6353" y="7737"/>
                    </a:cubicBezTo>
                    <a:lnTo>
                      <a:pt x="6353" y="77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6" name="任意多边形: 形状 3445">
                <a:extLst>
                  <a:ext uri="{FF2B5EF4-FFF2-40B4-BE49-F238E27FC236}">
                    <a16:creationId xmlns:a16="http://schemas.microsoft.com/office/drawing/2014/main" xmlns="" id="{2848BA81-7C83-4255-90D9-6FBDD0BDAFA3}"/>
                  </a:ext>
                </a:extLst>
              </p:cNvPr>
              <p:cNvSpPr/>
              <p:nvPr/>
            </p:nvSpPr>
            <p:spPr>
              <a:xfrm>
                <a:off x="3670874" y="1414306"/>
                <a:ext cx="14939" cy="13050"/>
              </a:xfrm>
              <a:custGeom>
                <a:avLst/>
                <a:gdLst>
                  <a:gd name="connsiteX0" fmla="*/ 8242 w 14939"/>
                  <a:gd name="connsiteY0" fmla="*/ 12535 h 13050"/>
                  <a:gd name="connsiteX1" fmla="*/ 343 w 14939"/>
                  <a:gd name="connsiteY1" fmla="*/ 6182 h 13050"/>
                  <a:gd name="connsiteX2" fmla="*/ 343 w 14939"/>
                  <a:gd name="connsiteY2" fmla="*/ 6182 h 13050"/>
                  <a:gd name="connsiteX3" fmla="*/ 0 w 14939"/>
                  <a:gd name="connsiteY3" fmla="*/ 5151 h 13050"/>
                  <a:gd name="connsiteX4" fmla="*/ 0 w 14939"/>
                  <a:gd name="connsiteY4" fmla="*/ 5151 h 13050"/>
                  <a:gd name="connsiteX5" fmla="*/ 6525 w 14939"/>
                  <a:gd name="connsiteY5" fmla="*/ 0 h 13050"/>
                  <a:gd name="connsiteX6" fmla="*/ 6525 w 14939"/>
                  <a:gd name="connsiteY6" fmla="*/ 0 h 13050"/>
                  <a:gd name="connsiteX7" fmla="*/ 11161 w 14939"/>
                  <a:gd name="connsiteY7" fmla="*/ 172 h 13050"/>
                  <a:gd name="connsiteX8" fmla="*/ 11161 w 14939"/>
                  <a:gd name="connsiteY8" fmla="*/ 172 h 13050"/>
                  <a:gd name="connsiteX9" fmla="*/ 11161 w 14939"/>
                  <a:gd name="connsiteY9" fmla="*/ 172 h 13050"/>
                  <a:gd name="connsiteX10" fmla="*/ 11161 w 14939"/>
                  <a:gd name="connsiteY10" fmla="*/ 172 h 13050"/>
                  <a:gd name="connsiteX11" fmla="*/ 11161 w 14939"/>
                  <a:gd name="connsiteY11" fmla="*/ 172 h 13050"/>
                  <a:gd name="connsiteX12" fmla="*/ 14939 w 14939"/>
                  <a:gd name="connsiteY12" fmla="*/ 3606 h 13050"/>
                  <a:gd name="connsiteX13" fmla="*/ 14939 w 14939"/>
                  <a:gd name="connsiteY13" fmla="*/ 3606 h 13050"/>
                  <a:gd name="connsiteX14" fmla="*/ 10818 w 14939"/>
                  <a:gd name="connsiteY14" fmla="*/ 11333 h 13050"/>
                  <a:gd name="connsiteX15" fmla="*/ 10818 w 14939"/>
                  <a:gd name="connsiteY15" fmla="*/ 11333 h 13050"/>
                  <a:gd name="connsiteX16" fmla="*/ 9959 w 14939"/>
                  <a:gd name="connsiteY16" fmla="*/ 13050 h 13050"/>
                  <a:gd name="connsiteX17" fmla="*/ 8242 w 14939"/>
                  <a:gd name="connsiteY17" fmla="*/ 12535 h 13050"/>
                  <a:gd name="connsiteX18" fmla="*/ 8242 w 14939"/>
                  <a:gd name="connsiteY18" fmla="*/ 12535 h 13050"/>
                  <a:gd name="connsiteX19" fmla="*/ 8757 w 14939"/>
                  <a:gd name="connsiteY19" fmla="*/ 10131 h 13050"/>
                  <a:gd name="connsiteX20" fmla="*/ 9273 w 14939"/>
                  <a:gd name="connsiteY20" fmla="*/ 7727 h 13050"/>
                  <a:gd name="connsiteX21" fmla="*/ 8757 w 14939"/>
                  <a:gd name="connsiteY21" fmla="*/ 10131 h 13050"/>
                  <a:gd name="connsiteX22" fmla="*/ 8757 w 14939"/>
                  <a:gd name="connsiteY22" fmla="*/ 10131 h 13050"/>
                  <a:gd name="connsiteX23" fmla="*/ 7899 w 14939"/>
                  <a:gd name="connsiteY23" fmla="*/ 7212 h 13050"/>
                  <a:gd name="connsiteX24" fmla="*/ 9444 w 14939"/>
                  <a:gd name="connsiteY24" fmla="*/ 4980 h 13050"/>
                  <a:gd name="connsiteX25" fmla="*/ 9444 w 14939"/>
                  <a:gd name="connsiteY25" fmla="*/ 4980 h 13050"/>
                  <a:gd name="connsiteX26" fmla="*/ 6525 w 14939"/>
                  <a:gd name="connsiteY26" fmla="*/ 4808 h 13050"/>
                  <a:gd name="connsiteX27" fmla="*/ 6525 w 14939"/>
                  <a:gd name="connsiteY27" fmla="*/ 4808 h 13050"/>
                  <a:gd name="connsiteX28" fmla="*/ 4980 w 14939"/>
                  <a:gd name="connsiteY28" fmla="*/ 4980 h 13050"/>
                  <a:gd name="connsiteX29" fmla="*/ 4980 w 14939"/>
                  <a:gd name="connsiteY29" fmla="*/ 4980 h 13050"/>
                  <a:gd name="connsiteX30" fmla="*/ 7899 w 14939"/>
                  <a:gd name="connsiteY30" fmla="*/ 7212 h 13050"/>
                  <a:gd name="connsiteX31" fmla="*/ 7899 w 14939"/>
                  <a:gd name="connsiteY31" fmla="*/ 7212 h 13050"/>
                  <a:gd name="connsiteX32" fmla="*/ 11333 w 14939"/>
                  <a:gd name="connsiteY32" fmla="*/ 4808 h 13050"/>
                  <a:gd name="connsiteX33" fmla="*/ 13737 w 14939"/>
                  <a:gd name="connsiteY33" fmla="*/ 2404 h 13050"/>
                  <a:gd name="connsiteX34" fmla="*/ 13737 w 14939"/>
                  <a:gd name="connsiteY34" fmla="*/ 2404 h 13050"/>
                  <a:gd name="connsiteX35" fmla="*/ 12364 w 14939"/>
                  <a:gd name="connsiteY35" fmla="*/ 2404 h 13050"/>
                  <a:gd name="connsiteX36" fmla="*/ 11333 w 14939"/>
                  <a:gd name="connsiteY36" fmla="*/ 4808 h 13050"/>
                  <a:gd name="connsiteX37" fmla="*/ 11333 w 14939"/>
                  <a:gd name="connsiteY37" fmla="*/ 4808 h 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939" h="13050">
                    <a:moveTo>
                      <a:pt x="8242" y="12535"/>
                    </a:moveTo>
                    <a:cubicBezTo>
                      <a:pt x="8071" y="12364"/>
                      <a:pt x="2232" y="11333"/>
                      <a:pt x="343" y="6182"/>
                    </a:cubicBezTo>
                    <a:lnTo>
                      <a:pt x="343" y="6182"/>
                    </a:lnTo>
                    <a:cubicBezTo>
                      <a:pt x="343" y="6182"/>
                      <a:pt x="0" y="5495"/>
                      <a:pt x="0" y="5151"/>
                    </a:cubicBezTo>
                    <a:lnTo>
                      <a:pt x="0" y="5151"/>
                    </a:lnTo>
                    <a:cubicBezTo>
                      <a:pt x="0" y="859"/>
                      <a:pt x="4293" y="0"/>
                      <a:pt x="6525" y="0"/>
                    </a:cubicBezTo>
                    <a:lnTo>
                      <a:pt x="6525" y="0"/>
                    </a:lnTo>
                    <a:cubicBezTo>
                      <a:pt x="8242" y="0"/>
                      <a:pt x="9959" y="172"/>
                      <a:pt x="11161" y="172"/>
                    </a:cubicBezTo>
                    <a:lnTo>
                      <a:pt x="11161" y="172"/>
                    </a:lnTo>
                    <a:lnTo>
                      <a:pt x="11161" y="172"/>
                    </a:lnTo>
                    <a:cubicBezTo>
                      <a:pt x="11161" y="172"/>
                      <a:pt x="11161" y="172"/>
                      <a:pt x="11161" y="172"/>
                    </a:cubicBezTo>
                    <a:lnTo>
                      <a:pt x="11161" y="172"/>
                    </a:lnTo>
                    <a:cubicBezTo>
                      <a:pt x="12535" y="172"/>
                      <a:pt x="14939" y="1545"/>
                      <a:pt x="14939" y="3606"/>
                    </a:cubicBezTo>
                    <a:lnTo>
                      <a:pt x="14939" y="3606"/>
                    </a:lnTo>
                    <a:cubicBezTo>
                      <a:pt x="14424" y="7212"/>
                      <a:pt x="11333" y="9788"/>
                      <a:pt x="10818" y="11333"/>
                    </a:cubicBezTo>
                    <a:lnTo>
                      <a:pt x="10818" y="11333"/>
                    </a:lnTo>
                    <a:lnTo>
                      <a:pt x="9959" y="13050"/>
                    </a:lnTo>
                    <a:lnTo>
                      <a:pt x="8242" y="12535"/>
                    </a:lnTo>
                    <a:lnTo>
                      <a:pt x="8242" y="12535"/>
                    </a:lnTo>
                    <a:close/>
                    <a:moveTo>
                      <a:pt x="8757" y="10131"/>
                    </a:moveTo>
                    <a:lnTo>
                      <a:pt x="9273" y="7727"/>
                    </a:lnTo>
                    <a:lnTo>
                      <a:pt x="8757" y="10131"/>
                    </a:lnTo>
                    <a:lnTo>
                      <a:pt x="8757" y="10131"/>
                    </a:lnTo>
                    <a:close/>
                    <a:moveTo>
                      <a:pt x="7899" y="7212"/>
                    </a:moveTo>
                    <a:cubicBezTo>
                      <a:pt x="8414" y="6354"/>
                      <a:pt x="9101" y="5667"/>
                      <a:pt x="9444" y="4980"/>
                    </a:cubicBezTo>
                    <a:lnTo>
                      <a:pt x="9444" y="4980"/>
                    </a:lnTo>
                    <a:cubicBezTo>
                      <a:pt x="8414" y="4980"/>
                      <a:pt x="7384" y="4808"/>
                      <a:pt x="6525" y="4808"/>
                    </a:cubicBezTo>
                    <a:lnTo>
                      <a:pt x="6525" y="4808"/>
                    </a:lnTo>
                    <a:cubicBezTo>
                      <a:pt x="5495" y="4980"/>
                      <a:pt x="5151" y="4980"/>
                      <a:pt x="4980" y="4980"/>
                    </a:cubicBezTo>
                    <a:lnTo>
                      <a:pt x="4980" y="4980"/>
                    </a:lnTo>
                    <a:cubicBezTo>
                      <a:pt x="5495" y="5838"/>
                      <a:pt x="6869" y="6697"/>
                      <a:pt x="7899" y="7212"/>
                    </a:cubicBezTo>
                    <a:lnTo>
                      <a:pt x="7899" y="7212"/>
                    </a:lnTo>
                    <a:close/>
                    <a:moveTo>
                      <a:pt x="11333" y="4808"/>
                    </a:moveTo>
                    <a:cubicBezTo>
                      <a:pt x="12020" y="4808"/>
                      <a:pt x="13737" y="3949"/>
                      <a:pt x="13737" y="2404"/>
                    </a:cubicBezTo>
                    <a:lnTo>
                      <a:pt x="13737" y="2404"/>
                    </a:lnTo>
                    <a:lnTo>
                      <a:pt x="12364" y="2404"/>
                    </a:lnTo>
                    <a:lnTo>
                      <a:pt x="11333" y="4808"/>
                    </a:lnTo>
                    <a:lnTo>
                      <a:pt x="11333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0" name="图形 7">
              <a:extLst>
                <a:ext uri="{FF2B5EF4-FFF2-40B4-BE49-F238E27FC236}">
                  <a16:creationId xmlns:a16="http://schemas.microsoft.com/office/drawing/2014/main" xmlns="" id="{1B087706-0A99-4EFC-831B-A1CDA913DE20}"/>
                </a:ext>
              </a:extLst>
            </p:cNvPr>
            <p:cNvGrpSpPr/>
            <p:nvPr/>
          </p:nvGrpSpPr>
          <p:grpSpPr>
            <a:xfrm>
              <a:off x="4075608" y="1253924"/>
              <a:ext cx="95989" cy="51858"/>
              <a:chOff x="4075608" y="1253924"/>
              <a:chExt cx="95989" cy="51858"/>
            </a:xfrm>
            <a:solidFill>
              <a:srgbClr val="B4B4B4"/>
            </a:solidFill>
          </p:grpSpPr>
          <p:sp>
            <p:nvSpPr>
              <p:cNvPr id="3443" name="任意多边形: 形状 3442">
                <a:extLst>
                  <a:ext uri="{FF2B5EF4-FFF2-40B4-BE49-F238E27FC236}">
                    <a16:creationId xmlns:a16="http://schemas.microsoft.com/office/drawing/2014/main" xmlns="" id="{B13C4739-9D1A-492E-8E18-EF38F5381CC6}"/>
                  </a:ext>
                </a:extLst>
              </p:cNvPr>
              <p:cNvSpPr/>
              <p:nvPr/>
            </p:nvSpPr>
            <p:spPr>
              <a:xfrm>
                <a:off x="4077943" y="1256476"/>
                <a:ext cx="91308" cy="46645"/>
              </a:xfrm>
              <a:custGeom>
                <a:avLst/>
                <a:gdLst>
                  <a:gd name="connsiteX0" fmla="*/ 58453 w 91308"/>
                  <a:gd name="connsiteY0" fmla="*/ 40034 h 46645"/>
                  <a:gd name="connsiteX1" fmla="*/ 88675 w 91308"/>
                  <a:gd name="connsiteY1" fmla="*/ 38660 h 46645"/>
                  <a:gd name="connsiteX2" fmla="*/ 89876 w 91308"/>
                  <a:gd name="connsiteY2" fmla="*/ 28529 h 46645"/>
                  <a:gd name="connsiteX3" fmla="*/ 83523 w 91308"/>
                  <a:gd name="connsiteY3" fmla="*/ 22175 h 46645"/>
                  <a:gd name="connsiteX4" fmla="*/ 70816 w 91308"/>
                  <a:gd name="connsiteY4" fmla="*/ 12044 h 46645"/>
                  <a:gd name="connsiteX5" fmla="*/ 62059 w 91308"/>
                  <a:gd name="connsiteY5" fmla="*/ 17195 h 46645"/>
                  <a:gd name="connsiteX6" fmla="*/ 46947 w 91308"/>
                  <a:gd name="connsiteY6" fmla="*/ 19771 h 46645"/>
                  <a:gd name="connsiteX7" fmla="*/ 58281 w 91308"/>
                  <a:gd name="connsiteY7" fmla="*/ 10842 h 46645"/>
                  <a:gd name="connsiteX8" fmla="*/ 58281 w 91308"/>
                  <a:gd name="connsiteY8" fmla="*/ 711 h 46645"/>
                  <a:gd name="connsiteX9" fmla="*/ 50725 w 91308"/>
                  <a:gd name="connsiteY9" fmla="*/ 3286 h 46645"/>
                  <a:gd name="connsiteX10" fmla="*/ 39392 w 91308"/>
                  <a:gd name="connsiteY10" fmla="*/ 5862 h 46645"/>
                  <a:gd name="connsiteX11" fmla="*/ 28059 w 91308"/>
                  <a:gd name="connsiteY11" fmla="*/ 19771 h 46645"/>
                  <a:gd name="connsiteX12" fmla="*/ 23079 w 91308"/>
                  <a:gd name="connsiteY12" fmla="*/ 28700 h 46645"/>
                  <a:gd name="connsiteX13" fmla="*/ 12948 w 91308"/>
                  <a:gd name="connsiteY13" fmla="*/ 28700 h 46645"/>
                  <a:gd name="connsiteX14" fmla="*/ 413 w 91308"/>
                  <a:gd name="connsiteY14" fmla="*/ 45185 h 46645"/>
                  <a:gd name="connsiteX15" fmla="*/ 12948 w 91308"/>
                  <a:gd name="connsiteY15" fmla="*/ 45185 h 46645"/>
                  <a:gd name="connsiteX16" fmla="*/ 36816 w 91308"/>
                  <a:gd name="connsiteY16" fmla="*/ 41236 h 46645"/>
                  <a:gd name="connsiteX17" fmla="*/ 46947 w 91308"/>
                  <a:gd name="connsiteY17" fmla="*/ 43811 h 46645"/>
                  <a:gd name="connsiteX18" fmla="*/ 58453 w 91308"/>
                  <a:gd name="connsiteY18" fmla="*/ 40034 h 46645"/>
                  <a:gd name="connsiteX19" fmla="*/ 58453 w 91308"/>
                  <a:gd name="connsiteY19" fmla="*/ 40034 h 4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308" h="46645">
                    <a:moveTo>
                      <a:pt x="58453" y="40034"/>
                    </a:moveTo>
                    <a:cubicBezTo>
                      <a:pt x="66008" y="40034"/>
                      <a:pt x="84897" y="41236"/>
                      <a:pt x="88675" y="38660"/>
                    </a:cubicBezTo>
                    <a:cubicBezTo>
                      <a:pt x="91250" y="36084"/>
                      <a:pt x="92452" y="31104"/>
                      <a:pt x="89876" y="28529"/>
                    </a:cubicBezTo>
                    <a:cubicBezTo>
                      <a:pt x="87301" y="25953"/>
                      <a:pt x="83523" y="25953"/>
                      <a:pt x="83523" y="22175"/>
                    </a:cubicBezTo>
                    <a:cubicBezTo>
                      <a:pt x="83523" y="17024"/>
                      <a:pt x="74594" y="10670"/>
                      <a:pt x="70816" y="12044"/>
                    </a:cubicBezTo>
                    <a:cubicBezTo>
                      <a:pt x="65836" y="12044"/>
                      <a:pt x="69614" y="12044"/>
                      <a:pt x="62059" y="17195"/>
                    </a:cubicBezTo>
                    <a:cubicBezTo>
                      <a:pt x="54503" y="22347"/>
                      <a:pt x="44372" y="24923"/>
                      <a:pt x="46947" y="19771"/>
                    </a:cubicBezTo>
                    <a:cubicBezTo>
                      <a:pt x="50725" y="15993"/>
                      <a:pt x="54503" y="13418"/>
                      <a:pt x="58281" y="10842"/>
                    </a:cubicBezTo>
                    <a:cubicBezTo>
                      <a:pt x="63261" y="7064"/>
                      <a:pt x="63261" y="1913"/>
                      <a:pt x="58281" y="711"/>
                    </a:cubicBezTo>
                    <a:cubicBezTo>
                      <a:pt x="54503" y="-491"/>
                      <a:pt x="54503" y="-491"/>
                      <a:pt x="50725" y="3286"/>
                    </a:cubicBezTo>
                    <a:cubicBezTo>
                      <a:pt x="45746" y="7064"/>
                      <a:pt x="43170" y="3286"/>
                      <a:pt x="39392" y="5862"/>
                    </a:cubicBezTo>
                    <a:cubicBezTo>
                      <a:pt x="35614" y="8438"/>
                      <a:pt x="29261" y="15993"/>
                      <a:pt x="28059" y="19771"/>
                    </a:cubicBezTo>
                    <a:cubicBezTo>
                      <a:pt x="25483" y="23549"/>
                      <a:pt x="28059" y="29902"/>
                      <a:pt x="23079" y="28700"/>
                    </a:cubicBezTo>
                    <a:cubicBezTo>
                      <a:pt x="19301" y="27498"/>
                      <a:pt x="18099" y="26125"/>
                      <a:pt x="12948" y="28700"/>
                    </a:cubicBezTo>
                    <a:cubicBezTo>
                      <a:pt x="7968" y="31276"/>
                      <a:pt x="-2163" y="42781"/>
                      <a:pt x="413" y="45185"/>
                    </a:cubicBezTo>
                    <a:cubicBezTo>
                      <a:pt x="1614" y="47761"/>
                      <a:pt x="6766" y="46387"/>
                      <a:pt x="12948" y="45185"/>
                    </a:cubicBezTo>
                    <a:cubicBezTo>
                      <a:pt x="17928" y="42609"/>
                      <a:pt x="31837" y="41407"/>
                      <a:pt x="36816" y="41236"/>
                    </a:cubicBezTo>
                    <a:cubicBezTo>
                      <a:pt x="43170" y="40034"/>
                      <a:pt x="41796" y="46387"/>
                      <a:pt x="46947" y="43811"/>
                    </a:cubicBezTo>
                    <a:cubicBezTo>
                      <a:pt x="53473" y="41236"/>
                      <a:pt x="58453" y="40034"/>
                      <a:pt x="58453" y="40034"/>
                    </a:cubicBezTo>
                    <a:lnTo>
                      <a:pt x="58453" y="400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4" name="任意多边形: 形状 3443">
                <a:extLst>
                  <a:ext uri="{FF2B5EF4-FFF2-40B4-BE49-F238E27FC236}">
                    <a16:creationId xmlns:a16="http://schemas.microsoft.com/office/drawing/2014/main" xmlns="" id="{253281F5-A065-41BB-90D1-CDFC478AC0D2}"/>
                  </a:ext>
                </a:extLst>
              </p:cNvPr>
              <p:cNvSpPr/>
              <p:nvPr/>
            </p:nvSpPr>
            <p:spPr>
              <a:xfrm>
                <a:off x="4075608" y="1253924"/>
                <a:ext cx="95989" cy="51858"/>
              </a:xfrm>
              <a:custGeom>
                <a:avLst/>
                <a:gdLst>
                  <a:gd name="connsiteX0" fmla="*/ 1202 w 95989"/>
                  <a:gd name="connsiteY0" fmla="*/ 49454 h 51858"/>
                  <a:gd name="connsiteX1" fmla="*/ 0 w 95989"/>
                  <a:gd name="connsiteY1" fmla="*/ 46535 h 51858"/>
                  <a:gd name="connsiteX2" fmla="*/ 0 w 95989"/>
                  <a:gd name="connsiteY2" fmla="*/ 46535 h 51858"/>
                  <a:gd name="connsiteX3" fmla="*/ 14252 w 95989"/>
                  <a:gd name="connsiteY3" fmla="*/ 29020 h 51858"/>
                  <a:gd name="connsiteX4" fmla="*/ 14252 w 95989"/>
                  <a:gd name="connsiteY4" fmla="*/ 29020 h 51858"/>
                  <a:gd name="connsiteX5" fmla="*/ 20263 w 95989"/>
                  <a:gd name="connsiteY5" fmla="*/ 27303 h 51858"/>
                  <a:gd name="connsiteX6" fmla="*/ 20263 w 95989"/>
                  <a:gd name="connsiteY6" fmla="*/ 27303 h 51858"/>
                  <a:gd name="connsiteX7" fmla="*/ 25929 w 95989"/>
                  <a:gd name="connsiteY7" fmla="*/ 28848 h 51858"/>
                  <a:gd name="connsiteX8" fmla="*/ 25929 w 95989"/>
                  <a:gd name="connsiteY8" fmla="*/ 28848 h 51858"/>
                  <a:gd name="connsiteX9" fmla="*/ 26273 w 95989"/>
                  <a:gd name="connsiteY9" fmla="*/ 28848 h 51858"/>
                  <a:gd name="connsiteX10" fmla="*/ 26273 w 95989"/>
                  <a:gd name="connsiteY10" fmla="*/ 28848 h 51858"/>
                  <a:gd name="connsiteX11" fmla="*/ 26444 w 95989"/>
                  <a:gd name="connsiteY11" fmla="*/ 27818 h 51858"/>
                  <a:gd name="connsiteX12" fmla="*/ 26444 w 95989"/>
                  <a:gd name="connsiteY12" fmla="*/ 27818 h 51858"/>
                  <a:gd name="connsiteX13" fmla="*/ 27990 w 95989"/>
                  <a:gd name="connsiteY13" fmla="*/ 21636 h 51858"/>
                  <a:gd name="connsiteX14" fmla="*/ 27990 w 95989"/>
                  <a:gd name="connsiteY14" fmla="*/ 21636 h 51858"/>
                  <a:gd name="connsiteX15" fmla="*/ 40181 w 95989"/>
                  <a:gd name="connsiteY15" fmla="*/ 6354 h 51858"/>
                  <a:gd name="connsiteX16" fmla="*/ 40181 w 95989"/>
                  <a:gd name="connsiteY16" fmla="*/ 6354 h 51858"/>
                  <a:gd name="connsiteX17" fmla="*/ 44646 w 95989"/>
                  <a:gd name="connsiteY17" fmla="*/ 4980 h 51858"/>
                  <a:gd name="connsiteX18" fmla="*/ 44646 w 95989"/>
                  <a:gd name="connsiteY18" fmla="*/ 4980 h 51858"/>
                  <a:gd name="connsiteX19" fmla="*/ 47909 w 95989"/>
                  <a:gd name="connsiteY19" fmla="*/ 5151 h 51858"/>
                  <a:gd name="connsiteX20" fmla="*/ 47909 w 95989"/>
                  <a:gd name="connsiteY20" fmla="*/ 5151 h 51858"/>
                  <a:gd name="connsiteX21" fmla="*/ 51171 w 95989"/>
                  <a:gd name="connsiteY21" fmla="*/ 4121 h 51858"/>
                  <a:gd name="connsiteX22" fmla="*/ 51171 w 95989"/>
                  <a:gd name="connsiteY22" fmla="*/ 4121 h 51858"/>
                  <a:gd name="connsiteX23" fmla="*/ 57525 w 95989"/>
                  <a:gd name="connsiteY23" fmla="*/ 0 h 51858"/>
                  <a:gd name="connsiteX24" fmla="*/ 57525 w 95989"/>
                  <a:gd name="connsiteY24" fmla="*/ 0 h 51858"/>
                  <a:gd name="connsiteX25" fmla="*/ 61131 w 95989"/>
                  <a:gd name="connsiteY25" fmla="*/ 859 h 51858"/>
                  <a:gd name="connsiteX26" fmla="*/ 61131 w 95989"/>
                  <a:gd name="connsiteY26" fmla="*/ 859 h 51858"/>
                  <a:gd name="connsiteX27" fmla="*/ 66798 w 95989"/>
                  <a:gd name="connsiteY27" fmla="*/ 7384 h 51858"/>
                  <a:gd name="connsiteX28" fmla="*/ 66798 w 95989"/>
                  <a:gd name="connsiteY28" fmla="*/ 7384 h 51858"/>
                  <a:gd name="connsiteX29" fmla="*/ 61989 w 95989"/>
                  <a:gd name="connsiteY29" fmla="*/ 15454 h 51858"/>
                  <a:gd name="connsiteX30" fmla="*/ 61989 w 95989"/>
                  <a:gd name="connsiteY30" fmla="*/ 15454 h 51858"/>
                  <a:gd name="connsiteX31" fmla="*/ 52545 w 95989"/>
                  <a:gd name="connsiteY31" fmla="*/ 22495 h 51858"/>
                  <a:gd name="connsiteX32" fmla="*/ 52545 w 95989"/>
                  <a:gd name="connsiteY32" fmla="*/ 22495 h 51858"/>
                  <a:gd name="connsiteX33" fmla="*/ 63020 w 95989"/>
                  <a:gd name="connsiteY33" fmla="*/ 17687 h 51858"/>
                  <a:gd name="connsiteX34" fmla="*/ 63020 w 95989"/>
                  <a:gd name="connsiteY34" fmla="*/ 17687 h 51858"/>
                  <a:gd name="connsiteX35" fmla="*/ 72293 w 95989"/>
                  <a:gd name="connsiteY35" fmla="*/ 12364 h 51858"/>
                  <a:gd name="connsiteX36" fmla="*/ 72293 w 95989"/>
                  <a:gd name="connsiteY36" fmla="*/ 12364 h 51858"/>
                  <a:gd name="connsiteX37" fmla="*/ 74353 w 95989"/>
                  <a:gd name="connsiteY37" fmla="*/ 12020 h 51858"/>
                  <a:gd name="connsiteX38" fmla="*/ 74353 w 95989"/>
                  <a:gd name="connsiteY38" fmla="*/ 12020 h 51858"/>
                  <a:gd name="connsiteX39" fmla="*/ 88262 w 95989"/>
                  <a:gd name="connsiteY39" fmla="*/ 24727 h 51858"/>
                  <a:gd name="connsiteX40" fmla="*/ 88262 w 95989"/>
                  <a:gd name="connsiteY40" fmla="*/ 24727 h 51858"/>
                  <a:gd name="connsiteX41" fmla="*/ 93929 w 95989"/>
                  <a:gd name="connsiteY41" fmla="*/ 29363 h 51858"/>
                  <a:gd name="connsiteX42" fmla="*/ 93929 w 95989"/>
                  <a:gd name="connsiteY42" fmla="*/ 29363 h 51858"/>
                  <a:gd name="connsiteX43" fmla="*/ 95989 w 95989"/>
                  <a:gd name="connsiteY43" fmla="*/ 34858 h 51858"/>
                  <a:gd name="connsiteX44" fmla="*/ 95989 w 95989"/>
                  <a:gd name="connsiteY44" fmla="*/ 34858 h 51858"/>
                  <a:gd name="connsiteX45" fmla="*/ 92383 w 95989"/>
                  <a:gd name="connsiteY45" fmla="*/ 43272 h 51858"/>
                  <a:gd name="connsiteX46" fmla="*/ 92383 w 95989"/>
                  <a:gd name="connsiteY46" fmla="*/ 43272 h 51858"/>
                  <a:gd name="connsiteX47" fmla="*/ 76929 w 95989"/>
                  <a:gd name="connsiteY47" fmla="*/ 45333 h 51858"/>
                  <a:gd name="connsiteX48" fmla="*/ 76929 w 95989"/>
                  <a:gd name="connsiteY48" fmla="*/ 45333 h 51858"/>
                  <a:gd name="connsiteX49" fmla="*/ 61131 w 95989"/>
                  <a:gd name="connsiteY49" fmla="*/ 45161 h 51858"/>
                  <a:gd name="connsiteX50" fmla="*/ 61131 w 95989"/>
                  <a:gd name="connsiteY50" fmla="*/ 45161 h 51858"/>
                  <a:gd name="connsiteX51" fmla="*/ 50485 w 95989"/>
                  <a:gd name="connsiteY51" fmla="*/ 48767 h 51858"/>
                  <a:gd name="connsiteX52" fmla="*/ 50485 w 95989"/>
                  <a:gd name="connsiteY52" fmla="*/ 48767 h 51858"/>
                  <a:gd name="connsiteX53" fmla="*/ 47394 w 95989"/>
                  <a:gd name="connsiteY53" fmla="*/ 49626 h 51858"/>
                  <a:gd name="connsiteX54" fmla="*/ 47394 w 95989"/>
                  <a:gd name="connsiteY54" fmla="*/ 49626 h 51858"/>
                  <a:gd name="connsiteX55" fmla="*/ 41040 w 95989"/>
                  <a:gd name="connsiteY55" fmla="*/ 46363 h 51858"/>
                  <a:gd name="connsiteX56" fmla="*/ 41040 w 95989"/>
                  <a:gd name="connsiteY56" fmla="*/ 46363 h 51858"/>
                  <a:gd name="connsiteX57" fmla="*/ 39495 w 95989"/>
                  <a:gd name="connsiteY57" fmla="*/ 46535 h 51858"/>
                  <a:gd name="connsiteX58" fmla="*/ 39495 w 95989"/>
                  <a:gd name="connsiteY58" fmla="*/ 46535 h 51858"/>
                  <a:gd name="connsiteX59" fmla="*/ 15970 w 95989"/>
                  <a:gd name="connsiteY59" fmla="*/ 50313 h 51858"/>
                  <a:gd name="connsiteX60" fmla="*/ 15970 w 95989"/>
                  <a:gd name="connsiteY60" fmla="*/ 50313 h 51858"/>
                  <a:gd name="connsiteX61" fmla="*/ 6353 w 95989"/>
                  <a:gd name="connsiteY61" fmla="*/ 51858 h 51858"/>
                  <a:gd name="connsiteX62" fmla="*/ 6353 w 95989"/>
                  <a:gd name="connsiteY62" fmla="*/ 51858 h 51858"/>
                  <a:gd name="connsiteX63" fmla="*/ 6182 w 95989"/>
                  <a:gd name="connsiteY63" fmla="*/ 51858 h 51858"/>
                  <a:gd name="connsiteX64" fmla="*/ 6182 w 95989"/>
                  <a:gd name="connsiteY64" fmla="*/ 51858 h 51858"/>
                  <a:gd name="connsiteX65" fmla="*/ 1202 w 95989"/>
                  <a:gd name="connsiteY65" fmla="*/ 49454 h 51858"/>
                  <a:gd name="connsiteX66" fmla="*/ 1202 w 95989"/>
                  <a:gd name="connsiteY66" fmla="*/ 49454 h 51858"/>
                  <a:gd name="connsiteX67" fmla="*/ 6353 w 95989"/>
                  <a:gd name="connsiteY67" fmla="*/ 46707 h 51858"/>
                  <a:gd name="connsiteX68" fmla="*/ 14424 w 95989"/>
                  <a:gd name="connsiteY68" fmla="*/ 45505 h 51858"/>
                  <a:gd name="connsiteX69" fmla="*/ 14424 w 95989"/>
                  <a:gd name="connsiteY69" fmla="*/ 45505 h 51858"/>
                  <a:gd name="connsiteX70" fmla="*/ 38980 w 95989"/>
                  <a:gd name="connsiteY70" fmla="*/ 41384 h 51858"/>
                  <a:gd name="connsiteX71" fmla="*/ 38980 w 95989"/>
                  <a:gd name="connsiteY71" fmla="*/ 41384 h 51858"/>
                  <a:gd name="connsiteX72" fmla="*/ 41040 w 95989"/>
                  <a:gd name="connsiteY72" fmla="*/ 41212 h 51858"/>
                  <a:gd name="connsiteX73" fmla="*/ 41040 w 95989"/>
                  <a:gd name="connsiteY73" fmla="*/ 41212 h 51858"/>
                  <a:gd name="connsiteX74" fmla="*/ 47394 w 95989"/>
                  <a:gd name="connsiteY74" fmla="*/ 44474 h 51858"/>
                  <a:gd name="connsiteX75" fmla="*/ 47394 w 95989"/>
                  <a:gd name="connsiteY75" fmla="*/ 44474 h 51858"/>
                  <a:gd name="connsiteX76" fmla="*/ 48596 w 95989"/>
                  <a:gd name="connsiteY76" fmla="*/ 44131 h 51858"/>
                  <a:gd name="connsiteX77" fmla="*/ 48596 w 95989"/>
                  <a:gd name="connsiteY77" fmla="*/ 44131 h 51858"/>
                  <a:gd name="connsiteX78" fmla="*/ 60272 w 95989"/>
                  <a:gd name="connsiteY78" fmla="*/ 40182 h 51858"/>
                  <a:gd name="connsiteX79" fmla="*/ 60272 w 95989"/>
                  <a:gd name="connsiteY79" fmla="*/ 40182 h 51858"/>
                  <a:gd name="connsiteX80" fmla="*/ 60788 w 95989"/>
                  <a:gd name="connsiteY80" fmla="*/ 42586 h 51858"/>
                  <a:gd name="connsiteX81" fmla="*/ 60444 w 95989"/>
                  <a:gd name="connsiteY81" fmla="*/ 40182 h 51858"/>
                  <a:gd name="connsiteX82" fmla="*/ 60959 w 95989"/>
                  <a:gd name="connsiteY82" fmla="*/ 40182 h 51858"/>
                  <a:gd name="connsiteX83" fmla="*/ 60959 w 95989"/>
                  <a:gd name="connsiteY83" fmla="*/ 40182 h 51858"/>
                  <a:gd name="connsiteX84" fmla="*/ 76929 w 95989"/>
                  <a:gd name="connsiteY84" fmla="*/ 40525 h 51858"/>
                  <a:gd name="connsiteX85" fmla="*/ 76929 w 95989"/>
                  <a:gd name="connsiteY85" fmla="*/ 40525 h 51858"/>
                  <a:gd name="connsiteX86" fmla="*/ 89292 w 95989"/>
                  <a:gd name="connsiteY86" fmla="*/ 39666 h 51858"/>
                  <a:gd name="connsiteX87" fmla="*/ 89292 w 95989"/>
                  <a:gd name="connsiteY87" fmla="*/ 39666 h 51858"/>
                  <a:gd name="connsiteX88" fmla="*/ 91181 w 95989"/>
                  <a:gd name="connsiteY88" fmla="*/ 35030 h 51858"/>
                  <a:gd name="connsiteX89" fmla="*/ 91181 w 95989"/>
                  <a:gd name="connsiteY89" fmla="*/ 35030 h 51858"/>
                  <a:gd name="connsiteX90" fmla="*/ 90494 w 95989"/>
                  <a:gd name="connsiteY90" fmla="*/ 32969 h 51858"/>
                  <a:gd name="connsiteX91" fmla="*/ 90494 w 95989"/>
                  <a:gd name="connsiteY91" fmla="*/ 32969 h 51858"/>
                  <a:gd name="connsiteX92" fmla="*/ 83454 w 95989"/>
                  <a:gd name="connsiteY92" fmla="*/ 24899 h 51858"/>
                  <a:gd name="connsiteX93" fmla="*/ 83454 w 95989"/>
                  <a:gd name="connsiteY93" fmla="*/ 24899 h 51858"/>
                  <a:gd name="connsiteX94" fmla="*/ 80020 w 95989"/>
                  <a:gd name="connsiteY94" fmla="*/ 19919 h 51858"/>
                  <a:gd name="connsiteX95" fmla="*/ 80020 w 95989"/>
                  <a:gd name="connsiteY95" fmla="*/ 19919 h 51858"/>
                  <a:gd name="connsiteX96" fmla="*/ 74353 w 95989"/>
                  <a:gd name="connsiteY96" fmla="*/ 17000 h 51858"/>
                  <a:gd name="connsiteX97" fmla="*/ 74353 w 95989"/>
                  <a:gd name="connsiteY97" fmla="*/ 17000 h 51858"/>
                  <a:gd name="connsiteX98" fmla="*/ 73323 w 95989"/>
                  <a:gd name="connsiteY98" fmla="*/ 17172 h 51858"/>
                  <a:gd name="connsiteX99" fmla="*/ 73323 w 95989"/>
                  <a:gd name="connsiteY99" fmla="*/ 17172 h 51858"/>
                  <a:gd name="connsiteX100" fmla="*/ 71777 w 95989"/>
                  <a:gd name="connsiteY100" fmla="*/ 17172 h 51858"/>
                  <a:gd name="connsiteX101" fmla="*/ 71777 w 95989"/>
                  <a:gd name="connsiteY101" fmla="*/ 17172 h 51858"/>
                  <a:gd name="connsiteX102" fmla="*/ 65767 w 95989"/>
                  <a:gd name="connsiteY102" fmla="*/ 21808 h 51858"/>
                  <a:gd name="connsiteX103" fmla="*/ 65767 w 95989"/>
                  <a:gd name="connsiteY103" fmla="*/ 21808 h 51858"/>
                  <a:gd name="connsiteX104" fmla="*/ 51000 w 95989"/>
                  <a:gd name="connsiteY104" fmla="*/ 27475 h 51858"/>
                  <a:gd name="connsiteX105" fmla="*/ 51000 w 95989"/>
                  <a:gd name="connsiteY105" fmla="*/ 27475 h 51858"/>
                  <a:gd name="connsiteX106" fmla="*/ 46363 w 95989"/>
                  <a:gd name="connsiteY106" fmla="*/ 23697 h 51858"/>
                  <a:gd name="connsiteX107" fmla="*/ 46363 w 95989"/>
                  <a:gd name="connsiteY107" fmla="*/ 23697 h 51858"/>
                  <a:gd name="connsiteX108" fmla="*/ 47565 w 95989"/>
                  <a:gd name="connsiteY108" fmla="*/ 20606 h 51858"/>
                  <a:gd name="connsiteX109" fmla="*/ 47565 w 95989"/>
                  <a:gd name="connsiteY109" fmla="*/ 20606 h 51858"/>
                  <a:gd name="connsiteX110" fmla="*/ 59070 w 95989"/>
                  <a:gd name="connsiteY110" fmla="*/ 11505 h 51858"/>
                  <a:gd name="connsiteX111" fmla="*/ 59070 w 95989"/>
                  <a:gd name="connsiteY111" fmla="*/ 11505 h 51858"/>
                  <a:gd name="connsiteX112" fmla="*/ 61818 w 95989"/>
                  <a:gd name="connsiteY112" fmla="*/ 7384 h 51858"/>
                  <a:gd name="connsiteX113" fmla="*/ 61818 w 95989"/>
                  <a:gd name="connsiteY113" fmla="*/ 7384 h 51858"/>
                  <a:gd name="connsiteX114" fmla="*/ 59757 w 95989"/>
                  <a:gd name="connsiteY114" fmla="*/ 5495 h 51858"/>
                  <a:gd name="connsiteX115" fmla="*/ 59757 w 95989"/>
                  <a:gd name="connsiteY115" fmla="*/ 5495 h 51858"/>
                  <a:gd name="connsiteX116" fmla="*/ 57525 w 95989"/>
                  <a:gd name="connsiteY116" fmla="*/ 4808 h 51858"/>
                  <a:gd name="connsiteX117" fmla="*/ 57525 w 95989"/>
                  <a:gd name="connsiteY117" fmla="*/ 4808 h 51858"/>
                  <a:gd name="connsiteX118" fmla="*/ 54434 w 95989"/>
                  <a:gd name="connsiteY118" fmla="*/ 7727 h 51858"/>
                  <a:gd name="connsiteX119" fmla="*/ 54434 w 95989"/>
                  <a:gd name="connsiteY119" fmla="*/ 7727 h 51858"/>
                  <a:gd name="connsiteX120" fmla="*/ 47909 w 95989"/>
                  <a:gd name="connsiteY120" fmla="*/ 9960 h 51858"/>
                  <a:gd name="connsiteX121" fmla="*/ 47909 w 95989"/>
                  <a:gd name="connsiteY121" fmla="*/ 9960 h 51858"/>
                  <a:gd name="connsiteX122" fmla="*/ 44646 w 95989"/>
                  <a:gd name="connsiteY122" fmla="*/ 9788 h 51858"/>
                  <a:gd name="connsiteX123" fmla="*/ 44646 w 95989"/>
                  <a:gd name="connsiteY123" fmla="*/ 9788 h 51858"/>
                  <a:gd name="connsiteX124" fmla="*/ 42929 w 95989"/>
                  <a:gd name="connsiteY124" fmla="*/ 10303 h 51858"/>
                  <a:gd name="connsiteX125" fmla="*/ 42929 w 95989"/>
                  <a:gd name="connsiteY125" fmla="*/ 10303 h 51858"/>
                  <a:gd name="connsiteX126" fmla="*/ 32283 w 95989"/>
                  <a:gd name="connsiteY126" fmla="*/ 23525 h 51858"/>
                  <a:gd name="connsiteX127" fmla="*/ 32283 w 95989"/>
                  <a:gd name="connsiteY127" fmla="*/ 23525 h 51858"/>
                  <a:gd name="connsiteX128" fmla="*/ 26444 w 95989"/>
                  <a:gd name="connsiteY128" fmla="*/ 33656 h 51858"/>
                  <a:gd name="connsiteX129" fmla="*/ 26444 w 95989"/>
                  <a:gd name="connsiteY129" fmla="*/ 33656 h 51858"/>
                  <a:gd name="connsiteX130" fmla="*/ 24556 w 95989"/>
                  <a:gd name="connsiteY130" fmla="*/ 33313 h 51858"/>
                  <a:gd name="connsiteX131" fmla="*/ 24556 w 95989"/>
                  <a:gd name="connsiteY131" fmla="*/ 33313 h 51858"/>
                  <a:gd name="connsiteX132" fmla="*/ 20091 w 95989"/>
                  <a:gd name="connsiteY132" fmla="*/ 31939 h 51858"/>
                  <a:gd name="connsiteX133" fmla="*/ 20091 w 95989"/>
                  <a:gd name="connsiteY133" fmla="*/ 31939 h 51858"/>
                  <a:gd name="connsiteX134" fmla="*/ 16313 w 95989"/>
                  <a:gd name="connsiteY134" fmla="*/ 33141 h 51858"/>
                  <a:gd name="connsiteX135" fmla="*/ 16313 w 95989"/>
                  <a:gd name="connsiteY135" fmla="*/ 33141 h 51858"/>
                  <a:gd name="connsiteX136" fmla="*/ 4636 w 95989"/>
                  <a:gd name="connsiteY136" fmla="*/ 46363 h 51858"/>
                  <a:gd name="connsiteX137" fmla="*/ 4636 w 95989"/>
                  <a:gd name="connsiteY137" fmla="*/ 46363 h 51858"/>
                  <a:gd name="connsiteX138" fmla="*/ 3778 w 95989"/>
                  <a:gd name="connsiteY138" fmla="*/ 46363 h 51858"/>
                  <a:gd name="connsiteX139" fmla="*/ 4808 w 95989"/>
                  <a:gd name="connsiteY139" fmla="*/ 46363 h 51858"/>
                  <a:gd name="connsiteX140" fmla="*/ 4808 w 95989"/>
                  <a:gd name="connsiteY140" fmla="*/ 46363 h 51858"/>
                  <a:gd name="connsiteX141" fmla="*/ 4808 w 95989"/>
                  <a:gd name="connsiteY141" fmla="*/ 46363 h 51858"/>
                  <a:gd name="connsiteX142" fmla="*/ 6353 w 95989"/>
                  <a:gd name="connsiteY142" fmla="*/ 46707 h 51858"/>
                  <a:gd name="connsiteX143" fmla="*/ 6353 w 95989"/>
                  <a:gd name="connsiteY143" fmla="*/ 46707 h 5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5989" h="51858">
                    <a:moveTo>
                      <a:pt x="1202" y="49454"/>
                    </a:moveTo>
                    <a:cubicBezTo>
                      <a:pt x="344" y="48596"/>
                      <a:pt x="0" y="47394"/>
                      <a:pt x="0" y="46535"/>
                    </a:cubicBezTo>
                    <a:lnTo>
                      <a:pt x="0" y="46535"/>
                    </a:lnTo>
                    <a:cubicBezTo>
                      <a:pt x="687" y="40353"/>
                      <a:pt x="8929" y="32111"/>
                      <a:pt x="14252" y="29020"/>
                    </a:cubicBezTo>
                    <a:lnTo>
                      <a:pt x="14252" y="29020"/>
                    </a:lnTo>
                    <a:cubicBezTo>
                      <a:pt x="16485" y="27818"/>
                      <a:pt x="18374" y="27303"/>
                      <a:pt x="20263" y="27303"/>
                    </a:cubicBezTo>
                    <a:lnTo>
                      <a:pt x="20263" y="27303"/>
                    </a:lnTo>
                    <a:cubicBezTo>
                      <a:pt x="22667" y="27303"/>
                      <a:pt x="24212" y="28333"/>
                      <a:pt x="25929" y="28848"/>
                    </a:cubicBezTo>
                    <a:lnTo>
                      <a:pt x="25929" y="28848"/>
                    </a:lnTo>
                    <a:cubicBezTo>
                      <a:pt x="26101" y="28848"/>
                      <a:pt x="26273" y="28848"/>
                      <a:pt x="26273" y="28848"/>
                    </a:cubicBezTo>
                    <a:lnTo>
                      <a:pt x="26273" y="28848"/>
                    </a:lnTo>
                    <a:cubicBezTo>
                      <a:pt x="26273" y="28677"/>
                      <a:pt x="26444" y="28161"/>
                      <a:pt x="26444" y="27818"/>
                    </a:cubicBezTo>
                    <a:lnTo>
                      <a:pt x="26444" y="27818"/>
                    </a:lnTo>
                    <a:cubicBezTo>
                      <a:pt x="26616" y="26101"/>
                      <a:pt x="26616" y="23525"/>
                      <a:pt x="27990" y="21636"/>
                    </a:cubicBezTo>
                    <a:lnTo>
                      <a:pt x="27990" y="21636"/>
                    </a:lnTo>
                    <a:cubicBezTo>
                      <a:pt x="29707" y="16828"/>
                      <a:pt x="35889" y="9616"/>
                      <a:pt x="40181" y="6354"/>
                    </a:cubicBezTo>
                    <a:lnTo>
                      <a:pt x="40181" y="6354"/>
                    </a:lnTo>
                    <a:cubicBezTo>
                      <a:pt x="41727" y="5323"/>
                      <a:pt x="43272" y="4980"/>
                      <a:pt x="44646" y="4980"/>
                    </a:cubicBezTo>
                    <a:lnTo>
                      <a:pt x="44646" y="4980"/>
                    </a:lnTo>
                    <a:cubicBezTo>
                      <a:pt x="46020" y="4980"/>
                      <a:pt x="47050" y="5151"/>
                      <a:pt x="47909" y="5151"/>
                    </a:cubicBezTo>
                    <a:lnTo>
                      <a:pt x="47909" y="5151"/>
                    </a:lnTo>
                    <a:cubicBezTo>
                      <a:pt x="48939" y="5151"/>
                      <a:pt x="49798" y="4980"/>
                      <a:pt x="51171" y="4121"/>
                    </a:cubicBezTo>
                    <a:lnTo>
                      <a:pt x="51171" y="4121"/>
                    </a:lnTo>
                    <a:cubicBezTo>
                      <a:pt x="53404" y="1889"/>
                      <a:pt x="54777" y="172"/>
                      <a:pt x="57525" y="0"/>
                    </a:cubicBezTo>
                    <a:lnTo>
                      <a:pt x="57525" y="0"/>
                    </a:lnTo>
                    <a:cubicBezTo>
                      <a:pt x="58899" y="0"/>
                      <a:pt x="59929" y="515"/>
                      <a:pt x="61131" y="859"/>
                    </a:cubicBezTo>
                    <a:lnTo>
                      <a:pt x="61131" y="859"/>
                    </a:lnTo>
                    <a:cubicBezTo>
                      <a:pt x="64393" y="1545"/>
                      <a:pt x="66798" y="4293"/>
                      <a:pt x="66798" y="7384"/>
                    </a:cubicBezTo>
                    <a:lnTo>
                      <a:pt x="66798" y="7384"/>
                    </a:lnTo>
                    <a:cubicBezTo>
                      <a:pt x="66798" y="10303"/>
                      <a:pt x="64909" y="13050"/>
                      <a:pt x="61989" y="15454"/>
                    </a:cubicBezTo>
                    <a:lnTo>
                      <a:pt x="61989" y="15454"/>
                    </a:lnTo>
                    <a:cubicBezTo>
                      <a:pt x="58555" y="17687"/>
                      <a:pt x="55464" y="19919"/>
                      <a:pt x="52545" y="22495"/>
                    </a:cubicBezTo>
                    <a:lnTo>
                      <a:pt x="52545" y="22495"/>
                    </a:lnTo>
                    <a:cubicBezTo>
                      <a:pt x="55121" y="21980"/>
                      <a:pt x="59585" y="20262"/>
                      <a:pt x="63020" y="17687"/>
                    </a:cubicBezTo>
                    <a:lnTo>
                      <a:pt x="63020" y="17687"/>
                    </a:lnTo>
                    <a:cubicBezTo>
                      <a:pt x="69202" y="13566"/>
                      <a:pt x="67485" y="12192"/>
                      <a:pt x="72293" y="12364"/>
                    </a:cubicBezTo>
                    <a:lnTo>
                      <a:pt x="72293" y="12364"/>
                    </a:lnTo>
                    <a:cubicBezTo>
                      <a:pt x="73151" y="12020"/>
                      <a:pt x="73838" y="12020"/>
                      <a:pt x="74353" y="12020"/>
                    </a:cubicBezTo>
                    <a:lnTo>
                      <a:pt x="74353" y="12020"/>
                    </a:lnTo>
                    <a:cubicBezTo>
                      <a:pt x="80191" y="12535"/>
                      <a:pt x="87575" y="17858"/>
                      <a:pt x="88262" y="24727"/>
                    </a:cubicBezTo>
                    <a:lnTo>
                      <a:pt x="88262" y="24727"/>
                    </a:lnTo>
                    <a:cubicBezTo>
                      <a:pt x="87918" y="26273"/>
                      <a:pt x="89979" y="25929"/>
                      <a:pt x="93929" y="29363"/>
                    </a:cubicBezTo>
                    <a:lnTo>
                      <a:pt x="93929" y="29363"/>
                    </a:lnTo>
                    <a:cubicBezTo>
                      <a:pt x="95474" y="30909"/>
                      <a:pt x="95989" y="32969"/>
                      <a:pt x="95989" y="34858"/>
                    </a:cubicBezTo>
                    <a:lnTo>
                      <a:pt x="95989" y="34858"/>
                    </a:lnTo>
                    <a:cubicBezTo>
                      <a:pt x="95989" y="37949"/>
                      <a:pt x="94787" y="40868"/>
                      <a:pt x="92383" y="43272"/>
                    </a:cubicBezTo>
                    <a:lnTo>
                      <a:pt x="92383" y="43272"/>
                    </a:lnTo>
                    <a:cubicBezTo>
                      <a:pt x="88949" y="45333"/>
                      <a:pt x="83454" y="45161"/>
                      <a:pt x="76929" y="45333"/>
                    </a:cubicBezTo>
                    <a:lnTo>
                      <a:pt x="76929" y="45333"/>
                    </a:lnTo>
                    <a:cubicBezTo>
                      <a:pt x="71090" y="45333"/>
                      <a:pt x="64737" y="45161"/>
                      <a:pt x="61131" y="45161"/>
                    </a:cubicBezTo>
                    <a:lnTo>
                      <a:pt x="61131" y="45161"/>
                    </a:lnTo>
                    <a:cubicBezTo>
                      <a:pt x="60101" y="45505"/>
                      <a:pt x="55636" y="46707"/>
                      <a:pt x="50485" y="48767"/>
                    </a:cubicBezTo>
                    <a:lnTo>
                      <a:pt x="50485" y="48767"/>
                    </a:lnTo>
                    <a:cubicBezTo>
                      <a:pt x="49454" y="49282"/>
                      <a:pt x="48424" y="49626"/>
                      <a:pt x="47394" y="49626"/>
                    </a:cubicBezTo>
                    <a:lnTo>
                      <a:pt x="47394" y="49626"/>
                    </a:lnTo>
                    <a:cubicBezTo>
                      <a:pt x="42242" y="48596"/>
                      <a:pt x="42929" y="45848"/>
                      <a:pt x="41040" y="46363"/>
                    </a:cubicBezTo>
                    <a:lnTo>
                      <a:pt x="41040" y="46363"/>
                    </a:lnTo>
                    <a:cubicBezTo>
                      <a:pt x="40697" y="46363"/>
                      <a:pt x="40525" y="46363"/>
                      <a:pt x="39495" y="46535"/>
                    </a:cubicBezTo>
                    <a:lnTo>
                      <a:pt x="39495" y="46535"/>
                    </a:lnTo>
                    <a:cubicBezTo>
                      <a:pt x="34858" y="46535"/>
                      <a:pt x="20606" y="48080"/>
                      <a:pt x="15970" y="50313"/>
                    </a:cubicBezTo>
                    <a:lnTo>
                      <a:pt x="15970" y="50313"/>
                    </a:lnTo>
                    <a:cubicBezTo>
                      <a:pt x="12364" y="51000"/>
                      <a:pt x="9101" y="51858"/>
                      <a:pt x="6353" y="51858"/>
                    </a:cubicBezTo>
                    <a:lnTo>
                      <a:pt x="6353" y="51858"/>
                    </a:lnTo>
                    <a:cubicBezTo>
                      <a:pt x="6353" y="51858"/>
                      <a:pt x="6182" y="51858"/>
                      <a:pt x="6182" y="51858"/>
                    </a:cubicBezTo>
                    <a:lnTo>
                      <a:pt x="6182" y="51858"/>
                    </a:lnTo>
                    <a:cubicBezTo>
                      <a:pt x="4293" y="51687"/>
                      <a:pt x="1889" y="51171"/>
                      <a:pt x="1202" y="49454"/>
                    </a:cubicBezTo>
                    <a:lnTo>
                      <a:pt x="1202" y="49454"/>
                    </a:lnTo>
                    <a:close/>
                    <a:moveTo>
                      <a:pt x="6353" y="46707"/>
                    </a:moveTo>
                    <a:cubicBezTo>
                      <a:pt x="8071" y="46707"/>
                      <a:pt x="11333" y="46020"/>
                      <a:pt x="14424" y="45505"/>
                    </a:cubicBezTo>
                    <a:lnTo>
                      <a:pt x="14424" y="45505"/>
                    </a:lnTo>
                    <a:cubicBezTo>
                      <a:pt x="20434" y="42586"/>
                      <a:pt x="34000" y="41555"/>
                      <a:pt x="38980" y="41384"/>
                    </a:cubicBezTo>
                    <a:lnTo>
                      <a:pt x="38980" y="41384"/>
                    </a:lnTo>
                    <a:cubicBezTo>
                      <a:pt x="39666" y="41212"/>
                      <a:pt x="40353" y="41212"/>
                      <a:pt x="41040" y="41212"/>
                    </a:cubicBezTo>
                    <a:lnTo>
                      <a:pt x="41040" y="41212"/>
                    </a:lnTo>
                    <a:cubicBezTo>
                      <a:pt x="46535" y="41727"/>
                      <a:pt x="47394" y="45505"/>
                      <a:pt x="47394" y="44474"/>
                    </a:cubicBezTo>
                    <a:lnTo>
                      <a:pt x="47394" y="44474"/>
                    </a:lnTo>
                    <a:cubicBezTo>
                      <a:pt x="47394" y="44474"/>
                      <a:pt x="47737" y="44474"/>
                      <a:pt x="48596" y="44131"/>
                    </a:cubicBezTo>
                    <a:lnTo>
                      <a:pt x="48596" y="44131"/>
                    </a:lnTo>
                    <a:cubicBezTo>
                      <a:pt x="55121" y="41555"/>
                      <a:pt x="60101" y="40182"/>
                      <a:pt x="60272" y="40182"/>
                    </a:cubicBezTo>
                    <a:lnTo>
                      <a:pt x="60272" y="40182"/>
                    </a:lnTo>
                    <a:lnTo>
                      <a:pt x="60788" y="42586"/>
                    </a:lnTo>
                    <a:lnTo>
                      <a:pt x="60444" y="40182"/>
                    </a:lnTo>
                    <a:cubicBezTo>
                      <a:pt x="60444" y="40182"/>
                      <a:pt x="60616" y="40182"/>
                      <a:pt x="60959" y="40182"/>
                    </a:cubicBezTo>
                    <a:lnTo>
                      <a:pt x="60959" y="40182"/>
                    </a:lnTo>
                    <a:cubicBezTo>
                      <a:pt x="64737" y="40182"/>
                      <a:pt x="71090" y="40525"/>
                      <a:pt x="76929" y="40525"/>
                    </a:cubicBezTo>
                    <a:lnTo>
                      <a:pt x="76929" y="40525"/>
                    </a:lnTo>
                    <a:cubicBezTo>
                      <a:pt x="82939" y="40697"/>
                      <a:pt x="89292" y="40010"/>
                      <a:pt x="89292" y="39666"/>
                    </a:cubicBezTo>
                    <a:lnTo>
                      <a:pt x="89292" y="39666"/>
                    </a:lnTo>
                    <a:cubicBezTo>
                      <a:pt x="90323" y="38636"/>
                      <a:pt x="91181" y="36575"/>
                      <a:pt x="91181" y="35030"/>
                    </a:cubicBezTo>
                    <a:lnTo>
                      <a:pt x="91181" y="35030"/>
                    </a:lnTo>
                    <a:cubicBezTo>
                      <a:pt x="91181" y="34000"/>
                      <a:pt x="90838" y="33313"/>
                      <a:pt x="90494" y="32969"/>
                    </a:cubicBezTo>
                    <a:lnTo>
                      <a:pt x="90494" y="32969"/>
                    </a:lnTo>
                    <a:cubicBezTo>
                      <a:pt x="89464" y="31252"/>
                      <a:pt x="83969" y="31081"/>
                      <a:pt x="83454" y="24899"/>
                    </a:cubicBezTo>
                    <a:lnTo>
                      <a:pt x="83454" y="24899"/>
                    </a:lnTo>
                    <a:cubicBezTo>
                      <a:pt x="83626" y="23869"/>
                      <a:pt x="82252" y="21636"/>
                      <a:pt x="80020" y="19919"/>
                    </a:cubicBezTo>
                    <a:lnTo>
                      <a:pt x="80020" y="19919"/>
                    </a:lnTo>
                    <a:cubicBezTo>
                      <a:pt x="77959" y="18202"/>
                      <a:pt x="75383" y="17000"/>
                      <a:pt x="74353" y="17000"/>
                    </a:cubicBezTo>
                    <a:lnTo>
                      <a:pt x="74353" y="17000"/>
                    </a:lnTo>
                    <a:cubicBezTo>
                      <a:pt x="74353" y="17000"/>
                      <a:pt x="74181" y="17000"/>
                      <a:pt x="73323" y="17172"/>
                    </a:cubicBezTo>
                    <a:lnTo>
                      <a:pt x="73323" y="17172"/>
                    </a:lnTo>
                    <a:cubicBezTo>
                      <a:pt x="72636" y="17172"/>
                      <a:pt x="72121" y="17172"/>
                      <a:pt x="71777" y="17172"/>
                    </a:cubicBezTo>
                    <a:lnTo>
                      <a:pt x="71777" y="17172"/>
                    </a:lnTo>
                    <a:cubicBezTo>
                      <a:pt x="70404" y="17000"/>
                      <a:pt x="73323" y="16828"/>
                      <a:pt x="65767" y="21808"/>
                    </a:cubicBezTo>
                    <a:lnTo>
                      <a:pt x="65767" y="21808"/>
                    </a:lnTo>
                    <a:cubicBezTo>
                      <a:pt x="60788" y="25242"/>
                      <a:pt x="55121" y="27475"/>
                      <a:pt x="51000" y="27475"/>
                    </a:cubicBezTo>
                    <a:lnTo>
                      <a:pt x="51000" y="27475"/>
                    </a:lnTo>
                    <a:cubicBezTo>
                      <a:pt x="49454" y="27475"/>
                      <a:pt x="46363" y="26444"/>
                      <a:pt x="46363" y="23697"/>
                    </a:cubicBezTo>
                    <a:lnTo>
                      <a:pt x="46363" y="23697"/>
                    </a:lnTo>
                    <a:cubicBezTo>
                      <a:pt x="46363" y="22838"/>
                      <a:pt x="46707" y="21980"/>
                      <a:pt x="47565" y="20606"/>
                    </a:cubicBezTo>
                    <a:lnTo>
                      <a:pt x="47565" y="20606"/>
                    </a:lnTo>
                    <a:cubicBezTo>
                      <a:pt x="51515" y="16656"/>
                      <a:pt x="55464" y="13909"/>
                      <a:pt x="59070" y="11505"/>
                    </a:cubicBezTo>
                    <a:lnTo>
                      <a:pt x="59070" y="11505"/>
                    </a:lnTo>
                    <a:cubicBezTo>
                      <a:pt x="61131" y="9960"/>
                      <a:pt x="61818" y="8242"/>
                      <a:pt x="61818" y="7384"/>
                    </a:cubicBezTo>
                    <a:lnTo>
                      <a:pt x="61818" y="7384"/>
                    </a:lnTo>
                    <a:cubicBezTo>
                      <a:pt x="61818" y="6697"/>
                      <a:pt x="61646" y="6182"/>
                      <a:pt x="59757" y="5495"/>
                    </a:cubicBezTo>
                    <a:lnTo>
                      <a:pt x="59757" y="5495"/>
                    </a:lnTo>
                    <a:cubicBezTo>
                      <a:pt x="58384" y="4980"/>
                      <a:pt x="57525" y="4808"/>
                      <a:pt x="57525" y="4808"/>
                    </a:cubicBezTo>
                    <a:lnTo>
                      <a:pt x="57525" y="4808"/>
                    </a:lnTo>
                    <a:cubicBezTo>
                      <a:pt x="57525" y="4808"/>
                      <a:pt x="57181" y="4808"/>
                      <a:pt x="54434" y="7727"/>
                    </a:cubicBezTo>
                    <a:lnTo>
                      <a:pt x="54434" y="7727"/>
                    </a:lnTo>
                    <a:cubicBezTo>
                      <a:pt x="52202" y="9444"/>
                      <a:pt x="49798" y="9960"/>
                      <a:pt x="47909" y="9960"/>
                    </a:cubicBezTo>
                    <a:lnTo>
                      <a:pt x="47909" y="9960"/>
                    </a:lnTo>
                    <a:cubicBezTo>
                      <a:pt x="46363" y="9960"/>
                      <a:pt x="45333" y="9788"/>
                      <a:pt x="44646" y="9788"/>
                    </a:cubicBezTo>
                    <a:lnTo>
                      <a:pt x="44646" y="9788"/>
                    </a:lnTo>
                    <a:cubicBezTo>
                      <a:pt x="43959" y="9788"/>
                      <a:pt x="43616" y="9788"/>
                      <a:pt x="42929" y="10303"/>
                    </a:cubicBezTo>
                    <a:lnTo>
                      <a:pt x="42929" y="10303"/>
                    </a:lnTo>
                    <a:cubicBezTo>
                      <a:pt x="39838" y="12192"/>
                      <a:pt x="33313" y="20262"/>
                      <a:pt x="32283" y="23525"/>
                    </a:cubicBezTo>
                    <a:lnTo>
                      <a:pt x="32283" y="23525"/>
                    </a:lnTo>
                    <a:cubicBezTo>
                      <a:pt x="30222" y="24899"/>
                      <a:pt x="33656" y="31939"/>
                      <a:pt x="26444" y="33656"/>
                    </a:cubicBezTo>
                    <a:lnTo>
                      <a:pt x="26444" y="33656"/>
                    </a:lnTo>
                    <a:cubicBezTo>
                      <a:pt x="25757" y="33656"/>
                      <a:pt x="25242" y="33485"/>
                      <a:pt x="24556" y="33313"/>
                    </a:cubicBezTo>
                    <a:lnTo>
                      <a:pt x="24556" y="33313"/>
                    </a:lnTo>
                    <a:cubicBezTo>
                      <a:pt x="22152" y="32454"/>
                      <a:pt x="20949" y="31939"/>
                      <a:pt x="20091" y="31939"/>
                    </a:cubicBezTo>
                    <a:lnTo>
                      <a:pt x="20091" y="31939"/>
                    </a:lnTo>
                    <a:cubicBezTo>
                      <a:pt x="19404" y="31939"/>
                      <a:pt x="18374" y="32111"/>
                      <a:pt x="16313" y="33141"/>
                    </a:cubicBezTo>
                    <a:lnTo>
                      <a:pt x="16313" y="33141"/>
                    </a:lnTo>
                    <a:cubicBezTo>
                      <a:pt x="12707" y="34515"/>
                      <a:pt x="4121" y="44990"/>
                      <a:pt x="4636" y="46363"/>
                    </a:cubicBezTo>
                    <a:lnTo>
                      <a:pt x="4636" y="46363"/>
                    </a:lnTo>
                    <a:lnTo>
                      <a:pt x="3778" y="46363"/>
                    </a:lnTo>
                    <a:lnTo>
                      <a:pt x="4808" y="46363"/>
                    </a:lnTo>
                    <a:cubicBezTo>
                      <a:pt x="4808" y="46363"/>
                      <a:pt x="4808" y="46363"/>
                      <a:pt x="4808" y="46363"/>
                    </a:cubicBezTo>
                    <a:lnTo>
                      <a:pt x="4808" y="46363"/>
                    </a:lnTo>
                    <a:cubicBezTo>
                      <a:pt x="5152" y="46707"/>
                      <a:pt x="5323" y="46707"/>
                      <a:pt x="6353" y="46707"/>
                    </a:cubicBezTo>
                    <a:lnTo>
                      <a:pt x="6353" y="46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1" name="图形 7">
              <a:extLst>
                <a:ext uri="{FF2B5EF4-FFF2-40B4-BE49-F238E27FC236}">
                  <a16:creationId xmlns:a16="http://schemas.microsoft.com/office/drawing/2014/main" xmlns="" id="{B5A2A7B2-7C14-4E93-95C6-9B384C1C5764}"/>
                </a:ext>
              </a:extLst>
            </p:cNvPr>
            <p:cNvGrpSpPr/>
            <p:nvPr/>
          </p:nvGrpSpPr>
          <p:grpSpPr>
            <a:xfrm>
              <a:off x="3991295" y="1226792"/>
              <a:ext cx="106979" cy="51858"/>
              <a:chOff x="3991295" y="1226792"/>
              <a:chExt cx="106979" cy="51858"/>
            </a:xfrm>
            <a:solidFill>
              <a:srgbClr val="B4B4B4"/>
            </a:solidFill>
          </p:grpSpPr>
          <p:sp>
            <p:nvSpPr>
              <p:cNvPr id="3441" name="任意多边形: 形状 3440">
                <a:extLst>
                  <a:ext uri="{FF2B5EF4-FFF2-40B4-BE49-F238E27FC236}">
                    <a16:creationId xmlns:a16="http://schemas.microsoft.com/office/drawing/2014/main" xmlns="" id="{D98D7F93-E973-4FEB-BCBB-20F587BF8BDE}"/>
                  </a:ext>
                </a:extLst>
              </p:cNvPr>
              <p:cNvSpPr/>
              <p:nvPr/>
            </p:nvSpPr>
            <p:spPr>
              <a:xfrm>
                <a:off x="3993614" y="1229540"/>
                <a:ext cx="102357" cy="46878"/>
              </a:xfrm>
              <a:custGeom>
                <a:avLst/>
                <a:gdLst>
                  <a:gd name="connsiteX0" fmla="*/ 37004 w 102357"/>
                  <a:gd name="connsiteY0" fmla="*/ 36747 h 46878"/>
                  <a:gd name="connsiteX1" fmla="*/ 48338 w 102357"/>
                  <a:gd name="connsiteY1" fmla="*/ 39323 h 46878"/>
                  <a:gd name="connsiteX2" fmla="*/ 63448 w 102357"/>
                  <a:gd name="connsiteY2" fmla="*/ 43101 h 46878"/>
                  <a:gd name="connsiteX3" fmla="*/ 77357 w 102357"/>
                  <a:gd name="connsiteY3" fmla="*/ 46878 h 46878"/>
                  <a:gd name="connsiteX4" fmla="*/ 93671 w 102357"/>
                  <a:gd name="connsiteY4" fmla="*/ 45505 h 46878"/>
                  <a:gd name="connsiteX5" fmla="*/ 96075 w 102357"/>
                  <a:gd name="connsiteY5" fmla="*/ 35373 h 46878"/>
                  <a:gd name="connsiteX6" fmla="*/ 93499 w 102357"/>
                  <a:gd name="connsiteY6" fmla="*/ 25242 h 46878"/>
                  <a:gd name="connsiteX7" fmla="*/ 99852 w 102357"/>
                  <a:gd name="connsiteY7" fmla="*/ 18889 h 46878"/>
                  <a:gd name="connsiteX8" fmla="*/ 99852 w 102357"/>
                  <a:gd name="connsiteY8" fmla="*/ 8758 h 46878"/>
                  <a:gd name="connsiteX9" fmla="*/ 82165 w 102357"/>
                  <a:gd name="connsiteY9" fmla="*/ 8758 h 46878"/>
                  <a:gd name="connsiteX10" fmla="*/ 67055 w 102357"/>
                  <a:gd name="connsiteY10" fmla="*/ 16485 h 46878"/>
                  <a:gd name="connsiteX11" fmla="*/ 73408 w 102357"/>
                  <a:gd name="connsiteY11" fmla="*/ 6354 h 46878"/>
                  <a:gd name="connsiteX12" fmla="*/ 70832 w 102357"/>
                  <a:gd name="connsiteY12" fmla="*/ 0 h 46878"/>
                  <a:gd name="connsiteX13" fmla="*/ 34257 w 102357"/>
                  <a:gd name="connsiteY13" fmla="*/ 1374 h 46878"/>
                  <a:gd name="connsiteX14" fmla="*/ 17944 w 102357"/>
                  <a:gd name="connsiteY14" fmla="*/ 9101 h 46878"/>
                  <a:gd name="connsiteX15" fmla="*/ 5409 w 102357"/>
                  <a:gd name="connsiteY15" fmla="*/ 15454 h 46878"/>
                  <a:gd name="connsiteX16" fmla="*/ 4206 w 102357"/>
                  <a:gd name="connsiteY16" fmla="*/ 20606 h 46878"/>
                  <a:gd name="connsiteX17" fmla="*/ 15540 w 102357"/>
                  <a:gd name="connsiteY17" fmla="*/ 24384 h 46878"/>
                  <a:gd name="connsiteX18" fmla="*/ 24469 w 102357"/>
                  <a:gd name="connsiteY18" fmla="*/ 30737 h 46878"/>
                  <a:gd name="connsiteX19" fmla="*/ 37004 w 102357"/>
                  <a:gd name="connsiteY19" fmla="*/ 36747 h 46878"/>
                  <a:gd name="connsiteX20" fmla="*/ 37004 w 102357"/>
                  <a:gd name="connsiteY20" fmla="*/ 36747 h 46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2357" h="46878">
                    <a:moveTo>
                      <a:pt x="37004" y="36747"/>
                    </a:moveTo>
                    <a:cubicBezTo>
                      <a:pt x="40782" y="39323"/>
                      <a:pt x="44560" y="40525"/>
                      <a:pt x="48338" y="39323"/>
                    </a:cubicBezTo>
                    <a:cubicBezTo>
                      <a:pt x="52115" y="38121"/>
                      <a:pt x="57095" y="40525"/>
                      <a:pt x="63448" y="43101"/>
                    </a:cubicBezTo>
                    <a:cubicBezTo>
                      <a:pt x="68428" y="46878"/>
                      <a:pt x="71004" y="46878"/>
                      <a:pt x="77357" y="46878"/>
                    </a:cubicBezTo>
                    <a:cubicBezTo>
                      <a:pt x="83711" y="45676"/>
                      <a:pt x="91267" y="46878"/>
                      <a:pt x="93671" y="45505"/>
                    </a:cubicBezTo>
                    <a:cubicBezTo>
                      <a:pt x="97448" y="42929"/>
                      <a:pt x="100024" y="39151"/>
                      <a:pt x="96075" y="35373"/>
                    </a:cubicBezTo>
                    <a:cubicBezTo>
                      <a:pt x="92297" y="30222"/>
                      <a:pt x="90923" y="25242"/>
                      <a:pt x="93499" y="25242"/>
                    </a:cubicBezTo>
                    <a:cubicBezTo>
                      <a:pt x="97276" y="25242"/>
                      <a:pt x="98479" y="23869"/>
                      <a:pt x="99852" y="18889"/>
                    </a:cubicBezTo>
                    <a:cubicBezTo>
                      <a:pt x="101054" y="13737"/>
                      <a:pt x="104832" y="8758"/>
                      <a:pt x="99852" y="8758"/>
                    </a:cubicBezTo>
                    <a:cubicBezTo>
                      <a:pt x="96075" y="7556"/>
                      <a:pt x="88519" y="4980"/>
                      <a:pt x="82165" y="8758"/>
                    </a:cubicBezTo>
                    <a:cubicBezTo>
                      <a:pt x="74610" y="12535"/>
                      <a:pt x="69630" y="18889"/>
                      <a:pt x="67055" y="16485"/>
                    </a:cubicBezTo>
                    <a:cubicBezTo>
                      <a:pt x="64479" y="13909"/>
                      <a:pt x="69630" y="10131"/>
                      <a:pt x="73408" y="6354"/>
                    </a:cubicBezTo>
                    <a:cubicBezTo>
                      <a:pt x="77186" y="2576"/>
                      <a:pt x="75984" y="0"/>
                      <a:pt x="70832" y="0"/>
                    </a:cubicBezTo>
                    <a:cubicBezTo>
                      <a:pt x="67055" y="0"/>
                      <a:pt x="40610" y="0"/>
                      <a:pt x="34257" y="1374"/>
                    </a:cubicBezTo>
                    <a:cubicBezTo>
                      <a:pt x="27903" y="3949"/>
                      <a:pt x="24126" y="6525"/>
                      <a:pt x="17944" y="9101"/>
                    </a:cubicBezTo>
                    <a:cubicBezTo>
                      <a:pt x="12964" y="11677"/>
                      <a:pt x="10388" y="11677"/>
                      <a:pt x="5409" y="15454"/>
                    </a:cubicBezTo>
                    <a:cubicBezTo>
                      <a:pt x="-945" y="19232"/>
                      <a:pt x="-2147" y="20606"/>
                      <a:pt x="4206" y="20606"/>
                    </a:cubicBezTo>
                    <a:cubicBezTo>
                      <a:pt x="10560" y="20606"/>
                      <a:pt x="12964" y="19232"/>
                      <a:pt x="15540" y="24384"/>
                    </a:cubicBezTo>
                    <a:cubicBezTo>
                      <a:pt x="18115" y="28161"/>
                      <a:pt x="18115" y="30737"/>
                      <a:pt x="24469" y="30737"/>
                    </a:cubicBezTo>
                    <a:cubicBezTo>
                      <a:pt x="29449" y="30394"/>
                      <a:pt x="31853" y="32798"/>
                      <a:pt x="37004" y="36747"/>
                    </a:cubicBezTo>
                    <a:lnTo>
                      <a:pt x="37004" y="367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2" name="任意多边形: 形状 3441">
                <a:extLst>
                  <a:ext uri="{FF2B5EF4-FFF2-40B4-BE49-F238E27FC236}">
                    <a16:creationId xmlns:a16="http://schemas.microsoft.com/office/drawing/2014/main" xmlns="" id="{08150241-C2B0-4DD4-9980-11DADD3C1421}"/>
                  </a:ext>
                </a:extLst>
              </p:cNvPr>
              <p:cNvSpPr/>
              <p:nvPr/>
            </p:nvSpPr>
            <p:spPr>
              <a:xfrm>
                <a:off x="3991295" y="1226792"/>
                <a:ext cx="106979" cy="51858"/>
              </a:xfrm>
              <a:custGeom>
                <a:avLst/>
                <a:gdLst>
                  <a:gd name="connsiteX0" fmla="*/ 64909 w 106979"/>
                  <a:gd name="connsiteY0" fmla="*/ 47909 h 51858"/>
                  <a:gd name="connsiteX1" fmla="*/ 52889 w 106979"/>
                  <a:gd name="connsiteY1" fmla="*/ 43959 h 51858"/>
                  <a:gd name="connsiteX2" fmla="*/ 52889 w 106979"/>
                  <a:gd name="connsiteY2" fmla="*/ 43959 h 51858"/>
                  <a:gd name="connsiteX3" fmla="*/ 51343 w 106979"/>
                  <a:gd name="connsiteY3" fmla="*/ 44303 h 51858"/>
                  <a:gd name="connsiteX4" fmla="*/ 51343 w 106979"/>
                  <a:gd name="connsiteY4" fmla="*/ 44303 h 51858"/>
                  <a:gd name="connsiteX5" fmla="*/ 47565 w 106979"/>
                  <a:gd name="connsiteY5" fmla="*/ 44818 h 51858"/>
                  <a:gd name="connsiteX6" fmla="*/ 47565 w 106979"/>
                  <a:gd name="connsiteY6" fmla="*/ 44818 h 51858"/>
                  <a:gd name="connsiteX7" fmla="*/ 37949 w 106979"/>
                  <a:gd name="connsiteY7" fmla="*/ 41384 h 51858"/>
                  <a:gd name="connsiteX8" fmla="*/ 37949 w 106979"/>
                  <a:gd name="connsiteY8" fmla="*/ 41384 h 51858"/>
                  <a:gd name="connsiteX9" fmla="*/ 39323 w 106979"/>
                  <a:gd name="connsiteY9" fmla="*/ 39323 h 51858"/>
                  <a:gd name="connsiteX10" fmla="*/ 37778 w 106979"/>
                  <a:gd name="connsiteY10" fmla="*/ 41212 h 51858"/>
                  <a:gd name="connsiteX11" fmla="*/ 27646 w 106979"/>
                  <a:gd name="connsiteY11" fmla="*/ 35373 h 51858"/>
                  <a:gd name="connsiteX12" fmla="*/ 27646 w 106979"/>
                  <a:gd name="connsiteY12" fmla="*/ 35373 h 51858"/>
                  <a:gd name="connsiteX13" fmla="*/ 26616 w 106979"/>
                  <a:gd name="connsiteY13" fmla="*/ 36404 h 51858"/>
                  <a:gd name="connsiteX14" fmla="*/ 25586 w 106979"/>
                  <a:gd name="connsiteY14" fmla="*/ 35373 h 51858"/>
                  <a:gd name="connsiteX15" fmla="*/ 15626 w 106979"/>
                  <a:gd name="connsiteY15" fmla="*/ 27646 h 51858"/>
                  <a:gd name="connsiteX16" fmla="*/ 15626 w 106979"/>
                  <a:gd name="connsiteY16" fmla="*/ 27646 h 51858"/>
                  <a:gd name="connsiteX17" fmla="*/ 11677 w 106979"/>
                  <a:gd name="connsiteY17" fmla="*/ 25071 h 51858"/>
                  <a:gd name="connsiteX18" fmla="*/ 11677 w 106979"/>
                  <a:gd name="connsiteY18" fmla="*/ 25071 h 51858"/>
                  <a:gd name="connsiteX19" fmla="*/ 6525 w 106979"/>
                  <a:gd name="connsiteY19" fmla="*/ 25242 h 51858"/>
                  <a:gd name="connsiteX20" fmla="*/ 6525 w 106979"/>
                  <a:gd name="connsiteY20" fmla="*/ 25242 h 51858"/>
                  <a:gd name="connsiteX21" fmla="*/ 5495 w 106979"/>
                  <a:gd name="connsiteY21" fmla="*/ 25242 h 51858"/>
                  <a:gd name="connsiteX22" fmla="*/ 5495 w 106979"/>
                  <a:gd name="connsiteY22" fmla="*/ 25242 h 51858"/>
                  <a:gd name="connsiteX23" fmla="*/ 2919 w 106979"/>
                  <a:gd name="connsiteY23" fmla="*/ 25071 h 51858"/>
                  <a:gd name="connsiteX24" fmla="*/ 2919 w 106979"/>
                  <a:gd name="connsiteY24" fmla="*/ 25071 h 51858"/>
                  <a:gd name="connsiteX25" fmla="*/ 0 w 106979"/>
                  <a:gd name="connsiteY25" fmla="*/ 21980 h 51858"/>
                  <a:gd name="connsiteX26" fmla="*/ 0 w 106979"/>
                  <a:gd name="connsiteY26" fmla="*/ 21980 h 51858"/>
                  <a:gd name="connsiteX27" fmla="*/ 6354 w 106979"/>
                  <a:gd name="connsiteY27" fmla="*/ 15798 h 51858"/>
                  <a:gd name="connsiteX28" fmla="*/ 6354 w 106979"/>
                  <a:gd name="connsiteY28" fmla="*/ 15798 h 51858"/>
                  <a:gd name="connsiteX29" fmla="*/ 19404 w 106979"/>
                  <a:gd name="connsiteY29" fmla="*/ 9101 h 51858"/>
                  <a:gd name="connsiteX30" fmla="*/ 19404 w 106979"/>
                  <a:gd name="connsiteY30" fmla="*/ 9101 h 51858"/>
                  <a:gd name="connsiteX31" fmla="*/ 36232 w 106979"/>
                  <a:gd name="connsiteY31" fmla="*/ 1374 h 51858"/>
                  <a:gd name="connsiteX32" fmla="*/ 36232 w 106979"/>
                  <a:gd name="connsiteY32" fmla="*/ 1374 h 51858"/>
                  <a:gd name="connsiteX33" fmla="*/ 72808 w 106979"/>
                  <a:gd name="connsiteY33" fmla="*/ 0 h 51858"/>
                  <a:gd name="connsiteX34" fmla="*/ 72808 w 106979"/>
                  <a:gd name="connsiteY34" fmla="*/ 0 h 51858"/>
                  <a:gd name="connsiteX35" fmla="*/ 73151 w 106979"/>
                  <a:gd name="connsiteY35" fmla="*/ 0 h 51858"/>
                  <a:gd name="connsiteX36" fmla="*/ 73151 w 106979"/>
                  <a:gd name="connsiteY36" fmla="*/ 0 h 51858"/>
                  <a:gd name="connsiteX37" fmla="*/ 73323 w 106979"/>
                  <a:gd name="connsiteY37" fmla="*/ 0 h 51858"/>
                  <a:gd name="connsiteX38" fmla="*/ 73323 w 106979"/>
                  <a:gd name="connsiteY38" fmla="*/ 0 h 51858"/>
                  <a:gd name="connsiteX39" fmla="*/ 80535 w 106979"/>
                  <a:gd name="connsiteY39" fmla="*/ 4980 h 51858"/>
                  <a:gd name="connsiteX40" fmla="*/ 80535 w 106979"/>
                  <a:gd name="connsiteY40" fmla="*/ 4980 h 51858"/>
                  <a:gd name="connsiteX41" fmla="*/ 77616 w 106979"/>
                  <a:gd name="connsiteY41" fmla="*/ 10475 h 51858"/>
                  <a:gd name="connsiteX42" fmla="*/ 77616 w 106979"/>
                  <a:gd name="connsiteY42" fmla="*/ 10475 h 51858"/>
                  <a:gd name="connsiteX43" fmla="*/ 71434 w 106979"/>
                  <a:gd name="connsiteY43" fmla="*/ 17000 h 51858"/>
                  <a:gd name="connsiteX44" fmla="*/ 71434 w 106979"/>
                  <a:gd name="connsiteY44" fmla="*/ 17000 h 51858"/>
                  <a:gd name="connsiteX45" fmla="*/ 83282 w 106979"/>
                  <a:gd name="connsiteY45" fmla="*/ 9273 h 51858"/>
                  <a:gd name="connsiteX46" fmla="*/ 83282 w 106979"/>
                  <a:gd name="connsiteY46" fmla="*/ 9273 h 51858"/>
                  <a:gd name="connsiteX47" fmla="*/ 92212 w 106979"/>
                  <a:gd name="connsiteY47" fmla="*/ 6869 h 51858"/>
                  <a:gd name="connsiteX48" fmla="*/ 92212 w 106979"/>
                  <a:gd name="connsiteY48" fmla="*/ 6869 h 51858"/>
                  <a:gd name="connsiteX49" fmla="*/ 102343 w 106979"/>
                  <a:gd name="connsiteY49" fmla="*/ 8758 h 51858"/>
                  <a:gd name="connsiteX50" fmla="*/ 102343 w 106979"/>
                  <a:gd name="connsiteY50" fmla="*/ 8758 h 51858"/>
                  <a:gd name="connsiteX51" fmla="*/ 102514 w 106979"/>
                  <a:gd name="connsiteY51" fmla="*/ 8758 h 51858"/>
                  <a:gd name="connsiteX52" fmla="*/ 102514 w 106979"/>
                  <a:gd name="connsiteY52" fmla="*/ 8758 h 51858"/>
                  <a:gd name="connsiteX53" fmla="*/ 106979 w 106979"/>
                  <a:gd name="connsiteY53" fmla="*/ 13050 h 51858"/>
                  <a:gd name="connsiteX54" fmla="*/ 106979 w 106979"/>
                  <a:gd name="connsiteY54" fmla="*/ 13050 h 51858"/>
                  <a:gd name="connsiteX55" fmla="*/ 104403 w 106979"/>
                  <a:gd name="connsiteY55" fmla="*/ 21980 h 51858"/>
                  <a:gd name="connsiteX56" fmla="*/ 104403 w 106979"/>
                  <a:gd name="connsiteY56" fmla="*/ 21980 h 51858"/>
                  <a:gd name="connsiteX57" fmla="*/ 97020 w 106979"/>
                  <a:gd name="connsiteY57" fmla="*/ 30222 h 51858"/>
                  <a:gd name="connsiteX58" fmla="*/ 97020 w 106979"/>
                  <a:gd name="connsiteY58" fmla="*/ 30222 h 51858"/>
                  <a:gd name="connsiteX59" fmla="*/ 100110 w 106979"/>
                  <a:gd name="connsiteY59" fmla="*/ 36232 h 51858"/>
                  <a:gd name="connsiteX60" fmla="*/ 100110 w 106979"/>
                  <a:gd name="connsiteY60" fmla="*/ 36232 h 51858"/>
                  <a:gd name="connsiteX61" fmla="*/ 102686 w 106979"/>
                  <a:gd name="connsiteY61" fmla="*/ 41899 h 51858"/>
                  <a:gd name="connsiteX62" fmla="*/ 102686 w 106979"/>
                  <a:gd name="connsiteY62" fmla="*/ 41899 h 51858"/>
                  <a:gd name="connsiteX63" fmla="*/ 97020 w 106979"/>
                  <a:gd name="connsiteY63" fmla="*/ 50313 h 51858"/>
                  <a:gd name="connsiteX64" fmla="*/ 97020 w 106979"/>
                  <a:gd name="connsiteY64" fmla="*/ 50313 h 51858"/>
                  <a:gd name="connsiteX65" fmla="*/ 88434 w 106979"/>
                  <a:gd name="connsiteY65" fmla="*/ 51171 h 51858"/>
                  <a:gd name="connsiteX66" fmla="*/ 88434 w 106979"/>
                  <a:gd name="connsiteY66" fmla="*/ 51171 h 51858"/>
                  <a:gd name="connsiteX67" fmla="*/ 79505 w 106979"/>
                  <a:gd name="connsiteY67" fmla="*/ 51858 h 51858"/>
                  <a:gd name="connsiteX68" fmla="*/ 79505 w 106979"/>
                  <a:gd name="connsiteY68" fmla="*/ 51858 h 51858"/>
                  <a:gd name="connsiteX69" fmla="*/ 78818 w 106979"/>
                  <a:gd name="connsiteY69" fmla="*/ 51858 h 51858"/>
                  <a:gd name="connsiteX70" fmla="*/ 78818 w 106979"/>
                  <a:gd name="connsiteY70" fmla="*/ 51858 h 51858"/>
                  <a:gd name="connsiteX71" fmla="*/ 77444 w 106979"/>
                  <a:gd name="connsiteY71" fmla="*/ 51858 h 51858"/>
                  <a:gd name="connsiteX72" fmla="*/ 77444 w 106979"/>
                  <a:gd name="connsiteY72" fmla="*/ 51858 h 51858"/>
                  <a:gd name="connsiteX73" fmla="*/ 64909 w 106979"/>
                  <a:gd name="connsiteY73" fmla="*/ 47909 h 51858"/>
                  <a:gd name="connsiteX74" fmla="*/ 64909 w 106979"/>
                  <a:gd name="connsiteY74" fmla="*/ 47909 h 51858"/>
                  <a:gd name="connsiteX75" fmla="*/ 67141 w 106979"/>
                  <a:gd name="connsiteY75" fmla="*/ 43788 h 51858"/>
                  <a:gd name="connsiteX76" fmla="*/ 78646 w 106979"/>
                  <a:gd name="connsiteY76" fmla="*/ 47050 h 51858"/>
                  <a:gd name="connsiteX77" fmla="*/ 78646 w 106979"/>
                  <a:gd name="connsiteY77" fmla="*/ 47050 h 51858"/>
                  <a:gd name="connsiteX78" fmla="*/ 78989 w 106979"/>
                  <a:gd name="connsiteY78" fmla="*/ 47050 h 51858"/>
                  <a:gd name="connsiteX79" fmla="*/ 78989 w 106979"/>
                  <a:gd name="connsiteY79" fmla="*/ 47050 h 51858"/>
                  <a:gd name="connsiteX80" fmla="*/ 90666 w 106979"/>
                  <a:gd name="connsiteY80" fmla="*/ 46363 h 51858"/>
                  <a:gd name="connsiteX81" fmla="*/ 90666 w 106979"/>
                  <a:gd name="connsiteY81" fmla="*/ 46363 h 51858"/>
                  <a:gd name="connsiteX82" fmla="*/ 94616 w 106979"/>
                  <a:gd name="connsiteY82" fmla="*/ 46192 h 51858"/>
                  <a:gd name="connsiteX83" fmla="*/ 94616 w 106979"/>
                  <a:gd name="connsiteY83" fmla="*/ 46192 h 51858"/>
                  <a:gd name="connsiteX84" fmla="*/ 97878 w 106979"/>
                  <a:gd name="connsiteY84" fmla="*/ 42070 h 51858"/>
                  <a:gd name="connsiteX85" fmla="*/ 97878 w 106979"/>
                  <a:gd name="connsiteY85" fmla="*/ 42070 h 51858"/>
                  <a:gd name="connsiteX86" fmla="*/ 96505 w 106979"/>
                  <a:gd name="connsiteY86" fmla="*/ 39666 h 51858"/>
                  <a:gd name="connsiteX87" fmla="*/ 96505 w 106979"/>
                  <a:gd name="connsiteY87" fmla="*/ 39666 h 51858"/>
                  <a:gd name="connsiteX88" fmla="*/ 92212 w 106979"/>
                  <a:gd name="connsiteY88" fmla="*/ 29707 h 51858"/>
                  <a:gd name="connsiteX89" fmla="*/ 92212 w 106979"/>
                  <a:gd name="connsiteY89" fmla="*/ 29707 h 51858"/>
                  <a:gd name="connsiteX90" fmla="*/ 95989 w 106979"/>
                  <a:gd name="connsiteY90" fmla="*/ 25586 h 51858"/>
                  <a:gd name="connsiteX91" fmla="*/ 95989 w 106979"/>
                  <a:gd name="connsiteY91" fmla="*/ 25586 h 51858"/>
                  <a:gd name="connsiteX92" fmla="*/ 99939 w 106979"/>
                  <a:gd name="connsiteY92" fmla="*/ 21121 h 51858"/>
                  <a:gd name="connsiteX93" fmla="*/ 99939 w 106979"/>
                  <a:gd name="connsiteY93" fmla="*/ 21121 h 51858"/>
                  <a:gd name="connsiteX94" fmla="*/ 102343 w 106979"/>
                  <a:gd name="connsiteY94" fmla="*/ 14081 h 51858"/>
                  <a:gd name="connsiteX95" fmla="*/ 102343 w 106979"/>
                  <a:gd name="connsiteY95" fmla="*/ 14081 h 51858"/>
                  <a:gd name="connsiteX96" fmla="*/ 101484 w 106979"/>
                  <a:gd name="connsiteY96" fmla="*/ 13737 h 51858"/>
                  <a:gd name="connsiteX97" fmla="*/ 92383 w 106979"/>
                  <a:gd name="connsiteY97" fmla="*/ 11848 h 51858"/>
                  <a:gd name="connsiteX98" fmla="*/ 92383 w 106979"/>
                  <a:gd name="connsiteY98" fmla="*/ 11848 h 51858"/>
                  <a:gd name="connsiteX99" fmla="*/ 85686 w 106979"/>
                  <a:gd name="connsiteY99" fmla="*/ 13566 h 51858"/>
                  <a:gd name="connsiteX100" fmla="*/ 85686 w 106979"/>
                  <a:gd name="connsiteY100" fmla="*/ 13566 h 51858"/>
                  <a:gd name="connsiteX101" fmla="*/ 70919 w 106979"/>
                  <a:gd name="connsiteY101" fmla="*/ 21980 h 51858"/>
                  <a:gd name="connsiteX102" fmla="*/ 70919 w 106979"/>
                  <a:gd name="connsiteY102" fmla="*/ 21980 h 51858"/>
                  <a:gd name="connsiteX103" fmla="*/ 67828 w 106979"/>
                  <a:gd name="connsiteY103" fmla="*/ 20778 h 51858"/>
                  <a:gd name="connsiteX104" fmla="*/ 67828 w 106979"/>
                  <a:gd name="connsiteY104" fmla="*/ 20778 h 51858"/>
                  <a:gd name="connsiteX105" fmla="*/ 66454 w 106979"/>
                  <a:gd name="connsiteY105" fmla="*/ 17515 h 51858"/>
                  <a:gd name="connsiteX106" fmla="*/ 66454 w 106979"/>
                  <a:gd name="connsiteY106" fmla="*/ 17515 h 51858"/>
                  <a:gd name="connsiteX107" fmla="*/ 74181 w 106979"/>
                  <a:gd name="connsiteY107" fmla="*/ 7212 h 51858"/>
                  <a:gd name="connsiteX108" fmla="*/ 74181 w 106979"/>
                  <a:gd name="connsiteY108" fmla="*/ 7212 h 51858"/>
                  <a:gd name="connsiteX109" fmla="*/ 75555 w 106979"/>
                  <a:gd name="connsiteY109" fmla="*/ 5323 h 51858"/>
                  <a:gd name="connsiteX110" fmla="*/ 75555 w 106979"/>
                  <a:gd name="connsiteY110" fmla="*/ 5323 h 51858"/>
                  <a:gd name="connsiteX111" fmla="*/ 74181 w 106979"/>
                  <a:gd name="connsiteY111" fmla="*/ 4980 h 51858"/>
                  <a:gd name="connsiteX112" fmla="*/ 74181 w 106979"/>
                  <a:gd name="connsiteY112" fmla="*/ 4980 h 51858"/>
                  <a:gd name="connsiteX113" fmla="*/ 73323 w 106979"/>
                  <a:gd name="connsiteY113" fmla="*/ 4980 h 51858"/>
                  <a:gd name="connsiteX114" fmla="*/ 37606 w 106979"/>
                  <a:gd name="connsiteY114" fmla="*/ 6182 h 51858"/>
                  <a:gd name="connsiteX115" fmla="*/ 37606 w 106979"/>
                  <a:gd name="connsiteY115" fmla="*/ 6182 h 51858"/>
                  <a:gd name="connsiteX116" fmla="*/ 21464 w 106979"/>
                  <a:gd name="connsiteY116" fmla="*/ 13737 h 51858"/>
                  <a:gd name="connsiteX117" fmla="*/ 21464 w 106979"/>
                  <a:gd name="connsiteY117" fmla="*/ 13737 h 51858"/>
                  <a:gd name="connsiteX118" fmla="*/ 9101 w 106979"/>
                  <a:gd name="connsiteY118" fmla="*/ 20091 h 51858"/>
                  <a:gd name="connsiteX119" fmla="*/ 9101 w 106979"/>
                  <a:gd name="connsiteY119" fmla="*/ 20091 h 51858"/>
                  <a:gd name="connsiteX120" fmla="*/ 8243 w 106979"/>
                  <a:gd name="connsiteY120" fmla="*/ 20606 h 51858"/>
                  <a:gd name="connsiteX121" fmla="*/ 8243 w 106979"/>
                  <a:gd name="connsiteY121" fmla="*/ 20606 h 51858"/>
                  <a:gd name="connsiteX122" fmla="*/ 11848 w 106979"/>
                  <a:gd name="connsiteY122" fmla="*/ 20434 h 51858"/>
                  <a:gd name="connsiteX123" fmla="*/ 11848 w 106979"/>
                  <a:gd name="connsiteY123" fmla="*/ 20434 h 51858"/>
                  <a:gd name="connsiteX124" fmla="*/ 19919 w 106979"/>
                  <a:gd name="connsiteY124" fmla="*/ 25414 h 51858"/>
                  <a:gd name="connsiteX125" fmla="*/ 19919 w 106979"/>
                  <a:gd name="connsiteY125" fmla="*/ 25414 h 51858"/>
                  <a:gd name="connsiteX126" fmla="*/ 26616 w 106979"/>
                  <a:gd name="connsiteY126" fmla="*/ 30737 h 51858"/>
                  <a:gd name="connsiteX127" fmla="*/ 26616 w 106979"/>
                  <a:gd name="connsiteY127" fmla="*/ 30737 h 51858"/>
                  <a:gd name="connsiteX128" fmla="*/ 26788 w 106979"/>
                  <a:gd name="connsiteY128" fmla="*/ 30737 h 51858"/>
                  <a:gd name="connsiteX129" fmla="*/ 26788 w 106979"/>
                  <a:gd name="connsiteY129" fmla="*/ 30737 h 51858"/>
                  <a:gd name="connsiteX130" fmla="*/ 40868 w 106979"/>
                  <a:gd name="connsiteY130" fmla="*/ 37606 h 51858"/>
                  <a:gd name="connsiteX131" fmla="*/ 40868 w 106979"/>
                  <a:gd name="connsiteY131" fmla="*/ 37606 h 51858"/>
                  <a:gd name="connsiteX132" fmla="*/ 40868 w 106979"/>
                  <a:gd name="connsiteY132" fmla="*/ 37606 h 51858"/>
                  <a:gd name="connsiteX133" fmla="*/ 47737 w 106979"/>
                  <a:gd name="connsiteY133" fmla="*/ 40182 h 51858"/>
                  <a:gd name="connsiteX134" fmla="*/ 47737 w 106979"/>
                  <a:gd name="connsiteY134" fmla="*/ 40182 h 51858"/>
                  <a:gd name="connsiteX135" fmla="*/ 49969 w 106979"/>
                  <a:gd name="connsiteY135" fmla="*/ 39838 h 51858"/>
                  <a:gd name="connsiteX136" fmla="*/ 49969 w 106979"/>
                  <a:gd name="connsiteY136" fmla="*/ 39838 h 51858"/>
                  <a:gd name="connsiteX137" fmla="*/ 53060 w 106979"/>
                  <a:gd name="connsiteY137" fmla="*/ 39323 h 51858"/>
                  <a:gd name="connsiteX138" fmla="*/ 53060 w 106979"/>
                  <a:gd name="connsiteY138" fmla="*/ 39323 h 51858"/>
                  <a:gd name="connsiteX139" fmla="*/ 67141 w 106979"/>
                  <a:gd name="connsiteY139" fmla="*/ 43788 h 51858"/>
                  <a:gd name="connsiteX140" fmla="*/ 67141 w 106979"/>
                  <a:gd name="connsiteY140" fmla="*/ 43788 h 51858"/>
                  <a:gd name="connsiteX141" fmla="*/ 4465 w 106979"/>
                  <a:gd name="connsiteY141" fmla="*/ 23010 h 51858"/>
                  <a:gd name="connsiteX142" fmla="*/ 4465 w 106979"/>
                  <a:gd name="connsiteY142" fmla="*/ 23010 h 51858"/>
                  <a:gd name="connsiteX143" fmla="*/ 4465 w 106979"/>
                  <a:gd name="connsiteY143" fmla="*/ 23010 h 51858"/>
                  <a:gd name="connsiteX144" fmla="*/ 4465 w 106979"/>
                  <a:gd name="connsiteY144" fmla="*/ 23010 h 51858"/>
                  <a:gd name="connsiteX145" fmla="*/ 101999 w 106979"/>
                  <a:gd name="connsiteY145" fmla="*/ 13737 h 51858"/>
                  <a:gd name="connsiteX146" fmla="*/ 101484 w 106979"/>
                  <a:gd name="connsiteY146" fmla="*/ 13737 h 51858"/>
                  <a:gd name="connsiteX147" fmla="*/ 101484 w 106979"/>
                  <a:gd name="connsiteY147" fmla="*/ 13737 h 51858"/>
                  <a:gd name="connsiteX148" fmla="*/ 101999 w 106979"/>
                  <a:gd name="connsiteY148" fmla="*/ 13737 h 51858"/>
                  <a:gd name="connsiteX149" fmla="*/ 101999 w 106979"/>
                  <a:gd name="connsiteY149" fmla="*/ 13737 h 5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06979" h="51858">
                    <a:moveTo>
                      <a:pt x="64909" y="47909"/>
                    </a:moveTo>
                    <a:cubicBezTo>
                      <a:pt x="59757" y="45676"/>
                      <a:pt x="55464" y="43788"/>
                      <a:pt x="52889" y="43959"/>
                    </a:cubicBezTo>
                    <a:lnTo>
                      <a:pt x="52889" y="43959"/>
                    </a:lnTo>
                    <a:cubicBezTo>
                      <a:pt x="52373" y="43959"/>
                      <a:pt x="51858" y="44131"/>
                      <a:pt x="51343" y="44303"/>
                    </a:cubicBezTo>
                    <a:lnTo>
                      <a:pt x="51343" y="44303"/>
                    </a:lnTo>
                    <a:cubicBezTo>
                      <a:pt x="50141" y="44646"/>
                      <a:pt x="48768" y="44818"/>
                      <a:pt x="47565" y="44818"/>
                    </a:cubicBezTo>
                    <a:lnTo>
                      <a:pt x="47565" y="44818"/>
                    </a:lnTo>
                    <a:cubicBezTo>
                      <a:pt x="44131" y="44818"/>
                      <a:pt x="40868" y="43444"/>
                      <a:pt x="37949" y="41384"/>
                    </a:cubicBezTo>
                    <a:lnTo>
                      <a:pt x="37949" y="41384"/>
                    </a:lnTo>
                    <a:lnTo>
                      <a:pt x="39323" y="39323"/>
                    </a:lnTo>
                    <a:lnTo>
                      <a:pt x="37778" y="41212"/>
                    </a:lnTo>
                    <a:cubicBezTo>
                      <a:pt x="32969" y="37606"/>
                      <a:pt x="30909" y="35717"/>
                      <a:pt x="27646" y="35373"/>
                    </a:cubicBezTo>
                    <a:lnTo>
                      <a:pt x="27646" y="35373"/>
                    </a:lnTo>
                    <a:lnTo>
                      <a:pt x="26616" y="36404"/>
                    </a:lnTo>
                    <a:lnTo>
                      <a:pt x="25586" y="35373"/>
                    </a:lnTo>
                    <a:cubicBezTo>
                      <a:pt x="19232" y="35202"/>
                      <a:pt x="17343" y="30737"/>
                      <a:pt x="15626" y="27646"/>
                    </a:cubicBezTo>
                    <a:lnTo>
                      <a:pt x="15626" y="27646"/>
                    </a:lnTo>
                    <a:cubicBezTo>
                      <a:pt x="13909" y="24899"/>
                      <a:pt x="14081" y="25242"/>
                      <a:pt x="11677" y="25071"/>
                    </a:cubicBezTo>
                    <a:lnTo>
                      <a:pt x="11677" y="25071"/>
                    </a:lnTo>
                    <a:cubicBezTo>
                      <a:pt x="10475" y="25071"/>
                      <a:pt x="8758" y="25242"/>
                      <a:pt x="6525" y="25242"/>
                    </a:cubicBezTo>
                    <a:lnTo>
                      <a:pt x="6525" y="25242"/>
                    </a:lnTo>
                    <a:lnTo>
                      <a:pt x="5495" y="25242"/>
                    </a:lnTo>
                    <a:lnTo>
                      <a:pt x="5495" y="25242"/>
                    </a:lnTo>
                    <a:cubicBezTo>
                      <a:pt x="4465" y="25242"/>
                      <a:pt x="3606" y="25071"/>
                      <a:pt x="2919" y="25071"/>
                    </a:cubicBezTo>
                    <a:lnTo>
                      <a:pt x="2919" y="25071"/>
                    </a:lnTo>
                    <a:cubicBezTo>
                      <a:pt x="2232" y="24899"/>
                      <a:pt x="172" y="24384"/>
                      <a:pt x="0" y="21980"/>
                    </a:cubicBezTo>
                    <a:lnTo>
                      <a:pt x="0" y="21980"/>
                    </a:lnTo>
                    <a:cubicBezTo>
                      <a:pt x="1031" y="18030"/>
                      <a:pt x="3091" y="18374"/>
                      <a:pt x="6354" y="15798"/>
                    </a:cubicBezTo>
                    <a:lnTo>
                      <a:pt x="6354" y="15798"/>
                    </a:lnTo>
                    <a:cubicBezTo>
                      <a:pt x="11848" y="11677"/>
                      <a:pt x="14768" y="11505"/>
                      <a:pt x="19404" y="9101"/>
                    </a:cubicBezTo>
                    <a:lnTo>
                      <a:pt x="19404" y="9101"/>
                    </a:lnTo>
                    <a:cubicBezTo>
                      <a:pt x="25414" y="6697"/>
                      <a:pt x="29192" y="4121"/>
                      <a:pt x="36232" y="1374"/>
                    </a:cubicBezTo>
                    <a:lnTo>
                      <a:pt x="36232" y="1374"/>
                    </a:lnTo>
                    <a:cubicBezTo>
                      <a:pt x="43101" y="0"/>
                      <a:pt x="67828" y="0"/>
                      <a:pt x="72808" y="0"/>
                    </a:cubicBezTo>
                    <a:lnTo>
                      <a:pt x="72808" y="0"/>
                    </a:lnTo>
                    <a:cubicBezTo>
                      <a:pt x="72979" y="0"/>
                      <a:pt x="73151" y="0"/>
                      <a:pt x="73151" y="0"/>
                    </a:cubicBezTo>
                    <a:lnTo>
                      <a:pt x="73151" y="0"/>
                    </a:lnTo>
                    <a:cubicBezTo>
                      <a:pt x="73151" y="0"/>
                      <a:pt x="73323" y="0"/>
                      <a:pt x="73323" y="0"/>
                    </a:cubicBezTo>
                    <a:lnTo>
                      <a:pt x="73323" y="0"/>
                    </a:lnTo>
                    <a:cubicBezTo>
                      <a:pt x="76585" y="0"/>
                      <a:pt x="80363" y="1030"/>
                      <a:pt x="80535" y="4980"/>
                    </a:cubicBezTo>
                    <a:lnTo>
                      <a:pt x="80535" y="4980"/>
                    </a:lnTo>
                    <a:cubicBezTo>
                      <a:pt x="80535" y="7212"/>
                      <a:pt x="79333" y="8758"/>
                      <a:pt x="77616" y="10475"/>
                    </a:cubicBezTo>
                    <a:lnTo>
                      <a:pt x="77616" y="10475"/>
                    </a:lnTo>
                    <a:cubicBezTo>
                      <a:pt x="74868" y="12879"/>
                      <a:pt x="72121" y="15970"/>
                      <a:pt x="71434" y="17000"/>
                    </a:cubicBezTo>
                    <a:lnTo>
                      <a:pt x="71434" y="17000"/>
                    </a:lnTo>
                    <a:cubicBezTo>
                      <a:pt x="72979" y="16141"/>
                      <a:pt x="77959" y="12192"/>
                      <a:pt x="83282" y="9273"/>
                    </a:cubicBezTo>
                    <a:lnTo>
                      <a:pt x="83282" y="9273"/>
                    </a:lnTo>
                    <a:cubicBezTo>
                      <a:pt x="86201" y="7384"/>
                      <a:pt x="89293" y="6869"/>
                      <a:pt x="92212" y="6869"/>
                    </a:cubicBezTo>
                    <a:lnTo>
                      <a:pt x="92212" y="6869"/>
                    </a:lnTo>
                    <a:cubicBezTo>
                      <a:pt x="96333" y="6869"/>
                      <a:pt x="99939" y="8071"/>
                      <a:pt x="102343" y="8758"/>
                    </a:cubicBezTo>
                    <a:lnTo>
                      <a:pt x="102343" y="8758"/>
                    </a:lnTo>
                    <a:cubicBezTo>
                      <a:pt x="102343" y="8758"/>
                      <a:pt x="102514" y="8758"/>
                      <a:pt x="102514" y="8758"/>
                    </a:cubicBezTo>
                    <a:lnTo>
                      <a:pt x="102514" y="8758"/>
                    </a:lnTo>
                    <a:cubicBezTo>
                      <a:pt x="104747" y="8929"/>
                      <a:pt x="106979" y="10990"/>
                      <a:pt x="106979" y="13050"/>
                    </a:cubicBezTo>
                    <a:lnTo>
                      <a:pt x="106979" y="13050"/>
                    </a:lnTo>
                    <a:cubicBezTo>
                      <a:pt x="106807" y="16141"/>
                      <a:pt x="104918" y="19060"/>
                      <a:pt x="104403" y="21980"/>
                    </a:cubicBezTo>
                    <a:lnTo>
                      <a:pt x="104403" y="21980"/>
                    </a:lnTo>
                    <a:cubicBezTo>
                      <a:pt x="103717" y="26616"/>
                      <a:pt x="100969" y="30050"/>
                      <a:pt x="97020" y="30222"/>
                    </a:cubicBezTo>
                    <a:lnTo>
                      <a:pt x="97020" y="30222"/>
                    </a:lnTo>
                    <a:cubicBezTo>
                      <a:pt x="97363" y="31596"/>
                      <a:pt x="98393" y="34000"/>
                      <a:pt x="100110" y="36232"/>
                    </a:cubicBezTo>
                    <a:lnTo>
                      <a:pt x="100110" y="36232"/>
                    </a:lnTo>
                    <a:cubicBezTo>
                      <a:pt x="101828" y="37778"/>
                      <a:pt x="102686" y="39838"/>
                      <a:pt x="102686" y="41899"/>
                    </a:cubicBezTo>
                    <a:lnTo>
                      <a:pt x="102686" y="41899"/>
                    </a:lnTo>
                    <a:cubicBezTo>
                      <a:pt x="102514" y="45676"/>
                      <a:pt x="99939" y="48252"/>
                      <a:pt x="97020" y="50313"/>
                    </a:cubicBezTo>
                    <a:lnTo>
                      <a:pt x="97020" y="50313"/>
                    </a:lnTo>
                    <a:cubicBezTo>
                      <a:pt x="94787" y="51343"/>
                      <a:pt x="91697" y="51343"/>
                      <a:pt x="88434" y="51171"/>
                    </a:cubicBezTo>
                    <a:lnTo>
                      <a:pt x="88434" y="51171"/>
                    </a:lnTo>
                    <a:cubicBezTo>
                      <a:pt x="85515" y="51171"/>
                      <a:pt x="82424" y="51171"/>
                      <a:pt x="79505" y="51858"/>
                    </a:cubicBezTo>
                    <a:lnTo>
                      <a:pt x="79505" y="51858"/>
                    </a:lnTo>
                    <a:cubicBezTo>
                      <a:pt x="79333" y="51858"/>
                      <a:pt x="79161" y="51858"/>
                      <a:pt x="78818" y="51858"/>
                    </a:cubicBezTo>
                    <a:lnTo>
                      <a:pt x="78818" y="51858"/>
                    </a:lnTo>
                    <a:cubicBezTo>
                      <a:pt x="78303" y="51858"/>
                      <a:pt x="77959" y="51858"/>
                      <a:pt x="77444" y="51858"/>
                    </a:cubicBezTo>
                    <a:lnTo>
                      <a:pt x="77444" y="51858"/>
                    </a:lnTo>
                    <a:cubicBezTo>
                      <a:pt x="72464" y="51858"/>
                      <a:pt x="69030" y="51343"/>
                      <a:pt x="64909" y="47909"/>
                    </a:cubicBezTo>
                    <a:lnTo>
                      <a:pt x="64909" y="47909"/>
                    </a:lnTo>
                    <a:close/>
                    <a:moveTo>
                      <a:pt x="67141" y="43788"/>
                    </a:moveTo>
                    <a:cubicBezTo>
                      <a:pt x="71777" y="47050"/>
                      <a:pt x="72979" y="47050"/>
                      <a:pt x="78646" y="47050"/>
                    </a:cubicBezTo>
                    <a:lnTo>
                      <a:pt x="78646" y="47050"/>
                    </a:lnTo>
                    <a:cubicBezTo>
                      <a:pt x="78818" y="47050"/>
                      <a:pt x="79161" y="47050"/>
                      <a:pt x="78989" y="47050"/>
                    </a:cubicBezTo>
                    <a:lnTo>
                      <a:pt x="78989" y="47050"/>
                    </a:lnTo>
                    <a:cubicBezTo>
                      <a:pt x="82939" y="46363"/>
                      <a:pt x="87404" y="46363"/>
                      <a:pt x="90666" y="46363"/>
                    </a:cubicBezTo>
                    <a:lnTo>
                      <a:pt x="90666" y="46363"/>
                    </a:lnTo>
                    <a:cubicBezTo>
                      <a:pt x="92898" y="46363"/>
                      <a:pt x="94272" y="46363"/>
                      <a:pt x="94616" y="46192"/>
                    </a:cubicBezTo>
                    <a:lnTo>
                      <a:pt x="94616" y="46192"/>
                    </a:lnTo>
                    <a:cubicBezTo>
                      <a:pt x="96848" y="44818"/>
                      <a:pt x="98050" y="42929"/>
                      <a:pt x="97878" y="42070"/>
                    </a:cubicBezTo>
                    <a:lnTo>
                      <a:pt x="97878" y="42070"/>
                    </a:lnTo>
                    <a:cubicBezTo>
                      <a:pt x="97878" y="41555"/>
                      <a:pt x="97706" y="40868"/>
                      <a:pt x="96505" y="39666"/>
                    </a:cubicBezTo>
                    <a:lnTo>
                      <a:pt x="96505" y="39666"/>
                    </a:lnTo>
                    <a:cubicBezTo>
                      <a:pt x="93929" y="36060"/>
                      <a:pt x="92212" y="32626"/>
                      <a:pt x="92212" y="29707"/>
                    </a:cubicBezTo>
                    <a:lnTo>
                      <a:pt x="92212" y="29707"/>
                    </a:lnTo>
                    <a:cubicBezTo>
                      <a:pt x="92212" y="28161"/>
                      <a:pt x="93585" y="25586"/>
                      <a:pt x="95989" y="25586"/>
                    </a:cubicBezTo>
                    <a:lnTo>
                      <a:pt x="95989" y="25586"/>
                    </a:lnTo>
                    <a:cubicBezTo>
                      <a:pt x="99080" y="25242"/>
                      <a:pt x="98222" y="26101"/>
                      <a:pt x="99939" y="21121"/>
                    </a:cubicBezTo>
                    <a:lnTo>
                      <a:pt x="99939" y="21121"/>
                    </a:lnTo>
                    <a:cubicBezTo>
                      <a:pt x="100626" y="18374"/>
                      <a:pt x="101999" y="15454"/>
                      <a:pt x="102343" y="14081"/>
                    </a:cubicBezTo>
                    <a:lnTo>
                      <a:pt x="102343" y="14081"/>
                    </a:lnTo>
                    <a:lnTo>
                      <a:pt x="101484" y="13737"/>
                    </a:lnTo>
                    <a:cubicBezTo>
                      <a:pt x="99252" y="13050"/>
                      <a:pt x="95818" y="11848"/>
                      <a:pt x="92383" y="11848"/>
                    </a:cubicBezTo>
                    <a:lnTo>
                      <a:pt x="92383" y="11848"/>
                    </a:lnTo>
                    <a:cubicBezTo>
                      <a:pt x="90151" y="11848"/>
                      <a:pt x="87919" y="12192"/>
                      <a:pt x="85686" y="13566"/>
                    </a:cubicBezTo>
                    <a:lnTo>
                      <a:pt x="85686" y="13566"/>
                    </a:lnTo>
                    <a:cubicBezTo>
                      <a:pt x="79505" y="16485"/>
                      <a:pt x="75898" y="21464"/>
                      <a:pt x="70919" y="21980"/>
                    </a:cubicBezTo>
                    <a:lnTo>
                      <a:pt x="70919" y="21980"/>
                    </a:lnTo>
                    <a:cubicBezTo>
                      <a:pt x="69889" y="21980"/>
                      <a:pt x="68686" y="21464"/>
                      <a:pt x="67828" y="20778"/>
                    </a:cubicBezTo>
                    <a:lnTo>
                      <a:pt x="67828" y="20778"/>
                    </a:lnTo>
                    <a:cubicBezTo>
                      <a:pt x="66969" y="19919"/>
                      <a:pt x="66454" y="18717"/>
                      <a:pt x="66454" y="17515"/>
                    </a:cubicBezTo>
                    <a:lnTo>
                      <a:pt x="66454" y="17515"/>
                    </a:lnTo>
                    <a:cubicBezTo>
                      <a:pt x="66969" y="12707"/>
                      <a:pt x="71262" y="10303"/>
                      <a:pt x="74181" y="7212"/>
                    </a:cubicBezTo>
                    <a:lnTo>
                      <a:pt x="74181" y="7212"/>
                    </a:lnTo>
                    <a:cubicBezTo>
                      <a:pt x="75040" y="6354"/>
                      <a:pt x="75383" y="5667"/>
                      <a:pt x="75555" y="5323"/>
                    </a:cubicBezTo>
                    <a:lnTo>
                      <a:pt x="75555" y="5323"/>
                    </a:lnTo>
                    <a:cubicBezTo>
                      <a:pt x="75383" y="5151"/>
                      <a:pt x="74868" y="5151"/>
                      <a:pt x="74181" y="4980"/>
                    </a:cubicBezTo>
                    <a:lnTo>
                      <a:pt x="74181" y="4980"/>
                    </a:lnTo>
                    <a:lnTo>
                      <a:pt x="73323" y="4980"/>
                    </a:lnTo>
                    <a:cubicBezTo>
                      <a:pt x="69717" y="4980"/>
                      <a:pt x="42929" y="4980"/>
                      <a:pt x="37606" y="6182"/>
                    </a:cubicBezTo>
                    <a:lnTo>
                      <a:pt x="37606" y="6182"/>
                    </a:lnTo>
                    <a:cubicBezTo>
                      <a:pt x="31596" y="8586"/>
                      <a:pt x="27818" y="11162"/>
                      <a:pt x="21464" y="13737"/>
                    </a:cubicBezTo>
                    <a:lnTo>
                      <a:pt x="21464" y="13737"/>
                    </a:lnTo>
                    <a:cubicBezTo>
                      <a:pt x="15970" y="16485"/>
                      <a:pt x="13909" y="16313"/>
                      <a:pt x="9101" y="20091"/>
                    </a:cubicBezTo>
                    <a:lnTo>
                      <a:pt x="9101" y="20091"/>
                    </a:lnTo>
                    <a:cubicBezTo>
                      <a:pt x="8758" y="20262"/>
                      <a:pt x="8586" y="20434"/>
                      <a:pt x="8243" y="20606"/>
                    </a:cubicBezTo>
                    <a:lnTo>
                      <a:pt x="8243" y="20606"/>
                    </a:lnTo>
                    <a:cubicBezTo>
                      <a:pt x="9616" y="20606"/>
                      <a:pt x="10647" y="20434"/>
                      <a:pt x="11848" y="20434"/>
                    </a:cubicBezTo>
                    <a:lnTo>
                      <a:pt x="11848" y="20434"/>
                    </a:lnTo>
                    <a:cubicBezTo>
                      <a:pt x="14939" y="20262"/>
                      <a:pt x="18374" y="21808"/>
                      <a:pt x="19919" y="25414"/>
                    </a:cubicBezTo>
                    <a:lnTo>
                      <a:pt x="19919" y="25414"/>
                    </a:lnTo>
                    <a:cubicBezTo>
                      <a:pt x="23182" y="30050"/>
                      <a:pt x="21293" y="30394"/>
                      <a:pt x="26616" y="30737"/>
                    </a:cubicBezTo>
                    <a:lnTo>
                      <a:pt x="26616" y="30737"/>
                    </a:lnTo>
                    <a:cubicBezTo>
                      <a:pt x="26616" y="30737"/>
                      <a:pt x="26616" y="30737"/>
                      <a:pt x="26788" y="30737"/>
                    </a:cubicBezTo>
                    <a:lnTo>
                      <a:pt x="26788" y="30737"/>
                    </a:lnTo>
                    <a:cubicBezTo>
                      <a:pt x="32798" y="30737"/>
                      <a:pt x="36060" y="34000"/>
                      <a:pt x="40868" y="37606"/>
                    </a:cubicBezTo>
                    <a:lnTo>
                      <a:pt x="40868" y="37606"/>
                    </a:lnTo>
                    <a:lnTo>
                      <a:pt x="40868" y="37606"/>
                    </a:lnTo>
                    <a:cubicBezTo>
                      <a:pt x="43444" y="39323"/>
                      <a:pt x="45677" y="40182"/>
                      <a:pt x="47737" y="40182"/>
                    </a:cubicBezTo>
                    <a:lnTo>
                      <a:pt x="47737" y="40182"/>
                    </a:lnTo>
                    <a:cubicBezTo>
                      <a:pt x="48424" y="40182"/>
                      <a:pt x="49283" y="40010"/>
                      <a:pt x="49969" y="39838"/>
                    </a:cubicBezTo>
                    <a:lnTo>
                      <a:pt x="49969" y="39838"/>
                    </a:lnTo>
                    <a:cubicBezTo>
                      <a:pt x="51000" y="39495"/>
                      <a:pt x="52030" y="39323"/>
                      <a:pt x="53060" y="39323"/>
                    </a:cubicBezTo>
                    <a:lnTo>
                      <a:pt x="53060" y="39323"/>
                    </a:lnTo>
                    <a:cubicBezTo>
                      <a:pt x="57181" y="39151"/>
                      <a:pt x="61474" y="41384"/>
                      <a:pt x="67141" y="43788"/>
                    </a:cubicBezTo>
                    <a:lnTo>
                      <a:pt x="67141" y="43788"/>
                    </a:lnTo>
                    <a:close/>
                    <a:moveTo>
                      <a:pt x="4465" y="23010"/>
                    </a:moveTo>
                    <a:lnTo>
                      <a:pt x="4465" y="23010"/>
                    </a:lnTo>
                    <a:lnTo>
                      <a:pt x="4465" y="23010"/>
                    </a:lnTo>
                    <a:lnTo>
                      <a:pt x="4465" y="23010"/>
                    </a:lnTo>
                    <a:close/>
                    <a:moveTo>
                      <a:pt x="101999" y="13737"/>
                    </a:moveTo>
                    <a:cubicBezTo>
                      <a:pt x="101828" y="13737"/>
                      <a:pt x="101656" y="13737"/>
                      <a:pt x="101484" y="13737"/>
                    </a:cubicBezTo>
                    <a:lnTo>
                      <a:pt x="101484" y="13737"/>
                    </a:lnTo>
                    <a:cubicBezTo>
                      <a:pt x="101828" y="13737"/>
                      <a:pt x="101999" y="13737"/>
                      <a:pt x="101999" y="13737"/>
                    </a:cubicBezTo>
                    <a:lnTo>
                      <a:pt x="101999" y="137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2" name="图形 7">
              <a:extLst>
                <a:ext uri="{FF2B5EF4-FFF2-40B4-BE49-F238E27FC236}">
                  <a16:creationId xmlns:a16="http://schemas.microsoft.com/office/drawing/2014/main" xmlns="" id="{00C1EB09-FAB4-480D-BA5E-37DFC984B3B0}"/>
                </a:ext>
              </a:extLst>
            </p:cNvPr>
            <p:cNvGrpSpPr/>
            <p:nvPr/>
          </p:nvGrpSpPr>
          <p:grpSpPr>
            <a:xfrm>
              <a:off x="3967942" y="1220611"/>
              <a:ext cx="39151" cy="21464"/>
              <a:chOff x="3967942" y="1220611"/>
              <a:chExt cx="39151" cy="21464"/>
            </a:xfrm>
            <a:solidFill>
              <a:srgbClr val="B4B4B4"/>
            </a:solidFill>
          </p:grpSpPr>
          <p:sp>
            <p:nvSpPr>
              <p:cNvPr id="3439" name="任意多边形: 形状 3438">
                <a:extLst>
                  <a:ext uri="{FF2B5EF4-FFF2-40B4-BE49-F238E27FC236}">
                    <a16:creationId xmlns:a16="http://schemas.microsoft.com/office/drawing/2014/main" xmlns="" id="{5541E26F-FAF2-474A-8A40-632AEB23D59B}"/>
                  </a:ext>
                </a:extLst>
              </p:cNvPr>
              <p:cNvSpPr/>
              <p:nvPr/>
            </p:nvSpPr>
            <p:spPr>
              <a:xfrm>
                <a:off x="3970387" y="1222928"/>
                <a:ext cx="34266" cy="16743"/>
              </a:xfrm>
              <a:custGeom>
                <a:avLst/>
                <a:gdLst>
                  <a:gd name="connsiteX0" fmla="*/ 23484 w 34266"/>
                  <a:gd name="connsiteY0" fmla="*/ 16743 h 16743"/>
                  <a:gd name="connsiteX1" fmla="*/ 12151 w 34266"/>
                  <a:gd name="connsiteY1" fmla="*/ 14168 h 16743"/>
                  <a:gd name="connsiteX2" fmla="*/ 8373 w 34266"/>
                  <a:gd name="connsiteY2" fmla="*/ 9016 h 16743"/>
                  <a:gd name="connsiteX3" fmla="*/ 818 w 34266"/>
                  <a:gd name="connsiteY3" fmla="*/ 1461 h 16743"/>
                  <a:gd name="connsiteX4" fmla="*/ 12151 w 34266"/>
                  <a:gd name="connsiteY4" fmla="*/ 1461 h 16743"/>
                  <a:gd name="connsiteX5" fmla="*/ 32413 w 34266"/>
                  <a:gd name="connsiteY5" fmla="*/ 10390 h 16743"/>
                  <a:gd name="connsiteX6" fmla="*/ 29838 w 34266"/>
                  <a:gd name="connsiteY6" fmla="*/ 15541 h 16743"/>
                  <a:gd name="connsiteX7" fmla="*/ 23484 w 34266"/>
                  <a:gd name="connsiteY7" fmla="*/ 16743 h 16743"/>
                  <a:gd name="connsiteX8" fmla="*/ 23484 w 34266"/>
                  <a:gd name="connsiteY8" fmla="*/ 16743 h 1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6" h="16743">
                    <a:moveTo>
                      <a:pt x="23484" y="16743"/>
                    </a:moveTo>
                    <a:cubicBezTo>
                      <a:pt x="17131" y="16743"/>
                      <a:pt x="12151" y="16743"/>
                      <a:pt x="12151" y="14168"/>
                    </a:cubicBezTo>
                    <a:cubicBezTo>
                      <a:pt x="12151" y="11592"/>
                      <a:pt x="13353" y="10390"/>
                      <a:pt x="8373" y="9016"/>
                    </a:cubicBezTo>
                    <a:cubicBezTo>
                      <a:pt x="2020" y="9016"/>
                      <a:pt x="-1758" y="5239"/>
                      <a:pt x="818" y="1461"/>
                    </a:cubicBezTo>
                    <a:cubicBezTo>
                      <a:pt x="3394" y="-1115"/>
                      <a:pt x="8373" y="259"/>
                      <a:pt x="12151" y="1461"/>
                    </a:cubicBezTo>
                    <a:cubicBezTo>
                      <a:pt x="17131" y="4037"/>
                      <a:pt x="27262" y="7814"/>
                      <a:pt x="32413" y="10390"/>
                    </a:cubicBezTo>
                    <a:cubicBezTo>
                      <a:pt x="36191" y="12966"/>
                      <a:pt x="33616" y="15541"/>
                      <a:pt x="29838" y="15541"/>
                    </a:cubicBezTo>
                    <a:cubicBezTo>
                      <a:pt x="27262" y="15370"/>
                      <a:pt x="23484" y="16743"/>
                      <a:pt x="23484" y="16743"/>
                    </a:cubicBezTo>
                    <a:lnTo>
                      <a:pt x="23484" y="167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0" name="任意多边形: 形状 3439">
                <a:extLst>
                  <a:ext uri="{FF2B5EF4-FFF2-40B4-BE49-F238E27FC236}">
                    <a16:creationId xmlns:a16="http://schemas.microsoft.com/office/drawing/2014/main" xmlns="" id="{5851168D-C4A3-423D-9FC4-BDA4FCB7B4FB}"/>
                  </a:ext>
                </a:extLst>
              </p:cNvPr>
              <p:cNvSpPr/>
              <p:nvPr/>
            </p:nvSpPr>
            <p:spPr>
              <a:xfrm>
                <a:off x="3967942" y="1220611"/>
                <a:ext cx="39151" cy="21464"/>
              </a:xfrm>
              <a:custGeom>
                <a:avLst/>
                <a:gdLst>
                  <a:gd name="connsiteX0" fmla="*/ 24899 w 39151"/>
                  <a:gd name="connsiteY0" fmla="*/ 21464 h 21464"/>
                  <a:gd name="connsiteX1" fmla="*/ 17172 w 39151"/>
                  <a:gd name="connsiteY1" fmla="*/ 21121 h 21464"/>
                  <a:gd name="connsiteX2" fmla="*/ 17172 w 39151"/>
                  <a:gd name="connsiteY2" fmla="*/ 21121 h 21464"/>
                  <a:gd name="connsiteX3" fmla="*/ 12192 w 39151"/>
                  <a:gd name="connsiteY3" fmla="*/ 16656 h 21464"/>
                  <a:gd name="connsiteX4" fmla="*/ 12192 w 39151"/>
                  <a:gd name="connsiteY4" fmla="*/ 16656 h 21464"/>
                  <a:gd name="connsiteX5" fmla="*/ 12192 w 39151"/>
                  <a:gd name="connsiteY5" fmla="*/ 16656 h 21464"/>
                  <a:gd name="connsiteX6" fmla="*/ 12192 w 39151"/>
                  <a:gd name="connsiteY6" fmla="*/ 16656 h 21464"/>
                  <a:gd name="connsiteX7" fmla="*/ 12192 w 39151"/>
                  <a:gd name="connsiteY7" fmla="*/ 16656 h 21464"/>
                  <a:gd name="connsiteX8" fmla="*/ 12364 w 39151"/>
                  <a:gd name="connsiteY8" fmla="*/ 14596 h 21464"/>
                  <a:gd name="connsiteX9" fmla="*/ 12364 w 39151"/>
                  <a:gd name="connsiteY9" fmla="*/ 14596 h 21464"/>
                  <a:gd name="connsiteX10" fmla="*/ 10818 w 39151"/>
                  <a:gd name="connsiteY10" fmla="*/ 14081 h 21464"/>
                  <a:gd name="connsiteX11" fmla="*/ 10818 w 39151"/>
                  <a:gd name="connsiteY11" fmla="*/ 14081 h 21464"/>
                  <a:gd name="connsiteX12" fmla="*/ 10818 w 39151"/>
                  <a:gd name="connsiteY12" fmla="*/ 14081 h 21464"/>
                  <a:gd name="connsiteX13" fmla="*/ 0 w 39151"/>
                  <a:gd name="connsiteY13" fmla="*/ 6354 h 21464"/>
                  <a:gd name="connsiteX14" fmla="*/ 0 w 39151"/>
                  <a:gd name="connsiteY14" fmla="*/ 6354 h 21464"/>
                  <a:gd name="connsiteX15" fmla="*/ 1546 w 39151"/>
                  <a:gd name="connsiteY15" fmla="*/ 2232 h 21464"/>
                  <a:gd name="connsiteX16" fmla="*/ 1546 w 39151"/>
                  <a:gd name="connsiteY16" fmla="*/ 2232 h 21464"/>
                  <a:gd name="connsiteX17" fmla="*/ 7556 w 39151"/>
                  <a:gd name="connsiteY17" fmla="*/ 0 h 21464"/>
                  <a:gd name="connsiteX18" fmla="*/ 7556 w 39151"/>
                  <a:gd name="connsiteY18" fmla="*/ 0 h 21464"/>
                  <a:gd name="connsiteX19" fmla="*/ 15798 w 39151"/>
                  <a:gd name="connsiteY19" fmla="*/ 1717 h 21464"/>
                  <a:gd name="connsiteX20" fmla="*/ 15798 w 39151"/>
                  <a:gd name="connsiteY20" fmla="*/ 1717 h 21464"/>
                  <a:gd name="connsiteX21" fmla="*/ 36232 w 39151"/>
                  <a:gd name="connsiteY21" fmla="*/ 10646 h 21464"/>
                  <a:gd name="connsiteX22" fmla="*/ 36232 w 39151"/>
                  <a:gd name="connsiteY22" fmla="*/ 10646 h 21464"/>
                  <a:gd name="connsiteX23" fmla="*/ 39151 w 39151"/>
                  <a:gd name="connsiteY23" fmla="*/ 15111 h 21464"/>
                  <a:gd name="connsiteX24" fmla="*/ 39151 w 39151"/>
                  <a:gd name="connsiteY24" fmla="*/ 15111 h 21464"/>
                  <a:gd name="connsiteX25" fmla="*/ 32283 w 39151"/>
                  <a:gd name="connsiteY25" fmla="*/ 20091 h 21464"/>
                  <a:gd name="connsiteX26" fmla="*/ 32283 w 39151"/>
                  <a:gd name="connsiteY26" fmla="*/ 20091 h 21464"/>
                  <a:gd name="connsiteX27" fmla="*/ 26788 w 39151"/>
                  <a:gd name="connsiteY27" fmla="*/ 21293 h 21464"/>
                  <a:gd name="connsiteX28" fmla="*/ 26788 w 39151"/>
                  <a:gd name="connsiteY28" fmla="*/ 21293 h 21464"/>
                  <a:gd name="connsiteX29" fmla="*/ 26101 w 39151"/>
                  <a:gd name="connsiteY29" fmla="*/ 19060 h 21464"/>
                  <a:gd name="connsiteX30" fmla="*/ 26101 w 39151"/>
                  <a:gd name="connsiteY30" fmla="*/ 21464 h 21464"/>
                  <a:gd name="connsiteX31" fmla="*/ 24899 w 39151"/>
                  <a:gd name="connsiteY31" fmla="*/ 21464 h 21464"/>
                  <a:gd name="connsiteX32" fmla="*/ 24899 w 39151"/>
                  <a:gd name="connsiteY32" fmla="*/ 21464 h 21464"/>
                  <a:gd name="connsiteX33" fmla="*/ 18030 w 39151"/>
                  <a:gd name="connsiteY33" fmla="*/ 16313 h 21464"/>
                  <a:gd name="connsiteX34" fmla="*/ 24899 w 39151"/>
                  <a:gd name="connsiteY34" fmla="*/ 16656 h 21464"/>
                  <a:gd name="connsiteX35" fmla="*/ 24899 w 39151"/>
                  <a:gd name="connsiteY35" fmla="*/ 16656 h 21464"/>
                  <a:gd name="connsiteX36" fmla="*/ 25586 w 39151"/>
                  <a:gd name="connsiteY36" fmla="*/ 16656 h 21464"/>
                  <a:gd name="connsiteX37" fmla="*/ 25586 w 39151"/>
                  <a:gd name="connsiteY37" fmla="*/ 16656 h 21464"/>
                  <a:gd name="connsiteX38" fmla="*/ 32111 w 39151"/>
                  <a:gd name="connsiteY38" fmla="*/ 15454 h 21464"/>
                  <a:gd name="connsiteX39" fmla="*/ 32111 w 39151"/>
                  <a:gd name="connsiteY39" fmla="*/ 15454 h 21464"/>
                  <a:gd name="connsiteX40" fmla="*/ 33828 w 39151"/>
                  <a:gd name="connsiteY40" fmla="*/ 15111 h 21464"/>
                  <a:gd name="connsiteX41" fmla="*/ 33828 w 39151"/>
                  <a:gd name="connsiteY41" fmla="*/ 15111 h 21464"/>
                  <a:gd name="connsiteX42" fmla="*/ 33656 w 39151"/>
                  <a:gd name="connsiteY42" fmla="*/ 14939 h 21464"/>
                  <a:gd name="connsiteX43" fmla="*/ 33656 w 39151"/>
                  <a:gd name="connsiteY43" fmla="*/ 14939 h 21464"/>
                  <a:gd name="connsiteX44" fmla="*/ 13737 w 39151"/>
                  <a:gd name="connsiteY44" fmla="*/ 6182 h 21464"/>
                  <a:gd name="connsiteX45" fmla="*/ 13737 w 39151"/>
                  <a:gd name="connsiteY45" fmla="*/ 6182 h 21464"/>
                  <a:gd name="connsiteX46" fmla="*/ 7384 w 39151"/>
                  <a:gd name="connsiteY46" fmla="*/ 4808 h 21464"/>
                  <a:gd name="connsiteX47" fmla="*/ 7384 w 39151"/>
                  <a:gd name="connsiteY47" fmla="*/ 4808 h 21464"/>
                  <a:gd name="connsiteX48" fmla="*/ 5152 w 39151"/>
                  <a:gd name="connsiteY48" fmla="*/ 5323 h 21464"/>
                  <a:gd name="connsiteX49" fmla="*/ 5152 w 39151"/>
                  <a:gd name="connsiteY49" fmla="*/ 5323 h 21464"/>
                  <a:gd name="connsiteX50" fmla="*/ 4808 w 39151"/>
                  <a:gd name="connsiteY50" fmla="*/ 6354 h 21464"/>
                  <a:gd name="connsiteX51" fmla="*/ 4808 w 39151"/>
                  <a:gd name="connsiteY51" fmla="*/ 6354 h 21464"/>
                  <a:gd name="connsiteX52" fmla="*/ 10647 w 39151"/>
                  <a:gd name="connsiteY52" fmla="*/ 9101 h 21464"/>
                  <a:gd name="connsiteX53" fmla="*/ 10647 w 39151"/>
                  <a:gd name="connsiteY53" fmla="*/ 9101 h 21464"/>
                  <a:gd name="connsiteX54" fmla="*/ 11333 w 39151"/>
                  <a:gd name="connsiteY54" fmla="*/ 9101 h 21464"/>
                  <a:gd name="connsiteX55" fmla="*/ 11333 w 39151"/>
                  <a:gd name="connsiteY55" fmla="*/ 9101 h 21464"/>
                  <a:gd name="connsiteX56" fmla="*/ 17172 w 39151"/>
                  <a:gd name="connsiteY56" fmla="*/ 14424 h 21464"/>
                  <a:gd name="connsiteX57" fmla="*/ 17172 w 39151"/>
                  <a:gd name="connsiteY57" fmla="*/ 14424 h 21464"/>
                  <a:gd name="connsiteX58" fmla="*/ 17000 w 39151"/>
                  <a:gd name="connsiteY58" fmla="*/ 15970 h 21464"/>
                  <a:gd name="connsiteX59" fmla="*/ 17000 w 39151"/>
                  <a:gd name="connsiteY59" fmla="*/ 15970 h 21464"/>
                  <a:gd name="connsiteX60" fmla="*/ 17000 w 39151"/>
                  <a:gd name="connsiteY60" fmla="*/ 15970 h 21464"/>
                  <a:gd name="connsiteX61" fmla="*/ 17000 w 39151"/>
                  <a:gd name="connsiteY61" fmla="*/ 16141 h 21464"/>
                  <a:gd name="connsiteX62" fmla="*/ 18030 w 39151"/>
                  <a:gd name="connsiteY62" fmla="*/ 16313 h 21464"/>
                  <a:gd name="connsiteX63" fmla="*/ 18030 w 39151"/>
                  <a:gd name="connsiteY63" fmla="*/ 16313 h 2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9151" h="21464">
                    <a:moveTo>
                      <a:pt x="24899" y="21464"/>
                    </a:moveTo>
                    <a:cubicBezTo>
                      <a:pt x="21980" y="21464"/>
                      <a:pt x="19404" y="21464"/>
                      <a:pt x="17172" y="21121"/>
                    </a:cubicBezTo>
                    <a:lnTo>
                      <a:pt x="17172" y="21121"/>
                    </a:lnTo>
                    <a:cubicBezTo>
                      <a:pt x="15283" y="20778"/>
                      <a:pt x="12364" y="19747"/>
                      <a:pt x="12192" y="16656"/>
                    </a:cubicBezTo>
                    <a:lnTo>
                      <a:pt x="12192" y="16656"/>
                    </a:lnTo>
                    <a:lnTo>
                      <a:pt x="12192" y="16656"/>
                    </a:lnTo>
                    <a:cubicBezTo>
                      <a:pt x="12192" y="16656"/>
                      <a:pt x="12192" y="16656"/>
                      <a:pt x="12192" y="16656"/>
                    </a:cubicBezTo>
                    <a:lnTo>
                      <a:pt x="12192" y="16656"/>
                    </a:lnTo>
                    <a:cubicBezTo>
                      <a:pt x="12192" y="15798"/>
                      <a:pt x="12364" y="14939"/>
                      <a:pt x="12364" y="14596"/>
                    </a:cubicBezTo>
                    <a:lnTo>
                      <a:pt x="12364" y="14596"/>
                    </a:lnTo>
                    <a:cubicBezTo>
                      <a:pt x="12020" y="14424"/>
                      <a:pt x="11505" y="14252"/>
                      <a:pt x="10818" y="14081"/>
                    </a:cubicBezTo>
                    <a:lnTo>
                      <a:pt x="10818" y="14081"/>
                    </a:lnTo>
                    <a:lnTo>
                      <a:pt x="10818" y="14081"/>
                    </a:lnTo>
                    <a:cubicBezTo>
                      <a:pt x="5323" y="14081"/>
                      <a:pt x="344" y="11505"/>
                      <a:pt x="0" y="6354"/>
                    </a:cubicBezTo>
                    <a:lnTo>
                      <a:pt x="0" y="6354"/>
                    </a:lnTo>
                    <a:cubicBezTo>
                      <a:pt x="0" y="5151"/>
                      <a:pt x="344" y="3778"/>
                      <a:pt x="1546" y="2232"/>
                    </a:cubicBezTo>
                    <a:lnTo>
                      <a:pt x="1546" y="2232"/>
                    </a:lnTo>
                    <a:cubicBezTo>
                      <a:pt x="3263" y="515"/>
                      <a:pt x="5495" y="0"/>
                      <a:pt x="7556" y="0"/>
                    </a:cubicBezTo>
                    <a:lnTo>
                      <a:pt x="7556" y="0"/>
                    </a:lnTo>
                    <a:cubicBezTo>
                      <a:pt x="10303" y="0"/>
                      <a:pt x="13051" y="859"/>
                      <a:pt x="15798" y="1717"/>
                    </a:cubicBezTo>
                    <a:lnTo>
                      <a:pt x="15798" y="1717"/>
                    </a:lnTo>
                    <a:cubicBezTo>
                      <a:pt x="20606" y="4121"/>
                      <a:pt x="30737" y="7899"/>
                      <a:pt x="36232" y="10646"/>
                    </a:cubicBezTo>
                    <a:lnTo>
                      <a:pt x="36232" y="10646"/>
                    </a:lnTo>
                    <a:cubicBezTo>
                      <a:pt x="37949" y="11677"/>
                      <a:pt x="39151" y="13222"/>
                      <a:pt x="39151" y="15111"/>
                    </a:cubicBezTo>
                    <a:lnTo>
                      <a:pt x="39151" y="15111"/>
                    </a:lnTo>
                    <a:cubicBezTo>
                      <a:pt x="38808" y="19060"/>
                      <a:pt x="35202" y="19919"/>
                      <a:pt x="32283" y="20091"/>
                    </a:cubicBezTo>
                    <a:lnTo>
                      <a:pt x="32283" y="20091"/>
                    </a:lnTo>
                    <a:cubicBezTo>
                      <a:pt x="30394" y="20091"/>
                      <a:pt x="26788" y="21293"/>
                      <a:pt x="26788" y="21293"/>
                    </a:cubicBezTo>
                    <a:lnTo>
                      <a:pt x="26788" y="21293"/>
                    </a:lnTo>
                    <a:lnTo>
                      <a:pt x="26101" y="19060"/>
                    </a:lnTo>
                    <a:lnTo>
                      <a:pt x="26101" y="21464"/>
                    </a:lnTo>
                    <a:cubicBezTo>
                      <a:pt x="25586" y="21464"/>
                      <a:pt x="25242" y="21464"/>
                      <a:pt x="24899" y="21464"/>
                    </a:cubicBezTo>
                    <a:lnTo>
                      <a:pt x="24899" y="21464"/>
                    </a:lnTo>
                    <a:close/>
                    <a:moveTo>
                      <a:pt x="18030" y="16313"/>
                    </a:moveTo>
                    <a:cubicBezTo>
                      <a:pt x="19576" y="16656"/>
                      <a:pt x="21980" y="16656"/>
                      <a:pt x="24899" y="16656"/>
                    </a:cubicBezTo>
                    <a:lnTo>
                      <a:pt x="24899" y="16656"/>
                    </a:lnTo>
                    <a:cubicBezTo>
                      <a:pt x="25242" y="16656"/>
                      <a:pt x="25414" y="16656"/>
                      <a:pt x="25586" y="16656"/>
                    </a:cubicBezTo>
                    <a:lnTo>
                      <a:pt x="25586" y="16656"/>
                    </a:lnTo>
                    <a:cubicBezTo>
                      <a:pt x="26788" y="16313"/>
                      <a:pt x="29535" y="15454"/>
                      <a:pt x="32111" y="15454"/>
                    </a:cubicBezTo>
                    <a:lnTo>
                      <a:pt x="32111" y="15454"/>
                    </a:lnTo>
                    <a:cubicBezTo>
                      <a:pt x="32798" y="15454"/>
                      <a:pt x="33485" y="15283"/>
                      <a:pt x="33828" y="15111"/>
                    </a:cubicBezTo>
                    <a:lnTo>
                      <a:pt x="33828" y="15111"/>
                    </a:lnTo>
                    <a:cubicBezTo>
                      <a:pt x="33828" y="15111"/>
                      <a:pt x="33656" y="14939"/>
                      <a:pt x="33656" y="14939"/>
                    </a:cubicBezTo>
                    <a:lnTo>
                      <a:pt x="33656" y="14939"/>
                    </a:lnTo>
                    <a:cubicBezTo>
                      <a:pt x="28848" y="12535"/>
                      <a:pt x="18717" y="8758"/>
                      <a:pt x="13737" y="6182"/>
                    </a:cubicBezTo>
                    <a:lnTo>
                      <a:pt x="13737" y="6182"/>
                    </a:lnTo>
                    <a:cubicBezTo>
                      <a:pt x="11677" y="5495"/>
                      <a:pt x="9273" y="4808"/>
                      <a:pt x="7384" y="4808"/>
                    </a:cubicBezTo>
                    <a:lnTo>
                      <a:pt x="7384" y="4808"/>
                    </a:lnTo>
                    <a:cubicBezTo>
                      <a:pt x="6010" y="4808"/>
                      <a:pt x="5323" y="5151"/>
                      <a:pt x="5152" y="5323"/>
                    </a:cubicBezTo>
                    <a:lnTo>
                      <a:pt x="5152" y="5323"/>
                    </a:lnTo>
                    <a:cubicBezTo>
                      <a:pt x="4808" y="5667"/>
                      <a:pt x="4808" y="6010"/>
                      <a:pt x="4808" y="6354"/>
                    </a:cubicBezTo>
                    <a:lnTo>
                      <a:pt x="4808" y="6354"/>
                    </a:lnTo>
                    <a:cubicBezTo>
                      <a:pt x="4808" y="7040"/>
                      <a:pt x="6354" y="9101"/>
                      <a:pt x="10647" y="9101"/>
                    </a:cubicBezTo>
                    <a:lnTo>
                      <a:pt x="10647" y="9101"/>
                    </a:lnTo>
                    <a:cubicBezTo>
                      <a:pt x="10647" y="9101"/>
                      <a:pt x="10647" y="9101"/>
                      <a:pt x="11333" y="9101"/>
                    </a:cubicBezTo>
                    <a:lnTo>
                      <a:pt x="11333" y="9101"/>
                    </a:lnTo>
                    <a:cubicBezTo>
                      <a:pt x="14768" y="9616"/>
                      <a:pt x="17343" y="11848"/>
                      <a:pt x="17172" y="14424"/>
                    </a:cubicBezTo>
                    <a:lnTo>
                      <a:pt x="17172" y="14424"/>
                    </a:lnTo>
                    <a:cubicBezTo>
                      <a:pt x="17172" y="15111"/>
                      <a:pt x="17172" y="15454"/>
                      <a:pt x="17000" y="15970"/>
                    </a:cubicBezTo>
                    <a:lnTo>
                      <a:pt x="17000" y="15970"/>
                    </a:lnTo>
                    <a:lnTo>
                      <a:pt x="17000" y="15970"/>
                    </a:lnTo>
                    <a:lnTo>
                      <a:pt x="17000" y="16141"/>
                    </a:lnTo>
                    <a:cubicBezTo>
                      <a:pt x="17343" y="16141"/>
                      <a:pt x="17687" y="16141"/>
                      <a:pt x="18030" y="16313"/>
                    </a:cubicBezTo>
                    <a:lnTo>
                      <a:pt x="18030" y="163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3" name="图形 7">
              <a:extLst>
                <a:ext uri="{FF2B5EF4-FFF2-40B4-BE49-F238E27FC236}">
                  <a16:creationId xmlns:a16="http://schemas.microsoft.com/office/drawing/2014/main" xmlns="" id="{BD109F2F-A1E1-4F43-9350-ECCBF17844C1}"/>
                </a:ext>
              </a:extLst>
            </p:cNvPr>
            <p:cNvGrpSpPr/>
            <p:nvPr/>
          </p:nvGrpSpPr>
          <p:grpSpPr>
            <a:xfrm>
              <a:off x="3980821" y="1189187"/>
              <a:ext cx="98393" cy="40524"/>
              <a:chOff x="3980821" y="1189187"/>
              <a:chExt cx="98393" cy="40524"/>
            </a:xfrm>
            <a:solidFill>
              <a:srgbClr val="B4B4B4"/>
            </a:solidFill>
          </p:grpSpPr>
          <p:sp>
            <p:nvSpPr>
              <p:cNvPr id="3437" name="任意多边形: 形状 3436">
                <a:extLst>
                  <a:ext uri="{FF2B5EF4-FFF2-40B4-BE49-F238E27FC236}">
                    <a16:creationId xmlns:a16="http://schemas.microsoft.com/office/drawing/2014/main" xmlns="" id="{5AD17897-EFE0-4796-8545-AEF68F218F48}"/>
                  </a:ext>
                </a:extLst>
              </p:cNvPr>
              <p:cNvSpPr/>
              <p:nvPr/>
            </p:nvSpPr>
            <p:spPr>
              <a:xfrm>
                <a:off x="3983318" y="1191484"/>
                <a:ext cx="93663" cy="35480"/>
              </a:xfrm>
              <a:custGeom>
                <a:avLst/>
                <a:gdLst>
                  <a:gd name="connsiteX0" fmla="*/ 28240 w 93663"/>
                  <a:gd name="connsiteY0" fmla="*/ 35480 h 35480"/>
                  <a:gd name="connsiteX1" fmla="*/ 61038 w 93663"/>
                  <a:gd name="connsiteY1" fmla="*/ 32905 h 35480"/>
                  <a:gd name="connsiteX2" fmla="*/ 79926 w 93663"/>
                  <a:gd name="connsiteY2" fmla="*/ 29127 h 35480"/>
                  <a:gd name="connsiteX3" fmla="*/ 91260 w 93663"/>
                  <a:gd name="connsiteY3" fmla="*/ 25349 h 35480"/>
                  <a:gd name="connsiteX4" fmla="*/ 91260 w 93663"/>
                  <a:gd name="connsiteY4" fmla="*/ 17793 h 35480"/>
                  <a:gd name="connsiteX5" fmla="*/ 74775 w 93663"/>
                  <a:gd name="connsiteY5" fmla="*/ 8864 h 35480"/>
                  <a:gd name="connsiteX6" fmla="*/ 67219 w 93663"/>
                  <a:gd name="connsiteY6" fmla="*/ 1309 h 35480"/>
                  <a:gd name="connsiteX7" fmla="*/ 58462 w 93663"/>
                  <a:gd name="connsiteY7" fmla="*/ 5086 h 35480"/>
                  <a:gd name="connsiteX8" fmla="*/ 28240 w 93663"/>
                  <a:gd name="connsiteY8" fmla="*/ 9036 h 35480"/>
                  <a:gd name="connsiteX9" fmla="*/ 25664 w 93663"/>
                  <a:gd name="connsiteY9" fmla="*/ 16591 h 35480"/>
                  <a:gd name="connsiteX10" fmla="*/ 6775 w 93663"/>
                  <a:gd name="connsiteY10" fmla="*/ 19167 h 35480"/>
                  <a:gd name="connsiteX11" fmla="*/ 2998 w 93663"/>
                  <a:gd name="connsiteY11" fmla="*/ 25521 h 35480"/>
                  <a:gd name="connsiteX12" fmla="*/ 16907 w 93663"/>
                  <a:gd name="connsiteY12" fmla="*/ 28096 h 35480"/>
                  <a:gd name="connsiteX13" fmla="*/ 13129 w 93663"/>
                  <a:gd name="connsiteY13" fmla="*/ 30672 h 35480"/>
                  <a:gd name="connsiteX14" fmla="*/ 14331 w 93663"/>
                  <a:gd name="connsiteY14" fmla="*/ 34450 h 35480"/>
                  <a:gd name="connsiteX15" fmla="*/ 28240 w 93663"/>
                  <a:gd name="connsiteY15" fmla="*/ 35480 h 35480"/>
                  <a:gd name="connsiteX16" fmla="*/ 28240 w 93663"/>
                  <a:gd name="connsiteY16" fmla="*/ 35480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663" h="35480">
                    <a:moveTo>
                      <a:pt x="28240" y="35480"/>
                    </a:moveTo>
                    <a:cubicBezTo>
                      <a:pt x="34593" y="34278"/>
                      <a:pt x="54684" y="32905"/>
                      <a:pt x="61038" y="32905"/>
                    </a:cubicBezTo>
                    <a:cubicBezTo>
                      <a:pt x="67391" y="32905"/>
                      <a:pt x="74947" y="32905"/>
                      <a:pt x="79926" y="29127"/>
                    </a:cubicBezTo>
                    <a:cubicBezTo>
                      <a:pt x="83704" y="23975"/>
                      <a:pt x="86280" y="25349"/>
                      <a:pt x="91260" y="25349"/>
                    </a:cubicBezTo>
                    <a:cubicBezTo>
                      <a:pt x="95037" y="25349"/>
                      <a:pt x="93835" y="20198"/>
                      <a:pt x="91260" y="17793"/>
                    </a:cubicBezTo>
                    <a:cubicBezTo>
                      <a:pt x="88684" y="16591"/>
                      <a:pt x="77351" y="15218"/>
                      <a:pt x="74775" y="8864"/>
                    </a:cubicBezTo>
                    <a:cubicBezTo>
                      <a:pt x="72199" y="2511"/>
                      <a:pt x="67219" y="-2469"/>
                      <a:pt x="67219" y="1309"/>
                    </a:cubicBezTo>
                    <a:cubicBezTo>
                      <a:pt x="66017" y="3884"/>
                      <a:pt x="64644" y="5086"/>
                      <a:pt x="58462" y="5086"/>
                    </a:cubicBezTo>
                    <a:cubicBezTo>
                      <a:pt x="52108" y="5086"/>
                      <a:pt x="28240" y="5086"/>
                      <a:pt x="28240" y="9036"/>
                    </a:cubicBezTo>
                    <a:cubicBezTo>
                      <a:pt x="28240" y="12814"/>
                      <a:pt x="29442" y="15389"/>
                      <a:pt x="25664" y="16591"/>
                    </a:cubicBezTo>
                    <a:cubicBezTo>
                      <a:pt x="23088" y="17793"/>
                      <a:pt x="14331" y="17965"/>
                      <a:pt x="6775" y="19167"/>
                    </a:cubicBezTo>
                    <a:cubicBezTo>
                      <a:pt x="-780" y="21743"/>
                      <a:pt x="-1982" y="24319"/>
                      <a:pt x="2998" y="25521"/>
                    </a:cubicBezTo>
                    <a:cubicBezTo>
                      <a:pt x="6775" y="25521"/>
                      <a:pt x="15533" y="24147"/>
                      <a:pt x="16907" y="28096"/>
                    </a:cubicBezTo>
                    <a:cubicBezTo>
                      <a:pt x="18109" y="30672"/>
                      <a:pt x="15705" y="30672"/>
                      <a:pt x="13129" y="30672"/>
                    </a:cubicBezTo>
                    <a:cubicBezTo>
                      <a:pt x="9351" y="30672"/>
                      <a:pt x="10553" y="33248"/>
                      <a:pt x="14331" y="34450"/>
                    </a:cubicBezTo>
                    <a:cubicBezTo>
                      <a:pt x="18109" y="35480"/>
                      <a:pt x="28240" y="35480"/>
                      <a:pt x="28240" y="35480"/>
                    </a:cubicBezTo>
                    <a:lnTo>
                      <a:pt x="28240" y="354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8" name="任意多边形: 形状 3437">
                <a:extLst>
                  <a:ext uri="{FF2B5EF4-FFF2-40B4-BE49-F238E27FC236}">
                    <a16:creationId xmlns:a16="http://schemas.microsoft.com/office/drawing/2014/main" xmlns="" id="{46CF96AD-16A7-490B-BD2B-E9E4A2803A88}"/>
                  </a:ext>
                </a:extLst>
              </p:cNvPr>
              <p:cNvSpPr/>
              <p:nvPr/>
            </p:nvSpPr>
            <p:spPr>
              <a:xfrm>
                <a:off x="3980821" y="1189187"/>
                <a:ext cx="98393" cy="40524"/>
              </a:xfrm>
              <a:custGeom>
                <a:avLst/>
                <a:gdLst>
                  <a:gd name="connsiteX0" fmla="*/ 30050 w 98393"/>
                  <a:gd name="connsiteY0" fmla="*/ 40182 h 40524"/>
                  <a:gd name="connsiteX1" fmla="*/ 15970 w 98393"/>
                  <a:gd name="connsiteY1" fmla="*/ 38808 h 40524"/>
                  <a:gd name="connsiteX2" fmla="*/ 15970 w 98393"/>
                  <a:gd name="connsiteY2" fmla="*/ 38808 h 40524"/>
                  <a:gd name="connsiteX3" fmla="*/ 10818 w 98393"/>
                  <a:gd name="connsiteY3" fmla="*/ 33828 h 40524"/>
                  <a:gd name="connsiteX4" fmla="*/ 10818 w 98393"/>
                  <a:gd name="connsiteY4" fmla="*/ 33828 h 40524"/>
                  <a:gd name="connsiteX5" fmla="*/ 15455 w 98393"/>
                  <a:gd name="connsiteY5" fmla="*/ 30394 h 40524"/>
                  <a:gd name="connsiteX6" fmla="*/ 15455 w 98393"/>
                  <a:gd name="connsiteY6" fmla="*/ 30394 h 40524"/>
                  <a:gd name="connsiteX7" fmla="*/ 15626 w 98393"/>
                  <a:gd name="connsiteY7" fmla="*/ 30394 h 40524"/>
                  <a:gd name="connsiteX8" fmla="*/ 15626 w 98393"/>
                  <a:gd name="connsiteY8" fmla="*/ 30394 h 40524"/>
                  <a:gd name="connsiteX9" fmla="*/ 11677 w 98393"/>
                  <a:gd name="connsiteY9" fmla="*/ 30050 h 40524"/>
                  <a:gd name="connsiteX10" fmla="*/ 11677 w 98393"/>
                  <a:gd name="connsiteY10" fmla="*/ 30050 h 40524"/>
                  <a:gd name="connsiteX11" fmla="*/ 4808 w 98393"/>
                  <a:gd name="connsiteY11" fmla="*/ 30222 h 40524"/>
                  <a:gd name="connsiteX12" fmla="*/ 4808 w 98393"/>
                  <a:gd name="connsiteY12" fmla="*/ 30222 h 40524"/>
                  <a:gd name="connsiteX13" fmla="*/ 0 w 98393"/>
                  <a:gd name="connsiteY13" fmla="*/ 25757 h 40524"/>
                  <a:gd name="connsiteX14" fmla="*/ 0 w 98393"/>
                  <a:gd name="connsiteY14" fmla="*/ 25757 h 40524"/>
                  <a:gd name="connsiteX15" fmla="*/ 8758 w 98393"/>
                  <a:gd name="connsiteY15" fmla="*/ 19060 h 40524"/>
                  <a:gd name="connsiteX16" fmla="*/ 8758 w 98393"/>
                  <a:gd name="connsiteY16" fmla="*/ 19060 h 40524"/>
                  <a:gd name="connsiteX17" fmla="*/ 27303 w 98393"/>
                  <a:gd name="connsiteY17" fmla="*/ 16656 h 40524"/>
                  <a:gd name="connsiteX18" fmla="*/ 27303 w 98393"/>
                  <a:gd name="connsiteY18" fmla="*/ 16656 h 40524"/>
                  <a:gd name="connsiteX19" fmla="*/ 28333 w 98393"/>
                  <a:gd name="connsiteY19" fmla="*/ 15283 h 40524"/>
                  <a:gd name="connsiteX20" fmla="*/ 28333 w 98393"/>
                  <a:gd name="connsiteY20" fmla="*/ 15283 h 40524"/>
                  <a:gd name="connsiteX21" fmla="*/ 28161 w 98393"/>
                  <a:gd name="connsiteY21" fmla="*/ 11677 h 40524"/>
                  <a:gd name="connsiteX22" fmla="*/ 28161 w 98393"/>
                  <a:gd name="connsiteY22" fmla="*/ 11677 h 40524"/>
                  <a:gd name="connsiteX23" fmla="*/ 28848 w 98393"/>
                  <a:gd name="connsiteY23" fmla="*/ 9616 h 40524"/>
                  <a:gd name="connsiteX24" fmla="*/ 28848 w 98393"/>
                  <a:gd name="connsiteY24" fmla="*/ 9616 h 40524"/>
                  <a:gd name="connsiteX25" fmla="*/ 29020 w 98393"/>
                  <a:gd name="connsiteY25" fmla="*/ 9444 h 40524"/>
                  <a:gd name="connsiteX26" fmla="*/ 29020 w 98393"/>
                  <a:gd name="connsiteY26" fmla="*/ 9444 h 40524"/>
                  <a:gd name="connsiteX27" fmla="*/ 43101 w 98393"/>
                  <a:gd name="connsiteY27" fmla="*/ 5667 h 40524"/>
                  <a:gd name="connsiteX28" fmla="*/ 43101 w 98393"/>
                  <a:gd name="connsiteY28" fmla="*/ 5667 h 40524"/>
                  <a:gd name="connsiteX29" fmla="*/ 60788 w 98393"/>
                  <a:gd name="connsiteY29" fmla="*/ 5151 h 40524"/>
                  <a:gd name="connsiteX30" fmla="*/ 60788 w 98393"/>
                  <a:gd name="connsiteY30" fmla="*/ 5151 h 40524"/>
                  <a:gd name="connsiteX31" fmla="*/ 67313 w 98393"/>
                  <a:gd name="connsiteY31" fmla="*/ 2919 h 40524"/>
                  <a:gd name="connsiteX32" fmla="*/ 67313 w 98393"/>
                  <a:gd name="connsiteY32" fmla="*/ 2919 h 40524"/>
                  <a:gd name="connsiteX33" fmla="*/ 70404 w 98393"/>
                  <a:gd name="connsiteY33" fmla="*/ 0 h 40524"/>
                  <a:gd name="connsiteX34" fmla="*/ 70404 w 98393"/>
                  <a:gd name="connsiteY34" fmla="*/ 0 h 40524"/>
                  <a:gd name="connsiteX35" fmla="*/ 79505 w 98393"/>
                  <a:gd name="connsiteY35" fmla="*/ 10475 h 40524"/>
                  <a:gd name="connsiteX36" fmla="*/ 79505 w 98393"/>
                  <a:gd name="connsiteY36" fmla="*/ 10475 h 40524"/>
                  <a:gd name="connsiteX37" fmla="*/ 95302 w 98393"/>
                  <a:gd name="connsiteY37" fmla="*/ 18545 h 40524"/>
                  <a:gd name="connsiteX38" fmla="*/ 95302 w 98393"/>
                  <a:gd name="connsiteY38" fmla="*/ 18545 h 40524"/>
                  <a:gd name="connsiteX39" fmla="*/ 98393 w 98393"/>
                  <a:gd name="connsiteY39" fmla="*/ 25414 h 40524"/>
                  <a:gd name="connsiteX40" fmla="*/ 98393 w 98393"/>
                  <a:gd name="connsiteY40" fmla="*/ 25414 h 40524"/>
                  <a:gd name="connsiteX41" fmla="*/ 93585 w 98393"/>
                  <a:gd name="connsiteY41" fmla="*/ 30222 h 40524"/>
                  <a:gd name="connsiteX42" fmla="*/ 93585 w 98393"/>
                  <a:gd name="connsiteY42" fmla="*/ 30222 h 40524"/>
                  <a:gd name="connsiteX43" fmla="*/ 93414 w 98393"/>
                  <a:gd name="connsiteY43" fmla="*/ 30222 h 40524"/>
                  <a:gd name="connsiteX44" fmla="*/ 93414 w 98393"/>
                  <a:gd name="connsiteY44" fmla="*/ 30222 h 40524"/>
                  <a:gd name="connsiteX45" fmla="*/ 93414 w 98393"/>
                  <a:gd name="connsiteY45" fmla="*/ 30222 h 40524"/>
                  <a:gd name="connsiteX46" fmla="*/ 92727 w 98393"/>
                  <a:gd name="connsiteY46" fmla="*/ 30222 h 40524"/>
                  <a:gd name="connsiteX47" fmla="*/ 92727 w 98393"/>
                  <a:gd name="connsiteY47" fmla="*/ 30222 h 40524"/>
                  <a:gd name="connsiteX48" fmla="*/ 89293 w 98393"/>
                  <a:gd name="connsiteY48" fmla="*/ 30050 h 40524"/>
                  <a:gd name="connsiteX49" fmla="*/ 89293 w 98393"/>
                  <a:gd name="connsiteY49" fmla="*/ 30050 h 40524"/>
                  <a:gd name="connsiteX50" fmla="*/ 83797 w 98393"/>
                  <a:gd name="connsiteY50" fmla="*/ 33485 h 40524"/>
                  <a:gd name="connsiteX51" fmla="*/ 83797 w 98393"/>
                  <a:gd name="connsiteY51" fmla="*/ 33485 h 40524"/>
                  <a:gd name="connsiteX52" fmla="*/ 63363 w 98393"/>
                  <a:gd name="connsiteY52" fmla="*/ 37778 h 40524"/>
                  <a:gd name="connsiteX53" fmla="*/ 63363 w 98393"/>
                  <a:gd name="connsiteY53" fmla="*/ 37778 h 40524"/>
                  <a:gd name="connsiteX54" fmla="*/ 31081 w 98393"/>
                  <a:gd name="connsiteY54" fmla="*/ 40353 h 40524"/>
                  <a:gd name="connsiteX55" fmla="*/ 31081 w 98393"/>
                  <a:gd name="connsiteY55" fmla="*/ 40353 h 40524"/>
                  <a:gd name="connsiteX56" fmla="*/ 30222 w 98393"/>
                  <a:gd name="connsiteY56" fmla="*/ 40525 h 40524"/>
                  <a:gd name="connsiteX57" fmla="*/ 30050 w 98393"/>
                  <a:gd name="connsiteY57" fmla="*/ 40182 h 40524"/>
                  <a:gd name="connsiteX58" fmla="*/ 30050 w 98393"/>
                  <a:gd name="connsiteY58" fmla="*/ 40182 h 40524"/>
                  <a:gd name="connsiteX59" fmla="*/ 30737 w 98393"/>
                  <a:gd name="connsiteY59" fmla="*/ 37778 h 40524"/>
                  <a:gd name="connsiteX60" fmla="*/ 31768 w 98393"/>
                  <a:gd name="connsiteY60" fmla="*/ 35545 h 40524"/>
                  <a:gd name="connsiteX61" fmla="*/ 30737 w 98393"/>
                  <a:gd name="connsiteY61" fmla="*/ 37778 h 40524"/>
                  <a:gd name="connsiteX62" fmla="*/ 30737 w 98393"/>
                  <a:gd name="connsiteY62" fmla="*/ 37778 h 40524"/>
                  <a:gd name="connsiteX63" fmla="*/ 30565 w 98393"/>
                  <a:gd name="connsiteY63" fmla="*/ 35202 h 40524"/>
                  <a:gd name="connsiteX64" fmla="*/ 63535 w 98393"/>
                  <a:gd name="connsiteY64" fmla="*/ 32626 h 40524"/>
                  <a:gd name="connsiteX65" fmla="*/ 63535 w 98393"/>
                  <a:gd name="connsiteY65" fmla="*/ 32626 h 40524"/>
                  <a:gd name="connsiteX66" fmla="*/ 80535 w 98393"/>
                  <a:gd name="connsiteY66" fmla="*/ 29707 h 40524"/>
                  <a:gd name="connsiteX67" fmla="*/ 80535 w 98393"/>
                  <a:gd name="connsiteY67" fmla="*/ 29707 h 40524"/>
                  <a:gd name="connsiteX68" fmla="*/ 89464 w 98393"/>
                  <a:gd name="connsiteY68" fmla="*/ 24727 h 40524"/>
                  <a:gd name="connsiteX69" fmla="*/ 89464 w 98393"/>
                  <a:gd name="connsiteY69" fmla="*/ 24727 h 40524"/>
                  <a:gd name="connsiteX70" fmla="*/ 93757 w 98393"/>
                  <a:gd name="connsiteY70" fmla="*/ 24899 h 40524"/>
                  <a:gd name="connsiteX71" fmla="*/ 93757 w 98393"/>
                  <a:gd name="connsiteY71" fmla="*/ 24899 h 40524"/>
                  <a:gd name="connsiteX72" fmla="*/ 93757 w 98393"/>
                  <a:gd name="connsiteY72" fmla="*/ 24899 h 40524"/>
                  <a:gd name="connsiteX73" fmla="*/ 93757 w 98393"/>
                  <a:gd name="connsiteY73" fmla="*/ 24899 h 40524"/>
                  <a:gd name="connsiteX74" fmla="*/ 92727 w 98393"/>
                  <a:gd name="connsiteY74" fmla="*/ 21980 h 40524"/>
                  <a:gd name="connsiteX75" fmla="*/ 92727 w 98393"/>
                  <a:gd name="connsiteY75" fmla="*/ 21980 h 40524"/>
                  <a:gd name="connsiteX76" fmla="*/ 75212 w 98393"/>
                  <a:gd name="connsiteY76" fmla="*/ 11848 h 40524"/>
                  <a:gd name="connsiteX77" fmla="*/ 75212 w 98393"/>
                  <a:gd name="connsiteY77" fmla="*/ 11848 h 40524"/>
                  <a:gd name="connsiteX78" fmla="*/ 71434 w 98393"/>
                  <a:gd name="connsiteY78" fmla="*/ 5667 h 40524"/>
                  <a:gd name="connsiteX79" fmla="*/ 71434 w 98393"/>
                  <a:gd name="connsiteY79" fmla="*/ 5667 h 40524"/>
                  <a:gd name="connsiteX80" fmla="*/ 60959 w 98393"/>
                  <a:gd name="connsiteY80" fmla="*/ 9616 h 40524"/>
                  <a:gd name="connsiteX81" fmla="*/ 60959 w 98393"/>
                  <a:gd name="connsiteY81" fmla="*/ 9616 h 40524"/>
                  <a:gd name="connsiteX82" fmla="*/ 33141 w 98393"/>
                  <a:gd name="connsiteY82" fmla="*/ 11848 h 40524"/>
                  <a:gd name="connsiteX83" fmla="*/ 33141 w 98393"/>
                  <a:gd name="connsiteY83" fmla="*/ 11848 h 40524"/>
                  <a:gd name="connsiteX84" fmla="*/ 33313 w 98393"/>
                  <a:gd name="connsiteY84" fmla="*/ 15111 h 40524"/>
                  <a:gd name="connsiteX85" fmla="*/ 33313 w 98393"/>
                  <a:gd name="connsiteY85" fmla="*/ 15111 h 40524"/>
                  <a:gd name="connsiteX86" fmla="*/ 29364 w 98393"/>
                  <a:gd name="connsiteY86" fmla="*/ 20949 h 40524"/>
                  <a:gd name="connsiteX87" fmla="*/ 29364 w 98393"/>
                  <a:gd name="connsiteY87" fmla="*/ 20949 h 40524"/>
                  <a:gd name="connsiteX88" fmla="*/ 10131 w 98393"/>
                  <a:gd name="connsiteY88" fmla="*/ 23697 h 40524"/>
                  <a:gd name="connsiteX89" fmla="*/ 10131 w 98393"/>
                  <a:gd name="connsiteY89" fmla="*/ 23697 h 40524"/>
                  <a:gd name="connsiteX90" fmla="*/ 6182 w 98393"/>
                  <a:gd name="connsiteY90" fmla="*/ 25242 h 40524"/>
                  <a:gd name="connsiteX91" fmla="*/ 6182 w 98393"/>
                  <a:gd name="connsiteY91" fmla="*/ 25242 h 40524"/>
                  <a:gd name="connsiteX92" fmla="*/ 11677 w 98393"/>
                  <a:gd name="connsiteY92" fmla="*/ 25071 h 40524"/>
                  <a:gd name="connsiteX93" fmla="*/ 11677 w 98393"/>
                  <a:gd name="connsiteY93" fmla="*/ 25071 h 40524"/>
                  <a:gd name="connsiteX94" fmla="*/ 21464 w 98393"/>
                  <a:gd name="connsiteY94" fmla="*/ 29192 h 40524"/>
                  <a:gd name="connsiteX95" fmla="*/ 21464 w 98393"/>
                  <a:gd name="connsiteY95" fmla="*/ 29192 h 40524"/>
                  <a:gd name="connsiteX96" fmla="*/ 21980 w 98393"/>
                  <a:gd name="connsiteY96" fmla="*/ 31424 h 40524"/>
                  <a:gd name="connsiteX97" fmla="*/ 21980 w 98393"/>
                  <a:gd name="connsiteY97" fmla="*/ 31424 h 40524"/>
                  <a:gd name="connsiteX98" fmla="*/ 19576 w 98393"/>
                  <a:gd name="connsiteY98" fmla="*/ 34687 h 40524"/>
                  <a:gd name="connsiteX99" fmla="*/ 19576 w 98393"/>
                  <a:gd name="connsiteY99" fmla="*/ 34687 h 40524"/>
                  <a:gd name="connsiteX100" fmla="*/ 30565 w 98393"/>
                  <a:gd name="connsiteY100" fmla="*/ 35202 h 40524"/>
                  <a:gd name="connsiteX101" fmla="*/ 30565 w 98393"/>
                  <a:gd name="connsiteY101" fmla="*/ 35202 h 4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98393" h="40524">
                    <a:moveTo>
                      <a:pt x="30050" y="40182"/>
                    </a:moveTo>
                    <a:cubicBezTo>
                      <a:pt x="27818" y="40182"/>
                      <a:pt x="20091" y="40182"/>
                      <a:pt x="15970" y="38808"/>
                    </a:cubicBezTo>
                    <a:lnTo>
                      <a:pt x="15970" y="38808"/>
                    </a:lnTo>
                    <a:cubicBezTo>
                      <a:pt x="13394" y="37606"/>
                      <a:pt x="11333" y="37091"/>
                      <a:pt x="10818" y="33828"/>
                    </a:cubicBezTo>
                    <a:lnTo>
                      <a:pt x="10818" y="33828"/>
                    </a:lnTo>
                    <a:cubicBezTo>
                      <a:pt x="11162" y="30737"/>
                      <a:pt x="13909" y="30394"/>
                      <a:pt x="15455" y="30394"/>
                    </a:cubicBezTo>
                    <a:lnTo>
                      <a:pt x="15455" y="30394"/>
                    </a:lnTo>
                    <a:cubicBezTo>
                      <a:pt x="15455" y="30394"/>
                      <a:pt x="15455" y="30394"/>
                      <a:pt x="15626" y="30394"/>
                    </a:cubicBezTo>
                    <a:lnTo>
                      <a:pt x="15626" y="30394"/>
                    </a:lnTo>
                    <a:cubicBezTo>
                      <a:pt x="14768" y="30050"/>
                      <a:pt x="13394" y="29879"/>
                      <a:pt x="11677" y="30050"/>
                    </a:cubicBezTo>
                    <a:lnTo>
                      <a:pt x="11677" y="30050"/>
                    </a:lnTo>
                    <a:cubicBezTo>
                      <a:pt x="9444" y="30050"/>
                      <a:pt x="7212" y="30222"/>
                      <a:pt x="4808" y="30222"/>
                    </a:cubicBezTo>
                    <a:lnTo>
                      <a:pt x="4808" y="30222"/>
                    </a:lnTo>
                    <a:cubicBezTo>
                      <a:pt x="2748" y="29535"/>
                      <a:pt x="344" y="29020"/>
                      <a:pt x="0" y="25757"/>
                    </a:cubicBezTo>
                    <a:lnTo>
                      <a:pt x="0" y="25757"/>
                    </a:lnTo>
                    <a:cubicBezTo>
                      <a:pt x="687" y="21636"/>
                      <a:pt x="3778" y="21121"/>
                      <a:pt x="8758" y="19060"/>
                    </a:cubicBezTo>
                    <a:lnTo>
                      <a:pt x="8758" y="19060"/>
                    </a:lnTo>
                    <a:cubicBezTo>
                      <a:pt x="16485" y="17858"/>
                      <a:pt x="25929" y="17515"/>
                      <a:pt x="27303" y="16656"/>
                    </a:cubicBezTo>
                    <a:lnTo>
                      <a:pt x="27303" y="16656"/>
                    </a:lnTo>
                    <a:cubicBezTo>
                      <a:pt x="28848" y="15798"/>
                      <a:pt x="28161" y="16485"/>
                      <a:pt x="28333" y="15283"/>
                    </a:cubicBezTo>
                    <a:lnTo>
                      <a:pt x="28333" y="15283"/>
                    </a:lnTo>
                    <a:cubicBezTo>
                      <a:pt x="28333" y="14424"/>
                      <a:pt x="28161" y="13222"/>
                      <a:pt x="28161" y="11677"/>
                    </a:cubicBezTo>
                    <a:lnTo>
                      <a:pt x="28161" y="11677"/>
                    </a:lnTo>
                    <a:cubicBezTo>
                      <a:pt x="28161" y="11162"/>
                      <a:pt x="28161" y="10475"/>
                      <a:pt x="28848" y="9616"/>
                    </a:cubicBezTo>
                    <a:lnTo>
                      <a:pt x="28848" y="9616"/>
                    </a:lnTo>
                    <a:cubicBezTo>
                      <a:pt x="28848" y="9616"/>
                      <a:pt x="29020" y="9444"/>
                      <a:pt x="29020" y="9444"/>
                    </a:cubicBezTo>
                    <a:lnTo>
                      <a:pt x="29020" y="9444"/>
                    </a:lnTo>
                    <a:cubicBezTo>
                      <a:pt x="31596" y="5495"/>
                      <a:pt x="37091" y="6697"/>
                      <a:pt x="43101" y="5667"/>
                    </a:cubicBezTo>
                    <a:lnTo>
                      <a:pt x="43101" y="5667"/>
                    </a:lnTo>
                    <a:cubicBezTo>
                      <a:pt x="49969" y="5151"/>
                      <a:pt x="57525" y="5151"/>
                      <a:pt x="60788" y="5151"/>
                    </a:cubicBezTo>
                    <a:lnTo>
                      <a:pt x="60788" y="5151"/>
                    </a:lnTo>
                    <a:cubicBezTo>
                      <a:pt x="66798" y="4808"/>
                      <a:pt x="66282" y="4636"/>
                      <a:pt x="67313" y="2919"/>
                    </a:cubicBezTo>
                    <a:lnTo>
                      <a:pt x="67313" y="2919"/>
                    </a:lnTo>
                    <a:cubicBezTo>
                      <a:pt x="67656" y="1717"/>
                      <a:pt x="68515" y="0"/>
                      <a:pt x="70404" y="0"/>
                    </a:cubicBezTo>
                    <a:lnTo>
                      <a:pt x="70404" y="0"/>
                    </a:lnTo>
                    <a:cubicBezTo>
                      <a:pt x="74868" y="859"/>
                      <a:pt x="76929" y="5151"/>
                      <a:pt x="79505" y="10475"/>
                    </a:cubicBezTo>
                    <a:lnTo>
                      <a:pt x="79505" y="10475"/>
                    </a:lnTo>
                    <a:cubicBezTo>
                      <a:pt x="80878" y="14768"/>
                      <a:pt x="91010" y="16656"/>
                      <a:pt x="95302" y="18545"/>
                    </a:cubicBezTo>
                    <a:lnTo>
                      <a:pt x="95302" y="18545"/>
                    </a:lnTo>
                    <a:cubicBezTo>
                      <a:pt x="97020" y="20434"/>
                      <a:pt x="98393" y="22838"/>
                      <a:pt x="98393" y="25414"/>
                    </a:cubicBezTo>
                    <a:lnTo>
                      <a:pt x="98393" y="25414"/>
                    </a:lnTo>
                    <a:cubicBezTo>
                      <a:pt x="98393" y="27475"/>
                      <a:pt x="96505" y="30222"/>
                      <a:pt x="93585" y="30222"/>
                    </a:cubicBezTo>
                    <a:lnTo>
                      <a:pt x="93585" y="30222"/>
                    </a:lnTo>
                    <a:lnTo>
                      <a:pt x="93414" y="30222"/>
                    </a:lnTo>
                    <a:cubicBezTo>
                      <a:pt x="93414" y="30222"/>
                      <a:pt x="93414" y="30222"/>
                      <a:pt x="93414" y="30222"/>
                    </a:cubicBezTo>
                    <a:lnTo>
                      <a:pt x="93414" y="30222"/>
                    </a:lnTo>
                    <a:lnTo>
                      <a:pt x="92727" y="30222"/>
                    </a:lnTo>
                    <a:lnTo>
                      <a:pt x="92727" y="30222"/>
                    </a:lnTo>
                    <a:cubicBezTo>
                      <a:pt x="91353" y="30222"/>
                      <a:pt x="90151" y="30050"/>
                      <a:pt x="89293" y="30050"/>
                    </a:cubicBezTo>
                    <a:lnTo>
                      <a:pt x="89293" y="30050"/>
                    </a:lnTo>
                    <a:cubicBezTo>
                      <a:pt x="87232" y="30222"/>
                      <a:pt x="86717" y="30050"/>
                      <a:pt x="83797" y="33485"/>
                    </a:cubicBezTo>
                    <a:lnTo>
                      <a:pt x="83797" y="33485"/>
                    </a:lnTo>
                    <a:cubicBezTo>
                      <a:pt x="77787" y="37949"/>
                      <a:pt x="69717" y="37778"/>
                      <a:pt x="63363" y="37778"/>
                    </a:cubicBezTo>
                    <a:lnTo>
                      <a:pt x="63363" y="37778"/>
                    </a:lnTo>
                    <a:cubicBezTo>
                      <a:pt x="57353" y="37778"/>
                      <a:pt x="36919" y="39151"/>
                      <a:pt x="31081" y="40353"/>
                    </a:cubicBezTo>
                    <a:lnTo>
                      <a:pt x="31081" y="40353"/>
                    </a:lnTo>
                    <a:lnTo>
                      <a:pt x="30222" y="40525"/>
                    </a:lnTo>
                    <a:lnTo>
                      <a:pt x="30050" y="40182"/>
                    </a:lnTo>
                    <a:lnTo>
                      <a:pt x="30050" y="40182"/>
                    </a:lnTo>
                    <a:close/>
                    <a:moveTo>
                      <a:pt x="30737" y="37778"/>
                    </a:moveTo>
                    <a:lnTo>
                      <a:pt x="31768" y="35545"/>
                    </a:lnTo>
                    <a:lnTo>
                      <a:pt x="30737" y="37778"/>
                    </a:lnTo>
                    <a:lnTo>
                      <a:pt x="30737" y="37778"/>
                    </a:lnTo>
                    <a:close/>
                    <a:moveTo>
                      <a:pt x="30565" y="35202"/>
                    </a:moveTo>
                    <a:cubicBezTo>
                      <a:pt x="37606" y="33828"/>
                      <a:pt x="57010" y="32626"/>
                      <a:pt x="63535" y="32626"/>
                    </a:cubicBezTo>
                    <a:lnTo>
                      <a:pt x="63535" y="32626"/>
                    </a:lnTo>
                    <a:cubicBezTo>
                      <a:pt x="69889" y="32626"/>
                      <a:pt x="76929" y="32454"/>
                      <a:pt x="80535" y="29707"/>
                    </a:cubicBezTo>
                    <a:lnTo>
                      <a:pt x="80535" y="29707"/>
                    </a:lnTo>
                    <a:cubicBezTo>
                      <a:pt x="83111" y="25929"/>
                      <a:pt x="86545" y="24555"/>
                      <a:pt x="89464" y="24727"/>
                    </a:cubicBezTo>
                    <a:lnTo>
                      <a:pt x="89464" y="24727"/>
                    </a:lnTo>
                    <a:cubicBezTo>
                      <a:pt x="90838" y="24727"/>
                      <a:pt x="92212" y="24899"/>
                      <a:pt x="93757" y="24899"/>
                    </a:cubicBezTo>
                    <a:lnTo>
                      <a:pt x="93757" y="24899"/>
                    </a:lnTo>
                    <a:lnTo>
                      <a:pt x="93757" y="24899"/>
                    </a:lnTo>
                    <a:lnTo>
                      <a:pt x="93757" y="24899"/>
                    </a:lnTo>
                    <a:cubicBezTo>
                      <a:pt x="93757" y="24040"/>
                      <a:pt x="93070" y="22323"/>
                      <a:pt x="92727" y="21980"/>
                    </a:cubicBezTo>
                    <a:lnTo>
                      <a:pt x="92727" y="21980"/>
                    </a:lnTo>
                    <a:cubicBezTo>
                      <a:pt x="91353" y="20949"/>
                      <a:pt x="78818" y="20091"/>
                      <a:pt x="75212" y="11848"/>
                    </a:cubicBezTo>
                    <a:lnTo>
                      <a:pt x="75212" y="11848"/>
                    </a:lnTo>
                    <a:cubicBezTo>
                      <a:pt x="74181" y="9444"/>
                      <a:pt x="72636" y="7040"/>
                      <a:pt x="71434" y="5667"/>
                    </a:cubicBezTo>
                    <a:lnTo>
                      <a:pt x="71434" y="5667"/>
                    </a:lnTo>
                    <a:cubicBezTo>
                      <a:pt x="69889" y="8242"/>
                      <a:pt x="66626" y="9960"/>
                      <a:pt x="60959" y="9616"/>
                    </a:cubicBezTo>
                    <a:lnTo>
                      <a:pt x="60959" y="9616"/>
                    </a:lnTo>
                    <a:cubicBezTo>
                      <a:pt x="55808" y="9444"/>
                      <a:pt x="36919" y="9960"/>
                      <a:pt x="33141" y="11848"/>
                    </a:cubicBezTo>
                    <a:lnTo>
                      <a:pt x="33141" y="11848"/>
                    </a:lnTo>
                    <a:cubicBezTo>
                      <a:pt x="33141" y="12879"/>
                      <a:pt x="33313" y="13909"/>
                      <a:pt x="33313" y="15111"/>
                    </a:cubicBezTo>
                    <a:lnTo>
                      <a:pt x="33313" y="15111"/>
                    </a:lnTo>
                    <a:cubicBezTo>
                      <a:pt x="33656" y="17172"/>
                      <a:pt x="31939" y="20262"/>
                      <a:pt x="29364" y="20949"/>
                    </a:cubicBezTo>
                    <a:lnTo>
                      <a:pt x="29364" y="20949"/>
                    </a:lnTo>
                    <a:cubicBezTo>
                      <a:pt x="25414" y="22666"/>
                      <a:pt x="17172" y="22495"/>
                      <a:pt x="10131" y="23697"/>
                    </a:cubicBezTo>
                    <a:lnTo>
                      <a:pt x="10131" y="23697"/>
                    </a:lnTo>
                    <a:cubicBezTo>
                      <a:pt x="8414" y="24212"/>
                      <a:pt x="7212" y="24727"/>
                      <a:pt x="6182" y="25242"/>
                    </a:cubicBezTo>
                    <a:lnTo>
                      <a:pt x="6182" y="25242"/>
                    </a:lnTo>
                    <a:cubicBezTo>
                      <a:pt x="7556" y="25242"/>
                      <a:pt x="9616" y="25071"/>
                      <a:pt x="11677" y="25071"/>
                    </a:cubicBezTo>
                    <a:lnTo>
                      <a:pt x="11677" y="25071"/>
                    </a:lnTo>
                    <a:cubicBezTo>
                      <a:pt x="15111" y="25242"/>
                      <a:pt x="19747" y="25071"/>
                      <a:pt x="21464" y="29192"/>
                    </a:cubicBezTo>
                    <a:lnTo>
                      <a:pt x="21464" y="29192"/>
                    </a:lnTo>
                    <a:cubicBezTo>
                      <a:pt x="21808" y="29879"/>
                      <a:pt x="21980" y="30565"/>
                      <a:pt x="21980" y="31424"/>
                    </a:cubicBezTo>
                    <a:lnTo>
                      <a:pt x="21980" y="31424"/>
                    </a:lnTo>
                    <a:cubicBezTo>
                      <a:pt x="21980" y="33141"/>
                      <a:pt x="20778" y="34343"/>
                      <a:pt x="19576" y="34687"/>
                    </a:cubicBezTo>
                    <a:lnTo>
                      <a:pt x="19576" y="34687"/>
                    </a:lnTo>
                    <a:cubicBezTo>
                      <a:pt x="23525" y="35202"/>
                      <a:pt x="29535" y="35202"/>
                      <a:pt x="30565" y="35202"/>
                    </a:cubicBezTo>
                    <a:lnTo>
                      <a:pt x="30565" y="35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4" name="图形 7">
              <a:extLst>
                <a:ext uri="{FF2B5EF4-FFF2-40B4-BE49-F238E27FC236}">
                  <a16:creationId xmlns:a16="http://schemas.microsoft.com/office/drawing/2014/main" xmlns="" id="{621625AD-2BAA-4F7B-BC5D-A228219B700A}"/>
                </a:ext>
              </a:extLst>
            </p:cNvPr>
            <p:cNvGrpSpPr/>
            <p:nvPr/>
          </p:nvGrpSpPr>
          <p:grpSpPr>
            <a:xfrm>
              <a:off x="3971033" y="1181975"/>
              <a:ext cx="17515" cy="15797"/>
              <a:chOff x="3971033" y="1181975"/>
              <a:chExt cx="17515" cy="15797"/>
            </a:xfrm>
            <a:solidFill>
              <a:srgbClr val="B4B4B4"/>
            </a:solidFill>
          </p:grpSpPr>
          <p:sp>
            <p:nvSpPr>
              <p:cNvPr id="3435" name="任意多边形: 形状 3434">
                <a:extLst>
                  <a:ext uri="{FF2B5EF4-FFF2-40B4-BE49-F238E27FC236}">
                    <a16:creationId xmlns:a16="http://schemas.microsoft.com/office/drawing/2014/main" xmlns="" id="{AA70D3D6-9CAE-41CD-A5A6-A58FACAFCED1}"/>
                  </a:ext>
                </a:extLst>
              </p:cNvPr>
              <p:cNvSpPr/>
              <p:nvPr/>
            </p:nvSpPr>
            <p:spPr>
              <a:xfrm>
                <a:off x="3973508" y="1184372"/>
                <a:ext cx="12705" cy="10825"/>
              </a:xfrm>
              <a:custGeom>
                <a:avLst/>
                <a:gdLst>
                  <a:gd name="connsiteX0" fmla="*/ 11433 w 12705"/>
                  <a:gd name="connsiteY0" fmla="*/ 10825 h 10825"/>
                  <a:gd name="connsiteX1" fmla="*/ 100 w 12705"/>
                  <a:gd name="connsiteY1" fmla="*/ 7047 h 10825"/>
                  <a:gd name="connsiteX2" fmla="*/ 7656 w 12705"/>
                  <a:gd name="connsiteY2" fmla="*/ 694 h 10825"/>
                  <a:gd name="connsiteX3" fmla="*/ 11433 w 12705"/>
                  <a:gd name="connsiteY3" fmla="*/ 10825 h 10825"/>
                  <a:gd name="connsiteX4" fmla="*/ 11433 w 12705"/>
                  <a:gd name="connsiteY4" fmla="*/ 10825 h 1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5" h="10825">
                    <a:moveTo>
                      <a:pt x="11433" y="10825"/>
                    </a:moveTo>
                    <a:cubicBezTo>
                      <a:pt x="8858" y="10825"/>
                      <a:pt x="-1102" y="9623"/>
                      <a:pt x="100" y="7047"/>
                    </a:cubicBezTo>
                    <a:cubicBezTo>
                      <a:pt x="2676" y="3270"/>
                      <a:pt x="2676" y="-1882"/>
                      <a:pt x="7656" y="694"/>
                    </a:cubicBezTo>
                    <a:cubicBezTo>
                      <a:pt x="12636" y="4472"/>
                      <a:pt x="14009" y="10825"/>
                      <a:pt x="11433" y="10825"/>
                    </a:cubicBezTo>
                    <a:lnTo>
                      <a:pt x="11433" y="108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6" name="任意多边形: 形状 3435">
                <a:extLst>
                  <a:ext uri="{FF2B5EF4-FFF2-40B4-BE49-F238E27FC236}">
                    <a16:creationId xmlns:a16="http://schemas.microsoft.com/office/drawing/2014/main" xmlns="" id="{C527F354-849F-4ED6-AA3B-2009434540A8}"/>
                  </a:ext>
                </a:extLst>
              </p:cNvPr>
              <p:cNvSpPr/>
              <p:nvPr/>
            </p:nvSpPr>
            <p:spPr>
              <a:xfrm>
                <a:off x="3971033" y="1181975"/>
                <a:ext cx="17515" cy="15797"/>
              </a:xfrm>
              <a:custGeom>
                <a:avLst/>
                <a:gdLst>
                  <a:gd name="connsiteX0" fmla="*/ 13909 w 17515"/>
                  <a:gd name="connsiteY0" fmla="*/ 13222 h 15797"/>
                  <a:gd name="connsiteX1" fmla="*/ 13909 w 17515"/>
                  <a:gd name="connsiteY1" fmla="*/ 15626 h 15797"/>
                  <a:gd name="connsiteX2" fmla="*/ 0 w 17515"/>
                  <a:gd name="connsiteY2" fmla="*/ 9788 h 15797"/>
                  <a:gd name="connsiteX3" fmla="*/ 0 w 17515"/>
                  <a:gd name="connsiteY3" fmla="*/ 9788 h 15797"/>
                  <a:gd name="connsiteX4" fmla="*/ 515 w 17515"/>
                  <a:gd name="connsiteY4" fmla="*/ 8071 h 15797"/>
                  <a:gd name="connsiteX5" fmla="*/ 515 w 17515"/>
                  <a:gd name="connsiteY5" fmla="*/ 8071 h 15797"/>
                  <a:gd name="connsiteX6" fmla="*/ 7727 w 17515"/>
                  <a:gd name="connsiteY6" fmla="*/ 0 h 15797"/>
                  <a:gd name="connsiteX7" fmla="*/ 7727 w 17515"/>
                  <a:gd name="connsiteY7" fmla="*/ 0 h 15797"/>
                  <a:gd name="connsiteX8" fmla="*/ 11505 w 17515"/>
                  <a:gd name="connsiteY8" fmla="*/ 1202 h 15797"/>
                  <a:gd name="connsiteX9" fmla="*/ 11505 w 17515"/>
                  <a:gd name="connsiteY9" fmla="*/ 1202 h 15797"/>
                  <a:gd name="connsiteX10" fmla="*/ 17515 w 17515"/>
                  <a:gd name="connsiteY10" fmla="*/ 11505 h 15797"/>
                  <a:gd name="connsiteX11" fmla="*/ 17515 w 17515"/>
                  <a:gd name="connsiteY11" fmla="*/ 11505 h 15797"/>
                  <a:gd name="connsiteX12" fmla="*/ 13909 w 17515"/>
                  <a:gd name="connsiteY12" fmla="*/ 15798 h 15797"/>
                  <a:gd name="connsiteX13" fmla="*/ 13909 w 17515"/>
                  <a:gd name="connsiteY13" fmla="*/ 15798 h 15797"/>
                  <a:gd name="connsiteX14" fmla="*/ 13909 w 17515"/>
                  <a:gd name="connsiteY14" fmla="*/ 13222 h 15797"/>
                  <a:gd name="connsiteX15" fmla="*/ 13909 w 17515"/>
                  <a:gd name="connsiteY15" fmla="*/ 13222 h 15797"/>
                  <a:gd name="connsiteX16" fmla="*/ 13909 w 17515"/>
                  <a:gd name="connsiteY16" fmla="*/ 10818 h 15797"/>
                  <a:gd name="connsiteX17" fmla="*/ 13909 w 17515"/>
                  <a:gd name="connsiteY17" fmla="*/ 10818 h 15797"/>
                  <a:gd name="connsiteX18" fmla="*/ 13909 w 17515"/>
                  <a:gd name="connsiteY18" fmla="*/ 10818 h 15797"/>
                  <a:gd name="connsiteX19" fmla="*/ 13909 w 17515"/>
                  <a:gd name="connsiteY19" fmla="*/ 10818 h 15797"/>
                  <a:gd name="connsiteX20" fmla="*/ 7899 w 17515"/>
                  <a:gd name="connsiteY20" fmla="*/ 9960 h 15797"/>
                  <a:gd name="connsiteX21" fmla="*/ 12707 w 17515"/>
                  <a:gd name="connsiteY21" fmla="*/ 10646 h 15797"/>
                  <a:gd name="connsiteX22" fmla="*/ 12707 w 17515"/>
                  <a:gd name="connsiteY22" fmla="*/ 10646 h 15797"/>
                  <a:gd name="connsiteX23" fmla="*/ 9101 w 17515"/>
                  <a:gd name="connsiteY23" fmla="*/ 5151 h 15797"/>
                  <a:gd name="connsiteX24" fmla="*/ 9101 w 17515"/>
                  <a:gd name="connsiteY24" fmla="*/ 5151 h 15797"/>
                  <a:gd name="connsiteX25" fmla="*/ 7899 w 17515"/>
                  <a:gd name="connsiteY25" fmla="*/ 4808 h 15797"/>
                  <a:gd name="connsiteX26" fmla="*/ 7899 w 17515"/>
                  <a:gd name="connsiteY26" fmla="*/ 4808 h 15797"/>
                  <a:gd name="connsiteX27" fmla="*/ 7212 w 17515"/>
                  <a:gd name="connsiteY27" fmla="*/ 5838 h 15797"/>
                  <a:gd name="connsiteX28" fmla="*/ 7212 w 17515"/>
                  <a:gd name="connsiteY28" fmla="*/ 5838 h 15797"/>
                  <a:gd name="connsiteX29" fmla="*/ 5495 w 17515"/>
                  <a:gd name="connsiteY29" fmla="*/ 9273 h 15797"/>
                  <a:gd name="connsiteX30" fmla="*/ 5495 w 17515"/>
                  <a:gd name="connsiteY30" fmla="*/ 9273 h 15797"/>
                  <a:gd name="connsiteX31" fmla="*/ 7899 w 17515"/>
                  <a:gd name="connsiteY31" fmla="*/ 9960 h 15797"/>
                  <a:gd name="connsiteX32" fmla="*/ 7899 w 17515"/>
                  <a:gd name="connsiteY32" fmla="*/ 9960 h 1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515" h="15797">
                    <a:moveTo>
                      <a:pt x="13909" y="13222"/>
                    </a:moveTo>
                    <a:lnTo>
                      <a:pt x="13909" y="15626"/>
                    </a:lnTo>
                    <a:cubicBezTo>
                      <a:pt x="10818" y="14596"/>
                      <a:pt x="2576" y="16485"/>
                      <a:pt x="0" y="9788"/>
                    </a:cubicBezTo>
                    <a:lnTo>
                      <a:pt x="0" y="9788"/>
                    </a:lnTo>
                    <a:cubicBezTo>
                      <a:pt x="0" y="9444"/>
                      <a:pt x="0" y="8586"/>
                      <a:pt x="515" y="8071"/>
                    </a:cubicBezTo>
                    <a:lnTo>
                      <a:pt x="515" y="8071"/>
                    </a:lnTo>
                    <a:cubicBezTo>
                      <a:pt x="2404" y="6010"/>
                      <a:pt x="1889" y="859"/>
                      <a:pt x="7727" y="0"/>
                    </a:cubicBezTo>
                    <a:lnTo>
                      <a:pt x="7727" y="0"/>
                    </a:lnTo>
                    <a:cubicBezTo>
                      <a:pt x="8929" y="0"/>
                      <a:pt x="9960" y="343"/>
                      <a:pt x="11505" y="1202"/>
                    </a:cubicBezTo>
                    <a:lnTo>
                      <a:pt x="11505" y="1202"/>
                    </a:lnTo>
                    <a:cubicBezTo>
                      <a:pt x="15454" y="4293"/>
                      <a:pt x="17515" y="8242"/>
                      <a:pt x="17515" y="11505"/>
                    </a:cubicBezTo>
                    <a:lnTo>
                      <a:pt x="17515" y="11505"/>
                    </a:lnTo>
                    <a:cubicBezTo>
                      <a:pt x="17515" y="13050"/>
                      <a:pt x="16485" y="15626"/>
                      <a:pt x="13909" y="15798"/>
                    </a:cubicBezTo>
                    <a:lnTo>
                      <a:pt x="13909" y="15798"/>
                    </a:lnTo>
                    <a:lnTo>
                      <a:pt x="13909" y="13222"/>
                    </a:lnTo>
                    <a:lnTo>
                      <a:pt x="13909" y="13222"/>
                    </a:lnTo>
                    <a:close/>
                    <a:moveTo>
                      <a:pt x="13909" y="10818"/>
                    </a:moveTo>
                    <a:lnTo>
                      <a:pt x="13909" y="10818"/>
                    </a:lnTo>
                    <a:lnTo>
                      <a:pt x="13909" y="10818"/>
                    </a:lnTo>
                    <a:lnTo>
                      <a:pt x="13909" y="10818"/>
                    </a:lnTo>
                    <a:close/>
                    <a:moveTo>
                      <a:pt x="7899" y="9960"/>
                    </a:moveTo>
                    <a:cubicBezTo>
                      <a:pt x="9616" y="10303"/>
                      <a:pt x="11505" y="10646"/>
                      <a:pt x="12707" y="10646"/>
                    </a:cubicBezTo>
                    <a:lnTo>
                      <a:pt x="12707" y="10646"/>
                    </a:lnTo>
                    <a:cubicBezTo>
                      <a:pt x="12364" y="9273"/>
                      <a:pt x="11161" y="6697"/>
                      <a:pt x="9101" y="5151"/>
                    </a:cubicBezTo>
                    <a:lnTo>
                      <a:pt x="9101" y="5151"/>
                    </a:lnTo>
                    <a:cubicBezTo>
                      <a:pt x="8414" y="4808"/>
                      <a:pt x="8071" y="4808"/>
                      <a:pt x="7899" y="4808"/>
                    </a:cubicBezTo>
                    <a:lnTo>
                      <a:pt x="7899" y="4808"/>
                    </a:lnTo>
                    <a:cubicBezTo>
                      <a:pt x="7899" y="4808"/>
                      <a:pt x="7899" y="4808"/>
                      <a:pt x="7212" y="5838"/>
                    </a:cubicBezTo>
                    <a:lnTo>
                      <a:pt x="7212" y="5838"/>
                    </a:lnTo>
                    <a:cubicBezTo>
                      <a:pt x="6697" y="6697"/>
                      <a:pt x="6353" y="7899"/>
                      <a:pt x="5495" y="9273"/>
                    </a:cubicBezTo>
                    <a:lnTo>
                      <a:pt x="5495" y="9273"/>
                    </a:lnTo>
                    <a:cubicBezTo>
                      <a:pt x="6010" y="9616"/>
                      <a:pt x="6869" y="9788"/>
                      <a:pt x="7899" y="9960"/>
                    </a:cubicBezTo>
                    <a:lnTo>
                      <a:pt x="7899" y="99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5" name="图形 7">
              <a:extLst>
                <a:ext uri="{FF2B5EF4-FFF2-40B4-BE49-F238E27FC236}">
                  <a16:creationId xmlns:a16="http://schemas.microsoft.com/office/drawing/2014/main" xmlns="" id="{DD4A9AF6-864F-4864-B583-03649839C724}"/>
                </a:ext>
              </a:extLst>
            </p:cNvPr>
            <p:cNvGrpSpPr/>
            <p:nvPr/>
          </p:nvGrpSpPr>
          <p:grpSpPr>
            <a:xfrm>
              <a:off x="3992326" y="1340812"/>
              <a:ext cx="16141" cy="13737"/>
              <a:chOff x="3992326" y="1340812"/>
              <a:chExt cx="16141" cy="13737"/>
            </a:xfrm>
            <a:solidFill>
              <a:srgbClr val="B4B4B4"/>
            </a:solidFill>
          </p:grpSpPr>
          <p:sp>
            <p:nvSpPr>
              <p:cNvPr id="3433" name="任意多边形: 形状 3432">
                <a:extLst>
                  <a:ext uri="{FF2B5EF4-FFF2-40B4-BE49-F238E27FC236}">
                    <a16:creationId xmlns:a16="http://schemas.microsoft.com/office/drawing/2014/main" xmlns="" id="{98B2E620-CFAA-4BC0-B888-6EBEF131C74C}"/>
                  </a:ext>
                </a:extLst>
              </p:cNvPr>
              <p:cNvSpPr/>
              <p:nvPr/>
            </p:nvSpPr>
            <p:spPr>
              <a:xfrm>
                <a:off x="3994637" y="1343611"/>
                <a:ext cx="11191" cy="8558"/>
              </a:xfrm>
              <a:custGeom>
                <a:avLst/>
                <a:gdLst>
                  <a:gd name="connsiteX0" fmla="*/ 2153 w 11191"/>
                  <a:gd name="connsiteY0" fmla="*/ 7848 h 8558"/>
                  <a:gd name="connsiteX1" fmla="*/ 10910 w 11191"/>
                  <a:gd name="connsiteY1" fmla="*/ 5272 h 8558"/>
                  <a:gd name="connsiteX2" fmla="*/ 4557 w 11191"/>
                  <a:gd name="connsiteY2" fmla="*/ 292 h 8558"/>
                  <a:gd name="connsiteX3" fmla="*/ 2153 w 11191"/>
                  <a:gd name="connsiteY3" fmla="*/ 7848 h 8558"/>
                  <a:gd name="connsiteX4" fmla="*/ 2153 w 11191"/>
                  <a:gd name="connsiteY4" fmla="*/ 7848 h 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" h="8558">
                    <a:moveTo>
                      <a:pt x="2153" y="7848"/>
                    </a:moveTo>
                    <a:cubicBezTo>
                      <a:pt x="8506" y="9050"/>
                      <a:pt x="12284" y="9050"/>
                      <a:pt x="10910" y="5272"/>
                    </a:cubicBezTo>
                    <a:cubicBezTo>
                      <a:pt x="9709" y="2696"/>
                      <a:pt x="13486" y="-1082"/>
                      <a:pt x="4557" y="292"/>
                    </a:cubicBezTo>
                    <a:cubicBezTo>
                      <a:pt x="-4029" y="2696"/>
                      <a:pt x="2153" y="7848"/>
                      <a:pt x="2153" y="7848"/>
                    </a:cubicBezTo>
                    <a:lnTo>
                      <a:pt x="2153" y="7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4" name="任意多边形: 形状 3433">
                <a:extLst>
                  <a:ext uri="{FF2B5EF4-FFF2-40B4-BE49-F238E27FC236}">
                    <a16:creationId xmlns:a16="http://schemas.microsoft.com/office/drawing/2014/main" xmlns="" id="{0AF795B1-7470-4048-8CD3-B541942D36DA}"/>
                  </a:ext>
                </a:extLst>
              </p:cNvPr>
              <p:cNvSpPr/>
              <p:nvPr/>
            </p:nvSpPr>
            <p:spPr>
              <a:xfrm>
                <a:off x="3992326" y="1340812"/>
                <a:ext cx="16141" cy="13737"/>
              </a:xfrm>
              <a:custGeom>
                <a:avLst/>
                <a:gdLst>
                  <a:gd name="connsiteX0" fmla="*/ 4121 w 16141"/>
                  <a:gd name="connsiteY0" fmla="*/ 12879 h 13737"/>
                  <a:gd name="connsiteX1" fmla="*/ 4636 w 16141"/>
                  <a:gd name="connsiteY1" fmla="*/ 10475 h 13737"/>
                  <a:gd name="connsiteX2" fmla="*/ 3091 w 16141"/>
                  <a:gd name="connsiteY2" fmla="*/ 12364 h 13737"/>
                  <a:gd name="connsiteX3" fmla="*/ 0 w 16141"/>
                  <a:gd name="connsiteY3" fmla="*/ 6697 h 13737"/>
                  <a:gd name="connsiteX4" fmla="*/ 0 w 16141"/>
                  <a:gd name="connsiteY4" fmla="*/ 6697 h 13737"/>
                  <a:gd name="connsiteX5" fmla="*/ 6697 w 16141"/>
                  <a:gd name="connsiteY5" fmla="*/ 343 h 13737"/>
                  <a:gd name="connsiteX6" fmla="*/ 6697 w 16141"/>
                  <a:gd name="connsiteY6" fmla="*/ 343 h 13737"/>
                  <a:gd name="connsiteX7" fmla="*/ 10131 w 16141"/>
                  <a:gd name="connsiteY7" fmla="*/ 0 h 13737"/>
                  <a:gd name="connsiteX8" fmla="*/ 10131 w 16141"/>
                  <a:gd name="connsiteY8" fmla="*/ 0 h 13737"/>
                  <a:gd name="connsiteX9" fmla="*/ 14252 w 16141"/>
                  <a:gd name="connsiteY9" fmla="*/ 1202 h 13737"/>
                  <a:gd name="connsiteX10" fmla="*/ 14252 w 16141"/>
                  <a:gd name="connsiteY10" fmla="*/ 1202 h 13737"/>
                  <a:gd name="connsiteX11" fmla="*/ 15626 w 16141"/>
                  <a:gd name="connsiteY11" fmla="*/ 4636 h 13737"/>
                  <a:gd name="connsiteX12" fmla="*/ 15626 w 16141"/>
                  <a:gd name="connsiteY12" fmla="*/ 4636 h 13737"/>
                  <a:gd name="connsiteX13" fmla="*/ 15626 w 16141"/>
                  <a:gd name="connsiteY13" fmla="*/ 6354 h 13737"/>
                  <a:gd name="connsiteX14" fmla="*/ 15626 w 16141"/>
                  <a:gd name="connsiteY14" fmla="*/ 6354 h 13737"/>
                  <a:gd name="connsiteX15" fmla="*/ 15798 w 16141"/>
                  <a:gd name="connsiteY15" fmla="*/ 7212 h 13737"/>
                  <a:gd name="connsiteX16" fmla="*/ 15798 w 16141"/>
                  <a:gd name="connsiteY16" fmla="*/ 7212 h 13737"/>
                  <a:gd name="connsiteX17" fmla="*/ 16141 w 16141"/>
                  <a:gd name="connsiteY17" fmla="*/ 9273 h 13737"/>
                  <a:gd name="connsiteX18" fmla="*/ 16141 w 16141"/>
                  <a:gd name="connsiteY18" fmla="*/ 9273 h 13737"/>
                  <a:gd name="connsiteX19" fmla="*/ 10474 w 16141"/>
                  <a:gd name="connsiteY19" fmla="*/ 13737 h 13737"/>
                  <a:gd name="connsiteX20" fmla="*/ 10474 w 16141"/>
                  <a:gd name="connsiteY20" fmla="*/ 13737 h 13737"/>
                  <a:gd name="connsiteX21" fmla="*/ 4121 w 16141"/>
                  <a:gd name="connsiteY21" fmla="*/ 12879 h 13737"/>
                  <a:gd name="connsiteX22" fmla="*/ 4121 w 16141"/>
                  <a:gd name="connsiteY22" fmla="*/ 12879 h 13737"/>
                  <a:gd name="connsiteX23" fmla="*/ 10303 w 16141"/>
                  <a:gd name="connsiteY23" fmla="*/ 8929 h 13737"/>
                  <a:gd name="connsiteX24" fmla="*/ 10990 w 16141"/>
                  <a:gd name="connsiteY24" fmla="*/ 8929 h 13737"/>
                  <a:gd name="connsiteX25" fmla="*/ 10990 w 16141"/>
                  <a:gd name="connsiteY25" fmla="*/ 8929 h 13737"/>
                  <a:gd name="connsiteX26" fmla="*/ 10646 w 16141"/>
                  <a:gd name="connsiteY26" fmla="*/ 6525 h 13737"/>
                  <a:gd name="connsiteX27" fmla="*/ 10646 w 16141"/>
                  <a:gd name="connsiteY27" fmla="*/ 6525 h 13737"/>
                  <a:gd name="connsiteX28" fmla="*/ 10646 w 16141"/>
                  <a:gd name="connsiteY28" fmla="*/ 5151 h 13737"/>
                  <a:gd name="connsiteX29" fmla="*/ 10646 w 16141"/>
                  <a:gd name="connsiteY29" fmla="*/ 5151 h 13737"/>
                  <a:gd name="connsiteX30" fmla="*/ 9959 w 16141"/>
                  <a:gd name="connsiteY30" fmla="*/ 5151 h 13737"/>
                  <a:gd name="connsiteX31" fmla="*/ 9959 w 16141"/>
                  <a:gd name="connsiteY31" fmla="*/ 5151 h 13737"/>
                  <a:gd name="connsiteX32" fmla="*/ 7727 w 16141"/>
                  <a:gd name="connsiteY32" fmla="*/ 5323 h 13737"/>
                  <a:gd name="connsiteX33" fmla="*/ 7727 w 16141"/>
                  <a:gd name="connsiteY33" fmla="*/ 5323 h 13737"/>
                  <a:gd name="connsiteX34" fmla="*/ 4808 w 16141"/>
                  <a:gd name="connsiteY34" fmla="*/ 6869 h 13737"/>
                  <a:gd name="connsiteX35" fmla="*/ 4808 w 16141"/>
                  <a:gd name="connsiteY35" fmla="*/ 6869 h 13737"/>
                  <a:gd name="connsiteX36" fmla="*/ 5666 w 16141"/>
                  <a:gd name="connsiteY36" fmla="*/ 8414 h 13737"/>
                  <a:gd name="connsiteX37" fmla="*/ 5666 w 16141"/>
                  <a:gd name="connsiteY37" fmla="*/ 8414 h 13737"/>
                  <a:gd name="connsiteX38" fmla="*/ 10303 w 16141"/>
                  <a:gd name="connsiteY38" fmla="*/ 8929 h 13737"/>
                  <a:gd name="connsiteX39" fmla="*/ 10303 w 16141"/>
                  <a:gd name="connsiteY39" fmla="*/ 8929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6141" h="13737">
                    <a:moveTo>
                      <a:pt x="4121" y="12879"/>
                    </a:moveTo>
                    <a:lnTo>
                      <a:pt x="4636" y="10475"/>
                    </a:lnTo>
                    <a:lnTo>
                      <a:pt x="3091" y="12364"/>
                    </a:lnTo>
                    <a:cubicBezTo>
                      <a:pt x="2919" y="12192"/>
                      <a:pt x="172" y="10475"/>
                      <a:pt x="0" y="6697"/>
                    </a:cubicBezTo>
                    <a:lnTo>
                      <a:pt x="0" y="6697"/>
                    </a:lnTo>
                    <a:cubicBezTo>
                      <a:pt x="0" y="3778"/>
                      <a:pt x="2576" y="1545"/>
                      <a:pt x="6697" y="343"/>
                    </a:cubicBezTo>
                    <a:lnTo>
                      <a:pt x="6697" y="343"/>
                    </a:lnTo>
                    <a:cubicBezTo>
                      <a:pt x="8070" y="172"/>
                      <a:pt x="9101" y="0"/>
                      <a:pt x="10131" y="0"/>
                    </a:cubicBezTo>
                    <a:lnTo>
                      <a:pt x="10131" y="0"/>
                    </a:lnTo>
                    <a:cubicBezTo>
                      <a:pt x="11677" y="0"/>
                      <a:pt x="13050" y="172"/>
                      <a:pt x="14252" y="1202"/>
                    </a:cubicBezTo>
                    <a:lnTo>
                      <a:pt x="14252" y="1202"/>
                    </a:lnTo>
                    <a:cubicBezTo>
                      <a:pt x="15454" y="2232"/>
                      <a:pt x="15626" y="3778"/>
                      <a:pt x="15626" y="4636"/>
                    </a:cubicBezTo>
                    <a:lnTo>
                      <a:pt x="15626" y="4636"/>
                    </a:lnTo>
                    <a:cubicBezTo>
                      <a:pt x="15626" y="5323"/>
                      <a:pt x="15626" y="5838"/>
                      <a:pt x="15626" y="6354"/>
                    </a:cubicBezTo>
                    <a:lnTo>
                      <a:pt x="15626" y="6354"/>
                    </a:lnTo>
                    <a:cubicBezTo>
                      <a:pt x="15626" y="6697"/>
                      <a:pt x="15626" y="6697"/>
                      <a:pt x="15798" y="7212"/>
                    </a:cubicBezTo>
                    <a:lnTo>
                      <a:pt x="15798" y="7212"/>
                    </a:lnTo>
                    <a:cubicBezTo>
                      <a:pt x="15969" y="7899"/>
                      <a:pt x="16141" y="8586"/>
                      <a:pt x="16141" y="9273"/>
                    </a:cubicBezTo>
                    <a:lnTo>
                      <a:pt x="16141" y="9273"/>
                    </a:lnTo>
                    <a:cubicBezTo>
                      <a:pt x="16141" y="12707"/>
                      <a:pt x="12535" y="13737"/>
                      <a:pt x="10474" y="13737"/>
                    </a:cubicBezTo>
                    <a:lnTo>
                      <a:pt x="10474" y="13737"/>
                    </a:lnTo>
                    <a:cubicBezTo>
                      <a:pt x="8414" y="13737"/>
                      <a:pt x="6353" y="13394"/>
                      <a:pt x="4121" y="12879"/>
                    </a:cubicBezTo>
                    <a:lnTo>
                      <a:pt x="4121" y="12879"/>
                    </a:lnTo>
                    <a:close/>
                    <a:moveTo>
                      <a:pt x="10303" y="8929"/>
                    </a:moveTo>
                    <a:cubicBezTo>
                      <a:pt x="10646" y="8929"/>
                      <a:pt x="10818" y="8929"/>
                      <a:pt x="10990" y="8929"/>
                    </a:cubicBezTo>
                    <a:lnTo>
                      <a:pt x="10990" y="8929"/>
                    </a:lnTo>
                    <a:cubicBezTo>
                      <a:pt x="10646" y="8071"/>
                      <a:pt x="10646" y="7212"/>
                      <a:pt x="10646" y="6525"/>
                    </a:cubicBezTo>
                    <a:lnTo>
                      <a:pt x="10646" y="6525"/>
                    </a:lnTo>
                    <a:cubicBezTo>
                      <a:pt x="10646" y="6010"/>
                      <a:pt x="10646" y="5495"/>
                      <a:pt x="10646" y="5151"/>
                    </a:cubicBezTo>
                    <a:lnTo>
                      <a:pt x="10646" y="5151"/>
                    </a:lnTo>
                    <a:cubicBezTo>
                      <a:pt x="10474" y="5151"/>
                      <a:pt x="10303" y="5151"/>
                      <a:pt x="9959" y="5151"/>
                    </a:cubicBezTo>
                    <a:lnTo>
                      <a:pt x="9959" y="5151"/>
                    </a:lnTo>
                    <a:cubicBezTo>
                      <a:pt x="9444" y="5151"/>
                      <a:pt x="8586" y="5151"/>
                      <a:pt x="7727" y="5323"/>
                    </a:cubicBezTo>
                    <a:lnTo>
                      <a:pt x="7727" y="5323"/>
                    </a:lnTo>
                    <a:cubicBezTo>
                      <a:pt x="4636" y="6354"/>
                      <a:pt x="4808" y="6869"/>
                      <a:pt x="4808" y="6869"/>
                    </a:cubicBezTo>
                    <a:lnTo>
                      <a:pt x="4808" y="6869"/>
                    </a:lnTo>
                    <a:cubicBezTo>
                      <a:pt x="4636" y="7040"/>
                      <a:pt x="5323" y="7899"/>
                      <a:pt x="5666" y="8414"/>
                    </a:cubicBezTo>
                    <a:lnTo>
                      <a:pt x="5666" y="8414"/>
                    </a:lnTo>
                    <a:cubicBezTo>
                      <a:pt x="7555" y="8586"/>
                      <a:pt x="9273" y="8929"/>
                      <a:pt x="10303" y="8929"/>
                    </a:cubicBezTo>
                    <a:lnTo>
                      <a:pt x="10303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6" name="图形 7">
              <a:extLst>
                <a:ext uri="{FF2B5EF4-FFF2-40B4-BE49-F238E27FC236}">
                  <a16:creationId xmlns:a16="http://schemas.microsoft.com/office/drawing/2014/main" xmlns="" id="{4660F535-43F1-49C6-9203-F9C9DFE89A3B}"/>
                </a:ext>
              </a:extLst>
            </p:cNvPr>
            <p:cNvGrpSpPr/>
            <p:nvPr/>
          </p:nvGrpSpPr>
          <p:grpSpPr>
            <a:xfrm>
              <a:off x="4238051" y="1419594"/>
              <a:ext cx="20605" cy="13773"/>
              <a:chOff x="4238051" y="1419594"/>
              <a:chExt cx="20605" cy="13773"/>
            </a:xfrm>
            <a:solidFill>
              <a:srgbClr val="B4B4B4"/>
            </a:solidFill>
          </p:grpSpPr>
          <p:sp>
            <p:nvSpPr>
              <p:cNvPr id="3431" name="任意多边形: 形状 3430">
                <a:extLst>
                  <a:ext uri="{FF2B5EF4-FFF2-40B4-BE49-F238E27FC236}">
                    <a16:creationId xmlns:a16="http://schemas.microsoft.com/office/drawing/2014/main" xmlns="" id="{AF7118C4-4AF7-437F-A371-F1F37E51B6A0}"/>
                  </a:ext>
                </a:extLst>
              </p:cNvPr>
              <p:cNvSpPr/>
              <p:nvPr/>
            </p:nvSpPr>
            <p:spPr>
              <a:xfrm>
                <a:off x="4240515" y="1421862"/>
                <a:ext cx="15893" cy="8929"/>
              </a:xfrm>
              <a:custGeom>
                <a:avLst/>
                <a:gdLst>
                  <a:gd name="connsiteX0" fmla="*/ 4749 w 15893"/>
                  <a:gd name="connsiteY0" fmla="*/ 8929 h 8929"/>
                  <a:gd name="connsiteX1" fmla="*/ 14880 w 15893"/>
                  <a:gd name="connsiteY1" fmla="*/ 3778 h 8929"/>
                  <a:gd name="connsiteX2" fmla="*/ 9900 w 15893"/>
                  <a:gd name="connsiteY2" fmla="*/ 0 h 8929"/>
                  <a:gd name="connsiteX3" fmla="*/ 1143 w 15893"/>
                  <a:gd name="connsiteY3" fmla="*/ 2576 h 8929"/>
                  <a:gd name="connsiteX4" fmla="*/ 4749 w 15893"/>
                  <a:gd name="connsiteY4" fmla="*/ 8929 h 8929"/>
                  <a:gd name="connsiteX5" fmla="*/ 4749 w 15893"/>
                  <a:gd name="connsiteY5" fmla="*/ 8929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93" h="8929">
                    <a:moveTo>
                      <a:pt x="4749" y="8929"/>
                    </a:moveTo>
                    <a:cubicBezTo>
                      <a:pt x="8527" y="8929"/>
                      <a:pt x="12304" y="7727"/>
                      <a:pt x="14880" y="3778"/>
                    </a:cubicBezTo>
                    <a:cubicBezTo>
                      <a:pt x="17456" y="0"/>
                      <a:pt x="14880" y="0"/>
                      <a:pt x="9900" y="0"/>
                    </a:cubicBezTo>
                    <a:cubicBezTo>
                      <a:pt x="4920" y="0"/>
                      <a:pt x="3547" y="0"/>
                      <a:pt x="1143" y="2576"/>
                    </a:cubicBezTo>
                    <a:cubicBezTo>
                      <a:pt x="-2807" y="6525"/>
                      <a:pt x="4749" y="8929"/>
                      <a:pt x="4749" y="8929"/>
                    </a:cubicBezTo>
                    <a:lnTo>
                      <a:pt x="4749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2" name="任意多边形: 形状 3431">
                <a:extLst>
                  <a:ext uri="{FF2B5EF4-FFF2-40B4-BE49-F238E27FC236}">
                    <a16:creationId xmlns:a16="http://schemas.microsoft.com/office/drawing/2014/main" xmlns="" id="{E3AE3AA4-0833-4359-99EB-056A80873FCF}"/>
                  </a:ext>
                </a:extLst>
              </p:cNvPr>
              <p:cNvSpPr/>
              <p:nvPr/>
            </p:nvSpPr>
            <p:spPr>
              <a:xfrm>
                <a:off x="4238051" y="1419594"/>
                <a:ext cx="20605" cy="13773"/>
              </a:xfrm>
              <a:custGeom>
                <a:avLst/>
                <a:gdLst>
                  <a:gd name="connsiteX0" fmla="*/ 7212 w 20605"/>
                  <a:gd name="connsiteY0" fmla="*/ 13773 h 13773"/>
                  <a:gd name="connsiteX1" fmla="*/ 7212 w 20605"/>
                  <a:gd name="connsiteY1" fmla="*/ 11369 h 13773"/>
                  <a:gd name="connsiteX2" fmla="*/ 6525 w 20605"/>
                  <a:gd name="connsiteY2" fmla="*/ 13602 h 13773"/>
                  <a:gd name="connsiteX3" fmla="*/ 0 w 20605"/>
                  <a:gd name="connsiteY3" fmla="*/ 7076 h 13773"/>
                  <a:gd name="connsiteX4" fmla="*/ 0 w 20605"/>
                  <a:gd name="connsiteY4" fmla="*/ 7076 h 13773"/>
                  <a:gd name="connsiteX5" fmla="*/ 1717 w 20605"/>
                  <a:gd name="connsiteY5" fmla="*/ 3299 h 13773"/>
                  <a:gd name="connsiteX6" fmla="*/ 1717 w 20605"/>
                  <a:gd name="connsiteY6" fmla="*/ 3299 h 13773"/>
                  <a:gd name="connsiteX7" fmla="*/ 12020 w 20605"/>
                  <a:gd name="connsiteY7" fmla="*/ 36 h 13773"/>
                  <a:gd name="connsiteX8" fmla="*/ 12020 w 20605"/>
                  <a:gd name="connsiteY8" fmla="*/ 36 h 13773"/>
                  <a:gd name="connsiteX9" fmla="*/ 13050 w 20605"/>
                  <a:gd name="connsiteY9" fmla="*/ 36 h 13773"/>
                  <a:gd name="connsiteX10" fmla="*/ 13050 w 20605"/>
                  <a:gd name="connsiteY10" fmla="*/ 36 h 13773"/>
                  <a:gd name="connsiteX11" fmla="*/ 14596 w 20605"/>
                  <a:gd name="connsiteY11" fmla="*/ 36 h 13773"/>
                  <a:gd name="connsiteX12" fmla="*/ 14596 w 20605"/>
                  <a:gd name="connsiteY12" fmla="*/ 36 h 13773"/>
                  <a:gd name="connsiteX13" fmla="*/ 20606 w 20605"/>
                  <a:gd name="connsiteY13" fmla="*/ 3985 h 13773"/>
                  <a:gd name="connsiteX14" fmla="*/ 20606 w 20605"/>
                  <a:gd name="connsiteY14" fmla="*/ 3985 h 13773"/>
                  <a:gd name="connsiteX15" fmla="*/ 19232 w 20605"/>
                  <a:gd name="connsiteY15" fmla="*/ 7591 h 13773"/>
                  <a:gd name="connsiteX16" fmla="*/ 19232 w 20605"/>
                  <a:gd name="connsiteY16" fmla="*/ 7591 h 13773"/>
                  <a:gd name="connsiteX17" fmla="*/ 7212 w 20605"/>
                  <a:gd name="connsiteY17" fmla="*/ 13773 h 13773"/>
                  <a:gd name="connsiteX18" fmla="*/ 7212 w 20605"/>
                  <a:gd name="connsiteY18" fmla="*/ 13773 h 13773"/>
                  <a:gd name="connsiteX19" fmla="*/ 7212 w 20605"/>
                  <a:gd name="connsiteY19" fmla="*/ 13773 h 13773"/>
                  <a:gd name="connsiteX20" fmla="*/ 7212 w 20605"/>
                  <a:gd name="connsiteY20" fmla="*/ 13773 h 13773"/>
                  <a:gd name="connsiteX21" fmla="*/ 12192 w 20605"/>
                  <a:gd name="connsiteY21" fmla="*/ 4844 h 13773"/>
                  <a:gd name="connsiteX22" fmla="*/ 5151 w 20605"/>
                  <a:gd name="connsiteY22" fmla="*/ 6733 h 13773"/>
                  <a:gd name="connsiteX23" fmla="*/ 5151 w 20605"/>
                  <a:gd name="connsiteY23" fmla="*/ 6733 h 13773"/>
                  <a:gd name="connsiteX24" fmla="*/ 4808 w 20605"/>
                  <a:gd name="connsiteY24" fmla="*/ 7076 h 13773"/>
                  <a:gd name="connsiteX25" fmla="*/ 4808 w 20605"/>
                  <a:gd name="connsiteY25" fmla="*/ 7076 h 13773"/>
                  <a:gd name="connsiteX26" fmla="*/ 6010 w 20605"/>
                  <a:gd name="connsiteY26" fmla="*/ 8107 h 13773"/>
                  <a:gd name="connsiteX27" fmla="*/ 6010 w 20605"/>
                  <a:gd name="connsiteY27" fmla="*/ 8107 h 13773"/>
                  <a:gd name="connsiteX28" fmla="*/ 7556 w 20605"/>
                  <a:gd name="connsiteY28" fmla="*/ 8793 h 13773"/>
                  <a:gd name="connsiteX29" fmla="*/ 7556 w 20605"/>
                  <a:gd name="connsiteY29" fmla="*/ 8793 h 13773"/>
                  <a:gd name="connsiteX30" fmla="*/ 15111 w 20605"/>
                  <a:gd name="connsiteY30" fmla="*/ 4844 h 13773"/>
                  <a:gd name="connsiteX31" fmla="*/ 15111 w 20605"/>
                  <a:gd name="connsiteY31" fmla="*/ 4844 h 13773"/>
                  <a:gd name="connsiteX32" fmla="*/ 15111 w 20605"/>
                  <a:gd name="connsiteY32" fmla="*/ 4844 h 13773"/>
                  <a:gd name="connsiteX33" fmla="*/ 15111 w 20605"/>
                  <a:gd name="connsiteY33" fmla="*/ 4844 h 13773"/>
                  <a:gd name="connsiteX34" fmla="*/ 12879 w 20605"/>
                  <a:gd name="connsiteY34" fmla="*/ 4844 h 13773"/>
                  <a:gd name="connsiteX35" fmla="*/ 12879 w 20605"/>
                  <a:gd name="connsiteY35" fmla="*/ 4844 h 13773"/>
                  <a:gd name="connsiteX36" fmla="*/ 12192 w 20605"/>
                  <a:gd name="connsiteY36" fmla="*/ 4844 h 13773"/>
                  <a:gd name="connsiteX37" fmla="*/ 12192 w 20605"/>
                  <a:gd name="connsiteY37" fmla="*/ 4844 h 1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0605" h="13773">
                    <a:moveTo>
                      <a:pt x="7212" y="13773"/>
                    </a:moveTo>
                    <a:lnTo>
                      <a:pt x="7212" y="11369"/>
                    </a:lnTo>
                    <a:lnTo>
                      <a:pt x="6525" y="13602"/>
                    </a:lnTo>
                    <a:cubicBezTo>
                      <a:pt x="6525" y="13258"/>
                      <a:pt x="858" y="12743"/>
                      <a:pt x="0" y="7076"/>
                    </a:cubicBezTo>
                    <a:lnTo>
                      <a:pt x="0" y="7076"/>
                    </a:lnTo>
                    <a:cubicBezTo>
                      <a:pt x="0" y="5531"/>
                      <a:pt x="687" y="4329"/>
                      <a:pt x="1717" y="3299"/>
                    </a:cubicBezTo>
                    <a:lnTo>
                      <a:pt x="1717" y="3299"/>
                    </a:lnTo>
                    <a:cubicBezTo>
                      <a:pt x="4465" y="208"/>
                      <a:pt x="7556" y="-136"/>
                      <a:pt x="12020" y="36"/>
                    </a:cubicBezTo>
                    <a:lnTo>
                      <a:pt x="12020" y="36"/>
                    </a:lnTo>
                    <a:cubicBezTo>
                      <a:pt x="12535" y="36"/>
                      <a:pt x="12879" y="36"/>
                      <a:pt x="13050" y="36"/>
                    </a:cubicBezTo>
                    <a:lnTo>
                      <a:pt x="13050" y="36"/>
                    </a:lnTo>
                    <a:cubicBezTo>
                      <a:pt x="13565" y="36"/>
                      <a:pt x="14081" y="36"/>
                      <a:pt x="14596" y="36"/>
                    </a:cubicBezTo>
                    <a:lnTo>
                      <a:pt x="14596" y="36"/>
                    </a:lnTo>
                    <a:cubicBezTo>
                      <a:pt x="17000" y="36"/>
                      <a:pt x="19747" y="36"/>
                      <a:pt x="20606" y="3985"/>
                    </a:cubicBezTo>
                    <a:lnTo>
                      <a:pt x="20606" y="3985"/>
                    </a:lnTo>
                    <a:cubicBezTo>
                      <a:pt x="20606" y="5359"/>
                      <a:pt x="19919" y="6389"/>
                      <a:pt x="19232" y="7591"/>
                    </a:cubicBezTo>
                    <a:lnTo>
                      <a:pt x="19232" y="7591"/>
                    </a:lnTo>
                    <a:cubicBezTo>
                      <a:pt x="16313" y="12056"/>
                      <a:pt x="11677" y="13773"/>
                      <a:pt x="7212" y="13773"/>
                    </a:cubicBezTo>
                    <a:lnTo>
                      <a:pt x="7212" y="13773"/>
                    </a:lnTo>
                    <a:cubicBezTo>
                      <a:pt x="7384" y="13773"/>
                      <a:pt x="7212" y="13773"/>
                      <a:pt x="7212" y="13773"/>
                    </a:cubicBezTo>
                    <a:lnTo>
                      <a:pt x="7212" y="13773"/>
                    </a:lnTo>
                    <a:close/>
                    <a:moveTo>
                      <a:pt x="12192" y="4844"/>
                    </a:moveTo>
                    <a:cubicBezTo>
                      <a:pt x="6869" y="5016"/>
                      <a:pt x="7384" y="4672"/>
                      <a:pt x="5151" y="6733"/>
                    </a:cubicBezTo>
                    <a:lnTo>
                      <a:pt x="5151" y="6733"/>
                    </a:lnTo>
                    <a:cubicBezTo>
                      <a:pt x="4808" y="7076"/>
                      <a:pt x="4808" y="7076"/>
                      <a:pt x="4808" y="7076"/>
                    </a:cubicBezTo>
                    <a:lnTo>
                      <a:pt x="4808" y="7076"/>
                    </a:lnTo>
                    <a:cubicBezTo>
                      <a:pt x="4980" y="7076"/>
                      <a:pt x="4980" y="7420"/>
                      <a:pt x="6010" y="8107"/>
                    </a:cubicBezTo>
                    <a:lnTo>
                      <a:pt x="6010" y="8107"/>
                    </a:lnTo>
                    <a:cubicBezTo>
                      <a:pt x="6525" y="8450"/>
                      <a:pt x="7212" y="8793"/>
                      <a:pt x="7556" y="8793"/>
                    </a:cubicBezTo>
                    <a:lnTo>
                      <a:pt x="7556" y="8793"/>
                    </a:lnTo>
                    <a:cubicBezTo>
                      <a:pt x="10646" y="8622"/>
                      <a:pt x="13222" y="7763"/>
                      <a:pt x="15111" y="4844"/>
                    </a:cubicBezTo>
                    <a:lnTo>
                      <a:pt x="15111" y="4844"/>
                    </a:lnTo>
                    <a:lnTo>
                      <a:pt x="15111" y="4844"/>
                    </a:lnTo>
                    <a:lnTo>
                      <a:pt x="15111" y="4844"/>
                    </a:lnTo>
                    <a:cubicBezTo>
                      <a:pt x="14596" y="4844"/>
                      <a:pt x="13737" y="4844"/>
                      <a:pt x="12879" y="4844"/>
                    </a:cubicBezTo>
                    <a:lnTo>
                      <a:pt x="12879" y="4844"/>
                    </a:lnTo>
                    <a:cubicBezTo>
                      <a:pt x="12879" y="4844"/>
                      <a:pt x="12535" y="4844"/>
                      <a:pt x="12192" y="4844"/>
                    </a:cubicBezTo>
                    <a:lnTo>
                      <a:pt x="12192" y="484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7" name="图形 7">
              <a:extLst>
                <a:ext uri="{FF2B5EF4-FFF2-40B4-BE49-F238E27FC236}">
                  <a16:creationId xmlns:a16="http://schemas.microsoft.com/office/drawing/2014/main" xmlns="" id="{5C5DE58F-65BA-45B4-AACF-D14142ED704D}"/>
                </a:ext>
              </a:extLst>
            </p:cNvPr>
            <p:cNvGrpSpPr/>
            <p:nvPr/>
          </p:nvGrpSpPr>
          <p:grpSpPr>
            <a:xfrm>
              <a:off x="4708210" y="1467538"/>
              <a:ext cx="66282" cy="22494"/>
              <a:chOff x="4708210" y="1467538"/>
              <a:chExt cx="66282" cy="22494"/>
            </a:xfrm>
            <a:solidFill>
              <a:srgbClr val="B4B4B4"/>
            </a:solidFill>
          </p:grpSpPr>
          <p:sp>
            <p:nvSpPr>
              <p:cNvPr id="3429" name="任意多边形: 形状 3428">
                <a:extLst>
                  <a:ext uri="{FF2B5EF4-FFF2-40B4-BE49-F238E27FC236}">
                    <a16:creationId xmlns:a16="http://schemas.microsoft.com/office/drawing/2014/main" xmlns="" id="{C9239646-5941-4EF0-9B31-B23181C051C5}"/>
                  </a:ext>
                </a:extLst>
              </p:cNvPr>
              <p:cNvSpPr/>
              <p:nvPr/>
            </p:nvSpPr>
            <p:spPr>
              <a:xfrm>
                <a:off x="4711015" y="1470015"/>
                <a:ext cx="61303" cy="17356"/>
              </a:xfrm>
              <a:custGeom>
                <a:avLst/>
                <a:gdLst>
                  <a:gd name="connsiteX0" fmla="*/ 53517 w 61303"/>
                  <a:gd name="connsiteY0" fmla="*/ 15726 h 17356"/>
                  <a:gd name="connsiteX1" fmla="*/ 19518 w 61303"/>
                  <a:gd name="connsiteY1" fmla="*/ 10746 h 17356"/>
                  <a:gd name="connsiteX2" fmla="*/ 629 w 61303"/>
                  <a:gd name="connsiteY2" fmla="*/ 9544 h 17356"/>
                  <a:gd name="connsiteX3" fmla="*/ 13164 w 61303"/>
                  <a:gd name="connsiteY3" fmla="*/ 6968 h 17356"/>
                  <a:gd name="connsiteX4" fmla="*/ 27073 w 61303"/>
                  <a:gd name="connsiteY4" fmla="*/ 4392 h 17356"/>
                  <a:gd name="connsiteX5" fmla="*/ 40982 w 61303"/>
                  <a:gd name="connsiteY5" fmla="*/ 615 h 17356"/>
                  <a:gd name="connsiteX6" fmla="*/ 59871 w 61303"/>
                  <a:gd name="connsiteY6" fmla="*/ 8170 h 17356"/>
                  <a:gd name="connsiteX7" fmla="*/ 58669 w 61303"/>
                  <a:gd name="connsiteY7" fmla="*/ 17099 h 17356"/>
                  <a:gd name="connsiteX8" fmla="*/ 53517 w 61303"/>
                  <a:gd name="connsiteY8" fmla="*/ 15726 h 17356"/>
                  <a:gd name="connsiteX9" fmla="*/ 53517 w 61303"/>
                  <a:gd name="connsiteY9" fmla="*/ 15726 h 1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03" h="17356">
                    <a:moveTo>
                      <a:pt x="53517" y="15726"/>
                    </a:moveTo>
                    <a:cubicBezTo>
                      <a:pt x="48538" y="11948"/>
                      <a:pt x="35830" y="9372"/>
                      <a:pt x="19518" y="10746"/>
                    </a:cubicBezTo>
                    <a:cubicBezTo>
                      <a:pt x="3205" y="12120"/>
                      <a:pt x="-1947" y="12120"/>
                      <a:pt x="629" y="9544"/>
                    </a:cubicBezTo>
                    <a:cubicBezTo>
                      <a:pt x="4406" y="8342"/>
                      <a:pt x="10760" y="9544"/>
                      <a:pt x="13164" y="6968"/>
                    </a:cubicBezTo>
                    <a:cubicBezTo>
                      <a:pt x="16942" y="4392"/>
                      <a:pt x="21922" y="4392"/>
                      <a:pt x="27073" y="4392"/>
                    </a:cubicBezTo>
                    <a:cubicBezTo>
                      <a:pt x="32053" y="4392"/>
                      <a:pt x="33426" y="-1961"/>
                      <a:pt x="40982" y="615"/>
                    </a:cubicBezTo>
                    <a:cubicBezTo>
                      <a:pt x="49740" y="1817"/>
                      <a:pt x="57295" y="3190"/>
                      <a:pt x="59871" y="8170"/>
                    </a:cubicBezTo>
                    <a:cubicBezTo>
                      <a:pt x="62447" y="13322"/>
                      <a:pt x="61245" y="15726"/>
                      <a:pt x="58669" y="17099"/>
                    </a:cubicBezTo>
                    <a:cubicBezTo>
                      <a:pt x="55921" y="18130"/>
                      <a:pt x="53517" y="15726"/>
                      <a:pt x="53517" y="15726"/>
                    </a:cubicBezTo>
                    <a:lnTo>
                      <a:pt x="53517" y="157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0" name="任意多边形: 形状 3429">
                <a:extLst>
                  <a:ext uri="{FF2B5EF4-FFF2-40B4-BE49-F238E27FC236}">
                    <a16:creationId xmlns:a16="http://schemas.microsoft.com/office/drawing/2014/main" xmlns="" id="{6482CF65-7ABA-45A3-B7E7-DFDF7385E832}"/>
                  </a:ext>
                </a:extLst>
              </p:cNvPr>
              <p:cNvSpPr/>
              <p:nvPr/>
            </p:nvSpPr>
            <p:spPr>
              <a:xfrm>
                <a:off x="4708210" y="1467538"/>
                <a:ext cx="66282" cy="22494"/>
              </a:xfrm>
              <a:custGeom>
                <a:avLst/>
                <a:gdLst>
                  <a:gd name="connsiteX0" fmla="*/ 54777 w 66282"/>
                  <a:gd name="connsiteY0" fmla="*/ 20091 h 22494"/>
                  <a:gd name="connsiteX1" fmla="*/ 30737 w 66282"/>
                  <a:gd name="connsiteY1" fmla="*/ 15283 h 22494"/>
                  <a:gd name="connsiteX2" fmla="*/ 30737 w 66282"/>
                  <a:gd name="connsiteY2" fmla="*/ 15283 h 22494"/>
                  <a:gd name="connsiteX3" fmla="*/ 22323 w 66282"/>
                  <a:gd name="connsiteY3" fmla="*/ 15626 h 22494"/>
                  <a:gd name="connsiteX4" fmla="*/ 22323 w 66282"/>
                  <a:gd name="connsiteY4" fmla="*/ 15626 h 22494"/>
                  <a:gd name="connsiteX5" fmla="*/ 7212 w 66282"/>
                  <a:gd name="connsiteY5" fmla="*/ 16485 h 22494"/>
                  <a:gd name="connsiteX6" fmla="*/ 7212 w 66282"/>
                  <a:gd name="connsiteY6" fmla="*/ 16485 h 22494"/>
                  <a:gd name="connsiteX7" fmla="*/ 3091 w 66282"/>
                  <a:gd name="connsiteY7" fmla="*/ 16141 h 22494"/>
                  <a:gd name="connsiteX8" fmla="*/ 3091 w 66282"/>
                  <a:gd name="connsiteY8" fmla="*/ 16141 h 22494"/>
                  <a:gd name="connsiteX9" fmla="*/ 0 w 66282"/>
                  <a:gd name="connsiteY9" fmla="*/ 12879 h 22494"/>
                  <a:gd name="connsiteX10" fmla="*/ 0 w 66282"/>
                  <a:gd name="connsiteY10" fmla="*/ 12879 h 22494"/>
                  <a:gd name="connsiteX11" fmla="*/ 2404 w 66282"/>
                  <a:gd name="connsiteY11" fmla="*/ 9616 h 22494"/>
                  <a:gd name="connsiteX12" fmla="*/ 2404 w 66282"/>
                  <a:gd name="connsiteY12" fmla="*/ 9616 h 22494"/>
                  <a:gd name="connsiteX13" fmla="*/ 14424 w 66282"/>
                  <a:gd name="connsiteY13" fmla="*/ 7384 h 22494"/>
                  <a:gd name="connsiteX14" fmla="*/ 14424 w 66282"/>
                  <a:gd name="connsiteY14" fmla="*/ 7384 h 22494"/>
                  <a:gd name="connsiteX15" fmla="*/ 29535 w 66282"/>
                  <a:gd name="connsiteY15" fmla="*/ 4465 h 22494"/>
                  <a:gd name="connsiteX16" fmla="*/ 29535 w 66282"/>
                  <a:gd name="connsiteY16" fmla="*/ 4465 h 22494"/>
                  <a:gd name="connsiteX17" fmla="*/ 40182 w 66282"/>
                  <a:gd name="connsiteY17" fmla="*/ 0 h 22494"/>
                  <a:gd name="connsiteX18" fmla="*/ 40182 w 66282"/>
                  <a:gd name="connsiteY18" fmla="*/ 0 h 22494"/>
                  <a:gd name="connsiteX19" fmla="*/ 43788 w 66282"/>
                  <a:gd name="connsiteY19" fmla="*/ 687 h 22494"/>
                  <a:gd name="connsiteX20" fmla="*/ 43788 w 66282"/>
                  <a:gd name="connsiteY20" fmla="*/ 687 h 22494"/>
                  <a:gd name="connsiteX21" fmla="*/ 64565 w 66282"/>
                  <a:gd name="connsiteY21" fmla="*/ 9616 h 22494"/>
                  <a:gd name="connsiteX22" fmla="*/ 64565 w 66282"/>
                  <a:gd name="connsiteY22" fmla="*/ 9616 h 22494"/>
                  <a:gd name="connsiteX23" fmla="*/ 66282 w 66282"/>
                  <a:gd name="connsiteY23" fmla="*/ 15454 h 22494"/>
                  <a:gd name="connsiteX24" fmla="*/ 66282 w 66282"/>
                  <a:gd name="connsiteY24" fmla="*/ 15454 h 22494"/>
                  <a:gd name="connsiteX25" fmla="*/ 62333 w 66282"/>
                  <a:gd name="connsiteY25" fmla="*/ 21808 h 22494"/>
                  <a:gd name="connsiteX26" fmla="*/ 62333 w 66282"/>
                  <a:gd name="connsiteY26" fmla="*/ 21808 h 22494"/>
                  <a:gd name="connsiteX27" fmla="*/ 59757 w 66282"/>
                  <a:gd name="connsiteY27" fmla="*/ 22495 h 22494"/>
                  <a:gd name="connsiteX28" fmla="*/ 59757 w 66282"/>
                  <a:gd name="connsiteY28" fmla="*/ 22495 h 22494"/>
                  <a:gd name="connsiteX29" fmla="*/ 54777 w 66282"/>
                  <a:gd name="connsiteY29" fmla="*/ 20091 h 22494"/>
                  <a:gd name="connsiteX30" fmla="*/ 54777 w 66282"/>
                  <a:gd name="connsiteY30" fmla="*/ 20091 h 22494"/>
                  <a:gd name="connsiteX31" fmla="*/ 57697 w 66282"/>
                  <a:gd name="connsiteY31" fmla="*/ 16141 h 22494"/>
                  <a:gd name="connsiteX32" fmla="*/ 56323 w 66282"/>
                  <a:gd name="connsiteY32" fmla="*/ 18030 h 22494"/>
                  <a:gd name="connsiteX33" fmla="*/ 58040 w 66282"/>
                  <a:gd name="connsiteY33" fmla="*/ 16313 h 22494"/>
                  <a:gd name="connsiteX34" fmla="*/ 58727 w 66282"/>
                  <a:gd name="connsiteY34" fmla="*/ 16828 h 22494"/>
                  <a:gd name="connsiteX35" fmla="*/ 58727 w 66282"/>
                  <a:gd name="connsiteY35" fmla="*/ 16828 h 22494"/>
                  <a:gd name="connsiteX36" fmla="*/ 59929 w 66282"/>
                  <a:gd name="connsiteY36" fmla="*/ 17343 h 22494"/>
                  <a:gd name="connsiteX37" fmla="*/ 59929 w 66282"/>
                  <a:gd name="connsiteY37" fmla="*/ 17343 h 22494"/>
                  <a:gd name="connsiteX38" fmla="*/ 60272 w 66282"/>
                  <a:gd name="connsiteY38" fmla="*/ 17343 h 22494"/>
                  <a:gd name="connsiteX39" fmla="*/ 60272 w 66282"/>
                  <a:gd name="connsiteY39" fmla="*/ 17343 h 22494"/>
                  <a:gd name="connsiteX40" fmla="*/ 61646 w 66282"/>
                  <a:gd name="connsiteY40" fmla="*/ 15454 h 22494"/>
                  <a:gd name="connsiteX41" fmla="*/ 61646 w 66282"/>
                  <a:gd name="connsiteY41" fmla="*/ 15454 h 22494"/>
                  <a:gd name="connsiteX42" fmla="*/ 60444 w 66282"/>
                  <a:gd name="connsiteY42" fmla="*/ 11848 h 22494"/>
                  <a:gd name="connsiteX43" fmla="*/ 60444 w 66282"/>
                  <a:gd name="connsiteY43" fmla="*/ 11848 h 22494"/>
                  <a:gd name="connsiteX44" fmla="*/ 42929 w 66282"/>
                  <a:gd name="connsiteY44" fmla="*/ 5495 h 22494"/>
                  <a:gd name="connsiteX45" fmla="*/ 42929 w 66282"/>
                  <a:gd name="connsiteY45" fmla="*/ 5495 h 22494"/>
                  <a:gd name="connsiteX46" fmla="*/ 40525 w 66282"/>
                  <a:gd name="connsiteY46" fmla="*/ 4980 h 22494"/>
                  <a:gd name="connsiteX47" fmla="*/ 40525 w 66282"/>
                  <a:gd name="connsiteY47" fmla="*/ 4980 h 22494"/>
                  <a:gd name="connsiteX48" fmla="*/ 30050 w 66282"/>
                  <a:gd name="connsiteY48" fmla="*/ 9444 h 22494"/>
                  <a:gd name="connsiteX49" fmla="*/ 30050 w 66282"/>
                  <a:gd name="connsiteY49" fmla="*/ 9444 h 22494"/>
                  <a:gd name="connsiteX50" fmla="*/ 17859 w 66282"/>
                  <a:gd name="connsiteY50" fmla="*/ 11333 h 22494"/>
                  <a:gd name="connsiteX51" fmla="*/ 17859 w 66282"/>
                  <a:gd name="connsiteY51" fmla="*/ 11333 h 22494"/>
                  <a:gd name="connsiteX52" fmla="*/ 17859 w 66282"/>
                  <a:gd name="connsiteY52" fmla="*/ 11333 h 22494"/>
                  <a:gd name="connsiteX53" fmla="*/ 17859 w 66282"/>
                  <a:gd name="connsiteY53" fmla="*/ 11333 h 22494"/>
                  <a:gd name="connsiteX54" fmla="*/ 22152 w 66282"/>
                  <a:gd name="connsiteY54" fmla="*/ 10990 h 22494"/>
                  <a:gd name="connsiteX55" fmla="*/ 22152 w 66282"/>
                  <a:gd name="connsiteY55" fmla="*/ 10990 h 22494"/>
                  <a:gd name="connsiteX56" fmla="*/ 30909 w 66282"/>
                  <a:gd name="connsiteY56" fmla="*/ 10646 h 22494"/>
                  <a:gd name="connsiteX57" fmla="*/ 30909 w 66282"/>
                  <a:gd name="connsiteY57" fmla="*/ 10646 h 22494"/>
                  <a:gd name="connsiteX58" fmla="*/ 57697 w 66282"/>
                  <a:gd name="connsiteY58" fmla="*/ 16141 h 22494"/>
                  <a:gd name="connsiteX59" fmla="*/ 57697 w 66282"/>
                  <a:gd name="connsiteY59" fmla="*/ 16141 h 22494"/>
                  <a:gd name="connsiteX60" fmla="*/ 4980 w 66282"/>
                  <a:gd name="connsiteY60" fmla="*/ 13737 h 22494"/>
                  <a:gd name="connsiteX61" fmla="*/ 4980 w 66282"/>
                  <a:gd name="connsiteY61" fmla="*/ 13737 h 22494"/>
                  <a:gd name="connsiteX62" fmla="*/ 4980 w 66282"/>
                  <a:gd name="connsiteY62" fmla="*/ 13737 h 22494"/>
                  <a:gd name="connsiteX63" fmla="*/ 4980 w 66282"/>
                  <a:gd name="connsiteY63" fmla="*/ 13737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6282" h="22494">
                    <a:moveTo>
                      <a:pt x="54777" y="20091"/>
                    </a:moveTo>
                    <a:cubicBezTo>
                      <a:pt x="51515" y="17515"/>
                      <a:pt x="42586" y="15111"/>
                      <a:pt x="30737" y="15283"/>
                    </a:cubicBezTo>
                    <a:lnTo>
                      <a:pt x="30737" y="15283"/>
                    </a:lnTo>
                    <a:cubicBezTo>
                      <a:pt x="28161" y="15283"/>
                      <a:pt x="25242" y="15283"/>
                      <a:pt x="22323" y="15626"/>
                    </a:cubicBezTo>
                    <a:lnTo>
                      <a:pt x="22323" y="15626"/>
                    </a:lnTo>
                    <a:cubicBezTo>
                      <a:pt x="15455" y="16141"/>
                      <a:pt x="10475" y="16485"/>
                      <a:pt x="7212" y="16485"/>
                    </a:cubicBezTo>
                    <a:lnTo>
                      <a:pt x="7212" y="16485"/>
                    </a:lnTo>
                    <a:cubicBezTo>
                      <a:pt x="5495" y="16485"/>
                      <a:pt x="4293" y="16485"/>
                      <a:pt x="3091" y="16141"/>
                    </a:cubicBezTo>
                    <a:lnTo>
                      <a:pt x="3091" y="16141"/>
                    </a:lnTo>
                    <a:cubicBezTo>
                      <a:pt x="2232" y="15970"/>
                      <a:pt x="172" y="15283"/>
                      <a:pt x="0" y="12879"/>
                    </a:cubicBezTo>
                    <a:lnTo>
                      <a:pt x="0" y="12879"/>
                    </a:lnTo>
                    <a:cubicBezTo>
                      <a:pt x="172" y="11333"/>
                      <a:pt x="859" y="10646"/>
                      <a:pt x="2404" y="9616"/>
                    </a:cubicBezTo>
                    <a:lnTo>
                      <a:pt x="2404" y="9616"/>
                    </a:lnTo>
                    <a:cubicBezTo>
                      <a:pt x="7212" y="8242"/>
                      <a:pt x="13394" y="8929"/>
                      <a:pt x="14424" y="7384"/>
                    </a:cubicBezTo>
                    <a:lnTo>
                      <a:pt x="14424" y="7384"/>
                    </a:lnTo>
                    <a:cubicBezTo>
                      <a:pt x="19060" y="4293"/>
                      <a:pt x="24556" y="4465"/>
                      <a:pt x="29535" y="4465"/>
                    </a:cubicBezTo>
                    <a:lnTo>
                      <a:pt x="29535" y="4465"/>
                    </a:lnTo>
                    <a:cubicBezTo>
                      <a:pt x="31768" y="4980"/>
                      <a:pt x="33485" y="515"/>
                      <a:pt x="40182" y="0"/>
                    </a:cubicBezTo>
                    <a:lnTo>
                      <a:pt x="40182" y="0"/>
                    </a:lnTo>
                    <a:cubicBezTo>
                      <a:pt x="41384" y="0"/>
                      <a:pt x="42757" y="172"/>
                      <a:pt x="43788" y="687"/>
                    </a:cubicBezTo>
                    <a:lnTo>
                      <a:pt x="43788" y="687"/>
                    </a:lnTo>
                    <a:cubicBezTo>
                      <a:pt x="52545" y="2061"/>
                      <a:pt x="60788" y="2919"/>
                      <a:pt x="64565" y="9616"/>
                    </a:cubicBezTo>
                    <a:lnTo>
                      <a:pt x="64565" y="9616"/>
                    </a:lnTo>
                    <a:cubicBezTo>
                      <a:pt x="65596" y="11848"/>
                      <a:pt x="66282" y="13737"/>
                      <a:pt x="66282" y="15454"/>
                    </a:cubicBezTo>
                    <a:lnTo>
                      <a:pt x="66282" y="15454"/>
                    </a:lnTo>
                    <a:cubicBezTo>
                      <a:pt x="66282" y="18374"/>
                      <a:pt x="64393" y="20778"/>
                      <a:pt x="62333" y="21808"/>
                    </a:cubicBezTo>
                    <a:lnTo>
                      <a:pt x="62333" y="21808"/>
                    </a:lnTo>
                    <a:cubicBezTo>
                      <a:pt x="61474" y="22323"/>
                      <a:pt x="60616" y="22495"/>
                      <a:pt x="59757" y="22495"/>
                    </a:cubicBezTo>
                    <a:lnTo>
                      <a:pt x="59757" y="22495"/>
                    </a:lnTo>
                    <a:cubicBezTo>
                      <a:pt x="57010" y="22151"/>
                      <a:pt x="55464" y="20606"/>
                      <a:pt x="54777" y="20091"/>
                    </a:cubicBezTo>
                    <a:lnTo>
                      <a:pt x="54777" y="20091"/>
                    </a:lnTo>
                    <a:close/>
                    <a:moveTo>
                      <a:pt x="57697" y="16141"/>
                    </a:moveTo>
                    <a:lnTo>
                      <a:pt x="56323" y="18030"/>
                    </a:lnTo>
                    <a:lnTo>
                      <a:pt x="58040" y="16313"/>
                    </a:lnTo>
                    <a:cubicBezTo>
                      <a:pt x="58040" y="16313"/>
                      <a:pt x="58384" y="16485"/>
                      <a:pt x="58727" y="16828"/>
                    </a:cubicBezTo>
                    <a:lnTo>
                      <a:pt x="58727" y="16828"/>
                    </a:lnTo>
                    <a:cubicBezTo>
                      <a:pt x="59070" y="17000"/>
                      <a:pt x="59585" y="17343"/>
                      <a:pt x="59929" y="17343"/>
                    </a:cubicBezTo>
                    <a:lnTo>
                      <a:pt x="59929" y="17343"/>
                    </a:lnTo>
                    <a:cubicBezTo>
                      <a:pt x="60101" y="17343"/>
                      <a:pt x="60101" y="17343"/>
                      <a:pt x="60272" y="17343"/>
                    </a:cubicBezTo>
                    <a:lnTo>
                      <a:pt x="60272" y="17343"/>
                    </a:lnTo>
                    <a:cubicBezTo>
                      <a:pt x="61303" y="16656"/>
                      <a:pt x="61474" y="16485"/>
                      <a:pt x="61646" y="15454"/>
                    </a:cubicBezTo>
                    <a:lnTo>
                      <a:pt x="61646" y="15454"/>
                    </a:lnTo>
                    <a:cubicBezTo>
                      <a:pt x="61646" y="14768"/>
                      <a:pt x="61474" y="13566"/>
                      <a:pt x="60444" y="11848"/>
                    </a:cubicBezTo>
                    <a:lnTo>
                      <a:pt x="60444" y="11848"/>
                    </a:lnTo>
                    <a:cubicBezTo>
                      <a:pt x="59070" y="8414"/>
                      <a:pt x="52202" y="6697"/>
                      <a:pt x="42929" y="5495"/>
                    </a:cubicBezTo>
                    <a:lnTo>
                      <a:pt x="42929" y="5495"/>
                    </a:lnTo>
                    <a:cubicBezTo>
                      <a:pt x="41899" y="5151"/>
                      <a:pt x="41212" y="4980"/>
                      <a:pt x="40525" y="4980"/>
                    </a:cubicBezTo>
                    <a:lnTo>
                      <a:pt x="40525" y="4980"/>
                    </a:lnTo>
                    <a:cubicBezTo>
                      <a:pt x="37606" y="4465"/>
                      <a:pt x="36232" y="8929"/>
                      <a:pt x="30050" y="9444"/>
                    </a:cubicBezTo>
                    <a:lnTo>
                      <a:pt x="30050" y="9444"/>
                    </a:lnTo>
                    <a:cubicBezTo>
                      <a:pt x="25071" y="9444"/>
                      <a:pt x="20434" y="9616"/>
                      <a:pt x="17859" y="11333"/>
                    </a:cubicBezTo>
                    <a:lnTo>
                      <a:pt x="17859" y="11333"/>
                    </a:lnTo>
                    <a:lnTo>
                      <a:pt x="17859" y="11333"/>
                    </a:lnTo>
                    <a:lnTo>
                      <a:pt x="17859" y="11333"/>
                    </a:lnTo>
                    <a:cubicBezTo>
                      <a:pt x="19232" y="11161"/>
                      <a:pt x="20606" y="11161"/>
                      <a:pt x="22152" y="10990"/>
                    </a:cubicBezTo>
                    <a:lnTo>
                      <a:pt x="22152" y="10990"/>
                    </a:lnTo>
                    <a:cubicBezTo>
                      <a:pt x="25242" y="10646"/>
                      <a:pt x="28161" y="10646"/>
                      <a:pt x="30909" y="10646"/>
                    </a:cubicBezTo>
                    <a:lnTo>
                      <a:pt x="30909" y="10646"/>
                    </a:lnTo>
                    <a:cubicBezTo>
                      <a:pt x="43272" y="10475"/>
                      <a:pt x="52717" y="12535"/>
                      <a:pt x="57697" y="16141"/>
                    </a:cubicBezTo>
                    <a:lnTo>
                      <a:pt x="57697" y="16141"/>
                    </a:lnTo>
                    <a:close/>
                    <a:moveTo>
                      <a:pt x="4980" y="13737"/>
                    </a:moveTo>
                    <a:lnTo>
                      <a:pt x="4980" y="13737"/>
                    </a:lnTo>
                    <a:cubicBezTo>
                      <a:pt x="4980" y="13566"/>
                      <a:pt x="4980" y="13566"/>
                      <a:pt x="4980" y="13737"/>
                    </a:cubicBezTo>
                    <a:lnTo>
                      <a:pt x="4980" y="137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8" name="图形 7">
              <a:extLst>
                <a:ext uri="{FF2B5EF4-FFF2-40B4-BE49-F238E27FC236}">
                  <a16:creationId xmlns:a16="http://schemas.microsoft.com/office/drawing/2014/main" xmlns="" id="{0129911E-932F-4657-AFDA-FB9B349E9862}"/>
                </a:ext>
              </a:extLst>
            </p:cNvPr>
            <p:cNvGrpSpPr/>
            <p:nvPr/>
          </p:nvGrpSpPr>
          <p:grpSpPr>
            <a:xfrm>
              <a:off x="4716452" y="1450710"/>
              <a:ext cx="19403" cy="19403"/>
              <a:chOff x="4716452" y="1450710"/>
              <a:chExt cx="19403" cy="19403"/>
            </a:xfrm>
            <a:solidFill>
              <a:srgbClr val="B4B4B4"/>
            </a:solidFill>
          </p:grpSpPr>
          <p:sp>
            <p:nvSpPr>
              <p:cNvPr id="3427" name="任意多边形: 形状 3426">
                <a:extLst>
                  <a:ext uri="{FF2B5EF4-FFF2-40B4-BE49-F238E27FC236}">
                    <a16:creationId xmlns:a16="http://schemas.microsoft.com/office/drawing/2014/main" xmlns="" id="{178AA6CF-9E22-4C4F-BCCC-8D7B45E1551C}"/>
                  </a:ext>
                </a:extLst>
              </p:cNvPr>
              <p:cNvSpPr/>
              <p:nvPr/>
            </p:nvSpPr>
            <p:spPr>
              <a:xfrm>
                <a:off x="4718943" y="1453142"/>
                <a:ext cx="14444" cy="14469"/>
              </a:xfrm>
              <a:custGeom>
                <a:avLst/>
                <a:gdLst>
                  <a:gd name="connsiteX0" fmla="*/ 1287 w 14444"/>
                  <a:gd name="connsiteY0" fmla="*/ 12336 h 14469"/>
                  <a:gd name="connsiteX1" fmla="*/ 13822 w 14444"/>
                  <a:gd name="connsiteY1" fmla="*/ 7184 h 14469"/>
                  <a:gd name="connsiteX2" fmla="*/ 8842 w 14444"/>
                  <a:gd name="connsiteY2" fmla="*/ 831 h 14469"/>
                  <a:gd name="connsiteX3" fmla="*/ 1287 w 14444"/>
                  <a:gd name="connsiteY3" fmla="*/ 12336 h 14469"/>
                  <a:gd name="connsiteX4" fmla="*/ 1287 w 14444"/>
                  <a:gd name="connsiteY4" fmla="*/ 12336 h 1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4" h="14469">
                    <a:moveTo>
                      <a:pt x="1287" y="12336"/>
                    </a:moveTo>
                    <a:cubicBezTo>
                      <a:pt x="5064" y="17487"/>
                      <a:pt x="13822" y="12336"/>
                      <a:pt x="13822" y="7184"/>
                    </a:cubicBezTo>
                    <a:cubicBezTo>
                      <a:pt x="15024" y="2033"/>
                      <a:pt x="15024" y="-1745"/>
                      <a:pt x="8842" y="831"/>
                    </a:cubicBezTo>
                    <a:cubicBezTo>
                      <a:pt x="2660" y="2204"/>
                      <a:pt x="-2491" y="8558"/>
                      <a:pt x="1287" y="12336"/>
                    </a:cubicBezTo>
                    <a:lnTo>
                      <a:pt x="1287" y="123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8" name="任意多边形: 形状 3427">
                <a:extLst>
                  <a:ext uri="{FF2B5EF4-FFF2-40B4-BE49-F238E27FC236}">
                    <a16:creationId xmlns:a16="http://schemas.microsoft.com/office/drawing/2014/main" xmlns="" id="{B81AE810-BD27-4AC3-89A8-8E174003D41E}"/>
                  </a:ext>
                </a:extLst>
              </p:cNvPr>
              <p:cNvSpPr/>
              <p:nvPr/>
            </p:nvSpPr>
            <p:spPr>
              <a:xfrm>
                <a:off x="4716452" y="1450710"/>
                <a:ext cx="19403" cy="19403"/>
              </a:xfrm>
              <a:custGeom>
                <a:avLst/>
                <a:gdLst>
                  <a:gd name="connsiteX0" fmla="*/ 2061 w 19403"/>
                  <a:gd name="connsiteY0" fmla="*/ 16485 h 19403"/>
                  <a:gd name="connsiteX1" fmla="*/ 2061 w 19403"/>
                  <a:gd name="connsiteY1" fmla="*/ 16485 h 19403"/>
                  <a:gd name="connsiteX2" fmla="*/ 0 w 19403"/>
                  <a:gd name="connsiteY2" fmla="*/ 11677 h 19403"/>
                  <a:gd name="connsiteX3" fmla="*/ 0 w 19403"/>
                  <a:gd name="connsiteY3" fmla="*/ 11677 h 19403"/>
                  <a:gd name="connsiteX4" fmla="*/ 10303 w 19403"/>
                  <a:gd name="connsiteY4" fmla="*/ 1030 h 19403"/>
                  <a:gd name="connsiteX5" fmla="*/ 10303 w 19403"/>
                  <a:gd name="connsiteY5" fmla="*/ 1030 h 19403"/>
                  <a:gd name="connsiteX6" fmla="*/ 14596 w 19403"/>
                  <a:gd name="connsiteY6" fmla="*/ 0 h 19403"/>
                  <a:gd name="connsiteX7" fmla="*/ 14596 w 19403"/>
                  <a:gd name="connsiteY7" fmla="*/ 0 h 19403"/>
                  <a:gd name="connsiteX8" fmla="*/ 19404 w 19403"/>
                  <a:gd name="connsiteY8" fmla="*/ 5495 h 19403"/>
                  <a:gd name="connsiteX9" fmla="*/ 19404 w 19403"/>
                  <a:gd name="connsiteY9" fmla="*/ 5495 h 19403"/>
                  <a:gd name="connsiteX10" fmla="*/ 18717 w 19403"/>
                  <a:gd name="connsiteY10" fmla="*/ 10303 h 19403"/>
                  <a:gd name="connsiteX11" fmla="*/ 18717 w 19403"/>
                  <a:gd name="connsiteY11" fmla="*/ 10303 h 19403"/>
                  <a:gd name="connsiteX12" fmla="*/ 18717 w 19403"/>
                  <a:gd name="connsiteY12" fmla="*/ 10475 h 19403"/>
                  <a:gd name="connsiteX13" fmla="*/ 18373 w 19403"/>
                  <a:gd name="connsiteY13" fmla="*/ 12020 h 19403"/>
                  <a:gd name="connsiteX14" fmla="*/ 18373 w 19403"/>
                  <a:gd name="connsiteY14" fmla="*/ 12020 h 19403"/>
                  <a:gd name="connsiteX15" fmla="*/ 18030 w 19403"/>
                  <a:gd name="connsiteY15" fmla="*/ 13222 h 19403"/>
                  <a:gd name="connsiteX16" fmla="*/ 17858 w 19403"/>
                  <a:gd name="connsiteY16" fmla="*/ 13222 h 19403"/>
                  <a:gd name="connsiteX17" fmla="*/ 8071 w 19403"/>
                  <a:gd name="connsiteY17" fmla="*/ 19404 h 19403"/>
                  <a:gd name="connsiteX18" fmla="*/ 8071 w 19403"/>
                  <a:gd name="connsiteY18" fmla="*/ 19404 h 19403"/>
                  <a:gd name="connsiteX19" fmla="*/ 7899 w 19403"/>
                  <a:gd name="connsiteY19" fmla="*/ 19404 h 19403"/>
                  <a:gd name="connsiteX20" fmla="*/ 7899 w 19403"/>
                  <a:gd name="connsiteY20" fmla="*/ 19404 h 19403"/>
                  <a:gd name="connsiteX21" fmla="*/ 2061 w 19403"/>
                  <a:gd name="connsiteY21" fmla="*/ 16485 h 19403"/>
                  <a:gd name="connsiteX22" fmla="*/ 2061 w 19403"/>
                  <a:gd name="connsiteY22" fmla="*/ 16485 h 19403"/>
                  <a:gd name="connsiteX23" fmla="*/ 11848 w 19403"/>
                  <a:gd name="connsiteY23" fmla="*/ 5667 h 19403"/>
                  <a:gd name="connsiteX24" fmla="*/ 4980 w 19403"/>
                  <a:gd name="connsiteY24" fmla="*/ 11677 h 19403"/>
                  <a:gd name="connsiteX25" fmla="*/ 4980 w 19403"/>
                  <a:gd name="connsiteY25" fmla="*/ 11677 h 19403"/>
                  <a:gd name="connsiteX26" fmla="*/ 5495 w 19403"/>
                  <a:gd name="connsiteY26" fmla="*/ 13050 h 19403"/>
                  <a:gd name="connsiteX27" fmla="*/ 5495 w 19403"/>
                  <a:gd name="connsiteY27" fmla="*/ 13050 h 19403"/>
                  <a:gd name="connsiteX28" fmla="*/ 3778 w 19403"/>
                  <a:gd name="connsiteY28" fmla="*/ 14768 h 19403"/>
                  <a:gd name="connsiteX29" fmla="*/ 5667 w 19403"/>
                  <a:gd name="connsiteY29" fmla="*/ 13222 h 19403"/>
                  <a:gd name="connsiteX30" fmla="*/ 7899 w 19403"/>
                  <a:gd name="connsiteY30" fmla="*/ 14424 h 19403"/>
                  <a:gd name="connsiteX31" fmla="*/ 7899 w 19403"/>
                  <a:gd name="connsiteY31" fmla="*/ 14424 h 19403"/>
                  <a:gd name="connsiteX32" fmla="*/ 13737 w 19403"/>
                  <a:gd name="connsiteY32" fmla="*/ 9616 h 19403"/>
                  <a:gd name="connsiteX33" fmla="*/ 13737 w 19403"/>
                  <a:gd name="connsiteY33" fmla="*/ 9616 h 19403"/>
                  <a:gd name="connsiteX34" fmla="*/ 13909 w 19403"/>
                  <a:gd name="connsiteY34" fmla="*/ 8586 h 19403"/>
                  <a:gd name="connsiteX35" fmla="*/ 13909 w 19403"/>
                  <a:gd name="connsiteY35" fmla="*/ 8586 h 19403"/>
                  <a:gd name="connsiteX36" fmla="*/ 14424 w 19403"/>
                  <a:gd name="connsiteY36" fmla="*/ 5323 h 19403"/>
                  <a:gd name="connsiteX37" fmla="*/ 14424 w 19403"/>
                  <a:gd name="connsiteY37" fmla="*/ 5323 h 19403"/>
                  <a:gd name="connsiteX38" fmla="*/ 14424 w 19403"/>
                  <a:gd name="connsiteY38" fmla="*/ 4808 h 19403"/>
                  <a:gd name="connsiteX39" fmla="*/ 14424 w 19403"/>
                  <a:gd name="connsiteY39" fmla="*/ 4808 h 19403"/>
                  <a:gd name="connsiteX40" fmla="*/ 11848 w 19403"/>
                  <a:gd name="connsiteY40" fmla="*/ 5667 h 19403"/>
                  <a:gd name="connsiteX41" fmla="*/ 11848 w 19403"/>
                  <a:gd name="connsiteY41" fmla="*/ 5667 h 19403"/>
                  <a:gd name="connsiteX42" fmla="*/ 18889 w 19403"/>
                  <a:gd name="connsiteY42" fmla="*/ 9444 h 19403"/>
                  <a:gd name="connsiteX43" fmla="*/ 18889 w 19403"/>
                  <a:gd name="connsiteY43" fmla="*/ 9444 h 19403"/>
                  <a:gd name="connsiteX44" fmla="*/ 18889 w 19403"/>
                  <a:gd name="connsiteY44" fmla="*/ 9444 h 19403"/>
                  <a:gd name="connsiteX45" fmla="*/ 18889 w 19403"/>
                  <a:gd name="connsiteY45" fmla="*/ 9444 h 19403"/>
                  <a:gd name="connsiteX46" fmla="*/ 18889 w 19403"/>
                  <a:gd name="connsiteY46" fmla="*/ 9444 h 19403"/>
                  <a:gd name="connsiteX47" fmla="*/ 18889 w 19403"/>
                  <a:gd name="connsiteY47" fmla="*/ 9273 h 19403"/>
                  <a:gd name="connsiteX48" fmla="*/ 18889 w 19403"/>
                  <a:gd name="connsiteY48" fmla="*/ 9101 h 19403"/>
                  <a:gd name="connsiteX49" fmla="*/ 18889 w 19403"/>
                  <a:gd name="connsiteY49" fmla="*/ 9101 h 19403"/>
                  <a:gd name="connsiteX50" fmla="*/ 18889 w 19403"/>
                  <a:gd name="connsiteY50" fmla="*/ 9273 h 19403"/>
                  <a:gd name="connsiteX51" fmla="*/ 18889 w 19403"/>
                  <a:gd name="connsiteY51" fmla="*/ 9273 h 19403"/>
                  <a:gd name="connsiteX52" fmla="*/ 17515 w 19403"/>
                  <a:gd name="connsiteY52" fmla="*/ 7555 h 19403"/>
                  <a:gd name="connsiteX53" fmla="*/ 17000 w 19403"/>
                  <a:gd name="connsiteY53" fmla="*/ 7384 h 19403"/>
                  <a:gd name="connsiteX54" fmla="*/ 17000 w 19403"/>
                  <a:gd name="connsiteY54" fmla="*/ 7384 h 19403"/>
                  <a:gd name="connsiteX55" fmla="*/ 17343 w 19403"/>
                  <a:gd name="connsiteY55" fmla="*/ 7555 h 19403"/>
                  <a:gd name="connsiteX56" fmla="*/ 17343 w 19403"/>
                  <a:gd name="connsiteY56" fmla="*/ 7555 h 19403"/>
                  <a:gd name="connsiteX57" fmla="*/ 17515 w 19403"/>
                  <a:gd name="connsiteY57" fmla="*/ 7555 h 19403"/>
                  <a:gd name="connsiteX58" fmla="*/ 17515 w 19403"/>
                  <a:gd name="connsiteY58" fmla="*/ 7555 h 1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9403" h="19403">
                    <a:moveTo>
                      <a:pt x="2061" y="16485"/>
                    </a:moveTo>
                    <a:lnTo>
                      <a:pt x="2061" y="16485"/>
                    </a:lnTo>
                    <a:cubicBezTo>
                      <a:pt x="687" y="15111"/>
                      <a:pt x="0" y="13394"/>
                      <a:pt x="0" y="11677"/>
                    </a:cubicBezTo>
                    <a:lnTo>
                      <a:pt x="0" y="11677"/>
                    </a:lnTo>
                    <a:cubicBezTo>
                      <a:pt x="172" y="6353"/>
                      <a:pt x="5151" y="2232"/>
                      <a:pt x="10303" y="1030"/>
                    </a:cubicBezTo>
                    <a:lnTo>
                      <a:pt x="10303" y="1030"/>
                    </a:lnTo>
                    <a:cubicBezTo>
                      <a:pt x="11848" y="343"/>
                      <a:pt x="13222" y="0"/>
                      <a:pt x="14596" y="0"/>
                    </a:cubicBezTo>
                    <a:lnTo>
                      <a:pt x="14596" y="0"/>
                    </a:lnTo>
                    <a:cubicBezTo>
                      <a:pt x="17858" y="0"/>
                      <a:pt x="19404" y="3263"/>
                      <a:pt x="19404" y="5495"/>
                    </a:cubicBezTo>
                    <a:lnTo>
                      <a:pt x="19404" y="5495"/>
                    </a:lnTo>
                    <a:cubicBezTo>
                      <a:pt x="19404" y="7040"/>
                      <a:pt x="19060" y="8586"/>
                      <a:pt x="18717" y="10303"/>
                    </a:cubicBezTo>
                    <a:lnTo>
                      <a:pt x="18717" y="10303"/>
                    </a:lnTo>
                    <a:lnTo>
                      <a:pt x="18717" y="10475"/>
                    </a:lnTo>
                    <a:cubicBezTo>
                      <a:pt x="18717" y="10990"/>
                      <a:pt x="18545" y="11505"/>
                      <a:pt x="18373" y="12020"/>
                    </a:cubicBezTo>
                    <a:lnTo>
                      <a:pt x="18373" y="12020"/>
                    </a:lnTo>
                    <a:lnTo>
                      <a:pt x="18030" y="13222"/>
                    </a:lnTo>
                    <a:lnTo>
                      <a:pt x="17858" y="13222"/>
                    </a:lnTo>
                    <a:cubicBezTo>
                      <a:pt x="16141" y="16828"/>
                      <a:pt x="12020" y="19232"/>
                      <a:pt x="8071" y="19404"/>
                    </a:cubicBezTo>
                    <a:lnTo>
                      <a:pt x="8071" y="19404"/>
                    </a:lnTo>
                    <a:cubicBezTo>
                      <a:pt x="8071" y="19404"/>
                      <a:pt x="8071" y="19404"/>
                      <a:pt x="7899" y="19404"/>
                    </a:cubicBezTo>
                    <a:lnTo>
                      <a:pt x="7899" y="19404"/>
                    </a:lnTo>
                    <a:cubicBezTo>
                      <a:pt x="5838" y="19232"/>
                      <a:pt x="3606" y="18374"/>
                      <a:pt x="2061" y="16485"/>
                    </a:cubicBezTo>
                    <a:lnTo>
                      <a:pt x="2061" y="16485"/>
                    </a:lnTo>
                    <a:close/>
                    <a:moveTo>
                      <a:pt x="11848" y="5667"/>
                    </a:moveTo>
                    <a:cubicBezTo>
                      <a:pt x="7899" y="6353"/>
                      <a:pt x="4636" y="9960"/>
                      <a:pt x="4980" y="11677"/>
                    </a:cubicBezTo>
                    <a:lnTo>
                      <a:pt x="4980" y="11677"/>
                    </a:lnTo>
                    <a:cubicBezTo>
                      <a:pt x="4980" y="12192"/>
                      <a:pt x="5151" y="12535"/>
                      <a:pt x="5495" y="13050"/>
                    </a:cubicBezTo>
                    <a:lnTo>
                      <a:pt x="5495" y="13050"/>
                    </a:lnTo>
                    <a:lnTo>
                      <a:pt x="3778" y="14768"/>
                    </a:lnTo>
                    <a:lnTo>
                      <a:pt x="5667" y="13222"/>
                    </a:lnTo>
                    <a:cubicBezTo>
                      <a:pt x="6353" y="14081"/>
                      <a:pt x="6869" y="14252"/>
                      <a:pt x="7899" y="14424"/>
                    </a:cubicBezTo>
                    <a:lnTo>
                      <a:pt x="7899" y="14424"/>
                    </a:lnTo>
                    <a:cubicBezTo>
                      <a:pt x="10475" y="14424"/>
                      <a:pt x="13737" y="11333"/>
                      <a:pt x="13737" y="9616"/>
                    </a:cubicBezTo>
                    <a:lnTo>
                      <a:pt x="13737" y="9616"/>
                    </a:lnTo>
                    <a:cubicBezTo>
                      <a:pt x="13737" y="9273"/>
                      <a:pt x="13737" y="8929"/>
                      <a:pt x="13909" y="8586"/>
                    </a:cubicBezTo>
                    <a:lnTo>
                      <a:pt x="13909" y="8586"/>
                    </a:lnTo>
                    <a:cubicBezTo>
                      <a:pt x="14252" y="7212"/>
                      <a:pt x="14424" y="6182"/>
                      <a:pt x="14424" y="5323"/>
                    </a:cubicBezTo>
                    <a:lnTo>
                      <a:pt x="14424" y="5323"/>
                    </a:lnTo>
                    <a:cubicBezTo>
                      <a:pt x="14424" y="4980"/>
                      <a:pt x="14424" y="4808"/>
                      <a:pt x="14424" y="4808"/>
                    </a:cubicBezTo>
                    <a:lnTo>
                      <a:pt x="14424" y="4808"/>
                    </a:lnTo>
                    <a:cubicBezTo>
                      <a:pt x="14252" y="4980"/>
                      <a:pt x="13394" y="4980"/>
                      <a:pt x="11848" y="5667"/>
                    </a:cubicBezTo>
                    <a:lnTo>
                      <a:pt x="11848" y="5667"/>
                    </a:lnTo>
                    <a:close/>
                    <a:moveTo>
                      <a:pt x="18889" y="9444"/>
                    </a:moveTo>
                    <a:cubicBezTo>
                      <a:pt x="18889" y="9444"/>
                      <a:pt x="18889" y="9444"/>
                      <a:pt x="18889" y="9444"/>
                    </a:cubicBezTo>
                    <a:lnTo>
                      <a:pt x="18889" y="9444"/>
                    </a:lnTo>
                    <a:cubicBezTo>
                      <a:pt x="18889" y="9444"/>
                      <a:pt x="18889" y="9444"/>
                      <a:pt x="18889" y="9444"/>
                    </a:cubicBezTo>
                    <a:lnTo>
                      <a:pt x="18889" y="9444"/>
                    </a:lnTo>
                    <a:close/>
                    <a:moveTo>
                      <a:pt x="18889" y="9273"/>
                    </a:moveTo>
                    <a:cubicBezTo>
                      <a:pt x="18889" y="9273"/>
                      <a:pt x="18889" y="9101"/>
                      <a:pt x="18889" y="9101"/>
                    </a:cubicBezTo>
                    <a:lnTo>
                      <a:pt x="18889" y="9101"/>
                    </a:lnTo>
                    <a:cubicBezTo>
                      <a:pt x="18717" y="9273"/>
                      <a:pt x="18889" y="9273"/>
                      <a:pt x="18889" y="9273"/>
                    </a:cubicBezTo>
                    <a:lnTo>
                      <a:pt x="18889" y="9273"/>
                    </a:lnTo>
                    <a:close/>
                    <a:moveTo>
                      <a:pt x="17515" y="7555"/>
                    </a:moveTo>
                    <a:cubicBezTo>
                      <a:pt x="17343" y="7384"/>
                      <a:pt x="17172" y="7384"/>
                      <a:pt x="17000" y="7384"/>
                    </a:cubicBezTo>
                    <a:lnTo>
                      <a:pt x="17000" y="7384"/>
                    </a:lnTo>
                    <a:cubicBezTo>
                      <a:pt x="17000" y="7384"/>
                      <a:pt x="17172" y="7384"/>
                      <a:pt x="17343" y="7555"/>
                    </a:cubicBezTo>
                    <a:lnTo>
                      <a:pt x="17343" y="7555"/>
                    </a:lnTo>
                    <a:cubicBezTo>
                      <a:pt x="17515" y="7384"/>
                      <a:pt x="17515" y="7384"/>
                      <a:pt x="17515" y="7555"/>
                    </a:cubicBezTo>
                    <a:lnTo>
                      <a:pt x="17515" y="75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9" name="图形 7">
              <a:extLst>
                <a:ext uri="{FF2B5EF4-FFF2-40B4-BE49-F238E27FC236}">
                  <a16:creationId xmlns:a16="http://schemas.microsoft.com/office/drawing/2014/main" xmlns="" id="{20965381-977F-4D99-BC69-C04F49C8BC61}"/>
                </a:ext>
              </a:extLst>
            </p:cNvPr>
            <p:cNvGrpSpPr/>
            <p:nvPr/>
          </p:nvGrpSpPr>
          <p:grpSpPr>
            <a:xfrm>
              <a:off x="4664937" y="1381852"/>
              <a:ext cx="139776" cy="59928"/>
              <a:chOff x="4664937" y="1381852"/>
              <a:chExt cx="139776" cy="59928"/>
            </a:xfrm>
            <a:solidFill>
              <a:srgbClr val="B4B4B4"/>
            </a:solidFill>
          </p:grpSpPr>
          <p:sp>
            <p:nvSpPr>
              <p:cNvPr id="3425" name="任意多边形: 形状 3424">
                <a:extLst>
                  <a:ext uri="{FF2B5EF4-FFF2-40B4-BE49-F238E27FC236}">
                    <a16:creationId xmlns:a16="http://schemas.microsoft.com/office/drawing/2014/main" xmlns="" id="{18CC0DEF-3925-4C6E-8A94-BD74C66F1775}"/>
                  </a:ext>
                </a:extLst>
              </p:cNvPr>
              <p:cNvSpPr/>
              <p:nvPr/>
            </p:nvSpPr>
            <p:spPr>
              <a:xfrm>
                <a:off x="4667439" y="1384600"/>
                <a:ext cx="134761" cy="54947"/>
              </a:xfrm>
              <a:custGeom>
                <a:avLst/>
                <a:gdLst>
                  <a:gd name="connsiteX0" fmla="*/ 9862 w 134761"/>
                  <a:gd name="connsiteY0" fmla="*/ 46706 h 54947"/>
                  <a:gd name="connsiteX1" fmla="*/ 32529 w 134761"/>
                  <a:gd name="connsiteY1" fmla="*/ 54262 h 54947"/>
                  <a:gd name="connsiteX2" fmla="*/ 42488 w 134761"/>
                  <a:gd name="connsiteY2" fmla="*/ 45332 h 54947"/>
                  <a:gd name="connsiteX3" fmla="*/ 53822 w 134761"/>
                  <a:gd name="connsiteY3" fmla="*/ 51686 h 54947"/>
                  <a:gd name="connsiteX4" fmla="*/ 68932 w 134761"/>
                  <a:gd name="connsiteY4" fmla="*/ 46535 h 54947"/>
                  <a:gd name="connsiteX5" fmla="*/ 77690 w 134761"/>
                  <a:gd name="connsiteY5" fmla="*/ 43959 h 54947"/>
                  <a:gd name="connsiteX6" fmla="*/ 84043 w 134761"/>
                  <a:gd name="connsiteY6" fmla="*/ 50312 h 54947"/>
                  <a:gd name="connsiteX7" fmla="*/ 101730 w 134761"/>
                  <a:gd name="connsiteY7" fmla="*/ 50312 h 54947"/>
                  <a:gd name="connsiteX8" fmla="*/ 104306 w 134761"/>
                  <a:gd name="connsiteY8" fmla="*/ 45161 h 54947"/>
                  <a:gd name="connsiteX9" fmla="*/ 85417 w 134761"/>
                  <a:gd name="connsiteY9" fmla="*/ 31252 h 54947"/>
                  <a:gd name="connsiteX10" fmla="*/ 94175 w 134761"/>
                  <a:gd name="connsiteY10" fmla="*/ 24898 h 54947"/>
                  <a:gd name="connsiteX11" fmla="*/ 97952 w 134761"/>
                  <a:gd name="connsiteY11" fmla="*/ 30050 h 54947"/>
                  <a:gd name="connsiteX12" fmla="*/ 104306 w 134761"/>
                  <a:gd name="connsiteY12" fmla="*/ 37605 h 54947"/>
                  <a:gd name="connsiteX13" fmla="*/ 116841 w 134761"/>
                  <a:gd name="connsiteY13" fmla="*/ 43959 h 54947"/>
                  <a:gd name="connsiteX14" fmla="*/ 130750 w 134761"/>
                  <a:gd name="connsiteY14" fmla="*/ 36232 h 54947"/>
                  <a:gd name="connsiteX15" fmla="*/ 134528 w 134761"/>
                  <a:gd name="connsiteY15" fmla="*/ 28676 h 54947"/>
                  <a:gd name="connsiteX16" fmla="*/ 119417 w 134761"/>
                  <a:gd name="connsiteY16" fmla="*/ 21121 h 54947"/>
                  <a:gd name="connsiteX17" fmla="*/ 94175 w 134761"/>
                  <a:gd name="connsiteY17" fmla="*/ 17343 h 54947"/>
                  <a:gd name="connsiteX18" fmla="*/ 80266 w 134761"/>
                  <a:gd name="connsiteY18" fmla="*/ 8414 h 54947"/>
                  <a:gd name="connsiteX19" fmla="*/ 73912 w 134761"/>
                  <a:gd name="connsiteY19" fmla="*/ 9787 h 54947"/>
                  <a:gd name="connsiteX20" fmla="*/ 66357 w 134761"/>
                  <a:gd name="connsiteY20" fmla="*/ 13565 h 54947"/>
                  <a:gd name="connsiteX21" fmla="*/ 63953 w 134761"/>
                  <a:gd name="connsiteY21" fmla="*/ 22494 h 54947"/>
                  <a:gd name="connsiteX22" fmla="*/ 53822 w 134761"/>
                  <a:gd name="connsiteY22" fmla="*/ 14939 h 54947"/>
                  <a:gd name="connsiteX23" fmla="*/ 43690 w 134761"/>
                  <a:gd name="connsiteY23" fmla="*/ 7383 h 54947"/>
                  <a:gd name="connsiteX24" fmla="*/ 36135 w 134761"/>
                  <a:gd name="connsiteY24" fmla="*/ 2404 h 54947"/>
                  <a:gd name="connsiteX25" fmla="*/ 28579 w 134761"/>
                  <a:gd name="connsiteY25" fmla="*/ 2404 h 54947"/>
                  <a:gd name="connsiteX26" fmla="*/ 16044 w 134761"/>
                  <a:gd name="connsiteY26" fmla="*/ 6181 h 54947"/>
                  <a:gd name="connsiteX27" fmla="*/ 12266 w 134761"/>
                  <a:gd name="connsiteY27" fmla="*/ 17686 h 54947"/>
                  <a:gd name="connsiteX28" fmla="*/ 3509 w 134761"/>
                  <a:gd name="connsiteY28" fmla="*/ 20262 h 54947"/>
                  <a:gd name="connsiteX29" fmla="*/ 2307 w 134761"/>
                  <a:gd name="connsiteY29" fmla="*/ 29191 h 54947"/>
                  <a:gd name="connsiteX30" fmla="*/ 1105 w 134761"/>
                  <a:gd name="connsiteY30" fmla="*/ 36747 h 54947"/>
                  <a:gd name="connsiteX31" fmla="*/ 9862 w 134761"/>
                  <a:gd name="connsiteY31" fmla="*/ 46706 h 54947"/>
                  <a:gd name="connsiteX32" fmla="*/ 9862 w 134761"/>
                  <a:gd name="connsiteY32" fmla="*/ 46706 h 5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34761" h="54947">
                    <a:moveTo>
                      <a:pt x="9862" y="46706"/>
                    </a:moveTo>
                    <a:cubicBezTo>
                      <a:pt x="18620" y="51686"/>
                      <a:pt x="28751" y="56837"/>
                      <a:pt x="32529" y="54262"/>
                    </a:cubicBezTo>
                    <a:cubicBezTo>
                      <a:pt x="36306" y="51686"/>
                      <a:pt x="38710" y="41555"/>
                      <a:pt x="42488" y="45332"/>
                    </a:cubicBezTo>
                    <a:cubicBezTo>
                      <a:pt x="45064" y="47908"/>
                      <a:pt x="46266" y="51686"/>
                      <a:pt x="53822" y="51686"/>
                    </a:cubicBezTo>
                    <a:cubicBezTo>
                      <a:pt x="60175" y="51686"/>
                      <a:pt x="63953" y="50312"/>
                      <a:pt x="68932" y="46535"/>
                    </a:cubicBezTo>
                    <a:cubicBezTo>
                      <a:pt x="72710" y="43959"/>
                      <a:pt x="72710" y="43959"/>
                      <a:pt x="77690" y="43959"/>
                    </a:cubicBezTo>
                    <a:cubicBezTo>
                      <a:pt x="84043" y="45161"/>
                      <a:pt x="80266" y="47737"/>
                      <a:pt x="84043" y="50312"/>
                    </a:cubicBezTo>
                    <a:cubicBezTo>
                      <a:pt x="87821" y="51514"/>
                      <a:pt x="96579" y="50312"/>
                      <a:pt x="101730" y="50312"/>
                    </a:cubicBezTo>
                    <a:cubicBezTo>
                      <a:pt x="108084" y="50312"/>
                      <a:pt x="106710" y="45161"/>
                      <a:pt x="104306" y="45161"/>
                    </a:cubicBezTo>
                    <a:cubicBezTo>
                      <a:pt x="100528" y="43959"/>
                      <a:pt x="82842" y="36232"/>
                      <a:pt x="85417" y="31252"/>
                    </a:cubicBezTo>
                    <a:cubicBezTo>
                      <a:pt x="87993" y="24898"/>
                      <a:pt x="89195" y="24898"/>
                      <a:pt x="94175" y="24898"/>
                    </a:cubicBezTo>
                    <a:cubicBezTo>
                      <a:pt x="100528" y="24898"/>
                      <a:pt x="100528" y="26100"/>
                      <a:pt x="97952" y="30050"/>
                    </a:cubicBezTo>
                    <a:cubicBezTo>
                      <a:pt x="96751" y="32626"/>
                      <a:pt x="96751" y="36403"/>
                      <a:pt x="104306" y="37605"/>
                    </a:cubicBezTo>
                    <a:cubicBezTo>
                      <a:pt x="110660" y="38807"/>
                      <a:pt x="110660" y="42585"/>
                      <a:pt x="116841" y="43959"/>
                    </a:cubicBezTo>
                    <a:cubicBezTo>
                      <a:pt x="123195" y="46535"/>
                      <a:pt x="128175" y="40181"/>
                      <a:pt x="130750" y="36232"/>
                    </a:cubicBezTo>
                    <a:cubicBezTo>
                      <a:pt x="131952" y="32454"/>
                      <a:pt x="135730" y="31080"/>
                      <a:pt x="134528" y="28676"/>
                    </a:cubicBezTo>
                    <a:cubicBezTo>
                      <a:pt x="133326" y="24898"/>
                      <a:pt x="129548" y="22323"/>
                      <a:pt x="119417" y="21121"/>
                    </a:cubicBezTo>
                    <a:cubicBezTo>
                      <a:pt x="110660" y="19919"/>
                      <a:pt x="101730" y="21121"/>
                      <a:pt x="94175" y="17343"/>
                    </a:cubicBezTo>
                    <a:cubicBezTo>
                      <a:pt x="86619" y="13565"/>
                      <a:pt x="85417" y="10989"/>
                      <a:pt x="80266" y="8414"/>
                    </a:cubicBezTo>
                    <a:cubicBezTo>
                      <a:pt x="76488" y="7212"/>
                      <a:pt x="75286" y="5838"/>
                      <a:pt x="73912" y="9787"/>
                    </a:cubicBezTo>
                    <a:cubicBezTo>
                      <a:pt x="72710" y="13565"/>
                      <a:pt x="66357" y="9787"/>
                      <a:pt x="66357" y="13565"/>
                    </a:cubicBezTo>
                    <a:cubicBezTo>
                      <a:pt x="65155" y="16141"/>
                      <a:pt x="68932" y="25070"/>
                      <a:pt x="63953" y="22494"/>
                    </a:cubicBezTo>
                    <a:cubicBezTo>
                      <a:pt x="60175" y="19919"/>
                      <a:pt x="58973" y="17514"/>
                      <a:pt x="53822" y="14939"/>
                    </a:cubicBezTo>
                    <a:cubicBezTo>
                      <a:pt x="47468" y="12363"/>
                      <a:pt x="48842" y="11161"/>
                      <a:pt x="43690" y="7383"/>
                    </a:cubicBezTo>
                    <a:cubicBezTo>
                      <a:pt x="37337" y="4808"/>
                      <a:pt x="36135" y="6181"/>
                      <a:pt x="36135" y="2404"/>
                    </a:cubicBezTo>
                    <a:cubicBezTo>
                      <a:pt x="34933" y="-1374"/>
                      <a:pt x="33559" y="-172"/>
                      <a:pt x="28579" y="2404"/>
                    </a:cubicBezTo>
                    <a:cubicBezTo>
                      <a:pt x="24802" y="6181"/>
                      <a:pt x="22226" y="3606"/>
                      <a:pt x="16044" y="6181"/>
                    </a:cubicBezTo>
                    <a:cubicBezTo>
                      <a:pt x="8489" y="8757"/>
                      <a:pt x="13468" y="13737"/>
                      <a:pt x="12266" y="17686"/>
                    </a:cubicBezTo>
                    <a:cubicBezTo>
                      <a:pt x="9690" y="22838"/>
                      <a:pt x="8489" y="17686"/>
                      <a:pt x="3509" y="20262"/>
                    </a:cubicBezTo>
                    <a:cubicBezTo>
                      <a:pt x="-269" y="22838"/>
                      <a:pt x="3509" y="26615"/>
                      <a:pt x="2307" y="29191"/>
                    </a:cubicBezTo>
                    <a:cubicBezTo>
                      <a:pt x="1105" y="32969"/>
                      <a:pt x="-1471" y="31767"/>
                      <a:pt x="1105" y="36747"/>
                    </a:cubicBezTo>
                    <a:cubicBezTo>
                      <a:pt x="3681" y="41555"/>
                      <a:pt x="9862" y="46706"/>
                      <a:pt x="9862" y="46706"/>
                    </a:cubicBezTo>
                    <a:lnTo>
                      <a:pt x="9862" y="467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6" name="任意多边形: 形状 3425">
                <a:extLst>
                  <a:ext uri="{FF2B5EF4-FFF2-40B4-BE49-F238E27FC236}">
                    <a16:creationId xmlns:a16="http://schemas.microsoft.com/office/drawing/2014/main" xmlns="" id="{24AB200C-888C-4363-95EC-F6C1C2DCA7EA}"/>
                  </a:ext>
                </a:extLst>
              </p:cNvPr>
              <p:cNvSpPr/>
              <p:nvPr/>
            </p:nvSpPr>
            <p:spPr>
              <a:xfrm>
                <a:off x="4664937" y="1381852"/>
                <a:ext cx="139776" cy="59928"/>
              </a:xfrm>
              <a:custGeom>
                <a:avLst/>
                <a:gdLst>
                  <a:gd name="connsiteX0" fmla="*/ 11161 w 139776"/>
                  <a:gd name="connsiteY0" fmla="*/ 51515 h 59928"/>
                  <a:gd name="connsiteX1" fmla="*/ 12364 w 139776"/>
                  <a:gd name="connsiteY1" fmla="*/ 49454 h 59928"/>
                  <a:gd name="connsiteX2" fmla="*/ 10818 w 139776"/>
                  <a:gd name="connsiteY2" fmla="*/ 51343 h 59928"/>
                  <a:gd name="connsiteX3" fmla="*/ 1374 w 139776"/>
                  <a:gd name="connsiteY3" fmla="*/ 40353 h 59928"/>
                  <a:gd name="connsiteX4" fmla="*/ 1374 w 139776"/>
                  <a:gd name="connsiteY4" fmla="*/ 40353 h 59928"/>
                  <a:gd name="connsiteX5" fmla="*/ 0 w 139776"/>
                  <a:gd name="connsiteY5" fmla="*/ 36060 h 59928"/>
                  <a:gd name="connsiteX6" fmla="*/ 0 w 139776"/>
                  <a:gd name="connsiteY6" fmla="*/ 36060 h 59928"/>
                  <a:gd name="connsiteX7" fmla="*/ 2576 w 139776"/>
                  <a:gd name="connsiteY7" fmla="*/ 30737 h 59928"/>
                  <a:gd name="connsiteX8" fmla="*/ 2576 w 139776"/>
                  <a:gd name="connsiteY8" fmla="*/ 30737 h 59928"/>
                  <a:gd name="connsiteX9" fmla="*/ 2576 w 139776"/>
                  <a:gd name="connsiteY9" fmla="*/ 30394 h 59928"/>
                  <a:gd name="connsiteX10" fmla="*/ 1889 w 139776"/>
                  <a:gd name="connsiteY10" fmla="*/ 25757 h 59928"/>
                  <a:gd name="connsiteX11" fmla="*/ 1889 w 139776"/>
                  <a:gd name="connsiteY11" fmla="*/ 25757 h 59928"/>
                  <a:gd name="connsiteX12" fmla="*/ 4980 w 139776"/>
                  <a:gd name="connsiteY12" fmla="*/ 20606 h 59928"/>
                  <a:gd name="connsiteX13" fmla="*/ 4980 w 139776"/>
                  <a:gd name="connsiteY13" fmla="*/ 20606 h 59928"/>
                  <a:gd name="connsiteX14" fmla="*/ 9101 w 139776"/>
                  <a:gd name="connsiteY14" fmla="*/ 19576 h 59928"/>
                  <a:gd name="connsiteX15" fmla="*/ 9101 w 139776"/>
                  <a:gd name="connsiteY15" fmla="*/ 19576 h 59928"/>
                  <a:gd name="connsiteX16" fmla="*/ 12192 w 139776"/>
                  <a:gd name="connsiteY16" fmla="*/ 20091 h 59928"/>
                  <a:gd name="connsiteX17" fmla="*/ 12192 w 139776"/>
                  <a:gd name="connsiteY17" fmla="*/ 20091 h 59928"/>
                  <a:gd name="connsiteX18" fmla="*/ 12535 w 139776"/>
                  <a:gd name="connsiteY18" fmla="*/ 19576 h 59928"/>
                  <a:gd name="connsiteX19" fmla="*/ 12535 w 139776"/>
                  <a:gd name="connsiteY19" fmla="*/ 19576 h 59928"/>
                  <a:gd name="connsiteX20" fmla="*/ 12707 w 139776"/>
                  <a:gd name="connsiteY20" fmla="*/ 18717 h 59928"/>
                  <a:gd name="connsiteX21" fmla="*/ 12707 w 139776"/>
                  <a:gd name="connsiteY21" fmla="*/ 18717 h 59928"/>
                  <a:gd name="connsiteX22" fmla="*/ 12020 w 139776"/>
                  <a:gd name="connsiteY22" fmla="*/ 13394 h 59928"/>
                  <a:gd name="connsiteX23" fmla="*/ 12020 w 139776"/>
                  <a:gd name="connsiteY23" fmla="*/ 13394 h 59928"/>
                  <a:gd name="connsiteX24" fmla="*/ 17858 w 139776"/>
                  <a:gd name="connsiteY24" fmla="*/ 6525 h 59928"/>
                  <a:gd name="connsiteX25" fmla="*/ 17858 w 139776"/>
                  <a:gd name="connsiteY25" fmla="*/ 6525 h 59928"/>
                  <a:gd name="connsiteX26" fmla="*/ 30222 w 139776"/>
                  <a:gd name="connsiteY26" fmla="*/ 2747 h 59928"/>
                  <a:gd name="connsiteX27" fmla="*/ 30222 w 139776"/>
                  <a:gd name="connsiteY27" fmla="*/ 2747 h 59928"/>
                  <a:gd name="connsiteX28" fmla="*/ 36747 w 139776"/>
                  <a:gd name="connsiteY28" fmla="*/ 0 h 59928"/>
                  <a:gd name="connsiteX29" fmla="*/ 36747 w 139776"/>
                  <a:gd name="connsiteY29" fmla="*/ 0 h 59928"/>
                  <a:gd name="connsiteX30" fmla="*/ 41212 w 139776"/>
                  <a:gd name="connsiteY30" fmla="*/ 4808 h 59928"/>
                  <a:gd name="connsiteX31" fmla="*/ 41212 w 139776"/>
                  <a:gd name="connsiteY31" fmla="*/ 4808 h 59928"/>
                  <a:gd name="connsiteX32" fmla="*/ 47909 w 139776"/>
                  <a:gd name="connsiteY32" fmla="*/ 7899 h 59928"/>
                  <a:gd name="connsiteX33" fmla="*/ 47909 w 139776"/>
                  <a:gd name="connsiteY33" fmla="*/ 7899 h 59928"/>
                  <a:gd name="connsiteX34" fmla="*/ 57697 w 139776"/>
                  <a:gd name="connsiteY34" fmla="*/ 15283 h 59928"/>
                  <a:gd name="connsiteX35" fmla="*/ 57697 w 139776"/>
                  <a:gd name="connsiteY35" fmla="*/ 15283 h 59928"/>
                  <a:gd name="connsiteX36" fmla="*/ 66798 w 139776"/>
                  <a:gd name="connsiteY36" fmla="*/ 22323 h 59928"/>
                  <a:gd name="connsiteX37" fmla="*/ 66798 w 139776"/>
                  <a:gd name="connsiteY37" fmla="*/ 22323 h 59928"/>
                  <a:gd name="connsiteX38" fmla="*/ 66454 w 139776"/>
                  <a:gd name="connsiteY38" fmla="*/ 17858 h 59928"/>
                  <a:gd name="connsiteX39" fmla="*/ 66454 w 139776"/>
                  <a:gd name="connsiteY39" fmla="*/ 17858 h 59928"/>
                  <a:gd name="connsiteX40" fmla="*/ 66798 w 139776"/>
                  <a:gd name="connsiteY40" fmla="*/ 15798 h 59928"/>
                  <a:gd name="connsiteX41" fmla="*/ 66798 w 139776"/>
                  <a:gd name="connsiteY41" fmla="*/ 15798 h 59928"/>
                  <a:gd name="connsiteX42" fmla="*/ 72464 w 139776"/>
                  <a:gd name="connsiteY42" fmla="*/ 11848 h 59928"/>
                  <a:gd name="connsiteX43" fmla="*/ 72464 w 139776"/>
                  <a:gd name="connsiteY43" fmla="*/ 11848 h 59928"/>
                  <a:gd name="connsiteX44" fmla="*/ 74353 w 139776"/>
                  <a:gd name="connsiteY44" fmla="*/ 11677 h 59928"/>
                  <a:gd name="connsiteX45" fmla="*/ 74353 w 139776"/>
                  <a:gd name="connsiteY45" fmla="*/ 11677 h 59928"/>
                  <a:gd name="connsiteX46" fmla="*/ 78818 w 139776"/>
                  <a:gd name="connsiteY46" fmla="*/ 7384 h 59928"/>
                  <a:gd name="connsiteX47" fmla="*/ 78818 w 139776"/>
                  <a:gd name="connsiteY47" fmla="*/ 7384 h 59928"/>
                  <a:gd name="connsiteX48" fmla="*/ 83969 w 139776"/>
                  <a:gd name="connsiteY48" fmla="*/ 8929 h 59928"/>
                  <a:gd name="connsiteX49" fmla="*/ 83969 w 139776"/>
                  <a:gd name="connsiteY49" fmla="*/ 8929 h 59928"/>
                  <a:gd name="connsiteX50" fmla="*/ 97878 w 139776"/>
                  <a:gd name="connsiteY50" fmla="*/ 17858 h 59928"/>
                  <a:gd name="connsiteX51" fmla="*/ 97878 w 139776"/>
                  <a:gd name="connsiteY51" fmla="*/ 17858 h 59928"/>
                  <a:gd name="connsiteX52" fmla="*/ 122262 w 139776"/>
                  <a:gd name="connsiteY52" fmla="*/ 21293 h 59928"/>
                  <a:gd name="connsiteX53" fmla="*/ 122262 w 139776"/>
                  <a:gd name="connsiteY53" fmla="*/ 21293 h 59928"/>
                  <a:gd name="connsiteX54" fmla="*/ 139262 w 139776"/>
                  <a:gd name="connsiteY54" fmla="*/ 30222 h 59928"/>
                  <a:gd name="connsiteX55" fmla="*/ 139262 w 139776"/>
                  <a:gd name="connsiteY55" fmla="*/ 30222 h 59928"/>
                  <a:gd name="connsiteX56" fmla="*/ 139777 w 139776"/>
                  <a:gd name="connsiteY56" fmla="*/ 32283 h 59928"/>
                  <a:gd name="connsiteX57" fmla="*/ 139777 w 139776"/>
                  <a:gd name="connsiteY57" fmla="*/ 32283 h 59928"/>
                  <a:gd name="connsiteX58" fmla="*/ 135312 w 139776"/>
                  <a:gd name="connsiteY58" fmla="*/ 40182 h 59928"/>
                  <a:gd name="connsiteX59" fmla="*/ 135312 w 139776"/>
                  <a:gd name="connsiteY59" fmla="*/ 40182 h 59928"/>
                  <a:gd name="connsiteX60" fmla="*/ 122433 w 139776"/>
                  <a:gd name="connsiteY60" fmla="*/ 49454 h 59928"/>
                  <a:gd name="connsiteX61" fmla="*/ 122433 w 139776"/>
                  <a:gd name="connsiteY61" fmla="*/ 49454 h 59928"/>
                  <a:gd name="connsiteX62" fmla="*/ 119171 w 139776"/>
                  <a:gd name="connsiteY62" fmla="*/ 48767 h 59928"/>
                  <a:gd name="connsiteX63" fmla="*/ 119171 w 139776"/>
                  <a:gd name="connsiteY63" fmla="*/ 48767 h 59928"/>
                  <a:gd name="connsiteX64" fmla="*/ 106635 w 139776"/>
                  <a:gd name="connsiteY64" fmla="*/ 42414 h 59928"/>
                  <a:gd name="connsiteX65" fmla="*/ 106635 w 139776"/>
                  <a:gd name="connsiteY65" fmla="*/ 42414 h 59928"/>
                  <a:gd name="connsiteX66" fmla="*/ 97706 w 139776"/>
                  <a:gd name="connsiteY66" fmla="*/ 34858 h 59928"/>
                  <a:gd name="connsiteX67" fmla="*/ 97706 w 139776"/>
                  <a:gd name="connsiteY67" fmla="*/ 34858 h 59928"/>
                  <a:gd name="connsiteX68" fmla="*/ 98737 w 139776"/>
                  <a:gd name="connsiteY68" fmla="*/ 31252 h 59928"/>
                  <a:gd name="connsiteX69" fmla="*/ 98737 w 139776"/>
                  <a:gd name="connsiteY69" fmla="*/ 31252 h 59928"/>
                  <a:gd name="connsiteX70" fmla="*/ 99595 w 139776"/>
                  <a:gd name="connsiteY70" fmla="*/ 30050 h 59928"/>
                  <a:gd name="connsiteX71" fmla="*/ 99595 w 139776"/>
                  <a:gd name="connsiteY71" fmla="*/ 30050 h 59928"/>
                  <a:gd name="connsiteX72" fmla="*/ 97535 w 139776"/>
                  <a:gd name="connsiteY72" fmla="*/ 29879 h 59928"/>
                  <a:gd name="connsiteX73" fmla="*/ 97535 w 139776"/>
                  <a:gd name="connsiteY73" fmla="*/ 29879 h 59928"/>
                  <a:gd name="connsiteX74" fmla="*/ 97535 w 139776"/>
                  <a:gd name="connsiteY74" fmla="*/ 29879 h 59928"/>
                  <a:gd name="connsiteX75" fmla="*/ 97019 w 139776"/>
                  <a:gd name="connsiteY75" fmla="*/ 29879 h 59928"/>
                  <a:gd name="connsiteX76" fmla="*/ 97019 w 139776"/>
                  <a:gd name="connsiteY76" fmla="*/ 29879 h 59928"/>
                  <a:gd name="connsiteX77" fmla="*/ 90323 w 139776"/>
                  <a:gd name="connsiteY77" fmla="*/ 34858 h 59928"/>
                  <a:gd name="connsiteX78" fmla="*/ 90323 w 139776"/>
                  <a:gd name="connsiteY78" fmla="*/ 34858 h 59928"/>
                  <a:gd name="connsiteX79" fmla="*/ 97363 w 139776"/>
                  <a:gd name="connsiteY79" fmla="*/ 40525 h 59928"/>
                  <a:gd name="connsiteX80" fmla="*/ 97363 w 139776"/>
                  <a:gd name="connsiteY80" fmla="*/ 40525 h 59928"/>
                  <a:gd name="connsiteX81" fmla="*/ 107494 w 139776"/>
                  <a:gd name="connsiteY81" fmla="*/ 45161 h 59928"/>
                  <a:gd name="connsiteX82" fmla="*/ 107494 w 139776"/>
                  <a:gd name="connsiteY82" fmla="*/ 45161 h 59928"/>
                  <a:gd name="connsiteX83" fmla="*/ 111615 w 139776"/>
                  <a:gd name="connsiteY83" fmla="*/ 49798 h 59928"/>
                  <a:gd name="connsiteX84" fmla="*/ 111615 w 139776"/>
                  <a:gd name="connsiteY84" fmla="*/ 49798 h 59928"/>
                  <a:gd name="connsiteX85" fmla="*/ 104575 w 139776"/>
                  <a:gd name="connsiteY85" fmla="*/ 54949 h 59928"/>
                  <a:gd name="connsiteX86" fmla="*/ 104575 w 139776"/>
                  <a:gd name="connsiteY86" fmla="*/ 54949 h 59928"/>
                  <a:gd name="connsiteX87" fmla="*/ 92040 w 139776"/>
                  <a:gd name="connsiteY87" fmla="*/ 55636 h 59928"/>
                  <a:gd name="connsiteX88" fmla="*/ 92040 w 139776"/>
                  <a:gd name="connsiteY88" fmla="*/ 55636 h 59928"/>
                  <a:gd name="connsiteX89" fmla="*/ 85686 w 139776"/>
                  <a:gd name="connsiteY89" fmla="*/ 54606 h 59928"/>
                  <a:gd name="connsiteX90" fmla="*/ 85686 w 139776"/>
                  <a:gd name="connsiteY90" fmla="*/ 54606 h 59928"/>
                  <a:gd name="connsiteX91" fmla="*/ 82423 w 139776"/>
                  <a:gd name="connsiteY91" fmla="*/ 49626 h 59928"/>
                  <a:gd name="connsiteX92" fmla="*/ 82423 w 139776"/>
                  <a:gd name="connsiteY92" fmla="*/ 49626 h 59928"/>
                  <a:gd name="connsiteX93" fmla="*/ 80706 w 139776"/>
                  <a:gd name="connsiteY93" fmla="*/ 48767 h 59928"/>
                  <a:gd name="connsiteX94" fmla="*/ 80706 w 139776"/>
                  <a:gd name="connsiteY94" fmla="*/ 48767 h 59928"/>
                  <a:gd name="connsiteX95" fmla="*/ 73323 w 139776"/>
                  <a:gd name="connsiteY95" fmla="*/ 50828 h 59928"/>
                  <a:gd name="connsiteX96" fmla="*/ 73323 w 139776"/>
                  <a:gd name="connsiteY96" fmla="*/ 50828 h 59928"/>
                  <a:gd name="connsiteX97" fmla="*/ 56838 w 139776"/>
                  <a:gd name="connsiteY97" fmla="*/ 56495 h 59928"/>
                  <a:gd name="connsiteX98" fmla="*/ 56838 w 139776"/>
                  <a:gd name="connsiteY98" fmla="*/ 56495 h 59928"/>
                  <a:gd name="connsiteX99" fmla="*/ 55979 w 139776"/>
                  <a:gd name="connsiteY99" fmla="*/ 56495 h 59928"/>
                  <a:gd name="connsiteX100" fmla="*/ 55979 w 139776"/>
                  <a:gd name="connsiteY100" fmla="*/ 56495 h 59928"/>
                  <a:gd name="connsiteX101" fmla="*/ 43787 w 139776"/>
                  <a:gd name="connsiteY101" fmla="*/ 49454 h 59928"/>
                  <a:gd name="connsiteX102" fmla="*/ 43787 w 139776"/>
                  <a:gd name="connsiteY102" fmla="*/ 49454 h 59928"/>
                  <a:gd name="connsiteX103" fmla="*/ 43787 w 139776"/>
                  <a:gd name="connsiteY103" fmla="*/ 49454 h 59928"/>
                  <a:gd name="connsiteX104" fmla="*/ 43616 w 139776"/>
                  <a:gd name="connsiteY104" fmla="*/ 49798 h 59928"/>
                  <a:gd name="connsiteX105" fmla="*/ 43616 w 139776"/>
                  <a:gd name="connsiteY105" fmla="*/ 49798 h 59928"/>
                  <a:gd name="connsiteX106" fmla="*/ 41898 w 139776"/>
                  <a:gd name="connsiteY106" fmla="*/ 52373 h 59928"/>
                  <a:gd name="connsiteX107" fmla="*/ 41898 w 139776"/>
                  <a:gd name="connsiteY107" fmla="*/ 52373 h 59928"/>
                  <a:gd name="connsiteX108" fmla="*/ 36919 w 139776"/>
                  <a:gd name="connsiteY108" fmla="*/ 58899 h 59928"/>
                  <a:gd name="connsiteX109" fmla="*/ 36919 w 139776"/>
                  <a:gd name="connsiteY109" fmla="*/ 58899 h 59928"/>
                  <a:gd name="connsiteX110" fmla="*/ 32969 w 139776"/>
                  <a:gd name="connsiteY110" fmla="*/ 59929 h 59928"/>
                  <a:gd name="connsiteX111" fmla="*/ 32969 w 139776"/>
                  <a:gd name="connsiteY111" fmla="*/ 59929 h 59928"/>
                  <a:gd name="connsiteX112" fmla="*/ 11161 w 139776"/>
                  <a:gd name="connsiteY112" fmla="*/ 51515 h 59928"/>
                  <a:gd name="connsiteX113" fmla="*/ 11161 w 139776"/>
                  <a:gd name="connsiteY113" fmla="*/ 51515 h 59928"/>
                  <a:gd name="connsiteX114" fmla="*/ 32454 w 139776"/>
                  <a:gd name="connsiteY114" fmla="*/ 55121 h 59928"/>
                  <a:gd name="connsiteX115" fmla="*/ 33828 w 139776"/>
                  <a:gd name="connsiteY115" fmla="*/ 54949 h 59928"/>
                  <a:gd name="connsiteX116" fmla="*/ 33828 w 139776"/>
                  <a:gd name="connsiteY116" fmla="*/ 54949 h 59928"/>
                  <a:gd name="connsiteX117" fmla="*/ 43616 w 139776"/>
                  <a:gd name="connsiteY117" fmla="*/ 44818 h 59928"/>
                  <a:gd name="connsiteX118" fmla="*/ 43616 w 139776"/>
                  <a:gd name="connsiteY118" fmla="*/ 44818 h 59928"/>
                  <a:gd name="connsiteX119" fmla="*/ 47050 w 139776"/>
                  <a:gd name="connsiteY119" fmla="*/ 46363 h 59928"/>
                  <a:gd name="connsiteX120" fmla="*/ 47050 w 139776"/>
                  <a:gd name="connsiteY120" fmla="*/ 46363 h 59928"/>
                  <a:gd name="connsiteX121" fmla="*/ 56666 w 139776"/>
                  <a:gd name="connsiteY121" fmla="*/ 52030 h 59928"/>
                  <a:gd name="connsiteX122" fmla="*/ 56666 w 139776"/>
                  <a:gd name="connsiteY122" fmla="*/ 52030 h 59928"/>
                  <a:gd name="connsiteX123" fmla="*/ 56666 w 139776"/>
                  <a:gd name="connsiteY123" fmla="*/ 52030 h 59928"/>
                  <a:gd name="connsiteX124" fmla="*/ 56666 w 139776"/>
                  <a:gd name="connsiteY124" fmla="*/ 52030 h 59928"/>
                  <a:gd name="connsiteX125" fmla="*/ 56666 w 139776"/>
                  <a:gd name="connsiteY125" fmla="*/ 52030 h 59928"/>
                  <a:gd name="connsiteX126" fmla="*/ 56666 w 139776"/>
                  <a:gd name="connsiteY126" fmla="*/ 52030 h 59928"/>
                  <a:gd name="connsiteX127" fmla="*/ 70403 w 139776"/>
                  <a:gd name="connsiteY127" fmla="*/ 47394 h 59928"/>
                  <a:gd name="connsiteX128" fmla="*/ 70403 w 139776"/>
                  <a:gd name="connsiteY128" fmla="*/ 47394 h 59928"/>
                  <a:gd name="connsiteX129" fmla="*/ 81050 w 139776"/>
                  <a:gd name="connsiteY129" fmla="*/ 44474 h 59928"/>
                  <a:gd name="connsiteX130" fmla="*/ 81050 w 139776"/>
                  <a:gd name="connsiteY130" fmla="*/ 44474 h 59928"/>
                  <a:gd name="connsiteX131" fmla="*/ 87060 w 139776"/>
                  <a:gd name="connsiteY131" fmla="*/ 48939 h 59928"/>
                  <a:gd name="connsiteX132" fmla="*/ 87060 w 139776"/>
                  <a:gd name="connsiteY132" fmla="*/ 48939 h 59928"/>
                  <a:gd name="connsiteX133" fmla="*/ 87747 w 139776"/>
                  <a:gd name="connsiteY133" fmla="*/ 51000 h 59928"/>
                  <a:gd name="connsiteX134" fmla="*/ 87747 w 139776"/>
                  <a:gd name="connsiteY134" fmla="*/ 51000 h 59928"/>
                  <a:gd name="connsiteX135" fmla="*/ 92040 w 139776"/>
                  <a:gd name="connsiteY135" fmla="*/ 51343 h 59928"/>
                  <a:gd name="connsiteX136" fmla="*/ 92040 w 139776"/>
                  <a:gd name="connsiteY136" fmla="*/ 51343 h 59928"/>
                  <a:gd name="connsiteX137" fmla="*/ 104575 w 139776"/>
                  <a:gd name="connsiteY137" fmla="*/ 50828 h 59928"/>
                  <a:gd name="connsiteX138" fmla="*/ 104575 w 139776"/>
                  <a:gd name="connsiteY138" fmla="*/ 50828 h 59928"/>
                  <a:gd name="connsiteX139" fmla="*/ 106464 w 139776"/>
                  <a:gd name="connsiteY139" fmla="*/ 50484 h 59928"/>
                  <a:gd name="connsiteX140" fmla="*/ 106464 w 139776"/>
                  <a:gd name="connsiteY140" fmla="*/ 50484 h 59928"/>
                  <a:gd name="connsiteX141" fmla="*/ 106292 w 139776"/>
                  <a:gd name="connsiteY141" fmla="*/ 50484 h 59928"/>
                  <a:gd name="connsiteX142" fmla="*/ 106292 w 139776"/>
                  <a:gd name="connsiteY142" fmla="*/ 50484 h 59928"/>
                  <a:gd name="connsiteX143" fmla="*/ 106292 w 139776"/>
                  <a:gd name="connsiteY143" fmla="*/ 50484 h 59928"/>
                  <a:gd name="connsiteX144" fmla="*/ 106120 w 139776"/>
                  <a:gd name="connsiteY144" fmla="*/ 50484 h 59928"/>
                  <a:gd name="connsiteX145" fmla="*/ 106120 w 139776"/>
                  <a:gd name="connsiteY145" fmla="*/ 50484 h 59928"/>
                  <a:gd name="connsiteX146" fmla="*/ 105777 w 139776"/>
                  <a:gd name="connsiteY146" fmla="*/ 50313 h 59928"/>
                  <a:gd name="connsiteX147" fmla="*/ 105777 w 139776"/>
                  <a:gd name="connsiteY147" fmla="*/ 50313 h 59928"/>
                  <a:gd name="connsiteX148" fmla="*/ 85343 w 139776"/>
                  <a:gd name="connsiteY148" fmla="*/ 35373 h 59928"/>
                  <a:gd name="connsiteX149" fmla="*/ 85343 w 139776"/>
                  <a:gd name="connsiteY149" fmla="*/ 35373 h 59928"/>
                  <a:gd name="connsiteX150" fmla="*/ 85686 w 139776"/>
                  <a:gd name="connsiteY150" fmla="*/ 33485 h 59928"/>
                  <a:gd name="connsiteX151" fmla="*/ 85686 w 139776"/>
                  <a:gd name="connsiteY151" fmla="*/ 33485 h 59928"/>
                  <a:gd name="connsiteX152" fmla="*/ 96504 w 139776"/>
                  <a:gd name="connsiteY152" fmla="*/ 25586 h 59928"/>
                  <a:gd name="connsiteX153" fmla="*/ 96504 w 139776"/>
                  <a:gd name="connsiteY153" fmla="*/ 25586 h 59928"/>
                  <a:gd name="connsiteX154" fmla="*/ 96676 w 139776"/>
                  <a:gd name="connsiteY154" fmla="*/ 25586 h 59928"/>
                  <a:gd name="connsiteX155" fmla="*/ 96676 w 139776"/>
                  <a:gd name="connsiteY155" fmla="*/ 25586 h 59928"/>
                  <a:gd name="connsiteX156" fmla="*/ 104403 w 139776"/>
                  <a:gd name="connsiteY156" fmla="*/ 29707 h 59928"/>
                  <a:gd name="connsiteX157" fmla="*/ 104403 w 139776"/>
                  <a:gd name="connsiteY157" fmla="*/ 29707 h 59928"/>
                  <a:gd name="connsiteX158" fmla="*/ 102686 w 139776"/>
                  <a:gd name="connsiteY158" fmla="*/ 34171 h 59928"/>
                  <a:gd name="connsiteX159" fmla="*/ 102686 w 139776"/>
                  <a:gd name="connsiteY159" fmla="*/ 34171 h 59928"/>
                  <a:gd name="connsiteX160" fmla="*/ 102343 w 139776"/>
                  <a:gd name="connsiteY160" fmla="*/ 35545 h 59928"/>
                  <a:gd name="connsiteX161" fmla="*/ 102343 w 139776"/>
                  <a:gd name="connsiteY161" fmla="*/ 35545 h 59928"/>
                  <a:gd name="connsiteX162" fmla="*/ 107322 w 139776"/>
                  <a:gd name="connsiteY162" fmla="*/ 38293 h 59928"/>
                  <a:gd name="connsiteX163" fmla="*/ 107322 w 139776"/>
                  <a:gd name="connsiteY163" fmla="*/ 38293 h 59928"/>
                  <a:gd name="connsiteX164" fmla="*/ 120373 w 139776"/>
                  <a:gd name="connsiteY164" fmla="*/ 44646 h 59928"/>
                  <a:gd name="connsiteX165" fmla="*/ 120373 w 139776"/>
                  <a:gd name="connsiteY165" fmla="*/ 44646 h 59928"/>
                  <a:gd name="connsiteX166" fmla="*/ 122262 w 139776"/>
                  <a:gd name="connsiteY166" fmla="*/ 44990 h 59928"/>
                  <a:gd name="connsiteX167" fmla="*/ 122262 w 139776"/>
                  <a:gd name="connsiteY167" fmla="*/ 44990 h 59928"/>
                  <a:gd name="connsiteX168" fmla="*/ 130847 w 139776"/>
                  <a:gd name="connsiteY168" fmla="*/ 38464 h 59928"/>
                  <a:gd name="connsiteX169" fmla="*/ 130847 w 139776"/>
                  <a:gd name="connsiteY169" fmla="*/ 38464 h 59928"/>
                  <a:gd name="connsiteX170" fmla="*/ 134797 w 139776"/>
                  <a:gd name="connsiteY170" fmla="*/ 32626 h 59928"/>
                  <a:gd name="connsiteX171" fmla="*/ 134797 w 139776"/>
                  <a:gd name="connsiteY171" fmla="*/ 32626 h 59928"/>
                  <a:gd name="connsiteX172" fmla="*/ 134625 w 139776"/>
                  <a:gd name="connsiteY172" fmla="*/ 32454 h 59928"/>
                  <a:gd name="connsiteX173" fmla="*/ 121403 w 139776"/>
                  <a:gd name="connsiteY173" fmla="*/ 26444 h 59928"/>
                  <a:gd name="connsiteX174" fmla="*/ 121403 w 139776"/>
                  <a:gd name="connsiteY174" fmla="*/ 26444 h 59928"/>
                  <a:gd name="connsiteX175" fmla="*/ 95474 w 139776"/>
                  <a:gd name="connsiteY175" fmla="*/ 22495 h 59928"/>
                  <a:gd name="connsiteX176" fmla="*/ 95474 w 139776"/>
                  <a:gd name="connsiteY176" fmla="*/ 22495 h 59928"/>
                  <a:gd name="connsiteX177" fmla="*/ 81908 w 139776"/>
                  <a:gd name="connsiteY177" fmla="*/ 13737 h 59928"/>
                  <a:gd name="connsiteX178" fmla="*/ 81908 w 139776"/>
                  <a:gd name="connsiteY178" fmla="*/ 13737 h 59928"/>
                  <a:gd name="connsiteX179" fmla="*/ 78989 w 139776"/>
                  <a:gd name="connsiteY179" fmla="*/ 12707 h 59928"/>
                  <a:gd name="connsiteX180" fmla="*/ 78989 w 139776"/>
                  <a:gd name="connsiteY180" fmla="*/ 12707 h 59928"/>
                  <a:gd name="connsiteX181" fmla="*/ 78646 w 139776"/>
                  <a:gd name="connsiteY181" fmla="*/ 13566 h 59928"/>
                  <a:gd name="connsiteX182" fmla="*/ 78646 w 139776"/>
                  <a:gd name="connsiteY182" fmla="*/ 13566 h 59928"/>
                  <a:gd name="connsiteX183" fmla="*/ 71606 w 139776"/>
                  <a:gd name="connsiteY183" fmla="*/ 17172 h 59928"/>
                  <a:gd name="connsiteX184" fmla="*/ 71606 w 139776"/>
                  <a:gd name="connsiteY184" fmla="*/ 17172 h 59928"/>
                  <a:gd name="connsiteX185" fmla="*/ 71262 w 139776"/>
                  <a:gd name="connsiteY185" fmla="*/ 17172 h 59928"/>
                  <a:gd name="connsiteX186" fmla="*/ 71262 w 139776"/>
                  <a:gd name="connsiteY186" fmla="*/ 17172 h 59928"/>
                  <a:gd name="connsiteX187" fmla="*/ 70919 w 139776"/>
                  <a:gd name="connsiteY187" fmla="*/ 17858 h 59928"/>
                  <a:gd name="connsiteX188" fmla="*/ 70919 w 139776"/>
                  <a:gd name="connsiteY188" fmla="*/ 18374 h 59928"/>
                  <a:gd name="connsiteX189" fmla="*/ 70919 w 139776"/>
                  <a:gd name="connsiteY189" fmla="*/ 18374 h 59928"/>
                  <a:gd name="connsiteX190" fmla="*/ 71434 w 139776"/>
                  <a:gd name="connsiteY190" fmla="*/ 24040 h 59928"/>
                  <a:gd name="connsiteX191" fmla="*/ 71434 w 139776"/>
                  <a:gd name="connsiteY191" fmla="*/ 24040 h 59928"/>
                  <a:gd name="connsiteX192" fmla="*/ 67828 w 139776"/>
                  <a:gd name="connsiteY192" fmla="*/ 28505 h 59928"/>
                  <a:gd name="connsiteX193" fmla="*/ 67828 w 139776"/>
                  <a:gd name="connsiteY193" fmla="*/ 28505 h 59928"/>
                  <a:gd name="connsiteX194" fmla="*/ 65080 w 139776"/>
                  <a:gd name="connsiteY194" fmla="*/ 27646 h 59928"/>
                  <a:gd name="connsiteX195" fmla="*/ 65080 w 139776"/>
                  <a:gd name="connsiteY195" fmla="*/ 27646 h 59928"/>
                  <a:gd name="connsiteX196" fmla="*/ 55464 w 139776"/>
                  <a:gd name="connsiteY196" fmla="*/ 20262 h 59928"/>
                  <a:gd name="connsiteX197" fmla="*/ 55464 w 139776"/>
                  <a:gd name="connsiteY197" fmla="*/ 20262 h 59928"/>
                  <a:gd name="connsiteX198" fmla="*/ 45333 w 139776"/>
                  <a:gd name="connsiteY198" fmla="*/ 12707 h 59928"/>
                  <a:gd name="connsiteX199" fmla="*/ 45333 w 139776"/>
                  <a:gd name="connsiteY199" fmla="*/ 12707 h 59928"/>
                  <a:gd name="connsiteX200" fmla="*/ 36404 w 139776"/>
                  <a:gd name="connsiteY200" fmla="*/ 6182 h 59928"/>
                  <a:gd name="connsiteX201" fmla="*/ 36404 w 139776"/>
                  <a:gd name="connsiteY201" fmla="*/ 6182 h 59928"/>
                  <a:gd name="connsiteX202" fmla="*/ 36232 w 139776"/>
                  <a:gd name="connsiteY202" fmla="*/ 5667 h 59928"/>
                  <a:gd name="connsiteX203" fmla="*/ 36232 w 139776"/>
                  <a:gd name="connsiteY203" fmla="*/ 5667 h 59928"/>
                  <a:gd name="connsiteX204" fmla="*/ 32969 w 139776"/>
                  <a:gd name="connsiteY204" fmla="*/ 7212 h 59928"/>
                  <a:gd name="connsiteX205" fmla="*/ 32969 w 139776"/>
                  <a:gd name="connsiteY205" fmla="*/ 7212 h 59928"/>
                  <a:gd name="connsiteX206" fmla="*/ 19404 w 139776"/>
                  <a:gd name="connsiteY206" fmla="*/ 11677 h 59928"/>
                  <a:gd name="connsiteX207" fmla="*/ 19404 w 139776"/>
                  <a:gd name="connsiteY207" fmla="*/ 11677 h 59928"/>
                  <a:gd name="connsiteX208" fmla="*/ 16828 w 139776"/>
                  <a:gd name="connsiteY208" fmla="*/ 14081 h 59928"/>
                  <a:gd name="connsiteX209" fmla="*/ 16828 w 139776"/>
                  <a:gd name="connsiteY209" fmla="*/ 14081 h 59928"/>
                  <a:gd name="connsiteX210" fmla="*/ 17515 w 139776"/>
                  <a:gd name="connsiteY210" fmla="*/ 19404 h 59928"/>
                  <a:gd name="connsiteX211" fmla="*/ 17515 w 139776"/>
                  <a:gd name="connsiteY211" fmla="*/ 19404 h 59928"/>
                  <a:gd name="connsiteX212" fmla="*/ 17000 w 139776"/>
                  <a:gd name="connsiteY212" fmla="*/ 21980 h 59928"/>
                  <a:gd name="connsiteX213" fmla="*/ 17000 w 139776"/>
                  <a:gd name="connsiteY213" fmla="*/ 21980 h 59928"/>
                  <a:gd name="connsiteX214" fmla="*/ 12364 w 139776"/>
                  <a:gd name="connsiteY214" fmla="*/ 25757 h 59928"/>
                  <a:gd name="connsiteX215" fmla="*/ 12364 w 139776"/>
                  <a:gd name="connsiteY215" fmla="*/ 25757 h 59928"/>
                  <a:gd name="connsiteX216" fmla="*/ 8929 w 139776"/>
                  <a:gd name="connsiteY216" fmla="*/ 25242 h 59928"/>
                  <a:gd name="connsiteX217" fmla="*/ 8929 w 139776"/>
                  <a:gd name="connsiteY217" fmla="*/ 25242 h 59928"/>
                  <a:gd name="connsiteX218" fmla="*/ 7384 w 139776"/>
                  <a:gd name="connsiteY218" fmla="*/ 25586 h 59928"/>
                  <a:gd name="connsiteX219" fmla="*/ 7384 w 139776"/>
                  <a:gd name="connsiteY219" fmla="*/ 25586 h 59928"/>
                  <a:gd name="connsiteX220" fmla="*/ 6697 w 139776"/>
                  <a:gd name="connsiteY220" fmla="*/ 26616 h 59928"/>
                  <a:gd name="connsiteX221" fmla="*/ 6697 w 139776"/>
                  <a:gd name="connsiteY221" fmla="*/ 26616 h 59928"/>
                  <a:gd name="connsiteX222" fmla="*/ 7384 w 139776"/>
                  <a:gd name="connsiteY222" fmla="*/ 31252 h 59928"/>
                  <a:gd name="connsiteX223" fmla="*/ 7384 w 139776"/>
                  <a:gd name="connsiteY223" fmla="*/ 31252 h 59928"/>
                  <a:gd name="connsiteX224" fmla="*/ 7040 w 139776"/>
                  <a:gd name="connsiteY224" fmla="*/ 33313 h 59928"/>
                  <a:gd name="connsiteX225" fmla="*/ 7040 w 139776"/>
                  <a:gd name="connsiteY225" fmla="*/ 33313 h 59928"/>
                  <a:gd name="connsiteX226" fmla="*/ 5151 w 139776"/>
                  <a:gd name="connsiteY226" fmla="*/ 36747 h 59928"/>
                  <a:gd name="connsiteX227" fmla="*/ 5151 w 139776"/>
                  <a:gd name="connsiteY227" fmla="*/ 36747 h 59928"/>
                  <a:gd name="connsiteX228" fmla="*/ 4808 w 139776"/>
                  <a:gd name="connsiteY228" fmla="*/ 36919 h 59928"/>
                  <a:gd name="connsiteX229" fmla="*/ 4808 w 139776"/>
                  <a:gd name="connsiteY229" fmla="*/ 36919 h 59928"/>
                  <a:gd name="connsiteX230" fmla="*/ 5667 w 139776"/>
                  <a:gd name="connsiteY230" fmla="*/ 39151 h 59928"/>
                  <a:gd name="connsiteX231" fmla="*/ 5667 w 139776"/>
                  <a:gd name="connsiteY231" fmla="*/ 39151 h 59928"/>
                  <a:gd name="connsiteX232" fmla="*/ 13565 w 139776"/>
                  <a:gd name="connsiteY232" fmla="*/ 48252 h 59928"/>
                  <a:gd name="connsiteX233" fmla="*/ 13565 w 139776"/>
                  <a:gd name="connsiteY233" fmla="*/ 48252 h 59928"/>
                  <a:gd name="connsiteX234" fmla="*/ 32454 w 139776"/>
                  <a:gd name="connsiteY234" fmla="*/ 55121 h 59928"/>
                  <a:gd name="connsiteX235" fmla="*/ 32454 w 139776"/>
                  <a:gd name="connsiteY235" fmla="*/ 55121 h 59928"/>
                  <a:gd name="connsiteX236" fmla="*/ 70747 w 139776"/>
                  <a:gd name="connsiteY236" fmla="*/ 18030 h 59928"/>
                  <a:gd name="connsiteX237" fmla="*/ 70919 w 139776"/>
                  <a:gd name="connsiteY237" fmla="*/ 17858 h 59928"/>
                  <a:gd name="connsiteX238" fmla="*/ 70919 w 139776"/>
                  <a:gd name="connsiteY238" fmla="*/ 17858 h 59928"/>
                  <a:gd name="connsiteX239" fmla="*/ 70747 w 139776"/>
                  <a:gd name="connsiteY239" fmla="*/ 18030 h 59928"/>
                  <a:gd name="connsiteX240" fmla="*/ 70747 w 139776"/>
                  <a:gd name="connsiteY240" fmla="*/ 18030 h 59928"/>
                  <a:gd name="connsiteX241" fmla="*/ 70919 w 139776"/>
                  <a:gd name="connsiteY241" fmla="*/ 17687 h 59928"/>
                  <a:gd name="connsiteX242" fmla="*/ 71090 w 139776"/>
                  <a:gd name="connsiteY242" fmla="*/ 17515 h 59928"/>
                  <a:gd name="connsiteX243" fmla="*/ 71090 w 139776"/>
                  <a:gd name="connsiteY243" fmla="*/ 17515 h 59928"/>
                  <a:gd name="connsiteX244" fmla="*/ 70919 w 139776"/>
                  <a:gd name="connsiteY244" fmla="*/ 17687 h 59928"/>
                  <a:gd name="connsiteX245" fmla="*/ 70919 w 139776"/>
                  <a:gd name="connsiteY245" fmla="*/ 17687 h 59928"/>
                  <a:gd name="connsiteX246" fmla="*/ 70919 w 139776"/>
                  <a:gd name="connsiteY246" fmla="*/ 17515 h 59928"/>
                  <a:gd name="connsiteX247" fmla="*/ 71090 w 139776"/>
                  <a:gd name="connsiteY247" fmla="*/ 17343 h 59928"/>
                  <a:gd name="connsiteX248" fmla="*/ 71090 w 139776"/>
                  <a:gd name="connsiteY248" fmla="*/ 17343 h 59928"/>
                  <a:gd name="connsiteX249" fmla="*/ 70919 w 139776"/>
                  <a:gd name="connsiteY249" fmla="*/ 17515 h 59928"/>
                  <a:gd name="connsiteX250" fmla="*/ 70919 w 139776"/>
                  <a:gd name="connsiteY250" fmla="*/ 17515 h 59928"/>
                  <a:gd name="connsiteX251" fmla="*/ 71090 w 139776"/>
                  <a:gd name="connsiteY251" fmla="*/ 17343 h 59928"/>
                  <a:gd name="connsiteX252" fmla="*/ 71262 w 139776"/>
                  <a:gd name="connsiteY252" fmla="*/ 17172 h 59928"/>
                  <a:gd name="connsiteX253" fmla="*/ 71262 w 139776"/>
                  <a:gd name="connsiteY253" fmla="*/ 17172 h 59928"/>
                  <a:gd name="connsiteX254" fmla="*/ 71090 w 139776"/>
                  <a:gd name="connsiteY254" fmla="*/ 17343 h 59928"/>
                  <a:gd name="connsiteX255" fmla="*/ 71090 w 139776"/>
                  <a:gd name="connsiteY255" fmla="*/ 17343 h 59928"/>
                  <a:gd name="connsiteX256" fmla="*/ 71262 w 139776"/>
                  <a:gd name="connsiteY256" fmla="*/ 17172 h 59928"/>
                  <a:gd name="connsiteX257" fmla="*/ 71434 w 139776"/>
                  <a:gd name="connsiteY257" fmla="*/ 16656 h 59928"/>
                  <a:gd name="connsiteX258" fmla="*/ 71434 w 139776"/>
                  <a:gd name="connsiteY258" fmla="*/ 16656 h 59928"/>
                  <a:gd name="connsiteX259" fmla="*/ 71434 w 139776"/>
                  <a:gd name="connsiteY259" fmla="*/ 16656 h 59928"/>
                  <a:gd name="connsiteX260" fmla="*/ 71434 w 139776"/>
                  <a:gd name="connsiteY260" fmla="*/ 16656 h 59928"/>
                  <a:gd name="connsiteX261" fmla="*/ 71262 w 139776"/>
                  <a:gd name="connsiteY261" fmla="*/ 17172 h 59928"/>
                  <a:gd name="connsiteX262" fmla="*/ 71262 w 139776"/>
                  <a:gd name="connsiteY262" fmla="*/ 17172 h 59928"/>
                  <a:gd name="connsiteX263" fmla="*/ 134797 w 139776"/>
                  <a:gd name="connsiteY263" fmla="*/ 32283 h 59928"/>
                  <a:gd name="connsiteX264" fmla="*/ 134797 w 139776"/>
                  <a:gd name="connsiteY264" fmla="*/ 32283 h 59928"/>
                  <a:gd name="connsiteX265" fmla="*/ 134797 w 139776"/>
                  <a:gd name="connsiteY265" fmla="*/ 32283 h 59928"/>
                  <a:gd name="connsiteX266" fmla="*/ 134797 w 139776"/>
                  <a:gd name="connsiteY266" fmla="*/ 32283 h 59928"/>
                  <a:gd name="connsiteX267" fmla="*/ 134797 w 139776"/>
                  <a:gd name="connsiteY267" fmla="*/ 32283 h 59928"/>
                  <a:gd name="connsiteX268" fmla="*/ 134797 w 139776"/>
                  <a:gd name="connsiteY268" fmla="*/ 32283 h 59928"/>
                  <a:gd name="connsiteX269" fmla="*/ 134797 w 139776"/>
                  <a:gd name="connsiteY269" fmla="*/ 32283 h 59928"/>
                  <a:gd name="connsiteX270" fmla="*/ 134797 w 139776"/>
                  <a:gd name="connsiteY270" fmla="*/ 32283 h 59928"/>
                  <a:gd name="connsiteX271" fmla="*/ 134797 w 139776"/>
                  <a:gd name="connsiteY271" fmla="*/ 32283 h 59928"/>
                  <a:gd name="connsiteX272" fmla="*/ 134797 w 139776"/>
                  <a:gd name="connsiteY272" fmla="*/ 32283 h 59928"/>
                  <a:gd name="connsiteX273" fmla="*/ 134797 w 139776"/>
                  <a:gd name="connsiteY273" fmla="*/ 32283 h 5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</a:cxnLst>
                <a:rect l="l" t="t" r="r" b="b"/>
                <a:pathLst>
                  <a:path w="139776" h="59928">
                    <a:moveTo>
                      <a:pt x="11161" y="51515"/>
                    </a:moveTo>
                    <a:lnTo>
                      <a:pt x="12364" y="49454"/>
                    </a:lnTo>
                    <a:lnTo>
                      <a:pt x="10818" y="51343"/>
                    </a:lnTo>
                    <a:cubicBezTo>
                      <a:pt x="10646" y="51171"/>
                      <a:pt x="4293" y="46192"/>
                      <a:pt x="1374" y="40353"/>
                    </a:cubicBezTo>
                    <a:lnTo>
                      <a:pt x="1374" y="40353"/>
                    </a:lnTo>
                    <a:cubicBezTo>
                      <a:pt x="515" y="38636"/>
                      <a:pt x="0" y="37434"/>
                      <a:pt x="0" y="36060"/>
                    </a:cubicBezTo>
                    <a:lnTo>
                      <a:pt x="0" y="36060"/>
                    </a:lnTo>
                    <a:cubicBezTo>
                      <a:pt x="515" y="32283"/>
                      <a:pt x="2232" y="32626"/>
                      <a:pt x="2576" y="30737"/>
                    </a:cubicBezTo>
                    <a:lnTo>
                      <a:pt x="2576" y="30737"/>
                    </a:lnTo>
                    <a:lnTo>
                      <a:pt x="2576" y="30394"/>
                    </a:lnTo>
                    <a:cubicBezTo>
                      <a:pt x="2576" y="29707"/>
                      <a:pt x="1889" y="27990"/>
                      <a:pt x="1889" y="25757"/>
                    </a:cubicBezTo>
                    <a:lnTo>
                      <a:pt x="1889" y="25757"/>
                    </a:lnTo>
                    <a:cubicBezTo>
                      <a:pt x="1717" y="24040"/>
                      <a:pt x="2747" y="21808"/>
                      <a:pt x="4980" y="20606"/>
                    </a:cubicBezTo>
                    <a:lnTo>
                      <a:pt x="4980" y="20606"/>
                    </a:lnTo>
                    <a:cubicBezTo>
                      <a:pt x="6353" y="19919"/>
                      <a:pt x="7727" y="19576"/>
                      <a:pt x="9101" y="19576"/>
                    </a:cubicBezTo>
                    <a:lnTo>
                      <a:pt x="9101" y="19576"/>
                    </a:lnTo>
                    <a:cubicBezTo>
                      <a:pt x="10646" y="19576"/>
                      <a:pt x="11848" y="19919"/>
                      <a:pt x="12192" y="20091"/>
                    </a:cubicBezTo>
                    <a:lnTo>
                      <a:pt x="12192" y="20091"/>
                    </a:lnTo>
                    <a:cubicBezTo>
                      <a:pt x="12364" y="19919"/>
                      <a:pt x="12535" y="19747"/>
                      <a:pt x="12535" y="19576"/>
                    </a:cubicBezTo>
                    <a:lnTo>
                      <a:pt x="12535" y="19576"/>
                    </a:lnTo>
                    <a:cubicBezTo>
                      <a:pt x="12535" y="19232"/>
                      <a:pt x="12707" y="19060"/>
                      <a:pt x="12707" y="18717"/>
                    </a:cubicBezTo>
                    <a:lnTo>
                      <a:pt x="12707" y="18717"/>
                    </a:lnTo>
                    <a:cubicBezTo>
                      <a:pt x="12707" y="17687"/>
                      <a:pt x="12020" y="15798"/>
                      <a:pt x="12020" y="13394"/>
                    </a:cubicBezTo>
                    <a:lnTo>
                      <a:pt x="12020" y="13394"/>
                    </a:lnTo>
                    <a:cubicBezTo>
                      <a:pt x="11848" y="10646"/>
                      <a:pt x="13909" y="7555"/>
                      <a:pt x="17858" y="6525"/>
                    </a:cubicBezTo>
                    <a:lnTo>
                      <a:pt x="17858" y="6525"/>
                    </a:lnTo>
                    <a:cubicBezTo>
                      <a:pt x="25414" y="3778"/>
                      <a:pt x="27303" y="6010"/>
                      <a:pt x="30222" y="2747"/>
                    </a:cubicBezTo>
                    <a:lnTo>
                      <a:pt x="30222" y="2747"/>
                    </a:lnTo>
                    <a:cubicBezTo>
                      <a:pt x="32969" y="1374"/>
                      <a:pt x="34343" y="172"/>
                      <a:pt x="36747" y="0"/>
                    </a:cubicBezTo>
                    <a:lnTo>
                      <a:pt x="36747" y="0"/>
                    </a:lnTo>
                    <a:cubicBezTo>
                      <a:pt x="39323" y="0"/>
                      <a:pt x="40697" y="2404"/>
                      <a:pt x="41212" y="4808"/>
                    </a:cubicBezTo>
                    <a:lnTo>
                      <a:pt x="41212" y="4808"/>
                    </a:lnTo>
                    <a:cubicBezTo>
                      <a:pt x="41212" y="6869"/>
                      <a:pt x="39494" y="4293"/>
                      <a:pt x="47909" y="7899"/>
                    </a:cubicBezTo>
                    <a:lnTo>
                      <a:pt x="47909" y="7899"/>
                    </a:lnTo>
                    <a:cubicBezTo>
                      <a:pt x="53747" y="12364"/>
                      <a:pt x="51686" y="12879"/>
                      <a:pt x="57697" y="15283"/>
                    </a:cubicBezTo>
                    <a:lnTo>
                      <a:pt x="57697" y="15283"/>
                    </a:lnTo>
                    <a:cubicBezTo>
                      <a:pt x="62676" y="17858"/>
                      <a:pt x="64393" y="20434"/>
                      <a:pt x="66798" y="22323"/>
                    </a:cubicBezTo>
                    <a:lnTo>
                      <a:pt x="66798" y="22323"/>
                    </a:lnTo>
                    <a:cubicBezTo>
                      <a:pt x="66626" y="21121"/>
                      <a:pt x="66454" y="19404"/>
                      <a:pt x="66454" y="17858"/>
                    </a:cubicBezTo>
                    <a:lnTo>
                      <a:pt x="66454" y="17858"/>
                    </a:lnTo>
                    <a:cubicBezTo>
                      <a:pt x="66454" y="17172"/>
                      <a:pt x="66454" y="16485"/>
                      <a:pt x="66798" y="15798"/>
                    </a:cubicBezTo>
                    <a:lnTo>
                      <a:pt x="66798" y="15798"/>
                    </a:lnTo>
                    <a:cubicBezTo>
                      <a:pt x="67141" y="12020"/>
                      <a:pt x="71434" y="12020"/>
                      <a:pt x="72464" y="11848"/>
                    </a:cubicBezTo>
                    <a:lnTo>
                      <a:pt x="72464" y="11848"/>
                    </a:lnTo>
                    <a:cubicBezTo>
                      <a:pt x="74353" y="11848"/>
                      <a:pt x="74353" y="11677"/>
                      <a:pt x="74353" y="11677"/>
                    </a:cubicBezTo>
                    <a:lnTo>
                      <a:pt x="74353" y="11677"/>
                    </a:lnTo>
                    <a:cubicBezTo>
                      <a:pt x="74868" y="9616"/>
                      <a:pt x="76414" y="7384"/>
                      <a:pt x="78818" y="7384"/>
                    </a:cubicBezTo>
                    <a:lnTo>
                      <a:pt x="78818" y="7384"/>
                    </a:lnTo>
                    <a:cubicBezTo>
                      <a:pt x="80878" y="7384"/>
                      <a:pt x="81908" y="8242"/>
                      <a:pt x="83969" y="8929"/>
                    </a:cubicBezTo>
                    <a:lnTo>
                      <a:pt x="83969" y="8929"/>
                    </a:lnTo>
                    <a:cubicBezTo>
                      <a:pt x="89636" y="11848"/>
                      <a:pt x="90666" y="14252"/>
                      <a:pt x="97878" y="17858"/>
                    </a:cubicBezTo>
                    <a:lnTo>
                      <a:pt x="97878" y="17858"/>
                    </a:lnTo>
                    <a:cubicBezTo>
                      <a:pt x="104575" y="21293"/>
                      <a:pt x="112989" y="20091"/>
                      <a:pt x="122262" y="21293"/>
                    </a:cubicBezTo>
                    <a:lnTo>
                      <a:pt x="122262" y="21293"/>
                    </a:lnTo>
                    <a:cubicBezTo>
                      <a:pt x="132565" y="22495"/>
                      <a:pt x="137716" y="25414"/>
                      <a:pt x="139262" y="30222"/>
                    </a:cubicBezTo>
                    <a:lnTo>
                      <a:pt x="139262" y="30222"/>
                    </a:lnTo>
                    <a:cubicBezTo>
                      <a:pt x="139605" y="30737"/>
                      <a:pt x="139777" y="31424"/>
                      <a:pt x="139777" y="32283"/>
                    </a:cubicBezTo>
                    <a:lnTo>
                      <a:pt x="139777" y="32283"/>
                    </a:lnTo>
                    <a:cubicBezTo>
                      <a:pt x="139090" y="36747"/>
                      <a:pt x="136171" y="37262"/>
                      <a:pt x="135312" y="40182"/>
                    </a:cubicBezTo>
                    <a:lnTo>
                      <a:pt x="135312" y="40182"/>
                    </a:lnTo>
                    <a:cubicBezTo>
                      <a:pt x="133080" y="43444"/>
                      <a:pt x="129130" y="49282"/>
                      <a:pt x="122433" y="49454"/>
                    </a:cubicBezTo>
                    <a:lnTo>
                      <a:pt x="122433" y="49454"/>
                    </a:lnTo>
                    <a:cubicBezTo>
                      <a:pt x="121231" y="49454"/>
                      <a:pt x="119858" y="49282"/>
                      <a:pt x="119171" y="48767"/>
                    </a:cubicBezTo>
                    <a:lnTo>
                      <a:pt x="119171" y="48767"/>
                    </a:lnTo>
                    <a:cubicBezTo>
                      <a:pt x="111615" y="47050"/>
                      <a:pt x="111443" y="43101"/>
                      <a:pt x="106635" y="42414"/>
                    </a:cubicBezTo>
                    <a:lnTo>
                      <a:pt x="106635" y="42414"/>
                    </a:lnTo>
                    <a:cubicBezTo>
                      <a:pt x="100797" y="41555"/>
                      <a:pt x="97535" y="38293"/>
                      <a:pt x="97706" y="34858"/>
                    </a:cubicBezTo>
                    <a:lnTo>
                      <a:pt x="97706" y="34858"/>
                    </a:lnTo>
                    <a:cubicBezTo>
                      <a:pt x="97706" y="33485"/>
                      <a:pt x="98050" y="32283"/>
                      <a:pt x="98737" y="31252"/>
                    </a:cubicBezTo>
                    <a:lnTo>
                      <a:pt x="98737" y="31252"/>
                    </a:lnTo>
                    <a:cubicBezTo>
                      <a:pt x="99080" y="30737"/>
                      <a:pt x="99423" y="30394"/>
                      <a:pt x="99595" y="30050"/>
                    </a:cubicBezTo>
                    <a:lnTo>
                      <a:pt x="99595" y="30050"/>
                    </a:lnTo>
                    <a:cubicBezTo>
                      <a:pt x="99080" y="30050"/>
                      <a:pt x="98393" y="29879"/>
                      <a:pt x="97535" y="29879"/>
                    </a:cubicBezTo>
                    <a:lnTo>
                      <a:pt x="97535" y="29879"/>
                    </a:lnTo>
                    <a:lnTo>
                      <a:pt x="97535" y="29879"/>
                    </a:lnTo>
                    <a:lnTo>
                      <a:pt x="97019" y="29879"/>
                    </a:lnTo>
                    <a:lnTo>
                      <a:pt x="97019" y="29879"/>
                    </a:lnTo>
                    <a:cubicBezTo>
                      <a:pt x="91868" y="30394"/>
                      <a:pt x="93413" y="28677"/>
                      <a:pt x="90323" y="34858"/>
                    </a:cubicBezTo>
                    <a:lnTo>
                      <a:pt x="90323" y="34858"/>
                    </a:lnTo>
                    <a:cubicBezTo>
                      <a:pt x="90323" y="35373"/>
                      <a:pt x="93242" y="38464"/>
                      <a:pt x="97363" y="40525"/>
                    </a:cubicBezTo>
                    <a:lnTo>
                      <a:pt x="97363" y="40525"/>
                    </a:lnTo>
                    <a:cubicBezTo>
                      <a:pt x="101141" y="42757"/>
                      <a:pt x="105605" y="44474"/>
                      <a:pt x="107494" y="45161"/>
                    </a:cubicBezTo>
                    <a:lnTo>
                      <a:pt x="107494" y="45161"/>
                    </a:lnTo>
                    <a:cubicBezTo>
                      <a:pt x="110070" y="45505"/>
                      <a:pt x="111615" y="47565"/>
                      <a:pt x="111615" y="49798"/>
                    </a:cubicBezTo>
                    <a:lnTo>
                      <a:pt x="111615" y="49798"/>
                    </a:lnTo>
                    <a:cubicBezTo>
                      <a:pt x="111615" y="52717"/>
                      <a:pt x="108524" y="54949"/>
                      <a:pt x="104575" y="54949"/>
                    </a:cubicBezTo>
                    <a:lnTo>
                      <a:pt x="104575" y="54949"/>
                    </a:lnTo>
                    <a:cubicBezTo>
                      <a:pt x="101484" y="54949"/>
                      <a:pt x="96333" y="55636"/>
                      <a:pt x="92040" y="55636"/>
                    </a:cubicBezTo>
                    <a:lnTo>
                      <a:pt x="92040" y="55636"/>
                    </a:lnTo>
                    <a:cubicBezTo>
                      <a:pt x="89979" y="55636"/>
                      <a:pt x="87918" y="55464"/>
                      <a:pt x="85686" y="54606"/>
                    </a:cubicBezTo>
                    <a:lnTo>
                      <a:pt x="85686" y="54606"/>
                    </a:lnTo>
                    <a:cubicBezTo>
                      <a:pt x="83110" y="53060"/>
                      <a:pt x="82595" y="50141"/>
                      <a:pt x="82423" y="49626"/>
                    </a:cubicBezTo>
                    <a:lnTo>
                      <a:pt x="82423" y="49626"/>
                    </a:lnTo>
                    <a:cubicBezTo>
                      <a:pt x="82080" y="49282"/>
                      <a:pt x="83110" y="49454"/>
                      <a:pt x="80706" y="48767"/>
                    </a:cubicBezTo>
                    <a:lnTo>
                      <a:pt x="80706" y="48767"/>
                    </a:lnTo>
                    <a:cubicBezTo>
                      <a:pt x="75383" y="48939"/>
                      <a:pt x="77272" y="48424"/>
                      <a:pt x="73323" y="50828"/>
                    </a:cubicBezTo>
                    <a:lnTo>
                      <a:pt x="73323" y="50828"/>
                    </a:lnTo>
                    <a:cubicBezTo>
                      <a:pt x="68171" y="54949"/>
                      <a:pt x="63363" y="56495"/>
                      <a:pt x="56838" y="56495"/>
                    </a:cubicBezTo>
                    <a:lnTo>
                      <a:pt x="56838" y="56495"/>
                    </a:lnTo>
                    <a:lnTo>
                      <a:pt x="55979" y="56495"/>
                    </a:lnTo>
                    <a:lnTo>
                      <a:pt x="55979" y="56495"/>
                    </a:lnTo>
                    <a:cubicBezTo>
                      <a:pt x="48080" y="56323"/>
                      <a:pt x="45505" y="51171"/>
                      <a:pt x="43787" y="49454"/>
                    </a:cubicBezTo>
                    <a:lnTo>
                      <a:pt x="43787" y="49454"/>
                    </a:lnTo>
                    <a:lnTo>
                      <a:pt x="43787" y="49454"/>
                    </a:lnTo>
                    <a:cubicBezTo>
                      <a:pt x="43787" y="49454"/>
                      <a:pt x="43616" y="49626"/>
                      <a:pt x="43616" y="49798"/>
                    </a:cubicBezTo>
                    <a:lnTo>
                      <a:pt x="43616" y="49798"/>
                    </a:lnTo>
                    <a:cubicBezTo>
                      <a:pt x="43101" y="50313"/>
                      <a:pt x="42585" y="51171"/>
                      <a:pt x="41898" y="52373"/>
                    </a:cubicBezTo>
                    <a:lnTo>
                      <a:pt x="41898" y="52373"/>
                    </a:lnTo>
                    <a:cubicBezTo>
                      <a:pt x="40525" y="54434"/>
                      <a:pt x="39323" y="57010"/>
                      <a:pt x="36919" y="58899"/>
                    </a:cubicBezTo>
                    <a:lnTo>
                      <a:pt x="36919" y="58899"/>
                    </a:lnTo>
                    <a:cubicBezTo>
                      <a:pt x="35717" y="59585"/>
                      <a:pt x="34343" y="59929"/>
                      <a:pt x="32969" y="59929"/>
                    </a:cubicBezTo>
                    <a:lnTo>
                      <a:pt x="32969" y="59929"/>
                    </a:lnTo>
                    <a:cubicBezTo>
                      <a:pt x="26444" y="59929"/>
                      <a:pt x="18545" y="55636"/>
                      <a:pt x="11161" y="51515"/>
                    </a:cubicBezTo>
                    <a:lnTo>
                      <a:pt x="11161" y="51515"/>
                    </a:lnTo>
                    <a:close/>
                    <a:moveTo>
                      <a:pt x="32454" y="55121"/>
                    </a:moveTo>
                    <a:cubicBezTo>
                      <a:pt x="33141" y="55121"/>
                      <a:pt x="33656" y="54949"/>
                      <a:pt x="33828" y="54949"/>
                    </a:cubicBezTo>
                    <a:lnTo>
                      <a:pt x="33828" y="54949"/>
                    </a:lnTo>
                    <a:cubicBezTo>
                      <a:pt x="36404" y="54091"/>
                      <a:pt x="37262" y="46020"/>
                      <a:pt x="43616" y="44818"/>
                    </a:cubicBezTo>
                    <a:lnTo>
                      <a:pt x="43616" y="44818"/>
                    </a:lnTo>
                    <a:cubicBezTo>
                      <a:pt x="44990" y="44818"/>
                      <a:pt x="46191" y="45505"/>
                      <a:pt x="47050" y="46363"/>
                    </a:cubicBezTo>
                    <a:lnTo>
                      <a:pt x="47050" y="46363"/>
                    </a:lnTo>
                    <a:cubicBezTo>
                      <a:pt x="50313" y="49626"/>
                      <a:pt x="50141" y="51687"/>
                      <a:pt x="56666" y="52030"/>
                    </a:cubicBezTo>
                    <a:lnTo>
                      <a:pt x="56666" y="52030"/>
                    </a:lnTo>
                    <a:lnTo>
                      <a:pt x="56666" y="52030"/>
                    </a:lnTo>
                    <a:cubicBezTo>
                      <a:pt x="56666" y="52030"/>
                      <a:pt x="56666" y="52030"/>
                      <a:pt x="56666" y="52030"/>
                    </a:cubicBezTo>
                    <a:lnTo>
                      <a:pt x="56666" y="52030"/>
                    </a:lnTo>
                    <a:lnTo>
                      <a:pt x="56666" y="52030"/>
                    </a:lnTo>
                    <a:cubicBezTo>
                      <a:pt x="62676" y="52030"/>
                      <a:pt x="65424" y="51000"/>
                      <a:pt x="70403" y="47394"/>
                    </a:cubicBezTo>
                    <a:lnTo>
                      <a:pt x="70403" y="47394"/>
                    </a:lnTo>
                    <a:cubicBezTo>
                      <a:pt x="73838" y="44818"/>
                      <a:pt x="75898" y="44303"/>
                      <a:pt x="81050" y="44474"/>
                    </a:cubicBezTo>
                    <a:lnTo>
                      <a:pt x="81050" y="44474"/>
                    </a:lnTo>
                    <a:cubicBezTo>
                      <a:pt x="84484" y="44818"/>
                      <a:pt x="86716" y="47050"/>
                      <a:pt x="87060" y="48939"/>
                    </a:cubicBezTo>
                    <a:lnTo>
                      <a:pt x="87060" y="48939"/>
                    </a:lnTo>
                    <a:cubicBezTo>
                      <a:pt x="87575" y="50656"/>
                      <a:pt x="87232" y="50313"/>
                      <a:pt x="87747" y="51000"/>
                    </a:cubicBezTo>
                    <a:lnTo>
                      <a:pt x="87747" y="51000"/>
                    </a:lnTo>
                    <a:cubicBezTo>
                      <a:pt x="88434" y="51343"/>
                      <a:pt x="90151" y="51515"/>
                      <a:pt x="92040" y="51343"/>
                    </a:cubicBezTo>
                    <a:lnTo>
                      <a:pt x="92040" y="51343"/>
                    </a:lnTo>
                    <a:cubicBezTo>
                      <a:pt x="95989" y="51343"/>
                      <a:pt x="100969" y="50828"/>
                      <a:pt x="104575" y="50828"/>
                    </a:cubicBezTo>
                    <a:lnTo>
                      <a:pt x="104575" y="50828"/>
                    </a:lnTo>
                    <a:cubicBezTo>
                      <a:pt x="105777" y="50656"/>
                      <a:pt x="106292" y="50656"/>
                      <a:pt x="106464" y="50484"/>
                    </a:cubicBezTo>
                    <a:lnTo>
                      <a:pt x="106464" y="50484"/>
                    </a:lnTo>
                    <a:cubicBezTo>
                      <a:pt x="106464" y="50484"/>
                      <a:pt x="106292" y="50484"/>
                      <a:pt x="106292" y="50484"/>
                    </a:cubicBezTo>
                    <a:lnTo>
                      <a:pt x="106292" y="50484"/>
                    </a:lnTo>
                    <a:lnTo>
                      <a:pt x="106292" y="50484"/>
                    </a:lnTo>
                    <a:cubicBezTo>
                      <a:pt x="106292" y="50484"/>
                      <a:pt x="106292" y="50484"/>
                      <a:pt x="106120" y="50484"/>
                    </a:cubicBezTo>
                    <a:lnTo>
                      <a:pt x="106120" y="50484"/>
                    </a:lnTo>
                    <a:cubicBezTo>
                      <a:pt x="105949" y="50484"/>
                      <a:pt x="105949" y="50313"/>
                      <a:pt x="105777" y="50313"/>
                    </a:cubicBezTo>
                    <a:lnTo>
                      <a:pt x="105777" y="50313"/>
                    </a:lnTo>
                    <a:cubicBezTo>
                      <a:pt x="101312" y="48252"/>
                      <a:pt x="86716" y="43616"/>
                      <a:pt x="85343" y="35373"/>
                    </a:cubicBezTo>
                    <a:lnTo>
                      <a:pt x="85343" y="35373"/>
                    </a:lnTo>
                    <a:cubicBezTo>
                      <a:pt x="85343" y="34687"/>
                      <a:pt x="85514" y="33828"/>
                      <a:pt x="85686" y="33485"/>
                    </a:cubicBezTo>
                    <a:lnTo>
                      <a:pt x="85686" y="33485"/>
                    </a:lnTo>
                    <a:cubicBezTo>
                      <a:pt x="87575" y="26959"/>
                      <a:pt x="91868" y="25071"/>
                      <a:pt x="96504" y="25586"/>
                    </a:cubicBezTo>
                    <a:lnTo>
                      <a:pt x="96504" y="25586"/>
                    </a:lnTo>
                    <a:cubicBezTo>
                      <a:pt x="96676" y="25586"/>
                      <a:pt x="96676" y="25586"/>
                      <a:pt x="96676" y="25586"/>
                    </a:cubicBezTo>
                    <a:lnTo>
                      <a:pt x="96676" y="25586"/>
                    </a:lnTo>
                    <a:cubicBezTo>
                      <a:pt x="100110" y="25586"/>
                      <a:pt x="103716" y="25586"/>
                      <a:pt x="104403" y="29707"/>
                    </a:cubicBezTo>
                    <a:lnTo>
                      <a:pt x="104403" y="29707"/>
                    </a:lnTo>
                    <a:cubicBezTo>
                      <a:pt x="104231" y="31767"/>
                      <a:pt x="103373" y="32798"/>
                      <a:pt x="102686" y="34171"/>
                    </a:cubicBezTo>
                    <a:lnTo>
                      <a:pt x="102686" y="34171"/>
                    </a:lnTo>
                    <a:cubicBezTo>
                      <a:pt x="102514" y="34687"/>
                      <a:pt x="102343" y="35202"/>
                      <a:pt x="102343" y="35545"/>
                    </a:cubicBezTo>
                    <a:lnTo>
                      <a:pt x="102343" y="35545"/>
                    </a:lnTo>
                    <a:cubicBezTo>
                      <a:pt x="102343" y="36232"/>
                      <a:pt x="102171" y="37262"/>
                      <a:pt x="107322" y="38293"/>
                    </a:cubicBezTo>
                    <a:lnTo>
                      <a:pt x="107322" y="38293"/>
                    </a:lnTo>
                    <a:cubicBezTo>
                      <a:pt x="114878" y="40010"/>
                      <a:pt x="114878" y="43959"/>
                      <a:pt x="120373" y="44646"/>
                    </a:cubicBezTo>
                    <a:lnTo>
                      <a:pt x="120373" y="44646"/>
                    </a:lnTo>
                    <a:cubicBezTo>
                      <a:pt x="121060" y="44990"/>
                      <a:pt x="121747" y="44990"/>
                      <a:pt x="122262" y="44990"/>
                    </a:cubicBezTo>
                    <a:lnTo>
                      <a:pt x="122262" y="44990"/>
                    </a:lnTo>
                    <a:cubicBezTo>
                      <a:pt x="125352" y="45161"/>
                      <a:pt x="129302" y="41040"/>
                      <a:pt x="130847" y="38464"/>
                    </a:cubicBezTo>
                    <a:lnTo>
                      <a:pt x="130847" y="38464"/>
                    </a:lnTo>
                    <a:cubicBezTo>
                      <a:pt x="132393" y="34343"/>
                      <a:pt x="135312" y="32798"/>
                      <a:pt x="134797" y="32626"/>
                    </a:cubicBezTo>
                    <a:lnTo>
                      <a:pt x="134797" y="32626"/>
                    </a:lnTo>
                    <a:lnTo>
                      <a:pt x="134625" y="32454"/>
                    </a:lnTo>
                    <a:cubicBezTo>
                      <a:pt x="133767" y="30050"/>
                      <a:pt x="131363" y="27818"/>
                      <a:pt x="121403" y="26444"/>
                    </a:cubicBezTo>
                    <a:lnTo>
                      <a:pt x="121403" y="26444"/>
                    </a:lnTo>
                    <a:cubicBezTo>
                      <a:pt x="112989" y="25242"/>
                      <a:pt x="103888" y="26616"/>
                      <a:pt x="95474" y="22495"/>
                    </a:cubicBezTo>
                    <a:lnTo>
                      <a:pt x="95474" y="22495"/>
                    </a:lnTo>
                    <a:cubicBezTo>
                      <a:pt x="87575" y="18545"/>
                      <a:pt x="86030" y="15798"/>
                      <a:pt x="81908" y="13737"/>
                    </a:cubicBezTo>
                    <a:lnTo>
                      <a:pt x="81908" y="13737"/>
                    </a:lnTo>
                    <a:cubicBezTo>
                      <a:pt x="80535" y="13222"/>
                      <a:pt x="79504" y="12879"/>
                      <a:pt x="78989" y="12707"/>
                    </a:cubicBezTo>
                    <a:lnTo>
                      <a:pt x="78989" y="12707"/>
                    </a:lnTo>
                    <a:cubicBezTo>
                      <a:pt x="78989" y="12879"/>
                      <a:pt x="78818" y="13222"/>
                      <a:pt x="78646" y="13566"/>
                    </a:cubicBezTo>
                    <a:lnTo>
                      <a:pt x="78646" y="13566"/>
                    </a:lnTo>
                    <a:cubicBezTo>
                      <a:pt x="76929" y="17515"/>
                      <a:pt x="73494" y="17343"/>
                      <a:pt x="71606" y="17172"/>
                    </a:cubicBezTo>
                    <a:lnTo>
                      <a:pt x="71606" y="17172"/>
                    </a:lnTo>
                    <a:cubicBezTo>
                      <a:pt x="71434" y="17172"/>
                      <a:pt x="71262" y="17172"/>
                      <a:pt x="71262" y="17172"/>
                    </a:cubicBezTo>
                    <a:lnTo>
                      <a:pt x="71262" y="17172"/>
                    </a:lnTo>
                    <a:lnTo>
                      <a:pt x="70919" y="17858"/>
                    </a:lnTo>
                    <a:cubicBezTo>
                      <a:pt x="70919" y="17858"/>
                      <a:pt x="70919" y="17858"/>
                      <a:pt x="70919" y="18374"/>
                    </a:cubicBezTo>
                    <a:lnTo>
                      <a:pt x="70919" y="18374"/>
                    </a:lnTo>
                    <a:cubicBezTo>
                      <a:pt x="70919" y="19747"/>
                      <a:pt x="71434" y="21980"/>
                      <a:pt x="71434" y="24040"/>
                    </a:cubicBezTo>
                    <a:lnTo>
                      <a:pt x="71434" y="24040"/>
                    </a:lnTo>
                    <a:cubicBezTo>
                      <a:pt x="71434" y="25242"/>
                      <a:pt x="70919" y="28505"/>
                      <a:pt x="67828" y="28505"/>
                    </a:cubicBezTo>
                    <a:lnTo>
                      <a:pt x="67828" y="28505"/>
                    </a:lnTo>
                    <a:cubicBezTo>
                      <a:pt x="66798" y="28505"/>
                      <a:pt x="66110" y="28333"/>
                      <a:pt x="65080" y="27646"/>
                    </a:cubicBezTo>
                    <a:lnTo>
                      <a:pt x="65080" y="27646"/>
                    </a:lnTo>
                    <a:cubicBezTo>
                      <a:pt x="60787" y="24727"/>
                      <a:pt x="59757" y="22495"/>
                      <a:pt x="55464" y="20262"/>
                    </a:cubicBezTo>
                    <a:lnTo>
                      <a:pt x="55464" y="20262"/>
                    </a:lnTo>
                    <a:cubicBezTo>
                      <a:pt x="48596" y="17515"/>
                      <a:pt x="49111" y="15454"/>
                      <a:pt x="45333" y="12707"/>
                    </a:cubicBezTo>
                    <a:lnTo>
                      <a:pt x="45333" y="12707"/>
                    </a:lnTo>
                    <a:cubicBezTo>
                      <a:pt x="40353" y="10990"/>
                      <a:pt x="36232" y="10990"/>
                      <a:pt x="36404" y="6182"/>
                    </a:cubicBezTo>
                    <a:lnTo>
                      <a:pt x="36404" y="6182"/>
                    </a:lnTo>
                    <a:cubicBezTo>
                      <a:pt x="36404" y="6010"/>
                      <a:pt x="36232" y="5838"/>
                      <a:pt x="36232" y="5667"/>
                    </a:cubicBezTo>
                    <a:lnTo>
                      <a:pt x="36232" y="5667"/>
                    </a:lnTo>
                    <a:cubicBezTo>
                      <a:pt x="35545" y="6010"/>
                      <a:pt x="34343" y="6525"/>
                      <a:pt x="32969" y="7212"/>
                    </a:cubicBezTo>
                    <a:lnTo>
                      <a:pt x="32969" y="7212"/>
                    </a:lnTo>
                    <a:cubicBezTo>
                      <a:pt x="27818" y="12020"/>
                      <a:pt x="24555" y="9273"/>
                      <a:pt x="19404" y="11677"/>
                    </a:cubicBezTo>
                    <a:lnTo>
                      <a:pt x="19404" y="11677"/>
                    </a:lnTo>
                    <a:cubicBezTo>
                      <a:pt x="16485" y="12879"/>
                      <a:pt x="17000" y="13050"/>
                      <a:pt x="16828" y="14081"/>
                    </a:cubicBezTo>
                    <a:lnTo>
                      <a:pt x="16828" y="14081"/>
                    </a:lnTo>
                    <a:cubicBezTo>
                      <a:pt x="16828" y="15111"/>
                      <a:pt x="17515" y="17000"/>
                      <a:pt x="17515" y="19404"/>
                    </a:cubicBezTo>
                    <a:lnTo>
                      <a:pt x="17515" y="19404"/>
                    </a:lnTo>
                    <a:cubicBezTo>
                      <a:pt x="17515" y="20091"/>
                      <a:pt x="17343" y="20778"/>
                      <a:pt x="17000" y="21980"/>
                    </a:cubicBezTo>
                    <a:lnTo>
                      <a:pt x="17000" y="21980"/>
                    </a:lnTo>
                    <a:cubicBezTo>
                      <a:pt x="16141" y="24040"/>
                      <a:pt x="14252" y="25757"/>
                      <a:pt x="12364" y="25757"/>
                    </a:cubicBezTo>
                    <a:lnTo>
                      <a:pt x="12364" y="25757"/>
                    </a:lnTo>
                    <a:cubicBezTo>
                      <a:pt x="10475" y="25586"/>
                      <a:pt x="9788" y="25071"/>
                      <a:pt x="8929" y="25242"/>
                    </a:cubicBezTo>
                    <a:lnTo>
                      <a:pt x="8929" y="25242"/>
                    </a:lnTo>
                    <a:cubicBezTo>
                      <a:pt x="8586" y="25242"/>
                      <a:pt x="7899" y="25242"/>
                      <a:pt x="7384" y="25586"/>
                    </a:cubicBezTo>
                    <a:lnTo>
                      <a:pt x="7384" y="25586"/>
                    </a:lnTo>
                    <a:cubicBezTo>
                      <a:pt x="6697" y="26101"/>
                      <a:pt x="6869" y="26101"/>
                      <a:pt x="6697" y="26616"/>
                    </a:cubicBezTo>
                    <a:lnTo>
                      <a:pt x="6697" y="26616"/>
                    </a:lnTo>
                    <a:cubicBezTo>
                      <a:pt x="6697" y="27475"/>
                      <a:pt x="7384" y="29020"/>
                      <a:pt x="7384" y="31252"/>
                    </a:cubicBezTo>
                    <a:lnTo>
                      <a:pt x="7384" y="31252"/>
                    </a:lnTo>
                    <a:cubicBezTo>
                      <a:pt x="7384" y="31939"/>
                      <a:pt x="7212" y="32626"/>
                      <a:pt x="7040" y="33313"/>
                    </a:cubicBezTo>
                    <a:lnTo>
                      <a:pt x="7040" y="33313"/>
                    </a:lnTo>
                    <a:cubicBezTo>
                      <a:pt x="6525" y="35030"/>
                      <a:pt x="5667" y="36060"/>
                      <a:pt x="5151" y="36747"/>
                    </a:cubicBezTo>
                    <a:lnTo>
                      <a:pt x="5151" y="36747"/>
                    </a:lnTo>
                    <a:cubicBezTo>
                      <a:pt x="4808" y="36747"/>
                      <a:pt x="4980" y="36919"/>
                      <a:pt x="4808" y="36919"/>
                    </a:cubicBezTo>
                    <a:lnTo>
                      <a:pt x="4808" y="36919"/>
                    </a:lnTo>
                    <a:cubicBezTo>
                      <a:pt x="4808" y="36919"/>
                      <a:pt x="4808" y="37606"/>
                      <a:pt x="5667" y="39151"/>
                    </a:cubicBezTo>
                    <a:lnTo>
                      <a:pt x="5667" y="39151"/>
                    </a:lnTo>
                    <a:cubicBezTo>
                      <a:pt x="7555" y="42929"/>
                      <a:pt x="12535" y="47394"/>
                      <a:pt x="13565" y="48252"/>
                    </a:cubicBezTo>
                    <a:lnTo>
                      <a:pt x="13565" y="48252"/>
                    </a:lnTo>
                    <a:cubicBezTo>
                      <a:pt x="20606" y="51343"/>
                      <a:pt x="28848" y="55293"/>
                      <a:pt x="32454" y="55121"/>
                    </a:cubicBezTo>
                    <a:lnTo>
                      <a:pt x="32454" y="55121"/>
                    </a:lnTo>
                    <a:close/>
                    <a:moveTo>
                      <a:pt x="70747" y="18030"/>
                    </a:moveTo>
                    <a:cubicBezTo>
                      <a:pt x="70747" y="18030"/>
                      <a:pt x="70919" y="17858"/>
                      <a:pt x="70919" y="17858"/>
                    </a:cubicBezTo>
                    <a:lnTo>
                      <a:pt x="70919" y="17858"/>
                    </a:lnTo>
                    <a:cubicBezTo>
                      <a:pt x="70747" y="17858"/>
                      <a:pt x="70747" y="17858"/>
                      <a:pt x="70747" y="18030"/>
                    </a:cubicBezTo>
                    <a:lnTo>
                      <a:pt x="70747" y="18030"/>
                    </a:lnTo>
                    <a:close/>
                    <a:moveTo>
                      <a:pt x="70919" y="17687"/>
                    </a:moveTo>
                    <a:cubicBezTo>
                      <a:pt x="70919" y="17687"/>
                      <a:pt x="71090" y="17515"/>
                      <a:pt x="71090" y="17515"/>
                    </a:cubicBezTo>
                    <a:lnTo>
                      <a:pt x="71090" y="17515"/>
                    </a:lnTo>
                    <a:cubicBezTo>
                      <a:pt x="70919" y="17687"/>
                      <a:pt x="70919" y="17687"/>
                      <a:pt x="70919" y="17687"/>
                    </a:cubicBezTo>
                    <a:lnTo>
                      <a:pt x="70919" y="17687"/>
                    </a:lnTo>
                    <a:close/>
                    <a:moveTo>
                      <a:pt x="70919" y="17515"/>
                    </a:moveTo>
                    <a:cubicBezTo>
                      <a:pt x="70919" y="17515"/>
                      <a:pt x="70919" y="17343"/>
                      <a:pt x="71090" y="17343"/>
                    </a:cubicBezTo>
                    <a:lnTo>
                      <a:pt x="71090" y="17343"/>
                    </a:lnTo>
                    <a:cubicBezTo>
                      <a:pt x="71090" y="17515"/>
                      <a:pt x="71090" y="17515"/>
                      <a:pt x="70919" y="17515"/>
                    </a:cubicBezTo>
                    <a:lnTo>
                      <a:pt x="70919" y="17515"/>
                    </a:lnTo>
                    <a:close/>
                    <a:moveTo>
                      <a:pt x="71090" y="17343"/>
                    </a:moveTo>
                    <a:cubicBezTo>
                      <a:pt x="71090" y="17343"/>
                      <a:pt x="71090" y="17172"/>
                      <a:pt x="71262" y="17172"/>
                    </a:cubicBezTo>
                    <a:lnTo>
                      <a:pt x="71262" y="17172"/>
                    </a:lnTo>
                    <a:cubicBezTo>
                      <a:pt x="71090" y="17172"/>
                      <a:pt x="71090" y="17343"/>
                      <a:pt x="71090" y="17343"/>
                    </a:cubicBezTo>
                    <a:lnTo>
                      <a:pt x="71090" y="17343"/>
                    </a:lnTo>
                    <a:close/>
                    <a:moveTo>
                      <a:pt x="71262" y="17172"/>
                    </a:moveTo>
                    <a:cubicBezTo>
                      <a:pt x="71262" y="17000"/>
                      <a:pt x="71434" y="16828"/>
                      <a:pt x="71434" y="16656"/>
                    </a:cubicBezTo>
                    <a:lnTo>
                      <a:pt x="71434" y="16656"/>
                    </a:lnTo>
                    <a:lnTo>
                      <a:pt x="71434" y="16656"/>
                    </a:lnTo>
                    <a:lnTo>
                      <a:pt x="71434" y="16656"/>
                    </a:lnTo>
                    <a:cubicBezTo>
                      <a:pt x="71262" y="16828"/>
                      <a:pt x="71262" y="17000"/>
                      <a:pt x="71262" y="17172"/>
                    </a:cubicBezTo>
                    <a:lnTo>
                      <a:pt x="71262" y="17172"/>
                    </a:lnTo>
                    <a:close/>
                    <a:moveTo>
                      <a:pt x="134797" y="32283"/>
                    </a:moveTo>
                    <a:lnTo>
                      <a:pt x="134797" y="32283"/>
                    </a:lnTo>
                    <a:lnTo>
                      <a:pt x="134797" y="32283"/>
                    </a:lnTo>
                    <a:lnTo>
                      <a:pt x="134797" y="32283"/>
                    </a:lnTo>
                    <a:lnTo>
                      <a:pt x="134797" y="32283"/>
                    </a:lnTo>
                    <a:close/>
                    <a:moveTo>
                      <a:pt x="134797" y="32283"/>
                    </a:moveTo>
                    <a:lnTo>
                      <a:pt x="134797" y="32283"/>
                    </a:lnTo>
                    <a:lnTo>
                      <a:pt x="134797" y="32283"/>
                    </a:lnTo>
                    <a:lnTo>
                      <a:pt x="134797" y="32283"/>
                    </a:lnTo>
                    <a:lnTo>
                      <a:pt x="134797" y="32283"/>
                    </a:lnTo>
                    <a:lnTo>
                      <a:pt x="134797" y="322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0" name="图形 7">
              <a:extLst>
                <a:ext uri="{FF2B5EF4-FFF2-40B4-BE49-F238E27FC236}">
                  <a16:creationId xmlns:a16="http://schemas.microsoft.com/office/drawing/2014/main" xmlns="" id="{0F29B6E7-00FC-498A-8BB8-92660A0360DB}"/>
                </a:ext>
              </a:extLst>
            </p:cNvPr>
            <p:cNvGrpSpPr/>
            <p:nvPr/>
          </p:nvGrpSpPr>
          <p:grpSpPr>
            <a:xfrm>
              <a:off x="4817421" y="1407781"/>
              <a:ext cx="81908" cy="34344"/>
              <a:chOff x="4817421" y="1407781"/>
              <a:chExt cx="81908" cy="34344"/>
            </a:xfrm>
            <a:solidFill>
              <a:srgbClr val="B4B4B4"/>
            </a:solidFill>
          </p:grpSpPr>
          <p:sp>
            <p:nvSpPr>
              <p:cNvPr id="3423" name="任意多边形: 形状 3422">
                <a:extLst>
                  <a:ext uri="{FF2B5EF4-FFF2-40B4-BE49-F238E27FC236}">
                    <a16:creationId xmlns:a16="http://schemas.microsoft.com/office/drawing/2014/main" xmlns="" id="{A3E2BC77-5D72-4A7E-911C-1DC4DC8C925B}"/>
                  </a:ext>
                </a:extLst>
              </p:cNvPr>
              <p:cNvSpPr/>
              <p:nvPr/>
            </p:nvSpPr>
            <p:spPr>
              <a:xfrm>
                <a:off x="4819977" y="1410755"/>
                <a:ext cx="76953" cy="28965"/>
              </a:xfrm>
              <a:custGeom>
                <a:avLst/>
                <a:gdLst>
                  <a:gd name="connsiteX0" fmla="*/ 22343 w 76953"/>
                  <a:gd name="connsiteY0" fmla="*/ 21410 h 28965"/>
                  <a:gd name="connsiteX1" fmla="*/ 46212 w 76953"/>
                  <a:gd name="connsiteY1" fmla="*/ 28966 h 28965"/>
                  <a:gd name="connsiteX2" fmla="*/ 68878 w 76953"/>
                  <a:gd name="connsiteY2" fmla="*/ 25188 h 28965"/>
                  <a:gd name="connsiteX3" fmla="*/ 72656 w 76953"/>
                  <a:gd name="connsiteY3" fmla="*/ 15057 h 28965"/>
                  <a:gd name="connsiteX4" fmla="*/ 54969 w 76953"/>
                  <a:gd name="connsiteY4" fmla="*/ 11279 h 28965"/>
                  <a:gd name="connsiteX5" fmla="*/ 36080 w 76953"/>
                  <a:gd name="connsiteY5" fmla="*/ 6299 h 28965"/>
                  <a:gd name="connsiteX6" fmla="*/ 18394 w 76953"/>
                  <a:gd name="connsiteY6" fmla="*/ 5097 h 28965"/>
                  <a:gd name="connsiteX7" fmla="*/ 7060 w 76953"/>
                  <a:gd name="connsiteY7" fmla="*/ 3895 h 28965"/>
                  <a:gd name="connsiteX8" fmla="*/ 2081 w 76953"/>
                  <a:gd name="connsiteY8" fmla="*/ 1319 h 28965"/>
                  <a:gd name="connsiteX9" fmla="*/ 4656 w 76953"/>
                  <a:gd name="connsiteY9" fmla="*/ 15228 h 28965"/>
                  <a:gd name="connsiteX10" fmla="*/ 22343 w 76953"/>
                  <a:gd name="connsiteY10" fmla="*/ 21410 h 28965"/>
                  <a:gd name="connsiteX11" fmla="*/ 22343 w 76953"/>
                  <a:gd name="connsiteY11" fmla="*/ 21410 h 28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953" h="28965">
                    <a:moveTo>
                      <a:pt x="22343" y="21410"/>
                    </a:moveTo>
                    <a:cubicBezTo>
                      <a:pt x="23545" y="21410"/>
                      <a:pt x="38656" y="28966"/>
                      <a:pt x="46212" y="28966"/>
                    </a:cubicBezTo>
                    <a:cubicBezTo>
                      <a:pt x="53767" y="28966"/>
                      <a:pt x="62525" y="28966"/>
                      <a:pt x="68878" y="25188"/>
                    </a:cubicBezTo>
                    <a:cubicBezTo>
                      <a:pt x="75060" y="21410"/>
                      <a:pt x="81414" y="15057"/>
                      <a:pt x="72656" y="15057"/>
                    </a:cubicBezTo>
                    <a:cubicBezTo>
                      <a:pt x="65100" y="15057"/>
                      <a:pt x="67676" y="11279"/>
                      <a:pt x="54969" y="11279"/>
                    </a:cubicBezTo>
                    <a:cubicBezTo>
                      <a:pt x="42434" y="11279"/>
                      <a:pt x="39858" y="10077"/>
                      <a:pt x="36080" y="6299"/>
                    </a:cubicBezTo>
                    <a:cubicBezTo>
                      <a:pt x="31101" y="3723"/>
                      <a:pt x="25949" y="5097"/>
                      <a:pt x="18394" y="5097"/>
                    </a:cubicBezTo>
                    <a:cubicBezTo>
                      <a:pt x="12040" y="6471"/>
                      <a:pt x="10838" y="6471"/>
                      <a:pt x="7060" y="3895"/>
                    </a:cubicBezTo>
                    <a:cubicBezTo>
                      <a:pt x="3283" y="117"/>
                      <a:pt x="4485" y="-1256"/>
                      <a:pt x="2081" y="1319"/>
                    </a:cubicBezTo>
                    <a:cubicBezTo>
                      <a:pt x="-495" y="5097"/>
                      <a:pt x="-1697" y="11451"/>
                      <a:pt x="4656" y="15228"/>
                    </a:cubicBezTo>
                    <a:cubicBezTo>
                      <a:pt x="12384" y="18834"/>
                      <a:pt x="21141" y="21410"/>
                      <a:pt x="22343" y="21410"/>
                    </a:cubicBezTo>
                    <a:lnTo>
                      <a:pt x="22343" y="214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4" name="任意多边形: 形状 3423">
                <a:extLst>
                  <a:ext uri="{FF2B5EF4-FFF2-40B4-BE49-F238E27FC236}">
                    <a16:creationId xmlns:a16="http://schemas.microsoft.com/office/drawing/2014/main" xmlns="" id="{DD8AAD14-F1EB-49B9-AD39-F45642D86094}"/>
                  </a:ext>
                </a:extLst>
              </p:cNvPr>
              <p:cNvSpPr/>
              <p:nvPr/>
            </p:nvSpPr>
            <p:spPr>
              <a:xfrm>
                <a:off x="4817421" y="1407781"/>
                <a:ext cx="81908" cy="34344"/>
              </a:xfrm>
              <a:custGeom>
                <a:avLst/>
                <a:gdLst>
                  <a:gd name="connsiteX0" fmla="*/ 48939 w 81908"/>
                  <a:gd name="connsiteY0" fmla="*/ 34343 h 34344"/>
                  <a:gd name="connsiteX1" fmla="*/ 48424 w 81908"/>
                  <a:gd name="connsiteY1" fmla="*/ 34343 h 34344"/>
                  <a:gd name="connsiteX2" fmla="*/ 48424 w 81908"/>
                  <a:gd name="connsiteY2" fmla="*/ 34343 h 34344"/>
                  <a:gd name="connsiteX3" fmla="*/ 25242 w 81908"/>
                  <a:gd name="connsiteY3" fmla="*/ 26959 h 34344"/>
                  <a:gd name="connsiteX4" fmla="*/ 25242 w 81908"/>
                  <a:gd name="connsiteY4" fmla="*/ 26959 h 34344"/>
                  <a:gd name="connsiteX5" fmla="*/ 25071 w 81908"/>
                  <a:gd name="connsiteY5" fmla="*/ 26788 h 34344"/>
                  <a:gd name="connsiteX6" fmla="*/ 25071 w 81908"/>
                  <a:gd name="connsiteY6" fmla="*/ 24384 h 34344"/>
                  <a:gd name="connsiteX7" fmla="*/ 25071 w 81908"/>
                  <a:gd name="connsiteY7" fmla="*/ 21980 h 34344"/>
                  <a:gd name="connsiteX8" fmla="*/ 48939 w 81908"/>
                  <a:gd name="connsiteY8" fmla="*/ 29535 h 34344"/>
                  <a:gd name="connsiteX9" fmla="*/ 48939 w 81908"/>
                  <a:gd name="connsiteY9" fmla="*/ 29535 h 34344"/>
                  <a:gd name="connsiteX10" fmla="*/ 49282 w 81908"/>
                  <a:gd name="connsiteY10" fmla="*/ 29535 h 34344"/>
                  <a:gd name="connsiteX11" fmla="*/ 49282 w 81908"/>
                  <a:gd name="connsiteY11" fmla="*/ 29535 h 34344"/>
                  <a:gd name="connsiteX12" fmla="*/ 70404 w 81908"/>
                  <a:gd name="connsiteY12" fmla="*/ 25929 h 34344"/>
                  <a:gd name="connsiteX13" fmla="*/ 70404 w 81908"/>
                  <a:gd name="connsiteY13" fmla="*/ 25929 h 34344"/>
                  <a:gd name="connsiteX14" fmla="*/ 75555 w 81908"/>
                  <a:gd name="connsiteY14" fmla="*/ 21980 h 34344"/>
                  <a:gd name="connsiteX15" fmla="*/ 75555 w 81908"/>
                  <a:gd name="connsiteY15" fmla="*/ 21980 h 34344"/>
                  <a:gd name="connsiteX16" fmla="*/ 77100 w 81908"/>
                  <a:gd name="connsiteY16" fmla="*/ 20262 h 34344"/>
                  <a:gd name="connsiteX17" fmla="*/ 77100 w 81908"/>
                  <a:gd name="connsiteY17" fmla="*/ 20262 h 34344"/>
                  <a:gd name="connsiteX18" fmla="*/ 75899 w 81908"/>
                  <a:gd name="connsiteY18" fmla="*/ 20091 h 34344"/>
                  <a:gd name="connsiteX19" fmla="*/ 75899 w 81908"/>
                  <a:gd name="connsiteY19" fmla="*/ 20091 h 34344"/>
                  <a:gd name="connsiteX20" fmla="*/ 75384 w 81908"/>
                  <a:gd name="connsiteY20" fmla="*/ 20091 h 34344"/>
                  <a:gd name="connsiteX21" fmla="*/ 75384 w 81908"/>
                  <a:gd name="connsiteY21" fmla="*/ 20091 h 34344"/>
                  <a:gd name="connsiteX22" fmla="*/ 58727 w 81908"/>
                  <a:gd name="connsiteY22" fmla="*/ 16313 h 34344"/>
                  <a:gd name="connsiteX23" fmla="*/ 58727 w 81908"/>
                  <a:gd name="connsiteY23" fmla="*/ 16313 h 34344"/>
                  <a:gd name="connsiteX24" fmla="*/ 58727 w 81908"/>
                  <a:gd name="connsiteY24" fmla="*/ 16313 h 34344"/>
                  <a:gd name="connsiteX25" fmla="*/ 57697 w 81908"/>
                  <a:gd name="connsiteY25" fmla="*/ 16313 h 34344"/>
                  <a:gd name="connsiteX26" fmla="*/ 57353 w 81908"/>
                  <a:gd name="connsiteY26" fmla="*/ 16313 h 34344"/>
                  <a:gd name="connsiteX27" fmla="*/ 37778 w 81908"/>
                  <a:gd name="connsiteY27" fmla="*/ 10990 h 34344"/>
                  <a:gd name="connsiteX28" fmla="*/ 37778 w 81908"/>
                  <a:gd name="connsiteY28" fmla="*/ 10990 h 34344"/>
                  <a:gd name="connsiteX29" fmla="*/ 31081 w 81908"/>
                  <a:gd name="connsiteY29" fmla="*/ 9616 h 34344"/>
                  <a:gd name="connsiteX30" fmla="*/ 31081 w 81908"/>
                  <a:gd name="connsiteY30" fmla="*/ 9616 h 34344"/>
                  <a:gd name="connsiteX31" fmla="*/ 26616 w 81908"/>
                  <a:gd name="connsiteY31" fmla="*/ 9788 h 34344"/>
                  <a:gd name="connsiteX32" fmla="*/ 26616 w 81908"/>
                  <a:gd name="connsiteY32" fmla="*/ 9788 h 34344"/>
                  <a:gd name="connsiteX33" fmla="*/ 21636 w 81908"/>
                  <a:gd name="connsiteY33" fmla="*/ 9960 h 34344"/>
                  <a:gd name="connsiteX34" fmla="*/ 21636 w 81908"/>
                  <a:gd name="connsiteY34" fmla="*/ 9960 h 34344"/>
                  <a:gd name="connsiteX35" fmla="*/ 15283 w 81908"/>
                  <a:gd name="connsiteY35" fmla="*/ 10818 h 34344"/>
                  <a:gd name="connsiteX36" fmla="*/ 15283 w 81908"/>
                  <a:gd name="connsiteY36" fmla="*/ 10818 h 34344"/>
                  <a:gd name="connsiteX37" fmla="*/ 8071 w 81908"/>
                  <a:gd name="connsiteY37" fmla="*/ 8071 h 34344"/>
                  <a:gd name="connsiteX38" fmla="*/ 8071 w 81908"/>
                  <a:gd name="connsiteY38" fmla="*/ 8071 h 34344"/>
                  <a:gd name="connsiteX39" fmla="*/ 6182 w 81908"/>
                  <a:gd name="connsiteY39" fmla="*/ 6010 h 34344"/>
                  <a:gd name="connsiteX40" fmla="*/ 6182 w 81908"/>
                  <a:gd name="connsiteY40" fmla="*/ 6010 h 34344"/>
                  <a:gd name="connsiteX41" fmla="*/ 4980 w 81908"/>
                  <a:gd name="connsiteY41" fmla="*/ 10131 h 34344"/>
                  <a:gd name="connsiteX42" fmla="*/ 4980 w 81908"/>
                  <a:gd name="connsiteY42" fmla="*/ 10131 h 34344"/>
                  <a:gd name="connsiteX43" fmla="*/ 8243 w 81908"/>
                  <a:gd name="connsiteY43" fmla="*/ 15626 h 34344"/>
                  <a:gd name="connsiteX44" fmla="*/ 8243 w 81908"/>
                  <a:gd name="connsiteY44" fmla="*/ 15626 h 34344"/>
                  <a:gd name="connsiteX45" fmla="*/ 24727 w 81908"/>
                  <a:gd name="connsiteY45" fmla="*/ 21636 h 34344"/>
                  <a:gd name="connsiteX46" fmla="*/ 24727 w 81908"/>
                  <a:gd name="connsiteY46" fmla="*/ 21636 h 34344"/>
                  <a:gd name="connsiteX47" fmla="*/ 24727 w 81908"/>
                  <a:gd name="connsiteY47" fmla="*/ 24040 h 34344"/>
                  <a:gd name="connsiteX48" fmla="*/ 24727 w 81908"/>
                  <a:gd name="connsiteY48" fmla="*/ 26444 h 34344"/>
                  <a:gd name="connsiteX49" fmla="*/ 5839 w 81908"/>
                  <a:gd name="connsiteY49" fmla="*/ 19747 h 34344"/>
                  <a:gd name="connsiteX50" fmla="*/ 5839 w 81908"/>
                  <a:gd name="connsiteY50" fmla="*/ 19747 h 34344"/>
                  <a:gd name="connsiteX51" fmla="*/ 0 w 81908"/>
                  <a:gd name="connsiteY51" fmla="*/ 10131 h 34344"/>
                  <a:gd name="connsiteX52" fmla="*/ 0 w 81908"/>
                  <a:gd name="connsiteY52" fmla="*/ 10131 h 34344"/>
                  <a:gd name="connsiteX53" fmla="*/ 2748 w 81908"/>
                  <a:gd name="connsiteY53" fmla="*/ 2061 h 34344"/>
                  <a:gd name="connsiteX54" fmla="*/ 2748 w 81908"/>
                  <a:gd name="connsiteY54" fmla="*/ 2061 h 34344"/>
                  <a:gd name="connsiteX55" fmla="*/ 6182 w 81908"/>
                  <a:gd name="connsiteY55" fmla="*/ 0 h 34344"/>
                  <a:gd name="connsiteX56" fmla="*/ 6182 w 81908"/>
                  <a:gd name="connsiteY56" fmla="*/ 0 h 34344"/>
                  <a:gd name="connsiteX57" fmla="*/ 10990 w 81908"/>
                  <a:gd name="connsiteY57" fmla="*/ 4293 h 34344"/>
                  <a:gd name="connsiteX58" fmla="*/ 10990 w 81908"/>
                  <a:gd name="connsiteY58" fmla="*/ 4293 h 34344"/>
                  <a:gd name="connsiteX59" fmla="*/ 15111 w 81908"/>
                  <a:gd name="connsiteY59" fmla="*/ 6010 h 34344"/>
                  <a:gd name="connsiteX60" fmla="*/ 15111 w 81908"/>
                  <a:gd name="connsiteY60" fmla="*/ 6010 h 34344"/>
                  <a:gd name="connsiteX61" fmla="*/ 20949 w 81908"/>
                  <a:gd name="connsiteY61" fmla="*/ 5151 h 34344"/>
                  <a:gd name="connsiteX62" fmla="*/ 20949 w 81908"/>
                  <a:gd name="connsiteY62" fmla="*/ 5151 h 34344"/>
                  <a:gd name="connsiteX63" fmla="*/ 30737 w 81908"/>
                  <a:gd name="connsiteY63" fmla="*/ 4808 h 34344"/>
                  <a:gd name="connsiteX64" fmla="*/ 30737 w 81908"/>
                  <a:gd name="connsiteY64" fmla="*/ 4808 h 34344"/>
                  <a:gd name="connsiteX65" fmla="*/ 40353 w 81908"/>
                  <a:gd name="connsiteY65" fmla="*/ 7040 h 34344"/>
                  <a:gd name="connsiteX66" fmla="*/ 40353 w 81908"/>
                  <a:gd name="connsiteY66" fmla="*/ 7040 h 34344"/>
                  <a:gd name="connsiteX67" fmla="*/ 57182 w 81908"/>
                  <a:gd name="connsiteY67" fmla="*/ 11333 h 34344"/>
                  <a:gd name="connsiteX68" fmla="*/ 57182 w 81908"/>
                  <a:gd name="connsiteY68" fmla="*/ 11333 h 34344"/>
                  <a:gd name="connsiteX69" fmla="*/ 57182 w 81908"/>
                  <a:gd name="connsiteY69" fmla="*/ 11333 h 34344"/>
                  <a:gd name="connsiteX70" fmla="*/ 57525 w 81908"/>
                  <a:gd name="connsiteY70" fmla="*/ 11333 h 34344"/>
                  <a:gd name="connsiteX71" fmla="*/ 57525 w 81908"/>
                  <a:gd name="connsiteY71" fmla="*/ 11333 h 34344"/>
                  <a:gd name="connsiteX72" fmla="*/ 57697 w 81908"/>
                  <a:gd name="connsiteY72" fmla="*/ 11333 h 34344"/>
                  <a:gd name="connsiteX73" fmla="*/ 57697 w 81908"/>
                  <a:gd name="connsiteY73" fmla="*/ 11333 h 34344"/>
                  <a:gd name="connsiteX74" fmla="*/ 74697 w 81908"/>
                  <a:gd name="connsiteY74" fmla="*/ 15111 h 34344"/>
                  <a:gd name="connsiteX75" fmla="*/ 74697 w 81908"/>
                  <a:gd name="connsiteY75" fmla="*/ 15111 h 34344"/>
                  <a:gd name="connsiteX76" fmla="*/ 75040 w 81908"/>
                  <a:gd name="connsiteY76" fmla="*/ 15111 h 34344"/>
                  <a:gd name="connsiteX77" fmla="*/ 75040 w 81908"/>
                  <a:gd name="connsiteY77" fmla="*/ 15111 h 34344"/>
                  <a:gd name="connsiteX78" fmla="*/ 75212 w 81908"/>
                  <a:gd name="connsiteY78" fmla="*/ 15111 h 34344"/>
                  <a:gd name="connsiteX79" fmla="*/ 75212 w 81908"/>
                  <a:gd name="connsiteY79" fmla="*/ 15111 h 34344"/>
                  <a:gd name="connsiteX80" fmla="*/ 81909 w 81908"/>
                  <a:gd name="connsiteY80" fmla="*/ 19576 h 34344"/>
                  <a:gd name="connsiteX81" fmla="*/ 81909 w 81908"/>
                  <a:gd name="connsiteY81" fmla="*/ 19576 h 34344"/>
                  <a:gd name="connsiteX82" fmla="*/ 72636 w 81908"/>
                  <a:gd name="connsiteY82" fmla="*/ 29879 h 34344"/>
                  <a:gd name="connsiteX83" fmla="*/ 72636 w 81908"/>
                  <a:gd name="connsiteY83" fmla="*/ 29879 h 34344"/>
                  <a:gd name="connsiteX84" fmla="*/ 48939 w 81908"/>
                  <a:gd name="connsiteY84" fmla="*/ 34343 h 34344"/>
                  <a:gd name="connsiteX85" fmla="*/ 48939 w 81908"/>
                  <a:gd name="connsiteY85" fmla="*/ 34343 h 34344"/>
                  <a:gd name="connsiteX86" fmla="*/ 48939 w 81908"/>
                  <a:gd name="connsiteY86" fmla="*/ 34343 h 34344"/>
                  <a:gd name="connsiteX87" fmla="*/ 48939 w 81908"/>
                  <a:gd name="connsiteY87" fmla="*/ 34343 h 34344"/>
                  <a:gd name="connsiteX88" fmla="*/ 7212 w 81908"/>
                  <a:gd name="connsiteY88" fmla="*/ 4980 h 34344"/>
                  <a:gd name="connsiteX89" fmla="*/ 7212 w 81908"/>
                  <a:gd name="connsiteY89" fmla="*/ 4980 h 34344"/>
                  <a:gd name="connsiteX90" fmla="*/ 7212 w 81908"/>
                  <a:gd name="connsiteY90" fmla="*/ 4980 h 34344"/>
                  <a:gd name="connsiteX91" fmla="*/ 7212 w 81908"/>
                  <a:gd name="connsiteY91" fmla="*/ 4980 h 3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81908" h="34344">
                    <a:moveTo>
                      <a:pt x="48939" y="34343"/>
                    </a:moveTo>
                    <a:lnTo>
                      <a:pt x="48424" y="34343"/>
                    </a:lnTo>
                    <a:lnTo>
                      <a:pt x="48424" y="34343"/>
                    </a:lnTo>
                    <a:cubicBezTo>
                      <a:pt x="40697" y="34000"/>
                      <a:pt x="28848" y="28333"/>
                      <a:pt x="25242" y="26959"/>
                    </a:cubicBezTo>
                    <a:lnTo>
                      <a:pt x="25242" y="26959"/>
                    </a:lnTo>
                    <a:lnTo>
                      <a:pt x="25071" y="26788"/>
                    </a:lnTo>
                    <a:lnTo>
                      <a:pt x="25071" y="24384"/>
                    </a:lnTo>
                    <a:lnTo>
                      <a:pt x="25071" y="21980"/>
                    </a:lnTo>
                    <a:cubicBezTo>
                      <a:pt x="28161" y="22323"/>
                      <a:pt x="42242" y="29535"/>
                      <a:pt x="48939" y="29535"/>
                    </a:cubicBezTo>
                    <a:lnTo>
                      <a:pt x="48939" y="29535"/>
                    </a:lnTo>
                    <a:cubicBezTo>
                      <a:pt x="49111" y="29535"/>
                      <a:pt x="49111" y="29535"/>
                      <a:pt x="49282" y="29535"/>
                    </a:cubicBezTo>
                    <a:lnTo>
                      <a:pt x="49282" y="29535"/>
                    </a:lnTo>
                    <a:cubicBezTo>
                      <a:pt x="56838" y="29535"/>
                      <a:pt x="65081" y="29363"/>
                      <a:pt x="70404" y="25929"/>
                    </a:cubicBezTo>
                    <a:lnTo>
                      <a:pt x="70404" y="25929"/>
                    </a:lnTo>
                    <a:cubicBezTo>
                      <a:pt x="72292" y="24727"/>
                      <a:pt x="74181" y="23353"/>
                      <a:pt x="75555" y="21980"/>
                    </a:cubicBezTo>
                    <a:lnTo>
                      <a:pt x="75555" y="21980"/>
                    </a:lnTo>
                    <a:cubicBezTo>
                      <a:pt x="76414" y="21293"/>
                      <a:pt x="76757" y="20778"/>
                      <a:pt x="77100" y="20262"/>
                    </a:cubicBezTo>
                    <a:lnTo>
                      <a:pt x="77100" y="20262"/>
                    </a:lnTo>
                    <a:cubicBezTo>
                      <a:pt x="76757" y="20262"/>
                      <a:pt x="76414" y="20091"/>
                      <a:pt x="75899" y="20091"/>
                    </a:cubicBezTo>
                    <a:lnTo>
                      <a:pt x="75899" y="20091"/>
                    </a:lnTo>
                    <a:lnTo>
                      <a:pt x="75384" y="20091"/>
                    </a:lnTo>
                    <a:lnTo>
                      <a:pt x="75384" y="20091"/>
                    </a:lnTo>
                    <a:cubicBezTo>
                      <a:pt x="66283" y="19747"/>
                      <a:pt x="69202" y="16313"/>
                      <a:pt x="58727" y="16313"/>
                    </a:cubicBezTo>
                    <a:lnTo>
                      <a:pt x="58727" y="16313"/>
                    </a:lnTo>
                    <a:lnTo>
                      <a:pt x="58727" y="16313"/>
                    </a:lnTo>
                    <a:lnTo>
                      <a:pt x="57697" y="16313"/>
                    </a:lnTo>
                    <a:lnTo>
                      <a:pt x="57353" y="16313"/>
                    </a:lnTo>
                    <a:cubicBezTo>
                      <a:pt x="45161" y="16485"/>
                      <a:pt x="41040" y="14768"/>
                      <a:pt x="37778" y="10990"/>
                    </a:cubicBezTo>
                    <a:lnTo>
                      <a:pt x="37778" y="10990"/>
                    </a:lnTo>
                    <a:cubicBezTo>
                      <a:pt x="35717" y="9960"/>
                      <a:pt x="33656" y="9616"/>
                      <a:pt x="31081" y="9616"/>
                    </a:cubicBezTo>
                    <a:lnTo>
                      <a:pt x="31081" y="9616"/>
                    </a:lnTo>
                    <a:cubicBezTo>
                      <a:pt x="29707" y="9616"/>
                      <a:pt x="28161" y="9616"/>
                      <a:pt x="26616" y="9788"/>
                    </a:cubicBezTo>
                    <a:lnTo>
                      <a:pt x="26616" y="9788"/>
                    </a:lnTo>
                    <a:cubicBezTo>
                      <a:pt x="25071" y="9788"/>
                      <a:pt x="23353" y="9960"/>
                      <a:pt x="21636" y="9960"/>
                    </a:cubicBezTo>
                    <a:lnTo>
                      <a:pt x="21636" y="9960"/>
                    </a:lnTo>
                    <a:cubicBezTo>
                      <a:pt x="19060" y="10475"/>
                      <a:pt x="17172" y="10818"/>
                      <a:pt x="15283" y="10818"/>
                    </a:cubicBezTo>
                    <a:lnTo>
                      <a:pt x="15283" y="10818"/>
                    </a:lnTo>
                    <a:cubicBezTo>
                      <a:pt x="12707" y="10818"/>
                      <a:pt x="10647" y="9788"/>
                      <a:pt x="8071" y="8071"/>
                    </a:cubicBezTo>
                    <a:lnTo>
                      <a:pt x="8071" y="8071"/>
                    </a:lnTo>
                    <a:cubicBezTo>
                      <a:pt x="7384" y="7384"/>
                      <a:pt x="6697" y="6697"/>
                      <a:pt x="6182" y="6010"/>
                    </a:cubicBezTo>
                    <a:lnTo>
                      <a:pt x="6182" y="6010"/>
                    </a:lnTo>
                    <a:cubicBezTo>
                      <a:pt x="5495" y="7384"/>
                      <a:pt x="4980" y="8757"/>
                      <a:pt x="4980" y="10131"/>
                    </a:cubicBezTo>
                    <a:lnTo>
                      <a:pt x="4980" y="10131"/>
                    </a:lnTo>
                    <a:cubicBezTo>
                      <a:pt x="4980" y="12192"/>
                      <a:pt x="5667" y="13909"/>
                      <a:pt x="8243" y="15626"/>
                    </a:cubicBezTo>
                    <a:lnTo>
                      <a:pt x="8243" y="15626"/>
                    </a:lnTo>
                    <a:cubicBezTo>
                      <a:pt x="15283" y="19232"/>
                      <a:pt x="24727" y="21808"/>
                      <a:pt x="24727" y="21636"/>
                    </a:cubicBezTo>
                    <a:lnTo>
                      <a:pt x="24727" y="21636"/>
                    </a:lnTo>
                    <a:lnTo>
                      <a:pt x="24727" y="24040"/>
                    </a:lnTo>
                    <a:lnTo>
                      <a:pt x="24727" y="26444"/>
                    </a:lnTo>
                    <a:cubicBezTo>
                      <a:pt x="22152" y="26273"/>
                      <a:pt x="14081" y="23869"/>
                      <a:pt x="5839" y="19747"/>
                    </a:cubicBezTo>
                    <a:lnTo>
                      <a:pt x="5839" y="19747"/>
                    </a:lnTo>
                    <a:cubicBezTo>
                      <a:pt x="1717" y="17343"/>
                      <a:pt x="0" y="13566"/>
                      <a:pt x="0" y="10131"/>
                    </a:cubicBezTo>
                    <a:lnTo>
                      <a:pt x="0" y="10131"/>
                    </a:lnTo>
                    <a:cubicBezTo>
                      <a:pt x="0" y="7212"/>
                      <a:pt x="1030" y="4465"/>
                      <a:pt x="2748" y="2061"/>
                    </a:cubicBezTo>
                    <a:lnTo>
                      <a:pt x="2748" y="2061"/>
                    </a:lnTo>
                    <a:cubicBezTo>
                      <a:pt x="3778" y="1202"/>
                      <a:pt x="3778" y="343"/>
                      <a:pt x="6182" y="0"/>
                    </a:cubicBezTo>
                    <a:lnTo>
                      <a:pt x="6182" y="0"/>
                    </a:lnTo>
                    <a:cubicBezTo>
                      <a:pt x="10303" y="1374"/>
                      <a:pt x="8586" y="2404"/>
                      <a:pt x="10990" y="4293"/>
                    </a:cubicBezTo>
                    <a:lnTo>
                      <a:pt x="10990" y="4293"/>
                    </a:lnTo>
                    <a:cubicBezTo>
                      <a:pt x="13222" y="5667"/>
                      <a:pt x="13737" y="6010"/>
                      <a:pt x="15111" y="6010"/>
                    </a:cubicBezTo>
                    <a:lnTo>
                      <a:pt x="15111" y="6010"/>
                    </a:lnTo>
                    <a:cubicBezTo>
                      <a:pt x="16141" y="6010"/>
                      <a:pt x="17859" y="5838"/>
                      <a:pt x="20949" y="5151"/>
                    </a:cubicBezTo>
                    <a:lnTo>
                      <a:pt x="20949" y="5151"/>
                    </a:lnTo>
                    <a:cubicBezTo>
                      <a:pt x="24556" y="5151"/>
                      <a:pt x="27646" y="4808"/>
                      <a:pt x="30737" y="4808"/>
                    </a:cubicBezTo>
                    <a:lnTo>
                      <a:pt x="30737" y="4808"/>
                    </a:lnTo>
                    <a:cubicBezTo>
                      <a:pt x="33656" y="4808"/>
                      <a:pt x="36747" y="5151"/>
                      <a:pt x="40353" y="7040"/>
                    </a:cubicBezTo>
                    <a:lnTo>
                      <a:pt x="40353" y="7040"/>
                    </a:lnTo>
                    <a:cubicBezTo>
                      <a:pt x="43788" y="10303"/>
                      <a:pt x="44818" y="11162"/>
                      <a:pt x="57182" y="11333"/>
                    </a:cubicBezTo>
                    <a:lnTo>
                      <a:pt x="57182" y="11333"/>
                    </a:lnTo>
                    <a:lnTo>
                      <a:pt x="57182" y="11333"/>
                    </a:lnTo>
                    <a:cubicBezTo>
                      <a:pt x="57353" y="11333"/>
                      <a:pt x="57525" y="11333"/>
                      <a:pt x="57525" y="11333"/>
                    </a:cubicBezTo>
                    <a:lnTo>
                      <a:pt x="57525" y="11333"/>
                    </a:lnTo>
                    <a:cubicBezTo>
                      <a:pt x="57525" y="11333"/>
                      <a:pt x="57697" y="11333"/>
                      <a:pt x="57697" y="11333"/>
                    </a:cubicBezTo>
                    <a:lnTo>
                      <a:pt x="57697" y="11333"/>
                    </a:lnTo>
                    <a:cubicBezTo>
                      <a:pt x="70576" y="11505"/>
                      <a:pt x="69545" y="15283"/>
                      <a:pt x="74697" y="15111"/>
                    </a:cubicBezTo>
                    <a:lnTo>
                      <a:pt x="74697" y="15111"/>
                    </a:lnTo>
                    <a:cubicBezTo>
                      <a:pt x="74868" y="15111"/>
                      <a:pt x="75040" y="15111"/>
                      <a:pt x="75040" y="15111"/>
                    </a:cubicBezTo>
                    <a:lnTo>
                      <a:pt x="75040" y="15111"/>
                    </a:lnTo>
                    <a:cubicBezTo>
                      <a:pt x="75040" y="15111"/>
                      <a:pt x="75040" y="15111"/>
                      <a:pt x="75212" y="15111"/>
                    </a:cubicBezTo>
                    <a:lnTo>
                      <a:pt x="75212" y="15111"/>
                    </a:lnTo>
                    <a:cubicBezTo>
                      <a:pt x="78302" y="15111"/>
                      <a:pt x="81737" y="16141"/>
                      <a:pt x="81909" y="19576"/>
                    </a:cubicBezTo>
                    <a:lnTo>
                      <a:pt x="81909" y="19576"/>
                    </a:lnTo>
                    <a:cubicBezTo>
                      <a:pt x="81393" y="24212"/>
                      <a:pt x="76929" y="26959"/>
                      <a:pt x="72636" y="29879"/>
                    </a:cubicBezTo>
                    <a:lnTo>
                      <a:pt x="72636" y="29879"/>
                    </a:lnTo>
                    <a:cubicBezTo>
                      <a:pt x="65596" y="34515"/>
                      <a:pt x="56495" y="34343"/>
                      <a:pt x="48939" y="34343"/>
                    </a:cubicBezTo>
                    <a:lnTo>
                      <a:pt x="48939" y="34343"/>
                    </a:lnTo>
                    <a:lnTo>
                      <a:pt x="48939" y="34343"/>
                    </a:lnTo>
                    <a:lnTo>
                      <a:pt x="48939" y="34343"/>
                    </a:lnTo>
                    <a:close/>
                    <a:moveTo>
                      <a:pt x="7212" y="4980"/>
                    </a:moveTo>
                    <a:lnTo>
                      <a:pt x="7212" y="4980"/>
                    </a:lnTo>
                    <a:lnTo>
                      <a:pt x="7212" y="4980"/>
                    </a:lnTo>
                    <a:lnTo>
                      <a:pt x="721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1" name="图形 7">
              <a:extLst>
                <a:ext uri="{FF2B5EF4-FFF2-40B4-BE49-F238E27FC236}">
                  <a16:creationId xmlns:a16="http://schemas.microsoft.com/office/drawing/2014/main" xmlns="" id="{6B6455B5-ABE1-4053-AE0D-5662AD7662D3}"/>
                </a:ext>
              </a:extLst>
            </p:cNvPr>
            <p:cNvGrpSpPr/>
            <p:nvPr/>
          </p:nvGrpSpPr>
          <p:grpSpPr>
            <a:xfrm>
              <a:off x="4635230" y="1449336"/>
              <a:ext cx="15454" cy="22323"/>
              <a:chOff x="4635230" y="1449336"/>
              <a:chExt cx="15454" cy="22323"/>
            </a:xfrm>
            <a:solidFill>
              <a:srgbClr val="B4B4B4"/>
            </a:solidFill>
          </p:grpSpPr>
          <p:sp>
            <p:nvSpPr>
              <p:cNvPr id="3421" name="任意多边形: 形状 3420">
                <a:extLst>
                  <a:ext uri="{FF2B5EF4-FFF2-40B4-BE49-F238E27FC236}">
                    <a16:creationId xmlns:a16="http://schemas.microsoft.com/office/drawing/2014/main" xmlns="" id="{6FA8AAA5-C932-4C7C-BDA8-9E8C33F87C36}"/>
                  </a:ext>
                </a:extLst>
              </p:cNvPr>
              <p:cNvSpPr/>
              <p:nvPr/>
            </p:nvSpPr>
            <p:spPr>
              <a:xfrm>
                <a:off x="4637895" y="1451616"/>
                <a:ext cx="10556" cy="17521"/>
              </a:xfrm>
              <a:custGeom>
                <a:avLst/>
                <a:gdLst>
                  <a:gd name="connsiteX0" fmla="*/ 8153 w 10556"/>
                  <a:gd name="connsiteY0" fmla="*/ 16609 h 17521"/>
                  <a:gd name="connsiteX1" fmla="*/ 8153 w 10556"/>
                  <a:gd name="connsiteY1" fmla="*/ 7679 h 17521"/>
                  <a:gd name="connsiteX2" fmla="*/ 598 w 10556"/>
                  <a:gd name="connsiteY2" fmla="*/ 1326 h 17521"/>
                  <a:gd name="connsiteX3" fmla="*/ 8153 w 10556"/>
                  <a:gd name="connsiteY3" fmla="*/ 16609 h 17521"/>
                  <a:gd name="connsiteX4" fmla="*/ 8153 w 10556"/>
                  <a:gd name="connsiteY4" fmla="*/ 16609 h 1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6" h="17521">
                    <a:moveTo>
                      <a:pt x="8153" y="16609"/>
                    </a:moveTo>
                    <a:cubicBezTo>
                      <a:pt x="11931" y="20386"/>
                      <a:pt x="10729" y="11457"/>
                      <a:pt x="8153" y="7679"/>
                    </a:cubicBezTo>
                    <a:cubicBezTo>
                      <a:pt x="5578" y="2528"/>
                      <a:pt x="3002" y="-2452"/>
                      <a:pt x="598" y="1326"/>
                    </a:cubicBezTo>
                    <a:cubicBezTo>
                      <a:pt x="-1978" y="3902"/>
                      <a:pt x="4375" y="14033"/>
                      <a:pt x="8153" y="16609"/>
                    </a:cubicBezTo>
                    <a:lnTo>
                      <a:pt x="8153" y="166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2" name="任意多边形: 形状 3421">
                <a:extLst>
                  <a:ext uri="{FF2B5EF4-FFF2-40B4-BE49-F238E27FC236}">
                    <a16:creationId xmlns:a16="http://schemas.microsoft.com/office/drawing/2014/main" xmlns="" id="{65A3EF92-981E-443B-A9F0-587820DAE8F5}"/>
                  </a:ext>
                </a:extLst>
              </p:cNvPr>
              <p:cNvSpPr/>
              <p:nvPr/>
            </p:nvSpPr>
            <p:spPr>
              <a:xfrm>
                <a:off x="4635230" y="1449336"/>
                <a:ext cx="15454" cy="22323"/>
              </a:xfrm>
              <a:custGeom>
                <a:avLst/>
                <a:gdLst>
                  <a:gd name="connsiteX0" fmla="*/ 9273 w 15454"/>
                  <a:gd name="connsiteY0" fmla="*/ 20778 h 22323"/>
                  <a:gd name="connsiteX1" fmla="*/ 0 w 15454"/>
                  <a:gd name="connsiteY1" fmla="*/ 5323 h 22323"/>
                  <a:gd name="connsiteX2" fmla="*/ 0 w 15454"/>
                  <a:gd name="connsiteY2" fmla="*/ 5323 h 22323"/>
                  <a:gd name="connsiteX3" fmla="*/ 1031 w 15454"/>
                  <a:gd name="connsiteY3" fmla="*/ 2404 h 22323"/>
                  <a:gd name="connsiteX4" fmla="*/ 1031 w 15454"/>
                  <a:gd name="connsiteY4" fmla="*/ 2404 h 22323"/>
                  <a:gd name="connsiteX5" fmla="*/ 4980 w 15454"/>
                  <a:gd name="connsiteY5" fmla="*/ 0 h 22323"/>
                  <a:gd name="connsiteX6" fmla="*/ 4980 w 15454"/>
                  <a:gd name="connsiteY6" fmla="*/ 0 h 22323"/>
                  <a:gd name="connsiteX7" fmla="*/ 12707 w 15454"/>
                  <a:gd name="connsiteY7" fmla="*/ 8758 h 22323"/>
                  <a:gd name="connsiteX8" fmla="*/ 12707 w 15454"/>
                  <a:gd name="connsiteY8" fmla="*/ 8758 h 22323"/>
                  <a:gd name="connsiteX9" fmla="*/ 15455 w 15454"/>
                  <a:gd name="connsiteY9" fmla="*/ 18030 h 22323"/>
                  <a:gd name="connsiteX10" fmla="*/ 15455 w 15454"/>
                  <a:gd name="connsiteY10" fmla="*/ 18030 h 22323"/>
                  <a:gd name="connsiteX11" fmla="*/ 12192 w 15454"/>
                  <a:gd name="connsiteY11" fmla="*/ 22323 h 22323"/>
                  <a:gd name="connsiteX12" fmla="*/ 12192 w 15454"/>
                  <a:gd name="connsiteY12" fmla="*/ 22323 h 22323"/>
                  <a:gd name="connsiteX13" fmla="*/ 9273 w 15454"/>
                  <a:gd name="connsiteY13" fmla="*/ 20778 h 22323"/>
                  <a:gd name="connsiteX14" fmla="*/ 9273 w 15454"/>
                  <a:gd name="connsiteY14" fmla="*/ 20778 h 22323"/>
                  <a:gd name="connsiteX15" fmla="*/ 10818 w 15454"/>
                  <a:gd name="connsiteY15" fmla="*/ 18717 h 22323"/>
                  <a:gd name="connsiteX16" fmla="*/ 11162 w 15454"/>
                  <a:gd name="connsiteY16" fmla="*/ 18374 h 22323"/>
                  <a:gd name="connsiteX17" fmla="*/ 10990 w 15454"/>
                  <a:gd name="connsiteY17" fmla="*/ 18374 h 22323"/>
                  <a:gd name="connsiteX18" fmla="*/ 10818 w 15454"/>
                  <a:gd name="connsiteY18" fmla="*/ 18717 h 22323"/>
                  <a:gd name="connsiteX19" fmla="*/ 10818 w 15454"/>
                  <a:gd name="connsiteY19" fmla="*/ 18717 h 22323"/>
                  <a:gd name="connsiteX20" fmla="*/ 12192 w 15454"/>
                  <a:gd name="connsiteY20" fmla="*/ 17343 h 22323"/>
                  <a:gd name="connsiteX21" fmla="*/ 12364 w 15454"/>
                  <a:gd name="connsiteY21" fmla="*/ 17172 h 22323"/>
                  <a:gd name="connsiteX22" fmla="*/ 12192 w 15454"/>
                  <a:gd name="connsiteY22" fmla="*/ 17343 h 22323"/>
                  <a:gd name="connsiteX23" fmla="*/ 12364 w 15454"/>
                  <a:gd name="connsiteY23" fmla="*/ 17172 h 22323"/>
                  <a:gd name="connsiteX24" fmla="*/ 12192 w 15454"/>
                  <a:gd name="connsiteY24" fmla="*/ 17343 h 22323"/>
                  <a:gd name="connsiteX25" fmla="*/ 12192 w 15454"/>
                  <a:gd name="connsiteY25" fmla="*/ 17343 h 22323"/>
                  <a:gd name="connsiteX26" fmla="*/ 10303 w 15454"/>
                  <a:gd name="connsiteY26" fmla="*/ 15111 h 22323"/>
                  <a:gd name="connsiteX27" fmla="*/ 8586 w 15454"/>
                  <a:gd name="connsiteY27" fmla="*/ 10990 h 22323"/>
                  <a:gd name="connsiteX28" fmla="*/ 8586 w 15454"/>
                  <a:gd name="connsiteY28" fmla="*/ 10990 h 22323"/>
                  <a:gd name="connsiteX29" fmla="*/ 5152 w 15454"/>
                  <a:gd name="connsiteY29" fmla="*/ 4980 h 22323"/>
                  <a:gd name="connsiteX30" fmla="*/ 5152 w 15454"/>
                  <a:gd name="connsiteY30" fmla="*/ 4980 h 22323"/>
                  <a:gd name="connsiteX31" fmla="*/ 4980 w 15454"/>
                  <a:gd name="connsiteY31" fmla="*/ 5323 h 22323"/>
                  <a:gd name="connsiteX32" fmla="*/ 4980 w 15454"/>
                  <a:gd name="connsiteY32" fmla="*/ 5323 h 22323"/>
                  <a:gd name="connsiteX33" fmla="*/ 5152 w 15454"/>
                  <a:gd name="connsiteY33" fmla="*/ 5323 h 22323"/>
                  <a:gd name="connsiteX34" fmla="*/ 4980 w 15454"/>
                  <a:gd name="connsiteY34" fmla="*/ 5323 h 22323"/>
                  <a:gd name="connsiteX35" fmla="*/ 5152 w 15454"/>
                  <a:gd name="connsiteY35" fmla="*/ 5323 h 22323"/>
                  <a:gd name="connsiteX36" fmla="*/ 10303 w 15454"/>
                  <a:gd name="connsiteY36" fmla="*/ 15111 h 22323"/>
                  <a:gd name="connsiteX37" fmla="*/ 10303 w 15454"/>
                  <a:gd name="connsiteY37" fmla="*/ 15111 h 2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454" h="22323">
                    <a:moveTo>
                      <a:pt x="9273" y="20778"/>
                    </a:moveTo>
                    <a:cubicBezTo>
                      <a:pt x="5323" y="17687"/>
                      <a:pt x="344" y="10818"/>
                      <a:pt x="0" y="5323"/>
                    </a:cubicBezTo>
                    <a:lnTo>
                      <a:pt x="0" y="5323"/>
                    </a:lnTo>
                    <a:cubicBezTo>
                      <a:pt x="0" y="4121"/>
                      <a:pt x="344" y="2919"/>
                      <a:pt x="1031" y="2404"/>
                    </a:cubicBezTo>
                    <a:lnTo>
                      <a:pt x="1031" y="2404"/>
                    </a:lnTo>
                    <a:cubicBezTo>
                      <a:pt x="1717" y="1030"/>
                      <a:pt x="3263" y="0"/>
                      <a:pt x="4980" y="0"/>
                    </a:cubicBezTo>
                    <a:lnTo>
                      <a:pt x="4980" y="0"/>
                    </a:lnTo>
                    <a:cubicBezTo>
                      <a:pt x="9960" y="859"/>
                      <a:pt x="10647" y="5323"/>
                      <a:pt x="12707" y="8758"/>
                    </a:cubicBezTo>
                    <a:lnTo>
                      <a:pt x="12707" y="8758"/>
                    </a:lnTo>
                    <a:cubicBezTo>
                      <a:pt x="14424" y="11505"/>
                      <a:pt x="15455" y="15111"/>
                      <a:pt x="15455" y="18030"/>
                    </a:cubicBezTo>
                    <a:lnTo>
                      <a:pt x="15455" y="18030"/>
                    </a:lnTo>
                    <a:cubicBezTo>
                      <a:pt x="15455" y="19232"/>
                      <a:pt x="15455" y="21808"/>
                      <a:pt x="12192" y="22323"/>
                    </a:cubicBezTo>
                    <a:lnTo>
                      <a:pt x="12192" y="22323"/>
                    </a:lnTo>
                    <a:cubicBezTo>
                      <a:pt x="10818" y="22151"/>
                      <a:pt x="10131" y="21464"/>
                      <a:pt x="9273" y="20778"/>
                    </a:cubicBezTo>
                    <a:lnTo>
                      <a:pt x="9273" y="20778"/>
                    </a:lnTo>
                    <a:close/>
                    <a:moveTo>
                      <a:pt x="10818" y="18717"/>
                    </a:moveTo>
                    <a:lnTo>
                      <a:pt x="11162" y="18374"/>
                    </a:lnTo>
                    <a:lnTo>
                      <a:pt x="10990" y="18374"/>
                    </a:lnTo>
                    <a:lnTo>
                      <a:pt x="10818" y="18717"/>
                    </a:lnTo>
                    <a:lnTo>
                      <a:pt x="10818" y="18717"/>
                    </a:lnTo>
                    <a:close/>
                    <a:moveTo>
                      <a:pt x="12192" y="17343"/>
                    </a:moveTo>
                    <a:lnTo>
                      <a:pt x="12364" y="17172"/>
                    </a:lnTo>
                    <a:lnTo>
                      <a:pt x="12192" y="17343"/>
                    </a:lnTo>
                    <a:lnTo>
                      <a:pt x="12364" y="17172"/>
                    </a:lnTo>
                    <a:lnTo>
                      <a:pt x="12192" y="17343"/>
                    </a:lnTo>
                    <a:lnTo>
                      <a:pt x="12192" y="17343"/>
                    </a:lnTo>
                    <a:close/>
                    <a:moveTo>
                      <a:pt x="10303" y="15111"/>
                    </a:moveTo>
                    <a:cubicBezTo>
                      <a:pt x="9960" y="13566"/>
                      <a:pt x="9273" y="12020"/>
                      <a:pt x="8586" y="10990"/>
                    </a:cubicBezTo>
                    <a:lnTo>
                      <a:pt x="8586" y="10990"/>
                    </a:lnTo>
                    <a:cubicBezTo>
                      <a:pt x="7384" y="8414"/>
                      <a:pt x="6010" y="5838"/>
                      <a:pt x="5152" y="4980"/>
                    </a:cubicBezTo>
                    <a:lnTo>
                      <a:pt x="5152" y="4980"/>
                    </a:lnTo>
                    <a:cubicBezTo>
                      <a:pt x="5152" y="4980"/>
                      <a:pt x="5152" y="5151"/>
                      <a:pt x="4980" y="5323"/>
                    </a:cubicBezTo>
                    <a:lnTo>
                      <a:pt x="4980" y="5323"/>
                    </a:lnTo>
                    <a:lnTo>
                      <a:pt x="5152" y="5323"/>
                    </a:lnTo>
                    <a:lnTo>
                      <a:pt x="4980" y="5323"/>
                    </a:lnTo>
                    <a:lnTo>
                      <a:pt x="5152" y="5323"/>
                    </a:lnTo>
                    <a:cubicBezTo>
                      <a:pt x="4636" y="7040"/>
                      <a:pt x="7727" y="12192"/>
                      <a:pt x="10303" y="15111"/>
                    </a:cubicBezTo>
                    <a:lnTo>
                      <a:pt x="10303" y="151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2" name="图形 7">
              <a:extLst>
                <a:ext uri="{FF2B5EF4-FFF2-40B4-BE49-F238E27FC236}">
                  <a16:creationId xmlns:a16="http://schemas.microsoft.com/office/drawing/2014/main" xmlns="" id="{73425470-03C7-4C23-B437-2D6FD3A8C157}"/>
                </a:ext>
              </a:extLst>
            </p:cNvPr>
            <p:cNvGrpSpPr/>
            <p:nvPr/>
          </p:nvGrpSpPr>
          <p:grpSpPr>
            <a:xfrm>
              <a:off x="5206186" y="1587739"/>
              <a:ext cx="29947" cy="17171"/>
              <a:chOff x="5206186" y="1587739"/>
              <a:chExt cx="29947" cy="17171"/>
            </a:xfrm>
            <a:solidFill>
              <a:srgbClr val="B4B4B4"/>
            </a:solidFill>
          </p:grpSpPr>
          <p:sp>
            <p:nvSpPr>
              <p:cNvPr id="3419" name="任意多边形: 形状 3418">
                <a:extLst>
                  <a:ext uri="{FF2B5EF4-FFF2-40B4-BE49-F238E27FC236}">
                    <a16:creationId xmlns:a16="http://schemas.microsoft.com/office/drawing/2014/main" xmlns="" id="{D0D18485-6E52-415C-AE30-A23BDC9EF86C}"/>
                  </a:ext>
                </a:extLst>
              </p:cNvPr>
              <p:cNvSpPr/>
              <p:nvPr/>
            </p:nvSpPr>
            <p:spPr>
              <a:xfrm>
                <a:off x="5208580" y="1590315"/>
                <a:ext cx="24908" cy="12371"/>
              </a:xfrm>
              <a:custGeom>
                <a:avLst/>
                <a:gdLst>
                  <a:gd name="connsiteX0" fmla="*/ 11000 w 24908"/>
                  <a:gd name="connsiteY0" fmla="*/ 11333 h 12371"/>
                  <a:gd name="connsiteX1" fmla="*/ 24909 w 24908"/>
                  <a:gd name="connsiteY1" fmla="*/ 7556 h 12371"/>
                  <a:gd name="connsiteX2" fmla="*/ 15979 w 24908"/>
                  <a:gd name="connsiteY2" fmla="*/ 0 h 12371"/>
                  <a:gd name="connsiteX3" fmla="*/ 3444 w 24908"/>
                  <a:gd name="connsiteY3" fmla="*/ 1374 h 12371"/>
                  <a:gd name="connsiteX4" fmla="*/ 11000 w 24908"/>
                  <a:gd name="connsiteY4" fmla="*/ 11333 h 12371"/>
                  <a:gd name="connsiteX5" fmla="*/ 11000 w 24908"/>
                  <a:gd name="connsiteY5" fmla="*/ 11333 h 1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08" h="12371">
                    <a:moveTo>
                      <a:pt x="11000" y="11333"/>
                    </a:moveTo>
                    <a:cubicBezTo>
                      <a:pt x="18555" y="13909"/>
                      <a:pt x="24909" y="11333"/>
                      <a:pt x="24909" y="7556"/>
                    </a:cubicBezTo>
                    <a:cubicBezTo>
                      <a:pt x="24909" y="3778"/>
                      <a:pt x="24909" y="1202"/>
                      <a:pt x="15979" y="0"/>
                    </a:cubicBezTo>
                    <a:cubicBezTo>
                      <a:pt x="7222" y="0"/>
                      <a:pt x="11000" y="0"/>
                      <a:pt x="3444" y="1374"/>
                    </a:cubicBezTo>
                    <a:cubicBezTo>
                      <a:pt x="-5313" y="3606"/>
                      <a:pt x="4646" y="8758"/>
                      <a:pt x="11000" y="11333"/>
                    </a:cubicBezTo>
                    <a:lnTo>
                      <a:pt x="11000" y="11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0" name="任意多边形: 形状 3419">
                <a:extLst>
                  <a:ext uri="{FF2B5EF4-FFF2-40B4-BE49-F238E27FC236}">
                    <a16:creationId xmlns:a16="http://schemas.microsoft.com/office/drawing/2014/main" xmlns="" id="{B0FFC2CD-C974-4BF4-88B0-C364F45EB901}"/>
                  </a:ext>
                </a:extLst>
              </p:cNvPr>
              <p:cNvSpPr/>
              <p:nvPr/>
            </p:nvSpPr>
            <p:spPr>
              <a:xfrm>
                <a:off x="5206186" y="1587739"/>
                <a:ext cx="29947" cy="17171"/>
              </a:xfrm>
              <a:custGeom>
                <a:avLst/>
                <a:gdLst>
                  <a:gd name="connsiteX0" fmla="*/ 12707 w 29947"/>
                  <a:gd name="connsiteY0" fmla="*/ 16141 h 17171"/>
                  <a:gd name="connsiteX1" fmla="*/ 13394 w 29947"/>
                  <a:gd name="connsiteY1" fmla="*/ 13909 h 17171"/>
                  <a:gd name="connsiteX2" fmla="*/ 12535 w 29947"/>
                  <a:gd name="connsiteY2" fmla="*/ 16141 h 17171"/>
                  <a:gd name="connsiteX3" fmla="*/ 0 w 29947"/>
                  <a:gd name="connsiteY3" fmla="*/ 6353 h 17171"/>
                  <a:gd name="connsiteX4" fmla="*/ 0 w 29947"/>
                  <a:gd name="connsiteY4" fmla="*/ 6353 h 17171"/>
                  <a:gd name="connsiteX5" fmla="*/ 5495 w 29947"/>
                  <a:gd name="connsiteY5" fmla="*/ 1374 h 17171"/>
                  <a:gd name="connsiteX6" fmla="*/ 5495 w 29947"/>
                  <a:gd name="connsiteY6" fmla="*/ 1374 h 17171"/>
                  <a:gd name="connsiteX7" fmla="*/ 18888 w 29947"/>
                  <a:gd name="connsiteY7" fmla="*/ 0 h 17171"/>
                  <a:gd name="connsiteX8" fmla="*/ 18888 w 29947"/>
                  <a:gd name="connsiteY8" fmla="*/ 0 h 17171"/>
                  <a:gd name="connsiteX9" fmla="*/ 29878 w 29947"/>
                  <a:gd name="connsiteY9" fmla="*/ 9959 h 17171"/>
                  <a:gd name="connsiteX10" fmla="*/ 29878 w 29947"/>
                  <a:gd name="connsiteY10" fmla="*/ 9959 h 17171"/>
                  <a:gd name="connsiteX11" fmla="*/ 19404 w 29947"/>
                  <a:gd name="connsiteY11" fmla="*/ 17172 h 17171"/>
                  <a:gd name="connsiteX12" fmla="*/ 19404 w 29947"/>
                  <a:gd name="connsiteY12" fmla="*/ 17172 h 17171"/>
                  <a:gd name="connsiteX13" fmla="*/ 12707 w 29947"/>
                  <a:gd name="connsiteY13" fmla="*/ 16141 h 17171"/>
                  <a:gd name="connsiteX14" fmla="*/ 12707 w 29947"/>
                  <a:gd name="connsiteY14" fmla="*/ 16141 h 17171"/>
                  <a:gd name="connsiteX15" fmla="*/ 19232 w 29947"/>
                  <a:gd name="connsiteY15" fmla="*/ 12364 h 17171"/>
                  <a:gd name="connsiteX16" fmla="*/ 24727 w 29947"/>
                  <a:gd name="connsiteY16" fmla="*/ 9959 h 17171"/>
                  <a:gd name="connsiteX17" fmla="*/ 24727 w 29947"/>
                  <a:gd name="connsiteY17" fmla="*/ 9959 h 17171"/>
                  <a:gd name="connsiteX18" fmla="*/ 24727 w 29947"/>
                  <a:gd name="connsiteY18" fmla="*/ 9788 h 17171"/>
                  <a:gd name="connsiteX19" fmla="*/ 24727 w 29947"/>
                  <a:gd name="connsiteY19" fmla="*/ 9788 h 17171"/>
                  <a:gd name="connsiteX20" fmla="*/ 18373 w 29947"/>
                  <a:gd name="connsiteY20" fmla="*/ 4808 h 17171"/>
                  <a:gd name="connsiteX21" fmla="*/ 18373 w 29947"/>
                  <a:gd name="connsiteY21" fmla="*/ 4808 h 17171"/>
                  <a:gd name="connsiteX22" fmla="*/ 6525 w 29947"/>
                  <a:gd name="connsiteY22" fmla="*/ 6010 h 17171"/>
                  <a:gd name="connsiteX23" fmla="*/ 6525 w 29947"/>
                  <a:gd name="connsiteY23" fmla="*/ 6010 h 17171"/>
                  <a:gd name="connsiteX24" fmla="*/ 5151 w 29947"/>
                  <a:gd name="connsiteY24" fmla="*/ 6525 h 17171"/>
                  <a:gd name="connsiteX25" fmla="*/ 5151 w 29947"/>
                  <a:gd name="connsiteY25" fmla="*/ 6525 h 17171"/>
                  <a:gd name="connsiteX26" fmla="*/ 5151 w 29947"/>
                  <a:gd name="connsiteY26" fmla="*/ 6525 h 17171"/>
                  <a:gd name="connsiteX27" fmla="*/ 5151 w 29947"/>
                  <a:gd name="connsiteY27" fmla="*/ 6525 h 17171"/>
                  <a:gd name="connsiteX28" fmla="*/ 7384 w 29947"/>
                  <a:gd name="connsiteY28" fmla="*/ 8242 h 17171"/>
                  <a:gd name="connsiteX29" fmla="*/ 7384 w 29947"/>
                  <a:gd name="connsiteY29" fmla="*/ 8242 h 17171"/>
                  <a:gd name="connsiteX30" fmla="*/ 14080 w 29947"/>
                  <a:gd name="connsiteY30" fmla="*/ 11505 h 17171"/>
                  <a:gd name="connsiteX31" fmla="*/ 14080 w 29947"/>
                  <a:gd name="connsiteY31" fmla="*/ 11505 h 17171"/>
                  <a:gd name="connsiteX32" fmla="*/ 14080 w 29947"/>
                  <a:gd name="connsiteY32" fmla="*/ 11505 h 17171"/>
                  <a:gd name="connsiteX33" fmla="*/ 19232 w 29947"/>
                  <a:gd name="connsiteY33" fmla="*/ 12364 h 17171"/>
                  <a:gd name="connsiteX34" fmla="*/ 19232 w 29947"/>
                  <a:gd name="connsiteY34" fmla="*/ 12364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947" h="17171">
                    <a:moveTo>
                      <a:pt x="12707" y="16141"/>
                    </a:moveTo>
                    <a:lnTo>
                      <a:pt x="13394" y="13909"/>
                    </a:lnTo>
                    <a:lnTo>
                      <a:pt x="12535" y="16141"/>
                    </a:lnTo>
                    <a:cubicBezTo>
                      <a:pt x="7899" y="13737"/>
                      <a:pt x="1030" y="12192"/>
                      <a:pt x="0" y="6353"/>
                    </a:cubicBezTo>
                    <a:lnTo>
                      <a:pt x="0" y="6353"/>
                    </a:lnTo>
                    <a:cubicBezTo>
                      <a:pt x="171" y="3434"/>
                      <a:pt x="2576" y="2232"/>
                      <a:pt x="5495" y="1374"/>
                    </a:cubicBezTo>
                    <a:lnTo>
                      <a:pt x="5495" y="1374"/>
                    </a:lnTo>
                    <a:cubicBezTo>
                      <a:pt x="12535" y="172"/>
                      <a:pt x="9787" y="0"/>
                      <a:pt x="18888" y="0"/>
                    </a:cubicBezTo>
                    <a:lnTo>
                      <a:pt x="18888" y="0"/>
                    </a:lnTo>
                    <a:cubicBezTo>
                      <a:pt x="28161" y="515"/>
                      <a:pt x="30394" y="6182"/>
                      <a:pt x="29878" y="9959"/>
                    </a:cubicBezTo>
                    <a:lnTo>
                      <a:pt x="29878" y="9959"/>
                    </a:lnTo>
                    <a:cubicBezTo>
                      <a:pt x="29535" y="14939"/>
                      <a:pt x="24727" y="17172"/>
                      <a:pt x="19404" y="17172"/>
                    </a:cubicBezTo>
                    <a:lnTo>
                      <a:pt x="19404" y="17172"/>
                    </a:lnTo>
                    <a:cubicBezTo>
                      <a:pt x="17172" y="17172"/>
                      <a:pt x="14939" y="16828"/>
                      <a:pt x="12707" y="16141"/>
                    </a:cubicBezTo>
                    <a:lnTo>
                      <a:pt x="12707" y="16141"/>
                    </a:lnTo>
                    <a:close/>
                    <a:moveTo>
                      <a:pt x="19232" y="12364"/>
                    </a:moveTo>
                    <a:cubicBezTo>
                      <a:pt x="23353" y="12364"/>
                      <a:pt x="24727" y="10475"/>
                      <a:pt x="24727" y="9959"/>
                    </a:cubicBezTo>
                    <a:lnTo>
                      <a:pt x="24727" y="9959"/>
                    </a:lnTo>
                    <a:cubicBezTo>
                      <a:pt x="24727" y="9959"/>
                      <a:pt x="24727" y="9788"/>
                      <a:pt x="24727" y="9788"/>
                    </a:cubicBezTo>
                    <a:lnTo>
                      <a:pt x="24727" y="9788"/>
                    </a:lnTo>
                    <a:cubicBezTo>
                      <a:pt x="24212" y="6182"/>
                      <a:pt x="26273" y="6697"/>
                      <a:pt x="18373" y="4808"/>
                    </a:cubicBezTo>
                    <a:lnTo>
                      <a:pt x="18373" y="4808"/>
                    </a:lnTo>
                    <a:cubicBezTo>
                      <a:pt x="9444" y="4808"/>
                      <a:pt x="14252" y="4808"/>
                      <a:pt x="6525" y="6010"/>
                    </a:cubicBezTo>
                    <a:lnTo>
                      <a:pt x="6525" y="6010"/>
                    </a:lnTo>
                    <a:cubicBezTo>
                      <a:pt x="5838" y="6182"/>
                      <a:pt x="5495" y="6353"/>
                      <a:pt x="5151" y="6525"/>
                    </a:cubicBezTo>
                    <a:lnTo>
                      <a:pt x="5151" y="6525"/>
                    </a:lnTo>
                    <a:cubicBezTo>
                      <a:pt x="5151" y="6525"/>
                      <a:pt x="5151" y="6525"/>
                      <a:pt x="5151" y="6525"/>
                    </a:cubicBezTo>
                    <a:lnTo>
                      <a:pt x="5151" y="6525"/>
                    </a:lnTo>
                    <a:cubicBezTo>
                      <a:pt x="5666" y="7040"/>
                      <a:pt x="6353" y="7555"/>
                      <a:pt x="7384" y="8242"/>
                    </a:cubicBezTo>
                    <a:lnTo>
                      <a:pt x="7384" y="8242"/>
                    </a:lnTo>
                    <a:cubicBezTo>
                      <a:pt x="9272" y="9444"/>
                      <a:pt x="12020" y="10646"/>
                      <a:pt x="14080" y="11505"/>
                    </a:cubicBezTo>
                    <a:lnTo>
                      <a:pt x="14080" y="11505"/>
                    </a:lnTo>
                    <a:lnTo>
                      <a:pt x="14080" y="11505"/>
                    </a:lnTo>
                    <a:cubicBezTo>
                      <a:pt x="15969" y="12192"/>
                      <a:pt x="17687" y="12364"/>
                      <a:pt x="19232" y="12364"/>
                    </a:cubicBezTo>
                    <a:lnTo>
                      <a:pt x="19232" y="123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3" name="图形 7">
              <a:extLst>
                <a:ext uri="{FF2B5EF4-FFF2-40B4-BE49-F238E27FC236}">
                  <a16:creationId xmlns:a16="http://schemas.microsoft.com/office/drawing/2014/main" xmlns="" id="{D5E0D687-7122-45A9-B089-0AD701778527}"/>
                </a:ext>
              </a:extLst>
            </p:cNvPr>
            <p:cNvGrpSpPr/>
            <p:nvPr/>
          </p:nvGrpSpPr>
          <p:grpSpPr>
            <a:xfrm>
              <a:off x="5388205" y="1525922"/>
              <a:ext cx="75555" cy="34514"/>
              <a:chOff x="5388205" y="1525922"/>
              <a:chExt cx="75555" cy="34514"/>
            </a:xfrm>
            <a:solidFill>
              <a:srgbClr val="B4B4B4"/>
            </a:solidFill>
          </p:grpSpPr>
          <p:sp>
            <p:nvSpPr>
              <p:cNvPr id="3417" name="任意多边形: 形状 3416">
                <a:extLst>
                  <a:ext uri="{FF2B5EF4-FFF2-40B4-BE49-F238E27FC236}">
                    <a16:creationId xmlns:a16="http://schemas.microsoft.com/office/drawing/2014/main" xmlns="" id="{3A9D950D-B2EC-49D1-AC44-18CEAE22C422}"/>
                  </a:ext>
                </a:extLst>
              </p:cNvPr>
              <p:cNvSpPr/>
              <p:nvPr/>
            </p:nvSpPr>
            <p:spPr>
              <a:xfrm>
                <a:off x="5390437" y="1528582"/>
                <a:ext cx="70875" cy="29450"/>
              </a:xfrm>
              <a:custGeom>
                <a:avLst/>
                <a:gdLst>
                  <a:gd name="connsiteX0" fmla="*/ 20434 w 70875"/>
                  <a:gd name="connsiteY0" fmla="*/ 29451 h 29450"/>
                  <a:gd name="connsiteX1" fmla="*/ 29192 w 70875"/>
                  <a:gd name="connsiteY1" fmla="*/ 28077 h 29450"/>
                  <a:gd name="connsiteX2" fmla="*/ 51859 w 70875"/>
                  <a:gd name="connsiteY2" fmla="*/ 25501 h 29450"/>
                  <a:gd name="connsiteX3" fmla="*/ 70747 w 70875"/>
                  <a:gd name="connsiteY3" fmla="*/ 12794 h 29450"/>
                  <a:gd name="connsiteX4" fmla="*/ 61818 w 70875"/>
                  <a:gd name="connsiteY4" fmla="*/ 1461 h 29450"/>
                  <a:gd name="connsiteX5" fmla="*/ 42929 w 70875"/>
                  <a:gd name="connsiteY5" fmla="*/ 1461 h 29450"/>
                  <a:gd name="connsiteX6" fmla="*/ 17687 w 70875"/>
                  <a:gd name="connsiteY6" fmla="*/ 5239 h 29450"/>
                  <a:gd name="connsiteX7" fmla="*/ 7556 w 70875"/>
                  <a:gd name="connsiteY7" fmla="*/ 10390 h 29450"/>
                  <a:gd name="connsiteX8" fmla="*/ 0 w 70875"/>
                  <a:gd name="connsiteY8" fmla="*/ 23097 h 29450"/>
                  <a:gd name="connsiteX9" fmla="*/ 7556 w 70875"/>
                  <a:gd name="connsiteY9" fmla="*/ 28077 h 29450"/>
                  <a:gd name="connsiteX10" fmla="*/ 20434 w 70875"/>
                  <a:gd name="connsiteY10" fmla="*/ 29451 h 29450"/>
                  <a:gd name="connsiteX11" fmla="*/ 20434 w 70875"/>
                  <a:gd name="connsiteY11" fmla="*/ 29451 h 29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75" h="29450">
                    <a:moveTo>
                      <a:pt x="20434" y="29451"/>
                    </a:moveTo>
                    <a:cubicBezTo>
                      <a:pt x="23010" y="29451"/>
                      <a:pt x="25414" y="28077"/>
                      <a:pt x="29192" y="28077"/>
                    </a:cubicBezTo>
                    <a:cubicBezTo>
                      <a:pt x="35545" y="28077"/>
                      <a:pt x="45505" y="26703"/>
                      <a:pt x="51859" y="25501"/>
                    </a:cubicBezTo>
                    <a:cubicBezTo>
                      <a:pt x="63192" y="22925"/>
                      <a:pt x="69373" y="16572"/>
                      <a:pt x="70747" y="12794"/>
                    </a:cubicBezTo>
                    <a:cubicBezTo>
                      <a:pt x="71949" y="9016"/>
                      <a:pt x="64393" y="2663"/>
                      <a:pt x="61818" y="1461"/>
                    </a:cubicBezTo>
                    <a:cubicBezTo>
                      <a:pt x="58040" y="259"/>
                      <a:pt x="50485" y="-1115"/>
                      <a:pt x="42929" y="1461"/>
                    </a:cubicBezTo>
                    <a:cubicBezTo>
                      <a:pt x="36576" y="4037"/>
                      <a:pt x="22839" y="5239"/>
                      <a:pt x="17687" y="5239"/>
                    </a:cubicBezTo>
                    <a:cubicBezTo>
                      <a:pt x="12707" y="6441"/>
                      <a:pt x="10131" y="9016"/>
                      <a:pt x="7556" y="10390"/>
                    </a:cubicBezTo>
                    <a:cubicBezTo>
                      <a:pt x="4980" y="12966"/>
                      <a:pt x="0" y="19319"/>
                      <a:pt x="0" y="23097"/>
                    </a:cubicBezTo>
                    <a:cubicBezTo>
                      <a:pt x="1202" y="28077"/>
                      <a:pt x="3778" y="28077"/>
                      <a:pt x="7556" y="28077"/>
                    </a:cubicBezTo>
                    <a:cubicBezTo>
                      <a:pt x="12879" y="28077"/>
                      <a:pt x="14081" y="25673"/>
                      <a:pt x="20434" y="29451"/>
                    </a:cubicBezTo>
                    <a:lnTo>
                      <a:pt x="20434" y="294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8" name="任意多边形: 形状 3417">
                <a:extLst>
                  <a:ext uri="{FF2B5EF4-FFF2-40B4-BE49-F238E27FC236}">
                    <a16:creationId xmlns:a16="http://schemas.microsoft.com/office/drawing/2014/main" xmlns="" id="{5798F0BA-5760-411A-AC5B-74F10BDC1F8B}"/>
                  </a:ext>
                </a:extLst>
              </p:cNvPr>
              <p:cNvSpPr/>
              <p:nvPr/>
            </p:nvSpPr>
            <p:spPr>
              <a:xfrm>
                <a:off x="5388205" y="1525922"/>
                <a:ext cx="75555" cy="34514"/>
              </a:xfrm>
              <a:custGeom>
                <a:avLst/>
                <a:gdLst>
                  <a:gd name="connsiteX0" fmla="*/ 21980 w 75555"/>
                  <a:gd name="connsiteY0" fmla="*/ 34515 h 34514"/>
                  <a:gd name="connsiteX1" fmla="*/ 21293 w 75555"/>
                  <a:gd name="connsiteY1" fmla="*/ 34172 h 34514"/>
                  <a:gd name="connsiteX2" fmla="*/ 16485 w 75555"/>
                  <a:gd name="connsiteY2" fmla="*/ 32454 h 34514"/>
                  <a:gd name="connsiteX3" fmla="*/ 16485 w 75555"/>
                  <a:gd name="connsiteY3" fmla="*/ 32454 h 34514"/>
                  <a:gd name="connsiteX4" fmla="*/ 9617 w 75555"/>
                  <a:gd name="connsiteY4" fmla="*/ 33313 h 34514"/>
                  <a:gd name="connsiteX5" fmla="*/ 9617 w 75555"/>
                  <a:gd name="connsiteY5" fmla="*/ 33313 h 34514"/>
                  <a:gd name="connsiteX6" fmla="*/ 9445 w 75555"/>
                  <a:gd name="connsiteY6" fmla="*/ 33313 h 34514"/>
                  <a:gd name="connsiteX7" fmla="*/ 172 w 75555"/>
                  <a:gd name="connsiteY7" fmla="*/ 26616 h 34514"/>
                  <a:gd name="connsiteX8" fmla="*/ 172 w 75555"/>
                  <a:gd name="connsiteY8" fmla="*/ 26616 h 34514"/>
                  <a:gd name="connsiteX9" fmla="*/ 0 w 75555"/>
                  <a:gd name="connsiteY9" fmla="*/ 25757 h 34514"/>
                  <a:gd name="connsiteX10" fmla="*/ 0 w 75555"/>
                  <a:gd name="connsiteY10" fmla="*/ 25757 h 34514"/>
                  <a:gd name="connsiteX11" fmla="*/ 0 w 75555"/>
                  <a:gd name="connsiteY11" fmla="*/ 25757 h 34514"/>
                  <a:gd name="connsiteX12" fmla="*/ 8930 w 75555"/>
                  <a:gd name="connsiteY12" fmla="*/ 10818 h 34514"/>
                  <a:gd name="connsiteX13" fmla="*/ 8930 w 75555"/>
                  <a:gd name="connsiteY13" fmla="*/ 10818 h 34514"/>
                  <a:gd name="connsiteX14" fmla="*/ 20091 w 75555"/>
                  <a:gd name="connsiteY14" fmla="*/ 5495 h 34514"/>
                  <a:gd name="connsiteX15" fmla="*/ 20091 w 75555"/>
                  <a:gd name="connsiteY15" fmla="*/ 5495 h 34514"/>
                  <a:gd name="connsiteX16" fmla="*/ 44475 w 75555"/>
                  <a:gd name="connsiteY16" fmla="*/ 1717 h 34514"/>
                  <a:gd name="connsiteX17" fmla="*/ 44475 w 75555"/>
                  <a:gd name="connsiteY17" fmla="*/ 1717 h 34514"/>
                  <a:gd name="connsiteX18" fmla="*/ 54606 w 75555"/>
                  <a:gd name="connsiteY18" fmla="*/ 0 h 34514"/>
                  <a:gd name="connsiteX19" fmla="*/ 54606 w 75555"/>
                  <a:gd name="connsiteY19" fmla="*/ 0 h 34514"/>
                  <a:gd name="connsiteX20" fmla="*/ 65252 w 75555"/>
                  <a:gd name="connsiteY20" fmla="*/ 1717 h 34514"/>
                  <a:gd name="connsiteX21" fmla="*/ 65252 w 75555"/>
                  <a:gd name="connsiteY21" fmla="*/ 1717 h 34514"/>
                  <a:gd name="connsiteX22" fmla="*/ 75555 w 75555"/>
                  <a:gd name="connsiteY22" fmla="*/ 14424 h 34514"/>
                  <a:gd name="connsiteX23" fmla="*/ 75555 w 75555"/>
                  <a:gd name="connsiteY23" fmla="*/ 14424 h 34514"/>
                  <a:gd name="connsiteX24" fmla="*/ 75384 w 75555"/>
                  <a:gd name="connsiteY24" fmla="*/ 16141 h 34514"/>
                  <a:gd name="connsiteX25" fmla="*/ 75384 w 75555"/>
                  <a:gd name="connsiteY25" fmla="*/ 16141 h 34514"/>
                  <a:gd name="connsiteX26" fmla="*/ 54777 w 75555"/>
                  <a:gd name="connsiteY26" fmla="*/ 30394 h 34514"/>
                  <a:gd name="connsiteX27" fmla="*/ 54777 w 75555"/>
                  <a:gd name="connsiteY27" fmla="*/ 30394 h 34514"/>
                  <a:gd name="connsiteX28" fmla="*/ 31596 w 75555"/>
                  <a:gd name="connsiteY28" fmla="*/ 32970 h 34514"/>
                  <a:gd name="connsiteX29" fmla="*/ 31596 w 75555"/>
                  <a:gd name="connsiteY29" fmla="*/ 32970 h 34514"/>
                  <a:gd name="connsiteX30" fmla="*/ 22839 w 75555"/>
                  <a:gd name="connsiteY30" fmla="*/ 34343 h 34514"/>
                  <a:gd name="connsiteX31" fmla="*/ 22839 w 75555"/>
                  <a:gd name="connsiteY31" fmla="*/ 34343 h 34514"/>
                  <a:gd name="connsiteX32" fmla="*/ 22839 w 75555"/>
                  <a:gd name="connsiteY32" fmla="*/ 31939 h 34514"/>
                  <a:gd name="connsiteX33" fmla="*/ 24041 w 75555"/>
                  <a:gd name="connsiteY33" fmla="*/ 29879 h 34514"/>
                  <a:gd name="connsiteX34" fmla="*/ 22839 w 75555"/>
                  <a:gd name="connsiteY34" fmla="*/ 31939 h 34514"/>
                  <a:gd name="connsiteX35" fmla="*/ 22839 w 75555"/>
                  <a:gd name="connsiteY35" fmla="*/ 34343 h 34514"/>
                  <a:gd name="connsiteX36" fmla="*/ 21980 w 75555"/>
                  <a:gd name="connsiteY36" fmla="*/ 34343 h 34514"/>
                  <a:gd name="connsiteX37" fmla="*/ 21980 w 75555"/>
                  <a:gd name="connsiteY37" fmla="*/ 34515 h 34514"/>
                  <a:gd name="connsiteX38" fmla="*/ 23354 w 75555"/>
                  <a:gd name="connsiteY38" fmla="*/ 29535 h 34514"/>
                  <a:gd name="connsiteX39" fmla="*/ 31596 w 75555"/>
                  <a:gd name="connsiteY39" fmla="*/ 28333 h 34514"/>
                  <a:gd name="connsiteX40" fmla="*/ 31596 w 75555"/>
                  <a:gd name="connsiteY40" fmla="*/ 28333 h 34514"/>
                  <a:gd name="connsiteX41" fmla="*/ 53747 w 75555"/>
                  <a:gd name="connsiteY41" fmla="*/ 25757 h 34514"/>
                  <a:gd name="connsiteX42" fmla="*/ 53747 w 75555"/>
                  <a:gd name="connsiteY42" fmla="*/ 25757 h 34514"/>
                  <a:gd name="connsiteX43" fmla="*/ 70747 w 75555"/>
                  <a:gd name="connsiteY43" fmla="*/ 14768 h 34514"/>
                  <a:gd name="connsiteX44" fmla="*/ 70747 w 75555"/>
                  <a:gd name="connsiteY44" fmla="*/ 14768 h 34514"/>
                  <a:gd name="connsiteX45" fmla="*/ 70747 w 75555"/>
                  <a:gd name="connsiteY45" fmla="*/ 14596 h 34514"/>
                  <a:gd name="connsiteX46" fmla="*/ 63535 w 75555"/>
                  <a:gd name="connsiteY46" fmla="*/ 6354 h 34514"/>
                  <a:gd name="connsiteX47" fmla="*/ 63535 w 75555"/>
                  <a:gd name="connsiteY47" fmla="*/ 6354 h 34514"/>
                  <a:gd name="connsiteX48" fmla="*/ 54777 w 75555"/>
                  <a:gd name="connsiteY48" fmla="*/ 4980 h 34514"/>
                  <a:gd name="connsiteX49" fmla="*/ 54777 w 75555"/>
                  <a:gd name="connsiteY49" fmla="*/ 4980 h 34514"/>
                  <a:gd name="connsiteX50" fmla="*/ 46364 w 75555"/>
                  <a:gd name="connsiteY50" fmla="*/ 6354 h 34514"/>
                  <a:gd name="connsiteX51" fmla="*/ 46364 w 75555"/>
                  <a:gd name="connsiteY51" fmla="*/ 6354 h 34514"/>
                  <a:gd name="connsiteX52" fmla="*/ 20949 w 75555"/>
                  <a:gd name="connsiteY52" fmla="*/ 10303 h 34514"/>
                  <a:gd name="connsiteX53" fmla="*/ 20949 w 75555"/>
                  <a:gd name="connsiteY53" fmla="*/ 10303 h 34514"/>
                  <a:gd name="connsiteX54" fmla="*/ 12020 w 75555"/>
                  <a:gd name="connsiteY54" fmla="*/ 14768 h 34514"/>
                  <a:gd name="connsiteX55" fmla="*/ 12020 w 75555"/>
                  <a:gd name="connsiteY55" fmla="*/ 14768 h 34514"/>
                  <a:gd name="connsiteX56" fmla="*/ 5152 w 75555"/>
                  <a:gd name="connsiteY56" fmla="*/ 25414 h 34514"/>
                  <a:gd name="connsiteX57" fmla="*/ 5152 w 75555"/>
                  <a:gd name="connsiteY57" fmla="*/ 25414 h 34514"/>
                  <a:gd name="connsiteX58" fmla="*/ 9788 w 75555"/>
                  <a:gd name="connsiteY58" fmla="*/ 28505 h 34514"/>
                  <a:gd name="connsiteX59" fmla="*/ 9788 w 75555"/>
                  <a:gd name="connsiteY59" fmla="*/ 28505 h 34514"/>
                  <a:gd name="connsiteX60" fmla="*/ 10475 w 75555"/>
                  <a:gd name="connsiteY60" fmla="*/ 28505 h 34514"/>
                  <a:gd name="connsiteX61" fmla="*/ 10475 w 75555"/>
                  <a:gd name="connsiteY61" fmla="*/ 28505 h 34514"/>
                  <a:gd name="connsiteX62" fmla="*/ 17000 w 75555"/>
                  <a:gd name="connsiteY62" fmla="*/ 27646 h 34514"/>
                  <a:gd name="connsiteX63" fmla="*/ 17000 w 75555"/>
                  <a:gd name="connsiteY63" fmla="*/ 27646 h 34514"/>
                  <a:gd name="connsiteX64" fmla="*/ 23354 w 75555"/>
                  <a:gd name="connsiteY64" fmla="*/ 29535 h 34514"/>
                  <a:gd name="connsiteX65" fmla="*/ 23354 w 75555"/>
                  <a:gd name="connsiteY65" fmla="*/ 29535 h 34514"/>
                  <a:gd name="connsiteX66" fmla="*/ 4980 w 75555"/>
                  <a:gd name="connsiteY66" fmla="*/ 25757 h 34514"/>
                  <a:gd name="connsiteX67" fmla="*/ 4293 w 75555"/>
                  <a:gd name="connsiteY67" fmla="*/ 27475 h 34514"/>
                  <a:gd name="connsiteX68" fmla="*/ 4293 w 75555"/>
                  <a:gd name="connsiteY68" fmla="*/ 27475 h 34514"/>
                  <a:gd name="connsiteX69" fmla="*/ 4980 w 75555"/>
                  <a:gd name="connsiteY69" fmla="*/ 25414 h 34514"/>
                  <a:gd name="connsiteX70" fmla="*/ 4980 w 75555"/>
                  <a:gd name="connsiteY70" fmla="*/ 25414 h 34514"/>
                  <a:gd name="connsiteX71" fmla="*/ 4980 w 75555"/>
                  <a:gd name="connsiteY71" fmla="*/ 25757 h 34514"/>
                  <a:gd name="connsiteX72" fmla="*/ 4980 w 75555"/>
                  <a:gd name="connsiteY72" fmla="*/ 25757 h 34514"/>
                  <a:gd name="connsiteX73" fmla="*/ 4809 w 75555"/>
                  <a:gd name="connsiteY73" fmla="*/ 25242 h 34514"/>
                  <a:gd name="connsiteX74" fmla="*/ 4809 w 75555"/>
                  <a:gd name="connsiteY74" fmla="*/ 25242 h 34514"/>
                  <a:gd name="connsiteX75" fmla="*/ 4809 w 75555"/>
                  <a:gd name="connsiteY75" fmla="*/ 25242 h 34514"/>
                  <a:gd name="connsiteX76" fmla="*/ 4809 w 75555"/>
                  <a:gd name="connsiteY76" fmla="*/ 25071 h 34514"/>
                  <a:gd name="connsiteX77" fmla="*/ 4809 w 75555"/>
                  <a:gd name="connsiteY77" fmla="*/ 25071 h 34514"/>
                  <a:gd name="connsiteX78" fmla="*/ 4809 w 75555"/>
                  <a:gd name="connsiteY78" fmla="*/ 25071 h 34514"/>
                  <a:gd name="connsiteX79" fmla="*/ 4809 w 75555"/>
                  <a:gd name="connsiteY79" fmla="*/ 25242 h 34514"/>
                  <a:gd name="connsiteX80" fmla="*/ 4809 w 75555"/>
                  <a:gd name="connsiteY80" fmla="*/ 25242 h 34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75555" h="34514">
                    <a:moveTo>
                      <a:pt x="21980" y="34515"/>
                    </a:moveTo>
                    <a:lnTo>
                      <a:pt x="21293" y="34172"/>
                    </a:lnTo>
                    <a:cubicBezTo>
                      <a:pt x="18718" y="32626"/>
                      <a:pt x="17515" y="32454"/>
                      <a:pt x="16485" y="32454"/>
                    </a:cubicBezTo>
                    <a:lnTo>
                      <a:pt x="16485" y="32454"/>
                    </a:lnTo>
                    <a:cubicBezTo>
                      <a:pt x="15111" y="32454"/>
                      <a:pt x="13394" y="33313"/>
                      <a:pt x="9617" y="33313"/>
                    </a:cubicBezTo>
                    <a:lnTo>
                      <a:pt x="9617" y="33313"/>
                    </a:lnTo>
                    <a:lnTo>
                      <a:pt x="9445" y="33313"/>
                    </a:lnTo>
                    <a:cubicBezTo>
                      <a:pt x="6182" y="33656"/>
                      <a:pt x="1202" y="32283"/>
                      <a:pt x="172" y="26616"/>
                    </a:cubicBezTo>
                    <a:lnTo>
                      <a:pt x="172" y="26616"/>
                    </a:lnTo>
                    <a:cubicBezTo>
                      <a:pt x="172" y="26444"/>
                      <a:pt x="0" y="26101"/>
                      <a:pt x="0" y="25757"/>
                    </a:cubicBezTo>
                    <a:lnTo>
                      <a:pt x="0" y="25757"/>
                    </a:lnTo>
                    <a:lnTo>
                      <a:pt x="0" y="25757"/>
                    </a:lnTo>
                    <a:cubicBezTo>
                      <a:pt x="344" y="20091"/>
                      <a:pt x="5495" y="14252"/>
                      <a:pt x="8930" y="10818"/>
                    </a:cubicBezTo>
                    <a:lnTo>
                      <a:pt x="8930" y="10818"/>
                    </a:lnTo>
                    <a:cubicBezTo>
                      <a:pt x="10818" y="9960"/>
                      <a:pt x="13909" y="7040"/>
                      <a:pt x="20091" y="5495"/>
                    </a:cubicBezTo>
                    <a:lnTo>
                      <a:pt x="20091" y="5495"/>
                    </a:lnTo>
                    <a:cubicBezTo>
                      <a:pt x="24727" y="5495"/>
                      <a:pt x="38808" y="4121"/>
                      <a:pt x="44475" y="1717"/>
                    </a:cubicBezTo>
                    <a:lnTo>
                      <a:pt x="44475" y="1717"/>
                    </a:lnTo>
                    <a:cubicBezTo>
                      <a:pt x="48081" y="515"/>
                      <a:pt x="51515" y="0"/>
                      <a:pt x="54606" y="0"/>
                    </a:cubicBezTo>
                    <a:lnTo>
                      <a:pt x="54606" y="0"/>
                    </a:lnTo>
                    <a:cubicBezTo>
                      <a:pt x="58899" y="0"/>
                      <a:pt x="62505" y="859"/>
                      <a:pt x="65252" y="1717"/>
                    </a:cubicBezTo>
                    <a:lnTo>
                      <a:pt x="65252" y="1717"/>
                    </a:lnTo>
                    <a:cubicBezTo>
                      <a:pt x="68171" y="3606"/>
                      <a:pt x="75040" y="8242"/>
                      <a:pt x="75555" y="14424"/>
                    </a:cubicBezTo>
                    <a:lnTo>
                      <a:pt x="75555" y="14424"/>
                    </a:lnTo>
                    <a:cubicBezTo>
                      <a:pt x="75555" y="14939"/>
                      <a:pt x="75555" y="15454"/>
                      <a:pt x="75384" y="16141"/>
                    </a:cubicBezTo>
                    <a:lnTo>
                      <a:pt x="75384" y="16141"/>
                    </a:lnTo>
                    <a:cubicBezTo>
                      <a:pt x="73666" y="21121"/>
                      <a:pt x="66798" y="27646"/>
                      <a:pt x="54777" y="30394"/>
                    </a:cubicBezTo>
                    <a:lnTo>
                      <a:pt x="54777" y="30394"/>
                    </a:lnTo>
                    <a:cubicBezTo>
                      <a:pt x="48253" y="31767"/>
                      <a:pt x="38293" y="32970"/>
                      <a:pt x="31596" y="32970"/>
                    </a:cubicBezTo>
                    <a:lnTo>
                      <a:pt x="31596" y="32970"/>
                    </a:lnTo>
                    <a:cubicBezTo>
                      <a:pt x="28334" y="32970"/>
                      <a:pt x="26101" y="34172"/>
                      <a:pt x="22839" y="34343"/>
                    </a:cubicBezTo>
                    <a:lnTo>
                      <a:pt x="22839" y="34343"/>
                    </a:lnTo>
                    <a:lnTo>
                      <a:pt x="22839" y="31939"/>
                    </a:lnTo>
                    <a:lnTo>
                      <a:pt x="24041" y="29879"/>
                    </a:lnTo>
                    <a:lnTo>
                      <a:pt x="22839" y="31939"/>
                    </a:lnTo>
                    <a:lnTo>
                      <a:pt x="22839" y="34343"/>
                    </a:lnTo>
                    <a:lnTo>
                      <a:pt x="21980" y="34343"/>
                    </a:lnTo>
                    <a:lnTo>
                      <a:pt x="21980" y="34515"/>
                    </a:lnTo>
                    <a:close/>
                    <a:moveTo>
                      <a:pt x="23354" y="29535"/>
                    </a:moveTo>
                    <a:cubicBezTo>
                      <a:pt x="25071" y="29363"/>
                      <a:pt x="27647" y="28333"/>
                      <a:pt x="31596" y="28333"/>
                    </a:cubicBezTo>
                    <a:lnTo>
                      <a:pt x="31596" y="28333"/>
                    </a:lnTo>
                    <a:cubicBezTo>
                      <a:pt x="37606" y="28333"/>
                      <a:pt x="47738" y="27131"/>
                      <a:pt x="53747" y="25757"/>
                    </a:cubicBezTo>
                    <a:lnTo>
                      <a:pt x="53747" y="25757"/>
                    </a:lnTo>
                    <a:cubicBezTo>
                      <a:pt x="64393" y="23525"/>
                      <a:pt x="70060" y="17172"/>
                      <a:pt x="70747" y="14768"/>
                    </a:cubicBezTo>
                    <a:lnTo>
                      <a:pt x="70747" y="14768"/>
                    </a:lnTo>
                    <a:lnTo>
                      <a:pt x="70747" y="14596"/>
                    </a:lnTo>
                    <a:cubicBezTo>
                      <a:pt x="71434" y="13222"/>
                      <a:pt x="64737" y="6697"/>
                      <a:pt x="63535" y="6354"/>
                    </a:cubicBezTo>
                    <a:lnTo>
                      <a:pt x="63535" y="6354"/>
                    </a:lnTo>
                    <a:cubicBezTo>
                      <a:pt x="61646" y="5667"/>
                      <a:pt x="58384" y="4980"/>
                      <a:pt x="54777" y="4980"/>
                    </a:cubicBezTo>
                    <a:lnTo>
                      <a:pt x="54777" y="4980"/>
                    </a:lnTo>
                    <a:cubicBezTo>
                      <a:pt x="52030" y="4980"/>
                      <a:pt x="49111" y="5323"/>
                      <a:pt x="46364" y="6354"/>
                    </a:cubicBezTo>
                    <a:lnTo>
                      <a:pt x="46364" y="6354"/>
                    </a:lnTo>
                    <a:cubicBezTo>
                      <a:pt x="39323" y="9101"/>
                      <a:pt x="25586" y="10303"/>
                      <a:pt x="20949" y="10303"/>
                    </a:cubicBezTo>
                    <a:lnTo>
                      <a:pt x="20949" y="10303"/>
                    </a:lnTo>
                    <a:cubicBezTo>
                      <a:pt x="16485" y="11505"/>
                      <a:pt x="14425" y="13566"/>
                      <a:pt x="12020" y="14768"/>
                    </a:cubicBezTo>
                    <a:lnTo>
                      <a:pt x="12020" y="14768"/>
                    </a:lnTo>
                    <a:cubicBezTo>
                      <a:pt x="9788" y="16828"/>
                      <a:pt x="5495" y="23010"/>
                      <a:pt x="5152" y="25414"/>
                    </a:cubicBezTo>
                    <a:lnTo>
                      <a:pt x="5152" y="25414"/>
                    </a:lnTo>
                    <a:cubicBezTo>
                      <a:pt x="6525" y="29020"/>
                      <a:pt x="6182" y="27990"/>
                      <a:pt x="9788" y="28505"/>
                    </a:cubicBezTo>
                    <a:lnTo>
                      <a:pt x="9788" y="28505"/>
                    </a:lnTo>
                    <a:cubicBezTo>
                      <a:pt x="9788" y="28505"/>
                      <a:pt x="10132" y="28505"/>
                      <a:pt x="10475" y="28505"/>
                    </a:cubicBezTo>
                    <a:lnTo>
                      <a:pt x="10475" y="28505"/>
                    </a:lnTo>
                    <a:cubicBezTo>
                      <a:pt x="12879" y="28505"/>
                      <a:pt x="14253" y="27818"/>
                      <a:pt x="17000" y="27646"/>
                    </a:cubicBezTo>
                    <a:lnTo>
                      <a:pt x="17000" y="27646"/>
                    </a:lnTo>
                    <a:cubicBezTo>
                      <a:pt x="18546" y="27475"/>
                      <a:pt x="20606" y="28161"/>
                      <a:pt x="23354" y="29535"/>
                    </a:cubicBezTo>
                    <a:lnTo>
                      <a:pt x="23354" y="29535"/>
                    </a:lnTo>
                    <a:close/>
                    <a:moveTo>
                      <a:pt x="4980" y="25757"/>
                    </a:moveTo>
                    <a:cubicBezTo>
                      <a:pt x="4980" y="26444"/>
                      <a:pt x="4809" y="26959"/>
                      <a:pt x="4293" y="27475"/>
                    </a:cubicBezTo>
                    <a:lnTo>
                      <a:pt x="4293" y="27475"/>
                    </a:lnTo>
                    <a:cubicBezTo>
                      <a:pt x="4980" y="26788"/>
                      <a:pt x="4980" y="25929"/>
                      <a:pt x="4980" y="25414"/>
                    </a:cubicBezTo>
                    <a:lnTo>
                      <a:pt x="4980" y="25414"/>
                    </a:lnTo>
                    <a:cubicBezTo>
                      <a:pt x="4980" y="25586"/>
                      <a:pt x="4980" y="25586"/>
                      <a:pt x="4980" y="25757"/>
                    </a:cubicBezTo>
                    <a:lnTo>
                      <a:pt x="4980" y="25757"/>
                    </a:lnTo>
                    <a:close/>
                    <a:moveTo>
                      <a:pt x="4809" y="25242"/>
                    </a:moveTo>
                    <a:cubicBezTo>
                      <a:pt x="4809" y="25242"/>
                      <a:pt x="4980" y="25242"/>
                      <a:pt x="4809" y="25242"/>
                    </a:cubicBezTo>
                    <a:lnTo>
                      <a:pt x="4809" y="25242"/>
                    </a:lnTo>
                    <a:cubicBezTo>
                      <a:pt x="4809" y="25242"/>
                      <a:pt x="4809" y="25071"/>
                      <a:pt x="4809" y="25071"/>
                    </a:cubicBezTo>
                    <a:lnTo>
                      <a:pt x="4809" y="25071"/>
                    </a:lnTo>
                    <a:lnTo>
                      <a:pt x="4809" y="25071"/>
                    </a:lnTo>
                    <a:lnTo>
                      <a:pt x="4809" y="25242"/>
                    </a:lnTo>
                    <a:lnTo>
                      <a:pt x="4809" y="25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4" name="图形 7">
              <a:extLst>
                <a:ext uri="{FF2B5EF4-FFF2-40B4-BE49-F238E27FC236}">
                  <a16:creationId xmlns:a16="http://schemas.microsoft.com/office/drawing/2014/main" xmlns="" id="{C7856683-EA83-478D-B68D-335162F42B3D}"/>
                </a:ext>
              </a:extLst>
            </p:cNvPr>
            <p:cNvGrpSpPr/>
            <p:nvPr/>
          </p:nvGrpSpPr>
          <p:grpSpPr>
            <a:xfrm>
              <a:off x="5621910" y="1760829"/>
              <a:ext cx="71433" cy="30050"/>
              <a:chOff x="5621910" y="1760829"/>
              <a:chExt cx="71433" cy="30050"/>
            </a:xfrm>
            <a:solidFill>
              <a:srgbClr val="B4B4B4"/>
            </a:solidFill>
          </p:grpSpPr>
          <p:sp>
            <p:nvSpPr>
              <p:cNvPr id="3415" name="任意多边形: 形状 3414">
                <a:extLst>
                  <a:ext uri="{FF2B5EF4-FFF2-40B4-BE49-F238E27FC236}">
                    <a16:creationId xmlns:a16="http://schemas.microsoft.com/office/drawing/2014/main" xmlns="" id="{14685712-8AAE-47B7-A79E-5BB682F929CA}"/>
                  </a:ext>
                </a:extLst>
              </p:cNvPr>
              <p:cNvSpPr/>
              <p:nvPr/>
            </p:nvSpPr>
            <p:spPr>
              <a:xfrm>
                <a:off x="5624658" y="1763154"/>
                <a:ext cx="66256" cy="25329"/>
              </a:xfrm>
              <a:custGeom>
                <a:avLst/>
                <a:gdLst>
                  <a:gd name="connsiteX0" fmla="*/ 20090 w 66256"/>
                  <a:gd name="connsiteY0" fmla="*/ 15362 h 25329"/>
                  <a:gd name="connsiteX1" fmla="*/ 3778 w 66256"/>
                  <a:gd name="connsiteY1" fmla="*/ 14160 h 25329"/>
                  <a:gd name="connsiteX2" fmla="*/ 0 w 66256"/>
                  <a:gd name="connsiteY2" fmla="*/ 4029 h 25329"/>
                  <a:gd name="connsiteX3" fmla="*/ 4980 w 66256"/>
                  <a:gd name="connsiteY3" fmla="*/ 2827 h 25329"/>
                  <a:gd name="connsiteX4" fmla="*/ 20090 w 66256"/>
                  <a:gd name="connsiteY4" fmla="*/ 7807 h 25329"/>
                  <a:gd name="connsiteX5" fmla="*/ 37777 w 66256"/>
                  <a:gd name="connsiteY5" fmla="*/ 7807 h 25329"/>
                  <a:gd name="connsiteX6" fmla="*/ 47909 w 66256"/>
                  <a:gd name="connsiteY6" fmla="*/ 11584 h 25329"/>
                  <a:gd name="connsiteX7" fmla="*/ 61818 w 66256"/>
                  <a:gd name="connsiteY7" fmla="*/ 6433 h 25329"/>
                  <a:gd name="connsiteX8" fmla="*/ 65596 w 66256"/>
                  <a:gd name="connsiteY8" fmla="*/ 11584 h 25329"/>
                  <a:gd name="connsiteX9" fmla="*/ 59242 w 66256"/>
                  <a:gd name="connsiteY9" fmla="*/ 20514 h 25329"/>
                  <a:gd name="connsiteX10" fmla="*/ 52888 w 66256"/>
                  <a:gd name="connsiteY10" fmla="*/ 24291 h 25329"/>
                  <a:gd name="connsiteX11" fmla="*/ 35202 w 66256"/>
                  <a:gd name="connsiteY11" fmla="*/ 16736 h 25329"/>
                  <a:gd name="connsiteX12" fmla="*/ 20090 w 66256"/>
                  <a:gd name="connsiteY12" fmla="*/ 15362 h 25329"/>
                  <a:gd name="connsiteX13" fmla="*/ 20090 w 66256"/>
                  <a:gd name="connsiteY13" fmla="*/ 15362 h 2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256" h="25329">
                    <a:moveTo>
                      <a:pt x="20090" y="15362"/>
                    </a:moveTo>
                    <a:cubicBezTo>
                      <a:pt x="11333" y="16736"/>
                      <a:pt x="6182" y="17938"/>
                      <a:pt x="3778" y="14160"/>
                    </a:cubicBezTo>
                    <a:cubicBezTo>
                      <a:pt x="1202" y="9180"/>
                      <a:pt x="0" y="7807"/>
                      <a:pt x="0" y="4029"/>
                    </a:cubicBezTo>
                    <a:cubicBezTo>
                      <a:pt x="0" y="-1123"/>
                      <a:pt x="0" y="-1123"/>
                      <a:pt x="4980" y="2827"/>
                    </a:cubicBezTo>
                    <a:cubicBezTo>
                      <a:pt x="8758" y="6605"/>
                      <a:pt x="15111" y="9180"/>
                      <a:pt x="20090" y="7807"/>
                    </a:cubicBezTo>
                    <a:cubicBezTo>
                      <a:pt x="25070" y="5231"/>
                      <a:pt x="32626" y="5231"/>
                      <a:pt x="37777" y="7807"/>
                    </a:cubicBezTo>
                    <a:cubicBezTo>
                      <a:pt x="42757" y="11584"/>
                      <a:pt x="44131" y="12786"/>
                      <a:pt x="47909" y="11584"/>
                    </a:cubicBezTo>
                    <a:cubicBezTo>
                      <a:pt x="51687" y="10382"/>
                      <a:pt x="55464" y="9009"/>
                      <a:pt x="61818" y="6433"/>
                    </a:cubicBezTo>
                    <a:cubicBezTo>
                      <a:pt x="66797" y="5231"/>
                      <a:pt x="66797" y="9009"/>
                      <a:pt x="65596" y="11584"/>
                    </a:cubicBezTo>
                    <a:cubicBezTo>
                      <a:pt x="64393" y="14160"/>
                      <a:pt x="60616" y="15362"/>
                      <a:pt x="59242" y="20514"/>
                    </a:cubicBezTo>
                    <a:cubicBezTo>
                      <a:pt x="59242" y="24291"/>
                      <a:pt x="56666" y="26867"/>
                      <a:pt x="52888" y="24291"/>
                    </a:cubicBezTo>
                    <a:cubicBezTo>
                      <a:pt x="47909" y="21716"/>
                      <a:pt x="45333" y="20514"/>
                      <a:pt x="35202" y="16736"/>
                    </a:cubicBezTo>
                    <a:cubicBezTo>
                      <a:pt x="23868" y="13988"/>
                      <a:pt x="20090" y="15362"/>
                      <a:pt x="20090" y="15362"/>
                    </a:cubicBezTo>
                    <a:lnTo>
                      <a:pt x="20090" y="153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6" name="任意多边形: 形状 3415">
                <a:extLst>
                  <a:ext uri="{FF2B5EF4-FFF2-40B4-BE49-F238E27FC236}">
                    <a16:creationId xmlns:a16="http://schemas.microsoft.com/office/drawing/2014/main" xmlns="" id="{16AD74FC-3627-42B3-A9CE-3D16E82E2D22}"/>
                  </a:ext>
                </a:extLst>
              </p:cNvPr>
              <p:cNvSpPr/>
              <p:nvPr/>
            </p:nvSpPr>
            <p:spPr>
              <a:xfrm>
                <a:off x="5621910" y="1760829"/>
                <a:ext cx="71433" cy="30050"/>
              </a:xfrm>
              <a:custGeom>
                <a:avLst/>
                <a:gdLst>
                  <a:gd name="connsiteX0" fmla="*/ 54434 w 71433"/>
                  <a:gd name="connsiteY0" fmla="*/ 28677 h 30050"/>
                  <a:gd name="connsiteX1" fmla="*/ 37263 w 71433"/>
                  <a:gd name="connsiteY1" fmla="*/ 21293 h 30050"/>
                  <a:gd name="connsiteX2" fmla="*/ 37263 w 71433"/>
                  <a:gd name="connsiteY2" fmla="*/ 21293 h 30050"/>
                  <a:gd name="connsiteX3" fmla="*/ 25929 w 71433"/>
                  <a:gd name="connsiteY3" fmla="*/ 19747 h 30050"/>
                  <a:gd name="connsiteX4" fmla="*/ 25929 w 71433"/>
                  <a:gd name="connsiteY4" fmla="*/ 19747 h 30050"/>
                  <a:gd name="connsiteX5" fmla="*/ 23525 w 71433"/>
                  <a:gd name="connsiteY5" fmla="*/ 19919 h 30050"/>
                  <a:gd name="connsiteX6" fmla="*/ 23525 w 71433"/>
                  <a:gd name="connsiteY6" fmla="*/ 19919 h 30050"/>
                  <a:gd name="connsiteX7" fmla="*/ 22667 w 71433"/>
                  <a:gd name="connsiteY7" fmla="*/ 17687 h 30050"/>
                  <a:gd name="connsiteX8" fmla="*/ 23010 w 71433"/>
                  <a:gd name="connsiteY8" fmla="*/ 20091 h 30050"/>
                  <a:gd name="connsiteX9" fmla="*/ 12192 w 71433"/>
                  <a:gd name="connsiteY9" fmla="*/ 21464 h 30050"/>
                  <a:gd name="connsiteX10" fmla="*/ 12192 w 71433"/>
                  <a:gd name="connsiteY10" fmla="*/ 21464 h 30050"/>
                  <a:gd name="connsiteX11" fmla="*/ 4121 w 71433"/>
                  <a:gd name="connsiteY11" fmla="*/ 17687 h 30050"/>
                  <a:gd name="connsiteX12" fmla="*/ 4121 w 71433"/>
                  <a:gd name="connsiteY12" fmla="*/ 17687 h 30050"/>
                  <a:gd name="connsiteX13" fmla="*/ 0 w 71433"/>
                  <a:gd name="connsiteY13" fmla="*/ 6525 h 30050"/>
                  <a:gd name="connsiteX14" fmla="*/ 0 w 71433"/>
                  <a:gd name="connsiteY14" fmla="*/ 6525 h 30050"/>
                  <a:gd name="connsiteX15" fmla="*/ 0 w 71433"/>
                  <a:gd name="connsiteY15" fmla="*/ 5667 h 30050"/>
                  <a:gd name="connsiteX16" fmla="*/ 0 w 71433"/>
                  <a:gd name="connsiteY16" fmla="*/ 5667 h 30050"/>
                  <a:gd name="connsiteX17" fmla="*/ 172 w 71433"/>
                  <a:gd name="connsiteY17" fmla="*/ 2747 h 30050"/>
                  <a:gd name="connsiteX18" fmla="*/ 172 w 71433"/>
                  <a:gd name="connsiteY18" fmla="*/ 2747 h 30050"/>
                  <a:gd name="connsiteX19" fmla="*/ 3263 w 71433"/>
                  <a:gd name="connsiteY19" fmla="*/ 0 h 30050"/>
                  <a:gd name="connsiteX20" fmla="*/ 3263 w 71433"/>
                  <a:gd name="connsiteY20" fmla="*/ 0 h 30050"/>
                  <a:gd name="connsiteX21" fmla="*/ 9273 w 71433"/>
                  <a:gd name="connsiteY21" fmla="*/ 3434 h 30050"/>
                  <a:gd name="connsiteX22" fmla="*/ 9273 w 71433"/>
                  <a:gd name="connsiteY22" fmla="*/ 3434 h 30050"/>
                  <a:gd name="connsiteX23" fmla="*/ 19919 w 71433"/>
                  <a:gd name="connsiteY23" fmla="*/ 8071 h 30050"/>
                  <a:gd name="connsiteX24" fmla="*/ 19919 w 71433"/>
                  <a:gd name="connsiteY24" fmla="*/ 8071 h 30050"/>
                  <a:gd name="connsiteX25" fmla="*/ 21636 w 71433"/>
                  <a:gd name="connsiteY25" fmla="*/ 8071 h 30050"/>
                  <a:gd name="connsiteX26" fmla="*/ 21636 w 71433"/>
                  <a:gd name="connsiteY26" fmla="*/ 8071 h 30050"/>
                  <a:gd name="connsiteX27" fmla="*/ 31596 w 71433"/>
                  <a:gd name="connsiteY27" fmla="*/ 5838 h 30050"/>
                  <a:gd name="connsiteX28" fmla="*/ 31596 w 71433"/>
                  <a:gd name="connsiteY28" fmla="*/ 5838 h 30050"/>
                  <a:gd name="connsiteX29" fmla="*/ 41899 w 71433"/>
                  <a:gd name="connsiteY29" fmla="*/ 8242 h 30050"/>
                  <a:gd name="connsiteX30" fmla="*/ 41899 w 71433"/>
                  <a:gd name="connsiteY30" fmla="*/ 8242 h 30050"/>
                  <a:gd name="connsiteX31" fmla="*/ 48080 w 71433"/>
                  <a:gd name="connsiteY31" fmla="*/ 12020 h 30050"/>
                  <a:gd name="connsiteX32" fmla="*/ 48080 w 71433"/>
                  <a:gd name="connsiteY32" fmla="*/ 12020 h 30050"/>
                  <a:gd name="connsiteX33" fmla="*/ 49798 w 71433"/>
                  <a:gd name="connsiteY33" fmla="*/ 11677 h 30050"/>
                  <a:gd name="connsiteX34" fmla="*/ 49798 w 71433"/>
                  <a:gd name="connsiteY34" fmla="*/ 11677 h 30050"/>
                  <a:gd name="connsiteX35" fmla="*/ 63878 w 71433"/>
                  <a:gd name="connsiteY35" fmla="*/ 6525 h 30050"/>
                  <a:gd name="connsiteX36" fmla="*/ 63878 w 71433"/>
                  <a:gd name="connsiteY36" fmla="*/ 6525 h 30050"/>
                  <a:gd name="connsiteX37" fmla="*/ 66282 w 71433"/>
                  <a:gd name="connsiteY37" fmla="*/ 6182 h 30050"/>
                  <a:gd name="connsiteX38" fmla="*/ 66282 w 71433"/>
                  <a:gd name="connsiteY38" fmla="*/ 6182 h 30050"/>
                  <a:gd name="connsiteX39" fmla="*/ 71434 w 71433"/>
                  <a:gd name="connsiteY39" fmla="*/ 11162 h 30050"/>
                  <a:gd name="connsiteX40" fmla="*/ 71434 w 71433"/>
                  <a:gd name="connsiteY40" fmla="*/ 11162 h 30050"/>
                  <a:gd name="connsiteX41" fmla="*/ 70575 w 71433"/>
                  <a:gd name="connsiteY41" fmla="*/ 14939 h 30050"/>
                  <a:gd name="connsiteX42" fmla="*/ 70575 w 71433"/>
                  <a:gd name="connsiteY42" fmla="*/ 14939 h 30050"/>
                  <a:gd name="connsiteX43" fmla="*/ 64565 w 71433"/>
                  <a:gd name="connsiteY43" fmla="*/ 22838 h 30050"/>
                  <a:gd name="connsiteX44" fmla="*/ 64565 w 71433"/>
                  <a:gd name="connsiteY44" fmla="*/ 22838 h 30050"/>
                  <a:gd name="connsiteX45" fmla="*/ 58727 w 71433"/>
                  <a:gd name="connsiteY45" fmla="*/ 30050 h 30050"/>
                  <a:gd name="connsiteX46" fmla="*/ 58727 w 71433"/>
                  <a:gd name="connsiteY46" fmla="*/ 30050 h 30050"/>
                  <a:gd name="connsiteX47" fmla="*/ 54434 w 71433"/>
                  <a:gd name="connsiteY47" fmla="*/ 28677 h 30050"/>
                  <a:gd name="connsiteX48" fmla="*/ 54434 w 71433"/>
                  <a:gd name="connsiteY48" fmla="*/ 28677 h 30050"/>
                  <a:gd name="connsiteX49" fmla="*/ 38808 w 71433"/>
                  <a:gd name="connsiteY49" fmla="*/ 16656 h 30050"/>
                  <a:gd name="connsiteX50" fmla="*/ 57010 w 71433"/>
                  <a:gd name="connsiteY50" fmla="*/ 24555 h 30050"/>
                  <a:gd name="connsiteX51" fmla="*/ 57010 w 71433"/>
                  <a:gd name="connsiteY51" fmla="*/ 24555 h 30050"/>
                  <a:gd name="connsiteX52" fmla="*/ 58383 w 71433"/>
                  <a:gd name="connsiteY52" fmla="*/ 25071 h 30050"/>
                  <a:gd name="connsiteX53" fmla="*/ 58383 w 71433"/>
                  <a:gd name="connsiteY53" fmla="*/ 25071 h 30050"/>
                  <a:gd name="connsiteX54" fmla="*/ 59414 w 71433"/>
                  <a:gd name="connsiteY54" fmla="*/ 22667 h 30050"/>
                  <a:gd name="connsiteX55" fmla="*/ 59414 w 71433"/>
                  <a:gd name="connsiteY55" fmla="*/ 22667 h 30050"/>
                  <a:gd name="connsiteX56" fmla="*/ 59585 w 71433"/>
                  <a:gd name="connsiteY56" fmla="*/ 22151 h 30050"/>
                  <a:gd name="connsiteX57" fmla="*/ 59585 w 71433"/>
                  <a:gd name="connsiteY57" fmla="*/ 22151 h 30050"/>
                  <a:gd name="connsiteX58" fmla="*/ 59414 w 71433"/>
                  <a:gd name="connsiteY58" fmla="*/ 22151 h 30050"/>
                  <a:gd name="connsiteX59" fmla="*/ 65767 w 71433"/>
                  <a:gd name="connsiteY59" fmla="*/ 12879 h 30050"/>
                  <a:gd name="connsiteX60" fmla="*/ 65767 w 71433"/>
                  <a:gd name="connsiteY60" fmla="*/ 12879 h 30050"/>
                  <a:gd name="connsiteX61" fmla="*/ 66282 w 71433"/>
                  <a:gd name="connsiteY61" fmla="*/ 11162 h 30050"/>
                  <a:gd name="connsiteX62" fmla="*/ 66282 w 71433"/>
                  <a:gd name="connsiteY62" fmla="*/ 11162 h 30050"/>
                  <a:gd name="connsiteX63" fmla="*/ 66111 w 71433"/>
                  <a:gd name="connsiteY63" fmla="*/ 10990 h 30050"/>
                  <a:gd name="connsiteX64" fmla="*/ 65252 w 71433"/>
                  <a:gd name="connsiteY64" fmla="*/ 10990 h 30050"/>
                  <a:gd name="connsiteX65" fmla="*/ 65252 w 71433"/>
                  <a:gd name="connsiteY65" fmla="*/ 10990 h 30050"/>
                  <a:gd name="connsiteX66" fmla="*/ 51172 w 71433"/>
                  <a:gd name="connsiteY66" fmla="*/ 16141 h 30050"/>
                  <a:gd name="connsiteX67" fmla="*/ 51172 w 71433"/>
                  <a:gd name="connsiteY67" fmla="*/ 16141 h 30050"/>
                  <a:gd name="connsiteX68" fmla="*/ 48080 w 71433"/>
                  <a:gd name="connsiteY68" fmla="*/ 16656 h 30050"/>
                  <a:gd name="connsiteX69" fmla="*/ 48080 w 71433"/>
                  <a:gd name="connsiteY69" fmla="*/ 16656 h 30050"/>
                  <a:gd name="connsiteX70" fmla="*/ 39494 w 71433"/>
                  <a:gd name="connsiteY70" fmla="*/ 12192 h 30050"/>
                  <a:gd name="connsiteX71" fmla="*/ 39494 w 71433"/>
                  <a:gd name="connsiteY71" fmla="*/ 12192 h 30050"/>
                  <a:gd name="connsiteX72" fmla="*/ 31768 w 71433"/>
                  <a:gd name="connsiteY72" fmla="*/ 10646 h 30050"/>
                  <a:gd name="connsiteX73" fmla="*/ 31768 w 71433"/>
                  <a:gd name="connsiteY73" fmla="*/ 10646 h 30050"/>
                  <a:gd name="connsiteX74" fmla="*/ 23525 w 71433"/>
                  <a:gd name="connsiteY74" fmla="*/ 12535 h 30050"/>
                  <a:gd name="connsiteX75" fmla="*/ 23525 w 71433"/>
                  <a:gd name="connsiteY75" fmla="*/ 12535 h 30050"/>
                  <a:gd name="connsiteX76" fmla="*/ 20091 w 71433"/>
                  <a:gd name="connsiteY76" fmla="*/ 12879 h 30050"/>
                  <a:gd name="connsiteX77" fmla="*/ 20091 w 71433"/>
                  <a:gd name="connsiteY77" fmla="*/ 12879 h 30050"/>
                  <a:gd name="connsiteX78" fmla="*/ 6353 w 71433"/>
                  <a:gd name="connsiteY78" fmla="*/ 7040 h 30050"/>
                  <a:gd name="connsiteX79" fmla="*/ 6353 w 71433"/>
                  <a:gd name="connsiteY79" fmla="*/ 7040 h 30050"/>
                  <a:gd name="connsiteX80" fmla="*/ 5151 w 71433"/>
                  <a:gd name="connsiteY80" fmla="*/ 6182 h 30050"/>
                  <a:gd name="connsiteX81" fmla="*/ 5151 w 71433"/>
                  <a:gd name="connsiteY81" fmla="*/ 6182 h 30050"/>
                  <a:gd name="connsiteX82" fmla="*/ 5151 w 71433"/>
                  <a:gd name="connsiteY82" fmla="*/ 6354 h 30050"/>
                  <a:gd name="connsiteX83" fmla="*/ 5151 w 71433"/>
                  <a:gd name="connsiteY83" fmla="*/ 6354 h 30050"/>
                  <a:gd name="connsiteX84" fmla="*/ 8586 w 71433"/>
                  <a:gd name="connsiteY84" fmla="*/ 15111 h 30050"/>
                  <a:gd name="connsiteX85" fmla="*/ 8586 w 71433"/>
                  <a:gd name="connsiteY85" fmla="*/ 15111 h 30050"/>
                  <a:gd name="connsiteX86" fmla="*/ 12364 w 71433"/>
                  <a:gd name="connsiteY86" fmla="*/ 16485 h 30050"/>
                  <a:gd name="connsiteX87" fmla="*/ 12364 w 71433"/>
                  <a:gd name="connsiteY87" fmla="*/ 16485 h 30050"/>
                  <a:gd name="connsiteX88" fmla="*/ 22495 w 71433"/>
                  <a:gd name="connsiteY88" fmla="*/ 15283 h 30050"/>
                  <a:gd name="connsiteX89" fmla="*/ 22495 w 71433"/>
                  <a:gd name="connsiteY89" fmla="*/ 15283 h 30050"/>
                  <a:gd name="connsiteX90" fmla="*/ 26273 w 71433"/>
                  <a:gd name="connsiteY90" fmla="*/ 14939 h 30050"/>
                  <a:gd name="connsiteX91" fmla="*/ 26273 w 71433"/>
                  <a:gd name="connsiteY91" fmla="*/ 14939 h 30050"/>
                  <a:gd name="connsiteX92" fmla="*/ 38808 w 71433"/>
                  <a:gd name="connsiteY92" fmla="*/ 16656 h 30050"/>
                  <a:gd name="connsiteX93" fmla="*/ 38808 w 71433"/>
                  <a:gd name="connsiteY93" fmla="*/ 16656 h 30050"/>
                  <a:gd name="connsiteX94" fmla="*/ 2919 w 71433"/>
                  <a:gd name="connsiteY94" fmla="*/ 4636 h 30050"/>
                  <a:gd name="connsiteX95" fmla="*/ 2919 w 71433"/>
                  <a:gd name="connsiteY95" fmla="*/ 4636 h 30050"/>
                  <a:gd name="connsiteX96" fmla="*/ 2919 w 71433"/>
                  <a:gd name="connsiteY96" fmla="*/ 4636 h 30050"/>
                  <a:gd name="connsiteX97" fmla="*/ 2919 w 71433"/>
                  <a:gd name="connsiteY97" fmla="*/ 4636 h 30050"/>
                  <a:gd name="connsiteX98" fmla="*/ 2919 w 71433"/>
                  <a:gd name="connsiteY98" fmla="*/ 4636 h 30050"/>
                  <a:gd name="connsiteX99" fmla="*/ 2919 w 71433"/>
                  <a:gd name="connsiteY99" fmla="*/ 4636 h 3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71433" h="30050">
                    <a:moveTo>
                      <a:pt x="54434" y="28677"/>
                    </a:moveTo>
                    <a:cubicBezTo>
                      <a:pt x="49454" y="26101"/>
                      <a:pt x="47050" y="25071"/>
                      <a:pt x="37263" y="21293"/>
                    </a:cubicBezTo>
                    <a:lnTo>
                      <a:pt x="37263" y="21293"/>
                    </a:lnTo>
                    <a:cubicBezTo>
                      <a:pt x="31768" y="20091"/>
                      <a:pt x="28161" y="19747"/>
                      <a:pt x="25929" y="19747"/>
                    </a:cubicBezTo>
                    <a:lnTo>
                      <a:pt x="25929" y="19747"/>
                    </a:lnTo>
                    <a:cubicBezTo>
                      <a:pt x="23697" y="19747"/>
                      <a:pt x="23525" y="19919"/>
                      <a:pt x="23525" y="19919"/>
                    </a:cubicBezTo>
                    <a:lnTo>
                      <a:pt x="23525" y="19919"/>
                    </a:lnTo>
                    <a:lnTo>
                      <a:pt x="22667" y="17687"/>
                    </a:lnTo>
                    <a:lnTo>
                      <a:pt x="23010" y="20091"/>
                    </a:lnTo>
                    <a:cubicBezTo>
                      <a:pt x="18717" y="20778"/>
                      <a:pt x="15111" y="21464"/>
                      <a:pt x="12192" y="21464"/>
                    </a:cubicBezTo>
                    <a:lnTo>
                      <a:pt x="12192" y="21464"/>
                    </a:lnTo>
                    <a:cubicBezTo>
                      <a:pt x="9273" y="21464"/>
                      <a:pt x="6182" y="20606"/>
                      <a:pt x="4121" y="17687"/>
                    </a:cubicBezTo>
                    <a:lnTo>
                      <a:pt x="4121" y="17687"/>
                    </a:lnTo>
                    <a:cubicBezTo>
                      <a:pt x="1717" y="12879"/>
                      <a:pt x="0" y="10990"/>
                      <a:pt x="0" y="6525"/>
                    </a:cubicBezTo>
                    <a:lnTo>
                      <a:pt x="0" y="6525"/>
                    </a:lnTo>
                    <a:cubicBezTo>
                      <a:pt x="0" y="6182"/>
                      <a:pt x="0" y="5838"/>
                      <a:pt x="0" y="5667"/>
                    </a:cubicBezTo>
                    <a:lnTo>
                      <a:pt x="0" y="5667"/>
                    </a:lnTo>
                    <a:cubicBezTo>
                      <a:pt x="0" y="4465"/>
                      <a:pt x="0" y="3606"/>
                      <a:pt x="172" y="2747"/>
                    </a:cubicBezTo>
                    <a:lnTo>
                      <a:pt x="172" y="2747"/>
                    </a:lnTo>
                    <a:cubicBezTo>
                      <a:pt x="172" y="2061"/>
                      <a:pt x="1202" y="0"/>
                      <a:pt x="3263" y="0"/>
                    </a:cubicBezTo>
                    <a:lnTo>
                      <a:pt x="3263" y="0"/>
                    </a:lnTo>
                    <a:cubicBezTo>
                      <a:pt x="5838" y="343"/>
                      <a:pt x="6353" y="1545"/>
                      <a:pt x="9273" y="3434"/>
                    </a:cubicBezTo>
                    <a:lnTo>
                      <a:pt x="9273" y="3434"/>
                    </a:lnTo>
                    <a:cubicBezTo>
                      <a:pt x="11848" y="6010"/>
                      <a:pt x="16313" y="8071"/>
                      <a:pt x="19919" y="8071"/>
                    </a:cubicBezTo>
                    <a:lnTo>
                      <a:pt x="19919" y="8071"/>
                    </a:lnTo>
                    <a:cubicBezTo>
                      <a:pt x="20606" y="8071"/>
                      <a:pt x="21464" y="7899"/>
                      <a:pt x="21636" y="8071"/>
                    </a:cubicBezTo>
                    <a:lnTo>
                      <a:pt x="21636" y="8071"/>
                    </a:lnTo>
                    <a:cubicBezTo>
                      <a:pt x="24555" y="6525"/>
                      <a:pt x="28161" y="5838"/>
                      <a:pt x="31596" y="5838"/>
                    </a:cubicBezTo>
                    <a:lnTo>
                      <a:pt x="31596" y="5838"/>
                    </a:lnTo>
                    <a:cubicBezTo>
                      <a:pt x="35030" y="5838"/>
                      <a:pt x="38464" y="6525"/>
                      <a:pt x="41899" y="8242"/>
                    </a:cubicBezTo>
                    <a:lnTo>
                      <a:pt x="41899" y="8242"/>
                    </a:lnTo>
                    <a:cubicBezTo>
                      <a:pt x="45677" y="11162"/>
                      <a:pt x="47222" y="12020"/>
                      <a:pt x="48080" y="12020"/>
                    </a:cubicBezTo>
                    <a:lnTo>
                      <a:pt x="48080" y="12020"/>
                    </a:lnTo>
                    <a:cubicBezTo>
                      <a:pt x="48424" y="12020"/>
                      <a:pt x="48939" y="11848"/>
                      <a:pt x="49798" y="11677"/>
                    </a:cubicBezTo>
                    <a:lnTo>
                      <a:pt x="49798" y="11677"/>
                    </a:lnTo>
                    <a:cubicBezTo>
                      <a:pt x="53575" y="10303"/>
                      <a:pt x="57353" y="9101"/>
                      <a:pt x="63878" y="6525"/>
                    </a:cubicBezTo>
                    <a:lnTo>
                      <a:pt x="63878" y="6525"/>
                    </a:lnTo>
                    <a:cubicBezTo>
                      <a:pt x="64737" y="6354"/>
                      <a:pt x="65424" y="6182"/>
                      <a:pt x="66282" y="6182"/>
                    </a:cubicBezTo>
                    <a:lnTo>
                      <a:pt x="66282" y="6182"/>
                    </a:lnTo>
                    <a:cubicBezTo>
                      <a:pt x="69373" y="6182"/>
                      <a:pt x="71262" y="9101"/>
                      <a:pt x="71434" y="11162"/>
                    </a:cubicBezTo>
                    <a:lnTo>
                      <a:pt x="71434" y="11162"/>
                    </a:lnTo>
                    <a:cubicBezTo>
                      <a:pt x="71434" y="12535"/>
                      <a:pt x="71090" y="13737"/>
                      <a:pt x="70575" y="14939"/>
                    </a:cubicBezTo>
                    <a:lnTo>
                      <a:pt x="70575" y="14939"/>
                    </a:lnTo>
                    <a:cubicBezTo>
                      <a:pt x="68343" y="18717"/>
                      <a:pt x="65424" y="19232"/>
                      <a:pt x="64565" y="22838"/>
                    </a:cubicBezTo>
                    <a:lnTo>
                      <a:pt x="64565" y="22838"/>
                    </a:lnTo>
                    <a:cubicBezTo>
                      <a:pt x="64565" y="26101"/>
                      <a:pt x="62676" y="30050"/>
                      <a:pt x="58727" y="30050"/>
                    </a:cubicBezTo>
                    <a:lnTo>
                      <a:pt x="58727" y="30050"/>
                    </a:lnTo>
                    <a:cubicBezTo>
                      <a:pt x="57010" y="29879"/>
                      <a:pt x="55636" y="29363"/>
                      <a:pt x="54434" y="28677"/>
                    </a:cubicBezTo>
                    <a:lnTo>
                      <a:pt x="54434" y="28677"/>
                    </a:lnTo>
                    <a:close/>
                    <a:moveTo>
                      <a:pt x="38808" y="16656"/>
                    </a:moveTo>
                    <a:cubicBezTo>
                      <a:pt x="48939" y="20434"/>
                      <a:pt x="51687" y="21808"/>
                      <a:pt x="57010" y="24555"/>
                    </a:cubicBezTo>
                    <a:lnTo>
                      <a:pt x="57010" y="24555"/>
                    </a:lnTo>
                    <a:cubicBezTo>
                      <a:pt x="57696" y="25071"/>
                      <a:pt x="58211" y="25071"/>
                      <a:pt x="58383" y="25071"/>
                    </a:cubicBezTo>
                    <a:lnTo>
                      <a:pt x="58383" y="25071"/>
                    </a:lnTo>
                    <a:cubicBezTo>
                      <a:pt x="58555" y="25071"/>
                      <a:pt x="59242" y="24899"/>
                      <a:pt x="59414" y="22667"/>
                    </a:cubicBezTo>
                    <a:lnTo>
                      <a:pt x="59414" y="22667"/>
                    </a:lnTo>
                    <a:cubicBezTo>
                      <a:pt x="59414" y="22495"/>
                      <a:pt x="59585" y="22323"/>
                      <a:pt x="59585" y="22151"/>
                    </a:cubicBezTo>
                    <a:lnTo>
                      <a:pt x="59585" y="22151"/>
                    </a:lnTo>
                    <a:lnTo>
                      <a:pt x="59414" y="22151"/>
                    </a:lnTo>
                    <a:cubicBezTo>
                      <a:pt x="60959" y="15970"/>
                      <a:pt x="65596" y="13909"/>
                      <a:pt x="65767" y="12879"/>
                    </a:cubicBezTo>
                    <a:lnTo>
                      <a:pt x="65767" y="12879"/>
                    </a:lnTo>
                    <a:cubicBezTo>
                      <a:pt x="66111" y="12192"/>
                      <a:pt x="66282" y="11505"/>
                      <a:pt x="66282" y="11162"/>
                    </a:cubicBezTo>
                    <a:lnTo>
                      <a:pt x="66282" y="11162"/>
                    </a:lnTo>
                    <a:lnTo>
                      <a:pt x="66111" y="10990"/>
                    </a:lnTo>
                    <a:cubicBezTo>
                      <a:pt x="65939" y="10990"/>
                      <a:pt x="65424" y="10990"/>
                      <a:pt x="65252" y="10990"/>
                    </a:cubicBezTo>
                    <a:lnTo>
                      <a:pt x="65252" y="10990"/>
                    </a:lnTo>
                    <a:cubicBezTo>
                      <a:pt x="58898" y="13566"/>
                      <a:pt x="55121" y="14939"/>
                      <a:pt x="51172" y="16141"/>
                    </a:cubicBezTo>
                    <a:lnTo>
                      <a:pt x="51172" y="16141"/>
                    </a:lnTo>
                    <a:cubicBezTo>
                      <a:pt x="50141" y="16485"/>
                      <a:pt x="49111" y="16656"/>
                      <a:pt x="48080" y="16656"/>
                    </a:cubicBezTo>
                    <a:lnTo>
                      <a:pt x="48080" y="16656"/>
                    </a:lnTo>
                    <a:cubicBezTo>
                      <a:pt x="44646" y="16485"/>
                      <a:pt x="42757" y="14596"/>
                      <a:pt x="39494" y="12192"/>
                    </a:cubicBezTo>
                    <a:lnTo>
                      <a:pt x="39494" y="12192"/>
                    </a:lnTo>
                    <a:cubicBezTo>
                      <a:pt x="37263" y="11162"/>
                      <a:pt x="34515" y="10646"/>
                      <a:pt x="31768" y="10646"/>
                    </a:cubicBezTo>
                    <a:lnTo>
                      <a:pt x="31768" y="10646"/>
                    </a:lnTo>
                    <a:cubicBezTo>
                      <a:pt x="29020" y="10646"/>
                      <a:pt x="26101" y="11162"/>
                      <a:pt x="23525" y="12535"/>
                    </a:cubicBezTo>
                    <a:lnTo>
                      <a:pt x="23525" y="12535"/>
                    </a:lnTo>
                    <a:cubicBezTo>
                      <a:pt x="22495" y="12707"/>
                      <a:pt x="21293" y="12879"/>
                      <a:pt x="20091" y="12879"/>
                    </a:cubicBezTo>
                    <a:lnTo>
                      <a:pt x="20091" y="12879"/>
                    </a:lnTo>
                    <a:cubicBezTo>
                      <a:pt x="14939" y="12879"/>
                      <a:pt x="9616" y="10303"/>
                      <a:pt x="6353" y="7040"/>
                    </a:cubicBezTo>
                    <a:lnTo>
                      <a:pt x="6353" y="7040"/>
                    </a:lnTo>
                    <a:cubicBezTo>
                      <a:pt x="6010" y="6697"/>
                      <a:pt x="5495" y="6354"/>
                      <a:pt x="5151" y="6182"/>
                    </a:cubicBezTo>
                    <a:lnTo>
                      <a:pt x="5151" y="6182"/>
                    </a:lnTo>
                    <a:cubicBezTo>
                      <a:pt x="5151" y="6182"/>
                      <a:pt x="5151" y="6354"/>
                      <a:pt x="5151" y="6354"/>
                    </a:cubicBezTo>
                    <a:lnTo>
                      <a:pt x="5151" y="6354"/>
                    </a:lnTo>
                    <a:cubicBezTo>
                      <a:pt x="5151" y="9444"/>
                      <a:pt x="6010" y="9960"/>
                      <a:pt x="8586" y="15111"/>
                    </a:cubicBezTo>
                    <a:lnTo>
                      <a:pt x="8586" y="15111"/>
                    </a:lnTo>
                    <a:cubicBezTo>
                      <a:pt x="9273" y="16141"/>
                      <a:pt x="9959" y="16485"/>
                      <a:pt x="12364" y="16485"/>
                    </a:cubicBezTo>
                    <a:lnTo>
                      <a:pt x="12364" y="16485"/>
                    </a:lnTo>
                    <a:cubicBezTo>
                      <a:pt x="14596" y="16485"/>
                      <a:pt x="18030" y="15970"/>
                      <a:pt x="22495" y="15283"/>
                    </a:cubicBezTo>
                    <a:lnTo>
                      <a:pt x="22495" y="15283"/>
                    </a:lnTo>
                    <a:cubicBezTo>
                      <a:pt x="23010" y="15111"/>
                      <a:pt x="24212" y="14939"/>
                      <a:pt x="26273" y="14939"/>
                    </a:cubicBezTo>
                    <a:lnTo>
                      <a:pt x="26273" y="14939"/>
                    </a:lnTo>
                    <a:cubicBezTo>
                      <a:pt x="28677" y="14939"/>
                      <a:pt x="32626" y="15283"/>
                      <a:pt x="38808" y="16656"/>
                    </a:cubicBezTo>
                    <a:lnTo>
                      <a:pt x="38808" y="16656"/>
                    </a:lnTo>
                    <a:close/>
                    <a:moveTo>
                      <a:pt x="2919" y="4636"/>
                    </a:moveTo>
                    <a:lnTo>
                      <a:pt x="2919" y="4636"/>
                    </a:lnTo>
                    <a:lnTo>
                      <a:pt x="2919" y="4636"/>
                    </a:lnTo>
                    <a:lnTo>
                      <a:pt x="2919" y="4636"/>
                    </a:lnTo>
                    <a:cubicBezTo>
                      <a:pt x="2919" y="4636"/>
                      <a:pt x="2919" y="4636"/>
                      <a:pt x="2919" y="4636"/>
                    </a:cubicBezTo>
                    <a:lnTo>
                      <a:pt x="2919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5" name="图形 7">
              <a:extLst>
                <a:ext uri="{FF2B5EF4-FFF2-40B4-BE49-F238E27FC236}">
                  <a16:creationId xmlns:a16="http://schemas.microsoft.com/office/drawing/2014/main" xmlns="" id="{1E7A00C9-0430-4E73-9DE3-18DD6FA66A94}"/>
                </a:ext>
              </a:extLst>
            </p:cNvPr>
            <p:cNvGrpSpPr/>
            <p:nvPr/>
          </p:nvGrpSpPr>
          <p:grpSpPr>
            <a:xfrm>
              <a:off x="5167893" y="1926707"/>
              <a:ext cx="24212" cy="29404"/>
              <a:chOff x="5167893" y="1926707"/>
              <a:chExt cx="24212" cy="29404"/>
            </a:xfrm>
            <a:solidFill>
              <a:srgbClr val="B4B4B4"/>
            </a:solidFill>
          </p:grpSpPr>
          <p:sp>
            <p:nvSpPr>
              <p:cNvPr id="3413" name="任意多边形: 形状 3412">
                <a:extLst>
                  <a:ext uri="{FF2B5EF4-FFF2-40B4-BE49-F238E27FC236}">
                    <a16:creationId xmlns:a16="http://schemas.microsoft.com/office/drawing/2014/main" xmlns="" id="{AF6EADFD-84FB-4D7A-9410-0DB638B9EDF8}"/>
                  </a:ext>
                </a:extLst>
              </p:cNvPr>
              <p:cNvSpPr/>
              <p:nvPr/>
            </p:nvSpPr>
            <p:spPr>
              <a:xfrm>
                <a:off x="5170223" y="1929282"/>
                <a:ext cx="19411" cy="24708"/>
              </a:xfrm>
              <a:custGeom>
                <a:avLst/>
                <a:gdLst>
                  <a:gd name="connsiteX0" fmla="*/ 9004 w 19411"/>
                  <a:gd name="connsiteY0" fmla="*/ 20434 h 24708"/>
                  <a:gd name="connsiteX1" fmla="*/ 18963 w 19411"/>
                  <a:gd name="connsiteY1" fmla="*/ 8929 h 24708"/>
                  <a:gd name="connsiteX2" fmla="*/ 15185 w 19411"/>
                  <a:gd name="connsiteY2" fmla="*/ 0 h 24708"/>
                  <a:gd name="connsiteX3" fmla="*/ 5054 w 19411"/>
                  <a:gd name="connsiteY3" fmla="*/ 5151 h 24708"/>
                  <a:gd name="connsiteX4" fmla="*/ 2479 w 19411"/>
                  <a:gd name="connsiteY4" fmla="*/ 11505 h 24708"/>
                  <a:gd name="connsiteX5" fmla="*/ 75 w 19411"/>
                  <a:gd name="connsiteY5" fmla="*/ 23010 h 24708"/>
                  <a:gd name="connsiteX6" fmla="*/ 9004 w 19411"/>
                  <a:gd name="connsiteY6" fmla="*/ 20434 h 24708"/>
                  <a:gd name="connsiteX7" fmla="*/ 9004 w 19411"/>
                  <a:gd name="connsiteY7" fmla="*/ 20434 h 24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11" h="24708">
                    <a:moveTo>
                      <a:pt x="9004" y="20434"/>
                    </a:moveTo>
                    <a:cubicBezTo>
                      <a:pt x="13984" y="16656"/>
                      <a:pt x="19135" y="14081"/>
                      <a:pt x="18963" y="8929"/>
                    </a:cubicBezTo>
                    <a:cubicBezTo>
                      <a:pt x="20165" y="5151"/>
                      <a:pt x="18963" y="0"/>
                      <a:pt x="15185" y="0"/>
                    </a:cubicBezTo>
                    <a:cubicBezTo>
                      <a:pt x="11408" y="1202"/>
                      <a:pt x="11408" y="1202"/>
                      <a:pt x="5054" y="5151"/>
                    </a:cubicBezTo>
                    <a:cubicBezTo>
                      <a:pt x="75" y="7727"/>
                      <a:pt x="2479" y="7727"/>
                      <a:pt x="2479" y="11505"/>
                    </a:cubicBezTo>
                    <a:cubicBezTo>
                      <a:pt x="1276" y="16656"/>
                      <a:pt x="1276" y="16656"/>
                      <a:pt x="75" y="23010"/>
                    </a:cubicBezTo>
                    <a:cubicBezTo>
                      <a:pt x="-956" y="27990"/>
                      <a:pt x="9004" y="20434"/>
                      <a:pt x="9004" y="20434"/>
                    </a:cubicBezTo>
                    <a:lnTo>
                      <a:pt x="9004" y="20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4" name="任意多边形: 形状 3413">
                <a:extLst>
                  <a:ext uri="{FF2B5EF4-FFF2-40B4-BE49-F238E27FC236}">
                    <a16:creationId xmlns:a16="http://schemas.microsoft.com/office/drawing/2014/main" xmlns="" id="{7AE6286B-EB2C-4D63-A8F4-C00CA19D0943}"/>
                  </a:ext>
                </a:extLst>
              </p:cNvPr>
              <p:cNvSpPr/>
              <p:nvPr/>
            </p:nvSpPr>
            <p:spPr>
              <a:xfrm>
                <a:off x="5167893" y="1926707"/>
                <a:ext cx="24212" cy="29404"/>
              </a:xfrm>
              <a:custGeom>
                <a:avLst/>
                <a:gdLst>
                  <a:gd name="connsiteX0" fmla="*/ 0 w 24212"/>
                  <a:gd name="connsiteY0" fmla="*/ 26273 h 29404"/>
                  <a:gd name="connsiteX1" fmla="*/ 172 w 24212"/>
                  <a:gd name="connsiteY1" fmla="*/ 25071 h 29404"/>
                  <a:gd name="connsiteX2" fmla="*/ 172 w 24212"/>
                  <a:gd name="connsiteY2" fmla="*/ 25071 h 29404"/>
                  <a:gd name="connsiteX3" fmla="*/ 2576 w 24212"/>
                  <a:gd name="connsiteY3" fmla="*/ 14081 h 29404"/>
                  <a:gd name="connsiteX4" fmla="*/ 2576 w 24212"/>
                  <a:gd name="connsiteY4" fmla="*/ 14081 h 29404"/>
                  <a:gd name="connsiteX5" fmla="*/ 1889 w 24212"/>
                  <a:gd name="connsiteY5" fmla="*/ 10303 h 29404"/>
                  <a:gd name="connsiteX6" fmla="*/ 1889 w 24212"/>
                  <a:gd name="connsiteY6" fmla="*/ 10303 h 29404"/>
                  <a:gd name="connsiteX7" fmla="*/ 6182 w 24212"/>
                  <a:gd name="connsiteY7" fmla="*/ 5495 h 29404"/>
                  <a:gd name="connsiteX8" fmla="*/ 6182 w 24212"/>
                  <a:gd name="connsiteY8" fmla="*/ 5495 h 29404"/>
                  <a:gd name="connsiteX9" fmla="*/ 17515 w 24212"/>
                  <a:gd name="connsiteY9" fmla="*/ 0 h 29404"/>
                  <a:gd name="connsiteX10" fmla="*/ 17515 w 24212"/>
                  <a:gd name="connsiteY10" fmla="*/ 0 h 29404"/>
                  <a:gd name="connsiteX11" fmla="*/ 24212 w 24212"/>
                  <a:gd name="connsiteY11" fmla="*/ 8242 h 29404"/>
                  <a:gd name="connsiteX12" fmla="*/ 24212 w 24212"/>
                  <a:gd name="connsiteY12" fmla="*/ 8242 h 29404"/>
                  <a:gd name="connsiteX13" fmla="*/ 23697 w 24212"/>
                  <a:gd name="connsiteY13" fmla="*/ 11677 h 29404"/>
                  <a:gd name="connsiteX14" fmla="*/ 23697 w 24212"/>
                  <a:gd name="connsiteY14" fmla="*/ 11677 h 29404"/>
                  <a:gd name="connsiteX15" fmla="*/ 12707 w 24212"/>
                  <a:gd name="connsiteY15" fmla="*/ 24555 h 29404"/>
                  <a:gd name="connsiteX16" fmla="*/ 12707 w 24212"/>
                  <a:gd name="connsiteY16" fmla="*/ 24555 h 29404"/>
                  <a:gd name="connsiteX17" fmla="*/ 3263 w 24212"/>
                  <a:gd name="connsiteY17" fmla="*/ 29363 h 29404"/>
                  <a:gd name="connsiteX18" fmla="*/ 3263 w 24212"/>
                  <a:gd name="connsiteY18" fmla="*/ 29363 h 29404"/>
                  <a:gd name="connsiteX19" fmla="*/ 0 w 24212"/>
                  <a:gd name="connsiteY19" fmla="*/ 26273 h 29404"/>
                  <a:gd name="connsiteX20" fmla="*/ 0 w 24212"/>
                  <a:gd name="connsiteY20" fmla="*/ 26273 h 29404"/>
                  <a:gd name="connsiteX21" fmla="*/ 7384 w 24212"/>
                  <a:gd name="connsiteY21" fmla="*/ 14596 h 29404"/>
                  <a:gd name="connsiteX22" fmla="*/ 5323 w 24212"/>
                  <a:gd name="connsiteY22" fmla="*/ 23869 h 29404"/>
                  <a:gd name="connsiteX23" fmla="*/ 5323 w 24212"/>
                  <a:gd name="connsiteY23" fmla="*/ 23869 h 29404"/>
                  <a:gd name="connsiteX24" fmla="*/ 9959 w 24212"/>
                  <a:gd name="connsiteY24" fmla="*/ 20949 h 29404"/>
                  <a:gd name="connsiteX25" fmla="*/ 9959 w 24212"/>
                  <a:gd name="connsiteY25" fmla="*/ 20949 h 29404"/>
                  <a:gd name="connsiteX26" fmla="*/ 19061 w 24212"/>
                  <a:gd name="connsiteY26" fmla="*/ 11505 h 29404"/>
                  <a:gd name="connsiteX27" fmla="*/ 19061 w 24212"/>
                  <a:gd name="connsiteY27" fmla="*/ 11505 h 29404"/>
                  <a:gd name="connsiteX28" fmla="*/ 19061 w 24212"/>
                  <a:gd name="connsiteY28" fmla="*/ 10990 h 29404"/>
                  <a:gd name="connsiteX29" fmla="*/ 19061 w 24212"/>
                  <a:gd name="connsiteY29" fmla="*/ 10990 h 29404"/>
                  <a:gd name="connsiteX30" fmla="*/ 19232 w 24212"/>
                  <a:gd name="connsiteY30" fmla="*/ 10646 h 29404"/>
                  <a:gd name="connsiteX31" fmla="*/ 19232 w 24212"/>
                  <a:gd name="connsiteY31" fmla="*/ 10646 h 29404"/>
                  <a:gd name="connsiteX32" fmla="*/ 19232 w 24212"/>
                  <a:gd name="connsiteY32" fmla="*/ 10646 h 29404"/>
                  <a:gd name="connsiteX33" fmla="*/ 19576 w 24212"/>
                  <a:gd name="connsiteY33" fmla="*/ 8414 h 29404"/>
                  <a:gd name="connsiteX34" fmla="*/ 19576 w 24212"/>
                  <a:gd name="connsiteY34" fmla="*/ 8414 h 29404"/>
                  <a:gd name="connsiteX35" fmla="*/ 18545 w 24212"/>
                  <a:gd name="connsiteY35" fmla="*/ 4808 h 29404"/>
                  <a:gd name="connsiteX36" fmla="*/ 18545 w 24212"/>
                  <a:gd name="connsiteY36" fmla="*/ 4808 h 29404"/>
                  <a:gd name="connsiteX37" fmla="*/ 8758 w 24212"/>
                  <a:gd name="connsiteY37" fmla="*/ 9788 h 29404"/>
                  <a:gd name="connsiteX38" fmla="*/ 8758 w 24212"/>
                  <a:gd name="connsiteY38" fmla="*/ 9788 h 29404"/>
                  <a:gd name="connsiteX39" fmla="*/ 7040 w 24212"/>
                  <a:gd name="connsiteY39" fmla="*/ 10818 h 29404"/>
                  <a:gd name="connsiteX40" fmla="*/ 7040 w 24212"/>
                  <a:gd name="connsiteY40" fmla="*/ 10818 h 29404"/>
                  <a:gd name="connsiteX41" fmla="*/ 7384 w 24212"/>
                  <a:gd name="connsiteY41" fmla="*/ 14596 h 29404"/>
                  <a:gd name="connsiteX42" fmla="*/ 7384 w 24212"/>
                  <a:gd name="connsiteY42" fmla="*/ 14596 h 29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4212" h="29404">
                    <a:moveTo>
                      <a:pt x="0" y="26273"/>
                    </a:moveTo>
                    <a:cubicBezTo>
                      <a:pt x="0" y="25757"/>
                      <a:pt x="172" y="25242"/>
                      <a:pt x="172" y="25071"/>
                    </a:cubicBezTo>
                    <a:lnTo>
                      <a:pt x="172" y="25071"/>
                    </a:lnTo>
                    <a:cubicBezTo>
                      <a:pt x="1373" y="18717"/>
                      <a:pt x="1373" y="18545"/>
                      <a:pt x="2576" y="14081"/>
                    </a:cubicBezTo>
                    <a:lnTo>
                      <a:pt x="2576" y="14081"/>
                    </a:lnTo>
                    <a:cubicBezTo>
                      <a:pt x="2576" y="12535"/>
                      <a:pt x="2061" y="12364"/>
                      <a:pt x="1889" y="10303"/>
                    </a:cubicBezTo>
                    <a:lnTo>
                      <a:pt x="1889" y="10303"/>
                    </a:lnTo>
                    <a:cubicBezTo>
                      <a:pt x="2061" y="7556"/>
                      <a:pt x="3950" y="6697"/>
                      <a:pt x="6182" y="5495"/>
                    </a:cubicBezTo>
                    <a:lnTo>
                      <a:pt x="6182" y="5495"/>
                    </a:lnTo>
                    <a:cubicBezTo>
                      <a:pt x="12364" y="1717"/>
                      <a:pt x="12879" y="1374"/>
                      <a:pt x="17515" y="0"/>
                    </a:cubicBezTo>
                    <a:lnTo>
                      <a:pt x="17515" y="0"/>
                    </a:lnTo>
                    <a:cubicBezTo>
                      <a:pt x="22323" y="172"/>
                      <a:pt x="24212" y="4808"/>
                      <a:pt x="24212" y="8242"/>
                    </a:cubicBezTo>
                    <a:lnTo>
                      <a:pt x="24212" y="8242"/>
                    </a:lnTo>
                    <a:cubicBezTo>
                      <a:pt x="24212" y="9444"/>
                      <a:pt x="24040" y="10646"/>
                      <a:pt x="23697" y="11677"/>
                    </a:cubicBezTo>
                    <a:lnTo>
                      <a:pt x="23697" y="11677"/>
                    </a:lnTo>
                    <a:cubicBezTo>
                      <a:pt x="23182" y="18374"/>
                      <a:pt x="17172" y="20949"/>
                      <a:pt x="12707" y="24555"/>
                    </a:cubicBezTo>
                    <a:lnTo>
                      <a:pt x="12707" y="24555"/>
                    </a:lnTo>
                    <a:cubicBezTo>
                      <a:pt x="12364" y="24555"/>
                      <a:pt x="7556" y="29020"/>
                      <a:pt x="3263" y="29363"/>
                    </a:cubicBezTo>
                    <a:lnTo>
                      <a:pt x="3263" y="29363"/>
                    </a:lnTo>
                    <a:cubicBezTo>
                      <a:pt x="1889" y="29707"/>
                      <a:pt x="0" y="27818"/>
                      <a:pt x="0" y="26273"/>
                    </a:cubicBezTo>
                    <a:lnTo>
                      <a:pt x="0" y="26273"/>
                    </a:lnTo>
                    <a:close/>
                    <a:moveTo>
                      <a:pt x="7384" y="14596"/>
                    </a:moveTo>
                    <a:cubicBezTo>
                      <a:pt x="6353" y="19060"/>
                      <a:pt x="6182" y="19576"/>
                      <a:pt x="5323" y="23869"/>
                    </a:cubicBezTo>
                    <a:lnTo>
                      <a:pt x="5323" y="23869"/>
                    </a:lnTo>
                    <a:cubicBezTo>
                      <a:pt x="7212" y="22838"/>
                      <a:pt x="9959" y="20949"/>
                      <a:pt x="9959" y="20949"/>
                    </a:cubicBezTo>
                    <a:lnTo>
                      <a:pt x="9959" y="20949"/>
                    </a:lnTo>
                    <a:cubicBezTo>
                      <a:pt x="15454" y="17000"/>
                      <a:pt x="19232" y="14596"/>
                      <a:pt x="19061" y="11505"/>
                    </a:cubicBezTo>
                    <a:lnTo>
                      <a:pt x="19061" y="11505"/>
                    </a:lnTo>
                    <a:cubicBezTo>
                      <a:pt x="19232" y="11505"/>
                      <a:pt x="19061" y="11505"/>
                      <a:pt x="19061" y="10990"/>
                    </a:cubicBezTo>
                    <a:lnTo>
                      <a:pt x="19061" y="10990"/>
                    </a:lnTo>
                    <a:cubicBezTo>
                      <a:pt x="19061" y="10818"/>
                      <a:pt x="19061" y="10818"/>
                      <a:pt x="19232" y="10646"/>
                    </a:cubicBezTo>
                    <a:lnTo>
                      <a:pt x="19232" y="10646"/>
                    </a:lnTo>
                    <a:lnTo>
                      <a:pt x="19232" y="10646"/>
                    </a:lnTo>
                    <a:cubicBezTo>
                      <a:pt x="19404" y="9960"/>
                      <a:pt x="19576" y="9273"/>
                      <a:pt x="19576" y="8414"/>
                    </a:cubicBezTo>
                    <a:lnTo>
                      <a:pt x="19576" y="8414"/>
                    </a:lnTo>
                    <a:cubicBezTo>
                      <a:pt x="19576" y="5838"/>
                      <a:pt x="18545" y="4980"/>
                      <a:pt x="18545" y="4808"/>
                    </a:cubicBezTo>
                    <a:lnTo>
                      <a:pt x="18545" y="4808"/>
                    </a:lnTo>
                    <a:cubicBezTo>
                      <a:pt x="14768" y="6182"/>
                      <a:pt x="15454" y="5838"/>
                      <a:pt x="8758" y="9788"/>
                    </a:cubicBezTo>
                    <a:lnTo>
                      <a:pt x="8758" y="9788"/>
                    </a:lnTo>
                    <a:cubicBezTo>
                      <a:pt x="7899" y="10131"/>
                      <a:pt x="7384" y="10475"/>
                      <a:pt x="7040" y="10818"/>
                    </a:cubicBezTo>
                    <a:lnTo>
                      <a:pt x="7040" y="10818"/>
                    </a:lnTo>
                    <a:cubicBezTo>
                      <a:pt x="7040" y="11505"/>
                      <a:pt x="7384" y="12707"/>
                      <a:pt x="7384" y="14596"/>
                    </a:cubicBezTo>
                    <a:lnTo>
                      <a:pt x="7384" y="145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" name="图形 7">
              <a:extLst>
                <a:ext uri="{FF2B5EF4-FFF2-40B4-BE49-F238E27FC236}">
                  <a16:creationId xmlns:a16="http://schemas.microsoft.com/office/drawing/2014/main" xmlns="" id="{25266DC3-DE69-4180-8E27-C5FECBC9FA2B}"/>
                </a:ext>
              </a:extLst>
            </p:cNvPr>
            <p:cNvGrpSpPr/>
            <p:nvPr/>
          </p:nvGrpSpPr>
          <p:grpSpPr>
            <a:xfrm>
              <a:off x="5225933" y="2053261"/>
              <a:ext cx="14424" cy="18717"/>
              <a:chOff x="5225933" y="2053261"/>
              <a:chExt cx="14424" cy="18717"/>
            </a:xfrm>
            <a:solidFill>
              <a:srgbClr val="B4B4B4"/>
            </a:solidFill>
          </p:grpSpPr>
          <p:sp>
            <p:nvSpPr>
              <p:cNvPr id="3411" name="任意多边形: 形状 3410">
                <a:extLst>
                  <a:ext uri="{FF2B5EF4-FFF2-40B4-BE49-F238E27FC236}">
                    <a16:creationId xmlns:a16="http://schemas.microsoft.com/office/drawing/2014/main" xmlns="" id="{5EAF9BCA-B789-45B1-AAD8-F3EE06D2FD2E}"/>
                  </a:ext>
                </a:extLst>
              </p:cNvPr>
              <p:cNvSpPr/>
              <p:nvPr/>
            </p:nvSpPr>
            <p:spPr>
              <a:xfrm>
                <a:off x="5228235" y="2055470"/>
                <a:ext cx="9666" cy="13812"/>
              </a:xfrm>
              <a:custGeom>
                <a:avLst/>
                <a:gdLst>
                  <a:gd name="connsiteX0" fmla="*/ 4395 w 9666"/>
                  <a:gd name="connsiteY0" fmla="*/ 9640 h 13812"/>
                  <a:gd name="connsiteX1" fmla="*/ 9375 w 9666"/>
                  <a:gd name="connsiteY1" fmla="*/ 12216 h 13812"/>
                  <a:gd name="connsiteX2" fmla="*/ 6799 w 9666"/>
                  <a:gd name="connsiteY2" fmla="*/ 3286 h 13812"/>
                  <a:gd name="connsiteX3" fmla="*/ 446 w 9666"/>
                  <a:gd name="connsiteY3" fmla="*/ 711 h 13812"/>
                  <a:gd name="connsiteX4" fmla="*/ 4395 w 9666"/>
                  <a:gd name="connsiteY4" fmla="*/ 9640 h 13812"/>
                  <a:gd name="connsiteX5" fmla="*/ 4395 w 9666"/>
                  <a:gd name="connsiteY5" fmla="*/ 9640 h 1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6" h="13812">
                    <a:moveTo>
                      <a:pt x="4395" y="9640"/>
                    </a:moveTo>
                    <a:cubicBezTo>
                      <a:pt x="6971" y="12216"/>
                      <a:pt x="10749" y="15993"/>
                      <a:pt x="9375" y="12216"/>
                    </a:cubicBezTo>
                    <a:cubicBezTo>
                      <a:pt x="9375" y="9640"/>
                      <a:pt x="9375" y="7064"/>
                      <a:pt x="6799" y="3286"/>
                    </a:cubicBezTo>
                    <a:cubicBezTo>
                      <a:pt x="4223" y="-491"/>
                      <a:pt x="1819" y="-491"/>
                      <a:pt x="446" y="711"/>
                    </a:cubicBezTo>
                    <a:cubicBezTo>
                      <a:pt x="-757" y="3286"/>
                      <a:pt x="446" y="7064"/>
                      <a:pt x="4395" y="9640"/>
                    </a:cubicBezTo>
                    <a:lnTo>
                      <a:pt x="4395" y="96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2" name="任意多边形: 形状 3411">
                <a:extLst>
                  <a:ext uri="{FF2B5EF4-FFF2-40B4-BE49-F238E27FC236}">
                    <a16:creationId xmlns:a16="http://schemas.microsoft.com/office/drawing/2014/main" xmlns="" id="{54E9E1F4-8794-4181-85B0-149E97C2CBB9}"/>
                  </a:ext>
                </a:extLst>
              </p:cNvPr>
              <p:cNvSpPr/>
              <p:nvPr/>
            </p:nvSpPr>
            <p:spPr>
              <a:xfrm>
                <a:off x="5225933" y="2053261"/>
                <a:ext cx="14424" cy="18717"/>
              </a:xfrm>
              <a:custGeom>
                <a:avLst/>
                <a:gdLst>
                  <a:gd name="connsiteX0" fmla="*/ 5323 w 14424"/>
                  <a:gd name="connsiteY0" fmla="*/ 13909 h 18717"/>
                  <a:gd name="connsiteX1" fmla="*/ 5323 w 14424"/>
                  <a:gd name="connsiteY1" fmla="*/ 13909 h 18717"/>
                  <a:gd name="connsiteX2" fmla="*/ 0 w 14424"/>
                  <a:gd name="connsiteY2" fmla="*/ 5152 h 18717"/>
                  <a:gd name="connsiteX3" fmla="*/ 0 w 14424"/>
                  <a:gd name="connsiteY3" fmla="*/ 5152 h 18717"/>
                  <a:gd name="connsiteX4" fmla="*/ 1030 w 14424"/>
                  <a:gd name="connsiteY4" fmla="*/ 1546 h 18717"/>
                  <a:gd name="connsiteX5" fmla="*/ 1030 w 14424"/>
                  <a:gd name="connsiteY5" fmla="*/ 1546 h 18717"/>
                  <a:gd name="connsiteX6" fmla="*/ 4636 w 14424"/>
                  <a:gd name="connsiteY6" fmla="*/ 0 h 18717"/>
                  <a:gd name="connsiteX7" fmla="*/ 4636 w 14424"/>
                  <a:gd name="connsiteY7" fmla="*/ 0 h 18717"/>
                  <a:gd name="connsiteX8" fmla="*/ 11161 w 14424"/>
                  <a:gd name="connsiteY8" fmla="*/ 4465 h 18717"/>
                  <a:gd name="connsiteX9" fmla="*/ 11161 w 14424"/>
                  <a:gd name="connsiteY9" fmla="*/ 4465 h 18717"/>
                  <a:gd name="connsiteX10" fmla="*/ 14081 w 14424"/>
                  <a:gd name="connsiteY10" fmla="*/ 13909 h 18717"/>
                  <a:gd name="connsiteX11" fmla="*/ 14081 w 14424"/>
                  <a:gd name="connsiteY11" fmla="*/ 13909 h 18717"/>
                  <a:gd name="connsiteX12" fmla="*/ 14424 w 14424"/>
                  <a:gd name="connsiteY12" fmla="*/ 15798 h 18717"/>
                  <a:gd name="connsiteX13" fmla="*/ 14424 w 14424"/>
                  <a:gd name="connsiteY13" fmla="*/ 15798 h 18717"/>
                  <a:gd name="connsiteX14" fmla="*/ 11677 w 14424"/>
                  <a:gd name="connsiteY14" fmla="*/ 18717 h 18717"/>
                  <a:gd name="connsiteX15" fmla="*/ 11677 w 14424"/>
                  <a:gd name="connsiteY15" fmla="*/ 18717 h 18717"/>
                  <a:gd name="connsiteX16" fmla="*/ 5323 w 14424"/>
                  <a:gd name="connsiteY16" fmla="*/ 13909 h 18717"/>
                  <a:gd name="connsiteX17" fmla="*/ 5323 w 14424"/>
                  <a:gd name="connsiteY17" fmla="*/ 13909 h 18717"/>
                  <a:gd name="connsiteX18" fmla="*/ 12020 w 14424"/>
                  <a:gd name="connsiteY18" fmla="*/ 13566 h 18717"/>
                  <a:gd name="connsiteX19" fmla="*/ 12020 w 14424"/>
                  <a:gd name="connsiteY19" fmla="*/ 13566 h 18717"/>
                  <a:gd name="connsiteX20" fmla="*/ 12020 w 14424"/>
                  <a:gd name="connsiteY20" fmla="*/ 13566 h 18717"/>
                  <a:gd name="connsiteX21" fmla="*/ 12020 w 14424"/>
                  <a:gd name="connsiteY21" fmla="*/ 13566 h 18717"/>
                  <a:gd name="connsiteX22" fmla="*/ 12020 w 14424"/>
                  <a:gd name="connsiteY22" fmla="*/ 13566 h 18717"/>
                  <a:gd name="connsiteX23" fmla="*/ 4808 w 14424"/>
                  <a:gd name="connsiteY23" fmla="*/ 4980 h 18717"/>
                  <a:gd name="connsiteX24" fmla="*/ 8071 w 14424"/>
                  <a:gd name="connsiteY24" fmla="*/ 9788 h 18717"/>
                  <a:gd name="connsiteX25" fmla="*/ 8071 w 14424"/>
                  <a:gd name="connsiteY25" fmla="*/ 9788 h 18717"/>
                  <a:gd name="connsiteX26" fmla="*/ 6697 w 14424"/>
                  <a:gd name="connsiteY26" fmla="*/ 11848 h 18717"/>
                  <a:gd name="connsiteX27" fmla="*/ 8414 w 14424"/>
                  <a:gd name="connsiteY27" fmla="*/ 10131 h 18717"/>
                  <a:gd name="connsiteX28" fmla="*/ 8929 w 14424"/>
                  <a:gd name="connsiteY28" fmla="*/ 10646 h 18717"/>
                  <a:gd name="connsiteX29" fmla="*/ 8929 w 14424"/>
                  <a:gd name="connsiteY29" fmla="*/ 10646 h 18717"/>
                  <a:gd name="connsiteX30" fmla="*/ 7040 w 14424"/>
                  <a:gd name="connsiteY30" fmla="*/ 6697 h 18717"/>
                  <a:gd name="connsiteX31" fmla="*/ 7040 w 14424"/>
                  <a:gd name="connsiteY31" fmla="*/ 6697 h 18717"/>
                  <a:gd name="connsiteX32" fmla="*/ 4808 w 14424"/>
                  <a:gd name="connsiteY32" fmla="*/ 4465 h 18717"/>
                  <a:gd name="connsiteX33" fmla="*/ 4808 w 14424"/>
                  <a:gd name="connsiteY33" fmla="*/ 4465 h 18717"/>
                  <a:gd name="connsiteX34" fmla="*/ 4808 w 14424"/>
                  <a:gd name="connsiteY34" fmla="*/ 4980 h 18717"/>
                  <a:gd name="connsiteX35" fmla="*/ 4808 w 14424"/>
                  <a:gd name="connsiteY35" fmla="*/ 4980 h 1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424" h="18717">
                    <a:moveTo>
                      <a:pt x="5323" y="13909"/>
                    </a:moveTo>
                    <a:lnTo>
                      <a:pt x="5323" y="13909"/>
                    </a:lnTo>
                    <a:cubicBezTo>
                      <a:pt x="1889" y="11677"/>
                      <a:pt x="0" y="8414"/>
                      <a:pt x="0" y="5152"/>
                    </a:cubicBezTo>
                    <a:lnTo>
                      <a:pt x="0" y="5152"/>
                    </a:lnTo>
                    <a:cubicBezTo>
                      <a:pt x="0" y="4121"/>
                      <a:pt x="172" y="2919"/>
                      <a:pt x="1030" y="1546"/>
                    </a:cubicBezTo>
                    <a:lnTo>
                      <a:pt x="1030" y="1546"/>
                    </a:lnTo>
                    <a:cubicBezTo>
                      <a:pt x="1889" y="515"/>
                      <a:pt x="3263" y="0"/>
                      <a:pt x="4636" y="0"/>
                    </a:cubicBezTo>
                    <a:lnTo>
                      <a:pt x="4636" y="0"/>
                    </a:lnTo>
                    <a:cubicBezTo>
                      <a:pt x="7212" y="0"/>
                      <a:pt x="9273" y="1717"/>
                      <a:pt x="11161" y="4465"/>
                    </a:cubicBezTo>
                    <a:lnTo>
                      <a:pt x="11161" y="4465"/>
                    </a:lnTo>
                    <a:cubicBezTo>
                      <a:pt x="14081" y="8586"/>
                      <a:pt x="14081" y="12192"/>
                      <a:pt x="14081" y="13909"/>
                    </a:cubicBezTo>
                    <a:lnTo>
                      <a:pt x="14081" y="13909"/>
                    </a:lnTo>
                    <a:cubicBezTo>
                      <a:pt x="14252" y="14596"/>
                      <a:pt x="14424" y="15111"/>
                      <a:pt x="14424" y="15798"/>
                    </a:cubicBezTo>
                    <a:lnTo>
                      <a:pt x="14424" y="15798"/>
                    </a:lnTo>
                    <a:cubicBezTo>
                      <a:pt x="14424" y="16485"/>
                      <a:pt x="13566" y="18717"/>
                      <a:pt x="11677" y="18717"/>
                    </a:cubicBezTo>
                    <a:lnTo>
                      <a:pt x="11677" y="18717"/>
                    </a:lnTo>
                    <a:cubicBezTo>
                      <a:pt x="8243" y="17687"/>
                      <a:pt x="7212" y="15626"/>
                      <a:pt x="5323" y="13909"/>
                    </a:cubicBezTo>
                    <a:lnTo>
                      <a:pt x="5323" y="13909"/>
                    </a:lnTo>
                    <a:close/>
                    <a:moveTo>
                      <a:pt x="12020" y="13566"/>
                    </a:moveTo>
                    <a:cubicBezTo>
                      <a:pt x="12020" y="13566"/>
                      <a:pt x="12020" y="13566"/>
                      <a:pt x="12020" y="13566"/>
                    </a:cubicBezTo>
                    <a:lnTo>
                      <a:pt x="12020" y="13566"/>
                    </a:lnTo>
                    <a:lnTo>
                      <a:pt x="12020" y="13566"/>
                    </a:lnTo>
                    <a:lnTo>
                      <a:pt x="12020" y="13566"/>
                    </a:lnTo>
                    <a:close/>
                    <a:moveTo>
                      <a:pt x="4808" y="4980"/>
                    </a:moveTo>
                    <a:cubicBezTo>
                      <a:pt x="4808" y="6182"/>
                      <a:pt x="5666" y="8242"/>
                      <a:pt x="8071" y="9788"/>
                    </a:cubicBezTo>
                    <a:lnTo>
                      <a:pt x="8071" y="9788"/>
                    </a:lnTo>
                    <a:lnTo>
                      <a:pt x="6697" y="11848"/>
                    </a:lnTo>
                    <a:lnTo>
                      <a:pt x="8414" y="10131"/>
                    </a:lnTo>
                    <a:cubicBezTo>
                      <a:pt x="8586" y="10303"/>
                      <a:pt x="8758" y="10475"/>
                      <a:pt x="8929" y="10646"/>
                    </a:cubicBezTo>
                    <a:lnTo>
                      <a:pt x="8929" y="10646"/>
                    </a:lnTo>
                    <a:cubicBezTo>
                      <a:pt x="8586" y="9616"/>
                      <a:pt x="8071" y="8414"/>
                      <a:pt x="7040" y="6697"/>
                    </a:cubicBezTo>
                    <a:lnTo>
                      <a:pt x="7040" y="6697"/>
                    </a:lnTo>
                    <a:cubicBezTo>
                      <a:pt x="6010" y="5152"/>
                      <a:pt x="5151" y="4636"/>
                      <a:pt x="4808" y="4465"/>
                    </a:cubicBezTo>
                    <a:lnTo>
                      <a:pt x="4808" y="4465"/>
                    </a:lnTo>
                    <a:cubicBezTo>
                      <a:pt x="4808" y="4808"/>
                      <a:pt x="4808" y="4808"/>
                      <a:pt x="4808" y="4980"/>
                    </a:cubicBezTo>
                    <a:lnTo>
                      <a:pt x="4808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" name="图形 7">
              <a:extLst>
                <a:ext uri="{FF2B5EF4-FFF2-40B4-BE49-F238E27FC236}">
                  <a16:creationId xmlns:a16="http://schemas.microsoft.com/office/drawing/2014/main" xmlns="" id="{02FAB39A-84A1-4B06-AC50-B93EACD215D1}"/>
                </a:ext>
              </a:extLst>
            </p:cNvPr>
            <p:cNvGrpSpPr/>
            <p:nvPr/>
          </p:nvGrpSpPr>
          <p:grpSpPr>
            <a:xfrm>
              <a:off x="5002626" y="2195099"/>
              <a:ext cx="20681" cy="22838"/>
              <a:chOff x="5002626" y="2195099"/>
              <a:chExt cx="20681" cy="22838"/>
            </a:xfrm>
            <a:solidFill>
              <a:srgbClr val="B4B4B4"/>
            </a:solidFill>
          </p:grpSpPr>
          <p:sp>
            <p:nvSpPr>
              <p:cNvPr id="3409" name="任意多边形: 形状 3408">
                <a:extLst>
                  <a:ext uri="{FF2B5EF4-FFF2-40B4-BE49-F238E27FC236}">
                    <a16:creationId xmlns:a16="http://schemas.microsoft.com/office/drawing/2014/main" xmlns="" id="{F4AD889F-5074-476E-92A4-2C51CE067C8E}"/>
                  </a:ext>
                </a:extLst>
              </p:cNvPr>
              <p:cNvSpPr/>
              <p:nvPr/>
            </p:nvSpPr>
            <p:spPr>
              <a:xfrm>
                <a:off x="5004935" y="2197643"/>
                <a:ext cx="15776" cy="17851"/>
              </a:xfrm>
              <a:custGeom>
                <a:avLst/>
                <a:gdLst>
                  <a:gd name="connsiteX0" fmla="*/ 2576 w 15776"/>
                  <a:gd name="connsiteY0" fmla="*/ 16516 h 17851"/>
                  <a:gd name="connsiteX1" fmla="*/ 13909 w 15776"/>
                  <a:gd name="connsiteY1" fmla="*/ 8789 h 17851"/>
                  <a:gd name="connsiteX2" fmla="*/ 13909 w 15776"/>
                  <a:gd name="connsiteY2" fmla="*/ 1233 h 17851"/>
                  <a:gd name="connsiteX3" fmla="*/ 6353 w 15776"/>
                  <a:gd name="connsiteY3" fmla="*/ 8789 h 17851"/>
                  <a:gd name="connsiteX4" fmla="*/ 0 w 15776"/>
                  <a:gd name="connsiteY4" fmla="*/ 15142 h 17851"/>
                  <a:gd name="connsiteX5" fmla="*/ 2576 w 15776"/>
                  <a:gd name="connsiteY5" fmla="*/ 16516 h 17851"/>
                  <a:gd name="connsiteX6" fmla="*/ 2576 w 15776"/>
                  <a:gd name="connsiteY6" fmla="*/ 16516 h 17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76" h="17851">
                    <a:moveTo>
                      <a:pt x="2576" y="16516"/>
                    </a:moveTo>
                    <a:cubicBezTo>
                      <a:pt x="5151" y="13940"/>
                      <a:pt x="11333" y="13940"/>
                      <a:pt x="13909" y="8789"/>
                    </a:cubicBezTo>
                    <a:cubicBezTo>
                      <a:pt x="16485" y="3637"/>
                      <a:pt x="16313" y="-2716"/>
                      <a:pt x="13909" y="1233"/>
                    </a:cubicBezTo>
                    <a:cubicBezTo>
                      <a:pt x="11333" y="5011"/>
                      <a:pt x="10131" y="5011"/>
                      <a:pt x="6353" y="8789"/>
                    </a:cubicBezTo>
                    <a:cubicBezTo>
                      <a:pt x="1373" y="11364"/>
                      <a:pt x="0" y="10162"/>
                      <a:pt x="0" y="15142"/>
                    </a:cubicBezTo>
                    <a:cubicBezTo>
                      <a:pt x="171" y="20294"/>
                      <a:pt x="2576" y="16516"/>
                      <a:pt x="2576" y="16516"/>
                    </a:cubicBezTo>
                    <a:lnTo>
                      <a:pt x="2576" y="165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0" name="任意多边形: 形状 3409">
                <a:extLst>
                  <a:ext uri="{FF2B5EF4-FFF2-40B4-BE49-F238E27FC236}">
                    <a16:creationId xmlns:a16="http://schemas.microsoft.com/office/drawing/2014/main" xmlns="" id="{20A44C48-35CF-4532-86A2-4ADFAAAE5E7E}"/>
                  </a:ext>
                </a:extLst>
              </p:cNvPr>
              <p:cNvSpPr/>
              <p:nvPr/>
            </p:nvSpPr>
            <p:spPr>
              <a:xfrm>
                <a:off x="5002626" y="2195099"/>
                <a:ext cx="20681" cy="22838"/>
              </a:xfrm>
              <a:custGeom>
                <a:avLst/>
                <a:gdLst>
                  <a:gd name="connsiteX0" fmla="*/ 76 w 20681"/>
                  <a:gd name="connsiteY0" fmla="*/ 18030 h 22838"/>
                  <a:gd name="connsiteX1" fmla="*/ 76 w 20681"/>
                  <a:gd name="connsiteY1" fmla="*/ 18030 h 22838"/>
                  <a:gd name="connsiteX2" fmla="*/ 76 w 20681"/>
                  <a:gd name="connsiteY2" fmla="*/ 18030 h 22838"/>
                  <a:gd name="connsiteX3" fmla="*/ 76 w 20681"/>
                  <a:gd name="connsiteY3" fmla="*/ 17687 h 22838"/>
                  <a:gd name="connsiteX4" fmla="*/ 7117 w 20681"/>
                  <a:gd name="connsiteY4" fmla="*/ 9616 h 22838"/>
                  <a:gd name="connsiteX5" fmla="*/ 7117 w 20681"/>
                  <a:gd name="connsiteY5" fmla="*/ 9616 h 22838"/>
                  <a:gd name="connsiteX6" fmla="*/ 14329 w 20681"/>
                  <a:gd name="connsiteY6" fmla="*/ 2404 h 22838"/>
                  <a:gd name="connsiteX7" fmla="*/ 14329 w 20681"/>
                  <a:gd name="connsiteY7" fmla="*/ 2404 h 22838"/>
                  <a:gd name="connsiteX8" fmla="*/ 17591 w 20681"/>
                  <a:gd name="connsiteY8" fmla="*/ 0 h 22838"/>
                  <a:gd name="connsiteX9" fmla="*/ 17591 w 20681"/>
                  <a:gd name="connsiteY9" fmla="*/ 0 h 22838"/>
                  <a:gd name="connsiteX10" fmla="*/ 20682 w 20681"/>
                  <a:gd name="connsiteY10" fmla="*/ 4121 h 22838"/>
                  <a:gd name="connsiteX11" fmla="*/ 20682 w 20681"/>
                  <a:gd name="connsiteY11" fmla="*/ 4121 h 22838"/>
                  <a:gd name="connsiteX12" fmla="*/ 18621 w 20681"/>
                  <a:gd name="connsiteY12" fmla="*/ 12364 h 22838"/>
                  <a:gd name="connsiteX13" fmla="*/ 18621 w 20681"/>
                  <a:gd name="connsiteY13" fmla="*/ 12364 h 22838"/>
                  <a:gd name="connsiteX14" fmla="*/ 6945 w 20681"/>
                  <a:gd name="connsiteY14" fmla="*/ 20606 h 22838"/>
                  <a:gd name="connsiteX15" fmla="*/ 6945 w 20681"/>
                  <a:gd name="connsiteY15" fmla="*/ 20606 h 22838"/>
                  <a:gd name="connsiteX16" fmla="*/ 3510 w 20681"/>
                  <a:gd name="connsiteY16" fmla="*/ 22838 h 22838"/>
                  <a:gd name="connsiteX17" fmla="*/ 3510 w 20681"/>
                  <a:gd name="connsiteY17" fmla="*/ 22838 h 22838"/>
                  <a:gd name="connsiteX18" fmla="*/ 76 w 20681"/>
                  <a:gd name="connsiteY18" fmla="*/ 18030 h 22838"/>
                  <a:gd name="connsiteX19" fmla="*/ 76 w 20681"/>
                  <a:gd name="connsiteY19" fmla="*/ 18030 h 22838"/>
                  <a:gd name="connsiteX20" fmla="*/ 4884 w 20681"/>
                  <a:gd name="connsiteY20" fmla="*/ 19060 h 22838"/>
                  <a:gd name="connsiteX21" fmla="*/ 4884 w 20681"/>
                  <a:gd name="connsiteY21" fmla="*/ 19060 h 22838"/>
                  <a:gd name="connsiteX22" fmla="*/ 4884 w 20681"/>
                  <a:gd name="connsiteY22" fmla="*/ 19060 h 22838"/>
                  <a:gd name="connsiteX23" fmla="*/ 4884 w 20681"/>
                  <a:gd name="connsiteY23" fmla="*/ 19060 h 22838"/>
                  <a:gd name="connsiteX24" fmla="*/ 4884 w 20681"/>
                  <a:gd name="connsiteY24" fmla="*/ 19060 h 22838"/>
                  <a:gd name="connsiteX25" fmla="*/ 9864 w 20681"/>
                  <a:gd name="connsiteY25" fmla="*/ 13566 h 22838"/>
                  <a:gd name="connsiteX26" fmla="*/ 5056 w 20681"/>
                  <a:gd name="connsiteY26" fmla="*/ 16141 h 22838"/>
                  <a:gd name="connsiteX27" fmla="*/ 5056 w 20681"/>
                  <a:gd name="connsiteY27" fmla="*/ 16141 h 22838"/>
                  <a:gd name="connsiteX28" fmla="*/ 14157 w 20681"/>
                  <a:gd name="connsiteY28" fmla="*/ 10303 h 22838"/>
                  <a:gd name="connsiteX29" fmla="*/ 14157 w 20681"/>
                  <a:gd name="connsiteY29" fmla="*/ 10303 h 22838"/>
                  <a:gd name="connsiteX30" fmla="*/ 14500 w 20681"/>
                  <a:gd name="connsiteY30" fmla="*/ 9444 h 22838"/>
                  <a:gd name="connsiteX31" fmla="*/ 14500 w 20681"/>
                  <a:gd name="connsiteY31" fmla="*/ 9444 h 22838"/>
                  <a:gd name="connsiteX32" fmla="*/ 9864 w 20681"/>
                  <a:gd name="connsiteY32" fmla="*/ 13566 h 22838"/>
                  <a:gd name="connsiteX33" fmla="*/ 9864 w 20681"/>
                  <a:gd name="connsiteY33" fmla="*/ 13566 h 2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681" h="22838">
                    <a:moveTo>
                      <a:pt x="76" y="18030"/>
                    </a:moveTo>
                    <a:cubicBezTo>
                      <a:pt x="76" y="18030"/>
                      <a:pt x="-95" y="18030"/>
                      <a:pt x="76" y="18030"/>
                    </a:cubicBezTo>
                    <a:lnTo>
                      <a:pt x="76" y="18030"/>
                    </a:lnTo>
                    <a:lnTo>
                      <a:pt x="76" y="17687"/>
                    </a:lnTo>
                    <a:cubicBezTo>
                      <a:pt x="-439" y="11677"/>
                      <a:pt x="4026" y="10818"/>
                      <a:pt x="7117" y="9616"/>
                    </a:cubicBezTo>
                    <a:lnTo>
                      <a:pt x="7117" y="9616"/>
                    </a:lnTo>
                    <a:cubicBezTo>
                      <a:pt x="11238" y="5495"/>
                      <a:pt x="12096" y="5667"/>
                      <a:pt x="14329" y="2404"/>
                    </a:cubicBezTo>
                    <a:lnTo>
                      <a:pt x="14329" y="2404"/>
                    </a:lnTo>
                    <a:cubicBezTo>
                      <a:pt x="15016" y="1374"/>
                      <a:pt x="15531" y="344"/>
                      <a:pt x="17591" y="0"/>
                    </a:cubicBezTo>
                    <a:lnTo>
                      <a:pt x="17591" y="0"/>
                    </a:lnTo>
                    <a:cubicBezTo>
                      <a:pt x="21198" y="859"/>
                      <a:pt x="20511" y="3091"/>
                      <a:pt x="20682" y="4121"/>
                    </a:cubicBezTo>
                    <a:lnTo>
                      <a:pt x="20682" y="4121"/>
                    </a:lnTo>
                    <a:cubicBezTo>
                      <a:pt x="20682" y="6354"/>
                      <a:pt x="19996" y="9444"/>
                      <a:pt x="18621" y="12364"/>
                    </a:cubicBezTo>
                    <a:lnTo>
                      <a:pt x="18621" y="12364"/>
                    </a:lnTo>
                    <a:cubicBezTo>
                      <a:pt x="15187" y="18717"/>
                      <a:pt x="7975" y="19060"/>
                      <a:pt x="6945" y="20606"/>
                    </a:cubicBezTo>
                    <a:lnTo>
                      <a:pt x="6945" y="20606"/>
                    </a:lnTo>
                    <a:cubicBezTo>
                      <a:pt x="6602" y="21121"/>
                      <a:pt x="6087" y="22323"/>
                      <a:pt x="3510" y="22838"/>
                    </a:cubicBezTo>
                    <a:lnTo>
                      <a:pt x="3510" y="22838"/>
                    </a:lnTo>
                    <a:cubicBezTo>
                      <a:pt x="248" y="22323"/>
                      <a:pt x="76" y="19919"/>
                      <a:pt x="76" y="18030"/>
                    </a:cubicBezTo>
                    <a:lnTo>
                      <a:pt x="76" y="18030"/>
                    </a:lnTo>
                    <a:close/>
                    <a:moveTo>
                      <a:pt x="4884" y="19060"/>
                    </a:moveTo>
                    <a:lnTo>
                      <a:pt x="4884" y="19060"/>
                    </a:lnTo>
                    <a:lnTo>
                      <a:pt x="4884" y="19060"/>
                    </a:lnTo>
                    <a:lnTo>
                      <a:pt x="4884" y="19060"/>
                    </a:lnTo>
                    <a:lnTo>
                      <a:pt x="4884" y="19060"/>
                    </a:lnTo>
                    <a:close/>
                    <a:moveTo>
                      <a:pt x="9864" y="13566"/>
                    </a:moveTo>
                    <a:cubicBezTo>
                      <a:pt x="4713" y="16485"/>
                      <a:pt x="5056" y="14768"/>
                      <a:pt x="5056" y="16141"/>
                    </a:cubicBezTo>
                    <a:lnTo>
                      <a:pt x="5056" y="16141"/>
                    </a:lnTo>
                    <a:cubicBezTo>
                      <a:pt x="8834" y="13909"/>
                      <a:pt x="12783" y="13566"/>
                      <a:pt x="14157" y="10303"/>
                    </a:cubicBezTo>
                    <a:lnTo>
                      <a:pt x="14157" y="10303"/>
                    </a:lnTo>
                    <a:cubicBezTo>
                      <a:pt x="14329" y="9960"/>
                      <a:pt x="14500" y="9788"/>
                      <a:pt x="14500" y="9444"/>
                    </a:cubicBezTo>
                    <a:lnTo>
                      <a:pt x="14500" y="9444"/>
                    </a:lnTo>
                    <a:cubicBezTo>
                      <a:pt x="13127" y="10646"/>
                      <a:pt x="11753" y="11677"/>
                      <a:pt x="9864" y="13566"/>
                    </a:cubicBezTo>
                    <a:lnTo>
                      <a:pt x="9864" y="135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8" name="图形 7">
              <a:extLst>
                <a:ext uri="{FF2B5EF4-FFF2-40B4-BE49-F238E27FC236}">
                  <a16:creationId xmlns:a16="http://schemas.microsoft.com/office/drawing/2014/main" xmlns="" id="{35A2C762-F710-4526-8C9C-676986222F35}"/>
                </a:ext>
              </a:extLst>
            </p:cNvPr>
            <p:cNvGrpSpPr/>
            <p:nvPr/>
          </p:nvGrpSpPr>
          <p:grpSpPr>
            <a:xfrm>
              <a:off x="4619089" y="2045534"/>
              <a:ext cx="20605" cy="21121"/>
              <a:chOff x="4619089" y="2045534"/>
              <a:chExt cx="20605" cy="21121"/>
            </a:xfrm>
            <a:solidFill>
              <a:srgbClr val="B4B4B4"/>
            </a:solidFill>
          </p:grpSpPr>
          <p:sp>
            <p:nvSpPr>
              <p:cNvPr id="3407" name="任意多边形: 形状 3406">
                <a:extLst>
                  <a:ext uri="{FF2B5EF4-FFF2-40B4-BE49-F238E27FC236}">
                    <a16:creationId xmlns:a16="http://schemas.microsoft.com/office/drawing/2014/main" xmlns="" id="{98093F72-A4AE-4015-B21A-7BD4DB024B97}"/>
                  </a:ext>
                </a:extLst>
              </p:cNvPr>
              <p:cNvSpPr/>
              <p:nvPr/>
            </p:nvSpPr>
            <p:spPr>
              <a:xfrm>
                <a:off x="4621745" y="2047912"/>
                <a:ext cx="15742" cy="16259"/>
              </a:xfrm>
              <a:custGeom>
                <a:avLst/>
                <a:gdLst>
                  <a:gd name="connsiteX0" fmla="*/ 3698 w 15742"/>
                  <a:gd name="connsiteY0" fmla="*/ 13420 h 16259"/>
                  <a:gd name="connsiteX1" fmla="*/ 11253 w 15742"/>
                  <a:gd name="connsiteY1" fmla="*/ 14622 h 16259"/>
                  <a:gd name="connsiteX2" fmla="*/ 15031 w 15742"/>
                  <a:gd name="connsiteY2" fmla="*/ 8268 h 16259"/>
                  <a:gd name="connsiteX3" fmla="*/ 13829 w 15742"/>
                  <a:gd name="connsiteY3" fmla="*/ 1915 h 16259"/>
                  <a:gd name="connsiteX4" fmla="*/ 6273 w 15742"/>
                  <a:gd name="connsiteY4" fmla="*/ 3117 h 16259"/>
                  <a:gd name="connsiteX5" fmla="*/ 1294 w 15742"/>
                  <a:gd name="connsiteY5" fmla="*/ 10672 h 16259"/>
                  <a:gd name="connsiteX6" fmla="*/ 3698 w 15742"/>
                  <a:gd name="connsiteY6" fmla="*/ 13420 h 16259"/>
                  <a:gd name="connsiteX7" fmla="*/ 3698 w 15742"/>
                  <a:gd name="connsiteY7" fmla="*/ 13420 h 1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42" h="16259">
                    <a:moveTo>
                      <a:pt x="3698" y="13420"/>
                    </a:moveTo>
                    <a:cubicBezTo>
                      <a:pt x="4900" y="14622"/>
                      <a:pt x="10051" y="18399"/>
                      <a:pt x="11253" y="14622"/>
                    </a:cubicBezTo>
                    <a:cubicBezTo>
                      <a:pt x="12455" y="10844"/>
                      <a:pt x="17607" y="9470"/>
                      <a:pt x="15031" y="8268"/>
                    </a:cubicBezTo>
                    <a:cubicBezTo>
                      <a:pt x="12455" y="5692"/>
                      <a:pt x="13829" y="7066"/>
                      <a:pt x="13829" y="1915"/>
                    </a:cubicBezTo>
                    <a:cubicBezTo>
                      <a:pt x="12627" y="-1863"/>
                      <a:pt x="10051" y="713"/>
                      <a:pt x="6273" y="3117"/>
                    </a:cubicBezTo>
                    <a:cubicBezTo>
                      <a:pt x="2496" y="6894"/>
                      <a:pt x="5071" y="6894"/>
                      <a:pt x="1294" y="10672"/>
                    </a:cubicBezTo>
                    <a:cubicBezTo>
                      <a:pt x="-2656" y="14622"/>
                      <a:pt x="3698" y="12046"/>
                      <a:pt x="3698" y="13420"/>
                    </a:cubicBezTo>
                    <a:lnTo>
                      <a:pt x="3698" y="134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8" name="任意多边形: 形状 3407">
                <a:extLst>
                  <a:ext uri="{FF2B5EF4-FFF2-40B4-BE49-F238E27FC236}">
                    <a16:creationId xmlns:a16="http://schemas.microsoft.com/office/drawing/2014/main" xmlns="" id="{7A47B6CA-86B0-4268-A2DD-2844D42A0A59}"/>
                  </a:ext>
                </a:extLst>
              </p:cNvPr>
              <p:cNvSpPr/>
              <p:nvPr/>
            </p:nvSpPr>
            <p:spPr>
              <a:xfrm>
                <a:off x="4619089" y="2045534"/>
                <a:ext cx="20605" cy="21121"/>
              </a:xfrm>
              <a:custGeom>
                <a:avLst/>
                <a:gdLst>
                  <a:gd name="connsiteX0" fmla="*/ 11677 w 20605"/>
                  <a:gd name="connsiteY0" fmla="*/ 21121 h 21121"/>
                  <a:gd name="connsiteX1" fmla="*/ 4808 w 20605"/>
                  <a:gd name="connsiteY1" fmla="*/ 17858 h 21121"/>
                  <a:gd name="connsiteX2" fmla="*/ 4808 w 20605"/>
                  <a:gd name="connsiteY2" fmla="*/ 17858 h 21121"/>
                  <a:gd name="connsiteX3" fmla="*/ 3434 w 20605"/>
                  <a:gd name="connsiteY3" fmla="*/ 17858 h 21121"/>
                  <a:gd name="connsiteX4" fmla="*/ 3434 w 20605"/>
                  <a:gd name="connsiteY4" fmla="*/ 17858 h 21121"/>
                  <a:gd name="connsiteX5" fmla="*/ 0 w 20605"/>
                  <a:gd name="connsiteY5" fmla="*/ 14939 h 21121"/>
                  <a:gd name="connsiteX6" fmla="*/ 0 w 20605"/>
                  <a:gd name="connsiteY6" fmla="*/ 14939 h 21121"/>
                  <a:gd name="connsiteX7" fmla="*/ 1889 w 20605"/>
                  <a:gd name="connsiteY7" fmla="*/ 11505 h 21121"/>
                  <a:gd name="connsiteX8" fmla="*/ 1889 w 20605"/>
                  <a:gd name="connsiteY8" fmla="*/ 11505 h 21121"/>
                  <a:gd name="connsiteX9" fmla="*/ 7212 w 20605"/>
                  <a:gd name="connsiteY9" fmla="*/ 3606 h 21121"/>
                  <a:gd name="connsiteX10" fmla="*/ 7212 w 20605"/>
                  <a:gd name="connsiteY10" fmla="*/ 3606 h 21121"/>
                  <a:gd name="connsiteX11" fmla="*/ 14252 w 20605"/>
                  <a:gd name="connsiteY11" fmla="*/ 0 h 21121"/>
                  <a:gd name="connsiteX12" fmla="*/ 14252 w 20605"/>
                  <a:gd name="connsiteY12" fmla="*/ 0 h 21121"/>
                  <a:gd name="connsiteX13" fmla="*/ 18545 w 20605"/>
                  <a:gd name="connsiteY13" fmla="*/ 3606 h 21121"/>
                  <a:gd name="connsiteX14" fmla="*/ 18545 w 20605"/>
                  <a:gd name="connsiteY14" fmla="*/ 3606 h 21121"/>
                  <a:gd name="connsiteX15" fmla="*/ 19232 w 20605"/>
                  <a:gd name="connsiteY15" fmla="*/ 5667 h 21121"/>
                  <a:gd name="connsiteX16" fmla="*/ 18545 w 20605"/>
                  <a:gd name="connsiteY16" fmla="*/ 6010 h 21121"/>
                  <a:gd name="connsiteX17" fmla="*/ 18373 w 20605"/>
                  <a:gd name="connsiteY17" fmla="*/ 8242 h 21121"/>
                  <a:gd name="connsiteX18" fmla="*/ 18373 w 20605"/>
                  <a:gd name="connsiteY18" fmla="*/ 8242 h 21121"/>
                  <a:gd name="connsiteX19" fmla="*/ 18545 w 20605"/>
                  <a:gd name="connsiteY19" fmla="*/ 8586 h 21121"/>
                  <a:gd name="connsiteX20" fmla="*/ 18545 w 20605"/>
                  <a:gd name="connsiteY20" fmla="*/ 8586 h 21121"/>
                  <a:gd name="connsiteX21" fmla="*/ 20606 w 20605"/>
                  <a:gd name="connsiteY21" fmla="*/ 11505 h 21121"/>
                  <a:gd name="connsiteX22" fmla="*/ 20606 w 20605"/>
                  <a:gd name="connsiteY22" fmla="*/ 11505 h 21121"/>
                  <a:gd name="connsiteX23" fmla="*/ 15969 w 20605"/>
                  <a:gd name="connsiteY23" fmla="*/ 17858 h 21121"/>
                  <a:gd name="connsiteX24" fmla="*/ 15969 w 20605"/>
                  <a:gd name="connsiteY24" fmla="*/ 17858 h 21121"/>
                  <a:gd name="connsiteX25" fmla="*/ 11848 w 20605"/>
                  <a:gd name="connsiteY25" fmla="*/ 21121 h 21121"/>
                  <a:gd name="connsiteX26" fmla="*/ 11848 w 20605"/>
                  <a:gd name="connsiteY26" fmla="*/ 21121 h 21121"/>
                  <a:gd name="connsiteX27" fmla="*/ 11677 w 20605"/>
                  <a:gd name="connsiteY27" fmla="*/ 21121 h 21121"/>
                  <a:gd name="connsiteX28" fmla="*/ 11677 w 20605"/>
                  <a:gd name="connsiteY28" fmla="*/ 21121 h 21121"/>
                  <a:gd name="connsiteX29" fmla="*/ 5666 w 20605"/>
                  <a:gd name="connsiteY29" fmla="*/ 16485 h 21121"/>
                  <a:gd name="connsiteX30" fmla="*/ 6353 w 20605"/>
                  <a:gd name="connsiteY30" fmla="*/ 15798 h 21121"/>
                  <a:gd name="connsiteX31" fmla="*/ 8757 w 20605"/>
                  <a:gd name="connsiteY31" fmla="*/ 15626 h 21121"/>
                  <a:gd name="connsiteX32" fmla="*/ 6353 w 20605"/>
                  <a:gd name="connsiteY32" fmla="*/ 15798 h 21121"/>
                  <a:gd name="connsiteX33" fmla="*/ 5666 w 20605"/>
                  <a:gd name="connsiteY33" fmla="*/ 16485 h 21121"/>
                  <a:gd name="connsiteX34" fmla="*/ 5666 w 20605"/>
                  <a:gd name="connsiteY34" fmla="*/ 16485 h 21121"/>
                  <a:gd name="connsiteX35" fmla="*/ 11505 w 20605"/>
                  <a:gd name="connsiteY35" fmla="*/ 16141 h 21121"/>
                  <a:gd name="connsiteX36" fmla="*/ 11505 w 20605"/>
                  <a:gd name="connsiteY36" fmla="*/ 16141 h 21121"/>
                  <a:gd name="connsiteX37" fmla="*/ 11505 w 20605"/>
                  <a:gd name="connsiteY37" fmla="*/ 16141 h 21121"/>
                  <a:gd name="connsiteX38" fmla="*/ 11505 w 20605"/>
                  <a:gd name="connsiteY38" fmla="*/ 16141 h 21121"/>
                  <a:gd name="connsiteX39" fmla="*/ 11505 w 20605"/>
                  <a:gd name="connsiteY39" fmla="*/ 16141 h 21121"/>
                  <a:gd name="connsiteX40" fmla="*/ 14939 w 20605"/>
                  <a:gd name="connsiteY40" fmla="*/ 11333 h 21121"/>
                  <a:gd name="connsiteX41" fmla="*/ 14939 w 20605"/>
                  <a:gd name="connsiteY41" fmla="*/ 11333 h 21121"/>
                  <a:gd name="connsiteX42" fmla="*/ 13565 w 20605"/>
                  <a:gd name="connsiteY42" fmla="*/ 8242 h 21121"/>
                  <a:gd name="connsiteX43" fmla="*/ 13565 w 20605"/>
                  <a:gd name="connsiteY43" fmla="*/ 8242 h 21121"/>
                  <a:gd name="connsiteX44" fmla="*/ 13909 w 20605"/>
                  <a:gd name="connsiteY44" fmla="*/ 4980 h 21121"/>
                  <a:gd name="connsiteX45" fmla="*/ 13909 w 20605"/>
                  <a:gd name="connsiteY45" fmla="*/ 4980 h 21121"/>
                  <a:gd name="connsiteX46" fmla="*/ 10474 w 20605"/>
                  <a:gd name="connsiteY46" fmla="*/ 7212 h 21121"/>
                  <a:gd name="connsiteX47" fmla="*/ 10474 w 20605"/>
                  <a:gd name="connsiteY47" fmla="*/ 7212 h 21121"/>
                  <a:gd name="connsiteX48" fmla="*/ 7040 w 20605"/>
                  <a:gd name="connsiteY48" fmla="*/ 13050 h 21121"/>
                  <a:gd name="connsiteX49" fmla="*/ 7040 w 20605"/>
                  <a:gd name="connsiteY49" fmla="*/ 13050 h 21121"/>
                  <a:gd name="connsiteX50" fmla="*/ 8242 w 20605"/>
                  <a:gd name="connsiteY50" fmla="*/ 14081 h 21121"/>
                  <a:gd name="connsiteX51" fmla="*/ 8242 w 20605"/>
                  <a:gd name="connsiteY51" fmla="*/ 14081 h 21121"/>
                  <a:gd name="connsiteX52" fmla="*/ 11505 w 20605"/>
                  <a:gd name="connsiteY52" fmla="*/ 16141 h 21121"/>
                  <a:gd name="connsiteX53" fmla="*/ 11505 w 20605"/>
                  <a:gd name="connsiteY53" fmla="*/ 16141 h 21121"/>
                  <a:gd name="connsiteX54" fmla="*/ 4808 w 20605"/>
                  <a:gd name="connsiteY54" fmla="*/ 15626 h 21121"/>
                  <a:gd name="connsiteX55" fmla="*/ 4808 w 20605"/>
                  <a:gd name="connsiteY55" fmla="*/ 15626 h 21121"/>
                  <a:gd name="connsiteX56" fmla="*/ 4808 w 20605"/>
                  <a:gd name="connsiteY56" fmla="*/ 15626 h 21121"/>
                  <a:gd name="connsiteX57" fmla="*/ 4808 w 20605"/>
                  <a:gd name="connsiteY57" fmla="*/ 15626 h 21121"/>
                  <a:gd name="connsiteX58" fmla="*/ 15969 w 20605"/>
                  <a:gd name="connsiteY58" fmla="*/ 10646 h 21121"/>
                  <a:gd name="connsiteX59" fmla="*/ 15969 w 20605"/>
                  <a:gd name="connsiteY59" fmla="*/ 10646 h 21121"/>
                  <a:gd name="connsiteX60" fmla="*/ 15969 w 20605"/>
                  <a:gd name="connsiteY60" fmla="*/ 10646 h 21121"/>
                  <a:gd name="connsiteX61" fmla="*/ 15969 w 20605"/>
                  <a:gd name="connsiteY61" fmla="*/ 10646 h 21121"/>
                  <a:gd name="connsiteX62" fmla="*/ 15969 w 20605"/>
                  <a:gd name="connsiteY62" fmla="*/ 10646 h 2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20605" h="21121">
                    <a:moveTo>
                      <a:pt x="11677" y="21121"/>
                    </a:moveTo>
                    <a:cubicBezTo>
                      <a:pt x="8414" y="20949"/>
                      <a:pt x="6182" y="19060"/>
                      <a:pt x="4808" y="17858"/>
                    </a:cubicBezTo>
                    <a:lnTo>
                      <a:pt x="4808" y="17858"/>
                    </a:lnTo>
                    <a:cubicBezTo>
                      <a:pt x="4465" y="17858"/>
                      <a:pt x="3949" y="17858"/>
                      <a:pt x="3434" y="17858"/>
                    </a:cubicBezTo>
                    <a:lnTo>
                      <a:pt x="3434" y="17858"/>
                    </a:lnTo>
                    <a:cubicBezTo>
                      <a:pt x="3091" y="17858"/>
                      <a:pt x="515" y="17858"/>
                      <a:pt x="0" y="14939"/>
                    </a:cubicBezTo>
                    <a:lnTo>
                      <a:pt x="0" y="14939"/>
                    </a:lnTo>
                    <a:cubicBezTo>
                      <a:pt x="172" y="13050"/>
                      <a:pt x="1030" y="12535"/>
                      <a:pt x="1889" y="11505"/>
                    </a:cubicBezTo>
                    <a:lnTo>
                      <a:pt x="1889" y="11505"/>
                    </a:lnTo>
                    <a:cubicBezTo>
                      <a:pt x="4980" y="8758"/>
                      <a:pt x="2404" y="8758"/>
                      <a:pt x="7212" y="3606"/>
                    </a:cubicBezTo>
                    <a:lnTo>
                      <a:pt x="7212" y="3606"/>
                    </a:lnTo>
                    <a:cubicBezTo>
                      <a:pt x="9616" y="2061"/>
                      <a:pt x="11161" y="172"/>
                      <a:pt x="14252" y="0"/>
                    </a:cubicBezTo>
                    <a:lnTo>
                      <a:pt x="14252" y="0"/>
                    </a:lnTo>
                    <a:cubicBezTo>
                      <a:pt x="16313" y="0"/>
                      <a:pt x="18030" y="1889"/>
                      <a:pt x="18545" y="3606"/>
                    </a:cubicBezTo>
                    <a:lnTo>
                      <a:pt x="18545" y="3606"/>
                    </a:lnTo>
                    <a:lnTo>
                      <a:pt x="19232" y="5667"/>
                    </a:lnTo>
                    <a:lnTo>
                      <a:pt x="18545" y="6010"/>
                    </a:lnTo>
                    <a:cubicBezTo>
                      <a:pt x="18545" y="7040"/>
                      <a:pt x="18373" y="7899"/>
                      <a:pt x="18373" y="8242"/>
                    </a:cubicBezTo>
                    <a:lnTo>
                      <a:pt x="18373" y="8242"/>
                    </a:lnTo>
                    <a:cubicBezTo>
                      <a:pt x="18545" y="8414"/>
                      <a:pt x="18545" y="8586"/>
                      <a:pt x="18545" y="8586"/>
                    </a:cubicBezTo>
                    <a:lnTo>
                      <a:pt x="18545" y="8586"/>
                    </a:lnTo>
                    <a:cubicBezTo>
                      <a:pt x="19404" y="8929"/>
                      <a:pt x="20606" y="9788"/>
                      <a:pt x="20606" y="11505"/>
                    </a:cubicBezTo>
                    <a:lnTo>
                      <a:pt x="20606" y="11505"/>
                    </a:lnTo>
                    <a:cubicBezTo>
                      <a:pt x="19232" y="16141"/>
                      <a:pt x="16485" y="15454"/>
                      <a:pt x="15969" y="17858"/>
                    </a:cubicBezTo>
                    <a:lnTo>
                      <a:pt x="15969" y="17858"/>
                    </a:lnTo>
                    <a:cubicBezTo>
                      <a:pt x="15454" y="19747"/>
                      <a:pt x="13565" y="21121"/>
                      <a:pt x="11848" y="21121"/>
                    </a:cubicBezTo>
                    <a:lnTo>
                      <a:pt x="11848" y="21121"/>
                    </a:lnTo>
                    <a:cubicBezTo>
                      <a:pt x="11848" y="21121"/>
                      <a:pt x="11848" y="21121"/>
                      <a:pt x="11677" y="21121"/>
                    </a:cubicBezTo>
                    <a:lnTo>
                      <a:pt x="11677" y="21121"/>
                    </a:lnTo>
                    <a:close/>
                    <a:moveTo>
                      <a:pt x="5666" y="16485"/>
                    </a:moveTo>
                    <a:lnTo>
                      <a:pt x="6353" y="15798"/>
                    </a:lnTo>
                    <a:lnTo>
                      <a:pt x="8757" y="15626"/>
                    </a:lnTo>
                    <a:lnTo>
                      <a:pt x="6353" y="15798"/>
                    </a:lnTo>
                    <a:lnTo>
                      <a:pt x="5666" y="16485"/>
                    </a:lnTo>
                    <a:lnTo>
                      <a:pt x="5666" y="16485"/>
                    </a:lnTo>
                    <a:close/>
                    <a:moveTo>
                      <a:pt x="11505" y="16141"/>
                    </a:moveTo>
                    <a:cubicBezTo>
                      <a:pt x="11505" y="16141"/>
                      <a:pt x="11505" y="16141"/>
                      <a:pt x="11505" y="16141"/>
                    </a:cubicBezTo>
                    <a:lnTo>
                      <a:pt x="11505" y="16141"/>
                    </a:lnTo>
                    <a:lnTo>
                      <a:pt x="11505" y="16141"/>
                    </a:lnTo>
                    <a:lnTo>
                      <a:pt x="11505" y="16141"/>
                    </a:lnTo>
                    <a:cubicBezTo>
                      <a:pt x="12363" y="13737"/>
                      <a:pt x="13909" y="12364"/>
                      <a:pt x="14939" y="11333"/>
                    </a:cubicBezTo>
                    <a:lnTo>
                      <a:pt x="14939" y="11333"/>
                    </a:lnTo>
                    <a:cubicBezTo>
                      <a:pt x="14252" y="10475"/>
                      <a:pt x="13565" y="9616"/>
                      <a:pt x="13565" y="8242"/>
                    </a:cubicBezTo>
                    <a:lnTo>
                      <a:pt x="13565" y="8242"/>
                    </a:lnTo>
                    <a:cubicBezTo>
                      <a:pt x="13565" y="7040"/>
                      <a:pt x="13909" y="6697"/>
                      <a:pt x="13909" y="4980"/>
                    </a:cubicBezTo>
                    <a:lnTo>
                      <a:pt x="13909" y="4980"/>
                    </a:lnTo>
                    <a:cubicBezTo>
                      <a:pt x="13222" y="5323"/>
                      <a:pt x="11848" y="6182"/>
                      <a:pt x="10474" y="7212"/>
                    </a:cubicBezTo>
                    <a:lnTo>
                      <a:pt x="10474" y="7212"/>
                    </a:lnTo>
                    <a:cubicBezTo>
                      <a:pt x="7899" y="9616"/>
                      <a:pt x="9273" y="9960"/>
                      <a:pt x="7040" y="13050"/>
                    </a:cubicBezTo>
                    <a:lnTo>
                      <a:pt x="7040" y="13050"/>
                    </a:lnTo>
                    <a:cubicBezTo>
                      <a:pt x="7384" y="13222"/>
                      <a:pt x="7899" y="13566"/>
                      <a:pt x="8242" y="14081"/>
                    </a:cubicBezTo>
                    <a:lnTo>
                      <a:pt x="8242" y="14081"/>
                    </a:lnTo>
                    <a:cubicBezTo>
                      <a:pt x="8929" y="14939"/>
                      <a:pt x="10818" y="16141"/>
                      <a:pt x="11505" y="16141"/>
                    </a:cubicBezTo>
                    <a:lnTo>
                      <a:pt x="11505" y="16141"/>
                    </a:lnTo>
                    <a:close/>
                    <a:moveTo>
                      <a:pt x="4808" y="15626"/>
                    </a:moveTo>
                    <a:lnTo>
                      <a:pt x="4808" y="15626"/>
                    </a:lnTo>
                    <a:cubicBezTo>
                      <a:pt x="4808" y="15626"/>
                      <a:pt x="4808" y="15626"/>
                      <a:pt x="4808" y="15626"/>
                    </a:cubicBezTo>
                    <a:lnTo>
                      <a:pt x="4808" y="15626"/>
                    </a:lnTo>
                    <a:close/>
                    <a:moveTo>
                      <a:pt x="15969" y="10646"/>
                    </a:moveTo>
                    <a:cubicBezTo>
                      <a:pt x="15969" y="10646"/>
                      <a:pt x="15969" y="10646"/>
                      <a:pt x="15969" y="10646"/>
                    </a:cubicBezTo>
                    <a:lnTo>
                      <a:pt x="15969" y="10646"/>
                    </a:lnTo>
                    <a:lnTo>
                      <a:pt x="15969" y="10646"/>
                    </a:lnTo>
                    <a:lnTo>
                      <a:pt x="15969" y="106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9" name="图形 7">
              <a:extLst>
                <a:ext uri="{FF2B5EF4-FFF2-40B4-BE49-F238E27FC236}">
                  <a16:creationId xmlns:a16="http://schemas.microsoft.com/office/drawing/2014/main" xmlns="" id="{2D443601-B784-4A88-82F7-322C8DEF92CD}"/>
                </a:ext>
              </a:extLst>
            </p:cNvPr>
            <p:cNvGrpSpPr/>
            <p:nvPr/>
          </p:nvGrpSpPr>
          <p:grpSpPr>
            <a:xfrm>
              <a:off x="4707008" y="2072150"/>
              <a:ext cx="72807" cy="266846"/>
              <a:chOff x="4707008" y="2072150"/>
              <a:chExt cx="72807" cy="266846"/>
            </a:xfrm>
            <a:solidFill>
              <a:srgbClr val="B4B4B4"/>
            </a:solidFill>
          </p:grpSpPr>
          <p:sp>
            <p:nvSpPr>
              <p:cNvPr id="3405" name="任意多边形: 形状 3404">
                <a:extLst>
                  <a:ext uri="{FF2B5EF4-FFF2-40B4-BE49-F238E27FC236}">
                    <a16:creationId xmlns:a16="http://schemas.microsoft.com/office/drawing/2014/main" xmlns="" id="{CB07E72C-727A-4991-9EDA-94B327F6C087}"/>
                  </a:ext>
                </a:extLst>
              </p:cNvPr>
              <p:cNvSpPr/>
              <p:nvPr/>
            </p:nvSpPr>
            <p:spPr>
              <a:xfrm>
                <a:off x="4709583" y="2074898"/>
                <a:ext cx="67940" cy="262322"/>
              </a:xfrm>
              <a:custGeom>
                <a:avLst/>
                <a:gdLst>
                  <a:gd name="connsiteX0" fmla="*/ 3434 w 67940"/>
                  <a:gd name="connsiteY0" fmla="*/ 175494 h 262322"/>
                  <a:gd name="connsiteX1" fmla="*/ 7212 w 67940"/>
                  <a:gd name="connsiteY1" fmla="*/ 159009 h 262322"/>
                  <a:gd name="connsiteX2" fmla="*/ 10818 w 67940"/>
                  <a:gd name="connsiteY2" fmla="*/ 127242 h 262322"/>
                  <a:gd name="connsiteX3" fmla="*/ 8071 w 67940"/>
                  <a:gd name="connsiteY3" fmla="*/ 85343 h 262322"/>
                  <a:gd name="connsiteX4" fmla="*/ 6697 w 67940"/>
                  <a:gd name="connsiteY4" fmla="*/ 43444 h 262322"/>
                  <a:gd name="connsiteX5" fmla="*/ 12879 w 67940"/>
                  <a:gd name="connsiteY5" fmla="*/ 34515 h 262322"/>
                  <a:gd name="connsiteX6" fmla="*/ 23010 w 67940"/>
                  <a:gd name="connsiteY6" fmla="*/ 26959 h 262322"/>
                  <a:gd name="connsiteX7" fmla="*/ 21636 w 67940"/>
                  <a:gd name="connsiteY7" fmla="*/ 11677 h 262322"/>
                  <a:gd name="connsiteX8" fmla="*/ 20263 w 67940"/>
                  <a:gd name="connsiteY8" fmla="*/ 1545 h 262322"/>
                  <a:gd name="connsiteX9" fmla="*/ 27818 w 67940"/>
                  <a:gd name="connsiteY9" fmla="*/ 4121 h 262322"/>
                  <a:gd name="connsiteX10" fmla="*/ 36747 w 67940"/>
                  <a:gd name="connsiteY10" fmla="*/ 28161 h 262322"/>
                  <a:gd name="connsiteX11" fmla="*/ 38121 w 67940"/>
                  <a:gd name="connsiteY11" fmla="*/ 44646 h 262322"/>
                  <a:gd name="connsiteX12" fmla="*/ 39495 w 67940"/>
                  <a:gd name="connsiteY12" fmla="*/ 63707 h 262322"/>
                  <a:gd name="connsiteX13" fmla="*/ 35717 w 67940"/>
                  <a:gd name="connsiteY13" fmla="*/ 71262 h 262322"/>
                  <a:gd name="connsiteX14" fmla="*/ 39666 w 67940"/>
                  <a:gd name="connsiteY14" fmla="*/ 104232 h 262322"/>
                  <a:gd name="connsiteX15" fmla="*/ 47394 w 67940"/>
                  <a:gd name="connsiteY15" fmla="*/ 132221 h 262322"/>
                  <a:gd name="connsiteX16" fmla="*/ 60101 w 67940"/>
                  <a:gd name="connsiteY16" fmla="*/ 166564 h 262322"/>
                  <a:gd name="connsiteX17" fmla="*/ 67656 w 67940"/>
                  <a:gd name="connsiteY17" fmla="*/ 184423 h 262322"/>
                  <a:gd name="connsiteX18" fmla="*/ 58727 w 67940"/>
                  <a:gd name="connsiteY18" fmla="*/ 174292 h 262322"/>
                  <a:gd name="connsiteX19" fmla="*/ 41040 w 67940"/>
                  <a:gd name="connsiteY19" fmla="*/ 162958 h 262322"/>
                  <a:gd name="connsiteX20" fmla="*/ 28505 w 67940"/>
                  <a:gd name="connsiteY20" fmla="*/ 168110 h 262322"/>
                  <a:gd name="connsiteX21" fmla="*/ 24727 w 67940"/>
                  <a:gd name="connsiteY21" fmla="*/ 182019 h 262322"/>
                  <a:gd name="connsiteX22" fmla="*/ 17343 w 67940"/>
                  <a:gd name="connsiteY22" fmla="*/ 212584 h 262322"/>
                  <a:gd name="connsiteX23" fmla="*/ 32626 w 67940"/>
                  <a:gd name="connsiteY23" fmla="*/ 239200 h 262322"/>
                  <a:gd name="connsiteX24" fmla="*/ 38980 w 67940"/>
                  <a:gd name="connsiteY24" fmla="*/ 250705 h 262322"/>
                  <a:gd name="connsiteX25" fmla="*/ 35202 w 67940"/>
                  <a:gd name="connsiteY25" fmla="*/ 251907 h 262322"/>
                  <a:gd name="connsiteX26" fmla="*/ 16313 w 67940"/>
                  <a:gd name="connsiteY26" fmla="*/ 246927 h 262322"/>
                  <a:gd name="connsiteX27" fmla="*/ 6354 w 67940"/>
                  <a:gd name="connsiteY27" fmla="*/ 259635 h 262322"/>
                  <a:gd name="connsiteX28" fmla="*/ 0 w 67940"/>
                  <a:gd name="connsiteY28" fmla="*/ 254655 h 262322"/>
                  <a:gd name="connsiteX29" fmla="*/ 3606 w 67940"/>
                  <a:gd name="connsiteY29" fmla="*/ 213958 h 262322"/>
                  <a:gd name="connsiteX30" fmla="*/ 3434 w 67940"/>
                  <a:gd name="connsiteY30" fmla="*/ 175494 h 262322"/>
                  <a:gd name="connsiteX31" fmla="*/ 3434 w 67940"/>
                  <a:gd name="connsiteY31" fmla="*/ 175494 h 26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940" h="262322">
                    <a:moveTo>
                      <a:pt x="3434" y="175494"/>
                    </a:moveTo>
                    <a:cubicBezTo>
                      <a:pt x="3434" y="175494"/>
                      <a:pt x="3434" y="162787"/>
                      <a:pt x="7212" y="159009"/>
                    </a:cubicBezTo>
                    <a:cubicBezTo>
                      <a:pt x="9788" y="153857"/>
                      <a:pt x="9616" y="132393"/>
                      <a:pt x="10818" y="127242"/>
                    </a:cubicBezTo>
                    <a:cubicBezTo>
                      <a:pt x="10818" y="122090"/>
                      <a:pt x="8243" y="99252"/>
                      <a:pt x="8071" y="85343"/>
                    </a:cubicBezTo>
                    <a:cubicBezTo>
                      <a:pt x="8071" y="71434"/>
                      <a:pt x="6697" y="53575"/>
                      <a:pt x="6697" y="43444"/>
                    </a:cubicBezTo>
                    <a:cubicBezTo>
                      <a:pt x="6697" y="33313"/>
                      <a:pt x="10475" y="33313"/>
                      <a:pt x="12879" y="34515"/>
                    </a:cubicBezTo>
                    <a:cubicBezTo>
                      <a:pt x="16656" y="35717"/>
                      <a:pt x="21636" y="29363"/>
                      <a:pt x="23010" y="26959"/>
                    </a:cubicBezTo>
                    <a:cubicBezTo>
                      <a:pt x="25586" y="24384"/>
                      <a:pt x="24212" y="16828"/>
                      <a:pt x="21636" y="11677"/>
                    </a:cubicBezTo>
                    <a:cubicBezTo>
                      <a:pt x="20434" y="7899"/>
                      <a:pt x="15283" y="2747"/>
                      <a:pt x="20263" y="1545"/>
                    </a:cubicBezTo>
                    <a:cubicBezTo>
                      <a:pt x="24040" y="343"/>
                      <a:pt x="27818" y="-2232"/>
                      <a:pt x="27818" y="4121"/>
                    </a:cubicBezTo>
                    <a:cubicBezTo>
                      <a:pt x="27818" y="10475"/>
                      <a:pt x="31596" y="16828"/>
                      <a:pt x="36747" y="28161"/>
                    </a:cubicBezTo>
                    <a:cubicBezTo>
                      <a:pt x="40525" y="40868"/>
                      <a:pt x="39323" y="39666"/>
                      <a:pt x="38121" y="44646"/>
                    </a:cubicBezTo>
                    <a:cubicBezTo>
                      <a:pt x="38121" y="49798"/>
                      <a:pt x="39495" y="58555"/>
                      <a:pt x="39495" y="63707"/>
                    </a:cubicBezTo>
                    <a:cubicBezTo>
                      <a:pt x="40697" y="70060"/>
                      <a:pt x="35717" y="66282"/>
                      <a:pt x="35717" y="71262"/>
                    </a:cubicBezTo>
                    <a:cubicBezTo>
                      <a:pt x="33313" y="89121"/>
                      <a:pt x="39495" y="91525"/>
                      <a:pt x="39666" y="104232"/>
                    </a:cubicBezTo>
                    <a:cubicBezTo>
                      <a:pt x="40868" y="108009"/>
                      <a:pt x="43444" y="116938"/>
                      <a:pt x="47394" y="132221"/>
                    </a:cubicBezTo>
                    <a:cubicBezTo>
                      <a:pt x="51172" y="146130"/>
                      <a:pt x="56323" y="160211"/>
                      <a:pt x="60101" y="166564"/>
                    </a:cubicBezTo>
                    <a:cubicBezTo>
                      <a:pt x="65252" y="174120"/>
                      <a:pt x="69030" y="181847"/>
                      <a:pt x="67656" y="184423"/>
                    </a:cubicBezTo>
                    <a:cubicBezTo>
                      <a:pt x="66454" y="186999"/>
                      <a:pt x="62676" y="178069"/>
                      <a:pt x="58727" y="174292"/>
                    </a:cubicBezTo>
                    <a:cubicBezTo>
                      <a:pt x="56151" y="169140"/>
                      <a:pt x="43616" y="164160"/>
                      <a:pt x="41040" y="162958"/>
                    </a:cubicBezTo>
                    <a:cubicBezTo>
                      <a:pt x="38464" y="161756"/>
                      <a:pt x="29707" y="164332"/>
                      <a:pt x="28505" y="168110"/>
                    </a:cubicBezTo>
                    <a:cubicBezTo>
                      <a:pt x="27303" y="171888"/>
                      <a:pt x="25929" y="178241"/>
                      <a:pt x="24727" y="182019"/>
                    </a:cubicBezTo>
                    <a:cubicBezTo>
                      <a:pt x="23525" y="184595"/>
                      <a:pt x="15970" y="201079"/>
                      <a:pt x="17343" y="212584"/>
                    </a:cubicBezTo>
                    <a:cubicBezTo>
                      <a:pt x="18717" y="224089"/>
                      <a:pt x="27475" y="232847"/>
                      <a:pt x="32626" y="239200"/>
                    </a:cubicBezTo>
                    <a:cubicBezTo>
                      <a:pt x="37606" y="244352"/>
                      <a:pt x="38980" y="245554"/>
                      <a:pt x="38980" y="250705"/>
                    </a:cubicBezTo>
                    <a:cubicBezTo>
                      <a:pt x="37777" y="254483"/>
                      <a:pt x="37777" y="254483"/>
                      <a:pt x="35202" y="251907"/>
                    </a:cubicBezTo>
                    <a:cubicBezTo>
                      <a:pt x="32626" y="249332"/>
                      <a:pt x="23869" y="242978"/>
                      <a:pt x="16313" y="246927"/>
                    </a:cubicBezTo>
                    <a:cubicBezTo>
                      <a:pt x="8758" y="250705"/>
                      <a:pt x="8758" y="253281"/>
                      <a:pt x="6354" y="259635"/>
                    </a:cubicBezTo>
                    <a:cubicBezTo>
                      <a:pt x="5152" y="264786"/>
                      <a:pt x="0" y="262210"/>
                      <a:pt x="0" y="254655"/>
                    </a:cubicBezTo>
                    <a:cubicBezTo>
                      <a:pt x="0" y="247099"/>
                      <a:pt x="2404" y="222887"/>
                      <a:pt x="3606" y="213958"/>
                    </a:cubicBezTo>
                    <a:cubicBezTo>
                      <a:pt x="4808" y="203312"/>
                      <a:pt x="3434" y="175494"/>
                      <a:pt x="3434" y="175494"/>
                    </a:cubicBezTo>
                    <a:lnTo>
                      <a:pt x="3434" y="17549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6" name="任意多边形: 形状 3405">
                <a:extLst>
                  <a:ext uri="{FF2B5EF4-FFF2-40B4-BE49-F238E27FC236}">
                    <a16:creationId xmlns:a16="http://schemas.microsoft.com/office/drawing/2014/main" xmlns="" id="{C68638E0-96F5-49E4-B103-88177EB90266}"/>
                  </a:ext>
                </a:extLst>
              </p:cNvPr>
              <p:cNvSpPr/>
              <p:nvPr/>
            </p:nvSpPr>
            <p:spPr>
              <a:xfrm>
                <a:off x="4707008" y="2072150"/>
                <a:ext cx="72807" cy="266846"/>
              </a:xfrm>
              <a:custGeom>
                <a:avLst/>
                <a:gdLst>
                  <a:gd name="connsiteX0" fmla="*/ 0 w 72807"/>
                  <a:gd name="connsiteY0" fmla="*/ 257230 h 266846"/>
                  <a:gd name="connsiteX1" fmla="*/ 0 w 72807"/>
                  <a:gd name="connsiteY1" fmla="*/ 256715 h 266846"/>
                  <a:gd name="connsiteX2" fmla="*/ 0 w 72807"/>
                  <a:gd name="connsiteY2" fmla="*/ 256715 h 266846"/>
                  <a:gd name="connsiteX3" fmla="*/ 3606 w 72807"/>
                  <a:gd name="connsiteY3" fmla="*/ 215847 h 266846"/>
                  <a:gd name="connsiteX4" fmla="*/ 3606 w 72807"/>
                  <a:gd name="connsiteY4" fmla="*/ 215847 h 266846"/>
                  <a:gd name="connsiteX5" fmla="*/ 4121 w 72807"/>
                  <a:gd name="connsiteY5" fmla="*/ 202968 h 266846"/>
                  <a:gd name="connsiteX6" fmla="*/ 4121 w 72807"/>
                  <a:gd name="connsiteY6" fmla="*/ 202968 h 266846"/>
                  <a:gd name="connsiteX7" fmla="*/ 3434 w 72807"/>
                  <a:gd name="connsiteY7" fmla="*/ 178585 h 266846"/>
                  <a:gd name="connsiteX8" fmla="*/ 3434 w 72807"/>
                  <a:gd name="connsiteY8" fmla="*/ 178585 h 266846"/>
                  <a:gd name="connsiteX9" fmla="*/ 3434 w 72807"/>
                  <a:gd name="connsiteY9" fmla="*/ 178069 h 266846"/>
                  <a:gd name="connsiteX10" fmla="*/ 3434 w 72807"/>
                  <a:gd name="connsiteY10" fmla="*/ 178069 h 266846"/>
                  <a:gd name="connsiteX11" fmla="*/ 7384 w 72807"/>
                  <a:gd name="connsiteY11" fmla="*/ 160554 h 266846"/>
                  <a:gd name="connsiteX12" fmla="*/ 7384 w 72807"/>
                  <a:gd name="connsiteY12" fmla="*/ 160554 h 266846"/>
                  <a:gd name="connsiteX13" fmla="*/ 10818 w 72807"/>
                  <a:gd name="connsiteY13" fmla="*/ 129817 h 266846"/>
                  <a:gd name="connsiteX14" fmla="*/ 10818 w 72807"/>
                  <a:gd name="connsiteY14" fmla="*/ 129817 h 266846"/>
                  <a:gd name="connsiteX15" fmla="*/ 8071 w 72807"/>
                  <a:gd name="connsiteY15" fmla="*/ 87918 h 266846"/>
                  <a:gd name="connsiteX16" fmla="*/ 8071 w 72807"/>
                  <a:gd name="connsiteY16" fmla="*/ 87918 h 266846"/>
                  <a:gd name="connsiteX17" fmla="*/ 6697 w 72807"/>
                  <a:gd name="connsiteY17" fmla="*/ 46363 h 266846"/>
                  <a:gd name="connsiteX18" fmla="*/ 6697 w 72807"/>
                  <a:gd name="connsiteY18" fmla="*/ 46363 h 266846"/>
                  <a:gd name="connsiteX19" fmla="*/ 6697 w 72807"/>
                  <a:gd name="connsiteY19" fmla="*/ 45848 h 266846"/>
                  <a:gd name="connsiteX20" fmla="*/ 6697 w 72807"/>
                  <a:gd name="connsiteY20" fmla="*/ 45848 h 266846"/>
                  <a:gd name="connsiteX21" fmla="*/ 13222 w 72807"/>
                  <a:gd name="connsiteY21" fmla="*/ 34000 h 266846"/>
                  <a:gd name="connsiteX22" fmla="*/ 13222 w 72807"/>
                  <a:gd name="connsiteY22" fmla="*/ 34000 h 266846"/>
                  <a:gd name="connsiteX23" fmla="*/ 16141 w 72807"/>
                  <a:gd name="connsiteY23" fmla="*/ 34687 h 266846"/>
                  <a:gd name="connsiteX24" fmla="*/ 16141 w 72807"/>
                  <a:gd name="connsiteY24" fmla="*/ 34687 h 266846"/>
                  <a:gd name="connsiteX25" fmla="*/ 16485 w 72807"/>
                  <a:gd name="connsiteY25" fmla="*/ 34687 h 266846"/>
                  <a:gd name="connsiteX26" fmla="*/ 23697 w 72807"/>
                  <a:gd name="connsiteY26" fmla="*/ 27646 h 266846"/>
                  <a:gd name="connsiteX27" fmla="*/ 23697 w 72807"/>
                  <a:gd name="connsiteY27" fmla="*/ 27646 h 266846"/>
                  <a:gd name="connsiteX28" fmla="*/ 24384 w 72807"/>
                  <a:gd name="connsiteY28" fmla="*/ 24727 h 266846"/>
                  <a:gd name="connsiteX29" fmla="*/ 24384 w 72807"/>
                  <a:gd name="connsiteY29" fmla="*/ 24727 h 266846"/>
                  <a:gd name="connsiteX30" fmla="*/ 21808 w 72807"/>
                  <a:gd name="connsiteY30" fmla="*/ 14939 h 266846"/>
                  <a:gd name="connsiteX31" fmla="*/ 21808 w 72807"/>
                  <a:gd name="connsiteY31" fmla="*/ 14939 h 266846"/>
                  <a:gd name="connsiteX32" fmla="*/ 18202 w 72807"/>
                  <a:gd name="connsiteY32" fmla="*/ 6182 h 266846"/>
                  <a:gd name="connsiteX33" fmla="*/ 18202 w 72807"/>
                  <a:gd name="connsiteY33" fmla="*/ 6182 h 266846"/>
                  <a:gd name="connsiteX34" fmla="*/ 21980 w 72807"/>
                  <a:gd name="connsiteY34" fmla="*/ 1717 h 266846"/>
                  <a:gd name="connsiteX35" fmla="*/ 21980 w 72807"/>
                  <a:gd name="connsiteY35" fmla="*/ 1717 h 266846"/>
                  <a:gd name="connsiteX36" fmla="*/ 27990 w 72807"/>
                  <a:gd name="connsiteY36" fmla="*/ 0 h 266846"/>
                  <a:gd name="connsiteX37" fmla="*/ 27990 w 72807"/>
                  <a:gd name="connsiteY37" fmla="*/ 0 h 266846"/>
                  <a:gd name="connsiteX38" fmla="*/ 32798 w 72807"/>
                  <a:gd name="connsiteY38" fmla="*/ 6525 h 266846"/>
                  <a:gd name="connsiteX39" fmla="*/ 32798 w 72807"/>
                  <a:gd name="connsiteY39" fmla="*/ 6525 h 266846"/>
                  <a:gd name="connsiteX40" fmla="*/ 41555 w 72807"/>
                  <a:gd name="connsiteY40" fmla="*/ 29879 h 266846"/>
                  <a:gd name="connsiteX41" fmla="*/ 41555 w 72807"/>
                  <a:gd name="connsiteY41" fmla="*/ 29879 h 266846"/>
                  <a:gd name="connsiteX42" fmla="*/ 44131 w 72807"/>
                  <a:gd name="connsiteY42" fmla="*/ 41727 h 266846"/>
                  <a:gd name="connsiteX43" fmla="*/ 44131 w 72807"/>
                  <a:gd name="connsiteY43" fmla="*/ 41727 h 266846"/>
                  <a:gd name="connsiteX44" fmla="*/ 42929 w 72807"/>
                  <a:gd name="connsiteY44" fmla="*/ 47050 h 266846"/>
                  <a:gd name="connsiteX45" fmla="*/ 42929 w 72807"/>
                  <a:gd name="connsiteY45" fmla="*/ 47050 h 266846"/>
                  <a:gd name="connsiteX46" fmla="*/ 44131 w 72807"/>
                  <a:gd name="connsiteY46" fmla="*/ 65595 h 266846"/>
                  <a:gd name="connsiteX47" fmla="*/ 44131 w 72807"/>
                  <a:gd name="connsiteY47" fmla="*/ 65595 h 266846"/>
                  <a:gd name="connsiteX48" fmla="*/ 44303 w 72807"/>
                  <a:gd name="connsiteY48" fmla="*/ 67828 h 266846"/>
                  <a:gd name="connsiteX49" fmla="*/ 44303 w 72807"/>
                  <a:gd name="connsiteY49" fmla="*/ 67828 h 266846"/>
                  <a:gd name="connsiteX50" fmla="*/ 40868 w 72807"/>
                  <a:gd name="connsiteY50" fmla="*/ 72808 h 266846"/>
                  <a:gd name="connsiteX51" fmla="*/ 40868 w 72807"/>
                  <a:gd name="connsiteY51" fmla="*/ 72808 h 266846"/>
                  <a:gd name="connsiteX52" fmla="*/ 40868 w 72807"/>
                  <a:gd name="connsiteY52" fmla="*/ 73323 h 266846"/>
                  <a:gd name="connsiteX53" fmla="*/ 40868 w 72807"/>
                  <a:gd name="connsiteY53" fmla="*/ 73323 h 266846"/>
                  <a:gd name="connsiteX54" fmla="*/ 40868 w 72807"/>
                  <a:gd name="connsiteY54" fmla="*/ 73323 h 266846"/>
                  <a:gd name="connsiteX55" fmla="*/ 40868 w 72807"/>
                  <a:gd name="connsiteY55" fmla="*/ 73494 h 266846"/>
                  <a:gd name="connsiteX56" fmla="*/ 40868 w 72807"/>
                  <a:gd name="connsiteY56" fmla="*/ 73494 h 266846"/>
                  <a:gd name="connsiteX57" fmla="*/ 40697 w 72807"/>
                  <a:gd name="connsiteY57" fmla="*/ 74181 h 266846"/>
                  <a:gd name="connsiteX58" fmla="*/ 40181 w 72807"/>
                  <a:gd name="connsiteY58" fmla="*/ 81393 h 266846"/>
                  <a:gd name="connsiteX59" fmla="*/ 40181 w 72807"/>
                  <a:gd name="connsiteY59" fmla="*/ 81393 h 266846"/>
                  <a:gd name="connsiteX60" fmla="*/ 44474 w 72807"/>
                  <a:gd name="connsiteY60" fmla="*/ 105949 h 266846"/>
                  <a:gd name="connsiteX61" fmla="*/ 44474 w 72807"/>
                  <a:gd name="connsiteY61" fmla="*/ 105949 h 266846"/>
                  <a:gd name="connsiteX62" fmla="*/ 52202 w 72807"/>
                  <a:gd name="connsiteY62" fmla="*/ 133938 h 266846"/>
                  <a:gd name="connsiteX63" fmla="*/ 52202 w 72807"/>
                  <a:gd name="connsiteY63" fmla="*/ 133938 h 266846"/>
                  <a:gd name="connsiteX64" fmla="*/ 64565 w 72807"/>
                  <a:gd name="connsiteY64" fmla="*/ 167423 h 266846"/>
                  <a:gd name="connsiteX65" fmla="*/ 64565 w 72807"/>
                  <a:gd name="connsiteY65" fmla="*/ 167423 h 266846"/>
                  <a:gd name="connsiteX66" fmla="*/ 72807 w 72807"/>
                  <a:gd name="connsiteY66" fmla="*/ 185281 h 266846"/>
                  <a:gd name="connsiteX67" fmla="*/ 72807 w 72807"/>
                  <a:gd name="connsiteY67" fmla="*/ 185281 h 266846"/>
                  <a:gd name="connsiteX68" fmla="*/ 72292 w 72807"/>
                  <a:gd name="connsiteY68" fmla="*/ 187686 h 266846"/>
                  <a:gd name="connsiteX69" fmla="*/ 72292 w 72807"/>
                  <a:gd name="connsiteY69" fmla="*/ 187686 h 266846"/>
                  <a:gd name="connsiteX70" fmla="*/ 69545 w 72807"/>
                  <a:gd name="connsiteY70" fmla="*/ 189403 h 266846"/>
                  <a:gd name="connsiteX71" fmla="*/ 69545 w 72807"/>
                  <a:gd name="connsiteY71" fmla="*/ 189403 h 266846"/>
                  <a:gd name="connsiteX72" fmla="*/ 59070 w 72807"/>
                  <a:gd name="connsiteY72" fmla="*/ 177554 h 266846"/>
                  <a:gd name="connsiteX73" fmla="*/ 59070 w 72807"/>
                  <a:gd name="connsiteY73" fmla="*/ 177554 h 266846"/>
                  <a:gd name="connsiteX74" fmla="*/ 42414 w 72807"/>
                  <a:gd name="connsiteY74" fmla="*/ 167251 h 266846"/>
                  <a:gd name="connsiteX75" fmla="*/ 42414 w 72807"/>
                  <a:gd name="connsiteY75" fmla="*/ 167251 h 266846"/>
                  <a:gd name="connsiteX76" fmla="*/ 42242 w 72807"/>
                  <a:gd name="connsiteY76" fmla="*/ 167251 h 266846"/>
                  <a:gd name="connsiteX77" fmla="*/ 42242 w 72807"/>
                  <a:gd name="connsiteY77" fmla="*/ 167251 h 266846"/>
                  <a:gd name="connsiteX78" fmla="*/ 41727 w 72807"/>
                  <a:gd name="connsiteY78" fmla="*/ 167251 h 266846"/>
                  <a:gd name="connsiteX79" fmla="*/ 41727 w 72807"/>
                  <a:gd name="connsiteY79" fmla="*/ 167251 h 266846"/>
                  <a:gd name="connsiteX80" fmla="*/ 33313 w 72807"/>
                  <a:gd name="connsiteY80" fmla="*/ 171029 h 266846"/>
                  <a:gd name="connsiteX81" fmla="*/ 33313 w 72807"/>
                  <a:gd name="connsiteY81" fmla="*/ 171029 h 266846"/>
                  <a:gd name="connsiteX82" fmla="*/ 29363 w 72807"/>
                  <a:gd name="connsiteY82" fmla="*/ 185281 h 266846"/>
                  <a:gd name="connsiteX83" fmla="*/ 29363 w 72807"/>
                  <a:gd name="connsiteY83" fmla="*/ 185281 h 266846"/>
                  <a:gd name="connsiteX84" fmla="*/ 21980 w 72807"/>
                  <a:gd name="connsiteY84" fmla="*/ 211897 h 266846"/>
                  <a:gd name="connsiteX85" fmla="*/ 21980 w 72807"/>
                  <a:gd name="connsiteY85" fmla="*/ 211897 h 266846"/>
                  <a:gd name="connsiteX86" fmla="*/ 22151 w 72807"/>
                  <a:gd name="connsiteY86" fmla="*/ 214473 h 266846"/>
                  <a:gd name="connsiteX87" fmla="*/ 22151 w 72807"/>
                  <a:gd name="connsiteY87" fmla="*/ 214473 h 266846"/>
                  <a:gd name="connsiteX88" fmla="*/ 36747 w 72807"/>
                  <a:gd name="connsiteY88" fmla="*/ 239715 h 266846"/>
                  <a:gd name="connsiteX89" fmla="*/ 36747 w 72807"/>
                  <a:gd name="connsiteY89" fmla="*/ 239715 h 266846"/>
                  <a:gd name="connsiteX90" fmla="*/ 43616 w 72807"/>
                  <a:gd name="connsiteY90" fmla="*/ 253624 h 266846"/>
                  <a:gd name="connsiteX91" fmla="*/ 43616 w 72807"/>
                  <a:gd name="connsiteY91" fmla="*/ 253624 h 266846"/>
                  <a:gd name="connsiteX92" fmla="*/ 39666 w 72807"/>
                  <a:gd name="connsiteY92" fmla="*/ 258261 h 266846"/>
                  <a:gd name="connsiteX93" fmla="*/ 39666 w 72807"/>
                  <a:gd name="connsiteY93" fmla="*/ 258261 h 266846"/>
                  <a:gd name="connsiteX94" fmla="*/ 35717 w 72807"/>
                  <a:gd name="connsiteY94" fmla="*/ 255857 h 266846"/>
                  <a:gd name="connsiteX95" fmla="*/ 35717 w 72807"/>
                  <a:gd name="connsiteY95" fmla="*/ 255857 h 266846"/>
                  <a:gd name="connsiteX96" fmla="*/ 23697 w 72807"/>
                  <a:gd name="connsiteY96" fmla="*/ 250362 h 266846"/>
                  <a:gd name="connsiteX97" fmla="*/ 23697 w 72807"/>
                  <a:gd name="connsiteY97" fmla="*/ 250362 h 266846"/>
                  <a:gd name="connsiteX98" fmla="*/ 19747 w 72807"/>
                  <a:gd name="connsiteY98" fmla="*/ 251220 h 266846"/>
                  <a:gd name="connsiteX99" fmla="*/ 19747 w 72807"/>
                  <a:gd name="connsiteY99" fmla="*/ 251220 h 266846"/>
                  <a:gd name="connsiteX100" fmla="*/ 10990 w 72807"/>
                  <a:gd name="connsiteY100" fmla="*/ 262382 h 266846"/>
                  <a:gd name="connsiteX101" fmla="*/ 10990 w 72807"/>
                  <a:gd name="connsiteY101" fmla="*/ 262382 h 266846"/>
                  <a:gd name="connsiteX102" fmla="*/ 6182 w 72807"/>
                  <a:gd name="connsiteY102" fmla="*/ 266847 h 266846"/>
                  <a:gd name="connsiteX103" fmla="*/ 6182 w 72807"/>
                  <a:gd name="connsiteY103" fmla="*/ 266847 h 266846"/>
                  <a:gd name="connsiteX104" fmla="*/ 0 w 72807"/>
                  <a:gd name="connsiteY104" fmla="*/ 257230 h 266846"/>
                  <a:gd name="connsiteX105" fmla="*/ 0 w 72807"/>
                  <a:gd name="connsiteY105" fmla="*/ 257230 h 266846"/>
                  <a:gd name="connsiteX106" fmla="*/ 4808 w 72807"/>
                  <a:gd name="connsiteY106" fmla="*/ 256887 h 266846"/>
                  <a:gd name="connsiteX107" fmla="*/ 5838 w 72807"/>
                  <a:gd name="connsiteY107" fmla="*/ 261352 h 266846"/>
                  <a:gd name="connsiteX108" fmla="*/ 5838 w 72807"/>
                  <a:gd name="connsiteY108" fmla="*/ 261352 h 266846"/>
                  <a:gd name="connsiteX109" fmla="*/ 6182 w 72807"/>
                  <a:gd name="connsiteY109" fmla="*/ 261867 h 266846"/>
                  <a:gd name="connsiteX110" fmla="*/ 6182 w 72807"/>
                  <a:gd name="connsiteY110" fmla="*/ 261867 h 266846"/>
                  <a:gd name="connsiteX111" fmla="*/ 6525 w 72807"/>
                  <a:gd name="connsiteY111" fmla="*/ 261008 h 266846"/>
                  <a:gd name="connsiteX112" fmla="*/ 6525 w 72807"/>
                  <a:gd name="connsiteY112" fmla="*/ 261008 h 266846"/>
                  <a:gd name="connsiteX113" fmla="*/ 17687 w 72807"/>
                  <a:gd name="connsiteY113" fmla="*/ 247099 h 266846"/>
                  <a:gd name="connsiteX114" fmla="*/ 17687 w 72807"/>
                  <a:gd name="connsiteY114" fmla="*/ 247099 h 266846"/>
                  <a:gd name="connsiteX115" fmla="*/ 23869 w 72807"/>
                  <a:gd name="connsiteY115" fmla="*/ 245554 h 266846"/>
                  <a:gd name="connsiteX116" fmla="*/ 23869 w 72807"/>
                  <a:gd name="connsiteY116" fmla="*/ 245554 h 266846"/>
                  <a:gd name="connsiteX117" fmla="*/ 38980 w 72807"/>
                  <a:gd name="connsiteY117" fmla="*/ 252079 h 266846"/>
                  <a:gd name="connsiteX118" fmla="*/ 38980 w 72807"/>
                  <a:gd name="connsiteY118" fmla="*/ 252079 h 266846"/>
                  <a:gd name="connsiteX119" fmla="*/ 33141 w 72807"/>
                  <a:gd name="connsiteY119" fmla="*/ 242978 h 266846"/>
                  <a:gd name="connsiteX120" fmla="*/ 33141 w 72807"/>
                  <a:gd name="connsiteY120" fmla="*/ 242978 h 266846"/>
                  <a:gd name="connsiteX121" fmla="*/ 17343 w 72807"/>
                  <a:gd name="connsiteY121" fmla="*/ 215160 h 266846"/>
                  <a:gd name="connsiteX122" fmla="*/ 17343 w 72807"/>
                  <a:gd name="connsiteY122" fmla="*/ 215160 h 266846"/>
                  <a:gd name="connsiteX123" fmla="*/ 17172 w 72807"/>
                  <a:gd name="connsiteY123" fmla="*/ 212069 h 266846"/>
                  <a:gd name="connsiteX124" fmla="*/ 17172 w 72807"/>
                  <a:gd name="connsiteY124" fmla="*/ 212069 h 266846"/>
                  <a:gd name="connsiteX125" fmla="*/ 24899 w 72807"/>
                  <a:gd name="connsiteY125" fmla="*/ 183564 h 266846"/>
                  <a:gd name="connsiteX126" fmla="*/ 24899 w 72807"/>
                  <a:gd name="connsiteY126" fmla="*/ 183564 h 266846"/>
                  <a:gd name="connsiteX127" fmla="*/ 28677 w 72807"/>
                  <a:gd name="connsiteY127" fmla="*/ 169655 h 266846"/>
                  <a:gd name="connsiteX128" fmla="*/ 28677 w 72807"/>
                  <a:gd name="connsiteY128" fmla="*/ 169655 h 266846"/>
                  <a:gd name="connsiteX129" fmla="*/ 41727 w 72807"/>
                  <a:gd name="connsiteY129" fmla="*/ 162443 h 266846"/>
                  <a:gd name="connsiteX130" fmla="*/ 41727 w 72807"/>
                  <a:gd name="connsiteY130" fmla="*/ 162443 h 266846"/>
                  <a:gd name="connsiteX131" fmla="*/ 44646 w 72807"/>
                  <a:gd name="connsiteY131" fmla="*/ 162958 h 266846"/>
                  <a:gd name="connsiteX132" fmla="*/ 44646 w 72807"/>
                  <a:gd name="connsiteY132" fmla="*/ 162958 h 266846"/>
                  <a:gd name="connsiteX133" fmla="*/ 63020 w 72807"/>
                  <a:gd name="connsiteY133" fmla="*/ 174807 h 266846"/>
                  <a:gd name="connsiteX134" fmla="*/ 63020 w 72807"/>
                  <a:gd name="connsiteY134" fmla="*/ 174807 h 266846"/>
                  <a:gd name="connsiteX135" fmla="*/ 64050 w 72807"/>
                  <a:gd name="connsiteY135" fmla="*/ 176009 h 266846"/>
                  <a:gd name="connsiteX136" fmla="*/ 64050 w 72807"/>
                  <a:gd name="connsiteY136" fmla="*/ 176009 h 266846"/>
                  <a:gd name="connsiteX137" fmla="*/ 60444 w 72807"/>
                  <a:gd name="connsiteY137" fmla="*/ 170170 h 266846"/>
                  <a:gd name="connsiteX138" fmla="*/ 60444 w 72807"/>
                  <a:gd name="connsiteY138" fmla="*/ 170170 h 266846"/>
                  <a:gd name="connsiteX139" fmla="*/ 47394 w 72807"/>
                  <a:gd name="connsiteY139" fmla="*/ 135312 h 266846"/>
                  <a:gd name="connsiteX140" fmla="*/ 47394 w 72807"/>
                  <a:gd name="connsiteY140" fmla="*/ 135312 h 266846"/>
                  <a:gd name="connsiteX141" fmla="*/ 39666 w 72807"/>
                  <a:gd name="connsiteY141" fmla="*/ 106807 h 266846"/>
                  <a:gd name="connsiteX142" fmla="*/ 39666 w 72807"/>
                  <a:gd name="connsiteY142" fmla="*/ 106807 h 266846"/>
                  <a:gd name="connsiteX143" fmla="*/ 35202 w 72807"/>
                  <a:gd name="connsiteY143" fmla="*/ 81393 h 266846"/>
                  <a:gd name="connsiteX144" fmla="*/ 35202 w 72807"/>
                  <a:gd name="connsiteY144" fmla="*/ 81393 h 266846"/>
                  <a:gd name="connsiteX145" fmla="*/ 35717 w 72807"/>
                  <a:gd name="connsiteY145" fmla="*/ 74010 h 266846"/>
                  <a:gd name="connsiteX146" fmla="*/ 35717 w 72807"/>
                  <a:gd name="connsiteY146" fmla="*/ 74010 h 266846"/>
                  <a:gd name="connsiteX147" fmla="*/ 35717 w 72807"/>
                  <a:gd name="connsiteY147" fmla="*/ 73838 h 266846"/>
                  <a:gd name="connsiteX148" fmla="*/ 35717 w 72807"/>
                  <a:gd name="connsiteY148" fmla="*/ 73838 h 266846"/>
                  <a:gd name="connsiteX149" fmla="*/ 38121 w 72807"/>
                  <a:gd name="connsiteY149" fmla="*/ 69030 h 266846"/>
                  <a:gd name="connsiteX150" fmla="*/ 38121 w 72807"/>
                  <a:gd name="connsiteY150" fmla="*/ 69030 h 266846"/>
                  <a:gd name="connsiteX151" fmla="*/ 39666 w 72807"/>
                  <a:gd name="connsiteY151" fmla="*/ 68343 h 266846"/>
                  <a:gd name="connsiteX152" fmla="*/ 39666 w 72807"/>
                  <a:gd name="connsiteY152" fmla="*/ 68343 h 266846"/>
                  <a:gd name="connsiteX153" fmla="*/ 39495 w 72807"/>
                  <a:gd name="connsiteY153" fmla="*/ 68171 h 266846"/>
                  <a:gd name="connsiteX154" fmla="*/ 39323 w 72807"/>
                  <a:gd name="connsiteY154" fmla="*/ 66454 h 266846"/>
                  <a:gd name="connsiteX155" fmla="*/ 39323 w 72807"/>
                  <a:gd name="connsiteY155" fmla="*/ 66454 h 266846"/>
                  <a:gd name="connsiteX156" fmla="*/ 38121 w 72807"/>
                  <a:gd name="connsiteY156" fmla="*/ 46878 h 266846"/>
                  <a:gd name="connsiteX157" fmla="*/ 38121 w 72807"/>
                  <a:gd name="connsiteY157" fmla="*/ 46878 h 266846"/>
                  <a:gd name="connsiteX158" fmla="*/ 39323 w 72807"/>
                  <a:gd name="connsiteY158" fmla="*/ 42070 h 266846"/>
                  <a:gd name="connsiteX159" fmla="*/ 39323 w 72807"/>
                  <a:gd name="connsiteY159" fmla="*/ 42070 h 266846"/>
                  <a:gd name="connsiteX160" fmla="*/ 36919 w 72807"/>
                  <a:gd name="connsiteY160" fmla="*/ 31939 h 266846"/>
                  <a:gd name="connsiteX161" fmla="*/ 36919 w 72807"/>
                  <a:gd name="connsiteY161" fmla="*/ 31939 h 266846"/>
                  <a:gd name="connsiteX162" fmla="*/ 27818 w 72807"/>
                  <a:gd name="connsiteY162" fmla="*/ 6869 h 266846"/>
                  <a:gd name="connsiteX163" fmla="*/ 27818 w 72807"/>
                  <a:gd name="connsiteY163" fmla="*/ 6869 h 266846"/>
                  <a:gd name="connsiteX164" fmla="*/ 27646 w 72807"/>
                  <a:gd name="connsiteY164" fmla="*/ 5151 h 266846"/>
                  <a:gd name="connsiteX165" fmla="*/ 27646 w 72807"/>
                  <a:gd name="connsiteY165" fmla="*/ 5151 h 266846"/>
                  <a:gd name="connsiteX166" fmla="*/ 23181 w 72807"/>
                  <a:gd name="connsiteY166" fmla="*/ 6697 h 266846"/>
                  <a:gd name="connsiteX167" fmla="*/ 23181 w 72807"/>
                  <a:gd name="connsiteY167" fmla="*/ 6697 h 266846"/>
                  <a:gd name="connsiteX168" fmla="*/ 22838 w 72807"/>
                  <a:gd name="connsiteY168" fmla="*/ 6697 h 266846"/>
                  <a:gd name="connsiteX169" fmla="*/ 22838 w 72807"/>
                  <a:gd name="connsiteY169" fmla="*/ 6697 h 266846"/>
                  <a:gd name="connsiteX170" fmla="*/ 26101 w 72807"/>
                  <a:gd name="connsiteY170" fmla="*/ 13394 h 266846"/>
                  <a:gd name="connsiteX171" fmla="*/ 26101 w 72807"/>
                  <a:gd name="connsiteY171" fmla="*/ 13394 h 266846"/>
                  <a:gd name="connsiteX172" fmla="*/ 29020 w 72807"/>
                  <a:gd name="connsiteY172" fmla="*/ 25071 h 266846"/>
                  <a:gd name="connsiteX173" fmla="*/ 29020 w 72807"/>
                  <a:gd name="connsiteY173" fmla="*/ 25071 h 266846"/>
                  <a:gd name="connsiteX174" fmla="*/ 27474 w 72807"/>
                  <a:gd name="connsiteY174" fmla="*/ 30909 h 266846"/>
                  <a:gd name="connsiteX175" fmla="*/ 27474 w 72807"/>
                  <a:gd name="connsiteY175" fmla="*/ 30909 h 266846"/>
                  <a:gd name="connsiteX176" fmla="*/ 16313 w 72807"/>
                  <a:gd name="connsiteY176" fmla="*/ 40010 h 266846"/>
                  <a:gd name="connsiteX177" fmla="*/ 16313 w 72807"/>
                  <a:gd name="connsiteY177" fmla="*/ 40010 h 266846"/>
                  <a:gd name="connsiteX178" fmla="*/ 14081 w 72807"/>
                  <a:gd name="connsiteY178" fmla="*/ 39666 h 266846"/>
                  <a:gd name="connsiteX179" fmla="*/ 14081 w 72807"/>
                  <a:gd name="connsiteY179" fmla="*/ 39666 h 266846"/>
                  <a:gd name="connsiteX180" fmla="*/ 13050 w 72807"/>
                  <a:gd name="connsiteY180" fmla="*/ 39323 h 266846"/>
                  <a:gd name="connsiteX181" fmla="*/ 13050 w 72807"/>
                  <a:gd name="connsiteY181" fmla="*/ 39323 h 266846"/>
                  <a:gd name="connsiteX182" fmla="*/ 11333 w 72807"/>
                  <a:gd name="connsiteY182" fmla="*/ 46192 h 266846"/>
                  <a:gd name="connsiteX183" fmla="*/ 11333 w 72807"/>
                  <a:gd name="connsiteY183" fmla="*/ 46192 h 266846"/>
                  <a:gd name="connsiteX184" fmla="*/ 9788 w 72807"/>
                  <a:gd name="connsiteY184" fmla="*/ 46192 h 266846"/>
                  <a:gd name="connsiteX185" fmla="*/ 11333 w 72807"/>
                  <a:gd name="connsiteY185" fmla="*/ 46363 h 266846"/>
                  <a:gd name="connsiteX186" fmla="*/ 12707 w 72807"/>
                  <a:gd name="connsiteY186" fmla="*/ 88262 h 266846"/>
                  <a:gd name="connsiteX187" fmla="*/ 12707 w 72807"/>
                  <a:gd name="connsiteY187" fmla="*/ 88262 h 266846"/>
                  <a:gd name="connsiteX188" fmla="*/ 15283 w 72807"/>
                  <a:gd name="connsiteY188" fmla="*/ 130676 h 266846"/>
                  <a:gd name="connsiteX189" fmla="*/ 15283 w 72807"/>
                  <a:gd name="connsiteY189" fmla="*/ 130676 h 266846"/>
                  <a:gd name="connsiteX190" fmla="*/ 10990 w 72807"/>
                  <a:gd name="connsiteY190" fmla="*/ 163645 h 266846"/>
                  <a:gd name="connsiteX191" fmla="*/ 10990 w 72807"/>
                  <a:gd name="connsiteY191" fmla="*/ 163645 h 266846"/>
                  <a:gd name="connsiteX192" fmla="*/ 7899 w 72807"/>
                  <a:gd name="connsiteY192" fmla="*/ 177554 h 266846"/>
                  <a:gd name="connsiteX193" fmla="*/ 7899 w 72807"/>
                  <a:gd name="connsiteY193" fmla="*/ 177554 h 266846"/>
                  <a:gd name="connsiteX194" fmla="*/ 7899 w 72807"/>
                  <a:gd name="connsiteY194" fmla="*/ 178241 h 266846"/>
                  <a:gd name="connsiteX195" fmla="*/ 8586 w 72807"/>
                  <a:gd name="connsiteY195" fmla="*/ 203140 h 266846"/>
                  <a:gd name="connsiteX196" fmla="*/ 8586 w 72807"/>
                  <a:gd name="connsiteY196" fmla="*/ 203140 h 266846"/>
                  <a:gd name="connsiteX197" fmla="*/ 8071 w 72807"/>
                  <a:gd name="connsiteY197" fmla="*/ 216705 h 266846"/>
                  <a:gd name="connsiteX198" fmla="*/ 8071 w 72807"/>
                  <a:gd name="connsiteY198" fmla="*/ 216705 h 266846"/>
                  <a:gd name="connsiteX199" fmla="*/ 4465 w 72807"/>
                  <a:gd name="connsiteY199" fmla="*/ 256887 h 266846"/>
                  <a:gd name="connsiteX200" fmla="*/ 4465 w 72807"/>
                  <a:gd name="connsiteY200" fmla="*/ 256887 h 266846"/>
                  <a:gd name="connsiteX201" fmla="*/ 3263 w 72807"/>
                  <a:gd name="connsiteY201" fmla="*/ 256887 h 266846"/>
                  <a:gd name="connsiteX202" fmla="*/ 4808 w 72807"/>
                  <a:gd name="connsiteY202" fmla="*/ 256887 h 266846"/>
                  <a:gd name="connsiteX203" fmla="*/ 4808 w 72807"/>
                  <a:gd name="connsiteY203" fmla="*/ 256887 h 266846"/>
                  <a:gd name="connsiteX204" fmla="*/ 40525 w 72807"/>
                  <a:gd name="connsiteY204" fmla="*/ 253796 h 266846"/>
                  <a:gd name="connsiteX205" fmla="*/ 40525 w 72807"/>
                  <a:gd name="connsiteY205" fmla="*/ 253796 h 266846"/>
                  <a:gd name="connsiteX206" fmla="*/ 40525 w 72807"/>
                  <a:gd name="connsiteY206" fmla="*/ 253796 h 266846"/>
                  <a:gd name="connsiteX207" fmla="*/ 40525 w 72807"/>
                  <a:gd name="connsiteY207" fmla="*/ 253796 h 266846"/>
                  <a:gd name="connsiteX208" fmla="*/ 40525 w 72807"/>
                  <a:gd name="connsiteY208" fmla="*/ 253796 h 266846"/>
                  <a:gd name="connsiteX209" fmla="*/ 6010 w 72807"/>
                  <a:gd name="connsiteY209" fmla="*/ 178241 h 266846"/>
                  <a:gd name="connsiteX210" fmla="*/ 3606 w 72807"/>
                  <a:gd name="connsiteY210" fmla="*/ 178413 h 266846"/>
                  <a:gd name="connsiteX211" fmla="*/ 6010 w 72807"/>
                  <a:gd name="connsiteY211" fmla="*/ 178241 h 266846"/>
                  <a:gd name="connsiteX212" fmla="*/ 6010 w 72807"/>
                  <a:gd name="connsiteY212" fmla="*/ 178241 h 266846"/>
                  <a:gd name="connsiteX213" fmla="*/ 7727 w 72807"/>
                  <a:gd name="connsiteY213" fmla="*/ 176524 h 266846"/>
                  <a:gd name="connsiteX214" fmla="*/ 6010 w 72807"/>
                  <a:gd name="connsiteY214" fmla="*/ 178241 h 266846"/>
                  <a:gd name="connsiteX215" fmla="*/ 6010 w 72807"/>
                  <a:gd name="connsiteY215" fmla="*/ 178241 h 26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72807" h="266846">
                    <a:moveTo>
                      <a:pt x="0" y="257230"/>
                    </a:moveTo>
                    <a:cubicBezTo>
                      <a:pt x="0" y="257230"/>
                      <a:pt x="0" y="257059"/>
                      <a:pt x="0" y="256715"/>
                    </a:cubicBezTo>
                    <a:lnTo>
                      <a:pt x="0" y="256715"/>
                    </a:lnTo>
                    <a:cubicBezTo>
                      <a:pt x="0" y="248645"/>
                      <a:pt x="2404" y="224776"/>
                      <a:pt x="3606" y="215847"/>
                    </a:cubicBezTo>
                    <a:lnTo>
                      <a:pt x="3606" y="215847"/>
                    </a:lnTo>
                    <a:cubicBezTo>
                      <a:pt x="3949" y="212928"/>
                      <a:pt x="4121" y="208120"/>
                      <a:pt x="4121" y="202968"/>
                    </a:cubicBezTo>
                    <a:lnTo>
                      <a:pt x="4121" y="202968"/>
                    </a:lnTo>
                    <a:cubicBezTo>
                      <a:pt x="4121" y="192494"/>
                      <a:pt x="3606" y="180817"/>
                      <a:pt x="3434" y="178585"/>
                    </a:cubicBezTo>
                    <a:lnTo>
                      <a:pt x="3434" y="178585"/>
                    </a:lnTo>
                    <a:cubicBezTo>
                      <a:pt x="3434" y="178413"/>
                      <a:pt x="3434" y="178241"/>
                      <a:pt x="3434" y="178069"/>
                    </a:cubicBezTo>
                    <a:lnTo>
                      <a:pt x="3434" y="178069"/>
                    </a:lnTo>
                    <a:cubicBezTo>
                      <a:pt x="3606" y="177211"/>
                      <a:pt x="2919" y="165362"/>
                      <a:pt x="7384" y="160554"/>
                    </a:cubicBezTo>
                    <a:lnTo>
                      <a:pt x="7384" y="160554"/>
                    </a:lnTo>
                    <a:cubicBezTo>
                      <a:pt x="9444" y="156777"/>
                      <a:pt x="9616" y="134969"/>
                      <a:pt x="10818" y="129817"/>
                    </a:cubicBezTo>
                    <a:lnTo>
                      <a:pt x="10818" y="129817"/>
                    </a:lnTo>
                    <a:cubicBezTo>
                      <a:pt x="10818" y="125181"/>
                      <a:pt x="8242" y="101999"/>
                      <a:pt x="8071" y="87918"/>
                    </a:cubicBezTo>
                    <a:lnTo>
                      <a:pt x="8071" y="87918"/>
                    </a:lnTo>
                    <a:cubicBezTo>
                      <a:pt x="8071" y="74010"/>
                      <a:pt x="6697" y="56323"/>
                      <a:pt x="6697" y="46363"/>
                    </a:cubicBezTo>
                    <a:lnTo>
                      <a:pt x="6697" y="46363"/>
                    </a:lnTo>
                    <a:cubicBezTo>
                      <a:pt x="6697" y="46363"/>
                      <a:pt x="6697" y="46192"/>
                      <a:pt x="6697" y="45848"/>
                    </a:cubicBezTo>
                    <a:lnTo>
                      <a:pt x="6697" y="45848"/>
                    </a:lnTo>
                    <a:cubicBezTo>
                      <a:pt x="6697" y="38293"/>
                      <a:pt x="9101" y="34171"/>
                      <a:pt x="13222" y="34000"/>
                    </a:cubicBezTo>
                    <a:lnTo>
                      <a:pt x="13222" y="34000"/>
                    </a:lnTo>
                    <a:cubicBezTo>
                      <a:pt x="14596" y="34000"/>
                      <a:pt x="15626" y="34343"/>
                      <a:pt x="16141" y="34687"/>
                    </a:cubicBezTo>
                    <a:lnTo>
                      <a:pt x="16141" y="34687"/>
                    </a:lnTo>
                    <a:lnTo>
                      <a:pt x="16485" y="34687"/>
                    </a:lnTo>
                    <a:cubicBezTo>
                      <a:pt x="17858" y="35202"/>
                      <a:pt x="22666" y="30050"/>
                      <a:pt x="23697" y="27646"/>
                    </a:cubicBezTo>
                    <a:lnTo>
                      <a:pt x="23697" y="27646"/>
                    </a:lnTo>
                    <a:cubicBezTo>
                      <a:pt x="23869" y="27475"/>
                      <a:pt x="24384" y="26444"/>
                      <a:pt x="24384" y="24727"/>
                    </a:cubicBezTo>
                    <a:lnTo>
                      <a:pt x="24384" y="24727"/>
                    </a:lnTo>
                    <a:cubicBezTo>
                      <a:pt x="24384" y="21980"/>
                      <a:pt x="23353" y="18030"/>
                      <a:pt x="21808" y="14939"/>
                    </a:cubicBezTo>
                    <a:lnTo>
                      <a:pt x="21808" y="14939"/>
                    </a:lnTo>
                    <a:cubicBezTo>
                      <a:pt x="21293" y="12879"/>
                      <a:pt x="18373" y="9959"/>
                      <a:pt x="18202" y="6182"/>
                    </a:cubicBezTo>
                    <a:lnTo>
                      <a:pt x="18202" y="6182"/>
                    </a:lnTo>
                    <a:cubicBezTo>
                      <a:pt x="18030" y="4121"/>
                      <a:pt x="20091" y="1889"/>
                      <a:pt x="21980" y="1717"/>
                    </a:cubicBezTo>
                    <a:lnTo>
                      <a:pt x="21980" y="1717"/>
                    </a:lnTo>
                    <a:cubicBezTo>
                      <a:pt x="23697" y="1202"/>
                      <a:pt x="25586" y="0"/>
                      <a:pt x="27990" y="0"/>
                    </a:cubicBezTo>
                    <a:lnTo>
                      <a:pt x="27990" y="0"/>
                    </a:lnTo>
                    <a:cubicBezTo>
                      <a:pt x="31081" y="0"/>
                      <a:pt x="32798" y="3263"/>
                      <a:pt x="32798" y="6525"/>
                    </a:cubicBezTo>
                    <a:lnTo>
                      <a:pt x="32798" y="6525"/>
                    </a:lnTo>
                    <a:cubicBezTo>
                      <a:pt x="32798" y="11848"/>
                      <a:pt x="36232" y="18202"/>
                      <a:pt x="41555" y="29879"/>
                    </a:cubicBezTo>
                    <a:lnTo>
                      <a:pt x="41555" y="29879"/>
                    </a:lnTo>
                    <a:cubicBezTo>
                      <a:pt x="43444" y="36232"/>
                      <a:pt x="44131" y="39323"/>
                      <a:pt x="44131" y="41727"/>
                    </a:cubicBezTo>
                    <a:lnTo>
                      <a:pt x="44131" y="41727"/>
                    </a:lnTo>
                    <a:cubicBezTo>
                      <a:pt x="44131" y="44303"/>
                      <a:pt x="43272" y="45505"/>
                      <a:pt x="42929" y="47050"/>
                    </a:cubicBezTo>
                    <a:lnTo>
                      <a:pt x="42929" y="47050"/>
                    </a:lnTo>
                    <a:cubicBezTo>
                      <a:pt x="42929" y="51858"/>
                      <a:pt x="44131" y="60616"/>
                      <a:pt x="44131" y="65595"/>
                    </a:cubicBezTo>
                    <a:lnTo>
                      <a:pt x="44131" y="65595"/>
                    </a:lnTo>
                    <a:cubicBezTo>
                      <a:pt x="44303" y="66454"/>
                      <a:pt x="44303" y="67141"/>
                      <a:pt x="44303" y="67828"/>
                    </a:cubicBezTo>
                    <a:lnTo>
                      <a:pt x="44303" y="67828"/>
                    </a:lnTo>
                    <a:cubicBezTo>
                      <a:pt x="44646" y="70747"/>
                      <a:pt x="41555" y="72636"/>
                      <a:pt x="40868" y="72808"/>
                    </a:cubicBezTo>
                    <a:lnTo>
                      <a:pt x="40868" y="72808"/>
                    </a:lnTo>
                    <a:cubicBezTo>
                      <a:pt x="41040" y="73323"/>
                      <a:pt x="40868" y="73323"/>
                      <a:pt x="40868" y="73323"/>
                    </a:cubicBezTo>
                    <a:lnTo>
                      <a:pt x="40868" y="73323"/>
                    </a:lnTo>
                    <a:lnTo>
                      <a:pt x="40868" y="73323"/>
                    </a:lnTo>
                    <a:cubicBezTo>
                      <a:pt x="40868" y="73323"/>
                      <a:pt x="40868" y="73494"/>
                      <a:pt x="40868" y="73494"/>
                    </a:cubicBezTo>
                    <a:lnTo>
                      <a:pt x="40868" y="73494"/>
                    </a:lnTo>
                    <a:lnTo>
                      <a:pt x="40697" y="74181"/>
                    </a:lnTo>
                    <a:cubicBezTo>
                      <a:pt x="40353" y="76929"/>
                      <a:pt x="40181" y="79333"/>
                      <a:pt x="40181" y="81393"/>
                    </a:cubicBezTo>
                    <a:lnTo>
                      <a:pt x="40181" y="81393"/>
                    </a:lnTo>
                    <a:cubicBezTo>
                      <a:pt x="40010" y="91868"/>
                      <a:pt x="44474" y="95302"/>
                      <a:pt x="44474" y="105949"/>
                    </a:cubicBezTo>
                    <a:lnTo>
                      <a:pt x="44474" y="105949"/>
                    </a:lnTo>
                    <a:cubicBezTo>
                      <a:pt x="45848" y="109898"/>
                      <a:pt x="48424" y="118827"/>
                      <a:pt x="52202" y="133938"/>
                    </a:cubicBezTo>
                    <a:lnTo>
                      <a:pt x="52202" y="133938"/>
                    </a:lnTo>
                    <a:cubicBezTo>
                      <a:pt x="55979" y="147676"/>
                      <a:pt x="61131" y="161756"/>
                      <a:pt x="64565" y="167423"/>
                    </a:cubicBezTo>
                    <a:lnTo>
                      <a:pt x="64565" y="167423"/>
                    </a:lnTo>
                    <a:cubicBezTo>
                      <a:pt x="69030" y="174292"/>
                      <a:pt x="72636" y="180645"/>
                      <a:pt x="72807" y="185281"/>
                    </a:cubicBezTo>
                    <a:lnTo>
                      <a:pt x="72807" y="185281"/>
                    </a:lnTo>
                    <a:cubicBezTo>
                      <a:pt x="72807" y="185968"/>
                      <a:pt x="72636" y="186827"/>
                      <a:pt x="72292" y="187686"/>
                    </a:cubicBezTo>
                    <a:lnTo>
                      <a:pt x="72292" y="187686"/>
                    </a:lnTo>
                    <a:cubicBezTo>
                      <a:pt x="71949" y="188372"/>
                      <a:pt x="70919" y="189403"/>
                      <a:pt x="69545" y="189403"/>
                    </a:cubicBezTo>
                    <a:lnTo>
                      <a:pt x="69545" y="189403"/>
                    </a:lnTo>
                    <a:cubicBezTo>
                      <a:pt x="64050" y="187686"/>
                      <a:pt x="63191" y="180989"/>
                      <a:pt x="59070" y="177554"/>
                    </a:cubicBezTo>
                    <a:lnTo>
                      <a:pt x="59070" y="177554"/>
                    </a:lnTo>
                    <a:cubicBezTo>
                      <a:pt x="57697" y="174120"/>
                      <a:pt x="45161" y="168453"/>
                      <a:pt x="42414" y="167251"/>
                    </a:cubicBezTo>
                    <a:lnTo>
                      <a:pt x="42414" y="167251"/>
                    </a:lnTo>
                    <a:cubicBezTo>
                      <a:pt x="42414" y="167251"/>
                      <a:pt x="42414" y="167251"/>
                      <a:pt x="42242" y="167251"/>
                    </a:cubicBezTo>
                    <a:lnTo>
                      <a:pt x="42242" y="167251"/>
                    </a:lnTo>
                    <a:cubicBezTo>
                      <a:pt x="42070" y="167251"/>
                      <a:pt x="41899" y="167251"/>
                      <a:pt x="41727" y="167251"/>
                    </a:cubicBezTo>
                    <a:lnTo>
                      <a:pt x="41727" y="167251"/>
                    </a:lnTo>
                    <a:cubicBezTo>
                      <a:pt x="38980" y="166908"/>
                      <a:pt x="33313" y="169827"/>
                      <a:pt x="33313" y="171029"/>
                    </a:cubicBezTo>
                    <a:lnTo>
                      <a:pt x="33313" y="171029"/>
                    </a:lnTo>
                    <a:cubicBezTo>
                      <a:pt x="32111" y="174635"/>
                      <a:pt x="30909" y="180989"/>
                      <a:pt x="29363" y="185281"/>
                    </a:cubicBezTo>
                    <a:lnTo>
                      <a:pt x="29363" y="185281"/>
                    </a:lnTo>
                    <a:cubicBezTo>
                      <a:pt x="28333" y="187342"/>
                      <a:pt x="21980" y="201595"/>
                      <a:pt x="21980" y="211897"/>
                    </a:cubicBezTo>
                    <a:lnTo>
                      <a:pt x="21980" y="211897"/>
                    </a:lnTo>
                    <a:cubicBezTo>
                      <a:pt x="21980" y="212756"/>
                      <a:pt x="21980" y="213615"/>
                      <a:pt x="22151" y="214473"/>
                    </a:cubicBezTo>
                    <a:lnTo>
                      <a:pt x="22151" y="214473"/>
                    </a:lnTo>
                    <a:cubicBezTo>
                      <a:pt x="23181" y="224776"/>
                      <a:pt x="31596" y="233362"/>
                      <a:pt x="36747" y="239715"/>
                    </a:cubicBezTo>
                    <a:lnTo>
                      <a:pt x="36747" y="239715"/>
                    </a:lnTo>
                    <a:cubicBezTo>
                      <a:pt x="41727" y="244524"/>
                      <a:pt x="43959" y="247271"/>
                      <a:pt x="43616" y="253624"/>
                    </a:cubicBezTo>
                    <a:lnTo>
                      <a:pt x="43616" y="253624"/>
                    </a:lnTo>
                    <a:cubicBezTo>
                      <a:pt x="42585" y="255342"/>
                      <a:pt x="43444" y="257230"/>
                      <a:pt x="39666" y="258261"/>
                    </a:cubicBezTo>
                    <a:lnTo>
                      <a:pt x="39666" y="258261"/>
                    </a:lnTo>
                    <a:cubicBezTo>
                      <a:pt x="37091" y="257917"/>
                      <a:pt x="36919" y="256887"/>
                      <a:pt x="35717" y="255857"/>
                    </a:cubicBezTo>
                    <a:lnTo>
                      <a:pt x="35717" y="255857"/>
                    </a:lnTo>
                    <a:cubicBezTo>
                      <a:pt x="34171" y="254140"/>
                      <a:pt x="28505" y="250190"/>
                      <a:pt x="23697" y="250362"/>
                    </a:cubicBezTo>
                    <a:lnTo>
                      <a:pt x="23697" y="250362"/>
                    </a:lnTo>
                    <a:cubicBezTo>
                      <a:pt x="22323" y="250362"/>
                      <a:pt x="20949" y="250534"/>
                      <a:pt x="19747" y="251220"/>
                    </a:cubicBezTo>
                    <a:lnTo>
                      <a:pt x="19747" y="251220"/>
                    </a:lnTo>
                    <a:cubicBezTo>
                      <a:pt x="12707" y="254998"/>
                      <a:pt x="13737" y="255857"/>
                      <a:pt x="10990" y="262382"/>
                    </a:cubicBezTo>
                    <a:lnTo>
                      <a:pt x="10990" y="262382"/>
                    </a:lnTo>
                    <a:cubicBezTo>
                      <a:pt x="10475" y="264614"/>
                      <a:pt x="8757" y="266847"/>
                      <a:pt x="6182" y="266847"/>
                    </a:cubicBezTo>
                    <a:lnTo>
                      <a:pt x="6182" y="266847"/>
                    </a:lnTo>
                    <a:cubicBezTo>
                      <a:pt x="2061" y="266675"/>
                      <a:pt x="172" y="262382"/>
                      <a:pt x="0" y="257230"/>
                    </a:cubicBezTo>
                    <a:lnTo>
                      <a:pt x="0" y="257230"/>
                    </a:lnTo>
                    <a:close/>
                    <a:moveTo>
                      <a:pt x="4808" y="256887"/>
                    </a:moveTo>
                    <a:cubicBezTo>
                      <a:pt x="4808" y="258948"/>
                      <a:pt x="5323" y="260493"/>
                      <a:pt x="5838" y="261352"/>
                    </a:cubicBezTo>
                    <a:lnTo>
                      <a:pt x="5838" y="261352"/>
                    </a:lnTo>
                    <a:cubicBezTo>
                      <a:pt x="6010" y="261695"/>
                      <a:pt x="6182" y="261867"/>
                      <a:pt x="6182" y="261867"/>
                    </a:cubicBezTo>
                    <a:lnTo>
                      <a:pt x="6182" y="261867"/>
                    </a:lnTo>
                    <a:cubicBezTo>
                      <a:pt x="6182" y="261695"/>
                      <a:pt x="6353" y="261352"/>
                      <a:pt x="6525" y="261008"/>
                    </a:cubicBezTo>
                    <a:lnTo>
                      <a:pt x="6525" y="261008"/>
                    </a:lnTo>
                    <a:cubicBezTo>
                      <a:pt x="8757" y="255170"/>
                      <a:pt x="9616" y="250877"/>
                      <a:pt x="17687" y="247099"/>
                    </a:cubicBezTo>
                    <a:lnTo>
                      <a:pt x="17687" y="247099"/>
                    </a:lnTo>
                    <a:cubicBezTo>
                      <a:pt x="19747" y="246069"/>
                      <a:pt x="21980" y="245554"/>
                      <a:pt x="23869" y="245554"/>
                    </a:cubicBezTo>
                    <a:lnTo>
                      <a:pt x="23869" y="245554"/>
                    </a:lnTo>
                    <a:cubicBezTo>
                      <a:pt x="30737" y="245726"/>
                      <a:pt x="36404" y="249675"/>
                      <a:pt x="38980" y="252079"/>
                    </a:cubicBezTo>
                    <a:lnTo>
                      <a:pt x="38980" y="252079"/>
                    </a:lnTo>
                    <a:cubicBezTo>
                      <a:pt x="38808" y="248473"/>
                      <a:pt x="38121" y="248301"/>
                      <a:pt x="33141" y="242978"/>
                    </a:cubicBezTo>
                    <a:lnTo>
                      <a:pt x="33141" y="242978"/>
                    </a:lnTo>
                    <a:cubicBezTo>
                      <a:pt x="28333" y="236796"/>
                      <a:pt x="18889" y="227695"/>
                      <a:pt x="17343" y="215160"/>
                    </a:cubicBezTo>
                    <a:lnTo>
                      <a:pt x="17343" y="215160"/>
                    </a:lnTo>
                    <a:cubicBezTo>
                      <a:pt x="17172" y="214130"/>
                      <a:pt x="17172" y="212928"/>
                      <a:pt x="17172" y="212069"/>
                    </a:cubicBezTo>
                    <a:lnTo>
                      <a:pt x="17172" y="212069"/>
                    </a:lnTo>
                    <a:cubicBezTo>
                      <a:pt x="17172" y="200049"/>
                      <a:pt x="23869" y="185797"/>
                      <a:pt x="24899" y="183564"/>
                    </a:cubicBezTo>
                    <a:lnTo>
                      <a:pt x="24899" y="183564"/>
                    </a:lnTo>
                    <a:cubicBezTo>
                      <a:pt x="26101" y="179958"/>
                      <a:pt x="27303" y="173605"/>
                      <a:pt x="28677" y="169655"/>
                    </a:cubicBezTo>
                    <a:lnTo>
                      <a:pt x="28677" y="169655"/>
                    </a:lnTo>
                    <a:cubicBezTo>
                      <a:pt x="30909" y="164504"/>
                      <a:pt x="37262" y="162787"/>
                      <a:pt x="41727" y="162443"/>
                    </a:cubicBezTo>
                    <a:lnTo>
                      <a:pt x="41727" y="162443"/>
                    </a:lnTo>
                    <a:cubicBezTo>
                      <a:pt x="42757" y="162443"/>
                      <a:pt x="43616" y="162615"/>
                      <a:pt x="44646" y="162958"/>
                    </a:cubicBezTo>
                    <a:lnTo>
                      <a:pt x="44646" y="162958"/>
                    </a:lnTo>
                    <a:cubicBezTo>
                      <a:pt x="47050" y="164332"/>
                      <a:pt x="59757" y="168797"/>
                      <a:pt x="63020" y="174807"/>
                    </a:cubicBezTo>
                    <a:lnTo>
                      <a:pt x="63020" y="174807"/>
                    </a:lnTo>
                    <a:cubicBezTo>
                      <a:pt x="63363" y="175150"/>
                      <a:pt x="63706" y="175494"/>
                      <a:pt x="64050" y="176009"/>
                    </a:cubicBezTo>
                    <a:lnTo>
                      <a:pt x="64050" y="176009"/>
                    </a:lnTo>
                    <a:cubicBezTo>
                      <a:pt x="63020" y="174120"/>
                      <a:pt x="61818" y="172059"/>
                      <a:pt x="60444" y="170170"/>
                    </a:cubicBezTo>
                    <a:lnTo>
                      <a:pt x="60444" y="170170"/>
                    </a:lnTo>
                    <a:cubicBezTo>
                      <a:pt x="56323" y="163302"/>
                      <a:pt x="51343" y="149393"/>
                      <a:pt x="47394" y="135312"/>
                    </a:cubicBezTo>
                    <a:lnTo>
                      <a:pt x="47394" y="135312"/>
                    </a:lnTo>
                    <a:cubicBezTo>
                      <a:pt x="43616" y="120201"/>
                      <a:pt x="41040" y="111272"/>
                      <a:pt x="39666" y="106807"/>
                    </a:cubicBezTo>
                    <a:lnTo>
                      <a:pt x="39666" y="106807"/>
                    </a:lnTo>
                    <a:cubicBezTo>
                      <a:pt x="39666" y="97019"/>
                      <a:pt x="35373" y="93585"/>
                      <a:pt x="35202" y="81393"/>
                    </a:cubicBezTo>
                    <a:lnTo>
                      <a:pt x="35202" y="81393"/>
                    </a:lnTo>
                    <a:cubicBezTo>
                      <a:pt x="35202" y="79161"/>
                      <a:pt x="35373" y="76757"/>
                      <a:pt x="35717" y="74010"/>
                    </a:cubicBezTo>
                    <a:lnTo>
                      <a:pt x="35717" y="74010"/>
                    </a:lnTo>
                    <a:cubicBezTo>
                      <a:pt x="35717" y="74010"/>
                      <a:pt x="35717" y="73838"/>
                      <a:pt x="35717" y="73838"/>
                    </a:cubicBezTo>
                    <a:lnTo>
                      <a:pt x="35717" y="73838"/>
                    </a:lnTo>
                    <a:cubicBezTo>
                      <a:pt x="35545" y="71606"/>
                      <a:pt x="36747" y="69545"/>
                      <a:pt x="38121" y="69030"/>
                    </a:cubicBezTo>
                    <a:lnTo>
                      <a:pt x="38121" y="69030"/>
                    </a:lnTo>
                    <a:cubicBezTo>
                      <a:pt x="39323" y="68343"/>
                      <a:pt x="39838" y="68343"/>
                      <a:pt x="39666" y="68343"/>
                    </a:cubicBezTo>
                    <a:lnTo>
                      <a:pt x="39666" y="68343"/>
                    </a:lnTo>
                    <a:lnTo>
                      <a:pt x="39495" y="68171"/>
                    </a:lnTo>
                    <a:cubicBezTo>
                      <a:pt x="39495" y="67828"/>
                      <a:pt x="39495" y="67484"/>
                      <a:pt x="39323" y="66454"/>
                    </a:cubicBezTo>
                    <a:lnTo>
                      <a:pt x="39323" y="66454"/>
                    </a:lnTo>
                    <a:cubicBezTo>
                      <a:pt x="39323" y="61646"/>
                      <a:pt x="37949" y="52717"/>
                      <a:pt x="38121" y="46878"/>
                    </a:cubicBezTo>
                    <a:lnTo>
                      <a:pt x="38121" y="46878"/>
                    </a:lnTo>
                    <a:cubicBezTo>
                      <a:pt x="38808" y="43959"/>
                      <a:pt x="39323" y="43272"/>
                      <a:pt x="39323" y="42070"/>
                    </a:cubicBezTo>
                    <a:lnTo>
                      <a:pt x="39323" y="42070"/>
                    </a:lnTo>
                    <a:cubicBezTo>
                      <a:pt x="39323" y="40697"/>
                      <a:pt x="38808" y="37949"/>
                      <a:pt x="36919" y="31939"/>
                    </a:cubicBezTo>
                    <a:lnTo>
                      <a:pt x="36919" y="31939"/>
                    </a:lnTo>
                    <a:cubicBezTo>
                      <a:pt x="31939" y="20606"/>
                      <a:pt x="27990" y="14252"/>
                      <a:pt x="27818" y="6869"/>
                    </a:cubicBezTo>
                    <a:lnTo>
                      <a:pt x="27818" y="6869"/>
                    </a:lnTo>
                    <a:cubicBezTo>
                      <a:pt x="27818" y="6010"/>
                      <a:pt x="27646" y="5495"/>
                      <a:pt x="27646" y="5151"/>
                    </a:cubicBezTo>
                    <a:lnTo>
                      <a:pt x="27646" y="5151"/>
                    </a:lnTo>
                    <a:cubicBezTo>
                      <a:pt x="26959" y="5323"/>
                      <a:pt x="25242" y="6010"/>
                      <a:pt x="23181" y="6697"/>
                    </a:cubicBezTo>
                    <a:lnTo>
                      <a:pt x="23181" y="6697"/>
                    </a:lnTo>
                    <a:cubicBezTo>
                      <a:pt x="23010" y="6697"/>
                      <a:pt x="23010" y="6697"/>
                      <a:pt x="22838" y="6697"/>
                    </a:cubicBezTo>
                    <a:lnTo>
                      <a:pt x="22838" y="6697"/>
                    </a:lnTo>
                    <a:cubicBezTo>
                      <a:pt x="23010" y="7727"/>
                      <a:pt x="25070" y="10818"/>
                      <a:pt x="26101" y="13394"/>
                    </a:cubicBezTo>
                    <a:lnTo>
                      <a:pt x="26101" y="13394"/>
                    </a:lnTo>
                    <a:cubicBezTo>
                      <a:pt x="27818" y="16828"/>
                      <a:pt x="29020" y="21121"/>
                      <a:pt x="29020" y="25071"/>
                    </a:cubicBezTo>
                    <a:lnTo>
                      <a:pt x="29020" y="25071"/>
                    </a:lnTo>
                    <a:cubicBezTo>
                      <a:pt x="29020" y="27303"/>
                      <a:pt x="28677" y="29707"/>
                      <a:pt x="27474" y="30909"/>
                    </a:cubicBezTo>
                    <a:lnTo>
                      <a:pt x="27474" y="30909"/>
                    </a:lnTo>
                    <a:cubicBezTo>
                      <a:pt x="25757" y="33656"/>
                      <a:pt x="22151" y="39495"/>
                      <a:pt x="16313" y="40010"/>
                    </a:cubicBezTo>
                    <a:lnTo>
                      <a:pt x="16313" y="40010"/>
                    </a:lnTo>
                    <a:cubicBezTo>
                      <a:pt x="15798" y="40010"/>
                      <a:pt x="15111" y="40010"/>
                      <a:pt x="14081" y="39666"/>
                    </a:cubicBezTo>
                    <a:lnTo>
                      <a:pt x="14081" y="39666"/>
                    </a:lnTo>
                    <a:cubicBezTo>
                      <a:pt x="13565" y="39495"/>
                      <a:pt x="13222" y="39323"/>
                      <a:pt x="13050" y="39323"/>
                    </a:cubicBezTo>
                    <a:lnTo>
                      <a:pt x="13050" y="39323"/>
                    </a:lnTo>
                    <a:cubicBezTo>
                      <a:pt x="13050" y="39323"/>
                      <a:pt x="11505" y="39323"/>
                      <a:pt x="11333" y="46192"/>
                    </a:cubicBezTo>
                    <a:lnTo>
                      <a:pt x="11333" y="46192"/>
                    </a:lnTo>
                    <a:lnTo>
                      <a:pt x="9788" y="46192"/>
                    </a:lnTo>
                    <a:lnTo>
                      <a:pt x="11333" y="46363"/>
                    </a:lnTo>
                    <a:cubicBezTo>
                      <a:pt x="11333" y="56323"/>
                      <a:pt x="12707" y="74181"/>
                      <a:pt x="12707" y="88262"/>
                    </a:cubicBezTo>
                    <a:lnTo>
                      <a:pt x="12707" y="88262"/>
                    </a:lnTo>
                    <a:cubicBezTo>
                      <a:pt x="12707" y="101999"/>
                      <a:pt x="15283" y="124666"/>
                      <a:pt x="15283" y="130676"/>
                    </a:cubicBezTo>
                    <a:lnTo>
                      <a:pt x="15283" y="130676"/>
                    </a:lnTo>
                    <a:cubicBezTo>
                      <a:pt x="14081" y="135140"/>
                      <a:pt x="14424" y="156433"/>
                      <a:pt x="10990" y="163645"/>
                    </a:cubicBezTo>
                    <a:lnTo>
                      <a:pt x="10990" y="163645"/>
                    </a:lnTo>
                    <a:cubicBezTo>
                      <a:pt x="8929" y="165362"/>
                      <a:pt x="8071" y="174635"/>
                      <a:pt x="7899" y="177554"/>
                    </a:cubicBezTo>
                    <a:lnTo>
                      <a:pt x="7899" y="177554"/>
                    </a:lnTo>
                    <a:lnTo>
                      <a:pt x="7899" y="178241"/>
                    </a:lnTo>
                    <a:cubicBezTo>
                      <a:pt x="7899" y="178241"/>
                      <a:pt x="8586" y="191635"/>
                      <a:pt x="8586" y="203140"/>
                    </a:cubicBezTo>
                    <a:lnTo>
                      <a:pt x="8586" y="203140"/>
                    </a:lnTo>
                    <a:cubicBezTo>
                      <a:pt x="8586" y="208463"/>
                      <a:pt x="8414" y="213271"/>
                      <a:pt x="8071" y="216705"/>
                    </a:cubicBezTo>
                    <a:lnTo>
                      <a:pt x="8071" y="216705"/>
                    </a:lnTo>
                    <a:cubicBezTo>
                      <a:pt x="6869" y="225463"/>
                      <a:pt x="4465" y="249332"/>
                      <a:pt x="4465" y="256887"/>
                    </a:cubicBezTo>
                    <a:lnTo>
                      <a:pt x="4465" y="256887"/>
                    </a:lnTo>
                    <a:lnTo>
                      <a:pt x="3263" y="256887"/>
                    </a:lnTo>
                    <a:lnTo>
                      <a:pt x="4808" y="256887"/>
                    </a:lnTo>
                    <a:lnTo>
                      <a:pt x="4808" y="256887"/>
                    </a:lnTo>
                    <a:close/>
                    <a:moveTo>
                      <a:pt x="40525" y="253796"/>
                    </a:moveTo>
                    <a:cubicBezTo>
                      <a:pt x="40525" y="253796"/>
                      <a:pt x="40697" y="253796"/>
                      <a:pt x="40525" y="253796"/>
                    </a:cubicBezTo>
                    <a:lnTo>
                      <a:pt x="40525" y="253796"/>
                    </a:lnTo>
                    <a:lnTo>
                      <a:pt x="40525" y="253796"/>
                    </a:lnTo>
                    <a:lnTo>
                      <a:pt x="40525" y="253796"/>
                    </a:lnTo>
                    <a:close/>
                    <a:moveTo>
                      <a:pt x="6010" y="178241"/>
                    </a:moveTo>
                    <a:lnTo>
                      <a:pt x="3606" y="178413"/>
                    </a:lnTo>
                    <a:lnTo>
                      <a:pt x="6010" y="178241"/>
                    </a:lnTo>
                    <a:lnTo>
                      <a:pt x="6010" y="178241"/>
                    </a:lnTo>
                    <a:lnTo>
                      <a:pt x="7727" y="176524"/>
                    </a:lnTo>
                    <a:lnTo>
                      <a:pt x="6010" y="178241"/>
                    </a:lnTo>
                    <a:lnTo>
                      <a:pt x="6010" y="1782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" name="图形 7">
              <a:extLst>
                <a:ext uri="{FF2B5EF4-FFF2-40B4-BE49-F238E27FC236}">
                  <a16:creationId xmlns:a16="http://schemas.microsoft.com/office/drawing/2014/main" xmlns="" id="{EB051E35-24D8-497C-9EA4-325B35055D6E}"/>
                </a:ext>
              </a:extLst>
            </p:cNvPr>
            <p:cNvGrpSpPr/>
            <p:nvPr/>
          </p:nvGrpSpPr>
          <p:grpSpPr>
            <a:xfrm>
              <a:off x="4824633" y="2349630"/>
              <a:ext cx="46191" cy="39507"/>
              <a:chOff x="4824633" y="2349630"/>
              <a:chExt cx="46191" cy="39507"/>
            </a:xfrm>
            <a:solidFill>
              <a:srgbClr val="B4B4B4"/>
            </a:solidFill>
          </p:grpSpPr>
          <p:sp>
            <p:nvSpPr>
              <p:cNvPr id="3403" name="任意多边形: 形状 3402">
                <a:extLst>
                  <a:ext uri="{FF2B5EF4-FFF2-40B4-BE49-F238E27FC236}">
                    <a16:creationId xmlns:a16="http://schemas.microsoft.com/office/drawing/2014/main" xmlns="" id="{CD080745-C841-49A2-B879-567EC1C3AF49}"/>
                  </a:ext>
                </a:extLst>
              </p:cNvPr>
              <p:cNvSpPr/>
              <p:nvPr/>
            </p:nvSpPr>
            <p:spPr>
              <a:xfrm>
                <a:off x="4827095" y="2352373"/>
                <a:ext cx="41431" cy="33673"/>
              </a:xfrm>
              <a:custGeom>
                <a:avLst/>
                <a:gdLst>
                  <a:gd name="connsiteX0" fmla="*/ 2174 w 41431"/>
                  <a:gd name="connsiteY0" fmla="*/ 33674 h 33673"/>
                  <a:gd name="connsiteX1" fmla="*/ 31023 w 41431"/>
                  <a:gd name="connsiteY1" fmla="*/ 12038 h 33673"/>
                  <a:gd name="connsiteX2" fmla="*/ 41153 w 41431"/>
                  <a:gd name="connsiteY2" fmla="*/ 1906 h 33673"/>
                  <a:gd name="connsiteX3" fmla="*/ 31023 w 41431"/>
                  <a:gd name="connsiteY3" fmla="*/ 3280 h 33673"/>
                  <a:gd name="connsiteX4" fmla="*/ 20891 w 41431"/>
                  <a:gd name="connsiteY4" fmla="*/ 3280 h 33673"/>
                  <a:gd name="connsiteX5" fmla="*/ 13336 w 41431"/>
                  <a:gd name="connsiteY5" fmla="*/ 9634 h 33673"/>
                  <a:gd name="connsiteX6" fmla="*/ 5780 w 41431"/>
                  <a:gd name="connsiteY6" fmla="*/ 18563 h 33673"/>
                  <a:gd name="connsiteX7" fmla="*/ 800 w 41431"/>
                  <a:gd name="connsiteY7" fmla="*/ 27492 h 33673"/>
                  <a:gd name="connsiteX8" fmla="*/ 2174 w 41431"/>
                  <a:gd name="connsiteY8" fmla="*/ 33674 h 33673"/>
                  <a:gd name="connsiteX9" fmla="*/ 2174 w 41431"/>
                  <a:gd name="connsiteY9" fmla="*/ 33674 h 3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431" h="33673">
                    <a:moveTo>
                      <a:pt x="2174" y="33674"/>
                    </a:moveTo>
                    <a:cubicBezTo>
                      <a:pt x="5952" y="28522"/>
                      <a:pt x="22265" y="17189"/>
                      <a:pt x="31023" y="12038"/>
                    </a:cubicBezTo>
                    <a:cubicBezTo>
                      <a:pt x="39780" y="8260"/>
                      <a:pt x="42356" y="4482"/>
                      <a:pt x="41153" y="1906"/>
                    </a:cubicBezTo>
                    <a:cubicBezTo>
                      <a:pt x="39952" y="-1871"/>
                      <a:pt x="34800" y="704"/>
                      <a:pt x="31023" y="3280"/>
                    </a:cubicBezTo>
                    <a:cubicBezTo>
                      <a:pt x="26043" y="4482"/>
                      <a:pt x="26043" y="3280"/>
                      <a:pt x="20891" y="3280"/>
                    </a:cubicBezTo>
                    <a:cubicBezTo>
                      <a:pt x="14538" y="3280"/>
                      <a:pt x="15911" y="5856"/>
                      <a:pt x="13336" y="9634"/>
                    </a:cubicBezTo>
                    <a:cubicBezTo>
                      <a:pt x="12134" y="12209"/>
                      <a:pt x="7154" y="14785"/>
                      <a:pt x="5780" y="18563"/>
                    </a:cubicBezTo>
                    <a:cubicBezTo>
                      <a:pt x="4578" y="22340"/>
                      <a:pt x="4578" y="23714"/>
                      <a:pt x="800" y="27492"/>
                    </a:cubicBezTo>
                    <a:cubicBezTo>
                      <a:pt x="-1604" y="31098"/>
                      <a:pt x="2174" y="33674"/>
                      <a:pt x="2174" y="33674"/>
                    </a:cubicBezTo>
                    <a:lnTo>
                      <a:pt x="2174" y="336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4" name="任意多边形: 形状 3403">
                <a:extLst>
                  <a:ext uri="{FF2B5EF4-FFF2-40B4-BE49-F238E27FC236}">
                    <a16:creationId xmlns:a16="http://schemas.microsoft.com/office/drawing/2014/main" xmlns="" id="{4E1BD77E-3AD4-481E-80F0-150C109DF023}"/>
                  </a:ext>
                </a:extLst>
              </p:cNvPr>
              <p:cNvSpPr/>
              <p:nvPr/>
            </p:nvSpPr>
            <p:spPr>
              <a:xfrm>
                <a:off x="4824633" y="2349630"/>
                <a:ext cx="46191" cy="39507"/>
              </a:xfrm>
              <a:custGeom>
                <a:avLst/>
                <a:gdLst>
                  <a:gd name="connsiteX0" fmla="*/ 3263 w 46191"/>
                  <a:gd name="connsiteY0" fmla="*/ 38306 h 39507"/>
                  <a:gd name="connsiteX1" fmla="*/ 0 w 46191"/>
                  <a:gd name="connsiteY1" fmla="*/ 32467 h 39507"/>
                  <a:gd name="connsiteX2" fmla="*/ 0 w 46191"/>
                  <a:gd name="connsiteY2" fmla="*/ 32467 h 39507"/>
                  <a:gd name="connsiteX3" fmla="*/ 1546 w 46191"/>
                  <a:gd name="connsiteY3" fmla="*/ 28174 h 39507"/>
                  <a:gd name="connsiteX4" fmla="*/ 1546 w 46191"/>
                  <a:gd name="connsiteY4" fmla="*/ 28174 h 39507"/>
                  <a:gd name="connsiteX5" fmla="*/ 6010 w 46191"/>
                  <a:gd name="connsiteY5" fmla="*/ 20276 h 39507"/>
                  <a:gd name="connsiteX6" fmla="*/ 6010 w 46191"/>
                  <a:gd name="connsiteY6" fmla="*/ 20276 h 39507"/>
                  <a:gd name="connsiteX7" fmla="*/ 13737 w 46191"/>
                  <a:gd name="connsiteY7" fmla="*/ 10831 h 39507"/>
                  <a:gd name="connsiteX8" fmla="*/ 13737 w 46191"/>
                  <a:gd name="connsiteY8" fmla="*/ 10831 h 39507"/>
                  <a:gd name="connsiteX9" fmla="*/ 23010 w 46191"/>
                  <a:gd name="connsiteY9" fmla="*/ 3276 h 39507"/>
                  <a:gd name="connsiteX10" fmla="*/ 23010 w 46191"/>
                  <a:gd name="connsiteY10" fmla="*/ 3276 h 39507"/>
                  <a:gd name="connsiteX11" fmla="*/ 23353 w 46191"/>
                  <a:gd name="connsiteY11" fmla="*/ 3276 h 39507"/>
                  <a:gd name="connsiteX12" fmla="*/ 23353 w 46191"/>
                  <a:gd name="connsiteY12" fmla="*/ 3276 h 39507"/>
                  <a:gd name="connsiteX13" fmla="*/ 29707 w 46191"/>
                  <a:gd name="connsiteY13" fmla="*/ 3791 h 39507"/>
                  <a:gd name="connsiteX14" fmla="*/ 29707 w 46191"/>
                  <a:gd name="connsiteY14" fmla="*/ 3791 h 39507"/>
                  <a:gd name="connsiteX15" fmla="*/ 32111 w 46191"/>
                  <a:gd name="connsiteY15" fmla="*/ 3619 h 39507"/>
                  <a:gd name="connsiteX16" fmla="*/ 32111 w 46191"/>
                  <a:gd name="connsiteY16" fmla="*/ 3619 h 39507"/>
                  <a:gd name="connsiteX17" fmla="*/ 40869 w 46191"/>
                  <a:gd name="connsiteY17" fmla="*/ 13 h 39507"/>
                  <a:gd name="connsiteX18" fmla="*/ 40869 w 46191"/>
                  <a:gd name="connsiteY18" fmla="*/ 13 h 39507"/>
                  <a:gd name="connsiteX19" fmla="*/ 45677 w 46191"/>
                  <a:gd name="connsiteY19" fmla="*/ 3447 h 39507"/>
                  <a:gd name="connsiteX20" fmla="*/ 45677 w 46191"/>
                  <a:gd name="connsiteY20" fmla="*/ 3447 h 39507"/>
                  <a:gd name="connsiteX21" fmla="*/ 46192 w 46191"/>
                  <a:gd name="connsiteY21" fmla="*/ 5680 h 39507"/>
                  <a:gd name="connsiteX22" fmla="*/ 46192 w 46191"/>
                  <a:gd name="connsiteY22" fmla="*/ 5680 h 39507"/>
                  <a:gd name="connsiteX23" fmla="*/ 34687 w 46191"/>
                  <a:gd name="connsiteY23" fmla="*/ 16670 h 39507"/>
                  <a:gd name="connsiteX24" fmla="*/ 34687 w 46191"/>
                  <a:gd name="connsiteY24" fmla="*/ 16670 h 39507"/>
                  <a:gd name="connsiteX25" fmla="*/ 6525 w 46191"/>
                  <a:gd name="connsiteY25" fmla="*/ 37619 h 39507"/>
                  <a:gd name="connsiteX26" fmla="*/ 6525 w 46191"/>
                  <a:gd name="connsiteY26" fmla="*/ 37619 h 39507"/>
                  <a:gd name="connsiteX27" fmla="*/ 5152 w 46191"/>
                  <a:gd name="connsiteY27" fmla="*/ 39508 h 39507"/>
                  <a:gd name="connsiteX28" fmla="*/ 3263 w 46191"/>
                  <a:gd name="connsiteY28" fmla="*/ 38306 h 39507"/>
                  <a:gd name="connsiteX29" fmla="*/ 3263 w 46191"/>
                  <a:gd name="connsiteY29" fmla="*/ 38306 h 39507"/>
                  <a:gd name="connsiteX30" fmla="*/ 4636 w 46191"/>
                  <a:gd name="connsiteY30" fmla="*/ 36417 h 39507"/>
                  <a:gd name="connsiteX31" fmla="*/ 6010 w 46191"/>
                  <a:gd name="connsiteY31" fmla="*/ 34356 h 39507"/>
                  <a:gd name="connsiteX32" fmla="*/ 4636 w 46191"/>
                  <a:gd name="connsiteY32" fmla="*/ 36417 h 39507"/>
                  <a:gd name="connsiteX33" fmla="*/ 4636 w 46191"/>
                  <a:gd name="connsiteY33" fmla="*/ 36417 h 39507"/>
                  <a:gd name="connsiteX34" fmla="*/ 18030 w 46191"/>
                  <a:gd name="connsiteY34" fmla="*/ 13235 h 39507"/>
                  <a:gd name="connsiteX35" fmla="*/ 10647 w 46191"/>
                  <a:gd name="connsiteY35" fmla="*/ 21821 h 39507"/>
                  <a:gd name="connsiteX36" fmla="*/ 10647 w 46191"/>
                  <a:gd name="connsiteY36" fmla="*/ 21821 h 39507"/>
                  <a:gd name="connsiteX37" fmla="*/ 5323 w 46191"/>
                  <a:gd name="connsiteY37" fmla="*/ 31265 h 39507"/>
                  <a:gd name="connsiteX38" fmla="*/ 5323 w 46191"/>
                  <a:gd name="connsiteY38" fmla="*/ 31265 h 39507"/>
                  <a:gd name="connsiteX39" fmla="*/ 4808 w 46191"/>
                  <a:gd name="connsiteY39" fmla="*/ 32296 h 39507"/>
                  <a:gd name="connsiteX40" fmla="*/ 4808 w 46191"/>
                  <a:gd name="connsiteY40" fmla="*/ 32296 h 39507"/>
                  <a:gd name="connsiteX41" fmla="*/ 32454 w 46191"/>
                  <a:gd name="connsiteY41" fmla="*/ 12377 h 39507"/>
                  <a:gd name="connsiteX42" fmla="*/ 32454 w 46191"/>
                  <a:gd name="connsiteY42" fmla="*/ 12377 h 39507"/>
                  <a:gd name="connsiteX43" fmla="*/ 41384 w 46191"/>
                  <a:gd name="connsiteY43" fmla="*/ 5680 h 39507"/>
                  <a:gd name="connsiteX44" fmla="*/ 41384 w 46191"/>
                  <a:gd name="connsiteY44" fmla="*/ 5680 h 39507"/>
                  <a:gd name="connsiteX45" fmla="*/ 41212 w 46191"/>
                  <a:gd name="connsiteY45" fmla="*/ 5165 h 39507"/>
                  <a:gd name="connsiteX46" fmla="*/ 41212 w 46191"/>
                  <a:gd name="connsiteY46" fmla="*/ 5165 h 39507"/>
                  <a:gd name="connsiteX47" fmla="*/ 40869 w 46191"/>
                  <a:gd name="connsiteY47" fmla="*/ 4821 h 39507"/>
                  <a:gd name="connsiteX48" fmla="*/ 40869 w 46191"/>
                  <a:gd name="connsiteY48" fmla="*/ 4821 h 39507"/>
                  <a:gd name="connsiteX49" fmla="*/ 34000 w 46191"/>
                  <a:gd name="connsiteY49" fmla="*/ 8084 h 39507"/>
                  <a:gd name="connsiteX50" fmla="*/ 34000 w 46191"/>
                  <a:gd name="connsiteY50" fmla="*/ 8084 h 39507"/>
                  <a:gd name="connsiteX51" fmla="*/ 29707 w 46191"/>
                  <a:gd name="connsiteY51" fmla="*/ 8771 h 39507"/>
                  <a:gd name="connsiteX52" fmla="*/ 29707 w 46191"/>
                  <a:gd name="connsiteY52" fmla="*/ 8771 h 39507"/>
                  <a:gd name="connsiteX53" fmla="*/ 24727 w 46191"/>
                  <a:gd name="connsiteY53" fmla="*/ 8255 h 39507"/>
                  <a:gd name="connsiteX54" fmla="*/ 24727 w 46191"/>
                  <a:gd name="connsiteY54" fmla="*/ 8255 h 39507"/>
                  <a:gd name="connsiteX55" fmla="*/ 23525 w 46191"/>
                  <a:gd name="connsiteY55" fmla="*/ 8255 h 39507"/>
                  <a:gd name="connsiteX56" fmla="*/ 18030 w 46191"/>
                  <a:gd name="connsiteY56" fmla="*/ 13235 h 39507"/>
                  <a:gd name="connsiteX57" fmla="*/ 18030 w 46191"/>
                  <a:gd name="connsiteY57" fmla="*/ 13235 h 39507"/>
                  <a:gd name="connsiteX58" fmla="*/ 23353 w 46191"/>
                  <a:gd name="connsiteY58" fmla="*/ 8255 h 39507"/>
                  <a:gd name="connsiteX59" fmla="*/ 23353 w 46191"/>
                  <a:gd name="connsiteY59" fmla="*/ 8255 h 39507"/>
                  <a:gd name="connsiteX60" fmla="*/ 23353 w 46191"/>
                  <a:gd name="connsiteY60" fmla="*/ 8255 h 39507"/>
                  <a:gd name="connsiteX61" fmla="*/ 22495 w 46191"/>
                  <a:gd name="connsiteY61" fmla="*/ 8084 h 39507"/>
                  <a:gd name="connsiteX62" fmla="*/ 22495 w 46191"/>
                  <a:gd name="connsiteY62" fmla="*/ 8084 h 39507"/>
                  <a:gd name="connsiteX63" fmla="*/ 23353 w 46191"/>
                  <a:gd name="connsiteY63" fmla="*/ 8255 h 39507"/>
                  <a:gd name="connsiteX64" fmla="*/ 23353 w 46191"/>
                  <a:gd name="connsiteY64" fmla="*/ 8255 h 3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6191" h="39507">
                    <a:moveTo>
                      <a:pt x="3263" y="38306"/>
                    </a:moveTo>
                    <a:cubicBezTo>
                      <a:pt x="3091" y="38134"/>
                      <a:pt x="172" y="36417"/>
                      <a:pt x="0" y="32467"/>
                    </a:cubicBezTo>
                    <a:lnTo>
                      <a:pt x="0" y="32467"/>
                    </a:lnTo>
                    <a:cubicBezTo>
                      <a:pt x="0" y="31094"/>
                      <a:pt x="344" y="29720"/>
                      <a:pt x="1546" y="28174"/>
                    </a:cubicBezTo>
                    <a:lnTo>
                      <a:pt x="1546" y="28174"/>
                    </a:lnTo>
                    <a:cubicBezTo>
                      <a:pt x="4980" y="24397"/>
                      <a:pt x="4465" y="24397"/>
                      <a:pt x="6010" y="20276"/>
                    </a:cubicBezTo>
                    <a:lnTo>
                      <a:pt x="6010" y="20276"/>
                    </a:lnTo>
                    <a:cubicBezTo>
                      <a:pt x="7899" y="15124"/>
                      <a:pt x="13394" y="12377"/>
                      <a:pt x="13737" y="10831"/>
                    </a:cubicBezTo>
                    <a:lnTo>
                      <a:pt x="13737" y="10831"/>
                    </a:lnTo>
                    <a:cubicBezTo>
                      <a:pt x="15111" y="8427"/>
                      <a:pt x="15970" y="3104"/>
                      <a:pt x="23010" y="3276"/>
                    </a:cubicBezTo>
                    <a:lnTo>
                      <a:pt x="23010" y="3276"/>
                    </a:lnTo>
                    <a:cubicBezTo>
                      <a:pt x="23182" y="3276"/>
                      <a:pt x="23182" y="3276"/>
                      <a:pt x="23353" y="3276"/>
                    </a:cubicBezTo>
                    <a:lnTo>
                      <a:pt x="23353" y="3276"/>
                    </a:lnTo>
                    <a:cubicBezTo>
                      <a:pt x="26960" y="3276"/>
                      <a:pt x="28505" y="3963"/>
                      <a:pt x="29707" y="3791"/>
                    </a:cubicBezTo>
                    <a:lnTo>
                      <a:pt x="29707" y="3791"/>
                    </a:lnTo>
                    <a:cubicBezTo>
                      <a:pt x="30394" y="3791"/>
                      <a:pt x="31252" y="3791"/>
                      <a:pt x="32111" y="3619"/>
                    </a:cubicBezTo>
                    <a:lnTo>
                      <a:pt x="32111" y="3619"/>
                    </a:lnTo>
                    <a:cubicBezTo>
                      <a:pt x="34687" y="1902"/>
                      <a:pt x="37606" y="13"/>
                      <a:pt x="40869" y="13"/>
                    </a:cubicBezTo>
                    <a:lnTo>
                      <a:pt x="40869" y="13"/>
                    </a:lnTo>
                    <a:cubicBezTo>
                      <a:pt x="42757" y="-159"/>
                      <a:pt x="45162" y="1387"/>
                      <a:pt x="45677" y="3447"/>
                    </a:cubicBezTo>
                    <a:lnTo>
                      <a:pt x="45677" y="3447"/>
                    </a:lnTo>
                    <a:cubicBezTo>
                      <a:pt x="46020" y="4134"/>
                      <a:pt x="46192" y="4821"/>
                      <a:pt x="46192" y="5680"/>
                    </a:cubicBezTo>
                    <a:lnTo>
                      <a:pt x="46192" y="5680"/>
                    </a:lnTo>
                    <a:cubicBezTo>
                      <a:pt x="45848" y="10144"/>
                      <a:pt x="42070" y="13407"/>
                      <a:pt x="34687" y="16670"/>
                    </a:cubicBezTo>
                    <a:lnTo>
                      <a:pt x="34687" y="16670"/>
                    </a:lnTo>
                    <a:cubicBezTo>
                      <a:pt x="26101" y="21478"/>
                      <a:pt x="9616" y="33326"/>
                      <a:pt x="6525" y="37619"/>
                    </a:cubicBezTo>
                    <a:lnTo>
                      <a:pt x="6525" y="37619"/>
                    </a:lnTo>
                    <a:lnTo>
                      <a:pt x="5152" y="39508"/>
                    </a:lnTo>
                    <a:lnTo>
                      <a:pt x="3263" y="38306"/>
                    </a:lnTo>
                    <a:lnTo>
                      <a:pt x="3263" y="38306"/>
                    </a:lnTo>
                    <a:close/>
                    <a:moveTo>
                      <a:pt x="4636" y="36417"/>
                    </a:moveTo>
                    <a:lnTo>
                      <a:pt x="6010" y="34356"/>
                    </a:lnTo>
                    <a:lnTo>
                      <a:pt x="4636" y="36417"/>
                    </a:lnTo>
                    <a:lnTo>
                      <a:pt x="4636" y="36417"/>
                    </a:lnTo>
                    <a:close/>
                    <a:moveTo>
                      <a:pt x="18030" y="13235"/>
                    </a:moveTo>
                    <a:cubicBezTo>
                      <a:pt x="15798" y="17013"/>
                      <a:pt x="11162" y="19245"/>
                      <a:pt x="10647" y="21821"/>
                    </a:cubicBezTo>
                    <a:lnTo>
                      <a:pt x="10647" y="21821"/>
                    </a:lnTo>
                    <a:cubicBezTo>
                      <a:pt x="9616" y="25255"/>
                      <a:pt x="9101" y="27659"/>
                      <a:pt x="5323" y="31265"/>
                    </a:cubicBezTo>
                    <a:lnTo>
                      <a:pt x="5323" y="31265"/>
                    </a:lnTo>
                    <a:cubicBezTo>
                      <a:pt x="4980" y="31780"/>
                      <a:pt x="4980" y="32124"/>
                      <a:pt x="4808" y="32296"/>
                    </a:cubicBezTo>
                    <a:lnTo>
                      <a:pt x="4808" y="32296"/>
                    </a:lnTo>
                    <a:cubicBezTo>
                      <a:pt x="10990" y="26114"/>
                      <a:pt x="24384" y="17185"/>
                      <a:pt x="32454" y="12377"/>
                    </a:cubicBezTo>
                    <a:lnTo>
                      <a:pt x="32454" y="12377"/>
                    </a:lnTo>
                    <a:cubicBezTo>
                      <a:pt x="39667" y="9286"/>
                      <a:pt x="41555" y="6195"/>
                      <a:pt x="41384" y="5680"/>
                    </a:cubicBezTo>
                    <a:lnTo>
                      <a:pt x="41384" y="5680"/>
                    </a:lnTo>
                    <a:cubicBezTo>
                      <a:pt x="41384" y="5680"/>
                      <a:pt x="41212" y="5336"/>
                      <a:pt x="41212" y="5165"/>
                    </a:cubicBezTo>
                    <a:lnTo>
                      <a:pt x="41212" y="5165"/>
                    </a:lnTo>
                    <a:cubicBezTo>
                      <a:pt x="41040" y="4821"/>
                      <a:pt x="41212" y="4993"/>
                      <a:pt x="40869" y="4821"/>
                    </a:cubicBezTo>
                    <a:lnTo>
                      <a:pt x="40869" y="4821"/>
                    </a:lnTo>
                    <a:cubicBezTo>
                      <a:pt x="39838" y="4821"/>
                      <a:pt x="36919" y="6023"/>
                      <a:pt x="34000" y="8084"/>
                    </a:cubicBezTo>
                    <a:lnTo>
                      <a:pt x="34000" y="8084"/>
                    </a:lnTo>
                    <a:cubicBezTo>
                      <a:pt x="32283" y="8599"/>
                      <a:pt x="30909" y="8771"/>
                      <a:pt x="29707" y="8771"/>
                    </a:cubicBezTo>
                    <a:lnTo>
                      <a:pt x="29707" y="8771"/>
                    </a:lnTo>
                    <a:cubicBezTo>
                      <a:pt x="27646" y="8771"/>
                      <a:pt x="26788" y="8255"/>
                      <a:pt x="24727" y="8255"/>
                    </a:cubicBezTo>
                    <a:lnTo>
                      <a:pt x="24727" y="8255"/>
                    </a:lnTo>
                    <a:lnTo>
                      <a:pt x="23525" y="8255"/>
                    </a:lnTo>
                    <a:cubicBezTo>
                      <a:pt x="18374" y="8599"/>
                      <a:pt x="21464" y="8255"/>
                      <a:pt x="18030" y="13235"/>
                    </a:cubicBezTo>
                    <a:lnTo>
                      <a:pt x="18030" y="13235"/>
                    </a:lnTo>
                    <a:close/>
                    <a:moveTo>
                      <a:pt x="23353" y="8255"/>
                    </a:moveTo>
                    <a:cubicBezTo>
                      <a:pt x="23353" y="8255"/>
                      <a:pt x="23353" y="8255"/>
                      <a:pt x="23353" y="8255"/>
                    </a:cubicBezTo>
                    <a:lnTo>
                      <a:pt x="23353" y="8255"/>
                    </a:lnTo>
                    <a:cubicBezTo>
                      <a:pt x="23010" y="8255"/>
                      <a:pt x="22667" y="8084"/>
                      <a:pt x="22495" y="8084"/>
                    </a:cubicBezTo>
                    <a:lnTo>
                      <a:pt x="22495" y="8084"/>
                    </a:lnTo>
                    <a:cubicBezTo>
                      <a:pt x="22838" y="8255"/>
                      <a:pt x="23182" y="8255"/>
                      <a:pt x="23353" y="8255"/>
                    </a:cubicBezTo>
                    <a:lnTo>
                      <a:pt x="23353" y="82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1" name="图形 7">
              <a:extLst>
                <a:ext uri="{FF2B5EF4-FFF2-40B4-BE49-F238E27FC236}">
                  <a16:creationId xmlns:a16="http://schemas.microsoft.com/office/drawing/2014/main" xmlns="" id="{BECF2C04-88C7-4055-81F1-84323511174E}"/>
                </a:ext>
              </a:extLst>
            </p:cNvPr>
            <p:cNvGrpSpPr/>
            <p:nvPr/>
          </p:nvGrpSpPr>
          <p:grpSpPr>
            <a:xfrm>
              <a:off x="4884734" y="2332472"/>
              <a:ext cx="22494" cy="17858"/>
              <a:chOff x="4884734" y="2332472"/>
              <a:chExt cx="22494" cy="17858"/>
            </a:xfrm>
            <a:solidFill>
              <a:srgbClr val="B4B4B4"/>
            </a:solidFill>
          </p:grpSpPr>
          <p:sp>
            <p:nvSpPr>
              <p:cNvPr id="3401" name="任意多边形: 形状 3400">
                <a:extLst>
                  <a:ext uri="{FF2B5EF4-FFF2-40B4-BE49-F238E27FC236}">
                    <a16:creationId xmlns:a16="http://schemas.microsoft.com/office/drawing/2014/main" xmlns="" id="{2D50FAA6-1A4C-4CE9-986A-559FA499D931}"/>
                  </a:ext>
                </a:extLst>
              </p:cNvPr>
              <p:cNvSpPr/>
              <p:nvPr/>
            </p:nvSpPr>
            <p:spPr>
              <a:xfrm>
                <a:off x="4887156" y="2335050"/>
                <a:ext cx="17498" cy="12704"/>
              </a:xfrm>
              <a:custGeom>
                <a:avLst/>
                <a:gdLst>
                  <a:gd name="connsiteX0" fmla="*/ 3759 w 17498"/>
                  <a:gd name="connsiteY0" fmla="*/ 12705 h 12704"/>
                  <a:gd name="connsiteX1" fmla="*/ 17497 w 17498"/>
                  <a:gd name="connsiteY1" fmla="*/ 2573 h 12704"/>
                  <a:gd name="connsiteX2" fmla="*/ 4961 w 17498"/>
                  <a:gd name="connsiteY2" fmla="*/ 5149 h 12704"/>
                  <a:gd name="connsiteX3" fmla="*/ 3759 w 17498"/>
                  <a:gd name="connsiteY3" fmla="*/ 12705 h 12704"/>
                  <a:gd name="connsiteX4" fmla="*/ 3759 w 17498"/>
                  <a:gd name="connsiteY4" fmla="*/ 12705 h 1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98" h="12704">
                    <a:moveTo>
                      <a:pt x="3759" y="12705"/>
                    </a:moveTo>
                    <a:cubicBezTo>
                      <a:pt x="6335" y="11503"/>
                      <a:pt x="17668" y="4977"/>
                      <a:pt x="17497" y="2573"/>
                    </a:cubicBezTo>
                    <a:cubicBezTo>
                      <a:pt x="16294" y="-1204"/>
                      <a:pt x="13719" y="-1204"/>
                      <a:pt x="4961" y="5149"/>
                    </a:cubicBezTo>
                    <a:cubicBezTo>
                      <a:pt x="-3797" y="11503"/>
                      <a:pt x="1183" y="12705"/>
                      <a:pt x="3759" y="12705"/>
                    </a:cubicBezTo>
                    <a:lnTo>
                      <a:pt x="3759" y="127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2" name="任意多边形: 形状 3401">
                <a:extLst>
                  <a:ext uri="{FF2B5EF4-FFF2-40B4-BE49-F238E27FC236}">
                    <a16:creationId xmlns:a16="http://schemas.microsoft.com/office/drawing/2014/main" xmlns="" id="{B662AB14-4C8D-48C8-8D6E-8B877BE877F8}"/>
                  </a:ext>
                </a:extLst>
              </p:cNvPr>
              <p:cNvSpPr/>
              <p:nvPr/>
            </p:nvSpPr>
            <p:spPr>
              <a:xfrm>
                <a:off x="4884734" y="2332472"/>
                <a:ext cx="22494" cy="17858"/>
              </a:xfrm>
              <a:custGeom>
                <a:avLst/>
                <a:gdLst>
                  <a:gd name="connsiteX0" fmla="*/ 6182 w 22494"/>
                  <a:gd name="connsiteY0" fmla="*/ 17687 h 17858"/>
                  <a:gd name="connsiteX1" fmla="*/ 0 w 22494"/>
                  <a:gd name="connsiteY1" fmla="*/ 13222 h 17858"/>
                  <a:gd name="connsiteX2" fmla="*/ 0 w 22494"/>
                  <a:gd name="connsiteY2" fmla="*/ 13222 h 17858"/>
                  <a:gd name="connsiteX3" fmla="*/ 6010 w 22494"/>
                  <a:gd name="connsiteY3" fmla="*/ 5667 h 17858"/>
                  <a:gd name="connsiteX4" fmla="*/ 6010 w 22494"/>
                  <a:gd name="connsiteY4" fmla="*/ 5667 h 17858"/>
                  <a:gd name="connsiteX5" fmla="*/ 17172 w 22494"/>
                  <a:gd name="connsiteY5" fmla="*/ 0 h 17858"/>
                  <a:gd name="connsiteX6" fmla="*/ 17172 w 22494"/>
                  <a:gd name="connsiteY6" fmla="*/ 0 h 17858"/>
                  <a:gd name="connsiteX7" fmla="*/ 22323 w 22494"/>
                  <a:gd name="connsiteY7" fmla="*/ 4293 h 17858"/>
                  <a:gd name="connsiteX8" fmla="*/ 22323 w 22494"/>
                  <a:gd name="connsiteY8" fmla="*/ 4293 h 17858"/>
                  <a:gd name="connsiteX9" fmla="*/ 18545 w 22494"/>
                  <a:gd name="connsiteY9" fmla="*/ 6697 h 17858"/>
                  <a:gd name="connsiteX10" fmla="*/ 18373 w 22494"/>
                  <a:gd name="connsiteY10" fmla="*/ 6869 h 17858"/>
                  <a:gd name="connsiteX11" fmla="*/ 19747 w 22494"/>
                  <a:gd name="connsiteY11" fmla="*/ 7556 h 17858"/>
                  <a:gd name="connsiteX12" fmla="*/ 19747 w 22494"/>
                  <a:gd name="connsiteY12" fmla="*/ 7556 h 17858"/>
                  <a:gd name="connsiteX13" fmla="*/ 21980 w 22494"/>
                  <a:gd name="connsiteY13" fmla="*/ 6697 h 17858"/>
                  <a:gd name="connsiteX14" fmla="*/ 21980 w 22494"/>
                  <a:gd name="connsiteY14" fmla="*/ 6697 h 17858"/>
                  <a:gd name="connsiteX15" fmla="*/ 7384 w 22494"/>
                  <a:gd name="connsiteY15" fmla="*/ 17515 h 17858"/>
                  <a:gd name="connsiteX16" fmla="*/ 7384 w 22494"/>
                  <a:gd name="connsiteY16" fmla="*/ 17515 h 17858"/>
                  <a:gd name="connsiteX17" fmla="*/ 6869 w 22494"/>
                  <a:gd name="connsiteY17" fmla="*/ 17858 h 17858"/>
                  <a:gd name="connsiteX18" fmla="*/ 6182 w 22494"/>
                  <a:gd name="connsiteY18" fmla="*/ 17858 h 17858"/>
                  <a:gd name="connsiteX19" fmla="*/ 6182 w 22494"/>
                  <a:gd name="connsiteY19" fmla="*/ 17687 h 17858"/>
                  <a:gd name="connsiteX20" fmla="*/ 6182 w 22494"/>
                  <a:gd name="connsiteY20" fmla="*/ 15283 h 17858"/>
                  <a:gd name="connsiteX21" fmla="*/ 6182 w 22494"/>
                  <a:gd name="connsiteY21" fmla="*/ 12879 h 17858"/>
                  <a:gd name="connsiteX22" fmla="*/ 6182 w 22494"/>
                  <a:gd name="connsiteY22" fmla="*/ 15283 h 17858"/>
                  <a:gd name="connsiteX23" fmla="*/ 6182 w 22494"/>
                  <a:gd name="connsiteY23" fmla="*/ 15283 h 17858"/>
                  <a:gd name="connsiteX24" fmla="*/ 5666 w 22494"/>
                  <a:gd name="connsiteY24" fmla="*/ 12879 h 17858"/>
                  <a:gd name="connsiteX25" fmla="*/ 17343 w 22494"/>
                  <a:gd name="connsiteY25" fmla="*/ 5152 h 17858"/>
                  <a:gd name="connsiteX26" fmla="*/ 17343 w 22494"/>
                  <a:gd name="connsiteY26" fmla="*/ 5152 h 17858"/>
                  <a:gd name="connsiteX27" fmla="*/ 17172 w 22494"/>
                  <a:gd name="connsiteY27" fmla="*/ 4980 h 17858"/>
                  <a:gd name="connsiteX28" fmla="*/ 17172 w 22494"/>
                  <a:gd name="connsiteY28" fmla="*/ 4980 h 17858"/>
                  <a:gd name="connsiteX29" fmla="*/ 8757 w 22494"/>
                  <a:gd name="connsiteY29" fmla="*/ 9616 h 17858"/>
                  <a:gd name="connsiteX30" fmla="*/ 8757 w 22494"/>
                  <a:gd name="connsiteY30" fmla="*/ 9616 h 17858"/>
                  <a:gd name="connsiteX31" fmla="*/ 4979 w 22494"/>
                  <a:gd name="connsiteY31" fmla="*/ 12707 h 17858"/>
                  <a:gd name="connsiteX32" fmla="*/ 4979 w 22494"/>
                  <a:gd name="connsiteY32" fmla="*/ 12707 h 17858"/>
                  <a:gd name="connsiteX33" fmla="*/ 5666 w 22494"/>
                  <a:gd name="connsiteY33" fmla="*/ 12879 h 17858"/>
                  <a:gd name="connsiteX34" fmla="*/ 5666 w 22494"/>
                  <a:gd name="connsiteY34" fmla="*/ 12879 h 17858"/>
                  <a:gd name="connsiteX35" fmla="*/ 22323 w 22494"/>
                  <a:gd name="connsiteY35" fmla="*/ 5152 h 17858"/>
                  <a:gd name="connsiteX36" fmla="*/ 22151 w 22494"/>
                  <a:gd name="connsiteY36" fmla="*/ 5838 h 17858"/>
                  <a:gd name="connsiteX37" fmla="*/ 22151 w 22494"/>
                  <a:gd name="connsiteY37" fmla="*/ 5838 h 17858"/>
                  <a:gd name="connsiteX38" fmla="*/ 21636 w 22494"/>
                  <a:gd name="connsiteY38" fmla="*/ 6525 h 17858"/>
                  <a:gd name="connsiteX39" fmla="*/ 21636 w 22494"/>
                  <a:gd name="connsiteY39" fmla="*/ 6525 h 17858"/>
                  <a:gd name="connsiteX40" fmla="*/ 22323 w 22494"/>
                  <a:gd name="connsiteY40" fmla="*/ 5152 h 17858"/>
                  <a:gd name="connsiteX41" fmla="*/ 22323 w 22494"/>
                  <a:gd name="connsiteY41" fmla="*/ 5152 h 17858"/>
                  <a:gd name="connsiteX42" fmla="*/ 22495 w 22494"/>
                  <a:gd name="connsiteY42" fmla="*/ 4980 h 17858"/>
                  <a:gd name="connsiteX43" fmla="*/ 22495 w 22494"/>
                  <a:gd name="connsiteY43" fmla="*/ 4980 h 17858"/>
                  <a:gd name="connsiteX44" fmla="*/ 22495 w 22494"/>
                  <a:gd name="connsiteY44" fmla="*/ 4980 h 17858"/>
                  <a:gd name="connsiteX45" fmla="*/ 22495 w 22494"/>
                  <a:gd name="connsiteY45" fmla="*/ 5152 h 17858"/>
                  <a:gd name="connsiteX46" fmla="*/ 22495 w 22494"/>
                  <a:gd name="connsiteY46" fmla="*/ 5152 h 17858"/>
                  <a:gd name="connsiteX47" fmla="*/ 22495 w 22494"/>
                  <a:gd name="connsiteY47" fmla="*/ 4980 h 17858"/>
                  <a:gd name="connsiteX48" fmla="*/ 22495 w 22494"/>
                  <a:gd name="connsiteY48" fmla="*/ 4980 h 17858"/>
                  <a:gd name="connsiteX49" fmla="*/ 22323 w 22494"/>
                  <a:gd name="connsiteY49" fmla="*/ 4465 h 17858"/>
                  <a:gd name="connsiteX50" fmla="*/ 22323 w 22494"/>
                  <a:gd name="connsiteY50" fmla="*/ 4980 h 17858"/>
                  <a:gd name="connsiteX51" fmla="*/ 22323 w 22494"/>
                  <a:gd name="connsiteY51" fmla="*/ 4980 h 17858"/>
                  <a:gd name="connsiteX52" fmla="*/ 22323 w 22494"/>
                  <a:gd name="connsiteY52" fmla="*/ 4465 h 17858"/>
                  <a:gd name="connsiteX53" fmla="*/ 22323 w 22494"/>
                  <a:gd name="connsiteY53" fmla="*/ 4465 h 17858"/>
                  <a:gd name="connsiteX54" fmla="*/ 22323 w 22494"/>
                  <a:gd name="connsiteY54" fmla="*/ 4465 h 17858"/>
                  <a:gd name="connsiteX55" fmla="*/ 22323 w 22494"/>
                  <a:gd name="connsiteY55" fmla="*/ 4465 h 17858"/>
                  <a:gd name="connsiteX56" fmla="*/ 22323 w 22494"/>
                  <a:gd name="connsiteY56" fmla="*/ 4465 h 17858"/>
                  <a:gd name="connsiteX57" fmla="*/ 22323 w 22494"/>
                  <a:gd name="connsiteY57" fmla="*/ 4465 h 17858"/>
                  <a:gd name="connsiteX58" fmla="*/ 22323 w 22494"/>
                  <a:gd name="connsiteY58" fmla="*/ 4465 h 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2494" h="17858">
                    <a:moveTo>
                      <a:pt x="6182" y="17687"/>
                    </a:moveTo>
                    <a:cubicBezTo>
                      <a:pt x="4636" y="17515"/>
                      <a:pt x="686" y="17687"/>
                      <a:pt x="0" y="13222"/>
                    </a:cubicBezTo>
                    <a:lnTo>
                      <a:pt x="0" y="13222"/>
                    </a:lnTo>
                    <a:cubicBezTo>
                      <a:pt x="171" y="10303"/>
                      <a:pt x="2232" y="8586"/>
                      <a:pt x="6010" y="5667"/>
                    </a:cubicBezTo>
                    <a:lnTo>
                      <a:pt x="6010" y="5667"/>
                    </a:lnTo>
                    <a:cubicBezTo>
                      <a:pt x="11161" y="2061"/>
                      <a:pt x="14080" y="172"/>
                      <a:pt x="17172" y="0"/>
                    </a:cubicBezTo>
                    <a:lnTo>
                      <a:pt x="17172" y="0"/>
                    </a:lnTo>
                    <a:cubicBezTo>
                      <a:pt x="19919" y="0"/>
                      <a:pt x="21808" y="2404"/>
                      <a:pt x="22323" y="4293"/>
                    </a:cubicBezTo>
                    <a:lnTo>
                      <a:pt x="22323" y="4293"/>
                    </a:lnTo>
                    <a:lnTo>
                      <a:pt x="18545" y="6697"/>
                    </a:lnTo>
                    <a:lnTo>
                      <a:pt x="18373" y="6869"/>
                    </a:lnTo>
                    <a:cubicBezTo>
                      <a:pt x="18717" y="6869"/>
                      <a:pt x="18373" y="7040"/>
                      <a:pt x="19747" y="7556"/>
                    </a:cubicBezTo>
                    <a:lnTo>
                      <a:pt x="19747" y="7556"/>
                    </a:lnTo>
                    <a:cubicBezTo>
                      <a:pt x="20262" y="7727"/>
                      <a:pt x="21293" y="7212"/>
                      <a:pt x="21980" y="6697"/>
                    </a:cubicBezTo>
                    <a:lnTo>
                      <a:pt x="21980" y="6697"/>
                    </a:lnTo>
                    <a:cubicBezTo>
                      <a:pt x="19232" y="12020"/>
                      <a:pt x="9959" y="15626"/>
                      <a:pt x="7384" y="17515"/>
                    </a:cubicBezTo>
                    <a:lnTo>
                      <a:pt x="7384" y="17515"/>
                    </a:lnTo>
                    <a:lnTo>
                      <a:pt x="6869" y="17858"/>
                    </a:lnTo>
                    <a:lnTo>
                      <a:pt x="6182" y="17858"/>
                    </a:lnTo>
                    <a:lnTo>
                      <a:pt x="6182" y="17687"/>
                    </a:lnTo>
                    <a:close/>
                    <a:moveTo>
                      <a:pt x="6182" y="15283"/>
                    </a:moveTo>
                    <a:lnTo>
                      <a:pt x="6182" y="12879"/>
                    </a:lnTo>
                    <a:lnTo>
                      <a:pt x="6182" y="15283"/>
                    </a:lnTo>
                    <a:lnTo>
                      <a:pt x="6182" y="15283"/>
                    </a:lnTo>
                    <a:close/>
                    <a:moveTo>
                      <a:pt x="5666" y="12879"/>
                    </a:moveTo>
                    <a:cubicBezTo>
                      <a:pt x="8242" y="11505"/>
                      <a:pt x="15454" y="7212"/>
                      <a:pt x="17343" y="5152"/>
                    </a:cubicBezTo>
                    <a:lnTo>
                      <a:pt x="17343" y="5152"/>
                    </a:lnTo>
                    <a:cubicBezTo>
                      <a:pt x="17343" y="5152"/>
                      <a:pt x="17343" y="4980"/>
                      <a:pt x="17172" y="4980"/>
                    </a:cubicBezTo>
                    <a:lnTo>
                      <a:pt x="17172" y="4980"/>
                    </a:lnTo>
                    <a:cubicBezTo>
                      <a:pt x="16656" y="4808"/>
                      <a:pt x="13565" y="6182"/>
                      <a:pt x="8757" y="9616"/>
                    </a:cubicBezTo>
                    <a:lnTo>
                      <a:pt x="8757" y="9616"/>
                    </a:lnTo>
                    <a:cubicBezTo>
                      <a:pt x="6525" y="11162"/>
                      <a:pt x="5495" y="12192"/>
                      <a:pt x="4979" y="12707"/>
                    </a:cubicBezTo>
                    <a:lnTo>
                      <a:pt x="4979" y="12707"/>
                    </a:lnTo>
                    <a:cubicBezTo>
                      <a:pt x="5323" y="12707"/>
                      <a:pt x="5495" y="12879"/>
                      <a:pt x="5666" y="12879"/>
                    </a:cubicBezTo>
                    <a:lnTo>
                      <a:pt x="5666" y="12879"/>
                    </a:lnTo>
                    <a:close/>
                    <a:moveTo>
                      <a:pt x="22323" y="5152"/>
                    </a:moveTo>
                    <a:cubicBezTo>
                      <a:pt x="22323" y="5323"/>
                      <a:pt x="22323" y="5495"/>
                      <a:pt x="22151" y="5838"/>
                    </a:cubicBezTo>
                    <a:lnTo>
                      <a:pt x="22151" y="5838"/>
                    </a:lnTo>
                    <a:cubicBezTo>
                      <a:pt x="22151" y="6010"/>
                      <a:pt x="21980" y="6354"/>
                      <a:pt x="21636" y="6525"/>
                    </a:cubicBezTo>
                    <a:lnTo>
                      <a:pt x="21636" y="6525"/>
                    </a:lnTo>
                    <a:cubicBezTo>
                      <a:pt x="22151" y="6182"/>
                      <a:pt x="22323" y="5667"/>
                      <a:pt x="22323" y="5152"/>
                    </a:cubicBezTo>
                    <a:lnTo>
                      <a:pt x="22323" y="5152"/>
                    </a:lnTo>
                    <a:close/>
                    <a:moveTo>
                      <a:pt x="22495" y="4980"/>
                    </a:moveTo>
                    <a:cubicBezTo>
                      <a:pt x="22495" y="4980"/>
                      <a:pt x="22495" y="4980"/>
                      <a:pt x="22495" y="4980"/>
                    </a:cubicBezTo>
                    <a:lnTo>
                      <a:pt x="22495" y="4980"/>
                    </a:lnTo>
                    <a:cubicBezTo>
                      <a:pt x="22495" y="5152"/>
                      <a:pt x="22495" y="5152"/>
                      <a:pt x="22495" y="5152"/>
                    </a:cubicBezTo>
                    <a:lnTo>
                      <a:pt x="22495" y="5152"/>
                    </a:lnTo>
                    <a:cubicBezTo>
                      <a:pt x="22323" y="5152"/>
                      <a:pt x="22495" y="4980"/>
                      <a:pt x="22495" y="4980"/>
                    </a:cubicBezTo>
                    <a:lnTo>
                      <a:pt x="22495" y="4980"/>
                    </a:lnTo>
                    <a:close/>
                    <a:moveTo>
                      <a:pt x="22323" y="4465"/>
                    </a:moveTo>
                    <a:cubicBezTo>
                      <a:pt x="22323" y="4465"/>
                      <a:pt x="22495" y="4465"/>
                      <a:pt x="22323" y="4980"/>
                    </a:cubicBezTo>
                    <a:lnTo>
                      <a:pt x="22323" y="4980"/>
                    </a:lnTo>
                    <a:cubicBezTo>
                      <a:pt x="22323" y="4808"/>
                      <a:pt x="22323" y="4636"/>
                      <a:pt x="22323" y="4465"/>
                    </a:cubicBezTo>
                    <a:lnTo>
                      <a:pt x="22323" y="4465"/>
                    </a:lnTo>
                    <a:close/>
                    <a:moveTo>
                      <a:pt x="22323" y="4465"/>
                    </a:moveTo>
                    <a:cubicBezTo>
                      <a:pt x="22323" y="4465"/>
                      <a:pt x="22323" y="4465"/>
                      <a:pt x="22323" y="4465"/>
                    </a:cubicBezTo>
                    <a:lnTo>
                      <a:pt x="22323" y="4465"/>
                    </a:lnTo>
                    <a:cubicBezTo>
                      <a:pt x="22323" y="4465"/>
                      <a:pt x="22323" y="4465"/>
                      <a:pt x="22323" y="4465"/>
                    </a:cubicBezTo>
                    <a:lnTo>
                      <a:pt x="22323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2" name="图形 7">
              <a:extLst>
                <a:ext uri="{FF2B5EF4-FFF2-40B4-BE49-F238E27FC236}">
                  <a16:creationId xmlns:a16="http://schemas.microsoft.com/office/drawing/2014/main" xmlns="" id="{1115F5EF-D1C7-4BED-9463-C8956D2780FC}"/>
                </a:ext>
              </a:extLst>
            </p:cNvPr>
            <p:cNvGrpSpPr/>
            <p:nvPr/>
          </p:nvGrpSpPr>
          <p:grpSpPr>
            <a:xfrm>
              <a:off x="4788229" y="2384987"/>
              <a:ext cx="32110" cy="23897"/>
              <a:chOff x="4788229" y="2384987"/>
              <a:chExt cx="32110" cy="23897"/>
            </a:xfrm>
            <a:solidFill>
              <a:srgbClr val="B4B4B4"/>
            </a:solidFill>
          </p:grpSpPr>
          <p:sp>
            <p:nvSpPr>
              <p:cNvPr id="3399" name="任意多边形: 形状 3398">
                <a:extLst>
                  <a:ext uri="{FF2B5EF4-FFF2-40B4-BE49-F238E27FC236}">
                    <a16:creationId xmlns:a16="http://schemas.microsoft.com/office/drawing/2014/main" xmlns="" id="{77C426A2-8A6C-4E95-A6A0-77A64963AA06}"/>
                  </a:ext>
                </a:extLst>
              </p:cNvPr>
              <p:cNvSpPr/>
              <p:nvPr/>
            </p:nvSpPr>
            <p:spPr>
              <a:xfrm>
                <a:off x="4790737" y="2387249"/>
                <a:ext cx="27424" cy="19219"/>
              </a:xfrm>
              <a:custGeom>
                <a:avLst/>
                <a:gdLst>
                  <a:gd name="connsiteX0" fmla="*/ 5906 w 27424"/>
                  <a:gd name="connsiteY0" fmla="*/ 17858 h 19219"/>
                  <a:gd name="connsiteX1" fmla="*/ 18442 w 27424"/>
                  <a:gd name="connsiteY1" fmla="*/ 8929 h 19219"/>
                  <a:gd name="connsiteX2" fmla="*/ 27199 w 27424"/>
                  <a:gd name="connsiteY2" fmla="*/ 2576 h 19219"/>
                  <a:gd name="connsiteX3" fmla="*/ 19644 w 27424"/>
                  <a:gd name="connsiteY3" fmla="*/ 0 h 19219"/>
                  <a:gd name="connsiteX4" fmla="*/ 12088 w 27424"/>
                  <a:gd name="connsiteY4" fmla="*/ 3778 h 19219"/>
                  <a:gd name="connsiteX5" fmla="*/ 755 w 27424"/>
                  <a:gd name="connsiteY5" fmla="*/ 15283 h 19219"/>
                  <a:gd name="connsiteX6" fmla="*/ 5906 w 27424"/>
                  <a:gd name="connsiteY6" fmla="*/ 17858 h 19219"/>
                  <a:gd name="connsiteX7" fmla="*/ 5906 w 27424"/>
                  <a:gd name="connsiteY7" fmla="*/ 17858 h 1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24" h="19219">
                    <a:moveTo>
                      <a:pt x="5906" y="17858"/>
                    </a:moveTo>
                    <a:cubicBezTo>
                      <a:pt x="9684" y="16656"/>
                      <a:pt x="13462" y="11505"/>
                      <a:pt x="18442" y="8929"/>
                    </a:cubicBezTo>
                    <a:cubicBezTo>
                      <a:pt x="23421" y="5151"/>
                      <a:pt x="28573" y="3778"/>
                      <a:pt x="27199" y="2576"/>
                    </a:cubicBezTo>
                    <a:cubicBezTo>
                      <a:pt x="25997" y="0"/>
                      <a:pt x="23421" y="0"/>
                      <a:pt x="19644" y="0"/>
                    </a:cubicBezTo>
                    <a:cubicBezTo>
                      <a:pt x="14664" y="0"/>
                      <a:pt x="14664" y="1374"/>
                      <a:pt x="12088" y="3778"/>
                    </a:cubicBezTo>
                    <a:cubicBezTo>
                      <a:pt x="8310" y="6353"/>
                      <a:pt x="3331" y="10131"/>
                      <a:pt x="755" y="15283"/>
                    </a:cubicBezTo>
                    <a:cubicBezTo>
                      <a:pt x="-1649" y="19232"/>
                      <a:pt x="2129" y="20434"/>
                      <a:pt x="5906" y="17858"/>
                    </a:cubicBezTo>
                    <a:lnTo>
                      <a:pt x="5906" y="178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0" name="任意多边形: 形状 3399">
                <a:extLst>
                  <a:ext uri="{FF2B5EF4-FFF2-40B4-BE49-F238E27FC236}">
                    <a16:creationId xmlns:a16="http://schemas.microsoft.com/office/drawing/2014/main" xmlns="" id="{4A76CF10-2F82-4E04-9B74-1ECE67B3A082}"/>
                  </a:ext>
                </a:extLst>
              </p:cNvPr>
              <p:cNvSpPr/>
              <p:nvPr/>
            </p:nvSpPr>
            <p:spPr>
              <a:xfrm>
                <a:off x="4788229" y="2384987"/>
                <a:ext cx="32110" cy="23897"/>
              </a:xfrm>
              <a:custGeom>
                <a:avLst/>
                <a:gdLst>
                  <a:gd name="connsiteX0" fmla="*/ 0 w 32110"/>
                  <a:gd name="connsiteY0" fmla="*/ 19777 h 23897"/>
                  <a:gd name="connsiteX1" fmla="*/ 1030 w 32110"/>
                  <a:gd name="connsiteY1" fmla="*/ 16514 h 23897"/>
                  <a:gd name="connsiteX2" fmla="*/ 1030 w 32110"/>
                  <a:gd name="connsiteY2" fmla="*/ 16514 h 23897"/>
                  <a:gd name="connsiteX3" fmla="*/ 12707 w 32110"/>
                  <a:gd name="connsiteY3" fmla="*/ 4494 h 23897"/>
                  <a:gd name="connsiteX4" fmla="*/ 12707 w 32110"/>
                  <a:gd name="connsiteY4" fmla="*/ 4494 h 23897"/>
                  <a:gd name="connsiteX5" fmla="*/ 21808 w 32110"/>
                  <a:gd name="connsiteY5" fmla="*/ 29 h 23897"/>
                  <a:gd name="connsiteX6" fmla="*/ 21808 w 32110"/>
                  <a:gd name="connsiteY6" fmla="*/ 29 h 23897"/>
                  <a:gd name="connsiteX7" fmla="*/ 22495 w 32110"/>
                  <a:gd name="connsiteY7" fmla="*/ 29 h 23897"/>
                  <a:gd name="connsiteX8" fmla="*/ 22495 w 32110"/>
                  <a:gd name="connsiteY8" fmla="*/ 29 h 23897"/>
                  <a:gd name="connsiteX9" fmla="*/ 31252 w 32110"/>
                  <a:gd name="connsiteY9" fmla="*/ 3292 h 23897"/>
                  <a:gd name="connsiteX10" fmla="*/ 31252 w 32110"/>
                  <a:gd name="connsiteY10" fmla="*/ 3292 h 23897"/>
                  <a:gd name="connsiteX11" fmla="*/ 32111 w 32110"/>
                  <a:gd name="connsiteY11" fmla="*/ 5353 h 23897"/>
                  <a:gd name="connsiteX12" fmla="*/ 32111 w 32110"/>
                  <a:gd name="connsiteY12" fmla="*/ 5353 h 23897"/>
                  <a:gd name="connsiteX13" fmla="*/ 21808 w 32110"/>
                  <a:gd name="connsiteY13" fmla="*/ 13423 h 23897"/>
                  <a:gd name="connsiteX14" fmla="*/ 21808 w 32110"/>
                  <a:gd name="connsiteY14" fmla="*/ 13423 h 23897"/>
                  <a:gd name="connsiteX15" fmla="*/ 9273 w 32110"/>
                  <a:gd name="connsiteY15" fmla="*/ 22352 h 23897"/>
                  <a:gd name="connsiteX16" fmla="*/ 9273 w 32110"/>
                  <a:gd name="connsiteY16" fmla="*/ 22352 h 23897"/>
                  <a:gd name="connsiteX17" fmla="*/ 4465 w 32110"/>
                  <a:gd name="connsiteY17" fmla="*/ 23898 h 23897"/>
                  <a:gd name="connsiteX18" fmla="*/ 4465 w 32110"/>
                  <a:gd name="connsiteY18" fmla="*/ 23898 h 23897"/>
                  <a:gd name="connsiteX19" fmla="*/ 0 w 32110"/>
                  <a:gd name="connsiteY19" fmla="*/ 19777 h 23897"/>
                  <a:gd name="connsiteX20" fmla="*/ 0 w 32110"/>
                  <a:gd name="connsiteY20" fmla="*/ 19777 h 23897"/>
                  <a:gd name="connsiteX21" fmla="*/ 8414 w 32110"/>
                  <a:gd name="connsiteY21" fmla="*/ 20120 h 23897"/>
                  <a:gd name="connsiteX22" fmla="*/ 7556 w 32110"/>
                  <a:gd name="connsiteY22" fmla="*/ 17888 h 23897"/>
                  <a:gd name="connsiteX23" fmla="*/ 19404 w 32110"/>
                  <a:gd name="connsiteY23" fmla="*/ 9302 h 23897"/>
                  <a:gd name="connsiteX24" fmla="*/ 19404 w 32110"/>
                  <a:gd name="connsiteY24" fmla="*/ 9302 h 23897"/>
                  <a:gd name="connsiteX25" fmla="*/ 26273 w 32110"/>
                  <a:gd name="connsiteY25" fmla="*/ 5009 h 23897"/>
                  <a:gd name="connsiteX26" fmla="*/ 26273 w 32110"/>
                  <a:gd name="connsiteY26" fmla="*/ 5009 h 23897"/>
                  <a:gd name="connsiteX27" fmla="*/ 22667 w 32110"/>
                  <a:gd name="connsiteY27" fmla="*/ 4837 h 23897"/>
                  <a:gd name="connsiteX28" fmla="*/ 22667 w 32110"/>
                  <a:gd name="connsiteY28" fmla="*/ 4837 h 23897"/>
                  <a:gd name="connsiteX29" fmla="*/ 22152 w 32110"/>
                  <a:gd name="connsiteY29" fmla="*/ 4837 h 23897"/>
                  <a:gd name="connsiteX30" fmla="*/ 22152 w 32110"/>
                  <a:gd name="connsiteY30" fmla="*/ 4837 h 23897"/>
                  <a:gd name="connsiteX31" fmla="*/ 15970 w 32110"/>
                  <a:gd name="connsiteY31" fmla="*/ 8272 h 23897"/>
                  <a:gd name="connsiteX32" fmla="*/ 15970 w 32110"/>
                  <a:gd name="connsiteY32" fmla="*/ 8272 h 23897"/>
                  <a:gd name="connsiteX33" fmla="*/ 5323 w 32110"/>
                  <a:gd name="connsiteY33" fmla="*/ 18918 h 23897"/>
                  <a:gd name="connsiteX34" fmla="*/ 5323 w 32110"/>
                  <a:gd name="connsiteY34" fmla="*/ 18918 h 23897"/>
                  <a:gd name="connsiteX35" fmla="*/ 7040 w 32110"/>
                  <a:gd name="connsiteY35" fmla="*/ 18060 h 23897"/>
                  <a:gd name="connsiteX36" fmla="*/ 7040 w 32110"/>
                  <a:gd name="connsiteY36" fmla="*/ 18060 h 23897"/>
                  <a:gd name="connsiteX37" fmla="*/ 8414 w 32110"/>
                  <a:gd name="connsiteY37" fmla="*/ 20120 h 23897"/>
                  <a:gd name="connsiteX38" fmla="*/ 8414 w 32110"/>
                  <a:gd name="connsiteY38" fmla="*/ 20120 h 2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110" h="23897">
                    <a:moveTo>
                      <a:pt x="0" y="19777"/>
                    </a:moveTo>
                    <a:cubicBezTo>
                      <a:pt x="0" y="18403"/>
                      <a:pt x="515" y="17373"/>
                      <a:pt x="1030" y="16514"/>
                    </a:cubicBezTo>
                    <a:lnTo>
                      <a:pt x="1030" y="16514"/>
                    </a:lnTo>
                    <a:cubicBezTo>
                      <a:pt x="3949" y="10676"/>
                      <a:pt x="9273" y="6726"/>
                      <a:pt x="12707" y="4494"/>
                    </a:cubicBezTo>
                    <a:lnTo>
                      <a:pt x="12707" y="4494"/>
                    </a:lnTo>
                    <a:cubicBezTo>
                      <a:pt x="14424" y="2433"/>
                      <a:pt x="16485" y="-314"/>
                      <a:pt x="21808" y="29"/>
                    </a:cubicBezTo>
                    <a:lnTo>
                      <a:pt x="21808" y="29"/>
                    </a:lnTo>
                    <a:cubicBezTo>
                      <a:pt x="21980" y="29"/>
                      <a:pt x="22323" y="29"/>
                      <a:pt x="22495" y="29"/>
                    </a:cubicBezTo>
                    <a:lnTo>
                      <a:pt x="22495" y="29"/>
                    </a:lnTo>
                    <a:cubicBezTo>
                      <a:pt x="25757" y="29"/>
                      <a:pt x="29707" y="29"/>
                      <a:pt x="31252" y="3292"/>
                    </a:cubicBezTo>
                    <a:lnTo>
                      <a:pt x="31252" y="3292"/>
                    </a:lnTo>
                    <a:cubicBezTo>
                      <a:pt x="31768" y="3807"/>
                      <a:pt x="32111" y="4494"/>
                      <a:pt x="32111" y="5353"/>
                    </a:cubicBezTo>
                    <a:lnTo>
                      <a:pt x="32111" y="5353"/>
                    </a:lnTo>
                    <a:cubicBezTo>
                      <a:pt x="30222" y="10676"/>
                      <a:pt x="26444" y="9302"/>
                      <a:pt x="21808" y="13423"/>
                    </a:cubicBezTo>
                    <a:lnTo>
                      <a:pt x="21808" y="13423"/>
                    </a:lnTo>
                    <a:cubicBezTo>
                      <a:pt x="17515" y="15484"/>
                      <a:pt x="14081" y="20464"/>
                      <a:pt x="9273" y="22352"/>
                    </a:cubicBezTo>
                    <a:lnTo>
                      <a:pt x="9273" y="22352"/>
                    </a:lnTo>
                    <a:cubicBezTo>
                      <a:pt x="7727" y="23383"/>
                      <a:pt x="6010" y="23898"/>
                      <a:pt x="4465" y="23898"/>
                    </a:cubicBezTo>
                    <a:lnTo>
                      <a:pt x="4465" y="23898"/>
                    </a:lnTo>
                    <a:cubicBezTo>
                      <a:pt x="2748" y="23898"/>
                      <a:pt x="0" y="22352"/>
                      <a:pt x="0" y="19777"/>
                    </a:cubicBezTo>
                    <a:lnTo>
                      <a:pt x="0" y="19777"/>
                    </a:lnTo>
                    <a:close/>
                    <a:moveTo>
                      <a:pt x="8414" y="20120"/>
                    </a:moveTo>
                    <a:lnTo>
                      <a:pt x="7556" y="17888"/>
                    </a:lnTo>
                    <a:cubicBezTo>
                      <a:pt x="10131" y="17201"/>
                      <a:pt x="14252" y="12049"/>
                      <a:pt x="19404" y="9302"/>
                    </a:cubicBezTo>
                    <a:lnTo>
                      <a:pt x="19404" y="9302"/>
                    </a:lnTo>
                    <a:cubicBezTo>
                      <a:pt x="21980" y="7241"/>
                      <a:pt x="24727" y="5868"/>
                      <a:pt x="26273" y="5009"/>
                    </a:cubicBezTo>
                    <a:lnTo>
                      <a:pt x="26273" y="5009"/>
                    </a:lnTo>
                    <a:cubicBezTo>
                      <a:pt x="25586" y="4837"/>
                      <a:pt x="24556" y="4837"/>
                      <a:pt x="22667" y="4837"/>
                    </a:cubicBezTo>
                    <a:lnTo>
                      <a:pt x="22667" y="4837"/>
                    </a:lnTo>
                    <a:cubicBezTo>
                      <a:pt x="22495" y="4837"/>
                      <a:pt x="22323" y="4837"/>
                      <a:pt x="22152" y="4837"/>
                    </a:cubicBezTo>
                    <a:lnTo>
                      <a:pt x="22152" y="4837"/>
                    </a:lnTo>
                    <a:cubicBezTo>
                      <a:pt x="17515" y="5181"/>
                      <a:pt x="19576" y="4837"/>
                      <a:pt x="15970" y="8272"/>
                    </a:cubicBezTo>
                    <a:lnTo>
                      <a:pt x="15970" y="8272"/>
                    </a:lnTo>
                    <a:cubicBezTo>
                      <a:pt x="12364" y="10676"/>
                      <a:pt x="7727" y="14454"/>
                      <a:pt x="5323" y="18918"/>
                    </a:cubicBezTo>
                    <a:lnTo>
                      <a:pt x="5323" y="18918"/>
                    </a:lnTo>
                    <a:cubicBezTo>
                      <a:pt x="5838" y="18746"/>
                      <a:pt x="6353" y="18575"/>
                      <a:pt x="7040" y="18060"/>
                    </a:cubicBezTo>
                    <a:lnTo>
                      <a:pt x="7040" y="18060"/>
                    </a:lnTo>
                    <a:lnTo>
                      <a:pt x="8414" y="20120"/>
                    </a:lnTo>
                    <a:lnTo>
                      <a:pt x="8414" y="201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图形 7">
              <a:extLst>
                <a:ext uri="{FF2B5EF4-FFF2-40B4-BE49-F238E27FC236}">
                  <a16:creationId xmlns:a16="http://schemas.microsoft.com/office/drawing/2014/main" xmlns="" id="{263E817E-A8C8-410F-9E17-2F22EDFEE8FC}"/>
                </a:ext>
              </a:extLst>
            </p:cNvPr>
            <p:cNvGrpSpPr/>
            <p:nvPr/>
          </p:nvGrpSpPr>
          <p:grpSpPr>
            <a:xfrm>
              <a:off x="4657038" y="2352391"/>
              <a:ext cx="141322" cy="125524"/>
              <a:chOff x="4657038" y="2352391"/>
              <a:chExt cx="141322" cy="125524"/>
            </a:xfrm>
            <a:solidFill>
              <a:srgbClr val="B4B4B4"/>
            </a:solidFill>
          </p:grpSpPr>
          <p:sp>
            <p:nvSpPr>
              <p:cNvPr id="3397" name="任意多边形: 形状 3396">
                <a:extLst>
                  <a:ext uri="{FF2B5EF4-FFF2-40B4-BE49-F238E27FC236}">
                    <a16:creationId xmlns:a16="http://schemas.microsoft.com/office/drawing/2014/main" xmlns="" id="{7F4A0D6B-95F5-4AB0-81CB-1CE75B1BBEA1}"/>
                  </a:ext>
                </a:extLst>
              </p:cNvPr>
              <p:cNvSpPr/>
              <p:nvPr/>
            </p:nvSpPr>
            <p:spPr>
              <a:xfrm>
                <a:off x="4659143" y="2354451"/>
                <a:ext cx="137087" cy="120416"/>
              </a:xfrm>
              <a:custGeom>
                <a:avLst/>
                <a:gdLst>
                  <a:gd name="connsiteX0" fmla="*/ 29319 w 137087"/>
                  <a:gd name="connsiteY0" fmla="*/ 88949 h 120416"/>
                  <a:gd name="connsiteX1" fmla="*/ 43228 w 137087"/>
                  <a:gd name="connsiteY1" fmla="*/ 86373 h 120416"/>
                  <a:gd name="connsiteX2" fmla="*/ 67269 w 137087"/>
                  <a:gd name="connsiteY2" fmla="*/ 99080 h 120416"/>
                  <a:gd name="connsiteX3" fmla="*/ 77400 w 137087"/>
                  <a:gd name="connsiteY3" fmla="*/ 111787 h 120416"/>
                  <a:gd name="connsiteX4" fmla="*/ 89935 w 137087"/>
                  <a:gd name="connsiteY4" fmla="*/ 85171 h 120416"/>
                  <a:gd name="connsiteX5" fmla="*/ 113804 w 137087"/>
                  <a:gd name="connsiteY5" fmla="*/ 78818 h 120416"/>
                  <a:gd name="connsiteX6" fmla="*/ 132692 w 137087"/>
                  <a:gd name="connsiteY6" fmla="*/ 67313 h 120416"/>
                  <a:gd name="connsiteX7" fmla="*/ 130117 w 137087"/>
                  <a:gd name="connsiteY7" fmla="*/ 60959 h 120416"/>
                  <a:gd name="connsiteX8" fmla="*/ 128743 w 137087"/>
                  <a:gd name="connsiteY8" fmla="*/ 44475 h 120416"/>
                  <a:gd name="connsiteX9" fmla="*/ 122389 w 137087"/>
                  <a:gd name="connsiteY9" fmla="*/ 39323 h 120416"/>
                  <a:gd name="connsiteX10" fmla="*/ 111056 w 137087"/>
                  <a:gd name="connsiteY10" fmla="*/ 49454 h 120416"/>
                  <a:gd name="connsiteX11" fmla="*/ 94571 w 137087"/>
                  <a:gd name="connsiteY11" fmla="*/ 41899 h 120416"/>
                  <a:gd name="connsiteX12" fmla="*/ 81864 w 137087"/>
                  <a:gd name="connsiteY12" fmla="*/ 31767 h 120416"/>
                  <a:gd name="connsiteX13" fmla="*/ 64178 w 137087"/>
                  <a:gd name="connsiteY13" fmla="*/ 15283 h 120416"/>
                  <a:gd name="connsiteX14" fmla="*/ 49067 w 137087"/>
                  <a:gd name="connsiteY14" fmla="*/ 0 h 120416"/>
                  <a:gd name="connsiteX15" fmla="*/ 45289 w 137087"/>
                  <a:gd name="connsiteY15" fmla="*/ 11505 h 120416"/>
                  <a:gd name="connsiteX16" fmla="*/ 42885 w 137087"/>
                  <a:gd name="connsiteY16" fmla="*/ 27990 h 120416"/>
                  <a:gd name="connsiteX17" fmla="*/ 41683 w 137087"/>
                  <a:gd name="connsiteY17" fmla="*/ 45848 h 120416"/>
                  <a:gd name="connsiteX18" fmla="*/ 30350 w 137087"/>
                  <a:gd name="connsiteY18" fmla="*/ 62333 h 120416"/>
                  <a:gd name="connsiteX19" fmla="*/ 17814 w 137087"/>
                  <a:gd name="connsiteY19" fmla="*/ 61131 h 120416"/>
                  <a:gd name="connsiteX20" fmla="*/ 11461 w 137087"/>
                  <a:gd name="connsiteY20" fmla="*/ 58555 h 120416"/>
                  <a:gd name="connsiteX21" fmla="*/ 11461 w 137087"/>
                  <a:gd name="connsiteY21" fmla="*/ 73838 h 120416"/>
                  <a:gd name="connsiteX22" fmla="*/ 128 w 137087"/>
                  <a:gd name="connsiteY22" fmla="*/ 90323 h 120416"/>
                  <a:gd name="connsiteX23" fmla="*/ 1501 w 137087"/>
                  <a:gd name="connsiteY23" fmla="*/ 111959 h 120416"/>
                  <a:gd name="connsiteX24" fmla="*/ 10259 w 137087"/>
                  <a:gd name="connsiteY24" fmla="*/ 118312 h 120416"/>
                  <a:gd name="connsiteX25" fmla="*/ 24168 w 137087"/>
                  <a:gd name="connsiteY25" fmla="*/ 114535 h 120416"/>
                  <a:gd name="connsiteX26" fmla="*/ 20390 w 137087"/>
                  <a:gd name="connsiteY26" fmla="*/ 105605 h 120416"/>
                  <a:gd name="connsiteX27" fmla="*/ 11461 w 137087"/>
                  <a:gd name="connsiteY27" fmla="*/ 94272 h 120416"/>
                  <a:gd name="connsiteX28" fmla="*/ 19016 w 137087"/>
                  <a:gd name="connsiteY28" fmla="*/ 91696 h 120416"/>
                  <a:gd name="connsiteX29" fmla="*/ 29319 w 137087"/>
                  <a:gd name="connsiteY29" fmla="*/ 88949 h 120416"/>
                  <a:gd name="connsiteX30" fmla="*/ 29319 w 137087"/>
                  <a:gd name="connsiteY30" fmla="*/ 88949 h 12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7087" h="120416">
                    <a:moveTo>
                      <a:pt x="29319" y="88949"/>
                    </a:moveTo>
                    <a:cubicBezTo>
                      <a:pt x="35673" y="83797"/>
                      <a:pt x="38077" y="83797"/>
                      <a:pt x="43228" y="86373"/>
                    </a:cubicBezTo>
                    <a:cubicBezTo>
                      <a:pt x="47006" y="87575"/>
                      <a:pt x="62117" y="91353"/>
                      <a:pt x="67269" y="99080"/>
                    </a:cubicBezTo>
                    <a:cubicBezTo>
                      <a:pt x="73622" y="105434"/>
                      <a:pt x="74824" y="111787"/>
                      <a:pt x="77400" y="111787"/>
                    </a:cubicBezTo>
                    <a:cubicBezTo>
                      <a:pt x="81178" y="111787"/>
                      <a:pt x="79804" y="90151"/>
                      <a:pt x="89935" y="85171"/>
                    </a:cubicBezTo>
                    <a:cubicBezTo>
                      <a:pt x="101268" y="80020"/>
                      <a:pt x="107622" y="83797"/>
                      <a:pt x="113804" y="78818"/>
                    </a:cubicBezTo>
                    <a:cubicBezTo>
                      <a:pt x="120157" y="73666"/>
                      <a:pt x="123763" y="68686"/>
                      <a:pt x="132692" y="67313"/>
                    </a:cubicBezTo>
                    <a:cubicBezTo>
                      <a:pt x="141450" y="66111"/>
                      <a:pt x="135268" y="63535"/>
                      <a:pt x="130117" y="60959"/>
                    </a:cubicBezTo>
                    <a:cubicBezTo>
                      <a:pt x="123763" y="57181"/>
                      <a:pt x="127541" y="49454"/>
                      <a:pt x="128743" y="44475"/>
                    </a:cubicBezTo>
                    <a:cubicBezTo>
                      <a:pt x="128743" y="38121"/>
                      <a:pt x="124965" y="34343"/>
                      <a:pt x="122389" y="39323"/>
                    </a:cubicBezTo>
                    <a:cubicBezTo>
                      <a:pt x="119814" y="45677"/>
                      <a:pt x="117410" y="52030"/>
                      <a:pt x="111056" y="49454"/>
                    </a:cubicBezTo>
                    <a:cubicBezTo>
                      <a:pt x="104703" y="48252"/>
                      <a:pt x="102299" y="46879"/>
                      <a:pt x="94571" y="41899"/>
                    </a:cubicBezTo>
                    <a:cubicBezTo>
                      <a:pt x="88218" y="36919"/>
                      <a:pt x="89592" y="34343"/>
                      <a:pt x="81864" y="31767"/>
                    </a:cubicBezTo>
                    <a:cubicBezTo>
                      <a:pt x="74309" y="29192"/>
                      <a:pt x="67955" y="22838"/>
                      <a:pt x="64178" y="15283"/>
                    </a:cubicBezTo>
                    <a:cubicBezTo>
                      <a:pt x="59026" y="6354"/>
                      <a:pt x="56622" y="0"/>
                      <a:pt x="49067" y="0"/>
                    </a:cubicBezTo>
                    <a:cubicBezTo>
                      <a:pt x="42713" y="0"/>
                      <a:pt x="45289" y="5152"/>
                      <a:pt x="45289" y="11505"/>
                    </a:cubicBezTo>
                    <a:cubicBezTo>
                      <a:pt x="45289" y="17858"/>
                      <a:pt x="42885" y="23010"/>
                      <a:pt x="42885" y="27990"/>
                    </a:cubicBezTo>
                    <a:cubicBezTo>
                      <a:pt x="44087" y="31767"/>
                      <a:pt x="44259" y="41899"/>
                      <a:pt x="41683" y="45848"/>
                    </a:cubicBezTo>
                    <a:cubicBezTo>
                      <a:pt x="37905" y="51000"/>
                      <a:pt x="36703" y="61131"/>
                      <a:pt x="30350" y="62333"/>
                    </a:cubicBezTo>
                    <a:cubicBezTo>
                      <a:pt x="22794" y="64909"/>
                      <a:pt x="21592" y="67484"/>
                      <a:pt x="17814" y="61131"/>
                    </a:cubicBezTo>
                    <a:cubicBezTo>
                      <a:pt x="15239" y="53575"/>
                      <a:pt x="12835" y="55979"/>
                      <a:pt x="11461" y="58555"/>
                    </a:cubicBezTo>
                    <a:cubicBezTo>
                      <a:pt x="10259" y="61131"/>
                      <a:pt x="16612" y="69888"/>
                      <a:pt x="11461" y="73838"/>
                    </a:cubicBezTo>
                    <a:cubicBezTo>
                      <a:pt x="6481" y="77616"/>
                      <a:pt x="-1074" y="81565"/>
                      <a:pt x="128" y="90323"/>
                    </a:cubicBezTo>
                    <a:cubicBezTo>
                      <a:pt x="2703" y="100454"/>
                      <a:pt x="3905" y="105605"/>
                      <a:pt x="1501" y="111959"/>
                    </a:cubicBezTo>
                    <a:cubicBezTo>
                      <a:pt x="299" y="118312"/>
                      <a:pt x="2875" y="123464"/>
                      <a:pt x="10259" y="118312"/>
                    </a:cubicBezTo>
                    <a:cubicBezTo>
                      <a:pt x="16612" y="114535"/>
                      <a:pt x="20390" y="116939"/>
                      <a:pt x="24168" y="114535"/>
                    </a:cubicBezTo>
                    <a:cubicBezTo>
                      <a:pt x="27946" y="111959"/>
                      <a:pt x="27946" y="108181"/>
                      <a:pt x="20390" y="105605"/>
                    </a:cubicBezTo>
                    <a:cubicBezTo>
                      <a:pt x="14037" y="103030"/>
                      <a:pt x="10259" y="99252"/>
                      <a:pt x="11461" y="94272"/>
                    </a:cubicBezTo>
                    <a:cubicBezTo>
                      <a:pt x="12663" y="89121"/>
                      <a:pt x="14037" y="90494"/>
                      <a:pt x="19016" y="91696"/>
                    </a:cubicBezTo>
                    <a:cubicBezTo>
                      <a:pt x="22966" y="94100"/>
                      <a:pt x="29319" y="88949"/>
                      <a:pt x="29319" y="88949"/>
                    </a:cubicBezTo>
                    <a:lnTo>
                      <a:pt x="29319" y="88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8" name="任意多边形: 形状 3397">
                <a:extLst>
                  <a:ext uri="{FF2B5EF4-FFF2-40B4-BE49-F238E27FC236}">
                    <a16:creationId xmlns:a16="http://schemas.microsoft.com/office/drawing/2014/main" xmlns="" id="{F1857548-59AD-459B-BDDC-B48BCD499EBD}"/>
                  </a:ext>
                </a:extLst>
              </p:cNvPr>
              <p:cNvSpPr/>
              <p:nvPr/>
            </p:nvSpPr>
            <p:spPr>
              <a:xfrm>
                <a:off x="4657038" y="2352391"/>
                <a:ext cx="141322" cy="125524"/>
              </a:xfrm>
              <a:custGeom>
                <a:avLst/>
                <a:gdLst>
                  <a:gd name="connsiteX0" fmla="*/ 1030 w 141322"/>
                  <a:gd name="connsiteY0" fmla="*/ 116939 h 125524"/>
                  <a:gd name="connsiteX1" fmla="*/ 1545 w 141322"/>
                  <a:gd name="connsiteY1" fmla="*/ 113161 h 125524"/>
                  <a:gd name="connsiteX2" fmla="*/ 1545 w 141322"/>
                  <a:gd name="connsiteY2" fmla="*/ 113161 h 125524"/>
                  <a:gd name="connsiteX3" fmla="*/ 2748 w 141322"/>
                  <a:gd name="connsiteY3" fmla="*/ 106979 h 125524"/>
                  <a:gd name="connsiteX4" fmla="*/ 2748 w 141322"/>
                  <a:gd name="connsiteY4" fmla="*/ 106979 h 125524"/>
                  <a:gd name="connsiteX5" fmla="*/ 172 w 141322"/>
                  <a:gd name="connsiteY5" fmla="*/ 92898 h 125524"/>
                  <a:gd name="connsiteX6" fmla="*/ 172 w 141322"/>
                  <a:gd name="connsiteY6" fmla="*/ 92898 h 125524"/>
                  <a:gd name="connsiteX7" fmla="*/ 0 w 141322"/>
                  <a:gd name="connsiteY7" fmla="*/ 90494 h 125524"/>
                  <a:gd name="connsiteX8" fmla="*/ 0 w 141322"/>
                  <a:gd name="connsiteY8" fmla="*/ 90494 h 125524"/>
                  <a:gd name="connsiteX9" fmla="*/ 12364 w 141322"/>
                  <a:gd name="connsiteY9" fmla="*/ 74010 h 125524"/>
                  <a:gd name="connsiteX10" fmla="*/ 12364 w 141322"/>
                  <a:gd name="connsiteY10" fmla="*/ 74010 h 125524"/>
                  <a:gd name="connsiteX11" fmla="*/ 13394 w 141322"/>
                  <a:gd name="connsiteY11" fmla="*/ 71606 h 125524"/>
                  <a:gd name="connsiteX12" fmla="*/ 13394 w 141322"/>
                  <a:gd name="connsiteY12" fmla="*/ 71606 h 125524"/>
                  <a:gd name="connsiteX13" fmla="*/ 11161 w 141322"/>
                  <a:gd name="connsiteY13" fmla="*/ 61646 h 125524"/>
                  <a:gd name="connsiteX14" fmla="*/ 11161 w 141322"/>
                  <a:gd name="connsiteY14" fmla="*/ 61646 h 125524"/>
                  <a:gd name="connsiteX15" fmla="*/ 11505 w 141322"/>
                  <a:gd name="connsiteY15" fmla="*/ 59757 h 125524"/>
                  <a:gd name="connsiteX16" fmla="*/ 11505 w 141322"/>
                  <a:gd name="connsiteY16" fmla="*/ 59757 h 125524"/>
                  <a:gd name="connsiteX17" fmla="*/ 16313 w 141322"/>
                  <a:gd name="connsiteY17" fmla="*/ 55808 h 125524"/>
                  <a:gd name="connsiteX18" fmla="*/ 16313 w 141322"/>
                  <a:gd name="connsiteY18" fmla="*/ 55808 h 125524"/>
                  <a:gd name="connsiteX19" fmla="*/ 21980 w 141322"/>
                  <a:gd name="connsiteY19" fmla="*/ 62161 h 125524"/>
                  <a:gd name="connsiteX20" fmla="*/ 21980 w 141322"/>
                  <a:gd name="connsiteY20" fmla="*/ 62161 h 125524"/>
                  <a:gd name="connsiteX21" fmla="*/ 24384 w 141322"/>
                  <a:gd name="connsiteY21" fmla="*/ 64909 h 125524"/>
                  <a:gd name="connsiteX22" fmla="*/ 24384 w 141322"/>
                  <a:gd name="connsiteY22" fmla="*/ 64909 h 125524"/>
                  <a:gd name="connsiteX23" fmla="*/ 31939 w 141322"/>
                  <a:gd name="connsiteY23" fmla="*/ 62333 h 125524"/>
                  <a:gd name="connsiteX24" fmla="*/ 31939 w 141322"/>
                  <a:gd name="connsiteY24" fmla="*/ 62333 h 125524"/>
                  <a:gd name="connsiteX25" fmla="*/ 41555 w 141322"/>
                  <a:gd name="connsiteY25" fmla="*/ 46878 h 125524"/>
                  <a:gd name="connsiteX26" fmla="*/ 41555 w 141322"/>
                  <a:gd name="connsiteY26" fmla="*/ 46878 h 125524"/>
                  <a:gd name="connsiteX27" fmla="*/ 43272 w 141322"/>
                  <a:gd name="connsiteY27" fmla="*/ 37606 h 125524"/>
                  <a:gd name="connsiteX28" fmla="*/ 43272 w 141322"/>
                  <a:gd name="connsiteY28" fmla="*/ 37606 h 125524"/>
                  <a:gd name="connsiteX29" fmla="*/ 42585 w 141322"/>
                  <a:gd name="connsiteY29" fmla="*/ 31081 h 125524"/>
                  <a:gd name="connsiteX30" fmla="*/ 42585 w 141322"/>
                  <a:gd name="connsiteY30" fmla="*/ 31081 h 125524"/>
                  <a:gd name="connsiteX31" fmla="*/ 42757 w 141322"/>
                  <a:gd name="connsiteY31" fmla="*/ 31081 h 125524"/>
                  <a:gd name="connsiteX32" fmla="*/ 42585 w 141322"/>
                  <a:gd name="connsiteY32" fmla="*/ 30394 h 125524"/>
                  <a:gd name="connsiteX33" fmla="*/ 42585 w 141322"/>
                  <a:gd name="connsiteY33" fmla="*/ 30394 h 125524"/>
                  <a:gd name="connsiteX34" fmla="*/ 44990 w 141322"/>
                  <a:gd name="connsiteY34" fmla="*/ 13909 h 125524"/>
                  <a:gd name="connsiteX35" fmla="*/ 44990 w 141322"/>
                  <a:gd name="connsiteY35" fmla="*/ 13909 h 125524"/>
                  <a:gd name="connsiteX36" fmla="*/ 44990 w 141322"/>
                  <a:gd name="connsiteY36" fmla="*/ 13909 h 125524"/>
                  <a:gd name="connsiteX37" fmla="*/ 44990 w 141322"/>
                  <a:gd name="connsiteY37" fmla="*/ 13909 h 125524"/>
                  <a:gd name="connsiteX38" fmla="*/ 44474 w 141322"/>
                  <a:gd name="connsiteY38" fmla="*/ 6525 h 125524"/>
                  <a:gd name="connsiteX39" fmla="*/ 44474 w 141322"/>
                  <a:gd name="connsiteY39" fmla="*/ 6525 h 125524"/>
                  <a:gd name="connsiteX40" fmla="*/ 46020 w 141322"/>
                  <a:gd name="connsiteY40" fmla="*/ 1889 h 125524"/>
                  <a:gd name="connsiteX41" fmla="*/ 46020 w 141322"/>
                  <a:gd name="connsiteY41" fmla="*/ 1889 h 125524"/>
                  <a:gd name="connsiteX42" fmla="*/ 51171 w 141322"/>
                  <a:gd name="connsiteY42" fmla="*/ 0 h 125524"/>
                  <a:gd name="connsiteX43" fmla="*/ 51171 w 141322"/>
                  <a:gd name="connsiteY43" fmla="*/ 0 h 125524"/>
                  <a:gd name="connsiteX44" fmla="*/ 51171 w 141322"/>
                  <a:gd name="connsiteY44" fmla="*/ 0 h 125524"/>
                  <a:gd name="connsiteX45" fmla="*/ 68515 w 141322"/>
                  <a:gd name="connsiteY45" fmla="*/ 16656 h 125524"/>
                  <a:gd name="connsiteX46" fmla="*/ 68515 w 141322"/>
                  <a:gd name="connsiteY46" fmla="*/ 16656 h 125524"/>
                  <a:gd name="connsiteX47" fmla="*/ 84828 w 141322"/>
                  <a:gd name="connsiteY47" fmla="*/ 31939 h 125524"/>
                  <a:gd name="connsiteX48" fmla="*/ 84828 w 141322"/>
                  <a:gd name="connsiteY48" fmla="*/ 31939 h 125524"/>
                  <a:gd name="connsiteX49" fmla="*/ 98050 w 141322"/>
                  <a:gd name="connsiteY49" fmla="*/ 42414 h 125524"/>
                  <a:gd name="connsiteX50" fmla="*/ 98050 w 141322"/>
                  <a:gd name="connsiteY50" fmla="*/ 42414 h 125524"/>
                  <a:gd name="connsiteX51" fmla="*/ 114019 w 141322"/>
                  <a:gd name="connsiteY51" fmla="*/ 49798 h 125524"/>
                  <a:gd name="connsiteX52" fmla="*/ 114019 w 141322"/>
                  <a:gd name="connsiteY52" fmla="*/ 49798 h 125524"/>
                  <a:gd name="connsiteX53" fmla="*/ 115737 w 141322"/>
                  <a:gd name="connsiteY53" fmla="*/ 50141 h 125524"/>
                  <a:gd name="connsiteX54" fmla="*/ 115737 w 141322"/>
                  <a:gd name="connsiteY54" fmla="*/ 50141 h 125524"/>
                  <a:gd name="connsiteX55" fmla="*/ 122262 w 141322"/>
                  <a:gd name="connsiteY55" fmla="*/ 40868 h 125524"/>
                  <a:gd name="connsiteX56" fmla="*/ 122262 w 141322"/>
                  <a:gd name="connsiteY56" fmla="*/ 40868 h 125524"/>
                  <a:gd name="connsiteX57" fmla="*/ 127070 w 141322"/>
                  <a:gd name="connsiteY57" fmla="*/ 37091 h 125524"/>
                  <a:gd name="connsiteX58" fmla="*/ 127070 w 141322"/>
                  <a:gd name="connsiteY58" fmla="*/ 37091 h 125524"/>
                  <a:gd name="connsiteX59" fmla="*/ 133080 w 141322"/>
                  <a:gd name="connsiteY59" fmla="*/ 47565 h 125524"/>
                  <a:gd name="connsiteX60" fmla="*/ 133080 w 141322"/>
                  <a:gd name="connsiteY60" fmla="*/ 47565 h 125524"/>
                  <a:gd name="connsiteX61" fmla="*/ 130847 w 141322"/>
                  <a:gd name="connsiteY61" fmla="*/ 57010 h 125524"/>
                  <a:gd name="connsiteX62" fmla="*/ 130847 w 141322"/>
                  <a:gd name="connsiteY62" fmla="*/ 57010 h 125524"/>
                  <a:gd name="connsiteX63" fmla="*/ 133080 w 141322"/>
                  <a:gd name="connsiteY63" fmla="*/ 61303 h 125524"/>
                  <a:gd name="connsiteX64" fmla="*/ 133080 w 141322"/>
                  <a:gd name="connsiteY64" fmla="*/ 61303 h 125524"/>
                  <a:gd name="connsiteX65" fmla="*/ 141322 w 141322"/>
                  <a:gd name="connsiteY65" fmla="*/ 68000 h 125524"/>
                  <a:gd name="connsiteX66" fmla="*/ 141322 w 141322"/>
                  <a:gd name="connsiteY66" fmla="*/ 68000 h 125524"/>
                  <a:gd name="connsiteX67" fmla="*/ 134797 w 141322"/>
                  <a:gd name="connsiteY67" fmla="*/ 72292 h 125524"/>
                  <a:gd name="connsiteX68" fmla="*/ 134797 w 141322"/>
                  <a:gd name="connsiteY68" fmla="*/ 72292 h 125524"/>
                  <a:gd name="connsiteX69" fmla="*/ 117110 w 141322"/>
                  <a:gd name="connsiteY69" fmla="*/ 83282 h 125524"/>
                  <a:gd name="connsiteX70" fmla="*/ 117110 w 141322"/>
                  <a:gd name="connsiteY70" fmla="*/ 83282 h 125524"/>
                  <a:gd name="connsiteX71" fmla="*/ 92727 w 141322"/>
                  <a:gd name="connsiteY71" fmla="*/ 89979 h 125524"/>
                  <a:gd name="connsiteX72" fmla="*/ 92727 w 141322"/>
                  <a:gd name="connsiteY72" fmla="*/ 89979 h 125524"/>
                  <a:gd name="connsiteX73" fmla="*/ 85343 w 141322"/>
                  <a:gd name="connsiteY73" fmla="*/ 103545 h 125524"/>
                  <a:gd name="connsiteX74" fmla="*/ 85343 w 141322"/>
                  <a:gd name="connsiteY74" fmla="*/ 103545 h 125524"/>
                  <a:gd name="connsiteX75" fmla="*/ 78989 w 141322"/>
                  <a:gd name="connsiteY75" fmla="*/ 116939 h 125524"/>
                  <a:gd name="connsiteX76" fmla="*/ 78989 w 141322"/>
                  <a:gd name="connsiteY76" fmla="*/ 116939 h 125524"/>
                  <a:gd name="connsiteX77" fmla="*/ 66798 w 141322"/>
                  <a:gd name="connsiteY77" fmla="*/ 103201 h 125524"/>
                  <a:gd name="connsiteX78" fmla="*/ 66798 w 141322"/>
                  <a:gd name="connsiteY78" fmla="*/ 103201 h 125524"/>
                  <a:gd name="connsiteX79" fmla="*/ 43788 w 141322"/>
                  <a:gd name="connsiteY79" fmla="*/ 91353 h 125524"/>
                  <a:gd name="connsiteX80" fmla="*/ 43788 w 141322"/>
                  <a:gd name="connsiteY80" fmla="*/ 91353 h 125524"/>
                  <a:gd name="connsiteX81" fmla="*/ 39495 w 141322"/>
                  <a:gd name="connsiteY81" fmla="*/ 89979 h 125524"/>
                  <a:gd name="connsiteX82" fmla="*/ 39495 w 141322"/>
                  <a:gd name="connsiteY82" fmla="*/ 89979 h 125524"/>
                  <a:gd name="connsiteX83" fmla="*/ 32626 w 141322"/>
                  <a:gd name="connsiteY83" fmla="*/ 93585 h 125524"/>
                  <a:gd name="connsiteX84" fmla="*/ 32626 w 141322"/>
                  <a:gd name="connsiteY84" fmla="*/ 93585 h 125524"/>
                  <a:gd name="connsiteX85" fmla="*/ 31081 w 141322"/>
                  <a:gd name="connsiteY85" fmla="*/ 91696 h 125524"/>
                  <a:gd name="connsiteX86" fmla="*/ 32626 w 141322"/>
                  <a:gd name="connsiteY86" fmla="*/ 93585 h 125524"/>
                  <a:gd name="connsiteX87" fmla="*/ 23525 w 141322"/>
                  <a:gd name="connsiteY87" fmla="*/ 97363 h 125524"/>
                  <a:gd name="connsiteX88" fmla="*/ 23525 w 141322"/>
                  <a:gd name="connsiteY88" fmla="*/ 97363 h 125524"/>
                  <a:gd name="connsiteX89" fmla="*/ 20434 w 141322"/>
                  <a:gd name="connsiteY89" fmla="*/ 96676 h 125524"/>
                  <a:gd name="connsiteX90" fmla="*/ 20434 w 141322"/>
                  <a:gd name="connsiteY90" fmla="*/ 96676 h 125524"/>
                  <a:gd name="connsiteX91" fmla="*/ 16485 w 141322"/>
                  <a:gd name="connsiteY91" fmla="*/ 95646 h 125524"/>
                  <a:gd name="connsiteX92" fmla="*/ 16485 w 141322"/>
                  <a:gd name="connsiteY92" fmla="*/ 95646 h 125524"/>
                  <a:gd name="connsiteX93" fmla="*/ 15798 w 141322"/>
                  <a:gd name="connsiteY93" fmla="*/ 97535 h 125524"/>
                  <a:gd name="connsiteX94" fmla="*/ 15798 w 141322"/>
                  <a:gd name="connsiteY94" fmla="*/ 97535 h 125524"/>
                  <a:gd name="connsiteX95" fmla="*/ 15626 w 141322"/>
                  <a:gd name="connsiteY95" fmla="*/ 98737 h 125524"/>
                  <a:gd name="connsiteX96" fmla="*/ 15626 w 141322"/>
                  <a:gd name="connsiteY96" fmla="*/ 98737 h 125524"/>
                  <a:gd name="connsiteX97" fmla="*/ 23010 w 141322"/>
                  <a:gd name="connsiteY97" fmla="*/ 105949 h 125524"/>
                  <a:gd name="connsiteX98" fmla="*/ 23010 w 141322"/>
                  <a:gd name="connsiteY98" fmla="*/ 105949 h 125524"/>
                  <a:gd name="connsiteX99" fmla="*/ 30909 w 141322"/>
                  <a:gd name="connsiteY99" fmla="*/ 113504 h 125524"/>
                  <a:gd name="connsiteX100" fmla="*/ 30909 w 141322"/>
                  <a:gd name="connsiteY100" fmla="*/ 113504 h 125524"/>
                  <a:gd name="connsiteX101" fmla="*/ 27303 w 141322"/>
                  <a:gd name="connsiteY101" fmla="*/ 119171 h 125524"/>
                  <a:gd name="connsiteX102" fmla="*/ 27303 w 141322"/>
                  <a:gd name="connsiteY102" fmla="*/ 119171 h 125524"/>
                  <a:gd name="connsiteX103" fmla="*/ 13394 w 141322"/>
                  <a:gd name="connsiteY103" fmla="*/ 122949 h 125524"/>
                  <a:gd name="connsiteX104" fmla="*/ 13394 w 141322"/>
                  <a:gd name="connsiteY104" fmla="*/ 122949 h 125524"/>
                  <a:gd name="connsiteX105" fmla="*/ 6697 w 141322"/>
                  <a:gd name="connsiteY105" fmla="*/ 125524 h 125524"/>
                  <a:gd name="connsiteX106" fmla="*/ 6697 w 141322"/>
                  <a:gd name="connsiteY106" fmla="*/ 125524 h 125524"/>
                  <a:gd name="connsiteX107" fmla="*/ 1030 w 141322"/>
                  <a:gd name="connsiteY107" fmla="*/ 116939 h 125524"/>
                  <a:gd name="connsiteX108" fmla="*/ 1030 w 141322"/>
                  <a:gd name="connsiteY108" fmla="*/ 116939 h 125524"/>
                  <a:gd name="connsiteX109" fmla="*/ 18030 w 141322"/>
                  <a:gd name="connsiteY109" fmla="*/ 71434 h 125524"/>
                  <a:gd name="connsiteX110" fmla="*/ 15111 w 141322"/>
                  <a:gd name="connsiteY110" fmla="*/ 77787 h 125524"/>
                  <a:gd name="connsiteX111" fmla="*/ 15111 w 141322"/>
                  <a:gd name="connsiteY111" fmla="*/ 77787 h 125524"/>
                  <a:gd name="connsiteX112" fmla="*/ 4636 w 141322"/>
                  <a:gd name="connsiteY112" fmla="*/ 90323 h 125524"/>
                  <a:gd name="connsiteX113" fmla="*/ 4636 w 141322"/>
                  <a:gd name="connsiteY113" fmla="*/ 90323 h 125524"/>
                  <a:gd name="connsiteX114" fmla="*/ 4636 w 141322"/>
                  <a:gd name="connsiteY114" fmla="*/ 91696 h 125524"/>
                  <a:gd name="connsiteX115" fmla="*/ 4636 w 141322"/>
                  <a:gd name="connsiteY115" fmla="*/ 91696 h 125524"/>
                  <a:gd name="connsiteX116" fmla="*/ 7384 w 141322"/>
                  <a:gd name="connsiteY116" fmla="*/ 106807 h 125524"/>
                  <a:gd name="connsiteX117" fmla="*/ 7384 w 141322"/>
                  <a:gd name="connsiteY117" fmla="*/ 106807 h 125524"/>
                  <a:gd name="connsiteX118" fmla="*/ 6010 w 141322"/>
                  <a:gd name="connsiteY118" fmla="*/ 114363 h 125524"/>
                  <a:gd name="connsiteX119" fmla="*/ 6010 w 141322"/>
                  <a:gd name="connsiteY119" fmla="*/ 114363 h 125524"/>
                  <a:gd name="connsiteX120" fmla="*/ 5667 w 141322"/>
                  <a:gd name="connsiteY120" fmla="*/ 116767 h 125524"/>
                  <a:gd name="connsiteX121" fmla="*/ 5667 w 141322"/>
                  <a:gd name="connsiteY121" fmla="*/ 116767 h 125524"/>
                  <a:gd name="connsiteX122" fmla="*/ 7040 w 141322"/>
                  <a:gd name="connsiteY122" fmla="*/ 119858 h 125524"/>
                  <a:gd name="connsiteX123" fmla="*/ 7040 w 141322"/>
                  <a:gd name="connsiteY123" fmla="*/ 119858 h 125524"/>
                  <a:gd name="connsiteX124" fmla="*/ 11161 w 141322"/>
                  <a:gd name="connsiteY124" fmla="*/ 118141 h 125524"/>
                  <a:gd name="connsiteX125" fmla="*/ 11161 w 141322"/>
                  <a:gd name="connsiteY125" fmla="*/ 118141 h 125524"/>
                  <a:gd name="connsiteX126" fmla="*/ 24899 w 141322"/>
                  <a:gd name="connsiteY126" fmla="*/ 114363 h 125524"/>
                  <a:gd name="connsiteX127" fmla="*/ 24899 w 141322"/>
                  <a:gd name="connsiteY127" fmla="*/ 114363 h 125524"/>
                  <a:gd name="connsiteX128" fmla="*/ 26273 w 141322"/>
                  <a:gd name="connsiteY128" fmla="*/ 112817 h 125524"/>
                  <a:gd name="connsiteX129" fmla="*/ 26273 w 141322"/>
                  <a:gd name="connsiteY129" fmla="*/ 112817 h 125524"/>
                  <a:gd name="connsiteX130" fmla="*/ 21464 w 141322"/>
                  <a:gd name="connsiteY130" fmla="*/ 109898 h 125524"/>
                  <a:gd name="connsiteX131" fmla="*/ 21464 w 141322"/>
                  <a:gd name="connsiteY131" fmla="*/ 109898 h 125524"/>
                  <a:gd name="connsiteX132" fmla="*/ 10818 w 141322"/>
                  <a:gd name="connsiteY132" fmla="*/ 98050 h 125524"/>
                  <a:gd name="connsiteX133" fmla="*/ 10818 w 141322"/>
                  <a:gd name="connsiteY133" fmla="*/ 98050 h 125524"/>
                  <a:gd name="connsiteX134" fmla="*/ 11161 w 141322"/>
                  <a:gd name="connsiteY134" fmla="*/ 95646 h 125524"/>
                  <a:gd name="connsiteX135" fmla="*/ 11161 w 141322"/>
                  <a:gd name="connsiteY135" fmla="*/ 95646 h 125524"/>
                  <a:gd name="connsiteX136" fmla="*/ 16313 w 141322"/>
                  <a:gd name="connsiteY136" fmla="*/ 90151 h 125524"/>
                  <a:gd name="connsiteX137" fmla="*/ 16313 w 141322"/>
                  <a:gd name="connsiteY137" fmla="*/ 90151 h 125524"/>
                  <a:gd name="connsiteX138" fmla="*/ 22495 w 141322"/>
                  <a:gd name="connsiteY138" fmla="*/ 91696 h 125524"/>
                  <a:gd name="connsiteX139" fmla="*/ 22495 w 141322"/>
                  <a:gd name="connsiteY139" fmla="*/ 91696 h 125524"/>
                  <a:gd name="connsiteX140" fmla="*/ 23525 w 141322"/>
                  <a:gd name="connsiteY140" fmla="*/ 92040 h 125524"/>
                  <a:gd name="connsiteX141" fmla="*/ 23525 w 141322"/>
                  <a:gd name="connsiteY141" fmla="*/ 92040 h 125524"/>
                  <a:gd name="connsiteX142" fmla="*/ 29535 w 141322"/>
                  <a:gd name="connsiteY142" fmla="*/ 89292 h 125524"/>
                  <a:gd name="connsiteX143" fmla="*/ 29535 w 141322"/>
                  <a:gd name="connsiteY143" fmla="*/ 89292 h 125524"/>
                  <a:gd name="connsiteX144" fmla="*/ 29535 w 141322"/>
                  <a:gd name="connsiteY144" fmla="*/ 89292 h 125524"/>
                  <a:gd name="connsiteX145" fmla="*/ 39495 w 141322"/>
                  <a:gd name="connsiteY145" fmla="*/ 84484 h 125524"/>
                  <a:gd name="connsiteX146" fmla="*/ 39495 w 141322"/>
                  <a:gd name="connsiteY146" fmla="*/ 84484 h 125524"/>
                  <a:gd name="connsiteX147" fmla="*/ 45677 w 141322"/>
                  <a:gd name="connsiteY147" fmla="*/ 86373 h 125524"/>
                  <a:gd name="connsiteX148" fmla="*/ 45677 w 141322"/>
                  <a:gd name="connsiteY148" fmla="*/ 86373 h 125524"/>
                  <a:gd name="connsiteX149" fmla="*/ 70575 w 141322"/>
                  <a:gd name="connsiteY149" fmla="*/ 99595 h 125524"/>
                  <a:gd name="connsiteX150" fmla="*/ 70575 w 141322"/>
                  <a:gd name="connsiteY150" fmla="*/ 99595 h 125524"/>
                  <a:gd name="connsiteX151" fmla="*/ 78646 w 141322"/>
                  <a:gd name="connsiteY151" fmla="*/ 110585 h 125524"/>
                  <a:gd name="connsiteX152" fmla="*/ 78646 w 141322"/>
                  <a:gd name="connsiteY152" fmla="*/ 110585 h 125524"/>
                  <a:gd name="connsiteX153" fmla="*/ 78818 w 141322"/>
                  <a:gd name="connsiteY153" fmla="*/ 109898 h 125524"/>
                  <a:gd name="connsiteX154" fmla="*/ 78818 w 141322"/>
                  <a:gd name="connsiteY154" fmla="*/ 109898 h 125524"/>
                  <a:gd name="connsiteX155" fmla="*/ 80535 w 141322"/>
                  <a:gd name="connsiteY155" fmla="*/ 101999 h 125524"/>
                  <a:gd name="connsiteX156" fmla="*/ 80535 w 141322"/>
                  <a:gd name="connsiteY156" fmla="*/ 101999 h 125524"/>
                  <a:gd name="connsiteX157" fmla="*/ 90494 w 141322"/>
                  <a:gd name="connsiteY157" fmla="*/ 84999 h 125524"/>
                  <a:gd name="connsiteX158" fmla="*/ 90494 w 141322"/>
                  <a:gd name="connsiteY158" fmla="*/ 84999 h 125524"/>
                  <a:gd name="connsiteX159" fmla="*/ 113848 w 141322"/>
                  <a:gd name="connsiteY159" fmla="*/ 78989 h 125524"/>
                  <a:gd name="connsiteX160" fmla="*/ 113848 w 141322"/>
                  <a:gd name="connsiteY160" fmla="*/ 78989 h 125524"/>
                  <a:gd name="connsiteX161" fmla="*/ 133939 w 141322"/>
                  <a:gd name="connsiteY161" fmla="*/ 66969 h 125524"/>
                  <a:gd name="connsiteX162" fmla="*/ 133939 w 141322"/>
                  <a:gd name="connsiteY162" fmla="*/ 66969 h 125524"/>
                  <a:gd name="connsiteX163" fmla="*/ 134110 w 141322"/>
                  <a:gd name="connsiteY163" fmla="*/ 66969 h 125524"/>
                  <a:gd name="connsiteX164" fmla="*/ 134110 w 141322"/>
                  <a:gd name="connsiteY164" fmla="*/ 66969 h 125524"/>
                  <a:gd name="connsiteX165" fmla="*/ 130504 w 141322"/>
                  <a:gd name="connsiteY165" fmla="*/ 65252 h 125524"/>
                  <a:gd name="connsiteX166" fmla="*/ 130504 w 141322"/>
                  <a:gd name="connsiteY166" fmla="*/ 65252 h 125524"/>
                  <a:gd name="connsiteX167" fmla="*/ 125696 w 141322"/>
                  <a:gd name="connsiteY167" fmla="*/ 56666 h 125524"/>
                  <a:gd name="connsiteX168" fmla="*/ 125696 w 141322"/>
                  <a:gd name="connsiteY168" fmla="*/ 56666 h 125524"/>
                  <a:gd name="connsiteX169" fmla="*/ 127928 w 141322"/>
                  <a:gd name="connsiteY169" fmla="*/ 46707 h 125524"/>
                  <a:gd name="connsiteX170" fmla="*/ 127928 w 141322"/>
                  <a:gd name="connsiteY170" fmla="*/ 46707 h 125524"/>
                  <a:gd name="connsiteX171" fmla="*/ 127070 w 141322"/>
                  <a:gd name="connsiteY171" fmla="*/ 42414 h 125524"/>
                  <a:gd name="connsiteX172" fmla="*/ 127070 w 141322"/>
                  <a:gd name="connsiteY172" fmla="*/ 42414 h 125524"/>
                  <a:gd name="connsiteX173" fmla="*/ 126726 w 141322"/>
                  <a:gd name="connsiteY173" fmla="*/ 41727 h 125524"/>
                  <a:gd name="connsiteX174" fmla="*/ 126726 w 141322"/>
                  <a:gd name="connsiteY174" fmla="*/ 41727 h 125524"/>
                  <a:gd name="connsiteX175" fmla="*/ 126211 w 141322"/>
                  <a:gd name="connsiteY175" fmla="*/ 42414 h 125524"/>
                  <a:gd name="connsiteX176" fmla="*/ 126211 w 141322"/>
                  <a:gd name="connsiteY176" fmla="*/ 42414 h 125524"/>
                  <a:gd name="connsiteX177" fmla="*/ 115222 w 141322"/>
                  <a:gd name="connsiteY177" fmla="*/ 54777 h 125524"/>
                  <a:gd name="connsiteX178" fmla="*/ 115222 w 141322"/>
                  <a:gd name="connsiteY178" fmla="*/ 54777 h 125524"/>
                  <a:gd name="connsiteX179" fmla="*/ 112131 w 141322"/>
                  <a:gd name="connsiteY179" fmla="*/ 54090 h 125524"/>
                  <a:gd name="connsiteX180" fmla="*/ 112131 w 141322"/>
                  <a:gd name="connsiteY180" fmla="*/ 54090 h 125524"/>
                  <a:gd name="connsiteX181" fmla="*/ 94615 w 141322"/>
                  <a:gd name="connsiteY181" fmla="*/ 46020 h 125524"/>
                  <a:gd name="connsiteX182" fmla="*/ 94615 w 141322"/>
                  <a:gd name="connsiteY182" fmla="*/ 46020 h 125524"/>
                  <a:gd name="connsiteX183" fmla="*/ 82767 w 141322"/>
                  <a:gd name="connsiteY183" fmla="*/ 36232 h 125524"/>
                  <a:gd name="connsiteX184" fmla="*/ 82767 w 141322"/>
                  <a:gd name="connsiteY184" fmla="*/ 36232 h 125524"/>
                  <a:gd name="connsiteX185" fmla="*/ 63707 w 141322"/>
                  <a:gd name="connsiteY185" fmla="*/ 18717 h 125524"/>
                  <a:gd name="connsiteX186" fmla="*/ 63707 w 141322"/>
                  <a:gd name="connsiteY186" fmla="*/ 18717 h 125524"/>
                  <a:gd name="connsiteX187" fmla="*/ 50656 w 141322"/>
                  <a:gd name="connsiteY187" fmla="*/ 4808 h 125524"/>
                  <a:gd name="connsiteX188" fmla="*/ 50656 w 141322"/>
                  <a:gd name="connsiteY188" fmla="*/ 4808 h 125524"/>
                  <a:gd name="connsiteX189" fmla="*/ 48767 w 141322"/>
                  <a:gd name="connsiteY189" fmla="*/ 6353 h 125524"/>
                  <a:gd name="connsiteX190" fmla="*/ 48767 w 141322"/>
                  <a:gd name="connsiteY190" fmla="*/ 6353 h 125524"/>
                  <a:gd name="connsiteX191" fmla="*/ 49282 w 141322"/>
                  <a:gd name="connsiteY191" fmla="*/ 13737 h 125524"/>
                  <a:gd name="connsiteX192" fmla="*/ 49282 w 141322"/>
                  <a:gd name="connsiteY192" fmla="*/ 13737 h 125524"/>
                  <a:gd name="connsiteX193" fmla="*/ 49282 w 141322"/>
                  <a:gd name="connsiteY193" fmla="*/ 13737 h 125524"/>
                  <a:gd name="connsiteX194" fmla="*/ 46878 w 141322"/>
                  <a:gd name="connsiteY194" fmla="*/ 29707 h 125524"/>
                  <a:gd name="connsiteX195" fmla="*/ 46878 w 141322"/>
                  <a:gd name="connsiteY195" fmla="*/ 29707 h 125524"/>
                  <a:gd name="connsiteX196" fmla="*/ 47737 w 141322"/>
                  <a:gd name="connsiteY196" fmla="*/ 37434 h 125524"/>
                  <a:gd name="connsiteX197" fmla="*/ 47737 w 141322"/>
                  <a:gd name="connsiteY197" fmla="*/ 37434 h 125524"/>
                  <a:gd name="connsiteX198" fmla="*/ 45161 w 141322"/>
                  <a:gd name="connsiteY198" fmla="*/ 49454 h 125524"/>
                  <a:gd name="connsiteX199" fmla="*/ 45161 w 141322"/>
                  <a:gd name="connsiteY199" fmla="*/ 49454 h 125524"/>
                  <a:gd name="connsiteX200" fmla="*/ 32626 w 141322"/>
                  <a:gd name="connsiteY200" fmla="*/ 66798 h 125524"/>
                  <a:gd name="connsiteX201" fmla="*/ 32626 w 141322"/>
                  <a:gd name="connsiteY201" fmla="*/ 66798 h 125524"/>
                  <a:gd name="connsiteX202" fmla="*/ 23697 w 141322"/>
                  <a:gd name="connsiteY202" fmla="*/ 69717 h 125524"/>
                  <a:gd name="connsiteX203" fmla="*/ 23697 w 141322"/>
                  <a:gd name="connsiteY203" fmla="*/ 69717 h 125524"/>
                  <a:gd name="connsiteX204" fmla="*/ 16828 w 141322"/>
                  <a:gd name="connsiteY204" fmla="*/ 64050 h 125524"/>
                  <a:gd name="connsiteX205" fmla="*/ 16828 w 141322"/>
                  <a:gd name="connsiteY205" fmla="*/ 64050 h 125524"/>
                  <a:gd name="connsiteX206" fmla="*/ 15454 w 141322"/>
                  <a:gd name="connsiteY206" fmla="*/ 60959 h 125524"/>
                  <a:gd name="connsiteX207" fmla="*/ 15454 w 141322"/>
                  <a:gd name="connsiteY207" fmla="*/ 60959 h 125524"/>
                  <a:gd name="connsiteX208" fmla="*/ 15111 w 141322"/>
                  <a:gd name="connsiteY208" fmla="*/ 61646 h 125524"/>
                  <a:gd name="connsiteX209" fmla="*/ 15111 w 141322"/>
                  <a:gd name="connsiteY209" fmla="*/ 61646 h 125524"/>
                  <a:gd name="connsiteX210" fmla="*/ 18030 w 141322"/>
                  <a:gd name="connsiteY210" fmla="*/ 71434 h 125524"/>
                  <a:gd name="connsiteX211" fmla="*/ 18030 w 141322"/>
                  <a:gd name="connsiteY211" fmla="*/ 71434 h 125524"/>
                  <a:gd name="connsiteX212" fmla="*/ 53232 w 141322"/>
                  <a:gd name="connsiteY212" fmla="*/ 3434 h 125524"/>
                  <a:gd name="connsiteX213" fmla="*/ 52030 w 141322"/>
                  <a:gd name="connsiteY213" fmla="*/ 2576 h 125524"/>
                  <a:gd name="connsiteX214" fmla="*/ 51343 w 141322"/>
                  <a:gd name="connsiteY214" fmla="*/ 4465 h 125524"/>
                  <a:gd name="connsiteX215" fmla="*/ 51343 w 141322"/>
                  <a:gd name="connsiteY215" fmla="*/ 4465 h 125524"/>
                  <a:gd name="connsiteX216" fmla="*/ 51343 w 141322"/>
                  <a:gd name="connsiteY216" fmla="*/ 4465 h 125524"/>
                  <a:gd name="connsiteX217" fmla="*/ 53232 w 141322"/>
                  <a:gd name="connsiteY217" fmla="*/ 3434 h 125524"/>
                  <a:gd name="connsiteX218" fmla="*/ 53232 w 141322"/>
                  <a:gd name="connsiteY218" fmla="*/ 3434 h 125524"/>
                  <a:gd name="connsiteX219" fmla="*/ 52373 w 141322"/>
                  <a:gd name="connsiteY219" fmla="*/ 1717 h 125524"/>
                  <a:gd name="connsiteX220" fmla="*/ 53404 w 141322"/>
                  <a:gd name="connsiteY220" fmla="*/ 1374 h 125524"/>
                  <a:gd name="connsiteX221" fmla="*/ 52889 w 141322"/>
                  <a:gd name="connsiteY221" fmla="*/ 515 h 125524"/>
                  <a:gd name="connsiteX222" fmla="*/ 52889 w 141322"/>
                  <a:gd name="connsiteY222" fmla="*/ 515 h 125524"/>
                  <a:gd name="connsiteX223" fmla="*/ 52373 w 141322"/>
                  <a:gd name="connsiteY223" fmla="*/ 1717 h 125524"/>
                  <a:gd name="connsiteX224" fmla="*/ 52373 w 141322"/>
                  <a:gd name="connsiteY224" fmla="*/ 1717 h 12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</a:cxnLst>
                <a:rect l="l" t="t" r="r" b="b"/>
                <a:pathLst>
                  <a:path w="141322" h="125524">
                    <a:moveTo>
                      <a:pt x="1030" y="116939"/>
                    </a:moveTo>
                    <a:cubicBezTo>
                      <a:pt x="1030" y="115737"/>
                      <a:pt x="1202" y="114706"/>
                      <a:pt x="1545" y="113161"/>
                    </a:cubicBezTo>
                    <a:lnTo>
                      <a:pt x="1545" y="113161"/>
                    </a:lnTo>
                    <a:cubicBezTo>
                      <a:pt x="2404" y="110929"/>
                      <a:pt x="2748" y="109040"/>
                      <a:pt x="2748" y="106979"/>
                    </a:cubicBezTo>
                    <a:lnTo>
                      <a:pt x="2748" y="106979"/>
                    </a:lnTo>
                    <a:cubicBezTo>
                      <a:pt x="2748" y="103545"/>
                      <a:pt x="1717" y="99252"/>
                      <a:pt x="172" y="92898"/>
                    </a:cubicBezTo>
                    <a:lnTo>
                      <a:pt x="172" y="92898"/>
                    </a:lnTo>
                    <a:cubicBezTo>
                      <a:pt x="0" y="92040"/>
                      <a:pt x="0" y="91181"/>
                      <a:pt x="0" y="90494"/>
                    </a:cubicBezTo>
                    <a:lnTo>
                      <a:pt x="0" y="90494"/>
                    </a:lnTo>
                    <a:cubicBezTo>
                      <a:pt x="172" y="81222"/>
                      <a:pt x="8242" y="77272"/>
                      <a:pt x="12364" y="74010"/>
                    </a:cubicBezTo>
                    <a:lnTo>
                      <a:pt x="12364" y="74010"/>
                    </a:lnTo>
                    <a:cubicBezTo>
                      <a:pt x="13050" y="73323"/>
                      <a:pt x="13394" y="72808"/>
                      <a:pt x="13394" y="71606"/>
                    </a:cubicBezTo>
                    <a:lnTo>
                      <a:pt x="13394" y="71606"/>
                    </a:lnTo>
                    <a:cubicBezTo>
                      <a:pt x="13394" y="68858"/>
                      <a:pt x="11333" y="65080"/>
                      <a:pt x="11161" y="61646"/>
                    </a:cubicBezTo>
                    <a:lnTo>
                      <a:pt x="11161" y="61646"/>
                    </a:lnTo>
                    <a:cubicBezTo>
                      <a:pt x="11161" y="60959"/>
                      <a:pt x="11333" y="60272"/>
                      <a:pt x="11505" y="59757"/>
                    </a:cubicBezTo>
                    <a:lnTo>
                      <a:pt x="11505" y="59757"/>
                    </a:lnTo>
                    <a:cubicBezTo>
                      <a:pt x="12364" y="58212"/>
                      <a:pt x="13222" y="56151"/>
                      <a:pt x="16313" y="55808"/>
                    </a:cubicBezTo>
                    <a:lnTo>
                      <a:pt x="16313" y="55808"/>
                    </a:lnTo>
                    <a:cubicBezTo>
                      <a:pt x="19576" y="56151"/>
                      <a:pt x="20949" y="58727"/>
                      <a:pt x="21980" y="62161"/>
                    </a:cubicBezTo>
                    <a:lnTo>
                      <a:pt x="21980" y="62161"/>
                    </a:lnTo>
                    <a:cubicBezTo>
                      <a:pt x="23697" y="65080"/>
                      <a:pt x="24212" y="64909"/>
                      <a:pt x="24384" y="64909"/>
                    </a:cubicBezTo>
                    <a:lnTo>
                      <a:pt x="24384" y="64909"/>
                    </a:lnTo>
                    <a:cubicBezTo>
                      <a:pt x="24899" y="65080"/>
                      <a:pt x="27475" y="63878"/>
                      <a:pt x="31939" y="62333"/>
                    </a:cubicBezTo>
                    <a:lnTo>
                      <a:pt x="31939" y="62333"/>
                    </a:lnTo>
                    <a:cubicBezTo>
                      <a:pt x="35717" y="62161"/>
                      <a:pt x="37606" y="52888"/>
                      <a:pt x="41555" y="46878"/>
                    </a:cubicBezTo>
                    <a:lnTo>
                      <a:pt x="41555" y="46878"/>
                    </a:lnTo>
                    <a:cubicBezTo>
                      <a:pt x="42585" y="45505"/>
                      <a:pt x="43272" y="41383"/>
                      <a:pt x="43272" y="37606"/>
                    </a:cubicBezTo>
                    <a:lnTo>
                      <a:pt x="43272" y="37606"/>
                    </a:lnTo>
                    <a:cubicBezTo>
                      <a:pt x="43272" y="34858"/>
                      <a:pt x="42929" y="32283"/>
                      <a:pt x="42585" y="31081"/>
                    </a:cubicBezTo>
                    <a:lnTo>
                      <a:pt x="42585" y="31081"/>
                    </a:lnTo>
                    <a:lnTo>
                      <a:pt x="42757" y="31081"/>
                    </a:lnTo>
                    <a:cubicBezTo>
                      <a:pt x="42585" y="30737"/>
                      <a:pt x="42414" y="30394"/>
                      <a:pt x="42585" y="30394"/>
                    </a:cubicBezTo>
                    <a:lnTo>
                      <a:pt x="42585" y="30394"/>
                    </a:lnTo>
                    <a:cubicBezTo>
                      <a:pt x="42757" y="24555"/>
                      <a:pt x="45161" y="19576"/>
                      <a:pt x="44990" y="13909"/>
                    </a:cubicBezTo>
                    <a:lnTo>
                      <a:pt x="44990" y="13909"/>
                    </a:lnTo>
                    <a:cubicBezTo>
                      <a:pt x="44990" y="13909"/>
                      <a:pt x="44990" y="13909"/>
                      <a:pt x="44990" y="13909"/>
                    </a:cubicBezTo>
                    <a:lnTo>
                      <a:pt x="44990" y="13909"/>
                    </a:lnTo>
                    <a:cubicBezTo>
                      <a:pt x="44990" y="11333"/>
                      <a:pt x="44474" y="8757"/>
                      <a:pt x="44474" y="6525"/>
                    </a:cubicBezTo>
                    <a:lnTo>
                      <a:pt x="44474" y="6525"/>
                    </a:lnTo>
                    <a:cubicBezTo>
                      <a:pt x="44474" y="4980"/>
                      <a:pt x="44646" y="3434"/>
                      <a:pt x="46020" y="1889"/>
                    </a:cubicBezTo>
                    <a:lnTo>
                      <a:pt x="46020" y="1889"/>
                    </a:lnTo>
                    <a:cubicBezTo>
                      <a:pt x="47394" y="515"/>
                      <a:pt x="49111" y="0"/>
                      <a:pt x="51171" y="0"/>
                    </a:cubicBezTo>
                    <a:lnTo>
                      <a:pt x="51171" y="0"/>
                    </a:lnTo>
                    <a:lnTo>
                      <a:pt x="51171" y="0"/>
                    </a:lnTo>
                    <a:cubicBezTo>
                      <a:pt x="60616" y="172"/>
                      <a:pt x="63535" y="8071"/>
                      <a:pt x="68515" y="16656"/>
                    </a:cubicBezTo>
                    <a:lnTo>
                      <a:pt x="68515" y="16656"/>
                    </a:lnTo>
                    <a:cubicBezTo>
                      <a:pt x="72121" y="23869"/>
                      <a:pt x="77959" y="29707"/>
                      <a:pt x="84828" y="31939"/>
                    </a:cubicBezTo>
                    <a:lnTo>
                      <a:pt x="84828" y="31939"/>
                    </a:lnTo>
                    <a:cubicBezTo>
                      <a:pt x="93242" y="34858"/>
                      <a:pt x="92727" y="38121"/>
                      <a:pt x="98050" y="42414"/>
                    </a:cubicBezTo>
                    <a:lnTo>
                      <a:pt x="98050" y="42414"/>
                    </a:lnTo>
                    <a:cubicBezTo>
                      <a:pt x="105605" y="47394"/>
                      <a:pt x="107494" y="48424"/>
                      <a:pt x="114019" y="49798"/>
                    </a:cubicBezTo>
                    <a:lnTo>
                      <a:pt x="114019" y="49798"/>
                    </a:lnTo>
                    <a:cubicBezTo>
                      <a:pt x="114706" y="50141"/>
                      <a:pt x="115393" y="50141"/>
                      <a:pt x="115737" y="50141"/>
                    </a:cubicBezTo>
                    <a:lnTo>
                      <a:pt x="115737" y="50141"/>
                    </a:lnTo>
                    <a:cubicBezTo>
                      <a:pt x="117626" y="50484"/>
                      <a:pt x="120030" y="46535"/>
                      <a:pt x="122262" y="40868"/>
                    </a:cubicBezTo>
                    <a:lnTo>
                      <a:pt x="122262" y="40868"/>
                    </a:lnTo>
                    <a:cubicBezTo>
                      <a:pt x="123120" y="38808"/>
                      <a:pt x="124838" y="37091"/>
                      <a:pt x="127070" y="37091"/>
                    </a:cubicBezTo>
                    <a:lnTo>
                      <a:pt x="127070" y="37091"/>
                    </a:lnTo>
                    <a:cubicBezTo>
                      <a:pt x="131706" y="37777"/>
                      <a:pt x="132908" y="42242"/>
                      <a:pt x="133080" y="47565"/>
                    </a:cubicBezTo>
                    <a:lnTo>
                      <a:pt x="133080" y="47565"/>
                    </a:lnTo>
                    <a:cubicBezTo>
                      <a:pt x="132221" y="50656"/>
                      <a:pt x="130847" y="54262"/>
                      <a:pt x="130847" y="57010"/>
                    </a:cubicBezTo>
                    <a:lnTo>
                      <a:pt x="130847" y="57010"/>
                    </a:lnTo>
                    <a:cubicBezTo>
                      <a:pt x="131019" y="59070"/>
                      <a:pt x="131363" y="60101"/>
                      <a:pt x="133080" y="61303"/>
                    </a:cubicBezTo>
                    <a:lnTo>
                      <a:pt x="133080" y="61303"/>
                    </a:lnTo>
                    <a:cubicBezTo>
                      <a:pt x="136171" y="63535"/>
                      <a:pt x="139948" y="63020"/>
                      <a:pt x="141322" y="68000"/>
                    </a:cubicBezTo>
                    <a:lnTo>
                      <a:pt x="141322" y="68000"/>
                    </a:lnTo>
                    <a:cubicBezTo>
                      <a:pt x="140464" y="71777"/>
                      <a:pt x="138060" y="71434"/>
                      <a:pt x="134797" y="72292"/>
                    </a:cubicBezTo>
                    <a:lnTo>
                      <a:pt x="134797" y="72292"/>
                    </a:lnTo>
                    <a:cubicBezTo>
                      <a:pt x="126898" y="73494"/>
                      <a:pt x="123635" y="77787"/>
                      <a:pt x="117110" y="83282"/>
                    </a:cubicBezTo>
                    <a:lnTo>
                      <a:pt x="117110" y="83282"/>
                    </a:lnTo>
                    <a:cubicBezTo>
                      <a:pt x="109211" y="89292"/>
                      <a:pt x="103030" y="85171"/>
                      <a:pt x="92727" y="89979"/>
                    </a:cubicBezTo>
                    <a:lnTo>
                      <a:pt x="92727" y="89979"/>
                    </a:lnTo>
                    <a:cubicBezTo>
                      <a:pt x="88949" y="91696"/>
                      <a:pt x="86717" y="97706"/>
                      <a:pt x="85343" y="103545"/>
                    </a:cubicBezTo>
                    <a:lnTo>
                      <a:pt x="85343" y="103545"/>
                    </a:lnTo>
                    <a:cubicBezTo>
                      <a:pt x="83282" y="109383"/>
                      <a:pt x="85171" y="114878"/>
                      <a:pt x="78989" y="116939"/>
                    </a:cubicBezTo>
                    <a:lnTo>
                      <a:pt x="78989" y="116939"/>
                    </a:lnTo>
                    <a:cubicBezTo>
                      <a:pt x="72808" y="115393"/>
                      <a:pt x="73666" y="109383"/>
                      <a:pt x="66798" y="103201"/>
                    </a:cubicBezTo>
                    <a:lnTo>
                      <a:pt x="66798" y="103201"/>
                    </a:lnTo>
                    <a:cubicBezTo>
                      <a:pt x="62848" y="96848"/>
                      <a:pt x="48081" y="92727"/>
                      <a:pt x="43788" y="91353"/>
                    </a:cubicBezTo>
                    <a:lnTo>
                      <a:pt x="43788" y="91353"/>
                    </a:lnTo>
                    <a:cubicBezTo>
                      <a:pt x="41727" y="90323"/>
                      <a:pt x="40525" y="89979"/>
                      <a:pt x="39495" y="89979"/>
                    </a:cubicBezTo>
                    <a:lnTo>
                      <a:pt x="39495" y="89979"/>
                    </a:lnTo>
                    <a:cubicBezTo>
                      <a:pt x="38121" y="89979"/>
                      <a:pt x="36232" y="90666"/>
                      <a:pt x="32626" y="93585"/>
                    </a:cubicBezTo>
                    <a:lnTo>
                      <a:pt x="32626" y="93585"/>
                    </a:lnTo>
                    <a:lnTo>
                      <a:pt x="31081" y="91696"/>
                    </a:lnTo>
                    <a:lnTo>
                      <a:pt x="32626" y="93585"/>
                    </a:lnTo>
                    <a:cubicBezTo>
                      <a:pt x="32454" y="93585"/>
                      <a:pt x="28505" y="97191"/>
                      <a:pt x="23525" y="97363"/>
                    </a:cubicBezTo>
                    <a:lnTo>
                      <a:pt x="23525" y="97363"/>
                    </a:lnTo>
                    <a:cubicBezTo>
                      <a:pt x="22323" y="97363"/>
                      <a:pt x="20949" y="97191"/>
                      <a:pt x="20434" y="96676"/>
                    </a:cubicBezTo>
                    <a:lnTo>
                      <a:pt x="20434" y="96676"/>
                    </a:lnTo>
                    <a:cubicBezTo>
                      <a:pt x="18545" y="96161"/>
                      <a:pt x="17000" y="95817"/>
                      <a:pt x="16485" y="95646"/>
                    </a:cubicBezTo>
                    <a:lnTo>
                      <a:pt x="16485" y="95646"/>
                    </a:lnTo>
                    <a:cubicBezTo>
                      <a:pt x="16313" y="95989"/>
                      <a:pt x="16141" y="96504"/>
                      <a:pt x="15798" y="97535"/>
                    </a:cubicBezTo>
                    <a:lnTo>
                      <a:pt x="15798" y="97535"/>
                    </a:lnTo>
                    <a:cubicBezTo>
                      <a:pt x="15626" y="97878"/>
                      <a:pt x="15626" y="98221"/>
                      <a:pt x="15626" y="98737"/>
                    </a:cubicBezTo>
                    <a:lnTo>
                      <a:pt x="15626" y="98737"/>
                    </a:lnTo>
                    <a:cubicBezTo>
                      <a:pt x="15454" y="101312"/>
                      <a:pt x="18030" y="103888"/>
                      <a:pt x="23010" y="105949"/>
                    </a:cubicBezTo>
                    <a:lnTo>
                      <a:pt x="23010" y="105949"/>
                    </a:lnTo>
                    <a:cubicBezTo>
                      <a:pt x="27646" y="107494"/>
                      <a:pt x="30737" y="109726"/>
                      <a:pt x="30909" y="113504"/>
                    </a:cubicBezTo>
                    <a:lnTo>
                      <a:pt x="30909" y="113504"/>
                    </a:lnTo>
                    <a:cubicBezTo>
                      <a:pt x="30909" y="116080"/>
                      <a:pt x="29192" y="117797"/>
                      <a:pt x="27303" y="119171"/>
                    </a:cubicBezTo>
                    <a:lnTo>
                      <a:pt x="27303" y="119171"/>
                    </a:lnTo>
                    <a:cubicBezTo>
                      <a:pt x="21636" y="122433"/>
                      <a:pt x="18545" y="119686"/>
                      <a:pt x="13394" y="122949"/>
                    </a:cubicBezTo>
                    <a:lnTo>
                      <a:pt x="13394" y="122949"/>
                    </a:lnTo>
                    <a:cubicBezTo>
                      <a:pt x="10990" y="124494"/>
                      <a:pt x="8929" y="125353"/>
                      <a:pt x="6697" y="125524"/>
                    </a:cubicBezTo>
                    <a:lnTo>
                      <a:pt x="6697" y="125524"/>
                    </a:lnTo>
                    <a:cubicBezTo>
                      <a:pt x="2748" y="124837"/>
                      <a:pt x="1030" y="120373"/>
                      <a:pt x="1030" y="116939"/>
                    </a:cubicBezTo>
                    <a:lnTo>
                      <a:pt x="1030" y="116939"/>
                    </a:lnTo>
                    <a:close/>
                    <a:moveTo>
                      <a:pt x="18030" y="71434"/>
                    </a:moveTo>
                    <a:cubicBezTo>
                      <a:pt x="18030" y="73494"/>
                      <a:pt x="17343" y="76070"/>
                      <a:pt x="15111" y="77787"/>
                    </a:cubicBezTo>
                    <a:lnTo>
                      <a:pt x="15111" y="77787"/>
                    </a:lnTo>
                    <a:cubicBezTo>
                      <a:pt x="9960" y="81565"/>
                      <a:pt x="4465" y="84656"/>
                      <a:pt x="4636" y="90323"/>
                    </a:cubicBezTo>
                    <a:lnTo>
                      <a:pt x="4636" y="90323"/>
                    </a:lnTo>
                    <a:cubicBezTo>
                      <a:pt x="4636" y="90838"/>
                      <a:pt x="4636" y="91353"/>
                      <a:pt x="4636" y="91696"/>
                    </a:cubicBezTo>
                    <a:lnTo>
                      <a:pt x="4636" y="91696"/>
                    </a:lnTo>
                    <a:cubicBezTo>
                      <a:pt x="6182" y="98050"/>
                      <a:pt x="7384" y="102514"/>
                      <a:pt x="7384" y="106807"/>
                    </a:cubicBezTo>
                    <a:lnTo>
                      <a:pt x="7384" y="106807"/>
                    </a:lnTo>
                    <a:cubicBezTo>
                      <a:pt x="7384" y="109383"/>
                      <a:pt x="6869" y="111959"/>
                      <a:pt x="6010" y="114363"/>
                    </a:cubicBezTo>
                    <a:lnTo>
                      <a:pt x="6010" y="114363"/>
                    </a:lnTo>
                    <a:cubicBezTo>
                      <a:pt x="5838" y="115221"/>
                      <a:pt x="5667" y="116080"/>
                      <a:pt x="5667" y="116767"/>
                    </a:cubicBezTo>
                    <a:lnTo>
                      <a:pt x="5667" y="116767"/>
                    </a:lnTo>
                    <a:cubicBezTo>
                      <a:pt x="5838" y="119514"/>
                      <a:pt x="6353" y="119858"/>
                      <a:pt x="7040" y="119858"/>
                    </a:cubicBezTo>
                    <a:lnTo>
                      <a:pt x="7040" y="119858"/>
                    </a:lnTo>
                    <a:cubicBezTo>
                      <a:pt x="7727" y="119858"/>
                      <a:pt x="9101" y="119514"/>
                      <a:pt x="11161" y="118141"/>
                    </a:cubicBezTo>
                    <a:lnTo>
                      <a:pt x="11161" y="118141"/>
                    </a:lnTo>
                    <a:cubicBezTo>
                      <a:pt x="18545" y="114019"/>
                      <a:pt x="23010" y="116252"/>
                      <a:pt x="24899" y="114363"/>
                    </a:cubicBezTo>
                    <a:lnTo>
                      <a:pt x="24899" y="114363"/>
                    </a:lnTo>
                    <a:cubicBezTo>
                      <a:pt x="26101" y="113504"/>
                      <a:pt x="26273" y="112817"/>
                      <a:pt x="26273" y="112817"/>
                    </a:cubicBezTo>
                    <a:lnTo>
                      <a:pt x="26273" y="112817"/>
                    </a:lnTo>
                    <a:cubicBezTo>
                      <a:pt x="26273" y="112817"/>
                      <a:pt x="25929" y="111272"/>
                      <a:pt x="21464" y="109898"/>
                    </a:cubicBezTo>
                    <a:lnTo>
                      <a:pt x="21464" y="109898"/>
                    </a:lnTo>
                    <a:cubicBezTo>
                      <a:pt x="15626" y="107666"/>
                      <a:pt x="10990" y="103888"/>
                      <a:pt x="10818" y="98050"/>
                    </a:cubicBezTo>
                    <a:lnTo>
                      <a:pt x="10818" y="98050"/>
                    </a:lnTo>
                    <a:cubicBezTo>
                      <a:pt x="10818" y="97191"/>
                      <a:pt x="10990" y="96333"/>
                      <a:pt x="11161" y="95646"/>
                    </a:cubicBezTo>
                    <a:lnTo>
                      <a:pt x="11161" y="95646"/>
                    </a:lnTo>
                    <a:cubicBezTo>
                      <a:pt x="11677" y="92898"/>
                      <a:pt x="13222" y="89979"/>
                      <a:pt x="16313" y="90151"/>
                    </a:cubicBezTo>
                    <a:lnTo>
                      <a:pt x="16313" y="90151"/>
                    </a:lnTo>
                    <a:cubicBezTo>
                      <a:pt x="18202" y="90151"/>
                      <a:pt x="19576" y="90838"/>
                      <a:pt x="22495" y="91696"/>
                    </a:cubicBezTo>
                    <a:lnTo>
                      <a:pt x="22495" y="91696"/>
                    </a:lnTo>
                    <a:cubicBezTo>
                      <a:pt x="22667" y="91868"/>
                      <a:pt x="23010" y="92040"/>
                      <a:pt x="23525" y="92040"/>
                    </a:cubicBezTo>
                    <a:lnTo>
                      <a:pt x="23525" y="92040"/>
                    </a:lnTo>
                    <a:cubicBezTo>
                      <a:pt x="25586" y="92211"/>
                      <a:pt x="29364" y="89636"/>
                      <a:pt x="29535" y="89292"/>
                    </a:cubicBezTo>
                    <a:lnTo>
                      <a:pt x="29535" y="89292"/>
                    </a:lnTo>
                    <a:lnTo>
                      <a:pt x="29535" y="89292"/>
                    </a:lnTo>
                    <a:cubicBezTo>
                      <a:pt x="33313" y="86201"/>
                      <a:pt x="36232" y="84484"/>
                      <a:pt x="39495" y="84484"/>
                    </a:cubicBezTo>
                    <a:lnTo>
                      <a:pt x="39495" y="84484"/>
                    </a:lnTo>
                    <a:cubicBezTo>
                      <a:pt x="41727" y="84484"/>
                      <a:pt x="43788" y="85343"/>
                      <a:pt x="45677" y="86373"/>
                    </a:cubicBezTo>
                    <a:lnTo>
                      <a:pt x="45677" y="86373"/>
                    </a:lnTo>
                    <a:cubicBezTo>
                      <a:pt x="49282" y="87747"/>
                      <a:pt x="64737" y="91181"/>
                      <a:pt x="70575" y="99595"/>
                    </a:cubicBezTo>
                    <a:lnTo>
                      <a:pt x="70575" y="99595"/>
                    </a:lnTo>
                    <a:cubicBezTo>
                      <a:pt x="75040" y="104060"/>
                      <a:pt x="77272" y="108524"/>
                      <a:pt x="78646" y="110585"/>
                    </a:cubicBezTo>
                    <a:lnTo>
                      <a:pt x="78646" y="110585"/>
                    </a:lnTo>
                    <a:cubicBezTo>
                      <a:pt x="78646" y="110413"/>
                      <a:pt x="78818" y="110070"/>
                      <a:pt x="78818" y="109898"/>
                    </a:cubicBezTo>
                    <a:lnTo>
                      <a:pt x="78818" y="109898"/>
                    </a:lnTo>
                    <a:cubicBezTo>
                      <a:pt x="79333" y="108009"/>
                      <a:pt x="79848" y="105090"/>
                      <a:pt x="80535" y="101999"/>
                    </a:cubicBezTo>
                    <a:lnTo>
                      <a:pt x="80535" y="101999"/>
                    </a:lnTo>
                    <a:cubicBezTo>
                      <a:pt x="82080" y="95817"/>
                      <a:pt x="84141" y="88434"/>
                      <a:pt x="90494" y="84999"/>
                    </a:cubicBezTo>
                    <a:lnTo>
                      <a:pt x="90494" y="84999"/>
                    </a:lnTo>
                    <a:cubicBezTo>
                      <a:pt x="102858" y="79676"/>
                      <a:pt x="109211" y="83110"/>
                      <a:pt x="113848" y="78989"/>
                    </a:cubicBezTo>
                    <a:lnTo>
                      <a:pt x="113848" y="78989"/>
                    </a:lnTo>
                    <a:cubicBezTo>
                      <a:pt x="119858" y="74181"/>
                      <a:pt x="124151" y="68515"/>
                      <a:pt x="133939" y="66969"/>
                    </a:cubicBezTo>
                    <a:lnTo>
                      <a:pt x="133939" y="66969"/>
                    </a:lnTo>
                    <a:cubicBezTo>
                      <a:pt x="133939" y="66969"/>
                      <a:pt x="134110" y="66969"/>
                      <a:pt x="134110" y="66969"/>
                    </a:cubicBezTo>
                    <a:lnTo>
                      <a:pt x="134110" y="66969"/>
                    </a:lnTo>
                    <a:cubicBezTo>
                      <a:pt x="133080" y="66454"/>
                      <a:pt x="131706" y="65767"/>
                      <a:pt x="130504" y="65252"/>
                    </a:cubicBezTo>
                    <a:lnTo>
                      <a:pt x="130504" y="65252"/>
                    </a:lnTo>
                    <a:cubicBezTo>
                      <a:pt x="127070" y="63191"/>
                      <a:pt x="125696" y="59757"/>
                      <a:pt x="125696" y="56666"/>
                    </a:cubicBezTo>
                    <a:lnTo>
                      <a:pt x="125696" y="56666"/>
                    </a:lnTo>
                    <a:cubicBezTo>
                      <a:pt x="125696" y="52545"/>
                      <a:pt x="127413" y="48767"/>
                      <a:pt x="127928" y="46707"/>
                    </a:cubicBezTo>
                    <a:lnTo>
                      <a:pt x="127928" y="46707"/>
                    </a:lnTo>
                    <a:cubicBezTo>
                      <a:pt x="127928" y="44818"/>
                      <a:pt x="127585" y="43444"/>
                      <a:pt x="127070" y="42414"/>
                    </a:cubicBezTo>
                    <a:lnTo>
                      <a:pt x="127070" y="42414"/>
                    </a:lnTo>
                    <a:cubicBezTo>
                      <a:pt x="126898" y="42070"/>
                      <a:pt x="126898" y="41899"/>
                      <a:pt x="126726" y="41727"/>
                    </a:cubicBezTo>
                    <a:lnTo>
                      <a:pt x="126726" y="41727"/>
                    </a:lnTo>
                    <a:cubicBezTo>
                      <a:pt x="126555" y="41899"/>
                      <a:pt x="126383" y="42070"/>
                      <a:pt x="126211" y="42414"/>
                    </a:cubicBezTo>
                    <a:lnTo>
                      <a:pt x="126211" y="42414"/>
                    </a:lnTo>
                    <a:cubicBezTo>
                      <a:pt x="123979" y="47565"/>
                      <a:pt x="122090" y="54262"/>
                      <a:pt x="115222" y="54777"/>
                    </a:cubicBezTo>
                    <a:lnTo>
                      <a:pt x="115222" y="54777"/>
                    </a:lnTo>
                    <a:cubicBezTo>
                      <a:pt x="114019" y="54777"/>
                      <a:pt x="112818" y="54434"/>
                      <a:pt x="112131" y="54090"/>
                    </a:cubicBezTo>
                    <a:lnTo>
                      <a:pt x="112131" y="54090"/>
                    </a:lnTo>
                    <a:cubicBezTo>
                      <a:pt x="105605" y="52888"/>
                      <a:pt x="102343" y="51171"/>
                      <a:pt x="94615" y="46020"/>
                    </a:cubicBezTo>
                    <a:lnTo>
                      <a:pt x="94615" y="46020"/>
                    </a:lnTo>
                    <a:cubicBezTo>
                      <a:pt x="87575" y="40181"/>
                      <a:pt x="89464" y="38464"/>
                      <a:pt x="82767" y="36232"/>
                    </a:cubicBezTo>
                    <a:lnTo>
                      <a:pt x="82767" y="36232"/>
                    </a:lnTo>
                    <a:cubicBezTo>
                      <a:pt x="74353" y="33485"/>
                      <a:pt x="67656" y="26616"/>
                      <a:pt x="63707" y="18717"/>
                    </a:cubicBezTo>
                    <a:lnTo>
                      <a:pt x="63707" y="18717"/>
                    </a:lnTo>
                    <a:cubicBezTo>
                      <a:pt x="58383" y="9444"/>
                      <a:pt x="56323" y="4636"/>
                      <a:pt x="50656" y="4808"/>
                    </a:cubicBezTo>
                    <a:lnTo>
                      <a:pt x="50656" y="4808"/>
                    </a:lnTo>
                    <a:cubicBezTo>
                      <a:pt x="48767" y="5323"/>
                      <a:pt x="49282" y="4465"/>
                      <a:pt x="48767" y="6353"/>
                    </a:cubicBezTo>
                    <a:lnTo>
                      <a:pt x="48767" y="6353"/>
                    </a:lnTo>
                    <a:cubicBezTo>
                      <a:pt x="48767" y="7899"/>
                      <a:pt x="49282" y="10646"/>
                      <a:pt x="49282" y="13737"/>
                    </a:cubicBezTo>
                    <a:lnTo>
                      <a:pt x="49282" y="13737"/>
                    </a:lnTo>
                    <a:lnTo>
                      <a:pt x="49282" y="13737"/>
                    </a:lnTo>
                    <a:cubicBezTo>
                      <a:pt x="49282" y="20434"/>
                      <a:pt x="46878" y="25586"/>
                      <a:pt x="46878" y="29707"/>
                    </a:cubicBezTo>
                    <a:lnTo>
                      <a:pt x="46878" y="29707"/>
                    </a:lnTo>
                    <a:cubicBezTo>
                      <a:pt x="47394" y="31767"/>
                      <a:pt x="47737" y="34343"/>
                      <a:pt x="47737" y="37434"/>
                    </a:cubicBezTo>
                    <a:lnTo>
                      <a:pt x="47737" y="37434"/>
                    </a:lnTo>
                    <a:cubicBezTo>
                      <a:pt x="47737" y="41727"/>
                      <a:pt x="47222" y="46192"/>
                      <a:pt x="45161" y="49454"/>
                    </a:cubicBezTo>
                    <a:lnTo>
                      <a:pt x="45161" y="49454"/>
                    </a:lnTo>
                    <a:cubicBezTo>
                      <a:pt x="41727" y="53404"/>
                      <a:pt x="41212" y="64565"/>
                      <a:pt x="32626" y="66798"/>
                    </a:cubicBezTo>
                    <a:lnTo>
                      <a:pt x="32626" y="66798"/>
                    </a:lnTo>
                    <a:cubicBezTo>
                      <a:pt x="28677" y="68000"/>
                      <a:pt x="26788" y="69545"/>
                      <a:pt x="23697" y="69717"/>
                    </a:cubicBezTo>
                    <a:lnTo>
                      <a:pt x="23697" y="69717"/>
                    </a:lnTo>
                    <a:cubicBezTo>
                      <a:pt x="20778" y="69717"/>
                      <a:pt x="18889" y="67484"/>
                      <a:pt x="16828" y="64050"/>
                    </a:cubicBezTo>
                    <a:lnTo>
                      <a:pt x="16828" y="64050"/>
                    </a:lnTo>
                    <a:cubicBezTo>
                      <a:pt x="16313" y="62505"/>
                      <a:pt x="15798" y="61474"/>
                      <a:pt x="15454" y="60959"/>
                    </a:cubicBezTo>
                    <a:lnTo>
                      <a:pt x="15454" y="60959"/>
                    </a:lnTo>
                    <a:cubicBezTo>
                      <a:pt x="15283" y="61131"/>
                      <a:pt x="15111" y="61303"/>
                      <a:pt x="15111" y="61646"/>
                    </a:cubicBezTo>
                    <a:lnTo>
                      <a:pt x="15111" y="61646"/>
                    </a:lnTo>
                    <a:cubicBezTo>
                      <a:pt x="15798" y="62676"/>
                      <a:pt x="18030" y="67141"/>
                      <a:pt x="18030" y="71434"/>
                    </a:cubicBezTo>
                    <a:lnTo>
                      <a:pt x="18030" y="71434"/>
                    </a:lnTo>
                    <a:close/>
                    <a:moveTo>
                      <a:pt x="53232" y="3434"/>
                    </a:moveTo>
                    <a:lnTo>
                      <a:pt x="52030" y="2576"/>
                    </a:lnTo>
                    <a:lnTo>
                      <a:pt x="51343" y="4465"/>
                    </a:lnTo>
                    <a:cubicBezTo>
                      <a:pt x="51343" y="4465"/>
                      <a:pt x="51343" y="4465"/>
                      <a:pt x="51343" y="4465"/>
                    </a:cubicBezTo>
                    <a:lnTo>
                      <a:pt x="51343" y="4465"/>
                    </a:lnTo>
                    <a:cubicBezTo>
                      <a:pt x="51686" y="4465"/>
                      <a:pt x="52373" y="4465"/>
                      <a:pt x="53232" y="3434"/>
                    </a:cubicBezTo>
                    <a:lnTo>
                      <a:pt x="53232" y="3434"/>
                    </a:lnTo>
                    <a:close/>
                    <a:moveTo>
                      <a:pt x="52373" y="1717"/>
                    </a:moveTo>
                    <a:lnTo>
                      <a:pt x="53404" y="1374"/>
                    </a:lnTo>
                    <a:cubicBezTo>
                      <a:pt x="53060" y="515"/>
                      <a:pt x="52889" y="687"/>
                      <a:pt x="52889" y="515"/>
                    </a:cubicBezTo>
                    <a:lnTo>
                      <a:pt x="52889" y="515"/>
                    </a:lnTo>
                    <a:lnTo>
                      <a:pt x="52373" y="1717"/>
                    </a:lnTo>
                    <a:lnTo>
                      <a:pt x="52373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4" name="图形 7">
              <a:extLst>
                <a:ext uri="{FF2B5EF4-FFF2-40B4-BE49-F238E27FC236}">
                  <a16:creationId xmlns:a16="http://schemas.microsoft.com/office/drawing/2014/main" xmlns="" id="{227EF9E8-BE01-4E6C-A15F-61E49D7DD275}"/>
                </a:ext>
              </a:extLst>
            </p:cNvPr>
            <p:cNvGrpSpPr/>
            <p:nvPr/>
          </p:nvGrpSpPr>
          <p:grpSpPr>
            <a:xfrm>
              <a:off x="4420757" y="2470703"/>
              <a:ext cx="283331" cy="254879"/>
              <a:chOff x="4420757" y="2470703"/>
              <a:chExt cx="283331" cy="254879"/>
            </a:xfrm>
            <a:solidFill>
              <a:srgbClr val="B4B4B4"/>
            </a:solidFill>
          </p:grpSpPr>
          <p:sp>
            <p:nvSpPr>
              <p:cNvPr id="3395" name="任意多边形: 形状 3394">
                <a:extLst>
                  <a:ext uri="{FF2B5EF4-FFF2-40B4-BE49-F238E27FC236}">
                    <a16:creationId xmlns:a16="http://schemas.microsoft.com/office/drawing/2014/main" xmlns="" id="{705E8317-E65C-4DA4-9CCA-5B0E9338D88A}"/>
                  </a:ext>
                </a:extLst>
              </p:cNvPr>
              <p:cNvSpPr/>
              <p:nvPr/>
            </p:nvSpPr>
            <p:spPr>
              <a:xfrm>
                <a:off x="4422646" y="2473365"/>
                <a:ext cx="278842" cy="250299"/>
              </a:xfrm>
              <a:custGeom>
                <a:avLst/>
                <a:gdLst>
                  <a:gd name="connsiteX0" fmla="*/ 219625 w 278842"/>
                  <a:gd name="connsiteY0" fmla="*/ 97105 h 250299"/>
                  <a:gd name="connsiteX1" fmla="*/ 230786 w 278842"/>
                  <a:gd name="connsiteY1" fmla="*/ 71691 h 250299"/>
                  <a:gd name="connsiteX2" fmla="*/ 233190 w 278842"/>
                  <a:gd name="connsiteY2" fmla="*/ 36146 h 250299"/>
                  <a:gd name="connsiteX3" fmla="*/ 249503 w 278842"/>
                  <a:gd name="connsiteY3" fmla="*/ 14510 h 250299"/>
                  <a:gd name="connsiteX4" fmla="*/ 255857 w 278842"/>
                  <a:gd name="connsiteY4" fmla="*/ 22065 h 250299"/>
                  <a:gd name="connsiteX5" fmla="*/ 260837 w 278842"/>
                  <a:gd name="connsiteY5" fmla="*/ 16914 h 250299"/>
                  <a:gd name="connsiteX6" fmla="*/ 262038 w 278842"/>
                  <a:gd name="connsiteY6" fmla="*/ 10560 h 250299"/>
                  <a:gd name="connsiteX7" fmla="*/ 255685 w 278842"/>
                  <a:gd name="connsiteY7" fmla="*/ 9358 h 250299"/>
                  <a:gd name="connsiteX8" fmla="*/ 264443 w 278842"/>
                  <a:gd name="connsiteY8" fmla="*/ 1803 h 250299"/>
                  <a:gd name="connsiteX9" fmla="*/ 271998 w 278842"/>
                  <a:gd name="connsiteY9" fmla="*/ 3005 h 250299"/>
                  <a:gd name="connsiteX10" fmla="*/ 268220 w 278842"/>
                  <a:gd name="connsiteY10" fmla="*/ 20863 h 250299"/>
                  <a:gd name="connsiteX11" fmla="*/ 271998 w 278842"/>
                  <a:gd name="connsiteY11" fmla="*/ 33570 h 250299"/>
                  <a:gd name="connsiteX12" fmla="*/ 277150 w 278842"/>
                  <a:gd name="connsiteY12" fmla="*/ 45075 h 250299"/>
                  <a:gd name="connsiteX13" fmla="*/ 278523 w 278842"/>
                  <a:gd name="connsiteY13" fmla="*/ 80621 h 250299"/>
                  <a:gd name="connsiteX14" fmla="*/ 268564 w 278842"/>
                  <a:gd name="connsiteY14" fmla="*/ 95903 h 250299"/>
                  <a:gd name="connsiteX15" fmla="*/ 269938 w 278842"/>
                  <a:gd name="connsiteY15" fmla="*/ 104833 h 250299"/>
                  <a:gd name="connsiteX16" fmla="*/ 267362 w 278842"/>
                  <a:gd name="connsiteY16" fmla="*/ 108610 h 250299"/>
                  <a:gd name="connsiteX17" fmla="*/ 257230 w 278842"/>
                  <a:gd name="connsiteY17" fmla="*/ 109984 h 250299"/>
                  <a:gd name="connsiteX18" fmla="*/ 254826 w 278842"/>
                  <a:gd name="connsiteY18" fmla="*/ 130247 h 250299"/>
                  <a:gd name="connsiteX19" fmla="*/ 252422 w 278842"/>
                  <a:gd name="connsiteY19" fmla="*/ 142953 h 250299"/>
                  <a:gd name="connsiteX20" fmla="*/ 244867 w 278842"/>
                  <a:gd name="connsiteY20" fmla="*/ 163388 h 250299"/>
                  <a:gd name="connsiteX21" fmla="*/ 247443 w 278842"/>
                  <a:gd name="connsiteY21" fmla="*/ 179872 h 250299"/>
                  <a:gd name="connsiteX22" fmla="*/ 244867 w 278842"/>
                  <a:gd name="connsiteY22" fmla="*/ 185024 h 250299"/>
                  <a:gd name="connsiteX23" fmla="*/ 239887 w 278842"/>
                  <a:gd name="connsiteY23" fmla="*/ 193953 h 250299"/>
                  <a:gd name="connsiteX24" fmla="*/ 228554 w 278842"/>
                  <a:gd name="connsiteY24" fmla="*/ 204084 h 250299"/>
                  <a:gd name="connsiteX25" fmla="*/ 227180 w 278842"/>
                  <a:gd name="connsiteY25" fmla="*/ 192579 h 250299"/>
                  <a:gd name="connsiteX26" fmla="*/ 230958 w 278842"/>
                  <a:gd name="connsiteY26" fmla="*/ 185024 h 250299"/>
                  <a:gd name="connsiteX27" fmla="*/ 228382 w 278842"/>
                  <a:gd name="connsiteY27" fmla="*/ 182448 h 250299"/>
                  <a:gd name="connsiteX28" fmla="*/ 219625 w 278842"/>
                  <a:gd name="connsiteY28" fmla="*/ 190004 h 250299"/>
                  <a:gd name="connsiteX29" fmla="*/ 208291 w 278842"/>
                  <a:gd name="connsiteY29" fmla="*/ 209064 h 250299"/>
                  <a:gd name="connsiteX30" fmla="*/ 199534 w 278842"/>
                  <a:gd name="connsiteY30" fmla="*/ 210266 h 250299"/>
                  <a:gd name="connsiteX31" fmla="*/ 201938 w 278842"/>
                  <a:gd name="connsiteY31" fmla="*/ 197559 h 250299"/>
                  <a:gd name="connsiteX32" fmla="*/ 195584 w 278842"/>
                  <a:gd name="connsiteY32" fmla="*/ 200135 h 250299"/>
                  <a:gd name="connsiteX33" fmla="*/ 181676 w 278842"/>
                  <a:gd name="connsiteY33" fmla="*/ 209064 h 250299"/>
                  <a:gd name="connsiteX34" fmla="*/ 166564 w 278842"/>
                  <a:gd name="connsiteY34" fmla="*/ 212842 h 250299"/>
                  <a:gd name="connsiteX35" fmla="*/ 153857 w 278842"/>
                  <a:gd name="connsiteY35" fmla="*/ 203913 h 250299"/>
                  <a:gd name="connsiteX36" fmla="*/ 148878 w 278842"/>
                  <a:gd name="connsiteY36" fmla="*/ 200135 h 250299"/>
                  <a:gd name="connsiteX37" fmla="*/ 147676 w 278842"/>
                  <a:gd name="connsiteY37" fmla="*/ 211640 h 250299"/>
                  <a:gd name="connsiteX38" fmla="*/ 154029 w 278842"/>
                  <a:gd name="connsiteY38" fmla="*/ 219195 h 250299"/>
                  <a:gd name="connsiteX39" fmla="*/ 150251 w 278842"/>
                  <a:gd name="connsiteY39" fmla="*/ 220397 h 250299"/>
                  <a:gd name="connsiteX40" fmla="*/ 142696 w 278842"/>
                  <a:gd name="connsiteY40" fmla="*/ 219195 h 250299"/>
                  <a:gd name="connsiteX41" fmla="*/ 131363 w 278842"/>
                  <a:gd name="connsiteY41" fmla="*/ 226751 h 250299"/>
                  <a:gd name="connsiteX42" fmla="*/ 132565 w 278842"/>
                  <a:gd name="connsiteY42" fmla="*/ 233104 h 250299"/>
                  <a:gd name="connsiteX43" fmla="*/ 128787 w 278842"/>
                  <a:gd name="connsiteY43" fmla="*/ 236882 h 250299"/>
                  <a:gd name="connsiteX44" fmla="*/ 123807 w 278842"/>
                  <a:gd name="connsiteY44" fmla="*/ 249589 h 250299"/>
                  <a:gd name="connsiteX45" fmla="*/ 117454 w 278842"/>
                  <a:gd name="connsiteY45" fmla="*/ 247013 h 250299"/>
                  <a:gd name="connsiteX46" fmla="*/ 108524 w 278842"/>
                  <a:gd name="connsiteY46" fmla="*/ 233104 h 250299"/>
                  <a:gd name="connsiteX47" fmla="*/ 110928 w 278842"/>
                  <a:gd name="connsiteY47" fmla="*/ 221599 h 250299"/>
                  <a:gd name="connsiteX48" fmla="*/ 97019 w 278842"/>
                  <a:gd name="connsiteY48" fmla="*/ 210266 h 250299"/>
                  <a:gd name="connsiteX49" fmla="*/ 92040 w 278842"/>
                  <a:gd name="connsiteY49" fmla="*/ 203913 h 250299"/>
                  <a:gd name="connsiteX50" fmla="*/ 81908 w 278842"/>
                  <a:gd name="connsiteY50" fmla="*/ 210266 h 250299"/>
                  <a:gd name="connsiteX51" fmla="*/ 67999 w 278842"/>
                  <a:gd name="connsiteY51" fmla="*/ 210266 h 250299"/>
                  <a:gd name="connsiteX52" fmla="*/ 61818 w 278842"/>
                  <a:gd name="connsiteY52" fmla="*/ 216620 h 250299"/>
                  <a:gd name="connsiteX53" fmla="*/ 51686 w 278842"/>
                  <a:gd name="connsiteY53" fmla="*/ 219195 h 250299"/>
                  <a:gd name="connsiteX54" fmla="*/ 41555 w 278842"/>
                  <a:gd name="connsiteY54" fmla="*/ 225549 h 250299"/>
                  <a:gd name="connsiteX55" fmla="*/ 35202 w 278842"/>
                  <a:gd name="connsiteY55" fmla="*/ 230700 h 250299"/>
                  <a:gd name="connsiteX56" fmla="*/ 26444 w 278842"/>
                  <a:gd name="connsiteY56" fmla="*/ 230700 h 250299"/>
                  <a:gd name="connsiteX57" fmla="*/ 11333 w 278842"/>
                  <a:gd name="connsiteY57" fmla="*/ 229498 h 250299"/>
                  <a:gd name="connsiteX58" fmla="*/ 0 w 278842"/>
                  <a:gd name="connsiteY58" fmla="*/ 224519 h 250299"/>
                  <a:gd name="connsiteX59" fmla="*/ 7556 w 278842"/>
                  <a:gd name="connsiteY59" fmla="*/ 213014 h 250299"/>
                  <a:gd name="connsiteX60" fmla="*/ 23869 w 278842"/>
                  <a:gd name="connsiteY60" fmla="*/ 204084 h 250299"/>
                  <a:gd name="connsiteX61" fmla="*/ 45161 w 278842"/>
                  <a:gd name="connsiteY61" fmla="*/ 192579 h 250299"/>
                  <a:gd name="connsiteX62" fmla="*/ 89292 w 278842"/>
                  <a:gd name="connsiteY62" fmla="*/ 181074 h 250299"/>
                  <a:gd name="connsiteX63" fmla="*/ 122090 w 278842"/>
                  <a:gd name="connsiteY63" fmla="*/ 182276 h 250299"/>
                  <a:gd name="connsiteX64" fmla="*/ 132221 w 278842"/>
                  <a:gd name="connsiteY64" fmla="*/ 175923 h 250299"/>
                  <a:gd name="connsiteX65" fmla="*/ 140979 w 278842"/>
                  <a:gd name="connsiteY65" fmla="*/ 158065 h 250299"/>
                  <a:gd name="connsiteX66" fmla="*/ 154716 w 278842"/>
                  <a:gd name="connsiteY66" fmla="*/ 135226 h 250299"/>
                  <a:gd name="connsiteX67" fmla="*/ 166049 w 278842"/>
                  <a:gd name="connsiteY67" fmla="*/ 126297 h 250299"/>
                  <a:gd name="connsiteX68" fmla="*/ 169827 w 278842"/>
                  <a:gd name="connsiteY68" fmla="*/ 128873 h 250299"/>
                  <a:gd name="connsiteX69" fmla="*/ 163645 w 278842"/>
                  <a:gd name="connsiteY69" fmla="*/ 136428 h 250299"/>
                  <a:gd name="connsiteX70" fmla="*/ 169999 w 278842"/>
                  <a:gd name="connsiteY70" fmla="*/ 142782 h 250299"/>
                  <a:gd name="connsiteX71" fmla="*/ 178756 w 278842"/>
                  <a:gd name="connsiteY71" fmla="*/ 137630 h 250299"/>
                  <a:gd name="connsiteX72" fmla="*/ 190089 w 278842"/>
                  <a:gd name="connsiteY72" fmla="*/ 132479 h 250299"/>
                  <a:gd name="connsiteX73" fmla="*/ 212756 w 278842"/>
                  <a:gd name="connsiteY73" fmla="*/ 107065 h 250299"/>
                  <a:gd name="connsiteX74" fmla="*/ 219625 w 278842"/>
                  <a:gd name="connsiteY74" fmla="*/ 97105 h 250299"/>
                  <a:gd name="connsiteX75" fmla="*/ 219625 w 278842"/>
                  <a:gd name="connsiteY75" fmla="*/ 97105 h 25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278842" h="250299">
                    <a:moveTo>
                      <a:pt x="219625" y="97105"/>
                    </a:moveTo>
                    <a:cubicBezTo>
                      <a:pt x="224605" y="89550"/>
                      <a:pt x="228382" y="78045"/>
                      <a:pt x="230786" y="71691"/>
                    </a:cubicBezTo>
                    <a:cubicBezTo>
                      <a:pt x="235766" y="56409"/>
                      <a:pt x="233190" y="50055"/>
                      <a:pt x="233190" y="36146"/>
                    </a:cubicBezTo>
                    <a:cubicBezTo>
                      <a:pt x="233190" y="32368"/>
                      <a:pt x="248301" y="11934"/>
                      <a:pt x="249503" y="14510"/>
                    </a:cubicBezTo>
                    <a:cubicBezTo>
                      <a:pt x="252079" y="15712"/>
                      <a:pt x="253281" y="23439"/>
                      <a:pt x="255857" y="22065"/>
                    </a:cubicBezTo>
                    <a:cubicBezTo>
                      <a:pt x="258432" y="20863"/>
                      <a:pt x="258432" y="20863"/>
                      <a:pt x="260837" y="16914"/>
                    </a:cubicBezTo>
                    <a:cubicBezTo>
                      <a:pt x="262038" y="14338"/>
                      <a:pt x="264614" y="9358"/>
                      <a:pt x="262038" y="10560"/>
                    </a:cubicBezTo>
                    <a:cubicBezTo>
                      <a:pt x="259463" y="11762"/>
                      <a:pt x="253281" y="13136"/>
                      <a:pt x="255685" y="9358"/>
                    </a:cubicBezTo>
                    <a:cubicBezTo>
                      <a:pt x="258261" y="5581"/>
                      <a:pt x="262038" y="3005"/>
                      <a:pt x="264443" y="1803"/>
                    </a:cubicBezTo>
                    <a:cubicBezTo>
                      <a:pt x="268220" y="-773"/>
                      <a:pt x="271998" y="-773"/>
                      <a:pt x="271998" y="3005"/>
                    </a:cubicBezTo>
                    <a:cubicBezTo>
                      <a:pt x="270796" y="5581"/>
                      <a:pt x="268220" y="14510"/>
                      <a:pt x="268220" y="20863"/>
                    </a:cubicBezTo>
                    <a:cubicBezTo>
                      <a:pt x="267018" y="26015"/>
                      <a:pt x="268220" y="29793"/>
                      <a:pt x="271998" y="33570"/>
                    </a:cubicBezTo>
                    <a:cubicBezTo>
                      <a:pt x="275776" y="38722"/>
                      <a:pt x="276978" y="39924"/>
                      <a:pt x="277150" y="45075"/>
                    </a:cubicBezTo>
                    <a:cubicBezTo>
                      <a:pt x="277150" y="48853"/>
                      <a:pt x="279725" y="78045"/>
                      <a:pt x="278523" y="80621"/>
                    </a:cubicBezTo>
                    <a:cubicBezTo>
                      <a:pt x="278523" y="83196"/>
                      <a:pt x="269766" y="92126"/>
                      <a:pt x="268564" y="95903"/>
                    </a:cubicBezTo>
                    <a:cubicBezTo>
                      <a:pt x="267362" y="98479"/>
                      <a:pt x="268564" y="102257"/>
                      <a:pt x="269938" y="104833"/>
                    </a:cubicBezTo>
                    <a:cubicBezTo>
                      <a:pt x="271139" y="107408"/>
                      <a:pt x="268735" y="108610"/>
                      <a:pt x="267362" y="108610"/>
                    </a:cubicBezTo>
                    <a:cubicBezTo>
                      <a:pt x="264786" y="108610"/>
                      <a:pt x="259806" y="106035"/>
                      <a:pt x="257230" y="109984"/>
                    </a:cubicBezTo>
                    <a:cubicBezTo>
                      <a:pt x="256028" y="112560"/>
                      <a:pt x="254826" y="125267"/>
                      <a:pt x="254826" y="130247"/>
                    </a:cubicBezTo>
                    <a:cubicBezTo>
                      <a:pt x="254826" y="135398"/>
                      <a:pt x="253624" y="139176"/>
                      <a:pt x="252422" y="142953"/>
                    </a:cubicBezTo>
                    <a:cubicBezTo>
                      <a:pt x="249847" y="146731"/>
                      <a:pt x="244867" y="155661"/>
                      <a:pt x="244867" y="163388"/>
                    </a:cubicBezTo>
                    <a:cubicBezTo>
                      <a:pt x="246069" y="169741"/>
                      <a:pt x="247443" y="176095"/>
                      <a:pt x="247443" y="179872"/>
                    </a:cubicBezTo>
                    <a:cubicBezTo>
                      <a:pt x="247443" y="182448"/>
                      <a:pt x="246241" y="183650"/>
                      <a:pt x="244867" y="185024"/>
                    </a:cubicBezTo>
                    <a:cubicBezTo>
                      <a:pt x="242291" y="186226"/>
                      <a:pt x="242291" y="187600"/>
                      <a:pt x="239887" y="193953"/>
                    </a:cubicBezTo>
                    <a:cubicBezTo>
                      <a:pt x="236109" y="200307"/>
                      <a:pt x="231130" y="204084"/>
                      <a:pt x="228554" y="204084"/>
                    </a:cubicBezTo>
                    <a:cubicBezTo>
                      <a:pt x="227352" y="202882"/>
                      <a:pt x="225978" y="196529"/>
                      <a:pt x="227180" y="192579"/>
                    </a:cubicBezTo>
                    <a:cubicBezTo>
                      <a:pt x="229756" y="190004"/>
                      <a:pt x="230958" y="187428"/>
                      <a:pt x="230958" y="185024"/>
                    </a:cubicBezTo>
                    <a:cubicBezTo>
                      <a:pt x="232160" y="181246"/>
                      <a:pt x="230958" y="181246"/>
                      <a:pt x="228382" y="182448"/>
                    </a:cubicBezTo>
                    <a:cubicBezTo>
                      <a:pt x="225806" y="185024"/>
                      <a:pt x="223402" y="183650"/>
                      <a:pt x="219625" y="190004"/>
                    </a:cubicBezTo>
                    <a:cubicBezTo>
                      <a:pt x="215847" y="196357"/>
                      <a:pt x="212069" y="202711"/>
                      <a:pt x="208291" y="209064"/>
                    </a:cubicBezTo>
                    <a:cubicBezTo>
                      <a:pt x="203312" y="216620"/>
                      <a:pt x="199534" y="216620"/>
                      <a:pt x="199534" y="210266"/>
                    </a:cubicBezTo>
                    <a:cubicBezTo>
                      <a:pt x="200736" y="205115"/>
                      <a:pt x="201938" y="200135"/>
                      <a:pt x="201938" y="197559"/>
                    </a:cubicBezTo>
                    <a:cubicBezTo>
                      <a:pt x="200736" y="194983"/>
                      <a:pt x="198160" y="197559"/>
                      <a:pt x="195584" y="200135"/>
                    </a:cubicBezTo>
                    <a:cubicBezTo>
                      <a:pt x="193009" y="203913"/>
                      <a:pt x="186827" y="206488"/>
                      <a:pt x="181676" y="209064"/>
                    </a:cubicBezTo>
                    <a:cubicBezTo>
                      <a:pt x="175322" y="210266"/>
                      <a:pt x="174120" y="215418"/>
                      <a:pt x="166564" y="212842"/>
                    </a:cubicBezTo>
                    <a:cubicBezTo>
                      <a:pt x="160211" y="211640"/>
                      <a:pt x="157635" y="206488"/>
                      <a:pt x="153857" y="203913"/>
                    </a:cubicBezTo>
                    <a:cubicBezTo>
                      <a:pt x="151282" y="200135"/>
                      <a:pt x="150080" y="197559"/>
                      <a:pt x="148878" y="200135"/>
                    </a:cubicBezTo>
                    <a:cubicBezTo>
                      <a:pt x="147676" y="202711"/>
                      <a:pt x="146474" y="210266"/>
                      <a:pt x="147676" y="211640"/>
                    </a:cubicBezTo>
                    <a:cubicBezTo>
                      <a:pt x="150251" y="212842"/>
                      <a:pt x="155231" y="216620"/>
                      <a:pt x="154029" y="219195"/>
                    </a:cubicBezTo>
                    <a:cubicBezTo>
                      <a:pt x="154029" y="221771"/>
                      <a:pt x="152827" y="221771"/>
                      <a:pt x="150251" y="220397"/>
                    </a:cubicBezTo>
                    <a:cubicBezTo>
                      <a:pt x="146474" y="220397"/>
                      <a:pt x="146474" y="217822"/>
                      <a:pt x="142696" y="219195"/>
                    </a:cubicBezTo>
                    <a:cubicBezTo>
                      <a:pt x="138918" y="221771"/>
                      <a:pt x="133938" y="222973"/>
                      <a:pt x="131363" y="226751"/>
                    </a:cubicBezTo>
                    <a:cubicBezTo>
                      <a:pt x="128787" y="229327"/>
                      <a:pt x="133938" y="230529"/>
                      <a:pt x="132565" y="233104"/>
                    </a:cubicBezTo>
                    <a:cubicBezTo>
                      <a:pt x="131363" y="235680"/>
                      <a:pt x="132565" y="231902"/>
                      <a:pt x="128787" y="236882"/>
                    </a:cubicBezTo>
                    <a:cubicBezTo>
                      <a:pt x="126211" y="242034"/>
                      <a:pt x="126383" y="247013"/>
                      <a:pt x="123807" y="249589"/>
                    </a:cubicBezTo>
                    <a:cubicBezTo>
                      <a:pt x="121231" y="250791"/>
                      <a:pt x="120029" y="250791"/>
                      <a:pt x="117454" y="247013"/>
                    </a:cubicBezTo>
                    <a:cubicBezTo>
                      <a:pt x="114878" y="244438"/>
                      <a:pt x="107322" y="236882"/>
                      <a:pt x="108524" y="233104"/>
                    </a:cubicBezTo>
                    <a:cubicBezTo>
                      <a:pt x="111100" y="229327"/>
                      <a:pt x="113504" y="224175"/>
                      <a:pt x="110928" y="221599"/>
                    </a:cubicBezTo>
                    <a:cubicBezTo>
                      <a:pt x="108353" y="217822"/>
                      <a:pt x="99595" y="214044"/>
                      <a:pt x="97019" y="210266"/>
                    </a:cubicBezTo>
                    <a:cubicBezTo>
                      <a:pt x="94444" y="206488"/>
                      <a:pt x="94444" y="202711"/>
                      <a:pt x="92040" y="203913"/>
                    </a:cubicBezTo>
                    <a:cubicBezTo>
                      <a:pt x="89464" y="205115"/>
                      <a:pt x="88262" y="210266"/>
                      <a:pt x="81908" y="210266"/>
                    </a:cubicBezTo>
                    <a:cubicBezTo>
                      <a:pt x="75555" y="211468"/>
                      <a:pt x="73151" y="209064"/>
                      <a:pt x="67999" y="210266"/>
                    </a:cubicBezTo>
                    <a:cubicBezTo>
                      <a:pt x="64222" y="210266"/>
                      <a:pt x="65595" y="216620"/>
                      <a:pt x="61818" y="216620"/>
                    </a:cubicBezTo>
                    <a:cubicBezTo>
                      <a:pt x="58040" y="216620"/>
                      <a:pt x="56838" y="216620"/>
                      <a:pt x="51686" y="219195"/>
                    </a:cubicBezTo>
                    <a:cubicBezTo>
                      <a:pt x="46707" y="221771"/>
                      <a:pt x="44131" y="221771"/>
                      <a:pt x="41555" y="225549"/>
                    </a:cubicBezTo>
                    <a:cubicBezTo>
                      <a:pt x="38979" y="229327"/>
                      <a:pt x="40353" y="230700"/>
                      <a:pt x="35202" y="230700"/>
                    </a:cubicBezTo>
                    <a:cubicBezTo>
                      <a:pt x="31424" y="230700"/>
                      <a:pt x="31424" y="230700"/>
                      <a:pt x="26444" y="230700"/>
                    </a:cubicBezTo>
                    <a:cubicBezTo>
                      <a:pt x="21464" y="232074"/>
                      <a:pt x="17687" y="229498"/>
                      <a:pt x="11333" y="229498"/>
                    </a:cubicBezTo>
                    <a:cubicBezTo>
                      <a:pt x="3778" y="229498"/>
                      <a:pt x="1202" y="228296"/>
                      <a:pt x="0" y="224519"/>
                    </a:cubicBezTo>
                    <a:cubicBezTo>
                      <a:pt x="0" y="220741"/>
                      <a:pt x="4980" y="214387"/>
                      <a:pt x="7556" y="213014"/>
                    </a:cubicBezTo>
                    <a:cubicBezTo>
                      <a:pt x="10131" y="211812"/>
                      <a:pt x="18889" y="207862"/>
                      <a:pt x="23869" y="204084"/>
                    </a:cubicBezTo>
                    <a:cubicBezTo>
                      <a:pt x="30222" y="200307"/>
                      <a:pt x="37777" y="200307"/>
                      <a:pt x="45161" y="192579"/>
                    </a:cubicBezTo>
                    <a:cubicBezTo>
                      <a:pt x="53919" y="183650"/>
                      <a:pt x="74181" y="183650"/>
                      <a:pt x="89292" y="181074"/>
                    </a:cubicBezTo>
                    <a:cubicBezTo>
                      <a:pt x="100626" y="178499"/>
                      <a:pt x="111959" y="179701"/>
                      <a:pt x="122090" y="182276"/>
                    </a:cubicBezTo>
                    <a:cubicBezTo>
                      <a:pt x="130847" y="184852"/>
                      <a:pt x="132221" y="179701"/>
                      <a:pt x="132221" y="175923"/>
                    </a:cubicBezTo>
                    <a:cubicBezTo>
                      <a:pt x="132221" y="172145"/>
                      <a:pt x="134625" y="160640"/>
                      <a:pt x="140979" y="158065"/>
                    </a:cubicBezTo>
                    <a:cubicBezTo>
                      <a:pt x="147332" y="154287"/>
                      <a:pt x="153514" y="140206"/>
                      <a:pt x="154716" y="135226"/>
                    </a:cubicBezTo>
                    <a:cubicBezTo>
                      <a:pt x="155918" y="130075"/>
                      <a:pt x="162272" y="127671"/>
                      <a:pt x="166049" y="126297"/>
                    </a:cubicBezTo>
                    <a:cubicBezTo>
                      <a:pt x="169827" y="126297"/>
                      <a:pt x="172403" y="127499"/>
                      <a:pt x="169827" y="128873"/>
                    </a:cubicBezTo>
                    <a:cubicBezTo>
                      <a:pt x="167251" y="130075"/>
                      <a:pt x="162272" y="134024"/>
                      <a:pt x="163645" y="136428"/>
                    </a:cubicBezTo>
                    <a:cubicBezTo>
                      <a:pt x="164847" y="139004"/>
                      <a:pt x="167423" y="145357"/>
                      <a:pt x="169999" y="142782"/>
                    </a:cubicBezTo>
                    <a:cubicBezTo>
                      <a:pt x="171201" y="140206"/>
                      <a:pt x="174979" y="137630"/>
                      <a:pt x="178756" y="137630"/>
                    </a:cubicBezTo>
                    <a:cubicBezTo>
                      <a:pt x="182534" y="136428"/>
                      <a:pt x="187514" y="136257"/>
                      <a:pt x="190089" y="132479"/>
                    </a:cubicBezTo>
                    <a:cubicBezTo>
                      <a:pt x="191292" y="128701"/>
                      <a:pt x="207605" y="113418"/>
                      <a:pt x="212756" y="107065"/>
                    </a:cubicBezTo>
                    <a:cubicBezTo>
                      <a:pt x="218423" y="99681"/>
                      <a:pt x="219625" y="97105"/>
                      <a:pt x="219625" y="97105"/>
                    </a:cubicBezTo>
                    <a:lnTo>
                      <a:pt x="219625" y="971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6" name="任意多边形: 形状 3395">
                <a:extLst>
                  <a:ext uri="{FF2B5EF4-FFF2-40B4-BE49-F238E27FC236}">
                    <a16:creationId xmlns:a16="http://schemas.microsoft.com/office/drawing/2014/main" xmlns="" id="{50D160AC-BACF-4E31-8C84-05C93503D8DF}"/>
                  </a:ext>
                </a:extLst>
              </p:cNvPr>
              <p:cNvSpPr/>
              <p:nvPr/>
            </p:nvSpPr>
            <p:spPr>
              <a:xfrm>
                <a:off x="4420757" y="2470703"/>
                <a:ext cx="283331" cy="254879"/>
              </a:xfrm>
              <a:custGeom>
                <a:avLst/>
                <a:gdLst>
                  <a:gd name="connsiteX0" fmla="*/ 118312 w 283331"/>
                  <a:gd name="connsiteY0" fmla="*/ 251564 h 254879"/>
                  <a:gd name="connsiteX1" fmla="*/ 108524 w 283331"/>
                  <a:gd name="connsiteY1" fmla="*/ 236796 h 254879"/>
                  <a:gd name="connsiteX2" fmla="*/ 108524 w 283331"/>
                  <a:gd name="connsiteY2" fmla="*/ 236796 h 254879"/>
                  <a:gd name="connsiteX3" fmla="*/ 109039 w 283331"/>
                  <a:gd name="connsiteY3" fmla="*/ 234564 h 254879"/>
                  <a:gd name="connsiteX4" fmla="*/ 109039 w 283331"/>
                  <a:gd name="connsiteY4" fmla="*/ 234564 h 254879"/>
                  <a:gd name="connsiteX5" fmla="*/ 112131 w 283331"/>
                  <a:gd name="connsiteY5" fmla="*/ 227180 h 254879"/>
                  <a:gd name="connsiteX6" fmla="*/ 112131 w 283331"/>
                  <a:gd name="connsiteY6" fmla="*/ 227180 h 254879"/>
                  <a:gd name="connsiteX7" fmla="*/ 111443 w 283331"/>
                  <a:gd name="connsiteY7" fmla="*/ 225806 h 254879"/>
                  <a:gd name="connsiteX8" fmla="*/ 111443 w 283331"/>
                  <a:gd name="connsiteY8" fmla="*/ 225806 h 254879"/>
                  <a:gd name="connsiteX9" fmla="*/ 97535 w 283331"/>
                  <a:gd name="connsiteY9" fmla="*/ 214473 h 254879"/>
                  <a:gd name="connsiteX10" fmla="*/ 97535 w 283331"/>
                  <a:gd name="connsiteY10" fmla="*/ 214473 h 254879"/>
                  <a:gd name="connsiteX11" fmla="*/ 94959 w 283331"/>
                  <a:gd name="connsiteY11" fmla="*/ 209493 h 254879"/>
                  <a:gd name="connsiteX12" fmla="*/ 94959 w 283331"/>
                  <a:gd name="connsiteY12" fmla="*/ 209493 h 254879"/>
                  <a:gd name="connsiteX13" fmla="*/ 84828 w 283331"/>
                  <a:gd name="connsiteY13" fmla="*/ 215503 h 254879"/>
                  <a:gd name="connsiteX14" fmla="*/ 84828 w 283331"/>
                  <a:gd name="connsiteY14" fmla="*/ 215503 h 254879"/>
                  <a:gd name="connsiteX15" fmla="*/ 80706 w 283331"/>
                  <a:gd name="connsiteY15" fmla="*/ 215847 h 254879"/>
                  <a:gd name="connsiteX16" fmla="*/ 80706 w 283331"/>
                  <a:gd name="connsiteY16" fmla="*/ 215847 h 254879"/>
                  <a:gd name="connsiteX17" fmla="*/ 73323 w 283331"/>
                  <a:gd name="connsiteY17" fmla="*/ 215160 h 254879"/>
                  <a:gd name="connsiteX18" fmla="*/ 73323 w 283331"/>
                  <a:gd name="connsiteY18" fmla="*/ 215160 h 254879"/>
                  <a:gd name="connsiteX19" fmla="*/ 70403 w 283331"/>
                  <a:gd name="connsiteY19" fmla="*/ 215503 h 254879"/>
                  <a:gd name="connsiteX20" fmla="*/ 70403 w 283331"/>
                  <a:gd name="connsiteY20" fmla="*/ 215503 h 254879"/>
                  <a:gd name="connsiteX21" fmla="*/ 64050 w 283331"/>
                  <a:gd name="connsiteY21" fmla="*/ 221857 h 254879"/>
                  <a:gd name="connsiteX22" fmla="*/ 64050 w 283331"/>
                  <a:gd name="connsiteY22" fmla="*/ 221857 h 254879"/>
                  <a:gd name="connsiteX23" fmla="*/ 55121 w 283331"/>
                  <a:gd name="connsiteY23" fmla="*/ 224089 h 254879"/>
                  <a:gd name="connsiteX24" fmla="*/ 55121 w 283331"/>
                  <a:gd name="connsiteY24" fmla="*/ 224089 h 254879"/>
                  <a:gd name="connsiteX25" fmla="*/ 46020 w 283331"/>
                  <a:gd name="connsiteY25" fmla="*/ 229584 h 254879"/>
                  <a:gd name="connsiteX26" fmla="*/ 46020 w 283331"/>
                  <a:gd name="connsiteY26" fmla="*/ 229584 h 254879"/>
                  <a:gd name="connsiteX27" fmla="*/ 37777 w 283331"/>
                  <a:gd name="connsiteY27" fmla="*/ 235766 h 254879"/>
                  <a:gd name="connsiteX28" fmla="*/ 37777 w 283331"/>
                  <a:gd name="connsiteY28" fmla="*/ 235766 h 254879"/>
                  <a:gd name="connsiteX29" fmla="*/ 29535 w 283331"/>
                  <a:gd name="connsiteY29" fmla="*/ 235766 h 254879"/>
                  <a:gd name="connsiteX30" fmla="*/ 29535 w 283331"/>
                  <a:gd name="connsiteY30" fmla="*/ 235766 h 254879"/>
                  <a:gd name="connsiteX31" fmla="*/ 25929 w 283331"/>
                  <a:gd name="connsiteY31" fmla="*/ 236109 h 254879"/>
                  <a:gd name="connsiteX32" fmla="*/ 25929 w 283331"/>
                  <a:gd name="connsiteY32" fmla="*/ 236109 h 254879"/>
                  <a:gd name="connsiteX33" fmla="*/ 15111 w 283331"/>
                  <a:gd name="connsiteY33" fmla="*/ 234564 h 254879"/>
                  <a:gd name="connsiteX34" fmla="*/ 15111 w 283331"/>
                  <a:gd name="connsiteY34" fmla="*/ 234564 h 254879"/>
                  <a:gd name="connsiteX35" fmla="*/ 13737 w 283331"/>
                  <a:gd name="connsiteY35" fmla="*/ 234564 h 254879"/>
                  <a:gd name="connsiteX36" fmla="*/ 13737 w 283331"/>
                  <a:gd name="connsiteY36" fmla="*/ 234564 h 254879"/>
                  <a:gd name="connsiteX37" fmla="*/ 687 w 283331"/>
                  <a:gd name="connsiteY37" fmla="*/ 228726 h 254879"/>
                  <a:gd name="connsiteX38" fmla="*/ 687 w 283331"/>
                  <a:gd name="connsiteY38" fmla="*/ 228726 h 254879"/>
                  <a:gd name="connsiteX39" fmla="*/ 0 w 283331"/>
                  <a:gd name="connsiteY39" fmla="*/ 227009 h 254879"/>
                  <a:gd name="connsiteX40" fmla="*/ 0 w 283331"/>
                  <a:gd name="connsiteY40" fmla="*/ 227009 h 254879"/>
                  <a:gd name="connsiteX41" fmla="*/ 8929 w 283331"/>
                  <a:gd name="connsiteY41" fmla="*/ 213443 h 254879"/>
                  <a:gd name="connsiteX42" fmla="*/ 8929 w 283331"/>
                  <a:gd name="connsiteY42" fmla="*/ 213443 h 254879"/>
                  <a:gd name="connsiteX43" fmla="*/ 25070 w 283331"/>
                  <a:gd name="connsiteY43" fmla="*/ 204685 h 254879"/>
                  <a:gd name="connsiteX44" fmla="*/ 25070 w 283331"/>
                  <a:gd name="connsiteY44" fmla="*/ 204685 h 254879"/>
                  <a:gd name="connsiteX45" fmla="*/ 46020 w 283331"/>
                  <a:gd name="connsiteY45" fmla="*/ 193524 h 254879"/>
                  <a:gd name="connsiteX46" fmla="*/ 46020 w 283331"/>
                  <a:gd name="connsiteY46" fmla="*/ 193524 h 254879"/>
                  <a:gd name="connsiteX47" fmla="*/ 91353 w 283331"/>
                  <a:gd name="connsiteY47" fmla="*/ 181332 h 254879"/>
                  <a:gd name="connsiteX48" fmla="*/ 91353 w 283331"/>
                  <a:gd name="connsiteY48" fmla="*/ 181332 h 254879"/>
                  <a:gd name="connsiteX49" fmla="*/ 104918 w 283331"/>
                  <a:gd name="connsiteY49" fmla="*/ 179787 h 254879"/>
                  <a:gd name="connsiteX50" fmla="*/ 104918 w 283331"/>
                  <a:gd name="connsiteY50" fmla="*/ 179787 h 254879"/>
                  <a:gd name="connsiteX51" fmla="*/ 125353 w 283331"/>
                  <a:gd name="connsiteY51" fmla="*/ 182534 h 254879"/>
                  <a:gd name="connsiteX52" fmla="*/ 125353 w 283331"/>
                  <a:gd name="connsiteY52" fmla="*/ 182534 h 254879"/>
                  <a:gd name="connsiteX53" fmla="*/ 128787 w 283331"/>
                  <a:gd name="connsiteY53" fmla="*/ 183049 h 254879"/>
                  <a:gd name="connsiteX54" fmla="*/ 128787 w 283331"/>
                  <a:gd name="connsiteY54" fmla="*/ 183049 h 254879"/>
                  <a:gd name="connsiteX55" fmla="*/ 132221 w 283331"/>
                  <a:gd name="connsiteY55" fmla="*/ 178585 h 254879"/>
                  <a:gd name="connsiteX56" fmla="*/ 132221 w 283331"/>
                  <a:gd name="connsiteY56" fmla="*/ 178585 h 254879"/>
                  <a:gd name="connsiteX57" fmla="*/ 132221 w 283331"/>
                  <a:gd name="connsiteY57" fmla="*/ 178585 h 254879"/>
                  <a:gd name="connsiteX58" fmla="*/ 132221 w 283331"/>
                  <a:gd name="connsiteY58" fmla="*/ 178585 h 254879"/>
                  <a:gd name="connsiteX59" fmla="*/ 132221 w 283331"/>
                  <a:gd name="connsiteY59" fmla="*/ 178585 h 254879"/>
                  <a:gd name="connsiteX60" fmla="*/ 132221 w 283331"/>
                  <a:gd name="connsiteY60" fmla="*/ 178585 h 254879"/>
                  <a:gd name="connsiteX61" fmla="*/ 142181 w 283331"/>
                  <a:gd name="connsiteY61" fmla="*/ 158666 h 254879"/>
                  <a:gd name="connsiteX62" fmla="*/ 142181 w 283331"/>
                  <a:gd name="connsiteY62" fmla="*/ 158666 h 254879"/>
                  <a:gd name="connsiteX63" fmla="*/ 154888 w 283331"/>
                  <a:gd name="connsiteY63" fmla="*/ 137373 h 254879"/>
                  <a:gd name="connsiteX64" fmla="*/ 154888 w 283331"/>
                  <a:gd name="connsiteY64" fmla="*/ 137373 h 254879"/>
                  <a:gd name="connsiteX65" fmla="*/ 166908 w 283331"/>
                  <a:gd name="connsiteY65" fmla="*/ 127241 h 254879"/>
                  <a:gd name="connsiteX66" fmla="*/ 166908 w 283331"/>
                  <a:gd name="connsiteY66" fmla="*/ 127241 h 254879"/>
                  <a:gd name="connsiteX67" fmla="*/ 166908 w 283331"/>
                  <a:gd name="connsiteY67" fmla="*/ 127241 h 254879"/>
                  <a:gd name="connsiteX68" fmla="*/ 168625 w 283331"/>
                  <a:gd name="connsiteY68" fmla="*/ 126555 h 254879"/>
                  <a:gd name="connsiteX69" fmla="*/ 175837 w 283331"/>
                  <a:gd name="connsiteY69" fmla="*/ 130504 h 254879"/>
                  <a:gd name="connsiteX70" fmla="*/ 175837 w 283331"/>
                  <a:gd name="connsiteY70" fmla="*/ 130504 h 254879"/>
                  <a:gd name="connsiteX71" fmla="*/ 173433 w 283331"/>
                  <a:gd name="connsiteY71" fmla="*/ 133767 h 254879"/>
                  <a:gd name="connsiteX72" fmla="*/ 173433 w 283331"/>
                  <a:gd name="connsiteY72" fmla="*/ 133767 h 254879"/>
                  <a:gd name="connsiteX73" fmla="*/ 168282 w 283331"/>
                  <a:gd name="connsiteY73" fmla="*/ 138231 h 254879"/>
                  <a:gd name="connsiteX74" fmla="*/ 168282 w 283331"/>
                  <a:gd name="connsiteY74" fmla="*/ 138231 h 254879"/>
                  <a:gd name="connsiteX75" fmla="*/ 171029 w 283331"/>
                  <a:gd name="connsiteY75" fmla="*/ 143211 h 254879"/>
                  <a:gd name="connsiteX76" fmla="*/ 171029 w 283331"/>
                  <a:gd name="connsiteY76" fmla="*/ 143211 h 254879"/>
                  <a:gd name="connsiteX77" fmla="*/ 180473 w 283331"/>
                  <a:gd name="connsiteY77" fmla="*/ 138060 h 254879"/>
                  <a:gd name="connsiteX78" fmla="*/ 180473 w 283331"/>
                  <a:gd name="connsiteY78" fmla="*/ 138060 h 254879"/>
                  <a:gd name="connsiteX79" fmla="*/ 190261 w 283331"/>
                  <a:gd name="connsiteY79" fmla="*/ 134454 h 254879"/>
                  <a:gd name="connsiteX80" fmla="*/ 190261 w 283331"/>
                  <a:gd name="connsiteY80" fmla="*/ 134454 h 254879"/>
                  <a:gd name="connsiteX81" fmla="*/ 213099 w 283331"/>
                  <a:gd name="connsiteY81" fmla="*/ 108353 h 254879"/>
                  <a:gd name="connsiteX82" fmla="*/ 213099 w 283331"/>
                  <a:gd name="connsiteY82" fmla="*/ 108353 h 254879"/>
                  <a:gd name="connsiteX83" fmla="*/ 219281 w 283331"/>
                  <a:gd name="connsiteY83" fmla="*/ 98393 h 254879"/>
                  <a:gd name="connsiteX84" fmla="*/ 219281 w 283331"/>
                  <a:gd name="connsiteY84" fmla="*/ 98393 h 254879"/>
                  <a:gd name="connsiteX85" fmla="*/ 221514 w 283331"/>
                  <a:gd name="connsiteY85" fmla="*/ 99424 h 254879"/>
                  <a:gd name="connsiteX86" fmla="*/ 219453 w 283331"/>
                  <a:gd name="connsiteY86" fmla="*/ 98050 h 254879"/>
                  <a:gd name="connsiteX87" fmla="*/ 230443 w 283331"/>
                  <a:gd name="connsiteY87" fmla="*/ 73151 h 254879"/>
                  <a:gd name="connsiteX88" fmla="*/ 230443 w 283331"/>
                  <a:gd name="connsiteY88" fmla="*/ 73151 h 254879"/>
                  <a:gd name="connsiteX89" fmla="*/ 233362 w 283331"/>
                  <a:gd name="connsiteY89" fmla="*/ 55979 h 254879"/>
                  <a:gd name="connsiteX90" fmla="*/ 233362 w 283331"/>
                  <a:gd name="connsiteY90" fmla="*/ 55979 h 254879"/>
                  <a:gd name="connsiteX91" fmla="*/ 232675 w 283331"/>
                  <a:gd name="connsiteY91" fmla="*/ 38464 h 254879"/>
                  <a:gd name="connsiteX92" fmla="*/ 232675 w 283331"/>
                  <a:gd name="connsiteY92" fmla="*/ 38464 h 254879"/>
                  <a:gd name="connsiteX93" fmla="*/ 251049 w 283331"/>
                  <a:gd name="connsiteY93" fmla="*/ 14081 h 254879"/>
                  <a:gd name="connsiteX94" fmla="*/ 251049 w 283331"/>
                  <a:gd name="connsiteY94" fmla="*/ 14081 h 254879"/>
                  <a:gd name="connsiteX95" fmla="*/ 252251 w 283331"/>
                  <a:gd name="connsiteY95" fmla="*/ 14424 h 254879"/>
                  <a:gd name="connsiteX96" fmla="*/ 252251 w 283331"/>
                  <a:gd name="connsiteY96" fmla="*/ 14424 h 254879"/>
                  <a:gd name="connsiteX97" fmla="*/ 252422 w 283331"/>
                  <a:gd name="connsiteY97" fmla="*/ 14596 h 254879"/>
                  <a:gd name="connsiteX98" fmla="*/ 252422 w 283331"/>
                  <a:gd name="connsiteY98" fmla="*/ 14596 h 254879"/>
                  <a:gd name="connsiteX99" fmla="*/ 257230 w 283331"/>
                  <a:gd name="connsiteY99" fmla="*/ 21808 h 254879"/>
                  <a:gd name="connsiteX100" fmla="*/ 257230 w 283331"/>
                  <a:gd name="connsiteY100" fmla="*/ 21808 h 254879"/>
                  <a:gd name="connsiteX101" fmla="*/ 260321 w 283331"/>
                  <a:gd name="connsiteY101" fmla="*/ 18202 h 254879"/>
                  <a:gd name="connsiteX102" fmla="*/ 260321 w 283331"/>
                  <a:gd name="connsiteY102" fmla="*/ 18202 h 254879"/>
                  <a:gd name="connsiteX103" fmla="*/ 261180 w 283331"/>
                  <a:gd name="connsiteY103" fmla="*/ 16313 h 254879"/>
                  <a:gd name="connsiteX104" fmla="*/ 261180 w 283331"/>
                  <a:gd name="connsiteY104" fmla="*/ 16313 h 254879"/>
                  <a:gd name="connsiteX105" fmla="*/ 258604 w 283331"/>
                  <a:gd name="connsiteY105" fmla="*/ 16656 h 254879"/>
                  <a:gd name="connsiteX106" fmla="*/ 258604 w 283331"/>
                  <a:gd name="connsiteY106" fmla="*/ 16656 h 254879"/>
                  <a:gd name="connsiteX107" fmla="*/ 254311 w 283331"/>
                  <a:gd name="connsiteY107" fmla="*/ 13222 h 254879"/>
                  <a:gd name="connsiteX108" fmla="*/ 254311 w 283331"/>
                  <a:gd name="connsiteY108" fmla="*/ 13222 h 254879"/>
                  <a:gd name="connsiteX109" fmla="*/ 255342 w 283331"/>
                  <a:gd name="connsiteY109" fmla="*/ 10475 h 254879"/>
                  <a:gd name="connsiteX110" fmla="*/ 255342 w 283331"/>
                  <a:gd name="connsiteY110" fmla="*/ 10475 h 254879"/>
                  <a:gd name="connsiteX111" fmla="*/ 264786 w 283331"/>
                  <a:gd name="connsiteY111" fmla="*/ 2232 h 254879"/>
                  <a:gd name="connsiteX112" fmla="*/ 264786 w 283331"/>
                  <a:gd name="connsiteY112" fmla="*/ 2232 h 254879"/>
                  <a:gd name="connsiteX113" fmla="*/ 270968 w 283331"/>
                  <a:gd name="connsiteY113" fmla="*/ 0 h 254879"/>
                  <a:gd name="connsiteX114" fmla="*/ 270968 w 283331"/>
                  <a:gd name="connsiteY114" fmla="*/ 0 h 254879"/>
                  <a:gd name="connsiteX115" fmla="*/ 276291 w 283331"/>
                  <a:gd name="connsiteY115" fmla="*/ 5495 h 254879"/>
                  <a:gd name="connsiteX116" fmla="*/ 276291 w 283331"/>
                  <a:gd name="connsiteY116" fmla="*/ 5495 h 254879"/>
                  <a:gd name="connsiteX117" fmla="*/ 276291 w 283331"/>
                  <a:gd name="connsiteY117" fmla="*/ 6010 h 254879"/>
                  <a:gd name="connsiteX118" fmla="*/ 276119 w 283331"/>
                  <a:gd name="connsiteY118" fmla="*/ 6525 h 254879"/>
                  <a:gd name="connsiteX119" fmla="*/ 272685 w 283331"/>
                  <a:gd name="connsiteY119" fmla="*/ 22838 h 254879"/>
                  <a:gd name="connsiteX120" fmla="*/ 272685 w 283331"/>
                  <a:gd name="connsiteY120" fmla="*/ 22838 h 254879"/>
                  <a:gd name="connsiteX121" fmla="*/ 272685 w 283331"/>
                  <a:gd name="connsiteY121" fmla="*/ 23182 h 254879"/>
                  <a:gd name="connsiteX122" fmla="*/ 272513 w 283331"/>
                  <a:gd name="connsiteY122" fmla="*/ 23697 h 254879"/>
                  <a:gd name="connsiteX123" fmla="*/ 272170 w 283331"/>
                  <a:gd name="connsiteY123" fmla="*/ 26616 h 254879"/>
                  <a:gd name="connsiteX124" fmla="*/ 272170 w 283331"/>
                  <a:gd name="connsiteY124" fmla="*/ 26616 h 254879"/>
                  <a:gd name="connsiteX125" fmla="*/ 275947 w 283331"/>
                  <a:gd name="connsiteY125" fmla="*/ 34343 h 254879"/>
                  <a:gd name="connsiteX126" fmla="*/ 275947 w 283331"/>
                  <a:gd name="connsiteY126" fmla="*/ 34343 h 254879"/>
                  <a:gd name="connsiteX127" fmla="*/ 281614 w 283331"/>
                  <a:gd name="connsiteY127" fmla="*/ 47222 h 254879"/>
                  <a:gd name="connsiteX128" fmla="*/ 281614 w 283331"/>
                  <a:gd name="connsiteY128" fmla="*/ 47222 h 254879"/>
                  <a:gd name="connsiteX129" fmla="*/ 283331 w 283331"/>
                  <a:gd name="connsiteY129" fmla="*/ 78646 h 254879"/>
                  <a:gd name="connsiteX130" fmla="*/ 283331 w 283331"/>
                  <a:gd name="connsiteY130" fmla="*/ 78646 h 254879"/>
                  <a:gd name="connsiteX131" fmla="*/ 282816 w 283331"/>
                  <a:gd name="connsiteY131" fmla="*/ 83797 h 254879"/>
                  <a:gd name="connsiteX132" fmla="*/ 282816 w 283331"/>
                  <a:gd name="connsiteY132" fmla="*/ 83797 h 254879"/>
                  <a:gd name="connsiteX133" fmla="*/ 282644 w 283331"/>
                  <a:gd name="connsiteY133" fmla="*/ 83969 h 254879"/>
                  <a:gd name="connsiteX134" fmla="*/ 272685 w 283331"/>
                  <a:gd name="connsiteY134" fmla="*/ 99080 h 254879"/>
                  <a:gd name="connsiteX135" fmla="*/ 272685 w 283331"/>
                  <a:gd name="connsiteY135" fmla="*/ 99080 h 254879"/>
                  <a:gd name="connsiteX136" fmla="*/ 272513 w 283331"/>
                  <a:gd name="connsiteY136" fmla="*/ 100454 h 254879"/>
                  <a:gd name="connsiteX137" fmla="*/ 272513 w 283331"/>
                  <a:gd name="connsiteY137" fmla="*/ 100454 h 254879"/>
                  <a:gd name="connsiteX138" fmla="*/ 274059 w 283331"/>
                  <a:gd name="connsiteY138" fmla="*/ 105777 h 254879"/>
                  <a:gd name="connsiteX139" fmla="*/ 274059 w 283331"/>
                  <a:gd name="connsiteY139" fmla="*/ 105777 h 254879"/>
                  <a:gd name="connsiteX140" fmla="*/ 274574 w 283331"/>
                  <a:gd name="connsiteY140" fmla="*/ 108181 h 254879"/>
                  <a:gd name="connsiteX141" fmla="*/ 274574 w 283331"/>
                  <a:gd name="connsiteY141" fmla="*/ 108181 h 254879"/>
                  <a:gd name="connsiteX142" fmla="*/ 269251 w 283331"/>
                  <a:gd name="connsiteY142" fmla="*/ 113161 h 254879"/>
                  <a:gd name="connsiteX143" fmla="*/ 269251 w 283331"/>
                  <a:gd name="connsiteY143" fmla="*/ 113161 h 254879"/>
                  <a:gd name="connsiteX144" fmla="*/ 269251 w 283331"/>
                  <a:gd name="connsiteY144" fmla="*/ 113161 h 254879"/>
                  <a:gd name="connsiteX145" fmla="*/ 263412 w 283331"/>
                  <a:gd name="connsiteY145" fmla="*/ 112302 h 254879"/>
                  <a:gd name="connsiteX146" fmla="*/ 263412 w 283331"/>
                  <a:gd name="connsiteY146" fmla="*/ 112302 h 254879"/>
                  <a:gd name="connsiteX147" fmla="*/ 261352 w 283331"/>
                  <a:gd name="connsiteY147" fmla="*/ 112989 h 254879"/>
                  <a:gd name="connsiteX148" fmla="*/ 261352 w 283331"/>
                  <a:gd name="connsiteY148" fmla="*/ 112989 h 254879"/>
                  <a:gd name="connsiteX149" fmla="*/ 259119 w 283331"/>
                  <a:gd name="connsiteY149" fmla="*/ 132049 h 254879"/>
                  <a:gd name="connsiteX150" fmla="*/ 259119 w 283331"/>
                  <a:gd name="connsiteY150" fmla="*/ 132049 h 254879"/>
                  <a:gd name="connsiteX151" fmla="*/ 257059 w 283331"/>
                  <a:gd name="connsiteY151" fmla="*/ 132049 h 254879"/>
                  <a:gd name="connsiteX152" fmla="*/ 259119 w 283331"/>
                  <a:gd name="connsiteY152" fmla="*/ 132221 h 254879"/>
                  <a:gd name="connsiteX153" fmla="*/ 259119 w 283331"/>
                  <a:gd name="connsiteY153" fmla="*/ 132221 h 254879"/>
                  <a:gd name="connsiteX154" fmla="*/ 256200 w 283331"/>
                  <a:gd name="connsiteY154" fmla="*/ 146130 h 254879"/>
                  <a:gd name="connsiteX155" fmla="*/ 256200 w 283331"/>
                  <a:gd name="connsiteY155" fmla="*/ 146130 h 254879"/>
                  <a:gd name="connsiteX156" fmla="*/ 249160 w 283331"/>
                  <a:gd name="connsiteY156" fmla="*/ 164847 h 254879"/>
                  <a:gd name="connsiteX157" fmla="*/ 249160 w 283331"/>
                  <a:gd name="connsiteY157" fmla="*/ 164847 h 254879"/>
                  <a:gd name="connsiteX158" fmla="*/ 251735 w 283331"/>
                  <a:gd name="connsiteY158" fmla="*/ 181675 h 254879"/>
                  <a:gd name="connsiteX159" fmla="*/ 251735 w 283331"/>
                  <a:gd name="connsiteY159" fmla="*/ 181675 h 254879"/>
                  <a:gd name="connsiteX160" fmla="*/ 247958 w 283331"/>
                  <a:gd name="connsiteY160" fmla="*/ 188888 h 254879"/>
                  <a:gd name="connsiteX161" fmla="*/ 247958 w 283331"/>
                  <a:gd name="connsiteY161" fmla="*/ 188888 h 254879"/>
                  <a:gd name="connsiteX162" fmla="*/ 244008 w 283331"/>
                  <a:gd name="connsiteY162" fmla="*/ 196786 h 254879"/>
                  <a:gd name="connsiteX163" fmla="*/ 244008 w 283331"/>
                  <a:gd name="connsiteY163" fmla="*/ 196786 h 254879"/>
                  <a:gd name="connsiteX164" fmla="*/ 230614 w 283331"/>
                  <a:gd name="connsiteY164" fmla="*/ 208120 h 254879"/>
                  <a:gd name="connsiteX165" fmla="*/ 230614 w 283331"/>
                  <a:gd name="connsiteY165" fmla="*/ 208120 h 254879"/>
                  <a:gd name="connsiteX166" fmla="*/ 229584 w 283331"/>
                  <a:gd name="connsiteY166" fmla="*/ 208120 h 254879"/>
                  <a:gd name="connsiteX167" fmla="*/ 228897 w 283331"/>
                  <a:gd name="connsiteY167" fmla="*/ 207433 h 254879"/>
                  <a:gd name="connsiteX168" fmla="*/ 226322 w 283331"/>
                  <a:gd name="connsiteY168" fmla="*/ 197988 h 254879"/>
                  <a:gd name="connsiteX169" fmla="*/ 226322 w 283331"/>
                  <a:gd name="connsiteY169" fmla="*/ 197988 h 254879"/>
                  <a:gd name="connsiteX170" fmla="*/ 227524 w 283331"/>
                  <a:gd name="connsiteY170" fmla="*/ 192494 h 254879"/>
                  <a:gd name="connsiteX171" fmla="*/ 227524 w 283331"/>
                  <a:gd name="connsiteY171" fmla="*/ 192494 h 254879"/>
                  <a:gd name="connsiteX172" fmla="*/ 230614 w 283331"/>
                  <a:gd name="connsiteY172" fmla="*/ 186999 h 254879"/>
                  <a:gd name="connsiteX173" fmla="*/ 230614 w 283331"/>
                  <a:gd name="connsiteY173" fmla="*/ 186999 h 254879"/>
                  <a:gd name="connsiteX174" fmla="*/ 223918 w 283331"/>
                  <a:gd name="connsiteY174" fmla="*/ 192837 h 254879"/>
                  <a:gd name="connsiteX175" fmla="*/ 223918 w 283331"/>
                  <a:gd name="connsiteY175" fmla="*/ 192837 h 254879"/>
                  <a:gd name="connsiteX176" fmla="*/ 212584 w 283331"/>
                  <a:gd name="connsiteY176" fmla="*/ 212069 h 254879"/>
                  <a:gd name="connsiteX177" fmla="*/ 212584 w 283331"/>
                  <a:gd name="connsiteY177" fmla="*/ 212069 h 254879"/>
                  <a:gd name="connsiteX178" fmla="*/ 203998 w 283331"/>
                  <a:gd name="connsiteY178" fmla="*/ 219109 h 254879"/>
                  <a:gd name="connsiteX179" fmla="*/ 203998 w 283331"/>
                  <a:gd name="connsiteY179" fmla="*/ 219109 h 254879"/>
                  <a:gd name="connsiteX180" fmla="*/ 199362 w 283331"/>
                  <a:gd name="connsiteY180" fmla="*/ 211554 h 254879"/>
                  <a:gd name="connsiteX181" fmla="*/ 199362 w 283331"/>
                  <a:gd name="connsiteY181" fmla="*/ 211554 h 254879"/>
                  <a:gd name="connsiteX182" fmla="*/ 201594 w 283331"/>
                  <a:gd name="connsiteY182" fmla="*/ 201766 h 254879"/>
                  <a:gd name="connsiteX183" fmla="*/ 201594 w 283331"/>
                  <a:gd name="connsiteY183" fmla="*/ 201766 h 254879"/>
                  <a:gd name="connsiteX184" fmla="*/ 200049 w 283331"/>
                  <a:gd name="connsiteY184" fmla="*/ 203312 h 254879"/>
                  <a:gd name="connsiteX185" fmla="*/ 200049 w 283331"/>
                  <a:gd name="connsiteY185" fmla="*/ 203312 h 254879"/>
                  <a:gd name="connsiteX186" fmla="*/ 184595 w 283331"/>
                  <a:gd name="connsiteY186" fmla="*/ 213271 h 254879"/>
                  <a:gd name="connsiteX187" fmla="*/ 184595 w 283331"/>
                  <a:gd name="connsiteY187" fmla="*/ 213271 h 254879"/>
                  <a:gd name="connsiteX188" fmla="*/ 172746 w 283331"/>
                  <a:gd name="connsiteY188" fmla="*/ 217907 h 254879"/>
                  <a:gd name="connsiteX189" fmla="*/ 172746 w 283331"/>
                  <a:gd name="connsiteY189" fmla="*/ 217907 h 254879"/>
                  <a:gd name="connsiteX190" fmla="*/ 168453 w 283331"/>
                  <a:gd name="connsiteY190" fmla="*/ 217221 h 254879"/>
                  <a:gd name="connsiteX191" fmla="*/ 168453 w 283331"/>
                  <a:gd name="connsiteY191" fmla="*/ 217221 h 254879"/>
                  <a:gd name="connsiteX192" fmla="*/ 154372 w 283331"/>
                  <a:gd name="connsiteY192" fmla="*/ 207261 h 254879"/>
                  <a:gd name="connsiteX193" fmla="*/ 154372 w 283331"/>
                  <a:gd name="connsiteY193" fmla="*/ 207261 h 254879"/>
                  <a:gd name="connsiteX194" fmla="*/ 152827 w 283331"/>
                  <a:gd name="connsiteY194" fmla="*/ 205029 h 254879"/>
                  <a:gd name="connsiteX195" fmla="*/ 152827 w 283331"/>
                  <a:gd name="connsiteY195" fmla="*/ 205029 h 254879"/>
                  <a:gd name="connsiteX196" fmla="*/ 151968 w 283331"/>
                  <a:gd name="connsiteY196" fmla="*/ 211039 h 254879"/>
                  <a:gd name="connsiteX197" fmla="*/ 151968 w 283331"/>
                  <a:gd name="connsiteY197" fmla="*/ 211039 h 254879"/>
                  <a:gd name="connsiteX198" fmla="*/ 151968 w 283331"/>
                  <a:gd name="connsiteY198" fmla="*/ 211897 h 254879"/>
                  <a:gd name="connsiteX199" fmla="*/ 151968 w 283331"/>
                  <a:gd name="connsiteY199" fmla="*/ 211897 h 254879"/>
                  <a:gd name="connsiteX200" fmla="*/ 159009 w 283331"/>
                  <a:gd name="connsiteY200" fmla="*/ 220311 h 254879"/>
                  <a:gd name="connsiteX201" fmla="*/ 159009 w 283331"/>
                  <a:gd name="connsiteY201" fmla="*/ 220311 h 254879"/>
                  <a:gd name="connsiteX202" fmla="*/ 158837 w 283331"/>
                  <a:gd name="connsiteY202" fmla="*/ 221685 h 254879"/>
                  <a:gd name="connsiteX203" fmla="*/ 158837 w 283331"/>
                  <a:gd name="connsiteY203" fmla="*/ 221685 h 254879"/>
                  <a:gd name="connsiteX204" fmla="*/ 155060 w 283331"/>
                  <a:gd name="connsiteY204" fmla="*/ 225635 h 254879"/>
                  <a:gd name="connsiteX205" fmla="*/ 155060 w 283331"/>
                  <a:gd name="connsiteY205" fmla="*/ 225635 h 254879"/>
                  <a:gd name="connsiteX206" fmla="*/ 151968 w 283331"/>
                  <a:gd name="connsiteY206" fmla="*/ 224776 h 254879"/>
                  <a:gd name="connsiteX207" fmla="*/ 151968 w 283331"/>
                  <a:gd name="connsiteY207" fmla="*/ 224776 h 254879"/>
                  <a:gd name="connsiteX208" fmla="*/ 146817 w 283331"/>
                  <a:gd name="connsiteY208" fmla="*/ 223231 h 254879"/>
                  <a:gd name="connsiteX209" fmla="*/ 146817 w 283331"/>
                  <a:gd name="connsiteY209" fmla="*/ 223231 h 254879"/>
                  <a:gd name="connsiteX210" fmla="*/ 146302 w 283331"/>
                  <a:gd name="connsiteY210" fmla="*/ 223231 h 254879"/>
                  <a:gd name="connsiteX211" fmla="*/ 146302 w 283331"/>
                  <a:gd name="connsiteY211" fmla="*/ 223231 h 254879"/>
                  <a:gd name="connsiteX212" fmla="*/ 135484 w 283331"/>
                  <a:gd name="connsiteY212" fmla="*/ 230443 h 254879"/>
                  <a:gd name="connsiteX213" fmla="*/ 135484 w 283331"/>
                  <a:gd name="connsiteY213" fmla="*/ 230443 h 254879"/>
                  <a:gd name="connsiteX214" fmla="*/ 137544 w 283331"/>
                  <a:gd name="connsiteY214" fmla="*/ 234221 h 254879"/>
                  <a:gd name="connsiteX215" fmla="*/ 137544 w 283331"/>
                  <a:gd name="connsiteY215" fmla="*/ 234221 h 254879"/>
                  <a:gd name="connsiteX216" fmla="*/ 137201 w 283331"/>
                  <a:gd name="connsiteY216" fmla="*/ 236109 h 254879"/>
                  <a:gd name="connsiteX217" fmla="*/ 137201 w 283331"/>
                  <a:gd name="connsiteY217" fmla="*/ 236109 h 254879"/>
                  <a:gd name="connsiteX218" fmla="*/ 134797 w 283331"/>
                  <a:gd name="connsiteY218" fmla="*/ 238342 h 254879"/>
                  <a:gd name="connsiteX219" fmla="*/ 134797 w 283331"/>
                  <a:gd name="connsiteY219" fmla="*/ 238342 h 254879"/>
                  <a:gd name="connsiteX220" fmla="*/ 133423 w 283331"/>
                  <a:gd name="connsiteY220" fmla="*/ 239887 h 254879"/>
                  <a:gd name="connsiteX221" fmla="*/ 133423 w 283331"/>
                  <a:gd name="connsiteY221" fmla="*/ 239887 h 254879"/>
                  <a:gd name="connsiteX222" fmla="*/ 127413 w 283331"/>
                  <a:gd name="connsiteY222" fmla="*/ 253624 h 254879"/>
                  <a:gd name="connsiteX223" fmla="*/ 127413 w 283331"/>
                  <a:gd name="connsiteY223" fmla="*/ 253624 h 254879"/>
                  <a:gd name="connsiteX224" fmla="*/ 123979 w 283331"/>
                  <a:gd name="connsiteY224" fmla="*/ 254655 h 254879"/>
                  <a:gd name="connsiteX225" fmla="*/ 123979 w 283331"/>
                  <a:gd name="connsiteY225" fmla="*/ 254655 h 254879"/>
                  <a:gd name="connsiteX226" fmla="*/ 118312 w 283331"/>
                  <a:gd name="connsiteY226" fmla="*/ 251564 h 254879"/>
                  <a:gd name="connsiteX227" fmla="*/ 118312 w 283331"/>
                  <a:gd name="connsiteY227" fmla="*/ 251564 h 254879"/>
                  <a:gd name="connsiteX228" fmla="*/ 122090 w 283331"/>
                  <a:gd name="connsiteY228" fmla="*/ 248473 h 254879"/>
                  <a:gd name="connsiteX229" fmla="*/ 123979 w 283331"/>
                  <a:gd name="connsiteY229" fmla="*/ 250705 h 254879"/>
                  <a:gd name="connsiteX230" fmla="*/ 123979 w 283331"/>
                  <a:gd name="connsiteY230" fmla="*/ 250705 h 254879"/>
                  <a:gd name="connsiteX231" fmla="*/ 124666 w 283331"/>
                  <a:gd name="connsiteY231" fmla="*/ 250705 h 254879"/>
                  <a:gd name="connsiteX232" fmla="*/ 124666 w 283331"/>
                  <a:gd name="connsiteY232" fmla="*/ 250705 h 254879"/>
                  <a:gd name="connsiteX233" fmla="*/ 129474 w 283331"/>
                  <a:gd name="connsiteY233" fmla="*/ 238342 h 254879"/>
                  <a:gd name="connsiteX234" fmla="*/ 129474 w 283331"/>
                  <a:gd name="connsiteY234" fmla="*/ 238342 h 254879"/>
                  <a:gd name="connsiteX235" fmla="*/ 132736 w 283331"/>
                  <a:gd name="connsiteY235" fmla="*/ 234907 h 254879"/>
                  <a:gd name="connsiteX236" fmla="*/ 132736 w 283331"/>
                  <a:gd name="connsiteY236" fmla="*/ 234907 h 254879"/>
                  <a:gd name="connsiteX237" fmla="*/ 130676 w 283331"/>
                  <a:gd name="connsiteY237" fmla="*/ 231130 h 254879"/>
                  <a:gd name="connsiteX238" fmla="*/ 130676 w 283331"/>
                  <a:gd name="connsiteY238" fmla="*/ 231130 h 254879"/>
                  <a:gd name="connsiteX239" fmla="*/ 131878 w 283331"/>
                  <a:gd name="connsiteY239" fmla="*/ 228382 h 254879"/>
                  <a:gd name="connsiteX240" fmla="*/ 131878 w 283331"/>
                  <a:gd name="connsiteY240" fmla="*/ 228382 h 254879"/>
                  <a:gd name="connsiteX241" fmla="*/ 144413 w 283331"/>
                  <a:gd name="connsiteY241" fmla="*/ 219796 h 254879"/>
                  <a:gd name="connsiteX242" fmla="*/ 144413 w 283331"/>
                  <a:gd name="connsiteY242" fmla="*/ 219796 h 254879"/>
                  <a:gd name="connsiteX243" fmla="*/ 147160 w 283331"/>
                  <a:gd name="connsiteY243" fmla="*/ 219281 h 254879"/>
                  <a:gd name="connsiteX244" fmla="*/ 147160 w 283331"/>
                  <a:gd name="connsiteY244" fmla="*/ 219281 h 254879"/>
                  <a:gd name="connsiteX245" fmla="*/ 152827 w 283331"/>
                  <a:gd name="connsiteY245" fmla="*/ 220827 h 254879"/>
                  <a:gd name="connsiteX246" fmla="*/ 152827 w 283331"/>
                  <a:gd name="connsiteY246" fmla="*/ 220827 h 254879"/>
                  <a:gd name="connsiteX247" fmla="*/ 153857 w 283331"/>
                  <a:gd name="connsiteY247" fmla="*/ 220998 h 254879"/>
                  <a:gd name="connsiteX248" fmla="*/ 153857 w 283331"/>
                  <a:gd name="connsiteY248" fmla="*/ 220998 h 254879"/>
                  <a:gd name="connsiteX249" fmla="*/ 154201 w 283331"/>
                  <a:gd name="connsiteY249" fmla="*/ 221170 h 254879"/>
                  <a:gd name="connsiteX250" fmla="*/ 154201 w 283331"/>
                  <a:gd name="connsiteY250" fmla="*/ 221170 h 254879"/>
                  <a:gd name="connsiteX251" fmla="*/ 154201 w 283331"/>
                  <a:gd name="connsiteY251" fmla="*/ 220998 h 254879"/>
                  <a:gd name="connsiteX252" fmla="*/ 154201 w 283331"/>
                  <a:gd name="connsiteY252" fmla="*/ 220998 h 254879"/>
                  <a:gd name="connsiteX253" fmla="*/ 154201 w 283331"/>
                  <a:gd name="connsiteY253" fmla="*/ 220998 h 254879"/>
                  <a:gd name="connsiteX254" fmla="*/ 154201 w 283331"/>
                  <a:gd name="connsiteY254" fmla="*/ 220998 h 254879"/>
                  <a:gd name="connsiteX255" fmla="*/ 154201 w 283331"/>
                  <a:gd name="connsiteY255" fmla="*/ 220998 h 254879"/>
                  <a:gd name="connsiteX256" fmla="*/ 154201 w 283331"/>
                  <a:gd name="connsiteY256" fmla="*/ 220998 h 254879"/>
                  <a:gd name="connsiteX257" fmla="*/ 154201 w 283331"/>
                  <a:gd name="connsiteY257" fmla="*/ 220998 h 254879"/>
                  <a:gd name="connsiteX258" fmla="*/ 148363 w 283331"/>
                  <a:gd name="connsiteY258" fmla="*/ 216019 h 254879"/>
                  <a:gd name="connsiteX259" fmla="*/ 148363 w 283331"/>
                  <a:gd name="connsiteY259" fmla="*/ 216019 h 254879"/>
                  <a:gd name="connsiteX260" fmla="*/ 147160 w 283331"/>
                  <a:gd name="connsiteY260" fmla="*/ 211726 h 254879"/>
                  <a:gd name="connsiteX261" fmla="*/ 147160 w 283331"/>
                  <a:gd name="connsiteY261" fmla="*/ 211726 h 254879"/>
                  <a:gd name="connsiteX262" fmla="*/ 149049 w 283331"/>
                  <a:gd name="connsiteY262" fmla="*/ 201766 h 254879"/>
                  <a:gd name="connsiteX263" fmla="*/ 149049 w 283331"/>
                  <a:gd name="connsiteY263" fmla="*/ 201766 h 254879"/>
                  <a:gd name="connsiteX264" fmla="*/ 152312 w 283331"/>
                  <a:gd name="connsiteY264" fmla="*/ 199362 h 254879"/>
                  <a:gd name="connsiteX265" fmla="*/ 152312 w 283331"/>
                  <a:gd name="connsiteY265" fmla="*/ 199362 h 254879"/>
                  <a:gd name="connsiteX266" fmla="*/ 157635 w 283331"/>
                  <a:gd name="connsiteY266" fmla="*/ 204685 h 254879"/>
                  <a:gd name="connsiteX267" fmla="*/ 157635 w 283331"/>
                  <a:gd name="connsiteY267" fmla="*/ 204685 h 254879"/>
                  <a:gd name="connsiteX268" fmla="*/ 169655 w 283331"/>
                  <a:gd name="connsiteY268" fmla="*/ 213271 h 254879"/>
                  <a:gd name="connsiteX269" fmla="*/ 169655 w 283331"/>
                  <a:gd name="connsiteY269" fmla="*/ 213271 h 254879"/>
                  <a:gd name="connsiteX270" fmla="*/ 172746 w 283331"/>
                  <a:gd name="connsiteY270" fmla="*/ 213786 h 254879"/>
                  <a:gd name="connsiteX271" fmla="*/ 172746 w 283331"/>
                  <a:gd name="connsiteY271" fmla="*/ 213786 h 254879"/>
                  <a:gd name="connsiteX272" fmla="*/ 183049 w 283331"/>
                  <a:gd name="connsiteY272" fmla="*/ 209493 h 254879"/>
                  <a:gd name="connsiteX273" fmla="*/ 183049 w 283331"/>
                  <a:gd name="connsiteY273" fmla="*/ 209493 h 254879"/>
                  <a:gd name="connsiteX274" fmla="*/ 196271 w 283331"/>
                  <a:gd name="connsiteY274" fmla="*/ 201079 h 254879"/>
                  <a:gd name="connsiteX275" fmla="*/ 196271 w 283331"/>
                  <a:gd name="connsiteY275" fmla="*/ 201079 h 254879"/>
                  <a:gd name="connsiteX276" fmla="*/ 202968 w 283331"/>
                  <a:gd name="connsiteY276" fmla="*/ 196786 h 254879"/>
                  <a:gd name="connsiteX277" fmla="*/ 202968 w 283331"/>
                  <a:gd name="connsiteY277" fmla="*/ 196786 h 254879"/>
                  <a:gd name="connsiteX278" fmla="*/ 206574 w 283331"/>
                  <a:gd name="connsiteY278" fmla="*/ 199190 h 254879"/>
                  <a:gd name="connsiteX279" fmla="*/ 206574 w 283331"/>
                  <a:gd name="connsiteY279" fmla="*/ 199190 h 254879"/>
                  <a:gd name="connsiteX280" fmla="*/ 204685 w 283331"/>
                  <a:gd name="connsiteY280" fmla="*/ 200564 h 254879"/>
                  <a:gd name="connsiteX281" fmla="*/ 206402 w 283331"/>
                  <a:gd name="connsiteY281" fmla="*/ 201766 h 254879"/>
                  <a:gd name="connsiteX282" fmla="*/ 206918 w 283331"/>
                  <a:gd name="connsiteY282" fmla="*/ 200393 h 254879"/>
                  <a:gd name="connsiteX283" fmla="*/ 206918 w 283331"/>
                  <a:gd name="connsiteY283" fmla="*/ 200393 h 254879"/>
                  <a:gd name="connsiteX284" fmla="*/ 204514 w 283331"/>
                  <a:gd name="connsiteY284" fmla="*/ 213099 h 254879"/>
                  <a:gd name="connsiteX285" fmla="*/ 204514 w 283331"/>
                  <a:gd name="connsiteY285" fmla="*/ 213099 h 254879"/>
                  <a:gd name="connsiteX286" fmla="*/ 204685 w 283331"/>
                  <a:gd name="connsiteY286" fmla="*/ 215160 h 254879"/>
                  <a:gd name="connsiteX287" fmla="*/ 204685 w 283331"/>
                  <a:gd name="connsiteY287" fmla="*/ 215160 h 254879"/>
                  <a:gd name="connsiteX288" fmla="*/ 208806 w 283331"/>
                  <a:gd name="connsiteY288" fmla="*/ 210695 h 254879"/>
                  <a:gd name="connsiteX289" fmla="*/ 208806 w 283331"/>
                  <a:gd name="connsiteY289" fmla="*/ 210695 h 254879"/>
                  <a:gd name="connsiteX290" fmla="*/ 220140 w 283331"/>
                  <a:gd name="connsiteY290" fmla="*/ 191635 h 254879"/>
                  <a:gd name="connsiteX291" fmla="*/ 220140 w 283331"/>
                  <a:gd name="connsiteY291" fmla="*/ 191635 h 254879"/>
                  <a:gd name="connsiteX292" fmla="*/ 229928 w 283331"/>
                  <a:gd name="connsiteY292" fmla="*/ 183049 h 254879"/>
                  <a:gd name="connsiteX293" fmla="*/ 229928 w 283331"/>
                  <a:gd name="connsiteY293" fmla="*/ 183049 h 254879"/>
                  <a:gd name="connsiteX294" fmla="*/ 233190 w 283331"/>
                  <a:gd name="connsiteY294" fmla="*/ 182019 h 254879"/>
                  <a:gd name="connsiteX295" fmla="*/ 233190 w 283331"/>
                  <a:gd name="connsiteY295" fmla="*/ 182019 h 254879"/>
                  <a:gd name="connsiteX296" fmla="*/ 236453 w 283331"/>
                  <a:gd name="connsiteY296" fmla="*/ 185453 h 254879"/>
                  <a:gd name="connsiteX297" fmla="*/ 236453 w 283331"/>
                  <a:gd name="connsiteY297" fmla="*/ 185453 h 254879"/>
                  <a:gd name="connsiteX298" fmla="*/ 235938 w 283331"/>
                  <a:gd name="connsiteY298" fmla="*/ 188201 h 254879"/>
                  <a:gd name="connsiteX299" fmla="*/ 235938 w 283331"/>
                  <a:gd name="connsiteY299" fmla="*/ 188201 h 254879"/>
                  <a:gd name="connsiteX300" fmla="*/ 232160 w 283331"/>
                  <a:gd name="connsiteY300" fmla="*/ 196271 h 254879"/>
                  <a:gd name="connsiteX301" fmla="*/ 232160 w 283331"/>
                  <a:gd name="connsiteY301" fmla="*/ 196271 h 254879"/>
                  <a:gd name="connsiteX302" fmla="*/ 231817 w 283331"/>
                  <a:gd name="connsiteY302" fmla="*/ 199190 h 254879"/>
                  <a:gd name="connsiteX303" fmla="*/ 231817 w 283331"/>
                  <a:gd name="connsiteY303" fmla="*/ 199190 h 254879"/>
                  <a:gd name="connsiteX304" fmla="*/ 232503 w 283331"/>
                  <a:gd name="connsiteY304" fmla="*/ 203999 h 254879"/>
                  <a:gd name="connsiteX305" fmla="*/ 232503 w 283331"/>
                  <a:gd name="connsiteY305" fmla="*/ 203999 h 254879"/>
                  <a:gd name="connsiteX306" fmla="*/ 240230 w 283331"/>
                  <a:gd name="connsiteY306" fmla="*/ 195756 h 254879"/>
                  <a:gd name="connsiteX307" fmla="*/ 240230 w 283331"/>
                  <a:gd name="connsiteY307" fmla="*/ 195756 h 254879"/>
                  <a:gd name="connsiteX308" fmla="*/ 245726 w 283331"/>
                  <a:gd name="connsiteY308" fmla="*/ 186140 h 254879"/>
                  <a:gd name="connsiteX309" fmla="*/ 245726 w 283331"/>
                  <a:gd name="connsiteY309" fmla="*/ 186140 h 254879"/>
                  <a:gd name="connsiteX310" fmla="*/ 247443 w 283331"/>
                  <a:gd name="connsiteY310" fmla="*/ 182706 h 254879"/>
                  <a:gd name="connsiteX311" fmla="*/ 247443 w 283331"/>
                  <a:gd name="connsiteY311" fmla="*/ 182706 h 254879"/>
                  <a:gd name="connsiteX312" fmla="*/ 247443 w 283331"/>
                  <a:gd name="connsiteY312" fmla="*/ 182706 h 254879"/>
                  <a:gd name="connsiteX313" fmla="*/ 245039 w 283331"/>
                  <a:gd name="connsiteY313" fmla="*/ 167251 h 254879"/>
                  <a:gd name="connsiteX314" fmla="*/ 245039 w 283331"/>
                  <a:gd name="connsiteY314" fmla="*/ 167251 h 254879"/>
                  <a:gd name="connsiteX315" fmla="*/ 244867 w 283331"/>
                  <a:gd name="connsiteY315" fmla="*/ 166221 h 254879"/>
                  <a:gd name="connsiteX316" fmla="*/ 244867 w 283331"/>
                  <a:gd name="connsiteY316" fmla="*/ 166221 h 254879"/>
                  <a:gd name="connsiteX317" fmla="*/ 252422 w 283331"/>
                  <a:gd name="connsiteY317" fmla="*/ 145272 h 254879"/>
                  <a:gd name="connsiteX318" fmla="*/ 252422 w 283331"/>
                  <a:gd name="connsiteY318" fmla="*/ 145272 h 254879"/>
                  <a:gd name="connsiteX319" fmla="*/ 254826 w 283331"/>
                  <a:gd name="connsiteY319" fmla="*/ 133423 h 254879"/>
                  <a:gd name="connsiteX320" fmla="*/ 254826 w 283331"/>
                  <a:gd name="connsiteY320" fmla="*/ 133423 h 254879"/>
                  <a:gd name="connsiteX321" fmla="*/ 254826 w 283331"/>
                  <a:gd name="connsiteY321" fmla="*/ 133423 h 254879"/>
                  <a:gd name="connsiteX322" fmla="*/ 254826 w 283331"/>
                  <a:gd name="connsiteY322" fmla="*/ 133423 h 254879"/>
                  <a:gd name="connsiteX323" fmla="*/ 254826 w 283331"/>
                  <a:gd name="connsiteY323" fmla="*/ 133252 h 254879"/>
                  <a:gd name="connsiteX324" fmla="*/ 254826 w 283331"/>
                  <a:gd name="connsiteY324" fmla="*/ 133252 h 254879"/>
                  <a:gd name="connsiteX325" fmla="*/ 257574 w 283331"/>
                  <a:gd name="connsiteY325" fmla="*/ 111787 h 254879"/>
                  <a:gd name="connsiteX326" fmla="*/ 257574 w 283331"/>
                  <a:gd name="connsiteY326" fmla="*/ 111787 h 254879"/>
                  <a:gd name="connsiteX327" fmla="*/ 263927 w 283331"/>
                  <a:gd name="connsiteY327" fmla="*/ 108524 h 254879"/>
                  <a:gd name="connsiteX328" fmla="*/ 263927 w 283331"/>
                  <a:gd name="connsiteY328" fmla="*/ 108524 h 254879"/>
                  <a:gd name="connsiteX329" fmla="*/ 269766 w 283331"/>
                  <a:gd name="connsiteY329" fmla="*/ 109383 h 254879"/>
                  <a:gd name="connsiteX330" fmla="*/ 269766 w 283331"/>
                  <a:gd name="connsiteY330" fmla="*/ 109383 h 254879"/>
                  <a:gd name="connsiteX331" fmla="*/ 269766 w 283331"/>
                  <a:gd name="connsiteY331" fmla="*/ 109383 h 254879"/>
                  <a:gd name="connsiteX332" fmla="*/ 270109 w 283331"/>
                  <a:gd name="connsiteY332" fmla="*/ 109383 h 254879"/>
                  <a:gd name="connsiteX333" fmla="*/ 270109 w 283331"/>
                  <a:gd name="connsiteY333" fmla="*/ 109211 h 254879"/>
                  <a:gd name="connsiteX334" fmla="*/ 270109 w 283331"/>
                  <a:gd name="connsiteY334" fmla="*/ 109211 h 254879"/>
                  <a:gd name="connsiteX335" fmla="*/ 268049 w 283331"/>
                  <a:gd name="connsiteY335" fmla="*/ 101656 h 254879"/>
                  <a:gd name="connsiteX336" fmla="*/ 268049 w 283331"/>
                  <a:gd name="connsiteY336" fmla="*/ 101656 h 254879"/>
                  <a:gd name="connsiteX337" fmla="*/ 268735 w 283331"/>
                  <a:gd name="connsiteY337" fmla="*/ 98393 h 254879"/>
                  <a:gd name="connsiteX338" fmla="*/ 268735 w 283331"/>
                  <a:gd name="connsiteY338" fmla="*/ 98393 h 254879"/>
                  <a:gd name="connsiteX339" fmla="*/ 278695 w 283331"/>
                  <a:gd name="connsiteY339" fmla="*/ 83969 h 254879"/>
                  <a:gd name="connsiteX340" fmla="*/ 278695 w 283331"/>
                  <a:gd name="connsiteY340" fmla="*/ 83969 h 254879"/>
                  <a:gd name="connsiteX341" fmla="*/ 278695 w 283331"/>
                  <a:gd name="connsiteY341" fmla="*/ 83797 h 254879"/>
                  <a:gd name="connsiteX342" fmla="*/ 278695 w 283331"/>
                  <a:gd name="connsiteY342" fmla="*/ 83797 h 254879"/>
                  <a:gd name="connsiteX343" fmla="*/ 278867 w 283331"/>
                  <a:gd name="connsiteY343" fmla="*/ 82767 h 254879"/>
                  <a:gd name="connsiteX344" fmla="*/ 278867 w 283331"/>
                  <a:gd name="connsiteY344" fmla="*/ 82767 h 254879"/>
                  <a:gd name="connsiteX345" fmla="*/ 279038 w 283331"/>
                  <a:gd name="connsiteY345" fmla="*/ 79676 h 254879"/>
                  <a:gd name="connsiteX346" fmla="*/ 279038 w 283331"/>
                  <a:gd name="connsiteY346" fmla="*/ 79676 h 254879"/>
                  <a:gd name="connsiteX347" fmla="*/ 277321 w 283331"/>
                  <a:gd name="connsiteY347" fmla="*/ 48252 h 254879"/>
                  <a:gd name="connsiteX348" fmla="*/ 277321 w 283331"/>
                  <a:gd name="connsiteY348" fmla="*/ 48252 h 254879"/>
                  <a:gd name="connsiteX349" fmla="*/ 272857 w 283331"/>
                  <a:gd name="connsiteY349" fmla="*/ 38464 h 254879"/>
                  <a:gd name="connsiteX350" fmla="*/ 272857 w 283331"/>
                  <a:gd name="connsiteY350" fmla="*/ 38464 h 254879"/>
                  <a:gd name="connsiteX351" fmla="*/ 267877 w 283331"/>
                  <a:gd name="connsiteY351" fmla="*/ 27646 h 254879"/>
                  <a:gd name="connsiteX352" fmla="*/ 267877 w 283331"/>
                  <a:gd name="connsiteY352" fmla="*/ 27646 h 254879"/>
                  <a:gd name="connsiteX353" fmla="*/ 268392 w 283331"/>
                  <a:gd name="connsiteY353" fmla="*/ 23869 h 254879"/>
                  <a:gd name="connsiteX354" fmla="*/ 268392 w 283331"/>
                  <a:gd name="connsiteY354" fmla="*/ 23869 h 254879"/>
                  <a:gd name="connsiteX355" fmla="*/ 271998 w 283331"/>
                  <a:gd name="connsiteY355" fmla="*/ 6010 h 254879"/>
                  <a:gd name="connsiteX356" fmla="*/ 271998 w 283331"/>
                  <a:gd name="connsiteY356" fmla="*/ 6010 h 254879"/>
                  <a:gd name="connsiteX357" fmla="*/ 271826 w 283331"/>
                  <a:gd name="connsiteY357" fmla="*/ 5667 h 254879"/>
                  <a:gd name="connsiteX358" fmla="*/ 271826 w 283331"/>
                  <a:gd name="connsiteY358" fmla="*/ 5667 h 254879"/>
                  <a:gd name="connsiteX359" fmla="*/ 268220 w 283331"/>
                  <a:gd name="connsiteY359" fmla="*/ 7212 h 254879"/>
                  <a:gd name="connsiteX360" fmla="*/ 268220 w 283331"/>
                  <a:gd name="connsiteY360" fmla="*/ 7212 h 254879"/>
                  <a:gd name="connsiteX361" fmla="*/ 261523 w 283331"/>
                  <a:gd name="connsiteY361" fmla="*/ 12535 h 254879"/>
                  <a:gd name="connsiteX362" fmla="*/ 261523 w 283331"/>
                  <a:gd name="connsiteY362" fmla="*/ 12535 h 254879"/>
                  <a:gd name="connsiteX363" fmla="*/ 263241 w 283331"/>
                  <a:gd name="connsiteY363" fmla="*/ 12020 h 254879"/>
                  <a:gd name="connsiteX364" fmla="*/ 263241 w 283331"/>
                  <a:gd name="connsiteY364" fmla="*/ 12020 h 254879"/>
                  <a:gd name="connsiteX365" fmla="*/ 265130 w 283331"/>
                  <a:gd name="connsiteY365" fmla="*/ 11333 h 254879"/>
                  <a:gd name="connsiteX366" fmla="*/ 265130 w 283331"/>
                  <a:gd name="connsiteY366" fmla="*/ 11333 h 254879"/>
                  <a:gd name="connsiteX367" fmla="*/ 268049 w 283331"/>
                  <a:gd name="connsiteY367" fmla="*/ 14424 h 254879"/>
                  <a:gd name="connsiteX368" fmla="*/ 268049 w 283331"/>
                  <a:gd name="connsiteY368" fmla="*/ 14424 h 254879"/>
                  <a:gd name="connsiteX369" fmla="*/ 265301 w 283331"/>
                  <a:gd name="connsiteY369" fmla="*/ 21808 h 254879"/>
                  <a:gd name="connsiteX370" fmla="*/ 265301 w 283331"/>
                  <a:gd name="connsiteY370" fmla="*/ 21808 h 254879"/>
                  <a:gd name="connsiteX371" fmla="*/ 258948 w 283331"/>
                  <a:gd name="connsiteY371" fmla="*/ 27818 h 254879"/>
                  <a:gd name="connsiteX372" fmla="*/ 258948 w 283331"/>
                  <a:gd name="connsiteY372" fmla="*/ 27818 h 254879"/>
                  <a:gd name="connsiteX373" fmla="*/ 257574 w 283331"/>
                  <a:gd name="connsiteY373" fmla="*/ 27990 h 254879"/>
                  <a:gd name="connsiteX374" fmla="*/ 257574 w 283331"/>
                  <a:gd name="connsiteY374" fmla="*/ 27990 h 254879"/>
                  <a:gd name="connsiteX375" fmla="*/ 251049 w 283331"/>
                  <a:gd name="connsiteY375" fmla="*/ 20606 h 254879"/>
                  <a:gd name="connsiteX376" fmla="*/ 251049 w 283331"/>
                  <a:gd name="connsiteY376" fmla="*/ 20606 h 254879"/>
                  <a:gd name="connsiteX377" fmla="*/ 249503 w 283331"/>
                  <a:gd name="connsiteY377" fmla="*/ 22151 h 254879"/>
                  <a:gd name="connsiteX378" fmla="*/ 249503 w 283331"/>
                  <a:gd name="connsiteY378" fmla="*/ 22151 h 254879"/>
                  <a:gd name="connsiteX379" fmla="*/ 244352 w 283331"/>
                  <a:gd name="connsiteY379" fmla="*/ 28677 h 254879"/>
                  <a:gd name="connsiteX380" fmla="*/ 244352 w 283331"/>
                  <a:gd name="connsiteY380" fmla="*/ 28677 h 254879"/>
                  <a:gd name="connsiteX381" fmla="*/ 237826 w 283331"/>
                  <a:gd name="connsiteY381" fmla="*/ 39323 h 254879"/>
                  <a:gd name="connsiteX382" fmla="*/ 237826 w 283331"/>
                  <a:gd name="connsiteY382" fmla="*/ 39323 h 254879"/>
                  <a:gd name="connsiteX383" fmla="*/ 237826 w 283331"/>
                  <a:gd name="connsiteY383" fmla="*/ 39495 h 254879"/>
                  <a:gd name="connsiteX384" fmla="*/ 238513 w 283331"/>
                  <a:gd name="connsiteY384" fmla="*/ 57010 h 254879"/>
                  <a:gd name="connsiteX385" fmla="*/ 238513 w 283331"/>
                  <a:gd name="connsiteY385" fmla="*/ 57010 h 254879"/>
                  <a:gd name="connsiteX386" fmla="*/ 235251 w 283331"/>
                  <a:gd name="connsiteY386" fmla="*/ 75898 h 254879"/>
                  <a:gd name="connsiteX387" fmla="*/ 235251 w 283331"/>
                  <a:gd name="connsiteY387" fmla="*/ 75898 h 254879"/>
                  <a:gd name="connsiteX388" fmla="*/ 223918 w 283331"/>
                  <a:gd name="connsiteY388" fmla="*/ 101656 h 254879"/>
                  <a:gd name="connsiteX389" fmla="*/ 223918 w 283331"/>
                  <a:gd name="connsiteY389" fmla="*/ 101656 h 254879"/>
                  <a:gd name="connsiteX390" fmla="*/ 217392 w 283331"/>
                  <a:gd name="connsiteY390" fmla="*/ 112131 h 254879"/>
                  <a:gd name="connsiteX391" fmla="*/ 217392 w 283331"/>
                  <a:gd name="connsiteY391" fmla="*/ 112131 h 254879"/>
                  <a:gd name="connsiteX392" fmla="*/ 194897 w 283331"/>
                  <a:gd name="connsiteY392" fmla="*/ 137373 h 254879"/>
                  <a:gd name="connsiteX393" fmla="*/ 194897 w 283331"/>
                  <a:gd name="connsiteY393" fmla="*/ 137373 h 254879"/>
                  <a:gd name="connsiteX394" fmla="*/ 181504 w 283331"/>
                  <a:gd name="connsiteY394" fmla="*/ 143555 h 254879"/>
                  <a:gd name="connsiteX395" fmla="*/ 181504 w 283331"/>
                  <a:gd name="connsiteY395" fmla="*/ 143555 h 254879"/>
                  <a:gd name="connsiteX396" fmla="*/ 174292 w 283331"/>
                  <a:gd name="connsiteY396" fmla="*/ 148019 h 254879"/>
                  <a:gd name="connsiteX397" fmla="*/ 174292 w 283331"/>
                  <a:gd name="connsiteY397" fmla="*/ 148019 h 254879"/>
                  <a:gd name="connsiteX398" fmla="*/ 171372 w 283331"/>
                  <a:gd name="connsiteY398" fmla="*/ 149221 h 254879"/>
                  <a:gd name="connsiteX399" fmla="*/ 171372 w 283331"/>
                  <a:gd name="connsiteY399" fmla="*/ 149221 h 254879"/>
                  <a:gd name="connsiteX400" fmla="*/ 164160 w 283331"/>
                  <a:gd name="connsiteY400" fmla="*/ 141151 h 254879"/>
                  <a:gd name="connsiteX401" fmla="*/ 164160 w 283331"/>
                  <a:gd name="connsiteY401" fmla="*/ 141151 h 254879"/>
                  <a:gd name="connsiteX402" fmla="*/ 163645 w 283331"/>
                  <a:gd name="connsiteY402" fmla="*/ 139090 h 254879"/>
                  <a:gd name="connsiteX403" fmla="*/ 163645 w 283331"/>
                  <a:gd name="connsiteY403" fmla="*/ 139090 h 254879"/>
                  <a:gd name="connsiteX404" fmla="*/ 167423 w 283331"/>
                  <a:gd name="connsiteY404" fmla="*/ 132908 h 254879"/>
                  <a:gd name="connsiteX405" fmla="*/ 167423 w 283331"/>
                  <a:gd name="connsiteY405" fmla="*/ 132908 h 254879"/>
                  <a:gd name="connsiteX406" fmla="*/ 159868 w 283331"/>
                  <a:gd name="connsiteY406" fmla="*/ 139262 h 254879"/>
                  <a:gd name="connsiteX407" fmla="*/ 159868 w 283331"/>
                  <a:gd name="connsiteY407" fmla="*/ 139262 h 254879"/>
                  <a:gd name="connsiteX408" fmla="*/ 144585 w 283331"/>
                  <a:gd name="connsiteY408" fmla="*/ 163817 h 254879"/>
                  <a:gd name="connsiteX409" fmla="*/ 144585 w 283331"/>
                  <a:gd name="connsiteY409" fmla="*/ 163817 h 254879"/>
                  <a:gd name="connsiteX410" fmla="*/ 137373 w 283331"/>
                  <a:gd name="connsiteY410" fmla="*/ 178756 h 254879"/>
                  <a:gd name="connsiteX411" fmla="*/ 137373 w 283331"/>
                  <a:gd name="connsiteY411" fmla="*/ 178756 h 254879"/>
                  <a:gd name="connsiteX412" fmla="*/ 138060 w 283331"/>
                  <a:gd name="connsiteY412" fmla="*/ 180130 h 254879"/>
                  <a:gd name="connsiteX413" fmla="*/ 137201 w 283331"/>
                  <a:gd name="connsiteY413" fmla="*/ 180645 h 254879"/>
                  <a:gd name="connsiteX414" fmla="*/ 128959 w 283331"/>
                  <a:gd name="connsiteY414" fmla="*/ 188716 h 254879"/>
                  <a:gd name="connsiteX415" fmla="*/ 128959 w 283331"/>
                  <a:gd name="connsiteY415" fmla="*/ 188716 h 254879"/>
                  <a:gd name="connsiteX416" fmla="*/ 124151 w 283331"/>
                  <a:gd name="connsiteY416" fmla="*/ 188029 h 254879"/>
                  <a:gd name="connsiteX417" fmla="*/ 124151 w 283331"/>
                  <a:gd name="connsiteY417" fmla="*/ 188029 h 254879"/>
                  <a:gd name="connsiteX418" fmla="*/ 105090 w 283331"/>
                  <a:gd name="connsiteY418" fmla="*/ 185453 h 254879"/>
                  <a:gd name="connsiteX419" fmla="*/ 105090 w 283331"/>
                  <a:gd name="connsiteY419" fmla="*/ 185453 h 254879"/>
                  <a:gd name="connsiteX420" fmla="*/ 92383 w 283331"/>
                  <a:gd name="connsiteY420" fmla="*/ 186827 h 254879"/>
                  <a:gd name="connsiteX421" fmla="*/ 92383 w 283331"/>
                  <a:gd name="connsiteY421" fmla="*/ 186827 h 254879"/>
                  <a:gd name="connsiteX422" fmla="*/ 49626 w 283331"/>
                  <a:gd name="connsiteY422" fmla="*/ 197645 h 254879"/>
                  <a:gd name="connsiteX423" fmla="*/ 49626 w 283331"/>
                  <a:gd name="connsiteY423" fmla="*/ 197645 h 254879"/>
                  <a:gd name="connsiteX424" fmla="*/ 27990 w 283331"/>
                  <a:gd name="connsiteY424" fmla="*/ 209322 h 254879"/>
                  <a:gd name="connsiteX425" fmla="*/ 27990 w 283331"/>
                  <a:gd name="connsiteY425" fmla="*/ 209322 h 254879"/>
                  <a:gd name="connsiteX426" fmla="*/ 11333 w 283331"/>
                  <a:gd name="connsiteY426" fmla="*/ 218423 h 254879"/>
                  <a:gd name="connsiteX427" fmla="*/ 11333 w 283331"/>
                  <a:gd name="connsiteY427" fmla="*/ 218423 h 254879"/>
                  <a:gd name="connsiteX428" fmla="*/ 5152 w 283331"/>
                  <a:gd name="connsiteY428" fmla="*/ 227180 h 254879"/>
                  <a:gd name="connsiteX429" fmla="*/ 5152 w 283331"/>
                  <a:gd name="connsiteY429" fmla="*/ 227180 h 254879"/>
                  <a:gd name="connsiteX430" fmla="*/ 14081 w 283331"/>
                  <a:gd name="connsiteY430" fmla="*/ 230271 h 254879"/>
                  <a:gd name="connsiteX431" fmla="*/ 14081 w 283331"/>
                  <a:gd name="connsiteY431" fmla="*/ 230271 h 254879"/>
                  <a:gd name="connsiteX432" fmla="*/ 14081 w 283331"/>
                  <a:gd name="connsiteY432" fmla="*/ 230271 h 254879"/>
                  <a:gd name="connsiteX433" fmla="*/ 14252 w 283331"/>
                  <a:gd name="connsiteY433" fmla="*/ 230271 h 254879"/>
                  <a:gd name="connsiteX434" fmla="*/ 14252 w 283331"/>
                  <a:gd name="connsiteY434" fmla="*/ 230271 h 254879"/>
                  <a:gd name="connsiteX435" fmla="*/ 26444 w 283331"/>
                  <a:gd name="connsiteY435" fmla="*/ 231817 h 254879"/>
                  <a:gd name="connsiteX436" fmla="*/ 26444 w 283331"/>
                  <a:gd name="connsiteY436" fmla="*/ 231817 h 254879"/>
                  <a:gd name="connsiteX437" fmla="*/ 29363 w 283331"/>
                  <a:gd name="connsiteY437" fmla="*/ 231473 h 254879"/>
                  <a:gd name="connsiteX438" fmla="*/ 29363 w 283331"/>
                  <a:gd name="connsiteY438" fmla="*/ 231473 h 254879"/>
                  <a:gd name="connsiteX439" fmla="*/ 38121 w 283331"/>
                  <a:gd name="connsiteY439" fmla="*/ 231473 h 254879"/>
                  <a:gd name="connsiteX440" fmla="*/ 38121 w 283331"/>
                  <a:gd name="connsiteY440" fmla="*/ 231473 h 254879"/>
                  <a:gd name="connsiteX441" fmla="*/ 40010 w 283331"/>
                  <a:gd name="connsiteY441" fmla="*/ 231301 h 254879"/>
                  <a:gd name="connsiteX442" fmla="*/ 40010 w 283331"/>
                  <a:gd name="connsiteY442" fmla="*/ 231301 h 254879"/>
                  <a:gd name="connsiteX443" fmla="*/ 42414 w 283331"/>
                  <a:gd name="connsiteY443" fmla="*/ 227352 h 254879"/>
                  <a:gd name="connsiteX444" fmla="*/ 42414 w 283331"/>
                  <a:gd name="connsiteY444" fmla="*/ 227352 h 254879"/>
                  <a:gd name="connsiteX445" fmla="*/ 53404 w 283331"/>
                  <a:gd name="connsiteY445" fmla="*/ 220140 h 254879"/>
                  <a:gd name="connsiteX446" fmla="*/ 53404 w 283331"/>
                  <a:gd name="connsiteY446" fmla="*/ 220140 h 254879"/>
                  <a:gd name="connsiteX447" fmla="*/ 64565 w 283331"/>
                  <a:gd name="connsiteY447" fmla="*/ 217221 h 254879"/>
                  <a:gd name="connsiteX448" fmla="*/ 64565 w 283331"/>
                  <a:gd name="connsiteY448" fmla="*/ 217221 h 254879"/>
                  <a:gd name="connsiteX449" fmla="*/ 70232 w 283331"/>
                  <a:gd name="connsiteY449" fmla="*/ 211039 h 254879"/>
                  <a:gd name="connsiteX450" fmla="*/ 70232 w 283331"/>
                  <a:gd name="connsiteY450" fmla="*/ 211039 h 254879"/>
                  <a:gd name="connsiteX451" fmla="*/ 73838 w 283331"/>
                  <a:gd name="connsiteY451" fmla="*/ 210524 h 254879"/>
                  <a:gd name="connsiteX452" fmla="*/ 73838 w 283331"/>
                  <a:gd name="connsiteY452" fmla="*/ 210524 h 254879"/>
                  <a:gd name="connsiteX453" fmla="*/ 81222 w 283331"/>
                  <a:gd name="connsiteY453" fmla="*/ 211211 h 254879"/>
                  <a:gd name="connsiteX454" fmla="*/ 81222 w 283331"/>
                  <a:gd name="connsiteY454" fmla="*/ 211211 h 254879"/>
                  <a:gd name="connsiteX455" fmla="*/ 84828 w 283331"/>
                  <a:gd name="connsiteY455" fmla="*/ 210867 h 254879"/>
                  <a:gd name="connsiteX456" fmla="*/ 84828 w 283331"/>
                  <a:gd name="connsiteY456" fmla="*/ 210867 h 254879"/>
                  <a:gd name="connsiteX457" fmla="*/ 93585 w 283331"/>
                  <a:gd name="connsiteY457" fmla="*/ 204857 h 254879"/>
                  <a:gd name="connsiteX458" fmla="*/ 93585 w 283331"/>
                  <a:gd name="connsiteY458" fmla="*/ 204857 h 254879"/>
                  <a:gd name="connsiteX459" fmla="*/ 95818 w 283331"/>
                  <a:gd name="connsiteY459" fmla="*/ 204170 h 254879"/>
                  <a:gd name="connsiteX460" fmla="*/ 95818 w 283331"/>
                  <a:gd name="connsiteY460" fmla="*/ 204170 h 254879"/>
                  <a:gd name="connsiteX461" fmla="*/ 101999 w 283331"/>
                  <a:gd name="connsiteY461" fmla="*/ 211897 h 254879"/>
                  <a:gd name="connsiteX462" fmla="*/ 101999 w 283331"/>
                  <a:gd name="connsiteY462" fmla="*/ 211897 h 254879"/>
                  <a:gd name="connsiteX463" fmla="*/ 115565 w 283331"/>
                  <a:gd name="connsiteY463" fmla="*/ 222887 h 254879"/>
                  <a:gd name="connsiteX464" fmla="*/ 115565 w 283331"/>
                  <a:gd name="connsiteY464" fmla="*/ 222887 h 254879"/>
                  <a:gd name="connsiteX465" fmla="*/ 117282 w 283331"/>
                  <a:gd name="connsiteY465" fmla="*/ 227352 h 254879"/>
                  <a:gd name="connsiteX466" fmla="*/ 117282 w 283331"/>
                  <a:gd name="connsiteY466" fmla="*/ 227352 h 254879"/>
                  <a:gd name="connsiteX467" fmla="*/ 113676 w 283331"/>
                  <a:gd name="connsiteY467" fmla="*/ 236968 h 254879"/>
                  <a:gd name="connsiteX468" fmla="*/ 113676 w 283331"/>
                  <a:gd name="connsiteY468" fmla="*/ 236968 h 254879"/>
                  <a:gd name="connsiteX469" fmla="*/ 113676 w 283331"/>
                  <a:gd name="connsiteY469" fmla="*/ 236968 h 254879"/>
                  <a:gd name="connsiteX470" fmla="*/ 113676 w 283331"/>
                  <a:gd name="connsiteY470" fmla="*/ 236968 h 254879"/>
                  <a:gd name="connsiteX471" fmla="*/ 113676 w 283331"/>
                  <a:gd name="connsiteY471" fmla="*/ 236968 h 254879"/>
                  <a:gd name="connsiteX472" fmla="*/ 122090 w 283331"/>
                  <a:gd name="connsiteY472" fmla="*/ 248473 h 254879"/>
                  <a:gd name="connsiteX473" fmla="*/ 122090 w 283331"/>
                  <a:gd name="connsiteY473" fmla="*/ 248473 h 254879"/>
                  <a:gd name="connsiteX474" fmla="*/ 202968 w 283331"/>
                  <a:gd name="connsiteY474" fmla="*/ 202281 h 254879"/>
                  <a:gd name="connsiteX475" fmla="*/ 203655 w 283331"/>
                  <a:gd name="connsiteY475" fmla="*/ 201079 h 254879"/>
                  <a:gd name="connsiteX476" fmla="*/ 203655 w 283331"/>
                  <a:gd name="connsiteY476" fmla="*/ 201079 h 254879"/>
                  <a:gd name="connsiteX477" fmla="*/ 202968 w 283331"/>
                  <a:gd name="connsiteY477" fmla="*/ 202281 h 254879"/>
                  <a:gd name="connsiteX478" fmla="*/ 202968 w 283331"/>
                  <a:gd name="connsiteY478" fmla="*/ 202281 h 254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283331" h="254879">
                    <a:moveTo>
                      <a:pt x="118312" y="251564"/>
                    </a:moveTo>
                    <a:cubicBezTo>
                      <a:pt x="115908" y="248988"/>
                      <a:pt x="109039" y="242978"/>
                      <a:pt x="108524" y="236796"/>
                    </a:cubicBezTo>
                    <a:lnTo>
                      <a:pt x="108524" y="236796"/>
                    </a:lnTo>
                    <a:cubicBezTo>
                      <a:pt x="108524" y="236281"/>
                      <a:pt x="108524" y="235594"/>
                      <a:pt x="109039" y="234564"/>
                    </a:cubicBezTo>
                    <a:lnTo>
                      <a:pt x="109039" y="234564"/>
                    </a:lnTo>
                    <a:cubicBezTo>
                      <a:pt x="110757" y="231988"/>
                      <a:pt x="112302" y="228726"/>
                      <a:pt x="112131" y="227180"/>
                    </a:cubicBezTo>
                    <a:lnTo>
                      <a:pt x="112131" y="227180"/>
                    </a:lnTo>
                    <a:cubicBezTo>
                      <a:pt x="112131" y="226493"/>
                      <a:pt x="111959" y="226322"/>
                      <a:pt x="111443" y="225806"/>
                    </a:cubicBezTo>
                    <a:lnTo>
                      <a:pt x="111443" y="225806"/>
                    </a:lnTo>
                    <a:cubicBezTo>
                      <a:pt x="109898" y="223059"/>
                      <a:pt x="100969" y="219281"/>
                      <a:pt x="97535" y="214473"/>
                    </a:cubicBezTo>
                    <a:lnTo>
                      <a:pt x="97535" y="214473"/>
                    </a:lnTo>
                    <a:cubicBezTo>
                      <a:pt x="96333" y="212584"/>
                      <a:pt x="95474" y="210524"/>
                      <a:pt x="94959" y="209493"/>
                    </a:cubicBezTo>
                    <a:lnTo>
                      <a:pt x="94959" y="209493"/>
                    </a:lnTo>
                    <a:cubicBezTo>
                      <a:pt x="93757" y="211039"/>
                      <a:pt x="90838" y="215503"/>
                      <a:pt x="84828" y="215503"/>
                    </a:cubicBezTo>
                    <a:lnTo>
                      <a:pt x="84828" y="215503"/>
                    </a:lnTo>
                    <a:cubicBezTo>
                      <a:pt x="83282" y="215847"/>
                      <a:pt x="81908" y="215847"/>
                      <a:pt x="80706" y="215847"/>
                    </a:cubicBezTo>
                    <a:lnTo>
                      <a:pt x="80706" y="215847"/>
                    </a:lnTo>
                    <a:cubicBezTo>
                      <a:pt x="77444" y="215847"/>
                      <a:pt x="75211" y="215160"/>
                      <a:pt x="73323" y="215160"/>
                    </a:cubicBezTo>
                    <a:lnTo>
                      <a:pt x="73323" y="215160"/>
                    </a:lnTo>
                    <a:cubicBezTo>
                      <a:pt x="72636" y="215160"/>
                      <a:pt x="71949" y="215160"/>
                      <a:pt x="70403" y="215503"/>
                    </a:cubicBezTo>
                    <a:lnTo>
                      <a:pt x="70403" y="215503"/>
                    </a:lnTo>
                    <a:cubicBezTo>
                      <a:pt x="69717" y="213786"/>
                      <a:pt x="71090" y="219968"/>
                      <a:pt x="64050" y="221857"/>
                    </a:cubicBezTo>
                    <a:lnTo>
                      <a:pt x="64050" y="221857"/>
                    </a:lnTo>
                    <a:cubicBezTo>
                      <a:pt x="60272" y="222029"/>
                      <a:pt x="60101" y="221685"/>
                      <a:pt x="55121" y="224089"/>
                    </a:cubicBezTo>
                    <a:lnTo>
                      <a:pt x="55121" y="224089"/>
                    </a:lnTo>
                    <a:cubicBezTo>
                      <a:pt x="49454" y="226837"/>
                      <a:pt x="47909" y="226665"/>
                      <a:pt x="46020" y="229584"/>
                    </a:cubicBezTo>
                    <a:lnTo>
                      <a:pt x="46020" y="229584"/>
                    </a:lnTo>
                    <a:cubicBezTo>
                      <a:pt x="44646" y="232160"/>
                      <a:pt x="43444" y="236281"/>
                      <a:pt x="37777" y="235766"/>
                    </a:cubicBezTo>
                    <a:lnTo>
                      <a:pt x="37777" y="235766"/>
                    </a:lnTo>
                    <a:cubicBezTo>
                      <a:pt x="34000" y="235766"/>
                      <a:pt x="34000" y="235766"/>
                      <a:pt x="29535" y="235766"/>
                    </a:cubicBezTo>
                    <a:lnTo>
                      <a:pt x="29535" y="235766"/>
                    </a:lnTo>
                    <a:cubicBezTo>
                      <a:pt x="28333" y="236109"/>
                      <a:pt x="27131" y="236109"/>
                      <a:pt x="25929" y="236109"/>
                    </a:cubicBezTo>
                    <a:lnTo>
                      <a:pt x="25929" y="236109"/>
                    </a:lnTo>
                    <a:cubicBezTo>
                      <a:pt x="21808" y="236109"/>
                      <a:pt x="18889" y="234736"/>
                      <a:pt x="15111" y="234564"/>
                    </a:cubicBezTo>
                    <a:lnTo>
                      <a:pt x="15111" y="234564"/>
                    </a:lnTo>
                    <a:lnTo>
                      <a:pt x="13737" y="234564"/>
                    </a:lnTo>
                    <a:lnTo>
                      <a:pt x="13737" y="234564"/>
                    </a:lnTo>
                    <a:cubicBezTo>
                      <a:pt x="6353" y="234736"/>
                      <a:pt x="1545" y="232847"/>
                      <a:pt x="687" y="228726"/>
                    </a:cubicBezTo>
                    <a:lnTo>
                      <a:pt x="687" y="228726"/>
                    </a:lnTo>
                    <a:cubicBezTo>
                      <a:pt x="687" y="228726"/>
                      <a:pt x="0" y="227867"/>
                      <a:pt x="0" y="227009"/>
                    </a:cubicBezTo>
                    <a:lnTo>
                      <a:pt x="0" y="227009"/>
                    </a:lnTo>
                    <a:cubicBezTo>
                      <a:pt x="343" y="221342"/>
                      <a:pt x="5323" y="215675"/>
                      <a:pt x="8929" y="213443"/>
                    </a:cubicBezTo>
                    <a:lnTo>
                      <a:pt x="8929" y="213443"/>
                    </a:lnTo>
                    <a:cubicBezTo>
                      <a:pt x="11505" y="212069"/>
                      <a:pt x="20262" y="208291"/>
                      <a:pt x="25070" y="204685"/>
                    </a:cubicBezTo>
                    <a:lnTo>
                      <a:pt x="25070" y="204685"/>
                    </a:lnTo>
                    <a:cubicBezTo>
                      <a:pt x="32282" y="200393"/>
                      <a:pt x="39151" y="200564"/>
                      <a:pt x="46020" y="193524"/>
                    </a:cubicBezTo>
                    <a:lnTo>
                      <a:pt x="46020" y="193524"/>
                    </a:lnTo>
                    <a:cubicBezTo>
                      <a:pt x="56323" y="183564"/>
                      <a:pt x="76585" y="184080"/>
                      <a:pt x="91353" y="181332"/>
                    </a:cubicBezTo>
                    <a:lnTo>
                      <a:pt x="91353" y="181332"/>
                    </a:lnTo>
                    <a:cubicBezTo>
                      <a:pt x="95989" y="180302"/>
                      <a:pt x="100454" y="179787"/>
                      <a:pt x="104918" y="179787"/>
                    </a:cubicBezTo>
                    <a:lnTo>
                      <a:pt x="104918" y="179787"/>
                    </a:lnTo>
                    <a:cubicBezTo>
                      <a:pt x="111959" y="179787"/>
                      <a:pt x="118827" y="180989"/>
                      <a:pt x="125353" y="182534"/>
                    </a:cubicBezTo>
                    <a:lnTo>
                      <a:pt x="125353" y="182534"/>
                    </a:lnTo>
                    <a:cubicBezTo>
                      <a:pt x="126726" y="182877"/>
                      <a:pt x="127928" y="183049"/>
                      <a:pt x="128787" y="183049"/>
                    </a:cubicBezTo>
                    <a:lnTo>
                      <a:pt x="128787" y="183049"/>
                    </a:lnTo>
                    <a:cubicBezTo>
                      <a:pt x="132050" y="182877"/>
                      <a:pt x="131878" y="181504"/>
                      <a:pt x="132221" y="178585"/>
                    </a:cubicBezTo>
                    <a:lnTo>
                      <a:pt x="132221" y="178585"/>
                    </a:lnTo>
                    <a:cubicBezTo>
                      <a:pt x="132221" y="178585"/>
                      <a:pt x="132221" y="178585"/>
                      <a:pt x="132221" y="178585"/>
                    </a:cubicBezTo>
                    <a:lnTo>
                      <a:pt x="132221" y="178585"/>
                    </a:lnTo>
                    <a:cubicBezTo>
                      <a:pt x="132221" y="178585"/>
                      <a:pt x="132221" y="178585"/>
                      <a:pt x="132221" y="178585"/>
                    </a:cubicBezTo>
                    <a:lnTo>
                      <a:pt x="132221" y="178585"/>
                    </a:lnTo>
                    <a:cubicBezTo>
                      <a:pt x="132393" y="173948"/>
                      <a:pt x="134282" y="162443"/>
                      <a:pt x="142181" y="158666"/>
                    </a:cubicBezTo>
                    <a:lnTo>
                      <a:pt x="142181" y="158666"/>
                    </a:lnTo>
                    <a:cubicBezTo>
                      <a:pt x="147160" y="155918"/>
                      <a:pt x="154029" y="141837"/>
                      <a:pt x="154888" y="137373"/>
                    </a:cubicBezTo>
                    <a:lnTo>
                      <a:pt x="154888" y="137373"/>
                    </a:lnTo>
                    <a:cubicBezTo>
                      <a:pt x="156777" y="130504"/>
                      <a:pt x="163989" y="128100"/>
                      <a:pt x="166908" y="127241"/>
                    </a:cubicBezTo>
                    <a:lnTo>
                      <a:pt x="166908" y="127241"/>
                    </a:lnTo>
                    <a:lnTo>
                      <a:pt x="166908" y="127241"/>
                    </a:lnTo>
                    <a:lnTo>
                      <a:pt x="168625" y="126555"/>
                    </a:lnTo>
                    <a:cubicBezTo>
                      <a:pt x="171544" y="127070"/>
                      <a:pt x="174292" y="125868"/>
                      <a:pt x="175837" y="130504"/>
                    </a:cubicBezTo>
                    <a:lnTo>
                      <a:pt x="175837" y="130504"/>
                    </a:lnTo>
                    <a:cubicBezTo>
                      <a:pt x="175665" y="132393"/>
                      <a:pt x="174463" y="133252"/>
                      <a:pt x="173433" y="133767"/>
                    </a:cubicBezTo>
                    <a:lnTo>
                      <a:pt x="173433" y="133767"/>
                    </a:lnTo>
                    <a:cubicBezTo>
                      <a:pt x="171716" y="134454"/>
                      <a:pt x="168625" y="137716"/>
                      <a:pt x="168282" y="138231"/>
                    </a:cubicBezTo>
                    <a:lnTo>
                      <a:pt x="168282" y="138231"/>
                    </a:lnTo>
                    <a:cubicBezTo>
                      <a:pt x="168968" y="139777"/>
                      <a:pt x="169999" y="142009"/>
                      <a:pt x="171029" y="143211"/>
                    </a:cubicBezTo>
                    <a:lnTo>
                      <a:pt x="171029" y="143211"/>
                    </a:lnTo>
                    <a:cubicBezTo>
                      <a:pt x="173090" y="140292"/>
                      <a:pt x="176868" y="138060"/>
                      <a:pt x="180473" y="138060"/>
                    </a:cubicBezTo>
                    <a:lnTo>
                      <a:pt x="180473" y="138060"/>
                    </a:lnTo>
                    <a:cubicBezTo>
                      <a:pt x="184938" y="136686"/>
                      <a:pt x="189059" y="136514"/>
                      <a:pt x="190261" y="134454"/>
                    </a:cubicBezTo>
                    <a:lnTo>
                      <a:pt x="190261" y="134454"/>
                    </a:lnTo>
                    <a:cubicBezTo>
                      <a:pt x="192493" y="128959"/>
                      <a:pt x="208463" y="114535"/>
                      <a:pt x="213099" y="108353"/>
                    </a:cubicBezTo>
                    <a:lnTo>
                      <a:pt x="213099" y="108353"/>
                    </a:lnTo>
                    <a:cubicBezTo>
                      <a:pt x="218079" y="100797"/>
                      <a:pt x="219281" y="98565"/>
                      <a:pt x="219281" y="98393"/>
                    </a:cubicBezTo>
                    <a:lnTo>
                      <a:pt x="219281" y="98393"/>
                    </a:lnTo>
                    <a:lnTo>
                      <a:pt x="221514" y="99424"/>
                    </a:lnTo>
                    <a:lnTo>
                      <a:pt x="219453" y="98050"/>
                    </a:lnTo>
                    <a:cubicBezTo>
                      <a:pt x="224261" y="90838"/>
                      <a:pt x="228039" y="79504"/>
                      <a:pt x="230443" y="73151"/>
                    </a:cubicBezTo>
                    <a:lnTo>
                      <a:pt x="230443" y="73151"/>
                    </a:lnTo>
                    <a:cubicBezTo>
                      <a:pt x="232847" y="65767"/>
                      <a:pt x="233362" y="60787"/>
                      <a:pt x="233362" y="55979"/>
                    </a:cubicBezTo>
                    <a:lnTo>
                      <a:pt x="233362" y="55979"/>
                    </a:lnTo>
                    <a:cubicBezTo>
                      <a:pt x="233362" y="50828"/>
                      <a:pt x="232675" y="45676"/>
                      <a:pt x="232675" y="38464"/>
                    </a:cubicBezTo>
                    <a:lnTo>
                      <a:pt x="232675" y="38464"/>
                    </a:lnTo>
                    <a:cubicBezTo>
                      <a:pt x="234049" y="32111"/>
                      <a:pt x="244695" y="16141"/>
                      <a:pt x="251049" y="14081"/>
                    </a:cubicBezTo>
                    <a:lnTo>
                      <a:pt x="251049" y="14081"/>
                    </a:lnTo>
                    <a:cubicBezTo>
                      <a:pt x="251392" y="14081"/>
                      <a:pt x="251907" y="14252"/>
                      <a:pt x="252251" y="14424"/>
                    </a:cubicBezTo>
                    <a:lnTo>
                      <a:pt x="252251" y="14424"/>
                    </a:lnTo>
                    <a:cubicBezTo>
                      <a:pt x="252594" y="14596"/>
                      <a:pt x="252938" y="14768"/>
                      <a:pt x="252422" y="14596"/>
                    </a:cubicBezTo>
                    <a:lnTo>
                      <a:pt x="252422" y="14596"/>
                    </a:lnTo>
                    <a:cubicBezTo>
                      <a:pt x="255342" y="16485"/>
                      <a:pt x="256544" y="20434"/>
                      <a:pt x="257230" y="21808"/>
                    </a:cubicBezTo>
                    <a:lnTo>
                      <a:pt x="257230" y="21808"/>
                    </a:lnTo>
                    <a:cubicBezTo>
                      <a:pt x="258604" y="21121"/>
                      <a:pt x="258089" y="21464"/>
                      <a:pt x="260321" y="18202"/>
                    </a:cubicBezTo>
                    <a:lnTo>
                      <a:pt x="260321" y="18202"/>
                    </a:lnTo>
                    <a:cubicBezTo>
                      <a:pt x="260665" y="17687"/>
                      <a:pt x="261008" y="17000"/>
                      <a:pt x="261180" y="16313"/>
                    </a:cubicBezTo>
                    <a:lnTo>
                      <a:pt x="261180" y="16313"/>
                    </a:lnTo>
                    <a:cubicBezTo>
                      <a:pt x="260321" y="16485"/>
                      <a:pt x="259463" y="16656"/>
                      <a:pt x="258604" y="16656"/>
                    </a:cubicBezTo>
                    <a:lnTo>
                      <a:pt x="258604" y="16656"/>
                    </a:lnTo>
                    <a:cubicBezTo>
                      <a:pt x="257402" y="16656"/>
                      <a:pt x="254483" y="16141"/>
                      <a:pt x="254311" y="13222"/>
                    </a:cubicBezTo>
                    <a:lnTo>
                      <a:pt x="254311" y="13222"/>
                    </a:lnTo>
                    <a:cubicBezTo>
                      <a:pt x="254311" y="12020"/>
                      <a:pt x="254826" y="11161"/>
                      <a:pt x="255342" y="10475"/>
                    </a:cubicBezTo>
                    <a:lnTo>
                      <a:pt x="255342" y="10475"/>
                    </a:lnTo>
                    <a:cubicBezTo>
                      <a:pt x="258261" y="6182"/>
                      <a:pt x="262382" y="3434"/>
                      <a:pt x="264786" y="2232"/>
                    </a:cubicBezTo>
                    <a:lnTo>
                      <a:pt x="264786" y="2232"/>
                    </a:lnTo>
                    <a:cubicBezTo>
                      <a:pt x="266675" y="859"/>
                      <a:pt x="268735" y="0"/>
                      <a:pt x="270968" y="0"/>
                    </a:cubicBezTo>
                    <a:lnTo>
                      <a:pt x="270968" y="0"/>
                    </a:lnTo>
                    <a:cubicBezTo>
                      <a:pt x="273543" y="0"/>
                      <a:pt x="276291" y="2404"/>
                      <a:pt x="276291" y="5495"/>
                    </a:cubicBezTo>
                    <a:lnTo>
                      <a:pt x="276291" y="5495"/>
                    </a:lnTo>
                    <a:lnTo>
                      <a:pt x="276291" y="6010"/>
                    </a:lnTo>
                    <a:lnTo>
                      <a:pt x="276119" y="6525"/>
                    </a:lnTo>
                    <a:cubicBezTo>
                      <a:pt x="275089" y="8414"/>
                      <a:pt x="272685" y="17172"/>
                      <a:pt x="272685" y="22838"/>
                    </a:cubicBezTo>
                    <a:lnTo>
                      <a:pt x="272685" y="22838"/>
                    </a:lnTo>
                    <a:lnTo>
                      <a:pt x="272685" y="23182"/>
                    </a:lnTo>
                    <a:lnTo>
                      <a:pt x="272513" y="23697"/>
                    </a:lnTo>
                    <a:cubicBezTo>
                      <a:pt x="272170" y="24899"/>
                      <a:pt x="272170" y="25757"/>
                      <a:pt x="272170" y="26616"/>
                    </a:cubicBezTo>
                    <a:lnTo>
                      <a:pt x="272170" y="26616"/>
                    </a:lnTo>
                    <a:cubicBezTo>
                      <a:pt x="272170" y="29363"/>
                      <a:pt x="273200" y="31424"/>
                      <a:pt x="275947" y="34343"/>
                    </a:cubicBezTo>
                    <a:lnTo>
                      <a:pt x="275947" y="34343"/>
                    </a:lnTo>
                    <a:cubicBezTo>
                      <a:pt x="279554" y="39151"/>
                      <a:pt x="281614" y="41555"/>
                      <a:pt x="281614" y="47222"/>
                    </a:cubicBezTo>
                    <a:lnTo>
                      <a:pt x="281614" y="47222"/>
                    </a:lnTo>
                    <a:cubicBezTo>
                      <a:pt x="281614" y="49969"/>
                      <a:pt x="283331" y="69717"/>
                      <a:pt x="283331" y="78646"/>
                    </a:cubicBezTo>
                    <a:lnTo>
                      <a:pt x="283331" y="78646"/>
                    </a:lnTo>
                    <a:cubicBezTo>
                      <a:pt x="283331" y="80878"/>
                      <a:pt x="283331" y="82080"/>
                      <a:pt x="282816" y="83797"/>
                    </a:cubicBezTo>
                    <a:lnTo>
                      <a:pt x="282816" y="83797"/>
                    </a:lnTo>
                    <a:lnTo>
                      <a:pt x="282644" y="83969"/>
                    </a:lnTo>
                    <a:cubicBezTo>
                      <a:pt x="280927" y="89120"/>
                      <a:pt x="273372" y="95989"/>
                      <a:pt x="272685" y="99080"/>
                    </a:cubicBezTo>
                    <a:lnTo>
                      <a:pt x="272685" y="99080"/>
                    </a:lnTo>
                    <a:cubicBezTo>
                      <a:pt x="272513" y="99424"/>
                      <a:pt x="272513" y="99767"/>
                      <a:pt x="272513" y="100454"/>
                    </a:cubicBezTo>
                    <a:lnTo>
                      <a:pt x="272513" y="100454"/>
                    </a:lnTo>
                    <a:cubicBezTo>
                      <a:pt x="272513" y="101999"/>
                      <a:pt x="273200" y="104232"/>
                      <a:pt x="274059" y="105777"/>
                    </a:cubicBezTo>
                    <a:lnTo>
                      <a:pt x="274059" y="105777"/>
                    </a:lnTo>
                    <a:cubicBezTo>
                      <a:pt x="274402" y="106636"/>
                      <a:pt x="274574" y="107322"/>
                      <a:pt x="274574" y="108181"/>
                    </a:cubicBezTo>
                    <a:lnTo>
                      <a:pt x="274574" y="108181"/>
                    </a:lnTo>
                    <a:cubicBezTo>
                      <a:pt x="274230" y="111959"/>
                      <a:pt x="271311" y="112989"/>
                      <a:pt x="269251" y="113161"/>
                    </a:cubicBezTo>
                    <a:lnTo>
                      <a:pt x="269251" y="113161"/>
                    </a:lnTo>
                    <a:lnTo>
                      <a:pt x="269251" y="113161"/>
                    </a:lnTo>
                    <a:cubicBezTo>
                      <a:pt x="267018" y="113161"/>
                      <a:pt x="264958" y="112302"/>
                      <a:pt x="263412" y="112302"/>
                    </a:cubicBezTo>
                    <a:lnTo>
                      <a:pt x="263412" y="112302"/>
                    </a:lnTo>
                    <a:cubicBezTo>
                      <a:pt x="262210" y="112302"/>
                      <a:pt x="261867" y="112474"/>
                      <a:pt x="261352" y="112989"/>
                    </a:cubicBezTo>
                    <a:lnTo>
                      <a:pt x="261352" y="112989"/>
                    </a:lnTo>
                    <a:cubicBezTo>
                      <a:pt x="260493" y="114191"/>
                      <a:pt x="259119" y="127413"/>
                      <a:pt x="259119" y="132049"/>
                    </a:cubicBezTo>
                    <a:lnTo>
                      <a:pt x="259119" y="132049"/>
                    </a:lnTo>
                    <a:lnTo>
                      <a:pt x="257059" y="132049"/>
                    </a:lnTo>
                    <a:lnTo>
                      <a:pt x="259119" y="132221"/>
                    </a:lnTo>
                    <a:lnTo>
                      <a:pt x="259119" y="132221"/>
                    </a:lnTo>
                    <a:cubicBezTo>
                      <a:pt x="259119" y="137716"/>
                      <a:pt x="257746" y="141837"/>
                      <a:pt x="256200" y="146130"/>
                    </a:cubicBezTo>
                    <a:lnTo>
                      <a:pt x="256200" y="146130"/>
                    </a:lnTo>
                    <a:cubicBezTo>
                      <a:pt x="253796" y="149736"/>
                      <a:pt x="249160" y="158322"/>
                      <a:pt x="249160" y="164847"/>
                    </a:cubicBezTo>
                    <a:lnTo>
                      <a:pt x="249160" y="164847"/>
                    </a:lnTo>
                    <a:cubicBezTo>
                      <a:pt x="250362" y="171201"/>
                      <a:pt x="251735" y="177382"/>
                      <a:pt x="251735" y="181675"/>
                    </a:cubicBezTo>
                    <a:lnTo>
                      <a:pt x="251735" y="181675"/>
                    </a:lnTo>
                    <a:cubicBezTo>
                      <a:pt x="251735" y="185110"/>
                      <a:pt x="249675" y="187342"/>
                      <a:pt x="247958" y="188888"/>
                    </a:cubicBezTo>
                    <a:lnTo>
                      <a:pt x="247958" y="188888"/>
                    </a:lnTo>
                    <a:cubicBezTo>
                      <a:pt x="246584" y="189574"/>
                      <a:pt x="246756" y="189746"/>
                      <a:pt x="244008" y="196786"/>
                    </a:cubicBezTo>
                    <a:lnTo>
                      <a:pt x="244008" y="196786"/>
                    </a:lnTo>
                    <a:cubicBezTo>
                      <a:pt x="239715" y="203483"/>
                      <a:pt x="235079" y="207776"/>
                      <a:pt x="230614" y="208120"/>
                    </a:cubicBezTo>
                    <a:lnTo>
                      <a:pt x="230614" y="208120"/>
                    </a:lnTo>
                    <a:lnTo>
                      <a:pt x="229584" y="208120"/>
                    </a:lnTo>
                    <a:lnTo>
                      <a:pt x="228897" y="207433"/>
                    </a:lnTo>
                    <a:cubicBezTo>
                      <a:pt x="227009" y="205201"/>
                      <a:pt x="226493" y="201938"/>
                      <a:pt x="226322" y="197988"/>
                    </a:cubicBezTo>
                    <a:lnTo>
                      <a:pt x="226322" y="197988"/>
                    </a:lnTo>
                    <a:cubicBezTo>
                      <a:pt x="226322" y="196443"/>
                      <a:pt x="226493" y="194898"/>
                      <a:pt x="227524" y="192494"/>
                    </a:cubicBezTo>
                    <a:lnTo>
                      <a:pt x="227524" y="192494"/>
                    </a:lnTo>
                    <a:cubicBezTo>
                      <a:pt x="229584" y="190433"/>
                      <a:pt x="230443" y="188716"/>
                      <a:pt x="230614" y="186999"/>
                    </a:cubicBezTo>
                    <a:lnTo>
                      <a:pt x="230614" y="186999"/>
                    </a:lnTo>
                    <a:cubicBezTo>
                      <a:pt x="227867" y="188716"/>
                      <a:pt x="226837" y="188029"/>
                      <a:pt x="223918" y="192837"/>
                    </a:cubicBezTo>
                    <a:lnTo>
                      <a:pt x="223918" y="192837"/>
                    </a:lnTo>
                    <a:cubicBezTo>
                      <a:pt x="220140" y="199190"/>
                      <a:pt x="216362" y="205544"/>
                      <a:pt x="212584" y="212069"/>
                    </a:cubicBezTo>
                    <a:lnTo>
                      <a:pt x="212584" y="212069"/>
                    </a:lnTo>
                    <a:cubicBezTo>
                      <a:pt x="209665" y="216190"/>
                      <a:pt x="207605" y="218766"/>
                      <a:pt x="203998" y="219109"/>
                    </a:cubicBezTo>
                    <a:lnTo>
                      <a:pt x="203998" y="219109"/>
                    </a:lnTo>
                    <a:cubicBezTo>
                      <a:pt x="200221" y="218938"/>
                      <a:pt x="199190" y="215160"/>
                      <a:pt x="199362" y="211554"/>
                    </a:cubicBezTo>
                    <a:lnTo>
                      <a:pt x="199362" y="211554"/>
                    </a:lnTo>
                    <a:cubicBezTo>
                      <a:pt x="200221" y="207948"/>
                      <a:pt x="201079" y="204342"/>
                      <a:pt x="201594" y="201766"/>
                    </a:cubicBezTo>
                    <a:lnTo>
                      <a:pt x="201594" y="201766"/>
                    </a:lnTo>
                    <a:cubicBezTo>
                      <a:pt x="201079" y="202281"/>
                      <a:pt x="200393" y="202797"/>
                      <a:pt x="200049" y="203312"/>
                    </a:cubicBezTo>
                    <a:lnTo>
                      <a:pt x="200049" y="203312"/>
                    </a:lnTo>
                    <a:cubicBezTo>
                      <a:pt x="196786" y="208120"/>
                      <a:pt x="190261" y="210524"/>
                      <a:pt x="184595" y="213271"/>
                    </a:cubicBezTo>
                    <a:lnTo>
                      <a:pt x="184595" y="213271"/>
                    </a:lnTo>
                    <a:cubicBezTo>
                      <a:pt x="180645" y="213786"/>
                      <a:pt x="178756" y="217564"/>
                      <a:pt x="172746" y="217907"/>
                    </a:cubicBezTo>
                    <a:lnTo>
                      <a:pt x="172746" y="217907"/>
                    </a:lnTo>
                    <a:cubicBezTo>
                      <a:pt x="171372" y="217907"/>
                      <a:pt x="169827" y="217736"/>
                      <a:pt x="168453" y="217221"/>
                    </a:cubicBezTo>
                    <a:lnTo>
                      <a:pt x="168453" y="217221"/>
                    </a:lnTo>
                    <a:cubicBezTo>
                      <a:pt x="160898" y="215675"/>
                      <a:pt x="157979" y="209837"/>
                      <a:pt x="154372" y="207261"/>
                    </a:cubicBezTo>
                    <a:lnTo>
                      <a:pt x="154372" y="207261"/>
                    </a:lnTo>
                    <a:cubicBezTo>
                      <a:pt x="153857" y="206403"/>
                      <a:pt x="153342" y="205716"/>
                      <a:pt x="152827" y="205029"/>
                    </a:cubicBezTo>
                    <a:lnTo>
                      <a:pt x="152827" y="205029"/>
                    </a:lnTo>
                    <a:cubicBezTo>
                      <a:pt x="152312" y="206918"/>
                      <a:pt x="151968" y="209493"/>
                      <a:pt x="151968" y="211039"/>
                    </a:cubicBezTo>
                    <a:lnTo>
                      <a:pt x="151968" y="211039"/>
                    </a:lnTo>
                    <a:cubicBezTo>
                      <a:pt x="151968" y="211382"/>
                      <a:pt x="151968" y="211726"/>
                      <a:pt x="151968" y="211897"/>
                    </a:cubicBezTo>
                    <a:lnTo>
                      <a:pt x="151968" y="211897"/>
                    </a:lnTo>
                    <a:cubicBezTo>
                      <a:pt x="154544" y="213443"/>
                      <a:pt x="158494" y="215847"/>
                      <a:pt x="159009" y="220311"/>
                    </a:cubicBezTo>
                    <a:lnTo>
                      <a:pt x="159009" y="220311"/>
                    </a:lnTo>
                    <a:cubicBezTo>
                      <a:pt x="159009" y="220827"/>
                      <a:pt x="159009" y="221342"/>
                      <a:pt x="158837" y="221685"/>
                    </a:cubicBezTo>
                    <a:lnTo>
                      <a:pt x="158837" y="221685"/>
                    </a:lnTo>
                    <a:cubicBezTo>
                      <a:pt x="158665" y="223402"/>
                      <a:pt x="157292" y="225635"/>
                      <a:pt x="155060" y="225635"/>
                    </a:cubicBezTo>
                    <a:lnTo>
                      <a:pt x="155060" y="225635"/>
                    </a:lnTo>
                    <a:cubicBezTo>
                      <a:pt x="153857" y="225635"/>
                      <a:pt x="152999" y="225291"/>
                      <a:pt x="151968" y="224776"/>
                    </a:cubicBezTo>
                    <a:lnTo>
                      <a:pt x="151968" y="224776"/>
                    </a:lnTo>
                    <a:cubicBezTo>
                      <a:pt x="148363" y="224433"/>
                      <a:pt x="147160" y="222887"/>
                      <a:pt x="146817" y="223231"/>
                    </a:cubicBezTo>
                    <a:lnTo>
                      <a:pt x="146817" y="223231"/>
                    </a:lnTo>
                    <a:cubicBezTo>
                      <a:pt x="146645" y="223231"/>
                      <a:pt x="146302" y="223231"/>
                      <a:pt x="146302" y="223231"/>
                    </a:cubicBezTo>
                    <a:lnTo>
                      <a:pt x="146302" y="223231"/>
                    </a:lnTo>
                    <a:cubicBezTo>
                      <a:pt x="142009" y="225978"/>
                      <a:pt x="137373" y="227352"/>
                      <a:pt x="135484" y="230443"/>
                    </a:cubicBezTo>
                    <a:lnTo>
                      <a:pt x="135484" y="230443"/>
                    </a:lnTo>
                    <a:cubicBezTo>
                      <a:pt x="135999" y="230786"/>
                      <a:pt x="137201" y="231817"/>
                      <a:pt x="137544" y="234221"/>
                    </a:cubicBezTo>
                    <a:lnTo>
                      <a:pt x="137544" y="234221"/>
                    </a:lnTo>
                    <a:cubicBezTo>
                      <a:pt x="137544" y="234736"/>
                      <a:pt x="137373" y="235423"/>
                      <a:pt x="137201" y="236109"/>
                    </a:cubicBezTo>
                    <a:lnTo>
                      <a:pt x="137201" y="236109"/>
                    </a:lnTo>
                    <a:cubicBezTo>
                      <a:pt x="136686" y="236796"/>
                      <a:pt x="136686" y="237827"/>
                      <a:pt x="134797" y="238342"/>
                    </a:cubicBezTo>
                    <a:lnTo>
                      <a:pt x="134797" y="238342"/>
                    </a:lnTo>
                    <a:cubicBezTo>
                      <a:pt x="134454" y="238685"/>
                      <a:pt x="133939" y="239200"/>
                      <a:pt x="133423" y="239887"/>
                    </a:cubicBezTo>
                    <a:lnTo>
                      <a:pt x="133423" y="239887"/>
                    </a:lnTo>
                    <a:cubicBezTo>
                      <a:pt x="131019" y="244352"/>
                      <a:pt x="131363" y="249332"/>
                      <a:pt x="127413" y="253624"/>
                    </a:cubicBezTo>
                    <a:lnTo>
                      <a:pt x="127413" y="253624"/>
                    </a:lnTo>
                    <a:cubicBezTo>
                      <a:pt x="126383" y="254140"/>
                      <a:pt x="125353" y="254655"/>
                      <a:pt x="123979" y="254655"/>
                    </a:cubicBezTo>
                    <a:lnTo>
                      <a:pt x="123979" y="254655"/>
                    </a:lnTo>
                    <a:cubicBezTo>
                      <a:pt x="121231" y="255513"/>
                      <a:pt x="119514" y="253796"/>
                      <a:pt x="118312" y="251564"/>
                    </a:cubicBezTo>
                    <a:lnTo>
                      <a:pt x="118312" y="251564"/>
                    </a:lnTo>
                    <a:close/>
                    <a:moveTo>
                      <a:pt x="122090" y="248473"/>
                    </a:moveTo>
                    <a:cubicBezTo>
                      <a:pt x="123635" y="250877"/>
                      <a:pt x="123979" y="250705"/>
                      <a:pt x="123979" y="250705"/>
                    </a:cubicBezTo>
                    <a:lnTo>
                      <a:pt x="123979" y="250705"/>
                    </a:lnTo>
                    <a:cubicBezTo>
                      <a:pt x="123979" y="250705"/>
                      <a:pt x="124494" y="250705"/>
                      <a:pt x="124666" y="250705"/>
                    </a:cubicBezTo>
                    <a:lnTo>
                      <a:pt x="124666" y="250705"/>
                    </a:lnTo>
                    <a:cubicBezTo>
                      <a:pt x="126211" y="249503"/>
                      <a:pt x="126555" y="244352"/>
                      <a:pt x="129474" y="238342"/>
                    </a:cubicBezTo>
                    <a:lnTo>
                      <a:pt x="129474" y="238342"/>
                    </a:lnTo>
                    <a:cubicBezTo>
                      <a:pt x="131019" y="236453"/>
                      <a:pt x="131534" y="235423"/>
                      <a:pt x="132736" y="234907"/>
                    </a:cubicBezTo>
                    <a:lnTo>
                      <a:pt x="132736" y="234907"/>
                    </a:lnTo>
                    <a:cubicBezTo>
                      <a:pt x="132221" y="234564"/>
                      <a:pt x="131191" y="233534"/>
                      <a:pt x="130676" y="231130"/>
                    </a:cubicBezTo>
                    <a:lnTo>
                      <a:pt x="130676" y="231130"/>
                    </a:lnTo>
                    <a:cubicBezTo>
                      <a:pt x="130676" y="229756"/>
                      <a:pt x="131363" y="228726"/>
                      <a:pt x="131878" y="228382"/>
                    </a:cubicBezTo>
                    <a:lnTo>
                      <a:pt x="131878" y="228382"/>
                    </a:lnTo>
                    <a:cubicBezTo>
                      <a:pt x="135140" y="223574"/>
                      <a:pt x="140635" y="222372"/>
                      <a:pt x="144413" y="219796"/>
                    </a:cubicBezTo>
                    <a:lnTo>
                      <a:pt x="144413" y="219796"/>
                    </a:lnTo>
                    <a:cubicBezTo>
                      <a:pt x="145443" y="219453"/>
                      <a:pt x="146302" y="219281"/>
                      <a:pt x="147160" y="219281"/>
                    </a:cubicBezTo>
                    <a:lnTo>
                      <a:pt x="147160" y="219281"/>
                    </a:lnTo>
                    <a:cubicBezTo>
                      <a:pt x="150938" y="219625"/>
                      <a:pt x="150938" y="220998"/>
                      <a:pt x="152827" y="220827"/>
                    </a:cubicBezTo>
                    <a:lnTo>
                      <a:pt x="152827" y="220827"/>
                    </a:lnTo>
                    <a:cubicBezTo>
                      <a:pt x="152827" y="220827"/>
                      <a:pt x="152827" y="220827"/>
                      <a:pt x="153857" y="220998"/>
                    </a:cubicBezTo>
                    <a:lnTo>
                      <a:pt x="153857" y="220998"/>
                    </a:lnTo>
                    <a:cubicBezTo>
                      <a:pt x="154029" y="220998"/>
                      <a:pt x="154201" y="221170"/>
                      <a:pt x="154201" y="221170"/>
                    </a:cubicBezTo>
                    <a:lnTo>
                      <a:pt x="154201" y="221170"/>
                    </a:lnTo>
                    <a:cubicBezTo>
                      <a:pt x="154201" y="221170"/>
                      <a:pt x="154201" y="220998"/>
                      <a:pt x="154201" y="220998"/>
                    </a:cubicBezTo>
                    <a:lnTo>
                      <a:pt x="154201" y="220998"/>
                    </a:lnTo>
                    <a:lnTo>
                      <a:pt x="154201" y="220998"/>
                    </a:lnTo>
                    <a:lnTo>
                      <a:pt x="154201" y="220998"/>
                    </a:lnTo>
                    <a:lnTo>
                      <a:pt x="154201" y="220998"/>
                    </a:lnTo>
                    <a:lnTo>
                      <a:pt x="154201" y="220998"/>
                    </a:lnTo>
                    <a:lnTo>
                      <a:pt x="154201" y="220998"/>
                    </a:lnTo>
                    <a:cubicBezTo>
                      <a:pt x="154372" y="220827"/>
                      <a:pt x="150938" y="217049"/>
                      <a:pt x="148363" y="216019"/>
                    </a:cubicBezTo>
                    <a:lnTo>
                      <a:pt x="148363" y="216019"/>
                    </a:lnTo>
                    <a:cubicBezTo>
                      <a:pt x="146989" y="214301"/>
                      <a:pt x="147160" y="213099"/>
                      <a:pt x="147160" y="211726"/>
                    </a:cubicBezTo>
                    <a:lnTo>
                      <a:pt x="147160" y="211726"/>
                    </a:lnTo>
                    <a:cubicBezTo>
                      <a:pt x="147160" y="208463"/>
                      <a:pt x="148019" y="204170"/>
                      <a:pt x="149049" y="201766"/>
                    </a:cubicBezTo>
                    <a:lnTo>
                      <a:pt x="149049" y="201766"/>
                    </a:lnTo>
                    <a:cubicBezTo>
                      <a:pt x="149393" y="200736"/>
                      <a:pt x="150423" y="199362"/>
                      <a:pt x="152312" y="199362"/>
                    </a:cubicBezTo>
                    <a:lnTo>
                      <a:pt x="152312" y="199362"/>
                    </a:lnTo>
                    <a:cubicBezTo>
                      <a:pt x="156433" y="200393"/>
                      <a:pt x="156090" y="202797"/>
                      <a:pt x="157635" y="204685"/>
                    </a:cubicBezTo>
                    <a:lnTo>
                      <a:pt x="157635" y="204685"/>
                    </a:lnTo>
                    <a:cubicBezTo>
                      <a:pt x="162100" y="207948"/>
                      <a:pt x="164332" y="212241"/>
                      <a:pt x="169655" y="213271"/>
                    </a:cubicBezTo>
                    <a:lnTo>
                      <a:pt x="169655" y="213271"/>
                    </a:lnTo>
                    <a:cubicBezTo>
                      <a:pt x="170857" y="213615"/>
                      <a:pt x="171888" y="213786"/>
                      <a:pt x="172746" y="213786"/>
                    </a:cubicBezTo>
                    <a:lnTo>
                      <a:pt x="172746" y="213786"/>
                    </a:lnTo>
                    <a:cubicBezTo>
                      <a:pt x="175665" y="214130"/>
                      <a:pt x="177383" y="210867"/>
                      <a:pt x="183049" y="209493"/>
                    </a:cubicBezTo>
                    <a:lnTo>
                      <a:pt x="183049" y="209493"/>
                    </a:lnTo>
                    <a:cubicBezTo>
                      <a:pt x="188201" y="206918"/>
                      <a:pt x="194211" y="204170"/>
                      <a:pt x="196271" y="201079"/>
                    </a:cubicBezTo>
                    <a:lnTo>
                      <a:pt x="196271" y="201079"/>
                    </a:lnTo>
                    <a:cubicBezTo>
                      <a:pt x="198160" y="199362"/>
                      <a:pt x="199534" y="197130"/>
                      <a:pt x="202968" y="196786"/>
                    </a:cubicBezTo>
                    <a:lnTo>
                      <a:pt x="202968" y="196786"/>
                    </a:lnTo>
                    <a:cubicBezTo>
                      <a:pt x="204514" y="196786"/>
                      <a:pt x="206059" y="197988"/>
                      <a:pt x="206574" y="199190"/>
                    </a:cubicBezTo>
                    <a:lnTo>
                      <a:pt x="206574" y="199190"/>
                    </a:lnTo>
                    <a:lnTo>
                      <a:pt x="204685" y="200564"/>
                    </a:lnTo>
                    <a:lnTo>
                      <a:pt x="206402" y="201766"/>
                    </a:lnTo>
                    <a:cubicBezTo>
                      <a:pt x="206918" y="200908"/>
                      <a:pt x="206746" y="200564"/>
                      <a:pt x="206918" y="200393"/>
                    </a:cubicBezTo>
                    <a:lnTo>
                      <a:pt x="206918" y="200393"/>
                    </a:lnTo>
                    <a:cubicBezTo>
                      <a:pt x="206918" y="203655"/>
                      <a:pt x="205544" y="208463"/>
                      <a:pt x="204514" y="213099"/>
                    </a:cubicBezTo>
                    <a:lnTo>
                      <a:pt x="204514" y="213099"/>
                    </a:lnTo>
                    <a:cubicBezTo>
                      <a:pt x="204514" y="213958"/>
                      <a:pt x="204685" y="214645"/>
                      <a:pt x="204685" y="215160"/>
                    </a:cubicBezTo>
                    <a:lnTo>
                      <a:pt x="204685" y="215160"/>
                    </a:lnTo>
                    <a:cubicBezTo>
                      <a:pt x="205372" y="214817"/>
                      <a:pt x="206918" y="213615"/>
                      <a:pt x="208806" y="210695"/>
                    </a:cubicBezTo>
                    <a:lnTo>
                      <a:pt x="208806" y="210695"/>
                    </a:lnTo>
                    <a:cubicBezTo>
                      <a:pt x="212584" y="204342"/>
                      <a:pt x="216362" y="197988"/>
                      <a:pt x="220140" y="191635"/>
                    </a:cubicBezTo>
                    <a:lnTo>
                      <a:pt x="220140" y="191635"/>
                    </a:lnTo>
                    <a:cubicBezTo>
                      <a:pt x="224261" y="184595"/>
                      <a:pt x="228210" y="185110"/>
                      <a:pt x="229928" y="183049"/>
                    </a:cubicBezTo>
                    <a:lnTo>
                      <a:pt x="229928" y="183049"/>
                    </a:lnTo>
                    <a:cubicBezTo>
                      <a:pt x="230958" y="182534"/>
                      <a:pt x="231817" y="182019"/>
                      <a:pt x="233190" y="182019"/>
                    </a:cubicBezTo>
                    <a:lnTo>
                      <a:pt x="233190" y="182019"/>
                    </a:lnTo>
                    <a:cubicBezTo>
                      <a:pt x="234907" y="182019"/>
                      <a:pt x="236453" y="184080"/>
                      <a:pt x="236453" y="185453"/>
                    </a:cubicBezTo>
                    <a:lnTo>
                      <a:pt x="236453" y="185453"/>
                    </a:lnTo>
                    <a:cubicBezTo>
                      <a:pt x="236453" y="186312"/>
                      <a:pt x="236281" y="187170"/>
                      <a:pt x="235938" y="188201"/>
                    </a:cubicBezTo>
                    <a:lnTo>
                      <a:pt x="235938" y="188201"/>
                    </a:lnTo>
                    <a:cubicBezTo>
                      <a:pt x="235766" y="191463"/>
                      <a:pt x="234221" y="194382"/>
                      <a:pt x="232160" y="196271"/>
                    </a:cubicBezTo>
                    <a:lnTo>
                      <a:pt x="232160" y="196271"/>
                    </a:lnTo>
                    <a:cubicBezTo>
                      <a:pt x="231988" y="196958"/>
                      <a:pt x="231817" y="197988"/>
                      <a:pt x="231817" y="199190"/>
                    </a:cubicBezTo>
                    <a:lnTo>
                      <a:pt x="231817" y="199190"/>
                    </a:lnTo>
                    <a:cubicBezTo>
                      <a:pt x="231645" y="200908"/>
                      <a:pt x="232160" y="202797"/>
                      <a:pt x="232503" y="203999"/>
                    </a:cubicBezTo>
                    <a:lnTo>
                      <a:pt x="232503" y="203999"/>
                    </a:lnTo>
                    <a:cubicBezTo>
                      <a:pt x="234392" y="202968"/>
                      <a:pt x="237998" y="200049"/>
                      <a:pt x="240230" y="195756"/>
                    </a:cubicBezTo>
                    <a:lnTo>
                      <a:pt x="240230" y="195756"/>
                    </a:lnTo>
                    <a:cubicBezTo>
                      <a:pt x="242463" y="189918"/>
                      <a:pt x="242806" y="187514"/>
                      <a:pt x="245726" y="186140"/>
                    </a:cubicBezTo>
                    <a:lnTo>
                      <a:pt x="245726" y="186140"/>
                    </a:lnTo>
                    <a:cubicBezTo>
                      <a:pt x="247099" y="184766"/>
                      <a:pt x="247443" y="184423"/>
                      <a:pt x="247443" y="182706"/>
                    </a:cubicBezTo>
                    <a:lnTo>
                      <a:pt x="247443" y="182706"/>
                    </a:lnTo>
                    <a:lnTo>
                      <a:pt x="247443" y="182706"/>
                    </a:lnTo>
                    <a:cubicBezTo>
                      <a:pt x="247443" y="179271"/>
                      <a:pt x="246241" y="173090"/>
                      <a:pt x="245039" y="167251"/>
                    </a:cubicBezTo>
                    <a:lnTo>
                      <a:pt x="245039" y="167251"/>
                    </a:lnTo>
                    <a:cubicBezTo>
                      <a:pt x="244867" y="166908"/>
                      <a:pt x="244867" y="166221"/>
                      <a:pt x="244867" y="166221"/>
                    </a:cubicBezTo>
                    <a:lnTo>
                      <a:pt x="244867" y="166221"/>
                    </a:lnTo>
                    <a:cubicBezTo>
                      <a:pt x="244867" y="157635"/>
                      <a:pt x="250190" y="148706"/>
                      <a:pt x="252422" y="145272"/>
                    </a:cubicBezTo>
                    <a:lnTo>
                      <a:pt x="252422" y="145272"/>
                    </a:lnTo>
                    <a:cubicBezTo>
                      <a:pt x="253624" y="141494"/>
                      <a:pt x="254826" y="138060"/>
                      <a:pt x="254826" y="133423"/>
                    </a:cubicBezTo>
                    <a:lnTo>
                      <a:pt x="254826" y="133423"/>
                    </a:lnTo>
                    <a:cubicBezTo>
                      <a:pt x="254826" y="133423"/>
                      <a:pt x="254826" y="133423"/>
                      <a:pt x="254826" y="133423"/>
                    </a:cubicBezTo>
                    <a:lnTo>
                      <a:pt x="254826" y="133423"/>
                    </a:lnTo>
                    <a:cubicBezTo>
                      <a:pt x="254826" y="133252"/>
                      <a:pt x="254826" y="133252"/>
                      <a:pt x="254826" y="133252"/>
                    </a:cubicBezTo>
                    <a:lnTo>
                      <a:pt x="254826" y="133252"/>
                    </a:lnTo>
                    <a:cubicBezTo>
                      <a:pt x="254998" y="127585"/>
                      <a:pt x="255857" y="115737"/>
                      <a:pt x="257574" y="111787"/>
                    </a:cubicBezTo>
                    <a:lnTo>
                      <a:pt x="257574" y="111787"/>
                    </a:lnTo>
                    <a:cubicBezTo>
                      <a:pt x="259119" y="109211"/>
                      <a:pt x="261867" y="108524"/>
                      <a:pt x="263927" y="108524"/>
                    </a:cubicBezTo>
                    <a:lnTo>
                      <a:pt x="263927" y="108524"/>
                    </a:lnTo>
                    <a:cubicBezTo>
                      <a:pt x="266675" y="108524"/>
                      <a:pt x="269079" y="109383"/>
                      <a:pt x="269766" y="109383"/>
                    </a:cubicBezTo>
                    <a:lnTo>
                      <a:pt x="269766" y="109383"/>
                    </a:lnTo>
                    <a:lnTo>
                      <a:pt x="269766" y="109383"/>
                    </a:lnTo>
                    <a:lnTo>
                      <a:pt x="270109" y="109383"/>
                    </a:lnTo>
                    <a:cubicBezTo>
                      <a:pt x="270109" y="109383"/>
                      <a:pt x="270109" y="109211"/>
                      <a:pt x="270109" y="109211"/>
                    </a:cubicBezTo>
                    <a:lnTo>
                      <a:pt x="270109" y="109211"/>
                    </a:lnTo>
                    <a:cubicBezTo>
                      <a:pt x="269079" y="107151"/>
                      <a:pt x="268049" y="104575"/>
                      <a:pt x="268049" y="101656"/>
                    </a:cubicBezTo>
                    <a:lnTo>
                      <a:pt x="268049" y="101656"/>
                    </a:lnTo>
                    <a:cubicBezTo>
                      <a:pt x="268049" y="100454"/>
                      <a:pt x="268220" y="99252"/>
                      <a:pt x="268735" y="98393"/>
                    </a:cubicBezTo>
                    <a:lnTo>
                      <a:pt x="268735" y="98393"/>
                    </a:lnTo>
                    <a:cubicBezTo>
                      <a:pt x="270453" y="94100"/>
                      <a:pt x="278180" y="85171"/>
                      <a:pt x="278695" y="83969"/>
                    </a:cubicBezTo>
                    <a:lnTo>
                      <a:pt x="278695" y="83969"/>
                    </a:lnTo>
                    <a:cubicBezTo>
                      <a:pt x="278695" y="83969"/>
                      <a:pt x="278695" y="83797"/>
                      <a:pt x="278695" y="83797"/>
                    </a:cubicBezTo>
                    <a:lnTo>
                      <a:pt x="278695" y="83797"/>
                    </a:lnTo>
                    <a:cubicBezTo>
                      <a:pt x="278695" y="83454"/>
                      <a:pt x="278695" y="83110"/>
                      <a:pt x="278867" y="82767"/>
                    </a:cubicBezTo>
                    <a:lnTo>
                      <a:pt x="278867" y="82767"/>
                    </a:lnTo>
                    <a:cubicBezTo>
                      <a:pt x="278695" y="82595"/>
                      <a:pt x="279038" y="81565"/>
                      <a:pt x="279038" y="79676"/>
                    </a:cubicBezTo>
                    <a:lnTo>
                      <a:pt x="279038" y="79676"/>
                    </a:lnTo>
                    <a:cubicBezTo>
                      <a:pt x="279038" y="71090"/>
                      <a:pt x="277321" y="51686"/>
                      <a:pt x="277321" y="48252"/>
                    </a:cubicBezTo>
                    <a:lnTo>
                      <a:pt x="277321" y="48252"/>
                    </a:lnTo>
                    <a:cubicBezTo>
                      <a:pt x="277150" y="43616"/>
                      <a:pt x="276634" y="43616"/>
                      <a:pt x="272857" y="38464"/>
                    </a:cubicBezTo>
                    <a:lnTo>
                      <a:pt x="272857" y="38464"/>
                    </a:lnTo>
                    <a:cubicBezTo>
                      <a:pt x="269766" y="35373"/>
                      <a:pt x="267877" y="31767"/>
                      <a:pt x="267877" y="27646"/>
                    </a:cubicBezTo>
                    <a:lnTo>
                      <a:pt x="267877" y="27646"/>
                    </a:lnTo>
                    <a:cubicBezTo>
                      <a:pt x="267877" y="26444"/>
                      <a:pt x="268049" y="25242"/>
                      <a:pt x="268392" y="23869"/>
                    </a:cubicBezTo>
                    <a:lnTo>
                      <a:pt x="268392" y="23869"/>
                    </a:lnTo>
                    <a:cubicBezTo>
                      <a:pt x="268392" y="17343"/>
                      <a:pt x="270453" y="9616"/>
                      <a:pt x="271998" y="6010"/>
                    </a:cubicBezTo>
                    <a:lnTo>
                      <a:pt x="271998" y="6010"/>
                    </a:lnTo>
                    <a:cubicBezTo>
                      <a:pt x="271998" y="5667"/>
                      <a:pt x="271998" y="5838"/>
                      <a:pt x="271826" y="5667"/>
                    </a:cubicBezTo>
                    <a:lnTo>
                      <a:pt x="271826" y="5667"/>
                    </a:lnTo>
                    <a:cubicBezTo>
                      <a:pt x="271311" y="5667"/>
                      <a:pt x="269766" y="6010"/>
                      <a:pt x="268220" y="7212"/>
                    </a:cubicBezTo>
                    <a:lnTo>
                      <a:pt x="268220" y="7212"/>
                    </a:lnTo>
                    <a:cubicBezTo>
                      <a:pt x="266331" y="8071"/>
                      <a:pt x="263584" y="9959"/>
                      <a:pt x="261523" y="12535"/>
                    </a:cubicBezTo>
                    <a:lnTo>
                      <a:pt x="261523" y="12535"/>
                    </a:lnTo>
                    <a:cubicBezTo>
                      <a:pt x="262210" y="12364"/>
                      <a:pt x="262897" y="12192"/>
                      <a:pt x="263241" y="12020"/>
                    </a:cubicBezTo>
                    <a:lnTo>
                      <a:pt x="263241" y="12020"/>
                    </a:lnTo>
                    <a:cubicBezTo>
                      <a:pt x="263756" y="11677"/>
                      <a:pt x="264443" y="11333"/>
                      <a:pt x="265130" y="11333"/>
                    </a:cubicBezTo>
                    <a:lnTo>
                      <a:pt x="265130" y="11333"/>
                    </a:lnTo>
                    <a:cubicBezTo>
                      <a:pt x="267018" y="11333"/>
                      <a:pt x="268049" y="13566"/>
                      <a:pt x="268049" y="14424"/>
                    </a:cubicBezTo>
                    <a:lnTo>
                      <a:pt x="268049" y="14424"/>
                    </a:lnTo>
                    <a:cubicBezTo>
                      <a:pt x="267877" y="17000"/>
                      <a:pt x="266331" y="19576"/>
                      <a:pt x="265301" y="21808"/>
                    </a:cubicBezTo>
                    <a:lnTo>
                      <a:pt x="265301" y="21808"/>
                    </a:lnTo>
                    <a:cubicBezTo>
                      <a:pt x="263069" y="25414"/>
                      <a:pt x="261867" y="26616"/>
                      <a:pt x="258948" y="27818"/>
                    </a:cubicBezTo>
                    <a:lnTo>
                      <a:pt x="258948" y="27818"/>
                    </a:lnTo>
                    <a:cubicBezTo>
                      <a:pt x="258776" y="27818"/>
                      <a:pt x="258433" y="27990"/>
                      <a:pt x="257574" y="27990"/>
                    </a:cubicBezTo>
                    <a:lnTo>
                      <a:pt x="257574" y="27990"/>
                    </a:lnTo>
                    <a:cubicBezTo>
                      <a:pt x="253453" y="26788"/>
                      <a:pt x="252251" y="22838"/>
                      <a:pt x="251049" y="20606"/>
                    </a:cubicBezTo>
                    <a:lnTo>
                      <a:pt x="251049" y="20606"/>
                    </a:lnTo>
                    <a:cubicBezTo>
                      <a:pt x="250705" y="20949"/>
                      <a:pt x="250190" y="21464"/>
                      <a:pt x="249503" y="22151"/>
                    </a:cubicBezTo>
                    <a:lnTo>
                      <a:pt x="249503" y="22151"/>
                    </a:lnTo>
                    <a:cubicBezTo>
                      <a:pt x="247958" y="23869"/>
                      <a:pt x="246069" y="26101"/>
                      <a:pt x="244352" y="28677"/>
                    </a:cubicBezTo>
                    <a:lnTo>
                      <a:pt x="244352" y="28677"/>
                    </a:lnTo>
                    <a:cubicBezTo>
                      <a:pt x="241089" y="32798"/>
                      <a:pt x="238170" y="38293"/>
                      <a:pt x="237826" y="39323"/>
                    </a:cubicBezTo>
                    <a:lnTo>
                      <a:pt x="237826" y="39323"/>
                    </a:lnTo>
                    <a:lnTo>
                      <a:pt x="237826" y="39495"/>
                    </a:lnTo>
                    <a:cubicBezTo>
                      <a:pt x="237826" y="46363"/>
                      <a:pt x="238513" y="51515"/>
                      <a:pt x="238513" y="57010"/>
                    </a:cubicBezTo>
                    <a:lnTo>
                      <a:pt x="238513" y="57010"/>
                    </a:lnTo>
                    <a:cubicBezTo>
                      <a:pt x="238513" y="62333"/>
                      <a:pt x="237826" y="68000"/>
                      <a:pt x="235251" y="75898"/>
                    </a:cubicBezTo>
                    <a:lnTo>
                      <a:pt x="235251" y="75898"/>
                    </a:lnTo>
                    <a:cubicBezTo>
                      <a:pt x="232847" y="82080"/>
                      <a:pt x="229069" y="93585"/>
                      <a:pt x="223918" y="101656"/>
                    </a:cubicBezTo>
                    <a:lnTo>
                      <a:pt x="223918" y="101656"/>
                    </a:lnTo>
                    <a:cubicBezTo>
                      <a:pt x="223574" y="102343"/>
                      <a:pt x="222029" y="105090"/>
                      <a:pt x="217392" y="112131"/>
                    </a:cubicBezTo>
                    <a:lnTo>
                      <a:pt x="217392" y="112131"/>
                    </a:lnTo>
                    <a:cubicBezTo>
                      <a:pt x="212241" y="118484"/>
                      <a:pt x="195584" y="134625"/>
                      <a:pt x="194897" y="137373"/>
                    </a:cubicBezTo>
                    <a:lnTo>
                      <a:pt x="194897" y="137373"/>
                    </a:lnTo>
                    <a:cubicBezTo>
                      <a:pt x="191292" y="142524"/>
                      <a:pt x="185453" y="142181"/>
                      <a:pt x="181504" y="143555"/>
                    </a:cubicBezTo>
                    <a:lnTo>
                      <a:pt x="181504" y="143555"/>
                    </a:lnTo>
                    <a:cubicBezTo>
                      <a:pt x="178756" y="143383"/>
                      <a:pt x="175494" y="145787"/>
                      <a:pt x="174292" y="148019"/>
                    </a:cubicBezTo>
                    <a:lnTo>
                      <a:pt x="174292" y="148019"/>
                    </a:lnTo>
                    <a:cubicBezTo>
                      <a:pt x="173605" y="148706"/>
                      <a:pt x="172575" y="149221"/>
                      <a:pt x="171372" y="149221"/>
                    </a:cubicBezTo>
                    <a:lnTo>
                      <a:pt x="171372" y="149221"/>
                    </a:lnTo>
                    <a:cubicBezTo>
                      <a:pt x="166049" y="148191"/>
                      <a:pt x="165534" y="142868"/>
                      <a:pt x="164160" y="141151"/>
                    </a:cubicBezTo>
                    <a:lnTo>
                      <a:pt x="164160" y="141151"/>
                    </a:lnTo>
                    <a:cubicBezTo>
                      <a:pt x="163817" y="140464"/>
                      <a:pt x="163645" y="139605"/>
                      <a:pt x="163645" y="139090"/>
                    </a:cubicBezTo>
                    <a:lnTo>
                      <a:pt x="163645" y="139090"/>
                    </a:lnTo>
                    <a:cubicBezTo>
                      <a:pt x="163989" y="136342"/>
                      <a:pt x="165534" y="134282"/>
                      <a:pt x="167423" y="132908"/>
                    </a:cubicBezTo>
                    <a:lnTo>
                      <a:pt x="167423" y="132908"/>
                    </a:lnTo>
                    <a:cubicBezTo>
                      <a:pt x="163989" y="134282"/>
                      <a:pt x="160383" y="136514"/>
                      <a:pt x="159868" y="139262"/>
                    </a:cubicBezTo>
                    <a:lnTo>
                      <a:pt x="159868" y="139262"/>
                    </a:lnTo>
                    <a:cubicBezTo>
                      <a:pt x="158322" y="144928"/>
                      <a:pt x="152484" y="158837"/>
                      <a:pt x="144585" y="163817"/>
                    </a:cubicBezTo>
                    <a:lnTo>
                      <a:pt x="144585" y="163817"/>
                    </a:lnTo>
                    <a:cubicBezTo>
                      <a:pt x="140464" y="165019"/>
                      <a:pt x="137373" y="174978"/>
                      <a:pt x="137373" y="178756"/>
                    </a:cubicBezTo>
                    <a:lnTo>
                      <a:pt x="137373" y="178756"/>
                    </a:lnTo>
                    <a:lnTo>
                      <a:pt x="138060" y="180130"/>
                    </a:lnTo>
                    <a:lnTo>
                      <a:pt x="137201" y="180645"/>
                    </a:lnTo>
                    <a:cubicBezTo>
                      <a:pt x="136858" y="183908"/>
                      <a:pt x="134969" y="188716"/>
                      <a:pt x="128959" y="188716"/>
                    </a:cubicBezTo>
                    <a:lnTo>
                      <a:pt x="128959" y="188716"/>
                    </a:lnTo>
                    <a:cubicBezTo>
                      <a:pt x="127585" y="188716"/>
                      <a:pt x="125868" y="188544"/>
                      <a:pt x="124151" y="188029"/>
                    </a:cubicBezTo>
                    <a:lnTo>
                      <a:pt x="124151" y="188029"/>
                    </a:lnTo>
                    <a:cubicBezTo>
                      <a:pt x="118140" y="186484"/>
                      <a:pt x="111615" y="185453"/>
                      <a:pt x="105090" y="185453"/>
                    </a:cubicBezTo>
                    <a:lnTo>
                      <a:pt x="105090" y="185453"/>
                    </a:lnTo>
                    <a:cubicBezTo>
                      <a:pt x="100969" y="185453"/>
                      <a:pt x="96848" y="185797"/>
                      <a:pt x="92383" y="186827"/>
                    </a:cubicBezTo>
                    <a:lnTo>
                      <a:pt x="92383" y="186827"/>
                    </a:lnTo>
                    <a:cubicBezTo>
                      <a:pt x="76929" y="189231"/>
                      <a:pt x="57010" y="189746"/>
                      <a:pt x="49626" y="197645"/>
                    </a:cubicBezTo>
                    <a:lnTo>
                      <a:pt x="49626" y="197645"/>
                    </a:lnTo>
                    <a:cubicBezTo>
                      <a:pt x="41383" y="205887"/>
                      <a:pt x="33141" y="206059"/>
                      <a:pt x="27990" y="209322"/>
                    </a:cubicBezTo>
                    <a:lnTo>
                      <a:pt x="27990" y="209322"/>
                    </a:lnTo>
                    <a:cubicBezTo>
                      <a:pt x="22495" y="213443"/>
                      <a:pt x="13737" y="217221"/>
                      <a:pt x="11333" y="218423"/>
                    </a:cubicBezTo>
                    <a:lnTo>
                      <a:pt x="11333" y="218423"/>
                    </a:lnTo>
                    <a:cubicBezTo>
                      <a:pt x="9960" y="218766"/>
                      <a:pt x="5495" y="224776"/>
                      <a:pt x="5152" y="227180"/>
                    </a:cubicBezTo>
                    <a:lnTo>
                      <a:pt x="5152" y="227180"/>
                    </a:lnTo>
                    <a:cubicBezTo>
                      <a:pt x="6182" y="229584"/>
                      <a:pt x="6697" y="230099"/>
                      <a:pt x="14081" y="230271"/>
                    </a:cubicBezTo>
                    <a:lnTo>
                      <a:pt x="14081" y="230271"/>
                    </a:lnTo>
                    <a:lnTo>
                      <a:pt x="14081" y="230271"/>
                    </a:lnTo>
                    <a:cubicBezTo>
                      <a:pt x="14081" y="230271"/>
                      <a:pt x="14252" y="230271"/>
                      <a:pt x="14252" y="230271"/>
                    </a:cubicBezTo>
                    <a:lnTo>
                      <a:pt x="14252" y="230271"/>
                    </a:lnTo>
                    <a:cubicBezTo>
                      <a:pt x="19747" y="230271"/>
                      <a:pt x="23353" y="231988"/>
                      <a:pt x="26444" y="231817"/>
                    </a:cubicBezTo>
                    <a:lnTo>
                      <a:pt x="26444" y="231817"/>
                    </a:lnTo>
                    <a:cubicBezTo>
                      <a:pt x="27131" y="231817"/>
                      <a:pt x="27990" y="231817"/>
                      <a:pt x="29363" y="231473"/>
                    </a:cubicBezTo>
                    <a:lnTo>
                      <a:pt x="29363" y="231473"/>
                    </a:lnTo>
                    <a:cubicBezTo>
                      <a:pt x="34343" y="231473"/>
                      <a:pt x="34343" y="231473"/>
                      <a:pt x="38121" y="231473"/>
                    </a:cubicBezTo>
                    <a:lnTo>
                      <a:pt x="38121" y="231473"/>
                    </a:lnTo>
                    <a:cubicBezTo>
                      <a:pt x="39151" y="231301"/>
                      <a:pt x="39666" y="231301"/>
                      <a:pt x="40010" y="231301"/>
                    </a:cubicBezTo>
                    <a:lnTo>
                      <a:pt x="40010" y="231301"/>
                    </a:lnTo>
                    <a:cubicBezTo>
                      <a:pt x="41040" y="231301"/>
                      <a:pt x="39495" y="231301"/>
                      <a:pt x="42414" y="227352"/>
                    </a:cubicBezTo>
                    <a:lnTo>
                      <a:pt x="42414" y="227352"/>
                    </a:lnTo>
                    <a:cubicBezTo>
                      <a:pt x="45505" y="222716"/>
                      <a:pt x="48939" y="222544"/>
                      <a:pt x="53404" y="220140"/>
                    </a:cubicBezTo>
                    <a:lnTo>
                      <a:pt x="53404" y="220140"/>
                    </a:lnTo>
                    <a:cubicBezTo>
                      <a:pt x="58383" y="217392"/>
                      <a:pt x="60787" y="217221"/>
                      <a:pt x="64565" y="217221"/>
                    </a:cubicBezTo>
                    <a:lnTo>
                      <a:pt x="64565" y="217221"/>
                    </a:lnTo>
                    <a:cubicBezTo>
                      <a:pt x="65080" y="218938"/>
                      <a:pt x="63878" y="212756"/>
                      <a:pt x="70232" y="211039"/>
                    </a:cubicBezTo>
                    <a:lnTo>
                      <a:pt x="70232" y="211039"/>
                    </a:lnTo>
                    <a:cubicBezTo>
                      <a:pt x="71606" y="210695"/>
                      <a:pt x="72807" y="210524"/>
                      <a:pt x="73838" y="210524"/>
                    </a:cubicBezTo>
                    <a:lnTo>
                      <a:pt x="73838" y="210524"/>
                    </a:lnTo>
                    <a:cubicBezTo>
                      <a:pt x="76757" y="210524"/>
                      <a:pt x="78818" y="211211"/>
                      <a:pt x="81222" y="211211"/>
                    </a:cubicBezTo>
                    <a:lnTo>
                      <a:pt x="81222" y="211211"/>
                    </a:lnTo>
                    <a:cubicBezTo>
                      <a:pt x="82080" y="211211"/>
                      <a:pt x="83110" y="211211"/>
                      <a:pt x="84828" y="210867"/>
                    </a:cubicBezTo>
                    <a:lnTo>
                      <a:pt x="84828" y="210867"/>
                    </a:lnTo>
                    <a:cubicBezTo>
                      <a:pt x="89636" y="210867"/>
                      <a:pt x="89636" y="207605"/>
                      <a:pt x="93585" y="204857"/>
                    </a:cubicBezTo>
                    <a:lnTo>
                      <a:pt x="93585" y="204857"/>
                    </a:lnTo>
                    <a:cubicBezTo>
                      <a:pt x="94272" y="204514"/>
                      <a:pt x="95131" y="204170"/>
                      <a:pt x="95818" y="204170"/>
                    </a:cubicBezTo>
                    <a:lnTo>
                      <a:pt x="95818" y="204170"/>
                    </a:lnTo>
                    <a:cubicBezTo>
                      <a:pt x="100969" y="205544"/>
                      <a:pt x="99595" y="209322"/>
                      <a:pt x="101999" y="211897"/>
                    </a:cubicBezTo>
                    <a:lnTo>
                      <a:pt x="101999" y="211897"/>
                    </a:lnTo>
                    <a:cubicBezTo>
                      <a:pt x="103545" y="214817"/>
                      <a:pt x="112474" y="218594"/>
                      <a:pt x="115565" y="222887"/>
                    </a:cubicBezTo>
                    <a:lnTo>
                      <a:pt x="115565" y="222887"/>
                    </a:lnTo>
                    <a:cubicBezTo>
                      <a:pt x="116767" y="224089"/>
                      <a:pt x="117282" y="225806"/>
                      <a:pt x="117282" y="227352"/>
                    </a:cubicBezTo>
                    <a:lnTo>
                      <a:pt x="117282" y="227352"/>
                    </a:lnTo>
                    <a:cubicBezTo>
                      <a:pt x="117282" y="230958"/>
                      <a:pt x="115221" y="234392"/>
                      <a:pt x="113676" y="236968"/>
                    </a:cubicBezTo>
                    <a:lnTo>
                      <a:pt x="113676" y="236968"/>
                    </a:lnTo>
                    <a:lnTo>
                      <a:pt x="113676" y="236968"/>
                    </a:lnTo>
                    <a:lnTo>
                      <a:pt x="113676" y="236968"/>
                    </a:lnTo>
                    <a:lnTo>
                      <a:pt x="113676" y="236968"/>
                    </a:lnTo>
                    <a:cubicBezTo>
                      <a:pt x="112989" y="238685"/>
                      <a:pt x="119343" y="246069"/>
                      <a:pt x="122090" y="248473"/>
                    </a:cubicBezTo>
                    <a:lnTo>
                      <a:pt x="122090" y="248473"/>
                    </a:lnTo>
                    <a:close/>
                    <a:moveTo>
                      <a:pt x="202968" y="202281"/>
                    </a:moveTo>
                    <a:lnTo>
                      <a:pt x="203655" y="201079"/>
                    </a:lnTo>
                    <a:lnTo>
                      <a:pt x="203655" y="201079"/>
                    </a:lnTo>
                    <a:lnTo>
                      <a:pt x="202968" y="202281"/>
                    </a:lnTo>
                    <a:lnTo>
                      <a:pt x="202968" y="20228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5" name="图形 7">
              <a:extLst>
                <a:ext uri="{FF2B5EF4-FFF2-40B4-BE49-F238E27FC236}">
                  <a16:creationId xmlns:a16="http://schemas.microsoft.com/office/drawing/2014/main" xmlns="" id="{2B3DE3E2-280B-4734-B96B-4B29FE097F72}"/>
                </a:ext>
              </a:extLst>
            </p:cNvPr>
            <p:cNvGrpSpPr/>
            <p:nvPr/>
          </p:nvGrpSpPr>
          <p:grpSpPr>
            <a:xfrm>
              <a:off x="4451323" y="2687649"/>
              <a:ext cx="69888" cy="57649"/>
              <a:chOff x="4451323" y="2687649"/>
              <a:chExt cx="69888" cy="57649"/>
            </a:xfrm>
            <a:solidFill>
              <a:srgbClr val="B4B4B4"/>
            </a:solidFill>
          </p:grpSpPr>
          <p:sp>
            <p:nvSpPr>
              <p:cNvPr id="3393" name="任意多边形: 形状 3392">
                <a:extLst>
                  <a:ext uri="{FF2B5EF4-FFF2-40B4-BE49-F238E27FC236}">
                    <a16:creationId xmlns:a16="http://schemas.microsoft.com/office/drawing/2014/main" xmlns="" id="{9737FC57-44BD-4ECF-B541-42A8E408856E}"/>
                  </a:ext>
                </a:extLst>
              </p:cNvPr>
              <p:cNvSpPr/>
              <p:nvPr/>
            </p:nvSpPr>
            <p:spPr>
              <a:xfrm>
                <a:off x="4454258" y="2689984"/>
                <a:ext cx="65020" cy="53103"/>
              </a:xfrm>
              <a:custGeom>
                <a:avLst/>
                <a:gdLst>
                  <a:gd name="connsiteX0" fmla="*/ 13549 w 65020"/>
                  <a:gd name="connsiteY0" fmla="*/ 51171 h 53103"/>
                  <a:gd name="connsiteX1" fmla="*/ 23680 w 65020"/>
                  <a:gd name="connsiteY1" fmla="*/ 51171 h 53103"/>
                  <a:gd name="connsiteX2" fmla="*/ 24882 w 65020"/>
                  <a:gd name="connsiteY2" fmla="*/ 44818 h 53103"/>
                  <a:gd name="connsiteX3" fmla="*/ 31064 w 65020"/>
                  <a:gd name="connsiteY3" fmla="*/ 33313 h 53103"/>
                  <a:gd name="connsiteX4" fmla="*/ 47377 w 65020"/>
                  <a:gd name="connsiteY4" fmla="*/ 31939 h 53103"/>
                  <a:gd name="connsiteX5" fmla="*/ 56135 w 65020"/>
                  <a:gd name="connsiteY5" fmla="*/ 31939 h 53103"/>
                  <a:gd name="connsiteX6" fmla="*/ 62488 w 65020"/>
                  <a:gd name="connsiteY6" fmla="*/ 23010 h 53103"/>
                  <a:gd name="connsiteX7" fmla="*/ 63690 w 65020"/>
                  <a:gd name="connsiteY7" fmla="*/ 16656 h 53103"/>
                  <a:gd name="connsiteX8" fmla="*/ 63690 w 65020"/>
                  <a:gd name="connsiteY8" fmla="*/ 5152 h 53103"/>
                  <a:gd name="connsiteX9" fmla="*/ 58710 w 65020"/>
                  <a:gd name="connsiteY9" fmla="*/ 0 h 53103"/>
                  <a:gd name="connsiteX10" fmla="*/ 46175 w 65020"/>
                  <a:gd name="connsiteY10" fmla="*/ 2576 h 53103"/>
                  <a:gd name="connsiteX11" fmla="*/ 34842 w 65020"/>
                  <a:gd name="connsiteY11" fmla="*/ 6354 h 53103"/>
                  <a:gd name="connsiteX12" fmla="*/ 29862 w 65020"/>
                  <a:gd name="connsiteY12" fmla="*/ 11505 h 53103"/>
                  <a:gd name="connsiteX13" fmla="*/ 19731 w 65020"/>
                  <a:gd name="connsiteY13" fmla="*/ 8929 h 53103"/>
                  <a:gd name="connsiteX14" fmla="*/ 14751 w 65020"/>
                  <a:gd name="connsiteY14" fmla="*/ 20434 h 53103"/>
                  <a:gd name="connsiteX15" fmla="*/ 1014 w 65020"/>
                  <a:gd name="connsiteY15" fmla="*/ 30565 h 53103"/>
                  <a:gd name="connsiteX16" fmla="*/ 5994 w 65020"/>
                  <a:gd name="connsiteY16" fmla="*/ 34343 h 53103"/>
                  <a:gd name="connsiteX17" fmla="*/ 10973 w 65020"/>
                  <a:gd name="connsiteY17" fmla="*/ 38121 h 53103"/>
                  <a:gd name="connsiteX18" fmla="*/ 13549 w 65020"/>
                  <a:gd name="connsiteY18" fmla="*/ 51171 h 53103"/>
                  <a:gd name="connsiteX19" fmla="*/ 13549 w 65020"/>
                  <a:gd name="connsiteY19" fmla="*/ 51171 h 5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020" h="53103">
                    <a:moveTo>
                      <a:pt x="13549" y="51171"/>
                    </a:moveTo>
                    <a:cubicBezTo>
                      <a:pt x="18529" y="53747"/>
                      <a:pt x="23680" y="53747"/>
                      <a:pt x="23680" y="51171"/>
                    </a:cubicBezTo>
                    <a:cubicBezTo>
                      <a:pt x="22478" y="48596"/>
                      <a:pt x="22478" y="47394"/>
                      <a:pt x="24882" y="44818"/>
                    </a:cubicBezTo>
                    <a:cubicBezTo>
                      <a:pt x="27458" y="42242"/>
                      <a:pt x="27458" y="35889"/>
                      <a:pt x="31064" y="33313"/>
                    </a:cubicBezTo>
                    <a:cubicBezTo>
                      <a:pt x="34842" y="30737"/>
                      <a:pt x="42397" y="28161"/>
                      <a:pt x="47377" y="31939"/>
                    </a:cubicBezTo>
                    <a:cubicBezTo>
                      <a:pt x="52357" y="35717"/>
                      <a:pt x="54933" y="36919"/>
                      <a:pt x="56135" y="31939"/>
                    </a:cubicBezTo>
                    <a:cubicBezTo>
                      <a:pt x="58710" y="26788"/>
                      <a:pt x="59912" y="24384"/>
                      <a:pt x="62488" y="23010"/>
                    </a:cubicBezTo>
                    <a:cubicBezTo>
                      <a:pt x="66266" y="20434"/>
                      <a:pt x="65064" y="19232"/>
                      <a:pt x="63690" y="16656"/>
                    </a:cubicBezTo>
                    <a:cubicBezTo>
                      <a:pt x="63690" y="14081"/>
                      <a:pt x="62488" y="10303"/>
                      <a:pt x="63690" y="5152"/>
                    </a:cubicBezTo>
                    <a:cubicBezTo>
                      <a:pt x="63690" y="0"/>
                      <a:pt x="59912" y="0"/>
                      <a:pt x="58710" y="0"/>
                    </a:cubicBezTo>
                    <a:cubicBezTo>
                      <a:pt x="56135" y="1202"/>
                      <a:pt x="52357" y="2576"/>
                      <a:pt x="46175" y="2576"/>
                    </a:cubicBezTo>
                    <a:cubicBezTo>
                      <a:pt x="39821" y="3778"/>
                      <a:pt x="36044" y="2576"/>
                      <a:pt x="34842" y="6354"/>
                    </a:cubicBezTo>
                    <a:cubicBezTo>
                      <a:pt x="34842" y="8929"/>
                      <a:pt x="33640" y="13909"/>
                      <a:pt x="29862" y="11505"/>
                    </a:cubicBezTo>
                    <a:cubicBezTo>
                      <a:pt x="26084" y="10303"/>
                      <a:pt x="22307" y="7727"/>
                      <a:pt x="19731" y="8929"/>
                    </a:cubicBezTo>
                    <a:cubicBezTo>
                      <a:pt x="18529" y="10131"/>
                      <a:pt x="18529" y="17858"/>
                      <a:pt x="14751" y="20434"/>
                    </a:cubicBezTo>
                    <a:cubicBezTo>
                      <a:pt x="10973" y="24212"/>
                      <a:pt x="3418" y="27990"/>
                      <a:pt x="1014" y="30565"/>
                    </a:cubicBezTo>
                    <a:cubicBezTo>
                      <a:pt x="-1562" y="31767"/>
                      <a:pt x="1014" y="35717"/>
                      <a:pt x="5994" y="34343"/>
                    </a:cubicBezTo>
                    <a:cubicBezTo>
                      <a:pt x="9771" y="34343"/>
                      <a:pt x="12347" y="33141"/>
                      <a:pt x="10973" y="38121"/>
                    </a:cubicBezTo>
                    <a:cubicBezTo>
                      <a:pt x="8398" y="43444"/>
                      <a:pt x="13549" y="51171"/>
                      <a:pt x="13549" y="51171"/>
                    </a:cubicBezTo>
                    <a:lnTo>
                      <a:pt x="13549" y="511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4" name="任意多边形: 形状 3393">
                <a:extLst>
                  <a:ext uri="{FF2B5EF4-FFF2-40B4-BE49-F238E27FC236}">
                    <a16:creationId xmlns:a16="http://schemas.microsoft.com/office/drawing/2014/main" xmlns="" id="{33DD4529-8834-41FF-BBCE-D13AD60DC5B1}"/>
                  </a:ext>
                </a:extLst>
              </p:cNvPr>
              <p:cNvSpPr/>
              <p:nvPr/>
            </p:nvSpPr>
            <p:spPr>
              <a:xfrm>
                <a:off x="4451323" y="2687649"/>
                <a:ext cx="69888" cy="57649"/>
              </a:xfrm>
              <a:custGeom>
                <a:avLst/>
                <a:gdLst>
                  <a:gd name="connsiteX0" fmla="*/ 15283 w 69888"/>
                  <a:gd name="connsiteY0" fmla="*/ 55567 h 57649"/>
                  <a:gd name="connsiteX1" fmla="*/ 16313 w 69888"/>
                  <a:gd name="connsiteY1" fmla="*/ 53335 h 57649"/>
                  <a:gd name="connsiteX2" fmla="*/ 14252 w 69888"/>
                  <a:gd name="connsiteY2" fmla="*/ 54708 h 57649"/>
                  <a:gd name="connsiteX3" fmla="*/ 10646 w 69888"/>
                  <a:gd name="connsiteY3" fmla="*/ 43890 h 57649"/>
                  <a:gd name="connsiteX4" fmla="*/ 10646 w 69888"/>
                  <a:gd name="connsiteY4" fmla="*/ 43890 h 57649"/>
                  <a:gd name="connsiteX5" fmla="*/ 11333 w 69888"/>
                  <a:gd name="connsiteY5" fmla="*/ 40113 h 57649"/>
                  <a:gd name="connsiteX6" fmla="*/ 11333 w 69888"/>
                  <a:gd name="connsiteY6" fmla="*/ 40113 h 57649"/>
                  <a:gd name="connsiteX7" fmla="*/ 11505 w 69888"/>
                  <a:gd name="connsiteY7" fmla="*/ 39082 h 57649"/>
                  <a:gd name="connsiteX8" fmla="*/ 11505 w 69888"/>
                  <a:gd name="connsiteY8" fmla="*/ 39082 h 57649"/>
                  <a:gd name="connsiteX9" fmla="*/ 9101 w 69888"/>
                  <a:gd name="connsiteY9" fmla="*/ 39254 h 57649"/>
                  <a:gd name="connsiteX10" fmla="*/ 9101 w 69888"/>
                  <a:gd name="connsiteY10" fmla="*/ 39254 h 57649"/>
                  <a:gd name="connsiteX11" fmla="*/ 6525 w 69888"/>
                  <a:gd name="connsiteY11" fmla="*/ 39597 h 57649"/>
                  <a:gd name="connsiteX12" fmla="*/ 6525 w 69888"/>
                  <a:gd name="connsiteY12" fmla="*/ 39597 h 57649"/>
                  <a:gd name="connsiteX13" fmla="*/ 0 w 69888"/>
                  <a:gd name="connsiteY13" fmla="*/ 34618 h 57649"/>
                  <a:gd name="connsiteX14" fmla="*/ 0 w 69888"/>
                  <a:gd name="connsiteY14" fmla="*/ 34618 h 57649"/>
                  <a:gd name="connsiteX15" fmla="*/ 1717 w 69888"/>
                  <a:gd name="connsiteY15" fmla="*/ 31527 h 57649"/>
                  <a:gd name="connsiteX16" fmla="*/ 1717 w 69888"/>
                  <a:gd name="connsiteY16" fmla="*/ 31527 h 57649"/>
                  <a:gd name="connsiteX17" fmla="*/ 15969 w 69888"/>
                  <a:gd name="connsiteY17" fmla="*/ 21052 h 57649"/>
                  <a:gd name="connsiteX18" fmla="*/ 15969 w 69888"/>
                  <a:gd name="connsiteY18" fmla="*/ 21052 h 57649"/>
                  <a:gd name="connsiteX19" fmla="*/ 21121 w 69888"/>
                  <a:gd name="connsiteY19" fmla="*/ 9547 h 57649"/>
                  <a:gd name="connsiteX20" fmla="*/ 21121 w 69888"/>
                  <a:gd name="connsiteY20" fmla="*/ 9547 h 57649"/>
                  <a:gd name="connsiteX21" fmla="*/ 23869 w 69888"/>
                  <a:gd name="connsiteY21" fmla="*/ 8860 h 57649"/>
                  <a:gd name="connsiteX22" fmla="*/ 23869 w 69888"/>
                  <a:gd name="connsiteY22" fmla="*/ 8860 h 57649"/>
                  <a:gd name="connsiteX23" fmla="*/ 33828 w 69888"/>
                  <a:gd name="connsiteY23" fmla="*/ 12123 h 57649"/>
                  <a:gd name="connsiteX24" fmla="*/ 33828 w 69888"/>
                  <a:gd name="connsiteY24" fmla="*/ 12123 h 57649"/>
                  <a:gd name="connsiteX25" fmla="*/ 34343 w 69888"/>
                  <a:gd name="connsiteY25" fmla="*/ 12295 h 57649"/>
                  <a:gd name="connsiteX26" fmla="*/ 34343 w 69888"/>
                  <a:gd name="connsiteY26" fmla="*/ 12295 h 57649"/>
                  <a:gd name="connsiteX27" fmla="*/ 34515 w 69888"/>
                  <a:gd name="connsiteY27" fmla="*/ 11608 h 57649"/>
                  <a:gd name="connsiteX28" fmla="*/ 34515 w 69888"/>
                  <a:gd name="connsiteY28" fmla="*/ 11608 h 57649"/>
                  <a:gd name="connsiteX29" fmla="*/ 35030 w 69888"/>
                  <a:gd name="connsiteY29" fmla="*/ 8860 h 57649"/>
                  <a:gd name="connsiteX30" fmla="*/ 35030 w 69888"/>
                  <a:gd name="connsiteY30" fmla="*/ 8860 h 57649"/>
                  <a:gd name="connsiteX31" fmla="*/ 35030 w 69888"/>
                  <a:gd name="connsiteY31" fmla="*/ 8860 h 57649"/>
                  <a:gd name="connsiteX32" fmla="*/ 35202 w 69888"/>
                  <a:gd name="connsiteY32" fmla="*/ 8173 h 57649"/>
                  <a:gd name="connsiteX33" fmla="*/ 35202 w 69888"/>
                  <a:gd name="connsiteY33" fmla="*/ 8173 h 57649"/>
                  <a:gd name="connsiteX34" fmla="*/ 35030 w 69888"/>
                  <a:gd name="connsiteY34" fmla="*/ 8173 h 57649"/>
                  <a:gd name="connsiteX35" fmla="*/ 48596 w 69888"/>
                  <a:gd name="connsiteY35" fmla="*/ 2678 h 57649"/>
                  <a:gd name="connsiteX36" fmla="*/ 48596 w 69888"/>
                  <a:gd name="connsiteY36" fmla="*/ 2678 h 57649"/>
                  <a:gd name="connsiteX37" fmla="*/ 59757 w 69888"/>
                  <a:gd name="connsiteY37" fmla="*/ 446 h 57649"/>
                  <a:gd name="connsiteX38" fmla="*/ 59757 w 69888"/>
                  <a:gd name="connsiteY38" fmla="*/ 446 h 57649"/>
                  <a:gd name="connsiteX39" fmla="*/ 61131 w 69888"/>
                  <a:gd name="connsiteY39" fmla="*/ 103 h 57649"/>
                  <a:gd name="connsiteX40" fmla="*/ 61131 w 69888"/>
                  <a:gd name="connsiteY40" fmla="*/ 103 h 57649"/>
                  <a:gd name="connsiteX41" fmla="*/ 61302 w 69888"/>
                  <a:gd name="connsiteY41" fmla="*/ 103 h 57649"/>
                  <a:gd name="connsiteX42" fmla="*/ 61302 w 69888"/>
                  <a:gd name="connsiteY42" fmla="*/ 103 h 57649"/>
                  <a:gd name="connsiteX43" fmla="*/ 68515 w 69888"/>
                  <a:gd name="connsiteY43" fmla="*/ 8173 h 57649"/>
                  <a:gd name="connsiteX44" fmla="*/ 68515 w 69888"/>
                  <a:gd name="connsiteY44" fmla="*/ 8173 h 57649"/>
                  <a:gd name="connsiteX45" fmla="*/ 67999 w 69888"/>
                  <a:gd name="connsiteY45" fmla="*/ 12123 h 57649"/>
                  <a:gd name="connsiteX46" fmla="*/ 67999 w 69888"/>
                  <a:gd name="connsiteY46" fmla="*/ 12123 h 57649"/>
                  <a:gd name="connsiteX47" fmla="*/ 68343 w 69888"/>
                  <a:gd name="connsiteY47" fmla="*/ 17961 h 57649"/>
                  <a:gd name="connsiteX48" fmla="*/ 68343 w 69888"/>
                  <a:gd name="connsiteY48" fmla="*/ 17961 h 57649"/>
                  <a:gd name="connsiteX49" fmla="*/ 69888 w 69888"/>
                  <a:gd name="connsiteY49" fmla="*/ 22254 h 57649"/>
                  <a:gd name="connsiteX50" fmla="*/ 69888 w 69888"/>
                  <a:gd name="connsiteY50" fmla="*/ 22254 h 57649"/>
                  <a:gd name="connsiteX51" fmla="*/ 66110 w 69888"/>
                  <a:gd name="connsiteY51" fmla="*/ 27577 h 57649"/>
                  <a:gd name="connsiteX52" fmla="*/ 66110 w 69888"/>
                  <a:gd name="connsiteY52" fmla="*/ 27577 h 57649"/>
                  <a:gd name="connsiteX53" fmla="*/ 61131 w 69888"/>
                  <a:gd name="connsiteY53" fmla="*/ 34961 h 57649"/>
                  <a:gd name="connsiteX54" fmla="*/ 61131 w 69888"/>
                  <a:gd name="connsiteY54" fmla="*/ 34961 h 57649"/>
                  <a:gd name="connsiteX55" fmla="*/ 56151 w 69888"/>
                  <a:gd name="connsiteY55" fmla="*/ 40113 h 57649"/>
                  <a:gd name="connsiteX56" fmla="*/ 56151 w 69888"/>
                  <a:gd name="connsiteY56" fmla="*/ 40113 h 57649"/>
                  <a:gd name="connsiteX57" fmla="*/ 48596 w 69888"/>
                  <a:gd name="connsiteY57" fmla="*/ 36335 h 57649"/>
                  <a:gd name="connsiteX58" fmla="*/ 48596 w 69888"/>
                  <a:gd name="connsiteY58" fmla="*/ 36335 h 57649"/>
                  <a:gd name="connsiteX59" fmla="*/ 43788 w 69888"/>
                  <a:gd name="connsiteY59" fmla="*/ 34789 h 57649"/>
                  <a:gd name="connsiteX60" fmla="*/ 43788 w 69888"/>
                  <a:gd name="connsiteY60" fmla="*/ 34789 h 57649"/>
                  <a:gd name="connsiteX61" fmla="*/ 35030 w 69888"/>
                  <a:gd name="connsiteY61" fmla="*/ 37708 h 57649"/>
                  <a:gd name="connsiteX62" fmla="*/ 35030 w 69888"/>
                  <a:gd name="connsiteY62" fmla="*/ 37708 h 57649"/>
                  <a:gd name="connsiteX63" fmla="*/ 29020 w 69888"/>
                  <a:gd name="connsiteY63" fmla="*/ 48870 h 57649"/>
                  <a:gd name="connsiteX64" fmla="*/ 29020 w 69888"/>
                  <a:gd name="connsiteY64" fmla="*/ 48870 h 57649"/>
                  <a:gd name="connsiteX65" fmla="*/ 27646 w 69888"/>
                  <a:gd name="connsiteY65" fmla="*/ 50759 h 57649"/>
                  <a:gd name="connsiteX66" fmla="*/ 27646 w 69888"/>
                  <a:gd name="connsiteY66" fmla="*/ 50759 h 57649"/>
                  <a:gd name="connsiteX67" fmla="*/ 28161 w 69888"/>
                  <a:gd name="connsiteY67" fmla="*/ 52304 h 57649"/>
                  <a:gd name="connsiteX68" fmla="*/ 28161 w 69888"/>
                  <a:gd name="connsiteY68" fmla="*/ 52304 h 57649"/>
                  <a:gd name="connsiteX69" fmla="*/ 28333 w 69888"/>
                  <a:gd name="connsiteY69" fmla="*/ 52820 h 57649"/>
                  <a:gd name="connsiteX70" fmla="*/ 28333 w 69888"/>
                  <a:gd name="connsiteY70" fmla="*/ 53335 h 57649"/>
                  <a:gd name="connsiteX71" fmla="*/ 22666 w 69888"/>
                  <a:gd name="connsiteY71" fmla="*/ 57628 h 57649"/>
                  <a:gd name="connsiteX72" fmla="*/ 22666 w 69888"/>
                  <a:gd name="connsiteY72" fmla="*/ 57628 h 57649"/>
                  <a:gd name="connsiteX73" fmla="*/ 15283 w 69888"/>
                  <a:gd name="connsiteY73" fmla="*/ 55567 h 57649"/>
                  <a:gd name="connsiteX74" fmla="*/ 15283 w 69888"/>
                  <a:gd name="connsiteY74" fmla="*/ 55567 h 57649"/>
                  <a:gd name="connsiteX75" fmla="*/ 23353 w 69888"/>
                  <a:gd name="connsiteY75" fmla="*/ 52820 h 57649"/>
                  <a:gd name="connsiteX76" fmla="*/ 23697 w 69888"/>
                  <a:gd name="connsiteY76" fmla="*/ 52820 h 57649"/>
                  <a:gd name="connsiteX77" fmla="*/ 23697 w 69888"/>
                  <a:gd name="connsiteY77" fmla="*/ 52820 h 57649"/>
                  <a:gd name="connsiteX78" fmla="*/ 23353 w 69888"/>
                  <a:gd name="connsiteY78" fmla="*/ 50587 h 57649"/>
                  <a:gd name="connsiteX79" fmla="*/ 23353 w 69888"/>
                  <a:gd name="connsiteY79" fmla="*/ 50587 h 57649"/>
                  <a:gd name="connsiteX80" fmla="*/ 26101 w 69888"/>
                  <a:gd name="connsiteY80" fmla="*/ 45264 h 57649"/>
                  <a:gd name="connsiteX81" fmla="*/ 26101 w 69888"/>
                  <a:gd name="connsiteY81" fmla="*/ 45264 h 57649"/>
                  <a:gd name="connsiteX82" fmla="*/ 32798 w 69888"/>
                  <a:gd name="connsiteY82" fmla="*/ 33416 h 57649"/>
                  <a:gd name="connsiteX83" fmla="*/ 32798 w 69888"/>
                  <a:gd name="connsiteY83" fmla="*/ 33416 h 57649"/>
                  <a:gd name="connsiteX84" fmla="*/ 44303 w 69888"/>
                  <a:gd name="connsiteY84" fmla="*/ 29810 h 57649"/>
                  <a:gd name="connsiteX85" fmla="*/ 44303 w 69888"/>
                  <a:gd name="connsiteY85" fmla="*/ 29810 h 57649"/>
                  <a:gd name="connsiteX86" fmla="*/ 52030 w 69888"/>
                  <a:gd name="connsiteY86" fmla="*/ 32214 h 57649"/>
                  <a:gd name="connsiteX87" fmla="*/ 52030 w 69888"/>
                  <a:gd name="connsiteY87" fmla="*/ 32214 h 57649"/>
                  <a:gd name="connsiteX88" fmla="*/ 56494 w 69888"/>
                  <a:gd name="connsiteY88" fmla="*/ 34961 h 57649"/>
                  <a:gd name="connsiteX89" fmla="*/ 56494 w 69888"/>
                  <a:gd name="connsiteY89" fmla="*/ 34961 h 57649"/>
                  <a:gd name="connsiteX90" fmla="*/ 57181 w 69888"/>
                  <a:gd name="connsiteY90" fmla="*/ 33072 h 57649"/>
                  <a:gd name="connsiteX91" fmla="*/ 57181 w 69888"/>
                  <a:gd name="connsiteY91" fmla="*/ 33072 h 57649"/>
                  <a:gd name="connsiteX92" fmla="*/ 64222 w 69888"/>
                  <a:gd name="connsiteY92" fmla="*/ 23284 h 57649"/>
                  <a:gd name="connsiteX93" fmla="*/ 64222 w 69888"/>
                  <a:gd name="connsiteY93" fmla="*/ 23284 h 57649"/>
                  <a:gd name="connsiteX94" fmla="*/ 65595 w 69888"/>
                  <a:gd name="connsiteY94" fmla="*/ 22082 h 57649"/>
                  <a:gd name="connsiteX95" fmla="*/ 65595 w 69888"/>
                  <a:gd name="connsiteY95" fmla="*/ 22082 h 57649"/>
                  <a:gd name="connsiteX96" fmla="*/ 64393 w 69888"/>
                  <a:gd name="connsiteY96" fmla="*/ 18991 h 57649"/>
                  <a:gd name="connsiteX97" fmla="*/ 64393 w 69888"/>
                  <a:gd name="connsiteY97" fmla="*/ 18991 h 57649"/>
                  <a:gd name="connsiteX98" fmla="*/ 63878 w 69888"/>
                  <a:gd name="connsiteY98" fmla="*/ 12123 h 57649"/>
                  <a:gd name="connsiteX99" fmla="*/ 63878 w 69888"/>
                  <a:gd name="connsiteY99" fmla="*/ 12123 h 57649"/>
                  <a:gd name="connsiteX100" fmla="*/ 64393 w 69888"/>
                  <a:gd name="connsiteY100" fmla="*/ 7487 h 57649"/>
                  <a:gd name="connsiteX101" fmla="*/ 64393 w 69888"/>
                  <a:gd name="connsiteY101" fmla="*/ 7487 h 57649"/>
                  <a:gd name="connsiteX102" fmla="*/ 62161 w 69888"/>
                  <a:gd name="connsiteY102" fmla="*/ 4911 h 57649"/>
                  <a:gd name="connsiteX103" fmla="*/ 62161 w 69888"/>
                  <a:gd name="connsiteY103" fmla="*/ 4911 h 57649"/>
                  <a:gd name="connsiteX104" fmla="*/ 49626 w 69888"/>
                  <a:gd name="connsiteY104" fmla="*/ 7315 h 57649"/>
                  <a:gd name="connsiteX105" fmla="*/ 49626 w 69888"/>
                  <a:gd name="connsiteY105" fmla="*/ 7315 h 57649"/>
                  <a:gd name="connsiteX106" fmla="*/ 40181 w 69888"/>
                  <a:gd name="connsiteY106" fmla="*/ 8689 h 57649"/>
                  <a:gd name="connsiteX107" fmla="*/ 40181 w 69888"/>
                  <a:gd name="connsiteY107" fmla="*/ 8689 h 57649"/>
                  <a:gd name="connsiteX108" fmla="*/ 40181 w 69888"/>
                  <a:gd name="connsiteY108" fmla="*/ 8689 h 57649"/>
                  <a:gd name="connsiteX109" fmla="*/ 40181 w 69888"/>
                  <a:gd name="connsiteY109" fmla="*/ 8689 h 57649"/>
                  <a:gd name="connsiteX110" fmla="*/ 40181 w 69888"/>
                  <a:gd name="connsiteY110" fmla="*/ 8689 h 57649"/>
                  <a:gd name="connsiteX111" fmla="*/ 34515 w 69888"/>
                  <a:gd name="connsiteY111" fmla="*/ 16759 h 57649"/>
                  <a:gd name="connsiteX112" fmla="*/ 34515 w 69888"/>
                  <a:gd name="connsiteY112" fmla="*/ 16759 h 57649"/>
                  <a:gd name="connsiteX113" fmla="*/ 31939 w 69888"/>
                  <a:gd name="connsiteY113" fmla="*/ 16072 h 57649"/>
                  <a:gd name="connsiteX114" fmla="*/ 31939 w 69888"/>
                  <a:gd name="connsiteY114" fmla="*/ 16072 h 57649"/>
                  <a:gd name="connsiteX115" fmla="*/ 24384 w 69888"/>
                  <a:gd name="connsiteY115" fmla="*/ 13325 h 57649"/>
                  <a:gd name="connsiteX116" fmla="*/ 24384 w 69888"/>
                  <a:gd name="connsiteY116" fmla="*/ 13325 h 57649"/>
                  <a:gd name="connsiteX117" fmla="*/ 24212 w 69888"/>
                  <a:gd name="connsiteY117" fmla="*/ 13840 h 57649"/>
                  <a:gd name="connsiteX118" fmla="*/ 24212 w 69888"/>
                  <a:gd name="connsiteY118" fmla="*/ 13840 h 57649"/>
                  <a:gd name="connsiteX119" fmla="*/ 23525 w 69888"/>
                  <a:gd name="connsiteY119" fmla="*/ 17103 h 57649"/>
                  <a:gd name="connsiteX120" fmla="*/ 23525 w 69888"/>
                  <a:gd name="connsiteY120" fmla="*/ 17103 h 57649"/>
                  <a:gd name="connsiteX121" fmla="*/ 19404 w 69888"/>
                  <a:gd name="connsiteY121" fmla="*/ 24486 h 57649"/>
                  <a:gd name="connsiteX122" fmla="*/ 19404 w 69888"/>
                  <a:gd name="connsiteY122" fmla="*/ 24486 h 57649"/>
                  <a:gd name="connsiteX123" fmla="*/ 5838 w 69888"/>
                  <a:gd name="connsiteY123" fmla="*/ 34446 h 57649"/>
                  <a:gd name="connsiteX124" fmla="*/ 5838 w 69888"/>
                  <a:gd name="connsiteY124" fmla="*/ 34446 h 57649"/>
                  <a:gd name="connsiteX125" fmla="*/ 6869 w 69888"/>
                  <a:gd name="connsiteY125" fmla="*/ 34618 h 57649"/>
                  <a:gd name="connsiteX126" fmla="*/ 6869 w 69888"/>
                  <a:gd name="connsiteY126" fmla="*/ 34618 h 57649"/>
                  <a:gd name="connsiteX127" fmla="*/ 8929 w 69888"/>
                  <a:gd name="connsiteY127" fmla="*/ 34446 h 57649"/>
                  <a:gd name="connsiteX128" fmla="*/ 8929 w 69888"/>
                  <a:gd name="connsiteY128" fmla="*/ 34446 h 57649"/>
                  <a:gd name="connsiteX129" fmla="*/ 12192 w 69888"/>
                  <a:gd name="connsiteY129" fmla="*/ 34274 h 57649"/>
                  <a:gd name="connsiteX130" fmla="*/ 12192 w 69888"/>
                  <a:gd name="connsiteY130" fmla="*/ 34274 h 57649"/>
                  <a:gd name="connsiteX131" fmla="*/ 15111 w 69888"/>
                  <a:gd name="connsiteY131" fmla="*/ 35133 h 57649"/>
                  <a:gd name="connsiteX132" fmla="*/ 15111 w 69888"/>
                  <a:gd name="connsiteY132" fmla="*/ 35133 h 57649"/>
                  <a:gd name="connsiteX133" fmla="*/ 16656 w 69888"/>
                  <a:gd name="connsiteY133" fmla="*/ 38567 h 57649"/>
                  <a:gd name="connsiteX134" fmla="*/ 16656 w 69888"/>
                  <a:gd name="connsiteY134" fmla="*/ 38567 h 57649"/>
                  <a:gd name="connsiteX135" fmla="*/ 16141 w 69888"/>
                  <a:gd name="connsiteY135" fmla="*/ 41830 h 57649"/>
                  <a:gd name="connsiteX136" fmla="*/ 16141 w 69888"/>
                  <a:gd name="connsiteY136" fmla="*/ 41830 h 57649"/>
                  <a:gd name="connsiteX137" fmla="*/ 15626 w 69888"/>
                  <a:gd name="connsiteY137" fmla="*/ 44062 h 57649"/>
                  <a:gd name="connsiteX138" fmla="*/ 15626 w 69888"/>
                  <a:gd name="connsiteY138" fmla="*/ 44062 h 57649"/>
                  <a:gd name="connsiteX139" fmla="*/ 18202 w 69888"/>
                  <a:gd name="connsiteY139" fmla="*/ 51618 h 57649"/>
                  <a:gd name="connsiteX140" fmla="*/ 18202 w 69888"/>
                  <a:gd name="connsiteY140" fmla="*/ 51618 h 57649"/>
                  <a:gd name="connsiteX141" fmla="*/ 23353 w 69888"/>
                  <a:gd name="connsiteY141" fmla="*/ 52820 h 57649"/>
                  <a:gd name="connsiteX142" fmla="*/ 23353 w 69888"/>
                  <a:gd name="connsiteY142" fmla="*/ 52820 h 5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69888" h="57649">
                    <a:moveTo>
                      <a:pt x="15283" y="55567"/>
                    </a:moveTo>
                    <a:lnTo>
                      <a:pt x="16313" y="53335"/>
                    </a:lnTo>
                    <a:lnTo>
                      <a:pt x="14252" y="54708"/>
                    </a:lnTo>
                    <a:cubicBezTo>
                      <a:pt x="14252" y="54537"/>
                      <a:pt x="10646" y="49557"/>
                      <a:pt x="10646" y="43890"/>
                    </a:cubicBezTo>
                    <a:lnTo>
                      <a:pt x="10646" y="43890"/>
                    </a:lnTo>
                    <a:cubicBezTo>
                      <a:pt x="10646" y="42517"/>
                      <a:pt x="10818" y="40971"/>
                      <a:pt x="11333" y="40113"/>
                    </a:cubicBezTo>
                    <a:lnTo>
                      <a:pt x="11333" y="40113"/>
                    </a:lnTo>
                    <a:cubicBezTo>
                      <a:pt x="11505" y="39769"/>
                      <a:pt x="11505" y="39426"/>
                      <a:pt x="11505" y="39082"/>
                    </a:cubicBezTo>
                    <a:lnTo>
                      <a:pt x="11505" y="39082"/>
                    </a:lnTo>
                    <a:cubicBezTo>
                      <a:pt x="10818" y="39082"/>
                      <a:pt x="9960" y="39254"/>
                      <a:pt x="9101" y="39254"/>
                    </a:cubicBezTo>
                    <a:lnTo>
                      <a:pt x="9101" y="39254"/>
                    </a:lnTo>
                    <a:cubicBezTo>
                      <a:pt x="8242" y="39426"/>
                      <a:pt x="7384" y="39597"/>
                      <a:pt x="6525" y="39597"/>
                    </a:cubicBezTo>
                    <a:lnTo>
                      <a:pt x="6525" y="39597"/>
                    </a:lnTo>
                    <a:cubicBezTo>
                      <a:pt x="3263" y="39597"/>
                      <a:pt x="344" y="37880"/>
                      <a:pt x="0" y="34618"/>
                    </a:cubicBezTo>
                    <a:lnTo>
                      <a:pt x="0" y="34618"/>
                    </a:lnTo>
                    <a:cubicBezTo>
                      <a:pt x="0" y="33072"/>
                      <a:pt x="1030" y="31698"/>
                      <a:pt x="1717" y="31527"/>
                    </a:cubicBezTo>
                    <a:lnTo>
                      <a:pt x="1717" y="31527"/>
                    </a:lnTo>
                    <a:cubicBezTo>
                      <a:pt x="4808" y="28436"/>
                      <a:pt x="12192" y="24830"/>
                      <a:pt x="15969" y="21052"/>
                    </a:cubicBezTo>
                    <a:lnTo>
                      <a:pt x="15969" y="21052"/>
                    </a:lnTo>
                    <a:cubicBezTo>
                      <a:pt x="18545" y="19678"/>
                      <a:pt x="18202" y="13497"/>
                      <a:pt x="21121" y="9547"/>
                    </a:cubicBezTo>
                    <a:lnTo>
                      <a:pt x="21121" y="9547"/>
                    </a:lnTo>
                    <a:cubicBezTo>
                      <a:pt x="22151" y="9032"/>
                      <a:pt x="23010" y="8860"/>
                      <a:pt x="23869" y="8860"/>
                    </a:cubicBezTo>
                    <a:lnTo>
                      <a:pt x="23869" y="8860"/>
                    </a:lnTo>
                    <a:cubicBezTo>
                      <a:pt x="27474" y="9032"/>
                      <a:pt x="30394" y="10921"/>
                      <a:pt x="33828" y="12123"/>
                    </a:cubicBezTo>
                    <a:lnTo>
                      <a:pt x="33828" y="12123"/>
                    </a:lnTo>
                    <a:cubicBezTo>
                      <a:pt x="34171" y="12295"/>
                      <a:pt x="34343" y="12295"/>
                      <a:pt x="34343" y="12295"/>
                    </a:cubicBezTo>
                    <a:lnTo>
                      <a:pt x="34343" y="12295"/>
                    </a:lnTo>
                    <a:cubicBezTo>
                      <a:pt x="34343" y="12123"/>
                      <a:pt x="34343" y="12295"/>
                      <a:pt x="34515" y="11608"/>
                    </a:cubicBezTo>
                    <a:lnTo>
                      <a:pt x="34515" y="11608"/>
                    </a:lnTo>
                    <a:cubicBezTo>
                      <a:pt x="34858" y="10921"/>
                      <a:pt x="35030" y="9719"/>
                      <a:pt x="35030" y="8860"/>
                    </a:cubicBezTo>
                    <a:lnTo>
                      <a:pt x="35030" y="8860"/>
                    </a:lnTo>
                    <a:lnTo>
                      <a:pt x="35030" y="8860"/>
                    </a:lnTo>
                    <a:cubicBezTo>
                      <a:pt x="35030" y="8689"/>
                      <a:pt x="35202" y="8345"/>
                      <a:pt x="35202" y="8173"/>
                    </a:cubicBezTo>
                    <a:lnTo>
                      <a:pt x="35202" y="8173"/>
                    </a:lnTo>
                    <a:lnTo>
                      <a:pt x="35030" y="8173"/>
                    </a:lnTo>
                    <a:cubicBezTo>
                      <a:pt x="37606" y="1992"/>
                      <a:pt x="42929" y="4052"/>
                      <a:pt x="48596" y="2678"/>
                    </a:cubicBezTo>
                    <a:lnTo>
                      <a:pt x="48596" y="2678"/>
                    </a:lnTo>
                    <a:cubicBezTo>
                      <a:pt x="54606" y="2678"/>
                      <a:pt x="57868" y="1476"/>
                      <a:pt x="59757" y="446"/>
                    </a:cubicBezTo>
                    <a:lnTo>
                      <a:pt x="59757" y="446"/>
                    </a:lnTo>
                    <a:cubicBezTo>
                      <a:pt x="60787" y="-69"/>
                      <a:pt x="60959" y="-69"/>
                      <a:pt x="61131" y="103"/>
                    </a:cubicBezTo>
                    <a:lnTo>
                      <a:pt x="61131" y="103"/>
                    </a:lnTo>
                    <a:cubicBezTo>
                      <a:pt x="61131" y="103"/>
                      <a:pt x="61131" y="103"/>
                      <a:pt x="61302" y="103"/>
                    </a:cubicBezTo>
                    <a:lnTo>
                      <a:pt x="61302" y="103"/>
                    </a:lnTo>
                    <a:cubicBezTo>
                      <a:pt x="62676" y="103"/>
                      <a:pt x="68686" y="1133"/>
                      <a:pt x="68515" y="8173"/>
                    </a:cubicBezTo>
                    <a:lnTo>
                      <a:pt x="68515" y="8173"/>
                    </a:lnTo>
                    <a:cubicBezTo>
                      <a:pt x="68171" y="9547"/>
                      <a:pt x="67999" y="10921"/>
                      <a:pt x="67999" y="12123"/>
                    </a:cubicBezTo>
                    <a:lnTo>
                      <a:pt x="67999" y="12123"/>
                    </a:lnTo>
                    <a:cubicBezTo>
                      <a:pt x="67999" y="14699"/>
                      <a:pt x="68515" y="16759"/>
                      <a:pt x="68343" y="17961"/>
                    </a:cubicBezTo>
                    <a:lnTo>
                      <a:pt x="68343" y="17961"/>
                    </a:lnTo>
                    <a:cubicBezTo>
                      <a:pt x="68858" y="18991"/>
                      <a:pt x="69717" y="20193"/>
                      <a:pt x="69888" y="22254"/>
                    </a:cubicBezTo>
                    <a:lnTo>
                      <a:pt x="69888" y="22254"/>
                    </a:lnTo>
                    <a:cubicBezTo>
                      <a:pt x="69888" y="24486"/>
                      <a:pt x="68343" y="26032"/>
                      <a:pt x="66110" y="27577"/>
                    </a:cubicBezTo>
                    <a:lnTo>
                      <a:pt x="66110" y="27577"/>
                    </a:lnTo>
                    <a:cubicBezTo>
                      <a:pt x="64565" y="28264"/>
                      <a:pt x="63363" y="30153"/>
                      <a:pt x="61131" y="34961"/>
                    </a:cubicBezTo>
                    <a:lnTo>
                      <a:pt x="61131" y="34961"/>
                    </a:lnTo>
                    <a:cubicBezTo>
                      <a:pt x="60616" y="37365"/>
                      <a:pt x="59070" y="40113"/>
                      <a:pt x="56151" y="40113"/>
                    </a:cubicBezTo>
                    <a:lnTo>
                      <a:pt x="56151" y="40113"/>
                    </a:lnTo>
                    <a:cubicBezTo>
                      <a:pt x="53232" y="39941"/>
                      <a:pt x="51343" y="38395"/>
                      <a:pt x="48596" y="36335"/>
                    </a:cubicBezTo>
                    <a:lnTo>
                      <a:pt x="48596" y="36335"/>
                    </a:lnTo>
                    <a:cubicBezTo>
                      <a:pt x="47222" y="35304"/>
                      <a:pt x="45677" y="34961"/>
                      <a:pt x="43788" y="34789"/>
                    </a:cubicBezTo>
                    <a:lnTo>
                      <a:pt x="43788" y="34789"/>
                    </a:lnTo>
                    <a:cubicBezTo>
                      <a:pt x="40697" y="34789"/>
                      <a:pt x="37091" y="36335"/>
                      <a:pt x="35030" y="37708"/>
                    </a:cubicBezTo>
                    <a:lnTo>
                      <a:pt x="35030" y="37708"/>
                    </a:lnTo>
                    <a:cubicBezTo>
                      <a:pt x="32454" y="38910"/>
                      <a:pt x="32454" y="44749"/>
                      <a:pt x="29020" y="48870"/>
                    </a:cubicBezTo>
                    <a:lnTo>
                      <a:pt x="29020" y="48870"/>
                    </a:lnTo>
                    <a:cubicBezTo>
                      <a:pt x="27646" y="50244"/>
                      <a:pt x="27646" y="50587"/>
                      <a:pt x="27646" y="50759"/>
                    </a:cubicBezTo>
                    <a:lnTo>
                      <a:pt x="27646" y="50759"/>
                    </a:lnTo>
                    <a:cubicBezTo>
                      <a:pt x="27646" y="50931"/>
                      <a:pt x="27646" y="51446"/>
                      <a:pt x="28161" y="52304"/>
                    </a:cubicBezTo>
                    <a:lnTo>
                      <a:pt x="28161" y="52304"/>
                    </a:lnTo>
                    <a:lnTo>
                      <a:pt x="28333" y="52820"/>
                    </a:lnTo>
                    <a:lnTo>
                      <a:pt x="28333" y="53335"/>
                    </a:lnTo>
                    <a:cubicBezTo>
                      <a:pt x="28161" y="56769"/>
                      <a:pt x="24899" y="57628"/>
                      <a:pt x="22666" y="57628"/>
                    </a:cubicBezTo>
                    <a:lnTo>
                      <a:pt x="22666" y="57628"/>
                    </a:lnTo>
                    <a:cubicBezTo>
                      <a:pt x="20949" y="57799"/>
                      <a:pt x="18202" y="56941"/>
                      <a:pt x="15283" y="55567"/>
                    </a:cubicBezTo>
                    <a:lnTo>
                      <a:pt x="15283" y="55567"/>
                    </a:lnTo>
                    <a:close/>
                    <a:moveTo>
                      <a:pt x="23353" y="52820"/>
                    </a:moveTo>
                    <a:cubicBezTo>
                      <a:pt x="23525" y="52820"/>
                      <a:pt x="23525" y="52820"/>
                      <a:pt x="23697" y="52820"/>
                    </a:cubicBezTo>
                    <a:lnTo>
                      <a:pt x="23697" y="52820"/>
                    </a:lnTo>
                    <a:cubicBezTo>
                      <a:pt x="23525" y="52133"/>
                      <a:pt x="23353" y="51446"/>
                      <a:pt x="23353" y="50587"/>
                    </a:cubicBezTo>
                    <a:lnTo>
                      <a:pt x="23353" y="50587"/>
                    </a:lnTo>
                    <a:cubicBezTo>
                      <a:pt x="23353" y="48527"/>
                      <a:pt x="24555" y="46809"/>
                      <a:pt x="26101" y="45264"/>
                    </a:cubicBezTo>
                    <a:lnTo>
                      <a:pt x="26101" y="45264"/>
                    </a:lnTo>
                    <a:cubicBezTo>
                      <a:pt x="27818" y="44234"/>
                      <a:pt x="27646" y="37365"/>
                      <a:pt x="32798" y="33416"/>
                    </a:cubicBezTo>
                    <a:lnTo>
                      <a:pt x="32798" y="33416"/>
                    </a:lnTo>
                    <a:cubicBezTo>
                      <a:pt x="35545" y="31527"/>
                      <a:pt x="39838" y="29810"/>
                      <a:pt x="44303" y="29810"/>
                    </a:cubicBezTo>
                    <a:lnTo>
                      <a:pt x="44303" y="29810"/>
                    </a:lnTo>
                    <a:cubicBezTo>
                      <a:pt x="46878" y="29810"/>
                      <a:pt x="49626" y="30496"/>
                      <a:pt x="52030" y="32214"/>
                    </a:cubicBezTo>
                    <a:lnTo>
                      <a:pt x="52030" y="32214"/>
                    </a:lnTo>
                    <a:cubicBezTo>
                      <a:pt x="54090" y="33931"/>
                      <a:pt x="55808" y="34789"/>
                      <a:pt x="56494" y="34961"/>
                    </a:cubicBezTo>
                    <a:lnTo>
                      <a:pt x="56494" y="34961"/>
                    </a:lnTo>
                    <a:cubicBezTo>
                      <a:pt x="56666" y="34789"/>
                      <a:pt x="56838" y="34102"/>
                      <a:pt x="57181" y="33072"/>
                    </a:cubicBezTo>
                    <a:lnTo>
                      <a:pt x="57181" y="33072"/>
                    </a:lnTo>
                    <a:cubicBezTo>
                      <a:pt x="59757" y="28092"/>
                      <a:pt x="60959" y="25001"/>
                      <a:pt x="64222" y="23284"/>
                    </a:cubicBezTo>
                    <a:lnTo>
                      <a:pt x="64222" y="23284"/>
                    </a:lnTo>
                    <a:cubicBezTo>
                      <a:pt x="65767" y="22254"/>
                      <a:pt x="65595" y="22082"/>
                      <a:pt x="65595" y="22082"/>
                    </a:cubicBezTo>
                    <a:lnTo>
                      <a:pt x="65595" y="22082"/>
                    </a:lnTo>
                    <a:cubicBezTo>
                      <a:pt x="65595" y="22082"/>
                      <a:pt x="65424" y="21395"/>
                      <a:pt x="64393" y="18991"/>
                    </a:cubicBezTo>
                    <a:lnTo>
                      <a:pt x="64393" y="18991"/>
                    </a:lnTo>
                    <a:cubicBezTo>
                      <a:pt x="64393" y="17789"/>
                      <a:pt x="63878" y="15385"/>
                      <a:pt x="63878" y="12123"/>
                    </a:cubicBezTo>
                    <a:lnTo>
                      <a:pt x="63878" y="12123"/>
                    </a:lnTo>
                    <a:cubicBezTo>
                      <a:pt x="63878" y="10577"/>
                      <a:pt x="64050" y="8860"/>
                      <a:pt x="64393" y="7487"/>
                    </a:cubicBezTo>
                    <a:lnTo>
                      <a:pt x="64393" y="7487"/>
                    </a:lnTo>
                    <a:cubicBezTo>
                      <a:pt x="64222" y="4396"/>
                      <a:pt x="63363" y="5083"/>
                      <a:pt x="62161" y="4911"/>
                    </a:cubicBezTo>
                    <a:lnTo>
                      <a:pt x="62161" y="4911"/>
                    </a:lnTo>
                    <a:cubicBezTo>
                      <a:pt x="59414" y="6285"/>
                      <a:pt x="55293" y="7487"/>
                      <a:pt x="49626" y="7315"/>
                    </a:cubicBezTo>
                    <a:lnTo>
                      <a:pt x="49626" y="7315"/>
                    </a:lnTo>
                    <a:cubicBezTo>
                      <a:pt x="42242" y="8517"/>
                      <a:pt x="40010" y="8002"/>
                      <a:pt x="40181" y="8689"/>
                    </a:cubicBezTo>
                    <a:lnTo>
                      <a:pt x="40181" y="8689"/>
                    </a:lnTo>
                    <a:cubicBezTo>
                      <a:pt x="40181" y="8689"/>
                      <a:pt x="40181" y="8689"/>
                      <a:pt x="40181" y="8689"/>
                    </a:cubicBezTo>
                    <a:lnTo>
                      <a:pt x="40181" y="8689"/>
                    </a:lnTo>
                    <a:lnTo>
                      <a:pt x="40181" y="8689"/>
                    </a:lnTo>
                    <a:cubicBezTo>
                      <a:pt x="40010" y="11093"/>
                      <a:pt x="40010" y="16072"/>
                      <a:pt x="34515" y="16759"/>
                    </a:cubicBezTo>
                    <a:lnTo>
                      <a:pt x="34515" y="16759"/>
                    </a:lnTo>
                    <a:cubicBezTo>
                      <a:pt x="33313" y="16759"/>
                      <a:pt x="32282" y="16416"/>
                      <a:pt x="31939" y="16072"/>
                    </a:cubicBezTo>
                    <a:lnTo>
                      <a:pt x="31939" y="16072"/>
                    </a:lnTo>
                    <a:cubicBezTo>
                      <a:pt x="28677" y="14870"/>
                      <a:pt x="25586" y="13325"/>
                      <a:pt x="24384" y="13325"/>
                    </a:cubicBezTo>
                    <a:lnTo>
                      <a:pt x="24384" y="13325"/>
                    </a:lnTo>
                    <a:cubicBezTo>
                      <a:pt x="24384" y="13497"/>
                      <a:pt x="24384" y="13668"/>
                      <a:pt x="24212" y="13840"/>
                    </a:cubicBezTo>
                    <a:lnTo>
                      <a:pt x="24212" y="13840"/>
                    </a:lnTo>
                    <a:cubicBezTo>
                      <a:pt x="24040" y="14699"/>
                      <a:pt x="23697" y="15901"/>
                      <a:pt x="23525" y="17103"/>
                    </a:cubicBezTo>
                    <a:lnTo>
                      <a:pt x="23525" y="17103"/>
                    </a:lnTo>
                    <a:cubicBezTo>
                      <a:pt x="22838" y="19678"/>
                      <a:pt x="21808" y="22769"/>
                      <a:pt x="19404" y="24486"/>
                    </a:cubicBezTo>
                    <a:lnTo>
                      <a:pt x="19404" y="24486"/>
                    </a:lnTo>
                    <a:cubicBezTo>
                      <a:pt x="15626" y="28264"/>
                      <a:pt x="8929" y="31870"/>
                      <a:pt x="5838" y="34446"/>
                    </a:cubicBezTo>
                    <a:lnTo>
                      <a:pt x="5838" y="34446"/>
                    </a:lnTo>
                    <a:cubicBezTo>
                      <a:pt x="6182" y="34618"/>
                      <a:pt x="6525" y="34618"/>
                      <a:pt x="6869" y="34618"/>
                    </a:cubicBezTo>
                    <a:lnTo>
                      <a:pt x="6869" y="34618"/>
                    </a:lnTo>
                    <a:cubicBezTo>
                      <a:pt x="7212" y="34618"/>
                      <a:pt x="7727" y="34618"/>
                      <a:pt x="8929" y="34446"/>
                    </a:cubicBezTo>
                    <a:lnTo>
                      <a:pt x="8929" y="34446"/>
                    </a:lnTo>
                    <a:cubicBezTo>
                      <a:pt x="9960" y="34446"/>
                      <a:pt x="10990" y="34274"/>
                      <a:pt x="12192" y="34274"/>
                    </a:cubicBezTo>
                    <a:lnTo>
                      <a:pt x="12192" y="34274"/>
                    </a:lnTo>
                    <a:cubicBezTo>
                      <a:pt x="13050" y="34274"/>
                      <a:pt x="14081" y="34274"/>
                      <a:pt x="15111" y="35133"/>
                    </a:cubicBezTo>
                    <a:lnTo>
                      <a:pt x="15111" y="35133"/>
                    </a:lnTo>
                    <a:cubicBezTo>
                      <a:pt x="16313" y="35991"/>
                      <a:pt x="16656" y="37537"/>
                      <a:pt x="16656" y="38567"/>
                    </a:cubicBezTo>
                    <a:lnTo>
                      <a:pt x="16656" y="38567"/>
                    </a:lnTo>
                    <a:cubicBezTo>
                      <a:pt x="16656" y="39426"/>
                      <a:pt x="16485" y="40284"/>
                      <a:pt x="16141" y="41830"/>
                    </a:cubicBezTo>
                    <a:lnTo>
                      <a:pt x="16141" y="41830"/>
                    </a:lnTo>
                    <a:cubicBezTo>
                      <a:pt x="15798" y="42517"/>
                      <a:pt x="15626" y="43203"/>
                      <a:pt x="15626" y="44062"/>
                    </a:cubicBezTo>
                    <a:lnTo>
                      <a:pt x="15626" y="44062"/>
                    </a:lnTo>
                    <a:cubicBezTo>
                      <a:pt x="15626" y="46809"/>
                      <a:pt x="17343" y="50244"/>
                      <a:pt x="18202" y="51618"/>
                    </a:cubicBezTo>
                    <a:lnTo>
                      <a:pt x="18202" y="51618"/>
                    </a:lnTo>
                    <a:cubicBezTo>
                      <a:pt x="20091" y="52476"/>
                      <a:pt x="22151" y="52820"/>
                      <a:pt x="23353" y="52820"/>
                    </a:cubicBezTo>
                    <a:lnTo>
                      <a:pt x="23353" y="528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6" name="图形 7">
              <a:extLst>
                <a:ext uri="{FF2B5EF4-FFF2-40B4-BE49-F238E27FC236}">
                  <a16:creationId xmlns:a16="http://schemas.microsoft.com/office/drawing/2014/main" xmlns="" id="{B91939C9-D7EB-45B7-B2D4-8F34A75B42EF}"/>
                </a:ext>
              </a:extLst>
            </p:cNvPr>
            <p:cNvGrpSpPr/>
            <p:nvPr/>
          </p:nvGrpSpPr>
          <p:grpSpPr>
            <a:xfrm>
              <a:off x="4396889" y="2704065"/>
              <a:ext cx="57009" cy="92898"/>
              <a:chOff x="4396889" y="2704065"/>
              <a:chExt cx="57009" cy="92898"/>
            </a:xfrm>
            <a:solidFill>
              <a:srgbClr val="B4B4B4"/>
            </a:solidFill>
          </p:grpSpPr>
          <p:sp>
            <p:nvSpPr>
              <p:cNvPr id="3391" name="任意多边形: 形状 3390">
                <a:extLst>
                  <a:ext uri="{FF2B5EF4-FFF2-40B4-BE49-F238E27FC236}">
                    <a16:creationId xmlns:a16="http://schemas.microsoft.com/office/drawing/2014/main" xmlns="" id="{2C9650E3-AA4C-45CF-AEAD-DB1582939E67}"/>
                  </a:ext>
                </a:extLst>
              </p:cNvPr>
              <p:cNvSpPr/>
              <p:nvPr/>
            </p:nvSpPr>
            <p:spPr>
              <a:xfrm>
                <a:off x="4399142" y="2706984"/>
                <a:ext cx="52286" cy="87704"/>
              </a:xfrm>
              <a:custGeom>
                <a:avLst/>
                <a:gdLst>
                  <a:gd name="connsiteX0" fmla="*/ 19727 w 52286"/>
                  <a:gd name="connsiteY0" fmla="*/ 84999 h 87704"/>
                  <a:gd name="connsiteX1" fmla="*/ 42221 w 52286"/>
                  <a:gd name="connsiteY1" fmla="*/ 49454 h 87704"/>
                  <a:gd name="connsiteX2" fmla="*/ 50979 w 52286"/>
                  <a:gd name="connsiteY2" fmla="*/ 30394 h 87704"/>
                  <a:gd name="connsiteX3" fmla="*/ 52181 w 52286"/>
                  <a:gd name="connsiteY3" fmla="*/ 21464 h 87704"/>
                  <a:gd name="connsiteX4" fmla="*/ 40848 w 52286"/>
                  <a:gd name="connsiteY4" fmla="*/ 4980 h 87704"/>
                  <a:gd name="connsiteX5" fmla="*/ 24535 w 52286"/>
                  <a:gd name="connsiteY5" fmla="*/ 0 h 87704"/>
                  <a:gd name="connsiteX6" fmla="*/ 18181 w 52286"/>
                  <a:gd name="connsiteY6" fmla="*/ 3778 h 87704"/>
                  <a:gd name="connsiteX7" fmla="*/ 9423 w 52286"/>
                  <a:gd name="connsiteY7" fmla="*/ 7556 h 87704"/>
                  <a:gd name="connsiteX8" fmla="*/ 5646 w 52286"/>
                  <a:gd name="connsiteY8" fmla="*/ 10131 h 87704"/>
                  <a:gd name="connsiteX9" fmla="*/ 1868 w 52286"/>
                  <a:gd name="connsiteY9" fmla="*/ 29192 h 87704"/>
                  <a:gd name="connsiteX10" fmla="*/ 1868 w 52286"/>
                  <a:gd name="connsiteY10" fmla="*/ 40697 h 87704"/>
                  <a:gd name="connsiteX11" fmla="*/ 9423 w 52286"/>
                  <a:gd name="connsiteY11" fmla="*/ 35545 h 87704"/>
                  <a:gd name="connsiteX12" fmla="*/ 11999 w 52286"/>
                  <a:gd name="connsiteY12" fmla="*/ 26616 h 87704"/>
                  <a:gd name="connsiteX13" fmla="*/ 15777 w 52286"/>
                  <a:gd name="connsiteY13" fmla="*/ 26616 h 87704"/>
                  <a:gd name="connsiteX14" fmla="*/ 15777 w 52286"/>
                  <a:gd name="connsiteY14" fmla="*/ 43101 h 87704"/>
                  <a:gd name="connsiteX15" fmla="*/ 9595 w 52286"/>
                  <a:gd name="connsiteY15" fmla="*/ 57010 h 87704"/>
                  <a:gd name="connsiteX16" fmla="*/ 8393 w 52286"/>
                  <a:gd name="connsiteY16" fmla="*/ 70919 h 87704"/>
                  <a:gd name="connsiteX17" fmla="*/ 10969 w 52286"/>
                  <a:gd name="connsiteY17" fmla="*/ 81050 h 87704"/>
                  <a:gd name="connsiteX18" fmla="*/ 12171 w 52286"/>
                  <a:gd name="connsiteY18" fmla="*/ 77272 h 87704"/>
                  <a:gd name="connsiteX19" fmla="*/ 15949 w 52286"/>
                  <a:gd name="connsiteY19" fmla="*/ 68343 h 87704"/>
                  <a:gd name="connsiteX20" fmla="*/ 19727 w 52286"/>
                  <a:gd name="connsiteY20" fmla="*/ 69545 h 87704"/>
                  <a:gd name="connsiteX21" fmla="*/ 18524 w 52286"/>
                  <a:gd name="connsiteY21" fmla="*/ 82252 h 87704"/>
                  <a:gd name="connsiteX22" fmla="*/ 14747 w 52286"/>
                  <a:gd name="connsiteY22" fmla="*/ 87403 h 87704"/>
                  <a:gd name="connsiteX23" fmla="*/ 19727 w 52286"/>
                  <a:gd name="connsiteY23" fmla="*/ 84999 h 87704"/>
                  <a:gd name="connsiteX24" fmla="*/ 19727 w 52286"/>
                  <a:gd name="connsiteY24" fmla="*/ 84999 h 8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286" h="87704">
                    <a:moveTo>
                      <a:pt x="19727" y="84999"/>
                    </a:moveTo>
                    <a:cubicBezTo>
                      <a:pt x="22302" y="83797"/>
                      <a:pt x="37241" y="59585"/>
                      <a:pt x="42221" y="49454"/>
                    </a:cubicBezTo>
                    <a:cubicBezTo>
                      <a:pt x="47201" y="40525"/>
                      <a:pt x="52181" y="32970"/>
                      <a:pt x="50979" y="30394"/>
                    </a:cubicBezTo>
                    <a:cubicBezTo>
                      <a:pt x="40848" y="20262"/>
                      <a:pt x="53555" y="25242"/>
                      <a:pt x="52181" y="21464"/>
                    </a:cubicBezTo>
                    <a:cubicBezTo>
                      <a:pt x="50979" y="20262"/>
                      <a:pt x="42050" y="6182"/>
                      <a:pt x="40848" y="4980"/>
                    </a:cubicBezTo>
                    <a:cubicBezTo>
                      <a:pt x="38272" y="3778"/>
                      <a:pt x="26939" y="1202"/>
                      <a:pt x="24535" y="0"/>
                    </a:cubicBezTo>
                    <a:cubicBezTo>
                      <a:pt x="21959" y="0"/>
                      <a:pt x="20757" y="2576"/>
                      <a:pt x="18181" y="3778"/>
                    </a:cubicBezTo>
                    <a:cubicBezTo>
                      <a:pt x="14403" y="6354"/>
                      <a:pt x="13201" y="7556"/>
                      <a:pt x="9423" y="7556"/>
                    </a:cubicBezTo>
                    <a:cubicBezTo>
                      <a:pt x="5646" y="7556"/>
                      <a:pt x="4444" y="8758"/>
                      <a:pt x="5646" y="10131"/>
                    </a:cubicBezTo>
                    <a:cubicBezTo>
                      <a:pt x="5646" y="12707"/>
                      <a:pt x="3242" y="22838"/>
                      <a:pt x="1868" y="29192"/>
                    </a:cubicBezTo>
                    <a:cubicBezTo>
                      <a:pt x="-708" y="34343"/>
                      <a:pt x="-536" y="39323"/>
                      <a:pt x="1868" y="40697"/>
                    </a:cubicBezTo>
                    <a:cubicBezTo>
                      <a:pt x="4444" y="41899"/>
                      <a:pt x="8222" y="38121"/>
                      <a:pt x="9423" y="35545"/>
                    </a:cubicBezTo>
                    <a:cubicBezTo>
                      <a:pt x="10626" y="32970"/>
                      <a:pt x="10626" y="29192"/>
                      <a:pt x="11999" y="26616"/>
                    </a:cubicBezTo>
                    <a:cubicBezTo>
                      <a:pt x="13201" y="24040"/>
                      <a:pt x="14575" y="24040"/>
                      <a:pt x="15777" y="26616"/>
                    </a:cubicBezTo>
                    <a:cubicBezTo>
                      <a:pt x="16979" y="27818"/>
                      <a:pt x="15777" y="43101"/>
                      <a:pt x="15777" y="43101"/>
                    </a:cubicBezTo>
                    <a:cubicBezTo>
                      <a:pt x="13201" y="46879"/>
                      <a:pt x="9423" y="52030"/>
                      <a:pt x="9595" y="57010"/>
                    </a:cubicBezTo>
                    <a:cubicBezTo>
                      <a:pt x="9595" y="62161"/>
                      <a:pt x="9595" y="65939"/>
                      <a:pt x="8393" y="70919"/>
                    </a:cubicBezTo>
                    <a:cubicBezTo>
                      <a:pt x="7191" y="76070"/>
                      <a:pt x="9767" y="79848"/>
                      <a:pt x="10969" y="81050"/>
                    </a:cubicBezTo>
                    <a:cubicBezTo>
                      <a:pt x="12171" y="82252"/>
                      <a:pt x="13545" y="78474"/>
                      <a:pt x="12171" y="77272"/>
                    </a:cubicBezTo>
                    <a:cubicBezTo>
                      <a:pt x="12171" y="74697"/>
                      <a:pt x="13373" y="69717"/>
                      <a:pt x="15949" y="68343"/>
                    </a:cubicBezTo>
                    <a:cubicBezTo>
                      <a:pt x="18524" y="67141"/>
                      <a:pt x="19727" y="67141"/>
                      <a:pt x="19727" y="69545"/>
                    </a:cubicBezTo>
                    <a:cubicBezTo>
                      <a:pt x="18524" y="72121"/>
                      <a:pt x="19727" y="79676"/>
                      <a:pt x="18524" y="82252"/>
                    </a:cubicBezTo>
                    <a:cubicBezTo>
                      <a:pt x="15949" y="84828"/>
                      <a:pt x="13545" y="86030"/>
                      <a:pt x="14747" y="87403"/>
                    </a:cubicBezTo>
                    <a:cubicBezTo>
                      <a:pt x="15949" y="88777"/>
                      <a:pt x="19727" y="84999"/>
                      <a:pt x="19727" y="84999"/>
                    </a:cubicBezTo>
                    <a:lnTo>
                      <a:pt x="19727" y="849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2" name="任意多边形: 形状 3391">
                <a:extLst>
                  <a:ext uri="{FF2B5EF4-FFF2-40B4-BE49-F238E27FC236}">
                    <a16:creationId xmlns:a16="http://schemas.microsoft.com/office/drawing/2014/main" xmlns="" id="{90B9C33C-8F5E-4A98-AB25-49B65A427A5C}"/>
                  </a:ext>
                </a:extLst>
              </p:cNvPr>
              <p:cNvSpPr/>
              <p:nvPr/>
            </p:nvSpPr>
            <p:spPr>
              <a:xfrm>
                <a:off x="4396889" y="2704065"/>
                <a:ext cx="57009" cy="92898"/>
              </a:xfrm>
              <a:custGeom>
                <a:avLst/>
                <a:gdLst>
                  <a:gd name="connsiteX0" fmla="*/ 15111 w 57009"/>
                  <a:gd name="connsiteY0" fmla="*/ 92212 h 92898"/>
                  <a:gd name="connsiteX1" fmla="*/ 14081 w 57009"/>
                  <a:gd name="connsiteY1" fmla="*/ 89808 h 92898"/>
                  <a:gd name="connsiteX2" fmla="*/ 14081 w 57009"/>
                  <a:gd name="connsiteY2" fmla="*/ 89808 h 92898"/>
                  <a:gd name="connsiteX3" fmla="*/ 18373 w 57009"/>
                  <a:gd name="connsiteY3" fmla="*/ 84484 h 92898"/>
                  <a:gd name="connsiteX4" fmla="*/ 18373 w 57009"/>
                  <a:gd name="connsiteY4" fmla="*/ 84484 h 92898"/>
                  <a:gd name="connsiteX5" fmla="*/ 18717 w 57009"/>
                  <a:gd name="connsiteY5" fmla="*/ 80020 h 92898"/>
                  <a:gd name="connsiteX6" fmla="*/ 18717 w 57009"/>
                  <a:gd name="connsiteY6" fmla="*/ 80020 h 92898"/>
                  <a:gd name="connsiteX7" fmla="*/ 18717 w 57009"/>
                  <a:gd name="connsiteY7" fmla="*/ 78302 h 92898"/>
                  <a:gd name="connsiteX8" fmla="*/ 18717 w 57009"/>
                  <a:gd name="connsiteY8" fmla="*/ 78302 h 92898"/>
                  <a:gd name="connsiteX9" fmla="*/ 19060 w 57009"/>
                  <a:gd name="connsiteY9" fmla="*/ 73666 h 92898"/>
                  <a:gd name="connsiteX10" fmla="*/ 19060 w 57009"/>
                  <a:gd name="connsiteY10" fmla="*/ 73666 h 92898"/>
                  <a:gd name="connsiteX11" fmla="*/ 16828 w 57009"/>
                  <a:gd name="connsiteY11" fmla="*/ 79676 h 92898"/>
                  <a:gd name="connsiteX12" fmla="*/ 16828 w 57009"/>
                  <a:gd name="connsiteY12" fmla="*/ 79676 h 92898"/>
                  <a:gd name="connsiteX13" fmla="*/ 17343 w 57009"/>
                  <a:gd name="connsiteY13" fmla="*/ 81909 h 92898"/>
                  <a:gd name="connsiteX14" fmla="*/ 17343 w 57009"/>
                  <a:gd name="connsiteY14" fmla="*/ 81909 h 92898"/>
                  <a:gd name="connsiteX15" fmla="*/ 13737 w 57009"/>
                  <a:gd name="connsiteY15" fmla="*/ 86888 h 92898"/>
                  <a:gd name="connsiteX16" fmla="*/ 13737 w 57009"/>
                  <a:gd name="connsiteY16" fmla="*/ 86888 h 92898"/>
                  <a:gd name="connsiteX17" fmla="*/ 11505 w 57009"/>
                  <a:gd name="connsiteY17" fmla="*/ 85858 h 92898"/>
                  <a:gd name="connsiteX18" fmla="*/ 11505 w 57009"/>
                  <a:gd name="connsiteY18" fmla="*/ 85858 h 92898"/>
                  <a:gd name="connsiteX19" fmla="*/ 7899 w 57009"/>
                  <a:gd name="connsiteY19" fmla="*/ 76757 h 92898"/>
                  <a:gd name="connsiteX20" fmla="*/ 7899 w 57009"/>
                  <a:gd name="connsiteY20" fmla="*/ 76757 h 92898"/>
                  <a:gd name="connsiteX21" fmla="*/ 8242 w 57009"/>
                  <a:gd name="connsiteY21" fmla="*/ 73494 h 92898"/>
                  <a:gd name="connsiteX22" fmla="*/ 8242 w 57009"/>
                  <a:gd name="connsiteY22" fmla="*/ 73494 h 92898"/>
                  <a:gd name="connsiteX23" fmla="*/ 9444 w 57009"/>
                  <a:gd name="connsiteY23" fmla="*/ 61818 h 92898"/>
                  <a:gd name="connsiteX24" fmla="*/ 9444 w 57009"/>
                  <a:gd name="connsiteY24" fmla="*/ 61818 h 92898"/>
                  <a:gd name="connsiteX25" fmla="*/ 9444 w 57009"/>
                  <a:gd name="connsiteY25" fmla="*/ 60272 h 92898"/>
                  <a:gd name="connsiteX26" fmla="*/ 9444 w 57009"/>
                  <a:gd name="connsiteY26" fmla="*/ 60272 h 92898"/>
                  <a:gd name="connsiteX27" fmla="*/ 9444 w 57009"/>
                  <a:gd name="connsiteY27" fmla="*/ 59929 h 92898"/>
                  <a:gd name="connsiteX28" fmla="*/ 15798 w 57009"/>
                  <a:gd name="connsiteY28" fmla="*/ 45161 h 92898"/>
                  <a:gd name="connsiteX29" fmla="*/ 15798 w 57009"/>
                  <a:gd name="connsiteY29" fmla="*/ 45161 h 92898"/>
                  <a:gd name="connsiteX30" fmla="*/ 16313 w 57009"/>
                  <a:gd name="connsiteY30" fmla="*/ 34515 h 92898"/>
                  <a:gd name="connsiteX31" fmla="*/ 16313 w 57009"/>
                  <a:gd name="connsiteY31" fmla="*/ 34515 h 92898"/>
                  <a:gd name="connsiteX32" fmla="*/ 16141 w 57009"/>
                  <a:gd name="connsiteY32" fmla="*/ 31424 h 92898"/>
                  <a:gd name="connsiteX33" fmla="*/ 16141 w 57009"/>
                  <a:gd name="connsiteY33" fmla="*/ 31424 h 92898"/>
                  <a:gd name="connsiteX34" fmla="*/ 14081 w 57009"/>
                  <a:gd name="connsiteY34" fmla="*/ 39323 h 92898"/>
                  <a:gd name="connsiteX35" fmla="*/ 14081 w 57009"/>
                  <a:gd name="connsiteY35" fmla="*/ 39323 h 92898"/>
                  <a:gd name="connsiteX36" fmla="*/ 5495 w 57009"/>
                  <a:gd name="connsiteY36" fmla="*/ 46020 h 92898"/>
                  <a:gd name="connsiteX37" fmla="*/ 5495 w 57009"/>
                  <a:gd name="connsiteY37" fmla="*/ 46020 h 92898"/>
                  <a:gd name="connsiteX38" fmla="*/ 3263 w 57009"/>
                  <a:gd name="connsiteY38" fmla="*/ 45505 h 92898"/>
                  <a:gd name="connsiteX39" fmla="*/ 3263 w 57009"/>
                  <a:gd name="connsiteY39" fmla="*/ 45505 h 92898"/>
                  <a:gd name="connsiteX40" fmla="*/ 0 w 57009"/>
                  <a:gd name="connsiteY40" fmla="*/ 38980 h 92898"/>
                  <a:gd name="connsiteX41" fmla="*/ 0 w 57009"/>
                  <a:gd name="connsiteY41" fmla="*/ 38980 h 92898"/>
                  <a:gd name="connsiteX42" fmla="*/ 1889 w 57009"/>
                  <a:gd name="connsiteY42" fmla="*/ 31424 h 92898"/>
                  <a:gd name="connsiteX43" fmla="*/ 1889 w 57009"/>
                  <a:gd name="connsiteY43" fmla="*/ 31424 h 92898"/>
                  <a:gd name="connsiteX44" fmla="*/ 5495 w 57009"/>
                  <a:gd name="connsiteY44" fmla="*/ 13566 h 92898"/>
                  <a:gd name="connsiteX45" fmla="*/ 5495 w 57009"/>
                  <a:gd name="connsiteY45" fmla="*/ 13566 h 92898"/>
                  <a:gd name="connsiteX46" fmla="*/ 4980 w 57009"/>
                  <a:gd name="connsiteY46" fmla="*/ 11848 h 92898"/>
                  <a:gd name="connsiteX47" fmla="*/ 4980 w 57009"/>
                  <a:gd name="connsiteY47" fmla="*/ 11848 h 92898"/>
                  <a:gd name="connsiteX48" fmla="*/ 11677 w 57009"/>
                  <a:gd name="connsiteY48" fmla="*/ 7727 h 92898"/>
                  <a:gd name="connsiteX49" fmla="*/ 11677 w 57009"/>
                  <a:gd name="connsiteY49" fmla="*/ 7727 h 92898"/>
                  <a:gd name="connsiteX50" fmla="*/ 19404 w 57009"/>
                  <a:gd name="connsiteY50" fmla="*/ 4121 h 92898"/>
                  <a:gd name="connsiteX51" fmla="*/ 19404 w 57009"/>
                  <a:gd name="connsiteY51" fmla="*/ 4121 h 92898"/>
                  <a:gd name="connsiteX52" fmla="*/ 26788 w 57009"/>
                  <a:gd name="connsiteY52" fmla="*/ 0 h 92898"/>
                  <a:gd name="connsiteX53" fmla="*/ 26788 w 57009"/>
                  <a:gd name="connsiteY53" fmla="*/ 0 h 92898"/>
                  <a:gd name="connsiteX54" fmla="*/ 27303 w 57009"/>
                  <a:gd name="connsiteY54" fmla="*/ 0 h 92898"/>
                  <a:gd name="connsiteX55" fmla="*/ 27818 w 57009"/>
                  <a:gd name="connsiteY55" fmla="*/ 172 h 92898"/>
                  <a:gd name="connsiteX56" fmla="*/ 44818 w 57009"/>
                  <a:gd name="connsiteY56" fmla="*/ 5667 h 92898"/>
                  <a:gd name="connsiteX57" fmla="*/ 44818 w 57009"/>
                  <a:gd name="connsiteY57" fmla="*/ 5667 h 92898"/>
                  <a:gd name="connsiteX58" fmla="*/ 56151 w 57009"/>
                  <a:gd name="connsiteY58" fmla="*/ 22151 h 92898"/>
                  <a:gd name="connsiteX59" fmla="*/ 56151 w 57009"/>
                  <a:gd name="connsiteY59" fmla="*/ 22151 h 92898"/>
                  <a:gd name="connsiteX60" fmla="*/ 56666 w 57009"/>
                  <a:gd name="connsiteY60" fmla="*/ 22667 h 92898"/>
                  <a:gd name="connsiteX61" fmla="*/ 56838 w 57009"/>
                  <a:gd name="connsiteY61" fmla="*/ 23353 h 92898"/>
                  <a:gd name="connsiteX62" fmla="*/ 57010 w 57009"/>
                  <a:gd name="connsiteY62" fmla="*/ 24384 h 92898"/>
                  <a:gd name="connsiteX63" fmla="*/ 57010 w 57009"/>
                  <a:gd name="connsiteY63" fmla="*/ 24384 h 92898"/>
                  <a:gd name="connsiteX64" fmla="*/ 53404 w 57009"/>
                  <a:gd name="connsiteY64" fmla="*/ 27990 h 92898"/>
                  <a:gd name="connsiteX65" fmla="*/ 53404 w 57009"/>
                  <a:gd name="connsiteY65" fmla="*/ 27990 h 92898"/>
                  <a:gd name="connsiteX66" fmla="*/ 52373 w 57009"/>
                  <a:gd name="connsiteY66" fmla="*/ 28161 h 92898"/>
                  <a:gd name="connsiteX67" fmla="*/ 52373 w 57009"/>
                  <a:gd name="connsiteY67" fmla="*/ 28161 h 92898"/>
                  <a:gd name="connsiteX68" fmla="*/ 55464 w 57009"/>
                  <a:gd name="connsiteY68" fmla="*/ 31767 h 92898"/>
                  <a:gd name="connsiteX69" fmla="*/ 55464 w 57009"/>
                  <a:gd name="connsiteY69" fmla="*/ 31767 h 92898"/>
                  <a:gd name="connsiteX70" fmla="*/ 55979 w 57009"/>
                  <a:gd name="connsiteY70" fmla="*/ 33828 h 92898"/>
                  <a:gd name="connsiteX71" fmla="*/ 55979 w 57009"/>
                  <a:gd name="connsiteY71" fmla="*/ 33828 h 92898"/>
                  <a:gd name="connsiteX72" fmla="*/ 46707 w 57009"/>
                  <a:gd name="connsiteY72" fmla="*/ 53060 h 92898"/>
                  <a:gd name="connsiteX73" fmla="*/ 46707 w 57009"/>
                  <a:gd name="connsiteY73" fmla="*/ 53060 h 92898"/>
                  <a:gd name="connsiteX74" fmla="*/ 23697 w 57009"/>
                  <a:gd name="connsiteY74" fmla="*/ 89292 h 92898"/>
                  <a:gd name="connsiteX75" fmla="*/ 23697 w 57009"/>
                  <a:gd name="connsiteY75" fmla="*/ 89292 h 92898"/>
                  <a:gd name="connsiteX76" fmla="*/ 23697 w 57009"/>
                  <a:gd name="connsiteY76" fmla="*/ 89292 h 92898"/>
                  <a:gd name="connsiteX77" fmla="*/ 17687 w 57009"/>
                  <a:gd name="connsiteY77" fmla="*/ 92727 h 92898"/>
                  <a:gd name="connsiteX78" fmla="*/ 17687 w 57009"/>
                  <a:gd name="connsiteY78" fmla="*/ 92727 h 92898"/>
                  <a:gd name="connsiteX79" fmla="*/ 15111 w 57009"/>
                  <a:gd name="connsiteY79" fmla="*/ 92212 h 92898"/>
                  <a:gd name="connsiteX80" fmla="*/ 15111 w 57009"/>
                  <a:gd name="connsiteY80" fmla="*/ 92212 h 92898"/>
                  <a:gd name="connsiteX81" fmla="*/ 21980 w 57009"/>
                  <a:gd name="connsiteY81" fmla="*/ 87919 h 92898"/>
                  <a:gd name="connsiteX82" fmla="*/ 21808 w 57009"/>
                  <a:gd name="connsiteY82" fmla="*/ 87575 h 92898"/>
                  <a:gd name="connsiteX83" fmla="*/ 21808 w 57009"/>
                  <a:gd name="connsiteY83" fmla="*/ 87575 h 92898"/>
                  <a:gd name="connsiteX84" fmla="*/ 21808 w 57009"/>
                  <a:gd name="connsiteY84" fmla="*/ 87575 h 92898"/>
                  <a:gd name="connsiteX85" fmla="*/ 21980 w 57009"/>
                  <a:gd name="connsiteY85" fmla="*/ 87919 h 92898"/>
                  <a:gd name="connsiteX86" fmla="*/ 21980 w 57009"/>
                  <a:gd name="connsiteY86" fmla="*/ 87919 h 92898"/>
                  <a:gd name="connsiteX87" fmla="*/ 24212 w 57009"/>
                  <a:gd name="connsiteY87" fmla="*/ 72636 h 92898"/>
                  <a:gd name="connsiteX88" fmla="*/ 24212 w 57009"/>
                  <a:gd name="connsiteY88" fmla="*/ 73151 h 92898"/>
                  <a:gd name="connsiteX89" fmla="*/ 23869 w 57009"/>
                  <a:gd name="connsiteY89" fmla="*/ 73666 h 92898"/>
                  <a:gd name="connsiteX90" fmla="*/ 23525 w 57009"/>
                  <a:gd name="connsiteY90" fmla="*/ 78131 h 92898"/>
                  <a:gd name="connsiteX91" fmla="*/ 23525 w 57009"/>
                  <a:gd name="connsiteY91" fmla="*/ 78131 h 92898"/>
                  <a:gd name="connsiteX92" fmla="*/ 23525 w 57009"/>
                  <a:gd name="connsiteY92" fmla="*/ 79848 h 92898"/>
                  <a:gd name="connsiteX93" fmla="*/ 23525 w 57009"/>
                  <a:gd name="connsiteY93" fmla="*/ 79848 h 92898"/>
                  <a:gd name="connsiteX94" fmla="*/ 23525 w 57009"/>
                  <a:gd name="connsiteY94" fmla="*/ 82080 h 92898"/>
                  <a:gd name="connsiteX95" fmla="*/ 23525 w 57009"/>
                  <a:gd name="connsiteY95" fmla="*/ 82080 h 92898"/>
                  <a:gd name="connsiteX96" fmla="*/ 42242 w 57009"/>
                  <a:gd name="connsiteY96" fmla="*/ 51000 h 92898"/>
                  <a:gd name="connsiteX97" fmla="*/ 42242 w 57009"/>
                  <a:gd name="connsiteY97" fmla="*/ 51000 h 92898"/>
                  <a:gd name="connsiteX98" fmla="*/ 50828 w 57009"/>
                  <a:gd name="connsiteY98" fmla="*/ 34343 h 92898"/>
                  <a:gd name="connsiteX99" fmla="*/ 50828 w 57009"/>
                  <a:gd name="connsiteY99" fmla="*/ 34343 h 92898"/>
                  <a:gd name="connsiteX100" fmla="*/ 46707 w 57009"/>
                  <a:gd name="connsiteY100" fmla="*/ 27646 h 92898"/>
                  <a:gd name="connsiteX101" fmla="*/ 46707 w 57009"/>
                  <a:gd name="connsiteY101" fmla="*/ 27646 h 92898"/>
                  <a:gd name="connsiteX102" fmla="*/ 50313 w 57009"/>
                  <a:gd name="connsiteY102" fmla="*/ 23869 h 92898"/>
                  <a:gd name="connsiteX103" fmla="*/ 50313 w 57009"/>
                  <a:gd name="connsiteY103" fmla="*/ 23869 h 92898"/>
                  <a:gd name="connsiteX104" fmla="*/ 50828 w 57009"/>
                  <a:gd name="connsiteY104" fmla="*/ 23697 h 92898"/>
                  <a:gd name="connsiteX105" fmla="*/ 50828 w 57009"/>
                  <a:gd name="connsiteY105" fmla="*/ 23697 h 92898"/>
                  <a:gd name="connsiteX106" fmla="*/ 41727 w 57009"/>
                  <a:gd name="connsiteY106" fmla="*/ 9960 h 92898"/>
                  <a:gd name="connsiteX107" fmla="*/ 41727 w 57009"/>
                  <a:gd name="connsiteY107" fmla="*/ 9960 h 92898"/>
                  <a:gd name="connsiteX108" fmla="*/ 25929 w 57009"/>
                  <a:gd name="connsiteY108" fmla="*/ 5152 h 92898"/>
                  <a:gd name="connsiteX109" fmla="*/ 25929 w 57009"/>
                  <a:gd name="connsiteY109" fmla="*/ 5152 h 92898"/>
                  <a:gd name="connsiteX110" fmla="*/ 21464 w 57009"/>
                  <a:gd name="connsiteY110" fmla="*/ 8586 h 92898"/>
                  <a:gd name="connsiteX111" fmla="*/ 21464 w 57009"/>
                  <a:gd name="connsiteY111" fmla="*/ 8586 h 92898"/>
                  <a:gd name="connsiteX112" fmla="*/ 11333 w 57009"/>
                  <a:gd name="connsiteY112" fmla="*/ 12879 h 92898"/>
                  <a:gd name="connsiteX113" fmla="*/ 11333 w 57009"/>
                  <a:gd name="connsiteY113" fmla="*/ 12879 h 92898"/>
                  <a:gd name="connsiteX114" fmla="*/ 9960 w 57009"/>
                  <a:gd name="connsiteY114" fmla="*/ 12879 h 92898"/>
                  <a:gd name="connsiteX115" fmla="*/ 9960 w 57009"/>
                  <a:gd name="connsiteY115" fmla="*/ 12879 h 92898"/>
                  <a:gd name="connsiteX116" fmla="*/ 9960 w 57009"/>
                  <a:gd name="connsiteY116" fmla="*/ 12879 h 92898"/>
                  <a:gd name="connsiteX117" fmla="*/ 6010 w 57009"/>
                  <a:gd name="connsiteY117" fmla="*/ 32969 h 92898"/>
                  <a:gd name="connsiteX118" fmla="*/ 6010 w 57009"/>
                  <a:gd name="connsiteY118" fmla="*/ 32969 h 92898"/>
                  <a:gd name="connsiteX119" fmla="*/ 4293 w 57009"/>
                  <a:gd name="connsiteY119" fmla="*/ 38980 h 92898"/>
                  <a:gd name="connsiteX120" fmla="*/ 4293 w 57009"/>
                  <a:gd name="connsiteY120" fmla="*/ 38980 h 92898"/>
                  <a:gd name="connsiteX121" fmla="*/ 4808 w 57009"/>
                  <a:gd name="connsiteY121" fmla="*/ 41212 h 92898"/>
                  <a:gd name="connsiteX122" fmla="*/ 4808 w 57009"/>
                  <a:gd name="connsiteY122" fmla="*/ 41212 h 92898"/>
                  <a:gd name="connsiteX123" fmla="*/ 9101 w 57009"/>
                  <a:gd name="connsiteY123" fmla="*/ 37262 h 92898"/>
                  <a:gd name="connsiteX124" fmla="*/ 9101 w 57009"/>
                  <a:gd name="connsiteY124" fmla="*/ 37262 h 92898"/>
                  <a:gd name="connsiteX125" fmla="*/ 11677 w 57009"/>
                  <a:gd name="connsiteY125" fmla="*/ 28333 h 92898"/>
                  <a:gd name="connsiteX126" fmla="*/ 11677 w 57009"/>
                  <a:gd name="connsiteY126" fmla="*/ 28333 h 92898"/>
                  <a:gd name="connsiteX127" fmla="*/ 15798 w 57009"/>
                  <a:gd name="connsiteY127" fmla="*/ 25071 h 92898"/>
                  <a:gd name="connsiteX128" fmla="*/ 15798 w 57009"/>
                  <a:gd name="connsiteY128" fmla="*/ 25071 h 92898"/>
                  <a:gd name="connsiteX129" fmla="*/ 19404 w 57009"/>
                  <a:gd name="connsiteY129" fmla="*/ 27818 h 92898"/>
                  <a:gd name="connsiteX130" fmla="*/ 19404 w 57009"/>
                  <a:gd name="connsiteY130" fmla="*/ 27818 h 92898"/>
                  <a:gd name="connsiteX131" fmla="*/ 20606 w 57009"/>
                  <a:gd name="connsiteY131" fmla="*/ 34515 h 92898"/>
                  <a:gd name="connsiteX132" fmla="*/ 20606 w 57009"/>
                  <a:gd name="connsiteY132" fmla="*/ 34515 h 92898"/>
                  <a:gd name="connsiteX133" fmla="*/ 20091 w 57009"/>
                  <a:gd name="connsiteY133" fmla="*/ 46192 h 92898"/>
                  <a:gd name="connsiteX134" fmla="*/ 20091 w 57009"/>
                  <a:gd name="connsiteY134" fmla="*/ 46192 h 92898"/>
                  <a:gd name="connsiteX135" fmla="*/ 20091 w 57009"/>
                  <a:gd name="connsiteY135" fmla="*/ 46707 h 92898"/>
                  <a:gd name="connsiteX136" fmla="*/ 19747 w 57009"/>
                  <a:gd name="connsiteY136" fmla="*/ 47222 h 92898"/>
                  <a:gd name="connsiteX137" fmla="*/ 13909 w 57009"/>
                  <a:gd name="connsiteY137" fmla="*/ 59757 h 92898"/>
                  <a:gd name="connsiteX138" fmla="*/ 13909 w 57009"/>
                  <a:gd name="connsiteY138" fmla="*/ 59757 h 92898"/>
                  <a:gd name="connsiteX139" fmla="*/ 13909 w 57009"/>
                  <a:gd name="connsiteY139" fmla="*/ 59757 h 92898"/>
                  <a:gd name="connsiteX140" fmla="*/ 13909 w 57009"/>
                  <a:gd name="connsiteY140" fmla="*/ 61474 h 92898"/>
                  <a:gd name="connsiteX141" fmla="*/ 13909 w 57009"/>
                  <a:gd name="connsiteY141" fmla="*/ 61474 h 92898"/>
                  <a:gd name="connsiteX142" fmla="*/ 12707 w 57009"/>
                  <a:gd name="connsiteY142" fmla="*/ 74353 h 92898"/>
                  <a:gd name="connsiteX143" fmla="*/ 12707 w 57009"/>
                  <a:gd name="connsiteY143" fmla="*/ 74353 h 92898"/>
                  <a:gd name="connsiteX144" fmla="*/ 12707 w 57009"/>
                  <a:gd name="connsiteY144" fmla="*/ 74525 h 92898"/>
                  <a:gd name="connsiteX145" fmla="*/ 12707 w 57009"/>
                  <a:gd name="connsiteY145" fmla="*/ 74525 h 92898"/>
                  <a:gd name="connsiteX146" fmla="*/ 16828 w 57009"/>
                  <a:gd name="connsiteY146" fmla="*/ 69030 h 92898"/>
                  <a:gd name="connsiteX147" fmla="*/ 16828 w 57009"/>
                  <a:gd name="connsiteY147" fmla="*/ 69030 h 92898"/>
                  <a:gd name="connsiteX148" fmla="*/ 20434 w 57009"/>
                  <a:gd name="connsiteY148" fmla="*/ 67828 h 92898"/>
                  <a:gd name="connsiteX149" fmla="*/ 20434 w 57009"/>
                  <a:gd name="connsiteY149" fmla="*/ 67828 h 92898"/>
                  <a:gd name="connsiteX150" fmla="*/ 20434 w 57009"/>
                  <a:gd name="connsiteY150" fmla="*/ 67828 h 92898"/>
                  <a:gd name="connsiteX151" fmla="*/ 20434 w 57009"/>
                  <a:gd name="connsiteY151" fmla="*/ 67828 h 92898"/>
                  <a:gd name="connsiteX152" fmla="*/ 24212 w 57009"/>
                  <a:gd name="connsiteY152" fmla="*/ 72636 h 92898"/>
                  <a:gd name="connsiteX153" fmla="*/ 24212 w 57009"/>
                  <a:gd name="connsiteY153" fmla="*/ 72636 h 92898"/>
                  <a:gd name="connsiteX154" fmla="*/ 16313 w 57009"/>
                  <a:gd name="connsiteY154" fmla="*/ 30565 h 92898"/>
                  <a:gd name="connsiteX155" fmla="*/ 17000 w 57009"/>
                  <a:gd name="connsiteY155" fmla="*/ 30394 h 92898"/>
                  <a:gd name="connsiteX156" fmla="*/ 16313 w 57009"/>
                  <a:gd name="connsiteY156" fmla="*/ 30565 h 92898"/>
                  <a:gd name="connsiteX157" fmla="*/ 16313 w 57009"/>
                  <a:gd name="connsiteY157" fmla="*/ 30565 h 92898"/>
                  <a:gd name="connsiteX158" fmla="*/ 16313 w 57009"/>
                  <a:gd name="connsiteY158" fmla="*/ 30565 h 92898"/>
                  <a:gd name="connsiteX159" fmla="*/ 15283 w 57009"/>
                  <a:gd name="connsiteY159" fmla="*/ 29707 h 92898"/>
                  <a:gd name="connsiteX160" fmla="*/ 15283 w 57009"/>
                  <a:gd name="connsiteY160" fmla="*/ 29707 h 92898"/>
                  <a:gd name="connsiteX161" fmla="*/ 15283 w 57009"/>
                  <a:gd name="connsiteY161" fmla="*/ 29707 h 92898"/>
                  <a:gd name="connsiteX162" fmla="*/ 15283 w 57009"/>
                  <a:gd name="connsiteY162" fmla="*/ 29707 h 92898"/>
                  <a:gd name="connsiteX163" fmla="*/ 15283 w 57009"/>
                  <a:gd name="connsiteY163" fmla="*/ 29707 h 92898"/>
                  <a:gd name="connsiteX164" fmla="*/ 15283 w 57009"/>
                  <a:gd name="connsiteY164" fmla="*/ 29707 h 92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57009" h="92898">
                    <a:moveTo>
                      <a:pt x="15111" y="92212"/>
                    </a:moveTo>
                    <a:cubicBezTo>
                      <a:pt x="14596" y="91696"/>
                      <a:pt x="14081" y="90666"/>
                      <a:pt x="14081" y="89808"/>
                    </a:cubicBezTo>
                    <a:lnTo>
                      <a:pt x="14081" y="89808"/>
                    </a:lnTo>
                    <a:cubicBezTo>
                      <a:pt x="14768" y="85858"/>
                      <a:pt x="17172" y="85858"/>
                      <a:pt x="18373" y="84484"/>
                    </a:cubicBezTo>
                    <a:lnTo>
                      <a:pt x="18373" y="84484"/>
                    </a:lnTo>
                    <a:cubicBezTo>
                      <a:pt x="18545" y="84313"/>
                      <a:pt x="18717" y="82080"/>
                      <a:pt x="18717" y="80020"/>
                    </a:cubicBezTo>
                    <a:lnTo>
                      <a:pt x="18717" y="80020"/>
                    </a:lnTo>
                    <a:cubicBezTo>
                      <a:pt x="18717" y="79505"/>
                      <a:pt x="18717" y="78818"/>
                      <a:pt x="18717" y="78302"/>
                    </a:cubicBezTo>
                    <a:lnTo>
                      <a:pt x="18717" y="78302"/>
                    </a:lnTo>
                    <a:cubicBezTo>
                      <a:pt x="18717" y="76757"/>
                      <a:pt x="18717" y="75212"/>
                      <a:pt x="19060" y="73666"/>
                    </a:cubicBezTo>
                    <a:lnTo>
                      <a:pt x="19060" y="73666"/>
                    </a:lnTo>
                    <a:cubicBezTo>
                      <a:pt x="18373" y="74010"/>
                      <a:pt x="16828" y="77616"/>
                      <a:pt x="16828" y="79676"/>
                    </a:cubicBezTo>
                    <a:lnTo>
                      <a:pt x="16828" y="79676"/>
                    </a:lnTo>
                    <a:cubicBezTo>
                      <a:pt x="17172" y="80535"/>
                      <a:pt x="17343" y="81222"/>
                      <a:pt x="17343" y="81909"/>
                    </a:cubicBezTo>
                    <a:lnTo>
                      <a:pt x="17343" y="81909"/>
                    </a:lnTo>
                    <a:cubicBezTo>
                      <a:pt x="17000" y="83626"/>
                      <a:pt x="17515" y="86030"/>
                      <a:pt x="13737" y="86888"/>
                    </a:cubicBezTo>
                    <a:lnTo>
                      <a:pt x="13737" y="86888"/>
                    </a:lnTo>
                    <a:cubicBezTo>
                      <a:pt x="12707" y="86888"/>
                      <a:pt x="12020" y="86373"/>
                      <a:pt x="11505" y="85858"/>
                    </a:cubicBezTo>
                    <a:lnTo>
                      <a:pt x="11505" y="85858"/>
                    </a:lnTo>
                    <a:cubicBezTo>
                      <a:pt x="10131" y="84313"/>
                      <a:pt x="7899" y="81222"/>
                      <a:pt x="7899" y="76757"/>
                    </a:cubicBezTo>
                    <a:lnTo>
                      <a:pt x="7899" y="76757"/>
                    </a:lnTo>
                    <a:cubicBezTo>
                      <a:pt x="7899" y="75727"/>
                      <a:pt x="8071" y="74525"/>
                      <a:pt x="8242" y="73494"/>
                    </a:cubicBezTo>
                    <a:lnTo>
                      <a:pt x="8242" y="73494"/>
                    </a:lnTo>
                    <a:cubicBezTo>
                      <a:pt x="9273" y="69202"/>
                      <a:pt x="9444" y="65939"/>
                      <a:pt x="9444" y="61818"/>
                    </a:cubicBezTo>
                    <a:lnTo>
                      <a:pt x="9444" y="61818"/>
                    </a:lnTo>
                    <a:cubicBezTo>
                      <a:pt x="9444" y="61303"/>
                      <a:pt x="9444" y="60787"/>
                      <a:pt x="9444" y="60272"/>
                    </a:cubicBezTo>
                    <a:lnTo>
                      <a:pt x="9444" y="60272"/>
                    </a:lnTo>
                    <a:lnTo>
                      <a:pt x="9444" y="59929"/>
                    </a:lnTo>
                    <a:cubicBezTo>
                      <a:pt x="9616" y="53919"/>
                      <a:pt x="13394" y="48939"/>
                      <a:pt x="15798" y="45161"/>
                    </a:cubicBezTo>
                    <a:lnTo>
                      <a:pt x="15798" y="45161"/>
                    </a:lnTo>
                    <a:cubicBezTo>
                      <a:pt x="15969" y="43444"/>
                      <a:pt x="16313" y="38293"/>
                      <a:pt x="16313" y="34515"/>
                    </a:cubicBezTo>
                    <a:lnTo>
                      <a:pt x="16313" y="34515"/>
                    </a:lnTo>
                    <a:cubicBezTo>
                      <a:pt x="16313" y="33313"/>
                      <a:pt x="16313" y="32283"/>
                      <a:pt x="16141" y="31424"/>
                    </a:cubicBezTo>
                    <a:lnTo>
                      <a:pt x="16141" y="31424"/>
                    </a:lnTo>
                    <a:cubicBezTo>
                      <a:pt x="15626" y="33313"/>
                      <a:pt x="15283" y="36576"/>
                      <a:pt x="14081" y="39323"/>
                    </a:cubicBezTo>
                    <a:lnTo>
                      <a:pt x="14081" y="39323"/>
                    </a:lnTo>
                    <a:cubicBezTo>
                      <a:pt x="12535" y="42070"/>
                      <a:pt x="9788" y="45677"/>
                      <a:pt x="5495" y="46020"/>
                    </a:cubicBezTo>
                    <a:lnTo>
                      <a:pt x="5495" y="46020"/>
                    </a:lnTo>
                    <a:cubicBezTo>
                      <a:pt x="4808" y="46020"/>
                      <a:pt x="4121" y="45848"/>
                      <a:pt x="3263" y="45505"/>
                    </a:cubicBezTo>
                    <a:lnTo>
                      <a:pt x="3263" y="45505"/>
                    </a:lnTo>
                    <a:cubicBezTo>
                      <a:pt x="687" y="44131"/>
                      <a:pt x="0" y="41555"/>
                      <a:pt x="0" y="38980"/>
                    </a:cubicBezTo>
                    <a:lnTo>
                      <a:pt x="0" y="38980"/>
                    </a:lnTo>
                    <a:cubicBezTo>
                      <a:pt x="0" y="36404"/>
                      <a:pt x="687" y="33656"/>
                      <a:pt x="1889" y="31424"/>
                    </a:cubicBezTo>
                    <a:lnTo>
                      <a:pt x="1889" y="31424"/>
                    </a:lnTo>
                    <a:cubicBezTo>
                      <a:pt x="2919" y="25757"/>
                      <a:pt x="5151" y="16485"/>
                      <a:pt x="5495" y="13566"/>
                    </a:cubicBezTo>
                    <a:lnTo>
                      <a:pt x="5495" y="13566"/>
                    </a:lnTo>
                    <a:cubicBezTo>
                      <a:pt x="5151" y="13050"/>
                      <a:pt x="4980" y="12535"/>
                      <a:pt x="4980" y="11848"/>
                    </a:cubicBezTo>
                    <a:lnTo>
                      <a:pt x="4980" y="11848"/>
                    </a:lnTo>
                    <a:cubicBezTo>
                      <a:pt x="5667" y="7899"/>
                      <a:pt x="8757" y="7899"/>
                      <a:pt x="11677" y="7727"/>
                    </a:cubicBezTo>
                    <a:lnTo>
                      <a:pt x="11677" y="7727"/>
                    </a:lnTo>
                    <a:cubicBezTo>
                      <a:pt x="14768" y="7727"/>
                      <a:pt x="15111" y="7040"/>
                      <a:pt x="19404" y="4121"/>
                    </a:cubicBezTo>
                    <a:lnTo>
                      <a:pt x="19404" y="4121"/>
                    </a:lnTo>
                    <a:cubicBezTo>
                      <a:pt x="21121" y="3606"/>
                      <a:pt x="22323" y="344"/>
                      <a:pt x="26788" y="0"/>
                    </a:cubicBezTo>
                    <a:lnTo>
                      <a:pt x="26788" y="0"/>
                    </a:lnTo>
                    <a:lnTo>
                      <a:pt x="27303" y="0"/>
                    </a:lnTo>
                    <a:lnTo>
                      <a:pt x="27818" y="172"/>
                    </a:lnTo>
                    <a:cubicBezTo>
                      <a:pt x="29707" y="1202"/>
                      <a:pt x="41040" y="3606"/>
                      <a:pt x="44818" y="5667"/>
                    </a:cubicBezTo>
                    <a:lnTo>
                      <a:pt x="44818" y="5667"/>
                    </a:lnTo>
                    <a:cubicBezTo>
                      <a:pt x="46535" y="7556"/>
                      <a:pt x="55464" y="21464"/>
                      <a:pt x="56151" y="22151"/>
                    </a:cubicBezTo>
                    <a:lnTo>
                      <a:pt x="56151" y="22151"/>
                    </a:lnTo>
                    <a:lnTo>
                      <a:pt x="56666" y="22667"/>
                    </a:lnTo>
                    <a:lnTo>
                      <a:pt x="56838" y="23353"/>
                    </a:lnTo>
                    <a:cubicBezTo>
                      <a:pt x="56838" y="23697"/>
                      <a:pt x="57010" y="24040"/>
                      <a:pt x="57010" y="24384"/>
                    </a:cubicBezTo>
                    <a:lnTo>
                      <a:pt x="57010" y="24384"/>
                    </a:lnTo>
                    <a:cubicBezTo>
                      <a:pt x="56838" y="27303"/>
                      <a:pt x="54090" y="27818"/>
                      <a:pt x="53404" y="27990"/>
                    </a:cubicBezTo>
                    <a:lnTo>
                      <a:pt x="53404" y="27990"/>
                    </a:lnTo>
                    <a:cubicBezTo>
                      <a:pt x="53060" y="27990"/>
                      <a:pt x="52717" y="28161"/>
                      <a:pt x="52373" y="28161"/>
                    </a:cubicBezTo>
                    <a:lnTo>
                      <a:pt x="52373" y="28161"/>
                    </a:lnTo>
                    <a:cubicBezTo>
                      <a:pt x="52889" y="28848"/>
                      <a:pt x="53747" y="29879"/>
                      <a:pt x="55464" y="31767"/>
                    </a:cubicBezTo>
                    <a:lnTo>
                      <a:pt x="55464" y="31767"/>
                    </a:lnTo>
                    <a:cubicBezTo>
                      <a:pt x="55808" y="32454"/>
                      <a:pt x="55979" y="33141"/>
                      <a:pt x="55979" y="33828"/>
                    </a:cubicBezTo>
                    <a:lnTo>
                      <a:pt x="55979" y="33828"/>
                    </a:lnTo>
                    <a:cubicBezTo>
                      <a:pt x="55636" y="38808"/>
                      <a:pt x="51171" y="44990"/>
                      <a:pt x="46707" y="53060"/>
                    </a:cubicBezTo>
                    <a:lnTo>
                      <a:pt x="46707" y="53060"/>
                    </a:lnTo>
                    <a:cubicBezTo>
                      <a:pt x="41383" y="63363"/>
                      <a:pt x="28677" y="84999"/>
                      <a:pt x="23697" y="89292"/>
                    </a:cubicBezTo>
                    <a:lnTo>
                      <a:pt x="23697" y="89292"/>
                    </a:lnTo>
                    <a:lnTo>
                      <a:pt x="23697" y="89292"/>
                    </a:lnTo>
                    <a:cubicBezTo>
                      <a:pt x="23353" y="89292"/>
                      <a:pt x="21464" y="92383"/>
                      <a:pt x="17687" y="92727"/>
                    </a:cubicBezTo>
                    <a:lnTo>
                      <a:pt x="17687" y="92727"/>
                    </a:lnTo>
                    <a:cubicBezTo>
                      <a:pt x="16828" y="93070"/>
                      <a:pt x="15798" y="92898"/>
                      <a:pt x="15111" y="92212"/>
                    </a:cubicBezTo>
                    <a:lnTo>
                      <a:pt x="15111" y="92212"/>
                    </a:lnTo>
                    <a:close/>
                    <a:moveTo>
                      <a:pt x="21980" y="87919"/>
                    </a:moveTo>
                    <a:lnTo>
                      <a:pt x="21808" y="87575"/>
                    </a:lnTo>
                    <a:cubicBezTo>
                      <a:pt x="21808" y="87575"/>
                      <a:pt x="21808" y="87575"/>
                      <a:pt x="21808" y="87575"/>
                    </a:cubicBezTo>
                    <a:lnTo>
                      <a:pt x="21808" y="87575"/>
                    </a:lnTo>
                    <a:lnTo>
                      <a:pt x="21980" y="87919"/>
                    </a:lnTo>
                    <a:lnTo>
                      <a:pt x="21980" y="87919"/>
                    </a:lnTo>
                    <a:close/>
                    <a:moveTo>
                      <a:pt x="24212" y="72636"/>
                    </a:moveTo>
                    <a:lnTo>
                      <a:pt x="24212" y="73151"/>
                    </a:lnTo>
                    <a:lnTo>
                      <a:pt x="23869" y="73666"/>
                    </a:lnTo>
                    <a:cubicBezTo>
                      <a:pt x="23697" y="73838"/>
                      <a:pt x="23525" y="75898"/>
                      <a:pt x="23525" y="78131"/>
                    </a:cubicBezTo>
                    <a:lnTo>
                      <a:pt x="23525" y="78131"/>
                    </a:lnTo>
                    <a:cubicBezTo>
                      <a:pt x="23525" y="78646"/>
                      <a:pt x="23525" y="79333"/>
                      <a:pt x="23525" y="79848"/>
                    </a:cubicBezTo>
                    <a:lnTo>
                      <a:pt x="23525" y="79848"/>
                    </a:lnTo>
                    <a:cubicBezTo>
                      <a:pt x="23525" y="80535"/>
                      <a:pt x="23525" y="81393"/>
                      <a:pt x="23525" y="82080"/>
                    </a:cubicBezTo>
                    <a:lnTo>
                      <a:pt x="23525" y="82080"/>
                    </a:lnTo>
                    <a:cubicBezTo>
                      <a:pt x="28505" y="74868"/>
                      <a:pt x="38808" y="58383"/>
                      <a:pt x="42242" y="51000"/>
                    </a:cubicBezTo>
                    <a:lnTo>
                      <a:pt x="42242" y="51000"/>
                    </a:lnTo>
                    <a:cubicBezTo>
                      <a:pt x="46707" y="43444"/>
                      <a:pt x="50828" y="36232"/>
                      <a:pt x="50828" y="34343"/>
                    </a:cubicBezTo>
                    <a:lnTo>
                      <a:pt x="50828" y="34343"/>
                    </a:lnTo>
                    <a:cubicBezTo>
                      <a:pt x="48252" y="31596"/>
                      <a:pt x="46878" y="30050"/>
                      <a:pt x="46707" y="27646"/>
                    </a:cubicBezTo>
                    <a:lnTo>
                      <a:pt x="46707" y="27646"/>
                    </a:lnTo>
                    <a:cubicBezTo>
                      <a:pt x="46707" y="24899"/>
                      <a:pt x="49454" y="24040"/>
                      <a:pt x="50313" y="23869"/>
                    </a:cubicBezTo>
                    <a:lnTo>
                      <a:pt x="50313" y="23869"/>
                    </a:lnTo>
                    <a:cubicBezTo>
                      <a:pt x="50485" y="23869"/>
                      <a:pt x="50656" y="23869"/>
                      <a:pt x="50828" y="23697"/>
                    </a:cubicBezTo>
                    <a:lnTo>
                      <a:pt x="50828" y="23697"/>
                    </a:lnTo>
                    <a:cubicBezTo>
                      <a:pt x="47737" y="19232"/>
                      <a:pt x="41899" y="10131"/>
                      <a:pt x="41727" y="9960"/>
                    </a:cubicBezTo>
                    <a:lnTo>
                      <a:pt x="41727" y="9960"/>
                    </a:lnTo>
                    <a:cubicBezTo>
                      <a:pt x="40010" y="9101"/>
                      <a:pt x="29878" y="6697"/>
                      <a:pt x="25929" y="5152"/>
                    </a:cubicBezTo>
                    <a:lnTo>
                      <a:pt x="25929" y="5152"/>
                    </a:lnTo>
                    <a:cubicBezTo>
                      <a:pt x="25242" y="5495"/>
                      <a:pt x="23869" y="7040"/>
                      <a:pt x="21464" y="8586"/>
                    </a:cubicBezTo>
                    <a:lnTo>
                      <a:pt x="21464" y="8586"/>
                    </a:lnTo>
                    <a:cubicBezTo>
                      <a:pt x="18030" y="10990"/>
                      <a:pt x="15798" y="12879"/>
                      <a:pt x="11333" y="12879"/>
                    </a:cubicBezTo>
                    <a:lnTo>
                      <a:pt x="11333" y="12879"/>
                    </a:lnTo>
                    <a:cubicBezTo>
                      <a:pt x="10818" y="12879"/>
                      <a:pt x="10303" y="12879"/>
                      <a:pt x="9960" y="12879"/>
                    </a:cubicBezTo>
                    <a:lnTo>
                      <a:pt x="9960" y="12879"/>
                    </a:lnTo>
                    <a:lnTo>
                      <a:pt x="9960" y="12879"/>
                    </a:lnTo>
                    <a:cubicBezTo>
                      <a:pt x="9960" y="16313"/>
                      <a:pt x="7384" y="26101"/>
                      <a:pt x="6010" y="32969"/>
                    </a:cubicBezTo>
                    <a:lnTo>
                      <a:pt x="6010" y="32969"/>
                    </a:lnTo>
                    <a:cubicBezTo>
                      <a:pt x="4808" y="35202"/>
                      <a:pt x="4293" y="37434"/>
                      <a:pt x="4293" y="38980"/>
                    </a:cubicBezTo>
                    <a:lnTo>
                      <a:pt x="4293" y="38980"/>
                    </a:lnTo>
                    <a:cubicBezTo>
                      <a:pt x="4293" y="40697"/>
                      <a:pt x="4808" y="41212"/>
                      <a:pt x="4808" y="41212"/>
                    </a:cubicBezTo>
                    <a:lnTo>
                      <a:pt x="4808" y="41212"/>
                    </a:lnTo>
                    <a:cubicBezTo>
                      <a:pt x="5323" y="41384"/>
                      <a:pt x="8586" y="38808"/>
                      <a:pt x="9101" y="37262"/>
                    </a:cubicBezTo>
                    <a:lnTo>
                      <a:pt x="9101" y="37262"/>
                    </a:lnTo>
                    <a:cubicBezTo>
                      <a:pt x="10131" y="35545"/>
                      <a:pt x="10131" y="31767"/>
                      <a:pt x="11677" y="28333"/>
                    </a:cubicBezTo>
                    <a:lnTo>
                      <a:pt x="11677" y="28333"/>
                    </a:lnTo>
                    <a:cubicBezTo>
                      <a:pt x="12364" y="26959"/>
                      <a:pt x="13222" y="25242"/>
                      <a:pt x="15798" y="25071"/>
                    </a:cubicBezTo>
                    <a:lnTo>
                      <a:pt x="15798" y="25071"/>
                    </a:lnTo>
                    <a:cubicBezTo>
                      <a:pt x="18202" y="25242"/>
                      <a:pt x="19060" y="26959"/>
                      <a:pt x="19404" y="27818"/>
                    </a:cubicBezTo>
                    <a:lnTo>
                      <a:pt x="19404" y="27818"/>
                    </a:lnTo>
                    <a:cubicBezTo>
                      <a:pt x="21121" y="30394"/>
                      <a:pt x="20434" y="31767"/>
                      <a:pt x="20606" y="34515"/>
                    </a:cubicBezTo>
                    <a:lnTo>
                      <a:pt x="20606" y="34515"/>
                    </a:lnTo>
                    <a:cubicBezTo>
                      <a:pt x="20606" y="39495"/>
                      <a:pt x="20091" y="46192"/>
                      <a:pt x="20091" y="46192"/>
                    </a:cubicBezTo>
                    <a:lnTo>
                      <a:pt x="20091" y="46192"/>
                    </a:lnTo>
                    <a:lnTo>
                      <a:pt x="20091" y="46707"/>
                    </a:lnTo>
                    <a:lnTo>
                      <a:pt x="19747" y="47222"/>
                    </a:lnTo>
                    <a:cubicBezTo>
                      <a:pt x="17172" y="51000"/>
                      <a:pt x="13737" y="55979"/>
                      <a:pt x="13909" y="59757"/>
                    </a:cubicBezTo>
                    <a:lnTo>
                      <a:pt x="13909" y="59757"/>
                    </a:lnTo>
                    <a:lnTo>
                      <a:pt x="13909" y="59757"/>
                    </a:lnTo>
                    <a:cubicBezTo>
                      <a:pt x="13909" y="60444"/>
                      <a:pt x="13909" y="60959"/>
                      <a:pt x="13909" y="61474"/>
                    </a:cubicBezTo>
                    <a:lnTo>
                      <a:pt x="13909" y="61474"/>
                    </a:lnTo>
                    <a:cubicBezTo>
                      <a:pt x="13909" y="65767"/>
                      <a:pt x="13737" y="69545"/>
                      <a:pt x="12707" y="74353"/>
                    </a:cubicBezTo>
                    <a:lnTo>
                      <a:pt x="12707" y="74353"/>
                    </a:lnTo>
                    <a:cubicBezTo>
                      <a:pt x="12707" y="74353"/>
                      <a:pt x="12707" y="74353"/>
                      <a:pt x="12707" y="74525"/>
                    </a:cubicBezTo>
                    <a:lnTo>
                      <a:pt x="12707" y="74525"/>
                    </a:lnTo>
                    <a:cubicBezTo>
                      <a:pt x="13394" y="72464"/>
                      <a:pt x="14596" y="70404"/>
                      <a:pt x="16828" y="69030"/>
                    </a:cubicBezTo>
                    <a:lnTo>
                      <a:pt x="16828" y="69030"/>
                    </a:lnTo>
                    <a:cubicBezTo>
                      <a:pt x="18030" y="68515"/>
                      <a:pt x="19060" y="68000"/>
                      <a:pt x="20434" y="67828"/>
                    </a:cubicBezTo>
                    <a:lnTo>
                      <a:pt x="20434" y="67828"/>
                    </a:lnTo>
                    <a:cubicBezTo>
                      <a:pt x="20434" y="67828"/>
                      <a:pt x="20434" y="67828"/>
                      <a:pt x="20434" y="67828"/>
                    </a:cubicBezTo>
                    <a:lnTo>
                      <a:pt x="20434" y="67828"/>
                    </a:lnTo>
                    <a:cubicBezTo>
                      <a:pt x="23181" y="68171"/>
                      <a:pt x="24212" y="71090"/>
                      <a:pt x="24212" y="72636"/>
                    </a:cubicBezTo>
                    <a:lnTo>
                      <a:pt x="24212" y="72636"/>
                    </a:lnTo>
                    <a:close/>
                    <a:moveTo>
                      <a:pt x="16313" y="30565"/>
                    </a:moveTo>
                    <a:lnTo>
                      <a:pt x="17000" y="30394"/>
                    </a:lnTo>
                    <a:lnTo>
                      <a:pt x="16313" y="30565"/>
                    </a:lnTo>
                    <a:cubicBezTo>
                      <a:pt x="16313" y="30565"/>
                      <a:pt x="16313" y="30565"/>
                      <a:pt x="16313" y="30565"/>
                    </a:cubicBezTo>
                    <a:lnTo>
                      <a:pt x="16313" y="30565"/>
                    </a:lnTo>
                    <a:close/>
                    <a:moveTo>
                      <a:pt x="15283" y="29707"/>
                    </a:moveTo>
                    <a:lnTo>
                      <a:pt x="15283" y="29707"/>
                    </a:lnTo>
                    <a:lnTo>
                      <a:pt x="15283" y="29707"/>
                    </a:lnTo>
                    <a:lnTo>
                      <a:pt x="15283" y="29707"/>
                    </a:lnTo>
                    <a:cubicBezTo>
                      <a:pt x="15283" y="29707"/>
                      <a:pt x="15283" y="29707"/>
                      <a:pt x="15283" y="29707"/>
                    </a:cubicBezTo>
                    <a:lnTo>
                      <a:pt x="15283" y="29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7" name="图形 7">
              <a:extLst>
                <a:ext uri="{FF2B5EF4-FFF2-40B4-BE49-F238E27FC236}">
                  <a16:creationId xmlns:a16="http://schemas.microsoft.com/office/drawing/2014/main" xmlns="" id="{70870822-6BB1-4D07-9911-88FF4241645A}"/>
                </a:ext>
              </a:extLst>
            </p:cNvPr>
            <p:cNvGrpSpPr/>
            <p:nvPr/>
          </p:nvGrpSpPr>
          <p:grpSpPr>
            <a:xfrm>
              <a:off x="4308112" y="2714540"/>
              <a:ext cx="22151" cy="17343"/>
              <a:chOff x="4308112" y="2714540"/>
              <a:chExt cx="22151" cy="17343"/>
            </a:xfrm>
            <a:solidFill>
              <a:srgbClr val="B4B4B4"/>
            </a:solidFill>
          </p:grpSpPr>
          <p:sp>
            <p:nvSpPr>
              <p:cNvPr id="3389" name="任意多边形: 形状 3388">
                <a:extLst>
                  <a:ext uri="{FF2B5EF4-FFF2-40B4-BE49-F238E27FC236}">
                    <a16:creationId xmlns:a16="http://schemas.microsoft.com/office/drawing/2014/main" xmlns="" id="{B83E117B-9519-42D6-99BF-1FFC72B3D952}"/>
                  </a:ext>
                </a:extLst>
              </p:cNvPr>
              <p:cNvSpPr/>
              <p:nvPr/>
            </p:nvSpPr>
            <p:spPr>
              <a:xfrm>
                <a:off x="4310473" y="2716803"/>
                <a:ext cx="17386" cy="12427"/>
              </a:xfrm>
              <a:custGeom>
                <a:avLst/>
                <a:gdLst>
                  <a:gd name="connsiteX0" fmla="*/ 6053 w 17386"/>
                  <a:gd name="connsiteY0" fmla="*/ 11817 h 12427"/>
                  <a:gd name="connsiteX1" fmla="*/ 12407 w 17386"/>
                  <a:gd name="connsiteY1" fmla="*/ 8039 h 12427"/>
                  <a:gd name="connsiteX2" fmla="*/ 17386 w 17386"/>
                  <a:gd name="connsiteY2" fmla="*/ 2888 h 12427"/>
                  <a:gd name="connsiteX3" fmla="*/ 14811 w 17386"/>
                  <a:gd name="connsiteY3" fmla="*/ 312 h 12427"/>
                  <a:gd name="connsiteX4" fmla="*/ 8457 w 17386"/>
                  <a:gd name="connsiteY4" fmla="*/ 1514 h 12427"/>
                  <a:gd name="connsiteX5" fmla="*/ 901 w 17386"/>
                  <a:gd name="connsiteY5" fmla="*/ 6665 h 12427"/>
                  <a:gd name="connsiteX6" fmla="*/ 901 w 17386"/>
                  <a:gd name="connsiteY6" fmla="*/ 11817 h 12427"/>
                  <a:gd name="connsiteX7" fmla="*/ 6053 w 17386"/>
                  <a:gd name="connsiteY7" fmla="*/ 11817 h 12427"/>
                  <a:gd name="connsiteX8" fmla="*/ 6053 w 17386"/>
                  <a:gd name="connsiteY8" fmla="*/ 11817 h 1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86" h="12427">
                    <a:moveTo>
                      <a:pt x="6053" y="11817"/>
                    </a:moveTo>
                    <a:cubicBezTo>
                      <a:pt x="6053" y="11817"/>
                      <a:pt x="8629" y="9241"/>
                      <a:pt x="12407" y="8039"/>
                    </a:cubicBezTo>
                    <a:cubicBezTo>
                      <a:pt x="14982" y="6837"/>
                      <a:pt x="17386" y="4261"/>
                      <a:pt x="17386" y="2888"/>
                    </a:cubicBezTo>
                    <a:cubicBezTo>
                      <a:pt x="17386" y="1686"/>
                      <a:pt x="17386" y="-890"/>
                      <a:pt x="14811" y="312"/>
                    </a:cubicBezTo>
                    <a:cubicBezTo>
                      <a:pt x="12235" y="312"/>
                      <a:pt x="13608" y="-890"/>
                      <a:pt x="8457" y="1514"/>
                    </a:cubicBezTo>
                    <a:cubicBezTo>
                      <a:pt x="3477" y="2888"/>
                      <a:pt x="901" y="2888"/>
                      <a:pt x="901" y="6665"/>
                    </a:cubicBezTo>
                    <a:cubicBezTo>
                      <a:pt x="-300" y="10443"/>
                      <a:pt x="-300" y="10443"/>
                      <a:pt x="901" y="11817"/>
                    </a:cubicBezTo>
                    <a:cubicBezTo>
                      <a:pt x="2275" y="13191"/>
                      <a:pt x="4851" y="11817"/>
                      <a:pt x="6053" y="11817"/>
                    </a:cubicBezTo>
                    <a:lnTo>
                      <a:pt x="6053" y="118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0" name="任意多边形: 形状 3389">
                <a:extLst>
                  <a:ext uri="{FF2B5EF4-FFF2-40B4-BE49-F238E27FC236}">
                    <a16:creationId xmlns:a16="http://schemas.microsoft.com/office/drawing/2014/main" xmlns="" id="{7C05B932-8955-4526-9A99-E18E2EED8DBF}"/>
                  </a:ext>
                </a:extLst>
              </p:cNvPr>
              <p:cNvSpPr/>
              <p:nvPr/>
            </p:nvSpPr>
            <p:spPr>
              <a:xfrm>
                <a:off x="4308112" y="2714540"/>
                <a:ext cx="22151" cy="17343"/>
              </a:xfrm>
              <a:custGeom>
                <a:avLst/>
                <a:gdLst>
                  <a:gd name="connsiteX0" fmla="*/ 1717 w 22151"/>
                  <a:gd name="connsiteY0" fmla="*/ 15798 h 17343"/>
                  <a:gd name="connsiteX1" fmla="*/ 0 w 22151"/>
                  <a:gd name="connsiteY1" fmla="*/ 12535 h 17343"/>
                  <a:gd name="connsiteX2" fmla="*/ 0 w 22151"/>
                  <a:gd name="connsiteY2" fmla="*/ 12535 h 17343"/>
                  <a:gd name="connsiteX3" fmla="*/ 858 w 22151"/>
                  <a:gd name="connsiteY3" fmla="*/ 8758 h 17343"/>
                  <a:gd name="connsiteX4" fmla="*/ 858 w 22151"/>
                  <a:gd name="connsiteY4" fmla="*/ 8758 h 17343"/>
                  <a:gd name="connsiteX5" fmla="*/ 9788 w 22151"/>
                  <a:gd name="connsiteY5" fmla="*/ 1889 h 17343"/>
                  <a:gd name="connsiteX6" fmla="*/ 9788 w 22151"/>
                  <a:gd name="connsiteY6" fmla="*/ 1889 h 17343"/>
                  <a:gd name="connsiteX7" fmla="*/ 14939 w 22151"/>
                  <a:gd name="connsiteY7" fmla="*/ 0 h 17343"/>
                  <a:gd name="connsiteX8" fmla="*/ 14939 w 22151"/>
                  <a:gd name="connsiteY8" fmla="*/ 0 h 17343"/>
                  <a:gd name="connsiteX9" fmla="*/ 16656 w 22151"/>
                  <a:gd name="connsiteY9" fmla="*/ 344 h 17343"/>
                  <a:gd name="connsiteX10" fmla="*/ 16656 w 22151"/>
                  <a:gd name="connsiteY10" fmla="*/ 344 h 17343"/>
                  <a:gd name="connsiteX11" fmla="*/ 18202 w 22151"/>
                  <a:gd name="connsiteY11" fmla="*/ 0 h 17343"/>
                  <a:gd name="connsiteX12" fmla="*/ 18202 w 22151"/>
                  <a:gd name="connsiteY12" fmla="*/ 0 h 17343"/>
                  <a:gd name="connsiteX13" fmla="*/ 21980 w 22151"/>
                  <a:gd name="connsiteY13" fmla="*/ 4808 h 17343"/>
                  <a:gd name="connsiteX14" fmla="*/ 21980 w 22151"/>
                  <a:gd name="connsiteY14" fmla="*/ 4808 h 17343"/>
                  <a:gd name="connsiteX15" fmla="*/ 21980 w 22151"/>
                  <a:gd name="connsiteY15" fmla="*/ 4808 h 17343"/>
                  <a:gd name="connsiteX16" fmla="*/ 21980 w 22151"/>
                  <a:gd name="connsiteY16" fmla="*/ 4808 h 17343"/>
                  <a:gd name="connsiteX17" fmla="*/ 21980 w 22151"/>
                  <a:gd name="connsiteY17" fmla="*/ 4808 h 17343"/>
                  <a:gd name="connsiteX18" fmla="*/ 21980 w 22151"/>
                  <a:gd name="connsiteY18" fmla="*/ 4808 h 17343"/>
                  <a:gd name="connsiteX19" fmla="*/ 21980 w 22151"/>
                  <a:gd name="connsiteY19" fmla="*/ 4808 h 17343"/>
                  <a:gd name="connsiteX20" fmla="*/ 21980 w 22151"/>
                  <a:gd name="connsiteY20" fmla="*/ 4808 h 17343"/>
                  <a:gd name="connsiteX21" fmla="*/ 21980 w 22151"/>
                  <a:gd name="connsiteY21" fmla="*/ 5323 h 17343"/>
                  <a:gd name="connsiteX22" fmla="*/ 21980 w 22151"/>
                  <a:gd name="connsiteY22" fmla="*/ 5323 h 17343"/>
                  <a:gd name="connsiteX23" fmla="*/ 21980 w 22151"/>
                  <a:gd name="connsiteY23" fmla="*/ 5152 h 17343"/>
                  <a:gd name="connsiteX24" fmla="*/ 21980 w 22151"/>
                  <a:gd name="connsiteY24" fmla="*/ 5152 h 17343"/>
                  <a:gd name="connsiteX25" fmla="*/ 21980 w 22151"/>
                  <a:gd name="connsiteY25" fmla="*/ 5323 h 17343"/>
                  <a:gd name="connsiteX26" fmla="*/ 21980 w 22151"/>
                  <a:gd name="connsiteY26" fmla="*/ 5323 h 17343"/>
                  <a:gd name="connsiteX27" fmla="*/ 21980 w 22151"/>
                  <a:gd name="connsiteY27" fmla="*/ 5838 h 17343"/>
                  <a:gd name="connsiteX28" fmla="*/ 21980 w 22151"/>
                  <a:gd name="connsiteY28" fmla="*/ 5838 h 17343"/>
                  <a:gd name="connsiteX29" fmla="*/ 21980 w 22151"/>
                  <a:gd name="connsiteY29" fmla="*/ 5495 h 17343"/>
                  <a:gd name="connsiteX30" fmla="*/ 21980 w 22151"/>
                  <a:gd name="connsiteY30" fmla="*/ 5495 h 17343"/>
                  <a:gd name="connsiteX31" fmla="*/ 18030 w 22151"/>
                  <a:gd name="connsiteY31" fmla="*/ 7212 h 17343"/>
                  <a:gd name="connsiteX32" fmla="*/ 18030 w 22151"/>
                  <a:gd name="connsiteY32" fmla="*/ 7212 h 17343"/>
                  <a:gd name="connsiteX33" fmla="*/ 19404 w 22151"/>
                  <a:gd name="connsiteY33" fmla="*/ 7899 h 17343"/>
                  <a:gd name="connsiteX34" fmla="*/ 19404 w 22151"/>
                  <a:gd name="connsiteY34" fmla="*/ 7899 h 17343"/>
                  <a:gd name="connsiteX35" fmla="*/ 21808 w 22151"/>
                  <a:gd name="connsiteY35" fmla="*/ 6525 h 17343"/>
                  <a:gd name="connsiteX36" fmla="*/ 21808 w 22151"/>
                  <a:gd name="connsiteY36" fmla="*/ 6525 h 17343"/>
                  <a:gd name="connsiteX37" fmla="*/ 15454 w 22151"/>
                  <a:gd name="connsiteY37" fmla="*/ 12879 h 17343"/>
                  <a:gd name="connsiteX38" fmla="*/ 15454 w 22151"/>
                  <a:gd name="connsiteY38" fmla="*/ 12879 h 17343"/>
                  <a:gd name="connsiteX39" fmla="*/ 10131 w 22151"/>
                  <a:gd name="connsiteY39" fmla="*/ 16141 h 17343"/>
                  <a:gd name="connsiteX40" fmla="*/ 10131 w 22151"/>
                  <a:gd name="connsiteY40" fmla="*/ 16141 h 17343"/>
                  <a:gd name="connsiteX41" fmla="*/ 9444 w 22151"/>
                  <a:gd name="connsiteY41" fmla="*/ 16828 h 17343"/>
                  <a:gd name="connsiteX42" fmla="*/ 8414 w 22151"/>
                  <a:gd name="connsiteY42" fmla="*/ 16828 h 17343"/>
                  <a:gd name="connsiteX43" fmla="*/ 4980 w 22151"/>
                  <a:gd name="connsiteY43" fmla="*/ 17343 h 17343"/>
                  <a:gd name="connsiteX44" fmla="*/ 4980 w 22151"/>
                  <a:gd name="connsiteY44" fmla="*/ 17343 h 17343"/>
                  <a:gd name="connsiteX45" fmla="*/ 1717 w 22151"/>
                  <a:gd name="connsiteY45" fmla="*/ 15798 h 17343"/>
                  <a:gd name="connsiteX46" fmla="*/ 1717 w 22151"/>
                  <a:gd name="connsiteY46" fmla="*/ 15798 h 17343"/>
                  <a:gd name="connsiteX47" fmla="*/ 8414 w 22151"/>
                  <a:gd name="connsiteY47" fmla="*/ 14081 h 17343"/>
                  <a:gd name="connsiteX48" fmla="*/ 8414 w 22151"/>
                  <a:gd name="connsiteY48" fmla="*/ 11677 h 17343"/>
                  <a:gd name="connsiteX49" fmla="*/ 8414 w 22151"/>
                  <a:gd name="connsiteY49" fmla="*/ 14081 h 17343"/>
                  <a:gd name="connsiteX50" fmla="*/ 8414 w 22151"/>
                  <a:gd name="connsiteY50" fmla="*/ 14081 h 17343"/>
                  <a:gd name="connsiteX51" fmla="*/ 6182 w 22151"/>
                  <a:gd name="connsiteY51" fmla="*/ 8414 h 17343"/>
                  <a:gd name="connsiteX52" fmla="*/ 5666 w 22151"/>
                  <a:gd name="connsiteY52" fmla="*/ 9788 h 17343"/>
                  <a:gd name="connsiteX53" fmla="*/ 4808 w 22151"/>
                  <a:gd name="connsiteY53" fmla="*/ 12535 h 17343"/>
                  <a:gd name="connsiteX54" fmla="*/ 4808 w 22151"/>
                  <a:gd name="connsiteY54" fmla="*/ 12535 h 17343"/>
                  <a:gd name="connsiteX55" fmla="*/ 4808 w 22151"/>
                  <a:gd name="connsiteY55" fmla="*/ 12535 h 17343"/>
                  <a:gd name="connsiteX56" fmla="*/ 4808 w 22151"/>
                  <a:gd name="connsiteY56" fmla="*/ 12192 h 17343"/>
                  <a:gd name="connsiteX57" fmla="*/ 7212 w 22151"/>
                  <a:gd name="connsiteY57" fmla="*/ 11677 h 17343"/>
                  <a:gd name="connsiteX58" fmla="*/ 7212 w 22151"/>
                  <a:gd name="connsiteY58" fmla="*/ 11677 h 17343"/>
                  <a:gd name="connsiteX59" fmla="*/ 13394 w 22151"/>
                  <a:gd name="connsiteY59" fmla="*/ 8071 h 17343"/>
                  <a:gd name="connsiteX60" fmla="*/ 13394 w 22151"/>
                  <a:gd name="connsiteY60" fmla="*/ 8071 h 17343"/>
                  <a:gd name="connsiteX61" fmla="*/ 17000 w 22151"/>
                  <a:gd name="connsiteY61" fmla="*/ 4980 h 17343"/>
                  <a:gd name="connsiteX62" fmla="*/ 17000 w 22151"/>
                  <a:gd name="connsiteY62" fmla="*/ 4980 h 17343"/>
                  <a:gd name="connsiteX63" fmla="*/ 17000 w 22151"/>
                  <a:gd name="connsiteY63" fmla="*/ 4980 h 17343"/>
                  <a:gd name="connsiteX64" fmla="*/ 17000 w 22151"/>
                  <a:gd name="connsiteY64" fmla="*/ 4980 h 17343"/>
                  <a:gd name="connsiteX65" fmla="*/ 14768 w 22151"/>
                  <a:gd name="connsiteY65" fmla="*/ 4636 h 17343"/>
                  <a:gd name="connsiteX66" fmla="*/ 14768 w 22151"/>
                  <a:gd name="connsiteY66" fmla="*/ 4636 h 17343"/>
                  <a:gd name="connsiteX67" fmla="*/ 11333 w 22151"/>
                  <a:gd name="connsiteY67" fmla="*/ 6182 h 17343"/>
                  <a:gd name="connsiteX68" fmla="*/ 11333 w 22151"/>
                  <a:gd name="connsiteY68" fmla="*/ 6182 h 17343"/>
                  <a:gd name="connsiteX69" fmla="*/ 5666 w 22151"/>
                  <a:gd name="connsiteY69" fmla="*/ 7899 h 17343"/>
                  <a:gd name="connsiteX70" fmla="*/ 5666 w 22151"/>
                  <a:gd name="connsiteY70" fmla="*/ 7899 h 17343"/>
                  <a:gd name="connsiteX71" fmla="*/ 6182 w 22151"/>
                  <a:gd name="connsiteY71" fmla="*/ 8414 h 17343"/>
                  <a:gd name="connsiteX72" fmla="*/ 6182 w 22151"/>
                  <a:gd name="connsiteY72" fmla="*/ 8414 h 17343"/>
                  <a:gd name="connsiteX73" fmla="*/ 17343 w 22151"/>
                  <a:gd name="connsiteY73" fmla="*/ 5495 h 17343"/>
                  <a:gd name="connsiteX74" fmla="*/ 17343 w 22151"/>
                  <a:gd name="connsiteY74" fmla="*/ 5152 h 17343"/>
                  <a:gd name="connsiteX75" fmla="*/ 17343 w 22151"/>
                  <a:gd name="connsiteY75" fmla="*/ 5152 h 17343"/>
                  <a:gd name="connsiteX76" fmla="*/ 17343 w 22151"/>
                  <a:gd name="connsiteY76" fmla="*/ 5152 h 17343"/>
                  <a:gd name="connsiteX77" fmla="*/ 17343 w 22151"/>
                  <a:gd name="connsiteY77" fmla="*/ 5495 h 17343"/>
                  <a:gd name="connsiteX78" fmla="*/ 17343 w 22151"/>
                  <a:gd name="connsiteY78" fmla="*/ 5495 h 17343"/>
                  <a:gd name="connsiteX79" fmla="*/ 17343 w 22151"/>
                  <a:gd name="connsiteY79" fmla="*/ 5152 h 17343"/>
                  <a:gd name="connsiteX80" fmla="*/ 17343 w 22151"/>
                  <a:gd name="connsiteY80" fmla="*/ 5152 h 17343"/>
                  <a:gd name="connsiteX81" fmla="*/ 17343 w 22151"/>
                  <a:gd name="connsiteY81" fmla="*/ 5152 h 17343"/>
                  <a:gd name="connsiteX82" fmla="*/ 17343 w 22151"/>
                  <a:gd name="connsiteY82" fmla="*/ 5152 h 17343"/>
                  <a:gd name="connsiteX83" fmla="*/ 17343 w 22151"/>
                  <a:gd name="connsiteY83" fmla="*/ 5152 h 17343"/>
                  <a:gd name="connsiteX84" fmla="*/ 17343 w 22151"/>
                  <a:gd name="connsiteY84" fmla="*/ 5152 h 17343"/>
                  <a:gd name="connsiteX85" fmla="*/ 22151 w 22151"/>
                  <a:gd name="connsiteY85" fmla="*/ 5667 h 17343"/>
                  <a:gd name="connsiteX86" fmla="*/ 22151 w 22151"/>
                  <a:gd name="connsiteY86" fmla="*/ 6010 h 17343"/>
                  <a:gd name="connsiteX87" fmla="*/ 22151 w 22151"/>
                  <a:gd name="connsiteY87" fmla="*/ 6010 h 17343"/>
                  <a:gd name="connsiteX88" fmla="*/ 21980 w 22151"/>
                  <a:gd name="connsiteY88" fmla="*/ 6354 h 17343"/>
                  <a:gd name="connsiteX89" fmla="*/ 21980 w 22151"/>
                  <a:gd name="connsiteY89" fmla="*/ 6354 h 17343"/>
                  <a:gd name="connsiteX90" fmla="*/ 22151 w 22151"/>
                  <a:gd name="connsiteY90" fmla="*/ 5667 h 17343"/>
                  <a:gd name="connsiteX91" fmla="*/ 22151 w 22151"/>
                  <a:gd name="connsiteY91" fmla="*/ 5667 h 17343"/>
                  <a:gd name="connsiteX92" fmla="*/ 22151 w 22151"/>
                  <a:gd name="connsiteY92" fmla="*/ 4636 h 17343"/>
                  <a:gd name="connsiteX93" fmla="*/ 22151 w 22151"/>
                  <a:gd name="connsiteY93" fmla="*/ 4980 h 17343"/>
                  <a:gd name="connsiteX94" fmla="*/ 22151 w 22151"/>
                  <a:gd name="connsiteY94" fmla="*/ 4980 h 17343"/>
                  <a:gd name="connsiteX95" fmla="*/ 22151 w 22151"/>
                  <a:gd name="connsiteY95" fmla="*/ 4636 h 17343"/>
                  <a:gd name="connsiteX96" fmla="*/ 22151 w 22151"/>
                  <a:gd name="connsiteY96" fmla="*/ 4636 h 1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22151" h="17343">
                    <a:moveTo>
                      <a:pt x="1717" y="15798"/>
                    </a:moveTo>
                    <a:cubicBezTo>
                      <a:pt x="1202" y="15283"/>
                      <a:pt x="0" y="14081"/>
                      <a:pt x="0" y="12535"/>
                    </a:cubicBezTo>
                    <a:lnTo>
                      <a:pt x="0" y="12535"/>
                    </a:lnTo>
                    <a:cubicBezTo>
                      <a:pt x="0" y="11162"/>
                      <a:pt x="343" y="10303"/>
                      <a:pt x="858" y="8758"/>
                    </a:cubicBezTo>
                    <a:lnTo>
                      <a:pt x="858" y="8758"/>
                    </a:lnTo>
                    <a:cubicBezTo>
                      <a:pt x="1030" y="3263"/>
                      <a:pt x="6182" y="2576"/>
                      <a:pt x="9788" y="1889"/>
                    </a:cubicBezTo>
                    <a:lnTo>
                      <a:pt x="9788" y="1889"/>
                    </a:lnTo>
                    <a:cubicBezTo>
                      <a:pt x="12363" y="515"/>
                      <a:pt x="13394" y="0"/>
                      <a:pt x="14939" y="0"/>
                    </a:cubicBezTo>
                    <a:lnTo>
                      <a:pt x="14939" y="0"/>
                    </a:lnTo>
                    <a:cubicBezTo>
                      <a:pt x="16141" y="172"/>
                      <a:pt x="16313" y="172"/>
                      <a:pt x="16656" y="344"/>
                    </a:cubicBezTo>
                    <a:lnTo>
                      <a:pt x="16656" y="344"/>
                    </a:lnTo>
                    <a:cubicBezTo>
                      <a:pt x="17172" y="172"/>
                      <a:pt x="17687" y="0"/>
                      <a:pt x="18202" y="0"/>
                    </a:cubicBezTo>
                    <a:lnTo>
                      <a:pt x="18202" y="0"/>
                    </a:lnTo>
                    <a:cubicBezTo>
                      <a:pt x="21293" y="687"/>
                      <a:pt x="21808" y="3434"/>
                      <a:pt x="21980" y="4808"/>
                    </a:cubicBezTo>
                    <a:lnTo>
                      <a:pt x="21980" y="4808"/>
                    </a:lnTo>
                    <a:lnTo>
                      <a:pt x="21980" y="4808"/>
                    </a:lnTo>
                    <a:lnTo>
                      <a:pt x="21980" y="4808"/>
                    </a:lnTo>
                    <a:cubicBezTo>
                      <a:pt x="21980" y="4808"/>
                      <a:pt x="21980" y="4808"/>
                      <a:pt x="21980" y="4808"/>
                    </a:cubicBezTo>
                    <a:lnTo>
                      <a:pt x="21980" y="4808"/>
                    </a:lnTo>
                    <a:cubicBezTo>
                      <a:pt x="21980" y="4808"/>
                      <a:pt x="21980" y="4808"/>
                      <a:pt x="21980" y="4808"/>
                    </a:cubicBezTo>
                    <a:lnTo>
                      <a:pt x="21980" y="4808"/>
                    </a:lnTo>
                    <a:cubicBezTo>
                      <a:pt x="21980" y="4980"/>
                      <a:pt x="21980" y="5152"/>
                      <a:pt x="21980" y="5323"/>
                    </a:cubicBezTo>
                    <a:lnTo>
                      <a:pt x="21980" y="5323"/>
                    </a:lnTo>
                    <a:cubicBezTo>
                      <a:pt x="21980" y="5323"/>
                      <a:pt x="21980" y="5323"/>
                      <a:pt x="21980" y="5152"/>
                    </a:cubicBezTo>
                    <a:lnTo>
                      <a:pt x="21980" y="5152"/>
                    </a:lnTo>
                    <a:cubicBezTo>
                      <a:pt x="21980" y="5152"/>
                      <a:pt x="21980" y="5323"/>
                      <a:pt x="21980" y="5323"/>
                    </a:cubicBezTo>
                    <a:lnTo>
                      <a:pt x="21980" y="5323"/>
                    </a:lnTo>
                    <a:cubicBezTo>
                      <a:pt x="21980" y="5495"/>
                      <a:pt x="21980" y="5667"/>
                      <a:pt x="21980" y="5838"/>
                    </a:cubicBezTo>
                    <a:lnTo>
                      <a:pt x="21980" y="5838"/>
                    </a:lnTo>
                    <a:cubicBezTo>
                      <a:pt x="21980" y="5667"/>
                      <a:pt x="21980" y="5495"/>
                      <a:pt x="21980" y="5495"/>
                    </a:cubicBezTo>
                    <a:lnTo>
                      <a:pt x="21980" y="5495"/>
                    </a:lnTo>
                    <a:lnTo>
                      <a:pt x="18030" y="7212"/>
                    </a:lnTo>
                    <a:lnTo>
                      <a:pt x="18030" y="7212"/>
                    </a:lnTo>
                    <a:cubicBezTo>
                      <a:pt x="18373" y="7212"/>
                      <a:pt x="18030" y="7384"/>
                      <a:pt x="19404" y="7899"/>
                    </a:cubicBezTo>
                    <a:lnTo>
                      <a:pt x="19404" y="7899"/>
                    </a:lnTo>
                    <a:cubicBezTo>
                      <a:pt x="20091" y="8071"/>
                      <a:pt x="21464" y="7384"/>
                      <a:pt x="21808" y="6525"/>
                    </a:cubicBezTo>
                    <a:lnTo>
                      <a:pt x="21808" y="6525"/>
                    </a:lnTo>
                    <a:cubicBezTo>
                      <a:pt x="20949" y="9444"/>
                      <a:pt x="18373" y="10990"/>
                      <a:pt x="15454" y="12879"/>
                    </a:cubicBezTo>
                    <a:lnTo>
                      <a:pt x="15454" y="12879"/>
                    </a:lnTo>
                    <a:cubicBezTo>
                      <a:pt x="12363" y="13909"/>
                      <a:pt x="10131" y="16141"/>
                      <a:pt x="10131" y="16141"/>
                    </a:cubicBezTo>
                    <a:lnTo>
                      <a:pt x="10131" y="16141"/>
                    </a:lnTo>
                    <a:lnTo>
                      <a:pt x="9444" y="16828"/>
                    </a:lnTo>
                    <a:lnTo>
                      <a:pt x="8414" y="16828"/>
                    </a:lnTo>
                    <a:cubicBezTo>
                      <a:pt x="8414" y="16828"/>
                      <a:pt x="6869" y="17343"/>
                      <a:pt x="4980" y="17343"/>
                    </a:cubicBezTo>
                    <a:lnTo>
                      <a:pt x="4980" y="17343"/>
                    </a:lnTo>
                    <a:cubicBezTo>
                      <a:pt x="4121" y="17172"/>
                      <a:pt x="2747" y="17000"/>
                      <a:pt x="1717" y="15798"/>
                    </a:cubicBezTo>
                    <a:lnTo>
                      <a:pt x="1717" y="15798"/>
                    </a:lnTo>
                    <a:close/>
                    <a:moveTo>
                      <a:pt x="8414" y="14081"/>
                    </a:moveTo>
                    <a:lnTo>
                      <a:pt x="8414" y="11677"/>
                    </a:lnTo>
                    <a:lnTo>
                      <a:pt x="8414" y="14081"/>
                    </a:lnTo>
                    <a:lnTo>
                      <a:pt x="8414" y="14081"/>
                    </a:lnTo>
                    <a:close/>
                    <a:moveTo>
                      <a:pt x="6182" y="8414"/>
                    </a:moveTo>
                    <a:lnTo>
                      <a:pt x="5666" y="9788"/>
                    </a:lnTo>
                    <a:cubicBezTo>
                      <a:pt x="4980" y="11677"/>
                      <a:pt x="4808" y="12535"/>
                      <a:pt x="4808" y="12535"/>
                    </a:cubicBezTo>
                    <a:lnTo>
                      <a:pt x="4808" y="12535"/>
                    </a:lnTo>
                    <a:lnTo>
                      <a:pt x="4808" y="12535"/>
                    </a:lnTo>
                    <a:lnTo>
                      <a:pt x="4808" y="12192"/>
                    </a:lnTo>
                    <a:cubicBezTo>
                      <a:pt x="5323" y="12192"/>
                      <a:pt x="6010" y="12020"/>
                      <a:pt x="7212" y="11677"/>
                    </a:cubicBezTo>
                    <a:lnTo>
                      <a:pt x="7212" y="11677"/>
                    </a:lnTo>
                    <a:cubicBezTo>
                      <a:pt x="8242" y="10818"/>
                      <a:pt x="10475" y="8929"/>
                      <a:pt x="13394" y="8071"/>
                    </a:cubicBezTo>
                    <a:lnTo>
                      <a:pt x="13394" y="8071"/>
                    </a:lnTo>
                    <a:cubicBezTo>
                      <a:pt x="14768" y="7384"/>
                      <a:pt x="16485" y="5838"/>
                      <a:pt x="17000" y="4980"/>
                    </a:cubicBezTo>
                    <a:lnTo>
                      <a:pt x="17000" y="4980"/>
                    </a:lnTo>
                    <a:lnTo>
                      <a:pt x="17000" y="4980"/>
                    </a:lnTo>
                    <a:lnTo>
                      <a:pt x="17000" y="4980"/>
                    </a:lnTo>
                    <a:cubicBezTo>
                      <a:pt x="15283" y="4980"/>
                      <a:pt x="14768" y="4465"/>
                      <a:pt x="14768" y="4636"/>
                    </a:cubicBezTo>
                    <a:lnTo>
                      <a:pt x="14768" y="4636"/>
                    </a:lnTo>
                    <a:cubicBezTo>
                      <a:pt x="14768" y="4636"/>
                      <a:pt x="14252" y="4636"/>
                      <a:pt x="11333" y="6182"/>
                    </a:cubicBezTo>
                    <a:lnTo>
                      <a:pt x="11333" y="6182"/>
                    </a:lnTo>
                    <a:cubicBezTo>
                      <a:pt x="7040" y="7384"/>
                      <a:pt x="5838" y="7384"/>
                      <a:pt x="5666" y="7899"/>
                    </a:cubicBezTo>
                    <a:lnTo>
                      <a:pt x="5666" y="7899"/>
                    </a:lnTo>
                    <a:lnTo>
                      <a:pt x="6182" y="8414"/>
                    </a:lnTo>
                    <a:lnTo>
                      <a:pt x="6182" y="8414"/>
                    </a:lnTo>
                    <a:close/>
                    <a:moveTo>
                      <a:pt x="17343" y="5495"/>
                    </a:moveTo>
                    <a:cubicBezTo>
                      <a:pt x="17343" y="5495"/>
                      <a:pt x="17343" y="5323"/>
                      <a:pt x="17343" y="5152"/>
                    </a:cubicBezTo>
                    <a:lnTo>
                      <a:pt x="17343" y="5152"/>
                    </a:lnTo>
                    <a:lnTo>
                      <a:pt x="17343" y="5152"/>
                    </a:lnTo>
                    <a:lnTo>
                      <a:pt x="17343" y="5495"/>
                    </a:lnTo>
                    <a:lnTo>
                      <a:pt x="17343" y="5495"/>
                    </a:lnTo>
                    <a:close/>
                    <a:moveTo>
                      <a:pt x="17343" y="5152"/>
                    </a:moveTo>
                    <a:cubicBezTo>
                      <a:pt x="17343" y="5152"/>
                      <a:pt x="17343" y="5152"/>
                      <a:pt x="17343" y="5152"/>
                    </a:cubicBezTo>
                    <a:lnTo>
                      <a:pt x="17343" y="5152"/>
                    </a:lnTo>
                    <a:lnTo>
                      <a:pt x="17343" y="5152"/>
                    </a:lnTo>
                    <a:lnTo>
                      <a:pt x="17343" y="5152"/>
                    </a:lnTo>
                    <a:lnTo>
                      <a:pt x="17343" y="5152"/>
                    </a:lnTo>
                    <a:close/>
                    <a:moveTo>
                      <a:pt x="22151" y="5667"/>
                    </a:moveTo>
                    <a:cubicBezTo>
                      <a:pt x="22151" y="5838"/>
                      <a:pt x="22151" y="5838"/>
                      <a:pt x="22151" y="6010"/>
                    </a:cubicBezTo>
                    <a:lnTo>
                      <a:pt x="22151" y="6010"/>
                    </a:lnTo>
                    <a:cubicBezTo>
                      <a:pt x="22151" y="6182"/>
                      <a:pt x="22151" y="6182"/>
                      <a:pt x="21980" y="6354"/>
                    </a:cubicBezTo>
                    <a:lnTo>
                      <a:pt x="21980" y="6354"/>
                    </a:lnTo>
                    <a:cubicBezTo>
                      <a:pt x="21980" y="6182"/>
                      <a:pt x="21980" y="5838"/>
                      <a:pt x="22151" y="5667"/>
                    </a:cubicBezTo>
                    <a:lnTo>
                      <a:pt x="22151" y="5667"/>
                    </a:lnTo>
                    <a:close/>
                    <a:moveTo>
                      <a:pt x="22151" y="4636"/>
                    </a:moveTo>
                    <a:cubicBezTo>
                      <a:pt x="22151" y="4636"/>
                      <a:pt x="22151" y="4808"/>
                      <a:pt x="22151" y="4980"/>
                    </a:cubicBezTo>
                    <a:lnTo>
                      <a:pt x="22151" y="4980"/>
                    </a:lnTo>
                    <a:cubicBezTo>
                      <a:pt x="22151" y="4808"/>
                      <a:pt x="22151" y="4808"/>
                      <a:pt x="22151" y="4636"/>
                    </a:cubicBezTo>
                    <a:lnTo>
                      <a:pt x="22151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" name="图形 7">
              <a:extLst>
                <a:ext uri="{FF2B5EF4-FFF2-40B4-BE49-F238E27FC236}">
                  <a16:creationId xmlns:a16="http://schemas.microsoft.com/office/drawing/2014/main" xmlns="" id="{3BD63857-BBDF-4EE4-BB57-85DCF33D9495}"/>
                </a:ext>
              </a:extLst>
            </p:cNvPr>
            <p:cNvGrpSpPr/>
            <p:nvPr/>
          </p:nvGrpSpPr>
          <p:grpSpPr>
            <a:xfrm>
              <a:off x="3634126" y="3701735"/>
              <a:ext cx="24383" cy="12535"/>
              <a:chOff x="3634126" y="3701735"/>
              <a:chExt cx="24383" cy="12535"/>
            </a:xfrm>
            <a:solidFill>
              <a:srgbClr val="B4B4B4"/>
            </a:solidFill>
          </p:grpSpPr>
          <p:sp>
            <p:nvSpPr>
              <p:cNvPr id="3387" name="任意多边形: 形状 3386">
                <a:extLst>
                  <a:ext uri="{FF2B5EF4-FFF2-40B4-BE49-F238E27FC236}">
                    <a16:creationId xmlns:a16="http://schemas.microsoft.com/office/drawing/2014/main" xmlns="" id="{80F4240F-360F-4FDA-8804-89B1ACEDFB49}"/>
                  </a:ext>
                </a:extLst>
              </p:cNvPr>
              <p:cNvSpPr/>
              <p:nvPr/>
            </p:nvSpPr>
            <p:spPr>
              <a:xfrm>
                <a:off x="3636505" y="3704353"/>
                <a:ext cx="19600" cy="7512"/>
              </a:xfrm>
              <a:custGeom>
                <a:avLst/>
                <a:gdLst>
                  <a:gd name="connsiteX0" fmla="*/ 9469 w 19600"/>
                  <a:gd name="connsiteY0" fmla="*/ 1159 h 7512"/>
                  <a:gd name="connsiteX1" fmla="*/ 19601 w 19600"/>
                  <a:gd name="connsiteY1" fmla="*/ 1159 h 7512"/>
                  <a:gd name="connsiteX2" fmla="*/ 12045 w 19600"/>
                  <a:gd name="connsiteY2" fmla="*/ 7513 h 7512"/>
                  <a:gd name="connsiteX3" fmla="*/ 712 w 19600"/>
                  <a:gd name="connsiteY3" fmla="*/ 2533 h 7512"/>
                  <a:gd name="connsiteX4" fmla="*/ 4490 w 19600"/>
                  <a:gd name="connsiteY4" fmla="*/ 1331 h 7512"/>
                  <a:gd name="connsiteX5" fmla="*/ 9469 w 19600"/>
                  <a:gd name="connsiteY5" fmla="*/ 1159 h 7512"/>
                  <a:gd name="connsiteX6" fmla="*/ 9469 w 19600"/>
                  <a:gd name="connsiteY6" fmla="*/ 1159 h 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00" h="7512">
                    <a:moveTo>
                      <a:pt x="9469" y="1159"/>
                    </a:moveTo>
                    <a:cubicBezTo>
                      <a:pt x="9469" y="1159"/>
                      <a:pt x="19601" y="-1417"/>
                      <a:pt x="19601" y="1159"/>
                    </a:cubicBezTo>
                    <a:cubicBezTo>
                      <a:pt x="18399" y="4937"/>
                      <a:pt x="17025" y="7513"/>
                      <a:pt x="12045" y="7513"/>
                    </a:cubicBezTo>
                    <a:cubicBezTo>
                      <a:pt x="5692" y="7513"/>
                      <a:pt x="1914" y="6310"/>
                      <a:pt x="712" y="2533"/>
                    </a:cubicBezTo>
                    <a:cubicBezTo>
                      <a:pt x="-1864" y="-1245"/>
                      <a:pt x="3288" y="-43"/>
                      <a:pt x="4490" y="1331"/>
                    </a:cubicBezTo>
                    <a:cubicBezTo>
                      <a:pt x="5692" y="1159"/>
                      <a:pt x="8267" y="1159"/>
                      <a:pt x="9469" y="1159"/>
                    </a:cubicBezTo>
                    <a:lnTo>
                      <a:pt x="9469" y="11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8" name="任意多边形: 形状 3387">
                <a:extLst>
                  <a:ext uri="{FF2B5EF4-FFF2-40B4-BE49-F238E27FC236}">
                    <a16:creationId xmlns:a16="http://schemas.microsoft.com/office/drawing/2014/main" xmlns="" id="{8185B101-DC60-4BD1-8204-47AA55211388}"/>
                  </a:ext>
                </a:extLst>
              </p:cNvPr>
              <p:cNvSpPr/>
              <p:nvPr/>
            </p:nvSpPr>
            <p:spPr>
              <a:xfrm>
                <a:off x="3634126" y="3701735"/>
                <a:ext cx="24383" cy="12535"/>
              </a:xfrm>
              <a:custGeom>
                <a:avLst/>
                <a:gdLst>
                  <a:gd name="connsiteX0" fmla="*/ 14424 w 24383"/>
                  <a:gd name="connsiteY0" fmla="*/ 12535 h 12535"/>
                  <a:gd name="connsiteX1" fmla="*/ 14252 w 24383"/>
                  <a:gd name="connsiteY1" fmla="*/ 12535 h 12535"/>
                  <a:gd name="connsiteX2" fmla="*/ 1202 w 24383"/>
                  <a:gd name="connsiteY2" fmla="*/ 6353 h 12535"/>
                  <a:gd name="connsiteX3" fmla="*/ 1202 w 24383"/>
                  <a:gd name="connsiteY3" fmla="*/ 6353 h 12535"/>
                  <a:gd name="connsiteX4" fmla="*/ 0 w 24383"/>
                  <a:gd name="connsiteY4" fmla="*/ 3263 h 12535"/>
                  <a:gd name="connsiteX5" fmla="*/ 0 w 24383"/>
                  <a:gd name="connsiteY5" fmla="*/ 3263 h 12535"/>
                  <a:gd name="connsiteX6" fmla="*/ 3606 w 24383"/>
                  <a:gd name="connsiteY6" fmla="*/ 0 h 12535"/>
                  <a:gd name="connsiteX7" fmla="*/ 3606 w 24383"/>
                  <a:gd name="connsiteY7" fmla="*/ 0 h 12535"/>
                  <a:gd name="connsiteX8" fmla="*/ 7727 w 24383"/>
                  <a:gd name="connsiteY8" fmla="*/ 1374 h 12535"/>
                  <a:gd name="connsiteX9" fmla="*/ 7727 w 24383"/>
                  <a:gd name="connsiteY9" fmla="*/ 1374 h 12535"/>
                  <a:gd name="connsiteX10" fmla="*/ 11677 w 24383"/>
                  <a:gd name="connsiteY10" fmla="*/ 1374 h 12535"/>
                  <a:gd name="connsiteX11" fmla="*/ 11677 w 24383"/>
                  <a:gd name="connsiteY11" fmla="*/ 1374 h 12535"/>
                  <a:gd name="connsiteX12" fmla="*/ 19404 w 24383"/>
                  <a:gd name="connsiteY12" fmla="*/ 172 h 12535"/>
                  <a:gd name="connsiteX13" fmla="*/ 19404 w 24383"/>
                  <a:gd name="connsiteY13" fmla="*/ 172 h 12535"/>
                  <a:gd name="connsiteX14" fmla="*/ 24384 w 24383"/>
                  <a:gd name="connsiteY14" fmla="*/ 4465 h 12535"/>
                  <a:gd name="connsiteX15" fmla="*/ 24384 w 24383"/>
                  <a:gd name="connsiteY15" fmla="*/ 4465 h 12535"/>
                  <a:gd name="connsiteX16" fmla="*/ 14939 w 24383"/>
                  <a:gd name="connsiteY16" fmla="*/ 12535 h 12535"/>
                  <a:gd name="connsiteX17" fmla="*/ 14939 w 24383"/>
                  <a:gd name="connsiteY17" fmla="*/ 12535 h 12535"/>
                  <a:gd name="connsiteX18" fmla="*/ 14424 w 24383"/>
                  <a:gd name="connsiteY18" fmla="*/ 12535 h 12535"/>
                  <a:gd name="connsiteX19" fmla="*/ 14424 w 24383"/>
                  <a:gd name="connsiteY19" fmla="*/ 12535 h 12535"/>
                  <a:gd name="connsiteX20" fmla="*/ 14252 w 24383"/>
                  <a:gd name="connsiteY20" fmla="*/ 7556 h 12535"/>
                  <a:gd name="connsiteX21" fmla="*/ 14424 w 24383"/>
                  <a:gd name="connsiteY21" fmla="*/ 7556 h 12535"/>
                  <a:gd name="connsiteX22" fmla="*/ 18889 w 24383"/>
                  <a:gd name="connsiteY22" fmla="*/ 4980 h 12535"/>
                  <a:gd name="connsiteX23" fmla="*/ 18889 w 24383"/>
                  <a:gd name="connsiteY23" fmla="*/ 4980 h 12535"/>
                  <a:gd name="connsiteX24" fmla="*/ 12363 w 24383"/>
                  <a:gd name="connsiteY24" fmla="*/ 6010 h 12535"/>
                  <a:gd name="connsiteX25" fmla="*/ 12363 w 24383"/>
                  <a:gd name="connsiteY25" fmla="*/ 6010 h 12535"/>
                  <a:gd name="connsiteX26" fmla="*/ 11677 w 24383"/>
                  <a:gd name="connsiteY26" fmla="*/ 3606 h 12535"/>
                  <a:gd name="connsiteX27" fmla="*/ 11677 w 24383"/>
                  <a:gd name="connsiteY27" fmla="*/ 6010 h 12535"/>
                  <a:gd name="connsiteX28" fmla="*/ 6697 w 24383"/>
                  <a:gd name="connsiteY28" fmla="*/ 6010 h 12535"/>
                  <a:gd name="connsiteX29" fmla="*/ 6697 w 24383"/>
                  <a:gd name="connsiteY29" fmla="*/ 6010 h 12535"/>
                  <a:gd name="connsiteX30" fmla="*/ 6697 w 24383"/>
                  <a:gd name="connsiteY30" fmla="*/ 6010 h 12535"/>
                  <a:gd name="connsiteX31" fmla="*/ 14252 w 24383"/>
                  <a:gd name="connsiteY31" fmla="*/ 7556 h 12535"/>
                  <a:gd name="connsiteX32" fmla="*/ 14252 w 24383"/>
                  <a:gd name="connsiteY32" fmla="*/ 7556 h 12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383" h="12535">
                    <a:moveTo>
                      <a:pt x="14424" y="12535"/>
                    </a:moveTo>
                    <a:lnTo>
                      <a:pt x="14252" y="12535"/>
                    </a:lnTo>
                    <a:cubicBezTo>
                      <a:pt x="8070" y="12535"/>
                      <a:pt x="2576" y="11161"/>
                      <a:pt x="1202" y="6353"/>
                    </a:cubicBezTo>
                    <a:lnTo>
                      <a:pt x="1202" y="6353"/>
                    </a:lnTo>
                    <a:cubicBezTo>
                      <a:pt x="515" y="5323"/>
                      <a:pt x="172" y="4465"/>
                      <a:pt x="0" y="3263"/>
                    </a:cubicBezTo>
                    <a:lnTo>
                      <a:pt x="0" y="3263"/>
                    </a:lnTo>
                    <a:cubicBezTo>
                      <a:pt x="0" y="858"/>
                      <a:pt x="2576" y="0"/>
                      <a:pt x="3606" y="0"/>
                    </a:cubicBezTo>
                    <a:lnTo>
                      <a:pt x="3606" y="0"/>
                    </a:lnTo>
                    <a:cubicBezTo>
                      <a:pt x="5151" y="172"/>
                      <a:pt x="6525" y="515"/>
                      <a:pt x="7727" y="1374"/>
                    </a:cubicBezTo>
                    <a:lnTo>
                      <a:pt x="7727" y="1374"/>
                    </a:lnTo>
                    <a:cubicBezTo>
                      <a:pt x="8929" y="1374"/>
                      <a:pt x="10646" y="1374"/>
                      <a:pt x="11677" y="1374"/>
                    </a:cubicBezTo>
                    <a:lnTo>
                      <a:pt x="11677" y="1374"/>
                    </a:lnTo>
                    <a:cubicBezTo>
                      <a:pt x="12707" y="1202"/>
                      <a:pt x="16485" y="172"/>
                      <a:pt x="19404" y="172"/>
                    </a:cubicBezTo>
                    <a:lnTo>
                      <a:pt x="19404" y="172"/>
                    </a:lnTo>
                    <a:cubicBezTo>
                      <a:pt x="20777" y="172"/>
                      <a:pt x="23869" y="0"/>
                      <a:pt x="24384" y="4465"/>
                    </a:cubicBezTo>
                    <a:lnTo>
                      <a:pt x="24384" y="4465"/>
                    </a:lnTo>
                    <a:cubicBezTo>
                      <a:pt x="23525" y="8242"/>
                      <a:pt x="20777" y="12535"/>
                      <a:pt x="14939" y="12535"/>
                    </a:cubicBezTo>
                    <a:lnTo>
                      <a:pt x="14939" y="12535"/>
                    </a:lnTo>
                    <a:cubicBezTo>
                      <a:pt x="14768" y="12535"/>
                      <a:pt x="14596" y="12535"/>
                      <a:pt x="14424" y="12535"/>
                    </a:cubicBezTo>
                    <a:lnTo>
                      <a:pt x="14424" y="12535"/>
                    </a:lnTo>
                    <a:close/>
                    <a:moveTo>
                      <a:pt x="14252" y="7556"/>
                    </a:moveTo>
                    <a:lnTo>
                      <a:pt x="14424" y="7556"/>
                    </a:lnTo>
                    <a:cubicBezTo>
                      <a:pt x="17687" y="7384"/>
                      <a:pt x="18030" y="6869"/>
                      <a:pt x="18889" y="4980"/>
                    </a:cubicBezTo>
                    <a:lnTo>
                      <a:pt x="18889" y="4980"/>
                    </a:lnTo>
                    <a:cubicBezTo>
                      <a:pt x="16313" y="4980"/>
                      <a:pt x="12363" y="6010"/>
                      <a:pt x="12363" y="6010"/>
                    </a:cubicBezTo>
                    <a:lnTo>
                      <a:pt x="12363" y="6010"/>
                    </a:lnTo>
                    <a:lnTo>
                      <a:pt x="11677" y="3606"/>
                    </a:lnTo>
                    <a:lnTo>
                      <a:pt x="11677" y="6010"/>
                    </a:lnTo>
                    <a:cubicBezTo>
                      <a:pt x="10475" y="6010"/>
                      <a:pt x="7899" y="6010"/>
                      <a:pt x="6697" y="6010"/>
                    </a:cubicBezTo>
                    <a:lnTo>
                      <a:pt x="6697" y="6010"/>
                    </a:lnTo>
                    <a:lnTo>
                      <a:pt x="6697" y="6010"/>
                    </a:lnTo>
                    <a:cubicBezTo>
                      <a:pt x="8070" y="7040"/>
                      <a:pt x="10303" y="7556"/>
                      <a:pt x="14252" y="7556"/>
                    </a:cubicBezTo>
                    <a:lnTo>
                      <a:pt x="14252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" name="图形 7">
              <a:extLst>
                <a:ext uri="{FF2B5EF4-FFF2-40B4-BE49-F238E27FC236}">
                  <a16:creationId xmlns:a16="http://schemas.microsoft.com/office/drawing/2014/main" xmlns="" id="{046ADE25-30A2-4576-958A-4CB70A7B6185}"/>
                </a:ext>
              </a:extLst>
            </p:cNvPr>
            <p:cNvGrpSpPr/>
            <p:nvPr/>
          </p:nvGrpSpPr>
          <p:grpSpPr>
            <a:xfrm>
              <a:off x="3787812" y="3607291"/>
              <a:ext cx="10646" cy="15282"/>
              <a:chOff x="3787812" y="3607291"/>
              <a:chExt cx="10646" cy="15282"/>
            </a:xfrm>
            <a:solidFill>
              <a:srgbClr val="B4B4B4"/>
            </a:solidFill>
          </p:grpSpPr>
          <p:sp>
            <p:nvSpPr>
              <p:cNvPr id="3385" name="任意多边形: 形状 3384">
                <a:extLst>
                  <a:ext uri="{FF2B5EF4-FFF2-40B4-BE49-F238E27FC236}">
                    <a16:creationId xmlns:a16="http://schemas.microsoft.com/office/drawing/2014/main" xmlns="" id="{DE539600-E263-4991-927A-F0B31092AAEA}"/>
                  </a:ext>
                </a:extLst>
              </p:cNvPr>
              <p:cNvSpPr/>
              <p:nvPr/>
            </p:nvSpPr>
            <p:spPr>
              <a:xfrm>
                <a:off x="3790326" y="3609808"/>
                <a:ext cx="5786" cy="10361"/>
              </a:xfrm>
              <a:custGeom>
                <a:avLst/>
                <a:gdLst>
                  <a:gd name="connsiteX0" fmla="*/ 4011 w 5786"/>
                  <a:gd name="connsiteY0" fmla="*/ 10362 h 10361"/>
                  <a:gd name="connsiteX1" fmla="*/ 5213 w 5786"/>
                  <a:gd name="connsiteY1" fmla="*/ 2634 h 10361"/>
                  <a:gd name="connsiteX2" fmla="*/ 233 w 5786"/>
                  <a:gd name="connsiteY2" fmla="*/ 1432 h 10361"/>
                  <a:gd name="connsiteX3" fmla="*/ 4011 w 5786"/>
                  <a:gd name="connsiteY3" fmla="*/ 10362 h 10361"/>
                  <a:gd name="connsiteX4" fmla="*/ 4011 w 5786"/>
                  <a:gd name="connsiteY4" fmla="*/ 10362 h 1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86" h="10361">
                    <a:moveTo>
                      <a:pt x="4011" y="10362"/>
                    </a:moveTo>
                    <a:cubicBezTo>
                      <a:pt x="5213" y="9160"/>
                      <a:pt x="6587" y="6584"/>
                      <a:pt x="5213" y="2634"/>
                    </a:cubicBezTo>
                    <a:cubicBezTo>
                      <a:pt x="4011" y="59"/>
                      <a:pt x="2637" y="-1143"/>
                      <a:pt x="233" y="1432"/>
                    </a:cubicBezTo>
                    <a:cubicBezTo>
                      <a:pt x="-969" y="4008"/>
                      <a:pt x="2809" y="10362"/>
                      <a:pt x="4011" y="10362"/>
                    </a:cubicBezTo>
                    <a:lnTo>
                      <a:pt x="4011" y="103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6" name="任意多边形: 形状 3385">
                <a:extLst>
                  <a:ext uri="{FF2B5EF4-FFF2-40B4-BE49-F238E27FC236}">
                    <a16:creationId xmlns:a16="http://schemas.microsoft.com/office/drawing/2014/main" xmlns="" id="{21E7F031-B147-4517-B83C-FD9FDAE3D00D}"/>
                  </a:ext>
                </a:extLst>
              </p:cNvPr>
              <p:cNvSpPr/>
              <p:nvPr/>
            </p:nvSpPr>
            <p:spPr>
              <a:xfrm>
                <a:off x="3787812" y="3607291"/>
                <a:ext cx="10646" cy="15282"/>
              </a:xfrm>
              <a:custGeom>
                <a:avLst/>
                <a:gdLst>
                  <a:gd name="connsiteX0" fmla="*/ 6525 w 10646"/>
                  <a:gd name="connsiteY0" fmla="*/ 15283 h 15282"/>
                  <a:gd name="connsiteX1" fmla="*/ 0 w 10646"/>
                  <a:gd name="connsiteY1" fmla="*/ 5151 h 15282"/>
                  <a:gd name="connsiteX2" fmla="*/ 0 w 10646"/>
                  <a:gd name="connsiteY2" fmla="*/ 5151 h 15282"/>
                  <a:gd name="connsiteX3" fmla="*/ 859 w 10646"/>
                  <a:gd name="connsiteY3" fmla="*/ 2232 h 15282"/>
                  <a:gd name="connsiteX4" fmla="*/ 859 w 10646"/>
                  <a:gd name="connsiteY4" fmla="*/ 2232 h 15282"/>
                  <a:gd name="connsiteX5" fmla="*/ 4980 w 10646"/>
                  <a:gd name="connsiteY5" fmla="*/ 0 h 15282"/>
                  <a:gd name="connsiteX6" fmla="*/ 4980 w 10646"/>
                  <a:gd name="connsiteY6" fmla="*/ 0 h 15282"/>
                  <a:gd name="connsiteX7" fmla="*/ 9960 w 10646"/>
                  <a:gd name="connsiteY7" fmla="*/ 4293 h 15282"/>
                  <a:gd name="connsiteX8" fmla="*/ 9960 w 10646"/>
                  <a:gd name="connsiteY8" fmla="*/ 4293 h 15282"/>
                  <a:gd name="connsiteX9" fmla="*/ 10646 w 10646"/>
                  <a:gd name="connsiteY9" fmla="*/ 8071 h 15282"/>
                  <a:gd name="connsiteX10" fmla="*/ 10646 w 10646"/>
                  <a:gd name="connsiteY10" fmla="*/ 8071 h 15282"/>
                  <a:gd name="connsiteX11" fmla="*/ 8242 w 10646"/>
                  <a:gd name="connsiteY11" fmla="*/ 14424 h 15282"/>
                  <a:gd name="connsiteX12" fmla="*/ 8242 w 10646"/>
                  <a:gd name="connsiteY12" fmla="*/ 14424 h 15282"/>
                  <a:gd name="connsiteX13" fmla="*/ 7556 w 10646"/>
                  <a:gd name="connsiteY13" fmla="*/ 15111 h 15282"/>
                  <a:gd name="connsiteX14" fmla="*/ 6525 w 10646"/>
                  <a:gd name="connsiteY14" fmla="*/ 15111 h 15282"/>
                  <a:gd name="connsiteX15" fmla="*/ 6525 w 10646"/>
                  <a:gd name="connsiteY15" fmla="*/ 15283 h 15282"/>
                  <a:gd name="connsiteX16" fmla="*/ 6525 w 10646"/>
                  <a:gd name="connsiteY16" fmla="*/ 12879 h 15282"/>
                  <a:gd name="connsiteX17" fmla="*/ 6525 w 10646"/>
                  <a:gd name="connsiteY17" fmla="*/ 12020 h 15282"/>
                  <a:gd name="connsiteX18" fmla="*/ 6525 w 10646"/>
                  <a:gd name="connsiteY18" fmla="*/ 12879 h 15282"/>
                  <a:gd name="connsiteX19" fmla="*/ 6525 w 10646"/>
                  <a:gd name="connsiteY19" fmla="*/ 12879 h 15282"/>
                  <a:gd name="connsiteX20" fmla="*/ 4980 w 10646"/>
                  <a:gd name="connsiteY20" fmla="*/ 5151 h 15282"/>
                  <a:gd name="connsiteX21" fmla="*/ 6010 w 10646"/>
                  <a:gd name="connsiteY21" fmla="*/ 8071 h 15282"/>
                  <a:gd name="connsiteX22" fmla="*/ 6010 w 10646"/>
                  <a:gd name="connsiteY22" fmla="*/ 8071 h 15282"/>
                  <a:gd name="connsiteX23" fmla="*/ 5667 w 10646"/>
                  <a:gd name="connsiteY23" fmla="*/ 6182 h 15282"/>
                  <a:gd name="connsiteX24" fmla="*/ 5667 w 10646"/>
                  <a:gd name="connsiteY24" fmla="*/ 6182 h 15282"/>
                  <a:gd name="connsiteX25" fmla="*/ 4980 w 10646"/>
                  <a:gd name="connsiteY25" fmla="*/ 5151 h 15282"/>
                  <a:gd name="connsiteX26" fmla="*/ 4980 w 10646"/>
                  <a:gd name="connsiteY26" fmla="*/ 5151 h 15282"/>
                  <a:gd name="connsiteX27" fmla="*/ 4980 w 10646"/>
                  <a:gd name="connsiteY27" fmla="*/ 5151 h 15282"/>
                  <a:gd name="connsiteX28" fmla="*/ 4980 w 10646"/>
                  <a:gd name="connsiteY28" fmla="*/ 5151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646" h="15282">
                    <a:moveTo>
                      <a:pt x="6525" y="15283"/>
                    </a:moveTo>
                    <a:cubicBezTo>
                      <a:pt x="1717" y="13737"/>
                      <a:pt x="859" y="9616"/>
                      <a:pt x="0" y="5151"/>
                    </a:cubicBezTo>
                    <a:lnTo>
                      <a:pt x="0" y="5151"/>
                    </a:lnTo>
                    <a:cubicBezTo>
                      <a:pt x="0" y="4465"/>
                      <a:pt x="172" y="3606"/>
                      <a:pt x="859" y="2232"/>
                    </a:cubicBezTo>
                    <a:lnTo>
                      <a:pt x="859" y="2232"/>
                    </a:lnTo>
                    <a:cubicBezTo>
                      <a:pt x="2061" y="1030"/>
                      <a:pt x="3434" y="0"/>
                      <a:pt x="4980" y="0"/>
                    </a:cubicBezTo>
                    <a:lnTo>
                      <a:pt x="4980" y="0"/>
                    </a:lnTo>
                    <a:cubicBezTo>
                      <a:pt x="7899" y="172"/>
                      <a:pt x="8929" y="2404"/>
                      <a:pt x="9960" y="4293"/>
                    </a:cubicBezTo>
                    <a:lnTo>
                      <a:pt x="9960" y="4293"/>
                    </a:lnTo>
                    <a:cubicBezTo>
                      <a:pt x="10303" y="5667"/>
                      <a:pt x="10646" y="6869"/>
                      <a:pt x="10646" y="8071"/>
                    </a:cubicBezTo>
                    <a:lnTo>
                      <a:pt x="10646" y="8071"/>
                    </a:lnTo>
                    <a:cubicBezTo>
                      <a:pt x="10646" y="10990"/>
                      <a:pt x="9444" y="13050"/>
                      <a:pt x="8242" y="14424"/>
                    </a:cubicBezTo>
                    <a:lnTo>
                      <a:pt x="8242" y="14424"/>
                    </a:lnTo>
                    <a:lnTo>
                      <a:pt x="7556" y="15111"/>
                    </a:lnTo>
                    <a:lnTo>
                      <a:pt x="6525" y="15111"/>
                    </a:lnTo>
                    <a:lnTo>
                      <a:pt x="6525" y="15283"/>
                    </a:lnTo>
                    <a:close/>
                    <a:moveTo>
                      <a:pt x="6525" y="12879"/>
                    </a:moveTo>
                    <a:lnTo>
                      <a:pt x="6525" y="12020"/>
                    </a:lnTo>
                    <a:lnTo>
                      <a:pt x="6525" y="12879"/>
                    </a:lnTo>
                    <a:lnTo>
                      <a:pt x="6525" y="12879"/>
                    </a:lnTo>
                    <a:close/>
                    <a:moveTo>
                      <a:pt x="4980" y="5151"/>
                    </a:moveTo>
                    <a:cubicBezTo>
                      <a:pt x="4808" y="5667"/>
                      <a:pt x="5323" y="7040"/>
                      <a:pt x="6010" y="8071"/>
                    </a:cubicBezTo>
                    <a:lnTo>
                      <a:pt x="6010" y="8071"/>
                    </a:lnTo>
                    <a:cubicBezTo>
                      <a:pt x="6010" y="7384"/>
                      <a:pt x="5838" y="6697"/>
                      <a:pt x="5667" y="6182"/>
                    </a:cubicBezTo>
                    <a:lnTo>
                      <a:pt x="5667" y="6182"/>
                    </a:lnTo>
                    <a:cubicBezTo>
                      <a:pt x="5323" y="5667"/>
                      <a:pt x="5152" y="5323"/>
                      <a:pt x="4980" y="5151"/>
                    </a:cubicBezTo>
                    <a:lnTo>
                      <a:pt x="4980" y="5151"/>
                    </a:lnTo>
                    <a:lnTo>
                      <a:pt x="4980" y="5151"/>
                    </a:lnTo>
                    <a:lnTo>
                      <a:pt x="4980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" name="图形 7">
              <a:extLst>
                <a:ext uri="{FF2B5EF4-FFF2-40B4-BE49-F238E27FC236}">
                  <a16:creationId xmlns:a16="http://schemas.microsoft.com/office/drawing/2014/main" xmlns="" id="{0B08B6E8-53A1-46D0-AEC7-13759B17DA51}"/>
                </a:ext>
              </a:extLst>
            </p:cNvPr>
            <p:cNvGrpSpPr/>
            <p:nvPr/>
          </p:nvGrpSpPr>
          <p:grpSpPr>
            <a:xfrm>
              <a:off x="3992669" y="3837562"/>
              <a:ext cx="11333" cy="26272"/>
              <a:chOff x="3992669" y="3837562"/>
              <a:chExt cx="11333" cy="26272"/>
            </a:xfrm>
            <a:solidFill>
              <a:srgbClr val="B4B4B4"/>
            </a:solidFill>
          </p:grpSpPr>
          <p:sp>
            <p:nvSpPr>
              <p:cNvPr id="3383" name="任意多边形: 形状 3382">
                <a:extLst>
                  <a:ext uri="{FF2B5EF4-FFF2-40B4-BE49-F238E27FC236}">
                    <a16:creationId xmlns:a16="http://schemas.microsoft.com/office/drawing/2014/main" xmlns="" id="{C4D453B2-5768-4EA1-B1D7-6B4B1B227A1F}"/>
                  </a:ext>
                </a:extLst>
              </p:cNvPr>
              <p:cNvSpPr/>
              <p:nvPr/>
            </p:nvSpPr>
            <p:spPr>
              <a:xfrm>
                <a:off x="3995185" y="3840055"/>
                <a:ext cx="6585" cy="20469"/>
              </a:xfrm>
              <a:custGeom>
                <a:avLst/>
                <a:gdLst>
                  <a:gd name="connsiteX0" fmla="*/ 1606 w 6585"/>
                  <a:gd name="connsiteY0" fmla="*/ 19658 h 20469"/>
                  <a:gd name="connsiteX1" fmla="*/ 6585 w 6585"/>
                  <a:gd name="connsiteY1" fmla="*/ 8153 h 20469"/>
                  <a:gd name="connsiteX2" fmla="*/ 2807 w 6585"/>
                  <a:gd name="connsiteY2" fmla="*/ 598 h 20469"/>
                  <a:gd name="connsiteX3" fmla="*/ 403 w 6585"/>
                  <a:gd name="connsiteY3" fmla="*/ 13305 h 20469"/>
                  <a:gd name="connsiteX4" fmla="*/ 1606 w 6585"/>
                  <a:gd name="connsiteY4" fmla="*/ 19658 h 20469"/>
                  <a:gd name="connsiteX5" fmla="*/ 1606 w 6585"/>
                  <a:gd name="connsiteY5" fmla="*/ 19658 h 20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85" h="20469">
                    <a:moveTo>
                      <a:pt x="1606" y="19658"/>
                    </a:moveTo>
                    <a:cubicBezTo>
                      <a:pt x="2807" y="18456"/>
                      <a:pt x="6585" y="13305"/>
                      <a:pt x="6585" y="8153"/>
                    </a:cubicBezTo>
                    <a:cubicBezTo>
                      <a:pt x="6585" y="4375"/>
                      <a:pt x="4010" y="-1978"/>
                      <a:pt x="2807" y="598"/>
                    </a:cubicBezTo>
                    <a:cubicBezTo>
                      <a:pt x="1606" y="3173"/>
                      <a:pt x="232" y="8153"/>
                      <a:pt x="403" y="13305"/>
                    </a:cubicBezTo>
                    <a:cubicBezTo>
                      <a:pt x="-970" y="18284"/>
                      <a:pt x="1606" y="22234"/>
                      <a:pt x="1606" y="19658"/>
                    </a:cubicBezTo>
                    <a:lnTo>
                      <a:pt x="1606" y="196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4" name="任意多边形: 形状 3383">
                <a:extLst>
                  <a:ext uri="{FF2B5EF4-FFF2-40B4-BE49-F238E27FC236}">
                    <a16:creationId xmlns:a16="http://schemas.microsoft.com/office/drawing/2014/main" xmlns="" id="{A22A2DC6-337B-47E1-A37A-900AB4068541}"/>
                  </a:ext>
                </a:extLst>
              </p:cNvPr>
              <p:cNvSpPr/>
              <p:nvPr/>
            </p:nvSpPr>
            <p:spPr>
              <a:xfrm>
                <a:off x="3992669" y="3837562"/>
                <a:ext cx="11333" cy="26272"/>
              </a:xfrm>
              <a:custGeom>
                <a:avLst/>
                <a:gdLst>
                  <a:gd name="connsiteX0" fmla="*/ 2748 w 11333"/>
                  <a:gd name="connsiteY0" fmla="*/ 24899 h 26272"/>
                  <a:gd name="connsiteX1" fmla="*/ 0 w 11333"/>
                  <a:gd name="connsiteY1" fmla="*/ 18545 h 26272"/>
                  <a:gd name="connsiteX2" fmla="*/ 0 w 11333"/>
                  <a:gd name="connsiteY2" fmla="*/ 18545 h 26272"/>
                  <a:gd name="connsiteX3" fmla="*/ 344 w 11333"/>
                  <a:gd name="connsiteY3" fmla="*/ 15626 h 26272"/>
                  <a:gd name="connsiteX4" fmla="*/ 344 w 11333"/>
                  <a:gd name="connsiteY4" fmla="*/ 15626 h 26272"/>
                  <a:gd name="connsiteX5" fmla="*/ 2919 w 11333"/>
                  <a:gd name="connsiteY5" fmla="*/ 2232 h 26272"/>
                  <a:gd name="connsiteX6" fmla="*/ 2919 w 11333"/>
                  <a:gd name="connsiteY6" fmla="*/ 2232 h 26272"/>
                  <a:gd name="connsiteX7" fmla="*/ 5838 w 11333"/>
                  <a:gd name="connsiteY7" fmla="*/ 0 h 26272"/>
                  <a:gd name="connsiteX8" fmla="*/ 5838 w 11333"/>
                  <a:gd name="connsiteY8" fmla="*/ 0 h 26272"/>
                  <a:gd name="connsiteX9" fmla="*/ 11333 w 11333"/>
                  <a:gd name="connsiteY9" fmla="*/ 10647 h 26272"/>
                  <a:gd name="connsiteX10" fmla="*/ 11333 w 11333"/>
                  <a:gd name="connsiteY10" fmla="*/ 10647 h 26272"/>
                  <a:gd name="connsiteX11" fmla="*/ 11333 w 11333"/>
                  <a:gd name="connsiteY11" fmla="*/ 14596 h 26272"/>
                  <a:gd name="connsiteX12" fmla="*/ 10818 w 11333"/>
                  <a:gd name="connsiteY12" fmla="*/ 14252 h 26272"/>
                  <a:gd name="connsiteX13" fmla="*/ 6182 w 11333"/>
                  <a:gd name="connsiteY13" fmla="*/ 23010 h 26272"/>
                  <a:gd name="connsiteX14" fmla="*/ 6182 w 11333"/>
                  <a:gd name="connsiteY14" fmla="*/ 23010 h 26272"/>
                  <a:gd name="connsiteX15" fmla="*/ 4293 w 11333"/>
                  <a:gd name="connsiteY15" fmla="*/ 25071 h 26272"/>
                  <a:gd name="connsiteX16" fmla="*/ 4293 w 11333"/>
                  <a:gd name="connsiteY16" fmla="*/ 25071 h 26272"/>
                  <a:gd name="connsiteX17" fmla="*/ 3091 w 11333"/>
                  <a:gd name="connsiteY17" fmla="*/ 26273 h 26272"/>
                  <a:gd name="connsiteX18" fmla="*/ 2748 w 11333"/>
                  <a:gd name="connsiteY18" fmla="*/ 24899 h 26272"/>
                  <a:gd name="connsiteX19" fmla="*/ 2748 w 11333"/>
                  <a:gd name="connsiteY19" fmla="*/ 24899 h 26272"/>
                  <a:gd name="connsiteX20" fmla="*/ 4121 w 11333"/>
                  <a:gd name="connsiteY20" fmla="*/ 22152 h 26272"/>
                  <a:gd name="connsiteX21" fmla="*/ 4121 w 11333"/>
                  <a:gd name="connsiteY21" fmla="*/ 22152 h 26272"/>
                  <a:gd name="connsiteX22" fmla="*/ 4121 w 11333"/>
                  <a:gd name="connsiteY22" fmla="*/ 22152 h 26272"/>
                  <a:gd name="connsiteX23" fmla="*/ 4121 w 11333"/>
                  <a:gd name="connsiteY23" fmla="*/ 22152 h 26272"/>
                  <a:gd name="connsiteX24" fmla="*/ 4121 w 11333"/>
                  <a:gd name="connsiteY24" fmla="*/ 22152 h 26272"/>
                  <a:gd name="connsiteX25" fmla="*/ 6182 w 11333"/>
                  <a:gd name="connsiteY25" fmla="*/ 21121 h 26272"/>
                  <a:gd name="connsiteX26" fmla="*/ 4121 w 11333"/>
                  <a:gd name="connsiteY26" fmla="*/ 22152 h 26272"/>
                  <a:gd name="connsiteX27" fmla="*/ 4121 w 11333"/>
                  <a:gd name="connsiteY27" fmla="*/ 22152 h 26272"/>
                  <a:gd name="connsiteX28" fmla="*/ 5323 w 11333"/>
                  <a:gd name="connsiteY28" fmla="*/ 15626 h 26272"/>
                  <a:gd name="connsiteX29" fmla="*/ 5323 w 11333"/>
                  <a:gd name="connsiteY29" fmla="*/ 15970 h 26272"/>
                  <a:gd name="connsiteX30" fmla="*/ 6697 w 11333"/>
                  <a:gd name="connsiteY30" fmla="*/ 10818 h 26272"/>
                  <a:gd name="connsiteX31" fmla="*/ 6697 w 11333"/>
                  <a:gd name="connsiteY31" fmla="*/ 10818 h 26272"/>
                  <a:gd name="connsiteX32" fmla="*/ 6697 w 11333"/>
                  <a:gd name="connsiteY32" fmla="*/ 10818 h 26272"/>
                  <a:gd name="connsiteX33" fmla="*/ 6697 w 11333"/>
                  <a:gd name="connsiteY33" fmla="*/ 10647 h 26272"/>
                  <a:gd name="connsiteX34" fmla="*/ 6697 w 11333"/>
                  <a:gd name="connsiteY34" fmla="*/ 10647 h 26272"/>
                  <a:gd name="connsiteX35" fmla="*/ 6182 w 11333"/>
                  <a:gd name="connsiteY35" fmla="*/ 7899 h 26272"/>
                  <a:gd name="connsiteX36" fmla="*/ 6182 w 11333"/>
                  <a:gd name="connsiteY36" fmla="*/ 7899 h 26272"/>
                  <a:gd name="connsiteX37" fmla="*/ 5152 w 11333"/>
                  <a:gd name="connsiteY37" fmla="*/ 15455 h 26272"/>
                  <a:gd name="connsiteX38" fmla="*/ 5152 w 11333"/>
                  <a:gd name="connsiteY38" fmla="*/ 15455 h 26272"/>
                  <a:gd name="connsiteX39" fmla="*/ 5323 w 11333"/>
                  <a:gd name="connsiteY39" fmla="*/ 15626 h 26272"/>
                  <a:gd name="connsiteX40" fmla="*/ 5323 w 11333"/>
                  <a:gd name="connsiteY40" fmla="*/ 15626 h 2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333" h="26272">
                    <a:moveTo>
                      <a:pt x="2748" y="24899"/>
                    </a:moveTo>
                    <a:cubicBezTo>
                      <a:pt x="-343" y="23353"/>
                      <a:pt x="687" y="21464"/>
                      <a:pt x="0" y="18545"/>
                    </a:cubicBezTo>
                    <a:lnTo>
                      <a:pt x="0" y="18545"/>
                    </a:lnTo>
                    <a:cubicBezTo>
                      <a:pt x="0" y="17687"/>
                      <a:pt x="0" y="16656"/>
                      <a:pt x="344" y="15626"/>
                    </a:cubicBezTo>
                    <a:lnTo>
                      <a:pt x="344" y="15626"/>
                    </a:lnTo>
                    <a:cubicBezTo>
                      <a:pt x="344" y="10131"/>
                      <a:pt x="1545" y="4980"/>
                      <a:pt x="2919" y="2232"/>
                    </a:cubicBezTo>
                    <a:lnTo>
                      <a:pt x="2919" y="2232"/>
                    </a:lnTo>
                    <a:cubicBezTo>
                      <a:pt x="3091" y="1374"/>
                      <a:pt x="4465" y="0"/>
                      <a:pt x="5838" y="0"/>
                    </a:cubicBezTo>
                    <a:lnTo>
                      <a:pt x="5838" y="0"/>
                    </a:lnTo>
                    <a:cubicBezTo>
                      <a:pt x="11162" y="1889"/>
                      <a:pt x="10647" y="6525"/>
                      <a:pt x="11333" y="10647"/>
                    </a:cubicBezTo>
                    <a:lnTo>
                      <a:pt x="11333" y="10647"/>
                    </a:lnTo>
                    <a:lnTo>
                      <a:pt x="11333" y="14596"/>
                    </a:lnTo>
                    <a:lnTo>
                      <a:pt x="10818" y="14252"/>
                    </a:lnTo>
                    <a:cubicBezTo>
                      <a:pt x="9788" y="18202"/>
                      <a:pt x="7556" y="21293"/>
                      <a:pt x="6182" y="23010"/>
                    </a:cubicBezTo>
                    <a:lnTo>
                      <a:pt x="6182" y="23010"/>
                    </a:lnTo>
                    <a:cubicBezTo>
                      <a:pt x="6010" y="23697"/>
                      <a:pt x="5667" y="24556"/>
                      <a:pt x="4293" y="25071"/>
                    </a:cubicBezTo>
                    <a:lnTo>
                      <a:pt x="4293" y="25071"/>
                    </a:lnTo>
                    <a:lnTo>
                      <a:pt x="3091" y="26273"/>
                    </a:lnTo>
                    <a:lnTo>
                      <a:pt x="2748" y="24899"/>
                    </a:lnTo>
                    <a:lnTo>
                      <a:pt x="2748" y="24899"/>
                    </a:lnTo>
                    <a:close/>
                    <a:moveTo>
                      <a:pt x="4121" y="22152"/>
                    </a:moveTo>
                    <a:lnTo>
                      <a:pt x="4121" y="22152"/>
                    </a:lnTo>
                    <a:lnTo>
                      <a:pt x="4121" y="22152"/>
                    </a:lnTo>
                    <a:lnTo>
                      <a:pt x="4121" y="22152"/>
                    </a:lnTo>
                    <a:close/>
                    <a:moveTo>
                      <a:pt x="4121" y="22152"/>
                    </a:moveTo>
                    <a:lnTo>
                      <a:pt x="6182" y="21121"/>
                    </a:lnTo>
                    <a:lnTo>
                      <a:pt x="4121" y="22152"/>
                    </a:lnTo>
                    <a:lnTo>
                      <a:pt x="4121" y="22152"/>
                    </a:lnTo>
                    <a:close/>
                    <a:moveTo>
                      <a:pt x="5323" y="15626"/>
                    </a:moveTo>
                    <a:lnTo>
                      <a:pt x="5323" y="15970"/>
                    </a:lnTo>
                    <a:cubicBezTo>
                      <a:pt x="6182" y="14252"/>
                      <a:pt x="6697" y="12364"/>
                      <a:pt x="6697" y="10818"/>
                    </a:cubicBezTo>
                    <a:lnTo>
                      <a:pt x="6697" y="10818"/>
                    </a:lnTo>
                    <a:lnTo>
                      <a:pt x="6697" y="10818"/>
                    </a:lnTo>
                    <a:cubicBezTo>
                      <a:pt x="6697" y="10818"/>
                      <a:pt x="6697" y="10647"/>
                      <a:pt x="6697" y="10647"/>
                    </a:cubicBezTo>
                    <a:lnTo>
                      <a:pt x="6697" y="10647"/>
                    </a:lnTo>
                    <a:cubicBezTo>
                      <a:pt x="6697" y="9960"/>
                      <a:pt x="6525" y="8929"/>
                      <a:pt x="6182" y="7899"/>
                    </a:cubicBezTo>
                    <a:lnTo>
                      <a:pt x="6182" y="7899"/>
                    </a:lnTo>
                    <a:cubicBezTo>
                      <a:pt x="5667" y="10131"/>
                      <a:pt x="5152" y="12879"/>
                      <a:pt x="5152" y="15455"/>
                    </a:cubicBezTo>
                    <a:lnTo>
                      <a:pt x="5152" y="15455"/>
                    </a:lnTo>
                    <a:lnTo>
                      <a:pt x="5323" y="15626"/>
                    </a:lnTo>
                    <a:lnTo>
                      <a:pt x="5323" y="156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1" name="图形 7">
              <a:extLst>
                <a:ext uri="{FF2B5EF4-FFF2-40B4-BE49-F238E27FC236}">
                  <a16:creationId xmlns:a16="http://schemas.microsoft.com/office/drawing/2014/main" xmlns="" id="{DF207582-036F-4265-B3BE-53F3E7E748EA}"/>
                </a:ext>
              </a:extLst>
            </p:cNvPr>
            <p:cNvGrpSpPr/>
            <p:nvPr/>
          </p:nvGrpSpPr>
          <p:grpSpPr>
            <a:xfrm>
              <a:off x="3817347" y="3765613"/>
              <a:ext cx="12551" cy="13908"/>
              <a:chOff x="3817347" y="3765613"/>
              <a:chExt cx="12551" cy="13908"/>
            </a:xfrm>
            <a:solidFill>
              <a:srgbClr val="B4B4B4"/>
            </a:solidFill>
          </p:grpSpPr>
          <p:sp>
            <p:nvSpPr>
              <p:cNvPr id="3381" name="任意多边形: 形状 3380">
                <a:extLst>
                  <a:ext uri="{FF2B5EF4-FFF2-40B4-BE49-F238E27FC236}">
                    <a16:creationId xmlns:a16="http://schemas.microsoft.com/office/drawing/2014/main" xmlns="" id="{6214773D-1013-4816-B60C-D6FAAB269960}"/>
                  </a:ext>
                </a:extLst>
              </p:cNvPr>
              <p:cNvSpPr/>
              <p:nvPr/>
            </p:nvSpPr>
            <p:spPr>
              <a:xfrm>
                <a:off x="3819791" y="3768161"/>
                <a:ext cx="7648" cy="9108"/>
              </a:xfrm>
              <a:custGeom>
                <a:avLst/>
                <a:gdLst>
                  <a:gd name="connsiteX0" fmla="*/ 4081 w 7648"/>
                  <a:gd name="connsiteY0" fmla="*/ 8098 h 9108"/>
                  <a:gd name="connsiteX1" fmla="*/ 6657 w 7648"/>
                  <a:gd name="connsiteY1" fmla="*/ 1744 h 9108"/>
                  <a:gd name="connsiteX2" fmla="*/ 1677 w 7648"/>
                  <a:gd name="connsiteY2" fmla="*/ 2946 h 9108"/>
                  <a:gd name="connsiteX3" fmla="*/ 4081 w 7648"/>
                  <a:gd name="connsiteY3" fmla="*/ 8098 h 9108"/>
                  <a:gd name="connsiteX4" fmla="*/ 4081 w 7648"/>
                  <a:gd name="connsiteY4" fmla="*/ 8098 h 9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8" h="9108">
                    <a:moveTo>
                      <a:pt x="4081" y="8098"/>
                    </a:moveTo>
                    <a:cubicBezTo>
                      <a:pt x="6657" y="5522"/>
                      <a:pt x="9061" y="2946"/>
                      <a:pt x="6657" y="1744"/>
                    </a:cubicBezTo>
                    <a:cubicBezTo>
                      <a:pt x="4081" y="542"/>
                      <a:pt x="4081" y="-2033"/>
                      <a:pt x="1677" y="2946"/>
                    </a:cubicBezTo>
                    <a:cubicBezTo>
                      <a:pt x="-2272" y="8098"/>
                      <a:pt x="1677" y="10674"/>
                      <a:pt x="4081" y="8098"/>
                    </a:cubicBezTo>
                    <a:lnTo>
                      <a:pt x="4081" y="809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2" name="任意多边形: 形状 3381">
                <a:extLst>
                  <a:ext uri="{FF2B5EF4-FFF2-40B4-BE49-F238E27FC236}">
                    <a16:creationId xmlns:a16="http://schemas.microsoft.com/office/drawing/2014/main" xmlns="" id="{F33C67EB-90F7-4DAD-9933-D8F8843D110C}"/>
                  </a:ext>
                </a:extLst>
              </p:cNvPr>
              <p:cNvSpPr/>
              <p:nvPr/>
            </p:nvSpPr>
            <p:spPr>
              <a:xfrm>
                <a:off x="3817347" y="3765613"/>
                <a:ext cx="12551" cy="13908"/>
              </a:xfrm>
              <a:custGeom>
                <a:avLst/>
                <a:gdLst>
                  <a:gd name="connsiteX0" fmla="*/ 0 w 12551"/>
                  <a:gd name="connsiteY0" fmla="*/ 9444 h 13908"/>
                  <a:gd name="connsiteX1" fmla="*/ 1889 w 12551"/>
                  <a:gd name="connsiteY1" fmla="*/ 4465 h 13908"/>
                  <a:gd name="connsiteX2" fmla="*/ 1889 w 12551"/>
                  <a:gd name="connsiteY2" fmla="*/ 4465 h 13908"/>
                  <a:gd name="connsiteX3" fmla="*/ 6353 w 12551"/>
                  <a:gd name="connsiteY3" fmla="*/ 0 h 13908"/>
                  <a:gd name="connsiteX4" fmla="*/ 6353 w 12551"/>
                  <a:gd name="connsiteY4" fmla="*/ 0 h 13908"/>
                  <a:gd name="connsiteX5" fmla="*/ 10131 w 12551"/>
                  <a:gd name="connsiteY5" fmla="*/ 2061 h 13908"/>
                  <a:gd name="connsiteX6" fmla="*/ 10131 w 12551"/>
                  <a:gd name="connsiteY6" fmla="*/ 2061 h 13908"/>
                  <a:gd name="connsiteX7" fmla="*/ 12535 w 12551"/>
                  <a:gd name="connsiteY7" fmla="*/ 5666 h 13908"/>
                  <a:gd name="connsiteX8" fmla="*/ 12535 w 12551"/>
                  <a:gd name="connsiteY8" fmla="*/ 5666 h 13908"/>
                  <a:gd name="connsiteX9" fmla="*/ 8242 w 12551"/>
                  <a:gd name="connsiteY9" fmla="*/ 12364 h 13908"/>
                  <a:gd name="connsiteX10" fmla="*/ 8242 w 12551"/>
                  <a:gd name="connsiteY10" fmla="*/ 12364 h 13908"/>
                  <a:gd name="connsiteX11" fmla="*/ 6525 w 12551"/>
                  <a:gd name="connsiteY11" fmla="*/ 10646 h 13908"/>
                  <a:gd name="connsiteX12" fmla="*/ 8242 w 12551"/>
                  <a:gd name="connsiteY12" fmla="*/ 12364 h 13908"/>
                  <a:gd name="connsiteX13" fmla="*/ 4465 w 12551"/>
                  <a:gd name="connsiteY13" fmla="*/ 13909 h 13908"/>
                  <a:gd name="connsiteX14" fmla="*/ 4465 w 12551"/>
                  <a:gd name="connsiteY14" fmla="*/ 13909 h 13908"/>
                  <a:gd name="connsiteX15" fmla="*/ 0 w 12551"/>
                  <a:gd name="connsiteY15" fmla="*/ 9444 h 13908"/>
                  <a:gd name="connsiteX16" fmla="*/ 0 w 12551"/>
                  <a:gd name="connsiteY16" fmla="*/ 9444 h 13908"/>
                  <a:gd name="connsiteX17" fmla="*/ 6010 w 12551"/>
                  <a:gd name="connsiteY17" fmla="*/ 7040 h 13908"/>
                  <a:gd name="connsiteX18" fmla="*/ 4980 w 12551"/>
                  <a:gd name="connsiteY18" fmla="*/ 8757 h 13908"/>
                  <a:gd name="connsiteX19" fmla="*/ 4980 w 12551"/>
                  <a:gd name="connsiteY19" fmla="*/ 8757 h 13908"/>
                  <a:gd name="connsiteX20" fmla="*/ 7384 w 12551"/>
                  <a:gd name="connsiteY20" fmla="*/ 6182 h 13908"/>
                  <a:gd name="connsiteX21" fmla="*/ 7384 w 12551"/>
                  <a:gd name="connsiteY21" fmla="*/ 6182 h 13908"/>
                  <a:gd name="connsiteX22" fmla="*/ 6697 w 12551"/>
                  <a:gd name="connsiteY22" fmla="*/ 5666 h 13908"/>
                  <a:gd name="connsiteX23" fmla="*/ 6697 w 12551"/>
                  <a:gd name="connsiteY23" fmla="*/ 5666 h 13908"/>
                  <a:gd name="connsiteX24" fmla="*/ 6010 w 12551"/>
                  <a:gd name="connsiteY24" fmla="*/ 7040 h 13908"/>
                  <a:gd name="connsiteX25" fmla="*/ 6010 w 12551"/>
                  <a:gd name="connsiteY25" fmla="*/ 7040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551" h="13908">
                    <a:moveTo>
                      <a:pt x="0" y="9444"/>
                    </a:moveTo>
                    <a:cubicBezTo>
                      <a:pt x="0" y="7727"/>
                      <a:pt x="687" y="6010"/>
                      <a:pt x="1889" y="4465"/>
                    </a:cubicBezTo>
                    <a:lnTo>
                      <a:pt x="1889" y="4465"/>
                    </a:lnTo>
                    <a:cubicBezTo>
                      <a:pt x="3263" y="2232"/>
                      <a:pt x="3434" y="515"/>
                      <a:pt x="6353" y="0"/>
                    </a:cubicBezTo>
                    <a:lnTo>
                      <a:pt x="6353" y="0"/>
                    </a:lnTo>
                    <a:cubicBezTo>
                      <a:pt x="9616" y="687"/>
                      <a:pt x="9101" y="1717"/>
                      <a:pt x="10131" y="2061"/>
                    </a:cubicBezTo>
                    <a:lnTo>
                      <a:pt x="10131" y="2061"/>
                    </a:lnTo>
                    <a:cubicBezTo>
                      <a:pt x="11505" y="2576"/>
                      <a:pt x="12707" y="4121"/>
                      <a:pt x="12535" y="5666"/>
                    </a:cubicBezTo>
                    <a:lnTo>
                      <a:pt x="12535" y="5666"/>
                    </a:lnTo>
                    <a:cubicBezTo>
                      <a:pt x="12192" y="8929"/>
                      <a:pt x="9960" y="10303"/>
                      <a:pt x="8242" y="12364"/>
                    </a:cubicBezTo>
                    <a:lnTo>
                      <a:pt x="8242" y="12364"/>
                    </a:lnTo>
                    <a:lnTo>
                      <a:pt x="6525" y="10646"/>
                    </a:lnTo>
                    <a:lnTo>
                      <a:pt x="8242" y="12364"/>
                    </a:lnTo>
                    <a:cubicBezTo>
                      <a:pt x="7212" y="13394"/>
                      <a:pt x="5838" y="13909"/>
                      <a:pt x="4465" y="13909"/>
                    </a:cubicBezTo>
                    <a:lnTo>
                      <a:pt x="4465" y="13909"/>
                    </a:lnTo>
                    <a:cubicBezTo>
                      <a:pt x="2061" y="13909"/>
                      <a:pt x="0" y="11848"/>
                      <a:pt x="0" y="9444"/>
                    </a:cubicBezTo>
                    <a:lnTo>
                      <a:pt x="0" y="9444"/>
                    </a:lnTo>
                    <a:close/>
                    <a:moveTo>
                      <a:pt x="6010" y="7040"/>
                    </a:moveTo>
                    <a:cubicBezTo>
                      <a:pt x="5495" y="7727"/>
                      <a:pt x="5151" y="8414"/>
                      <a:pt x="4980" y="8757"/>
                    </a:cubicBezTo>
                    <a:lnTo>
                      <a:pt x="4980" y="8757"/>
                    </a:lnTo>
                    <a:cubicBezTo>
                      <a:pt x="6182" y="7727"/>
                      <a:pt x="7040" y="6697"/>
                      <a:pt x="7384" y="6182"/>
                    </a:cubicBezTo>
                    <a:lnTo>
                      <a:pt x="7384" y="6182"/>
                    </a:lnTo>
                    <a:cubicBezTo>
                      <a:pt x="7040" y="6010"/>
                      <a:pt x="6869" y="5838"/>
                      <a:pt x="6697" y="5666"/>
                    </a:cubicBezTo>
                    <a:lnTo>
                      <a:pt x="6697" y="5666"/>
                    </a:lnTo>
                    <a:cubicBezTo>
                      <a:pt x="6525" y="6010"/>
                      <a:pt x="6182" y="6353"/>
                      <a:pt x="6010" y="7040"/>
                    </a:cubicBezTo>
                    <a:lnTo>
                      <a:pt x="6010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2" name="图形 7">
              <a:extLst>
                <a:ext uri="{FF2B5EF4-FFF2-40B4-BE49-F238E27FC236}">
                  <a16:creationId xmlns:a16="http://schemas.microsoft.com/office/drawing/2014/main" xmlns="" id="{49CB10C5-0EE8-4890-BA5D-97CDB6A8CC1B}"/>
                </a:ext>
              </a:extLst>
            </p:cNvPr>
            <p:cNvGrpSpPr/>
            <p:nvPr/>
          </p:nvGrpSpPr>
          <p:grpSpPr>
            <a:xfrm>
              <a:off x="3708479" y="3791199"/>
              <a:ext cx="48767" cy="44131"/>
              <a:chOff x="3708479" y="3791199"/>
              <a:chExt cx="48767" cy="44131"/>
            </a:xfrm>
            <a:solidFill>
              <a:srgbClr val="B4B4B4"/>
            </a:solidFill>
          </p:grpSpPr>
          <p:sp>
            <p:nvSpPr>
              <p:cNvPr id="3379" name="任意多边形: 形状 3378">
                <a:extLst>
                  <a:ext uri="{FF2B5EF4-FFF2-40B4-BE49-F238E27FC236}">
                    <a16:creationId xmlns:a16="http://schemas.microsoft.com/office/drawing/2014/main" xmlns="" id="{C2EE0F6B-C4EF-4110-A686-CF680396E409}"/>
                  </a:ext>
                </a:extLst>
              </p:cNvPr>
              <p:cNvSpPr/>
              <p:nvPr/>
            </p:nvSpPr>
            <p:spPr>
              <a:xfrm>
                <a:off x="3711072" y="3794007"/>
                <a:ext cx="43812" cy="39005"/>
              </a:xfrm>
              <a:custGeom>
                <a:avLst/>
                <a:gdLst>
                  <a:gd name="connsiteX0" fmla="*/ 22307 w 43812"/>
                  <a:gd name="connsiteY0" fmla="*/ 20545 h 39005"/>
                  <a:gd name="connsiteX1" fmla="*/ 26084 w 43812"/>
                  <a:gd name="connsiteY1" fmla="*/ 32050 h 39005"/>
                  <a:gd name="connsiteX2" fmla="*/ 37417 w 43812"/>
                  <a:gd name="connsiteY2" fmla="*/ 38403 h 39005"/>
                  <a:gd name="connsiteX3" fmla="*/ 39993 w 43812"/>
                  <a:gd name="connsiteY3" fmla="*/ 29474 h 39005"/>
                  <a:gd name="connsiteX4" fmla="*/ 42569 w 43812"/>
                  <a:gd name="connsiteY4" fmla="*/ 24322 h 39005"/>
                  <a:gd name="connsiteX5" fmla="*/ 27458 w 43812"/>
                  <a:gd name="connsiteY5" fmla="*/ 9211 h 39005"/>
                  <a:gd name="connsiteX6" fmla="*/ 18529 w 43812"/>
                  <a:gd name="connsiteY6" fmla="*/ 282 h 39005"/>
                  <a:gd name="connsiteX7" fmla="*/ 5993 w 43812"/>
                  <a:gd name="connsiteY7" fmla="*/ 2858 h 39005"/>
                  <a:gd name="connsiteX8" fmla="*/ 1014 w 43812"/>
                  <a:gd name="connsiteY8" fmla="*/ 9211 h 39005"/>
                  <a:gd name="connsiteX9" fmla="*/ 13549 w 43812"/>
                  <a:gd name="connsiteY9" fmla="*/ 12989 h 39005"/>
                  <a:gd name="connsiteX10" fmla="*/ 22307 w 43812"/>
                  <a:gd name="connsiteY10" fmla="*/ 20545 h 39005"/>
                  <a:gd name="connsiteX11" fmla="*/ 22307 w 43812"/>
                  <a:gd name="connsiteY11" fmla="*/ 20545 h 39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2" h="39005">
                    <a:moveTo>
                      <a:pt x="22307" y="20545"/>
                    </a:moveTo>
                    <a:cubicBezTo>
                      <a:pt x="21104" y="26898"/>
                      <a:pt x="22307" y="29474"/>
                      <a:pt x="26084" y="32050"/>
                    </a:cubicBezTo>
                    <a:cubicBezTo>
                      <a:pt x="29862" y="34625"/>
                      <a:pt x="36216" y="40979"/>
                      <a:pt x="37417" y="38403"/>
                    </a:cubicBezTo>
                    <a:cubicBezTo>
                      <a:pt x="38620" y="34625"/>
                      <a:pt x="37417" y="32050"/>
                      <a:pt x="39993" y="29474"/>
                    </a:cubicBezTo>
                    <a:cubicBezTo>
                      <a:pt x="43771" y="28272"/>
                      <a:pt x="44973" y="26898"/>
                      <a:pt x="42569" y="24322"/>
                    </a:cubicBezTo>
                    <a:cubicBezTo>
                      <a:pt x="39993" y="23120"/>
                      <a:pt x="32438" y="17969"/>
                      <a:pt x="27458" y="9211"/>
                    </a:cubicBezTo>
                    <a:cubicBezTo>
                      <a:pt x="22307" y="1656"/>
                      <a:pt x="21104" y="-920"/>
                      <a:pt x="18529" y="282"/>
                    </a:cubicBezTo>
                    <a:cubicBezTo>
                      <a:pt x="15953" y="1484"/>
                      <a:pt x="12175" y="2858"/>
                      <a:pt x="5993" y="2858"/>
                    </a:cubicBezTo>
                    <a:cubicBezTo>
                      <a:pt x="1014" y="1656"/>
                      <a:pt x="-1562" y="6636"/>
                      <a:pt x="1014" y="9211"/>
                    </a:cubicBezTo>
                    <a:cubicBezTo>
                      <a:pt x="2216" y="11787"/>
                      <a:pt x="5993" y="10413"/>
                      <a:pt x="13549" y="12989"/>
                    </a:cubicBezTo>
                    <a:cubicBezTo>
                      <a:pt x="20933" y="14191"/>
                      <a:pt x="22307" y="20545"/>
                      <a:pt x="22307" y="20545"/>
                    </a:cubicBezTo>
                    <a:lnTo>
                      <a:pt x="22307" y="20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0" name="任意多边形: 形状 3379">
                <a:extLst>
                  <a:ext uri="{FF2B5EF4-FFF2-40B4-BE49-F238E27FC236}">
                    <a16:creationId xmlns:a16="http://schemas.microsoft.com/office/drawing/2014/main" xmlns="" id="{73B96AF7-ADEC-4886-AC2C-C809405F517F}"/>
                  </a:ext>
                </a:extLst>
              </p:cNvPr>
              <p:cNvSpPr/>
              <p:nvPr/>
            </p:nvSpPr>
            <p:spPr>
              <a:xfrm>
                <a:off x="3708479" y="3791199"/>
                <a:ext cx="48767" cy="44131"/>
              </a:xfrm>
              <a:custGeom>
                <a:avLst/>
                <a:gdLst>
                  <a:gd name="connsiteX0" fmla="*/ 38980 w 48767"/>
                  <a:gd name="connsiteY0" fmla="*/ 44131 h 44131"/>
                  <a:gd name="connsiteX1" fmla="*/ 27303 w 48767"/>
                  <a:gd name="connsiteY1" fmla="*/ 36747 h 44131"/>
                  <a:gd name="connsiteX2" fmla="*/ 27303 w 48767"/>
                  <a:gd name="connsiteY2" fmla="*/ 36747 h 44131"/>
                  <a:gd name="connsiteX3" fmla="*/ 21980 w 48767"/>
                  <a:gd name="connsiteY3" fmla="*/ 27303 h 44131"/>
                  <a:gd name="connsiteX4" fmla="*/ 21980 w 48767"/>
                  <a:gd name="connsiteY4" fmla="*/ 27303 h 44131"/>
                  <a:gd name="connsiteX5" fmla="*/ 22323 w 48767"/>
                  <a:gd name="connsiteY5" fmla="*/ 23353 h 44131"/>
                  <a:gd name="connsiteX6" fmla="*/ 22323 w 48767"/>
                  <a:gd name="connsiteY6" fmla="*/ 23353 h 44131"/>
                  <a:gd name="connsiteX7" fmla="*/ 15283 w 48767"/>
                  <a:gd name="connsiteY7" fmla="*/ 17859 h 44131"/>
                  <a:gd name="connsiteX8" fmla="*/ 15283 w 48767"/>
                  <a:gd name="connsiteY8" fmla="*/ 17859 h 44131"/>
                  <a:gd name="connsiteX9" fmla="*/ 1717 w 48767"/>
                  <a:gd name="connsiteY9" fmla="*/ 13394 h 44131"/>
                  <a:gd name="connsiteX10" fmla="*/ 1717 w 48767"/>
                  <a:gd name="connsiteY10" fmla="*/ 13394 h 44131"/>
                  <a:gd name="connsiteX11" fmla="*/ 0 w 48767"/>
                  <a:gd name="connsiteY11" fmla="*/ 9273 h 44131"/>
                  <a:gd name="connsiteX12" fmla="*/ 0 w 48767"/>
                  <a:gd name="connsiteY12" fmla="*/ 9273 h 44131"/>
                  <a:gd name="connsiteX13" fmla="*/ 6869 w 48767"/>
                  <a:gd name="connsiteY13" fmla="*/ 2748 h 44131"/>
                  <a:gd name="connsiteX14" fmla="*/ 6869 w 48767"/>
                  <a:gd name="connsiteY14" fmla="*/ 2748 h 44131"/>
                  <a:gd name="connsiteX15" fmla="*/ 8414 w 48767"/>
                  <a:gd name="connsiteY15" fmla="*/ 2919 h 44131"/>
                  <a:gd name="connsiteX16" fmla="*/ 8414 w 48767"/>
                  <a:gd name="connsiteY16" fmla="*/ 2919 h 44131"/>
                  <a:gd name="connsiteX17" fmla="*/ 19747 w 48767"/>
                  <a:gd name="connsiteY17" fmla="*/ 687 h 44131"/>
                  <a:gd name="connsiteX18" fmla="*/ 19747 w 48767"/>
                  <a:gd name="connsiteY18" fmla="*/ 687 h 44131"/>
                  <a:gd name="connsiteX19" fmla="*/ 22152 w 48767"/>
                  <a:gd name="connsiteY19" fmla="*/ 0 h 44131"/>
                  <a:gd name="connsiteX20" fmla="*/ 22152 w 48767"/>
                  <a:gd name="connsiteY20" fmla="*/ 0 h 44131"/>
                  <a:gd name="connsiteX21" fmla="*/ 31939 w 48767"/>
                  <a:gd name="connsiteY21" fmla="*/ 10475 h 44131"/>
                  <a:gd name="connsiteX22" fmla="*/ 31939 w 48767"/>
                  <a:gd name="connsiteY22" fmla="*/ 10475 h 44131"/>
                  <a:gd name="connsiteX23" fmla="*/ 46707 w 48767"/>
                  <a:gd name="connsiteY23" fmla="*/ 25071 h 44131"/>
                  <a:gd name="connsiteX24" fmla="*/ 46707 w 48767"/>
                  <a:gd name="connsiteY24" fmla="*/ 25071 h 44131"/>
                  <a:gd name="connsiteX25" fmla="*/ 48768 w 48767"/>
                  <a:gd name="connsiteY25" fmla="*/ 29192 h 44131"/>
                  <a:gd name="connsiteX26" fmla="*/ 48768 w 48767"/>
                  <a:gd name="connsiteY26" fmla="*/ 29192 h 44131"/>
                  <a:gd name="connsiteX27" fmla="*/ 44303 w 48767"/>
                  <a:gd name="connsiteY27" fmla="*/ 33656 h 44131"/>
                  <a:gd name="connsiteX28" fmla="*/ 44303 w 48767"/>
                  <a:gd name="connsiteY28" fmla="*/ 33656 h 44131"/>
                  <a:gd name="connsiteX29" fmla="*/ 42242 w 48767"/>
                  <a:gd name="connsiteY29" fmla="*/ 42242 h 44131"/>
                  <a:gd name="connsiteX30" fmla="*/ 42242 w 48767"/>
                  <a:gd name="connsiteY30" fmla="*/ 42242 h 44131"/>
                  <a:gd name="connsiteX31" fmla="*/ 38980 w 48767"/>
                  <a:gd name="connsiteY31" fmla="*/ 44131 h 44131"/>
                  <a:gd name="connsiteX32" fmla="*/ 38980 w 48767"/>
                  <a:gd name="connsiteY32" fmla="*/ 44131 h 44131"/>
                  <a:gd name="connsiteX33" fmla="*/ 38980 w 48767"/>
                  <a:gd name="connsiteY33" fmla="*/ 44131 h 44131"/>
                  <a:gd name="connsiteX34" fmla="*/ 38980 w 48767"/>
                  <a:gd name="connsiteY34" fmla="*/ 44131 h 44131"/>
                  <a:gd name="connsiteX35" fmla="*/ 27303 w 48767"/>
                  <a:gd name="connsiteY35" fmla="*/ 23697 h 44131"/>
                  <a:gd name="connsiteX36" fmla="*/ 26960 w 48767"/>
                  <a:gd name="connsiteY36" fmla="*/ 27303 h 44131"/>
                  <a:gd name="connsiteX37" fmla="*/ 26960 w 48767"/>
                  <a:gd name="connsiteY37" fmla="*/ 27303 h 44131"/>
                  <a:gd name="connsiteX38" fmla="*/ 30222 w 48767"/>
                  <a:gd name="connsiteY38" fmla="*/ 32626 h 44131"/>
                  <a:gd name="connsiteX39" fmla="*/ 30222 w 48767"/>
                  <a:gd name="connsiteY39" fmla="*/ 32626 h 44131"/>
                  <a:gd name="connsiteX40" fmla="*/ 38293 w 48767"/>
                  <a:gd name="connsiteY40" fmla="*/ 38636 h 44131"/>
                  <a:gd name="connsiteX41" fmla="*/ 38293 w 48767"/>
                  <a:gd name="connsiteY41" fmla="*/ 38636 h 44131"/>
                  <a:gd name="connsiteX42" fmla="*/ 41899 w 48767"/>
                  <a:gd name="connsiteY42" fmla="*/ 29707 h 44131"/>
                  <a:gd name="connsiteX43" fmla="*/ 41899 w 48767"/>
                  <a:gd name="connsiteY43" fmla="*/ 29707 h 44131"/>
                  <a:gd name="connsiteX44" fmla="*/ 43788 w 48767"/>
                  <a:gd name="connsiteY44" fmla="*/ 29020 h 44131"/>
                  <a:gd name="connsiteX45" fmla="*/ 43788 w 48767"/>
                  <a:gd name="connsiteY45" fmla="*/ 29020 h 44131"/>
                  <a:gd name="connsiteX46" fmla="*/ 27990 w 48767"/>
                  <a:gd name="connsiteY46" fmla="*/ 13222 h 44131"/>
                  <a:gd name="connsiteX47" fmla="*/ 27990 w 48767"/>
                  <a:gd name="connsiteY47" fmla="*/ 13222 h 44131"/>
                  <a:gd name="connsiteX48" fmla="*/ 23353 w 48767"/>
                  <a:gd name="connsiteY48" fmla="*/ 6354 h 44131"/>
                  <a:gd name="connsiteX49" fmla="*/ 23353 w 48767"/>
                  <a:gd name="connsiteY49" fmla="*/ 6354 h 44131"/>
                  <a:gd name="connsiteX50" fmla="*/ 22323 w 48767"/>
                  <a:gd name="connsiteY50" fmla="*/ 5152 h 44131"/>
                  <a:gd name="connsiteX51" fmla="*/ 22323 w 48767"/>
                  <a:gd name="connsiteY51" fmla="*/ 5152 h 44131"/>
                  <a:gd name="connsiteX52" fmla="*/ 22323 w 48767"/>
                  <a:gd name="connsiteY52" fmla="*/ 5152 h 44131"/>
                  <a:gd name="connsiteX53" fmla="*/ 22323 w 48767"/>
                  <a:gd name="connsiteY53" fmla="*/ 4980 h 44131"/>
                  <a:gd name="connsiteX54" fmla="*/ 22323 w 48767"/>
                  <a:gd name="connsiteY54" fmla="*/ 5323 h 44131"/>
                  <a:gd name="connsiteX55" fmla="*/ 8071 w 48767"/>
                  <a:gd name="connsiteY55" fmla="*/ 8071 h 44131"/>
                  <a:gd name="connsiteX56" fmla="*/ 8071 w 48767"/>
                  <a:gd name="connsiteY56" fmla="*/ 8071 h 44131"/>
                  <a:gd name="connsiteX57" fmla="*/ 7212 w 48767"/>
                  <a:gd name="connsiteY57" fmla="*/ 7899 h 44131"/>
                  <a:gd name="connsiteX58" fmla="*/ 7212 w 48767"/>
                  <a:gd name="connsiteY58" fmla="*/ 7899 h 44131"/>
                  <a:gd name="connsiteX59" fmla="*/ 5152 w 48767"/>
                  <a:gd name="connsiteY59" fmla="*/ 9616 h 44131"/>
                  <a:gd name="connsiteX60" fmla="*/ 5152 w 48767"/>
                  <a:gd name="connsiteY60" fmla="*/ 9616 h 44131"/>
                  <a:gd name="connsiteX61" fmla="*/ 6010 w 48767"/>
                  <a:gd name="connsiteY61" fmla="*/ 10990 h 44131"/>
                  <a:gd name="connsiteX62" fmla="*/ 6010 w 48767"/>
                  <a:gd name="connsiteY62" fmla="*/ 10990 h 44131"/>
                  <a:gd name="connsiteX63" fmla="*/ 8071 w 48767"/>
                  <a:gd name="connsiteY63" fmla="*/ 11505 h 44131"/>
                  <a:gd name="connsiteX64" fmla="*/ 8071 w 48767"/>
                  <a:gd name="connsiteY64" fmla="*/ 11505 h 44131"/>
                  <a:gd name="connsiteX65" fmla="*/ 16828 w 48767"/>
                  <a:gd name="connsiteY65" fmla="*/ 13394 h 44131"/>
                  <a:gd name="connsiteX66" fmla="*/ 16828 w 48767"/>
                  <a:gd name="connsiteY66" fmla="*/ 13394 h 44131"/>
                  <a:gd name="connsiteX67" fmla="*/ 27646 w 48767"/>
                  <a:gd name="connsiteY67" fmla="*/ 22838 h 44131"/>
                  <a:gd name="connsiteX68" fmla="*/ 27646 w 48767"/>
                  <a:gd name="connsiteY68" fmla="*/ 22838 h 44131"/>
                  <a:gd name="connsiteX69" fmla="*/ 25242 w 48767"/>
                  <a:gd name="connsiteY69" fmla="*/ 23353 h 44131"/>
                  <a:gd name="connsiteX70" fmla="*/ 27303 w 48767"/>
                  <a:gd name="connsiteY70" fmla="*/ 23697 h 44131"/>
                  <a:gd name="connsiteX71" fmla="*/ 27303 w 48767"/>
                  <a:gd name="connsiteY71" fmla="*/ 23697 h 44131"/>
                  <a:gd name="connsiteX72" fmla="*/ 43960 w 48767"/>
                  <a:gd name="connsiteY72" fmla="*/ 28848 h 44131"/>
                  <a:gd name="connsiteX73" fmla="*/ 43960 w 48767"/>
                  <a:gd name="connsiteY73" fmla="*/ 28848 h 44131"/>
                  <a:gd name="connsiteX74" fmla="*/ 43960 w 48767"/>
                  <a:gd name="connsiteY74" fmla="*/ 28848 h 44131"/>
                  <a:gd name="connsiteX75" fmla="*/ 43960 w 48767"/>
                  <a:gd name="connsiteY75" fmla="*/ 28848 h 44131"/>
                  <a:gd name="connsiteX76" fmla="*/ 43960 w 48767"/>
                  <a:gd name="connsiteY76" fmla="*/ 28848 h 44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48767" h="44131">
                    <a:moveTo>
                      <a:pt x="38980" y="44131"/>
                    </a:moveTo>
                    <a:cubicBezTo>
                      <a:pt x="34343" y="43616"/>
                      <a:pt x="30394" y="38636"/>
                      <a:pt x="27303" y="36747"/>
                    </a:cubicBezTo>
                    <a:lnTo>
                      <a:pt x="27303" y="36747"/>
                    </a:lnTo>
                    <a:cubicBezTo>
                      <a:pt x="24040" y="34687"/>
                      <a:pt x="21808" y="31596"/>
                      <a:pt x="21980" y="27303"/>
                    </a:cubicBezTo>
                    <a:lnTo>
                      <a:pt x="21980" y="27303"/>
                    </a:lnTo>
                    <a:cubicBezTo>
                      <a:pt x="21980" y="26101"/>
                      <a:pt x="22152" y="24727"/>
                      <a:pt x="22323" y="23353"/>
                    </a:cubicBezTo>
                    <a:lnTo>
                      <a:pt x="22323" y="23353"/>
                    </a:lnTo>
                    <a:cubicBezTo>
                      <a:pt x="21980" y="22323"/>
                      <a:pt x="20606" y="18889"/>
                      <a:pt x="15283" y="17859"/>
                    </a:cubicBezTo>
                    <a:lnTo>
                      <a:pt x="15283" y="17859"/>
                    </a:lnTo>
                    <a:cubicBezTo>
                      <a:pt x="8414" y="15111"/>
                      <a:pt x="4636" y="17687"/>
                      <a:pt x="1717" y="13394"/>
                    </a:cubicBezTo>
                    <a:lnTo>
                      <a:pt x="1717" y="13394"/>
                    </a:lnTo>
                    <a:cubicBezTo>
                      <a:pt x="515" y="12192"/>
                      <a:pt x="0" y="10647"/>
                      <a:pt x="0" y="9273"/>
                    </a:cubicBezTo>
                    <a:lnTo>
                      <a:pt x="0" y="9273"/>
                    </a:lnTo>
                    <a:cubicBezTo>
                      <a:pt x="0" y="5838"/>
                      <a:pt x="2919" y="2748"/>
                      <a:pt x="6869" y="2748"/>
                    </a:cubicBezTo>
                    <a:lnTo>
                      <a:pt x="6869" y="2748"/>
                    </a:lnTo>
                    <a:cubicBezTo>
                      <a:pt x="7727" y="2748"/>
                      <a:pt x="8243" y="2919"/>
                      <a:pt x="8414" y="2919"/>
                    </a:cubicBezTo>
                    <a:lnTo>
                      <a:pt x="8414" y="2919"/>
                    </a:lnTo>
                    <a:cubicBezTo>
                      <a:pt x="14424" y="2919"/>
                      <a:pt x="17687" y="1717"/>
                      <a:pt x="19747" y="687"/>
                    </a:cubicBezTo>
                    <a:lnTo>
                      <a:pt x="19747" y="687"/>
                    </a:lnTo>
                    <a:cubicBezTo>
                      <a:pt x="20434" y="172"/>
                      <a:pt x="21293" y="0"/>
                      <a:pt x="22152" y="0"/>
                    </a:cubicBezTo>
                    <a:lnTo>
                      <a:pt x="22152" y="0"/>
                    </a:lnTo>
                    <a:cubicBezTo>
                      <a:pt x="26788" y="687"/>
                      <a:pt x="27475" y="4121"/>
                      <a:pt x="31939" y="10475"/>
                    </a:cubicBezTo>
                    <a:lnTo>
                      <a:pt x="31939" y="10475"/>
                    </a:lnTo>
                    <a:cubicBezTo>
                      <a:pt x="36576" y="18717"/>
                      <a:pt x="43960" y="23697"/>
                      <a:pt x="46707" y="25071"/>
                    </a:cubicBezTo>
                    <a:lnTo>
                      <a:pt x="46707" y="25071"/>
                    </a:lnTo>
                    <a:cubicBezTo>
                      <a:pt x="47737" y="26101"/>
                      <a:pt x="48768" y="27303"/>
                      <a:pt x="48768" y="29192"/>
                    </a:cubicBezTo>
                    <a:lnTo>
                      <a:pt x="48768" y="29192"/>
                    </a:lnTo>
                    <a:cubicBezTo>
                      <a:pt x="48424" y="32626"/>
                      <a:pt x="45677" y="33313"/>
                      <a:pt x="44303" y="33656"/>
                    </a:cubicBezTo>
                    <a:lnTo>
                      <a:pt x="44303" y="33656"/>
                    </a:lnTo>
                    <a:cubicBezTo>
                      <a:pt x="42757" y="34858"/>
                      <a:pt x="43788" y="36747"/>
                      <a:pt x="42242" y="42242"/>
                    </a:cubicBezTo>
                    <a:lnTo>
                      <a:pt x="42242" y="42242"/>
                    </a:lnTo>
                    <a:cubicBezTo>
                      <a:pt x="41555" y="43272"/>
                      <a:pt x="40353" y="44131"/>
                      <a:pt x="38980" y="44131"/>
                    </a:cubicBezTo>
                    <a:lnTo>
                      <a:pt x="38980" y="44131"/>
                    </a:lnTo>
                    <a:cubicBezTo>
                      <a:pt x="39151" y="44131"/>
                      <a:pt x="39151" y="44131"/>
                      <a:pt x="38980" y="44131"/>
                    </a:cubicBezTo>
                    <a:lnTo>
                      <a:pt x="38980" y="44131"/>
                    </a:lnTo>
                    <a:close/>
                    <a:moveTo>
                      <a:pt x="27303" y="23697"/>
                    </a:moveTo>
                    <a:cubicBezTo>
                      <a:pt x="26960" y="25071"/>
                      <a:pt x="26960" y="26273"/>
                      <a:pt x="26960" y="27303"/>
                    </a:cubicBezTo>
                    <a:lnTo>
                      <a:pt x="26960" y="27303"/>
                    </a:lnTo>
                    <a:cubicBezTo>
                      <a:pt x="27131" y="30050"/>
                      <a:pt x="27646" y="30737"/>
                      <a:pt x="30222" y="32626"/>
                    </a:cubicBezTo>
                    <a:lnTo>
                      <a:pt x="30222" y="32626"/>
                    </a:lnTo>
                    <a:cubicBezTo>
                      <a:pt x="32626" y="34343"/>
                      <a:pt x="36576" y="37434"/>
                      <a:pt x="38293" y="38636"/>
                    </a:cubicBezTo>
                    <a:lnTo>
                      <a:pt x="38293" y="38636"/>
                    </a:lnTo>
                    <a:cubicBezTo>
                      <a:pt x="38636" y="36232"/>
                      <a:pt x="38293" y="33313"/>
                      <a:pt x="41899" y="29707"/>
                    </a:cubicBezTo>
                    <a:lnTo>
                      <a:pt x="41899" y="29707"/>
                    </a:lnTo>
                    <a:cubicBezTo>
                      <a:pt x="42757" y="29364"/>
                      <a:pt x="43444" y="29192"/>
                      <a:pt x="43788" y="29020"/>
                    </a:cubicBezTo>
                    <a:lnTo>
                      <a:pt x="43788" y="29020"/>
                    </a:lnTo>
                    <a:cubicBezTo>
                      <a:pt x="40525" y="27303"/>
                      <a:pt x="33141" y="22152"/>
                      <a:pt x="27990" y="13222"/>
                    </a:cubicBezTo>
                    <a:lnTo>
                      <a:pt x="27990" y="13222"/>
                    </a:lnTo>
                    <a:cubicBezTo>
                      <a:pt x="25757" y="9960"/>
                      <a:pt x="24384" y="7727"/>
                      <a:pt x="23353" y="6354"/>
                    </a:cubicBezTo>
                    <a:lnTo>
                      <a:pt x="23353" y="6354"/>
                    </a:lnTo>
                    <a:cubicBezTo>
                      <a:pt x="22667" y="5323"/>
                      <a:pt x="22495" y="5152"/>
                      <a:pt x="22323" y="5152"/>
                    </a:cubicBezTo>
                    <a:lnTo>
                      <a:pt x="22323" y="5152"/>
                    </a:lnTo>
                    <a:lnTo>
                      <a:pt x="22323" y="5152"/>
                    </a:lnTo>
                    <a:lnTo>
                      <a:pt x="22323" y="4980"/>
                    </a:lnTo>
                    <a:lnTo>
                      <a:pt x="22323" y="5323"/>
                    </a:lnTo>
                    <a:cubicBezTo>
                      <a:pt x="19576" y="6697"/>
                      <a:pt x="15283" y="8071"/>
                      <a:pt x="8071" y="8071"/>
                    </a:cubicBezTo>
                    <a:lnTo>
                      <a:pt x="8071" y="8071"/>
                    </a:lnTo>
                    <a:cubicBezTo>
                      <a:pt x="7727" y="7899"/>
                      <a:pt x="7384" y="7899"/>
                      <a:pt x="7212" y="7899"/>
                    </a:cubicBezTo>
                    <a:lnTo>
                      <a:pt x="7212" y="7899"/>
                    </a:lnTo>
                    <a:cubicBezTo>
                      <a:pt x="5667" y="7899"/>
                      <a:pt x="5152" y="8929"/>
                      <a:pt x="5152" y="9616"/>
                    </a:cubicBezTo>
                    <a:lnTo>
                      <a:pt x="5152" y="9616"/>
                    </a:lnTo>
                    <a:cubicBezTo>
                      <a:pt x="5152" y="9960"/>
                      <a:pt x="5152" y="10131"/>
                      <a:pt x="6010" y="10990"/>
                    </a:cubicBezTo>
                    <a:lnTo>
                      <a:pt x="6010" y="10990"/>
                    </a:lnTo>
                    <a:cubicBezTo>
                      <a:pt x="6010" y="10990"/>
                      <a:pt x="6010" y="11162"/>
                      <a:pt x="8071" y="11505"/>
                    </a:cubicBezTo>
                    <a:lnTo>
                      <a:pt x="8071" y="11505"/>
                    </a:lnTo>
                    <a:cubicBezTo>
                      <a:pt x="10131" y="11848"/>
                      <a:pt x="13051" y="12192"/>
                      <a:pt x="16828" y="13394"/>
                    </a:cubicBezTo>
                    <a:lnTo>
                      <a:pt x="16828" y="13394"/>
                    </a:lnTo>
                    <a:cubicBezTo>
                      <a:pt x="25929" y="14939"/>
                      <a:pt x="27646" y="22667"/>
                      <a:pt x="27646" y="22838"/>
                    </a:cubicBezTo>
                    <a:lnTo>
                      <a:pt x="27646" y="22838"/>
                    </a:lnTo>
                    <a:lnTo>
                      <a:pt x="25242" y="23353"/>
                    </a:lnTo>
                    <a:lnTo>
                      <a:pt x="27303" y="23697"/>
                    </a:lnTo>
                    <a:lnTo>
                      <a:pt x="27303" y="23697"/>
                    </a:lnTo>
                    <a:close/>
                    <a:moveTo>
                      <a:pt x="43960" y="28848"/>
                    </a:moveTo>
                    <a:cubicBezTo>
                      <a:pt x="43960" y="28848"/>
                      <a:pt x="43960" y="28848"/>
                      <a:pt x="43960" y="28848"/>
                    </a:cubicBezTo>
                    <a:lnTo>
                      <a:pt x="43960" y="28848"/>
                    </a:lnTo>
                    <a:lnTo>
                      <a:pt x="43960" y="28848"/>
                    </a:lnTo>
                    <a:lnTo>
                      <a:pt x="43960" y="28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3" name="图形 7">
              <a:extLst>
                <a:ext uri="{FF2B5EF4-FFF2-40B4-BE49-F238E27FC236}">
                  <a16:creationId xmlns:a16="http://schemas.microsoft.com/office/drawing/2014/main" xmlns="" id="{74D981BC-C1C2-4F42-9BFD-2A3804EAA43C}"/>
                </a:ext>
              </a:extLst>
            </p:cNvPr>
            <p:cNvGrpSpPr/>
            <p:nvPr/>
          </p:nvGrpSpPr>
          <p:grpSpPr>
            <a:xfrm>
              <a:off x="3773731" y="3819360"/>
              <a:ext cx="20090" cy="24212"/>
              <a:chOff x="3773731" y="3819360"/>
              <a:chExt cx="20090" cy="24212"/>
            </a:xfrm>
            <a:solidFill>
              <a:srgbClr val="B4B4B4"/>
            </a:solidFill>
          </p:grpSpPr>
          <p:sp>
            <p:nvSpPr>
              <p:cNvPr id="3377" name="任意多边形: 形状 3376">
                <a:extLst>
                  <a:ext uri="{FF2B5EF4-FFF2-40B4-BE49-F238E27FC236}">
                    <a16:creationId xmlns:a16="http://schemas.microsoft.com/office/drawing/2014/main" xmlns="" id="{87AA9C3D-D5A8-4618-9A11-996CAC218F87}"/>
                  </a:ext>
                </a:extLst>
              </p:cNvPr>
              <p:cNvSpPr/>
              <p:nvPr/>
            </p:nvSpPr>
            <p:spPr>
              <a:xfrm>
                <a:off x="3776295" y="3822107"/>
                <a:ext cx="15065" cy="19060"/>
              </a:xfrm>
              <a:custGeom>
                <a:avLst/>
                <a:gdLst>
                  <a:gd name="connsiteX0" fmla="*/ 7567 w 15065"/>
                  <a:gd name="connsiteY0" fmla="*/ 16485 h 19060"/>
                  <a:gd name="connsiteX1" fmla="*/ 13921 w 15065"/>
                  <a:gd name="connsiteY1" fmla="*/ 13909 h 19060"/>
                  <a:gd name="connsiteX2" fmla="*/ 13921 w 15065"/>
                  <a:gd name="connsiteY2" fmla="*/ 2576 h 19060"/>
                  <a:gd name="connsiteX3" fmla="*/ 3790 w 15065"/>
                  <a:gd name="connsiteY3" fmla="*/ 0 h 19060"/>
                  <a:gd name="connsiteX4" fmla="*/ 2588 w 15065"/>
                  <a:gd name="connsiteY4" fmla="*/ 4980 h 19060"/>
                  <a:gd name="connsiteX5" fmla="*/ 1386 w 15065"/>
                  <a:gd name="connsiteY5" fmla="*/ 13909 h 19060"/>
                  <a:gd name="connsiteX6" fmla="*/ 2588 w 15065"/>
                  <a:gd name="connsiteY6" fmla="*/ 19060 h 19060"/>
                  <a:gd name="connsiteX7" fmla="*/ 7567 w 15065"/>
                  <a:gd name="connsiteY7" fmla="*/ 16485 h 19060"/>
                  <a:gd name="connsiteX8" fmla="*/ 7567 w 15065"/>
                  <a:gd name="connsiteY8" fmla="*/ 16485 h 1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65" h="19060">
                    <a:moveTo>
                      <a:pt x="7567" y="16485"/>
                    </a:moveTo>
                    <a:cubicBezTo>
                      <a:pt x="13921" y="17687"/>
                      <a:pt x="13921" y="16485"/>
                      <a:pt x="13921" y="13909"/>
                    </a:cubicBezTo>
                    <a:cubicBezTo>
                      <a:pt x="13921" y="10131"/>
                      <a:pt x="16497" y="6353"/>
                      <a:pt x="13921" y="2576"/>
                    </a:cubicBezTo>
                    <a:cubicBezTo>
                      <a:pt x="11345" y="0"/>
                      <a:pt x="6365" y="0"/>
                      <a:pt x="3790" y="0"/>
                    </a:cubicBezTo>
                    <a:cubicBezTo>
                      <a:pt x="1214" y="1202"/>
                      <a:pt x="1214" y="0"/>
                      <a:pt x="2588" y="4980"/>
                    </a:cubicBezTo>
                    <a:cubicBezTo>
                      <a:pt x="3790" y="8757"/>
                      <a:pt x="3961" y="10131"/>
                      <a:pt x="1386" y="13909"/>
                    </a:cubicBezTo>
                    <a:cubicBezTo>
                      <a:pt x="-1190" y="17687"/>
                      <a:pt x="184" y="19060"/>
                      <a:pt x="2588" y="19060"/>
                    </a:cubicBezTo>
                    <a:cubicBezTo>
                      <a:pt x="4992" y="17687"/>
                      <a:pt x="7567" y="16485"/>
                      <a:pt x="7567" y="16485"/>
                    </a:cubicBezTo>
                    <a:lnTo>
                      <a:pt x="7567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8" name="任意多边形: 形状 3377">
                <a:extLst>
                  <a:ext uri="{FF2B5EF4-FFF2-40B4-BE49-F238E27FC236}">
                    <a16:creationId xmlns:a16="http://schemas.microsoft.com/office/drawing/2014/main" xmlns="" id="{2540A4B0-4D50-47B9-A8CE-7D3BD3D0BE9B}"/>
                  </a:ext>
                </a:extLst>
              </p:cNvPr>
              <p:cNvSpPr/>
              <p:nvPr/>
            </p:nvSpPr>
            <p:spPr>
              <a:xfrm>
                <a:off x="3773731" y="3819360"/>
                <a:ext cx="20090" cy="24212"/>
              </a:xfrm>
              <a:custGeom>
                <a:avLst/>
                <a:gdLst>
                  <a:gd name="connsiteX0" fmla="*/ 4980 w 20090"/>
                  <a:gd name="connsiteY0" fmla="*/ 24212 h 24212"/>
                  <a:gd name="connsiteX1" fmla="*/ 0 w 20090"/>
                  <a:gd name="connsiteY1" fmla="*/ 19919 h 24212"/>
                  <a:gd name="connsiteX2" fmla="*/ 0 w 20090"/>
                  <a:gd name="connsiteY2" fmla="*/ 19919 h 24212"/>
                  <a:gd name="connsiteX3" fmla="*/ 1717 w 20090"/>
                  <a:gd name="connsiteY3" fmla="*/ 15283 h 24212"/>
                  <a:gd name="connsiteX4" fmla="*/ 1717 w 20090"/>
                  <a:gd name="connsiteY4" fmla="*/ 15283 h 24212"/>
                  <a:gd name="connsiteX5" fmla="*/ 3434 w 20090"/>
                  <a:gd name="connsiteY5" fmla="*/ 11505 h 24212"/>
                  <a:gd name="connsiteX6" fmla="*/ 3434 w 20090"/>
                  <a:gd name="connsiteY6" fmla="*/ 11505 h 24212"/>
                  <a:gd name="connsiteX7" fmla="*/ 2576 w 20090"/>
                  <a:gd name="connsiteY7" fmla="*/ 8243 h 24212"/>
                  <a:gd name="connsiteX8" fmla="*/ 2576 w 20090"/>
                  <a:gd name="connsiteY8" fmla="*/ 8243 h 24212"/>
                  <a:gd name="connsiteX9" fmla="*/ 1717 w 20090"/>
                  <a:gd name="connsiteY9" fmla="*/ 3950 h 24212"/>
                  <a:gd name="connsiteX10" fmla="*/ 1717 w 20090"/>
                  <a:gd name="connsiteY10" fmla="*/ 3950 h 24212"/>
                  <a:gd name="connsiteX11" fmla="*/ 5667 w 20090"/>
                  <a:gd name="connsiteY11" fmla="*/ 172 h 24212"/>
                  <a:gd name="connsiteX12" fmla="*/ 5667 w 20090"/>
                  <a:gd name="connsiteY12" fmla="*/ 172 h 24212"/>
                  <a:gd name="connsiteX13" fmla="*/ 6869 w 20090"/>
                  <a:gd name="connsiteY13" fmla="*/ 0 h 24212"/>
                  <a:gd name="connsiteX14" fmla="*/ 6869 w 20090"/>
                  <a:gd name="connsiteY14" fmla="*/ 0 h 24212"/>
                  <a:gd name="connsiteX15" fmla="*/ 7212 w 20090"/>
                  <a:gd name="connsiteY15" fmla="*/ 0 h 24212"/>
                  <a:gd name="connsiteX16" fmla="*/ 7212 w 20090"/>
                  <a:gd name="connsiteY16" fmla="*/ 0 h 24212"/>
                  <a:gd name="connsiteX17" fmla="*/ 18545 w 20090"/>
                  <a:gd name="connsiteY17" fmla="*/ 3606 h 24212"/>
                  <a:gd name="connsiteX18" fmla="*/ 18545 w 20090"/>
                  <a:gd name="connsiteY18" fmla="*/ 3606 h 24212"/>
                  <a:gd name="connsiteX19" fmla="*/ 20091 w 20090"/>
                  <a:gd name="connsiteY19" fmla="*/ 8758 h 24212"/>
                  <a:gd name="connsiteX20" fmla="*/ 20091 w 20090"/>
                  <a:gd name="connsiteY20" fmla="*/ 8758 h 24212"/>
                  <a:gd name="connsiteX21" fmla="*/ 19060 w 20090"/>
                  <a:gd name="connsiteY21" fmla="*/ 15798 h 24212"/>
                  <a:gd name="connsiteX22" fmla="*/ 19060 w 20090"/>
                  <a:gd name="connsiteY22" fmla="*/ 15798 h 24212"/>
                  <a:gd name="connsiteX23" fmla="*/ 19576 w 20090"/>
                  <a:gd name="connsiteY23" fmla="*/ 16828 h 24212"/>
                  <a:gd name="connsiteX24" fmla="*/ 19060 w 20090"/>
                  <a:gd name="connsiteY24" fmla="*/ 17343 h 24212"/>
                  <a:gd name="connsiteX25" fmla="*/ 18374 w 20090"/>
                  <a:gd name="connsiteY25" fmla="*/ 19919 h 24212"/>
                  <a:gd name="connsiteX26" fmla="*/ 18374 w 20090"/>
                  <a:gd name="connsiteY26" fmla="*/ 19919 h 24212"/>
                  <a:gd name="connsiteX27" fmla="*/ 14252 w 20090"/>
                  <a:gd name="connsiteY27" fmla="*/ 21808 h 24212"/>
                  <a:gd name="connsiteX28" fmla="*/ 14252 w 20090"/>
                  <a:gd name="connsiteY28" fmla="*/ 21808 h 24212"/>
                  <a:gd name="connsiteX29" fmla="*/ 10818 w 20090"/>
                  <a:gd name="connsiteY29" fmla="*/ 21464 h 24212"/>
                  <a:gd name="connsiteX30" fmla="*/ 10818 w 20090"/>
                  <a:gd name="connsiteY30" fmla="*/ 21464 h 24212"/>
                  <a:gd name="connsiteX31" fmla="*/ 6525 w 20090"/>
                  <a:gd name="connsiteY31" fmla="*/ 23697 h 24212"/>
                  <a:gd name="connsiteX32" fmla="*/ 6525 w 20090"/>
                  <a:gd name="connsiteY32" fmla="*/ 23697 h 24212"/>
                  <a:gd name="connsiteX33" fmla="*/ 6010 w 20090"/>
                  <a:gd name="connsiteY33" fmla="*/ 24040 h 24212"/>
                  <a:gd name="connsiteX34" fmla="*/ 4980 w 20090"/>
                  <a:gd name="connsiteY34" fmla="*/ 24040 h 24212"/>
                  <a:gd name="connsiteX35" fmla="*/ 4980 w 20090"/>
                  <a:gd name="connsiteY35" fmla="*/ 24212 h 24212"/>
                  <a:gd name="connsiteX36" fmla="*/ 7384 w 20090"/>
                  <a:gd name="connsiteY36" fmla="*/ 7040 h 24212"/>
                  <a:gd name="connsiteX37" fmla="*/ 8414 w 20090"/>
                  <a:gd name="connsiteY37" fmla="*/ 11677 h 24212"/>
                  <a:gd name="connsiteX38" fmla="*/ 8414 w 20090"/>
                  <a:gd name="connsiteY38" fmla="*/ 11677 h 24212"/>
                  <a:gd name="connsiteX39" fmla="*/ 6010 w 20090"/>
                  <a:gd name="connsiteY39" fmla="*/ 18202 h 24212"/>
                  <a:gd name="connsiteX40" fmla="*/ 6010 w 20090"/>
                  <a:gd name="connsiteY40" fmla="*/ 18202 h 24212"/>
                  <a:gd name="connsiteX41" fmla="*/ 5495 w 20090"/>
                  <a:gd name="connsiteY41" fmla="*/ 19060 h 24212"/>
                  <a:gd name="connsiteX42" fmla="*/ 5495 w 20090"/>
                  <a:gd name="connsiteY42" fmla="*/ 19060 h 24212"/>
                  <a:gd name="connsiteX43" fmla="*/ 9273 w 20090"/>
                  <a:gd name="connsiteY43" fmla="*/ 17172 h 24212"/>
                  <a:gd name="connsiteX44" fmla="*/ 9273 w 20090"/>
                  <a:gd name="connsiteY44" fmla="*/ 17172 h 24212"/>
                  <a:gd name="connsiteX45" fmla="*/ 9960 w 20090"/>
                  <a:gd name="connsiteY45" fmla="*/ 16828 h 24212"/>
                  <a:gd name="connsiteX46" fmla="*/ 10818 w 20090"/>
                  <a:gd name="connsiteY46" fmla="*/ 17000 h 24212"/>
                  <a:gd name="connsiteX47" fmla="*/ 14081 w 20090"/>
                  <a:gd name="connsiteY47" fmla="*/ 17515 h 24212"/>
                  <a:gd name="connsiteX48" fmla="*/ 14081 w 20090"/>
                  <a:gd name="connsiteY48" fmla="*/ 17515 h 24212"/>
                  <a:gd name="connsiteX49" fmla="*/ 14081 w 20090"/>
                  <a:gd name="connsiteY49" fmla="*/ 17172 h 24212"/>
                  <a:gd name="connsiteX50" fmla="*/ 14081 w 20090"/>
                  <a:gd name="connsiteY50" fmla="*/ 16485 h 24212"/>
                  <a:gd name="connsiteX51" fmla="*/ 14081 w 20090"/>
                  <a:gd name="connsiteY51" fmla="*/ 16485 h 24212"/>
                  <a:gd name="connsiteX52" fmla="*/ 15111 w 20090"/>
                  <a:gd name="connsiteY52" fmla="*/ 9273 h 24212"/>
                  <a:gd name="connsiteX53" fmla="*/ 15111 w 20090"/>
                  <a:gd name="connsiteY53" fmla="*/ 9273 h 24212"/>
                  <a:gd name="connsiteX54" fmla="*/ 14768 w 20090"/>
                  <a:gd name="connsiteY54" fmla="*/ 7212 h 24212"/>
                  <a:gd name="connsiteX55" fmla="*/ 14768 w 20090"/>
                  <a:gd name="connsiteY55" fmla="*/ 7212 h 24212"/>
                  <a:gd name="connsiteX56" fmla="*/ 7212 w 20090"/>
                  <a:gd name="connsiteY56" fmla="*/ 5323 h 24212"/>
                  <a:gd name="connsiteX57" fmla="*/ 7212 w 20090"/>
                  <a:gd name="connsiteY57" fmla="*/ 5323 h 24212"/>
                  <a:gd name="connsiteX58" fmla="*/ 7212 w 20090"/>
                  <a:gd name="connsiteY58" fmla="*/ 5323 h 24212"/>
                  <a:gd name="connsiteX59" fmla="*/ 7212 w 20090"/>
                  <a:gd name="connsiteY59" fmla="*/ 5323 h 24212"/>
                  <a:gd name="connsiteX60" fmla="*/ 6869 w 20090"/>
                  <a:gd name="connsiteY60" fmla="*/ 5495 h 24212"/>
                  <a:gd name="connsiteX61" fmla="*/ 6869 w 20090"/>
                  <a:gd name="connsiteY61" fmla="*/ 5495 h 24212"/>
                  <a:gd name="connsiteX62" fmla="*/ 7384 w 20090"/>
                  <a:gd name="connsiteY62" fmla="*/ 7040 h 24212"/>
                  <a:gd name="connsiteX63" fmla="*/ 7384 w 20090"/>
                  <a:gd name="connsiteY63" fmla="*/ 7040 h 2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90" h="24212">
                    <a:moveTo>
                      <a:pt x="4980" y="24212"/>
                    </a:moveTo>
                    <a:cubicBezTo>
                      <a:pt x="3263" y="24212"/>
                      <a:pt x="0" y="23182"/>
                      <a:pt x="0" y="19919"/>
                    </a:cubicBezTo>
                    <a:lnTo>
                      <a:pt x="0" y="19919"/>
                    </a:lnTo>
                    <a:cubicBezTo>
                      <a:pt x="0" y="18202"/>
                      <a:pt x="687" y="17000"/>
                      <a:pt x="1717" y="15283"/>
                    </a:cubicBezTo>
                    <a:lnTo>
                      <a:pt x="1717" y="15283"/>
                    </a:lnTo>
                    <a:cubicBezTo>
                      <a:pt x="3091" y="13051"/>
                      <a:pt x="3434" y="12192"/>
                      <a:pt x="3434" y="11505"/>
                    </a:cubicBezTo>
                    <a:lnTo>
                      <a:pt x="3434" y="11505"/>
                    </a:lnTo>
                    <a:cubicBezTo>
                      <a:pt x="3434" y="10818"/>
                      <a:pt x="3263" y="9960"/>
                      <a:pt x="2576" y="8243"/>
                    </a:cubicBezTo>
                    <a:lnTo>
                      <a:pt x="2576" y="8243"/>
                    </a:lnTo>
                    <a:cubicBezTo>
                      <a:pt x="2061" y="6010"/>
                      <a:pt x="1717" y="5323"/>
                      <a:pt x="1717" y="3950"/>
                    </a:cubicBezTo>
                    <a:lnTo>
                      <a:pt x="1717" y="3950"/>
                    </a:lnTo>
                    <a:cubicBezTo>
                      <a:pt x="2232" y="515"/>
                      <a:pt x="4808" y="859"/>
                      <a:pt x="5667" y="172"/>
                    </a:cubicBezTo>
                    <a:lnTo>
                      <a:pt x="5667" y="172"/>
                    </a:lnTo>
                    <a:cubicBezTo>
                      <a:pt x="6182" y="0"/>
                      <a:pt x="6697" y="0"/>
                      <a:pt x="6869" y="0"/>
                    </a:cubicBezTo>
                    <a:lnTo>
                      <a:pt x="6869" y="0"/>
                    </a:lnTo>
                    <a:cubicBezTo>
                      <a:pt x="7040" y="0"/>
                      <a:pt x="7040" y="0"/>
                      <a:pt x="7212" y="0"/>
                    </a:cubicBezTo>
                    <a:lnTo>
                      <a:pt x="7212" y="0"/>
                    </a:lnTo>
                    <a:cubicBezTo>
                      <a:pt x="9960" y="172"/>
                      <a:pt x="14768" y="0"/>
                      <a:pt x="18545" y="3606"/>
                    </a:cubicBezTo>
                    <a:lnTo>
                      <a:pt x="18545" y="3606"/>
                    </a:lnTo>
                    <a:cubicBezTo>
                      <a:pt x="19747" y="5323"/>
                      <a:pt x="20091" y="7212"/>
                      <a:pt x="20091" y="8758"/>
                    </a:cubicBezTo>
                    <a:lnTo>
                      <a:pt x="20091" y="8758"/>
                    </a:lnTo>
                    <a:cubicBezTo>
                      <a:pt x="20091" y="11677"/>
                      <a:pt x="19060" y="14081"/>
                      <a:pt x="19060" y="15798"/>
                    </a:cubicBezTo>
                    <a:lnTo>
                      <a:pt x="19060" y="15798"/>
                    </a:lnTo>
                    <a:lnTo>
                      <a:pt x="19576" y="16828"/>
                    </a:lnTo>
                    <a:lnTo>
                      <a:pt x="19060" y="17343"/>
                    </a:lnTo>
                    <a:cubicBezTo>
                      <a:pt x="19060" y="18030"/>
                      <a:pt x="18889" y="18889"/>
                      <a:pt x="18374" y="19919"/>
                    </a:cubicBezTo>
                    <a:lnTo>
                      <a:pt x="18374" y="19919"/>
                    </a:lnTo>
                    <a:cubicBezTo>
                      <a:pt x="17343" y="21464"/>
                      <a:pt x="15626" y="21808"/>
                      <a:pt x="14252" y="21808"/>
                    </a:cubicBezTo>
                    <a:lnTo>
                      <a:pt x="14252" y="21808"/>
                    </a:lnTo>
                    <a:cubicBezTo>
                      <a:pt x="13222" y="21808"/>
                      <a:pt x="12192" y="21636"/>
                      <a:pt x="10818" y="21464"/>
                    </a:cubicBezTo>
                    <a:lnTo>
                      <a:pt x="10818" y="21464"/>
                    </a:lnTo>
                    <a:cubicBezTo>
                      <a:pt x="9960" y="21980"/>
                      <a:pt x="8243" y="22838"/>
                      <a:pt x="6525" y="23697"/>
                    </a:cubicBezTo>
                    <a:lnTo>
                      <a:pt x="6525" y="23697"/>
                    </a:lnTo>
                    <a:lnTo>
                      <a:pt x="6010" y="24040"/>
                    </a:lnTo>
                    <a:lnTo>
                      <a:pt x="4980" y="24040"/>
                    </a:lnTo>
                    <a:lnTo>
                      <a:pt x="4980" y="24212"/>
                    </a:lnTo>
                    <a:close/>
                    <a:moveTo>
                      <a:pt x="7384" y="7040"/>
                    </a:moveTo>
                    <a:cubicBezTo>
                      <a:pt x="7899" y="8586"/>
                      <a:pt x="8414" y="9960"/>
                      <a:pt x="8414" y="11677"/>
                    </a:cubicBezTo>
                    <a:lnTo>
                      <a:pt x="8414" y="11677"/>
                    </a:lnTo>
                    <a:cubicBezTo>
                      <a:pt x="8414" y="13909"/>
                      <a:pt x="7384" y="15798"/>
                      <a:pt x="6010" y="18202"/>
                    </a:cubicBezTo>
                    <a:lnTo>
                      <a:pt x="6010" y="18202"/>
                    </a:lnTo>
                    <a:cubicBezTo>
                      <a:pt x="5838" y="18545"/>
                      <a:pt x="5495" y="18889"/>
                      <a:pt x="5495" y="19060"/>
                    </a:cubicBezTo>
                    <a:lnTo>
                      <a:pt x="5495" y="19060"/>
                    </a:lnTo>
                    <a:cubicBezTo>
                      <a:pt x="7556" y="18030"/>
                      <a:pt x="9273" y="17172"/>
                      <a:pt x="9273" y="17172"/>
                    </a:cubicBezTo>
                    <a:lnTo>
                      <a:pt x="9273" y="17172"/>
                    </a:lnTo>
                    <a:lnTo>
                      <a:pt x="9960" y="16828"/>
                    </a:lnTo>
                    <a:lnTo>
                      <a:pt x="10818" y="17000"/>
                    </a:lnTo>
                    <a:cubicBezTo>
                      <a:pt x="12364" y="17343"/>
                      <a:pt x="13566" y="17515"/>
                      <a:pt x="14081" y="17515"/>
                    </a:cubicBezTo>
                    <a:lnTo>
                      <a:pt x="14081" y="17515"/>
                    </a:lnTo>
                    <a:lnTo>
                      <a:pt x="14081" y="17172"/>
                    </a:lnTo>
                    <a:cubicBezTo>
                      <a:pt x="14252" y="17172"/>
                      <a:pt x="13909" y="17172"/>
                      <a:pt x="14081" y="16485"/>
                    </a:cubicBezTo>
                    <a:lnTo>
                      <a:pt x="14081" y="16485"/>
                    </a:lnTo>
                    <a:cubicBezTo>
                      <a:pt x="14252" y="13394"/>
                      <a:pt x="15111" y="10990"/>
                      <a:pt x="15111" y="9273"/>
                    </a:cubicBezTo>
                    <a:lnTo>
                      <a:pt x="15111" y="9273"/>
                    </a:lnTo>
                    <a:cubicBezTo>
                      <a:pt x="15111" y="8414"/>
                      <a:pt x="14939" y="7556"/>
                      <a:pt x="14768" y="7212"/>
                    </a:cubicBezTo>
                    <a:lnTo>
                      <a:pt x="14768" y="7212"/>
                    </a:lnTo>
                    <a:cubicBezTo>
                      <a:pt x="13566" y="5839"/>
                      <a:pt x="9788" y="5323"/>
                      <a:pt x="7212" y="5323"/>
                    </a:cubicBezTo>
                    <a:lnTo>
                      <a:pt x="7212" y="5323"/>
                    </a:lnTo>
                    <a:cubicBezTo>
                      <a:pt x="7212" y="5323"/>
                      <a:pt x="7040" y="5323"/>
                      <a:pt x="7212" y="5323"/>
                    </a:cubicBezTo>
                    <a:lnTo>
                      <a:pt x="7212" y="5323"/>
                    </a:lnTo>
                    <a:cubicBezTo>
                      <a:pt x="7040" y="5323"/>
                      <a:pt x="7040" y="5323"/>
                      <a:pt x="6869" y="5495"/>
                    </a:cubicBezTo>
                    <a:lnTo>
                      <a:pt x="6869" y="5495"/>
                    </a:lnTo>
                    <a:cubicBezTo>
                      <a:pt x="6869" y="5495"/>
                      <a:pt x="7040" y="6182"/>
                      <a:pt x="7384" y="7040"/>
                    </a:cubicBezTo>
                    <a:lnTo>
                      <a:pt x="7384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7">
              <a:extLst>
                <a:ext uri="{FF2B5EF4-FFF2-40B4-BE49-F238E27FC236}">
                  <a16:creationId xmlns:a16="http://schemas.microsoft.com/office/drawing/2014/main" xmlns="" id="{B43AEF7B-1C0A-48D3-874D-BE9C23EB142F}"/>
                </a:ext>
              </a:extLst>
            </p:cNvPr>
            <p:cNvGrpSpPr/>
            <p:nvPr/>
          </p:nvGrpSpPr>
          <p:grpSpPr>
            <a:xfrm>
              <a:off x="3532986" y="3763546"/>
              <a:ext cx="25757" cy="32289"/>
              <a:chOff x="3532986" y="3763546"/>
              <a:chExt cx="25757" cy="32289"/>
            </a:xfrm>
            <a:solidFill>
              <a:srgbClr val="B4B4B4"/>
            </a:solidFill>
          </p:grpSpPr>
          <p:sp>
            <p:nvSpPr>
              <p:cNvPr id="3375" name="任意多边形: 形状 3374">
                <a:extLst>
                  <a:ext uri="{FF2B5EF4-FFF2-40B4-BE49-F238E27FC236}">
                    <a16:creationId xmlns:a16="http://schemas.microsoft.com/office/drawing/2014/main" xmlns="" id="{25D8CB5C-8807-4E05-B7EC-F54B10B2272F}"/>
                  </a:ext>
                </a:extLst>
              </p:cNvPr>
              <p:cNvSpPr/>
              <p:nvPr/>
            </p:nvSpPr>
            <p:spPr>
              <a:xfrm>
                <a:off x="3535300" y="3766055"/>
                <a:ext cx="21026" cy="27203"/>
              </a:xfrm>
              <a:custGeom>
                <a:avLst/>
                <a:gdLst>
                  <a:gd name="connsiteX0" fmla="*/ 3867 w 21026"/>
                  <a:gd name="connsiteY0" fmla="*/ 17072 h 27203"/>
                  <a:gd name="connsiteX1" fmla="*/ 15200 w 21026"/>
                  <a:gd name="connsiteY1" fmla="*/ 27204 h 27203"/>
                  <a:gd name="connsiteX2" fmla="*/ 20180 w 21026"/>
                  <a:gd name="connsiteY2" fmla="*/ 23426 h 27203"/>
                  <a:gd name="connsiteX3" fmla="*/ 10049 w 21026"/>
                  <a:gd name="connsiteY3" fmla="*/ 6941 h 27203"/>
                  <a:gd name="connsiteX4" fmla="*/ 1120 w 21026"/>
                  <a:gd name="connsiteY4" fmla="*/ 588 h 27203"/>
                  <a:gd name="connsiteX5" fmla="*/ 3867 w 21026"/>
                  <a:gd name="connsiteY5" fmla="*/ 17072 h 27203"/>
                  <a:gd name="connsiteX6" fmla="*/ 3867 w 21026"/>
                  <a:gd name="connsiteY6" fmla="*/ 17072 h 2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26" h="27203">
                    <a:moveTo>
                      <a:pt x="3867" y="17072"/>
                    </a:moveTo>
                    <a:cubicBezTo>
                      <a:pt x="6443" y="23426"/>
                      <a:pt x="10221" y="27204"/>
                      <a:pt x="15200" y="27204"/>
                    </a:cubicBezTo>
                    <a:cubicBezTo>
                      <a:pt x="18978" y="27204"/>
                      <a:pt x="22756" y="26002"/>
                      <a:pt x="20180" y="23426"/>
                    </a:cubicBezTo>
                    <a:cubicBezTo>
                      <a:pt x="16402" y="20850"/>
                      <a:pt x="12625" y="13295"/>
                      <a:pt x="10049" y="6941"/>
                    </a:cubicBezTo>
                    <a:cubicBezTo>
                      <a:pt x="8847" y="-614"/>
                      <a:pt x="3695" y="-614"/>
                      <a:pt x="1120" y="588"/>
                    </a:cubicBezTo>
                    <a:cubicBezTo>
                      <a:pt x="-1113" y="3163"/>
                      <a:pt x="89" y="10719"/>
                      <a:pt x="3867" y="17072"/>
                    </a:cubicBezTo>
                    <a:lnTo>
                      <a:pt x="3867" y="170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6" name="任意多边形: 形状 3375">
                <a:extLst>
                  <a:ext uri="{FF2B5EF4-FFF2-40B4-BE49-F238E27FC236}">
                    <a16:creationId xmlns:a16="http://schemas.microsoft.com/office/drawing/2014/main" xmlns="" id="{798D71CC-3EBD-4263-BE2C-3E3F5DB8B861}"/>
                  </a:ext>
                </a:extLst>
              </p:cNvPr>
              <p:cNvSpPr/>
              <p:nvPr/>
            </p:nvSpPr>
            <p:spPr>
              <a:xfrm>
                <a:off x="3532986" y="3763546"/>
                <a:ext cx="25757" cy="32289"/>
              </a:xfrm>
              <a:custGeom>
                <a:avLst/>
                <a:gdLst>
                  <a:gd name="connsiteX0" fmla="*/ 4121 w 25757"/>
                  <a:gd name="connsiteY0" fmla="*/ 20613 h 32289"/>
                  <a:gd name="connsiteX1" fmla="*/ 0 w 25757"/>
                  <a:gd name="connsiteY1" fmla="*/ 7391 h 32289"/>
                  <a:gd name="connsiteX2" fmla="*/ 0 w 25757"/>
                  <a:gd name="connsiteY2" fmla="*/ 7391 h 32289"/>
                  <a:gd name="connsiteX3" fmla="*/ 2404 w 25757"/>
                  <a:gd name="connsiteY3" fmla="*/ 1037 h 32289"/>
                  <a:gd name="connsiteX4" fmla="*/ 2404 w 25757"/>
                  <a:gd name="connsiteY4" fmla="*/ 1037 h 32289"/>
                  <a:gd name="connsiteX5" fmla="*/ 6353 w 25757"/>
                  <a:gd name="connsiteY5" fmla="*/ 7 h 32289"/>
                  <a:gd name="connsiteX6" fmla="*/ 6353 w 25757"/>
                  <a:gd name="connsiteY6" fmla="*/ 7 h 32289"/>
                  <a:gd name="connsiteX7" fmla="*/ 14767 w 25757"/>
                  <a:gd name="connsiteY7" fmla="*/ 8593 h 32289"/>
                  <a:gd name="connsiteX8" fmla="*/ 14767 w 25757"/>
                  <a:gd name="connsiteY8" fmla="*/ 8593 h 32289"/>
                  <a:gd name="connsiteX9" fmla="*/ 24212 w 25757"/>
                  <a:gd name="connsiteY9" fmla="*/ 24219 h 32289"/>
                  <a:gd name="connsiteX10" fmla="*/ 24212 w 25757"/>
                  <a:gd name="connsiteY10" fmla="*/ 24219 h 32289"/>
                  <a:gd name="connsiteX11" fmla="*/ 25757 w 25757"/>
                  <a:gd name="connsiteY11" fmla="*/ 27481 h 32289"/>
                  <a:gd name="connsiteX12" fmla="*/ 25757 w 25757"/>
                  <a:gd name="connsiteY12" fmla="*/ 27481 h 32289"/>
                  <a:gd name="connsiteX13" fmla="*/ 17515 w 25757"/>
                  <a:gd name="connsiteY13" fmla="*/ 32289 h 32289"/>
                  <a:gd name="connsiteX14" fmla="*/ 17515 w 25757"/>
                  <a:gd name="connsiteY14" fmla="*/ 32289 h 32289"/>
                  <a:gd name="connsiteX15" fmla="*/ 4121 w 25757"/>
                  <a:gd name="connsiteY15" fmla="*/ 20613 h 32289"/>
                  <a:gd name="connsiteX16" fmla="*/ 4121 w 25757"/>
                  <a:gd name="connsiteY16" fmla="*/ 20613 h 32289"/>
                  <a:gd name="connsiteX17" fmla="*/ 17515 w 25757"/>
                  <a:gd name="connsiteY17" fmla="*/ 27310 h 32289"/>
                  <a:gd name="connsiteX18" fmla="*/ 20091 w 25757"/>
                  <a:gd name="connsiteY18" fmla="*/ 26966 h 32289"/>
                  <a:gd name="connsiteX19" fmla="*/ 20091 w 25757"/>
                  <a:gd name="connsiteY19" fmla="*/ 26966 h 32289"/>
                  <a:gd name="connsiteX20" fmla="*/ 10131 w 25757"/>
                  <a:gd name="connsiteY20" fmla="*/ 9795 h 32289"/>
                  <a:gd name="connsiteX21" fmla="*/ 10131 w 25757"/>
                  <a:gd name="connsiteY21" fmla="*/ 9795 h 32289"/>
                  <a:gd name="connsiteX22" fmla="*/ 6353 w 25757"/>
                  <a:gd name="connsiteY22" fmla="*/ 4815 h 32289"/>
                  <a:gd name="connsiteX23" fmla="*/ 6353 w 25757"/>
                  <a:gd name="connsiteY23" fmla="*/ 4815 h 32289"/>
                  <a:gd name="connsiteX24" fmla="*/ 5323 w 25757"/>
                  <a:gd name="connsiteY24" fmla="*/ 4815 h 32289"/>
                  <a:gd name="connsiteX25" fmla="*/ 5323 w 25757"/>
                  <a:gd name="connsiteY25" fmla="*/ 4815 h 32289"/>
                  <a:gd name="connsiteX26" fmla="*/ 4636 w 25757"/>
                  <a:gd name="connsiteY26" fmla="*/ 7391 h 32289"/>
                  <a:gd name="connsiteX27" fmla="*/ 4636 w 25757"/>
                  <a:gd name="connsiteY27" fmla="*/ 7391 h 32289"/>
                  <a:gd name="connsiteX28" fmla="*/ 8242 w 25757"/>
                  <a:gd name="connsiteY28" fmla="*/ 18381 h 32289"/>
                  <a:gd name="connsiteX29" fmla="*/ 8242 w 25757"/>
                  <a:gd name="connsiteY29" fmla="*/ 18381 h 32289"/>
                  <a:gd name="connsiteX30" fmla="*/ 6182 w 25757"/>
                  <a:gd name="connsiteY30" fmla="*/ 19582 h 32289"/>
                  <a:gd name="connsiteX31" fmla="*/ 8414 w 25757"/>
                  <a:gd name="connsiteY31" fmla="*/ 18724 h 32289"/>
                  <a:gd name="connsiteX32" fmla="*/ 17515 w 25757"/>
                  <a:gd name="connsiteY32" fmla="*/ 27310 h 32289"/>
                  <a:gd name="connsiteX33" fmla="*/ 17515 w 25757"/>
                  <a:gd name="connsiteY33" fmla="*/ 27310 h 3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757" h="32289">
                    <a:moveTo>
                      <a:pt x="4121" y="20613"/>
                    </a:moveTo>
                    <a:cubicBezTo>
                      <a:pt x="1545" y="16148"/>
                      <a:pt x="0" y="11340"/>
                      <a:pt x="0" y="7391"/>
                    </a:cubicBezTo>
                    <a:lnTo>
                      <a:pt x="0" y="7391"/>
                    </a:lnTo>
                    <a:cubicBezTo>
                      <a:pt x="0" y="5158"/>
                      <a:pt x="515" y="3098"/>
                      <a:pt x="2404" y="1037"/>
                    </a:cubicBezTo>
                    <a:lnTo>
                      <a:pt x="2404" y="1037"/>
                    </a:lnTo>
                    <a:cubicBezTo>
                      <a:pt x="3606" y="350"/>
                      <a:pt x="4980" y="7"/>
                      <a:pt x="6353" y="7"/>
                    </a:cubicBezTo>
                    <a:lnTo>
                      <a:pt x="6353" y="7"/>
                    </a:lnTo>
                    <a:cubicBezTo>
                      <a:pt x="9959" y="-165"/>
                      <a:pt x="14081" y="2926"/>
                      <a:pt x="14767" y="8593"/>
                    </a:cubicBezTo>
                    <a:lnTo>
                      <a:pt x="14767" y="8593"/>
                    </a:lnTo>
                    <a:cubicBezTo>
                      <a:pt x="17172" y="14774"/>
                      <a:pt x="21293" y="22330"/>
                      <a:pt x="24212" y="24219"/>
                    </a:cubicBezTo>
                    <a:lnTo>
                      <a:pt x="24212" y="24219"/>
                    </a:lnTo>
                    <a:cubicBezTo>
                      <a:pt x="25070" y="25077"/>
                      <a:pt x="25757" y="26108"/>
                      <a:pt x="25757" y="27481"/>
                    </a:cubicBezTo>
                    <a:lnTo>
                      <a:pt x="25757" y="27481"/>
                    </a:lnTo>
                    <a:cubicBezTo>
                      <a:pt x="24555" y="32461"/>
                      <a:pt x="20606" y="31774"/>
                      <a:pt x="17515" y="32289"/>
                    </a:cubicBezTo>
                    <a:lnTo>
                      <a:pt x="17515" y="32289"/>
                    </a:lnTo>
                    <a:cubicBezTo>
                      <a:pt x="11161" y="32118"/>
                      <a:pt x="6697" y="27310"/>
                      <a:pt x="4121" y="20613"/>
                    </a:cubicBezTo>
                    <a:lnTo>
                      <a:pt x="4121" y="20613"/>
                    </a:lnTo>
                    <a:close/>
                    <a:moveTo>
                      <a:pt x="17515" y="27310"/>
                    </a:moveTo>
                    <a:cubicBezTo>
                      <a:pt x="18373" y="27310"/>
                      <a:pt x="19404" y="27138"/>
                      <a:pt x="20091" y="26966"/>
                    </a:cubicBezTo>
                    <a:lnTo>
                      <a:pt x="20091" y="26966"/>
                    </a:lnTo>
                    <a:cubicBezTo>
                      <a:pt x="15798" y="23189"/>
                      <a:pt x="12707" y="16148"/>
                      <a:pt x="10131" y="9795"/>
                    </a:cubicBezTo>
                    <a:lnTo>
                      <a:pt x="10131" y="9795"/>
                    </a:lnTo>
                    <a:cubicBezTo>
                      <a:pt x="9101" y="5158"/>
                      <a:pt x="7727" y="4987"/>
                      <a:pt x="6353" y="4815"/>
                    </a:cubicBezTo>
                    <a:lnTo>
                      <a:pt x="6353" y="4815"/>
                    </a:lnTo>
                    <a:cubicBezTo>
                      <a:pt x="5666" y="4815"/>
                      <a:pt x="5151" y="4987"/>
                      <a:pt x="5323" y="4815"/>
                    </a:cubicBezTo>
                    <a:lnTo>
                      <a:pt x="5323" y="4815"/>
                    </a:lnTo>
                    <a:cubicBezTo>
                      <a:pt x="5151" y="4987"/>
                      <a:pt x="4636" y="5845"/>
                      <a:pt x="4636" y="7391"/>
                    </a:cubicBezTo>
                    <a:lnTo>
                      <a:pt x="4636" y="7391"/>
                    </a:lnTo>
                    <a:cubicBezTo>
                      <a:pt x="4636" y="10138"/>
                      <a:pt x="5838" y="14603"/>
                      <a:pt x="8242" y="18381"/>
                    </a:cubicBezTo>
                    <a:lnTo>
                      <a:pt x="8242" y="18381"/>
                    </a:lnTo>
                    <a:lnTo>
                      <a:pt x="6182" y="19582"/>
                    </a:lnTo>
                    <a:lnTo>
                      <a:pt x="8414" y="18724"/>
                    </a:lnTo>
                    <a:cubicBezTo>
                      <a:pt x="10990" y="24734"/>
                      <a:pt x="14081" y="27310"/>
                      <a:pt x="17515" y="27310"/>
                    </a:cubicBezTo>
                    <a:lnTo>
                      <a:pt x="17515" y="273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5" name="图形 7">
              <a:extLst>
                <a:ext uri="{FF2B5EF4-FFF2-40B4-BE49-F238E27FC236}">
                  <a16:creationId xmlns:a16="http://schemas.microsoft.com/office/drawing/2014/main" xmlns="" id="{80495825-3544-4728-AD41-EA1928C429DE}"/>
                </a:ext>
              </a:extLst>
            </p:cNvPr>
            <p:cNvGrpSpPr/>
            <p:nvPr/>
          </p:nvGrpSpPr>
          <p:grpSpPr>
            <a:xfrm>
              <a:off x="3501562" y="3691775"/>
              <a:ext cx="18373" cy="26616"/>
              <a:chOff x="3501562" y="3691775"/>
              <a:chExt cx="18373" cy="26616"/>
            </a:xfrm>
            <a:solidFill>
              <a:srgbClr val="B4B4B4"/>
            </a:solidFill>
          </p:grpSpPr>
          <p:sp>
            <p:nvSpPr>
              <p:cNvPr id="3373" name="任意多边形: 形状 3372">
                <a:extLst>
                  <a:ext uri="{FF2B5EF4-FFF2-40B4-BE49-F238E27FC236}">
                    <a16:creationId xmlns:a16="http://schemas.microsoft.com/office/drawing/2014/main" xmlns="" id="{2795EA97-22C2-4961-A021-372F42EC1372}"/>
                  </a:ext>
                </a:extLst>
              </p:cNvPr>
              <p:cNvSpPr/>
              <p:nvPr/>
            </p:nvSpPr>
            <p:spPr>
              <a:xfrm>
                <a:off x="3503957" y="3694281"/>
                <a:ext cx="13438" cy="21604"/>
              </a:xfrm>
              <a:custGeom>
                <a:avLst/>
                <a:gdLst>
                  <a:gd name="connsiteX0" fmla="*/ 6018 w 13438"/>
                  <a:gd name="connsiteY0" fmla="*/ 16555 h 21604"/>
                  <a:gd name="connsiteX1" fmla="*/ 12372 w 13438"/>
                  <a:gd name="connsiteY1" fmla="*/ 20333 h 21604"/>
                  <a:gd name="connsiteX2" fmla="*/ 9796 w 13438"/>
                  <a:gd name="connsiteY2" fmla="*/ 5050 h 21604"/>
                  <a:gd name="connsiteX3" fmla="*/ 4817 w 13438"/>
                  <a:gd name="connsiteY3" fmla="*/ 1272 h 21604"/>
                  <a:gd name="connsiteX4" fmla="*/ 1039 w 13438"/>
                  <a:gd name="connsiteY4" fmla="*/ 5050 h 21604"/>
                  <a:gd name="connsiteX5" fmla="*/ 6018 w 13438"/>
                  <a:gd name="connsiteY5" fmla="*/ 16555 h 21604"/>
                  <a:gd name="connsiteX6" fmla="*/ 6018 w 13438"/>
                  <a:gd name="connsiteY6" fmla="*/ 16555 h 2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8" h="21604">
                    <a:moveTo>
                      <a:pt x="6018" y="16555"/>
                    </a:moveTo>
                    <a:cubicBezTo>
                      <a:pt x="9796" y="21534"/>
                      <a:pt x="10998" y="22908"/>
                      <a:pt x="12372" y="20333"/>
                    </a:cubicBezTo>
                    <a:cubicBezTo>
                      <a:pt x="14948" y="19130"/>
                      <a:pt x="12372" y="11403"/>
                      <a:pt x="9796" y="5050"/>
                    </a:cubicBezTo>
                    <a:cubicBezTo>
                      <a:pt x="7221" y="70"/>
                      <a:pt x="7221" y="-1304"/>
                      <a:pt x="4817" y="1272"/>
                    </a:cubicBezTo>
                    <a:cubicBezTo>
                      <a:pt x="1039" y="2474"/>
                      <a:pt x="-1537" y="1272"/>
                      <a:pt x="1039" y="5050"/>
                    </a:cubicBezTo>
                    <a:cubicBezTo>
                      <a:pt x="2241" y="10201"/>
                      <a:pt x="6018" y="16555"/>
                      <a:pt x="6018" y="16555"/>
                    </a:cubicBezTo>
                    <a:lnTo>
                      <a:pt x="6018" y="165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4" name="任意多边形: 形状 3373">
                <a:extLst>
                  <a:ext uri="{FF2B5EF4-FFF2-40B4-BE49-F238E27FC236}">
                    <a16:creationId xmlns:a16="http://schemas.microsoft.com/office/drawing/2014/main" xmlns="" id="{A64A0AB9-9DF2-4C7A-90FD-B007B62175CB}"/>
                  </a:ext>
                </a:extLst>
              </p:cNvPr>
              <p:cNvSpPr/>
              <p:nvPr/>
            </p:nvSpPr>
            <p:spPr>
              <a:xfrm>
                <a:off x="3501562" y="3691775"/>
                <a:ext cx="18373" cy="26616"/>
              </a:xfrm>
              <a:custGeom>
                <a:avLst/>
                <a:gdLst>
                  <a:gd name="connsiteX0" fmla="*/ 6525 w 18373"/>
                  <a:gd name="connsiteY0" fmla="*/ 20434 h 26616"/>
                  <a:gd name="connsiteX1" fmla="*/ 8414 w 18373"/>
                  <a:gd name="connsiteY1" fmla="*/ 19060 h 26616"/>
                  <a:gd name="connsiteX2" fmla="*/ 6353 w 18373"/>
                  <a:gd name="connsiteY2" fmla="*/ 20262 h 26616"/>
                  <a:gd name="connsiteX3" fmla="*/ 1374 w 18373"/>
                  <a:gd name="connsiteY3" fmla="*/ 8929 h 26616"/>
                  <a:gd name="connsiteX4" fmla="*/ 1374 w 18373"/>
                  <a:gd name="connsiteY4" fmla="*/ 8929 h 26616"/>
                  <a:gd name="connsiteX5" fmla="*/ 0 w 18373"/>
                  <a:gd name="connsiteY5" fmla="*/ 5323 h 26616"/>
                  <a:gd name="connsiteX6" fmla="*/ 0 w 18373"/>
                  <a:gd name="connsiteY6" fmla="*/ 5323 h 26616"/>
                  <a:gd name="connsiteX7" fmla="*/ 4293 w 18373"/>
                  <a:gd name="connsiteY7" fmla="*/ 2061 h 26616"/>
                  <a:gd name="connsiteX8" fmla="*/ 4293 w 18373"/>
                  <a:gd name="connsiteY8" fmla="*/ 2061 h 26616"/>
                  <a:gd name="connsiteX9" fmla="*/ 5495 w 18373"/>
                  <a:gd name="connsiteY9" fmla="*/ 2061 h 26616"/>
                  <a:gd name="connsiteX10" fmla="*/ 5495 w 18373"/>
                  <a:gd name="connsiteY10" fmla="*/ 2061 h 26616"/>
                  <a:gd name="connsiteX11" fmla="*/ 9101 w 18373"/>
                  <a:gd name="connsiteY11" fmla="*/ 0 h 26616"/>
                  <a:gd name="connsiteX12" fmla="*/ 9101 w 18373"/>
                  <a:gd name="connsiteY12" fmla="*/ 0 h 26616"/>
                  <a:gd name="connsiteX13" fmla="*/ 14596 w 18373"/>
                  <a:gd name="connsiteY13" fmla="*/ 6697 h 26616"/>
                  <a:gd name="connsiteX14" fmla="*/ 14596 w 18373"/>
                  <a:gd name="connsiteY14" fmla="*/ 6697 h 26616"/>
                  <a:gd name="connsiteX15" fmla="*/ 18373 w 18373"/>
                  <a:gd name="connsiteY15" fmla="*/ 20262 h 26616"/>
                  <a:gd name="connsiteX16" fmla="*/ 18373 w 18373"/>
                  <a:gd name="connsiteY16" fmla="*/ 20262 h 26616"/>
                  <a:gd name="connsiteX17" fmla="*/ 17000 w 18373"/>
                  <a:gd name="connsiteY17" fmla="*/ 24040 h 26616"/>
                  <a:gd name="connsiteX18" fmla="*/ 17000 w 18373"/>
                  <a:gd name="connsiteY18" fmla="*/ 24040 h 26616"/>
                  <a:gd name="connsiteX19" fmla="*/ 13565 w 18373"/>
                  <a:gd name="connsiteY19" fmla="*/ 26616 h 26616"/>
                  <a:gd name="connsiteX20" fmla="*/ 13565 w 18373"/>
                  <a:gd name="connsiteY20" fmla="*/ 26616 h 26616"/>
                  <a:gd name="connsiteX21" fmla="*/ 6525 w 18373"/>
                  <a:gd name="connsiteY21" fmla="*/ 20434 h 26616"/>
                  <a:gd name="connsiteX22" fmla="*/ 6525 w 18373"/>
                  <a:gd name="connsiteY22" fmla="*/ 20434 h 26616"/>
                  <a:gd name="connsiteX23" fmla="*/ 13222 w 18373"/>
                  <a:gd name="connsiteY23" fmla="*/ 21121 h 26616"/>
                  <a:gd name="connsiteX24" fmla="*/ 13222 w 18373"/>
                  <a:gd name="connsiteY24" fmla="*/ 21121 h 26616"/>
                  <a:gd name="connsiteX25" fmla="*/ 13222 w 18373"/>
                  <a:gd name="connsiteY25" fmla="*/ 21121 h 26616"/>
                  <a:gd name="connsiteX26" fmla="*/ 13222 w 18373"/>
                  <a:gd name="connsiteY26" fmla="*/ 21121 h 26616"/>
                  <a:gd name="connsiteX27" fmla="*/ 13394 w 18373"/>
                  <a:gd name="connsiteY27" fmla="*/ 20262 h 26616"/>
                  <a:gd name="connsiteX28" fmla="*/ 13394 w 18373"/>
                  <a:gd name="connsiteY28" fmla="*/ 20262 h 26616"/>
                  <a:gd name="connsiteX29" fmla="*/ 10131 w 18373"/>
                  <a:gd name="connsiteY29" fmla="*/ 8586 h 26616"/>
                  <a:gd name="connsiteX30" fmla="*/ 10131 w 18373"/>
                  <a:gd name="connsiteY30" fmla="*/ 8586 h 26616"/>
                  <a:gd name="connsiteX31" fmla="*/ 8586 w 18373"/>
                  <a:gd name="connsiteY31" fmla="*/ 5495 h 26616"/>
                  <a:gd name="connsiteX32" fmla="*/ 8586 w 18373"/>
                  <a:gd name="connsiteY32" fmla="*/ 5495 h 26616"/>
                  <a:gd name="connsiteX33" fmla="*/ 7899 w 18373"/>
                  <a:gd name="connsiteY33" fmla="*/ 6010 h 26616"/>
                  <a:gd name="connsiteX34" fmla="*/ 7899 w 18373"/>
                  <a:gd name="connsiteY34" fmla="*/ 6010 h 26616"/>
                  <a:gd name="connsiteX35" fmla="*/ 5495 w 18373"/>
                  <a:gd name="connsiteY35" fmla="*/ 6525 h 26616"/>
                  <a:gd name="connsiteX36" fmla="*/ 5495 w 18373"/>
                  <a:gd name="connsiteY36" fmla="*/ 6525 h 26616"/>
                  <a:gd name="connsiteX37" fmla="*/ 5667 w 18373"/>
                  <a:gd name="connsiteY37" fmla="*/ 6869 h 26616"/>
                  <a:gd name="connsiteX38" fmla="*/ 5667 w 18373"/>
                  <a:gd name="connsiteY38" fmla="*/ 6869 h 26616"/>
                  <a:gd name="connsiteX39" fmla="*/ 10303 w 18373"/>
                  <a:gd name="connsiteY39" fmla="*/ 17515 h 26616"/>
                  <a:gd name="connsiteX40" fmla="*/ 10303 w 18373"/>
                  <a:gd name="connsiteY40" fmla="*/ 17515 h 26616"/>
                  <a:gd name="connsiteX41" fmla="*/ 13222 w 18373"/>
                  <a:gd name="connsiteY41" fmla="*/ 21121 h 26616"/>
                  <a:gd name="connsiteX42" fmla="*/ 13222 w 18373"/>
                  <a:gd name="connsiteY42" fmla="*/ 21121 h 2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373" h="26616">
                    <a:moveTo>
                      <a:pt x="6525" y="20434"/>
                    </a:moveTo>
                    <a:lnTo>
                      <a:pt x="8414" y="19060"/>
                    </a:lnTo>
                    <a:lnTo>
                      <a:pt x="6353" y="20262"/>
                    </a:lnTo>
                    <a:cubicBezTo>
                      <a:pt x="6353" y="20091"/>
                      <a:pt x="2404" y="13737"/>
                      <a:pt x="1374" y="8929"/>
                    </a:cubicBezTo>
                    <a:lnTo>
                      <a:pt x="1374" y="8929"/>
                    </a:lnTo>
                    <a:cubicBezTo>
                      <a:pt x="515" y="7727"/>
                      <a:pt x="0" y="6869"/>
                      <a:pt x="0" y="5323"/>
                    </a:cubicBezTo>
                    <a:lnTo>
                      <a:pt x="0" y="5323"/>
                    </a:lnTo>
                    <a:cubicBezTo>
                      <a:pt x="1374" y="1717"/>
                      <a:pt x="3091" y="1889"/>
                      <a:pt x="4293" y="2061"/>
                    </a:cubicBezTo>
                    <a:lnTo>
                      <a:pt x="4293" y="2061"/>
                    </a:lnTo>
                    <a:cubicBezTo>
                      <a:pt x="4808" y="2232"/>
                      <a:pt x="5151" y="2232"/>
                      <a:pt x="5495" y="2061"/>
                    </a:cubicBezTo>
                    <a:lnTo>
                      <a:pt x="5495" y="2061"/>
                    </a:lnTo>
                    <a:cubicBezTo>
                      <a:pt x="6525" y="1030"/>
                      <a:pt x="7212" y="172"/>
                      <a:pt x="9101" y="0"/>
                    </a:cubicBezTo>
                    <a:lnTo>
                      <a:pt x="9101" y="0"/>
                    </a:lnTo>
                    <a:cubicBezTo>
                      <a:pt x="13394" y="1202"/>
                      <a:pt x="12364" y="3263"/>
                      <a:pt x="14596" y="6697"/>
                    </a:cubicBezTo>
                    <a:lnTo>
                      <a:pt x="14596" y="6697"/>
                    </a:lnTo>
                    <a:cubicBezTo>
                      <a:pt x="16313" y="11333"/>
                      <a:pt x="18373" y="16313"/>
                      <a:pt x="18373" y="20262"/>
                    </a:cubicBezTo>
                    <a:lnTo>
                      <a:pt x="18373" y="20262"/>
                    </a:lnTo>
                    <a:cubicBezTo>
                      <a:pt x="18373" y="21808"/>
                      <a:pt x="18030" y="23869"/>
                      <a:pt x="17000" y="24040"/>
                    </a:cubicBezTo>
                    <a:lnTo>
                      <a:pt x="17000" y="24040"/>
                    </a:lnTo>
                    <a:cubicBezTo>
                      <a:pt x="16485" y="24899"/>
                      <a:pt x="15626" y="26444"/>
                      <a:pt x="13565" y="26616"/>
                    </a:cubicBezTo>
                    <a:lnTo>
                      <a:pt x="13565" y="26616"/>
                    </a:lnTo>
                    <a:cubicBezTo>
                      <a:pt x="9788" y="25929"/>
                      <a:pt x="9273" y="23869"/>
                      <a:pt x="6525" y="20434"/>
                    </a:cubicBezTo>
                    <a:lnTo>
                      <a:pt x="6525" y="20434"/>
                    </a:lnTo>
                    <a:close/>
                    <a:moveTo>
                      <a:pt x="13222" y="21121"/>
                    </a:moveTo>
                    <a:cubicBezTo>
                      <a:pt x="13222" y="21121"/>
                      <a:pt x="13222" y="21121"/>
                      <a:pt x="13222" y="21121"/>
                    </a:cubicBezTo>
                    <a:lnTo>
                      <a:pt x="13222" y="21121"/>
                    </a:lnTo>
                    <a:lnTo>
                      <a:pt x="13222" y="21121"/>
                    </a:lnTo>
                    <a:cubicBezTo>
                      <a:pt x="13222" y="20949"/>
                      <a:pt x="13394" y="20777"/>
                      <a:pt x="13394" y="20262"/>
                    </a:cubicBezTo>
                    <a:lnTo>
                      <a:pt x="13394" y="20262"/>
                    </a:lnTo>
                    <a:cubicBezTo>
                      <a:pt x="13394" y="18030"/>
                      <a:pt x="11677" y="12879"/>
                      <a:pt x="10131" y="8586"/>
                    </a:cubicBezTo>
                    <a:lnTo>
                      <a:pt x="10131" y="8586"/>
                    </a:lnTo>
                    <a:cubicBezTo>
                      <a:pt x="9444" y="7384"/>
                      <a:pt x="8929" y="6353"/>
                      <a:pt x="8586" y="5495"/>
                    </a:cubicBezTo>
                    <a:lnTo>
                      <a:pt x="8586" y="5495"/>
                    </a:lnTo>
                    <a:cubicBezTo>
                      <a:pt x="8414" y="5667"/>
                      <a:pt x="8242" y="5838"/>
                      <a:pt x="7899" y="6010"/>
                    </a:cubicBezTo>
                    <a:lnTo>
                      <a:pt x="7899" y="6010"/>
                    </a:lnTo>
                    <a:cubicBezTo>
                      <a:pt x="7040" y="6353"/>
                      <a:pt x="6182" y="6353"/>
                      <a:pt x="5495" y="6525"/>
                    </a:cubicBezTo>
                    <a:lnTo>
                      <a:pt x="5495" y="6525"/>
                    </a:lnTo>
                    <a:cubicBezTo>
                      <a:pt x="5495" y="6697"/>
                      <a:pt x="5667" y="6697"/>
                      <a:pt x="5667" y="6869"/>
                    </a:cubicBezTo>
                    <a:lnTo>
                      <a:pt x="5667" y="6869"/>
                    </a:lnTo>
                    <a:cubicBezTo>
                      <a:pt x="6697" y="10990"/>
                      <a:pt x="9788" y="16485"/>
                      <a:pt x="10303" y="17515"/>
                    </a:cubicBezTo>
                    <a:lnTo>
                      <a:pt x="10303" y="17515"/>
                    </a:lnTo>
                    <a:cubicBezTo>
                      <a:pt x="11677" y="19232"/>
                      <a:pt x="12535" y="20434"/>
                      <a:pt x="13222" y="21121"/>
                    </a:cubicBezTo>
                    <a:lnTo>
                      <a:pt x="13222" y="21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6" name="图形 7">
              <a:extLst>
                <a:ext uri="{FF2B5EF4-FFF2-40B4-BE49-F238E27FC236}">
                  <a16:creationId xmlns:a16="http://schemas.microsoft.com/office/drawing/2014/main" xmlns="" id="{EB22D7C4-FA0B-4C5B-B7E2-EB53B9C68475}"/>
                </a:ext>
              </a:extLst>
            </p:cNvPr>
            <p:cNvGrpSpPr/>
            <p:nvPr/>
          </p:nvGrpSpPr>
          <p:grpSpPr>
            <a:xfrm>
              <a:off x="3455198" y="3559726"/>
              <a:ext cx="281957" cy="359401"/>
              <a:chOff x="3455198" y="3559726"/>
              <a:chExt cx="281957" cy="359401"/>
            </a:xfrm>
            <a:solidFill>
              <a:srgbClr val="B4B4B4"/>
            </a:solidFill>
          </p:grpSpPr>
          <p:sp>
            <p:nvSpPr>
              <p:cNvPr id="3371" name="任意多边形: 形状 3370">
                <a:extLst>
                  <a:ext uri="{FF2B5EF4-FFF2-40B4-BE49-F238E27FC236}">
                    <a16:creationId xmlns:a16="http://schemas.microsoft.com/office/drawing/2014/main" xmlns="" id="{FCB5A06A-E92D-4895-84A8-C65109580D4D}"/>
                  </a:ext>
                </a:extLst>
              </p:cNvPr>
              <p:cNvSpPr/>
              <p:nvPr/>
            </p:nvSpPr>
            <p:spPr>
              <a:xfrm>
                <a:off x="3456825" y="3562042"/>
                <a:ext cx="276774" cy="354292"/>
              </a:xfrm>
              <a:custGeom>
                <a:avLst/>
                <a:gdLst>
                  <a:gd name="connsiteX0" fmla="*/ 124757 w 276774"/>
                  <a:gd name="connsiteY0" fmla="*/ 90238 h 354292"/>
                  <a:gd name="connsiteX1" fmla="*/ 99514 w 276774"/>
                  <a:gd name="connsiteY1" fmla="*/ 67400 h 354292"/>
                  <a:gd name="connsiteX2" fmla="*/ 79252 w 276774"/>
                  <a:gd name="connsiteY2" fmla="*/ 49713 h 354292"/>
                  <a:gd name="connsiteX3" fmla="*/ 75474 w 276774"/>
                  <a:gd name="connsiteY3" fmla="*/ 43360 h 354292"/>
                  <a:gd name="connsiteX4" fmla="*/ 72899 w 276774"/>
                  <a:gd name="connsiteY4" fmla="*/ 37006 h 354292"/>
                  <a:gd name="connsiteX5" fmla="*/ 66545 w 276774"/>
                  <a:gd name="connsiteY5" fmla="*/ 28077 h 354292"/>
                  <a:gd name="connsiteX6" fmla="*/ 61394 w 276774"/>
                  <a:gd name="connsiteY6" fmla="*/ 14168 h 354292"/>
                  <a:gd name="connsiteX7" fmla="*/ 47484 w 276774"/>
                  <a:gd name="connsiteY7" fmla="*/ 12966 h 354292"/>
                  <a:gd name="connsiteX8" fmla="*/ 27394 w 276774"/>
                  <a:gd name="connsiteY8" fmla="*/ 10390 h 354292"/>
                  <a:gd name="connsiteX9" fmla="*/ 10909 w 276774"/>
                  <a:gd name="connsiteY9" fmla="*/ 1461 h 354292"/>
                  <a:gd name="connsiteX10" fmla="*/ 778 w 276774"/>
                  <a:gd name="connsiteY10" fmla="*/ 1461 h 354292"/>
                  <a:gd name="connsiteX11" fmla="*/ 2151 w 276774"/>
                  <a:gd name="connsiteY11" fmla="*/ 11592 h 354292"/>
                  <a:gd name="connsiteX12" fmla="*/ 5929 w 276774"/>
                  <a:gd name="connsiteY12" fmla="*/ 28077 h 354292"/>
                  <a:gd name="connsiteX13" fmla="*/ 13485 w 276774"/>
                  <a:gd name="connsiteY13" fmla="*/ 39410 h 354292"/>
                  <a:gd name="connsiteX14" fmla="*/ 26192 w 276774"/>
                  <a:gd name="connsiteY14" fmla="*/ 50743 h 354292"/>
                  <a:gd name="connsiteX15" fmla="*/ 45080 w 276774"/>
                  <a:gd name="connsiteY15" fmla="*/ 67228 h 354292"/>
                  <a:gd name="connsiteX16" fmla="*/ 51434 w 276774"/>
                  <a:gd name="connsiteY16" fmla="*/ 81137 h 354292"/>
                  <a:gd name="connsiteX17" fmla="*/ 52808 w 276774"/>
                  <a:gd name="connsiteY17" fmla="*/ 97622 h 354292"/>
                  <a:gd name="connsiteX18" fmla="*/ 61737 w 276774"/>
                  <a:gd name="connsiteY18" fmla="*/ 105177 h 354292"/>
                  <a:gd name="connsiteX19" fmla="*/ 73070 w 276774"/>
                  <a:gd name="connsiteY19" fmla="*/ 108955 h 354292"/>
                  <a:gd name="connsiteX20" fmla="*/ 85777 w 276774"/>
                  <a:gd name="connsiteY20" fmla="*/ 121662 h 354292"/>
                  <a:gd name="connsiteX21" fmla="*/ 92131 w 276774"/>
                  <a:gd name="connsiteY21" fmla="*/ 155834 h 354292"/>
                  <a:gd name="connsiteX22" fmla="*/ 101060 w 276774"/>
                  <a:gd name="connsiteY22" fmla="*/ 165965 h 354292"/>
                  <a:gd name="connsiteX23" fmla="*/ 117545 w 276774"/>
                  <a:gd name="connsiteY23" fmla="*/ 187601 h 354292"/>
                  <a:gd name="connsiteX24" fmla="*/ 126474 w 276774"/>
                  <a:gd name="connsiteY24" fmla="*/ 210439 h 354292"/>
                  <a:gd name="connsiteX25" fmla="*/ 130252 w 276774"/>
                  <a:gd name="connsiteY25" fmla="*/ 225722 h 354292"/>
                  <a:gd name="connsiteX26" fmla="*/ 139181 w 276774"/>
                  <a:gd name="connsiteY26" fmla="*/ 235853 h 354292"/>
                  <a:gd name="connsiteX27" fmla="*/ 142959 w 276774"/>
                  <a:gd name="connsiteY27" fmla="*/ 254914 h 354292"/>
                  <a:gd name="connsiteX28" fmla="*/ 153090 w 276774"/>
                  <a:gd name="connsiteY28" fmla="*/ 266419 h 354292"/>
                  <a:gd name="connsiteX29" fmla="*/ 164423 w 276774"/>
                  <a:gd name="connsiteY29" fmla="*/ 281530 h 354292"/>
                  <a:gd name="connsiteX30" fmla="*/ 175756 w 276774"/>
                  <a:gd name="connsiteY30" fmla="*/ 296812 h 354292"/>
                  <a:gd name="connsiteX31" fmla="*/ 184686 w 276774"/>
                  <a:gd name="connsiteY31" fmla="*/ 305742 h 354292"/>
                  <a:gd name="connsiteX32" fmla="*/ 227615 w 276774"/>
                  <a:gd name="connsiteY32" fmla="*/ 346267 h 354292"/>
                  <a:gd name="connsiteX33" fmla="*/ 241523 w 276774"/>
                  <a:gd name="connsiteY33" fmla="*/ 351246 h 354292"/>
                  <a:gd name="connsiteX34" fmla="*/ 247877 w 276774"/>
                  <a:gd name="connsiteY34" fmla="*/ 348671 h 354292"/>
                  <a:gd name="connsiteX35" fmla="*/ 256635 w 276774"/>
                  <a:gd name="connsiteY35" fmla="*/ 344893 h 354292"/>
                  <a:gd name="connsiteX36" fmla="*/ 269170 w 276774"/>
                  <a:gd name="connsiteY36" fmla="*/ 351246 h 354292"/>
                  <a:gd name="connsiteX37" fmla="*/ 274150 w 276774"/>
                  <a:gd name="connsiteY37" fmla="*/ 319479 h 354292"/>
                  <a:gd name="connsiteX38" fmla="*/ 273978 w 276774"/>
                  <a:gd name="connsiteY38" fmla="*/ 292863 h 354292"/>
                  <a:gd name="connsiteX39" fmla="*/ 276382 w 276774"/>
                  <a:gd name="connsiteY39" fmla="*/ 271227 h 354292"/>
                  <a:gd name="connsiteX40" fmla="*/ 267624 w 276774"/>
                  <a:gd name="connsiteY40" fmla="*/ 261095 h 354292"/>
                  <a:gd name="connsiteX41" fmla="*/ 260069 w 276774"/>
                  <a:gd name="connsiteY41" fmla="*/ 249590 h 354292"/>
                  <a:gd name="connsiteX42" fmla="*/ 244958 w 276774"/>
                  <a:gd name="connsiteY42" fmla="*/ 247186 h 354292"/>
                  <a:gd name="connsiteX43" fmla="*/ 238604 w 276774"/>
                  <a:gd name="connsiteY43" fmla="*/ 252338 h 354292"/>
                  <a:gd name="connsiteX44" fmla="*/ 237231 w 276774"/>
                  <a:gd name="connsiteY44" fmla="*/ 239631 h 354292"/>
                  <a:gd name="connsiteX45" fmla="*/ 232251 w 276774"/>
                  <a:gd name="connsiteY45" fmla="*/ 230702 h 354292"/>
                  <a:gd name="connsiteX46" fmla="*/ 229675 w 276774"/>
                  <a:gd name="connsiteY46" fmla="*/ 211641 h 354292"/>
                  <a:gd name="connsiteX47" fmla="*/ 213362 w 276774"/>
                  <a:gd name="connsiteY47" fmla="*/ 204086 h 354292"/>
                  <a:gd name="connsiteX48" fmla="*/ 200655 w 276774"/>
                  <a:gd name="connsiteY48" fmla="*/ 195156 h 354292"/>
                  <a:gd name="connsiteX49" fmla="*/ 200655 w 276774"/>
                  <a:gd name="connsiteY49" fmla="*/ 183652 h 354292"/>
                  <a:gd name="connsiteX50" fmla="*/ 213190 w 276774"/>
                  <a:gd name="connsiteY50" fmla="*/ 175924 h 354292"/>
                  <a:gd name="connsiteX51" fmla="*/ 213190 w 276774"/>
                  <a:gd name="connsiteY51" fmla="*/ 166995 h 354292"/>
                  <a:gd name="connsiteX52" fmla="*/ 201857 w 276774"/>
                  <a:gd name="connsiteY52" fmla="*/ 163217 h 354292"/>
                  <a:gd name="connsiteX53" fmla="*/ 187948 w 276774"/>
                  <a:gd name="connsiteY53" fmla="*/ 169571 h 354292"/>
                  <a:gd name="connsiteX54" fmla="*/ 185372 w 276774"/>
                  <a:gd name="connsiteY54" fmla="*/ 165793 h 354292"/>
                  <a:gd name="connsiteX55" fmla="*/ 187948 w 276774"/>
                  <a:gd name="connsiteY55" fmla="*/ 159440 h 354292"/>
                  <a:gd name="connsiteX56" fmla="*/ 170261 w 276774"/>
                  <a:gd name="connsiteY56" fmla="*/ 137803 h 354292"/>
                  <a:gd name="connsiteX57" fmla="*/ 149999 w 276774"/>
                  <a:gd name="connsiteY57" fmla="*/ 113763 h 354292"/>
                  <a:gd name="connsiteX58" fmla="*/ 139868 w 276774"/>
                  <a:gd name="connsiteY58" fmla="*/ 102258 h 354292"/>
                  <a:gd name="connsiteX59" fmla="*/ 136090 w 276774"/>
                  <a:gd name="connsiteY59" fmla="*/ 111187 h 354292"/>
                  <a:gd name="connsiteX60" fmla="*/ 127161 w 276774"/>
                  <a:gd name="connsiteY60" fmla="*/ 95905 h 354292"/>
                  <a:gd name="connsiteX61" fmla="*/ 124757 w 276774"/>
                  <a:gd name="connsiteY61" fmla="*/ 90238 h 354292"/>
                  <a:gd name="connsiteX62" fmla="*/ 124757 w 276774"/>
                  <a:gd name="connsiteY62" fmla="*/ 90238 h 3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276774" h="354292">
                    <a:moveTo>
                      <a:pt x="124757" y="90238"/>
                    </a:moveTo>
                    <a:cubicBezTo>
                      <a:pt x="118403" y="87662"/>
                      <a:pt x="105868" y="73753"/>
                      <a:pt x="99514" y="67400"/>
                    </a:cubicBezTo>
                    <a:cubicBezTo>
                      <a:pt x="93161" y="61046"/>
                      <a:pt x="85605" y="52117"/>
                      <a:pt x="79252" y="49713"/>
                    </a:cubicBezTo>
                    <a:cubicBezTo>
                      <a:pt x="74272" y="47137"/>
                      <a:pt x="72899" y="45935"/>
                      <a:pt x="75474" y="43360"/>
                    </a:cubicBezTo>
                    <a:cubicBezTo>
                      <a:pt x="76676" y="39582"/>
                      <a:pt x="75474" y="37006"/>
                      <a:pt x="72899" y="37006"/>
                    </a:cubicBezTo>
                    <a:cubicBezTo>
                      <a:pt x="69121" y="35804"/>
                      <a:pt x="67919" y="33228"/>
                      <a:pt x="66545" y="28077"/>
                    </a:cubicBezTo>
                    <a:cubicBezTo>
                      <a:pt x="66545" y="22925"/>
                      <a:pt x="66545" y="16572"/>
                      <a:pt x="61394" y="14168"/>
                    </a:cubicBezTo>
                    <a:cubicBezTo>
                      <a:pt x="57616" y="12966"/>
                      <a:pt x="53838" y="15370"/>
                      <a:pt x="47484" y="12966"/>
                    </a:cubicBezTo>
                    <a:cubicBezTo>
                      <a:pt x="39929" y="9188"/>
                      <a:pt x="34949" y="11764"/>
                      <a:pt x="27394" y="10390"/>
                    </a:cubicBezTo>
                    <a:cubicBezTo>
                      <a:pt x="19838" y="9188"/>
                      <a:pt x="13485" y="4037"/>
                      <a:pt x="10909" y="1461"/>
                    </a:cubicBezTo>
                    <a:cubicBezTo>
                      <a:pt x="8333" y="-1115"/>
                      <a:pt x="2151" y="259"/>
                      <a:pt x="778" y="1461"/>
                    </a:cubicBezTo>
                    <a:cubicBezTo>
                      <a:pt x="-424" y="2663"/>
                      <a:pt x="-424" y="7814"/>
                      <a:pt x="2151" y="11592"/>
                    </a:cubicBezTo>
                    <a:cubicBezTo>
                      <a:pt x="4727" y="16744"/>
                      <a:pt x="5929" y="23097"/>
                      <a:pt x="5929" y="28077"/>
                    </a:cubicBezTo>
                    <a:cubicBezTo>
                      <a:pt x="7131" y="34430"/>
                      <a:pt x="8505" y="35632"/>
                      <a:pt x="13485" y="39410"/>
                    </a:cubicBezTo>
                    <a:cubicBezTo>
                      <a:pt x="18465" y="41986"/>
                      <a:pt x="23616" y="44390"/>
                      <a:pt x="26192" y="50743"/>
                    </a:cubicBezTo>
                    <a:cubicBezTo>
                      <a:pt x="29970" y="57097"/>
                      <a:pt x="41303" y="63450"/>
                      <a:pt x="45080" y="67228"/>
                    </a:cubicBezTo>
                    <a:cubicBezTo>
                      <a:pt x="47656" y="72208"/>
                      <a:pt x="51434" y="72208"/>
                      <a:pt x="51434" y="81137"/>
                    </a:cubicBezTo>
                    <a:cubicBezTo>
                      <a:pt x="51434" y="87490"/>
                      <a:pt x="49030" y="92642"/>
                      <a:pt x="52808" y="97622"/>
                    </a:cubicBezTo>
                    <a:cubicBezTo>
                      <a:pt x="56585" y="101399"/>
                      <a:pt x="57787" y="103975"/>
                      <a:pt x="61737" y="105177"/>
                    </a:cubicBezTo>
                    <a:cubicBezTo>
                      <a:pt x="66717" y="105177"/>
                      <a:pt x="68091" y="103975"/>
                      <a:pt x="73070" y="108955"/>
                    </a:cubicBezTo>
                    <a:cubicBezTo>
                      <a:pt x="76848" y="112733"/>
                      <a:pt x="84403" y="116511"/>
                      <a:pt x="85777" y="121662"/>
                    </a:cubicBezTo>
                    <a:cubicBezTo>
                      <a:pt x="88353" y="126642"/>
                      <a:pt x="90928" y="149652"/>
                      <a:pt x="92131" y="155834"/>
                    </a:cubicBezTo>
                    <a:cubicBezTo>
                      <a:pt x="93333" y="163561"/>
                      <a:pt x="97282" y="165965"/>
                      <a:pt x="101060" y="165965"/>
                    </a:cubicBezTo>
                    <a:cubicBezTo>
                      <a:pt x="104838" y="167167"/>
                      <a:pt x="112393" y="179874"/>
                      <a:pt x="117545" y="187601"/>
                    </a:cubicBezTo>
                    <a:cubicBezTo>
                      <a:pt x="122524" y="196530"/>
                      <a:pt x="126474" y="202884"/>
                      <a:pt x="126474" y="210439"/>
                    </a:cubicBezTo>
                    <a:cubicBezTo>
                      <a:pt x="126474" y="217995"/>
                      <a:pt x="126474" y="221773"/>
                      <a:pt x="130252" y="225722"/>
                    </a:cubicBezTo>
                    <a:cubicBezTo>
                      <a:pt x="134029" y="229500"/>
                      <a:pt x="137807" y="230702"/>
                      <a:pt x="139181" y="235853"/>
                    </a:cubicBezTo>
                    <a:cubicBezTo>
                      <a:pt x="139181" y="240833"/>
                      <a:pt x="137979" y="249762"/>
                      <a:pt x="142959" y="254914"/>
                    </a:cubicBezTo>
                    <a:cubicBezTo>
                      <a:pt x="147938" y="258691"/>
                      <a:pt x="149312" y="261267"/>
                      <a:pt x="153090" y="266419"/>
                    </a:cubicBezTo>
                    <a:cubicBezTo>
                      <a:pt x="155665" y="272772"/>
                      <a:pt x="160645" y="276550"/>
                      <a:pt x="164423" y="281530"/>
                    </a:cubicBezTo>
                    <a:cubicBezTo>
                      <a:pt x="168201" y="286509"/>
                      <a:pt x="173352" y="290459"/>
                      <a:pt x="175756" y="296812"/>
                    </a:cubicBezTo>
                    <a:cubicBezTo>
                      <a:pt x="178332" y="301792"/>
                      <a:pt x="180736" y="303166"/>
                      <a:pt x="184686" y="305742"/>
                    </a:cubicBezTo>
                    <a:cubicBezTo>
                      <a:pt x="188463" y="309519"/>
                      <a:pt x="218857" y="337509"/>
                      <a:pt x="227615" y="346267"/>
                    </a:cubicBezTo>
                    <a:cubicBezTo>
                      <a:pt x="237746" y="355196"/>
                      <a:pt x="241523" y="356398"/>
                      <a:pt x="241523" y="351246"/>
                    </a:cubicBezTo>
                    <a:cubicBezTo>
                      <a:pt x="240322" y="346267"/>
                      <a:pt x="242726" y="348671"/>
                      <a:pt x="247877" y="348671"/>
                    </a:cubicBezTo>
                    <a:cubicBezTo>
                      <a:pt x="251655" y="349872"/>
                      <a:pt x="251655" y="344893"/>
                      <a:pt x="256635" y="344893"/>
                    </a:cubicBezTo>
                    <a:cubicBezTo>
                      <a:pt x="261614" y="346095"/>
                      <a:pt x="262988" y="355024"/>
                      <a:pt x="269170" y="351246"/>
                    </a:cubicBezTo>
                    <a:cubicBezTo>
                      <a:pt x="275523" y="347468"/>
                      <a:pt x="276725" y="327034"/>
                      <a:pt x="274150" y="319479"/>
                    </a:cubicBezTo>
                    <a:cubicBezTo>
                      <a:pt x="271574" y="310550"/>
                      <a:pt x="272776" y="305570"/>
                      <a:pt x="273978" y="292863"/>
                    </a:cubicBezTo>
                    <a:cubicBezTo>
                      <a:pt x="275180" y="280156"/>
                      <a:pt x="277756" y="273802"/>
                      <a:pt x="276382" y="271227"/>
                    </a:cubicBezTo>
                    <a:cubicBezTo>
                      <a:pt x="275180" y="267449"/>
                      <a:pt x="268826" y="266247"/>
                      <a:pt x="267624" y="261095"/>
                    </a:cubicBezTo>
                    <a:cubicBezTo>
                      <a:pt x="266251" y="255944"/>
                      <a:pt x="265049" y="250964"/>
                      <a:pt x="260069" y="249590"/>
                    </a:cubicBezTo>
                    <a:cubicBezTo>
                      <a:pt x="255089" y="248389"/>
                      <a:pt x="248736" y="245813"/>
                      <a:pt x="244958" y="247186"/>
                    </a:cubicBezTo>
                    <a:cubicBezTo>
                      <a:pt x="241180" y="247186"/>
                      <a:pt x="241180" y="253540"/>
                      <a:pt x="238604" y="252338"/>
                    </a:cubicBezTo>
                    <a:cubicBezTo>
                      <a:pt x="236029" y="251136"/>
                      <a:pt x="238604" y="243409"/>
                      <a:pt x="237231" y="239631"/>
                    </a:cubicBezTo>
                    <a:cubicBezTo>
                      <a:pt x="237231" y="234651"/>
                      <a:pt x="234655" y="233277"/>
                      <a:pt x="232251" y="230702"/>
                    </a:cubicBezTo>
                    <a:cubicBezTo>
                      <a:pt x="228473" y="228126"/>
                      <a:pt x="232251" y="215419"/>
                      <a:pt x="229675" y="211641"/>
                    </a:cubicBezTo>
                    <a:cubicBezTo>
                      <a:pt x="225897" y="206661"/>
                      <a:pt x="218342" y="206661"/>
                      <a:pt x="213362" y="204086"/>
                    </a:cubicBezTo>
                    <a:cubicBezTo>
                      <a:pt x="208382" y="200308"/>
                      <a:pt x="200827" y="199106"/>
                      <a:pt x="200655" y="195156"/>
                    </a:cubicBezTo>
                    <a:cubicBezTo>
                      <a:pt x="200655" y="192581"/>
                      <a:pt x="198079" y="185025"/>
                      <a:pt x="200655" y="183652"/>
                    </a:cubicBezTo>
                    <a:cubicBezTo>
                      <a:pt x="204433" y="182449"/>
                      <a:pt x="210786" y="179874"/>
                      <a:pt x="213190" y="175924"/>
                    </a:cubicBezTo>
                    <a:cubicBezTo>
                      <a:pt x="215766" y="170773"/>
                      <a:pt x="215766" y="169571"/>
                      <a:pt x="213190" y="166995"/>
                    </a:cubicBezTo>
                    <a:cubicBezTo>
                      <a:pt x="210615" y="163217"/>
                      <a:pt x="204261" y="159440"/>
                      <a:pt x="201857" y="163217"/>
                    </a:cubicBezTo>
                    <a:cubicBezTo>
                      <a:pt x="198079" y="165793"/>
                      <a:pt x="198079" y="168369"/>
                      <a:pt x="187948" y="169571"/>
                    </a:cubicBezTo>
                    <a:cubicBezTo>
                      <a:pt x="179191" y="169571"/>
                      <a:pt x="180393" y="166995"/>
                      <a:pt x="185372" y="165793"/>
                    </a:cubicBezTo>
                    <a:cubicBezTo>
                      <a:pt x="189150" y="163217"/>
                      <a:pt x="189150" y="162015"/>
                      <a:pt x="187948" y="159440"/>
                    </a:cubicBezTo>
                    <a:cubicBezTo>
                      <a:pt x="186746" y="158238"/>
                      <a:pt x="174039" y="144157"/>
                      <a:pt x="170261" y="137803"/>
                    </a:cubicBezTo>
                    <a:cubicBezTo>
                      <a:pt x="165282" y="131450"/>
                      <a:pt x="155150" y="121319"/>
                      <a:pt x="149999" y="113763"/>
                    </a:cubicBezTo>
                    <a:cubicBezTo>
                      <a:pt x="144848" y="104834"/>
                      <a:pt x="141070" y="99854"/>
                      <a:pt x="139868" y="102258"/>
                    </a:cubicBezTo>
                    <a:cubicBezTo>
                      <a:pt x="139868" y="106036"/>
                      <a:pt x="139868" y="114965"/>
                      <a:pt x="136090" y="111187"/>
                    </a:cubicBezTo>
                    <a:cubicBezTo>
                      <a:pt x="132312" y="108612"/>
                      <a:pt x="129736" y="102258"/>
                      <a:pt x="127161" y="95905"/>
                    </a:cubicBezTo>
                    <a:cubicBezTo>
                      <a:pt x="126130" y="91440"/>
                      <a:pt x="124757" y="90238"/>
                      <a:pt x="124757" y="90238"/>
                    </a:cubicBezTo>
                    <a:lnTo>
                      <a:pt x="124757" y="902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2" name="任意多边形: 形状 3371">
                <a:extLst>
                  <a:ext uri="{FF2B5EF4-FFF2-40B4-BE49-F238E27FC236}">
                    <a16:creationId xmlns:a16="http://schemas.microsoft.com/office/drawing/2014/main" xmlns="" id="{00CD8FBB-1BC5-48D0-BF18-3689314FB346}"/>
                  </a:ext>
                </a:extLst>
              </p:cNvPr>
              <p:cNvSpPr/>
              <p:nvPr/>
            </p:nvSpPr>
            <p:spPr>
              <a:xfrm>
                <a:off x="3455198" y="3559726"/>
                <a:ext cx="281957" cy="359401"/>
              </a:xfrm>
              <a:custGeom>
                <a:avLst/>
                <a:gdLst>
                  <a:gd name="connsiteX0" fmla="*/ 227696 w 281957"/>
                  <a:gd name="connsiteY0" fmla="*/ 350644 h 359401"/>
                  <a:gd name="connsiteX1" fmla="*/ 185110 w 281957"/>
                  <a:gd name="connsiteY1" fmla="*/ 310291 h 359401"/>
                  <a:gd name="connsiteX2" fmla="*/ 185110 w 281957"/>
                  <a:gd name="connsiteY2" fmla="*/ 310291 h 359401"/>
                  <a:gd name="connsiteX3" fmla="*/ 175322 w 281957"/>
                  <a:gd name="connsiteY3" fmla="*/ 300331 h 359401"/>
                  <a:gd name="connsiteX4" fmla="*/ 175322 w 281957"/>
                  <a:gd name="connsiteY4" fmla="*/ 300331 h 359401"/>
                  <a:gd name="connsiteX5" fmla="*/ 164332 w 281957"/>
                  <a:gd name="connsiteY5" fmla="*/ 285735 h 359401"/>
                  <a:gd name="connsiteX6" fmla="*/ 164332 w 281957"/>
                  <a:gd name="connsiteY6" fmla="*/ 285735 h 359401"/>
                  <a:gd name="connsiteX7" fmla="*/ 152999 w 281957"/>
                  <a:gd name="connsiteY7" fmla="*/ 270624 h 359401"/>
                  <a:gd name="connsiteX8" fmla="*/ 152999 w 281957"/>
                  <a:gd name="connsiteY8" fmla="*/ 270624 h 359401"/>
                  <a:gd name="connsiteX9" fmla="*/ 143039 w 281957"/>
                  <a:gd name="connsiteY9" fmla="*/ 259463 h 359401"/>
                  <a:gd name="connsiteX10" fmla="*/ 143039 w 281957"/>
                  <a:gd name="connsiteY10" fmla="*/ 259463 h 359401"/>
                  <a:gd name="connsiteX11" fmla="*/ 138403 w 281957"/>
                  <a:gd name="connsiteY11" fmla="*/ 244524 h 359401"/>
                  <a:gd name="connsiteX12" fmla="*/ 138403 w 281957"/>
                  <a:gd name="connsiteY12" fmla="*/ 244524 h 359401"/>
                  <a:gd name="connsiteX13" fmla="*/ 138575 w 281957"/>
                  <a:gd name="connsiteY13" fmla="*/ 238857 h 359401"/>
                  <a:gd name="connsiteX14" fmla="*/ 138575 w 281957"/>
                  <a:gd name="connsiteY14" fmla="*/ 238857 h 359401"/>
                  <a:gd name="connsiteX15" fmla="*/ 130504 w 281957"/>
                  <a:gd name="connsiteY15" fmla="*/ 230271 h 359401"/>
                  <a:gd name="connsiteX16" fmla="*/ 130504 w 281957"/>
                  <a:gd name="connsiteY16" fmla="*/ 230271 h 359401"/>
                  <a:gd name="connsiteX17" fmla="*/ 125868 w 281957"/>
                  <a:gd name="connsiteY17" fmla="*/ 213271 h 359401"/>
                  <a:gd name="connsiteX18" fmla="*/ 125868 w 281957"/>
                  <a:gd name="connsiteY18" fmla="*/ 213271 h 359401"/>
                  <a:gd name="connsiteX19" fmla="*/ 117454 w 281957"/>
                  <a:gd name="connsiteY19" fmla="*/ 191807 h 359401"/>
                  <a:gd name="connsiteX20" fmla="*/ 117454 w 281957"/>
                  <a:gd name="connsiteY20" fmla="*/ 191807 h 359401"/>
                  <a:gd name="connsiteX21" fmla="*/ 103030 w 281957"/>
                  <a:gd name="connsiteY21" fmla="*/ 171372 h 359401"/>
                  <a:gd name="connsiteX22" fmla="*/ 103030 w 281957"/>
                  <a:gd name="connsiteY22" fmla="*/ 171372 h 359401"/>
                  <a:gd name="connsiteX23" fmla="*/ 91868 w 281957"/>
                  <a:gd name="connsiteY23" fmla="*/ 159181 h 359401"/>
                  <a:gd name="connsiteX24" fmla="*/ 91868 w 281957"/>
                  <a:gd name="connsiteY24" fmla="*/ 159181 h 359401"/>
                  <a:gd name="connsiteX25" fmla="*/ 85515 w 281957"/>
                  <a:gd name="connsiteY25" fmla="*/ 125009 h 359401"/>
                  <a:gd name="connsiteX26" fmla="*/ 85515 w 281957"/>
                  <a:gd name="connsiteY26" fmla="*/ 125009 h 359401"/>
                  <a:gd name="connsiteX27" fmla="*/ 73495 w 281957"/>
                  <a:gd name="connsiteY27" fmla="*/ 113504 h 359401"/>
                  <a:gd name="connsiteX28" fmla="*/ 73495 w 281957"/>
                  <a:gd name="connsiteY28" fmla="*/ 113504 h 359401"/>
                  <a:gd name="connsiteX29" fmla="*/ 68000 w 281957"/>
                  <a:gd name="connsiteY29" fmla="*/ 110242 h 359401"/>
                  <a:gd name="connsiteX30" fmla="*/ 68000 w 281957"/>
                  <a:gd name="connsiteY30" fmla="*/ 110242 h 359401"/>
                  <a:gd name="connsiteX31" fmla="*/ 63192 w 281957"/>
                  <a:gd name="connsiteY31" fmla="*/ 110242 h 359401"/>
                  <a:gd name="connsiteX32" fmla="*/ 63192 w 281957"/>
                  <a:gd name="connsiteY32" fmla="*/ 110242 h 359401"/>
                  <a:gd name="connsiteX33" fmla="*/ 53232 w 281957"/>
                  <a:gd name="connsiteY33" fmla="*/ 101827 h 359401"/>
                  <a:gd name="connsiteX34" fmla="*/ 53232 w 281957"/>
                  <a:gd name="connsiteY34" fmla="*/ 101827 h 359401"/>
                  <a:gd name="connsiteX35" fmla="*/ 50656 w 281957"/>
                  <a:gd name="connsiteY35" fmla="*/ 93585 h 359401"/>
                  <a:gd name="connsiteX36" fmla="*/ 50656 w 281957"/>
                  <a:gd name="connsiteY36" fmla="*/ 93585 h 359401"/>
                  <a:gd name="connsiteX37" fmla="*/ 51515 w 281957"/>
                  <a:gd name="connsiteY37" fmla="*/ 83969 h 359401"/>
                  <a:gd name="connsiteX38" fmla="*/ 51515 w 281957"/>
                  <a:gd name="connsiteY38" fmla="*/ 83969 h 359401"/>
                  <a:gd name="connsiteX39" fmla="*/ 51515 w 281957"/>
                  <a:gd name="connsiteY39" fmla="*/ 83969 h 359401"/>
                  <a:gd name="connsiteX40" fmla="*/ 45848 w 281957"/>
                  <a:gd name="connsiteY40" fmla="*/ 71777 h 359401"/>
                  <a:gd name="connsiteX41" fmla="*/ 45848 w 281957"/>
                  <a:gd name="connsiteY41" fmla="*/ 71777 h 359401"/>
                  <a:gd name="connsiteX42" fmla="*/ 26444 w 281957"/>
                  <a:gd name="connsiteY42" fmla="*/ 54434 h 359401"/>
                  <a:gd name="connsiteX43" fmla="*/ 26444 w 281957"/>
                  <a:gd name="connsiteY43" fmla="*/ 54434 h 359401"/>
                  <a:gd name="connsiteX44" fmla="*/ 14596 w 281957"/>
                  <a:gd name="connsiteY44" fmla="*/ 44131 h 359401"/>
                  <a:gd name="connsiteX45" fmla="*/ 14596 w 281957"/>
                  <a:gd name="connsiteY45" fmla="*/ 44131 h 359401"/>
                  <a:gd name="connsiteX46" fmla="*/ 6010 w 281957"/>
                  <a:gd name="connsiteY46" fmla="*/ 30737 h 359401"/>
                  <a:gd name="connsiteX47" fmla="*/ 6010 w 281957"/>
                  <a:gd name="connsiteY47" fmla="*/ 30737 h 359401"/>
                  <a:gd name="connsiteX48" fmla="*/ 2576 w 281957"/>
                  <a:gd name="connsiteY48" fmla="*/ 15454 h 359401"/>
                  <a:gd name="connsiteX49" fmla="*/ 2576 w 281957"/>
                  <a:gd name="connsiteY49" fmla="*/ 15454 h 359401"/>
                  <a:gd name="connsiteX50" fmla="*/ 0 w 281957"/>
                  <a:gd name="connsiteY50" fmla="*/ 7212 h 359401"/>
                  <a:gd name="connsiteX51" fmla="*/ 0 w 281957"/>
                  <a:gd name="connsiteY51" fmla="*/ 7212 h 359401"/>
                  <a:gd name="connsiteX52" fmla="*/ 1374 w 281957"/>
                  <a:gd name="connsiteY52" fmla="*/ 2404 h 359401"/>
                  <a:gd name="connsiteX53" fmla="*/ 1374 w 281957"/>
                  <a:gd name="connsiteY53" fmla="*/ 2404 h 359401"/>
                  <a:gd name="connsiteX54" fmla="*/ 8758 w 281957"/>
                  <a:gd name="connsiteY54" fmla="*/ 0 h 359401"/>
                  <a:gd name="connsiteX55" fmla="*/ 8758 w 281957"/>
                  <a:gd name="connsiteY55" fmla="*/ 0 h 359401"/>
                  <a:gd name="connsiteX56" fmla="*/ 14939 w 281957"/>
                  <a:gd name="connsiteY56" fmla="*/ 2232 h 359401"/>
                  <a:gd name="connsiteX57" fmla="*/ 14939 w 281957"/>
                  <a:gd name="connsiteY57" fmla="*/ 2232 h 359401"/>
                  <a:gd name="connsiteX58" fmla="*/ 29879 w 281957"/>
                  <a:gd name="connsiteY58" fmla="*/ 10475 h 359401"/>
                  <a:gd name="connsiteX59" fmla="*/ 29879 w 281957"/>
                  <a:gd name="connsiteY59" fmla="*/ 10475 h 359401"/>
                  <a:gd name="connsiteX60" fmla="*/ 34687 w 281957"/>
                  <a:gd name="connsiteY60" fmla="*/ 10818 h 359401"/>
                  <a:gd name="connsiteX61" fmla="*/ 34687 w 281957"/>
                  <a:gd name="connsiteY61" fmla="*/ 10818 h 359401"/>
                  <a:gd name="connsiteX62" fmla="*/ 39667 w 281957"/>
                  <a:gd name="connsiteY62" fmla="*/ 10818 h 359401"/>
                  <a:gd name="connsiteX63" fmla="*/ 39667 w 281957"/>
                  <a:gd name="connsiteY63" fmla="*/ 10818 h 359401"/>
                  <a:gd name="connsiteX64" fmla="*/ 50656 w 281957"/>
                  <a:gd name="connsiteY64" fmla="*/ 13222 h 359401"/>
                  <a:gd name="connsiteX65" fmla="*/ 50656 w 281957"/>
                  <a:gd name="connsiteY65" fmla="*/ 13222 h 359401"/>
                  <a:gd name="connsiteX66" fmla="*/ 55808 w 281957"/>
                  <a:gd name="connsiteY66" fmla="*/ 14081 h 359401"/>
                  <a:gd name="connsiteX67" fmla="*/ 55808 w 281957"/>
                  <a:gd name="connsiteY67" fmla="*/ 14081 h 359401"/>
                  <a:gd name="connsiteX68" fmla="*/ 61131 w 281957"/>
                  <a:gd name="connsiteY68" fmla="*/ 13909 h 359401"/>
                  <a:gd name="connsiteX69" fmla="*/ 61131 w 281957"/>
                  <a:gd name="connsiteY69" fmla="*/ 13909 h 359401"/>
                  <a:gd name="connsiteX70" fmla="*/ 64737 w 281957"/>
                  <a:gd name="connsiteY70" fmla="*/ 14596 h 359401"/>
                  <a:gd name="connsiteX71" fmla="*/ 64737 w 281957"/>
                  <a:gd name="connsiteY71" fmla="*/ 14596 h 359401"/>
                  <a:gd name="connsiteX72" fmla="*/ 71090 w 281957"/>
                  <a:gd name="connsiteY72" fmla="*/ 30050 h 359401"/>
                  <a:gd name="connsiteX73" fmla="*/ 71090 w 281957"/>
                  <a:gd name="connsiteY73" fmla="*/ 30050 h 359401"/>
                  <a:gd name="connsiteX74" fmla="*/ 75040 w 281957"/>
                  <a:gd name="connsiteY74" fmla="*/ 37091 h 359401"/>
                  <a:gd name="connsiteX75" fmla="*/ 75040 w 281957"/>
                  <a:gd name="connsiteY75" fmla="*/ 37091 h 359401"/>
                  <a:gd name="connsiteX76" fmla="*/ 80535 w 281957"/>
                  <a:gd name="connsiteY76" fmla="*/ 43101 h 359401"/>
                  <a:gd name="connsiteX77" fmla="*/ 80535 w 281957"/>
                  <a:gd name="connsiteY77" fmla="*/ 43101 h 359401"/>
                  <a:gd name="connsiteX78" fmla="*/ 79333 w 281957"/>
                  <a:gd name="connsiteY78" fmla="*/ 47565 h 359401"/>
                  <a:gd name="connsiteX79" fmla="*/ 79333 w 281957"/>
                  <a:gd name="connsiteY79" fmla="*/ 47565 h 359401"/>
                  <a:gd name="connsiteX80" fmla="*/ 78818 w 281957"/>
                  <a:gd name="connsiteY80" fmla="*/ 47909 h 359401"/>
                  <a:gd name="connsiteX81" fmla="*/ 78818 w 281957"/>
                  <a:gd name="connsiteY81" fmla="*/ 47909 h 359401"/>
                  <a:gd name="connsiteX82" fmla="*/ 79161 w 281957"/>
                  <a:gd name="connsiteY82" fmla="*/ 47909 h 359401"/>
                  <a:gd name="connsiteX83" fmla="*/ 82424 w 281957"/>
                  <a:gd name="connsiteY83" fmla="*/ 49798 h 359401"/>
                  <a:gd name="connsiteX84" fmla="*/ 82424 w 281957"/>
                  <a:gd name="connsiteY84" fmla="*/ 49798 h 359401"/>
                  <a:gd name="connsiteX85" fmla="*/ 103545 w 281957"/>
                  <a:gd name="connsiteY85" fmla="*/ 68000 h 359401"/>
                  <a:gd name="connsiteX86" fmla="*/ 103545 w 281957"/>
                  <a:gd name="connsiteY86" fmla="*/ 68000 h 359401"/>
                  <a:gd name="connsiteX87" fmla="*/ 128100 w 281957"/>
                  <a:gd name="connsiteY87" fmla="*/ 90323 h 359401"/>
                  <a:gd name="connsiteX88" fmla="*/ 128100 w 281957"/>
                  <a:gd name="connsiteY88" fmla="*/ 90323 h 359401"/>
                  <a:gd name="connsiteX89" fmla="*/ 127242 w 281957"/>
                  <a:gd name="connsiteY89" fmla="*/ 92555 h 359401"/>
                  <a:gd name="connsiteX90" fmla="*/ 128959 w 281957"/>
                  <a:gd name="connsiteY90" fmla="*/ 90838 h 359401"/>
                  <a:gd name="connsiteX91" fmla="*/ 132050 w 281957"/>
                  <a:gd name="connsiteY91" fmla="*/ 98050 h 359401"/>
                  <a:gd name="connsiteX92" fmla="*/ 132050 w 281957"/>
                  <a:gd name="connsiteY92" fmla="*/ 98050 h 359401"/>
                  <a:gd name="connsiteX93" fmla="*/ 139605 w 281957"/>
                  <a:gd name="connsiteY93" fmla="*/ 111787 h 359401"/>
                  <a:gd name="connsiteX94" fmla="*/ 139605 w 281957"/>
                  <a:gd name="connsiteY94" fmla="*/ 111787 h 359401"/>
                  <a:gd name="connsiteX95" fmla="*/ 139605 w 281957"/>
                  <a:gd name="connsiteY95" fmla="*/ 111444 h 359401"/>
                  <a:gd name="connsiteX96" fmla="*/ 139605 w 281957"/>
                  <a:gd name="connsiteY96" fmla="*/ 111444 h 359401"/>
                  <a:gd name="connsiteX97" fmla="*/ 139949 w 281957"/>
                  <a:gd name="connsiteY97" fmla="*/ 106120 h 359401"/>
                  <a:gd name="connsiteX98" fmla="*/ 139949 w 281957"/>
                  <a:gd name="connsiteY98" fmla="*/ 106120 h 359401"/>
                  <a:gd name="connsiteX99" fmla="*/ 140120 w 281957"/>
                  <a:gd name="connsiteY99" fmla="*/ 104403 h 359401"/>
                  <a:gd name="connsiteX100" fmla="*/ 140120 w 281957"/>
                  <a:gd name="connsiteY100" fmla="*/ 104403 h 359401"/>
                  <a:gd name="connsiteX101" fmla="*/ 143211 w 281957"/>
                  <a:gd name="connsiteY101" fmla="*/ 102171 h 359401"/>
                  <a:gd name="connsiteX102" fmla="*/ 143211 w 281957"/>
                  <a:gd name="connsiteY102" fmla="*/ 102171 h 359401"/>
                  <a:gd name="connsiteX103" fmla="*/ 154544 w 281957"/>
                  <a:gd name="connsiteY103" fmla="*/ 115393 h 359401"/>
                  <a:gd name="connsiteX104" fmla="*/ 154544 w 281957"/>
                  <a:gd name="connsiteY104" fmla="*/ 115393 h 359401"/>
                  <a:gd name="connsiteX105" fmla="*/ 174807 w 281957"/>
                  <a:gd name="connsiteY105" fmla="*/ 139605 h 359401"/>
                  <a:gd name="connsiteX106" fmla="*/ 174807 w 281957"/>
                  <a:gd name="connsiteY106" fmla="*/ 139605 h 359401"/>
                  <a:gd name="connsiteX107" fmla="*/ 192665 w 281957"/>
                  <a:gd name="connsiteY107" fmla="*/ 161413 h 359401"/>
                  <a:gd name="connsiteX108" fmla="*/ 192665 w 281957"/>
                  <a:gd name="connsiteY108" fmla="*/ 161413 h 359401"/>
                  <a:gd name="connsiteX109" fmla="*/ 193696 w 281957"/>
                  <a:gd name="connsiteY109" fmla="*/ 164847 h 359401"/>
                  <a:gd name="connsiteX110" fmla="*/ 193696 w 281957"/>
                  <a:gd name="connsiteY110" fmla="*/ 164847 h 359401"/>
                  <a:gd name="connsiteX111" fmla="*/ 190090 w 281957"/>
                  <a:gd name="connsiteY111" fmla="*/ 170171 h 359401"/>
                  <a:gd name="connsiteX112" fmla="*/ 190090 w 281957"/>
                  <a:gd name="connsiteY112" fmla="*/ 170171 h 359401"/>
                  <a:gd name="connsiteX113" fmla="*/ 190261 w 281957"/>
                  <a:gd name="connsiteY113" fmla="*/ 170171 h 359401"/>
                  <a:gd name="connsiteX114" fmla="*/ 190261 w 281957"/>
                  <a:gd name="connsiteY114" fmla="*/ 170171 h 359401"/>
                  <a:gd name="connsiteX115" fmla="*/ 190261 w 281957"/>
                  <a:gd name="connsiteY115" fmla="*/ 170171 h 359401"/>
                  <a:gd name="connsiteX116" fmla="*/ 190261 w 281957"/>
                  <a:gd name="connsiteY116" fmla="*/ 170171 h 359401"/>
                  <a:gd name="connsiteX117" fmla="*/ 202110 w 281957"/>
                  <a:gd name="connsiteY117" fmla="*/ 165019 h 359401"/>
                  <a:gd name="connsiteX118" fmla="*/ 202110 w 281957"/>
                  <a:gd name="connsiteY118" fmla="*/ 165019 h 359401"/>
                  <a:gd name="connsiteX119" fmla="*/ 207090 w 281957"/>
                  <a:gd name="connsiteY119" fmla="*/ 162272 h 359401"/>
                  <a:gd name="connsiteX120" fmla="*/ 207090 w 281957"/>
                  <a:gd name="connsiteY120" fmla="*/ 162272 h 359401"/>
                  <a:gd name="connsiteX121" fmla="*/ 217221 w 281957"/>
                  <a:gd name="connsiteY121" fmla="*/ 168453 h 359401"/>
                  <a:gd name="connsiteX122" fmla="*/ 217221 w 281957"/>
                  <a:gd name="connsiteY122" fmla="*/ 168453 h 359401"/>
                  <a:gd name="connsiteX123" fmla="*/ 219797 w 281957"/>
                  <a:gd name="connsiteY123" fmla="*/ 173605 h 359401"/>
                  <a:gd name="connsiteX124" fmla="*/ 219797 w 281957"/>
                  <a:gd name="connsiteY124" fmla="*/ 173605 h 359401"/>
                  <a:gd name="connsiteX125" fmla="*/ 217564 w 281957"/>
                  <a:gd name="connsiteY125" fmla="*/ 180302 h 359401"/>
                  <a:gd name="connsiteX126" fmla="*/ 217564 w 281957"/>
                  <a:gd name="connsiteY126" fmla="*/ 180302 h 359401"/>
                  <a:gd name="connsiteX127" fmla="*/ 204342 w 281957"/>
                  <a:gd name="connsiteY127" fmla="*/ 188716 h 359401"/>
                  <a:gd name="connsiteX128" fmla="*/ 204342 w 281957"/>
                  <a:gd name="connsiteY128" fmla="*/ 188716 h 359401"/>
                  <a:gd name="connsiteX129" fmla="*/ 204342 w 281957"/>
                  <a:gd name="connsiteY129" fmla="*/ 189574 h 359401"/>
                  <a:gd name="connsiteX130" fmla="*/ 204342 w 281957"/>
                  <a:gd name="connsiteY130" fmla="*/ 189574 h 359401"/>
                  <a:gd name="connsiteX131" fmla="*/ 205544 w 281957"/>
                  <a:gd name="connsiteY131" fmla="*/ 198160 h 359401"/>
                  <a:gd name="connsiteX132" fmla="*/ 205544 w 281957"/>
                  <a:gd name="connsiteY132" fmla="*/ 198160 h 359401"/>
                  <a:gd name="connsiteX133" fmla="*/ 208635 w 281957"/>
                  <a:gd name="connsiteY133" fmla="*/ 200393 h 359401"/>
                  <a:gd name="connsiteX134" fmla="*/ 208635 w 281957"/>
                  <a:gd name="connsiteY134" fmla="*/ 200393 h 359401"/>
                  <a:gd name="connsiteX135" fmla="*/ 216877 w 281957"/>
                  <a:gd name="connsiteY135" fmla="*/ 204857 h 359401"/>
                  <a:gd name="connsiteX136" fmla="*/ 216877 w 281957"/>
                  <a:gd name="connsiteY136" fmla="*/ 204857 h 359401"/>
                  <a:gd name="connsiteX137" fmla="*/ 234221 w 281957"/>
                  <a:gd name="connsiteY137" fmla="*/ 213271 h 359401"/>
                  <a:gd name="connsiteX138" fmla="*/ 234221 w 281957"/>
                  <a:gd name="connsiteY138" fmla="*/ 213271 h 359401"/>
                  <a:gd name="connsiteX139" fmla="*/ 235594 w 281957"/>
                  <a:gd name="connsiteY139" fmla="*/ 219968 h 359401"/>
                  <a:gd name="connsiteX140" fmla="*/ 235594 w 281957"/>
                  <a:gd name="connsiteY140" fmla="*/ 219968 h 359401"/>
                  <a:gd name="connsiteX141" fmla="*/ 235423 w 281957"/>
                  <a:gd name="connsiteY141" fmla="*/ 227009 h 359401"/>
                  <a:gd name="connsiteX142" fmla="*/ 235423 w 281957"/>
                  <a:gd name="connsiteY142" fmla="*/ 227009 h 359401"/>
                  <a:gd name="connsiteX143" fmla="*/ 236625 w 281957"/>
                  <a:gd name="connsiteY143" fmla="*/ 231817 h 359401"/>
                  <a:gd name="connsiteX144" fmla="*/ 236625 w 281957"/>
                  <a:gd name="connsiteY144" fmla="*/ 231817 h 359401"/>
                  <a:gd name="connsiteX145" fmla="*/ 242291 w 281957"/>
                  <a:gd name="connsiteY145" fmla="*/ 241776 h 359401"/>
                  <a:gd name="connsiteX146" fmla="*/ 242291 w 281957"/>
                  <a:gd name="connsiteY146" fmla="*/ 241776 h 359401"/>
                  <a:gd name="connsiteX147" fmla="*/ 242806 w 281957"/>
                  <a:gd name="connsiteY147" fmla="*/ 245554 h 359401"/>
                  <a:gd name="connsiteX148" fmla="*/ 242806 w 281957"/>
                  <a:gd name="connsiteY148" fmla="*/ 245554 h 359401"/>
                  <a:gd name="connsiteX149" fmla="*/ 242635 w 281957"/>
                  <a:gd name="connsiteY149" fmla="*/ 250705 h 359401"/>
                  <a:gd name="connsiteX150" fmla="*/ 242635 w 281957"/>
                  <a:gd name="connsiteY150" fmla="*/ 250705 h 359401"/>
                  <a:gd name="connsiteX151" fmla="*/ 246756 w 281957"/>
                  <a:gd name="connsiteY151" fmla="*/ 247786 h 359401"/>
                  <a:gd name="connsiteX152" fmla="*/ 246756 w 281957"/>
                  <a:gd name="connsiteY152" fmla="*/ 247786 h 359401"/>
                  <a:gd name="connsiteX153" fmla="*/ 250190 w 281957"/>
                  <a:gd name="connsiteY153" fmla="*/ 247271 h 359401"/>
                  <a:gd name="connsiteX154" fmla="*/ 250190 w 281957"/>
                  <a:gd name="connsiteY154" fmla="*/ 247271 h 359401"/>
                  <a:gd name="connsiteX155" fmla="*/ 263413 w 281957"/>
                  <a:gd name="connsiteY155" fmla="*/ 250190 h 359401"/>
                  <a:gd name="connsiteX156" fmla="*/ 263413 w 281957"/>
                  <a:gd name="connsiteY156" fmla="*/ 250190 h 359401"/>
                  <a:gd name="connsiteX157" fmla="*/ 272685 w 281957"/>
                  <a:gd name="connsiteY157" fmla="*/ 263412 h 359401"/>
                  <a:gd name="connsiteX158" fmla="*/ 272685 w 281957"/>
                  <a:gd name="connsiteY158" fmla="*/ 263412 h 359401"/>
                  <a:gd name="connsiteX159" fmla="*/ 281271 w 281957"/>
                  <a:gd name="connsiteY159" fmla="*/ 273028 h 359401"/>
                  <a:gd name="connsiteX160" fmla="*/ 281271 w 281957"/>
                  <a:gd name="connsiteY160" fmla="*/ 273028 h 359401"/>
                  <a:gd name="connsiteX161" fmla="*/ 281958 w 281957"/>
                  <a:gd name="connsiteY161" fmla="*/ 275947 h 359401"/>
                  <a:gd name="connsiteX162" fmla="*/ 281958 w 281957"/>
                  <a:gd name="connsiteY162" fmla="*/ 275947 h 359401"/>
                  <a:gd name="connsiteX163" fmla="*/ 279210 w 281957"/>
                  <a:gd name="connsiteY163" fmla="*/ 295867 h 359401"/>
                  <a:gd name="connsiteX164" fmla="*/ 279210 w 281957"/>
                  <a:gd name="connsiteY164" fmla="*/ 295867 h 359401"/>
                  <a:gd name="connsiteX165" fmla="*/ 277837 w 281957"/>
                  <a:gd name="connsiteY165" fmla="*/ 312008 h 359401"/>
                  <a:gd name="connsiteX166" fmla="*/ 277837 w 281957"/>
                  <a:gd name="connsiteY166" fmla="*/ 312008 h 359401"/>
                  <a:gd name="connsiteX167" fmla="*/ 279210 w 281957"/>
                  <a:gd name="connsiteY167" fmla="*/ 321452 h 359401"/>
                  <a:gd name="connsiteX168" fmla="*/ 279210 w 281957"/>
                  <a:gd name="connsiteY168" fmla="*/ 321452 h 359401"/>
                  <a:gd name="connsiteX169" fmla="*/ 280584 w 281957"/>
                  <a:gd name="connsiteY169" fmla="*/ 332442 h 359401"/>
                  <a:gd name="connsiteX170" fmla="*/ 280584 w 281957"/>
                  <a:gd name="connsiteY170" fmla="*/ 332442 h 359401"/>
                  <a:gd name="connsiteX171" fmla="*/ 273200 w 281957"/>
                  <a:gd name="connsiteY171" fmla="*/ 355967 h 359401"/>
                  <a:gd name="connsiteX172" fmla="*/ 273200 w 281957"/>
                  <a:gd name="connsiteY172" fmla="*/ 355967 h 359401"/>
                  <a:gd name="connsiteX173" fmla="*/ 269079 w 281957"/>
                  <a:gd name="connsiteY173" fmla="*/ 357169 h 359401"/>
                  <a:gd name="connsiteX174" fmla="*/ 269079 w 281957"/>
                  <a:gd name="connsiteY174" fmla="*/ 357169 h 359401"/>
                  <a:gd name="connsiteX175" fmla="*/ 259291 w 281957"/>
                  <a:gd name="connsiteY175" fmla="*/ 349957 h 359401"/>
                  <a:gd name="connsiteX176" fmla="*/ 259291 w 281957"/>
                  <a:gd name="connsiteY176" fmla="*/ 349957 h 359401"/>
                  <a:gd name="connsiteX177" fmla="*/ 251564 w 281957"/>
                  <a:gd name="connsiteY177" fmla="*/ 353907 h 359401"/>
                  <a:gd name="connsiteX178" fmla="*/ 251564 w 281957"/>
                  <a:gd name="connsiteY178" fmla="*/ 353907 h 359401"/>
                  <a:gd name="connsiteX179" fmla="*/ 250362 w 281957"/>
                  <a:gd name="connsiteY179" fmla="*/ 353735 h 359401"/>
                  <a:gd name="connsiteX180" fmla="*/ 250362 w 281957"/>
                  <a:gd name="connsiteY180" fmla="*/ 353735 h 359401"/>
                  <a:gd name="connsiteX181" fmla="*/ 246413 w 281957"/>
                  <a:gd name="connsiteY181" fmla="*/ 353391 h 359401"/>
                  <a:gd name="connsiteX182" fmla="*/ 246413 w 281957"/>
                  <a:gd name="connsiteY182" fmla="*/ 353391 h 359401"/>
                  <a:gd name="connsiteX183" fmla="*/ 246413 w 281957"/>
                  <a:gd name="connsiteY183" fmla="*/ 353391 h 359401"/>
                  <a:gd name="connsiteX184" fmla="*/ 246413 w 281957"/>
                  <a:gd name="connsiteY184" fmla="*/ 353391 h 359401"/>
                  <a:gd name="connsiteX185" fmla="*/ 246413 w 281957"/>
                  <a:gd name="connsiteY185" fmla="*/ 353907 h 359401"/>
                  <a:gd name="connsiteX186" fmla="*/ 246413 w 281957"/>
                  <a:gd name="connsiteY186" fmla="*/ 353907 h 359401"/>
                  <a:gd name="connsiteX187" fmla="*/ 242120 w 281957"/>
                  <a:gd name="connsiteY187" fmla="*/ 359401 h 359401"/>
                  <a:gd name="connsiteX188" fmla="*/ 242120 w 281957"/>
                  <a:gd name="connsiteY188" fmla="*/ 359401 h 359401"/>
                  <a:gd name="connsiteX189" fmla="*/ 227696 w 281957"/>
                  <a:gd name="connsiteY189" fmla="*/ 350644 h 359401"/>
                  <a:gd name="connsiteX190" fmla="*/ 227696 w 281957"/>
                  <a:gd name="connsiteY190" fmla="*/ 350644 h 359401"/>
                  <a:gd name="connsiteX191" fmla="*/ 76585 w 281957"/>
                  <a:gd name="connsiteY191" fmla="*/ 109898 h 359401"/>
                  <a:gd name="connsiteX192" fmla="*/ 89636 w 281957"/>
                  <a:gd name="connsiteY192" fmla="*/ 123292 h 359401"/>
                  <a:gd name="connsiteX193" fmla="*/ 89636 w 281957"/>
                  <a:gd name="connsiteY193" fmla="*/ 123292 h 359401"/>
                  <a:gd name="connsiteX194" fmla="*/ 96333 w 281957"/>
                  <a:gd name="connsiteY194" fmla="*/ 158151 h 359401"/>
                  <a:gd name="connsiteX195" fmla="*/ 96333 w 281957"/>
                  <a:gd name="connsiteY195" fmla="*/ 158151 h 359401"/>
                  <a:gd name="connsiteX196" fmla="*/ 103545 w 281957"/>
                  <a:gd name="connsiteY196" fmla="*/ 166393 h 359401"/>
                  <a:gd name="connsiteX197" fmla="*/ 103545 w 281957"/>
                  <a:gd name="connsiteY197" fmla="*/ 166393 h 359401"/>
                  <a:gd name="connsiteX198" fmla="*/ 121403 w 281957"/>
                  <a:gd name="connsiteY198" fmla="*/ 189059 h 359401"/>
                  <a:gd name="connsiteX199" fmla="*/ 121403 w 281957"/>
                  <a:gd name="connsiteY199" fmla="*/ 189059 h 359401"/>
                  <a:gd name="connsiteX200" fmla="*/ 130676 w 281957"/>
                  <a:gd name="connsiteY200" fmla="*/ 213100 h 359401"/>
                  <a:gd name="connsiteX201" fmla="*/ 130676 w 281957"/>
                  <a:gd name="connsiteY201" fmla="*/ 213100 h 359401"/>
                  <a:gd name="connsiteX202" fmla="*/ 133767 w 281957"/>
                  <a:gd name="connsiteY202" fmla="*/ 226665 h 359401"/>
                  <a:gd name="connsiteX203" fmla="*/ 133767 w 281957"/>
                  <a:gd name="connsiteY203" fmla="*/ 226665 h 359401"/>
                  <a:gd name="connsiteX204" fmla="*/ 143383 w 281957"/>
                  <a:gd name="connsiteY204" fmla="*/ 238513 h 359401"/>
                  <a:gd name="connsiteX205" fmla="*/ 143383 w 281957"/>
                  <a:gd name="connsiteY205" fmla="*/ 238513 h 359401"/>
                  <a:gd name="connsiteX206" fmla="*/ 143383 w 281957"/>
                  <a:gd name="connsiteY206" fmla="*/ 238513 h 359401"/>
                  <a:gd name="connsiteX207" fmla="*/ 143211 w 281957"/>
                  <a:gd name="connsiteY207" fmla="*/ 244180 h 359401"/>
                  <a:gd name="connsiteX208" fmla="*/ 143211 w 281957"/>
                  <a:gd name="connsiteY208" fmla="*/ 244180 h 359401"/>
                  <a:gd name="connsiteX209" fmla="*/ 146302 w 281957"/>
                  <a:gd name="connsiteY209" fmla="*/ 255513 h 359401"/>
                  <a:gd name="connsiteX210" fmla="*/ 146302 w 281957"/>
                  <a:gd name="connsiteY210" fmla="*/ 255513 h 359401"/>
                  <a:gd name="connsiteX211" fmla="*/ 157292 w 281957"/>
                  <a:gd name="connsiteY211" fmla="*/ 268049 h 359401"/>
                  <a:gd name="connsiteX212" fmla="*/ 157292 w 281957"/>
                  <a:gd name="connsiteY212" fmla="*/ 268049 h 359401"/>
                  <a:gd name="connsiteX213" fmla="*/ 168454 w 281957"/>
                  <a:gd name="connsiteY213" fmla="*/ 282645 h 359401"/>
                  <a:gd name="connsiteX214" fmla="*/ 168454 w 281957"/>
                  <a:gd name="connsiteY214" fmla="*/ 282645 h 359401"/>
                  <a:gd name="connsiteX215" fmla="*/ 180130 w 281957"/>
                  <a:gd name="connsiteY215" fmla="*/ 298271 h 359401"/>
                  <a:gd name="connsiteX216" fmla="*/ 180130 w 281957"/>
                  <a:gd name="connsiteY216" fmla="*/ 298271 h 359401"/>
                  <a:gd name="connsiteX217" fmla="*/ 188544 w 281957"/>
                  <a:gd name="connsiteY217" fmla="*/ 306513 h 359401"/>
                  <a:gd name="connsiteX218" fmla="*/ 188544 w 281957"/>
                  <a:gd name="connsiteY218" fmla="*/ 306513 h 359401"/>
                  <a:gd name="connsiteX219" fmla="*/ 231301 w 281957"/>
                  <a:gd name="connsiteY219" fmla="*/ 347038 h 359401"/>
                  <a:gd name="connsiteX220" fmla="*/ 231301 w 281957"/>
                  <a:gd name="connsiteY220" fmla="*/ 347038 h 359401"/>
                  <a:gd name="connsiteX221" fmla="*/ 241089 w 281957"/>
                  <a:gd name="connsiteY221" fmla="*/ 354250 h 359401"/>
                  <a:gd name="connsiteX222" fmla="*/ 241089 w 281957"/>
                  <a:gd name="connsiteY222" fmla="*/ 354250 h 359401"/>
                  <a:gd name="connsiteX223" fmla="*/ 241089 w 281957"/>
                  <a:gd name="connsiteY223" fmla="*/ 354078 h 359401"/>
                  <a:gd name="connsiteX224" fmla="*/ 241089 w 281957"/>
                  <a:gd name="connsiteY224" fmla="*/ 354078 h 359401"/>
                  <a:gd name="connsiteX225" fmla="*/ 240746 w 281957"/>
                  <a:gd name="connsiteY225" fmla="*/ 351846 h 359401"/>
                  <a:gd name="connsiteX226" fmla="*/ 240746 w 281957"/>
                  <a:gd name="connsiteY226" fmla="*/ 351846 h 359401"/>
                  <a:gd name="connsiteX227" fmla="*/ 241776 w 281957"/>
                  <a:gd name="connsiteY227" fmla="*/ 349099 h 359401"/>
                  <a:gd name="connsiteX228" fmla="*/ 241776 w 281957"/>
                  <a:gd name="connsiteY228" fmla="*/ 349099 h 359401"/>
                  <a:gd name="connsiteX229" fmla="*/ 244352 w 281957"/>
                  <a:gd name="connsiteY229" fmla="*/ 348068 h 359401"/>
                  <a:gd name="connsiteX230" fmla="*/ 244352 w 281957"/>
                  <a:gd name="connsiteY230" fmla="*/ 348068 h 359401"/>
                  <a:gd name="connsiteX231" fmla="*/ 250705 w 281957"/>
                  <a:gd name="connsiteY231" fmla="*/ 348927 h 359401"/>
                  <a:gd name="connsiteX232" fmla="*/ 250705 w 281957"/>
                  <a:gd name="connsiteY232" fmla="*/ 348927 h 359401"/>
                  <a:gd name="connsiteX233" fmla="*/ 251049 w 281957"/>
                  <a:gd name="connsiteY233" fmla="*/ 348927 h 359401"/>
                  <a:gd name="connsiteX234" fmla="*/ 251049 w 281957"/>
                  <a:gd name="connsiteY234" fmla="*/ 348927 h 359401"/>
                  <a:gd name="connsiteX235" fmla="*/ 259291 w 281957"/>
                  <a:gd name="connsiteY235" fmla="*/ 344977 h 359401"/>
                  <a:gd name="connsiteX236" fmla="*/ 259291 w 281957"/>
                  <a:gd name="connsiteY236" fmla="*/ 344977 h 359401"/>
                  <a:gd name="connsiteX237" fmla="*/ 268392 w 281957"/>
                  <a:gd name="connsiteY237" fmla="*/ 352189 h 359401"/>
                  <a:gd name="connsiteX238" fmla="*/ 268392 w 281957"/>
                  <a:gd name="connsiteY238" fmla="*/ 352189 h 359401"/>
                  <a:gd name="connsiteX239" fmla="*/ 269938 w 281957"/>
                  <a:gd name="connsiteY239" fmla="*/ 351674 h 359401"/>
                  <a:gd name="connsiteX240" fmla="*/ 269938 w 281957"/>
                  <a:gd name="connsiteY240" fmla="*/ 351674 h 359401"/>
                  <a:gd name="connsiteX241" fmla="*/ 274917 w 281957"/>
                  <a:gd name="connsiteY241" fmla="*/ 332271 h 359401"/>
                  <a:gd name="connsiteX242" fmla="*/ 274917 w 281957"/>
                  <a:gd name="connsiteY242" fmla="*/ 332271 h 359401"/>
                  <a:gd name="connsiteX243" fmla="*/ 273715 w 281957"/>
                  <a:gd name="connsiteY243" fmla="*/ 322654 h 359401"/>
                  <a:gd name="connsiteX244" fmla="*/ 273715 w 281957"/>
                  <a:gd name="connsiteY244" fmla="*/ 322654 h 359401"/>
                  <a:gd name="connsiteX245" fmla="*/ 272170 w 281957"/>
                  <a:gd name="connsiteY245" fmla="*/ 311664 h 359401"/>
                  <a:gd name="connsiteX246" fmla="*/ 272170 w 281957"/>
                  <a:gd name="connsiteY246" fmla="*/ 311664 h 359401"/>
                  <a:gd name="connsiteX247" fmla="*/ 273544 w 281957"/>
                  <a:gd name="connsiteY247" fmla="*/ 295008 h 359401"/>
                  <a:gd name="connsiteX248" fmla="*/ 273544 w 281957"/>
                  <a:gd name="connsiteY248" fmla="*/ 295008 h 359401"/>
                  <a:gd name="connsiteX249" fmla="*/ 276291 w 281957"/>
                  <a:gd name="connsiteY249" fmla="*/ 275604 h 359401"/>
                  <a:gd name="connsiteX250" fmla="*/ 276291 w 281957"/>
                  <a:gd name="connsiteY250" fmla="*/ 275604 h 359401"/>
                  <a:gd name="connsiteX251" fmla="*/ 276119 w 281957"/>
                  <a:gd name="connsiteY251" fmla="*/ 274402 h 359401"/>
                  <a:gd name="connsiteX252" fmla="*/ 276119 w 281957"/>
                  <a:gd name="connsiteY252" fmla="*/ 274402 h 359401"/>
                  <a:gd name="connsiteX253" fmla="*/ 267190 w 281957"/>
                  <a:gd name="connsiteY253" fmla="*/ 264099 h 359401"/>
                  <a:gd name="connsiteX254" fmla="*/ 267190 w 281957"/>
                  <a:gd name="connsiteY254" fmla="*/ 264099 h 359401"/>
                  <a:gd name="connsiteX255" fmla="*/ 261352 w 281957"/>
                  <a:gd name="connsiteY255" fmla="*/ 254483 h 359401"/>
                  <a:gd name="connsiteX256" fmla="*/ 261352 w 281957"/>
                  <a:gd name="connsiteY256" fmla="*/ 254483 h 359401"/>
                  <a:gd name="connsiteX257" fmla="*/ 249332 w 281957"/>
                  <a:gd name="connsiteY257" fmla="*/ 251736 h 359401"/>
                  <a:gd name="connsiteX258" fmla="*/ 249332 w 281957"/>
                  <a:gd name="connsiteY258" fmla="*/ 251736 h 359401"/>
                  <a:gd name="connsiteX259" fmla="*/ 246928 w 281957"/>
                  <a:gd name="connsiteY259" fmla="*/ 252079 h 359401"/>
                  <a:gd name="connsiteX260" fmla="*/ 246928 w 281957"/>
                  <a:gd name="connsiteY260" fmla="*/ 252079 h 359401"/>
                  <a:gd name="connsiteX261" fmla="*/ 241261 w 281957"/>
                  <a:gd name="connsiteY261" fmla="*/ 257402 h 359401"/>
                  <a:gd name="connsiteX262" fmla="*/ 241261 w 281957"/>
                  <a:gd name="connsiteY262" fmla="*/ 257402 h 359401"/>
                  <a:gd name="connsiteX263" fmla="*/ 239544 w 281957"/>
                  <a:gd name="connsiteY263" fmla="*/ 257059 h 359401"/>
                  <a:gd name="connsiteX264" fmla="*/ 239544 w 281957"/>
                  <a:gd name="connsiteY264" fmla="*/ 257059 h 359401"/>
                  <a:gd name="connsiteX265" fmla="*/ 236968 w 281957"/>
                  <a:gd name="connsiteY265" fmla="*/ 251221 h 359401"/>
                  <a:gd name="connsiteX266" fmla="*/ 236968 w 281957"/>
                  <a:gd name="connsiteY266" fmla="*/ 251221 h 359401"/>
                  <a:gd name="connsiteX267" fmla="*/ 237140 w 281957"/>
                  <a:gd name="connsiteY267" fmla="*/ 245210 h 359401"/>
                  <a:gd name="connsiteX268" fmla="*/ 237140 w 281957"/>
                  <a:gd name="connsiteY268" fmla="*/ 245210 h 359401"/>
                  <a:gd name="connsiteX269" fmla="*/ 236796 w 281957"/>
                  <a:gd name="connsiteY269" fmla="*/ 242120 h 359401"/>
                  <a:gd name="connsiteX270" fmla="*/ 236796 w 281957"/>
                  <a:gd name="connsiteY270" fmla="*/ 242120 h 359401"/>
                  <a:gd name="connsiteX271" fmla="*/ 232847 w 281957"/>
                  <a:gd name="connsiteY271" fmla="*/ 235251 h 359401"/>
                  <a:gd name="connsiteX272" fmla="*/ 232847 w 281957"/>
                  <a:gd name="connsiteY272" fmla="*/ 235251 h 359401"/>
                  <a:gd name="connsiteX273" fmla="*/ 229928 w 281957"/>
                  <a:gd name="connsiteY273" fmla="*/ 226665 h 359401"/>
                  <a:gd name="connsiteX274" fmla="*/ 229928 w 281957"/>
                  <a:gd name="connsiteY274" fmla="*/ 226665 h 359401"/>
                  <a:gd name="connsiteX275" fmla="*/ 230100 w 281957"/>
                  <a:gd name="connsiteY275" fmla="*/ 219625 h 359401"/>
                  <a:gd name="connsiteX276" fmla="*/ 230100 w 281957"/>
                  <a:gd name="connsiteY276" fmla="*/ 219625 h 359401"/>
                  <a:gd name="connsiteX277" fmla="*/ 229756 w 281957"/>
                  <a:gd name="connsiteY277" fmla="*/ 215675 h 359401"/>
                  <a:gd name="connsiteX278" fmla="*/ 229756 w 281957"/>
                  <a:gd name="connsiteY278" fmla="*/ 215675 h 359401"/>
                  <a:gd name="connsiteX279" fmla="*/ 213787 w 281957"/>
                  <a:gd name="connsiteY279" fmla="*/ 208635 h 359401"/>
                  <a:gd name="connsiteX280" fmla="*/ 213787 w 281957"/>
                  <a:gd name="connsiteY280" fmla="*/ 208635 h 359401"/>
                  <a:gd name="connsiteX281" fmla="*/ 200221 w 281957"/>
                  <a:gd name="connsiteY281" fmla="*/ 197817 h 359401"/>
                  <a:gd name="connsiteX282" fmla="*/ 200221 w 281957"/>
                  <a:gd name="connsiteY282" fmla="*/ 197817 h 359401"/>
                  <a:gd name="connsiteX283" fmla="*/ 199019 w 281957"/>
                  <a:gd name="connsiteY283" fmla="*/ 189231 h 359401"/>
                  <a:gd name="connsiteX284" fmla="*/ 199019 w 281957"/>
                  <a:gd name="connsiteY284" fmla="*/ 189231 h 359401"/>
                  <a:gd name="connsiteX285" fmla="*/ 201766 w 281957"/>
                  <a:gd name="connsiteY285" fmla="*/ 184080 h 359401"/>
                  <a:gd name="connsiteX286" fmla="*/ 201766 w 281957"/>
                  <a:gd name="connsiteY286" fmla="*/ 184080 h 359401"/>
                  <a:gd name="connsiteX287" fmla="*/ 212928 w 281957"/>
                  <a:gd name="connsiteY287" fmla="*/ 177726 h 359401"/>
                  <a:gd name="connsiteX288" fmla="*/ 212928 w 281957"/>
                  <a:gd name="connsiteY288" fmla="*/ 177726 h 359401"/>
                  <a:gd name="connsiteX289" fmla="*/ 214473 w 281957"/>
                  <a:gd name="connsiteY289" fmla="*/ 173433 h 359401"/>
                  <a:gd name="connsiteX290" fmla="*/ 214473 w 281957"/>
                  <a:gd name="connsiteY290" fmla="*/ 173433 h 359401"/>
                  <a:gd name="connsiteX291" fmla="*/ 213100 w 281957"/>
                  <a:gd name="connsiteY291" fmla="*/ 171372 h 359401"/>
                  <a:gd name="connsiteX292" fmla="*/ 213100 w 281957"/>
                  <a:gd name="connsiteY292" fmla="*/ 171372 h 359401"/>
                  <a:gd name="connsiteX293" fmla="*/ 206746 w 281957"/>
                  <a:gd name="connsiteY293" fmla="*/ 167080 h 359401"/>
                  <a:gd name="connsiteX294" fmla="*/ 206746 w 281957"/>
                  <a:gd name="connsiteY294" fmla="*/ 167080 h 359401"/>
                  <a:gd name="connsiteX295" fmla="*/ 205201 w 281957"/>
                  <a:gd name="connsiteY295" fmla="*/ 168282 h 359401"/>
                  <a:gd name="connsiteX296" fmla="*/ 205201 w 281957"/>
                  <a:gd name="connsiteY296" fmla="*/ 168282 h 359401"/>
                  <a:gd name="connsiteX297" fmla="*/ 189918 w 281957"/>
                  <a:gd name="connsiteY297" fmla="*/ 175150 h 359401"/>
                  <a:gd name="connsiteX298" fmla="*/ 189918 w 281957"/>
                  <a:gd name="connsiteY298" fmla="*/ 175150 h 359401"/>
                  <a:gd name="connsiteX299" fmla="*/ 189746 w 281957"/>
                  <a:gd name="connsiteY299" fmla="*/ 175150 h 359401"/>
                  <a:gd name="connsiteX300" fmla="*/ 180989 w 281957"/>
                  <a:gd name="connsiteY300" fmla="*/ 171201 h 359401"/>
                  <a:gd name="connsiteX301" fmla="*/ 180989 w 281957"/>
                  <a:gd name="connsiteY301" fmla="*/ 171201 h 359401"/>
                  <a:gd name="connsiteX302" fmla="*/ 185968 w 281957"/>
                  <a:gd name="connsiteY302" fmla="*/ 166908 h 359401"/>
                  <a:gd name="connsiteX303" fmla="*/ 185968 w 281957"/>
                  <a:gd name="connsiteY303" fmla="*/ 166908 h 359401"/>
                  <a:gd name="connsiteX304" fmla="*/ 188201 w 281957"/>
                  <a:gd name="connsiteY304" fmla="*/ 165019 h 359401"/>
                  <a:gd name="connsiteX305" fmla="*/ 188201 w 281957"/>
                  <a:gd name="connsiteY305" fmla="*/ 165019 h 359401"/>
                  <a:gd name="connsiteX306" fmla="*/ 188201 w 281957"/>
                  <a:gd name="connsiteY306" fmla="*/ 164332 h 359401"/>
                  <a:gd name="connsiteX307" fmla="*/ 188201 w 281957"/>
                  <a:gd name="connsiteY307" fmla="*/ 164332 h 359401"/>
                  <a:gd name="connsiteX308" fmla="*/ 170342 w 281957"/>
                  <a:gd name="connsiteY308" fmla="*/ 142524 h 359401"/>
                  <a:gd name="connsiteX309" fmla="*/ 170342 w 281957"/>
                  <a:gd name="connsiteY309" fmla="*/ 142524 h 359401"/>
                  <a:gd name="connsiteX310" fmla="*/ 149908 w 281957"/>
                  <a:gd name="connsiteY310" fmla="*/ 118141 h 359401"/>
                  <a:gd name="connsiteX311" fmla="*/ 149908 w 281957"/>
                  <a:gd name="connsiteY311" fmla="*/ 118141 h 359401"/>
                  <a:gd name="connsiteX312" fmla="*/ 144242 w 281957"/>
                  <a:gd name="connsiteY312" fmla="*/ 109211 h 359401"/>
                  <a:gd name="connsiteX313" fmla="*/ 144242 w 281957"/>
                  <a:gd name="connsiteY313" fmla="*/ 109211 h 359401"/>
                  <a:gd name="connsiteX314" fmla="*/ 143898 w 281957"/>
                  <a:gd name="connsiteY314" fmla="*/ 112474 h 359401"/>
                  <a:gd name="connsiteX315" fmla="*/ 143898 w 281957"/>
                  <a:gd name="connsiteY315" fmla="*/ 112474 h 359401"/>
                  <a:gd name="connsiteX316" fmla="*/ 139605 w 281957"/>
                  <a:gd name="connsiteY316" fmla="*/ 117797 h 359401"/>
                  <a:gd name="connsiteX317" fmla="*/ 139605 w 281957"/>
                  <a:gd name="connsiteY317" fmla="*/ 117797 h 359401"/>
                  <a:gd name="connsiteX318" fmla="*/ 136686 w 281957"/>
                  <a:gd name="connsiteY318" fmla="*/ 116595 h 359401"/>
                  <a:gd name="connsiteX319" fmla="*/ 136686 w 281957"/>
                  <a:gd name="connsiteY319" fmla="*/ 116595 h 359401"/>
                  <a:gd name="connsiteX320" fmla="*/ 126726 w 281957"/>
                  <a:gd name="connsiteY320" fmla="*/ 99939 h 359401"/>
                  <a:gd name="connsiteX321" fmla="*/ 126726 w 281957"/>
                  <a:gd name="connsiteY321" fmla="*/ 99939 h 359401"/>
                  <a:gd name="connsiteX322" fmla="*/ 125009 w 281957"/>
                  <a:gd name="connsiteY322" fmla="*/ 94959 h 359401"/>
                  <a:gd name="connsiteX323" fmla="*/ 125009 w 281957"/>
                  <a:gd name="connsiteY323" fmla="*/ 94959 h 359401"/>
                  <a:gd name="connsiteX324" fmla="*/ 99424 w 281957"/>
                  <a:gd name="connsiteY324" fmla="*/ 71949 h 359401"/>
                  <a:gd name="connsiteX325" fmla="*/ 99424 w 281957"/>
                  <a:gd name="connsiteY325" fmla="*/ 71949 h 359401"/>
                  <a:gd name="connsiteX326" fmla="*/ 79848 w 281957"/>
                  <a:gd name="connsiteY326" fmla="*/ 54606 h 359401"/>
                  <a:gd name="connsiteX327" fmla="*/ 79848 w 281957"/>
                  <a:gd name="connsiteY327" fmla="*/ 54606 h 359401"/>
                  <a:gd name="connsiteX328" fmla="*/ 73495 w 281957"/>
                  <a:gd name="connsiteY328" fmla="*/ 48252 h 359401"/>
                  <a:gd name="connsiteX329" fmla="*/ 73495 w 281957"/>
                  <a:gd name="connsiteY329" fmla="*/ 48252 h 359401"/>
                  <a:gd name="connsiteX330" fmla="*/ 74868 w 281957"/>
                  <a:gd name="connsiteY330" fmla="*/ 45333 h 359401"/>
                  <a:gd name="connsiteX331" fmla="*/ 74868 w 281957"/>
                  <a:gd name="connsiteY331" fmla="*/ 45333 h 359401"/>
                  <a:gd name="connsiteX332" fmla="*/ 75212 w 281957"/>
                  <a:gd name="connsiteY332" fmla="*/ 43272 h 359401"/>
                  <a:gd name="connsiteX333" fmla="*/ 75212 w 281957"/>
                  <a:gd name="connsiteY333" fmla="*/ 43272 h 359401"/>
                  <a:gd name="connsiteX334" fmla="*/ 73838 w 281957"/>
                  <a:gd name="connsiteY334" fmla="*/ 41899 h 359401"/>
                  <a:gd name="connsiteX335" fmla="*/ 73838 w 281957"/>
                  <a:gd name="connsiteY335" fmla="*/ 41899 h 359401"/>
                  <a:gd name="connsiteX336" fmla="*/ 65767 w 281957"/>
                  <a:gd name="connsiteY336" fmla="*/ 30737 h 359401"/>
                  <a:gd name="connsiteX337" fmla="*/ 65767 w 281957"/>
                  <a:gd name="connsiteY337" fmla="*/ 30737 h 359401"/>
                  <a:gd name="connsiteX338" fmla="*/ 62333 w 281957"/>
                  <a:gd name="connsiteY338" fmla="*/ 19060 h 359401"/>
                  <a:gd name="connsiteX339" fmla="*/ 62333 w 281957"/>
                  <a:gd name="connsiteY339" fmla="*/ 19060 h 359401"/>
                  <a:gd name="connsiteX340" fmla="*/ 60616 w 281957"/>
                  <a:gd name="connsiteY340" fmla="*/ 18889 h 359401"/>
                  <a:gd name="connsiteX341" fmla="*/ 60616 w 281957"/>
                  <a:gd name="connsiteY341" fmla="*/ 18889 h 359401"/>
                  <a:gd name="connsiteX342" fmla="*/ 55293 w 281957"/>
                  <a:gd name="connsiteY342" fmla="*/ 19060 h 359401"/>
                  <a:gd name="connsiteX343" fmla="*/ 55293 w 281957"/>
                  <a:gd name="connsiteY343" fmla="*/ 19060 h 359401"/>
                  <a:gd name="connsiteX344" fmla="*/ 48252 w 281957"/>
                  <a:gd name="connsiteY344" fmla="*/ 17687 h 359401"/>
                  <a:gd name="connsiteX345" fmla="*/ 48252 w 281957"/>
                  <a:gd name="connsiteY345" fmla="*/ 17687 h 359401"/>
                  <a:gd name="connsiteX346" fmla="*/ 39323 w 281957"/>
                  <a:gd name="connsiteY346" fmla="*/ 15626 h 359401"/>
                  <a:gd name="connsiteX347" fmla="*/ 39323 w 281957"/>
                  <a:gd name="connsiteY347" fmla="*/ 15626 h 359401"/>
                  <a:gd name="connsiteX348" fmla="*/ 34343 w 281957"/>
                  <a:gd name="connsiteY348" fmla="*/ 15626 h 359401"/>
                  <a:gd name="connsiteX349" fmla="*/ 34343 w 281957"/>
                  <a:gd name="connsiteY349" fmla="*/ 15626 h 359401"/>
                  <a:gd name="connsiteX350" fmla="*/ 28848 w 281957"/>
                  <a:gd name="connsiteY350" fmla="*/ 15283 h 359401"/>
                  <a:gd name="connsiteX351" fmla="*/ 28848 w 281957"/>
                  <a:gd name="connsiteY351" fmla="*/ 15283 h 359401"/>
                  <a:gd name="connsiteX352" fmla="*/ 11162 w 281957"/>
                  <a:gd name="connsiteY352" fmla="*/ 5667 h 359401"/>
                  <a:gd name="connsiteX353" fmla="*/ 11162 w 281957"/>
                  <a:gd name="connsiteY353" fmla="*/ 5667 h 359401"/>
                  <a:gd name="connsiteX354" fmla="*/ 8414 w 281957"/>
                  <a:gd name="connsiteY354" fmla="*/ 4980 h 359401"/>
                  <a:gd name="connsiteX355" fmla="*/ 8414 w 281957"/>
                  <a:gd name="connsiteY355" fmla="*/ 4980 h 359401"/>
                  <a:gd name="connsiteX356" fmla="*/ 4636 w 281957"/>
                  <a:gd name="connsiteY356" fmla="*/ 5838 h 359401"/>
                  <a:gd name="connsiteX357" fmla="*/ 4636 w 281957"/>
                  <a:gd name="connsiteY357" fmla="*/ 5838 h 359401"/>
                  <a:gd name="connsiteX358" fmla="*/ 4465 w 281957"/>
                  <a:gd name="connsiteY358" fmla="*/ 7212 h 359401"/>
                  <a:gd name="connsiteX359" fmla="*/ 4465 w 281957"/>
                  <a:gd name="connsiteY359" fmla="*/ 7212 h 359401"/>
                  <a:gd name="connsiteX360" fmla="*/ 6354 w 281957"/>
                  <a:gd name="connsiteY360" fmla="*/ 13050 h 359401"/>
                  <a:gd name="connsiteX361" fmla="*/ 6354 w 281957"/>
                  <a:gd name="connsiteY361" fmla="*/ 13050 h 359401"/>
                  <a:gd name="connsiteX362" fmla="*/ 10303 w 281957"/>
                  <a:gd name="connsiteY362" fmla="*/ 30222 h 359401"/>
                  <a:gd name="connsiteX363" fmla="*/ 10303 w 281957"/>
                  <a:gd name="connsiteY363" fmla="*/ 30222 h 359401"/>
                  <a:gd name="connsiteX364" fmla="*/ 16656 w 281957"/>
                  <a:gd name="connsiteY364" fmla="*/ 40010 h 359401"/>
                  <a:gd name="connsiteX365" fmla="*/ 16656 w 281957"/>
                  <a:gd name="connsiteY365" fmla="*/ 40010 h 359401"/>
                  <a:gd name="connsiteX366" fmla="*/ 30222 w 281957"/>
                  <a:gd name="connsiteY366" fmla="*/ 52373 h 359401"/>
                  <a:gd name="connsiteX367" fmla="*/ 30222 w 281957"/>
                  <a:gd name="connsiteY367" fmla="*/ 52373 h 359401"/>
                  <a:gd name="connsiteX368" fmla="*/ 49283 w 281957"/>
                  <a:gd name="connsiteY368" fmla="*/ 69030 h 359401"/>
                  <a:gd name="connsiteX369" fmla="*/ 49283 w 281957"/>
                  <a:gd name="connsiteY369" fmla="*/ 69030 h 359401"/>
                  <a:gd name="connsiteX370" fmla="*/ 55808 w 281957"/>
                  <a:gd name="connsiteY370" fmla="*/ 84141 h 359401"/>
                  <a:gd name="connsiteX371" fmla="*/ 55808 w 281957"/>
                  <a:gd name="connsiteY371" fmla="*/ 84141 h 359401"/>
                  <a:gd name="connsiteX372" fmla="*/ 55808 w 281957"/>
                  <a:gd name="connsiteY372" fmla="*/ 84141 h 359401"/>
                  <a:gd name="connsiteX373" fmla="*/ 54949 w 281957"/>
                  <a:gd name="connsiteY373" fmla="*/ 93757 h 359401"/>
                  <a:gd name="connsiteX374" fmla="*/ 54949 w 281957"/>
                  <a:gd name="connsiteY374" fmla="*/ 93757 h 359401"/>
                  <a:gd name="connsiteX375" fmla="*/ 56323 w 281957"/>
                  <a:gd name="connsiteY375" fmla="*/ 98737 h 359401"/>
                  <a:gd name="connsiteX376" fmla="*/ 56323 w 281957"/>
                  <a:gd name="connsiteY376" fmla="*/ 98737 h 359401"/>
                  <a:gd name="connsiteX377" fmla="*/ 63363 w 281957"/>
                  <a:gd name="connsiteY377" fmla="*/ 105605 h 359401"/>
                  <a:gd name="connsiteX378" fmla="*/ 63363 w 281957"/>
                  <a:gd name="connsiteY378" fmla="*/ 105605 h 359401"/>
                  <a:gd name="connsiteX379" fmla="*/ 67485 w 281957"/>
                  <a:gd name="connsiteY379" fmla="*/ 105434 h 359401"/>
                  <a:gd name="connsiteX380" fmla="*/ 67485 w 281957"/>
                  <a:gd name="connsiteY380" fmla="*/ 105434 h 359401"/>
                  <a:gd name="connsiteX381" fmla="*/ 67828 w 281957"/>
                  <a:gd name="connsiteY381" fmla="*/ 105434 h 359401"/>
                  <a:gd name="connsiteX382" fmla="*/ 67828 w 281957"/>
                  <a:gd name="connsiteY382" fmla="*/ 105434 h 359401"/>
                  <a:gd name="connsiteX383" fmla="*/ 76585 w 281957"/>
                  <a:gd name="connsiteY383" fmla="*/ 109898 h 359401"/>
                  <a:gd name="connsiteX384" fmla="*/ 76585 w 281957"/>
                  <a:gd name="connsiteY384" fmla="*/ 109898 h 359401"/>
                  <a:gd name="connsiteX385" fmla="*/ 244352 w 281957"/>
                  <a:gd name="connsiteY385" fmla="*/ 351674 h 359401"/>
                  <a:gd name="connsiteX386" fmla="*/ 244352 w 281957"/>
                  <a:gd name="connsiteY386" fmla="*/ 351674 h 359401"/>
                  <a:gd name="connsiteX387" fmla="*/ 244352 w 281957"/>
                  <a:gd name="connsiteY387" fmla="*/ 351674 h 359401"/>
                  <a:gd name="connsiteX388" fmla="*/ 244352 w 281957"/>
                  <a:gd name="connsiteY388" fmla="*/ 351674 h 359401"/>
                  <a:gd name="connsiteX389" fmla="*/ 244352 w 281957"/>
                  <a:gd name="connsiteY389" fmla="*/ 351674 h 359401"/>
                  <a:gd name="connsiteX390" fmla="*/ 245554 w 281957"/>
                  <a:gd name="connsiteY390" fmla="*/ 353907 h 359401"/>
                  <a:gd name="connsiteX391" fmla="*/ 245554 w 281957"/>
                  <a:gd name="connsiteY391" fmla="*/ 353391 h 359401"/>
                  <a:gd name="connsiteX392" fmla="*/ 245554 w 281957"/>
                  <a:gd name="connsiteY392" fmla="*/ 353391 h 359401"/>
                  <a:gd name="connsiteX393" fmla="*/ 245554 w 281957"/>
                  <a:gd name="connsiteY393" fmla="*/ 353907 h 359401"/>
                  <a:gd name="connsiteX394" fmla="*/ 245554 w 281957"/>
                  <a:gd name="connsiteY394" fmla="*/ 353907 h 359401"/>
                  <a:gd name="connsiteX395" fmla="*/ 245554 w 281957"/>
                  <a:gd name="connsiteY395" fmla="*/ 353907 h 359401"/>
                  <a:gd name="connsiteX396" fmla="*/ 245554 w 281957"/>
                  <a:gd name="connsiteY396" fmla="*/ 353907 h 35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</a:cxnLst>
                <a:rect l="l" t="t" r="r" b="b"/>
                <a:pathLst>
                  <a:path w="281957" h="359401">
                    <a:moveTo>
                      <a:pt x="227696" y="350644"/>
                    </a:moveTo>
                    <a:cubicBezTo>
                      <a:pt x="218938" y="341887"/>
                      <a:pt x="188716" y="314068"/>
                      <a:pt x="185110" y="310291"/>
                    </a:cubicBezTo>
                    <a:lnTo>
                      <a:pt x="185110" y="310291"/>
                    </a:lnTo>
                    <a:cubicBezTo>
                      <a:pt x="181504" y="307887"/>
                      <a:pt x="178241" y="305998"/>
                      <a:pt x="175322" y="300331"/>
                    </a:cubicBezTo>
                    <a:lnTo>
                      <a:pt x="175322" y="300331"/>
                    </a:lnTo>
                    <a:cubicBezTo>
                      <a:pt x="173090" y="294665"/>
                      <a:pt x="168454" y="291059"/>
                      <a:pt x="164332" y="285735"/>
                    </a:cubicBezTo>
                    <a:lnTo>
                      <a:pt x="164332" y="285735"/>
                    </a:lnTo>
                    <a:cubicBezTo>
                      <a:pt x="160898" y="281099"/>
                      <a:pt x="155575" y="277150"/>
                      <a:pt x="152999" y="270624"/>
                    </a:cubicBezTo>
                    <a:lnTo>
                      <a:pt x="152999" y="270624"/>
                    </a:lnTo>
                    <a:cubicBezTo>
                      <a:pt x="149050" y="265301"/>
                      <a:pt x="148019" y="263241"/>
                      <a:pt x="143039" y="259463"/>
                    </a:cubicBezTo>
                    <a:lnTo>
                      <a:pt x="143039" y="259463"/>
                    </a:lnTo>
                    <a:cubicBezTo>
                      <a:pt x="138747" y="255170"/>
                      <a:pt x="138403" y="249160"/>
                      <a:pt x="138403" y="244524"/>
                    </a:cubicBezTo>
                    <a:lnTo>
                      <a:pt x="138403" y="244524"/>
                    </a:lnTo>
                    <a:cubicBezTo>
                      <a:pt x="138403" y="242291"/>
                      <a:pt x="138575" y="240402"/>
                      <a:pt x="138575" y="238857"/>
                    </a:cubicBezTo>
                    <a:lnTo>
                      <a:pt x="138575" y="238857"/>
                    </a:lnTo>
                    <a:cubicBezTo>
                      <a:pt x="137545" y="235251"/>
                      <a:pt x="134626" y="234392"/>
                      <a:pt x="130504" y="230271"/>
                    </a:cubicBezTo>
                    <a:lnTo>
                      <a:pt x="130504" y="230271"/>
                    </a:lnTo>
                    <a:cubicBezTo>
                      <a:pt x="125868" y="225806"/>
                      <a:pt x="125868" y="220827"/>
                      <a:pt x="125868" y="213271"/>
                    </a:cubicBezTo>
                    <a:lnTo>
                      <a:pt x="125868" y="213271"/>
                    </a:lnTo>
                    <a:cubicBezTo>
                      <a:pt x="125868" y="206574"/>
                      <a:pt x="122434" y="200564"/>
                      <a:pt x="117454" y="191807"/>
                    </a:cubicBezTo>
                    <a:lnTo>
                      <a:pt x="117454" y="191807"/>
                    </a:lnTo>
                    <a:cubicBezTo>
                      <a:pt x="112646" y="184251"/>
                      <a:pt x="103888" y="171201"/>
                      <a:pt x="103030" y="171372"/>
                    </a:cubicBezTo>
                    <a:lnTo>
                      <a:pt x="103030" y="171372"/>
                    </a:lnTo>
                    <a:cubicBezTo>
                      <a:pt x="98050" y="171544"/>
                      <a:pt x="92898" y="167423"/>
                      <a:pt x="91868" y="159181"/>
                    </a:cubicBezTo>
                    <a:lnTo>
                      <a:pt x="91868" y="159181"/>
                    </a:lnTo>
                    <a:cubicBezTo>
                      <a:pt x="90666" y="152827"/>
                      <a:pt x="87747" y="129474"/>
                      <a:pt x="85515" y="125009"/>
                    </a:cubicBezTo>
                    <a:lnTo>
                      <a:pt x="85515" y="125009"/>
                    </a:lnTo>
                    <a:cubicBezTo>
                      <a:pt x="85000" y="121575"/>
                      <a:pt x="77959" y="117626"/>
                      <a:pt x="73495" y="113504"/>
                    </a:cubicBezTo>
                    <a:lnTo>
                      <a:pt x="73495" y="113504"/>
                    </a:lnTo>
                    <a:cubicBezTo>
                      <a:pt x="70060" y="110242"/>
                      <a:pt x="69545" y="110413"/>
                      <a:pt x="68000" y="110242"/>
                    </a:cubicBezTo>
                    <a:lnTo>
                      <a:pt x="68000" y="110242"/>
                    </a:lnTo>
                    <a:cubicBezTo>
                      <a:pt x="67141" y="110242"/>
                      <a:pt x="65767" y="110413"/>
                      <a:pt x="63192" y="110242"/>
                    </a:cubicBezTo>
                    <a:lnTo>
                      <a:pt x="63192" y="110242"/>
                    </a:lnTo>
                    <a:cubicBezTo>
                      <a:pt x="58384" y="108524"/>
                      <a:pt x="56838" y="105605"/>
                      <a:pt x="53232" y="101827"/>
                    </a:cubicBezTo>
                    <a:lnTo>
                      <a:pt x="53232" y="101827"/>
                    </a:lnTo>
                    <a:cubicBezTo>
                      <a:pt x="51172" y="99080"/>
                      <a:pt x="50656" y="96333"/>
                      <a:pt x="50656" y="93585"/>
                    </a:cubicBezTo>
                    <a:lnTo>
                      <a:pt x="50656" y="93585"/>
                    </a:lnTo>
                    <a:cubicBezTo>
                      <a:pt x="50656" y="90151"/>
                      <a:pt x="51515" y="87060"/>
                      <a:pt x="51515" y="83969"/>
                    </a:cubicBezTo>
                    <a:lnTo>
                      <a:pt x="51515" y="83969"/>
                    </a:lnTo>
                    <a:lnTo>
                      <a:pt x="51515" y="83969"/>
                    </a:lnTo>
                    <a:cubicBezTo>
                      <a:pt x="51343" y="76070"/>
                      <a:pt x="48939" y="77444"/>
                      <a:pt x="45848" y="71777"/>
                    </a:cubicBezTo>
                    <a:lnTo>
                      <a:pt x="45848" y="71777"/>
                    </a:lnTo>
                    <a:cubicBezTo>
                      <a:pt x="42586" y="68343"/>
                      <a:pt x="31081" y="62161"/>
                      <a:pt x="26444" y="54434"/>
                    </a:cubicBezTo>
                    <a:lnTo>
                      <a:pt x="26444" y="54434"/>
                    </a:lnTo>
                    <a:cubicBezTo>
                      <a:pt x="24212" y="48939"/>
                      <a:pt x="20091" y="46878"/>
                      <a:pt x="14596" y="44131"/>
                    </a:cubicBezTo>
                    <a:lnTo>
                      <a:pt x="14596" y="44131"/>
                    </a:lnTo>
                    <a:cubicBezTo>
                      <a:pt x="9616" y="40525"/>
                      <a:pt x="7212" y="37777"/>
                      <a:pt x="6010" y="30737"/>
                    </a:cubicBezTo>
                    <a:lnTo>
                      <a:pt x="6010" y="30737"/>
                    </a:lnTo>
                    <a:cubicBezTo>
                      <a:pt x="6010" y="26101"/>
                      <a:pt x="4808" y="19919"/>
                      <a:pt x="2576" y="15454"/>
                    </a:cubicBezTo>
                    <a:lnTo>
                      <a:pt x="2576" y="15454"/>
                    </a:lnTo>
                    <a:cubicBezTo>
                      <a:pt x="687" y="12707"/>
                      <a:pt x="0" y="9616"/>
                      <a:pt x="0" y="7212"/>
                    </a:cubicBezTo>
                    <a:lnTo>
                      <a:pt x="0" y="7212"/>
                    </a:lnTo>
                    <a:cubicBezTo>
                      <a:pt x="0" y="5323"/>
                      <a:pt x="172" y="3778"/>
                      <a:pt x="1374" y="2404"/>
                    </a:cubicBezTo>
                    <a:lnTo>
                      <a:pt x="1374" y="2404"/>
                    </a:lnTo>
                    <a:cubicBezTo>
                      <a:pt x="3263" y="515"/>
                      <a:pt x="5839" y="172"/>
                      <a:pt x="8758" y="0"/>
                    </a:cubicBezTo>
                    <a:lnTo>
                      <a:pt x="8758" y="0"/>
                    </a:lnTo>
                    <a:cubicBezTo>
                      <a:pt x="10818" y="0"/>
                      <a:pt x="13222" y="515"/>
                      <a:pt x="14939" y="2232"/>
                    </a:cubicBezTo>
                    <a:lnTo>
                      <a:pt x="14939" y="2232"/>
                    </a:lnTo>
                    <a:cubicBezTo>
                      <a:pt x="17172" y="4465"/>
                      <a:pt x="23353" y="9444"/>
                      <a:pt x="29879" y="10475"/>
                    </a:cubicBezTo>
                    <a:lnTo>
                      <a:pt x="29879" y="10475"/>
                    </a:lnTo>
                    <a:cubicBezTo>
                      <a:pt x="31596" y="10646"/>
                      <a:pt x="33141" y="10818"/>
                      <a:pt x="34687" y="10818"/>
                    </a:cubicBezTo>
                    <a:lnTo>
                      <a:pt x="34687" y="10818"/>
                    </a:lnTo>
                    <a:cubicBezTo>
                      <a:pt x="36404" y="10818"/>
                      <a:pt x="37949" y="10818"/>
                      <a:pt x="39667" y="10818"/>
                    </a:cubicBezTo>
                    <a:lnTo>
                      <a:pt x="39667" y="10818"/>
                    </a:lnTo>
                    <a:cubicBezTo>
                      <a:pt x="42929" y="10818"/>
                      <a:pt x="46707" y="11161"/>
                      <a:pt x="50656" y="13222"/>
                    </a:cubicBezTo>
                    <a:lnTo>
                      <a:pt x="50656" y="13222"/>
                    </a:lnTo>
                    <a:cubicBezTo>
                      <a:pt x="52717" y="13909"/>
                      <a:pt x="54262" y="14081"/>
                      <a:pt x="55808" y="14081"/>
                    </a:cubicBezTo>
                    <a:lnTo>
                      <a:pt x="55808" y="14081"/>
                    </a:lnTo>
                    <a:cubicBezTo>
                      <a:pt x="57525" y="14081"/>
                      <a:pt x="59242" y="13909"/>
                      <a:pt x="61131" y="13909"/>
                    </a:cubicBezTo>
                    <a:lnTo>
                      <a:pt x="61131" y="13909"/>
                    </a:lnTo>
                    <a:cubicBezTo>
                      <a:pt x="62161" y="13909"/>
                      <a:pt x="63363" y="14081"/>
                      <a:pt x="64737" y="14596"/>
                    </a:cubicBezTo>
                    <a:lnTo>
                      <a:pt x="64737" y="14596"/>
                    </a:lnTo>
                    <a:cubicBezTo>
                      <a:pt x="71434" y="18202"/>
                      <a:pt x="71090" y="25757"/>
                      <a:pt x="71090" y="30050"/>
                    </a:cubicBezTo>
                    <a:lnTo>
                      <a:pt x="71090" y="30050"/>
                    </a:lnTo>
                    <a:cubicBezTo>
                      <a:pt x="72464" y="35030"/>
                      <a:pt x="73151" y="36232"/>
                      <a:pt x="75040" y="37091"/>
                    </a:cubicBezTo>
                    <a:lnTo>
                      <a:pt x="75040" y="37091"/>
                    </a:lnTo>
                    <a:cubicBezTo>
                      <a:pt x="78303" y="37091"/>
                      <a:pt x="80535" y="40181"/>
                      <a:pt x="80535" y="43101"/>
                    </a:cubicBezTo>
                    <a:lnTo>
                      <a:pt x="80535" y="43101"/>
                    </a:lnTo>
                    <a:cubicBezTo>
                      <a:pt x="80535" y="44131"/>
                      <a:pt x="80363" y="45333"/>
                      <a:pt x="79333" y="47565"/>
                    </a:cubicBezTo>
                    <a:lnTo>
                      <a:pt x="79333" y="47565"/>
                    </a:lnTo>
                    <a:cubicBezTo>
                      <a:pt x="78818" y="47909"/>
                      <a:pt x="78818" y="47909"/>
                      <a:pt x="78818" y="47909"/>
                    </a:cubicBezTo>
                    <a:lnTo>
                      <a:pt x="78818" y="47909"/>
                    </a:lnTo>
                    <a:lnTo>
                      <a:pt x="79161" y="47909"/>
                    </a:lnTo>
                    <a:cubicBezTo>
                      <a:pt x="79676" y="48424"/>
                      <a:pt x="80878" y="49111"/>
                      <a:pt x="82424" y="49798"/>
                    </a:cubicBezTo>
                    <a:lnTo>
                      <a:pt x="82424" y="49798"/>
                    </a:lnTo>
                    <a:cubicBezTo>
                      <a:pt x="89808" y="52889"/>
                      <a:pt x="97191" y="61818"/>
                      <a:pt x="103545" y="68000"/>
                    </a:cubicBezTo>
                    <a:lnTo>
                      <a:pt x="103545" y="68000"/>
                    </a:lnTo>
                    <a:cubicBezTo>
                      <a:pt x="109726" y="74353"/>
                      <a:pt x="122949" y="88434"/>
                      <a:pt x="128100" y="90323"/>
                    </a:cubicBezTo>
                    <a:lnTo>
                      <a:pt x="128100" y="90323"/>
                    </a:lnTo>
                    <a:lnTo>
                      <a:pt x="127242" y="92555"/>
                    </a:lnTo>
                    <a:lnTo>
                      <a:pt x="128959" y="90838"/>
                    </a:lnTo>
                    <a:cubicBezTo>
                      <a:pt x="129474" y="91353"/>
                      <a:pt x="130848" y="92898"/>
                      <a:pt x="132050" y="98050"/>
                    </a:cubicBezTo>
                    <a:lnTo>
                      <a:pt x="132050" y="98050"/>
                    </a:lnTo>
                    <a:cubicBezTo>
                      <a:pt x="134282" y="103888"/>
                      <a:pt x="136858" y="109555"/>
                      <a:pt x="139605" y="111787"/>
                    </a:cubicBezTo>
                    <a:lnTo>
                      <a:pt x="139605" y="111787"/>
                    </a:lnTo>
                    <a:cubicBezTo>
                      <a:pt x="139605" y="111615"/>
                      <a:pt x="139605" y="111615"/>
                      <a:pt x="139605" y="111444"/>
                    </a:cubicBezTo>
                    <a:lnTo>
                      <a:pt x="139605" y="111444"/>
                    </a:lnTo>
                    <a:cubicBezTo>
                      <a:pt x="139777" y="109898"/>
                      <a:pt x="139949" y="107666"/>
                      <a:pt x="139949" y="106120"/>
                    </a:cubicBezTo>
                    <a:lnTo>
                      <a:pt x="139949" y="106120"/>
                    </a:lnTo>
                    <a:cubicBezTo>
                      <a:pt x="139949" y="105777"/>
                      <a:pt x="139949" y="105434"/>
                      <a:pt x="140120" y="104403"/>
                    </a:cubicBezTo>
                    <a:lnTo>
                      <a:pt x="140120" y="104403"/>
                    </a:lnTo>
                    <a:cubicBezTo>
                      <a:pt x="140464" y="103201"/>
                      <a:pt x="142009" y="101999"/>
                      <a:pt x="143211" y="102171"/>
                    </a:cubicBezTo>
                    <a:lnTo>
                      <a:pt x="143211" y="102171"/>
                    </a:lnTo>
                    <a:cubicBezTo>
                      <a:pt x="148191" y="103201"/>
                      <a:pt x="149908" y="108009"/>
                      <a:pt x="154544" y="115393"/>
                    </a:cubicBezTo>
                    <a:lnTo>
                      <a:pt x="154544" y="115393"/>
                    </a:lnTo>
                    <a:cubicBezTo>
                      <a:pt x="159353" y="122605"/>
                      <a:pt x="169484" y="132736"/>
                      <a:pt x="174807" y="139605"/>
                    </a:cubicBezTo>
                    <a:lnTo>
                      <a:pt x="174807" y="139605"/>
                    </a:lnTo>
                    <a:cubicBezTo>
                      <a:pt x="178241" y="145443"/>
                      <a:pt x="191120" y="159696"/>
                      <a:pt x="192665" y="161413"/>
                    </a:cubicBezTo>
                    <a:lnTo>
                      <a:pt x="192665" y="161413"/>
                    </a:lnTo>
                    <a:cubicBezTo>
                      <a:pt x="193180" y="162443"/>
                      <a:pt x="193696" y="163474"/>
                      <a:pt x="193696" y="164847"/>
                    </a:cubicBezTo>
                    <a:lnTo>
                      <a:pt x="193696" y="164847"/>
                    </a:lnTo>
                    <a:cubicBezTo>
                      <a:pt x="193696" y="167080"/>
                      <a:pt x="192494" y="168453"/>
                      <a:pt x="190090" y="170171"/>
                    </a:cubicBezTo>
                    <a:lnTo>
                      <a:pt x="190090" y="170171"/>
                    </a:lnTo>
                    <a:cubicBezTo>
                      <a:pt x="190090" y="170171"/>
                      <a:pt x="190261" y="170171"/>
                      <a:pt x="190261" y="170171"/>
                    </a:cubicBezTo>
                    <a:lnTo>
                      <a:pt x="190261" y="170171"/>
                    </a:lnTo>
                    <a:cubicBezTo>
                      <a:pt x="190261" y="170171"/>
                      <a:pt x="190433" y="170171"/>
                      <a:pt x="190261" y="170171"/>
                    </a:cubicBezTo>
                    <a:lnTo>
                      <a:pt x="190261" y="170171"/>
                    </a:lnTo>
                    <a:cubicBezTo>
                      <a:pt x="199877" y="168797"/>
                      <a:pt x="198160" y="167423"/>
                      <a:pt x="202110" y="165019"/>
                    </a:cubicBezTo>
                    <a:lnTo>
                      <a:pt x="202110" y="165019"/>
                    </a:lnTo>
                    <a:cubicBezTo>
                      <a:pt x="203312" y="163130"/>
                      <a:pt x="205372" y="162100"/>
                      <a:pt x="207090" y="162272"/>
                    </a:cubicBezTo>
                    <a:lnTo>
                      <a:pt x="207090" y="162272"/>
                    </a:lnTo>
                    <a:cubicBezTo>
                      <a:pt x="211383" y="162443"/>
                      <a:pt x="215160" y="165534"/>
                      <a:pt x="217221" y="168453"/>
                    </a:cubicBezTo>
                    <a:lnTo>
                      <a:pt x="217221" y="168453"/>
                    </a:lnTo>
                    <a:cubicBezTo>
                      <a:pt x="218595" y="169655"/>
                      <a:pt x="219797" y="171372"/>
                      <a:pt x="219797" y="173605"/>
                    </a:cubicBezTo>
                    <a:lnTo>
                      <a:pt x="219797" y="173605"/>
                    </a:lnTo>
                    <a:cubicBezTo>
                      <a:pt x="219797" y="175665"/>
                      <a:pt x="218938" y="177383"/>
                      <a:pt x="217564" y="180302"/>
                    </a:cubicBezTo>
                    <a:lnTo>
                      <a:pt x="217564" y="180302"/>
                    </a:lnTo>
                    <a:cubicBezTo>
                      <a:pt x="214302" y="184938"/>
                      <a:pt x="208120" y="187342"/>
                      <a:pt x="204342" y="188716"/>
                    </a:cubicBezTo>
                    <a:lnTo>
                      <a:pt x="204342" y="188716"/>
                    </a:lnTo>
                    <a:cubicBezTo>
                      <a:pt x="204342" y="188888"/>
                      <a:pt x="204342" y="189231"/>
                      <a:pt x="204342" y="189574"/>
                    </a:cubicBezTo>
                    <a:lnTo>
                      <a:pt x="204342" y="189574"/>
                    </a:lnTo>
                    <a:cubicBezTo>
                      <a:pt x="204342" y="191978"/>
                      <a:pt x="205372" y="195584"/>
                      <a:pt x="205544" y="198160"/>
                    </a:cubicBezTo>
                    <a:lnTo>
                      <a:pt x="205544" y="198160"/>
                    </a:lnTo>
                    <a:cubicBezTo>
                      <a:pt x="205544" y="198160"/>
                      <a:pt x="206059" y="199191"/>
                      <a:pt x="208635" y="200393"/>
                    </a:cubicBezTo>
                    <a:lnTo>
                      <a:pt x="208635" y="200393"/>
                    </a:lnTo>
                    <a:cubicBezTo>
                      <a:pt x="211039" y="201595"/>
                      <a:pt x="214302" y="202968"/>
                      <a:pt x="216877" y="204857"/>
                    </a:cubicBezTo>
                    <a:lnTo>
                      <a:pt x="216877" y="204857"/>
                    </a:lnTo>
                    <a:cubicBezTo>
                      <a:pt x="220999" y="207089"/>
                      <a:pt x="229241" y="206918"/>
                      <a:pt x="234221" y="213271"/>
                    </a:cubicBezTo>
                    <a:lnTo>
                      <a:pt x="234221" y="213271"/>
                    </a:lnTo>
                    <a:cubicBezTo>
                      <a:pt x="235423" y="215332"/>
                      <a:pt x="235423" y="217564"/>
                      <a:pt x="235594" y="219968"/>
                    </a:cubicBezTo>
                    <a:lnTo>
                      <a:pt x="235594" y="219968"/>
                    </a:lnTo>
                    <a:cubicBezTo>
                      <a:pt x="235594" y="222372"/>
                      <a:pt x="235423" y="224948"/>
                      <a:pt x="235423" y="227009"/>
                    </a:cubicBezTo>
                    <a:lnTo>
                      <a:pt x="235423" y="227009"/>
                    </a:lnTo>
                    <a:cubicBezTo>
                      <a:pt x="235251" y="229928"/>
                      <a:pt x="236109" y="231645"/>
                      <a:pt x="236625" y="231817"/>
                    </a:cubicBezTo>
                    <a:lnTo>
                      <a:pt x="236625" y="231817"/>
                    </a:lnTo>
                    <a:cubicBezTo>
                      <a:pt x="238685" y="233877"/>
                      <a:pt x="242463" y="236453"/>
                      <a:pt x="242291" y="241776"/>
                    </a:cubicBezTo>
                    <a:lnTo>
                      <a:pt x="242291" y="241776"/>
                    </a:lnTo>
                    <a:cubicBezTo>
                      <a:pt x="242635" y="242978"/>
                      <a:pt x="242806" y="244352"/>
                      <a:pt x="242806" y="245554"/>
                    </a:cubicBezTo>
                    <a:lnTo>
                      <a:pt x="242806" y="245554"/>
                    </a:lnTo>
                    <a:cubicBezTo>
                      <a:pt x="242806" y="247443"/>
                      <a:pt x="242635" y="249160"/>
                      <a:pt x="242635" y="250705"/>
                    </a:cubicBezTo>
                    <a:lnTo>
                      <a:pt x="242635" y="250705"/>
                    </a:lnTo>
                    <a:cubicBezTo>
                      <a:pt x="243493" y="249332"/>
                      <a:pt x="244867" y="247786"/>
                      <a:pt x="246756" y="247786"/>
                    </a:cubicBezTo>
                    <a:lnTo>
                      <a:pt x="246756" y="247786"/>
                    </a:lnTo>
                    <a:cubicBezTo>
                      <a:pt x="247958" y="247271"/>
                      <a:pt x="249160" y="247271"/>
                      <a:pt x="250190" y="247271"/>
                    </a:cubicBezTo>
                    <a:lnTo>
                      <a:pt x="250190" y="247271"/>
                    </a:lnTo>
                    <a:cubicBezTo>
                      <a:pt x="254655" y="247271"/>
                      <a:pt x="259635" y="249332"/>
                      <a:pt x="263413" y="250190"/>
                    </a:cubicBezTo>
                    <a:lnTo>
                      <a:pt x="263413" y="250190"/>
                    </a:lnTo>
                    <a:cubicBezTo>
                      <a:pt x="270109" y="252079"/>
                      <a:pt x="271483" y="258433"/>
                      <a:pt x="272685" y="263412"/>
                    </a:cubicBezTo>
                    <a:lnTo>
                      <a:pt x="272685" y="263412"/>
                    </a:lnTo>
                    <a:cubicBezTo>
                      <a:pt x="273029" y="266847"/>
                      <a:pt x="278867" y="267705"/>
                      <a:pt x="281271" y="273028"/>
                    </a:cubicBezTo>
                    <a:lnTo>
                      <a:pt x="281271" y="273028"/>
                    </a:lnTo>
                    <a:cubicBezTo>
                      <a:pt x="281786" y="274059"/>
                      <a:pt x="281958" y="275089"/>
                      <a:pt x="281958" y="275947"/>
                    </a:cubicBezTo>
                    <a:lnTo>
                      <a:pt x="281958" y="275947"/>
                    </a:lnTo>
                    <a:cubicBezTo>
                      <a:pt x="281958" y="280069"/>
                      <a:pt x="280069" y="285735"/>
                      <a:pt x="279210" y="295867"/>
                    </a:cubicBezTo>
                    <a:lnTo>
                      <a:pt x="279210" y="295867"/>
                    </a:lnTo>
                    <a:cubicBezTo>
                      <a:pt x="278523" y="303079"/>
                      <a:pt x="277837" y="307887"/>
                      <a:pt x="277837" y="312008"/>
                    </a:cubicBezTo>
                    <a:lnTo>
                      <a:pt x="277837" y="312008"/>
                    </a:lnTo>
                    <a:cubicBezTo>
                      <a:pt x="277837" y="315099"/>
                      <a:pt x="278180" y="318018"/>
                      <a:pt x="279210" y="321452"/>
                    </a:cubicBezTo>
                    <a:lnTo>
                      <a:pt x="279210" y="321452"/>
                    </a:lnTo>
                    <a:cubicBezTo>
                      <a:pt x="280069" y="324371"/>
                      <a:pt x="280584" y="328149"/>
                      <a:pt x="280584" y="332442"/>
                    </a:cubicBezTo>
                    <a:lnTo>
                      <a:pt x="280584" y="332442"/>
                    </a:lnTo>
                    <a:cubicBezTo>
                      <a:pt x="280412" y="341543"/>
                      <a:pt x="279210" y="351846"/>
                      <a:pt x="273200" y="355967"/>
                    </a:cubicBezTo>
                    <a:lnTo>
                      <a:pt x="273200" y="355967"/>
                    </a:lnTo>
                    <a:cubicBezTo>
                      <a:pt x="271826" y="356826"/>
                      <a:pt x="270453" y="357169"/>
                      <a:pt x="269079" y="357169"/>
                    </a:cubicBezTo>
                    <a:lnTo>
                      <a:pt x="269079" y="357169"/>
                    </a:lnTo>
                    <a:cubicBezTo>
                      <a:pt x="262554" y="356311"/>
                      <a:pt x="261180" y="349785"/>
                      <a:pt x="259291" y="349957"/>
                    </a:cubicBezTo>
                    <a:lnTo>
                      <a:pt x="259291" y="349957"/>
                    </a:lnTo>
                    <a:cubicBezTo>
                      <a:pt x="256544" y="349442"/>
                      <a:pt x="257231" y="352704"/>
                      <a:pt x="251564" y="353907"/>
                    </a:cubicBezTo>
                    <a:lnTo>
                      <a:pt x="251564" y="353907"/>
                    </a:lnTo>
                    <a:cubicBezTo>
                      <a:pt x="251049" y="353907"/>
                      <a:pt x="250362" y="353907"/>
                      <a:pt x="250362" y="353735"/>
                    </a:cubicBezTo>
                    <a:lnTo>
                      <a:pt x="250362" y="353735"/>
                    </a:lnTo>
                    <a:cubicBezTo>
                      <a:pt x="248817" y="353735"/>
                      <a:pt x="247443" y="353563"/>
                      <a:pt x="246413" y="353391"/>
                    </a:cubicBezTo>
                    <a:lnTo>
                      <a:pt x="246413" y="353391"/>
                    </a:lnTo>
                    <a:cubicBezTo>
                      <a:pt x="246413" y="353391"/>
                      <a:pt x="246413" y="353391"/>
                      <a:pt x="246413" y="353391"/>
                    </a:cubicBezTo>
                    <a:lnTo>
                      <a:pt x="246413" y="353391"/>
                    </a:lnTo>
                    <a:cubicBezTo>
                      <a:pt x="246413" y="353563"/>
                      <a:pt x="246413" y="353735"/>
                      <a:pt x="246413" y="353907"/>
                    </a:cubicBezTo>
                    <a:lnTo>
                      <a:pt x="246413" y="353907"/>
                    </a:lnTo>
                    <a:cubicBezTo>
                      <a:pt x="246413" y="355967"/>
                      <a:pt x="245382" y="359230"/>
                      <a:pt x="242120" y="359401"/>
                    </a:cubicBezTo>
                    <a:lnTo>
                      <a:pt x="242120" y="359401"/>
                    </a:lnTo>
                    <a:cubicBezTo>
                      <a:pt x="237483" y="359058"/>
                      <a:pt x="234221" y="356139"/>
                      <a:pt x="227696" y="350644"/>
                    </a:cubicBezTo>
                    <a:lnTo>
                      <a:pt x="227696" y="350644"/>
                    </a:lnTo>
                    <a:close/>
                    <a:moveTo>
                      <a:pt x="76585" y="109898"/>
                    </a:moveTo>
                    <a:cubicBezTo>
                      <a:pt x="79848" y="113504"/>
                      <a:pt x="87747" y="116939"/>
                      <a:pt x="89636" y="123292"/>
                    </a:cubicBezTo>
                    <a:lnTo>
                      <a:pt x="89636" y="123292"/>
                    </a:lnTo>
                    <a:cubicBezTo>
                      <a:pt x="92555" y="129474"/>
                      <a:pt x="94959" y="151969"/>
                      <a:pt x="96333" y="158151"/>
                    </a:cubicBezTo>
                    <a:lnTo>
                      <a:pt x="96333" y="158151"/>
                    </a:lnTo>
                    <a:cubicBezTo>
                      <a:pt x="97706" y="165191"/>
                      <a:pt x="100282" y="166221"/>
                      <a:pt x="103545" y="166393"/>
                    </a:cubicBezTo>
                    <a:lnTo>
                      <a:pt x="103545" y="166393"/>
                    </a:lnTo>
                    <a:cubicBezTo>
                      <a:pt x="109383" y="168968"/>
                      <a:pt x="115908" y="181332"/>
                      <a:pt x="121403" y="189059"/>
                    </a:cubicBezTo>
                    <a:lnTo>
                      <a:pt x="121403" y="189059"/>
                    </a:lnTo>
                    <a:cubicBezTo>
                      <a:pt x="126383" y="197817"/>
                      <a:pt x="130504" y="204514"/>
                      <a:pt x="130676" y="213100"/>
                    </a:cubicBezTo>
                    <a:lnTo>
                      <a:pt x="130676" y="213100"/>
                    </a:lnTo>
                    <a:cubicBezTo>
                      <a:pt x="130676" y="220998"/>
                      <a:pt x="130676" y="223574"/>
                      <a:pt x="133767" y="226665"/>
                    </a:cubicBezTo>
                    <a:lnTo>
                      <a:pt x="133767" y="226665"/>
                    </a:lnTo>
                    <a:cubicBezTo>
                      <a:pt x="137030" y="230099"/>
                      <a:pt x="141666" y="231645"/>
                      <a:pt x="143383" y="238513"/>
                    </a:cubicBezTo>
                    <a:lnTo>
                      <a:pt x="143383" y="238513"/>
                    </a:lnTo>
                    <a:lnTo>
                      <a:pt x="143383" y="238513"/>
                    </a:lnTo>
                    <a:cubicBezTo>
                      <a:pt x="143383" y="240231"/>
                      <a:pt x="143211" y="242120"/>
                      <a:pt x="143211" y="244180"/>
                    </a:cubicBezTo>
                    <a:lnTo>
                      <a:pt x="143211" y="244180"/>
                    </a:lnTo>
                    <a:cubicBezTo>
                      <a:pt x="143211" y="248645"/>
                      <a:pt x="143898" y="253109"/>
                      <a:pt x="146302" y="255513"/>
                    </a:cubicBezTo>
                    <a:lnTo>
                      <a:pt x="146302" y="255513"/>
                    </a:lnTo>
                    <a:cubicBezTo>
                      <a:pt x="151625" y="259463"/>
                      <a:pt x="153171" y="262554"/>
                      <a:pt x="157292" y="268049"/>
                    </a:cubicBezTo>
                    <a:lnTo>
                      <a:pt x="157292" y="268049"/>
                    </a:lnTo>
                    <a:cubicBezTo>
                      <a:pt x="159524" y="273543"/>
                      <a:pt x="164161" y="277321"/>
                      <a:pt x="168454" y="282645"/>
                    </a:cubicBezTo>
                    <a:lnTo>
                      <a:pt x="168454" y="282645"/>
                    </a:lnTo>
                    <a:cubicBezTo>
                      <a:pt x="171888" y="287281"/>
                      <a:pt x="177211" y="291402"/>
                      <a:pt x="180130" y="298271"/>
                    </a:cubicBezTo>
                    <a:lnTo>
                      <a:pt x="180130" y="298271"/>
                    </a:lnTo>
                    <a:cubicBezTo>
                      <a:pt x="182534" y="302907"/>
                      <a:pt x="184251" y="303594"/>
                      <a:pt x="188544" y="306513"/>
                    </a:cubicBezTo>
                    <a:lnTo>
                      <a:pt x="188544" y="306513"/>
                    </a:lnTo>
                    <a:cubicBezTo>
                      <a:pt x="192150" y="310119"/>
                      <a:pt x="222544" y="338109"/>
                      <a:pt x="231301" y="347038"/>
                    </a:cubicBezTo>
                    <a:lnTo>
                      <a:pt x="231301" y="347038"/>
                    </a:lnTo>
                    <a:cubicBezTo>
                      <a:pt x="236109" y="351331"/>
                      <a:pt x="239716" y="353735"/>
                      <a:pt x="241089" y="354250"/>
                    </a:cubicBezTo>
                    <a:lnTo>
                      <a:pt x="241089" y="354250"/>
                    </a:lnTo>
                    <a:cubicBezTo>
                      <a:pt x="241089" y="354250"/>
                      <a:pt x="241089" y="354078"/>
                      <a:pt x="241089" y="354078"/>
                    </a:cubicBezTo>
                    <a:lnTo>
                      <a:pt x="241089" y="354078"/>
                    </a:lnTo>
                    <a:cubicBezTo>
                      <a:pt x="240918" y="353220"/>
                      <a:pt x="240746" y="352533"/>
                      <a:pt x="240746" y="351846"/>
                    </a:cubicBezTo>
                    <a:lnTo>
                      <a:pt x="240746" y="351846"/>
                    </a:lnTo>
                    <a:cubicBezTo>
                      <a:pt x="240746" y="351159"/>
                      <a:pt x="240918" y="350129"/>
                      <a:pt x="241776" y="349099"/>
                    </a:cubicBezTo>
                    <a:lnTo>
                      <a:pt x="241776" y="349099"/>
                    </a:lnTo>
                    <a:cubicBezTo>
                      <a:pt x="242635" y="348240"/>
                      <a:pt x="243665" y="348068"/>
                      <a:pt x="244352" y="348068"/>
                    </a:cubicBezTo>
                    <a:lnTo>
                      <a:pt x="244352" y="348068"/>
                    </a:lnTo>
                    <a:cubicBezTo>
                      <a:pt x="246241" y="348240"/>
                      <a:pt x="247786" y="348755"/>
                      <a:pt x="250705" y="348927"/>
                    </a:cubicBezTo>
                    <a:lnTo>
                      <a:pt x="250705" y="348927"/>
                    </a:lnTo>
                    <a:cubicBezTo>
                      <a:pt x="250877" y="348927"/>
                      <a:pt x="250877" y="348927"/>
                      <a:pt x="251049" y="348927"/>
                    </a:cubicBezTo>
                    <a:lnTo>
                      <a:pt x="251049" y="348927"/>
                    </a:lnTo>
                    <a:cubicBezTo>
                      <a:pt x="251049" y="350129"/>
                      <a:pt x="252594" y="345321"/>
                      <a:pt x="259291" y="344977"/>
                    </a:cubicBezTo>
                    <a:lnTo>
                      <a:pt x="259291" y="344977"/>
                    </a:lnTo>
                    <a:cubicBezTo>
                      <a:pt x="265130" y="347210"/>
                      <a:pt x="267018" y="353048"/>
                      <a:pt x="268392" y="352189"/>
                    </a:cubicBezTo>
                    <a:lnTo>
                      <a:pt x="268392" y="352189"/>
                    </a:lnTo>
                    <a:cubicBezTo>
                      <a:pt x="268564" y="352189"/>
                      <a:pt x="269079" y="352189"/>
                      <a:pt x="269938" y="351674"/>
                    </a:cubicBezTo>
                    <a:lnTo>
                      <a:pt x="269938" y="351674"/>
                    </a:lnTo>
                    <a:cubicBezTo>
                      <a:pt x="272513" y="350644"/>
                      <a:pt x="275089" y="340513"/>
                      <a:pt x="274917" y="332271"/>
                    </a:cubicBezTo>
                    <a:lnTo>
                      <a:pt x="274917" y="332271"/>
                    </a:lnTo>
                    <a:cubicBezTo>
                      <a:pt x="274917" y="328321"/>
                      <a:pt x="274402" y="324715"/>
                      <a:pt x="273715" y="322654"/>
                    </a:cubicBezTo>
                    <a:lnTo>
                      <a:pt x="273715" y="322654"/>
                    </a:lnTo>
                    <a:cubicBezTo>
                      <a:pt x="272513" y="318705"/>
                      <a:pt x="272170" y="315271"/>
                      <a:pt x="272170" y="311664"/>
                    </a:cubicBezTo>
                    <a:lnTo>
                      <a:pt x="272170" y="311664"/>
                    </a:lnTo>
                    <a:cubicBezTo>
                      <a:pt x="272170" y="307028"/>
                      <a:pt x="272857" y="302220"/>
                      <a:pt x="273544" y="295008"/>
                    </a:cubicBezTo>
                    <a:lnTo>
                      <a:pt x="273544" y="295008"/>
                    </a:lnTo>
                    <a:cubicBezTo>
                      <a:pt x="274574" y="284705"/>
                      <a:pt x="276291" y="278180"/>
                      <a:pt x="276291" y="275604"/>
                    </a:cubicBezTo>
                    <a:lnTo>
                      <a:pt x="276291" y="275604"/>
                    </a:lnTo>
                    <a:cubicBezTo>
                      <a:pt x="276291" y="275089"/>
                      <a:pt x="276291" y="274917"/>
                      <a:pt x="276119" y="274402"/>
                    </a:cubicBezTo>
                    <a:lnTo>
                      <a:pt x="276119" y="274402"/>
                    </a:lnTo>
                    <a:cubicBezTo>
                      <a:pt x="276119" y="272513"/>
                      <a:pt x="269422" y="270796"/>
                      <a:pt x="267190" y="264099"/>
                    </a:cubicBezTo>
                    <a:lnTo>
                      <a:pt x="267190" y="264099"/>
                    </a:lnTo>
                    <a:cubicBezTo>
                      <a:pt x="265817" y="258776"/>
                      <a:pt x="264614" y="255170"/>
                      <a:pt x="261352" y="254483"/>
                    </a:cubicBezTo>
                    <a:lnTo>
                      <a:pt x="261352" y="254483"/>
                    </a:lnTo>
                    <a:cubicBezTo>
                      <a:pt x="257059" y="253453"/>
                      <a:pt x="252251" y="251736"/>
                      <a:pt x="249332" y="251736"/>
                    </a:cubicBezTo>
                    <a:lnTo>
                      <a:pt x="249332" y="251736"/>
                    </a:lnTo>
                    <a:cubicBezTo>
                      <a:pt x="248645" y="251736"/>
                      <a:pt x="248130" y="251736"/>
                      <a:pt x="246928" y="252079"/>
                    </a:cubicBezTo>
                    <a:lnTo>
                      <a:pt x="246928" y="252079"/>
                    </a:lnTo>
                    <a:cubicBezTo>
                      <a:pt x="245726" y="251221"/>
                      <a:pt x="246928" y="255170"/>
                      <a:pt x="241261" y="257402"/>
                    </a:cubicBezTo>
                    <a:lnTo>
                      <a:pt x="241261" y="257402"/>
                    </a:lnTo>
                    <a:cubicBezTo>
                      <a:pt x="240402" y="257402"/>
                      <a:pt x="240059" y="257230"/>
                      <a:pt x="239544" y="257059"/>
                    </a:cubicBezTo>
                    <a:lnTo>
                      <a:pt x="239544" y="257059"/>
                    </a:lnTo>
                    <a:cubicBezTo>
                      <a:pt x="236968" y="255513"/>
                      <a:pt x="237140" y="253109"/>
                      <a:pt x="236968" y="251221"/>
                    </a:cubicBezTo>
                    <a:lnTo>
                      <a:pt x="236968" y="251221"/>
                    </a:lnTo>
                    <a:cubicBezTo>
                      <a:pt x="236968" y="249160"/>
                      <a:pt x="237140" y="246928"/>
                      <a:pt x="237140" y="245210"/>
                    </a:cubicBezTo>
                    <a:lnTo>
                      <a:pt x="237140" y="245210"/>
                    </a:lnTo>
                    <a:cubicBezTo>
                      <a:pt x="237140" y="244180"/>
                      <a:pt x="236968" y="243321"/>
                      <a:pt x="236796" y="242120"/>
                    </a:cubicBezTo>
                    <a:lnTo>
                      <a:pt x="236796" y="242120"/>
                    </a:lnTo>
                    <a:cubicBezTo>
                      <a:pt x="236625" y="237998"/>
                      <a:pt x="235423" y="237998"/>
                      <a:pt x="232847" y="235251"/>
                    </a:cubicBezTo>
                    <a:lnTo>
                      <a:pt x="232847" y="235251"/>
                    </a:lnTo>
                    <a:cubicBezTo>
                      <a:pt x="229928" y="233018"/>
                      <a:pt x="230100" y="229756"/>
                      <a:pt x="229928" y="226665"/>
                    </a:cubicBezTo>
                    <a:lnTo>
                      <a:pt x="229928" y="226665"/>
                    </a:lnTo>
                    <a:cubicBezTo>
                      <a:pt x="229928" y="224261"/>
                      <a:pt x="230100" y="221685"/>
                      <a:pt x="230100" y="219625"/>
                    </a:cubicBezTo>
                    <a:lnTo>
                      <a:pt x="230100" y="219625"/>
                    </a:lnTo>
                    <a:cubicBezTo>
                      <a:pt x="230100" y="217564"/>
                      <a:pt x="229756" y="215675"/>
                      <a:pt x="229756" y="215675"/>
                    </a:cubicBezTo>
                    <a:lnTo>
                      <a:pt x="229756" y="215675"/>
                    </a:lnTo>
                    <a:cubicBezTo>
                      <a:pt x="227180" y="211897"/>
                      <a:pt x="220140" y="211554"/>
                      <a:pt x="213787" y="208635"/>
                    </a:cubicBezTo>
                    <a:lnTo>
                      <a:pt x="213787" y="208635"/>
                    </a:lnTo>
                    <a:cubicBezTo>
                      <a:pt x="209665" y="204857"/>
                      <a:pt x="201423" y="205029"/>
                      <a:pt x="200221" y="197817"/>
                    </a:cubicBezTo>
                    <a:lnTo>
                      <a:pt x="200221" y="197817"/>
                    </a:lnTo>
                    <a:cubicBezTo>
                      <a:pt x="200221" y="196787"/>
                      <a:pt x="199019" y="192665"/>
                      <a:pt x="199019" y="189231"/>
                    </a:cubicBezTo>
                    <a:lnTo>
                      <a:pt x="199019" y="189231"/>
                    </a:lnTo>
                    <a:cubicBezTo>
                      <a:pt x="199019" y="187685"/>
                      <a:pt x="199191" y="185453"/>
                      <a:pt x="201766" y="184080"/>
                    </a:cubicBezTo>
                    <a:lnTo>
                      <a:pt x="201766" y="184080"/>
                    </a:lnTo>
                    <a:cubicBezTo>
                      <a:pt x="205372" y="182877"/>
                      <a:pt x="211383" y="180130"/>
                      <a:pt x="212928" y="177726"/>
                    </a:cubicBezTo>
                    <a:lnTo>
                      <a:pt x="212928" y="177726"/>
                    </a:lnTo>
                    <a:cubicBezTo>
                      <a:pt x="214130" y="175322"/>
                      <a:pt x="214645" y="173776"/>
                      <a:pt x="214473" y="173433"/>
                    </a:cubicBezTo>
                    <a:lnTo>
                      <a:pt x="214473" y="173433"/>
                    </a:lnTo>
                    <a:cubicBezTo>
                      <a:pt x="214473" y="173090"/>
                      <a:pt x="214473" y="172918"/>
                      <a:pt x="213100" y="171372"/>
                    </a:cubicBezTo>
                    <a:lnTo>
                      <a:pt x="213100" y="171372"/>
                    </a:lnTo>
                    <a:cubicBezTo>
                      <a:pt x="211726" y="169312"/>
                      <a:pt x="208120" y="166908"/>
                      <a:pt x="206746" y="167080"/>
                    </a:cubicBezTo>
                    <a:lnTo>
                      <a:pt x="206746" y="167080"/>
                    </a:lnTo>
                    <a:cubicBezTo>
                      <a:pt x="206059" y="167080"/>
                      <a:pt x="206059" y="167080"/>
                      <a:pt x="205201" y="168282"/>
                    </a:cubicBezTo>
                    <a:lnTo>
                      <a:pt x="205201" y="168282"/>
                    </a:lnTo>
                    <a:cubicBezTo>
                      <a:pt x="202282" y="170171"/>
                      <a:pt x="200736" y="173948"/>
                      <a:pt x="189918" y="175150"/>
                    </a:cubicBezTo>
                    <a:lnTo>
                      <a:pt x="189918" y="175150"/>
                    </a:lnTo>
                    <a:lnTo>
                      <a:pt x="189746" y="175150"/>
                    </a:lnTo>
                    <a:cubicBezTo>
                      <a:pt x="185282" y="174635"/>
                      <a:pt x="182363" y="175665"/>
                      <a:pt x="180989" y="171201"/>
                    </a:cubicBezTo>
                    <a:lnTo>
                      <a:pt x="180989" y="171201"/>
                    </a:lnTo>
                    <a:cubicBezTo>
                      <a:pt x="181847" y="167423"/>
                      <a:pt x="184251" y="167595"/>
                      <a:pt x="185968" y="166908"/>
                    </a:cubicBezTo>
                    <a:lnTo>
                      <a:pt x="185968" y="166908"/>
                    </a:lnTo>
                    <a:cubicBezTo>
                      <a:pt x="188201" y="165363"/>
                      <a:pt x="188201" y="165019"/>
                      <a:pt x="188201" y="165019"/>
                    </a:cubicBezTo>
                    <a:lnTo>
                      <a:pt x="188201" y="165019"/>
                    </a:lnTo>
                    <a:cubicBezTo>
                      <a:pt x="188201" y="165019"/>
                      <a:pt x="188029" y="164504"/>
                      <a:pt x="188201" y="164332"/>
                    </a:cubicBezTo>
                    <a:lnTo>
                      <a:pt x="188201" y="164332"/>
                    </a:lnTo>
                    <a:cubicBezTo>
                      <a:pt x="186827" y="162787"/>
                      <a:pt x="174292" y="149221"/>
                      <a:pt x="170342" y="142524"/>
                    </a:cubicBezTo>
                    <a:lnTo>
                      <a:pt x="170342" y="142524"/>
                    </a:lnTo>
                    <a:cubicBezTo>
                      <a:pt x="165363" y="136343"/>
                      <a:pt x="155231" y="126211"/>
                      <a:pt x="149908" y="118141"/>
                    </a:cubicBezTo>
                    <a:lnTo>
                      <a:pt x="149908" y="118141"/>
                    </a:lnTo>
                    <a:cubicBezTo>
                      <a:pt x="147676" y="114363"/>
                      <a:pt x="145787" y="111100"/>
                      <a:pt x="144242" y="109211"/>
                    </a:cubicBezTo>
                    <a:lnTo>
                      <a:pt x="144242" y="109211"/>
                    </a:lnTo>
                    <a:cubicBezTo>
                      <a:pt x="144242" y="110242"/>
                      <a:pt x="144070" y="111444"/>
                      <a:pt x="143898" y="112474"/>
                    </a:cubicBezTo>
                    <a:lnTo>
                      <a:pt x="143898" y="112474"/>
                    </a:lnTo>
                    <a:cubicBezTo>
                      <a:pt x="143383" y="114191"/>
                      <a:pt x="143383" y="117110"/>
                      <a:pt x="139605" y="117797"/>
                    </a:cubicBezTo>
                    <a:lnTo>
                      <a:pt x="139605" y="117797"/>
                    </a:lnTo>
                    <a:cubicBezTo>
                      <a:pt x="138060" y="117797"/>
                      <a:pt x="137201" y="117110"/>
                      <a:pt x="136686" y="116595"/>
                    </a:cubicBezTo>
                    <a:lnTo>
                      <a:pt x="136686" y="116595"/>
                    </a:lnTo>
                    <a:cubicBezTo>
                      <a:pt x="131878" y="113161"/>
                      <a:pt x="129474" y="106636"/>
                      <a:pt x="126726" y="99939"/>
                    </a:cubicBezTo>
                    <a:lnTo>
                      <a:pt x="126726" y="99939"/>
                    </a:lnTo>
                    <a:cubicBezTo>
                      <a:pt x="125868" y="96676"/>
                      <a:pt x="125353" y="95474"/>
                      <a:pt x="125009" y="94959"/>
                    </a:cubicBezTo>
                    <a:lnTo>
                      <a:pt x="125009" y="94959"/>
                    </a:lnTo>
                    <a:cubicBezTo>
                      <a:pt x="117454" y="91353"/>
                      <a:pt x="105777" y="78131"/>
                      <a:pt x="99424" y="71949"/>
                    </a:cubicBezTo>
                    <a:lnTo>
                      <a:pt x="99424" y="71949"/>
                    </a:lnTo>
                    <a:cubicBezTo>
                      <a:pt x="93070" y="65424"/>
                      <a:pt x="85343" y="56838"/>
                      <a:pt x="79848" y="54606"/>
                    </a:cubicBezTo>
                    <a:lnTo>
                      <a:pt x="79848" y="54606"/>
                    </a:lnTo>
                    <a:cubicBezTo>
                      <a:pt x="76585" y="52717"/>
                      <a:pt x="74010" y="52030"/>
                      <a:pt x="73495" y="48252"/>
                    </a:cubicBezTo>
                    <a:lnTo>
                      <a:pt x="73495" y="48252"/>
                    </a:lnTo>
                    <a:cubicBezTo>
                      <a:pt x="73495" y="46535"/>
                      <a:pt x="74525" y="45333"/>
                      <a:pt x="74868" y="45333"/>
                    </a:cubicBezTo>
                    <a:lnTo>
                      <a:pt x="74868" y="45333"/>
                    </a:lnTo>
                    <a:cubicBezTo>
                      <a:pt x="75212" y="44474"/>
                      <a:pt x="75212" y="43788"/>
                      <a:pt x="75212" y="43272"/>
                    </a:cubicBezTo>
                    <a:lnTo>
                      <a:pt x="75212" y="43272"/>
                    </a:lnTo>
                    <a:cubicBezTo>
                      <a:pt x="75040" y="41899"/>
                      <a:pt x="75040" y="42242"/>
                      <a:pt x="73838" y="41899"/>
                    </a:cubicBezTo>
                    <a:lnTo>
                      <a:pt x="73838" y="41899"/>
                    </a:lnTo>
                    <a:cubicBezTo>
                      <a:pt x="69030" y="40525"/>
                      <a:pt x="67141" y="36404"/>
                      <a:pt x="65767" y="30737"/>
                    </a:cubicBezTo>
                    <a:lnTo>
                      <a:pt x="65767" y="30737"/>
                    </a:lnTo>
                    <a:cubicBezTo>
                      <a:pt x="65767" y="25586"/>
                      <a:pt x="65424" y="20434"/>
                      <a:pt x="62333" y="19060"/>
                    </a:cubicBezTo>
                    <a:lnTo>
                      <a:pt x="62333" y="19060"/>
                    </a:lnTo>
                    <a:cubicBezTo>
                      <a:pt x="61818" y="18889"/>
                      <a:pt x="61131" y="18889"/>
                      <a:pt x="60616" y="18889"/>
                    </a:cubicBezTo>
                    <a:lnTo>
                      <a:pt x="60616" y="18889"/>
                    </a:lnTo>
                    <a:cubicBezTo>
                      <a:pt x="59242" y="18889"/>
                      <a:pt x="57525" y="19060"/>
                      <a:pt x="55293" y="19060"/>
                    </a:cubicBezTo>
                    <a:lnTo>
                      <a:pt x="55293" y="19060"/>
                    </a:lnTo>
                    <a:cubicBezTo>
                      <a:pt x="53404" y="19060"/>
                      <a:pt x="51000" y="18889"/>
                      <a:pt x="48252" y="17687"/>
                    </a:cubicBezTo>
                    <a:lnTo>
                      <a:pt x="48252" y="17687"/>
                    </a:lnTo>
                    <a:cubicBezTo>
                      <a:pt x="44818" y="15969"/>
                      <a:pt x="42242" y="15626"/>
                      <a:pt x="39323" y="15626"/>
                    </a:cubicBezTo>
                    <a:lnTo>
                      <a:pt x="39323" y="15626"/>
                    </a:lnTo>
                    <a:cubicBezTo>
                      <a:pt x="37778" y="15626"/>
                      <a:pt x="36060" y="15626"/>
                      <a:pt x="34343" y="15626"/>
                    </a:cubicBezTo>
                    <a:lnTo>
                      <a:pt x="34343" y="15626"/>
                    </a:lnTo>
                    <a:cubicBezTo>
                      <a:pt x="32626" y="15626"/>
                      <a:pt x="30909" y="15454"/>
                      <a:pt x="28848" y="15283"/>
                    </a:cubicBezTo>
                    <a:lnTo>
                      <a:pt x="28848" y="15283"/>
                    </a:lnTo>
                    <a:cubicBezTo>
                      <a:pt x="20434" y="13909"/>
                      <a:pt x="13909" y="8586"/>
                      <a:pt x="11162" y="5667"/>
                    </a:cubicBezTo>
                    <a:lnTo>
                      <a:pt x="11162" y="5667"/>
                    </a:lnTo>
                    <a:cubicBezTo>
                      <a:pt x="10818" y="5323"/>
                      <a:pt x="9788" y="4808"/>
                      <a:pt x="8414" y="4980"/>
                    </a:cubicBezTo>
                    <a:lnTo>
                      <a:pt x="8414" y="4980"/>
                    </a:lnTo>
                    <a:cubicBezTo>
                      <a:pt x="6525" y="4808"/>
                      <a:pt x="4636" y="5495"/>
                      <a:pt x="4636" y="5838"/>
                    </a:cubicBezTo>
                    <a:lnTo>
                      <a:pt x="4636" y="5838"/>
                    </a:lnTo>
                    <a:cubicBezTo>
                      <a:pt x="4808" y="6010"/>
                      <a:pt x="4465" y="6182"/>
                      <a:pt x="4465" y="7212"/>
                    </a:cubicBezTo>
                    <a:lnTo>
                      <a:pt x="4465" y="7212"/>
                    </a:lnTo>
                    <a:cubicBezTo>
                      <a:pt x="4465" y="8757"/>
                      <a:pt x="4980" y="11161"/>
                      <a:pt x="6354" y="13050"/>
                    </a:cubicBezTo>
                    <a:lnTo>
                      <a:pt x="6354" y="13050"/>
                    </a:lnTo>
                    <a:cubicBezTo>
                      <a:pt x="9101" y="18545"/>
                      <a:pt x="10475" y="25242"/>
                      <a:pt x="10303" y="30222"/>
                    </a:cubicBezTo>
                    <a:lnTo>
                      <a:pt x="10303" y="30222"/>
                    </a:lnTo>
                    <a:cubicBezTo>
                      <a:pt x="11677" y="36404"/>
                      <a:pt x="12020" y="36060"/>
                      <a:pt x="16656" y="40010"/>
                    </a:cubicBezTo>
                    <a:lnTo>
                      <a:pt x="16656" y="40010"/>
                    </a:lnTo>
                    <a:cubicBezTo>
                      <a:pt x="21636" y="42414"/>
                      <a:pt x="27646" y="45333"/>
                      <a:pt x="30222" y="52373"/>
                    </a:cubicBezTo>
                    <a:lnTo>
                      <a:pt x="30222" y="52373"/>
                    </a:lnTo>
                    <a:cubicBezTo>
                      <a:pt x="33313" y="57868"/>
                      <a:pt x="44475" y="64222"/>
                      <a:pt x="49283" y="69030"/>
                    </a:cubicBezTo>
                    <a:lnTo>
                      <a:pt x="49283" y="69030"/>
                    </a:lnTo>
                    <a:cubicBezTo>
                      <a:pt x="51000" y="72808"/>
                      <a:pt x="55980" y="74181"/>
                      <a:pt x="55808" y="84141"/>
                    </a:cubicBezTo>
                    <a:lnTo>
                      <a:pt x="55808" y="84141"/>
                    </a:lnTo>
                    <a:lnTo>
                      <a:pt x="55808" y="84141"/>
                    </a:lnTo>
                    <a:cubicBezTo>
                      <a:pt x="55808" y="88090"/>
                      <a:pt x="54949" y="91353"/>
                      <a:pt x="54949" y="93757"/>
                    </a:cubicBezTo>
                    <a:lnTo>
                      <a:pt x="54949" y="93757"/>
                    </a:lnTo>
                    <a:cubicBezTo>
                      <a:pt x="54949" y="95818"/>
                      <a:pt x="55293" y="97191"/>
                      <a:pt x="56323" y="98737"/>
                    </a:cubicBezTo>
                    <a:lnTo>
                      <a:pt x="56323" y="98737"/>
                    </a:lnTo>
                    <a:cubicBezTo>
                      <a:pt x="60444" y="102858"/>
                      <a:pt x="61303" y="104918"/>
                      <a:pt x="63363" y="105605"/>
                    </a:cubicBezTo>
                    <a:lnTo>
                      <a:pt x="63363" y="105605"/>
                    </a:lnTo>
                    <a:cubicBezTo>
                      <a:pt x="64909" y="105605"/>
                      <a:pt x="66111" y="105434"/>
                      <a:pt x="67485" y="105434"/>
                    </a:cubicBezTo>
                    <a:lnTo>
                      <a:pt x="67485" y="105434"/>
                    </a:lnTo>
                    <a:cubicBezTo>
                      <a:pt x="67656" y="105434"/>
                      <a:pt x="67656" y="105434"/>
                      <a:pt x="67828" y="105434"/>
                    </a:cubicBezTo>
                    <a:lnTo>
                      <a:pt x="67828" y="105434"/>
                    </a:lnTo>
                    <a:cubicBezTo>
                      <a:pt x="70575" y="105262"/>
                      <a:pt x="73323" y="106464"/>
                      <a:pt x="76585" y="109898"/>
                    </a:cubicBezTo>
                    <a:lnTo>
                      <a:pt x="76585" y="109898"/>
                    </a:lnTo>
                    <a:close/>
                    <a:moveTo>
                      <a:pt x="244352" y="351674"/>
                    </a:moveTo>
                    <a:cubicBezTo>
                      <a:pt x="244180" y="351674"/>
                      <a:pt x="244180" y="351674"/>
                      <a:pt x="244352" y="351674"/>
                    </a:cubicBezTo>
                    <a:lnTo>
                      <a:pt x="244352" y="351674"/>
                    </a:lnTo>
                    <a:cubicBezTo>
                      <a:pt x="244180" y="351674"/>
                      <a:pt x="244352" y="351674"/>
                      <a:pt x="244352" y="351674"/>
                    </a:cubicBezTo>
                    <a:lnTo>
                      <a:pt x="244352" y="351674"/>
                    </a:lnTo>
                    <a:close/>
                    <a:moveTo>
                      <a:pt x="245554" y="353907"/>
                    </a:moveTo>
                    <a:cubicBezTo>
                      <a:pt x="245554" y="353735"/>
                      <a:pt x="245554" y="353563"/>
                      <a:pt x="245554" y="353391"/>
                    </a:cubicBezTo>
                    <a:lnTo>
                      <a:pt x="245554" y="353391"/>
                    </a:lnTo>
                    <a:cubicBezTo>
                      <a:pt x="245554" y="353735"/>
                      <a:pt x="245554" y="353735"/>
                      <a:pt x="245554" y="353907"/>
                    </a:cubicBezTo>
                    <a:lnTo>
                      <a:pt x="245554" y="353907"/>
                    </a:lnTo>
                    <a:lnTo>
                      <a:pt x="245554" y="353907"/>
                    </a:lnTo>
                    <a:lnTo>
                      <a:pt x="245554" y="3539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7" name="图形 7">
              <a:extLst>
                <a:ext uri="{FF2B5EF4-FFF2-40B4-BE49-F238E27FC236}">
                  <a16:creationId xmlns:a16="http://schemas.microsoft.com/office/drawing/2014/main" xmlns="" id="{4119985C-D106-4525-8750-31149713F8DC}"/>
                </a:ext>
              </a:extLst>
            </p:cNvPr>
            <p:cNvGrpSpPr/>
            <p:nvPr/>
          </p:nvGrpSpPr>
          <p:grpSpPr>
            <a:xfrm>
              <a:off x="3462754" y="3653641"/>
              <a:ext cx="21292" cy="19073"/>
              <a:chOff x="3462754" y="3653641"/>
              <a:chExt cx="21292" cy="19073"/>
            </a:xfrm>
            <a:solidFill>
              <a:srgbClr val="B4B4B4"/>
            </a:solidFill>
          </p:grpSpPr>
          <p:sp>
            <p:nvSpPr>
              <p:cNvPr id="3369" name="任意多边形: 形状 3368">
                <a:extLst>
                  <a:ext uri="{FF2B5EF4-FFF2-40B4-BE49-F238E27FC236}">
                    <a16:creationId xmlns:a16="http://schemas.microsoft.com/office/drawing/2014/main" xmlns="" id="{2D4CBC9D-6493-4948-9FDD-9546D08D8F7D}"/>
                  </a:ext>
                </a:extLst>
              </p:cNvPr>
              <p:cNvSpPr/>
              <p:nvPr/>
            </p:nvSpPr>
            <p:spPr>
              <a:xfrm>
                <a:off x="3465324" y="3656143"/>
                <a:ext cx="16736" cy="13995"/>
              </a:xfrm>
              <a:custGeom>
                <a:avLst/>
                <a:gdLst>
                  <a:gd name="connsiteX0" fmla="*/ 4298 w 16736"/>
                  <a:gd name="connsiteY0" fmla="*/ 9016 h 13995"/>
                  <a:gd name="connsiteX1" fmla="*/ 15631 w 16736"/>
                  <a:gd name="connsiteY1" fmla="*/ 13996 h 13995"/>
                  <a:gd name="connsiteX2" fmla="*/ 14430 w 16736"/>
                  <a:gd name="connsiteY2" fmla="*/ 6441 h 13995"/>
                  <a:gd name="connsiteX3" fmla="*/ 6874 w 16736"/>
                  <a:gd name="connsiteY3" fmla="*/ 1461 h 13995"/>
                  <a:gd name="connsiteX4" fmla="*/ 521 w 16736"/>
                  <a:gd name="connsiteY4" fmla="*/ 1461 h 13995"/>
                  <a:gd name="connsiteX5" fmla="*/ 4298 w 16736"/>
                  <a:gd name="connsiteY5" fmla="*/ 9016 h 13995"/>
                  <a:gd name="connsiteX6" fmla="*/ 4298 w 16736"/>
                  <a:gd name="connsiteY6" fmla="*/ 9016 h 1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36" h="13995">
                    <a:moveTo>
                      <a:pt x="4298" y="9016"/>
                    </a:moveTo>
                    <a:cubicBezTo>
                      <a:pt x="6874" y="11592"/>
                      <a:pt x="11854" y="13996"/>
                      <a:pt x="15631" y="13996"/>
                    </a:cubicBezTo>
                    <a:cubicBezTo>
                      <a:pt x="18207" y="13996"/>
                      <a:pt x="15631" y="10218"/>
                      <a:pt x="14430" y="6441"/>
                    </a:cubicBezTo>
                    <a:cubicBezTo>
                      <a:pt x="11854" y="3865"/>
                      <a:pt x="10652" y="1461"/>
                      <a:pt x="6874" y="1461"/>
                    </a:cubicBezTo>
                    <a:cubicBezTo>
                      <a:pt x="3096" y="259"/>
                      <a:pt x="1894" y="-1115"/>
                      <a:pt x="521" y="1461"/>
                    </a:cubicBezTo>
                    <a:cubicBezTo>
                      <a:pt x="-853" y="4037"/>
                      <a:pt x="521" y="6612"/>
                      <a:pt x="4298" y="9016"/>
                    </a:cubicBezTo>
                    <a:lnTo>
                      <a:pt x="4298" y="90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0" name="任意多边形: 形状 3369">
                <a:extLst>
                  <a:ext uri="{FF2B5EF4-FFF2-40B4-BE49-F238E27FC236}">
                    <a16:creationId xmlns:a16="http://schemas.microsoft.com/office/drawing/2014/main" xmlns="" id="{1E5584A0-2381-4A0C-B0F5-61706B0474CE}"/>
                  </a:ext>
                </a:extLst>
              </p:cNvPr>
              <p:cNvSpPr/>
              <p:nvPr/>
            </p:nvSpPr>
            <p:spPr>
              <a:xfrm>
                <a:off x="3462754" y="3653641"/>
                <a:ext cx="21292" cy="19073"/>
              </a:xfrm>
              <a:custGeom>
                <a:avLst/>
                <a:gdLst>
                  <a:gd name="connsiteX0" fmla="*/ 5323 w 21292"/>
                  <a:gd name="connsiteY0" fmla="*/ 13579 h 19073"/>
                  <a:gd name="connsiteX1" fmla="*/ 0 w 21292"/>
                  <a:gd name="connsiteY1" fmla="*/ 5851 h 19073"/>
                  <a:gd name="connsiteX2" fmla="*/ 0 w 21292"/>
                  <a:gd name="connsiteY2" fmla="*/ 5851 h 19073"/>
                  <a:gd name="connsiteX3" fmla="*/ 687 w 21292"/>
                  <a:gd name="connsiteY3" fmla="*/ 2932 h 19073"/>
                  <a:gd name="connsiteX4" fmla="*/ 687 w 21292"/>
                  <a:gd name="connsiteY4" fmla="*/ 2932 h 19073"/>
                  <a:gd name="connsiteX5" fmla="*/ 4636 w 21292"/>
                  <a:gd name="connsiteY5" fmla="*/ 13 h 19073"/>
                  <a:gd name="connsiteX6" fmla="*/ 4636 w 21292"/>
                  <a:gd name="connsiteY6" fmla="*/ 13 h 19073"/>
                  <a:gd name="connsiteX7" fmla="*/ 9101 w 21292"/>
                  <a:gd name="connsiteY7" fmla="*/ 1558 h 19073"/>
                  <a:gd name="connsiteX8" fmla="*/ 9101 w 21292"/>
                  <a:gd name="connsiteY8" fmla="*/ 1558 h 19073"/>
                  <a:gd name="connsiteX9" fmla="*/ 18889 w 21292"/>
                  <a:gd name="connsiteY9" fmla="*/ 8255 h 19073"/>
                  <a:gd name="connsiteX10" fmla="*/ 18889 w 21292"/>
                  <a:gd name="connsiteY10" fmla="*/ 8255 h 19073"/>
                  <a:gd name="connsiteX11" fmla="*/ 21293 w 21292"/>
                  <a:gd name="connsiteY11" fmla="*/ 15639 h 19073"/>
                  <a:gd name="connsiteX12" fmla="*/ 21293 w 21292"/>
                  <a:gd name="connsiteY12" fmla="*/ 15639 h 19073"/>
                  <a:gd name="connsiteX13" fmla="*/ 17859 w 21292"/>
                  <a:gd name="connsiteY13" fmla="*/ 19074 h 19073"/>
                  <a:gd name="connsiteX14" fmla="*/ 17859 w 21292"/>
                  <a:gd name="connsiteY14" fmla="*/ 19074 h 19073"/>
                  <a:gd name="connsiteX15" fmla="*/ 5323 w 21292"/>
                  <a:gd name="connsiteY15" fmla="*/ 13579 h 19073"/>
                  <a:gd name="connsiteX16" fmla="*/ 5323 w 21292"/>
                  <a:gd name="connsiteY16" fmla="*/ 13579 h 19073"/>
                  <a:gd name="connsiteX17" fmla="*/ 16141 w 21292"/>
                  <a:gd name="connsiteY17" fmla="*/ 13922 h 19073"/>
                  <a:gd name="connsiteX18" fmla="*/ 15111 w 21292"/>
                  <a:gd name="connsiteY18" fmla="*/ 10659 h 19073"/>
                  <a:gd name="connsiteX19" fmla="*/ 15111 w 21292"/>
                  <a:gd name="connsiteY19" fmla="*/ 10659 h 19073"/>
                  <a:gd name="connsiteX20" fmla="*/ 8414 w 21292"/>
                  <a:gd name="connsiteY20" fmla="*/ 6195 h 19073"/>
                  <a:gd name="connsiteX21" fmla="*/ 8414 w 21292"/>
                  <a:gd name="connsiteY21" fmla="*/ 6195 h 19073"/>
                  <a:gd name="connsiteX22" fmla="*/ 5152 w 21292"/>
                  <a:gd name="connsiteY22" fmla="*/ 4993 h 19073"/>
                  <a:gd name="connsiteX23" fmla="*/ 5152 w 21292"/>
                  <a:gd name="connsiteY23" fmla="*/ 4993 h 19073"/>
                  <a:gd name="connsiteX24" fmla="*/ 5152 w 21292"/>
                  <a:gd name="connsiteY24" fmla="*/ 4993 h 19073"/>
                  <a:gd name="connsiteX25" fmla="*/ 5152 w 21292"/>
                  <a:gd name="connsiteY25" fmla="*/ 4993 h 19073"/>
                  <a:gd name="connsiteX26" fmla="*/ 4980 w 21292"/>
                  <a:gd name="connsiteY26" fmla="*/ 5851 h 19073"/>
                  <a:gd name="connsiteX27" fmla="*/ 4980 w 21292"/>
                  <a:gd name="connsiteY27" fmla="*/ 5851 h 19073"/>
                  <a:gd name="connsiteX28" fmla="*/ 8243 w 21292"/>
                  <a:gd name="connsiteY28" fmla="*/ 9458 h 19073"/>
                  <a:gd name="connsiteX29" fmla="*/ 8243 w 21292"/>
                  <a:gd name="connsiteY29" fmla="*/ 9458 h 19073"/>
                  <a:gd name="connsiteX30" fmla="*/ 6869 w 21292"/>
                  <a:gd name="connsiteY30" fmla="*/ 11518 h 19073"/>
                  <a:gd name="connsiteX31" fmla="*/ 8586 w 21292"/>
                  <a:gd name="connsiteY31" fmla="*/ 9801 h 19073"/>
                  <a:gd name="connsiteX32" fmla="*/ 16141 w 21292"/>
                  <a:gd name="connsiteY32" fmla="*/ 13922 h 19073"/>
                  <a:gd name="connsiteX33" fmla="*/ 16141 w 21292"/>
                  <a:gd name="connsiteY33" fmla="*/ 13922 h 19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1292" h="19073">
                    <a:moveTo>
                      <a:pt x="5323" y="13579"/>
                    </a:moveTo>
                    <a:cubicBezTo>
                      <a:pt x="2232" y="11518"/>
                      <a:pt x="0" y="9114"/>
                      <a:pt x="0" y="5851"/>
                    </a:cubicBezTo>
                    <a:lnTo>
                      <a:pt x="0" y="5851"/>
                    </a:lnTo>
                    <a:cubicBezTo>
                      <a:pt x="0" y="4821"/>
                      <a:pt x="344" y="3791"/>
                      <a:pt x="687" y="2932"/>
                    </a:cubicBezTo>
                    <a:lnTo>
                      <a:pt x="687" y="2932"/>
                    </a:lnTo>
                    <a:cubicBezTo>
                      <a:pt x="1202" y="1387"/>
                      <a:pt x="2919" y="-159"/>
                      <a:pt x="4636" y="13"/>
                    </a:cubicBezTo>
                    <a:lnTo>
                      <a:pt x="4636" y="13"/>
                    </a:lnTo>
                    <a:cubicBezTo>
                      <a:pt x="6869" y="185"/>
                      <a:pt x="7899" y="1043"/>
                      <a:pt x="9101" y="1558"/>
                    </a:cubicBezTo>
                    <a:lnTo>
                      <a:pt x="9101" y="1558"/>
                    </a:lnTo>
                    <a:cubicBezTo>
                      <a:pt x="14252" y="1558"/>
                      <a:pt x="16313" y="5336"/>
                      <a:pt x="18889" y="8255"/>
                    </a:cubicBezTo>
                    <a:lnTo>
                      <a:pt x="18889" y="8255"/>
                    </a:lnTo>
                    <a:cubicBezTo>
                      <a:pt x="19576" y="10659"/>
                      <a:pt x="21121" y="12892"/>
                      <a:pt x="21293" y="15639"/>
                    </a:cubicBezTo>
                    <a:lnTo>
                      <a:pt x="21293" y="15639"/>
                    </a:lnTo>
                    <a:cubicBezTo>
                      <a:pt x="21293" y="17013"/>
                      <a:pt x="19404" y="19074"/>
                      <a:pt x="17859" y="19074"/>
                    </a:cubicBezTo>
                    <a:lnTo>
                      <a:pt x="17859" y="19074"/>
                    </a:lnTo>
                    <a:cubicBezTo>
                      <a:pt x="13394" y="18902"/>
                      <a:pt x="8414" y="16498"/>
                      <a:pt x="5323" y="13579"/>
                    </a:cubicBezTo>
                    <a:lnTo>
                      <a:pt x="5323" y="13579"/>
                    </a:lnTo>
                    <a:close/>
                    <a:moveTo>
                      <a:pt x="16141" y="13922"/>
                    </a:moveTo>
                    <a:cubicBezTo>
                      <a:pt x="15798" y="12892"/>
                      <a:pt x="15283" y="11690"/>
                      <a:pt x="15111" y="10659"/>
                    </a:cubicBezTo>
                    <a:lnTo>
                      <a:pt x="15111" y="10659"/>
                    </a:lnTo>
                    <a:cubicBezTo>
                      <a:pt x="12192" y="7569"/>
                      <a:pt x="11677" y="6366"/>
                      <a:pt x="8414" y="6195"/>
                    </a:cubicBezTo>
                    <a:lnTo>
                      <a:pt x="8414" y="6195"/>
                    </a:lnTo>
                    <a:cubicBezTo>
                      <a:pt x="6869" y="5680"/>
                      <a:pt x="5667" y="5165"/>
                      <a:pt x="5152" y="4993"/>
                    </a:cubicBezTo>
                    <a:lnTo>
                      <a:pt x="5152" y="4993"/>
                    </a:lnTo>
                    <a:cubicBezTo>
                      <a:pt x="5152" y="4993"/>
                      <a:pt x="5152" y="4993"/>
                      <a:pt x="5152" y="4993"/>
                    </a:cubicBezTo>
                    <a:lnTo>
                      <a:pt x="5152" y="4993"/>
                    </a:lnTo>
                    <a:cubicBezTo>
                      <a:pt x="4980" y="5336"/>
                      <a:pt x="4980" y="5508"/>
                      <a:pt x="4980" y="5851"/>
                    </a:cubicBezTo>
                    <a:lnTo>
                      <a:pt x="4980" y="5851"/>
                    </a:lnTo>
                    <a:cubicBezTo>
                      <a:pt x="4980" y="6366"/>
                      <a:pt x="5495" y="7740"/>
                      <a:pt x="8243" y="9458"/>
                    </a:cubicBezTo>
                    <a:lnTo>
                      <a:pt x="8243" y="9458"/>
                    </a:lnTo>
                    <a:lnTo>
                      <a:pt x="6869" y="11518"/>
                    </a:lnTo>
                    <a:lnTo>
                      <a:pt x="8586" y="9801"/>
                    </a:lnTo>
                    <a:cubicBezTo>
                      <a:pt x="10131" y="11518"/>
                      <a:pt x="13566" y="13235"/>
                      <a:pt x="16141" y="13922"/>
                    </a:cubicBezTo>
                    <a:lnTo>
                      <a:pt x="16141" y="1392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8" name="图形 7">
              <a:extLst>
                <a:ext uri="{FF2B5EF4-FFF2-40B4-BE49-F238E27FC236}">
                  <a16:creationId xmlns:a16="http://schemas.microsoft.com/office/drawing/2014/main" xmlns="" id="{1E18ECE9-A1AF-4544-835E-E6F7CF9BF07C}"/>
                </a:ext>
              </a:extLst>
            </p:cNvPr>
            <p:cNvGrpSpPr/>
            <p:nvPr/>
          </p:nvGrpSpPr>
          <p:grpSpPr>
            <a:xfrm>
              <a:off x="3537107" y="3481042"/>
              <a:ext cx="10646" cy="13946"/>
              <a:chOff x="3537107" y="3481042"/>
              <a:chExt cx="10646" cy="13946"/>
            </a:xfrm>
            <a:solidFill>
              <a:srgbClr val="B4B4B4"/>
            </a:solidFill>
          </p:grpSpPr>
          <p:sp>
            <p:nvSpPr>
              <p:cNvPr id="3367" name="任意多边形: 形状 3366">
                <a:extLst>
                  <a:ext uri="{FF2B5EF4-FFF2-40B4-BE49-F238E27FC236}">
                    <a16:creationId xmlns:a16="http://schemas.microsoft.com/office/drawing/2014/main" xmlns="" id="{B651A85C-22C2-46EE-9FF7-D04AA037D12F}"/>
                  </a:ext>
                </a:extLst>
              </p:cNvPr>
              <p:cNvSpPr/>
              <p:nvPr/>
            </p:nvSpPr>
            <p:spPr>
              <a:xfrm>
                <a:off x="3539511" y="3483484"/>
                <a:ext cx="5698" cy="8822"/>
              </a:xfrm>
              <a:custGeom>
                <a:avLst/>
                <a:gdLst>
                  <a:gd name="connsiteX0" fmla="*/ 4980 w 5698"/>
                  <a:gd name="connsiteY0" fmla="*/ 7556 h 8822"/>
                  <a:gd name="connsiteX1" fmla="*/ 0 w 5698"/>
                  <a:gd name="connsiteY1" fmla="*/ 6353 h 8822"/>
                  <a:gd name="connsiteX2" fmla="*/ 2576 w 5698"/>
                  <a:gd name="connsiteY2" fmla="*/ 0 h 8822"/>
                  <a:gd name="connsiteX3" fmla="*/ 4980 w 5698"/>
                  <a:gd name="connsiteY3" fmla="*/ 7556 h 8822"/>
                  <a:gd name="connsiteX4" fmla="*/ 4980 w 5698"/>
                  <a:gd name="connsiteY4" fmla="*/ 7556 h 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8" h="8822">
                    <a:moveTo>
                      <a:pt x="4980" y="7556"/>
                    </a:moveTo>
                    <a:cubicBezTo>
                      <a:pt x="3778" y="8757"/>
                      <a:pt x="0" y="10131"/>
                      <a:pt x="0" y="6353"/>
                    </a:cubicBezTo>
                    <a:cubicBezTo>
                      <a:pt x="1202" y="1374"/>
                      <a:pt x="0" y="0"/>
                      <a:pt x="2576" y="0"/>
                    </a:cubicBezTo>
                    <a:cubicBezTo>
                      <a:pt x="6182" y="1202"/>
                      <a:pt x="6182" y="4980"/>
                      <a:pt x="4980" y="7556"/>
                    </a:cubicBezTo>
                    <a:lnTo>
                      <a:pt x="4980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8" name="任意多边形: 形状 3367">
                <a:extLst>
                  <a:ext uri="{FF2B5EF4-FFF2-40B4-BE49-F238E27FC236}">
                    <a16:creationId xmlns:a16="http://schemas.microsoft.com/office/drawing/2014/main" xmlns="" id="{126EDF12-D8D0-4742-867D-3319CFA82FB8}"/>
                  </a:ext>
                </a:extLst>
              </p:cNvPr>
              <p:cNvSpPr/>
              <p:nvPr/>
            </p:nvSpPr>
            <p:spPr>
              <a:xfrm>
                <a:off x="3537107" y="3481042"/>
                <a:ext cx="10646" cy="13946"/>
              </a:xfrm>
              <a:custGeom>
                <a:avLst/>
                <a:gdLst>
                  <a:gd name="connsiteX0" fmla="*/ 0 w 10646"/>
                  <a:gd name="connsiteY0" fmla="*/ 8109 h 13946"/>
                  <a:gd name="connsiteX1" fmla="*/ 687 w 10646"/>
                  <a:gd name="connsiteY1" fmla="*/ 3301 h 13946"/>
                  <a:gd name="connsiteX2" fmla="*/ 687 w 10646"/>
                  <a:gd name="connsiteY2" fmla="*/ 3301 h 13946"/>
                  <a:gd name="connsiteX3" fmla="*/ 5667 w 10646"/>
                  <a:gd name="connsiteY3" fmla="*/ 38 h 13946"/>
                  <a:gd name="connsiteX4" fmla="*/ 5667 w 10646"/>
                  <a:gd name="connsiteY4" fmla="*/ 38 h 13946"/>
                  <a:gd name="connsiteX5" fmla="*/ 10646 w 10646"/>
                  <a:gd name="connsiteY5" fmla="*/ 6906 h 13946"/>
                  <a:gd name="connsiteX6" fmla="*/ 10646 w 10646"/>
                  <a:gd name="connsiteY6" fmla="*/ 6906 h 13946"/>
                  <a:gd name="connsiteX7" fmla="*/ 9616 w 10646"/>
                  <a:gd name="connsiteY7" fmla="*/ 11028 h 13946"/>
                  <a:gd name="connsiteX8" fmla="*/ 9616 w 10646"/>
                  <a:gd name="connsiteY8" fmla="*/ 11028 h 13946"/>
                  <a:gd name="connsiteX9" fmla="*/ 7384 w 10646"/>
                  <a:gd name="connsiteY9" fmla="*/ 10169 h 13946"/>
                  <a:gd name="connsiteX10" fmla="*/ 9101 w 10646"/>
                  <a:gd name="connsiteY10" fmla="*/ 11886 h 13946"/>
                  <a:gd name="connsiteX11" fmla="*/ 4465 w 10646"/>
                  <a:gd name="connsiteY11" fmla="*/ 13947 h 13946"/>
                  <a:gd name="connsiteX12" fmla="*/ 4465 w 10646"/>
                  <a:gd name="connsiteY12" fmla="*/ 13947 h 13946"/>
                  <a:gd name="connsiteX13" fmla="*/ 0 w 10646"/>
                  <a:gd name="connsiteY13" fmla="*/ 8109 h 13946"/>
                  <a:gd name="connsiteX14" fmla="*/ 0 w 10646"/>
                  <a:gd name="connsiteY14" fmla="*/ 8109 h 13946"/>
                  <a:gd name="connsiteX15" fmla="*/ 4808 w 10646"/>
                  <a:gd name="connsiteY15" fmla="*/ 8795 h 13946"/>
                  <a:gd name="connsiteX16" fmla="*/ 4808 w 10646"/>
                  <a:gd name="connsiteY16" fmla="*/ 8795 h 13946"/>
                  <a:gd name="connsiteX17" fmla="*/ 5323 w 10646"/>
                  <a:gd name="connsiteY17" fmla="*/ 8624 h 13946"/>
                  <a:gd name="connsiteX18" fmla="*/ 5323 w 10646"/>
                  <a:gd name="connsiteY18" fmla="*/ 8624 h 13946"/>
                  <a:gd name="connsiteX19" fmla="*/ 5667 w 10646"/>
                  <a:gd name="connsiteY19" fmla="*/ 6906 h 13946"/>
                  <a:gd name="connsiteX20" fmla="*/ 5667 w 10646"/>
                  <a:gd name="connsiteY20" fmla="*/ 6906 h 13946"/>
                  <a:gd name="connsiteX21" fmla="*/ 5323 w 10646"/>
                  <a:gd name="connsiteY21" fmla="*/ 5361 h 13946"/>
                  <a:gd name="connsiteX22" fmla="*/ 5323 w 10646"/>
                  <a:gd name="connsiteY22" fmla="*/ 5361 h 13946"/>
                  <a:gd name="connsiteX23" fmla="*/ 4808 w 10646"/>
                  <a:gd name="connsiteY23" fmla="*/ 8795 h 13946"/>
                  <a:gd name="connsiteX24" fmla="*/ 4808 w 10646"/>
                  <a:gd name="connsiteY24" fmla="*/ 8795 h 1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646" h="13946">
                    <a:moveTo>
                      <a:pt x="0" y="8109"/>
                    </a:moveTo>
                    <a:cubicBezTo>
                      <a:pt x="515" y="5705"/>
                      <a:pt x="515" y="4502"/>
                      <a:pt x="687" y="3301"/>
                    </a:cubicBezTo>
                    <a:lnTo>
                      <a:pt x="687" y="3301"/>
                    </a:lnTo>
                    <a:cubicBezTo>
                      <a:pt x="687" y="1755"/>
                      <a:pt x="3263" y="-306"/>
                      <a:pt x="5667" y="38"/>
                    </a:cubicBezTo>
                    <a:lnTo>
                      <a:pt x="5667" y="38"/>
                    </a:lnTo>
                    <a:cubicBezTo>
                      <a:pt x="9101" y="1068"/>
                      <a:pt x="10646" y="4331"/>
                      <a:pt x="10646" y="6906"/>
                    </a:cubicBezTo>
                    <a:lnTo>
                      <a:pt x="10646" y="6906"/>
                    </a:lnTo>
                    <a:cubicBezTo>
                      <a:pt x="10646" y="8452"/>
                      <a:pt x="10303" y="9826"/>
                      <a:pt x="9616" y="11028"/>
                    </a:cubicBezTo>
                    <a:lnTo>
                      <a:pt x="9616" y="11028"/>
                    </a:lnTo>
                    <a:lnTo>
                      <a:pt x="7384" y="10169"/>
                    </a:lnTo>
                    <a:lnTo>
                      <a:pt x="9101" y="11886"/>
                    </a:lnTo>
                    <a:cubicBezTo>
                      <a:pt x="7899" y="13088"/>
                      <a:pt x="6353" y="13775"/>
                      <a:pt x="4465" y="13947"/>
                    </a:cubicBezTo>
                    <a:lnTo>
                      <a:pt x="4465" y="13947"/>
                    </a:lnTo>
                    <a:cubicBezTo>
                      <a:pt x="2232" y="13775"/>
                      <a:pt x="0" y="11371"/>
                      <a:pt x="0" y="8109"/>
                    </a:cubicBezTo>
                    <a:lnTo>
                      <a:pt x="0" y="8109"/>
                    </a:lnTo>
                    <a:close/>
                    <a:moveTo>
                      <a:pt x="4808" y="8795"/>
                    </a:moveTo>
                    <a:lnTo>
                      <a:pt x="4808" y="8795"/>
                    </a:lnTo>
                    <a:cubicBezTo>
                      <a:pt x="4980" y="8795"/>
                      <a:pt x="5152" y="8624"/>
                      <a:pt x="5323" y="8624"/>
                    </a:cubicBezTo>
                    <a:lnTo>
                      <a:pt x="5323" y="8624"/>
                    </a:lnTo>
                    <a:cubicBezTo>
                      <a:pt x="5495" y="8109"/>
                      <a:pt x="5667" y="7422"/>
                      <a:pt x="5667" y="6906"/>
                    </a:cubicBezTo>
                    <a:lnTo>
                      <a:pt x="5667" y="6906"/>
                    </a:lnTo>
                    <a:cubicBezTo>
                      <a:pt x="5667" y="6220"/>
                      <a:pt x="5495" y="5705"/>
                      <a:pt x="5323" y="5361"/>
                    </a:cubicBezTo>
                    <a:lnTo>
                      <a:pt x="5323" y="5361"/>
                    </a:lnTo>
                    <a:cubicBezTo>
                      <a:pt x="5323" y="6220"/>
                      <a:pt x="5152" y="7422"/>
                      <a:pt x="4808" y="8795"/>
                    </a:cubicBezTo>
                    <a:lnTo>
                      <a:pt x="4808" y="87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9" name="图形 7">
              <a:extLst>
                <a:ext uri="{FF2B5EF4-FFF2-40B4-BE49-F238E27FC236}">
                  <a16:creationId xmlns:a16="http://schemas.microsoft.com/office/drawing/2014/main" xmlns="" id="{2DFAF037-3D03-4520-A804-5A3718397D99}"/>
                </a:ext>
              </a:extLst>
            </p:cNvPr>
            <p:cNvGrpSpPr/>
            <p:nvPr/>
          </p:nvGrpSpPr>
          <p:grpSpPr>
            <a:xfrm>
              <a:off x="3453309" y="3125447"/>
              <a:ext cx="15969" cy="16729"/>
              <a:chOff x="3453309" y="3125447"/>
              <a:chExt cx="15969" cy="16729"/>
            </a:xfrm>
            <a:solidFill>
              <a:srgbClr val="B4B4B4"/>
            </a:solidFill>
          </p:grpSpPr>
          <p:sp>
            <p:nvSpPr>
              <p:cNvPr id="3365" name="任意多边形: 形状 3364">
                <a:extLst>
                  <a:ext uri="{FF2B5EF4-FFF2-40B4-BE49-F238E27FC236}">
                    <a16:creationId xmlns:a16="http://schemas.microsoft.com/office/drawing/2014/main" xmlns="" id="{14161B9F-0974-4607-8AF5-4B7DC8261EF0}"/>
                  </a:ext>
                </a:extLst>
              </p:cNvPr>
              <p:cNvSpPr/>
              <p:nvPr/>
            </p:nvSpPr>
            <p:spPr>
              <a:xfrm>
                <a:off x="3455923" y="3127860"/>
                <a:ext cx="11193" cy="11934"/>
              </a:xfrm>
              <a:custGeom>
                <a:avLst/>
                <a:gdLst>
                  <a:gd name="connsiteX0" fmla="*/ 1679 w 11193"/>
                  <a:gd name="connsiteY0" fmla="*/ 3949 h 11934"/>
                  <a:gd name="connsiteX1" fmla="*/ 8033 w 11193"/>
                  <a:gd name="connsiteY1" fmla="*/ 11505 h 11934"/>
                  <a:gd name="connsiteX2" fmla="*/ 9234 w 11193"/>
                  <a:gd name="connsiteY2" fmla="*/ 6353 h 11934"/>
                  <a:gd name="connsiteX3" fmla="*/ 1679 w 11193"/>
                  <a:gd name="connsiteY3" fmla="*/ 0 h 11934"/>
                  <a:gd name="connsiteX4" fmla="*/ 1679 w 11193"/>
                  <a:gd name="connsiteY4" fmla="*/ 3949 h 11934"/>
                  <a:gd name="connsiteX5" fmla="*/ 1679 w 11193"/>
                  <a:gd name="connsiteY5" fmla="*/ 3949 h 1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3" h="11934">
                    <a:moveTo>
                      <a:pt x="1679" y="3949"/>
                    </a:moveTo>
                    <a:cubicBezTo>
                      <a:pt x="4255" y="10303"/>
                      <a:pt x="5457" y="10303"/>
                      <a:pt x="8033" y="11505"/>
                    </a:cubicBezTo>
                    <a:cubicBezTo>
                      <a:pt x="10608" y="12707"/>
                      <a:pt x="13012" y="11505"/>
                      <a:pt x="9234" y="6353"/>
                    </a:cubicBezTo>
                    <a:cubicBezTo>
                      <a:pt x="6659" y="1373"/>
                      <a:pt x="4255" y="0"/>
                      <a:pt x="1679" y="0"/>
                    </a:cubicBezTo>
                    <a:cubicBezTo>
                      <a:pt x="-2099" y="172"/>
                      <a:pt x="1679" y="3949"/>
                      <a:pt x="1679" y="3949"/>
                    </a:cubicBezTo>
                    <a:lnTo>
                      <a:pt x="1679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6" name="任意多边形: 形状 3365">
                <a:extLst>
                  <a:ext uri="{FF2B5EF4-FFF2-40B4-BE49-F238E27FC236}">
                    <a16:creationId xmlns:a16="http://schemas.microsoft.com/office/drawing/2014/main" xmlns="" id="{068872CD-47E8-4008-8D46-5680BB2787B1}"/>
                  </a:ext>
                </a:extLst>
              </p:cNvPr>
              <p:cNvSpPr/>
              <p:nvPr/>
            </p:nvSpPr>
            <p:spPr>
              <a:xfrm>
                <a:off x="3453309" y="3125447"/>
                <a:ext cx="15969" cy="16729"/>
              </a:xfrm>
              <a:custGeom>
                <a:avLst/>
                <a:gdLst>
                  <a:gd name="connsiteX0" fmla="*/ 9444 w 15969"/>
                  <a:gd name="connsiteY0" fmla="*/ 16150 h 16729"/>
                  <a:gd name="connsiteX1" fmla="*/ 2061 w 15969"/>
                  <a:gd name="connsiteY1" fmla="*/ 7564 h 16729"/>
                  <a:gd name="connsiteX2" fmla="*/ 2061 w 15969"/>
                  <a:gd name="connsiteY2" fmla="*/ 7564 h 16729"/>
                  <a:gd name="connsiteX3" fmla="*/ 0 w 15969"/>
                  <a:gd name="connsiteY3" fmla="*/ 3443 h 16729"/>
                  <a:gd name="connsiteX4" fmla="*/ 0 w 15969"/>
                  <a:gd name="connsiteY4" fmla="*/ 3443 h 16729"/>
                  <a:gd name="connsiteX5" fmla="*/ 4121 w 15969"/>
                  <a:gd name="connsiteY5" fmla="*/ 9 h 16729"/>
                  <a:gd name="connsiteX6" fmla="*/ 4121 w 15969"/>
                  <a:gd name="connsiteY6" fmla="*/ 9 h 16729"/>
                  <a:gd name="connsiteX7" fmla="*/ 13566 w 15969"/>
                  <a:gd name="connsiteY7" fmla="*/ 7221 h 16729"/>
                  <a:gd name="connsiteX8" fmla="*/ 13566 w 15969"/>
                  <a:gd name="connsiteY8" fmla="*/ 7221 h 16729"/>
                  <a:gd name="connsiteX9" fmla="*/ 15970 w 15969"/>
                  <a:gd name="connsiteY9" fmla="*/ 12715 h 16729"/>
                  <a:gd name="connsiteX10" fmla="*/ 15970 w 15969"/>
                  <a:gd name="connsiteY10" fmla="*/ 12715 h 16729"/>
                  <a:gd name="connsiteX11" fmla="*/ 12020 w 15969"/>
                  <a:gd name="connsiteY11" fmla="*/ 16665 h 16729"/>
                  <a:gd name="connsiteX12" fmla="*/ 12020 w 15969"/>
                  <a:gd name="connsiteY12" fmla="*/ 16665 h 16729"/>
                  <a:gd name="connsiteX13" fmla="*/ 9444 w 15969"/>
                  <a:gd name="connsiteY13" fmla="*/ 16150 h 16729"/>
                  <a:gd name="connsiteX14" fmla="*/ 9444 w 15969"/>
                  <a:gd name="connsiteY14" fmla="*/ 16150 h 16729"/>
                  <a:gd name="connsiteX15" fmla="*/ 10475 w 15969"/>
                  <a:gd name="connsiteY15" fmla="*/ 11170 h 16729"/>
                  <a:gd name="connsiteX16" fmla="*/ 9616 w 15969"/>
                  <a:gd name="connsiteY16" fmla="*/ 9968 h 16729"/>
                  <a:gd name="connsiteX17" fmla="*/ 9616 w 15969"/>
                  <a:gd name="connsiteY17" fmla="*/ 9968 h 16729"/>
                  <a:gd name="connsiteX18" fmla="*/ 6697 w 15969"/>
                  <a:gd name="connsiteY18" fmla="*/ 5847 h 16729"/>
                  <a:gd name="connsiteX19" fmla="*/ 6697 w 15969"/>
                  <a:gd name="connsiteY19" fmla="*/ 5847 h 16729"/>
                  <a:gd name="connsiteX20" fmla="*/ 10475 w 15969"/>
                  <a:gd name="connsiteY20" fmla="*/ 11170 h 16729"/>
                  <a:gd name="connsiteX21" fmla="*/ 10475 w 15969"/>
                  <a:gd name="connsiteY21" fmla="*/ 11170 h 16729"/>
                  <a:gd name="connsiteX22" fmla="*/ 4293 w 15969"/>
                  <a:gd name="connsiteY22" fmla="*/ 6362 h 16729"/>
                  <a:gd name="connsiteX23" fmla="*/ 6354 w 15969"/>
                  <a:gd name="connsiteY23" fmla="*/ 5503 h 16729"/>
                  <a:gd name="connsiteX24" fmla="*/ 5495 w 15969"/>
                  <a:gd name="connsiteY24" fmla="*/ 5160 h 16729"/>
                  <a:gd name="connsiteX25" fmla="*/ 5495 w 15969"/>
                  <a:gd name="connsiteY25" fmla="*/ 5160 h 16729"/>
                  <a:gd name="connsiteX26" fmla="*/ 4293 w 15969"/>
                  <a:gd name="connsiteY26" fmla="*/ 6362 h 16729"/>
                  <a:gd name="connsiteX27" fmla="*/ 4293 w 15969"/>
                  <a:gd name="connsiteY27" fmla="*/ 6362 h 1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969" h="16729">
                    <a:moveTo>
                      <a:pt x="9444" y="16150"/>
                    </a:moveTo>
                    <a:cubicBezTo>
                      <a:pt x="7212" y="15291"/>
                      <a:pt x="4293" y="13746"/>
                      <a:pt x="2061" y="7564"/>
                    </a:cubicBezTo>
                    <a:lnTo>
                      <a:pt x="2061" y="7564"/>
                    </a:lnTo>
                    <a:cubicBezTo>
                      <a:pt x="1374" y="6877"/>
                      <a:pt x="344" y="5675"/>
                      <a:pt x="0" y="3443"/>
                    </a:cubicBezTo>
                    <a:lnTo>
                      <a:pt x="0" y="3443"/>
                    </a:lnTo>
                    <a:cubicBezTo>
                      <a:pt x="0" y="1210"/>
                      <a:pt x="2576" y="9"/>
                      <a:pt x="4121" y="9"/>
                    </a:cubicBezTo>
                    <a:lnTo>
                      <a:pt x="4121" y="9"/>
                    </a:lnTo>
                    <a:cubicBezTo>
                      <a:pt x="7556" y="-163"/>
                      <a:pt x="11333" y="2241"/>
                      <a:pt x="13566" y="7221"/>
                    </a:cubicBezTo>
                    <a:lnTo>
                      <a:pt x="13566" y="7221"/>
                    </a:lnTo>
                    <a:cubicBezTo>
                      <a:pt x="15111" y="9281"/>
                      <a:pt x="15970" y="10998"/>
                      <a:pt x="15970" y="12715"/>
                    </a:cubicBezTo>
                    <a:lnTo>
                      <a:pt x="15970" y="12715"/>
                    </a:lnTo>
                    <a:cubicBezTo>
                      <a:pt x="15970" y="14948"/>
                      <a:pt x="13737" y="16493"/>
                      <a:pt x="12020" y="16665"/>
                    </a:cubicBezTo>
                    <a:lnTo>
                      <a:pt x="12020" y="16665"/>
                    </a:lnTo>
                    <a:cubicBezTo>
                      <a:pt x="11333" y="16837"/>
                      <a:pt x="10475" y="16665"/>
                      <a:pt x="9444" y="16150"/>
                    </a:cubicBezTo>
                    <a:lnTo>
                      <a:pt x="9444" y="16150"/>
                    </a:lnTo>
                    <a:close/>
                    <a:moveTo>
                      <a:pt x="10475" y="11170"/>
                    </a:moveTo>
                    <a:cubicBezTo>
                      <a:pt x="10303" y="10827"/>
                      <a:pt x="9960" y="10483"/>
                      <a:pt x="9616" y="9968"/>
                    </a:cubicBezTo>
                    <a:lnTo>
                      <a:pt x="9616" y="9968"/>
                    </a:lnTo>
                    <a:cubicBezTo>
                      <a:pt x="8414" y="7736"/>
                      <a:pt x="7556" y="6534"/>
                      <a:pt x="6697" y="5847"/>
                    </a:cubicBezTo>
                    <a:lnTo>
                      <a:pt x="6697" y="5847"/>
                    </a:lnTo>
                    <a:cubicBezTo>
                      <a:pt x="8929" y="10483"/>
                      <a:pt x="9101" y="10483"/>
                      <a:pt x="10475" y="11170"/>
                    </a:cubicBezTo>
                    <a:lnTo>
                      <a:pt x="10475" y="11170"/>
                    </a:lnTo>
                    <a:close/>
                    <a:moveTo>
                      <a:pt x="4293" y="6362"/>
                    </a:moveTo>
                    <a:lnTo>
                      <a:pt x="6354" y="5503"/>
                    </a:lnTo>
                    <a:cubicBezTo>
                      <a:pt x="6010" y="5332"/>
                      <a:pt x="5839" y="5160"/>
                      <a:pt x="5495" y="5160"/>
                    </a:cubicBezTo>
                    <a:lnTo>
                      <a:pt x="5495" y="5160"/>
                    </a:lnTo>
                    <a:lnTo>
                      <a:pt x="4293" y="6362"/>
                    </a:lnTo>
                    <a:lnTo>
                      <a:pt x="4293" y="63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0" name="图形 7">
              <a:extLst>
                <a:ext uri="{FF2B5EF4-FFF2-40B4-BE49-F238E27FC236}">
                  <a16:creationId xmlns:a16="http://schemas.microsoft.com/office/drawing/2014/main" xmlns="" id="{0CC18FC6-A495-42DE-B3B5-51780A072003}"/>
                </a:ext>
              </a:extLst>
            </p:cNvPr>
            <p:cNvGrpSpPr/>
            <p:nvPr/>
          </p:nvGrpSpPr>
          <p:grpSpPr>
            <a:xfrm>
              <a:off x="3060595" y="3415656"/>
              <a:ext cx="57868" cy="130847"/>
              <a:chOff x="3060595" y="3415656"/>
              <a:chExt cx="57868" cy="130847"/>
            </a:xfrm>
            <a:solidFill>
              <a:srgbClr val="B4B4B4"/>
            </a:solidFill>
          </p:grpSpPr>
          <p:sp>
            <p:nvSpPr>
              <p:cNvPr id="3363" name="任意多边形: 形状 3362">
                <a:extLst>
                  <a:ext uri="{FF2B5EF4-FFF2-40B4-BE49-F238E27FC236}">
                    <a16:creationId xmlns:a16="http://schemas.microsoft.com/office/drawing/2014/main" xmlns="" id="{823139A2-938B-4C84-B08E-39B6F6568BC9}"/>
                  </a:ext>
                </a:extLst>
              </p:cNvPr>
              <p:cNvSpPr/>
              <p:nvPr/>
            </p:nvSpPr>
            <p:spPr>
              <a:xfrm>
                <a:off x="3063015" y="3418089"/>
                <a:ext cx="53027" cy="126010"/>
              </a:xfrm>
              <a:custGeom>
                <a:avLst/>
                <a:gdLst>
                  <a:gd name="connsiteX0" fmla="*/ 19388 w 53027"/>
                  <a:gd name="connsiteY0" fmla="*/ 126011 h 126010"/>
                  <a:gd name="connsiteX1" fmla="*/ 47034 w 53027"/>
                  <a:gd name="connsiteY1" fmla="*/ 114506 h 126010"/>
                  <a:gd name="connsiteX2" fmla="*/ 52014 w 53027"/>
                  <a:gd name="connsiteY2" fmla="*/ 89092 h 126010"/>
                  <a:gd name="connsiteX3" fmla="*/ 48065 w 53027"/>
                  <a:gd name="connsiteY3" fmla="*/ 62476 h 126010"/>
                  <a:gd name="connsiteX4" fmla="*/ 33984 w 53027"/>
                  <a:gd name="connsiteY4" fmla="*/ 18001 h 126010"/>
                  <a:gd name="connsiteX5" fmla="*/ 30206 w 53027"/>
                  <a:gd name="connsiteY5" fmla="*/ 4092 h 126010"/>
                  <a:gd name="connsiteX6" fmla="*/ 23853 w 53027"/>
                  <a:gd name="connsiteY6" fmla="*/ 2890 h 126010"/>
                  <a:gd name="connsiteX7" fmla="*/ 22651 w 53027"/>
                  <a:gd name="connsiteY7" fmla="*/ 13022 h 126010"/>
                  <a:gd name="connsiteX8" fmla="*/ 18873 w 53027"/>
                  <a:gd name="connsiteY8" fmla="*/ 18173 h 126010"/>
                  <a:gd name="connsiteX9" fmla="*/ 16469 w 53027"/>
                  <a:gd name="connsiteY9" fmla="*/ 25900 h 126010"/>
                  <a:gd name="connsiteX10" fmla="*/ 8913 w 53027"/>
                  <a:gd name="connsiteY10" fmla="*/ 25900 h 126010"/>
                  <a:gd name="connsiteX11" fmla="*/ 7711 w 53027"/>
                  <a:gd name="connsiteY11" fmla="*/ 43759 h 126010"/>
                  <a:gd name="connsiteX12" fmla="*/ 2732 w 53027"/>
                  <a:gd name="connsiteY12" fmla="*/ 50112 h 126010"/>
                  <a:gd name="connsiteX13" fmla="*/ 328 w 53027"/>
                  <a:gd name="connsiteY13" fmla="*/ 98364 h 126010"/>
                  <a:gd name="connsiteX14" fmla="*/ 9257 w 53027"/>
                  <a:gd name="connsiteY14" fmla="*/ 118627 h 126010"/>
                  <a:gd name="connsiteX15" fmla="*/ 19388 w 53027"/>
                  <a:gd name="connsiteY15" fmla="*/ 126011 h 126010"/>
                  <a:gd name="connsiteX16" fmla="*/ 19388 w 53027"/>
                  <a:gd name="connsiteY16" fmla="*/ 126011 h 12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27" h="126010">
                    <a:moveTo>
                      <a:pt x="19388" y="126011"/>
                    </a:moveTo>
                    <a:cubicBezTo>
                      <a:pt x="19388" y="126011"/>
                      <a:pt x="42055" y="120859"/>
                      <a:pt x="47034" y="114506"/>
                    </a:cubicBezTo>
                    <a:cubicBezTo>
                      <a:pt x="52014" y="106950"/>
                      <a:pt x="54590" y="100597"/>
                      <a:pt x="52014" y="89092"/>
                    </a:cubicBezTo>
                    <a:cubicBezTo>
                      <a:pt x="49438" y="78961"/>
                      <a:pt x="52014" y="71233"/>
                      <a:pt x="48065" y="62476"/>
                    </a:cubicBezTo>
                    <a:cubicBezTo>
                      <a:pt x="44287" y="52345"/>
                      <a:pt x="35358" y="23153"/>
                      <a:pt x="33984" y="18001"/>
                    </a:cubicBezTo>
                    <a:cubicBezTo>
                      <a:pt x="32782" y="13022"/>
                      <a:pt x="31408" y="7870"/>
                      <a:pt x="30206" y="4092"/>
                    </a:cubicBezTo>
                    <a:cubicBezTo>
                      <a:pt x="29004" y="315"/>
                      <a:pt x="23853" y="-2261"/>
                      <a:pt x="23853" y="2890"/>
                    </a:cubicBezTo>
                    <a:cubicBezTo>
                      <a:pt x="25055" y="7870"/>
                      <a:pt x="25226" y="13022"/>
                      <a:pt x="22651" y="13022"/>
                    </a:cubicBezTo>
                    <a:cubicBezTo>
                      <a:pt x="18873" y="14395"/>
                      <a:pt x="16297" y="14395"/>
                      <a:pt x="18873" y="18173"/>
                    </a:cubicBezTo>
                    <a:cubicBezTo>
                      <a:pt x="20075" y="23325"/>
                      <a:pt x="20247" y="28304"/>
                      <a:pt x="16469" y="25900"/>
                    </a:cubicBezTo>
                    <a:cubicBezTo>
                      <a:pt x="11489" y="23325"/>
                      <a:pt x="8913" y="22122"/>
                      <a:pt x="8913" y="25900"/>
                    </a:cubicBezTo>
                    <a:cubicBezTo>
                      <a:pt x="10115" y="31052"/>
                      <a:pt x="8913" y="37405"/>
                      <a:pt x="7711" y="43759"/>
                    </a:cubicBezTo>
                    <a:cubicBezTo>
                      <a:pt x="6509" y="50112"/>
                      <a:pt x="2732" y="44961"/>
                      <a:pt x="2732" y="50112"/>
                    </a:cubicBezTo>
                    <a:cubicBezTo>
                      <a:pt x="1530" y="55092"/>
                      <a:pt x="-874" y="86859"/>
                      <a:pt x="328" y="98364"/>
                    </a:cubicBezTo>
                    <a:cubicBezTo>
                      <a:pt x="1701" y="111071"/>
                      <a:pt x="6681" y="113647"/>
                      <a:pt x="9257" y="118627"/>
                    </a:cubicBezTo>
                    <a:cubicBezTo>
                      <a:pt x="10631" y="124809"/>
                      <a:pt x="19388" y="126011"/>
                      <a:pt x="19388" y="126011"/>
                    </a:cubicBezTo>
                    <a:lnTo>
                      <a:pt x="19388" y="1260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4" name="任意多边形: 形状 3363">
                <a:extLst>
                  <a:ext uri="{FF2B5EF4-FFF2-40B4-BE49-F238E27FC236}">
                    <a16:creationId xmlns:a16="http://schemas.microsoft.com/office/drawing/2014/main" xmlns="" id="{294507AD-E150-423F-BBC1-E6071686502B}"/>
                  </a:ext>
                </a:extLst>
              </p:cNvPr>
              <p:cNvSpPr/>
              <p:nvPr/>
            </p:nvSpPr>
            <p:spPr>
              <a:xfrm>
                <a:off x="3060595" y="3415656"/>
                <a:ext cx="57868" cy="130847"/>
              </a:xfrm>
              <a:custGeom>
                <a:avLst/>
                <a:gdLst>
                  <a:gd name="connsiteX0" fmla="*/ 9444 w 57868"/>
                  <a:gd name="connsiteY0" fmla="*/ 121918 h 130847"/>
                  <a:gd name="connsiteX1" fmla="*/ 344 w 57868"/>
                  <a:gd name="connsiteY1" fmla="*/ 100797 h 130847"/>
                  <a:gd name="connsiteX2" fmla="*/ 344 w 57868"/>
                  <a:gd name="connsiteY2" fmla="*/ 100797 h 130847"/>
                  <a:gd name="connsiteX3" fmla="*/ 0 w 57868"/>
                  <a:gd name="connsiteY3" fmla="*/ 91525 h 130847"/>
                  <a:gd name="connsiteX4" fmla="*/ 0 w 57868"/>
                  <a:gd name="connsiteY4" fmla="*/ 91525 h 130847"/>
                  <a:gd name="connsiteX5" fmla="*/ 2748 w 57868"/>
                  <a:gd name="connsiteY5" fmla="*/ 52030 h 130847"/>
                  <a:gd name="connsiteX6" fmla="*/ 2748 w 57868"/>
                  <a:gd name="connsiteY6" fmla="*/ 52030 h 130847"/>
                  <a:gd name="connsiteX7" fmla="*/ 5838 w 57868"/>
                  <a:gd name="connsiteY7" fmla="*/ 47222 h 130847"/>
                  <a:gd name="connsiteX8" fmla="*/ 5838 w 57868"/>
                  <a:gd name="connsiteY8" fmla="*/ 47222 h 130847"/>
                  <a:gd name="connsiteX9" fmla="*/ 7212 w 57868"/>
                  <a:gd name="connsiteY9" fmla="*/ 47050 h 130847"/>
                  <a:gd name="connsiteX10" fmla="*/ 7212 w 57868"/>
                  <a:gd name="connsiteY10" fmla="*/ 47050 h 130847"/>
                  <a:gd name="connsiteX11" fmla="*/ 7727 w 57868"/>
                  <a:gd name="connsiteY11" fmla="*/ 45505 h 130847"/>
                  <a:gd name="connsiteX12" fmla="*/ 7727 w 57868"/>
                  <a:gd name="connsiteY12" fmla="*/ 45505 h 130847"/>
                  <a:gd name="connsiteX13" fmla="*/ 9444 w 57868"/>
                  <a:gd name="connsiteY13" fmla="*/ 32969 h 130847"/>
                  <a:gd name="connsiteX14" fmla="*/ 9444 w 57868"/>
                  <a:gd name="connsiteY14" fmla="*/ 32969 h 130847"/>
                  <a:gd name="connsiteX15" fmla="*/ 9101 w 57868"/>
                  <a:gd name="connsiteY15" fmla="*/ 29192 h 130847"/>
                  <a:gd name="connsiteX16" fmla="*/ 9101 w 57868"/>
                  <a:gd name="connsiteY16" fmla="*/ 29192 h 130847"/>
                  <a:gd name="connsiteX17" fmla="*/ 8929 w 57868"/>
                  <a:gd name="connsiteY17" fmla="*/ 28333 h 130847"/>
                  <a:gd name="connsiteX18" fmla="*/ 8929 w 57868"/>
                  <a:gd name="connsiteY18" fmla="*/ 28333 h 130847"/>
                  <a:gd name="connsiteX19" fmla="*/ 8929 w 57868"/>
                  <a:gd name="connsiteY19" fmla="*/ 27990 h 130847"/>
                  <a:gd name="connsiteX20" fmla="*/ 12879 w 57868"/>
                  <a:gd name="connsiteY20" fmla="*/ 23182 h 130847"/>
                  <a:gd name="connsiteX21" fmla="*/ 12879 w 57868"/>
                  <a:gd name="connsiteY21" fmla="*/ 23182 h 130847"/>
                  <a:gd name="connsiteX22" fmla="*/ 19747 w 57868"/>
                  <a:gd name="connsiteY22" fmla="*/ 25757 h 130847"/>
                  <a:gd name="connsiteX23" fmla="*/ 19747 w 57868"/>
                  <a:gd name="connsiteY23" fmla="*/ 25757 h 130847"/>
                  <a:gd name="connsiteX24" fmla="*/ 19747 w 57868"/>
                  <a:gd name="connsiteY24" fmla="*/ 25586 h 130847"/>
                  <a:gd name="connsiteX25" fmla="*/ 19747 w 57868"/>
                  <a:gd name="connsiteY25" fmla="*/ 25586 h 130847"/>
                  <a:gd name="connsiteX26" fmla="*/ 19404 w 57868"/>
                  <a:gd name="connsiteY26" fmla="*/ 21636 h 130847"/>
                  <a:gd name="connsiteX27" fmla="*/ 19404 w 57868"/>
                  <a:gd name="connsiteY27" fmla="*/ 21636 h 130847"/>
                  <a:gd name="connsiteX28" fmla="*/ 18030 w 57868"/>
                  <a:gd name="connsiteY28" fmla="*/ 17858 h 130847"/>
                  <a:gd name="connsiteX29" fmla="*/ 18030 w 57868"/>
                  <a:gd name="connsiteY29" fmla="*/ 17858 h 130847"/>
                  <a:gd name="connsiteX30" fmla="*/ 24556 w 57868"/>
                  <a:gd name="connsiteY30" fmla="*/ 13050 h 130847"/>
                  <a:gd name="connsiteX31" fmla="*/ 24556 w 57868"/>
                  <a:gd name="connsiteY31" fmla="*/ 13050 h 130847"/>
                  <a:gd name="connsiteX32" fmla="*/ 24899 w 57868"/>
                  <a:gd name="connsiteY32" fmla="*/ 11161 h 130847"/>
                  <a:gd name="connsiteX33" fmla="*/ 24899 w 57868"/>
                  <a:gd name="connsiteY33" fmla="*/ 11161 h 130847"/>
                  <a:gd name="connsiteX34" fmla="*/ 24212 w 57868"/>
                  <a:gd name="connsiteY34" fmla="*/ 5838 h 130847"/>
                  <a:gd name="connsiteX35" fmla="*/ 24212 w 57868"/>
                  <a:gd name="connsiteY35" fmla="*/ 5838 h 130847"/>
                  <a:gd name="connsiteX36" fmla="*/ 24040 w 57868"/>
                  <a:gd name="connsiteY36" fmla="*/ 5152 h 130847"/>
                  <a:gd name="connsiteX37" fmla="*/ 24040 w 57868"/>
                  <a:gd name="connsiteY37" fmla="*/ 5152 h 130847"/>
                  <a:gd name="connsiteX38" fmla="*/ 28333 w 57868"/>
                  <a:gd name="connsiteY38" fmla="*/ 0 h 130847"/>
                  <a:gd name="connsiteX39" fmla="*/ 28333 w 57868"/>
                  <a:gd name="connsiteY39" fmla="*/ 0 h 130847"/>
                  <a:gd name="connsiteX40" fmla="*/ 35030 w 57868"/>
                  <a:gd name="connsiteY40" fmla="*/ 5838 h 130847"/>
                  <a:gd name="connsiteX41" fmla="*/ 35030 w 57868"/>
                  <a:gd name="connsiteY41" fmla="*/ 5838 h 130847"/>
                  <a:gd name="connsiteX42" fmla="*/ 38980 w 57868"/>
                  <a:gd name="connsiteY42" fmla="*/ 19919 h 130847"/>
                  <a:gd name="connsiteX43" fmla="*/ 38980 w 57868"/>
                  <a:gd name="connsiteY43" fmla="*/ 19919 h 130847"/>
                  <a:gd name="connsiteX44" fmla="*/ 52889 w 57868"/>
                  <a:gd name="connsiteY44" fmla="*/ 64050 h 130847"/>
                  <a:gd name="connsiteX45" fmla="*/ 52889 w 57868"/>
                  <a:gd name="connsiteY45" fmla="*/ 64050 h 130847"/>
                  <a:gd name="connsiteX46" fmla="*/ 56838 w 57868"/>
                  <a:gd name="connsiteY46" fmla="*/ 91181 h 130847"/>
                  <a:gd name="connsiteX47" fmla="*/ 56838 w 57868"/>
                  <a:gd name="connsiteY47" fmla="*/ 91181 h 130847"/>
                  <a:gd name="connsiteX48" fmla="*/ 57868 w 57868"/>
                  <a:gd name="connsiteY48" fmla="*/ 99939 h 130847"/>
                  <a:gd name="connsiteX49" fmla="*/ 57868 w 57868"/>
                  <a:gd name="connsiteY49" fmla="*/ 99939 h 130847"/>
                  <a:gd name="connsiteX50" fmla="*/ 51343 w 57868"/>
                  <a:gd name="connsiteY50" fmla="*/ 118484 h 130847"/>
                  <a:gd name="connsiteX51" fmla="*/ 51343 w 57868"/>
                  <a:gd name="connsiteY51" fmla="*/ 118484 h 130847"/>
                  <a:gd name="connsiteX52" fmla="*/ 22323 w 57868"/>
                  <a:gd name="connsiteY52" fmla="*/ 130847 h 130847"/>
                  <a:gd name="connsiteX53" fmla="*/ 22323 w 57868"/>
                  <a:gd name="connsiteY53" fmla="*/ 130847 h 130847"/>
                  <a:gd name="connsiteX54" fmla="*/ 21808 w 57868"/>
                  <a:gd name="connsiteY54" fmla="*/ 128443 h 130847"/>
                  <a:gd name="connsiteX55" fmla="*/ 21464 w 57868"/>
                  <a:gd name="connsiteY55" fmla="*/ 130847 h 130847"/>
                  <a:gd name="connsiteX56" fmla="*/ 9444 w 57868"/>
                  <a:gd name="connsiteY56" fmla="*/ 121918 h 130847"/>
                  <a:gd name="connsiteX57" fmla="*/ 9444 w 57868"/>
                  <a:gd name="connsiteY57" fmla="*/ 121918 h 130847"/>
                  <a:gd name="connsiteX58" fmla="*/ 7727 w 57868"/>
                  <a:gd name="connsiteY58" fmla="*/ 52030 h 130847"/>
                  <a:gd name="connsiteX59" fmla="*/ 7556 w 57868"/>
                  <a:gd name="connsiteY59" fmla="*/ 52717 h 130847"/>
                  <a:gd name="connsiteX60" fmla="*/ 4808 w 57868"/>
                  <a:gd name="connsiteY60" fmla="*/ 91353 h 130847"/>
                  <a:gd name="connsiteX61" fmla="*/ 4808 w 57868"/>
                  <a:gd name="connsiteY61" fmla="*/ 91353 h 130847"/>
                  <a:gd name="connsiteX62" fmla="*/ 5152 w 57868"/>
                  <a:gd name="connsiteY62" fmla="*/ 100110 h 130847"/>
                  <a:gd name="connsiteX63" fmla="*/ 5152 w 57868"/>
                  <a:gd name="connsiteY63" fmla="*/ 100110 h 130847"/>
                  <a:gd name="connsiteX64" fmla="*/ 13909 w 57868"/>
                  <a:gd name="connsiteY64" fmla="*/ 120201 h 130847"/>
                  <a:gd name="connsiteX65" fmla="*/ 13909 w 57868"/>
                  <a:gd name="connsiteY65" fmla="*/ 120201 h 130847"/>
                  <a:gd name="connsiteX66" fmla="*/ 21636 w 57868"/>
                  <a:gd name="connsiteY66" fmla="*/ 125868 h 130847"/>
                  <a:gd name="connsiteX67" fmla="*/ 21636 w 57868"/>
                  <a:gd name="connsiteY67" fmla="*/ 125868 h 130847"/>
                  <a:gd name="connsiteX68" fmla="*/ 47394 w 57868"/>
                  <a:gd name="connsiteY68" fmla="*/ 115565 h 130847"/>
                  <a:gd name="connsiteX69" fmla="*/ 47394 w 57868"/>
                  <a:gd name="connsiteY69" fmla="*/ 115565 h 130847"/>
                  <a:gd name="connsiteX70" fmla="*/ 52889 w 57868"/>
                  <a:gd name="connsiteY70" fmla="*/ 99767 h 130847"/>
                  <a:gd name="connsiteX71" fmla="*/ 52889 w 57868"/>
                  <a:gd name="connsiteY71" fmla="*/ 99767 h 130847"/>
                  <a:gd name="connsiteX72" fmla="*/ 52030 w 57868"/>
                  <a:gd name="connsiteY72" fmla="*/ 92040 h 130847"/>
                  <a:gd name="connsiteX73" fmla="*/ 52030 w 57868"/>
                  <a:gd name="connsiteY73" fmla="*/ 92040 h 130847"/>
                  <a:gd name="connsiteX74" fmla="*/ 48252 w 57868"/>
                  <a:gd name="connsiteY74" fmla="*/ 65595 h 130847"/>
                  <a:gd name="connsiteX75" fmla="*/ 48252 w 57868"/>
                  <a:gd name="connsiteY75" fmla="*/ 65595 h 130847"/>
                  <a:gd name="connsiteX76" fmla="*/ 34172 w 57868"/>
                  <a:gd name="connsiteY76" fmla="*/ 20949 h 130847"/>
                  <a:gd name="connsiteX77" fmla="*/ 34172 w 57868"/>
                  <a:gd name="connsiteY77" fmla="*/ 20949 h 130847"/>
                  <a:gd name="connsiteX78" fmla="*/ 30394 w 57868"/>
                  <a:gd name="connsiteY78" fmla="*/ 7212 h 130847"/>
                  <a:gd name="connsiteX79" fmla="*/ 30394 w 57868"/>
                  <a:gd name="connsiteY79" fmla="*/ 7212 h 130847"/>
                  <a:gd name="connsiteX80" fmla="*/ 28848 w 57868"/>
                  <a:gd name="connsiteY80" fmla="*/ 5152 h 130847"/>
                  <a:gd name="connsiteX81" fmla="*/ 28848 w 57868"/>
                  <a:gd name="connsiteY81" fmla="*/ 5152 h 130847"/>
                  <a:gd name="connsiteX82" fmla="*/ 29707 w 57868"/>
                  <a:gd name="connsiteY82" fmla="*/ 11161 h 130847"/>
                  <a:gd name="connsiteX83" fmla="*/ 29707 w 57868"/>
                  <a:gd name="connsiteY83" fmla="*/ 11161 h 130847"/>
                  <a:gd name="connsiteX84" fmla="*/ 25929 w 57868"/>
                  <a:gd name="connsiteY84" fmla="*/ 17687 h 130847"/>
                  <a:gd name="connsiteX85" fmla="*/ 25929 w 57868"/>
                  <a:gd name="connsiteY85" fmla="*/ 17687 h 130847"/>
                  <a:gd name="connsiteX86" fmla="*/ 23010 w 57868"/>
                  <a:gd name="connsiteY86" fmla="*/ 18545 h 130847"/>
                  <a:gd name="connsiteX87" fmla="*/ 23010 w 57868"/>
                  <a:gd name="connsiteY87" fmla="*/ 18545 h 130847"/>
                  <a:gd name="connsiteX88" fmla="*/ 23697 w 57868"/>
                  <a:gd name="connsiteY88" fmla="*/ 19919 h 130847"/>
                  <a:gd name="connsiteX89" fmla="*/ 23697 w 57868"/>
                  <a:gd name="connsiteY89" fmla="*/ 19919 h 130847"/>
                  <a:gd name="connsiteX90" fmla="*/ 24556 w 57868"/>
                  <a:gd name="connsiteY90" fmla="*/ 25757 h 130847"/>
                  <a:gd name="connsiteX91" fmla="*/ 24556 w 57868"/>
                  <a:gd name="connsiteY91" fmla="*/ 25757 h 130847"/>
                  <a:gd name="connsiteX92" fmla="*/ 20606 w 57868"/>
                  <a:gd name="connsiteY92" fmla="*/ 31252 h 130847"/>
                  <a:gd name="connsiteX93" fmla="*/ 20606 w 57868"/>
                  <a:gd name="connsiteY93" fmla="*/ 31252 h 130847"/>
                  <a:gd name="connsiteX94" fmla="*/ 17859 w 57868"/>
                  <a:gd name="connsiteY94" fmla="*/ 30394 h 130847"/>
                  <a:gd name="connsiteX95" fmla="*/ 17859 w 57868"/>
                  <a:gd name="connsiteY95" fmla="*/ 30394 h 130847"/>
                  <a:gd name="connsiteX96" fmla="*/ 13909 w 57868"/>
                  <a:gd name="connsiteY96" fmla="*/ 28505 h 130847"/>
                  <a:gd name="connsiteX97" fmla="*/ 13909 w 57868"/>
                  <a:gd name="connsiteY97" fmla="*/ 28505 h 130847"/>
                  <a:gd name="connsiteX98" fmla="*/ 14252 w 57868"/>
                  <a:gd name="connsiteY98" fmla="*/ 32969 h 130847"/>
                  <a:gd name="connsiteX99" fmla="*/ 14252 w 57868"/>
                  <a:gd name="connsiteY99" fmla="*/ 32969 h 130847"/>
                  <a:gd name="connsiteX100" fmla="*/ 12535 w 57868"/>
                  <a:gd name="connsiteY100" fmla="*/ 46363 h 130847"/>
                  <a:gd name="connsiteX101" fmla="*/ 12535 w 57868"/>
                  <a:gd name="connsiteY101" fmla="*/ 46363 h 130847"/>
                  <a:gd name="connsiteX102" fmla="*/ 7727 w 57868"/>
                  <a:gd name="connsiteY102" fmla="*/ 52030 h 130847"/>
                  <a:gd name="connsiteX103" fmla="*/ 7727 w 57868"/>
                  <a:gd name="connsiteY103" fmla="*/ 52030 h 130847"/>
                  <a:gd name="connsiteX104" fmla="*/ 7727 w 57868"/>
                  <a:gd name="connsiteY104" fmla="*/ 52030 h 130847"/>
                  <a:gd name="connsiteX105" fmla="*/ 7727 w 57868"/>
                  <a:gd name="connsiteY105" fmla="*/ 52030 h 130847"/>
                  <a:gd name="connsiteX106" fmla="*/ 7384 w 57868"/>
                  <a:gd name="connsiteY106" fmla="*/ 53060 h 130847"/>
                  <a:gd name="connsiteX107" fmla="*/ 7384 w 57868"/>
                  <a:gd name="connsiteY107" fmla="*/ 53060 h 130847"/>
                  <a:gd name="connsiteX108" fmla="*/ 7384 w 57868"/>
                  <a:gd name="connsiteY108" fmla="*/ 53060 h 130847"/>
                  <a:gd name="connsiteX109" fmla="*/ 7384 w 57868"/>
                  <a:gd name="connsiteY109" fmla="*/ 53060 h 130847"/>
                  <a:gd name="connsiteX110" fmla="*/ 7384 w 57868"/>
                  <a:gd name="connsiteY110" fmla="*/ 53060 h 130847"/>
                  <a:gd name="connsiteX111" fmla="*/ 7384 w 57868"/>
                  <a:gd name="connsiteY111" fmla="*/ 53060 h 130847"/>
                  <a:gd name="connsiteX112" fmla="*/ 7556 w 57868"/>
                  <a:gd name="connsiteY112" fmla="*/ 52030 h 130847"/>
                  <a:gd name="connsiteX113" fmla="*/ 7556 w 57868"/>
                  <a:gd name="connsiteY113" fmla="*/ 52030 h 130847"/>
                  <a:gd name="connsiteX114" fmla="*/ 7556 w 57868"/>
                  <a:gd name="connsiteY114" fmla="*/ 52030 h 130847"/>
                  <a:gd name="connsiteX115" fmla="*/ 7556 w 57868"/>
                  <a:gd name="connsiteY115" fmla="*/ 52030 h 130847"/>
                  <a:gd name="connsiteX116" fmla="*/ 7556 w 57868"/>
                  <a:gd name="connsiteY116" fmla="*/ 52030 h 130847"/>
                  <a:gd name="connsiteX117" fmla="*/ 7556 w 57868"/>
                  <a:gd name="connsiteY117" fmla="*/ 52030 h 130847"/>
                  <a:gd name="connsiteX118" fmla="*/ 7556 w 57868"/>
                  <a:gd name="connsiteY118" fmla="*/ 52030 h 13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7868" h="130847">
                    <a:moveTo>
                      <a:pt x="9444" y="121918"/>
                    </a:moveTo>
                    <a:cubicBezTo>
                      <a:pt x="7556" y="117797"/>
                      <a:pt x="1545" y="114019"/>
                      <a:pt x="344" y="100797"/>
                    </a:cubicBezTo>
                    <a:lnTo>
                      <a:pt x="344" y="100797"/>
                    </a:lnTo>
                    <a:cubicBezTo>
                      <a:pt x="0" y="98222"/>
                      <a:pt x="0" y="95131"/>
                      <a:pt x="0" y="91525"/>
                    </a:cubicBezTo>
                    <a:lnTo>
                      <a:pt x="0" y="91525"/>
                    </a:lnTo>
                    <a:cubicBezTo>
                      <a:pt x="0" y="77444"/>
                      <a:pt x="1717" y="57525"/>
                      <a:pt x="2748" y="52030"/>
                    </a:cubicBezTo>
                    <a:lnTo>
                      <a:pt x="2748" y="52030"/>
                    </a:lnTo>
                    <a:cubicBezTo>
                      <a:pt x="2404" y="49969"/>
                      <a:pt x="4121" y="47394"/>
                      <a:pt x="5838" y="47222"/>
                    </a:cubicBezTo>
                    <a:lnTo>
                      <a:pt x="5838" y="47222"/>
                    </a:lnTo>
                    <a:cubicBezTo>
                      <a:pt x="7212" y="47050"/>
                      <a:pt x="7212" y="47050"/>
                      <a:pt x="7212" y="47050"/>
                    </a:cubicBezTo>
                    <a:lnTo>
                      <a:pt x="7212" y="47050"/>
                    </a:lnTo>
                    <a:cubicBezTo>
                      <a:pt x="7212" y="47050"/>
                      <a:pt x="7556" y="46707"/>
                      <a:pt x="7727" y="45505"/>
                    </a:cubicBezTo>
                    <a:lnTo>
                      <a:pt x="7727" y="45505"/>
                    </a:lnTo>
                    <a:cubicBezTo>
                      <a:pt x="8586" y="41040"/>
                      <a:pt x="9444" y="36576"/>
                      <a:pt x="9444" y="32969"/>
                    </a:cubicBezTo>
                    <a:lnTo>
                      <a:pt x="9444" y="32969"/>
                    </a:lnTo>
                    <a:cubicBezTo>
                      <a:pt x="9444" y="31424"/>
                      <a:pt x="9273" y="30050"/>
                      <a:pt x="9101" y="29192"/>
                    </a:cubicBezTo>
                    <a:lnTo>
                      <a:pt x="9101" y="29192"/>
                    </a:lnTo>
                    <a:cubicBezTo>
                      <a:pt x="9101" y="29020"/>
                      <a:pt x="8929" y="28848"/>
                      <a:pt x="8929" y="28333"/>
                    </a:cubicBezTo>
                    <a:lnTo>
                      <a:pt x="8929" y="28333"/>
                    </a:lnTo>
                    <a:lnTo>
                      <a:pt x="8929" y="27990"/>
                    </a:lnTo>
                    <a:cubicBezTo>
                      <a:pt x="8929" y="26101"/>
                      <a:pt x="10475" y="23182"/>
                      <a:pt x="12879" y="23182"/>
                    </a:cubicBezTo>
                    <a:lnTo>
                      <a:pt x="12879" y="23182"/>
                    </a:lnTo>
                    <a:cubicBezTo>
                      <a:pt x="15111" y="23353"/>
                      <a:pt x="17000" y="24384"/>
                      <a:pt x="19747" y="25757"/>
                    </a:cubicBezTo>
                    <a:lnTo>
                      <a:pt x="19747" y="25757"/>
                    </a:lnTo>
                    <a:cubicBezTo>
                      <a:pt x="19747" y="25757"/>
                      <a:pt x="19747" y="25757"/>
                      <a:pt x="19747" y="25586"/>
                    </a:cubicBezTo>
                    <a:lnTo>
                      <a:pt x="19747" y="25586"/>
                    </a:lnTo>
                    <a:cubicBezTo>
                      <a:pt x="19747" y="24384"/>
                      <a:pt x="19404" y="22666"/>
                      <a:pt x="19404" y="21636"/>
                    </a:cubicBezTo>
                    <a:lnTo>
                      <a:pt x="19404" y="21636"/>
                    </a:lnTo>
                    <a:cubicBezTo>
                      <a:pt x="18545" y="20434"/>
                      <a:pt x="18030" y="19404"/>
                      <a:pt x="18030" y="17858"/>
                    </a:cubicBezTo>
                    <a:lnTo>
                      <a:pt x="18030" y="17858"/>
                    </a:lnTo>
                    <a:cubicBezTo>
                      <a:pt x="18889" y="13565"/>
                      <a:pt x="21808" y="13909"/>
                      <a:pt x="24556" y="13050"/>
                    </a:cubicBezTo>
                    <a:lnTo>
                      <a:pt x="24556" y="13050"/>
                    </a:lnTo>
                    <a:cubicBezTo>
                      <a:pt x="24727" y="12707"/>
                      <a:pt x="24899" y="12020"/>
                      <a:pt x="24899" y="11161"/>
                    </a:cubicBezTo>
                    <a:lnTo>
                      <a:pt x="24899" y="11161"/>
                    </a:lnTo>
                    <a:cubicBezTo>
                      <a:pt x="24899" y="9616"/>
                      <a:pt x="24556" y="7727"/>
                      <a:pt x="24212" y="5838"/>
                    </a:cubicBezTo>
                    <a:lnTo>
                      <a:pt x="24212" y="5838"/>
                    </a:lnTo>
                    <a:cubicBezTo>
                      <a:pt x="24212" y="5838"/>
                      <a:pt x="24040" y="5667"/>
                      <a:pt x="24040" y="5152"/>
                    </a:cubicBezTo>
                    <a:lnTo>
                      <a:pt x="24040" y="5152"/>
                    </a:lnTo>
                    <a:cubicBezTo>
                      <a:pt x="24040" y="2576"/>
                      <a:pt x="25757" y="0"/>
                      <a:pt x="28333" y="0"/>
                    </a:cubicBezTo>
                    <a:lnTo>
                      <a:pt x="28333" y="0"/>
                    </a:lnTo>
                    <a:cubicBezTo>
                      <a:pt x="31768" y="172"/>
                      <a:pt x="34000" y="2748"/>
                      <a:pt x="35030" y="5838"/>
                    </a:cubicBezTo>
                    <a:lnTo>
                      <a:pt x="35030" y="5838"/>
                    </a:lnTo>
                    <a:cubicBezTo>
                      <a:pt x="36404" y="9788"/>
                      <a:pt x="37606" y="14939"/>
                      <a:pt x="38980" y="19919"/>
                    </a:cubicBezTo>
                    <a:lnTo>
                      <a:pt x="38980" y="19919"/>
                    </a:lnTo>
                    <a:cubicBezTo>
                      <a:pt x="40181" y="24727"/>
                      <a:pt x="49111" y="54090"/>
                      <a:pt x="52889" y="64050"/>
                    </a:cubicBezTo>
                    <a:lnTo>
                      <a:pt x="52889" y="64050"/>
                    </a:lnTo>
                    <a:cubicBezTo>
                      <a:pt x="57010" y="73838"/>
                      <a:pt x="54434" y="81737"/>
                      <a:pt x="56838" y="91181"/>
                    </a:cubicBezTo>
                    <a:lnTo>
                      <a:pt x="56838" y="91181"/>
                    </a:lnTo>
                    <a:cubicBezTo>
                      <a:pt x="57525" y="94444"/>
                      <a:pt x="57868" y="97363"/>
                      <a:pt x="57868" y="99939"/>
                    </a:cubicBezTo>
                    <a:lnTo>
                      <a:pt x="57868" y="99939"/>
                    </a:lnTo>
                    <a:cubicBezTo>
                      <a:pt x="57868" y="107151"/>
                      <a:pt x="55293" y="112817"/>
                      <a:pt x="51343" y="118484"/>
                    </a:cubicBezTo>
                    <a:lnTo>
                      <a:pt x="51343" y="118484"/>
                    </a:lnTo>
                    <a:cubicBezTo>
                      <a:pt x="44818" y="126211"/>
                      <a:pt x="22495" y="130676"/>
                      <a:pt x="22323" y="130847"/>
                    </a:cubicBezTo>
                    <a:lnTo>
                      <a:pt x="22323" y="130847"/>
                    </a:lnTo>
                    <a:lnTo>
                      <a:pt x="21808" y="128443"/>
                    </a:lnTo>
                    <a:lnTo>
                      <a:pt x="21464" y="130847"/>
                    </a:lnTo>
                    <a:cubicBezTo>
                      <a:pt x="21293" y="130676"/>
                      <a:pt x="11505" y="129817"/>
                      <a:pt x="9444" y="121918"/>
                    </a:cubicBezTo>
                    <a:lnTo>
                      <a:pt x="9444" y="121918"/>
                    </a:lnTo>
                    <a:close/>
                    <a:moveTo>
                      <a:pt x="7727" y="52030"/>
                    </a:moveTo>
                    <a:lnTo>
                      <a:pt x="7556" y="52717"/>
                    </a:lnTo>
                    <a:cubicBezTo>
                      <a:pt x="6697" y="56151"/>
                      <a:pt x="4808" y="77444"/>
                      <a:pt x="4808" y="91353"/>
                    </a:cubicBezTo>
                    <a:lnTo>
                      <a:pt x="4808" y="91353"/>
                    </a:lnTo>
                    <a:cubicBezTo>
                      <a:pt x="4808" y="94787"/>
                      <a:pt x="4980" y="97878"/>
                      <a:pt x="5152" y="100110"/>
                    </a:cubicBezTo>
                    <a:lnTo>
                      <a:pt x="5152" y="100110"/>
                    </a:lnTo>
                    <a:cubicBezTo>
                      <a:pt x="6525" y="112131"/>
                      <a:pt x="10646" y="113504"/>
                      <a:pt x="13909" y="120201"/>
                    </a:cubicBezTo>
                    <a:lnTo>
                      <a:pt x="13909" y="120201"/>
                    </a:lnTo>
                    <a:cubicBezTo>
                      <a:pt x="14252" y="123807"/>
                      <a:pt x="19919" y="125353"/>
                      <a:pt x="21636" y="125868"/>
                    </a:cubicBezTo>
                    <a:lnTo>
                      <a:pt x="21636" y="125868"/>
                    </a:lnTo>
                    <a:cubicBezTo>
                      <a:pt x="24899" y="125009"/>
                      <a:pt x="44303" y="120030"/>
                      <a:pt x="47394" y="115565"/>
                    </a:cubicBezTo>
                    <a:lnTo>
                      <a:pt x="47394" y="115565"/>
                    </a:lnTo>
                    <a:cubicBezTo>
                      <a:pt x="51000" y="110070"/>
                      <a:pt x="52889" y="105949"/>
                      <a:pt x="52889" y="99767"/>
                    </a:cubicBezTo>
                    <a:lnTo>
                      <a:pt x="52889" y="99767"/>
                    </a:lnTo>
                    <a:cubicBezTo>
                      <a:pt x="52889" y="97535"/>
                      <a:pt x="52545" y="94959"/>
                      <a:pt x="52030" y="92040"/>
                    </a:cubicBezTo>
                    <a:lnTo>
                      <a:pt x="52030" y="92040"/>
                    </a:lnTo>
                    <a:cubicBezTo>
                      <a:pt x="49454" y="81050"/>
                      <a:pt x="51858" y="73666"/>
                      <a:pt x="48252" y="65595"/>
                    </a:cubicBezTo>
                    <a:lnTo>
                      <a:pt x="48252" y="65595"/>
                    </a:lnTo>
                    <a:cubicBezTo>
                      <a:pt x="44303" y="55293"/>
                      <a:pt x="35545" y="26273"/>
                      <a:pt x="34172" y="20949"/>
                    </a:cubicBezTo>
                    <a:lnTo>
                      <a:pt x="34172" y="20949"/>
                    </a:lnTo>
                    <a:cubicBezTo>
                      <a:pt x="32969" y="15969"/>
                      <a:pt x="31596" y="10818"/>
                      <a:pt x="30394" y="7212"/>
                    </a:cubicBezTo>
                    <a:lnTo>
                      <a:pt x="30394" y="7212"/>
                    </a:lnTo>
                    <a:cubicBezTo>
                      <a:pt x="30222" y="6353"/>
                      <a:pt x="29364" y="5495"/>
                      <a:pt x="28848" y="5152"/>
                    </a:cubicBezTo>
                    <a:lnTo>
                      <a:pt x="28848" y="5152"/>
                    </a:lnTo>
                    <a:cubicBezTo>
                      <a:pt x="29364" y="7212"/>
                      <a:pt x="29707" y="9273"/>
                      <a:pt x="29707" y="11161"/>
                    </a:cubicBezTo>
                    <a:lnTo>
                      <a:pt x="29707" y="11161"/>
                    </a:lnTo>
                    <a:cubicBezTo>
                      <a:pt x="29707" y="13565"/>
                      <a:pt x="29192" y="17343"/>
                      <a:pt x="25929" y="17687"/>
                    </a:cubicBezTo>
                    <a:lnTo>
                      <a:pt x="25929" y="17687"/>
                    </a:lnTo>
                    <a:cubicBezTo>
                      <a:pt x="24556" y="18030"/>
                      <a:pt x="23525" y="18373"/>
                      <a:pt x="23010" y="18545"/>
                    </a:cubicBezTo>
                    <a:lnTo>
                      <a:pt x="23010" y="18545"/>
                    </a:lnTo>
                    <a:cubicBezTo>
                      <a:pt x="23182" y="18889"/>
                      <a:pt x="23353" y="19232"/>
                      <a:pt x="23697" y="19919"/>
                    </a:cubicBezTo>
                    <a:lnTo>
                      <a:pt x="23697" y="19919"/>
                    </a:lnTo>
                    <a:cubicBezTo>
                      <a:pt x="24212" y="21980"/>
                      <a:pt x="24556" y="24040"/>
                      <a:pt x="24556" y="25757"/>
                    </a:cubicBezTo>
                    <a:lnTo>
                      <a:pt x="24556" y="25757"/>
                    </a:lnTo>
                    <a:cubicBezTo>
                      <a:pt x="24556" y="27646"/>
                      <a:pt x="24040" y="30909"/>
                      <a:pt x="20606" y="31252"/>
                    </a:cubicBezTo>
                    <a:lnTo>
                      <a:pt x="20606" y="31252"/>
                    </a:lnTo>
                    <a:cubicBezTo>
                      <a:pt x="19404" y="31252"/>
                      <a:pt x="18545" y="30909"/>
                      <a:pt x="17859" y="30394"/>
                    </a:cubicBezTo>
                    <a:lnTo>
                      <a:pt x="17859" y="30394"/>
                    </a:lnTo>
                    <a:cubicBezTo>
                      <a:pt x="16313" y="29535"/>
                      <a:pt x="14939" y="28848"/>
                      <a:pt x="13909" y="28505"/>
                    </a:cubicBezTo>
                    <a:lnTo>
                      <a:pt x="13909" y="28505"/>
                    </a:lnTo>
                    <a:cubicBezTo>
                      <a:pt x="14252" y="30050"/>
                      <a:pt x="14252" y="31424"/>
                      <a:pt x="14252" y="32969"/>
                    </a:cubicBezTo>
                    <a:lnTo>
                      <a:pt x="14252" y="32969"/>
                    </a:lnTo>
                    <a:cubicBezTo>
                      <a:pt x="14252" y="37262"/>
                      <a:pt x="13222" y="41899"/>
                      <a:pt x="12535" y="46363"/>
                    </a:cubicBezTo>
                    <a:lnTo>
                      <a:pt x="12535" y="46363"/>
                    </a:lnTo>
                    <a:cubicBezTo>
                      <a:pt x="12192" y="49969"/>
                      <a:pt x="9273" y="52030"/>
                      <a:pt x="7727" y="52030"/>
                    </a:cubicBezTo>
                    <a:lnTo>
                      <a:pt x="7727" y="52030"/>
                    </a:lnTo>
                    <a:lnTo>
                      <a:pt x="7727" y="52030"/>
                    </a:lnTo>
                    <a:lnTo>
                      <a:pt x="7727" y="52030"/>
                    </a:lnTo>
                    <a:close/>
                    <a:moveTo>
                      <a:pt x="7384" y="53060"/>
                    </a:moveTo>
                    <a:cubicBezTo>
                      <a:pt x="7384" y="53060"/>
                      <a:pt x="7384" y="53060"/>
                      <a:pt x="7384" y="53060"/>
                    </a:cubicBezTo>
                    <a:lnTo>
                      <a:pt x="7384" y="53060"/>
                    </a:lnTo>
                    <a:cubicBezTo>
                      <a:pt x="7384" y="53060"/>
                      <a:pt x="7384" y="53060"/>
                      <a:pt x="7384" y="53060"/>
                    </a:cubicBezTo>
                    <a:lnTo>
                      <a:pt x="7384" y="53060"/>
                    </a:lnTo>
                    <a:lnTo>
                      <a:pt x="7384" y="53060"/>
                    </a:lnTo>
                    <a:close/>
                    <a:moveTo>
                      <a:pt x="7556" y="52030"/>
                    </a:moveTo>
                    <a:cubicBezTo>
                      <a:pt x="7556" y="52030"/>
                      <a:pt x="7556" y="52030"/>
                      <a:pt x="7556" y="52030"/>
                    </a:cubicBezTo>
                    <a:lnTo>
                      <a:pt x="7556" y="52030"/>
                    </a:lnTo>
                    <a:lnTo>
                      <a:pt x="7556" y="52030"/>
                    </a:lnTo>
                    <a:lnTo>
                      <a:pt x="7556" y="52030"/>
                    </a:lnTo>
                    <a:lnTo>
                      <a:pt x="7556" y="52030"/>
                    </a:lnTo>
                    <a:lnTo>
                      <a:pt x="7556" y="520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1" name="图形 7">
              <a:extLst>
                <a:ext uri="{FF2B5EF4-FFF2-40B4-BE49-F238E27FC236}">
                  <a16:creationId xmlns:a16="http://schemas.microsoft.com/office/drawing/2014/main" xmlns="" id="{95C8E0A0-CF45-4C82-9B74-F1F79E2C3F23}"/>
                </a:ext>
              </a:extLst>
            </p:cNvPr>
            <p:cNvGrpSpPr/>
            <p:nvPr/>
          </p:nvGrpSpPr>
          <p:grpSpPr>
            <a:xfrm>
              <a:off x="2476074" y="2819115"/>
              <a:ext cx="16999" cy="19575"/>
              <a:chOff x="2476074" y="2819115"/>
              <a:chExt cx="16999" cy="19575"/>
            </a:xfrm>
            <a:solidFill>
              <a:srgbClr val="B4B4B4"/>
            </a:solidFill>
          </p:grpSpPr>
          <p:sp>
            <p:nvSpPr>
              <p:cNvPr id="3361" name="任意多边形: 形状 3360">
                <a:extLst>
                  <a:ext uri="{FF2B5EF4-FFF2-40B4-BE49-F238E27FC236}">
                    <a16:creationId xmlns:a16="http://schemas.microsoft.com/office/drawing/2014/main" xmlns="" id="{707BA068-72DB-404C-B374-8BCDECDA138B}"/>
                  </a:ext>
                </a:extLst>
              </p:cNvPr>
              <p:cNvSpPr/>
              <p:nvPr/>
            </p:nvSpPr>
            <p:spPr>
              <a:xfrm>
                <a:off x="2478673" y="2821230"/>
                <a:ext cx="12226" cy="14730"/>
              </a:xfrm>
              <a:custGeom>
                <a:avLst/>
                <a:gdLst>
                  <a:gd name="connsiteX0" fmla="*/ 1693 w 12226"/>
                  <a:gd name="connsiteY0" fmla="*/ 12824 h 14730"/>
                  <a:gd name="connsiteX1" fmla="*/ 10451 w 12226"/>
                  <a:gd name="connsiteY1" fmla="*/ 11451 h 14730"/>
                  <a:gd name="connsiteX2" fmla="*/ 11653 w 12226"/>
                  <a:gd name="connsiteY2" fmla="*/ 3895 h 14730"/>
                  <a:gd name="connsiteX3" fmla="*/ 7875 w 12226"/>
                  <a:gd name="connsiteY3" fmla="*/ 1319 h 14730"/>
                  <a:gd name="connsiteX4" fmla="*/ 320 w 12226"/>
                  <a:gd name="connsiteY4" fmla="*/ 6471 h 14730"/>
                  <a:gd name="connsiteX5" fmla="*/ 1693 w 12226"/>
                  <a:gd name="connsiteY5" fmla="*/ 12824 h 14730"/>
                  <a:gd name="connsiteX6" fmla="*/ 1693 w 12226"/>
                  <a:gd name="connsiteY6" fmla="*/ 12824 h 1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26" h="14730">
                    <a:moveTo>
                      <a:pt x="1693" y="12824"/>
                    </a:moveTo>
                    <a:cubicBezTo>
                      <a:pt x="2895" y="16602"/>
                      <a:pt x="9249" y="14026"/>
                      <a:pt x="10451" y="11451"/>
                    </a:cubicBezTo>
                    <a:cubicBezTo>
                      <a:pt x="11653" y="8875"/>
                      <a:pt x="13027" y="8875"/>
                      <a:pt x="11653" y="3895"/>
                    </a:cubicBezTo>
                    <a:cubicBezTo>
                      <a:pt x="9077" y="117"/>
                      <a:pt x="11653" y="-1256"/>
                      <a:pt x="7875" y="1319"/>
                    </a:cubicBezTo>
                    <a:cubicBezTo>
                      <a:pt x="4097" y="2521"/>
                      <a:pt x="2895" y="3895"/>
                      <a:pt x="320" y="6471"/>
                    </a:cubicBezTo>
                    <a:cubicBezTo>
                      <a:pt x="-882" y="9047"/>
                      <a:pt x="1693" y="12824"/>
                      <a:pt x="1693" y="12824"/>
                    </a:cubicBezTo>
                    <a:lnTo>
                      <a:pt x="1693" y="128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2" name="任意多边形: 形状 3361">
                <a:extLst>
                  <a:ext uri="{FF2B5EF4-FFF2-40B4-BE49-F238E27FC236}">
                    <a16:creationId xmlns:a16="http://schemas.microsoft.com/office/drawing/2014/main" xmlns="" id="{EC589E12-A216-4396-B443-B7B466B43A26}"/>
                  </a:ext>
                </a:extLst>
              </p:cNvPr>
              <p:cNvSpPr/>
              <p:nvPr/>
            </p:nvSpPr>
            <p:spPr>
              <a:xfrm>
                <a:off x="2476074" y="2819115"/>
                <a:ext cx="16999" cy="19575"/>
              </a:xfrm>
              <a:custGeom>
                <a:avLst/>
                <a:gdLst>
                  <a:gd name="connsiteX0" fmla="*/ 1889 w 16999"/>
                  <a:gd name="connsiteY0" fmla="*/ 15970 h 19575"/>
                  <a:gd name="connsiteX1" fmla="*/ 0 w 16999"/>
                  <a:gd name="connsiteY1" fmla="*/ 10303 h 19575"/>
                  <a:gd name="connsiteX2" fmla="*/ 0 w 16999"/>
                  <a:gd name="connsiteY2" fmla="*/ 10303 h 19575"/>
                  <a:gd name="connsiteX3" fmla="*/ 1030 w 16999"/>
                  <a:gd name="connsiteY3" fmla="*/ 7040 h 19575"/>
                  <a:gd name="connsiteX4" fmla="*/ 1030 w 16999"/>
                  <a:gd name="connsiteY4" fmla="*/ 7040 h 19575"/>
                  <a:gd name="connsiteX5" fmla="*/ 8929 w 16999"/>
                  <a:gd name="connsiteY5" fmla="*/ 1717 h 19575"/>
                  <a:gd name="connsiteX6" fmla="*/ 8929 w 16999"/>
                  <a:gd name="connsiteY6" fmla="*/ 1717 h 19575"/>
                  <a:gd name="connsiteX7" fmla="*/ 12535 w 16999"/>
                  <a:gd name="connsiteY7" fmla="*/ 0 h 19575"/>
                  <a:gd name="connsiteX8" fmla="*/ 12535 w 16999"/>
                  <a:gd name="connsiteY8" fmla="*/ 0 h 19575"/>
                  <a:gd name="connsiteX9" fmla="*/ 15111 w 16999"/>
                  <a:gd name="connsiteY9" fmla="*/ 2061 h 19575"/>
                  <a:gd name="connsiteX10" fmla="*/ 15111 w 16999"/>
                  <a:gd name="connsiteY10" fmla="*/ 2061 h 19575"/>
                  <a:gd name="connsiteX11" fmla="*/ 15283 w 16999"/>
                  <a:gd name="connsiteY11" fmla="*/ 2919 h 19575"/>
                  <a:gd name="connsiteX12" fmla="*/ 15283 w 16999"/>
                  <a:gd name="connsiteY12" fmla="*/ 2919 h 19575"/>
                  <a:gd name="connsiteX13" fmla="*/ 16485 w 16999"/>
                  <a:gd name="connsiteY13" fmla="*/ 5838 h 19575"/>
                  <a:gd name="connsiteX14" fmla="*/ 16485 w 16999"/>
                  <a:gd name="connsiteY14" fmla="*/ 5838 h 19575"/>
                  <a:gd name="connsiteX15" fmla="*/ 17000 w 16999"/>
                  <a:gd name="connsiteY15" fmla="*/ 9788 h 19575"/>
                  <a:gd name="connsiteX16" fmla="*/ 17000 w 16999"/>
                  <a:gd name="connsiteY16" fmla="*/ 9788 h 19575"/>
                  <a:gd name="connsiteX17" fmla="*/ 14939 w 16999"/>
                  <a:gd name="connsiteY17" fmla="*/ 15111 h 19575"/>
                  <a:gd name="connsiteX18" fmla="*/ 14939 w 16999"/>
                  <a:gd name="connsiteY18" fmla="*/ 15111 h 19575"/>
                  <a:gd name="connsiteX19" fmla="*/ 6869 w 16999"/>
                  <a:gd name="connsiteY19" fmla="*/ 19576 h 19575"/>
                  <a:gd name="connsiteX20" fmla="*/ 6869 w 16999"/>
                  <a:gd name="connsiteY20" fmla="*/ 19576 h 19575"/>
                  <a:gd name="connsiteX21" fmla="*/ 6525 w 16999"/>
                  <a:gd name="connsiteY21" fmla="*/ 19576 h 19575"/>
                  <a:gd name="connsiteX22" fmla="*/ 6525 w 16999"/>
                  <a:gd name="connsiteY22" fmla="*/ 19576 h 19575"/>
                  <a:gd name="connsiteX23" fmla="*/ 1889 w 16999"/>
                  <a:gd name="connsiteY23" fmla="*/ 15970 h 19575"/>
                  <a:gd name="connsiteX24" fmla="*/ 1889 w 16999"/>
                  <a:gd name="connsiteY24" fmla="*/ 15970 h 19575"/>
                  <a:gd name="connsiteX25" fmla="*/ 11333 w 16999"/>
                  <a:gd name="connsiteY25" fmla="*/ 5838 h 19575"/>
                  <a:gd name="connsiteX26" fmla="*/ 5152 w 16999"/>
                  <a:gd name="connsiteY26" fmla="*/ 9788 h 19575"/>
                  <a:gd name="connsiteX27" fmla="*/ 5152 w 16999"/>
                  <a:gd name="connsiteY27" fmla="*/ 9788 h 19575"/>
                  <a:gd name="connsiteX28" fmla="*/ 4980 w 16999"/>
                  <a:gd name="connsiteY28" fmla="*/ 10303 h 19575"/>
                  <a:gd name="connsiteX29" fmla="*/ 4980 w 16999"/>
                  <a:gd name="connsiteY29" fmla="*/ 10303 h 19575"/>
                  <a:gd name="connsiteX30" fmla="*/ 6182 w 16999"/>
                  <a:gd name="connsiteY30" fmla="*/ 13737 h 19575"/>
                  <a:gd name="connsiteX31" fmla="*/ 6182 w 16999"/>
                  <a:gd name="connsiteY31" fmla="*/ 13737 h 19575"/>
                  <a:gd name="connsiteX32" fmla="*/ 4121 w 16999"/>
                  <a:gd name="connsiteY32" fmla="*/ 15111 h 19575"/>
                  <a:gd name="connsiteX33" fmla="*/ 6525 w 16999"/>
                  <a:gd name="connsiteY33" fmla="*/ 14252 h 19575"/>
                  <a:gd name="connsiteX34" fmla="*/ 7212 w 16999"/>
                  <a:gd name="connsiteY34" fmla="*/ 14596 h 19575"/>
                  <a:gd name="connsiteX35" fmla="*/ 7212 w 16999"/>
                  <a:gd name="connsiteY35" fmla="*/ 14596 h 19575"/>
                  <a:gd name="connsiteX36" fmla="*/ 10990 w 16999"/>
                  <a:gd name="connsiteY36" fmla="*/ 12707 h 19575"/>
                  <a:gd name="connsiteX37" fmla="*/ 10990 w 16999"/>
                  <a:gd name="connsiteY37" fmla="*/ 12707 h 19575"/>
                  <a:gd name="connsiteX38" fmla="*/ 12535 w 16999"/>
                  <a:gd name="connsiteY38" fmla="*/ 9444 h 19575"/>
                  <a:gd name="connsiteX39" fmla="*/ 12535 w 16999"/>
                  <a:gd name="connsiteY39" fmla="*/ 9444 h 19575"/>
                  <a:gd name="connsiteX40" fmla="*/ 12535 w 16999"/>
                  <a:gd name="connsiteY40" fmla="*/ 7384 h 19575"/>
                  <a:gd name="connsiteX41" fmla="*/ 12535 w 16999"/>
                  <a:gd name="connsiteY41" fmla="*/ 7384 h 19575"/>
                  <a:gd name="connsiteX42" fmla="*/ 11333 w 16999"/>
                  <a:gd name="connsiteY42" fmla="*/ 5838 h 19575"/>
                  <a:gd name="connsiteX43" fmla="*/ 11333 w 16999"/>
                  <a:gd name="connsiteY43" fmla="*/ 5838 h 19575"/>
                  <a:gd name="connsiteX44" fmla="*/ 11333 w 16999"/>
                  <a:gd name="connsiteY44" fmla="*/ 5838 h 19575"/>
                  <a:gd name="connsiteX45" fmla="*/ 11333 w 16999"/>
                  <a:gd name="connsiteY45" fmla="*/ 5838 h 1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999" h="19575">
                    <a:moveTo>
                      <a:pt x="1889" y="15970"/>
                    </a:moveTo>
                    <a:cubicBezTo>
                      <a:pt x="1374" y="15111"/>
                      <a:pt x="172" y="13050"/>
                      <a:pt x="0" y="10303"/>
                    </a:cubicBezTo>
                    <a:lnTo>
                      <a:pt x="0" y="10303"/>
                    </a:lnTo>
                    <a:cubicBezTo>
                      <a:pt x="0" y="9444"/>
                      <a:pt x="172" y="8414"/>
                      <a:pt x="1030" y="7040"/>
                    </a:cubicBezTo>
                    <a:lnTo>
                      <a:pt x="1030" y="7040"/>
                    </a:lnTo>
                    <a:cubicBezTo>
                      <a:pt x="3434" y="4465"/>
                      <a:pt x="5495" y="2747"/>
                      <a:pt x="8929" y="1717"/>
                    </a:cubicBezTo>
                    <a:lnTo>
                      <a:pt x="8929" y="1717"/>
                    </a:lnTo>
                    <a:cubicBezTo>
                      <a:pt x="10475" y="859"/>
                      <a:pt x="10131" y="343"/>
                      <a:pt x="12535" y="0"/>
                    </a:cubicBezTo>
                    <a:lnTo>
                      <a:pt x="12535" y="0"/>
                    </a:lnTo>
                    <a:cubicBezTo>
                      <a:pt x="14252" y="0"/>
                      <a:pt x="15111" y="1717"/>
                      <a:pt x="15111" y="2061"/>
                    </a:cubicBezTo>
                    <a:lnTo>
                      <a:pt x="15111" y="2061"/>
                    </a:lnTo>
                    <a:cubicBezTo>
                      <a:pt x="15283" y="2576"/>
                      <a:pt x="15283" y="2747"/>
                      <a:pt x="15283" y="2919"/>
                    </a:cubicBezTo>
                    <a:lnTo>
                      <a:pt x="15283" y="2919"/>
                    </a:lnTo>
                    <a:cubicBezTo>
                      <a:pt x="15454" y="3434"/>
                      <a:pt x="15626" y="3949"/>
                      <a:pt x="16485" y="5838"/>
                    </a:cubicBezTo>
                    <a:lnTo>
                      <a:pt x="16485" y="5838"/>
                    </a:lnTo>
                    <a:cubicBezTo>
                      <a:pt x="16828" y="7384"/>
                      <a:pt x="17000" y="8586"/>
                      <a:pt x="17000" y="9788"/>
                    </a:cubicBezTo>
                    <a:lnTo>
                      <a:pt x="17000" y="9788"/>
                    </a:lnTo>
                    <a:cubicBezTo>
                      <a:pt x="17000" y="12707"/>
                      <a:pt x="15454" y="13909"/>
                      <a:pt x="14939" y="15111"/>
                    </a:cubicBezTo>
                    <a:lnTo>
                      <a:pt x="14939" y="15111"/>
                    </a:lnTo>
                    <a:cubicBezTo>
                      <a:pt x="13222" y="17858"/>
                      <a:pt x="10303" y="19404"/>
                      <a:pt x="6869" y="19576"/>
                    </a:cubicBezTo>
                    <a:lnTo>
                      <a:pt x="6869" y="19576"/>
                    </a:lnTo>
                    <a:cubicBezTo>
                      <a:pt x="6697" y="19576"/>
                      <a:pt x="6697" y="19576"/>
                      <a:pt x="6525" y="19576"/>
                    </a:cubicBezTo>
                    <a:lnTo>
                      <a:pt x="6525" y="19576"/>
                    </a:lnTo>
                    <a:cubicBezTo>
                      <a:pt x="4980" y="19404"/>
                      <a:pt x="2748" y="18202"/>
                      <a:pt x="1889" y="15970"/>
                    </a:cubicBezTo>
                    <a:lnTo>
                      <a:pt x="1889" y="15970"/>
                    </a:lnTo>
                    <a:close/>
                    <a:moveTo>
                      <a:pt x="11333" y="5838"/>
                    </a:moveTo>
                    <a:cubicBezTo>
                      <a:pt x="7899" y="7040"/>
                      <a:pt x="7384" y="7727"/>
                      <a:pt x="5152" y="9788"/>
                    </a:cubicBezTo>
                    <a:lnTo>
                      <a:pt x="5152" y="9788"/>
                    </a:lnTo>
                    <a:cubicBezTo>
                      <a:pt x="5152" y="9959"/>
                      <a:pt x="4980" y="10131"/>
                      <a:pt x="4980" y="10303"/>
                    </a:cubicBezTo>
                    <a:lnTo>
                      <a:pt x="4980" y="10303"/>
                    </a:lnTo>
                    <a:cubicBezTo>
                      <a:pt x="4808" y="11505"/>
                      <a:pt x="6182" y="13737"/>
                      <a:pt x="6182" y="13737"/>
                    </a:cubicBezTo>
                    <a:lnTo>
                      <a:pt x="6182" y="13737"/>
                    </a:lnTo>
                    <a:lnTo>
                      <a:pt x="4121" y="15111"/>
                    </a:lnTo>
                    <a:lnTo>
                      <a:pt x="6525" y="14252"/>
                    </a:lnTo>
                    <a:cubicBezTo>
                      <a:pt x="6697" y="14596"/>
                      <a:pt x="6354" y="14424"/>
                      <a:pt x="7212" y="14596"/>
                    </a:cubicBezTo>
                    <a:lnTo>
                      <a:pt x="7212" y="14596"/>
                    </a:lnTo>
                    <a:cubicBezTo>
                      <a:pt x="8414" y="14767"/>
                      <a:pt x="10990" y="13050"/>
                      <a:pt x="10990" y="12707"/>
                    </a:cubicBezTo>
                    <a:lnTo>
                      <a:pt x="10990" y="12707"/>
                    </a:lnTo>
                    <a:cubicBezTo>
                      <a:pt x="12192" y="10303"/>
                      <a:pt x="12535" y="10475"/>
                      <a:pt x="12535" y="9444"/>
                    </a:cubicBezTo>
                    <a:lnTo>
                      <a:pt x="12535" y="9444"/>
                    </a:lnTo>
                    <a:cubicBezTo>
                      <a:pt x="12535" y="8929"/>
                      <a:pt x="12364" y="8071"/>
                      <a:pt x="12535" y="7384"/>
                    </a:cubicBezTo>
                    <a:lnTo>
                      <a:pt x="12535" y="7384"/>
                    </a:lnTo>
                    <a:cubicBezTo>
                      <a:pt x="11848" y="6869"/>
                      <a:pt x="11505" y="6353"/>
                      <a:pt x="11333" y="5838"/>
                    </a:cubicBezTo>
                    <a:lnTo>
                      <a:pt x="11333" y="5838"/>
                    </a:lnTo>
                    <a:cubicBezTo>
                      <a:pt x="11333" y="5838"/>
                      <a:pt x="11333" y="5838"/>
                      <a:pt x="11333" y="5838"/>
                    </a:cubicBezTo>
                    <a:lnTo>
                      <a:pt x="11333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2" name="图形 7">
              <a:extLst>
                <a:ext uri="{FF2B5EF4-FFF2-40B4-BE49-F238E27FC236}">
                  <a16:creationId xmlns:a16="http://schemas.microsoft.com/office/drawing/2014/main" xmlns="" id="{A48B5865-7260-455A-BDE1-D42495022AE1}"/>
                </a:ext>
              </a:extLst>
            </p:cNvPr>
            <p:cNvGrpSpPr/>
            <p:nvPr/>
          </p:nvGrpSpPr>
          <p:grpSpPr>
            <a:xfrm>
              <a:off x="2596275" y="2816882"/>
              <a:ext cx="23868" cy="15454"/>
              <a:chOff x="2596275" y="2816882"/>
              <a:chExt cx="23868" cy="15454"/>
            </a:xfrm>
            <a:solidFill>
              <a:srgbClr val="B4B4B4"/>
            </a:solidFill>
          </p:grpSpPr>
          <p:sp>
            <p:nvSpPr>
              <p:cNvPr id="3359" name="任意多边形: 形状 3358">
                <a:extLst>
                  <a:ext uri="{FF2B5EF4-FFF2-40B4-BE49-F238E27FC236}">
                    <a16:creationId xmlns:a16="http://schemas.microsoft.com/office/drawing/2014/main" xmlns="" id="{1B8F9FF4-304E-4EA5-8DBD-714116F95C95}"/>
                  </a:ext>
                </a:extLst>
              </p:cNvPr>
              <p:cNvSpPr/>
              <p:nvPr/>
            </p:nvSpPr>
            <p:spPr>
              <a:xfrm>
                <a:off x="2598712" y="2819452"/>
                <a:ext cx="18855" cy="10651"/>
              </a:xfrm>
              <a:custGeom>
                <a:avLst/>
                <a:gdLst>
                  <a:gd name="connsiteX0" fmla="*/ 3745 w 18855"/>
                  <a:gd name="connsiteY0" fmla="*/ 10652 h 10651"/>
                  <a:gd name="connsiteX1" fmla="*/ 18856 w 18855"/>
                  <a:gd name="connsiteY1" fmla="*/ 4298 h 10651"/>
                  <a:gd name="connsiteX2" fmla="*/ 15078 w 18855"/>
                  <a:gd name="connsiteY2" fmla="*/ 521 h 10651"/>
                  <a:gd name="connsiteX3" fmla="*/ 2543 w 18855"/>
                  <a:gd name="connsiteY3" fmla="*/ 5672 h 10651"/>
                  <a:gd name="connsiteX4" fmla="*/ 3745 w 18855"/>
                  <a:gd name="connsiteY4" fmla="*/ 10652 h 10651"/>
                  <a:gd name="connsiteX5" fmla="*/ 3745 w 18855"/>
                  <a:gd name="connsiteY5" fmla="*/ 10652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55" h="10651">
                    <a:moveTo>
                      <a:pt x="3745" y="10652"/>
                    </a:moveTo>
                    <a:cubicBezTo>
                      <a:pt x="8724" y="9450"/>
                      <a:pt x="18856" y="6874"/>
                      <a:pt x="18856" y="4298"/>
                    </a:cubicBezTo>
                    <a:cubicBezTo>
                      <a:pt x="18856" y="521"/>
                      <a:pt x="17654" y="-853"/>
                      <a:pt x="15078" y="521"/>
                    </a:cubicBezTo>
                    <a:cubicBezTo>
                      <a:pt x="12502" y="1723"/>
                      <a:pt x="10098" y="1723"/>
                      <a:pt x="2543" y="5672"/>
                    </a:cubicBezTo>
                    <a:cubicBezTo>
                      <a:pt x="-3811" y="9278"/>
                      <a:pt x="3745" y="10652"/>
                      <a:pt x="3745" y="10652"/>
                    </a:cubicBezTo>
                    <a:lnTo>
                      <a:pt x="3745" y="106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0" name="任意多边形: 形状 3359">
                <a:extLst>
                  <a:ext uri="{FF2B5EF4-FFF2-40B4-BE49-F238E27FC236}">
                    <a16:creationId xmlns:a16="http://schemas.microsoft.com/office/drawing/2014/main" xmlns="" id="{2303B653-2A94-455A-A01B-7B9F2B96CFB7}"/>
                  </a:ext>
                </a:extLst>
              </p:cNvPr>
              <p:cNvSpPr/>
              <p:nvPr/>
            </p:nvSpPr>
            <p:spPr>
              <a:xfrm>
                <a:off x="2596275" y="2816882"/>
                <a:ext cx="23868" cy="15454"/>
              </a:xfrm>
              <a:custGeom>
                <a:avLst/>
                <a:gdLst>
                  <a:gd name="connsiteX0" fmla="*/ 0 w 23868"/>
                  <a:gd name="connsiteY0" fmla="*/ 10818 h 15454"/>
                  <a:gd name="connsiteX1" fmla="*/ 3778 w 23868"/>
                  <a:gd name="connsiteY1" fmla="*/ 5838 h 15454"/>
                  <a:gd name="connsiteX2" fmla="*/ 3778 w 23868"/>
                  <a:gd name="connsiteY2" fmla="*/ 5838 h 15454"/>
                  <a:gd name="connsiteX3" fmla="*/ 16313 w 23868"/>
                  <a:gd name="connsiteY3" fmla="*/ 859 h 15454"/>
                  <a:gd name="connsiteX4" fmla="*/ 16313 w 23868"/>
                  <a:gd name="connsiteY4" fmla="*/ 859 h 15454"/>
                  <a:gd name="connsiteX5" fmla="*/ 19232 w 23868"/>
                  <a:gd name="connsiteY5" fmla="*/ 0 h 15454"/>
                  <a:gd name="connsiteX6" fmla="*/ 19232 w 23868"/>
                  <a:gd name="connsiteY6" fmla="*/ 0 h 15454"/>
                  <a:gd name="connsiteX7" fmla="*/ 23869 w 23868"/>
                  <a:gd name="connsiteY7" fmla="*/ 6697 h 15454"/>
                  <a:gd name="connsiteX8" fmla="*/ 23869 w 23868"/>
                  <a:gd name="connsiteY8" fmla="*/ 6697 h 15454"/>
                  <a:gd name="connsiteX9" fmla="*/ 7040 w 23868"/>
                  <a:gd name="connsiteY9" fmla="*/ 15454 h 15454"/>
                  <a:gd name="connsiteX10" fmla="*/ 7040 w 23868"/>
                  <a:gd name="connsiteY10" fmla="*/ 15454 h 15454"/>
                  <a:gd name="connsiteX11" fmla="*/ 6525 w 23868"/>
                  <a:gd name="connsiteY11" fmla="*/ 13050 h 15454"/>
                  <a:gd name="connsiteX12" fmla="*/ 6182 w 23868"/>
                  <a:gd name="connsiteY12" fmla="*/ 15454 h 15454"/>
                  <a:gd name="connsiteX13" fmla="*/ 0 w 23868"/>
                  <a:gd name="connsiteY13" fmla="*/ 10818 h 15454"/>
                  <a:gd name="connsiteX14" fmla="*/ 0 w 23868"/>
                  <a:gd name="connsiteY14" fmla="*/ 10818 h 15454"/>
                  <a:gd name="connsiteX15" fmla="*/ 4808 w 23868"/>
                  <a:gd name="connsiteY15" fmla="*/ 11162 h 15454"/>
                  <a:gd name="connsiteX16" fmla="*/ 4808 w 23868"/>
                  <a:gd name="connsiteY16" fmla="*/ 11162 h 15454"/>
                  <a:gd name="connsiteX17" fmla="*/ 4808 w 23868"/>
                  <a:gd name="connsiteY17" fmla="*/ 11162 h 15454"/>
                  <a:gd name="connsiteX18" fmla="*/ 4808 w 23868"/>
                  <a:gd name="connsiteY18" fmla="*/ 11162 h 15454"/>
                  <a:gd name="connsiteX19" fmla="*/ 6182 w 23868"/>
                  <a:gd name="connsiteY19" fmla="*/ 10646 h 15454"/>
                  <a:gd name="connsiteX20" fmla="*/ 18889 w 23868"/>
                  <a:gd name="connsiteY20" fmla="*/ 6354 h 15454"/>
                  <a:gd name="connsiteX21" fmla="*/ 18889 w 23868"/>
                  <a:gd name="connsiteY21" fmla="*/ 6354 h 15454"/>
                  <a:gd name="connsiteX22" fmla="*/ 18717 w 23868"/>
                  <a:gd name="connsiteY22" fmla="*/ 5152 h 15454"/>
                  <a:gd name="connsiteX23" fmla="*/ 18717 w 23868"/>
                  <a:gd name="connsiteY23" fmla="*/ 5152 h 15454"/>
                  <a:gd name="connsiteX24" fmla="*/ 18545 w 23868"/>
                  <a:gd name="connsiteY24" fmla="*/ 5152 h 15454"/>
                  <a:gd name="connsiteX25" fmla="*/ 18545 w 23868"/>
                  <a:gd name="connsiteY25" fmla="*/ 5152 h 15454"/>
                  <a:gd name="connsiteX26" fmla="*/ 6182 w 23868"/>
                  <a:gd name="connsiteY26" fmla="*/ 10131 h 15454"/>
                  <a:gd name="connsiteX27" fmla="*/ 6182 w 23868"/>
                  <a:gd name="connsiteY27" fmla="*/ 10131 h 15454"/>
                  <a:gd name="connsiteX28" fmla="*/ 5667 w 23868"/>
                  <a:gd name="connsiteY28" fmla="*/ 10475 h 15454"/>
                  <a:gd name="connsiteX29" fmla="*/ 5667 w 23868"/>
                  <a:gd name="connsiteY29" fmla="*/ 10475 h 15454"/>
                  <a:gd name="connsiteX30" fmla="*/ 6182 w 23868"/>
                  <a:gd name="connsiteY30" fmla="*/ 10646 h 15454"/>
                  <a:gd name="connsiteX31" fmla="*/ 6182 w 23868"/>
                  <a:gd name="connsiteY31" fmla="*/ 10646 h 15454"/>
                  <a:gd name="connsiteX32" fmla="*/ 19060 w 23868"/>
                  <a:gd name="connsiteY32" fmla="*/ 7899 h 15454"/>
                  <a:gd name="connsiteX33" fmla="*/ 18889 w 23868"/>
                  <a:gd name="connsiteY33" fmla="*/ 7556 h 15454"/>
                  <a:gd name="connsiteX34" fmla="*/ 18889 w 23868"/>
                  <a:gd name="connsiteY34" fmla="*/ 7556 h 15454"/>
                  <a:gd name="connsiteX35" fmla="*/ 19060 w 23868"/>
                  <a:gd name="connsiteY35" fmla="*/ 7899 h 15454"/>
                  <a:gd name="connsiteX36" fmla="*/ 19060 w 23868"/>
                  <a:gd name="connsiteY36" fmla="*/ 7899 h 15454"/>
                  <a:gd name="connsiteX37" fmla="*/ 18545 w 23868"/>
                  <a:gd name="connsiteY37" fmla="*/ 4636 h 15454"/>
                  <a:gd name="connsiteX38" fmla="*/ 18545 w 23868"/>
                  <a:gd name="connsiteY38" fmla="*/ 4636 h 15454"/>
                  <a:gd name="connsiteX39" fmla="*/ 18545 w 23868"/>
                  <a:gd name="connsiteY39" fmla="*/ 4636 h 15454"/>
                  <a:gd name="connsiteX40" fmla="*/ 18545 w 23868"/>
                  <a:gd name="connsiteY40" fmla="*/ 4636 h 15454"/>
                  <a:gd name="connsiteX41" fmla="*/ 18545 w 23868"/>
                  <a:gd name="connsiteY41" fmla="*/ 4636 h 15454"/>
                  <a:gd name="connsiteX42" fmla="*/ 18545 w 23868"/>
                  <a:gd name="connsiteY42" fmla="*/ 4636 h 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3868" h="15454">
                    <a:moveTo>
                      <a:pt x="0" y="10818"/>
                    </a:moveTo>
                    <a:cubicBezTo>
                      <a:pt x="172" y="8414"/>
                      <a:pt x="1717" y="7212"/>
                      <a:pt x="3778" y="5838"/>
                    </a:cubicBezTo>
                    <a:lnTo>
                      <a:pt x="3778" y="5838"/>
                    </a:lnTo>
                    <a:cubicBezTo>
                      <a:pt x="11505" y="1889"/>
                      <a:pt x="14596" y="1717"/>
                      <a:pt x="16313" y="859"/>
                    </a:cubicBezTo>
                    <a:lnTo>
                      <a:pt x="16313" y="859"/>
                    </a:lnTo>
                    <a:cubicBezTo>
                      <a:pt x="17172" y="344"/>
                      <a:pt x="18202" y="0"/>
                      <a:pt x="19232" y="0"/>
                    </a:cubicBezTo>
                    <a:lnTo>
                      <a:pt x="19232" y="0"/>
                    </a:lnTo>
                    <a:cubicBezTo>
                      <a:pt x="23010" y="172"/>
                      <a:pt x="23869" y="3778"/>
                      <a:pt x="23869" y="6697"/>
                    </a:cubicBezTo>
                    <a:lnTo>
                      <a:pt x="23869" y="6697"/>
                    </a:lnTo>
                    <a:cubicBezTo>
                      <a:pt x="21808" y="13566"/>
                      <a:pt x="12192" y="13394"/>
                      <a:pt x="7040" y="15454"/>
                    </a:cubicBezTo>
                    <a:lnTo>
                      <a:pt x="7040" y="15454"/>
                    </a:lnTo>
                    <a:lnTo>
                      <a:pt x="6525" y="13050"/>
                    </a:lnTo>
                    <a:lnTo>
                      <a:pt x="6182" y="15454"/>
                    </a:lnTo>
                    <a:cubicBezTo>
                      <a:pt x="5838" y="15111"/>
                      <a:pt x="1202" y="16141"/>
                      <a:pt x="0" y="10818"/>
                    </a:cubicBezTo>
                    <a:lnTo>
                      <a:pt x="0" y="10818"/>
                    </a:lnTo>
                    <a:close/>
                    <a:moveTo>
                      <a:pt x="4808" y="11162"/>
                    </a:moveTo>
                    <a:lnTo>
                      <a:pt x="4808" y="11162"/>
                    </a:lnTo>
                    <a:cubicBezTo>
                      <a:pt x="4808" y="11162"/>
                      <a:pt x="4808" y="11162"/>
                      <a:pt x="4808" y="11162"/>
                    </a:cubicBezTo>
                    <a:lnTo>
                      <a:pt x="4808" y="11162"/>
                    </a:lnTo>
                    <a:close/>
                    <a:moveTo>
                      <a:pt x="6182" y="10646"/>
                    </a:moveTo>
                    <a:cubicBezTo>
                      <a:pt x="10303" y="9616"/>
                      <a:pt x="17515" y="7384"/>
                      <a:pt x="18889" y="6354"/>
                    </a:cubicBezTo>
                    <a:lnTo>
                      <a:pt x="18889" y="6354"/>
                    </a:lnTo>
                    <a:cubicBezTo>
                      <a:pt x="18889" y="5838"/>
                      <a:pt x="18889" y="5495"/>
                      <a:pt x="18717" y="5152"/>
                    </a:cubicBezTo>
                    <a:lnTo>
                      <a:pt x="18717" y="5152"/>
                    </a:lnTo>
                    <a:cubicBezTo>
                      <a:pt x="18717" y="5152"/>
                      <a:pt x="18717" y="5152"/>
                      <a:pt x="18545" y="5152"/>
                    </a:cubicBezTo>
                    <a:lnTo>
                      <a:pt x="18545" y="5152"/>
                    </a:lnTo>
                    <a:cubicBezTo>
                      <a:pt x="15283" y="6697"/>
                      <a:pt x="13394" y="6525"/>
                      <a:pt x="6182" y="10131"/>
                    </a:cubicBezTo>
                    <a:lnTo>
                      <a:pt x="6182" y="10131"/>
                    </a:lnTo>
                    <a:cubicBezTo>
                      <a:pt x="6010" y="10303"/>
                      <a:pt x="5838" y="10303"/>
                      <a:pt x="5667" y="10475"/>
                    </a:cubicBezTo>
                    <a:lnTo>
                      <a:pt x="5667" y="10475"/>
                    </a:lnTo>
                    <a:cubicBezTo>
                      <a:pt x="5838" y="10646"/>
                      <a:pt x="6010" y="10646"/>
                      <a:pt x="6182" y="10646"/>
                    </a:cubicBezTo>
                    <a:lnTo>
                      <a:pt x="6182" y="10646"/>
                    </a:lnTo>
                    <a:close/>
                    <a:moveTo>
                      <a:pt x="19060" y="7899"/>
                    </a:moveTo>
                    <a:cubicBezTo>
                      <a:pt x="19060" y="7727"/>
                      <a:pt x="18889" y="7556"/>
                      <a:pt x="18889" y="7556"/>
                    </a:cubicBezTo>
                    <a:lnTo>
                      <a:pt x="18889" y="7556"/>
                    </a:lnTo>
                    <a:cubicBezTo>
                      <a:pt x="19060" y="7556"/>
                      <a:pt x="19060" y="7727"/>
                      <a:pt x="19060" y="7899"/>
                    </a:cubicBezTo>
                    <a:lnTo>
                      <a:pt x="19060" y="7899"/>
                    </a:lnTo>
                    <a:close/>
                    <a:moveTo>
                      <a:pt x="18545" y="4636"/>
                    </a:moveTo>
                    <a:lnTo>
                      <a:pt x="18545" y="4636"/>
                    </a:lnTo>
                    <a:lnTo>
                      <a:pt x="18545" y="4636"/>
                    </a:lnTo>
                    <a:lnTo>
                      <a:pt x="18545" y="4636"/>
                    </a:lnTo>
                    <a:cubicBezTo>
                      <a:pt x="18545" y="4636"/>
                      <a:pt x="18545" y="4636"/>
                      <a:pt x="18545" y="4636"/>
                    </a:cubicBezTo>
                    <a:lnTo>
                      <a:pt x="18545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3" name="图形 7">
              <a:extLst>
                <a:ext uri="{FF2B5EF4-FFF2-40B4-BE49-F238E27FC236}">
                  <a16:creationId xmlns:a16="http://schemas.microsoft.com/office/drawing/2014/main" xmlns="" id="{3041F3F0-6C88-44EE-8D39-783CE2714518}"/>
                </a:ext>
              </a:extLst>
            </p:cNvPr>
            <p:cNvGrpSpPr/>
            <p:nvPr/>
          </p:nvGrpSpPr>
          <p:grpSpPr>
            <a:xfrm>
              <a:off x="2433316" y="3297344"/>
              <a:ext cx="30908" cy="14595"/>
              <a:chOff x="2433316" y="3297344"/>
              <a:chExt cx="30908" cy="14595"/>
            </a:xfrm>
            <a:solidFill>
              <a:srgbClr val="B4B4B4"/>
            </a:solidFill>
          </p:grpSpPr>
          <p:sp>
            <p:nvSpPr>
              <p:cNvPr id="3357" name="任意多边形: 形状 3356">
                <a:extLst>
                  <a:ext uri="{FF2B5EF4-FFF2-40B4-BE49-F238E27FC236}">
                    <a16:creationId xmlns:a16="http://schemas.microsoft.com/office/drawing/2014/main" xmlns="" id="{A79D2FE0-79D6-4961-9DCD-1C686CAEE31E}"/>
                  </a:ext>
                </a:extLst>
              </p:cNvPr>
              <p:cNvSpPr/>
              <p:nvPr/>
            </p:nvSpPr>
            <p:spPr>
              <a:xfrm>
                <a:off x="2435808" y="3299794"/>
                <a:ext cx="26054" cy="9827"/>
              </a:xfrm>
              <a:custGeom>
                <a:avLst/>
                <a:gdLst>
                  <a:gd name="connsiteX0" fmla="*/ 8327 w 26054"/>
                  <a:gd name="connsiteY0" fmla="*/ 8196 h 9827"/>
                  <a:gd name="connsiteX1" fmla="*/ 22235 w 26054"/>
                  <a:gd name="connsiteY1" fmla="*/ 6822 h 9827"/>
                  <a:gd name="connsiteX2" fmla="*/ 24811 w 26054"/>
                  <a:gd name="connsiteY2" fmla="*/ 3044 h 9827"/>
                  <a:gd name="connsiteX3" fmla="*/ 14680 w 26054"/>
                  <a:gd name="connsiteY3" fmla="*/ 468 h 9827"/>
                  <a:gd name="connsiteX4" fmla="*/ 771 w 26054"/>
                  <a:gd name="connsiteY4" fmla="*/ 468 h 9827"/>
                  <a:gd name="connsiteX5" fmla="*/ 8327 w 26054"/>
                  <a:gd name="connsiteY5" fmla="*/ 8196 h 9827"/>
                  <a:gd name="connsiteX6" fmla="*/ 8327 w 26054"/>
                  <a:gd name="connsiteY6" fmla="*/ 8196 h 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54" h="9827">
                    <a:moveTo>
                      <a:pt x="8327" y="8196"/>
                    </a:moveTo>
                    <a:cubicBezTo>
                      <a:pt x="14680" y="11973"/>
                      <a:pt x="17084" y="8196"/>
                      <a:pt x="22235" y="6822"/>
                    </a:cubicBezTo>
                    <a:cubicBezTo>
                      <a:pt x="26013" y="6822"/>
                      <a:pt x="27215" y="5620"/>
                      <a:pt x="24811" y="3044"/>
                    </a:cubicBezTo>
                    <a:cubicBezTo>
                      <a:pt x="21033" y="468"/>
                      <a:pt x="21033" y="-734"/>
                      <a:pt x="14680" y="468"/>
                    </a:cubicBezTo>
                    <a:cubicBezTo>
                      <a:pt x="7124" y="1670"/>
                      <a:pt x="5922" y="468"/>
                      <a:pt x="771" y="468"/>
                    </a:cubicBezTo>
                    <a:cubicBezTo>
                      <a:pt x="-3007" y="1842"/>
                      <a:pt x="8327" y="8196"/>
                      <a:pt x="8327" y="8196"/>
                    </a:cubicBezTo>
                    <a:lnTo>
                      <a:pt x="8327" y="81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8" name="任意多边形: 形状 3357">
                <a:extLst>
                  <a:ext uri="{FF2B5EF4-FFF2-40B4-BE49-F238E27FC236}">
                    <a16:creationId xmlns:a16="http://schemas.microsoft.com/office/drawing/2014/main" xmlns="" id="{9ED6850C-65E8-482D-B66C-4556EEDFBC14}"/>
                  </a:ext>
                </a:extLst>
              </p:cNvPr>
              <p:cNvSpPr/>
              <p:nvPr/>
            </p:nvSpPr>
            <p:spPr>
              <a:xfrm>
                <a:off x="2433316" y="3297344"/>
                <a:ext cx="30908" cy="14595"/>
              </a:xfrm>
              <a:custGeom>
                <a:avLst/>
                <a:gdLst>
                  <a:gd name="connsiteX0" fmla="*/ 9616 w 30908"/>
                  <a:gd name="connsiteY0" fmla="*/ 12707 h 14595"/>
                  <a:gd name="connsiteX1" fmla="*/ 9616 w 30908"/>
                  <a:gd name="connsiteY1" fmla="*/ 12707 h 14595"/>
                  <a:gd name="connsiteX2" fmla="*/ 9616 w 30908"/>
                  <a:gd name="connsiteY2" fmla="*/ 12707 h 14595"/>
                  <a:gd name="connsiteX3" fmla="*/ 9616 w 30908"/>
                  <a:gd name="connsiteY3" fmla="*/ 12707 h 14595"/>
                  <a:gd name="connsiteX4" fmla="*/ 9616 w 30908"/>
                  <a:gd name="connsiteY4" fmla="*/ 12707 h 14595"/>
                  <a:gd name="connsiteX5" fmla="*/ 9616 w 30908"/>
                  <a:gd name="connsiteY5" fmla="*/ 12707 h 14595"/>
                  <a:gd name="connsiteX6" fmla="*/ 9616 w 30908"/>
                  <a:gd name="connsiteY6" fmla="*/ 12707 h 14595"/>
                  <a:gd name="connsiteX7" fmla="*/ 0 w 30908"/>
                  <a:gd name="connsiteY7" fmla="*/ 3778 h 14595"/>
                  <a:gd name="connsiteX8" fmla="*/ 0 w 30908"/>
                  <a:gd name="connsiteY8" fmla="*/ 3778 h 14595"/>
                  <a:gd name="connsiteX9" fmla="*/ 1546 w 30908"/>
                  <a:gd name="connsiteY9" fmla="*/ 1202 h 14595"/>
                  <a:gd name="connsiteX10" fmla="*/ 1546 w 30908"/>
                  <a:gd name="connsiteY10" fmla="*/ 1202 h 14595"/>
                  <a:gd name="connsiteX11" fmla="*/ 3263 w 30908"/>
                  <a:gd name="connsiteY11" fmla="*/ 515 h 14595"/>
                  <a:gd name="connsiteX12" fmla="*/ 3263 w 30908"/>
                  <a:gd name="connsiteY12" fmla="*/ 515 h 14595"/>
                  <a:gd name="connsiteX13" fmla="*/ 11162 w 30908"/>
                  <a:gd name="connsiteY13" fmla="*/ 1030 h 14595"/>
                  <a:gd name="connsiteX14" fmla="*/ 11162 w 30908"/>
                  <a:gd name="connsiteY14" fmla="*/ 1030 h 14595"/>
                  <a:gd name="connsiteX15" fmla="*/ 16485 w 30908"/>
                  <a:gd name="connsiteY15" fmla="*/ 515 h 14595"/>
                  <a:gd name="connsiteX16" fmla="*/ 16485 w 30908"/>
                  <a:gd name="connsiteY16" fmla="*/ 515 h 14595"/>
                  <a:gd name="connsiteX17" fmla="*/ 20949 w 30908"/>
                  <a:gd name="connsiteY17" fmla="*/ 0 h 14595"/>
                  <a:gd name="connsiteX18" fmla="*/ 20949 w 30908"/>
                  <a:gd name="connsiteY18" fmla="*/ 0 h 14595"/>
                  <a:gd name="connsiteX19" fmla="*/ 28848 w 30908"/>
                  <a:gd name="connsiteY19" fmla="*/ 3778 h 14595"/>
                  <a:gd name="connsiteX20" fmla="*/ 28848 w 30908"/>
                  <a:gd name="connsiteY20" fmla="*/ 3778 h 14595"/>
                  <a:gd name="connsiteX21" fmla="*/ 30909 w 30908"/>
                  <a:gd name="connsiteY21" fmla="*/ 7727 h 14595"/>
                  <a:gd name="connsiteX22" fmla="*/ 30909 w 30908"/>
                  <a:gd name="connsiteY22" fmla="*/ 7727 h 14595"/>
                  <a:gd name="connsiteX23" fmla="*/ 25242 w 30908"/>
                  <a:gd name="connsiteY23" fmla="*/ 11677 h 14595"/>
                  <a:gd name="connsiteX24" fmla="*/ 25242 w 30908"/>
                  <a:gd name="connsiteY24" fmla="*/ 11677 h 14595"/>
                  <a:gd name="connsiteX25" fmla="*/ 15798 w 30908"/>
                  <a:gd name="connsiteY25" fmla="*/ 14596 h 14595"/>
                  <a:gd name="connsiteX26" fmla="*/ 15798 w 30908"/>
                  <a:gd name="connsiteY26" fmla="*/ 14596 h 14595"/>
                  <a:gd name="connsiteX27" fmla="*/ 9616 w 30908"/>
                  <a:gd name="connsiteY27" fmla="*/ 12707 h 14595"/>
                  <a:gd name="connsiteX28" fmla="*/ 9616 w 30908"/>
                  <a:gd name="connsiteY28" fmla="*/ 12707 h 14595"/>
                  <a:gd name="connsiteX29" fmla="*/ 8071 w 30908"/>
                  <a:gd name="connsiteY29" fmla="*/ 6010 h 14595"/>
                  <a:gd name="connsiteX30" fmla="*/ 12020 w 30908"/>
                  <a:gd name="connsiteY30" fmla="*/ 8414 h 14595"/>
                  <a:gd name="connsiteX31" fmla="*/ 12020 w 30908"/>
                  <a:gd name="connsiteY31" fmla="*/ 8414 h 14595"/>
                  <a:gd name="connsiteX32" fmla="*/ 10818 w 30908"/>
                  <a:gd name="connsiteY32" fmla="*/ 10475 h 14595"/>
                  <a:gd name="connsiteX33" fmla="*/ 12020 w 30908"/>
                  <a:gd name="connsiteY33" fmla="*/ 8414 h 14595"/>
                  <a:gd name="connsiteX34" fmla="*/ 15798 w 30908"/>
                  <a:gd name="connsiteY34" fmla="*/ 9616 h 14595"/>
                  <a:gd name="connsiteX35" fmla="*/ 15798 w 30908"/>
                  <a:gd name="connsiteY35" fmla="*/ 9616 h 14595"/>
                  <a:gd name="connsiteX36" fmla="*/ 24555 w 30908"/>
                  <a:gd name="connsiteY36" fmla="*/ 6697 h 14595"/>
                  <a:gd name="connsiteX37" fmla="*/ 24555 w 30908"/>
                  <a:gd name="connsiteY37" fmla="*/ 6697 h 14595"/>
                  <a:gd name="connsiteX38" fmla="*/ 24727 w 30908"/>
                  <a:gd name="connsiteY38" fmla="*/ 6697 h 14595"/>
                  <a:gd name="connsiteX39" fmla="*/ 24727 w 30908"/>
                  <a:gd name="connsiteY39" fmla="*/ 6697 h 14595"/>
                  <a:gd name="connsiteX40" fmla="*/ 20778 w 30908"/>
                  <a:gd name="connsiteY40" fmla="*/ 4808 h 14595"/>
                  <a:gd name="connsiteX41" fmla="*/ 20778 w 30908"/>
                  <a:gd name="connsiteY41" fmla="*/ 4808 h 14595"/>
                  <a:gd name="connsiteX42" fmla="*/ 17172 w 30908"/>
                  <a:gd name="connsiteY42" fmla="*/ 5323 h 14595"/>
                  <a:gd name="connsiteX43" fmla="*/ 17172 w 30908"/>
                  <a:gd name="connsiteY43" fmla="*/ 5323 h 14595"/>
                  <a:gd name="connsiteX44" fmla="*/ 10818 w 30908"/>
                  <a:gd name="connsiteY44" fmla="*/ 5838 h 14595"/>
                  <a:gd name="connsiteX45" fmla="*/ 10818 w 30908"/>
                  <a:gd name="connsiteY45" fmla="*/ 5838 h 14595"/>
                  <a:gd name="connsiteX46" fmla="*/ 7212 w 30908"/>
                  <a:gd name="connsiteY46" fmla="*/ 5667 h 14595"/>
                  <a:gd name="connsiteX47" fmla="*/ 7212 w 30908"/>
                  <a:gd name="connsiteY47" fmla="*/ 5667 h 14595"/>
                  <a:gd name="connsiteX48" fmla="*/ 8071 w 30908"/>
                  <a:gd name="connsiteY48" fmla="*/ 6010 h 14595"/>
                  <a:gd name="connsiteX49" fmla="*/ 8071 w 30908"/>
                  <a:gd name="connsiteY49" fmla="*/ 6010 h 1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908" h="14595">
                    <a:moveTo>
                      <a:pt x="9616" y="12707"/>
                    </a:moveTo>
                    <a:lnTo>
                      <a:pt x="9616" y="12707"/>
                    </a:lnTo>
                    <a:cubicBezTo>
                      <a:pt x="9616" y="12707"/>
                      <a:pt x="9616" y="12707"/>
                      <a:pt x="9616" y="12707"/>
                    </a:cubicBezTo>
                    <a:lnTo>
                      <a:pt x="9616" y="12707"/>
                    </a:lnTo>
                    <a:cubicBezTo>
                      <a:pt x="9616" y="12707"/>
                      <a:pt x="9616" y="12707"/>
                      <a:pt x="9616" y="12707"/>
                    </a:cubicBezTo>
                    <a:lnTo>
                      <a:pt x="9616" y="12707"/>
                    </a:lnTo>
                    <a:lnTo>
                      <a:pt x="9616" y="12707"/>
                    </a:lnTo>
                    <a:cubicBezTo>
                      <a:pt x="9101" y="11848"/>
                      <a:pt x="1374" y="9444"/>
                      <a:pt x="0" y="3778"/>
                    </a:cubicBezTo>
                    <a:lnTo>
                      <a:pt x="0" y="3778"/>
                    </a:lnTo>
                    <a:cubicBezTo>
                      <a:pt x="0" y="2061"/>
                      <a:pt x="1546" y="859"/>
                      <a:pt x="1546" y="1202"/>
                    </a:cubicBezTo>
                    <a:lnTo>
                      <a:pt x="1546" y="1202"/>
                    </a:lnTo>
                    <a:cubicBezTo>
                      <a:pt x="2404" y="344"/>
                      <a:pt x="2748" y="515"/>
                      <a:pt x="3263" y="515"/>
                    </a:cubicBezTo>
                    <a:lnTo>
                      <a:pt x="3263" y="515"/>
                    </a:lnTo>
                    <a:cubicBezTo>
                      <a:pt x="6869" y="515"/>
                      <a:pt x="8586" y="1030"/>
                      <a:pt x="11162" y="1030"/>
                    </a:cubicBezTo>
                    <a:lnTo>
                      <a:pt x="11162" y="1030"/>
                    </a:lnTo>
                    <a:cubicBezTo>
                      <a:pt x="12535" y="1030"/>
                      <a:pt x="14252" y="859"/>
                      <a:pt x="16485" y="515"/>
                    </a:cubicBezTo>
                    <a:lnTo>
                      <a:pt x="16485" y="515"/>
                    </a:lnTo>
                    <a:cubicBezTo>
                      <a:pt x="18202" y="172"/>
                      <a:pt x="19747" y="0"/>
                      <a:pt x="20949" y="0"/>
                    </a:cubicBezTo>
                    <a:lnTo>
                      <a:pt x="20949" y="0"/>
                    </a:lnTo>
                    <a:cubicBezTo>
                      <a:pt x="24555" y="0"/>
                      <a:pt x="26101" y="1889"/>
                      <a:pt x="28848" y="3778"/>
                    </a:cubicBezTo>
                    <a:lnTo>
                      <a:pt x="28848" y="3778"/>
                    </a:lnTo>
                    <a:cubicBezTo>
                      <a:pt x="29879" y="4808"/>
                      <a:pt x="30737" y="6010"/>
                      <a:pt x="30909" y="7727"/>
                    </a:cubicBezTo>
                    <a:lnTo>
                      <a:pt x="30909" y="7727"/>
                    </a:lnTo>
                    <a:cubicBezTo>
                      <a:pt x="30394" y="11505"/>
                      <a:pt x="27131" y="11677"/>
                      <a:pt x="25242" y="11677"/>
                    </a:cubicBezTo>
                    <a:lnTo>
                      <a:pt x="25242" y="11677"/>
                    </a:lnTo>
                    <a:cubicBezTo>
                      <a:pt x="22495" y="12192"/>
                      <a:pt x="20091" y="14596"/>
                      <a:pt x="15798" y="14596"/>
                    </a:cubicBezTo>
                    <a:lnTo>
                      <a:pt x="15798" y="14596"/>
                    </a:lnTo>
                    <a:cubicBezTo>
                      <a:pt x="13909" y="14596"/>
                      <a:pt x="11848" y="14081"/>
                      <a:pt x="9616" y="12707"/>
                    </a:cubicBezTo>
                    <a:lnTo>
                      <a:pt x="9616" y="12707"/>
                    </a:lnTo>
                    <a:close/>
                    <a:moveTo>
                      <a:pt x="8071" y="6010"/>
                    </a:moveTo>
                    <a:cubicBezTo>
                      <a:pt x="10131" y="7384"/>
                      <a:pt x="12020" y="8414"/>
                      <a:pt x="12020" y="8414"/>
                    </a:cubicBezTo>
                    <a:lnTo>
                      <a:pt x="12020" y="8414"/>
                    </a:lnTo>
                    <a:lnTo>
                      <a:pt x="10818" y="10475"/>
                    </a:lnTo>
                    <a:lnTo>
                      <a:pt x="12020" y="8414"/>
                    </a:lnTo>
                    <a:cubicBezTo>
                      <a:pt x="13737" y="9444"/>
                      <a:pt x="14768" y="9616"/>
                      <a:pt x="15798" y="9616"/>
                    </a:cubicBezTo>
                    <a:lnTo>
                      <a:pt x="15798" y="9616"/>
                    </a:lnTo>
                    <a:cubicBezTo>
                      <a:pt x="17687" y="9788"/>
                      <a:pt x="19919" y="7899"/>
                      <a:pt x="24555" y="6697"/>
                    </a:cubicBezTo>
                    <a:lnTo>
                      <a:pt x="24555" y="6697"/>
                    </a:lnTo>
                    <a:cubicBezTo>
                      <a:pt x="24555" y="6697"/>
                      <a:pt x="24727" y="6697"/>
                      <a:pt x="24727" y="6697"/>
                    </a:cubicBezTo>
                    <a:lnTo>
                      <a:pt x="24727" y="6697"/>
                    </a:lnTo>
                    <a:cubicBezTo>
                      <a:pt x="22495" y="4980"/>
                      <a:pt x="22323" y="4808"/>
                      <a:pt x="20778" y="4808"/>
                    </a:cubicBezTo>
                    <a:lnTo>
                      <a:pt x="20778" y="4808"/>
                    </a:lnTo>
                    <a:cubicBezTo>
                      <a:pt x="20091" y="4808"/>
                      <a:pt x="18889" y="4980"/>
                      <a:pt x="17172" y="5323"/>
                    </a:cubicBezTo>
                    <a:lnTo>
                      <a:pt x="17172" y="5323"/>
                    </a:lnTo>
                    <a:cubicBezTo>
                      <a:pt x="14596" y="5667"/>
                      <a:pt x="12535" y="5838"/>
                      <a:pt x="10818" y="5838"/>
                    </a:cubicBezTo>
                    <a:lnTo>
                      <a:pt x="10818" y="5838"/>
                    </a:lnTo>
                    <a:cubicBezTo>
                      <a:pt x="9444" y="5838"/>
                      <a:pt x="8242" y="5667"/>
                      <a:pt x="7212" y="5667"/>
                    </a:cubicBezTo>
                    <a:lnTo>
                      <a:pt x="7212" y="5667"/>
                    </a:lnTo>
                    <a:cubicBezTo>
                      <a:pt x="7899" y="5838"/>
                      <a:pt x="7899" y="5838"/>
                      <a:pt x="8071" y="6010"/>
                    </a:cubicBezTo>
                    <a:lnTo>
                      <a:pt x="8071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4" name="图形 7">
              <a:extLst>
                <a:ext uri="{FF2B5EF4-FFF2-40B4-BE49-F238E27FC236}">
                  <a16:creationId xmlns:a16="http://schemas.microsoft.com/office/drawing/2014/main" xmlns="" id="{321F1112-DB62-4446-BF0E-52EDD3E9CE84}"/>
                </a:ext>
              </a:extLst>
            </p:cNvPr>
            <p:cNvGrpSpPr/>
            <p:nvPr/>
          </p:nvGrpSpPr>
          <p:grpSpPr>
            <a:xfrm>
              <a:off x="2068592" y="3945228"/>
              <a:ext cx="11334" cy="22323"/>
              <a:chOff x="2068592" y="3945228"/>
              <a:chExt cx="11334" cy="22323"/>
            </a:xfrm>
            <a:solidFill>
              <a:srgbClr val="B4B4B4"/>
            </a:solidFill>
          </p:grpSpPr>
          <p:sp>
            <p:nvSpPr>
              <p:cNvPr id="3355" name="任意多边形: 形状 3354">
                <a:extLst>
                  <a:ext uri="{FF2B5EF4-FFF2-40B4-BE49-F238E27FC236}">
                    <a16:creationId xmlns:a16="http://schemas.microsoft.com/office/drawing/2014/main" xmlns="" id="{9824441D-86FB-418F-9116-02A954B6B3D5}"/>
                  </a:ext>
                </a:extLst>
              </p:cNvPr>
              <p:cNvSpPr/>
              <p:nvPr/>
            </p:nvSpPr>
            <p:spPr>
              <a:xfrm>
                <a:off x="2070996" y="3947975"/>
                <a:ext cx="6353" cy="17577"/>
              </a:xfrm>
              <a:custGeom>
                <a:avLst/>
                <a:gdLst>
                  <a:gd name="connsiteX0" fmla="*/ 1374 w 6353"/>
                  <a:gd name="connsiteY0" fmla="*/ 13565 h 17577"/>
                  <a:gd name="connsiteX1" fmla="*/ 6354 w 6353"/>
                  <a:gd name="connsiteY1" fmla="*/ 12364 h 17577"/>
                  <a:gd name="connsiteX2" fmla="*/ 3778 w 6353"/>
                  <a:gd name="connsiteY2" fmla="*/ 2232 h 17577"/>
                  <a:gd name="connsiteX3" fmla="*/ 0 w 6353"/>
                  <a:gd name="connsiteY3" fmla="*/ 3434 h 17577"/>
                  <a:gd name="connsiteX4" fmla="*/ 1374 w 6353"/>
                  <a:gd name="connsiteY4" fmla="*/ 13565 h 17577"/>
                  <a:gd name="connsiteX5" fmla="*/ 1374 w 6353"/>
                  <a:gd name="connsiteY5" fmla="*/ 13565 h 1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17577">
                    <a:moveTo>
                      <a:pt x="1374" y="13565"/>
                    </a:moveTo>
                    <a:cubicBezTo>
                      <a:pt x="2747" y="21293"/>
                      <a:pt x="6354" y="16141"/>
                      <a:pt x="6354" y="12364"/>
                    </a:cubicBezTo>
                    <a:cubicBezTo>
                      <a:pt x="6354" y="8586"/>
                      <a:pt x="6354" y="4636"/>
                      <a:pt x="3778" y="2232"/>
                    </a:cubicBezTo>
                    <a:cubicBezTo>
                      <a:pt x="1202" y="-344"/>
                      <a:pt x="0" y="-1545"/>
                      <a:pt x="0" y="3434"/>
                    </a:cubicBezTo>
                    <a:cubicBezTo>
                      <a:pt x="0" y="7212"/>
                      <a:pt x="1374" y="13565"/>
                      <a:pt x="1374" y="13565"/>
                    </a:cubicBezTo>
                    <a:lnTo>
                      <a:pt x="1374" y="135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6" name="任意多边形: 形状 3355">
                <a:extLst>
                  <a:ext uri="{FF2B5EF4-FFF2-40B4-BE49-F238E27FC236}">
                    <a16:creationId xmlns:a16="http://schemas.microsoft.com/office/drawing/2014/main" xmlns="" id="{AC64E6B4-182D-4E0A-8DF4-FAA4D102887E}"/>
                  </a:ext>
                </a:extLst>
              </p:cNvPr>
              <p:cNvSpPr/>
              <p:nvPr/>
            </p:nvSpPr>
            <p:spPr>
              <a:xfrm>
                <a:off x="2068592" y="3945228"/>
                <a:ext cx="11334" cy="22323"/>
              </a:xfrm>
              <a:custGeom>
                <a:avLst/>
                <a:gdLst>
                  <a:gd name="connsiteX0" fmla="*/ 1374 w 11334"/>
                  <a:gd name="connsiteY0" fmla="*/ 16656 h 22323"/>
                  <a:gd name="connsiteX1" fmla="*/ 172 w 11334"/>
                  <a:gd name="connsiteY1" fmla="*/ 6697 h 22323"/>
                  <a:gd name="connsiteX2" fmla="*/ 172 w 11334"/>
                  <a:gd name="connsiteY2" fmla="*/ 6697 h 22323"/>
                  <a:gd name="connsiteX3" fmla="*/ 0 w 11334"/>
                  <a:gd name="connsiteY3" fmla="*/ 5838 h 22323"/>
                  <a:gd name="connsiteX4" fmla="*/ 0 w 11334"/>
                  <a:gd name="connsiteY4" fmla="*/ 5838 h 22323"/>
                  <a:gd name="connsiteX5" fmla="*/ 3434 w 11334"/>
                  <a:gd name="connsiteY5" fmla="*/ 0 h 22323"/>
                  <a:gd name="connsiteX6" fmla="*/ 3434 w 11334"/>
                  <a:gd name="connsiteY6" fmla="*/ 0 h 22323"/>
                  <a:gd name="connsiteX7" fmla="*/ 8071 w 11334"/>
                  <a:gd name="connsiteY7" fmla="*/ 2919 h 22323"/>
                  <a:gd name="connsiteX8" fmla="*/ 8071 w 11334"/>
                  <a:gd name="connsiteY8" fmla="*/ 2919 h 22323"/>
                  <a:gd name="connsiteX9" fmla="*/ 11333 w 11334"/>
                  <a:gd name="connsiteY9" fmla="*/ 14768 h 22323"/>
                  <a:gd name="connsiteX10" fmla="*/ 11333 w 11334"/>
                  <a:gd name="connsiteY10" fmla="*/ 14768 h 22323"/>
                  <a:gd name="connsiteX11" fmla="*/ 11333 w 11334"/>
                  <a:gd name="connsiteY11" fmla="*/ 14768 h 22323"/>
                  <a:gd name="connsiteX12" fmla="*/ 11333 w 11334"/>
                  <a:gd name="connsiteY12" fmla="*/ 14768 h 22323"/>
                  <a:gd name="connsiteX13" fmla="*/ 11333 w 11334"/>
                  <a:gd name="connsiteY13" fmla="*/ 14768 h 22323"/>
                  <a:gd name="connsiteX14" fmla="*/ 11333 w 11334"/>
                  <a:gd name="connsiteY14" fmla="*/ 14768 h 22323"/>
                  <a:gd name="connsiteX15" fmla="*/ 11333 w 11334"/>
                  <a:gd name="connsiteY15" fmla="*/ 14768 h 22323"/>
                  <a:gd name="connsiteX16" fmla="*/ 11333 w 11334"/>
                  <a:gd name="connsiteY16" fmla="*/ 14768 h 22323"/>
                  <a:gd name="connsiteX17" fmla="*/ 11333 w 11334"/>
                  <a:gd name="connsiteY17" fmla="*/ 14768 h 22323"/>
                  <a:gd name="connsiteX18" fmla="*/ 6010 w 11334"/>
                  <a:gd name="connsiteY18" fmla="*/ 22323 h 22323"/>
                  <a:gd name="connsiteX19" fmla="*/ 6010 w 11334"/>
                  <a:gd name="connsiteY19" fmla="*/ 22323 h 22323"/>
                  <a:gd name="connsiteX20" fmla="*/ 1374 w 11334"/>
                  <a:gd name="connsiteY20" fmla="*/ 16656 h 22323"/>
                  <a:gd name="connsiteX21" fmla="*/ 1374 w 11334"/>
                  <a:gd name="connsiteY21" fmla="*/ 16656 h 22323"/>
                  <a:gd name="connsiteX22" fmla="*/ 6182 w 11334"/>
                  <a:gd name="connsiteY22" fmla="*/ 15798 h 22323"/>
                  <a:gd name="connsiteX23" fmla="*/ 3778 w 11334"/>
                  <a:gd name="connsiteY23" fmla="*/ 16313 h 22323"/>
                  <a:gd name="connsiteX24" fmla="*/ 6182 w 11334"/>
                  <a:gd name="connsiteY24" fmla="*/ 15798 h 22323"/>
                  <a:gd name="connsiteX25" fmla="*/ 6182 w 11334"/>
                  <a:gd name="connsiteY25" fmla="*/ 15970 h 22323"/>
                  <a:gd name="connsiteX26" fmla="*/ 6182 w 11334"/>
                  <a:gd name="connsiteY26" fmla="*/ 15970 h 22323"/>
                  <a:gd name="connsiteX27" fmla="*/ 6354 w 11334"/>
                  <a:gd name="connsiteY27" fmla="*/ 15111 h 22323"/>
                  <a:gd name="connsiteX28" fmla="*/ 6354 w 11334"/>
                  <a:gd name="connsiteY28" fmla="*/ 15111 h 22323"/>
                  <a:gd name="connsiteX29" fmla="*/ 6354 w 11334"/>
                  <a:gd name="connsiteY29" fmla="*/ 15111 h 22323"/>
                  <a:gd name="connsiteX30" fmla="*/ 6354 w 11334"/>
                  <a:gd name="connsiteY30" fmla="*/ 15111 h 22323"/>
                  <a:gd name="connsiteX31" fmla="*/ 6354 w 11334"/>
                  <a:gd name="connsiteY31" fmla="*/ 14939 h 22323"/>
                  <a:gd name="connsiteX32" fmla="*/ 6354 w 11334"/>
                  <a:gd name="connsiteY32" fmla="*/ 14939 h 22323"/>
                  <a:gd name="connsiteX33" fmla="*/ 6354 w 11334"/>
                  <a:gd name="connsiteY33" fmla="*/ 14596 h 22323"/>
                  <a:gd name="connsiteX34" fmla="*/ 6354 w 11334"/>
                  <a:gd name="connsiteY34" fmla="*/ 14596 h 22323"/>
                  <a:gd name="connsiteX35" fmla="*/ 4980 w 11334"/>
                  <a:gd name="connsiteY35" fmla="*/ 7040 h 22323"/>
                  <a:gd name="connsiteX36" fmla="*/ 4980 w 11334"/>
                  <a:gd name="connsiteY36" fmla="*/ 7040 h 22323"/>
                  <a:gd name="connsiteX37" fmla="*/ 6182 w 11334"/>
                  <a:gd name="connsiteY37" fmla="*/ 15798 h 22323"/>
                  <a:gd name="connsiteX38" fmla="*/ 6182 w 11334"/>
                  <a:gd name="connsiteY38" fmla="*/ 15798 h 22323"/>
                  <a:gd name="connsiteX39" fmla="*/ 3949 w 11334"/>
                  <a:gd name="connsiteY39" fmla="*/ 6010 h 22323"/>
                  <a:gd name="connsiteX40" fmla="*/ 3949 w 11334"/>
                  <a:gd name="connsiteY40" fmla="*/ 6010 h 22323"/>
                  <a:gd name="connsiteX41" fmla="*/ 3949 w 11334"/>
                  <a:gd name="connsiteY41" fmla="*/ 6010 h 22323"/>
                  <a:gd name="connsiteX42" fmla="*/ 2919 w 11334"/>
                  <a:gd name="connsiteY42" fmla="*/ 6010 h 22323"/>
                  <a:gd name="connsiteX43" fmla="*/ 3949 w 11334"/>
                  <a:gd name="connsiteY43" fmla="*/ 6010 h 22323"/>
                  <a:gd name="connsiteX44" fmla="*/ 3949 w 11334"/>
                  <a:gd name="connsiteY44" fmla="*/ 6010 h 2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1334" h="22323">
                    <a:moveTo>
                      <a:pt x="1374" y="16656"/>
                    </a:moveTo>
                    <a:cubicBezTo>
                      <a:pt x="1374" y="16656"/>
                      <a:pt x="0" y="10303"/>
                      <a:pt x="172" y="6697"/>
                    </a:cubicBezTo>
                    <a:lnTo>
                      <a:pt x="172" y="6697"/>
                    </a:lnTo>
                    <a:cubicBezTo>
                      <a:pt x="172" y="6697"/>
                      <a:pt x="0" y="5838"/>
                      <a:pt x="0" y="5838"/>
                    </a:cubicBezTo>
                    <a:lnTo>
                      <a:pt x="0" y="5838"/>
                    </a:lnTo>
                    <a:cubicBezTo>
                      <a:pt x="172" y="3606"/>
                      <a:pt x="-515" y="1030"/>
                      <a:pt x="3434" y="0"/>
                    </a:cubicBezTo>
                    <a:lnTo>
                      <a:pt x="3434" y="0"/>
                    </a:lnTo>
                    <a:cubicBezTo>
                      <a:pt x="6354" y="515"/>
                      <a:pt x="6525" y="1717"/>
                      <a:pt x="8071" y="2919"/>
                    </a:cubicBezTo>
                    <a:lnTo>
                      <a:pt x="8071" y="2919"/>
                    </a:lnTo>
                    <a:cubicBezTo>
                      <a:pt x="11505" y="6525"/>
                      <a:pt x="11333" y="10990"/>
                      <a:pt x="11333" y="14768"/>
                    </a:cubicBezTo>
                    <a:lnTo>
                      <a:pt x="11333" y="14768"/>
                    </a:lnTo>
                    <a:cubicBezTo>
                      <a:pt x="11333" y="14768"/>
                      <a:pt x="11333" y="14768"/>
                      <a:pt x="11333" y="14768"/>
                    </a:cubicBezTo>
                    <a:lnTo>
                      <a:pt x="11333" y="14768"/>
                    </a:lnTo>
                    <a:lnTo>
                      <a:pt x="11333" y="14768"/>
                    </a:lnTo>
                    <a:lnTo>
                      <a:pt x="11333" y="14768"/>
                    </a:lnTo>
                    <a:cubicBezTo>
                      <a:pt x="11333" y="14768"/>
                      <a:pt x="11333" y="14768"/>
                      <a:pt x="11333" y="14768"/>
                    </a:cubicBezTo>
                    <a:lnTo>
                      <a:pt x="11333" y="14768"/>
                    </a:lnTo>
                    <a:lnTo>
                      <a:pt x="11333" y="14768"/>
                    </a:lnTo>
                    <a:cubicBezTo>
                      <a:pt x="10990" y="17859"/>
                      <a:pt x="10475" y="21464"/>
                      <a:pt x="6010" y="22323"/>
                    </a:cubicBezTo>
                    <a:lnTo>
                      <a:pt x="6010" y="22323"/>
                    </a:lnTo>
                    <a:cubicBezTo>
                      <a:pt x="2747" y="22152"/>
                      <a:pt x="1889" y="19576"/>
                      <a:pt x="1374" y="16656"/>
                    </a:cubicBezTo>
                    <a:lnTo>
                      <a:pt x="1374" y="16656"/>
                    </a:lnTo>
                    <a:close/>
                    <a:moveTo>
                      <a:pt x="6182" y="15798"/>
                    </a:moveTo>
                    <a:lnTo>
                      <a:pt x="3778" y="16313"/>
                    </a:lnTo>
                    <a:lnTo>
                      <a:pt x="6182" y="15798"/>
                    </a:lnTo>
                    <a:cubicBezTo>
                      <a:pt x="6182" y="15798"/>
                      <a:pt x="6182" y="15970"/>
                      <a:pt x="6182" y="15970"/>
                    </a:cubicBezTo>
                    <a:lnTo>
                      <a:pt x="6182" y="15970"/>
                    </a:lnTo>
                    <a:cubicBezTo>
                      <a:pt x="6182" y="15626"/>
                      <a:pt x="6354" y="15283"/>
                      <a:pt x="6354" y="15111"/>
                    </a:cubicBezTo>
                    <a:lnTo>
                      <a:pt x="6354" y="15111"/>
                    </a:lnTo>
                    <a:cubicBezTo>
                      <a:pt x="6354" y="15111"/>
                      <a:pt x="6354" y="15111"/>
                      <a:pt x="6354" y="15111"/>
                    </a:cubicBezTo>
                    <a:lnTo>
                      <a:pt x="6354" y="15111"/>
                    </a:lnTo>
                    <a:cubicBezTo>
                      <a:pt x="6354" y="15111"/>
                      <a:pt x="6354" y="15111"/>
                      <a:pt x="6354" y="14939"/>
                    </a:cubicBezTo>
                    <a:lnTo>
                      <a:pt x="6354" y="14939"/>
                    </a:lnTo>
                    <a:cubicBezTo>
                      <a:pt x="6354" y="14768"/>
                      <a:pt x="6354" y="14596"/>
                      <a:pt x="6354" y="14596"/>
                    </a:cubicBezTo>
                    <a:lnTo>
                      <a:pt x="6354" y="14596"/>
                    </a:lnTo>
                    <a:cubicBezTo>
                      <a:pt x="6354" y="11333"/>
                      <a:pt x="6182" y="8586"/>
                      <a:pt x="4980" y="7040"/>
                    </a:cubicBezTo>
                    <a:lnTo>
                      <a:pt x="4980" y="7040"/>
                    </a:lnTo>
                    <a:cubicBezTo>
                      <a:pt x="5151" y="10475"/>
                      <a:pt x="6182" y="15798"/>
                      <a:pt x="6182" y="15798"/>
                    </a:cubicBezTo>
                    <a:lnTo>
                      <a:pt x="6182" y="15798"/>
                    </a:lnTo>
                    <a:close/>
                    <a:moveTo>
                      <a:pt x="3949" y="6010"/>
                    </a:moveTo>
                    <a:cubicBezTo>
                      <a:pt x="3949" y="6010"/>
                      <a:pt x="3949" y="6010"/>
                      <a:pt x="3949" y="6010"/>
                    </a:cubicBezTo>
                    <a:lnTo>
                      <a:pt x="3949" y="6010"/>
                    </a:lnTo>
                    <a:lnTo>
                      <a:pt x="2919" y="6010"/>
                    </a:lnTo>
                    <a:lnTo>
                      <a:pt x="3949" y="6010"/>
                    </a:lnTo>
                    <a:lnTo>
                      <a:pt x="3949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5" name="图形 7">
              <a:extLst>
                <a:ext uri="{FF2B5EF4-FFF2-40B4-BE49-F238E27FC236}">
                  <a16:creationId xmlns:a16="http://schemas.microsoft.com/office/drawing/2014/main" xmlns="" id="{536CA109-0B1F-4F6C-BDC7-4DB225691006}"/>
                </a:ext>
              </a:extLst>
            </p:cNvPr>
            <p:cNvGrpSpPr/>
            <p:nvPr/>
          </p:nvGrpSpPr>
          <p:grpSpPr>
            <a:xfrm>
              <a:off x="1335536" y="3584442"/>
              <a:ext cx="13737" cy="28000"/>
              <a:chOff x="1335536" y="3584442"/>
              <a:chExt cx="13737" cy="28000"/>
            </a:xfrm>
            <a:solidFill>
              <a:srgbClr val="B4B4B4"/>
            </a:solidFill>
          </p:grpSpPr>
          <p:sp>
            <p:nvSpPr>
              <p:cNvPr id="3353" name="任意多边形: 形状 3352">
                <a:extLst>
                  <a:ext uri="{FF2B5EF4-FFF2-40B4-BE49-F238E27FC236}">
                    <a16:creationId xmlns:a16="http://schemas.microsoft.com/office/drawing/2014/main" xmlns="" id="{C50A89B1-9E0D-429F-B0D6-8DCFAD0FCBDA}"/>
                  </a:ext>
                </a:extLst>
              </p:cNvPr>
              <p:cNvSpPr/>
              <p:nvPr/>
            </p:nvSpPr>
            <p:spPr>
              <a:xfrm>
                <a:off x="1337940" y="3586791"/>
                <a:ext cx="8929" cy="23075"/>
              </a:xfrm>
              <a:custGeom>
                <a:avLst/>
                <a:gdLst>
                  <a:gd name="connsiteX0" fmla="*/ 0 w 8929"/>
                  <a:gd name="connsiteY0" fmla="*/ 12944 h 23075"/>
                  <a:gd name="connsiteX1" fmla="*/ 5151 w 8929"/>
                  <a:gd name="connsiteY1" fmla="*/ 23075 h 23075"/>
                  <a:gd name="connsiteX2" fmla="*/ 8929 w 8929"/>
                  <a:gd name="connsiteY2" fmla="*/ 6591 h 23075"/>
                  <a:gd name="connsiteX3" fmla="*/ 2576 w 8929"/>
                  <a:gd name="connsiteY3" fmla="*/ 1611 h 23075"/>
                  <a:gd name="connsiteX4" fmla="*/ 0 w 8929"/>
                  <a:gd name="connsiteY4" fmla="*/ 12944 h 23075"/>
                  <a:gd name="connsiteX5" fmla="*/ 0 w 8929"/>
                  <a:gd name="connsiteY5" fmla="*/ 12944 h 2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9" h="23075">
                    <a:moveTo>
                      <a:pt x="0" y="12944"/>
                    </a:moveTo>
                    <a:cubicBezTo>
                      <a:pt x="0" y="12944"/>
                      <a:pt x="0" y="23075"/>
                      <a:pt x="5151" y="23075"/>
                    </a:cubicBezTo>
                    <a:cubicBezTo>
                      <a:pt x="8929" y="21874"/>
                      <a:pt x="8929" y="11571"/>
                      <a:pt x="8929" y="6591"/>
                    </a:cubicBezTo>
                    <a:cubicBezTo>
                      <a:pt x="7555" y="1611"/>
                      <a:pt x="3778" y="-2338"/>
                      <a:pt x="2576" y="1611"/>
                    </a:cubicBezTo>
                    <a:cubicBezTo>
                      <a:pt x="1202" y="5389"/>
                      <a:pt x="0" y="12944"/>
                      <a:pt x="0" y="12944"/>
                    </a:cubicBezTo>
                    <a:lnTo>
                      <a:pt x="0" y="1294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4" name="任意多边形: 形状 3353">
                <a:extLst>
                  <a:ext uri="{FF2B5EF4-FFF2-40B4-BE49-F238E27FC236}">
                    <a16:creationId xmlns:a16="http://schemas.microsoft.com/office/drawing/2014/main" xmlns="" id="{81C9FE25-4972-4900-B469-340B87E91DF5}"/>
                  </a:ext>
                </a:extLst>
              </p:cNvPr>
              <p:cNvSpPr/>
              <p:nvPr/>
            </p:nvSpPr>
            <p:spPr>
              <a:xfrm>
                <a:off x="1335536" y="3584442"/>
                <a:ext cx="13737" cy="28000"/>
              </a:xfrm>
              <a:custGeom>
                <a:avLst/>
                <a:gdLst>
                  <a:gd name="connsiteX0" fmla="*/ 0 w 13737"/>
                  <a:gd name="connsiteY0" fmla="*/ 15294 h 28000"/>
                  <a:gd name="connsiteX1" fmla="*/ 2404 w 13737"/>
                  <a:gd name="connsiteY1" fmla="*/ 15294 h 28000"/>
                  <a:gd name="connsiteX2" fmla="*/ 0 w 13737"/>
                  <a:gd name="connsiteY2" fmla="*/ 14950 h 28000"/>
                  <a:gd name="connsiteX3" fmla="*/ 2576 w 13737"/>
                  <a:gd name="connsiteY3" fmla="*/ 3274 h 28000"/>
                  <a:gd name="connsiteX4" fmla="*/ 2576 w 13737"/>
                  <a:gd name="connsiteY4" fmla="*/ 3274 h 28000"/>
                  <a:gd name="connsiteX5" fmla="*/ 6525 w 13737"/>
                  <a:gd name="connsiteY5" fmla="*/ 11 h 28000"/>
                  <a:gd name="connsiteX6" fmla="*/ 6525 w 13737"/>
                  <a:gd name="connsiteY6" fmla="*/ 11 h 28000"/>
                  <a:gd name="connsiteX7" fmla="*/ 13737 w 13737"/>
                  <a:gd name="connsiteY7" fmla="*/ 9283 h 28000"/>
                  <a:gd name="connsiteX8" fmla="*/ 13737 w 13737"/>
                  <a:gd name="connsiteY8" fmla="*/ 9283 h 28000"/>
                  <a:gd name="connsiteX9" fmla="*/ 13737 w 13737"/>
                  <a:gd name="connsiteY9" fmla="*/ 9970 h 28000"/>
                  <a:gd name="connsiteX10" fmla="*/ 13737 w 13737"/>
                  <a:gd name="connsiteY10" fmla="*/ 9970 h 28000"/>
                  <a:gd name="connsiteX11" fmla="*/ 7556 w 13737"/>
                  <a:gd name="connsiteY11" fmla="*/ 28000 h 28000"/>
                  <a:gd name="connsiteX12" fmla="*/ 7556 w 13737"/>
                  <a:gd name="connsiteY12" fmla="*/ 28000 h 28000"/>
                  <a:gd name="connsiteX13" fmla="*/ 0 w 13737"/>
                  <a:gd name="connsiteY13" fmla="*/ 15294 h 28000"/>
                  <a:gd name="connsiteX14" fmla="*/ 0 w 13737"/>
                  <a:gd name="connsiteY14" fmla="*/ 15294 h 28000"/>
                  <a:gd name="connsiteX15" fmla="*/ 5495 w 13737"/>
                  <a:gd name="connsiteY15" fmla="*/ 19758 h 28000"/>
                  <a:gd name="connsiteX16" fmla="*/ 6869 w 13737"/>
                  <a:gd name="connsiteY16" fmla="*/ 23021 h 28000"/>
                  <a:gd name="connsiteX17" fmla="*/ 6869 w 13737"/>
                  <a:gd name="connsiteY17" fmla="*/ 23021 h 28000"/>
                  <a:gd name="connsiteX18" fmla="*/ 8414 w 13737"/>
                  <a:gd name="connsiteY18" fmla="*/ 18728 h 28000"/>
                  <a:gd name="connsiteX19" fmla="*/ 8414 w 13737"/>
                  <a:gd name="connsiteY19" fmla="*/ 18728 h 28000"/>
                  <a:gd name="connsiteX20" fmla="*/ 8929 w 13737"/>
                  <a:gd name="connsiteY20" fmla="*/ 9799 h 28000"/>
                  <a:gd name="connsiteX21" fmla="*/ 8929 w 13737"/>
                  <a:gd name="connsiteY21" fmla="*/ 9799 h 28000"/>
                  <a:gd name="connsiteX22" fmla="*/ 9101 w 13737"/>
                  <a:gd name="connsiteY22" fmla="*/ 9455 h 28000"/>
                  <a:gd name="connsiteX23" fmla="*/ 9101 w 13737"/>
                  <a:gd name="connsiteY23" fmla="*/ 9455 h 28000"/>
                  <a:gd name="connsiteX24" fmla="*/ 7384 w 13737"/>
                  <a:gd name="connsiteY24" fmla="*/ 5678 h 28000"/>
                  <a:gd name="connsiteX25" fmla="*/ 7384 w 13737"/>
                  <a:gd name="connsiteY25" fmla="*/ 5678 h 28000"/>
                  <a:gd name="connsiteX26" fmla="*/ 7212 w 13737"/>
                  <a:gd name="connsiteY26" fmla="*/ 5506 h 28000"/>
                  <a:gd name="connsiteX27" fmla="*/ 7212 w 13737"/>
                  <a:gd name="connsiteY27" fmla="*/ 5506 h 28000"/>
                  <a:gd name="connsiteX28" fmla="*/ 5152 w 13737"/>
                  <a:gd name="connsiteY28" fmla="*/ 15465 h 28000"/>
                  <a:gd name="connsiteX29" fmla="*/ 5152 w 13737"/>
                  <a:gd name="connsiteY29" fmla="*/ 15465 h 28000"/>
                  <a:gd name="connsiteX30" fmla="*/ 5495 w 13737"/>
                  <a:gd name="connsiteY30" fmla="*/ 19758 h 28000"/>
                  <a:gd name="connsiteX31" fmla="*/ 5495 w 13737"/>
                  <a:gd name="connsiteY31" fmla="*/ 19758 h 2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737" h="28000">
                    <a:moveTo>
                      <a:pt x="0" y="15294"/>
                    </a:moveTo>
                    <a:lnTo>
                      <a:pt x="2404" y="15294"/>
                    </a:lnTo>
                    <a:lnTo>
                      <a:pt x="0" y="14950"/>
                    </a:lnTo>
                    <a:cubicBezTo>
                      <a:pt x="0" y="14950"/>
                      <a:pt x="1202" y="7395"/>
                      <a:pt x="2576" y="3274"/>
                    </a:cubicBezTo>
                    <a:lnTo>
                      <a:pt x="2576" y="3274"/>
                    </a:lnTo>
                    <a:cubicBezTo>
                      <a:pt x="2919" y="1728"/>
                      <a:pt x="4636" y="-161"/>
                      <a:pt x="6525" y="11"/>
                    </a:cubicBezTo>
                    <a:lnTo>
                      <a:pt x="6525" y="11"/>
                    </a:lnTo>
                    <a:cubicBezTo>
                      <a:pt x="10818" y="698"/>
                      <a:pt x="12364" y="4475"/>
                      <a:pt x="13737" y="9283"/>
                    </a:cubicBezTo>
                    <a:lnTo>
                      <a:pt x="13737" y="9283"/>
                    </a:lnTo>
                    <a:cubicBezTo>
                      <a:pt x="13737" y="9283"/>
                      <a:pt x="13737" y="9455"/>
                      <a:pt x="13737" y="9970"/>
                    </a:cubicBezTo>
                    <a:lnTo>
                      <a:pt x="13737" y="9970"/>
                    </a:lnTo>
                    <a:cubicBezTo>
                      <a:pt x="13222" y="15465"/>
                      <a:pt x="14768" y="24566"/>
                      <a:pt x="7556" y="28000"/>
                    </a:cubicBezTo>
                    <a:lnTo>
                      <a:pt x="7556" y="28000"/>
                    </a:lnTo>
                    <a:cubicBezTo>
                      <a:pt x="-1202" y="26455"/>
                      <a:pt x="515" y="15294"/>
                      <a:pt x="0" y="15294"/>
                    </a:cubicBezTo>
                    <a:lnTo>
                      <a:pt x="0" y="15294"/>
                    </a:lnTo>
                    <a:close/>
                    <a:moveTo>
                      <a:pt x="5495" y="19758"/>
                    </a:moveTo>
                    <a:cubicBezTo>
                      <a:pt x="6010" y="21819"/>
                      <a:pt x="6869" y="22849"/>
                      <a:pt x="6869" y="23021"/>
                    </a:cubicBezTo>
                    <a:lnTo>
                      <a:pt x="6869" y="23021"/>
                    </a:lnTo>
                    <a:cubicBezTo>
                      <a:pt x="7040" y="22677"/>
                      <a:pt x="8071" y="21304"/>
                      <a:pt x="8414" y="18728"/>
                    </a:cubicBezTo>
                    <a:lnTo>
                      <a:pt x="8414" y="18728"/>
                    </a:lnTo>
                    <a:cubicBezTo>
                      <a:pt x="8929" y="15809"/>
                      <a:pt x="8929" y="12375"/>
                      <a:pt x="8929" y="9799"/>
                    </a:cubicBezTo>
                    <a:lnTo>
                      <a:pt x="8929" y="9799"/>
                    </a:lnTo>
                    <a:cubicBezTo>
                      <a:pt x="8929" y="9627"/>
                      <a:pt x="8929" y="9112"/>
                      <a:pt x="9101" y="9455"/>
                    </a:cubicBezTo>
                    <a:lnTo>
                      <a:pt x="9101" y="9455"/>
                    </a:lnTo>
                    <a:cubicBezTo>
                      <a:pt x="8758" y="7910"/>
                      <a:pt x="8071" y="6536"/>
                      <a:pt x="7384" y="5678"/>
                    </a:cubicBezTo>
                    <a:lnTo>
                      <a:pt x="7384" y="5678"/>
                    </a:lnTo>
                    <a:cubicBezTo>
                      <a:pt x="7384" y="5678"/>
                      <a:pt x="7212" y="5506"/>
                      <a:pt x="7212" y="5506"/>
                    </a:cubicBezTo>
                    <a:lnTo>
                      <a:pt x="7212" y="5506"/>
                    </a:lnTo>
                    <a:cubicBezTo>
                      <a:pt x="6354" y="8768"/>
                      <a:pt x="5323" y="14092"/>
                      <a:pt x="5152" y="15465"/>
                    </a:cubicBezTo>
                    <a:lnTo>
                      <a:pt x="5152" y="15465"/>
                    </a:lnTo>
                    <a:cubicBezTo>
                      <a:pt x="4808" y="15980"/>
                      <a:pt x="4980" y="17869"/>
                      <a:pt x="5495" y="19758"/>
                    </a:cubicBezTo>
                    <a:lnTo>
                      <a:pt x="5495" y="19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6" name="图形 7">
              <a:extLst>
                <a:ext uri="{FF2B5EF4-FFF2-40B4-BE49-F238E27FC236}">
                  <a16:creationId xmlns:a16="http://schemas.microsoft.com/office/drawing/2014/main" xmlns="" id="{D214EF25-135E-4741-905D-6B43FC1B35F0}"/>
                </a:ext>
              </a:extLst>
            </p:cNvPr>
            <p:cNvGrpSpPr/>
            <p:nvPr/>
          </p:nvGrpSpPr>
          <p:grpSpPr>
            <a:xfrm>
              <a:off x="688167" y="2976063"/>
              <a:ext cx="15454" cy="19747"/>
              <a:chOff x="688167" y="2976063"/>
              <a:chExt cx="15454" cy="19747"/>
            </a:xfrm>
            <a:solidFill>
              <a:srgbClr val="B4B4B4"/>
            </a:solidFill>
          </p:grpSpPr>
          <p:sp>
            <p:nvSpPr>
              <p:cNvPr id="3351" name="任意多边形: 形状 3350">
                <a:extLst>
                  <a:ext uri="{FF2B5EF4-FFF2-40B4-BE49-F238E27FC236}">
                    <a16:creationId xmlns:a16="http://schemas.microsoft.com/office/drawing/2014/main" xmlns="" id="{B3A84571-B2A6-4B92-B11A-28C86E335650}"/>
                  </a:ext>
                </a:extLst>
              </p:cNvPr>
              <p:cNvSpPr/>
              <p:nvPr/>
            </p:nvSpPr>
            <p:spPr>
              <a:xfrm>
                <a:off x="690702" y="2978752"/>
                <a:ext cx="10745" cy="14795"/>
              </a:xfrm>
              <a:custGeom>
                <a:avLst/>
                <a:gdLst>
                  <a:gd name="connsiteX0" fmla="*/ 8970 w 10745"/>
                  <a:gd name="connsiteY0" fmla="*/ 11564 h 14795"/>
                  <a:gd name="connsiteX1" fmla="*/ 10172 w 10745"/>
                  <a:gd name="connsiteY1" fmla="*/ 2634 h 14795"/>
                  <a:gd name="connsiteX2" fmla="*/ 3819 w 10745"/>
                  <a:gd name="connsiteY2" fmla="*/ 1432 h 14795"/>
                  <a:gd name="connsiteX3" fmla="*/ 1243 w 10745"/>
                  <a:gd name="connsiteY3" fmla="*/ 7786 h 14795"/>
                  <a:gd name="connsiteX4" fmla="*/ 5021 w 10745"/>
                  <a:gd name="connsiteY4" fmla="*/ 14139 h 14795"/>
                  <a:gd name="connsiteX5" fmla="*/ 8970 w 10745"/>
                  <a:gd name="connsiteY5" fmla="*/ 11564 h 14795"/>
                  <a:gd name="connsiteX6" fmla="*/ 8970 w 10745"/>
                  <a:gd name="connsiteY6" fmla="*/ 11564 h 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45" h="14795">
                    <a:moveTo>
                      <a:pt x="8970" y="11564"/>
                    </a:moveTo>
                    <a:cubicBezTo>
                      <a:pt x="10172" y="7786"/>
                      <a:pt x="11546" y="4008"/>
                      <a:pt x="10172" y="2634"/>
                    </a:cubicBezTo>
                    <a:cubicBezTo>
                      <a:pt x="8970" y="59"/>
                      <a:pt x="8970" y="-1143"/>
                      <a:pt x="3819" y="1432"/>
                    </a:cubicBezTo>
                    <a:cubicBezTo>
                      <a:pt x="41" y="4008"/>
                      <a:pt x="-1161" y="7786"/>
                      <a:pt x="1243" y="7786"/>
                    </a:cubicBezTo>
                    <a:cubicBezTo>
                      <a:pt x="3819" y="7786"/>
                      <a:pt x="3819" y="11564"/>
                      <a:pt x="5021" y="14139"/>
                    </a:cubicBezTo>
                    <a:cubicBezTo>
                      <a:pt x="6566" y="16543"/>
                      <a:pt x="8970" y="11564"/>
                      <a:pt x="8970" y="11564"/>
                    </a:cubicBezTo>
                    <a:lnTo>
                      <a:pt x="8970" y="115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2" name="任意多边形: 形状 3351">
                <a:extLst>
                  <a:ext uri="{FF2B5EF4-FFF2-40B4-BE49-F238E27FC236}">
                    <a16:creationId xmlns:a16="http://schemas.microsoft.com/office/drawing/2014/main" xmlns="" id="{0A649B87-B23D-4607-B157-2A2391F348D7}"/>
                  </a:ext>
                </a:extLst>
              </p:cNvPr>
              <p:cNvSpPr/>
              <p:nvPr/>
            </p:nvSpPr>
            <p:spPr>
              <a:xfrm>
                <a:off x="688167" y="2976063"/>
                <a:ext cx="15454" cy="19747"/>
              </a:xfrm>
              <a:custGeom>
                <a:avLst/>
                <a:gdLst>
                  <a:gd name="connsiteX0" fmla="*/ 5495 w 15454"/>
                  <a:gd name="connsiteY0" fmla="*/ 17858 h 19747"/>
                  <a:gd name="connsiteX1" fmla="*/ 3606 w 15454"/>
                  <a:gd name="connsiteY1" fmla="*/ 12879 h 19747"/>
                  <a:gd name="connsiteX2" fmla="*/ 3606 w 15454"/>
                  <a:gd name="connsiteY2" fmla="*/ 12879 h 19747"/>
                  <a:gd name="connsiteX3" fmla="*/ 3778 w 15454"/>
                  <a:gd name="connsiteY3" fmla="*/ 12879 h 19747"/>
                  <a:gd name="connsiteX4" fmla="*/ 3778 w 15454"/>
                  <a:gd name="connsiteY4" fmla="*/ 12879 h 19747"/>
                  <a:gd name="connsiteX5" fmla="*/ 3778 w 15454"/>
                  <a:gd name="connsiteY5" fmla="*/ 12879 h 19747"/>
                  <a:gd name="connsiteX6" fmla="*/ 3778 w 15454"/>
                  <a:gd name="connsiteY6" fmla="*/ 12879 h 19747"/>
                  <a:gd name="connsiteX7" fmla="*/ 3778 w 15454"/>
                  <a:gd name="connsiteY7" fmla="*/ 12879 h 19747"/>
                  <a:gd name="connsiteX8" fmla="*/ 3606 w 15454"/>
                  <a:gd name="connsiteY8" fmla="*/ 12879 h 19747"/>
                  <a:gd name="connsiteX9" fmla="*/ 3606 w 15454"/>
                  <a:gd name="connsiteY9" fmla="*/ 12879 h 19747"/>
                  <a:gd name="connsiteX10" fmla="*/ 3606 w 15454"/>
                  <a:gd name="connsiteY10" fmla="*/ 12879 h 19747"/>
                  <a:gd name="connsiteX11" fmla="*/ 3606 w 15454"/>
                  <a:gd name="connsiteY11" fmla="*/ 12879 h 19747"/>
                  <a:gd name="connsiteX12" fmla="*/ 3263 w 15454"/>
                  <a:gd name="connsiteY12" fmla="*/ 12879 h 19747"/>
                  <a:gd name="connsiteX13" fmla="*/ 3263 w 15454"/>
                  <a:gd name="connsiteY13" fmla="*/ 12879 h 19747"/>
                  <a:gd name="connsiteX14" fmla="*/ 2919 w 15454"/>
                  <a:gd name="connsiteY14" fmla="*/ 12707 h 19747"/>
                  <a:gd name="connsiteX15" fmla="*/ 2919 w 15454"/>
                  <a:gd name="connsiteY15" fmla="*/ 12707 h 19747"/>
                  <a:gd name="connsiteX16" fmla="*/ 2919 w 15454"/>
                  <a:gd name="connsiteY16" fmla="*/ 12707 h 19747"/>
                  <a:gd name="connsiteX17" fmla="*/ 2919 w 15454"/>
                  <a:gd name="connsiteY17" fmla="*/ 12707 h 19747"/>
                  <a:gd name="connsiteX18" fmla="*/ 3091 w 15454"/>
                  <a:gd name="connsiteY18" fmla="*/ 12707 h 19747"/>
                  <a:gd name="connsiteX19" fmla="*/ 3091 w 15454"/>
                  <a:gd name="connsiteY19" fmla="*/ 12707 h 19747"/>
                  <a:gd name="connsiteX20" fmla="*/ 0 w 15454"/>
                  <a:gd name="connsiteY20" fmla="*/ 9101 h 19747"/>
                  <a:gd name="connsiteX21" fmla="*/ 0 w 15454"/>
                  <a:gd name="connsiteY21" fmla="*/ 9101 h 19747"/>
                  <a:gd name="connsiteX22" fmla="*/ 5151 w 15454"/>
                  <a:gd name="connsiteY22" fmla="*/ 1717 h 19747"/>
                  <a:gd name="connsiteX23" fmla="*/ 5151 w 15454"/>
                  <a:gd name="connsiteY23" fmla="*/ 1717 h 19747"/>
                  <a:gd name="connsiteX24" fmla="*/ 10131 w 15454"/>
                  <a:gd name="connsiteY24" fmla="*/ 0 h 19747"/>
                  <a:gd name="connsiteX25" fmla="*/ 10131 w 15454"/>
                  <a:gd name="connsiteY25" fmla="*/ 0 h 19747"/>
                  <a:gd name="connsiteX26" fmla="*/ 14252 w 15454"/>
                  <a:gd name="connsiteY26" fmla="*/ 3434 h 19747"/>
                  <a:gd name="connsiteX27" fmla="*/ 14252 w 15454"/>
                  <a:gd name="connsiteY27" fmla="*/ 3434 h 19747"/>
                  <a:gd name="connsiteX28" fmla="*/ 15454 w 15454"/>
                  <a:gd name="connsiteY28" fmla="*/ 6869 h 19747"/>
                  <a:gd name="connsiteX29" fmla="*/ 15454 w 15454"/>
                  <a:gd name="connsiteY29" fmla="*/ 6869 h 19747"/>
                  <a:gd name="connsiteX30" fmla="*/ 13566 w 15454"/>
                  <a:gd name="connsiteY30" fmla="*/ 14768 h 19747"/>
                  <a:gd name="connsiteX31" fmla="*/ 13566 w 15454"/>
                  <a:gd name="connsiteY31" fmla="*/ 14768 h 19747"/>
                  <a:gd name="connsiteX32" fmla="*/ 11162 w 15454"/>
                  <a:gd name="connsiteY32" fmla="*/ 14081 h 19747"/>
                  <a:gd name="connsiteX33" fmla="*/ 13394 w 15454"/>
                  <a:gd name="connsiteY33" fmla="*/ 15111 h 19747"/>
                  <a:gd name="connsiteX34" fmla="*/ 8242 w 15454"/>
                  <a:gd name="connsiteY34" fmla="*/ 19747 h 19747"/>
                  <a:gd name="connsiteX35" fmla="*/ 8242 w 15454"/>
                  <a:gd name="connsiteY35" fmla="*/ 19747 h 19747"/>
                  <a:gd name="connsiteX36" fmla="*/ 8071 w 15454"/>
                  <a:gd name="connsiteY36" fmla="*/ 19747 h 19747"/>
                  <a:gd name="connsiteX37" fmla="*/ 8071 w 15454"/>
                  <a:gd name="connsiteY37" fmla="*/ 19747 h 19747"/>
                  <a:gd name="connsiteX38" fmla="*/ 5495 w 15454"/>
                  <a:gd name="connsiteY38" fmla="*/ 17858 h 19747"/>
                  <a:gd name="connsiteX39" fmla="*/ 5495 w 15454"/>
                  <a:gd name="connsiteY39" fmla="*/ 17858 h 19747"/>
                  <a:gd name="connsiteX40" fmla="*/ 9101 w 15454"/>
                  <a:gd name="connsiteY40" fmla="*/ 13394 h 19747"/>
                  <a:gd name="connsiteX41" fmla="*/ 9273 w 15454"/>
                  <a:gd name="connsiteY41" fmla="*/ 13222 h 19747"/>
                  <a:gd name="connsiteX42" fmla="*/ 9273 w 15454"/>
                  <a:gd name="connsiteY42" fmla="*/ 13222 h 19747"/>
                  <a:gd name="connsiteX43" fmla="*/ 10818 w 15454"/>
                  <a:gd name="connsiteY43" fmla="*/ 7040 h 19747"/>
                  <a:gd name="connsiteX44" fmla="*/ 10818 w 15454"/>
                  <a:gd name="connsiteY44" fmla="*/ 7040 h 19747"/>
                  <a:gd name="connsiteX45" fmla="*/ 10475 w 15454"/>
                  <a:gd name="connsiteY45" fmla="*/ 6525 h 19747"/>
                  <a:gd name="connsiteX46" fmla="*/ 10475 w 15454"/>
                  <a:gd name="connsiteY46" fmla="*/ 6525 h 19747"/>
                  <a:gd name="connsiteX47" fmla="*/ 9788 w 15454"/>
                  <a:gd name="connsiteY47" fmla="*/ 5323 h 19747"/>
                  <a:gd name="connsiteX48" fmla="*/ 9788 w 15454"/>
                  <a:gd name="connsiteY48" fmla="*/ 5323 h 19747"/>
                  <a:gd name="connsiteX49" fmla="*/ 7727 w 15454"/>
                  <a:gd name="connsiteY49" fmla="*/ 6182 h 19747"/>
                  <a:gd name="connsiteX50" fmla="*/ 7727 w 15454"/>
                  <a:gd name="connsiteY50" fmla="*/ 6182 h 19747"/>
                  <a:gd name="connsiteX51" fmla="*/ 5323 w 15454"/>
                  <a:gd name="connsiteY51" fmla="*/ 8414 h 19747"/>
                  <a:gd name="connsiteX52" fmla="*/ 5323 w 15454"/>
                  <a:gd name="connsiteY52" fmla="*/ 8414 h 19747"/>
                  <a:gd name="connsiteX53" fmla="*/ 9101 w 15454"/>
                  <a:gd name="connsiteY53" fmla="*/ 13394 h 19747"/>
                  <a:gd name="connsiteX54" fmla="*/ 9101 w 15454"/>
                  <a:gd name="connsiteY54" fmla="*/ 13394 h 19747"/>
                  <a:gd name="connsiteX55" fmla="*/ 1889 w 15454"/>
                  <a:gd name="connsiteY55" fmla="*/ 11677 h 19747"/>
                  <a:gd name="connsiteX56" fmla="*/ 1889 w 15454"/>
                  <a:gd name="connsiteY56" fmla="*/ 11677 h 19747"/>
                  <a:gd name="connsiteX57" fmla="*/ 1889 w 15454"/>
                  <a:gd name="connsiteY57" fmla="*/ 11677 h 19747"/>
                  <a:gd name="connsiteX58" fmla="*/ 1889 w 15454"/>
                  <a:gd name="connsiteY58" fmla="*/ 11677 h 19747"/>
                  <a:gd name="connsiteX59" fmla="*/ 1889 w 15454"/>
                  <a:gd name="connsiteY59" fmla="*/ 11677 h 19747"/>
                  <a:gd name="connsiteX60" fmla="*/ 1889 w 15454"/>
                  <a:gd name="connsiteY60" fmla="*/ 11677 h 19747"/>
                  <a:gd name="connsiteX61" fmla="*/ 1889 w 15454"/>
                  <a:gd name="connsiteY61" fmla="*/ 11677 h 19747"/>
                  <a:gd name="connsiteX62" fmla="*/ 1889 w 15454"/>
                  <a:gd name="connsiteY62" fmla="*/ 11677 h 19747"/>
                  <a:gd name="connsiteX63" fmla="*/ 1889 w 15454"/>
                  <a:gd name="connsiteY63" fmla="*/ 11677 h 19747"/>
                  <a:gd name="connsiteX64" fmla="*/ 1889 w 15454"/>
                  <a:gd name="connsiteY64" fmla="*/ 11677 h 19747"/>
                  <a:gd name="connsiteX65" fmla="*/ 1545 w 15454"/>
                  <a:gd name="connsiteY65" fmla="*/ 11161 h 19747"/>
                  <a:gd name="connsiteX66" fmla="*/ 1545 w 15454"/>
                  <a:gd name="connsiteY66" fmla="*/ 11161 h 19747"/>
                  <a:gd name="connsiteX67" fmla="*/ 1889 w 15454"/>
                  <a:gd name="connsiteY67" fmla="*/ 11677 h 19747"/>
                  <a:gd name="connsiteX68" fmla="*/ 1889 w 15454"/>
                  <a:gd name="connsiteY68" fmla="*/ 11677 h 19747"/>
                  <a:gd name="connsiteX69" fmla="*/ 1889 w 15454"/>
                  <a:gd name="connsiteY69" fmla="*/ 11677 h 19747"/>
                  <a:gd name="connsiteX70" fmla="*/ 1889 w 15454"/>
                  <a:gd name="connsiteY70" fmla="*/ 11677 h 19747"/>
                  <a:gd name="connsiteX71" fmla="*/ 9788 w 15454"/>
                  <a:gd name="connsiteY71" fmla="*/ 4808 h 19747"/>
                  <a:gd name="connsiteX72" fmla="*/ 9788 w 15454"/>
                  <a:gd name="connsiteY72" fmla="*/ 4808 h 19747"/>
                  <a:gd name="connsiteX73" fmla="*/ 9788 w 15454"/>
                  <a:gd name="connsiteY73" fmla="*/ 4808 h 19747"/>
                  <a:gd name="connsiteX74" fmla="*/ 9788 w 15454"/>
                  <a:gd name="connsiteY74" fmla="*/ 4808 h 19747"/>
                  <a:gd name="connsiteX75" fmla="*/ 9788 w 15454"/>
                  <a:gd name="connsiteY75" fmla="*/ 4808 h 19747"/>
                  <a:gd name="connsiteX76" fmla="*/ 9788 w 15454"/>
                  <a:gd name="connsiteY76" fmla="*/ 4808 h 19747"/>
                  <a:gd name="connsiteX77" fmla="*/ 3263 w 15454"/>
                  <a:gd name="connsiteY77" fmla="*/ 12707 h 19747"/>
                  <a:gd name="connsiteX78" fmla="*/ 3434 w 15454"/>
                  <a:gd name="connsiteY78" fmla="*/ 12707 h 19747"/>
                  <a:gd name="connsiteX79" fmla="*/ 3434 w 15454"/>
                  <a:gd name="connsiteY79" fmla="*/ 12707 h 19747"/>
                  <a:gd name="connsiteX80" fmla="*/ 3778 w 15454"/>
                  <a:gd name="connsiteY80" fmla="*/ 12707 h 19747"/>
                  <a:gd name="connsiteX81" fmla="*/ 3778 w 15454"/>
                  <a:gd name="connsiteY81" fmla="*/ 12707 h 19747"/>
                  <a:gd name="connsiteX82" fmla="*/ 3778 w 15454"/>
                  <a:gd name="connsiteY82" fmla="*/ 12707 h 19747"/>
                  <a:gd name="connsiteX83" fmla="*/ 3778 w 15454"/>
                  <a:gd name="connsiteY83" fmla="*/ 12707 h 19747"/>
                  <a:gd name="connsiteX84" fmla="*/ 3778 w 15454"/>
                  <a:gd name="connsiteY84" fmla="*/ 12707 h 19747"/>
                  <a:gd name="connsiteX85" fmla="*/ 3778 w 15454"/>
                  <a:gd name="connsiteY85" fmla="*/ 12707 h 19747"/>
                  <a:gd name="connsiteX86" fmla="*/ 3263 w 15454"/>
                  <a:gd name="connsiteY86" fmla="*/ 12707 h 19747"/>
                  <a:gd name="connsiteX87" fmla="*/ 3263 w 15454"/>
                  <a:gd name="connsiteY87" fmla="*/ 12707 h 19747"/>
                  <a:gd name="connsiteX88" fmla="*/ 1889 w 15454"/>
                  <a:gd name="connsiteY88" fmla="*/ 11677 h 19747"/>
                  <a:gd name="connsiteX89" fmla="*/ 1889 w 15454"/>
                  <a:gd name="connsiteY89" fmla="*/ 11677 h 19747"/>
                  <a:gd name="connsiteX90" fmla="*/ 1889 w 15454"/>
                  <a:gd name="connsiteY90" fmla="*/ 11677 h 19747"/>
                  <a:gd name="connsiteX91" fmla="*/ 1889 w 15454"/>
                  <a:gd name="connsiteY91" fmla="*/ 11677 h 19747"/>
                  <a:gd name="connsiteX92" fmla="*/ 1889 w 15454"/>
                  <a:gd name="connsiteY92" fmla="*/ 11677 h 19747"/>
                  <a:gd name="connsiteX93" fmla="*/ 1889 w 15454"/>
                  <a:gd name="connsiteY93" fmla="*/ 11677 h 1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15454" h="19747">
                    <a:moveTo>
                      <a:pt x="5495" y="17858"/>
                    </a:moveTo>
                    <a:cubicBezTo>
                      <a:pt x="4465" y="15798"/>
                      <a:pt x="3949" y="13394"/>
                      <a:pt x="3606" y="12879"/>
                    </a:cubicBezTo>
                    <a:lnTo>
                      <a:pt x="3606" y="12879"/>
                    </a:lnTo>
                    <a:cubicBezTo>
                      <a:pt x="3606" y="12879"/>
                      <a:pt x="3778" y="12879"/>
                      <a:pt x="3778" y="12879"/>
                    </a:cubicBezTo>
                    <a:lnTo>
                      <a:pt x="3778" y="12879"/>
                    </a:lnTo>
                    <a:cubicBezTo>
                      <a:pt x="3778" y="12879"/>
                      <a:pt x="3778" y="12879"/>
                      <a:pt x="3778" y="12879"/>
                    </a:cubicBezTo>
                    <a:lnTo>
                      <a:pt x="3778" y="12879"/>
                    </a:lnTo>
                    <a:lnTo>
                      <a:pt x="3778" y="12879"/>
                    </a:lnTo>
                    <a:cubicBezTo>
                      <a:pt x="3778" y="12879"/>
                      <a:pt x="3778" y="12879"/>
                      <a:pt x="3606" y="12879"/>
                    </a:cubicBezTo>
                    <a:lnTo>
                      <a:pt x="3606" y="12879"/>
                    </a:lnTo>
                    <a:lnTo>
                      <a:pt x="3606" y="12879"/>
                    </a:lnTo>
                    <a:lnTo>
                      <a:pt x="3606" y="12879"/>
                    </a:lnTo>
                    <a:cubicBezTo>
                      <a:pt x="3434" y="12879"/>
                      <a:pt x="3434" y="12879"/>
                      <a:pt x="3263" y="12879"/>
                    </a:cubicBezTo>
                    <a:lnTo>
                      <a:pt x="3263" y="12879"/>
                    </a:lnTo>
                    <a:cubicBezTo>
                      <a:pt x="3091" y="12879"/>
                      <a:pt x="3091" y="12879"/>
                      <a:pt x="2919" y="12707"/>
                    </a:cubicBezTo>
                    <a:lnTo>
                      <a:pt x="2919" y="12707"/>
                    </a:lnTo>
                    <a:cubicBezTo>
                      <a:pt x="2919" y="12707"/>
                      <a:pt x="2919" y="12707"/>
                      <a:pt x="2919" y="12707"/>
                    </a:cubicBezTo>
                    <a:lnTo>
                      <a:pt x="2919" y="12707"/>
                    </a:lnTo>
                    <a:cubicBezTo>
                      <a:pt x="2919" y="12707"/>
                      <a:pt x="3091" y="12707"/>
                      <a:pt x="3091" y="12707"/>
                    </a:cubicBezTo>
                    <a:lnTo>
                      <a:pt x="3091" y="12707"/>
                    </a:lnTo>
                    <a:cubicBezTo>
                      <a:pt x="1545" y="12363"/>
                      <a:pt x="0" y="10646"/>
                      <a:pt x="0" y="9101"/>
                    </a:cubicBezTo>
                    <a:lnTo>
                      <a:pt x="0" y="9101"/>
                    </a:lnTo>
                    <a:cubicBezTo>
                      <a:pt x="172" y="6182"/>
                      <a:pt x="2061" y="3949"/>
                      <a:pt x="5151" y="1717"/>
                    </a:cubicBezTo>
                    <a:lnTo>
                      <a:pt x="5151" y="1717"/>
                    </a:lnTo>
                    <a:cubicBezTo>
                      <a:pt x="7212" y="687"/>
                      <a:pt x="8586" y="172"/>
                      <a:pt x="10131" y="0"/>
                    </a:cubicBezTo>
                    <a:lnTo>
                      <a:pt x="10131" y="0"/>
                    </a:lnTo>
                    <a:cubicBezTo>
                      <a:pt x="13394" y="172"/>
                      <a:pt x="14081" y="2919"/>
                      <a:pt x="14252" y="3434"/>
                    </a:cubicBezTo>
                    <a:lnTo>
                      <a:pt x="14252" y="3434"/>
                    </a:lnTo>
                    <a:cubicBezTo>
                      <a:pt x="15283" y="4636"/>
                      <a:pt x="15454" y="5838"/>
                      <a:pt x="15454" y="6869"/>
                    </a:cubicBezTo>
                    <a:lnTo>
                      <a:pt x="15454" y="6869"/>
                    </a:lnTo>
                    <a:cubicBezTo>
                      <a:pt x="15454" y="9444"/>
                      <a:pt x="14424" y="12020"/>
                      <a:pt x="13566" y="14768"/>
                    </a:cubicBezTo>
                    <a:lnTo>
                      <a:pt x="13566" y="14768"/>
                    </a:lnTo>
                    <a:lnTo>
                      <a:pt x="11162" y="14081"/>
                    </a:lnTo>
                    <a:lnTo>
                      <a:pt x="13394" y="15111"/>
                    </a:lnTo>
                    <a:cubicBezTo>
                      <a:pt x="12879" y="15111"/>
                      <a:pt x="12707" y="18717"/>
                      <a:pt x="8242" y="19747"/>
                    </a:cubicBezTo>
                    <a:lnTo>
                      <a:pt x="8242" y="19747"/>
                    </a:lnTo>
                    <a:cubicBezTo>
                      <a:pt x="8242" y="19747"/>
                      <a:pt x="8242" y="19747"/>
                      <a:pt x="8071" y="19747"/>
                    </a:cubicBezTo>
                    <a:lnTo>
                      <a:pt x="8071" y="19747"/>
                    </a:lnTo>
                    <a:cubicBezTo>
                      <a:pt x="7040" y="19747"/>
                      <a:pt x="6010" y="18717"/>
                      <a:pt x="5495" y="17858"/>
                    </a:cubicBezTo>
                    <a:lnTo>
                      <a:pt x="5495" y="17858"/>
                    </a:lnTo>
                    <a:close/>
                    <a:moveTo>
                      <a:pt x="9101" y="13394"/>
                    </a:moveTo>
                    <a:cubicBezTo>
                      <a:pt x="9101" y="13222"/>
                      <a:pt x="9273" y="13222"/>
                      <a:pt x="9273" y="13222"/>
                    </a:cubicBezTo>
                    <a:lnTo>
                      <a:pt x="9273" y="13222"/>
                    </a:lnTo>
                    <a:cubicBezTo>
                      <a:pt x="10131" y="10646"/>
                      <a:pt x="10818" y="8071"/>
                      <a:pt x="10818" y="7040"/>
                    </a:cubicBezTo>
                    <a:lnTo>
                      <a:pt x="10818" y="7040"/>
                    </a:lnTo>
                    <a:cubicBezTo>
                      <a:pt x="10818" y="7040"/>
                      <a:pt x="10990" y="7040"/>
                      <a:pt x="10475" y="6525"/>
                    </a:cubicBezTo>
                    <a:lnTo>
                      <a:pt x="10475" y="6525"/>
                    </a:lnTo>
                    <a:cubicBezTo>
                      <a:pt x="10131" y="6010"/>
                      <a:pt x="9960" y="5495"/>
                      <a:pt x="9788" y="5323"/>
                    </a:cubicBezTo>
                    <a:lnTo>
                      <a:pt x="9788" y="5323"/>
                    </a:lnTo>
                    <a:cubicBezTo>
                      <a:pt x="9444" y="5495"/>
                      <a:pt x="8586" y="5667"/>
                      <a:pt x="7727" y="6182"/>
                    </a:cubicBezTo>
                    <a:lnTo>
                      <a:pt x="7727" y="6182"/>
                    </a:lnTo>
                    <a:cubicBezTo>
                      <a:pt x="6525" y="6869"/>
                      <a:pt x="5838" y="7899"/>
                      <a:pt x="5323" y="8414"/>
                    </a:cubicBezTo>
                    <a:lnTo>
                      <a:pt x="5323" y="8414"/>
                    </a:lnTo>
                    <a:cubicBezTo>
                      <a:pt x="8071" y="9444"/>
                      <a:pt x="8758" y="11677"/>
                      <a:pt x="9101" y="13394"/>
                    </a:cubicBezTo>
                    <a:lnTo>
                      <a:pt x="9101" y="13394"/>
                    </a:lnTo>
                    <a:close/>
                    <a:moveTo>
                      <a:pt x="1889" y="11677"/>
                    </a:moveTo>
                    <a:cubicBezTo>
                      <a:pt x="1889" y="11677"/>
                      <a:pt x="1889" y="11677"/>
                      <a:pt x="1889" y="11677"/>
                    </a:cubicBezTo>
                    <a:lnTo>
                      <a:pt x="1889" y="11677"/>
                    </a:lnTo>
                    <a:lnTo>
                      <a:pt x="1889" y="11677"/>
                    </a:lnTo>
                    <a:cubicBezTo>
                      <a:pt x="1889" y="11677"/>
                      <a:pt x="1889" y="11677"/>
                      <a:pt x="1889" y="11677"/>
                    </a:cubicBezTo>
                    <a:lnTo>
                      <a:pt x="1889" y="11677"/>
                    </a:lnTo>
                    <a:close/>
                    <a:moveTo>
                      <a:pt x="1889" y="11677"/>
                    </a:moveTo>
                    <a:lnTo>
                      <a:pt x="1889" y="11677"/>
                    </a:lnTo>
                    <a:lnTo>
                      <a:pt x="1889" y="11677"/>
                    </a:lnTo>
                    <a:lnTo>
                      <a:pt x="1889" y="11677"/>
                    </a:lnTo>
                    <a:cubicBezTo>
                      <a:pt x="1717" y="11505"/>
                      <a:pt x="1717" y="11333"/>
                      <a:pt x="1545" y="11161"/>
                    </a:cubicBezTo>
                    <a:lnTo>
                      <a:pt x="1545" y="11161"/>
                    </a:lnTo>
                    <a:cubicBezTo>
                      <a:pt x="1717" y="11333"/>
                      <a:pt x="1717" y="11505"/>
                      <a:pt x="1889" y="11677"/>
                    </a:cubicBezTo>
                    <a:lnTo>
                      <a:pt x="1889" y="11677"/>
                    </a:lnTo>
                    <a:lnTo>
                      <a:pt x="1889" y="11677"/>
                    </a:lnTo>
                    <a:lnTo>
                      <a:pt x="1889" y="11677"/>
                    </a:lnTo>
                    <a:close/>
                    <a:moveTo>
                      <a:pt x="9788" y="4808"/>
                    </a:moveTo>
                    <a:lnTo>
                      <a:pt x="9788" y="4808"/>
                    </a:lnTo>
                    <a:lnTo>
                      <a:pt x="9788" y="4808"/>
                    </a:lnTo>
                    <a:lnTo>
                      <a:pt x="9788" y="4808"/>
                    </a:lnTo>
                    <a:lnTo>
                      <a:pt x="9788" y="4808"/>
                    </a:lnTo>
                    <a:lnTo>
                      <a:pt x="9788" y="4808"/>
                    </a:lnTo>
                    <a:close/>
                    <a:moveTo>
                      <a:pt x="3263" y="12707"/>
                    </a:moveTo>
                    <a:cubicBezTo>
                      <a:pt x="3263" y="12707"/>
                      <a:pt x="3434" y="12707"/>
                      <a:pt x="3434" y="12707"/>
                    </a:cubicBezTo>
                    <a:lnTo>
                      <a:pt x="3434" y="12707"/>
                    </a:lnTo>
                    <a:cubicBezTo>
                      <a:pt x="3606" y="12707"/>
                      <a:pt x="3606" y="12707"/>
                      <a:pt x="3778" y="12707"/>
                    </a:cubicBezTo>
                    <a:lnTo>
                      <a:pt x="3778" y="12707"/>
                    </a:lnTo>
                    <a:cubicBezTo>
                      <a:pt x="3778" y="12707"/>
                      <a:pt x="3778" y="12707"/>
                      <a:pt x="3778" y="12707"/>
                    </a:cubicBezTo>
                    <a:lnTo>
                      <a:pt x="3778" y="12707"/>
                    </a:lnTo>
                    <a:lnTo>
                      <a:pt x="3778" y="12707"/>
                    </a:lnTo>
                    <a:lnTo>
                      <a:pt x="3778" y="12707"/>
                    </a:lnTo>
                    <a:cubicBezTo>
                      <a:pt x="3606" y="12879"/>
                      <a:pt x="3434" y="12707"/>
                      <a:pt x="3263" y="12707"/>
                    </a:cubicBezTo>
                    <a:lnTo>
                      <a:pt x="3263" y="12707"/>
                    </a:lnTo>
                    <a:close/>
                    <a:moveTo>
                      <a:pt x="1889" y="11677"/>
                    </a:moveTo>
                    <a:lnTo>
                      <a:pt x="1889" y="11677"/>
                    </a:lnTo>
                    <a:lnTo>
                      <a:pt x="1889" y="11677"/>
                    </a:lnTo>
                    <a:lnTo>
                      <a:pt x="1889" y="11677"/>
                    </a:lnTo>
                    <a:lnTo>
                      <a:pt x="1889" y="11677"/>
                    </a:lnTo>
                    <a:lnTo>
                      <a:pt x="1889" y="116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7" name="图形 7">
              <a:extLst>
                <a:ext uri="{FF2B5EF4-FFF2-40B4-BE49-F238E27FC236}">
                  <a16:creationId xmlns:a16="http://schemas.microsoft.com/office/drawing/2014/main" xmlns="" id="{CAEC5E46-AFD2-429A-862E-20EE9CBF24C4}"/>
                </a:ext>
              </a:extLst>
            </p:cNvPr>
            <p:cNvGrpSpPr/>
            <p:nvPr/>
          </p:nvGrpSpPr>
          <p:grpSpPr>
            <a:xfrm>
              <a:off x="1057013" y="2556561"/>
              <a:ext cx="20777" cy="24040"/>
              <a:chOff x="1057013" y="2556561"/>
              <a:chExt cx="20777" cy="24040"/>
            </a:xfrm>
            <a:solidFill>
              <a:srgbClr val="B4B4B4"/>
            </a:solidFill>
          </p:grpSpPr>
          <p:sp>
            <p:nvSpPr>
              <p:cNvPr id="3349" name="任意多边形: 形状 3348">
                <a:extLst>
                  <a:ext uri="{FF2B5EF4-FFF2-40B4-BE49-F238E27FC236}">
                    <a16:creationId xmlns:a16="http://schemas.microsoft.com/office/drawing/2014/main" xmlns="" id="{C749D86B-623E-4FBD-BFFD-DF81F027DE16}"/>
                  </a:ext>
                </a:extLst>
              </p:cNvPr>
              <p:cNvSpPr/>
              <p:nvPr/>
            </p:nvSpPr>
            <p:spPr>
              <a:xfrm>
                <a:off x="1059605" y="2558953"/>
                <a:ext cx="15851" cy="17698"/>
              </a:xfrm>
              <a:custGeom>
                <a:avLst/>
                <a:gdLst>
                  <a:gd name="connsiteX0" fmla="*/ 5135 w 15851"/>
                  <a:gd name="connsiteY0" fmla="*/ 17699 h 17698"/>
                  <a:gd name="connsiteX1" fmla="*/ 12690 w 15851"/>
                  <a:gd name="connsiteY1" fmla="*/ 10143 h 17698"/>
                  <a:gd name="connsiteX2" fmla="*/ 13892 w 15851"/>
                  <a:gd name="connsiteY2" fmla="*/ 2588 h 17698"/>
                  <a:gd name="connsiteX3" fmla="*/ 6337 w 15851"/>
                  <a:gd name="connsiteY3" fmla="*/ 1386 h 17698"/>
                  <a:gd name="connsiteX4" fmla="*/ 1357 w 15851"/>
                  <a:gd name="connsiteY4" fmla="*/ 2588 h 17698"/>
                  <a:gd name="connsiteX5" fmla="*/ 155 w 15851"/>
                  <a:gd name="connsiteY5" fmla="*/ 14093 h 17698"/>
                  <a:gd name="connsiteX6" fmla="*/ 5135 w 15851"/>
                  <a:gd name="connsiteY6" fmla="*/ 17699 h 17698"/>
                  <a:gd name="connsiteX7" fmla="*/ 5135 w 15851"/>
                  <a:gd name="connsiteY7" fmla="*/ 17699 h 1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51" h="17698">
                    <a:moveTo>
                      <a:pt x="5135" y="17699"/>
                    </a:moveTo>
                    <a:cubicBezTo>
                      <a:pt x="8913" y="15123"/>
                      <a:pt x="11488" y="13921"/>
                      <a:pt x="12690" y="10143"/>
                    </a:cubicBezTo>
                    <a:cubicBezTo>
                      <a:pt x="15266" y="4992"/>
                      <a:pt x="17670" y="3790"/>
                      <a:pt x="13892" y="2588"/>
                    </a:cubicBezTo>
                    <a:cubicBezTo>
                      <a:pt x="11317" y="2588"/>
                      <a:pt x="11317" y="2588"/>
                      <a:pt x="6337" y="1386"/>
                    </a:cubicBezTo>
                    <a:cubicBezTo>
                      <a:pt x="2559" y="-1190"/>
                      <a:pt x="1357" y="184"/>
                      <a:pt x="1357" y="2588"/>
                    </a:cubicBezTo>
                    <a:cubicBezTo>
                      <a:pt x="1357" y="6365"/>
                      <a:pt x="2559" y="10143"/>
                      <a:pt x="155" y="14093"/>
                    </a:cubicBezTo>
                    <a:cubicBezTo>
                      <a:pt x="-1047" y="17699"/>
                      <a:pt x="5135" y="17699"/>
                      <a:pt x="5135" y="17699"/>
                    </a:cubicBezTo>
                    <a:lnTo>
                      <a:pt x="5135" y="176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0" name="任意多边形: 形状 3349">
                <a:extLst>
                  <a:ext uri="{FF2B5EF4-FFF2-40B4-BE49-F238E27FC236}">
                    <a16:creationId xmlns:a16="http://schemas.microsoft.com/office/drawing/2014/main" xmlns="" id="{8613C5DF-344F-42C7-841A-248673E03C19}"/>
                  </a:ext>
                </a:extLst>
              </p:cNvPr>
              <p:cNvSpPr/>
              <p:nvPr/>
            </p:nvSpPr>
            <p:spPr>
              <a:xfrm>
                <a:off x="1057013" y="2556561"/>
                <a:ext cx="20777" cy="24040"/>
              </a:xfrm>
              <a:custGeom>
                <a:avLst/>
                <a:gdLst>
                  <a:gd name="connsiteX0" fmla="*/ 6353 w 20777"/>
                  <a:gd name="connsiteY0" fmla="*/ 22495 h 24040"/>
                  <a:gd name="connsiteX1" fmla="*/ 0 w 20777"/>
                  <a:gd name="connsiteY1" fmla="*/ 17343 h 24040"/>
                  <a:gd name="connsiteX2" fmla="*/ 0 w 20777"/>
                  <a:gd name="connsiteY2" fmla="*/ 17343 h 24040"/>
                  <a:gd name="connsiteX3" fmla="*/ 515 w 20777"/>
                  <a:gd name="connsiteY3" fmla="*/ 15111 h 24040"/>
                  <a:gd name="connsiteX4" fmla="*/ 515 w 20777"/>
                  <a:gd name="connsiteY4" fmla="*/ 15111 h 24040"/>
                  <a:gd name="connsiteX5" fmla="*/ 1717 w 20777"/>
                  <a:gd name="connsiteY5" fmla="*/ 10818 h 24040"/>
                  <a:gd name="connsiteX6" fmla="*/ 1717 w 20777"/>
                  <a:gd name="connsiteY6" fmla="*/ 10818 h 24040"/>
                  <a:gd name="connsiteX7" fmla="*/ 1545 w 20777"/>
                  <a:gd name="connsiteY7" fmla="*/ 5838 h 24040"/>
                  <a:gd name="connsiteX8" fmla="*/ 1545 w 20777"/>
                  <a:gd name="connsiteY8" fmla="*/ 5838 h 24040"/>
                  <a:gd name="connsiteX9" fmla="*/ 1374 w 20777"/>
                  <a:gd name="connsiteY9" fmla="*/ 4980 h 24040"/>
                  <a:gd name="connsiteX10" fmla="*/ 1374 w 20777"/>
                  <a:gd name="connsiteY10" fmla="*/ 4980 h 24040"/>
                  <a:gd name="connsiteX11" fmla="*/ 5495 w 20777"/>
                  <a:gd name="connsiteY11" fmla="*/ 0 h 24040"/>
                  <a:gd name="connsiteX12" fmla="*/ 5495 w 20777"/>
                  <a:gd name="connsiteY12" fmla="*/ 0 h 24040"/>
                  <a:gd name="connsiteX13" fmla="*/ 9444 w 20777"/>
                  <a:gd name="connsiteY13" fmla="*/ 1545 h 24040"/>
                  <a:gd name="connsiteX14" fmla="*/ 9444 w 20777"/>
                  <a:gd name="connsiteY14" fmla="*/ 1545 h 24040"/>
                  <a:gd name="connsiteX15" fmla="*/ 15970 w 20777"/>
                  <a:gd name="connsiteY15" fmla="*/ 2747 h 24040"/>
                  <a:gd name="connsiteX16" fmla="*/ 15970 w 20777"/>
                  <a:gd name="connsiteY16" fmla="*/ 2747 h 24040"/>
                  <a:gd name="connsiteX17" fmla="*/ 17172 w 20777"/>
                  <a:gd name="connsiteY17" fmla="*/ 2919 h 24040"/>
                  <a:gd name="connsiteX18" fmla="*/ 17172 w 20777"/>
                  <a:gd name="connsiteY18" fmla="*/ 2919 h 24040"/>
                  <a:gd name="connsiteX19" fmla="*/ 20778 w 20777"/>
                  <a:gd name="connsiteY19" fmla="*/ 6869 h 24040"/>
                  <a:gd name="connsiteX20" fmla="*/ 20778 w 20777"/>
                  <a:gd name="connsiteY20" fmla="*/ 6869 h 24040"/>
                  <a:gd name="connsiteX21" fmla="*/ 17515 w 20777"/>
                  <a:gd name="connsiteY21" fmla="*/ 13737 h 24040"/>
                  <a:gd name="connsiteX22" fmla="*/ 17515 w 20777"/>
                  <a:gd name="connsiteY22" fmla="*/ 13737 h 24040"/>
                  <a:gd name="connsiteX23" fmla="*/ 9101 w 20777"/>
                  <a:gd name="connsiteY23" fmla="*/ 22667 h 24040"/>
                  <a:gd name="connsiteX24" fmla="*/ 9101 w 20777"/>
                  <a:gd name="connsiteY24" fmla="*/ 22667 h 24040"/>
                  <a:gd name="connsiteX25" fmla="*/ 7040 w 20777"/>
                  <a:gd name="connsiteY25" fmla="*/ 24040 h 24040"/>
                  <a:gd name="connsiteX26" fmla="*/ 6353 w 20777"/>
                  <a:gd name="connsiteY26" fmla="*/ 22495 h 24040"/>
                  <a:gd name="connsiteX27" fmla="*/ 6353 w 20777"/>
                  <a:gd name="connsiteY27" fmla="*/ 22495 h 24040"/>
                  <a:gd name="connsiteX28" fmla="*/ 7727 w 20777"/>
                  <a:gd name="connsiteY28" fmla="*/ 20091 h 24040"/>
                  <a:gd name="connsiteX29" fmla="*/ 9788 w 20777"/>
                  <a:gd name="connsiteY29" fmla="*/ 18717 h 24040"/>
                  <a:gd name="connsiteX30" fmla="*/ 7727 w 20777"/>
                  <a:gd name="connsiteY30" fmla="*/ 20091 h 24040"/>
                  <a:gd name="connsiteX31" fmla="*/ 7727 w 20777"/>
                  <a:gd name="connsiteY31" fmla="*/ 20091 h 24040"/>
                  <a:gd name="connsiteX32" fmla="*/ 5838 w 20777"/>
                  <a:gd name="connsiteY32" fmla="*/ 17343 h 24040"/>
                  <a:gd name="connsiteX33" fmla="*/ 7212 w 20777"/>
                  <a:gd name="connsiteY33" fmla="*/ 17515 h 24040"/>
                  <a:gd name="connsiteX34" fmla="*/ 7212 w 20777"/>
                  <a:gd name="connsiteY34" fmla="*/ 17515 h 24040"/>
                  <a:gd name="connsiteX35" fmla="*/ 13222 w 20777"/>
                  <a:gd name="connsiteY35" fmla="*/ 11333 h 24040"/>
                  <a:gd name="connsiteX36" fmla="*/ 13222 w 20777"/>
                  <a:gd name="connsiteY36" fmla="*/ 11333 h 24040"/>
                  <a:gd name="connsiteX37" fmla="*/ 15454 w 20777"/>
                  <a:gd name="connsiteY37" fmla="*/ 7384 h 24040"/>
                  <a:gd name="connsiteX38" fmla="*/ 15454 w 20777"/>
                  <a:gd name="connsiteY38" fmla="*/ 7384 h 24040"/>
                  <a:gd name="connsiteX39" fmla="*/ 15454 w 20777"/>
                  <a:gd name="connsiteY39" fmla="*/ 7212 h 24040"/>
                  <a:gd name="connsiteX40" fmla="*/ 15454 w 20777"/>
                  <a:gd name="connsiteY40" fmla="*/ 7212 h 24040"/>
                  <a:gd name="connsiteX41" fmla="*/ 7555 w 20777"/>
                  <a:gd name="connsiteY41" fmla="*/ 5495 h 24040"/>
                  <a:gd name="connsiteX42" fmla="*/ 7555 w 20777"/>
                  <a:gd name="connsiteY42" fmla="*/ 5495 h 24040"/>
                  <a:gd name="connsiteX43" fmla="*/ 6353 w 20777"/>
                  <a:gd name="connsiteY43" fmla="*/ 4808 h 24040"/>
                  <a:gd name="connsiteX44" fmla="*/ 6353 w 20777"/>
                  <a:gd name="connsiteY44" fmla="*/ 4808 h 24040"/>
                  <a:gd name="connsiteX45" fmla="*/ 6697 w 20777"/>
                  <a:gd name="connsiteY45" fmla="*/ 10475 h 24040"/>
                  <a:gd name="connsiteX46" fmla="*/ 6697 w 20777"/>
                  <a:gd name="connsiteY46" fmla="*/ 10475 h 24040"/>
                  <a:gd name="connsiteX47" fmla="*/ 4980 w 20777"/>
                  <a:gd name="connsiteY47" fmla="*/ 17000 h 24040"/>
                  <a:gd name="connsiteX48" fmla="*/ 4980 w 20777"/>
                  <a:gd name="connsiteY48" fmla="*/ 17000 h 24040"/>
                  <a:gd name="connsiteX49" fmla="*/ 5838 w 20777"/>
                  <a:gd name="connsiteY49" fmla="*/ 17343 h 24040"/>
                  <a:gd name="connsiteX50" fmla="*/ 5838 w 20777"/>
                  <a:gd name="connsiteY50" fmla="*/ 17343 h 24040"/>
                  <a:gd name="connsiteX51" fmla="*/ 6353 w 20777"/>
                  <a:gd name="connsiteY51" fmla="*/ 4980 h 24040"/>
                  <a:gd name="connsiteX52" fmla="*/ 6353 w 20777"/>
                  <a:gd name="connsiteY52" fmla="*/ 4980 h 24040"/>
                  <a:gd name="connsiteX53" fmla="*/ 6353 w 20777"/>
                  <a:gd name="connsiteY53" fmla="*/ 4980 h 24040"/>
                  <a:gd name="connsiteX54" fmla="*/ 4121 w 20777"/>
                  <a:gd name="connsiteY54" fmla="*/ 4980 h 24040"/>
                  <a:gd name="connsiteX55" fmla="*/ 6353 w 20777"/>
                  <a:gd name="connsiteY55" fmla="*/ 4980 h 24040"/>
                  <a:gd name="connsiteX56" fmla="*/ 6353 w 20777"/>
                  <a:gd name="connsiteY56" fmla="*/ 4980 h 24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0777" h="24040">
                    <a:moveTo>
                      <a:pt x="6353" y="22495"/>
                    </a:moveTo>
                    <a:cubicBezTo>
                      <a:pt x="4465" y="22323"/>
                      <a:pt x="859" y="21808"/>
                      <a:pt x="0" y="17343"/>
                    </a:cubicBezTo>
                    <a:lnTo>
                      <a:pt x="0" y="17343"/>
                    </a:lnTo>
                    <a:cubicBezTo>
                      <a:pt x="0" y="16656"/>
                      <a:pt x="172" y="16141"/>
                      <a:pt x="515" y="15111"/>
                    </a:cubicBezTo>
                    <a:lnTo>
                      <a:pt x="515" y="15111"/>
                    </a:lnTo>
                    <a:cubicBezTo>
                      <a:pt x="1374" y="13737"/>
                      <a:pt x="1545" y="12364"/>
                      <a:pt x="1717" y="10818"/>
                    </a:cubicBezTo>
                    <a:lnTo>
                      <a:pt x="1717" y="10818"/>
                    </a:lnTo>
                    <a:cubicBezTo>
                      <a:pt x="1717" y="9101"/>
                      <a:pt x="1374" y="7212"/>
                      <a:pt x="1545" y="5838"/>
                    </a:cubicBezTo>
                    <a:lnTo>
                      <a:pt x="1545" y="5838"/>
                    </a:lnTo>
                    <a:cubicBezTo>
                      <a:pt x="1717" y="5838"/>
                      <a:pt x="1545" y="5838"/>
                      <a:pt x="1374" y="4980"/>
                    </a:cubicBezTo>
                    <a:lnTo>
                      <a:pt x="1374" y="4980"/>
                    </a:lnTo>
                    <a:cubicBezTo>
                      <a:pt x="1374" y="3263"/>
                      <a:pt x="2404" y="0"/>
                      <a:pt x="5495" y="0"/>
                    </a:cubicBezTo>
                    <a:lnTo>
                      <a:pt x="5495" y="0"/>
                    </a:lnTo>
                    <a:cubicBezTo>
                      <a:pt x="7212" y="0"/>
                      <a:pt x="8586" y="687"/>
                      <a:pt x="9444" y="1545"/>
                    </a:cubicBezTo>
                    <a:lnTo>
                      <a:pt x="9444" y="1545"/>
                    </a:lnTo>
                    <a:cubicBezTo>
                      <a:pt x="14252" y="2747"/>
                      <a:pt x="14081" y="2747"/>
                      <a:pt x="15970" y="2747"/>
                    </a:cubicBezTo>
                    <a:lnTo>
                      <a:pt x="15970" y="2747"/>
                    </a:lnTo>
                    <a:cubicBezTo>
                      <a:pt x="16313" y="2747"/>
                      <a:pt x="16485" y="2747"/>
                      <a:pt x="17172" y="2919"/>
                    </a:cubicBezTo>
                    <a:lnTo>
                      <a:pt x="17172" y="2919"/>
                    </a:lnTo>
                    <a:cubicBezTo>
                      <a:pt x="18545" y="3263"/>
                      <a:pt x="20778" y="4465"/>
                      <a:pt x="20778" y="6869"/>
                    </a:cubicBezTo>
                    <a:lnTo>
                      <a:pt x="20778" y="6869"/>
                    </a:lnTo>
                    <a:cubicBezTo>
                      <a:pt x="20434" y="9959"/>
                      <a:pt x="18717" y="10818"/>
                      <a:pt x="17515" y="13737"/>
                    </a:cubicBezTo>
                    <a:lnTo>
                      <a:pt x="17515" y="13737"/>
                    </a:lnTo>
                    <a:cubicBezTo>
                      <a:pt x="15970" y="18545"/>
                      <a:pt x="12535" y="20262"/>
                      <a:pt x="9101" y="22667"/>
                    </a:cubicBezTo>
                    <a:lnTo>
                      <a:pt x="9101" y="22667"/>
                    </a:lnTo>
                    <a:lnTo>
                      <a:pt x="7040" y="24040"/>
                    </a:lnTo>
                    <a:lnTo>
                      <a:pt x="6353" y="22495"/>
                    </a:lnTo>
                    <a:lnTo>
                      <a:pt x="6353" y="22495"/>
                    </a:lnTo>
                    <a:close/>
                    <a:moveTo>
                      <a:pt x="7727" y="20091"/>
                    </a:moveTo>
                    <a:lnTo>
                      <a:pt x="9788" y="18717"/>
                    </a:lnTo>
                    <a:lnTo>
                      <a:pt x="7727" y="20091"/>
                    </a:lnTo>
                    <a:lnTo>
                      <a:pt x="7727" y="20091"/>
                    </a:lnTo>
                    <a:close/>
                    <a:moveTo>
                      <a:pt x="5838" y="17343"/>
                    </a:moveTo>
                    <a:cubicBezTo>
                      <a:pt x="6353" y="17515"/>
                      <a:pt x="6697" y="17515"/>
                      <a:pt x="7212" y="17515"/>
                    </a:cubicBezTo>
                    <a:lnTo>
                      <a:pt x="7212" y="17515"/>
                    </a:lnTo>
                    <a:cubicBezTo>
                      <a:pt x="10818" y="15111"/>
                      <a:pt x="12192" y="14252"/>
                      <a:pt x="13222" y="11333"/>
                    </a:cubicBezTo>
                    <a:lnTo>
                      <a:pt x="13222" y="11333"/>
                    </a:lnTo>
                    <a:cubicBezTo>
                      <a:pt x="14081" y="9616"/>
                      <a:pt x="14939" y="8242"/>
                      <a:pt x="15454" y="7384"/>
                    </a:cubicBezTo>
                    <a:lnTo>
                      <a:pt x="15454" y="7384"/>
                    </a:lnTo>
                    <a:cubicBezTo>
                      <a:pt x="15454" y="7384"/>
                      <a:pt x="15454" y="7212"/>
                      <a:pt x="15454" y="7212"/>
                    </a:cubicBezTo>
                    <a:lnTo>
                      <a:pt x="15454" y="7212"/>
                    </a:lnTo>
                    <a:cubicBezTo>
                      <a:pt x="13566" y="7212"/>
                      <a:pt x="12535" y="6869"/>
                      <a:pt x="7555" y="5495"/>
                    </a:cubicBezTo>
                    <a:lnTo>
                      <a:pt x="7555" y="5495"/>
                    </a:lnTo>
                    <a:cubicBezTo>
                      <a:pt x="7040" y="5151"/>
                      <a:pt x="6697" y="4980"/>
                      <a:pt x="6353" y="4808"/>
                    </a:cubicBezTo>
                    <a:lnTo>
                      <a:pt x="6353" y="4808"/>
                    </a:lnTo>
                    <a:cubicBezTo>
                      <a:pt x="6353" y="6525"/>
                      <a:pt x="6697" y="8414"/>
                      <a:pt x="6697" y="10475"/>
                    </a:cubicBezTo>
                    <a:lnTo>
                      <a:pt x="6697" y="10475"/>
                    </a:lnTo>
                    <a:cubicBezTo>
                      <a:pt x="6697" y="12535"/>
                      <a:pt x="6353" y="15111"/>
                      <a:pt x="4980" y="17000"/>
                    </a:cubicBezTo>
                    <a:lnTo>
                      <a:pt x="4980" y="17000"/>
                    </a:lnTo>
                    <a:cubicBezTo>
                      <a:pt x="5151" y="17172"/>
                      <a:pt x="5495" y="17343"/>
                      <a:pt x="5838" y="17343"/>
                    </a:cubicBezTo>
                    <a:lnTo>
                      <a:pt x="5838" y="17343"/>
                    </a:lnTo>
                    <a:close/>
                    <a:moveTo>
                      <a:pt x="6353" y="4980"/>
                    </a:moveTo>
                    <a:cubicBezTo>
                      <a:pt x="6353" y="4980"/>
                      <a:pt x="6182" y="4808"/>
                      <a:pt x="6353" y="4980"/>
                    </a:cubicBezTo>
                    <a:lnTo>
                      <a:pt x="6353" y="4980"/>
                    </a:lnTo>
                    <a:lnTo>
                      <a:pt x="4121" y="4980"/>
                    </a:lnTo>
                    <a:lnTo>
                      <a:pt x="6353" y="4980"/>
                    </a:lnTo>
                    <a:lnTo>
                      <a:pt x="6353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8" name="图形 7">
              <a:extLst>
                <a:ext uri="{FF2B5EF4-FFF2-40B4-BE49-F238E27FC236}">
                  <a16:creationId xmlns:a16="http://schemas.microsoft.com/office/drawing/2014/main" xmlns="" id="{5B48FDA9-520F-41D2-868E-C534821AD62C}"/>
                </a:ext>
              </a:extLst>
            </p:cNvPr>
            <p:cNvGrpSpPr/>
            <p:nvPr/>
          </p:nvGrpSpPr>
          <p:grpSpPr>
            <a:xfrm>
              <a:off x="1086376" y="2543510"/>
              <a:ext cx="27646" cy="28848"/>
              <a:chOff x="1086376" y="2543510"/>
              <a:chExt cx="27646" cy="28848"/>
            </a:xfrm>
            <a:solidFill>
              <a:srgbClr val="B4B4B4"/>
            </a:solidFill>
          </p:grpSpPr>
          <p:sp>
            <p:nvSpPr>
              <p:cNvPr id="3347" name="任意多边形: 形状 3346">
                <a:extLst>
                  <a:ext uri="{FF2B5EF4-FFF2-40B4-BE49-F238E27FC236}">
                    <a16:creationId xmlns:a16="http://schemas.microsoft.com/office/drawing/2014/main" xmlns="" id="{50C2B32E-7320-4381-8AB3-6CE4D13E373D}"/>
                  </a:ext>
                </a:extLst>
              </p:cNvPr>
              <p:cNvSpPr/>
              <p:nvPr/>
            </p:nvSpPr>
            <p:spPr>
              <a:xfrm>
                <a:off x="1088814" y="2545895"/>
                <a:ext cx="22959" cy="23200"/>
              </a:xfrm>
              <a:custGeom>
                <a:avLst/>
                <a:gdLst>
                  <a:gd name="connsiteX0" fmla="*/ 3745 w 22959"/>
                  <a:gd name="connsiteY0" fmla="*/ 23201 h 23200"/>
                  <a:gd name="connsiteX1" fmla="*/ 17654 w 22959"/>
                  <a:gd name="connsiteY1" fmla="*/ 16848 h 23200"/>
                  <a:gd name="connsiteX2" fmla="*/ 22633 w 22959"/>
                  <a:gd name="connsiteY2" fmla="*/ 5342 h 23200"/>
                  <a:gd name="connsiteX3" fmla="*/ 20058 w 22959"/>
                  <a:gd name="connsiteY3" fmla="*/ 1565 h 23200"/>
                  <a:gd name="connsiteX4" fmla="*/ 13876 w 22959"/>
                  <a:gd name="connsiteY4" fmla="*/ 13070 h 23200"/>
                  <a:gd name="connsiteX5" fmla="*/ 2543 w 22959"/>
                  <a:gd name="connsiteY5" fmla="*/ 18221 h 23200"/>
                  <a:gd name="connsiteX6" fmla="*/ 3745 w 22959"/>
                  <a:gd name="connsiteY6" fmla="*/ 23201 h 23200"/>
                  <a:gd name="connsiteX7" fmla="*/ 3745 w 22959"/>
                  <a:gd name="connsiteY7" fmla="*/ 23201 h 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59" h="23200">
                    <a:moveTo>
                      <a:pt x="3745" y="23201"/>
                    </a:moveTo>
                    <a:cubicBezTo>
                      <a:pt x="8724" y="20625"/>
                      <a:pt x="15078" y="19423"/>
                      <a:pt x="17654" y="16848"/>
                    </a:cubicBezTo>
                    <a:cubicBezTo>
                      <a:pt x="18856" y="14272"/>
                      <a:pt x="22633" y="9292"/>
                      <a:pt x="22633" y="5342"/>
                    </a:cubicBezTo>
                    <a:cubicBezTo>
                      <a:pt x="23835" y="1565"/>
                      <a:pt x="21431" y="-2213"/>
                      <a:pt x="20058" y="1565"/>
                    </a:cubicBezTo>
                    <a:cubicBezTo>
                      <a:pt x="17482" y="6716"/>
                      <a:pt x="17654" y="10494"/>
                      <a:pt x="13876" y="13070"/>
                    </a:cubicBezTo>
                    <a:cubicBezTo>
                      <a:pt x="8896" y="15646"/>
                      <a:pt x="8896" y="14272"/>
                      <a:pt x="2543" y="18221"/>
                    </a:cubicBezTo>
                    <a:cubicBezTo>
                      <a:pt x="-3811" y="23201"/>
                      <a:pt x="3745" y="23201"/>
                      <a:pt x="3745" y="23201"/>
                    </a:cubicBezTo>
                    <a:lnTo>
                      <a:pt x="3745" y="232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8" name="任意多边形: 形状 3347">
                <a:extLst>
                  <a:ext uri="{FF2B5EF4-FFF2-40B4-BE49-F238E27FC236}">
                    <a16:creationId xmlns:a16="http://schemas.microsoft.com/office/drawing/2014/main" xmlns="" id="{E012A492-10F2-4EFC-9DF4-6C3FEDD174DB}"/>
                  </a:ext>
                </a:extLst>
              </p:cNvPr>
              <p:cNvSpPr/>
              <p:nvPr/>
            </p:nvSpPr>
            <p:spPr>
              <a:xfrm>
                <a:off x="1086376" y="2543510"/>
                <a:ext cx="27646" cy="28848"/>
              </a:xfrm>
              <a:custGeom>
                <a:avLst/>
                <a:gdLst>
                  <a:gd name="connsiteX0" fmla="*/ 4808 w 27646"/>
                  <a:gd name="connsiteY0" fmla="*/ 27818 h 28848"/>
                  <a:gd name="connsiteX1" fmla="*/ 3778 w 27646"/>
                  <a:gd name="connsiteY1" fmla="*/ 27646 h 28848"/>
                  <a:gd name="connsiteX2" fmla="*/ 3778 w 27646"/>
                  <a:gd name="connsiteY2" fmla="*/ 27646 h 28848"/>
                  <a:gd name="connsiteX3" fmla="*/ 0 w 27646"/>
                  <a:gd name="connsiteY3" fmla="*/ 23697 h 28848"/>
                  <a:gd name="connsiteX4" fmla="*/ 0 w 27646"/>
                  <a:gd name="connsiteY4" fmla="*/ 23697 h 28848"/>
                  <a:gd name="connsiteX5" fmla="*/ 3606 w 27646"/>
                  <a:gd name="connsiteY5" fmla="*/ 18374 h 28848"/>
                  <a:gd name="connsiteX6" fmla="*/ 3606 w 27646"/>
                  <a:gd name="connsiteY6" fmla="*/ 18374 h 28848"/>
                  <a:gd name="connsiteX7" fmla="*/ 14768 w 27646"/>
                  <a:gd name="connsiteY7" fmla="*/ 13394 h 28848"/>
                  <a:gd name="connsiteX8" fmla="*/ 14768 w 27646"/>
                  <a:gd name="connsiteY8" fmla="*/ 13394 h 28848"/>
                  <a:gd name="connsiteX9" fmla="*/ 20091 w 27646"/>
                  <a:gd name="connsiteY9" fmla="*/ 3263 h 28848"/>
                  <a:gd name="connsiteX10" fmla="*/ 20091 w 27646"/>
                  <a:gd name="connsiteY10" fmla="*/ 3263 h 28848"/>
                  <a:gd name="connsiteX11" fmla="*/ 23697 w 27646"/>
                  <a:gd name="connsiteY11" fmla="*/ 0 h 28848"/>
                  <a:gd name="connsiteX12" fmla="*/ 23697 w 27646"/>
                  <a:gd name="connsiteY12" fmla="*/ 0 h 28848"/>
                  <a:gd name="connsiteX13" fmla="*/ 27646 w 27646"/>
                  <a:gd name="connsiteY13" fmla="*/ 5667 h 28848"/>
                  <a:gd name="connsiteX14" fmla="*/ 27646 w 27646"/>
                  <a:gd name="connsiteY14" fmla="*/ 5667 h 28848"/>
                  <a:gd name="connsiteX15" fmla="*/ 27303 w 27646"/>
                  <a:gd name="connsiteY15" fmla="*/ 8242 h 28848"/>
                  <a:gd name="connsiteX16" fmla="*/ 27303 w 27646"/>
                  <a:gd name="connsiteY16" fmla="*/ 8242 h 28848"/>
                  <a:gd name="connsiteX17" fmla="*/ 21636 w 27646"/>
                  <a:gd name="connsiteY17" fmla="*/ 20949 h 28848"/>
                  <a:gd name="connsiteX18" fmla="*/ 21636 w 27646"/>
                  <a:gd name="connsiteY18" fmla="*/ 20949 h 28848"/>
                  <a:gd name="connsiteX19" fmla="*/ 7212 w 27646"/>
                  <a:gd name="connsiteY19" fmla="*/ 27818 h 28848"/>
                  <a:gd name="connsiteX20" fmla="*/ 7212 w 27646"/>
                  <a:gd name="connsiteY20" fmla="*/ 27818 h 28848"/>
                  <a:gd name="connsiteX21" fmla="*/ 5323 w 27646"/>
                  <a:gd name="connsiteY21" fmla="*/ 28848 h 28848"/>
                  <a:gd name="connsiteX22" fmla="*/ 4808 w 27646"/>
                  <a:gd name="connsiteY22" fmla="*/ 27818 h 28848"/>
                  <a:gd name="connsiteX23" fmla="*/ 4808 w 27646"/>
                  <a:gd name="connsiteY23" fmla="*/ 27818 h 28848"/>
                  <a:gd name="connsiteX24" fmla="*/ 6182 w 27646"/>
                  <a:gd name="connsiteY24" fmla="*/ 25586 h 28848"/>
                  <a:gd name="connsiteX25" fmla="*/ 8242 w 27646"/>
                  <a:gd name="connsiteY25" fmla="*/ 24212 h 28848"/>
                  <a:gd name="connsiteX26" fmla="*/ 6182 w 27646"/>
                  <a:gd name="connsiteY26" fmla="*/ 25586 h 28848"/>
                  <a:gd name="connsiteX27" fmla="*/ 6182 w 27646"/>
                  <a:gd name="connsiteY27" fmla="*/ 25586 h 28848"/>
                  <a:gd name="connsiteX28" fmla="*/ 5667 w 27646"/>
                  <a:gd name="connsiteY28" fmla="*/ 23010 h 28848"/>
                  <a:gd name="connsiteX29" fmla="*/ 17858 w 27646"/>
                  <a:gd name="connsiteY29" fmla="*/ 18030 h 28848"/>
                  <a:gd name="connsiteX30" fmla="*/ 17858 w 27646"/>
                  <a:gd name="connsiteY30" fmla="*/ 18030 h 28848"/>
                  <a:gd name="connsiteX31" fmla="*/ 18889 w 27646"/>
                  <a:gd name="connsiteY31" fmla="*/ 16313 h 28848"/>
                  <a:gd name="connsiteX32" fmla="*/ 18889 w 27646"/>
                  <a:gd name="connsiteY32" fmla="*/ 16313 h 28848"/>
                  <a:gd name="connsiteX33" fmla="*/ 17343 w 27646"/>
                  <a:gd name="connsiteY33" fmla="*/ 17515 h 28848"/>
                  <a:gd name="connsiteX34" fmla="*/ 17343 w 27646"/>
                  <a:gd name="connsiteY34" fmla="*/ 17515 h 28848"/>
                  <a:gd name="connsiteX35" fmla="*/ 6353 w 27646"/>
                  <a:gd name="connsiteY35" fmla="*/ 22323 h 28848"/>
                  <a:gd name="connsiteX36" fmla="*/ 6353 w 27646"/>
                  <a:gd name="connsiteY36" fmla="*/ 22323 h 28848"/>
                  <a:gd name="connsiteX37" fmla="*/ 5495 w 27646"/>
                  <a:gd name="connsiteY37" fmla="*/ 23010 h 28848"/>
                  <a:gd name="connsiteX38" fmla="*/ 5495 w 27646"/>
                  <a:gd name="connsiteY38" fmla="*/ 23010 h 28848"/>
                  <a:gd name="connsiteX39" fmla="*/ 5667 w 27646"/>
                  <a:gd name="connsiteY39" fmla="*/ 23010 h 28848"/>
                  <a:gd name="connsiteX40" fmla="*/ 5667 w 27646"/>
                  <a:gd name="connsiteY40" fmla="*/ 23010 h 28848"/>
                  <a:gd name="connsiteX41" fmla="*/ 27303 w 27646"/>
                  <a:gd name="connsiteY41" fmla="*/ 8071 h 28848"/>
                  <a:gd name="connsiteX42" fmla="*/ 27303 w 27646"/>
                  <a:gd name="connsiteY42" fmla="*/ 7727 h 28848"/>
                  <a:gd name="connsiteX43" fmla="*/ 27303 w 27646"/>
                  <a:gd name="connsiteY43" fmla="*/ 7727 h 28848"/>
                  <a:gd name="connsiteX44" fmla="*/ 27303 w 27646"/>
                  <a:gd name="connsiteY44" fmla="*/ 8071 h 28848"/>
                  <a:gd name="connsiteX45" fmla="*/ 27303 w 27646"/>
                  <a:gd name="connsiteY45" fmla="*/ 8071 h 2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7646" h="28848">
                    <a:moveTo>
                      <a:pt x="4808" y="27818"/>
                    </a:moveTo>
                    <a:cubicBezTo>
                      <a:pt x="4465" y="27818"/>
                      <a:pt x="4121" y="27646"/>
                      <a:pt x="3778" y="27646"/>
                    </a:cubicBezTo>
                    <a:lnTo>
                      <a:pt x="3778" y="27646"/>
                    </a:lnTo>
                    <a:cubicBezTo>
                      <a:pt x="2747" y="27475"/>
                      <a:pt x="343" y="26788"/>
                      <a:pt x="0" y="23697"/>
                    </a:cubicBezTo>
                    <a:lnTo>
                      <a:pt x="0" y="23697"/>
                    </a:lnTo>
                    <a:cubicBezTo>
                      <a:pt x="172" y="21464"/>
                      <a:pt x="1374" y="20262"/>
                      <a:pt x="3606" y="18374"/>
                    </a:cubicBezTo>
                    <a:lnTo>
                      <a:pt x="3606" y="18374"/>
                    </a:lnTo>
                    <a:cubicBezTo>
                      <a:pt x="10131" y="14424"/>
                      <a:pt x="10646" y="15454"/>
                      <a:pt x="14768" y="13394"/>
                    </a:cubicBezTo>
                    <a:lnTo>
                      <a:pt x="14768" y="13394"/>
                    </a:lnTo>
                    <a:cubicBezTo>
                      <a:pt x="17515" y="11848"/>
                      <a:pt x="17515" y="8586"/>
                      <a:pt x="20091" y="3263"/>
                    </a:cubicBezTo>
                    <a:lnTo>
                      <a:pt x="20091" y="3263"/>
                    </a:lnTo>
                    <a:cubicBezTo>
                      <a:pt x="20606" y="1889"/>
                      <a:pt x="21293" y="172"/>
                      <a:pt x="23697" y="0"/>
                    </a:cubicBezTo>
                    <a:lnTo>
                      <a:pt x="23697" y="0"/>
                    </a:lnTo>
                    <a:cubicBezTo>
                      <a:pt x="27475" y="687"/>
                      <a:pt x="27475" y="3434"/>
                      <a:pt x="27646" y="5667"/>
                    </a:cubicBezTo>
                    <a:lnTo>
                      <a:pt x="27646" y="5667"/>
                    </a:lnTo>
                    <a:cubicBezTo>
                      <a:pt x="27646" y="6525"/>
                      <a:pt x="27475" y="7384"/>
                      <a:pt x="27303" y="8242"/>
                    </a:cubicBezTo>
                    <a:lnTo>
                      <a:pt x="27303" y="8242"/>
                    </a:lnTo>
                    <a:cubicBezTo>
                      <a:pt x="26959" y="13222"/>
                      <a:pt x="23010" y="18202"/>
                      <a:pt x="21636" y="20949"/>
                    </a:cubicBezTo>
                    <a:lnTo>
                      <a:pt x="21636" y="20949"/>
                    </a:lnTo>
                    <a:cubicBezTo>
                      <a:pt x="18030" y="24384"/>
                      <a:pt x="11848" y="25242"/>
                      <a:pt x="7212" y="27818"/>
                    </a:cubicBezTo>
                    <a:lnTo>
                      <a:pt x="7212" y="27818"/>
                    </a:lnTo>
                    <a:lnTo>
                      <a:pt x="5323" y="28848"/>
                    </a:lnTo>
                    <a:lnTo>
                      <a:pt x="4808" y="27818"/>
                    </a:lnTo>
                    <a:lnTo>
                      <a:pt x="4808" y="27818"/>
                    </a:lnTo>
                    <a:close/>
                    <a:moveTo>
                      <a:pt x="6182" y="25586"/>
                    </a:moveTo>
                    <a:lnTo>
                      <a:pt x="8242" y="24212"/>
                    </a:lnTo>
                    <a:lnTo>
                      <a:pt x="6182" y="25586"/>
                    </a:lnTo>
                    <a:lnTo>
                      <a:pt x="6182" y="25586"/>
                    </a:lnTo>
                    <a:close/>
                    <a:moveTo>
                      <a:pt x="5667" y="23010"/>
                    </a:moveTo>
                    <a:cubicBezTo>
                      <a:pt x="10818" y="20606"/>
                      <a:pt x="16828" y="19060"/>
                      <a:pt x="17858" y="18030"/>
                    </a:cubicBezTo>
                    <a:lnTo>
                      <a:pt x="17858" y="18030"/>
                    </a:lnTo>
                    <a:cubicBezTo>
                      <a:pt x="18202" y="17515"/>
                      <a:pt x="18545" y="16828"/>
                      <a:pt x="18889" y="16313"/>
                    </a:cubicBezTo>
                    <a:lnTo>
                      <a:pt x="18889" y="16313"/>
                    </a:lnTo>
                    <a:cubicBezTo>
                      <a:pt x="18374" y="16656"/>
                      <a:pt x="18030" y="17172"/>
                      <a:pt x="17343" y="17515"/>
                    </a:cubicBezTo>
                    <a:lnTo>
                      <a:pt x="17343" y="17515"/>
                    </a:lnTo>
                    <a:cubicBezTo>
                      <a:pt x="11677" y="20262"/>
                      <a:pt x="12192" y="18889"/>
                      <a:pt x="6353" y="22323"/>
                    </a:cubicBezTo>
                    <a:lnTo>
                      <a:pt x="6353" y="22323"/>
                    </a:lnTo>
                    <a:cubicBezTo>
                      <a:pt x="6010" y="22667"/>
                      <a:pt x="5667" y="22838"/>
                      <a:pt x="5495" y="23010"/>
                    </a:cubicBezTo>
                    <a:lnTo>
                      <a:pt x="5495" y="23010"/>
                    </a:lnTo>
                    <a:cubicBezTo>
                      <a:pt x="5495" y="23010"/>
                      <a:pt x="5667" y="23010"/>
                      <a:pt x="5667" y="23010"/>
                    </a:cubicBezTo>
                    <a:lnTo>
                      <a:pt x="5667" y="23010"/>
                    </a:lnTo>
                    <a:close/>
                    <a:moveTo>
                      <a:pt x="27303" y="8071"/>
                    </a:moveTo>
                    <a:cubicBezTo>
                      <a:pt x="27303" y="7899"/>
                      <a:pt x="27303" y="7899"/>
                      <a:pt x="27303" y="7727"/>
                    </a:cubicBezTo>
                    <a:lnTo>
                      <a:pt x="27303" y="7727"/>
                    </a:lnTo>
                    <a:cubicBezTo>
                      <a:pt x="27303" y="7727"/>
                      <a:pt x="27303" y="7899"/>
                      <a:pt x="27303" y="8071"/>
                    </a:cubicBezTo>
                    <a:lnTo>
                      <a:pt x="27303" y="80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9" name="图形 7">
              <a:extLst>
                <a:ext uri="{FF2B5EF4-FFF2-40B4-BE49-F238E27FC236}">
                  <a16:creationId xmlns:a16="http://schemas.microsoft.com/office/drawing/2014/main" xmlns="" id="{06414478-8F85-466A-B213-BD61C6791337}"/>
                </a:ext>
              </a:extLst>
            </p:cNvPr>
            <p:cNvGrpSpPr/>
            <p:nvPr/>
          </p:nvGrpSpPr>
          <p:grpSpPr>
            <a:xfrm>
              <a:off x="1041880" y="2545571"/>
              <a:ext cx="14274" cy="15626"/>
              <a:chOff x="1041880" y="2545571"/>
              <a:chExt cx="14274" cy="15626"/>
            </a:xfrm>
            <a:solidFill>
              <a:srgbClr val="B4B4B4"/>
            </a:solidFill>
          </p:grpSpPr>
          <p:sp>
            <p:nvSpPr>
              <p:cNvPr id="3345" name="任意多边形: 形状 3344">
                <a:extLst>
                  <a:ext uri="{FF2B5EF4-FFF2-40B4-BE49-F238E27FC236}">
                    <a16:creationId xmlns:a16="http://schemas.microsoft.com/office/drawing/2014/main" xmlns="" id="{26958A57-3303-4398-A4E4-44419A680926}"/>
                  </a:ext>
                </a:extLst>
              </p:cNvPr>
              <p:cNvSpPr/>
              <p:nvPr/>
            </p:nvSpPr>
            <p:spPr>
              <a:xfrm>
                <a:off x="1044349" y="2547976"/>
                <a:ext cx="9376" cy="10805"/>
              </a:xfrm>
              <a:custGeom>
                <a:avLst/>
                <a:gdLst>
                  <a:gd name="connsiteX0" fmla="*/ 5280 w 9376"/>
                  <a:gd name="connsiteY0" fmla="*/ 9787 h 10805"/>
                  <a:gd name="connsiteX1" fmla="*/ 9058 w 9376"/>
                  <a:gd name="connsiteY1" fmla="*/ 3433 h 10805"/>
                  <a:gd name="connsiteX2" fmla="*/ 5280 w 9376"/>
                  <a:gd name="connsiteY2" fmla="*/ 857 h 10805"/>
                  <a:gd name="connsiteX3" fmla="*/ 301 w 9376"/>
                  <a:gd name="connsiteY3" fmla="*/ 2059 h 10805"/>
                  <a:gd name="connsiteX4" fmla="*/ 1503 w 9376"/>
                  <a:gd name="connsiteY4" fmla="*/ 9615 h 10805"/>
                  <a:gd name="connsiteX5" fmla="*/ 5280 w 9376"/>
                  <a:gd name="connsiteY5" fmla="*/ 9787 h 10805"/>
                  <a:gd name="connsiteX6" fmla="*/ 5280 w 9376"/>
                  <a:gd name="connsiteY6" fmla="*/ 9787 h 1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6" h="10805">
                    <a:moveTo>
                      <a:pt x="5280" y="9787"/>
                    </a:moveTo>
                    <a:cubicBezTo>
                      <a:pt x="5280" y="10989"/>
                      <a:pt x="7856" y="6009"/>
                      <a:pt x="9058" y="3433"/>
                    </a:cubicBezTo>
                    <a:cubicBezTo>
                      <a:pt x="10260" y="857"/>
                      <a:pt x="7856" y="857"/>
                      <a:pt x="5280" y="857"/>
                    </a:cubicBezTo>
                    <a:cubicBezTo>
                      <a:pt x="2705" y="857"/>
                      <a:pt x="301" y="-1718"/>
                      <a:pt x="301" y="2059"/>
                    </a:cubicBezTo>
                    <a:cubicBezTo>
                      <a:pt x="301" y="5837"/>
                      <a:pt x="-902" y="7211"/>
                      <a:pt x="1503" y="9615"/>
                    </a:cubicBezTo>
                    <a:cubicBezTo>
                      <a:pt x="2705" y="12191"/>
                      <a:pt x="6482" y="9787"/>
                      <a:pt x="5280" y="9787"/>
                    </a:cubicBezTo>
                    <a:lnTo>
                      <a:pt x="5280" y="97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6" name="任意多边形: 形状 3345">
                <a:extLst>
                  <a:ext uri="{FF2B5EF4-FFF2-40B4-BE49-F238E27FC236}">
                    <a16:creationId xmlns:a16="http://schemas.microsoft.com/office/drawing/2014/main" xmlns="" id="{F0FD1279-64DD-4B52-8596-D8F54567AA8A}"/>
                  </a:ext>
                </a:extLst>
              </p:cNvPr>
              <p:cNvSpPr/>
              <p:nvPr/>
            </p:nvSpPr>
            <p:spPr>
              <a:xfrm>
                <a:off x="1041880" y="2545571"/>
                <a:ext cx="14274" cy="15626"/>
              </a:xfrm>
              <a:custGeom>
                <a:avLst/>
                <a:gdLst>
                  <a:gd name="connsiteX0" fmla="*/ 2254 w 14274"/>
                  <a:gd name="connsiteY0" fmla="*/ 13909 h 15626"/>
                  <a:gd name="connsiteX1" fmla="*/ 22 w 14274"/>
                  <a:gd name="connsiteY1" fmla="*/ 8757 h 15626"/>
                  <a:gd name="connsiteX2" fmla="*/ 22 w 14274"/>
                  <a:gd name="connsiteY2" fmla="*/ 8757 h 15626"/>
                  <a:gd name="connsiteX3" fmla="*/ 365 w 14274"/>
                  <a:gd name="connsiteY3" fmla="*/ 4636 h 15626"/>
                  <a:gd name="connsiteX4" fmla="*/ 365 w 14274"/>
                  <a:gd name="connsiteY4" fmla="*/ 4636 h 15626"/>
                  <a:gd name="connsiteX5" fmla="*/ 365 w 14274"/>
                  <a:gd name="connsiteY5" fmla="*/ 4636 h 15626"/>
                  <a:gd name="connsiteX6" fmla="*/ 365 w 14274"/>
                  <a:gd name="connsiteY6" fmla="*/ 4465 h 15626"/>
                  <a:gd name="connsiteX7" fmla="*/ 365 w 14274"/>
                  <a:gd name="connsiteY7" fmla="*/ 4465 h 15626"/>
                  <a:gd name="connsiteX8" fmla="*/ 3971 w 14274"/>
                  <a:gd name="connsiteY8" fmla="*/ 0 h 15626"/>
                  <a:gd name="connsiteX9" fmla="*/ 3971 w 14274"/>
                  <a:gd name="connsiteY9" fmla="*/ 0 h 15626"/>
                  <a:gd name="connsiteX10" fmla="*/ 7405 w 14274"/>
                  <a:gd name="connsiteY10" fmla="*/ 859 h 15626"/>
                  <a:gd name="connsiteX11" fmla="*/ 7405 w 14274"/>
                  <a:gd name="connsiteY11" fmla="*/ 859 h 15626"/>
                  <a:gd name="connsiteX12" fmla="*/ 8092 w 14274"/>
                  <a:gd name="connsiteY12" fmla="*/ 859 h 15626"/>
                  <a:gd name="connsiteX13" fmla="*/ 8092 w 14274"/>
                  <a:gd name="connsiteY13" fmla="*/ 859 h 15626"/>
                  <a:gd name="connsiteX14" fmla="*/ 14274 w 14274"/>
                  <a:gd name="connsiteY14" fmla="*/ 4636 h 15626"/>
                  <a:gd name="connsiteX15" fmla="*/ 14274 w 14274"/>
                  <a:gd name="connsiteY15" fmla="*/ 4636 h 15626"/>
                  <a:gd name="connsiteX16" fmla="*/ 13759 w 14274"/>
                  <a:gd name="connsiteY16" fmla="*/ 6869 h 15626"/>
                  <a:gd name="connsiteX17" fmla="*/ 13759 w 14274"/>
                  <a:gd name="connsiteY17" fmla="*/ 6869 h 15626"/>
                  <a:gd name="connsiteX18" fmla="*/ 11527 w 14274"/>
                  <a:gd name="connsiteY18" fmla="*/ 10990 h 15626"/>
                  <a:gd name="connsiteX19" fmla="*/ 11527 w 14274"/>
                  <a:gd name="connsiteY19" fmla="*/ 10990 h 15626"/>
                  <a:gd name="connsiteX20" fmla="*/ 9638 w 14274"/>
                  <a:gd name="connsiteY20" fmla="*/ 13737 h 15626"/>
                  <a:gd name="connsiteX21" fmla="*/ 9638 w 14274"/>
                  <a:gd name="connsiteY21" fmla="*/ 13737 h 15626"/>
                  <a:gd name="connsiteX22" fmla="*/ 5688 w 14274"/>
                  <a:gd name="connsiteY22" fmla="*/ 15626 h 15626"/>
                  <a:gd name="connsiteX23" fmla="*/ 5688 w 14274"/>
                  <a:gd name="connsiteY23" fmla="*/ 15626 h 15626"/>
                  <a:gd name="connsiteX24" fmla="*/ 5517 w 14274"/>
                  <a:gd name="connsiteY24" fmla="*/ 15626 h 15626"/>
                  <a:gd name="connsiteX25" fmla="*/ 5517 w 14274"/>
                  <a:gd name="connsiteY25" fmla="*/ 15626 h 15626"/>
                  <a:gd name="connsiteX26" fmla="*/ 2254 w 14274"/>
                  <a:gd name="connsiteY26" fmla="*/ 13909 h 15626"/>
                  <a:gd name="connsiteX27" fmla="*/ 2254 w 14274"/>
                  <a:gd name="connsiteY27" fmla="*/ 13909 h 15626"/>
                  <a:gd name="connsiteX28" fmla="*/ 7749 w 14274"/>
                  <a:gd name="connsiteY28" fmla="*/ 12192 h 15626"/>
                  <a:gd name="connsiteX29" fmla="*/ 7749 w 14274"/>
                  <a:gd name="connsiteY29" fmla="*/ 12192 h 15626"/>
                  <a:gd name="connsiteX30" fmla="*/ 7749 w 14274"/>
                  <a:gd name="connsiteY30" fmla="*/ 12192 h 15626"/>
                  <a:gd name="connsiteX31" fmla="*/ 7749 w 14274"/>
                  <a:gd name="connsiteY31" fmla="*/ 12192 h 15626"/>
                  <a:gd name="connsiteX32" fmla="*/ 6203 w 14274"/>
                  <a:gd name="connsiteY32" fmla="*/ 10818 h 15626"/>
                  <a:gd name="connsiteX33" fmla="*/ 6203 w 14274"/>
                  <a:gd name="connsiteY33" fmla="*/ 10818 h 15626"/>
                  <a:gd name="connsiteX34" fmla="*/ 6203 w 14274"/>
                  <a:gd name="connsiteY34" fmla="*/ 10818 h 15626"/>
                  <a:gd name="connsiteX35" fmla="*/ 6203 w 14274"/>
                  <a:gd name="connsiteY35" fmla="*/ 10818 h 15626"/>
                  <a:gd name="connsiteX36" fmla="*/ 6203 w 14274"/>
                  <a:gd name="connsiteY36" fmla="*/ 10818 h 15626"/>
                  <a:gd name="connsiteX37" fmla="*/ 4830 w 14274"/>
                  <a:gd name="connsiteY37" fmla="*/ 8757 h 15626"/>
                  <a:gd name="connsiteX38" fmla="*/ 5345 w 14274"/>
                  <a:gd name="connsiteY38" fmla="*/ 9959 h 15626"/>
                  <a:gd name="connsiteX39" fmla="*/ 5345 w 14274"/>
                  <a:gd name="connsiteY39" fmla="*/ 9959 h 15626"/>
                  <a:gd name="connsiteX40" fmla="*/ 5345 w 14274"/>
                  <a:gd name="connsiteY40" fmla="*/ 9616 h 15626"/>
                  <a:gd name="connsiteX41" fmla="*/ 6719 w 14274"/>
                  <a:gd name="connsiteY41" fmla="*/ 9616 h 15626"/>
                  <a:gd name="connsiteX42" fmla="*/ 7234 w 14274"/>
                  <a:gd name="connsiteY42" fmla="*/ 8586 h 15626"/>
                  <a:gd name="connsiteX43" fmla="*/ 7234 w 14274"/>
                  <a:gd name="connsiteY43" fmla="*/ 8586 h 15626"/>
                  <a:gd name="connsiteX44" fmla="*/ 8779 w 14274"/>
                  <a:gd name="connsiteY44" fmla="*/ 5495 h 15626"/>
                  <a:gd name="connsiteX45" fmla="*/ 8779 w 14274"/>
                  <a:gd name="connsiteY45" fmla="*/ 5495 h 15626"/>
                  <a:gd name="connsiteX46" fmla="*/ 8092 w 14274"/>
                  <a:gd name="connsiteY46" fmla="*/ 5495 h 15626"/>
                  <a:gd name="connsiteX47" fmla="*/ 8092 w 14274"/>
                  <a:gd name="connsiteY47" fmla="*/ 5495 h 15626"/>
                  <a:gd name="connsiteX48" fmla="*/ 7749 w 14274"/>
                  <a:gd name="connsiteY48" fmla="*/ 5495 h 15626"/>
                  <a:gd name="connsiteX49" fmla="*/ 7749 w 14274"/>
                  <a:gd name="connsiteY49" fmla="*/ 5495 h 15626"/>
                  <a:gd name="connsiteX50" fmla="*/ 5173 w 14274"/>
                  <a:gd name="connsiteY50" fmla="*/ 4980 h 15626"/>
                  <a:gd name="connsiteX51" fmla="*/ 5173 w 14274"/>
                  <a:gd name="connsiteY51" fmla="*/ 4980 h 15626"/>
                  <a:gd name="connsiteX52" fmla="*/ 4830 w 14274"/>
                  <a:gd name="connsiteY52" fmla="*/ 8757 h 15626"/>
                  <a:gd name="connsiteX53" fmla="*/ 4830 w 14274"/>
                  <a:gd name="connsiteY53" fmla="*/ 8757 h 1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274" h="15626">
                    <a:moveTo>
                      <a:pt x="2254" y="13909"/>
                    </a:moveTo>
                    <a:cubicBezTo>
                      <a:pt x="709" y="12363"/>
                      <a:pt x="-150" y="10475"/>
                      <a:pt x="22" y="8757"/>
                    </a:cubicBezTo>
                    <a:lnTo>
                      <a:pt x="22" y="8757"/>
                    </a:lnTo>
                    <a:cubicBezTo>
                      <a:pt x="22" y="7212"/>
                      <a:pt x="365" y="6182"/>
                      <a:pt x="365" y="4636"/>
                    </a:cubicBezTo>
                    <a:lnTo>
                      <a:pt x="365" y="4636"/>
                    </a:lnTo>
                    <a:lnTo>
                      <a:pt x="365" y="4636"/>
                    </a:lnTo>
                    <a:cubicBezTo>
                      <a:pt x="365" y="4636"/>
                      <a:pt x="365" y="4636"/>
                      <a:pt x="365" y="4465"/>
                    </a:cubicBezTo>
                    <a:lnTo>
                      <a:pt x="365" y="4465"/>
                    </a:lnTo>
                    <a:cubicBezTo>
                      <a:pt x="365" y="2576"/>
                      <a:pt x="1739" y="0"/>
                      <a:pt x="3971" y="0"/>
                    </a:cubicBezTo>
                    <a:lnTo>
                      <a:pt x="3971" y="0"/>
                    </a:lnTo>
                    <a:cubicBezTo>
                      <a:pt x="6032" y="172"/>
                      <a:pt x="7234" y="859"/>
                      <a:pt x="7405" y="859"/>
                    </a:cubicBezTo>
                    <a:lnTo>
                      <a:pt x="7405" y="859"/>
                    </a:lnTo>
                    <a:cubicBezTo>
                      <a:pt x="7749" y="859"/>
                      <a:pt x="7921" y="859"/>
                      <a:pt x="8092" y="859"/>
                    </a:cubicBezTo>
                    <a:lnTo>
                      <a:pt x="8092" y="859"/>
                    </a:lnTo>
                    <a:cubicBezTo>
                      <a:pt x="9638" y="1030"/>
                      <a:pt x="13415" y="172"/>
                      <a:pt x="14274" y="4636"/>
                    </a:cubicBezTo>
                    <a:lnTo>
                      <a:pt x="14274" y="4636"/>
                    </a:lnTo>
                    <a:cubicBezTo>
                      <a:pt x="14274" y="5495"/>
                      <a:pt x="14102" y="6182"/>
                      <a:pt x="13759" y="6869"/>
                    </a:cubicBezTo>
                    <a:lnTo>
                      <a:pt x="13759" y="6869"/>
                    </a:lnTo>
                    <a:cubicBezTo>
                      <a:pt x="13244" y="8071"/>
                      <a:pt x="12385" y="9616"/>
                      <a:pt x="11527" y="10990"/>
                    </a:cubicBezTo>
                    <a:lnTo>
                      <a:pt x="11527" y="10990"/>
                    </a:lnTo>
                    <a:cubicBezTo>
                      <a:pt x="10325" y="12192"/>
                      <a:pt x="11183" y="12879"/>
                      <a:pt x="9638" y="13737"/>
                    </a:cubicBezTo>
                    <a:lnTo>
                      <a:pt x="9638" y="13737"/>
                    </a:lnTo>
                    <a:cubicBezTo>
                      <a:pt x="8607" y="15626"/>
                      <a:pt x="7577" y="14939"/>
                      <a:pt x="5688" y="15626"/>
                    </a:cubicBezTo>
                    <a:lnTo>
                      <a:pt x="5688" y="15626"/>
                    </a:lnTo>
                    <a:cubicBezTo>
                      <a:pt x="5688" y="15626"/>
                      <a:pt x="5517" y="15626"/>
                      <a:pt x="5517" y="15626"/>
                    </a:cubicBezTo>
                    <a:lnTo>
                      <a:pt x="5517" y="15626"/>
                    </a:lnTo>
                    <a:cubicBezTo>
                      <a:pt x="4315" y="15626"/>
                      <a:pt x="2597" y="14939"/>
                      <a:pt x="2254" y="13909"/>
                    </a:cubicBezTo>
                    <a:lnTo>
                      <a:pt x="2254" y="13909"/>
                    </a:lnTo>
                    <a:close/>
                    <a:moveTo>
                      <a:pt x="7749" y="12192"/>
                    </a:moveTo>
                    <a:lnTo>
                      <a:pt x="7749" y="12192"/>
                    </a:lnTo>
                    <a:lnTo>
                      <a:pt x="7749" y="12192"/>
                    </a:lnTo>
                    <a:lnTo>
                      <a:pt x="7749" y="12192"/>
                    </a:lnTo>
                    <a:close/>
                    <a:moveTo>
                      <a:pt x="6203" y="10818"/>
                    </a:moveTo>
                    <a:cubicBezTo>
                      <a:pt x="6203" y="10818"/>
                      <a:pt x="6203" y="10646"/>
                      <a:pt x="6203" y="10818"/>
                    </a:cubicBezTo>
                    <a:lnTo>
                      <a:pt x="6203" y="10818"/>
                    </a:lnTo>
                    <a:lnTo>
                      <a:pt x="6203" y="10818"/>
                    </a:lnTo>
                    <a:lnTo>
                      <a:pt x="6203" y="10818"/>
                    </a:lnTo>
                    <a:close/>
                    <a:moveTo>
                      <a:pt x="4830" y="8757"/>
                    </a:moveTo>
                    <a:cubicBezTo>
                      <a:pt x="4830" y="9273"/>
                      <a:pt x="4830" y="9273"/>
                      <a:pt x="5345" y="9959"/>
                    </a:cubicBezTo>
                    <a:lnTo>
                      <a:pt x="5345" y="9959"/>
                    </a:lnTo>
                    <a:lnTo>
                      <a:pt x="5345" y="9616"/>
                    </a:lnTo>
                    <a:lnTo>
                      <a:pt x="6719" y="9616"/>
                    </a:lnTo>
                    <a:cubicBezTo>
                      <a:pt x="6890" y="9273"/>
                      <a:pt x="7062" y="8929"/>
                      <a:pt x="7234" y="8586"/>
                    </a:cubicBezTo>
                    <a:lnTo>
                      <a:pt x="7234" y="8586"/>
                    </a:lnTo>
                    <a:cubicBezTo>
                      <a:pt x="7749" y="7555"/>
                      <a:pt x="8264" y="6525"/>
                      <a:pt x="8779" y="5495"/>
                    </a:cubicBezTo>
                    <a:lnTo>
                      <a:pt x="8779" y="5495"/>
                    </a:lnTo>
                    <a:cubicBezTo>
                      <a:pt x="8607" y="5495"/>
                      <a:pt x="8264" y="5495"/>
                      <a:pt x="8092" y="5495"/>
                    </a:cubicBezTo>
                    <a:lnTo>
                      <a:pt x="8092" y="5495"/>
                    </a:lnTo>
                    <a:cubicBezTo>
                      <a:pt x="8092" y="5495"/>
                      <a:pt x="8092" y="5495"/>
                      <a:pt x="7749" y="5495"/>
                    </a:cubicBezTo>
                    <a:lnTo>
                      <a:pt x="7749" y="5495"/>
                    </a:lnTo>
                    <a:cubicBezTo>
                      <a:pt x="6719" y="5495"/>
                      <a:pt x="5860" y="5323"/>
                      <a:pt x="5173" y="4980"/>
                    </a:cubicBezTo>
                    <a:lnTo>
                      <a:pt x="5173" y="4980"/>
                    </a:lnTo>
                    <a:cubicBezTo>
                      <a:pt x="5001" y="7040"/>
                      <a:pt x="4830" y="8242"/>
                      <a:pt x="4830" y="8757"/>
                    </a:cubicBezTo>
                    <a:lnTo>
                      <a:pt x="4830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0" name="图形 7">
              <a:extLst>
                <a:ext uri="{FF2B5EF4-FFF2-40B4-BE49-F238E27FC236}">
                  <a16:creationId xmlns:a16="http://schemas.microsoft.com/office/drawing/2014/main" xmlns="" id="{7FEBCCC4-0832-48CC-9644-2AE35F417678}"/>
                </a:ext>
              </a:extLst>
            </p:cNvPr>
            <p:cNvGrpSpPr/>
            <p:nvPr/>
          </p:nvGrpSpPr>
          <p:grpSpPr>
            <a:xfrm>
              <a:off x="1026904" y="2522389"/>
              <a:ext cx="11563" cy="16002"/>
              <a:chOff x="1026904" y="2522389"/>
              <a:chExt cx="11563" cy="16002"/>
            </a:xfrm>
            <a:solidFill>
              <a:srgbClr val="B4B4B4"/>
            </a:solidFill>
          </p:grpSpPr>
          <p:sp>
            <p:nvSpPr>
              <p:cNvPr id="3343" name="任意多边形: 形状 3342">
                <a:extLst>
                  <a:ext uri="{FF2B5EF4-FFF2-40B4-BE49-F238E27FC236}">
                    <a16:creationId xmlns:a16="http://schemas.microsoft.com/office/drawing/2014/main" xmlns="" id="{E7D581B1-E982-4E8D-AB98-0877A0EBBCED}"/>
                  </a:ext>
                </a:extLst>
              </p:cNvPr>
              <p:cNvSpPr/>
              <p:nvPr/>
            </p:nvSpPr>
            <p:spPr>
              <a:xfrm>
                <a:off x="1029475" y="2524957"/>
                <a:ext cx="6537" cy="11169"/>
              </a:xfrm>
              <a:custGeom>
                <a:avLst/>
                <a:gdLst>
                  <a:gd name="connsiteX0" fmla="*/ 1265 w 6537"/>
                  <a:gd name="connsiteY0" fmla="*/ 11170 h 11169"/>
                  <a:gd name="connsiteX1" fmla="*/ 6245 w 6537"/>
                  <a:gd name="connsiteY1" fmla="*/ 4816 h 11169"/>
                  <a:gd name="connsiteX2" fmla="*/ 2467 w 6537"/>
                  <a:gd name="connsiteY2" fmla="*/ 1039 h 11169"/>
                  <a:gd name="connsiteX3" fmla="*/ 63 w 6537"/>
                  <a:gd name="connsiteY3" fmla="*/ 7392 h 11169"/>
                  <a:gd name="connsiteX4" fmla="*/ 1265 w 6537"/>
                  <a:gd name="connsiteY4" fmla="*/ 11170 h 11169"/>
                  <a:gd name="connsiteX5" fmla="*/ 1265 w 6537"/>
                  <a:gd name="connsiteY5" fmla="*/ 11170 h 1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7" h="11169">
                    <a:moveTo>
                      <a:pt x="1265" y="11170"/>
                    </a:moveTo>
                    <a:cubicBezTo>
                      <a:pt x="3841" y="7392"/>
                      <a:pt x="7619" y="7392"/>
                      <a:pt x="6245" y="4816"/>
                    </a:cubicBezTo>
                    <a:cubicBezTo>
                      <a:pt x="5043" y="1039"/>
                      <a:pt x="3669" y="-1537"/>
                      <a:pt x="2467" y="1039"/>
                    </a:cubicBezTo>
                    <a:cubicBezTo>
                      <a:pt x="-108" y="3614"/>
                      <a:pt x="-108" y="3614"/>
                      <a:pt x="63" y="7392"/>
                    </a:cubicBezTo>
                    <a:cubicBezTo>
                      <a:pt x="-108" y="11170"/>
                      <a:pt x="1265" y="11170"/>
                      <a:pt x="1265" y="11170"/>
                    </a:cubicBezTo>
                    <a:lnTo>
                      <a:pt x="1265" y="111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4" name="任意多边形: 形状 3343">
                <a:extLst>
                  <a:ext uri="{FF2B5EF4-FFF2-40B4-BE49-F238E27FC236}">
                    <a16:creationId xmlns:a16="http://schemas.microsoft.com/office/drawing/2014/main" xmlns="" id="{767B5E89-E94D-484E-8E80-5FD060E9D7DC}"/>
                  </a:ext>
                </a:extLst>
              </p:cNvPr>
              <p:cNvSpPr/>
              <p:nvPr/>
            </p:nvSpPr>
            <p:spPr>
              <a:xfrm>
                <a:off x="1026904" y="2522389"/>
                <a:ext cx="11563" cy="16002"/>
              </a:xfrm>
              <a:custGeom>
                <a:avLst/>
                <a:gdLst>
                  <a:gd name="connsiteX0" fmla="*/ 1089 w 11563"/>
                  <a:gd name="connsiteY0" fmla="*/ 14596 h 16002"/>
                  <a:gd name="connsiteX1" fmla="*/ 58 w 11563"/>
                  <a:gd name="connsiteY1" fmla="*/ 10131 h 16002"/>
                  <a:gd name="connsiteX2" fmla="*/ 58 w 11563"/>
                  <a:gd name="connsiteY2" fmla="*/ 10131 h 16002"/>
                  <a:gd name="connsiteX3" fmla="*/ 58 w 11563"/>
                  <a:gd name="connsiteY3" fmla="*/ 9101 h 16002"/>
                  <a:gd name="connsiteX4" fmla="*/ 58 w 11563"/>
                  <a:gd name="connsiteY4" fmla="*/ 9101 h 16002"/>
                  <a:gd name="connsiteX5" fmla="*/ 2806 w 11563"/>
                  <a:gd name="connsiteY5" fmla="*/ 2576 h 16002"/>
                  <a:gd name="connsiteX6" fmla="*/ 2806 w 11563"/>
                  <a:gd name="connsiteY6" fmla="*/ 2576 h 16002"/>
                  <a:gd name="connsiteX7" fmla="*/ 6069 w 11563"/>
                  <a:gd name="connsiteY7" fmla="*/ 0 h 16002"/>
                  <a:gd name="connsiteX8" fmla="*/ 6069 w 11563"/>
                  <a:gd name="connsiteY8" fmla="*/ 0 h 16002"/>
                  <a:gd name="connsiteX9" fmla="*/ 11048 w 11563"/>
                  <a:gd name="connsiteY9" fmla="*/ 6182 h 16002"/>
                  <a:gd name="connsiteX10" fmla="*/ 11048 w 11563"/>
                  <a:gd name="connsiteY10" fmla="*/ 6182 h 16002"/>
                  <a:gd name="connsiteX11" fmla="*/ 11563 w 11563"/>
                  <a:gd name="connsiteY11" fmla="*/ 8071 h 16002"/>
                  <a:gd name="connsiteX12" fmla="*/ 11563 w 11563"/>
                  <a:gd name="connsiteY12" fmla="*/ 8071 h 16002"/>
                  <a:gd name="connsiteX13" fmla="*/ 5897 w 11563"/>
                  <a:gd name="connsiteY13" fmla="*/ 14768 h 16002"/>
                  <a:gd name="connsiteX14" fmla="*/ 5897 w 11563"/>
                  <a:gd name="connsiteY14" fmla="*/ 14768 h 16002"/>
                  <a:gd name="connsiteX15" fmla="*/ 5210 w 11563"/>
                  <a:gd name="connsiteY15" fmla="*/ 15970 h 16002"/>
                  <a:gd name="connsiteX16" fmla="*/ 3836 w 11563"/>
                  <a:gd name="connsiteY16" fmla="*/ 15970 h 16002"/>
                  <a:gd name="connsiteX17" fmla="*/ 3664 w 11563"/>
                  <a:gd name="connsiteY17" fmla="*/ 15970 h 16002"/>
                  <a:gd name="connsiteX18" fmla="*/ 3664 w 11563"/>
                  <a:gd name="connsiteY18" fmla="*/ 15970 h 16002"/>
                  <a:gd name="connsiteX19" fmla="*/ 1089 w 11563"/>
                  <a:gd name="connsiteY19" fmla="*/ 14596 h 16002"/>
                  <a:gd name="connsiteX20" fmla="*/ 1089 w 11563"/>
                  <a:gd name="connsiteY20" fmla="*/ 14596 h 16002"/>
                  <a:gd name="connsiteX21" fmla="*/ 3836 w 11563"/>
                  <a:gd name="connsiteY21" fmla="*/ 13737 h 16002"/>
                  <a:gd name="connsiteX22" fmla="*/ 3836 w 11563"/>
                  <a:gd name="connsiteY22" fmla="*/ 12879 h 16002"/>
                  <a:gd name="connsiteX23" fmla="*/ 3836 w 11563"/>
                  <a:gd name="connsiteY23" fmla="*/ 13737 h 16002"/>
                  <a:gd name="connsiteX24" fmla="*/ 3836 w 11563"/>
                  <a:gd name="connsiteY24" fmla="*/ 13737 h 16002"/>
                  <a:gd name="connsiteX25" fmla="*/ 4867 w 11563"/>
                  <a:gd name="connsiteY25" fmla="*/ 9101 h 16002"/>
                  <a:gd name="connsiteX26" fmla="*/ 6412 w 11563"/>
                  <a:gd name="connsiteY26" fmla="*/ 8071 h 16002"/>
                  <a:gd name="connsiteX27" fmla="*/ 6412 w 11563"/>
                  <a:gd name="connsiteY27" fmla="*/ 8071 h 16002"/>
                  <a:gd name="connsiteX28" fmla="*/ 5725 w 11563"/>
                  <a:gd name="connsiteY28" fmla="*/ 6354 h 16002"/>
                  <a:gd name="connsiteX29" fmla="*/ 5725 w 11563"/>
                  <a:gd name="connsiteY29" fmla="*/ 6354 h 16002"/>
                  <a:gd name="connsiteX30" fmla="*/ 4867 w 11563"/>
                  <a:gd name="connsiteY30" fmla="*/ 9101 h 16002"/>
                  <a:gd name="connsiteX31" fmla="*/ 4867 w 11563"/>
                  <a:gd name="connsiteY31" fmla="*/ 9101 h 1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563" h="16002">
                    <a:moveTo>
                      <a:pt x="1089" y="14596"/>
                    </a:moveTo>
                    <a:cubicBezTo>
                      <a:pt x="402" y="13394"/>
                      <a:pt x="58" y="12020"/>
                      <a:pt x="58" y="10131"/>
                    </a:cubicBezTo>
                    <a:lnTo>
                      <a:pt x="58" y="10131"/>
                    </a:lnTo>
                    <a:cubicBezTo>
                      <a:pt x="58" y="9616"/>
                      <a:pt x="58" y="9273"/>
                      <a:pt x="58" y="9101"/>
                    </a:cubicBezTo>
                    <a:lnTo>
                      <a:pt x="58" y="9101"/>
                    </a:lnTo>
                    <a:cubicBezTo>
                      <a:pt x="-285" y="6182"/>
                      <a:pt x="917" y="3778"/>
                      <a:pt x="2806" y="2576"/>
                    </a:cubicBezTo>
                    <a:lnTo>
                      <a:pt x="2806" y="2576"/>
                    </a:lnTo>
                    <a:cubicBezTo>
                      <a:pt x="3149" y="1546"/>
                      <a:pt x="4180" y="172"/>
                      <a:pt x="6069" y="0"/>
                    </a:cubicBezTo>
                    <a:lnTo>
                      <a:pt x="6069" y="0"/>
                    </a:lnTo>
                    <a:cubicBezTo>
                      <a:pt x="10361" y="1202"/>
                      <a:pt x="9675" y="3778"/>
                      <a:pt x="11048" y="6182"/>
                    </a:cubicBezTo>
                    <a:lnTo>
                      <a:pt x="11048" y="6182"/>
                    </a:lnTo>
                    <a:cubicBezTo>
                      <a:pt x="11220" y="6697"/>
                      <a:pt x="11563" y="7384"/>
                      <a:pt x="11563" y="8071"/>
                    </a:cubicBezTo>
                    <a:lnTo>
                      <a:pt x="11563" y="8071"/>
                    </a:lnTo>
                    <a:cubicBezTo>
                      <a:pt x="10361" y="13050"/>
                      <a:pt x="7271" y="12020"/>
                      <a:pt x="5897" y="14768"/>
                    </a:cubicBezTo>
                    <a:lnTo>
                      <a:pt x="5897" y="14768"/>
                    </a:lnTo>
                    <a:lnTo>
                      <a:pt x="5210" y="15970"/>
                    </a:lnTo>
                    <a:lnTo>
                      <a:pt x="3836" y="15970"/>
                    </a:lnTo>
                    <a:cubicBezTo>
                      <a:pt x="3836" y="15970"/>
                      <a:pt x="3836" y="15970"/>
                      <a:pt x="3664" y="15970"/>
                    </a:cubicBezTo>
                    <a:lnTo>
                      <a:pt x="3664" y="15970"/>
                    </a:lnTo>
                    <a:cubicBezTo>
                      <a:pt x="2978" y="16141"/>
                      <a:pt x="1776" y="15626"/>
                      <a:pt x="1089" y="14596"/>
                    </a:cubicBezTo>
                    <a:lnTo>
                      <a:pt x="1089" y="14596"/>
                    </a:lnTo>
                    <a:close/>
                    <a:moveTo>
                      <a:pt x="3836" y="13737"/>
                    </a:moveTo>
                    <a:lnTo>
                      <a:pt x="3836" y="12879"/>
                    </a:lnTo>
                    <a:lnTo>
                      <a:pt x="3836" y="13737"/>
                    </a:lnTo>
                    <a:lnTo>
                      <a:pt x="3836" y="13737"/>
                    </a:lnTo>
                    <a:close/>
                    <a:moveTo>
                      <a:pt x="4867" y="9101"/>
                    </a:moveTo>
                    <a:cubicBezTo>
                      <a:pt x="5553" y="8586"/>
                      <a:pt x="6069" y="8242"/>
                      <a:pt x="6412" y="8071"/>
                    </a:cubicBezTo>
                    <a:lnTo>
                      <a:pt x="6412" y="8071"/>
                    </a:lnTo>
                    <a:cubicBezTo>
                      <a:pt x="6240" y="7384"/>
                      <a:pt x="6069" y="6869"/>
                      <a:pt x="5725" y="6354"/>
                    </a:cubicBezTo>
                    <a:lnTo>
                      <a:pt x="5725" y="6354"/>
                    </a:lnTo>
                    <a:cubicBezTo>
                      <a:pt x="4523" y="7556"/>
                      <a:pt x="5038" y="6525"/>
                      <a:pt x="4867" y="9101"/>
                    </a:cubicBezTo>
                    <a:lnTo>
                      <a:pt x="4867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1" name="图形 7">
              <a:extLst>
                <a:ext uri="{FF2B5EF4-FFF2-40B4-BE49-F238E27FC236}">
                  <a16:creationId xmlns:a16="http://schemas.microsoft.com/office/drawing/2014/main" xmlns="" id="{F699745E-0C4A-43F4-986F-7E2B286B5C6E}"/>
                </a:ext>
              </a:extLst>
            </p:cNvPr>
            <p:cNvGrpSpPr/>
            <p:nvPr/>
          </p:nvGrpSpPr>
          <p:grpSpPr>
            <a:xfrm>
              <a:off x="1004392" y="2561530"/>
              <a:ext cx="13641" cy="13233"/>
              <a:chOff x="1004392" y="2561530"/>
              <a:chExt cx="13641" cy="13233"/>
            </a:xfrm>
            <a:solidFill>
              <a:srgbClr val="B4B4B4"/>
            </a:solidFill>
          </p:grpSpPr>
          <p:sp>
            <p:nvSpPr>
              <p:cNvPr id="3341" name="任意多边形: 形状 3340">
                <a:extLst>
                  <a:ext uri="{FF2B5EF4-FFF2-40B4-BE49-F238E27FC236}">
                    <a16:creationId xmlns:a16="http://schemas.microsoft.com/office/drawing/2014/main" xmlns="" id="{C979BDAE-872E-45F2-AB49-42980BBD3A62}"/>
                  </a:ext>
                </a:extLst>
              </p:cNvPr>
              <p:cNvSpPr/>
              <p:nvPr/>
            </p:nvSpPr>
            <p:spPr>
              <a:xfrm>
                <a:off x="1006872" y="2563886"/>
                <a:ext cx="8757" cy="8396"/>
              </a:xfrm>
              <a:custGeom>
                <a:avLst/>
                <a:gdLst>
                  <a:gd name="connsiteX0" fmla="*/ 3778 w 8757"/>
                  <a:gd name="connsiteY0" fmla="*/ 7786 h 8396"/>
                  <a:gd name="connsiteX1" fmla="*/ 8758 w 8757"/>
                  <a:gd name="connsiteY1" fmla="*/ 2634 h 8396"/>
                  <a:gd name="connsiteX2" fmla="*/ 4980 w 8757"/>
                  <a:gd name="connsiteY2" fmla="*/ 1432 h 8396"/>
                  <a:gd name="connsiteX3" fmla="*/ 0 w 8757"/>
                  <a:gd name="connsiteY3" fmla="*/ 7786 h 8396"/>
                  <a:gd name="connsiteX4" fmla="*/ 3778 w 8757"/>
                  <a:gd name="connsiteY4" fmla="*/ 7786 h 8396"/>
                  <a:gd name="connsiteX5" fmla="*/ 3778 w 8757"/>
                  <a:gd name="connsiteY5" fmla="*/ 7786 h 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8396">
                    <a:moveTo>
                      <a:pt x="3778" y="7786"/>
                    </a:moveTo>
                    <a:cubicBezTo>
                      <a:pt x="7556" y="6584"/>
                      <a:pt x="8758" y="4008"/>
                      <a:pt x="8758" y="2634"/>
                    </a:cubicBezTo>
                    <a:cubicBezTo>
                      <a:pt x="8758" y="59"/>
                      <a:pt x="8758" y="-1143"/>
                      <a:pt x="4980" y="1432"/>
                    </a:cubicBezTo>
                    <a:cubicBezTo>
                      <a:pt x="0" y="4008"/>
                      <a:pt x="0" y="5210"/>
                      <a:pt x="0" y="7786"/>
                    </a:cubicBezTo>
                    <a:cubicBezTo>
                      <a:pt x="1202" y="9160"/>
                      <a:pt x="3778" y="7786"/>
                      <a:pt x="3778" y="7786"/>
                    </a:cubicBezTo>
                    <a:lnTo>
                      <a:pt x="3778" y="77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2" name="任意多边形: 形状 3341">
                <a:extLst>
                  <a:ext uri="{FF2B5EF4-FFF2-40B4-BE49-F238E27FC236}">
                    <a16:creationId xmlns:a16="http://schemas.microsoft.com/office/drawing/2014/main" xmlns="" id="{9AE48C0F-146E-41FE-9E23-E1579DC2DE55}"/>
                  </a:ext>
                </a:extLst>
              </p:cNvPr>
              <p:cNvSpPr/>
              <p:nvPr/>
            </p:nvSpPr>
            <p:spPr>
              <a:xfrm>
                <a:off x="1004392" y="2561530"/>
                <a:ext cx="13641" cy="13233"/>
              </a:xfrm>
              <a:custGeom>
                <a:avLst/>
                <a:gdLst>
                  <a:gd name="connsiteX0" fmla="*/ 763 w 13641"/>
                  <a:gd name="connsiteY0" fmla="*/ 12031 h 13233"/>
                  <a:gd name="connsiteX1" fmla="*/ 248 w 13641"/>
                  <a:gd name="connsiteY1" fmla="*/ 11516 h 13233"/>
                  <a:gd name="connsiteX2" fmla="*/ 76 w 13641"/>
                  <a:gd name="connsiteY2" fmla="*/ 10829 h 13233"/>
                  <a:gd name="connsiteX3" fmla="*/ 76 w 13641"/>
                  <a:gd name="connsiteY3" fmla="*/ 9970 h 13233"/>
                  <a:gd name="connsiteX4" fmla="*/ 76 w 13641"/>
                  <a:gd name="connsiteY4" fmla="*/ 9970 h 13233"/>
                  <a:gd name="connsiteX5" fmla="*/ 6086 w 13641"/>
                  <a:gd name="connsiteY5" fmla="*/ 1900 h 13233"/>
                  <a:gd name="connsiteX6" fmla="*/ 6086 w 13641"/>
                  <a:gd name="connsiteY6" fmla="*/ 1900 h 13233"/>
                  <a:gd name="connsiteX7" fmla="*/ 10379 w 13641"/>
                  <a:gd name="connsiteY7" fmla="*/ 11 h 13233"/>
                  <a:gd name="connsiteX8" fmla="*/ 10379 w 13641"/>
                  <a:gd name="connsiteY8" fmla="*/ 11 h 13233"/>
                  <a:gd name="connsiteX9" fmla="*/ 13470 w 13641"/>
                  <a:gd name="connsiteY9" fmla="*/ 2587 h 13233"/>
                  <a:gd name="connsiteX10" fmla="*/ 13470 w 13641"/>
                  <a:gd name="connsiteY10" fmla="*/ 2587 h 13233"/>
                  <a:gd name="connsiteX11" fmla="*/ 13642 w 13641"/>
                  <a:gd name="connsiteY11" fmla="*/ 4991 h 13233"/>
                  <a:gd name="connsiteX12" fmla="*/ 13642 w 13641"/>
                  <a:gd name="connsiteY12" fmla="*/ 4991 h 13233"/>
                  <a:gd name="connsiteX13" fmla="*/ 7117 w 13641"/>
                  <a:gd name="connsiteY13" fmla="*/ 12374 h 13233"/>
                  <a:gd name="connsiteX14" fmla="*/ 7117 w 13641"/>
                  <a:gd name="connsiteY14" fmla="*/ 12374 h 13233"/>
                  <a:gd name="connsiteX15" fmla="*/ 4026 w 13641"/>
                  <a:gd name="connsiteY15" fmla="*/ 13233 h 13233"/>
                  <a:gd name="connsiteX16" fmla="*/ 4026 w 13641"/>
                  <a:gd name="connsiteY16" fmla="*/ 13233 h 13233"/>
                  <a:gd name="connsiteX17" fmla="*/ 3854 w 13641"/>
                  <a:gd name="connsiteY17" fmla="*/ 13233 h 13233"/>
                  <a:gd name="connsiteX18" fmla="*/ 3854 w 13641"/>
                  <a:gd name="connsiteY18" fmla="*/ 13233 h 13233"/>
                  <a:gd name="connsiteX19" fmla="*/ 763 w 13641"/>
                  <a:gd name="connsiteY19" fmla="*/ 12031 h 13233"/>
                  <a:gd name="connsiteX20" fmla="*/ 763 w 13641"/>
                  <a:gd name="connsiteY20" fmla="*/ 12031 h 13233"/>
                  <a:gd name="connsiteX21" fmla="*/ 6258 w 13641"/>
                  <a:gd name="connsiteY21" fmla="*/ 10142 h 13233"/>
                  <a:gd name="connsiteX22" fmla="*/ 5571 w 13641"/>
                  <a:gd name="connsiteY22" fmla="*/ 7910 h 13233"/>
                  <a:gd name="connsiteX23" fmla="*/ 5400 w 13641"/>
                  <a:gd name="connsiteY23" fmla="*/ 8082 h 13233"/>
                  <a:gd name="connsiteX24" fmla="*/ 5400 w 13641"/>
                  <a:gd name="connsiteY24" fmla="*/ 8082 h 13233"/>
                  <a:gd name="connsiteX25" fmla="*/ 6258 w 13641"/>
                  <a:gd name="connsiteY25" fmla="*/ 10142 h 13233"/>
                  <a:gd name="connsiteX26" fmla="*/ 6258 w 13641"/>
                  <a:gd name="connsiteY26" fmla="*/ 10142 h 13233"/>
                  <a:gd name="connsiteX27" fmla="*/ 5571 w 13641"/>
                  <a:gd name="connsiteY27" fmla="*/ 7910 h 13233"/>
                  <a:gd name="connsiteX28" fmla="*/ 8147 w 13641"/>
                  <a:gd name="connsiteY28" fmla="*/ 6364 h 13233"/>
                  <a:gd name="connsiteX29" fmla="*/ 8147 w 13641"/>
                  <a:gd name="connsiteY29" fmla="*/ 6364 h 13233"/>
                  <a:gd name="connsiteX30" fmla="*/ 5571 w 13641"/>
                  <a:gd name="connsiteY30" fmla="*/ 7910 h 13233"/>
                  <a:gd name="connsiteX31" fmla="*/ 5571 w 13641"/>
                  <a:gd name="connsiteY31" fmla="*/ 7910 h 1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641" h="13233">
                    <a:moveTo>
                      <a:pt x="763" y="12031"/>
                    </a:moveTo>
                    <a:lnTo>
                      <a:pt x="248" y="11516"/>
                    </a:lnTo>
                    <a:lnTo>
                      <a:pt x="76" y="10829"/>
                    </a:lnTo>
                    <a:cubicBezTo>
                      <a:pt x="-95" y="10314"/>
                      <a:pt x="76" y="9970"/>
                      <a:pt x="76" y="9970"/>
                    </a:cubicBezTo>
                    <a:lnTo>
                      <a:pt x="76" y="9970"/>
                    </a:lnTo>
                    <a:cubicBezTo>
                      <a:pt x="-267" y="7223"/>
                      <a:pt x="1450" y="3789"/>
                      <a:pt x="6086" y="1900"/>
                    </a:cubicBezTo>
                    <a:lnTo>
                      <a:pt x="6086" y="1900"/>
                    </a:lnTo>
                    <a:cubicBezTo>
                      <a:pt x="7632" y="869"/>
                      <a:pt x="8662" y="183"/>
                      <a:pt x="10379" y="11"/>
                    </a:cubicBezTo>
                    <a:lnTo>
                      <a:pt x="10379" y="11"/>
                    </a:lnTo>
                    <a:cubicBezTo>
                      <a:pt x="12096" y="-161"/>
                      <a:pt x="13470" y="1728"/>
                      <a:pt x="13470" y="2587"/>
                    </a:cubicBezTo>
                    <a:lnTo>
                      <a:pt x="13470" y="2587"/>
                    </a:lnTo>
                    <a:cubicBezTo>
                      <a:pt x="13642" y="3617"/>
                      <a:pt x="13642" y="4304"/>
                      <a:pt x="13642" y="4991"/>
                    </a:cubicBezTo>
                    <a:lnTo>
                      <a:pt x="13642" y="4991"/>
                    </a:lnTo>
                    <a:cubicBezTo>
                      <a:pt x="13642" y="7566"/>
                      <a:pt x="11581" y="10657"/>
                      <a:pt x="7117" y="12374"/>
                    </a:cubicBezTo>
                    <a:lnTo>
                      <a:pt x="7117" y="12374"/>
                    </a:lnTo>
                    <a:cubicBezTo>
                      <a:pt x="6945" y="12546"/>
                      <a:pt x="5743" y="13233"/>
                      <a:pt x="4026" y="13233"/>
                    </a:cubicBezTo>
                    <a:lnTo>
                      <a:pt x="4026" y="13233"/>
                    </a:lnTo>
                    <a:cubicBezTo>
                      <a:pt x="4026" y="13233"/>
                      <a:pt x="3854" y="13233"/>
                      <a:pt x="3854" y="13233"/>
                    </a:cubicBezTo>
                    <a:lnTo>
                      <a:pt x="3854" y="13233"/>
                    </a:lnTo>
                    <a:cubicBezTo>
                      <a:pt x="2995" y="13233"/>
                      <a:pt x="1793" y="12890"/>
                      <a:pt x="763" y="12031"/>
                    </a:cubicBezTo>
                    <a:lnTo>
                      <a:pt x="763" y="12031"/>
                    </a:lnTo>
                    <a:close/>
                    <a:moveTo>
                      <a:pt x="6258" y="10142"/>
                    </a:moveTo>
                    <a:lnTo>
                      <a:pt x="5571" y="7910"/>
                    </a:lnTo>
                    <a:cubicBezTo>
                      <a:pt x="5400" y="7910"/>
                      <a:pt x="5400" y="8082"/>
                      <a:pt x="5400" y="8082"/>
                    </a:cubicBezTo>
                    <a:lnTo>
                      <a:pt x="5400" y="8082"/>
                    </a:lnTo>
                    <a:lnTo>
                      <a:pt x="6258" y="10142"/>
                    </a:lnTo>
                    <a:lnTo>
                      <a:pt x="6258" y="10142"/>
                    </a:lnTo>
                    <a:close/>
                    <a:moveTo>
                      <a:pt x="5571" y="7910"/>
                    </a:moveTo>
                    <a:cubicBezTo>
                      <a:pt x="6945" y="7395"/>
                      <a:pt x="7804" y="6880"/>
                      <a:pt x="8147" y="6364"/>
                    </a:cubicBezTo>
                    <a:lnTo>
                      <a:pt x="8147" y="6364"/>
                    </a:lnTo>
                    <a:cubicBezTo>
                      <a:pt x="6773" y="7051"/>
                      <a:pt x="5915" y="7566"/>
                      <a:pt x="5571" y="7910"/>
                    </a:cubicBezTo>
                    <a:lnTo>
                      <a:pt x="5571" y="79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2" name="图形 7">
              <a:extLst>
                <a:ext uri="{FF2B5EF4-FFF2-40B4-BE49-F238E27FC236}">
                  <a16:creationId xmlns:a16="http://schemas.microsoft.com/office/drawing/2014/main" xmlns="" id="{E91BA3D9-9607-4161-B849-8A2AD24E744B}"/>
                </a:ext>
              </a:extLst>
            </p:cNvPr>
            <p:cNvGrpSpPr/>
            <p:nvPr/>
          </p:nvGrpSpPr>
          <p:grpSpPr>
            <a:xfrm>
              <a:off x="1115912" y="2530975"/>
              <a:ext cx="15626" cy="12707"/>
              <a:chOff x="1115912" y="2530975"/>
              <a:chExt cx="15626" cy="12707"/>
            </a:xfrm>
            <a:solidFill>
              <a:srgbClr val="B4B4B4"/>
            </a:solidFill>
          </p:grpSpPr>
          <p:sp>
            <p:nvSpPr>
              <p:cNvPr id="3339" name="任意多边形: 形状 3338">
                <a:extLst>
                  <a:ext uri="{FF2B5EF4-FFF2-40B4-BE49-F238E27FC236}">
                    <a16:creationId xmlns:a16="http://schemas.microsoft.com/office/drawing/2014/main" xmlns="" id="{8B6653A2-1CC6-42A8-8BDB-1D0B16608807}"/>
                  </a:ext>
                </a:extLst>
              </p:cNvPr>
              <p:cNvSpPr/>
              <p:nvPr/>
            </p:nvSpPr>
            <p:spPr>
              <a:xfrm>
                <a:off x="1118383" y="2533292"/>
                <a:ext cx="10810" cy="7814"/>
              </a:xfrm>
              <a:custGeom>
                <a:avLst/>
                <a:gdLst>
                  <a:gd name="connsiteX0" fmla="*/ 5600 w 10810"/>
                  <a:gd name="connsiteY0" fmla="*/ 7814 h 7814"/>
                  <a:gd name="connsiteX1" fmla="*/ 10579 w 10810"/>
                  <a:gd name="connsiteY1" fmla="*/ 1461 h 7814"/>
                  <a:gd name="connsiteX2" fmla="*/ 4226 w 10810"/>
                  <a:gd name="connsiteY2" fmla="*/ 1461 h 7814"/>
                  <a:gd name="connsiteX3" fmla="*/ 448 w 10810"/>
                  <a:gd name="connsiteY3" fmla="*/ 5239 h 7814"/>
                  <a:gd name="connsiteX4" fmla="*/ 5600 w 10810"/>
                  <a:gd name="connsiteY4" fmla="*/ 7814 h 7814"/>
                  <a:gd name="connsiteX5" fmla="*/ 5600 w 10810"/>
                  <a:gd name="connsiteY5" fmla="*/ 7814 h 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0" h="7814">
                    <a:moveTo>
                      <a:pt x="5600" y="7814"/>
                    </a:moveTo>
                    <a:cubicBezTo>
                      <a:pt x="6802" y="5239"/>
                      <a:pt x="11953" y="2663"/>
                      <a:pt x="10579" y="1461"/>
                    </a:cubicBezTo>
                    <a:cubicBezTo>
                      <a:pt x="9377" y="-1115"/>
                      <a:pt x="9377" y="259"/>
                      <a:pt x="4226" y="1461"/>
                    </a:cubicBezTo>
                    <a:cubicBezTo>
                      <a:pt x="448" y="4037"/>
                      <a:pt x="-754" y="2835"/>
                      <a:pt x="448" y="5239"/>
                    </a:cubicBezTo>
                    <a:cubicBezTo>
                      <a:pt x="1650" y="7814"/>
                      <a:pt x="5600" y="7814"/>
                      <a:pt x="5600" y="7814"/>
                    </a:cubicBezTo>
                    <a:lnTo>
                      <a:pt x="5600" y="78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0" name="任意多边形: 形状 3339">
                <a:extLst>
                  <a:ext uri="{FF2B5EF4-FFF2-40B4-BE49-F238E27FC236}">
                    <a16:creationId xmlns:a16="http://schemas.microsoft.com/office/drawing/2014/main" xmlns="" id="{84C3DA4C-16BF-4CBB-8785-29280B99B78F}"/>
                  </a:ext>
                </a:extLst>
              </p:cNvPr>
              <p:cNvSpPr/>
              <p:nvPr/>
            </p:nvSpPr>
            <p:spPr>
              <a:xfrm>
                <a:off x="1115912" y="2530975"/>
                <a:ext cx="15626" cy="12707"/>
              </a:xfrm>
              <a:custGeom>
                <a:avLst/>
                <a:gdLst>
                  <a:gd name="connsiteX0" fmla="*/ 8071 w 15626"/>
                  <a:gd name="connsiteY0" fmla="*/ 12535 h 12707"/>
                  <a:gd name="connsiteX1" fmla="*/ 859 w 15626"/>
                  <a:gd name="connsiteY1" fmla="*/ 8758 h 12707"/>
                  <a:gd name="connsiteX2" fmla="*/ 859 w 15626"/>
                  <a:gd name="connsiteY2" fmla="*/ 8758 h 12707"/>
                  <a:gd name="connsiteX3" fmla="*/ 0 w 15626"/>
                  <a:gd name="connsiteY3" fmla="*/ 6354 h 12707"/>
                  <a:gd name="connsiteX4" fmla="*/ 0 w 15626"/>
                  <a:gd name="connsiteY4" fmla="*/ 6354 h 12707"/>
                  <a:gd name="connsiteX5" fmla="*/ 6010 w 15626"/>
                  <a:gd name="connsiteY5" fmla="*/ 1546 h 12707"/>
                  <a:gd name="connsiteX6" fmla="*/ 6010 w 15626"/>
                  <a:gd name="connsiteY6" fmla="*/ 1546 h 12707"/>
                  <a:gd name="connsiteX7" fmla="*/ 11505 w 15626"/>
                  <a:gd name="connsiteY7" fmla="*/ 0 h 12707"/>
                  <a:gd name="connsiteX8" fmla="*/ 11505 w 15626"/>
                  <a:gd name="connsiteY8" fmla="*/ 0 h 12707"/>
                  <a:gd name="connsiteX9" fmla="*/ 14768 w 15626"/>
                  <a:gd name="connsiteY9" fmla="*/ 2232 h 12707"/>
                  <a:gd name="connsiteX10" fmla="*/ 14768 w 15626"/>
                  <a:gd name="connsiteY10" fmla="*/ 2232 h 12707"/>
                  <a:gd name="connsiteX11" fmla="*/ 15626 w 15626"/>
                  <a:gd name="connsiteY11" fmla="*/ 4293 h 12707"/>
                  <a:gd name="connsiteX12" fmla="*/ 15626 w 15626"/>
                  <a:gd name="connsiteY12" fmla="*/ 4293 h 12707"/>
                  <a:gd name="connsiteX13" fmla="*/ 10131 w 15626"/>
                  <a:gd name="connsiteY13" fmla="*/ 11333 h 12707"/>
                  <a:gd name="connsiteX14" fmla="*/ 10131 w 15626"/>
                  <a:gd name="connsiteY14" fmla="*/ 11333 h 12707"/>
                  <a:gd name="connsiteX15" fmla="*/ 9444 w 15626"/>
                  <a:gd name="connsiteY15" fmla="*/ 12707 h 12707"/>
                  <a:gd name="connsiteX16" fmla="*/ 8071 w 15626"/>
                  <a:gd name="connsiteY16" fmla="*/ 12707 h 12707"/>
                  <a:gd name="connsiteX17" fmla="*/ 8071 w 15626"/>
                  <a:gd name="connsiteY17" fmla="*/ 12535 h 12707"/>
                  <a:gd name="connsiteX18" fmla="*/ 8071 w 15626"/>
                  <a:gd name="connsiteY18" fmla="*/ 10131 h 12707"/>
                  <a:gd name="connsiteX19" fmla="*/ 8071 w 15626"/>
                  <a:gd name="connsiteY19" fmla="*/ 7727 h 12707"/>
                  <a:gd name="connsiteX20" fmla="*/ 8071 w 15626"/>
                  <a:gd name="connsiteY20" fmla="*/ 10131 h 12707"/>
                  <a:gd name="connsiteX21" fmla="*/ 8071 w 15626"/>
                  <a:gd name="connsiteY21" fmla="*/ 10131 h 12707"/>
                  <a:gd name="connsiteX22" fmla="*/ 6869 w 15626"/>
                  <a:gd name="connsiteY22" fmla="*/ 7384 h 12707"/>
                  <a:gd name="connsiteX23" fmla="*/ 8586 w 15626"/>
                  <a:gd name="connsiteY23" fmla="*/ 5495 h 12707"/>
                  <a:gd name="connsiteX24" fmla="*/ 8586 w 15626"/>
                  <a:gd name="connsiteY24" fmla="*/ 5495 h 12707"/>
                  <a:gd name="connsiteX25" fmla="*/ 8071 w 15626"/>
                  <a:gd name="connsiteY25" fmla="*/ 5667 h 12707"/>
                  <a:gd name="connsiteX26" fmla="*/ 8071 w 15626"/>
                  <a:gd name="connsiteY26" fmla="*/ 5667 h 12707"/>
                  <a:gd name="connsiteX27" fmla="*/ 5667 w 15626"/>
                  <a:gd name="connsiteY27" fmla="*/ 7040 h 12707"/>
                  <a:gd name="connsiteX28" fmla="*/ 5667 w 15626"/>
                  <a:gd name="connsiteY28" fmla="*/ 7040 h 12707"/>
                  <a:gd name="connsiteX29" fmla="*/ 6869 w 15626"/>
                  <a:gd name="connsiteY29" fmla="*/ 7384 h 12707"/>
                  <a:gd name="connsiteX30" fmla="*/ 6869 w 15626"/>
                  <a:gd name="connsiteY30" fmla="*/ 7384 h 1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626" h="12707">
                    <a:moveTo>
                      <a:pt x="8071" y="12535"/>
                    </a:moveTo>
                    <a:cubicBezTo>
                      <a:pt x="7899" y="12364"/>
                      <a:pt x="3263" y="12879"/>
                      <a:pt x="859" y="8758"/>
                    </a:cubicBezTo>
                    <a:lnTo>
                      <a:pt x="859" y="8758"/>
                    </a:lnTo>
                    <a:cubicBezTo>
                      <a:pt x="515" y="8071"/>
                      <a:pt x="172" y="7384"/>
                      <a:pt x="0" y="6354"/>
                    </a:cubicBezTo>
                    <a:lnTo>
                      <a:pt x="0" y="6354"/>
                    </a:lnTo>
                    <a:cubicBezTo>
                      <a:pt x="1889" y="1717"/>
                      <a:pt x="3091" y="3950"/>
                      <a:pt x="6010" y="1546"/>
                    </a:cubicBezTo>
                    <a:lnTo>
                      <a:pt x="6010" y="1546"/>
                    </a:lnTo>
                    <a:cubicBezTo>
                      <a:pt x="8929" y="859"/>
                      <a:pt x="9444" y="172"/>
                      <a:pt x="11505" y="0"/>
                    </a:cubicBezTo>
                    <a:lnTo>
                      <a:pt x="11505" y="0"/>
                    </a:lnTo>
                    <a:cubicBezTo>
                      <a:pt x="13737" y="0"/>
                      <a:pt x="14596" y="1889"/>
                      <a:pt x="14768" y="2232"/>
                    </a:cubicBezTo>
                    <a:lnTo>
                      <a:pt x="14768" y="2232"/>
                    </a:lnTo>
                    <a:cubicBezTo>
                      <a:pt x="15283" y="2748"/>
                      <a:pt x="15626" y="3434"/>
                      <a:pt x="15626" y="4293"/>
                    </a:cubicBezTo>
                    <a:lnTo>
                      <a:pt x="15626" y="4293"/>
                    </a:lnTo>
                    <a:cubicBezTo>
                      <a:pt x="14424" y="8758"/>
                      <a:pt x="10475" y="9616"/>
                      <a:pt x="10131" y="11333"/>
                    </a:cubicBezTo>
                    <a:lnTo>
                      <a:pt x="10131" y="11333"/>
                    </a:lnTo>
                    <a:lnTo>
                      <a:pt x="9444" y="12707"/>
                    </a:lnTo>
                    <a:lnTo>
                      <a:pt x="8071" y="12707"/>
                    </a:lnTo>
                    <a:lnTo>
                      <a:pt x="8071" y="12535"/>
                    </a:lnTo>
                    <a:close/>
                    <a:moveTo>
                      <a:pt x="8071" y="10131"/>
                    </a:moveTo>
                    <a:lnTo>
                      <a:pt x="8071" y="7727"/>
                    </a:lnTo>
                    <a:lnTo>
                      <a:pt x="8071" y="10131"/>
                    </a:lnTo>
                    <a:lnTo>
                      <a:pt x="8071" y="10131"/>
                    </a:lnTo>
                    <a:close/>
                    <a:moveTo>
                      <a:pt x="6869" y="7384"/>
                    </a:moveTo>
                    <a:cubicBezTo>
                      <a:pt x="7384" y="6697"/>
                      <a:pt x="8071" y="6010"/>
                      <a:pt x="8586" y="5495"/>
                    </a:cubicBezTo>
                    <a:lnTo>
                      <a:pt x="8586" y="5495"/>
                    </a:lnTo>
                    <a:cubicBezTo>
                      <a:pt x="8414" y="5495"/>
                      <a:pt x="8242" y="5667"/>
                      <a:pt x="8071" y="5667"/>
                    </a:cubicBezTo>
                    <a:lnTo>
                      <a:pt x="8071" y="5667"/>
                    </a:lnTo>
                    <a:cubicBezTo>
                      <a:pt x="7212" y="6354"/>
                      <a:pt x="6353" y="6697"/>
                      <a:pt x="5667" y="7040"/>
                    </a:cubicBezTo>
                    <a:lnTo>
                      <a:pt x="5667" y="7040"/>
                    </a:lnTo>
                    <a:cubicBezTo>
                      <a:pt x="6010" y="7212"/>
                      <a:pt x="6525" y="7384"/>
                      <a:pt x="6869" y="7384"/>
                    </a:cubicBezTo>
                    <a:lnTo>
                      <a:pt x="6869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3" name="图形 7">
              <a:extLst>
                <a:ext uri="{FF2B5EF4-FFF2-40B4-BE49-F238E27FC236}">
                  <a16:creationId xmlns:a16="http://schemas.microsoft.com/office/drawing/2014/main" xmlns="" id="{AE63CBDF-0529-4B4D-A331-BE3C35F45670}"/>
                </a:ext>
              </a:extLst>
            </p:cNvPr>
            <p:cNvGrpSpPr/>
            <p:nvPr/>
          </p:nvGrpSpPr>
          <p:grpSpPr>
            <a:xfrm>
              <a:off x="1107310" y="2380380"/>
              <a:ext cx="15814" cy="16828"/>
              <a:chOff x="1107310" y="2380380"/>
              <a:chExt cx="15814" cy="16828"/>
            </a:xfrm>
            <a:solidFill>
              <a:srgbClr val="B4B4B4"/>
            </a:solidFill>
          </p:grpSpPr>
          <p:sp>
            <p:nvSpPr>
              <p:cNvPr id="3337" name="任意多边形: 形状 3336">
                <a:extLst>
                  <a:ext uri="{FF2B5EF4-FFF2-40B4-BE49-F238E27FC236}">
                    <a16:creationId xmlns:a16="http://schemas.microsoft.com/office/drawing/2014/main" xmlns="" id="{7DCEA71F-C7F4-412B-8E06-81A5CB449E8A}"/>
                  </a:ext>
                </a:extLst>
              </p:cNvPr>
              <p:cNvSpPr/>
              <p:nvPr/>
            </p:nvSpPr>
            <p:spPr>
              <a:xfrm>
                <a:off x="1109616" y="2382932"/>
                <a:ext cx="10691" cy="11908"/>
              </a:xfrm>
              <a:custGeom>
                <a:avLst/>
                <a:gdLst>
                  <a:gd name="connsiteX0" fmla="*/ 2346 w 10691"/>
                  <a:gd name="connsiteY0" fmla="*/ 8266 h 11908"/>
                  <a:gd name="connsiteX1" fmla="*/ 9902 w 10691"/>
                  <a:gd name="connsiteY1" fmla="*/ 10842 h 11908"/>
                  <a:gd name="connsiteX2" fmla="*/ 8700 w 10691"/>
                  <a:gd name="connsiteY2" fmla="*/ 3286 h 11908"/>
                  <a:gd name="connsiteX3" fmla="*/ 2346 w 10691"/>
                  <a:gd name="connsiteY3" fmla="*/ 711 h 11908"/>
                  <a:gd name="connsiteX4" fmla="*/ 2346 w 10691"/>
                  <a:gd name="connsiteY4" fmla="*/ 8266 h 11908"/>
                  <a:gd name="connsiteX5" fmla="*/ 2346 w 10691"/>
                  <a:gd name="connsiteY5" fmla="*/ 8266 h 1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91" h="11908">
                    <a:moveTo>
                      <a:pt x="2346" y="8266"/>
                    </a:moveTo>
                    <a:cubicBezTo>
                      <a:pt x="4922" y="10842"/>
                      <a:pt x="8700" y="13418"/>
                      <a:pt x="9902" y="10842"/>
                    </a:cubicBezTo>
                    <a:cubicBezTo>
                      <a:pt x="11104" y="8266"/>
                      <a:pt x="11104" y="7064"/>
                      <a:pt x="8700" y="3286"/>
                    </a:cubicBezTo>
                    <a:cubicBezTo>
                      <a:pt x="4922" y="-491"/>
                      <a:pt x="4922" y="-491"/>
                      <a:pt x="2346" y="711"/>
                    </a:cubicBezTo>
                    <a:cubicBezTo>
                      <a:pt x="-58" y="1913"/>
                      <a:pt x="-1432" y="5690"/>
                      <a:pt x="2346" y="8266"/>
                    </a:cubicBezTo>
                    <a:lnTo>
                      <a:pt x="2346" y="82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8" name="任意多边形: 形状 3337">
                <a:extLst>
                  <a:ext uri="{FF2B5EF4-FFF2-40B4-BE49-F238E27FC236}">
                    <a16:creationId xmlns:a16="http://schemas.microsoft.com/office/drawing/2014/main" xmlns="" id="{33AF9295-DDC8-4C8A-9956-64A26C3B7E9A}"/>
                  </a:ext>
                </a:extLst>
              </p:cNvPr>
              <p:cNvSpPr/>
              <p:nvPr/>
            </p:nvSpPr>
            <p:spPr>
              <a:xfrm>
                <a:off x="1107310" y="2380380"/>
                <a:ext cx="15814" cy="16828"/>
              </a:xfrm>
              <a:custGeom>
                <a:avLst/>
                <a:gdLst>
                  <a:gd name="connsiteX0" fmla="*/ 10663 w 15814"/>
                  <a:gd name="connsiteY0" fmla="*/ 16828 h 16828"/>
                  <a:gd name="connsiteX1" fmla="*/ 3279 w 15814"/>
                  <a:gd name="connsiteY1" fmla="*/ 12707 h 16828"/>
                  <a:gd name="connsiteX2" fmla="*/ 3279 w 15814"/>
                  <a:gd name="connsiteY2" fmla="*/ 12707 h 16828"/>
                  <a:gd name="connsiteX3" fmla="*/ 16 w 15814"/>
                  <a:gd name="connsiteY3" fmla="*/ 6869 h 16828"/>
                  <a:gd name="connsiteX4" fmla="*/ 16 w 15814"/>
                  <a:gd name="connsiteY4" fmla="*/ 6869 h 16828"/>
                  <a:gd name="connsiteX5" fmla="*/ 3622 w 15814"/>
                  <a:gd name="connsiteY5" fmla="*/ 1030 h 16828"/>
                  <a:gd name="connsiteX6" fmla="*/ 3622 w 15814"/>
                  <a:gd name="connsiteY6" fmla="*/ 1030 h 16828"/>
                  <a:gd name="connsiteX7" fmla="*/ 6885 w 15814"/>
                  <a:gd name="connsiteY7" fmla="*/ 0 h 16828"/>
                  <a:gd name="connsiteX8" fmla="*/ 6885 w 15814"/>
                  <a:gd name="connsiteY8" fmla="*/ 0 h 16828"/>
                  <a:gd name="connsiteX9" fmla="*/ 13238 w 15814"/>
                  <a:gd name="connsiteY9" fmla="*/ 4465 h 16828"/>
                  <a:gd name="connsiteX10" fmla="*/ 13238 w 15814"/>
                  <a:gd name="connsiteY10" fmla="*/ 4465 h 16828"/>
                  <a:gd name="connsiteX11" fmla="*/ 15814 w 15814"/>
                  <a:gd name="connsiteY11" fmla="*/ 10646 h 16828"/>
                  <a:gd name="connsiteX12" fmla="*/ 15814 w 15814"/>
                  <a:gd name="connsiteY12" fmla="*/ 10646 h 16828"/>
                  <a:gd name="connsiteX13" fmla="*/ 14784 w 15814"/>
                  <a:gd name="connsiteY13" fmla="*/ 14596 h 16828"/>
                  <a:gd name="connsiteX14" fmla="*/ 14784 w 15814"/>
                  <a:gd name="connsiteY14" fmla="*/ 14596 h 16828"/>
                  <a:gd name="connsiteX15" fmla="*/ 10663 w 15814"/>
                  <a:gd name="connsiteY15" fmla="*/ 16828 h 16828"/>
                  <a:gd name="connsiteX16" fmla="*/ 10663 w 15814"/>
                  <a:gd name="connsiteY16" fmla="*/ 16828 h 16828"/>
                  <a:gd name="connsiteX17" fmla="*/ 10663 w 15814"/>
                  <a:gd name="connsiteY17" fmla="*/ 16828 h 16828"/>
                  <a:gd name="connsiteX18" fmla="*/ 10663 w 15814"/>
                  <a:gd name="connsiteY18" fmla="*/ 16828 h 16828"/>
                  <a:gd name="connsiteX19" fmla="*/ 10319 w 15814"/>
                  <a:gd name="connsiteY19" fmla="*/ 11848 h 16828"/>
                  <a:gd name="connsiteX20" fmla="*/ 10663 w 15814"/>
                  <a:gd name="connsiteY20" fmla="*/ 10475 h 16828"/>
                  <a:gd name="connsiteX21" fmla="*/ 10663 w 15814"/>
                  <a:gd name="connsiteY21" fmla="*/ 10475 h 16828"/>
                  <a:gd name="connsiteX22" fmla="*/ 9289 w 15814"/>
                  <a:gd name="connsiteY22" fmla="*/ 7384 h 16828"/>
                  <a:gd name="connsiteX23" fmla="*/ 9289 w 15814"/>
                  <a:gd name="connsiteY23" fmla="*/ 7384 h 16828"/>
                  <a:gd name="connsiteX24" fmla="*/ 6713 w 15814"/>
                  <a:gd name="connsiteY24" fmla="*/ 4980 h 16828"/>
                  <a:gd name="connsiteX25" fmla="*/ 6713 w 15814"/>
                  <a:gd name="connsiteY25" fmla="*/ 4980 h 16828"/>
                  <a:gd name="connsiteX26" fmla="*/ 6713 w 15814"/>
                  <a:gd name="connsiteY26" fmla="*/ 4808 h 16828"/>
                  <a:gd name="connsiteX27" fmla="*/ 5683 w 15814"/>
                  <a:gd name="connsiteY27" fmla="*/ 5323 h 16828"/>
                  <a:gd name="connsiteX28" fmla="*/ 5683 w 15814"/>
                  <a:gd name="connsiteY28" fmla="*/ 5323 h 16828"/>
                  <a:gd name="connsiteX29" fmla="*/ 4653 w 15814"/>
                  <a:gd name="connsiteY29" fmla="*/ 6869 h 16828"/>
                  <a:gd name="connsiteX30" fmla="*/ 4653 w 15814"/>
                  <a:gd name="connsiteY30" fmla="*/ 6869 h 16828"/>
                  <a:gd name="connsiteX31" fmla="*/ 6026 w 15814"/>
                  <a:gd name="connsiteY31" fmla="*/ 8758 h 16828"/>
                  <a:gd name="connsiteX32" fmla="*/ 6026 w 15814"/>
                  <a:gd name="connsiteY32" fmla="*/ 8758 h 16828"/>
                  <a:gd name="connsiteX33" fmla="*/ 4653 w 15814"/>
                  <a:gd name="connsiteY33" fmla="*/ 10818 h 16828"/>
                  <a:gd name="connsiteX34" fmla="*/ 6370 w 15814"/>
                  <a:gd name="connsiteY34" fmla="*/ 9101 h 16828"/>
                  <a:gd name="connsiteX35" fmla="*/ 10319 w 15814"/>
                  <a:gd name="connsiteY35" fmla="*/ 11848 h 16828"/>
                  <a:gd name="connsiteX36" fmla="*/ 10319 w 15814"/>
                  <a:gd name="connsiteY36" fmla="*/ 11848 h 1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814" h="16828">
                    <a:moveTo>
                      <a:pt x="10663" y="16828"/>
                    </a:moveTo>
                    <a:cubicBezTo>
                      <a:pt x="7572" y="16656"/>
                      <a:pt x="5339" y="14596"/>
                      <a:pt x="3279" y="12707"/>
                    </a:cubicBezTo>
                    <a:lnTo>
                      <a:pt x="3279" y="12707"/>
                    </a:lnTo>
                    <a:cubicBezTo>
                      <a:pt x="1046" y="11162"/>
                      <a:pt x="-156" y="9101"/>
                      <a:pt x="16" y="6869"/>
                    </a:cubicBezTo>
                    <a:lnTo>
                      <a:pt x="16" y="6869"/>
                    </a:lnTo>
                    <a:cubicBezTo>
                      <a:pt x="16" y="4121"/>
                      <a:pt x="1562" y="2061"/>
                      <a:pt x="3622" y="1030"/>
                    </a:cubicBezTo>
                    <a:lnTo>
                      <a:pt x="3622" y="1030"/>
                    </a:lnTo>
                    <a:cubicBezTo>
                      <a:pt x="4481" y="515"/>
                      <a:pt x="5339" y="0"/>
                      <a:pt x="6885" y="0"/>
                    </a:cubicBezTo>
                    <a:lnTo>
                      <a:pt x="6885" y="0"/>
                    </a:lnTo>
                    <a:cubicBezTo>
                      <a:pt x="9632" y="343"/>
                      <a:pt x="10319" y="1717"/>
                      <a:pt x="13238" y="4465"/>
                    </a:cubicBezTo>
                    <a:lnTo>
                      <a:pt x="13238" y="4465"/>
                    </a:lnTo>
                    <a:cubicBezTo>
                      <a:pt x="14784" y="6697"/>
                      <a:pt x="15642" y="8414"/>
                      <a:pt x="15814" y="10646"/>
                    </a:cubicBezTo>
                    <a:lnTo>
                      <a:pt x="15814" y="10646"/>
                    </a:lnTo>
                    <a:cubicBezTo>
                      <a:pt x="15814" y="12192"/>
                      <a:pt x="15299" y="13394"/>
                      <a:pt x="14784" y="14596"/>
                    </a:cubicBezTo>
                    <a:lnTo>
                      <a:pt x="14784" y="14596"/>
                    </a:lnTo>
                    <a:cubicBezTo>
                      <a:pt x="13753" y="15798"/>
                      <a:pt x="12208" y="16828"/>
                      <a:pt x="10663" y="16828"/>
                    </a:cubicBezTo>
                    <a:lnTo>
                      <a:pt x="10663" y="16828"/>
                    </a:lnTo>
                    <a:cubicBezTo>
                      <a:pt x="10663" y="16828"/>
                      <a:pt x="10663" y="16828"/>
                      <a:pt x="10663" y="16828"/>
                    </a:cubicBezTo>
                    <a:lnTo>
                      <a:pt x="10663" y="16828"/>
                    </a:lnTo>
                    <a:close/>
                    <a:moveTo>
                      <a:pt x="10319" y="11848"/>
                    </a:moveTo>
                    <a:cubicBezTo>
                      <a:pt x="10663" y="11162"/>
                      <a:pt x="10663" y="10818"/>
                      <a:pt x="10663" y="10475"/>
                    </a:cubicBezTo>
                    <a:lnTo>
                      <a:pt x="10663" y="10475"/>
                    </a:lnTo>
                    <a:cubicBezTo>
                      <a:pt x="10663" y="10131"/>
                      <a:pt x="10491" y="9101"/>
                      <a:pt x="9289" y="7384"/>
                    </a:cubicBezTo>
                    <a:lnTo>
                      <a:pt x="9289" y="7384"/>
                    </a:lnTo>
                    <a:cubicBezTo>
                      <a:pt x="8087" y="6182"/>
                      <a:pt x="7228" y="5323"/>
                      <a:pt x="6713" y="4980"/>
                    </a:cubicBezTo>
                    <a:lnTo>
                      <a:pt x="6713" y="4980"/>
                    </a:lnTo>
                    <a:lnTo>
                      <a:pt x="6713" y="4808"/>
                    </a:lnTo>
                    <a:cubicBezTo>
                      <a:pt x="6713" y="4808"/>
                      <a:pt x="6713" y="4808"/>
                      <a:pt x="5683" y="5323"/>
                    </a:cubicBezTo>
                    <a:lnTo>
                      <a:pt x="5683" y="5323"/>
                    </a:lnTo>
                    <a:cubicBezTo>
                      <a:pt x="4996" y="5667"/>
                      <a:pt x="4653" y="6354"/>
                      <a:pt x="4653" y="6869"/>
                    </a:cubicBezTo>
                    <a:lnTo>
                      <a:pt x="4653" y="6869"/>
                    </a:lnTo>
                    <a:cubicBezTo>
                      <a:pt x="4653" y="7384"/>
                      <a:pt x="4824" y="7899"/>
                      <a:pt x="6026" y="8758"/>
                    </a:cubicBezTo>
                    <a:lnTo>
                      <a:pt x="6026" y="8758"/>
                    </a:lnTo>
                    <a:lnTo>
                      <a:pt x="4653" y="10818"/>
                    </a:lnTo>
                    <a:lnTo>
                      <a:pt x="6370" y="9101"/>
                    </a:lnTo>
                    <a:cubicBezTo>
                      <a:pt x="7572" y="10475"/>
                      <a:pt x="9461" y="11505"/>
                      <a:pt x="10319" y="11848"/>
                    </a:cubicBezTo>
                    <a:lnTo>
                      <a:pt x="10319" y="11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4" name="图形 7">
              <a:extLst>
                <a:ext uri="{FF2B5EF4-FFF2-40B4-BE49-F238E27FC236}">
                  <a16:creationId xmlns:a16="http://schemas.microsoft.com/office/drawing/2014/main" xmlns="" id="{8FC99C71-B432-410C-AD8A-2C417D58AAC8}"/>
                </a:ext>
              </a:extLst>
            </p:cNvPr>
            <p:cNvGrpSpPr/>
            <p:nvPr/>
          </p:nvGrpSpPr>
          <p:grpSpPr>
            <a:xfrm>
              <a:off x="2401377" y="6194535"/>
              <a:ext cx="20262" cy="13908"/>
              <a:chOff x="2401377" y="6194535"/>
              <a:chExt cx="20262" cy="13908"/>
            </a:xfrm>
            <a:solidFill>
              <a:srgbClr val="B4B4B4"/>
            </a:solidFill>
          </p:grpSpPr>
          <p:sp>
            <p:nvSpPr>
              <p:cNvPr id="3335" name="任意多边形: 形状 3334">
                <a:extLst>
                  <a:ext uri="{FF2B5EF4-FFF2-40B4-BE49-F238E27FC236}">
                    <a16:creationId xmlns:a16="http://schemas.microsoft.com/office/drawing/2014/main" xmlns="" id="{C0B954DF-B034-40F2-9BC1-85E0E37F141E}"/>
                  </a:ext>
                </a:extLst>
              </p:cNvPr>
              <p:cNvSpPr/>
              <p:nvPr/>
            </p:nvSpPr>
            <p:spPr>
              <a:xfrm>
                <a:off x="2403654" y="6196982"/>
                <a:ext cx="14842" cy="9000"/>
              </a:xfrm>
              <a:custGeom>
                <a:avLst/>
                <a:gdLst>
                  <a:gd name="connsiteX0" fmla="*/ 5279 w 14842"/>
                  <a:gd name="connsiteY0" fmla="*/ 7856 h 9000"/>
                  <a:gd name="connsiteX1" fmla="*/ 14036 w 14842"/>
                  <a:gd name="connsiteY1" fmla="*/ 300 h 9000"/>
                  <a:gd name="connsiteX2" fmla="*/ 3905 w 14842"/>
                  <a:gd name="connsiteY2" fmla="*/ 1502 h 9000"/>
                  <a:gd name="connsiteX3" fmla="*/ 127 w 14842"/>
                  <a:gd name="connsiteY3" fmla="*/ 7856 h 9000"/>
                  <a:gd name="connsiteX4" fmla="*/ 5279 w 14842"/>
                  <a:gd name="connsiteY4" fmla="*/ 7856 h 9000"/>
                  <a:gd name="connsiteX5" fmla="*/ 5279 w 14842"/>
                  <a:gd name="connsiteY5" fmla="*/ 7856 h 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42" h="9000">
                    <a:moveTo>
                      <a:pt x="5279" y="7856"/>
                    </a:moveTo>
                    <a:cubicBezTo>
                      <a:pt x="12834" y="4078"/>
                      <a:pt x="16612" y="129"/>
                      <a:pt x="14036" y="300"/>
                    </a:cubicBezTo>
                    <a:cubicBezTo>
                      <a:pt x="11461" y="300"/>
                      <a:pt x="7683" y="-901"/>
                      <a:pt x="3905" y="1502"/>
                    </a:cubicBezTo>
                    <a:cubicBezTo>
                      <a:pt x="-1075" y="5280"/>
                      <a:pt x="127" y="5280"/>
                      <a:pt x="127" y="7856"/>
                    </a:cubicBezTo>
                    <a:cubicBezTo>
                      <a:pt x="1501" y="10432"/>
                      <a:pt x="5279" y="7856"/>
                      <a:pt x="5279" y="7856"/>
                    </a:cubicBezTo>
                    <a:lnTo>
                      <a:pt x="5279" y="78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6" name="任意多边形: 形状 3335">
                <a:extLst>
                  <a:ext uri="{FF2B5EF4-FFF2-40B4-BE49-F238E27FC236}">
                    <a16:creationId xmlns:a16="http://schemas.microsoft.com/office/drawing/2014/main" xmlns="" id="{0BF10AD3-CC46-4BF6-9832-F2784BA6DADF}"/>
                  </a:ext>
                </a:extLst>
              </p:cNvPr>
              <p:cNvSpPr/>
              <p:nvPr/>
            </p:nvSpPr>
            <p:spPr>
              <a:xfrm>
                <a:off x="2401377" y="6194535"/>
                <a:ext cx="20262" cy="13908"/>
              </a:xfrm>
              <a:custGeom>
                <a:avLst/>
                <a:gdLst>
                  <a:gd name="connsiteX0" fmla="*/ 172 w 20262"/>
                  <a:gd name="connsiteY0" fmla="*/ 10475 h 13908"/>
                  <a:gd name="connsiteX1" fmla="*/ 0 w 20262"/>
                  <a:gd name="connsiteY1" fmla="*/ 8414 h 13908"/>
                  <a:gd name="connsiteX2" fmla="*/ 0 w 20262"/>
                  <a:gd name="connsiteY2" fmla="*/ 8414 h 13908"/>
                  <a:gd name="connsiteX3" fmla="*/ 4980 w 20262"/>
                  <a:gd name="connsiteY3" fmla="*/ 2061 h 13908"/>
                  <a:gd name="connsiteX4" fmla="*/ 4980 w 20262"/>
                  <a:gd name="connsiteY4" fmla="*/ 2061 h 13908"/>
                  <a:gd name="connsiteX5" fmla="*/ 11848 w 20262"/>
                  <a:gd name="connsiteY5" fmla="*/ 0 h 13908"/>
                  <a:gd name="connsiteX6" fmla="*/ 11848 w 20262"/>
                  <a:gd name="connsiteY6" fmla="*/ 0 h 13908"/>
                  <a:gd name="connsiteX7" fmla="*/ 15970 w 20262"/>
                  <a:gd name="connsiteY7" fmla="*/ 344 h 13908"/>
                  <a:gd name="connsiteX8" fmla="*/ 15970 w 20262"/>
                  <a:gd name="connsiteY8" fmla="*/ 344 h 13908"/>
                  <a:gd name="connsiteX9" fmla="*/ 16313 w 20262"/>
                  <a:gd name="connsiteY9" fmla="*/ 344 h 13908"/>
                  <a:gd name="connsiteX10" fmla="*/ 16313 w 20262"/>
                  <a:gd name="connsiteY10" fmla="*/ 344 h 13908"/>
                  <a:gd name="connsiteX11" fmla="*/ 19576 w 20262"/>
                  <a:gd name="connsiteY11" fmla="*/ 3263 h 13908"/>
                  <a:gd name="connsiteX12" fmla="*/ 19576 w 20262"/>
                  <a:gd name="connsiteY12" fmla="*/ 3263 h 13908"/>
                  <a:gd name="connsiteX13" fmla="*/ 19404 w 20262"/>
                  <a:gd name="connsiteY13" fmla="*/ 3606 h 13908"/>
                  <a:gd name="connsiteX14" fmla="*/ 19404 w 20262"/>
                  <a:gd name="connsiteY14" fmla="*/ 3606 h 13908"/>
                  <a:gd name="connsiteX15" fmla="*/ 20262 w 20262"/>
                  <a:gd name="connsiteY15" fmla="*/ 5152 h 13908"/>
                  <a:gd name="connsiteX16" fmla="*/ 18717 w 20262"/>
                  <a:gd name="connsiteY16" fmla="*/ 5152 h 13908"/>
                  <a:gd name="connsiteX17" fmla="*/ 8758 w 20262"/>
                  <a:gd name="connsiteY17" fmla="*/ 12364 h 13908"/>
                  <a:gd name="connsiteX18" fmla="*/ 8758 w 20262"/>
                  <a:gd name="connsiteY18" fmla="*/ 12364 h 13908"/>
                  <a:gd name="connsiteX19" fmla="*/ 8758 w 20262"/>
                  <a:gd name="connsiteY19" fmla="*/ 12364 h 13908"/>
                  <a:gd name="connsiteX20" fmla="*/ 4293 w 20262"/>
                  <a:gd name="connsiteY20" fmla="*/ 13909 h 13908"/>
                  <a:gd name="connsiteX21" fmla="*/ 4293 w 20262"/>
                  <a:gd name="connsiteY21" fmla="*/ 13909 h 13908"/>
                  <a:gd name="connsiteX22" fmla="*/ 4121 w 20262"/>
                  <a:gd name="connsiteY22" fmla="*/ 13909 h 13908"/>
                  <a:gd name="connsiteX23" fmla="*/ 4121 w 20262"/>
                  <a:gd name="connsiteY23" fmla="*/ 13909 h 13908"/>
                  <a:gd name="connsiteX24" fmla="*/ 172 w 20262"/>
                  <a:gd name="connsiteY24" fmla="*/ 10475 h 13908"/>
                  <a:gd name="connsiteX25" fmla="*/ 172 w 20262"/>
                  <a:gd name="connsiteY25" fmla="*/ 10475 h 13908"/>
                  <a:gd name="connsiteX26" fmla="*/ 7556 w 20262"/>
                  <a:gd name="connsiteY26" fmla="*/ 10303 h 13908"/>
                  <a:gd name="connsiteX27" fmla="*/ 6525 w 20262"/>
                  <a:gd name="connsiteY27" fmla="*/ 8071 h 13908"/>
                  <a:gd name="connsiteX28" fmla="*/ 12192 w 20262"/>
                  <a:gd name="connsiteY28" fmla="*/ 4808 h 13908"/>
                  <a:gd name="connsiteX29" fmla="*/ 12192 w 20262"/>
                  <a:gd name="connsiteY29" fmla="*/ 4808 h 13908"/>
                  <a:gd name="connsiteX30" fmla="*/ 11848 w 20262"/>
                  <a:gd name="connsiteY30" fmla="*/ 4808 h 13908"/>
                  <a:gd name="connsiteX31" fmla="*/ 11848 w 20262"/>
                  <a:gd name="connsiteY31" fmla="*/ 4808 h 13908"/>
                  <a:gd name="connsiteX32" fmla="*/ 7899 w 20262"/>
                  <a:gd name="connsiteY32" fmla="*/ 5839 h 13908"/>
                  <a:gd name="connsiteX33" fmla="*/ 7899 w 20262"/>
                  <a:gd name="connsiteY33" fmla="*/ 5839 h 13908"/>
                  <a:gd name="connsiteX34" fmla="*/ 4980 w 20262"/>
                  <a:gd name="connsiteY34" fmla="*/ 8243 h 13908"/>
                  <a:gd name="connsiteX35" fmla="*/ 4980 w 20262"/>
                  <a:gd name="connsiteY35" fmla="*/ 8243 h 13908"/>
                  <a:gd name="connsiteX36" fmla="*/ 4808 w 20262"/>
                  <a:gd name="connsiteY36" fmla="*/ 8243 h 13908"/>
                  <a:gd name="connsiteX37" fmla="*/ 4808 w 20262"/>
                  <a:gd name="connsiteY37" fmla="*/ 8758 h 13908"/>
                  <a:gd name="connsiteX38" fmla="*/ 4808 w 20262"/>
                  <a:gd name="connsiteY38" fmla="*/ 8758 h 13908"/>
                  <a:gd name="connsiteX39" fmla="*/ 6182 w 20262"/>
                  <a:gd name="connsiteY39" fmla="*/ 8071 h 13908"/>
                  <a:gd name="connsiteX40" fmla="*/ 6182 w 20262"/>
                  <a:gd name="connsiteY40" fmla="*/ 8071 h 13908"/>
                  <a:gd name="connsiteX41" fmla="*/ 7556 w 20262"/>
                  <a:gd name="connsiteY41" fmla="*/ 10303 h 13908"/>
                  <a:gd name="connsiteX42" fmla="*/ 7556 w 20262"/>
                  <a:gd name="connsiteY42" fmla="*/ 10303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262" h="13908">
                    <a:moveTo>
                      <a:pt x="172" y="10475"/>
                    </a:moveTo>
                    <a:cubicBezTo>
                      <a:pt x="172" y="9788"/>
                      <a:pt x="0" y="9445"/>
                      <a:pt x="0" y="8414"/>
                    </a:cubicBezTo>
                    <a:lnTo>
                      <a:pt x="0" y="8414"/>
                    </a:lnTo>
                    <a:cubicBezTo>
                      <a:pt x="0" y="6010"/>
                      <a:pt x="1546" y="4465"/>
                      <a:pt x="4980" y="2061"/>
                    </a:cubicBezTo>
                    <a:lnTo>
                      <a:pt x="4980" y="2061"/>
                    </a:lnTo>
                    <a:cubicBezTo>
                      <a:pt x="7384" y="515"/>
                      <a:pt x="9788" y="0"/>
                      <a:pt x="11848" y="0"/>
                    </a:cubicBezTo>
                    <a:lnTo>
                      <a:pt x="11848" y="0"/>
                    </a:lnTo>
                    <a:cubicBezTo>
                      <a:pt x="13566" y="0"/>
                      <a:pt x="15111" y="172"/>
                      <a:pt x="15970" y="344"/>
                    </a:cubicBezTo>
                    <a:lnTo>
                      <a:pt x="15970" y="344"/>
                    </a:lnTo>
                    <a:cubicBezTo>
                      <a:pt x="16141" y="344"/>
                      <a:pt x="16313" y="344"/>
                      <a:pt x="16313" y="344"/>
                    </a:cubicBezTo>
                    <a:lnTo>
                      <a:pt x="16313" y="344"/>
                    </a:lnTo>
                    <a:cubicBezTo>
                      <a:pt x="17172" y="344"/>
                      <a:pt x="19404" y="1202"/>
                      <a:pt x="19576" y="3263"/>
                    </a:cubicBezTo>
                    <a:lnTo>
                      <a:pt x="19576" y="3263"/>
                    </a:lnTo>
                    <a:cubicBezTo>
                      <a:pt x="19576" y="3435"/>
                      <a:pt x="19576" y="3435"/>
                      <a:pt x="19404" y="3606"/>
                    </a:cubicBezTo>
                    <a:lnTo>
                      <a:pt x="19404" y="3606"/>
                    </a:lnTo>
                    <a:lnTo>
                      <a:pt x="20262" y="5152"/>
                    </a:lnTo>
                    <a:lnTo>
                      <a:pt x="18717" y="5152"/>
                    </a:lnTo>
                    <a:cubicBezTo>
                      <a:pt x="17172" y="7899"/>
                      <a:pt x="13737" y="9445"/>
                      <a:pt x="8758" y="12364"/>
                    </a:cubicBezTo>
                    <a:lnTo>
                      <a:pt x="8758" y="12364"/>
                    </a:lnTo>
                    <a:lnTo>
                      <a:pt x="8758" y="12364"/>
                    </a:lnTo>
                    <a:cubicBezTo>
                      <a:pt x="8586" y="12364"/>
                      <a:pt x="6869" y="13738"/>
                      <a:pt x="4293" y="13909"/>
                    </a:cubicBezTo>
                    <a:lnTo>
                      <a:pt x="4293" y="13909"/>
                    </a:lnTo>
                    <a:cubicBezTo>
                      <a:pt x="4293" y="13909"/>
                      <a:pt x="4121" y="13909"/>
                      <a:pt x="4121" y="13909"/>
                    </a:cubicBezTo>
                    <a:lnTo>
                      <a:pt x="4121" y="13909"/>
                    </a:lnTo>
                    <a:cubicBezTo>
                      <a:pt x="2919" y="13909"/>
                      <a:pt x="1030" y="13051"/>
                      <a:pt x="172" y="10475"/>
                    </a:cubicBezTo>
                    <a:lnTo>
                      <a:pt x="172" y="10475"/>
                    </a:lnTo>
                    <a:close/>
                    <a:moveTo>
                      <a:pt x="7556" y="10303"/>
                    </a:moveTo>
                    <a:lnTo>
                      <a:pt x="6525" y="8071"/>
                    </a:lnTo>
                    <a:cubicBezTo>
                      <a:pt x="8758" y="7040"/>
                      <a:pt x="10646" y="5839"/>
                      <a:pt x="12192" y="4808"/>
                    </a:cubicBezTo>
                    <a:lnTo>
                      <a:pt x="12192" y="4808"/>
                    </a:lnTo>
                    <a:cubicBezTo>
                      <a:pt x="12192" y="4808"/>
                      <a:pt x="12020" y="4808"/>
                      <a:pt x="11848" y="4808"/>
                    </a:cubicBezTo>
                    <a:lnTo>
                      <a:pt x="11848" y="4808"/>
                    </a:lnTo>
                    <a:cubicBezTo>
                      <a:pt x="10303" y="4808"/>
                      <a:pt x="9101" y="4980"/>
                      <a:pt x="7899" y="5839"/>
                    </a:cubicBezTo>
                    <a:lnTo>
                      <a:pt x="7899" y="5839"/>
                    </a:lnTo>
                    <a:cubicBezTo>
                      <a:pt x="6354" y="7040"/>
                      <a:pt x="5323" y="7899"/>
                      <a:pt x="4980" y="8243"/>
                    </a:cubicBezTo>
                    <a:lnTo>
                      <a:pt x="4980" y="8243"/>
                    </a:lnTo>
                    <a:lnTo>
                      <a:pt x="4808" y="8243"/>
                    </a:lnTo>
                    <a:cubicBezTo>
                      <a:pt x="4808" y="8243"/>
                      <a:pt x="4808" y="8586"/>
                      <a:pt x="4808" y="8758"/>
                    </a:cubicBezTo>
                    <a:lnTo>
                      <a:pt x="4808" y="8758"/>
                    </a:lnTo>
                    <a:cubicBezTo>
                      <a:pt x="5323" y="8586"/>
                      <a:pt x="6182" y="8071"/>
                      <a:pt x="6182" y="8071"/>
                    </a:cubicBezTo>
                    <a:lnTo>
                      <a:pt x="6182" y="8071"/>
                    </a:lnTo>
                    <a:lnTo>
                      <a:pt x="7556" y="10303"/>
                    </a:lnTo>
                    <a:lnTo>
                      <a:pt x="7556" y="103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5" name="图形 7">
              <a:extLst>
                <a:ext uri="{FF2B5EF4-FFF2-40B4-BE49-F238E27FC236}">
                  <a16:creationId xmlns:a16="http://schemas.microsoft.com/office/drawing/2014/main" xmlns="" id="{0EE42ACB-79B7-4BFF-B02D-2337B2F3DBD7}"/>
                </a:ext>
              </a:extLst>
            </p:cNvPr>
            <p:cNvGrpSpPr/>
            <p:nvPr/>
          </p:nvGrpSpPr>
          <p:grpSpPr>
            <a:xfrm>
              <a:off x="4115446" y="3328424"/>
              <a:ext cx="36403" cy="43100"/>
              <a:chOff x="4115446" y="3328424"/>
              <a:chExt cx="36403" cy="43100"/>
            </a:xfrm>
            <a:solidFill>
              <a:srgbClr val="B4B4B4"/>
            </a:solidFill>
          </p:grpSpPr>
          <p:sp>
            <p:nvSpPr>
              <p:cNvPr id="3333" name="任意多边形: 形状 3332">
                <a:extLst>
                  <a:ext uri="{FF2B5EF4-FFF2-40B4-BE49-F238E27FC236}">
                    <a16:creationId xmlns:a16="http://schemas.microsoft.com/office/drawing/2014/main" xmlns="" id="{896DACBD-1332-4C03-AC18-DFE053979CE8}"/>
                  </a:ext>
                </a:extLst>
              </p:cNvPr>
              <p:cNvSpPr/>
              <p:nvPr/>
            </p:nvSpPr>
            <p:spPr>
              <a:xfrm>
                <a:off x="4117936" y="3330913"/>
                <a:ext cx="31149" cy="37749"/>
              </a:xfrm>
              <a:custGeom>
                <a:avLst/>
                <a:gdLst>
                  <a:gd name="connsiteX0" fmla="*/ 29449 w 31149"/>
                  <a:gd name="connsiteY0" fmla="*/ 34430 h 37749"/>
                  <a:gd name="connsiteX1" fmla="*/ 30651 w 31149"/>
                  <a:gd name="connsiteY1" fmla="*/ 11592 h 37749"/>
                  <a:gd name="connsiteX2" fmla="*/ 24298 w 31149"/>
                  <a:gd name="connsiteY2" fmla="*/ 2663 h 37749"/>
                  <a:gd name="connsiteX3" fmla="*/ 19318 w 31149"/>
                  <a:gd name="connsiteY3" fmla="*/ 87 h 37749"/>
                  <a:gd name="connsiteX4" fmla="*/ 6783 w 31149"/>
                  <a:gd name="connsiteY4" fmla="*/ 1461 h 37749"/>
                  <a:gd name="connsiteX5" fmla="*/ 1803 w 31149"/>
                  <a:gd name="connsiteY5" fmla="*/ 1461 h 37749"/>
                  <a:gd name="connsiteX6" fmla="*/ 3005 w 31149"/>
                  <a:gd name="connsiteY6" fmla="*/ 5238 h 37749"/>
                  <a:gd name="connsiteX7" fmla="*/ 9358 w 31149"/>
                  <a:gd name="connsiteY7" fmla="*/ 9016 h 37749"/>
                  <a:gd name="connsiteX8" fmla="*/ 16914 w 31149"/>
                  <a:gd name="connsiteY8" fmla="*/ 25501 h 37749"/>
                  <a:gd name="connsiteX9" fmla="*/ 19490 w 31149"/>
                  <a:gd name="connsiteY9" fmla="*/ 35632 h 37749"/>
                  <a:gd name="connsiteX10" fmla="*/ 25843 w 31149"/>
                  <a:gd name="connsiteY10" fmla="*/ 36834 h 37749"/>
                  <a:gd name="connsiteX11" fmla="*/ 29449 w 31149"/>
                  <a:gd name="connsiteY11" fmla="*/ 34430 h 37749"/>
                  <a:gd name="connsiteX12" fmla="*/ 29449 w 31149"/>
                  <a:gd name="connsiteY12" fmla="*/ 34430 h 3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49" h="37749">
                    <a:moveTo>
                      <a:pt x="29449" y="34430"/>
                    </a:moveTo>
                    <a:cubicBezTo>
                      <a:pt x="30651" y="30653"/>
                      <a:pt x="31853" y="15370"/>
                      <a:pt x="30651" y="11592"/>
                    </a:cubicBezTo>
                    <a:cubicBezTo>
                      <a:pt x="29449" y="9016"/>
                      <a:pt x="25672" y="5238"/>
                      <a:pt x="24298" y="2663"/>
                    </a:cubicBezTo>
                    <a:cubicBezTo>
                      <a:pt x="23096" y="87"/>
                      <a:pt x="21722" y="87"/>
                      <a:pt x="19318" y="87"/>
                    </a:cubicBezTo>
                    <a:cubicBezTo>
                      <a:pt x="15540" y="87"/>
                      <a:pt x="11763" y="2663"/>
                      <a:pt x="6783" y="1461"/>
                    </a:cubicBezTo>
                    <a:cubicBezTo>
                      <a:pt x="3005" y="259"/>
                      <a:pt x="3005" y="-1115"/>
                      <a:pt x="1803" y="1461"/>
                    </a:cubicBezTo>
                    <a:cubicBezTo>
                      <a:pt x="-773" y="2663"/>
                      <a:pt x="-773" y="5238"/>
                      <a:pt x="3005" y="5238"/>
                    </a:cubicBezTo>
                    <a:cubicBezTo>
                      <a:pt x="6783" y="6441"/>
                      <a:pt x="9358" y="6441"/>
                      <a:pt x="9358" y="9016"/>
                    </a:cubicBezTo>
                    <a:cubicBezTo>
                      <a:pt x="9358" y="11592"/>
                      <a:pt x="15712" y="21723"/>
                      <a:pt x="16914" y="25501"/>
                    </a:cubicBezTo>
                    <a:cubicBezTo>
                      <a:pt x="19490" y="29279"/>
                      <a:pt x="18116" y="33057"/>
                      <a:pt x="19490" y="35632"/>
                    </a:cubicBezTo>
                    <a:cubicBezTo>
                      <a:pt x="20692" y="38208"/>
                      <a:pt x="23268" y="38208"/>
                      <a:pt x="25843" y="36834"/>
                    </a:cubicBezTo>
                    <a:cubicBezTo>
                      <a:pt x="28247" y="35632"/>
                      <a:pt x="29449" y="34430"/>
                      <a:pt x="29449" y="34430"/>
                    </a:cubicBezTo>
                    <a:lnTo>
                      <a:pt x="29449" y="344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4" name="任意多边形: 形状 3333">
                <a:extLst>
                  <a:ext uri="{FF2B5EF4-FFF2-40B4-BE49-F238E27FC236}">
                    <a16:creationId xmlns:a16="http://schemas.microsoft.com/office/drawing/2014/main" xmlns="" id="{5B2F0840-4515-467B-AD5C-DD70D3A3AB5D}"/>
                  </a:ext>
                </a:extLst>
              </p:cNvPr>
              <p:cNvSpPr/>
              <p:nvPr/>
            </p:nvSpPr>
            <p:spPr>
              <a:xfrm>
                <a:off x="4115446" y="3328424"/>
                <a:ext cx="36403" cy="43100"/>
              </a:xfrm>
              <a:custGeom>
                <a:avLst/>
                <a:gdLst>
                  <a:gd name="connsiteX0" fmla="*/ 19747 w 36403"/>
                  <a:gd name="connsiteY0" fmla="*/ 39323 h 43100"/>
                  <a:gd name="connsiteX1" fmla="*/ 17172 w 36403"/>
                  <a:gd name="connsiteY1" fmla="*/ 28848 h 43100"/>
                  <a:gd name="connsiteX2" fmla="*/ 17172 w 36403"/>
                  <a:gd name="connsiteY2" fmla="*/ 28848 h 43100"/>
                  <a:gd name="connsiteX3" fmla="*/ 9444 w 36403"/>
                  <a:gd name="connsiteY3" fmla="*/ 11505 h 43100"/>
                  <a:gd name="connsiteX4" fmla="*/ 9444 w 36403"/>
                  <a:gd name="connsiteY4" fmla="*/ 11505 h 43100"/>
                  <a:gd name="connsiteX5" fmla="*/ 9101 w 36403"/>
                  <a:gd name="connsiteY5" fmla="*/ 11333 h 43100"/>
                  <a:gd name="connsiteX6" fmla="*/ 4980 w 36403"/>
                  <a:gd name="connsiteY6" fmla="*/ 10131 h 43100"/>
                  <a:gd name="connsiteX7" fmla="*/ 4980 w 36403"/>
                  <a:gd name="connsiteY7" fmla="*/ 10131 h 43100"/>
                  <a:gd name="connsiteX8" fmla="*/ 0 w 36403"/>
                  <a:gd name="connsiteY8" fmla="*/ 6010 h 43100"/>
                  <a:gd name="connsiteX9" fmla="*/ 0 w 36403"/>
                  <a:gd name="connsiteY9" fmla="*/ 6010 h 43100"/>
                  <a:gd name="connsiteX10" fmla="*/ 2404 w 36403"/>
                  <a:gd name="connsiteY10" fmla="*/ 2232 h 43100"/>
                  <a:gd name="connsiteX11" fmla="*/ 2404 w 36403"/>
                  <a:gd name="connsiteY11" fmla="*/ 2232 h 43100"/>
                  <a:gd name="connsiteX12" fmla="*/ 5667 w 36403"/>
                  <a:gd name="connsiteY12" fmla="*/ 0 h 43100"/>
                  <a:gd name="connsiteX13" fmla="*/ 5667 w 36403"/>
                  <a:gd name="connsiteY13" fmla="*/ 0 h 43100"/>
                  <a:gd name="connsiteX14" fmla="*/ 9960 w 36403"/>
                  <a:gd name="connsiteY14" fmla="*/ 1545 h 43100"/>
                  <a:gd name="connsiteX15" fmla="*/ 9960 w 36403"/>
                  <a:gd name="connsiteY15" fmla="*/ 1545 h 43100"/>
                  <a:gd name="connsiteX16" fmla="*/ 12192 w 36403"/>
                  <a:gd name="connsiteY16" fmla="*/ 1889 h 43100"/>
                  <a:gd name="connsiteX17" fmla="*/ 12192 w 36403"/>
                  <a:gd name="connsiteY17" fmla="*/ 1889 h 43100"/>
                  <a:gd name="connsiteX18" fmla="*/ 21808 w 36403"/>
                  <a:gd name="connsiteY18" fmla="*/ 344 h 43100"/>
                  <a:gd name="connsiteX19" fmla="*/ 21808 w 36403"/>
                  <a:gd name="connsiteY19" fmla="*/ 344 h 43100"/>
                  <a:gd name="connsiteX20" fmla="*/ 22323 w 36403"/>
                  <a:gd name="connsiteY20" fmla="*/ 344 h 43100"/>
                  <a:gd name="connsiteX21" fmla="*/ 22323 w 36403"/>
                  <a:gd name="connsiteY21" fmla="*/ 344 h 43100"/>
                  <a:gd name="connsiteX22" fmla="*/ 29192 w 36403"/>
                  <a:gd name="connsiteY22" fmla="*/ 4293 h 43100"/>
                  <a:gd name="connsiteX23" fmla="*/ 29192 w 36403"/>
                  <a:gd name="connsiteY23" fmla="*/ 4293 h 43100"/>
                  <a:gd name="connsiteX24" fmla="*/ 35717 w 36403"/>
                  <a:gd name="connsiteY24" fmla="*/ 13565 h 43100"/>
                  <a:gd name="connsiteX25" fmla="*/ 35717 w 36403"/>
                  <a:gd name="connsiteY25" fmla="*/ 13565 h 43100"/>
                  <a:gd name="connsiteX26" fmla="*/ 36404 w 36403"/>
                  <a:gd name="connsiteY26" fmla="*/ 20263 h 43100"/>
                  <a:gd name="connsiteX27" fmla="*/ 36404 w 36403"/>
                  <a:gd name="connsiteY27" fmla="*/ 20263 h 43100"/>
                  <a:gd name="connsiteX28" fmla="*/ 34515 w 36403"/>
                  <a:gd name="connsiteY28" fmla="*/ 37949 h 43100"/>
                  <a:gd name="connsiteX29" fmla="*/ 34515 w 36403"/>
                  <a:gd name="connsiteY29" fmla="*/ 37949 h 43100"/>
                  <a:gd name="connsiteX30" fmla="*/ 32282 w 36403"/>
                  <a:gd name="connsiteY30" fmla="*/ 37262 h 43100"/>
                  <a:gd name="connsiteX31" fmla="*/ 34000 w 36403"/>
                  <a:gd name="connsiteY31" fmla="*/ 38980 h 43100"/>
                  <a:gd name="connsiteX32" fmla="*/ 29535 w 36403"/>
                  <a:gd name="connsiteY32" fmla="*/ 42070 h 43100"/>
                  <a:gd name="connsiteX33" fmla="*/ 29535 w 36403"/>
                  <a:gd name="connsiteY33" fmla="*/ 42070 h 43100"/>
                  <a:gd name="connsiteX34" fmla="*/ 25414 w 36403"/>
                  <a:gd name="connsiteY34" fmla="*/ 43101 h 43100"/>
                  <a:gd name="connsiteX35" fmla="*/ 25414 w 36403"/>
                  <a:gd name="connsiteY35" fmla="*/ 43101 h 43100"/>
                  <a:gd name="connsiteX36" fmla="*/ 25242 w 36403"/>
                  <a:gd name="connsiteY36" fmla="*/ 43101 h 43100"/>
                  <a:gd name="connsiteX37" fmla="*/ 25242 w 36403"/>
                  <a:gd name="connsiteY37" fmla="*/ 43101 h 43100"/>
                  <a:gd name="connsiteX38" fmla="*/ 19747 w 36403"/>
                  <a:gd name="connsiteY38" fmla="*/ 39323 h 43100"/>
                  <a:gd name="connsiteX39" fmla="*/ 19747 w 36403"/>
                  <a:gd name="connsiteY39" fmla="*/ 39323 h 43100"/>
                  <a:gd name="connsiteX40" fmla="*/ 14252 w 36403"/>
                  <a:gd name="connsiteY40" fmla="*/ 11505 h 43100"/>
                  <a:gd name="connsiteX41" fmla="*/ 21464 w 36403"/>
                  <a:gd name="connsiteY41" fmla="*/ 26616 h 43100"/>
                  <a:gd name="connsiteX42" fmla="*/ 21464 w 36403"/>
                  <a:gd name="connsiteY42" fmla="*/ 26616 h 43100"/>
                  <a:gd name="connsiteX43" fmla="*/ 24212 w 36403"/>
                  <a:gd name="connsiteY43" fmla="*/ 37091 h 43100"/>
                  <a:gd name="connsiteX44" fmla="*/ 24212 w 36403"/>
                  <a:gd name="connsiteY44" fmla="*/ 37091 h 43100"/>
                  <a:gd name="connsiteX45" fmla="*/ 25242 w 36403"/>
                  <a:gd name="connsiteY45" fmla="*/ 37777 h 43100"/>
                  <a:gd name="connsiteX46" fmla="*/ 25242 w 36403"/>
                  <a:gd name="connsiteY46" fmla="*/ 37777 h 43100"/>
                  <a:gd name="connsiteX47" fmla="*/ 27131 w 36403"/>
                  <a:gd name="connsiteY47" fmla="*/ 37262 h 43100"/>
                  <a:gd name="connsiteX48" fmla="*/ 27131 w 36403"/>
                  <a:gd name="connsiteY48" fmla="*/ 37262 h 43100"/>
                  <a:gd name="connsiteX49" fmla="*/ 29878 w 36403"/>
                  <a:gd name="connsiteY49" fmla="*/ 35545 h 43100"/>
                  <a:gd name="connsiteX50" fmla="*/ 29878 w 36403"/>
                  <a:gd name="connsiteY50" fmla="*/ 35545 h 43100"/>
                  <a:gd name="connsiteX51" fmla="*/ 31252 w 36403"/>
                  <a:gd name="connsiteY51" fmla="*/ 19919 h 43100"/>
                  <a:gd name="connsiteX52" fmla="*/ 31252 w 36403"/>
                  <a:gd name="connsiteY52" fmla="*/ 19919 h 43100"/>
                  <a:gd name="connsiteX53" fmla="*/ 30909 w 36403"/>
                  <a:gd name="connsiteY53" fmla="*/ 15111 h 43100"/>
                  <a:gd name="connsiteX54" fmla="*/ 30909 w 36403"/>
                  <a:gd name="connsiteY54" fmla="*/ 15111 h 43100"/>
                  <a:gd name="connsiteX55" fmla="*/ 24555 w 36403"/>
                  <a:gd name="connsiteY55" fmla="*/ 6182 h 43100"/>
                  <a:gd name="connsiteX56" fmla="*/ 24555 w 36403"/>
                  <a:gd name="connsiteY56" fmla="*/ 6182 h 43100"/>
                  <a:gd name="connsiteX57" fmla="*/ 23353 w 36403"/>
                  <a:gd name="connsiteY57" fmla="*/ 4980 h 43100"/>
                  <a:gd name="connsiteX58" fmla="*/ 23353 w 36403"/>
                  <a:gd name="connsiteY58" fmla="*/ 4980 h 43100"/>
                  <a:gd name="connsiteX59" fmla="*/ 21980 w 36403"/>
                  <a:gd name="connsiteY59" fmla="*/ 4980 h 43100"/>
                  <a:gd name="connsiteX60" fmla="*/ 21980 w 36403"/>
                  <a:gd name="connsiteY60" fmla="*/ 4980 h 43100"/>
                  <a:gd name="connsiteX61" fmla="*/ 21636 w 36403"/>
                  <a:gd name="connsiteY61" fmla="*/ 4980 h 43100"/>
                  <a:gd name="connsiteX62" fmla="*/ 21636 w 36403"/>
                  <a:gd name="connsiteY62" fmla="*/ 4980 h 43100"/>
                  <a:gd name="connsiteX63" fmla="*/ 11848 w 36403"/>
                  <a:gd name="connsiteY63" fmla="*/ 6697 h 43100"/>
                  <a:gd name="connsiteX64" fmla="*/ 11848 w 36403"/>
                  <a:gd name="connsiteY64" fmla="*/ 6697 h 43100"/>
                  <a:gd name="connsiteX65" fmla="*/ 9788 w 36403"/>
                  <a:gd name="connsiteY65" fmla="*/ 6525 h 43100"/>
                  <a:gd name="connsiteX66" fmla="*/ 9788 w 36403"/>
                  <a:gd name="connsiteY66" fmla="*/ 6525 h 43100"/>
                  <a:gd name="connsiteX67" fmla="*/ 14252 w 36403"/>
                  <a:gd name="connsiteY67" fmla="*/ 11505 h 43100"/>
                  <a:gd name="connsiteX68" fmla="*/ 14252 w 36403"/>
                  <a:gd name="connsiteY68" fmla="*/ 11505 h 43100"/>
                  <a:gd name="connsiteX69" fmla="*/ 4808 w 36403"/>
                  <a:gd name="connsiteY69" fmla="*/ 6525 h 43100"/>
                  <a:gd name="connsiteX70" fmla="*/ 4808 w 36403"/>
                  <a:gd name="connsiteY70" fmla="*/ 6525 h 43100"/>
                  <a:gd name="connsiteX71" fmla="*/ 4808 w 36403"/>
                  <a:gd name="connsiteY71" fmla="*/ 6525 h 43100"/>
                  <a:gd name="connsiteX72" fmla="*/ 4808 w 36403"/>
                  <a:gd name="connsiteY72" fmla="*/ 6525 h 43100"/>
                  <a:gd name="connsiteX73" fmla="*/ 7212 w 36403"/>
                  <a:gd name="connsiteY73" fmla="*/ 5667 h 43100"/>
                  <a:gd name="connsiteX74" fmla="*/ 6353 w 36403"/>
                  <a:gd name="connsiteY74" fmla="*/ 5323 h 43100"/>
                  <a:gd name="connsiteX75" fmla="*/ 6353 w 36403"/>
                  <a:gd name="connsiteY75" fmla="*/ 5323 h 43100"/>
                  <a:gd name="connsiteX76" fmla="*/ 6353 w 36403"/>
                  <a:gd name="connsiteY76" fmla="*/ 5323 h 43100"/>
                  <a:gd name="connsiteX77" fmla="*/ 6869 w 36403"/>
                  <a:gd name="connsiteY77" fmla="*/ 5495 h 43100"/>
                  <a:gd name="connsiteX78" fmla="*/ 6869 w 36403"/>
                  <a:gd name="connsiteY78" fmla="*/ 5495 h 43100"/>
                  <a:gd name="connsiteX79" fmla="*/ 7212 w 36403"/>
                  <a:gd name="connsiteY79" fmla="*/ 5667 h 43100"/>
                  <a:gd name="connsiteX80" fmla="*/ 7212 w 36403"/>
                  <a:gd name="connsiteY80" fmla="*/ 5667 h 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6403" h="43100">
                    <a:moveTo>
                      <a:pt x="19747" y="39323"/>
                    </a:moveTo>
                    <a:cubicBezTo>
                      <a:pt x="18030" y="35202"/>
                      <a:pt x="19404" y="32283"/>
                      <a:pt x="17172" y="28848"/>
                    </a:cubicBezTo>
                    <a:lnTo>
                      <a:pt x="17172" y="28848"/>
                    </a:lnTo>
                    <a:cubicBezTo>
                      <a:pt x="16141" y="25414"/>
                      <a:pt x="9788" y="15970"/>
                      <a:pt x="9444" y="11505"/>
                    </a:cubicBezTo>
                    <a:lnTo>
                      <a:pt x="9444" y="11505"/>
                    </a:lnTo>
                    <a:lnTo>
                      <a:pt x="9101" y="11333"/>
                    </a:lnTo>
                    <a:cubicBezTo>
                      <a:pt x="8414" y="10990"/>
                      <a:pt x="7040" y="10646"/>
                      <a:pt x="4980" y="10131"/>
                    </a:cubicBezTo>
                    <a:lnTo>
                      <a:pt x="4980" y="10131"/>
                    </a:lnTo>
                    <a:cubicBezTo>
                      <a:pt x="2747" y="9960"/>
                      <a:pt x="172" y="8757"/>
                      <a:pt x="0" y="6010"/>
                    </a:cubicBezTo>
                    <a:lnTo>
                      <a:pt x="0" y="6010"/>
                    </a:lnTo>
                    <a:cubicBezTo>
                      <a:pt x="0" y="4121"/>
                      <a:pt x="1030" y="2919"/>
                      <a:pt x="2404" y="2232"/>
                    </a:cubicBezTo>
                    <a:lnTo>
                      <a:pt x="2404" y="2232"/>
                    </a:lnTo>
                    <a:cubicBezTo>
                      <a:pt x="2919" y="1202"/>
                      <a:pt x="3778" y="172"/>
                      <a:pt x="5667" y="0"/>
                    </a:cubicBezTo>
                    <a:lnTo>
                      <a:pt x="5667" y="0"/>
                    </a:lnTo>
                    <a:cubicBezTo>
                      <a:pt x="8071" y="344"/>
                      <a:pt x="8071" y="1030"/>
                      <a:pt x="9960" y="1545"/>
                    </a:cubicBezTo>
                    <a:lnTo>
                      <a:pt x="9960" y="1545"/>
                    </a:lnTo>
                    <a:cubicBezTo>
                      <a:pt x="10646" y="1717"/>
                      <a:pt x="11505" y="1889"/>
                      <a:pt x="12192" y="1889"/>
                    </a:cubicBezTo>
                    <a:lnTo>
                      <a:pt x="12192" y="1889"/>
                    </a:lnTo>
                    <a:cubicBezTo>
                      <a:pt x="15111" y="1889"/>
                      <a:pt x="18030" y="344"/>
                      <a:pt x="21808" y="344"/>
                    </a:cubicBezTo>
                    <a:lnTo>
                      <a:pt x="21808" y="344"/>
                    </a:lnTo>
                    <a:cubicBezTo>
                      <a:pt x="21980" y="344"/>
                      <a:pt x="22151" y="344"/>
                      <a:pt x="22323" y="344"/>
                    </a:cubicBezTo>
                    <a:lnTo>
                      <a:pt x="22323" y="344"/>
                    </a:lnTo>
                    <a:cubicBezTo>
                      <a:pt x="24555" y="0"/>
                      <a:pt x="27990" y="1030"/>
                      <a:pt x="29192" y="4293"/>
                    </a:cubicBezTo>
                    <a:lnTo>
                      <a:pt x="29192" y="4293"/>
                    </a:lnTo>
                    <a:cubicBezTo>
                      <a:pt x="30050" y="6182"/>
                      <a:pt x="33828" y="9960"/>
                      <a:pt x="35717" y="13565"/>
                    </a:cubicBezTo>
                    <a:lnTo>
                      <a:pt x="35717" y="13565"/>
                    </a:lnTo>
                    <a:cubicBezTo>
                      <a:pt x="36232" y="15283"/>
                      <a:pt x="36404" y="17515"/>
                      <a:pt x="36404" y="20263"/>
                    </a:cubicBezTo>
                    <a:lnTo>
                      <a:pt x="36404" y="20263"/>
                    </a:lnTo>
                    <a:cubicBezTo>
                      <a:pt x="36404" y="26616"/>
                      <a:pt x="35717" y="34515"/>
                      <a:pt x="34515" y="37949"/>
                    </a:cubicBezTo>
                    <a:lnTo>
                      <a:pt x="34515" y="37949"/>
                    </a:lnTo>
                    <a:lnTo>
                      <a:pt x="32282" y="37262"/>
                    </a:lnTo>
                    <a:lnTo>
                      <a:pt x="34000" y="38980"/>
                    </a:lnTo>
                    <a:cubicBezTo>
                      <a:pt x="33828" y="39151"/>
                      <a:pt x="32454" y="40525"/>
                      <a:pt x="29535" y="42070"/>
                    </a:cubicBezTo>
                    <a:lnTo>
                      <a:pt x="29535" y="42070"/>
                    </a:lnTo>
                    <a:cubicBezTo>
                      <a:pt x="28333" y="42585"/>
                      <a:pt x="26959" y="43101"/>
                      <a:pt x="25414" y="43101"/>
                    </a:cubicBezTo>
                    <a:lnTo>
                      <a:pt x="25414" y="43101"/>
                    </a:lnTo>
                    <a:cubicBezTo>
                      <a:pt x="25414" y="43101"/>
                      <a:pt x="25242" y="43101"/>
                      <a:pt x="25242" y="43101"/>
                    </a:cubicBezTo>
                    <a:lnTo>
                      <a:pt x="25242" y="43101"/>
                    </a:lnTo>
                    <a:cubicBezTo>
                      <a:pt x="23010" y="42757"/>
                      <a:pt x="20777" y="41384"/>
                      <a:pt x="19747" y="39323"/>
                    </a:cubicBezTo>
                    <a:lnTo>
                      <a:pt x="19747" y="39323"/>
                    </a:lnTo>
                    <a:close/>
                    <a:moveTo>
                      <a:pt x="14252" y="11505"/>
                    </a:moveTo>
                    <a:cubicBezTo>
                      <a:pt x="13909" y="12192"/>
                      <a:pt x="20262" y="23182"/>
                      <a:pt x="21464" y="26616"/>
                    </a:cubicBezTo>
                    <a:lnTo>
                      <a:pt x="21464" y="26616"/>
                    </a:lnTo>
                    <a:cubicBezTo>
                      <a:pt x="24555" y="31424"/>
                      <a:pt x="23353" y="36060"/>
                      <a:pt x="24212" y="37091"/>
                    </a:cubicBezTo>
                    <a:lnTo>
                      <a:pt x="24212" y="37091"/>
                    </a:lnTo>
                    <a:cubicBezTo>
                      <a:pt x="24727" y="37777"/>
                      <a:pt x="24727" y="37777"/>
                      <a:pt x="25242" y="37777"/>
                    </a:cubicBezTo>
                    <a:lnTo>
                      <a:pt x="25242" y="37777"/>
                    </a:lnTo>
                    <a:cubicBezTo>
                      <a:pt x="25586" y="37777"/>
                      <a:pt x="26444" y="37606"/>
                      <a:pt x="27131" y="37262"/>
                    </a:cubicBezTo>
                    <a:lnTo>
                      <a:pt x="27131" y="37262"/>
                    </a:lnTo>
                    <a:cubicBezTo>
                      <a:pt x="28505" y="36576"/>
                      <a:pt x="29363" y="35889"/>
                      <a:pt x="29878" y="35545"/>
                    </a:cubicBezTo>
                    <a:lnTo>
                      <a:pt x="29878" y="35545"/>
                    </a:lnTo>
                    <a:cubicBezTo>
                      <a:pt x="30565" y="32798"/>
                      <a:pt x="31252" y="25242"/>
                      <a:pt x="31252" y="19919"/>
                    </a:cubicBezTo>
                    <a:lnTo>
                      <a:pt x="31252" y="19919"/>
                    </a:lnTo>
                    <a:cubicBezTo>
                      <a:pt x="31252" y="17515"/>
                      <a:pt x="31081" y="15283"/>
                      <a:pt x="30909" y="15111"/>
                    </a:cubicBezTo>
                    <a:lnTo>
                      <a:pt x="30909" y="15111"/>
                    </a:lnTo>
                    <a:cubicBezTo>
                      <a:pt x="30050" y="13222"/>
                      <a:pt x="26273" y="9444"/>
                      <a:pt x="24555" y="6182"/>
                    </a:cubicBezTo>
                    <a:lnTo>
                      <a:pt x="24555" y="6182"/>
                    </a:lnTo>
                    <a:cubicBezTo>
                      <a:pt x="23697" y="4980"/>
                      <a:pt x="24040" y="4980"/>
                      <a:pt x="23353" y="4980"/>
                    </a:cubicBezTo>
                    <a:lnTo>
                      <a:pt x="23353" y="4980"/>
                    </a:lnTo>
                    <a:cubicBezTo>
                      <a:pt x="23181" y="4980"/>
                      <a:pt x="22666" y="4980"/>
                      <a:pt x="21980" y="4980"/>
                    </a:cubicBezTo>
                    <a:lnTo>
                      <a:pt x="21980" y="4980"/>
                    </a:lnTo>
                    <a:cubicBezTo>
                      <a:pt x="21980" y="4980"/>
                      <a:pt x="21808" y="4980"/>
                      <a:pt x="21636" y="4980"/>
                    </a:cubicBezTo>
                    <a:lnTo>
                      <a:pt x="21636" y="4980"/>
                    </a:lnTo>
                    <a:cubicBezTo>
                      <a:pt x="19404" y="4980"/>
                      <a:pt x="16313" y="6525"/>
                      <a:pt x="11848" y="6697"/>
                    </a:cubicBezTo>
                    <a:lnTo>
                      <a:pt x="11848" y="6697"/>
                    </a:lnTo>
                    <a:cubicBezTo>
                      <a:pt x="11161" y="6697"/>
                      <a:pt x="10475" y="6697"/>
                      <a:pt x="9788" y="6525"/>
                    </a:cubicBezTo>
                    <a:lnTo>
                      <a:pt x="9788" y="6525"/>
                    </a:lnTo>
                    <a:cubicBezTo>
                      <a:pt x="12020" y="7212"/>
                      <a:pt x="13909" y="8414"/>
                      <a:pt x="14252" y="11505"/>
                    </a:cubicBezTo>
                    <a:lnTo>
                      <a:pt x="14252" y="11505"/>
                    </a:lnTo>
                    <a:close/>
                    <a:moveTo>
                      <a:pt x="4808" y="6525"/>
                    </a:moveTo>
                    <a:lnTo>
                      <a:pt x="4808" y="6525"/>
                    </a:lnTo>
                    <a:lnTo>
                      <a:pt x="4808" y="6525"/>
                    </a:lnTo>
                    <a:lnTo>
                      <a:pt x="4808" y="6525"/>
                    </a:lnTo>
                    <a:close/>
                    <a:moveTo>
                      <a:pt x="7212" y="5667"/>
                    </a:moveTo>
                    <a:cubicBezTo>
                      <a:pt x="6869" y="5495"/>
                      <a:pt x="6525" y="5323"/>
                      <a:pt x="6353" y="5323"/>
                    </a:cubicBezTo>
                    <a:lnTo>
                      <a:pt x="6353" y="5323"/>
                    </a:lnTo>
                    <a:lnTo>
                      <a:pt x="6353" y="5323"/>
                    </a:lnTo>
                    <a:cubicBezTo>
                      <a:pt x="6525" y="5323"/>
                      <a:pt x="6697" y="5495"/>
                      <a:pt x="6869" y="5495"/>
                    </a:cubicBezTo>
                    <a:lnTo>
                      <a:pt x="6869" y="5495"/>
                    </a:lnTo>
                    <a:cubicBezTo>
                      <a:pt x="6697" y="5667"/>
                      <a:pt x="6869" y="5667"/>
                      <a:pt x="7212" y="5667"/>
                    </a:cubicBezTo>
                    <a:lnTo>
                      <a:pt x="7212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6" name="图形 7">
              <a:extLst>
                <a:ext uri="{FF2B5EF4-FFF2-40B4-BE49-F238E27FC236}">
                  <a16:creationId xmlns:a16="http://schemas.microsoft.com/office/drawing/2014/main" xmlns="" id="{A056CDED-7A8F-45EF-8895-A494C0E0AD29}"/>
                </a:ext>
              </a:extLst>
            </p:cNvPr>
            <p:cNvGrpSpPr/>
            <p:nvPr/>
          </p:nvGrpSpPr>
          <p:grpSpPr>
            <a:xfrm>
              <a:off x="4192890" y="3356414"/>
              <a:ext cx="25929" cy="27474"/>
              <a:chOff x="4192890" y="3356414"/>
              <a:chExt cx="25929" cy="27474"/>
            </a:xfrm>
            <a:solidFill>
              <a:srgbClr val="B4B4B4"/>
            </a:solidFill>
          </p:grpSpPr>
          <p:sp>
            <p:nvSpPr>
              <p:cNvPr id="3331" name="任意多边形: 形状 3330">
                <a:extLst>
                  <a:ext uri="{FF2B5EF4-FFF2-40B4-BE49-F238E27FC236}">
                    <a16:creationId xmlns:a16="http://schemas.microsoft.com/office/drawing/2014/main" xmlns="" id="{A46F8BA8-2773-4F91-BFDA-B2033C2BB8A4}"/>
                  </a:ext>
                </a:extLst>
              </p:cNvPr>
              <p:cNvSpPr/>
              <p:nvPr/>
            </p:nvSpPr>
            <p:spPr>
              <a:xfrm>
                <a:off x="4195253" y="3358990"/>
                <a:ext cx="21014" cy="22254"/>
              </a:xfrm>
              <a:custGeom>
                <a:avLst/>
                <a:gdLst>
                  <a:gd name="connsiteX0" fmla="*/ 10172 w 21014"/>
                  <a:gd name="connsiteY0" fmla="*/ 12535 h 22254"/>
                  <a:gd name="connsiteX1" fmla="*/ 17728 w 21014"/>
                  <a:gd name="connsiteY1" fmla="*/ 21464 h 22254"/>
                  <a:gd name="connsiteX2" fmla="*/ 20304 w 21014"/>
                  <a:gd name="connsiteY2" fmla="*/ 20263 h 22254"/>
                  <a:gd name="connsiteX3" fmla="*/ 13950 w 21014"/>
                  <a:gd name="connsiteY3" fmla="*/ 6353 h 22254"/>
                  <a:gd name="connsiteX4" fmla="*/ 3819 w 21014"/>
                  <a:gd name="connsiteY4" fmla="*/ 0 h 22254"/>
                  <a:gd name="connsiteX5" fmla="*/ 1243 w 21014"/>
                  <a:gd name="connsiteY5" fmla="*/ 3778 h 22254"/>
                  <a:gd name="connsiteX6" fmla="*/ 10172 w 21014"/>
                  <a:gd name="connsiteY6" fmla="*/ 12535 h 22254"/>
                  <a:gd name="connsiteX7" fmla="*/ 10172 w 21014"/>
                  <a:gd name="connsiteY7" fmla="*/ 12535 h 2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4" h="22254">
                    <a:moveTo>
                      <a:pt x="10172" y="12535"/>
                    </a:moveTo>
                    <a:cubicBezTo>
                      <a:pt x="12748" y="16313"/>
                      <a:pt x="15152" y="20091"/>
                      <a:pt x="17728" y="21464"/>
                    </a:cubicBezTo>
                    <a:cubicBezTo>
                      <a:pt x="21506" y="22667"/>
                      <a:pt x="21506" y="22667"/>
                      <a:pt x="20304" y="20263"/>
                    </a:cubicBezTo>
                    <a:cubicBezTo>
                      <a:pt x="20304" y="17687"/>
                      <a:pt x="16526" y="10131"/>
                      <a:pt x="13950" y="6353"/>
                    </a:cubicBezTo>
                    <a:cubicBezTo>
                      <a:pt x="11374" y="3778"/>
                      <a:pt x="6394" y="1374"/>
                      <a:pt x="3819" y="0"/>
                    </a:cubicBezTo>
                    <a:cubicBezTo>
                      <a:pt x="41" y="0"/>
                      <a:pt x="-1161" y="1374"/>
                      <a:pt x="1243" y="3778"/>
                    </a:cubicBezTo>
                    <a:cubicBezTo>
                      <a:pt x="3819" y="6182"/>
                      <a:pt x="10172" y="12535"/>
                      <a:pt x="10172" y="12535"/>
                    </a:cubicBezTo>
                    <a:lnTo>
                      <a:pt x="10172" y="125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2" name="任意多边形: 形状 3331">
                <a:extLst>
                  <a:ext uri="{FF2B5EF4-FFF2-40B4-BE49-F238E27FC236}">
                    <a16:creationId xmlns:a16="http://schemas.microsoft.com/office/drawing/2014/main" xmlns="" id="{BCC7C676-6F75-44CE-849C-558BDB02961B}"/>
                  </a:ext>
                </a:extLst>
              </p:cNvPr>
              <p:cNvSpPr/>
              <p:nvPr/>
            </p:nvSpPr>
            <p:spPr>
              <a:xfrm>
                <a:off x="4192890" y="3356414"/>
                <a:ext cx="25929" cy="27474"/>
              </a:xfrm>
              <a:custGeom>
                <a:avLst/>
                <a:gdLst>
                  <a:gd name="connsiteX0" fmla="*/ 19060 w 25929"/>
                  <a:gd name="connsiteY0" fmla="*/ 26273 h 27474"/>
                  <a:gd name="connsiteX1" fmla="*/ 10818 w 25929"/>
                  <a:gd name="connsiteY1" fmla="*/ 16828 h 27474"/>
                  <a:gd name="connsiteX2" fmla="*/ 10818 w 25929"/>
                  <a:gd name="connsiteY2" fmla="*/ 16828 h 27474"/>
                  <a:gd name="connsiteX3" fmla="*/ 2061 w 25929"/>
                  <a:gd name="connsiteY3" fmla="*/ 8071 h 27474"/>
                  <a:gd name="connsiteX4" fmla="*/ 2061 w 25929"/>
                  <a:gd name="connsiteY4" fmla="*/ 8071 h 27474"/>
                  <a:gd name="connsiteX5" fmla="*/ 0 w 25929"/>
                  <a:gd name="connsiteY5" fmla="*/ 4121 h 27474"/>
                  <a:gd name="connsiteX6" fmla="*/ 0 w 25929"/>
                  <a:gd name="connsiteY6" fmla="*/ 4121 h 27474"/>
                  <a:gd name="connsiteX7" fmla="*/ 6353 w 25929"/>
                  <a:gd name="connsiteY7" fmla="*/ 0 h 27474"/>
                  <a:gd name="connsiteX8" fmla="*/ 6353 w 25929"/>
                  <a:gd name="connsiteY8" fmla="*/ 0 h 27474"/>
                  <a:gd name="connsiteX9" fmla="*/ 6869 w 25929"/>
                  <a:gd name="connsiteY9" fmla="*/ 0 h 27474"/>
                  <a:gd name="connsiteX10" fmla="*/ 7384 w 25929"/>
                  <a:gd name="connsiteY10" fmla="*/ 343 h 27474"/>
                  <a:gd name="connsiteX11" fmla="*/ 18374 w 25929"/>
                  <a:gd name="connsiteY11" fmla="*/ 7556 h 27474"/>
                  <a:gd name="connsiteX12" fmla="*/ 18374 w 25929"/>
                  <a:gd name="connsiteY12" fmla="*/ 7556 h 27474"/>
                  <a:gd name="connsiteX13" fmla="*/ 24899 w 25929"/>
                  <a:gd name="connsiteY13" fmla="*/ 21808 h 27474"/>
                  <a:gd name="connsiteX14" fmla="*/ 24899 w 25929"/>
                  <a:gd name="connsiteY14" fmla="*/ 21808 h 27474"/>
                  <a:gd name="connsiteX15" fmla="*/ 25929 w 25929"/>
                  <a:gd name="connsiteY15" fmla="*/ 24727 h 27474"/>
                  <a:gd name="connsiteX16" fmla="*/ 25929 w 25929"/>
                  <a:gd name="connsiteY16" fmla="*/ 24727 h 27474"/>
                  <a:gd name="connsiteX17" fmla="*/ 23182 w 25929"/>
                  <a:gd name="connsiteY17" fmla="*/ 27474 h 27474"/>
                  <a:gd name="connsiteX18" fmla="*/ 23182 w 25929"/>
                  <a:gd name="connsiteY18" fmla="*/ 27474 h 27474"/>
                  <a:gd name="connsiteX19" fmla="*/ 19060 w 25929"/>
                  <a:gd name="connsiteY19" fmla="*/ 26273 h 27474"/>
                  <a:gd name="connsiteX20" fmla="*/ 19060 w 25929"/>
                  <a:gd name="connsiteY20" fmla="*/ 26273 h 27474"/>
                  <a:gd name="connsiteX21" fmla="*/ 19747 w 25929"/>
                  <a:gd name="connsiteY21" fmla="*/ 20777 h 27474"/>
                  <a:gd name="connsiteX22" fmla="*/ 14596 w 25929"/>
                  <a:gd name="connsiteY22" fmla="*/ 10646 h 27474"/>
                  <a:gd name="connsiteX23" fmla="*/ 14596 w 25929"/>
                  <a:gd name="connsiteY23" fmla="*/ 10646 h 27474"/>
                  <a:gd name="connsiteX24" fmla="*/ 5838 w 25929"/>
                  <a:gd name="connsiteY24" fmla="*/ 5152 h 27474"/>
                  <a:gd name="connsiteX25" fmla="*/ 5838 w 25929"/>
                  <a:gd name="connsiteY25" fmla="*/ 5152 h 27474"/>
                  <a:gd name="connsiteX26" fmla="*/ 14252 w 25929"/>
                  <a:gd name="connsiteY26" fmla="*/ 13565 h 27474"/>
                  <a:gd name="connsiteX27" fmla="*/ 14252 w 25929"/>
                  <a:gd name="connsiteY27" fmla="*/ 13565 h 27474"/>
                  <a:gd name="connsiteX28" fmla="*/ 12535 w 25929"/>
                  <a:gd name="connsiteY28" fmla="*/ 15283 h 27474"/>
                  <a:gd name="connsiteX29" fmla="*/ 14596 w 25929"/>
                  <a:gd name="connsiteY29" fmla="*/ 13909 h 27474"/>
                  <a:gd name="connsiteX30" fmla="*/ 19747 w 25929"/>
                  <a:gd name="connsiteY30" fmla="*/ 20777 h 27474"/>
                  <a:gd name="connsiteX31" fmla="*/ 19747 w 25929"/>
                  <a:gd name="connsiteY31" fmla="*/ 20777 h 2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929" h="27474">
                    <a:moveTo>
                      <a:pt x="19060" y="26273"/>
                    </a:moveTo>
                    <a:cubicBezTo>
                      <a:pt x="15626" y="24384"/>
                      <a:pt x="13222" y="20606"/>
                      <a:pt x="10818" y="16828"/>
                    </a:cubicBezTo>
                    <a:lnTo>
                      <a:pt x="10818" y="16828"/>
                    </a:lnTo>
                    <a:cubicBezTo>
                      <a:pt x="10131" y="16141"/>
                      <a:pt x="4465" y="10475"/>
                      <a:pt x="2061" y="8071"/>
                    </a:cubicBezTo>
                    <a:lnTo>
                      <a:pt x="2061" y="8071"/>
                    </a:lnTo>
                    <a:cubicBezTo>
                      <a:pt x="1030" y="6869"/>
                      <a:pt x="0" y="5838"/>
                      <a:pt x="0" y="4121"/>
                    </a:cubicBezTo>
                    <a:lnTo>
                      <a:pt x="0" y="4121"/>
                    </a:lnTo>
                    <a:cubicBezTo>
                      <a:pt x="515" y="172"/>
                      <a:pt x="3949" y="172"/>
                      <a:pt x="6353" y="0"/>
                    </a:cubicBezTo>
                    <a:lnTo>
                      <a:pt x="6353" y="0"/>
                    </a:lnTo>
                    <a:lnTo>
                      <a:pt x="6869" y="0"/>
                    </a:lnTo>
                    <a:lnTo>
                      <a:pt x="7384" y="343"/>
                    </a:lnTo>
                    <a:cubicBezTo>
                      <a:pt x="9960" y="1717"/>
                      <a:pt x="15111" y="4121"/>
                      <a:pt x="18374" y="7556"/>
                    </a:cubicBezTo>
                    <a:lnTo>
                      <a:pt x="18374" y="7556"/>
                    </a:lnTo>
                    <a:cubicBezTo>
                      <a:pt x="21121" y="11848"/>
                      <a:pt x="24899" y="18717"/>
                      <a:pt x="24899" y="21808"/>
                    </a:cubicBezTo>
                    <a:lnTo>
                      <a:pt x="24899" y="21808"/>
                    </a:lnTo>
                    <a:cubicBezTo>
                      <a:pt x="25242" y="22838"/>
                      <a:pt x="25757" y="23010"/>
                      <a:pt x="25929" y="24727"/>
                    </a:cubicBezTo>
                    <a:lnTo>
                      <a:pt x="25929" y="24727"/>
                    </a:lnTo>
                    <a:cubicBezTo>
                      <a:pt x="25929" y="25929"/>
                      <a:pt x="23869" y="27474"/>
                      <a:pt x="23182" y="27474"/>
                    </a:cubicBezTo>
                    <a:lnTo>
                      <a:pt x="23182" y="27474"/>
                    </a:lnTo>
                    <a:cubicBezTo>
                      <a:pt x="21636" y="27131"/>
                      <a:pt x="20949" y="26788"/>
                      <a:pt x="19060" y="26273"/>
                    </a:cubicBezTo>
                    <a:lnTo>
                      <a:pt x="19060" y="26273"/>
                    </a:lnTo>
                    <a:close/>
                    <a:moveTo>
                      <a:pt x="19747" y="20777"/>
                    </a:moveTo>
                    <a:cubicBezTo>
                      <a:pt x="18717" y="17858"/>
                      <a:pt x="16141" y="12707"/>
                      <a:pt x="14596" y="10646"/>
                    </a:cubicBezTo>
                    <a:lnTo>
                      <a:pt x="14596" y="10646"/>
                    </a:lnTo>
                    <a:cubicBezTo>
                      <a:pt x="12707" y="8757"/>
                      <a:pt x="8586" y="6525"/>
                      <a:pt x="5838" y="5152"/>
                    </a:cubicBezTo>
                    <a:lnTo>
                      <a:pt x="5838" y="5152"/>
                    </a:lnTo>
                    <a:cubicBezTo>
                      <a:pt x="8586" y="7899"/>
                      <a:pt x="14252" y="13565"/>
                      <a:pt x="14252" y="13565"/>
                    </a:cubicBezTo>
                    <a:lnTo>
                      <a:pt x="14252" y="13565"/>
                    </a:lnTo>
                    <a:lnTo>
                      <a:pt x="12535" y="15283"/>
                    </a:lnTo>
                    <a:lnTo>
                      <a:pt x="14596" y="13909"/>
                    </a:lnTo>
                    <a:cubicBezTo>
                      <a:pt x="16313" y="16485"/>
                      <a:pt x="18374" y="19232"/>
                      <a:pt x="19747" y="20777"/>
                    </a:cubicBezTo>
                    <a:lnTo>
                      <a:pt x="19747" y="207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7" name="图形 7">
              <a:extLst>
                <a:ext uri="{FF2B5EF4-FFF2-40B4-BE49-F238E27FC236}">
                  <a16:creationId xmlns:a16="http://schemas.microsoft.com/office/drawing/2014/main" xmlns="" id="{96DB3F8F-6E9E-443C-B5BE-5A022790579D}"/>
                </a:ext>
              </a:extLst>
            </p:cNvPr>
            <p:cNvGrpSpPr/>
            <p:nvPr/>
          </p:nvGrpSpPr>
          <p:grpSpPr>
            <a:xfrm>
              <a:off x="4223112" y="3357444"/>
              <a:ext cx="35888" cy="50484"/>
              <a:chOff x="4223112" y="3357444"/>
              <a:chExt cx="35888" cy="50484"/>
            </a:xfrm>
            <a:solidFill>
              <a:srgbClr val="B4B4B4"/>
            </a:solidFill>
          </p:grpSpPr>
          <p:sp>
            <p:nvSpPr>
              <p:cNvPr id="3329" name="任意多边形: 形状 3328">
                <a:extLst>
                  <a:ext uri="{FF2B5EF4-FFF2-40B4-BE49-F238E27FC236}">
                    <a16:creationId xmlns:a16="http://schemas.microsoft.com/office/drawing/2014/main" xmlns="" id="{C4F83DDA-0BAA-49C8-87C7-DDC7ACCAA732}"/>
                  </a:ext>
                </a:extLst>
              </p:cNvPr>
              <p:cNvSpPr/>
              <p:nvPr/>
            </p:nvSpPr>
            <p:spPr>
              <a:xfrm>
                <a:off x="4225389" y="3359537"/>
                <a:ext cx="30989" cy="45646"/>
              </a:xfrm>
              <a:custGeom>
                <a:avLst/>
                <a:gdLst>
                  <a:gd name="connsiteX0" fmla="*/ 10259 w 30989"/>
                  <a:gd name="connsiteY0" fmla="*/ 23321 h 45646"/>
                  <a:gd name="connsiteX1" fmla="*/ 14037 w 30989"/>
                  <a:gd name="connsiteY1" fmla="*/ 32250 h 45646"/>
                  <a:gd name="connsiteX2" fmla="*/ 16612 w 30989"/>
                  <a:gd name="connsiteY2" fmla="*/ 39806 h 45646"/>
                  <a:gd name="connsiteX3" fmla="*/ 19188 w 30989"/>
                  <a:gd name="connsiteY3" fmla="*/ 43583 h 45646"/>
                  <a:gd name="connsiteX4" fmla="*/ 27946 w 30989"/>
                  <a:gd name="connsiteY4" fmla="*/ 44785 h 45646"/>
                  <a:gd name="connsiteX5" fmla="*/ 30521 w 30989"/>
                  <a:gd name="connsiteY5" fmla="*/ 41007 h 45646"/>
                  <a:gd name="connsiteX6" fmla="*/ 25370 w 30989"/>
                  <a:gd name="connsiteY6" fmla="*/ 25725 h 45646"/>
                  <a:gd name="connsiteX7" fmla="*/ 21592 w 30989"/>
                  <a:gd name="connsiteY7" fmla="*/ 4089 h 45646"/>
                  <a:gd name="connsiteX8" fmla="*/ 14037 w 30989"/>
                  <a:gd name="connsiteY8" fmla="*/ 2886 h 45646"/>
                  <a:gd name="connsiteX9" fmla="*/ 3905 w 30989"/>
                  <a:gd name="connsiteY9" fmla="*/ 311 h 45646"/>
                  <a:gd name="connsiteX10" fmla="*/ 127 w 30989"/>
                  <a:gd name="connsiteY10" fmla="*/ 5462 h 45646"/>
                  <a:gd name="connsiteX11" fmla="*/ 5279 w 30989"/>
                  <a:gd name="connsiteY11" fmla="*/ 16967 h 45646"/>
                  <a:gd name="connsiteX12" fmla="*/ 10259 w 30989"/>
                  <a:gd name="connsiteY12" fmla="*/ 23321 h 45646"/>
                  <a:gd name="connsiteX13" fmla="*/ 10259 w 30989"/>
                  <a:gd name="connsiteY13" fmla="*/ 23321 h 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89" h="45646">
                    <a:moveTo>
                      <a:pt x="10259" y="23321"/>
                    </a:moveTo>
                    <a:cubicBezTo>
                      <a:pt x="10259" y="27099"/>
                      <a:pt x="10259" y="29674"/>
                      <a:pt x="14037" y="32250"/>
                    </a:cubicBezTo>
                    <a:cubicBezTo>
                      <a:pt x="16612" y="34826"/>
                      <a:pt x="16612" y="34826"/>
                      <a:pt x="16612" y="39806"/>
                    </a:cubicBezTo>
                    <a:cubicBezTo>
                      <a:pt x="16612" y="44957"/>
                      <a:pt x="16612" y="44957"/>
                      <a:pt x="19188" y="43583"/>
                    </a:cubicBezTo>
                    <a:cubicBezTo>
                      <a:pt x="21764" y="42381"/>
                      <a:pt x="25542" y="43583"/>
                      <a:pt x="27946" y="44785"/>
                    </a:cubicBezTo>
                    <a:cubicBezTo>
                      <a:pt x="30521" y="47361"/>
                      <a:pt x="31723" y="43583"/>
                      <a:pt x="30521" y="41007"/>
                    </a:cubicBezTo>
                    <a:cubicBezTo>
                      <a:pt x="27946" y="39806"/>
                      <a:pt x="25370" y="32078"/>
                      <a:pt x="25370" y="25725"/>
                    </a:cubicBezTo>
                    <a:cubicBezTo>
                      <a:pt x="24168" y="18169"/>
                      <a:pt x="22794" y="6664"/>
                      <a:pt x="21592" y="4089"/>
                    </a:cubicBezTo>
                    <a:cubicBezTo>
                      <a:pt x="20390" y="311"/>
                      <a:pt x="16612" y="2886"/>
                      <a:pt x="14037" y="2886"/>
                    </a:cubicBezTo>
                    <a:cubicBezTo>
                      <a:pt x="11461" y="1685"/>
                      <a:pt x="9057" y="311"/>
                      <a:pt x="3905" y="311"/>
                    </a:cubicBezTo>
                    <a:cubicBezTo>
                      <a:pt x="-1074" y="-891"/>
                      <a:pt x="127" y="1513"/>
                      <a:pt x="127" y="5462"/>
                    </a:cubicBezTo>
                    <a:cubicBezTo>
                      <a:pt x="127" y="9240"/>
                      <a:pt x="1501" y="13018"/>
                      <a:pt x="5279" y="16967"/>
                    </a:cubicBezTo>
                    <a:cubicBezTo>
                      <a:pt x="9057" y="19543"/>
                      <a:pt x="10259" y="23321"/>
                      <a:pt x="10259" y="23321"/>
                    </a:cubicBezTo>
                    <a:lnTo>
                      <a:pt x="10259" y="233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0" name="任意多边形: 形状 3329">
                <a:extLst>
                  <a:ext uri="{FF2B5EF4-FFF2-40B4-BE49-F238E27FC236}">
                    <a16:creationId xmlns:a16="http://schemas.microsoft.com/office/drawing/2014/main" xmlns="" id="{1ED63A0A-AF8B-4CF3-B66E-76E04BBB145E}"/>
                  </a:ext>
                </a:extLst>
              </p:cNvPr>
              <p:cNvSpPr/>
              <p:nvPr/>
            </p:nvSpPr>
            <p:spPr>
              <a:xfrm>
                <a:off x="4223112" y="3357444"/>
                <a:ext cx="35888" cy="50484"/>
              </a:xfrm>
              <a:custGeom>
                <a:avLst/>
                <a:gdLst>
                  <a:gd name="connsiteX0" fmla="*/ 29192 w 35888"/>
                  <a:gd name="connsiteY0" fmla="*/ 49111 h 50484"/>
                  <a:gd name="connsiteX1" fmla="*/ 24040 w 35888"/>
                  <a:gd name="connsiteY1" fmla="*/ 47565 h 50484"/>
                  <a:gd name="connsiteX2" fmla="*/ 24040 w 35888"/>
                  <a:gd name="connsiteY2" fmla="*/ 47565 h 50484"/>
                  <a:gd name="connsiteX3" fmla="*/ 22667 w 35888"/>
                  <a:gd name="connsiteY3" fmla="*/ 47909 h 50484"/>
                  <a:gd name="connsiteX4" fmla="*/ 22667 w 35888"/>
                  <a:gd name="connsiteY4" fmla="*/ 47909 h 50484"/>
                  <a:gd name="connsiteX5" fmla="*/ 19919 w 35888"/>
                  <a:gd name="connsiteY5" fmla="*/ 48767 h 50484"/>
                  <a:gd name="connsiteX6" fmla="*/ 19919 w 35888"/>
                  <a:gd name="connsiteY6" fmla="*/ 48767 h 50484"/>
                  <a:gd name="connsiteX7" fmla="*/ 16828 w 35888"/>
                  <a:gd name="connsiteY7" fmla="*/ 45677 h 50484"/>
                  <a:gd name="connsiteX8" fmla="*/ 16828 w 35888"/>
                  <a:gd name="connsiteY8" fmla="*/ 45677 h 50484"/>
                  <a:gd name="connsiteX9" fmla="*/ 16656 w 35888"/>
                  <a:gd name="connsiteY9" fmla="*/ 41899 h 50484"/>
                  <a:gd name="connsiteX10" fmla="*/ 16656 w 35888"/>
                  <a:gd name="connsiteY10" fmla="*/ 41899 h 50484"/>
                  <a:gd name="connsiteX11" fmla="*/ 15111 w 35888"/>
                  <a:gd name="connsiteY11" fmla="*/ 36404 h 50484"/>
                  <a:gd name="connsiteX12" fmla="*/ 15111 w 35888"/>
                  <a:gd name="connsiteY12" fmla="*/ 36404 h 50484"/>
                  <a:gd name="connsiteX13" fmla="*/ 10303 w 35888"/>
                  <a:gd name="connsiteY13" fmla="*/ 26101 h 50484"/>
                  <a:gd name="connsiteX14" fmla="*/ 10303 w 35888"/>
                  <a:gd name="connsiteY14" fmla="*/ 26101 h 50484"/>
                  <a:gd name="connsiteX15" fmla="*/ 6010 w 35888"/>
                  <a:gd name="connsiteY15" fmla="*/ 20949 h 50484"/>
                  <a:gd name="connsiteX16" fmla="*/ 6010 w 35888"/>
                  <a:gd name="connsiteY16" fmla="*/ 20949 h 50484"/>
                  <a:gd name="connsiteX17" fmla="*/ 172 w 35888"/>
                  <a:gd name="connsiteY17" fmla="*/ 7899 h 50484"/>
                  <a:gd name="connsiteX18" fmla="*/ 172 w 35888"/>
                  <a:gd name="connsiteY18" fmla="*/ 7899 h 50484"/>
                  <a:gd name="connsiteX19" fmla="*/ 0 w 35888"/>
                  <a:gd name="connsiteY19" fmla="*/ 4465 h 50484"/>
                  <a:gd name="connsiteX20" fmla="*/ 0 w 35888"/>
                  <a:gd name="connsiteY20" fmla="*/ 4465 h 50484"/>
                  <a:gd name="connsiteX21" fmla="*/ 859 w 35888"/>
                  <a:gd name="connsiteY21" fmla="*/ 1545 h 50484"/>
                  <a:gd name="connsiteX22" fmla="*/ 859 w 35888"/>
                  <a:gd name="connsiteY22" fmla="*/ 1545 h 50484"/>
                  <a:gd name="connsiteX23" fmla="*/ 4293 w 35888"/>
                  <a:gd name="connsiteY23" fmla="*/ 0 h 50484"/>
                  <a:gd name="connsiteX24" fmla="*/ 4293 w 35888"/>
                  <a:gd name="connsiteY24" fmla="*/ 0 h 50484"/>
                  <a:gd name="connsiteX25" fmla="*/ 6525 w 35888"/>
                  <a:gd name="connsiteY25" fmla="*/ 344 h 50484"/>
                  <a:gd name="connsiteX26" fmla="*/ 6525 w 35888"/>
                  <a:gd name="connsiteY26" fmla="*/ 344 h 50484"/>
                  <a:gd name="connsiteX27" fmla="*/ 16828 w 35888"/>
                  <a:gd name="connsiteY27" fmla="*/ 2919 h 50484"/>
                  <a:gd name="connsiteX28" fmla="*/ 16828 w 35888"/>
                  <a:gd name="connsiteY28" fmla="*/ 2919 h 50484"/>
                  <a:gd name="connsiteX29" fmla="*/ 21293 w 35888"/>
                  <a:gd name="connsiteY29" fmla="*/ 2061 h 50484"/>
                  <a:gd name="connsiteX30" fmla="*/ 21293 w 35888"/>
                  <a:gd name="connsiteY30" fmla="*/ 2061 h 50484"/>
                  <a:gd name="connsiteX31" fmla="*/ 26273 w 35888"/>
                  <a:gd name="connsiteY31" fmla="*/ 5495 h 50484"/>
                  <a:gd name="connsiteX32" fmla="*/ 26273 w 35888"/>
                  <a:gd name="connsiteY32" fmla="*/ 5495 h 50484"/>
                  <a:gd name="connsiteX33" fmla="*/ 30394 w 35888"/>
                  <a:gd name="connsiteY33" fmla="*/ 28161 h 50484"/>
                  <a:gd name="connsiteX34" fmla="*/ 30394 w 35888"/>
                  <a:gd name="connsiteY34" fmla="*/ 28161 h 50484"/>
                  <a:gd name="connsiteX35" fmla="*/ 34172 w 35888"/>
                  <a:gd name="connsiteY35" fmla="*/ 41212 h 50484"/>
                  <a:gd name="connsiteX36" fmla="*/ 34172 w 35888"/>
                  <a:gd name="connsiteY36" fmla="*/ 41212 h 50484"/>
                  <a:gd name="connsiteX37" fmla="*/ 34858 w 35888"/>
                  <a:gd name="connsiteY37" fmla="*/ 41555 h 50484"/>
                  <a:gd name="connsiteX38" fmla="*/ 35202 w 35888"/>
                  <a:gd name="connsiteY38" fmla="*/ 42242 h 50484"/>
                  <a:gd name="connsiteX39" fmla="*/ 35889 w 35888"/>
                  <a:gd name="connsiteY39" fmla="*/ 45505 h 50484"/>
                  <a:gd name="connsiteX40" fmla="*/ 35889 w 35888"/>
                  <a:gd name="connsiteY40" fmla="*/ 45505 h 50484"/>
                  <a:gd name="connsiteX41" fmla="*/ 31939 w 35888"/>
                  <a:gd name="connsiteY41" fmla="*/ 50485 h 50484"/>
                  <a:gd name="connsiteX42" fmla="*/ 31939 w 35888"/>
                  <a:gd name="connsiteY42" fmla="*/ 50485 h 50484"/>
                  <a:gd name="connsiteX43" fmla="*/ 29192 w 35888"/>
                  <a:gd name="connsiteY43" fmla="*/ 49111 h 50484"/>
                  <a:gd name="connsiteX44" fmla="*/ 29192 w 35888"/>
                  <a:gd name="connsiteY44" fmla="*/ 49111 h 50484"/>
                  <a:gd name="connsiteX45" fmla="*/ 30737 w 35888"/>
                  <a:gd name="connsiteY45" fmla="*/ 44646 h 50484"/>
                  <a:gd name="connsiteX46" fmla="*/ 25414 w 35888"/>
                  <a:gd name="connsiteY46" fmla="*/ 28505 h 50484"/>
                  <a:gd name="connsiteX47" fmla="*/ 25414 w 35888"/>
                  <a:gd name="connsiteY47" fmla="*/ 28505 h 50484"/>
                  <a:gd name="connsiteX48" fmla="*/ 21636 w 35888"/>
                  <a:gd name="connsiteY48" fmla="*/ 7212 h 50484"/>
                  <a:gd name="connsiteX49" fmla="*/ 21636 w 35888"/>
                  <a:gd name="connsiteY49" fmla="*/ 7212 h 50484"/>
                  <a:gd name="connsiteX50" fmla="*/ 21293 w 35888"/>
                  <a:gd name="connsiteY50" fmla="*/ 6869 h 50484"/>
                  <a:gd name="connsiteX51" fmla="*/ 21293 w 35888"/>
                  <a:gd name="connsiteY51" fmla="*/ 6869 h 50484"/>
                  <a:gd name="connsiteX52" fmla="*/ 16485 w 35888"/>
                  <a:gd name="connsiteY52" fmla="*/ 7727 h 50484"/>
                  <a:gd name="connsiteX53" fmla="*/ 16485 w 35888"/>
                  <a:gd name="connsiteY53" fmla="*/ 7727 h 50484"/>
                  <a:gd name="connsiteX54" fmla="*/ 15798 w 35888"/>
                  <a:gd name="connsiteY54" fmla="*/ 7727 h 50484"/>
                  <a:gd name="connsiteX55" fmla="*/ 15283 w 35888"/>
                  <a:gd name="connsiteY55" fmla="*/ 7384 h 50484"/>
                  <a:gd name="connsiteX56" fmla="*/ 8758 w 35888"/>
                  <a:gd name="connsiteY56" fmla="*/ 5323 h 50484"/>
                  <a:gd name="connsiteX57" fmla="*/ 8758 w 35888"/>
                  <a:gd name="connsiteY57" fmla="*/ 5323 h 50484"/>
                  <a:gd name="connsiteX58" fmla="*/ 8758 w 35888"/>
                  <a:gd name="connsiteY58" fmla="*/ 5838 h 50484"/>
                  <a:gd name="connsiteX59" fmla="*/ 5667 w 35888"/>
                  <a:gd name="connsiteY59" fmla="*/ 4980 h 50484"/>
                  <a:gd name="connsiteX60" fmla="*/ 4808 w 35888"/>
                  <a:gd name="connsiteY60" fmla="*/ 4808 h 50484"/>
                  <a:gd name="connsiteX61" fmla="*/ 4808 w 35888"/>
                  <a:gd name="connsiteY61" fmla="*/ 4808 h 50484"/>
                  <a:gd name="connsiteX62" fmla="*/ 4980 w 35888"/>
                  <a:gd name="connsiteY62" fmla="*/ 7727 h 50484"/>
                  <a:gd name="connsiteX63" fmla="*/ 4980 w 35888"/>
                  <a:gd name="connsiteY63" fmla="*/ 7727 h 50484"/>
                  <a:gd name="connsiteX64" fmla="*/ 8929 w 35888"/>
                  <a:gd name="connsiteY64" fmla="*/ 17172 h 50484"/>
                  <a:gd name="connsiteX65" fmla="*/ 8929 w 35888"/>
                  <a:gd name="connsiteY65" fmla="*/ 17172 h 50484"/>
                  <a:gd name="connsiteX66" fmla="*/ 14939 w 35888"/>
                  <a:gd name="connsiteY66" fmla="*/ 24727 h 50484"/>
                  <a:gd name="connsiteX67" fmla="*/ 14939 w 35888"/>
                  <a:gd name="connsiteY67" fmla="*/ 24727 h 50484"/>
                  <a:gd name="connsiteX68" fmla="*/ 12707 w 35888"/>
                  <a:gd name="connsiteY68" fmla="*/ 25586 h 50484"/>
                  <a:gd name="connsiteX69" fmla="*/ 15111 w 35888"/>
                  <a:gd name="connsiteY69" fmla="*/ 25586 h 50484"/>
                  <a:gd name="connsiteX70" fmla="*/ 18202 w 35888"/>
                  <a:gd name="connsiteY70" fmla="*/ 32798 h 50484"/>
                  <a:gd name="connsiteX71" fmla="*/ 18202 w 35888"/>
                  <a:gd name="connsiteY71" fmla="*/ 32798 h 50484"/>
                  <a:gd name="connsiteX72" fmla="*/ 21464 w 35888"/>
                  <a:gd name="connsiteY72" fmla="*/ 42070 h 50484"/>
                  <a:gd name="connsiteX73" fmla="*/ 21464 w 35888"/>
                  <a:gd name="connsiteY73" fmla="*/ 42070 h 50484"/>
                  <a:gd name="connsiteX74" fmla="*/ 21464 w 35888"/>
                  <a:gd name="connsiteY74" fmla="*/ 43272 h 50484"/>
                  <a:gd name="connsiteX75" fmla="*/ 21464 w 35888"/>
                  <a:gd name="connsiteY75" fmla="*/ 43272 h 50484"/>
                  <a:gd name="connsiteX76" fmla="*/ 24040 w 35888"/>
                  <a:gd name="connsiteY76" fmla="*/ 42929 h 50484"/>
                  <a:gd name="connsiteX77" fmla="*/ 24040 w 35888"/>
                  <a:gd name="connsiteY77" fmla="*/ 42929 h 50484"/>
                  <a:gd name="connsiteX78" fmla="*/ 30737 w 35888"/>
                  <a:gd name="connsiteY78" fmla="*/ 44646 h 50484"/>
                  <a:gd name="connsiteX79" fmla="*/ 30737 w 35888"/>
                  <a:gd name="connsiteY79" fmla="*/ 44646 h 50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35888" h="50484">
                    <a:moveTo>
                      <a:pt x="29192" y="49111"/>
                    </a:moveTo>
                    <a:cubicBezTo>
                      <a:pt x="27646" y="48252"/>
                      <a:pt x="25414" y="47565"/>
                      <a:pt x="24040" y="47565"/>
                    </a:cubicBezTo>
                    <a:lnTo>
                      <a:pt x="24040" y="47565"/>
                    </a:lnTo>
                    <a:cubicBezTo>
                      <a:pt x="23525" y="47565"/>
                      <a:pt x="23010" y="47737"/>
                      <a:pt x="22667" y="47909"/>
                    </a:cubicBezTo>
                    <a:lnTo>
                      <a:pt x="22667" y="47909"/>
                    </a:lnTo>
                    <a:cubicBezTo>
                      <a:pt x="21808" y="48252"/>
                      <a:pt x="21464" y="48767"/>
                      <a:pt x="19919" y="48767"/>
                    </a:cubicBezTo>
                    <a:lnTo>
                      <a:pt x="19919" y="48767"/>
                    </a:lnTo>
                    <a:cubicBezTo>
                      <a:pt x="17687" y="48767"/>
                      <a:pt x="16828" y="46363"/>
                      <a:pt x="16828" y="45677"/>
                    </a:cubicBezTo>
                    <a:lnTo>
                      <a:pt x="16828" y="45677"/>
                    </a:lnTo>
                    <a:cubicBezTo>
                      <a:pt x="16656" y="44646"/>
                      <a:pt x="16656" y="43616"/>
                      <a:pt x="16656" y="41899"/>
                    </a:cubicBezTo>
                    <a:lnTo>
                      <a:pt x="16656" y="41899"/>
                    </a:lnTo>
                    <a:cubicBezTo>
                      <a:pt x="16313" y="36404"/>
                      <a:pt x="17172" y="38808"/>
                      <a:pt x="15111" y="36404"/>
                    </a:cubicBezTo>
                    <a:lnTo>
                      <a:pt x="15111" y="36404"/>
                    </a:lnTo>
                    <a:cubicBezTo>
                      <a:pt x="10647" y="33656"/>
                      <a:pt x="10131" y="29535"/>
                      <a:pt x="10303" y="26101"/>
                    </a:cubicBezTo>
                    <a:lnTo>
                      <a:pt x="10303" y="26101"/>
                    </a:lnTo>
                    <a:cubicBezTo>
                      <a:pt x="9960" y="25414"/>
                      <a:pt x="8929" y="22838"/>
                      <a:pt x="6010" y="20949"/>
                    </a:cubicBezTo>
                    <a:lnTo>
                      <a:pt x="6010" y="20949"/>
                    </a:lnTo>
                    <a:cubicBezTo>
                      <a:pt x="1889" y="16828"/>
                      <a:pt x="172" y="12192"/>
                      <a:pt x="172" y="7899"/>
                    </a:cubicBezTo>
                    <a:lnTo>
                      <a:pt x="172" y="7899"/>
                    </a:lnTo>
                    <a:cubicBezTo>
                      <a:pt x="172" y="6697"/>
                      <a:pt x="0" y="5667"/>
                      <a:pt x="0" y="4465"/>
                    </a:cubicBezTo>
                    <a:lnTo>
                      <a:pt x="0" y="4465"/>
                    </a:lnTo>
                    <a:cubicBezTo>
                      <a:pt x="0" y="3606"/>
                      <a:pt x="0" y="2576"/>
                      <a:pt x="859" y="1545"/>
                    </a:cubicBezTo>
                    <a:lnTo>
                      <a:pt x="859" y="1545"/>
                    </a:lnTo>
                    <a:cubicBezTo>
                      <a:pt x="1717" y="344"/>
                      <a:pt x="3091" y="0"/>
                      <a:pt x="4293" y="0"/>
                    </a:cubicBezTo>
                    <a:lnTo>
                      <a:pt x="4293" y="0"/>
                    </a:lnTo>
                    <a:cubicBezTo>
                      <a:pt x="4980" y="0"/>
                      <a:pt x="5839" y="172"/>
                      <a:pt x="6525" y="344"/>
                    </a:cubicBezTo>
                    <a:lnTo>
                      <a:pt x="6525" y="344"/>
                    </a:lnTo>
                    <a:cubicBezTo>
                      <a:pt x="11505" y="344"/>
                      <a:pt x="14596" y="1545"/>
                      <a:pt x="16828" y="2919"/>
                    </a:cubicBezTo>
                    <a:lnTo>
                      <a:pt x="16828" y="2919"/>
                    </a:lnTo>
                    <a:cubicBezTo>
                      <a:pt x="17687" y="2748"/>
                      <a:pt x="19404" y="2232"/>
                      <a:pt x="21293" y="2061"/>
                    </a:cubicBezTo>
                    <a:lnTo>
                      <a:pt x="21293" y="2061"/>
                    </a:lnTo>
                    <a:cubicBezTo>
                      <a:pt x="23182" y="1889"/>
                      <a:pt x="25757" y="3434"/>
                      <a:pt x="26273" y="5495"/>
                    </a:cubicBezTo>
                    <a:lnTo>
                      <a:pt x="26273" y="5495"/>
                    </a:lnTo>
                    <a:cubicBezTo>
                      <a:pt x="27990" y="9273"/>
                      <a:pt x="29020" y="20091"/>
                      <a:pt x="30394" y="28161"/>
                    </a:cubicBezTo>
                    <a:lnTo>
                      <a:pt x="30394" y="28161"/>
                    </a:lnTo>
                    <a:cubicBezTo>
                      <a:pt x="30050" y="33828"/>
                      <a:pt x="33656" y="41212"/>
                      <a:pt x="34172" y="41212"/>
                    </a:cubicBezTo>
                    <a:lnTo>
                      <a:pt x="34172" y="41212"/>
                    </a:lnTo>
                    <a:lnTo>
                      <a:pt x="34858" y="41555"/>
                    </a:lnTo>
                    <a:lnTo>
                      <a:pt x="35202" y="42242"/>
                    </a:lnTo>
                    <a:cubicBezTo>
                      <a:pt x="35717" y="43272"/>
                      <a:pt x="35889" y="44474"/>
                      <a:pt x="35889" y="45505"/>
                    </a:cubicBezTo>
                    <a:lnTo>
                      <a:pt x="35889" y="45505"/>
                    </a:lnTo>
                    <a:cubicBezTo>
                      <a:pt x="35889" y="47222"/>
                      <a:pt x="35374" y="50141"/>
                      <a:pt x="31939" y="50485"/>
                    </a:cubicBezTo>
                    <a:lnTo>
                      <a:pt x="31939" y="50485"/>
                    </a:lnTo>
                    <a:cubicBezTo>
                      <a:pt x="30565" y="50313"/>
                      <a:pt x="29364" y="49626"/>
                      <a:pt x="29192" y="49111"/>
                    </a:cubicBezTo>
                    <a:lnTo>
                      <a:pt x="29192" y="49111"/>
                    </a:lnTo>
                    <a:close/>
                    <a:moveTo>
                      <a:pt x="30737" y="44646"/>
                    </a:moveTo>
                    <a:cubicBezTo>
                      <a:pt x="26960" y="41384"/>
                      <a:pt x="25586" y="34515"/>
                      <a:pt x="25414" y="28505"/>
                    </a:cubicBezTo>
                    <a:lnTo>
                      <a:pt x="25414" y="28505"/>
                    </a:lnTo>
                    <a:cubicBezTo>
                      <a:pt x="24212" y="20949"/>
                      <a:pt x="22667" y="8929"/>
                      <a:pt x="21636" y="7212"/>
                    </a:cubicBezTo>
                    <a:lnTo>
                      <a:pt x="21636" y="7212"/>
                    </a:lnTo>
                    <a:cubicBezTo>
                      <a:pt x="21293" y="6697"/>
                      <a:pt x="21636" y="7040"/>
                      <a:pt x="21293" y="6869"/>
                    </a:cubicBezTo>
                    <a:lnTo>
                      <a:pt x="21293" y="6869"/>
                    </a:lnTo>
                    <a:cubicBezTo>
                      <a:pt x="20434" y="6869"/>
                      <a:pt x="18717" y="7556"/>
                      <a:pt x="16485" y="7727"/>
                    </a:cubicBezTo>
                    <a:lnTo>
                      <a:pt x="16485" y="7727"/>
                    </a:lnTo>
                    <a:lnTo>
                      <a:pt x="15798" y="7727"/>
                    </a:lnTo>
                    <a:lnTo>
                      <a:pt x="15283" y="7384"/>
                    </a:lnTo>
                    <a:cubicBezTo>
                      <a:pt x="13222" y="6353"/>
                      <a:pt x="11677" y="5495"/>
                      <a:pt x="8758" y="5323"/>
                    </a:cubicBezTo>
                    <a:lnTo>
                      <a:pt x="8758" y="5323"/>
                    </a:lnTo>
                    <a:lnTo>
                      <a:pt x="8758" y="5838"/>
                    </a:lnTo>
                    <a:lnTo>
                      <a:pt x="5667" y="4980"/>
                    </a:lnTo>
                    <a:cubicBezTo>
                      <a:pt x="5323" y="4808"/>
                      <a:pt x="4980" y="4808"/>
                      <a:pt x="4808" y="4808"/>
                    </a:cubicBezTo>
                    <a:lnTo>
                      <a:pt x="4808" y="4808"/>
                    </a:lnTo>
                    <a:cubicBezTo>
                      <a:pt x="4808" y="5495"/>
                      <a:pt x="4980" y="6525"/>
                      <a:pt x="4980" y="7727"/>
                    </a:cubicBezTo>
                    <a:lnTo>
                      <a:pt x="4980" y="7727"/>
                    </a:lnTo>
                    <a:cubicBezTo>
                      <a:pt x="4980" y="10990"/>
                      <a:pt x="6010" y="14081"/>
                      <a:pt x="8929" y="17172"/>
                    </a:cubicBezTo>
                    <a:lnTo>
                      <a:pt x="8929" y="17172"/>
                    </a:lnTo>
                    <a:cubicBezTo>
                      <a:pt x="13394" y="20262"/>
                      <a:pt x="14768" y="24555"/>
                      <a:pt x="14939" y="24727"/>
                    </a:cubicBezTo>
                    <a:lnTo>
                      <a:pt x="14939" y="24727"/>
                    </a:lnTo>
                    <a:lnTo>
                      <a:pt x="12707" y="25586"/>
                    </a:lnTo>
                    <a:lnTo>
                      <a:pt x="15111" y="25586"/>
                    </a:lnTo>
                    <a:cubicBezTo>
                      <a:pt x="15283" y="29707"/>
                      <a:pt x="14939" y="30394"/>
                      <a:pt x="18202" y="32798"/>
                    </a:cubicBezTo>
                    <a:lnTo>
                      <a:pt x="18202" y="32798"/>
                    </a:lnTo>
                    <a:cubicBezTo>
                      <a:pt x="20949" y="35030"/>
                      <a:pt x="21808" y="37434"/>
                      <a:pt x="21464" y="42070"/>
                    </a:cubicBezTo>
                    <a:lnTo>
                      <a:pt x="21464" y="42070"/>
                    </a:lnTo>
                    <a:cubicBezTo>
                      <a:pt x="21464" y="42585"/>
                      <a:pt x="21464" y="42929"/>
                      <a:pt x="21464" y="43272"/>
                    </a:cubicBezTo>
                    <a:lnTo>
                      <a:pt x="21464" y="43272"/>
                    </a:lnTo>
                    <a:cubicBezTo>
                      <a:pt x="22323" y="42929"/>
                      <a:pt x="23182" y="42929"/>
                      <a:pt x="24040" y="42929"/>
                    </a:cubicBezTo>
                    <a:lnTo>
                      <a:pt x="24040" y="42929"/>
                    </a:lnTo>
                    <a:cubicBezTo>
                      <a:pt x="26273" y="42757"/>
                      <a:pt x="28505" y="43616"/>
                      <a:pt x="30737" y="44646"/>
                    </a:cubicBezTo>
                    <a:lnTo>
                      <a:pt x="30737" y="446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图形 7">
              <a:extLst>
                <a:ext uri="{FF2B5EF4-FFF2-40B4-BE49-F238E27FC236}">
                  <a16:creationId xmlns:a16="http://schemas.microsoft.com/office/drawing/2014/main" xmlns="" id="{DCF6FD08-53E2-499C-AEE1-329F3F13C069}"/>
                </a:ext>
              </a:extLst>
            </p:cNvPr>
            <p:cNvGrpSpPr/>
            <p:nvPr/>
          </p:nvGrpSpPr>
          <p:grpSpPr>
            <a:xfrm>
              <a:off x="4151787" y="3375631"/>
              <a:ext cx="40244" cy="54283"/>
              <a:chOff x="4151787" y="3375631"/>
              <a:chExt cx="40244" cy="54283"/>
            </a:xfrm>
            <a:solidFill>
              <a:srgbClr val="B4B4B4"/>
            </a:solidFill>
          </p:grpSpPr>
          <p:sp>
            <p:nvSpPr>
              <p:cNvPr id="3327" name="任意多边形: 形状 3326">
                <a:extLst>
                  <a:ext uri="{FF2B5EF4-FFF2-40B4-BE49-F238E27FC236}">
                    <a16:creationId xmlns:a16="http://schemas.microsoft.com/office/drawing/2014/main" xmlns="" id="{9038074B-F47C-4B34-951A-18DC26693AE2}"/>
                  </a:ext>
                </a:extLst>
              </p:cNvPr>
              <p:cNvSpPr/>
              <p:nvPr/>
            </p:nvSpPr>
            <p:spPr>
              <a:xfrm>
                <a:off x="4153910" y="3378319"/>
                <a:ext cx="35520" cy="49415"/>
              </a:xfrm>
              <a:custGeom>
                <a:avLst/>
                <a:gdLst>
                  <a:gd name="connsiteX0" fmla="*/ 11333 w 35520"/>
                  <a:gd name="connsiteY0" fmla="*/ 41630 h 49415"/>
                  <a:gd name="connsiteX1" fmla="*/ 35202 w 35520"/>
                  <a:gd name="connsiteY1" fmla="*/ 7286 h 49415"/>
                  <a:gd name="connsiteX2" fmla="*/ 31424 w 35520"/>
                  <a:gd name="connsiteY2" fmla="*/ 3509 h 49415"/>
                  <a:gd name="connsiteX3" fmla="*/ 17515 w 35520"/>
                  <a:gd name="connsiteY3" fmla="*/ 4882 h 49415"/>
                  <a:gd name="connsiteX4" fmla="*/ 9960 w 35520"/>
                  <a:gd name="connsiteY4" fmla="*/ 2307 h 49415"/>
                  <a:gd name="connsiteX5" fmla="*/ 3606 w 35520"/>
                  <a:gd name="connsiteY5" fmla="*/ 1105 h 49415"/>
                  <a:gd name="connsiteX6" fmla="*/ 6182 w 35520"/>
                  <a:gd name="connsiteY6" fmla="*/ 8660 h 49415"/>
                  <a:gd name="connsiteX7" fmla="*/ 4980 w 35520"/>
                  <a:gd name="connsiteY7" fmla="*/ 18791 h 49415"/>
                  <a:gd name="connsiteX8" fmla="*/ 3778 w 35520"/>
                  <a:gd name="connsiteY8" fmla="*/ 35276 h 49415"/>
                  <a:gd name="connsiteX9" fmla="*/ 0 w 35520"/>
                  <a:gd name="connsiteY9" fmla="*/ 46781 h 49415"/>
                  <a:gd name="connsiteX10" fmla="*/ 4980 w 35520"/>
                  <a:gd name="connsiteY10" fmla="*/ 47983 h 49415"/>
                  <a:gd name="connsiteX11" fmla="*/ 11333 w 35520"/>
                  <a:gd name="connsiteY11" fmla="*/ 41630 h 49415"/>
                  <a:gd name="connsiteX12" fmla="*/ 11333 w 35520"/>
                  <a:gd name="connsiteY12" fmla="*/ 41630 h 4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520" h="49415">
                    <a:moveTo>
                      <a:pt x="11333" y="41630"/>
                    </a:moveTo>
                    <a:cubicBezTo>
                      <a:pt x="12535" y="39054"/>
                      <a:pt x="35202" y="9862"/>
                      <a:pt x="35202" y="7286"/>
                    </a:cubicBezTo>
                    <a:cubicBezTo>
                      <a:pt x="36404" y="4711"/>
                      <a:pt x="34000" y="3509"/>
                      <a:pt x="31424" y="3509"/>
                    </a:cubicBezTo>
                    <a:cubicBezTo>
                      <a:pt x="28848" y="4711"/>
                      <a:pt x="21293" y="4882"/>
                      <a:pt x="17515" y="4882"/>
                    </a:cubicBezTo>
                    <a:cubicBezTo>
                      <a:pt x="12535" y="4882"/>
                      <a:pt x="12535" y="4882"/>
                      <a:pt x="9960" y="2307"/>
                    </a:cubicBezTo>
                    <a:cubicBezTo>
                      <a:pt x="7384" y="1105"/>
                      <a:pt x="4980" y="-1471"/>
                      <a:pt x="3606" y="1105"/>
                    </a:cubicBezTo>
                    <a:cubicBezTo>
                      <a:pt x="2404" y="2307"/>
                      <a:pt x="4808" y="6256"/>
                      <a:pt x="6182" y="8660"/>
                    </a:cubicBezTo>
                    <a:cubicBezTo>
                      <a:pt x="7384" y="9862"/>
                      <a:pt x="4980" y="13812"/>
                      <a:pt x="4980" y="18791"/>
                    </a:cubicBezTo>
                    <a:cubicBezTo>
                      <a:pt x="4980" y="23943"/>
                      <a:pt x="4980" y="32700"/>
                      <a:pt x="3778" y="35276"/>
                    </a:cubicBezTo>
                    <a:cubicBezTo>
                      <a:pt x="2576" y="37852"/>
                      <a:pt x="1374" y="44205"/>
                      <a:pt x="0" y="46781"/>
                    </a:cubicBezTo>
                    <a:cubicBezTo>
                      <a:pt x="0" y="49357"/>
                      <a:pt x="1202" y="50559"/>
                      <a:pt x="4980" y="47983"/>
                    </a:cubicBezTo>
                    <a:cubicBezTo>
                      <a:pt x="7556" y="46609"/>
                      <a:pt x="11333" y="41630"/>
                      <a:pt x="11333" y="41630"/>
                    </a:cubicBezTo>
                    <a:lnTo>
                      <a:pt x="11333" y="416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8" name="任意多边形: 形状 3327">
                <a:extLst>
                  <a:ext uri="{FF2B5EF4-FFF2-40B4-BE49-F238E27FC236}">
                    <a16:creationId xmlns:a16="http://schemas.microsoft.com/office/drawing/2014/main" xmlns="" id="{A7CC8EB1-408C-44C2-80F9-AC4F75E78164}"/>
                  </a:ext>
                </a:extLst>
              </p:cNvPr>
              <p:cNvSpPr/>
              <p:nvPr/>
            </p:nvSpPr>
            <p:spPr>
              <a:xfrm>
                <a:off x="4151787" y="3375631"/>
                <a:ext cx="40244" cy="54283"/>
              </a:xfrm>
              <a:custGeom>
                <a:avLst/>
                <a:gdLst>
                  <a:gd name="connsiteX0" fmla="*/ 63 w 40244"/>
                  <a:gd name="connsiteY0" fmla="*/ 48267 h 54283"/>
                  <a:gd name="connsiteX1" fmla="*/ 3841 w 40244"/>
                  <a:gd name="connsiteY1" fmla="*/ 36762 h 54283"/>
                  <a:gd name="connsiteX2" fmla="*/ 3841 w 40244"/>
                  <a:gd name="connsiteY2" fmla="*/ 36762 h 54283"/>
                  <a:gd name="connsiteX3" fmla="*/ 4871 w 40244"/>
                  <a:gd name="connsiteY3" fmla="*/ 23024 h 54283"/>
                  <a:gd name="connsiteX4" fmla="*/ 4871 w 40244"/>
                  <a:gd name="connsiteY4" fmla="*/ 23024 h 54283"/>
                  <a:gd name="connsiteX5" fmla="*/ 4871 w 40244"/>
                  <a:gd name="connsiteY5" fmla="*/ 21651 h 54283"/>
                  <a:gd name="connsiteX6" fmla="*/ 4871 w 40244"/>
                  <a:gd name="connsiteY6" fmla="*/ 21651 h 54283"/>
                  <a:gd name="connsiteX7" fmla="*/ 4871 w 40244"/>
                  <a:gd name="connsiteY7" fmla="*/ 21136 h 54283"/>
                  <a:gd name="connsiteX8" fmla="*/ 4871 w 40244"/>
                  <a:gd name="connsiteY8" fmla="*/ 21136 h 54283"/>
                  <a:gd name="connsiteX9" fmla="*/ 6416 w 40244"/>
                  <a:gd name="connsiteY9" fmla="*/ 12207 h 54283"/>
                  <a:gd name="connsiteX10" fmla="*/ 6416 w 40244"/>
                  <a:gd name="connsiteY10" fmla="*/ 12207 h 54283"/>
                  <a:gd name="connsiteX11" fmla="*/ 6416 w 40244"/>
                  <a:gd name="connsiteY11" fmla="*/ 12207 h 54283"/>
                  <a:gd name="connsiteX12" fmla="*/ 3325 w 40244"/>
                  <a:gd name="connsiteY12" fmla="*/ 4479 h 54283"/>
                  <a:gd name="connsiteX13" fmla="*/ 3325 w 40244"/>
                  <a:gd name="connsiteY13" fmla="*/ 4479 h 54283"/>
                  <a:gd name="connsiteX14" fmla="*/ 3841 w 40244"/>
                  <a:gd name="connsiteY14" fmla="*/ 2590 h 54283"/>
                  <a:gd name="connsiteX15" fmla="*/ 3841 w 40244"/>
                  <a:gd name="connsiteY15" fmla="*/ 2590 h 54283"/>
                  <a:gd name="connsiteX16" fmla="*/ 7618 w 40244"/>
                  <a:gd name="connsiteY16" fmla="*/ 15 h 54283"/>
                  <a:gd name="connsiteX17" fmla="*/ 7618 w 40244"/>
                  <a:gd name="connsiteY17" fmla="*/ 15 h 54283"/>
                  <a:gd name="connsiteX18" fmla="*/ 14143 w 40244"/>
                  <a:gd name="connsiteY18" fmla="*/ 3106 h 54283"/>
                  <a:gd name="connsiteX19" fmla="*/ 14143 w 40244"/>
                  <a:gd name="connsiteY19" fmla="*/ 3106 h 54283"/>
                  <a:gd name="connsiteX20" fmla="*/ 16719 w 40244"/>
                  <a:gd name="connsiteY20" fmla="*/ 4823 h 54283"/>
                  <a:gd name="connsiteX21" fmla="*/ 16719 w 40244"/>
                  <a:gd name="connsiteY21" fmla="*/ 4823 h 54283"/>
                  <a:gd name="connsiteX22" fmla="*/ 19123 w 40244"/>
                  <a:gd name="connsiteY22" fmla="*/ 4823 h 54283"/>
                  <a:gd name="connsiteX23" fmla="*/ 19123 w 40244"/>
                  <a:gd name="connsiteY23" fmla="*/ 4823 h 54283"/>
                  <a:gd name="connsiteX24" fmla="*/ 19982 w 40244"/>
                  <a:gd name="connsiteY24" fmla="*/ 4823 h 54283"/>
                  <a:gd name="connsiteX25" fmla="*/ 19982 w 40244"/>
                  <a:gd name="connsiteY25" fmla="*/ 4823 h 54283"/>
                  <a:gd name="connsiteX26" fmla="*/ 32346 w 40244"/>
                  <a:gd name="connsiteY26" fmla="*/ 3964 h 54283"/>
                  <a:gd name="connsiteX27" fmla="*/ 32346 w 40244"/>
                  <a:gd name="connsiteY27" fmla="*/ 3964 h 54283"/>
                  <a:gd name="connsiteX28" fmla="*/ 32346 w 40244"/>
                  <a:gd name="connsiteY28" fmla="*/ 3792 h 54283"/>
                  <a:gd name="connsiteX29" fmla="*/ 32346 w 40244"/>
                  <a:gd name="connsiteY29" fmla="*/ 3792 h 54283"/>
                  <a:gd name="connsiteX30" fmla="*/ 33204 w 40244"/>
                  <a:gd name="connsiteY30" fmla="*/ 3449 h 54283"/>
                  <a:gd name="connsiteX31" fmla="*/ 33204 w 40244"/>
                  <a:gd name="connsiteY31" fmla="*/ 3449 h 54283"/>
                  <a:gd name="connsiteX32" fmla="*/ 32861 w 40244"/>
                  <a:gd name="connsiteY32" fmla="*/ 3621 h 54283"/>
                  <a:gd name="connsiteX33" fmla="*/ 32861 w 40244"/>
                  <a:gd name="connsiteY33" fmla="*/ 3621 h 54283"/>
                  <a:gd name="connsiteX34" fmla="*/ 33376 w 40244"/>
                  <a:gd name="connsiteY34" fmla="*/ 3449 h 54283"/>
                  <a:gd name="connsiteX35" fmla="*/ 33376 w 40244"/>
                  <a:gd name="connsiteY35" fmla="*/ 3449 h 54283"/>
                  <a:gd name="connsiteX36" fmla="*/ 33719 w 40244"/>
                  <a:gd name="connsiteY36" fmla="*/ 3449 h 54283"/>
                  <a:gd name="connsiteX37" fmla="*/ 33719 w 40244"/>
                  <a:gd name="connsiteY37" fmla="*/ 3449 h 54283"/>
                  <a:gd name="connsiteX38" fmla="*/ 40244 w 40244"/>
                  <a:gd name="connsiteY38" fmla="*/ 8429 h 54283"/>
                  <a:gd name="connsiteX39" fmla="*/ 40244 w 40244"/>
                  <a:gd name="connsiteY39" fmla="*/ 8429 h 54283"/>
                  <a:gd name="connsiteX40" fmla="*/ 39729 w 40244"/>
                  <a:gd name="connsiteY40" fmla="*/ 10833 h 54283"/>
                  <a:gd name="connsiteX41" fmla="*/ 39729 w 40244"/>
                  <a:gd name="connsiteY41" fmla="*/ 10833 h 54283"/>
                  <a:gd name="connsiteX42" fmla="*/ 38184 w 40244"/>
                  <a:gd name="connsiteY42" fmla="*/ 13924 h 54283"/>
                  <a:gd name="connsiteX43" fmla="*/ 38012 w 40244"/>
                  <a:gd name="connsiteY43" fmla="*/ 13752 h 54283"/>
                  <a:gd name="connsiteX44" fmla="*/ 15861 w 40244"/>
                  <a:gd name="connsiteY44" fmla="*/ 45176 h 54283"/>
                  <a:gd name="connsiteX45" fmla="*/ 15861 w 40244"/>
                  <a:gd name="connsiteY45" fmla="*/ 45176 h 54283"/>
                  <a:gd name="connsiteX46" fmla="*/ 13628 w 40244"/>
                  <a:gd name="connsiteY46" fmla="*/ 44146 h 54283"/>
                  <a:gd name="connsiteX47" fmla="*/ 15689 w 40244"/>
                  <a:gd name="connsiteY47" fmla="*/ 45519 h 54283"/>
                  <a:gd name="connsiteX48" fmla="*/ 8649 w 40244"/>
                  <a:gd name="connsiteY48" fmla="*/ 52560 h 54283"/>
                  <a:gd name="connsiteX49" fmla="*/ 8649 w 40244"/>
                  <a:gd name="connsiteY49" fmla="*/ 52560 h 54283"/>
                  <a:gd name="connsiteX50" fmla="*/ 4012 w 40244"/>
                  <a:gd name="connsiteY50" fmla="*/ 54277 h 54283"/>
                  <a:gd name="connsiteX51" fmla="*/ 4012 w 40244"/>
                  <a:gd name="connsiteY51" fmla="*/ 54277 h 54283"/>
                  <a:gd name="connsiteX52" fmla="*/ 63 w 40244"/>
                  <a:gd name="connsiteY52" fmla="*/ 48267 h 54283"/>
                  <a:gd name="connsiteX53" fmla="*/ 63 w 40244"/>
                  <a:gd name="connsiteY53" fmla="*/ 48267 h 54283"/>
                  <a:gd name="connsiteX54" fmla="*/ 9507 w 40244"/>
                  <a:gd name="connsiteY54" fmla="*/ 20792 h 54283"/>
                  <a:gd name="connsiteX55" fmla="*/ 9507 w 40244"/>
                  <a:gd name="connsiteY55" fmla="*/ 21479 h 54283"/>
                  <a:gd name="connsiteX56" fmla="*/ 9507 w 40244"/>
                  <a:gd name="connsiteY56" fmla="*/ 23196 h 54283"/>
                  <a:gd name="connsiteX57" fmla="*/ 9507 w 40244"/>
                  <a:gd name="connsiteY57" fmla="*/ 23196 h 54283"/>
                  <a:gd name="connsiteX58" fmla="*/ 8134 w 40244"/>
                  <a:gd name="connsiteY58" fmla="*/ 39166 h 54283"/>
                  <a:gd name="connsiteX59" fmla="*/ 8134 w 40244"/>
                  <a:gd name="connsiteY59" fmla="*/ 39166 h 54283"/>
                  <a:gd name="connsiteX60" fmla="*/ 4699 w 40244"/>
                  <a:gd name="connsiteY60" fmla="*/ 49469 h 54283"/>
                  <a:gd name="connsiteX61" fmla="*/ 4699 w 40244"/>
                  <a:gd name="connsiteY61" fmla="*/ 49469 h 54283"/>
                  <a:gd name="connsiteX62" fmla="*/ 6073 w 40244"/>
                  <a:gd name="connsiteY62" fmla="*/ 48610 h 54283"/>
                  <a:gd name="connsiteX63" fmla="*/ 6073 w 40244"/>
                  <a:gd name="connsiteY63" fmla="*/ 48610 h 54283"/>
                  <a:gd name="connsiteX64" fmla="*/ 11396 w 40244"/>
                  <a:gd name="connsiteY64" fmla="*/ 43287 h 54283"/>
                  <a:gd name="connsiteX65" fmla="*/ 11396 w 40244"/>
                  <a:gd name="connsiteY65" fmla="*/ 43287 h 54283"/>
                  <a:gd name="connsiteX66" fmla="*/ 34921 w 40244"/>
                  <a:gd name="connsiteY66" fmla="*/ 9803 h 54283"/>
                  <a:gd name="connsiteX67" fmla="*/ 34921 w 40244"/>
                  <a:gd name="connsiteY67" fmla="*/ 9803 h 54283"/>
                  <a:gd name="connsiteX68" fmla="*/ 34921 w 40244"/>
                  <a:gd name="connsiteY68" fmla="*/ 9803 h 54283"/>
                  <a:gd name="connsiteX69" fmla="*/ 35265 w 40244"/>
                  <a:gd name="connsiteY69" fmla="*/ 8944 h 54283"/>
                  <a:gd name="connsiteX70" fmla="*/ 35265 w 40244"/>
                  <a:gd name="connsiteY70" fmla="*/ 8944 h 54283"/>
                  <a:gd name="connsiteX71" fmla="*/ 35265 w 40244"/>
                  <a:gd name="connsiteY71" fmla="*/ 8944 h 54283"/>
                  <a:gd name="connsiteX72" fmla="*/ 35265 w 40244"/>
                  <a:gd name="connsiteY72" fmla="*/ 8944 h 54283"/>
                  <a:gd name="connsiteX73" fmla="*/ 34063 w 40244"/>
                  <a:gd name="connsiteY73" fmla="*/ 8600 h 54283"/>
                  <a:gd name="connsiteX74" fmla="*/ 34063 w 40244"/>
                  <a:gd name="connsiteY74" fmla="*/ 8600 h 54283"/>
                  <a:gd name="connsiteX75" fmla="*/ 19810 w 40244"/>
                  <a:gd name="connsiteY75" fmla="*/ 9974 h 54283"/>
                  <a:gd name="connsiteX76" fmla="*/ 19810 w 40244"/>
                  <a:gd name="connsiteY76" fmla="*/ 9974 h 54283"/>
                  <a:gd name="connsiteX77" fmla="*/ 18952 w 40244"/>
                  <a:gd name="connsiteY77" fmla="*/ 9974 h 54283"/>
                  <a:gd name="connsiteX78" fmla="*/ 18952 w 40244"/>
                  <a:gd name="connsiteY78" fmla="*/ 9974 h 54283"/>
                  <a:gd name="connsiteX79" fmla="*/ 11053 w 40244"/>
                  <a:gd name="connsiteY79" fmla="*/ 7227 h 54283"/>
                  <a:gd name="connsiteX80" fmla="*/ 11053 w 40244"/>
                  <a:gd name="connsiteY80" fmla="*/ 7227 h 54283"/>
                  <a:gd name="connsiteX81" fmla="*/ 8134 w 40244"/>
                  <a:gd name="connsiteY81" fmla="*/ 5510 h 54283"/>
                  <a:gd name="connsiteX82" fmla="*/ 8134 w 40244"/>
                  <a:gd name="connsiteY82" fmla="*/ 5510 h 54283"/>
                  <a:gd name="connsiteX83" fmla="*/ 10194 w 40244"/>
                  <a:gd name="connsiteY83" fmla="*/ 9803 h 54283"/>
                  <a:gd name="connsiteX84" fmla="*/ 10194 w 40244"/>
                  <a:gd name="connsiteY84" fmla="*/ 9803 h 54283"/>
                  <a:gd name="connsiteX85" fmla="*/ 11224 w 40244"/>
                  <a:gd name="connsiteY85" fmla="*/ 12550 h 54283"/>
                  <a:gd name="connsiteX86" fmla="*/ 11224 w 40244"/>
                  <a:gd name="connsiteY86" fmla="*/ 12550 h 54283"/>
                  <a:gd name="connsiteX87" fmla="*/ 9507 w 40244"/>
                  <a:gd name="connsiteY87" fmla="*/ 20792 h 54283"/>
                  <a:gd name="connsiteX88" fmla="*/ 9507 w 40244"/>
                  <a:gd name="connsiteY88" fmla="*/ 20792 h 54283"/>
                  <a:gd name="connsiteX89" fmla="*/ 9507 w 40244"/>
                  <a:gd name="connsiteY89" fmla="*/ 20792 h 54283"/>
                  <a:gd name="connsiteX90" fmla="*/ 9507 w 40244"/>
                  <a:gd name="connsiteY90" fmla="*/ 20792 h 54283"/>
                  <a:gd name="connsiteX91" fmla="*/ 39214 w 40244"/>
                  <a:gd name="connsiteY91" fmla="*/ 11348 h 54283"/>
                  <a:gd name="connsiteX92" fmla="*/ 39558 w 40244"/>
                  <a:gd name="connsiteY92" fmla="*/ 10661 h 54283"/>
                  <a:gd name="connsiteX93" fmla="*/ 39558 w 40244"/>
                  <a:gd name="connsiteY93" fmla="*/ 10661 h 54283"/>
                  <a:gd name="connsiteX94" fmla="*/ 39729 w 40244"/>
                  <a:gd name="connsiteY94" fmla="*/ 10146 h 54283"/>
                  <a:gd name="connsiteX95" fmla="*/ 39729 w 40244"/>
                  <a:gd name="connsiteY95" fmla="*/ 10146 h 54283"/>
                  <a:gd name="connsiteX96" fmla="*/ 39214 w 40244"/>
                  <a:gd name="connsiteY96" fmla="*/ 11348 h 54283"/>
                  <a:gd name="connsiteX97" fmla="*/ 39214 w 40244"/>
                  <a:gd name="connsiteY97" fmla="*/ 11348 h 54283"/>
                  <a:gd name="connsiteX98" fmla="*/ 34921 w 40244"/>
                  <a:gd name="connsiteY98" fmla="*/ 10146 h 54283"/>
                  <a:gd name="connsiteX99" fmla="*/ 34921 w 40244"/>
                  <a:gd name="connsiteY99" fmla="*/ 9803 h 54283"/>
                  <a:gd name="connsiteX100" fmla="*/ 34921 w 40244"/>
                  <a:gd name="connsiteY100" fmla="*/ 9803 h 54283"/>
                  <a:gd name="connsiteX101" fmla="*/ 34921 w 40244"/>
                  <a:gd name="connsiteY101" fmla="*/ 9803 h 54283"/>
                  <a:gd name="connsiteX102" fmla="*/ 34921 w 40244"/>
                  <a:gd name="connsiteY102" fmla="*/ 10146 h 54283"/>
                  <a:gd name="connsiteX103" fmla="*/ 34921 w 40244"/>
                  <a:gd name="connsiteY103" fmla="*/ 10146 h 54283"/>
                  <a:gd name="connsiteX104" fmla="*/ 39729 w 40244"/>
                  <a:gd name="connsiteY104" fmla="*/ 9803 h 54283"/>
                  <a:gd name="connsiteX105" fmla="*/ 39729 w 40244"/>
                  <a:gd name="connsiteY105" fmla="*/ 9459 h 54283"/>
                  <a:gd name="connsiteX106" fmla="*/ 39729 w 40244"/>
                  <a:gd name="connsiteY106" fmla="*/ 9459 h 54283"/>
                  <a:gd name="connsiteX107" fmla="*/ 39729 w 40244"/>
                  <a:gd name="connsiteY107" fmla="*/ 9803 h 54283"/>
                  <a:gd name="connsiteX108" fmla="*/ 39729 w 40244"/>
                  <a:gd name="connsiteY108" fmla="*/ 9803 h 54283"/>
                  <a:gd name="connsiteX109" fmla="*/ 33032 w 40244"/>
                  <a:gd name="connsiteY109" fmla="*/ 8429 h 54283"/>
                  <a:gd name="connsiteX110" fmla="*/ 33719 w 40244"/>
                  <a:gd name="connsiteY110" fmla="*/ 8429 h 54283"/>
                  <a:gd name="connsiteX111" fmla="*/ 33719 w 40244"/>
                  <a:gd name="connsiteY111" fmla="*/ 8429 h 54283"/>
                  <a:gd name="connsiteX112" fmla="*/ 33547 w 40244"/>
                  <a:gd name="connsiteY112" fmla="*/ 8429 h 54283"/>
                  <a:gd name="connsiteX113" fmla="*/ 33547 w 40244"/>
                  <a:gd name="connsiteY113" fmla="*/ 8429 h 54283"/>
                  <a:gd name="connsiteX114" fmla="*/ 33376 w 40244"/>
                  <a:gd name="connsiteY114" fmla="*/ 8429 h 54283"/>
                  <a:gd name="connsiteX115" fmla="*/ 33376 w 40244"/>
                  <a:gd name="connsiteY115" fmla="*/ 8429 h 54283"/>
                  <a:gd name="connsiteX116" fmla="*/ 33032 w 40244"/>
                  <a:gd name="connsiteY116" fmla="*/ 8429 h 54283"/>
                  <a:gd name="connsiteX117" fmla="*/ 33032 w 40244"/>
                  <a:gd name="connsiteY117" fmla="*/ 8429 h 54283"/>
                  <a:gd name="connsiteX118" fmla="*/ 33032 w 40244"/>
                  <a:gd name="connsiteY118" fmla="*/ 8429 h 54283"/>
                  <a:gd name="connsiteX119" fmla="*/ 33032 w 40244"/>
                  <a:gd name="connsiteY119" fmla="*/ 8429 h 54283"/>
                  <a:gd name="connsiteX120" fmla="*/ 31659 w 40244"/>
                  <a:gd name="connsiteY120" fmla="*/ 7570 h 54283"/>
                  <a:gd name="connsiteX121" fmla="*/ 31315 w 40244"/>
                  <a:gd name="connsiteY121" fmla="*/ 6883 h 54283"/>
                  <a:gd name="connsiteX122" fmla="*/ 31315 w 40244"/>
                  <a:gd name="connsiteY122" fmla="*/ 6883 h 54283"/>
                  <a:gd name="connsiteX123" fmla="*/ 31315 w 40244"/>
                  <a:gd name="connsiteY123" fmla="*/ 6883 h 54283"/>
                  <a:gd name="connsiteX124" fmla="*/ 31315 w 40244"/>
                  <a:gd name="connsiteY124" fmla="*/ 6883 h 54283"/>
                  <a:gd name="connsiteX125" fmla="*/ 31659 w 40244"/>
                  <a:gd name="connsiteY125" fmla="*/ 7570 h 54283"/>
                  <a:gd name="connsiteX126" fmla="*/ 31659 w 40244"/>
                  <a:gd name="connsiteY126" fmla="*/ 7570 h 54283"/>
                  <a:gd name="connsiteX127" fmla="*/ 31830 w 40244"/>
                  <a:gd name="connsiteY127" fmla="*/ 4307 h 54283"/>
                  <a:gd name="connsiteX128" fmla="*/ 31830 w 40244"/>
                  <a:gd name="connsiteY128" fmla="*/ 4307 h 54283"/>
                  <a:gd name="connsiteX129" fmla="*/ 31830 w 40244"/>
                  <a:gd name="connsiteY129" fmla="*/ 4307 h 54283"/>
                  <a:gd name="connsiteX130" fmla="*/ 31830 w 40244"/>
                  <a:gd name="connsiteY130" fmla="*/ 4307 h 54283"/>
                  <a:gd name="connsiteX131" fmla="*/ 31830 w 40244"/>
                  <a:gd name="connsiteY131" fmla="*/ 4307 h 54283"/>
                  <a:gd name="connsiteX132" fmla="*/ 31830 w 40244"/>
                  <a:gd name="connsiteY132" fmla="*/ 4307 h 54283"/>
                  <a:gd name="connsiteX133" fmla="*/ 31830 w 40244"/>
                  <a:gd name="connsiteY133" fmla="*/ 4307 h 54283"/>
                  <a:gd name="connsiteX134" fmla="*/ 31830 w 40244"/>
                  <a:gd name="connsiteY134" fmla="*/ 4307 h 54283"/>
                  <a:gd name="connsiteX135" fmla="*/ 31830 w 40244"/>
                  <a:gd name="connsiteY135" fmla="*/ 4307 h 54283"/>
                  <a:gd name="connsiteX136" fmla="*/ 33547 w 40244"/>
                  <a:gd name="connsiteY136" fmla="*/ 3621 h 54283"/>
                  <a:gd name="connsiteX137" fmla="*/ 33204 w 40244"/>
                  <a:gd name="connsiteY137" fmla="*/ 3621 h 54283"/>
                  <a:gd name="connsiteX138" fmla="*/ 33204 w 40244"/>
                  <a:gd name="connsiteY138" fmla="*/ 3621 h 54283"/>
                  <a:gd name="connsiteX139" fmla="*/ 33032 w 40244"/>
                  <a:gd name="connsiteY139" fmla="*/ 3621 h 54283"/>
                  <a:gd name="connsiteX140" fmla="*/ 33032 w 40244"/>
                  <a:gd name="connsiteY140" fmla="*/ 3621 h 54283"/>
                  <a:gd name="connsiteX141" fmla="*/ 33547 w 40244"/>
                  <a:gd name="connsiteY141" fmla="*/ 3621 h 54283"/>
                  <a:gd name="connsiteX142" fmla="*/ 33547 w 40244"/>
                  <a:gd name="connsiteY142" fmla="*/ 3621 h 5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0244" h="54283">
                    <a:moveTo>
                      <a:pt x="63" y="48267"/>
                    </a:moveTo>
                    <a:cubicBezTo>
                      <a:pt x="1093" y="46206"/>
                      <a:pt x="2295" y="39853"/>
                      <a:pt x="3841" y="36762"/>
                    </a:cubicBezTo>
                    <a:lnTo>
                      <a:pt x="3841" y="36762"/>
                    </a:lnTo>
                    <a:cubicBezTo>
                      <a:pt x="4527" y="35732"/>
                      <a:pt x="4871" y="28004"/>
                      <a:pt x="4871" y="23024"/>
                    </a:cubicBezTo>
                    <a:lnTo>
                      <a:pt x="4871" y="23024"/>
                    </a:lnTo>
                    <a:cubicBezTo>
                      <a:pt x="4871" y="22509"/>
                      <a:pt x="4871" y="22166"/>
                      <a:pt x="4871" y="21651"/>
                    </a:cubicBezTo>
                    <a:lnTo>
                      <a:pt x="4871" y="21651"/>
                    </a:lnTo>
                    <a:cubicBezTo>
                      <a:pt x="4871" y="21307"/>
                      <a:pt x="4871" y="21136"/>
                      <a:pt x="4871" y="21136"/>
                    </a:cubicBezTo>
                    <a:lnTo>
                      <a:pt x="4871" y="21136"/>
                    </a:lnTo>
                    <a:cubicBezTo>
                      <a:pt x="4871" y="16671"/>
                      <a:pt x="6588" y="13065"/>
                      <a:pt x="6416" y="12207"/>
                    </a:cubicBezTo>
                    <a:lnTo>
                      <a:pt x="6416" y="12207"/>
                    </a:lnTo>
                    <a:lnTo>
                      <a:pt x="6416" y="12207"/>
                    </a:lnTo>
                    <a:cubicBezTo>
                      <a:pt x="5558" y="10146"/>
                      <a:pt x="3497" y="7570"/>
                      <a:pt x="3325" y="4479"/>
                    </a:cubicBezTo>
                    <a:lnTo>
                      <a:pt x="3325" y="4479"/>
                    </a:lnTo>
                    <a:cubicBezTo>
                      <a:pt x="3325" y="3621"/>
                      <a:pt x="3669" y="2590"/>
                      <a:pt x="3841" y="2590"/>
                    </a:cubicBezTo>
                    <a:lnTo>
                      <a:pt x="3841" y="2590"/>
                    </a:lnTo>
                    <a:cubicBezTo>
                      <a:pt x="4356" y="1217"/>
                      <a:pt x="6073" y="-157"/>
                      <a:pt x="7618" y="15"/>
                    </a:cubicBezTo>
                    <a:lnTo>
                      <a:pt x="7618" y="15"/>
                    </a:lnTo>
                    <a:cubicBezTo>
                      <a:pt x="10538" y="186"/>
                      <a:pt x="12083" y="2075"/>
                      <a:pt x="14143" y="3106"/>
                    </a:cubicBezTo>
                    <a:lnTo>
                      <a:pt x="14143" y="3106"/>
                    </a:lnTo>
                    <a:cubicBezTo>
                      <a:pt x="16032" y="4823"/>
                      <a:pt x="15517" y="4823"/>
                      <a:pt x="16719" y="4823"/>
                    </a:cubicBezTo>
                    <a:lnTo>
                      <a:pt x="16719" y="4823"/>
                    </a:lnTo>
                    <a:cubicBezTo>
                      <a:pt x="17234" y="4823"/>
                      <a:pt x="17921" y="4823"/>
                      <a:pt x="19123" y="4823"/>
                    </a:cubicBezTo>
                    <a:lnTo>
                      <a:pt x="19123" y="4823"/>
                    </a:lnTo>
                    <a:cubicBezTo>
                      <a:pt x="19467" y="4823"/>
                      <a:pt x="19810" y="4823"/>
                      <a:pt x="19982" y="4823"/>
                    </a:cubicBezTo>
                    <a:lnTo>
                      <a:pt x="19982" y="4823"/>
                    </a:lnTo>
                    <a:cubicBezTo>
                      <a:pt x="23416" y="4823"/>
                      <a:pt x="30457" y="4651"/>
                      <a:pt x="32346" y="3964"/>
                    </a:cubicBezTo>
                    <a:lnTo>
                      <a:pt x="32346" y="3964"/>
                    </a:lnTo>
                    <a:cubicBezTo>
                      <a:pt x="32346" y="3964"/>
                      <a:pt x="32346" y="3964"/>
                      <a:pt x="32346" y="3792"/>
                    </a:cubicBezTo>
                    <a:lnTo>
                      <a:pt x="32346" y="3792"/>
                    </a:lnTo>
                    <a:cubicBezTo>
                      <a:pt x="32517" y="3621"/>
                      <a:pt x="32689" y="3449"/>
                      <a:pt x="33204" y="3449"/>
                    </a:cubicBezTo>
                    <a:lnTo>
                      <a:pt x="33204" y="3449"/>
                    </a:lnTo>
                    <a:cubicBezTo>
                      <a:pt x="33032" y="3449"/>
                      <a:pt x="33032" y="3449"/>
                      <a:pt x="32861" y="3621"/>
                    </a:cubicBezTo>
                    <a:lnTo>
                      <a:pt x="32861" y="3621"/>
                    </a:lnTo>
                    <a:cubicBezTo>
                      <a:pt x="33032" y="3621"/>
                      <a:pt x="33204" y="3449"/>
                      <a:pt x="33376" y="3449"/>
                    </a:cubicBezTo>
                    <a:lnTo>
                      <a:pt x="33376" y="3449"/>
                    </a:lnTo>
                    <a:cubicBezTo>
                      <a:pt x="33547" y="3449"/>
                      <a:pt x="33547" y="3449"/>
                      <a:pt x="33719" y="3449"/>
                    </a:cubicBezTo>
                    <a:lnTo>
                      <a:pt x="33719" y="3449"/>
                    </a:lnTo>
                    <a:cubicBezTo>
                      <a:pt x="36123" y="3449"/>
                      <a:pt x="39901" y="4307"/>
                      <a:pt x="40244" y="8429"/>
                    </a:cubicBezTo>
                    <a:lnTo>
                      <a:pt x="40244" y="8429"/>
                    </a:lnTo>
                    <a:cubicBezTo>
                      <a:pt x="40244" y="9115"/>
                      <a:pt x="40073" y="9974"/>
                      <a:pt x="39729" y="10833"/>
                    </a:cubicBezTo>
                    <a:lnTo>
                      <a:pt x="39729" y="10833"/>
                    </a:lnTo>
                    <a:lnTo>
                      <a:pt x="38184" y="13924"/>
                    </a:lnTo>
                    <a:lnTo>
                      <a:pt x="38012" y="13752"/>
                    </a:lnTo>
                    <a:cubicBezTo>
                      <a:pt x="32517" y="23196"/>
                      <a:pt x="16548" y="43115"/>
                      <a:pt x="15861" y="45176"/>
                    </a:cubicBezTo>
                    <a:lnTo>
                      <a:pt x="15861" y="45176"/>
                    </a:lnTo>
                    <a:lnTo>
                      <a:pt x="13628" y="44146"/>
                    </a:lnTo>
                    <a:lnTo>
                      <a:pt x="15689" y="45519"/>
                    </a:lnTo>
                    <a:cubicBezTo>
                      <a:pt x="15517" y="45691"/>
                      <a:pt x="12083" y="50671"/>
                      <a:pt x="8649" y="52560"/>
                    </a:cubicBezTo>
                    <a:lnTo>
                      <a:pt x="8649" y="52560"/>
                    </a:lnTo>
                    <a:cubicBezTo>
                      <a:pt x="7103" y="53590"/>
                      <a:pt x="5729" y="54277"/>
                      <a:pt x="4012" y="54277"/>
                    </a:cubicBezTo>
                    <a:lnTo>
                      <a:pt x="4012" y="54277"/>
                    </a:lnTo>
                    <a:cubicBezTo>
                      <a:pt x="750" y="54449"/>
                      <a:pt x="-281" y="51186"/>
                      <a:pt x="63" y="48267"/>
                    </a:cubicBezTo>
                    <a:lnTo>
                      <a:pt x="63" y="48267"/>
                    </a:lnTo>
                    <a:close/>
                    <a:moveTo>
                      <a:pt x="9507" y="20792"/>
                    </a:moveTo>
                    <a:lnTo>
                      <a:pt x="9507" y="21479"/>
                    </a:lnTo>
                    <a:cubicBezTo>
                      <a:pt x="9507" y="21994"/>
                      <a:pt x="9507" y="22509"/>
                      <a:pt x="9507" y="23196"/>
                    </a:cubicBezTo>
                    <a:lnTo>
                      <a:pt x="9507" y="23196"/>
                    </a:lnTo>
                    <a:cubicBezTo>
                      <a:pt x="9335" y="28519"/>
                      <a:pt x="9679" y="35560"/>
                      <a:pt x="8134" y="39166"/>
                    </a:cubicBezTo>
                    <a:lnTo>
                      <a:pt x="8134" y="39166"/>
                    </a:lnTo>
                    <a:cubicBezTo>
                      <a:pt x="7103" y="41055"/>
                      <a:pt x="5901" y="47236"/>
                      <a:pt x="4699" y="49469"/>
                    </a:cubicBezTo>
                    <a:lnTo>
                      <a:pt x="4699" y="49469"/>
                    </a:lnTo>
                    <a:cubicBezTo>
                      <a:pt x="5042" y="49297"/>
                      <a:pt x="5558" y="49125"/>
                      <a:pt x="6073" y="48610"/>
                    </a:cubicBezTo>
                    <a:lnTo>
                      <a:pt x="6073" y="48610"/>
                    </a:lnTo>
                    <a:cubicBezTo>
                      <a:pt x="7275" y="48095"/>
                      <a:pt x="10538" y="44317"/>
                      <a:pt x="11396" y="43287"/>
                    </a:cubicBezTo>
                    <a:lnTo>
                      <a:pt x="11396" y="43287"/>
                    </a:lnTo>
                    <a:cubicBezTo>
                      <a:pt x="13285" y="39853"/>
                      <a:pt x="32689" y="14611"/>
                      <a:pt x="34921" y="9803"/>
                    </a:cubicBezTo>
                    <a:lnTo>
                      <a:pt x="34921" y="9803"/>
                    </a:lnTo>
                    <a:lnTo>
                      <a:pt x="34921" y="9803"/>
                    </a:lnTo>
                    <a:cubicBezTo>
                      <a:pt x="34921" y="9631"/>
                      <a:pt x="35093" y="9287"/>
                      <a:pt x="35265" y="8944"/>
                    </a:cubicBezTo>
                    <a:lnTo>
                      <a:pt x="35265" y="8944"/>
                    </a:lnTo>
                    <a:lnTo>
                      <a:pt x="35265" y="8944"/>
                    </a:lnTo>
                    <a:lnTo>
                      <a:pt x="35265" y="8944"/>
                    </a:lnTo>
                    <a:cubicBezTo>
                      <a:pt x="35093" y="8772"/>
                      <a:pt x="34578" y="8600"/>
                      <a:pt x="34063" y="8600"/>
                    </a:cubicBezTo>
                    <a:lnTo>
                      <a:pt x="34063" y="8600"/>
                    </a:lnTo>
                    <a:cubicBezTo>
                      <a:pt x="30113" y="10146"/>
                      <a:pt x="23416" y="9803"/>
                      <a:pt x="19810" y="9974"/>
                    </a:cubicBezTo>
                    <a:lnTo>
                      <a:pt x="19810" y="9974"/>
                    </a:lnTo>
                    <a:cubicBezTo>
                      <a:pt x="19467" y="9974"/>
                      <a:pt x="19123" y="9974"/>
                      <a:pt x="18952" y="9974"/>
                    </a:cubicBezTo>
                    <a:lnTo>
                      <a:pt x="18952" y="9974"/>
                    </a:lnTo>
                    <a:cubicBezTo>
                      <a:pt x="15002" y="10318"/>
                      <a:pt x="12426" y="9287"/>
                      <a:pt x="11053" y="7227"/>
                    </a:cubicBezTo>
                    <a:lnTo>
                      <a:pt x="11053" y="7227"/>
                    </a:lnTo>
                    <a:cubicBezTo>
                      <a:pt x="9851" y="6540"/>
                      <a:pt x="8820" y="5853"/>
                      <a:pt x="8134" y="5510"/>
                    </a:cubicBezTo>
                    <a:lnTo>
                      <a:pt x="8134" y="5510"/>
                    </a:lnTo>
                    <a:cubicBezTo>
                      <a:pt x="8477" y="6540"/>
                      <a:pt x="9679" y="8600"/>
                      <a:pt x="10194" y="9803"/>
                    </a:cubicBezTo>
                    <a:lnTo>
                      <a:pt x="10194" y="9803"/>
                    </a:lnTo>
                    <a:cubicBezTo>
                      <a:pt x="11053" y="10661"/>
                      <a:pt x="11224" y="11863"/>
                      <a:pt x="11224" y="12550"/>
                    </a:cubicBezTo>
                    <a:lnTo>
                      <a:pt x="11224" y="12550"/>
                    </a:lnTo>
                    <a:cubicBezTo>
                      <a:pt x="11053" y="15126"/>
                      <a:pt x="9679" y="17530"/>
                      <a:pt x="9507" y="20792"/>
                    </a:cubicBezTo>
                    <a:lnTo>
                      <a:pt x="9507" y="20792"/>
                    </a:lnTo>
                    <a:lnTo>
                      <a:pt x="9507" y="20792"/>
                    </a:lnTo>
                    <a:lnTo>
                      <a:pt x="9507" y="20792"/>
                    </a:lnTo>
                    <a:close/>
                    <a:moveTo>
                      <a:pt x="39214" y="11348"/>
                    </a:moveTo>
                    <a:cubicBezTo>
                      <a:pt x="39386" y="11176"/>
                      <a:pt x="39558" y="10833"/>
                      <a:pt x="39558" y="10661"/>
                    </a:cubicBezTo>
                    <a:lnTo>
                      <a:pt x="39558" y="10661"/>
                    </a:lnTo>
                    <a:cubicBezTo>
                      <a:pt x="39558" y="10489"/>
                      <a:pt x="39558" y="10318"/>
                      <a:pt x="39729" y="10146"/>
                    </a:cubicBezTo>
                    <a:lnTo>
                      <a:pt x="39729" y="10146"/>
                    </a:lnTo>
                    <a:cubicBezTo>
                      <a:pt x="39558" y="10489"/>
                      <a:pt x="39386" y="10833"/>
                      <a:pt x="39214" y="11348"/>
                    </a:cubicBezTo>
                    <a:lnTo>
                      <a:pt x="39214" y="11348"/>
                    </a:lnTo>
                    <a:close/>
                    <a:moveTo>
                      <a:pt x="34921" y="10146"/>
                    </a:moveTo>
                    <a:cubicBezTo>
                      <a:pt x="34921" y="10146"/>
                      <a:pt x="34921" y="9974"/>
                      <a:pt x="34921" y="9803"/>
                    </a:cubicBezTo>
                    <a:lnTo>
                      <a:pt x="34921" y="9803"/>
                    </a:lnTo>
                    <a:lnTo>
                      <a:pt x="34921" y="9803"/>
                    </a:lnTo>
                    <a:lnTo>
                      <a:pt x="34921" y="10146"/>
                    </a:lnTo>
                    <a:lnTo>
                      <a:pt x="34921" y="10146"/>
                    </a:lnTo>
                    <a:close/>
                    <a:moveTo>
                      <a:pt x="39729" y="9803"/>
                    </a:moveTo>
                    <a:cubicBezTo>
                      <a:pt x="39729" y="9631"/>
                      <a:pt x="39729" y="9459"/>
                      <a:pt x="39729" y="9459"/>
                    </a:cubicBezTo>
                    <a:lnTo>
                      <a:pt x="39729" y="9459"/>
                    </a:lnTo>
                    <a:cubicBezTo>
                      <a:pt x="39729" y="9459"/>
                      <a:pt x="39729" y="9631"/>
                      <a:pt x="39729" y="9803"/>
                    </a:cubicBezTo>
                    <a:lnTo>
                      <a:pt x="39729" y="9803"/>
                    </a:lnTo>
                    <a:close/>
                    <a:moveTo>
                      <a:pt x="33032" y="8429"/>
                    </a:moveTo>
                    <a:cubicBezTo>
                      <a:pt x="33376" y="8429"/>
                      <a:pt x="33547" y="8429"/>
                      <a:pt x="33719" y="8429"/>
                    </a:cubicBezTo>
                    <a:lnTo>
                      <a:pt x="33719" y="8429"/>
                    </a:lnTo>
                    <a:cubicBezTo>
                      <a:pt x="33719" y="8429"/>
                      <a:pt x="33719" y="8429"/>
                      <a:pt x="33547" y="8429"/>
                    </a:cubicBezTo>
                    <a:lnTo>
                      <a:pt x="33547" y="8429"/>
                    </a:lnTo>
                    <a:cubicBezTo>
                      <a:pt x="33547" y="8429"/>
                      <a:pt x="33376" y="8429"/>
                      <a:pt x="33376" y="8429"/>
                    </a:cubicBezTo>
                    <a:lnTo>
                      <a:pt x="33376" y="8429"/>
                    </a:lnTo>
                    <a:cubicBezTo>
                      <a:pt x="33376" y="8600"/>
                      <a:pt x="33032" y="8429"/>
                      <a:pt x="33032" y="8429"/>
                    </a:cubicBezTo>
                    <a:lnTo>
                      <a:pt x="33032" y="8429"/>
                    </a:lnTo>
                    <a:cubicBezTo>
                      <a:pt x="32861" y="8429"/>
                      <a:pt x="33032" y="8429"/>
                      <a:pt x="33032" y="8429"/>
                    </a:cubicBezTo>
                    <a:lnTo>
                      <a:pt x="33032" y="8429"/>
                    </a:lnTo>
                    <a:close/>
                    <a:moveTo>
                      <a:pt x="31659" y="7570"/>
                    </a:moveTo>
                    <a:cubicBezTo>
                      <a:pt x="31487" y="7398"/>
                      <a:pt x="31315" y="7055"/>
                      <a:pt x="31315" y="6883"/>
                    </a:cubicBezTo>
                    <a:lnTo>
                      <a:pt x="31315" y="6883"/>
                    </a:lnTo>
                    <a:lnTo>
                      <a:pt x="31315" y="6883"/>
                    </a:lnTo>
                    <a:lnTo>
                      <a:pt x="31315" y="6883"/>
                    </a:lnTo>
                    <a:cubicBezTo>
                      <a:pt x="31315" y="7055"/>
                      <a:pt x="31315" y="7398"/>
                      <a:pt x="31659" y="7570"/>
                    </a:cubicBezTo>
                    <a:lnTo>
                      <a:pt x="31659" y="7570"/>
                    </a:lnTo>
                    <a:close/>
                    <a:moveTo>
                      <a:pt x="31830" y="4307"/>
                    </a:moveTo>
                    <a:lnTo>
                      <a:pt x="31830" y="4307"/>
                    </a:lnTo>
                    <a:lnTo>
                      <a:pt x="31830" y="4307"/>
                    </a:lnTo>
                    <a:cubicBezTo>
                      <a:pt x="31830" y="4307"/>
                      <a:pt x="32002" y="4307"/>
                      <a:pt x="31830" y="4307"/>
                    </a:cubicBezTo>
                    <a:lnTo>
                      <a:pt x="31830" y="4307"/>
                    </a:lnTo>
                    <a:lnTo>
                      <a:pt x="31830" y="4307"/>
                    </a:lnTo>
                    <a:lnTo>
                      <a:pt x="31830" y="4307"/>
                    </a:lnTo>
                    <a:cubicBezTo>
                      <a:pt x="31830" y="4307"/>
                      <a:pt x="31830" y="4307"/>
                      <a:pt x="31830" y="4307"/>
                    </a:cubicBezTo>
                    <a:lnTo>
                      <a:pt x="31830" y="4307"/>
                    </a:lnTo>
                    <a:close/>
                    <a:moveTo>
                      <a:pt x="33547" y="3621"/>
                    </a:moveTo>
                    <a:cubicBezTo>
                      <a:pt x="33376" y="3621"/>
                      <a:pt x="33376" y="3621"/>
                      <a:pt x="33204" y="3621"/>
                    </a:cubicBezTo>
                    <a:lnTo>
                      <a:pt x="33204" y="3621"/>
                    </a:lnTo>
                    <a:cubicBezTo>
                      <a:pt x="33204" y="3621"/>
                      <a:pt x="33032" y="3621"/>
                      <a:pt x="33032" y="3621"/>
                    </a:cubicBezTo>
                    <a:lnTo>
                      <a:pt x="33032" y="3621"/>
                    </a:lnTo>
                    <a:cubicBezTo>
                      <a:pt x="33204" y="3621"/>
                      <a:pt x="33376" y="3621"/>
                      <a:pt x="33547" y="3621"/>
                    </a:cubicBezTo>
                    <a:lnTo>
                      <a:pt x="33547" y="36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9" name="图形 7">
              <a:extLst>
                <a:ext uri="{FF2B5EF4-FFF2-40B4-BE49-F238E27FC236}">
                  <a16:creationId xmlns:a16="http://schemas.microsoft.com/office/drawing/2014/main" xmlns="" id="{9E4611C6-0DF5-4403-8DE1-71CA52E04CCA}"/>
                </a:ext>
              </a:extLst>
            </p:cNvPr>
            <p:cNvGrpSpPr/>
            <p:nvPr/>
          </p:nvGrpSpPr>
          <p:grpSpPr>
            <a:xfrm>
              <a:off x="4221567" y="3390242"/>
              <a:ext cx="24414" cy="40868"/>
              <a:chOff x="4221567" y="3390242"/>
              <a:chExt cx="24414" cy="40868"/>
            </a:xfrm>
            <a:solidFill>
              <a:srgbClr val="B4B4B4"/>
            </a:solidFill>
          </p:grpSpPr>
          <p:sp>
            <p:nvSpPr>
              <p:cNvPr id="3325" name="任意多边形: 形状 3324">
                <a:extLst>
                  <a:ext uri="{FF2B5EF4-FFF2-40B4-BE49-F238E27FC236}">
                    <a16:creationId xmlns:a16="http://schemas.microsoft.com/office/drawing/2014/main" xmlns="" id="{3F53A619-7089-435F-BA7F-F74C6BAA19F5}"/>
                  </a:ext>
                </a:extLst>
              </p:cNvPr>
              <p:cNvSpPr/>
              <p:nvPr/>
            </p:nvSpPr>
            <p:spPr>
              <a:xfrm>
                <a:off x="4223820" y="3392689"/>
                <a:ext cx="19382" cy="36147"/>
              </a:xfrm>
              <a:custGeom>
                <a:avLst/>
                <a:gdLst>
                  <a:gd name="connsiteX0" fmla="*/ 9423 w 19382"/>
                  <a:gd name="connsiteY0" fmla="*/ 29664 h 36147"/>
                  <a:gd name="connsiteX1" fmla="*/ 14403 w 19382"/>
                  <a:gd name="connsiteY1" fmla="*/ 36017 h 36147"/>
                  <a:gd name="connsiteX2" fmla="*/ 19382 w 19382"/>
                  <a:gd name="connsiteY2" fmla="*/ 32240 h 36147"/>
                  <a:gd name="connsiteX3" fmla="*/ 15605 w 19382"/>
                  <a:gd name="connsiteY3" fmla="*/ 16957 h 36147"/>
                  <a:gd name="connsiteX4" fmla="*/ 11827 w 19382"/>
                  <a:gd name="connsiteY4" fmla="*/ 5452 h 36147"/>
                  <a:gd name="connsiteX5" fmla="*/ 8049 w 19382"/>
                  <a:gd name="connsiteY5" fmla="*/ 300 h 36147"/>
                  <a:gd name="connsiteX6" fmla="*/ 494 w 19382"/>
                  <a:gd name="connsiteY6" fmla="*/ 1503 h 36147"/>
                  <a:gd name="connsiteX7" fmla="*/ 1867 w 19382"/>
                  <a:gd name="connsiteY7" fmla="*/ 14210 h 36147"/>
                  <a:gd name="connsiteX8" fmla="*/ 6847 w 19382"/>
                  <a:gd name="connsiteY8" fmla="*/ 20563 h 36147"/>
                  <a:gd name="connsiteX9" fmla="*/ 8049 w 19382"/>
                  <a:gd name="connsiteY9" fmla="*/ 25543 h 36147"/>
                  <a:gd name="connsiteX10" fmla="*/ 9423 w 19382"/>
                  <a:gd name="connsiteY10" fmla="*/ 29664 h 36147"/>
                  <a:gd name="connsiteX11" fmla="*/ 9423 w 19382"/>
                  <a:gd name="connsiteY11" fmla="*/ 29664 h 3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82" h="36147">
                    <a:moveTo>
                      <a:pt x="9423" y="29664"/>
                    </a:moveTo>
                    <a:cubicBezTo>
                      <a:pt x="9423" y="29664"/>
                      <a:pt x="13201" y="37220"/>
                      <a:pt x="14403" y="36017"/>
                    </a:cubicBezTo>
                    <a:cubicBezTo>
                      <a:pt x="16978" y="33442"/>
                      <a:pt x="19382" y="34816"/>
                      <a:pt x="19382" y="32240"/>
                    </a:cubicBezTo>
                    <a:cubicBezTo>
                      <a:pt x="19382" y="29664"/>
                      <a:pt x="16807" y="22108"/>
                      <a:pt x="15605" y="16957"/>
                    </a:cubicBezTo>
                    <a:cubicBezTo>
                      <a:pt x="15605" y="11806"/>
                      <a:pt x="13029" y="9401"/>
                      <a:pt x="11827" y="5452"/>
                    </a:cubicBezTo>
                    <a:cubicBezTo>
                      <a:pt x="10625" y="1674"/>
                      <a:pt x="11827" y="300"/>
                      <a:pt x="8049" y="300"/>
                    </a:cubicBezTo>
                    <a:cubicBezTo>
                      <a:pt x="4271" y="300"/>
                      <a:pt x="3069" y="-901"/>
                      <a:pt x="494" y="1503"/>
                    </a:cubicBezTo>
                    <a:cubicBezTo>
                      <a:pt x="-708" y="5280"/>
                      <a:pt x="494" y="10432"/>
                      <a:pt x="1867" y="14210"/>
                    </a:cubicBezTo>
                    <a:cubicBezTo>
                      <a:pt x="3069" y="17987"/>
                      <a:pt x="4443" y="19189"/>
                      <a:pt x="6847" y="20563"/>
                    </a:cubicBezTo>
                    <a:cubicBezTo>
                      <a:pt x="8049" y="23139"/>
                      <a:pt x="8049" y="23139"/>
                      <a:pt x="8049" y="25543"/>
                    </a:cubicBezTo>
                    <a:cubicBezTo>
                      <a:pt x="8221" y="28290"/>
                      <a:pt x="9423" y="29664"/>
                      <a:pt x="9423" y="29664"/>
                    </a:cubicBezTo>
                    <a:lnTo>
                      <a:pt x="9423" y="296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6" name="任意多边形: 形状 3325">
                <a:extLst>
                  <a:ext uri="{FF2B5EF4-FFF2-40B4-BE49-F238E27FC236}">
                    <a16:creationId xmlns:a16="http://schemas.microsoft.com/office/drawing/2014/main" xmlns="" id="{AC9B3F9E-8E56-4483-949D-385DA37AE94B}"/>
                  </a:ext>
                </a:extLst>
              </p:cNvPr>
              <p:cNvSpPr/>
              <p:nvPr/>
            </p:nvSpPr>
            <p:spPr>
              <a:xfrm>
                <a:off x="4221567" y="3390242"/>
                <a:ext cx="24414" cy="40868"/>
              </a:xfrm>
              <a:custGeom>
                <a:avLst/>
                <a:gdLst>
                  <a:gd name="connsiteX0" fmla="*/ 9960 w 24414"/>
                  <a:gd name="connsiteY0" fmla="*/ 33828 h 40868"/>
                  <a:gd name="connsiteX1" fmla="*/ 8071 w 24414"/>
                  <a:gd name="connsiteY1" fmla="*/ 28333 h 40868"/>
                  <a:gd name="connsiteX2" fmla="*/ 8071 w 24414"/>
                  <a:gd name="connsiteY2" fmla="*/ 28333 h 40868"/>
                  <a:gd name="connsiteX3" fmla="*/ 7384 w 24414"/>
                  <a:gd name="connsiteY3" fmla="*/ 25070 h 40868"/>
                  <a:gd name="connsiteX4" fmla="*/ 7384 w 24414"/>
                  <a:gd name="connsiteY4" fmla="*/ 25070 h 40868"/>
                  <a:gd name="connsiteX5" fmla="*/ 1889 w 24414"/>
                  <a:gd name="connsiteY5" fmla="*/ 17687 h 40868"/>
                  <a:gd name="connsiteX6" fmla="*/ 1889 w 24414"/>
                  <a:gd name="connsiteY6" fmla="*/ 17687 h 40868"/>
                  <a:gd name="connsiteX7" fmla="*/ 0 w 24414"/>
                  <a:gd name="connsiteY7" fmla="*/ 7727 h 40868"/>
                  <a:gd name="connsiteX8" fmla="*/ 0 w 24414"/>
                  <a:gd name="connsiteY8" fmla="*/ 7727 h 40868"/>
                  <a:gd name="connsiteX9" fmla="*/ 1202 w 24414"/>
                  <a:gd name="connsiteY9" fmla="*/ 2404 h 40868"/>
                  <a:gd name="connsiteX10" fmla="*/ 1202 w 24414"/>
                  <a:gd name="connsiteY10" fmla="*/ 2404 h 40868"/>
                  <a:gd name="connsiteX11" fmla="*/ 6182 w 24414"/>
                  <a:gd name="connsiteY11" fmla="*/ 0 h 40868"/>
                  <a:gd name="connsiteX12" fmla="*/ 6182 w 24414"/>
                  <a:gd name="connsiteY12" fmla="*/ 0 h 40868"/>
                  <a:gd name="connsiteX13" fmla="*/ 10131 w 24414"/>
                  <a:gd name="connsiteY13" fmla="*/ 343 h 40868"/>
                  <a:gd name="connsiteX14" fmla="*/ 10131 w 24414"/>
                  <a:gd name="connsiteY14" fmla="*/ 343 h 40868"/>
                  <a:gd name="connsiteX15" fmla="*/ 10475 w 24414"/>
                  <a:gd name="connsiteY15" fmla="*/ 343 h 40868"/>
                  <a:gd name="connsiteX16" fmla="*/ 10475 w 24414"/>
                  <a:gd name="connsiteY16" fmla="*/ 343 h 40868"/>
                  <a:gd name="connsiteX17" fmla="*/ 16485 w 24414"/>
                  <a:gd name="connsiteY17" fmla="*/ 7040 h 40868"/>
                  <a:gd name="connsiteX18" fmla="*/ 16485 w 24414"/>
                  <a:gd name="connsiteY18" fmla="*/ 7040 h 40868"/>
                  <a:gd name="connsiteX19" fmla="*/ 20434 w 24414"/>
                  <a:gd name="connsiteY19" fmla="*/ 18717 h 40868"/>
                  <a:gd name="connsiteX20" fmla="*/ 20434 w 24414"/>
                  <a:gd name="connsiteY20" fmla="*/ 18717 h 40868"/>
                  <a:gd name="connsiteX21" fmla="*/ 24384 w 24414"/>
                  <a:gd name="connsiteY21" fmla="*/ 34515 h 40868"/>
                  <a:gd name="connsiteX22" fmla="*/ 24384 w 24414"/>
                  <a:gd name="connsiteY22" fmla="*/ 34515 h 40868"/>
                  <a:gd name="connsiteX23" fmla="*/ 24384 w 24414"/>
                  <a:gd name="connsiteY23" fmla="*/ 34515 h 40868"/>
                  <a:gd name="connsiteX24" fmla="*/ 21121 w 24414"/>
                  <a:gd name="connsiteY24" fmla="*/ 38636 h 40868"/>
                  <a:gd name="connsiteX25" fmla="*/ 21121 w 24414"/>
                  <a:gd name="connsiteY25" fmla="*/ 38636 h 40868"/>
                  <a:gd name="connsiteX26" fmla="*/ 18202 w 24414"/>
                  <a:gd name="connsiteY26" fmla="*/ 40353 h 40868"/>
                  <a:gd name="connsiteX27" fmla="*/ 18202 w 24414"/>
                  <a:gd name="connsiteY27" fmla="*/ 40353 h 40868"/>
                  <a:gd name="connsiteX28" fmla="*/ 16656 w 24414"/>
                  <a:gd name="connsiteY28" fmla="*/ 40868 h 40868"/>
                  <a:gd name="connsiteX29" fmla="*/ 16656 w 24414"/>
                  <a:gd name="connsiteY29" fmla="*/ 40868 h 40868"/>
                  <a:gd name="connsiteX30" fmla="*/ 9960 w 24414"/>
                  <a:gd name="connsiteY30" fmla="*/ 33828 h 40868"/>
                  <a:gd name="connsiteX31" fmla="*/ 9960 w 24414"/>
                  <a:gd name="connsiteY31" fmla="*/ 33828 h 40868"/>
                  <a:gd name="connsiteX32" fmla="*/ 24212 w 24414"/>
                  <a:gd name="connsiteY32" fmla="*/ 35030 h 40868"/>
                  <a:gd name="connsiteX33" fmla="*/ 24212 w 24414"/>
                  <a:gd name="connsiteY33" fmla="*/ 34686 h 40868"/>
                  <a:gd name="connsiteX34" fmla="*/ 24212 w 24414"/>
                  <a:gd name="connsiteY34" fmla="*/ 34686 h 40868"/>
                  <a:gd name="connsiteX35" fmla="*/ 21636 w 24414"/>
                  <a:gd name="connsiteY35" fmla="*/ 35373 h 40868"/>
                  <a:gd name="connsiteX36" fmla="*/ 21293 w 24414"/>
                  <a:gd name="connsiteY36" fmla="*/ 37090 h 40868"/>
                  <a:gd name="connsiteX37" fmla="*/ 24212 w 24414"/>
                  <a:gd name="connsiteY37" fmla="*/ 35030 h 40868"/>
                  <a:gd name="connsiteX38" fmla="*/ 24212 w 24414"/>
                  <a:gd name="connsiteY38" fmla="*/ 35030 h 40868"/>
                  <a:gd name="connsiteX39" fmla="*/ 19747 w 24414"/>
                  <a:gd name="connsiteY39" fmla="*/ 35889 h 40868"/>
                  <a:gd name="connsiteX40" fmla="*/ 20263 w 24414"/>
                  <a:gd name="connsiteY40" fmla="*/ 35545 h 40868"/>
                  <a:gd name="connsiteX41" fmla="*/ 20263 w 24414"/>
                  <a:gd name="connsiteY41" fmla="*/ 35545 h 40868"/>
                  <a:gd name="connsiteX42" fmla="*/ 19747 w 24414"/>
                  <a:gd name="connsiteY42" fmla="*/ 35889 h 40868"/>
                  <a:gd name="connsiteX43" fmla="*/ 19747 w 24414"/>
                  <a:gd name="connsiteY43" fmla="*/ 35889 h 40868"/>
                  <a:gd name="connsiteX44" fmla="*/ 16656 w 24414"/>
                  <a:gd name="connsiteY44" fmla="*/ 35373 h 40868"/>
                  <a:gd name="connsiteX45" fmla="*/ 18717 w 24414"/>
                  <a:gd name="connsiteY45" fmla="*/ 34343 h 40868"/>
                  <a:gd name="connsiteX46" fmla="*/ 18717 w 24414"/>
                  <a:gd name="connsiteY46" fmla="*/ 34343 h 40868"/>
                  <a:gd name="connsiteX47" fmla="*/ 19404 w 24414"/>
                  <a:gd name="connsiteY47" fmla="*/ 34171 h 40868"/>
                  <a:gd name="connsiteX48" fmla="*/ 19404 w 24414"/>
                  <a:gd name="connsiteY48" fmla="*/ 34171 h 40868"/>
                  <a:gd name="connsiteX49" fmla="*/ 15626 w 24414"/>
                  <a:gd name="connsiteY49" fmla="*/ 19232 h 40868"/>
                  <a:gd name="connsiteX50" fmla="*/ 15626 w 24414"/>
                  <a:gd name="connsiteY50" fmla="*/ 19232 h 40868"/>
                  <a:gd name="connsiteX51" fmla="*/ 12020 w 24414"/>
                  <a:gd name="connsiteY51" fmla="*/ 8586 h 40868"/>
                  <a:gd name="connsiteX52" fmla="*/ 12020 w 24414"/>
                  <a:gd name="connsiteY52" fmla="*/ 8586 h 40868"/>
                  <a:gd name="connsiteX53" fmla="*/ 11333 w 24414"/>
                  <a:gd name="connsiteY53" fmla="*/ 5151 h 40868"/>
                  <a:gd name="connsiteX54" fmla="*/ 11333 w 24414"/>
                  <a:gd name="connsiteY54" fmla="*/ 5151 h 40868"/>
                  <a:gd name="connsiteX55" fmla="*/ 10646 w 24414"/>
                  <a:gd name="connsiteY55" fmla="*/ 5151 h 40868"/>
                  <a:gd name="connsiteX56" fmla="*/ 10646 w 24414"/>
                  <a:gd name="connsiteY56" fmla="*/ 5151 h 40868"/>
                  <a:gd name="connsiteX57" fmla="*/ 6353 w 24414"/>
                  <a:gd name="connsiteY57" fmla="*/ 4808 h 40868"/>
                  <a:gd name="connsiteX58" fmla="*/ 6353 w 24414"/>
                  <a:gd name="connsiteY58" fmla="*/ 4808 h 40868"/>
                  <a:gd name="connsiteX59" fmla="*/ 5838 w 24414"/>
                  <a:gd name="connsiteY59" fmla="*/ 4808 h 40868"/>
                  <a:gd name="connsiteX60" fmla="*/ 5838 w 24414"/>
                  <a:gd name="connsiteY60" fmla="*/ 4808 h 40868"/>
                  <a:gd name="connsiteX61" fmla="*/ 5495 w 24414"/>
                  <a:gd name="connsiteY61" fmla="*/ 4808 h 40868"/>
                  <a:gd name="connsiteX62" fmla="*/ 5495 w 24414"/>
                  <a:gd name="connsiteY62" fmla="*/ 4808 h 40868"/>
                  <a:gd name="connsiteX63" fmla="*/ 5152 w 24414"/>
                  <a:gd name="connsiteY63" fmla="*/ 7555 h 40868"/>
                  <a:gd name="connsiteX64" fmla="*/ 5152 w 24414"/>
                  <a:gd name="connsiteY64" fmla="*/ 7555 h 40868"/>
                  <a:gd name="connsiteX65" fmla="*/ 6869 w 24414"/>
                  <a:gd name="connsiteY65" fmla="*/ 15969 h 40868"/>
                  <a:gd name="connsiteX66" fmla="*/ 6869 w 24414"/>
                  <a:gd name="connsiteY66" fmla="*/ 15969 h 40868"/>
                  <a:gd name="connsiteX67" fmla="*/ 10646 w 24414"/>
                  <a:gd name="connsiteY67" fmla="*/ 20949 h 40868"/>
                  <a:gd name="connsiteX68" fmla="*/ 10646 w 24414"/>
                  <a:gd name="connsiteY68" fmla="*/ 20949 h 40868"/>
                  <a:gd name="connsiteX69" fmla="*/ 11333 w 24414"/>
                  <a:gd name="connsiteY69" fmla="*/ 21293 h 40868"/>
                  <a:gd name="connsiteX70" fmla="*/ 11677 w 24414"/>
                  <a:gd name="connsiteY70" fmla="*/ 21980 h 40868"/>
                  <a:gd name="connsiteX71" fmla="*/ 13222 w 24414"/>
                  <a:gd name="connsiteY71" fmla="*/ 28161 h 40868"/>
                  <a:gd name="connsiteX72" fmla="*/ 13222 w 24414"/>
                  <a:gd name="connsiteY72" fmla="*/ 28161 h 40868"/>
                  <a:gd name="connsiteX73" fmla="*/ 13737 w 24414"/>
                  <a:gd name="connsiteY73" fmla="*/ 30222 h 40868"/>
                  <a:gd name="connsiteX74" fmla="*/ 13737 w 24414"/>
                  <a:gd name="connsiteY74" fmla="*/ 30222 h 40868"/>
                  <a:gd name="connsiteX75" fmla="*/ 12020 w 24414"/>
                  <a:gd name="connsiteY75" fmla="*/ 31939 h 40868"/>
                  <a:gd name="connsiteX76" fmla="*/ 14252 w 24414"/>
                  <a:gd name="connsiteY76" fmla="*/ 30909 h 40868"/>
                  <a:gd name="connsiteX77" fmla="*/ 16656 w 24414"/>
                  <a:gd name="connsiteY77" fmla="*/ 35373 h 40868"/>
                  <a:gd name="connsiteX78" fmla="*/ 16656 w 24414"/>
                  <a:gd name="connsiteY78" fmla="*/ 35373 h 4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24414" h="40868">
                    <a:moveTo>
                      <a:pt x="9960" y="33828"/>
                    </a:moveTo>
                    <a:cubicBezTo>
                      <a:pt x="9616" y="33485"/>
                      <a:pt x="8071" y="31767"/>
                      <a:pt x="8071" y="28333"/>
                    </a:cubicBezTo>
                    <a:lnTo>
                      <a:pt x="8071" y="28333"/>
                    </a:lnTo>
                    <a:cubicBezTo>
                      <a:pt x="7899" y="25929"/>
                      <a:pt x="8242" y="26959"/>
                      <a:pt x="7384" y="25070"/>
                    </a:cubicBezTo>
                    <a:lnTo>
                      <a:pt x="7384" y="25070"/>
                    </a:lnTo>
                    <a:cubicBezTo>
                      <a:pt x="4808" y="23697"/>
                      <a:pt x="2919" y="21464"/>
                      <a:pt x="1889" y="17687"/>
                    </a:cubicBezTo>
                    <a:lnTo>
                      <a:pt x="1889" y="17687"/>
                    </a:lnTo>
                    <a:cubicBezTo>
                      <a:pt x="859" y="14768"/>
                      <a:pt x="0" y="11333"/>
                      <a:pt x="0" y="7727"/>
                    </a:cubicBezTo>
                    <a:lnTo>
                      <a:pt x="0" y="7727"/>
                    </a:lnTo>
                    <a:cubicBezTo>
                      <a:pt x="0" y="6182"/>
                      <a:pt x="172" y="4808"/>
                      <a:pt x="1202" y="2404"/>
                    </a:cubicBezTo>
                    <a:lnTo>
                      <a:pt x="1202" y="2404"/>
                    </a:lnTo>
                    <a:cubicBezTo>
                      <a:pt x="2576" y="858"/>
                      <a:pt x="4636" y="0"/>
                      <a:pt x="6182" y="0"/>
                    </a:cubicBezTo>
                    <a:lnTo>
                      <a:pt x="6182" y="0"/>
                    </a:lnTo>
                    <a:cubicBezTo>
                      <a:pt x="7727" y="0"/>
                      <a:pt x="8757" y="343"/>
                      <a:pt x="10131" y="343"/>
                    </a:cubicBezTo>
                    <a:lnTo>
                      <a:pt x="10131" y="343"/>
                    </a:lnTo>
                    <a:cubicBezTo>
                      <a:pt x="10303" y="343"/>
                      <a:pt x="10475" y="343"/>
                      <a:pt x="10475" y="343"/>
                    </a:cubicBezTo>
                    <a:lnTo>
                      <a:pt x="10475" y="343"/>
                    </a:lnTo>
                    <a:cubicBezTo>
                      <a:pt x="15626" y="0"/>
                      <a:pt x="16141" y="4980"/>
                      <a:pt x="16485" y="7040"/>
                    </a:cubicBezTo>
                    <a:lnTo>
                      <a:pt x="16485" y="7040"/>
                    </a:lnTo>
                    <a:cubicBezTo>
                      <a:pt x="17515" y="10131"/>
                      <a:pt x="20434" y="13222"/>
                      <a:pt x="20434" y="18717"/>
                    </a:cubicBezTo>
                    <a:lnTo>
                      <a:pt x="20434" y="18717"/>
                    </a:lnTo>
                    <a:cubicBezTo>
                      <a:pt x="21636" y="23697"/>
                      <a:pt x="24212" y="30909"/>
                      <a:pt x="24384" y="34515"/>
                    </a:cubicBezTo>
                    <a:lnTo>
                      <a:pt x="24384" y="34515"/>
                    </a:lnTo>
                    <a:lnTo>
                      <a:pt x="24384" y="34515"/>
                    </a:lnTo>
                    <a:cubicBezTo>
                      <a:pt x="24727" y="36747"/>
                      <a:pt x="22152" y="38636"/>
                      <a:pt x="21121" y="38636"/>
                    </a:cubicBezTo>
                    <a:lnTo>
                      <a:pt x="21121" y="38636"/>
                    </a:lnTo>
                    <a:cubicBezTo>
                      <a:pt x="20091" y="38979"/>
                      <a:pt x="19404" y="39151"/>
                      <a:pt x="18202" y="40353"/>
                    </a:cubicBezTo>
                    <a:lnTo>
                      <a:pt x="18202" y="40353"/>
                    </a:lnTo>
                    <a:cubicBezTo>
                      <a:pt x="18030" y="40525"/>
                      <a:pt x="17515" y="40697"/>
                      <a:pt x="16656" y="40868"/>
                    </a:cubicBezTo>
                    <a:lnTo>
                      <a:pt x="16656" y="40868"/>
                    </a:lnTo>
                    <a:cubicBezTo>
                      <a:pt x="12192" y="39666"/>
                      <a:pt x="10818" y="35373"/>
                      <a:pt x="9960" y="33828"/>
                    </a:cubicBezTo>
                    <a:lnTo>
                      <a:pt x="9960" y="33828"/>
                    </a:lnTo>
                    <a:close/>
                    <a:moveTo>
                      <a:pt x="24212" y="35030"/>
                    </a:moveTo>
                    <a:cubicBezTo>
                      <a:pt x="24212" y="34858"/>
                      <a:pt x="24212" y="34686"/>
                      <a:pt x="24212" y="34686"/>
                    </a:cubicBezTo>
                    <a:lnTo>
                      <a:pt x="24212" y="34686"/>
                    </a:lnTo>
                    <a:lnTo>
                      <a:pt x="21636" y="35373"/>
                    </a:lnTo>
                    <a:lnTo>
                      <a:pt x="21293" y="37090"/>
                    </a:lnTo>
                    <a:cubicBezTo>
                      <a:pt x="23353" y="37262"/>
                      <a:pt x="24212" y="35030"/>
                      <a:pt x="24212" y="35030"/>
                    </a:cubicBezTo>
                    <a:lnTo>
                      <a:pt x="24212" y="35030"/>
                    </a:lnTo>
                    <a:close/>
                    <a:moveTo>
                      <a:pt x="19747" y="35889"/>
                    </a:moveTo>
                    <a:lnTo>
                      <a:pt x="20263" y="35545"/>
                    </a:lnTo>
                    <a:lnTo>
                      <a:pt x="20263" y="35545"/>
                    </a:lnTo>
                    <a:lnTo>
                      <a:pt x="19747" y="35889"/>
                    </a:lnTo>
                    <a:lnTo>
                      <a:pt x="19747" y="35889"/>
                    </a:lnTo>
                    <a:close/>
                    <a:moveTo>
                      <a:pt x="16656" y="35373"/>
                    </a:moveTo>
                    <a:cubicBezTo>
                      <a:pt x="17343" y="34858"/>
                      <a:pt x="18202" y="34515"/>
                      <a:pt x="18717" y="34343"/>
                    </a:cubicBezTo>
                    <a:lnTo>
                      <a:pt x="18717" y="34343"/>
                    </a:lnTo>
                    <a:cubicBezTo>
                      <a:pt x="19060" y="34171"/>
                      <a:pt x="19232" y="34171"/>
                      <a:pt x="19404" y="34171"/>
                    </a:cubicBezTo>
                    <a:lnTo>
                      <a:pt x="19404" y="34171"/>
                    </a:lnTo>
                    <a:cubicBezTo>
                      <a:pt x="19232" y="32111"/>
                      <a:pt x="16828" y="24555"/>
                      <a:pt x="15626" y="19232"/>
                    </a:cubicBezTo>
                    <a:lnTo>
                      <a:pt x="15626" y="19232"/>
                    </a:lnTo>
                    <a:cubicBezTo>
                      <a:pt x="15626" y="15111"/>
                      <a:pt x="13566" y="13050"/>
                      <a:pt x="12020" y="8586"/>
                    </a:cubicBezTo>
                    <a:lnTo>
                      <a:pt x="12020" y="8586"/>
                    </a:lnTo>
                    <a:cubicBezTo>
                      <a:pt x="11505" y="6869"/>
                      <a:pt x="11333" y="5667"/>
                      <a:pt x="11333" y="5151"/>
                    </a:cubicBezTo>
                    <a:lnTo>
                      <a:pt x="11333" y="5151"/>
                    </a:lnTo>
                    <a:lnTo>
                      <a:pt x="10646" y="5151"/>
                    </a:lnTo>
                    <a:lnTo>
                      <a:pt x="10646" y="5151"/>
                    </a:lnTo>
                    <a:cubicBezTo>
                      <a:pt x="8414" y="5151"/>
                      <a:pt x="7040" y="4808"/>
                      <a:pt x="6353" y="4808"/>
                    </a:cubicBezTo>
                    <a:lnTo>
                      <a:pt x="6353" y="4808"/>
                    </a:lnTo>
                    <a:cubicBezTo>
                      <a:pt x="6010" y="4808"/>
                      <a:pt x="6010" y="4808"/>
                      <a:pt x="5838" y="4808"/>
                    </a:cubicBezTo>
                    <a:lnTo>
                      <a:pt x="5838" y="4808"/>
                    </a:lnTo>
                    <a:cubicBezTo>
                      <a:pt x="5667" y="4808"/>
                      <a:pt x="5667" y="4808"/>
                      <a:pt x="5495" y="4808"/>
                    </a:cubicBezTo>
                    <a:lnTo>
                      <a:pt x="5495" y="4808"/>
                    </a:lnTo>
                    <a:cubicBezTo>
                      <a:pt x="5323" y="5667"/>
                      <a:pt x="5152" y="6525"/>
                      <a:pt x="5152" y="7555"/>
                    </a:cubicBezTo>
                    <a:lnTo>
                      <a:pt x="5152" y="7555"/>
                    </a:lnTo>
                    <a:cubicBezTo>
                      <a:pt x="5152" y="10131"/>
                      <a:pt x="6010" y="13222"/>
                      <a:pt x="6869" y="15969"/>
                    </a:cubicBezTo>
                    <a:lnTo>
                      <a:pt x="6869" y="15969"/>
                    </a:lnTo>
                    <a:cubicBezTo>
                      <a:pt x="8242" y="19576"/>
                      <a:pt x="8586" y="19747"/>
                      <a:pt x="10646" y="20949"/>
                    </a:cubicBezTo>
                    <a:lnTo>
                      <a:pt x="10646" y="20949"/>
                    </a:lnTo>
                    <a:lnTo>
                      <a:pt x="11333" y="21293"/>
                    </a:lnTo>
                    <a:lnTo>
                      <a:pt x="11677" y="21980"/>
                    </a:lnTo>
                    <a:cubicBezTo>
                      <a:pt x="12879" y="24212"/>
                      <a:pt x="13394" y="25757"/>
                      <a:pt x="13222" y="28161"/>
                    </a:cubicBezTo>
                    <a:lnTo>
                      <a:pt x="13222" y="28161"/>
                    </a:lnTo>
                    <a:cubicBezTo>
                      <a:pt x="13222" y="29878"/>
                      <a:pt x="13737" y="30222"/>
                      <a:pt x="13737" y="30222"/>
                    </a:cubicBezTo>
                    <a:lnTo>
                      <a:pt x="13737" y="30222"/>
                    </a:lnTo>
                    <a:lnTo>
                      <a:pt x="12020" y="31939"/>
                    </a:lnTo>
                    <a:lnTo>
                      <a:pt x="14252" y="30909"/>
                    </a:lnTo>
                    <a:cubicBezTo>
                      <a:pt x="13909" y="30909"/>
                      <a:pt x="15455" y="34000"/>
                      <a:pt x="16656" y="35373"/>
                    </a:cubicBezTo>
                    <a:lnTo>
                      <a:pt x="16656" y="35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0" name="图形 7">
              <a:extLst>
                <a:ext uri="{FF2B5EF4-FFF2-40B4-BE49-F238E27FC236}">
                  <a16:creationId xmlns:a16="http://schemas.microsoft.com/office/drawing/2014/main" xmlns="" id="{53C9A3BF-D827-4EE5-B714-92A396BDAD75}"/>
                </a:ext>
              </a:extLst>
            </p:cNvPr>
            <p:cNvGrpSpPr/>
            <p:nvPr/>
          </p:nvGrpSpPr>
          <p:grpSpPr>
            <a:xfrm>
              <a:off x="4191860" y="3394521"/>
              <a:ext cx="28333" cy="54963"/>
              <a:chOff x="4191860" y="3394521"/>
              <a:chExt cx="28333" cy="54963"/>
            </a:xfrm>
            <a:solidFill>
              <a:srgbClr val="B4B4B4"/>
            </a:solidFill>
          </p:grpSpPr>
          <p:sp>
            <p:nvSpPr>
              <p:cNvPr id="3323" name="任意多边形: 形状 3322">
                <a:extLst>
                  <a:ext uri="{FF2B5EF4-FFF2-40B4-BE49-F238E27FC236}">
                    <a16:creationId xmlns:a16="http://schemas.microsoft.com/office/drawing/2014/main" xmlns="" id="{E072246C-F64B-4BF7-8A9D-A7A31F7F7AD1}"/>
                  </a:ext>
                </a:extLst>
              </p:cNvPr>
              <p:cNvSpPr/>
              <p:nvPr/>
            </p:nvSpPr>
            <p:spPr>
              <a:xfrm>
                <a:off x="4194264" y="3397110"/>
                <a:ext cx="23567" cy="50154"/>
              </a:xfrm>
              <a:custGeom>
                <a:avLst/>
                <a:gdLst>
                  <a:gd name="connsiteX0" fmla="*/ 3778 w 23567"/>
                  <a:gd name="connsiteY0" fmla="*/ 45505 h 50154"/>
                  <a:gd name="connsiteX1" fmla="*/ 8757 w 23567"/>
                  <a:gd name="connsiteY1" fmla="*/ 35373 h 50154"/>
                  <a:gd name="connsiteX2" fmla="*/ 20091 w 23567"/>
                  <a:gd name="connsiteY2" fmla="*/ 25242 h 50154"/>
                  <a:gd name="connsiteX3" fmla="*/ 22666 w 23567"/>
                  <a:gd name="connsiteY3" fmla="*/ 15111 h 50154"/>
                  <a:gd name="connsiteX4" fmla="*/ 22666 w 23567"/>
                  <a:gd name="connsiteY4" fmla="*/ 7556 h 50154"/>
                  <a:gd name="connsiteX5" fmla="*/ 22666 w 23567"/>
                  <a:gd name="connsiteY5" fmla="*/ 0 h 50154"/>
                  <a:gd name="connsiteX6" fmla="*/ 20091 w 23567"/>
                  <a:gd name="connsiteY6" fmla="*/ 2576 h 50154"/>
                  <a:gd name="connsiteX7" fmla="*/ 4980 w 23567"/>
                  <a:gd name="connsiteY7" fmla="*/ 25414 h 50154"/>
                  <a:gd name="connsiteX8" fmla="*/ 0 w 23567"/>
                  <a:gd name="connsiteY8" fmla="*/ 47050 h 50154"/>
                  <a:gd name="connsiteX9" fmla="*/ 3778 w 23567"/>
                  <a:gd name="connsiteY9" fmla="*/ 45505 h 50154"/>
                  <a:gd name="connsiteX10" fmla="*/ 3778 w 23567"/>
                  <a:gd name="connsiteY10" fmla="*/ 45505 h 5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7" h="50154">
                    <a:moveTo>
                      <a:pt x="3778" y="45505"/>
                    </a:moveTo>
                    <a:cubicBezTo>
                      <a:pt x="6353" y="39151"/>
                      <a:pt x="6182" y="35373"/>
                      <a:pt x="8757" y="35373"/>
                    </a:cubicBezTo>
                    <a:cubicBezTo>
                      <a:pt x="11333" y="34172"/>
                      <a:pt x="18889" y="30222"/>
                      <a:pt x="20091" y="25242"/>
                    </a:cubicBezTo>
                    <a:cubicBezTo>
                      <a:pt x="21293" y="20263"/>
                      <a:pt x="22666" y="17687"/>
                      <a:pt x="22666" y="15111"/>
                    </a:cubicBezTo>
                    <a:cubicBezTo>
                      <a:pt x="21464" y="11333"/>
                      <a:pt x="21464" y="12535"/>
                      <a:pt x="22666" y="7556"/>
                    </a:cubicBezTo>
                    <a:cubicBezTo>
                      <a:pt x="23869" y="3778"/>
                      <a:pt x="23869" y="0"/>
                      <a:pt x="22666" y="0"/>
                    </a:cubicBezTo>
                    <a:cubicBezTo>
                      <a:pt x="21464" y="0"/>
                      <a:pt x="20091" y="0"/>
                      <a:pt x="20091" y="2576"/>
                    </a:cubicBezTo>
                    <a:cubicBezTo>
                      <a:pt x="18889" y="5152"/>
                      <a:pt x="7556" y="20434"/>
                      <a:pt x="4980" y="25414"/>
                    </a:cubicBezTo>
                    <a:cubicBezTo>
                      <a:pt x="3778" y="29192"/>
                      <a:pt x="0" y="41899"/>
                      <a:pt x="0" y="47050"/>
                    </a:cubicBezTo>
                    <a:cubicBezTo>
                      <a:pt x="172" y="52030"/>
                      <a:pt x="2576" y="50656"/>
                      <a:pt x="3778" y="45505"/>
                    </a:cubicBezTo>
                    <a:lnTo>
                      <a:pt x="3778" y="45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4" name="任意多边形: 形状 3323">
                <a:extLst>
                  <a:ext uri="{FF2B5EF4-FFF2-40B4-BE49-F238E27FC236}">
                    <a16:creationId xmlns:a16="http://schemas.microsoft.com/office/drawing/2014/main" xmlns="" id="{48536761-8BCB-4A66-8F68-BE3E397EF27A}"/>
                  </a:ext>
                </a:extLst>
              </p:cNvPr>
              <p:cNvSpPr/>
              <p:nvPr/>
            </p:nvSpPr>
            <p:spPr>
              <a:xfrm>
                <a:off x="4191860" y="3394521"/>
                <a:ext cx="28333" cy="54963"/>
              </a:xfrm>
              <a:custGeom>
                <a:avLst/>
                <a:gdLst>
                  <a:gd name="connsiteX0" fmla="*/ 0 w 28333"/>
                  <a:gd name="connsiteY0" fmla="*/ 49812 h 54963"/>
                  <a:gd name="connsiteX1" fmla="*/ 0 w 28333"/>
                  <a:gd name="connsiteY1" fmla="*/ 49125 h 54963"/>
                  <a:gd name="connsiteX2" fmla="*/ 0 w 28333"/>
                  <a:gd name="connsiteY2" fmla="*/ 49125 h 54963"/>
                  <a:gd name="connsiteX3" fmla="*/ 5152 w 28333"/>
                  <a:gd name="connsiteY3" fmla="*/ 26630 h 54963"/>
                  <a:gd name="connsiteX4" fmla="*/ 5152 w 28333"/>
                  <a:gd name="connsiteY4" fmla="*/ 26630 h 54963"/>
                  <a:gd name="connsiteX5" fmla="*/ 19919 w 28333"/>
                  <a:gd name="connsiteY5" fmla="*/ 4307 h 54963"/>
                  <a:gd name="connsiteX6" fmla="*/ 19919 w 28333"/>
                  <a:gd name="connsiteY6" fmla="*/ 4307 h 54963"/>
                  <a:gd name="connsiteX7" fmla="*/ 21808 w 28333"/>
                  <a:gd name="connsiteY7" fmla="*/ 701 h 54963"/>
                  <a:gd name="connsiteX8" fmla="*/ 21808 w 28333"/>
                  <a:gd name="connsiteY8" fmla="*/ 701 h 54963"/>
                  <a:gd name="connsiteX9" fmla="*/ 24899 w 28333"/>
                  <a:gd name="connsiteY9" fmla="*/ 14 h 54963"/>
                  <a:gd name="connsiteX10" fmla="*/ 24899 w 28333"/>
                  <a:gd name="connsiteY10" fmla="*/ 14 h 54963"/>
                  <a:gd name="connsiteX11" fmla="*/ 28333 w 28333"/>
                  <a:gd name="connsiteY11" fmla="*/ 4822 h 54963"/>
                  <a:gd name="connsiteX12" fmla="*/ 28333 w 28333"/>
                  <a:gd name="connsiteY12" fmla="*/ 4822 h 54963"/>
                  <a:gd name="connsiteX13" fmla="*/ 27303 w 28333"/>
                  <a:gd name="connsiteY13" fmla="*/ 10660 h 54963"/>
                  <a:gd name="connsiteX14" fmla="*/ 27303 w 28333"/>
                  <a:gd name="connsiteY14" fmla="*/ 10660 h 54963"/>
                  <a:gd name="connsiteX15" fmla="*/ 26444 w 28333"/>
                  <a:gd name="connsiteY15" fmla="*/ 14267 h 54963"/>
                  <a:gd name="connsiteX16" fmla="*/ 26444 w 28333"/>
                  <a:gd name="connsiteY16" fmla="*/ 14267 h 54963"/>
                  <a:gd name="connsiteX17" fmla="*/ 27303 w 28333"/>
                  <a:gd name="connsiteY17" fmla="*/ 16842 h 54963"/>
                  <a:gd name="connsiteX18" fmla="*/ 27303 w 28333"/>
                  <a:gd name="connsiteY18" fmla="*/ 16842 h 54963"/>
                  <a:gd name="connsiteX19" fmla="*/ 24555 w 28333"/>
                  <a:gd name="connsiteY19" fmla="*/ 18044 h 54963"/>
                  <a:gd name="connsiteX20" fmla="*/ 23181 w 28333"/>
                  <a:gd name="connsiteY20" fmla="*/ 19418 h 54963"/>
                  <a:gd name="connsiteX21" fmla="*/ 26273 w 28333"/>
                  <a:gd name="connsiteY21" fmla="*/ 19590 h 54963"/>
                  <a:gd name="connsiteX22" fmla="*/ 26273 w 28333"/>
                  <a:gd name="connsiteY22" fmla="*/ 19590 h 54963"/>
                  <a:gd name="connsiteX23" fmla="*/ 27303 w 28333"/>
                  <a:gd name="connsiteY23" fmla="*/ 17529 h 54963"/>
                  <a:gd name="connsiteX24" fmla="*/ 27303 w 28333"/>
                  <a:gd name="connsiteY24" fmla="*/ 17529 h 54963"/>
                  <a:gd name="connsiteX25" fmla="*/ 27303 w 28333"/>
                  <a:gd name="connsiteY25" fmla="*/ 17529 h 54963"/>
                  <a:gd name="connsiteX26" fmla="*/ 24727 w 28333"/>
                  <a:gd name="connsiteY26" fmla="*/ 28175 h 54963"/>
                  <a:gd name="connsiteX27" fmla="*/ 24727 w 28333"/>
                  <a:gd name="connsiteY27" fmla="*/ 28175 h 54963"/>
                  <a:gd name="connsiteX28" fmla="*/ 12192 w 28333"/>
                  <a:gd name="connsiteY28" fmla="*/ 40024 h 54963"/>
                  <a:gd name="connsiteX29" fmla="*/ 12192 w 28333"/>
                  <a:gd name="connsiteY29" fmla="*/ 40024 h 54963"/>
                  <a:gd name="connsiteX30" fmla="*/ 11677 w 28333"/>
                  <a:gd name="connsiteY30" fmla="*/ 40367 h 54963"/>
                  <a:gd name="connsiteX31" fmla="*/ 11333 w 28333"/>
                  <a:gd name="connsiteY31" fmla="*/ 40367 h 54963"/>
                  <a:gd name="connsiteX32" fmla="*/ 10818 w 28333"/>
                  <a:gd name="connsiteY32" fmla="*/ 41397 h 54963"/>
                  <a:gd name="connsiteX33" fmla="*/ 10818 w 28333"/>
                  <a:gd name="connsiteY33" fmla="*/ 41397 h 54963"/>
                  <a:gd name="connsiteX34" fmla="*/ 8242 w 28333"/>
                  <a:gd name="connsiteY34" fmla="*/ 48953 h 54963"/>
                  <a:gd name="connsiteX35" fmla="*/ 8242 w 28333"/>
                  <a:gd name="connsiteY35" fmla="*/ 48953 h 54963"/>
                  <a:gd name="connsiteX36" fmla="*/ 8242 w 28333"/>
                  <a:gd name="connsiteY36" fmla="*/ 48953 h 54963"/>
                  <a:gd name="connsiteX37" fmla="*/ 3263 w 28333"/>
                  <a:gd name="connsiteY37" fmla="*/ 54963 h 54963"/>
                  <a:gd name="connsiteX38" fmla="*/ 3263 w 28333"/>
                  <a:gd name="connsiteY38" fmla="*/ 54963 h 54963"/>
                  <a:gd name="connsiteX39" fmla="*/ 0 w 28333"/>
                  <a:gd name="connsiteY39" fmla="*/ 49812 h 54963"/>
                  <a:gd name="connsiteX40" fmla="*/ 0 w 28333"/>
                  <a:gd name="connsiteY40" fmla="*/ 49812 h 54963"/>
                  <a:gd name="connsiteX41" fmla="*/ 6182 w 28333"/>
                  <a:gd name="connsiteY41" fmla="*/ 48094 h 54963"/>
                  <a:gd name="connsiteX42" fmla="*/ 4980 w 28333"/>
                  <a:gd name="connsiteY42" fmla="*/ 47579 h 54963"/>
                  <a:gd name="connsiteX43" fmla="*/ 4980 w 28333"/>
                  <a:gd name="connsiteY43" fmla="*/ 47751 h 54963"/>
                  <a:gd name="connsiteX44" fmla="*/ 4980 w 28333"/>
                  <a:gd name="connsiteY44" fmla="*/ 47751 h 54963"/>
                  <a:gd name="connsiteX45" fmla="*/ 6182 w 28333"/>
                  <a:gd name="connsiteY45" fmla="*/ 48094 h 54963"/>
                  <a:gd name="connsiteX46" fmla="*/ 6182 w 28333"/>
                  <a:gd name="connsiteY46" fmla="*/ 48094 h 54963"/>
                  <a:gd name="connsiteX47" fmla="*/ 9788 w 28333"/>
                  <a:gd name="connsiteY47" fmla="*/ 28691 h 54963"/>
                  <a:gd name="connsiteX48" fmla="*/ 6869 w 28333"/>
                  <a:gd name="connsiteY48" fmla="*/ 38822 h 54963"/>
                  <a:gd name="connsiteX49" fmla="*/ 6869 w 28333"/>
                  <a:gd name="connsiteY49" fmla="*/ 38822 h 54963"/>
                  <a:gd name="connsiteX50" fmla="*/ 10131 w 28333"/>
                  <a:gd name="connsiteY50" fmla="*/ 35903 h 54963"/>
                  <a:gd name="connsiteX51" fmla="*/ 10131 w 28333"/>
                  <a:gd name="connsiteY51" fmla="*/ 35903 h 54963"/>
                  <a:gd name="connsiteX52" fmla="*/ 10131 w 28333"/>
                  <a:gd name="connsiteY52" fmla="*/ 35903 h 54963"/>
                  <a:gd name="connsiteX53" fmla="*/ 20091 w 28333"/>
                  <a:gd name="connsiteY53" fmla="*/ 27317 h 54963"/>
                  <a:gd name="connsiteX54" fmla="*/ 20091 w 28333"/>
                  <a:gd name="connsiteY54" fmla="*/ 27317 h 54963"/>
                  <a:gd name="connsiteX55" fmla="*/ 22495 w 28333"/>
                  <a:gd name="connsiteY55" fmla="*/ 18044 h 54963"/>
                  <a:gd name="connsiteX56" fmla="*/ 22495 w 28333"/>
                  <a:gd name="connsiteY56" fmla="*/ 18044 h 54963"/>
                  <a:gd name="connsiteX57" fmla="*/ 21464 w 28333"/>
                  <a:gd name="connsiteY57" fmla="*/ 14267 h 54963"/>
                  <a:gd name="connsiteX58" fmla="*/ 21464 w 28333"/>
                  <a:gd name="connsiteY58" fmla="*/ 14267 h 54963"/>
                  <a:gd name="connsiteX59" fmla="*/ 22495 w 28333"/>
                  <a:gd name="connsiteY59" fmla="*/ 9287 h 54963"/>
                  <a:gd name="connsiteX60" fmla="*/ 22495 w 28333"/>
                  <a:gd name="connsiteY60" fmla="*/ 9287 h 54963"/>
                  <a:gd name="connsiteX61" fmla="*/ 22495 w 28333"/>
                  <a:gd name="connsiteY61" fmla="*/ 8943 h 54963"/>
                  <a:gd name="connsiteX62" fmla="*/ 22495 w 28333"/>
                  <a:gd name="connsiteY62" fmla="*/ 8943 h 54963"/>
                  <a:gd name="connsiteX63" fmla="*/ 9788 w 28333"/>
                  <a:gd name="connsiteY63" fmla="*/ 28691 h 54963"/>
                  <a:gd name="connsiteX64" fmla="*/ 9788 w 28333"/>
                  <a:gd name="connsiteY64" fmla="*/ 28691 h 5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8333" h="54963">
                    <a:moveTo>
                      <a:pt x="0" y="49812"/>
                    </a:moveTo>
                    <a:cubicBezTo>
                      <a:pt x="0" y="49640"/>
                      <a:pt x="0" y="49468"/>
                      <a:pt x="0" y="49125"/>
                    </a:cubicBezTo>
                    <a:lnTo>
                      <a:pt x="0" y="49125"/>
                    </a:lnTo>
                    <a:cubicBezTo>
                      <a:pt x="172" y="43115"/>
                      <a:pt x="3778" y="30923"/>
                      <a:pt x="5152" y="26630"/>
                    </a:cubicBezTo>
                    <a:lnTo>
                      <a:pt x="5152" y="26630"/>
                    </a:lnTo>
                    <a:cubicBezTo>
                      <a:pt x="7727" y="21479"/>
                      <a:pt x="18030" y="7569"/>
                      <a:pt x="19919" y="4307"/>
                    </a:cubicBezTo>
                    <a:lnTo>
                      <a:pt x="19919" y="4307"/>
                    </a:lnTo>
                    <a:cubicBezTo>
                      <a:pt x="19919" y="2933"/>
                      <a:pt x="20606" y="1388"/>
                      <a:pt x="21808" y="701"/>
                    </a:cubicBezTo>
                    <a:lnTo>
                      <a:pt x="21808" y="701"/>
                    </a:lnTo>
                    <a:cubicBezTo>
                      <a:pt x="23181" y="-158"/>
                      <a:pt x="24212" y="14"/>
                      <a:pt x="24899" y="14"/>
                    </a:cubicBezTo>
                    <a:lnTo>
                      <a:pt x="24899" y="14"/>
                    </a:lnTo>
                    <a:cubicBezTo>
                      <a:pt x="28505" y="872"/>
                      <a:pt x="28161" y="3448"/>
                      <a:pt x="28333" y="4822"/>
                    </a:cubicBezTo>
                    <a:lnTo>
                      <a:pt x="28333" y="4822"/>
                    </a:lnTo>
                    <a:cubicBezTo>
                      <a:pt x="28333" y="6539"/>
                      <a:pt x="27990" y="8600"/>
                      <a:pt x="27303" y="10660"/>
                    </a:cubicBezTo>
                    <a:lnTo>
                      <a:pt x="27303" y="10660"/>
                    </a:lnTo>
                    <a:cubicBezTo>
                      <a:pt x="26616" y="13236"/>
                      <a:pt x="26444" y="14095"/>
                      <a:pt x="26444" y="14267"/>
                    </a:cubicBezTo>
                    <a:lnTo>
                      <a:pt x="26444" y="14267"/>
                    </a:lnTo>
                    <a:cubicBezTo>
                      <a:pt x="26444" y="14267"/>
                      <a:pt x="26616" y="14782"/>
                      <a:pt x="27303" y="16842"/>
                    </a:cubicBezTo>
                    <a:lnTo>
                      <a:pt x="27303" y="16842"/>
                    </a:lnTo>
                    <a:lnTo>
                      <a:pt x="24555" y="18044"/>
                    </a:lnTo>
                    <a:lnTo>
                      <a:pt x="23181" y="19418"/>
                    </a:lnTo>
                    <a:cubicBezTo>
                      <a:pt x="23181" y="19418"/>
                      <a:pt x="24212" y="20792"/>
                      <a:pt x="26273" y="19590"/>
                    </a:cubicBezTo>
                    <a:lnTo>
                      <a:pt x="26273" y="19590"/>
                    </a:lnTo>
                    <a:cubicBezTo>
                      <a:pt x="27646" y="18216"/>
                      <a:pt x="27131" y="17872"/>
                      <a:pt x="27303" y="17529"/>
                    </a:cubicBezTo>
                    <a:lnTo>
                      <a:pt x="27303" y="17529"/>
                    </a:lnTo>
                    <a:lnTo>
                      <a:pt x="27303" y="17529"/>
                    </a:lnTo>
                    <a:cubicBezTo>
                      <a:pt x="27303" y="20963"/>
                      <a:pt x="25929" y="23367"/>
                      <a:pt x="24727" y="28175"/>
                    </a:cubicBezTo>
                    <a:lnTo>
                      <a:pt x="24727" y="28175"/>
                    </a:lnTo>
                    <a:cubicBezTo>
                      <a:pt x="22666" y="35044"/>
                      <a:pt x="14596" y="38478"/>
                      <a:pt x="12192" y="40024"/>
                    </a:cubicBezTo>
                    <a:lnTo>
                      <a:pt x="12192" y="40024"/>
                    </a:lnTo>
                    <a:lnTo>
                      <a:pt x="11677" y="40367"/>
                    </a:lnTo>
                    <a:lnTo>
                      <a:pt x="11333" y="40367"/>
                    </a:lnTo>
                    <a:cubicBezTo>
                      <a:pt x="11161" y="40539"/>
                      <a:pt x="10990" y="40882"/>
                      <a:pt x="10818" y="41397"/>
                    </a:cubicBezTo>
                    <a:lnTo>
                      <a:pt x="10818" y="41397"/>
                    </a:lnTo>
                    <a:cubicBezTo>
                      <a:pt x="10303" y="42943"/>
                      <a:pt x="9616" y="45690"/>
                      <a:pt x="8242" y="48953"/>
                    </a:cubicBezTo>
                    <a:lnTo>
                      <a:pt x="8242" y="48953"/>
                    </a:lnTo>
                    <a:lnTo>
                      <a:pt x="8242" y="48953"/>
                    </a:lnTo>
                    <a:cubicBezTo>
                      <a:pt x="7212" y="51872"/>
                      <a:pt x="7040" y="54104"/>
                      <a:pt x="3263" y="54963"/>
                    </a:cubicBezTo>
                    <a:lnTo>
                      <a:pt x="3263" y="54963"/>
                    </a:lnTo>
                    <a:cubicBezTo>
                      <a:pt x="172" y="54448"/>
                      <a:pt x="172" y="52044"/>
                      <a:pt x="0" y="49812"/>
                    </a:cubicBezTo>
                    <a:lnTo>
                      <a:pt x="0" y="49812"/>
                    </a:lnTo>
                    <a:close/>
                    <a:moveTo>
                      <a:pt x="6182" y="48094"/>
                    </a:moveTo>
                    <a:lnTo>
                      <a:pt x="4980" y="47579"/>
                    </a:lnTo>
                    <a:cubicBezTo>
                      <a:pt x="4980" y="47579"/>
                      <a:pt x="4980" y="47751"/>
                      <a:pt x="4980" y="47751"/>
                    </a:cubicBezTo>
                    <a:lnTo>
                      <a:pt x="4980" y="47751"/>
                    </a:lnTo>
                    <a:lnTo>
                      <a:pt x="6182" y="48094"/>
                    </a:lnTo>
                    <a:lnTo>
                      <a:pt x="6182" y="48094"/>
                    </a:lnTo>
                    <a:close/>
                    <a:moveTo>
                      <a:pt x="9788" y="28691"/>
                    </a:moveTo>
                    <a:cubicBezTo>
                      <a:pt x="9101" y="30408"/>
                      <a:pt x="7899" y="34529"/>
                      <a:pt x="6869" y="38822"/>
                    </a:cubicBezTo>
                    <a:lnTo>
                      <a:pt x="6869" y="38822"/>
                    </a:lnTo>
                    <a:cubicBezTo>
                      <a:pt x="7556" y="37620"/>
                      <a:pt x="8414" y="36589"/>
                      <a:pt x="10131" y="35903"/>
                    </a:cubicBezTo>
                    <a:lnTo>
                      <a:pt x="10131" y="35903"/>
                    </a:lnTo>
                    <a:lnTo>
                      <a:pt x="10131" y="35903"/>
                    </a:lnTo>
                    <a:cubicBezTo>
                      <a:pt x="12707" y="34872"/>
                      <a:pt x="19576" y="30579"/>
                      <a:pt x="20091" y="27317"/>
                    </a:cubicBezTo>
                    <a:lnTo>
                      <a:pt x="20091" y="27317"/>
                    </a:lnTo>
                    <a:cubicBezTo>
                      <a:pt x="21293" y="22337"/>
                      <a:pt x="22495" y="19761"/>
                      <a:pt x="22495" y="18044"/>
                    </a:cubicBezTo>
                    <a:lnTo>
                      <a:pt x="22495" y="18044"/>
                    </a:lnTo>
                    <a:cubicBezTo>
                      <a:pt x="21980" y="16499"/>
                      <a:pt x="21636" y="15812"/>
                      <a:pt x="21464" y="14267"/>
                    </a:cubicBezTo>
                    <a:lnTo>
                      <a:pt x="21464" y="14267"/>
                    </a:lnTo>
                    <a:cubicBezTo>
                      <a:pt x="21464" y="12721"/>
                      <a:pt x="21808" y="11862"/>
                      <a:pt x="22495" y="9287"/>
                    </a:cubicBezTo>
                    <a:lnTo>
                      <a:pt x="22495" y="9287"/>
                    </a:lnTo>
                    <a:cubicBezTo>
                      <a:pt x="22495" y="9115"/>
                      <a:pt x="22495" y="9115"/>
                      <a:pt x="22495" y="8943"/>
                    </a:cubicBezTo>
                    <a:lnTo>
                      <a:pt x="22495" y="8943"/>
                    </a:lnTo>
                    <a:cubicBezTo>
                      <a:pt x="19060" y="14610"/>
                      <a:pt x="11505" y="25084"/>
                      <a:pt x="9788" y="28691"/>
                    </a:cubicBezTo>
                    <a:lnTo>
                      <a:pt x="9788" y="286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1" name="图形 7">
              <a:extLst>
                <a:ext uri="{FF2B5EF4-FFF2-40B4-BE49-F238E27FC236}">
                  <a16:creationId xmlns:a16="http://schemas.microsoft.com/office/drawing/2014/main" xmlns="" id="{506758FD-E3DA-48CD-9B5C-4EB0296D22E8}"/>
                </a:ext>
              </a:extLst>
            </p:cNvPr>
            <p:cNvGrpSpPr/>
            <p:nvPr/>
          </p:nvGrpSpPr>
          <p:grpSpPr>
            <a:xfrm>
              <a:off x="4203880" y="3428697"/>
              <a:ext cx="23181" cy="17695"/>
              <a:chOff x="4203880" y="3428697"/>
              <a:chExt cx="23181" cy="17695"/>
            </a:xfrm>
            <a:solidFill>
              <a:srgbClr val="B4B4B4"/>
            </a:solidFill>
          </p:grpSpPr>
          <p:sp>
            <p:nvSpPr>
              <p:cNvPr id="3321" name="任意多边形: 形状 3320">
                <a:extLst>
                  <a:ext uri="{FF2B5EF4-FFF2-40B4-BE49-F238E27FC236}">
                    <a16:creationId xmlns:a16="http://schemas.microsoft.com/office/drawing/2014/main" xmlns="" id="{87919570-A6C7-4C9F-9D37-3B5CE9436972}"/>
                  </a:ext>
                </a:extLst>
              </p:cNvPr>
              <p:cNvSpPr/>
              <p:nvPr/>
            </p:nvSpPr>
            <p:spPr>
              <a:xfrm>
                <a:off x="4206138" y="3431282"/>
                <a:ext cx="18578" cy="12706"/>
              </a:xfrm>
              <a:custGeom>
                <a:avLst/>
                <a:gdLst>
                  <a:gd name="connsiteX0" fmla="*/ 5813 w 18578"/>
                  <a:gd name="connsiteY0" fmla="*/ 12707 h 12706"/>
                  <a:gd name="connsiteX1" fmla="*/ 15944 w 18578"/>
                  <a:gd name="connsiteY1" fmla="*/ 10131 h 12706"/>
                  <a:gd name="connsiteX2" fmla="*/ 17146 w 18578"/>
                  <a:gd name="connsiteY2" fmla="*/ 3778 h 12706"/>
                  <a:gd name="connsiteX3" fmla="*/ 10793 w 18578"/>
                  <a:gd name="connsiteY3" fmla="*/ 0 h 12706"/>
                  <a:gd name="connsiteX4" fmla="*/ 4439 w 18578"/>
                  <a:gd name="connsiteY4" fmla="*/ 2576 h 12706"/>
                  <a:gd name="connsiteX5" fmla="*/ 661 w 18578"/>
                  <a:gd name="connsiteY5" fmla="*/ 10303 h 12706"/>
                  <a:gd name="connsiteX6" fmla="*/ 5813 w 18578"/>
                  <a:gd name="connsiteY6" fmla="*/ 12707 h 12706"/>
                  <a:gd name="connsiteX7" fmla="*/ 5813 w 18578"/>
                  <a:gd name="connsiteY7" fmla="*/ 12707 h 1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78" h="12706">
                    <a:moveTo>
                      <a:pt x="5813" y="12707"/>
                    </a:moveTo>
                    <a:cubicBezTo>
                      <a:pt x="8389" y="12707"/>
                      <a:pt x="14570" y="12707"/>
                      <a:pt x="15944" y="10131"/>
                    </a:cubicBezTo>
                    <a:cubicBezTo>
                      <a:pt x="18520" y="7556"/>
                      <a:pt x="19722" y="6353"/>
                      <a:pt x="17146" y="3778"/>
                    </a:cubicBezTo>
                    <a:cubicBezTo>
                      <a:pt x="15944" y="1202"/>
                      <a:pt x="14570" y="0"/>
                      <a:pt x="10793" y="0"/>
                    </a:cubicBezTo>
                    <a:cubicBezTo>
                      <a:pt x="8217" y="1202"/>
                      <a:pt x="9591" y="-1202"/>
                      <a:pt x="4439" y="2576"/>
                    </a:cubicBezTo>
                    <a:cubicBezTo>
                      <a:pt x="-540" y="6353"/>
                      <a:pt x="-540" y="8929"/>
                      <a:pt x="661" y="10303"/>
                    </a:cubicBezTo>
                    <a:cubicBezTo>
                      <a:pt x="2035" y="12707"/>
                      <a:pt x="5813" y="12707"/>
                      <a:pt x="5813" y="12707"/>
                    </a:cubicBezTo>
                    <a:lnTo>
                      <a:pt x="5813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2" name="任意多边形: 形状 3321">
                <a:extLst>
                  <a:ext uri="{FF2B5EF4-FFF2-40B4-BE49-F238E27FC236}">
                    <a16:creationId xmlns:a16="http://schemas.microsoft.com/office/drawing/2014/main" xmlns="" id="{5FD2C56F-941C-45F7-A928-39E860DC4C85}"/>
                  </a:ext>
                </a:extLst>
              </p:cNvPr>
              <p:cNvSpPr/>
              <p:nvPr/>
            </p:nvSpPr>
            <p:spPr>
              <a:xfrm>
                <a:off x="4203880" y="3428697"/>
                <a:ext cx="23181" cy="17695"/>
              </a:xfrm>
              <a:custGeom>
                <a:avLst/>
                <a:gdLst>
                  <a:gd name="connsiteX0" fmla="*/ 1374 w 23181"/>
                  <a:gd name="connsiteY0" fmla="*/ 14433 h 17695"/>
                  <a:gd name="connsiteX1" fmla="*/ 0 w 23181"/>
                  <a:gd name="connsiteY1" fmla="*/ 10998 h 17695"/>
                  <a:gd name="connsiteX2" fmla="*/ 0 w 23181"/>
                  <a:gd name="connsiteY2" fmla="*/ 10998 h 17695"/>
                  <a:gd name="connsiteX3" fmla="*/ 5495 w 23181"/>
                  <a:gd name="connsiteY3" fmla="*/ 3100 h 17695"/>
                  <a:gd name="connsiteX4" fmla="*/ 5495 w 23181"/>
                  <a:gd name="connsiteY4" fmla="*/ 3100 h 17695"/>
                  <a:gd name="connsiteX5" fmla="*/ 10990 w 23181"/>
                  <a:gd name="connsiteY5" fmla="*/ 352 h 17695"/>
                  <a:gd name="connsiteX6" fmla="*/ 10990 w 23181"/>
                  <a:gd name="connsiteY6" fmla="*/ 352 h 17695"/>
                  <a:gd name="connsiteX7" fmla="*/ 11848 w 23181"/>
                  <a:gd name="connsiteY7" fmla="*/ 524 h 17695"/>
                  <a:gd name="connsiteX8" fmla="*/ 11848 w 23181"/>
                  <a:gd name="connsiteY8" fmla="*/ 524 h 17695"/>
                  <a:gd name="connsiteX9" fmla="*/ 12020 w 23181"/>
                  <a:gd name="connsiteY9" fmla="*/ 352 h 17695"/>
                  <a:gd name="connsiteX10" fmla="*/ 12535 w 23181"/>
                  <a:gd name="connsiteY10" fmla="*/ 9 h 17695"/>
                  <a:gd name="connsiteX11" fmla="*/ 13050 w 23181"/>
                  <a:gd name="connsiteY11" fmla="*/ 9 h 17695"/>
                  <a:gd name="connsiteX12" fmla="*/ 21121 w 23181"/>
                  <a:gd name="connsiteY12" fmla="*/ 4473 h 17695"/>
                  <a:gd name="connsiteX13" fmla="*/ 21121 w 23181"/>
                  <a:gd name="connsiteY13" fmla="*/ 4473 h 17695"/>
                  <a:gd name="connsiteX14" fmla="*/ 23182 w 23181"/>
                  <a:gd name="connsiteY14" fmla="*/ 8766 h 17695"/>
                  <a:gd name="connsiteX15" fmla="*/ 23182 w 23181"/>
                  <a:gd name="connsiteY15" fmla="*/ 8766 h 17695"/>
                  <a:gd name="connsiteX16" fmla="*/ 20263 w 23181"/>
                  <a:gd name="connsiteY16" fmla="*/ 13746 h 17695"/>
                  <a:gd name="connsiteX17" fmla="*/ 20263 w 23181"/>
                  <a:gd name="connsiteY17" fmla="*/ 13746 h 17695"/>
                  <a:gd name="connsiteX18" fmla="*/ 8071 w 23181"/>
                  <a:gd name="connsiteY18" fmla="*/ 17695 h 17695"/>
                  <a:gd name="connsiteX19" fmla="*/ 8071 w 23181"/>
                  <a:gd name="connsiteY19" fmla="*/ 17695 h 17695"/>
                  <a:gd name="connsiteX20" fmla="*/ 8071 w 23181"/>
                  <a:gd name="connsiteY20" fmla="*/ 15291 h 17695"/>
                  <a:gd name="connsiteX21" fmla="*/ 8071 w 23181"/>
                  <a:gd name="connsiteY21" fmla="*/ 12887 h 17695"/>
                  <a:gd name="connsiteX22" fmla="*/ 16313 w 23181"/>
                  <a:gd name="connsiteY22" fmla="*/ 10998 h 17695"/>
                  <a:gd name="connsiteX23" fmla="*/ 16313 w 23181"/>
                  <a:gd name="connsiteY23" fmla="*/ 10998 h 17695"/>
                  <a:gd name="connsiteX24" fmla="*/ 18202 w 23181"/>
                  <a:gd name="connsiteY24" fmla="*/ 8766 h 17695"/>
                  <a:gd name="connsiteX25" fmla="*/ 18202 w 23181"/>
                  <a:gd name="connsiteY25" fmla="*/ 8766 h 17695"/>
                  <a:gd name="connsiteX26" fmla="*/ 17172 w 23181"/>
                  <a:gd name="connsiteY26" fmla="*/ 7393 h 17695"/>
                  <a:gd name="connsiteX27" fmla="*/ 17172 w 23181"/>
                  <a:gd name="connsiteY27" fmla="*/ 7393 h 17695"/>
                  <a:gd name="connsiteX28" fmla="*/ 13394 w 23181"/>
                  <a:gd name="connsiteY28" fmla="*/ 4989 h 17695"/>
                  <a:gd name="connsiteX29" fmla="*/ 13394 w 23181"/>
                  <a:gd name="connsiteY29" fmla="*/ 4989 h 17695"/>
                  <a:gd name="connsiteX30" fmla="*/ 11677 w 23181"/>
                  <a:gd name="connsiteY30" fmla="*/ 5332 h 17695"/>
                  <a:gd name="connsiteX31" fmla="*/ 11677 w 23181"/>
                  <a:gd name="connsiteY31" fmla="*/ 5332 h 17695"/>
                  <a:gd name="connsiteX32" fmla="*/ 10818 w 23181"/>
                  <a:gd name="connsiteY32" fmla="*/ 5160 h 17695"/>
                  <a:gd name="connsiteX33" fmla="*/ 10818 w 23181"/>
                  <a:gd name="connsiteY33" fmla="*/ 5160 h 17695"/>
                  <a:gd name="connsiteX34" fmla="*/ 8242 w 23181"/>
                  <a:gd name="connsiteY34" fmla="*/ 6877 h 17695"/>
                  <a:gd name="connsiteX35" fmla="*/ 8242 w 23181"/>
                  <a:gd name="connsiteY35" fmla="*/ 6877 h 17695"/>
                  <a:gd name="connsiteX36" fmla="*/ 4808 w 23181"/>
                  <a:gd name="connsiteY36" fmla="*/ 10827 h 17695"/>
                  <a:gd name="connsiteX37" fmla="*/ 4808 w 23181"/>
                  <a:gd name="connsiteY37" fmla="*/ 10827 h 17695"/>
                  <a:gd name="connsiteX38" fmla="*/ 5323 w 23181"/>
                  <a:gd name="connsiteY38" fmla="*/ 11514 h 17695"/>
                  <a:gd name="connsiteX39" fmla="*/ 5323 w 23181"/>
                  <a:gd name="connsiteY39" fmla="*/ 11514 h 17695"/>
                  <a:gd name="connsiteX40" fmla="*/ 8242 w 23181"/>
                  <a:gd name="connsiteY40" fmla="*/ 12716 h 17695"/>
                  <a:gd name="connsiteX41" fmla="*/ 8242 w 23181"/>
                  <a:gd name="connsiteY41" fmla="*/ 12716 h 17695"/>
                  <a:gd name="connsiteX42" fmla="*/ 8242 w 23181"/>
                  <a:gd name="connsiteY42" fmla="*/ 15120 h 17695"/>
                  <a:gd name="connsiteX43" fmla="*/ 8242 w 23181"/>
                  <a:gd name="connsiteY43" fmla="*/ 17524 h 17695"/>
                  <a:gd name="connsiteX44" fmla="*/ 1374 w 23181"/>
                  <a:gd name="connsiteY44" fmla="*/ 14433 h 17695"/>
                  <a:gd name="connsiteX45" fmla="*/ 1374 w 23181"/>
                  <a:gd name="connsiteY45" fmla="*/ 14433 h 1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181" h="17695">
                    <a:moveTo>
                      <a:pt x="1374" y="14433"/>
                    </a:moveTo>
                    <a:cubicBezTo>
                      <a:pt x="515" y="13746"/>
                      <a:pt x="0" y="12372"/>
                      <a:pt x="0" y="10998"/>
                    </a:cubicBezTo>
                    <a:lnTo>
                      <a:pt x="0" y="10998"/>
                    </a:lnTo>
                    <a:cubicBezTo>
                      <a:pt x="172" y="8251"/>
                      <a:pt x="1889" y="5847"/>
                      <a:pt x="5495" y="3100"/>
                    </a:cubicBezTo>
                    <a:lnTo>
                      <a:pt x="5495" y="3100"/>
                    </a:lnTo>
                    <a:cubicBezTo>
                      <a:pt x="8071" y="1211"/>
                      <a:pt x="9273" y="352"/>
                      <a:pt x="10990" y="352"/>
                    </a:cubicBezTo>
                    <a:lnTo>
                      <a:pt x="10990" y="352"/>
                    </a:lnTo>
                    <a:cubicBezTo>
                      <a:pt x="11848" y="352"/>
                      <a:pt x="11848" y="524"/>
                      <a:pt x="11848" y="524"/>
                    </a:cubicBezTo>
                    <a:lnTo>
                      <a:pt x="11848" y="524"/>
                    </a:lnTo>
                    <a:lnTo>
                      <a:pt x="12020" y="352"/>
                    </a:lnTo>
                    <a:lnTo>
                      <a:pt x="12535" y="9"/>
                    </a:lnTo>
                    <a:lnTo>
                      <a:pt x="13050" y="9"/>
                    </a:lnTo>
                    <a:cubicBezTo>
                      <a:pt x="17343" y="-163"/>
                      <a:pt x="20434" y="2241"/>
                      <a:pt x="21121" y="4473"/>
                    </a:cubicBezTo>
                    <a:lnTo>
                      <a:pt x="21121" y="4473"/>
                    </a:lnTo>
                    <a:cubicBezTo>
                      <a:pt x="22323" y="5675"/>
                      <a:pt x="23182" y="7049"/>
                      <a:pt x="23182" y="8766"/>
                    </a:cubicBezTo>
                    <a:lnTo>
                      <a:pt x="23182" y="8766"/>
                    </a:lnTo>
                    <a:cubicBezTo>
                      <a:pt x="23010" y="11514"/>
                      <a:pt x="21293" y="12716"/>
                      <a:pt x="20263" y="13746"/>
                    </a:cubicBezTo>
                    <a:lnTo>
                      <a:pt x="20263" y="13746"/>
                    </a:lnTo>
                    <a:cubicBezTo>
                      <a:pt x="17000" y="18554"/>
                      <a:pt x="10646" y="17352"/>
                      <a:pt x="8071" y="17695"/>
                    </a:cubicBezTo>
                    <a:lnTo>
                      <a:pt x="8071" y="17695"/>
                    </a:lnTo>
                    <a:lnTo>
                      <a:pt x="8071" y="15291"/>
                    </a:lnTo>
                    <a:lnTo>
                      <a:pt x="8071" y="12887"/>
                    </a:lnTo>
                    <a:cubicBezTo>
                      <a:pt x="10475" y="13231"/>
                      <a:pt x="15970" y="12029"/>
                      <a:pt x="16313" y="10998"/>
                    </a:cubicBezTo>
                    <a:lnTo>
                      <a:pt x="16313" y="10998"/>
                    </a:lnTo>
                    <a:cubicBezTo>
                      <a:pt x="18030" y="9453"/>
                      <a:pt x="18374" y="8938"/>
                      <a:pt x="18202" y="8766"/>
                    </a:cubicBezTo>
                    <a:lnTo>
                      <a:pt x="18202" y="8766"/>
                    </a:lnTo>
                    <a:cubicBezTo>
                      <a:pt x="18030" y="8766"/>
                      <a:pt x="18202" y="8766"/>
                      <a:pt x="17172" y="7393"/>
                    </a:cubicBezTo>
                    <a:lnTo>
                      <a:pt x="17172" y="7393"/>
                    </a:lnTo>
                    <a:cubicBezTo>
                      <a:pt x="15798" y="5332"/>
                      <a:pt x="16313" y="5160"/>
                      <a:pt x="13394" y="4989"/>
                    </a:cubicBezTo>
                    <a:lnTo>
                      <a:pt x="13394" y="4989"/>
                    </a:lnTo>
                    <a:cubicBezTo>
                      <a:pt x="12707" y="5160"/>
                      <a:pt x="12192" y="5332"/>
                      <a:pt x="11677" y="5332"/>
                    </a:cubicBezTo>
                    <a:lnTo>
                      <a:pt x="11677" y="5332"/>
                    </a:lnTo>
                    <a:cubicBezTo>
                      <a:pt x="10818" y="5332"/>
                      <a:pt x="10818" y="5160"/>
                      <a:pt x="10818" y="5160"/>
                    </a:cubicBezTo>
                    <a:lnTo>
                      <a:pt x="10818" y="5160"/>
                    </a:lnTo>
                    <a:cubicBezTo>
                      <a:pt x="10818" y="5332"/>
                      <a:pt x="10646" y="4989"/>
                      <a:pt x="8242" y="6877"/>
                    </a:cubicBezTo>
                    <a:lnTo>
                      <a:pt x="8242" y="6877"/>
                    </a:lnTo>
                    <a:cubicBezTo>
                      <a:pt x="5152" y="9281"/>
                      <a:pt x="4636" y="10827"/>
                      <a:pt x="4808" y="10827"/>
                    </a:cubicBezTo>
                    <a:lnTo>
                      <a:pt x="4808" y="10827"/>
                    </a:lnTo>
                    <a:cubicBezTo>
                      <a:pt x="4808" y="10827"/>
                      <a:pt x="4808" y="10827"/>
                      <a:pt x="5323" y="11514"/>
                    </a:cubicBezTo>
                    <a:lnTo>
                      <a:pt x="5323" y="11514"/>
                    </a:lnTo>
                    <a:cubicBezTo>
                      <a:pt x="5323" y="12372"/>
                      <a:pt x="8071" y="12716"/>
                      <a:pt x="8242" y="12716"/>
                    </a:cubicBezTo>
                    <a:lnTo>
                      <a:pt x="8242" y="12716"/>
                    </a:lnTo>
                    <a:lnTo>
                      <a:pt x="8242" y="15120"/>
                    </a:lnTo>
                    <a:lnTo>
                      <a:pt x="8242" y="17524"/>
                    </a:lnTo>
                    <a:cubicBezTo>
                      <a:pt x="7899" y="17524"/>
                      <a:pt x="3434" y="18039"/>
                      <a:pt x="1374" y="14433"/>
                    </a:cubicBezTo>
                    <a:lnTo>
                      <a:pt x="1374" y="144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2" name="图形 7">
              <a:extLst>
                <a:ext uri="{FF2B5EF4-FFF2-40B4-BE49-F238E27FC236}">
                  <a16:creationId xmlns:a16="http://schemas.microsoft.com/office/drawing/2014/main" xmlns="" id="{E6FABDB3-A449-4A71-AB25-4455D63CE643}"/>
                </a:ext>
              </a:extLst>
            </p:cNvPr>
            <p:cNvGrpSpPr/>
            <p:nvPr/>
          </p:nvGrpSpPr>
          <p:grpSpPr>
            <a:xfrm>
              <a:off x="4169193" y="3407070"/>
              <a:ext cx="30908" cy="53918"/>
              <a:chOff x="4169193" y="3407070"/>
              <a:chExt cx="30908" cy="53918"/>
            </a:xfrm>
            <a:solidFill>
              <a:srgbClr val="B4B4B4"/>
            </a:solidFill>
          </p:grpSpPr>
          <p:sp>
            <p:nvSpPr>
              <p:cNvPr id="3319" name="任意多边形: 形状 3318">
                <a:extLst>
                  <a:ext uri="{FF2B5EF4-FFF2-40B4-BE49-F238E27FC236}">
                    <a16:creationId xmlns:a16="http://schemas.microsoft.com/office/drawing/2014/main" xmlns="" id="{8F36CCB0-BE21-431B-AC74-3B94C72C2CE0}"/>
                  </a:ext>
                </a:extLst>
              </p:cNvPr>
              <p:cNvSpPr/>
              <p:nvPr/>
            </p:nvSpPr>
            <p:spPr>
              <a:xfrm>
                <a:off x="4171469" y="3409452"/>
                <a:ext cx="26114" cy="48944"/>
              </a:xfrm>
              <a:custGeom>
                <a:avLst/>
                <a:gdLst>
                  <a:gd name="connsiteX0" fmla="*/ 19189 w 26114"/>
                  <a:gd name="connsiteY0" fmla="*/ 48446 h 48944"/>
                  <a:gd name="connsiteX1" fmla="*/ 9058 w 26114"/>
                  <a:gd name="connsiteY1" fmla="*/ 47244 h 48944"/>
                  <a:gd name="connsiteX2" fmla="*/ 129 w 26114"/>
                  <a:gd name="connsiteY2" fmla="*/ 30760 h 48944"/>
                  <a:gd name="connsiteX3" fmla="*/ 11462 w 26114"/>
                  <a:gd name="connsiteY3" fmla="*/ 11699 h 48944"/>
                  <a:gd name="connsiteX4" fmla="*/ 13866 w 26114"/>
                  <a:gd name="connsiteY4" fmla="*/ 1568 h 48944"/>
                  <a:gd name="connsiteX5" fmla="*/ 23997 w 26114"/>
                  <a:gd name="connsiteY5" fmla="*/ 366 h 48944"/>
                  <a:gd name="connsiteX6" fmla="*/ 25199 w 26114"/>
                  <a:gd name="connsiteY6" fmla="*/ 5346 h 48944"/>
                  <a:gd name="connsiteX7" fmla="*/ 16442 w 26114"/>
                  <a:gd name="connsiteY7" fmla="*/ 31962 h 48944"/>
                  <a:gd name="connsiteX8" fmla="*/ 20219 w 26114"/>
                  <a:gd name="connsiteY8" fmla="*/ 43295 h 48944"/>
                  <a:gd name="connsiteX9" fmla="*/ 19189 w 26114"/>
                  <a:gd name="connsiteY9" fmla="*/ 48446 h 48944"/>
                  <a:gd name="connsiteX10" fmla="*/ 19189 w 26114"/>
                  <a:gd name="connsiteY10" fmla="*/ 48446 h 4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14" h="48944">
                    <a:moveTo>
                      <a:pt x="19189" y="48446"/>
                    </a:moveTo>
                    <a:cubicBezTo>
                      <a:pt x="16613" y="49648"/>
                      <a:pt x="11633" y="48446"/>
                      <a:pt x="9058" y="47244"/>
                    </a:cubicBezTo>
                    <a:cubicBezTo>
                      <a:pt x="6482" y="46042"/>
                      <a:pt x="-1073" y="35911"/>
                      <a:pt x="129" y="30760"/>
                    </a:cubicBezTo>
                    <a:cubicBezTo>
                      <a:pt x="1331" y="26982"/>
                      <a:pt x="8886" y="16851"/>
                      <a:pt x="11462" y="11699"/>
                    </a:cubicBezTo>
                    <a:cubicBezTo>
                      <a:pt x="12664" y="6719"/>
                      <a:pt x="12664" y="2770"/>
                      <a:pt x="13866" y="1568"/>
                    </a:cubicBezTo>
                    <a:cubicBezTo>
                      <a:pt x="15068" y="-1008"/>
                      <a:pt x="21421" y="366"/>
                      <a:pt x="23997" y="366"/>
                    </a:cubicBezTo>
                    <a:cubicBezTo>
                      <a:pt x="26573" y="366"/>
                      <a:pt x="26573" y="2942"/>
                      <a:pt x="25199" y="5346"/>
                    </a:cubicBezTo>
                    <a:cubicBezTo>
                      <a:pt x="23997" y="7922"/>
                      <a:pt x="17644" y="28184"/>
                      <a:pt x="16442" y="31962"/>
                    </a:cubicBezTo>
                    <a:cubicBezTo>
                      <a:pt x="16442" y="36941"/>
                      <a:pt x="17644" y="39517"/>
                      <a:pt x="20219" y="43295"/>
                    </a:cubicBezTo>
                    <a:cubicBezTo>
                      <a:pt x="21593" y="47244"/>
                      <a:pt x="19189" y="48446"/>
                      <a:pt x="19189" y="48446"/>
                    </a:cubicBezTo>
                    <a:lnTo>
                      <a:pt x="19189" y="484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0" name="任意多边形: 形状 3319">
                <a:extLst>
                  <a:ext uri="{FF2B5EF4-FFF2-40B4-BE49-F238E27FC236}">
                    <a16:creationId xmlns:a16="http://schemas.microsoft.com/office/drawing/2014/main" xmlns="" id="{FE031BC9-C8E1-4A30-9B06-C57CDD008C6F}"/>
                  </a:ext>
                </a:extLst>
              </p:cNvPr>
              <p:cNvSpPr/>
              <p:nvPr/>
            </p:nvSpPr>
            <p:spPr>
              <a:xfrm>
                <a:off x="4169193" y="3407070"/>
                <a:ext cx="30908" cy="53918"/>
              </a:xfrm>
              <a:custGeom>
                <a:avLst/>
                <a:gdLst>
                  <a:gd name="connsiteX0" fmla="*/ 10303 w 30908"/>
                  <a:gd name="connsiteY0" fmla="*/ 51858 h 53918"/>
                  <a:gd name="connsiteX1" fmla="*/ 0 w 30908"/>
                  <a:gd name="connsiteY1" fmla="*/ 34343 h 53918"/>
                  <a:gd name="connsiteX2" fmla="*/ 0 w 30908"/>
                  <a:gd name="connsiteY2" fmla="*/ 34343 h 53918"/>
                  <a:gd name="connsiteX3" fmla="*/ 344 w 30908"/>
                  <a:gd name="connsiteY3" fmla="*/ 32454 h 53918"/>
                  <a:gd name="connsiteX4" fmla="*/ 344 w 30908"/>
                  <a:gd name="connsiteY4" fmla="*/ 32454 h 53918"/>
                  <a:gd name="connsiteX5" fmla="*/ 11505 w 30908"/>
                  <a:gd name="connsiteY5" fmla="*/ 13565 h 53918"/>
                  <a:gd name="connsiteX6" fmla="*/ 11505 w 30908"/>
                  <a:gd name="connsiteY6" fmla="*/ 13565 h 53918"/>
                  <a:gd name="connsiteX7" fmla="*/ 14081 w 30908"/>
                  <a:gd name="connsiteY7" fmla="*/ 2919 h 53918"/>
                  <a:gd name="connsiteX8" fmla="*/ 14081 w 30908"/>
                  <a:gd name="connsiteY8" fmla="*/ 2919 h 53918"/>
                  <a:gd name="connsiteX9" fmla="*/ 20778 w 30908"/>
                  <a:gd name="connsiteY9" fmla="*/ 0 h 53918"/>
                  <a:gd name="connsiteX10" fmla="*/ 20778 w 30908"/>
                  <a:gd name="connsiteY10" fmla="*/ 0 h 53918"/>
                  <a:gd name="connsiteX11" fmla="*/ 26101 w 30908"/>
                  <a:gd name="connsiteY11" fmla="*/ 344 h 53918"/>
                  <a:gd name="connsiteX12" fmla="*/ 26101 w 30908"/>
                  <a:gd name="connsiteY12" fmla="*/ 344 h 53918"/>
                  <a:gd name="connsiteX13" fmla="*/ 26444 w 30908"/>
                  <a:gd name="connsiteY13" fmla="*/ 344 h 53918"/>
                  <a:gd name="connsiteX14" fmla="*/ 26444 w 30908"/>
                  <a:gd name="connsiteY14" fmla="*/ 344 h 53918"/>
                  <a:gd name="connsiteX15" fmla="*/ 30909 w 30908"/>
                  <a:gd name="connsiteY15" fmla="*/ 4808 h 53918"/>
                  <a:gd name="connsiteX16" fmla="*/ 30909 w 30908"/>
                  <a:gd name="connsiteY16" fmla="*/ 4808 h 53918"/>
                  <a:gd name="connsiteX17" fmla="*/ 29879 w 30908"/>
                  <a:gd name="connsiteY17" fmla="*/ 8929 h 53918"/>
                  <a:gd name="connsiteX18" fmla="*/ 29879 w 30908"/>
                  <a:gd name="connsiteY18" fmla="*/ 8929 h 53918"/>
                  <a:gd name="connsiteX19" fmla="*/ 21464 w 30908"/>
                  <a:gd name="connsiteY19" fmla="*/ 34515 h 53918"/>
                  <a:gd name="connsiteX20" fmla="*/ 21464 w 30908"/>
                  <a:gd name="connsiteY20" fmla="*/ 34515 h 53918"/>
                  <a:gd name="connsiteX21" fmla="*/ 25071 w 30908"/>
                  <a:gd name="connsiteY21" fmla="*/ 45161 h 53918"/>
                  <a:gd name="connsiteX22" fmla="*/ 25071 w 30908"/>
                  <a:gd name="connsiteY22" fmla="*/ 45161 h 53918"/>
                  <a:gd name="connsiteX23" fmla="*/ 25586 w 30908"/>
                  <a:gd name="connsiteY23" fmla="*/ 47909 h 53918"/>
                  <a:gd name="connsiteX24" fmla="*/ 25586 w 30908"/>
                  <a:gd name="connsiteY24" fmla="*/ 47909 h 53918"/>
                  <a:gd name="connsiteX25" fmla="*/ 22667 w 30908"/>
                  <a:gd name="connsiteY25" fmla="*/ 53060 h 53918"/>
                  <a:gd name="connsiteX26" fmla="*/ 22667 w 30908"/>
                  <a:gd name="connsiteY26" fmla="*/ 53060 h 53918"/>
                  <a:gd name="connsiteX27" fmla="*/ 21464 w 30908"/>
                  <a:gd name="connsiteY27" fmla="*/ 51000 h 53918"/>
                  <a:gd name="connsiteX28" fmla="*/ 22495 w 30908"/>
                  <a:gd name="connsiteY28" fmla="*/ 53232 h 53918"/>
                  <a:gd name="connsiteX29" fmla="*/ 18717 w 30908"/>
                  <a:gd name="connsiteY29" fmla="*/ 53919 h 53918"/>
                  <a:gd name="connsiteX30" fmla="*/ 18717 w 30908"/>
                  <a:gd name="connsiteY30" fmla="*/ 53919 h 53918"/>
                  <a:gd name="connsiteX31" fmla="*/ 10303 w 30908"/>
                  <a:gd name="connsiteY31" fmla="*/ 51858 h 53918"/>
                  <a:gd name="connsiteX32" fmla="*/ 10303 w 30908"/>
                  <a:gd name="connsiteY32" fmla="*/ 51858 h 53918"/>
                  <a:gd name="connsiteX33" fmla="*/ 15970 w 30908"/>
                  <a:gd name="connsiteY33" fmla="*/ 15111 h 53918"/>
                  <a:gd name="connsiteX34" fmla="*/ 4808 w 30908"/>
                  <a:gd name="connsiteY34" fmla="*/ 34000 h 53918"/>
                  <a:gd name="connsiteX35" fmla="*/ 4808 w 30908"/>
                  <a:gd name="connsiteY35" fmla="*/ 34000 h 53918"/>
                  <a:gd name="connsiteX36" fmla="*/ 4808 w 30908"/>
                  <a:gd name="connsiteY36" fmla="*/ 34343 h 53918"/>
                  <a:gd name="connsiteX37" fmla="*/ 12364 w 30908"/>
                  <a:gd name="connsiteY37" fmla="*/ 47394 h 53918"/>
                  <a:gd name="connsiteX38" fmla="*/ 12364 w 30908"/>
                  <a:gd name="connsiteY38" fmla="*/ 47394 h 53918"/>
                  <a:gd name="connsiteX39" fmla="*/ 18717 w 30908"/>
                  <a:gd name="connsiteY39" fmla="*/ 48939 h 53918"/>
                  <a:gd name="connsiteX40" fmla="*/ 18717 w 30908"/>
                  <a:gd name="connsiteY40" fmla="*/ 48939 h 53918"/>
                  <a:gd name="connsiteX41" fmla="*/ 20263 w 30908"/>
                  <a:gd name="connsiteY41" fmla="*/ 48767 h 53918"/>
                  <a:gd name="connsiteX42" fmla="*/ 20263 w 30908"/>
                  <a:gd name="connsiteY42" fmla="*/ 48767 h 53918"/>
                  <a:gd name="connsiteX43" fmla="*/ 20606 w 30908"/>
                  <a:gd name="connsiteY43" fmla="*/ 47737 h 53918"/>
                  <a:gd name="connsiteX44" fmla="*/ 20606 w 30908"/>
                  <a:gd name="connsiteY44" fmla="*/ 47737 h 53918"/>
                  <a:gd name="connsiteX45" fmla="*/ 20606 w 30908"/>
                  <a:gd name="connsiteY45" fmla="*/ 47050 h 53918"/>
                  <a:gd name="connsiteX46" fmla="*/ 20606 w 30908"/>
                  <a:gd name="connsiteY46" fmla="*/ 47050 h 53918"/>
                  <a:gd name="connsiteX47" fmla="*/ 16485 w 30908"/>
                  <a:gd name="connsiteY47" fmla="*/ 33485 h 53918"/>
                  <a:gd name="connsiteX48" fmla="*/ 16485 w 30908"/>
                  <a:gd name="connsiteY48" fmla="*/ 33485 h 53918"/>
                  <a:gd name="connsiteX49" fmla="*/ 25242 w 30908"/>
                  <a:gd name="connsiteY49" fmla="*/ 6525 h 53918"/>
                  <a:gd name="connsiteX50" fmla="*/ 25242 w 30908"/>
                  <a:gd name="connsiteY50" fmla="*/ 6525 h 53918"/>
                  <a:gd name="connsiteX51" fmla="*/ 25757 w 30908"/>
                  <a:gd name="connsiteY51" fmla="*/ 4808 h 53918"/>
                  <a:gd name="connsiteX52" fmla="*/ 25757 w 30908"/>
                  <a:gd name="connsiteY52" fmla="*/ 4808 h 53918"/>
                  <a:gd name="connsiteX53" fmla="*/ 20606 w 30908"/>
                  <a:gd name="connsiteY53" fmla="*/ 4465 h 53918"/>
                  <a:gd name="connsiteX54" fmla="*/ 20606 w 30908"/>
                  <a:gd name="connsiteY54" fmla="*/ 4465 h 53918"/>
                  <a:gd name="connsiteX55" fmla="*/ 18545 w 30908"/>
                  <a:gd name="connsiteY55" fmla="*/ 4636 h 53918"/>
                  <a:gd name="connsiteX56" fmla="*/ 18545 w 30908"/>
                  <a:gd name="connsiteY56" fmla="*/ 4636 h 53918"/>
                  <a:gd name="connsiteX57" fmla="*/ 17859 w 30908"/>
                  <a:gd name="connsiteY57" fmla="*/ 5323 h 53918"/>
                  <a:gd name="connsiteX58" fmla="*/ 17859 w 30908"/>
                  <a:gd name="connsiteY58" fmla="*/ 5323 h 53918"/>
                  <a:gd name="connsiteX59" fmla="*/ 17859 w 30908"/>
                  <a:gd name="connsiteY59" fmla="*/ 5323 h 53918"/>
                  <a:gd name="connsiteX60" fmla="*/ 17859 w 30908"/>
                  <a:gd name="connsiteY60" fmla="*/ 5323 h 53918"/>
                  <a:gd name="connsiteX61" fmla="*/ 15970 w 30908"/>
                  <a:gd name="connsiteY61" fmla="*/ 15111 h 53918"/>
                  <a:gd name="connsiteX62" fmla="*/ 15970 w 30908"/>
                  <a:gd name="connsiteY62" fmla="*/ 15111 h 5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0908" h="53918">
                    <a:moveTo>
                      <a:pt x="10303" y="51858"/>
                    </a:moveTo>
                    <a:cubicBezTo>
                      <a:pt x="6525" y="49626"/>
                      <a:pt x="344" y="41555"/>
                      <a:pt x="0" y="34343"/>
                    </a:cubicBezTo>
                    <a:lnTo>
                      <a:pt x="0" y="34343"/>
                    </a:lnTo>
                    <a:cubicBezTo>
                      <a:pt x="0" y="33828"/>
                      <a:pt x="0" y="33141"/>
                      <a:pt x="344" y="32454"/>
                    </a:cubicBezTo>
                    <a:lnTo>
                      <a:pt x="344" y="32454"/>
                    </a:lnTo>
                    <a:cubicBezTo>
                      <a:pt x="1889" y="27818"/>
                      <a:pt x="9444" y="17858"/>
                      <a:pt x="11505" y="13565"/>
                    </a:cubicBezTo>
                    <a:lnTo>
                      <a:pt x="11505" y="13565"/>
                    </a:lnTo>
                    <a:cubicBezTo>
                      <a:pt x="12879" y="8586"/>
                      <a:pt x="12192" y="5323"/>
                      <a:pt x="14081" y="2919"/>
                    </a:cubicBezTo>
                    <a:lnTo>
                      <a:pt x="14081" y="2919"/>
                    </a:lnTo>
                    <a:cubicBezTo>
                      <a:pt x="15798" y="0"/>
                      <a:pt x="18717" y="0"/>
                      <a:pt x="20778" y="0"/>
                    </a:cubicBezTo>
                    <a:lnTo>
                      <a:pt x="20778" y="0"/>
                    </a:lnTo>
                    <a:cubicBezTo>
                      <a:pt x="22838" y="0"/>
                      <a:pt x="25071" y="344"/>
                      <a:pt x="26101" y="344"/>
                    </a:cubicBezTo>
                    <a:lnTo>
                      <a:pt x="26101" y="344"/>
                    </a:lnTo>
                    <a:cubicBezTo>
                      <a:pt x="26101" y="344"/>
                      <a:pt x="26273" y="344"/>
                      <a:pt x="26444" y="344"/>
                    </a:cubicBezTo>
                    <a:lnTo>
                      <a:pt x="26444" y="344"/>
                    </a:lnTo>
                    <a:cubicBezTo>
                      <a:pt x="29020" y="344"/>
                      <a:pt x="30909" y="2919"/>
                      <a:pt x="30909" y="4808"/>
                    </a:cubicBezTo>
                    <a:lnTo>
                      <a:pt x="30909" y="4808"/>
                    </a:lnTo>
                    <a:cubicBezTo>
                      <a:pt x="30909" y="6182"/>
                      <a:pt x="30565" y="7556"/>
                      <a:pt x="29879" y="8929"/>
                    </a:cubicBezTo>
                    <a:lnTo>
                      <a:pt x="29879" y="8929"/>
                    </a:lnTo>
                    <a:cubicBezTo>
                      <a:pt x="28848" y="10818"/>
                      <a:pt x="22495" y="31596"/>
                      <a:pt x="21464" y="34515"/>
                    </a:cubicBezTo>
                    <a:lnTo>
                      <a:pt x="21464" y="34515"/>
                    </a:lnTo>
                    <a:cubicBezTo>
                      <a:pt x="21464" y="39151"/>
                      <a:pt x="22495" y="40868"/>
                      <a:pt x="25071" y="45161"/>
                    </a:cubicBezTo>
                    <a:lnTo>
                      <a:pt x="25071" y="45161"/>
                    </a:lnTo>
                    <a:cubicBezTo>
                      <a:pt x="25414" y="46192"/>
                      <a:pt x="25586" y="47050"/>
                      <a:pt x="25586" y="47909"/>
                    </a:cubicBezTo>
                    <a:lnTo>
                      <a:pt x="25586" y="47909"/>
                    </a:lnTo>
                    <a:cubicBezTo>
                      <a:pt x="25586" y="51515"/>
                      <a:pt x="23010" y="53060"/>
                      <a:pt x="22667" y="53060"/>
                    </a:cubicBezTo>
                    <a:lnTo>
                      <a:pt x="22667" y="53060"/>
                    </a:lnTo>
                    <a:lnTo>
                      <a:pt x="21464" y="51000"/>
                    </a:lnTo>
                    <a:lnTo>
                      <a:pt x="22495" y="53232"/>
                    </a:lnTo>
                    <a:cubicBezTo>
                      <a:pt x="21121" y="53919"/>
                      <a:pt x="19919" y="53919"/>
                      <a:pt x="18717" y="53919"/>
                    </a:cubicBezTo>
                    <a:lnTo>
                      <a:pt x="18717" y="53919"/>
                    </a:lnTo>
                    <a:cubicBezTo>
                      <a:pt x="15626" y="53747"/>
                      <a:pt x="12364" y="52717"/>
                      <a:pt x="10303" y="51858"/>
                    </a:cubicBezTo>
                    <a:lnTo>
                      <a:pt x="10303" y="51858"/>
                    </a:lnTo>
                    <a:close/>
                    <a:moveTo>
                      <a:pt x="15970" y="15111"/>
                    </a:moveTo>
                    <a:cubicBezTo>
                      <a:pt x="13222" y="20434"/>
                      <a:pt x="5667" y="30909"/>
                      <a:pt x="4808" y="34000"/>
                    </a:cubicBezTo>
                    <a:lnTo>
                      <a:pt x="4808" y="34000"/>
                    </a:lnTo>
                    <a:lnTo>
                      <a:pt x="4808" y="34343"/>
                    </a:lnTo>
                    <a:cubicBezTo>
                      <a:pt x="4293" y="37949"/>
                      <a:pt x="11505" y="47394"/>
                      <a:pt x="12364" y="47394"/>
                    </a:cubicBezTo>
                    <a:lnTo>
                      <a:pt x="12364" y="47394"/>
                    </a:lnTo>
                    <a:cubicBezTo>
                      <a:pt x="13737" y="48081"/>
                      <a:pt x="16656" y="48939"/>
                      <a:pt x="18717" y="48939"/>
                    </a:cubicBezTo>
                    <a:lnTo>
                      <a:pt x="18717" y="48939"/>
                    </a:lnTo>
                    <a:cubicBezTo>
                      <a:pt x="19576" y="48939"/>
                      <a:pt x="20091" y="48767"/>
                      <a:pt x="20263" y="48767"/>
                    </a:cubicBezTo>
                    <a:lnTo>
                      <a:pt x="20263" y="48767"/>
                    </a:lnTo>
                    <a:cubicBezTo>
                      <a:pt x="20263" y="48596"/>
                      <a:pt x="20606" y="48767"/>
                      <a:pt x="20606" y="47737"/>
                    </a:cubicBezTo>
                    <a:lnTo>
                      <a:pt x="20606" y="47737"/>
                    </a:lnTo>
                    <a:cubicBezTo>
                      <a:pt x="20606" y="47394"/>
                      <a:pt x="20606" y="47050"/>
                      <a:pt x="20606" y="47050"/>
                    </a:cubicBezTo>
                    <a:lnTo>
                      <a:pt x="20606" y="47050"/>
                    </a:lnTo>
                    <a:cubicBezTo>
                      <a:pt x="18030" y="43272"/>
                      <a:pt x="16313" y="39838"/>
                      <a:pt x="16485" y="33485"/>
                    </a:cubicBezTo>
                    <a:lnTo>
                      <a:pt x="16485" y="33485"/>
                    </a:lnTo>
                    <a:cubicBezTo>
                      <a:pt x="17859" y="29535"/>
                      <a:pt x="23869" y="9616"/>
                      <a:pt x="25242" y="6525"/>
                    </a:cubicBezTo>
                    <a:lnTo>
                      <a:pt x="25242" y="6525"/>
                    </a:lnTo>
                    <a:cubicBezTo>
                      <a:pt x="25586" y="5838"/>
                      <a:pt x="25757" y="5323"/>
                      <a:pt x="25757" y="4808"/>
                    </a:cubicBezTo>
                    <a:lnTo>
                      <a:pt x="25757" y="4808"/>
                    </a:lnTo>
                    <a:cubicBezTo>
                      <a:pt x="24212" y="4808"/>
                      <a:pt x="22323" y="4465"/>
                      <a:pt x="20606" y="4465"/>
                    </a:cubicBezTo>
                    <a:lnTo>
                      <a:pt x="20606" y="4465"/>
                    </a:lnTo>
                    <a:cubicBezTo>
                      <a:pt x="19747" y="4465"/>
                      <a:pt x="18889" y="4465"/>
                      <a:pt x="18545" y="4636"/>
                    </a:cubicBezTo>
                    <a:lnTo>
                      <a:pt x="18545" y="4636"/>
                    </a:lnTo>
                    <a:cubicBezTo>
                      <a:pt x="18545" y="4636"/>
                      <a:pt x="18374" y="4636"/>
                      <a:pt x="17859" y="5323"/>
                    </a:cubicBezTo>
                    <a:lnTo>
                      <a:pt x="17859" y="5323"/>
                    </a:lnTo>
                    <a:lnTo>
                      <a:pt x="17859" y="5323"/>
                    </a:lnTo>
                    <a:lnTo>
                      <a:pt x="17859" y="5323"/>
                    </a:lnTo>
                    <a:cubicBezTo>
                      <a:pt x="17687" y="5667"/>
                      <a:pt x="17172" y="9444"/>
                      <a:pt x="15970" y="15111"/>
                    </a:cubicBezTo>
                    <a:lnTo>
                      <a:pt x="15970" y="151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3" name="图形 7">
              <a:extLst>
                <a:ext uri="{FF2B5EF4-FFF2-40B4-BE49-F238E27FC236}">
                  <a16:creationId xmlns:a16="http://schemas.microsoft.com/office/drawing/2014/main" xmlns="" id="{FBFEAC1F-EAE0-4F62-9630-6C3063E63607}"/>
                </a:ext>
              </a:extLst>
            </p:cNvPr>
            <p:cNvGrpSpPr/>
            <p:nvPr/>
          </p:nvGrpSpPr>
          <p:grpSpPr>
            <a:xfrm>
              <a:off x="4143436" y="3536544"/>
              <a:ext cx="15797" cy="11676"/>
              <a:chOff x="4143436" y="3536544"/>
              <a:chExt cx="15797" cy="11676"/>
            </a:xfrm>
            <a:solidFill>
              <a:srgbClr val="B4B4B4"/>
            </a:solidFill>
          </p:grpSpPr>
          <p:sp>
            <p:nvSpPr>
              <p:cNvPr id="3317" name="任意多边形: 形状 3316">
                <a:extLst>
                  <a:ext uri="{FF2B5EF4-FFF2-40B4-BE49-F238E27FC236}">
                    <a16:creationId xmlns:a16="http://schemas.microsoft.com/office/drawing/2014/main" xmlns="" id="{A8A82A1F-B44A-49CA-9833-F319177A2ED9}"/>
                  </a:ext>
                </a:extLst>
              </p:cNvPr>
              <p:cNvSpPr/>
              <p:nvPr/>
            </p:nvSpPr>
            <p:spPr>
              <a:xfrm>
                <a:off x="4145859" y="3539033"/>
                <a:ext cx="11035" cy="6612"/>
              </a:xfrm>
              <a:custGeom>
                <a:avLst/>
                <a:gdLst>
                  <a:gd name="connsiteX0" fmla="*/ 2213 w 11035"/>
                  <a:gd name="connsiteY0" fmla="*/ 6612 h 6612"/>
                  <a:gd name="connsiteX1" fmla="*/ 9769 w 11035"/>
                  <a:gd name="connsiteY1" fmla="*/ 4037 h 6612"/>
                  <a:gd name="connsiteX2" fmla="*/ 8567 w 11035"/>
                  <a:gd name="connsiteY2" fmla="*/ 1461 h 6612"/>
                  <a:gd name="connsiteX3" fmla="*/ 2213 w 11035"/>
                  <a:gd name="connsiteY3" fmla="*/ 1461 h 6612"/>
                  <a:gd name="connsiteX4" fmla="*/ 2213 w 11035"/>
                  <a:gd name="connsiteY4" fmla="*/ 6612 h 6612"/>
                  <a:gd name="connsiteX5" fmla="*/ 2213 w 11035"/>
                  <a:gd name="connsiteY5" fmla="*/ 6612 h 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35" h="6612">
                    <a:moveTo>
                      <a:pt x="2213" y="6612"/>
                    </a:moveTo>
                    <a:cubicBezTo>
                      <a:pt x="2213" y="6612"/>
                      <a:pt x="8567" y="6612"/>
                      <a:pt x="9769" y="4037"/>
                    </a:cubicBezTo>
                    <a:cubicBezTo>
                      <a:pt x="10971" y="2835"/>
                      <a:pt x="12344" y="1461"/>
                      <a:pt x="8567" y="1461"/>
                    </a:cubicBezTo>
                    <a:cubicBezTo>
                      <a:pt x="5991" y="259"/>
                      <a:pt x="5991" y="-1115"/>
                      <a:pt x="2213" y="1461"/>
                    </a:cubicBezTo>
                    <a:cubicBezTo>
                      <a:pt x="-2766" y="4037"/>
                      <a:pt x="2213" y="6612"/>
                      <a:pt x="2213" y="6612"/>
                    </a:cubicBezTo>
                    <a:lnTo>
                      <a:pt x="2213" y="66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8" name="任意多边形: 形状 3317">
                <a:extLst>
                  <a:ext uri="{FF2B5EF4-FFF2-40B4-BE49-F238E27FC236}">
                    <a16:creationId xmlns:a16="http://schemas.microsoft.com/office/drawing/2014/main" xmlns="" id="{C64D831A-8B4E-4AB1-B9AD-B2CB4000E053}"/>
                  </a:ext>
                </a:extLst>
              </p:cNvPr>
              <p:cNvSpPr/>
              <p:nvPr/>
            </p:nvSpPr>
            <p:spPr>
              <a:xfrm>
                <a:off x="4143436" y="3536544"/>
                <a:ext cx="15797" cy="11676"/>
              </a:xfrm>
              <a:custGeom>
                <a:avLst/>
                <a:gdLst>
                  <a:gd name="connsiteX0" fmla="*/ 4121 w 15797"/>
                  <a:gd name="connsiteY0" fmla="*/ 11505 h 11676"/>
                  <a:gd name="connsiteX1" fmla="*/ 3606 w 15797"/>
                  <a:gd name="connsiteY1" fmla="*/ 11162 h 11676"/>
                  <a:gd name="connsiteX2" fmla="*/ 0 w 15797"/>
                  <a:gd name="connsiteY2" fmla="*/ 6354 h 11676"/>
                  <a:gd name="connsiteX3" fmla="*/ 0 w 15797"/>
                  <a:gd name="connsiteY3" fmla="*/ 6354 h 11676"/>
                  <a:gd name="connsiteX4" fmla="*/ 3263 w 15797"/>
                  <a:gd name="connsiteY4" fmla="*/ 1889 h 11676"/>
                  <a:gd name="connsiteX5" fmla="*/ 3263 w 15797"/>
                  <a:gd name="connsiteY5" fmla="*/ 1889 h 11676"/>
                  <a:gd name="connsiteX6" fmla="*/ 7899 w 15797"/>
                  <a:gd name="connsiteY6" fmla="*/ 0 h 11676"/>
                  <a:gd name="connsiteX7" fmla="*/ 7899 w 15797"/>
                  <a:gd name="connsiteY7" fmla="*/ 0 h 11676"/>
                  <a:gd name="connsiteX8" fmla="*/ 11505 w 15797"/>
                  <a:gd name="connsiteY8" fmla="*/ 1546 h 11676"/>
                  <a:gd name="connsiteX9" fmla="*/ 11505 w 15797"/>
                  <a:gd name="connsiteY9" fmla="*/ 1546 h 11676"/>
                  <a:gd name="connsiteX10" fmla="*/ 15798 w 15797"/>
                  <a:gd name="connsiteY10" fmla="*/ 4808 h 11676"/>
                  <a:gd name="connsiteX11" fmla="*/ 15798 w 15797"/>
                  <a:gd name="connsiteY11" fmla="*/ 4808 h 11676"/>
                  <a:gd name="connsiteX12" fmla="*/ 14252 w 15797"/>
                  <a:gd name="connsiteY12" fmla="*/ 7727 h 11676"/>
                  <a:gd name="connsiteX13" fmla="*/ 14252 w 15797"/>
                  <a:gd name="connsiteY13" fmla="*/ 7727 h 11676"/>
                  <a:gd name="connsiteX14" fmla="*/ 4465 w 15797"/>
                  <a:gd name="connsiteY14" fmla="*/ 11677 h 11676"/>
                  <a:gd name="connsiteX15" fmla="*/ 4465 w 15797"/>
                  <a:gd name="connsiteY15" fmla="*/ 11677 h 11676"/>
                  <a:gd name="connsiteX16" fmla="*/ 4465 w 15797"/>
                  <a:gd name="connsiteY16" fmla="*/ 9273 h 11676"/>
                  <a:gd name="connsiteX17" fmla="*/ 5495 w 15797"/>
                  <a:gd name="connsiteY17" fmla="*/ 7040 h 11676"/>
                  <a:gd name="connsiteX18" fmla="*/ 4465 w 15797"/>
                  <a:gd name="connsiteY18" fmla="*/ 9273 h 11676"/>
                  <a:gd name="connsiteX19" fmla="*/ 4465 w 15797"/>
                  <a:gd name="connsiteY19" fmla="*/ 11677 h 11676"/>
                  <a:gd name="connsiteX20" fmla="*/ 4121 w 15797"/>
                  <a:gd name="connsiteY20" fmla="*/ 11677 h 11676"/>
                  <a:gd name="connsiteX21" fmla="*/ 4121 w 15797"/>
                  <a:gd name="connsiteY21" fmla="*/ 11505 h 11676"/>
                  <a:gd name="connsiteX22" fmla="*/ 5152 w 15797"/>
                  <a:gd name="connsiteY22" fmla="*/ 6525 h 11676"/>
                  <a:gd name="connsiteX23" fmla="*/ 8929 w 15797"/>
                  <a:gd name="connsiteY23" fmla="*/ 5667 h 11676"/>
                  <a:gd name="connsiteX24" fmla="*/ 8929 w 15797"/>
                  <a:gd name="connsiteY24" fmla="*/ 5667 h 11676"/>
                  <a:gd name="connsiteX25" fmla="*/ 7727 w 15797"/>
                  <a:gd name="connsiteY25" fmla="*/ 4980 h 11676"/>
                  <a:gd name="connsiteX26" fmla="*/ 7727 w 15797"/>
                  <a:gd name="connsiteY26" fmla="*/ 4980 h 11676"/>
                  <a:gd name="connsiteX27" fmla="*/ 5495 w 15797"/>
                  <a:gd name="connsiteY27" fmla="*/ 6182 h 11676"/>
                  <a:gd name="connsiteX28" fmla="*/ 5495 w 15797"/>
                  <a:gd name="connsiteY28" fmla="*/ 6182 h 11676"/>
                  <a:gd name="connsiteX29" fmla="*/ 5152 w 15797"/>
                  <a:gd name="connsiteY29" fmla="*/ 6525 h 11676"/>
                  <a:gd name="connsiteX30" fmla="*/ 5152 w 15797"/>
                  <a:gd name="connsiteY30" fmla="*/ 6525 h 11676"/>
                  <a:gd name="connsiteX31" fmla="*/ 5152 w 15797"/>
                  <a:gd name="connsiteY31" fmla="*/ 6525 h 11676"/>
                  <a:gd name="connsiteX32" fmla="*/ 5152 w 15797"/>
                  <a:gd name="connsiteY32" fmla="*/ 6525 h 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797" h="11676">
                    <a:moveTo>
                      <a:pt x="4121" y="11505"/>
                    </a:moveTo>
                    <a:lnTo>
                      <a:pt x="3606" y="11162"/>
                    </a:lnTo>
                    <a:cubicBezTo>
                      <a:pt x="3606" y="10818"/>
                      <a:pt x="515" y="10303"/>
                      <a:pt x="0" y="6354"/>
                    </a:cubicBezTo>
                    <a:lnTo>
                      <a:pt x="0" y="6354"/>
                    </a:lnTo>
                    <a:cubicBezTo>
                      <a:pt x="0" y="4121"/>
                      <a:pt x="1546" y="2748"/>
                      <a:pt x="3263" y="1889"/>
                    </a:cubicBezTo>
                    <a:lnTo>
                      <a:pt x="3263" y="1889"/>
                    </a:lnTo>
                    <a:cubicBezTo>
                      <a:pt x="4980" y="687"/>
                      <a:pt x="6354" y="0"/>
                      <a:pt x="7899" y="0"/>
                    </a:cubicBezTo>
                    <a:lnTo>
                      <a:pt x="7899" y="0"/>
                    </a:lnTo>
                    <a:cubicBezTo>
                      <a:pt x="9960" y="172"/>
                      <a:pt x="10818" y="1031"/>
                      <a:pt x="11505" y="1546"/>
                    </a:cubicBezTo>
                    <a:lnTo>
                      <a:pt x="11505" y="1546"/>
                    </a:lnTo>
                    <a:cubicBezTo>
                      <a:pt x="13051" y="1546"/>
                      <a:pt x="15283" y="1717"/>
                      <a:pt x="15798" y="4808"/>
                    </a:cubicBezTo>
                    <a:lnTo>
                      <a:pt x="15798" y="4808"/>
                    </a:lnTo>
                    <a:cubicBezTo>
                      <a:pt x="15455" y="7212"/>
                      <a:pt x="14424" y="7384"/>
                      <a:pt x="14252" y="7727"/>
                    </a:cubicBezTo>
                    <a:lnTo>
                      <a:pt x="14252" y="7727"/>
                    </a:lnTo>
                    <a:cubicBezTo>
                      <a:pt x="10990" y="12535"/>
                      <a:pt x="4808" y="11333"/>
                      <a:pt x="4465" y="11677"/>
                    </a:cubicBezTo>
                    <a:lnTo>
                      <a:pt x="4465" y="11677"/>
                    </a:lnTo>
                    <a:lnTo>
                      <a:pt x="4465" y="9273"/>
                    </a:lnTo>
                    <a:lnTo>
                      <a:pt x="5495" y="7040"/>
                    </a:lnTo>
                    <a:lnTo>
                      <a:pt x="4465" y="9273"/>
                    </a:lnTo>
                    <a:lnTo>
                      <a:pt x="4465" y="11677"/>
                    </a:lnTo>
                    <a:lnTo>
                      <a:pt x="4121" y="11677"/>
                    </a:lnTo>
                    <a:lnTo>
                      <a:pt x="4121" y="11505"/>
                    </a:lnTo>
                    <a:close/>
                    <a:moveTo>
                      <a:pt x="5152" y="6525"/>
                    </a:moveTo>
                    <a:cubicBezTo>
                      <a:pt x="6010" y="6354"/>
                      <a:pt x="7727" y="6010"/>
                      <a:pt x="8929" y="5667"/>
                    </a:cubicBezTo>
                    <a:lnTo>
                      <a:pt x="8929" y="5667"/>
                    </a:lnTo>
                    <a:cubicBezTo>
                      <a:pt x="7899" y="4980"/>
                      <a:pt x="7899" y="4808"/>
                      <a:pt x="7727" y="4980"/>
                    </a:cubicBezTo>
                    <a:lnTo>
                      <a:pt x="7727" y="4980"/>
                    </a:lnTo>
                    <a:cubicBezTo>
                      <a:pt x="7727" y="4980"/>
                      <a:pt x="7384" y="4980"/>
                      <a:pt x="5495" y="6182"/>
                    </a:cubicBezTo>
                    <a:lnTo>
                      <a:pt x="5495" y="6182"/>
                    </a:lnTo>
                    <a:cubicBezTo>
                      <a:pt x="5495" y="6354"/>
                      <a:pt x="5323" y="6354"/>
                      <a:pt x="5152" y="6525"/>
                    </a:cubicBezTo>
                    <a:lnTo>
                      <a:pt x="5152" y="6525"/>
                    </a:lnTo>
                    <a:cubicBezTo>
                      <a:pt x="5152" y="6525"/>
                      <a:pt x="5152" y="6525"/>
                      <a:pt x="5152" y="6525"/>
                    </a:cubicBezTo>
                    <a:lnTo>
                      <a:pt x="5152" y="65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4" name="图形 7">
              <a:extLst>
                <a:ext uri="{FF2B5EF4-FFF2-40B4-BE49-F238E27FC236}">
                  <a16:creationId xmlns:a16="http://schemas.microsoft.com/office/drawing/2014/main" xmlns="" id="{158770AF-AD6D-4B3D-A0C5-921A841B3A6B}"/>
                </a:ext>
              </a:extLst>
            </p:cNvPr>
            <p:cNvGrpSpPr/>
            <p:nvPr/>
          </p:nvGrpSpPr>
          <p:grpSpPr>
            <a:xfrm>
              <a:off x="4027871" y="3390585"/>
              <a:ext cx="70591" cy="93078"/>
              <a:chOff x="4027871" y="3390585"/>
              <a:chExt cx="70591" cy="93078"/>
            </a:xfrm>
            <a:solidFill>
              <a:srgbClr val="B4B4B4"/>
            </a:solidFill>
          </p:grpSpPr>
          <p:sp>
            <p:nvSpPr>
              <p:cNvPr id="3315" name="任意多边形: 形状 3314">
                <a:extLst>
                  <a:ext uri="{FF2B5EF4-FFF2-40B4-BE49-F238E27FC236}">
                    <a16:creationId xmlns:a16="http://schemas.microsoft.com/office/drawing/2014/main" xmlns="" id="{DBDB57ED-D6DE-4BF7-94BE-3A98F02B18C8}"/>
                  </a:ext>
                </a:extLst>
              </p:cNvPr>
              <p:cNvSpPr/>
              <p:nvPr/>
            </p:nvSpPr>
            <p:spPr>
              <a:xfrm>
                <a:off x="4030636" y="3393109"/>
                <a:ext cx="65406" cy="88387"/>
              </a:xfrm>
              <a:custGeom>
                <a:avLst/>
                <a:gdLst>
                  <a:gd name="connsiteX0" fmla="*/ 11316 w 65406"/>
                  <a:gd name="connsiteY0" fmla="*/ 79213 h 88387"/>
                  <a:gd name="connsiteX1" fmla="*/ 20074 w 65406"/>
                  <a:gd name="connsiteY1" fmla="*/ 70284 h 88387"/>
                  <a:gd name="connsiteX2" fmla="*/ 31407 w 65406"/>
                  <a:gd name="connsiteY2" fmla="*/ 61354 h 88387"/>
                  <a:gd name="connsiteX3" fmla="*/ 42740 w 65406"/>
                  <a:gd name="connsiteY3" fmla="*/ 51223 h 88387"/>
                  <a:gd name="connsiteX4" fmla="*/ 61629 w 65406"/>
                  <a:gd name="connsiteY4" fmla="*/ 30789 h 88387"/>
                  <a:gd name="connsiteX5" fmla="*/ 65407 w 65406"/>
                  <a:gd name="connsiteY5" fmla="*/ 23062 h 88387"/>
                  <a:gd name="connsiteX6" fmla="*/ 64033 w 65406"/>
                  <a:gd name="connsiteY6" fmla="*/ 10355 h 88387"/>
                  <a:gd name="connsiteX7" fmla="*/ 64033 w 65406"/>
                  <a:gd name="connsiteY7" fmla="*/ 224 h 88387"/>
                  <a:gd name="connsiteX8" fmla="*/ 59053 w 65406"/>
                  <a:gd name="connsiteY8" fmla="*/ 6577 h 88387"/>
                  <a:gd name="connsiteX9" fmla="*/ 56649 w 65406"/>
                  <a:gd name="connsiteY9" fmla="*/ 16708 h 88387"/>
                  <a:gd name="connsiteX10" fmla="*/ 42912 w 65406"/>
                  <a:gd name="connsiteY10" fmla="*/ 31991 h 88387"/>
                  <a:gd name="connsiteX11" fmla="*/ 32952 w 65406"/>
                  <a:gd name="connsiteY11" fmla="*/ 51052 h 88387"/>
                  <a:gd name="connsiteX12" fmla="*/ 10286 w 65406"/>
                  <a:gd name="connsiteY12" fmla="*/ 65132 h 88387"/>
                  <a:gd name="connsiteX13" fmla="*/ 326 w 65406"/>
                  <a:gd name="connsiteY13" fmla="*/ 84193 h 88387"/>
                  <a:gd name="connsiteX14" fmla="*/ 2902 w 65406"/>
                  <a:gd name="connsiteY14" fmla="*/ 86769 h 88387"/>
                  <a:gd name="connsiteX15" fmla="*/ 11316 w 65406"/>
                  <a:gd name="connsiteY15" fmla="*/ 79213 h 88387"/>
                  <a:gd name="connsiteX16" fmla="*/ 11316 w 65406"/>
                  <a:gd name="connsiteY16" fmla="*/ 79213 h 8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406" h="88387">
                    <a:moveTo>
                      <a:pt x="11316" y="79213"/>
                    </a:moveTo>
                    <a:cubicBezTo>
                      <a:pt x="12518" y="79213"/>
                      <a:pt x="18872" y="71486"/>
                      <a:pt x="20074" y="70284"/>
                    </a:cubicBezTo>
                    <a:cubicBezTo>
                      <a:pt x="21276" y="67708"/>
                      <a:pt x="28831" y="63930"/>
                      <a:pt x="31407" y="61354"/>
                    </a:cubicBezTo>
                    <a:cubicBezTo>
                      <a:pt x="35185" y="60153"/>
                      <a:pt x="41538" y="53799"/>
                      <a:pt x="42740" y="51223"/>
                    </a:cubicBezTo>
                    <a:cubicBezTo>
                      <a:pt x="43942" y="47445"/>
                      <a:pt x="59053" y="34738"/>
                      <a:pt x="61629" y="30789"/>
                    </a:cubicBezTo>
                    <a:cubicBezTo>
                      <a:pt x="65407" y="27011"/>
                      <a:pt x="65407" y="27011"/>
                      <a:pt x="65407" y="23062"/>
                    </a:cubicBezTo>
                    <a:cubicBezTo>
                      <a:pt x="64205" y="20486"/>
                      <a:pt x="62831" y="16708"/>
                      <a:pt x="64033" y="10355"/>
                    </a:cubicBezTo>
                    <a:cubicBezTo>
                      <a:pt x="64033" y="4001"/>
                      <a:pt x="65235" y="-1150"/>
                      <a:pt x="64033" y="224"/>
                    </a:cubicBezTo>
                    <a:cubicBezTo>
                      <a:pt x="61457" y="1426"/>
                      <a:pt x="59053" y="4001"/>
                      <a:pt x="59053" y="6577"/>
                    </a:cubicBezTo>
                    <a:cubicBezTo>
                      <a:pt x="59053" y="9153"/>
                      <a:pt x="59053" y="12931"/>
                      <a:pt x="56649" y="16708"/>
                    </a:cubicBezTo>
                    <a:cubicBezTo>
                      <a:pt x="54073" y="20486"/>
                      <a:pt x="45316" y="28213"/>
                      <a:pt x="42912" y="31991"/>
                    </a:cubicBezTo>
                    <a:cubicBezTo>
                      <a:pt x="40336" y="35769"/>
                      <a:pt x="36730" y="47274"/>
                      <a:pt x="32952" y="51052"/>
                    </a:cubicBezTo>
                    <a:cubicBezTo>
                      <a:pt x="27972" y="54829"/>
                      <a:pt x="16639" y="61183"/>
                      <a:pt x="10286" y="65132"/>
                    </a:cubicBezTo>
                    <a:cubicBezTo>
                      <a:pt x="3932" y="70284"/>
                      <a:pt x="1528" y="79041"/>
                      <a:pt x="326" y="84193"/>
                    </a:cubicBezTo>
                    <a:cubicBezTo>
                      <a:pt x="-876" y="89344"/>
                      <a:pt x="1528" y="89173"/>
                      <a:pt x="2902" y="86769"/>
                    </a:cubicBezTo>
                    <a:cubicBezTo>
                      <a:pt x="5134" y="85395"/>
                      <a:pt x="11316" y="79213"/>
                      <a:pt x="11316" y="79213"/>
                    </a:cubicBezTo>
                    <a:lnTo>
                      <a:pt x="11316" y="792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6" name="任意多边形: 形状 3315">
                <a:extLst>
                  <a:ext uri="{FF2B5EF4-FFF2-40B4-BE49-F238E27FC236}">
                    <a16:creationId xmlns:a16="http://schemas.microsoft.com/office/drawing/2014/main" xmlns="" id="{A4D78B3D-214B-4B6A-8CA5-B53990B3B520}"/>
                  </a:ext>
                </a:extLst>
              </p:cNvPr>
              <p:cNvSpPr/>
              <p:nvPr/>
            </p:nvSpPr>
            <p:spPr>
              <a:xfrm>
                <a:off x="4027871" y="3390585"/>
                <a:ext cx="70591" cy="93078"/>
              </a:xfrm>
              <a:custGeom>
                <a:avLst/>
                <a:gdLst>
                  <a:gd name="connsiteX0" fmla="*/ 0 w 70591"/>
                  <a:gd name="connsiteY0" fmla="*/ 89121 h 93078"/>
                  <a:gd name="connsiteX1" fmla="*/ 344 w 70591"/>
                  <a:gd name="connsiteY1" fmla="*/ 86201 h 93078"/>
                  <a:gd name="connsiteX2" fmla="*/ 344 w 70591"/>
                  <a:gd name="connsiteY2" fmla="*/ 86201 h 93078"/>
                  <a:gd name="connsiteX3" fmla="*/ 11505 w 70591"/>
                  <a:gd name="connsiteY3" fmla="*/ 65596 h 93078"/>
                  <a:gd name="connsiteX4" fmla="*/ 11505 w 70591"/>
                  <a:gd name="connsiteY4" fmla="*/ 65596 h 93078"/>
                  <a:gd name="connsiteX5" fmla="*/ 33656 w 70591"/>
                  <a:gd name="connsiteY5" fmla="*/ 51858 h 93078"/>
                  <a:gd name="connsiteX6" fmla="*/ 33656 w 70591"/>
                  <a:gd name="connsiteY6" fmla="*/ 51858 h 93078"/>
                  <a:gd name="connsiteX7" fmla="*/ 43444 w 70591"/>
                  <a:gd name="connsiteY7" fmla="*/ 33141 h 93078"/>
                  <a:gd name="connsiteX8" fmla="*/ 43444 w 70591"/>
                  <a:gd name="connsiteY8" fmla="*/ 33141 h 93078"/>
                  <a:gd name="connsiteX9" fmla="*/ 57181 w 70591"/>
                  <a:gd name="connsiteY9" fmla="*/ 17859 h 93078"/>
                  <a:gd name="connsiteX10" fmla="*/ 57181 w 70591"/>
                  <a:gd name="connsiteY10" fmla="*/ 17859 h 93078"/>
                  <a:gd name="connsiteX11" fmla="*/ 59242 w 70591"/>
                  <a:gd name="connsiteY11" fmla="*/ 9616 h 93078"/>
                  <a:gd name="connsiteX12" fmla="*/ 59242 w 70591"/>
                  <a:gd name="connsiteY12" fmla="*/ 9616 h 93078"/>
                  <a:gd name="connsiteX13" fmla="*/ 59242 w 70591"/>
                  <a:gd name="connsiteY13" fmla="*/ 9101 h 93078"/>
                  <a:gd name="connsiteX14" fmla="*/ 59242 w 70591"/>
                  <a:gd name="connsiteY14" fmla="*/ 9101 h 93078"/>
                  <a:gd name="connsiteX15" fmla="*/ 59242 w 70591"/>
                  <a:gd name="connsiteY15" fmla="*/ 8929 h 93078"/>
                  <a:gd name="connsiteX16" fmla="*/ 59242 w 70591"/>
                  <a:gd name="connsiteY16" fmla="*/ 8929 h 93078"/>
                  <a:gd name="connsiteX17" fmla="*/ 59242 w 70591"/>
                  <a:gd name="connsiteY17" fmla="*/ 8758 h 93078"/>
                  <a:gd name="connsiteX18" fmla="*/ 59242 w 70591"/>
                  <a:gd name="connsiteY18" fmla="*/ 8758 h 93078"/>
                  <a:gd name="connsiteX19" fmla="*/ 64737 w 70591"/>
                  <a:gd name="connsiteY19" fmla="*/ 1202 h 93078"/>
                  <a:gd name="connsiteX20" fmla="*/ 64737 w 70591"/>
                  <a:gd name="connsiteY20" fmla="*/ 1202 h 93078"/>
                  <a:gd name="connsiteX21" fmla="*/ 66969 w 70591"/>
                  <a:gd name="connsiteY21" fmla="*/ 0 h 93078"/>
                  <a:gd name="connsiteX22" fmla="*/ 66969 w 70591"/>
                  <a:gd name="connsiteY22" fmla="*/ 0 h 93078"/>
                  <a:gd name="connsiteX23" fmla="*/ 69545 w 70591"/>
                  <a:gd name="connsiteY23" fmla="*/ 2061 h 93078"/>
                  <a:gd name="connsiteX24" fmla="*/ 69545 w 70591"/>
                  <a:gd name="connsiteY24" fmla="*/ 2061 h 93078"/>
                  <a:gd name="connsiteX25" fmla="*/ 69717 w 70591"/>
                  <a:gd name="connsiteY25" fmla="*/ 3263 h 93078"/>
                  <a:gd name="connsiteX26" fmla="*/ 69717 w 70591"/>
                  <a:gd name="connsiteY26" fmla="*/ 3263 h 93078"/>
                  <a:gd name="connsiteX27" fmla="*/ 69202 w 70591"/>
                  <a:gd name="connsiteY27" fmla="*/ 12535 h 93078"/>
                  <a:gd name="connsiteX28" fmla="*/ 69202 w 70591"/>
                  <a:gd name="connsiteY28" fmla="*/ 12535 h 93078"/>
                  <a:gd name="connsiteX29" fmla="*/ 67656 w 70591"/>
                  <a:gd name="connsiteY29" fmla="*/ 12535 h 93078"/>
                  <a:gd name="connsiteX30" fmla="*/ 69202 w 70591"/>
                  <a:gd name="connsiteY30" fmla="*/ 13222 h 93078"/>
                  <a:gd name="connsiteX31" fmla="*/ 68686 w 70591"/>
                  <a:gd name="connsiteY31" fmla="*/ 17515 h 93078"/>
                  <a:gd name="connsiteX32" fmla="*/ 68686 w 70591"/>
                  <a:gd name="connsiteY32" fmla="*/ 17515 h 93078"/>
                  <a:gd name="connsiteX33" fmla="*/ 70232 w 70591"/>
                  <a:gd name="connsiteY33" fmla="*/ 24212 h 93078"/>
                  <a:gd name="connsiteX34" fmla="*/ 70232 w 70591"/>
                  <a:gd name="connsiteY34" fmla="*/ 24212 h 93078"/>
                  <a:gd name="connsiteX35" fmla="*/ 70575 w 70591"/>
                  <a:gd name="connsiteY35" fmla="*/ 24899 h 93078"/>
                  <a:gd name="connsiteX36" fmla="*/ 70575 w 70591"/>
                  <a:gd name="connsiteY36" fmla="*/ 25586 h 93078"/>
                  <a:gd name="connsiteX37" fmla="*/ 70575 w 70591"/>
                  <a:gd name="connsiteY37" fmla="*/ 25929 h 93078"/>
                  <a:gd name="connsiteX38" fmla="*/ 66454 w 70591"/>
                  <a:gd name="connsiteY38" fmla="*/ 34343 h 93078"/>
                  <a:gd name="connsiteX39" fmla="*/ 66454 w 70591"/>
                  <a:gd name="connsiteY39" fmla="*/ 34343 h 93078"/>
                  <a:gd name="connsiteX40" fmla="*/ 47737 w 70591"/>
                  <a:gd name="connsiteY40" fmla="*/ 54434 h 93078"/>
                  <a:gd name="connsiteX41" fmla="*/ 47737 w 70591"/>
                  <a:gd name="connsiteY41" fmla="*/ 54434 h 93078"/>
                  <a:gd name="connsiteX42" fmla="*/ 36060 w 70591"/>
                  <a:gd name="connsiteY42" fmla="*/ 65252 h 93078"/>
                  <a:gd name="connsiteX43" fmla="*/ 36060 w 70591"/>
                  <a:gd name="connsiteY43" fmla="*/ 65252 h 93078"/>
                  <a:gd name="connsiteX44" fmla="*/ 24727 w 70591"/>
                  <a:gd name="connsiteY44" fmla="*/ 74181 h 93078"/>
                  <a:gd name="connsiteX45" fmla="*/ 24727 w 70591"/>
                  <a:gd name="connsiteY45" fmla="*/ 74181 h 93078"/>
                  <a:gd name="connsiteX46" fmla="*/ 15798 w 70591"/>
                  <a:gd name="connsiteY46" fmla="*/ 83111 h 93078"/>
                  <a:gd name="connsiteX47" fmla="*/ 15798 w 70591"/>
                  <a:gd name="connsiteY47" fmla="*/ 83111 h 93078"/>
                  <a:gd name="connsiteX48" fmla="*/ 7556 w 70591"/>
                  <a:gd name="connsiteY48" fmla="*/ 90151 h 93078"/>
                  <a:gd name="connsiteX49" fmla="*/ 7556 w 70591"/>
                  <a:gd name="connsiteY49" fmla="*/ 90151 h 93078"/>
                  <a:gd name="connsiteX50" fmla="*/ 3606 w 70591"/>
                  <a:gd name="connsiteY50" fmla="*/ 93070 h 93078"/>
                  <a:gd name="connsiteX51" fmla="*/ 3606 w 70591"/>
                  <a:gd name="connsiteY51" fmla="*/ 93070 h 93078"/>
                  <a:gd name="connsiteX52" fmla="*/ 0 w 70591"/>
                  <a:gd name="connsiteY52" fmla="*/ 89121 h 93078"/>
                  <a:gd name="connsiteX53" fmla="*/ 0 w 70591"/>
                  <a:gd name="connsiteY53" fmla="*/ 89121 h 93078"/>
                  <a:gd name="connsiteX54" fmla="*/ 64222 w 70591"/>
                  <a:gd name="connsiteY54" fmla="*/ 9788 h 93078"/>
                  <a:gd name="connsiteX55" fmla="*/ 61303 w 70591"/>
                  <a:gd name="connsiteY55" fmla="*/ 20606 h 93078"/>
                  <a:gd name="connsiteX56" fmla="*/ 61303 w 70591"/>
                  <a:gd name="connsiteY56" fmla="*/ 20606 h 93078"/>
                  <a:gd name="connsiteX57" fmla="*/ 47565 w 70591"/>
                  <a:gd name="connsiteY57" fmla="*/ 35889 h 93078"/>
                  <a:gd name="connsiteX58" fmla="*/ 47565 w 70591"/>
                  <a:gd name="connsiteY58" fmla="*/ 35889 h 93078"/>
                  <a:gd name="connsiteX59" fmla="*/ 37091 w 70591"/>
                  <a:gd name="connsiteY59" fmla="*/ 55464 h 93078"/>
                  <a:gd name="connsiteX60" fmla="*/ 37091 w 70591"/>
                  <a:gd name="connsiteY60" fmla="*/ 55464 h 93078"/>
                  <a:gd name="connsiteX61" fmla="*/ 14596 w 70591"/>
                  <a:gd name="connsiteY61" fmla="*/ 69373 h 93078"/>
                  <a:gd name="connsiteX62" fmla="*/ 14596 w 70591"/>
                  <a:gd name="connsiteY62" fmla="*/ 69373 h 93078"/>
                  <a:gd name="connsiteX63" fmla="*/ 5667 w 70591"/>
                  <a:gd name="connsiteY63" fmla="*/ 86201 h 93078"/>
                  <a:gd name="connsiteX64" fmla="*/ 5667 w 70591"/>
                  <a:gd name="connsiteY64" fmla="*/ 86201 h 93078"/>
                  <a:gd name="connsiteX65" fmla="*/ 12707 w 70591"/>
                  <a:gd name="connsiteY65" fmla="*/ 79848 h 93078"/>
                  <a:gd name="connsiteX66" fmla="*/ 12707 w 70591"/>
                  <a:gd name="connsiteY66" fmla="*/ 79848 h 93078"/>
                  <a:gd name="connsiteX67" fmla="*/ 13394 w 70591"/>
                  <a:gd name="connsiteY67" fmla="*/ 79161 h 93078"/>
                  <a:gd name="connsiteX68" fmla="*/ 13909 w 70591"/>
                  <a:gd name="connsiteY68" fmla="*/ 79161 h 93078"/>
                  <a:gd name="connsiteX69" fmla="*/ 14596 w 70591"/>
                  <a:gd name="connsiteY69" fmla="*/ 78646 h 93078"/>
                  <a:gd name="connsiteX70" fmla="*/ 14596 w 70591"/>
                  <a:gd name="connsiteY70" fmla="*/ 78646 h 93078"/>
                  <a:gd name="connsiteX71" fmla="*/ 17172 w 70591"/>
                  <a:gd name="connsiteY71" fmla="*/ 76070 h 93078"/>
                  <a:gd name="connsiteX72" fmla="*/ 17172 w 70591"/>
                  <a:gd name="connsiteY72" fmla="*/ 76070 h 93078"/>
                  <a:gd name="connsiteX73" fmla="*/ 21121 w 70591"/>
                  <a:gd name="connsiteY73" fmla="*/ 71777 h 93078"/>
                  <a:gd name="connsiteX74" fmla="*/ 21121 w 70591"/>
                  <a:gd name="connsiteY74" fmla="*/ 71777 h 93078"/>
                  <a:gd name="connsiteX75" fmla="*/ 33828 w 70591"/>
                  <a:gd name="connsiteY75" fmla="*/ 61646 h 93078"/>
                  <a:gd name="connsiteX76" fmla="*/ 33828 w 70591"/>
                  <a:gd name="connsiteY76" fmla="*/ 61646 h 93078"/>
                  <a:gd name="connsiteX77" fmla="*/ 43616 w 70591"/>
                  <a:gd name="connsiteY77" fmla="*/ 53060 h 93078"/>
                  <a:gd name="connsiteX78" fmla="*/ 43616 w 70591"/>
                  <a:gd name="connsiteY78" fmla="*/ 53060 h 93078"/>
                  <a:gd name="connsiteX79" fmla="*/ 63020 w 70591"/>
                  <a:gd name="connsiteY79" fmla="*/ 31768 h 93078"/>
                  <a:gd name="connsiteX80" fmla="*/ 63020 w 70591"/>
                  <a:gd name="connsiteY80" fmla="*/ 31768 h 93078"/>
                  <a:gd name="connsiteX81" fmla="*/ 66111 w 70591"/>
                  <a:gd name="connsiteY81" fmla="*/ 26444 h 93078"/>
                  <a:gd name="connsiteX82" fmla="*/ 66111 w 70591"/>
                  <a:gd name="connsiteY82" fmla="*/ 26444 h 93078"/>
                  <a:gd name="connsiteX83" fmla="*/ 66111 w 70591"/>
                  <a:gd name="connsiteY83" fmla="*/ 26273 h 93078"/>
                  <a:gd name="connsiteX84" fmla="*/ 66111 w 70591"/>
                  <a:gd name="connsiteY84" fmla="*/ 26273 h 93078"/>
                  <a:gd name="connsiteX85" fmla="*/ 64393 w 70591"/>
                  <a:gd name="connsiteY85" fmla="*/ 17859 h 93078"/>
                  <a:gd name="connsiteX86" fmla="*/ 64393 w 70591"/>
                  <a:gd name="connsiteY86" fmla="*/ 17859 h 93078"/>
                  <a:gd name="connsiteX87" fmla="*/ 64909 w 70591"/>
                  <a:gd name="connsiteY87" fmla="*/ 13394 h 93078"/>
                  <a:gd name="connsiteX88" fmla="*/ 64909 w 70591"/>
                  <a:gd name="connsiteY88" fmla="*/ 13394 h 93078"/>
                  <a:gd name="connsiteX89" fmla="*/ 64909 w 70591"/>
                  <a:gd name="connsiteY89" fmla="*/ 12879 h 93078"/>
                  <a:gd name="connsiteX90" fmla="*/ 64909 w 70591"/>
                  <a:gd name="connsiteY90" fmla="*/ 12879 h 93078"/>
                  <a:gd name="connsiteX91" fmla="*/ 65080 w 70591"/>
                  <a:gd name="connsiteY91" fmla="*/ 8071 h 93078"/>
                  <a:gd name="connsiteX92" fmla="*/ 65080 w 70591"/>
                  <a:gd name="connsiteY92" fmla="*/ 8071 h 93078"/>
                  <a:gd name="connsiteX93" fmla="*/ 64737 w 70591"/>
                  <a:gd name="connsiteY93" fmla="*/ 8929 h 93078"/>
                  <a:gd name="connsiteX94" fmla="*/ 64737 w 70591"/>
                  <a:gd name="connsiteY94" fmla="*/ 8929 h 93078"/>
                  <a:gd name="connsiteX95" fmla="*/ 64737 w 70591"/>
                  <a:gd name="connsiteY95" fmla="*/ 9273 h 93078"/>
                  <a:gd name="connsiteX96" fmla="*/ 64222 w 70591"/>
                  <a:gd name="connsiteY96" fmla="*/ 9788 h 93078"/>
                  <a:gd name="connsiteX97" fmla="*/ 64222 w 70591"/>
                  <a:gd name="connsiteY97" fmla="*/ 9788 h 93078"/>
                  <a:gd name="connsiteX98" fmla="*/ 64222 w 70591"/>
                  <a:gd name="connsiteY98" fmla="*/ 9273 h 93078"/>
                  <a:gd name="connsiteX99" fmla="*/ 64222 w 70591"/>
                  <a:gd name="connsiteY99" fmla="*/ 9273 h 93078"/>
                  <a:gd name="connsiteX100" fmla="*/ 64222 w 70591"/>
                  <a:gd name="connsiteY100" fmla="*/ 9273 h 93078"/>
                  <a:gd name="connsiteX101" fmla="*/ 64222 w 70591"/>
                  <a:gd name="connsiteY101" fmla="*/ 9273 h 93078"/>
                  <a:gd name="connsiteX102" fmla="*/ 64222 w 70591"/>
                  <a:gd name="connsiteY102" fmla="*/ 9273 h 9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70591" h="93078">
                    <a:moveTo>
                      <a:pt x="0" y="89121"/>
                    </a:moveTo>
                    <a:cubicBezTo>
                      <a:pt x="0" y="88262"/>
                      <a:pt x="172" y="87232"/>
                      <a:pt x="344" y="86201"/>
                    </a:cubicBezTo>
                    <a:lnTo>
                      <a:pt x="344" y="86201"/>
                    </a:lnTo>
                    <a:cubicBezTo>
                      <a:pt x="1717" y="81050"/>
                      <a:pt x="4121" y="71606"/>
                      <a:pt x="11505" y="65596"/>
                    </a:cubicBezTo>
                    <a:lnTo>
                      <a:pt x="11505" y="65596"/>
                    </a:lnTo>
                    <a:cubicBezTo>
                      <a:pt x="17858" y="61818"/>
                      <a:pt x="29192" y="55293"/>
                      <a:pt x="33656" y="51858"/>
                    </a:cubicBezTo>
                    <a:lnTo>
                      <a:pt x="33656" y="51858"/>
                    </a:lnTo>
                    <a:cubicBezTo>
                      <a:pt x="36747" y="48939"/>
                      <a:pt x="40525" y="37606"/>
                      <a:pt x="43444" y="33141"/>
                    </a:cubicBezTo>
                    <a:lnTo>
                      <a:pt x="43444" y="33141"/>
                    </a:lnTo>
                    <a:cubicBezTo>
                      <a:pt x="46363" y="28848"/>
                      <a:pt x="55121" y="21121"/>
                      <a:pt x="57181" y="17859"/>
                    </a:cubicBezTo>
                    <a:lnTo>
                      <a:pt x="57181" y="17859"/>
                    </a:lnTo>
                    <a:cubicBezTo>
                      <a:pt x="59070" y="14939"/>
                      <a:pt x="59242" y="12020"/>
                      <a:pt x="59242" y="9616"/>
                    </a:cubicBezTo>
                    <a:lnTo>
                      <a:pt x="59242" y="9616"/>
                    </a:lnTo>
                    <a:cubicBezTo>
                      <a:pt x="59242" y="9444"/>
                      <a:pt x="59242" y="9273"/>
                      <a:pt x="59242" y="9101"/>
                    </a:cubicBezTo>
                    <a:lnTo>
                      <a:pt x="59242" y="9101"/>
                    </a:lnTo>
                    <a:cubicBezTo>
                      <a:pt x="59242" y="9101"/>
                      <a:pt x="59242" y="8929"/>
                      <a:pt x="59242" y="8929"/>
                    </a:cubicBezTo>
                    <a:lnTo>
                      <a:pt x="59242" y="8929"/>
                    </a:lnTo>
                    <a:cubicBezTo>
                      <a:pt x="59242" y="8929"/>
                      <a:pt x="59242" y="8758"/>
                      <a:pt x="59242" y="8758"/>
                    </a:cubicBezTo>
                    <a:lnTo>
                      <a:pt x="59242" y="8758"/>
                    </a:lnTo>
                    <a:cubicBezTo>
                      <a:pt x="59585" y="4636"/>
                      <a:pt x="62676" y="2061"/>
                      <a:pt x="64737" y="1202"/>
                    </a:cubicBezTo>
                    <a:lnTo>
                      <a:pt x="64737" y="1202"/>
                    </a:lnTo>
                    <a:cubicBezTo>
                      <a:pt x="65080" y="687"/>
                      <a:pt x="65596" y="0"/>
                      <a:pt x="66969" y="0"/>
                    </a:cubicBezTo>
                    <a:lnTo>
                      <a:pt x="66969" y="0"/>
                    </a:lnTo>
                    <a:cubicBezTo>
                      <a:pt x="68858" y="0"/>
                      <a:pt x="69545" y="1717"/>
                      <a:pt x="69545" y="2061"/>
                    </a:cubicBezTo>
                    <a:lnTo>
                      <a:pt x="69545" y="2061"/>
                    </a:lnTo>
                    <a:cubicBezTo>
                      <a:pt x="69717" y="2576"/>
                      <a:pt x="69717" y="2919"/>
                      <a:pt x="69717" y="3263"/>
                    </a:cubicBezTo>
                    <a:lnTo>
                      <a:pt x="69717" y="3263"/>
                    </a:lnTo>
                    <a:cubicBezTo>
                      <a:pt x="69717" y="5323"/>
                      <a:pt x="69202" y="8586"/>
                      <a:pt x="69202" y="12535"/>
                    </a:cubicBezTo>
                    <a:lnTo>
                      <a:pt x="69202" y="12535"/>
                    </a:lnTo>
                    <a:lnTo>
                      <a:pt x="67656" y="12535"/>
                    </a:lnTo>
                    <a:lnTo>
                      <a:pt x="69202" y="13222"/>
                    </a:lnTo>
                    <a:cubicBezTo>
                      <a:pt x="68858" y="14768"/>
                      <a:pt x="68686" y="16313"/>
                      <a:pt x="68686" y="17515"/>
                    </a:cubicBezTo>
                    <a:lnTo>
                      <a:pt x="68686" y="17515"/>
                    </a:lnTo>
                    <a:cubicBezTo>
                      <a:pt x="68686" y="20606"/>
                      <a:pt x="69373" y="22667"/>
                      <a:pt x="70232" y="24212"/>
                    </a:cubicBezTo>
                    <a:lnTo>
                      <a:pt x="70232" y="24212"/>
                    </a:lnTo>
                    <a:lnTo>
                      <a:pt x="70575" y="24899"/>
                    </a:lnTo>
                    <a:lnTo>
                      <a:pt x="70575" y="25586"/>
                    </a:lnTo>
                    <a:lnTo>
                      <a:pt x="70575" y="25929"/>
                    </a:lnTo>
                    <a:cubicBezTo>
                      <a:pt x="70747" y="29192"/>
                      <a:pt x="69545" y="31596"/>
                      <a:pt x="66454" y="34343"/>
                    </a:cubicBezTo>
                    <a:lnTo>
                      <a:pt x="66454" y="34343"/>
                    </a:lnTo>
                    <a:cubicBezTo>
                      <a:pt x="63535" y="38636"/>
                      <a:pt x="48252" y="51858"/>
                      <a:pt x="47737" y="54434"/>
                    </a:cubicBezTo>
                    <a:lnTo>
                      <a:pt x="47737" y="54434"/>
                    </a:lnTo>
                    <a:cubicBezTo>
                      <a:pt x="45848" y="57868"/>
                      <a:pt x="40010" y="63878"/>
                      <a:pt x="36060" y="65252"/>
                    </a:cubicBezTo>
                    <a:lnTo>
                      <a:pt x="36060" y="65252"/>
                    </a:lnTo>
                    <a:cubicBezTo>
                      <a:pt x="32969" y="68171"/>
                      <a:pt x="25414" y="72464"/>
                      <a:pt x="24727" y="74181"/>
                    </a:cubicBezTo>
                    <a:lnTo>
                      <a:pt x="24727" y="74181"/>
                    </a:lnTo>
                    <a:cubicBezTo>
                      <a:pt x="23182" y="75212"/>
                      <a:pt x="19747" y="80878"/>
                      <a:pt x="15798" y="83111"/>
                    </a:cubicBezTo>
                    <a:lnTo>
                      <a:pt x="15798" y="83111"/>
                    </a:lnTo>
                    <a:cubicBezTo>
                      <a:pt x="15111" y="83797"/>
                      <a:pt x="9788" y="89293"/>
                      <a:pt x="7556" y="90151"/>
                    </a:cubicBezTo>
                    <a:lnTo>
                      <a:pt x="7556" y="90151"/>
                    </a:lnTo>
                    <a:cubicBezTo>
                      <a:pt x="6697" y="91525"/>
                      <a:pt x="5838" y="92898"/>
                      <a:pt x="3606" y="93070"/>
                    </a:cubicBezTo>
                    <a:lnTo>
                      <a:pt x="3606" y="93070"/>
                    </a:lnTo>
                    <a:cubicBezTo>
                      <a:pt x="859" y="93242"/>
                      <a:pt x="0" y="90666"/>
                      <a:pt x="0" y="89121"/>
                    </a:cubicBezTo>
                    <a:lnTo>
                      <a:pt x="0" y="89121"/>
                    </a:lnTo>
                    <a:close/>
                    <a:moveTo>
                      <a:pt x="64222" y="9788"/>
                    </a:moveTo>
                    <a:cubicBezTo>
                      <a:pt x="64222" y="12364"/>
                      <a:pt x="64050" y="16485"/>
                      <a:pt x="61303" y="20606"/>
                    </a:cubicBezTo>
                    <a:lnTo>
                      <a:pt x="61303" y="20606"/>
                    </a:lnTo>
                    <a:cubicBezTo>
                      <a:pt x="58383" y="24899"/>
                      <a:pt x="49626" y="32626"/>
                      <a:pt x="47565" y="35889"/>
                    </a:cubicBezTo>
                    <a:lnTo>
                      <a:pt x="47565" y="35889"/>
                    </a:lnTo>
                    <a:cubicBezTo>
                      <a:pt x="45333" y="39151"/>
                      <a:pt x="41727" y="50656"/>
                      <a:pt x="37091" y="55464"/>
                    </a:cubicBezTo>
                    <a:lnTo>
                      <a:pt x="37091" y="55464"/>
                    </a:lnTo>
                    <a:cubicBezTo>
                      <a:pt x="31768" y="59585"/>
                      <a:pt x="20434" y="65767"/>
                      <a:pt x="14596" y="69373"/>
                    </a:cubicBezTo>
                    <a:lnTo>
                      <a:pt x="14596" y="69373"/>
                    </a:lnTo>
                    <a:cubicBezTo>
                      <a:pt x="9444" y="73494"/>
                      <a:pt x="6869" y="81050"/>
                      <a:pt x="5667" y="86201"/>
                    </a:cubicBezTo>
                    <a:lnTo>
                      <a:pt x="5667" y="86201"/>
                    </a:lnTo>
                    <a:cubicBezTo>
                      <a:pt x="8071" y="84313"/>
                      <a:pt x="12707" y="79848"/>
                      <a:pt x="12707" y="79848"/>
                    </a:cubicBezTo>
                    <a:lnTo>
                      <a:pt x="12707" y="79848"/>
                    </a:lnTo>
                    <a:lnTo>
                      <a:pt x="13394" y="79161"/>
                    </a:lnTo>
                    <a:lnTo>
                      <a:pt x="13909" y="79161"/>
                    </a:lnTo>
                    <a:cubicBezTo>
                      <a:pt x="14081" y="78989"/>
                      <a:pt x="14252" y="78818"/>
                      <a:pt x="14596" y="78646"/>
                    </a:cubicBezTo>
                    <a:lnTo>
                      <a:pt x="14596" y="78646"/>
                    </a:lnTo>
                    <a:cubicBezTo>
                      <a:pt x="15283" y="77959"/>
                      <a:pt x="16141" y="77101"/>
                      <a:pt x="17172" y="76070"/>
                    </a:cubicBezTo>
                    <a:lnTo>
                      <a:pt x="17172" y="76070"/>
                    </a:lnTo>
                    <a:cubicBezTo>
                      <a:pt x="19060" y="74010"/>
                      <a:pt x="20778" y="71949"/>
                      <a:pt x="21121" y="71777"/>
                    </a:cubicBezTo>
                    <a:lnTo>
                      <a:pt x="21121" y="71777"/>
                    </a:lnTo>
                    <a:cubicBezTo>
                      <a:pt x="23525" y="67656"/>
                      <a:pt x="30909" y="64393"/>
                      <a:pt x="33828" y="61646"/>
                    </a:cubicBezTo>
                    <a:lnTo>
                      <a:pt x="33828" y="61646"/>
                    </a:lnTo>
                    <a:cubicBezTo>
                      <a:pt x="36404" y="60959"/>
                      <a:pt x="43101" y="54262"/>
                      <a:pt x="43616" y="53060"/>
                    </a:cubicBezTo>
                    <a:lnTo>
                      <a:pt x="43616" y="53060"/>
                    </a:lnTo>
                    <a:cubicBezTo>
                      <a:pt x="45677" y="47565"/>
                      <a:pt x="60616" y="35545"/>
                      <a:pt x="63020" y="31768"/>
                    </a:cubicBezTo>
                    <a:lnTo>
                      <a:pt x="63020" y="31768"/>
                    </a:lnTo>
                    <a:cubicBezTo>
                      <a:pt x="66626" y="27646"/>
                      <a:pt x="65767" y="29535"/>
                      <a:pt x="66111" y="26444"/>
                    </a:cubicBezTo>
                    <a:lnTo>
                      <a:pt x="66111" y="26444"/>
                    </a:lnTo>
                    <a:cubicBezTo>
                      <a:pt x="66111" y="26444"/>
                      <a:pt x="66111" y="26444"/>
                      <a:pt x="66111" y="26273"/>
                    </a:cubicBezTo>
                    <a:lnTo>
                      <a:pt x="66111" y="26273"/>
                    </a:lnTo>
                    <a:cubicBezTo>
                      <a:pt x="65252" y="24212"/>
                      <a:pt x="64393" y="21464"/>
                      <a:pt x="64393" y="17859"/>
                    </a:cubicBezTo>
                    <a:lnTo>
                      <a:pt x="64393" y="17859"/>
                    </a:lnTo>
                    <a:cubicBezTo>
                      <a:pt x="64393" y="16313"/>
                      <a:pt x="64565" y="14424"/>
                      <a:pt x="64909" y="13394"/>
                    </a:cubicBezTo>
                    <a:lnTo>
                      <a:pt x="64909" y="13394"/>
                    </a:lnTo>
                    <a:cubicBezTo>
                      <a:pt x="64909" y="13394"/>
                      <a:pt x="64909" y="13222"/>
                      <a:pt x="64909" y="12879"/>
                    </a:cubicBezTo>
                    <a:lnTo>
                      <a:pt x="64909" y="12879"/>
                    </a:lnTo>
                    <a:cubicBezTo>
                      <a:pt x="64909" y="11162"/>
                      <a:pt x="64909" y="9444"/>
                      <a:pt x="65080" y="8071"/>
                    </a:cubicBezTo>
                    <a:lnTo>
                      <a:pt x="65080" y="8071"/>
                    </a:lnTo>
                    <a:cubicBezTo>
                      <a:pt x="64909" y="8414"/>
                      <a:pt x="64737" y="8758"/>
                      <a:pt x="64737" y="8929"/>
                    </a:cubicBezTo>
                    <a:lnTo>
                      <a:pt x="64737" y="8929"/>
                    </a:lnTo>
                    <a:lnTo>
                      <a:pt x="64737" y="9273"/>
                    </a:lnTo>
                    <a:cubicBezTo>
                      <a:pt x="64222" y="9444"/>
                      <a:pt x="64222" y="9616"/>
                      <a:pt x="64222" y="9788"/>
                    </a:cubicBezTo>
                    <a:lnTo>
                      <a:pt x="64222" y="9788"/>
                    </a:lnTo>
                    <a:close/>
                    <a:moveTo>
                      <a:pt x="64222" y="9273"/>
                    </a:moveTo>
                    <a:cubicBezTo>
                      <a:pt x="64222" y="9273"/>
                      <a:pt x="64222" y="9273"/>
                      <a:pt x="64222" y="9273"/>
                    </a:cubicBezTo>
                    <a:lnTo>
                      <a:pt x="64222" y="9273"/>
                    </a:lnTo>
                    <a:cubicBezTo>
                      <a:pt x="64222" y="9273"/>
                      <a:pt x="64222" y="9273"/>
                      <a:pt x="64222" y="9273"/>
                    </a:cubicBezTo>
                    <a:lnTo>
                      <a:pt x="64222" y="9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5" name="图形 7">
              <a:extLst>
                <a:ext uri="{FF2B5EF4-FFF2-40B4-BE49-F238E27FC236}">
                  <a16:creationId xmlns:a16="http://schemas.microsoft.com/office/drawing/2014/main" xmlns="" id="{3B7D85F0-27D1-4C20-A7CC-104CB88EC219}"/>
                </a:ext>
              </a:extLst>
            </p:cNvPr>
            <p:cNvGrpSpPr/>
            <p:nvPr/>
          </p:nvGrpSpPr>
          <p:grpSpPr>
            <a:xfrm>
              <a:off x="3716207" y="3914319"/>
              <a:ext cx="250877" cy="96332"/>
              <a:chOff x="3716207" y="3914319"/>
              <a:chExt cx="250877" cy="96332"/>
            </a:xfrm>
            <a:solidFill>
              <a:srgbClr val="B4B4B4"/>
            </a:solidFill>
          </p:grpSpPr>
          <p:sp>
            <p:nvSpPr>
              <p:cNvPr id="3313" name="任意多边形: 形状 3312">
                <a:extLst>
                  <a:ext uri="{FF2B5EF4-FFF2-40B4-BE49-F238E27FC236}">
                    <a16:creationId xmlns:a16="http://schemas.microsoft.com/office/drawing/2014/main" xmlns="" id="{712F6428-547A-4588-807C-4C371D6F2945}"/>
                  </a:ext>
                </a:extLst>
              </p:cNvPr>
              <p:cNvSpPr/>
              <p:nvPr/>
            </p:nvSpPr>
            <p:spPr>
              <a:xfrm>
                <a:off x="3719055" y="3916641"/>
                <a:ext cx="245745" cy="91299"/>
              </a:xfrm>
              <a:custGeom>
                <a:avLst/>
                <a:gdLst>
                  <a:gd name="connsiteX0" fmla="*/ 10889 w 245745"/>
                  <a:gd name="connsiteY0" fmla="*/ 14677 h 91299"/>
                  <a:gd name="connsiteX1" fmla="*/ 17242 w 245745"/>
                  <a:gd name="connsiteY1" fmla="*/ 5748 h 91299"/>
                  <a:gd name="connsiteX2" fmla="*/ 44888 w 245745"/>
                  <a:gd name="connsiteY2" fmla="*/ 597 h 91299"/>
                  <a:gd name="connsiteX3" fmla="*/ 70131 w 245745"/>
                  <a:gd name="connsiteY3" fmla="*/ 11930 h 91299"/>
                  <a:gd name="connsiteX4" fmla="*/ 75110 w 245745"/>
                  <a:gd name="connsiteY4" fmla="*/ 10728 h 91299"/>
                  <a:gd name="connsiteX5" fmla="*/ 82666 w 245745"/>
                  <a:gd name="connsiteY5" fmla="*/ 11930 h 91299"/>
                  <a:gd name="connsiteX6" fmla="*/ 93999 w 245745"/>
                  <a:gd name="connsiteY6" fmla="*/ 24637 h 91299"/>
                  <a:gd name="connsiteX7" fmla="*/ 115464 w 245745"/>
                  <a:gd name="connsiteY7" fmla="*/ 29617 h 91299"/>
                  <a:gd name="connsiteX8" fmla="*/ 126797 w 245745"/>
                  <a:gd name="connsiteY8" fmla="*/ 25839 h 91299"/>
                  <a:gd name="connsiteX9" fmla="*/ 136928 w 245745"/>
                  <a:gd name="connsiteY9" fmla="*/ 20688 h 91299"/>
                  <a:gd name="connsiteX10" fmla="*/ 145686 w 245745"/>
                  <a:gd name="connsiteY10" fmla="*/ 18112 h 91299"/>
                  <a:gd name="connsiteX11" fmla="*/ 172130 w 245745"/>
                  <a:gd name="connsiteY11" fmla="*/ 24465 h 91299"/>
                  <a:gd name="connsiteX12" fmla="*/ 192392 w 245745"/>
                  <a:gd name="connsiteY12" fmla="*/ 35798 h 91299"/>
                  <a:gd name="connsiteX13" fmla="*/ 199948 w 245745"/>
                  <a:gd name="connsiteY13" fmla="*/ 48505 h 91299"/>
                  <a:gd name="connsiteX14" fmla="*/ 210079 w 245745"/>
                  <a:gd name="connsiteY14" fmla="*/ 56061 h 91299"/>
                  <a:gd name="connsiteX15" fmla="*/ 231544 w 245745"/>
                  <a:gd name="connsiteY15" fmla="*/ 59839 h 91299"/>
                  <a:gd name="connsiteX16" fmla="*/ 236523 w 245745"/>
                  <a:gd name="connsiteY16" fmla="*/ 64818 h 91299"/>
                  <a:gd name="connsiteX17" fmla="*/ 239099 w 245745"/>
                  <a:gd name="connsiteY17" fmla="*/ 78727 h 91299"/>
                  <a:gd name="connsiteX18" fmla="*/ 245453 w 245745"/>
                  <a:gd name="connsiteY18" fmla="*/ 87657 h 91299"/>
                  <a:gd name="connsiteX19" fmla="*/ 240473 w 245745"/>
                  <a:gd name="connsiteY19" fmla="*/ 90232 h 91299"/>
                  <a:gd name="connsiteX20" fmla="*/ 217806 w 245745"/>
                  <a:gd name="connsiteY20" fmla="*/ 78899 h 91299"/>
                  <a:gd name="connsiteX21" fmla="*/ 202695 w 245745"/>
                  <a:gd name="connsiteY21" fmla="*/ 77697 h 91299"/>
                  <a:gd name="connsiteX22" fmla="*/ 180029 w 245745"/>
                  <a:gd name="connsiteY22" fmla="*/ 76495 h 91299"/>
                  <a:gd name="connsiteX23" fmla="*/ 151009 w 245745"/>
                  <a:gd name="connsiteY23" fmla="*/ 71515 h 91299"/>
                  <a:gd name="connsiteX24" fmla="*/ 117009 w 245745"/>
                  <a:gd name="connsiteY24" fmla="*/ 61384 h 91299"/>
                  <a:gd name="connsiteX25" fmla="*/ 94342 w 245745"/>
                  <a:gd name="connsiteY25" fmla="*/ 55031 h 91299"/>
                  <a:gd name="connsiteX26" fmla="*/ 78030 w 245745"/>
                  <a:gd name="connsiteY26" fmla="*/ 58809 h 91299"/>
                  <a:gd name="connsiteX27" fmla="*/ 53989 w 245745"/>
                  <a:gd name="connsiteY27" fmla="*/ 48677 h 91299"/>
                  <a:gd name="connsiteX28" fmla="*/ 36303 w 245745"/>
                  <a:gd name="connsiteY28" fmla="*/ 44899 h 91299"/>
                  <a:gd name="connsiteX29" fmla="*/ 32525 w 245745"/>
                  <a:gd name="connsiteY29" fmla="*/ 38546 h 91299"/>
                  <a:gd name="connsiteX30" fmla="*/ 26171 w 245745"/>
                  <a:gd name="connsiteY30" fmla="*/ 33566 h 91299"/>
                  <a:gd name="connsiteX31" fmla="*/ 2303 w 245745"/>
                  <a:gd name="connsiteY31" fmla="*/ 32364 h 91299"/>
                  <a:gd name="connsiteX32" fmla="*/ 3505 w 245745"/>
                  <a:gd name="connsiteY32" fmla="*/ 27213 h 91299"/>
                  <a:gd name="connsiteX33" fmla="*/ 9858 w 245745"/>
                  <a:gd name="connsiteY33" fmla="*/ 23435 h 91299"/>
                  <a:gd name="connsiteX34" fmla="*/ 10889 w 245745"/>
                  <a:gd name="connsiteY34" fmla="*/ 14677 h 91299"/>
                  <a:gd name="connsiteX35" fmla="*/ 10889 w 245745"/>
                  <a:gd name="connsiteY35" fmla="*/ 14677 h 9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45745" h="91299">
                    <a:moveTo>
                      <a:pt x="10889" y="14677"/>
                    </a:moveTo>
                    <a:cubicBezTo>
                      <a:pt x="13464" y="9698"/>
                      <a:pt x="12091" y="7122"/>
                      <a:pt x="17242" y="5748"/>
                    </a:cubicBezTo>
                    <a:cubicBezTo>
                      <a:pt x="22222" y="4546"/>
                      <a:pt x="36131" y="-1979"/>
                      <a:pt x="44888" y="597"/>
                    </a:cubicBezTo>
                    <a:cubicBezTo>
                      <a:pt x="53646" y="3172"/>
                      <a:pt x="66353" y="8152"/>
                      <a:pt x="70131" y="11930"/>
                    </a:cubicBezTo>
                    <a:cubicBezTo>
                      <a:pt x="73909" y="14506"/>
                      <a:pt x="75110" y="13132"/>
                      <a:pt x="75110" y="10728"/>
                    </a:cubicBezTo>
                    <a:cubicBezTo>
                      <a:pt x="75110" y="6950"/>
                      <a:pt x="78888" y="5576"/>
                      <a:pt x="82666" y="11930"/>
                    </a:cubicBezTo>
                    <a:cubicBezTo>
                      <a:pt x="85242" y="16910"/>
                      <a:pt x="87817" y="20859"/>
                      <a:pt x="93999" y="24637"/>
                    </a:cubicBezTo>
                    <a:cubicBezTo>
                      <a:pt x="98979" y="29617"/>
                      <a:pt x="109110" y="29617"/>
                      <a:pt x="115464" y="29617"/>
                    </a:cubicBezTo>
                    <a:cubicBezTo>
                      <a:pt x="120443" y="29617"/>
                      <a:pt x="123019" y="25839"/>
                      <a:pt x="126797" y="25839"/>
                    </a:cubicBezTo>
                    <a:cubicBezTo>
                      <a:pt x="130575" y="27041"/>
                      <a:pt x="135554" y="24465"/>
                      <a:pt x="136928" y="20688"/>
                    </a:cubicBezTo>
                    <a:cubicBezTo>
                      <a:pt x="138130" y="18112"/>
                      <a:pt x="140706" y="15536"/>
                      <a:pt x="145686" y="18112"/>
                    </a:cubicBezTo>
                    <a:cubicBezTo>
                      <a:pt x="150665" y="20688"/>
                      <a:pt x="164575" y="21889"/>
                      <a:pt x="172130" y="24465"/>
                    </a:cubicBezTo>
                    <a:cubicBezTo>
                      <a:pt x="179685" y="27041"/>
                      <a:pt x="188443" y="30819"/>
                      <a:pt x="192392" y="35798"/>
                    </a:cubicBezTo>
                    <a:cubicBezTo>
                      <a:pt x="194968" y="40778"/>
                      <a:pt x="194968" y="45930"/>
                      <a:pt x="199948" y="48505"/>
                    </a:cubicBezTo>
                    <a:cubicBezTo>
                      <a:pt x="204928" y="52283"/>
                      <a:pt x="206301" y="53485"/>
                      <a:pt x="210079" y="56061"/>
                    </a:cubicBezTo>
                    <a:cubicBezTo>
                      <a:pt x="213857" y="58637"/>
                      <a:pt x="227766" y="58465"/>
                      <a:pt x="231544" y="59839"/>
                    </a:cubicBezTo>
                    <a:cubicBezTo>
                      <a:pt x="235321" y="62414"/>
                      <a:pt x="237897" y="61041"/>
                      <a:pt x="236523" y="64818"/>
                    </a:cubicBezTo>
                    <a:cubicBezTo>
                      <a:pt x="235321" y="69970"/>
                      <a:pt x="234119" y="76323"/>
                      <a:pt x="239099" y="78727"/>
                    </a:cubicBezTo>
                    <a:cubicBezTo>
                      <a:pt x="244079" y="82505"/>
                      <a:pt x="246655" y="86283"/>
                      <a:pt x="245453" y="87657"/>
                    </a:cubicBezTo>
                    <a:cubicBezTo>
                      <a:pt x="244251" y="90232"/>
                      <a:pt x="244251" y="92808"/>
                      <a:pt x="240473" y="90232"/>
                    </a:cubicBezTo>
                    <a:cubicBezTo>
                      <a:pt x="235493" y="89030"/>
                      <a:pt x="225362" y="82677"/>
                      <a:pt x="217806" y="78899"/>
                    </a:cubicBezTo>
                    <a:cubicBezTo>
                      <a:pt x="210251" y="75121"/>
                      <a:pt x="209049" y="76323"/>
                      <a:pt x="202695" y="77697"/>
                    </a:cubicBezTo>
                    <a:cubicBezTo>
                      <a:pt x="196342" y="78899"/>
                      <a:pt x="187584" y="79071"/>
                      <a:pt x="180029" y="76495"/>
                    </a:cubicBezTo>
                    <a:cubicBezTo>
                      <a:pt x="172473" y="73919"/>
                      <a:pt x="159938" y="73919"/>
                      <a:pt x="151009" y="71515"/>
                    </a:cubicBezTo>
                    <a:cubicBezTo>
                      <a:pt x="143453" y="68940"/>
                      <a:pt x="125767" y="63960"/>
                      <a:pt x="117009" y="61384"/>
                    </a:cubicBezTo>
                    <a:cubicBezTo>
                      <a:pt x="109454" y="57606"/>
                      <a:pt x="98120" y="53829"/>
                      <a:pt x="94342" y="55031"/>
                    </a:cubicBezTo>
                    <a:cubicBezTo>
                      <a:pt x="89363" y="56233"/>
                      <a:pt x="85585" y="60182"/>
                      <a:pt x="78030" y="58809"/>
                    </a:cubicBezTo>
                    <a:cubicBezTo>
                      <a:pt x="70474" y="57606"/>
                      <a:pt x="62919" y="51253"/>
                      <a:pt x="53989" y="48677"/>
                    </a:cubicBezTo>
                    <a:cubicBezTo>
                      <a:pt x="45232" y="44899"/>
                      <a:pt x="41454" y="47475"/>
                      <a:pt x="36303" y="44899"/>
                    </a:cubicBezTo>
                    <a:cubicBezTo>
                      <a:pt x="29949" y="43697"/>
                      <a:pt x="31323" y="41122"/>
                      <a:pt x="32525" y="38546"/>
                    </a:cubicBezTo>
                    <a:cubicBezTo>
                      <a:pt x="33727" y="35970"/>
                      <a:pt x="29949" y="33394"/>
                      <a:pt x="26171" y="33566"/>
                    </a:cubicBezTo>
                    <a:cubicBezTo>
                      <a:pt x="22394" y="33566"/>
                      <a:pt x="6080" y="33566"/>
                      <a:pt x="2303" y="32364"/>
                    </a:cubicBezTo>
                    <a:cubicBezTo>
                      <a:pt x="-1475" y="32364"/>
                      <a:pt x="-273" y="28586"/>
                      <a:pt x="3505" y="27213"/>
                    </a:cubicBezTo>
                    <a:cubicBezTo>
                      <a:pt x="7283" y="27213"/>
                      <a:pt x="8484" y="24637"/>
                      <a:pt x="9858" y="23435"/>
                    </a:cubicBezTo>
                    <a:cubicBezTo>
                      <a:pt x="10889" y="21031"/>
                      <a:pt x="10889" y="14677"/>
                      <a:pt x="10889" y="14677"/>
                    </a:cubicBezTo>
                    <a:lnTo>
                      <a:pt x="10889" y="146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4" name="任意多边形: 形状 3313">
                <a:extLst>
                  <a:ext uri="{FF2B5EF4-FFF2-40B4-BE49-F238E27FC236}">
                    <a16:creationId xmlns:a16="http://schemas.microsoft.com/office/drawing/2014/main" xmlns="" id="{DAEC45F2-B86D-4BEE-8D30-E7F9C69147BE}"/>
                  </a:ext>
                </a:extLst>
              </p:cNvPr>
              <p:cNvSpPr/>
              <p:nvPr/>
            </p:nvSpPr>
            <p:spPr>
              <a:xfrm>
                <a:off x="3716207" y="3914319"/>
                <a:ext cx="250877" cy="96332"/>
              </a:xfrm>
              <a:custGeom>
                <a:avLst/>
                <a:gdLst>
                  <a:gd name="connsiteX0" fmla="*/ 242634 w 250877"/>
                  <a:gd name="connsiteY0" fmla="*/ 95131 h 96332"/>
                  <a:gd name="connsiteX1" fmla="*/ 219453 w 250877"/>
                  <a:gd name="connsiteY1" fmla="*/ 83626 h 96332"/>
                  <a:gd name="connsiteX2" fmla="*/ 219453 w 250877"/>
                  <a:gd name="connsiteY2" fmla="*/ 83626 h 96332"/>
                  <a:gd name="connsiteX3" fmla="*/ 212584 w 250877"/>
                  <a:gd name="connsiteY3" fmla="*/ 81393 h 96332"/>
                  <a:gd name="connsiteX4" fmla="*/ 212584 w 250877"/>
                  <a:gd name="connsiteY4" fmla="*/ 81393 h 96332"/>
                  <a:gd name="connsiteX5" fmla="*/ 205887 w 250877"/>
                  <a:gd name="connsiteY5" fmla="*/ 82596 h 96332"/>
                  <a:gd name="connsiteX6" fmla="*/ 205887 w 250877"/>
                  <a:gd name="connsiteY6" fmla="*/ 82596 h 96332"/>
                  <a:gd name="connsiteX7" fmla="*/ 196443 w 250877"/>
                  <a:gd name="connsiteY7" fmla="*/ 83454 h 96332"/>
                  <a:gd name="connsiteX8" fmla="*/ 196443 w 250877"/>
                  <a:gd name="connsiteY8" fmla="*/ 83454 h 96332"/>
                  <a:gd name="connsiteX9" fmla="*/ 182019 w 250877"/>
                  <a:gd name="connsiteY9" fmla="*/ 81222 h 96332"/>
                  <a:gd name="connsiteX10" fmla="*/ 182019 w 250877"/>
                  <a:gd name="connsiteY10" fmla="*/ 81222 h 96332"/>
                  <a:gd name="connsiteX11" fmla="*/ 152999 w 250877"/>
                  <a:gd name="connsiteY11" fmla="*/ 76242 h 96332"/>
                  <a:gd name="connsiteX12" fmla="*/ 152999 w 250877"/>
                  <a:gd name="connsiteY12" fmla="*/ 76242 h 96332"/>
                  <a:gd name="connsiteX13" fmla="*/ 118656 w 250877"/>
                  <a:gd name="connsiteY13" fmla="*/ 66111 h 96332"/>
                  <a:gd name="connsiteX14" fmla="*/ 118656 w 250877"/>
                  <a:gd name="connsiteY14" fmla="*/ 66111 h 96332"/>
                  <a:gd name="connsiteX15" fmla="*/ 98908 w 250877"/>
                  <a:gd name="connsiteY15" fmla="*/ 59757 h 96332"/>
                  <a:gd name="connsiteX16" fmla="*/ 98908 w 250877"/>
                  <a:gd name="connsiteY16" fmla="*/ 59757 h 96332"/>
                  <a:gd name="connsiteX17" fmla="*/ 97535 w 250877"/>
                  <a:gd name="connsiteY17" fmla="*/ 59929 h 96332"/>
                  <a:gd name="connsiteX18" fmla="*/ 97535 w 250877"/>
                  <a:gd name="connsiteY18" fmla="*/ 59929 h 96332"/>
                  <a:gd name="connsiteX19" fmla="*/ 83454 w 250877"/>
                  <a:gd name="connsiteY19" fmla="*/ 64050 h 96332"/>
                  <a:gd name="connsiteX20" fmla="*/ 83454 w 250877"/>
                  <a:gd name="connsiteY20" fmla="*/ 64050 h 96332"/>
                  <a:gd name="connsiteX21" fmla="*/ 80191 w 250877"/>
                  <a:gd name="connsiteY21" fmla="*/ 63707 h 96332"/>
                  <a:gd name="connsiteX22" fmla="*/ 80191 w 250877"/>
                  <a:gd name="connsiteY22" fmla="*/ 63707 h 96332"/>
                  <a:gd name="connsiteX23" fmla="*/ 55636 w 250877"/>
                  <a:gd name="connsiteY23" fmla="*/ 53404 h 96332"/>
                  <a:gd name="connsiteX24" fmla="*/ 55636 w 250877"/>
                  <a:gd name="connsiteY24" fmla="*/ 53404 h 96332"/>
                  <a:gd name="connsiteX25" fmla="*/ 38464 w 250877"/>
                  <a:gd name="connsiteY25" fmla="*/ 49798 h 96332"/>
                  <a:gd name="connsiteX26" fmla="*/ 38464 w 250877"/>
                  <a:gd name="connsiteY26" fmla="*/ 49798 h 96332"/>
                  <a:gd name="connsiteX27" fmla="*/ 31596 w 250877"/>
                  <a:gd name="connsiteY27" fmla="*/ 44131 h 96332"/>
                  <a:gd name="connsiteX28" fmla="*/ 31596 w 250877"/>
                  <a:gd name="connsiteY28" fmla="*/ 44131 h 96332"/>
                  <a:gd name="connsiteX29" fmla="*/ 32798 w 250877"/>
                  <a:gd name="connsiteY29" fmla="*/ 40182 h 96332"/>
                  <a:gd name="connsiteX30" fmla="*/ 32798 w 250877"/>
                  <a:gd name="connsiteY30" fmla="*/ 40182 h 96332"/>
                  <a:gd name="connsiteX31" fmla="*/ 32798 w 250877"/>
                  <a:gd name="connsiteY31" fmla="*/ 40182 h 96332"/>
                  <a:gd name="connsiteX32" fmla="*/ 29363 w 250877"/>
                  <a:gd name="connsiteY32" fmla="*/ 38636 h 96332"/>
                  <a:gd name="connsiteX33" fmla="*/ 29363 w 250877"/>
                  <a:gd name="connsiteY33" fmla="*/ 38636 h 96332"/>
                  <a:gd name="connsiteX34" fmla="*/ 28677 w 250877"/>
                  <a:gd name="connsiteY34" fmla="*/ 38636 h 96332"/>
                  <a:gd name="connsiteX35" fmla="*/ 27990 w 250877"/>
                  <a:gd name="connsiteY35" fmla="*/ 38636 h 96332"/>
                  <a:gd name="connsiteX36" fmla="*/ 27990 w 250877"/>
                  <a:gd name="connsiteY36" fmla="*/ 38636 h 96332"/>
                  <a:gd name="connsiteX37" fmla="*/ 4808 w 250877"/>
                  <a:gd name="connsiteY37" fmla="*/ 37434 h 96332"/>
                  <a:gd name="connsiteX38" fmla="*/ 4808 w 250877"/>
                  <a:gd name="connsiteY38" fmla="*/ 37434 h 96332"/>
                  <a:gd name="connsiteX39" fmla="*/ 0 w 250877"/>
                  <a:gd name="connsiteY39" fmla="*/ 33485 h 96332"/>
                  <a:gd name="connsiteX40" fmla="*/ 0 w 250877"/>
                  <a:gd name="connsiteY40" fmla="*/ 33485 h 96332"/>
                  <a:gd name="connsiteX41" fmla="*/ 6010 w 250877"/>
                  <a:gd name="connsiteY41" fmla="*/ 27475 h 96332"/>
                  <a:gd name="connsiteX42" fmla="*/ 6010 w 250877"/>
                  <a:gd name="connsiteY42" fmla="*/ 27475 h 96332"/>
                  <a:gd name="connsiteX43" fmla="*/ 10131 w 250877"/>
                  <a:gd name="connsiteY43" fmla="*/ 25071 h 96332"/>
                  <a:gd name="connsiteX44" fmla="*/ 10131 w 250877"/>
                  <a:gd name="connsiteY44" fmla="*/ 25071 h 96332"/>
                  <a:gd name="connsiteX45" fmla="*/ 11161 w 250877"/>
                  <a:gd name="connsiteY45" fmla="*/ 17172 h 96332"/>
                  <a:gd name="connsiteX46" fmla="*/ 11161 w 250877"/>
                  <a:gd name="connsiteY46" fmla="*/ 17172 h 96332"/>
                  <a:gd name="connsiteX47" fmla="*/ 11161 w 250877"/>
                  <a:gd name="connsiteY47" fmla="*/ 16656 h 96332"/>
                  <a:gd name="connsiteX48" fmla="*/ 11161 w 250877"/>
                  <a:gd name="connsiteY48" fmla="*/ 16656 h 96332"/>
                  <a:gd name="connsiteX49" fmla="*/ 11505 w 250877"/>
                  <a:gd name="connsiteY49" fmla="*/ 15626 h 96332"/>
                  <a:gd name="connsiteX50" fmla="*/ 11505 w 250877"/>
                  <a:gd name="connsiteY50" fmla="*/ 15626 h 96332"/>
                  <a:gd name="connsiteX51" fmla="*/ 19232 w 250877"/>
                  <a:gd name="connsiteY51" fmla="*/ 5839 h 96332"/>
                  <a:gd name="connsiteX52" fmla="*/ 19232 w 250877"/>
                  <a:gd name="connsiteY52" fmla="*/ 5839 h 96332"/>
                  <a:gd name="connsiteX53" fmla="*/ 42929 w 250877"/>
                  <a:gd name="connsiteY53" fmla="*/ 0 h 96332"/>
                  <a:gd name="connsiteX54" fmla="*/ 42929 w 250877"/>
                  <a:gd name="connsiteY54" fmla="*/ 0 h 96332"/>
                  <a:gd name="connsiteX55" fmla="*/ 48252 w 250877"/>
                  <a:gd name="connsiteY55" fmla="*/ 687 h 96332"/>
                  <a:gd name="connsiteX56" fmla="*/ 48252 w 250877"/>
                  <a:gd name="connsiteY56" fmla="*/ 687 h 96332"/>
                  <a:gd name="connsiteX57" fmla="*/ 74181 w 250877"/>
                  <a:gd name="connsiteY57" fmla="*/ 12364 h 96332"/>
                  <a:gd name="connsiteX58" fmla="*/ 74181 w 250877"/>
                  <a:gd name="connsiteY58" fmla="*/ 12364 h 96332"/>
                  <a:gd name="connsiteX59" fmla="*/ 75383 w 250877"/>
                  <a:gd name="connsiteY59" fmla="*/ 13051 h 96332"/>
                  <a:gd name="connsiteX60" fmla="*/ 75383 w 250877"/>
                  <a:gd name="connsiteY60" fmla="*/ 13051 h 96332"/>
                  <a:gd name="connsiteX61" fmla="*/ 75383 w 250877"/>
                  <a:gd name="connsiteY61" fmla="*/ 13051 h 96332"/>
                  <a:gd name="connsiteX62" fmla="*/ 75383 w 250877"/>
                  <a:gd name="connsiteY62" fmla="*/ 13051 h 96332"/>
                  <a:gd name="connsiteX63" fmla="*/ 75383 w 250877"/>
                  <a:gd name="connsiteY63" fmla="*/ 12707 h 96332"/>
                  <a:gd name="connsiteX64" fmla="*/ 75383 w 250877"/>
                  <a:gd name="connsiteY64" fmla="*/ 12707 h 96332"/>
                  <a:gd name="connsiteX65" fmla="*/ 75383 w 250877"/>
                  <a:gd name="connsiteY65" fmla="*/ 12535 h 96332"/>
                  <a:gd name="connsiteX66" fmla="*/ 75383 w 250877"/>
                  <a:gd name="connsiteY66" fmla="*/ 12535 h 96332"/>
                  <a:gd name="connsiteX67" fmla="*/ 80191 w 250877"/>
                  <a:gd name="connsiteY67" fmla="*/ 7384 h 96332"/>
                  <a:gd name="connsiteX68" fmla="*/ 80191 w 250877"/>
                  <a:gd name="connsiteY68" fmla="*/ 7384 h 96332"/>
                  <a:gd name="connsiteX69" fmla="*/ 87575 w 250877"/>
                  <a:gd name="connsiteY69" fmla="*/ 13222 h 96332"/>
                  <a:gd name="connsiteX70" fmla="*/ 87575 w 250877"/>
                  <a:gd name="connsiteY70" fmla="*/ 13222 h 96332"/>
                  <a:gd name="connsiteX71" fmla="*/ 98565 w 250877"/>
                  <a:gd name="connsiteY71" fmla="*/ 25242 h 96332"/>
                  <a:gd name="connsiteX72" fmla="*/ 98565 w 250877"/>
                  <a:gd name="connsiteY72" fmla="*/ 25242 h 96332"/>
                  <a:gd name="connsiteX73" fmla="*/ 116767 w 250877"/>
                  <a:gd name="connsiteY73" fmla="*/ 29535 h 96332"/>
                  <a:gd name="connsiteX74" fmla="*/ 116767 w 250877"/>
                  <a:gd name="connsiteY74" fmla="*/ 29535 h 96332"/>
                  <a:gd name="connsiteX75" fmla="*/ 117282 w 250877"/>
                  <a:gd name="connsiteY75" fmla="*/ 29535 h 96332"/>
                  <a:gd name="connsiteX76" fmla="*/ 117282 w 250877"/>
                  <a:gd name="connsiteY76" fmla="*/ 29535 h 96332"/>
                  <a:gd name="connsiteX77" fmla="*/ 118140 w 250877"/>
                  <a:gd name="connsiteY77" fmla="*/ 29535 h 96332"/>
                  <a:gd name="connsiteX78" fmla="*/ 118140 w 250877"/>
                  <a:gd name="connsiteY78" fmla="*/ 29535 h 96332"/>
                  <a:gd name="connsiteX79" fmla="*/ 130161 w 250877"/>
                  <a:gd name="connsiteY79" fmla="*/ 25757 h 96332"/>
                  <a:gd name="connsiteX80" fmla="*/ 130161 w 250877"/>
                  <a:gd name="connsiteY80" fmla="*/ 25757 h 96332"/>
                  <a:gd name="connsiteX81" fmla="*/ 131534 w 250877"/>
                  <a:gd name="connsiteY81" fmla="*/ 25929 h 96332"/>
                  <a:gd name="connsiteX82" fmla="*/ 131534 w 250877"/>
                  <a:gd name="connsiteY82" fmla="*/ 25929 h 96332"/>
                  <a:gd name="connsiteX83" fmla="*/ 137373 w 250877"/>
                  <a:gd name="connsiteY83" fmla="*/ 21980 h 96332"/>
                  <a:gd name="connsiteX84" fmla="*/ 137373 w 250877"/>
                  <a:gd name="connsiteY84" fmla="*/ 21980 h 96332"/>
                  <a:gd name="connsiteX85" fmla="*/ 144585 w 250877"/>
                  <a:gd name="connsiteY85" fmla="*/ 17000 h 96332"/>
                  <a:gd name="connsiteX86" fmla="*/ 144585 w 250877"/>
                  <a:gd name="connsiteY86" fmla="*/ 17000 h 96332"/>
                  <a:gd name="connsiteX87" fmla="*/ 149393 w 250877"/>
                  <a:gd name="connsiteY87" fmla="*/ 18374 h 96332"/>
                  <a:gd name="connsiteX88" fmla="*/ 149393 w 250877"/>
                  <a:gd name="connsiteY88" fmla="*/ 18374 h 96332"/>
                  <a:gd name="connsiteX89" fmla="*/ 175494 w 250877"/>
                  <a:gd name="connsiteY89" fmla="*/ 24556 h 96332"/>
                  <a:gd name="connsiteX90" fmla="*/ 175494 w 250877"/>
                  <a:gd name="connsiteY90" fmla="*/ 24556 h 96332"/>
                  <a:gd name="connsiteX91" fmla="*/ 197130 w 250877"/>
                  <a:gd name="connsiteY91" fmla="*/ 37091 h 96332"/>
                  <a:gd name="connsiteX92" fmla="*/ 197130 w 250877"/>
                  <a:gd name="connsiteY92" fmla="*/ 37091 h 96332"/>
                  <a:gd name="connsiteX93" fmla="*/ 203998 w 250877"/>
                  <a:gd name="connsiteY93" fmla="*/ 48939 h 96332"/>
                  <a:gd name="connsiteX94" fmla="*/ 203998 w 250877"/>
                  <a:gd name="connsiteY94" fmla="*/ 48939 h 96332"/>
                  <a:gd name="connsiteX95" fmla="*/ 213958 w 250877"/>
                  <a:gd name="connsiteY95" fmla="*/ 56495 h 96332"/>
                  <a:gd name="connsiteX96" fmla="*/ 213958 w 250877"/>
                  <a:gd name="connsiteY96" fmla="*/ 56495 h 96332"/>
                  <a:gd name="connsiteX97" fmla="*/ 235422 w 250877"/>
                  <a:gd name="connsiteY97" fmla="*/ 60272 h 96332"/>
                  <a:gd name="connsiteX98" fmla="*/ 235422 w 250877"/>
                  <a:gd name="connsiteY98" fmla="*/ 60272 h 96332"/>
                  <a:gd name="connsiteX99" fmla="*/ 241948 w 250877"/>
                  <a:gd name="connsiteY99" fmla="*/ 65767 h 96332"/>
                  <a:gd name="connsiteX100" fmla="*/ 241948 w 250877"/>
                  <a:gd name="connsiteY100" fmla="*/ 65767 h 96332"/>
                  <a:gd name="connsiteX101" fmla="*/ 241604 w 250877"/>
                  <a:gd name="connsiteY101" fmla="*/ 68000 h 96332"/>
                  <a:gd name="connsiteX102" fmla="*/ 241604 w 250877"/>
                  <a:gd name="connsiteY102" fmla="*/ 68000 h 96332"/>
                  <a:gd name="connsiteX103" fmla="*/ 240574 w 250877"/>
                  <a:gd name="connsiteY103" fmla="*/ 74525 h 96332"/>
                  <a:gd name="connsiteX104" fmla="*/ 240574 w 250877"/>
                  <a:gd name="connsiteY104" fmla="*/ 74525 h 96332"/>
                  <a:gd name="connsiteX105" fmla="*/ 243322 w 250877"/>
                  <a:gd name="connsiteY105" fmla="*/ 79505 h 96332"/>
                  <a:gd name="connsiteX106" fmla="*/ 243322 w 250877"/>
                  <a:gd name="connsiteY106" fmla="*/ 79505 h 96332"/>
                  <a:gd name="connsiteX107" fmla="*/ 250877 w 250877"/>
                  <a:gd name="connsiteY107" fmla="*/ 89464 h 96332"/>
                  <a:gd name="connsiteX108" fmla="*/ 250877 w 250877"/>
                  <a:gd name="connsiteY108" fmla="*/ 89464 h 96332"/>
                  <a:gd name="connsiteX109" fmla="*/ 250362 w 250877"/>
                  <a:gd name="connsiteY109" fmla="*/ 91353 h 96332"/>
                  <a:gd name="connsiteX110" fmla="*/ 250362 w 250877"/>
                  <a:gd name="connsiteY110" fmla="*/ 91353 h 96332"/>
                  <a:gd name="connsiteX111" fmla="*/ 245554 w 250877"/>
                  <a:gd name="connsiteY111" fmla="*/ 96333 h 96332"/>
                  <a:gd name="connsiteX112" fmla="*/ 245554 w 250877"/>
                  <a:gd name="connsiteY112" fmla="*/ 96333 h 96332"/>
                  <a:gd name="connsiteX113" fmla="*/ 242634 w 250877"/>
                  <a:gd name="connsiteY113" fmla="*/ 95131 h 96332"/>
                  <a:gd name="connsiteX114" fmla="*/ 242634 w 250877"/>
                  <a:gd name="connsiteY114" fmla="*/ 95131 h 96332"/>
                  <a:gd name="connsiteX115" fmla="*/ 221685 w 250877"/>
                  <a:gd name="connsiteY115" fmla="*/ 79161 h 96332"/>
                  <a:gd name="connsiteX116" fmla="*/ 244695 w 250877"/>
                  <a:gd name="connsiteY116" fmla="*/ 90666 h 96332"/>
                  <a:gd name="connsiteX117" fmla="*/ 244695 w 250877"/>
                  <a:gd name="connsiteY117" fmla="*/ 90666 h 96332"/>
                  <a:gd name="connsiteX118" fmla="*/ 245382 w 250877"/>
                  <a:gd name="connsiteY118" fmla="*/ 91181 h 96332"/>
                  <a:gd name="connsiteX119" fmla="*/ 245382 w 250877"/>
                  <a:gd name="connsiteY119" fmla="*/ 91181 h 96332"/>
                  <a:gd name="connsiteX120" fmla="*/ 246241 w 250877"/>
                  <a:gd name="connsiteY120" fmla="*/ 89293 h 96332"/>
                  <a:gd name="connsiteX121" fmla="*/ 246241 w 250877"/>
                  <a:gd name="connsiteY121" fmla="*/ 89293 h 96332"/>
                  <a:gd name="connsiteX122" fmla="*/ 240917 w 250877"/>
                  <a:gd name="connsiteY122" fmla="*/ 83626 h 96332"/>
                  <a:gd name="connsiteX123" fmla="*/ 240917 w 250877"/>
                  <a:gd name="connsiteY123" fmla="*/ 83626 h 96332"/>
                  <a:gd name="connsiteX124" fmla="*/ 235938 w 250877"/>
                  <a:gd name="connsiteY124" fmla="*/ 74525 h 96332"/>
                  <a:gd name="connsiteX125" fmla="*/ 235938 w 250877"/>
                  <a:gd name="connsiteY125" fmla="*/ 74525 h 96332"/>
                  <a:gd name="connsiteX126" fmla="*/ 237140 w 250877"/>
                  <a:gd name="connsiteY126" fmla="*/ 66798 h 96332"/>
                  <a:gd name="connsiteX127" fmla="*/ 237140 w 250877"/>
                  <a:gd name="connsiteY127" fmla="*/ 66798 h 96332"/>
                  <a:gd name="connsiteX128" fmla="*/ 237311 w 250877"/>
                  <a:gd name="connsiteY128" fmla="*/ 66454 h 96332"/>
                  <a:gd name="connsiteX129" fmla="*/ 237311 w 250877"/>
                  <a:gd name="connsiteY129" fmla="*/ 66454 h 96332"/>
                  <a:gd name="connsiteX130" fmla="*/ 233705 w 250877"/>
                  <a:gd name="connsiteY130" fmla="*/ 64737 h 96332"/>
                  <a:gd name="connsiteX131" fmla="*/ 233705 w 250877"/>
                  <a:gd name="connsiteY131" fmla="*/ 64737 h 96332"/>
                  <a:gd name="connsiteX132" fmla="*/ 211726 w 250877"/>
                  <a:gd name="connsiteY132" fmla="*/ 60616 h 96332"/>
                  <a:gd name="connsiteX133" fmla="*/ 211726 w 250877"/>
                  <a:gd name="connsiteY133" fmla="*/ 60616 h 96332"/>
                  <a:gd name="connsiteX134" fmla="*/ 201938 w 250877"/>
                  <a:gd name="connsiteY134" fmla="*/ 53060 h 96332"/>
                  <a:gd name="connsiteX135" fmla="*/ 201938 w 250877"/>
                  <a:gd name="connsiteY135" fmla="*/ 53060 h 96332"/>
                  <a:gd name="connsiteX136" fmla="*/ 193524 w 250877"/>
                  <a:gd name="connsiteY136" fmla="*/ 39667 h 96332"/>
                  <a:gd name="connsiteX137" fmla="*/ 193524 w 250877"/>
                  <a:gd name="connsiteY137" fmla="*/ 39667 h 96332"/>
                  <a:gd name="connsiteX138" fmla="*/ 174463 w 250877"/>
                  <a:gd name="connsiteY138" fmla="*/ 29192 h 96332"/>
                  <a:gd name="connsiteX139" fmla="*/ 174463 w 250877"/>
                  <a:gd name="connsiteY139" fmla="*/ 29192 h 96332"/>
                  <a:gd name="connsiteX140" fmla="*/ 147676 w 250877"/>
                  <a:gd name="connsiteY140" fmla="*/ 22667 h 96332"/>
                  <a:gd name="connsiteX141" fmla="*/ 147676 w 250877"/>
                  <a:gd name="connsiteY141" fmla="*/ 22667 h 96332"/>
                  <a:gd name="connsiteX142" fmla="*/ 144928 w 250877"/>
                  <a:gd name="connsiteY142" fmla="*/ 21980 h 96332"/>
                  <a:gd name="connsiteX143" fmla="*/ 144928 w 250877"/>
                  <a:gd name="connsiteY143" fmla="*/ 21980 h 96332"/>
                  <a:gd name="connsiteX144" fmla="*/ 142181 w 250877"/>
                  <a:gd name="connsiteY144" fmla="*/ 24040 h 96332"/>
                  <a:gd name="connsiteX145" fmla="*/ 142181 w 250877"/>
                  <a:gd name="connsiteY145" fmla="*/ 24040 h 96332"/>
                  <a:gd name="connsiteX146" fmla="*/ 131878 w 250877"/>
                  <a:gd name="connsiteY146" fmla="*/ 31081 h 96332"/>
                  <a:gd name="connsiteX147" fmla="*/ 131878 w 250877"/>
                  <a:gd name="connsiteY147" fmla="*/ 31081 h 96332"/>
                  <a:gd name="connsiteX148" fmla="*/ 129817 w 250877"/>
                  <a:gd name="connsiteY148" fmla="*/ 30737 h 96332"/>
                  <a:gd name="connsiteX149" fmla="*/ 129817 w 250877"/>
                  <a:gd name="connsiteY149" fmla="*/ 30737 h 96332"/>
                  <a:gd name="connsiteX150" fmla="*/ 118312 w 250877"/>
                  <a:gd name="connsiteY150" fmla="*/ 34515 h 96332"/>
                  <a:gd name="connsiteX151" fmla="*/ 118312 w 250877"/>
                  <a:gd name="connsiteY151" fmla="*/ 34515 h 96332"/>
                  <a:gd name="connsiteX152" fmla="*/ 117110 w 250877"/>
                  <a:gd name="connsiteY152" fmla="*/ 34515 h 96332"/>
                  <a:gd name="connsiteX153" fmla="*/ 117110 w 250877"/>
                  <a:gd name="connsiteY153" fmla="*/ 34515 h 96332"/>
                  <a:gd name="connsiteX154" fmla="*/ 95989 w 250877"/>
                  <a:gd name="connsiteY154" fmla="*/ 29192 h 96332"/>
                  <a:gd name="connsiteX155" fmla="*/ 95989 w 250877"/>
                  <a:gd name="connsiteY155" fmla="*/ 29192 h 96332"/>
                  <a:gd name="connsiteX156" fmla="*/ 83797 w 250877"/>
                  <a:gd name="connsiteY156" fmla="*/ 15626 h 96332"/>
                  <a:gd name="connsiteX157" fmla="*/ 83797 w 250877"/>
                  <a:gd name="connsiteY157" fmla="*/ 15626 h 96332"/>
                  <a:gd name="connsiteX158" fmla="*/ 80706 w 250877"/>
                  <a:gd name="connsiteY158" fmla="*/ 12364 h 96332"/>
                  <a:gd name="connsiteX159" fmla="*/ 80706 w 250877"/>
                  <a:gd name="connsiteY159" fmla="*/ 12364 h 96332"/>
                  <a:gd name="connsiteX160" fmla="*/ 80706 w 250877"/>
                  <a:gd name="connsiteY160" fmla="*/ 13051 h 96332"/>
                  <a:gd name="connsiteX161" fmla="*/ 80706 w 250877"/>
                  <a:gd name="connsiteY161" fmla="*/ 13051 h 96332"/>
                  <a:gd name="connsiteX162" fmla="*/ 80706 w 250877"/>
                  <a:gd name="connsiteY162" fmla="*/ 13051 h 96332"/>
                  <a:gd name="connsiteX163" fmla="*/ 80706 w 250877"/>
                  <a:gd name="connsiteY163" fmla="*/ 13051 h 96332"/>
                  <a:gd name="connsiteX164" fmla="*/ 80706 w 250877"/>
                  <a:gd name="connsiteY164" fmla="*/ 13394 h 96332"/>
                  <a:gd name="connsiteX165" fmla="*/ 80706 w 250877"/>
                  <a:gd name="connsiteY165" fmla="*/ 13394 h 96332"/>
                  <a:gd name="connsiteX166" fmla="*/ 80706 w 250877"/>
                  <a:gd name="connsiteY166" fmla="*/ 13737 h 96332"/>
                  <a:gd name="connsiteX167" fmla="*/ 80706 w 250877"/>
                  <a:gd name="connsiteY167" fmla="*/ 13737 h 96332"/>
                  <a:gd name="connsiteX168" fmla="*/ 76585 w 250877"/>
                  <a:gd name="connsiteY168" fmla="*/ 18030 h 96332"/>
                  <a:gd name="connsiteX169" fmla="*/ 76585 w 250877"/>
                  <a:gd name="connsiteY169" fmla="*/ 18030 h 96332"/>
                  <a:gd name="connsiteX170" fmla="*/ 71606 w 250877"/>
                  <a:gd name="connsiteY170" fmla="*/ 15970 h 96332"/>
                  <a:gd name="connsiteX171" fmla="*/ 71606 w 250877"/>
                  <a:gd name="connsiteY171" fmla="*/ 15970 h 96332"/>
                  <a:gd name="connsiteX172" fmla="*/ 47394 w 250877"/>
                  <a:gd name="connsiteY172" fmla="*/ 5152 h 96332"/>
                  <a:gd name="connsiteX173" fmla="*/ 47394 w 250877"/>
                  <a:gd name="connsiteY173" fmla="*/ 5152 h 96332"/>
                  <a:gd name="connsiteX174" fmla="*/ 43444 w 250877"/>
                  <a:gd name="connsiteY174" fmla="*/ 4636 h 96332"/>
                  <a:gd name="connsiteX175" fmla="*/ 43444 w 250877"/>
                  <a:gd name="connsiteY175" fmla="*/ 4636 h 96332"/>
                  <a:gd name="connsiteX176" fmla="*/ 20949 w 250877"/>
                  <a:gd name="connsiteY176" fmla="*/ 10303 h 96332"/>
                  <a:gd name="connsiteX177" fmla="*/ 20949 w 250877"/>
                  <a:gd name="connsiteY177" fmla="*/ 10303 h 96332"/>
                  <a:gd name="connsiteX178" fmla="*/ 16485 w 250877"/>
                  <a:gd name="connsiteY178" fmla="*/ 17515 h 96332"/>
                  <a:gd name="connsiteX179" fmla="*/ 16485 w 250877"/>
                  <a:gd name="connsiteY179" fmla="*/ 17515 h 96332"/>
                  <a:gd name="connsiteX180" fmla="*/ 14596 w 250877"/>
                  <a:gd name="connsiteY180" fmla="*/ 27475 h 96332"/>
                  <a:gd name="connsiteX181" fmla="*/ 14596 w 250877"/>
                  <a:gd name="connsiteY181" fmla="*/ 27475 h 96332"/>
                  <a:gd name="connsiteX182" fmla="*/ 7384 w 250877"/>
                  <a:gd name="connsiteY182" fmla="*/ 31768 h 96332"/>
                  <a:gd name="connsiteX183" fmla="*/ 7384 w 250877"/>
                  <a:gd name="connsiteY183" fmla="*/ 31768 h 96332"/>
                  <a:gd name="connsiteX184" fmla="*/ 6182 w 250877"/>
                  <a:gd name="connsiteY184" fmla="*/ 32283 h 96332"/>
                  <a:gd name="connsiteX185" fmla="*/ 6182 w 250877"/>
                  <a:gd name="connsiteY185" fmla="*/ 32283 h 96332"/>
                  <a:gd name="connsiteX186" fmla="*/ 28677 w 250877"/>
                  <a:gd name="connsiteY186" fmla="*/ 33313 h 96332"/>
                  <a:gd name="connsiteX187" fmla="*/ 28677 w 250877"/>
                  <a:gd name="connsiteY187" fmla="*/ 33313 h 96332"/>
                  <a:gd name="connsiteX188" fmla="*/ 29020 w 250877"/>
                  <a:gd name="connsiteY188" fmla="*/ 33313 h 96332"/>
                  <a:gd name="connsiteX189" fmla="*/ 29020 w 250877"/>
                  <a:gd name="connsiteY189" fmla="*/ 33313 h 96332"/>
                  <a:gd name="connsiteX190" fmla="*/ 29363 w 250877"/>
                  <a:gd name="connsiteY190" fmla="*/ 33313 h 96332"/>
                  <a:gd name="connsiteX191" fmla="*/ 29363 w 250877"/>
                  <a:gd name="connsiteY191" fmla="*/ 33313 h 96332"/>
                  <a:gd name="connsiteX192" fmla="*/ 38293 w 250877"/>
                  <a:gd name="connsiteY192" fmla="*/ 39838 h 96332"/>
                  <a:gd name="connsiteX193" fmla="*/ 38293 w 250877"/>
                  <a:gd name="connsiteY193" fmla="*/ 39838 h 96332"/>
                  <a:gd name="connsiteX194" fmla="*/ 37777 w 250877"/>
                  <a:gd name="connsiteY194" fmla="*/ 42071 h 96332"/>
                  <a:gd name="connsiteX195" fmla="*/ 37777 w 250877"/>
                  <a:gd name="connsiteY195" fmla="*/ 42071 h 96332"/>
                  <a:gd name="connsiteX196" fmla="*/ 37090 w 250877"/>
                  <a:gd name="connsiteY196" fmla="*/ 43960 h 96332"/>
                  <a:gd name="connsiteX197" fmla="*/ 37090 w 250877"/>
                  <a:gd name="connsiteY197" fmla="*/ 43960 h 96332"/>
                  <a:gd name="connsiteX198" fmla="*/ 37090 w 250877"/>
                  <a:gd name="connsiteY198" fmla="*/ 43960 h 96332"/>
                  <a:gd name="connsiteX199" fmla="*/ 40525 w 250877"/>
                  <a:gd name="connsiteY199" fmla="*/ 45161 h 96332"/>
                  <a:gd name="connsiteX200" fmla="*/ 40525 w 250877"/>
                  <a:gd name="connsiteY200" fmla="*/ 45161 h 96332"/>
                  <a:gd name="connsiteX201" fmla="*/ 57697 w 250877"/>
                  <a:gd name="connsiteY201" fmla="*/ 48768 h 96332"/>
                  <a:gd name="connsiteX202" fmla="*/ 57697 w 250877"/>
                  <a:gd name="connsiteY202" fmla="*/ 48768 h 96332"/>
                  <a:gd name="connsiteX203" fmla="*/ 81393 w 250877"/>
                  <a:gd name="connsiteY203" fmla="*/ 58727 h 96332"/>
                  <a:gd name="connsiteX204" fmla="*/ 81393 w 250877"/>
                  <a:gd name="connsiteY204" fmla="*/ 58727 h 96332"/>
                  <a:gd name="connsiteX205" fmla="*/ 83969 w 250877"/>
                  <a:gd name="connsiteY205" fmla="*/ 58899 h 96332"/>
                  <a:gd name="connsiteX206" fmla="*/ 83969 w 250877"/>
                  <a:gd name="connsiteY206" fmla="*/ 58899 h 96332"/>
                  <a:gd name="connsiteX207" fmla="*/ 96333 w 250877"/>
                  <a:gd name="connsiteY207" fmla="*/ 55121 h 96332"/>
                  <a:gd name="connsiteX208" fmla="*/ 96333 w 250877"/>
                  <a:gd name="connsiteY208" fmla="*/ 55121 h 96332"/>
                  <a:gd name="connsiteX209" fmla="*/ 99252 w 250877"/>
                  <a:gd name="connsiteY209" fmla="*/ 54606 h 96332"/>
                  <a:gd name="connsiteX210" fmla="*/ 99252 w 250877"/>
                  <a:gd name="connsiteY210" fmla="*/ 54606 h 96332"/>
                  <a:gd name="connsiteX211" fmla="*/ 120716 w 250877"/>
                  <a:gd name="connsiteY211" fmla="*/ 61303 h 96332"/>
                  <a:gd name="connsiteX212" fmla="*/ 120716 w 250877"/>
                  <a:gd name="connsiteY212" fmla="*/ 61303 h 96332"/>
                  <a:gd name="connsiteX213" fmla="*/ 154716 w 250877"/>
                  <a:gd name="connsiteY213" fmla="*/ 71434 h 96332"/>
                  <a:gd name="connsiteX214" fmla="*/ 154716 w 250877"/>
                  <a:gd name="connsiteY214" fmla="*/ 71434 h 96332"/>
                  <a:gd name="connsiteX215" fmla="*/ 183736 w 250877"/>
                  <a:gd name="connsiteY215" fmla="*/ 76585 h 96332"/>
                  <a:gd name="connsiteX216" fmla="*/ 183736 w 250877"/>
                  <a:gd name="connsiteY216" fmla="*/ 76585 h 96332"/>
                  <a:gd name="connsiteX217" fmla="*/ 196615 w 250877"/>
                  <a:gd name="connsiteY217" fmla="*/ 78474 h 96332"/>
                  <a:gd name="connsiteX218" fmla="*/ 196615 w 250877"/>
                  <a:gd name="connsiteY218" fmla="*/ 78474 h 96332"/>
                  <a:gd name="connsiteX219" fmla="*/ 205201 w 250877"/>
                  <a:gd name="connsiteY219" fmla="*/ 77787 h 96332"/>
                  <a:gd name="connsiteX220" fmla="*/ 205201 w 250877"/>
                  <a:gd name="connsiteY220" fmla="*/ 77787 h 96332"/>
                  <a:gd name="connsiteX221" fmla="*/ 212756 w 250877"/>
                  <a:gd name="connsiteY221" fmla="*/ 76414 h 96332"/>
                  <a:gd name="connsiteX222" fmla="*/ 212756 w 250877"/>
                  <a:gd name="connsiteY222" fmla="*/ 76414 h 96332"/>
                  <a:gd name="connsiteX223" fmla="*/ 221685 w 250877"/>
                  <a:gd name="connsiteY223" fmla="*/ 79161 h 96332"/>
                  <a:gd name="connsiteX224" fmla="*/ 221685 w 250877"/>
                  <a:gd name="connsiteY224" fmla="*/ 79161 h 96332"/>
                  <a:gd name="connsiteX225" fmla="*/ 12192 w 250877"/>
                  <a:gd name="connsiteY225" fmla="*/ 18889 h 96332"/>
                  <a:gd name="connsiteX226" fmla="*/ 14939 w 250877"/>
                  <a:gd name="connsiteY226" fmla="*/ 19060 h 96332"/>
                  <a:gd name="connsiteX227" fmla="*/ 14939 w 250877"/>
                  <a:gd name="connsiteY227" fmla="*/ 19060 h 96332"/>
                  <a:gd name="connsiteX228" fmla="*/ 15969 w 250877"/>
                  <a:gd name="connsiteY228" fmla="*/ 18030 h 96332"/>
                  <a:gd name="connsiteX229" fmla="*/ 15969 w 250877"/>
                  <a:gd name="connsiteY229" fmla="*/ 18030 h 96332"/>
                  <a:gd name="connsiteX230" fmla="*/ 12707 w 250877"/>
                  <a:gd name="connsiteY230" fmla="*/ 17687 h 96332"/>
                  <a:gd name="connsiteX231" fmla="*/ 11848 w 250877"/>
                  <a:gd name="connsiteY231" fmla="*/ 18374 h 96332"/>
                  <a:gd name="connsiteX232" fmla="*/ 12192 w 250877"/>
                  <a:gd name="connsiteY232" fmla="*/ 18889 h 96332"/>
                  <a:gd name="connsiteX233" fmla="*/ 12192 w 250877"/>
                  <a:gd name="connsiteY233" fmla="*/ 18889 h 96332"/>
                  <a:gd name="connsiteX234" fmla="*/ 13737 w 250877"/>
                  <a:gd name="connsiteY234" fmla="*/ 17000 h 96332"/>
                  <a:gd name="connsiteX235" fmla="*/ 13737 w 250877"/>
                  <a:gd name="connsiteY235" fmla="*/ 17000 h 96332"/>
                  <a:gd name="connsiteX236" fmla="*/ 13737 w 250877"/>
                  <a:gd name="connsiteY236" fmla="*/ 17000 h 96332"/>
                  <a:gd name="connsiteX237" fmla="*/ 13737 w 250877"/>
                  <a:gd name="connsiteY237" fmla="*/ 17000 h 96332"/>
                  <a:gd name="connsiteX238" fmla="*/ 13909 w 250877"/>
                  <a:gd name="connsiteY238" fmla="*/ 17000 h 96332"/>
                  <a:gd name="connsiteX239" fmla="*/ 16141 w 250877"/>
                  <a:gd name="connsiteY239" fmla="*/ 16485 h 96332"/>
                  <a:gd name="connsiteX240" fmla="*/ 13909 w 250877"/>
                  <a:gd name="connsiteY240" fmla="*/ 17000 h 96332"/>
                  <a:gd name="connsiteX241" fmla="*/ 13909 w 250877"/>
                  <a:gd name="connsiteY241" fmla="*/ 17000 h 96332"/>
                  <a:gd name="connsiteX242" fmla="*/ 77444 w 250877"/>
                  <a:gd name="connsiteY242" fmla="*/ 15455 h 96332"/>
                  <a:gd name="connsiteX243" fmla="*/ 76585 w 250877"/>
                  <a:gd name="connsiteY243" fmla="*/ 15111 h 96332"/>
                  <a:gd name="connsiteX244" fmla="*/ 76585 w 250877"/>
                  <a:gd name="connsiteY244" fmla="*/ 15111 h 96332"/>
                  <a:gd name="connsiteX245" fmla="*/ 77444 w 250877"/>
                  <a:gd name="connsiteY245" fmla="*/ 15455 h 96332"/>
                  <a:gd name="connsiteX246" fmla="*/ 77444 w 250877"/>
                  <a:gd name="connsiteY246" fmla="*/ 15455 h 96332"/>
                  <a:gd name="connsiteX247" fmla="*/ 79161 w 250877"/>
                  <a:gd name="connsiteY247" fmla="*/ 15283 h 96332"/>
                  <a:gd name="connsiteX248" fmla="*/ 79161 w 250877"/>
                  <a:gd name="connsiteY248" fmla="*/ 15283 h 96332"/>
                  <a:gd name="connsiteX249" fmla="*/ 79161 w 250877"/>
                  <a:gd name="connsiteY249" fmla="*/ 15283 h 96332"/>
                  <a:gd name="connsiteX250" fmla="*/ 79161 w 250877"/>
                  <a:gd name="connsiteY250" fmla="*/ 15283 h 96332"/>
                  <a:gd name="connsiteX251" fmla="*/ 79161 w 250877"/>
                  <a:gd name="connsiteY251" fmla="*/ 15283 h 96332"/>
                  <a:gd name="connsiteX252" fmla="*/ 79161 w 250877"/>
                  <a:gd name="connsiteY252" fmla="*/ 15283 h 96332"/>
                  <a:gd name="connsiteX253" fmla="*/ 80019 w 250877"/>
                  <a:gd name="connsiteY253" fmla="*/ 14424 h 96332"/>
                  <a:gd name="connsiteX254" fmla="*/ 80191 w 250877"/>
                  <a:gd name="connsiteY254" fmla="*/ 14081 h 96332"/>
                  <a:gd name="connsiteX255" fmla="*/ 80191 w 250877"/>
                  <a:gd name="connsiteY255" fmla="*/ 14081 h 96332"/>
                  <a:gd name="connsiteX256" fmla="*/ 80191 w 250877"/>
                  <a:gd name="connsiteY256" fmla="*/ 14081 h 96332"/>
                  <a:gd name="connsiteX257" fmla="*/ 80191 w 250877"/>
                  <a:gd name="connsiteY257" fmla="*/ 14081 h 96332"/>
                  <a:gd name="connsiteX258" fmla="*/ 80019 w 250877"/>
                  <a:gd name="connsiteY258" fmla="*/ 14424 h 96332"/>
                  <a:gd name="connsiteX259" fmla="*/ 80019 w 250877"/>
                  <a:gd name="connsiteY259" fmla="*/ 14424 h 96332"/>
                  <a:gd name="connsiteX260" fmla="*/ 80019 w 250877"/>
                  <a:gd name="connsiteY260" fmla="*/ 14424 h 96332"/>
                  <a:gd name="connsiteX261" fmla="*/ 80363 w 250877"/>
                  <a:gd name="connsiteY261" fmla="*/ 12879 h 96332"/>
                  <a:gd name="connsiteX262" fmla="*/ 80191 w 250877"/>
                  <a:gd name="connsiteY262" fmla="*/ 12192 h 96332"/>
                  <a:gd name="connsiteX263" fmla="*/ 80191 w 250877"/>
                  <a:gd name="connsiteY263" fmla="*/ 12192 h 96332"/>
                  <a:gd name="connsiteX264" fmla="*/ 80363 w 250877"/>
                  <a:gd name="connsiteY264" fmla="*/ 12879 h 96332"/>
                  <a:gd name="connsiteX265" fmla="*/ 80363 w 250877"/>
                  <a:gd name="connsiteY265" fmla="*/ 12879 h 9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250877" h="96332">
                    <a:moveTo>
                      <a:pt x="242634" y="95131"/>
                    </a:moveTo>
                    <a:cubicBezTo>
                      <a:pt x="236796" y="93585"/>
                      <a:pt x="226837" y="87232"/>
                      <a:pt x="219453" y="83626"/>
                    </a:cubicBezTo>
                    <a:lnTo>
                      <a:pt x="219453" y="83626"/>
                    </a:lnTo>
                    <a:cubicBezTo>
                      <a:pt x="215847" y="81737"/>
                      <a:pt x="213958" y="81393"/>
                      <a:pt x="212584" y="81393"/>
                    </a:cubicBezTo>
                    <a:lnTo>
                      <a:pt x="212584" y="81393"/>
                    </a:lnTo>
                    <a:cubicBezTo>
                      <a:pt x="211039" y="81393"/>
                      <a:pt x="209322" y="81909"/>
                      <a:pt x="205887" y="82596"/>
                    </a:cubicBezTo>
                    <a:lnTo>
                      <a:pt x="205887" y="82596"/>
                    </a:lnTo>
                    <a:cubicBezTo>
                      <a:pt x="202968" y="83111"/>
                      <a:pt x="199877" y="83454"/>
                      <a:pt x="196443" y="83454"/>
                    </a:cubicBezTo>
                    <a:lnTo>
                      <a:pt x="196443" y="83454"/>
                    </a:lnTo>
                    <a:cubicBezTo>
                      <a:pt x="191807" y="83454"/>
                      <a:pt x="186655" y="82767"/>
                      <a:pt x="182019" y="81222"/>
                    </a:cubicBezTo>
                    <a:lnTo>
                      <a:pt x="182019" y="81222"/>
                    </a:lnTo>
                    <a:cubicBezTo>
                      <a:pt x="175150" y="78818"/>
                      <a:pt x="162443" y="78818"/>
                      <a:pt x="152999" y="76242"/>
                    </a:cubicBezTo>
                    <a:lnTo>
                      <a:pt x="152999" y="76242"/>
                    </a:lnTo>
                    <a:cubicBezTo>
                      <a:pt x="145615" y="73838"/>
                      <a:pt x="127928" y="68686"/>
                      <a:pt x="118656" y="66111"/>
                    </a:cubicBezTo>
                    <a:lnTo>
                      <a:pt x="118656" y="66111"/>
                    </a:lnTo>
                    <a:cubicBezTo>
                      <a:pt x="112474" y="63020"/>
                      <a:pt x="102858" y="59757"/>
                      <a:pt x="98908" y="59757"/>
                    </a:cubicBezTo>
                    <a:lnTo>
                      <a:pt x="98908" y="59757"/>
                    </a:lnTo>
                    <a:cubicBezTo>
                      <a:pt x="98222" y="59757"/>
                      <a:pt x="98050" y="59757"/>
                      <a:pt x="97535" y="59929"/>
                    </a:cubicBezTo>
                    <a:lnTo>
                      <a:pt x="97535" y="59929"/>
                    </a:lnTo>
                    <a:cubicBezTo>
                      <a:pt x="93929" y="60788"/>
                      <a:pt x="90151" y="64050"/>
                      <a:pt x="83454" y="64050"/>
                    </a:cubicBezTo>
                    <a:lnTo>
                      <a:pt x="83454" y="64050"/>
                    </a:lnTo>
                    <a:cubicBezTo>
                      <a:pt x="82423" y="64050"/>
                      <a:pt x="81222" y="63878"/>
                      <a:pt x="80191" y="63707"/>
                    </a:cubicBezTo>
                    <a:lnTo>
                      <a:pt x="80191" y="63707"/>
                    </a:lnTo>
                    <a:cubicBezTo>
                      <a:pt x="71606" y="62161"/>
                      <a:pt x="64222" y="55808"/>
                      <a:pt x="55636" y="53404"/>
                    </a:cubicBezTo>
                    <a:lnTo>
                      <a:pt x="55636" y="53404"/>
                    </a:lnTo>
                    <a:cubicBezTo>
                      <a:pt x="47565" y="49798"/>
                      <a:pt x="44474" y="52545"/>
                      <a:pt x="38464" y="49798"/>
                    </a:cubicBezTo>
                    <a:lnTo>
                      <a:pt x="38464" y="49798"/>
                    </a:lnTo>
                    <a:cubicBezTo>
                      <a:pt x="34515" y="49111"/>
                      <a:pt x="31596" y="47222"/>
                      <a:pt x="31596" y="44131"/>
                    </a:cubicBezTo>
                    <a:lnTo>
                      <a:pt x="31596" y="44131"/>
                    </a:lnTo>
                    <a:cubicBezTo>
                      <a:pt x="31596" y="42242"/>
                      <a:pt x="32454" y="41040"/>
                      <a:pt x="32798" y="40182"/>
                    </a:cubicBezTo>
                    <a:lnTo>
                      <a:pt x="32798" y="40182"/>
                    </a:lnTo>
                    <a:lnTo>
                      <a:pt x="32798" y="40182"/>
                    </a:lnTo>
                    <a:cubicBezTo>
                      <a:pt x="32798" y="40182"/>
                      <a:pt x="31424" y="38808"/>
                      <a:pt x="29363" y="38636"/>
                    </a:cubicBezTo>
                    <a:lnTo>
                      <a:pt x="29363" y="38636"/>
                    </a:lnTo>
                    <a:lnTo>
                      <a:pt x="28677" y="38636"/>
                    </a:lnTo>
                    <a:cubicBezTo>
                      <a:pt x="28333" y="38636"/>
                      <a:pt x="28161" y="38636"/>
                      <a:pt x="27990" y="38636"/>
                    </a:cubicBezTo>
                    <a:lnTo>
                      <a:pt x="27990" y="38636"/>
                    </a:lnTo>
                    <a:cubicBezTo>
                      <a:pt x="23010" y="38636"/>
                      <a:pt x="8586" y="38808"/>
                      <a:pt x="4808" y="37434"/>
                    </a:cubicBezTo>
                    <a:lnTo>
                      <a:pt x="4808" y="37434"/>
                    </a:lnTo>
                    <a:cubicBezTo>
                      <a:pt x="2747" y="37434"/>
                      <a:pt x="172" y="35889"/>
                      <a:pt x="0" y="33485"/>
                    </a:cubicBezTo>
                    <a:lnTo>
                      <a:pt x="0" y="33485"/>
                    </a:lnTo>
                    <a:cubicBezTo>
                      <a:pt x="172" y="30565"/>
                      <a:pt x="2404" y="28677"/>
                      <a:pt x="6010" y="27475"/>
                    </a:cubicBezTo>
                    <a:lnTo>
                      <a:pt x="6010" y="27475"/>
                    </a:lnTo>
                    <a:cubicBezTo>
                      <a:pt x="8414" y="27475"/>
                      <a:pt x="8757" y="26273"/>
                      <a:pt x="10131" y="25071"/>
                    </a:cubicBezTo>
                    <a:lnTo>
                      <a:pt x="10131" y="25071"/>
                    </a:lnTo>
                    <a:cubicBezTo>
                      <a:pt x="10990" y="23697"/>
                      <a:pt x="11161" y="17343"/>
                      <a:pt x="11161" y="17172"/>
                    </a:cubicBezTo>
                    <a:lnTo>
                      <a:pt x="11161" y="17172"/>
                    </a:lnTo>
                    <a:cubicBezTo>
                      <a:pt x="11161" y="17172"/>
                      <a:pt x="11161" y="17000"/>
                      <a:pt x="11161" y="16656"/>
                    </a:cubicBezTo>
                    <a:lnTo>
                      <a:pt x="11161" y="16656"/>
                    </a:lnTo>
                    <a:cubicBezTo>
                      <a:pt x="11333" y="16656"/>
                      <a:pt x="11161" y="16141"/>
                      <a:pt x="11505" y="15626"/>
                    </a:cubicBezTo>
                    <a:lnTo>
                      <a:pt x="11505" y="15626"/>
                    </a:lnTo>
                    <a:cubicBezTo>
                      <a:pt x="13222" y="11848"/>
                      <a:pt x="12879" y="7384"/>
                      <a:pt x="19232" y="5839"/>
                    </a:cubicBezTo>
                    <a:lnTo>
                      <a:pt x="19232" y="5839"/>
                    </a:lnTo>
                    <a:cubicBezTo>
                      <a:pt x="23010" y="4980"/>
                      <a:pt x="33656" y="0"/>
                      <a:pt x="42929" y="0"/>
                    </a:cubicBezTo>
                    <a:lnTo>
                      <a:pt x="42929" y="0"/>
                    </a:lnTo>
                    <a:cubicBezTo>
                      <a:pt x="44646" y="0"/>
                      <a:pt x="46535" y="172"/>
                      <a:pt x="48252" y="687"/>
                    </a:cubicBezTo>
                    <a:lnTo>
                      <a:pt x="48252" y="687"/>
                    </a:lnTo>
                    <a:cubicBezTo>
                      <a:pt x="57353" y="3435"/>
                      <a:pt x="69888" y="8071"/>
                      <a:pt x="74181" y="12364"/>
                    </a:cubicBezTo>
                    <a:lnTo>
                      <a:pt x="74181" y="12364"/>
                    </a:lnTo>
                    <a:cubicBezTo>
                      <a:pt x="74696" y="12707"/>
                      <a:pt x="75040" y="12879"/>
                      <a:pt x="75383" y="13051"/>
                    </a:cubicBezTo>
                    <a:lnTo>
                      <a:pt x="75383" y="13051"/>
                    </a:lnTo>
                    <a:cubicBezTo>
                      <a:pt x="75383" y="13051"/>
                      <a:pt x="75383" y="13051"/>
                      <a:pt x="75383" y="13051"/>
                    </a:cubicBezTo>
                    <a:lnTo>
                      <a:pt x="75383" y="13051"/>
                    </a:lnTo>
                    <a:cubicBezTo>
                      <a:pt x="75383" y="12879"/>
                      <a:pt x="75383" y="12879"/>
                      <a:pt x="75383" y="12707"/>
                    </a:cubicBezTo>
                    <a:lnTo>
                      <a:pt x="75383" y="12707"/>
                    </a:lnTo>
                    <a:cubicBezTo>
                      <a:pt x="75383" y="12707"/>
                      <a:pt x="75383" y="12535"/>
                      <a:pt x="75383" y="12535"/>
                    </a:cubicBezTo>
                    <a:lnTo>
                      <a:pt x="75383" y="12535"/>
                    </a:lnTo>
                    <a:cubicBezTo>
                      <a:pt x="75555" y="10131"/>
                      <a:pt x="77272" y="7556"/>
                      <a:pt x="80191" y="7384"/>
                    </a:cubicBezTo>
                    <a:lnTo>
                      <a:pt x="80191" y="7384"/>
                    </a:lnTo>
                    <a:cubicBezTo>
                      <a:pt x="83110" y="7556"/>
                      <a:pt x="85343" y="9616"/>
                      <a:pt x="87575" y="13222"/>
                    </a:cubicBezTo>
                    <a:lnTo>
                      <a:pt x="87575" y="13222"/>
                    </a:lnTo>
                    <a:cubicBezTo>
                      <a:pt x="90151" y="18202"/>
                      <a:pt x="92040" y="21293"/>
                      <a:pt x="98565" y="25242"/>
                    </a:cubicBezTo>
                    <a:lnTo>
                      <a:pt x="98565" y="25242"/>
                    </a:lnTo>
                    <a:cubicBezTo>
                      <a:pt x="101999" y="28848"/>
                      <a:pt x="110585" y="29707"/>
                      <a:pt x="116767" y="29535"/>
                    </a:cubicBezTo>
                    <a:lnTo>
                      <a:pt x="116767" y="29535"/>
                    </a:lnTo>
                    <a:cubicBezTo>
                      <a:pt x="116939" y="29535"/>
                      <a:pt x="117110" y="29535"/>
                      <a:pt x="117282" y="29535"/>
                    </a:cubicBezTo>
                    <a:lnTo>
                      <a:pt x="117282" y="29535"/>
                    </a:lnTo>
                    <a:cubicBezTo>
                      <a:pt x="117625" y="29535"/>
                      <a:pt x="117969" y="29535"/>
                      <a:pt x="118140" y="29535"/>
                    </a:cubicBezTo>
                    <a:lnTo>
                      <a:pt x="118140" y="29535"/>
                    </a:lnTo>
                    <a:cubicBezTo>
                      <a:pt x="121747" y="29707"/>
                      <a:pt x="123807" y="26101"/>
                      <a:pt x="130161" y="25757"/>
                    </a:cubicBezTo>
                    <a:lnTo>
                      <a:pt x="130161" y="25757"/>
                    </a:lnTo>
                    <a:cubicBezTo>
                      <a:pt x="130504" y="25929"/>
                      <a:pt x="131019" y="25929"/>
                      <a:pt x="131534" y="25929"/>
                    </a:cubicBezTo>
                    <a:lnTo>
                      <a:pt x="131534" y="25929"/>
                    </a:lnTo>
                    <a:cubicBezTo>
                      <a:pt x="133767" y="25929"/>
                      <a:pt x="136686" y="24040"/>
                      <a:pt x="137373" y="21980"/>
                    </a:cubicBezTo>
                    <a:lnTo>
                      <a:pt x="137373" y="21980"/>
                    </a:lnTo>
                    <a:cubicBezTo>
                      <a:pt x="138403" y="19747"/>
                      <a:pt x="140635" y="17000"/>
                      <a:pt x="144585" y="17000"/>
                    </a:cubicBezTo>
                    <a:lnTo>
                      <a:pt x="144585" y="17000"/>
                    </a:lnTo>
                    <a:cubicBezTo>
                      <a:pt x="146130" y="17000"/>
                      <a:pt x="147676" y="17343"/>
                      <a:pt x="149393" y="18374"/>
                    </a:cubicBezTo>
                    <a:lnTo>
                      <a:pt x="149393" y="18374"/>
                    </a:lnTo>
                    <a:cubicBezTo>
                      <a:pt x="153514" y="20606"/>
                      <a:pt x="167595" y="21980"/>
                      <a:pt x="175494" y="24556"/>
                    </a:cubicBezTo>
                    <a:lnTo>
                      <a:pt x="175494" y="24556"/>
                    </a:lnTo>
                    <a:cubicBezTo>
                      <a:pt x="183221" y="27131"/>
                      <a:pt x="192322" y="30909"/>
                      <a:pt x="197130" y="37091"/>
                    </a:cubicBezTo>
                    <a:lnTo>
                      <a:pt x="197130" y="37091"/>
                    </a:lnTo>
                    <a:cubicBezTo>
                      <a:pt x="199877" y="42929"/>
                      <a:pt x="200049" y="47050"/>
                      <a:pt x="203998" y="48939"/>
                    </a:cubicBezTo>
                    <a:lnTo>
                      <a:pt x="203998" y="48939"/>
                    </a:lnTo>
                    <a:cubicBezTo>
                      <a:pt x="209150" y="52717"/>
                      <a:pt x="210352" y="54091"/>
                      <a:pt x="213958" y="56495"/>
                    </a:cubicBezTo>
                    <a:lnTo>
                      <a:pt x="213958" y="56495"/>
                    </a:lnTo>
                    <a:cubicBezTo>
                      <a:pt x="216190" y="58384"/>
                      <a:pt x="230271" y="58555"/>
                      <a:pt x="235422" y="60272"/>
                    </a:cubicBezTo>
                    <a:lnTo>
                      <a:pt x="235422" y="60272"/>
                    </a:lnTo>
                    <a:cubicBezTo>
                      <a:pt x="237311" y="62161"/>
                      <a:pt x="240746" y="60616"/>
                      <a:pt x="241948" y="65767"/>
                    </a:cubicBezTo>
                    <a:lnTo>
                      <a:pt x="241948" y="65767"/>
                    </a:lnTo>
                    <a:cubicBezTo>
                      <a:pt x="241948" y="66626"/>
                      <a:pt x="241776" y="67313"/>
                      <a:pt x="241604" y="68000"/>
                    </a:cubicBezTo>
                    <a:lnTo>
                      <a:pt x="241604" y="68000"/>
                    </a:lnTo>
                    <a:cubicBezTo>
                      <a:pt x="241089" y="70232"/>
                      <a:pt x="240574" y="72464"/>
                      <a:pt x="240574" y="74525"/>
                    </a:cubicBezTo>
                    <a:lnTo>
                      <a:pt x="240574" y="74525"/>
                    </a:lnTo>
                    <a:cubicBezTo>
                      <a:pt x="240746" y="76929"/>
                      <a:pt x="241089" y="78303"/>
                      <a:pt x="243322" y="79505"/>
                    </a:cubicBezTo>
                    <a:lnTo>
                      <a:pt x="243322" y="79505"/>
                    </a:lnTo>
                    <a:cubicBezTo>
                      <a:pt x="247786" y="83111"/>
                      <a:pt x="250534" y="85858"/>
                      <a:pt x="250877" y="89464"/>
                    </a:cubicBezTo>
                    <a:lnTo>
                      <a:pt x="250877" y="89464"/>
                    </a:lnTo>
                    <a:cubicBezTo>
                      <a:pt x="250877" y="90323"/>
                      <a:pt x="250534" y="91181"/>
                      <a:pt x="250362" y="91353"/>
                    </a:cubicBezTo>
                    <a:lnTo>
                      <a:pt x="250362" y="91353"/>
                    </a:lnTo>
                    <a:cubicBezTo>
                      <a:pt x="249503" y="92383"/>
                      <a:pt x="249847" y="95646"/>
                      <a:pt x="245554" y="96333"/>
                    </a:cubicBezTo>
                    <a:lnTo>
                      <a:pt x="245554" y="96333"/>
                    </a:lnTo>
                    <a:cubicBezTo>
                      <a:pt x="244352" y="96161"/>
                      <a:pt x="243150" y="95646"/>
                      <a:pt x="242634" y="95131"/>
                    </a:cubicBezTo>
                    <a:lnTo>
                      <a:pt x="242634" y="95131"/>
                    </a:lnTo>
                    <a:close/>
                    <a:moveTo>
                      <a:pt x="221685" y="79161"/>
                    </a:moveTo>
                    <a:cubicBezTo>
                      <a:pt x="229413" y="82939"/>
                      <a:pt x="239715" y="89293"/>
                      <a:pt x="244695" y="90666"/>
                    </a:cubicBezTo>
                    <a:lnTo>
                      <a:pt x="244695" y="90666"/>
                    </a:lnTo>
                    <a:cubicBezTo>
                      <a:pt x="245039" y="90838"/>
                      <a:pt x="245210" y="91010"/>
                      <a:pt x="245382" y="91181"/>
                    </a:cubicBezTo>
                    <a:lnTo>
                      <a:pt x="245382" y="91181"/>
                    </a:lnTo>
                    <a:cubicBezTo>
                      <a:pt x="245554" y="90838"/>
                      <a:pt x="245897" y="90151"/>
                      <a:pt x="246241" y="89293"/>
                    </a:cubicBezTo>
                    <a:lnTo>
                      <a:pt x="246241" y="89293"/>
                    </a:lnTo>
                    <a:cubicBezTo>
                      <a:pt x="245897" y="88777"/>
                      <a:pt x="244180" y="85858"/>
                      <a:pt x="240917" y="83626"/>
                    </a:cubicBezTo>
                    <a:lnTo>
                      <a:pt x="240917" y="83626"/>
                    </a:lnTo>
                    <a:cubicBezTo>
                      <a:pt x="237140" y="81737"/>
                      <a:pt x="235766" y="77787"/>
                      <a:pt x="235938" y="74525"/>
                    </a:cubicBezTo>
                    <a:lnTo>
                      <a:pt x="235938" y="74525"/>
                    </a:lnTo>
                    <a:cubicBezTo>
                      <a:pt x="235938" y="71777"/>
                      <a:pt x="236625" y="69202"/>
                      <a:pt x="237140" y="66798"/>
                    </a:cubicBezTo>
                    <a:lnTo>
                      <a:pt x="237140" y="66798"/>
                    </a:lnTo>
                    <a:cubicBezTo>
                      <a:pt x="237140" y="66626"/>
                      <a:pt x="237140" y="66454"/>
                      <a:pt x="237311" y="66454"/>
                    </a:cubicBezTo>
                    <a:lnTo>
                      <a:pt x="237311" y="66454"/>
                    </a:lnTo>
                    <a:cubicBezTo>
                      <a:pt x="236453" y="66111"/>
                      <a:pt x="234907" y="65596"/>
                      <a:pt x="233705" y="64737"/>
                    </a:cubicBezTo>
                    <a:lnTo>
                      <a:pt x="233705" y="64737"/>
                    </a:lnTo>
                    <a:cubicBezTo>
                      <a:pt x="230786" y="63535"/>
                      <a:pt x="217049" y="63878"/>
                      <a:pt x="211726" y="60616"/>
                    </a:cubicBezTo>
                    <a:lnTo>
                      <a:pt x="211726" y="60616"/>
                    </a:lnTo>
                    <a:cubicBezTo>
                      <a:pt x="207776" y="58040"/>
                      <a:pt x="206402" y="56666"/>
                      <a:pt x="201938" y="53060"/>
                    </a:cubicBezTo>
                    <a:lnTo>
                      <a:pt x="201938" y="53060"/>
                    </a:lnTo>
                    <a:cubicBezTo>
                      <a:pt x="195413" y="49626"/>
                      <a:pt x="195584" y="43444"/>
                      <a:pt x="193524" y="39667"/>
                    </a:cubicBezTo>
                    <a:lnTo>
                      <a:pt x="193524" y="39667"/>
                    </a:lnTo>
                    <a:cubicBezTo>
                      <a:pt x="190433" y="35374"/>
                      <a:pt x="181847" y="31596"/>
                      <a:pt x="174463" y="29192"/>
                    </a:cubicBezTo>
                    <a:lnTo>
                      <a:pt x="174463" y="29192"/>
                    </a:lnTo>
                    <a:cubicBezTo>
                      <a:pt x="167251" y="26788"/>
                      <a:pt x="153686" y="25586"/>
                      <a:pt x="147676" y="22667"/>
                    </a:cubicBezTo>
                    <a:lnTo>
                      <a:pt x="147676" y="22667"/>
                    </a:lnTo>
                    <a:cubicBezTo>
                      <a:pt x="146474" y="21980"/>
                      <a:pt x="145615" y="21980"/>
                      <a:pt x="144928" y="21980"/>
                    </a:cubicBezTo>
                    <a:lnTo>
                      <a:pt x="144928" y="21980"/>
                    </a:lnTo>
                    <a:cubicBezTo>
                      <a:pt x="143555" y="21980"/>
                      <a:pt x="142868" y="22667"/>
                      <a:pt x="142181" y="24040"/>
                    </a:cubicBezTo>
                    <a:lnTo>
                      <a:pt x="142181" y="24040"/>
                    </a:lnTo>
                    <a:cubicBezTo>
                      <a:pt x="140635" y="28333"/>
                      <a:pt x="136342" y="31081"/>
                      <a:pt x="131878" y="31081"/>
                    </a:cubicBezTo>
                    <a:lnTo>
                      <a:pt x="131878" y="31081"/>
                    </a:lnTo>
                    <a:cubicBezTo>
                      <a:pt x="131019" y="31081"/>
                      <a:pt x="129989" y="30909"/>
                      <a:pt x="129817" y="30737"/>
                    </a:cubicBezTo>
                    <a:lnTo>
                      <a:pt x="129817" y="30737"/>
                    </a:lnTo>
                    <a:cubicBezTo>
                      <a:pt x="127756" y="30222"/>
                      <a:pt x="124837" y="34343"/>
                      <a:pt x="118312" y="34515"/>
                    </a:cubicBezTo>
                    <a:lnTo>
                      <a:pt x="118312" y="34515"/>
                    </a:lnTo>
                    <a:cubicBezTo>
                      <a:pt x="118140" y="34515"/>
                      <a:pt x="117625" y="34515"/>
                      <a:pt x="117110" y="34515"/>
                    </a:cubicBezTo>
                    <a:lnTo>
                      <a:pt x="117110" y="34515"/>
                    </a:lnTo>
                    <a:cubicBezTo>
                      <a:pt x="110757" y="34343"/>
                      <a:pt x="101312" y="34343"/>
                      <a:pt x="95989" y="29192"/>
                    </a:cubicBezTo>
                    <a:lnTo>
                      <a:pt x="95989" y="29192"/>
                    </a:lnTo>
                    <a:cubicBezTo>
                      <a:pt x="89292" y="25242"/>
                      <a:pt x="86201" y="20778"/>
                      <a:pt x="83797" y="15626"/>
                    </a:cubicBezTo>
                    <a:lnTo>
                      <a:pt x="83797" y="15626"/>
                    </a:lnTo>
                    <a:cubicBezTo>
                      <a:pt x="82080" y="12707"/>
                      <a:pt x="80706" y="12364"/>
                      <a:pt x="80706" y="12364"/>
                    </a:cubicBezTo>
                    <a:lnTo>
                      <a:pt x="80706" y="12364"/>
                    </a:lnTo>
                    <a:cubicBezTo>
                      <a:pt x="80706" y="12364"/>
                      <a:pt x="80706" y="12364"/>
                      <a:pt x="80706" y="13051"/>
                    </a:cubicBezTo>
                    <a:lnTo>
                      <a:pt x="80706" y="13051"/>
                    </a:lnTo>
                    <a:lnTo>
                      <a:pt x="80706" y="13051"/>
                    </a:lnTo>
                    <a:lnTo>
                      <a:pt x="80706" y="13051"/>
                    </a:lnTo>
                    <a:cubicBezTo>
                      <a:pt x="80706" y="13051"/>
                      <a:pt x="80706" y="13222"/>
                      <a:pt x="80706" y="13394"/>
                    </a:cubicBezTo>
                    <a:lnTo>
                      <a:pt x="80706" y="13394"/>
                    </a:lnTo>
                    <a:cubicBezTo>
                      <a:pt x="80706" y="13566"/>
                      <a:pt x="80706" y="13566"/>
                      <a:pt x="80706" y="13737"/>
                    </a:cubicBezTo>
                    <a:lnTo>
                      <a:pt x="80706" y="13737"/>
                    </a:lnTo>
                    <a:cubicBezTo>
                      <a:pt x="80535" y="15455"/>
                      <a:pt x="79333" y="18030"/>
                      <a:pt x="76585" y="18030"/>
                    </a:cubicBezTo>
                    <a:lnTo>
                      <a:pt x="76585" y="18030"/>
                    </a:lnTo>
                    <a:cubicBezTo>
                      <a:pt x="75040" y="18030"/>
                      <a:pt x="73666" y="17343"/>
                      <a:pt x="71606" y="15970"/>
                    </a:cubicBezTo>
                    <a:lnTo>
                      <a:pt x="71606" y="15970"/>
                    </a:lnTo>
                    <a:cubicBezTo>
                      <a:pt x="68858" y="12879"/>
                      <a:pt x="55979" y="7556"/>
                      <a:pt x="47394" y="5152"/>
                    </a:cubicBezTo>
                    <a:lnTo>
                      <a:pt x="47394" y="5152"/>
                    </a:lnTo>
                    <a:cubicBezTo>
                      <a:pt x="46191" y="4808"/>
                      <a:pt x="44990" y="4636"/>
                      <a:pt x="43444" y="4636"/>
                    </a:cubicBezTo>
                    <a:lnTo>
                      <a:pt x="43444" y="4636"/>
                    </a:lnTo>
                    <a:cubicBezTo>
                      <a:pt x="35717" y="4636"/>
                      <a:pt x="25586" y="9101"/>
                      <a:pt x="20949" y="10303"/>
                    </a:cubicBezTo>
                    <a:lnTo>
                      <a:pt x="20949" y="10303"/>
                    </a:lnTo>
                    <a:cubicBezTo>
                      <a:pt x="17515" y="11162"/>
                      <a:pt x="19232" y="11505"/>
                      <a:pt x="16485" y="17515"/>
                    </a:cubicBezTo>
                    <a:lnTo>
                      <a:pt x="16485" y="17515"/>
                    </a:lnTo>
                    <a:cubicBezTo>
                      <a:pt x="16485" y="19232"/>
                      <a:pt x="16313" y="24040"/>
                      <a:pt x="14596" y="27475"/>
                    </a:cubicBezTo>
                    <a:lnTo>
                      <a:pt x="14596" y="27475"/>
                    </a:lnTo>
                    <a:cubicBezTo>
                      <a:pt x="13909" y="28161"/>
                      <a:pt x="11677" y="32111"/>
                      <a:pt x="7384" y="31768"/>
                    </a:cubicBezTo>
                    <a:lnTo>
                      <a:pt x="7384" y="31768"/>
                    </a:lnTo>
                    <a:cubicBezTo>
                      <a:pt x="6869" y="31939"/>
                      <a:pt x="6525" y="32111"/>
                      <a:pt x="6182" y="32283"/>
                    </a:cubicBezTo>
                    <a:lnTo>
                      <a:pt x="6182" y="32283"/>
                    </a:lnTo>
                    <a:cubicBezTo>
                      <a:pt x="8757" y="33141"/>
                      <a:pt x="24212" y="33485"/>
                      <a:pt x="28677" y="33313"/>
                    </a:cubicBezTo>
                    <a:lnTo>
                      <a:pt x="28677" y="33313"/>
                    </a:lnTo>
                    <a:cubicBezTo>
                      <a:pt x="28848" y="33313"/>
                      <a:pt x="28848" y="33313"/>
                      <a:pt x="29020" y="33313"/>
                    </a:cubicBezTo>
                    <a:lnTo>
                      <a:pt x="29020" y="33313"/>
                    </a:lnTo>
                    <a:cubicBezTo>
                      <a:pt x="29192" y="33313"/>
                      <a:pt x="29363" y="33313"/>
                      <a:pt x="29363" y="33313"/>
                    </a:cubicBezTo>
                    <a:lnTo>
                      <a:pt x="29363" y="33313"/>
                    </a:lnTo>
                    <a:cubicBezTo>
                      <a:pt x="33485" y="33485"/>
                      <a:pt x="37777" y="35202"/>
                      <a:pt x="38293" y="39838"/>
                    </a:cubicBezTo>
                    <a:lnTo>
                      <a:pt x="38293" y="39838"/>
                    </a:lnTo>
                    <a:cubicBezTo>
                      <a:pt x="38293" y="40525"/>
                      <a:pt x="38121" y="41212"/>
                      <a:pt x="37777" y="42071"/>
                    </a:cubicBezTo>
                    <a:lnTo>
                      <a:pt x="37777" y="42071"/>
                    </a:lnTo>
                    <a:cubicBezTo>
                      <a:pt x="37262" y="42929"/>
                      <a:pt x="36919" y="43788"/>
                      <a:pt x="37090" y="43960"/>
                    </a:cubicBezTo>
                    <a:lnTo>
                      <a:pt x="37090" y="43960"/>
                    </a:lnTo>
                    <a:lnTo>
                      <a:pt x="37090" y="43960"/>
                    </a:lnTo>
                    <a:cubicBezTo>
                      <a:pt x="37262" y="44131"/>
                      <a:pt x="38293" y="44646"/>
                      <a:pt x="40525" y="45161"/>
                    </a:cubicBezTo>
                    <a:lnTo>
                      <a:pt x="40525" y="45161"/>
                    </a:lnTo>
                    <a:cubicBezTo>
                      <a:pt x="44131" y="47222"/>
                      <a:pt x="48424" y="44990"/>
                      <a:pt x="57697" y="48768"/>
                    </a:cubicBezTo>
                    <a:lnTo>
                      <a:pt x="57697" y="48768"/>
                    </a:lnTo>
                    <a:cubicBezTo>
                      <a:pt x="67141" y="51515"/>
                      <a:pt x="74868" y="57868"/>
                      <a:pt x="81393" y="58727"/>
                    </a:cubicBezTo>
                    <a:lnTo>
                      <a:pt x="81393" y="58727"/>
                    </a:lnTo>
                    <a:cubicBezTo>
                      <a:pt x="82252" y="58899"/>
                      <a:pt x="83282" y="58899"/>
                      <a:pt x="83969" y="58899"/>
                    </a:cubicBezTo>
                    <a:lnTo>
                      <a:pt x="83969" y="58899"/>
                    </a:lnTo>
                    <a:cubicBezTo>
                      <a:pt x="88777" y="58899"/>
                      <a:pt x="91696" y="56323"/>
                      <a:pt x="96333" y="55121"/>
                    </a:cubicBezTo>
                    <a:lnTo>
                      <a:pt x="96333" y="55121"/>
                    </a:lnTo>
                    <a:cubicBezTo>
                      <a:pt x="97535" y="54606"/>
                      <a:pt x="98393" y="54606"/>
                      <a:pt x="99252" y="54606"/>
                    </a:cubicBezTo>
                    <a:lnTo>
                      <a:pt x="99252" y="54606"/>
                    </a:lnTo>
                    <a:cubicBezTo>
                      <a:pt x="105090" y="54606"/>
                      <a:pt x="114363" y="58040"/>
                      <a:pt x="120716" y="61303"/>
                    </a:cubicBezTo>
                    <a:lnTo>
                      <a:pt x="120716" y="61303"/>
                    </a:lnTo>
                    <a:cubicBezTo>
                      <a:pt x="129645" y="63878"/>
                      <a:pt x="147160" y="68858"/>
                      <a:pt x="154716" y="71434"/>
                    </a:cubicBezTo>
                    <a:lnTo>
                      <a:pt x="154716" y="71434"/>
                    </a:lnTo>
                    <a:cubicBezTo>
                      <a:pt x="162958" y="73838"/>
                      <a:pt x="175494" y="73838"/>
                      <a:pt x="183736" y="76585"/>
                    </a:cubicBezTo>
                    <a:lnTo>
                      <a:pt x="183736" y="76585"/>
                    </a:lnTo>
                    <a:cubicBezTo>
                      <a:pt x="187857" y="77959"/>
                      <a:pt x="192322" y="78474"/>
                      <a:pt x="196615" y="78474"/>
                    </a:cubicBezTo>
                    <a:lnTo>
                      <a:pt x="196615" y="78474"/>
                    </a:lnTo>
                    <a:cubicBezTo>
                      <a:pt x="199706" y="78474"/>
                      <a:pt x="202625" y="78131"/>
                      <a:pt x="205201" y="77787"/>
                    </a:cubicBezTo>
                    <a:lnTo>
                      <a:pt x="205201" y="77787"/>
                    </a:lnTo>
                    <a:cubicBezTo>
                      <a:pt x="208291" y="77101"/>
                      <a:pt x="210180" y="76414"/>
                      <a:pt x="212756" y="76414"/>
                    </a:cubicBezTo>
                    <a:lnTo>
                      <a:pt x="212756" y="76414"/>
                    </a:lnTo>
                    <a:cubicBezTo>
                      <a:pt x="215160" y="76414"/>
                      <a:pt x="217736" y="77272"/>
                      <a:pt x="221685" y="79161"/>
                    </a:cubicBezTo>
                    <a:lnTo>
                      <a:pt x="221685" y="79161"/>
                    </a:lnTo>
                    <a:close/>
                    <a:moveTo>
                      <a:pt x="12192" y="18889"/>
                    </a:moveTo>
                    <a:cubicBezTo>
                      <a:pt x="12535" y="19232"/>
                      <a:pt x="13394" y="19576"/>
                      <a:pt x="14939" y="19060"/>
                    </a:cubicBezTo>
                    <a:lnTo>
                      <a:pt x="14939" y="19060"/>
                    </a:lnTo>
                    <a:cubicBezTo>
                      <a:pt x="15626" y="18717"/>
                      <a:pt x="15798" y="18374"/>
                      <a:pt x="15969" y="18030"/>
                    </a:cubicBezTo>
                    <a:lnTo>
                      <a:pt x="15969" y="18030"/>
                    </a:lnTo>
                    <a:lnTo>
                      <a:pt x="12707" y="17687"/>
                    </a:lnTo>
                    <a:lnTo>
                      <a:pt x="11848" y="18374"/>
                    </a:lnTo>
                    <a:cubicBezTo>
                      <a:pt x="11848" y="18374"/>
                      <a:pt x="11848" y="18717"/>
                      <a:pt x="12192" y="18889"/>
                    </a:cubicBezTo>
                    <a:lnTo>
                      <a:pt x="12192" y="18889"/>
                    </a:lnTo>
                    <a:close/>
                    <a:moveTo>
                      <a:pt x="13737" y="17000"/>
                    </a:moveTo>
                    <a:lnTo>
                      <a:pt x="13737" y="17000"/>
                    </a:lnTo>
                    <a:lnTo>
                      <a:pt x="13737" y="17000"/>
                    </a:lnTo>
                    <a:lnTo>
                      <a:pt x="13737" y="17000"/>
                    </a:lnTo>
                    <a:close/>
                    <a:moveTo>
                      <a:pt x="13909" y="17000"/>
                    </a:moveTo>
                    <a:lnTo>
                      <a:pt x="16141" y="16485"/>
                    </a:lnTo>
                    <a:lnTo>
                      <a:pt x="13909" y="17000"/>
                    </a:lnTo>
                    <a:lnTo>
                      <a:pt x="13909" y="17000"/>
                    </a:lnTo>
                    <a:close/>
                    <a:moveTo>
                      <a:pt x="77444" y="15455"/>
                    </a:moveTo>
                    <a:cubicBezTo>
                      <a:pt x="77100" y="15455"/>
                      <a:pt x="76757" y="15283"/>
                      <a:pt x="76585" y="15111"/>
                    </a:cubicBezTo>
                    <a:lnTo>
                      <a:pt x="76585" y="15111"/>
                    </a:lnTo>
                    <a:cubicBezTo>
                      <a:pt x="76757" y="15111"/>
                      <a:pt x="76929" y="15283"/>
                      <a:pt x="77444" y="15455"/>
                    </a:cubicBezTo>
                    <a:lnTo>
                      <a:pt x="77444" y="15455"/>
                    </a:lnTo>
                    <a:close/>
                    <a:moveTo>
                      <a:pt x="79161" y="15283"/>
                    </a:moveTo>
                    <a:cubicBezTo>
                      <a:pt x="79161" y="15283"/>
                      <a:pt x="79161" y="15111"/>
                      <a:pt x="79161" y="15283"/>
                    </a:cubicBezTo>
                    <a:lnTo>
                      <a:pt x="79161" y="15283"/>
                    </a:lnTo>
                    <a:lnTo>
                      <a:pt x="79161" y="15283"/>
                    </a:lnTo>
                    <a:cubicBezTo>
                      <a:pt x="79161" y="15111"/>
                      <a:pt x="79161" y="15283"/>
                      <a:pt x="79161" y="15283"/>
                    </a:cubicBezTo>
                    <a:lnTo>
                      <a:pt x="79161" y="15283"/>
                    </a:lnTo>
                    <a:close/>
                    <a:moveTo>
                      <a:pt x="80019" y="14424"/>
                    </a:moveTo>
                    <a:cubicBezTo>
                      <a:pt x="80019" y="14424"/>
                      <a:pt x="80191" y="14252"/>
                      <a:pt x="80191" y="14081"/>
                    </a:cubicBezTo>
                    <a:lnTo>
                      <a:pt x="80191" y="14081"/>
                    </a:lnTo>
                    <a:cubicBezTo>
                      <a:pt x="80191" y="14081"/>
                      <a:pt x="80191" y="14081"/>
                      <a:pt x="80191" y="14081"/>
                    </a:cubicBezTo>
                    <a:lnTo>
                      <a:pt x="80191" y="14081"/>
                    </a:lnTo>
                    <a:cubicBezTo>
                      <a:pt x="80019" y="14252"/>
                      <a:pt x="80019" y="14252"/>
                      <a:pt x="80019" y="14424"/>
                    </a:cubicBezTo>
                    <a:lnTo>
                      <a:pt x="80019" y="14424"/>
                    </a:lnTo>
                    <a:lnTo>
                      <a:pt x="80019" y="14424"/>
                    </a:lnTo>
                    <a:close/>
                    <a:moveTo>
                      <a:pt x="80363" y="12879"/>
                    </a:moveTo>
                    <a:cubicBezTo>
                      <a:pt x="80363" y="12535"/>
                      <a:pt x="80363" y="12192"/>
                      <a:pt x="80191" y="12192"/>
                    </a:cubicBezTo>
                    <a:lnTo>
                      <a:pt x="80191" y="12192"/>
                    </a:lnTo>
                    <a:cubicBezTo>
                      <a:pt x="80363" y="12364"/>
                      <a:pt x="80363" y="12707"/>
                      <a:pt x="80363" y="12879"/>
                    </a:cubicBezTo>
                    <a:lnTo>
                      <a:pt x="80363" y="128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6" name="图形 7">
              <a:extLst>
                <a:ext uri="{FF2B5EF4-FFF2-40B4-BE49-F238E27FC236}">
                  <a16:creationId xmlns:a16="http://schemas.microsoft.com/office/drawing/2014/main" xmlns="" id="{BE84B1CC-A1D6-4701-B244-A2A43425DB82}"/>
                </a:ext>
              </a:extLst>
            </p:cNvPr>
            <p:cNvGrpSpPr/>
            <p:nvPr/>
          </p:nvGrpSpPr>
          <p:grpSpPr>
            <a:xfrm>
              <a:off x="3912993" y="3941278"/>
              <a:ext cx="39666" cy="17858"/>
              <a:chOff x="3912993" y="3941278"/>
              <a:chExt cx="39666" cy="17858"/>
            </a:xfrm>
            <a:solidFill>
              <a:srgbClr val="B4B4B4"/>
            </a:solidFill>
          </p:grpSpPr>
          <p:sp>
            <p:nvSpPr>
              <p:cNvPr id="3311" name="任意多边形: 形状 3310">
                <a:extLst>
                  <a:ext uri="{FF2B5EF4-FFF2-40B4-BE49-F238E27FC236}">
                    <a16:creationId xmlns:a16="http://schemas.microsoft.com/office/drawing/2014/main" xmlns="" id="{C1DC4B6D-95C4-4A03-ACFD-E5EB397CB102}"/>
                  </a:ext>
                </a:extLst>
              </p:cNvPr>
              <p:cNvSpPr/>
              <p:nvPr/>
            </p:nvSpPr>
            <p:spPr>
              <a:xfrm>
                <a:off x="3915707" y="3943682"/>
                <a:ext cx="34903" cy="12707"/>
              </a:xfrm>
              <a:custGeom>
                <a:avLst/>
                <a:gdLst>
                  <a:gd name="connsiteX0" fmla="*/ 12054 w 34903"/>
                  <a:gd name="connsiteY0" fmla="*/ 12707 h 12707"/>
                  <a:gd name="connsiteX1" fmla="*/ 33518 w 34903"/>
                  <a:gd name="connsiteY1" fmla="*/ 8757 h 12707"/>
                  <a:gd name="connsiteX2" fmla="*/ 32316 w 34903"/>
                  <a:gd name="connsiteY2" fmla="*/ 3778 h 12707"/>
                  <a:gd name="connsiteX3" fmla="*/ 19781 w 34903"/>
                  <a:gd name="connsiteY3" fmla="*/ 0 h 12707"/>
                  <a:gd name="connsiteX4" fmla="*/ 2094 w 34903"/>
                  <a:gd name="connsiteY4" fmla="*/ 3778 h 12707"/>
                  <a:gd name="connsiteX5" fmla="*/ 5872 w 34903"/>
                  <a:gd name="connsiteY5" fmla="*/ 10131 h 12707"/>
                  <a:gd name="connsiteX6" fmla="*/ 12054 w 34903"/>
                  <a:gd name="connsiteY6" fmla="*/ 12707 h 12707"/>
                  <a:gd name="connsiteX7" fmla="*/ 12054 w 34903"/>
                  <a:gd name="connsiteY7" fmla="*/ 12707 h 1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03" h="12707">
                    <a:moveTo>
                      <a:pt x="12054" y="12707"/>
                    </a:moveTo>
                    <a:cubicBezTo>
                      <a:pt x="17034" y="12707"/>
                      <a:pt x="32144" y="11333"/>
                      <a:pt x="33518" y="8757"/>
                    </a:cubicBezTo>
                    <a:cubicBezTo>
                      <a:pt x="36094" y="7556"/>
                      <a:pt x="34720" y="4980"/>
                      <a:pt x="32316" y="3778"/>
                    </a:cubicBezTo>
                    <a:cubicBezTo>
                      <a:pt x="28538" y="2576"/>
                      <a:pt x="25963" y="0"/>
                      <a:pt x="19781" y="0"/>
                    </a:cubicBezTo>
                    <a:cubicBezTo>
                      <a:pt x="13427" y="1374"/>
                      <a:pt x="7246" y="1374"/>
                      <a:pt x="2094" y="3778"/>
                    </a:cubicBezTo>
                    <a:cubicBezTo>
                      <a:pt x="-2886" y="4980"/>
                      <a:pt x="2094" y="7556"/>
                      <a:pt x="5872" y="10131"/>
                    </a:cubicBezTo>
                    <a:cubicBezTo>
                      <a:pt x="9650" y="12707"/>
                      <a:pt x="12054" y="12707"/>
                      <a:pt x="12054" y="12707"/>
                    </a:cubicBezTo>
                    <a:lnTo>
                      <a:pt x="12054" y="127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2" name="任意多边形: 形状 3311">
                <a:extLst>
                  <a:ext uri="{FF2B5EF4-FFF2-40B4-BE49-F238E27FC236}">
                    <a16:creationId xmlns:a16="http://schemas.microsoft.com/office/drawing/2014/main" xmlns="" id="{AB5348C7-A6BD-425C-8463-4D8249D0BF92}"/>
                  </a:ext>
                </a:extLst>
              </p:cNvPr>
              <p:cNvSpPr/>
              <p:nvPr/>
            </p:nvSpPr>
            <p:spPr>
              <a:xfrm>
                <a:off x="3912993" y="3941278"/>
                <a:ext cx="39666" cy="17858"/>
              </a:xfrm>
              <a:custGeom>
                <a:avLst/>
                <a:gdLst>
                  <a:gd name="connsiteX0" fmla="*/ 14768 w 39666"/>
                  <a:gd name="connsiteY0" fmla="*/ 15111 h 17858"/>
                  <a:gd name="connsiteX1" fmla="*/ 14768 w 39666"/>
                  <a:gd name="connsiteY1" fmla="*/ 12707 h 17858"/>
                  <a:gd name="connsiteX2" fmla="*/ 34000 w 39666"/>
                  <a:gd name="connsiteY2" fmla="*/ 9960 h 17858"/>
                  <a:gd name="connsiteX3" fmla="*/ 34000 w 39666"/>
                  <a:gd name="connsiteY3" fmla="*/ 9960 h 17858"/>
                  <a:gd name="connsiteX4" fmla="*/ 34000 w 39666"/>
                  <a:gd name="connsiteY4" fmla="*/ 10131 h 17858"/>
                  <a:gd name="connsiteX5" fmla="*/ 34343 w 39666"/>
                  <a:gd name="connsiteY5" fmla="*/ 9444 h 17858"/>
                  <a:gd name="connsiteX6" fmla="*/ 34858 w 39666"/>
                  <a:gd name="connsiteY6" fmla="*/ 9101 h 17858"/>
                  <a:gd name="connsiteX7" fmla="*/ 34172 w 39666"/>
                  <a:gd name="connsiteY7" fmla="*/ 8414 h 17858"/>
                  <a:gd name="connsiteX8" fmla="*/ 34172 w 39666"/>
                  <a:gd name="connsiteY8" fmla="*/ 8414 h 17858"/>
                  <a:gd name="connsiteX9" fmla="*/ 22838 w 39666"/>
                  <a:gd name="connsiteY9" fmla="*/ 4808 h 17858"/>
                  <a:gd name="connsiteX10" fmla="*/ 22838 w 39666"/>
                  <a:gd name="connsiteY10" fmla="*/ 4808 h 17858"/>
                  <a:gd name="connsiteX11" fmla="*/ 6182 w 39666"/>
                  <a:gd name="connsiteY11" fmla="*/ 8242 h 17858"/>
                  <a:gd name="connsiteX12" fmla="*/ 6182 w 39666"/>
                  <a:gd name="connsiteY12" fmla="*/ 8242 h 17858"/>
                  <a:gd name="connsiteX13" fmla="*/ 9788 w 39666"/>
                  <a:gd name="connsiteY13" fmla="*/ 10646 h 17858"/>
                  <a:gd name="connsiteX14" fmla="*/ 9788 w 39666"/>
                  <a:gd name="connsiteY14" fmla="*/ 10646 h 17858"/>
                  <a:gd name="connsiteX15" fmla="*/ 14768 w 39666"/>
                  <a:gd name="connsiteY15" fmla="*/ 12707 h 17858"/>
                  <a:gd name="connsiteX16" fmla="*/ 14768 w 39666"/>
                  <a:gd name="connsiteY16" fmla="*/ 12707 h 17858"/>
                  <a:gd name="connsiteX17" fmla="*/ 14768 w 39666"/>
                  <a:gd name="connsiteY17" fmla="*/ 15111 h 17858"/>
                  <a:gd name="connsiteX18" fmla="*/ 14768 w 39666"/>
                  <a:gd name="connsiteY18" fmla="*/ 17515 h 17858"/>
                  <a:gd name="connsiteX19" fmla="*/ 7040 w 39666"/>
                  <a:gd name="connsiteY19" fmla="*/ 14596 h 17858"/>
                  <a:gd name="connsiteX20" fmla="*/ 7040 w 39666"/>
                  <a:gd name="connsiteY20" fmla="*/ 14596 h 17858"/>
                  <a:gd name="connsiteX21" fmla="*/ 0 w 39666"/>
                  <a:gd name="connsiteY21" fmla="*/ 7727 h 17858"/>
                  <a:gd name="connsiteX22" fmla="*/ 0 w 39666"/>
                  <a:gd name="connsiteY22" fmla="*/ 7727 h 17858"/>
                  <a:gd name="connsiteX23" fmla="*/ 3434 w 39666"/>
                  <a:gd name="connsiteY23" fmla="*/ 4121 h 17858"/>
                  <a:gd name="connsiteX24" fmla="*/ 3434 w 39666"/>
                  <a:gd name="connsiteY24" fmla="*/ 4121 h 17858"/>
                  <a:gd name="connsiteX25" fmla="*/ 22152 w 39666"/>
                  <a:gd name="connsiteY25" fmla="*/ 0 h 17858"/>
                  <a:gd name="connsiteX26" fmla="*/ 22152 w 39666"/>
                  <a:gd name="connsiteY26" fmla="*/ 0 h 17858"/>
                  <a:gd name="connsiteX27" fmla="*/ 35717 w 39666"/>
                  <a:gd name="connsiteY27" fmla="*/ 4121 h 17858"/>
                  <a:gd name="connsiteX28" fmla="*/ 35717 w 39666"/>
                  <a:gd name="connsiteY28" fmla="*/ 4121 h 17858"/>
                  <a:gd name="connsiteX29" fmla="*/ 39666 w 39666"/>
                  <a:gd name="connsiteY29" fmla="*/ 9444 h 17858"/>
                  <a:gd name="connsiteX30" fmla="*/ 39666 w 39666"/>
                  <a:gd name="connsiteY30" fmla="*/ 9444 h 17858"/>
                  <a:gd name="connsiteX31" fmla="*/ 36919 w 39666"/>
                  <a:gd name="connsiteY31" fmla="*/ 13565 h 17858"/>
                  <a:gd name="connsiteX32" fmla="*/ 36919 w 39666"/>
                  <a:gd name="connsiteY32" fmla="*/ 13565 h 17858"/>
                  <a:gd name="connsiteX33" fmla="*/ 36919 w 39666"/>
                  <a:gd name="connsiteY33" fmla="*/ 13565 h 17858"/>
                  <a:gd name="connsiteX34" fmla="*/ 14424 w 39666"/>
                  <a:gd name="connsiteY34" fmla="*/ 17858 h 17858"/>
                  <a:gd name="connsiteX35" fmla="*/ 14424 w 39666"/>
                  <a:gd name="connsiteY35" fmla="*/ 17858 h 17858"/>
                  <a:gd name="connsiteX36" fmla="*/ 14768 w 39666"/>
                  <a:gd name="connsiteY36" fmla="*/ 15111 h 17858"/>
                  <a:gd name="connsiteX37" fmla="*/ 14768 w 39666"/>
                  <a:gd name="connsiteY37" fmla="*/ 15111 h 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9666" h="17858">
                    <a:moveTo>
                      <a:pt x="14768" y="15111"/>
                    </a:moveTo>
                    <a:lnTo>
                      <a:pt x="14768" y="12707"/>
                    </a:lnTo>
                    <a:cubicBezTo>
                      <a:pt x="18717" y="12707"/>
                      <a:pt x="31424" y="11505"/>
                      <a:pt x="34000" y="9960"/>
                    </a:cubicBezTo>
                    <a:lnTo>
                      <a:pt x="34000" y="9960"/>
                    </a:lnTo>
                    <a:lnTo>
                      <a:pt x="34000" y="10131"/>
                    </a:lnTo>
                    <a:lnTo>
                      <a:pt x="34343" y="9444"/>
                    </a:lnTo>
                    <a:lnTo>
                      <a:pt x="34858" y="9101"/>
                    </a:lnTo>
                    <a:cubicBezTo>
                      <a:pt x="34687" y="8929"/>
                      <a:pt x="34515" y="8586"/>
                      <a:pt x="34172" y="8414"/>
                    </a:cubicBezTo>
                    <a:lnTo>
                      <a:pt x="34172" y="8414"/>
                    </a:lnTo>
                    <a:cubicBezTo>
                      <a:pt x="29707" y="6869"/>
                      <a:pt x="27818" y="4808"/>
                      <a:pt x="22838" y="4808"/>
                    </a:cubicBezTo>
                    <a:lnTo>
                      <a:pt x="22838" y="4808"/>
                    </a:lnTo>
                    <a:cubicBezTo>
                      <a:pt x="16656" y="6010"/>
                      <a:pt x="10818" y="6182"/>
                      <a:pt x="6182" y="8242"/>
                    </a:cubicBezTo>
                    <a:lnTo>
                      <a:pt x="6182" y="8242"/>
                    </a:lnTo>
                    <a:cubicBezTo>
                      <a:pt x="7212" y="8929"/>
                      <a:pt x="8586" y="9788"/>
                      <a:pt x="9788" y="10646"/>
                    </a:cubicBezTo>
                    <a:lnTo>
                      <a:pt x="9788" y="10646"/>
                    </a:lnTo>
                    <a:cubicBezTo>
                      <a:pt x="13222" y="12879"/>
                      <a:pt x="14768" y="12707"/>
                      <a:pt x="14768" y="12707"/>
                    </a:cubicBezTo>
                    <a:lnTo>
                      <a:pt x="14768" y="12707"/>
                    </a:lnTo>
                    <a:lnTo>
                      <a:pt x="14768" y="15111"/>
                    </a:lnTo>
                    <a:lnTo>
                      <a:pt x="14768" y="17515"/>
                    </a:lnTo>
                    <a:cubicBezTo>
                      <a:pt x="14424" y="17515"/>
                      <a:pt x="11333" y="17343"/>
                      <a:pt x="7040" y="14596"/>
                    </a:cubicBezTo>
                    <a:lnTo>
                      <a:pt x="7040" y="14596"/>
                    </a:lnTo>
                    <a:cubicBezTo>
                      <a:pt x="4636" y="12364"/>
                      <a:pt x="1030" y="12192"/>
                      <a:pt x="0" y="7727"/>
                    </a:cubicBezTo>
                    <a:lnTo>
                      <a:pt x="0" y="7727"/>
                    </a:lnTo>
                    <a:cubicBezTo>
                      <a:pt x="172" y="4980"/>
                      <a:pt x="2404" y="4293"/>
                      <a:pt x="3434" y="4121"/>
                    </a:cubicBezTo>
                    <a:lnTo>
                      <a:pt x="3434" y="4121"/>
                    </a:lnTo>
                    <a:cubicBezTo>
                      <a:pt x="9273" y="1202"/>
                      <a:pt x="15626" y="1374"/>
                      <a:pt x="22152" y="0"/>
                    </a:cubicBezTo>
                    <a:lnTo>
                      <a:pt x="22152" y="0"/>
                    </a:lnTo>
                    <a:cubicBezTo>
                      <a:pt x="29192" y="0"/>
                      <a:pt x="32454" y="3091"/>
                      <a:pt x="35717" y="4121"/>
                    </a:cubicBezTo>
                    <a:lnTo>
                      <a:pt x="35717" y="4121"/>
                    </a:lnTo>
                    <a:cubicBezTo>
                      <a:pt x="37777" y="5152"/>
                      <a:pt x="39666" y="6697"/>
                      <a:pt x="39666" y="9444"/>
                    </a:cubicBezTo>
                    <a:lnTo>
                      <a:pt x="39666" y="9444"/>
                    </a:lnTo>
                    <a:cubicBezTo>
                      <a:pt x="39666" y="11161"/>
                      <a:pt x="38464" y="12879"/>
                      <a:pt x="36919" y="13565"/>
                    </a:cubicBezTo>
                    <a:lnTo>
                      <a:pt x="36919" y="13565"/>
                    </a:lnTo>
                    <a:lnTo>
                      <a:pt x="36919" y="13565"/>
                    </a:lnTo>
                    <a:cubicBezTo>
                      <a:pt x="31768" y="17687"/>
                      <a:pt x="19747" y="17172"/>
                      <a:pt x="14424" y="17858"/>
                    </a:cubicBezTo>
                    <a:lnTo>
                      <a:pt x="14424" y="17858"/>
                    </a:lnTo>
                    <a:lnTo>
                      <a:pt x="14768" y="15111"/>
                    </a:lnTo>
                    <a:lnTo>
                      <a:pt x="14768" y="151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7" name="图形 7">
              <a:extLst>
                <a:ext uri="{FF2B5EF4-FFF2-40B4-BE49-F238E27FC236}">
                  <a16:creationId xmlns:a16="http://schemas.microsoft.com/office/drawing/2014/main" xmlns="" id="{91EF5308-A7BF-46E0-87A9-9B8AD2A1DE9C}"/>
                </a:ext>
              </a:extLst>
            </p:cNvPr>
            <p:cNvGrpSpPr/>
            <p:nvPr/>
          </p:nvGrpSpPr>
          <p:grpSpPr>
            <a:xfrm>
              <a:off x="3958498" y="3981803"/>
              <a:ext cx="35214" cy="24383"/>
              <a:chOff x="3958498" y="3981803"/>
              <a:chExt cx="35214" cy="24383"/>
            </a:xfrm>
            <a:solidFill>
              <a:srgbClr val="B4B4B4"/>
            </a:solidFill>
          </p:grpSpPr>
          <p:sp>
            <p:nvSpPr>
              <p:cNvPr id="3309" name="任意多边形: 形状 3308">
                <a:extLst>
                  <a:ext uri="{FF2B5EF4-FFF2-40B4-BE49-F238E27FC236}">
                    <a16:creationId xmlns:a16="http://schemas.microsoft.com/office/drawing/2014/main" xmlns="" id="{AAA60D46-1A40-4DE9-B00C-BBF2CBACC5C5}"/>
                  </a:ext>
                </a:extLst>
              </p:cNvPr>
              <p:cNvSpPr/>
              <p:nvPr/>
            </p:nvSpPr>
            <p:spPr>
              <a:xfrm>
                <a:off x="3961037" y="3984207"/>
                <a:ext cx="30220" cy="19489"/>
              </a:xfrm>
              <a:custGeom>
                <a:avLst/>
                <a:gdLst>
                  <a:gd name="connsiteX0" fmla="*/ 12229 w 30220"/>
                  <a:gd name="connsiteY0" fmla="*/ 16485 h 19489"/>
                  <a:gd name="connsiteX1" fmla="*/ 20986 w 30220"/>
                  <a:gd name="connsiteY1" fmla="*/ 17687 h 19489"/>
                  <a:gd name="connsiteX2" fmla="*/ 28542 w 30220"/>
                  <a:gd name="connsiteY2" fmla="*/ 12535 h 19489"/>
                  <a:gd name="connsiteX3" fmla="*/ 28542 w 30220"/>
                  <a:gd name="connsiteY3" fmla="*/ 7556 h 19489"/>
                  <a:gd name="connsiteX4" fmla="*/ 20986 w 30220"/>
                  <a:gd name="connsiteY4" fmla="*/ 0 h 19489"/>
                  <a:gd name="connsiteX5" fmla="*/ 13431 w 30220"/>
                  <a:gd name="connsiteY5" fmla="*/ 3778 h 19489"/>
                  <a:gd name="connsiteX6" fmla="*/ 3299 w 30220"/>
                  <a:gd name="connsiteY6" fmla="*/ 3778 h 19489"/>
                  <a:gd name="connsiteX7" fmla="*/ 3299 w 30220"/>
                  <a:gd name="connsiteY7" fmla="*/ 8929 h 19489"/>
                  <a:gd name="connsiteX8" fmla="*/ 12229 w 30220"/>
                  <a:gd name="connsiteY8" fmla="*/ 16485 h 19489"/>
                  <a:gd name="connsiteX9" fmla="*/ 12229 w 30220"/>
                  <a:gd name="connsiteY9" fmla="*/ 16485 h 1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20" h="19489">
                    <a:moveTo>
                      <a:pt x="12229" y="16485"/>
                    </a:moveTo>
                    <a:cubicBezTo>
                      <a:pt x="16006" y="20262"/>
                      <a:pt x="18582" y="20262"/>
                      <a:pt x="20986" y="17687"/>
                    </a:cubicBezTo>
                    <a:cubicBezTo>
                      <a:pt x="22188" y="15111"/>
                      <a:pt x="23562" y="13909"/>
                      <a:pt x="28542" y="12535"/>
                    </a:cubicBezTo>
                    <a:cubicBezTo>
                      <a:pt x="32319" y="11333"/>
                      <a:pt x="28542" y="7556"/>
                      <a:pt x="28542" y="7556"/>
                    </a:cubicBezTo>
                    <a:cubicBezTo>
                      <a:pt x="28542" y="7556"/>
                      <a:pt x="24764" y="0"/>
                      <a:pt x="20986" y="0"/>
                    </a:cubicBezTo>
                    <a:cubicBezTo>
                      <a:pt x="16006" y="0"/>
                      <a:pt x="17208" y="2576"/>
                      <a:pt x="13431" y="3778"/>
                    </a:cubicBezTo>
                    <a:cubicBezTo>
                      <a:pt x="9653" y="3778"/>
                      <a:pt x="9653" y="2576"/>
                      <a:pt x="3299" y="3778"/>
                    </a:cubicBezTo>
                    <a:cubicBezTo>
                      <a:pt x="-1680" y="4980"/>
                      <a:pt x="-478" y="6353"/>
                      <a:pt x="3299" y="8929"/>
                    </a:cubicBezTo>
                    <a:cubicBezTo>
                      <a:pt x="7249" y="11505"/>
                      <a:pt x="12229" y="16485"/>
                      <a:pt x="12229" y="16485"/>
                    </a:cubicBezTo>
                    <a:lnTo>
                      <a:pt x="12229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0" name="任意多边形: 形状 3309">
                <a:extLst>
                  <a:ext uri="{FF2B5EF4-FFF2-40B4-BE49-F238E27FC236}">
                    <a16:creationId xmlns:a16="http://schemas.microsoft.com/office/drawing/2014/main" xmlns="" id="{D1B7D3CC-56F3-4FCD-BDD0-B686EF38C118}"/>
                  </a:ext>
                </a:extLst>
              </p:cNvPr>
              <p:cNvSpPr/>
              <p:nvPr/>
            </p:nvSpPr>
            <p:spPr>
              <a:xfrm>
                <a:off x="3958498" y="3981803"/>
                <a:ext cx="35214" cy="24383"/>
              </a:xfrm>
              <a:custGeom>
                <a:avLst/>
                <a:gdLst>
                  <a:gd name="connsiteX0" fmla="*/ 13050 w 35214"/>
                  <a:gd name="connsiteY0" fmla="*/ 20606 h 24383"/>
                  <a:gd name="connsiteX1" fmla="*/ 14768 w 35214"/>
                  <a:gd name="connsiteY1" fmla="*/ 18889 h 24383"/>
                  <a:gd name="connsiteX2" fmla="*/ 16485 w 35214"/>
                  <a:gd name="connsiteY2" fmla="*/ 17172 h 24383"/>
                  <a:gd name="connsiteX3" fmla="*/ 20091 w 35214"/>
                  <a:gd name="connsiteY3" fmla="*/ 19404 h 24383"/>
                  <a:gd name="connsiteX4" fmla="*/ 20091 w 35214"/>
                  <a:gd name="connsiteY4" fmla="*/ 19404 h 24383"/>
                  <a:gd name="connsiteX5" fmla="*/ 21464 w 35214"/>
                  <a:gd name="connsiteY5" fmla="*/ 19060 h 24383"/>
                  <a:gd name="connsiteX6" fmla="*/ 21464 w 35214"/>
                  <a:gd name="connsiteY6" fmla="*/ 19060 h 24383"/>
                  <a:gd name="connsiteX7" fmla="*/ 30222 w 35214"/>
                  <a:gd name="connsiteY7" fmla="*/ 12707 h 24383"/>
                  <a:gd name="connsiteX8" fmla="*/ 30222 w 35214"/>
                  <a:gd name="connsiteY8" fmla="*/ 12707 h 24383"/>
                  <a:gd name="connsiteX9" fmla="*/ 29020 w 35214"/>
                  <a:gd name="connsiteY9" fmla="*/ 10990 h 24383"/>
                  <a:gd name="connsiteX10" fmla="*/ 29020 w 35214"/>
                  <a:gd name="connsiteY10" fmla="*/ 10990 h 24383"/>
                  <a:gd name="connsiteX11" fmla="*/ 23869 w 35214"/>
                  <a:gd name="connsiteY11" fmla="*/ 4808 h 24383"/>
                  <a:gd name="connsiteX12" fmla="*/ 23869 w 35214"/>
                  <a:gd name="connsiteY12" fmla="*/ 4808 h 24383"/>
                  <a:gd name="connsiteX13" fmla="*/ 23525 w 35214"/>
                  <a:gd name="connsiteY13" fmla="*/ 4808 h 24383"/>
                  <a:gd name="connsiteX14" fmla="*/ 15969 w 35214"/>
                  <a:gd name="connsiteY14" fmla="*/ 8586 h 24383"/>
                  <a:gd name="connsiteX15" fmla="*/ 15969 w 35214"/>
                  <a:gd name="connsiteY15" fmla="*/ 8586 h 24383"/>
                  <a:gd name="connsiteX16" fmla="*/ 10475 w 35214"/>
                  <a:gd name="connsiteY16" fmla="*/ 8071 h 24383"/>
                  <a:gd name="connsiteX17" fmla="*/ 10475 w 35214"/>
                  <a:gd name="connsiteY17" fmla="*/ 8071 h 24383"/>
                  <a:gd name="connsiteX18" fmla="*/ 6353 w 35214"/>
                  <a:gd name="connsiteY18" fmla="*/ 8586 h 24383"/>
                  <a:gd name="connsiteX19" fmla="*/ 6353 w 35214"/>
                  <a:gd name="connsiteY19" fmla="*/ 8586 h 24383"/>
                  <a:gd name="connsiteX20" fmla="*/ 6182 w 35214"/>
                  <a:gd name="connsiteY20" fmla="*/ 8586 h 24383"/>
                  <a:gd name="connsiteX21" fmla="*/ 6182 w 35214"/>
                  <a:gd name="connsiteY21" fmla="*/ 8586 h 24383"/>
                  <a:gd name="connsiteX22" fmla="*/ 7040 w 35214"/>
                  <a:gd name="connsiteY22" fmla="*/ 9273 h 24383"/>
                  <a:gd name="connsiteX23" fmla="*/ 7040 w 35214"/>
                  <a:gd name="connsiteY23" fmla="*/ 9273 h 24383"/>
                  <a:gd name="connsiteX24" fmla="*/ 16313 w 35214"/>
                  <a:gd name="connsiteY24" fmla="*/ 17172 h 24383"/>
                  <a:gd name="connsiteX25" fmla="*/ 16313 w 35214"/>
                  <a:gd name="connsiteY25" fmla="*/ 17172 h 24383"/>
                  <a:gd name="connsiteX26" fmla="*/ 14596 w 35214"/>
                  <a:gd name="connsiteY26" fmla="*/ 18889 h 24383"/>
                  <a:gd name="connsiteX27" fmla="*/ 13050 w 35214"/>
                  <a:gd name="connsiteY27" fmla="*/ 20606 h 24383"/>
                  <a:gd name="connsiteX28" fmla="*/ 4465 w 35214"/>
                  <a:gd name="connsiteY28" fmla="*/ 13394 h 24383"/>
                  <a:gd name="connsiteX29" fmla="*/ 4465 w 35214"/>
                  <a:gd name="connsiteY29" fmla="*/ 13394 h 24383"/>
                  <a:gd name="connsiteX30" fmla="*/ 0 w 35214"/>
                  <a:gd name="connsiteY30" fmla="*/ 8242 h 24383"/>
                  <a:gd name="connsiteX31" fmla="*/ 0 w 35214"/>
                  <a:gd name="connsiteY31" fmla="*/ 8242 h 24383"/>
                  <a:gd name="connsiteX32" fmla="*/ 5323 w 35214"/>
                  <a:gd name="connsiteY32" fmla="*/ 3949 h 24383"/>
                  <a:gd name="connsiteX33" fmla="*/ 5323 w 35214"/>
                  <a:gd name="connsiteY33" fmla="*/ 3949 h 24383"/>
                  <a:gd name="connsiteX34" fmla="*/ 10475 w 35214"/>
                  <a:gd name="connsiteY34" fmla="*/ 3263 h 24383"/>
                  <a:gd name="connsiteX35" fmla="*/ 10475 w 35214"/>
                  <a:gd name="connsiteY35" fmla="*/ 3263 h 24383"/>
                  <a:gd name="connsiteX36" fmla="*/ 15111 w 35214"/>
                  <a:gd name="connsiteY36" fmla="*/ 3949 h 24383"/>
                  <a:gd name="connsiteX37" fmla="*/ 15111 w 35214"/>
                  <a:gd name="connsiteY37" fmla="*/ 3949 h 24383"/>
                  <a:gd name="connsiteX38" fmla="*/ 23181 w 35214"/>
                  <a:gd name="connsiteY38" fmla="*/ 0 h 24383"/>
                  <a:gd name="connsiteX39" fmla="*/ 23181 w 35214"/>
                  <a:gd name="connsiteY39" fmla="*/ 0 h 24383"/>
                  <a:gd name="connsiteX40" fmla="*/ 23525 w 35214"/>
                  <a:gd name="connsiteY40" fmla="*/ 0 h 24383"/>
                  <a:gd name="connsiteX41" fmla="*/ 23525 w 35214"/>
                  <a:gd name="connsiteY41" fmla="*/ 0 h 24383"/>
                  <a:gd name="connsiteX42" fmla="*/ 32798 w 35214"/>
                  <a:gd name="connsiteY42" fmla="*/ 8242 h 24383"/>
                  <a:gd name="connsiteX43" fmla="*/ 32798 w 35214"/>
                  <a:gd name="connsiteY43" fmla="*/ 8242 h 24383"/>
                  <a:gd name="connsiteX44" fmla="*/ 35202 w 35214"/>
                  <a:gd name="connsiteY44" fmla="*/ 13222 h 24383"/>
                  <a:gd name="connsiteX45" fmla="*/ 35202 w 35214"/>
                  <a:gd name="connsiteY45" fmla="*/ 13222 h 24383"/>
                  <a:gd name="connsiteX46" fmla="*/ 31767 w 35214"/>
                  <a:gd name="connsiteY46" fmla="*/ 17515 h 24383"/>
                  <a:gd name="connsiteX47" fmla="*/ 31767 w 35214"/>
                  <a:gd name="connsiteY47" fmla="*/ 17515 h 24383"/>
                  <a:gd name="connsiteX48" fmla="*/ 25242 w 35214"/>
                  <a:gd name="connsiteY48" fmla="*/ 21980 h 24383"/>
                  <a:gd name="connsiteX49" fmla="*/ 25242 w 35214"/>
                  <a:gd name="connsiteY49" fmla="*/ 21980 h 24383"/>
                  <a:gd name="connsiteX50" fmla="*/ 20091 w 35214"/>
                  <a:gd name="connsiteY50" fmla="*/ 24384 h 24383"/>
                  <a:gd name="connsiteX51" fmla="*/ 20091 w 35214"/>
                  <a:gd name="connsiteY51" fmla="*/ 24384 h 24383"/>
                  <a:gd name="connsiteX52" fmla="*/ 13050 w 35214"/>
                  <a:gd name="connsiteY52" fmla="*/ 20606 h 24383"/>
                  <a:gd name="connsiteX53" fmla="*/ 13050 w 35214"/>
                  <a:gd name="connsiteY53" fmla="*/ 20606 h 24383"/>
                  <a:gd name="connsiteX54" fmla="*/ 22666 w 35214"/>
                  <a:gd name="connsiteY54" fmla="*/ 4636 h 24383"/>
                  <a:gd name="connsiteX55" fmla="*/ 23010 w 35214"/>
                  <a:gd name="connsiteY55" fmla="*/ 4808 h 24383"/>
                  <a:gd name="connsiteX56" fmla="*/ 23010 w 35214"/>
                  <a:gd name="connsiteY56" fmla="*/ 4808 h 24383"/>
                  <a:gd name="connsiteX57" fmla="*/ 22495 w 35214"/>
                  <a:gd name="connsiteY57" fmla="*/ 4636 h 24383"/>
                  <a:gd name="connsiteX58" fmla="*/ 22495 w 35214"/>
                  <a:gd name="connsiteY58" fmla="*/ 4636 h 24383"/>
                  <a:gd name="connsiteX59" fmla="*/ 22666 w 35214"/>
                  <a:gd name="connsiteY59" fmla="*/ 4636 h 24383"/>
                  <a:gd name="connsiteX60" fmla="*/ 22666 w 35214"/>
                  <a:gd name="connsiteY60" fmla="*/ 4636 h 2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5214" h="24383">
                    <a:moveTo>
                      <a:pt x="13050" y="20606"/>
                    </a:moveTo>
                    <a:lnTo>
                      <a:pt x="14768" y="18889"/>
                    </a:lnTo>
                    <a:lnTo>
                      <a:pt x="16485" y="17172"/>
                    </a:lnTo>
                    <a:cubicBezTo>
                      <a:pt x="18373" y="19060"/>
                      <a:pt x="19576" y="19404"/>
                      <a:pt x="20091" y="19404"/>
                    </a:cubicBezTo>
                    <a:lnTo>
                      <a:pt x="20091" y="19404"/>
                    </a:lnTo>
                    <a:cubicBezTo>
                      <a:pt x="20434" y="19404"/>
                      <a:pt x="20949" y="19232"/>
                      <a:pt x="21464" y="19060"/>
                    </a:cubicBezTo>
                    <a:lnTo>
                      <a:pt x="21464" y="19060"/>
                    </a:lnTo>
                    <a:cubicBezTo>
                      <a:pt x="22666" y="16141"/>
                      <a:pt x="25414" y="13737"/>
                      <a:pt x="30222" y="12707"/>
                    </a:cubicBezTo>
                    <a:lnTo>
                      <a:pt x="30222" y="12707"/>
                    </a:lnTo>
                    <a:cubicBezTo>
                      <a:pt x="29878" y="12192"/>
                      <a:pt x="29363" y="11505"/>
                      <a:pt x="29020" y="10990"/>
                    </a:cubicBezTo>
                    <a:lnTo>
                      <a:pt x="29020" y="10990"/>
                    </a:lnTo>
                    <a:cubicBezTo>
                      <a:pt x="29020" y="10990"/>
                      <a:pt x="25242" y="5152"/>
                      <a:pt x="23869" y="4808"/>
                    </a:cubicBezTo>
                    <a:lnTo>
                      <a:pt x="23869" y="4808"/>
                    </a:lnTo>
                    <a:lnTo>
                      <a:pt x="23525" y="4808"/>
                    </a:lnTo>
                    <a:cubicBezTo>
                      <a:pt x="19919" y="4636"/>
                      <a:pt x="22323" y="6010"/>
                      <a:pt x="15969" y="8586"/>
                    </a:cubicBezTo>
                    <a:lnTo>
                      <a:pt x="15969" y="8586"/>
                    </a:lnTo>
                    <a:cubicBezTo>
                      <a:pt x="13050" y="8586"/>
                      <a:pt x="12020" y="7899"/>
                      <a:pt x="10475" y="8071"/>
                    </a:cubicBezTo>
                    <a:lnTo>
                      <a:pt x="10475" y="8071"/>
                    </a:lnTo>
                    <a:cubicBezTo>
                      <a:pt x="9616" y="8071"/>
                      <a:pt x="8414" y="8071"/>
                      <a:pt x="6353" y="8586"/>
                    </a:cubicBezTo>
                    <a:lnTo>
                      <a:pt x="6353" y="8586"/>
                    </a:lnTo>
                    <a:cubicBezTo>
                      <a:pt x="6353" y="8586"/>
                      <a:pt x="6182" y="8586"/>
                      <a:pt x="6182" y="8586"/>
                    </a:cubicBezTo>
                    <a:lnTo>
                      <a:pt x="6182" y="8586"/>
                    </a:lnTo>
                    <a:cubicBezTo>
                      <a:pt x="6525" y="8757"/>
                      <a:pt x="6697" y="9101"/>
                      <a:pt x="7040" y="9273"/>
                    </a:cubicBezTo>
                    <a:lnTo>
                      <a:pt x="7040" y="9273"/>
                    </a:lnTo>
                    <a:cubicBezTo>
                      <a:pt x="11161" y="12020"/>
                      <a:pt x="16141" y="17172"/>
                      <a:pt x="16313" y="17172"/>
                    </a:cubicBezTo>
                    <a:lnTo>
                      <a:pt x="16313" y="17172"/>
                    </a:lnTo>
                    <a:lnTo>
                      <a:pt x="14596" y="18889"/>
                    </a:lnTo>
                    <a:lnTo>
                      <a:pt x="13050" y="20606"/>
                    </a:lnTo>
                    <a:cubicBezTo>
                      <a:pt x="13050" y="20606"/>
                      <a:pt x="8071" y="15626"/>
                      <a:pt x="4465" y="13394"/>
                    </a:cubicBezTo>
                    <a:lnTo>
                      <a:pt x="4465" y="13394"/>
                    </a:lnTo>
                    <a:cubicBezTo>
                      <a:pt x="2576" y="11677"/>
                      <a:pt x="687" y="11505"/>
                      <a:pt x="0" y="8242"/>
                    </a:cubicBezTo>
                    <a:lnTo>
                      <a:pt x="0" y="8242"/>
                    </a:lnTo>
                    <a:cubicBezTo>
                      <a:pt x="687" y="4808"/>
                      <a:pt x="2919" y="4808"/>
                      <a:pt x="5323" y="3949"/>
                    </a:cubicBezTo>
                    <a:lnTo>
                      <a:pt x="5323" y="3949"/>
                    </a:lnTo>
                    <a:cubicBezTo>
                      <a:pt x="7555" y="3434"/>
                      <a:pt x="9273" y="3263"/>
                      <a:pt x="10475" y="3263"/>
                    </a:cubicBezTo>
                    <a:lnTo>
                      <a:pt x="10475" y="3263"/>
                    </a:lnTo>
                    <a:cubicBezTo>
                      <a:pt x="13222" y="3263"/>
                      <a:pt x="13909" y="3949"/>
                      <a:pt x="15111" y="3949"/>
                    </a:cubicBezTo>
                    <a:lnTo>
                      <a:pt x="15111" y="3949"/>
                    </a:lnTo>
                    <a:cubicBezTo>
                      <a:pt x="17000" y="3949"/>
                      <a:pt x="17000" y="344"/>
                      <a:pt x="23181" y="0"/>
                    </a:cubicBezTo>
                    <a:lnTo>
                      <a:pt x="23181" y="0"/>
                    </a:lnTo>
                    <a:cubicBezTo>
                      <a:pt x="23181" y="0"/>
                      <a:pt x="23353" y="0"/>
                      <a:pt x="23525" y="0"/>
                    </a:cubicBezTo>
                    <a:lnTo>
                      <a:pt x="23525" y="0"/>
                    </a:lnTo>
                    <a:cubicBezTo>
                      <a:pt x="30222" y="859"/>
                      <a:pt x="32798" y="8929"/>
                      <a:pt x="32798" y="8242"/>
                    </a:cubicBezTo>
                    <a:lnTo>
                      <a:pt x="32798" y="8242"/>
                    </a:lnTo>
                    <a:cubicBezTo>
                      <a:pt x="32798" y="8586"/>
                      <a:pt x="35030" y="9960"/>
                      <a:pt x="35202" y="13222"/>
                    </a:cubicBezTo>
                    <a:lnTo>
                      <a:pt x="35202" y="13222"/>
                    </a:lnTo>
                    <a:cubicBezTo>
                      <a:pt x="35373" y="14939"/>
                      <a:pt x="33828" y="16828"/>
                      <a:pt x="31767" y="17515"/>
                    </a:cubicBezTo>
                    <a:lnTo>
                      <a:pt x="31767" y="17515"/>
                    </a:lnTo>
                    <a:cubicBezTo>
                      <a:pt x="26959" y="18889"/>
                      <a:pt x="27131" y="19232"/>
                      <a:pt x="25242" y="21980"/>
                    </a:cubicBezTo>
                    <a:lnTo>
                      <a:pt x="25242" y="21980"/>
                    </a:lnTo>
                    <a:cubicBezTo>
                      <a:pt x="23869" y="23181"/>
                      <a:pt x="22151" y="24384"/>
                      <a:pt x="20091" y="24384"/>
                    </a:cubicBezTo>
                    <a:lnTo>
                      <a:pt x="20091" y="24384"/>
                    </a:lnTo>
                    <a:cubicBezTo>
                      <a:pt x="17515" y="24384"/>
                      <a:pt x="15283" y="22838"/>
                      <a:pt x="13050" y="20606"/>
                    </a:cubicBezTo>
                    <a:lnTo>
                      <a:pt x="13050" y="20606"/>
                    </a:lnTo>
                    <a:close/>
                    <a:moveTo>
                      <a:pt x="22666" y="4636"/>
                    </a:moveTo>
                    <a:cubicBezTo>
                      <a:pt x="22666" y="4636"/>
                      <a:pt x="22838" y="4636"/>
                      <a:pt x="23010" y="4808"/>
                    </a:cubicBezTo>
                    <a:lnTo>
                      <a:pt x="23010" y="4808"/>
                    </a:lnTo>
                    <a:cubicBezTo>
                      <a:pt x="22666" y="4808"/>
                      <a:pt x="22495" y="4636"/>
                      <a:pt x="22495" y="4636"/>
                    </a:cubicBezTo>
                    <a:lnTo>
                      <a:pt x="22495" y="4636"/>
                    </a:lnTo>
                    <a:lnTo>
                      <a:pt x="22666" y="4636"/>
                    </a:lnTo>
                    <a:lnTo>
                      <a:pt x="22666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8" name="图形 7">
              <a:extLst>
                <a:ext uri="{FF2B5EF4-FFF2-40B4-BE49-F238E27FC236}">
                  <a16:creationId xmlns:a16="http://schemas.microsoft.com/office/drawing/2014/main" xmlns="" id="{4911105C-3026-43E6-9B73-186C1408631B}"/>
                </a:ext>
              </a:extLst>
            </p:cNvPr>
            <p:cNvGrpSpPr/>
            <p:nvPr/>
          </p:nvGrpSpPr>
          <p:grpSpPr>
            <a:xfrm>
              <a:off x="7485544" y="1228681"/>
              <a:ext cx="55464" cy="29363"/>
              <a:chOff x="7485544" y="1228681"/>
              <a:chExt cx="55464" cy="29363"/>
            </a:xfrm>
            <a:solidFill>
              <a:srgbClr val="B4B4B4"/>
            </a:solidFill>
          </p:grpSpPr>
          <p:sp>
            <p:nvSpPr>
              <p:cNvPr id="3307" name="任意多边形: 形状 3306">
                <a:extLst>
                  <a:ext uri="{FF2B5EF4-FFF2-40B4-BE49-F238E27FC236}">
                    <a16:creationId xmlns:a16="http://schemas.microsoft.com/office/drawing/2014/main" xmlns="" id="{ECEF0166-18DC-4DD3-9EFB-C8D18230C18F}"/>
                  </a:ext>
                </a:extLst>
              </p:cNvPr>
              <p:cNvSpPr/>
              <p:nvPr/>
            </p:nvSpPr>
            <p:spPr>
              <a:xfrm>
                <a:off x="7488116" y="1230914"/>
                <a:ext cx="50659" cy="24555"/>
              </a:xfrm>
              <a:custGeom>
                <a:avLst/>
                <a:gdLst>
                  <a:gd name="connsiteX0" fmla="*/ 29195 w 50659"/>
                  <a:gd name="connsiteY0" fmla="*/ 24212 h 24555"/>
                  <a:gd name="connsiteX1" fmla="*/ 46882 w 50659"/>
                  <a:gd name="connsiteY1" fmla="*/ 16485 h 24555"/>
                  <a:gd name="connsiteX2" fmla="*/ 50660 w 50659"/>
                  <a:gd name="connsiteY2" fmla="*/ 3778 h 24555"/>
                  <a:gd name="connsiteX3" fmla="*/ 43104 w 50659"/>
                  <a:gd name="connsiteY3" fmla="*/ 0 h 24555"/>
                  <a:gd name="connsiteX4" fmla="*/ 6529 w 50659"/>
                  <a:gd name="connsiteY4" fmla="*/ 0 h 24555"/>
                  <a:gd name="connsiteX5" fmla="*/ 1549 w 50659"/>
                  <a:gd name="connsiteY5" fmla="*/ 6354 h 24555"/>
                  <a:gd name="connsiteX6" fmla="*/ 6701 w 50659"/>
                  <a:gd name="connsiteY6" fmla="*/ 13909 h 24555"/>
                  <a:gd name="connsiteX7" fmla="*/ 13054 w 50659"/>
                  <a:gd name="connsiteY7" fmla="*/ 20262 h 24555"/>
                  <a:gd name="connsiteX8" fmla="*/ 24387 w 50659"/>
                  <a:gd name="connsiteY8" fmla="*/ 17687 h 24555"/>
                  <a:gd name="connsiteX9" fmla="*/ 25590 w 50659"/>
                  <a:gd name="connsiteY9" fmla="*/ 22838 h 24555"/>
                  <a:gd name="connsiteX10" fmla="*/ 29195 w 50659"/>
                  <a:gd name="connsiteY10" fmla="*/ 24212 h 24555"/>
                  <a:gd name="connsiteX11" fmla="*/ 29195 w 50659"/>
                  <a:gd name="connsiteY11" fmla="*/ 24212 h 2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659" h="24555">
                    <a:moveTo>
                      <a:pt x="29195" y="24212"/>
                    </a:moveTo>
                    <a:cubicBezTo>
                      <a:pt x="29195" y="24212"/>
                      <a:pt x="45508" y="17858"/>
                      <a:pt x="46882" y="16485"/>
                    </a:cubicBezTo>
                    <a:cubicBezTo>
                      <a:pt x="48084" y="13909"/>
                      <a:pt x="50660" y="6354"/>
                      <a:pt x="50660" y="3778"/>
                    </a:cubicBezTo>
                    <a:cubicBezTo>
                      <a:pt x="50660" y="1202"/>
                      <a:pt x="45680" y="0"/>
                      <a:pt x="43104" y="0"/>
                    </a:cubicBezTo>
                    <a:cubicBezTo>
                      <a:pt x="40529" y="0"/>
                      <a:pt x="14084" y="0"/>
                      <a:pt x="6529" y="0"/>
                    </a:cubicBezTo>
                    <a:cubicBezTo>
                      <a:pt x="-1027" y="0"/>
                      <a:pt x="-1027" y="2576"/>
                      <a:pt x="1549" y="6354"/>
                    </a:cubicBezTo>
                    <a:cubicBezTo>
                      <a:pt x="2751" y="10131"/>
                      <a:pt x="2751" y="10131"/>
                      <a:pt x="6701" y="13909"/>
                    </a:cubicBezTo>
                    <a:cubicBezTo>
                      <a:pt x="9276" y="19060"/>
                      <a:pt x="10478" y="22838"/>
                      <a:pt x="13054" y="20262"/>
                    </a:cubicBezTo>
                    <a:cubicBezTo>
                      <a:pt x="16832" y="17687"/>
                      <a:pt x="20610" y="17687"/>
                      <a:pt x="24387" y="17687"/>
                    </a:cubicBezTo>
                    <a:cubicBezTo>
                      <a:pt x="29367" y="17687"/>
                      <a:pt x="25590" y="20262"/>
                      <a:pt x="25590" y="22838"/>
                    </a:cubicBezTo>
                    <a:cubicBezTo>
                      <a:pt x="24216" y="25586"/>
                      <a:pt x="29195" y="24212"/>
                      <a:pt x="29195" y="24212"/>
                    </a:cubicBezTo>
                    <a:lnTo>
                      <a:pt x="29195" y="24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8" name="任意多边形: 形状 3307">
                <a:extLst>
                  <a:ext uri="{FF2B5EF4-FFF2-40B4-BE49-F238E27FC236}">
                    <a16:creationId xmlns:a16="http://schemas.microsoft.com/office/drawing/2014/main" xmlns="" id="{57AC871D-74F0-4348-B35D-59711726D087}"/>
                  </a:ext>
                </a:extLst>
              </p:cNvPr>
              <p:cNvSpPr/>
              <p:nvPr/>
            </p:nvSpPr>
            <p:spPr>
              <a:xfrm>
                <a:off x="7485544" y="1228681"/>
                <a:ext cx="55464" cy="29363"/>
              </a:xfrm>
              <a:custGeom>
                <a:avLst/>
                <a:gdLst>
                  <a:gd name="connsiteX0" fmla="*/ 25242 w 55464"/>
                  <a:gd name="connsiteY0" fmla="*/ 25929 h 29363"/>
                  <a:gd name="connsiteX1" fmla="*/ 25586 w 55464"/>
                  <a:gd name="connsiteY1" fmla="*/ 24555 h 29363"/>
                  <a:gd name="connsiteX2" fmla="*/ 25586 w 55464"/>
                  <a:gd name="connsiteY2" fmla="*/ 24555 h 29363"/>
                  <a:gd name="connsiteX3" fmla="*/ 26273 w 55464"/>
                  <a:gd name="connsiteY3" fmla="*/ 22667 h 29363"/>
                  <a:gd name="connsiteX4" fmla="*/ 26273 w 55464"/>
                  <a:gd name="connsiteY4" fmla="*/ 22667 h 29363"/>
                  <a:gd name="connsiteX5" fmla="*/ 17000 w 55464"/>
                  <a:gd name="connsiteY5" fmla="*/ 24555 h 29363"/>
                  <a:gd name="connsiteX6" fmla="*/ 17000 w 55464"/>
                  <a:gd name="connsiteY6" fmla="*/ 24555 h 29363"/>
                  <a:gd name="connsiteX7" fmla="*/ 13909 w 55464"/>
                  <a:gd name="connsiteY7" fmla="*/ 25929 h 29363"/>
                  <a:gd name="connsiteX8" fmla="*/ 13909 w 55464"/>
                  <a:gd name="connsiteY8" fmla="*/ 25929 h 29363"/>
                  <a:gd name="connsiteX9" fmla="*/ 7384 w 55464"/>
                  <a:gd name="connsiteY9" fmla="*/ 18030 h 29363"/>
                  <a:gd name="connsiteX10" fmla="*/ 7384 w 55464"/>
                  <a:gd name="connsiteY10" fmla="*/ 18030 h 29363"/>
                  <a:gd name="connsiteX11" fmla="*/ 2061 w 55464"/>
                  <a:gd name="connsiteY11" fmla="*/ 10131 h 29363"/>
                  <a:gd name="connsiteX12" fmla="*/ 2061 w 55464"/>
                  <a:gd name="connsiteY12" fmla="*/ 10131 h 29363"/>
                  <a:gd name="connsiteX13" fmla="*/ 0 w 55464"/>
                  <a:gd name="connsiteY13" fmla="*/ 5151 h 29363"/>
                  <a:gd name="connsiteX14" fmla="*/ 0 w 55464"/>
                  <a:gd name="connsiteY14" fmla="*/ 5151 h 29363"/>
                  <a:gd name="connsiteX15" fmla="*/ 8929 w 55464"/>
                  <a:gd name="connsiteY15" fmla="*/ 0 h 29363"/>
                  <a:gd name="connsiteX16" fmla="*/ 8929 w 55464"/>
                  <a:gd name="connsiteY16" fmla="*/ 0 h 29363"/>
                  <a:gd name="connsiteX17" fmla="*/ 44990 w 55464"/>
                  <a:gd name="connsiteY17" fmla="*/ 0 h 29363"/>
                  <a:gd name="connsiteX18" fmla="*/ 44990 w 55464"/>
                  <a:gd name="connsiteY18" fmla="*/ 0 h 29363"/>
                  <a:gd name="connsiteX19" fmla="*/ 45333 w 55464"/>
                  <a:gd name="connsiteY19" fmla="*/ 0 h 29363"/>
                  <a:gd name="connsiteX20" fmla="*/ 45333 w 55464"/>
                  <a:gd name="connsiteY20" fmla="*/ 0 h 29363"/>
                  <a:gd name="connsiteX21" fmla="*/ 45333 w 55464"/>
                  <a:gd name="connsiteY21" fmla="*/ 0 h 29363"/>
                  <a:gd name="connsiteX22" fmla="*/ 45333 w 55464"/>
                  <a:gd name="connsiteY22" fmla="*/ 0 h 29363"/>
                  <a:gd name="connsiteX23" fmla="*/ 45505 w 55464"/>
                  <a:gd name="connsiteY23" fmla="*/ 0 h 29363"/>
                  <a:gd name="connsiteX24" fmla="*/ 45505 w 55464"/>
                  <a:gd name="connsiteY24" fmla="*/ 0 h 29363"/>
                  <a:gd name="connsiteX25" fmla="*/ 45505 w 55464"/>
                  <a:gd name="connsiteY25" fmla="*/ 0 h 29363"/>
                  <a:gd name="connsiteX26" fmla="*/ 45505 w 55464"/>
                  <a:gd name="connsiteY26" fmla="*/ 0 h 29363"/>
                  <a:gd name="connsiteX27" fmla="*/ 45505 w 55464"/>
                  <a:gd name="connsiteY27" fmla="*/ 0 h 29363"/>
                  <a:gd name="connsiteX28" fmla="*/ 55464 w 55464"/>
                  <a:gd name="connsiteY28" fmla="*/ 6182 h 29363"/>
                  <a:gd name="connsiteX29" fmla="*/ 55464 w 55464"/>
                  <a:gd name="connsiteY29" fmla="*/ 6182 h 29363"/>
                  <a:gd name="connsiteX30" fmla="*/ 55464 w 55464"/>
                  <a:gd name="connsiteY30" fmla="*/ 10131 h 29363"/>
                  <a:gd name="connsiteX31" fmla="*/ 54949 w 55464"/>
                  <a:gd name="connsiteY31" fmla="*/ 9788 h 29363"/>
                  <a:gd name="connsiteX32" fmla="*/ 51172 w 55464"/>
                  <a:gd name="connsiteY32" fmla="*/ 20606 h 29363"/>
                  <a:gd name="connsiteX33" fmla="*/ 51172 w 55464"/>
                  <a:gd name="connsiteY33" fmla="*/ 20606 h 29363"/>
                  <a:gd name="connsiteX34" fmla="*/ 32798 w 55464"/>
                  <a:gd name="connsiteY34" fmla="*/ 28848 h 29363"/>
                  <a:gd name="connsiteX35" fmla="*/ 32798 w 55464"/>
                  <a:gd name="connsiteY35" fmla="*/ 28848 h 29363"/>
                  <a:gd name="connsiteX36" fmla="*/ 31939 w 55464"/>
                  <a:gd name="connsiteY36" fmla="*/ 26616 h 29363"/>
                  <a:gd name="connsiteX37" fmla="*/ 32455 w 55464"/>
                  <a:gd name="connsiteY37" fmla="*/ 29020 h 29363"/>
                  <a:gd name="connsiteX38" fmla="*/ 29535 w 55464"/>
                  <a:gd name="connsiteY38" fmla="*/ 29363 h 29363"/>
                  <a:gd name="connsiteX39" fmla="*/ 29535 w 55464"/>
                  <a:gd name="connsiteY39" fmla="*/ 29363 h 29363"/>
                  <a:gd name="connsiteX40" fmla="*/ 25242 w 55464"/>
                  <a:gd name="connsiteY40" fmla="*/ 25929 h 29363"/>
                  <a:gd name="connsiteX41" fmla="*/ 25242 w 55464"/>
                  <a:gd name="connsiteY41" fmla="*/ 25929 h 29363"/>
                  <a:gd name="connsiteX42" fmla="*/ 31768 w 55464"/>
                  <a:gd name="connsiteY42" fmla="*/ 21121 h 29363"/>
                  <a:gd name="connsiteX43" fmla="*/ 30909 w 55464"/>
                  <a:gd name="connsiteY43" fmla="*/ 24212 h 29363"/>
                  <a:gd name="connsiteX44" fmla="*/ 30909 w 55464"/>
                  <a:gd name="connsiteY44" fmla="*/ 24212 h 29363"/>
                  <a:gd name="connsiteX45" fmla="*/ 31081 w 55464"/>
                  <a:gd name="connsiteY45" fmla="*/ 24212 h 29363"/>
                  <a:gd name="connsiteX46" fmla="*/ 31081 w 55464"/>
                  <a:gd name="connsiteY46" fmla="*/ 24212 h 29363"/>
                  <a:gd name="connsiteX47" fmla="*/ 47222 w 55464"/>
                  <a:gd name="connsiteY47" fmla="*/ 17858 h 29363"/>
                  <a:gd name="connsiteX48" fmla="*/ 47222 w 55464"/>
                  <a:gd name="connsiteY48" fmla="*/ 17858 h 29363"/>
                  <a:gd name="connsiteX49" fmla="*/ 50656 w 55464"/>
                  <a:gd name="connsiteY49" fmla="*/ 6353 h 29363"/>
                  <a:gd name="connsiteX50" fmla="*/ 50656 w 55464"/>
                  <a:gd name="connsiteY50" fmla="*/ 6353 h 29363"/>
                  <a:gd name="connsiteX51" fmla="*/ 50656 w 55464"/>
                  <a:gd name="connsiteY51" fmla="*/ 6353 h 29363"/>
                  <a:gd name="connsiteX52" fmla="*/ 50656 w 55464"/>
                  <a:gd name="connsiteY52" fmla="*/ 6353 h 29363"/>
                  <a:gd name="connsiteX53" fmla="*/ 50656 w 55464"/>
                  <a:gd name="connsiteY53" fmla="*/ 6353 h 29363"/>
                  <a:gd name="connsiteX54" fmla="*/ 49282 w 55464"/>
                  <a:gd name="connsiteY54" fmla="*/ 5667 h 29363"/>
                  <a:gd name="connsiteX55" fmla="*/ 49282 w 55464"/>
                  <a:gd name="connsiteY55" fmla="*/ 5667 h 29363"/>
                  <a:gd name="connsiteX56" fmla="*/ 45505 w 55464"/>
                  <a:gd name="connsiteY56" fmla="*/ 4808 h 29363"/>
                  <a:gd name="connsiteX57" fmla="*/ 45505 w 55464"/>
                  <a:gd name="connsiteY57" fmla="*/ 4808 h 29363"/>
                  <a:gd name="connsiteX58" fmla="*/ 8929 w 55464"/>
                  <a:gd name="connsiteY58" fmla="*/ 4808 h 29363"/>
                  <a:gd name="connsiteX59" fmla="*/ 8929 w 55464"/>
                  <a:gd name="connsiteY59" fmla="*/ 4808 h 29363"/>
                  <a:gd name="connsiteX60" fmla="*/ 4808 w 55464"/>
                  <a:gd name="connsiteY60" fmla="*/ 5323 h 29363"/>
                  <a:gd name="connsiteX61" fmla="*/ 4808 w 55464"/>
                  <a:gd name="connsiteY61" fmla="*/ 5323 h 29363"/>
                  <a:gd name="connsiteX62" fmla="*/ 4808 w 55464"/>
                  <a:gd name="connsiteY62" fmla="*/ 5323 h 29363"/>
                  <a:gd name="connsiteX63" fmla="*/ 6182 w 55464"/>
                  <a:gd name="connsiteY63" fmla="*/ 7899 h 29363"/>
                  <a:gd name="connsiteX64" fmla="*/ 6182 w 55464"/>
                  <a:gd name="connsiteY64" fmla="*/ 7899 h 29363"/>
                  <a:gd name="connsiteX65" fmla="*/ 11161 w 55464"/>
                  <a:gd name="connsiteY65" fmla="*/ 15283 h 29363"/>
                  <a:gd name="connsiteX66" fmla="*/ 11161 w 55464"/>
                  <a:gd name="connsiteY66" fmla="*/ 15283 h 29363"/>
                  <a:gd name="connsiteX67" fmla="*/ 13909 w 55464"/>
                  <a:gd name="connsiteY67" fmla="*/ 20778 h 29363"/>
                  <a:gd name="connsiteX68" fmla="*/ 13909 w 55464"/>
                  <a:gd name="connsiteY68" fmla="*/ 20778 h 29363"/>
                  <a:gd name="connsiteX69" fmla="*/ 13909 w 55464"/>
                  <a:gd name="connsiteY69" fmla="*/ 20778 h 29363"/>
                  <a:gd name="connsiteX70" fmla="*/ 13909 w 55464"/>
                  <a:gd name="connsiteY70" fmla="*/ 20778 h 29363"/>
                  <a:gd name="connsiteX71" fmla="*/ 26616 w 55464"/>
                  <a:gd name="connsiteY71" fmla="*/ 17687 h 29363"/>
                  <a:gd name="connsiteX72" fmla="*/ 26616 w 55464"/>
                  <a:gd name="connsiteY72" fmla="*/ 17687 h 29363"/>
                  <a:gd name="connsiteX73" fmla="*/ 31768 w 55464"/>
                  <a:gd name="connsiteY73" fmla="*/ 21121 h 29363"/>
                  <a:gd name="connsiteX74" fmla="*/ 31768 w 55464"/>
                  <a:gd name="connsiteY74" fmla="*/ 21121 h 29363"/>
                  <a:gd name="connsiteX75" fmla="*/ 55464 w 55464"/>
                  <a:gd name="connsiteY75" fmla="*/ 6182 h 29363"/>
                  <a:gd name="connsiteX76" fmla="*/ 55464 w 55464"/>
                  <a:gd name="connsiteY76" fmla="*/ 6525 h 29363"/>
                  <a:gd name="connsiteX77" fmla="*/ 55464 w 55464"/>
                  <a:gd name="connsiteY77" fmla="*/ 6525 h 29363"/>
                  <a:gd name="connsiteX78" fmla="*/ 55464 w 55464"/>
                  <a:gd name="connsiteY78" fmla="*/ 6182 h 29363"/>
                  <a:gd name="connsiteX79" fmla="*/ 55464 w 55464"/>
                  <a:gd name="connsiteY79" fmla="*/ 6182 h 29363"/>
                  <a:gd name="connsiteX80" fmla="*/ 55464 w 55464"/>
                  <a:gd name="connsiteY80" fmla="*/ 6182 h 29363"/>
                  <a:gd name="connsiteX81" fmla="*/ 55464 w 55464"/>
                  <a:gd name="connsiteY81" fmla="*/ 6182 h 29363"/>
                  <a:gd name="connsiteX82" fmla="*/ 45677 w 55464"/>
                  <a:gd name="connsiteY82" fmla="*/ 4636 h 29363"/>
                  <a:gd name="connsiteX83" fmla="*/ 47909 w 55464"/>
                  <a:gd name="connsiteY83" fmla="*/ 2576 h 29363"/>
                  <a:gd name="connsiteX84" fmla="*/ 47909 w 55464"/>
                  <a:gd name="connsiteY84" fmla="*/ 2576 h 29363"/>
                  <a:gd name="connsiteX85" fmla="*/ 46879 w 55464"/>
                  <a:gd name="connsiteY85" fmla="*/ 172 h 29363"/>
                  <a:gd name="connsiteX86" fmla="*/ 46879 w 55464"/>
                  <a:gd name="connsiteY86" fmla="*/ 172 h 29363"/>
                  <a:gd name="connsiteX87" fmla="*/ 46364 w 55464"/>
                  <a:gd name="connsiteY87" fmla="*/ 859 h 29363"/>
                  <a:gd name="connsiteX88" fmla="*/ 45677 w 55464"/>
                  <a:gd name="connsiteY88" fmla="*/ 4636 h 29363"/>
                  <a:gd name="connsiteX89" fmla="*/ 45677 w 55464"/>
                  <a:gd name="connsiteY89" fmla="*/ 4636 h 29363"/>
                  <a:gd name="connsiteX90" fmla="*/ 45677 w 55464"/>
                  <a:gd name="connsiteY90" fmla="*/ 4636 h 29363"/>
                  <a:gd name="connsiteX91" fmla="*/ 45677 w 55464"/>
                  <a:gd name="connsiteY91" fmla="*/ 4636 h 29363"/>
                  <a:gd name="connsiteX92" fmla="*/ 45677 w 55464"/>
                  <a:gd name="connsiteY92" fmla="*/ 4636 h 29363"/>
                  <a:gd name="connsiteX93" fmla="*/ 46535 w 55464"/>
                  <a:gd name="connsiteY93" fmla="*/ 343 h 29363"/>
                  <a:gd name="connsiteX94" fmla="*/ 46707 w 55464"/>
                  <a:gd name="connsiteY94" fmla="*/ 172 h 29363"/>
                  <a:gd name="connsiteX95" fmla="*/ 46535 w 55464"/>
                  <a:gd name="connsiteY95" fmla="*/ 343 h 29363"/>
                  <a:gd name="connsiteX96" fmla="*/ 46535 w 55464"/>
                  <a:gd name="connsiteY96" fmla="*/ 343 h 29363"/>
                  <a:gd name="connsiteX97" fmla="*/ 46535 w 55464"/>
                  <a:gd name="connsiteY97" fmla="*/ 343 h 2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5464" h="29363">
                    <a:moveTo>
                      <a:pt x="25242" y="25929"/>
                    </a:moveTo>
                    <a:cubicBezTo>
                      <a:pt x="25242" y="25414"/>
                      <a:pt x="25414" y="24899"/>
                      <a:pt x="25586" y="24555"/>
                    </a:cubicBezTo>
                    <a:lnTo>
                      <a:pt x="25586" y="24555"/>
                    </a:lnTo>
                    <a:cubicBezTo>
                      <a:pt x="25757" y="23697"/>
                      <a:pt x="25929" y="23182"/>
                      <a:pt x="26273" y="22667"/>
                    </a:cubicBezTo>
                    <a:lnTo>
                      <a:pt x="26273" y="22667"/>
                    </a:lnTo>
                    <a:cubicBezTo>
                      <a:pt x="22667" y="22667"/>
                      <a:pt x="19747" y="22838"/>
                      <a:pt x="17000" y="24555"/>
                    </a:cubicBezTo>
                    <a:lnTo>
                      <a:pt x="17000" y="24555"/>
                    </a:lnTo>
                    <a:cubicBezTo>
                      <a:pt x="16313" y="25242"/>
                      <a:pt x="15283" y="25929"/>
                      <a:pt x="13909" y="25929"/>
                    </a:cubicBezTo>
                    <a:lnTo>
                      <a:pt x="13909" y="25929"/>
                    </a:lnTo>
                    <a:cubicBezTo>
                      <a:pt x="9101" y="24899"/>
                      <a:pt x="9273" y="21121"/>
                      <a:pt x="7384" y="18030"/>
                    </a:cubicBezTo>
                    <a:lnTo>
                      <a:pt x="7384" y="18030"/>
                    </a:lnTo>
                    <a:cubicBezTo>
                      <a:pt x="3778" y="14424"/>
                      <a:pt x="2919" y="13222"/>
                      <a:pt x="2061" y="10131"/>
                    </a:cubicBezTo>
                    <a:lnTo>
                      <a:pt x="2061" y="10131"/>
                    </a:lnTo>
                    <a:cubicBezTo>
                      <a:pt x="1030" y="8586"/>
                      <a:pt x="0" y="7040"/>
                      <a:pt x="0" y="5151"/>
                    </a:cubicBezTo>
                    <a:lnTo>
                      <a:pt x="0" y="5151"/>
                    </a:lnTo>
                    <a:cubicBezTo>
                      <a:pt x="343" y="1030"/>
                      <a:pt x="4293" y="0"/>
                      <a:pt x="8929" y="0"/>
                    </a:cubicBezTo>
                    <a:lnTo>
                      <a:pt x="8929" y="0"/>
                    </a:lnTo>
                    <a:cubicBezTo>
                      <a:pt x="16141" y="0"/>
                      <a:pt x="40353" y="0"/>
                      <a:pt x="44990" y="0"/>
                    </a:cubicBezTo>
                    <a:lnTo>
                      <a:pt x="44990" y="0"/>
                    </a:lnTo>
                    <a:cubicBezTo>
                      <a:pt x="45161" y="0"/>
                      <a:pt x="45161" y="0"/>
                      <a:pt x="45333" y="0"/>
                    </a:cubicBezTo>
                    <a:lnTo>
                      <a:pt x="45333" y="0"/>
                    </a:lnTo>
                    <a:lnTo>
                      <a:pt x="45333" y="0"/>
                    </a:lnTo>
                    <a:lnTo>
                      <a:pt x="45333" y="0"/>
                    </a:lnTo>
                    <a:cubicBezTo>
                      <a:pt x="45333" y="0"/>
                      <a:pt x="45505" y="0"/>
                      <a:pt x="45505" y="0"/>
                    </a:cubicBezTo>
                    <a:lnTo>
                      <a:pt x="45505" y="0"/>
                    </a:lnTo>
                    <a:lnTo>
                      <a:pt x="45505" y="0"/>
                    </a:lnTo>
                    <a:lnTo>
                      <a:pt x="45505" y="0"/>
                    </a:lnTo>
                    <a:lnTo>
                      <a:pt x="45505" y="0"/>
                    </a:lnTo>
                    <a:cubicBezTo>
                      <a:pt x="48424" y="515"/>
                      <a:pt x="54434" y="343"/>
                      <a:pt x="55464" y="6182"/>
                    </a:cubicBezTo>
                    <a:lnTo>
                      <a:pt x="55464" y="6182"/>
                    </a:lnTo>
                    <a:lnTo>
                      <a:pt x="55464" y="10131"/>
                    </a:lnTo>
                    <a:lnTo>
                      <a:pt x="54949" y="9788"/>
                    </a:lnTo>
                    <a:cubicBezTo>
                      <a:pt x="54090" y="13394"/>
                      <a:pt x="52373" y="17858"/>
                      <a:pt x="51172" y="20606"/>
                    </a:cubicBezTo>
                    <a:lnTo>
                      <a:pt x="51172" y="20606"/>
                    </a:lnTo>
                    <a:cubicBezTo>
                      <a:pt x="48424" y="22838"/>
                      <a:pt x="32970" y="28505"/>
                      <a:pt x="32798" y="28848"/>
                    </a:cubicBezTo>
                    <a:lnTo>
                      <a:pt x="32798" y="28848"/>
                    </a:lnTo>
                    <a:lnTo>
                      <a:pt x="31939" y="26616"/>
                    </a:lnTo>
                    <a:lnTo>
                      <a:pt x="32455" y="29020"/>
                    </a:lnTo>
                    <a:cubicBezTo>
                      <a:pt x="32455" y="29020"/>
                      <a:pt x="31081" y="29363"/>
                      <a:pt x="29535" y="29363"/>
                    </a:cubicBezTo>
                    <a:lnTo>
                      <a:pt x="29535" y="29363"/>
                    </a:lnTo>
                    <a:cubicBezTo>
                      <a:pt x="28505" y="29192"/>
                      <a:pt x="25586" y="29020"/>
                      <a:pt x="25242" y="25929"/>
                    </a:cubicBezTo>
                    <a:lnTo>
                      <a:pt x="25242" y="25929"/>
                    </a:lnTo>
                    <a:close/>
                    <a:moveTo>
                      <a:pt x="31768" y="21121"/>
                    </a:moveTo>
                    <a:cubicBezTo>
                      <a:pt x="31596" y="22495"/>
                      <a:pt x="31081" y="23525"/>
                      <a:pt x="30909" y="24212"/>
                    </a:cubicBezTo>
                    <a:lnTo>
                      <a:pt x="30909" y="24212"/>
                    </a:lnTo>
                    <a:cubicBezTo>
                      <a:pt x="30909" y="24212"/>
                      <a:pt x="31081" y="24212"/>
                      <a:pt x="31081" y="24212"/>
                    </a:cubicBezTo>
                    <a:lnTo>
                      <a:pt x="31081" y="24212"/>
                    </a:lnTo>
                    <a:cubicBezTo>
                      <a:pt x="32626" y="23525"/>
                      <a:pt x="46879" y="17858"/>
                      <a:pt x="47222" y="17858"/>
                    </a:cubicBezTo>
                    <a:lnTo>
                      <a:pt x="47222" y="17858"/>
                    </a:lnTo>
                    <a:cubicBezTo>
                      <a:pt x="48252" y="15798"/>
                      <a:pt x="50656" y="8071"/>
                      <a:pt x="50656" y="6353"/>
                    </a:cubicBezTo>
                    <a:lnTo>
                      <a:pt x="50656" y="6353"/>
                    </a:lnTo>
                    <a:cubicBezTo>
                      <a:pt x="50656" y="6353"/>
                      <a:pt x="50656" y="6353"/>
                      <a:pt x="50656" y="6353"/>
                    </a:cubicBezTo>
                    <a:lnTo>
                      <a:pt x="50656" y="6353"/>
                    </a:lnTo>
                    <a:lnTo>
                      <a:pt x="50656" y="6353"/>
                    </a:lnTo>
                    <a:cubicBezTo>
                      <a:pt x="50485" y="6182"/>
                      <a:pt x="49969" y="5838"/>
                      <a:pt x="49282" y="5667"/>
                    </a:cubicBezTo>
                    <a:lnTo>
                      <a:pt x="49282" y="5667"/>
                    </a:lnTo>
                    <a:cubicBezTo>
                      <a:pt x="48080" y="5151"/>
                      <a:pt x="46364" y="4808"/>
                      <a:pt x="45505" y="4808"/>
                    </a:cubicBezTo>
                    <a:lnTo>
                      <a:pt x="45505" y="4808"/>
                    </a:lnTo>
                    <a:cubicBezTo>
                      <a:pt x="42929" y="4808"/>
                      <a:pt x="16485" y="4808"/>
                      <a:pt x="8929" y="4808"/>
                    </a:cubicBezTo>
                    <a:lnTo>
                      <a:pt x="8929" y="4808"/>
                    </a:lnTo>
                    <a:cubicBezTo>
                      <a:pt x="6697" y="4808"/>
                      <a:pt x="5323" y="5151"/>
                      <a:pt x="4808" y="5323"/>
                    </a:cubicBezTo>
                    <a:lnTo>
                      <a:pt x="4808" y="5323"/>
                    </a:lnTo>
                    <a:lnTo>
                      <a:pt x="4808" y="5323"/>
                    </a:lnTo>
                    <a:cubicBezTo>
                      <a:pt x="4808" y="5667"/>
                      <a:pt x="5323" y="6525"/>
                      <a:pt x="6182" y="7899"/>
                    </a:cubicBezTo>
                    <a:lnTo>
                      <a:pt x="6182" y="7899"/>
                    </a:lnTo>
                    <a:cubicBezTo>
                      <a:pt x="7556" y="11848"/>
                      <a:pt x="6697" y="10475"/>
                      <a:pt x="11161" y="15283"/>
                    </a:cubicBezTo>
                    <a:lnTo>
                      <a:pt x="11161" y="15283"/>
                    </a:lnTo>
                    <a:cubicBezTo>
                      <a:pt x="12364" y="17687"/>
                      <a:pt x="13394" y="19747"/>
                      <a:pt x="13909" y="20778"/>
                    </a:cubicBezTo>
                    <a:lnTo>
                      <a:pt x="13909" y="20778"/>
                    </a:lnTo>
                    <a:cubicBezTo>
                      <a:pt x="13909" y="20778"/>
                      <a:pt x="13909" y="20778"/>
                      <a:pt x="13909" y="20778"/>
                    </a:cubicBezTo>
                    <a:lnTo>
                      <a:pt x="13909" y="20778"/>
                    </a:lnTo>
                    <a:cubicBezTo>
                      <a:pt x="18374" y="17687"/>
                      <a:pt x="22838" y="17858"/>
                      <a:pt x="26616" y="17687"/>
                    </a:cubicBezTo>
                    <a:lnTo>
                      <a:pt x="26616" y="17687"/>
                    </a:lnTo>
                    <a:cubicBezTo>
                      <a:pt x="28505" y="17687"/>
                      <a:pt x="31596" y="18202"/>
                      <a:pt x="31768" y="21121"/>
                    </a:cubicBezTo>
                    <a:lnTo>
                      <a:pt x="31768" y="21121"/>
                    </a:lnTo>
                    <a:close/>
                    <a:moveTo>
                      <a:pt x="55464" y="6182"/>
                    </a:moveTo>
                    <a:cubicBezTo>
                      <a:pt x="55464" y="6182"/>
                      <a:pt x="55464" y="6353"/>
                      <a:pt x="55464" y="6525"/>
                    </a:cubicBezTo>
                    <a:lnTo>
                      <a:pt x="55464" y="6525"/>
                    </a:lnTo>
                    <a:cubicBezTo>
                      <a:pt x="55464" y="6353"/>
                      <a:pt x="55464" y="6182"/>
                      <a:pt x="55464" y="6182"/>
                    </a:cubicBezTo>
                    <a:lnTo>
                      <a:pt x="55464" y="6182"/>
                    </a:lnTo>
                    <a:lnTo>
                      <a:pt x="55464" y="6182"/>
                    </a:lnTo>
                    <a:lnTo>
                      <a:pt x="55464" y="6182"/>
                    </a:lnTo>
                    <a:close/>
                    <a:moveTo>
                      <a:pt x="45677" y="4636"/>
                    </a:moveTo>
                    <a:cubicBezTo>
                      <a:pt x="46020" y="4636"/>
                      <a:pt x="47050" y="4636"/>
                      <a:pt x="47909" y="2576"/>
                    </a:cubicBezTo>
                    <a:lnTo>
                      <a:pt x="47909" y="2576"/>
                    </a:lnTo>
                    <a:cubicBezTo>
                      <a:pt x="47565" y="-172"/>
                      <a:pt x="46879" y="687"/>
                      <a:pt x="46879" y="172"/>
                    </a:cubicBezTo>
                    <a:lnTo>
                      <a:pt x="46879" y="172"/>
                    </a:lnTo>
                    <a:lnTo>
                      <a:pt x="46364" y="859"/>
                    </a:lnTo>
                    <a:lnTo>
                      <a:pt x="45677" y="4636"/>
                    </a:lnTo>
                    <a:cubicBezTo>
                      <a:pt x="45505" y="4636"/>
                      <a:pt x="45505" y="4636"/>
                      <a:pt x="45677" y="4636"/>
                    </a:cubicBezTo>
                    <a:lnTo>
                      <a:pt x="45677" y="4636"/>
                    </a:lnTo>
                    <a:cubicBezTo>
                      <a:pt x="45677" y="4636"/>
                      <a:pt x="45677" y="4636"/>
                      <a:pt x="45677" y="4636"/>
                    </a:cubicBezTo>
                    <a:lnTo>
                      <a:pt x="45677" y="4636"/>
                    </a:lnTo>
                    <a:close/>
                    <a:moveTo>
                      <a:pt x="46535" y="343"/>
                    </a:moveTo>
                    <a:lnTo>
                      <a:pt x="46707" y="172"/>
                    </a:lnTo>
                    <a:lnTo>
                      <a:pt x="46535" y="343"/>
                    </a:lnTo>
                    <a:lnTo>
                      <a:pt x="46535" y="343"/>
                    </a:lnTo>
                    <a:lnTo>
                      <a:pt x="46535" y="3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9" name="图形 7">
              <a:extLst>
                <a:ext uri="{FF2B5EF4-FFF2-40B4-BE49-F238E27FC236}">
                  <a16:creationId xmlns:a16="http://schemas.microsoft.com/office/drawing/2014/main" xmlns="" id="{7DAD2661-4758-429D-A8F9-FA64150C5FD4}"/>
                </a:ext>
              </a:extLst>
            </p:cNvPr>
            <p:cNvGrpSpPr/>
            <p:nvPr/>
          </p:nvGrpSpPr>
          <p:grpSpPr>
            <a:xfrm>
              <a:off x="7876198" y="1313337"/>
              <a:ext cx="18727" cy="11924"/>
              <a:chOff x="7876198" y="1313337"/>
              <a:chExt cx="18727" cy="11924"/>
            </a:xfrm>
            <a:solidFill>
              <a:srgbClr val="B4B4B4"/>
            </a:solidFill>
          </p:grpSpPr>
          <p:sp>
            <p:nvSpPr>
              <p:cNvPr id="3305" name="任意多边形: 形状 3304">
                <a:extLst>
                  <a:ext uri="{FF2B5EF4-FFF2-40B4-BE49-F238E27FC236}">
                    <a16:creationId xmlns:a16="http://schemas.microsoft.com/office/drawing/2014/main" xmlns="" id="{C57448FB-B854-497F-83C9-A3D23B31B261}"/>
                  </a:ext>
                </a:extLst>
              </p:cNvPr>
              <p:cNvSpPr/>
              <p:nvPr/>
            </p:nvSpPr>
            <p:spPr>
              <a:xfrm>
                <a:off x="7878709" y="1316066"/>
                <a:ext cx="13686" cy="6887"/>
              </a:xfrm>
              <a:custGeom>
                <a:avLst/>
                <a:gdLst>
                  <a:gd name="connsiteX0" fmla="*/ 2812 w 13686"/>
                  <a:gd name="connsiteY0" fmla="*/ 4312 h 6887"/>
                  <a:gd name="connsiteX1" fmla="*/ 11570 w 13686"/>
                  <a:gd name="connsiteY1" fmla="*/ 6888 h 6887"/>
                  <a:gd name="connsiteX2" fmla="*/ 12772 w 13686"/>
                  <a:gd name="connsiteY2" fmla="*/ 4312 h 6887"/>
                  <a:gd name="connsiteX3" fmla="*/ 4014 w 13686"/>
                  <a:gd name="connsiteY3" fmla="*/ 534 h 6887"/>
                  <a:gd name="connsiteX4" fmla="*/ 236 w 13686"/>
                  <a:gd name="connsiteY4" fmla="*/ 534 h 6887"/>
                  <a:gd name="connsiteX5" fmla="*/ 2812 w 13686"/>
                  <a:gd name="connsiteY5" fmla="*/ 4312 h 6887"/>
                  <a:gd name="connsiteX6" fmla="*/ 2812 w 13686"/>
                  <a:gd name="connsiteY6" fmla="*/ 4312 h 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86" h="6887">
                    <a:moveTo>
                      <a:pt x="2812" y="4312"/>
                    </a:moveTo>
                    <a:cubicBezTo>
                      <a:pt x="2812" y="4312"/>
                      <a:pt x="9165" y="5514"/>
                      <a:pt x="11570" y="6888"/>
                    </a:cubicBezTo>
                    <a:cubicBezTo>
                      <a:pt x="14145" y="6888"/>
                      <a:pt x="14145" y="6888"/>
                      <a:pt x="12772" y="4312"/>
                    </a:cubicBezTo>
                    <a:cubicBezTo>
                      <a:pt x="10195" y="3110"/>
                      <a:pt x="8994" y="534"/>
                      <a:pt x="4014" y="534"/>
                    </a:cubicBezTo>
                    <a:cubicBezTo>
                      <a:pt x="236" y="534"/>
                      <a:pt x="236" y="-668"/>
                      <a:pt x="236" y="534"/>
                    </a:cubicBezTo>
                    <a:cubicBezTo>
                      <a:pt x="-966" y="3110"/>
                      <a:pt x="2812" y="4312"/>
                      <a:pt x="2812" y="4312"/>
                    </a:cubicBezTo>
                    <a:lnTo>
                      <a:pt x="2812" y="43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6" name="任意多边形: 形状 3305">
                <a:extLst>
                  <a:ext uri="{FF2B5EF4-FFF2-40B4-BE49-F238E27FC236}">
                    <a16:creationId xmlns:a16="http://schemas.microsoft.com/office/drawing/2014/main" xmlns="" id="{3A64C22D-2DB5-492D-8099-5AD644EDE344}"/>
                  </a:ext>
                </a:extLst>
              </p:cNvPr>
              <p:cNvSpPr/>
              <p:nvPr/>
            </p:nvSpPr>
            <p:spPr>
              <a:xfrm>
                <a:off x="7876198" y="1313337"/>
                <a:ext cx="18727" cy="11924"/>
              </a:xfrm>
              <a:custGeom>
                <a:avLst/>
                <a:gdLst>
                  <a:gd name="connsiteX0" fmla="*/ 13051 w 18727"/>
                  <a:gd name="connsiteY0" fmla="*/ 11848 h 11924"/>
                  <a:gd name="connsiteX1" fmla="*/ 4808 w 18727"/>
                  <a:gd name="connsiteY1" fmla="*/ 9444 h 11924"/>
                  <a:gd name="connsiteX2" fmla="*/ 4808 w 18727"/>
                  <a:gd name="connsiteY2" fmla="*/ 9444 h 11924"/>
                  <a:gd name="connsiteX3" fmla="*/ 5323 w 18727"/>
                  <a:gd name="connsiteY3" fmla="*/ 7040 h 11924"/>
                  <a:gd name="connsiteX4" fmla="*/ 4465 w 18727"/>
                  <a:gd name="connsiteY4" fmla="*/ 9273 h 11924"/>
                  <a:gd name="connsiteX5" fmla="*/ 0 w 18727"/>
                  <a:gd name="connsiteY5" fmla="*/ 4121 h 11924"/>
                  <a:gd name="connsiteX6" fmla="*/ 0 w 18727"/>
                  <a:gd name="connsiteY6" fmla="*/ 4121 h 11924"/>
                  <a:gd name="connsiteX7" fmla="*/ 343 w 18727"/>
                  <a:gd name="connsiteY7" fmla="*/ 2576 h 11924"/>
                  <a:gd name="connsiteX8" fmla="*/ 343 w 18727"/>
                  <a:gd name="connsiteY8" fmla="*/ 2576 h 11924"/>
                  <a:gd name="connsiteX9" fmla="*/ 343 w 18727"/>
                  <a:gd name="connsiteY9" fmla="*/ 2404 h 11924"/>
                  <a:gd name="connsiteX10" fmla="*/ 343 w 18727"/>
                  <a:gd name="connsiteY10" fmla="*/ 2404 h 11924"/>
                  <a:gd name="connsiteX11" fmla="*/ 2919 w 18727"/>
                  <a:gd name="connsiteY11" fmla="*/ 0 h 11924"/>
                  <a:gd name="connsiteX12" fmla="*/ 2919 w 18727"/>
                  <a:gd name="connsiteY12" fmla="*/ 0 h 11924"/>
                  <a:gd name="connsiteX13" fmla="*/ 6353 w 18727"/>
                  <a:gd name="connsiteY13" fmla="*/ 515 h 11924"/>
                  <a:gd name="connsiteX14" fmla="*/ 6353 w 18727"/>
                  <a:gd name="connsiteY14" fmla="*/ 515 h 11924"/>
                  <a:gd name="connsiteX15" fmla="*/ 6525 w 18727"/>
                  <a:gd name="connsiteY15" fmla="*/ 515 h 11924"/>
                  <a:gd name="connsiteX16" fmla="*/ 6525 w 18727"/>
                  <a:gd name="connsiteY16" fmla="*/ 515 h 11924"/>
                  <a:gd name="connsiteX17" fmla="*/ 6525 w 18727"/>
                  <a:gd name="connsiteY17" fmla="*/ 515 h 11924"/>
                  <a:gd name="connsiteX18" fmla="*/ 16485 w 18727"/>
                  <a:gd name="connsiteY18" fmla="*/ 4636 h 11924"/>
                  <a:gd name="connsiteX19" fmla="*/ 16485 w 18727"/>
                  <a:gd name="connsiteY19" fmla="*/ 4636 h 11924"/>
                  <a:gd name="connsiteX20" fmla="*/ 17343 w 18727"/>
                  <a:gd name="connsiteY20" fmla="*/ 4980 h 11924"/>
                  <a:gd name="connsiteX21" fmla="*/ 17687 w 18727"/>
                  <a:gd name="connsiteY21" fmla="*/ 5838 h 11924"/>
                  <a:gd name="connsiteX22" fmla="*/ 18717 w 18727"/>
                  <a:gd name="connsiteY22" fmla="*/ 8929 h 11924"/>
                  <a:gd name="connsiteX23" fmla="*/ 18717 w 18727"/>
                  <a:gd name="connsiteY23" fmla="*/ 8929 h 11924"/>
                  <a:gd name="connsiteX24" fmla="*/ 16313 w 18727"/>
                  <a:gd name="connsiteY24" fmla="*/ 11848 h 11924"/>
                  <a:gd name="connsiteX25" fmla="*/ 16313 w 18727"/>
                  <a:gd name="connsiteY25" fmla="*/ 11848 h 11924"/>
                  <a:gd name="connsiteX26" fmla="*/ 15454 w 18727"/>
                  <a:gd name="connsiteY26" fmla="*/ 11848 h 11924"/>
                  <a:gd name="connsiteX27" fmla="*/ 15454 w 18727"/>
                  <a:gd name="connsiteY27" fmla="*/ 11848 h 11924"/>
                  <a:gd name="connsiteX28" fmla="*/ 13051 w 18727"/>
                  <a:gd name="connsiteY28" fmla="*/ 11848 h 11924"/>
                  <a:gd name="connsiteX29" fmla="*/ 13051 w 18727"/>
                  <a:gd name="connsiteY29" fmla="*/ 11848 h 11924"/>
                  <a:gd name="connsiteX30" fmla="*/ 8071 w 18727"/>
                  <a:gd name="connsiteY30" fmla="*/ 5151 h 11924"/>
                  <a:gd name="connsiteX31" fmla="*/ 8929 w 18727"/>
                  <a:gd name="connsiteY31" fmla="*/ 3778 h 11924"/>
                  <a:gd name="connsiteX32" fmla="*/ 8929 w 18727"/>
                  <a:gd name="connsiteY32" fmla="*/ 3778 h 11924"/>
                  <a:gd name="connsiteX33" fmla="*/ 8243 w 18727"/>
                  <a:gd name="connsiteY33" fmla="*/ 1545 h 11924"/>
                  <a:gd name="connsiteX34" fmla="*/ 8243 w 18727"/>
                  <a:gd name="connsiteY34" fmla="*/ 1545 h 11924"/>
                  <a:gd name="connsiteX35" fmla="*/ 7899 w 18727"/>
                  <a:gd name="connsiteY35" fmla="*/ 2061 h 11924"/>
                  <a:gd name="connsiteX36" fmla="*/ 6869 w 18727"/>
                  <a:gd name="connsiteY36" fmla="*/ 4980 h 11924"/>
                  <a:gd name="connsiteX37" fmla="*/ 8071 w 18727"/>
                  <a:gd name="connsiteY37" fmla="*/ 5151 h 11924"/>
                  <a:gd name="connsiteX38" fmla="*/ 8071 w 18727"/>
                  <a:gd name="connsiteY38" fmla="*/ 5151 h 1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727" h="11924">
                    <a:moveTo>
                      <a:pt x="13051" y="11848"/>
                    </a:moveTo>
                    <a:cubicBezTo>
                      <a:pt x="11161" y="10818"/>
                      <a:pt x="4808" y="9444"/>
                      <a:pt x="4808" y="9444"/>
                    </a:cubicBezTo>
                    <a:lnTo>
                      <a:pt x="4808" y="9444"/>
                    </a:lnTo>
                    <a:lnTo>
                      <a:pt x="5323" y="7040"/>
                    </a:lnTo>
                    <a:lnTo>
                      <a:pt x="4465" y="9273"/>
                    </a:lnTo>
                    <a:cubicBezTo>
                      <a:pt x="4465" y="9101"/>
                      <a:pt x="515" y="8757"/>
                      <a:pt x="0" y="4121"/>
                    </a:cubicBezTo>
                    <a:lnTo>
                      <a:pt x="0" y="4121"/>
                    </a:lnTo>
                    <a:cubicBezTo>
                      <a:pt x="0" y="3606"/>
                      <a:pt x="172" y="3091"/>
                      <a:pt x="343" y="2576"/>
                    </a:cubicBezTo>
                    <a:lnTo>
                      <a:pt x="343" y="2576"/>
                    </a:lnTo>
                    <a:cubicBezTo>
                      <a:pt x="343" y="2576"/>
                      <a:pt x="343" y="2404"/>
                      <a:pt x="343" y="2404"/>
                    </a:cubicBezTo>
                    <a:lnTo>
                      <a:pt x="343" y="2404"/>
                    </a:lnTo>
                    <a:cubicBezTo>
                      <a:pt x="343" y="2404"/>
                      <a:pt x="1373" y="0"/>
                      <a:pt x="2919" y="0"/>
                    </a:cubicBezTo>
                    <a:lnTo>
                      <a:pt x="2919" y="0"/>
                    </a:lnTo>
                    <a:cubicBezTo>
                      <a:pt x="4980" y="343"/>
                      <a:pt x="3950" y="515"/>
                      <a:pt x="6353" y="515"/>
                    </a:cubicBezTo>
                    <a:lnTo>
                      <a:pt x="6353" y="515"/>
                    </a:lnTo>
                    <a:cubicBezTo>
                      <a:pt x="6353" y="515"/>
                      <a:pt x="6525" y="515"/>
                      <a:pt x="6525" y="515"/>
                    </a:cubicBezTo>
                    <a:lnTo>
                      <a:pt x="6525" y="515"/>
                    </a:lnTo>
                    <a:lnTo>
                      <a:pt x="6525" y="515"/>
                    </a:lnTo>
                    <a:cubicBezTo>
                      <a:pt x="12535" y="515"/>
                      <a:pt x="14939" y="3949"/>
                      <a:pt x="16485" y="4636"/>
                    </a:cubicBezTo>
                    <a:lnTo>
                      <a:pt x="16485" y="4636"/>
                    </a:lnTo>
                    <a:lnTo>
                      <a:pt x="17343" y="4980"/>
                    </a:lnTo>
                    <a:lnTo>
                      <a:pt x="17687" y="5838"/>
                    </a:lnTo>
                    <a:cubicBezTo>
                      <a:pt x="18030" y="6869"/>
                      <a:pt x="18545" y="7212"/>
                      <a:pt x="18717" y="8929"/>
                    </a:cubicBezTo>
                    <a:lnTo>
                      <a:pt x="18717" y="8929"/>
                    </a:lnTo>
                    <a:cubicBezTo>
                      <a:pt x="18889" y="10303"/>
                      <a:pt x="16828" y="11677"/>
                      <a:pt x="16313" y="11848"/>
                    </a:cubicBezTo>
                    <a:lnTo>
                      <a:pt x="16313" y="11848"/>
                    </a:lnTo>
                    <a:cubicBezTo>
                      <a:pt x="15969" y="11848"/>
                      <a:pt x="15798" y="11848"/>
                      <a:pt x="15454" y="11848"/>
                    </a:cubicBezTo>
                    <a:lnTo>
                      <a:pt x="15454" y="11848"/>
                    </a:lnTo>
                    <a:cubicBezTo>
                      <a:pt x="14939" y="12020"/>
                      <a:pt x="14252" y="11848"/>
                      <a:pt x="13051" y="11848"/>
                    </a:cubicBezTo>
                    <a:lnTo>
                      <a:pt x="13051" y="11848"/>
                    </a:lnTo>
                    <a:close/>
                    <a:moveTo>
                      <a:pt x="8071" y="5151"/>
                    </a:moveTo>
                    <a:cubicBezTo>
                      <a:pt x="8414" y="4808"/>
                      <a:pt x="8758" y="4465"/>
                      <a:pt x="8929" y="3778"/>
                    </a:cubicBezTo>
                    <a:lnTo>
                      <a:pt x="8929" y="3778"/>
                    </a:lnTo>
                    <a:cubicBezTo>
                      <a:pt x="8929" y="1374"/>
                      <a:pt x="8243" y="1717"/>
                      <a:pt x="8243" y="1545"/>
                    </a:cubicBezTo>
                    <a:lnTo>
                      <a:pt x="8243" y="1545"/>
                    </a:lnTo>
                    <a:lnTo>
                      <a:pt x="7899" y="2061"/>
                    </a:lnTo>
                    <a:lnTo>
                      <a:pt x="6869" y="4980"/>
                    </a:lnTo>
                    <a:cubicBezTo>
                      <a:pt x="7212" y="4980"/>
                      <a:pt x="7556" y="5151"/>
                      <a:pt x="8071" y="5151"/>
                    </a:cubicBezTo>
                    <a:lnTo>
                      <a:pt x="8071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0" name="图形 7">
              <a:extLst>
                <a:ext uri="{FF2B5EF4-FFF2-40B4-BE49-F238E27FC236}">
                  <a16:creationId xmlns:a16="http://schemas.microsoft.com/office/drawing/2014/main" xmlns="" id="{1FE3938B-ABBE-45B2-B509-AFCBDD8DBA6D}"/>
                </a:ext>
              </a:extLst>
            </p:cNvPr>
            <p:cNvGrpSpPr/>
            <p:nvPr/>
          </p:nvGrpSpPr>
          <p:grpSpPr>
            <a:xfrm>
              <a:off x="6585580" y="1067955"/>
              <a:ext cx="206059" cy="91009"/>
              <a:chOff x="6585580" y="1067955"/>
              <a:chExt cx="206059" cy="91009"/>
            </a:xfrm>
            <a:solidFill>
              <a:srgbClr val="B4B4B4"/>
            </a:solidFill>
          </p:grpSpPr>
          <p:sp>
            <p:nvSpPr>
              <p:cNvPr id="3303" name="任意多边形: 形状 3302">
                <a:extLst>
                  <a:ext uri="{FF2B5EF4-FFF2-40B4-BE49-F238E27FC236}">
                    <a16:creationId xmlns:a16="http://schemas.microsoft.com/office/drawing/2014/main" xmlns="" id="{658BD27A-478A-4EE3-BC3C-651636FAA364}"/>
                  </a:ext>
                </a:extLst>
              </p:cNvPr>
              <p:cNvSpPr/>
              <p:nvPr/>
            </p:nvSpPr>
            <p:spPr>
              <a:xfrm>
                <a:off x="6588500" y="1070187"/>
                <a:ext cx="200634" cy="86544"/>
              </a:xfrm>
              <a:custGeom>
                <a:avLst/>
                <a:gdLst>
                  <a:gd name="connsiteX0" fmla="*/ 52716 w 200634"/>
                  <a:gd name="connsiteY0" fmla="*/ 2576 h 86544"/>
                  <a:gd name="connsiteX1" fmla="*/ 32626 w 200634"/>
                  <a:gd name="connsiteY1" fmla="*/ 0 h 86544"/>
                  <a:gd name="connsiteX2" fmla="*/ 16312 w 200634"/>
                  <a:gd name="connsiteY2" fmla="*/ 3778 h 86544"/>
                  <a:gd name="connsiteX3" fmla="*/ 2403 w 200634"/>
                  <a:gd name="connsiteY3" fmla="*/ 6353 h 86544"/>
                  <a:gd name="connsiteX4" fmla="*/ 2403 w 200634"/>
                  <a:gd name="connsiteY4" fmla="*/ 10131 h 86544"/>
                  <a:gd name="connsiteX5" fmla="*/ 26272 w 200634"/>
                  <a:gd name="connsiteY5" fmla="*/ 6353 h 86544"/>
                  <a:gd name="connsiteX6" fmla="*/ 27474 w 200634"/>
                  <a:gd name="connsiteY6" fmla="*/ 8929 h 86544"/>
                  <a:gd name="connsiteX7" fmla="*/ 9787 w 200634"/>
                  <a:gd name="connsiteY7" fmla="*/ 14081 h 86544"/>
                  <a:gd name="connsiteX8" fmla="*/ 3434 w 200634"/>
                  <a:gd name="connsiteY8" fmla="*/ 20434 h 86544"/>
                  <a:gd name="connsiteX9" fmla="*/ 18545 w 200634"/>
                  <a:gd name="connsiteY9" fmla="*/ 21636 h 86544"/>
                  <a:gd name="connsiteX10" fmla="*/ 34858 w 200634"/>
                  <a:gd name="connsiteY10" fmla="*/ 20262 h 86544"/>
                  <a:gd name="connsiteX11" fmla="*/ 47393 w 200634"/>
                  <a:gd name="connsiteY11" fmla="*/ 17687 h 86544"/>
                  <a:gd name="connsiteX12" fmla="*/ 65080 w 200634"/>
                  <a:gd name="connsiteY12" fmla="*/ 21464 h 86544"/>
                  <a:gd name="connsiteX13" fmla="*/ 72635 w 200634"/>
                  <a:gd name="connsiteY13" fmla="*/ 24040 h 86544"/>
                  <a:gd name="connsiteX14" fmla="*/ 48767 w 200634"/>
                  <a:gd name="connsiteY14" fmla="*/ 25414 h 86544"/>
                  <a:gd name="connsiteX15" fmla="*/ 31080 w 200634"/>
                  <a:gd name="connsiteY15" fmla="*/ 30565 h 86544"/>
                  <a:gd name="connsiteX16" fmla="*/ 39837 w 200634"/>
                  <a:gd name="connsiteY16" fmla="*/ 39495 h 86544"/>
                  <a:gd name="connsiteX17" fmla="*/ 54949 w 200634"/>
                  <a:gd name="connsiteY17" fmla="*/ 52202 h 86544"/>
                  <a:gd name="connsiteX18" fmla="*/ 67484 w 200634"/>
                  <a:gd name="connsiteY18" fmla="*/ 53404 h 86544"/>
                  <a:gd name="connsiteX19" fmla="*/ 78817 w 200634"/>
                  <a:gd name="connsiteY19" fmla="*/ 50828 h 86544"/>
                  <a:gd name="connsiteX20" fmla="*/ 71262 w 200634"/>
                  <a:gd name="connsiteY20" fmla="*/ 57181 h 86544"/>
                  <a:gd name="connsiteX21" fmla="*/ 77615 w 200634"/>
                  <a:gd name="connsiteY21" fmla="*/ 59757 h 86544"/>
                  <a:gd name="connsiteX22" fmla="*/ 91524 w 200634"/>
                  <a:gd name="connsiteY22" fmla="*/ 57181 h 86544"/>
                  <a:gd name="connsiteX23" fmla="*/ 101655 w 200634"/>
                  <a:gd name="connsiteY23" fmla="*/ 52030 h 86544"/>
                  <a:gd name="connsiteX24" fmla="*/ 112989 w 200634"/>
                  <a:gd name="connsiteY24" fmla="*/ 52030 h 86544"/>
                  <a:gd name="connsiteX25" fmla="*/ 124322 w 200634"/>
                  <a:gd name="connsiteY25" fmla="*/ 54606 h 86544"/>
                  <a:gd name="connsiteX26" fmla="*/ 112989 w 200634"/>
                  <a:gd name="connsiteY26" fmla="*/ 58383 h 86544"/>
                  <a:gd name="connsiteX27" fmla="*/ 90322 w 200634"/>
                  <a:gd name="connsiteY27" fmla="*/ 63535 h 86544"/>
                  <a:gd name="connsiteX28" fmla="*/ 91524 w 200634"/>
                  <a:gd name="connsiteY28" fmla="*/ 72464 h 86544"/>
                  <a:gd name="connsiteX29" fmla="*/ 97878 w 200634"/>
                  <a:gd name="connsiteY29" fmla="*/ 80020 h 86544"/>
                  <a:gd name="connsiteX30" fmla="*/ 112989 w 200634"/>
                  <a:gd name="connsiteY30" fmla="*/ 76242 h 86544"/>
                  <a:gd name="connsiteX31" fmla="*/ 117969 w 200634"/>
                  <a:gd name="connsiteY31" fmla="*/ 78818 h 86544"/>
                  <a:gd name="connsiteX32" fmla="*/ 111615 w 200634"/>
                  <a:gd name="connsiteY32" fmla="*/ 83969 h 86544"/>
                  <a:gd name="connsiteX33" fmla="*/ 124150 w 200634"/>
                  <a:gd name="connsiteY33" fmla="*/ 86545 h 86544"/>
                  <a:gd name="connsiteX34" fmla="*/ 146817 w 200634"/>
                  <a:gd name="connsiteY34" fmla="*/ 83969 h 86544"/>
                  <a:gd name="connsiteX35" fmla="*/ 159352 w 200634"/>
                  <a:gd name="connsiteY35" fmla="*/ 83969 h 86544"/>
                  <a:gd name="connsiteX36" fmla="*/ 149221 w 200634"/>
                  <a:gd name="connsiteY36" fmla="*/ 71262 h 86544"/>
                  <a:gd name="connsiteX37" fmla="*/ 161756 w 200634"/>
                  <a:gd name="connsiteY37" fmla="*/ 76242 h 86544"/>
                  <a:gd name="connsiteX38" fmla="*/ 169311 w 200634"/>
                  <a:gd name="connsiteY38" fmla="*/ 76242 h 86544"/>
                  <a:gd name="connsiteX39" fmla="*/ 179443 w 200634"/>
                  <a:gd name="connsiteY39" fmla="*/ 71090 h 86544"/>
                  <a:gd name="connsiteX40" fmla="*/ 173089 w 200634"/>
                  <a:gd name="connsiteY40" fmla="*/ 64737 h 86544"/>
                  <a:gd name="connsiteX41" fmla="*/ 167938 w 200634"/>
                  <a:gd name="connsiteY41" fmla="*/ 49454 h 86544"/>
                  <a:gd name="connsiteX42" fmla="*/ 174291 w 200634"/>
                  <a:gd name="connsiteY42" fmla="*/ 52030 h 86544"/>
                  <a:gd name="connsiteX43" fmla="*/ 180645 w 200634"/>
                  <a:gd name="connsiteY43" fmla="*/ 59585 h 86544"/>
                  <a:gd name="connsiteX44" fmla="*/ 184423 w 200634"/>
                  <a:gd name="connsiteY44" fmla="*/ 49454 h 86544"/>
                  <a:gd name="connsiteX45" fmla="*/ 198331 w 200634"/>
                  <a:gd name="connsiteY45" fmla="*/ 43101 h 86544"/>
                  <a:gd name="connsiteX46" fmla="*/ 197129 w 200634"/>
                  <a:gd name="connsiteY46" fmla="*/ 37949 h 86544"/>
                  <a:gd name="connsiteX47" fmla="*/ 171887 w 200634"/>
                  <a:gd name="connsiteY47" fmla="*/ 31596 h 86544"/>
                  <a:gd name="connsiteX48" fmla="*/ 159352 w 200634"/>
                  <a:gd name="connsiteY48" fmla="*/ 31596 h 86544"/>
                  <a:gd name="connsiteX49" fmla="*/ 151797 w 200634"/>
                  <a:gd name="connsiteY49" fmla="*/ 22667 h 86544"/>
                  <a:gd name="connsiteX50" fmla="*/ 143039 w 200634"/>
                  <a:gd name="connsiteY50" fmla="*/ 22667 h 86544"/>
                  <a:gd name="connsiteX51" fmla="*/ 129130 w 200634"/>
                  <a:gd name="connsiteY51" fmla="*/ 21464 h 86544"/>
                  <a:gd name="connsiteX52" fmla="*/ 93928 w 200634"/>
                  <a:gd name="connsiteY52" fmla="*/ 20262 h 86544"/>
                  <a:gd name="connsiteX53" fmla="*/ 75040 w 200634"/>
                  <a:gd name="connsiteY53" fmla="*/ 11333 h 86544"/>
                  <a:gd name="connsiteX54" fmla="*/ 52716 w 200634"/>
                  <a:gd name="connsiteY54" fmla="*/ 2576 h 86544"/>
                  <a:gd name="connsiteX55" fmla="*/ 52716 w 200634"/>
                  <a:gd name="connsiteY55" fmla="*/ 2576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00634" h="86544">
                    <a:moveTo>
                      <a:pt x="52716" y="2576"/>
                    </a:moveTo>
                    <a:cubicBezTo>
                      <a:pt x="46363" y="2576"/>
                      <a:pt x="38807" y="0"/>
                      <a:pt x="32626" y="0"/>
                    </a:cubicBezTo>
                    <a:cubicBezTo>
                      <a:pt x="26272" y="0"/>
                      <a:pt x="22494" y="1374"/>
                      <a:pt x="16312" y="3778"/>
                    </a:cubicBezTo>
                    <a:cubicBezTo>
                      <a:pt x="9959" y="4980"/>
                      <a:pt x="7555" y="6353"/>
                      <a:pt x="2403" y="6353"/>
                    </a:cubicBezTo>
                    <a:cubicBezTo>
                      <a:pt x="-1374" y="6353"/>
                      <a:pt x="-172" y="10131"/>
                      <a:pt x="2403" y="10131"/>
                    </a:cubicBezTo>
                    <a:cubicBezTo>
                      <a:pt x="4979" y="10131"/>
                      <a:pt x="21292" y="7555"/>
                      <a:pt x="26272" y="6353"/>
                    </a:cubicBezTo>
                    <a:cubicBezTo>
                      <a:pt x="31252" y="5151"/>
                      <a:pt x="32626" y="7555"/>
                      <a:pt x="27474" y="8929"/>
                    </a:cubicBezTo>
                    <a:cubicBezTo>
                      <a:pt x="23697" y="10131"/>
                      <a:pt x="17343" y="12707"/>
                      <a:pt x="9787" y="14081"/>
                    </a:cubicBezTo>
                    <a:cubicBezTo>
                      <a:pt x="1030" y="15454"/>
                      <a:pt x="-344" y="17858"/>
                      <a:pt x="3434" y="20434"/>
                    </a:cubicBezTo>
                    <a:cubicBezTo>
                      <a:pt x="7212" y="23010"/>
                      <a:pt x="12191" y="21636"/>
                      <a:pt x="18545" y="21636"/>
                    </a:cubicBezTo>
                    <a:cubicBezTo>
                      <a:pt x="24898" y="21636"/>
                      <a:pt x="29878" y="22838"/>
                      <a:pt x="34858" y="20262"/>
                    </a:cubicBezTo>
                    <a:cubicBezTo>
                      <a:pt x="39837" y="17687"/>
                      <a:pt x="41211" y="16485"/>
                      <a:pt x="47393" y="17687"/>
                    </a:cubicBezTo>
                    <a:cubicBezTo>
                      <a:pt x="54949" y="18889"/>
                      <a:pt x="58726" y="20262"/>
                      <a:pt x="65080" y="21464"/>
                    </a:cubicBezTo>
                    <a:cubicBezTo>
                      <a:pt x="72635" y="21464"/>
                      <a:pt x="75211" y="24040"/>
                      <a:pt x="72635" y="24040"/>
                    </a:cubicBezTo>
                    <a:cubicBezTo>
                      <a:pt x="68857" y="25242"/>
                      <a:pt x="63878" y="22838"/>
                      <a:pt x="48767" y="25414"/>
                    </a:cubicBezTo>
                    <a:cubicBezTo>
                      <a:pt x="33656" y="26788"/>
                      <a:pt x="29878" y="26788"/>
                      <a:pt x="31080" y="30565"/>
                    </a:cubicBezTo>
                    <a:cubicBezTo>
                      <a:pt x="32282" y="33141"/>
                      <a:pt x="36060" y="36919"/>
                      <a:pt x="39837" y="39495"/>
                    </a:cubicBezTo>
                    <a:cubicBezTo>
                      <a:pt x="43615" y="40697"/>
                      <a:pt x="51171" y="48424"/>
                      <a:pt x="54949" y="52202"/>
                    </a:cubicBezTo>
                    <a:cubicBezTo>
                      <a:pt x="59928" y="57353"/>
                      <a:pt x="61302" y="55979"/>
                      <a:pt x="67484" y="53404"/>
                    </a:cubicBezTo>
                    <a:cubicBezTo>
                      <a:pt x="73837" y="50828"/>
                      <a:pt x="80019" y="47050"/>
                      <a:pt x="78817" y="50828"/>
                    </a:cubicBezTo>
                    <a:cubicBezTo>
                      <a:pt x="78817" y="53404"/>
                      <a:pt x="75040" y="54606"/>
                      <a:pt x="71262" y="57181"/>
                    </a:cubicBezTo>
                    <a:cubicBezTo>
                      <a:pt x="67484" y="60959"/>
                      <a:pt x="73837" y="62333"/>
                      <a:pt x="77615" y="59757"/>
                    </a:cubicBezTo>
                    <a:cubicBezTo>
                      <a:pt x="82595" y="57181"/>
                      <a:pt x="87746" y="57181"/>
                      <a:pt x="91524" y="57181"/>
                    </a:cubicBezTo>
                    <a:cubicBezTo>
                      <a:pt x="96504" y="57181"/>
                      <a:pt x="95302" y="53404"/>
                      <a:pt x="101655" y="52030"/>
                    </a:cubicBezTo>
                    <a:cubicBezTo>
                      <a:pt x="106635" y="52030"/>
                      <a:pt x="105433" y="52030"/>
                      <a:pt x="112989" y="52030"/>
                    </a:cubicBezTo>
                    <a:cubicBezTo>
                      <a:pt x="120544" y="53232"/>
                      <a:pt x="124322" y="52030"/>
                      <a:pt x="124322" y="54606"/>
                    </a:cubicBezTo>
                    <a:cubicBezTo>
                      <a:pt x="123120" y="58383"/>
                      <a:pt x="120544" y="58383"/>
                      <a:pt x="112989" y="58383"/>
                    </a:cubicBezTo>
                    <a:cubicBezTo>
                      <a:pt x="105433" y="58383"/>
                      <a:pt x="92898" y="60959"/>
                      <a:pt x="90322" y="63535"/>
                    </a:cubicBezTo>
                    <a:cubicBezTo>
                      <a:pt x="87746" y="67313"/>
                      <a:pt x="90322" y="68686"/>
                      <a:pt x="91524" y="72464"/>
                    </a:cubicBezTo>
                    <a:cubicBezTo>
                      <a:pt x="94100" y="76242"/>
                      <a:pt x="92898" y="80020"/>
                      <a:pt x="97878" y="80020"/>
                    </a:cubicBezTo>
                    <a:cubicBezTo>
                      <a:pt x="102857" y="78818"/>
                      <a:pt x="106635" y="74868"/>
                      <a:pt x="112989" y="76242"/>
                    </a:cubicBezTo>
                    <a:cubicBezTo>
                      <a:pt x="119342" y="76242"/>
                      <a:pt x="121746" y="77444"/>
                      <a:pt x="117969" y="78818"/>
                    </a:cubicBezTo>
                    <a:cubicBezTo>
                      <a:pt x="114191" y="80020"/>
                      <a:pt x="109211" y="82595"/>
                      <a:pt x="111615" y="83969"/>
                    </a:cubicBezTo>
                    <a:cubicBezTo>
                      <a:pt x="114191" y="86545"/>
                      <a:pt x="117969" y="86545"/>
                      <a:pt x="124150" y="86545"/>
                    </a:cubicBezTo>
                    <a:cubicBezTo>
                      <a:pt x="131706" y="86545"/>
                      <a:pt x="141837" y="83969"/>
                      <a:pt x="146817" y="83969"/>
                    </a:cubicBezTo>
                    <a:cubicBezTo>
                      <a:pt x="153170" y="83969"/>
                      <a:pt x="160726" y="86545"/>
                      <a:pt x="159352" y="83969"/>
                    </a:cubicBezTo>
                    <a:cubicBezTo>
                      <a:pt x="158150" y="80191"/>
                      <a:pt x="145443" y="72636"/>
                      <a:pt x="149221" y="71262"/>
                    </a:cubicBezTo>
                    <a:cubicBezTo>
                      <a:pt x="154200" y="70060"/>
                      <a:pt x="156777" y="71262"/>
                      <a:pt x="161756" y="76242"/>
                    </a:cubicBezTo>
                    <a:cubicBezTo>
                      <a:pt x="165534" y="80020"/>
                      <a:pt x="165534" y="78818"/>
                      <a:pt x="169311" y="76242"/>
                    </a:cubicBezTo>
                    <a:cubicBezTo>
                      <a:pt x="173089" y="73666"/>
                      <a:pt x="175665" y="73666"/>
                      <a:pt x="179443" y="71090"/>
                    </a:cubicBezTo>
                    <a:cubicBezTo>
                      <a:pt x="183220" y="68515"/>
                      <a:pt x="175665" y="66111"/>
                      <a:pt x="173089" y="64737"/>
                    </a:cubicBezTo>
                    <a:cubicBezTo>
                      <a:pt x="170514" y="62161"/>
                      <a:pt x="167938" y="52030"/>
                      <a:pt x="167938" y="49454"/>
                    </a:cubicBezTo>
                    <a:cubicBezTo>
                      <a:pt x="167938" y="45676"/>
                      <a:pt x="171716" y="46878"/>
                      <a:pt x="174291" y="52030"/>
                    </a:cubicBezTo>
                    <a:cubicBezTo>
                      <a:pt x="176867" y="57181"/>
                      <a:pt x="180645" y="65939"/>
                      <a:pt x="180645" y="59585"/>
                    </a:cubicBezTo>
                    <a:cubicBezTo>
                      <a:pt x="181847" y="53232"/>
                      <a:pt x="179271" y="49454"/>
                      <a:pt x="184423" y="49454"/>
                    </a:cubicBezTo>
                    <a:cubicBezTo>
                      <a:pt x="189402" y="49454"/>
                      <a:pt x="194554" y="44303"/>
                      <a:pt x="198331" y="43101"/>
                    </a:cubicBezTo>
                    <a:cubicBezTo>
                      <a:pt x="202109" y="40525"/>
                      <a:pt x="200907" y="39323"/>
                      <a:pt x="197129" y="37949"/>
                    </a:cubicBezTo>
                    <a:cubicBezTo>
                      <a:pt x="192150" y="36747"/>
                      <a:pt x="179443" y="30394"/>
                      <a:pt x="171887" y="31596"/>
                    </a:cubicBezTo>
                    <a:cubicBezTo>
                      <a:pt x="164332" y="32798"/>
                      <a:pt x="160554" y="39323"/>
                      <a:pt x="159352" y="31596"/>
                    </a:cubicBezTo>
                    <a:cubicBezTo>
                      <a:pt x="157978" y="25242"/>
                      <a:pt x="155574" y="18889"/>
                      <a:pt x="151797" y="22667"/>
                    </a:cubicBezTo>
                    <a:cubicBezTo>
                      <a:pt x="148019" y="26444"/>
                      <a:pt x="145443" y="25242"/>
                      <a:pt x="143039" y="22667"/>
                    </a:cubicBezTo>
                    <a:cubicBezTo>
                      <a:pt x="139261" y="21464"/>
                      <a:pt x="135483" y="21464"/>
                      <a:pt x="129130" y="21464"/>
                    </a:cubicBezTo>
                    <a:cubicBezTo>
                      <a:pt x="121574" y="21464"/>
                      <a:pt x="101484" y="21464"/>
                      <a:pt x="93928" y="20262"/>
                    </a:cubicBezTo>
                    <a:cubicBezTo>
                      <a:pt x="86373" y="17687"/>
                      <a:pt x="80019" y="13909"/>
                      <a:pt x="75040" y="11333"/>
                    </a:cubicBezTo>
                    <a:cubicBezTo>
                      <a:pt x="70403" y="7727"/>
                      <a:pt x="59070" y="2576"/>
                      <a:pt x="52716" y="2576"/>
                    </a:cubicBezTo>
                    <a:lnTo>
                      <a:pt x="52716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4" name="任意多边形: 形状 3303">
                <a:extLst>
                  <a:ext uri="{FF2B5EF4-FFF2-40B4-BE49-F238E27FC236}">
                    <a16:creationId xmlns:a16="http://schemas.microsoft.com/office/drawing/2014/main" xmlns="" id="{1B092E68-82D7-4B03-8C5A-219E323924D3}"/>
                  </a:ext>
                </a:extLst>
              </p:cNvPr>
              <p:cNvSpPr/>
              <p:nvPr/>
            </p:nvSpPr>
            <p:spPr>
              <a:xfrm>
                <a:off x="6585580" y="1067955"/>
                <a:ext cx="206059" cy="91009"/>
              </a:xfrm>
              <a:custGeom>
                <a:avLst/>
                <a:gdLst>
                  <a:gd name="connsiteX0" fmla="*/ 126555 w 206059"/>
                  <a:gd name="connsiteY0" fmla="*/ 91009 h 91009"/>
                  <a:gd name="connsiteX1" fmla="*/ 113848 w 206059"/>
                  <a:gd name="connsiteY1" fmla="*/ 88262 h 91009"/>
                  <a:gd name="connsiteX2" fmla="*/ 113848 w 206059"/>
                  <a:gd name="connsiteY2" fmla="*/ 88262 h 91009"/>
                  <a:gd name="connsiteX3" fmla="*/ 111787 w 206059"/>
                  <a:gd name="connsiteY3" fmla="*/ 85171 h 91009"/>
                  <a:gd name="connsiteX4" fmla="*/ 111787 w 206059"/>
                  <a:gd name="connsiteY4" fmla="*/ 85171 h 91009"/>
                  <a:gd name="connsiteX5" fmla="*/ 115393 w 206059"/>
                  <a:gd name="connsiteY5" fmla="*/ 80707 h 91009"/>
                  <a:gd name="connsiteX6" fmla="*/ 115393 w 206059"/>
                  <a:gd name="connsiteY6" fmla="*/ 80707 h 91009"/>
                  <a:gd name="connsiteX7" fmla="*/ 113676 w 206059"/>
                  <a:gd name="connsiteY7" fmla="*/ 80535 h 91009"/>
                  <a:gd name="connsiteX8" fmla="*/ 113676 w 206059"/>
                  <a:gd name="connsiteY8" fmla="*/ 80535 h 91009"/>
                  <a:gd name="connsiteX9" fmla="*/ 101656 w 206059"/>
                  <a:gd name="connsiteY9" fmla="*/ 84484 h 91009"/>
                  <a:gd name="connsiteX10" fmla="*/ 101656 w 206059"/>
                  <a:gd name="connsiteY10" fmla="*/ 84484 h 91009"/>
                  <a:gd name="connsiteX11" fmla="*/ 100969 w 206059"/>
                  <a:gd name="connsiteY11" fmla="*/ 84656 h 91009"/>
                  <a:gd name="connsiteX12" fmla="*/ 100626 w 206059"/>
                  <a:gd name="connsiteY12" fmla="*/ 84484 h 91009"/>
                  <a:gd name="connsiteX13" fmla="*/ 100626 w 206059"/>
                  <a:gd name="connsiteY13" fmla="*/ 84484 h 91009"/>
                  <a:gd name="connsiteX14" fmla="*/ 100626 w 206059"/>
                  <a:gd name="connsiteY14" fmla="*/ 84484 h 91009"/>
                  <a:gd name="connsiteX15" fmla="*/ 92383 w 206059"/>
                  <a:gd name="connsiteY15" fmla="*/ 75212 h 91009"/>
                  <a:gd name="connsiteX16" fmla="*/ 92383 w 206059"/>
                  <a:gd name="connsiteY16" fmla="*/ 75212 h 91009"/>
                  <a:gd name="connsiteX17" fmla="*/ 89808 w 206059"/>
                  <a:gd name="connsiteY17" fmla="*/ 68515 h 91009"/>
                  <a:gd name="connsiteX18" fmla="*/ 89808 w 206059"/>
                  <a:gd name="connsiteY18" fmla="*/ 68515 h 91009"/>
                  <a:gd name="connsiteX19" fmla="*/ 91696 w 206059"/>
                  <a:gd name="connsiteY19" fmla="*/ 63878 h 91009"/>
                  <a:gd name="connsiteX20" fmla="*/ 91696 w 206059"/>
                  <a:gd name="connsiteY20" fmla="*/ 63878 h 91009"/>
                  <a:gd name="connsiteX21" fmla="*/ 95818 w 206059"/>
                  <a:gd name="connsiteY21" fmla="*/ 61474 h 91009"/>
                  <a:gd name="connsiteX22" fmla="*/ 95818 w 206059"/>
                  <a:gd name="connsiteY22" fmla="*/ 61474 h 91009"/>
                  <a:gd name="connsiteX23" fmla="*/ 94616 w 206059"/>
                  <a:gd name="connsiteY23" fmla="*/ 61646 h 91009"/>
                  <a:gd name="connsiteX24" fmla="*/ 94616 w 206059"/>
                  <a:gd name="connsiteY24" fmla="*/ 61646 h 91009"/>
                  <a:gd name="connsiteX25" fmla="*/ 82080 w 206059"/>
                  <a:gd name="connsiteY25" fmla="*/ 63878 h 91009"/>
                  <a:gd name="connsiteX26" fmla="*/ 82080 w 206059"/>
                  <a:gd name="connsiteY26" fmla="*/ 63878 h 91009"/>
                  <a:gd name="connsiteX27" fmla="*/ 76242 w 206059"/>
                  <a:gd name="connsiteY27" fmla="*/ 65595 h 91009"/>
                  <a:gd name="connsiteX28" fmla="*/ 76242 w 206059"/>
                  <a:gd name="connsiteY28" fmla="*/ 65595 h 91009"/>
                  <a:gd name="connsiteX29" fmla="*/ 70747 w 206059"/>
                  <a:gd name="connsiteY29" fmla="*/ 61474 h 91009"/>
                  <a:gd name="connsiteX30" fmla="*/ 70747 w 206059"/>
                  <a:gd name="connsiteY30" fmla="*/ 61474 h 91009"/>
                  <a:gd name="connsiteX31" fmla="*/ 72979 w 206059"/>
                  <a:gd name="connsiteY31" fmla="*/ 57353 h 91009"/>
                  <a:gd name="connsiteX32" fmla="*/ 72979 w 206059"/>
                  <a:gd name="connsiteY32" fmla="*/ 57353 h 91009"/>
                  <a:gd name="connsiteX33" fmla="*/ 73838 w 206059"/>
                  <a:gd name="connsiteY33" fmla="*/ 56838 h 91009"/>
                  <a:gd name="connsiteX34" fmla="*/ 73838 w 206059"/>
                  <a:gd name="connsiteY34" fmla="*/ 56838 h 91009"/>
                  <a:gd name="connsiteX35" fmla="*/ 71434 w 206059"/>
                  <a:gd name="connsiteY35" fmla="*/ 57868 h 91009"/>
                  <a:gd name="connsiteX36" fmla="*/ 71434 w 206059"/>
                  <a:gd name="connsiteY36" fmla="*/ 57868 h 91009"/>
                  <a:gd name="connsiteX37" fmla="*/ 63706 w 206059"/>
                  <a:gd name="connsiteY37" fmla="*/ 60272 h 91009"/>
                  <a:gd name="connsiteX38" fmla="*/ 63706 w 206059"/>
                  <a:gd name="connsiteY38" fmla="*/ 60272 h 91009"/>
                  <a:gd name="connsiteX39" fmla="*/ 56151 w 206059"/>
                  <a:gd name="connsiteY39" fmla="*/ 56151 h 91009"/>
                  <a:gd name="connsiteX40" fmla="*/ 56151 w 206059"/>
                  <a:gd name="connsiteY40" fmla="*/ 56151 h 91009"/>
                  <a:gd name="connsiteX41" fmla="*/ 41384 w 206059"/>
                  <a:gd name="connsiteY41" fmla="*/ 43788 h 91009"/>
                  <a:gd name="connsiteX42" fmla="*/ 41384 w 206059"/>
                  <a:gd name="connsiteY42" fmla="*/ 43788 h 91009"/>
                  <a:gd name="connsiteX43" fmla="*/ 31596 w 206059"/>
                  <a:gd name="connsiteY43" fmla="*/ 33828 h 91009"/>
                  <a:gd name="connsiteX44" fmla="*/ 31596 w 206059"/>
                  <a:gd name="connsiteY44" fmla="*/ 33828 h 91009"/>
                  <a:gd name="connsiteX45" fmla="*/ 31081 w 206059"/>
                  <a:gd name="connsiteY45" fmla="*/ 31596 h 91009"/>
                  <a:gd name="connsiteX46" fmla="*/ 31081 w 206059"/>
                  <a:gd name="connsiteY46" fmla="*/ 31596 h 91009"/>
                  <a:gd name="connsiteX47" fmla="*/ 51000 w 206059"/>
                  <a:gd name="connsiteY47" fmla="*/ 25242 h 91009"/>
                  <a:gd name="connsiteX48" fmla="*/ 51000 w 206059"/>
                  <a:gd name="connsiteY48" fmla="*/ 25242 h 91009"/>
                  <a:gd name="connsiteX49" fmla="*/ 58727 w 206059"/>
                  <a:gd name="connsiteY49" fmla="*/ 24212 h 91009"/>
                  <a:gd name="connsiteX50" fmla="*/ 58727 w 206059"/>
                  <a:gd name="connsiteY50" fmla="*/ 24212 h 91009"/>
                  <a:gd name="connsiteX51" fmla="*/ 49626 w 206059"/>
                  <a:gd name="connsiteY51" fmla="*/ 22323 h 91009"/>
                  <a:gd name="connsiteX52" fmla="*/ 49626 w 206059"/>
                  <a:gd name="connsiteY52" fmla="*/ 22323 h 91009"/>
                  <a:gd name="connsiteX53" fmla="*/ 46020 w 206059"/>
                  <a:gd name="connsiteY53" fmla="*/ 21980 h 91009"/>
                  <a:gd name="connsiteX54" fmla="*/ 46020 w 206059"/>
                  <a:gd name="connsiteY54" fmla="*/ 21980 h 91009"/>
                  <a:gd name="connsiteX55" fmla="*/ 38636 w 206059"/>
                  <a:gd name="connsiteY55" fmla="*/ 24727 h 91009"/>
                  <a:gd name="connsiteX56" fmla="*/ 38636 w 206059"/>
                  <a:gd name="connsiteY56" fmla="*/ 24727 h 91009"/>
                  <a:gd name="connsiteX57" fmla="*/ 29707 w 206059"/>
                  <a:gd name="connsiteY57" fmla="*/ 26616 h 91009"/>
                  <a:gd name="connsiteX58" fmla="*/ 29707 w 206059"/>
                  <a:gd name="connsiteY58" fmla="*/ 26616 h 91009"/>
                  <a:gd name="connsiteX59" fmla="*/ 21293 w 206059"/>
                  <a:gd name="connsiteY59" fmla="*/ 26273 h 91009"/>
                  <a:gd name="connsiteX60" fmla="*/ 21293 w 206059"/>
                  <a:gd name="connsiteY60" fmla="*/ 26273 h 91009"/>
                  <a:gd name="connsiteX61" fmla="*/ 21293 w 206059"/>
                  <a:gd name="connsiteY61" fmla="*/ 24384 h 91009"/>
                  <a:gd name="connsiteX62" fmla="*/ 21121 w 206059"/>
                  <a:gd name="connsiteY62" fmla="*/ 26444 h 91009"/>
                  <a:gd name="connsiteX63" fmla="*/ 12535 w 206059"/>
                  <a:gd name="connsiteY63" fmla="*/ 26788 h 91009"/>
                  <a:gd name="connsiteX64" fmla="*/ 12535 w 206059"/>
                  <a:gd name="connsiteY64" fmla="*/ 26788 h 91009"/>
                  <a:gd name="connsiteX65" fmla="*/ 4636 w 206059"/>
                  <a:gd name="connsiteY65" fmla="*/ 24899 h 91009"/>
                  <a:gd name="connsiteX66" fmla="*/ 4636 w 206059"/>
                  <a:gd name="connsiteY66" fmla="*/ 24899 h 91009"/>
                  <a:gd name="connsiteX67" fmla="*/ 1545 w 206059"/>
                  <a:gd name="connsiteY67" fmla="*/ 20262 h 91009"/>
                  <a:gd name="connsiteX68" fmla="*/ 1545 w 206059"/>
                  <a:gd name="connsiteY68" fmla="*/ 20262 h 91009"/>
                  <a:gd name="connsiteX69" fmla="*/ 8414 w 206059"/>
                  <a:gd name="connsiteY69" fmla="*/ 14768 h 91009"/>
                  <a:gd name="connsiteX70" fmla="*/ 8414 w 206059"/>
                  <a:gd name="connsiteY70" fmla="*/ 14768 h 91009"/>
                  <a:gd name="connsiteX71" fmla="*/ 4808 w 206059"/>
                  <a:gd name="connsiteY71" fmla="*/ 15111 h 91009"/>
                  <a:gd name="connsiteX72" fmla="*/ 4808 w 206059"/>
                  <a:gd name="connsiteY72" fmla="*/ 15111 h 91009"/>
                  <a:gd name="connsiteX73" fmla="*/ 0 w 206059"/>
                  <a:gd name="connsiteY73" fmla="*/ 10475 h 91009"/>
                  <a:gd name="connsiteX74" fmla="*/ 0 w 206059"/>
                  <a:gd name="connsiteY74" fmla="*/ 10475 h 91009"/>
                  <a:gd name="connsiteX75" fmla="*/ 4808 w 206059"/>
                  <a:gd name="connsiteY75" fmla="*/ 6353 h 91009"/>
                  <a:gd name="connsiteX76" fmla="*/ 4808 w 206059"/>
                  <a:gd name="connsiteY76" fmla="*/ 6353 h 91009"/>
                  <a:gd name="connsiteX77" fmla="*/ 17687 w 206059"/>
                  <a:gd name="connsiteY77" fmla="*/ 3949 h 91009"/>
                  <a:gd name="connsiteX78" fmla="*/ 17687 w 206059"/>
                  <a:gd name="connsiteY78" fmla="*/ 3949 h 91009"/>
                  <a:gd name="connsiteX79" fmla="*/ 34343 w 206059"/>
                  <a:gd name="connsiteY79" fmla="*/ 0 h 91009"/>
                  <a:gd name="connsiteX80" fmla="*/ 34343 w 206059"/>
                  <a:gd name="connsiteY80" fmla="*/ 0 h 91009"/>
                  <a:gd name="connsiteX81" fmla="*/ 34686 w 206059"/>
                  <a:gd name="connsiteY81" fmla="*/ 0 h 91009"/>
                  <a:gd name="connsiteX82" fmla="*/ 34686 w 206059"/>
                  <a:gd name="connsiteY82" fmla="*/ 0 h 91009"/>
                  <a:gd name="connsiteX83" fmla="*/ 34858 w 206059"/>
                  <a:gd name="connsiteY83" fmla="*/ 0 h 91009"/>
                  <a:gd name="connsiteX84" fmla="*/ 34858 w 206059"/>
                  <a:gd name="connsiteY84" fmla="*/ 0 h 91009"/>
                  <a:gd name="connsiteX85" fmla="*/ 54949 w 206059"/>
                  <a:gd name="connsiteY85" fmla="*/ 2576 h 91009"/>
                  <a:gd name="connsiteX86" fmla="*/ 54949 w 206059"/>
                  <a:gd name="connsiteY86" fmla="*/ 2576 h 91009"/>
                  <a:gd name="connsiteX87" fmla="*/ 54949 w 206059"/>
                  <a:gd name="connsiteY87" fmla="*/ 2576 h 91009"/>
                  <a:gd name="connsiteX88" fmla="*/ 54949 w 206059"/>
                  <a:gd name="connsiteY88" fmla="*/ 2576 h 91009"/>
                  <a:gd name="connsiteX89" fmla="*/ 54949 w 206059"/>
                  <a:gd name="connsiteY89" fmla="*/ 2576 h 91009"/>
                  <a:gd name="connsiteX90" fmla="*/ 54949 w 206059"/>
                  <a:gd name="connsiteY90" fmla="*/ 2576 h 91009"/>
                  <a:gd name="connsiteX91" fmla="*/ 54949 w 206059"/>
                  <a:gd name="connsiteY91" fmla="*/ 2576 h 91009"/>
                  <a:gd name="connsiteX92" fmla="*/ 54949 w 206059"/>
                  <a:gd name="connsiteY92" fmla="*/ 2576 h 91009"/>
                  <a:gd name="connsiteX93" fmla="*/ 55293 w 206059"/>
                  <a:gd name="connsiteY93" fmla="*/ 2576 h 91009"/>
                  <a:gd name="connsiteX94" fmla="*/ 55293 w 206059"/>
                  <a:gd name="connsiteY94" fmla="*/ 2576 h 91009"/>
                  <a:gd name="connsiteX95" fmla="*/ 78818 w 206059"/>
                  <a:gd name="connsiteY95" fmla="*/ 11677 h 91009"/>
                  <a:gd name="connsiteX96" fmla="*/ 78818 w 206059"/>
                  <a:gd name="connsiteY96" fmla="*/ 11677 h 91009"/>
                  <a:gd name="connsiteX97" fmla="*/ 97019 w 206059"/>
                  <a:gd name="connsiteY97" fmla="*/ 20262 h 91009"/>
                  <a:gd name="connsiteX98" fmla="*/ 97019 w 206059"/>
                  <a:gd name="connsiteY98" fmla="*/ 20262 h 91009"/>
                  <a:gd name="connsiteX99" fmla="*/ 128272 w 206059"/>
                  <a:gd name="connsiteY99" fmla="*/ 21464 h 91009"/>
                  <a:gd name="connsiteX100" fmla="*/ 128272 w 206059"/>
                  <a:gd name="connsiteY100" fmla="*/ 21464 h 91009"/>
                  <a:gd name="connsiteX101" fmla="*/ 131878 w 206059"/>
                  <a:gd name="connsiteY101" fmla="*/ 21464 h 91009"/>
                  <a:gd name="connsiteX102" fmla="*/ 131878 w 206059"/>
                  <a:gd name="connsiteY102" fmla="*/ 21464 h 91009"/>
                  <a:gd name="connsiteX103" fmla="*/ 133939 w 206059"/>
                  <a:gd name="connsiteY103" fmla="*/ 21464 h 91009"/>
                  <a:gd name="connsiteX104" fmla="*/ 133939 w 206059"/>
                  <a:gd name="connsiteY104" fmla="*/ 21464 h 91009"/>
                  <a:gd name="connsiteX105" fmla="*/ 147504 w 206059"/>
                  <a:gd name="connsiteY105" fmla="*/ 23353 h 91009"/>
                  <a:gd name="connsiteX106" fmla="*/ 147504 w 206059"/>
                  <a:gd name="connsiteY106" fmla="*/ 23353 h 91009"/>
                  <a:gd name="connsiteX107" fmla="*/ 150080 w 206059"/>
                  <a:gd name="connsiteY107" fmla="*/ 25071 h 91009"/>
                  <a:gd name="connsiteX108" fmla="*/ 150080 w 206059"/>
                  <a:gd name="connsiteY108" fmla="*/ 25071 h 91009"/>
                  <a:gd name="connsiteX109" fmla="*/ 152827 w 206059"/>
                  <a:gd name="connsiteY109" fmla="*/ 23525 h 91009"/>
                  <a:gd name="connsiteX110" fmla="*/ 152827 w 206059"/>
                  <a:gd name="connsiteY110" fmla="*/ 23525 h 91009"/>
                  <a:gd name="connsiteX111" fmla="*/ 156777 w 206059"/>
                  <a:gd name="connsiteY111" fmla="*/ 21464 h 91009"/>
                  <a:gd name="connsiteX112" fmla="*/ 156777 w 206059"/>
                  <a:gd name="connsiteY112" fmla="*/ 21464 h 91009"/>
                  <a:gd name="connsiteX113" fmla="*/ 164676 w 206059"/>
                  <a:gd name="connsiteY113" fmla="*/ 33656 h 91009"/>
                  <a:gd name="connsiteX114" fmla="*/ 164676 w 206059"/>
                  <a:gd name="connsiteY114" fmla="*/ 33656 h 91009"/>
                  <a:gd name="connsiteX115" fmla="*/ 165019 w 206059"/>
                  <a:gd name="connsiteY115" fmla="*/ 35202 h 91009"/>
                  <a:gd name="connsiteX116" fmla="*/ 165019 w 206059"/>
                  <a:gd name="connsiteY116" fmla="*/ 35202 h 91009"/>
                  <a:gd name="connsiteX117" fmla="*/ 174292 w 206059"/>
                  <a:gd name="connsiteY117" fmla="*/ 31596 h 91009"/>
                  <a:gd name="connsiteX118" fmla="*/ 174292 w 206059"/>
                  <a:gd name="connsiteY118" fmla="*/ 31596 h 91009"/>
                  <a:gd name="connsiteX119" fmla="*/ 177039 w 206059"/>
                  <a:gd name="connsiteY119" fmla="*/ 31424 h 91009"/>
                  <a:gd name="connsiteX120" fmla="*/ 177039 w 206059"/>
                  <a:gd name="connsiteY120" fmla="*/ 31424 h 91009"/>
                  <a:gd name="connsiteX121" fmla="*/ 200908 w 206059"/>
                  <a:gd name="connsiteY121" fmla="*/ 38121 h 91009"/>
                  <a:gd name="connsiteX122" fmla="*/ 200908 w 206059"/>
                  <a:gd name="connsiteY122" fmla="*/ 38121 h 91009"/>
                  <a:gd name="connsiteX123" fmla="*/ 206059 w 206059"/>
                  <a:gd name="connsiteY123" fmla="*/ 42929 h 91009"/>
                  <a:gd name="connsiteX124" fmla="*/ 206059 w 206059"/>
                  <a:gd name="connsiteY124" fmla="*/ 42929 h 91009"/>
                  <a:gd name="connsiteX125" fmla="*/ 202110 w 206059"/>
                  <a:gd name="connsiteY125" fmla="*/ 47909 h 91009"/>
                  <a:gd name="connsiteX126" fmla="*/ 202110 w 206059"/>
                  <a:gd name="connsiteY126" fmla="*/ 47909 h 91009"/>
                  <a:gd name="connsiteX127" fmla="*/ 187514 w 206059"/>
                  <a:gd name="connsiteY127" fmla="*/ 54434 h 91009"/>
                  <a:gd name="connsiteX128" fmla="*/ 187514 w 206059"/>
                  <a:gd name="connsiteY128" fmla="*/ 54434 h 91009"/>
                  <a:gd name="connsiteX129" fmla="*/ 186655 w 206059"/>
                  <a:gd name="connsiteY129" fmla="*/ 54434 h 91009"/>
                  <a:gd name="connsiteX130" fmla="*/ 186655 w 206059"/>
                  <a:gd name="connsiteY130" fmla="*/ 54434 h 91009"/>
                  <a:gd name="connsiteX131" fmla="*/ 186655 w 206059"/>
                  <a:gd name="connsiteY131" fmla="*/ 56151 h 91009"/>
                  <a:gd name="connsiteX132" fmla="*/ 186655 w 206059"/>
                  <a:gd name="connsiteY132" fmla="*/ 56151 h 91009"/>
                  <a:gd name="connsiteX133" fmla="*/ 186655 w 206059"/>
                  <a:gd name="connsiteY133" fmla="*/ 57181 h 91009"/>
                  <a:gd name="connsiteX134" fmla="*/ 186655 w 206059"/>
                  <a:gd name="connsiteY134" fmla="*/ 57181 h 91009"/>
                  <a:gd name="connsiteX135" fmla="*/ 186140 w 206059"/>
                  <a:gd name="connsiteY135" fmla="*/ 62505 h 91009"/>
                  <a:gd name="connsiteX136" fmla="*/ 186140 w 206059"/>
                  <a:gd name="connsiteY136" fmla="*/ 62505 h 91009"/>
                  <a:gd name="connsiteX137" fmla="*/ 186140 w 206059"/>
                  <a:gd name="connsiteY137" fmla="*/ 62676 h 91009"/>
                  <a:gd name="connsiteX138" fmla="*/ 185969 w 206059"/>
                  <a:gd name="connsiteY138" fmla="*/ 64393 h 91009"/>
                  <a:gd name="connsiteX139" fmla="*/ 185969 w 206059"/>
                  <a:gd name="connsiteY139" fmla="*/ 64393 h 91009"/>
                  <a:gd name="connsiteX140" fmla="*/ 183221 w 206059"/>
                  <a:gd name="connsiteY140" fmla="*/ 66626 h 91009"/>
                  <a:gd name="connsiteX141" fmla="*/ 183221 w 206059"/>
                  <a:gd name="connsiteY141" fmla="*/ 66626 h 91009"/>
                  <a:gd name="connsiteX142" fmla="*/ 175322 w 206059"/>
                  <a:gd name="connsiteY142" fmla="*/ 55464 h 91009"/>
                  <a:gd name="connsiteX143" fmla="*/ 175322 w 206059"/>
                  <a:gd name="connsiteY143" fmla="*/ 55464 h 91009"/>
                  <a:gd name="connsiteX144" fmla="*/ 173776 w 206059"/>
                  <a:gd name="connsiteY144" fmla="*/ 52889 h 91009"/>
                  <a:gd name="connsiteX145" fmla="*/ 173776 w 206059"/>
                  <a:gd name="connsiteY145" fmla="*/ 52889 h 91009"/>
                  <a:gd name="connsiteX146" fmla="*/ 177554 w 206059"/>
                  <a:gd name="connsiteY146" fmla="*/ 64909 h 91009"/>
                  <a:gd name="connsiteX147" fmla="*/ 177554 w 206059"/>
                  <a:gd name="connsiteY147" fmla="*/ 64909 h 91009"/>
                  <a:gd name="connsiteX148" fmla="*/ 186140 w 206059"/>
                  <a:gd name="connsiteY148" fmla="*/ 71949 h 91009"/>
                  <a:gd name="connsiteX149" fmla="*/ 186140 w 206059"/>
                  <a:gd name="connsiteY149" fmla="*/ 71949 h 91009"/>
                  <a:gd name="connsiteX150" fmla="*/ 184080 w 206059"/>
                  <a:gd name="connsiteY150" fmla="*/ 75383 h 91009"/>
                  <a:gd name="connsiteX151" fmla="*/ 184080 w 206059"/>
                  <a:gd name="connsiteY151" fmla="*/ 75383 h 91009"/>
                  <a:gd name="connsiteX152" fmla="*/ 173948 w 206059"/>
                  <a:gd name="connsiteY152" fmla="*/ 80535 h 91009"/>
                  <a:gd name="connsiteX153" fmla="*/ 173948 w 206059"/>
                  <a:gd name="connsiteY153" fmla="*/ 80535 h 91009"/>
                  <a:gd name="connsiteX154" fmla="*/ 168453 w 206059"/>
                  <a:gd name="connsiteY154" fmla="*/ 83282 h 91009"/>
                  <a:gd name="connsiteX155" fmla="*/ 168453 w 206059"/>
                  <a:gd name="connsiteY155" fmla="*/ 83282 h 91009"/>
                  <a:gd name="connsiteX156" fmla="*/ 163302 w 206059"/>
                  <a:gd name="connsiteY156" fmla="*/ 80191 h 91009"/>
                  <a:gd name="connsiteX157" fmla="*/ 163302 w 206059"/>
                  <a:gd name="connsiteY157" fmla="*/ 80191 h 91009"/>
                  <a:gd name="connsiteX158" fmla="*/ 155575 w 206059"/>
                  <a:gd name="connsiteY158" fmla="*/ 75383 h 91009"/>
                  <a:gd name="connsiteX159" fmla="*/ 155575 w 206059"/>
                  <a:gd name="connsiteY159" fmla="*/ 75383 h 91009"/>
                  <a:gd name="connsiteX160" fmla="*/ 155403 w 206059"/>
                  <a:gd name="connsiteY160" fmla="*/ 75383 h 91009"/>
                  <a:gd name="connsiteX161" fmla="*/ 155403 w 206059"/>
                  <a:gd name="connsiteY161" fmla="*/ 75383 h 91009"/>
                  <a:gd name="connsiteX162" fmla="*/ 158150 w 206059"/>
                  <a:gd name="connsiteY162" fmla="*/ 77959 h 91009"/>
                  <a:gd name="connsiteX163" fmla="*/ 158150 w 206059"/>
                  <a:gd name="connsiteY163" fmla="*/ 77959 h 91009"/>
                  <a:gd name="connsiteX164" fmla="*/ 164676 w 206059"/>
                  <a:gd name="connsiteY164" fmla="*/ 85343 h 91009"/>
                  <a:gd name="connsiteX165" fmla="*/ 164676 w 206059"/>
                  <a:gd name="connsiteY165" fmla="*/ 85343 h 91009"/>
                  <a:gd name="connsiteX166" fmla="*/ 164847 w 206059"/>
                  <a:gd name="connsiteY166" fmla="*/ 86545 h 91009"/>
                  <a:gd name="connsiteX167" fmla="*/ 164847 w 206059"/>
                  <a:gd name="connsiteY167" fmla="*/ 86545 h 91009"/>
                  <a:gd name="connsiteX168" fmla="*/ 161070 w 206059"/>
                  <a:gd name="connsiteY168" fmla="*/ 89636 h 91009"/>
                  <a:gd name="connsiteX169" fmla="*/ 161070 w 206059"/>
                  <a:gd name="connsiteY169" fmla="*/ 89636 h 91009"/>
                  <a:gd name="connsiteX170" fmla="*/ 150938 w 206059"/>
                  <a:gd name="connsiteY170" fmla="*/ 88262 h 91009"/>
                  <a:gd name="connsiteX171" fmla="*/ 150938 w 206059"/>
                  <a:gd name="connsiteY171" fmla="*/ 88262 h 91009"/>
                  <a:gd name="connsiteX172" fmla="*/ 149908 w 206059"/>
                  <a:gd name="connsiteY172" fmla="*/ 88434 h 91009"/>
                  <a:gd name="connsiteX173" fmla="*/ 149908 w 206059"/>
                  <a:gd name="connsiteY173" fmla="*/ 88434 h 91009"/>
                  <a:gd name="connsiteX174" fmla="*/ 127070 w 206059"/>
                  <a:gd name="connsiteY174" fmla="*/ 91009 h 91009"/>
                  <a:gd name="connsiteX175" fmla="*/ 127070 w 206059"/>
                  <a:gd name="connsiteY175" fmla="*/ 91009 h 91009"/>
                  <a:gd name="connsiteX176" fmla="*/ 126555 w 206059"/>
                  <a:gd name="connsiteY176" fmla="*/ 91009 h 91009"/>
                  <a:gd name="connsiteX177" fmla="*/ 126555 w 206059"/>
                  <a:gd name="connsiteY177" fmla="*/ 91009 h 91009"/>
                  <a:gd name="connsiteX178" fmla="*/ 127757 w 206059"/>
                  <a:gd name="connsiteY178" fmla="*/ 86030 h 91009"/>
                  <a:gd name="connsiteX179" fmla="*/ 149393 w 206059"/>
                  <a:gd name="connsiteY179" fmla="*/ 83626 h 91009"/>
                  <a:gd name="connsiteX180" fmla="*/ 149393 w 206059"/>
                  <a:gd name="connsiteY180" fmla="*/ 83626 h 91009"/>
                  <a:gd name="connsiteX181" fmla="*/ 149393 w 206059"/>
                  <a:gd name="connsiteY181" fmla="*/ 83626 h 91009"/>
                  <a:gd name="connsiteX182" fmla="*/ 150423 w 206059"/>
                  <a:gd name="connsiteY182" fmla="*/ 83454 h 91009"/>
                  <a:gd name="connsiteX183" fmla="*/ 158665 w 206059"/>
                  <a:gd name="connsiteY183" fmla="*/ 84313 h 91009"/>
                  <a:gd name="connsiteX184" fmla="*/ 158665 w 206059"/>
                  <a:gd name="connsiteY184" fmla="*/ 84313 h 91009"/>
                  <a:gd name="connsiteX185" fmla="*/ 149564 w 206059"/>
                  <a:gd name="connsiteY185" fmla="*/ 74010 h 91009"/>
                  <a:gd name="connsiteX186" fmla="*/ 149564 w 206059"/>
                  <a:gd name="connsiteY186" fmla="*/ 74010 h 91009"/>
                  <a:gd name="connsiteX187" fmla="*/ 152141 w 206059"/>
                  <a:gd name="connsiteY187" fmla="*/ 70919 h 91009"/>
                  <a:gd name="connsiteX188" fmla="*/ 152141 w 206059"/>
                  <a:gd name="connsiteY188" fmla="*/ 70919 h 91009"/>
                  <a:gd name="connsiteX189" fmla="*/ 155918 w 206059"/>
                  <a:gd name="connsiteY189" fmla="*/ 70404 h 91009"/>
                  <a:gd name="connsiteX190" fmla="*/ 155918 w 206059"/>
                  <a:gd name="connsiteY190" fmla="*/ 70404 h 91009"/>
                  <a:gd name="connsiteX191" fmla="*/ 167080 w 206059"/>
                  <a:gd name="connsiteY191" fmla="*/ 76757 h 91009"/>
                  <a:gd name="connsiteX192" fmla="*/ 167080 w 206059"/>
                  <a:gd name="connsiteY192" fmla="*/ 76757 h 91009"/>
                  <a:gd name="connsiteX193" fmla="*/ 168797 w 206059"/>
                  <a:gd name="connsiteY193" fmla="*/ 78474 h 91009"/>
                  <a:gd name="connsiteX194" fmla="*/ 168797 w 206059"/>
                  <a:gd name="connsiteY194" fmla="*/ 78474 h 91009"/>
                  <a:gd name="connsiteX195" fmla="*/ 168968 w 206059"/>
                  <a:gd name="connsiteY195" fmla="*/ 78302 h 91009"/>
                  <a:gd name="connsiteX196" fmla="*/ 168968 w 206059"/>
                  <a:gd name="connsiteY196" fmla="*/ 78302 h 91009"/>
                  <a:gd name="connsiteX197" fmla="*/ 171373 w 206059"/>
                  <a:gd name="connsiteY197" fmla="*/ 76585 h 91009"/>
                  <a:gd name="connsiteX198" fmla="*/ 171373 w 206059"/>
                  <a:gd name="connsiteY198" fmla="*/ 76585 h 91009"/>
                  <a:gd name="connsiteX199" fmla="*/ 180645 w 206059"/>
                  <a:gd name="connsiteY199" fmla="*/ 71949 h 91009"/>
                  <a:gd name="connsiteX200" fmla="*/ 180645 w 206059"/>
                  <a:gd name="connsiteY200" fmla="*/ 71949 h 91009"/>
                  <a:gd name="connsiteX201" fmla="*/ 179615 w 206059"/>
                  <a:gd name="connsiteY201" fmla="*/ 71434 h 91009"/>
                  <a:gd name="connsiteX202" fmla="*/ 179615 w 206059"/>
                  <a:gd name="connsiteY202" fmla="*/ 71434 h 91009"/>
                  <a:gd name="connsiteX203" fmla="*/ 174635 w 206059"/>
                  <a:gd name="connsiteY203" fmla="*/ 68858 h 91009"/>
                  <a:gd name="connsiteX204" fmla="*/ 174635 w 206059"/>
                  <a:gd name="connsiteY204" fmla="*/ 68858 h 91009"/>
                  <a:gd name="connsiteX205" fmla="*/ 168797 w 206059"/>
                  <a:gd name="connsiteY205" fmla="*/ 51858 h 91009"/>
                  <a:gd name="connsiteX206" fmla="*/ 168797 w 206059"/>
                  <a:gd name="connsiteY206" fmla="*/ 51858 h 91009"/>
                  <a:gd name="connsiteX207" fmla="*/ 172746 w 206059"/>
                  <a:gd name="connsiteY207" fmla="*/ 47222 h 91009"/>
                  <a:gd name="connsiteX208" fmla="*/ 172746 w 206059"/>
                  <a:gd name="connsiteY208" fmla="*/ 47222 h 91009"/>
                  <a:gd name="connsiteX209" fmla="*/ 179787 w 206059"/>
                  <a:gd name="connsiteY209" fmla="*/ 53232 h 91009"/>
                  <a:gd name="connsiteX210" fmla="*/ 179787 w 206059"/>
                  <a:gd name="connsiteY210" fmla="*/ 53232 h 91009"/>
                  <a:gd name="connsiteX211" fmla="*/ 181847 w 206059"/>
                  <a:gd name="connsiteY211" fmla="*/ 57525 h 91009"/>
                  <a:gd name="connsiteX212" fmla="*/ 181847 w 206059"/>
                  <a:gd name="connsiteY212" fmla="*/ 57525 h 91009"/>
                  <a:gd name="connsiteX213" fmla="*/ 181847 w 206059"/>
                  <a:gd name="connsiteY213" fmla="*/ 57010 h 91009"/>
                  <a:gd name="connsiteX214" fmla="*/ 181847 w 206059"/>
                  <a:gd name="connsiteY214" fmla="*/ 57010 h 91009"/>
                  <a:gd name="connsiteX215" fmla="*/ 181847 w 206059"/>
                  <a:gd name="connsiteY215" fmla="*/ 55979 h 91009"/>
                  <a:gd name="connsiteX216" fmla="*/ 181847 w 206059"/>
                  <a:gd name="connsiteY216" fmla="*/ 55979 h 91009"/>
                  <a:gd name="connsiteX217" fmla="*/ 182706 w 206059"/>
                  <a:gd name="connsiteY217" fmla="*/ 51515 h 91009"/>
                  <a:gd name="connsiteX218" fmla="*/ 182706 w 206059"/>
                  <a:gd name="connsiteY218" fmla="*/ 51515 h 91009"/>
                  <a:gd name="connsiteX219" fmla="*/ 187685 w 206059"/>
                  <a:gd name="connsiteY219" fmla="*/ 49282 h 91009"/>
                  <a:gd name="connsiteX220" fmla="*/ 187685 w 206059"/>
                  <a:gd name="connsiteY220" fmla="*/ 49282 h 91009"/>
                  <a:gd name="connsiteX221" fmla="*/ 200049 w 206059"/>
                  <a:gd name="connsiteY221" fmla="*/ 43272 h 91009"/>
                  <a:gd name="connsiteX222" fmla="*/ 200049 w 206059"/>
                  <a:gd name="connsiteY222" fmla="*/ 43272 h 91009"/>
                  <a:gd name="connsiteX223" fmla="*/ 200564 w 206059"/>
                  <a:gd name="connsiteY223" fmla="*/ 42929 h 91009"/>
                  <a:gd name="connsiteX224" fmla="*/ 200564 w 206059"/>
                  <a:gd name="connsiteY224" fmla="*/ 42929 h 91009"/>
                  <a:gd name="connsiteX225" fmla="*/ 199534 w 206059"/>
                  <a:gd name="connsiteY225" fmla="*/ 42586 h 91009"/>
                  <a:gd name="connsiteX226" fmla="*/ 199534 w 206059"/>
                  <a:gd name="connsiteY226" fmla="*/ 42586 h 91009"/>
                  <a:gd name="connsiteX227" fmla="*/ 177039 w 206059"/>
                  <a:gd name="connsiteY227" fmla="*/ 36232 h 91009"/>
                  <a:gd name="connsiteX228" fmla="*/ 177039 w 206059"/>
                  <a:gd name="connsiteY228" fmla="*/ 36232 h 91009"/>
                  <a:gd name="connsiteX229" fmla="*/ 175322 w 206059"/>
                  <a:gd name="connsiteY229" fmla="*/ 36404 h 91009"/>
                  <a:gd name="connsiteX230" fmla="*/ 175322 w 206059"/>
                  <a:gd name="connsiteY230" fmla="*/ 36404 h 91009"/>
                  <a:gd name="connsiteX231" fmla="*/ 164676 w 206059"/>
                  <a:gd name="connsiteY231" fmla="*/ 40182 h 91009"/>
                  <a:gd name="connsiteX232" fmla="*/ 164676 w 206059"/>
                  <a:gd name="connsiteY232" fmla="*/ 40182 h 91009"/>
                  <a:gd name="connsiteX233" fmla="*/ 159868 w 206059"/>
                  <a:gd name="connsiteY233" fmla="*/ 34515 h 91009"/>
                  <a:gd name="connsiteX234" fmla="*/ 159868 w 206059"/>
                  <a:gd name="connsiteY234" fmla="*/ 34515 h 91009"/>
                  <a:gd name="connsiteX235" fmla="*/ 157979 w 206059"/>
                  <a:gd name="connsiteY235" fmla="*/ 28161 h 91009"/>
                  <a:gd name="connsiteX236" fmla="*/ 157979 w 206059"/>
                  <a:gd name="connsiteY236" fmla="*/ 28161 h 91009"/>
                  <a:gd name="connsiteX237" fmla="*/ 156949 w 206059"/>
                  <a:gd name="connsiteY237" fmla="*/ 26444 h 91009"/>
                  <a:gd name="connsiteX238" fmla="*/ 156949 w 206059"/>
                  <a:gd name="connsiteY238" fmla="*/ 26444 h 91009"/>
                  <a:gd name="connsiteX239" fmla="*/ 156434 w 206059"/>
                  <a:gd name="connsiteY239" fmla="*/ 26959 h 91009"/>
                  <a:gd name="connsiteX240" fmla="*/ 156434 w 206059"/>
                  <a:gd name="connsiteY240" fmla="*/ 26959 h 91009"/>
                  <a:gd name="connsiteX241" fmla="*/ 150251 w 206059"/>
                  <a:gd name="connsiteY241" fmla="*/ 30050 h 91009"/>
                  <a:gd name="connsiteX242" fmla="*/ 150251 w 206059"/>
                  <a:gd name="connsiteY242" fmla="*/ 30050 h 91009"/>
                  <a:gd name="connsiteX243" fmla="*/ 145100 w 206059"/>
                  <a:gd name="connsiteY243" fmla="*/ 27646 h 91009"/>
                  <a:gd name="connsiteX244" fmla="*/ 145100 w 206059"/>
                  <a:gd name="connsiteY244" fmla="*/ 27646 h 91009"/>
                  <a:gd name="connsiteX245" fmla="*/ 133939 w 206059"/>
                  <a:gd name="connsiteY245" fmla="*/ 26444 h 91009"/>
                  <a:gd name="connsiteX246" fmla="*/ 133939 w 206059"/>
                  <a:gd name="connsiteY246" fmla="*/ 26444 h 91009"/>
                  <a:gd name="connsiteX247" fmla="*/ 132050 w 206059"/>
                  <a:gd name="connsiteY247" fmla="*/ 26444 h 91009"/>
                  <a:gd name="connsiteX248" fmla="*/ 132050 w 206059"/>
                  <a:gd name="connsiteY248" fmla="*/ 26444 h 91009"/>
                  <a:gd name="connsiteX249" fmla="*/ 128444 w 206059"/>
                  <a:gd name="connsiteY249" fmla="*/ 26444 h 91009"/>
                  <a:gd name="connsiteX250" fmla="*/ 128444 w 206059"/>
                  <a:gd name="connsiteY250" fmla="*/ 26444 h 91009"/>
                  <a:gd name="connsiteX251" fmla="*/ 95989 w 206059"/>
                  <a:gd name="connsiteY251" fmla="*/ 25242 h 91009"/>
                  <a:gd name="connsiteX252" fmla="*/ 95989 w 206059"/>
                  <a:gd name="connsiteY252" fmla="*/ 25242 h 91009"/>
                  <a:gd name="connsiteX253" fmla="*/ 76414 w 206059"/>
                  <a:gd name="connsiteY253" fmla="*/ 15970 h 91009"/>
                  <a:gd name="connsiteX254" fmla="*/ 76414 w 206059"/>
                  <a:gd name="connsiteY254" fmla="*/ 15970 h 91009"/>
                  <a:gd name="connsiteX255" fmla="*/ 55121 w 206059"/>
                  <a:gd name="connsiteY255" fmla="*/ 7555 h 91009"/>
                  <a:gd name="connsiteX256" fmla="*/ 55121 w 206059"/>
                  <a:gd name="connsiteY256" fmla="*/ 7555 h 91009"/>
                  <a:gd name="connsiteX257" fmla="*/ 55121 w 206059"/>
                  <a:gd name="connsiteY257" fmla="*/ 7555 h 91009"/>
                  <a:gd name="connsiteX258" fmla="*/ 35030 w 206059"/>
                  <a:gd name="connsiteY258" fmla="*/ 4980 h 91009"/>
                  <a:gd name="connsiteX259" fmla="*/ 35030 w 206059"/>
                  <a:gd name="connsiteY259" fmla="*/ 4980 h 91009"/>
                  <a:gd name="connsiteX260" fmla="*/ 21293 w 206059"/>
                  <a:gd name="connsiteY260" fmla="*/ 7899 h 91009"/>
                  <a:gd name="connsiteX261" fmla="*/ 21293 w 206059"/>
                  <a:gd name="connsiteY261" fmla="*/ 7899 h 91009"/>
                  <a:gd name="connsiteX262" fmla="*/ 28162 w 206059"/>
                  <a:gd name="connsiteY262" fmla="*/ 6525 h 91009"/>
                  <a:gd name="connsiteX263" fmla="*/ 28162 w 206059"/>
                  <a:gd name="connsiteY263" fmla="*/ 6525 h 91009"/>
                  <a:gd name="connsiteX264" fmla="*/ 31252 w 206059"/>
                  <a:gd name="connsiteY264" fmla="*/ 6010 h 91009"/>
                  <a:gd name="connsiteX265" fmla="*/ 31252 w 206059"/>
                  <a:gd name="connsiteY265" fmla="*/ 6010 h 91009"/>
                  <a:gd name="connsiteX266" fmla="*/ 35717 w 206059"/>
                  <a:gd name="connsiteY266" fmla="*/ 9273 h 91009"/>
                  <a:gd name="connsiteX267" fmla="*/ 35717 w 206059"/>
                  <a:gd name="connsiteY267" fmla="*/ 9273 h 91009"/>
                  <a:gd name="connsiteX268" fmla="*/ 30909 w 206059"/>
                  <a:gd name="connsiteY268" fmla="*/ 13566 h 91009"/>
                  <a:gd name="connsiteX269" fmla="*/ 30909 w 206059"/>
                  <a:gd name="connsiteY269" fmla="*/ 13566 h 91009"/>
                  <a:gd name="connsiteX270" fmla="*/ 12879 w 206059"/>
                  <a:gd name="connsiteY270" fmla="*/ 18717 h 91009"/>
                  <a:gd name="connsiteX271" fmla="*/ 12879 w 206059"/>
                  <a:gd name="connsiteY271" fmla="*/ 18717 h 91009"/>
                  <a:gd name="connsiteX272" fmla="*/ 7040 w 206059"/>
                  <a:gd name="connsiteY272" fmla="*/ 20262 h 91009"/>
                  <a:gd name="connsiteX273" fmla="*/ 7040 w 206059"/>
                  <a:gd name="connsiteY273" fmla="*/ 20262 h 91009"/>
                  <a:gd name="connsiteX274" fmla="*/ 7556 w 206059"/>
                  <a:gd name="connsiteY274" fmla="*/ 20606 h 91009"/>
                  <a:gd name="connsiteX275" fmla="*/ 7556 w 206059"/>
                  <a:gd name="connsiteY275" fmla="*/ 20606 h 91009"/>
                  <a:gd name="connsiteX276" fmla="*/ 12707 w 206059"/>
                  <a:gd name="connsiteY276" fmla="*/ 21808 h 91009"/>
                  <a:gd name="connsiteX277" fmla="*/ 12707 w 206059"/>
                  <a:gd name="connsiteY277" fmla="*/ 21808 h 91009"/>
                  <a:gd name="connsiteX278" fmla="*/ 20606 w 206059"/>
                  <a:gd name="connsiteY278" fmla="*/ 21636 h 91009"/>
                  <a:gd name="connsiteX279" fmla="*/ 20606 w 206059"/>
                  <a:gd name="connsiteY279" fmla="*/ 21636 h 91009"/>
                  <a:gd name="connsiteX280" fmla="*/ 21293 w 206059"/>
                  <a:gd name="connsiteY280" fmla="*/ 21464 h 91009"/>
                  <a:gd name="connsiteX281" fmla="*/ 21293 w 206059"/>
                  <a:gd name="connsiteY281" fmla="*/ 21464 h 91009"/>
                  <a:gd name="connsiteX282" fmla="*/ 29707 w 206059"/>
                  <a:gd name="connsiteY282" fmla="*/ 21808 h 91009"/>
                  <a:gd name="connsiteX283" fmla="*/ 29707 w 206059"/>
                  <a:gd name="connsiteY283" fmla="*/ 21808 h 91009"/>
                  <a:gd name="connsiteX284" fmla="*/ 36404 w 206059"/>
                  <a:gd name="connsiteY284" fmla="*/ 20606 h 91009"/>
                  <a:gd name="connsiteX285" fmla="*/ 36404 w 206059"/>
                  <a:gd name="connsiteY285" fmla="*/ 20606 h 91009"/>
                  <a:gd name="connsiteX286" fmla="*/ 46020 w 206059"/>
                  <a:gd name="connsiteY286" fmla="*/ 17172 h 91009"/>
                  <a:gd name="connsiteX287" fmla="*/ 46020 w 206059"/>
                  <a:gd name="connsiteY287" fmla="*/ 17172 h 91009"/>
                  <a:gd name="connsiteX288" fmla="*/ 50485 w 206059"/>
                  <a:gd name="connsiteY288" fmla="*/ 17687 h 91009"/>
                  <a:gd name="connsiteX289" fmla="*/ 50485 w 206059"/>
                  <a:gd name="connsiteY289" fmla="*/ 17687 h 91009"/>
                  <a:gd name="connsiteX290" fmla="*/ 67999 w 206059"/>
                  <a:gd name="connsiteY290" fmla="*/ 21464 h 91009"/>
                  <a:gd name="connsiteX291" fmla="*/ 67999 w 206059"/>
                  <a:gd name="connsiteY291" fmla="*/ 21464 h 91009"/>
                  <a:gd name="connsiteX292" fmla="*/ 78646 w 206059"/>
                  <a:gd name="connsiteY292" fmla="*/ 25929 h 91009"/>
                  <a:gd name="connsiteX293" fmla="*/ 78646 w 206059"/>
                  <a:gd name="connsiteY293" fmla="*/ 25929 h 91009"/>
                  <a:gd name="connsiteX294" fmla="*/ 76070 w 206059"/>
                  <a:gd name="connsiteY294" fmla="*/ 28677 h 91009"/>
                  <a:gd name="connsiteX295" fmla="*/ 76070 w 206059"/>
                  <a:gd name="connsiteY295" fmla="*/ 28677 h 91009"/>
                  <a:gd name="connsiteX296" fmla="*/ 72292 w 206059"/>
                  <a:gd name="connsiteY296" fmla="*/ 29192 h 91009"/>
                  <a:gd name="connsiteX297" fmla="*/ 72292 w 206059"/>
                  <a:gd name="connsiteY297" fmla="*/ 29192 h 91009"/>
                  <a:gd name="connsiteX298" fmla="*/ 64393 w 206059"/>
                  <a:gd name="connsiteY298" fmla="*/ 28848 h 91009"/>
                  <a:gd name="connsiteX299" fmla="*/ 64393 w 206059"/>
                  <a:gd name="connsiteY299" fmla="*/ 28848 h 91009"/>
                  <a:gd name="connsiteX300" fmla="*/ 51515 w 206059"/>
                  <a:gd name="connsiteY300" fmla="*/ 30050 h 91009"/>
                  <a:gd name="connsiteX301" fmla="*/ 51515 w 206059"/>
                  <a:gd name="connsiteY301" fmla="*/ 30050 h 91009"/>
                  <a:gd name="connsiteX302" fmla="*/ 35889 w 206059"/>
                  <a:gd name="connsiteY302" fmla="*/ 31939 h 91009"/>
                  <a:gd name="connsiteX303" fmla="*/ 35889 w 206059"/>
                  <a:gd name="connsiteY303" fmla="*/ 31939 h 91009"/>
                  <a:gd name="connsiteX304" fmla="*/ 43272 w 206059"/>
                  <a:gd name="connsiteY304" fmla="*/ 39323 h 91009"/>
                  <a:gd name="connsiteX305" fmla="*/ 43272 w 206059"/>
                  <a:gd name="connsiteY305" fmla="*/ 39323 h 91009"/>
                  <a:gd name="connsiteX306" fmla="*/ 59414 w 206059"/>
                  <a:gd name="connsiteY306" fmla="*/ 52545 h 91009"/>
                  <a:gd name="connsiteX307" fmla="*/ 59414 w 206059"/>
                  <a:gd name="connsiteY307" fmla="*/ 52545 h 91009"/>
                  <a:gd name="connsiteX308" fmla="*/ 63535 w 206059"/>
                  <a:gd name="connsiteY308" fmla="*/ 55293 h 91009"/>
                  <a:gd name="connsiteX309" fmla="*/ 63535 w 206059"/>
                  <a:gd name="connsiteY309" fmla="*/ 55293 h 91009"/>
                  <a:gd name="connsiteX310" fmla="*/ 69373 w 206059"/>
                  <a:gd name="connsiteY310" fmla="*/ 53232 h 91009"/>
                  <a:gd name="connsiteX311" fmla="*/ 69373 w 206059"/>
                  <a:gd name="connsiteY311" fmla="*/ 53232 h 91009"/>
                  <a:gd name="connsiteX312" fmla="*/ 80878 w 206059"/>
                  <a:gd name="connsiteY312" fmla="*/ 48767 h 91009"/>
                  <a:gd name="connsiteX313" fmla="*/ 80878 w 206059"/>
                  <a:gd name="connsiteY313" fmla="*/ 48767 h 91009"/>
                  <a:gd name="connsiteX314" fmla="*/ 84141 w 206059"/>
                  <a:gd name="connsiteY314" fmla="*/ 52030 h 91009"/>
                  <a:gd name="connsiteX315" fmla="*/ 84141 w 206059"/>
                  <a:gd name="connsiteY315" fmla="*/ 52030 h 91009"/>
                  <a:gd name="connsiteX316" fmla="*/ 84141 w 206059"/>
                  <a:gd name="connsiteY316" fmla="*/ 52889 h 91009"/>
                  <a:gd name="connsiteX317" fmla="*/ 84141 w 206059"/>
                  <a:gd name="connsiteY317" fmla="*/ 52889 h 91009"/>
                  <a:gd name="connsiteX318" fmla="*/ 76242 w 206059"/>
                  <a:gd name="connsiteY318" fmla="*/ 60616 h 91009"/>
                  <a:gd name="connsiteX319" fmla="*/ 76242 w 206059"/>
                  <a:gd name="connsiteY319" fmla="*/ 60616 h 91009"/>
                  <a:gd name="connsiteX320" fmla="*/ 79333 w 206059"/>
                  <a:gd name="connsiteY320" fmla="*/ 59585 h 91009"/>
                  <a:gd name="connsiteX321" fmla="*/ 79333 w 206059"/>
                  <a:gd name="connsiteY321" fmla="*/ 59585 h 91009"/>
                  <a:gd name="connsiteX322" fmla="*/ 94272 w 206059"/>
                  <a:gd name="connsiteY322" fmla="*/ 56666 h 91009"/>
                  <a:gd name="connsiteX323" fmla="*/ 94272 w 206059"/>
                  <a:gd name="connsiteY323" fmla="*/ 56666 h 91009"/>
                  <a:gd name="connsiteX324" fmla="*/ 104232 w 206059"/>
                  <a:gd name="connsiteY324" fmla="*/ 51515 h 91009"/>
                  <a:gd name="connsiteX325" fmla="*/ 104232 w 206059"/>
                  <a:gd name="connsiteY325" fmla="*/ 51515 h 91009"/>
                  <a:gd name="connsiteX326" fmla="*/ 116080 w 206059"/>
                  <a:gd name="connsiteY326" fmla="*/ 51515 h 91009"/>
                  <a:gd name="connsiteX327" fmla="*/ 116080 w 206059"/>
                  <a:gd name="connsiteY327" fmla="*/ 51515 h 91009"/>
                  <a:gd name="connsiteX328" fmla="*/ 129302 w 206059"/>
                  <a:gd name="connsiteY328" fmla="*/ 57181 h 91009"/>
                  <a:gd name="connsiteX329" fmla="*/ 129302 w 206059"/>
                  <a:gd name="connsiteY329" fmla="*/ 57181 h 91009"/>
                  <a:gd name="connsiteX330" fmla="*/ 115736 w 206059"/>
                  <a:gd name="connsiteY330" fmla="*/ 62676 h 91009"/>
                  <a:gd name="connsiteX331" fmla="*/ 115736 w 206059"/>
                  <a:gd name="connsiteY331" fmla="*/ 62676 h 91009"/>
                  <a:gd name="connsiteX332" fmla="*/ 95131 w 206059"/>
                  <a:gd name="connsiteY332" fmla="*/ 66626 h 91009"/>
                  <a:gd name="connsiteX333" fmla="*/ 95131 w 206059"/>
                  <a:gd name="connsiteY333" fmla="*/ 66626 h 91009"/>
                  <a:gd name="connsiteX334" fmla="*/ 94444 w 206059"/>
                  <a:gd name="connsiteY334" fmla="*/ 68171 h 91009"/>
                  <a:gd name="connsiteX335" fmla="*/ 94444 w 206059"/>
                  <a:gd name="connsiteY335" fmla="*/ 68171 h 91009"/>
                  <a:gd name="connsiteX336" fmla="*/ 96333 w 206059"/>
                  <a:gd name="connsiteY336" fmla="*/ 72808 h 91009"/>
                  <a:gd name="connsiteX337" fmla="*/ 96333 w 206059"/>
                  <a:gd name="connsiteY337" fmla="*/ 72808 h 91009"/>
                  <a:gd name="connsiteX338" fmla="*/ 100454 w 206059"/>
                  <a:gd name="connsiteY338" fmla="*/ 79333 h 91009"/>
                  <a:gd name="connsiteX339" fmla="*/ 100454 w 206059"/>
                  <a:gd name="connsiteY339" fmla="*/ 79333 h 91009"/>
                  <a:gd name="connsiteX340" fmla="*/ 113333 w 206059"/>
                  <a:gd name="connsiteY340" fmla="*/ 75212 h 91009"/>
                  <a:gd name="connsiteX341" fmla="*/ 113333 w 206059"/>
                  <a:gd name="connsiteY341" fmla="*/ 75212 h 91009"/>
                  <a:gd name="connsiteX342" fmla="*/ 116080 w 206059"/>
                  <a:gd name="connsiteY342" fmla="*/ 75383 h 91009"/>
                  <a:gd name="connsiteX343" fmla="*/ 116080 w 206059"/>
                  <a:gd name="connsiteY343" fmla="*/ 75383 h 91009"/>
                  <a:gd name="connsiteX344" fmla="*/ 121403 w 206059"/>
                  <a:gd name="connsiteY344" fmla="*/ 75727 h 91009"/>
                  <a:gd name="connsiteX345" fmla="*/ 121403 w 206059"/>
                  <a:gd name="connsiteY345" fmla="*/ 75727 h 91009"/>
                  <a:gd name="connsiteX346" fmla="*/ 125181 w 206059"/>
                  <a:gd name="connsiteY346" fmla="*/ 78989 h 91009"/>
                  <a:gd name="connsiteX347" fmla="*/ 125181 w 206059"/>
                  <a:gd name="connsiteY347" fmla="*/ 78989 h 91009"/>
                  <a:gd name="connsiteX348" fmla="*/ 121747 w 206059"/>
                  <a:gd name="connsiteY348" fmla="*/ 82424 h 91009"/>
                  <a:gd name="connsiteX349" fmla="*/ 121747 w 206059"/>
                  <a:gd name="connsiteY349" fmla="*/ 82424 h 91009"/>
                  <a:gd name="connsiteX350" fmla="*/ 117454 w 206059"/>
                  <a:gd name="connsiteY350" fmla="*/ 84313 h 91009"/>
                  <a:gd name="connsiteX351" fmla="*/ 117454 w 206059"/>
                  <a:gd name="connsiteY351" fmla="*/ 84313 h 91009"/>
                  <a:gd name="connsiteX352" fmla="*/ 126211 w 206059"/>
                  <a:gd name="connsiteY352" fmla="*/ 85343 h 91009"/>
                  <a:gd name="connsiteX353" fmla="*/ 126211 w 206059"/>
                  <a:gd name="connsiteY353" fmla="*/ 85343 h 91009"/>
                  <a:gd name="connsiteX354" fmla="*/ 126726 w 206059"/>
                  <a:gd name="connsiteY354" fmla="*/ 85343 h 91009"/>
                  <a:gd name="connsiteX355" fmla="*/ 126726 w 206059"/>
                  <a:gd name="connsiteY355" fmla="*/ 85343 h 91009"/>
                  <a:gd name="connsiteX356" fmla="*/ 127757 w 206059"/>
                  <a:gd name="connsiteY356" fmla="*/ 86030 h 91009"/>
                  <a:gd name="connsiteX357" fmla="*/ 127757 w 206059"/>
                  <a:gd name="connsiteY357" fmla="*/ 86030 h 91009"/>
                  <a:gd name="connsiteX358" fmla="*/ 116595 w 206059"/>
                  <a:gd name="connsiteY358" fmla="*/ 85858 h 91009"/>
                  <a:gd name="connsiteX359" fmla="*/ 116595 w 206059"/>
                  <a:gd name="connsiteY359" fmla="*/ 85858 h 91009"/>
                  <a:gd name="connsiteX360" fmla="*/ 116595 w 206059"/>
                  <a:gd name="connsiteY360" fmla="*/ 85858 h 91009"/>
                  <a:gd name="connsiteX361" fmla="*/ 116595 w 206059"/>
                  <a:gd name="connsiteY361" fmla="*/ 85858 h 91009"/>
                  <a:gd name="connsiteX362" fmla="*/ 99252 w 206059"/>
                  <a:gd name="connsiteY362" fmla="*/ 60616 h 91009"/>
                  <a:gd name="connsiteX363" fmla="*/ 116252 w 206059"/>
                  <a:gd name="connsiteY363" fmla="*/ 58212 h 91009"/>
                  <a:gd name="connsiteX364" fmla="*/ 116252 w 206059"/>
                  <a:gd name="connsiteY364" fmla="*/ 58212 h 91009"/>
                  <a:gd name="connsiteX365" fmla="*/ 124837 w 206059"/>
                  <a:gd name="connsiteY365" fmla="*/ 57525 h 91009"/>
                  <a:gd name="connsiteX366" fmla="*/ 124837 w 206059"/>
                  <a:gd name="connsiteY366" fmla="*/ 57525 h 91009"/>
                  <a:gd name="connsiteX367" fmla="*/ 124666 w 206059"/>
                  <a:gd name="connsiteY367" fmla="*/ 57525 h 91009"/>
                  <a:gd name="connsiteX368" fmla="*/ 124666 w 206059"/>
                  <a:gd name="connsiteY368" fmla="*/ 57525 h 91009"/>
                  <a:gd name="connsiteX369" fmla="*/ 116423 w 206059"/>
                  <a:gd name="connsiteY369" fmla="*/ 56838 h 91009"/>
                  <a:gd name="connsiteX370" fmla="*/ 116423 w 206059"/>
                  <a:gd name="connsiteY370" fmla="*/ 56838 h 91009"/>
                  <a:gd name="connsiteX371" fmla="*/ 105605 w 206059"/>
                  <a:gd name="connsiteY371" fmla="*/ 56838 h 91009"/>
                  <a:gd name="connsiteX372" fmla="*/ 105605 w 206059"/>
                  <a:gd name="connsiteY372" fmla="*/ 56838 h 91009"/>
                  <a:gd name="connsiteX373" fmla="*/ 99252 w 206059"/>
                  <a:gd name="connsiteY373" fmla="*/ 60616 h 91009"/>
                  <a:gd name="connsiteX374" fmla="*/ 99252 w 206059"/>
                  <a:gd name="connsiteY374" fmla="*/ 60616 h 91009"/>
                  <a:gd name="connsiteX375" fmla="*/ 74868 w 206059"/>
                  <a:gd name="connsiteY375" fmla="*/ 27303 h 91009"/>
                  <a:gd name="connsiteX376" fmla="*/ 74868 w 206059"/>
                  <a:gd name="connsiteY376" fmla="*/ 27303 h 91009"/>
                  <a:gd name="connsiteX377" fmla="*/ 74868 w 206059"/>
                  <a:gd name="connsiteY377" fmla="*/ 27303 h 91009"/>
                  <a:gd name="connsiteX378" fmla="*/ 74868 w 206059"/>
                  <a:gd name="connsiteY378" fmla="*/ 27303 h 91009"/>
                  <a:gd name="connsiteX379" fmla="*/ 74868 w 206059"/>
                  <a:gd name="connsiteY379" fmla="*/ 27303 h 91009"/>
                  <a:gd name="connsiteX380" fmla="*/ 31424 w 206059"/>
                  <a:gd name="connsiteY380" fmla="*/ 8242 h 91009"/>
                  <a:gd name="connsiteX381" fmla="*/ 31424 w 206059"/>
                  <a:gd name="connsiteY381" fmla="*/ 8242 h 91009"/>
                  <a:gd name="connsiteX382" fmla="*/ 31424 w 206059"/>
                  <a:gd name="connsiteY382" fmla="*/ 8242 h 91009"/>
                  <a:gd name="connsiteX383" fmla="*/ 31424 w 206059"/>
                  <a:gd name="connsiteY383" fmla="*/ 8242 h 91009"/>
                  <a:gd name="connsiteX384" fmla="*/ 31424 w 206059"/>
                  <a:gd name="connsiteY384" fmla="*/ 8242 h 91009"/>
                  <a:gd name="connsiteX385" fmla="*/ 36060 w 206059"/>
                  <a:gd name="connsiteY385" fmla="*/ 4636 h 91009"/>
                  <a:gd name="connsiteX386" fmla="*/ 35717 w 206059"/>
                  <a:gd name="connsiteY386" fmla="*/ 3606 h 91009"/>
                  <a:gd name="connsiteX387" fmla="*/ 35717 w 206059"/>
                  <a:gd name="connsiteY387" fmla="*/ 3606 h 91009"/>
                  <a:gd name="connsiteX388" fmla="*/ 36060 w 206059"/>
                  <a:gd name="connsiteY388" fmla="*/ 4636 h 91009"/>
                  <a:gd name="connsiteX389" fmla="*/ 36060 w 206059"/>
                  <a:gd name="connsiteY389" fmla="*/ 4636 h 9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</a:cxnLst>
                <a:rect l="l" t="t" r="r" b="b"/>
                <a:pathLst>
                  <a:path w="206059" h="91009">
                    <a:moveTo>
                      <a:pt x="126555" y="91009"/>
                    </a:moveTo>
                    <a:cubicBezTo>
                      <a:pt x="121060" y="91009"/>
                      <a:pt x="116767" y="91009"/>
                      <a:pt x="113848" y="88262"/>
                    </a:cubicBezTo>
                    <a:lnTo>
                      <a:pt x="113848" y="88262"/>
                    </a:lnTo>
                    <a:cubicBezTo>
                      <a:pt x="112989" y="87919"/>
                      <a:pt x="111787" y="86717"/>
                      <a:pt x="111787" y="85171"/>
                    </a:cubicBezTo>
                    <a:lnTo>
                      <a:pt x="111787" y="85171"/>
                    </a:lnTo>
                    <a:cubicBezTo>
                      <a:pt x="112474" y="82767"/>
                      <a:pt x="113848" y="81565"/>
                      <a:pt x="115393" y="80707"/>
                    </a:cubicBezTo>
                    <a:lnTo>
                      <a:pt x="115393" y="80707"/>
                    </a:lnTo>
                    <a:cubicBezTo>
                      <a:pt x="114878" y="80535"/>
                      <a:pt x="114191" y="80535"/>
                      <a:pt x="113676" y="80535"/>
                    </a:cubicBezTo>
                    <a:lnTo>
                      <a:pt x="113676" y="80535"/>
                    </a:lnTo>
                    <a:cubicBezTo>
                      <a:pt x="109898" y="80363"/>
                      <a:pt x="106807" y="83111"/>
                      <a:pt x="101656" y="84484"/>
                    </a:cubicBezTo>
                    <a:lnTo>
                      <a:pt x="101656" y="84484"/>
                    </a:lnTo>
                    <a:lnTo>
                      <a:pt x="100969" y="84656"/>
                    </a:lnTo>
                    <a:lnTo>
                      <a:pt x="100626" y="84484"/>
                    </a:lnTo>
                    <a:lnTo>
                      <a:pt x="100626" y="84484"/>
                    </a:lnTo>
                    <a:lnTo>
                      <a:pt x="100626" y="84484"/>
                    </a:lnTo>
                    <a:cubicBezTo>
                      <a:pt x="93757" y="84141"/>
                      <a:pt x="94272" y="77787"/>
                      <a:pt x="92383" y="75212"/>
                    </a:cubicBezTo>
                    <a:lnTo>
                      <a:pt x="92383" y="75212"/>
                    </a:lnTo>
                    <a:cubicBezTo>
                      <a:pt x="91696" y="73151"/>
                      <a:pt x="90151" y="71777"/>
                      <a:pt x="89808" y="68515"/>
                    </a:cubicBezTo>
                    <a:lnTo>
                      <a:pt x="89808" y="68515"/>
                    </a:lnTo>
                    <a:cubicBezTo>
                      <a:pt x="89808" y="66969"/>
                      <a:pt x="90494" y="65595"/>
                      <a:pt x="91696" y="63878"/>
                    </a:cubicBezTo>
                    <a:lnTo>
                      <a:pt x="91696" y="63878"/>
                    </a:lnTo>
                    <a:cubicBezTo>
                      <a:pt x="92727" y="63020"/>
                      <a:pt x="94101" y="62161"/>
                      <a:pt x="95818" y="61474"/>
                    </a:cubicBezTo>
                    <a:lnTo>
                      <a:pt x="95818" y="61474"/>
                    </a:lnTo>
                    <a:cubicBezTo>
                      <a:pt x="95474" y="61474"/>
                      <a:pt x="95131" y="61646"/>
                      <a:pt x="94616" y="61646"/>
                    </a:cubicBezTo>
                    <a:lnTo>
                      <a:pt x="94616" y="61646"/>
                    </a:lnTo>
                    <a:cubicBezTo>
                      <a:pt x="90838" y="61646"/>
                      <a:pt x="86373" y="61646"/>
                      <a:pt x="82080" y="63878"/>
                    </a:cubicBezTo>
                    <a:lnTo>
                      <a:pt x="82080" y="63878"/>
                    </a:lnTo>
                    <a:cubicBezTo>
                      <a:pt x="80192" y="65080"/>
                      <a:pt x="78131" y="65595"/>
                      <a:pt x="76242" y="65595"/>
                    </a:cubicBezTo>
                    <a:lnTo>
                      <a:pt x="76242" y="65595"/>
                    </a:lnTo>
                    <a:cubicBezTo>
                      <a:pt x="74181" y="65595"/>
                      <a:pt x="71091" y="64909"/>
                      <a:pt x="70747" y="61474"/>
                    </a:cubicBezTo>
                    <a:lnTo>
                      <a:pt x="70747" y="61474"/>
                    </a:lnTo>
                    <a:cubicBezTo>
                      <a:pt x="70747" y="59757"/>
                      <a:pt x="71606" y="58727"/>
                      <a:pt x="72979" y="57353"/>
                    </a:cubicBezTo>
                    <a:lnTo>
                      <a:pt x="72979" y="57353"/>
                    </a:lnTo>
                    <a:cubicBezTo>
                      <a:pt x="73323" y="57181"/>
                      <a:pt x="73494" y="57010"/>
                      <a:pt x="73838" y="56838"/>
                    </a:cubicBezTo>
                    <a:lnTo>
                      <a:pt x="73838" y="56838"/>
                    </a:lnTo>
                    <a:cubicBezTo>
                      <a:pt x="72979" y="57181"/>
                      <a:pt x="72292" y="57525"/>
                      <a:pt x="71434" y="57868"/>
                    </a:cubicBezTo>
                    <a:lnTo>
                      <a:pt x="71434" y="57868"/>
                    </a:lnTo>
                    <a:cubicBezTo>
                      <a:pt x="68343" y="59070"/>
                      <a:pt x="66454" y="60272"/>
                      <a:pt x="63706" y="60272"/>
                    </a:cubicBezTo>
                    <a:lnTo>
                      <a:pt x="63706" y="60272"/>
                    </a:lnTo>
                    <a:cubicBezTo>
                      <a:pt x="60959" y="60272"/>
                      <a:pt x="58727" y="58727"/>
                      <a:pt x="56151" y="56151"/>
                    </a:cubicBezTo>
                    <a:lnTo>
                      <a:pt x="56151" y="56151"/>
                    </a:lnTo>
                    <a:cubicBezTo>
                      <a:pt x="52545" y="52373"/>
                      <a:pt x="44474" y="44818"/>
                      <a:pt x="41384" y="43788"/>
                    </a:cubicBezTo>
                    <a:lnTo>
                      <a:pt x="41384" y="43788"/>
                    </a:lnTo>
                    <a:cubicBezTo>
                      <a:pt x="37263" y="41040"/>
                      <a:pt x="33485" y="37262"/>
                      <a:pt x="31596" y="33828"/>
                    </a:cubicBezTo>
                    <a:lnTo>
                      <a:pt x="31596" y="33828"/>
                    </a:lnTo>
                    <a:cubicBezTo>
                      <a:pt x="31252" y="33141"/>
                      <a:pt x="31081" y="32283"/>
                      <a:pt x="31081" y="31596"/>
                    </a:cubicBezTo>
                    <a:lnTo>
                      <a:pt x="31081" y="31596"/>
                    </a:lnTo>
                    <a:cubicBezTo>
                      <a:pt x="32798" y="25071"/>
                      <a:pt x="38293" y="26959"/>
                      <a:pt x="51000" y="25242"/>
                    </a:cubicBezTo>
                    <a:lnTo>
                      <a:pt x="51000" y="25242"/>
                    </a:lnTo>
                    <a:cubicBezTo>
                      <a:pt x="53919" y="24727"/>
                      <a:pt x="56495" y="24384"/>
                      <a:pt x="58727" y="24212"/>
                    </a:cubicBezTo>
                    <a:lnTo>
                      <a:pt x="58727" y="24212"/>
                    </a:lnTo>
                    <a:cubicBezTo>
                      <a:pt x="56151" y="23525"/>
                      <a:pt x="53404" y="23010"/>
                      <a:pt x="49626" y="22323"/>
                    </a:cubicBezTo>
                    <a:lnTo>
                      <a:pt x="49626" y="22323"/>
                    </a:lnTo>
                    <a:cubicBezTo>
                      <a:pt x="48081" y="21980"/>
                      <a:pt x="46879" y="21980"/>
                      <a:pt x="46020" y="21980"/>
                    </a:cubicBezTo>
                    <a:lnTo>
                      <a:pt x="46020" y="21980"/>
                    </a:lnTo>
                    <a:cubicBezTo>
                      <a:pt x="43616" y="21980"/>
                      <a:pt x="42586" y="22838"/>
                      <a:pt x="38636" y="24727"/>
                    </a:cubicBezTo>
                    <a:lnTo>
                      <a:pt x="38636" y="24727"/>
                    </a:lnTo>
                    <a:cubicBezTo>
                      <a:pt x="35545" y="26273"/>
                      <a:pt x="32626" y="26616"/>
                      <a:pt x="29707" y="26616"/>
                    </a:cubicBezTo>
                    <a:lnTo>
                      <a:pt x="29707" y="26616"/>
                    </a:lnTo>
                    <a:cubicBezTo>
                      <a:pt x="26960" y="26616"/>
                      <a:pt x="24212" y="26273"/>
                      <a:pt x="21293" y="26273"/>
                    </a:cubicBezTo>
                    <a:lnTo>
                      <a:pt x="21293" y="26273"/>
                    </a:lnTo>
                    <a:lnTo>
                      <a:pt x="21293" y="24384"/>
                    </a:lnTo>
                    <a:lnTo>
                      <a:pt x="21121" y="26444"/>
                    </a:lnTo>
                    <a:cubicBezTo>
                      <a:pt x="18030" y="26444"/>
                      <a:pt x="15283" y="26788"/>
                      <a:pt x="12535" y="26788"/>
                    </a:cubicBezTo>
                    <a:lnTo>
                      <a:pt x="12535" y="26788"/>
                    </a:lnTo>
                    <a:cubicBezTo>
                      <a:pt x="9788" y="26788"/>
                      <a:pt x="7040" y="26444"/>
                      <a:pt x="4636" y="24899"/>
                    </a:cubicBezTo>
                    <a:lnTo>
                      <a:pt x="4636" y="24899"/>
                    </a:lnTo>
                    <a:cubicBezTo>
                      <a:pt x="3091" y="23869"/>
                      <a:pt x="1717" y="22667"/>
                      <a:pt x="1545" y="20262"/>
                    </a:cubicBezTo>
                    <a:lnTo>
                      <a:pt x="1545" y="20262"/>
                    </a:lnTo>
                    <a:cubicBezTo>
                      <a:pt x="2232" y="16656"/>
                      <a:pt x="4636" y="15626"/>
                      <a:pt x="8414" y="14768"/>
                    </a:cubicBezTo>
                    <a:lnTo>
                      <a:pt x="8414" y="14768"/>
                    </a:lnTo>
                    <a:cubicBezTo>
                      <a:pt x="6697" y="14939"/>
                      <a:pt x="5495" y="15111"/>
                      <a:pt x="4808" y="15111"/>
                    </a:cubicBezTo>
                    <a:lnTo>
                      <a:pt x="4808" y="15111"/>
                    </a:lnTo>
                    <a:cubicBezTo>
                      <a:pt x="2061" y="15111"/>
                      <a:pt x="0" y="13050"/>
                      <a:pt x="0" y="10475"/>
                    </a:cubicBezTo>
                    <a:lnTo>
                      <a:pt x="0" y="10475"/>
                    </a:lnTo>
                    <a:cubicBezTo>
                      <a:pt x="0" y="8071"/>
                      <a:pt x="2576" y="6353"/>
                      <a:pt x="4808" y="6353"/>
                    </a:cubicBezTo>
                    <a:lnTo>
                      <a:pt x="4808" y="6353"/>
                    </a:lnTo>
                    <a:cubicBezTo>
                      <a:pt x="9273" y="6353"/>
                      <a:pt x="11677" y="5151"/>
                      <a:pt x="17687" y="3949"/>
                    </a:cubicBezTo>
                    <a:lnTo>
                      <a:pt x="17687" y="3949"/>
                    </a:lnTo>
                    <a:cubicBezTo>
                      <a:pt x="23697" y="1374"/>
                      <a:pt x="27990" y="0"/>
                      <a:pt x="34343" y="0"/>
                    </a:cubicBezTo>
                    <a:lnTo>
                      <a:pt x="34343" y="0"/>
                    </a:lnTo>
                    <a:cubicBezTo>
                      <a:pt x="34515" y="0"/>
                      <a:pt x="34686" y="0"/>
                      <a:pt x="34686" y="0"/>
                    </a:cubicBezTo>
                    <a:lnTo>
                      <a:pt x="34686" y="0"/>
                    </a:lnTo>
                    <a:cubicBezTo>
                      <a:pt x="34686" y="0"/>
                      <a:pt x="34858" y="0"/>
                      <a:pt x="34858" y="0"/>
                    </a:cubicBezTo>
                    <a:lnTo>
                      <a:pt x="34858" y="0"/>
                    </a:lnTo>
                    <a:cubicBezTo>
                      <a:pt x="41727" y="0"/>
                      <a:pt x="49282" y="2576"/>
                      <a:pt x="54949" y="2576"/>
                    </a:cubicBezTo>
                    <a:lnTo>
                      <a:pt x="54949" y="2576"/>
                    </a:lnTo>
                    <a:lnTo>
                      <a:pt x="54949" y="2576"/>
                    </a:lnTo>
                    <a:cubicBezTo>
                      <a:pt x="54949" y="2576"/>
                      <a:pt x="54949" y="2576"/>
                      <a:pt x="54949" y="2576"/>
                    </a:cubicBezTo>
                    <a:lnTo>
                      <a:pt x="54949" y="2576"/>
                    </a:lnTo>
                    <a:lnTo>
                      <a:pt x="54949" y="2576"/>
                    </a:lnTo>
                    <a:lnTo>
                      <a:pt x="54949" y="2576"/>
                    </a:lnTo>
                    <a:lnTo>
                      <a:pt x="54949" y="2576"/>
                    </a:lnTo>
                    <a:cubicBezTo>
                      <a:pt x="55121" y="2576"/>
                      <a:pt x="55121" y="2576"/>
                      <a:pt x="55293" y="2576"/>
                    </a:cubicBezTo>
                    <a:lnTo>
                      <a:pt x="55293" y="2576"/>
                    </a:lnTo>
                    <a:cubicBezTo>
                      <a:pt x="62676" y="2919"/>
                      <a:pt x="73666" y="7899"/>
                      <a:pt x="78818" y="11677"/>
                    </a:cubicBezTo>
                    <a:lnTo>
                      <a:pt x="78818" y="11677"/>
                    </a:lnTo>
                    <a:cubicBezTo>
                      <a:pt x="83969" y="14252"/>
                      <a:pt x="90151" y="18030"/>
                      <a:pt x="97019" y="20262"/>
                    </a:cubicBezTo>
                    <a:lnTo>
                      <a:pt x="97019" y="20262"/>
                    </a:lnTo>
                    <a:cubicBezTo>
                      <a:pt x="103201" y="21293"/>
                      <a:pt x="119171" y="21464"/>
                      <a:pt x="128272" y="21464"/>
                    </a:cubicBezTo>
                    <a:lnTo>
                      <a:pt x="128272" y="21464"/>
                    </a:lnTo>
                    <a:cubicBezTo>
                      <a:pt x="129646" y="21464"/>
                      <a:pt x="131019" y="21464"/>
                      <a:pt x="131878" y="21464"/>
                    </a:cubicBezTo>
                    <a:lnTo>
                      <a:pt x="131878" y="21464"/>
                    </a:lnTo>
                    <a:cubicBezTo>
                      <a:pt x="132565" y="21464"/>
                      <a:pt x="133252" y="21464"/>
                      <a:pt x="133939" y="21464"/>
                    </a:cubicBezTo>
                    <a:lnTo>
                      <a:pt x="133939" y="21464"/>
                    </a:lnTo>
                    <a:cubicBezTo>
                      <a:pt x="139090" y="21464"/>
                      <a:pt x="142868" y="21636"/>
                      <a:pt x="147504" y="23353"/>
                    </a:cubicBezTo>
                    <a:lnTo>
                      <a:pt x="147504" y="23353"/>
                    </a:lnTo>
                    <a:cubicBezTo>
                      <a:pt x="148706" y="24555"/>
                      <a:pt x="149736" y="25071"/>
                      <a:pt x="150080" y="25071"/>
                    </a:cubicBezTo>
                    <a:lnTo>
                      <a:pt x="150080" y="25071"/>
                    </a:lnTo>
                    <a:cubicBezTo>
                      <a:pt x="150423" y="25071"/>
                      <a:pt x="151282" y="24899"/>
                      <a:pt x="152827" y="23525"/>
                    </a:cubicBezTo>
                    <a:lnTo>
                      <a:pt x="152827" y="23525"/>
                    </a:lnTo>
                    <a:cubicBezTo>
                      <a:pt x="153857" y="22323"/>
                      <a:pt x="155231" y="21464"/>
                      <a:pt x="156777" y="21464"/>
                    </a:cubicBezTo>
                    <a:lnTo>
                      <a:pt x="156777" y="21464"/>
                    </a:lnTo>
                    <a:cubicBezTo>
                      <a:pt x="162615" y="22495"/>
                      <a:pt x="163130" y="28333"/>
                      <a:pt x="164676" y="33656"/>
                    </a:cubicBezTo>
                    <a:lnTo>
                      <a:pt x="164676" y="33656"/>
                    </a:lnTo>
                    <a:cubicBezTo>
                      <a:pt x="164847" y="34343"/>
                      <a:pt x="164847" y="34858"/>
                      <a:pt x="165019" y="35202"/>
                    </a:cubicBezTo>
                    <a:lnTo>
                      <a:pt x="165019" y="35202"/>
                    </a:lnTo>
                    <a:cubicBezTo>
                      <a:pt x="166221" y="34687"/>
                      <a:pt x="169827" y="32454"/>
                      <a:pt x="174292" y="31596"/>
                    </a:cubicBezTo>
                    <a:lnTo>
                      <a:pt x="174292" y="31596"/>
                    </a:lnTo>
                    <a:cubicBezTo>
                      <a:pt x="175151" y="31424"/>
                      <a:pt x="176181" y="31424"/>
                      <a:pt x="177039" y="31424"/>
                    </a:cubicBezTo>
                    <a:lnTo>
                      <a:pt x="177039" y="31424"/>
                    </a:lnTo>
                    <a:cubicBezTo>
                      <a:pt x="185625" y="31424"/>
                      <a:pt x="196615" y="37091"/>
                      <a:pt x="200908" y="38121"/>
                    </a:cubicBezTo>
                    <a:lnTo>
                      <a:pt x="200908" y="38121"/>
                    </a:lnTo>
                    <a:cubicBezTo>
                      <a:pt x="202968" y="38980"/>
                      <a:pt x="205544" y="39323"/>
                      <a:pt x="206059" y="42929"/>
                    </a:cubicBezTo>
                    <a:lnTo>
                      <a:pt x="206059" y="42929"/>
                    </a:lnTo>
                    <a:cubicBezTo>
                      <a:pt x="205887" y="45333"/>
                      <a:pt x="204514" y="46363"/>
                      <a:pt x="202110" y="47909"/>
                    </a:cubicBezTo>
                    <a:lnTo>
                      <a:pt x="202110" y="47909"/>
                    </a:lnTo>
                    <a:cubicBezTo>
                      <a:pt x="199191" y="48596"/>
                      <a:pt x="194039" y="54262"/>
                      <a:pt x="187514" y="54434"/>
                    </a:cubicBezTo>
                    <a:lnTo>
                      <a:pt x="187514" y="54434"/>
                    </a:lnTo>
                    <a:cubicBezTo>
                      <a:pt x="187170" y="54434"/>
                      <a:pt x="186827" y="54434"/>
                      <a:pt x="186655" y="54434"/>
                    </a:cubicBezTo>
                    <a:lnTo>
                      <a:pt x="186655" y="54434"/>
                    </a:lnTo>
                    <a:cubicBezTo>
                      <a:pt x="186655" y="54606"/>
                      <a:pt x="186484" y="55293"/>
                      <a:pt x="186655" y="56151"/>
                    </a:cubicBezTo>
                    <a:lnTo>
                      <a:pt x="186655" y="56151"/>
                    </a:lnTo>
                    <a:cubicBezTo>
                      <a:pt x="186655" y="56323"/>
                      <a:pt x="186655" y="56666"/>
                      <a:pt x="186655" y="57181"/>
                    </a:cubicBezTo>
                    <a:lnTo>
                      <a:pt x="186655" y="57181"/>
                    </a:lnTo>
                    <a:cubicBezTo>
                      <a:pt x="186655" y="58555"/>
                      <a:pt x="186655" y="60444"/>
                      <a:pt x="186140" y="62505"/>
                    </a:cubicBezTo>
                    <a:lnTo>
                      <a:pt x="186140" y="62505"/>
                    </a:lnTo>
                    <a:lnTo>
                      <a:pt x="186140" y="62676"/>
                    </a:lnTo>
                    <a:cubicBezTo>
                      <a:pt x="186140" y="63363"/>
                      <a:pt x="186140" y="63878"/>
                      <a:pt x="185969" y="64393"/>
                    </a:cubicBezTo>
                    <a:lnTo>
                      <a:pt x="185969" y="64393"/>
                    </a:lnTo>
                    <a:cubicBezTo>
                      <a:pt x="185969" y="64909"/>
                      <a:pt x="185110" y="66626"/>
                      <a:pt x="183221" y="66626"/>
                    </a:cubicBezTo>
                    <a:lnTo>
                      <a:pt x="183221" y="66626"/>
                    </a:lnTo>
                    <a:cubicBezTo>
                      <a:pt x="177898" y="64737"/>
                      <a:pt x="178069" y="59414"/>
                      <a:pt x="175322" y="55464"/>
                    </a:cubicBezTo>
                    <a:lnTo>
                      <a:pt x="175322" y="55464"/>
                    </a:lnTo>
                    <a:cubicBezTo>
                      <a:pt x="174807" y="54262"/>
                      <a:pt x="174120" y="53404"/>
                      <a:pt x="173776" y="52889"/>
                    </a:cubicBezTo>
                    <a:lnTo>
                      <a:pt x="173776" y="52889"/>
                    </a:lnTo>
                    <a:cubicBezTo>
                      <a:pt x="174292" y="55979"/>
                      <a:pt x="176696" y="64393"/>
                      <a:pt x="177554" y="64909"/>
                    </a:cubicBezTo>
                    <a:lnTo>
                      <a:pt x="177554" y="64909"/>
                    </a:lnTo>
                    <a:cubicBezTo>
                      <a:pt x="179100" y="66282"/>
                      <a:pt x="184938" y="66454"/>
                      <a:pt x="186140" y="71949"/>
                    </a:cubicBezTo>
                    <a:lnTo>
                      <a:pt x="186140" y="71949"/>
                    </a:lnTo>
                    <a:cubicBezTo>
                      <a:pt x="186140" y="73494"/>
                      <a:pt x="185110" y="74696"/>
                      <a:pt x="184080" y="75383"/>
                    </a:cubicBezTo>
                    <a:lnTo>
                      <a:pt x="184080" y="75383"/>
                    </a:lnTo>
                    <a:cubicBezTo>
                      <a:pt x="179787" y="78302"/>
                      <a:pt x="177211" y="78302"/>
                      <a:pt x="173948" y="80535"/>
                    </a:cubicBezTo>
                    <a:lnTo>
                      <a:pt x="173948" y="80535"/>
                    </a:lnTo>
                    <a:cubicBezTo>
                      <a:pt x="171888" y="81737"/>
                      <a:pt x="171373" y="83111"/>
                      <a:pt x="168453" y="83282"/>
                    </a:cubicBezTo>
                    <a:lnTo>
                      <a:pt x="168453" y="83282"/>
                    </a:lnTo>
                    <a:cubicBezTo>
                      <a:pt x="166221" y="83111"/>
                      <a:pt x="165019" y="81909"/>
                      <a:pt x="163302" y="80191"/>
                    </a:cubicBezTo>
                    <a:lnTo>
                      <a:pt x="163302" y="80191"/>
                    </a:lnTo>
                    <a:cubicBezTo>
                      <a:pt x="159352" y="76242"/>
                      <a:pt x="157635" y="75383"/>
                      <a:pt x="155575" y="75383"/>
                    </a:cubicBezTo>
                    <a:lnTo>
                      <a:pt x="155575" y="75383"/>
                    </a:lnTo>
                    <a:cubicBezTo>
                      <a:pt x="155575" y="75383"/>
                      <a:pt x="155403" y="75383"/>
                      <a:pt x="155403" y="75383"/>
                    </a:cubicBezTo>
                    <a:lnTo>
                      <a:pt x="155403" y="75383"/>
                    </a:lnTo>
                    <a:cubicBezTo>
                      <a:pt x="156262" y="76070"/>
                      <a:pt x="157120" y="77100"/>
                      <a:pt x="158150" y="77959"/>
                    </a:cubicBezTo>
                    <a:lnTo>
                      <a:pt x="158150" y="77959"/>
                    </a:lnTo>
                    <a:cubicBezTo>
                      <a:pt x="160726" y="80363"/>
                      <a:pt x="163473" y="82424"/>
                      <a:pt x="164676" y="85343"/>
                    </a:cubicBezTo>
                    <a:lnTo>
                      <a:pt x="164676" y="85343"/>
                    </a:lnTo>
                    <a:cubicBezTo>
                      <a:pt x="164847" y="85686"/>
                      <a:pt x="164847" y="86030"/>
                      <a:pt x="164847" y="86545"/>
                    </a:cubicBezTo>
                    <a:lnTo>
                      <a:pt x="164847" y="86545"/>
                    </a:lnTo>
                    <a:cubicBezTo>
                      <a:pt x="164332" y="89636"/>
                      <a:pt x="161757" y="89636"/>
                      <a:pt x="161070" y="89636"/>
                    </a:cubicBezTo>
                    <a:lnTo>
                      <a:pt x="161070" y="89636"/>
                    </a:lnTo>
                    <a:cubicBezTo>
                      <a:pt x="158150" y="89636"/>
                      <a:pt x="153686" y="88434"/>
                      <a:pt x="150938" y="88262"/>
                    </a:cubicBezTo>
                    <a:lnTo>
                      <a:pt x="150938" y="88262"/>
                    </a:lnTo>
                    <a:cubicBezTo>
                      <a:pt x="150938" y="88262"/>
                      <a:pt x="150938" y="88262"/>
                      <a:pt x="149908" y="88434"/>
                    </a:cubicBezTo>
                    <a:lnTo>
                      <a:pt x="149908" y="88434"/>
                    </a:lnTo>
                    <a:cubicBezTo>
                      <a:pt x="145443" y="88434"/>
                      <a:pt x="135312" y="91009"/>
                      <a:pt x="127070" y="91009"/>
                    </a:cubicBezTo>
                    <a:lnTo>
                      <a:pt x="127070" y="91009"/>
                    </a:lnTo>
                    <a:cubicBezTo>
                      <a:pt x="127242" y="90838"/>
                      <a:pt x="127070" y="90838"/>
                      <a:pt x="126555" y="91009"/>
                    </a:cubicBezTo>
                    <a:lnTo>
                      <a:pt x="126555" y="91009"/>
                    </a:lnTo>
                    <a:close/>
                    <a:moveTo>
                      <a:pt x="127757" y="86030"/>
                    </a:moveTo>
                    <a:cubicBezTo>
                      <a:pt x="134969" y="86030"/>
                      <a:pt x="144756" y="83454"/>
                      <a:pt x="149393" y="83626"/>
                    </a:cubicBezTo>
                    <a:lnTo>
                      <a:pt x="149393" y="83626"/>
                    </a:lnTo>
                    <a:lnTo>
                      <a:pt x="149393" y="83626"/>
                    </a:lnTo>
                    <a:lnTo>
                      <a:pt x="150423" y="83454"/>
                    </a:lnTo>
                    <a:cubicBezTo>
                      <a:pt x="153342" y="83454"/>
                      <a:pt x="156434" y="83969"/>
                      <a:pt x="158665" y="84313"/>
                    </a:cubicBezTo>
                    <a:lnTo>
                      <a:pt x="158665" y="84313"/>
                    </a:lnTo>
                    <a:cubicBezTo>
                      <a:pt x="155747" y="81737"/>
                      <a:pt x="150423" y="77959"/>
                      <a:pt x="149564" y="74010"/>
                    </a:cubicBezTo>
                    <a:lnTo>
                      <a:pt x="149564" y="74010"/>
                    </a:lnTo>
                    <a:cubicBezTo>
                      <a:pt x="149393" y="72808"/>
                      <a:pt x="150938" y="70919"/>
                      <a:pt x="152141" y="70919"/>
                    </a:cubicBezTo>
                    <a:lnTo>
                      <a:pt x="152141" y="70919"/>
                    </a:lnTo>
                    <a:cubicBezTo>
                      <a:pt x="153514" y="70575"/>
                      <a:pt x="154716" y="70404"/>
                      <a:pt x="155918" y="70404"/>
                    </a:cubicBezTo>
                    <a:lnTo>
                      <a:pt x="155918" y="70404"/>
                    </a:lnTo>
                    <a:cubicBezTo>
                      <a:pt x="160039" y="70404"/>
                      <a:pt x="163130" y="72636"/>
                      <a:pt x="167080" y="76757"/>
                    </a:cubicBezTo>
                    <a:lnTo>
                      <a:pt x="167080" y="76757"/>
                    </a:lnTo>
                    <a:cubicBezTo>
                      <a:pt x="168625" y="78474"/>
                      <a:pt x="168797" y="78474"/>
                      <a:pt x="168797" y="78474"/>
                    </a:cubicBezTo>
                    <a:lnTo>
                      <a:pt x="168797" y="78474"/>
                    </a:lnTo>
                    <a:cubicBezTo>
                      <a:pt x="168797" y="78302"/>
                      <a:pt x="168797" y="78474"/>
                      <a:pt x="168968" y="78302"/>
                    </a:cubicBezTo>
                    <a:lnTo>
                      <a:pt x="168968" y="78302"/>
                    </a:lnTo>
                    <a:cubicBezTo>
                      <a:pt x="169484" y="77959"/>
                      <a:pt x="170342" y="77272"/>
                      <a:pt x="171373" y="76585"/>
                    </a:cubicBezTo>
                    <a:lnTo>
                      <a:pt x="171373" y="76585"/>
                    </a:lnTo>
                    <a:cubicBezTo>
                      <a:pt x="175322" y="74010"/>
                      <a:pt x="177898" y="73666"/>
                      <a:pt x="180645" y="71949"/>
                    </a:cubicBezTo>
                    <a:lnTo>
                      <a:pt x="180645" y="71949"/>
                    </a:lnTo>
                    <a:cubicBezTo>
                      <a:pt x="180302" y="71777"/>
                      <a:pt x="179959" y="71606"/>
                      <a:pt x="179615" y="71434"/>
                    </a:cubicBezTo>
                    <a:lnTo>
                      <a:pt x="179615" y="71434"/>
                    </a:lnTo>
                    <a:cubicBezTo>
                      <a:pt x="178241" y="70747"/>
                      <a:pt x="176524" y="70060"/>
                      <a:pt x="174635" y="68858"/>
                    </a:cubicBezTo>
                    <a:lnTo>
                      <a:pt x="174635" y="68858"/>
                    </a:lnTo>
                    <a:cubicBezTo>
                      <a:pt x="171201" y="64909"/>
                      <a:pt x="169140" y="55464"/>
                      <a:pt x="168797" y="51858"/>
                    </a:cubicBezTo>
                    <a:lnTo>
                      <a:pt x="168797" y="51858"/>
                    </a:lnTo>
                    <a:cubicBezTo>
                      <a:pt x="168797" y="49969"/>
                      <a:pt x="169999" y="47222"/>
                      <a:pt x="172746" y="47222"/>
                    </a:cubicBezTo>
                    <a:lnTo>
                      <a:pt x="172746" y="47222"/>
                    </a:lnTo>
                    <a:cubicBezTo>
                      <a:pt x="176009" y="47565"/>
                      <a:pt x="177898" y="49969"/>
                      <a:pt x="179787" y="53232"/>
                    </a:cubicBezTo>
                    <a:lnTo>
                      <a:pt x="179787" y="53232"/>
                    </a:lnTo>
                    <a:cubicBezTo>
                      <a:pt x="180474" y="54434"/>
                      <a:pt x="181161" y="56151"/>
                      <a:pt x="181847" y="57525"/>
                    </a:cubicBezTo>
                    <a:lnTo>
                      <a:pt x="181847" y="57525"/>
                    </a:lnTo>
                    <a:cubicBezTo>
                      <a:pt x="181847" y="57353"/>
                      <a:pt x="181847" y="57181"/>
                      <a:pt x="181847" y="57010"/>
                    </a:cubicBezTo>
                    <a:lnTo>
                      <a:pt x="181847" y="57010"/>
                    </a:lnTo>
                    <a:cubicBezTo>
                      <a:pt x="181847" y="56838"/>
                      <a:pt x="181847" y="56495"/>
                      <a:pt x="181847" y="55979"/>
                    </a:cubicBezTo>
                    <a:lnTo>
                      <a:pt x="181847" y="55979"/>
                    </a:lnTo>
                    <a:cubicBezTo>
                      <a:pt x="181847" y="54606"/>
                      <a:pt x="181847" y="53232"/>
                      <a:pt x="182706" y="51515"/>
                    </a:cubicBezTo>
                    <a:lnTo>
                      <a:pt x="182706" y="51515"/>
                    </a:lnTo>
                    <a:cubicBezTo>
                      <a:pt x="183736" y="49798"/>
                      <a:pt x="185797" y="49282"/>
                      <a:pt x="187685" y="49282"/>
                    </a:cubicBezTo>
                    <a:lnTo>
                      <a:pt x="187685" y="49282"/>
                    </a:lnTo>
                    <a:cubicBezTo>
                      <a:pt x="191120" y="49454"/>
                      <a:pt x="196100" y="44818"/>
                      <a:pt x="200049" y="43272"/>
                    </a:cubicBezTo>
                    <a:lnTo>
                      <a:pt x="200049" y="43272"/>
                    </a:lnTo>
                    <a:cubicBezTo>
                      <a:pt x="200221" y="43101"/>
                      <a:pt x="200393" y="43101"/>
                      <a:pt x="200564" y="42929"/>
                    </a:cubicBezTo>
                    <a:lnTo>
                      <a:pt x="200564" y="42929"/>
                    </a:lnTo>
                    <a:cubicBezTo>
                      <a:pt x="200221" y="42757"/>
                      <a:pt x="199878" y="42757"/>
                      <a:pt x="199534" y="42586"/>
                    </a:cubicBezTo>
                    <a:lnTo>
                      <a:pt x="199534" y="42586"/>
                    </a:lnTo>
                    <a:cubicBezTo>
                      <a:pt x="194383" y="41212"/>
                      <a:pt x="183736" y="36060"/>
                      <a:pt x="177039" y="36232"/>
                    </a:cubicBezTo>
                    <a:lnTo>
                      <a:pt x="177039" y="36232"/>
                    </a:lnTo>
                    <a:cubicBezTo>
                      <a:pt x="176352" y="36232"/>
                      <a:pt x="175837" y="36232"/>
                      <a:pt x="175322" y="36404"/>
                    </a:cubicBezTo>
                    <a:lnTo>
                      <a:pt x="175322" y="36404"/>
                    </a:lnTo>
                    <a:cubicBezTo>
                      <a:pt x="171029" y="37091"/>
                      <a:pt x="168625" y="39838"/>
                      <a:pt x="164676" y="40182"/>
                    </a:cubicBezTo>
                    <a:lnTo>
                      <a:pt x="164676" y="40182"/>
                    </a:lnTo>
                    <a:cubicBezTo>
                      <a:pt x="161757" y="40182"/>
                      <a:pt x="160039" y="37262"/>
                      <a:pt x="159868" y="34515"/>
                    </a:cubicBezTo>
                    <a:lnTo>
                      <a:pt x="159868" y="34515"/>
                    </a:lnTo>
                    <a:cubicBezTo>
                      <a:pt x="159352" y="32111"/>
                      <a:pt x="158665" y="29707"/>
                      <a:pt x="157979" y="28161"/>
                    </a:cubicBezTo>
                    <a:lnTo>
                      <a:pt x="157979" y="28161"/>
                    </a:lnTo>
                    <a:cubicBezTo>
                      <a:pt x="157292" y="26444"/>
                      <a:pt x="156949" y="26444"/>
                      <a:pt x="156949" y="26444"/>
                    </a:cubicBezTo>
                    <a:lnTo>
                      <a:pt x="156949" y="26444"/>
                    </a:lnTo>
                    <a:cubicBezTo>
                      <a:pt x="156949" y="26444"/>
                      <a:pt x="156949" y="26444"/>
                      <a:pt x="156434" y="26959"/>
                    </a:cubicBezTo>
                    <a:lnTo>
                      <a:pt x="156434" y="26959"/>
                    </a:lnTo>
                    <a:cubicBezTo>
                      <a:pt x="154544" y="28848"/>
                      <a:pt x="152484" y="30050"/>
                      <a:pt x="150251" y="30050"/>
                    </a:cubicBezTo>
                    <a:lnTo>
                      <a:pt x="150251" y="30050"/>
                    </a:lnTo>
                    <a:cubicBezTo>
                      <a:pt x="147504" y="30050"/>
                      <a:pt x="145615" y="28333"/>
                      <a:pt x="145100" y="27646"/>
                    </a:cubicBezTo>
                    <a:lnTo>
                      <a:pt x="145100" y="27646"/>
                    </a:lnTo>
                    <a:cubicBezTo>
                      <a:pt x="142181" y="26616"/>
                      <a:pt x="139090" y="26444"/>
                      <a:pt x="133939" y="26444"/>
                    </a:cubicBezTo>
                    <a:lnTo>
                      <a:pt x="133939" y="26444"/>
                    </a:lnTo>
                    <a:cubicBezTo>
                      <a:pt x="133252" y="26444"/>
                      <a:pt x="132737" y="26444"/>
                      <a:pt x="132050" y="26444"/>
                    </a:cubicBezTo>
                    <a:lnTo>
                      <a:pt x="132050" y="26444"/>
                    </a:lnTo>
                    <a:cubicBezTo>
                      <a:pt x="131019" y="26444"/>
                      <a:pt x="129817" y="26444"/>
                      <a:pt x="128444" y="26444"/>
                    </a:cubicBezTo>
                    <a:lnTo>
                      <a:pt x="128444" y="26444"/>
                    </a:lnTo>
                    <a:cubicBezTo>
                      <a:pt x="119343" y="26444"/>
                      <a:pt x="103373" y="26444"/>
                      <a:pt x="95989" y="25242"/>
                    </a:cubicBezTo>
                    <a:lnTo>
                      <a:pt x="95989" y="25242"/>
                    </a:lnTo>
                    <a:cubicBezTo>
                      <a:pt x="88090" y="22667"/>
                      <a:pt x="81737" y="18717"/>
                      <a:pt x="76414" y="15970"/>
                    </a:cubicBezTo>
                    <a:lnTo>
                      <a:pt x="76414" y="15970"/>
                    </a:lnTo>
                    <a:cubicBezTo>
                      <a:pt x="71949" y="12535"/>
                      <a:pt x="60444" y="7555"/>
                      <a:pt x="55121" y="7555"/>
                    </a:cubicBezTo>
                    <a:lnTo>
                      <a:pt x="55121" y="7555"/>
                    </a:lnTo>
                    <a:lnTo>
                      <a:pt x="55121" y="7555"/>
                    </a:lnTo>
                    <a:cubicBezTo>
                      <a:pt x="48252" y="7555"/>
                      <a:pt x="40697" y="4980"/>
                      <a:pt x="35030" y="4980"/>
                    </a:cubicBezTo>
                    <a:lnTo>
                      <a:pt x="35030" y="4980"/>
                    </a:lnTo>
                    <a:cubicBezTo>
                      <a:pt x="29707" y="4980"/>
                      <a:pt x="26616" y="5838"/>
                      <a:pt x="21293" y="7899"/>
                    </a:cubicBezTo>
                    <a:lnTo>
                      <a:pt x="21293" y="7899"/>
                    </a:lnTo>
                    <a:cubicBezTo>
                      <a:pt x="24212" y="7384"/>
                      <a:pt x="26616" y="6869"/>
                      <a:pt x="28162" y="6525"/>
                    </a:cubicBezTo>
                    <a:lnTo>
                      <a:pt x="28162" y="6525"/>
                    </a:lnTo>
                    <a:cubicBezTo>
                      <a:pt x="29192" y="6182"/>
                      <a:pt x="30222" y="6010"/>
                      <a:pt x="31252" y="6010"/>
                    </a:cubicBezTo>
                    <a:lnTo>
                      <a:pt x="31252" y="6010"/>
                    </a:lnTo>
                    <a:cubicBezTo>
                      <a:pt x="32798" y="6010"/>
                      <a:pt x="35202" y="6182"/>
                      <a:pt x="35717" y="9273"/>
                    </a:cubicBezTo>
                    <a:lnTo>
                      <a:pt x="35717" y="9273"/>
                    </a:lnTo>
                    <a:cubicBezTo>
                      <a:pt x="35202" y="12364"/>
                      <a:pt x="33141" y="12879"/>
                      <a:pt x="30909" y="13566"/>
                    </a:cubicBezTo>
                    <a:lnTo>
                      <a:pt x="30909" y="13566"/>
                    </a:lnTo>
                    <a:cubicBezTo>
                      <a:pt x="27303" y="14768"/>
                      <a:pt x="20777" y="17515"/>
                      <a:pt x="12879" y="18717"/>
                    </a:cubicBezTo>
                    <a:lnTo>
                      <a:pt x="12879" y="18717"/>
                    </a:lnTo>
                    <a:cubicBezTo>
                      <a:pt x="9960" y="19060"/>
                      <a:pt x="7899" y="19747"/>
                      <a:pt x="7040" y="20262"/>
                    </a:cubicBezTo>
                    <a:lnTo>
                      <a:pt x="7040" y="20262"/>
                    </a:lnTo>
                    <a:cubicBezTo>
                      <a:pt x="7212" y="20434"/>
                      <a:pt x="7384" y="20606"/>
                      <a:pt x="7556" y="20606"/>
                    </a:cubicBezTo>
                    <a:lnTo>
                      <a:pt x="7556" y="20606"/>
                    </a:lnTo>
                    <a:cubicBezTo>
                      <a:pt x="8929" y="21464"/>
                      <a:pt x="10475" y="21808"/>
                      <a:pt x="12707" y="21808"/>
                    </a:cubicBezTo>
                    <a:lnTo>
                      <a:pt x="12707" y="21808"/>
                    </a:lnTo>
                    <a:cubicBezTo>
                      <a:pt x="14939" y="21808"/>
                      <a:pt x="17859" y="21464"/>
                      <a:pt x="20606" y="21636"/>
                    </a:cubicBezTo>
                    <a:lnTo>
                      <a:pt x="20606" y="21636"/>
                    </a:lnTo>
                    <a:cubicBezTo>
                      <a:pt x="20606" y="21636"/>
                      <a:pt x="20949" y="21464"/>
                      <a:pt x="21293" y="21464"/>
                    </a:cubicBezTo>
                    <a:lnTo>
                      <a:pt x="21293" y="21464"/>
                    </a:lnTo>
                    <a:cubicBezTo>
                      <a:pt x="24555" y="21464"/>
                      <a:pt x="27303" y="21808"/>
                      <a:pt x="29707" y="21808"/>
                    </a:cubicBezTo>
                    <a:lnTo>
                      <a:pt x="29707" y="21808"/>
                    </a:lnTo>
                    <a:cubicBezTo>
                      <a:pt x="32283" y="21808"/>
                      <a:pt x="34343" y="21636"/>
                      <a:pt x="36404" y="20606"/>
                    </a:cubicBezTo>
                    <a:lnTo>
                      <a:pt x="36404" y="20606"/>
                    </a:lnTo>
                    <a:cubicBezTo>
                      <a:pt x="39838" y="18889"/>
                      <a:pt x="42071" y="17172"/>
                      <a:pt x="46020" y="17172"/>
                    </a:cubicBezTo>
                    <a:lnTo>
                      <a:pt x="46020" y="17172"/>
                    </a:lnTo>
                    <a:cubicBezTo>
                      <a:pt x="47394" y="17172"/>
                      <a:pt x="48767" y="17343"/>
                      <a:pt x="50485" y="17687"/>
                    </a:cubicBezTo>
                    <a:lnTo>
                      <a:pt x="50485" y="17687"/>
                    </a:lnTo>
                    <a:cubicBezTo>
                      <a:pt x="58040" y="18889"/>
                      <a:pt x="61990" y="20262"/>
                      <a:pt x="67999" y="21464"/>
                    </a:cubicBezTo>
                    <a:lnTo>
                      <a:pt x="67999" y="21464"/>
                    </a:lnTo>
                    <a:cubicBezTo>
                      <a:pt x="74010" y="22151"/>
                      <a:pt x="76929" y="21293"/>
                      <a:pt x="78646" y="25929"/>
                    </a:cubicBezTo>
                    <a:lnTo>
                      <a:pt x="78646" y="25929"/>
                    </a:lnTo>
                    <a:cubicBezTo>
                      <a:pt x="78302" y="28677"/>
                      <a:pt x="76070" y="28848"/>
                      <a:pt x="76070" y="28677"/>
                    </a:cubicBezTo>
                    <a:lnTo>
                      <a:pt x="76070" y="28677"/>
                    </a:lnTo>
                    <a:cubicBezTo>
                      <a:pt x="74868" y="29020"/>
                      <a:pt x="73666" y="29192"/>
                      <a:pt x="72292" y="29192"/>
                    </a:cubicBezTo>
                    <a:lnTo>
                      <a:pt x="72292" y="29192"/>
                    </a:lnTo>
                    <a:cubicBezTo>
                      <a:pt x="70060" y="29192"/>
                      <a:pt x="67828" y="28848"/>
                      <a:pt x="64393" y="28848"/>
                    </a:cubicBezTo>
                    <a:lnTo>
                      <a:pt x="64393" y="28848"/>
                    </a:lnTo>
                    <a:cubicBezTo>
                      <a:pt x="61303" y="28848"/>
                      <a:pt x="57182" y="29020"/>
                      <a:pt x="51515" y="30050"/>
                    </a:cubicBezTo>
                    <a:lnTo>
                      <a:pt x="51515" y="30050"/>
                    </a:lnTo>
                    <a:cubicBezTo>
                      <a:pt x="42586" y="30737"/>
                      <a:pt x="37263" y="31252"/>
                      <a:pt x="35889" y="31939"/>
                    </a:cubicBezTo>
                    <a:lnTo>
                      <a:pt x="35889" y="31939"/>
                    </a:lnTo>
                    <a:cubicBezTo>
                      <a:pt x="36919" y="33828"/>
                      <a:pt x="40353" y="37434"/>
                      <a:pt x="43272" y="39323"/>
                    </a:cubicBezTo>
                    <a:lnTo>
                      <a:pt x="43272" y="39323"/>
                    </a:lnTo>
                    <a:cubicBezTo>
                      <a:pt x="48252" y="41212"/>
                      <a:pt x="55464" y="48767"/>
                      <a:pt x="59414" y="52545"/>
                    </a:cubicBezTo>
                    <a:lnTo>
                      <a:pt x="59414" y="52545"/>
                    </a:lnTo>
                    <a:cubicBezTo>
                      <a:pt x="61818" y="54949"/>
                      <a:pt x="62848" y="55293"/>
                      <a:pt x="63535" y="55293"/>
                    </a:cubicBezTo>
                    <a:lnTo>
                      <a:pt x="63535" y="55293"/>
                    </a:lnTo>
                    <a:cubicBezTo>
                      <a:pt x="64222" y="55293"/>
                      <a:pt x="66111" y="54606"/>
                      <a:pt x="69373" y="53232"/>
                    </a:cubicBezTo>
                    <a:lnTo>
                      <a:pt x="69373" y="53232"/>
                    </a:lnTo>
                    <a:cubicBezTo>
                      <a:pt x="73838" y="51515"/>
                      <a:pt x="77444" y="49111"/>
                      <a:pt x="80878" y="48767"/>
                    </a:cubicBezTo>
                    <a:lnTo>
                      <a:pt x="80878" y="48767"/>
                    </a:lnTo>
                    <a:cubicBezTo>
                      <a:pt x="81908" y="48767"/>
                      <a:pt x="84141" y="50313"/>
                      <a:pt x="84141" y="52030"/>
                    </a:cubicBezTo>
                    <a:lnTo>
                      <a:pt x="84141" y="52030"/>
                    </a:lnTo>
                    <a:cubicBezTo>
                      <a:pt x="84141" y="52373"/>
                      <a:pt x="84141" y="52889"/>
                      <a:pt x="84141" y="52889"/>
                    </a:cubicBezTo>
                    <a:lnTo>
                      <a:pt x="84141" y="52889"/>
                    </a:lnTo>
                    <a:cubicBezTo>
                      <a:pt x="83454" y="57868"/>
                      <a:pt x="79161" y="58555"/>
                      <a:pt x="76242" y="60616"/>
                    </a:cubicBezTo>
                    <a:lnTo>
                      <a:pt x="76242" y="60616"/>
                    </a:lnTo>
                    <a:cubicBezTo>
                      <a:pt x="77100" y="60616"/>
                      <a:pt x="78302" y="60272"/>
                      <a:pt x="79333" y="59585"/>
                    </a:cubicBezTo>
                    <a:lnTo>
                      <a:pt x="79333" y="59585"/>
                    </a:lnTo>
                    <a:cubicBezTo>
                      <a:pt x="85000" y="56666"/>
                      <a:pt x="90494" y="56666"/>
                      <a:pt x="94272" y="56666"/>
                    </a:cubicBezTo>
                    <a:lnTo>
                      <a:pt x="94272" y="56666"/>
                    </a:lnTo>
                    <a:cubicBezTo>
                      <a:pt x="97191" y="57353"/>
                      <a:pt x="95989" y="53747"/>
                      <a:pt x="104232" y="51515"/>
                    </a:cubicBezTo>
                    <a:lnTo>
                      <a:pt x="104232" y="51515"/>
                    </a:lnTo>
                    <a:cubicBezTo>
                      <a:pt x="109212" y="51515"/>
                      <a:pt x="108009" y="51515"/>
                      <a:pt x="116080" y="51515"/>
                    </a:cubicBezTo>
                    <a:lnTo>
                      <a:pt x="116080" y="51515"/>
                    </a:lnTo>
                    <a:cubicBezTo>
                      <a:pt x="122777" y="53232"/>
                      <a:pt x="127413" y="49798"/>
                      <a:pt x="129302" y="57181"/>
                    </a:cubicBezTo>
                    <a:lnTo>
                      <a:pt x="129302" y="57181"/>
                    </a:lnTo>
                    <a:cubicBezTo>
                      <a:pt x="127585" y="62676"/>
                      <a:pt x="122605" y="62848"/>
                      <a:pt x="115736" y="62676"/>
                    </a:cubicBezTo>
                    <a:lnTo>
                      <a:pt x="115736" y="62676"/>
                    </a:lnTo>
                    <a:cubicBezTo>
                      <a:pt x="108868" y="62505"/>
                      <a:pt x="95646" y="65595"/>
                      <a:pt x="95131" y="66626"/>
                    </a:cubicBezTo>
                    <a:lnTo>
                      <a:pt x="95131" y="66626"/>
                    </a:lnTo>
                    <a:cubicBezTo>
                      <a:pt x="94444" y="67656"/>
                      <a:pt x="94444" y="68000"/>
                      <a:pt x="94444" y="68171"/>
                    </a:cubicBezTo>
                    <a:lnTo>
                      <a:pt x="94444" y="68171"/>
                    </a:lnTo>
                    <a:cubicBezTo>
                      <a:pt x="94272" y="68686"/>
                      <a:pt x="95474" y="70060"/>
                      <a:pt x="96333" y="72808"/>
                    </a:cubicBezTo>
                    <a:lnTo>
                      <a:pt x="96333" y="72808"/>
                    </a:lnTo>
                    <a:cubicBezTo>
                      <a:pt x="99596" y="78302"/>
                      <a:pt x="97878" y="79504"/>
                      <a:pt x="100454" y="79333"/>
                    </a:cubicBezTo>
                    <a:lnTo>
                      <a:pt x="100454" y="79333"/>
                    </a:lnTo>
                    <a:cubicBezTo>
                      <a:pt x="103888" y="78474"/>
                      <a:pt x="107494" y="75383"/>
                      <a:pt x="113333" y="75212"/>
                    </a:cubicBezTo>
                    <a:lnTo>
                      <a:pt x="113333" y="75212"/>
                    </a:lnTo>
                    <a:cubicBezTo>
                      <a:pt x="114191" y="75212"/>
                      <a:pt x="115050" y="75212"/>
                      <a:pt x="116080" y="75383"/>
                    </a:cubicBezTo>
                    <a:lnTo>
                      <a:pt x="116080" y="75383"/>
                    </a:lnTo>
                    <a:cubicBezTo>
                      <a:pt x="118141" y="75383"/>
                      <a:pt x="120029" y="75555"/>
                      <a:pt x="121403" y="75727"/>
                    </a:cubicBezTo>
                    <a:lnTo>
                      <a:pt x="121403" y="75727"/>
                    </a:lnTo>
                    <a:cubicBezTo>
                      <a:pt x="122605" y="76242"/>
                      <a:pt x="124322" y="75727"/>
                      <a:pt x="125181" y="78989"/>
                    </a:cubicBezTo>
                    <a:lnTo>
                      <a:pt x="125181" y="78989"/>
                    </a:lnTo>
                    <a:cubicBezTo>
                      <a:pt x="124666" y="81737"/>
                      <a:pt x="123121" y="81909"/>
                      <a:pt x="121747" y="82424"/>
                    </a:cubicBezTo>
                    <a:lnTo>
                      <a:pt x="121747" y="82424"/>
                    </a:lnTo>
                    <a:cubicBezTo>
                      <a:pt x="120373" y="82939"/>
                      <a:pt x="118656" y="83626"/>
                      <a:pt x="117454" y="84313"/>
                    </a:cubicBezTo>
                    <a:lnTo>
                      <a:pt x="117454" y="84313"/>
                    </a:lnTo>
                    <a:cubicBezTo>
                      <a:pt x="118999" y="85171"/>
                      <a:pt x="121747" y="85343"/>
                      <a:pt x="126211" y="85343"/>
                    </a:cubicBezTo>
                    <a:lnTo>
                      <a:pt x="126211" y="85343"/>
                    </a:lnTo>
                    <a:cubicBezTo>
                      <a:pt x="126383" y="85343"/>
                      <a:pt x="126555" y="85343"/>
                      <a:pt x="126726" y="85343"/>
                    </a:cubicBezTo>
                    <a:lnTo>
                      <a:pt x="126726" y="85343"/>
                    </a:lnTo>
                    <a:cubicBezTo>
                      <a:pt x="127242" y="86030"/>
                      <a:pt x="127585" y="86030"/>
                      <a:pt x="127757" y="86030"/>
                    </a:cubicBezTo>
                    <a:lnTo>
                      <a:pt x="127757" y="86030"/>
                    </a:lnTo>
                    <a:close/>
                    <a:moveTo>
                      <a:pt x="116595" y="85858"/>
                    </a:moveTo>
                    <a:lnTo>
                      <a:pt x="116595" y="85858"/>
                    </a:lnTo>
                    <a:cubicBezTo>
                      <a:pt x="116595" y="85858"/>
                      <a:pt x="116595" y="85858"/>
                      <a:pt x="116595" y="85858"/>
                    </a:cubicBezTo>
                    <a:lnTo>
                      <a:pt x="116595" y="85858"/>
                    </a:lnTo>
                    <a:close/>
                    <a:moveTo>
                      <a:pt x="99252" y="60616"/>
                    </a:moveTo>
                    <a:cubicBezTo>
                      <a:pt x="104575" y="59070"/>
                      <a:pt x="111100" y="58383"/>
                      <a:pt x="116252" y="58212"/>
                    </a:cubicBezTo>
                    <a:lnTo>
                      <a:pt x="116252" y="58212"/>
                    </a:lnTo>
                    <a:cubicBezTo>
                      <a:pt x="122605" y="58040"/>
                      <a:pt x="124151" y="58212"/>
                      <a:pt x="124837" y="57525"/>
                    </a:cubicBezTo>
                    <a:lnTo>
                      <a:pt x="124837" y="57525"/>
                    </a:lnTo>
                    <a:cubicBezTo>
                      <a:pt x="124837" y="57525"/>
                      <a:pt x="124666" y="57525"/>
                      <a:pt x="124666" y="57525"/>
                    </a:cubicBezTo>
                    <a:lnTo>
                      <a:pt x="124666" y="57525"/>
                    </a:lnTo>
                    <a:cubicBezTo>
                      <a:pt x="122949" y="57353"/>
                      <a:pt x="119858" y="57353"/>
                      <a:pt x="116423" y="56838"/>
                    </a:cubicBezTo>
                    <a:lnTo>
                      <a:pt x="116423" y="56838"/>
                    </a:lnTo>
                    <a:cubicBezTo>
                      <a:pt x="108868" y="56838"/>
                      <a:pt x="110070" y="56838"/>
                      <a:pt x="105605" y="56838"/>
                    </a:cubicBezTo>
                    <a:lnTo>
                      <a:pt x="105605" y="56838"/>
                    </a:lnTo>
                    <a:cubicBezTo>
                      <a:pt x="101999" y="57010"/>
                      <a:pt x="101827" y="59070"/>
                      <a:pt x="99252" y="60616"/>
                    </a:cubicBezTo>
                    <a:lnTo>
                      <a:pt x="99252" y="60616"/>
                    </a:lnTo>
                    <a:close/>
                    <a:moveTo>
                      <a:pt x="74868" y="27303"/>
                    </a:moveTo>
                    <a:lnTo>
                      <a:pt x="74868" y="27303"/>
                    </a:lnTo>
                    <a:lnTo>
                      <a:pt x="74868" y="27303"/>
                    </a:lnTo>
                    <a:lnTo>
                      <a:pt x="74868" y="27303"/>
                    </a:lnTo>
                    <a:lnTo>
                      <a:pt x="74868" y="27303"/>
                    </a:lnTo>
                    <a:close/>
                    <a:moveTo>
                      <a:pt x="31424" y="8242"/>
                    </a:moveTo>
                    <a:cubicBezTo>
                      <a:pt x="31424" y="8242"/>
                      <a:pt x="31424" y="8242"/>
                      <a:pt x="31424" y="8242"/>
                    </a:cubicBezTo>
                    <a:lnTo>
                      <a:pt x="31424" y="8242"/>
                    </a:lnTo>
                    <a:lnTo>
                      <a:pt x="31424" y="8242"/>
                    </a:lnTo>
                    <a:lnTo>
                      <a:pt x="31424" y="8242"/>
                    </a:lnTo>
                    <a:close/>
                    <a:moveTo>
                      <a:pt x="36060" y="4636"/>
                    </a:moveTo>
                    <a:lnTo>
                      <a:pt x="35717" y="3606"/>
                    </a:lnTo>
                    <a:lnTo>
                      <a:pt x="35717" y="3606"/>
                    </a:lnTo>
                    <a:lnTo>
                      <a:pt x="36060" y="4636"/>
                    </a:lnTo>
                    <a:lnTo>
                      <a:pt x="36060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1" name="图形 7">
              <a:extLst>
                <a:ext uri="{FF2B5EF4-FFF2-40B4-BE49-F238E27FC236}">
                  <a16:creationId xmlns:a16="http://schemas.microsoft.com/office/drawing/2014/main" xmlns="" id="{928B92E3-7D2B-42BE-822C-48BA7C5460B0}"/>
                </a:ext>
              </a:extLst>
            </p:cNvPr>
            <p:cNvGrpSpPr/>
            <p:nvPr/>
          </p:nvGrpSpPr>
          <p:grpSpPr>
            <a:xfrm>
              <a:off x="6612883" y="1146930"/>
              <a:ext cx="72474" cy="37448"/>
              <a:chOff x="6612883" y="1146930"/>
              <a:chExt cx="72474" cy="37448"/>
            </a:xfrm>
            <a:solidFill>
              <a:srgbClr val="B4B4B4"/>
            </a:solidFill>
          </p:grpSpPr>
          <p:sp>
            <p:nvSpPr>
              <p:cNvPr id="3301" name="任意多边形: 形状 3300">
                <a:extLst>
                  <a:ext uri="{FF2B5EF4-FFF2-40B4-BE49-F238E27FC236}">
                    <a16:creationId xmlns:a16="http://schemas.microsoft.com/office/drawing/2014/main" xmlns="" id="{15E7B801-04C4-47DF-B839-CC53188419ED}"/>
                  </a:ext>
                </a:extLst>
              </p:cNvPr>
              <p:cNvSpPr/>
              <p:nvPr/>
            </p:nvSpPr>
            <p:spPr>
              <a:xfrm>
                <a:off x="6615287" y="1149325"/>
                <a:ext cx="67389" cy="32243"/>
              </a:xfrm>
              <a:custGeom>
                <a:avLst/>
                <a:gdLst>
                  <a:gd name="connsiteX0" fmla="*/ 24899 w 67389"/>
                  <a:gd name="connsiteY0" fmla="*/ 3458 h 32243"/>
                  <a:gd name="connsiteX1" fmla="*/ 46363 w 67389"/>
                  <a:gd name="connsiteY1" fmla="*/ 8438 h 32243"/>
                  <a:gd name="connsiteX2" fmla="*/ 55121 w 67389"/>
                  <a:gd name="connsiteY2" fmla="*/ 2084 h 32243"/>
                  <a:gd name="connsiteX3" fmla="*/ 65252 w 67389"/>
                  <a:gd name="connsiteY3" fmla="*/ 4660 h 32243"/>
                  <a:gd name="connsiteX4" fmla="*/ 66626 w 67389"/>
                  <a:gd name="connsiteY4" fmla="*/ 18569 h 32243"/>
                  <a:gd name="connsiteX5" fmla="*/ 64222 w 67389"/>
                  <a:gd name="connsiteY5" fmla="*/ 27498 h 32243"/>
                  <a:gd name="connsiteX6" fmla="*/ 50313 w 67389"/>
                  <a:gd name="connsiteY6" fmla="*/ 31276 h 32243"/>
                  <a:gd name="connsiteX7" fmla="*/ 36404 w 67389"/>
                  <a:gd name="connsiteY7" fmla="*/ 31276 h 32243"/>
                  <a:gd name="connsiteX8" fmla="*/ 23868 w 67389"/>
                  <a:gd name="connsiteY8" fmla="*/ 28700 h 32243"/>
                  <a:gd name="connsiteX9" fmla="*/ 26444 w 67389"/>
                  <a:gd name="connsiteY9" fmla="*/ 24923 h 32243"/>
                  <a:gd name="connsiteX10" fmla="*/ 29020 w 67389"/>
                  <a:gd name="connsiteY10" fmla="*/ 19771 h 32243"/>
                  <a:gd name="connsiteX11" fmla="*/ 6353 w 67389"/>
                  <a:gd name="connsiteY11" fmla="*/ 15993 h 32243"/>
                  <a:gd name="connsiteX12" fmla="*/ 0 w 67389"/>
                  <a:gd name="connsiteY12" fmla="*/ 3286 h 32243"/>
                  <a:gd name="connsiteX13" fmla="*/ 10131 w 67389"/>
                  <a:gd name="connsiteY13" fmla="*/ 711 h 32243"/>
                  <a:gd name="connsiteX14" fmla="*/ 24899 w 67389"/>
                  <a:gd name="connsiteY14" fmla="*/ 3458 h 32243"/>
                  <a:gd name="connsiteX15" fmla="*/ 24899 w 67389"/>
                  <a:gd name="connsiteY15" fmla="*/ 3458 h 32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89" h="32243">
                    <a:moveTo>
                      <a:pt x="24899" y="3458"/>
                    </a:moveTo>
                    <a:cubicBezTo>
                      <a:pt x="29878" y="6034"/>
                      <a:pt x="45161" y="12387"/>
                      <a:pt x="46363" y="8438"/>
                    </a:cubicBezTo>
                    <a:cubicBezTo>
                      <a:pt x="48939" y="4660"/>
                      <a:pt x="51343" y="3286"/>
                      <a:pt x="55121" y="2084"/>
                    </a:cubicBezTo>
                    <a:cubicBezTo>
                      <a:pt x="60101" y="2084"/>
                      <a:pt x="66454" y="711"/>
                      <a:pt x="65252" y="4660"/>
                    </a:cubicBezTo>
                    <a:cubicBezTo>
                      <a:pt x="64050" y="8438"/>
                      <a:pt x="65252" y="13589"/>
                      <a:pt x="66626" y="18569"/>
                    </a:cubicBezTo>
                    <a:cubicBezTo>
                      <a:pt x="67827" y="23721"/>
                      <a:pt x="67999" y="26125"/>
                      <a:pt x="64222" y="27498"/>
                    </a:cubicBezTo>
                    <a:cubicBezTo>
                      <a:pt x="59242" y="27498"/>
                      <a:pt x="55464" y="28872"/>
                      <a:pt x="50313" y="31276"/>
                    </a:cubicBezTo>
                    <a:cubicBezTo>
                      <a:pt x="45333" y="32478"/>
                      <a:pt x="40181" y="32650"/>
                      <a:pt x="36404" y="31276"/>
                    </a:cubicBezTo>
                    <a:cubicBezTo>
                      <a:pt x="31424" y="30074"/>
                      <a:pt x="28848" y="30074"/>
                      <a:pt x="23868" y="28700"/>
                    </a:cubicBezTo>
                    <a:cubicBezTo>
                      <a:pt x="18889" y="27498"/>
                      <a:pt x="22667" y="24923"/>
                      <a:pt x="26444" y="24923"/>
                    </a:cubicBezTo>
                    <a:cubicBezTo>
                      <a:pt x="31424" y="24923"/>
                      <a:pt x="32798" y="21145"/>
                      <a:pt x="29020" y="19771"/>
                    </a:cubicBezTo>
                    <a:cubicBezTo>
                      <a:pt x="24040" y="17195"/>
                      <a:pt x="10131" y="17195"/>
                      <a:pt x="6353" y="15993"/>
                    </a:cubicBezTo>
                    <a:cubicBezTo>
                      <a:pt x="2576" y="14791"/>
                      <a:pt x="0" y="8438"/>
                      <a:pt x="0" y="3286"/>
                    </a:cubicBezTo>
                    <a:cubicBezTo>
                      <a:pt x="1202" y="-491"/>
                      <a:pt x="6353" y="-491"/>
                      <a:pt x="10131" y="711"/>
                    </a:cubicBezTo>
                    <a:cubicBezTo>
                      <a:pt x="13565" y="2256"/>
                      <a:pt x="24899" y="3458"/>
                      <a:pt x="24899" y="3458"/>
                    </a:cubicBezTo>
                    <a:lnTo>
                      <a:pt x="24899" y="34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2" name="任意多边形: 形状 3301">
                <a:extLst>
                  <a:ext uri="{FF2B5EF4-FFF2-40B4-BE49-F238E27FC236}">
                    <a16:creationId xmlns:a16="http://schemas.microsoft.com/office/drawing/2014/main" xmlns="" id="{5ABAC83B-C492-4021-8ADE-70B1454179CB}"/>
                  </a:ext>
                </a:extLst>
              </p:cNvPr>
              <p:cNvSpPr/>
              <p:nvPr/>
            </p:nvSpPr>
            <p:spPr>
              <a:xfrm>
                <a:off x="6612883" y="1146930"/>
                <a:ext cx="72474" cy="37448"/>
              </a:xfrm>
              <a:custGeom>
                <a:avLst/>
                <a:gdLst>
                  <a:gd name="connsiteX0" fmla="*/ 38121 w 72474"/>
                  <a:gd name="connsiteY0" fmla="*/ 36075 h 37448"/>
                  <a:gd name="connsiteX1" fmla="*/ 25586 w 72474"/>
                  <a:gd name="connsiteY1" fmla="*/ 33499 h 37448"/>
                  <a:gd name="connsiteX2" fmla="*/ 25586 w 72474"/>
                  <a:gd name="connsiteY2" fmla="*/ 33499 h 37448"/>
                  <a:gd name="connsiteX3" fmla="*/ 21293 w 72474"/>
                  <a:gd name="connsiteY3" fmla="*/ 29549 h 37448"/>
                  <a:gd name="connsiteX4" fmla="*/ 21293 w 72474"/>
                  <a:gd name="connsiteY4" fmla="*/ 29549 h 37448"/>
                  <a:gd name="connsiteX5" fmla="*/ 28677 w 72474"/>
                  <a:gd name="connsiteY5" fmla="*/ 24913 h 37448"/>
                  <a:gd name="connsiteX6" fmla="*/ 28677 w 72474"/>
                  <a:gd name="connsiteY6" fmla="*/ 24913 h 37448"/>
                  <a:gd name="connsiteX7" fmla="*/ 30565 w 72474"/>
                  <a:gd name="connsiteY7" fmla="*/ 24570 h 37448"/>
                  <a:gd name="connsiteX8" fmla="*/ 30565 w 72474"/>
                  <a:gd name="connsiteY8" fmla="*/ 24570 h 37448"/>
                  <a:gd name="connsiteX9" fmla="*/ 30222 w 72474"/>
                  <a:gd name="connsiteY9" fmla="*/ 24398 h 37448"/>
                  <a:gd name="connsiteX10" fmla="*/ 30222 w 72474"/>
                  <a:gd name="connsiteY10" fmla="*/ 24398 h 37448"/>
                  <a:gd name="connsiteX11" fmla="*/ 7899 w 72474"/>
                  <a:gd name="connsiteY11" fmla="*/ 20792 h 37448"/>
                  <a:gd name="connsiteX12" fmla="*/ 7899 w 72474"/>
                  <a:gd name="connsiteY12" fmla="*/ 20792 h 37448"/>
                  <a:gd name="connsiteX13" fmla="*/ 0 w 72474"/>
                  <a:gd name="connsiteY13" fmla="*/ 4994 h 37448"/>
                  <a:gd name="connsiteX14" fmla="*/ 0 w 72474"/>
                  <a:gd name="connsiteY14" fmla="*/ 4994 h 37448"/>
                  <a:gd name="connsiteX15" fmla="*/ 7899 w 72474"/>
                  <a:gd name="connsiteY15" fmla="*/ 14 h 37448"/>
                  <a:gd name="connsiteX16" fmla="*/ 7899 w 72474"/>
                  <a:gd name="connsiteY16" fmla="*/ 14 h 37448"/>
                  <a:gd name="connsiteX17" fmla="*/ 13051 w 72474"/>
                  <a:gd name="connsiteY17" fmla="*/ 873 h 37448"/>
                  <a:gd name="connsiteX18" fmla="*/ 13051 w 72474"/>
                  <a:gd name="connsiteY18" fmla="*/ 873 h 37448"/>
                  <a:gd name="connsiteX19" fmla="*/ 27647 w 72474"/>
                  <a:gd name="connsiteY19" fmla="*/ 3277 h 37448"/>
                  <a:gd name="connsiteX20" fmla="*/ 27647 w 72474"/>
                  <a:gd name="connsiteY20" fmla="*/ 3277 h 37448"/>
                  <a:gd name="connsiteX21" fmla="*/ 27475 w 72474"/>
                  <a:gd name="connsiteY21" fmla="*/ 5681 h 37448"/>
                  <a:gd name="connsiteX22" fmla="*/ 28505 w 72474"/>
                  <a:gd name="connsiteY22" fmla="*/ 3448 h 37448"/>
                  <a:gd name="connsiteX23" fmla="*/ 46192 w 72474"/>
                  <a:gd name="connsiteY23" fmla="*/ 9459 h 37448"/>
                  <a:gd name="connsiteX24" fmla="*/ 46192 w 72474"/>
                  <a:gd name="connsiteY24" fmla="*/ 9459 h 37448"/>
                  <a:gd name="connsiteX25" fmla="*/ 46879 w 72474"/>
                  <a:gd name="connsiteY25" fmla="*/ 9459 h 37448"/>
                  <a:gd name="connsiteX26" fmla="*/ 46879 w 72474"/>
                  <a:gd name="connsiteY26" fmla="*/ 9459 h 37448"/>
                  <a:gd name="connsiteX27" fmla="*/ 46879 w 72474"/>
                  <a:gd name="connsiteY27" fmla="*/ 9459 h 37448"/>
                  <a:gd name="connsiteX28" fmla="*/ 57697 w 72474"/>
                  <a:gd name="connsiteY28" fmla="*/ 2075 h 37448"/>
                  <a:gd name="connsiteX29" fmla="*/ 57697 w 72474"/>
                  <a:gd name="connsiteY29" fmla="*/ 2075 h 37448"/>
                  <a:gd name="connsiteX30" fmla="*/ 63878 w 72474"/>
                  <a:gd name="connsiteY30" fmla="*/ 1903 h 37448"/>
                  <a:gd name="connsiteX31" fmla="*/ 63878 w 72474"/>
                  <a:gd name="connsiteY31" fmla="*/ 1903 h 37448"/>
                  <a:gd name="connsiteX32" fmla="*/ 70404 w 72474"/>
                  <a:gd name="connsiteY32" fmla="*/ 6196 h 37448"/>
                  <a:gd name="connsiteX33" fmla="*/ 70404 w 72474"/>
                  <a:gd name="connsiteY33" fmla="*/ 6196 h 37448"/>
                  <a:gd name="connsiteX34" fmla="*/ 70232 w 72474"/>
                  <a:gd name="connsiteY34" fmla="*/ 7913 h 37448"/>
                  <a:gd name="connsiteX35" fmla="*/ 70232 w 72474"/>
                  <a:gd name="connsiteY35" fmla="*/ 7913 h 37448"/>
                  <a:gd name="connsiteX36" fmla="*/ 69889 w 72474"/>
                  <a:gd name="connsiteY36" fmla="*/ 10832 h 37448"/>
                  <a:gd name="connsiteX37" fmla="*/ 69889 w 72474"/>
                  <a:gd name="connsiteY37" fmla="*/ 10832 h 37448"/>
                  <a:gd name="connsiteX38" fmla="*/ 71606 w 72474"/>
                  <a:gd name="connsiteY38" fmla="*/ 20620 h 37448"/>
                  <a:gd name="connsiteX39" fmla="*/ 71606 w 72474"/>
                  <a:gd name="connsiteY39" fmla="*/ 20620 h 37448"/>
                  <a:gd name="connsiteX40" fmla="*/ 72464 w 72474"/>
                  <a:gd name="connsiteY40" fmla="*/ 25943 h 37448"/>
                  <a:gd name="connsiteX41" fmla="*/ 72464 w 72474"/>
                  <a:gd name="connsiteY41" fmla="*/ 25943 h 37448"/>
                  <a:gd name="connsiteX42" fmla="*/ 66798 w 72474"/>
                  <a:gd name="connsiteY42" fmla="*/ 32640 h 37448"/>
                  <a:gd name="connsiteX43" fmla="*/ 66798 w 72474"/>
                  <a:gd name="connsiteY43" fmla="*/ 32640 h 37448"/>
                  <a:gd name="connsiteX44" fmla="*/ 53575 w 72474"/>
                  <a:gd name="connsiteY44" fmla="*/ 36418 h 37448"/>
                  <a:gd name="connsiteX45" fmla="*/ 53575 w 72474"/>
                  <a:gd name="connsiteY45" fmla="*/ 36418 h 37448"/>
                  <a:gd name="connsiteX46" fmla="*/ 45505 w 72474"/>
                  <a:gd name="connsiteY46" fmla="*/ 37448 h 37448"/>
                  <a:gd name="connsiteX47" fmla="*/ 45505 w 72474"/>
                  <a:gd name="connsiteY47" fmla="*/ 37448 h 37448"/>
                  <a:gd name="connsiteX48" fmla="*/ 38121 w 72474"/>
                  <a:gd name="connsiteY48" fmla="*/ 36075 h 37448"/>
                  <a:gd name="connsiteX49" fmla="*/ 38121 w 72474"/>
                  <a:gd name="connsiteY49" fmla="*/ 36075 h 37448"/>
                  <a:gd name="connsiteX50" fmla="*/ 39495 w 72474"/>
                  <a:gd name="connsiteY50" fmla="*/ 31438 h 37448"/>
                  <a:gd name="connsiteX51" fmla="*/ 45161 w 72474"/>
                  <a:gd name="connsiteY51" fmla="*/ 32297 h 37448"/>
                  <a:gd name="connsiteX52" fmla="*/ 45161 w 72474"/>
                  <a:gd name="connsiteY52" fmla="*/ 32297 h 37448"/>
                  <a:gd name="connsiteX53" fmla="*/ 51515 w 72474"/>
                  <a:gd name="connsiteY53" fmla="*/ 31610 h 37448"/>
                  <a:gd name="connsiteX54" fmla="*/ 51515 w 72474"/>
                  <a:gd name="connsiteY54" fmla="*/ 31610 h 37448"/>
                  <a:gd name="connsiteX55" fmla="*/ 65596 w 72474"/>
                  <a:gd name="connsiteY55" fmla="*/ 27660 h 37448"/>
                  <a:gd name="connsiteX56" fmla="*/ 65596 w 72474"/>
                  <a:gd name="connsiteY56" fmla="*/ 27660 h 37448"/>
                  <a:gd name="connsiteX57" fmla="*/ 67141 w 72474"/>
                  <a:gd name="connsiteY57" fmla="*/ 25772 h 37448"/>
                  <a:gd name="connsiteX58" fmla="*/ 67141 w 72474"/>
                  <a:gd name="connsiteY58" fmla="*/ 25772 h 37448"/>
                  <a:gd name="connsiteX59" fmla="*/ 66454 w 72474"/>
                  <a:gd name="connsiteY59" fmla="*/ 21822 h 37448"/>
                  <a:gd name="connsiteX60" fmla="*/ 66454 w 72474"/>
                  <a:gd name="connsiteY60" fmla="*/ 21822 h 37448"/>
                  <a:gd name="connsiteX61" fmla="*/ 64565 w 72474"/>
                  <a:gd name="connsiteY61" fmla="*/ 10832 h 37448"/>
                  <a:gd name="connsiteX62" fmla="*/ 64565 w 72474"/>
                  <a:gd name="connsiteY62" fmla="*/ 10832 h 37448"/>
                  <a:gd name="connsiteX63" fmla="*/ 65081 w 72474"/>
                  <a:gd name="connsiteY63" fmla="*/ 7055 h 37448"/>
                  <a:gd name="connsiteX64" fmla="*/ 65081 w 72474"/>
                  <a:gd name="connsiteY64" fmla="*/ 7055 h 37448"/>
                  <a:gd name="connsiteX65" fmla="*/ 63535 w 72474"/>
                  <a:gd name="connsiteY65" fmla="*/ 7055 h 37448"/>
                  <a:gd name="connsiteX66" fmla="*/ 63535 w 72474"/>
                  <a:gd name="connsiteY66" fmla="*/ 7055 h 37448"/>
                  <a:gd name="connsiteX67" fmla="*/ 58212 w 72474"/>
                  <a:gd name="connsiteY67" fmla="*/ 7226 h 37448"/>
                  <a:gd name="connsiteX68" fmla="*/ 58212 w 72474"/>
                  <a:gd name="connsiteY68" fmla="*/ 7226 h 37448"/>
                  <a:gd name="connsiteX69" fmla="*/ 50828 w 72474"/>
                  <a:gd name="connsiteY69" fmla="*/ 12206 h 37448"/>
                  <a:gd name="connsiteX70" fmla="*/ 50828 w 72474"/>
                  <a:gd name="connsiteY70" fmla="*/ 12206 h 37448"/>
                  <a:gd name="connsiteX71" fmla="*/ 45848 w 72474"/>
                  <a:gd name="connsiteY71" fmla="*/ 14953 h 37448"/>
                  <a:gd name="connsiteX72" fmla="*/ 45848 w 72474"/>
                  <a:gd name="connsiteY72" fmla="*/ 14953 h 37448"/>
                  <a:gd name="connsiteX73" fmla="*/ 26273 w 72474"/>
                  <a:gd name="connsiteY73" fmla="*/ 8600 h 37448"/>
                  <a:gd name="connsiteX74" fmla="*/ 26273 w 72474"/>
                  <a:gd name="connsiteY74" fmla="*/ 8600 h 37448"/>
                  <a:gd name="connsiteX75" fmla="*/ 11161 w 72474"/>
                  <a:gd name="connsiteY75" fmla="*/ 6024 h 37448"/>
                  <a:gd name="connsiteX76" fmla="*/ 11161 w 72474"/>
                  <a:gd name="connsiteY76" fmla="*/ 6024 h 37448"/>
                  <a:gd name="connsiteX77" fmla="*/ 7556 w 72474"/>
                  <a:gd name="connsiteY77" fmla="*/ 5337 h 37448"/>
                  <a:gd name="connsiteX78" fmla="*/ 7556 w 72474"/>
                  <a:gd name="connsiteY78" fmla="*/ 5337 h 37448"/>
                  <a:gd name="connsiteX79" fmla="*/ 4293 w 72474"/>
                  <a:gd name="connsiteY79" fmla="*/ 6196 h 37448"/>
                  <a:gd name="connsiteX80" fmla="*/ 4293 w 72474"/>
                  <a:gd name="connsiteY80" fmla="*/ 6196 h 37448"/>
                  <a:gd name="connsiteX81" fmla="*/ 8930 w 72474"/>
                  <a:gd name="connsiteY81" fmla="*/ 16499 h 37448"/>
                  <a:gd name="connsiteX82" fmla="*/ 8930 w 72474"/>
                  <a:gd name="connsiteY82" fmla="*/ 16499 h 37448"/>
                  <a:gd name="connsiteX83" fmla="*/ 31596 w 72474"/>
                  <a:gd name="connsiteY83" fmla="*/ 20277 h 37448"/>
                  <a:gd name="connsiteX84" fmla="*/ 31596 w 72474"/>
                  <a:gd name="connsiteY84" fmla="*/ 20277 h 37448"/>
                  <a:gd name="connsiteX85" fmla="*/ 35545 w 72474"/>
                  <a:gd name="connsiteY85" fmla="*/ 24913 h 37448"/>
                  <a:gd name="connsiteX86" fmla="*/ 35545 w 72474"/>
                  <a:gd name="connsiteY86" fmla="*/ 24913 h 37448"/>
                  <a:gd name="connsiteX87" fmla="*/ 30394 w 72474"/>
                  <a:gd name="connsiteY87" fmla="*/ 29893 h 37448"/>
                  <a:gd name="connsiteX88" fmla="*/ 30394 w 72474"/>
                  <a:gd name="connsiteY88" fmla="*/ 29893 h 37448"/>
                  <a:gd name="connsiteX89" fmla="*/ 39495 w 72474"/>
                  <a:gd name="connsiteY89" fmla="*/ 31438 h 37448"/>
                  <a:gd name="connsiteX90" fmla="*/ 39495 w 72474"/>
                  <a:gd name="connsiteY90" fmla="*/ 31438 h 37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72474" h="37448">
                    <a:moveTo>
                      <a:pt x="38121" y="36075"/>
                    </a:moveTo>
                    <a:cubicBezTo>
                      <a:pt x="33313" y="34873"/>
                      <a:pt x="30909" y="34873"/>
                      <a:pt x="25586" y="33499"/>
                    </a:cubicBezTo>
                    <a:lnTo>
                      <a:pt x="25586" y="33499"/>
                    </a:lnTo>
                    <a:cubicBezTo>
                      <a:pt x="23697" y="32984"/>
                      <a:pt x="21636" y="32297"/>
                      <a:pt x="21293" y="29549"/>
                    </a:cubicBezTo>
                    <a:lnTo>
                      <a:pt x="21293" y="29549"/>
                    </a:lnTo>
                    <a:cubicBezTo>
                      <a:pt x="22323" y="25085"/>
                      <a:pt x="25586" y="25256"/>
                      <a:pt x="28677" y="24913"/>
                    </a:cubicBezTo>
                    <a:lnTo>
                      <a:pt x="28677" y="24913"/>
                    </a:lnTo>
                    <a:cubicBezTo>
                      <a:pt x="29535" y="24913"/>
                      <a:pt x="30050" y="24741"/>
                      <a:pt x="30565" y="24570"/>
                    </a:cubicBezTo>
                    <a:lnTo>
                      <a:pt x="30565" y="24570"/>
                    </a:lnTo>
                    <a:cubicBezTo>
                      <a:pt x="30394" y="24570"/>
                      <a:pt x="30394" y="24398"/>
                      <a:pt x="30222" y="24398"/>
                    </a:cubicBezTo>
                    <a:lnTo>
                      <a:pt x="30222" y="24398"/>
                    </a:lnTo>
                    <a:cubicBezTo>
                      <a:pt x="26273" y="22337"/>
                      <a:pt x="12535" y="22166"/>
                      <a:pt x="7899" y="20792"/>
                    </a:cubicBezTo>
                    <a:lnTo>
                      <a:pt x="7899" y="20792"/>
                    </a:lnTo>
                    <a:cubicBezTo>
                      <a:pt x="2232" y="18559"/>
                      <a:pt x="0" y="11519"/>
                      <a:pt x="0" y="4994"/>
                    </a:cubicBezTo>
                    <a:lnTo>
                      <a:pt x="0" y="4994"/>
                    </a:lnTo>
                    <a:cubicBezTo>
                      <a:pt x="1202" y="1216"/>
                      <a:pt x="4980" y="-158"/>
                      <a:pt x="7899" y="14"/>
                    </a:cubicBezTo>
                    <a:lnTo>
                      <a:pt x="7899" y="14"/>
                    </a:lnTo>
                    <a:cubicBezTo>
                      <a:pt x="9616" y="14"/>
                      <a:pt x="11505" y="358"/>
                      <a:pt x="13051" y="873"/>
                    </a:cubicBezTo>
                    <a:lnTo>
                      <a:pt x="13051" y="873"/>
                    </a:lnTo>
                    <a:cubicBezTo>
                      <a:pt x="16141" y="1903"/>
                      <a:pt x="27647" y="3277"/>
                      <a:pt x="27647" y="3277"/>
                    </a:cubicBezTo>
                    <a:lnTo>
                      <a:pt x="27647" y="3277"/>
                    </a:lnTo>
                    <a:lnTo>
                      <a:pt x="27475" y="5681"/>
                    </a:lnTo>
                    <a:lnTo>
                      <a:pt x="28505" y="3448"/>
                    </a:lnTo>
                    <a:cubicBezTo>
                      <a:pt x="32111" y="5337"/>
                      <a:pt x="42414" y="9459"/>
                      <a:pt x="46192" y="9459"/>
                    </a:cubicBezTo>
                    <a:lnTo>
                      <a:pt x="46192" y="9459"/>
                    </a:lnTo>
                    <a:cubicBezTo>
                      <a:pt x="46535" y="9459"/>
                      <a:pt x="46707" y="9459"/>
                      <a:pt x="46879" y="9459"/>
                    </a:cubicBezTo>
                    <a:lnTo>
                      <a:pt x="46879" y="9459"/>
                    </a:lnTo>
                    <a:lnTo>
                      <a:pt x="46879" y="9459"/>
                    </a:lnTo>
                    <a:cubicBezTo>
                      <a:pt x="49626" y="5166"/>
                      <a:pt x="53060" y="3277"/>
                      <a:pt x="57697" y="2075"/>
                    </a:cubicBezTo>
                    <a:lnTo>
                      <a:pt x="57697" y="2075"/>
                    </a:lnTo>
                    <a:cubicBezTo>
                      <a:pt x="59585" y="2075"/>
                      <a:pt x="61818" y="1903"/>
                      <a:pt x="63878" y="1903"/>
                    </a:cubicBezTo>
                    <a:lnTo>
                      <a:pt x="63878" y="1903"/>
                    </a:lnTo>
                    <a:cubicBezTo>
                      <a:pt x="65939" y="1903"/>
                      <a:pt x="69889" y="1903"/>
                      <a:pt x="70404" y="6196"/>
                    </a:cubicBezTo>
                    <a:lnTo>
                      <a:pt x="70404" y="6196"/>
                    </a:lnTo>
                    <a:cubicBezTo>
                      <a:pt x="70404" y="6539"/>
                      <a:pt x="70404" y="7055"/>
                      <a:pt x="70232" y="7913"/>
                    </a:cubicBezTo>
                    <a:lnTo>
                      <a:pt x="70232" y="7913"/>
                    </a:lnTo>
                    <a:cubicBezTo>
                      <a:pt x="70060" y="8772"/>
                      <a:pt x="69889" y="9630"/>
                      <a:pt x="69889" y="10832"/>
                    </a:cubicBezTo>
                    <a:lnTo>
                      <a:pt x="69889" y="10832"/>
                    </a:lnTo>
                    <a:cubicBezTo>
                      <a:pt x="69889" y="13580"/>
                      <a:pt x="70747" y="17014"/>
                      <a:pt x="71606" y="20620"/>
                    </a:cubicBezTo>
                    <a:lnTo>
                      <a:pt x="71606" y="20620"/>
                    </a:lnTo>
                    <a:cubicBezTo>
                      <a:pt x="72121" y="22509"/>
                      <a:pt x="72464" y="24226"/>
                      <a:pt x="72464" y="25943"/>
                    </a:cubicBezTo>
                    <a:lnTo>
                      <a:pt x="72464" y="25943"/>
                    </a:lnTo>
                    <a:cubicBezTo>
                      <a:pt x="72636" y="28862"/>
                      <a:pt x="70576" y="31610"/>
                      <a:pt x="66798" y="32640"/>
                    </a:cubicBezTo>
                    <a:lnTo>
                      <a:pt x="66798" y="32640"/>
                    </a:lnTo>
                    <a:cubicBezTo>
                      <a:pt x="62161" y="32640"/>
                      <a:pt x="58898" y="33670"/>
                      <a:pt x="53575" y="36418"/>
                    </a:cubicBezTo>
                    <a:lnTo>
                      <a:pt x="53575" y="36418"/>
                    </a:lnTo>
                    <a:cubicBezTo>
                      <a:pt x="50828" y="37105"/>
                      <a:pt x="48081" y="37448"/>
                      <a:pt x="45505" y="37448"/>
                    </a:cubicBezTo>
                    <a:lnTo>
                      <a:pt x="45505" y="37448"/>
                    </a:lnTo>
                    <a:cubicBezTo>
                      <a:pt x="42586" y="37105"/>
                      <a:pt x="40181" y="36761"/>
                      <a:pt x="38121" y="36075"/>
                    </a:cubicBezTo>
                    <a:lnTo>
                      <a:pt x="38121" y="36075"/>
                    </a:lnTo>
                    <a:close/>
                    <a:moveTo>
                      <a:pt x="39495" y="31438"/>
                    </a:moveTo>
                    <a:cubicBezTo>
                      <a:pt x="41040" y="31953"/>
                      <a:pt x="43101" y="32297"/>
                      <a:pt x="45161" y="32297"/>
                    </a:cubicBezTo>
                    <a:lnTo>
                      <a:pt x="45161" y="32297"/>
                    </a:lnTo>
                    <a:cubicBezTo>
                      <a:pt x="47394" y="32297"/>
                      <a:pt x="49626" y="31953"/>
                      <a:pt x="51515" y="31610"/>
                    </a:cubicBezTo>
                    <a:lnTo>
                      <a:pt x="51515" y="31610"/>
                    </a:lnTo>
                    <a:cubicBezTo>
                      <a:pt x="56667" y="29034"/>
                      <a:pt x="60959" y="27489"/>
                      <a:pt x="65596" y="27660"/>
                    </a:cubicBezTo>
                    <a:lnTo>
                      <a:pt x="65596" y="27660"/>
                    </a:lnTo>
                    <a:cubicBezTo>
                      <a:pt x="67313" y="26802"/>
                      <a:pt x="66969" y="27145"/>
                      <a:pt x="67141" y="25772"/>
                    </a:cubicBezTo>
                    <a:lnTo>
                      <a:pt x="67141" y="25772"/>
                    </a:lnTo>
                    <a:cubicBezTo>
                      <a:pt x="67141" y="24913"/>
                      <a:pt x="66969" y="23539"/>
                      <a:pt x="66454" y="21822"/>
                    </a:cubicBezTo>
                    <a:lnTo>
                      <a:pt x="66454" y="21822"/>
                    </a:lnTo>
                    <a:cubicBezTo>
                      <a:pt x="65424" y="18216"/>
                      <a:pt x="64565" y="14438"/>
                      <a:pt x="64565" y="10832"/>
                    </a:cubicBezTo>
                    <a:lnTo>
                      <a:pt x="64565" y="10832"/>
                    </a:lnTo>
                    <a:cubicBezTo>
                      <a:pt x="64565" y="9459"/>
                      <a:pt x="64737" y="8085"/>
                      <a:pt x="65081" y="7055"/>
                    </a:cubicBezTo>
                    <a:lnTo>
                      <a:pt x="65081" y="7055"/>
                    </a:lnTo>
                    <a:cubicBezTo>
                      <a:pt x="64737" y="7055"/>
                      <a:pt x="64222" y="7055"/>
                      <a:pt x="63535" y="7055"/>
                    </a:cubicBezTo>
                    <a:lnTo>
                      <a:pt x="63535" y="7055"/>
                    </a:lnTo>
                    <a:cubicBezTo>
                      <a:pt x="61818" y="7055"/>
                      <a:pt x="59585" y="7226"/>
                      <a:pt x="58212" y="7226"/>
                    </a:cubicBezTo>
                    <a:lnTo>
                      <a:pt x="58212" y="7226"/>
                    </a:lnTo>
                    <a:cubicBezTo>
                      <a:pt x="54606" y="8428"/>
                      <a:pt x="52889" y="9287"/>
                      <a:pt x="50828" y="12206"/>
                    </a:cubicBezTo>
                    <a:lnTo>
                      <a:pt x="50828" y="12206"/>
                    </a:lnTo>
                    <a:cubicBezTo>
                      <a:pt x="49798" y="14610"/>
                      <a:pt x="47566" y="14953"/>
                      <a:pt x="45848" y="14953"/>
                    </a:cubicBezTo>
                    <a:lnTo>
                      <a:pt x="45848" y="14953"/>
                    </a:lnTo>
                    <a:cubicBezTo>
                      <a:pt x="40010" y="14782"/>
                      <a:pt x="30737" y="10661"/>
                      <a:pt x="26273" y="8600"/>
                    </a:cubicBezTo>
                    <a:lnTo>
                      <a:pt x="26273" y="8600"/>
                    </a:lnTo>
                    <a:cubicBezTo>
                      <a:pt x="24040" y="8257"/>
                      <a:pt x="14939" y="7226"/>
                      <a:pt x="11161" y="6024"/>
                    </a:cubicBezTo>
                    <a:lnTo>
                      <a:pt x="11161" y="6024"/>
                    </a:lnTo>
                    <a:cubicBezTo>
                      <a:pt x="9960" y="5681"/>
                      <a:pt x="8758" y="5337"/>
                      <a:pt x="7556" y="5337"/>
                    </a:cubicBezTo>
                    <a:lnTo>
                      <a:pt x="7556" y="5337"/>
                    </a:lnTo>
                    <a:cubicBezTo>
                      <a:pt x="5323" y="5337"/>
                      <a:pt x="4637" y="5852"/>
                      <a:pt x="4293" y="6196"/>
                    </a:cubicBezTo>
                    <a:lnTo>
                      <a:pt x="4293" y="6196"/>
                    </a:lnTo>
                    <a:cubicBezTo>
                      <a:pt x="4122" y="10489"/>
                      <a:pt x="7040" y="16327"/>
                      <a:pt x="8930" y="16499"/>
                    </a:cubicBezTo>
                    <a:lnTo>
                      <a:pt x="8930" y="16499"/>
                    </a:lnTo>
                    <a:cubicBezTo>
                      <a:pt x="11848" y="17701"/>
                      <a:pt x="25757" y="17529"/>
                      <a:pt x="31596" y="20277"/>
                    </a:cubicBezTo>
                    <a:lnTo>
                      <a:pt x="31596" y="20277"/>
                    </a:lnTo>
                    <a:cubicBezTo>
                      <a:pt x="33657" y="20964"/>
                      <a:pt x="35545" y="22509"/>
                      <a:pt x="35545" y="24913"/>
                    </a:cubicBezTo>
                    <a:lnTo>
                      <a:pt x="35545" y="24913"/>
                    </a:lnTo>
                    <a:cubicBezTo>
                      <a:pt x="35373" y="27832"/>
                      <a:pt x="33141" y="29549"/>
                      <a:pt x="30394" y="29893"/>
                    </a:cubicBezTo>
                    <a:lnTo>
                      <a:pt x="30394" y="29893"/>
                    </a:lnTo>
                    <a:cubicBezTo>
                      <a:pt x="33313" y="30236"/>
                      <a:pt x="35717" y="30580"/>
                      <a:pt x="39495" y="31438"/>
                    </a:cubicBezTo>
                    <a:lnTo>
                      <a:pt x="39495" y="314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2" name="图形 7">
              <a:extLst>
                <a:ext uri="{FF2B5EF4-FFF2-40B4-BE49-F238E27FC236}">
                  <a16:creationId xmlns:a16="http://schemas.microsoft.com/office/drawing/2014/main" xmlns="" id="{8EBD471C-555D-4C0F-8208-123AECD8037E}"/>
                </a:ext>
              </a:extLst>
            </p:cNvPr>
            <p:cNvGrpSpPr/>
            <p:nvPr/>
          </p:nvGrpSpPr>
          <p:grpSpPr>
            <a:xfrm>
              <a:off x="6678307" y="1169954"/>
              <a:ext cx="52888" cy="17894"/>
              <a:chOff x="6678307" y="1169954"/>
              <a:chExt cx="52888" cy="17894"/>
            </a:xfrm>
            <a:solidFill>
              <a:srgbClr val="B4B4B4"/>
            </a:solidFill>
          </p:grpSpPr>
          <p:sp>
            <p:nvSpPr>
              <p:cNvPr id="3299" name="任意多边形: 形状 3298">
                <a:extLst>
                  <a:ext uri="{FF2B5EF4-FFF2-40B4-BE49-F238E27FC236}">
                    <a16:creationId xmlns:a16="http://schemas.microsoft.com/office/drawing/2014/main" xmlns="" id="{F2BC11F6-0AC5-426E-8674-A1BEC2A5BDF6}"/>
                  </a:ext>
                </a:extLst>
              </p:cNvPr>
              <p:cNvSpPr/>
              <p:nvPr/>
            </p:nvSpPr>
            <p:spPr>
              <a:xfrm>
                <a:off x="6680752" y="1172472"/>
                <a:ext cx="48043" cy="13183"/>
              </a:xfrm>
              <a:custGeom>
                <a:avLst/>
                <a:gdLst>
                  <a:gd name="connsiteX0" fmla="*/ 28807 w 48043"/>
                  <a:gd name="connsiteY0" fmla="*/ 9503 h 13183"/>
                  <a:gd name="connsiteX1" fmla="*/ 8716 w 48043"/>
                  <a:gd name="connsiteY1" fmla="*/ 12078 h 13183"/>
                  <a:gd name="connsiteX2" fmla="*/ 1161 w 48043"/>
                  <a:gd name="connsiteY2" fmla="*/ 10876 h 13183"/>
                  <a:gd name="connsiteX3" fmla="*/ 33958 w 48043"/>
                  <a:gd name="connsiteY3" fmla="*/ 573 h 13183"/>
                  <a:gd name="connsiteX4" fmla="*/ 47868 w 48043"/>
                  <a:gd name="connsiteY4" fmla="*/ 1775 h 13183"/>
                  <a:gd name="connsiteX5" fmla="*/ 41686 w 48043"/>
                  <a:gd name="connsiteY5" fmla="*/ 9331 h 13183"/>
                  <a:gd name="connsiteX6" fmla="*/ 35332 w 48043"/>
                  <a:gd name="connsiteY6" fmla="*/ 10533 h 13183"/>
                  <a:gd name="connsiteX7" fmla="*/ 28807 w 48043"/>
                  <a:gd name="connsiteY7" fmla="*/ 9503 h 13183"/>
                  <a:gd name="connsiteX8" fmla="*/ 28807 w 48043"/>
                  <a:gd name="connsiteY8" fmla="*/ 9503 h 1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43" h="13183">
                    <a:moveTo>
                      <a:pt x="28807" y="9503"/>
                    </a:moveTo>
                    <a:cubicBezTo>
                      <a:pt x="23827" y="9503"/>
                      <a:pt x="17474" y="10876"/>
                      <a:pt x="8716" y="12078"/>
                    </a:cubicBezTo>
                    <a:cubicBezTo>
                      <a:pt x="-41" y="14654"/>
                      <a:pt x="-1415" y="12078"/>
                      <a:pt x="1161" y="10876"/>
                    </a:cubicBezTo>
                    <a:cubicBezTo>
                      <a:pt x="4939" y="8301"/>
                      <a:pt x="23827" y="3149"/>
                      <a:pt x="33958" y="573"/>
                    </a:cubicBezTo>
                    <a:cubicBezTo>
                      <a:pt x="44090" y="-800"/>
                      <a:pt x="49069" y="573"/>
                      <a:pt x="47868" y="1775"/>
                    </a:cubicBezTo>
                    <a:cubicBezTo>
                      <a:pt x="46666" y="4351"/>
                      <a:pt x="45291" y="6927"/>
                      <a:pt x="41686" y="9331"/>
                    </a:cubicBezTo>
                    <a:cubicBezTo>
                      <a:pt x="36706" y="11907"/>
                      <a:pt x="39110" y="11907"/>
                      <a:pt x="35332" y="10533"/>
                    </a:cubicBezTo>
                    <a:cubicBezTo>
                      <a:pt x="31383" y="9503"/>
                      <a:pt x="28807" y="9503"/>
                      <a:pt x="28807" y="9503"/>
                    </a:cubicBezTo>
                    <a:lnTo>
                      <a:pt x="28807" y="95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0" name="任意多边形: 形状 3299">
                <a:extLst>
                  <a:ext uri="{FF2B5EF4-FFF2-40B4-BE49-F238E27FC236}">
                    <a16:creationId xmlns:a16="http://schemas.microsoft.com/office/drawing/2014/main" xmlns="" id="{5BD2C7BF-EF83-44F4-8632-AC961855663B}"/>
                  </a:ext>
                </a:extLst>
              </p:cNvPr>
              <p:cNvSpPr/>
              <p:nvPr/>
            </p:nvSpPr>
            <p:spPr>
              <a:xfrm>
                <a:off x="6678307" y="1169954"/>
                <a:ext cx="52888" cy="17894"/>
              </a:xfrm>
              <a:custGeom>
                <a:avLst/>
                <a:gdLst>
                  <a:gd name="connsiteX0" fmla="*/ 0 w 52888"/>
                  <a:gd name="connsiteY0" fmla="*/ 14424 h 17894"/>
                  <a:gd name="connsiteX1" fmla="*/ 2232 w 52888"/>
                  <a:gd name="connsiteY1" fmla="*/ 11162 h 17894"/>
                  <a:gd name="connsiteX2" fmla="*/ 2232 w 52888"/>
                  <a:gd name="connsiteY2" fmla="*/ 11162 h 17894"/>
                  <a:gd name="connsiteX3" fmla="*/ 36060 w 52888"/>
                  <a:gd name="connsiteY3" fmla="*/ 515 h 17894"/>
                  <a:gd name="connsiteX4" fmla="*/ 36060 w 52888"/>
                  <a:gd name="connsiteY4" fmla="*/ 515 h 17894"/>
                  <a:gd name="connsiteX5" fmla="*/ 43959 w 52888"/>
                  <a:gd name="connsiteY5" fmla="*/ 0 h 17894"/>
                  <a:gd name="connsiteX6" fmla="*/ 43959 w 52888"/>
                  <a:gd name="connsiteY6" fmla="*/ 0 h 17894"/>
                  <a:gd name="connsiteX7" fmla="*/ 52889 w 52888"/>
                  <a:gd name="connsiteY7" fmla="*/ 3778 h 17894"/>
                  <a:gd name="connsiteX8" fmla="*/ 52889 w 52888"/>
                  <a:gd name="connsiteY8" fmla="*/ 3778 h 17894"/>
                  <a:gd name="connsiteX9" fmla="*/ 52545 w 52888"/>
                  <a:gd name="connsiteY9" fmla="*/ 5151 h 17894"/>
                  <a:gd name="connsiteX10" fmla="*/ 52545 w 52888"/>
                  <a:gd name="connsiteY10" fmla="*/ 5151 h 17894"/>
                  <a:gd name="connsiteX11" fmla="*/ 45161 w 52888"/>
                  <a:gd name="connsiteY11" fmla="*/ 13909 h 17894"/>
                  <a:gd name="connsiteX12" fmla="*/ 45161 w 52888"/>
                  <a:gd name="connsiteY12" fmla="*/ 13909 h 17894"/>
                  <a:gd name="connsiteX13" fmla="*/ 40181 w 52888"/>
                  <a:gd name="connsiteY13" fmla="*/ 16313 h 17894"/>
                  <a:gd name="connsiteX14" fmla="*/ 40181 w 52888"/>
                  <a:gd name="connsiteY14" fmla="*/ 16313 h 17894"/>
                  <a:gd name="connsiteX15" fmla="*/ 37091 w 52888"/>
                  <a:gd name="connsiteY15" fmla="*/ 15283 h 17894"/>
                  <a:gd name="connsiteX16" fmla="*/ 37091 w 52888"/>
                  <a:gd name="connsiteY16" fmla="*/ 15283 h 17894"/>
                  <a:gd name="connsiteX17" fmla="*/ 31596 w 52888"/>
                  <a:gd name="connsiteY17" fmla="*/ 14081 h 17894"/>
                  <a:gd name="connsiteX18" fmla="*/ 31596 w 52888"/>
                  <a:gd name="connsiteY18" fmla="*/ 14081 h 17894"/>
                  <a:gd name="connsiteX19" fmla="*/ 12192 w 52888"/>
                  <a:gd name="connsiteY19" fmla="*/ 16656 h 17894"/>
                  <a:gd name="connsiteX20" fmla="*/ 12192 w 52888"/>
                  <a:gd name="connsiteY20" fmla="*/ 16656 h 17894"/>
                  <a:gd name="connsiteX21" fmla="*/ 5323 w 52888"/>
                  <a:gd name="connsiteY21" fmla="*/ 17858 h 17894"/>
                  <a:gd name="connsiteX22" fmla="*/ 5323 w 52888"/>
                  <a:gd name="connsiteY22" fmla="*/ 17858 h 17894"/>
                  <a:gd name="connsiteX23" fmla="*/ 0 w 52888"/>
                  <a:gd name="connsiteY23" fmla="*/ 14424 h 17894"/>
                  <a:gd name="connsiteX24" fmla="*/ 0 w 52888"/>
                  <a:gd name="connsiteY24" fmla="*/ 14424 h 17894"/>
                  <a:gd name="connsiteX25" fmla="*/ 32626 w 52888"/>
                  <a:gd name="connsiteY25" fmla="*/ 13909 h 17894"/>
                  <a:gd name="connsiteX26" fmla="*/ 33485 w 52888"/>
                  <a:gd name="connsiteY26" fmla="*/ 10818 h 17894"/>
                  <a:gd name="connsiteX27" fmla="*/ 33485 w 52888"/>
                  <a:gd name="connsiteY27" fmla="*/ 10818 h 17894"/>
                  <a:gd name="connsiteX28" fmla="*/ 31939 w 52888"/>
                  <a:gd name="connsiteY28" fmla="*/ 11505 h 17894"/>
                  <a:gd name="connsiteX29" fmla="*/ 31768 w 52888"/>
                  <a:gd name="connsiteY29" fmla="*/ 12535 h 17894"/>
                  <a:gd name="connsiteX30" fmla="*/ 32626 w 52888"/>
                  <a:gd name="connsiteY30" fmla="*/ 13909 h 17894"/>
                  <a:gd name="connsiteX31" fmla="*/ 32626 w 52888"/>
                  <a:gd name="connsiteY31" fmla="*/ 13909 h 17894"/>
                  <a:gd name="connsiteX32" fmla="*/ 31252 w 52888"/>
                  <a:gd name="connsiteY32" fmla="*/ 12020 h 17894"/>
                  <a:gd name="connsiteX33" fmla="*/ 31252 w 52888"/>
                  <a:gd name="connsiteY33" fmla="*/ 12020 h 17894"/>
                  <a:gd name="connsiteX34" fmla="*/ 31252 w 52888"/>
                  <a:gd name="connsiteY34" fmla="*/ 12020 h 17894"/>
                  <a:gd name="connsiteX35" fmla="*/ 31252 w 52888"/>
                  <a:gd name="connsiteY35" fmla="*/ 9616 h 17894"/>
                  <a:gd name="connsiteX36" fmla="*/ 31252 w 52888"/>
                  <a:gd name="connsiteY36" fmla="*/ 12020 h 17894"/>
                  <a:gd name="connsiteX37" fmla="*/ 31252 w 52888"/>
                  <a:gd name="connsiteY37" fmla="*/ 12020 h 17894"/>
                  <a:gd name="connsiteX38" fmla="*/ 31252 w 52888"/>
                  <a:gd name="connsiteY38" fmla="*/ 11848 h 17894"/>
                  <a:gd name="connsiteX39" fmla="*/ 32283 w 52888"/>
                  <a:gd name="connsiteY39" fmla="*/ 9788 h 17894"/>
                  <a:gd name="connsiteX40" fmla="*/ 31252 w 52888"/>
                  <a:gd name="connsiteY40" fmla="*/ 11848 h 17894"/>
                  <a:gd name="connsiteX41" fmla="*/ 31252 w 52888"/>
                  <a:gd name="connsiteY41" fmla="*/ 11848 h 17894"/>
                  <a:gd name="connsiteX42" fmla="*/ 36919 w 52888"/>
                  <a:gd name="connsiteY42" fmla="*/ 5323 h 17894"/>
                  <a:gd name="connsiteX43" fmla="*/ 15283 w 52888"/>
                  <a:gd name="connsiteY43" fmla="*/ 11333 h 17894"/>
                  <a:gd name="connsiteX44" fmla="*/ 15283 w 52888"/>
                  <a:gd name="connsiteY44" fmla="*/ 11333 h 17894"/>
                  <a:gd name="connsiteX45" fmla="*/ 30909 w 52888"/>
                  <a:gd name="connsiteY45" fmla="*/ 9444 h 17894"/>
                  <a:gd name="connsiteX46" fmla="*/ 30909 w 52888"/>
                  <a:gd name="connsiteY46" fmla="*/ 9444 h 17894"/>
                  <a:gd name="connsiteX47" fmla="*/ 31424 w 52888"/>
                  <a:gd name="connsiteY47" fmla="*/ 9444 h 17894"/>
                  <a:gd name="connsiteX48" fmla="*/ 31424 w 52888"/>
                  <a:gd name="connsiteY48" fmla="*/ 9444 h 17894"/>
                  <a:gd name="connsiteX49" fmla="*/ 38465 w 52888"/>
                  <a:gd name="connsiteY49" fmla="*/ 10818 h 17894"/>
                  <a:gd name="connsiteX50" fmla="*/ 38465 w 52888"/>
                  <a:gd name="connsiteY50" fmla="*/ 10818 h 17894"/>
                  <a:gd name="connsiteX51" fmla="*/ 39838 w 52888"/>
                  <a:gd name="connsiteY51" fmla="*/ 11333 h 17894"/>
                  <a:gd name="connsiteX52" fmla="*/ 39838 w 52888"/>
                  <a:gd name="connsiteY52" fmla="*/ 11333 h 17894"/>
                  <a:gd name="connsiteX53" fmla="*/ 42586 w 52888"/>
                  <a:gd name="connsiteY53" fmla="*/ 9788 h 17894"/>
                  <a:gd name="connsiteX54" fmla="*/ 42586 w 52888"/>
                  <a:gd name="connsiteY54" fmla="*/ 9788 h 17894"/>
                  <a:gd name="connsiteX55" fmla="*/ 47051 w 52888"/>
                  <a:gd name="connsiteY55" fmla="*/ 4980 h 17894"/>
                  <a:gd name="connsiteX56" fmla="*/ 47051 w 52888"/>
                  <a:gd name="connsiteY56" fmla="*/ 4980 h 17894"/>
                  <a:gd name="connsiteX57" fmla="*/ 43959 w 52888"/>
                  <a:gd name="connsiteY57" fmla="*/ 4808 h 17894"/>
                  <a:gd name="connsiteX58" fmla="*/ 43959 w 52888"/>
                  <a:gd name="connsiteY58" fmla="*/ 4808 h 17894"/>
                  <a:gd name="connsiteX59" fmla="*/ 36919 w 52888"/>
                  <a:gd name="connsiteY59" fmla="*/ 5323 h 17894"/>
                  <a:gd name="connsiteX60" fmla="*/ 36919 w 52888"/>
                  <a:gd name="connsiteY60" fmla="*/ 5323 h 1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2888" h="17894">
                    <a:moveTo>
                      <a:pt x="0" y="14424"/>
                    </a:moveTo>
                    <a:cubicBezTo>
                      <a:pt x="172" y="12364"/>
                      <a:pt x="1545" y="11505"/>
                      <a:pt x="2232" y="11162"/>
                    </a:cubicBezTo>
                    <a:lnTo>
                      <a:pt x="2232" y="11162"/>
                    </a:lnTo>
                    <a:cubicBezTo>
                      <a:pt x="7040" y="8071"/>
                      <a:pt x="25414" y="3263"/>
                      <a:pt x="36060" y="515"/>
                    </a:cubicBezTo>
                    <a:lnTo>
                      <a:pt x="36060" y="515"/>
                    </a:lnTo>
                    <a:cubicBezTo>
                      <a:pt x="39151" y="172"/>
                      <a:pt x="41727" y="0"/>
                      <a:pt x="43959" y="0"/>
                    </a:cubicBezTo>
                    <a:lnTo>
                      <a:pt x="43959" y="0"/>
                    </a:lnTo>
                    <a:cubicBezTo>
                      <a:pt x="48252" y="687"/>
                      <a:pt x="51000" y="-1030"/>
                      <a:pt x="52889" y="3778"/>
                    </a:cubicBezTo>
                    <a:lnTo>
                      <a:pt x="52889" y="3778"/>
                    </a:lnTo>
                    <a:cubicBezTo>
                      <a:pt x="52889" y="4636"/>
                      <a:pt x="52545" y="5151"/>
                      <a:pt x="52545" y="5151"/>
                    </a:cubicBezTo>
                    <a:lnTo>
                      <a:pt x="52545" y="5151"/>
                    </a:lnTo>
                    <a:cubicBezTo>
                      <a:pt x="51343" y="7727"/>
                      <a:pt x="49626" y="10990"/>
                      <a:pt x="45161" y="13909"/>
                    </a:cubicBezTo>
                    <a:lnTo>
                      <a:pt x="45161" y="13909"/>
                    </a:lnTo>
                    <a:cubicBezTo>
                      <a:pt x="42071" y="15283"/>
                      <a:pt x="42929" y="15798"/>
                      <a:pt x="40181" y="16313"/>
                    </a:cubicBezTo>
                    <a:lnTo>
                      <a:pt x="40181" y="16313"/>
                    </a:lnTo>
                    <a:cubicBezTo>
                      <a:pt x="38465" y="16141"/>
                      <a:pt x="38465" y="15798"/>
                      <a:pt x="37091" y="15283"/>
                    </a:cubicBezTo>
                    <a:lnTo>
                      <a:pt x="37091" y="15283"/>
                    </a:lnTo>
                    <a:cubicBezTo>
                      <a:pt x="33657" y="14081"/>
                      <a:pt x="31596" y="14081"/>
                      <a:pt x="31596" y="14081"/>
                    </a:cubicBezTo>
                    <a:lnTo>
                      <a:pt x="31596" y="14081"/>
                    </a:lnTo>
                    <a:cubicBezTo>
                      <a:pt x="26960" y="14081"/>
                      <a:pt x="20606" y="15283"/>
                      <a:pt x="12192" y="16656"/>
                    </a:cubicBezTo>
                    <a:lnTo>
                      <a:pt x="12192" y="16656"/>
                    </a:lnTo>
                    <a:cubicBezTo>
                      <a:pt x="9273" y="17515"/>
                      <a:pt x="7212" y="17858"/>
                      <a:pt x="5323" y="17858"/>
                    </a:cubicBezTo>
                    <a:lnTo>
                      <a:pt x="5323" y="17858"/>
                    </a:lnTo>
                    <a:cubicBezTo>
                      <a:pt x="3091" y="18030"/>
                      <a:pt x="344" y="17687"/>
                      <a:pt x="0" y="14424"/>
                    </a:cubicBezTo>
                    <a:lnTo>
                      <a:pt x="0" y="14424"/>
                    </a:lnTo>
                    <a:close/>
                    <a:moveTo>
                      <a:pt x="32626" y="13909"/>
                    </a:moveTo>
                    <a:cubicBezTo>
                      <a:pt x="33657" y="13394"/>
                      <a:pt x="33828" y="11333"/>
                      <a:pt x="33485" y="10818"/>
                    </a:cubicBezTo>
                    <a:lnTo>
                      <a:pt x="33485" y="10818"/>
                    </a:lnTo>
                    <a:lnTo>
                      <a:pt x="31939" y="11505"/>
                    </a:lnTo>
                    <a:lnTo>
                      <a:pt x="31768" y="12535"/>
                    </a:lnTo>
                    <a:lnTo>
                      <a:pt x="32626" y="13909"/>
                    </a:lnTo>
                    <a:lnTo>
                      <a:pt x="32626" y="13909"/>
                    </a:lnTo>
                    <a:close/>
                    <a:moveTo>
                      <a:pt x="31252" y="12020"/>
                    </a:moveTo>
                    <a:lnTo>
                      <a:pt x="31252" y="12020"/>
                    </a:lnTo>
                    <a:lnTo>
                      <a:pt x="31252" y="12020"/>
                    </a:lnTo>
                    <a:lnTo>
                      <a:pt x="31252" y="9616"/>
                    </a:lnTo>
                    <a:lnTo>
                      <a:pt x="31252" y="12020"/>
                    </a:lnTo>
                    <a:lnTo>
                      <a:pt x="31252" y="12020"/>
                    </a:lnTo>
                    <a:close/>
                    <a:moveTo>
                      <a:pt x="31252" y="11848"/>
                    </a:moveTo>
                    <a:lnTo>
                      <a:pt x="32283" y="9788"/>
                    </a:lnTo>
                    <a:lnTo>
                      <a:pt x="31252" y="11848"/>
                    </a:lnTo>
                    <a:lnTo>
                      <a:pt x="31252" y="11848"/>
                    </a:lnTo>
                    <a:close/>
                    <a:moveTo>
                      <a:pt x="36919" y="5323"/>
                    </a:moveTo>
                    <a:cubicBezTo>
                      <a:pt x="31252" y="6697"/>
                      <a:pt x="22323" y="9101"/>
                      <a:pt x="15283" y="11333"/>
                    </a:cubicBezTo>
                    <a:lnTo>
                      <a:pt x="15283" y="11333"/>
                    </a:lnTo>
                    <a:cubicBezTo>
                      <a:pt x="21636" y="10303"/>
                      <a:pt x="26444" y="9444"/>
                      <a:pt x="30909" y="9444"/>
                    </a:cubicBezTo>
                    <a:lnTo>
                      <a:pt x="30909" y="9444"/>
                    </a:lnTo>
                    <a:cubicBezTo>
                      <a:pt x="31081" y="9444"/>
                      <a:pt x="31252" y="9444"/>
                      <a:pt x="31424" y="9444"/>
                    </a:cubicBezTo>
                    <a:lnTo>
                      <a:pt x="31424" y="9444"/>
                    </a:lnTo>
                    <a:cubicBezTo>
                      <a:pt x="31596" y="9444"/>
                      <a:pt x="34515" y="9444"/>
                      <a:pt x="38465" y="10818"/>
                    </a:cubicBezTo>
                    <a:lnTo>
                      <a:pt x="38465" y="10818"/>
                    </a:lnTo>
                    <a:cubicBezTo>
                      <a:pt x="39151" y="10990"/>
                      <a:pt x="39495" y="11162"/>
                      <a:pt x="39838" y="11333"/>
                    </a:cubicBezTo>
                    <a:lnTo>
                      <a:pt x="39838" y="11333"/>
                    </a:lnTo>
                    <a:cubicBezTo>
                      <a:pt x="40353" y="10990"/>
                      <a:pt x="41384" y="10475"/>
                      <a:pt x="42586" y="9788"/>
                    </a:cubicBezTo>
                    <a:lnTo>
                      <a:pt x="42586" y="9788"/>
                    </a:lnTo>
                    <a:cubicBezTo>
                      <a:pt x="44990" y="8071"/>
                      <a:pt x="46020" y="6697"/>
                      <a:pt x="47051" y="4980"/>
                    </a:cubicBezTo>
                    <a:lnTo>
                      <a:pt x="47051" y="4980"/>
                    </a:lnTo>
                    <a:cubicBezTo>
                      <a:pt x="46192" y="4808"/>
                      <a:pt x="45161" y="4808"/>
                      <a:pt x="43959" y="4808"/>
                    </a:cubicBezTo>
                    <a:lnTo>
                      <a:pt x="43959" y="4808"/>
                    </a:lnTo>
                    <a:cubicBezTo>
                      <a:pt x="41899" y="4980"/>
                      <a:pt x="39495" y="4980"/>
                      <a:pt x="36919" y="5323"/>
                    </a:cubicBezTo>
                    <a:lnTo>
                      <a:pt x="36919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3" name="图形 7">
              <a:extLst>
                <a:ext uri="{FF2B5EF4-FFF2-40B4-BE49-F238E27FC236}">
                  <a16:creationId xmlns:a16="http://schemas.microsoft.com/office/drawing/2014/main" xmlns="" id="{9E9D7762-F9E0-4A6C-941A-07EF992AA4E5}"/>
                </a:ext>
              </a:extLst>
            </p:cNvPr>
            <p:cNvGrpSpPr/>
            <p:nvPr/>
          </p:nvGrpSpPr>
          <p:grpSpPr>
            <a:xfrm>
              <a:off x="6479793" y="1151924"/>
              <a:ext cx="152837" cy="40696"/>
              <a:chOff x="6479793" y="1151924"/>
              <a:chExt cx="152837" cy="40696"/>
            </a:xfrm>
            <a:solidFill>
              <a:srgbClr val="B4B4B4"/>
            </a:solidFill>
          </p:grpSpPr>
          <p:sp>
            <p:nvSpPr>
              <p:cNvPr id="3297" name="任意多边形: 形状 3296">
                <a:extLst>
                  <a:ext uri="{FF2B5EF4-FFF2-40B4-BE49-F238E27FC236}">
                    <a16:creationId xmlns:a16="http://schemas.microsoft.com/office/drawing/2014/main" xmlns="" id="{E9A7BC79-198A-4DD2-980B-22636889F4AF}"/>
                  </a:ext>
                </a:extLst>
              </p:cNvPr>
              <p:cNvSpPr/>
              <p:nvPr/>
            </p:nvSpPr>
            <p:spPr>
              <a:xfrm>
                <a:off x="6482323" y="1154157"/>
                <a:ext cx="148088" cy="36013"/>
              </a:xfrm>
              <a:custGeom>
                <a:avLst/>
                <a:gdLst>
                  <a:gd name="connsiteX0" fmla="*/ 116479 w 148088"/>
                  <a:gd name="connsiteY0" fmla="*/ 31767 h 36013"/>
                  <a:gd name="connsiteX1" fmla="*/ 131590 w 148088"/>
                  <a:gd name="connsiteY1" fmla="*/ 35545 h 36013"/>
                  <a:gd name="connsiteX2" fmla="*/ 147903 w 148088"/>
                  <a:gd name="connsiteY2" fmla="*/ 32969 h 36013"/>
                  <a:gd name="connsiteX3" fmla="*/ 142752 w 148088"/>
                  <a:gd name="connsiteY3" fmla="*/ 22838 h 36013"/>
                  <a:gd name="connsiteX4" fmla="*/ 127641 w 148088"/>
                  <a:gd name="connsiteY4" fmla="*/ 19060 h 36013"/>
                  <a:gd name="connsiteX5" fmla="*/ 112530 w 148088"/>
                  <a:gd name="connsiteY5" fmla="*/ 12707 h 36013"/>
                  <a:gd name="connsiteX6" fmla="*/ 94843 w 148088"/>
                  <a:gd name="connsiteY6" fmla="*/ 6353 h 36013"/>
                  <a:gd name="connsiteX7" fmla="*/ 83510 w 148088"/>
                  <a:gd name="connsiteY7" fmla="*/ 6353 h 36013"/>
                  <a:gd name="connsiteX8" fmla="*/ 80934 w 148088"/>
                  <a:gd name="connsiteY8" fmla="*/ 0 h 36013"/>
                  <a:gd name="connsiteX9" fmla="*/ 59470 w 148088"/>
                  <a:gd name="connsiteY9" fmla="*/ 0 h 36013"/>
                  <a:gd name="connsiteX10" fmla="*/ 41783 w 148088"/>
                  <a:gd name="connsiteY10" fmla="*/ 1374 h 36013"/>
                  <a:gd name="connsiteX11" fmla="*/ 7783 w 148088"/>
                  <a:gd name="connsiteY11" fmla="*/ 2747 h 36013"/>
                  <a:gd name="connsiteX12" fmla="*/ 227 w 148088"/>
                  <a:gd name="connsiteY12" fmla="*/ 9101 h 36013"/>
                  <a:gd name="connsiteX13" fmla="*/ 6581 w 148088"/>
                  <a:gd name="connsiteY13" fmla="*/ 12879 h 36013"/>
                  <a:gd name="connsiteX14" fmla="*/ 15338 w 148088"/>
                  <a:gd name="connsiteY14" fmla="*/ 16656 h 36013"/>
                  <a:gd name="connsiteX15" fmla="*/ 24096 w 148088"/>
                  <a:gd name="connsiteY15" fmla="*/ 15454 h 36013"/>
                  <a:gd name="connsiteX16" fmla="*/ 32853 w 148088"/>
                  <a:gd name="connsiteY16" fmla="*/ 15454 h 36013"/>
                  <a:gd name="connsiteX17" fmla="*/ 41611 w 148088"/>
                  <a:gd name="connsiteY17" fmla="*/ 14081 h 36013"/>
                  <a:gd name="connsiteX18" fmla="*/ 52944 w 148088"/>
                  <a:gd name="connsiteY18" fmla="*/ 17858 h 36013"/>
                  <a:gd name="connsiteX19" fmla="*/ 44187 w 148088"/>
                  <a:gd name="connsiteY19" fmla="*/ 20434 h 36013"/>
                  <a:gd name="connsiteX20" fmla="*/ 41611 w 148088"/>
                  <a:gd name="connsiteY20" fmla="*/ 27990 h 36013"/>
                  <a:gd name="connsiteX21" fmla="*/ 55520 w 148088"/>
                  <a:gd name="connsiteY21" fmla="*/ 29192 h 36013"/>
                  <a:gd name="connsiteX22" fmla="*/ 66853 w 148088"/>
                  <a:gd name="connsiteY22" fmla="*/ 25414 h 36013"/>
                  <a:gd name="connsiteX23" fmla="*/ 79389 w 148088"/>
                  <a:gd name="connsiteY23" fmla="*/ 25414 h 36013"/>
                  <a:gd name="connsiteX24" fmla="*/ 97075 w 148088"/>
                  <a:gd name="connsiteY24" fmla="*/ 26616 h 36013"/>
                  <a:gd name="connsiteX25" fmla="*/ 107207 w 148088"/>
                  <a:gd name="connsiteY25" fmla="*/ 29192 h 36013"/>
                  <a:gd name="connsiteX26" fmla="*/ 116479 w 148088"/>
                  <a:gd name="connsiteY26" fmla="*/ 31767 h 36013"/>
                  <a:gd name="connsiteX27" fmla="*/ 116479 w 148088"/>
                  <a:gd name="connsiteY27" fmla="*/ 31767 h 3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8088" h="36013">
                    <a:moveTo>
                      <a:pt x="116479" y="31767"/>
                    </a:moveTo>
                    <a:cubicBezTo>
                      <a:pt x="116479" y="32969"/>
                      <a:pt x="127812" y="35545"/>
                      <a:pt x="131590" y="35545"/>
                    </a:cubicBezTo>
                    <a:cubicBezTo>
                      <a:pt x="135368" y="36747"/>
                      <a:pt x="148075" y="35545"/>
                      <a:pt x="147903" y="32969"/>
                    </a:cubicBezTo>
                    <a:cubicBezTo>
                      <a:pt x="149105" y="31767"/>
                      <a:pt x="144125" y="25414"/>
                      <a:pt x="142752" y="22838"/>
                    </a:cubicBezTo>
                    <a:cubicBezTo>
                      <a:pt x="140176" y="21636"/>
                      <a:pt x="132620" y="21636"/>
                      <a:pt x="127641" y="19060"/>
                    </a:cubicBezTo>
                    <a:cubicBezTo>
                      <a:pt x="121287" y="17858"/>
                      <a:pt x="116307" y="16485"/>
                      <a:pt x="112530" y="12707"/>
                    </a:cubicBezTo>
                    <a:cubicBezTo>
                      <a:pt x="108752" y="7555"/>
                      <a:pt x="102399" y="5151"/>
                      <a:pt x="94843" y="6353"/>
                    </a:cubicBezTo>
                    <a:cubicBezTo>
                      <a:pt x="87287" y="7555"/>
                      <a:pt x="82308" y="8929"/>
                      <a:pt x="83510" y="6353"/>
                    </a:cubicBezTo>
                    <a:cubicBezTo>
                      <a:pt x="84712" y="3778"/>
                      <a:pt x="84712" y="1202"/>
                      <a:pt x="80934" y="0"/>
                    </a:cubicBezTo>
                    <a:cubicBezTo>
                      <a:pt x="77156" y="0"/>
                      <a:pt x="64449" y="0"/>
                      <a:pt x="59470" y="0"/>
                    </a:cubicBezTo>
                    <a:cubicBezTo>
                      <a:pt x="54490" y="1374"/>
                      <a:pt x="51914" y="1374"/>
                      <a:pt x="41783" y="1374"/>
                    </a:cubicBezTo>
                    <a:cubicBezTo>
                      <a:pt x="31652" y="1374"/>
                      <a:pt x="16541" y="1374"/>
                      <a:pt x="7783" y="2747"/>
                    </a:cubicBezTo>
                    <a:cubicBezTo>
                      <a:pt x="227" y="3949"/>
                      <a:pt x="227" y="6525"/>
                      <a:pt x="227" y="9101"/>
                    </a:cubicBezTo>
                    <a:cubicBezTo>
                      <a:pt x="-975" y="11677"/>
                      <a:pt x="2803" y="9101"/>
                      <a:pt x="6581" y="12879"/>
                    </a:cubicBezTo>
                    <a:cubicBezTo>
                      <a:pt x="11561" y="18030"/>
                      <a:pt x="10358" y="18030"/>
                      <a:pt x="15338" y="16656"/>
                    </a:cubicBezTo>
                    <a:cubicBezTo>
                      <a:pt x="19116" y="15454"/>
                      <a:pt x="19116" y="12879"/>
                      <a:pt x="24096" y="15454"/>
                    </a:cubicBezTo>
                    <a:cubicBezTo>
                      <a:pt x="29075" y="18030"/>
                      <a:pt x="31652" y="18030"/>
                      <a:pt x="32853" y="15454"/>
                    </a:cubicBezTo>
                    <a:cubicBezTo>
                      <a:pt x="35429" y="11677"/>
                      <a:pt x="36631" y="12879"/>
                      <a:pt x="41611" y="14081"/>
                    </a:cubicBezTo>
                    <a:cubicBezTo>
                      <a:pt x="45389" y="15283"/>
                      <a:pt x="52944" y="16656"/>
                      <a:pt x="52944" y="17858"/>
                    </a:cubicBezTo>
                    <a:cubicBezTo>
                      <a:pt x="51742" y="19060"/>
                      <a:pt x="50369" y="17858"/>
                      <a:pt x="44187" y="20434"/>
                    </a:cubicBezTo>
                    <a:cubicBezTo>
                      <a:pt x="39207" y="23010"/>
                      <a:pt x="40409" y="26788"/>
                      <a:pt x="41611" y="27990"/>
                    </a:cubicBezTo>
                    <a:cubicBezTo>
                      <a:pt x="42813" y="30565"/>
                      <a:pt x="50369" y="31767"/>
                      <a:pt x="55520" y="29192"/>
                    </a:cubicBezTo>
                    <a:cubicBezTo>
                      <a:pt x="60500" y="26616"/>
                      <a:pt x="60500" y="21636"/>
                      <a:pt x="66853" y="25414"/>
                    </a:cubicBezTo>
                    <a:cubicBezTo>
                      <a:pt x="73207" y="27990"/>
                      <a:pt x="75611" y="26616"/>
                      <a:pt x="79389" y="25414"/>
                    </a:cubicBezTo>
                    <a:cubicBezTo>
                      <a:pt x="83166" y="25414"/>
                      <a:pt x="91924" y="22838"/>
                      <a:pt x="97075" y="26616"/>
                    </a:cubicBezTo>
                    <a:cubicBezTo>
                      <a:pt x="102055" y="30394"/>
                      <a:pt x="102055" y="30394"/>
                      <a:pt x="107207" y="29192"/>
                    </a:cubicBezTo>
                    <a:cubicBezTo>
                      <a:pt x="112702" y="29192"/>
                      <a:pt x="115105" y="31767"/>
                      <a:pt x="116479" y="31767"/>
                    </a:cubicBezTo>
                    <a:lnTo>
                      <a:pt x="116479" y="317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8" name="任意多边形: 形状 3297">
                <a:extLst>
                  <a:ext uri="{FF2B5EF4-FFF2-40B4-BE49-F238E27FC236}">
                    <a16:creationId xmlns:a16="http://schemas.microsoft.com/office/drawing/2014/main" xmlns="" id="{E372BC55-231F-456B-A4AA-51C1A412B908}"/>
                  </a:ext>
                </a:extLst>
              </p:cNvPr>
              <p:cNvSpPr/>
              <p:nvPr/>
            </p:nvSpPr>
            <p:spPr>
              <a:xfrm>
                <a:off x="6479793" y="1151924"/>
                <a:ext cx="152837" cy="40696"/>
              </a:xfrm>
              <a:custGeom>
                <a:avLst/>
                <a:gdLst>
                  <a:gd name="connsiteX0" fmla="*/ 134120 w 152837"/>
                  <a:gd name="connsiteY0" fmla="*/ 40182 h 40696"/>
                  <a:gd name="connsiteX1" fmla="*/ 134120 w 152837"/>
                  <a:gd name="connsiteY1" fmla="*/ 40182 h 40696"/>
                  <a:gd name="connsiteX2" fmla="*/ 134120 w 152837"/>
                  <a:gd name="connsiteY2" fmla="*/ 40182 h 40696"/>
                  <a:gd name="connsiteX3" fmla="*/ 124504 w 152837"/>
                  <a:gd name="connsiteY3" fmla="*/ 38636 h 40696"/>
                  <a:gd name="connsiteX4" fmla="*/ 124504 w 152837"/>
                  <a:gd name="connsiteY4" fmla="*/ 38636 h 40696"/>
                  <a:gd name="connsiteX5" fmla="*/ 117808 w 152837"/>
                  <a:gd name="connsiteY5" fmla="*/ 36060 h 40696"/>
                  <a:gd name="connsiteX6" fmla="*/ 117808 w 152837"/>
                  <a:gd name="connsiteY6" fmla="*/ 36060 h 40696"/>
                  <a:gd name="connsiteX7" fmla="*/ 110423 w 152837"/>
                  <a:gd name="connsiteY7" fmla="*/ 33828 h 40696"/>
                  <a:gd name="connsiteX8" fmla="*/ 110423 w 152837"/>
                  <a:gd name="connsiteY8" fmla="*/ 33828 h 40696"/>
                  <a:gd name="connsiteX9" fmla="*/ 106130 w 152837"/>
                  <a:gd name="connsiteY9" fmla="*/ 34515 h 40696"/>
                  <a:gd name="connsiteX10" fmla="*/ 106130 w 152837"/>
                  <a:gd name="connsiteY10" fmla="*/ 34515 h 40696"/>
                  <a:gd name="connsiteX11" fmla="*/ 98575 w 152837"/>
                  <a:gd name="connsiteY11" fmla="*/ 30737 h 40696"/>
                  <a:gd name="connsiteX12" fmla="*/ 98575 w 152837"/>
                  <a:gd name="connsiteY12" fmla="*/ 30737 h 40696"/>
                  <a:gd name="connsiteX13" fmla="*/ 92221 w 152837"/>
                  <a:gd name="connsiteY13" fmla="*/ 29192 h 40696"/>
                  <a:gd name="connsiteX14" fmla="*/ 92221 w 152837"/>
                  <a:gd name="connsiteY14" fmla="*/ 29192 h 40696"/>
                  <a:gd name="connsiteX15" fmla="*/ 87242 w 152837"/>
                  <a:gd name="connsiteY15" fmla="*/ 29535 h 40696"/>
                  <a:gd name="connsiteX16" fmla="*/ 87242 w 152837"/>
                  <a:gd name="connsiteY16" fmla="*/ 29535 h 40696"/>
                  <a:gd name="connsiteX17" fmla="*/ 83121 w 152837"/>
                  <a:gd name="connsiteY17" fmla="*/ 29879 h 40696"/>
                  <a:gd name="connsiteX18" fmla="*/ 83121 w 152837"/>
                  <a:gd name="connsiteY18" fmla="*/ 29879 h 40696"/>
                  <a:gd name="connsiteX19" fmla="*/ 76080 w 152837"/>
                  <a:gd name="connsiteY19" fmla="*/ 31424 h 40696"/>
                  <a:gd name="connsiteX20" fmla="*/ 76080 w 152837"/>
                  <a:gd name="connsiteY20" fmla="*/ 31424 h 40696"/>
                  <a:gd name="connsiteX21" fmla="*/ 68525 w 152837"/>
                  <a:gd name="connsiteY21" fmla="*/ 29707 h 40696"/>
                  <a:gd name="connsiteX22" fmla="*/ 68525 w 152837"/>
                  <a:gd name="connsiteY22" fmla="*/ 29707 h 40696"/>
                  <a:gd name="connsiteX23" fmla="*/ 65949 w 152837"/>
                  <a:gd name="connsiteY23" fmla="*/ 28677 h 40696"/>
                  <a:gd name="connsiteX24" fmla="*/ 65949 w 152837"/>
                  <a:gd name="connsiteY24" fmla="*/ 28677 h 40696"/>
                  <a:gd name="connsiteX25" fmla="*/ 59424 w 152837"/>
                  <a:gd name="connsiteY25" fmla="*/ 33656 h 40696"/>
                  <a:gd name="connsiteX26" fmla="*/ 59424 w 152837"/>
                  <a:gd name="connsiteY26" fmla="*/ 33656 h 40696"/>
                  <a:gd name="connsiteX27" fmla="*/ 51869 w 152837"/>
                  <a:gd name="connsiteY27" fmla="*/ 35373 h 40696"/>
                  <a:gd name="connsiteX28" fmla="*/ 51869 w 152837"/>
                  <a:gd name="connsiteY28" fmla="*/ 35373 h 40696"/>
                  <a:gd name="connsiteX29" fmla="*/ 42768 w 152837"/>
                  <a:gd name="connsiteY29" fmla="*/ 32111 h 40696"/>
                  <a:gd name="connsiteX30" fmla="*/ 42768 w 152837"/>
                  <a:gd name="connsiteY30" fmla="*/ 32111 h 40696"/>
                  <a:gd name="connsiteX31" fmla="*/ 40879 w 152837"/>
                  <a:gd name="connsiteY31" fmla="*/ 27475 h 40696"/>
                  <a:gd name="connsiteX32" fmla="*/ 40879 w 152837"/>
                  <a:gd name="connsiteY32" fmla="*/ 27475 h 40696"/>
                  <a:gd name="connsiteX33" fmla="*/ 46030 w 152837"/>
                  <a:gd name="connsiteY33" fmla="*/ 20606 h 40696"/>
                  <a:gd name="connsiteX34" fmla="*/ 46030 w 152837"/>
                  <a:gd name="connsiteY34" fmla="*/ 20606 h 40696"/>
                  <a:gd name="connsiteX35" fmla="*/ 47747 w 152837"/>
                  <a:gd name="connsiteY35" fmla="*/ 19919 h 40696"/>
                  <a:gd name="connsiteX36" fmla="*/ 47747 w 152837"/>
                  <a:gd name="connsiteY36" fmla="*/ 19919 h 40696"/>
                  <a:gd name="connsiteX37" fmla="*/ 43798 w 152837"/>
                  <a:gd name="connsiteY37" fmla="*/ 18889 h 40696"/>
                  <a:gd name="connsiteX38" fmla="*/ 43798 w 152837"/>
                  <a:gd name="connsiteY38" fmla="*/ 18889 h 40696"/>
                  <a:gd name="connsiteX39" fmla="*/ 38990 w 152837"/>
                  <a:gd name="connsiteY39" fmla="*/ 17687 h 40696"/>
                  <a:gd name="connsiteX40" fmla="*/ 38990 w 152837"/>
                  <a:gd name="connsiteY40" fmla="*/ 17687 h 40696"/>
                  <a:gd name="connsiteX41" fmla="*/ 38818 w 152837"/>
                  <a:gd name="connsiteY41" fmla="*/ 17687 h 40696"/>
                  <a:gd name="connsiteX42" fmla="*/ 38818 w 152837"/>
                  <a:gd name="connsiteY42" fmla="*/ 17687 h 40696"/>
                  <a:gd name="connsiteX43" fmla="*/ 37616 w 152837"/>
                  <a:gd name="connsiteY43" fmla="*/ 18889 h 40696"/>
                  <a:gd name="connsiteX44" fmla="*/ 37616 w 152837"/>
                  <a:gd name="connsiteY44" fmla="*/ 18889 h 40696"/>
                  <a:gd name="connsiteX45" fmla="*/ 32465 w 152837"/>
                  <a:gd name="connsiteY45" fmla="*/ 21980 h 40696"/>
                  <a:gd name="connsiteX46" fmla="*/ 32465 w 152837"/>
                  <a:gd name="connsiteY46" fmla="*/ 21980 h 40696"/>
                  <a:gd name="connsiteX47" fmla="*/ 25596 w 152837"/>
                  <a:gd name="connsiteY47" fmla="*/ 19919 h 40696"/>
                  <a:gd name="connsiteX48" fmla="*/ 25596 w 152837"/>
                  <a:gd name="connsiteY48" fmla="*/ 19919 h 40696"/>
                  <a:gd name="connsiteX49" fmla="*/ 23192 w 152837"/>
                  <a:gd name="connsiteY49" fmla="*/ 19060 h 40696"/>
                  <a:gd name="connsiteX50" fmla="*/ 23192 w 152837"/>
                  <a:gd name="connsiteY50" fmla="*/ 19060 h 40696"/>
                  <a:gd name="connsiteX51" fmla="*/ 18384 w 152837"/>
                  <a:gd name="connsiteY51" fmla="*/ 21293 h 40696"/>
                  <a:gd name="connsiteX52" fmla="*/ 18384 w 152837"/>
                  <a:gd name="connsiteY52" fmla="*/ 21293 h 40696"/>
                  <a:gd name="connsiteX53" fmla="*/ 14434 w 152837"/>
                  <a:gd name="connsiteY53" fmla="*/ 22151 h 40696"/>
                  <a:gd name="connsiteX54" fmla="*/ 14434 w 152837"/>
                  <a:gd name="connsiteY54" fmla="*/ 22151 h 40696"/>
                  <a:gd name="connsiteX55" fmla="*/ 7222 w 152837"/>
                  <a:gd name="connsiteY55" fmla="*/ 17000 h 40696"/>
                  <a:gd name="connsiteX56" fmla="*/ 7222 w 152837"/>
                  <a:gd name="connsiteY56" fmla="*/ 17000 h 40696"/>
                  <a:gd name="connsiteX57" fmla="*/ 2414 w 152837"/>
                  <a:gd name="connsiteY57" fmla="*/ 15111 h 40696"/>
                  <a:gd name="connsiteX58" fmla="*/ 2414 w 152837"/>
                  <a:gd name="connsiteY58" fmla="*/ 15111 h 40696"/>
                  <a:gd name="connsiteX59" fmla="*/ 10 w 152837"/>
                  <a:gd name="connsiteY59" fmla="*/ 12192 h 40696"/>
                  <a:gd name="connsiteX60" fmla="*/ 10 w 152837"/>
                  <a:gd name="connsiteY60" fmla="*/ 12192 h 40696"/>
                  <a:gd name="connsiteX61" fmla="*/ 182 w 152837"/>
                  <a:gd name="connsiteY61" fmla="*/ 11162 h 40696"/>
                  <a:gd name="connsiteX62" fmla="*/ 182 w 152837"/>
                  <a:gd name="connsiteY62" fmla="*/ 11162 h 40696"/>
                  <a:gd name="connsiteX63" fmla="*/ 9798 w 152837"/>
                  <a:gd name="connsiteY63" fmla="*/ 2747 h 40696"/>
                  <a:gd name="connsiteX64" fmla="*/ 9798 w 152837"/>
                  <a:gd name="connsiteY64" fmla="*/ 2747 h 40696"/>
                  <a:gd name="connsiteX65" fmla="*/ 44141 w 152837"/>
                  <a:gd name="connsiteY65" fmla="*/ 1374 h 40696"/>
                  <a:gd name="connsiteX66" fmla="*/ 44141 w 152837"/>
                  <a:gd name="connsiteY66" fmla="*/ 1374 h 40696"/>
                  <a:gd name="connsiteX67" fmla="*/ 61828 w 152837"/>
                  <a:gd name="connsiteY67" fmla="*/ 0 h 40696"/>
                  <a:gd name="connsiteX68" fmla="*/ 61828 w 152837"/>
                  <a:gd name="connsiteY68" fmla="*/ 0 h 40696"/>
                  <a:gd name="connsiteX69" fmla="*/ 83979 w 152837"/>
                  <a:gd name="connsiteY69" fmla="*/ 172 h 40696"/>
                  <a:gd name="connsiteX70" fmla="*/ 83979 w 152837"/>
                  <a:gd name="connsiteY70" fmla="*/ 172 h 40696"/>
                  <a:gd name="connsiteX71" fmla="*/ 88959 w 152837"/>
                  <a:gd name="connsiteY71" fmla="*/ 6182 h 40696"/>
                  <a:gd name="connsiteX72" fmla="*/ 88959 w 152837"/>
                  <a:gd name="connsiteY72" fmla="*/ 6182 h 40696"/>
                  <a:gd name="connsiteX73" fmla="*/ 88787 w 152837"/>
                  <a:gd name="connsiteY73" fmla="*/ 7727 h 40696"/>
                  <a:gd name="connsiteX74" fmla="*/ 88787 w 152837"/>
                  <a:gd name="connsiteY74" fmla="*/ 7727 h 40696"/>
                  <a:gd name="connsiteX75" fmla="*/ 96686 w 152837"/>
                  <a:gd name="connsiteY75" fmla="*/ 6353 h 40696"/>
                  <a:gd name="connsiteX76" fmla="*/ 96686 w 152837"/>
                  <a:gd name="connsiteY76" fmla="*/ 6353 h 40696"/>
                  <a:gd name="connsiteX77" fmla="*/ 100979 w 152837"/>
                  <a:gd name="connsiteY77" fmla="*/ 6010 h 40696"/>
                  <a:gd name="connsiteX78" fmla="*/ 100979 w 152837"/>
                  <a:gd name="connsiteY78" fmla="*/ 6010 h 40696"/>
                  <a:gd name="connsiteX79" fmla="*/ 116605 w 152837"/>
                  <a:gd name="connsiteY79" fmla="*/ 13394 h 40696"/>
                  <a:gd name="connsiteX80" fmla="*/ 116605 w 152837"/>
                  <a:gd name="connsiteY80" fmla="*/ 13394 h 40696"/>
                  <a:gd name="connsiteX81" fmla="*/ 131201 w 152837"/>
                  <a:gd name="connsiteY81" fmla="*/ 19232 h 40696"/>
                  <a:gd name="connsiteX82" fmla="*/ 131201 w 152837"/>
                  <a:gd name="connsiteY82" fmla="*/ 19232 h 40696"/>
                  <a:gd name="connsiteX83" fmla="*/ 146312 w 152837"/>
                  <a:gd name="connsiteY83" fmla="*/ 23010 h 40696"/>
                  <a:gd name="connsiteX84" fmla="*/ 146312 w 152837"/>
                  <a:gd name="connsiteY84" fmla="*/ 23010 h 40696"/>
                  <a:gd name="connsiteX85" fmla="*/ 146999 w 152837"/>
                  <a:gd name="connsiteY85" fmla="*/ 23353 h 40696"/>
                  <a:gd name="connsiteX86" fmla="*/ 147343 w 152837"/>
                  <a:gd name="connsiteY86" fmla="*/ 24040 h 40696"/>
                  <a:gd name="connsiteX87" fmla="*/ 152837 w 152837"/>
                  <a:gd name="connsiteY87" fmla="*/ 34687 h 40696"/>
                  <a:gd name="connsiteX88" fmla="*/ 152837 w 152837"/>
                  <a:gd name="connsiteY88" fmla="*/ 34687 h 40696"/>
                  <a:gd name="connsiteX89" fmla="*/ 152151 w 152837"/>
                  <a:gd name="connsiteY89" fmla="*/ 36747 h 40696"/>
                  <a:gd name="connsiteX90" fmla="*/ 152151 w 152837"/>
                  <a:gd name="connsiteY90" fmla="*/ 36747 h 40696"/>
                  <a:gd name="connsiteX91" fmla="*/ 150949 w 152837"/>
                  <a:gd name="connsiteY91" fmla="*/ 38293 h 40696"/>
                  <a:gd name="connsiteX92" fmla="*/ 150777 w 152837"/>
                  <a:gd name="connsiteY92" fmla="*/ 38121 h 40696"/>
                  <a:gd name="connsiteX93" fmla="*/ 138413 w 152837"/>
                  <a:gd name="connsiteY93" fmla="*/ 40697 h 40696"/>
                  <a:gd name="connsiteX94" fmla="*/ 138413 w 152837"/>
                  <a:gd name="connsiteY94" fmla="*/ 40697 h 40696"/>
                  <a:gd name="connsiteX95" fmla="*/ 134120 w 152837"/>
                  <a:gd name="connsiteY95" fmla="*/ 40182 h 40696"/>
                  <a:gd name="connsiteX96" fmla="*/ 134120 w 152837"/>
                  <a:gd name="connsiteY96" fmla="*/ 40182 h 40696"/>
                  <a:gd name="connsiteX97" fmla="*/ 134635 w 152837"/>
                  <a:gd name="connsiteY97" fmla="*/ 40182 h 40696"/>
                  <a:gd name="connsiteX98" fmla="*/ 134635 w 152837"/>
                  <a:gd name="connsiteY98" fmla="*/ 40182 h 40696"/>
                  <a:gd name="connsiteX99" fmla="*/ 134635 w 152837"/>
                  <a:gd name="connsiteY99" fmla="*/ 40182 h 40696"/>
                  <a:gd name="connsiteX100" fmla="*/ 134635 w 152837"/>
                  <a:gd name="connsiteY100" fmla="*/ 40182 h 40696"/>
                  <a:gd name="connsiteX101" fmla="*/ 134635 w 152837"/>
                  <a:gd name="connsiteY101" fmla="*/ 40182 h 40696"/>
                  <a:gd name="connsiteX102" fmla="*/ 134635 w 152837"/>
                  <a:gd name="connsiteY102" fmla="*/ 40182 h 40696"/>
                  <a:gd name="connsiteX103" fmla="*/ 136353 w 152837"/>
                  <a:gd name="connsiteY103" fmla="*/ 38464 h 40696"/>
                  <a:gd name="connsiteX104" fmla="*/ 136353 w 152837"/>
                  <a:gd name="connsiteY104" fmla="*/ 37778 h 40696"/>
                  <a:gd name="connsiteX105" fmla="*/ 136353 w 152837"/>
                  <a:gd name="connsiteY105" fmla="*/ 37778 h 40696"/>
                  <a:gd name="connsiteX106" fmla="*/ 136353 w 152837"/>
                  <a:gd name="connsiteY106" fmla="*/ 38464 h 40696"/>
                  <a:gd name="connsiteX107" fmla="*/ 136353 w 152837"/>
                  <a:gd name="connsiteY107" fmla="*/ 38464 h 40696"/>
                  <a:gd name="connsiteX108" fmla="*/ 117464 w 152837"/>
                  <a:gd name="connsiteY108" fmla="*/ 35889 h 40696"/>
                  <a:gd name="connsiteX109" fmla="*/ 117464 w 152837"/>
                  <a:gd name="connsiteY109" fmla="*/ 35889 h 40696"/>
                  <a:gd name="connsiteX110" fmla="*/ 117464 w 152837"/>
                  <a:gd name="connsiteY110" fmla="*/ 35889 h 40696"/>
                  <a:gd name="connsiteX111" fmla="*/ 117464 w 152837"/>
                  <a:gd name="connsiteY111" fmla="*/ 35889 h 40696"/>
                  <a:gd name="connsiteX112" fmla="*/ 117464 w 152837"/>
                  <a:gd name="connsiteY112" fmla="*/ 35889 h 40696"/>
                  <a:gd name="connsiteX113" fmla="*/ 117464 w 152837"/>
                  <a:gd name="connsiteY113" fmla="*/ 35889 h 40696"/>
                  <a:gd name="connsiteX114" fmla="*/ 138585 w 152837"/>
                  <a:gd name="connsiteY114" fmla="*/ 35889 h 40696"/>
                  <a:gd name="connsiteX115" fmla="*/ 148201 w 152837"/>
                  <a:gd name="connsiteY115" fmla="*/ 34343 h 40696"/>
                  <a:gd name="connsiteX116" fmla="*/ 148201 w 152837"/>
                  <a:gd name="connsiteY116" fmla="*/ 34343 h 40696"/>
                  <a:gd name="connsiteX117" fmla="*/ 148201 w 152837"/>
                  <a:gd name="connsiteY117" fmla="*/ 34343 h 40696"/>
                  <a:gd name="connsiteX118" fmla="*/ 148201 w 152837"/>
                  <a:gd name="connsiteY118" fmla="*/ 34343 h 40696"/>
                  <a:gd name="connsiteX119" fmla="*/ 143736 w 152837"/>
                  <a:gd name="connsiteY119" fmla="*/ 26959 h 40696"/>
                  <a:gd name="connsiteX120" fmla="*/ 143736 w 152837"/>
                  <a:gd name="connsiteY120" fmla="*/ 26959 h 40696"/>
                  <a:gd name="connsiteX121" fmla="*/ 129827 w 152837"/>
                  <a:gd name="connsiteY121" fmla="*/ 23697 h 40696"/>
                  <a:gd name="connsiteX122" fmla="*/ 129827 w 152837"/>
                  <a:gd name="connsiteY122" fmla="*/ 23697 h 40696"/>
                  <a:gd name="connsiteX123" fmla="*/ 113171 w 152837"/>
                  <a:gd name="connsiteY123" fmla="*/ 16485 h 40696"/>
                  <a:gd name="connsiteX124" fmla="*/ 113171 w 152837"/>
                  <a:gd name="connsiteY124" fmla="*/ 16485 h 40696"/>
                  <a:gd name="connsiteX125" fmla="*/ 101322 w 152837"/>
                  <a:gd name="connsiteY125" fmla="*/ 10818 h 40696"/>
                  <a:gd name="connsiteX126" fmla="*/ 101322 w 152837"/>
                  <a:gd name="connsiteY126" fmla="*/ 10818 h 40696"/>
                  <a:gd name="connsiteX127" fmla="*/ 97888 w 152837"/>
                  <a:gd name="connsiteY127" fmla="*/ 11162 h 40696"/>
                  <a:gd name="connsiteX128" fmla="*/ 97888 w 152837"/>
                  <a:gd name="connsiteY128" fmla="*/ 11162 h 40696"/>
                  <a:gd name="connsiteX129" fmla="*/ 87585 w 152837"/>
                  <a:gd name="connsiteY129" fmla="*/ 12707 h 40696"/>
                  <a:gd name="connsiteX130" fmla="*/ 87585 w 152837"/>
                  <a:gd name="connsiteY130" fmla="*/ 12707 h 40696"/>
                  <a:gd name="connsiteX131" fmla="*/ 83464 w 152837"/>
                  <a:gd name="connsiteY131" fmla="*/ 9444 h 40696"/>
                  <a:gd name="connsiteX132" fmla="*/ 83464 w 152837"/>
                  <a:gd name="connsiteY132" fmla="*/ 9444 h 40696"/>
                  <a:gd name="connsiteX133" fmla="*/ 83979 w 152837"/>
                  <a:gd name="connsiteY133" fmla="*/ 7727 h 40696"/>
                  <a:gd name="connsiteX134" fmla="*/ 83979 w 152837"/>
                  <a:gd name="connsiteY134" fmla="*/ 7727 h 40696"/>
                  <a:gd name="connsiteX135" fmla="*/ 84495 w 152837"/>
                  <a:gd name="connsiteY135" fmla="*/ 6010 h 40696"/>
                  <a:gd name="connsiteX136" fmla="*/ 84495 w 152837"/>
                  <a:gd name="connsiteY136" fmla="*/ 6010 h 40696"/>
                  <a:gd name="connsiteX137" fmla="*/ 83636 w 152837"/>
                  <a:gd name="connsiteY137" fmla="*/ 4808 h 40696"/>
                  <a:gd name="connsiteX138" fmla="*/ 83636 w 152837"/>
                  <a:gd name="connsiteY138" fmla="*/ 4808 h 40696"/>
                  <a:gd name="connsiteX139" fmla="*/ 62858 w 152837"/>
                  <a:gd name="connsiteY139" fmla="*/ 4808 h 40696"/>
                  <a:gd name="connsiteX140" fmla="*/ 62858 w 152837"/>
                  <a:gd name="connsiteY140" fmla="*/ 4808 h 40696"/>
                  <a:gd name="connsiteX141" fmla="*/ 44656 w 152837"/>
                  <a:gd name="connsiteY141" fmla="*/ 6182 h 40696"/>
                  <a:gd name="connsiteX142" fmla="*/ 44656 w 152837"/>
                  <a:gd name="connsiteY142" fmla="*/ 6182 h 40696"/>
                  <a:gd name="connsiteX143" fmla="*/ 11000 w 152837"/>
                  <a:gd name="connsiteY143" fmla="*/ 7555 h 40696"/>
                  <a:gd name="connsiteX144" fmla="*/ 11000 w 152837"/>
                  <a:gd name="connsiteY144" fmla="*/ 7555 h 40696"/>
                  <a:gd name="connsiteX145" fmla="*/ 5505 w 152837"/>
                  <a:gd name="connsiteY145" fmla="*/ 10646 h 40696"/>
                  <a:gd name="connsiteX146" fmla="*/ 5505 w 152837"/>
                  <a:gd name="connsiteY146" fmla="*/ 10646 h 40696"/>
                  <a:gd name="connsiteX147" fmla="*/ 11000 w 152837"/>
                  <a:gd name="connsiteY147" fmla="*/ 13566 h 40696"/>
                  <a:gd name="connsiteX148" fmla="*/ 11000 w 152837"/>
                  <a:gd name="connsiteY148" fmla="*/ 13566 h 40696"/>
                  <a:gd name="connsiteX149" fmla="*/ 14778 w 152837"/>
                  <a:gd name="connsiteY149" fmla="*/ 17343 h 40696"/>
                  <a:gd name="connsiteX150" fmla="*/ 14778 w 152837"/>
                  <a:gd name="connsiteY150" fmla="*/ 17343 h 40696"/>
                  <a:gd name="connsiteX151" fmla="*/ 17354 w 152837"/>
                  <a:gd name="connsiteY151" fmla="*/ 16828 h 40696"/>
                  <a:gd name="connsiteX152" fmla="*/ 17354 w 152837"/>
                  <a:gd name="connsiteY152" fmla="*/ 16828 h 40696"/>
                  <a:gd name="connsiteX153" fmla="*/ 23364 w 152837"/>
                  <a:gd name="connsiteY153" fmla="*/ 14252 h 40696"/>
                  <a:gd name="connsiteX154" fmla="*/ 23364 w 152837"/>
                  <a:gd name="connsiteY154" fmla="*/ 14252 h 40696"/>
                  <a:gd name="connsiteX155" fmla="*/ 28000 w 152837"/>
                  <a:gd name="connsiteY155" fmla="*/ 15626 h 40696"/>
                  <a:gd name="connsiteX156" fmla="*/ 28000 w 152837"/>
                  <a:gd name="connsiteY156" fmla="*/ 15626 h 40696"/>
                  <a:gd name="connsiteX157" fmla="*/ 32636 w 152837"/>
                  <a:gd name="connsiteY157" fmla="*/ 17343 h 40696"/>
                  <a:gd name="connsiteX158" fmla="*/ 32636 w 152837"/>
                  <a:gd name="connsiteY158" fmla="*/ 17343 h 40696"/>
                  <a:gd name="connsiteX159" fmla="*/ 33667 w 152837"/>
                  <a:gd name="connsiteY159" fmla="*/ 16485 h 40696"/>
                  <a:gd name="connsiteX160" fmla="*/ 33667 w 152837"/>
                  <a:gd name="connsiteY160" fmla="*/ 16485 h 40696"/>
                  <a:gd name="connsiteX161" fmla="*/ 39161 w 152837"/>
                  <a:gd name="connsiteY161" fmla="*/ 12879 h 40696"/>
                  <a:gd name="connsiteX162" fmla="*/ 39161 w 152837"/>
                  <a:gd name="connsiteY162" fmla="*/ 12879 h 40696"/>
                  <a:gd name="connsiteX163" fmla="*/ 45343 w 152837"/>
                  <a:gd name="connsiteY163" fmla="*/ 14252 h 40696"/>
                  <a:gd name="connsiteX164" fmla="*/ 45343 w 152837"/>
                  <a:gd name="connsiteY164" fmla="*/ 14252 h 40696"/>
                  <a:gd name="connsiteX165" fmla="*/ 52384 w 152837"/>
                  <a:gd name="connsiteY165" fmla="*/ 16141 h 40696"/>
                  <a:gd name="connsiteX166" fmla="*/ 52384 w 152837"/>
                  <a:gd name="connsiteY166" fmla="*/ 16141 h 40696"/>
                  <a:gd name="connsiteX167" fmla="*/ 58393 w 152837"/>
                  <a:gd name="connsiteY167" fmla="*/ 20262 h 40696"/>
                  <a:gd name="connsiteX168" fmla="*/ 58393 w 152837"/>
                  <a:gd name="connsiteY168" fmla="*/ 20262 h 40696"/>
                  <a:gd name="connsiteX169" fmla="*/ 58393 w 152837"/>
                  <a:gd name="connsiteY169" fmla="*/ 21293 h 40696"/>
                  <a:gd name="connsiteX170" fmla="*/ 57707 w 152837"/>
                  <a:gd name="connsiteY170" fmla="*/ 21980 h 40696"/>
                  <a:gd name="connsiteX171" fmla="*/ 48262 w 152837"/>
                  <a:gd name="connsiteY171" fmla="*/ 25071 h 40696"/>
                  <a:gd name="connsiteX172" fmla="*/ 48262 w 152837"/>
                  <a:gd name="connsiteY172" fmla="*/ 25071 h 40696"/>
                  <a:gd name="connsiteX173" fmla="*/ 45858 w 152837"/>
                  <a:gd name="connsiteY173" fmla="*/ 27646 h 40696"/>
                  <a:gd name="connsiteX174" fmla="*/ 45858 w 152837"/>
                  <a:gd name="connsiteY174" fmla="*/ 27646 h 40696"/>
                  <a:gd name="connsiteX175" fmla="*/ 46717 w 152837"/>
                  <a:gd name="connsiteY175" fmla="*/ 29535 h 40696"/>
                  <a:gd name="connsiteX176" fmla="*/ 46717 w 152837"/>
                  <a:gd name="connsiteY176" fmla="*/ 29535 h 40696"/>
                  <a:gd name="connsiteX177" fmla="*/ 48091 w 152837"/>
                  <a:gd name="connsiteY177" fmla="*/ 30222 h 40696"/>
                  <a:gd name="connsiteX178" fmla="*/ 48091 w 152837"/>
                  <a:gd name="connsiteY178" fmla="*/ 30222 h 40696"/>
                  <a:gd name="connsiteX179" fmla="*/ 52040 w 152837"/>
                  <a:gd name="connsiteY179" fmla="*/ 30909 h 40696"/>
                  <a:gd name="connsiteX180" fmla="*/ 52040 w 152837"/>
                  <a:gd name="connsiteY180" fmla="*/ 30909 h 40696"/>
                  <a:gd name="connsiteX181" fmla="*/ 57363 w 152837"/>
                  <a:gd name="connsiteY181" fmla="*/ 29879 h 40696"/>
                  <a:gd name="connsiteX182" fmla="*/ 57363 w 152837"/>
                  <a:gd name="connsiteY182" fmla="*/ 29879 h 40696"/>
                  <a:gd name="connsiteX183" fmla="*/ 65949 w 152837"/>
                  <a:gd name="connsiteY183" fmla="*/ 24384 h 40696"/>
                  <a:gd name="connsiteX184" fmla="*/ 65949 w 152837"/>
                  <a:gd name="connsiteY184" fmla="*/ 24384 h 40696"/>
                  <a:gd name="connsiteX185" fmla="*/ 70586 w 152837"/>
                  <a:gd name="connsiteY185" fmla="*/ 25929 h 40696"/>
                  <a:gd name="connsiteX186" fmla="*/ 70586 w 152837"/>
                  <a:gd name="connsiteY186" fmla="*/ 25929 h 40696"/>
                  <a:gd name="connsiteX187" fmla="*/ 76080 w 152837"/>
                  <a:gd name="connsiteY187" fmla="*/ 27131 h 40696"/>
                  <a:gd name="connsiteX188" fmla="*/ 76080 w 152837"/>
                  <a:gd name="connsiteY188" fmla="*/ 27131 h 40696"/>
                  <a:gd name="connsiteX189" fmla="*/ 82262 w 152837"/>
                  <a:gd name="connsiteY189" fmla="*/ 25757 h 40696"/>
                  <a:gd name="connsiteX190" fmla="*/ 82262 w 152837"/>
                  <a:gd name="connsiteY190" fmla="*/ 25757 h 40696"/>
                  <a:gd name="connsiteX191" fmla="*/ 92050 w 152837"/>
                  <a:gd name="connsiteY191" fmla="*/ 24899 h 40696"/>
                  <a:gd name="connsiteX192" fmla="*/ 92050 w 152837"/>
                  <a:gd name="connsiteY192" fmla="*/ 24899 h 40696"/>
                  <a:gd name="connsiteX193" fmla="*/ 101322 w 152837"/>
                  <a:gd name="connsiteY193" fmla="*/ 27475 h 40696"/>
                  <a:gd name="connsiteX194" fmla="*/ 101322 w 152837"/>
                  <a:gd name="connsiteY194" fmla="*/ 27475 h 40696"/>
                  <a:gd name="connsiteX195" fmla="*/ 105959 w 152837"/>
                  <a:gd name="connsiteY195" fmla="*/ 30222 h 40696"/>
                  <a:gd name="connsiteX196" fmla="*/ 105959 w 152837"/>
                  <a:gd name="connsiteY196" fmla="*/ 30222 h 40696"/>
                  <a:gd name="connsiteX197" fmla="*/ 109222 w 152837"/>
                  <a:gd name="connsiteY197" fmla="*/ 29535 h 40696"/>
                  <a:gd name="connsiteX198" fmla="*/ 109222 w 152837"/>
                  <a:gd name="connsiteY198" fmla="*/ 29535 h 40696"/>
                  <a:gd name="connsiteX199" fmla="*/ 109908 w 152837"/>
                  <a:gd name="connsiteY199" fmla="*/ 29363 h 40696"/>
                  <a:gd name="connsiteX200" fmla="*/ 109908 w 152837"/>
                  <a:gd name="connsiteY200" fmla="*/ 29363 h 40696"/>
                  <a:gd name="connsiteX201" fmla="*/ 118494 w 152837"/>
                  <a:gd name="connsiteY201" fmla="*/ 31767 h 40696"/>
                  <a:gd name="connsiteX202" fmla="*/ 118494 w 152837"/>
                  <a:gd name="connsiteY202" fmla="*/ 31767 h 40696"/>
                  <a:gd name="connsiteX203" fmla="*/ 118666 w 152837"/>
                  <a:gd name="connsiteY203" fmla="*/ 31939 h 40696"/>
                  <a:gd name="connsiteX204" fmla="*/ 120211 w 152837"/>
                  <a:gd name="connsiteY204" fmla="*/ 32454 h 40696"/>
                  <a:gd name="connsiteX205" fmla="*/ 120211 w 152837"/>
                  <a:gd name="connsiteY205" fmla="*/ 32454 h 40696"/>
                  <a:gd name="connsiteX206" fmla="*/ 118666 w 152837"/>
                  <a:gd name="connsiteY206" fmla="*/ 34343 h 40696"/>
                  <a:gd name="connsiteX207" fmla="*/ 120211 w 152837"/>
                  <a:gd name="connsiteY207" fmla="*/ 32454 h 40696"/>
                  <a:gd name="connsiteX208" fmla="*/ 121070 w 152837"/>
                  <a:gd name="connsiteY208" fmla="*/ 33141 h 40696"/>
                  <a:gd name="connsiteX209" fmla="*/ 121413 w 152837"/>
                  <a:gd name="connsiteY209" fmla="*/ 33313 h 40696"/>
                  <a:gd name="connsiteX210" fmla="*/ 121413 w 152837"/>
                  <a:gd name="connsiteY210" fmla="*/ 33313 h 40696"/>
                  <a:gd name="connsiteX211" fmla="*/ 125363 w 152837"/>
                  <a:gd name="connsiteY211" fmla="*/ 34515 h 40696"/>
                  <a:gd name="connsiteX212" fmla="*/ 125363 w 152837"/>
                  <a:gd name="connsiteY212" fmla="*/ 34515 h 40696"/>
                  <a:gd name="connsiteX213" fmla="*/ 133777 w 152837"/>
                  <a:gd name="connsiteY213" fmla="*/ 35889 h 40696"/>
                  <a:gd name="connsiteX214" fmla="*/ 133777 w 152837"/>
                  <a:gd name="connsiteY214" fmla="*/ 35889 h 40696"/>
                  <a:gd name="connsiteX215" fmla="*/ 133777 w 152837"/>
                  <a:gd name="connsiteY215" fmla="*/ 35889 h 40696"/>
                  <a:gd name="connsiteX216" fmla="*/ 134635 w 152837"/>
                  <a:gd name="connsiteY216" fmla="*/ 36060 h 40696"/>
                  <a:gd name="connsiteX217" fmla="*/ 134635 w 152837"/>
                  <a:gd name="connsiteY217" fmla="*/ 36060 h 40696"/>
                  <a:gd name="connsiteX218" fmla="*/ 134807 w 152837"/>
                  <a:gd name="connsiteY218" fmla="*/ 36060 h 40696"/>
                  <a:gd name="connsiteX219" fmla="*/ 134807 w 152837"/>
                  <a:gd name="connsiteY219" fmla="*/ 36060 h 40696"/>
                  <a:gd name="connsiteX220" fmla="*/ 138585 w 152837"/>
                  <a:gd name="connsiteY220" fmla="*/ 35889 h 40696"/>
                  <a:gd name="connsiteX221" fmla="*/ 138585 w 152837"/>
                  <a:gd name="connsiteY221" fmla="*/ 35889 h 40696"/>
                  <a:gd name="connsiteX222" fmla="*/ 148029 w 152837"/>
                  <a:gd name="connsiteY222" fmla="*/ 35202 h 40696"/>
                  <a:gd name="connsiteX223" fmla="*/ 148029 w 152837"/>
                  <a:gd name="connsiteY223" fmla="*/ 35202 h 40696"/>
                  <a:gd name="connsiteX224" fmla="*/ 148029 w 152837"/>
                  <a:gd name="connsiteY224" fmla="*/ 35202 h 40696"/>
                  <a:gd name="connsiteX225" fmla="*/ 148029 w 152837"/>
                  <a:gd name="connsiteY225" fmla="*/ 35202 h 40696"/>
                  <a:gd name="connsiteX226" fmla="*/ 148029 w 152837"/>
                  <a:gd name="connsiteY226" fmla="*/ 35202 h 40696"/>
                  <a:gd name="connsiteX227" fmla="*/ 148029 w 152837"/>
                  <a:gd name="connsiteY227" fmla="*/ 35202 h 40696"/>
                  <a:gd name="connsiteX228" fmla="*/ 148029 w 152837"/>
                  <a:gd name="connsiteY228" fmla="*/ 35202 h 40696"/>
                  <a:gd name="connsiteX229" fmla="*/ 148029 w 152837"/>
                  <a:gd name="connsiteY229" fmla="*/ 35030 h 40696"/>
                  <a:gd name="connsiteX230" fmla="*/ 148029 w 152837"/>
                  <a:gd name="connsiteY230" fmla="*/ 35030 h 40696"/>
                  <a:gd name="connsiteX231" fmla="*/ 148029 w 152837"/>
                  <a:gd name="connsiteY231" fmla="*/ 35030 h 40696"/>
                  <a:gd name="connsiteX232" fmla="*/ 148029 w 152837"/>
                  <a:gd name="connsiteY232" fmla="*/ 35030 h 40696"/>
                  <a:gd name="connsiteX233" fmla="*/ 148029 w 152837"/>
                  <a:gd name="connsiteY233" fmla="*/ 35030 h 40696"/>
                  <a:gd name="connsiteX234" fmla="*/ 152494 w 152837"/>
                  <a:gd name="connsiteY234" fmla="*/ 33828 h 40696"/>
                  <a:gd name="connsiteX235" fmla="*/ 152151 w 152837"/>
                  <a:gd name="connsiteY235" fmla="*/ 33485 h 40696"/>
                  <a:gd name="connsiteX236" fmla="*/ 152151 w 152837"/>
                  <a:gd name="connsiteY236" fmla="*/ 33485 h 40696"/>
                  <a:gd name="connsiteX237" fmla="*/ 152494 w 152837"/>
                  <a:gd name="connsiteY237" fmla="*/ 33828 h 40696"/>
                  <a:gd name="connsiteX238" fmla="*/ 152494 w 152837"/>
                  <a:gd name="connsiteY238" fmla="*/ 33828 h 4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</a:cxnLst>
                <a:rect l="l" t="t" r="r" b="b"/>
                <a:pathLst>
                  <a:path w="152837" h="40696">
                    <a:moveTo>
                      <a:pt x="134120" y="40182"/>
                    </a:moveTo>
                    <a:cubicBezTo>
                      <a:pt x="134120" y="40182"/>
                      <a:pt x="134120" y="40182"/>
                      <a:pt x="134120" y="40182"/>
                    </a:cubicBezTo>
                    <a:lnTo>
                      <a:pt x="134120" y="40182"/>
                    </a:lnTo>
                    <a:cubicBezTo>
                      <a:pt x="131716" y="40182"/>
                      <a:pt x="127939" y="39495"/>
                      <a:pt x="124504" y="38636"/>
                    </a:cubicBezTo>
                    <a:lnTo>
                      <a:pt x="124504" y="38636"/>
                    </a:lnTo>
                    <a:cubicBezTo>
                      <a:pt x="121585" y="37262"/>
                      <a:pt x="119525" y="38293"/>
                      <a:pt x="117808" y="36060"/>
                    </a:cubicBezTo>
                    <a:lnTo>
                      <a:pt x="117808" y="36060"/>
                    </a:lnTo>
                    <a:cubicBezTo>
                      <a:pt x="115232" y="35373"/>
                      <a:pt x="114201" y="33828"/>
                      <a:pt x="110423" y="33828"/>
                    </a:cubicBezTo>
                    <a:lnTo>
                      <a:pt x="110423" y="33828"/>
                    </a:lnTo>
                    <a:cubicBezTo>
                      <a:pt x="108707" y="34171"/>
                      <a:pt x="107504" y="34515"/>
                      <a:pt x="106130" y="34515"/>
                    </a:cubicBezTo>
                    <a:lnTo>
                      <a:pt x="106130" y="34515"/>
                    </a:lnTo>
                    <a:cubicBezTo>
                      <a:pt x="103383" y="34515"/>
                      <a:pt x="101666" y="32969"/>
                      <a:pt x="98575" y="30737"/>
                    </a:cubicBezTo>
                    <a:lnTo>
                      <a:pt x="98575" y="30737"/>
                    </a:lnTo>
                    <a:cubicBezTo>
                      <a:pt x="97030" y="29535"/>
                      <a:pt x="94798" y="29020"/>
                      <a:pt x="92221" y="29192"/>
                    </a:cubicBezTo>
                    <a:lnTo>
                      <a:pt x="92221" y="29192"/>
                    </a:lnTo>
                    <a:cubicBezTo>
                      <a:pt x="90505" y="29192"/>
                      <a:pt x="88787" y="29363"/>
                      <a:pt x="87242" y="29535"/>
                    </a:cubicBezTo>
                    <a:lnTo>
                      <a:pt x="87242" y="29535"/>
                    </a:lnTo>
                    <a:cubicBezTo>
                      <a:pt x="85525" y="29707"/>
                      <a:pt x="84151" y="29879"/>
                      <a:pt x="83121" y="29879"/>
                    </a:cubicBezTo>
                    <a:lnTo>
                      <a:pt x="83121" y="29879"/>
                    </a:lnTo>
                    <a:cubicBezTo>
                      <a:pt x="81060" y="30565"/>
                      <a:pt x="79000" y="31424"/>
                      <a:pt x="76080" y="31424"/>
                    </a:cubicBezTo>
                    <a:lnTo>
                      <a:pt x="76080" y="31424"/>
                    </a:lnTo>
                    <a:cubicBezTo>
                      <a:pt x="74020" y="31424"/>
                      <a:pt x="71787" y="30909"/>
                      <a:pt x="68525" y="29707"/>
                    </a:cubicBezTo>
                    <a:lnTo>
                      <a:pt x="68525" y="29707"/>
                    </a:lnTo>
                    <a:cubicBezTo>
                      <a:pt x="66979" y="28848"/>
                      <a:pt x="66293" y="28677"/>
                      <a:pt x="65949" y="28677"/>
                    </a:cubicBezTo>
                    <a:lnTo>
                      <a:pt x="65949" y="28677"/>
                    </a:lnTo>
                    <a:cubicBezTo>
                      <a:pt x="65434" y="27990"/>
                      <a:pt x="64060" y="30909"/>
                      <a:pt x="59424" y="33656"/>
                    </a:cubicBezTo>
                    <a:lnTo>
                      <a:pt x="59424" y="33656"/>
                    </a:lnTo>
                    <a:cubicBezTo>
                      <a:pt x="57020" y="34858"/>
                      <a:pt x="54444" y="35373"/>
                      <a:pt x="51869" y="35373"/>
                    </a:cubicBezTo>
                    <a:lnTo>
                      <a:pt x="51869" y="35373"/>
                    </a:lnTo>
                    <a:cubicBezTo>
                      <a:pt x="47919" y="35202"/>
                      <a:pt x="44313" y="34687"/>
                      <a:pt x="42768" y="32111"/>
                    </a:cubicBezTo>
                    <a:lnTo>
                      <a:pt x="42768" y="32111"/>
                    </a:lnTo>
                    <a:cubicBezTo>
                      <a:pt x="41566" y="31081"/>
                      <a:pt x="40879" y="29363"/>
                      <a:pt x="40879" y="27475"/>
                    </a:cubicBezTo>
                    <a:lnTo>
                      <a:pt x="40879" y="27475"/>
                    </a:lnTo>
                    <a:cubicBezTo>
                      <a:pt x="40879" y="24899"/>
                      <a:pt x="42596" y="22151"/>
                      <a:pt x="46030" y="20606"/>
                    </a:cubicBezTo>
                    <a:lnTo>
                      <a:pt x="46030" y="20606"/>
                    </a:lnTo>
                    <a:cubicBezTo>
                      <a:pt x="46717" y="20434"/>
                      <a:pt x="47232" y="20091"/>
                      <a:pt x="47747" y="19919"/>
                    </a:cubicBezTo>
                    <a:lnTo>
                      <a:pt x="47747" y="19919"/>
                    </a:lnTo>
                    <a:cubicBezTo>
                      <a:pt x="46374" y="19576"/>
                      <a:pt x="44828" y="19232"/>
                      <a:pt x="43798" y="18889"/>
                    </a:cubicBezTo>
                    <a:lnTo>
                      <a:pt x="43798" y="18889"/>
                    </a:lnTo>
                    <a:cubicBezTo>
                      <a:pt x="41222" y="18202"/>
                      <a:pt x="39505" y="17687"/>
                      <a:pt x="38990" y="17687"/>
                    </a:cubicBezTo>
                    <a:lnTo>
                      <a:pt x="38990" y="17687"/>
                    </a:lnTo>
                    <a:cubicBezTo>
                      <a:pt x="38990" y="17687"/>
                      <a:pt x="38818" y="17687"/>
                      <a:pt x="38818" y="17687"/>
                    </a:cubicBezTo>
                    <a:lnTo>
                      <a:pt x="38818" y="17687"/>
                    </a:lnTo>
                    <a:cubicBezTo>
                      <a:pt x="38646" y="17687"/>
                      <a:pt x="38475" y="17687"/>
                      <a:pt x="37616" y="18889"/>
                    </a:cubicBezTo>
                    <a:lnTo>
                      <a:pt x="37616" y="18889"/>
                    </a:lnTo>
                    <a:cubicBezTo>
                      <a:pt x="36758" y="20778"/>
                      <a:pt x="34697" y="22151"/>
                      <a:pt x="32465" y="21980"/>
                    </a:cubicBezTo>
                    <a:lnTo>
                      <a:pt x="32465" y="21980"/>
                    </a:lnTo>
                    <a:cubicBezTo>
                      <a:pt x="30404" y="21980"/>
                      <a:pt x="28172" y="21121"/>
                      <a:pt x="25596" y="19919"/>
                    </a:cubicBezTo>
                    <a:lnTo>
                      <a:pt x="25596" y="19919"/>
                    </a:lnTo>
                    <a:cubicBezTo>
                      <a:pt x="24222" y="19232"/>
                      <a:pt x="23364" y="19060"/>
                      <a:pt x="23192" y="19060"/>
                    </a:cubicBezTo>
                    <a:lnTo>
                      <a:pt x="23192" y="19060"/>
                    </a:lnTo>
                    <a:cubicBezTo>
                      <a:pt x="22849" y="18717"/>
                      <a:pt x="21990" y="19919"/>
                      <a:pt x="18384" y="21293"/>
                    </a:cubicBezTo>
                    <a:lnTo>
                      <a:pt x="18384" y="21293"/>
                    </a:lnTo>
                    <a:cubicBezTo>
                      <a:pt x="16667" y="21636"/>
                      <a:pt x="15808" y="21980"/>
                      <a:pt x="14434" y="22151"/>
                    </a:cubicBezTo>
                    <a:lnTo>
                      <a:pt x="14434" y="22151"/>
                    </a:lnTo>
                    <a:cubicBezTo>
                      <a:pt x="11000" y="21808"/>
                      <a:pt x="10485" y="19919"/>
                      <a:pt x="7222" y="17000"/>
                    </a:cubicBezTo>
                    <a:lnTo>
                      <a:pt x="7222" y="17000"/>
                    </a:lnTo>
                    <a:cubicBezTo>
                      <a:pt x="5333" y="15111"/>
                      <a:pt x="4303" y="15454"/>
                      <a:pt x="2414" y="15111"/>
                    </a:cubicBezTo>
                    <a:lnTo>
                      <a:pt x="2414" y="15111"/>
                    </a:lnTo>
                    <a:cubicBezTo>
                      <a:pt x="1899" y="15111"/>
                      <a:pt x="-161" y="13909"/>
                      <a:pt x="10" y="12192"/>
                    </a:cubicBezTo>
                    <a:lnTo>
                      <a:pt x="10" y="12192"/>
                    </a:lnTo>
                    <a:cubicBezTo>
                      <a:pt x="10" y="11677"/>
                      <a:pt x="10" y="11333"/>
                      <a:pt x="182" y="11162"/>
                    </a:cubicBezTo>
                    <a:lnTo>
                      <a:pt x="182" y="11162"/>
                    </a:lnTo>
                    <a:cubicBezTo>
                      <a:pt x="-161" y="8414"/>
                      <a:pt x="2071" y="3434"/>
                      <a:pt x="9798" y="2747"/>
                    </a:cubicBezTo>
                    <a:lnTo>
                      <a:pt x="9798" y="2747"/>
                    </a:lnTo>
                    <a:cubicBezTo>
                      <a:pt x="18899" y="1374"/>
                      <a:pt x="34182" y="1374"/>
                      <a:pt x="44141" y="1374"/>
                    </a:cubicBezTo>
                    <a:lnTo>
                      <a:pt x="44141" y="1374"/>
                    </a:lnTo>
                    <a:cubicBezTo>
                      <a:pt x="54272" y="1374"/>
                      <a:pt x="56505" y="1374"/>
                      <a:pt x="61828" y="0"/>
                    </a:cubicBezTo>
                    <a:lnTo>
                      <a:pt x="61828" y="0"/>
                    </a:lnTo>
                    <a:cubicBezTo>
                      <a:pt x="66808" y="0"/>
                      <a:pt x="79515" y="0"/>
                      <a:pt x="83979" y="172"/>
                    </a:cubicBezTo>
                    <a:lnTo>
                      <a:pt x="83979" y="172"/>
                    </a:lnTo>
                    <a:cubicBezTo>
                      <a:pt x="86898" y="1030"/>
                      <a:pt x="88959" y="3606"/>
                      <a:pt x="88959" y="6182"/>
                    </a:cubicBezTo>
                    <a:lnTo>
                      <a:pt x="88959" y="6182"/>
                    </a:lnTo>
                    <a:cubicBezTo>
                      <a:pt x="88959" y="6697"/>
                      <a:pt x="88959" y="7212"/>
                      <a:pt x="88787" y="7727"/>
                    </a:cubicBezTo>
                    <a:lnTo>
                      <a:pt x="88787" y="7727"/>
                    </a:lnTo>
                    <a:cubicBezTo>
                      <a:pt x="90676" y="7555"/>
                      <a:pt x="93424" y="6869"/>
                      <a:pt x="96686" y="6353"/>
                    </a:cubicBezTo>
                    <a:lnTo>
                      <a:pt x="96686" y="6353"/>
                    </a:lnTo>
                    <a:cubicBezTo>
                      <a:pt x="98060" y="6010"/>
                      <a:pt x="99606" y="6010"/>
                      <a:pt x="100979" y="6010"/>
                    </a:cubicBezTo>
                    <a:lnTo>
                      <a:pt x="100979" y="6010"/>
                    </a:lnTo>
                    <a:cubicBezTo>
                      <a:pt x="107504" y="6010"/>
                      <a:pt x="113171" y="8929"/>
                      <a:pt x="116605" y="13394"/>
                    </a:cubicBezTo>
                    <a:lnTo>
                      <a:pt x="116605" y="13394"/>
                    </a:lnTo>
                    <a:cubicBezTo>
                      <a:pt x="119696" y="16656"/>
                      <a:pt x="124161" y="17858"/>
                      <a:pt x="131201" y="19232"/>
                    </a:cubicBezTo>
                    <a:lnTo>
                      <a:pt x="131201" y="19232"/>
                    </a:lnTo>
                    <a:cubicBezTo>
                      <a:pt x="135494" y="21464"/>
                      <a:pt x="142535" y="21293"/>
                      <a:pt x="146312" y="23010"/>
                    </a:cubicBezTo>
                    <a:lnTo>
                      <a:pt x="146312" y="23010"/>
                    </a:lnTo>
                    <a:lnTo>
                      <a:pt x="146999" y="23353"/>
                    </a:lnTo>
                    <a:lnTo>
                      <a:pt x="147343" y="24040"/>
                    </a:lnTo>
                    <a:cubicBezTo>
                      <a:pt x="148029" y="26101"/>
                      <a:pt x="152322" y="30565"/>
                      <a:pt x="152837" y="34687"/>
                    </a:cubicBezTo>
                    <a:lnTo>
                      <a:pt x="152837" y="34687"/>
                    </a:lnTo>
                    <a:cubicBezTo>
                      <a:pt x="152837" y="35030"/>
                      <a:pt x="152837" y="35889"/>
                      <a:pt x="152151" y="36747"/>
                    </a:cubicBezTo>
                    <a:lnTo>
                      <a:pt x="152151" y="36747"/>
                    </a:lnTo>
                    <a:lnTo>
                      <a:pt x="150949" y="38293"/>
                    </a:lnTo>
                    <a:lnTo>
                      <a:pt x="150777" y="38121"/>
                    </a:lnTo>
                    <a:cubicBezTo>
                      <a:pt x="147686" y="40868"/>
                      <a:pt x="142706" y="40010"/>
                      <a:pt x="138413" y="40697"/>
                    </a:cubicBezTo>
                    <a:lnTo>
                      <a:pt x="138413" y="40697"/>
                    </a:lnTo>
                    <a:cubicBezTo>
                      <a:pt x="137040" y="40697"/>
                      <a:pt x="135666" y="40697"/>
                      <a:pt x="134120" y="40182"/>
                    </a:cubicBezTo>
                    <a:lnTo>
                      <a:pt x="134120" y="40182"/>
                    </a:lnTo>
                    <a:close/>
                    <a:moveTo>
                      <a:pt x="134635" y="40182"/>
                    </a:moveTo>
                    <a:cubicBezTo>
                      <a:pt x="134635" y="40182"/>
                      <a:pt x="134635" y="40182"/>
                      <a:pt x="134635" y="40182"/>
                    </a:cubicBezTo>
                    <a:lnTo>
                      <a:pt x="134635" y="40182"/>
                    </a:lnTo>
                    <a:cubicBezTo>
                      <a:pt x="134635" y="40182"/>
                      <a:pt x="134635" y="40182"/>
                      <a:pt x="134635" y="40182"/>
                    </a:cubicBezTo>
                    <a:lnTo>
                      <a:pt x="134635" y="40182"/>
                    </a:lnTo>
                    <a:lnTo>
                      <a:pt x="134635" y="40182"/>
                    </a:lnTo>
                    <a:close/>
                    <a:moveTo>
                      <a:pt x="136353" y="38464"/>
                    </a:moveTo>
                    <a:cubicBezTo>
                      <a:pt x="136525" y="38121"/>
                      <a:pt x="136525" y="37949"/>
                      <a:pt x="136353" y="37778"/>
                    </a:cubicBezTo>
                    <a:lnTo>
                      <a:pt x="136353" y="37778"/>
                    </a:lnTo>
                    <a:cubicBezTo>
                      <a:pt x="136525" y="37949"/>
                      <a:pt x="136525" y="38293"/>
                      <a:pt x="136353" y="38464"/>
                    </a:cubicBezTo>
                    <a:lnTo>
                      <a:pt x="136353" y="38464"/>
                    </a:lnTo>
                    <a:close/>
                    <a:moveTo>
                      <a:pt x="117464" y="35889"/>
                    </a:moveTo>
                    <a:lnTo>
                      <a:pt x="117464" y="35889"/>
                    </a:lnTo>
                    <a:lnTo>
                      <a:pt x="117464" y="35889"/>
                    </a:lnTo>
                    <a:lnTo>
                      <a:pt x="117464" y="35889"/>
                    </a:lnTo>
                    <a:lnTo>
                      <a:pt x="117464" y="35889"/>
                    </a:lnTo>
                    <a:lnTo>
                      <a:pt x="117464" y="35889"/>
                    </a:lnTo>
                    <a:close/>
                    <a:moveTo>
                      <a:pt x="138585" y="35889"/>
                    </a:moveTo>
                    <a:cubicBezTo>
                      <a:pt x="142191" y="36060"/>
                      <a:pt x="146999" y="34858"/>
                      <a:pt x="148201" y="34343"/>
                    </a:cubicBezTo>
                    <a:lnTo>
                      <a:pt x="148201" y="34343"/>
                    </a:lnTo>
                    <a:lnTo>
                      <a:pt x="148201" y="34343"/>
                    </a:lnTo>
                    <a:lnTo>
                      <a:pt x="148201" y="34343"/>
                    </a:lnTo>
                    <a:cubicBezTo>
                      <a:pt x="147686" y="33313"/>
                      <a:pt x="145282" y="29363"/>
                      <a:pt x="143736" y="26959"/>
                    </a:cubicBezTo>
                    <a:lnTo>
                      <a:pt x="143736" y="26959"/>
                    </a:lnTo>
                    <a:cubicBezTo>
                      <a:pt x="141504" y="26273"/>
                      <a:pt x="134464" y="25929"/>
                      <a:pt x="129827" y="23697"/>
                    </a:cubicBezTo>
                    <a:lnTo>
                      <a:pt x="129827" y="23697"/>
                    </a:lnTo>
                    <a:cubicBezTo>
                      <a:pt x="123474" y="22495"/>
                      <a:pt x="117808" y="21121"/>
                      <a:pt x="113171" y="16485"/>
                    </a:cubicBezTo>
                    <a:lnTo>
                      <a:pt x="113171" y="16485"/>
                    </a:lnTo>
                    <a:cubicBezTo>
                      <a:pt x="110423" y="12879"/>
                      <a:pt x="106474" y="10818"/>
                      <a:pt x="101322" y="10818"/>
                    </a:cubicBezTo>
                    <a:lnTo>
                      <a:pt x="101322" y="10818"/>
                    </a:lnTo>
                    <a:cubicBezTo>
                      <a:pt x="100121" y="10818"/>
                      <a:pt x="99091" y="10990"/>
                      <a:pt x="97888" y="11162"/>
                    </a:cubicBezTo>
                    <a:lnTo>
                      <a:pt x="97888" y="11162"/>
                    </a:lnTo>
                    <a:cubicBezTo>
                      <a:pt x="93596" y="11848"/>
                      <a:pt x="90161" y="12707"/>
                      <a:pt x="87585" y="12707"/>
                    </a:cubicBezTo>
                    <a:lnTo>
                      <a:pt x="87585" y="12707"/>
                    </a:lnTo>
                    <a:cubicBezTo>
                      <a:pt x="86555" y="12707"/>
                      <a:pt x="83808" y="12535"/>
                      <a:pt x="83464" y="9444"/>
                    </a:cubicBezTo>
                    <a:lnTo>
                      <a:pt x="83464" y="9444"/>
                    </a:lnTo>
                    <a:cubicBezTo>
                      <a:pt x="83464" y="8758"/>
                      <a:pt x="83636" y="8071"/>
                      <a:pt x="83979" y="7727"/>
                    </a:cubicBezTo>
                    <a:lnTo>
                      <a:pt x="83979" y="7727"/>
                    </a:lnTo>
                    <a:cubicBezTo>
                      <a:pt x="84323" y="7040"/>
                      <a:pt x="84495" y="6353"/>
                      <a:pt x="84495" y="6010"/>
                    </a:cubicBezTo>
                    <a:lnTo>
                      <a:pt x="84495" y="6010"/>
                    </a:lnTo>
                    <a:cubicBezTo>
                      <a:pt x="84323" y="5495"/>
                      <a:pt x="84666" y="5323"/>
                      <a:pt x="83636" y="4808"/>
                    </a:cubicBezTo>
                    <a:lnTo>
                      <a:pt x="83636" y="4808"/>
                    </a:lnTo>
                    <a:cubicBezTo>
                      <a:pt x="79858" y="4808"/>
                      <a:pt x="67323" y="4808"/>
                      <a:pt x="62858" y="4808"/>
                    </a:cubicBezTo>
                    <a:lnTo>
                      <a:pt x="62858" y="4808"/>
                    </a:lnTo>
                    <a:cubicBezTo>
                      <a:pt x="57535" y="6182"/>
                      <a:pt x="54616" y="6182"/>
                      <a:pt x="44656" y="6182"/>
                    </a:cubicBezTo>
                    <a:lnTo>
                      <a:pt x="44656" y="6182"/>
                    </a:lnTo>
                    <a:cubicBezTo>
                      <a:pt x="34525" y="6182"/>
                      <a:pt x="19414" y="6182"/>
                      <a:pt x="11000" y="7555"/>
                    </a:cubicBezTo>
                    <a:lnTo>
                      <a:pt x="11000" y="7555"/>
                    </a:lnTo>
                    <a:cubicBezTo>
                      <a:pt x="4818" y="9101"/>
                      <a:pt x="5505" y="9101"/>
                      <a:pt x="5505" y="10646"/>
                    </a:cubicBezTo>
                    <a:lnTo>
                      <a:pt x="5505" y="10646"/>
                    </a:lnTo>
                    <a:cubicBezTo>
                      <a:pt x="7051" y="10990"/>
                      <a:pt x="9111" y="11677"/>
                      <a:pt x="11000" y="13566"/>
                    </a:cubicBezTo>
                    <a:lnTo>
                      <a:pt x="11000" y="13566"/>
                    </a:lnTo>
                    <a:cubicBezTo>
                      <a:pt x="14606" y="17343"/>
                      <a:pt x="14606" y="17515"/>
                      <a:pt x="14778" y="17343"/>
                    </a:cubicBezTo>
                    <a:lnTo>
                      <a:pt x="14778" y="17343"/>
                    </a:lnTo>
                    <a:cubicBezTo>
                      <a:pt x="14778" y="17343"/>
                      <a:pt x="15808" y="17172"/>
                      <a:pt x="17354" y="16828"/>
                    </a:cubicBezTo>
                    <a:lnTo>
                      <a:pt x="17354" y="16828"/>
                    </a:lnTo>
                    <a:cubicBezTo>
                      <a:pt x="19242" y="16485"/>
                      <a:pt x="19929" y="14596"/>
                      <a:pt x="23364" y="14252"/>
                    </a:cubicBezTo>
                    <a:lnTo>
                      <a:pt x="23364" y="14252"/>
                    </a:lnTo>
                    <a:cubicBezTo>
                      <a:pt x="24737" y="14252"/>
                      <a:pt x="26111" y="14768"/>
                      <a:pt x="28000" y="15626"/>
                    </a:cubicBezTo>
                    <a:lnTo>
                      <a:pt x="28000" y="15626"/>
                    </a:lnTo>
                    <a:cubicBezTo>
                      <a:pt x="30404" y="16828"/>
                      <a:pt x="31950" y="17343"/>
                      <a:pt x="32636" y="17343"/>
                    </a:cubicBezTo>
                    <a:lnTo>
                      <a:pt x="32636" y="17343"/>
                    </a:lnTo>
                    <a:cubicBezTo>
                      <a:pt x="33323" y="17172"/>
                      <a:pt x="32980" y="17343"/>
                      <a:pt x="33667" y="16485"/>
                    </a:cubicBezTo>
                    <a:lnTo>
                      <a:pt x="33667" y="16485"/>
                    </a:lnTo>
                    <a:cubicBezTo>
                      <a:pt x="34868" y="14424"/>
                      <a:pt x="36758" y="12707"/>
                      <a:pt x="39161" y="12879"/>
                    </a:cubicBezTo>
                    <a:lnTo>
                      <a:pt x="39161" y="12879"/>
                    </a:lnTo>
                    <a:cubicBezTo>
                      <a:pt x="41222" y="12879"/>
                      <a:pt x="42596" y="13566"/>
                      <a:pt x="45343" y="14252"/>
                    </a:cubicBezTo>
                    <a:lnTo>
                      <a:pt x="45343" y="14252"/>
                    </a:lnTo>
                    <a:cubicBezTo>
                      <a:pt x="47061" y="14768"/>
                      <a:pt x="49808" y="15454"/>
                      <a:pt x="52384" y="16141"/>
                    </a:cubicBezTo>
                    <a:lnTo>
                      <a:pt x="52384" y="16141"/>
                    </a:lnTo>
                    <a:cubicBezTo>
                      <a:pt x="54788" y="17343"/>
                      <a:pt x="56848" y="15970"/>
                      <a:pt x="58393" y="20262"/>
                    </a:cubicBezTo>
                    <a:lnTo>
                      <a:pt x="58393" y="20262"/>
                    </a:lnTo>
                    <a:lnTo>
                      <a:pt x="58393" y="21293"/>
                    </a:lnTo>
                    <a:lnTo>
                      <a:pt x="57707" y="21980"/>
                    </a:lnTo>
                    <a:cubicBezTo>
                      <a:pt x="54272" y="24555"/>
                      <a:pt x="53929" y="22495"/>
                      <a:pt x="48262" y="25071"/>
                    </a:cubicBezTo>
                    <a:lnTo>
                      <a:pt x="48262" y="25071"/>
                    </a:lnTo>
                    <a:cubicBezTo>
                      <a:pt x="46030" y="26273"/>
                      <a:pt x="46030" y="27131"/>
                      <a:pt x="45858" y="27646"/>
                    </a:cubicBezTo>
                    <a:lnTo>
                      <a:pt x="45858" y="27646"/>
                    </a:lnTo>
                    <a:cubicBezTo>
                      <a:pt x="45858" y="28161"/>
                      <a:pt x="46202" y="28677"/>
                      <a:pt x="46717" y="29535"/>
                    </a:cubicBezTo>
                    <a:lnTo>
                      <a:pt x="46717" y="29535"/>
                    </a:lnTo>
                    <a:cubicBezTo>
                      <a:pt x="46717" y="29535"/>
                      <a:pt x="47232" y="29879"/>
                      <a:pt x="48091" y="30222"/>
                    </a:cubicBezTo>
                    <a:lnTo>
                      <a:pt x="48091" y="30222"/>
                    </a:lnTo>
                    <a:cubicBezTo>
                      <a:pt x="48949" y="30565"/>
                      <a:pt x="50323" y="30909"/>
                      <a:pt x="52040" y="30909"/>
                    </a:cubicBezTo>
                    <a:lnTo>
                      <a:pt x="52040" y="30909"/>
                    </a:lnTo>
                    <a:cubicBezTo>
                      <a:pt x="53929" y="30909"/>
                      <a:pt x="55818" y="30565"/>
                      <a:pt x="57363" y="29879"/>
                    </a:cubicBezTo>
                    <a:lnTo>
                      <a:pt x="57363" y="29879"/>
                    </a:lnTo>
                    <a:cubicBezTo>
                      <a:pt x="60283" y="28848"/>
                      <a:pt x="60798" y="25071"/>
                      <a:pt x="65949" y="24384"/>
                    </a:cubicBezTo>
                    <a:lnTo>
                      <a:pt x="65949" y="24384"/>
                    </a:lnTo>
                    <a:cubicBezTo>
                      <a:pt x="67494" y="24384"/>
                      <a:pt x="69212" y="25071"/>
                      <a:pt x="70586" y="25929"/>
                    </a:cubicBezTo>
                    <a:lnTo>
                      <a:pt x="70586" y="25929"/>
                    </a:lnTo>
                    <a:cubicBezTo>
                      <a:pt x="72989" y="26959"/>
                      <a:pt x="74707" y="27131"/>
                      <a:pt x="76080" y="27131"/>
                    </a:cubicBezTo>
                    <a:lnTo>
                      <a:pt x="76080" y="27131"/>
                    </a:lnTo>
                    <a:cubicBezTo>
                      <a:pt x="77797" y="27131"/>
                      <a:pt x="79171" y="26616"/>
                      <a:pt x="82262" y="25757"/>
                    </a:cubicBezTo>
                    <a:lnTo>
                      <a:pt x="82262" y="25757"/>
                    </a:lnTo>
                    <a:cubicBezTo>
                      <a:pt x="83979" y="25757"/>
                      <a:pt x="87929" y="24899"/>
                      <a:pt x="92050" y="24899"/>
                    </a:cubicBezTo>
                    <a:lnTo>
                      <a:pt x="92050" y="24899"/>
                    </a:lnTo>
                    <a:cubicBezTo>
                      <a:pt x="95141" y="24899"/>
                      <a:pt x="98575" y="25414"/>
                      <a:pt x="101322" y="27475"/>
                    </a:cubicBezTo>
                    <a:lnTo>
                      <a:pt x="101322" y="27475"/>
                    </a:lnTo>
                    <a:cubicBezTo>
                      <a:pt x="104585" y="30050"/>
                      <a:pt x="105272" y="30394"/>
                      <a:pt x="105959" y="30222"/>
                    </a:cubicBezTo>
                    <a:lnTo>
                      <a:pt x="105959" y="30222"/>
                    </a:lnTo>
                    <a:cubicBezTo>
                      <a:pt x="106474" y="30222"/>
                      <a:pt x="107504" y="30050"/>
                      <a:pt x="109222" y="29535"/>
                    </a:cubicBezTo>
                    <a:lnTo>
                      <a:pt x="109222" y="29535"/>
                    </a:lnTo>
                    <a:cubicBezTo>
                      <a:pt x="109565" y="29363"/>
                      <a:pt x="109908" y="29363"/>
                      <a:pt x="109908" y="29363"/>
                    </a:cubicBezTo>
                    <a:lnTo>
                      <a:pt x="109908" y="29363"/>
                    </a:lnTo>
                    <a:cubicBezTo>
                      <a:pt x="114201" y="29363"/>
                      <a:pt x="117292" y="31081"/>
                      <a:pt x="118494" y="31767"/>
                    </a:cubicBezTo>
                    <a:lnTo>
                      <a:pt x="118494" y="31767"/>
                    </a:lnTo>
                    <a:lnTo>
                      <a:pt x="118666" y="31939"/>
                    </a:lnTo>
                    <a:cubicBezTo>
                      <a:pt x="118666" y="31939"/>
                      <a:pt x="120211" y="32283"/>
                      <a:pt x="120211" y="32454"/>
                    </a:cubicBezTo>
                    <a:lnTo>
                      <a:pt x="120211" y="32454"/>
                    </a:lnTo>
                    <a:lnTo>
                      <a:pt x="118666" y="34343"/>
                    </a:lnTo>
                    <a:lnTo>
                      <a:pt x="120211" y="32454"/>
                    </a:lnTo>
                    <a:lnTo>
                      <a:pt x="121070" y="33141"/>
                    </a:lnTo>
                    <a:cubicBezTo>
                      <a:pt x="121070" y="33141"/>
                      <a:pt x="121242" y="33141"/>
                      <a:pt x="121413" y="33313"/>
                    </a:cubicBezTo>
                    <a:lnTo>
                      <a:pt x="121413" y="33313"/>
                    </a:lnTo>
                    <a:cubicBezTo>
                      <a:pt x="122272" y="33656"/>
                      <a:pt x="123818" y="34171"/>
                      <a:pt x="125363" y="34515"/>
                    </a:cubicBezTo>
                    <a:lnTo>
                      <a:pt x="125363" y="34515"/>
                    </a:lnTo>
                    <a:cubicBezTo>
                      <a:pt x="128454" y="35373"/>
                      <a:pt x="132403" y="35889"/>
                      <a:pt x="133777" y="35889"/>
                    </a:cubicBezTo>
                    <a:lnTo>
                      <a:pt x="133777" y="35889"/>
                    </a:lnTo>
                    <a:lnTo>
                      <a:pt x="133777" y="35889"/>
                    </a:lnTo>
                    <a:cubicBezTo>
                      <a:pt x="134120" y="35889"/>
                      <a:pt x="134464" y="35889"/>
                      <a:pt x="134635" y="36060"/>
                    </a:cubicBezTo>
                    <a:lnTo>
                      <a:pt x="134635" y="36060"/>
                    </a:lnTo>
                    <a:cubicBezTo>
                      <a:pt x="134807" y="36060"/>
                      <a:pt x="134807" y="36060"/>
                      <a:pt x="134807" y="36060"/>
                    </a:cubicBezTo>
                    <a:lnTo>
                      <a:pt x="134807" y="36060"/>
                    </a:lnTo>
                    <a:cubicBezTo>
                      <a:pt x="135666" y="35717"/>
                      <a:pt x="137040" y="35889"/>
                      <a:pt x="138585" y="35889"/>
                    </a:cubicBezTo>
                    <a:lnTo>
                      <a:pt x="138585" y="35889"/>
                    </a:lnTo>
                    <a:close/>
                    <a:moveTo>
                      <a:pt x="148029" y="35202"/>
                    </a:moveTo>
                    <a:cubicBezTo>
                      <a:pt x="148029" y="35202"/>
                      <a:pt x="148029" y="35202"/>
                      <a:pt x="148029" y="35202"/>
                    </a:cubicBezTo>
                    <a:lnTo>
                      <a:pt x="148029" y="35202"/>
                    </a:lnTo>
                    <a:cubicBezTo>
                      <a:pt x="148029" y="35202"/>
                      <a:pt x="148029" y="35202"/>
                      <a:pt x="148029" y="35202"/>
                    </a:cubicBezTo>
                    <a:lnTo>
                      <a:pt x="148029" y="35202"/>
                    </a:lnTo>
                    <a:cubicBezTo>
                      <a:pt x="148029" y="35202"/>
                      <a:pt x="148029" y="35202"/>
                      <a:pt x="148029" y="35202"/>
                    </a:cubicBezTo>
                    <a:lnTo>
                      <a:pt x="148029" y="35202"/>
                    </a:lnTo>
                    <a:close/>
                    <a:moveTo>
                      <a:pt x="148029" y="35030"/>
                    </a:moveTo>
                    <a:lnTo>
                      <a:pt x="148029" y="35030"/>
                    </a:lnTo>
                    <a:lnTo>
                      <a:pt x="148029" y="35030"/>
                    </a:lnTo>
                    <a:lnTo>
                      <a:pt x="148029" y="35030"/>
                    </a:lnTo>
                    <a:lnTo>
                      <a:pt x="148029" y="35030"/>
                    </a:lnTo>
                    <a:close/>
                    <a:moveTo>
                      <a:pt x="152494" y="33828"/>
                    </a:moveTo>
                    <a:cubicBezTo>
                      <a:pt x="152322" y="33656"/>
                      <a:pt x="152322" y="33485"/>
                      <a:pt x="152151" y="33485"/>
                    </a:cubicBezTo>
                    <a:lnTo>
                      <a:pt x="152151" y="33485"/>
                    </a:lnTo>
                    <a:cubicBezTo>
                      <a:pt x="152322" y="33485"/>
                      <a:pt x="152322" y="33656"/>
                      <a:pt x="152494" y="33828"/>
                    </a:cubicBezTo>
                    <a:lnTo>
                      <a:pt x="152494" y="3382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4" name="图形 7">
              <a:extLst>
                <a:ext uri="{FF2B5EF4-FFF2-40B4-BE49-F238E27FC236}">
                  <a16:creationId xmlns:a16="http://schemas.microsoft.com/office/drawing/2014/main" xmlns="" id="{F9F84FCB-1079-48A2-904B-3C4DDB902C12}"/>
                </a:ext>
              </a:extLst>
            </p:cNvPr>
            <p:cNvGrpSpPr/>
            <p:nvPr/>
          </p:nvGrpSpPr>
          <p:grpSpPr>
            <a:xfrm>
              <a:off x="6535611" y="1199661"/>
              <a:ext cx="21636" cy="18030"/>
              <a:chOff x="6535611" y="1199661"/>
              <a:chExt cx="21636" cy="18030"/>
            </a:xfrm>
            <a:solidFill>
              <a:srgbClr val="B4B4B4"/>
            </a:solidFill>
          </p:grpSpPr>
          <p:sp>
            <p:nvSpPr>
              <p:cNvPr id="3295" name="任意多边形: 形状 3294">
                <a:extLst>
                  <a:ext uri="{FF2B5EF4-FFF2-40B4-BE49-F238E27FC236}">
                    <a16:creationId xmlns:a16="http://schemas.microsoft.com/office/drawing/2014/main" xmlns="" id="{DC24F522-4AE0-4320-9E2F-B3B30C888BAE}"/>
                  </a:ext>
                </a:extLst>
              </p:cNvPr>
              <p:cNvSpPr/>
              <p:nvPr/>
            </p:nvSpPr>
            <p:spPr>
              <a:xfrm>
                <a:off x="6538120" y="1201962"/>
                <a:ext cx="16895" cy="13325"/>
              </a:xfrm>
              <a:custGeom>
                <a:avLst/>
                <a:gdLst>
                  <a:gd name="connsiteX0" fmla="*/ 16723 w 16895"/>
                  <a:gd name="connsiteY0" fmla="*/ 13325 h 13325"/>
                  <a:gd name="connsiteX1" fmla="*/ 238 w 16895"/>
                  <a:gd name="connsiteY1" fmla="*/ 5770 h 13325"/>
                  <a:gd name="connsiteX2" fmla="*/ 5218 w 16895"/>
                  <a:gd name="connsiteY2" fmla="*/ 618 h 13325"/>
                  <a:gd name="connsiteX3" fmla="*/ 13976 w 16895"/>
                  <a:gd name="connsiteY3" fmla="*/ 8174 h 13325"/>
                  <a:gd name="connsiteX4" fmla="*/ 16723 w 16895"/>
                  <a:gd name="connsiteY4" fmla="*/ 13325 h 13325"/>
                  <a:gd name="connsiteX5" fmla="*/ 16723 w 16895"/>
                  <a:gd name="connsiteY5" fmla="*/ 13325 h 1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5" h="13325">
                    <a:moveTo>
                      <a:pt x="16723" y="13325"/>
                    </a:moveTo>
                    <a:cubicBezTo>
                      <a:pt x="10370" y="13325"/>
                      <a:pt x="1612" y="12123"/>
                      <a:pt x="238" y="5770"/>
                    </a:cubicBezTo>
                    <a:cubicBezTo>
                      <a:pt x="-964" y="-584"/>
                      <a:pt x="2643" y="-584"/>
                      <a:pt x="5218" y="618"/>
                    </a:cubicBezTo>
                    <a:cubicBezTo>
                      <a:pt x="7794" y="3194"/>
                      <a:pt x="11572" y="6972"/>
                      <a:pt x="13976" y="8174"/>
                    </a:cubicBezTo>
                    <a:cubicBezTo>
                      <a:pt x="17925" y="10749"/>
                      <a:pt x="16723" y="13325"/>
                      <a:pt x="16723" y="13325"/>
                    </a:cubicBezTo>
                    <a:lnTo>
                      <a:pt x="16723" y="133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6" name="任意多边形: 形状 3295">
                <a:extLst>
                  <a:ext uri="{FF2B5EF4-FFF2-40B4-BE49-F238E27FC236}">
                    <a16:creationId xmlns:a16="http://schemas.microsoft.com/office/drawing/2014/main" xmlns="" id="{AE4E4815-9767-4891-9440-14F5BC4A87C0}"/>
                  </a:ext>
                </a:extLst>
              </p:cNvPr>
              <p:cNvSpPr/>
              <p:nvPr/>
            </p:nvSpPr>
            <p:spPr>
              <a:xfrm>
                <a:off x="6535611" y="1199661"/>
                <a:ext cx="21636" cy="18030"/>
              </a:xfrm>
              <a:custGeom>
                <a:avLst/>
                <a:gdLst>
                  <a:gd name="connsiteX0" fmla="*/ 19061 w 21636"/>
                  <a:gd name="connsiteY0" fmla="*/ 18030 h 18030"/>
                  <a:gd name="connsiteX1" fmla="*/ 19061 w 21636"/>
                  <a:gd name="connsiteY1" fmla="*/ 18030 h 18030"/>
                  <a:gd name="connsiteX2" fmla="*/ 344 w 21636"/>
                  <a:gd name="connsiteY2" fmla="*/ 8586 h 18030"/>
                  <a:gd name="connsiteX3" fmla="*/ 344 w 21636"/>
                  <a:gd name="connsiteY3" fmla="*/ 8586 h 18030"/>
                  <a:gd name="connsiteX4" fmla="*/ 0 w 21636"/>
                  <a:gd name="connsiteY4" fmla="*/ 5838 h 18030"/>
                  <a:gd name="connsiteX5" fmla="*/ 0 w 21636"/>
                  <a:gd name="connsiteY5" fmla="*/ 5838 h 18030"/>
                  <a:gd name="connsiteX6" fmla="*/ 5152 w 21636"/>
                  <a:gd name="connsiteY6" fmla="*/ 0 h 18030"/>
                  <a:gd name="connsiteX7" fmla="*/ 5152 w 21636"/>
                  <a:gd name="connsiteY7" fmla="*/ 0 h 18030"/>
                  <a:gd name="connsiteX8" fmla="*/ 9445 w 21636"/>
                  <a:gd name="connsiteY8" fmla="*/ 1374 h 18030"/>
                  <a:gd name="connsiteX9" fmla="*/ 9445 w 21636"/>
                  <a:gd name="connsiteY9" fmla="*/ 1374 h 18030"/>
                  <a:gd name="connsiteX10" fmla="*/ 17859 w 21636"/>
                  <a:gd name="connsiteY10" fmla="*/ 8586 h 18030"/>
                  <a:gd name="connsiteX11" fmla="*/ 17859 w 21636"/>
                  <a:gd name="connsiteY11" fmla="*/ 8586 h 18030"/>
                  <a:gd name="connsiteX12" fmla="*/ 21636 w 21636"/>
                  <a:gd name="connsiteY12" fmla="*/ 14596 h 18030"/>
                  <a:gd name="connsiteX13" fmla="*/ 21636 w 21636"/>
                  <a:gd name="connsiteY13" fmla="*/ 14596 h 18030"/>
                  <a:gd name="connsiteX14" fmla="*/ 21293 w 21636"/>
                  <a:gd name="connsiteY14" fmla="*/ 16485 h 18030"/>
                  <a:gd name="connsiteX15" fmla="*/ 21293 w 21636"/>
                  <a:gd name="connsiteY15" fmla="*/ 16485 h 18030"/>
                  <a:gd name="connsiteX16" fmla="*/ 20606 w 21636"/>
                  <a:gd name="connsiteY16" fmla="*/ 18030 h 18030"/>
                  <a:gd name="connsiteX17" fmla="*/ 19061 w 21636"/>
                  <a:gd name="connsiteY17" fmla="*/ 18030 h 18030"/>
                  <a:gd name="connsiteX18" fmla="*/ 19061 w 21636"/>
                  <a:gd name="connsiteY18" fmla="*/ 18030 h 18030"/>
                  <a:gd name="connsiteX19" fmla="*/ 19061 w 21636"/>
                  <a:gd name="connsiteY19" fmla="*/ 15626 h 18030"/>
                  <a:gd name="connsiteX20" fmla="*/ 19061 w 21636"/>
                  <a:gd name="connsiteY20" fmla="*/ 13222 h 18030"/>
                  <a:gd name="connsiteX21" fmla="*/ 19061 w 21636"/>
                  <a:gd name="connsiteY21" fmla="*/ 15626 h 18030"/>
                  <a:gd name="connsiteX22" fmla="*/ 19061 w 21636"/>
                  <a:gd name="connsiteY22" fmla="*/ 15626 h 18030"/>
                  <a:gd name="connsiteX23" fmla="*/ 5152 w 21636"/>
                  <a:gd name="connsiteY23" fmla="*/ 4636 h 18030"/>
                  <a:gd name="connsiteX24" fmla="*/ 4808 w 21636"/>
                  <a:gd name="connsiteY24" fmla="*/ 5667 h 18030"/>
                  <a:gd name="connsiteX25" fmla="*/ 4808 w 21636"/>
                  <a:gd name="connsiteY25" fmla="*/ 5667 h 18030"/>
                  <a:gd name="connsiteX26" fmla="*/ 4980 w 21636"/>
                  <a:gd name="connsiteY26" fmla="*/ 7556 h 18030"/>
                  <a:gd name="connsiteX27" fmla="*/ 4980 w 21636"/>
                  <a:gd name="connsiteY27" fmla="*/ 7556 h 18030"/>
                  <a:gd name="connsiteX28" fmla="*/ 15798 w 21636"/>
                  <a:gd name="connsiteY28" fmla="*/ 13050 h 18030"/>
                  <a:gd name="connsiteX29" fmla="*/ 15798 w 21636"/>
                  <a:gd name="connsiteY29" fmla="*/ 13050 h 18030"/>
                  <a:gd name="connsiteX30" fmla="*/ 15283 w 21636"/>
                  <a:gd name="connsiteY30" fmla="*/ 12707 h 18030"/>
                  <a:gd name="connsiteX31" fmla="*/ 15283 w 21636"/>
                  <a:gd name="connsiteY31" fmla="*/ 12707 h 18030"/>
                  <a:gd name="connsiteX32" fmla="*/ 6525 w 21636"/>
                  <a:gd name="connsiteY32" fmla="*/ 5151 h 18030"/>
                  <a:gd name="connsiteX33" fmla="*/ 6525 w 21636"/>
                  <a:gd name="connsiteY33" fmla="*/ 5151 h 18030"/>
                  <a:gd name="connsiteX34" fmla="*/ 5152 w 21636"/>
                  <a:gd name="connsiteY34" fmla="*/ 4636 h 18030"/>
                  <a:gd name="connsiteX35" fmla="*/ 5152 w 21636"/>
                  <a:gd name="connsiteY35" fmla="*/ 4636 h 18030"/>
                  <a:gd name="connsiteX36" fmla="*/ 5152 w 21636"/>
                  <a:gd name="connsiteY36" fmla="*/ 4636 h 18030"/>
                  <a:gd name="connsiteX37" fmla="*/ 5152 w 21636"/>
                  <a:gd name="connsiteY37" fmla="*/ 4636 h 18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1636" h="18030">
                    <a:moveTo>
                      <a:pt x="19061" y="18030"/>
                    </a:moveTo>
                    <a:lnTo>
                      <a:pt x="19061" y="18030"/>
                    </a:lnTo>
                    <a:cubicBezTo>
                      <a:pt x="12535" y="17858"/>
                      <a:pt x="2404" y="17172"/>
                      <a:pt x="344" y="8586"/>
                    </a:cubicBezTo>
                    <a:lnTo>
                      <a:pt x="344" y="8586"/>
                    </a:lnTo>
                    <a:cubicBezTo>
                      <a:pt x="172" y="7556"/>
                      <a:pt x="0" y="6697"/>
                      <a:pt x="0" y="5838"/>
                    </a:cubicBezTo>
                    <a:lnTo>
                      <a:pt x="0" y="5838"/>
                    </a:lnTo>
                    <a:cubicBezTo>
                      <a:pt x="0" y="2404"/>
                      <a:pt x="2576" y="0"/>
                      <a:pt x="5152" y="0"/>
                    </a:cubicBezTo>
                    <a:lnTo>
                      <a:pt x="5152" y="0"/>
                    </a:lnTo>
                    <a:cubicBezTo>
                      <a:pt x="6525" y="0"/>
                      <a:pt x="7727" y="343"/>
                      <a:pt x="9445" y="1374"/>
                    </a:cubicBezTo>
                    <a:lnTo>
                      <a:pt x="9445" y="1374"/>
                    </a:lnTo>
                    <a:cubicBezTo>
                      <a:pt x="11848" y="3949"/>
                      <a:pt x="15798" y="7727"/>
                      <a:pt x="17859" y="8586"/>
                    </a:cubicBezTo>
                    <a:lnTo>
                      <a:pt x="17859" y="8586"/>
                    </a:lnTo>
                    <a:cubicBezTo>
                      <a:pt x="20606" y="10475"/>
                      <a:pt x="21636" y="12879"/>
                      <a:pt x="21636" y="14596"/>
                    </a:cubicBezTo>
                    <a:lnTo>
                      <a:pt x="21636" y="14596"/>
                    </a:lnTo>
                    <a:cubicBezTo>
                      <a:pt x="21636" y="15626"/>
                      <a:pt x="21464" y="16313"/>
                      <a:pt x="21293" y="16485"/>
                    </a:cubicBezTo>
                    <a:lnTo>
                      <a:pt x="21293" y="16485"/>
                    </a:lnTo>
                    <a:lnTo>
                      <a:pt x="20606" y="18030"/>
                    </a:lnTo>
                    <a:lnTo>
                      <a:pt x="19061" y="18030"/>
                    </a:lnTo>
                    <a:lnTo>
                      <a:pt x="19061" y="18030"/>
                    </a:lnTo>
                    <a:close/>
                    <a:moveTo>
                      <a:pt x="19061" y="15626"/>
                    </a:moveTo>
                    <a:lnTo>
                      <a:pt x="19061" y="13222"/>
                    </a:lnTo>
                    <a:lnTo>
                      <a:pt x="19061" y="15626"/>
                    </a:lnTo>
                    <a:lnTo>
                      <a:pt x="19061" y="15626"/>
                    </a:lnTo>
                    <a:close/>
                    <a:moveTo>
                      <a:pt x="5152" y="4636"/>
                    </a:moveTo>
                    <a:cubicBezTo>
                      <a:pt x="4808" y="4980"/>
                      <a:pt x="5152" y="4636"/>
                      <a:pt x="4808" y="5667"/>
                    </a:cubicBezTo>
                    <a:lnTo>
                      <a:pt x="4808" y="5667"/>
                    </a:lnTo>
                    <a:cubicBezTo>
                      <a:pt x="4808" y="6182"/>
                      <a:pt x="4808" y="6697"/>
                      <a:pt x="4980" y="7556"/>
                    </a:cubicBezTo>
                    <a:lnTo>
                      <a:pt x="4980" y="7556"/>
                    </a:lnTo>
                    <a:cubicBezTo>
                      <a:pt x="5152" y="10818"/>
                      <a:pt x="10475" y="12535"/>
                      <a:pt x="15798" y="13050"/>
                    </a:cubicBezTo>
                    <a:lnTo>
                      <a:pt x="15798" y="13050"/>
                    </a:lnTo>
                    <a:cubicBezTo>
                      <a:pt x="15626" y="12879"/>
                      <a:pt x="15454" y="12879"/>
                      <a:pt x="15283" y="12707"/>
                    </a:cubicBezTo>
                    <a:lnTo>
                      <a:pt x="15283" y="12707"/>
                    </a:lnTo>
                    <a:cubicBezTo>
                      <a:pt x="12020" y="10990"/>
                      <a:pt x="8414" y="7212"/>
                      <a:pt x="6525" y="5151"/>
                    </a:cubicBezTo>
                    <a:lnTo>
                      <a:pt x="6525" y="5151"/>
                    </a:lnTo>
                    <a:cubicBezTo>
                      <a:pt x="6182" y="4808"/>
                      <a:pt x="5667" y="4636"/>
                      <a:pt x="5152" y="4636"/>
                    </a:cubicBezTo>
                    <a:lnTo>
                      <a:pt x="5152" y="4636"/>
                    </a:lnTo>
                    <a:cubicBezTo>
                      <a:pt x="5323" y="4636"/>
                      <a:pt x="5323" y="4636"/>
                      <a:pt x="5152" y="4636"/>
                    </a:cubicBezTo>
                    <a:lnTo>
                      <a:pt x="5152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5" name="图形 7">
              <a:extLst>
                <a:ext uri="{FF2B5EF4-FFF2-40B4-BE49-F238E27FC236}">
                  <a16:creationId xmlns:a16="http://schemas.microsoft.com/office/drawing/2014/main" xmlns="" id="{380D3459-7F81-49D0-A828-D5ADD450AF00}"/>
                </a:ext>
              </a:extLst>
            </p:cNvPr>
            <p:cNvGrpSpPr/>
            <p:nvPr/>
          </p:nvGrpSpPr>
          <p:grpSpPr>
            <a:xfrm>
              <a:off x="6398925" y="1184550"/>
              <a:ext cx="70059" cy="24898"/>
              <a:chOff x="6398925" y="1184550"/>
              <a:chExt cx="70059" cy="24898"/>
            </a:xfrm>
            <a:solidFill>
              <a:srgbClr val="B4B4B4"/>
            </a:solidFill>
          </p:grpSpPr>
          <p:sp>
            <p:nvSpPr>
              <p:cNvPr id="3293" name="任意多边形: 形状 3292">
                <a:extLst>
                  <a:ext uri="{FF2B5EF4-FFF2-40B4-BE49-F238E27FC236}">
                    <a16:creationId xmlns:a16="http://schemas.microsoft.com/office/drawing/2014/main" xmlns="" id="{B2303C00-FC51-4ED8-8892-FD11983AC1BE}"/>
                  </a:ext>
                </a:extLst>
              </p:cNvPr>
              <p:cNvSpPr/>
              <p:nvPr/>
            </p:nvSpPr>
            <p:spPr>
              <a:xfrm>
                <a:off x="6401581" y="1186935"/>
                <a:ext cx="65123" cy="19895"/>
              </a:xfrm>
              <a:custGeom>
                <a:avLst/>
                <a:gdLst>
                  <a:gd name="connsiteX0" fmla="*/ 13314 w 65123"/>
                  <a:gd name="connsiteY0" fmla="*/ 17191 h 19895"/>
                  <a:gd name="connsiteX1" fmla="*/ 35981 w 65123"/>
                  <a:gd name="connsiteY1" fmla="*/ 15817 h 19895"/>
                  <a:gd name="connsiteX2" fmla="*/ 62425 w 65123"/>
                  <a:gd name="connsiteY2" fmla="*/ 9463 h 19895"/>
                  <a:gd name="connsiteX3" fmla="*/ 61223 w 65123"/>
                  <a:gd name="connsiteY3" fmla="*/ 534 h 19895"/>
                  <a:gd name="connsiteX4" fmla="*/ 38556 w 65123"/>
                  <a:gd name="connsiteY4" fmla="*/ 534 h 19895"/>
                  <a:gd name="connsiteX5" fmla="*/ 9708 w 65123"/>
                  <a:gd name="connsiteY5" fmla="*/ 13241 h 19895"/>
                  <a:gd name="connsiteX6" fmla="*/ 950 w 65123"/>
                  <a:gd name="connsiteY6" fmla="*/ 19595 h 19895"/>
                  <a:gd name="connsiteX7" fmla="*/ 13314 w 65123"/>
                  <a:gd name="connsiteY7" fmla="*/ 17191 h 19895"/>
                  <a:gd name="connsiteX8" fmla="*/ 13314 w 65123"/>
                  <a:gd name="connsiteY8" fmla="*/ 17191 h 1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123" h="19895">
                    <a:moveTo>
                      <a:pt x="13314" y="17191"/>
                    </a:moveTo>
                    <a:cubicBezTo>
                      <a:pt x="13314" y="17191"/>
                      <a:pt x="29627" y="15817"/>
                      <a:pt x="35981" y="15817"/>
                    </a:cubicBezTo>
                    <a:cubicBezTo>
                      <a:pt x="42334" y="15817"/>
                      <a:pt x="58647" y="15817"/>
                      <a:pt x="62425" y="9463"/>
                    </a:cubicBezTo>
                    <a:cubicBezTo>
                      <a:pt x="66203" y="4312"/>
                      <a:pt x="66203" y="534"/>
                      <a:pt x="61223" y="534"/>
                    </a:cubicBezTo>
                    <a:cubicBezTo>
                      <a:pt x="57445" y="534"/>
                      <a:pt x="43536" y="-668"/>
                      <a:pt x="38556" y="534"/>
                    </a:cubicBezTo>
                    <a:cubicBezTo>
                      <a:pt x="32203" y="3110"/>
                      <a:pt x="18466" y="10665"/>
                      <a:pt x="9708" y="13241"/>
                    </a:cubicBezTo>
                    <a:cubicBezTo>
                      <a:pt x="950" y="14443"/>
                      <a:pt x="-1625" y="19595"/>
                      <a:pt x="950" y="19595"/>
                    </a:cubicBezTo>
                    <a:cubicBezTo>
                      <a:pt x="3183" y="20968"/>
                      <a:pt x="13314" y="17191"/>
                      <a:pt x="13314" y="17191"/>
                    </a:cubicBezTo>
                    <a:lnTo>
                      <a:pt x="13314" y="171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4" name="任意多边形: 形状 3293">
                <a:extLst>
                  <a:ext uri="{FF2B5EF4-FFF2-40B4-BE49-F238E27FC236}">
                    <a16:creationId xmlns:a16="http://schemas.microsoft.com/office/drawing/2014/main" xmlns="" id="{95277A9E-66D1-4059-BF7D-BFDD37664A49}"/>
                  </a:ext>
                </a:extLst>
              </p:cNvPr>
              <p:cNvSpPr/>
              <p:nvPr/>
            </p:nvSpPr>
            <p:spPr>
              <a:xfrm>
                <a:off x="6398925" y="1184550"/>
                <a:ext cx="70059" cy="24898"/>
              </a:xfrm>
              <a:custGeom>
                <a:avLst/>
                <a:gdLst>
                  <a:gd name="connsiteX0" fmla="*/ 2232 w 70059"/>
                  <a:gd name="connsiteY0" fmla="*/ 24212 h 24898"/>
                  <a:gd name="connsiteX1" fmla="*/ 2232 w 70059"/>
                  <a:gd name="connsiteY1" fmla="*/ 24212 h 24898"/>
                  <a:gd name="connsiteX2" fmla="*/ 0 w 70059"/>
                  <a:gd name="connsiteY2" fmla="*/ 21293 h 24898"/>
                  <a:gd name="connsiteX3" fmla="*/ 0 w 70059"/>
                  <a:gd name="connsiteY3" fmla="*/ 21293 h 24898"/>
                  <a:gd name="connsiteX4" fmla="*/ 11505 w 70059"/>
                  <a:gd name="connsiteY4" fmla="*/ 13394 h 24898"/>
                  <a:gd name="connsiteX5" fmla="*/ 11505 w 70059"/>
                  <a:gd name="connsiteY5" fmla="*/ 13394 h 24898"/>
                  <a:gd name="connsiteX6" fmla="*/ 40525 w 70059"/>
                  <a:gd name="connsiteY6" fmla="*/ 687 h 24898"/>
                  <a:gd name="connsiteX7" fmla="*/ 40525 w 70059"/>
                  <a:gd name="connsiteY7" fmla="*/ 687 h 24898"/>
                  <a:gd name="connsiteX8" fmla="*/ 48595 w 70059"/>
                  <a:gd name="connsiteY8" fmla="*/ 0 h 24898"/>
                  <a:gd name="connsiteX9" fmla="*/ 48595 w 70059"/>
                  <a:gd name="connsiteY9" fmla="*/ 0 h 24898"/>
                  <a:gd name="connsiteX10" fmla="*/ 63706 w 70059"/>
                  <a:gd name="connsiteY10" fmla="*/ 515 h 24898"/>
                  <a:gd name="connsiteX11" fmla="*/ 63706 w 70059"/>
                  <a:gd name="connsiteY11" fmla="*/ 515 h 24898"/>
                  <a:gd name="connsiteX12" fmla="*/ 63706 w 70059"/>
                  <a:gd name="connsiteY12" fmla="*/ 515 h 24898"/>
                  <a:gd name="connsiteX13" fmla="*/ 63706 w 70059"/>
                  <a:gd name="connsiteY13" fmla="*/ 515 h 24898"/>
                  <a:gd name="connsiteX14" fmla="*/ 63706 w 70059"/>
                  <a:gd name="connsiteY14" fmla="*/ 515 h 24898"/>
                  <a:gd name="connsiteX15" fmla="*/ 63706 w 70059"/>
                  <a:gd name="connsiteY15" fmla="*/ 515 h 24898"/>
                  <a:gd name="connsiteX16" fmla="*/ 63706 w 70059"/>
                  <a:gd name="connsiteY16" fmla="*/ 515 h 24898"/>
                  <a:gd name="connsiteX17" fmla="*/ 63706 w 70059"/>
                  <a:gd name="connsiteY17" fmla="*/ 515 h 24898"/>
                  <a:gd name="connsiteX18" fmla="*/ 63706 w 70059"/>
                  <a:gd name="connsiteY18" fmla="*/ 515 h 24898"/>
                  <a:gd name="connsiteX19" fmla="*/ 70060 w 70059"/>
                  <a:gd name="connsiteY19" fmla="*/ 5838 h 24898"/>
                  <a:gd name="connsiteX20" fmla="*/ 70060 w 70059"/>
                  <a:gd name="connsiteY20" fmla="*/ 5838 h 24898"/>
                  <a:gd name="connsiteX21" fmla="*/ 67141 w 70059"/>
                  <a:gd name="connsiteY21" fmla="*/ 13050 h 24898"/>
                  <a:gd name="connsiteX22" fmla="*/ 67141 w 70059"/>
                  <a:gd name="connsiteY22" fmla="*/ 13050 h 24898"/>
                  <a:gd name="connsiteX23" fmla="*/ 38636 w 70059"/>
                  <a:gd name="connsiteY23" fmla="*/ 20606 h 24898"/>
                  <a:gd name="connsiteX24" fmla="*/ 38636 w 70059"/>
                  <a:gd name="connsiteY24" fmla="*/ 20606 h 24898"/>
                  <a:gd name="connsiteX25" fmla="*/ 16485 w 70059"/>
                  <a:gd name="connsiteY25" fmla="*/ 21980 h 24898"/>
                  <a:gd name="connsiteX26" fmla="*/ 16485 w 70059"/>
                  <a:gd name="connsiteY26" fmla="*/ 21980 h 24898"/>
                  <a:gd name="connsiteX27" fmla="*/ 4808 w 70059"/>
                  <a:gd name="connsiteY27" fmla="*/ 24899 h 24898"/>
                  <a:gd name="connsiteX28" fmla="*/ 4808 w 70059"/>
                  <a:gd name="connsiteY28" fmla="*/ 24899 h 24898"/>
                  <a:gd name="connsiteX29" fmla="*/ 2232 w 70059"/>
                  <a:gd name="connsiteY29" fmla="*/ 24212 h 24898"/>
                  <a:gd name="connsiteX30" fmla="*/ 2232 w 70059"/>
                  <a:gd name="connsiteY30" fmla="*/ 24212 h 24898"/>
                  <a:gd name="connsiteX31" fmla="*/ 15969 w 70059"/>
                  <a:gd name="connsiteY31" fmla="*/ 19576 h 24898"/>
                  <a:gd name="connsiteX32" fmla="*/ 15798 w 70059"/>
                  <a:gd name="connsiteY32" fmla="*/ 17172 h 24898"/>
                  <a:gd name="connsiteX33" fmla="*/ 38636 w 70059"/>
                  <a:gd name="connsiteY33" fmla="*/ 15798 h 24898"/>
                  <a:gd name="connsiteX34" fmla="*/ 38636 w 70059"/>
                  <a:gd name="connsiteY34" fmla="*/ 15798 h 24898"/>
                  <a:gd name="connsiteX35" fmla="*/ 63191 w 70059"/>
                  <a:gd name="connsiteY35" fmla="*/ 10475 h 24898"/>
                  <a:gd name="connsiteX36" fmla="*/ 63191 w 70059"/>
                  <a:gd name="connsiteY36" fmla="*/ 10475 h 24898"/>
                  <a:gd name="connsiteX37" fmla="*/ 65424 w 70059"/>
                  <a:gd name="connsiteY37" fmla="*/ 5838 h 24898"/>
                  <a:gd name="connsiteX38" fmla="*/ 65424 w 70059"/>
                  <a:gd name="connsiteY38" fmla="*/ 5838 h 24898"/>
                  <a:gd name="connsiteX39" fmla="*/ 64050 w 70059"/>
                  <a:gd name="connsiteY39" fmla="*/ 5323 h 24898"/>
                  <a:gd name="connsiteX40" fmla="*/ 64050 w 70059"/>
                  <a:gd name="connsiteY40" fmla="*/ 5323 h 24898"/>
                  <a:gd name="connsiteX41" fmla="*/ 64050 w 70059"/>
                  <a:gd name="connsiteY41" fmla="*/ 5323 h 24898"/>
                  <a:gd name="connsiteX42" fmla="*/ 63878 w 70059"/>
                  <a:gd name="connsiteY42" fmla="*/ 5323 h 24898"/>
                  <a:gd name="connsiteX43" fmla="*/ 48767 w 70059"/>
                  <a:gd name="connsiteY43" fmla="*/ 4808 h 24898"/>
                  <a:gd name="connsiteX44" fmla="*/ 48767 w 70059"/>
                  <a:gd name="connsiteY44" fmla="*/ 4808 h 24898"/>
                  <a:gd name="connsiteX45" fmla="*/ 42242 w 70059"/>
                  <a:gd name="connsiteY45" fmla="*/ 5151 h 24898"/>
                  <a:gd name="connsiteX46" fmla="*/ 42242 w 70059"/>
                  <a:gd name="connsiteY46" fmla="*/ 5151 h 24898"/>
                  <a:gd name="connsiteX47" fmla="*/ 15282 w 70059"/>
                  <a:gd name="connsiteY47" fmla="*/ 17172 h 24898"/>
                  <a:gd name="connsiteX48" fmla="*/ 15282 w 70059"/>
                  <a:gd name="connsiteY48" fmla="*/ 17172 h 24898"/>
                  <a:gd name="connsiteX49" fmla="*/ 15969 w 70059"/>
                  <a:gd name="connsiteY49" fmla="*/ 19576 h 24898"/>
                  <a:gd name="connsiteX50" fmla="*/ 15969 w 70059"/>
                  <a:gd name="connsiteY50" fmla="*/ 19576 h 24898"/>
                  <a:gd name="connsiteX51" fmla="*/ 12535 w 70059"/>
                  <a:gd name="connsiteY51" fmla="*/ 18202 h 24898"/>
                  <a:gd name="connsiteX52" fmla="*/ 7556 w 70059"/>
                  <a:gd name="connsiteY52" fmla="*/ 19576 h 24898"/>
                  <a:gd name="connsiteX53" fmla="*/ 7556 w 70059"/>
                  <a:gd name="connsiteY53" fmla="*/ 19576 h 24898"/>
                  <a:gd name="connsiteX54" fmla="*/ 14081 w 70059"/>
                  <a:gd name="connsiteY54" fmla="*/ 17687 h 24898"/>
                  <a:gd name="connsiteX55" fmla="*/ 14081 w 70059"/>
                  <a:gd name="connsiteY55" fmla="*/ 17687 h 24898"/>
                  <a:gd name="connsiteX56" fmla="*/ 12535 w 70059"/>
                  <a:gd name="connsiteY56" fmla="*/ 18202 h 24898"/>
                  <a:gd name="connsiteX57" fmla="*/ 12535 w 70059"/>
                  <a:gd name="connsiteY57" fmla="*/ 18202 h 24898"/>
                  <a:gd name="connsiteX58" fmla="*/ 64393 w 70059"/>
                  <a:gd name="connsiteY58" fmla="*/ 5323 h 24898"/>
                  <a:gd name="connsiteX59" fmla="*/ 64393 w 70059"/>
                  <a:gd name="connsiteY59" fmla="*/ 5323 h 24898"/>
                  <a:gd name="connsiteX60" fmla="*/ 64393 w 70059"/>
                  <a:gd name="connsiteY60" fmla="*/ 5323 h 24898"/>
                  <a:gd name="connsiteX61" fmla="*/ 64393 w 70059"/>
                  <a:gd name="connsiteY61" fmla="*/ 5323 h 24898"/>
                  <a:gd name="connsiteX62" fmla="*/ 64393 w 70059"/>
                  <a:gd name="connsiteY62" fmla="*/ 5323 h 24898"/>
                  <a:gd name="connsiteX63" fmla="*/ 63020 w 70059"/>
                  <a:gd name="connsiteY63" fmla="*/ 515 h 24898"/>
                  <a:gd name="connsiteX64" fmla="*/ 63020 w 70059"/>
                  <a:gd name="connsiteY64" fmla="*/ 515 h 24898"/>
                  <a:gd name="connsiteX65" fmla="*/ 63020 w 70059"/>
                  <a:gd name="connsiteY65" fmla="*/ 515 h 24898"/>
                  <a:gd name="connsiteX66" fmla="*/ 63020 w 70059"/>
                  <a:gd name="connsiteY66" fmla="*/ 515 h 24898"/>
                  <a:gd name="connsiteX67" fmla="*/ 63020 w 70059"/>
                  <a:gd name="connsiteY67" fmla="*/ 515 h 24898"/>
                  <a:gd name="connsiteX68" fmla="*/ 63020 w 70059"/>
                  <a:gd name="connsiteY68" fmla="*/ 515 h 24898"/>
                  <a:gd name="connsiteX69" fmla="*/ 63020 w 70059"/>
                  <a:gd name="connsiteY69" fmla="*/ 515 h 24898"/>
                  <a:gd name="connsiteX70" fmla="*/ 63706 w 70059"/>
                  <a:gd name="connsiteY70" fmla="*/ 515 h 24898"/>
                  <a:gd name="connsiteX71" fmla="*/ 63706 w 70059"/>
                  <a:gd name="connsiteY71" fmla="*/ 515 h 24898"/>
                  <a:gd name="connsiteX72" fmla="*/ 63706 w 70059"/>
                  <a:gd name="connsiteY72" fmla="*/ 515 h 24898"/>
                  <a:gd name="connsiteX73" fmla="*/ 63706 w 70059"/>
                  <a:gd name="connsiteY73" fmla="*/ 515 h 24898"/>
                  <a:gd name="connsiteX74" fmla="*/ 63706 w 70059"/>
                  <a:gd name="connsiteY74" fmla="*/ 515 h 24898"/>
                  <a:gd name="connsiteX75" fmla="*/ 63706 w 70059"/>
                  <a:gd name="connsiteY75" fmla="*/ 515 h 24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0059" h="24898">
                    <a:moveTo>
                      <a:pt x="2232" y="24212"/>
                    </a:moveTo>
                    <a:lnTo>
                      <a:pt x="2232" y="24212"/>
                    </a:lnTo>
                    <a:cubicBezTo>
                      <a:pt x="1030" y="23697"/>
                      <a:pt x="0" y="22495"/>
                      <a:pt x="0" y="21293"/>
                    </a:cubicBezTo>
                    <a:lnTo>
                      <a:pt x="0" y="21293"/>
                    </a:lnTo>
                    <a:cubicBezTo>
                      <a:pt x="515" y="17172"/>
                      <a:pt x="4636" y="14596"/>
                      <a:pt x="11505" y="13394"/>
                    </a:cubicBezTo>
                    <a:lnTo>
                      <a:pt x="11505" y="13394"/>
                    </a:lnTo>
                    <a:cubicBezTo>
                      <a:pt x="19919" y="10990"/>
                      <a:pt x="33656" y="3434"/>
                      <a:pt x="40525" y="687"/>
                    </a:cubicBezTo>
                    <a:lnTo>
                      <a:pt x="40525" y="687"/>
                    </a:lnTo>
                    <a:cubicBezTo>
                      <a:pt x="42757" y="0"/>
                      <a:pt x="45505" y="0"/>
                      <a:pt x="48595" y="0"/>
                    </a:cubicBezTo>
                    <a:lnTo>
                      <a:pt x="48595" y="0"/>
                    </a:lnTo>
                    <a:cubicBezTo>
                      <a:pt x="54434" y="0"/>
                      <a:pt x="61474" y="515"/>
                      <a:pt x="63706" y="515"/>
                    </a:cubicBezTo>
                    <a:lnTo>
                      <a:pt x="63706" y="515"/>
                    </a:lnTo>
                    <a:lnTo>
                      <a:pt x="63706" y="515"/>
                    </a:lnTo>
                    <a:cubicBezTo>
                      <a:pt x="63706" y="515"/>
                      <a:pt x="63706" y="515"/>
                      <a:pt x="63706" y="515"/>
                    </a:cubicBezTo>
                    <a:lnTo>
                      <a:pt x="63706" y="515"/>
                    </a:lnTo>
                    <a:cubicBezTo>
                      <a:pt x="63706" y="515"/>
                      <a:pt x="63706" y="515"/>
                      <a:pt x="63706" y="515"/>
                    </a:cubicBezTo>
                    <a:lnTo>
                      <a:pt x="63706" y="515"/>
                    </a:lnTo>
                    <a:cubicBezTo>
                      <a:pt x="63706" y="515"/>
                      <a:pt x="63706" y="515"/>
                      <a:pt x="63706" y="515"/>
                    </a:cubicBezTo>
                    <a:lnTo>
                      <a:pt x="63706" y="515"/>
                    </a:lnTo>
                    <a:cubicBezTo>
                      <a:pt x="66969" y="515"/>
                      <a:pt x="70060" y="2576"/>
                      <a:pt x="70060" y="5838"/>
                    </a:cubicBezTo>
                    <a:lnTo>
                      <a:pt x="70060" y="5838"/>
                    </a:lnTo>
                    <a:cubicBezTo>
                      <a:pt x="70060" y="8414"/>
                      <a:pt x="68858" y="10646"/>
                      <a:pt x="67141" y="13050"/>
                    </a:cubicBezTo>
                    <a:lnTo>
                      <a:pt x="67141" y="13050"/>
                    </a:lnTo>
                    <a:cubicBezTo>
                      <a:pt x="61303" y="21465"/>
                      <a:pt x="44990" y="20262"/>
                      <a:pt x="38636" y="20606"/>
                    </a:cubicBezTo>
                    <a:lnTo>
                      <a:pt x="38636" y="20606"/>
                    </a:lnTo>
                    <a:cubicBezTo>
                      <a:pt x="32970" y="20606"/>
                      <a:pt x="18717" y="21636"/>
                      <a:pt x="16485" y="21980"/>
                    </a:cubicBezTo>
                    <a:lnTo>
                      <a:pt x="16485" y="21980"/>
                    </a:lnTo>
                    <a:cubicBezTo>
                      <a:pt x="14939" y="22495"/>
                      <a:pt x="8929" y="24727"/>
                      <a:pt x="4808" y="24899"/>
                    </a:cubicBezTo>
                    <a:lnTo>
                      <a:pt x="4808" y="24899"/>
                    </a:lnTo>
                    <a:cubicBezTo>
                      <a:pt x="3950" y="24727"/>
                      <a:pt x="3263" y="24727"/>
                      <a:pt x="2232" y="24212"/>
                    </a:cubicBezTo>
                    <a:lnTo>
                      <a:pt x="2232" y="24212"/>
                    </a:lnTo>
                    <a:close/>
                    <a:moveTo>
                      <a:pt x="15969" y="19576"/>
                    </a:moveTo>
                    <a:lnTo>
                      <a:pt x="15798" y="17172"/>
                    </a:lnTo>
                    <a:cubicBezTo>
                      <a:pt x="15798" y="17172"/>
                      <a:pt x="32111" y="15970"/>
                      <a:pt x="38636" y="15798"/>
                    </a:cubicBezTo>
                    <a:lnTo>
                      <a:pt x="38636" y="15798"/>
                    </a:lnTo>
                    <a:cubicBezTo>
                      <a:pt x="44818" y="16141"/>
                      <a:pt x="61303" y="14939"/>
                      <a:pt x="63191" y="10475"/>
                    </a:cubicBezTo>
                    <a:lnTo>
                      <a:pt x="63191" y="10475"/>
                    </a:lnTo>
                    <a:cubicBezTo>
                      <a:pt x="64737" y="8414"/>
                      <a:pt x="65424" y="6525"/>
                      <a:pt x="65424" y="5838"/>
                    </a:cubicBezTo>
                    <a:lnTo>
                      <a:pt x="65424" y="5838"/>
                    </a:lnTo>
                    <a:cubicBezTo>
                      <a:pt x="65252" y="5495"/>
                      <a:pt x="65424" y="5667"/>
                      <a:pt x="64050" y="5323"/>
                    </a:cubicBezTo>
                    <a:lnTo>
                      <a:pt x="64050" y="5323"/>
                    </a:lnTo>
                    <a:lnTo>
                      <a:pt x="64050" y="5323"/>
                    </a:lnTo>
                    <a:lnTo>
                      <a:pt x="63878" y="5323"/>
                    </a:lnTo>
                    <a:cubicBezTo>
                      <a:pt x="61131" y="5323"/>
                      <a:pt x="54434" y="4808"/>
                      <a:pt x="48767" y="4808"/>
                    </a:cubicBezTo>
                    <a:lnTo>
                      <a:pt x="48767" y="4808"/>
                    </a:lnTo>
                    <a:cubicBezTo>
                      <a:pt x="45848" y="4808"/>
                      <a:pt x="43101" y="4980"/>
                      <a:pt x="42242" y="5151"/>
                    </a:cubicBezTo>
                    <a:lnTo>
                      <a:pt x="42242" y="5151"/>
                    </a:lnTo>
                    <a:cubicBezTo>
                      <a:pt x="36747" y="7384"/>
                      <a:pt x="24727" y="13909"/>
                      <a:pt x="15282" y="17172"/>
                    </a:cubicBezTo>
                    <a:lnTo>
                      <a:pt x="15282" y="17172"/>
                    </a:lnTo>
                    <a:lnTo>
                      <a:pt x="15969" y="19576"/>
                    </a:lnTo>
                    <a:lnTo>
                      <a:pt x="15969" y="19576"/>
                    </a:lnTo>
                    <a:close/>
                    <a:moveTo>
                      <a:pt x="12535" y="18202"/>
                    </a:moveTo>
                    <a:cubicBezTo>
                      <a:pt x="10474" y="18545"/>
                      <a:pt x="8929" y="19060"/>
                      <a:pt x="7556" y="19576"/>
                    </a:cubicBezTo>
                    <a:lnTo>
                      <a:pt x="7556" y="19576"/>
                    </a:lnTo>
                    <a:cubicBezTo>
                      <a:pt x="9959" y="19060"/>
                      <a:pt x="12707" y="18202"/>
                      <a:pt x="14081" y="17687"/>
                    </a:cubicBezTo>
                    <a:lnTo>
                      <a:pt x="14081" y="17687"/>
                    </a:lnTo>
                    <a:cubicBezTo>
                      <a:pt x="13566" y="17858"/>
                      <a:pt x="13051" y="18030"/>
                      <a:pt x="12535" y="18202"/>
                    </a:cubicBezTo>
                    <a:lnTo>
                      <a:pt x="12535" y="18202"/>
                    </a:lnTo>
                    <a:close/>
                    <a:moveTo>
                      <a:pt x="64393" y="5323"/>
                    </a:moveTo>
                    <a:cubicBezTo>
                      <a:pt x="64393" y="5323"/>
                      <a:pt x="64393" y="5323"/>
                      <a:pt x="64393" y="5323"/>
                    </a:cubicBezTo>
                    <a:lnTo>
                      <a:pt x="64393" y="5323"/>
                    </a:lnTo>
                    <a:cubicBezTo>
                      <a:pt x="64393" y="5323"/>
                      <a:pt x="64393" y="5323"/>
                      <a:pt x="64393" y="5323"/>
                    </a:cubicBezTo>
                    <a:lnTo>
                      <a:pt x="64393" y="5323"/>
                    </a:lnTo>
                    <a:close/>
                    <a:moveTo>
                      <a:pt x="63020" y="515"/>
                    </a:moveTo>
                    <a:lnTo>
                      <a:pt x="63020" y="515"/>
                    </a:lnTo>
                    <a:lnTo>
                      <a:pt x="63020" y="515"/>
                    </a:lnTo>
                    <a:cubicBezTo>
                      <a:pt x="63020" y="515"/>
                      <a:pt x="63191" y="515"/>
                      <a:pt x="63020" y="515"/>
                    </a:cubicBezTo>
                    <a:lnTo>
                      <a:pt x="63020" y="515"/>
                    </a:lnTo>
                    <a:cubicBezTo>
                      <a:pt x="63191" y="515"/>
                      <a:pt x="63020" y="515"/>
                      <a:pt x="63020" y="515"/>
                    </a:cubicBezTo>
                    <a:lnTo>
                      <a:pt x="63020" y="515"/>
                    </a:lnTo>
                    <a:close/>
                    <a:moveTo>
                      <a:pt x="63706" y="515"/>
                    </a:moveTo>
                    <a:cubicBezTo>
                      <a:pt x="63706" y="515"/>
                      <a:pt x="63706" y="515"/>
                      <a:pt x="63706" y="515"/>
                    </a:cubicBezTo>
                    <a:lnTo>
                      <a:pt x="63706" y="515"/>
                    </a:lnTo>
                    <a:cubicBezTo>
                      <a:pt x="63706" y="515"/>
                      <a:pt x="63706" y="515"/>
                      <a:pt x="63706" y="515"/>
                    </a:cubicBezTo>
                    <a:lnTo>
                      <a:pt x="63706" y="515"/>
                    </a:lnTo>
                    <a:lnTo>
                      <a:pt x="63706" y="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6" name="图形 7">
              <a:extLst>
                <a:ext uri="{FF2B5EF4-FFF2-40B4-BE49-F238E27FC236}">
                  <a16:creationId xmlns:a16="http://schemas.microsoft.com/office/drawing/2014/main" xmlns="" id="{374E4B9F-6292-46BF-8C2A-FAB4C920EDA3}"/>
                </a:ext>
              </a:extLst>
            </p:cNvPr>
            <p:cNvGrpSpPr/>
            <p:nvPr/>
          </p:nvGrpSpPr>
          <p:grpSpPr>
            <a:xfrm>
              <a:off x="6377976" y="1211853"/>
              <a:ext cx="21807" cy="18201"/>
              <a:chOff x="6377976" y="1211853"/>
              <a:chExt cx="21807" cy="18201"/>
            </a:xfrm>
            <a:solidFill>
              <a:srgbClr val="B4B4B4"/>
            </a:solidFill>
          </p:grpSpPr>
          <p:sp>
            <p:nvSpPr>
              <p:cNvPr id="3291" name="任意多边形: 形状 3290">
                <a:extLst>
                  <a:ext uri="{FF2B5EF4-FFF2-40B4-BE49-F238E27FC236}">
                    <a16:creationId xmlns:a16="http://schemas.microsoft.com/office/drawing/2014/main" xmlns="" id="{3C8D557E-BF5B-4B45-8A46-ECA899A78A3D}"/>
                  </a:ext>
                </a:extLst>
              </p:cNvPr>
              <p:cNvSpPr/>
              <p:nvPr/>
            </p:nvSpPr>
            <p:spPr>
              <a:xfrm>
                <a:off x="6380637" y="1214423"/>
                <a:ext cx="17136" cy="13323"/>
              </a:xfrm>
              <a:custGeom>
                <a:avLst/>
                <a:gdLst>
                  <a:gd name="connsiteX0" fmla="*/ 12965 w 17136"/>
                  <a:gd name="connsiteY0" fmla="*/ 12541 h 13323"/>
                  <a:gd name="connsiteX1" fmla="*/ 15540 w 17136"/>
                  <a:gd name="connsiteY1" fmla="*/ 4985 h 13323"/>
                  <a:gd name="connsiteX2" fmla="*/ 2833 w 17136"/>
                  <a:gd name="connsiteY2" fmla="*/ 5 h 13323"/>
                  <a:gd name="connsiteX3" fmla="*/ 2833 w 17136"/>
                  <a:gd name="connsiteY3" fmla="*/ 8935 h 13323"/>
                  <a:gd name="connsiteX4" fmla="*/ 12965 w 17136"/>
                  <a:gd name="connsiteY4" fmla="*/ 12541 h 13323"/>
                  <a:gd name="connsiteX5" fmla="*/ 12965 w 17136"/>
                  <a:gd name="connsiteY5" fmla="*/ 12541 h 1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36" h="13323">
                    <a:moveTo>
                      <a:pt x="12965" y="12541"/>
                    </a:moveTo>
                    <a:cubicBezTo>
                      <a:pt x="15540" y="11339"/>
                      <a:pt x="19318" y="7389"/>
                      <a:pt x="15540" y="4985"/>
                    </a:cubicBezTo>
                    <a:cubicBezTo>
                      <a:pt x="12965" y="3783"/>
                      <a:pt x="7985" y="-166"/>
                      <a:pt x="2833" y="5"/>
                    </a:cubicBezTo>
                    <a:cubicBezTo>
                      <a:pt x="-944" y="5"/>
                      <a:pt x="-944" y="3783"/>
                      <a:pt x="2833" y="8935"/>
                    </a:cubicBezTo>
                    <a:cubicBezTo>
                      <a:pt x="6611" y="13914"/>
                      <a:pt x="10389" y="13914"/>
                      <a:pt x="12965" y="12541"/>
                    </a:cubicBezTo>
                    <a:lnTo>
                      <a:pt x="12965" y="125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2" name="任意多边形: 形状 3291">
                <a:extLst>
                  <a:ext uri="{FF2B5EF4-FFF2-40B4-BE49-F238E27FC236}">
                    <a16:creationId xmlns:a16="http://schemas.microsoft.com/office/drawing/2014/main" xmlns="" id="{6E9C3915-55C7-493E-A33D-3277A9860192}"/>
                  </a:ext>
                </a:extLst>
              </p:cNvPr>
              <p:cNvSpPr/>
              <p:nvPr/>
            </p:nvSpPr>
            <p:spPr>
              <a:xfrm>
                <a:off x="6377976" y="1211853"/>
                <a:ext cx="21807" cy="18201"/>
              </a:xfrm>
              <a:custGeom>
                <a:avLst/>
                <a:gdLst>
                  <a:gd name="connsiteX0" fmla="*/ 3435 w 21807"/>
                  <a:gd name="connsiteY0" fmla="*/ 12879 h 18201"/>
                  <a:gd name="connsiteX1" fmla="*/ 0 w 21807"/>
                  <a:gd name="connsiteY1" fmla="*/ 4980 h 18201"/>
                  <a:gd name="connsiteX2" fmla="*/ 0 w 21807"/>
                  <a:gd name="connsiteY2" fmla="*/ 4980 h 18201"/>
                  <a:gd name="connsiteX3" fmla="*/ 4808 w 21807"/>
                  <a:gd name="connsiteY3" fmla="*/ 0 h 18201"/>
                  <a:gd name="connsiteX4" fmla="*/ 4808 w 21807"/>
                  <a:gd name="connsiteY4" fmla="*/ 0 h 18201"/>
                  <a:gd name="connsiteX5" fmla="*/ 4980 w 21807"/>
                  <a:gd name="connsiteY5" fmla="*/ 0 h 18201"/>
                  <a:gd name="connsiteX6" fmla="*/ 4980 w 21807"/>
                  <a:gd name="connsiteY6" fmla="*/ 0 h 18201"/>
                  <a:gd name="connsiteX7" fmla="*/ 5151 w 21807"/>
                  <a:gd name="connsiteY7" fmla="*/ 0 h 18201"/>
                  <a:gd name="connsiteX8" fmla="*/ 5151 w 21807"/>
                  <a:gd name="connsiteY8" fmla="*/ 0 h 18201"/>
                  <a:gd name="connsiteX9" fmla="*/ 5151 w 21807"/>
                  <a:gd name="connsiteY9" fmla="*/ 0 h 18201"/>
                  <a:gd name="connsiteX10" fmla="*/ 19060 w 21807"/>
                  <a:gd name="connsiteY10" fmla="*/ 5495 h 18201"/>
                  <a:gd name="connsiteX11" fmla="*/ 19060 w 21807"/>
                  <a:gd name="connsiteY11" fmla="*/ 5495 h 18201"/>
                  <a:gd name="connsiteX12" fmla="*/ 21808 w 21807"/>
                  <a:gd name="connsiteY12" fmla="*/ 10131 h 18201"/>
                  <a:gd name="connsiteX13" fmla="*/ 21808 w 21807"/>
                  <a:gd name="connsiteY13" fmla="*/ 10131 h 18201"/>
                  <a:gd name="connsiteX14" fmla="*/ 16485 w 21807"/>
                  <a:gd name="connsiteY14" fmla="*/ 17343 h 18201"/>
                  <a:gd name="connsiteX15" fmla="*/ 16485 w 21807"/>
                  <a:gd name="connsiteY15" fmla="*/ 17343 h 18201"/>
                  <a:gd name="connsiteX16" fmla="*/ 15454 w 21807"/>
                  <a:gd name="connsiteY16" fmla="*/ 15111 h 18201"/>
                  <a:gd name="connsiteX17" fmla="*/ 16485 w 21807"/>
                  <a:gd name="connsiteY17" fmla="*/ 17343 h 18201"/>
                  <a:gd name="connsiteX18" fmla="*/ 12535 w 21807"/>
                  <a:gd name="connsiteY18" fmla="*/ 18202 h 18201"/>
                  <a:gd name="connsiteX19" fmla="*/ 12535 w 21807"/>
                  <a:gd name="connsiteY19" fmla="*/ 18202 h 18201"/>
                  <a:gd name="connsiteX20" fmla="*/ 3435 w 21807"/>
                  <a:gd name="connsiteY20" fmla="*/ 12879 h 18201"/>
                  <a:gd name="connsiteX21" fmla="*/ 3435 w 21807"/>
                  <a:gd name="connsiteY21" fmla="*/ 12879 h 18201"/>
                  <a:gd name="connsiteX22" fmla="*/ 5495 w 21807"/>
                  <a:gd name="connsiteY22" fmla="*/ 4980 h 18201"/>
                  <a:gd name="connsiteX23" fmla="*/ 5151 w 21807"/>
                  <a:gd name="connsiteY23" fmla="*/ 4980 h 18201"/>
                  <a:gd name="connsiteX24" fmla="*/ 5151 w 21807"/>
                  <a:gd name="connsiteY24" fmla="*/ 4980 h 18201"/>
                  <a:gd name="connsiteX25" fmla="*/ 7556 w 21807"/>
                  <a:gd name="connsiteY25" fmla="*/ 9960 h 18201"/>
                  <a:gd name="connsiteX26" fmla="*/ 7556 w 21807"/>
                  <a:gd name="connsiteY26" fmla="*/ 9960 h 18201"/>
                  <a:gd name="connsiteX27" fmla="*/ 12879 w 21807"/>
                  <a:gd name="connsiteY27" fmla="*/ 13566 h 18201"/>
                  <a:gd name="connsiteX28" fmla="*/ 12879 w 21807"/>
                  <a:gd name="connsiteY28" fmla="*/ 13566 h 18201"/>
                  <a:gd name="connsiteX29" fmla="*/ 14596 w 21807"/>
                  <a:gd name="connsiteY29" fmla="*/ 13222 h 18201"/>
                  <a:gd name="connsiteX30" fmla="*/ 14596 w 21807"/>
                  <a:gd name="connsiteY30" fmla="*/ 13222 h 18201"/>
                  <a:gd name="connsiteX31" fmla="*/ 14596 w 21807"/>
                  <a:gd name="connsiteY31" fmla="*/ 13222 h 18201"/>
                  <a:gd name="connsiteX32" fmla="*/ 17343 w 21807"/>
                  <a:gd name="connsiteY32" fmla="*/ 10303 h 18201"/>
                  <a:gd name="connsiteX33" fmla="*/ 17343 w 21807"/>
                  <a:gd name="connsiteY33" fmla="*/ 10303 h 18201"/>
                  <a:gd name="connsiteX34" fmla="*/ 17172 w 21807"/>
                  <a:gd name="connsiteY34" fmla="*/ 9960 h 18201"/>
                  <a:gd name="connsiteX35" fmla="*/ 17172 w 21807"/>
                  <a:gd name="connsiteY35" fmla="*/ 9960 h 18201"/>
                  <a:gd name="connsiteX36" fmla="*/ 5495 w 21807"/>
                  <a:gd name="connsiteY36" fmla="*/ 4980 h 18201"/>
                  <a:gd name="connsiteX37" fmla="*/ 5495 w 21807"/>
                  <a:gd name="connsiteY37" fmla="*/ 4980 h 18201"/>
                  <a:gd name="connsiteX38" fmla="*/ 7899 w 21807"/>
                  <a:gd name="connsiteY38" fmla="*/ 3091 h 18201"/>
                  <a:gd name="connsiteX39" fmla="*/ 7899 w 21807"/>
                  <a:gd name="connsiteY39" fmla="*/ 3091 h 18201"/>
                  <a:gd name="connsiteX40" fmla="*/ 7212 w 21807"/>
                  <a:gd name="connsiteY40" fmla="*/ 859 h 18201"/>
                  <a:gd name="connsiteX41" fmla="*/ 7212 w 21807"/>
                  <a:gd name="connsiteY41" fmla="*/ 859 h 18201"/>
                  <a:gd name="connsiteX42" fmla="*/ 6869 w 21807"/>
                  <a:gd name="connsiteY42" fmla="*/ 1202 h 18201"/>
                  <a:gd name="connsiteX43" fmla="*/ 5666 w 21807"/>
                  <a:gd name="connsiteY43" fmla="*/ 4808 h 18201"/>
                  <a:gd name="connsiteX44" fmla="*/ 5495 w 21807"/>
                  <a:gd name="connsiteY44" fmla="*/ 4980 h 18201"/>
                  <a:gd name="connsiteX45" fmla="*/ 5495 w 21807"/>
                  <a:gd name="connsiteY45" fmla="*/ 4980 h 18201"/>
                  <a:gd name="connsiteX46" fmla="*/ 5495 w 21807"/>
                  <a:gd name="connsiteY46" fmla="*/ 4980 h 18201"/>
                  <a:gd name="connsiteX47" fmla="*/ 5495 w 21807"/>
                  <a:gd name="connsiteY47" fmla="*/ 4980 h 18201"/>
                  <a:gd name="connsiteX48" fmla="*/ 5495 w 21807"/>
                  <a:gd name="connsiteY48" fmla="*/ 4980 h 18201"/>
                  <a:gd name="connsiteX49" fmla="*/ 5495 w 21807"/>
                  <a:gd name="connsiteY49" fmla="*/ 4808 h 18201"/>
                  <a:gd name="connsiteX50" fmla="*/ 5495 w 21807"/>
                  <a:gd name="connsiteY50" fmla="*/ 4808 h 18201"/>
                  <a:gd name="connsiteX51" fmla="*/ 5495 w 21807"/>
                  <a:gd name="connsiteY51" fmla="*/ 4808 h 18201"/>
                  <a:gd name="connsiteX52" fmla="*/ 5495 w 21807"/>
                  <a:gd name="connsiteY52" fmla="*/ 4808 h 18201"/>
                  <a:gd name="connsiteX53" fmla="*/ 5495 w 21807"/>
                  <a:gd name="connsiteY53" fmla="*/ 4808 h 18201"/>
                  <a:gd name="connsiteX54" fmla="*/ 5495 w 21807"/>
                  <a:gd name="connsiteY54" fmla="*/ 4808 h 1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1807" h="18201">
                    <a:moveTo>
                      <a:pt x="3435" y="12879"/>
                    </a:moveTo>
                    <a:cubicBezTo>
                      <a:pt x="1373" y="10131"/>
                      <a:pt x="172" y="7556"/>
                      <a:pt x="0" y="4980"/>
                    </a:cubicBezTo>
                    <a:lnTo>
                      <a:pt x="0" y="4980"/>
                    </a:lnTo>
                    <a:cubicBezTo>
                      <a:pt x="0" y="2404"/>
                      <a:pt x="2232" y="343"/>
                      <a:pt x="4808" y="0"/>
                    </a:cubicBezTo>
                    <a:lnTo>
                      <a:pt x="4808" y="0"/>
                    </a:lnTo>
                    <a:cubicBezTo>
                      <a:pt x="4980" y="0"/>
                      <a:pt x="4980" y="0"/>
                      <a:pt x="4980" y="0"/>
                    </a:cubicBezTo>
                    <a:lnTo>
                      <a:pt x="4980" y="0"/>
                    </a:lnTo>
                    <a:cubicBezTo>
                      <a:pt x="5151" y="0"/>
                      <a:pt x="5151" y="0"/>
                      <a:pt x="5151" y="0"/>
                    </a:cubicBezTo>
                    <a:lnTo>
                      <a:pt x="5151" y="0"/>
                    </a:lnTo>
                    <a:lnTo>
                      <a:pt x="5151" y="0"/>
                    </a:lnTo>
                    <a:cubicBezTo>
                      <a:pt x="11333" y="0"/>
                      <a:pt x="16656" y="4293"/>
                      <a:pt x="19060" y="5495"/>
                    </a:cubicBezTo>
                    <a:lnTo>
                      <a:pt x="19060" y="5495"/>
                    </a:lnTo>
                    <a:cubicBezTo>
                      <a:pt x="20606" y="6525"/>
                      <a:pt x="21808" y="8414"/>
                      <a:pt x="21808" y="10131"/>
                    </a:cubicBezTo>
                    <a:lnTo>
                      <a:pt x="21808" y="10131"/>
                    </a:lnTo>
                    <a:cubicBezTo>
                      <a:pt x="21464" y="14081"/>
                      <a:pt x="18545" y="16141"/>
                      <a:pt x="16485" y="17343"/>
                    </a:cubicBezTo>
                    <a:lnTo>
                      <a:pt x="16485" y="17343"/>
                    </a:lnTo>
                    <a:lnTo>
                      <a:pt x="15454" y="15111"/>
                    </a:lnTo>
                    <a:lnTo>
                      <a:pt x="16485" y="17343"/>
                    </a:lnTo>
                    <a:cubicBezTo>
                      <a:pt x="15454" y="17858"/>
                      <a:pt x="14081" y="18202"/>
                      <a:pt x="12535" y="18202"/>
                    </a:cubicBezTo>
                    <a:lnTo>
                      <a:pt x="12535" y="18202"/>
                    </a:lnTo>
                    <a:cubicBezTo>
                      <a:pt x="9616" y="18202"/>
                      <a:pt x="6353" y="16656"/>
                      <a:pt x="3435" y="12879"/>
                    </a:cubicBezTo>
                    <a:lnTo>
                      <a:pt x="3435" y="12879"/>
                    </a:lnTo>
                    <a:close/>
                    <a:moveTo>
                      <a:pt x="5495" y="4980"/>
                    </a:moveTo>
                    <a:cubicBezTo>
                      <a:pt x="5151" y="4980"/>
                      <a:pt x="5323" y="4980"/>
                      <a:pt x="5151" y="4980"/>
                    </a:cubicBezTo>
                    <a:lnTo>
                      <a:pt x="5151" y="4980"/>
                    </a:lnTo>
                    <a:cubicBezTo>
                      <a:pt x="5151" y="5667"/>
                      <a:pt x="5838" y="7556"/>
                      <a:pt x="7556" y="9960"/>
                    </a:cubicBezTo>
                    <a:lnTo>
                      <a:pt x="7556" y="9960"/>
                    </a:lnTo>
                    <a:cubicBezTo>
                      <a:pt x="9788" y="12879"/>
                      <a:pt x="11505" y="13394"/>
                      <a:pt x="12879" y="13566"/>
                    </a:cubicBezTo>
                    <a:lnTo>
                      <a:pt x="12879" y="13566"/>
                    </a:lnTo>
                    <a:cubicBezTo>
                      <a:pt x="13394" y="13566"/>
                      <a:pt x="14081" y="13394"/>
                      <a:pt x="14596" y="13222"/>
                    </a:cubicBezTo>
                    <a:lnTo>
                      <a:pt x="14596" y="13222"/>
                    </a:lnTo>
                    <a:lnTo>
                      <a:pt x="14596" y="13222"/>
                    </a:lnTo>
                    <a:cubicBezTo>
                      <a:pt x="15969" y="12707"/>
                      <a:pt x="17515" y="10646"/>
                      <a:pt x="17343" y="10303"/>
                    </a:cubicBezTo>
                    <a:lnTo>
                      <a:pt x="17343" y="10303"/>
                    </a:lnTo>
                    <a:cubicBezTo>
                      <a:pt x="17343" y="10303"/>
                      <a:pt x="17515" y="10303"/>
                      <a:pt x="17172" y="9960"/>
                    </a:cubicBezTo>
                    <a:lnTo>
                      <a:pt x="17172" y="9960"/>
                    </a:lnTo>
                    <a:cubicBezTo>
                      <a:pt x="14081" y="8242"/>
                      <a:pt x="9444" y="4808"/>
                      <a:pt x="5495" y="4980"/>
                    </a:cubicBezTo>
                    <a:lnTo>
                      <a:pt x="5495" y="4980"/>
                    </a:lnTo>
                    <a:cubicBezTo>
                      <a:pt x="5666" y="4808"/>
                      <a:pt x="7040" y="5151"/>
                      <a:pt x="7899" y="3091"/>
                    </a:cubicBezTo>
                    <a:lnTo>
                      <a:pt x="7899" y="3091"/>
                    </a:lnTo>
                    <a:cubicBezTo>
                      <a:pt x="7899" y="687"/>
                      <a:pt x="7212" y="1030"/>
                      <a:pt x="7212" y="859"/>
                    </a:cubicBezTo>
                    <a:lnTo>
                      <a:pt x="7212" y="859"/>
                    </a:lnTo>
                    <a:lnTo>
                      <a:pt x="6869" y="1202"/>
                    </a:lnTo>
                    <a:lnTo>
                      <a:pt x="5666" y="4808"/>
                    </a:lnTo>
                    <a:lnTo>
                      <a:pt x="5495" y="4980"/>
                    </a:lnTo>
                    <a:lnTo>
                      <a:pt x="5495" y="4980"/>
                    </a:lnTo>
                    <a:lnTo>
                      <a:pt x="5495" y="4980"/>
                    </a:lnTo>
                    <a:lnTo>
                      <a:pt x="5495" y="4980"/>
                    </a:lnTo>
                    <a:lnTo>
                      <a:pt x="5495" y="4980"/>
                    </a:lnTo>
                    <a:close/>
                    <a:moveTo>
                      <a:pt x="5495" y="4808"/>
                    </a:moveTo>
                    <a:cubicBezTo>
                      <a:pt x="5495" y="4808"/>
                      <a:pt x="5495" y="4808"/>
                      <a:pt x="5495" y="4808"/>
                    </a:cubicBezTo>
                    <a:lnTo>
                      <a:pt x="5495" y="4808"/>
                    </a:lnTo>
                    <a:cubicBezTo>
                      <a:pt x="5495" y="4808"/>
                      <a:pt x="5495" y="4808"/>
                      <a:pt x="5495" y="4808"/>
                    </a:cubicBezTo>
                    <a:lnTo>
                      <a:pt x="5495" y="4808"/>
                    </a:lnTo>
                    <a:lnTo>
                      <a:pt x="5495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7" name="图形 7">
              <a:extLst>
                <a:ext uri="{FF2B5EF4-FFF2-40B4-BE49-F238E27FC236}">
                  <a16:creationId xmlns:a16="http://schemas.microsoft.com/office/drawing/2014/main" xmlns="" id="{3D0637E3-766E-47F7-992A-F0B980214CA7}"/>
                </a:ext>
              </a:extLst>
            </p:cNvPr>
            <p:cNvGrpSpPr/>
            <p:nvPr/>
          </p:nvGrpSpPr>
          <p:grpSpPr>
            <a:xfrm>
              <a:off x="6407339" y="1203782"/>
              <a:ext cx="57524" cy="32969"/>
              <a:chOff x="6407339" y="1203782"/>
              <a:chExt cx="57524" cy="32969"/>
            </a:xfrm>
            <a:solidFill>
              <a:srgbClr val="B4B4B4"/>
            </a:solidFill>
          </p:grpSpPr>
          <p:sp>
            <p:nvSpPr>
              <p:cNvPr id="3289" name="任意多边形: 形状 3288">
                <a:extLst>
                  <a:ext uri="{FF2B5EF4-FFF2-40B4-BE49-F238E27FC236}">
                    <a16:creationId xmlns:a16="http://schemas.microsoft.com/office/drawing/2014/main" xmlns="" id="{F5884D29-6D6C-4A44-9CEA-4A92A9C9256D}"/>
                  </a:ext>
                </a:extLst>
              </p:cNvPr>
              <p:cNvSpPr/>
              <p:nvPr/>
            </p:nvSpPr>
            <p:spPr>
              <a:xfrm>
                <a:off x="6409691" y="1206062"/>
                <a:ext cx="52449" cy="27790"/>
              </a:xfrm>
              <a:custGeom>
                <a:avLst/>
                <a:gdLst>
                  <a:gd name="connsiteX0" fmla="*/ 16709 w 52449"/>
                  <a:gd name="connsiteY0" fmla="*/ 27256 h 27790"/>
                  <a:gd name="connsiteX1" fmla="*/ 224 w 52449"/>
                  <a:gd name="connsiteY1" fmla="*/ 18327 h 27790"/>
                  <a:gd name="connsiteX2" fmla="*/ 10184 w 52449"/>
                  <a:gd name="connsiteY2" fmla="*/ 11973 h 27790"/>
                  <a:gd name="connsiteX3" fmla="*/ 26497 w 52449"/>
                  <a:gd name="connsiteY3" fmla="*/ 5620 h 27790"/>
                  <a:gd name="connsiteX4" fmla="*/ 42809 w 52449"/>
                  <a:gd name="connsiteY4" fmla="*/ 468 h 27790"/>
                  <a:gd name="connsiteX5" fmla="*/ 46587 w 52449"/>
                  <a:gd name="connsiteY5" fmla="*/ 3044 h 27790"/>
                  <a:gd name="connsiteX6" fmla="*/ 39032 w 52449"/>
                  <a:gd name="connsiteY6" fmla="*/ 10600 h 27790"/>
                  <a:gd name="connsiteX7" fmla="*/ 49163 w 52449"/>
                  <a:gd name="connsiteY7" fmla="*/ 13175 h 27790"/>
                  <a:gd name="connsiteX8" fmla="*/ 51739 w 52449"/>
                  <a:gd name="connsiteY8" fmla="*/ 19529 h 27790"/>
                  <a:gd name="connsiteX9" fmla="*/ 39204 w 52449"/>
                  <a:gd name="connsiteY9" fmla="*/ 27256 h 27790"/>
                  <a:gd name="connsiteX10" fmla="*/ 16709 w 52449"/>
                  <a:gd name="connsiteY10" fmla="*/ 27256 h 27790"/>
                  <a:gd name="connsiteX11" fmla="*/ 16709 w 52449"/>
                  <a:gd name="connsiteY11" fmla="*/ 27256 h 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449" h="27790">
                    <a:moveTo>
                      <a:pt x="16709" y="27256"/>
                    </a:moveTo>
                    <a:cubicBezTo>
                      <a:pt x="12931" y="27256"/>
                      <a:pt x="1598" y="23478"/>
                      <a:pt x="224" y="18327"/>
                    </a:cubicBezTo>
                    <a:cubicBezTo>
                      <a:pt x="-1150" y="14549"/>
                      <a:pt x="4001" y="11973"/>
                      <a:pt x="10184" y="11973"/>
                    </a:cubicBezTo>
                    <a:cubicBezTo>
                      <a:pt x="16537" y="10600"/>
                      <a:pt x="24092" y="8196"/>
                      <a:pt x="26497" y="5620"/>
                    </a:cubicBezTo>
                    <a:cubicBezTo>
                      <a:pt x="29072" y="4418"/>
                      <a:pt x="36628" y="468"/>
                      <a:pt x="42809" y="468"/>
                    </a:cubicBezTo>
                    <a:cubicBezTo>
                      <a:pt x="49163" y="-734"/>
                      <a:pt x="50365" y="468"/>
                      <a:pt x="46587" y="3044"/>
                    </a:cubicBezTo>
                    <a:cubicBezTo>
                      <a:pt x="42809" y="4246"/>
                      <a:pt x="36456" y="8196"/>
                      <a:pt x="39032" y="10600"/>
                    </a:cubicBezTo>
                    <a:cubicBezTo>
                      <a:pt x="41607" y="11802"/>
                      <a:pt x="46587" y="11802"/>
                      <a:pt x="49163" y="13175"/>
                    </a:cubicBezTo>
                    <a:cubicBezTo>
                      <a:pt x="52941" y="14377"/>
                      <a:pt x="52941" y="18327"/>
                      <a:pt x="51739" y="19529"/>
                    </a:cubicBezTo>
                    <a:cubicBezTo>
                      <a:pt x="49163" y="19529"/>
                      <a:pt x="46759" y="24680"/>
                      <a:pt x="39204" y="27256"/>
                    </a:cubicBezTo>
                    <a:cubicBezTo>
                      <a:pt x="33022" y="28458"/>
                      <a:pt x="20487" y="27256"/>
                      <a:pt x="16709" y="27256"/>
                    </a:cubicBezTo>
                    <a:lnTo>
                      <a:pt x="16709" y="272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0" name="任意多边形: 形状 3289">
                <a:extLst>
                  <a:ext uri="{FF2B5EF4-FFF2-40B4-BE49-F238E27FC236}">
                    <a16:creationId xmlns:a16="http://schemas.microsoft.com/office/drawing/2014/main" xmlns="" id="{1737420F-C568-4995-93B0-D27425F7D03E}"/>
                  </a:ext>
                </a:extLst>
              </p:cNvPr>
              <p:cNvSpPr/>
              <p:nvPr/>
            </p:nvSpPr>
            <p:spPr>
              <a:xfrm>
                <a:off x="6407339" y="1203782"/>
                <a:ext cx="57524" cy="32969"/>
              </a:xfrm>
              <a:custGeom>
                <a:avLst/>
                <a:gdLst>
                  <a:gd name="connsiteX0" fmla="*/ 19061 w 57524"/>
                  <a:gd name="connsiteY0" fmla="*/ 31939 h 32969"/>
                  <a:gd name="connsiteX1" fmla="*/ 19061 w 57524"/>
                  <a:gd name="connsiteY1" fmla="*/ 31939 h 32969"/>
                  <a:gd name="connsiteX2" fmla="*/ 19061 w 57524"/>
                  <a:gd name="connsiteY2" fmla="*/ 31939 h 32969"/>
                  <a:gd name="connsiteX3" fmla="*/ 344 w 57524"/>
                  <a:gd name="connsiteY3" fmla="*/ 21636 h 32969"/>
                  <a:gd name="connsiteX4" fmla="*/ 344 w 57524"/>
                  <a:gd name="connsiteY4" fmla="*/ 21636 h 32969"/>
                  <a:gd name="connsiteX5" fmla="*/ 0 w 57524"/>
                  <a:gd name="connsiteY5" fmla="*/ 19576 h 32969"/>
                  <a:gd name="connsiteX6" fmla="*/ 0 w 57524"/>
                  <a:gd name="connsiteY6" fmla="*/ 19576 h 32969"/>
                  <a:gd name="connsiteX7" fmla="*/ 12192 w 57524"/>
                  <a:gd name="connsiteY7" fmla="*/ 12020 h 32969"/>
                  <a:gd name="connsiteX8" fmla="*/ 12192 w 57524"/>
                  <a:gd name="connsiteY8" fmla="*/ 12020 h 32969"/>
                  <a:gd name="connsiteX9" fmla="*/ 27990 w 57524"/>
                  <a:gd name="connsiteY9" fmla="*/ 5838 h 32969"/>
                  <a:gd name="connsiteX10" fmla="*/ 27990 w 57524"/>
                  <a:gd name="connsiteY10" fmla="*/ 5838 h 32969"/>
                  <a:gd name="connsiteX11" fmla="*/ 44990 w 57524"/>
                  <a:gd name="connsiteY11" fmla="*/ 515 h 32969"/>
                  <a:gd name="connsiteX12" fmla="*/ 44990 w 57524"/>
                  <a:gd name="connsiteY12" fmla="*/ 515 h 32969"/>
                  <a:gd name="connsiteX13" fmla="*/ 49454 w 57524"/>
                  <a:gd name="connsiteY13" fmla="*/ 0 h 32969"/>
                  <a:gd name="connsiteX14" fmla="*/ 49454 w 57524"/>
                  <a:gd name="connsiteY14" fmla="*/ 0 h 32969"/>
                  <a:gd name="connsiteX15" fmla="*/ 53747 w 57524"/>
                  <a:gd name="connsiteY15" fmla="*/ 3263 h 32969"/>
                  <a:gd name="connsiteX16" fmla="*/ 53747 w 57524"/>
                  <a:gd name="connsiteY16" fmla="*/ 3263 h 32969"/>
                  <a:gd name="connsiteX17" fmla="*/ 49969 w 57524"/>
                  <a:gd name="connsiteY17" fmla="*/ 7899 h 32969"/>
                  <a:gd name="connsiteX18" fmla="*/ 49969 w 57524"/>
                  <a:gd name="connsiteY18" fmla="*/ 7899 h 32969"/>
                  <a:gd name="connsiteX19" fmla="*/ 45333 w 57524"/>
                  <a:gd name="connsiteY19" fmla="*/ 10303 h 32969"/>
                  <a:gd name="connsiteX20" fmla="*/ 45333 w 57524"/>
                  <a:gd name="connsiteY20" fmla="*/ 10303 h 32969"/>
                  <a:gd name="connsiteX21" fmla="*/ 43788 w 57524"/>
                  <a:gd name="connsiteY21" fmla="*/ 11505 h 32969"/>
                  <a:gd name="connsiteX22" fmla="*/ 43788 w 57524"/>
                  <a:gd name="connsiteY22" fmla="*/ 11505 h 32969"/>
                  <a:gd name="connsiteX23" fmla="*/ 52545 w 57524"/>
                  <a:gd name="connsiteY23" fmla="*/ 13566 h 32969"/>
                  <a:gd name="connsiteX24" fmla="*/ 52545 w 57524"/>
                  <a:gd name="connsiteY24" fmla="*/ 13566 h 32969"/>
                  <a:gd name="connsiteX25" fmla="*/ 57525 w 57524"/>
                  <a:gd name="connsiteY25" fmla="*/ 20091 h 32969"/>
                  <a:gd name="connsiteX26" fmla="*/ 57525 w 57524"/>
                  <a:gd name="connsiteY26" fmla="*/ 20091 h 32969"/>
                  <a:gd name="connsiteX27" fmla="*/ 56151 w 57524"/>
                  <a:gd name="connsiteY27" fmla="*/ 23869 h 32969"/>
                  <a:gd name="connsiteX28" fmla="*/ 56151 w 57524"/>
                  <a:gd name="connsiteY28" fmla="*/ 23869 h 32969"/>
                  <a:gd name="connsiteX29" fmla="*/ 55464 w 57524"/>
                  <a:gd name="connsiteY29" fmla="*/ 24727 h 32969"/>
                  <a:gd name="connsiteX30" fmla="*/ 54434 w 57524"/>
                  <a:gd name="connsiteY30" fmla="*/ 24727 h 32969"/>
                  <a:gd name="connsiteX31" fmla="*/ 42243 w 57524"/>
                  <a:gd name="connsiteY31" fmla="*/ 32283 h 32969"/>
                  <a:gd name="connsiteX32" fmla="*/ 42243 w 57524"/>
                  <a:gd name="connsiteY32" fmla="*/ 32283 h 32969"/>
                  <a:gd name="connsiteX33" fmla="*/ 33657 w 57524"/>
                  <a:gd name="connsiteY33" fmla="*/ 32969 h 32969"/>
                  <a:gd name="connsiteX34" fmla="*/ 33657 w 57524"/>
                  <a:gd name="connsiteY34" fmla="*/ 32969 h 32969"/>
                  <a:gd name="connsiteX35" fmla="*/ 19061 w 57524"/>
                  <a:gd name="connsiteY35" fmla="*/ 31939 h 32969"/>
                  <a:gd name="connsiteX36" fmla="*/ 19061 w 57524"/>
                  <a:gd name="connsiteY36" fmla="*/ 31939 h 32969"/>
                  <a:gd name="connsiteX37" fmla="*/ 20949 w 57524"/>
                  <a:gd name="connsiteY37" fmla="*/ 30737 h 32969"/>
                  <a:gd name="connsiteX38" fmla="*/ 19404 w 57524"/>
                  <a:gd name="connsiteY38" fmla="*/ 29707 h 32969"/>
                  <a:gd name="connsiteX39" fmla="*/ 19404 w 57524"/>
                  <a:gd name="connsiteY39" fmla="*/ 29707 h 32969"/>
                  <a:gd name="connsiteX40" fmla="*/ 20949 w 57524"/>
                  <a:gd name="connsiteY40" fmla="*/ 30737 h 32969"/>
                  <a:gd name="connsiteX41" fmla="*/ 20949 w 57524"/>
                  <a:gd name="connsiteY41" fmla="*/ 30737 h 32969"/>
                  <a:gd name="connsiteX42" fmla="*/ 19061 w 57524"/>
                  <a:gd name="connsiteY42" fmla="*/ 29535 h 32969"/>
                  <a:gd name="connsiteX43" fmla="*/ 19061 w 57524"/>
                  <a:gd name="connsiteY43" fmla="*/ 29535 h 32969"/>
                  <a:gd name="connsiteX44" fmla="*/ 19061 w 57524"/>
                  <a:gd name="connsiteY44" fmla="*/ 29535 h 32969"/>
                  <a:gd name="connsiteX45" fmla="*/ 19061 w 57524"/>
                  <a:gd name="connsiteY45" fmla="*/ 29535 h 32969"/>
                  <a:gd name="connsiteX46" fmla="*/ 19061 w 57524"/>
                  <a:gd name="connsiteY46" fmla="*/ 29535 h 32969"/>
                  <a:gd name="connsiteX47" fmla="*/ 19061 w 57524"/>
                  <a:gd name="connsiteY47" fmla="*/ 27131 h 32969"/>
                  <a:gd name="connsiteX48" fmla="*/ 19061 w 57524"/>
                  <a:gd name="connsiteY48" fmla="*/ 29535 h 32969"/>
                  <a:gd name="connsiteX49" fmla="*/ 19061 w 57524"/>
                  <a:gd name="connsiteY49" fmla="*/ 29535 h 32969"/>
                  <a:gd name="connsiteX50" fmla="*/ 33657 w 57524"/>
                  <a:gd name="connsiteY50" fmla="*/ 27646 h 32969"/>
                  <a:gd name="connsiteX51" fmla="*/ 40868 w 57524"/>
                  <a:gd name="connsiteY51" fmla="*/ 27303 h 32969"/>
                  <a:gd name="connsiteX52" fmla="*/ 40868 w 57524"/>
                  <a:gd name="connsiteY52" fmla="*/ 27303 h 32969"/>
                  <a:gd name="connsiteX53" fmla="*/ 52545 w 57524"/>
                  <a:gd name="connsiteY53" fmla="*/ 19919 h 32969"/>
                  <a:gd name="connsiteX54" fmla="*/ 52545 w 57524"/>
                  <a:gd name="connsiteY54" fmla="*/ 19919 h 32969"/>
                  <a:gd name="connsiteX55" fmla="*/ 52545 w 57524"/>
                  <a:gd name="connsiteY55" fmla="*/ 19747 h 32969"/>
                  <a:gd name="connsiteX56" fmla="*/ 52545 w 57524"/>
                  <a:gd name="connsiteY56" fmla="*/ 19747 h 32969"/>
                  <a:gd name="connsiteX57" fmla="*/ 50656 w 57524"/>
                  <a:gd name="connsiteY57" fmla="*/ 17687 h 32969"/>
                  <a:gd name="connsiteX58" fmla="*/ 50656 w 57524"/>
                  <a:gd name="connsiteY58" fmla="*/ 17687 h 32969"/>
                  <a:gd name="connsiteX59" fmla="*/ 40010 w 57524"/>
                  <a:gd name="connsiteY59" fmla="*/ 14768 h 32969"/>
                  <a:gd name="connsiteX60" fmla="*/ 40010 w 57524"/>
                  <a:gd name="connsiteY60" fmla="*/ 14768 h 32969"/>
                  <a:gd name="connsiteX61" fmla="*/ 38636 w 57524"/>
                  <a:gd name="connsiteY61" fmla="*/ 11677 h 32969"/>
                  <a:gd name="connsiteX62" fmla="*/ 38636 w 57524"/>
                  <a:gd name="connsiteY62" fmla="*/ 11677 h 32969"/>
                  <a:gd name="connsiteX63" fmla="*/ 43444 w 57524"/>
                  <a:gd name="connsiteY63" fmla="*/ 5323 h 32969"/>
                  <a:gd name="connsiteX64" fmla="*/ 43444 w 57524"/>
                  <a:gd name="connsiteY64" fmla="*/ 5323 h 32969"/>
                  <a:gd name="connsiteX65" fmla="*/ 30737 w 57524"/>
                  <a:gd name="connsiteY65" fmla="*/ 9616 h 32969"/>
                  <a:gd name="connsiteX66" fmla="*/ 30737 w 57524"/>
                  <a:gd name="connsiteY66" fmla="*/ 9616 h 32969"/>
                  <a:gd name="connsiteX67" fmla="*/ 12707 w 57524"/>
                  <a:gd name="connsiteY67" fmla="*/ 16828 h 32969"/>
                  <a:gd name="connsiteX68" fmla="*/ 12707 w 57524"/>
                  <a:gd name="connsiteY68" fmla="*/ 16828 h 32969"/>
                  <a:gd name="connsiteX69" fmla="*/ 4808 w 57524"/>
                  <a:gd name="connsiteY69" fmla="*/ 19576 h 32969"/>
                  <a:gd name="connsiteX70" fmla="*/ 4808 w 57524"/>
                  <a:gd name="connsiteY70" fmla="*/ 19576 h 32969"/>
                  <a:gd name="connsiteX71" fmla="*/ 4980 w 57524"/>
                  <a:gd name="connsiteY71" fmla="*/ 20262 h 32969"/>
                  <a:gd name="connsiteX72" fmla="*/ 4980 w 57524"/>
                  <a:gd name="connsiteY72" fmla="*/ 20262 h 32969"/>
                  <a:gd name="connsiteX73" fmla="*/ 18889 w 57524"/>
                  <a:gd name="connsiteY73" fmla="*/ 27303 h 32969"/>
                  <a:gd name="connsiteX74" fmla="*/ 18889 w 57524"/>
                  <a:gd name="connsiteY74" fmla="*/ 27303 h 32969"/>
                  <a:gd name="connsiteX75" fmla="*/ 18889 w 57524"/>
                  <a:gd name="connsiteY75" fmla="*/ 27303 h 32969"/>
                  <a:gd name="connsiteX76" fmla="*/ 33657 w 57524"/>
                  <a:gd name="connsiteY76" fmla="*/ 27646 h 32969"/>
                  <a:gd name="connsiteX77" fmla="*/ 33657 w 57524"/>
                  <a:gd name="connsiteY77" fmla="*/ 27646 h 3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7524" h="32969">
                    <a:moveTo>
                      <a:pt x="19061" y="31939"/>
                    </a:moveTo>
                    <a:lnTo>
                      <a:pt x="19061" y="31939"/>
                    </a:lnTo>
                    <a:lnTo>
                      <a:pt x="19061" y="31939"/>
                    </a:lnTo>
                    <a:cubicBezTo>
                      <a:pt x="14081" y="31596"/>
                      <a:pt x="2919" y="28848"/>
                      <a:pt x="344" y="21636"/>
                    </a:cubicBezTo>
                    <a:lnTo>
                      <a:pt x="344" y="21636"/>
                    </a:lnTo>
                    <a:cubicBezTo>
                      <a:pt x="172" y="20949"/>
                      <a:pt x="0" y="20434"/>
                      <a:pt x="0" y="19576"/>
                    </a:cubicBezTo>
                    <a:lnTo>
                      <a:pt x="0" y="19576"/>
                    </a:lnTo>
                    <a:cubicBezTo>
                      <a:pt x="687" y="13566"/>
                      <a:pt x="6697" y="12020"/>
                      <a:pt x="12192" y="12020"/>
                    </a:cubicBezTo>
                    <a:lnTo>
                      <a:pt x="12192" y="12020"/>
                    </a:lnTo>
                    <a:cubicBezTo>
                      <a:pt x="18202" y="10818"/>
                      <a:pt x="25757" y="8071"/>
                      <a:pt x="27990" y="5838"/>
                    </a:cubicBezTo>
                    <a:lnTo>
                      <a:pt x="27990" y="5838"/>
                    </a:lnTo>
                    <a:cubicBezTo>
                      <a:pt x="30565" y="4636"/>
                      <a:pt x="38293" y="515"/>
                      <a:pt x="44990" y="515"/>
                    </a:cubicBezTo>
                    <a:lnTo>
                      <a:pt x="44990" y="515"/>
                    </a:lnTo>
                    <a:cubicBezTo>
                      <a:pt x="46707" y="172"/>
                      <a:pt x="48252" y="0"/>
                      <a:pt x="49454" y="0"/>
                    </a:cubicBezTo>
                    <a:lnTo>
                      <a:pt x="49454" y="0"/>
                    </a:lnTo>
                    <a:cubicBezTo>
                      <a:pt x="50656" y="0"/>
                      <a:pt x="53232" y="0"/>
                      <a:pt x="53747" y="3263"/>
                    </a:cubicBezTo>
                    <a:lnTo>
                      <a:pt x="53747" y="3263"/>
                    </a:lnTo>
                    <a:cubicBezTo>
                      <a:pt x="53404" y="5838"/>
                      <a:pt x="52030" y="6182"/>
                      <a:pt x="49969" y="7899"/>
                    </a:cubicBezTo>
                    <a:lnTo>
                      <a:pt x="49969" y="7899"/>
                    </a:lnTo>
                    <a:cubicBezTo>
                      <a:pt x="48596" y="8242"/>
                      <a:pt x="46707" y="9273"/>
                      <a:pt x="45333" y="10303"/>
                    </a:cubicBezTo>
                    <a:lnTo>
                      <a:pt x="45333" y="10303"/>
                    </a:lnTo>
                    <a:cubicBezTo>
                      <a:pt x="44474" y="10818"/>
                      <a:pt x="43959" y="11162"/>
                      <a:pt x="43788" y="11505"/>
                    </a:cubicBezTo>
                    <a:lnTo>
                      <a:pt x="43788" y="11505"/>
                    </a:lnTo>
                    <a:cubicBezTo>
                      <a:pt x="45848" y="12020"/>
                      <a:pt x="49969" y="12364"/>
                      <a:pt x="52545" y="13566"/>
                    </a:cubicBezTo>
                    <a:lnTo>
                      <a:pt x="52545" y="13566"/>
                    </a:lnTo>
                    <a:cubicBezTo>
                      <a:pt x="55980" y="14596"/>
                      <a:pt x="57525" y="17687"/>
                      <a:pt x="57525" y="20091"/>
                    </a:cubicBezTo>
                    <a:lnTo>
                      <a:pt x="57525" y="20091"/>
                    </a:lnTo>
                    <a:cubicBezTo>
                      <a:pt x="57525" y="21636"/>
                      <a:pt x="57010" y="22838"/>
                      <a:pt x="56151" y="23869"/>
                    </a:cubicBezTo>
                    <a:lnTo>
                      <a:pt x="56151" y="23869"/>
                    </a:lnTo>
                    <a:lnTo>
                      <a:pt x="55464" y="24727"/>
                    </a:lnTo>
                    <a:lnTo>
                      <a:pt x="54434" y="24727"/>
                    </a:lnTo>
                    <a:cubicBezTo>
                      <a:pt x="54090" y="24040"/>
                      <a:pt x="50656" y="29363"/>
                      <a:pt x="42243" y="32283"/>
                    </a:cubicBezTo>
                    <a:lnTo>
                      <a:pt x="42243" y="32283"/>
                    </a:lnTo>
                    <a:cubicBezTo>
                      <a:pt x="39838" y="32798"/>
                      <a:pt x="36747" y="32969"/>
                      <a:pt x="33657" y="32969"/>
                    </a:cubicBezTo>
                    <a:lnTo>
                      <a:pt x="33657" y="32969"/>
                    </a:lnTo>
                    <a:cubicBezTo>
                      <a:pt x="27647" y="32454"/>
                      <a:pt x="21293" y="31939"/>
                      <a:pt x="19061" y="31939"/>
                    </a:cubicBezTo>
                    <a:lnTo>
                      <a:pt x="19061" y="31939"/>
                    </a:lnTo>
                    <a:close/>
                    <a:moveTo>
                      <a:pt x="20949" y="30737"/>
                    </a:moveTo>
                    <a:lnTo>
                      <a:pt x="19404" y="29707"/>
                    </a:lnTo>
                    <a:lnTo>
                      <a:pt x="19404" y="29707"/>
                    </a:lnTo>
                    <a:lnTo>
                      <a:pt x="20949" y="30737"/>
                    </a:lnTo>
                    <a:lnTo>
                      <a:pt x="20949" y="30737"/>
                    </a:lnTo>
                    <a:close/>
                    <a:moveTo>
                      <a:pt x="19061" y="29535"/>
                    </a:moveTo>
                    <a:lnTo>
                      <a:pt x="19061" y="29535"/>
                    </a:lnTo>
                    <a:lnTo>
                      <a:pt x="19061" y="29535"/>
                    </a:lnTo>
                    <a:lnTo>
                      <a:pt x="19061" y="29535"/>
                    </a:lnTo>
                    <a:close/>
                    <a:moveTo>
                      <a:pt x="19061" y="29535"/>
                    </a:moveTo>
                    <a:lnTo>
                      <a:pt x="19061" y="27131"/>
                    </a:lnTo>
                    <a:lnTo>
                      <a:pt x="19061" y="29535"/>
                    </a:lnTo>
                    <a:lnTo>
                      <a:pt x="19061" y="29535"/>
                    </a:lnTo>
                    <a:close/>
                    <a:moveTo>
                      <a:pt x="33657" y="27646"/>
                    </a:moveTo>
                    <a:cubicBezTo>
                      <a:pt x="36576" y="27646"/>
                      <a:pt x="39323" y="27475"/>
                      <a:pt x="40868" y="27303"/>
                    </a:cubicBezTo>
                    <a:lnTo>
                      <a:pt x="40868" y="27303"/>
                    </a:lnTo>
                    <a:cubicBezTo>
                      <a:pt x="47222" y="25414"/>
                      <a:pt x="48596" y="21464"/>
                      <a:pt x="52545" y="19919"/>
                    </a:cubicBezTo>
                    <a:lnTo>
                      <a:pt x="52545" y="19919"/>
                    </a:lnTo>
                    <a:cubicBezTo>
                      <a:pt x="52545" y="19919"/>
                      <a:pt x="52545" y="19747"/>
                      <a:pt x="52545" y="19747"/>
                    </a:cubicBezTo>
                    <a:lnTo>
                      <a:pt x="52545" y="19747"/>
                    </a:lnTo>
                    <a:cubicBezTo>
                      <a:pt x="52545" y="19060"/>
                      <a:pt x="52374" y="18374"/>
                      <a:pt x="50656" y="17687"/>
                    </a:cubicBezTo>
                    <a:lnTo>
                      <a:pt x="50656" y="17687"/>
                    </a:lnTo>
                    <a:cubicBezTo>
                      <a:pt x="49111" y="16656"/>
                      <a:pt x="43959" y="16828"/>
                      <a:pt x="40010" y="14768"/>
                    </a:cubicBezTo>
                    <a:lnTo>
                      <a:pt x="40010" y="14768"/>
                    </a:lnTo>
                    <a:cubicBezTo>
                      <a:pt x="39151" y="14081"/>
                      <a:pt x="38636" y="12707"/>
                      <a:pt x="38636" y="11677"/>
                    </a:cubicBezTo>
                    <a:lnTo>
                      <a:pt x="38636" y="11677"/>
                    </a:lnTo>
                    <a:cubicBezTo>
                      <a:pt x="39151" y="8586"/>
                      <a:pt x="41212" y="6697"/>
                      <a:pt x="43444" y="5323"/>
                    </a:cubicBezTo>
                    <a:lnTo>
                      <a:pt x="43444" y="5323"/>
                    </a:lnTo>
                    <a:cubicBezTo>
                      <a:pt x="38293" y="6010"/>
                      <a:pt x="32455" y="8929"/>
                      <a:pt x="30737" y="9616"/>
                    </a:cubicBezTo>
                    <a:lnTo>
                      <a:pt x="30737" y="9616"/>
                    </a:lnTo>
                    <a:cubicBezTo>
                      <a:pt x="27131" y="13050"/>
                      <a:pt x="19747" y="15283"/>
                      <a:pt x="12707" y="16828"/>
                    </a:cubicBezTo>
                    <a:lnTo>
                      <a:pt x="12707" y="16828"/>
                    </a:lnTo>
                    <a:cubicBezTo>
                      <a:pt x="7384" y="16828"/>
                      <a:pt x="4808" y="19232"/>
                      <a:pt x="4808" y="19576"/>
                    </a:cubicBezTo>
                    <a:lnTo>
                      <a:pt x="4808" y="19576"/>
                    </a:lnTo>
                    <a:cubicBezTo>
                      <a:pt x="4808" y="19576"/>
                      <a:pt x="4980" y="19919"/>
                      <a:pt x="4980" y="20262"/>
                    </a:cubicBezTo>
                    <a:lnTo>
                      <a:pt x="4980" y="20262"/>
                    </a:lnTo>
                    <a:cubicBezTo>
                      <a:pt x="4980" y="22838"/>
                      <a:pt x="16141" y="27646"/>
                      <a:pt x="18889" y="27303"/>
                    </a:cubicBezTo>
                    <a:lnTo>
                      <a:pt x="18889" y="27303"/>
                    </a:lnTo>
                    <a:lnTo>
                      <a:pt x="18889" y="27303"/>
                    </a:lnTo>
                    <a:cubicBezTo>
                      <a:pt x="21808" y="26959"/>
                      <a:pt x="27818" y="27646"/>
                      <a:pt x="33657" y="27646"/>
                    </a:cubicBezTo>
                    <a:lnTo>
                      <a:pt x="33657" y="276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8" name="图形 7">
              <a:extLst>
                <a:ext uri="{FF2B5EF4-FFF2-40B4-BE49-F238E27FC236}">
                  <a16:creationId xmlns:a16="http://schemas.microsoft.com/office/drawing/2014/main" xmlns="" id="{F390ACED-4C2A-4771-896E-88F6421B9CF8}"/>
                </a:ext>
              </a:extLst>
            </p:cNvPr>
            <p:cNvGrpSpPr/>
            <p:nvPr/>
          </p:nvGrpSpPr>
          <p:grpSpPr>
            <a:xfrm>
              <a:off x="6283704" y="1233489"/>
              <a:ext cx="113332" cy="66454"/>
              <a:chOff x="6283704" y="1233489"/>
              <a:chExt cx="113332" cy="66454"/>
            </a:xfrm>
            <a:solidFill>
              <a:srgbClr val="B4B4B4"/>
            </a:solidFill>
          </p:grpSpPr>
          <p:sp>
            <p:nvSpPr>
              <p:cNvPr id="3287" name="任意多边形: 形状 3286">
                <a:extLst>
                  <a:ext uri="{FF2B5EF4-FFF2-40B4-BE49-F238E27FC236}">
                    <a16:creationId xmlns:a16="http://schemas.microsoft.com/office/drawing/2014/main" xmlns="" id="{2381A9A2-9891-467E-A67C-1D005308680C}"/>
                  </a:ext>
                </a:extLst>
              </p:cNvPr>
              <p:cNvSpPr/>
              <p:nvPr/>
            </p:nvSpPr>
            <p:spPr>
              <a:xfrm>
                <a:off x="6286228" y="1235893"/>
                <a:ext cx="108305" cy="61560"/>
              </a:xfrm>
              <a:custGeom>
                <a:avLst/>
                <a:gdLst>
                  <a:gd name="connsiteX0" fmla="*/ 21859 w 108305"/>
                  <a:gd name="connsiteY0" fmla="*/ 59929 h 61560"/>
                  <a:gd name="connsiteX1" fmla="*/ 38172 w 108305"/>
                  <a:gd name="connsiteY1" fmla="*/ 58555 h 61560"/>
                  <a:gd name="connsiteX2" fmla="*/ 45728 w 108305"/>
                  <a:gd name="connsiteY2" fmla="*/ 59757 h 61560"/>
                  <a:gd name="connsiteX3" fmla="*/ 45728 w 108305"/>
                  <a:gd name="connsiteY3" fmla="*/ 53404 h 61560"/>
                  <a:gd name="connsiteX4" fmla="*/ 55859 w 108305"/>
                  <a:gd name="connsiteY4" fmla="*/ 57181 h 61560"/>
                  <a:gd name="connsiteX5" fmla="*/ 62212 w 108305"/>
                  <a:gd name="connsiteY5" fmla="*/ 53404 h 61560"/>
                  <a:gd name="connsiteX6" fmla="*/ 63414 w 108305"/>
                  <a:gd name="connsiteY6" fmla="*/ 41899 h 61560"/>
                  <a:gd name="connsiteX7" fmla="*/ 73546 w 108305"/>
                  <a:gd name="connsiteY7" fmla="*/ 43101 h 61560"/>
                  <a:gd name="connsiteX8" fmla="*/ 75949 w 108305"/>
                  <a:gd name="connsiteY8" fmla="*/ 35545 h 61560"/>
                  <a:gd name="connsiteX9" fmla="*/ 83505 w 108305"/>
                  <a:gd name="connsiteY9" fmla="*/ 31767 h 61560"/>
                  <a:gd name="connsiteX10" fmla="*/ 96040 w 108305"/>
                  <a:gd name="connsiteY10" fmla="*/ 36747 h 61560"/>
                  <a:gd name="connsiteX11" fmla="*/ 103596 w 108305"/>
                  <a:gd name="connsiteY11" fmla="*/ 26616 h 61560"/>
                  <a:gd name="connsiteX12" fmla="*/ 104798 w 108305"/>
                  <a:gd name="connsiteY12" fmla="*/ 19060 h 61560"/>
                  <a:gd name="connsiteX13" fmla="*/ 107202 w 108305"/>
                  <a:gd name="connsiteY13" fmla="*/ 12707 h 61560"/>
                  <a:gd name="connsiteX14" fmla="*/ 102222 w 108305"/>
                  <a:gd name="connsiteY14" fmla="*/ 6353 h 61560"/>
                  <a:gd name="connsiteX15" fmla="*/ 99646 w 108305"/>
                  <a:gd name="connsiteY15" fmla="*/ 0 h 61560"/>
                  <a:gd name="connsiteX16" fmla="*/ 79556 w 108305"/>
                  <a:gd name="connsiteY16" fmla="*/ 0 h 61560"/>
                  <a:gd name="connsiteX17" fmla="*/ 73202 w 108305"/>
                  <a:gd name="connsiteY17" fmla="*/ 5151 h 61560"/>
                  <a:gd name="connsiteX18" fmla="*/ 60667 w 108305"/>
                  <a:gd name="connsiteY18" fmla="*/ 8929 h 61560"/>
                  <a:gd name="connsiteX19" fmla="*/ 44354 w 108305"/>
                  <a:gd name="connsiteY19" fmla="*/ 11505 h 61560"/>
                  <a:gd name="connsiteX20" fmla="*/ 25465 w 108305"/>
                  <a:gd name="connsiteY20" fmla="*/ 31939 h 61560"/>
                  <a:gd name="connsiteX21" fmla="*/ 17910 w 108305"/>
                  <a:gd name="connsiteY21" fmla="*/ 43444 h 61560"/>
                  <a:gd name="connsiteX22" fmla="*/ 1597 w 108305"/>
                  <a:gd name="connsiteY22" fmla="*/ 48596 h 61560"/>
                  <a:gd name="connsiteX23" fmla="*/ 4172 w 108305"/>
                  <a:gd name="connsiteY23" fmla="*/ 54949 h 61560"/>
                  <a:gd name="connsiteX24" fmla="*/ 12930 w 108305"/>
                  <a:gd name="connsiteY24" fmla="*/ 57525 h 61560"/>
                  <a:gd name="connsiteX25" fmla="*/ 21859 w 108305"/>
                  <a:gd name="connsiteY25" fmla="*/ 59929 h 61560"/>
                  <a:gd name="connsiteX26" fmla="*/ 21859 w 108305"/>
                  <a:gd name="connsiteY26" fmla="*/ 59929 h 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8305" h="61560">
                    <a:moveTo>
                      <a:pt x="21859" y="59929"/>
                    </a:moveTo>
                    <a:cubicBezTo>
                      <a:pt x="26839" y="59929"/>
                      <a:pt x="33192" y="56151"/>
                      <a:pt x="38172" y="58555"/>
                    </a:cubicBezTo>
                    <a:cubicBezTo>
                      <a:pt x="43152" y="62333"/>
                      <a:pt x="45728" y="62333"/>
                      <a:pt x="45728" y="59757"/>
                    </a:cubicBezTo>
                    <a:cubicBezTo>
                      <a:pt x="44526" y="57181"/>
                      <a:pt x="41950" y="52202"/>
                      <a:pt x="45728" y="53404"/>
                    </a:cubicBezTo>
                    <a:cubicBezTo>
                      <a:pt x="48303" y="53404"/>
                      <a:pt x="52081" y="54606"/>
                      <a:pt x="55859" y="57181"/>
                    </a:cubicBezTo>
                    <a:cubicBezTo>
                      <a:pt x="59637" y="58383"/>
                      <a:pt x="63414" y="57181"/>
                      <a:pt x="62212" y="53404"/>
                    </a:cubicBezTo>
                    <a:cubicBezTo>
                      <a:pt x="62212" y="49626"/>
                      <a:pt x="58435" y="39495"/>
                      <a:pt x="63414" y="41899"/>
                    </a:cubicBezTo>
                    <a:cubicBezTo>
                      <a:pt x="69768" y="45676"/>
                      <a:pt x="73546" y="46878"/>
                      <a:pt x="73546" y="43101"/>
                    </a:cubicBezTo>
                    <a:cubicBezTo>
                      <a:pt x="73546" y="39323"/>
                      <a:pt x="73546" y="38121"/>
                      <a:pt x="75949" y="35545"/>
                    </a:cubicBezTo>
                    <a:cubicBezTo>
                      <a:pt x="79727" y="32969"/>
                      <a:pt x="80929" y="30394"/>
                      <a:pt x="83505" y="31767"/>
                    </a:cubicBezTo>
                    <a:cubicBezTo>
                      <a:pt x="87283" y="34343"/>
                      <a:pt x="93636" y="39323"/>
                      <a:pt x="96040" y="36747"/>
                    </a:cubicBezTo>
                    <a:cubicBezTo>
                      <a:pt x="97243" y="34171"/>
                      <a:pt x="103596" y="31596"/>
                      <a:pt x="103596" y="26616"/>
                    </a:cubicBezTo>
                    <a:cubicBezTo>
                      <a:pt x="103596" y="22838"/>
                      <a:pt x="102394" y="20262"/>
                      <a:pt x="104798" y="19060"/>
                    </a:cubicBezTo>
                    <a:cubicBezTo>
                      <a:pt x="107374" y="16485"/>
                      <a:pt x="109777" y="15283"/>
                      <a:pt x="107202" y="12707"/>
                    </a:cubicBezTo>
                    <a:cubicBezTo>
                      <a:pt x="103424" y="10131"/>
                      <a:pt x="103424" y="11505"/>
                      <a:pt x="102222" y="6353"/>
                    </a:cubicBezTo>
                    <a:cubicBezTo>
                      <a:pt x="102222" y="2576"/>
                      <a:pt x="102222" y="0"/>
                      <a:pt x="99646" y="0"/>
                    </a:cubicBezTo>
                    <a:cubicBezTo>
                      <a:pt x="97071" y="0"/>
                      <a:pt x="83334" y="0"/>
                      <a:pt x="79556" y="0"/>
                    </a:cubicBezTo>
                    <a:cubicBezTo>
                      <a:pt x="75778" y="0"/>
                      <a:pt x="74576" y="2576"/>
                      <a:pt x="73202" y="5151"/>
                    </a:cubicBezTo>
                    <a:cubicBezTo>
                      <a:pt x="70626" y="7727"/>
                      <a:pt x="65647" y="8929"/>
                      <a:pt x="60667" y="8929"/>
                    </a:cubicBezTo>
                    <a:cubicBezTo>
                      <a:pt x="54314" y="8929"/>
                      <a:pt x="46758" y="10303"/>
                      <a:pt x="44354" y="11505"/>
                    </a:cubicBezTo>
                    <a:cubicBezTo>
                      <a:pt x="40576" y="14081"/>
                      <a:pt x="29243" y="26788"/>
                      <a:pt x="25465" y="31939"/>
                    </a:cubicBezTo>
                    <a:cubicBezTo>
                      <a:pt x="20485" y="38293"/>
                      <a:pt x="21688" y="42070"/>
                      <a:pt x="17910" y="43444"/>
                    </a:cubicBezTo>
                    <a:cubicBezTo>
                      <a:pt x="14132" y="44646"/>
                      <a:pt x="5374" y="46020"/>
                      <a:pt x="1597" y="48596"/>
                    </a:cubicBezTo>
                    <a:cubicBezTo>
                      <a:pt x="-2181" y="51171"/>
                      <a:pt x="1597" y="53747"/>
                      <a:pt x="4172" y="54949"/>
                    </a:cubicBezTo>
                    <a:cubicBezTo>
                      <a:pt x="7950" y="56151"/>
                      <a:pt x="10526" y="54949"/>
                      <a:pt x="12930" y="57525"/>
                    </a:cubicBezTo>
                    <a:cubicBezTo>
                      <a:pt x="16880" y="59929"/>
                      <a:pt x="21859" y="59929"/>
                      <a:pt x="21859" y="59929"/>
                    </a:cubicBezTo>
                    <a:lnTo>
                      <a:pt x="21859" y="59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8" name="任意多边形: 形状 3287">
                <a:extLst>
                  <a:ext uri="{FF2B5EF4-FFF2-40B4-BE49-F238E27FC236}">
                    <a16:creationId xmlns:a16="http://schemas.microsoft.com/office/drawing/2014/main" xmlns="" id="{4E11460E-F10A-4418-AB4A-73342311A857}"/>
                  </a:ext>
                </a:extLst>
              </p:cNvPr>
              <p:cNvSpPr/>
              <p:nvPr/>
            </p:nvSpPr>
            <p:spPr>
              <a:xfrm>
                <a:off x="6283704" y="1233489"/>
                <a:ext cx="113332" cy="66454"/>
              </a:xfrm>
              <a:custGeom>
                <a:avLst/>
                <a:gdLst>
                  <a:gd name="connsiteX0" fmla="*/ 39666 w 113332"/>
                  <a:gd name="connsiteY0" fmla="*/ 63191 h 66454"/>
                  <a:gd name="connsiteX1" fmla="*/ 36747 w 113332"/>
                  <a:gd name="connsiteY1" fmla="*/ 62505 h 66454"/>
                  <a:gd name="connsiteX2" fmla="*/ 36747 w 113332"/>
                  <a:gd name="connsiteY2" fmla="*/ 62505 h 66454"/>
                  <a:gd name="connsiteX3" fmla="*/ 24383 w 113332"/>
                  <a:gd name="connsiteY3" fmla="*/ 64737 h 66454"/>
                  <a:gd name="connsiteX4" fmla="*/ 24383 w 113332"/>
                  <a:gd name="connsiteY4" fmla="*/ 64737 h 66454"/>
                  <a:gd name="connsiteX5" fmla="*/ 24383 w 113332"/>
                  <a:gd name="connsiteY5" fmla="*/ 62333 h 66454"/>
                  <a:gd name="connsiteX6" fmla="*/ 25414 w 113332"/>
                  <a:gd name="connsiteY6" fmla="*/ 60101 h 66454"/>
                  <a:gd name="connsiteX7" fmla="*/ 24383 w 113332"/>
                  <a:gd name="connsiteY7" fmla="*/ 62333 h 66454"/>
                  <a:gd name="connsiteX8" fmla="*/ 24383 w 113332"/>
                  <a:gd name="connsiteY8" fmla="*/ 64737 h 66454"/>
                  <a:gd name="connsiteX9" fmla="*/ 23697 w 113332"/>
                  <a:gd name="connsiteY9" fmla="*/ 64737 h 66454"/>
                  <a:gd name="connsiteX10" fmla="*/ 23525 w 113332"/>
                  <a:gd name="connsiteY10" fmla="*/ 64737 h 66454"/>
                  <a:gd name="connsiteX11" fmla="*/ 13737 w 113332"/>
                  <a:gd name="connsiteY11" fmla="*/ 61474 h 66454"/>
                  <a:gd name="connsiteX12" fmla="*/ 13737 w 113332"/>
                  <a:gd name="connsiteY12" fmla="*/ 61474 h 66454"/>
                  <a:gd name="connsiteX13" fmla="*/ 5495 w 113332"/>
                  <a:gd name="connsiteY13" fmla="*/ 59414 h 66454"/>
                  <a:gd name="connsiteX14" fmla="*/ 5495 w 113332"/>
                  <a:gd name="connsiteY14" fmla="*/ 59414 h 66454"/>
                  <a:gd name="connsiteX15" fmla="*/ 0 w 113332"/>
                  <a:gd name="connsiteY15" fmla="*/ 53232 h 66454"/>
                  <a:gd name="connsiteX16" fmla="*/ 0 w 113332"/>
                  <a:gd name="connsiteY16" fmla="*/ 53232 h 66454"/>
                  <a:gd name="connsiteX17" fmla="*/ 2748 w 113332"/>
                  <a:gd name="connsiteY17" fmla="*/ 48939 h 66454"/>
                  <a:gd name="connsiteX18" fmla="*/ 2748 w 113332"/>
                  <a:gd name="connsiteY18" fmla="*/ 48939 h 66454"/>
                  <a:gd name="connsiteX19" fmla="*/ 19747 w 113332"/>
                  <a:gd name="connsiteY19" fmla="*/ 43616 h 66454"/>
                  <a:gd name="connsiteX20" fmla="*/ 19747 w 113332"/>
                  <a:gd name="connsiteY20" fmla="*/ 43616 h 66454"/>
                  <a:gd name="connsiteX21" fmla="*/ 26101 w 113332"/>
                  <a:gd name="connsiteY21" fmla="*/ 32969 h 66454"/>
                  <a:gd name="connsiteX22" fmla="*/ 26101 w 113332"/>
                  <a:gd name="connsiteY22" fmla="*/ 32969 h 66454"/>
                  <a:gd name="connsiteX23" fmla="*/ 45848 w 113332"/>
                  <a:gd name="connsiteY23" fmla="*/ 11848 h 66454"/>
                  <a:gd name="connsiteX24" fmla="*/ 45848 w 113332"/>
                  <a:gd name="connsiteY24" fmla="*/ 11848 h 66454"/>
                  <a:gd name="connsiteX25" fmla="*/ 63191 w 113332"/>
                  <a:gd name="connsiteY25" fmla="*/ 8929 h 66454"/>
                  <a:gd name="connsiteX26" fmla="*/ 63191 w 113332"/>
                  <a:gd name="connsiteY26" fmla="*/ 8929 h 66454"/>
                  <a:gd name="connsiteX27" fmla="*/ 73666 w 113332"/>
                  <a:gd name="connsiteY27" fmla="*/ 6525 h 66454"/>
                  <a:gd name="connsiteX28" fmla="*/ 73666 w 113332"/>
                  <a:gd name="connsiteY28" fmla="*/ 6525 h 66454"/>
                  <a:gd name="connsiteX29" fmla="*/ 82080 w 113332"/>
                  <a:gd name="connsiteY29" fmla="*/ 0 h 66454"/>
                  <a:gd name="connsiteX30" fmla="*/ 82080 w 113332"/>
                  <a:gd name="connsiteY30" fmla="*/ 0 h 66454"/>
                  <a:gd name="connsiteX31" fmla="*/ 102343 w 113332"/>
                  <a:gd name="connsiteY31" fmla="*/ 0 h 66454"/>
                  <a:gd name="connsiteX32" fmla="*/ 102343 w 113332"/>
                  <a:gd name="connsiteY32" fmla="*/ 0 h 66454"/>
                  <a:gd name="connsiteX33" fmla="*/ 107151 w 113332"/>
                  <a:gd name="connsiteY33" fmla="*/ 8242 h 66454"/>
                  <a:gd name="connsiteX34" fmla="*/ 107151 w 113332"/>
                  <a:gd name="connsiteY34" fmla="*/ 8242 h 66454"/>
                  <a:gd name="connsiteX35" fmla="*/ 111615 w 113332"/>
                  <a:gd name="connsiteY35" fmla="*/ 13394 h 66454"/>
                  <a:gd name="connsiteX36" fmla="*/ 111615 w 113332"/>
                  <a:gd name="connsiteY36" fmla="*/ 13394 h 66454"/>
                  <a:gd name="connsiteX37" fmla="*/ 113332 w 113332"/>
                  <a:gd name="connsiteY37" fmla="*/ 17000 h 66454"/>
                  <a:gd name="connsiteX38" fmla="*/ 113332 w 113332"/>
                  <a:gd name="connsiteY38" fmla="*/ 17000 h 66454"/>
                  <a:gd name="connsiteX39" fmla="*/ 108353 w 113332"/>
                  <a:gd name="connsiteY39" fmla="*/ 23697 h 66454"/>
                  <a:gd name="connsiteX40" fmla="*/ 108353 w 113332"/>
                  <a:gd name="connsiteY40" fmla="*/ 23697 h 66454"/>
                  <a:gd name="connsiteX41" fmla="*/ 108181 w 113332"/>
                  <a:gd name="connsiteY41" fmla="*/ 24384 h 66454"/>
                  <a:gd name="connsiteX42" fmla="*/ 108181 w 113332"/>
                  <a:gd name="connsiteY42" fmla="*/ 24384 h 66454"/>
                  <a:gd name="connsiteX43" fmla="*/ 108524 w 113332"/>
                  <a:gd name="connsiteY43" fmla="*/ 29192 h 66454"/>
                  <a:gd name="connsiteX44" fmla="*/ 108524 w 113332"/>
                  <a:gd name="connsiteY44" fmla="*/ 29192 h 66454"/>
                  <a:gd name="connsiteX45" fmla="*/ 108524 w 113332"/>
                  <a:gd name="connsiteY45" fmla="*/ 31596 h 66454"/>
                  <a:gd name="connsiteX46" fmla="*/ 108009 w 113332"/>
                  <a:gd name="connsiteY46" fmla="*/ 31596 h 66454"/>
                  <a:gd name="connsiteX47" fmla="*/ 100110 w 113332"/>
                  <a:gd name="connsiteY47" fmla="*/ 41040 h 66454"/>
                  <a:gd name="connsiteX48" fmla="*/ 100110 w 113332"/>
                  <a:gd name="connsiteY48" fmla="*/ 41040 h 66454"/>
                  <a:gd name="connsiteX49" fmla="*/ 96504 w 113332"/>
                  <a:gd name="connsiteY49" fmla="*/ 42414 h 66454"/>
                  <a:gd name="connsiteX50" fmla="*/ 96504 w 113332"/>
                  <a:gd name="connsiteY50" fmla="*/ 42414 h 66454"/>
                  <a:gd name="connsiteX51" fmla="*/ 84656 w 113332"/>
                  <a:gd name="connsiteY51" fmla="*/ 36404 h 66454"/>
                  <a:gd name="connsiteX52" fmla="*/ 84656 w 113332"/>
                  <a:gd name="connsiteY52" fmla="*/ 36404 h 66454"/>
                  <a:gd name="connsiteX53" fmla="*/ 84484 w 113332"/>
                  <a:gd name="connsiteY53" fmla="*/ 36404 h 66454"/>
                  <a:gd name="connsiteX54" fmla="*/ 80020 w 113332"/>
                  <a:gd name="connsiteY54" fmla="*/ 39838 h 66454"/>
                  <a:gd name="connsiteX55" fmla="*/ 80020 w 113332"/>
                  <a:gd name="connsiteY55" fmla="*/ 39838 h 66454"/>
                  <a:gd name="connsiteX56" fmla="*/ 78302 w 113332"/>
                  <a:gd name="connsiteY56" fmla="*/ 44990 h 66454"/>
                  <a:gd name="connsiteX57" fmla="*/ 78302 w 113332"/>
                  <a:gd name="connsiteY57" fmla="*/ 44990 h 66454"/>
                  <a:gd name="connsiteX58" fmla="*/ 78302 w 113332"/>
                  <a:gd name="connsiteY58" fmla="*/ 45676 h 66454"/>
                  <a:gd name="connsiteX59" fmla="*/ 78302 w 113332"/>
                  <a:gd name="connsiteY59" fmla="*/ 45676 h 66454"/>
                  <a:gd name="connsiteX60" fmla="*/ 78474 w 113332"/>
                  <a:gd name="connsiteY60" fmla="*/ 48252 h 66454"/>
                  <a:gd name="connsiteX61" fmla="*/ 77615 w 113332"/>
                  <a:gd name="connsiteY61" fmla="*/ 48252 h 66454"/>
                  <a:gd name="connsiteX62" fmla="*/ 74010 w 113332"/>
                  <a:gd name="connsiteY62" fmla="*/ 50485 h 66454"/>
                  <a:gd name="connsiteX63" fmla="*/ 74010 w 113332"/>
                  <a:gd name="connsiteY63" fmla="*/ 50485 h 66454"/>
                  <a:gd name="connsiteX64" fmla="*/ 65767 w 113332"/>
                  <a:gd name="connsiteY64" fmla="*/ 47222 h 66454"/>
                  <a:gd name="connsiteX65" fmla="*/ 65767 w 113332"/>
                  <a:gd name="connsiteY65" fmla="*/ 47222 h 66454"/>
                  <a:gd name="connsiteX66" fmla="*/ 66969 w 113332"/>
                  <a:gd name="connsiteY66" fmla="*/ 55293 h 66454"/>
                  <a:gd name="connsiteX67" fmla="*/ 66969 w 113332"/>
                  <a:gd name="connsiteY67" fmla="*/ 55293 h 66454"/>
                  <a:gd name="connsiteX68" fmla="*/ 67312 w 113332"/>
                  <a:gd name="connsiteY68" fmla="*/ 57353 h 66454"/>
                  <a:gd name="connsiteX69" fmla="*/ 67312 w 113332"/>
                  <a:gd name="connsiteY69" fmla="*/ 57353 h 66454"/>
                  <a:gd name="connsiteX70" fmla="*/ 61131 w 113332"/>
                  <a:gd name="connsiteY70" fmla="*/ 62676 h 66454"/>
                  <a:gd name="connsiteX71" fmla="*/ 61131 w 113332"/>
                  <a:gd name="connsiteY71" fmla="*/ 62676 h 66454"/>
                  <a:gd name="connsiteX72" fmla="*/ 57009 w 113332"/>
                  <a:gd name="connsiteY72" fmla="*/ 61818 h 66454"/>
                  <a:gd name="connsiteX73" fmla="*/ 57009 w 113332"/>
                  <a:gd name="connsiteY73" fmla="*/ 61818 h 66454"/>
                  <a:gd name="connsiteX74" fmla="*/ 50656 w 113332"/>
                  <a:gd name="connsiteY74" fmla="*/ 58727 h 66454"/>
                  <a:gd name="connsiteX75" fmla="*/ 50656 w 113332"/>
                  <a:gd name="connsiteY75" fmla="*/ 58727 h 66454"/>
                  <a:gd name="connsiteX76" fmla="*/ 50656 w 113332"/>
                  <a:gd name="connsiteY76" fmla="*/ 59414 h 66454"/>
                  <a:gd name="connsiteX77" fmla="*/ 49282 w 113332"/>
                  <a:gd name="connsiteY77" fmla="*/ 58899 h 66454"/>
                  <a:gd name="connsiteX78" fmla="*/ 50313 w 113332"/>
                  <a:gd name="connsiteY78" fmla="*/ 61131 h 66454"/>
                  <a:gd name="connsiteX79" fmla="*/ 50313 w 113332"/>
                  <a:gd name="connsiteY79" fmla="*/ 61131 h 66454"/>
                  <a:gd name="connsiteX80" fmla="*/ 52716 w 113332"/>
                  <a:gd name="connsiteY80" fmla="*/ 65939 h 66454"/>
                  <a:gd name="connsiteX81" fmla="*/ 49282 w 113332"/>
                  <a:gd name="connsiteY81" fmla="*/ 65080 h 66454"/>
                  <a:gd name="connsiteX82" fmla="*/ 46535 w 113332"/>
                  <a:gd name="connsiteY82" fmla="*/ 66454 h 66454"/>
                  <a:gd name="connsiteX83" fmla="*/ 46535 w 113332"/>
                  <a:gd name="connsiteY83" fmla="*/ 66454 h 66454"/>
                  <a:gd name="connsiteX84" fmla="*/ 39666 w 113332"/>
                  <a:gd name="connsiteY84" fmla="*/ 63191 h 66454"/>
                  <a:gd name="connsiteX85" fmla="*/ 39666 w 113332"/>
                  <a:gd name="connsiteY85" fmla="*/ 63191 h 66454"/>
                  <a:gd name="connsiteX86" fmla="*/ 50828 w 113332"/>
                  <a:gd name="connsiteY86" fmla="*/ 62161 h 66454"/>
                  <a:gd name="connsiteX87" fmla="*/ 50656 w 113332"/>
                  <a:gd name="connsiteY87" fmla="*/ 61474 h 66454"/>
                  <a:gd name="connsiteX88" fmla="*/ 50656 w 113332"/>
                  <a:gd name="connsiteY88" fmla="*/ 61474 h 66454"/>
                  <a:gd name="connsiteX89" fmla="*/ 50828 w 113332"/>
                  <a:gd name="connsiteY89" fmla="*/ 62161 h 66454"/>
                  <a:gd name="connsiteX90" fmla="*/ 50828 w 113332"/>
                  <a:gd name="connsiteY90" fmla="*/ 62161 h 66454"/>
                  <a:gd name="connsiteX91" fmla="*/ 50828 w 113332"/>
                  <a:gd name="connsiteY91" fmla="*/ 62161 h 66454"/>
                  <a:gd name="connsiteX92" fmla="*/ 50828 w 113332"/>
                  <a:gd name="connsiteY92" fmla="*/ 62161 h 66454"/>
                  <a:gd name="connsiteX93" fmla="*/ 42242 w 113332"/>
                  <a:gd name="connsiteY93" fmla="*/ 59070 h 66454"/>
                  <a:gd name="connsiteX94" fmla="*/ 44990 w 113332"/>
                  <a:gd name="connsiteY94" fmla="*/ 60787 h 66454"/>
                  <a:gd name="connsiteX95" fmla="*/ 44990 w 113332"/>
                  <a:gd name="connsiteY95" fmla="*/ 60787 h 66454"/>
                  <a:gd name="connsiteX96" fmla="*/ 43959 w 113332"/>
                  <a:gd name="connsiteY96" fmla="*/ 56666 h 66454"/>
                  <a:gd name="connsiteX97" fmla="*/ 43959 w 113332"/>
                  <a:gd name="connsiteY97" fmla="*/ 56666 h 66454"/>
                  <a:gd name="connsiteX98" fmla="*/ 47393 w 113332"/>
                  <a:gd name="connsiteY98" fmla="*/ 53060 h 66454"/>
                  <a:gd name="connsiteX99" fmla="*/ 47393 w 113332"/>
                  <a:gd name="connsiteY99" fmla="*/ 53060 h 66454"/>
                  <a:gd name="connsiteX100" fmla="*/ 48767 w 113332"/>
                  <a:gd name="connsiteY100" fmla="*/ 53232 h 66454"/>
                  <a:gd name="connsiteX101" fmla="*/ 48767 w 113332"/>
                  <a:gd name="connsiteY101" fmla="*/ 53232 h 66454"/>
                  <a:gd name="connsiteX102" fmla="*/ 59242 w 113332"/>
                  <a:gd name="connsiteY102" fmla="*/ 57181 h 66454"/>
                  <a:gd name="connsiteX103" fmla="*/ 59242 w 113332"/>
                  <a:gd name="connsiteY103" fmla="*/ 57181 h 66454"/>
                  <a:gd name="connsiteX104" fmla="*/ 61131 w 113332"/>
                  <a:gd name="connsiteY104" fmla="*/ 57525 h 66454"/>
                  <a:gd name="connsiteX105" fmla="*/ 61131 w 113332"/>
                  <a:gd name="connsiteY105" fmla="*/ 57525 h 66454"/>
                  <a:gd name="connsiteX106" fmla="*/ 62504 w 113332"/>
                  <a:gd name="connsiteY106" fmla="*/ 57010 h 66454"/>
                  <a:gd name="connsiteX107" fmla="*/ 62504 w 113332"/>
                  <a:gd name="connsiteY107" fmla="*/ 57010 h 66454"/>
                  <a:gd name="connsiteX108" fmla="*/ 62333 w 113332"/>
                  <a:gd name="connsiteY108" fmla="*/ 55636 h 66454"/>
                  <a:gd name="connsiteX109" fmla="*/ 62333 w 113332"/>
                  <a:gd name="connsiteY109" fmla="*/ 55636 h 66454"/>
                  <a:gd name="connsiteX110" fmla="*/ 60959 w 113332"/>
                  <a:gd name="connsiteY110" fmla="*/ 46020 h 66454"/>
                  <a:gd name="connsiteX111" fmla="*/ 60959 w 113332"/>
                  <a:gd name="connsiteY111" fmla="*/ 46020 h 66454"/>
                  <a:gd name="connsiteX112" fmla="*/ 64737 w 113332"/>
                  <a:gd name="connsiteY112" fmla="*/ 41384 h 66454"/>
                  <a:gd name="connsiteX113" fmla="*/ 64737 w 113332"/>
                  <a:gd name="connsiteY113" fmla="*/ 41384 h 66454"/>
                  <a:gd name="connsiteX114" fmla="*/ 67484 w 113332"/>
                  <a:gd name="connsiteY114" fmla="*/ 42242 h 66454"/>
                  <a:gd name="connsiteX115" fmla="*/ 67484 w 113332"/>
                  <a:gd name="connsiteY115" fmla="*/ 42242 h 66454"/>
                  <a:gd name="connsiteX116" fmla="*/ 73838 w 113332"/>
                  <a:gd name="connsiteY116" fmla="*/ 45333 h 66454"/>
                  <a:gd name="connsiteX117" fmla="*/ 73838 w 113332"/>
                  <a:gd name="connsiteY117" fmla="*/ 45333 h 66454"/>
                  <a:gd name="connsiteX118" fmla="*/ 73838 w 113332"/>
                  <a:gd name="connsiteY118" fmla="*/ 45161 h 66454"/>
                  <a:gd name="connsiteX119" fmla="*/ 73838 w 113332"/>
                  <a:gd name="connsiteY119" fmla="*/ 45161 h 66454"/>
                  <a:gd name="connsiteX120" fmla="*/ 73838 w 113332"/>
                  <a:gd name="connsiteY120" fmla="*/ 44818 h 66454"/>
                  <a:gd name="connsiteX121" fmla="*/ 73838 w 113332"/>
                  <a:gd name="connsiteY121" fmla="*/ 44818 h 66454"/>
                  <a:gd name="connsiteX122" fmla="*/ 77444 w 113332"/>
                  <a:gd name="connsiteY122" fmla="*/ 36060 h 66454"/>
                  <a:gd name="connsiteX123" fmla="*/ 77444 w 113332"/>
                  <a:gd name="connsiteY123" fmla="*/ 36060 h 66454"/>
                  <a:gd name="connsiteX124" fmla="*/ 85171 w 113332"/>
                  <a:gd name="connsiteY124" fmla="*/ 31424 h 66454"/>
                  <a:gd name="connsiteX125" fmla="*/ 85171 w 113332"/>
                  <a:gd name="connsiteY125" fmla="*/ 31424 h 66454"/>
                  <a:gd name="connsiteX126" fmla="*/ 87747 w 113332"/>
                  <a:gd name="connsiteY126" fmla="*/ 32111 h 66454"/>
                  <a:gd name="connsiteX127" fmla="*/ 87747 w 113332"/>
                  <a:gd name="connsiteY127" fmla="*/ 32111 h 66454"/>
                  <a:gd name="connsiteX128" fmla="*/ 97191 w 113332"/>
                  <a:gd name="connsiteY128" fmla="*/ 37434 h 66454"/>
                  <a:gd name="connsiteX129" fmla="*/ 97191 w 113332"/>
                  <a:gd name="connsiteY129" fmla="*/ 37434 h 66454"/>
                  <a:gd name="connsiteX130" fmla="*/ 97191 w 113332"/>
                  <a:gd name="connsiteY130" fmla="*/ 37778 h 66454"/>
                  <a:gd name="connsiteX131" fmla="*/ 97191 w 113332"/>
                  <a:gd name="connsiteY131" fmla="*/ 37778 h 66454"/>
                  <a:gd name="connsiteX132" fmla="*/ 104231 w 113332"/>
                  <a:gd name="connsiteY132" fmla="*/ 29363 h 66454"/>
                  <a:gd name="connsiteX133" fmla="*/ 104231 w 113332"/>
                  <a:gd name="connsiteY133" fmla="*/ 29363 h 66454"/>
                  <a:gd name="connsiteX134" fmla="*/ 104231 w 113332"/>
                  <a:gd name="connsiteY134" fmla="*/ 29192 h 66454"/>
                  <a:gd name="connsiteX135" fmla="*/ 104231 w 113332"/>
                  <a:gd name="connsiteY135" fmla="*/ 29192 h 66454"/>
                  <a:gd name="connsiteX136" fmla="*/ 104231 w 113332"/>
                  <a:gd name="connsiteY136" fmla="*/ 29192 h 66454"/>
                  <a:gd name="connsiteX137" fmla="*/ 104231 w 113332"/>
                  <a:gd name="connsiteY137" fmla="*/ 29192 h 66454"/>
                  <a:gd name="connsiteX138" fmla="*/ 104231 w 113332"/>
                  <a:gd name="connsiteY138" fmla="*/ 29192 h 66454"/>
                  <a:gd name="connsiteX139" fmla="*/ 104231 w 113332"/>
                  <a:gd name="connsiteY139" fmla="*/ 28848 h 66454"/>
                  <a:gd name="connsiteX140" fmla="*/ 104231 w 113332"/>
                  <a:gd name="connsiteY140" fmla="*/ 28848 h 66454"/>
                  <a:gd name="connsiteX141" fmla="*/ 103888 w 113332"/>
                  <a:gd name="connsiteY141" fmla="*/ 24384 h 66454"/>
                  <a:gd name="connsiteX142" fmla="*/ 103888 w 113332"/>
                  <a:gd name="connsiteY142" fmla="*/ 24384 h 66454"/>
                  <a:gd name="connsiteX143" fmla="*/ 106120 w 113332"/>
                  <a:gd name="connsiteY143" fmla="*/ 19747 h 66454"/>
                  <a:gd name="connsiteX144" fmla="*/ 106120 w 113332"/>
                  <a:gd name="connsiteY144" fmla="*/ 19747 h 66454"/>
                  <a:gd name="connsiteX145" fmla="*/ 108524 w 113332"/>
                  <a:gd name="connsiteY145" fmla="*/ 17515 h 66454"/>
                  <a:gd name="connsiteX146" fmla="*/ 108524 w 113332"/>
                  <a:gd name="connsiteY146" fmla="*/ 17515 h 66454"/>
                  <a:gd name="connsiteX147" fmla="*/ 109039 w 113332"/>
                  <a:gd name="connsiteY147" fmla="*/ 17172 h 66454"/>
                  <a:gd name="connsiteX148" fmla="*/ 109039 w 113332"/>
                  <a:gd name="connsiteY148" fmla="*/ 17172 h 66454"/>
                  <a:gd name="connsiteX149" fmla="*/ 109039 w 113332"/>
                  <a:gd name="connsiteY149" fmla="*/ 17172 h 66454"/>
                  <a:gd name="connsiteX150" fmla="*/ 109039 w 113332"/>
                  <a:gd name="connsiteY150" fmla="*/ 17172 h 66454"/>
                  <a:gd name="connsiteX151" fmla="*/ 109039 w 113332"/>
                  <a:gd name="connsiteY151" fmla="*/ 17172 h 66454"/>
                  <a:gd name="connsiteX152" fmla="*/ 109039 w 113332"/>
                  <a:gd name="connsiteY152" fmla="*/ 17172 h 66454"/>
                  <a:gd name="connsiteX153" fmla="*/ 109039 w 113332"/>
                  <a:gd name="connsiteY153" fmla="*/ 17172 h 66454"/>
                  <a:gd name="connsiteX154" fmla="*/ 109039 w 113332"/>
                  <a:gd name="connsiteY154" fmla="*/ 17172 h 66454"/>
                  <a:gd name="connsiteX155" fmla="*/ 109039 w 113332"/>
                  <a:gd name="connsiteY155" fmla="*/ 17172 h 66454"/>
                  <a:gd name="connsiteX156" fmla="*/ 109039 w 113332"/>
                  <a:gd name="connsiteY156" fmla="*/ 17172 h 66454"/>
                  <a:gd name="connsiteX157" fmla="*/ 103030 w 113332"/>
                  <a:gd name="connsiteY157" fmla="*/ 8929 h 66454"/>
                  <a:gd name="connsiteX158" fmla="*/ 103030 w 113332"/>
                  <a:gd name="connsiteY158" fmla="*/ 8929 h 66454"/>
                  <a:gd name="connsiteX159" fmla="*/ 102858 w 113332"/>
                  <a:gd name="connsiteY159" fmla="*/ 4980 h 66454"/>
                  <a:gd name="connsiteX160" fmla="*/ 102858 w 113332"/>
                  <a:gd name="connsiteY160" fmla="*/ 4980 h 66454"/>
                  <a:gd name="connsiteX161" fmla="*/ 82767 w 113332"/>
                  <a:gd name="connsiteY161" fmla="*/ 4980 h 66454"/>
                  <a:gd name="connsiteX162" fmla="*/ 82767 w 113332"/>
                  <a:gd name="connsiteY162" fmla="*/ 4980 h 66454"/>
                  <a:gd name="connsiteX163" fmla="*/ 78131 w 113332"/>
                  <a:gd name="connsiteY163" fmla="*/ 9273 h 66454"/>
                  <a:gd name="connsiteX164" fmla="*/ 78131 w 113332"/>
                  <a:gd name="connsiteY164" fmla="*/ 9273 h 66454"/>
                  <a:gd name="connsiteX165" fmla="*/ 63878 w 113332"/>
                  <a:gd name="connsiteY165" fmla="*/ 13737 h 66454"/>
                  <a:gd name="connsiteX166" fmla="*/ 63878 w 113332"/>
                  <a:gd name="connsiteY166" fmla="*/ 13737 h 66454"/>
                  <a:gd name="connsiteX167" fmla="*/ 48939 w 113332"/>
                  <a:gd name="connsiteY167" fmla="*/ 15970 h 66454"/>
                  <a:gd name="connsiteX168" fmla="*/ 48939 w 113332"/>
                  <a:gd name="connsiteY168" fmla="*/ 15970 h 66454"/>
                  <a:gd name="connsiteX169" fmla="*/ 30737 w 113332"/>
                  <a:gd name="connsiteY169" fmla="*/ 35889 h 66454"/>
                  <a:gd name="connsiteX170" fmla="*/ 30737 w 113332"/>
                  <a:gd name="connsiteY170" fmla="*/ 35889 h 66454"/>
                  <a:gd name="connsiteX171" fmla="*/ 21980 w 113332"/>
                  <a:gd name="connsiteY171" fmla="*/ 48080 h 66454"/>
                  <a:gd name="connsiteX172" fmla="*/ 21980 w 113332"/>
                  <a:gd name="connsiteY172" fmla="*/ 48080 h 66454"/>
                  <a:gd name="connsiteX173" fmla="*/ 6182 w 113332"/>
                  <a:gd name="connsiteY173" fmla="*/ 52889 h 66454"/>
                  <a:gd name="connsiteX174" fmla="*/ 6182 w 113332"/>
                  <a:gd name="connsiteY174" fmla="*/ 52889 h 66454"/>
                  <a:gd name="connsiteX175" fmla="*/ 5838 w 113332"/>
                  <a:gd name="connsiteY175" fmla="*/ 53232 h 66454"/>
                  <a:gd name="connsiteX176" fmla="*/ 5838 w 113332"/>
                  <a:gd name="connsiteY176" fmla="*/ 53232 h 66454"/>
                  <a:gd name="connsiteX177" fmla="*/ 6182 w 113332"/>
                  <a:gd name="connsiteY177" fmla="*/ 53575 h 66454"/>
                  <a:gd name="connsiteX178" fmla="*/ 6182 w 113332"/>
                  <a:gd name="connsiteY178" fmla="*/ 53575 h 66454"/>
                  <a:gd name="connsiteX179" fmla="*/ 8071 w 113332"/>
                  <a:gd name="connsiteY179" fmla="*/ 54777 h 66454"/>
                  <a:gd name="connsiteX180" fmla="*/ 8071 w 113332"/>
                  <a:gd name="connsiteY180" fmla="*/ 54777 h 66454"/>
                  <a:gd name="connsiteX181" fmla="*/ 17515 w 113332"/>
                  <a:gd name="connsiteY181" fmla="*/ 57525 h 66454"/>
                  <a:gd name="connsiteX182" fmla="*/ 17515 w 113332"/>
                  <a:gd name="connsiteY182" fmla="*/ 57525 h 66454"/>
                  <a:gd name="connsiteX183" fmla="*/ 24899 w 113332"/>
                  <a:gd name="connsiteY183" fmla="*/ 59757 h 66454"/>
                  <a:gd name="connsiteX184" fmla="*/ 24899 w 113332"/>
                  <a:gd name="connsiteY184" fmla="*/ 59757 h 66454"/>
                  <a:gd name="connsiteX185" fmla="*/ 24899 w 113332"/>
                  <a:gd name="connsiteY185" fmla="*/ 59585 h 66454"/>
                  <a:gd name="connsiteX186" fmla="*/ 37262 w 113332"/>
                  <a:gd name="connsiteY186" fmla="*/ 57353 h 66454"/>
                  <a:gd name="connsiteX187" fmla="*/ 37262 w 113332"/>
                  <a:gd name="connsiteY187" fmla="*/ 57353 h 66454"/>
                  <a:gd name="connsiteX188" fmla="*/ 42242 w 113332"/>
                  <a:gd name="connsiteY188" fmla="*/ 59070 h 66454"/>
                  <a:gd name="connsiteX189" fmla="*/ 42242 w 113332"/>
                  <a:gd name="connsiteY189" fmla="*/ 59070 h 66454"/>
                  <a:gd name="connsiteX190" fmla="*/ 49282 w 113332"/>
                  <a:gd name="connsiteY190" fmla="*/ 59929 h 66454"/>
                  <a:gd name="connsiteX191" fmla="*/ 49111 w 113332"/>
                  <a:gd name="connsiteY191" fmla="*/ 59757 h 66454"/>
                  <a:gd name="connsiteX192" fmla="*/ 49111 w 113332"/>
                  <a:gd name="connsiteY192" fmla="*/ 59757 h 66454"/>
                  <a:gd name="connsiteX193" fmla="*/ 49111 w 113332"/>
                  <a:gd name="connsiteY193" fmla="*/ 59757 h 66454"/>
                  <a:gd name="connsiteX194" fmla="*/ 49282 w 113332"/>
                  <a:gd name="connsiteY194" fmla="*/ 59929 h 66454"/>
                  <a:gd name="connsiteX195" fmla="*/ 49282 w 113332"/>
                  <a:gd name="connsiteY195" fmla="*/ 59929 h 66454"/>
                  <a:gd name="connsiteX196" fmla="*/ 48595 w 113332"/>
                  <a:gd name="connsiteY196" fmla="*/ 59757 h 66454"/>
                  <a:gd name="connsiteX197" fmla="*/ 48424 w 113332"/>
                  <a:gd name="connsiteY197" fmla="*/ 59757 h 66454"/>
                  <a:gd name="connsiteX198" fmla="*/ 48424 w 113332"/>
                  <a:gd name="connsiteY198" fmla="*/ 59757 h 66454"/>
                  <a:gd name="connsiteX199" fmla="*/ 48595 w 113332"/>
                  <a:gd name="connsiteY199" fmla="*/ 59757 h 66454"/>
                  <a:gd name="connsiteX200" fmla="*/ 48595 w 113332"/>
                  <a:gd name="connsiteY200" fmla="*/ 59757 h 66454"/>
                  <a:gd name="connsiteX201" fmla="*/ 78474 w 113332"/>
                  <a:gd name="connsiteY201" fmla="*/ 45676 h 66454"/>
                  <a:gd name="connsiteX202" fmla="*/ 78474 w 113332"/>
                  <a:gd name="connsiteY202" fmla="*/ 45333 h 66454"/>
                  <a:gd name="connsiteX203" fmla="*/ 78474 w 113332"/>
                  <a:gd name="connsiteY203" fmla="*/ 45333 h 66454"/>
                  <a:gd name="connsiteX204" fmla="*/ 78474 w 113332"/>
                  <a:gd name="connsiteY204" fmla="*/ 45676 h 66454"/>
                  <a:gd name="connsiteX205" fmla="*/ 78474 w 113332"/>
                  <a:gd name="connsiteY205" fmla="*/ 45676 h 66454"/>
                  <a:gd name="connsiteX206" fmla="*/ 76242 w 113332"/>
                  <a:gd name="connsiteY206" fmla="*/ 43272 h 66454"/>
                  <a:gd name="connsiteX207" fmla="*/ 76070 w 113332"/>
                  <a:gd name="connsiteY207" fmla="*/ 43272 h 66454"/>
                  <a:gd name="connsiteX208" fmla="*/ 76070 w 113332"/>
                  <a:gd name="connsiteY208" fmla="*/ 43272 h 66454"/>
                  <a:gd name="connsiteX209" fmla="*/ 76242 w 113332"/>
                  <a:gd name="connsiteY209" fmla="*/ 43272 h 66454"/>
                  <a:gd name="connsiteX210" fmla="*/ 76242 w 113332"/>
                  <a:gd name="connsiteY210" fmla="*/ 43272 h 66454"/>
                  <a:gd name="connsiteX211" fmla="*/ 76242 w 113332"/>
                  <a:gd name="connsiteY211" fmla="*/ 43272 h 66454"/>
                  <a:gd name="connsiteX212" fmla="*/ 76242 w 113332"/>
                  <a:gd name="connsiteY212" fmla="*/ 43272 h 66454"/>
                  <a:gd name="connsiteX213" fmla="*/ 108353 w 113332"/>
                  <a:gd name="connsiteY213" fmla="*/ 28161 h 66454"/>
                  <a:gd name="connsiteX214" fmla="*/ 108353 w 113332"/>
                  <a:gd name="connsiteY214" fmla="*/ 28161 h 66454"/>
                  <a:gd name="connsiteX215" fmla="*/ 108353 w 113332"/>
                  <a:gd name="connsiteY215" fmla="*/ 28161 h 66454"/>
                  <a:gd name="connsiteX216" fmla="*/ 108353 w 113332"/>
                  <a:gd name="connsiteY216" fmla="*/ 28161 h 66454"/>
                  <a:gd name="connsiteX217" fmla="*/ 108353 w 113332"/>
                  <a:gd name="connsiteY217" fmla="*/ 28161 h 66454"/>
                  <a:gd name="connsiteX218" fmla="*/ 108353 w 113332"/>
                  <a:gd name="connsiteY218" fmla="*/ 17000 h 66454"/>
                  <a:gd name="connsiteX219" fmla="*/ 108353 w 113332"/>
                  <a:gd name="connsiteY219" fmla="*/ 17000 h 66454"/>
                  <a:gd name="connsiteX220" fmla="*/ 108353 w 113332"/>
                  <a:gd name="connsiteY220" fmla="*/ 17000 h 66454"/>
                  <a:gd name="connsiteX221" fmla="*/ 108353 w 113332"/>
                  <a:gd name="connsiteY221" fmla="*/ 17000 h 66454"/>
                  <a:gd name="connsiteX222" fmla="*/ 108353 w 113332"/>
                  <a:gd name="connsiteY222" fmla="*/ 17000 h 66454"/>
                  <a:gd name="connsiteX223" fmla="*/ 108353 w 113332"/>
                  <a:gd name="connsiteY223" fmla="*/ 17000 h 66454"/>
                  <a:gd name="connsiteX224" fmla="*/ 108353 w 113332"/>
                  <a:gd name="connsiteY224" fmla="*/ 17000 h 66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</a:cxnLst>
                <a:rect l="l" t="t" r="r" b="b"/>
                <a:pathLst>
                  <a:path w="113332" h="66454">
                    <a:moveTo>
                      <a:pt x="39666" y="63191"/>
                    </a:moveTo>
                    <a:cubicBezTo>
                      <a:pt x="38807" y="62676"/>
                      <a:pt x="37777" y="62505"/>
                      <a:pt x="36747" y="62505"/>
                    </a:cubicBezTo>
                    <a:lnTo>
                      <a:pt x="36747" y="62505"/>
                    </a:lnTo>
                    <a:cubicBezTo>
                      <a:pt x="33313" y="62505"/>
                      <a:pt x="29020" y="64565"/>
                      <a:pt x="24383" y="64737"/>
                    </a:cubicBezTo>
                    <a:lnTo>
                      <a:pt x="24383" y="64737"/>
                    </a:lnTo>
                    <a:lnTo>
                      <a:pt x="24383" y="62333"/>
                    </a:lnTo>
                    <a:lnTo>
                      <a:pt x="25414" y="60101"/>
                    </a:lnTo>
                    <a:lnTo>
                      <a:pt x="24383" y="62333"/>
                    </a:lnTo>
                    <a:lnTo>
                      <a:pt x="24383" y="64737"/>
                    </a:lnTo>
                    <a:lnTo>
                      <a:pt x="23697" y="64737"/>
                    </a:lnTo>
                    <a:lnTo>
                      <a:pt x="23525" y="64737"/>
                    </a:lnTo>
                    <a:cubicBezTo>
                      <a:pt x="21980" y="64737"/>
                      <a:pt x="17687" y="64222"/>
                      <a:pt x="13737" y="61474"/>
                    </a:cubicBezTo>
                    <a:lnTo>
                      <a:pt x="13737" y="61474"/>
                    </a:lnTo>
                    <a:cubicBezTo>
                      <a:pt x="12535" y="59929"/>
                      <a:pt x="10818" y="60959"/>
                      <a:pt x="5495" y="59414"/>
                    </a:cubicBezTo>
                    <a:lnTo>
                      <a:pt x="5495" y="59414"/>
                    </a:lnTo>
                    <a:cubicBezTo>
                      <a:pt x="3606" y="58212"/>
                      <a:pt x="515" y="57181"/>
                      <a:pt x="0" y="53232"/>
                    </a:cubicBezTo>
                    <a:lnTo>
                      <a:pt x="0" y="53232"/>
                    </a:lnTo>
                    <a:cubicBezTo>
                      <a:pt x="0" y="51343"/>
                      <a:pt x="1202" y="49969"/>
                      <a:pt x="2748" y="48939"/>
                    </a:cubicBezTo>
                    <a:lnTo>
                      <a:pt x="2748" y="48939"/>
                    </a:lnTo>
                    <a:cubicBezTo>
                      <a:pt x="7384" y="45848"/>
                      <a:pt x="16313" y="44818"/>
                      <a:pt x="19747" y="43616"/>
                    </a:cubicBezTo>
                    <a:lnTo>
                      <a:pt x="19747" y="43616"/>
                    </a:lnTo>
                    <a:cubicBezTo>
                      <a:pt x="21464" y="43788"/>
                      <a:pt x="20777" y="40353"/>
                      <a:pt x="26101" y="32969"/>
                    </a:cubicBezTo>
                    <a:lnTo>
                      <a:pt x="26101" y="32969"/>
                    </a:lnTo>
                    <a:cubicBezTo>
                      <a:pt x="30222" y="27646"/>
                      <a:pt x="41040" y="15111"/>
                      <a:pt x="45848" y="11848"/>
                    </a:cubicBezTo>
                    <a:lnTo>
                      <a:pt x="45848" y="11848"/>
                    </a:lnTo>
                    <a:cubicBezTo>
                      <a:pt x="49282" y="10131"/>
                      <a:pt x="56666" y="9101"/>
                      <a:pt x="63191" y="8929"/>
                    </a:cubicBezTo>
                    <a:lnTo>
                      <a:pt x="63191" y="8929"/>
                    </a:lnTo>
                    <a:cubicBezTo>
                      <a:pt x="67827" y="8929"/>
                      <a:pt x="72464" y="7556"/>
                      <a:pt x="73666" y="6525"/>
                    </a:cubicBezTo>
                    <a:lnTo>
                      <a:pt x="73666" y="6525"/>
                    </a:lnTo>
                    <a:cubicBezTo>
                      <a:pt x="74696" y="4121"/>
                      <a:pt x="76928" y="0"/>
                      <a:pt x="82080" y="0"/>
                    </a:cubicBezTo>
                    <a:lnTo>
                      <a:pt x="82080" y="0"/>
                    </a:lnTo>
                    <a:cubicBezTo>
                      <a:pt x="85858" y="0"/>
                      <a:pt x="99767" y="0"/>
                      <a:pt x="102343" y="0"/>
                    </a:cubicBezTo>
                    <a:lnTo>
                      <a:pt x="102343" y="0"/>
                    </a:lnTo>
                    <a:cubicBezTo>
                      <a:pt x="107322" y="343"/>
                      <a:pt x="107322" y="5667"/>
                      <a:pt x="107151" y="8242"/>
                    </a:cubicBezTo>
                    <a:lnTo>
                      <a:pt x="107151" y="8242"/>
                    </a:lnTo>
                    <a:cubicBezTo>
                      <a:pt x="108868" y="13394"/>
                      <a:pt x="106635" y="9788"/>
                      <a:pt x="111615" y="13394"/>
                    </a:cubicBezTo>
                    <a:lnTo>
                      <a:pt x="111615" y="13394"/>
                    </a:lnTo>
                    <a:cubicBezTo>
                      <a:pt x="112474" y="14424"/>
                      <a:pt x="113332" y="15454"/>
                      <a:pt x="113332" y="17000"/>
                    </a:cubicBezTo>
                    <a:lnTo>
                      <a:pt x="113332" y="17000"/>
                    </a:lnTo>
                    <a:cubicBezTo>
                      <a:pt x="112989" y="20606"/>
                      <a:pt x="110585" y="21293"/>
                      <a:pt x="108353" y="23697"/>
                    </a:cubicBezTo>
                    <a:lnTo>
                      <a:pt x="108353" y="23697"/>
                    </a:lnTo>
                    <a:cubicBezTo>
                      <a:pt x="108009" y="24040"/>
                      <a:pt x="108353" y="23697"/>
                      <a:pt x="108181" y="24384"/>
                    </a:cubicBezTo>
                    <a:lnTo>
                      <a:pt x="108181" y="24384"/>
                    </a:lnTo>
                    <a:cubicBezTo>
                      <a:pt x="108181" y="25242"/>
                      <a:pt x="108524" y="26959"/>
                      <a:pt x="108524" y="29192"/>
                    </a:cubicBezTo>
                    <a:lnTo>
                      <a:pt x="108524" y="29192"/>
                    </a:lnTo>
                    <a:lnTo>
                      <a:pt x="108524" y="31596"/>
                    </a:lnTo>
                    <a:lnTo>
                      <a:pt x="108009" y="31596"/>
                    </a:lnTo>
                    <a:cubicBezTo>
                      <a:pt x="106292" y="36919"/>
                      <a:pt x="100453" y="39495"/>
                      <a:pt x="100110" y="41040"/>
                    </a:cubicBezTo>
                    <a:lnTo>
                      <a:pt x="100110" y="41040"/>
                    </a:lnTo>
                    <a:cubicBezTo>
                      <a:pt x="99080" y="41899"/>
                      <a:pt x="97706" y="42414"/>
                      <a:pt x="96504" y="42414"/>
                    </a:cubicBezTo>
                    <a:lnTo>
                      <a:pt x="96504" y="42414"/>
                    </a:lnTo>
                    <a:cubicBezTo>
                      <a:pt x="91868" y="42242"/>
                      <a:pt x="87403" y="38121"/>
                      <a:pt x="84656" y="36404"/>
                    </a:cubicBezTo>
                    <a:lnTo>
                      <a:pt x="84656" y="36404"/>
                    </a:lnTo>
                    <a:lnTo>
                      <a:pt x="84484" y="36404"/>
                    </a:lnTo>
                    <a:cubicBezTo>
                      <a:pt x="84313" y="36232"/>
                      <a:pt x="82939" y="37606"/>
                      <a:pt x="80020" y="39838"/>
                    </a:cubicBezTo>
                    <a:lnTo>
                      <a:pt x="80020" y="39838"/>
                    </a:lnTo>
                    <a:cubicBezTo>
                      <a:pt x="78131" y="42070"/>
                      <a:pt x="78302" y="41555"/>
                      <a:pt x="78302" y="44990"/>
                    </a:cubicBezTo>
                    <a:lnTo>
                      <a:pt x="78302" y="44990"/>
                    </a:lnTo>
                    <a:cubicBezTo>
                      <a:pt x="78302" y="45161"/>
                      <a:pt x="78302" y="45505"/>
                      <a:pt x="78302" y="45676"/>
                    </a:cubicBezTo>
                    <a:lnTo>
                      <a:pt x="78302" y="45676"/>
                    </a:lnTo>
                    <a:lnTo>
                      <a:pt x="78474" y="48252"/>
                    </a:lnTo>
                    <a:lnTo>
                      <a:pt x="77615" y="48252"/>
                    </a:lnTo>
                    <a:cubicBezTo>
                      <a:pt x="76928" y="49454"/>
                      <a:pt x="75555" y="50485"/>
                      <a:pt x="74010" y="50485"/>
                    </a:cubicBezTo>
                    <a:lnTo>
                      <a:pt x="74010" y="50485"/>
                    </a:lnTo>
                    <a:cubicBezTo>
                      <a:pt x="71434" y="50313"/>
                      <a:pt x="68858" y="49111"/>
                      <a:pt x="65767" y="47222"/>
                    </a:cubicBezTo>
                    <a:lnTo>
                      <a:pt x="65767" y="47222"/>
                    </a:lnTo>
                    <a:cubicBezTo>
                      <a:pt x="65939" y="49626"/>
                      <a:pt x="66969" y="53232"/>
                      <a:pt x="66969" y="55293"/>
                    </a:cubicBezTo>
                    <a:lnTo>
                      <a:pt x="66969" y="55293"/>
                    </a:lnTo>
                    <a:cubicBezTo>
                      <a:pt x="67141" y="56151"/>
                      <a:pt x="67312" y="56838"/>
                      <a:pt x="67312" y="57353"/>
                    </a:cubicBezTo>
                    <a:lnTo>
                      <a:pt x="67312" y="57353"/>
                    </a:lnTo>
                    <a:cubicBezTo>
                      <a:pt x="67312" y="60959"/>
                      <a:pt x="63878" y="62676"/>
                      <a:pt x="61131" y="62676"/>
                    </a:cubicBezTo>
                    <a:lnTo>
                      <a:pt x="61131" y="62676"/>
                    </a:lnTo>
                    <a:cubicBezTo>
                      <a:pt x="59929" y="62676"/>
                      <a:pt x="58727" y="62505"/>
                      <a:pt x="57009" y="61818"/>
                    </a:cubicBezTo>
                    <a:lnTo>
                      <a:pt x="57009" y="61818"/>
                    </a:lnTo>
                    <a:cubicBezTo>
                      <a:pt x="54777" y="60272"/>
                      <a:pt x="52545" y="59242"/>
                      <a:pt x="50656" y="58727"/>
                    </a:cubicBezTo>
                    <a:lnTo>
                      <a:pt x="50656" y="58727"/>
                    </a:lnTo>
                    <a:lnTo>
                      <a:pt x="50656" y="59414"/>
                    </a:lnTo>
                    <a:lnTo>
                      <a:pt x="49282" y="58899"/>
                    </a:lnTo>
                    <a:cubicBezTo>
                      <a:pt x="49626" y="59585"/>
                      <a:pt x="49969" y="60444"/>
                      <a:pt x="50313" y="61131"/>
                    </a:cubicBezTo>
                    <a:lnTo>
                      <a:pt x="50313" y="61131"/>
                    </a:lnTo>
                    <a:lnTo>
                      <a:pt x="52716" y="65939"/>
                    </a:lnTo>
                    <a:lnTo>
                      <a:pt x="49282" y="65080"/>
                    </a:lnTo>
                    <a:cubicBezTo>
                      <a:pt x="48595" y="65939"/>
                      <a:pt x="47565" y="66454"/>
                      <a:pt x="46535" y="66454"/>
                    </a:cubicBezTo>
                    <a:lnTo>
                      <a:pt x="46535" y="66454"/>
                    </a:lnTo>
                    <a:cubicBezTo>
                      <a:pt x="44474" y="66282"/>
                      <a:pt x="42414" y="65080"/>
                      <a:pt x="39666" y="63191"/>
                    </a:cubicBezTo>
                    <a:lnTo>
                      <a:pt x="39666" y="63191"/>
                    </a:lnTo>
                    <a:close/>
                    <a:moveTo>
                      <a:pt x="50828" y="62161"/>
                    </a:moveTo>
                    <a:cubicBezTo>
                      <a:pt x="50828" y="61989"/>
                      <a:pt x="50828" y="61646"/>
                      <a:pt x="50656" y="61474"/>
                    </a:cubicBezTo>
                    <a:lnTo>
                      <a:pt x="50656" y="61474"/>
                    </a:lnTo>
                    <a:cubicBezTo>
                      <a:pt x="50656" y="61646"/>
                      <a:pt x="50828" y="61989"/>
                      <a:pt x="50828" y="62161"/>
                    </a:cubicBezTo>
                    <a:lnTo>
                      <a:pt x="50828" y="62161"/>
                    </a:lnTo>
                    <a:lnTo>
                      <a:pt x="50828" y="62161"/>
                    </a:lnTo>
                    <a:lnTo>
                      <a:pt x="50828" y="62161"/>
                    </a:lnTo>
                    <a:close/>
                    <a:moveTo>
                      <a:pt x="42242" y="59070"/>
                    </a:moveTo>
                    <a:cubicBezTo>
                      <a:pt x="43272" y="59929"/>
                      <a:pt x="44131" y="60444"/>
                      <a:pt x="44990" y="60787"/>
                    </a:cubicBezTo>
                    <a:lnTo>
                      <a:pt x="44990" y="60787"/>
                    </a:lnTo>
                    <a:cubicBezTo>
                      <a:pt x="44474" y="59585"/>
                      <a:pt x="43959" y="58212"/>
                      <a:pt x="43959" y="56666"/>
                    </a:cubicBezTo>
                    <a:lnTo>
                      <a:pt x="43959" y="56666"/>
                    </a:lnTo>
                    <a:cubicBezTo>
                      <a:pt x="43959" y="55464"/>
                      <a:pt x="45333" y="53060"/>
                      <a:pt x="47393" y="53060"/>
                    </a:cubicBezTo>
                    <a:lnTo>
                      <a:pt x="47393" y="53060"/>
                    </a:lnTo>
                    <a:cubicBezTo>
                      <a:pt x="47737" y="53060"/>
                      <a:pt x="48252" y="53060"/>
                      <a:pt x="48767" y="53232"/>
                    </a:cubicBezTo>
                    <a:lnTo>
                      <a:pt x="48767" y="53232"/>
                    </a:lnTo>
                    <a:cubicBezTo>
                      <a:pt x="52030" y="53404"/>
                      <a:pt x="55808" y="54777"/>
                      <a:pt x="59242" y="57181"/>
                    </a:cubicBezTo>
                    <a:lnTo>
                      <a:pt x="59242" y="57181"/>
                    </a:lnTo>
                    <a:cubicBezTo>
                      <a:pt x="59929" y="57353"/>
                      <a:pt x="60616" y="57525"/>
                      <a:pt x="61131" y="57525"/>
                    </a:cubicBezTo>
                    <a:lnTo>
                      <a:pt x="61131" y="57525"/>
                    </a:lnTo>
                    <a:cubicBezTo>
                      <a:pt x="62504" y="57353"/>
                      <a:pt x="62333" y="57353"/>
                      <a:pt x="62504" y="57010"/>
                    </a:cubicBezTo>
                    <a:lnTo>
                      <a:pt x="62504" y="57010"/>
                    </a:lnTo>
                    <a:cubicBezTo>
                      <a:pt x="62504" y="56838"/>
                      <a:pt x="62504" y="56495"/>
                      <a:pt x="62333" y="55636"/>
                    </a:cubicBezTo>
                    <a:lnTo>
                      <a:pt x="62333" y="55636"/>
                    </a:lnTo>
                    <a:cubicBezTo>
                      <a:pt x="62333" y="53919"/>
                      <a:pt x="60959" y="49282"/>
                      <a:pt x="60959" y="46020"/>
                    </a:cubicBezTo>
                    <a:lnTo>
                      <a:pt x="60959" y="46020"/>
                    </a:lnTo>
                    <a:cubicBezTo>
                      <a:pt x="60959" y="44818"/>
                      <a:pt x="61474" y="41555"/>
                      <a:pt x="64737" y="41384"/>
                    </a:cubicBezTo>
                    <a:lnTo>
                      <a:pt x="64737" y="41384"/>
                    </a:lnTo>
                    <a:cubicBezTo>
                      <a:pt x="65767" y="41384"/>
                      <a:pt x="66454" y="41727"/>
                      <a:pt x="67484" y="42242"/>
                    </a:cubicBezTo>
                    <a:lnTo>
                      <a:pt x="67484" y="42242"/>
                    </a:lnTo>
                    <a:cubicBezTo>
                      <a:pt x="70232" y="43959"/>
                      <a:pt x="72636" y="44990"/>
                      <a:pt x="73838" y="45333"/>
                    </a:cubicBezTo>
                    <a:lnTo>
                      <a:pt x="73838" y="45333"/>
                    </a:lnTo>
                    <a:cubicBezTo>
                      <a:pt x="73838" y="45333"/>
                      <a:pt x="73838" y="45161"/>
                      <a:pt x="73838" y="45161"/>
                    </a:cubicBezTo>
                    <a:lnTo>
                      <a:pt x="73838" y="45161"/>
                    </a:lnTo>
                    <a:cubicBezTo>
                      <a:pt x="73838" y="44990"/>
                      <a:pt x="73838" y="44818"/>
                      <a:pt x="73838" y="44818"/>
                    </a:cubicBezTo>
                    <a:lnTo>
                      <a:pt x="73838" y="44818"/>
                    </a:lnTo>
                    <a:cubicBezTo>
                      <a:pt x="73666" y="41727"/>
                      <a:pt x="74353" y="38808"/>
                      <a:pt x="77444" y="36060"/>
                    </a:cubicBezTo>
                    <a:lnTo>
                      <a:pt x="77444" y="36060"/>
                    </a:lnTo>
                    <a:cubicBezTo>
                      <a:pt x="80363" y="34343"/>
                      <a:pt x="81221" y="31939"/>
                      <a:pt x="85171" y="31424"/>
                    </a:cubicBezTo>
                    <a:lnTo>
                      <a:pt x="85171" y="31424"/>
                    </a:lnTo>
                    <a:cubicBezTo>
                      <a:pt x="85858" y="31424"/>
                      <a:pt x="86888" y="31596"/>
                      <a:pt x="87747" y="32111"/>
                    </a:cubicBezTo>
                    <a:lnTo>
                      <a:pt x="87747" y="32111"/>
                    </a:lnTo>
                    <a:cubicBezTo>
                      <a:pt x="90837" y="34343"/>
                      <a:pt x="95817" y="37606"/>
                      <a:pt x="97191" y="37434"/>
                    </a:cubicBezTo>
                    <a:lnTo>
                      <a:pt x="97191" y="37434"/>
                    </a:lnTo>
                    <a:cubicBezTo>
                      <a:pt x="97191" y="37434"/>
                      <a:pt x="97363" y="37434"/>
                      <a:pt x="97191" y="37778"/>
                    </a:cubicBezTo>
                    <a:lnTo>
                      <a:pt x="97191" y="37778"/>
                    </a:lnTo>
                    <a:cubicBezTo>
                      <a:pt x="99767" y="34171"/>
                      <a:pt x="104231" y="32111"/>
                      <a:pt x="104231" y="29363"/>
                    </a:cubicBezTo>
                    <a:lnTo>
                      <a:pt x="104231" y="29363"/>
                    </a:lnTo>
                    <a:cubicBezTo>
                      <a:pt x="104231" y="29363"/>
                      <a:pt x="104231" y="29192"/>
                      <a:pt x="104231" y="29192"/>
                    </a:cubicBezTo>
                    <a:lnTo>
                      <a:pt x="104231" y="29192"/>
                    </a:lnTo>
                    <a:lnTo>
                      <a:pt x="104231" y="29192"/>
                    </a:lnTo>
                    <a:lnTo>
                      <a:pt x="104231" y="29192"/>
                    </a:lnTo>
                    <a:lnTo>
                      <a:pt x="104231" y="29192"/>
                    </a:lnTo>
                    <a:cubicBezTo>
                      <a:pt x="104231" y="29020"/>
                      <a:pt x="104231" y="29020"/>
                      <a:pt x="104231" y="28848"/>
                    </a:cubicBezTo>
                    <a:lnTo>
                      <a:pt x="104231" y="28848"/>
                    </a:lnTo>
                    <a:cubicBezTo>
                      <a:pt x="104231" y="27303"/>
                      <a:pt x="103888" y="25929"/>
                      <a:pt x="103888" y="24384"/>
                    </a:cubicBezTo>
                    <a:lnTo>
                      <a:pt x="103888" y="24384"/>
                    </a:lnTo>
                    <a:cubicBezTo>
                      <a:pt x="103716" y="22838"/>
                      <a:pt x="104575" y="20262"/>
                      <a:pt x="106120" y="19747"/>
                    </a:cubicBezTo>
                    <a:lnTo>
                      <a:pt x="106120" y="19747"/>
                    </a:lnTo>
                    <a:cubicBezTo>
                      <a:pt x="107151" y="18717"/>
                      <a:pt x="108009" y="18030"/>
                      <a:pt x="108524" y="17515"/>
                    </a:cubicBezTo>
                    <a:lnTo>
                      <a:pt x="108524" y="17515"/>
                    </a:lnTo>
                    <a:cubicBezTo>
                      <a:pt x="108868" y="17343"/>
                      <a:pt x="108868" y="17172"/>
                      <a:pt x="109039" y="17172"/>
                    </a:cubicBezTo>
                    <a:lnTo>
                      <a:pt x="109039" y="17172"/>
                    </a:lnTo>
                    <a:lnTo>
                      <a:pt x="109039" y="17172"/>
                    </a:lnTo>
                    <a:lnTo>
                      <a:pt x="109039" y="17172"/>
                    </a:lnTo>
                    <a:lnTo>
                      <a:pt x="109039" y="17172"/>
                    </a:lnTo>
                    <a:lnTo>
                      <a:pt x="109039" y="17172"/>
                    </a:lnTo>
                    <a:cubicBezTo>
                      <a:pt x="109039" y="17172"/>
                      <a:pt x="109039" y="17172"/>
                      <a:pt x="109039" y="17172"/>
                    </a:cubicBezTo>
                    <a:lnTo>
                      <a:pt x="109039" y="17172"/>
                    </a:lnTo>
                    <a:cubicBezTo>
                      <a:pt x="109039" y="17172"/>
                      <a:pt x="109039" y="17172"/>
                      <a:pt x="109039" y="17172"/>
                    </a:cubicBezTo>
                    <a:lnTo>
                      <a:pt x="109039" y="17172"/>
                    </a:lnTo>
                    <a:cubicBezTo>
                      <a:pt x="106120" y="15454"/>
                      <a:pt x="103888" y="14424"/>
                      <a:pt x="103030" y="8929"/>
                    </a:cubicBezTo>
                    <a:lnTo>
                      <a:pt x="103030" y="8929"/>
                    </a:lnTo>
                    <a:cubicBezTo>
                      <a:pt x="103030" y="7040"/>
                      <a:pt x="103030" y="5667"/>
                      <a:pt x="102858" y="4980"/>
                    </a:cubicBezTo>
                    <a:lnTo>
                      <a:pt x="102858" y="4980"/>
                    </a:lnTo>
                    <a:cubicBezTo>
                      <a:pt x="99938" y="4980"/>
                      <a:pt x="86544" y="4980"/>
                      <a:pt x="82767" y="4980"/>
                    </a:cubicBezTo>
                    <a:lnTo>
                      <a:pt x="82767" y="4980"/>
                    </a:lnTo>
                    <a:cubicBezTo>
                      <a:pt x="80363" y="4980"/>
                      <a:pt x="80020" y="6010"/>
                      <a:pt x="78131" y="9273"/>
                    </a:cubicBezTo>
                    <a:lnTo>
                      <a:pt x="78131" y="9273"/>
                    </a:lnTo>
                    <a:cubicBezTo>
                      <a:pt x="74696" y="12535"/>
                      <a:pt x="69373" y="13737"/>
                      <a:pt x="63878" y="13737"/>
                    </a:cubicBezTo>
                    <a:lnTo>
                      <a:pt x="63878" y="13737"/>
                    </a:lnTo>
                    <a:cubicBezTo>
                      <a:pt x="58040" y="13737"/>
                      <a:pt x="50313" y="15111"/>
                      <a:pt x="48939" y="15970"/>
                    </a:cubicBezTo>
                    <a:lnTo>
                      <a:pt x="48939" y="15970"/>
                    </a:lnTo>
                    <a:cubicBezTo>
                      <a:pt x="45848" y="18030"/>
                      <a:pt x="34171" y="30909"/>
                      <a:pt x="30737" y="35889"/>
                    </a:cubicBezTo>
                    <a:lnTo>
                      <a:pt x="30737" y="35889"/>
                    </a:lnTo>
                    <a:cubicBezTo>
                      <a:pt x="26101" y="41384"/>
                      <a:pt x="27990" y="45333"/>
                      <a:pt x="21980" y="48080"/>
                    </a:cubicBezTo>
                    <a:lnTo>
                      <a:pt x="21980" y="48080"/>
                    </a:lnTo>
                    <a:cubicBezTo>
                      <a:pt x="17858" y="49454"/>
                      <a:pt x="9101" y="50828"/>
                      <a:pt x="6182" y="52889"/>
                    </a:cubicBezTo>
                    <a:lnTo>
                      <a:pt x="6182" y="52889"/>
                    </a:lnTo>
                    <a:cubicBezTo>
                      <a:pt x="6010" y="53060"/>
                      <a:pt x="5838" y="53060"/>
                      <a:pt x="5838" y="53232"/>
                    </a:cubicBezTo>
                    <a:lnTo>
                      <a:pt x="5838" y="53232"/>
                    </a:lnTo>
                    <a:cubicBezTo>
                      <a:pt x="5838" y="53232"/>
                      <a:pt x="6010" y="53404"/>
                      <a:pt x="6182" y="53575"/>
                    </a:cubicBezTo>
                    <a:lnTo>
                      <a:pt x="6182" y="53575"/>
                    </a:lnTo>
                    <a:cubicBezTo>
                      <a:pt x="6697" y="54091"/>
                      <a:pt x="7556" y="54606"/>
                      <a:pt x="8071" y="54777"/>
                    </a:cubicBezTo>
                    <a:lnTo>
                      <a:pt x="8071" y="54777"/>
                    </a:lnTo>
                    <a:cubicBezTo>
                      <a:pt x="10646" y="55979"/>
                      <a:pt x="13909" y="54434"/>
                      <a:pt x="17515" y="57525"/>
                    </a:cubicBezTo>
                    <a:lnTo>
                      <a:pt x="17515" y="57525"/>
                    </a:lnTo>
                    <a:cubicBezTo>
                      <a:pt x="19747" y="59070"/>
                      <a:pt x="23181" y="59585"/>
                      <a:pt x="24899" y="59757"/>
                    </a:cubicBezTo>
                    <a:lnTo>
                      <a:pt x="24899" y="59757"/>
                    </a:lnTo>
                    <a:lnTo>
                      <a:pt x="24899" y="59585"/>
                    </a:lnTo>
                    <a:cubicBezTo>
                      <a:pt x="27818" y="59585"/>
                      <a:pt x="32454" y="57525"/>
                      <a:pt x="37262" y="57353"/>
                    </a:cubicBezTo>
                    <a:lnTo>
                      <a:pt x="37262" y="57353"/>
                    </a:lnTo>
                    <a:cubicBezTo>
                      <a:pt x="38464" y="57697"/>
                      <a:pt x="40181" y="57868"/>
                      <a:pt x="42242" y="59070"/>
                    </a:cubicBezTo>
                    <a:lnTo>
                      <a:pt x="42242" y="59070"/>
                    </a:lnTo>
                    <a:close/>
                    <a:moveTo>
                      <a:pt x="49282" y="59929"/>
                    </a:moveTo>
                    <a:cubicBezTo>
                      <a:pt x="49282" y="59929"/>
                      <a:pt x="49111" y="59929"/>
                      <a:pt x="49111" y="59757"/>
                    </a:cubicBezTo>
                    <a:lnTo>
                      <a:pt x="49111" y="59757"/>
                    </a:lnTo>
                    <a:lnTo>
                      <a:pt x="49111" y="59757"/>
                    </a:lnTo>
                    <a:cubicBezTo>
                      <a:pt x="49111" y="59929"/>
                      <a:pt x="49111" y="59929"/>
                      <a:pt x="49282" y="59929"/>
                    </a:cubicBezTo>
                    <a:lnTo>
                      <a:pt x="49282" y="59929"/>
                    </a:lnTo>
                    <a:close/>
                    <a:moveTo>
                      <a:pt x="48595" y="59757"/>
                    </a:moveTo>
                    <a:cubicBezTo>
                      <a:pt x="48424" y="59757"/>
                      <a:pt x="48424" y="59757"/>
                      <a:pt x="48424" y="59757"/>
                    </a:cubicBezTo>
                    <a:lnTo>
                      <a:pt x="48424" y="59757"/>
                    </a:lnTo>
                    <a:cubicBezTo>
                      <a:pt x="48424" y="59757"/>
                      <a:pt x="48424" y="59757"/>
                      <a:pt x="48595" y="59757"/>
                    </a:cubicBezTo>
                    <a:lnTo>
                      <a:pt x="48595" y="59757"/>
                    </a:lnTo>
                    <a:close/>
                    <a:moveTo>
                      <a:pt x="78474" y="45676"/>
                    </a:moveTo>
                    <a:cubicBezTo>
                      <a:pt x="78474" y="45676"/>
                      <a:pt x="78474" y="45505"/>
                      <a:pt x="78474" y="45333"/>
                    </a:cubicBezTo>
                    <a:lnTo>
                      <a:pt x="78474" y="45333"/>
                    </a:lnTo>
                    <a:cubicBezTo>
                      <a:pt x="78474" y="45333"/>
                      <a:pt x="78474" y="45505"/>
                      <a:pt x="78474" y="45676"/>
                    </a:cubicBezTo>
                    <a:lnTo>
                      <a:pt x="78474" y="45676"/>
                    </a:lnTo>
                    <a:close/>
                    <a:moveTo>
                      <a:pt x="76242" y="43272"/>
                    </a:moveTo>
                    <a:cubicBezTo>
                      <a:pt x="76070" y="43272"/>
                      <a:pt x="76070" y="43272"/>
                      <a:pt x="76070" y="43272"/>
                    </a:cubicBezTo>
                    <a:lnTo>
                      <a:pt x="76070" y="43272"/>
                    </a:lnTo>
                    <a:lnTo>
                      <a:pt x="76242" y="43272"/>
                    </a:lnTo>
                    <a:lnTo>
                      <a:pt x="76242" y="43272"/>
                    </a:lnTo>
                    <a:cubicBezTo>
                      <a:pt x="76070" y="43272"/>
                      <a:pt x="76070" y="43272"/>
                      <a:pt x="76242" y="43272"/>
                    </a:cubicBezTo>
                    <a:lnTo>
                      <a:pt x="76242" y="43272"/>
                    </a:lnTo>
                    <a:close/>
                    <a:moveTo>
                      <a:pt x="108353" y="28161"/>
                    </a:moveTo>
                    <a:cubicBezTo>
                      <a:pt x="108353" y="28161"/>
                      <a:pt x="108353" y="28161"/>
                      <a:pt x="108353" y="28161"/>
                    </a:cubicBezTo>
                    <a:lnTo>
                      <a:pt x="108353" y="28161"/>
                    </a:lnTo>
                    <a:cubicBezTo>
                      <a:pt x="108353" y="28161"/>
                      <a:pt x="108353" y="28161"/>
                      <a:pt x="108353" y="28161"/>
                    </a:cubicBezTo>
                    <a:lnTo>
                      <a:pt x="108353" y="28161"/>
                    </a:lnTo>
                    <a:close/>
                    <a:moveTo>
                      <a:pt x="108353" y="17000"/>
                    </a:moveTo>
                    <a:cubicBezTo>
                      <a:pt x="108524" y="17000"/>
                      <a:pt x="108524" y="17172"/>
                      <a:pt x="108353" y="17000"/>
                    </a:cubicBezTo>
                    <a:lnTo>
                      <a:pt x="108353" y="17000"/>
                    </a:lnTo>
                    <a:lnTo>
                      <a:pt x="108353" y="17000"/>
                    </a:lnTo>
                    <a:lnTo>
                      <a:pt x="108353" y="17000"/>
                    </a:lnTo>
                    <a:cubicBezTo>
                      <a:pt x="108353" y="17000"/>
                      <a:pt x="108353" y="17000"/>
                      <a:pt x="108353" y="17000"/>
                    </a:cubicBezTo>
                    <a:lnTo>
                      <a:pt x="108353" y="170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9" name="图形 7">
              <a:extLst>
                <a:ext uri="{FF2B5EF4-FFF2-40B4-BE49-F238E27FC236}">
                  <a16:creationId xmlns:a16="http://schemas.microsoft.com/office/drawing/2014/main" xmlns="" id="{0197248B-2891-4F99-9189-418A2EB1F0FE}"/>
                </a:ext>
              </a:extLst>
            </p:cNvPr>
            <p:cNvGrpSpPr/>
            <p:nvPr/>
          </p:nvGrpSpPr>
          <p:grpSpPr>
            <a:xfrm>
              <a:off x="6401844" y="1237266"/>
              <a:ext cx="177210" cy="82424"/>
              <a:chOff x="6401844" y="1237266"/>
              <a:chExt cx="177210" cy="82424"/>
            </a:xfrm>
            <a:solidFill>
              <a:srgbClr val="B4B4B4"/>
            </a:solidFill>
          </p:grpSpPr>
          <p:sp>
            <p:nvSpPr>
              <p:cNvPr id="3285" name="任意多边形: 形状 3284">
                <a:extLst>
                  <a:ext uri="{FF2B5EF4-FFF2-40B4-BE49-F238E27FC236}">
                    <a16:creationId xmlns:a16="http://schemas.microsoft.com/office/drawing/2014/main" xmlns="" id="{E8926C38-B3AD-48E2-96FD-E6379F754D50}"/>
                  </a:ext>
                </a:extLst>
              </p:cNvPr>
              <p:cNvSpPr/>
              <p:nvPr/>
            </p:nvSpPr>
            <p:spPr>
              <a:xfrm>
                <a:off x="6404329" y="1239322"/>
                <a:ext cx="172408" cy="77449"/>
              </a:xfrm>
              <a:custGeom>
                <a:avLst/>
                <a:gdLst>
                  <a:gd name="connsiteX0" fmla="*/ 87666 w 172408"/>
                  <a:gd name="connsiteY0" fmla="*/ 34520 h 77449"/>
                  <a:gd name="connsiteX1" fmla="*/ 76333 w 172408"/>
                  <a:gd name="connsiteY1" fmla="*/ 34520 h 77449"/>
                  <a:gd name="connsiteX2" fmla="*/ 57444 w 172408"/>
                  <a:gd name="connsiteY2" fmla="*/ 26965 h 77449"/>
                  <a:gd name="connsiteX3" fmla="*/ 39757 w 172408"/>
                  <a:gd name="connsiteY3" fmla="*/ 24389 h 77449"/>
                  <a:gd name="connsiteX4" fmla="*/ 25848 w 172408"/>
                  <a:gd name="connsiteY4" fmla="*/ 21813 h 77449"/>
                  <a:gd name="connsiteX5" fmla="*/ 13313 w 172408"/>
                  <a:gd name="connsiteY5" fmla="*/ 20611 h 77449"/>
                  <a:gd name="connsiteX6" fmla="*/ 6959 w 172408"/>
                  <a:gd name="connsiteY6" fmla="*/ 26965 h 77449"/>
                  <a:gd name="connsiteX7" fmla="*/ 6959 w 172408"/>
                  <a:gd name="connsiteY7" fmla="*/ 34520 h 77449"/>
                  <a:gd name="connsiteX8" fmla="*/ 17091 w 172408"/>
                  <a:gd name="connsiteY8" fmla="*/ 39500 h 77449"/>
                  <a:gd name="connsiteX9" fmla="*/ 4555 w 172408"/>
                  <a:gd name="connsiteY9" fmla="*/ 42076 h 77449"/>
                  <a:gd name="connsiteX10" fmla="*/ 777 w 172408"/>
                  <a:gd name="connsiteY10" fmla="*/ 53581 h 77449"/>
                  <a:gd name="connsiteX11" fmla="*/ 2151 w 172408"/>
                  <a:gd name="connsiteY11" fmla="*/ 63712 h 77449"/>
                  <a:gd name="connsiteX12" fmla="*/ 12283 w 172408"/>
                  <a:gd name="connsiteY12" fmla="*/ 63712 h 77449"/>
                  <a:gd name="connsiteX13" fmla="*/ 27394 w 172408"/>
                  <a:gd name="connsiteY13" fmla="*/ 59934 h 77449"/>
                  <a:gd name="connsiteX14" fmla="*/ 36151 w 172408"/>
                  <a:gd name="connsiteY14" fmla="*/ 59934 h 77449"/>
                  <a:gd name="connsiteX15" fmla="*/ 47484 w 172408"/>
                  <a:gd name="connsiteY15" fmla="*/ 51005 h 77449"/>
                  <a:gd name="connsiteX16" fmla="*/ 52464 w 172408"/>
                  <a:gd name="connsiteY16" fmla="*/ 53581 h 77449"/>
                  <a:gd name="connsiteX17" fmla="*/ 60020 w 172408"/>
                  <a:gd name="connsiteY17" fmla="*/ 54783 h 77449"/>
                  <a:gd name="connsiteX18" fmla="*/ 77706 w 172408"/>
                  <a:gd name="connsiteY18" fmla="*/ 52207 h 77449"/>
                  <a:gd name="connsiteX19" fmla="*/ 89040 w 172408"/>
                  <a:gd name="connsiteY19" fmla="*/ 47056 h 77449"/>
                  <a:gd name="connsiteX20" fmla="*/ 89040 w 172408"/>
                  <a:gd name="connsiteY20" fmla="*/ 52207 h 77449"/>
                  <a:gd name="connsiteX21" fmla="*/ 78908 w 172408"/>
                  <a:gd name="connsiteY21" fmla="*/ 58561 h 77449"/>
                  <a:gd name="connsiteX22" fmla="*/ 70151 w 172408"/>
                  <a:gd name="connsiteY22" fmla="*/ 62338 h 77449"/>
                  <a:gd name="connsiteX23" fmla="*/ 65171 w 172408"/>
                  <a:gd name="connsiteY23" fmla="*/ 72470 h 77449"/>
                  <a:gd name="connsiteX24" fmla="*/ 79080 w 172408"/>
                  <a:gd name="connsiteY24" fmla="*/ 77449 h 77449"/>
                  <a:gd name="connsiteX25" fmla="*/ 104322 w 172408"/>
                  <a:gd name="connsiteY25" fmla="*/ 67318 h 77449"/>
                  <a:gd name="connsiteX26" fmla="*/ 125615 w 172408"/>
                  <a:gd name="connsiteY26" fmla="*/ 49460 h 77449"/>
                  <a:gd name="connsiteX27" fmla="*/ 133171 w 172408"/>
                  <a:gd name="connsiteY27" fmla="*/ 43106 h 77449"/>
                  <a:gd name="connsiteX28" fmla="*/ 143302 w 172408"/>
                  <a:gd name="connsiteY28" fmla="*/ 49460 h 77449"/>
                  <a:gd name="connsiteX29" fmla="*/ 154635 w 172408"/>
                  <a:gd name="connsiteY29" fmla="*/ 46884 h 77449"/>
                  <a:gd name="connsiteX30" fmla="*/ 170948 w 172408"/>
                  <a:gd name="connsiteY30" fmla="*/ 41732 h 77449"/>
                  <a:gd name="connsiteX31" fmla="*/ 170948 w 172408"/>
                  <a:gd name="connsiteY31" fmla="*/ 35379 h 77449"/>
                  <a:gd name="connsiteX32" fmla="*/ 162019 w 172408"/>
                  <a:gd name="connsiteY32" fmla="*/ 18894 h 77449"/>
                  <a:gd name="connsiteX33" fmla="*/ 144332 w 172408"/>
                  <a:gd name="connsiteY33" fmla="*/ 9965 h 77449"/>
                  <a:gd name="connsiteX34" fmla="*/ 139352 w 172408"/>
                  <a:gd name="connsiteY34" fmla="*/ 13743 h 77449"/>
                  <a:gd name="connsiteX35" fmla="*/ 139352 w 172408"/>
                  <a:gd name="connsiteY35" fmla="*/ 23874 h 77449"/>
                  <a:gd name="connsiteX36" fmla="*/ 132999 w 172408"/>
                  <a:gd name="connsiteY36" fmla="*/ 23874 h 77449"/>
                  <a:gd name="connsiteX37" fmla="*/ 126646 w 172408"/>
                  <a:gd name="connsiteY37" fmla="*/ 14945 h 77449"/>
                  <a:gd name="connsiteX38" fmla="*/ 115312 w 172408"/>
                  <a:gd name="connsiteY38" fmla="*/ 9965 h 77449"/>
                  <a:gd name="connsiteX39" fmla="*/ 107757 w 172408"/>
                  <a:gd name="connsiteY39" fmla="*/ 4985 h 77449"/>
                  <a:gd name="connsiteX40" fmla="*/ 96423 w 172408"/>
                  <a:gd name="connsiteY40" fmla="*/ 5 h 77449"/>
                  <a:gd name="connsiteX41" fmla="*/ 81312 w 172408"/>
                  <a:gd name="connsiteY41" fmla="*/ 2581 h 77449"/>
                  <a:gd name="connsiteX42" fmla="*/ 82686 w 172408"/>
                  <a:gd name="connsiteY42" fmla="*/ 19066 h 77449"/>
                  <a:gd name="connsiteX43" fmla="*/ 91615 w 172408"/>
                  <a:gd name="connsiteY43" fmla="*/ 25419 h 77449"/>
                  <a:gd name="connsiteX44" fmla="*/ 105524 w 172408"/>
                  <a:gd name="connsiteY44" fmla="*/ 27995 h 77449"/>
                  <a:gd name="connsiteX45" fmla="*/ 115655 w 172408"/>
                  <a:gd name="connsiteY45" fmla="*/ 30571 h 77449"/>
                  <a:gd name="connsiteX46" fmla="*/ 106898 w 172408"/>
                  <a:gd name="connsiteY46" fmla="*/ 33147 h 77449"/>
                  <a:gd name="connsiteX47" fmla="*/ 87666 w 172408"/>
                  <a:gd name="connsiteY47" fmla="*/ 34520 h 77449"/>
                  <a:gd name="connsiteX48" fmla="*/ 87666 w 172408"/>
                  <a:gd name="connsiteY48" fmla="*/ 34520 h 7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72408" h="77449">
                    <a:moveTo>
                      <a:pt x="87666" y="34520"/>
                    </a:moveTo>
                    <a:cubicBezTo>
                      <a:pt x="87666" y="34520"/>
                      <a:pt x="82686" y="35722"/>
                      <a:pt x="76333" y="34520"/>
                    </a:cubicBezTo>
                    <a:cubicBezTo>
                      <a:pt x="69979" y="33318"/>
                      <a:pt x="65000" y="26965"/>
                      <a:pt x="57444" y="26965"/>
                    </a:cubicBezTo>
                    <a:cubicBezTo>
                      <a:pt x="51091" y="25763"/>
                      <a:pt x="46111" y="25763"/>
                      <a:pt x="39757" y="24389"/>
                    </a:cubicBezTo>
                    <a:cubicBezTo>
                      <a:pt x="33404" y="24389"/>
                      <a:pt x="32202" y="23187"/>
                      <a:pt x="25848" y="21813"/>
                    </a:cubicBezTo>
                    <a:cubicBezTo>
                      <a:pt x="20868" y="20611"/>
                      <a:pt x="18293" y="19238"/>
                      <a:pt x="13313" y="20611"/>
                    </a:cubicBezTo>
                    <a:cubicBezTo>
                      <a:pt x="9535" y="21813"/>
                      <a:pt x="8333" y="23187"/>
                      <a:pt x="6959" y="26965"/>
                    </a:cubicBezTo>
                    <a:cubicBezTo>
                      <a:pt x="6959" y="29541"/>
                      <a:pt x="3182" y="32116"/>
                      <a:pt x="6959" y="34520"/>
                    </a:cubicBezTo>
                    <a:cubicBezTo>
                      <a:pt x="11939" y="37096"/>
                      <a:pt x="20868" y="38298"/>
                      <a:pt x="17091" y="39500"/>
                    </a:cubicBezTo>
                    <a:cubicBezTo>
                      <a:pt x="14515" y="39500"/>
                      <a:pt x="6959" y="38298"/>
                      <a:pt x="4555" y="42076"/>
                    </a:cubicBezTo>
                    <a:cubicBezTo>
                      <a:pt x="1980" y="45854"/>
                      <a:pt x="777" y="48429"/>
                      <a:pt x="777" y="53581"/>
                    </a:cubicBezTo>
                    <a:cubicBezTo>
                      <a:pt x="-424" y="58732"/>
                      <a:pt x="-424" y="61136"/>
                      <a:pt x="2151" y="63712"/>
                    </a:cubicBezTo>
                    <a:cubicBezTo>
                      <a:pt x="3354" y="66288"/>
                      <a:pt x="8505" y="64914"/>
                      <a:pt x="12283" y="63712"/>
                    </a:cubicBezTo>
                    <a:cubicBezTo>
                      <a:pt x="17263" y="62510"/>
                      <a:pt x="22414" y="61136"/>
                      <a:pt x="27394" y="59934"/>
                    </a:cubicBezTo>
                    <a:cubicBezTo>
                      <a:pt x="33747" y="58732"/>
                      <a:pt x="36151" y="59934"/>
                      <a:pt x="36151" y="59934"/>
                    </a:cubicBezTo>
                    <a:cubicBezTo>
                      <a:pt x="36151" y="59934"/>
                      <a:pt x="46283" y="53581"/>
                      <a:pt x="47484" y="51005"/>
                    </a:cubicBezTo>
                    <a:cubicBezTo>
                      <a:pt x="47484" y="48429"/>
                      <a:pt x="50060" y="52207"/>
                      <a:pt x="52464" y="53581"/>
                    </a:cubicBezTo>
                    <a:cubicBezTo>
                      <a:pt x="55040" y="56157"/>
                      <a:pt x="57444" y="56157"/>
                      <a:pt x="60020" y="54783"/>
                    </a:cubicBezTo>
                    <a:cubicBezTo>
                      <a:pt x="63797" y="52207"/>
                      <a:pt x="70151" y="52207"/>
                      <a:pt x="77706" y="52207"/>
                    </a:cubicBezTo>
                    <a:cubicBezTo>
                      <a:pt x="85262" y="52207"/>
                      <a:pt x="87838" y="47056"/>
                      <a:pt x="89040" y="47056"/>
                    </a:cubicBezTo>
                    <a:cubicBezTo>
                      <a:pt x="91615" y="48258"/>
                      <a:pt x="90242" y="50833"/>
                      <a:pt x="89040" y="52207"/>
                    </a:cubicBezTo>
                    <a:cubicBezTo>
                      <a:pt x="87838" y="54783"/>
                      <a:pt x="84060" y="57359"/>
                      <a:pt x="78908" y="58561"/>
                    </a:cubicBezTo>
                    <a:cubicBezTo>
                      <a:pt x="75131" y="59763"/>
                      <a:pt x="73929" y="59763"/>
                      <a:pt x="70151" y="62338"/>
                    </a:cubicBezTo>
                    <a:cubicBezTo>
                      <a:pt x="66373" y="64914"/>
                      <a:pt x="62595" y="71268"/>
                      <a:pt x="65171" y="72470"/>
                    </a:cubicBezTo>
                    <a:cubicBezTo>
                      <a:pt x="67747" y="75045"/>
                      <a:pt x="73929" y="77449"/>
                      <a:pt x="79080" y="77449"/>
                    </a:cubicBezTo>
                    <a:cubicBezTo>
                      <a:pt x="85434" y="77449"/>
                      <a:pt x="95393" y="71096"/>
                      <a:pt x="104322" y="67318"/>
                    </a:cubicBezTo>
                    <a:cubicBezTo>
                      <a:pt x="113080" y="62167"/>
                      <a:pt x="124413" y="53237"/>
                      <a:pt x="125615" y="49460"/>
                    </a:cubicBezTo>
                    <a:cubicBezTo>
                      <a:pt x="126817" y="45682"/>
                      <a:pt x="130595" y="40530"/>
                      <a:pt x="133171" y="43106"/>
                    </a:cubicBezTo>
                    <a:cubicBezTo>
                      <a:pt x="136949" y="46884"/>
                      <a:pt x="139524" y="49460"/>
                      <a:pt x="143302" y="49460"/>
                    </a:cubicBezTo>
                    <a:cubicBezTo>
                      <a:pt x="147080" y="48258"/>
                      <a:pt x="150858" y="46884"/>
                      <a:pt x="154635" y="46884"/>
                    </a:cubicBezTo>
                    <a:cubicBezTo>
                      <a:pt x="157211" y="46884"/>
                      <a:pt x="168544" y="44308"/>
                      <a:pt x="170948" y="41732"/>
                    </a:cubicBezTo>
                    <a:cubicBezTo>
                      <a:pt x="173524" y="40530"/>
                      <a:pt x="172150" y="37955"/>
                      <a:pt x="170948" y="35379"/>
                    </a:cubicBezTo>
                    <a:cubicBezTo>
                      <a:pt x="169746" y="34177"/>
                      <a:pt x="165797" y="24046"/>
                      <a:pt x="162019" y="18894"/>
                    </a:cubicBezTo>
                    <a:cubicBezTo>
                      <a:pt x="157039" y="15116"/>
                      <a:pt x="148110" y="9965"/>
                      <a:pt x="144332" y="9965"/>
                    </a:cubicBezTo>
                    <a:cubicBezTo>
                      <a:pt x="140554" y="8763"/>
                      <a:pt x="139352" y="11167"/>
                      <a:pt x="139352" y="13743"/>
                    </a:cubicBezTo>
                    <a:cubicBezTo>
                      <a:pt x="139352" y="17520"/>
                      <a:pt x="139352" y="20096"/>
                      <a:pt x="139352" y="23874"/>
                    </a:cubicBezTo>
                    <a:cubicBezTo>
                      <a:pt x="139352" y="29025"/>
                      <a:pt x="134372" y="27652"/>
                      <a:pt x="132999" y="23874"/>
                    </a:cubicBezTo>
                    <a:cubicBezTo>
                      <a:pt x="132999" y="18722"/>
                      <a:pt x="130423" y="14945"/>
                      <a:pt x="126646" y="14945"/>
                    </a:cubicBezTo>
                    <a:cubicBezTo>
                      <a:pt x="124070" y="14945"/>
                      <a:pt x="116514" y="13743"/>
                      <a:pt x="115312" y="9965"/>
                    </a:cubicBezTo>
                    <a:cubicBezTo>
                      <a:pt x="114110" y="7389"/>
                      <a:pt x="114110" y="6187"/>
                      <a:pt x="107757" y="4985"/>
                    </a:cubicBezTo>
                    <a:cubicBezTo>
                      <a:pt x="102777" y="3783"/>
                      <a:pt x="101403" y="-166"/>
                      <a:pt x="96423" y="5"/>
                    </a:cubicBezTo>
                    <a:cubicBezTo>
                      <a:pt x="92646" y="5"/>
                      <a:pt x="82514" y="5"/>
                      <a:pt x="81312" y="2581"/>
                    </a:cubicBezTo>
                    <a:cubicBezTo>
                      <a:pt x="80111" y="6359"/>
                      <a:pt x="82686" y="16490"/>
                      <a:pt x="82686" y="19066"/>
                    </a:cubicBezTo>
                    <a:cubicBezTo>
                      <a:pt x="82686" y="21642"/>
                      <a:pt x="89040" y="24217"/>
                      <a:pt x="91615" y="25419"/>
                    </a:cubicBezTo>
                    <a:cubicBezTo>
                      <a:pt x="95393" y="26621"/>
                      <a:pt x="96595" y="27995"/>
                      <a:pt x="105524" y="27995"/>
                    </a:cubicBezTo>
                    <a:cubicBezTo>
                      <a:pt x="114282" y="27995"/>
                      <a:pt x="118060" y="29197"/>
                      <a:pt x="115655" y="30571"/>
                    </a:cubicBezTo>
                    <a:cubicBezTo>
                      <a:pt x="114454" y="31773"/>
                      <a:pt x="114454" y="33147"/>
                      <a:pt x="106898" y="33147"/>
                    </a:cubicBezTo>
                    <a:cubicBezTo>
                      <a:pt x="100201" y="34520"/>
                      <a:pt x="87666" y="33147"/>
                      <a:pt x="87666" y="34520"/>
                    </a:cubicBezTo>
                    <a:lnTo>
                      <a:pt x="87666" y="345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6" name="任意多边形: 形状 3285">
                <a:extLst>
                  <a:ext uri="{FF2B5EF4-FFF2-40B4-BE49-F238E27FC236}">
                    <a16:creationId xmlns:a16="http://schemas.microsoft.com/office/drawing/2014/main" xmlns="" id="{4414D53C-E7B9-42F4-A317-E92C88D7A40D}"/>
                  </a:ext>
                </a:extLst>
              </p:cNvPr>
              <p:cNvSpPr/>
              <p:nvPr/>
            </p:nvSpPr>
            <p:spPr>
              <a:xfrm>
                <a:off x="6401844" y="1237266"/>
                <a:ext cx="177210" cy="82424"/>
              </a:xfrm>
              <a:custGeom>
                <a:avLst/>
                <a:gdLst>
                  <a:gd name="connsiteX0" fmla="*/ 81049 w 177210"/>
                  <a:gd name="connsiteY0" fmla="*/ 82081 h 82424"/>
                  <a:gd name="connsiteX1" fmla="*/ 66454 w 177210"/>
                  <a:gd name="connsiteY1" fmla="*/ 76758 h 82424"/>
                  <a:gd name="connsiteX2" fmla="*/ 66454 w 177210"/>
                  <a:gd name="connsiteY2" fmla="*/ 76758 h 82424"/>
                  <a:gd name="connsiteX3" fmla="*/ 64222 w 177210"/>
                  <a:gd name="connsiteY3" fmla="*/ 72980 h 82424"/>
                  <a:gd name="connsiteX4" fmla="*/ 64222 w 177210"/>
                  <a:gd name="connsiteY4" fmla="*/ 72980 h 82424"/>
                  <a:gd name="connsiteX5" fmla="*/ 71090 w 177210"/>
                  <a:gd name="connsiteY5" fmla="*/ 62334 h 82424"/>
                  <a:gd name="connsiteX6" fmla="*/ 71090 w 177210"/>
                  <a:gd name="connsiteY6" fmla="*/ 62334 h 82424"/>
                  <a:gd name="connsiteX7" fmla="*/ 80706 w 177210"/>
                  <a:gd name="connsiteY7" fmla="*/ 58213 h 82424"/>
                  <a:gd name="connsiteX8" fmla="*/ 80706 w 177210"/>
                  <a:gd name="connsiteY8" fmla="*/ 58213 h 82424"/>
                  <a:gd name="connsiteX9" fmla="*/ 87747 w 177210"/>
                  <a:gd name="connsiteY9" fmla="*/ 54778 h 82424"/>
                  <a:gd name="connsiteX10" fmla="*/ 87747 w 177210"/>
                  <a:gd name="connsiteY10" fmla="*/ 54778 h 82424"/>
                  <a:gd name="connsiteX11" fmla="*/ 80019 w 177210"/>
                  <a:gd name="connsiteY11" fmla="*/ 56667 h 82424"/>
                  <a:gd name="connsiteX12" fmla="*/ 80019 w 177210"/>
                  <a:gd name="connsiteY12" fmla="*/ 56667 h 82424"/>
                  <a:gd name="connsiteX13" fmla="*/ 63363 w 177210"/>
                  <a:gd name="connsiteY13" fmla="*/ 59071 h 82424"/>
                  <a:gd name="connsiteX14" fmla="*/ 63363 w 177210"/>
                  <a:gd name="connsiteY14" fmla="*/ 59071 h 82424"/>
                  <a:gd name="connsiteX15" fmla="*/ 59242 w 177210"/>
                  <a:gd name="connsiteY15" fmla="*/ 60102 h 82424"/>
                  <a:gd name="connsiteX16" fmla="*/ 59242 w 177210"/>
                  <a:gd name="connsiteY16" fmla="*/ 60102 h 82424"/>
                  <a:gd name="connsiteX17" fmla="*/ 53747 w 177210"/>
                  <a:gd name="connsiteY17" fmla="*/ 57869 h 82424"/>
                  <a:gd name="connsiteX18" fmla="*/ 53747 w 177210"/>
                  <a:gd name="connsiteY18" fmla="*/ 57869 h 82424"/>
                  <a:gd name="connsiteX19" fmla="*/ 50828 w 177210"/>
                  <a:gd name="connsiteY19" fmla="*/ 55809 h 82424"/>
                  <a:gd name="connsiteX20" fmla="*/ 50828 w 177210"/>
                  <a:gd name="connsiteY20" fmla="*/ 55809 h 82424"/>
                  <a:gd name="connsiteX21" fmla="*/ 39838 w 177210"/>
                  <a:gd name="connsiteY21" fmla="*/ 64223 h 82424"/>
                  <a:gd name="connsiteX22" fmla="*/ 39838 w 177210"/>
                  <a:gd name="connsiteY22" fmla="*/ 64223 h 82424"/>
                  <a:gd name="connsiteX23" fmla="*/ 38636 w 177210"/>
                  <a:gd name="connsiteY23" fmla="*/ 64910 h 82424"/>
                  <a:gd name="connsiteX24" fmla="*/ 37434 w 177210"/>
                  <a:gd name="connsiteY24" fmla="*/ 64223 h 82424"/>
                  <a:gd name="connsiteX25" fmla="*/ 34858 w 177210"/>
                  <a:gd name="connsiteY25" fmla="*/ 63879 h 82424"/>
                  <a:gd name="connsiteX26" fmla="*/ 34858 w 177210"/>
                  <a:gd name="connsiteY26" fmla="*/ 63879 h 82424"/>
                  <a:gd name="connsiteX27" fmla="*/ 30394 w 177210"/>
                  <a:gd name="connsiteY27" fmla="*/ 64395 h 82424"/>
                  <a:gd name="connsiteX28" fmla="*/ 30394 w 177210"/>
                  <a:gd name="connsiteY28" fmla="*/ 64395 h 82424"/>
                  <a:gd name="connsiteX29" fmla="*/ 15454 w 177210"/>
                  <a:gd name="connsiteY29" fmla="*/ 68172 h 82424"/>
                  <a:gd name="connsiteX30" fmla="*/ 15454 w 177210"/>
                  <a:gd name="connsiteY30" fmla="*/ 68172 h 82424"/>
                  <a:gd name="connsiteX31" fmla="*/ 7899 w 177210"/>
                  <a:gd name="connsiteY31" fmla="*/ 69718 h 82424"/>
                  <a:gd name="connsiteX32" fmla="*/ 7899 w 177210"/>
                  <a:gd name="connsiteY32" fmla="*/ 69718 h 82424"/>
                  <a:gd name="connsiteX33" fmla="*/ 2919 w 177210"/>
                  <a:gd name="connsiteY33" fmla="*/ 67657 h 82424"/>
                  <a:gd name="connsiteX34" fmla="*/ 2919 w 177210"/>
                  <a:gd name="connsiteY34" fmla="*/ 67657 h 82424"/>
                  <a:gd name="connsiteX35" fmla="*/ 0 w 177210"/>
                  <a:gd name="connsiteY35" fmla="*/ 60960 h 82424"/>
                  <a:gd name="connsiteX36" fmla="*/ 0 w 177210"/>
                  <a:gd name="connsiteY36" fmla="*/ 60960 h 82424"/>
                  <a:gd name="connsiteX37" fmla="*/ 858 w 177210"/>
                  <a:gd name="connsiteY37" fmla="*/ 55637 h 82424"/>
                  <a:gd name="connsiteX38" fmla="*/ 858 w 177210"/>
                  <a:gd name="connsiteY38" fmla="*/ 55637 h 82424"/>
                  <a:gd name="connsiteX39" fmla="*/ 4979 w 177210"/>
                  <a:gd name="connsiteY39" fmla="*/ 43102 h 82424"/>
                  <a:gd name="connsiteX40" fmla="*/ 4979 w 177210"/>
                  <a:gd name="connsiteY40" fmla="*/ 43102 h 82424"/>
                  <a:gd name="connsiteX41" fmla="*/ 10131 w 177210"/>
                  <a:gd name="connsiteY41" fmla="*/ 39667 h 82424"/>
                  <a:gd name="connsiteX42" fmla="*/ 10131 w 177210"/>
                  <a:gd name="connsiteY42" fmla="*/ 39667 h 82424"/>
                  <a:gd name="connsiteX43" fmla="*/ 8242 w 177210"/>
                  <a:gd name="connsiteY43" fmla="*/ 38809 h 82424"/>
                  <a:gd name="connsiteX44" fmla="*/ 8242 w 177210"/>
                  <a:gd name="connsiteY44" fmla="*/ 38809 h 82424"/>
                  <a:gd name="connsiteX45" fmla="*/ 5495 w 177210"/>
                  <a:gd name="connsiteY45" fmla="*/ 34173 h 82424"/>
                  <a:gd name="connsiteX46" fmla="*/ 5495 w 177210"/>
                  <a:gd name="connsiteY46" fmla="*/ 34173 h 82424"/>
                  <a:gd name="connsiteX47" fmla="*/ 7212 w 177210"/>
                  <a:gd name="connsiteY47" fmla="*/ 29193 h 82424"/>
                  <a:gd name="connsiteX48" fmla="*/ 7212 w 177210"/>
                  <a:gd name="connsiteY48" fmla="*/ 29193 h 82424"/>
                  <a:gd name="connsiteX49" fmla="*/ 7384 w 177210"/>
                  <a:gd name="connsiteY49" fmla="*/ 28506 h 82424"/>
                  <a:gd name="connsiteX50" fmla="*/ 7384 w 177210"/>
                  <a:gd name="connsiteY50" fmla="*/ 28506 h 82424"/>
                  <a:gd name="connsiteX51" fmla="*/ 7384 w 177210"/>
                  <a:gd name="connsiteY51" fmla="*/ 28506 h 82424"/>
                  <a:gd name="connsiteX52" fmla="*/ 15282 w 177210"/>
                  <a:gd name="connsiteY52" fmla="*/ 20607 h 82424"/>
                  <a:gd name="connsiteX53" fmla="*/ 15282 w 177210"/>
                  <a:gd name="connsiteY53" fmla="*/ 20607 h 82424"/>
                  <a:gd name="connsiteX54" fmla="*/ 19919 w 177210"/>
                  <a:gd name="connsiteY54" fmla="*/ 19920 h 82424"/>
                  <a:gd name="connsiteX55" fmla="*/ 19919 w 177210"/>
                  <a:gd name="connsiteY55" fmla="*/ 19920 h 82424"/>
                  <a:gd name="connsiteX56" fmla="*/ 29020 w 177210"/>
                  <a:gd name="connsiteY56" fmla="*/ 21809 h 82424"/>
                  <a:gd name="connsiteX57" fmla="*/ 29020 w 177210"/>
                  <a:gd name="connsiteY57" fmla="*/ 21809 h 82424"/>
                  <a:gd name="connsiteX58" fmla="*/ 42242 w 177210"/>
                  <a:gd name="connsiteY58" fmla="*/ 24213 h 82424"/>
                  <a:gd name="connsiteX59" fmla="*/ 42242 w 177210"/>
                  <a:gd name="connsiteY59" fmla="*/ 24213 h 82424"/>
                  <a:gd name="connsiteX60" fmla="*/ 42929 w 177210"/>
                  <a:gd name="connsiteY60" fmla="*/ 24213 h 82424"/>
                  <a:gd name="connsiteX61" fmla="*/ 42929 w 177210"/>
                  <a:gd name="connsiteY61" fmla="*/ 24213 h 82424"/>
                  <a:gd name="connsiteX62" fmla="*/ 60272 w 177210"/>
                  <a:gd name="connsiteY62" fmla="*/ 26617 h 82424"/>
                  <a:gd name="connsiteX63" fmla="*/ 60272 w 177210"/>
                  <a:gd name="connsiteY63" fmla="*/ 26617 h 82424"/>
                  <a:gd name="connsiteX64" fmla="*/ 79504 w 177210"/>
                  <a:gd name="connsiteY64" fmla="*/ 34344 h 82424"/>
                  <a:gd name="connsiteX65" fmla="*/ 79504 w 177210"/>
                  <a:gd name="connsiteY65" fmla="*/ 34344 h 82424"/>
                  <a:gd name="connsiteX66" fmla="*/ 84656 w 177210"/>
                  <a:gd name="connsiteY66" fmla="*/ 34859 h 82424"/>
                  <a:gd name="connsiteX67" fmla="*/ 84656 w 177210"/>
                  <a:gd name="connsiteY67" fmla="*/ 34859 h 82424"/>
                  <a:gd name="connsiteX68" fmla="*/ 89120 w 177210"/>
                  <a:gd name="connsiteY68" fmla="*/ 34516 h 82424"/>
                  <a:gd name="connsiteX69" fmla="*/ 89120 w 177210"/>
                  <a:gd name="connsiteY69" fmla="*/ 34516 h 82424"/>
                  <a:gd name="connsiteX70" fmla="*/ 90322 w 177210"/>
                  <a:gd name="connsiteY70" fmla="*/ 34001 h 82424"/>
                  <a:gd name="connsiteX71" fmla="*/ 90322 w 177210"/>
                  <a:gd name="connsiteY71" fmla="*/ 34001 h 82424"/>
                  <a:gd name="connsiteX72" fmla="*/ 92211 w 177210"/>
                  <a:gd name="connsiteY72" fmla="*/ 33657 h 82424"/>
                  <a:gd name="connsiteX73" fmla="*/ 92211 w 177210"/>
                  <a:gd name="connsiteY73" fmla="*/ 33657 h 82424"/>
                  <a:gd name="connsiteX74" fmla="*/ 97363 w 177210"/>
                  <a:gd name="connsiteY74" fmla="*/ 33657 h 82424"/>
                  <a:gd name="connsiteX75" fmla="*/ 97363 w 177210"/>
                  <a:gd name="connsiteY75" fmla="*/ 33657 h 82424"/>
                  <a:gd name="connsiteX76" fmla="*/ 109211 w 177210"/>
                  <a:gd name="connsiteY76" fmla="*/ 32971 h 82424"/>
                  <a:gd name="connsiteX77" fmla="*/ 109211 w 177210"/>
                  <a:gd name="connsiteY77" fmla="*/ 32971 h 82424"/>
                  <a:gd name="connsiteX78" fmla="*/ 111615 w 177210"/>
                  <a:gd name="connsiteY78" fmla="*/ 32799 h 82424"/>
                  <a:gd name="connsiteX79" fmla="*/ 111615 w 177210"/>
                  <a:gd name="connsiteY79" fmla="*/ 32799 h 82424"/>
                  <a:gd name="connsiteX80" fmla="*/ 108181 w 177210"/>
                  <a:gd name="connsiteY80" fmla="*/ 32799 h 82424"/>
                  <a:gd name="connsiteX81" fmla="*/ 108181 w 177210"/>
                  <a:gd name="connsiteY81" fmla="*/ 32799 h 82424"/>
                  <a:gd name="connsiteX82" fmla="*/ 108181 w 177210"/>
                  <a:gd name="connsiteY82" fmla="*/ 32455 h 82424"/>
                  <a:gd name="connsiteX83" fmla="*/ 108181 w 177210"/>
                  <a:gd name="connsiteY83" fmla="*/ 32627 h 82424"/>
                  <a:gd name="connsiteX84" fmla="*/ 108181 w 177210"/>
                  <a:gd name="connsiteY84" fmla="*/ 32455 h 82424"/>
                  <a:gd name="connsiteX85" fmla="*/ 107838 w 177210"/>
                  <a:gd name="connsiteY85" fmla="*/ 32455 h 82424"/>
                  <a:gd name="connsiteX86" fmla="*/ 107838 w 177210"/>
                  <a:gd name="connsiteY86" fmla="*/ 32627 h 82424"/>
                  <a:gd name="connsiteX87" fmla="*/ 93070 w 177210"/>
                  <a:gd name="connsiteY87" fmla="*/ 29880 h 82424"/>
                  <a:gd name="connsiteX88" fmla="*/ 93070 w 177210"/>
                  <a:gd name="connsiteY88" fmla="*/ 29880 h 82424"/>
                  <a:gd name="connsiteX89" fmla="*/ 82939 w 177210"/>
                  <a:gd name="connsiteY89" fmla="*/ 21294 h 82424"/>
                  <a:gd name="connsiteX90" fmla="*/ 82939 w 177210"/>
                  <a:gd name="connsiteY90" fmla="*/ 21294 h 82424"/>
                  <a:gd name="connsiteX91" fmla="*/ 81221 w 177210"/>
                  <a:gd name="connsiteY91" fmla="*/ 7728 h 82424"/>
                  <a:gd name="connsiteX92" fmla="*/ 81221 w 177210"/>
                  <a:gd name="connsiteY92" fmla="*/ 7728 h 82424"/>
                  <a:gd name="connsiteX93" fmla="*/ 81908 w 177210"/>
                  <a:gd name="connsiteY93" fmla="*/ 3779 h 82424"/>
                  <a:gd name="connsiteX94" fmla="*/ 81908 w 177210"/>
                  <a:gd name="connsiteY94" fmla="*/ 3779 h 82424"/>
                  <a:gd name="connsiteX95" fmla="*/ 95302 w 177210"/>
                  <a:gd name="connsiteY95" fmla="*/ 1 h 82424"/>
                  <a:gd name="connsiteX96" fmla="*/ 95302 w 177210"/>
                  <a:gd name="connsiteY96" fmla="*/ 1 h 82424"/>
                  <a:gd name="connsiteX97" fmla="*/ 98737 w 177210"/>
                  <a:gd name="connsiteY97" fmla="*/ 1 h 82424"/>
                  <a:gd name="connsiteX98" fmla="*/ 98737 w 177210"/>
                  <a:gd name="connsiteY98" fmla="*/ 1 h 82424"/>
                  <a:gd name="connsiteX99" fmla="*/ 98737 w 177210"/>
                  <a:gd name="connsiteY99" fmla="*/ 1 h 82424"/>
                  <a:gd name="connsiteX100" fmla="*/ 98737 w 177210"/>
                  <a:gd name="connsiteY100" fmla="*/ 1 h 82424"/>
                  <a:gd name="connsiteX101" fmla="*/ 99252 w 177210"/>
                  <a:gd name="connsiteY101" fmla="*/ 1 h 82424"/>
                  <a:gd name="connsiteX102" fmla="*/ 99252 w 177210"/>
                  <a:gd name="connsiteY102" fmla="*/ 1 h 82424"/>
                  <a:gd name="connsiteX103" fmla="*/ 99252 w 177210"/>
                  <a:gd name="connsiteY103" fmla="*/ 1 h 82424"/>
                  <a:gd name="connsiteX104" fmla="*/ 99252 w 177210"/>
                  <a:gd name="connsiteY104" fmla="*/ 1 h 82424"/>
                  <a:gd name="connsiteX105" fmla="*/ 99252 w 177210"/>
                  <a:gd name="connsiteY105" fmla="*/ 1 h 82424"/>
                  <a:gd name="connsiteX106" fmla="*/ 99423 w 177210"/>
                  <a:gd name="connsiteY106" fmla="*/ 1 h 82424"/>
                  <a:gd name="connsiteX107" fmla="*/ 99423 w 177210"/>
                  <a:gd name="connsiteY107" fmla="*/ 1 h 82424"/>
                  <a:gd name="connsiteX108" fmla="*/ 99423 w 177210"/>
                  <a:gd name="connsiteY108" fmla="*/ 1 h 82424"/>
                  <a:gd name="connsiteX109" fmla="*/ 99423 w 177210"/>
                  <a:gd name="connsiteY109" fmla="*/ 1 h 82424"/>
                  <a:gd name="connsiteX110" fmla="*/ 110928 w 177210"/>
                  <a:gd name="connsiteY110" fmla="*/ 5153 h 82424"/>
                  <a:gd name="connsiteX111" fmla="*/ 110928 w 177210"/>
                  <a:gd name="connsiteY111" fmla="*/ 5153 h 82424"/>
                  <a:gd name="connsiteX112" fmla="*/ 120373 w 177210"/>
                  <a:gd name="connsiteY112" fmla="*/ 11849 h 82424"/>
                  <a:gd name="connsiteX113" fmla="*/ 120373 w 177210"/>
                  <a:gd name="connsiteY113" fmla="*/ 11849 h 82424"/>
                  <a:gd name="connsiteX114" fmla="*/ 128787 w 177210"/>
                  <a:gd name="connsiteY114" fmla="*/ 15284 h 82424"/>
                  <a:gd name="connsiteX115" fmla="*/ 128787 w 177210"/>
                  <a:gd name="connsiteY115" fmla="*/ 15284 h 82424"/>
                  <a:gd name="connsiteX116" fmla="*/ 129130 w 177210"/>
                  <a:gd name="connsiteY116" fmla="*/ 15284 h 82424"/>
                  <a:gd name="connsiteX117" fmla="*/ 129130 w 177210"/>
                  <a:gd name="connsiteY117" fmla="*/ 15284 h 82424"/>
                  <a:gd name="connsiteX118" fmla="*/ 129302 w 177210"/>
                  <a:gd name="connsiteY118" fmla="*/ 15284 h 82424"/>
                  <a:gd name="connsiteX119" fmla="*/ 129302 w 177210"/>
                  <a:gd name="connsiteY119" fmla="*/ 15284 h 82424"/>
                  <a:gd name="connsiteX120" fmla="*/ 129302 w 177210"/>
                  <a:gd name="connsiteY120" fmla="*/ 15284 h 82424"/>
                  <a:gd name="connsiteX121" fmla="*/ 137888 w 177210"/>
                  <a:gd name="connsiteY121" fmla="*/ 25930 h 82424"/>
                  <a:gd name="connsiteX122" fmla="*/ 137888 w 177210"/>
                  <a:gd name="connsiteY122" fmla="*/ 25930 h 82424"/>
                  <a:gd name="connsiteX123" fmla="*/ 139261 w 177210"/>
                  <a:gd name="connsiteY123" fmla="*/ 27476 h 82424"/>
                  <a:gd name="connsiteX124" fmla="*/ 139261 w 177210"/>
                  <a:gd name="connsiteY124" fmla="*/ 27476 h 82424"/>
                  <a:gd name="connsiteX125" fmla="*/ 139261 w 177210"/>
                  <a:gd name="connsiteY125" fmla="*/ 26617 h 82424"/>
                  <a:gd name="connsiteX126" fmla="*/ 139261 w 177210"/>
                  <a:gd name="connsiteY126" fmla="*/ 26617 h 82424"/>
                  <a:gd name="connsiteX127" fmla="*/ 139261 w 177210"/>
                  <a:gd name="connsiteY127" fmla="*/ 26617 h 82424"/>
                  <a:gd name="connsiteX128" fmla="*/ 139433 w 177210"/>
                  <a:gd name="connsiteY128" fmla="*/ 17173 h 82424"/>
                  <a:gd name="connsiteX129" fmla="*/ 139433 w 177210"/>
                  <a:gd name="connsiteY129" fmla="*/ 17173 h 82424"/>
                  <a:gd name="connsiteX130" fmla="*/ 139261 w 177210"/>
                  <a:gd name="connsiteY130" fmla="*/ 16314 h 82424"/>
                  <a:gd name="connsiteX131" fmla="*/ 139261 w 177210"/>
                  <a:gd name="connsiteY131" fmla="*/ 16314 h 82424"/>
                  <a:gd name="connsiteX132" fmla="*/ 144928 w 177210"/>
                  <a:gd name="connsiteY132" fmla="*/ 9789 h 82424"/>
                  <a:gd name="connsiteX133" fmla="*/ 144928 w 177210"/>
                  <a:gd name="connsiteY133" fmla="*/ 9789 h 82424"/>
                  <a:gd name="connsiteX134" fmla="*/ 147160 w 177210"/>
                  <a:gd name="connsiteY134" fmla="*/ 10132 h 82424"/>
                  <a:gd name="connsiteX135" fmla="*/ 147160 w 177210"/>
                  <a:gd name="connsiteY135" fmla="*/ 10132 h 82424"/>
                  <a:gd name="connsiteX136" fmla="*/ 166392 w 177210"/>
                  <a:gd name="connsiteY136" fmla="*/ 19920 h 82424"/>
                  <a:gd name="connsiteX137" fmla="*/ 166392 w 177210"/>
                  <a:gd name="connsiteY137" fmla="*/ 19920 h 82424"/>
                  <a:gd name="connsiteX138" fmla="*/ 175493 w 177210"/>
                  <a:gd name="connsiteY138" fmla="*/ 36748 h 82424"/>
                  <a:gd name="connsiteX139" fmla="*/ 175493 w 177210"/>
                  <a:gd name="connsiteY139" fmla="*/ 36748 h 82424"/>
                  <a:gd name="connsiteX140" fmla="*/ 177210 w 177210"/>
                  <a:gd name="connsiteY140" fmla="*/ 41900 h 82424"/>
                  <a:gd name="connsiteX141" fmla="*/ 177210 w 177210"/>
                  <a:gd name="connsiteY141" fmla="*/ 41900 h 82424"/>
                  <a:gd name="connsiteX142" fmla="*/ 175150 w 177210"/>
                  <a:gd name="connsiteY142" fmla="*/ 45849 h 82424"/>
                  <a:gd name="connsiteX143" fmla="*/ 175150 w 177210"/>
                  <a:gd name="connsiteY143" fmla="*/ 45849 h 82424"/>
                  <a:gd name="connsiteX144" fmla="*/ 157120 w 177210"/>
                  <a:gd name="connsiteY144" fmla="*/ 51688 h 82424"/>
                  <a:gd name="connsiteX145" fmla="*/ 157120 w 177210"/>
                  <a:gd name="connsiteY145" fmla="*/ 51688 h 82424"/>
                  <a:gd name="connsiteX146" fmla="*/ 146645 w 177210"/>
                  <a:gd name="connsiteY146" fmla="*/ 54092 h 82424"/>
                  <a:gd name="connsiteX147" fmla="*/ 146645 w 177210"/>
                  <a:gd name="connsiteY147" fmla="*/ 54092 h 82424"/>
                  <a:gd name="connsiteX148" fmla="*/ 145615 w 177210"/>
                  <a:gd name="connsiteY148" fmla="*/ 54435 h 82424"/>
                  <a:gd name="connsiteX149" fmla="*/ 145100 w 177210"/>
                  <a:gd name="connsiteY149" fmla="*/ 54263 h 82424"/>
                  <a:gd name="connsiteX150" fmla="*/ 134110 w 177210"/>
                  <a:gd name="connsiteY150" fmla="*/ 47395 h 82424"/>
                  <a:gd name="connsiteX151" fmla="*/ 134110 w 177210"/>
                  <a:gd name="connsiteY151" fmla="*/ 47395 h 82424"/>
                  <a:gd name="connsiteX152" fmla="*/ 130504 w 177210"/>
                  <a:gd name="connsiteY152" fmla="*/ 52718 h 82424"/>
                  <a:gd name="connsiteX153" fmla="*/ 130504 w 177210"/>
                  <a:gd name="connsiteY153" fmla="*/ 52718 h 82424"/>
                  <a:gd name="connsiteX154" fmla="*/ 107838 w 177210"/>
                  <a:gd name="connsiteY154" fmla="*/ 72122 h 82424"/>
                  <a:gd name="connsiteX155" fmla="*/ 107838 w 177210"/>
                  <a:gd name="connsiteY155" fmla="*/ 72122 h 82424"/>
                  <a:gd name="connsiteX156" fmla="*/ 82595 w 177210"/>
                  <a:gd name="connsiteY156" fmla="*/ 82253 h 82424"/>
                  <a:gd name="connsiteX157" fmla="*/ 82595 w 177210"/>
                  <a:gd name="connsiteY157" fmla="*/ 82253 h 82424"/>
                  <a:gd name="connsiteX158" fmla="*/ 81565 w 177210"/>
                  <a:gd name="connsiteY158" fmla="*/ 82425 h 82424"/>
                  <a:gd name="connsiteX159" fmla="*/ 81565 w 177210"/>
                  <a:gd name="connsiteY159" fmla="*/ 82425 h 82424"/>
                  <a:gd name="connsiteX160" fmla="*/ 81565 w 177210"/>
                  <a:gd name="connsiteY160" fmla="*/ 82425 h 82424"/>
                  <a:gd name="connsiteX161" fmla="*/ 81565 w 177210"/>
                  <a:gd name="connsiteY161" fmla="*/ 82425 h 82424"/>
                  <a:gd name="connsiteX162" fmla="*/ 81049 w 177210"/>
                  <a:gd name="connsiteY162" fmla="*/ 82081 h 82424"/>
                  <a:gd name="connsiteX163" fmla="*/ 81049 w 177210"/>
                  <a:gd name="connsiteY163" fmla="*/ 82081 h 82424"/>
                  <a:gd name="connsiteX164" fmla="*/ 81049 w 177210"/>
                  <a:gd name="connsiteY164" fmla="*/ 82081 h 82424"/>
                  <a:gd name="connsiteX165" fmla="*/ 81049 w 177210"/>
                  <a:gd name="connsiteY165" fmla="*/ 82081 h 82424"/>
                  <a:gd name="connsiteX166" fmla="*/ 81736 w 177210"/>
                  <a:gd name="connsiteY166" fmla="*/ 77273 h 82424"/>
                  <a:gd name="connsiteX167" fmla="*/ 105433 w 177210"/>
                  <a:gd name="connsiteY167" fmla="*/ 67314 h 82424"/>
                  <a:gd name="connsiteX168" fmla="*/ 105433 w 177210"/>
                  <a:gd name="connsiteY168" fmla="*/ 67314 h 82424"/>
                  <a:gd name="connsiteX169" fmla="*/ 125696 w 177210"/>
                  <a:gd name="connsiteY169" fmla="*/ 50829 h 82424"/>
                  <a:gd name="connsiteX170" fmla="*/ 125696 w 177210"/>
                  <a:gd name="connsiteY170" fmla="*/ 50829 h 82424"/>
                  <a:gd name="connsiteX171" fmla="*/ 133938 w 177210"/>
                  <a:gd name="connsiteY171" fmla="*/ 42071 h 82424"/>
                  <a:gd name="connsiteX172" fmla="*/ 133938 w 177210"/>
                  <a:gd name="connsiteY172" fmla="*/ 42071 h 82424"/>
                  <a:gd name="connsiteX173" fmla="*/ 137201 w 177210"/>
                  <a:gd name="connsiteY173" fmla="*/ 43445 h 82424"/>
                  <a:gd name="connsiteX174" fmla="*/ 137201 w 177210"/>
                  <a:gd name="connsiteY174" fmla="*/ 43445 h 82424"/>
                  <a:gd name="connsiteX175" fmla="*/ 145272 w 177210"/>
                  <a:gd name="connsiteY175" fmla="*/ 49112 h 82424"/>
                  <a:gd name="connsiteX176" fmla="*/ 145272 w 177210"/>
                  <a:gd name="connsiteY176" fmla="*/ 49112 h 82424"/>
                  <a:gd name="connsiteX177" fmla="*/ 156776 w 177210"/>
                  <a:gd name="connsiteY177" fmla="*/ 46536 h 82424"/>
                  <a:gd name="connsiteX178" fmla="*/ 156776 w 177210"/>
                  <a:gd name="connsiteY178" fmla="*/ 46536 h 82424"/>
                  <a:gd name="connsiteX179" fmla="*/ 172059 w 177210"/>
                  <a:gd name="connsiteY179" fmla="*/ 41728 h 82424"/>
                  <a:gd name="connsiteX180" fmla="*/ 172059 w 177210"/>
                  <a:gd name="connsiteY180" fmla="*/ 41728 h 82424"/>
                  <a:gd name="connsiteX181" fmla="*/ 172059 w 177210"/>
                  <a:gd name="connsiteY181" fmla="*/ 41728 h 82424"/>
                  <a:gd name="connsiteX182" fmla="*/ 171372 w 177210"/>
                  <a:gd name="connsiteY182" fmla="*/ 39324 h 82424"/>
                  <a:gd name="connsiteX183" fmla="*/ 171372 w 177210"/>
                  <a:gd name="connsiteY183" fmla="*/ 39324 h 82424"/>
                  <a:gd name="connsiteX184" fmla="*/ 162786 w 177210"/>
                  <a:gd name="connsiteY184" fmla="*/ 23011 h 82424"/>
                  <a:gd name="connsiteX185" fmla="*/ 162786 w 177210"/>
                  <a:gd name="connsiteY185" fmla="*/ 23011 h 82424"/>
                  <a:gd name="connsiteX186" fmla="*/ 146645 w 177210"/>
                  <a:gd name="connsiteY186" fmla="*/ 14597 h 82424"/>
                  <a:gd name="connsiteX187" fmla="*/ 146645 w 177210"/>
                  <a:gd name="connsiteY187" fmla="*/ 14597 h 82424"/>
                  <a:gd name="connsiteX188" fmla="*/ 145959 w 177210"/>
                  <a:gd name="connsiteY188" fmla="*/ 14597 h 82424"/>
                  <a:gd name="connsiteX189" fmla="*/ 145959 w 177210"/>
                  <a:gd name="connsiteY189" fmla="*/ 14597 h 82424"/>
                  <a:gd name="connsiteX190" fmla="*/ 145787 w 177210"/>
                  <a:gd name="connsiteY190" fmla="*/ 14597 h 82424"/>
                  <a:gd name="connsiteX191" fmla="*/ 144756 w 177210"/>
                  <a:gd name="connsiteY191" fmla="*/ 14425 h 82424"/>
                  <a:gd name="connsiteX192" fmla="*/ 144756 w 177210"/>
                  <a:gd name="connsiteY192" fmla="*/ 14425 h 82424"/>
                  <a:gd name="connsiteX193" fmla="*/ 143898 w 177210"/>
                  <a:gd name="connsiteY193" fmla="*/ 15971 h 82424"/>
                  <a:gd name="connsiteX194" fmla="*/ 143898 w 177210"/>
                  <a:gd name="connsiteY194" fmla="*/ 15971 h 82424"/>
                  <a:gd name="connsiteX195" fmla="*/ 143898 w 177210"/>
                  <a:gd name="connsiteY195" fmla="*/ 16142 h 82424"/>
                  <a:gd name="connsiteX196" fmla="*/ 143898 w 177210"/>
                  <a:gd name="connsiteY196" fmla="*/ 16142 h 82424"/>
                  <a:gd name="connsiteX197" fmla="*/ 143898 w 177210"/>
                  <a:gd name="connsiteY197" fmla="*/ 26274 h 82424"/>
                  <a:gd name="connsiteX198" fmla="*/ 143898 w 177210"/>
                  <a:gd name="connsiteY198" fmla="*/ 26274 h 82424"/>
                  <a:gd name="connsiteX199" fmla="*/ 143898 w 177210"/>
                  <a:gd name="connsiteY199" fmla="*/ 26445 h 82424"/>
                  <a:gd name="connsiteX200" fmla="*/ 143898 w 177210"/>
                  <a:gd name="connsiteY200" fmla="*/ 26445 h 82424"/>
                  <a:gd name="connsiteX201" fmla="*/ 139090 w 177210"/>
                  <a:gd name="connsiteY201" fmla="*/ 32112 h 82424"/>
                  <a:gd name="connsiteX202" fmla="*/ 139090 w 177210"/>
                  <a:gd name="connsiteY202" fmla="*/ 32112 h 82424"/>
                  <a:gd name="connsiteX203" fmla="*/ 132736 w 177210"/>
                  <a:gd name="connsiteY203" fmla="*/ 26274 h 82424"/>
                  <a:gd name="connsiteX204" fmla="*/ 132736 w 177210"/>
                  <a:gd name="connsiteY204" fmla="*/ 26274 h 82424"/>
                  <a:gd name="connsiteX205" fmla="*/ 128787 w 177210"/>
                  <a:gd name="connsiteY205" fmla="*/ 19748 h 82424"/>
                  <a:gd name="connsiteX206" fmla="*/ 128787 w 177210"/>
                  <a:gd name="connsiteY206" fmla="*/ 19748 h 82424"/>
                  <a:gd name="connsiteX207" fmla="*/ 115221 w 177210"/>
                  <a:gd name="connsiteY207" fmla="*/ 13395 h 82424"/>
                  <a:gd name="connsiteX208" fmla="*/ 115221 w 177210"/>
                  <a:gd name="connsiteY208" fmla="*/ 13395 h 82424"/>
                  <a:gd name="connsiteX209" fmla="*/ 109211 w 177210"/>
                  <a:gd name="connsiteY209" fmla="*/ 9617 h 82424"/>
                  <a:gd name="connsiteX210" fmla="*/ 109211 w 177210"/>
                  <a:gd name="connsiteY210" fmla="*/ 9617 h 82424"/>
                  <a:gd name="connsiteX211" fmla="*/ 98737 w 177210"/>
                  <a:gd name="connsiteY211" fmla="*/ 4637 h 82424"/>
                  <a:gd name="connsiteX212" fmla="*/ 98737 w 177210"/>
                  <a:gd name="connsiteY212" fmla="*/ 4637 h 82424"/>
                  <a:gd name="connsiteX213" fmla="*/ 100797 w 177210"/>
                  <a:gd name="connsiteY213" fmla="*/ 2920 h 82424"/>
                  <a:gd name="connsiteX214" fmla="*/ 100797 w 177210"/>
                  <a:gd name="connsiteY214" fmla="*/ 2920 h 82424"/>
                  <a:gd name="connsiteX215" fmla="*/ 100110 w 177210"/>
                  <a:gd name="connsiteY215" fmla="*/ 345 h 82424"/>
                  <a:gd name="connsiteX216" fmla="*/ 100110 w 177210"/>
                  <a:gd name="connsiteY216" fmla="*/ 345 h 82424"/>
                  <a:gd name="connsiteX217" fmla="*/ 99423 w 177210"/>
                  <a:gd name="connsiteY217" fmla="*/ 1203 h 82424"/>
                  <a:gd name="connsiteX218" fmla="*/ 98737 w 177210"/>
                  <a:gd name="connsiteY218" fmla="*/ 3779 h 82424"/>
                  <a:gd name="connsiteX219" fmla="*/ 98908 w 177210"/>
                  <a:gd name="connsiteY219" fmla="*/ 4466 h 82424"/>
                  <a:gd name="connsiteX220" fmla="*/ 98908 w 177210"/>
                  <a:gd name="connsiteY220" fmla="*/ 4466 h 82424"/>
                  <a:gd name="connsiteX221" fmla="*/ 98565 w 177210"/>
                  <a:gd name="connsiteY221" fmla="*/ 4466 h 82424"/>
                  <a:gd name="connsiteX222" fmla="*/ 98565 w 177210"/>
                  <a:gd name="connsiteY222" fmla="*/ 4466 h 82424"/>
                  <a:gd name="connsiteX223" fmla="*/ 85686 w 177210"/>
                  <a:gd name="connsiteY223" fmla="*/ 5839 h 82424"/>
                  <a:gd name="connsiteX224" fmla="*/ 85686 w 177210"/>
                  <a:gd name="connsiteY224" fmla="*/ 5839 h 82424"/>
                  <a:gd name="connsiteX225" fmla="*/ 85514 w 177210"/>
                  <a:gd name="connsiteY225" fmla="*/ 7557 h 82424"/>
                  <a:gd name="connsiteX226" fmla="*/ 85514 w 177210"/>
                  <a:gd name="connsiteY226" fmla="*/ 7557 h 82424"/>
                  <a:gd name="connsiteX227" fmla="*/ 87231 w 177210"/>
                  <a:gd name="connsiteY227" fmla="*/ 21122 h 82424"/>
                  <a:gd name="connsiteX228" fmla="*/ 87231 w 177210"/>
                  <a:gd name="connsiteY228" fmla="*/ 21122 h 82424"/>
                  <a:gd name="connsiteX229" fmla="*/ 87575 w 177210"/>
                  <a:gd name="connsiteY229" fmla="*/ 21294 h 82424"/>
                  <a:gd name="connsiteX230" fmla="*/ 87575 w 177210"/>
                  <a:gd name="connsiteY230" fmla="*/ 21294 h 82424"/>
                  <a:gd name="connsiteX231" fmla="*/ 89635 w 177210"/>
                  <a:gd name="connsiteY231" fmla="*/ 22668 h 82424"/>
                  <a:gd name="connsiteX232" fmla="*/ 89635 w 177210"/>
                  <a:gd name="connsiteY232" fmla="*/ 22668 h 82424"/>
                  <a:gd name="connsiteX233" fmla="*/ 94615 w 177210"/>
                  <a:gd name="connsiteY233" fmla="*/ 25072 h 82424"/>
                  <a:gd name="connsiteX234" fmla="*/ 94615 w 177210"/>
                  <a:gd name="connsiteY234" fmla="*/ 25072 h 82424"/>
                  <a:gd name="connsiteX235" fmla="*/ 107494 w 177210"/>
                  <a:gd name="connsiteY235" fmla="*/ 27476 h 82424"/>
                  <a:gd name="connsiteX236" fmla="*/ 107494 w 177210"/>
                  <a:gd name="connsiteY236" fmla="*/ 27476 h 82424"/>
                  <a:gd name="connsiteX237" fmla="*/ 107666 w 177210"/>
                  <a:gd name="connsiteY237" fmla="*/ 27476 h 82424"/>
                  <a:gd name="connsiteX238" fmla="*/ 107666 w 177210"/>
                  <a:gd name="connsiteY238" fmla="*/ 27476 h 82424"/>
                  <a:gd name="connsiteX239" fmla="*/ 107494 w 177210"/>
                  <a:gd name="connsiteY239" fmla="*/ 27476 h 82424"/>
                  <a:gd name="connsiteX240" fmla="*/ 107494 w 177210"/>
                  <a:gd name="connsiteY240" fmla="*/ 27476 h 82424"/>
                  <a:gd name="connsiteX241" fmla="*/ 108009 w 177210"/>
                  <a:gd name="connsiteY241" fmla="*/ 27476 h 82424"/>
                  <a:gd name="connsiteX242" fmla="*/ 108009 w 177210"/>
                  <a:gd name="connsiteY242" fmla="*/ 27476 h 82424"/>
                  <a:gd name="connsiteX243" fmla="*/ 121060 w 177210"/>
                  <a:gd name="connsiteY243" fmla="*/ 31597 h 82424"/>
                  <a:gd name="connsiteX244" fmla="*/ 121060 w 177210"/>
                  <a:gd name="connsiteY244" fmla="*/ 31597 h 82424"/>
                  <a:gd name="connsiteX245" fmla="*/ 119686 w 177210"/>
                  <a:gd name="connsiteY245" fmla="*/ 34173 h 82424"/>
                  <a:gd name="connsiteX246" fmla="*/ 119686 w 177210"/>
                  <a:gd name="connsiteY246" fmla="*/ 34173 h 82424"/>
                  <a:gd name="connsiteX247" fmla="*/ 109726 w 177210"/>
                  <a:gd name="connsiteY247" fmla="*/ 37435 h 82424"/>
                  <a:gd name="connsiteX248" fmla="*/ 109726 w 177210"/>
                  <a:gd name="connsiteY248" fmla="*/ 37435 h 82424"/>
                  <a:gd name="connsiteX249" fmla="*/ 96504 w 177210"/>
                  <a:gd name="connsiteY249" fmla="*/ 38122 h 82424"/>
                  <a:gd name="connsiteX250" fmla="*/ 96504 w 177210"/>
                  <a:gd name="connsiteY250" fmla="*/ 38122 h 82424"/>
                  <a:gd name="connsiteX251" fmla="*/ 92727 w 177210"/>
                  <a:gd name="connsiteY251" fmla="*/ 38122 h 82424"/>
                  <a:gd name="connsiteX252" fmla="*/ 92727 w 177210"/>
                  <a:gd name="connsiteY252" fmla="*/ 38122 h 82424"/>
                  <a:gd name="connsiteX253" fmla="*/ 92727 w 177210"/>
                  <a:gd name="connsiteY253" fmla="*/ 38294 h 82424"/>
                  <a:gd name="connsiteX254" fmla="*/ 90837 w 177210"/>
                  <a:gd name="connsiteY254" fmla="*/ 38809 h 82424"/>
                  <a:gd name="connsiteX255" fmla="*/ 84656 w 177210"/>
                  <a:gd name="connsiteY255" fmla="*/ 39496 h 82424"/>
                  <a:gd name="connsiteX256" fmla="*/ 84656 w 177210"/>
                  <a:gd name="connsiteY256" fmla="*/ 39496 h 82424"/>
                  <a:gd name="connsiteX257" fmla="*/ 78474 w 177210"/>
                  <a:gd name="connsiteY257" fmla="*/ 38809 h 82424"/>
                  <a:gd name="connsiteX258" fmla="*/ 78474 w 177210"/>
                  <a:gd name="connsiteY258" fmla="*/ 38809 h 82424"/>
                  <a:gd name="connsiteX259" fmla="*/ 60101 w 177210"/>
                  <a:gd name="connsiteY259" fmla="*/ 31253 h 82424"/>
                  <a:gd name="connsiteX260" fmla="*/ 60101 w 177210"/>
                  <a:gd name="connsiteY260" fmla="*/ 31253 h 82424"/>
                  <a:gd name="connsiteX261" fmla="*/ 62332 w 177210"/>
                  <a:gd name="connsiteY261" fmla="*/ 29365 h 82424"/>
                  <a:gd name="connsiteX262" fmla="*/ 62332 w 177210"/>
                  <a:gd name="connsiteY262" fmla="*/ 29365 h 82424"/>
                  <a:gd name="connsiteX263" fmla="*/ 61646 w 177210"/>
                  <a:gd name="connsiteY263" fmla="*/ 27132 h 82424"/>
                  <a:gd name="connsiteX264" fmla="*/ 61646 w 177210"/>
                  <a:gd name="connsiteY264" fmla="*/ 27132 h 82424"/>
                  <a:gd name="connsiteX265" fmla="*/ 61131 w 177210"/>
                  <a:gd name="connsiteY265" fmla="*/ 27647 h 82424"/>
                  <a:gd name="connsiteX266" fmla="*/ 60101 w 177210"/>
                  <a:gd name="connsiteY266" fmla="*/ 30051 h 82424"/>
                  <a:gd name="connsiteX267" fmla="*/ 60101 w 177210"/>
                  <a:gd name="connsiteY267" fmla="*/ 31253 h 82424"/>
                  <a:gd name="connsiteX268" fmla="*/ 60101 w 177210"/>
                  <a:gd name="connsiteY268" fmla="*/ 31253 h 82424"/>
                  <a:gd name="connsiteX269" fmla="*/ 59929 w 177210"/>
                  <a:gd name="connsiteY269" fmla="*/ 31253 h 82424"/>
                  <a:gd name="connsiteX270" fmla="*/ 59929 w 177210"/>
                  <a:gd name="connsiteY270" fmla="*/ 30223 h 82424"/>
                  <a:gd name="connsiteX271" fmla="*/ 59414 w 177210"/>
                  <a:gd name="connsiteY271" fmla="*/ 31253 h 82424"/>
                  <a:gd name="connsiteX272" fmla="*/ 42242 w 177210"/>
                  <a:gd name="connsiteY272" fmla="*/ 28849 h 82424"/>
                  <a:gd name="connsiteX273" fmla="*/ 42242 w 177210"/>
                  <a:gd name="connsiteY273" fmla="*/ 28849 h 82424"/>
                  <a:gd name="connsiteX274" fmla="*/ 42070 w 177210"/>
                  <a:gd name="connsiteY274" fmla="*/ 28849 h 82424"/>
                  <a:gd name="connsiteX275" fmla="*/ 27818 w 177210"/>
                  <a:gd name="connsiteY275" fmla="*/ 26274 h 82424"/>
                  <a:gd name="connsiteX276" fmla="*/ 27818 w 177210"/>
                  <a:gd name="connsiteY276" fmla="*/ 26274 h 82424"/>
                  <a:gd name="connsiteX277" fmla="*/ 19747 w 177210"/>
                  <a:gd name="connsiteY277" fmla="*/ 24556 h 82424"/>
                  <a:gd name="connsiteX278" fmla="*/ 19747 w 177210"/>
                  <a:gd name="connsiteY278" fmla="*/ 24556 h 82424"/>
                  <a:gd name="connsiteX279" fmla="*/ 16656 w 177210"/>
                  <a:gd name="connsiteY279" fmla="*/ 24900 h 82424"/>
                  <a:gd name="connsiteX280" fmla="*/ 16656 w 177210"/>
                  <a:gd name="connsiteY280" fmla="*/ 24900 h 82424"/>
                  <a:gd name="connsiteX281" fmla="*/ 11848 w 177210"/>
                  <a:gd name="connsiteY281" fmla="*/ 29708 h 82424"/>
                  <a:gd name="connsiteX282" fmla="*/ 11848 w 177210"/>
                  <a:gd name="connsiteY282" fmla="*/ 29708 h 82424"/>
                  <a:gd name="connsiteX283" fmla="*/ 10303 w 177210"/>
                  <a:gd name="connsiteY283" fmla="*/ 34001 h 82424"/>
                  <a:gd name="connsiteX284" fmla="*/ 10303 w 177210"/>
                  <a:gd name="connsiteY284" fmla="*/ 34001 h 82424"/>
                  <a:gd name="connsiteX285" fmla="*/ 10646 w 177210"/>
                  <a:gd name="connsiteY285" fmla="*/ 34344 h 82424"/>
                  <a:gd name="connsiteX286" fmla="*/ 10646 w 177210"/>
                  <a:gd name="connsiteY286" fmla="*/ 34344 h 82424"/>
                  <a:gd name="connsiteX287" fmla="*/ 17343 w 177210"/>
                  <a:gd name="connsiteY287" fmla="*/ 36748 h 82424"/>
                  <a:gd name="connsiteX288" fmla="*/ 17343 w 177210"/>
                  <a:gd name="connsiteY288" fmla="*/ 36748 h 82424"/>
                  <a:gd name="connsiteX289" fmla="*/ 23010 w 177210"/>
                  <a:gd name="connsiteY289" fmla="*/ 40869 h 82424"/>
                  <a:gd name="connsiteX290" fmla="*/ 23010 w 177210"/>
                  <a:gd name="connsiteY290" fmla="*/ 40869 h 82424"/>
                  <a:gd name="connsiteX291" fmla="*/ 19747 w 177210"/>
                  <a:gd name="connsiteY291" fmla="*/ 43960 h 82424"/>
                  <a:gd name="connsiteX292" fmla="*/ 19747 w 177210"/>
                  <a:gd name="connsiteY292" fmla="*/ 43960 h 82424"/>
                  <a:gd name="connsiteX293" fmla="*/ 14939 w 177210"/>
                  <a:gd name="connsiteY293" fmla="*/ 43789 h 82424"/>
                  <a:gd name="connsiteX294" fmla="*/ 14939 w 177210"/>
                  <a:gd name="connsiteY294" fmla="*/ 43789 h 82424"/>
                  <a:gd name="connsiteX295" fmla="*/ 9101 w 177210"/>
                  <a:gd name="connsiteY295" fmla="*/ 45506 h 82424"/>
                  <a:gd name="connsiteX296" fmla="*/ 9101 w 177210"/>
                  <a:gd name="connsiteY296" fmla="*/ 45506 h 82424"/>
                  <a:gd name="connsiteX297" fmla="*/ 5838 w 177210"/>
                  <a:gd name="connsiteY297" fmla="*/ 54778 h 82424"/>
                  <a:gd name="connsiteX298" fmla="*/ 5838 w 177210"/>
                  <a:gd name="connsiteY298" fmla="*/ 54778 h 82424"/>
                  <a:gd name="connsiteX299" fmla="*/ 6010 w 177210"/>
                  <a:gd name="connsiteY299" fmla="*/ 55122 h 82424"/>
                  <a:gd name="connsiteX300" fmla="*/ 5666 w 177210"/>
                  <a:gd name="connsiteY300" fmla="*/ 56324 h 82424"/>
                  <a:gd name="connsiteX301" fmla="*/ 4979 w 177210"/>
                  <a:gd name="connsiteY301" fmla="*/ 60960 h 82424"/>
                  <a:gd name="connsiteX302" fmla="*/ 4979 w 177210"/>
                  <a:gd name="connsiteY302" fmla="*/ 60960 h 82424"/>
                  <a:gd name="connsiteX303" fmla="*/ 6869 w 177210"/>
                  <a:gd name="connsiteY303" fmla="*/ 64910 h 82424"/>
                  <a:gd name="connsiteX304" fmla="*/ 6869 w 177210"/>
                  <a:gd name="connsiteY304" fmla="*/ 64910 h 82424"/>
                  <a:gd name="connsiteX305" fmla="*/ 7899 w 177210"/>
                  <a:gd name="connsiteY305" fmla="*/ 64910 h 82424"/>
                  <a:gd name="connsiteX306" fmla="*/ 7899 w 177210"/>
                  <a:gd name="connsiteY306" fmla="*/ 64910 h 82424"/>
                  <a:gd name="connsiteX307" fmla="*/ 14080 w 177210"/>
                  <a:gd name="connsiteY307" fmla="*/ 63536 h 82424"/>
                  <a:gd name="connsiteX308" fmla="*/ 14080 w 177210"/>
                  <a:gd name="connsiteY308" fmla="*/ 63536 h 82424"/>
                  <a:gd name="connsiteX309" fmla="*/ 29191 w 177210"/>
                  <a:gd name="connsiteY309" fmla="*/ 59587 h 82424"/>
                  <a:gd name="connsiteX310" fmla="*/ 29191 w 177210"/>
                  <a:gd name="connsiteY310" fmla="*/ 59587 h 82424"/>
                  <a:gd name="connsiteX311" fmla="*/ 34858 w 177210"/>
                  <a:gd name="connsiteY311" fmla="*/ 58900 h 82424"/>
                  <a:gd name="connsiteX312" fmla="*/ 34858 w 177210"/>
                  <a:gd name="connsiteY312" fmla="*/ 58900 h 82424"/>
                  <a:gd name="connsiteX313" fmla="*/ 38120 w 177210"/>
                  <a:gd name="connsiteY313" fmla="*/ 59243 h 82424"/>
                  <a:gd name="connsiteX314" fmla="*/ 38120 w 177210"/>
                  <a:gd name="connsiteY314" fmla="*/ 59243 h 82424"/>
                  <a:gd name="connsiteX315" fmla="*/ 47393 w 177210"/>
                  <a:gd name="connsiteY315" fmla="*/ 52374 h 82424"/>
                  <a:gd name="connsiteX316" fmla="*/ 47393 w 177210"/>
                  <a:gd name="connsiteY316" fmla="*/ 52374 h 82424"/>
                  <a:gd name="connsiteX317" fmla="*/ 50141 w 177210"/>
                  <a:gd name="connsiteY317" fmla="*/ 49799 h 82424"/>
                  <a:gd name="connsiteX318" fmla="*/ 50141 w 177210"/>
                  <a:gd name="connsiteY318" fmla="*/ 49799 h 82424"/>
                  <a:gd name="connsiteX319" fmla="*/ 56666 w 177210"/>
                  <a:gd name="connsiteY319" fmla="*/ 53920 h 82424"/>
                  <a:gd name="connsiteX320" fmla="*/ 56666 w 177210"/>
                  <a:gd name="connsiteY320" fmla="*/ 53920 h 82424"/>
                  <a:gd name="connsiteX321" fmla="*/ 59414 w 177210"/>
                  <a:gd name="connsiteY321" fmla="*/ 55294 h 82424"/>
                  <a:gd name="connsiteX322" fmla="*/ 59414 w 177210"/>
                  <a:gd name="connsiteY322" fmla="*/ 55294 h 82424"/>
                  <a:gd name="connsiteX323" fmla="*/ 61131 w 177210"/>
                  <a:gd name="connsiteY323" fmla="*/ 54950 h 82424"/>
                  <a:gd name="connsiteX324" fmla="*/ 61131 w 177210"/>
                  <a:gd name="connsiteY324" fmla="*/ 54950 h 82424"/>
                  <a:gd name="connsiteX325" fmla="*/ 80191 w 177210"/>
                  <a:gd name="connsiteY325" fmla="*/ 52031 h 82424"/>
                  <a:gd name="connsiteX326" fmla="*/ 80191 w 177210"/>
                  <a:gd name="connsiteY326" fmla="*/ 52031 h 82424"/>
                  <a:gd name="connsiteX327" fmla="*/ 92555 w 177210"/>
                  <a:gd name="connsiteY327" fmla="*/ 47223 h 82424"/>
                  <a:gd name="connsiteX328" fmla="*/ 92555 w 177210"/>
                  <a:gd name="connsiteY328" fmla="*/ 47223 h 82424"/>
                  <a:gd name="connsiteX329" fmla="*/ 95302 w 177210"/>
                  <a:gd name="connsiteY329" fmla="*/ 51516 h 82424"/>
                  <a:gd name="connsiteX330" fmla="*/ 95302 w 177210"/>
                  <a:gd name="connsiteY330" fmla="*/ 51516 h 82424"/>
                  <a:gd name="connsiteX331" fmla="*/ 93585 w 177210"/>
                  <a:gd name="connsiteY331" fmla="*/ 55637 h 82424"/>
                  <a:gd name="connsiteX332" fmla="*/ 93585 w 177210"/>
                  <a:gd name="connsiteY332" fmla="*/ 55637 h 82424"/>
                  <a:gd name="connsiteX333" fmla="*/ 82080 w 177210"/>
                  <a:gd name="connsiteY333" fmla="*/ 63193 h 82424"/>
                  <a:gd name="connsiteX334" fmla="*/ 82080 w 177210"/>
                  <a:gd name="connsiteY334" fmla="*/ 63193 h 82424"/>
                  <a:gd name="connsiteX335" fmla="*/ 73838 w 177210"/>
                  <a:gd name="connsiteY335" fmla="*/ 66799 h 82424"/>
                  <a:gd name="connsiteX336" fmla="*/ 73838 w 177210"/>
                  <a:gd name="connsiteY336" fmla="*/ 66799 h 82424"/>
                  <a:gd name="connsiteX337" fmla="*/ 69030 w 177210"/>
                  <a:gd name="connsiteY337" fmla="*/ 73324 h 82424"/>
                  <a:gd name="connsiteX338" fmla="*/ 69030 w 177210"/>
                  <a:gd name="connsiteY338" fmla="*/ 73324 h 82424"/>
                  <a:gd name="connsiteX339" fmla="*/ 69202 w 177210"/>
                  <a:gd name="connsiteY339" fmla="*/ 73324 h 82424"/>
                  <a:gd name="connsiteX340" fmla="*/ 81393 w 177210"/>
                  <a:gd name="connsiteY340" fmla="*/ 77617 h 82424"/>
                  <a:gd name="connsiteX341" fmla="*/ 81393 w 177210"/>
                  <a:gd name="connsiteY341" fmla="*/ 77617 h 82424"/>
                  <a:gd name="connsiteX342" fmla="*/ 81736 w 177210"/>
                  <a:gd name="connsiteY342" fmla="*/ 77273 h 82424"/>
                  <a:gd name="connsiteX343" fmla="*/ 81736 w 177210"/>
                  <a:gd name="connsiteY343" fmla="*/ 77273 h 82424"/>
                  <a:gd name="connsiteX344" fmla="*/ 129130 w 177210"/>
                  <a:gd name="connsiteY344" fmla="*/ 19748 h 82424"/>
                  <a:gd name="connsiteX345" fmla="*/ 129302 w 177210"/>
                  <a:gd name="connsiteY345" fmla="*/ 19748 h 82424"/>
                  <a:gd name="connsiteX346" fmla="*/ 129302 w 177210"/>
                  <a:gd name="connsiteY346" fmla="*/ 19748 h 82424"/>
                  <a:gd name="connsiteX347" fmla="*/ 131534 w 177210"/>
                  <a:gd name="connsiteY347" fmla="*/ 17688 h 82424"/>
                  <a:gd name="connsiteX348" fmla="*/ 131534 w 177210"/>
                  <a:gd name="connsiteY348" fmla="*/ 17688 h 82424"/>
                  <a:gd name="connsiteX349" fmla="*/ 130504 w 177210"/>
                  <a:gd name="connsiteY349" fmla="*/ 15456 h 82424"/>
                  <a:gd name="connsiteX350" fmla="*/ 130504 w 177210"/>
                  <a:gd name="connsiteY350" fmla="*/ 15456 h 82424"/>
                  <a:gd name="connsiteX351" fmla="*/ 129989 w 177210"/>
                  <a:gd name="connsiteY351" fmla="*/ 16142 h 82424"/>
                  <a:gd name="connsiteX352" fmla="*/ 129130 w 177210"/>
                  <a:gd name="connsiteY352" fmla="*/ 19748 h 82424"/>
                  <a:gd name="connsiteX353" fmla="*/ 129130 w 177210"/>
                  <a:gd name="connsiteY353" fmla="*/ 19748 h 82424"/>
                  <a:gd name="connsiteX354" fmla="*/ 130160 w 177210"/>
                  <a:gd name="connsiteY354" fmla="*/ 15456 h 82424"/>
                  <a:gd name="connsiteX355" fmla="*/ 130332 w 177210"/>
                  <a:gd name="connsiteY355" fmla="*/ 15284 h 82424"/>
                  <a:gd name="connsiteX356" fmla="*/ 130160 w 177210"/>
                  <a:gd name="connsiteY356" fmla="*/ 15456 h 82424"/>
                  <a:gd name="connsiteX357" fmla="*/ 130160 w 177210"/>
                  <a:gd name="connsiteY357" fmla="*/ 15456 h 82424"/>
                  <a:gd name="connsiteX358" fmla="*/ 130160 w 177210"/>
                  <a:gd name="connsiteY358" fmla="*/ 15456 h 82424"/>
                  <a:gd name="connsiteX359" fmla="*/ 145959 w 177210"/>
                  <a:gd name="connsiteY359" fmla="*/ 14597 h 82424"/>
                  <a:gd name="connsiteX360" fmla="*/ 145959 w 177210"/>
                  <a:gd name="connsiteY360" fmla="*/ 14597 h 82424"/>
                  <a:gd name="connsiteX361" fmla="*/ 145959 w 177210"/>
                  <a:gd name="connsiteY361" fmla="*/ 14597 h 82424"/>
                  <a:gd name="connsiteX362" fmla="*/ 145959 w 177210"/>
                  <a:gd name="connsiteY362" fmla="*/ 14597 h 82424"/>
                  <a:gd name="connsiteX363" fmla="*/ 145959 w 177210"/>
                  <a:gd name="connsiteY363" fmla="*/ 14597 h 82424"/>
                  <a:gd name="connsiteX364" fmla="*/ 145959 w 177210"/>
                  <a:gd name="connsiteY364" fmla="*/ 14597 h 82424"/>
                  <a:gd name="connsiteX365" fmla="*/ 59929 w 177210"/>
                  <a:gd name="connsiteY365" fmla="*/ 31425 h 82424"/>
                  <a:gd name="connsiteX366" fmla="*/ 59929 w 177210"/>
                  <a:gd name="connsiteY366" fmla="*/ 31425 h 82424"/>
                  <a:gd name="connsiteX367" fmla="*/ 59929 w 177210"/>
                  <a:gd name="connsiteY367" fmla="*/ 31425 h 82424"/>
                  <a:gd name="connsiteX368" fmla="*/ 59929 w 177210"/>
                  <a:gd name="connsiteY368" fmla="*/ 31425 h 82424"/>
                  <a:gd name="connsiteX369" fmla="*/ 59929 w 177210"/>
                  <a:gd name="connsiteY369" fmla="*/ 31425 h 82424"/>
                  <a:gd name="connsiteX370" fmla="*/ 59929 w 177210"/>
                  <a:gd name="connsiteY370" fmla="*/ 31425 h 82424"/>
                  <a:gd name="connsiteX371" fmla="*/ 145959 w 177210"/>
                  <a:gd name="connsiteY371" fmla="*/ 14597 h 82424"/>
                  <a:gd name="connsiteX372" fmla="*/ 145959 w 177210"/>
                  <a:gd name="connsiteY372" fmla="*/ 14597 h 82424"/>
                  <a:gd name="connsiteX373" fmla="*/ 145959 w 177210"/>
                  <a:gd name="connsiteY373" fmla="*/ 14597 h 82424"/>
                  <a:gd name="connsiteX374" fmla="*/ 145959 w 177210"/>
                  <a:gd name="connsiteY374" fmla="*/ 14597 h 82424"/>
                  <a:gd name="connsiteX375" fmla="*/ 99080 w 177210"/>
                  <a:gd name="connsiteY375" fmla="*/ 4637 h 82424"/>
                  <a:gd name="connsiteX376" fmla="*/ 99080 w 177210"/>
                  <a:gd name="connsiteY376" fmla="*/ 4637 h 82424"/>
                  <a:gd name="connsiteX377" fmla="*/ 99080 w 177210"/>
                  <a:gd name="connsiteY377" fmla="*/ 4637 h 82424"/>
                  <a:gd name="connsiteX378" fmla="*/ 99080 w 177210"/>
                  <a:gd name="connsiteY378" fmla="*/ 4637 h 82424"/>
                  <a:gd name="connsiteX379" fmla="*/ 99080 w 177210"/>
                  <a:gd name="connsiteY379" fmla="*/ 4637 h 82424"/>
                  <a:gd name="connsiteX380" fmla="*/ 99080 w 177210"/>
                  <a:gd name="connsiteY380" fmla="*/ 4637 h 82424"/>
                  <a:gd name="connsiteX381" fmla="*/ 99080 w 177210"/>
                  <a:gd name="connsiteY381" fmla="*/ 4637 h 8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</a:cxnLst>
                <a:rect l="l" t="t" r="r" b="b"/>
                <a:pathLst>
                  <a:path w="177210" h="82424">
                    <a:moveTo>
                      <a:pt x="81049" y="82081"/>
                    </a:moveTo>
                    <a:cubicBezTo>
                      <a:pt x="75383" y="81910"/>
                      <a:pt x="69030" y="79506"/>
                      <a:pt x="66454" y="76758"/>
                    </a:cubicBezTo>
                    <a:lnTo>
                      <a:pt x="66454" y="76758"/>
                    </a:lnTo>
                    <a:cubicBezTo>
                      <a:pt x="64909" y="76071"/>
                      <a:pt x="64222" y="74182"/>
                      <a:pt x="64222" y="72980"/>
                    </a:cubicBezTo>
                    <a:lnTo>
                      <a:pt x="64222" y="72980"/>
                    </a:lnTo>
                    <a:cubicBezTo>
                      <a:pt x="64393" y="68859"/>
                      <a:pt x="67656" y="64910"/>
                      <a:pt x="71090" y="62334"/>
                    </a:cubicBezTo>
                    <a:lnTo>
                      <a:pt x="71090" y="62334"/>
                    </a:lnTo>
                    <a:cubicBezTo>
                      <a:pt x="75040" y="59587"/>
                      <a:pt x="77100" y="59415"/>
                      <a:pt x="80706" y="58213"/>
                    </a:cubicBezTo>
                    <a:lnTo>
                      <a:pt x="80706" y="58213"/>
                    </a:lnTo>
                    <a:cubicBezTo>
                      <a:pt x="83626" y="57526"/>
                      <a:pt x="86201" y="56152"/>
                      <a:pt x="87747" y="54778"/>
                    </a:cubicBezTo>
                    <a:lnTo>
                      <a:pt x="87747" y="54778"/>
                    </a:lnTo>
                    <a:cubicBezTo>
                      <a:pt x="85858" y="55809"/>
                      <a:pt x="83282" y="56667"/>
                      <a:pt x="80019" y="56667"/>
                    </a:cubicBezTo>
                    <a:lnTo>
                      <a:pt x="80019" y="56667"/>
                    </a:lnTo>
                    <a:cubicBezTo>
                      <a:pt x="72464" y="56667"/>
                      <a:pt x="66282" y="56839"/>
                      <a:pt x="63363" y="59071"/>
                    </a:cubicBezTo>
                    <a:lnTo>
                      <a:pt x="63363" y="59071"/>
                    </a:lnTo>
                    <a:cubicBezTo>
                      <a:pt x="62161" y="59587"/>
                      <a:pt x="60787" y="60102"/>
                      <a:pt x="59242" y="60102"/>
                    </a:cubicBezTo>
                    <a:lnTo>
                      <a:pt x="59242" y="60102"/>
                    </a:lnTo>
                    <a:cubicBezTo>
                      <a:pt x="57181" y="60102"/>
                      <a:pt x="54949" y="59071"/>
                      <a:pt x="53747" y="57869"/>
                    </a:cubicBezTo>
                    <a:lnTo>
                      <a:pt x="53747" y="57869"/>
                    </a:lnTo>
                    <a:cubicBezTo>
                      <a:pt x="52545" y="57183"/>
                      <a:pt x="51515" y="56496"/>
                      <a:pt x="50828" y="55809"/>
                    </a:cubicBezTo>
                    <a:lnTo>
                      <a:pt x="50828" y="55809"/>
                    </a:lnTo>
                    <a:cubicBezTo>
                      <a:pt x="47393" y="59587"/>
                      <a:pt x="40010" y="63879"/>
                      <a:pt x="39838" y="64223"/>
                    </a:cubicBezTo>
                    <a:lnTo>
                      <a:pt x="39838" y="64223"/>
                    </a:lnTo>
                    <a:lnTo>
                      <a:pt x="38636" y="64910"/>
                    </a:lnTo>
                    <a:lnTo>
                      <a:pt x="37434" y="64223"/>
                    </a:lnTo>
                    <a:cubicBezTo>
                      <a:pt x="37434" y="64395"/>
                      <a:pt x="36919" y="63879"/>
                      <a:pt x="34858" y="63879"/>
                    </a:cubicBezTo>
                    <a:lnTo>
                      <a:pt x="34858" y="63879"/>
                    </a:lnTo>
                    <a:cubicBezTo>
                      <a:pt x="33828" y="63879"/>
                      <a:pt x="32282" y="64051"/>
                      <a:pt x="30394" y="64395"/>
                    </a:cubicBezTo>
                    <a:lnTo>
                      <a:pt x="30394" y="64395"/>
                    </a:lnTo>
                    <a:cubicBezTo>
                      <a:pt x="25414" y="65768"/>
                      <a:pt x="20262" y="66970"/>
                      <a:pt x="15454" y="68172"/>
                    </a:cubicBezTo>
                    <a:lnTo>
                      <a:pt x="15454" y="68172"/>
                    </a:lnTo>
                    <a:cubicBezTo>
                      <a:pt x="13222" y="68859"/>
                      <a:pt x="10474" y="69718"/>
                      <a:pt x="7899" y="69718"/>
                    </a:cubicBezTo>
                    <a:lnTo>
                      <a:pt x="7899" y="69718"/>
                    </a:lnTo>
                    <a:cubicBezTo>
                      <a:pt x="6182" y="69718"/>
                      <a:pt x="3606" y="69203"/>
                      <a:pt x="2919" y="67657"/>
                    </a:cubicBezTo>
                    <a:lnTo>
                      <a:pt x="2919" y="67657"/>
                    </a:lnTo>
                    <a:cubicBezTo>
                      <a:pt x="1030" y="65768"/>
                      <a:pt x="0" y="63364"/>
                      <a:pt x="0" y="60960"/>
                    </a:cubicBezTo>
                    <a:lnTo>
                      <a:pt x="0" y="60960"/>
                    </a:lnTo>
                    <a:cubicBezTo>
                      <a:pt x="0" y="59243"/>
                      <a:pt x="343" y="57526"/>
                      <a:pt x="858" y="55637"/>
                    </a:cubicBezTo>
                    <a:lnTo>
                      <a:pt x="858" y="55637"/>
                    </a:lnTo>
                    <a:cubicBezTo>
                      <a:pt x="858" y="50314"/>
                      <a:pt x="2404" y="46708"/>
                      <a:pt x="4979" y="43102"/>
                    </a:cubicBezTo>
                    <a:lnTo>
                      <a:pt x="4979" y="43102"/>
                    </a:lnTo>
                    <a:cubicBezTo>
                      <a:pt x="6353" y="41041"/>
                      <a:pt x="8242" y="40183"/>
                      <a:pt x="10131" y="39667"/>
                    </a:cubicBezTo>
                    <a:lnTo>
                      <a:pt x="10131" y="39667"/>
                    </a:lnTo>
                    <a:cubicBezTo>
                      <a:pt x="9444" y="39324"/>
                      <a:pt x="8757" y="39152"/>
                      <a:pt x="8242" y="38809"/>
                    </a:cubicBezTo>
                    <a:lnTo>
                      <a:pt x="8242" y="38809"/>
                    </a:lnTo>
                    <a:cubicBezTo>
                      <a:pt x="6525" y="37779"/>
                      <a:pt x="5323" y="35890"/>
                      <a:pt x="5495" y="34173"/>
                    </a:cubicBezTo>
                    <a:lnTo>
                      <a:pt x="5495" y="34173"/>
                    </a:lnTo>
                    <a:cubicBezTo>
                      <a:pt x="5838" y="31082"/>
                      <a:pt x="7555" y="29365"/>
                      <a:pt x="7212" y="29193"/>
                    </a:cubicBezTo>
                    <a:lnTo>
                      <a:pt x="7212" y="29193"/>
                    </a:lnTo>
                    <a:cubicBezTo>
                      <a:pt x="7212" y="28849"/>
                      <a:pt x="7212" y="28678"/>
                      <a:pt x="7384" y="28506"/>
                    </a:cubicBezTo>
                    <a:lnTo>
                      <a:pt x="7384" y="28506"/>
                    </a:lnTo>
                    <a:lnTo>
                      <a:pt x="7384" y="28506"/>
                    </a:lnTo>
                    <a:cubicBezTo>
                      <a:pt x="8586" y="24385"/>
                      <a:pt x="11161" y="21809"/>
                      <a:pt x="15282" y="20607"/>
                    </a:cubicBezTo>
                    <a:lnTo>
                      <a:pt x="15282" y="20607"/>
                    </a:lnTo>
                    <a:cubicBezTo>
                      <a:pt x="17000" y="20092"/>
                      <a:pt x="18373" y="19920"/>
                      <a:pt x="19919" y="19920"/>
                    </a:cubicBezTo>
                    <a:lnTo>
                      <a:pt x="19919" y="19920"/>
                    </a:lnTo>
                    <a:cubicBezTo>
                      <a:pt x="23353" y="19920"/>
                      <a:pt x="25757" y="20950"/>
                      <a:pt x="29020" y="21809"/>
                    </a:cubicBezTo>
                    <a:lnTo>
                      <a:pt x="29020" y="21809"/>
                    </a:lnTo>
                    <a:cubicBezTo>
                      <a:pt x="35717" y="23183"/>
                      <a:pt x="36575" y="24213"/>
                      <a:pt x="42242" y="24213"/>
                    </a:cubicBezTo>
                    <a:lnTo>
                      <a:pt x="42242" y="24213"/>
                    </a:lnTo>
                    <a:cubicBezTo>
                      <a:pt x="42242" y="24213"/>
                      <a:pt x="42413" y="24213"/>
                      <a:pt x="42929" y="24213"/>
                    </a:cubicBezTo>
                    <a:lnTo>
                      <a:pt x="42929" y="24213"/>
                    </a:lnTo>
                    <a:cubicBezTo>
                      <a:pt x="48767" y="25415"/>
                      <a:pt x="53747" y="25415"/>
                      <a:pt x="60272" y="26617"/>
                    </a:cubicBezTo>
                    <a:lnTo>
                      <a:pt x="60272" y="26617"/>
                    </a:lnTo>
                    <a:cubicBezTo>
                      <a:pt x="69202" y="26961"/>
                      <a:pt x="74525" y="33486"/>
                      <a:pt x="79504" y="34344"/>
                    </a:cubicBezTo>
                    <a:lnTo>
                      <a:pt x="79504" y="34344"/>
                    </a:lnTo>
                    <a:cubicBezTo>
                      <a:pt x="81393" y="34688"/>
                      <a:pt x="83110" y="34859"/>
                      <a:pt x="84656" y="34859"/>
                    </a:cubicBezTo>
                    <a:lnTo>
                      <a:pt x="84656" y="34859"/>
                    </a:lnTo>
                    <a:cubicBezTo>
                      <a:pt x="86716" y="34859"/>
                      <a:pt x="88262" y="34688"/>
                      <a:pt x="89120" y="34516"/>
                    </a:cubicBezTo>
                    <a:lnTo>
                      <a:pt x="89120" y="34516"/>
                    </a:lnTo>
                    <a:cubicBezTo>
                      <a:pt x="89635" y="34173"/>
                      <a:pt x="90151" y="34173"/>
                      <a:pt x="90322" y="34001"/>
                    </a:cubicBezTo>
                    <a:lnTo>
                      <a:pt x="90322" y="34001"/>
                    </a:lnTo>
                    <a:cubicBezTo>
                      <a:pt x="91009" y="33829"/>
                      <a:pt x="91524" y="33829"/>
                      <a:pt x="92211" y="33657"/>
                    </a:cubicBezTo>
                    <a:lnTo>
                      <a:pt x="92211" y="33657"/>
                    </a:lnTo>
                    <a:cubicBezTo>
                      <a:pt x="93585" y="33657"/>
                      <a:pt x="95474" y="33657"/>
                      <a:pt x="97363" y="33657"/>
                    </a:cubicBezTo>
                    <a:lnTo>
                      <a:pt x="97363" y="33657"/>
                    </a:lnTo>
                    <a:cubicBezTo>
                      <a:pt x="101312" y="33657"/>
                      <a:pt x="105948" y="33657"/>
                      <a:pt x="109211" y="32971"/>
                    </a:cubicBezTo>
                    <a:lnTo>
                      <a:pt x="109211" y="32971"/>
                    </a:lnTo>
                    <a:cubicBezTo>
                      <a:pt x="110069" y="32971"/>
                      <a:pt x="110928" y="32799"/>
                      <a:pt x="111615" y="32799"/>
                    </a:cubicBezTo>
                    <a:lnTo>
                      <a:pt x="111615" y="32799"/>
                    </a:lnTo>
                    <a:cubicBezTo>
                      <a:pt x="110585" y="32799"/>
                      <a:pt x="109383" y="32799"/>
                      <a:pt x="108181" y="32799"/>
                    </a:cubicBezTo>
                    <a:lnTo>
                      <a:pt x="108181" y="32799"/>
                    </a:lnTo>
                    <a:lnTo>
                      <a:pt x="108181" y="32455"/>
                    </a:lnTo>
                    <a:lnTo>
                      <a:pt x="108181" y="32627"/>
                    </a:lnTo>
                    <a:lnTo>
                      <a:pt x="108181" y="32455"/>
                    </a:lnTo>
                    <a:lnTo>
                      <a:pt x="107838" y="32455"/>
                    </a:lnTo>
                    <a:lnTo>
                      <a:pt x="107838" y="32627"/>
                    </a:lnTo>
                    <a:cubicBezTo>
                      <a:pt x="99080" y="32627"/>
                      <a:pt x="96676" y="31082"/>
                      <a:pt x="93070" y="29880"/>
                    </a:cubicBezTo>
                    <a:lnTo>
                      <a:pt x="93070" y="29880"/>
                    </a:lnTo>
                    <a:cubicBezTo>
                      <a:pt x="90837" y="28163"/>
                      <a:pt x="83969" y="27304"/>
                      <a:pt x="82939" y="21294"/>
                    </a:cubicBezTo>
                    <a:lnTo>
                      <a:pt x="82939" y="21294"/>
                    </a:lnTo>
                    <a:cubicBezTo>
                      <a:pt x="82939" y="19920"/>
                      <a:pt x="81221" y="12708"/>
                      <a:pt x="81221" y="7728"/>
                    </a:cubicBezTo>
                    <a:lnTo>
                      <a:pt x="81221" y="7728"/>
                    </a:lnTo>
                    <a:cubicBezTo>
                      <a:pt x="81221" y="6526"/>
                      <a:pt x="81393" y="5153"/>
                      <a:pt x="81908" y="3779"/>
                    </a:cubicBezTo>
                    <a:lnTo>
                      <a:pt x="81908" y="3779"/>
                    </a:lnTo>
                    <a:cubicBezTo>
                      <a:pt x="84827" y="-171"/>
                      <a:pt x="90837" y="1"/>
                      <a:pt x="95302" y="1"/>
                    </a:cubicBezTo>
                    <a:lnTo>
                      <a:pt x="95302" y="1"/>
                    </a:lnTo>
                    <a:cubicBezTo>
                      <a:pt x="96504" y="1"/>
                      <a:pt x="97706" y="1"/>
                      <a:pt x="98737" y="1"/>
                    </a:cubicBezTo>
                    <a:lnTo>
                      <a:pt x="98737" y="1"/>
                    </a:lnTo>
                    <a:cubicBezTo>
                      <a:pt x="98737" y="1"/>
                      <a:pt x="98737" y="1"/>
                      <a:pt x="98737" y="1"/>
                    </a:cubicBezTo>
                    <a:lnTo>
                      <a:pt x="98737" y="1"/>
                    </a:lnTo>
                    <a:cubicBezTo>
                      <a:pt x="98908" y="1"/>
                      <a:pt x="99080" y="1"/>
                      <a:pt x="99252" y="1"/>
                    </a:cubicBezTo>
                    <a:lnTo>
                      <a:pt x="99252" y="1"/>
                    </a:lnTo>
                    <a:lnTo>
                      <a:pt x="99252" y="1"/>
                    </a:lnTo>
                    <a:cubicBezTo>
                      <a:pt x="99252" y="1"/>
                      <a:pt x="99252" y="1"/>
                      <a:pt x="99252" y="1"/>
                    </a:cubicBezTo>
                    <a:lnTo>
                      <a:pt x="99252" y="1"/>
                    </a:lnTo>
                    <a:cubicBezTo>
                      <a:pt x="99252" y="1"/>
                      <a:pt x="99423" y="1"/>
                      <a:pt x="99423" y="1"/>
                    </a:cubicBezTo>
                    <a:lnTo>
                      <a:pt x="99423" y="1"/>
                    </a:lnTo>
                    <a:cubicBezTo>
                      <a:pt x="99423" y="1"/>
                      <a:pt x="99423" y="1"/>
                      <a:pt x="99423" y="1"/>
                    </a:cubicBezTo>
                    <a:lnTo>
                      <a:pt x="99423" y="1"/>
                    </a:lnTo>
                    <a:cubicBezTo>
                      <a:pt x="105948" y="345"/>
                      <a:pt x="107322" y="4466"/>
                      <a:pt x="110928" y="5153"/>
                    </a:cubicBezTo>
                    <a:lnTo>
                      <a:pt x="110928" y="5153"/>
                    </a:lnTo>
                    <a:cubicBezTo>
                      <a:pt x="117282" y="6011"/>
                      <a:pt x="119342" y="9274"/>
                      <a:pt x="120373" y="11849"/>
                    </a:cubicBezTo>
                    <a:lnTo>
                      <a:pt x="120373" y="11849"/>
                    </a:lnTo>
                    <a:cubicBezTo>
                      <a:pt x="120373" y="13223"/>
                      <a:pt x="126211" y="15112"/>
                      <a:pt x="128787" y="15284"/>
                    </a:cubicBezTo>
                    <a:lnTo>
                      <a:pt x="128787" y="15284"/>
                    </a:lnTo>
                    <a:cubicBezTo>
                      <a:pt x="128958" y="15284"/>
                      <a:pt x="129130" y="15284"/>
                      <a:pt x="129130" y="15284"/>
                    </a:cubicBezTo>
                    <a:lnTo>
                      <a:pt x="129130" y="15284"/>
                    </a:lnTo>
                    <a:cubicBezTo>
                      <a:pt x="129130" y="15284"/>
                      <a:pt x="129302" y="15284"/>
                      <a:pt x="129302" y="15284"/>
                    </a:cubicBezTo>
                    <a:lnTo>
                      <a:pt x="129302" y="15284"/>
                    </a:lnTo>
                    <a:lnTo>
                      <a:pt x="129302" y="15284"/>
                    </a:lnTo>
                    <a:cubicBezTo>
                      <a:pt x="134969" y="15456"/>
                      <a:pt x="138059" y="20950"/>
                      <a:pt x="137888" y="25930"/>
                    </a:cubicBezTo>
                    <a:lnTo>
                      <a:pt x="137888" y="25930"/>
                    </a:lnTo>
                    <a:cubicBezTo>
                      <a:pt x="138059" y="26789"/>
                      <a:pt x="138918" y="27304"/>
                      <a:pt x="139261" y="27476"/>
                    </a:cubicBezTo>
                    <a:lnTo>
                      <a:pt x="139261" y="27476"/>
                    </a:lnTo>
                    <a:cubicBezTo>
                      <a:pt x="139261" y="27304"/>
                      <a:pt x="139261" y="27132"/>
                      <a:pt x="139261" y="26617"/>
                    </a:cubicBezTo>
                    <a:lnTo>
                      <a:pt x="139261" y="26617"/>
                    </a:lnTo>
                    <a:lnTo>
                      <a:pt x="139261" y="26617"/>
                    </a:lnTo>
                    <a:cubicBezTo>
                      <a:pt x="139261" y="22839"/>
                      <a:pt x="139261" y="20264"/>
                      <a:pt x="139433" y="17173"/>
                    </a:cubicBezTo>
                    <a:lnTo>
                      <a:pt x="139433" y="17173"/>
                    </a:lnTo>
                    <a:cubicBezTo>
                      <a:pt x="139433" y="17001"/>
                      <a:pt x="139261" y="16658"/>
                      <a:pt x="139261" y="16314"/>
                    </a:cubicBezTo>
                    <a:lnTo>
                      <a:pt x="139261" y="16314"/>
                    </a:lnTo>
                    <a:cubicBezTo>
                      <a:pt x="139261" y="13738"/>
                      <a:pt x="140807" y="9789"/>
                      <a:pt x="144928" y="9789"/>
                    </a:cubicBezTo>
                    <a:lnTo>
                      <a:pt x="144928" y="9789"/>
                    </a:lnTo>
                    <a:cubicBezTo>
                      <a:pt x="145615" y="9789"/>
                      <a:pt x="146474" y="9961"/>
                      <a:pt x="147160" y="10132"/>
                    </a:cubicBezTo>
                    <a:lnTo>
                      <a:pt x="147160" y="10132"/>
                    </a:lnTo>
                    <a:cubicBezTo>
                      <a:pt x="152483" y="10647"/>
                      <a:pt x="160554" y="15627"/>
                      <a:pt x="166392" y="19920"/>
                    </a:cubicBezTo>
                    <a:lnTo>
                      <a:pt x="166392" y="19920"/>
                    </a:lnTo>
                    <a:cubicBezTo>
                      <a:pt x="170342" y="25243"/>
                      <a:pt x="174635" y="36233"/>
                      <a:pt x="175493" y="36748"/>
                    </a:cubicBezTo>
                    <a:lnTo>
                      <a:pt x="175493" y="36748"/>
                    </a:lnTo>
                    <a:cubicBezTo>
                      <a:pt x="176180" y="38122"/>
                      <a:pt x="177039" y="39667"/>
                      <a:pt x="177210" y="41900"/>
                    </a:cubicBezTo>
                    <a:lnTo>
                      <a:pt x="177210" y="41900"/>
                    </a:lnTo>
                    <a:cubicBezTo>
                      <a:pt x="177210" y="43445"/>
                      <a:pt x="176180" y="45506"/>
                      <a:pt x="175150" y="45849"/>
                    </a:cubicBezTo>
                    <a:lnTo>
                      <a:pt x="175150" y="45849"/>
                    </a:lnTo>
                    <a:cubicBezTo>
                      <a:pt x="171029" y="49455"/>
                      <a:pt x="160554" y="51344"/>
                      <a:pt x="157120" y="51688"/>
                    </a:cubicBezTo>
                    <a:lnTo>
                      <a:pt x="157120" y="51688"/>
                    </a:lnTo>
                    <a:cubicBezTo>
                      <a:pt x="153857" y="51688"/>
                      <a:pt x="150423" y="52890"/>
                      <a:pt x="146645" y="54092"/>
                    </a:cubicBezTo>
                    <a:lnTo>
                      <a:pt x="146645" y="54092"/>
                    </a:lnTo>
                    <a:lnTo>
                      <a:pt x="145615" y="54435"/>
                    </a:lnTo>
                    <a:lnTo>
                      <a:pt x="145100" y="54263"/>
                    </a:lnTo>
                    <a:cubicBezTo>
                      <a:pt x="140464" y="53920"/>
                      <a:pt x="137544" y="50829"/>
                      <a:pt x="134110" y="47395"/>
                    </a:cubicBezTo>
                    <a:lnTo>
                      <a:pt x="134110" y="47395"/>
                    </a:lnTo>
                    <a:cubicBezTo>
                      <a:pt x="133595" y="47910"/>
                      <a:pt x="131019" y="50314"/>
                      <a:pt x="130504" y="52718"/>
                    </a:cubicBezTo>
                    <a:lnTo>
                      <a:pt x="130504" y="52718"/>
                    </a:lnTo>
                    <a:cubicBezTo>
                      <a:pt x="128271" y="58385"/>
                      <a:pt x="117282" y="66455"/>
                      <a:pt x="107838" y="72122"/>
                    </a:cubicBezTo>
                    <a:lnTo>
                      <a:pt x="107838" y="72122"/>
                    </a:lnTo>
                    <a:cubicBezTo>
                      <a:pt x="99767" y="75556"/>
                      <a:pt x="90666" y="81566"/>
                      <a:pt x="82595" y="82253"/>
                    </a:cubicBezTo>
                    <a:lnTo>
                      <a:pt x="82595" y="82253"/>
                    </a:lnTo>
                    <a:cubicBezTo>
                      <a:pt x="82252" y="82425"/>
                      <a:pt x="81908" y="82425"/>
                      <a:pt x="81565" y="82425"/>
                    </a:cubicBezTo>
                    <a:lnTo>
                      <a:pt x="81565" y="82425"/>
                    </a:lnTo>
                    <a:cubicBezTo>
                      <a:pt x="81565" y="82425"/>
                      <a:pt x="81565" y="82425"/>
                      <a:pt x="81565" y="82425"/>
                    </a:cubicBezTo>
                    <a:lnTo>
                      <a:pt x="81565" y="82425"/>
                    </a:lnTo>
                    <a:cubicBezTo>
                      <a:pt x="81393" y="82081"/>
                      <a:pt x="81221" y="82081"/>
                      <a:pt x="81049" y="82081"/>
                    </a:cubicBezTo>
                    <a:lnTo>
                      <a:pt x="81049" y="82081"/>
                    </a:lnTo>
                    <a:cubicBezTo>
                      <a:pt x="81221" y="82081"/>
                      <a:pt x="81049" y="82081"/>
                      <a:pt x="81049" y="82081"/>
                    </a:cubicBezTo>
                    <a:lnTo>
                      <a:pt x="81049" y="82081"/>
                    </a:lnTo>
                    <a:close/>
                    <a:moveTo>
                      <a:pt x="81736" y="77273"/>
                    </a:moveTo>
                    <a:cubicBezTo>
                      <a:pt x="86716" y="77102"/>
                      <a:pt x="96848" y="71092"/>
                      <a:pt x="105433" y="67314"/>
                    </a:cubicBezTo>
                    <a:lnTo>
                      <a:pt x="105433" y="67314"/>
                    </a:lnTo>
                    <a:cubicBezTo>
                      <a:pt x="113847" y="62677"/>
                      <a:pt x="125352" y="52890"/>
                      <a:pt x="125696" y="50829"/>
                    </a:cubicBezTo>
                    <a:lnTo>
                      <a:pt x="125696" y="50829"/>
                    </a:lnTo>
                    <a:cubicBezTo>
                      <a:pt x="127070" y="47223"/>
                      <a:pt x="129130" y="42758"/>
                      <a:pt x="133938" y="42071"/>
                    </a:cubicBezTo>
                    <a:lnTo>
                      <a:pt x="133938" y="42071"/>
                    </a:lnTo>
                    <a:cubicBezTo>
                      <a:pt x="135140" y="42071"/>
                      <a:pt x="136342" y="42587"/>
                      <a:pt x="137201" y="43445"/>
                    </a:cubicBezTo>
                    <a:lnTo>
                      <a:pt x="137201" y="43445"/>
                    </a:lnTo>
                    <a:cubicBezTo>
                      <a:pt x="140979" y="47223"/>
                      <a:pt x="143039" y="48940"/>
                      <a:pt x="145272" y="49112"/>
                    </a:cubicBezTo>
                    <a:lnTo>
                      <a:pt x="145272" y="49112"/>
                    </a:lnTo>
                    <a:cubicBezTo>
                      <a:pt x="148877" y="47910"/>
                      <a:pt x="152655" y="46536"/>
                      <a:pt x="156776" y="46536"/>
                    </a:cubicBezTo>
                    <a:lnTo>
                      <a:pt x="156776" y="46536"/>
                    </a:lnTo>
                    <a:cubicBezTo>
                      <a:pt x="158322" y="46708"/>
                      <a:pt x="170514" y="43617"/>
                      <a:pt x="172059" y="41728"/>
                    </a:cubicBezTo>
                    <a:lnTo>
                      <a:pt x="172059" y="41728"/>
                    </a:lnTo>
                    <a:lnTo>
                      <a:pt x="172059" y="41728"/>
                    </a:lnTo>
                    <a:cubicBezTo>
                      <a:pt x="172231" y="41556"/>
                      <a:pt x="171544" y="40011"/>
                      <a:pt x="171372" y="39324"/>
                    </a:cubicBezTo>
                    <a:lnTo>
                      <a:pt x="171372" y="39324"/>
                    </a:lnTo>
                    <a:cubicBezTo>
                      <a:pt x="169140" y="36748"/>
                      <a:pt x="165877" y="27304"/>
                      <a:pt x="162786" y="23011"/>
                    </a:cubicBezTo>
                    <a:lnTo>
                      <a:pt x="162786" y="23011"/>
                    </a:lnTo>
                    <a:cubicBezTo>
                      <a:pt x="158150" y="19405"/>
                      <a:pt x="148706" y="14425"/>
                      <a:pt x="146645" y="14597"/>
                    </a:cubicBezTo>
                    <a:lnTo>
                      <a:pt x="146645" y="14597"/>
                    </a:lnTo>
                    <a:cubicBezTo>
                      <a:pt x="146302" y="14597"/>
                      <a:pt x="146130" y="14597"/>
                      <a:pt x="145959" y="14597"/>
                    </a:cubicBezTo>
                    <a:lnTo>
                      <a:pt x="145959" y="14597"/>
                    </a:lnTo>
                    <a:lnTo>
                      <a:pt x="145787" y="14597"/>
                    </a:lnTo>
                    <a:cubicBezTo>
                      <a:pt x="145272" y="14425"/>
                      <a:pt x="144928" y="14425"/>
                      <a:pt x="144756" y="14425"/>
                    </a:cubicBezTo>
                    <a:lnTo>
                      <a:pt x="144756" y="14425"/>
                    </a:lnTo>
                    <a:cubicBezTo>
                      <a:pt x="144241" y="14425"/>
                      <a:pt x="144069" y="14425"/>
                      <a:pt x="143898" y="15971"/>
                    </a:cubicBezTo>
                    <a:lnTo>
                      <a:pt x="143898" y="15971"/>
                    </a:lnTo>
                    <a:cubicBezTo>
                      <a:pt x="143898" y="15971"/>
                      <a:pt x="143898" y="16142"/>
                      <a:pt x="143898" y="16142"/>
                    </a:cubicBezTo>
                    <a:lnTo>
                      <a:pt x="143898" y="16142"/>
                    </a:lnTo>
                    <a:cubicBezTo>
                      <a:pt x="143898" y="19920"/>
                      <a:pt x="143898" y="22496"/>
                      <a:pt x="143898" y="26274"/>
                    </a:cubicBezTo>
                    <a:lnTo>
                      <a:pt x="143898" y="26274"/>
                    </a:lnTo>
                    <a:cubicBezTo>
                      <a:pt x="143898" y="26274"/>
                      <a:pt x="143898" y="26274"/>
                      <a:pt x="143898" y="26445"/>
                    </a:cubicBezTo>
                    <a:lnTo>
                      <a:pt x="143898" y="26445"/>
                    </a:lnTo>
                    <a:cubicBezTo>
                      <a:pt x="143898" y="29365"/>
                      <a:pt x="141837" y="32112"/>
                      <a:pt x="139090" y="32112"/>
                    </a:cubicBezTo>
                    <a:lnTo>
                      <a:pt x="139090" y="32112"/>
                    </a:lnTo>
                    <a:cubicBezTo>
                      <a:pt x="136171" y="31940"/>
                      <a:pt x="133938" y="30051"/>
                      <a:pt x="132736" y="26274"/>
                    </a:cubicBezTo>
                    <a:lnTo>
                      <a:pt x="132736" y="26274"/>
                    </a:lnTo>
                    <a:cubicBezTo>
                      <a:pt x="132736" y="21809"/>
                      <a:pt x="130676" y="19748"/>
                      <a:pt x="128787" y="19748"/>
                    </a:cubicBezTo>
                    <a:lnTo>
                      <a:pt x="128787" y="19748"/>
                    </a:lnTo>
                    <a:cubicBezTo>
                      <a:pt x="125696" y="19405"/>
                      <a:pt x="117797" y="19062"/>
                      <a:pt x="115221" y="13395"/>
                    </a:cubicBezTo>
                    <a:lnTo>
                      <a:pt x="115221" y="13395"/>
                    </a:lnTo>
                    <a:cubicBezTo>
                      <a:pt x="113504" y="10647"/>
                      <a:pt x="115565" y="11334"/>
                      <a:pt x="109211" y="9617"/>
                    </a:cubicBezTo>
                    <a:lnTo>
                      <a:pt x="109211" y="9617"/>
                    </a:lnTo>
                    <a:cubicBezTo>
                      <a:pt x="103030" y="7728"/>
                      <a:pt x="101999" y="4466"/>
                      <a:pt x="98737" y="4637"/>
                    </a:cubicBezTo>
                    <a:lnTo>
                      <a:pt x="98737" y="4637"/>
                    </a:lnTo>
                    <a:cubicBezTo>
                      <a:pt x="98908" y="4637"/>
                      <a:pt x="99938" y="4637"/>
                      <a:pt x="100797" y="2920"/>
                    </a:cubicBezTo>
                    <a:lnTo>
                      <a:pt x="100797" y="2920"/>
                    </a:lnTo>
                    <a:cubicBezTo>
                      <a:pt x="100969" y="688"/>
                      <a:pt x="100110" y="688"/>
                      <a:pt x="100110" y="345"/>
                    </a:cubicBezTo>
                    <a:lnTo>
                      <a:pt x="100110" y="345"/>
                    </a:lnTo>
                    <a:lnTo>
                      <a:pt x="99423" y="1203"/>
                    </a:lnTo>
                    <a:lnTo>
                      <a:pt x="98737" y="3779"/>
                    </a:lnTo>
                    <a:lnTo>
                      <a:pt x="98908" y="4466"/>
                    </a:lnTo>
                    <a:lnTo>
                      <a:pt x="98908" y="4466"/>
                    </a:lnTo>
                    <a:lnTo>
                      <a:pt x="98565" y="4466"/>
                    </a:lnTo>
                    <a:lnTo>
                      <a:pt x="98565" y="4466"/>
                    </a:lnTo>
                    <a:cubicBezTo>
                      <a:pt x="95474" y="4294"/>
                      <a:pt x="87231" y="4809"/>
                      <a:pt x="85686" y="5839"/>
                    </a:cubicBezTo>
                    <a:lnTo>
                      <a:pt x="85686" y="5839"/>
                    </a:lnTo>
                    <a:cubicBezTo>
                      <a:pt x="85686" y="6183"/>
                      <a:pt x="85514" y="6870"/>
                      <a:pt x="85514" y="7557"/>
                    </a:cubicBezTo>
                    <a:lnTo>
                      <a:pt x="85514" y="7557"/>
                    </a:lnTo>
                    <a:cubicBezTo>
                      <a:pt x="85514" y="11849"/>
                      <a:pt x="87231" y="18375"/>
                      <a:pt x="87231" y="21122"/>
                    </a:cubicBezTo>
                    <a:lnTo>
                      <a:pt x="87231" y="21122"/>
                    </a:lnTo>
                    <a:cubicBezTo>
                      <a:pt x="87403" y="21122"/>
                      <a:pt x="87231" y="21122"/>
                      <a:pt x="87575" y="21294"/>
                    </a:cubicBezTo>
                    <a:lnTo>
                      <a:pt x="87575" y="21294"/>
                    </a:lnTo>
                    <a:cubicBezTo>
                      <a:pt x="87918" y="21637"/>
                      <a:pt x="88777" y="22152"/>
                      <a:pt x="89635" y="22668"/>
                    </a:cubicBezTo>
                    <a:lnTo>
                      <a:pt x="89635" y="22668"/>
                    </a:lnTo>
                    <a:cubicBezTo>
                      <a:pt x="91353" y="23698"/>
                      <a:pt x="93413" y="24556"/>
                      <a:pt x="94615" y="25072"/>
                    </a:cubicBezTo>
                    <a:lnTo>
                      <a:pt x="94615" y="25072"/>
                    </a:lnTo>
                    <a:cubicBezTo>
                      <a:pt x="98737" y="26445"/>
                      <a:pt x="99080" y="27304"/>
                      <a:pt x="107494" y="27476"/>
                    </a:cubicBezTo>
                    <a:lnTo>
                      <a:pt x="107494" y="27476"/>
                    </a:lnTo>
                    <a:cubicBezTo>
                      <a:pt x="107494" y="27476"/>
                      <a:pt x="107494" y="27476"/>
                      <a:pt x="107666" y="27476"/>
                    </a:cubicBezTo>
                    <a:lnTo>
                      <a:pt x="107666" y="27476"/>
                    </a:lnTo>
                    <a:cubicBezTo>
                      <a:pt x="107666" y="27476"/>
                      <a:pt x="107666" y="27476"/>
                      <a:pt x="107494" y="27476"/>
                    </a:cubicBezTo>
                    <a:lnTo>
                      <a:pt x="107494" y="27476"/>
                    </a:lnTo>
                    <a:cubicBezTo>
                      <a:pt x="107666" y="27476"/>
                      <a:pt x="107666" y="27476"/>
                      <a:pt x="108009" y="27476"/>
                    </a:cubicBezTo>
                    <a:lnTo>
                      <a:pt x="108009" y="27476"/>
                    </a:lnTo>
                    <a:cubicBezTo>
                      <a:pt x="115221" y="28334"/>
                      <a:pt x="118484" y="26102"/>
                      <a:pt x="121060" y="31597"/>
                    </a:cubicBezTo>
                    <a:lnTo>
                      <a:pt x="121060" y="31597"/>
                    </a:lnTo>
                    <a:cubicBezTo>
                      <a:pt x="120888" y="33486"/>
                      <a:pt x="119686" y="34173"/>
                      <a:pt x="119686" y="34173"/>
                    </a:cubicBezTo>
                    <a:lnTo>
                      <a:pt x="119686" y="34173"/>
                    </a:lnTo>
                    <a:cubicBezTo>
                      <a:pt x="118999" y="35203"/>
                      <a:pt x="116595" y="37950"/>
                      <a:pt x="109726" y="37435"/>
                    </a:cubicBezTo>
                    <a:lnTo>
                      <a:pt x="109726" y="37435"/>
                    </a:lnTo>
                    <a:cubicBezTo>
                      <a:pt x="106120" y="38122"/>
                      <a:pt x="100625" y="38122"/>
                      <a:pt x="96504" y="38122"/>
                    </a:cubicBezTo>
                    <a:lnTo>
                      <a:pt x="96504" y="38122"/>
                    </a:lnTo>
                    <a:cubicBezTo>
                      <a:pt x="94959" y="38122"/>
                      <a:pt x="93585" y="38122"/>
                      <a:pt x="92727" y="38122"/>
                    </a:cubicBezTo>
                    <a:lnTo>
                      <a:pt x="92727" y="38122"/>
                    </a:lnTo>
                    <a:lnTo>
                      <a:pt x="92727" y="38294"/>
                    </a:lnTo>
                    <a:lnTo>
                      <a:pt x="90837" y="38809"/>
                    </a:lnTo>
                    <a:cubicBezTo>
                      <a:pt x="90666" y="38809"/>
                      <a:pt x="88262" y="39496"/>
                      <a:pt x="84656" y="39496"/>
                    </a:cubicBezTo>
                    <a:lnTo>
                      <a:pt x="84656" y="39496"/>
                    </a:lnTo>
                    <a:cubicBezTo>
                      <a:pt x="82767" y="39496"/>
                      <a:pt x="80706" y="39324"/>
                      <a:pt x="78474" y="38809"/>
                    </a:cubicBezTo>
                    <a:lnTo>
                      <a:pt x="78474" y="38809"/>
                    </a:lnTo>
                    <a:cubicBezTo>
                      <a:pt x="70918" y="37092"/>
                      <a:pt x="66110" y="31082"/>
                      <a:pt x="60101" y="31253"/>
                    </a:cubicBezTo>
                    <a:lnTo>
                      <a:pt x="60101" y="31253"/>
                    </a:lnTo>
                    <a:cubicBezTo>
                      <a:pt x="60272" y="31253"/>
                      <a:pt x="61646" y="31425"/>
                      <a:pt x="62332" y="29365"/>
                    </a:cubicBezTo>
                    <a:lnTo>
                      <a:pt x="62332" y="29365"/>
                    </a:lnTo>
                    <a:cubicBezTo>
                      <a:pt x="62332" y="26961"/>
                      <a:pt x="61646" y="27304"/>
                      <a:pt x="61646" y="27132"/>
                    </a:cubicBezTo>
                    <a:lnTo>
                      <a:pt x="61646" y="27132"/>
                    </a:lnTo>
                    <a:lnTo>
                      <a:pt x="61131" y="27647"/>
                    </a:lnTo>
                    <a:lnTo>
                      <a:pt x="60101" y="30051"/>
                    </a:lnTo>
                    <a:lnTo>
                      <a:pt x="60101" y="31253"/>
                    </a:lnTo>
                    <a:lnTo>
                      <a:pt x="60101" y="31253"/>
                    </a:lnTo>
                    <a:lnTo>
                      <a:pt x="59929" y="31253"/>
                    </a:lnTo>
                    <a:lnTo>
                      <a:pt x="59929" y="30223"/>
                    </a:lnTo>
                    <a:lnTo>
                      <a:pt x="59414" y="31253"/>
                    </a:lnTo>
                    <a:cubicBezTo>
                      <a:pt x="53403" y="30051"/>
                      <a:pt x="48424" y="30051"/>
                      <a:pt x="42242" y="28849"/>
                    </a:cubicBezTo>
                    <a:lnTo>
                      <a:pt x="42242" y="28849"/>
                    </a:lnTo>
                    <a:lnTo>
                      <a:pt x="42070" y="28849"/>
                    </a:lnTo>
                    <a:cubicBezTo>
                      <a:pt x="35373" y="28849"/>
                      <a:pt x="33656" y="27476"/>
                      <a:pt x="27818" y="26274"/>
                    </a:cubicBezTo>
                    <a:lnTo>
                      <a:pt x="27818" y="26274"/>
                    </a:lnTo>
                    <a:cubicBezTo>
                      <a:pt x="24040" y="25415"/>
                      <a:pt x="21980" y="24556"/>
                      <a:pt x="19747" y="24556"/>
                    </a:cubicBezTo>
                    <a:lnTo>
                      <a:pt x="19747" y="24556"/>
                    </a:lnTo>
                    <a:cubicBezTo>
                      <a:pt x="18717" y="24556"/>
                      <a:pt x="17687" y="24728"/>
                      <a:pt x="16656" y="24900"/>
                    </a:cubicBezTo>
                    <a:lnTo>
                      <a:pt x="16656" y="24900"/>
                    </a:lnTo>
                    <a:cubicBezTo>
                      <a:pt x="13222" y="26274"/>
                      <a:pt x="13222" y="26102"/>
                      <a:pt x="11848" y="29708"/>
                    </a:cubicBezTo>
                    <a:lnTo>
                      <a:pt x="11848" y="29708"/>
                    </a:lnTo>
                    <a:cubicBezTo>
                      <a:pt x="11333" y="32455"/>
                      <a:pt x="9959" y="33829"/>
                      <a:pt x="10303" y="34001"/>
                    </a:cubicBezTo>
                    <a:lnTo>
                      <a:pt x="10303" y="34001"/>
                    </a:lnTo>
                    <a:cubicBezTo>
                      <a:pt x="10303" y="34001"/>
                      <a:pt x="10303" y="34001"/>
                      <a:pt x="10646" y="34344"/>
                    </a:cubicBezTo>
                    <a:lnTo>
                      <a:pt x="10646" y="34344"/>
                    </a:lnTo>
                    <a:cubicBezTo>
                      <a:pt x="12535" y="35203"/>
                      <a:pt x="15111" y="36061"/>
                      <a:pt x="17343" y="36748"/>
                    </a:cubicBezTo>
                    <a:lnTo>
                      <a:pt x="17343" y="36748"/>
                    </a:lnTo>
                    <a:cubicBezTo>
                      <a:pt x="19575" y="38122"/>
                      <a:pt x="21293" y="36405"/>
                      <a:pt x="23010" y="40869"/>
                    </a:cubicBezTo>
                    <a:lnTo>
                      <a:pt x="23010" y="40869"/>
                    </a:lnTo>
                    <a:cubicBezTo>
                      <a:pt x="22495" y="43617"/>
                      <a:pt x="21121" y="43445"/>
                      <a:pt x="19747" y="43960"/>
                    </a:cubicBezTo>
                    <a:lnTo>
                      <a:pt x="19747" y="43960"/>
                    </a:lnTo>
                    <a:cubicBezTo>
                      <a:pt x="18545" y="43960"/>
                      <a:pt x="16828" y="43789"/>
                      <a:pt x="14939" y="43789"/>
                    </a:cubicBezTo>
                    <a:lnTo>
                      <a:pt x="14939" y="43789"/>
                    </a:lnTo>
                    <a:cubicBezTo>
                      <a:pt x="12020" y="43789"/>
                      <a:pt x="9616" y="44476"/>
                      <a:pt x="9101" y="45506"/>
                    </a:cubicBezTo>
                    <a:lnTo>
                      <a:pt x="9101" y="45506"/>
                    </a:lnTo>
                    <a:cubicBezTo>
                      <a:pt x="6869" y="49112"/>
                      <a:pt x="5838" y="50657"/>
                      <a:pt x="5838" y="54778"/>
                    </a:cubicBezTo>
                    <a:lnTo>
                      <a:pt x="5838" y="54778"/>
                    </a:lnTo>
                    <a:lnTo>
                      <a:pt x="6010" y="55122"/>
                    </a:lnTo>
                    <a:lnTo>
                      <a:pt x="5666" y="56324"/>
                    </a:lnTo>
                    <a:cubicBezTo>
                      <a:pt x="5151" y="58385"/>
                      <a:pt x="4979" y="59930"/>
                      <a:pt x="4979" y="60960"/>
                    </a:cubicBezTo>
                    <a:lnTo>
                      <a:pt x="4979" y="60960"/>
                    </a:lnTo>
                    <a:cubicBezTo>
                      <a:pt x="4979" y="62506"/>
                      <a:pt x="5151" y="63021"/>
                      <a:pt x="6869" y="64910"/>
                    </a:cubicBezTo>
                    <a:lnTo>
                      <a:pt x="6869" y="64910"/>
                    </a:lnTo>
                    <a:cubicBezTo>
                      <a:pt x="7040" y="64910"/>
                      <a:pt x="6869" y="64910"/>
                      <a:pt x="7899" y="64910"/>
                    </a:cubicBezTo>
                    <a:lnTo>
                      <a:pt x="7899" y="64910"/>
                    </a:lnTo>
                    <a:cubicBezTo>
                      <a:pt x="9272" y="64910"/>
                      <a:pt x="11848" y="64223"/>
                      <a:pt x="14080" y="63536"/>
                    </a:cubicBezTo>
                    <a:lnTo>
                      <a:pt x="14080" y="63536"/>
                    </a:lnTo>
                    <a:cubicBezTo>
                      <a:pt x="19060" y="62334"/>
                      <a:pt x="24211" y="60960"/>
                      <a:pt x="29191" y="59587"/>
                    </a:cubicBezTo>
                    <a:lnTo>
                      <a:pt x="29191" y="59587"/>
                    </a:lnTo>
                    <a:cubicBezTo>
                      <a:pt x="31424" y="59071"/>
                      <a:pt x="33312" y="58900"/>
                      <a:pt x="34858" y="58900"/>
                    </a:cubicBezTo>
                    <a:lnTo>
                      <a:pt x="34858" y="58900"/>
                    </a:lnTo>
                    <a:cubicBezTo>
                      <a:pt x="36232" y="58900"/>
                      <a:pt x="37434" y="59071"/>
                      <a:pt x="38120" y="59243"/>
                    </a:cubicBezTo>
                    <a:lnTo>
                      <a:pt x="38120" y="59243"/>
                    </a:lnTo>
                    <a:cubicBezTo>
                      <a:pt x="40353" y="57698"/>
                      <a:pt x="46191" y="53748"/>
                      <a:pt x="47393" y="52374"/>
                    </a:cubicBezTo>
                    <a:lnTo>
                      <a:pt x="47393" y="52374"/>
                    </a:lnTo>
                    <a:cubicBezTo>
                      <a:pt x="47565" y="51516"/>
                      <a:pt x="48080" y="49970"/>
                      <a:pt x="50141" y="49799"/>
                    </a:cubicBezTo>
                    <a:lnTo>
                      <a:pt x="50141" y="49799"/>
                    </a:lnTo>
                    <a:cubicBezTo>
                      <a:pt x="53747" y="50657"/>
                      <a:pt x="54262" y="52890"/>
                      <a:pt x="56666" y="53920"/>
                    </a:cubicBezTo>
                    <a:lnTo>
                      <a:pt x="56666" y="53920"/>
                    </a:lnTo>
                    <a:cubicBezTo>
                      <a:pt x="57868" y="55122"/>
                      <a:pt x="58555" y="55294"/>
                      <a:pt x="59414" y="55294"/>
                    </a:cubicBezTo>
                    <a:lnTo>
                      <a:pt x="59414" y="55294"/>
                    </a:lnTo>
                    <a:cubicBezTo>
                      <a:pt x="59929" y="55294"/>
                      <a:pt x="60616" y="55122"/>
                      <a:pt x="61131" y="54950"/>
                    </a:cubicBezTo>
                    <a:lnTo>
                      <a:pt x="61131" y="54950"/>
                    </a:lnTo>
                    <a:cubicBezTo>
                      <a:pt x="66110" y="51859"/>
                      <a:pt x="72636" y="52031"/>
                      <a:pt x="80191" y="52031"/>
                    </a:cubicBezTo>
                    <a:lnTo>
                      <a:pt x="80191" y="52031"/>
                    </a:lnTo>
                    <a:cubicBezTo>
                      <a:pt x="87231" y="51859"/>
                      <a:pt x="86544" y="48425"/>
                      <a:pt x="92555" y="47223"/>
                    </a:cubicBezTo>
                    <a:lnTo>
                      <a:pt x="92555" y="47223"/>
                    </a:lnTo>
                    <a:cubicBezTo>
                      <a:pt x="94272" y="47910"/>
                      <a:pt x="95474" y="49970"/>
                      <a:pt x="95302" y="51516"/>
                    </a:cubicBezTo>
                    <a:lnTo>
                      <a:pt x="95302" y="51516"/>
                    </a:lnTo>
                    <a:cubicBezTo>
                      <a:pt x="95302" y="53748"/>
                      <a:pt x="94100" y="55122"/>
                      <a:pt x="93585" y="55637"/>
                    </a:cubicBezTo>
                    <a:lnTo>
                      <a:pt x="93585" y="55637"/>
                    </a:lnTo>
                    <a:cubicBezTo>
                      <a:pt x="91696" y="59243"/>
                      <a:pt x="87403" y="61819"/>
                      <a:pt x="82080" y="63193"/>
                    </a:cubicBezTo>
                    <a:lnTo>
                      <a:pt x="82080" y="63193"/>
                    </a:lnTo>
                    <a:cubicBezTo>
                      <a:pt x="77959" y="64566"/>
                      <a:pt x="77444" y="64395"/>
                      <a:pt x="73838" y="66799"/>
                    </a:cubicBezTo>
                    <a:lnTo>
                      <a:pt x="73838" y="66799"/>
                    </a:lnTo>
                    <a:cubicBezTo>
                      <a:pt x="71605" y="68001"/>
                      <a:pt x="69030" y="72122"/>
                      <a:pt x="69030" y="73324"/>
                    </a:cubicBezTo>
                    <a:lnTo>
                      <a:pt x="69030" y="73324"/>
                    </a:lnTo>
                    <a:lnTo>
                      <a:pt x="69202" y="73324"/>
                    </a:lnTo>
                    <a:cubicBezTo>
                      <a:pt x="70918" y="75213"/>
                      <a:pt x="77100" y="77788"/>
                      <a:pt x="81393" y="77617"/>
                    </a:cubicBezTo>
                    <a:lnTo>
                      <a:pt x="81393" y="77617"/>
                    </a:lnTo>
                    <a:cubicBezTo>
                      <a:pt x="81565" y="77273"/>
                      <a:pt x="81736" y="77273"/>
                      <a:pt x="81736" y="77273"/>
                    </a:cubicBezTo>
                    <a:lnTo>
                      <a:pt x="81736" y="77273"/>
                    </a:lnTo>
                    <a:close/>
                    <a:moveTo>
                      <a:pt x="129130" y="19748"/>
                    </a:moveTo>
                    <a:cubicBezTo>
                      <a:pt x="129130" y="19748"/>
                      <a:pt x="129130" y="19748"/>
                      <a:pt x="129302" y="19748"/>
                    </a:cubicBezTo>
                    <a:lnTo>
                      <a:pt x="129302" y="19748"/>
                    </a:lnTo>
                    <a:cubicBezTo>
                      <a:pt x="129645" y="19748"/>
                      <a:pt x="130676" y="19748"/>
                      <a:pt x="131534" y="17688"/>
                    </a:cubicBezTo>
                    <a:lnTo>
                      <a:pt x="131534" y="17688"/>
                    </a:lnTo>
                    <a:cubicBezTo>
                      <a:pt x="131191" y="14940"/>
                      <a:pt x="130504" y="15799"/>
                      <a:pt x="130504" y="15456"/>
                    </a:cubicBezTo>
                    <a:lnTo>
                      <a:pt x="130504" y="15456"/>
                    </a:lnTo>
                    <a:lnTo>
                      <a:pt x="129989" y="16142"/>
                    </a:lnTo>
                    <a:lnTo>
                      <a:pt x="129130" y="19748"/>
                    </a:lnTo>
                    <a:lnTo>
                      <a:pt x="129130" y="19748"/>
                    </a:lnTo>
                    <a:close/>
                    <a:moveTo>
                      <a:pt x="130160" y="15456"/>
                    </a:moveTo>
                    <a:lnTo>
                      <a:pt x="130332" y="15284"/>
                    </a:lnTo>
                    <a:lnTo>
                      <a:pt x="130160" y="15456"/>
                    </a:lnTo>
                    <a:lnTo>
                      <a:pt x="130160" y="15456"/>
                    </a:lnTo>
                    <a:lnTo>
                      <a:pt x="130160" y="15456"/>
                    </a:lnTo>
                    <a:close/>
                    <a:moveTo>
                      <a:pt x="145959" y="14597"/>
                    </a:moveTo>
                    <a:lnTo>
                      <a:pt x="145959" y="14597"/>
                    </a:lnTo>
                    <a:lnTo>
                      <a:pt x="145959" y="14597"/>
                    </a:lnTo>
                    <a:lnTo>
                      <a:pt x="145959" y="14597"/>
                    </a:lnTo>
                    <a:lnTo>
                      <a:pt x="145959" y="14597"/>
                    </a:lnTo>
                    <a:lnTo>
                      <a:pt x="145959" y="14597"/>
                    </a:lnTo>
                    <a:close/>
                    <a:moveTo>
                      <a:pt x="59929" y="31425"/>
                    </a:moveTo>
                    <a:cubicBezTo>
                      <a:pt x="59929" y="31425"/>
                      <a:pt x="59929" y="31425"/>
                      <a:pt x="59929" y="31425"/>
                    </a:cubicBezTo>
                    <a:lnTo>
                      <a:pt x="59929" y="31425"/>
                    </a:lnTo>
                    <a:cubicBezTo>
                      <a:pt x="59929" y="31425"/>
                      <a:pt x="59929" y="31425"/>
                      <a:pt x="59929" y="31425"/>
                    </a:cubicBezTo>
                    <a:lnTo>
                      <a:pt x="59929" y="31425"/>
                    </a:lnTo>
                    <a:lnTo>
                      <a:pt x="59929" y="31425"/>
                    </a:lnTo>
                    <a:close/>
                    <a:moveTo>
                      <a:pt x="145959" y="14597"/>
                    </a:moveTo>
                    <a:lnTo>
                      <a:pt x="145959" y="14597"/>
                    </a:lnTo>
                    <a:lnTo>
                      <a:pt x="145959" y="14597"/>
                    </a:lnTo>
                    <a:lnTo>
                      <a:pt x="145959" y="14597"/>
                    </a:lnTo>
                    <a:close/>
                    <a:moveTo>
                      <a:pt x="99080" y="4637"/>
                    </a:moveTo>
                    <a:lnTo>
                      <a:pt x="99080" y="4637"/>
                    </a:lnTo>
                    <a:lnTo>
                      <a:pt x="99080" y="4637"/>
                    </a:lnTo>
                    <a:lnTo>
                      <a:pt x="99080" y="4637"/>
                    </a:lnTo>
                    <a:lnTo>
                      <a:pt x="99080" y="4637"/>
                    </a:lnTo>
                    <a:lnTo>
                      <a:pt x="99080" y="4637"/>
                    </a:lnTo>
                    <a:lnTo>
                      <a:pt x="99080" y="46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0" name="图形 7">
              <a:extLst>
                <a:ext uri="{FF2B5EF4-FFF2-40B4-BE49-F238E27FC236}">
                  <a16:creationId xmlns:a16="http://schemas.microsoft.com/office/drawing/2014/main" xmlns="" id="{D79AD0F1-9FEE-4708-A92F-DD4D8EF5246B}"/>
                </a:ext>
              </a:extLst>
            </p:cNvPr>
            <p:cNvGrpSpPr/>
            <p:nvPr/>
          </p:nvGrpSpPr>
          <p:grpSpPr>
            <a:xfrm>
              <a:off x="6598459" y="1255641"/>
              <a:ext cx="16313" cy="17515"/>
              <a:chOff x="6598459" y="1255641"/>
              <a:chExt cx="16313" cy="17515"/>
            </a:xfrm>
            <a:solidFill>
              <a:srgbClr val="B4B4B4"/>
            </a:solidFill>
          </p:grpSpPr>
          <p:sp>
            <p:nvSpPr>
              <p:cNvPr id="3283" name="任意多边形: 形状 3282">
                <a:extLst>
                  <a:ext uri="{FF2B5EF4-FFF2-40B4-BE49-F238E27FC236}">
                    <a16:creationId xmlns:a16="http://schemas.microsoft.com/office/drawing/2014/main" xmlns="" id="{4115EA3B-AC56-4D97-8661-08608EE783D8}"/>
                  </a:ext>
                </a:extLst>
              </p:cNvPr>
              <p:cNvSpPr/>
              <p:nvPr/>
            </p:nvSpPr>
            <p:spPr>
              <a:xfrm>
                <a:off x="6601082" y="1257905"/>
                <a:ext cx="11311" cy="12827"/>
              </a:xfrm>
              <a:custGeom>
                <a:avLst/>
                <a:gdLst>
                  <a:gd name="connsiteX0" fmla="*/ 6822 w 11311"/>
                  <a:gd name="connsiteY0" fmla="*/ 11817 h 12827"/>
                  <a:gd name="connsiteX1" fmla="*/ 10599 w 11311"/>
                  <a:gd name="connsiteY1" fmla="*/ 2888 h 12827"/>
                  <a:gd name="connsiteX2" fmla="*/ 3044 w 11311"/>
                  <a:gd name="connsiteY2" fmla="*/ 312 h 12827"/>
                  <a:gd name="connsiteX3" fmla="*/ 468 w 11311"/>
                  <a:gd name="connsiteY3" fmla="*/ 6665 h 12827"/>
                  <a:gd name="connsiteX4" fmla="*/ 6822 w 11311"/>
                  <a:gd name="connsiteY4" fmla="*/ 11817 h 12827"/>
                  <a:gd name="connsiteX5" fmla="*/ 6822 w 11311"/>
                  <a:gd name="connsiteY5" fmla="*/ 11817 h 1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11" h="12827">
                    <a:moveTo>
                      <a:pt x="6822" y="11817"/>
                    </a:moveTo>
                    <a:cubicBezTo>
                      <a:pt x="8024" y="9241"/>
                      <a:pt x="13175" y="4261"/>
                      <a:pt x="10599" y="2888"/>
                    </a:cubicBezTo>
                    <a:cubicBezTo>
                      <a:pt x="9398" y="1686"/>
                      <a:pt x="6822" y="-890"/>
                      <a:pt x="3044" y="312"/>
                    </a:cubicBezTo>
                    <a:cubicBezTo>
                      <a:pt x="468" y="2888"/>
                      <a:pt x="-733" y="2888"/>
                      <a:pt x="468" y="6665"/>
                    </a:cubicBezTo>
                    <a:cubicBezTo>
                      <a:pt x="1842" y="11817"/>
                      <a:pt x="5448" y="14393"/>
                      <a:pt x="6822" y="11817"/>
                    </a:cubicBezTo>
                    <a:lnTo>
                      <a:pt x="6822" y="118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4" name="任意多边形: 形状 3283">
                <a:extLst>
                  <a:ext uri="{FF2B5EF4-FFF2-40B4-BE49-F238E27FC236}">
                    <a16:creationId xmlns:a16="http://schemas.microsoft.com/office/drawing/2014/main" xmlns="" id="{69B8A797-0F3E-4F8A-8F46-044A522C0BCC}"/>
                  </a:ext>
                </a:extLst>
              </p:cNvPr>
              <p:cNvSpPr/>
              <p:nvPr/>
            </p:nvSpPr>
            <p:spPr>
              <a:xfrm>
                <a:off x="6598459" y="1255641"/>
                <a:ext cx="16313" cy="17515"/>
              </a:xfrm>
              <a:custGeom>
                <a:avLst/>
                <a:gdLst>
                  <a:gd name="connsiteX0" fmla="*/ 7899 w 16313"/>
                  <a:gd name="connsiteY0" fmla="*/ 17515 h 17515"/>
                  <a:gd name="connsiteX1" fmla="*/ 687 w 16313"/>
                  <a:gd name="connsiteY1" fmla="*/ 9960 h 17515"/>
                  <a:gd name="connsiteX2" fmla="*/ 687 w 16313"/>
                  <a:gd name="connsiteY2" fmla="*/ 9960 h 17515"/>
                  <a:gd name="connsiteX3" fmla="*/ 0 w 16313"/>
                  <a:gd name="connsiteY3" fmla="*/ 6697 h 17515"/>
                  <a:gd name="connsiteX4" fmla="*/ 0 w 16313"/>
                  <a:gd name="connsiteY4" fmla="*/ 6697 h 17515"/>
                  <a:gd name="connsiteX5" fmla="*/ 4636 w 16313"/>
                  <a:gd name="connsiteY5" fmla="*/ 515 h 17515"/>
                  <a:gd name="connsiteX6" fmla="*/ 4636 w 16313"/>
                  <a:gd name="connsiteY6" fmla="*/ 515 h 17515"/>
                  <a:gd name="connsiteX7" fmla="*/ 7556 w 16313"/>
                  <a:gd name="connsiteY7" fmla="*/ 0 h 17515"/>
                  <a:gd name="connsiteX8" fmla="*/ 7556 w 16313"/>
                  <a:gd name="connsiteY8" fmla="*/ 0 h 17515"/>
                  <a:gd name="connsiteX9" fmla="*/ 14253 w 16313"/>
                  <a:gd name="connsiteY9" fmla="*/ 3091 h 17515"/>
                  <a:gd name="connsiteX10" fmla="*/ 14253 w 16313"/>
                  <a:gd name="connsiteY10" fmla="*/ 3091 h 17515"/>
                  <a:gd name="connsiteX11" fmla="*/ 16313 w 16313"/>
                  <a:gd name="connsiteY11" fmla="*/ 6353 h 17515"/>
                  <a:gd name="connsiteX12" fmla="*/ 16313 w 16313"/>
                  <a:gd name="connsiteY12" fmla="*/ 6353 h 17515"/>
                  <a:gd name="connsiteX13" fmla="*/ 11677 w 16313"/>
                  <a:gd name="connsiteY13" fmla="*/ 15283 h 17515"/>
                  <a:gd name="connsiteX14" fmla="*/ 11677 w 16313"/>
                  <a:gd name="connsiteY14" fmla="*/ 15283 h 17515"/>
                  <a:gd name="connsiteX15" fmla="*/ 9445 w 16313"/>
                  <a:gd name="connsiteY15" fmla="*/ 14081 h 17515"/>
                  <a:gd name="connsiteX16" fmla="*/ 11505 w 16313"/>
                  <a:gd name="connsiteY16" fmla="*/ 15283 h 17515"/>
                  <a:gd name="connsiteX17" fmla="*/ 7899 w 16313"/>
                  <a:gd name="connsiteY17" fmla="*/ 17515 h 17515"/>
                  <a:gd name="connsiteX18" fmla="*/ 7899 w 16313"/>
                  <a:gd name="connsiteY18" fmla="*/ 17515 h 17515"/>
                  <a:gd name="connsiteX19" fmla="*/ 7899 w 16313"/>
                  <a:gd name="connsiteY19" fmla="*/ 17515 h 17515"/>
                  <a:gd name="connsiteX20" fmla="*/ 7899 w 16313"/>
                  <a:gd name="connsiteY20" fmla="*/ 17515 h 17515"/>
                  <a:gd name="connsiteX21" fmla="*/ 4980 w 16313"/>
                  <a:gd name="connsiteY21" fmla="*/ 6697 h 17515"/>
                  <a:gd name="connsiteX22" fmla="*/ 5495 w 16313"/>
                  <a:gd name="connsiteY22" fmla="*/ 8414 h 17515"/>
                  <a:gd name="connsiteX23" fmla="*/ 5495 w 16313"/>
                  <a:gd name="connsiteY23" fmla="*/ 8414 h 17515"/>
                  <a:gd name="connsiteX24" fmla="*/ 7212 w 16313"/>
                  <a:gd name="connsiteY24" fmla="*/ 11848 h 17515"/>
                  <a:gd name="connsiteX25" fmla="*/ 7212 w 16313"/>
                  <a:gd name="connsiteY25" fmla="*/ 11848 h 17515"/>
                  <a:gd name="connsiteX26" fmla="*/ 7727 w 16313"/>
                  <a:gd name="connsiteY26" fmla="*/ 12364 h 17515"/>
                  <a:gd name="connsiteX27" fmla="*/ 7727 w 16313"/>
                  <a:gd name="connsiteY27" fmla="*/ 12364 h 17515"/>
                  <a:gd name="connsiteX28" fmla="*/ 11505 w 16313"/>
                  <a:gd name="connsiteY28" fmla="*/ 6697 h 17515"/>
                  <a:gd name="connsiteX29" fmla="*/ 11505 w 16313"/>
                  <a:gd name="connsiteY29" fmla="*/ 6697 h 17515"/>
                  <a:gd name="connsiteX30" fmla="*/ 7899 w 16313"/>
                  <a:gd name="connsiteY30" fmla="*/ 4636 h 17515"/>
                  <a:gd name="connsiteX31" fmla="*/ 7899 w 16313"/>
                  <a:gd name="connsiteY31" fmla="*/ 4636 h 17515"/>
                  <a:gd name="connsiteX32" fmla="*/ 7384 w 16313"/>
                  <a:gd name="connsiteY32" fmla="*/ 4465 h 17515"/>
                  <a:gd name="connsiteX33" fmla="*/ 7384 w 16313"/>
                  <a:gd name="connsiteY33" fmla="*/ 4465 h 17515"/>
                  <a:gd name="connsiteX34" fmla="*/ 4980 w 16313"/>
                  <a:gd name="connsiteY34" fmla="*/ 6697 h 17515"/>
                  <a:gd name="connsiteX35" fmla="*/ 4980 w 16313"/>
                  <a:gd name="connsiteY35" fmla="*/ 6697 h 17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313" h="17515">
                    <a:moveTo>
                      <a:pt x="7899" y="17515"/>
                    </a:moveTo>
                    <a:cubicBezTo>
                      <a:pt x="4121" y="17172"/>
                      <a:pt x="1889" y="13909"/>
                      <a:pt x="687" y="9960"/>
                    </a:cubicBezTo>
                    <a:lnTo>
                      <a:pt x="687" y="9960"/>
                    </a:lnTo>
                    <a:cubicBezTo>
                      <a:pt x="172" y="8758"/>
                      <a:pt x="0" y="7727"/>
                      <a:pt x="0" y="6697"/>
                    </a:cubicBezTo>
                    <a:lnTo>
                      <a:pt x="0" y="6697"/>
                    </a:lnTo>
                    <a:cubicBezTo>
                      <a:pt x="172" y="3434"/>
                      <a:pt x="2404" y="2576"/>
                      <a:pt x="4636" y="515"/>
                    </a:cubicBezTo>
                    <a:lnTo>
                      <a:pt x="4636" y="515"/>
                    </a:lnTo>
                    <a:cubicBezTo>
                      <a:pt x="5667" y="172"/>
                      <a:pt x="6697" y="0"/>
                      <a:pt x="7556" y="0"/>
                    </a:cubicBezTo>
                    <a:lnTo>
                      <a:pt x="7556" y="0"/>
                    </a:lnTo>
                    <a:cubicBezTo>
                      <a:pt x="11505" y="0"/>
                      <a:pt x="13738" y="2576"/>
                      <a:pt x="14253" y="3091"/>
                    </a:cubicBezTo>
                    <a:lnTo>
                      <a:pt x="14253" y="3091"/>
                    </a:lnTo>
                    <a:cubicBezTo>
                      <a:pt x="15454" y="3606"/>
                      <a:pt x="16313" y="5151"/>
                      <a:pt x="16313" y="6353"/>
                    </a:cubicBezTo>
                    <a:lnTo>
                      <a:pt x="16313" y="6353"/>
                    </a:lnTo>
                    <a:cubicBezTo>
                      <a:pt x="15969" y="10475"/>
                      <a:pt x="12192" y="13566"/>
                      <a:pt x="11677" y="15283"/>
                    </a:cubicBezTo>
                    <a:lnTo>
                      <a:pt x="11677" y="15283"/>
                    </a:lnTo>
                    <a:lnTo>
                      <a:pt x="9445" y="14081"/>
                    </a:lnTo>
                    <a:lnTo>
                      <a:pt x="11505" y="15283"/>
                    </a:lnTo>
                    <a:cubicBezTo>
                      <a:pt x="10990" y="16485"/>
                      <a:pt x="9616" y="17515"/>
                      <a:pt x="7899" y="17515"/>
                    </a:cubicBezTo>
                    <a:lnTo>
                      <a:pt x="7899" y="17515"/>
                    </a:lnTo>
                    <a:cubicBezTo>
                      <a:pt x="8071" y="17515"/>
                      <a:pt x="8071" y="17515"/>
                      <a:pt x="7899" y="17515"/>
                    </a:cubicBezTo>
                    <a:lnTo>
                      <a:pt x="7899" y="17515"/>
                    </a:lnTo>
                    <a:close/>
                    <a:moveTo>
                      <a:pt x="4980" y="6697"/>
                    </a:moveTo>
                    <a:cubicBezTo>
                      <a:pt x="4980" y="6869"/>
                      <a:pt x="4980" y="7384"/>
                      <a:pt x="5495" y="8414"/>
                    </a:cubicBezTo>
                    <a:lnTo>
                      <a:pt x="5495" y="8414"/>
                    </a:lnTo>
                    <a:cubicBezTo>
                      <a:pt x="5838" y="9960"/>
                      <a:pt x="6525" y="11162"/>
                      <a:pt x="7212" y="11848"/>
                    </a:cubicBezTo>
                    <a:lnTo>
                      <a:pt x="7212" y="11848"/>
                    </a:lnTo>
                    <a:cubicBezTo>
                      <a:pt x="7384" y="12020"/>
                      <a:pt x="7556" y="12192"/>
                      <a:pt x="7727" y="12364"/>
                    </a:cubicBezTo>
                    <a:lnTo>
                      <a:pt x="7727" y="12364"/>
                    </a:lnTo>
                    <a:cubicBezTo>
                      <a:pt x="8929" y="10303"/>
                      <a:pt x="10818" y="7727"/>
                      <a:pt x="11505" y="6697"/>
                    </a:cubicBezTo>
                    <a:lnTo>
                      <a:pt x="11505" y="6697"/>
                    </a:lnTo>
                    <a:cubicBezTo>
                      <a:pt x="10475" y="5667"/>
                      <a:pt x="9273" y="4636"/>
                      <a:pt x="7899" y="4636"/>
                    </a:cubicBezTo>
                    <a:lnTo>
                      <a:pt x="7899" y="4636"/>
                    </a:lnTo>
                    <a:cubicBezTo>
                      <a:pt x="7556" y="4636"/>
                      <a:pt x="7212" y="4636"/>
                      <a:pt x="7384" y="4465"/>
                    </a:cubicBezTo>
                    <a:lnTo>
                      <a:pt x="7384" y="4465"/>
                    </a:lnTo>
                    <a:cubicBezTo>
                      <a:pt x="4980" y="6525"/>
                      <a:pt x="4808" y="6525"/>
                      <a:pt x="4980" y="6697"/>
                    </a:cubicBezTo>
                    <a:lnTo>
                      <a:pt x="4980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1" name="图形 7">
              <a:extLst>
                <a:ext uri="{FF2B5EF4-FFF2-40B4-BE49-F238E27FC236}">
                  <a16:creationId xmlns:a16="http://schemas.microsoft.com/office/drawing/2014/main" xmlns="" id="{39EB012F-CF39-49F1-ADE7-26B6103F48EA}"/>
                </a:ext>
              </a:extLst>
            </p:cNvPr>
            <p:cNvGrpSpPr/>
            <p:nvPr/>
          </p:nvGrpSpPr>
          <p:grpSpPr>
            <a:xfrm>
              <a:off x="6599661" y="1310246"/>
              <a:ext cx="61645" cy="29878"/>
              <a:chOff x="6599661" y="1310246"/>
              <a:chExt cx="61645" cy="29878"/>
            </a:xfrm>
            <a:solidFill>
              <a:srgbClr val="B4B4B4"/>
            </a:solidFill>
          </p:grpSpPr>
          <p:sp>
            <p:nvSpPr>
              <p:cNvPr id="3281" name="任意多边形: 形状 3280">
                <a:extLst>
                  <a:ext uri="{FF2B5EF4-FFF2-40B4-BE49-F238E27FC236}">
                    <a16:creationId xmlns:a16="http://schemas.microsoft.com/office/drawing/2014/main" xmlns="" id="{F554D66D-9778-438D-86E2-B93F7871920E}"/>
                  </a:ext>
                </a:extLst>
              </p:cNvPr>
              <p:cNvSpPr/>
              <p:nvPr/>
            </p:nvSpPr>
            <p:spPr>
              <a:xfrm>
                <a:off x="6601946" y="1312822"/>
                <a:ext cx="56846" cy="24797"/>
              </a:xfrm>
              <a:custGeom>
                <a:avLst/>
                <a:gdLst>
                  <a:gd name="connsiteX0" fmla="*/ 38927 w 56846"/>
                  <a:gd name="connsiteY0" fmla="*/ 21636 h 24797"/>
                  <a:gd name="connsiteX1" fmla="*/ 52836 w 56846"/>
                  <a:gd name="connsiteY1" fmla="*/ 22838 h 24797"/>
                  <a:gd name="connsiteX2" fmla="*/ 56614 w 56846"/>
                  <a:gd name="connsiteY2" fmla="*/ 8929 h 24797"/>
                  <a:gd name="connsiteX3" fmla="*/ 43907 w 56846"/>
                  <a:gd name="connsiteY3" fmla="*/ 0 h 24797"/>
                  <a:gd name="connsiteX4" fmla="*/ 31371 w 56846"/>
                  <a:gd name="connsiteY4" fmla="*/ 1374 h 24797"/>
                  <a:gd name="connsiteX5" fmla="*/ 4927 w 56846"/>
                  <a:gd name="connsiteY5" fmla="*/ 5323 h 24797"/>
                  <a:gd name="connsiteX6" fmla="*/ 3725 w 56846"/>
                  <a:gd name="connsiteY6" fmla="*/ 10475 h 24797"/>
                  <a:gd name="connsiteX7" fmla="*/ 25190 w 56846"/>
                  <a:gd name="connsiteY7" fmla="*/ 15454 h 24797"/>
                  <a:gd name="connsiteX8" fmla="*/ 38927 w 56846"/>
                  <a:gd name="connsiteY8" fmla="*/ 21636 h 24797"/>
                  <a:gd name="connsiteX9" fmla="*/ 38927 w 56846"/>
                  <a:gd name="connsiteY9" fmla="*/ 21636 h 2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846" h="24797">
                    <a:moveTo>
                      <a:pt x="38927" y="21636"/>
                    </a:moveTo>
                    <a:cubicBezTo>
                      <a:pt x="43907" y="24212"/>
                      <a:pt x="51462" y="26616"/>
                      <a:pt x="52836" y="22838"/>
                    </a:cubicBezTo>
                    <a:cubicBezTo>
                      <a:pt x="54038" y="20262"/>
                      <a:pt x="57816" y="11333"/>
                      <a:pt x="56614" y="8929"/>
                    </a:cubicBezTo>
                    <a:cubicBezTo>
                      <a:pt x="55240" y="5151"/>
                      <a:pt x="49058" y="0"/>
                      <a:pt x="43907" y="0"/>
                    </a:cubicBezTo>
                    <a:cubicBezTo>
                      <a:pt x="40129" y="0"/>
                      <a:pt x="38927" y="1202"/>
                      <a:pt x="31371" y="1374"/>
                    </a:cubicBezTo>
                    <a:cubicBezTo>
                      <a:pt x="25018" y="2747"/>
                      <a:pt x="11281" y="3949"/>
                      <a:pt x="4927" y="5323"/>
                    </a:cubicBezTo>
                    <a:cubicBezTo>
                      <a:pt x="-1426" y="6697"/>
                      <a:pt x="-1426" y="10475"/>
                      <a:pt x="3725" y="10475"/>
                    </a:cubicBezTo>
                    <a:cubicBezTo>
                      <a:pt x="7503" y="10475"/>
                      <a:pt x="20038" y="13050"/>
                      <a:pt x="25190" y="15454"/>
                    </a:cubicBezTo>
                    <a:cubicBezTo>
                      <a:pt x="29998" y="16485"/>
                      <a:pt x="38927" y="21636"/>
                      <a:pt x="38927" y="21636"/>
                    </a:cubicBezTo>
                    <a:lnTo>
                      <a:pt x="38927" y="21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2" name="任意多边形: 形状 3281">
                <a:extLst>
                  <a:ext uri="{FF2B5EF4-FFF2-40B4-BE49-F238E27FC236}">
                    <a16:creationId xmlns:a16="http://schemas.microsoft.com/office/drawing/2014/main" xmlns="" id="{AF9008AF-CDD3-4AC0-9F6F-0C56E65903A6}"/>
                  </a:ext>
                </a:extLst>
              </p:cNvPr>
              <p:cNvSpPr/>
              <p:nvPr/>
            </p:nvSpPr>
            <p:spPr>
              <a:xfrm>
                <a:off x="6599661" y="1310246"/>
                <a:ext cx="61645" cy="29878"/>
              </a:xfrm>
              <a:custGeom>
                <a:avLst/>
                <a:gdLst>
                  <a:gd name="connsiteX0" fmla="*/ 51515 w 61645"/>
                  <a:gd name="connsiteY0" fmla="*/ 29879 h 29878"/>
                  <a:gd name="connsiteX1" fmla="*/ 40181 w 61645"/>
                  <a:gd name="connsiteY1" fmla="*/ 26444 h 29878"/>
                  <a:gd name="connsiteX2" fmla="*/ 40181 w 61645"/>
                  <a:gd name="connsiteY2" fmla="*/ 26444 h 29878"/>
                  <a:gd name="connsiteX3" fmla="*/ 41212 w 61645"/>
                  <a:gd name="connsiteY3" fmla="*/ 24212 h 29878"/>
                  <a:gd name="connsiteX4" fmla="*/ 40010 w 61645"/>
                  <a:gd name="connsiteY4" fmla="*/ 26273 h 29878"/>
                  <a:gd name="connsiteX5" fmla="*/ 26273 w 61645"/>
                  <a:gd name="connsiteY5" fmla="*/ 20091 h 29878"/>
                  <a:gd name="connsiteX6" fmla="*/ 26273 w 61645"/>
                  <a:gd name="connsiteY6" fmla="*/ 20091 h 29878"/>
                  <a:gd name="connsiteX7" fmla="*/ 8414 w 61645"/>
                  <a:gd name="connsiteY7" fmla="*/ 15454 h 29878"/>
                  <a:gd name="connsiteX8" fmla="*/ 8414 w 61645"/>
                  <a:gd name="connsiteY8" fmla="*/ 15454 h 29878"/>
                  <a:gd name="connsiteX9" fmla="*/ 8414 w 61645"/>
                  <a:gd name="connsiteY9" fmla="*/ 17687 h 29878"/>
                  <a:gd name="connsiteX10" fmla="*/ 5151 w 61645"/>
                  <a:gd name="connsiteY10" fmla="*/ 15111 h 29878"/>
                  <a:gd name="connsiteX11" fmla="*/ 0 w 61645"/>
                  <a:gd name="connsiteY11" fmla="*/ 10818 h 29878"/>
                  <a:gd name="connsiteX12" fmla="*/ 0 w 61645"/>
                  <a:gd name="connsiteY12" fmla="*/ 10818 h 29878"/>
                  <a:gd name="connsiteX13" fmla="*/ 6869 w 61645"/>
                  <a:gd name="connsiteY13" fmla="*/ 5151 h 29878"/>
                  <a:gd name="connsiteX14" fmla="*/ 6869 w 61645"/>
                  <a:gd name="connsiteY14" fmla="*/ 5151 h 29878"/>
                  <a:gd name="connsiteX15" fmla="*/ 33828 w 61645"/>
                  <a:gd name="connsiteY15" fmla="*/ 1202 h 29878"/>
                  <a:gd name="connsiteX16" fmla="*/ 33828 w 61645"/>
                  <a:gd name="connsiteY16" fmla="*/ 1202 h 29878"/>
                  <a:gd name="connsiteX17" fmla="*/ 45848 w 61645"/>
                  <a:gd name="connsiteY17" fmla="*/ 0 h 29878"/>
                  <a:gd name="connsiteX18" fmla="*/ 45848 w 61645"/>
                  <a:gd name="connsiteY18" fmla="*/ 0 h 29878"/>
                  <a:gd name="connsiteX19" fmla="*/ 46192 w 61645"/>
                  <a:gd name="connsiteY19" fmla="*/ 0 h 29878"/>
                  <a:gd name="connsiteX20" fmla="*/ 46192 w 61645"/>
                  <a:gd name="connsiteY20" fmla="*/ 0 h 29878"/>
                  <a:gd name="connsiteX21" fmla="*/ 46192 w 61645"/>
                  <a:gd name="connsiteY21" fmla="*/ 0 h 29878"/>
                  <a:gd name="connsiteX22" fmla="*/ 46192 w 61645"/>
                  <a:gd name="connsiteY22" fmla="*/ 0 h 29878"/>
                  <a:gd name="connsiteX23" fmla="*/ 46363 w 61645"/>
                  <a:gd name="connsiteY23" fmla="*/ 0 h 29878"/>
                  <a:gd name="connsiteX24" fmla="*/ 46363 w 61645"/>
                  <a:gd name="connsiteY24" fmla="*/ 0 h 29878"/>
                  <a:gd name="connsiteX25" fmla="*/ 46363 w 61645"/>
                  <a:gd name="connsiteY25" fmla="*/ 0 h 29878"/>
                  <a:gd name="connsiteX26" fmla="*/ 46363 w 61645"/>
                  <a:gd name="connsiteY26" fmla="*/ 0 h 29878"/>
                  <a:gd name="connsiteX27" fmla="*/ 46363 w 61645"/>
                  <a:gd name="connsiteY27" fmla="*/ 0 h 29878"/>
                  <a:gd name="connsiteX28" fmla="*/ 61303 w 61645"/>
                  <a:gd name="connsiteY28" fmla="*/ 10475 h 29878"/>
                  <a:gd name="connsiteX29" fmla="*/ 61303 w 61645"/>
                  <a:gd name="connsiteY29" fmla="*/ 10475 h 29878"/>
                  <a:gd name="connsiteX30" fmla="*/ 61646 w 61645"/>
                  <a:gd name="connsiteY30" fmla="*/ 12707 h 29878"/>
                  <a:gd name="connsiteX31" fmla="*/ 61646 w 61645"/>
                  <a:gd name="connsiteY31" fmla="*/ 12707 h 29878"/>
                  <a:gd name="connsiteX32" fmla="*/ 57525 w 61645"/>
                  <a:gd name="connsiteY32" fmla="*/ 26101 h 29878"/>
                  <a:gd name="connsiteX33" fmla="*/ 57525 w 61645"/>
                  <a:gd name="connsiteY33" fmla="*/ 26101 h 29878"/>
                  <a:gd name="connsiteX34" fmla="*/ 52030 w 61645"/>
                  <a:gd name="connsiteY34" fmla="*/ 29707 h 29878"/>
                  <a:gd name="connsiteX35" fmla="*/ 52030 w 61645"/>
                  <a:gd name="connsiteY35" fmla="*/ 29707 h 29878"/>
                  <a:gd name="connsiteX36" fmla="*/ 51515 w 61645"/>
                  <a:gd name="connsiteY36" fmla="*/ 29879 h 29878"/>
                  <a:gd name="connsiteX37" fmla="*/ 51515 w 61645"/>
                  <a:gd name="connsiteY37" fmla="*/ 29879 h 29878"/>
                  <a:gd name="connsiteX38" fmla="*/ 51515 w 61645"/>
                  <a:gd name="connsiteY38" fmla="*/ 24899 h 29878"/>
                  <a:gd name="connsiteX39" fmla="*/ 52888 w 61645"/>
                  <a:gd name="connsiteY39" fmla="*/ 24384 h 29878"/>
                  <a:gd name="connsiteX40" fmla="*/ 52888 w 61645"/>
                  <a:gd name="connsiteY40" fmla="*/ 24384 h 29878"/>
                  <a:gd name="connsiteX41" fmla="*/ 56666 w 61645"/>
                  <a:gd name="connsiteY41" fmla="*/ 12879 h 29878"/>
                  <a:gd name="connsiteX42" fmla="*/ 56666 w 61645"/>
                  <a:gd name="connsiteY42" fmla="*/ 12879 h 29878"/>
                  <a:gd name="connsiteX43" fmla="*/ 56495 w 61645"/>
                  <a:gd name="connsiteY43" fmla="*/ 12192 h 29878"/>
                  <a:gd name="connsiteX44" fmla="*/ 56495 w 61645"/>
                  <a:gd name="connsiteY44" fmla="*/ 12192 h 29878"/>
                  <a:gd name="connsiteX45" fmla="*/ 46192 w 61645"/>
                  <a:gd name="connsiteY45" fmla="*/ 4980 h 29878"/>
                  <a:gd name="connsiteX46" fmla="*/ 46192 w 61645"/>
                  <a:gd name="connsiteY46" fmla="*/ 4980 h 29878"/>
                  <a:gd name="connsiteX47" fmla="*/ 46363 w 61645"/>
                  <a:gd name="connsiteY47" fmla="*/ 4980 h 29878"/>
                  <a:gd name="connsiteX48" fmla="*/ 46363 w 61645"/>
                  <a:gd name="connsiteY48" fmla="*/ 4980 h 29878"/>
                  <a:gd name="connsiteX49" fmla="*/ 48595 w 61645"/>
                  <a:gd name="connsiteY49" fmla="*/ 2919 h 29878"/>
                  <a:gd name="connsiteX50" fmla="*/ 48595 w 61645"/>
                  <a:gd name="connsiteY50" fmla="*/ 2919 h 29878"/>
                  <a:gd name="connsiteX51" fmla="*/ 47565 w 61645"/>
                  <a:gd name="connsiteY51" fmla="*/ 687 h 29878"/>
                  <a:gd name="connsiteX52" fmla="*/ 47565 w 61645"/>
                  <a:gd name="connsiteY52" fmla="*/ 687 h 29878"/>
                  <a:gd name="connsiteX53" fmla="*/ 47050 w 61645"/>
                  <a:gd name="connsiteY53" fmla="*/ 1374 h 29878"/>
                  <a:gd name="connsiteX54" fmla="*/ 46192 w 61645"/>
                  <a:gd name="connsiteY54" fmla="*/ 5151 h 29878"/>
                  <a:gd name="connsiteX55" fmla="*/ 41727 w 61645"/>
                  <a:gd name="connsiteY55" fmla="*/ 5838 h 29878"/>
                  <a:gd name="connsiteX56" fmla="*/ 41727 w 61645"/>
                  <a:gd name="connsiteY56" fmla="*/ 5838 h 29878"/>
                  <a:gd name="connsiteX57" fmla="*/ 34171 w 61645"/>
                  <a:gd name="connsiteY57" fmla="*/ 6525 h 29878"/>
                  <a:gd name="connsiteX58" fmla="*/ 34171 w 61645"/>
                  <a:gd name="connsiteY58" fmla="*/ 6525 h 29878"/>
                  <a:gd name="connsiteX59" fmla="*/ 7727 w 61645"/>
                  <a:gd name="connsiteY59" fmla="*/ 10303 h 29878"/>
                  <a:gd name="connsiteX60" fmla="*/ 7727 w 61645"/>
                  <a:gd name="connsiteY60" fmla="*/ 10303 h 29878"/>
                  <a:gd name="connsiteX61" fmla="*/ 6697 w 61645"/>
                  <a:gd name="connsiteY61" fmla="*/ 10646 h 29878"/>
                  <a:gd name="connsiteX62" fmla="*/ 6697 w 61645"/>
                  <a:gd name="connsiteY62" fmla="*/ 10646 h 29878"/>
                  <a:gd name="connsiteX63" fmla="*/ 28161 w 61645"/>
                  <a:gd name="connsiteY63" fmla="*/ 15798 h 29878"/>
                  <a:gd name="connsiteX64" fmla="*/ 28161 w 61645"/>
                  <a:gd name="connsiteY64" fmla="*/ 15798 h 29878"/>
                  <a:gd name="connsiteX65" fmla="*/ 42586 w 61645"/>
                  <a:gd name="connsiteY65" fmla="*/ 22323 h 29878"/>
                  <a:gd name="connsiteX66" fmla="*/ 42586 w 61645"/>
                  <a:gd name="connsiteY66" fmla="*/ 22323 h 29878"/>
                  <a:gd name="connsiteX67" fmla="*/ 42586 w 61645"/>
                  <a:gd name="connsiteY67" fmla="*/ 22323 h 29878"/>
                  <a:gd name="connsiteX68" fmla="*/ 51515 w 61645"/>
                  <a:gd name="connsiteY68" fmla="*/ 24899 h 29878"/>
                  <a:gd name="connsiteX69" fmla="*/ 51515 w 61645"/>
                  <a:gd name="connsiteY69" fmla="*/ 24899 h 29878"/>
                  <a:gd name="connsiteX70" fmla="*/ 47222 w 61645"/>
                  <a:gd name="connsiteY70" fmla="*/ 687 h 29878"/>
                  <a:gd name="connsiteX71" fmla="*/ 47394 w 61645"/>
                  <a:gd name="connsiteY71" fmla="*/ 515 h 29878"/>
                  <a:gd name="connsiteX72" fmla="*/ 47222 w 61645"/>
                  <a:gd name="connsiteY72" fmla="*/ 687 h 29878"/>
                  <a:gd name="connsiteX73" fmla="*/ 47222 w 61645"/>
                  <a:gd name="connsiteY73" fmla="*/ 687 h 29878"/>
                  <a:gd name="connsiteX74" fmla="*/ 47222 w 61645"/>
                  <a:gd name="connsiteY74" fmla="*/ 687 h 2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61645" h="29878">
                    <a:moveTo>
                      <a:pt x="51515" y="29879"/>
                    </a:moveTo>
                    <a:cubicBezTo>
                      <a:pt x="47737" y="29879"/>
                      <a:pt x="43444" y="28161"/>
                      <a:pt x="40181" y="26444"/>
                    </a:cubicBezTo>
                    <a:lnTo>
                      <a:pt x="40181" y="26444"/>
                    </a:lnTo>
                    <a:lnTo>
                      <a:pt x="41212" y="24212"/>
                    </a:lnTo>
                    <a:lnTo>
                      <a:pt x="40010" y="26273"/>
                    </a:lnTo>
                    <a:cubicBezTo>
                      <a:pt x="40010" y="26273"/>
                      <a:pt x="31081" y="21293"/>
                      <a:pt x="26273" y="20091"/>
                    </a:cubicBezTo>
                    <a:lnTo>
                      <a:pt x="26273" y="20091"/>
                    </a:lnTo>
                    <a:cubicBezTo>
                      <a:pt x="22667" y="18202"/>
                      <a:pt x="13222" y="16141"/>
                      <a:pt x="8414" y="15454"/>
                    </a:cubicBezTo>
                    <a:lnTo>
                      <a:pt x="8414" y="15454"/>
                    </a:lnTo>
                    <a:lnTo>
                      <a:pt x="8414" y="17687"/>
                    </a:lnTo>
                    <a:lnTo>
                      <a:pt x="5151" y="15111"/>
                    </a:lnTo>
                    <a:cubicBezTo>
                      <a:pt x="2748" y="14939"/>
                      <a:pt x="172" y="13909"/>
                      <a:pt x="0" y="10818"/>
                    </a:cubicBezTo>
                    <a:lnTo>
                      <a:pt x="0" y="10818"/>
                    </a:lnTo>
                    <a:cubicBezTo>
                      <a:pt x="343" y="7384"/>
                      <a:pt x="3263" y="6182"/>
                      <a:pt x="6869" y="5151"/>
                    </a:cubicBezTo>
                    <a:lnTo>
                      <a:pt x="6869" y="5151"/>
                    </a:lnTo>
                    <a:cubicBezTo>
                      <a:pt x="13394" y="3778"/>
                      <a:pt x="27303" y="2576"/>
                      <a:pt x="33828" y="1202"/>
                    </a:cubicBezTo>
                    <a:lnTo>
                      <a:pt x="33828" y="1202"/>
                    </a:lnTo>
                    <a:cubicBezTo>
                      <a:pt x="40697" y="1202"/>
                      <a:pt x="41727" y="172"/>
                      <a:pt x="45848" y="0"/>
                    </a:cubicBezTo>
                    <a:lnTo>
                      <a:pt x="45848" y="0"/>
                    </a:lnTo>
                    <a:cubicBezTo>
                      <a:pt x="46020" y="0"/>
                      <a:pt x="46192" y="0"/>
                      <a:pt x="46192" y="0"/>
                    </a:cubicBezTo>
                    <a:lnTo>
                      <a:pt x="46192" y="0"/>
                    </a:lnTo>
                    <a:cubicBezTo>
                      <a:pt x="46192" y="0"/>
                      <a:pt x="46192" y="0"/>
                      <a:pt x="46192" y="0"/>
                    </a:cubicBezTo>
                    <a:lnTo>
                      <a:pt x="46192" y="0"/>
                    </a:lnTo>
                    <a:cubicBezTo>
                      <a:pt x="46192" y="0"/>
                      <a:pt x="46363" y="0"/>
                      <a:pt x="46363" y="0"/>
                    </a:cubicBezTo>
                    <a:lnTo>
                      <a:pt x="46363" y="0"/>
                    </a:lnTo>
                    <a:lnTo>
                      <a:pt x="46363" y="0"/>
                    </a:lnTo>
                    <a:lnTo>
                      <a:pt x="46363" y="0"/>
                    </a:lnTo>
                    <a:lnTo>
                      <a:pt x="46363" y="0"/>
                    </a:lnTo>
                    <a:cubicBezTo>
                      <a:pt x="52888" y="343"/>
                      <a:pt x="59242" y="5495"/>
                      <a:pt x="61303" y="10475"/>
                    </a:cubicBezTo>
                    <a:lnTo>
                      <a:pt x="61303" y="10475"/>
                    </a:lnTo>
                    <a:cubicBezTo>
                      <a:pt x="61646" y="11162"/>
                      <a:pt x="61646" y="11848"/>
                      <a:pt x="61646" y="12707"/>
                    </a:cubicBezTo>
                    <a:lnTo>
                      <a:pt x="61646" y="12707"/>
                    </a:lnTo>
                    <a:cubicBezTo>
                      <a:pt x="61474" y="17343"/>
                      <a:pt x="58555" y="23869"/>
                      <a:pt x="57525" y="26101"/>
                    </a:cubicBezTo>
                    <a:lnTo>
                      <a:pt x="57525" y="26101"/>
                    </a:lnTo>
                    <a:cubicBezTo>
                      <a:pt x="56666" y="28677"/>
                      <a:pt x="54090" y="29707"/>
                      <a:pt x="52030" y="29707"/>
                    </a:cubicBezTo>
                    <a:lnTo>
                      <a:pt x="52030" y="29707"/>
                    </a:lnTo>
                    <a:cubicBezTo>
                      <a:pt x="51687" y="29879"/>
                      <a:pt x="51515" y="29879"/>
                      <a:pt x="51515" y="29879"/>
                    </a:cubicBezTo>
                    <a:lnTo>
                      <a:pt x="51515" y="29879"/>
                    </a:lnTo>
                    <a:close/>
                    <a:moveTo>
                      <a:pt x="51515" y="24899"/>
                    </a:moveTo>
                    <a:cubicBezTo>
                      <a:pt x="52888" y="24899"/>
                      <a:pt x="52717" y="24727"/>
                      <a:pt x="52888" y="24384"/>
                    </a:cubicBezTo>
                    <a:lnTo>
                      <a:pt x="52888" y="24384"/>
                    </a:lnTo>
                    <a:cubicBezTo>
                      <a:pt x="53919" y="22495"/>
                      <a:pt x="56666" y="15283"/>
                      <a:pt x="56666" y="12879"/>
                    </a:cubicBezTo>
                    <a:lnTo>
                      <a:pt x="56666" y="12879"/>
                    </a:lnTo>
                    <a:cubicBezTo>
                      <a:pt x="56666" y="12535"/>
                      <a:pt x="56666" y="12364"/>
                      <a:pt x="56495" y="12192"/>
                    </a:cubicBezTo>
                    <a:lnTo>
                      <a:pt x="56495" y="12192"/>
                    </a:lnTo>
                    <a:cubicBezTo>
                      <a:pt x="55980" y="9616"/>
                      <a:pt x="49626" y="4636"/>
                      <a:pt x="46192" y="4980"/>
                    </a:cubicBezTo>
                    <a:lnTo>
                      <a:pt x="46192" y="4980"/>
                    </a:lnTo>
                    <a:cubicBezTo>
                      <a:pt x="46192" y="4980"/>
                      <a:pt x="46192" y="4980"/>
                      <a:pt x="46363" y="4980"/>
                    </a:cubicBezTo>
                    <a:lnTo>
                      <a:pt x="46363" y="4980"/>
                    </a:lnTo>
                    <a:cubicBezTo>
                      <a:pt x="46707" y="4980"/>
                      <a:pt x="47737" y="4980"/>
                      <a:pt x="48595" y="2919"/>
                    </a:cubicBezTo>
                    <a:lnTo>
                      <a:pt x="48595" y="2919"/>
                    </a:lnTo>
                    <a:cubicBezTo>
                      <a:pt x="48252" y="172"/>
                      <a:pt x="47565" y="1030"/>
                      <a:pt x="47565" y="687"/>
                    </a:cubicBezTo>
                    <a:lnTo>
                      <a:pt x="47565" y="687"/>
                    </a:lnTo>
                    <a:lnTo>
                      <a:pt x="47050" y="1374"/>
                    </a:lnTo>
                    <a:lnTo>
                      <a:pt x="46192" y="5151"/>
                    </a:lnTo>
                    <a:cubicBezTo>
                      <a:pt x="44646" y="5151"/>
                      <a:pt x="43444" y="5495"/>
                      <a:pt x="41727" y="5838"/>
                    </a:cubicBezTo>
                    <a:lnTo>
                      <a:pt x="41727" y="5838"/>
                    </a:lnTo>
                    <a:cubicBezTo>
                      <a:pt x="40010" y="6182"/>
                      <a:pt x="37777" y="6525"/>
                      <a:pt x="34171" y="6525"/>
                    </a:cubicBezTo>
                    <a:lnTo>
                      <a:pt x="34171" y="6525"/>
                    </a:lnTo>
                    <a:cubicBezTo>
                      <a:pt x="27646" y="7899"/>
                      <a:pt x="13737" y="9101"/>
                      <a:pt x="7727" y="10303"/>
                    </a:cubicBezTo>
                    <a:lnTo>
                      <a:pt x="7727" y="10303"/>
                    </a:lnTo>
                    <a:cubicBezTo>
                      <a:pt x="7384" y="10303"/>
                      <a:pt x="7040" y="10475"/>
                      <a:pt x="6697" y="10646"/>
                    </a:cubicBezTo>
                    <a:lnTo>
                      <a:pt x="6697" y="10646"/>
                    </a:lnTo>
                    <a:cubicBezTo>
                      <a:pt x="11677" y="10990"/>
                      <a:pt x="23010" y="13222"/>
                      <a:pt x="28161" y="15798"/>
                    </a:cubicBezTo>
                    <a:lnTo>
                      <a:pt x="28161" y="15798"/>
                    </a:lnTo>
                    <a:cubicBezTo>
                      <a:pt x="33828" y="17172"/>
                      <a:pt x="42586" y="22323"/>
                      <a:pt x="42586" y="22323"/>
                    </a:cubicBezTo>
                    <a:lnTo>
                      <a:pt x="42586" y="22323"/>
                    </a:lnTo>
                    <a:lnTo>
                      <a:pt x="42586" y="22323"/>
                    </a:lnTo>
                    <a:cubicBezTo>
                      <a:pt x="45333" y="23525"/>
                      <a:pt x="49454" y="25071"/>
                      <a:pt x="51515" y="24899"/>
                    </a:cubicBezTo>
                    <a:lnTo>
                      <a:pt x="51515" y="24899"/>
                    </a:lnTo>
                    <a:close/>
                    <a:moveTo>
                      <a:pt x="47222" y="687"/>
                    </a:moveTo>
                    <a:lnTo>
                      <a:pt x="47394" y="515"/>
                    </a:lnTo>
                    <a:lnTo>
                      <a:pt x="47222" y="687"/>
                    </a:lnTo>
                    <a:lnTo>
                      <a:pt x="47222" y="687"/>
                    </a:lnTo>
                    <a:lnTo>
                      <a:pt x="47222" y="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2" name="图形 7">
              <a:extLst>
                <a:ext uri="{FF2B5EF4-FFF2-40B4-BE49-F238E27FC236}">
                  <a16:creationId xmlns:a16="http://schemas.microsoft.com/office/drawing/2014/main" xmlns="" id="{907BBF57-B792-41DC-8EE9-60D914118C61}"/>
                </a:ext>
              </a:extLst>
            </p:cNvPr>
            <p:cNvGrpSpPr/>
            <p:nvPr/>
          </p:nvGrpSpPr>
          <p:grpSpPr>
            <a:xfrm>
              <a:off x="6608419" y="1209106"/>
              <a:ext cx="104231" cy="60787"/>
              <a:chOff x="6608419" y="1209106"/>
              <a:chExt cx="104231" cy="60787"/>
            </a:xfrm>
            <a:solidFill>
              <a:srgbClr val="B4B4B4"/>
            </a:solidFill>
          </p:grpSpPr>
          <p:sp>
            <p:nvSpPr>
              <p:cNvPr id="3279" name="任意多边形: 形状 3278">
                <a:extLst>
                  <a:ext uri="{FF2B5EF4-FFF2-40B4-BE49-F238E27FC236}">
                    <a16:creationId xmlns:a16="http://schemas.microsoft.com/office/drawing/2014/main" xmlns="" id="{62C0470D-CD85-4C86-928D-59CC33F47E9F}"/>
                  </a:ext>
                </a:extLst>
              </p:cNvPr>
              <p:cNvSpPr/>
              <p:nvPr/>
            </p:nvSpPr>
            <p:spPr>
              <a:xfrm>
                <a:off x="6611505" y="1211510"/>
                <a:ext cx="98911" cy="55808"/>
              </a:xfrm>
              <a:custGeom>
                <a:avLst/>
                <a:gdLst>
                  <a:gd name="connsiteX0" fmla="*/ 58045 w 98911"/>
                  <a:gd name="connsiteY0" fmla="*/ 55636 h 55808"/>
                  <a:gd name="connsiteX1" fmla="*/ 88267 w 98911"/>
                  <a:gd name="connsiteY1" fmla="*/ 49282 h 55808"/>
                  <a:gd name="connsiteX2" fmla="*/ 98226 w 98911"/>
                  <a:gd name="connsiteY2" fmla="*/ 41727 h 55808"/>
                  <a:gd name="connsiteX3" fmla="*/ 89469 w 98911"/>
                  <a:gd name="connsiteY3" fmla="*/ 37949 h 55808"/>
                  <a:gd name="connsiteX4" fmla="*/ 89469 w 98911"/>
                  <a:gd name="connsiteY4" fmla="*/ 29020 h 55808"/>
                  <a:gd name="connsiteX5" fmla="*/ 80711 w 98911"/>
                  <a:gd name="connsiteY5" fmla="*/ 31596 h 55808"/>
                  <a:gd name="connsiteX6" fmla="*/ 80711 w 98911"/>
                  <a:gd name="connsiteY6" fmla="*/ 22667 h 55808"/>
                  <a:gd name="connsiteX7" fmla="*/ 69378 w 98911"/>
                  <a:gd name="connsiteY7" fmla="*/ 11333 h 55808"/>
                  <a:gd name="connsiteX8" fmla="*/ 63024 w 98911"/>
                  <a:gd name="connsiteY8" fmla="*/ 3778 h 55808"/>
                  <a:gd name="connsiteX9" fmla="*/ 55469 w 98911"/>
                  <a:gd name="connsiteY9" fmla="*/ 2576 h 55808"/>
                  <a:gd name="connsiteX10" fmla="*/ 42762 w 98911"/>
                  <a:gd name="connsiteY10" fmla="*/ 0 h 55808"/>
                  <a:gd name="connsiteX11" fmla="*/ 42762 w 98911"/>
                  <a:gd name="connsiteY11" fmla="*/ 5151 h 55808"/>
                  <a:gd name="connsiteX12" fmla="*/ 41560 w 98911"/>
                  <a:gd name="connsiteY12" fmla="*/ 8929 h 55808"/>
                  <a:gd name="connsiteX13" fmla="*/ 23873 w 98911"/>
                  <a:gd name="connsiteY13" fmla="*/ 6353 h 55808"/>
                  <a:gd name="connsiteX14" fmla="*/ 15116 w 98911"/>
                  <a:gd name="connsiteY14" fmla="*/ 7555 h 55808"/>
                  <a:gd name="connsiteX15" fmla="*/ 24045 w 98911"/>
                  <a:gd name="connsiteY15" fmla="*/ 17687 h 55808"/>
                  <a:gd name="connsiteX16" fmla="*/ 42934 w 98911"/>
                  <a:gd name="connsiteY16" fmla="*/ 22667 h 55808"/>
                  <a:gd name="connsiteX17" fmla="*/ 49287 w 98911"/>
                  <a:gd name="connsiteY17" fmla="*/ 26444 h 55808"/>
                  <a:gd name="connsiteX18" fmla="*/ 36752 w 98911"/>
                  <a:gd name="connsiteY18" fmla="*/ 26444 h 55808"/>
                  <a:gd name="connsiteX19" fmla="*/ 14086 w 98911"/>
                  <a:gd name="connsiteY19" fmla="*/ 20091 h 55808"/>
                  <a:gd name="connsiteX20" fmla="*/ 176 w 98911"/>
                  <a:gd name="connsiteY20" fmla="*/ 18889 h 55808"/>
                  <a:gd name="connsiteX21" fmla="*/ 6530 w 98911"/>
                  <a:gd name="connsiteY21" fmla="*/ 27818 h 55808"/>
                  <a:gd name="connsiteX22" fmla="*/ 12883 w 98911"/>
                  <a:gd name="connsiteY22" fmla="*/ 31596 h 55808"/>
                  <a:gd name="connsiteX23" fmla="*/ 23015 w 98911"/>
                  <a:gd name="connsiteY23" fmla="*/ 32798 h 55808"/>
                  <a:gd name="connsiteX24" fmla="*/ 14257 w 98911"/>
                  <a:gd name="connsiteY24" fmla="*/ 36575 h 55808"/>
                  <a:gd name="connsiteX25" fmla="*/ 9278 w 98911"/>
                  <a:gd name="connsiteY25" fmla="*/ 44131 h 55808"/>
                  <a:gd name="connsiteX26" fmla="*/ 16833 w 98911"/>
                  <a:gd name="connsiteY26" fmla="*/ 42929 h 55808"/>
                  <a:gd name="connsiteX27" fmla="*/ 36924 w 98911"/>
                  <a:gd name="connsiteY27" fmla="*/ 35202 h 55808"/>
                  <a:gd name="connsiteX28" fmla="*/ 48257 w 98911"/>
                  <a:gd name="connsiteY28" fmla="*/ 36404 h 55808"/>
                  <a:gd name="connsiteX29" fmla="*/ 50833 w 98911"/>
                  <a:gd name="connsiteY29" fmla="*/ 52889 h 55808"/>
                  <a:gd name="connsiteX30" fmla="*/ 58045 w 98911"/>
                  <a:gd name="connsiteY30" fmla="*/ 55636 h 55808"/>
                  <a:gd name="connsiteX31" fmla="*/ 58045 w 98911"/>
                  <a:gd name="connsiteY31" fmla="*/ 55636 h 55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8911" h="55808">
                    <a:moveTo>
                      <a:pt x="58045" y="55636"/>
                    </a:moveTo>
                    <a:cubicBezTo>
                      <a:pt x="61823" y="55636"/>
                      <a:pt x="81913" y="51858"/>
                      <a:pt x="88267" y="49282"/>
                    </a:cubicBezTo>
                    <a:cubicBezTo>
                      <a:pt x="95822" y="46707"/>
                      <a:pt x="100802" y="42929"/>
                      <a:pt x="98226" y="41727"/>
                    </a:cubicBezTo>
                    <a:cubicBezTo>
                      <a:pt x="97024" y="39151"/>
                      <a:pt x="88095" y="41727"/>
                      <a:pt x="89469" y="37949"/>
                    </a:cubicBezTo>
                    <a:cubicBezTo>
                      <a:pt x="90671" y="34171"/>
                      <a:pt x="90671" y="29020"/>
                      <a:pt x="89469" y="29020"/>
                    </a:cubicBezTo>
                    <a:cubicBezTo>
                      <a:pt x="86893" y="29020"/>
                      <a:pt x="81913" y="32798"/>
                      <a:pt x="80711" y="31596"/>
                    </a:cubicBezTo>
                    <a:cubicBezTo>
                      <a:pt x="80711" y="29020"/>
                      <a:pt x="81913" y="26444"/>
                      <a:pt x="80711" y="22667"/>
                    </a:cubicBezTo>
                    <a:cubicBezTo>
                      <a:pt x="78135" y="17515"/>
                      <a:pt x="75732" y="13737"/>
                      <a:pt x="69378" y="11333"/>
                    </a:cubicBezTo>
                    <a:cubicBezTo>
                      <a:pt x="61823" y="8758"/>
                      <a:pt x="63024" y="6353"/>
                      <a:pt x="63024" y="3778"/>
                    </a:cubicBezTo>
                    <a:cubicBezTo>
                      <a:pt x="63024" y="1202"/>
                      <a:pt x="60449" y="2576"/>
                      <a:pt x="55469" y="2576"/>
                    </a:cubicBezTo>
                    <a:cubicBezTo>
                      <a:pt x="49115" y="1374"/>
                      <a:pt x="46712" y="0"/>
                      <a:pt x="42762" y="0"/>
                    </a:cubicBezTo>
                    <a:cubicBezTo>
                      <a:pt x="38984" y="0"/>
                      <a:pt x="41560" y="2576"/>
                      <a:pt x="42762" y="5151"/>
                    </a:cubicBezTo>
                    <a:cubicBezTo>
                      <a:pt x="43964" y="7727"/>
                      <a:pt x="45338" y="10303"/>
                      <a:pt x="41560" y="8929"/>
                    </a:cubicBezTo>
                    <a:cubicBezTo>
                      <a:pt x="37782" y="8929"/>
                      <a:pt x="30226" y="6353"/>
                      <a:pt x="23873" y="6353"/>
                    </a:cubicBezTo>
                    <a:cubicBezTo>
                      <a:pt x="17520" y="6353"/>
                      <a:pt x="13742" y="5151"/>
                      <a:pt x="15116" y="7555"/>
                    </a:cubicBezTo>
                    <a:cubicBezTo>
                      <a:pt x="16489" y="11333"/>
                      <a:pt x="20267" y="16485"/>
                      <a:pt x="24045" y="17687"/>
                    </a:cubicBezTo>
                    <a:cubicBezTo>
                      <a:pt x="26621" y="17687"/>
                      <a:pt x="36752" y="22667"/>
                      <a:pt x="42934" y="22667"/>
                    </a:cubicBezTo>
                    <a:cubicBezTo>
                      <a:pt x="50489" y="22667"/>
                      <a:pt x="50489" y="25242"/>
                      <a:pt x="49287" y="26444"/>
                    </a:cubicBezTo>
                    <a:cubicBezTo>
                      <a:pt x="48085" y="27646"/>
                      <a:pt x="42934" y="29020"/>
                      <a:pt x="36752" y="26444"/>
                    </a:cubicBezTo>
                    <a:cubicBezTo>
                      <a:pt x="31772" y="23869"/>
                      <a:pt x="24045" y="20091"/>
                      <a:pt x="14086" y="20091"/>
                    </a:cubicBezTo>
                    <a:cubicBezTo>
                      <a:pt x="3954" y="18889"/>
                      <a:pt x="-1025" y="15111"/>
                      <a:pt x="176" y="18889"/>
                    </a:cubicBezTo>
                    <a:cubicBezTo>
                      <a:pt x="2752" y="21464"/>
                      <a:pt x="6530" y="25242"/>
                      <a:pt x="6530" y="27818"/>
                    </a:cubicBezTo>
                    <a:cubicBezTo>
                      <a:pt x="6530" y="31596"/>
                      <a:pt x="7732" y="31596"/>
                      <a:pt x="12883" y="31596"/>
                    </a:cubicBezTo>
                    <a:cubicBezTo>
                      <a:pt x="17863" y="31596"/>
                      <a:pt x="24217" y="31596"/>
                      <a:pt x="23015" y="32798"/>
                    </a:cubicBezTo>
                    <a:cubicBezTo>
                      <a:pt x="21813" y="35373"/>
                      <a:pt x="19237" y="34000"/>
                      <a:pt x="14257" y="36575"/>
                    </a:cubicBezTo>
                    <a:cubicBezTo>
                      <a:pt x="7904" y="39151"/>
                      <a:pt x="6701" y="42929"/>
                      <a:pt x="9278" y="44131"/>
                    </a:cubicBezTo>
                    <a:cubicBezTo>
                      <a:pt x="10479" y="46707"/>
                      <a:pt x="14257" y="44131"/>
                      <a:pt x="16833" y="42929"/>
                    </a:cubicBezTo>
                    <a:cubicBezTo>
                      <a:pt x="20610" y="40353"/>
                      <a:pt x="31944" y="36575"/>
                      <a:pt x="36924" y="35202"/>
                    </a:cubicBezTo>
                    <a:cubicBezTo>
                      <a:pt x="43277" y="34000"/>
                      <a:pt x="49459" y="31424"/>
                      <a:pt x="48257" y="36404"/>
                    </a:cubicBezTo>
                    <a:cubicBezTo>
                      <a:pt x="47055" y="40182"/>
                      <a:pt x="47055" y="50313"/>
                      <a:pt x="50833" y="52889"/>
                    </a:cubicBezTo>
                    <a:cubicBezTo>
                      <a:pt x="54267" y="56838"/>
                      <a:pt x="58045" y="55636"/>
                      <a:pt x="58045" y="55636"/>
                    </a:cubicBezTo>
                    <a:lnTo>
                      <a:pt x="58045" y="55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0" name="任意多边形: 形状 3279">
                <a:extLst>
                  <a:ext uri="{FF2B5EF4-FFF2-40B4-BE49-F238E27FC236}">
                    <a16:creationId xmlns:a16="http://schemas.microsoft.com/office/drawing/2014/main" xmlns="" id="{49FFE9EA-CA12-4108-A833-BD361D579A76}"/>
                  </a:ext>
                </a:extLst>
              </p:cNvPr>
              <p:cNvSpPr/>
              <p:nvPr/>
            </p:nvSpPr>
            <p:spPr>
              <a:xfrm>
                <a:off x="6608419" y="1209106"/>
                <a:ext cx="104231" cy="60787"/>
              </a:xfrm>
              <a:custGeom>
                <a:avLst/>
                <a:gdLst>
                  <a:gd name="connsiteX0" fmla="*/ 52201 w 104231"/>
                  <a:gd name="connsiteY0" fmla="*/ 57525 h 60787"/>
                  <a:gd name="connsiteX1" fmla="*/ 47737 w 104231"/>
                  <a:gd name="connsiteY1" fmla="*/ 44990 h 60787"/>
                  <a:gd name="connsiteX2" fmla="*/ 47737 w 104231"/>
                  <a:gd name="connsiteY2" fmla="*/ 44990 h 60787"/>
                  <a:gd name="connsiteX3" fmla="*/ 48595 w 104231"/>
                  <a:gd name="connsiteY3" fmla="*/ 38636 h 60787"/>
                  <a:gd name="connsiteX4" fmla="*/ 48595 w 104231"/>
                  <a:gd name="connsiteY4" fmla="*/ 38636 h 60787"/>
                  <a:gd name="connsiteX5" fmla="*/ 48595 w 104231"/>
                  <a:gd name="connsiteY5" fmla="*/ 38464 h 60787"/>
                  <a:gd name="connsiteX6" fmla="*/ 48595 w 104231"/>
                  <a:gd name="connsiteY6" fmla="*/ 38464 h 60787"/>
                  <a:gd name="connsiteX7" fmla="*/ 40181 w 104231"/>
                  <a:gd name="connsiteY7" fmla="*/ 40182 h 60787"/>
                  <a:gd name="connsiteX8" fmla="*/ 40181 w 104231"/>
                  <a:gd name="connsiteY8" fmla="*/ 40182 h 60787"/>
                  <a:gd name="connsiteX9" fmla="*/ 20434 w 104231"/>
                  <a:gd name="connsiteY9" fmla="*/ 47737 h 60787"/>
                  <a:gd name="connsiteX10" fmla="*/ 20434 w 104231"/>
                  <a:gd name="connsiteY10" fmla="*/ 47737 h 60787"/>
                  <a:gd name="connsiteX11" fmla="*/ 13565 w 104231"/>
                  <a:gd name="connsiteY11" fmla="*/ 50313 h 60787"/>
                  <a:gd name="connsiteX12" fmla="*/ 13565 w 104231"/>
                  <a:gd name="connsiteY12" fmla="*/ 50313 h 60787"/>
                  <a:gd name="connsiteX13" fmla="*/ 9959 w 104231"/>
                  <a:gd name="connsiteY13" fmla="*/ 48596 h 60787"/>
                  <a:gd name="connsiteX14" fmla="*/ 9959 w 104231"/>
                  <a:gd name="connsiteY14" fmla="*/ 48596 h 60787"/>
                  <a:gd name="connsiteX15" fmla="*/ 8071 w 104231"/>
                  <a:gd name="connsiteY15" fmla="*/ 44990 h 60787"/>
                  <a:gd name="connsiteX16" fmla="*/ 8071 w 104231"/>
                  <a:gd name="connsiteY16" fmla="*/ 44990 h 60787"/>
                  <a:gd name="connsiteX17" fmla="*/ 15626 w 104231"/>
                  <a:gd name="connsiteY17" fmla="*/ 37091 h 60787"/>
                  <a:gd name="connsiteX18" fmla="*/ 15626 w 104231"/>
                  <a:gd name="connsiteY18" fmla="*/ 37091 h 60787"/>
                  <a:gd name="connsiteX19" fmla="*/ 16656 w 104231"/>
                  <a:gd name="connsiteY19" fmla="*/ 36576 h 60787"/>
                  <a:gd name="connsiteX20" fmla="*/ 16656 w 104231"/>
                  <a:gd name="connsiteY20" fmla="*/ 36576 h 60787"/>
                  <a:gd name="connsiteX21" fmla="*/ 15111 w 104231"/>
                  <a:gd name="connsiteY21" fmla="*/ 36576 h 60787"/>
                  <a:gd name="connsiteX22" fmla="*/ 15111 w 104231"/>
                  <a:gd name="connsiteY22" fmla="*/ 36576 h 60787"/>
                  <a:gd name="connsiteX23" fmla="*/ 14595 w 104231"/>
                  <a:gd name="connsiteY23" fmla="*/ 36576 h 60787"/>
                  <a:gd name="connsiteX24" fmla="*/ 14595 w 104231"/>
                  <a:gd name="connsiteY24" fmla="*/ 36576 h 60787"/>
                  <a:gd name="connsiteX25" fmla="*/ 8929 w 104231"/>
                  <a:gd name="connsiteY25" fmla="*/ 35717 h 60787"/>
                  <a:gd name="connsiteX26" fmla="*/ 8929 w 104231"/>
                  <a:gd name="connsiteY26" fmla="*/ 35717 h 60787"/>
                  <a:gd name="connsiteX27" fmla="*/ 6697 w 104231"/>
                  <a:gd name="connsiteY27" fmla="*/ 30394 h 60787"/>
                  <a:gd name="connsiteX28" fmla="*/ 6697 w 104231"/>
                  <a:gd name="connsiteY28" fmla="*/ 30394 h 60787"/>
                  <a:gd name="connsiteX29" fmla="*/ 515 w 104231"/>
                  <a:gd name="connsiteY29" fmla="*/ 22495 h 60787"/>
                  <a:gd name="connsiteX30" fmla="*/ 515 w 104231"/>
                  <a:gd name="connsiteY30" fmla="*/ 22495 h 60787"/>
                  <a:gd name="connsiteX31" fmla="*/ 0 w 104231"/>
                  <a:gd name="connsiteY31" fmla="*/ 20606 h 60787"/>
                  <a:gd name="connsiteX32" fmla="*/ 0 w 104231"/>
                  <a:gd name="connsiteY32" fmla="*/ 20606 h 60787"/>
                  <a:gd name="connsiteX33" fmla="*/ 3262 w 104231"/>
                  <a:gd name="connsiteY33" fmla="*/ 17515 h 60787"/>
                  <a:gd name="connsiteX34" fmla="*/ 3262 w 104231"/>
                  <a:gd name="connsiteY34" fmla="*/ 17515 h 60787"/>
                  <a:gd name="connsiteX35" fmla="*/ 16828 w 104231"/>
                  <a:gd name="connsiteY35" fmla="*/ 20434 h 60787"/>
                  <a:gd name="connsiteX36" fmla="*/ 16828 w 104231"/>
                  <a:gd name="connsiteY36" fmla="*/ 20434 h 60787"/>
                  <a:gd name="connsiteX37" fmla="*/ 16828 w 104231"/>
                  <a:gd name="connsiteY37" fmla="*/ 20434 h 60787"/>
                  <a:gd name="connsiteX38" fmla="*/ 22666 w 104231"/>
                  <a:gd name="connsiteY38" fmla="*/ 20778 h 60787"/>
                  <a:gd name="connsiteX39" fmla="*/ 22666 w 104231"/>
                  <a:gd name="connsiteY39" fmla="*/ 20778 h 60787"/>
                  <a:gd name="connsiteX40" fmla="*/ 15798 w 104231"/>
                  <a:gd name="connsiteY40" fmla="*/ 11333 h 60787"/>
                  <a:gd name="connsiteX41" fmla="*/ 15798 w 104231"/>
                  <a:gd name="connsiteY41" fmla="*/ 11333 h 60787"/>
                  <a:gd name="connsiteX42" fmla="*/ 15111 w 104231"/>
                  <a:gd name="connsiteY42" fmla="*/ 9273 h 60787"/>
                  <a:gd name="connsiteX43" fmla="*/ 15111 w 104231"/>
                  <a:gd name="connsiteY43" fmla="*/ 9273 h 60787"/>
                  <a:gd name="connsiteX44" fmla="*/ 19403 w 104231"/>
                  <a:gd name="connsiteY44" fmla="*/ 6010 h 60787"/>
                  <a:gd name="connsiteX45" fmla="*/ 19403 w 104231"/>
                  <a:gd name="connsiteY45" fmla="*/ 6010 h 60787"/>
                  <a:gd name="connsiteX46" fmla="*/ 26273 w 104231"/>
                  <a:gd name="connsiteY46" fmla="*/ 6354 h 60787"/>
                  <a:gd name="connsiteX47" fmla="*/ 26273 w 104231"/>
                  <a:gd name="connsiteY47" fmla="*/ 6354 h 60787"/>
                  <a:gd name="connsiteX48" fmla="*/ 26788 w 104231"/>
                  <a:gd name="connsiteY48" fmla="*/ 6354 h 60787"/>
                  <a:gd name="connsiteX49" fmla="*/ 26788 w 104231"/>
                  <a:gd name="connsiteY49" fmla="*/ 6354 h 60787"/>
                  <a:gd name="connsiteX50" fmla="*/ 26788 w 104231"/>
                  <a:gd name="connsiteY50" fmla="*/ 6354 h 60787"/>
                  <a:gd name="connsiteX51" fmla="*/ 43615 w 104231"/>
                  <a:gd name="connsiteY51" fmla="*/ 8758 h 60787"/>
                  <a:gd name="connsiteX52" fmla="*/ 43615 w 104231"/>
                  <a:gd name="connsiteY52" fmla="*/ 8758 h 60787"/>
                  <a:gd name="connsiteX53" fmla="*/ 43444 w 104231"/>
                  <a:gd name="connsiteY53" fmla="*/ 8586 h 60787"/>
                  <a:gd name="connsiteX54" fmla="*/ 43444 w 104231"/>
                  <a:gd name="connsiteY54" fmla="*/ 8586 h 60787"/>
                  <a:gd name="connsiteX55" fmla="*/ 41040 w 104231"/>
                  <a:gd name="connsiteY55" fmla="*/ 3434 h 60787"/>
                  <a:gd name="connsiteX56" fmla="*/ 41040 w 104231"/>
                  <a:gd name="connsiteY56" fmla="*/ 3434 h 60787"/>
                  <a:gd name="connsiteX57" fmla="*/ 44818 w 104231"/>
                  <a:gd name="connsiteY57" fmla="*/ 0 h 60787"/>
                  <a:gd name="connsiteX58" fmla="*/ 44818 w 104231"/>
                  <a:gd name="connsiteY58" fmla="*/ 0 h 60787"/>
                  <a:gd name="connsiteX59" fmla="*/ 45333 w 104231"/>
                  <a:gd name="connsiteY59" fmla="*/ 0 h 60787"/>
                  <a:gd name="connsiteX60" fmla="*/ 45333 w 104231"/>
                  <a:gd name="connsiteY60" fmla="*/ 0 h 60787"/>
                  <a:gd name="connsiteX61" fmla="*/ 45333 w 104231"/>
                  <a:gd name="connsiteY61" fmla="*/ 0 h 60787"/>
                  <a:gd name="connsiteX62" fmla="*/ 45333 w 104231"/>
                  <a:gd name="connsiteY62" fmla="*/ 0 h 60787"/>
                  <a:gd name="connsiteX63" fmla="*/ 45505 w 104231"/>
                  <a:gd name="connsiteY63" fmla="*/ 0 h 60787"/>
                  <a:gd name="connsiteX64" fmla="*/ 45505 w 104231"/>
                  <a:gd name="connsiteY64" fmla="*/ 0 h 60787"/>
                  <a:gd name="connsiteX65" fmla="*/ 45505 w 104231"/>
                  <a:gd name="connsiteY65" fmla="*/ 0 h 60787"/>
                  <a:gd name="connsiteX66" fmla="*/ 45505 w 104231"/>
                  <a:gd name="connsiteY66" fmla="*/ 0 h 60787"/>
                  <a:gd name="connsiteX67" fmla="*/ 45505 w 104231"/>
                  <a:gd name="connsiteY67" fmla="*/ 0 h 60787"/>
                  <a:gd name="connsiteX68" fmla="*/ 58040 w 104231"/>
                  <a:gd name="connsiteY68" fmla="*/ 2576 h 60787"/>
                  <a:gd name="connsiteX69" fmla="*/ 58040 w 104231"/>
                  <a:gd name="connsiteY69" fmla="*/ 2576 h 60787"/>
                  <a:gd name="connsiteX70" fmla="*/ 63706 w 104231"/>
                  <a:gd name="connsiteY70" fmla="*/ 2232 h 60787"/>
                  <a:gd name="connsiteX71" fmla="*/ 63706 w 104231"/>
                  <a:gd name="connsiteY71" fmla="*/ 2232 h 60787"/>
                  <a:gd name="connsiteX72" fmla="*/ 66625 w 104231"/>
                  <a:gd name="connsiteY72" fmla="*/ 3091 h 60787"/>
                  <a:gd name="connsiteX73" fmla="*/ 66625 w 104231"/>
                  <a:gd name="connsiteY73" fmla="*/ 3091 h 60787"/>
                  <a:gd name="connsiteX74" fmla="*/ 67999 w 104231"/>
                  <a:gd name="connsiteY74" fmla="*/ 6354 h 60787"/>
                  <a:gd name="connsiteX75" fmla="*/ 67999 w 104231"/>
                  <a:gd name="connsiteY75" fmla="*/ 6354 h 60787"/>
                  <a:gd name="connsiteX76" fmla="*/ 67827 w 104231"/>
                  <a:gd name="connsiteY76" fmla="*/ 8242 h 60787"/>
                  <a:gd name="connsiteX77" fmla="*/ 67827 w 104231"/>
                  <a:gd name="connsiteY77" fmla="*/ 8242 h 60787"/>
                  <a:gd name="connsiteX78" fmla="*/ 72636 w 104231"/>
                  <a:gd name="connsiteY78" fmla="*/ 11677 h 60787"/>
                  <a:gd name="connsiteX79" fmla="*/ 72636 w 104231"/>
                  <a:gd name="connsiteY79" fmla="*/ 11677 h 60787"/>
                  <a:gd name="connsiteX80" fmla="*/ 85514 w 104231"/>
                  <a:gd name="connsiteY80" fmla="*/ 24555 h 60787"/>
                  <a:gd name="connsiteX81" fmla="*/ 85514 w 104231"/>
                  <a:gd name="connsiteY81" fmla="*/ 24555 h 60787"/>
                  <a:gd name="connsiteX82" fmla="*/ 86201 w 104231"/>
                  <a:gd name="connsiteY82" fmla="*/ 28677 h 60787"/>
                  <a:gd name="connsiteX83" fmla="*/ 86201 w 104231"/>
                  <a:gd name="connsiteY83" fmla="*/ 28677 h 60787"/>
                  <a:gd name="connsiteX84" fmla="*/ 86029 w 104231"/>
                  <a:gd name="connsiteY84" fmla="*/ 31081 h 60787"/>
                  <a:gd name="connsiteX85" fmla="*/ 86029 w 104231"/>
                  <a:gd name="connsiteY85" fmla="*/ 31081 h 60787"/>
                  <a:gd name="connsiteX86" fmla="*/ 91353 w 104231"/>
                  <a:gd name="connsiteY86" fmla="*/ 29192 h 60787"/>
                  <a:gd name="connsiteX87" fmla="*/ 91353 w 104231"/>
                  <a:gd name="connsiteY87" fmla="*/ 29192 h 60787"/>
                  <a:gd name="connsiteX88" fmla="*/ 91868 w 104231"/>
                  <a:gd name="connsiteY88" fmla="*/ 29020 h 60787"/>
                  <a:gd name="connsiteX89" fmla="*/ 91868 w 104231"/>
                  <a:gd name="connsiteY89" fmla="*/ 29020 h 60787"/>
                  <a:gd name="connsiteX90" fmla="*/ 92040 w 104231"/>
                  <a:gd name="connsiteY90" fmla="*/ 29020 h 60787"/>
                  <a:gd name="connsiteX91" fmla="*/ 92040 w 104231"/>
                  <a:gd name="connsiteY91" fmla="*/ 29020 h 60787"/>
                  <a:gd name="connsiteX92" fmla="*/ 92727 w 104231"/>
                  <a:gd name="connsiteY92" fmla="*/ 29192 h 60787"/>
                  <a:gd name="connsiteX93" fmla="*/ 92727 w 104231"/>
                  <a:gd name="connsiteY93" fmla="*/ 29192 h 60787"/>
                  <a:gd name="connsiteX94" fmla="*/ 92727 w 104231"/>
                  <a:gd name="connsiteY94" fmla="*/ 29020 h 60787"/>
                  <a:gd name="connsiteX95" fmla="*/ 93242 w 104231"/>
                  <a:gd name="connsiteY95" fmla="*/ 29192 h 60787"/>
                  <a:gd name="connsiteX96" fmla="*/ 93242 w 104231"/>
                  <a:gd name="connsiteY96" fmla="*/ 29192 h 60787"/>
                  <a:gd name="connsiteX97" fmla="*/ 93242 w 104231"/>
                  <a:gd name="connsiteY97" fmla="*/ 29363 h 60787"/>
                  <a:gd name="connsiteX98" fmla="*/ 92727 w 104231"/>
                  <a:gd name="connsiteY98" fmla="*/ 30394 h 60787"/>
                  <a:gd name="connsiteX99" fmla="*/ 92727 w 104231"/>
                  <a:gd name="connsiteY99" fmla="*/ 30394 h 60787"/>
                  <a:gd name="connsiteX100" fmla="*/ 93242 w 104231"/>
                  <a:gd name="connsiteY100" fmla="*/ 29363 h 60787"/>
                  <a:gd name="connsiteX101" fmla="*/ 93242 w 104231"/>
                  <a:gd name="connsiteY101" fmla="*/ 29192 h 60787"/>
                  <a:gd name="connsiteX102" fmla="*/ 93929 w 104231"/>
                  <a:gd name="connsiteY102" fmla="*/ 29707 h 60787"/>
                  <a:gd name="connsiteX103" fmla="*/ 93929 w 104231"/>
                  <a:gd name="connsiteY103" fmla="*/ 29707 h 60787"/>
                  <a:gd name="connsiteX104" fmla="*/ 95645 w 104231"/>
                  <a:gd name="connsiteY104" fmla="*/ 34515 h 60787"/>
                  <a:gd name="connsiteX105" fmla="*/ 95645 w 104231"/>
                  <a:gd name="connsiteY105" fmla="*/ 34515 h 60787"/>
                  <a:gd name="connsiteX106" fmla="*/ 94787 w 104231"/>
                  <a:gd name="connsiteY106" fmla="*/ 40182 h 60787"/>
                  <a:gd name="connsiteX107" fmla="*/ 94787 w 104231"/>
                  <a:gd name="connsiteY107" fmla="*/ 40182 h 60787"/>
                  <a:gd name="connsiteX108" fmla="*/ 96332 w 104231"/>
                  <a:gd name="connsiteY108" fmla="*/ 40353 h 60787"/>
                  <a:gd name="connsiteX109" fmla="*/ 96332 w 104231"/>
                  <a:gd name="connsiteY109" fmla="*/ 40353 h 60787"/>
                  <a:gd name="connsiteX110" fmla="*/ 102514 w 104231"/>
                  <a:gd name="connsiteY110" fmla="*/ 42242 h 60787"/>
                  <a:gd name="connsiteX111" fmla="*/ 102514 w 104231"/>
                  <a:gd name="connsiteY111" fmla="*/ 42242 h 60787"/>
                  <a:gd name="connsiteX112" fmla="*/ 104231 w 104231"/>
                  <a:gd name="connsiteY112" fmla="*/ 45161 h 60787"/>
                  <a:gd name="connsiteX113" fmla="*/ 104231 w 104231"/>
                  <a:gd name="connsiteY113" fmla="*/ 45161 h 60787"/>
                  <a:gd name="connsiteX114" fmla="*/ 92040 w 104231"/>
                  <a:gd name="connsiteY114" fmla="*/ 54091 h 60787"/>
                  <a:gd name="connsiteX115" fmla="*/ 92040 w 104231"/>
                  <a:gd name="connsiteY115" fmla="*/ 54091 h 60787"/>
                  <a:gd name="connsiteX116" fmla="*/ 61302 w 104231"/>
                  <a:gd name="connsiteY116" fmla="*/ 60616 h 60787"/>
                  <a:gd name="connsiteX117" fmla="*/ 61302 w 104231"/>
                  <a:gd name="connsiteY117" fmla="*/ 60616 h 60787"/>
                  <a:gd name="connsiteX118" fmla="*/ 59414 w 104231"/>
                  <a:gd name="connsiteY118" fmla="*/ 60787 h 60787"/>
                  <a:gd name="connsiteX119" fmla="*/ 59414 w 104231"/>
                  <a:gd name="connsiteY119" fmla="*/ 60787 h 60787"/>
                  <a:gd name="connsiteX120" fmla="*/ 52201 w 104231"/>
                  <a:gd name="connsiteY120" fmla="*/ 57525 h 60787"/>
                  <a:gd name="connsiteX121" fmla="*/ 52201 w 104231"/>
                  <a:gd name="connsiteY121" fmla="*/ 57525 h 60787"/>
                  <a:gd name="connsiteX122" fmla="*/ 61131 w 104231"/>
                  <a:gd name="connsiteY122" fmla="*/ 58040 h 60787"/>
                  <a:gd name="connsiteX123" fmla="*/ 61131 w 104231"/>
                  <a:gd name="connsiteY123" fmla="*/ 55636 h 60787"/>
                  <a:gd name="connsiteX124" fmla="*/ 90666 w 104231"/>
                  <a:gd name="connsiteY124" fmla="*/ 49282 h 60787"/>
                  <a:gd name="connsiteX125" fmla="*/ 90666 w 104231"/>
                  <a:gd name="connsiteY125" fmla="*/ 49282 h 60787"/>
                  <a:gd name="connsiteX126" fmla="*/ 98908 w 104231"/>
                  <a:gd name="connsiteY126" fmla="*/ 45161 h 60787"/>
                  <a:gd name="connsiteX127" fmla="*/ 98908 w 104231"/>
                  <a:gd name="connsiteY127" fmla="*/ 45161 h 60787"/>
                  <a:gd name="connsiteX128" fmla="*/ 96332 w 104231"/>
                  <a:gd name="connsiteY128" fmla="*/ 44990 h 60787"/>
                  <a:gd name="connsiteX129" fmla="*/ 96332 w 104231"/>
                  <a:gd name="connsiteY129" fmla="*/ 44990 h 60787"/>
                  <a:gd name="connsiteX130" fmla="*/ 89979 w 104231"/>
                  <a:gd name="connsiteY130" fmla="*/ 40868 h 60787"/>
                  <a:gd name="connsiteX131" fmla="*/ 89979 w 104231"/>
                  <a:gd name="connsiteY131" fmla="*/ 40868 h 60787"/>
                  <a:gd name="connsiteX132" fmla="*/ 90322 w 104231"/>
                  <a:gd name="connsiteY132" fmla="*/ 39495 h 60787"/>
                  <a:gd name="connsiteX133" fmla="*/ 90322 w 104231"/>
                  <a:gd name="connsiteY133" fmla="*/ 39495 h 60787"/>
                  <a:gd name="connsiteX134" fmla="*/ 91181 w 104231"/>
                  <a:gd name="connsiteY134" fmla="*/ 34515 h 60787"/>
                  <a:gd name="connsiteX135" fmla="*/ 91181 w 104231"/>
                  <a:gd name="connsiteY135" fmla="*/ 34515 h 60787"/>
                  <a:gd name="connsiteX136" fmla="*/ 91181 w 104231"/>
                  <a:gd name="connsiteY136" fmla="*/ 34343 h 60787"/>
                  <a:gd name="connsiteX137" fmla="*/ 91181 w 104231"/>
                  <a:gd name="connsiteY137" fmla="*/ 34343 h 60787"/>
                  <a:gd name="connsiteX138" fmla="*/ 84656 w 104231"/>
                  <a:gd name="connsiteY138" fmla="*/ 36747 h 60787"/>
                  <a:gd name="connsiteX139" fmla="*/ 84656 w 104231"/>
                  <a:gd name="connsiteY139" fmla="*/ 36747 h 60787"/>
                  <a:gd name="connsiteX140" fmla="*/ 81908 w 104231"/>
                  <a:gd name="connsiteY140" fmla="*/ 35374 h 60787"/>
                  <a:gd name="connsiteX141" fmla="*/ 81908 w 104231"/>
                  <a:gd name="connsiteY141" fmla="*/ 35374 h 60787"/>
                  <a:gd name="connsiteX142" fmla="*/ 81393 w 104231"/>
                  <a:gd name="connsiteY142" fmla="*/ 34000 h 60787"/>
                  <a:gd name="connsiteX143" fmla="*/ 81393 w 104231"/>
                  <a:gd name="connsiteY143" fmla="*/ 34000 h 60787"/>
                  <a:gd name="connsiteX144" fmla="*/ 81908 w 104231"/>
                  <a:gd name="connsiteY144" fmla="*/ 28677 h 60787"/>
                  <a:gd name="connsiteX145" fmla="*/ 81908 w 104231"/>
                  <a:gd name="connsiteY145" fmla="*/ 28677 h 60787"/>
                  <a:gd name="connsiteX146" fmla="*/ 81736 w 104231"/>
                  <a:gd name="connsiteY146" fmla="*/ 26273 h 60787"/>
                  <a:gd name="connsiteX147" fmla="*/ 81736 w 104231"/>
                  <a:gd name="connsiteY147" fmla="*/ 26273 h 60787"/>
                  <a:gd name="connsiteX148" fmla="*/ 71777 w 104231"/>
                  <a:gd name="connsiteY148" fmla="*/ 16141 h 60787"/>
                  <a:gd name="connsiteX149" fmla="*/ 71777 w 104231"/>
                  <a:gd name="connsiteY149" fmla="*/ 16141 h 60787"/>
                  <a:gd name="connsiteX150" fmla="*/ 63706 w 104231"/>
                  <a:gd name="connsiteY150" fmla="*/ 8071 h 60787"/>
                  <a:gd name="connsiteX151" fmla="*/ 63706 w 104231"/>
                  <a:gd name="connsiteY151" fmla="*/ 8071 h 60787"/>
                  <a:gd name="connsiteX152" fmla="*/ 63706 w 104231"/>
                  <a:gd name="connsiteY152" fmla="*/ 7040 h 60787"/>
                  <a:gd name="connsiteX153" fmla="*/ 63706 w 104231"/>
                  <a:gd name="connsiteY153" fmla="*/ 7040 h 60787"/>
                  <a:gd name="connsiteX154" fmla="*/ 58040 w 104231"/>
                  <a:gd name="connsiteY154" fmla="*/ 7384 h 60787"/>
                  <a:gd name="connsiteX155" fmla="*/ 58040 w 104231"/>
                  <a:gd name="connsiteY155" fmla="*/ 7384 h 60787"/>
                  <a:gd name="connsiteX156" fmla="*/ 47222 w 104231"/>
                  <a:gd name="connsiteY156" fmla="*/ 4980 h 60787"/>
                  <a:gd name="connsiteX157" fmla="*/ 47222 w 104231"/>
                  <a:gd name="connsiteY157" fmla="*/ 4980 h 60787"/>
                  <a:gd name="connsiteX158" fmla="*/ 48080 w 104231"/>
                  <a:gd name="connsiteY158" fmla="*/ 6525 h 60787"/>
                  <a:gd name="connsiteX159" fmla="*/ 48080 w 104231"/>
                  <a:gd name="connsiteY159" fmla="*/ 6525 h 60787"/>
                  <a:gd name="connsiteX160" fmla="*/ 49626 w 104231"/>
                  <a:gd name="connsiteY160" fmla="*/ 10990 h 60787"/>
                  <a:gd name="connsiteX161" fmla="*/ 49626 w 104231"/>
                  <a:gd name="connsiteY161" fmla="*/ 10990 h 60787"/>
                  <a:gd name="connsiteX162" fmla="*/ 46191 w 104231"/>
                  <a:gd name="connsiteY162" fmla="*/ 14252 h 60787"/>
                  <a:gd name="connsiteX163" fmla="*/ 46191 w 104231"/>
                  <a:gd name="connsiteY163" fmla="*/ 14252 h 60787"/>
                  <a:gd name="connsiteX164" fmla="*/ 44646 w 104231"/>
                  <a:gd name="connsiteY164" fmla="*/ 13909 h 60787"/>
                  <a:gd name="connsiteX165" fmla="*/ 44646 w 104231"/>
                  <a:gd name="connsiteY165" fmla="*/ 13909 h 60787"/>
                  <a:gd name="connsiteX166" fmla="*/ 26959 w 104231"/>
                  <a:gd name="connsiteY166" fmla="*/ 11333 h 60787"/>
                  <a:gd name="connsiteX167" fmla="*/ 26959 w 104231"/>
                  <a:gd name="connsiteY167" fmla="*/ 11333 h 60787"/>
                  <a:gd name="connsiteX168" fmla="*/ 26959 w 104231"/>
                  <a:gd name="connsiteY168" fmla="*/ 11333 h 60787"/>
                  <a:gd name="connsiteX169" fmla="*/ 26959 w 104231"/>
                  <a:gd name="connsiteY169" fmla="*/ 11333 h 60787"/>
                  <a:gd name="connsiteX170" fmla="*/ 26959 w 104231"/>
                  <a:gd name="connsiteY170" fmla="*/ 11333 h 60787"/>
                  <a:gd name="connsiteX171" fmla="*/ 26959 w 104231"/>
                  <a:gd name="connsiteY171" fmla="*/ 11333 h 60787"/>
                  <a:gd name="connsiteX172" fmla="*/ 26959 w 104231"/>
                  <a:gd name="connsiteY172" fmla="*/ 11333 h 60787"/>
                  <a:gd name="connsiteX173" fmla="*/ 26959 w 104231"/>
                  <a:gd name="connsiteY173" fmla="*/ 11333 h 60787"/>
                  <a:gd name="connsiteX174" fmla="*/ 26959 w 104231"/>
                  <a:gd name="connsiteY174" fmla="*/ 11333 h 60787"/>
                  <a:gd name="connsiteX175" fmla="*/ 21121 w 104231"/>
                  <a:gd name="connsiteY175" fmla="*/ 10990 h 60787"/>
                  <a:gd name="connsiteX176" fmla="*/ 21121 w 104231"/>
                  <a:gd name="connsiteY176" fmla="*/ 10990 h 60787"/>
                  <a:gd name="connsiteX177" fmla="*/ 27474 w 104231"/>
                  <a:gd name="connsiteY177" fmla="*/ 17858 h 60787"/>
                  <a:gd name="connsiteX178" fmla="*/ 27474 w 104231"/>
                  <a:gd name="connsiteY178" fmla="*/ 17858 h 60787"/>
                  <a:gd name="connsiteX179" fmla="*/ 27646 w 104231"/>
                  <a:gd name="connsiteY179" fmla="*/ 17858 h 60787"/>
                  <a:gd name="connsiteX180" fmla="*/ 27646 w 104231"/>
                  <a:gd name="connsiteY180" fmla="*/ 17858 h 60787"/>
                  <a:gd name="connsiteX181" fmla="*/ 46020 w 104231"/>
                  <a:gd name="connsiteY181" fmla="*/ 22838 h 60787"/>
                  <a:gd name="connsiteX182" fmla="*/ 46020 w 104231"/>
                  <a:gd name="connsiteY182" fmla="*/ 22838 h 60787"/>
                  <a:gd name="connsiteX183" fmla="*/ 46363 w 104231"/>
                  <a:gd name="connsiteY183" fmla="*/ 22838 h 60787"/>
                  <a:gd name="connsiteX184" fmla="*/ 46363 w 104231"/>
                  <a:gd name="connsiteY184" fmla="*/ 22838 h 60787"/>
                  <a:gd name="connsiteX185" fmla="*/ 55293 w 104231"/>
                  <a:gd name="connsiteY185" fmla="*/ 27646 h 60787"/>
                  <a:gd name="connsiteX186" fmla="*/ 55293 w 104231"/>
                  <a:gd name="connsiteY186" fmla="*/ 27646 h 60787"/>
                  <a:gd name="connsiteX187" fmla="*/ 54090 w 104231"/>
                  <a:gd name="connsiteY187" fmla="*/ 30737 h 60787"/>
                  <a:gd name="connsiteX188" fmla="*/ 54090 w 104231"/>
                  <a:gd name="connsiteY188" fmla="*/ 30737 h 60787"/>
                  <a:gd name="connsiteX189" fmla="*/ 46878 w 104231"/>
                  <a:gd name="connsiteY189" fmla="*/ 32969 h 60787"/>
                  <a:gd name="connsiteX190" fmla="*/ 46878 w 104231"/>
                  <a:gd name="connsiteY190" fmla="*/ 32969 h 60787"/>
                  <a:gd name="connsiteX191" fmla="*/ 38807 w 104231"/>
                  <a:gd name="connsiteY191" fmla="*/ 31252 h 60787"/>
                  <a:gd name="connsiteX192" fmla="*/ 38807 w 104231"/>
                  <a:gd name="connsiteY192" fmla="*/ 31252 h 60787"/>
                  <a:gd name="connsiteX193" fmla="*/ 17172 w 104231"/>
                  <a:gd name="connsiteY193" fmla="*/ 25242 h 60787"/>
                  <a:gd name="connsiteX194" fmla="*/ 17172 w 104231"/>
                  <a:gd name="connsiteY194" fmla="*/ 25242 h 60787"/>
                  <a:gd name="connsiteX195" fmla="*/ 17000 w 104231"/>
                  <a:gd name="connsiteY195" fmla="*/ 25242 h 60787"/>
                  <a:gd name="connsiteX196" fmla="*/ 17000 w 104231"/>
                  <a:gd name="connsiteY196" fmla="*/ 24899 h 60787"/>
                  <a:gd name="connsiteX197" fmla="*/ 16828 w 104231"/>
                  <a:gd name="connsiteY197" fmla="*/ 25242 h 60787"/>
                  <a:gd name="connsiteX198" fmla="*/ 8586 w 104231"/>
                  <a:gd name="connsiteY198" fmla="*/ 23525 h 60787"/>
                  <a:gd name="connsiteX199" fmla="*/ 8586 w 104231"/>
                  <a:gd name="connsiteY199" fmla="*/ 23525 h 60787"/>
                  <a:gd name="connsiteX200" fmla="*/ 12192 w 104231"/>
                  <a:gd name="connsiteY200" fmla="*/ 30394 h 60787"/>
                  <a:gd name="connsiteX201" fmla="*/ 12192 w 104231"/>
                  <a:gd name="connsiteY201" fmla="*/ 30394 h 60787"/>
                  <a:gd name="connsiteX202" fmla="*/ 12192 w 104231"/>
                  <a:gd name="connsiteY202" fmla="*/ 31596 h 60787"/>
                  <a:gd name="connsiteX203" fmla="*/ 12192 w 104231"/>
                  <a:gd name="connsiteY203" fmla="*/ 31596 h 60787"/>
                  <a:gd name="connsiteX204" fmla="*/ 15282 w 104231"/>
                  <a:gd name="connsiteY204" fmla="*/ 31767 h 60787"/>
                  <a:gd name="connsiteX205" fmla="*/ 15282 w 104231"/>
                  <a:gd name="connsiteY205" fmla="*/ 31767 h 60787"/>
                  <a:gd name="connsiteX206" fmla="*/ 15969 w 104231"/>
                  <a:gd name="connsiteY206" fmla="*/ 31767 h 60787"/>
                  <a:gd name="connsiteX207" fmla="*/ 15969 w 104231"/>
                  <a:gd name="connsiteY207" fmla="*/ 31767 h 60787"/>
                  <a:gd name="connsiteX208" fmla="*/ 17687 w 104231"/>
                  <a:gd name="connsiteY208" fmla="*/ 31767 h 60787"/>
                  <a:gd name="connsiteX209" fmla="*/ 17687 w 104231"/>
                  <a:gd name="connsiteY209" fmla="*/ 31767 h 60787"/>
                  <a:gd name="connsiteX210" fmla="*/ 26101 w 104231"/>
                  <a:gd name="connsiteY210" fmla="*/ 32283 h 60787"/>
                  <a:gd name="connsiteX211" fmla="*/ 26101 w 104231"/>
                  <a:gd name="connsiteY211" fmla="*/ 32283 h 60787"/>
                  <a:gd name="connsiteX212" fmla="*/ 28676 w 104231"/>
                  <a:gd name="connsiteY212" fmla="*/ 35202 h 60787"/>
                  <a:gd name="connsiteX213" fmla="*/ 28676 w 104231"/>
                  <a:gd name="connsiteY213" fmla="*/ 35202 h 60787"/>
                  <a:gd name="connsiteX214" fmla="*/ 28333 w 104231"/>
                  <a:gd name="connsiteY214" fmla="*/ 36576 h 60787"/>
                  <a:gd name="connsiteX215" fmla="*/ 28333 w 104231"/>
                  <a:gd name="connsiteY215" fmla="*/ 36576 h 60787"/>
                  <a:gd name="connsiteX216" fmla="*/ 18202 w 104231"/>
                  <a:gd name="connsiteY216" fmla="*/ 41555 h 60787"/>
                  <a:gd name="connsiteX217" fmla="*/ 18202 w 104231"/>
                  <a:gd name="connsiteY217" fmla="*/ 41555 h 60787"/>
                  <a:gd name="connsiteX218" fmla="*/ 13565 w 104231"/>
                  <a:gd name="connsiteY218" fmla="*/ 44818 h 60787"/>
                  <a:gd name="connsiteX219" fmla="*/ 13565 w 104231"/>
                  <a:gd name="connsiteY219" fmla="*/ 44818 h 60787"/>
                  <a:gd name="connsiteX220" fmla="*/ 14080 w 104231"/>
                  <a:gd name="connsiteY220" fmla="*/ 45161 h 60787"/>
                  <a:gd name="connsiteX221" fmla="*/ 14252 w 104231"/>
                  <a:gd name="connsiteY221" fmla="*/ 45676 h 60787"/>
                  <a:gd name="connsiteX222" fmla="*/ 18373 w 104231"/>
                  <a:gd name="connsiteY222" fmla="*/ 43788 h 60787"/>
                  <a:gd name="connsiteX223" fmla="*/ 18373 w 104231"/>
                  <a:gd name="connsiteY223" fmla="*/ 43788 h 60787"/>
                  <a:gd name="connsiteX224" fmla="*/ 39323 w 104231"/>
                  <a:gd name="connsiteY224" fmla="*/ 35717 h 60787"/>
                  <a:gd name="connsiteX225" fmla="*/ 39323 w 104231"/>
                  <a:gd name="connsiteY225" fmla="*/ 35717 h 60787"/>
                  <a:gd name="connsiteX226" fmla="*/ 48939 w 104231"/>
                  <a:gd name="connsiteY226" fmla="*/ 33828 h 60787"/>
                  <a:gd name="connsiteX227" fmla="*/ 48939 w 104231"/>
                  <a:gd name="connsiteY227" fmla="*/ 33828 h 60787"/>
                  <a:gd name="connsiteX228" fmla="*/ 53747 w 104231"/>
                  <a:gd name="connsiteY228" fmla="*/ 38121 h 60787"/>
                  <a:gd name="connsiteX229" fmla="*/ 53747 w 104231"/>
                  <a:gd name="connsiteY229" fmla="*/ 38121 h 60787"/>
                  <a:gd name="connsiteX230" fmla="*/ 53575 w 104231"/>
                  <a:gd name="connsiteY230" fmla="*/ 40010 h 60787"/>
                  <a:gd name="connsiteX231" fmla="*/ 53575 w 104231"/>
                  <a:gd name="connsiteY231" fmla="*/ 40010 h 60787"/>
                  <a:gd name="connsiteX232" fmla="*/ 52888 w 104231"/>
                  <a:gd name="connsiteY232" fmla="*/ 45161 h 60787"/>
                  <a:gd name="connsiteX233" fmla="*/ 52888 w 104231"/>
                  <a:gd name="connsiteY233" fmla="*/ 45161 h 60787"/>
                  <a:gd name="connsiteX234" fmla="*/ 55464 w 104231"/>
                  <a:gd name="connsiteY234" fmla="*/ 54091 h 60787"/>
                  <a:gd name="connsiteX235" fmla="*/ 55464 w 104231"/>
                  <a:gd name="connsiteY235" fmla="*/ 54091 h 60787"/>
                  <a:gd name="connsiteX236" fmla="*/ 59757 w 104231"/>
                  <a:gd name="connsiteY236" fmla="*/ 56151 h 60787"/>
                  <a:gd name="connsiteX237" fmla="*/ 59757 w 104231"/>
                  <a:gd name="connsiteY237" fmla="*/ 56151 h 60787"/>
                  <a:gd name="connsiteX238" fmla="*/ 60616 w 104231"/>
                  <a:gd name="connsiteY238" fmla="*/ 55979 h 60787"/>
                  <a:gd name="connsiteX239" fmla="*/ 60616 w 104231"/>
                  <a:gd name="connsiteY239" fmla="*/ 55979 h 60787"/>
                  <a:gd name="connsiteX240" fmla="*/ 61131 w 104231"/>
                  <a:gd name="connsiteY240" fmla="*/ 58040 h 60787"/>
                  <a:gd name="connsiteX241" fmla="*/ 61131 w 104231"/>
                  <a:gd name="connsiteY241" fmla="*/ 58040 h 60787"/>
                  <a:gd name="connsiteX242" fmla="*/ 94100 w 104231"/>
                  <a:gd name="connsiteY242" fmla="*/ 32969 h 60787"/>
                  <a:gd name="connsiteX243" fmla="*/ 94444 w 104231"/>
                  <a:gd name="connsiteY243" fmla="*/ 29879 h 60787"/>
                  <a:gd name="connsiteX244" fmla="*/ 94444 w 104231"/>
                  <a:gd name="connsiteY244" fmla="*/ 29879 h 60787"/>
                  <a:gd name="connsiteX245" fmla="*/ 92898 w 104231"/>
                  <a:gd name="connsiteY245" fmla="*/ 30909 h 60787"/>
                  <a:gd name="connsiteX246" fmla="*/ 92898 w 104231"/>
                  <a:gd name="connsiteY246" fmla="*/ 31596 h 60787"/>
                  <a:gd name="connsiteX247" fmla="*/ 94100 w 104231"/>
                  <a:gd name="connsiteY247" fmla="*/ 32969 h 60787"/>
                  <a:gd name="connsiteX248" fmla="*/ 94100 w 104231"/>
                  <a:gd name="connsiteY248" fmla="*/ 32969 h 60787"/>
                  <a:gd name="connsiteX249" fmla="*/ 46191 w 104231"/>
                  <a:gd name="connsiteY249" fmla="*/ 27818 h 60787"/>
                  <a:gd name="connsiteX250" fmla="*/ 45333 w 104231"/>
                  <a:gd name="connsiteY250" fmla="*/ 27303 h 60787"/>
                  <a:gd name="connsiteX251" fmla="*/ 41040 w 104231"/>
                  <a:gd name="connsiteY251" fmla="*/ 26616 h 60787"/>
                  <a:gd name="connsiteX252" fmla="*/ 41040 w 104231"/>
                  <a:gd name="connsiteY252" fmla="*/ 26616 h 60787"/>
                  <a:gd name="connsiteX253" fmla="*/ 46191 w 104231"/>
                  <a:gd name="connsiteY253" fmla="*/ 27818 h 60787"/>
                  <a:gd name="connsiteX254" fmla="*/ 46191 w 104231"/>
                  <a:gd name="connsiteY254" fmla="*/ 27818 h 60787"/>
                  <a:gd name="connsiteX255" fmla="*/ 48252 w 104231"/>
                  <a:gd name="connsiteY255" fmla="*/ 27646 h 60787"/>
                  <a:gd name="connsiteX256" fmla="*/ 48939 w 104231"/>
                  <a:gd name="connsiteY256" fmla="*/ 27475 h 60787"/>
                  <a:gd name="connsiteX257" fmla="*/ 48939 w 104231"/>
                  <a:gd name="connsiteY257" fmla="*/ 27475 h 60787"/>
                  <a:gd name="connsiteX258" fmla="*/ 48252 w 104231"/>
                  <a:gd name="connsiteY258" fmla="*/ 27303 h 60787"/>
                  <a:gd name="connsiteX259" fmla="*/ 48252 w 104231"/>
                  <a:gd name="connsiteY259" fmla="*/ 27303 h 60787"/>
                  <a:gd name="connsiteX260" fmla="*/ 48252 w 104231"/>
                  <a:gd name="connsiteY260" fmla="*/ 27646 h 60787"/>
                  <a:gd name="connsiteX261" fmla="*/ 48252 w 104231"/>
                  <a:gd name="connsiteY261" fmla="*/ 27646 h 60787"/>
                  <a:gd name="connsiteX262" fmla="*/ 18888 w 104231"/>
                  <a:gd name="connsiteY262" fmla="*/ 24040 h 60787"/>
                  <a:gd name="connsiteX263" fmla="*/ 18717 w 104231"/>
                  <a:gd name="connsiteY263" fmla="*/ 20778 h 60787"/>
                  <a:gd name="connsiteX264" fmla="*/ 18717 w 104231"/>
                  <a:gd name="connsiteY264" fmla="*/ 20778 h 60787"/>
                  <a:gd name="connsiteX265" fmla="*/ 17687 w 104231"/>
                  <a:gd name="connsiteY265" fmla="*/ 23010 h 60787"/>
                  <a:gd name="connsiteX266" fmla="*/ 18888 w 104231"/>
                  <a:gd name="connsiteY266" fmla="*/ 24040 h 60787"/>
                  <a:gd name="connsiteX267" fmla="*/ 18888 w 104231"/>
                  <a:gd name="connsiteY267" fmla="*/ 24040 h 60787"/>
                  <a:gd name="connsiteX268" fmla="*/ 28333 w 104231"/>
                  <a:gd name="connsiteY268" fmla="*/ 10475 h 60787"/>
                  <a:gd name="connsiteX269" fmla="*/ 27474 w 104231"/>
                  <a:gd name="connsiteY269" fmla="*/ 9101 h 60787"/>
                  <a:gd name="connsiteX270" fmla="*/ 27131 w 104231"/>
                  <a:gd name="connsiteY270" fmla="*/ 10990 h 60787"/>
                  <a:gd name="connsiteX271" fmla="*/ 27303 w 104231"/>
                  <a:gd name="connsiteY271" fmla="*/ 10990 h 60787"/>
                  <a:gd name="connsiteX272" fmla="*/ 27303 w 104231"/>
                  <a:gd name="connsiteY272" fmla="*/ 10990 h 60787"/>
                  <a:gd name="connsiteX273" fmla="*/ 28333 w 104231"/>
                  <a:gd name="connsiteY273" fmla="*/ 10475 h 60787"/>
                  <a:gd name="connsiteX274" fmla="*/ 28333 w 104231"/>
                  <a:gd name="connsiteY274" fmla="*/ 10475 h 60787"/>
                  <a:gd name="connsiteX275" fmla="*/ 20262 w 104231"/>
                  <a:gd name="connsiteY275" fmla="*/ 8929 h 60787"/>
                  <a:gd name="connsiteX276" fmla="*/ 19403 w 104231"/>
                  <a:gd name="connsiteY276" fmla="*/ 8929 h 60787"/>
                  <a:gd name="connsiteX277" fmla="*/ 20262 w 104231"/>
                  <a:gd name="connsiteY277" fmla="*/ 8929 h 60787"/>
                  <a:gd name="connsiteX278" fmla="*/ 20262 w 104231"/>
                  <a:gd name="connsiteY278" fmla="*/ 8929 h 60787"/>
                  <a:gd name="connsiteX279" fmla="*/ 27646 w 104231"/>
                  <a:gd name="connsiteY279" fmla="*/ 8071 h 60787"/>
                  <a:gd name="connsiteX280" fmla="*/ 29020 w 104231"/>
                  <a:gd name="connsiteY280" fmla="*/ 7212 h 60787"/>
                  <a:gd name="connsiteX281" fmla="*/ 27646 w 104231"/>
                  <a:gd name="connsiteY281" fmla="*/ 8071 h 60787"/>
                  <a:gd name="connsiteX282" fmla="*/ 27646 w 104231"/>
                  <a:gd name="connsiteY282" fmla="*/ 8071 h 60787"/>
                  <a:gd name="connsiteX283" fmla="*/ 26959 w 104231"/>
                  <a:gd name="connsiteY283" fmla="*/ 6182 h 60787"/>
                  <a:gd name="connsiteX284" fmla="*/ 26959 w 104231"/>
                  <a:gd name="connsiteY284" fmla="*/ 6182 h 60787"/>
                  <a:gd name="connsiteX285" fmla="*/ 26959 w 104231"/>
                  <a:gd name="connsiteY285" fmla="*/ 6182 h 60787"/>
                  <a:gd name="connsiteX286" fmla="*/ 26959 w 104231"/>
                  <a:gd name="connsiteY286" fmla="*/ 6182 h 60787"/>
                  <a:gd name="connsiteX287" fmla="*/ 26959 w 104231"/>
                  <a:gd name="connsiteY287" fmla="*/ 6182 h 60787"/>
                  <a:gd name="connsiteX288" fmla="*/ 46191 w 104231"/>
                  <a:gd name="connsiteY288" fmla="*/ 3091 h 60787"/>
                  <a:gd name="connsiteX289" fmla="*/ 46535 w 104231"/>
                  <a:gd name="connsiteY289" fmla="*/ 3778 h 60787"/>
                  <a:gd name="connsiteX290" fmla="*/ 46535 w 104231"/>
                  <a:gd name="connsiteY290" fmla="*/ 3778 h 60787"/>
                  <a:gd name="connsiteX291" fmla="*/ 46878 w 104231"/>
                  <a:gd name="connsiteY291" fmla="*/ 4293 h 60787"/>
                  <a:gd name="connsiteX292" fmla="*/ 46878 w 104231"/>
                  <a:gd name="connsiteY292" fmla="*/ 4293 h 60787"/>
                  <a:gd name="connsiteX293" fmla="*/ 48252 w 104231"/>
                  <a:gd name="connsiteY293" fmla="*/ 2404 h 60787"/>
                  <a:gd name="connsiteX294" fmla="*/ 48252 w 104231"/>
                  <a:gd name="connsiteY294" fmla="*/ 2404 h 60787"/>
                  <a:gd name="connsiteX295" fmla="*/ 47222 w 104231"/>
                  <a:gd name="connsiteY295" fmla="*/ 172 h 60787"/>
                  <a:gd name="connsiteX296" fmla="*/ 47222 w 104231"/>
                  <a:gd name="connsiteY296" fmla="*/ 172 h 60787"/>
                  <a:gd name="connsiteX297" fmla="*/ 46707 w 104231"/>
                  <a:gd name="connsiteY297" fmla="*/ 859 h 60787"/>
                  <a:gd name="connsiteX298" fmla="*/ 46191 w 104231"/>
                  <a:gd name="connsiteY298" fmla="*/ 3091 h 60787"/>
                  <a:gd name="connsiteX299" fmla="*/ 46191 w 104231"/>
                  <a:gd name="connsiteY299" fmla="*/ 3091 h 60787"/>
                  <a:gd name="connsiteX300" fmla="*/ 46191 w 104231"/>
                  <a:gd name="connsiteY300" fmla="*/ 3091 h 60787"/>
                  <a:gd name="connsiteX301" fmla="*/ 46878 w 104231"/>
                  <a:gd name="connsiteY301" fmla="*/ 172 h 60787"/>
                  <a:gd name="connsiteX302" fmla="*/ 47050 w 104231"/>
                  <a:gd name="connsiteY302" fmla="*/ 0 h 60787"/>
                  <a:gd name="connsiteX303" fmla="*/ 46878 w 104231"/>
                  <a:gd name="connsiteY303" fmla="*/ 172 h 60787"/>
                  <a:gd name="connsiteX304" fmla="*/ 46878 w 104231"/>
                  <a:gd name="connsiteY304" fmla="*/ 172 h 60787"/>
                  <a:gd name="connsiteX305" fmla="*/ 93585 w 104231"/>
                  <a:gd name="connsiteY305" fmla="*/ 29192 h 60787"/>
                  <a:gd name="connsiteX306" fmla="*/ 93585 w 104231"/>
                  <a:gd name="connsiteY306" fmla="*/ 29192 h 60787"/>
                  <a:gd name="connsiteX307" fmla="*/ 93585 w 104231"/>
                  <a:gd name="connsiteY307" fmla="*/ 29192 h 60787"/>
                  <a:gd name="connsiteX308" fmla="*/ 93585 w 104231"/>
                  <a:gd name="connsiteY308" fmla="*/ 29192 h 60787"/>
                  <a:gd name="connsiteX309" fmla="*/ 93585 w 104231"/>
                  <a:gd name="connsiteY309" fmla="*/ 29192 h 6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</a:cxnLst>
                <a:rect l="l" t="t" r="r" b="b"/>
                <a:pathLst>
                  <a:path w="104231" h="60787">
                    <a:moveTo>
                      <a:pt x="52201" y="57525"/>
                    </a:moveTo>
                    <a:cubicBezTo>
                      <a:pt x="48252" y="54606"/>
                      <a:pt x="47908" y="49454"/>
                      <a:pt x="47737" y="44990"/>
                    </a:cubicBezTo>
                    <a:lnTo>
                      <a:pt x="47737" y="44990"/>
                    </a:lnTo>
                    <a:cubicBezTo>
                      <a:pt x="47737" y="42414"/>
                      <a:pt x="48080" y="40010"/>
                      <a:pt x="48595" y="38636"/>
                    </a:cubicBezTo>
                    <a:lnTo>
                      <a:pt x="48595" y="38636"/>
                    </a:lnTo>
                    <a:cubicBezTo>
                      <a:pt x="48595" y="38636"/>
                      <a:pt x="48595" y="38464"/>
                      <a:pt x="48595" y="38464"/>
                    </a:cubicBezTo>
                    <a:lnTo>
                      <a:pt x="48595" y="38464"/>
                    </a:lnTo>
                    <a:cubicBezTo>
                      <a:pt x="47050" y="38464"/>
                      <a:pt x="43615" y="39495"/>
                      <a:pt x="40181" y="40182"/>
                    </a:cubicBezTo>
                    <a:lnTo>
                      <a:pt x="40181" y="40182"/>
                    </a:lnTo>
                    <a:cubicBezTo>
                      <a:pt x="35373" y="41384"/>
                      <a:pt x="23868" y="45333"/>
                      <a:pt x="20434" y="47737"/>
                    </a:cubicBezTo>
                    <a:lnTo>
                      <a:pt x="20434" y="47737"/>
                    </a:lnTo>
                    <a:cubicBezTo>
                      <a:pt x="18717" y="48424"/>
                      <a:pt x="16656" y="50141"/>
                      <a:pt x="13565" y="50313"/>
                    </a:cubicBezTo>
                    <a:lnTo>
                      <a:pt x="13565" y="50313"/>
                    </a:lnTo>
                    <a:cubicBezTo>
                      <a:pt x="12364" y="50485"/>
                      <a:pt x="10818" y="49798"/>
                      <a:pt x="9959" y="48596"/>
                    </a:cubicBezTo>
                    <a:lnTo>
                      <a:pt x="9959" y="48596"/>
                    </a:lnTo>
                    <a:cubicBezTo>
                      <a:pt x="8757" y="47737"/>
                      <a:pt x="8071" y="46363"/>
                      <a:pt x="8071" y="44990"/>
                    </a:cubicBezTo>
                    <a:lnTo>
                      <a:pt x="8071" y="44990"/>
                    </a:lnTo>
                    <a:cubicBezTo>
                      <a:pt x="8242" y="41384"/>
                      <a:pt x="11161" y="38980"/>
                      <a:pt x="15626" y="37091"/>
                    </a:cubicBezTo>
                    <a:lnTo>
                      <a:pt x="15626" y="37091"/>
                    </a:lnTo>
                    <a:cubicBezTo>
                      <a:pt x="15969" y="36919"/>
                      <a:pt x="16313" y="36747"/>
                      <a:pt x="16656" y="36576"/>
                    </a:cubicBezTo>
                    <a:lnTo>
                      <a:pt x="16656" y="36576"/>
                    </a:lnTo>
                    <a:cubicBezTo>
                      <a:pt x="16141" y="36576"/>
                      <a:pt x="15798" y="36576"/>
                      <a:pt x="15111" y="36576"/>
                    </a:cubicBezTo>
                    <a:lnTo>
                      <a:pt x="15111" y="36576"/>
                    </a:lnTo>
                    <a:cubicBezTo>
                      <a:pt x="15111" y="36576"/>
                      <a:pt x="14939" y="36576"/>
                      <a:pt x="14595" y="36576"/>
                    </a:cubicBezTo>
                    <a:lnTo>
                      <a:pt x="14595" y="36576"/>
                    </a:lnTo>
                    <a:cubicBezTo>
                      <a:pt x="12364" y="36576"/>
                      <a:pt x="10818" y="36747"/>
                      <a:pt x="8929" y="35717"/>
                    </a:cubicBezTo>
                    <a:lnTo>
                      <a:pt x="8929" y="35717"/>
                    </a:lnTo>
                    <a:cubicBezTo>
                      <a:pt x="6869" y="34515"/>
                      <a:pt x="6525" y="32283"/>
                      <a:pt x="6697" y="30394"/>
                    </a:cubicBezTo>
                    <a:lnTo>
                      <a:pt x="6697" y="30394"/>
                    </a:lnTo>
                    <a:cubicBezTo>
                      <a:pt x="7040" y="30050"/>
                      <a:pt x="3606" y="25586"/>
                      <a:pt x="515" y="22495"/>
                    </a:cubicBezTo>
                    <a:lnTo>
                      <a:pt x="515" y="22495"/>
                    </a:lnTo>
                    <a:cubicBezTo>
                      <a:pt x="171" y="21808"/>
                      <a:pt x="0" y="21121"/>
                      <a:pt x="0" y="20606"/>
                    </a:cubicBezTo>
                    <a:lnTo>
                      <a:pt x="0" y="20606"/>
                    </a:lnTo>
                    <a:cubicBezTo>
                      <a:pt x="0" y="18717"/>
                      <a:pt x="2404" y="17515"/>
                      <a:pt x="3262" y="17515"/>
                    </a:cubicBezTo>
                    <a:lnTo>
                      <a:pt x="3262" y="17515"/>
                    </a:lnTo>
                    <a:cubicBezTo>
                      <a:pt x="6353" y="17687"/>
                      <a:pt x="9959" y="19576"/>
                      <a:pt x="16828" y="20434"/>
                    </a:cubicBezTo>
                    <a:lnTo>
                      <a:pt x="16828" y="20434"/>
                    </a:lnTo>
                    <a:lnTo>
                      <a:pt x="16828" y="20434"/>
                    </a:lnTo>
                    <a:cubicBezTo>
                      <a:pt x="18888" y="20434"/>
                      <a:pt x="20777" y="20606"/>
                      <a:pt x="22666" y="20778"/>
                    </a:cubicBezTo>
                    <a:lnTo>
                      <a:pt x="22666" y="20778"/>
                    </a:lnTo>
                    <a:cubicBezTo>
                      <a:pt x="19232" y="18374"/>
                      <a:pt x="16828" y="14424"/>
                      <a:pt x="15798" y="11333"/>
                    </a:cubicBezTo>
                    <a:lnTo>
                      <a:pt x="15798" y="11333"/>
                    </a:lnTo>
                    <a:cubicBezTo>
                      <a:pt x="15454" y="10818"/>
                      <a:pt x="15111" y="10131"/>
                      <a:pt x="15111" y="9273"/>
                    </a:cubicBezTo>
                    <a:lnTo>
                      <a:pt x="15111" y="9273"/>
                    </a:lnTo>
                    <a:cubicBezTo>
                      <a:pt x="15454" y="6010"/>
                      <a:pt x="18545" y="6010"/>
                      <a:pt x="19403" y="6010"/>
                    </a:cubicBezTo>
                    <a:lnTo>
                      <a:pt x="19403" y="6010"/>
                    </a:lnTo>
                    <a:cubicBezTo>
                      <a:pt x="21121" y="6010"/>
                      <a:pt x="23181" y="6354"/>
                      <a:pt x="26273" y="6354"/>
                    </a:cubicBezTo>
                    <a:lnTo>
                      <a:pt x="26273" y="6354"/>
                    </a:lnTo>
                    <a:cubicBezTo>
                      <a:pt x="26616" y="6354"/>
                      <a:pt x="26616" y="6354"/>
                      <a:pt x="26788" y="6354"/>
                    </a:cubicBezTo>
                    <a:lnTo>
                      <a:pt x="26788" y="6354"/>
                    </a:lnTo>
                    <a:lnTo>
                      <a:pt x="26788" y="6354"/>
                    </a:lnTo>
                    <a:cubicBezTo>
                      <a:pt x="32797" y="6354"/>
                      <a:pt x="39494" y="8414"/>
                      <a:pt x="43615" y="8758"/>
                    </a:cubicBezTo>
                    <a:lnTo>
                      <a:pt x="43615" y="8758"/>
                    </a:lnTo>
                    <a:cubicBezTo>
                      <a:pt x="43615" y="8758"/>
                      <a:pt x="43615" y="8586"/>
                      <a:pt x="43444" y="8586"/>
                    </a:cubicBezTo>
                    <a:lnTo>
                      <a:pt x="43444" y="8586"/>
                    </a:lnTo>
                    <a:cubicBezTo>
                      <a:pt x="42757" y="7212"/>
                      <a:pt x="41383" y="6010"/>
                      <a:pt x="41040" y="3434"/>
                    </a:cubicBezTo>
                    <a:lnTo>
                      <a:pt x="41040" y="3434"/>
                    </a:lnTo>
                    <a:cubicBezTo>
                      <a:pt x="41040" y="1202"/>
                      <a:pt x="43272" y="172"/>
                      <a:pt x="44818" y="0"/>
                    </a:cubicBezTo>
                    <a:lnTo>
                      <a:pt x="44818" y="0"/>
                    </a:lnTo>
                    <a:cubicBezTo>
                      <a:pt x="44990" y="0"/>
                      <a:pt x="45161" y="0"/>
                      <a:pt x="45333" y="0"/>
                    </a:cubicBezTo>
                    <a:lnTo>
                      <a:pt x="45333" y="0"/>
                    </a:lnTo>
                    <a:cubicBezTo>
                      <a:pt x="45333" y="0"/>
                      <a:pt x="45333" y="0"/>
                      <a:pt x="45333" y="0"/>
                    </a:cubicBezTo>
                    <a:lnTo>
                      <a:pt x="45333" y="0"/>
                    </a:lnTo>
                    <a:cubicBezTo>
                      <a:pt x="45333" y="0"/>
                      <a:pt x="45505" y="0"/>
                      <a:pt x="45505" y="0"/>
                    </a:cubicBezTo>
                    <a:lnTo>
                      <a:pt x="45505" y="0"/>
                    </a:lnTo>
                    <a:lnTo>
                      <a:pt x="45505" y="0"/>
                    </a:lnTo>
                    <a:lnTo>
                      <a:pt x="45505" y="0"/>
                    </a:lnTo>
                    <a:lnTo>
                      <a:pt x="45505" y="0"/>
                    </a:lnTo>
                    <a:cubicBezTo>
                      <a:pt x="49969" y="0"/>
                      <a:pt x="52545" y="1374"/>
                      <a:pt x="58040" y="2576"/>
                    </a:cubicBezTo>
                    <a:lnTo>
                      <a:pt x="58040" y="2576"/>
                    </a:lnTo>
                    <a:cubicBezTo>
                      <a:pt x="60272" y="2576"/>
                      <a:pt x="62161" y="2232"/>
                      <a:pt x="63706" y="2232"/>
                    </a:cubicBezTo>
                    <a:lnTo>
                      <a:pt x="63706" y="2232"/>
                    </a:lnTo>
                    <a:cubicBezTo>
                      <a:pt x="64565" y="2232"/>
                      <a:pt x="65424" y="2232"/>
                      <a:pt x="66625" y="3091"/>
                    </a:cubicBezTo>
                    <a:lnTo>
                      <a:pt x="66625" y="3091"/>
                    </a:lnTo>
                    <a:cubicBezTo>
                      <a:pt x="67656" y="3949"/>
                      <a:pt x="67999" y="5323"/>
                      <a:pt x="67999" y="6354"/>
                    </a:cubicBezTo>
                    <a:lnTo>
                      <a:pt x="67999" y="6354"/>
                    </a:lnTo>
                    <a:cubicBezTo>
                      <a:pt x="67999" y="7212"/>
                      <a:pt x="67827" y="7899"/>
                      <a:pt x="67827" y="8242"/>
                    </a:cubicBezTo>
                    <a:lnTo>
                      <a:pt x="67827" y="8242"/>
                    </a:lnTo>
                    <a:cubicBezTo>
                      <a:pt x="67999" y="9101"/>
                      <a:pt x="67140" y="9444"/>
                      <a:pt x="72636" y="11677"/>
                    </a:cubicBezTo>
                    <a:lnTo>
                      <a:pt x="72636" y="11677"/>
                    </a:lnTo>
                    <a:cubicBezTo>
                      <a:pt x="79676" y="14424"/>
                      <a:pt x="82767" y="19060"/>
                      <a:pt x="85514" y="24555"/>
                    </a:cubicBezTo>
                    <a:lnTo>
                      <a:pt x="85514" y="24555"/>
                    </a:lnTo>
                    <a:cubicBezTo>
                      <a:pt x="86029" y="26101"/>
                      <a:pt x="86201" y="27475"/>
                      <a:pt x="86201" y="28677"/>
                    </a:cubicBezTo>
                    <a:lnTo>
                      <a:pt x="86201" y="28677"/>
                    </a:lnTo>
                    <a:cubicBezTo>
                      <a:pt x="86201" y="29535"/>
                      <a:pt x="86029" y="30394"/>
                      <a:pt x="86029" y="31081"/>
                    </a:cubicBezTo>
                    <a:lnTo>
                      <a:pt x="86029" y="31081"/>
                    </a:lnTo>
                    <a:cubicBezTo>
                      <a:pt x="87403" y="30394"/>
                      <a:pt x="89464" y="29535"/>
                      <a:pt x="91353" y="29192"/>
                    </a:cubicBezTo>
                    <a:lnTo>
                      <a:pt x="91353" y="29192"/>
                    </a:lnTo>
                    <a:cubicBezTo>
                      <a:pt x="91696" y="29020"/>
                      <a:pt x="91868" y="29020"/>
                      <a:pt x="91868" y="29020"/>
                    </a:cubicBezTo>
                    <a:lnTo>
                      <a:pt x="91868" y="29020"/>
                    </a:lnTo>
                    <a:cubicBezTo>
                      <a:pt x="91868" y="29020"/>
                      <a:pt x="91868" y="29020"/>
                      <a:pt x="92040" y="29020"/>
                    </a:cubicBezTo>
                    <a:lnTo>
                      <a:pt x="92040" y="29020"/>
                    </a:lnTo>
                    <a:cubicBezTo>
                      <a:pt x="92211" y="29020"/>
                      <a:pt x="92383" y="29192"/>
                      <a:pt x="92727" y="29192"/>
                    </a:cubicBezTo>
                    <a:lnTo>
                      <a:pt x="92727" y="29192"/>
                    </a:lnTo>
                    <a:lnTo>
                      <a:pt x="92727" y="29020"/>
                    </a:lnTo>
                    <a:cubicBezTo>
                      <a:pt x="92727" y="29020"/>
                      <a:pt x="92727" y="29020"/>
                      <a:pt x="93242" y="29192"/>
                    </a:cubicBezTo>
                    <a:lnTo>
                      <a:pt x="93242" y="29192"/>
                    </a:lnTo>
                    <a:lnTo>
                      <a:pt x="93242" y="29363"/>
                    </a:lnTo>
                    <a:lnTo>
                      <a:pt x="92727" y="30394"/>
                    </a:lnTo>
                    <a:lnTo>
                      <a:pt x="92727" y="30394"/>
                    </a:lnTo>
                    <a:lnTo>
                      <a:pt x="93242" y="29363"/>
                    </a:lnTo>
                    <a:lnTo>
                      <a:pt x="93242" y="29192"/>
                    </a:lnTo>
                    <a:cubicBezTo>
                      <a:pt x="93413" y="29192"/>
                      <a:pt x="93585" y="29192"/>
                      <a:pt x="93929" y="29707"/>
                    </a:cubicBezTo>
                    <a:lnTo>
                      <a:pt x="93929" y="29707"/>
                    </a:lnTo>
                    <a:cubicBezTo>
                      <a:pt x="96161" y="31081"/>
                      <a:pt x="95302" y="32969"/>
                      <a:pt x="95645" y="34515"/>
                    </a:cubicBezTo>
                    <a:lnTo>
                      <a:pt x="95645" y="34515"/>
                    </a:lnTo>
                    <a:cubicBezTo>
                      <a:pt x="95645" y="36232"/>
                      <a:pt x="95474" y="38121"/>
                      <a:pt x="94787" y="40182"/>
                    </a:cubicBezTo>
                    <a:lnTo>
                      <a:pt x="94787" y="40182"/>
                    </a:lnTo>
                    <a:cubicBezTo>
                      <a:pt x="95130" y="40182"/>
                      <a:pt x="95645" y="40353"/>
                      <a:pt x="96332" y="40353"/>
                    </a:cubicBezTo>
                    <a:lnTo>
                      <a:pt x="96332" y="40353"/>
                    </a:lnTo>
                    <a:cubicBezTo>
                      <a:pt x="98050" y="40697"/>
                      <a:pt x="100453" y="40010"/>
                      <a:pt x="102514" y="42242"/>
                    </a:cubicBezTo>
                    <a:lnTo>
                      <a:pt x="102514" y="42242"/>
                    </a:lnTo>
                    <a:cubicBezTo>
                      <a:pt x="103373" y="42757"/>
                      <a:pt x="104231" y="43959"/>
                      <a:pt x="104231" y="45161"/>
                    </a:cubicBezTo>
                    <a:lnTo>
                      <a:pt x="104231" y="45161"/>
                    </a:lnTo>
                    <a:cubicBezTo>
                      <a:pt x="103201" y="50141"/>
                      <a:pt x="98393" y="51515"/>
                      <a:pt x="92040" y="54091"/>
                    </a:cubicBezTo>
                    <a:lnTo>
                      <a:pt x="92040" y="54091"/>
                    </a:lnTo>
                    <a:cubicBezTo>
                      <a:pt x="85171" y="56838"/>
                      <a:pt x="66282" y="60444"/>
                      <a:pt x="61302" y="60616"/>
                    </a:cubicBezTo>
                    <a:lnTo>
                      <a:pt x="61302" y="60616"/>
                    </a:lnTo>
                    <a:cubicBezTo>
                      <a:pt x="60959" y="60616"/>
                      <a:pt x="60272" y="60787"/>
                      <a:pt x="59414" y="60787"/>
                    </a:cubicBezTo>
                    <a:lnTo>
                      <a:pt x="59414" y="60787"/>
                    </a:lnTo>
                    <a:cubicBezTo>
                      <a:pt x="57524" y="60616"/>
                      <a:pt x="54606" y="59929"/>
                      <a:pt x="52201" y="57525"/>
                    </a:cubicBezTo>
                    <a:lnTo>
                      <a:pt x="52201" y="57525"/>
                    </a:lnTo>
                    <a:close/>
                    <a:moveTo>
                      <a:pt x="61131" y="58040"/>
                    </a:moveTo>
                    <a:lnTo>
                      <a:pt x="61131" y="55636"/>
                    </a:lnTo>
                    <a:cubicBezTo>
                      <a:pt x="64050" y="55636"/>
                      <a:pt x="84827" y="51687"/>
                      <a:pt x="90666" y="49282"/>
                    </a:cubicBezTo>
                    <a:lnTo>
                      <a:pt x="90666" y="49282"/>
                    </a:lnTo>
                    <a:cubicBezTo>
                      <a:pt x="94272" y="48080"/>
                      <a:pt x="97535" y="46363"/>
                      <a:pt x="98908" y="45161"/>
                    </a:cubicBezTo>
                    <a:lnTo>
                      <a:pt x="98908" y="45161"/>
                    </a:lnTo>
                    <a:cubicBezTo>
                      <a:pt x="98222" y="44990"/>
                      <a:pt x="97363" y="44990"/>
                      <a:pt x="96332" y="44990"/>
                    </a:cubicBezTo>
                    <a:lnTo>
                      <a:pt x="96332" y="44990"/>
                    </a:lnTo>
                    <a:cubicBezTo>
                      <a:pt x="94615" y="44646"/>
                      <a:pt x="90837" y="45333"/>
                      <a:pt x="89979" y="40868"/>
                    </a:cubicBezTo>
                    <a:lnTo>
                      <a:pt x="89979" y="40868"/>
                    </a:lnTo>
                    <a:cubicBezTo>
                      <a:pt x="89979" y="40525"/>
                      <a:pt x="89979" y="39838"/>
                      <a:pt x="90322" y="39495"/>
                    </a:cubicBezTo>
                    <a:lnTo>
                      <a:pt x="90322" y="39495"/>
                    </a:lnTo>
                    <a:cubicBezTo>
                      <a:pt x="90837" y="37949"/>
                      <a:pt x="91181" y="35889"/>
                      <a:pt x="91181" y="34515"/>
                    </a:cubicBezTo>
                    <a:lnTo>
                      <a:pt x="91181" y="34515"/>
                    </a:lnTo>
                    <a:cubicBezTo>
                      <a:pt x="91181" y="34515"/>
                      <a:pt x="91181" y="34343"/>
                      <a:pt x="91181" y="34343"/>
                    </a:cubicBezTo>
                    <a:lnTo>
                      <a:pt x="91181" y="34343"/>
                    </a:lnTo>
                    <a:cubicBezTo>
                      <a:pt x="89636" y="35030"/>
                      <a:pt x="87060" y="36404"/>
                      <a:pt x="84656" y="36747"/>
                    </a:cubicBezTo>
                    <a:lnTo>
                      <a:pt x="84656" y="36747"/>
                    </a:lnTo>
                    <a:cubicBezTo>
                      <a:pt x="83797" y="36747"/>
                      <a:pt x="82939" y="36576"/>
                      <a:pt x="81908" y="35374"/>
                    </a:cubicBezTo>
                    <a:lnTo>
                      <a:pt x="81908" y="35374"/>
                    </a:lnTo>
                    <a:cubicBezTo>
                      <a:pt x="81908" y="35374"/>
                      <a:pt x="81565" y="35030"/>
                      <a:pt x="81393" y="34000"/>
                    </a:cubicBezTo>
                    <a:lnTo>
                      <a:pt x="81393" y="34000"/>
                    </a:lnTo>
                    <a:cubicBezTo>
                      <a:pt x="81393" y="31767"/>
                      <a:pt x="81908" y="30222"/>
                      <a:pt x="81908" y="28677"/>
                    </a:cubicBezTo>
                    <a:lnTo>
                      <a:pt x="81908" y="28677"/>
                    </a:lnTo>
                    <a:cubicBezTo>
                      <a:pt x="81908" y="27818"/>
                      <a:pt x="81736" y="26959"/>
                      <a:pt x="81736" y="26273"/>
                    </a:cubicBezTo>
                    <a:lnTo>
                      <a:pt x="81736" y="26273"/>
                    </a:lnTo>
                    <a:cubicBezTo>
                      <a:pt x="79161" y="21293"/>
                      <a:pt x="77272" y="18374"/>
                      <a:pt x="71777" y="16141"/>
                    </a:cubicBezTo>
                    <a:lnTo>
                      <a:pt x="71777" y="16141"/>
                    </a:lnTo>
                    <a:cubicBezTo>
                      <a:pt x="65767" y="14424"/>
                      <a:pt x="63535" y="10990"/>
                      <a:pt x="63706" y="8071"/>
                    </a:cubicBezTo>
                    <a:lnTo>
                      <a:pt x="63706" y="8071"/>
                    </a:lnTo>
                    <a:cubicBezTo>
                      <a:pt x="63706" y="7727"/>
                      <a:pt x="63706" y="7384"/>
                      <a:pt x="63706" y="7040"/>
                    </a:cubicBezTo>
                    <a:lnTo>
                      <a:pt x="63706" y="7040"/>
                    </a:lnTo>
                    <a:cubicBezTo>
                      <a:pt x="62676" y="7040"/>
                      <a:pt x="60787" y="7384"/>
                      <a:pt x="58040" y="7384"/>
                    </a:cubicBezTo>
                    <a:lnTo>
                      <a:pt x="58040" y="7384"/>
                    </a:lnTo>
                    <a:cubicBezTo>
                      <a:pt x="52373" y="6182"/>
                      <a:pt x="49798" y="5151"/>
                      <a:pt x="47222" y="4980"/>
                    </a:cubicBezTo>
                    <a:lnTo>
                      <a:pt x="47222" y="4980"/>
                    </a:lnTo>
                    <a:cubicBezTo>
                      <a:pt x="47565" y="5495"/>
                      <a:pt x="47737" y="6010"/>
                      <a:pt x="48080" y="6525"/>
                    </a:cubicBezTo>
                    <a:lnTo>
                      <a:pt x="48080" y="6525"/>
                    </a:lnTo>
                    <a:cubicBezTo>
                      <a:pt x="48767" y="7899"/>
                      <a:pt x="49454" y="9101"/>
                      <a:pt x="49626" y="10990"/>
                    </a:cubicBezTo>
                    <a:lnTo>
                      <a:pt x="49626" y="10990"/>
                    </a:lnTo>
                    <a:cubicBezTo>
                      <a:pt x="49626" y="12535"/>
                      <a:pt x="47565" y="14252"/>
                      <a:pt x="46191" y="14252"/>
                    </a:cubicBezTo>
                    <a:lnTo>
                      <a:pt x="46191" y="14252"/>
                    </a:lnTo>
                    <a:cubicBezTo>
                      <a:pt x="45505" y="14252"/>
                      <a:pt x="44818" y="14081"/>
                      <a:pt x="44646" y="13909"/>
                    </a:cubicBezTo>
                    <a:lnTo>
                      <a:pt x="44646" y="13909"/>
                    </a:lnTo>
                    <a:cubicBezTo>
                      <a:pt x="40010" y="13909"/>
                      <a:pt x="32797" y="11333"/>
                      <a:pt x="26959" y="11333"/>
                    </a:cubicBezTo>
                    <a:lnTo>
                      <a:pt x="26959" y="11333"/>
                    </a:lnTo>
                    <a:lnTo>
                      <a:pt x="26959" y="11333"/>
                    </a:lnTo>
                    <a:cubicBezTo>
                      <a:pt x="26959" y="11333"/>
                      <a:pt x="26959" y="11333"/>
                      <a:pt x="26959" y="11333"/>
                    </a:cubicBezTo>
                    <a:lnTo>
                      <a:pt x="26959" y="11333"/>
                    </a:lnTo>
                    <a:cubicBezTo>
                      <a:pt x="26959" y="11333"/>
                      <a:pt x="26959" y="11333"/>
                      <a:pt x="26959" y="11333"/>
                    </a:cubicBezTo>
                    <a:lnTo>
                      <a:pt x="26959" y="11333"/>
                    </a:lnTo>
                    <a:cubicBezTo>
                      <a:pt x="26959" y="11333"/>
                      <a:pt x="26959" y="11333"/>
                      <a:pt x="26959" y="11333"/>
                    </a:cubicBezTo>
                    <a:lnTo>
                      <a:pt x="26959" y="11333"/>
                    </a:lnTo>
                    <a:cubicBezTo>
                      <a:pt x="24555" y="11333"/>
                      <a:pt x="22666" y="11162"/>
                      <a:pt x="21121" y="10990"/>
                    </a:cubicBezTo>
                    <a:lnTo>
                      <a:pt x="21121" y="10990"/>
                    </a:lnTo>
                    <a:cubicBezTo>
                      <a:pt x="22495" y="13737"/>
                      <a:pt x="25414" y="17000"/>
                      <a:pt x="27474" y="17858"/>
                    </a:cubicBezTo>
                    <a:lnTo>
                      <a:pt x="27474" y="17858"/>
                    </a:lnTo>
                    <a:cubicBezTo>
                      <a:pt x="27474" y="17858"/>
                      <a:pt x="27474" y="17858"/>
                      <a:pt x="27646" y="17858"/>
                    </a:cubicBezTo>
                    <a:lnTo>
                      <a:pt x="27646" y="17858"/>
                    </a:lnTo>
                    <a:cubicBezTo>
                      <a:pt x="31939" y="18545"/>
                      <a:pt x="40697" y="22838"/>
                      <a:pt x="46020" y="22838"/>
                    </a:cubicBezTo>
                    <a:lnTo>
                      <a:pt x="46020" y="22838"/>
                    </a:lnTo>
                    <a:cubicBezTo>
                      <a:pt x="46191" y="22838"/>
                      <a:pt x="46191" y="22838"/>
                      <a:pt x="46363" y="22838"/>
                    </a:cubicBezTo>
                    <a:lnTo>
                      <a:pt x="46363" y="22838"/>
                    </a:lnTo>
                    <a:cubicBezTo>
                      <a:pt x="51515" y="22838"/>
                      <a:pt x="54949" y="23869"/>
                      <a:pt x="55293" y="27646"/>
                    </a:cubicBezTo>
                    <a:lnTo>
                      <a:pt x="55293" y="27646"/>
                    </a:lnTo>
                    <a:cubicBezTo>
                      <a:pt x="55293" y="29020"/>
                      <a:pt x="54606" y="29879"/>
                      <a:pt x="54090" y="30737"/>
                    </a:cubicBezTo>
                    <a:lnTo>
                      <a:pt x="54090" y="30737"/>
                    </a:lnTo>
                    <a:cubicBezTo>
                      <a:pt x="52373" y="32283"/>
                      <a:pt x="49969" y="32798"/>
                      <a:pt x="46878" y="32969"/>
                    </a:cubicBezTo>
                    <a:lnTo>
                      <a:pt x="46878" y="32969"/>
                    </a:lnTo>
                    <a:cubicBezTo>
                      <a:pt x="44474" y="32969"/>
                      <a:pt x="41727" y="32454"/>
                      <a:pt x="38807" y="31252"/>
                    </a:cubicBezTo>
                    <a:lnTo>
                      <a:pt x="38807" y="31252"/>
                    </a:lnTo>
                    <a:cubicBezTo>
                      <a:pt x="33656" y="28677"/>
                      <a:pt x="26616" y="25242"/>
                      <a:pt x="17172" y="25242"/>
                    </a:cubicBezTo>
                    <a:lnTo>
                      <a:pt x="17172" y="25242"/>
                    </a:lnTo>
                    <a:lnTo>
                      <a:pt x="17000" y="25242"/>
                    </a:lnTo>
                    <a:lnTo>
                      <a:pt x="17000" y="24899"/>
                    </a:lnTo>
                    <a:lnTo>
                      <a:pt x="16828" y="25242"/>
                    </a:lnTo>
                    <a:cubicBezTo>
                      <a:pt x="13565" y="24899"/>
                      <a:pt x="10818" y="24212"/>
                      <a:pt x="8586" y="23525"/>
                    </a:cubicBezTo>
                    <a:lnTo>
                      <a:pt x="8586" y="23525"/>
                    </a:lnTo>
                    <a:cubicBezTo>
                      <a:pt x="10303" y="25414"/>
                      <a:pt x="11848" y="27646"/>
                      <a:pt x="12192" y="30394"/>
                    </a:cubicBezTo>
                    <a:lnTo>
                      <a:pt x="12192" y="30394"/>
                    </a:lnTo>
                    <a:cubicBezTo>
                      <a:pt x="12192" y="30909"/>
                      <a:pt x="12192" y="31424"/>
                      <a:pt x="12192" y="31596"/>
                    </a:cubicBezTo>
                    <a:lnTo>
                      <a:pt x="12192" y="31596"/>
                    </a:lnTo>
                    <a:cubicBezTo>
                      <a:pt x="12535" y="31596"/>
                      <a:pt x="13565" y="31767"/>
                      <a:pt x="15282" y="31767"/>
                    </a:cubicBezTo>
                    <a:lnTo>
                      <a:pt x="15282" y="31767"/>
                    </a:lnTo>
                    <a:cubicBezTo>
                      <a:pt x="15282" y="31767"/>
                      <a:pt x="15626" y="31767"/>
                      <a:pt x="15969" y="31767"/>
                    </a:cubicBezTo>
                    <a:lnTo>
                      <a:pt x="15969" y="31767"/>
                    </a:lnTo>
                    <a:cubicBezTo>
                      <a:pt x="16485" y="31767"/>
                      <a:pt x="17172" y="31767"/>
                      <a:pt x="17687" y="31767"/>
                    </a:cubicBezTo>
                    <a:lnTo>
                      <a:pt x="17687" y="31767"/>
                    </a:lnTo>
                    <a:cubicBezTo>
                      <a:pt x="20949" y="31767"/>
                      <a:pt x="24040" y="31767"/>
                      <a:pt x="26101" y="32283"/>
                    </a:cubicBezTo>
                    <a:lnTo>
                      <a:pt x="26101" y="32283"/>
                    </a:lnTo>
                    <a:cubicBezTo>
                      <a:pt x="26616" y="32626"/>
                      <a:pt x="28161" y="32454"/>
                      <a:pt x="28676" y="35202"/>
                    </a:cubicBezTo>
                    <a:lnTo>
                      <a:pt x="28676" y="35202"/>
                    </a:lnTo>
                    <a:cubicBezTo>
                      <a:pt x="28676" y="36060"/>
                      <a:pt x="28333" y="36576"/>
                      <a:pt x="28333" y="36576"/>
                    </a:cubicBezTo>
                    <a:lnTo>
                      <a:pt x="28333" y="36576"/>
                    </a:lnTo>
                    <a:cubicBezTo>
                      <a:pt x="25414" y="41040"/>
                      <a:pt x="22495" y="39151"/>
                      <a:pt x="18202" y="41555"/>
                    </a:cubicBezTo>
                    <a:lnTo>
                      <a:pt x="18202" y="41555"/>
                    </a:lnTo>
                    <a:cubicBezTo>
                      <a:pt x="15111" y="42757"/>
                      <a:pt x="13909" y="44303"/>
                      <a:pt x="13565" y="44818"/>
                    </a:cubicBezTo>
                    <a:lnTo>
                      <a:pt x="13565" y="44818"/>
                    </a:lnTo>
                    <a:lnTo>
                      <a:pt x="14080" y="45161"/>
                    </a:lnTo>
                    <a:lnTo>
                      <a:pt x="14252" y="45676"/>
                    </a:lnTo>
                    <a:cubicBezTo>
                      <a:pt x="15111" y="45505"/>
                      <a:pt x="17000" y="44474"/>
                      <a:pt x="18373" y="43788"/>
                    </a:cubicBezTo>
                    <a:lnTo>
                      <a:pt x="18373" y="43788"/>
                    </a:lnTo>
                    <a:cubicBezTo>
                      <a:pt x="22838" y="40868"/>
                      <a:pt x="33999" y="37091"/>
                      <a:pt x="39323" y="35717"/>
                    </a:cubicBezTo>
                    <a:lnTo>
                      <a:pt x="39323" y="35717"/>
                    </a:lnTo>
                    <a:cubicBezTo>
                      <a:pt x="42585" y="35030"/>
                      <a:pt x="46020" y="34000"/>
                      <a:pt x="48939" y="33828"/>
                    </a:cubicBezTo>
                    <a:lnTo>
                      <a:pt x="48939" y="33828"/>
                    </a:lnTo>
                    <a:cubicBezTo>
                      <a:pt x="50656" y="33828"/>
                      <a:pt x="53747" y="35202"/>
                      <a:pt x="53747" y="38121"/>
                    </a:cubicBezTo>
                    <a:lnTo>
                      <a:pt x="53747" y="38121"/>
                    </a:lnTo>
                    <a:cubicBezTo>
                      <a:pt x="53747" y="38636"/>
                      <a:pt x="53747" y="39151"/>
                      <a:pt x="53575" y="40010"/>
                    </a:cubicBezTo>
                    <a:lnTo>
                      <a:pt x="53575" y="40010"/>
                    </a:lnTo>
                    <a:cubicBezTo>
                      <a:pt x="53232" y="41040"/>
                      <a:pt x="52888" y="43101"/>
                      <a:pt x="52888" y="45161"/>
                    </a:cubicBezTo>
                    <a:lnTo>
                      <a:pt x="52888" y="45161"/>
                    </a:lnTo>
                    <a:cubicBezTo>
                      <a:pt x="52716" y="49111"/>
                      <a:pt x="54090" y="53404"/>
                      <a:pt x="55464" y="54091"/>
                    </a:cubicBezTo>
                    <a:lnTo>
                      <a:pt x="55464" y="54091"/>
                    </a:lnTo>
                    <a:cubicBezTo>
                      <a:pt x="57353" y="55808"/>
                      <a:pt x="58727" y="55979"/>
                      <a:pt x="59757" y="56151"/>
                    </a:cubicBezTo>
                    <a:lnTo>
                      <a:pt x="59757" y="56151"/>
                    </a:lnTo>
                    <a:cubicBezTo>
                      <a:pt x="60444" y="56151"/>
                      <a:pt x="60616" y="55979"/>
                      <a:pt x="60616" y="55979"/>
                    </a:cubicBezTo>
                    <a:lnTo>
                      <a:pt x="60616" y="55979"/>
                    </a:lnTo>
                    <a:lnTo>
                      <a:pt x="61131" y="58040"/>
                    </a:lnTo>
                    <a:lnTo>
                      <a:pt x="61131" y="58040"/>
                    </a:lnTo>
                    <a:close/>
                    <a:moveTo>
                      <a:pt x="94100" y="32969"/>
                    </a:moveTo>
                    <a:cubicBezTo>
                      <a:pt x="94959" y="32454"/>
                      <a:pt x="94959" y="30394"/>
                      <a:pt x="94444" y="29879"/>
                    </a:cubicBezTo>
                    <a:lnTo>
                      <a:pt x="94444" y="29879"/>
                    </a:lnTo>
                    <a:lnTo>
                      <a:pt x="92898" y="30909"/>
                    </a:lnTo>
                    <a:lnTo>
                      <a:pt x="92898" y="31596"/>
                    </a:lnTo>
                    <a:lnTo>
                      <a:pt x="94100" y="32969"/>
                    </a:lnTo>
                    <a:lnTo>
                      <a:pt x="94100" y="32969"/>
                    </a:lnTo>
                    <a:close/>
                    <a:moveTo>
                      <a:pt x="46191" y="27818"/>
                    </a:moveTo>
                    <a:lnTo>
                      <a:pt x="45333" y="27303"/>
                    </a:lnTo>
                    <a:cubicBezTo>
                      <a:pt x="43959" y="27303"/>
                      <a:pt x="42585" y="26959"/>
                      <a:pt x="41040" y="26616"/>
                    </a:cubicBezTo>
                    <a:lnTo>
                      <a:pt x="41040" y="26616"/>
                    </a:lnTo>
                    <a:cubicBezTo>
                      <a:pt x="42929" y="27475"/>
                      <a:pt x="44646" y="27646"/>
                      <a:pt x="46191" y="27818"/>
                    </a:cubicBezTo>
                    <a:lnTo>
                      <a:pt x="46191" y="27818"/>
                    </a:lnTo>
                    <a:close/>
                    <a:moveTo>
                      <a:pt x="48252" y="27646"/>
                    </a:moveTo>
                    <a:cubicBezTo>
                      <a:pt x="48424" y="27646"/>
                      <a:pt x="48767" y="27646"/>
                      <a:pt x="48939" y="27475"/>
                    </a:cubicBezTo>
                    <a:lnTo>
                      <a:pt x="48939" y="27475"/>
                    </a:lnTo>
                    <a:cubicBezTo>
                      <a:pt x="48767" y="27475"/>
                      <a:pt x="48424" y="27475"/>
                      <a:pt x="48252" y="27303"/>
                    </a:cubicBezTo>
                    <a:lnTo>
                      <a:pt x="48252" y="27303"/>
                    </a:lnTo>
                    <a:lnTo>
                      <a:pt x="48252" y="27646"/>
                    </a:lnTo>
                    <a:lnTo>
                      <a:pt x="48252" y="27646"/>
                    </a:lnTo>
                    <a:close/>
                    <a:moveTo>
                      <a:pt x="18888" y="24040"/>
                    </a:moveTo>
                    <a:cubicBezTo>
                      <a:pt x="20262" y="21808"/>
                      <a:pt x="18717" y="20778"/>
                      <a:pt x="18717" y="20778"/>
                    </a:cubicBezTo>
                    <a:lnTo>
                      <a:pt x="18717" y="20778"/>
                    </a:lnTo>
                    <a:lnTo>
                      <a:pt x="17687" y="23010"/>
                    </a:lnTo>
                    <a:lnTo>
                      <a:pt x="18888" y="24040"/>
                    </a:lnTo>
                    <a:lnTo>
                      <a:pt x="18888" y="24040"/>
                    </a:lnTo>
                    <a:close/>
                    <a:moveTo>
                      <a:pt x="28333" y="10475"/>
                    </a:moveTo>
                    <a:lnTo>
                      <a:pt x="27474" y="9101"/>
                    </a:lnTo>
                    <a:lnTo>
                      <a:pt x="27131" y="10990"/>
                    </a:lnTo>
                    <a:cubicBezTo>
                      <a:pt x="27131" y="10990"/>
                      <a:pt x="27131" y="10990"/>
                      <a:pt x="27303" y="10990"/>
                    </a:cubicBezTo>
                    <a:lnTo>
                      <a:pt x="27303" y="10990"/>
                    </a:lnTo>
                    <a:cubicBezTo>
                      <a:pt x="27131" y="10990"/>
                      <a:pt x="27474" y="10990"/>
                      <a:pt x="28333" y="10475"/>
                    </a:cubicBezTo>
                    <a:lnTo>
                      <a:pt x="28333" y="10475"/>
                    </a:lnTo>
                    <a:close/>
                    <a:moveTo>
                      <a:pt x="20262" y="8929"/>
                    </a:moveTo>
                    <a:lnTo>
                      <a:pt x="19403" y="8929"/>
                    </a:lnTo>
                    <a:lnTo>
                      <a:pt x="20262" y="8929"/>
                    </a:lnTo>
                    <a:lnTo>
                      <a:pt x="20262" y="8929"/>
                    </a:lnTo>
                    <a:close/>
                    <a:moveTo>
                      <a:pt x="27646" y="8071"/>
                    </a:moveTo>
                    <a:lnTo>
                      <a:pt x="29020" y="7212"/>
                    </a:lnTo>
                    <a:lnTo>
                      <a:pt x="27646" y="8071"/>
                    </a:lnTo>
                    <a:lnTo>
                      <a:pt x="27646" y="8071"/>
                    </a:lnTo>
                    <a:close/>
                    <a:moveTo>
                      <a:pt x="26959" y="6182"/>
                    </a:moveTo>
                    <a:lnTo>
                      <a:pt x="26959" y="6182"/>
                    </a:lnTo>
                    <a:lnTo>
                      <a:pt x="26959" y="6182"/>
                    </a:lnTo>
                    <a:lnTo>
                      <a:pt x="26959" y="6182"/>
                    </a:lnTo>
                    <a:lnTo>
                      <a:pt x="26959" y="6182"/>
                    </a:lnTo>
                    <a:close/>
                    <a:moveTo>
                      <a:pt x="46191" y="3091"/>
                    </a:moveTo>
                    <a:cubicBezTo>
                      <a:pt x="46363" y="3091"/>
                      <a:pt x="46191" y="3091"/>
                      <a:pt x="46535" y="3778"/>
                    </a:cubicBezTo>
                    <a:lnTo>
                      <a:pt x="46535" y="3778"/>
                    </a:lnTo>
                    <a:cubicBezTo>
                      <a:pt x="46707" y="3949"/>
                      <a:pt x="46707" y="4121"/>
                      <a:pt x="46878" y="4293"/>
                    </a:cubicBezTo>
                    <a:lnTo>
                      <a:pt x="46878" y="4293"/>
                    </a:lnTo>
                    <a:cubicBezTo>
                      <a:pt x="47222" y="4121"/>
                      <a:pt x="47737" y="3434"/>
                      <a:pt x="48252" y="2404"/>
                    </a:cubicBezTo>
                    <a:lnTo>
                      <a:pt x="48252" y="2404"/>
                    </a:lnTo>
                    <a:cubicBezTo>
                      <a:pt x="47908" y="-343"/>
                      <a:pt x="47222" y="515"/>
                      <a:pt x="47222" y="172"/>
                    </a:cubicBezTo>
                    <a:lnTo>
                      <a:pt x="47222" y="172"/>
                    </a:lnTo>
                    <a:lnTo>
                      <a:pt x="46707" y="859"/>
                    </a:lnTo>
                    <a:lnTo>
                      <a:pt x="46191" y="3091"/>
                    </a:lnTo>
                    <a:lnTo>
                      <a:pt x="46191" y="3091"/>
                    </a:lnTo>
                    <a:lnTo>
                      <a:pt x="46191" y="3091"/>
                    </a:lnTo>
                    <a:close/>
                    <a:moveTo>
                      <a:pt x="46878" y="172"/>
                    </a:moveTo>
                    <a:lnTo>
                      <a:pt x="47050" y="0"/>
                    </a:lnTo>
                    <a:lnTo>
                      <a:pt x="46878" y="172"/>
                    </a:lnTo>
                    <a:lnTo>
                      <a:pt x="46878" y="172"/>
                    </a:lnTo>
                    <a:close/>
                    <a:moveTo>
                      <a:pt x="93585" y="29192"/>
                    </a:moveTo>
                    <a:lnTo>
                      <a:pt x="93585" y="29192"/>
                    </a:lnTo>
                    <a:lnTo>
                      <a:pt x="93585" y="29192"/>
                    </a:lnTo>
                    <a:lnTo>
                      <a:pt x="93585" y="29192"/>
                    </a:lnTo>
                    <a:lnTo>
                      <a:pt x="93585" y="291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3" name="图形 7">
              <a:extLst>
                <a:ext uri="{FF2B5EF4-FFF2-40B4-BE49-F238E27FC236}">
                  <a16:creationId xmlns:a16="http://schemas.microsoft.com/office/drawing/2014/main" xmlns="" id="{07FA3A06-E70A-4274-AF92-57874C7CA1D1}"/>
                </a:ext>
              </a:extLst>
            </p:cNvPr>
            <p:cNvGrpSpPr/>
            <p:nvPr/>
          </p:nvGrpSpPr>
          <p:grpSpPr>
            <a:xfrm>
              <a:off x="6724842" y="1230055"/>
              <a:ext cx="56322" cy="28896"/>
              <a:chOff x="6724842" y="1230055"/>
              <a:chExt cx="56322" cy="28896"/>
            </a:xfrm>
            <a:solidFill>
              <a:srgbClr val="B4B4B4"/>
            </a:solidFill>
          </p:grpSpPr>
          <p:sp>
            <p:nvSpPr>
              <p:cNvPr id="3277" name="任意多边形: 形状 3276">
                <a:extLst>
                  <a:ext uri="{FF2B5EF4-FFF2-40B4-BE49-F238E27FC236}">
                    <a16:creationId xmlns:a16="http://schemas.microsoft.com/office/drawing/2014/main" xmlns="" id="{9B54D47E-CBC6-4AF1-8F50-42359A0B1004}"/>
                  </a:ext>
                </a:extLst>
              </p:cNvPr>
              <p:cNvSpPr/>
              <p:nvPr/>
            </p:nvSpPr>
            <p:spPr>
              <a:xfrm>
                <a:off x="6727418" y="1232803"/>
                <a:ext cx="51514" cy="24211"/>
              </a:xfrm>
              <a:custGeom>
                <a:avLst/>
                <a:gdLst>
                  <a:gd name="connsiteX0" fmla="*/ 20262 w 51514"/>
                  <a:gd name="connsiteY0" fmla="*/ 21464 h 24211"/>
                  <a:gd name="connsiteX1" fmla="*/ 10131 w 51514"/>
                  <a:gd name="connsiteY1" fmla="*/ 20262 h 24211"/>
                  <a:gd name="connsiteX2" fmla="*/ 0 w 51514"/>
                  <a:gd name="connsiteY2" fmla="*/ 8929 h 24211"/>
                  <a:gd name="connsiteX3" fmla="*/ 12535 w 51514"/>
                  <a:gd name="connsiteY3" fmla="*/ 0 h 24211"/>
                  <a:gd name="connsiteX4" fmla="*/ 30222 w 51514"/>
                  <a:gd name="connsiteY4" fmla="*/ 3778 h 24211"/>
                  <a:gd name="connsiteX5" fmla="*/ 49111 w 51514"/>
                  <a:gd name="connsiteY5" fmla="*/ 16485 h 24211"/>
                  <a:gd name="connsiteX6" fmla="*/ 49111 w 51514"/>
                  <a:gd name="connsiteY6" fmla="*/ 22838 h 24211"/>
                  <a:gd name="connsiteX7" fmla="*/ 33999 w 51514"/>
                  <a:gd name="connsiteY7" fmla="*/ 24212 h 24211"/>
                  <a:gd name="connsiteX8" fmla="*/ 25242 w 51514"/>
                  <a:gd name="connsiteY8" fmla="*/ 21636 h 24211"/>
                  <a:gd name="connsiteX9" fmla="*/ 20262 w 51514"/>
                  <a:gd name="connsiteY9" fmla="*/ 21464 h 24211"/>
                  <a:gd name="connsiteX10" fmla="*/ 20262 w 51514"/>
                  <a:gd name="connsiteY10" fmla="*/ 21464 h 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514" h="24211">
                    <a:moveTo>
                      <a:pt x="20262" y="21464"/>
                    </a:moveTo>
                    <a:cubicBezTo>
                      <a:pt x="15282" y="21464"/>
                      <a:pt x="15282" y="22667"/>
                      <a:pt x="10131" y="20262"/>
                    </a:cubicBezTo>
                    <a:cubicBezTo>
                      <a:pt x="5151" y="17687"/>
                      <a:pt x="0" y="13909"/>
                      <a:pt x="0" y="8929"/>
                    </a:cubicBezTo>
                    <a:cubicBezTo>
                      <a:pt x="0" y="3778"/>
                      <a:pt x="6353" y="0"/>
                      <a:pt x="12535" y="0"/>
                    </a:cubicBezTo>
                    <a:cubicBezTo>
                      <a:pt x="18889" y="1202"/>
                      <a:pt x="26444" y="2576"/>
                      <a:pt x="30222" y="3778"/>
                    </a:cubicBezTo>
                    <a:cubicBezTo>
                      <a:pt x="35202" y="6353"/>
                      <a:pt x="47909" y="12707"/>
                      <a:pt x="49111" y="16485"/>
                    </a:cubicBezTo>
                    <a:cubicBezTo>
                      <a:pt x="51686" y="20262"/>
                      <a:pt x="52888" y="22838"/>
                      <a:pt x="49111" y="22838"/>
                    </a:cubicBezTo>
                    <a:cubicBezTo>
                      <a:pt x="45333" y="22838"/>
                      <a:pt x="40353" y="24040"/>
                      <a:pt x="33999" y="24212"/>
                    </a:cubicBezTo>
                    <a:cubicBezTo>
                      <a:pt x="26444" y="24212"/>
                      <a:pt x="29020" y="24212"/>
                      <a:pt x="25242" y="21636"/>
                    </a:cubicBezTo>
                    <a:cubicBezTo>
                      <a:pt x="22667" y="20091"/>
                      <a:pt x="20262" y="21464"/>
                      <a:pt x="20262" y="21464"/>
                    </a:cubicBezTo>
                    <a:lnTo>
                      <a:pt x="20262" y="214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8" name="任意多边形: 形状 3277">
                <a:extLst>
                  <a:ext uri="{FF2B5EF4-FFF2-40B4-BE49-F238E27FC236}">
                    <a16:creationId xmlns:a16="http://schemas.microsoft.com/office/drawing/2014/main" xmlns="" id="{D6A09E8C-55FF-4D5F-AC9E-14A31ACF5A15}"/>
                  </a:ext>
                </a:extLst>
              </p:cNvPr>
              <p:cNvSpPr/>
              <p:nvPr/>
            </p:nvSpPr>
            <p:spPr>
              <a:xfrm>
                <a:off x="6724842" y="1230055"/>
                <a:ext cx="56322" cy="28896"/>
              </a:xfrm>
              <a:custGeom>
                <a:avLst/>
                <a:gdLst>
                  <a:gd name="connsiteX0" fmla="*/ 26788 w 56322"/>
                  <a:gd name="connsiteY0" fmla="*/ 26273 h 28896"/>
                  <a:gd name="connsiteX1" fmla="*/ 25414 w 56322"/>
                  <a:gd name="connsiteY1" fmla="*/ 25929 h 28896"/>
                  <a:gd name="connsiteX2" fmla="*/ 25414 w 56322"/>
                  <a:gd name="connsiteY2" fmla="*/ 25929 h 28896"/>
                  <a:gd name="connsiteX3" fmla="*/ 23868 w 56322"/>
                  <a:gd name="connsiteY3" fmla="*/ 26273 h 28896"/>
                  <a:gd name="connsiteX4" fmla="*/ 23868 w 56322"/>
                  <a:gd name="connsiteY4" fmla="*/ 26273 h 28896"/>
                  <a:gd name="connsiteX5" fmla="*/ 23353 w 56322"/>
                  <a:gd name="connsiteY5" fmla="*/ 26616 h 28896"/>
                  <a:gd name="connsiteX6" fmla="*/ 22838 w 56322"/>
                  <a:gd name="connsiteY6" fmla="*/ 26616 h 28896"/>
                  <a:gd name="connsiteX7" fmla="*/ 17687 w 56322"/>
                  <a:gd name="connsiteY7" fmla="*/ 26959 h 28896"/>
                  <a:gd name="connsiteX8" fmla="*/ 17687 w 56322"/>
                  <a:gd name="connsiteY8" fmla="*/ 26959 h 28896"/>
                  <a:gd name="connsiteX9" fmla="*/ 11505 w 56322"/>
                  <a:gd name="connsiteY9" fmla="*/ 25071 h 28896"/>
                  <a:gd name="connsiteX10" fmla="*/ 11505 w 56322"/>
                  <a:gd name="connsiteY10" fmla="*/ 25071 h 28896"/>
                  <a:gd name="connsiteX11" fmla="*/ 0 w 56322"/>
                  <a:gd name="connsiteY11" fmla="*/ 11505 h 28896"/>
                  <a:gd name="connsiteX12" fmla="*/ 0 w 56322"/>
                  <a:gd name="connsiteY12" fmla="*/ 11505 h 28896"/>
                  <a:gd name="connsiteX13" fmla="*/ 0 w 56322"/>
                  <a:gd name="connsiteY13" fmla="*/ 11333 h 28896"/>
                  <a:gd name="connsiteX14" fmla="*/ 0 w 56322"/>
                  <a:gd name="connsiteY14" fmla="*/ 11333 h 28896"/>
                  <a:gd name="connsiteX15" fmla="*/ 15454 w 56322"/>
                  <a:gd name="connsiteY15" fmla="*/ 0 h 28896"/>
                  <a:gd name="connsiteX16" fmla="*/ 15454 w 56322"/>
                  <a:gd name="connsiteY16" fmla="*/ 0 h 28896"/>
                  <a:gd name="connsiteX17" fmla="*/ 33656 w 56322"/>
                  <a:gd name="connsiteY17" fmla="*/ 3949 h 28896"/>
                  <a:gd name="connsiteX18" fmla="*/ 33656 w 56322"/>
                  <a:gd name="connsiteY18" fmla="*/ 3949 h 28896"/>
                  <a:gd name="connsiteX19" fmla="*/ 53575 w 56322"/>
                  <a:gd name="connsiteY19" fmla="*/ 17343 h 28896"/>
                  <a:gd name="connsiteX20" fmla="*/ 53575 w 56322"/>
                  <a:gd name="connsiteY20" fmla="*/ 17343 h 28896"/>
                  <a:gd name="connsiteX21" fmla="*/ 56323 w 56322"/>
                  <a:gd name="connsiteY21" fmla="*/ 23697 h 28896"/>
                  <a:gd name="connsiteX22" fmla="*/ 56323 w 56322"/>
                  <a:gd name="connsiteY22" fmla="*/ 23697 h 28896"/>
                  <a:gd name="connsiteX23" fmla="*/ 51515 w 56322"/>
                  <a:gd name="connsiteY23" fmla="*/ 27646 h 28896"/>
                  <a:gd name="connsiteX24" fmla="*/ 51515 w 56322"/>
                  <a:gd name="connsiteY24" fmla="*/ 27646 h 28896"/>
                  <a:gd name="connsiteX25" fmla="*/ 36404 w 56322"/>
                  <a:gd name="connsiteY25" fmla="*/ 28848 h 28896"/>
                  <a:gd name="connsiteX26" fmla="*/ 36404 w 56322"/>
                  <a:gd name="connsiteY26" fmla="*/ 28848 h 28896"/>
                  <a:gd name="connsiteX27" fmla="*/ 34858 w 56322"/>
                  <a:gd name="connsiteY27" fmla="*/ 28848 h 28896"/>
                  <a:gd name="connsiteX28" fmla="*/ 34858 w 56322"/>
                  <a:gd name="connsiteY28" fmla="*/ 28848 h 28896"/>
                  <a:gd name="connsiteX29" fmla="*/ 33313 w 56322"/>
                  <a:gd name="connsiteY29" fmla="*/ 28848 h 28896"/>
                  <a:gd name="connsiteX30" fmla="*/ 33313 w 56322"/>
                  <a:gd name="connsiteY30" fmla="*/ 28848 h 28896"/>
                  <a:gd name="connsiteX31" fmla="*/ 26788 w 56322"/>
                  <a:gd name="connsiteY31" fmla="*/ 26273 h 28896"/>
                  <a:gd name="connsiteX32" fmla="*/ 26788 w 56322"/>
                  <a:gd name="connsiteY32" fmla="*/ 26273 h 28896"/>
                  <a:gd name="connsiteX33" fmla="*/ 35202 w 56322"/>
                  <a:gd name="connsiteY33" fmla="*/ 24212 h 28896"/>
                  <a:gd name="connsiteX34" fmla="*/ 36747 w 56322"/>
                  <a:gd name="connsiteY34" fmla="*/ 24212 h 28896"/>
                  <a:gd name="connsiteX35" fmla="*/ 36747 w 56322"/>
                  <a:gd name="connsiteY35" fmla="*/ 24212 h 28896"/>
                  <a:gd name="connsiteX36" fmla="*/ 51343 w 56322"/>
                  <a:gd name="connsiteY36" fmla="*/ 22838 h 28896"/>
                  <a:gd name="connsiteX37" fmla="*/ 51343 w 56322"/>
                  <a:gd name="connsiteY37" fmla="*/ 22838 h 28896"/>
                  <a:gd name="connsiteX38" fmla="*/ 49454 w 56322"/>
                  <a:gd name="connsiteY38" fmla="*/ 19747 h 28896"/>
                  <a:gd name="connsiteX39" fmla="*/ 49454 w 56322"/>
                  <a:gd name="connsiteY39" fmla="*/ 19747 h 28896"/>
                  <a:gd name="connsiteX40" fmla="*/ 32111 w 56322"/>
                  <a:gd name="connsiteY40" fmla="*/ 8586 h 28896"/>
                  <a:gd name="connsiteX41" fmla="*/ 32111 w 56322"/>
                  <a:gd name="connsiteY41" fmla="*/ 8586 h 28896"/>
                  <a:gd name="connsiteX42" fmla="*/ 15282 w 56322"/>
                  <a:gd name="connsiteY42" fmla="*/ 4980 h 28896"/>
                  <a:gd name="connsiteX43" fmla="*/ 15282 w 56322"/>
                  <a:gd name="connsiteY43" fmla="*/ 4980 h 28896"/>
                  <a:gd name="connsiteX44" fmla="*/ 5151 w 56322"/>
                  <a:gd name="connsiteY44" fmla="*/ 11505 h 28896"/>
                  <a:gd name="connsiteX45" fmla="*/ 5151 w 56322"/>
                  <a:gd name="connsiteY45" fmla="*/ 11505 h 28896"/>
                  <a:gd name="connsiteX46" fmla="*/ 13909 w 56322"/>
                  <a:gd name="connsiteY46" fmla="*/ 20778 h 28896"/>
                  <a:gd name="connsiteX47" fmla="*/ 13909 w 56322"/>
                  <a:gd name="connsiteY47" fmla="*/ 20778 h 28896"/>
                  <a:gd name="connsiteX48" fmla="*/ 17858 w 56322"/>
                  <a:gd name="connsiteY48" fmla="*/ 21980 h 28896"/>
                  <a:gd name="connsiteX49" fmla="*/ 17858 w 56322"/>
                  <a:gd name="connsiteY49" fmla="*/ 21980 h 28896"/>
                  <a:gd name="connsiteX50" fmla="*/ 22495 w 56322"/>
                  <a:gd name="connsiteY50" fmla="*/ 21636 h 28896"/>
                  <a:gd name="connsiteX51" fmla="*/ 22495 w 56322"/>
                  <a:gd name="connsiteY51" fmla="*/ 21636 h 28896"/>
                  <a:gd name="connsiteX52" fmla="*/ 25586 w 56322"/>
                  <a:gd name="connsiteY52" fmla="*/ 21121 h 28896"/>
                  <a:gd name="connsiteX53" fmla="*/ 25586 w 56322"/>
                  <a:gd name="connsiteY53" fmla="*/ 21121 h 28896"/>
                  <a:gd name="connsiteX54" fmla="*/ 29363 w 56322"/>
                  <a:gd name="connsiteY54" fmla="*/ 22151 h 28896"/>
                  <a:gd name="connsiteX55" fmla="*/ 29363 w 56322"/>
                  <a:gd name="connsiteY55" fmla="*/ 22151 h 28896"/>
                  <a:gd name="connsiteX56" fmla="*/ 32282 w 56322"/>
                  <a:gd name="connsiteY56" fmla="*/ 24212 h 28896"/>
                  <a:gd name="connsiteX57" fmla="*/ 32282 w 56322"/>
                  <a:gd name="connsiteY57" fmla="*/ 24212 h 28896"/>
                  <a:gd name="connsiteX58" fmla="*/ 32969 w 56322"/>
                  <a:gd name="connsiteY58" fmla="*/ 24212 h 28896"/>
                  <a:gd name="connsiteX59" fmla="*/ 32969 w 56322"/>
                  <a:gd name="connsiteY59" fmla="*/ 24212 h 28896"/>
                  <a:gd name="connsiteX60" fmla="*/ 35202 w 56322"/>
                  <a:gd name="connsiteY60" fmla="*/ 24212 h 28896"/>
                  <a:gd name="connsiteX61" fmla="*/ 35202 w 56322"/>
                  <a:gd name="connsiteY61" fmla="*/ 24212 h 28896"/>
                  <a:gd name="connsiteX62" fmla="*/ 22838 w 56322"/>
                  <a:gd name="connsiteY62" fmla="*/ 24212 h 28896"/>
                  <a:gd name="connsiteX63" fmla="*/ 22838 w 56322"/>
                  <a:gd name="connsiteY63" fmla="*/ 21808 h 28896"/>
                  <a:gd name="connsiteX64" fmla="*/ 22838 w 56322"/>
                  <a:gd name="connsiteY64" fmla="*/ 24212 h 28896"/>
                  <a:gd name="connsiteX65" fmla="*/ 22838 w 56322"/>
                  <a:gd name="connsiteY65" fmla="*/ 24212 h 2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6322" h="28896">
                    <a:moveTo>
                      <a:pt x="26788" y="26273"/>
                    </a:moveTo>
                    <a:cubicBezTo>
                      <a:pt x="26273" y="26101"/>
                      <a:pt x="25929" y="25929"/>
                      <a:pt x="25414" y="25929"/>
                    </a:cubicBezTo>
                    <a:lnTo>
                      <a:pt x="25414" y="25929"/>
                    </a:lnTo>
                    <a:cubicBezTo>
                      <a:pt x="24555" y="25929"/>
                      <a:pt x="24040" y="26273"/>
                      <a:pt x="23868" y="26273"/>
                    </a:cubicBezTo>
                    <a:lnTo>
                      <a:pt x="23868" y="26273"/>
                    </a:lnTo>
                    <a:lnTo>
                      <a:pt x="23353" y="26616"/>
                    </a:lnTo>
                    <a:lnTo>
                      <a:pt x="22838" y="26616"/>
                    </a:lnTo>
                    <a:cubicBezTo>
                      <a:pt x="20434" y="26616"/>
                      <a:pt x="19403" y="26959"/>
                      <a:pt x="17687" y="26959"/>
                    </a:cubicBezTo>
                    <a:lnTo>
                      <a:pt x="17687" y="26959"/>
                    </a:lnTo>
                    <a:cubicBezTo>
                      <a:pt x="15969" y="26959"/>
                      <a:pt x="14080" y="26444"/>
                      <a:pt x="11505" y="25071"/>
                    </a:cubicBezTo>
                    <a:lnTo>
                      <a:pt x="11505" y="25071"/>
                    </a:lnTo>
                    <a:cubicBezTo>
                      <a:pt x="6353" y="22495"/>
                      <a:pt x="343" y="18374"/>
                      <a:pt x="0" y="11505"/>
                    </a:cubicBezTo>
                    <a:lnTo>
                      <a:pt x="0" y="11505"/>
                    </a:lnTo>
                    <a:cubicBezTo>
                      <a:pt x="0" y="11505"/>
                      <a:pt x="0" y="11505"/>
                      <a:pt x="0" y="11333"/>
                    </a:cubicBezTo>
                    <a:lnTo>
                      <a:pt x="0" y="11333"/>
                    </a:lnTo>
                    <a:cubicBezTo>
                      <a:pt x="343" y="3949"/>
                      <a:pt x="7899" y="0"/>
                      <a:pt x="15454" y="0"/>
                    </a:cubicBezTo>
                    <a:lnTo>
                      <a:pt x="15454" y="0"/>
                    </a:lnTo>
                    <a:cubicBezTo>
                      <a:pt x="21808" y="1202"/>
                      <a:pt x="29191" y="2576"/>
                      <a:pt x="33656" y="3949"/>
                    </a:cubicBezTo>
                    <a:lnTo>
                      <a:pt x="33656" y="3949"/>
                    </a:lnTo>
                    <a:cubicBezTo>
                      <a:pt x="38807" y="6869"/>
                      <a:pt x="51171" y="12020"/>
                      <a:pt x="53575" y="17343"/>
                    </a:cubicBezTo>
                    <a:lnTo>
                      <a:pt x="53575" y="17343"/>
                    </a:lnTo>
                    <a:cubicBezTo>
                      <a:pt x="54949" y="19576"/>
                      <a:pt x="56151" y="21121"/>
                      <a:pt x="56323" y="23697"/>
                    </a:cubicBezTo>
                    <a:lnTo>
                      <a:pt x="56323" y="23697"/>
                    </a:lnTo>
                    <a:cubicBezTo>
                      <a:pt x="56323" y="26273"/>
                      <a:pt x="53403" y="27646"/>
                      <a:pt x="51515" y="27646"/>
                    </a:cubicBezTo>
                    <a:lnTo>
                      <a:pt x="51515" y="27646"/>
                    </a:lnTo>
                    <a:cubicBezTo>
                      <a:pt x="48252" y="27646"/>
                      <a:pt x="42929" y="28848"/>
                      <a:pt x="36404" y="28848"/>
                    </a:cubicBezTo>
                    <a:lnTo>
                      <a:pt x="36404" y="28848"/>
                    </a:lnTo>
                    <a:cubicBezTo>
                      <a:pt x="35717" y="28848"/>
                      <a:pt x="35202" y="28848"/>
                      <a:pt x="34858" y="28848"/>
                    </a:cubicBezTo>
                    <a:lnTo>
                      <a:pt x="34858" y="28848"/>
                    </a:lnTo>
                    <a:cubicBezTo>
                      <a:pt x="34343" y="28848"/>
                      <a:pt x="33828" y="28848"/>
                      <a:pt x="33313" y="28848"/>
                    </a:cubicBezTo>
                    <a:lnTo>
                      <a:pt x="33313" y="28848"/>
                    </a:lnTo>
                    <a:cubicBezTo>
                      <a:pt x="29535" y="29192"/>
                      <a:pt x="28504" y="27646"/>
                      <a:pt x="26788" y="26273"/>
                    </a:cubicBezTo>
                    <a:lnTo>
                      <a:pt x="26788" y="26273"/>
                    </a:lnTo>
                    <a:close/>
                    <a:moveTo>
                      <a:pt x="35202" y="24212"/>
                    </a:moveTo>
                    <a:cubicBezTo>
                      <a:pt x="35717" y="24212"/>
                      <a:pt x="36232" y="24212"/>
                      <a:pt x="36747" y="24212"/>
                    </a:cubicBezTo>
                    <a:lnTo>
                      <a:pt x="36747" y="24212"/>
                    </a:lnTo>
                    <a:cubicBezTo>
                      <a:pt x="42585" y="24212"/>
                      <a:pt x="47222" y="23010"/>
                      <a:pt x="51343" y="22838"/>
                    </a:cubicBezTo>
                    <a:lnTo>
                      <a:pt x="51343" y="22838"/>
                    </a:lnTo>
                    <a:cubicBezTo>
                      <a:pt x="51000" y="22151"/>
                      <a:pt x="50485" y="21121"/>
                      <a:pt x="49454" y="19747"/>
                    </a:cubicBezTo>
                    <a:lnTo>
                      <a:pt x="49454" y="19747"/>
                    </a:lnTo>
                    <a:cubicBezTo>
                      <a:pt x="49626" y="18202"/>
                      <a:pt x="36575" y="10646"/>
                      <a:pt x="32111" y="8586"/>
                    </a:cubicBezTo>
                    <a:lnTo>
                      <a:pt x="32111" y="8586"/>
                    </a:lnTo>
                    <a:cubicBezTo>
                      <a:pt x="28676" y="7384"/>
                      <a:pt x="21121" y="6182"/>
                      <a:pt x="15282" y="4980"/>
                    </a:cubicBezTo>
                    <a:lnTo>
                      <a:pt x="15282" y="4980"/>
                    </a:lnTo>
                    <a:cubicBezTo>
                      <a:pt x="9787" y="4980"/>
                      <a:pt x="5151" y="8586"/>
                      <a:pt x="5151" y="11505"/>
                    </a:cubicBezTo>
                    <a:lnTo>
                      <a:pt x="5151" y="11505"/>
                    </a:lnTo>
                    <a:cubicBezTo>
                      <a:pt x="4979" y="14768"/>
                      <a:pt x="9101" y="18374"/>
                      <a:pt x="13909" y="20778"/>
                    </a:cubicBezTo>
                    <a:lnTo>
                      <a:pt x="13909" y="20778"/>
                    </a:lnTo>
                    <a:cubicBezTo>
                      <a:pt x="16313" y="21980"/>
                      <a:pt x="17000" y="21980"/>
                      <a:pt x="17858" y="21980"/>
                    </a:cubicBezTo>
                    <a:lnTo>
                      <a:pt x="17858" y="21980"/>
                    </a:lnTo>
                    <a:cubicBezTo>
                      <a:pt x="18717" y="21980"/>
                      <a:pt x="19919" y="21808"/>
                      <a:pt x="22495" y="21636"/>
                    </a:cubicBezTo>
                    <a:lnTo>
                      <a:pt x="22495" y="21636"/>
                    </a:lnTo>
                    <a:cubicBezTo>
                      <a:pt x="23181" y="21464"/>
                      <a:pt x="24211" y="21121"/>
                      <a:pt x="25586" y="21121"/>
                    </a:cubicBezTo>
                    <a:lnTo>
                      <a:pt x="25586" y="21121"/>
                    </a:lnTo>
                    <a:cubicBezTo>
                      <a:pt x="26616" y="21121"/>
                      <a:pt x="27818" y="21293"/>
                      <a:pt x="29363" y="22151"/>
                    </a:cubicBezTo>
                    <a:lnTo>
                      <a:pt x="29363" y="22151"/>
                    </a:lnTo>
                    <a:cubicBezTo>
                      <a:pt x="32797" y="24212"/>
                      <a:pt x="31252" y="24212"/>
                      <a:pt x="32282" y="24212"/>
                    </a:cubicBezTo>
                    <a:lnTo>
                      <a:pt x="32282" y="24212"/>
                    </a:lnTo>
                    <a:cubicBezTo>
                      <a:pt x="32454" y="24212"/>
                      <a:pt x="32626" y="24212"/>
                      <a:pt x="32969" y="24212"/>
                    </a:cubicBezTo>
                    <a:lnTo>
                      <a:pt x="32969" y="24212"/>
                    </a:lnTo>
                    <a:cubicBezTo>
                      <a:pt x="33313" y="24040"/>
                      <a:pt x="34171" y="24212"/>
                      <a:pt x="35202" y="24212"/>
                    </a:cubicBezTo>
                    <a:lnTo>
                      <a:pt x="35202" y="24212"/>
                    </a:lnTo>
                    <a:close/>
                    <a:moveTo>
                      <a:pt x="22838" y="24212"/>
                    </a:moveTo>
                    <a:lnTo>
                      <a:pt x="22838" y="21808"/>
                    </a:lnTo>
                    <a:lnTo>
                      <a:pt x="22838" y="24212"/>
                    </a:lnTo>
                    <a:lnTo>
                      <a:pt x="22838" y="24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4" name="图形 7">
              <a:extLst>
                <a:ext uri="{FF2B5EF4-FFF2-40B4-BE49-F238E27FC236}">
                  <a16:creationId xmlns:a16="http://schemas.microsoft.com/office/drawing/2014/main" xmlns="" id="{40D9CCBD-3AEF-4469-984A-11DA7D9BDB32}"/>
                </a:ext>
              </a:extLst>
            </p:cNvPr>
            <p:cNvGrpSpPr/>
            <p:nvPr/>
          </p:nvGrpSpPr>
          <p:grpSpPr>
            <a:xfrm>
              <a:off x="6765195" y="1259934"/>
              <a:ext cx="89635" cy="72662"/>
              <a:chOff x="6765195" y="1259934"/>
              <a:chExt cx="89635" cy="72662"/>
            </a:xfrm>
            <a:solidFill>
              <a:srgbClr val="B4B4B4"/>
            </a:solidFill>
          </p:grpSpPr>
          <p:sp>
            <p:nvSpPr>
              <p:cNvPr id="3275" name="任意多边形: 形状 3274">
                <a:extLst>
                  <a:ext uri="{FF2B5EF4-FFF2-40B4-BE49-F238E27FC236}">
                    <a16:creationId xmlns:a16="http://schemas.microsoft.com/office/drawing/2014/main" xmlns="" id="{F29EE504-31F5-460C-ACF3-9C7272017FDE}"/>
                  </a:ext>
                </a:extLst>
              </p:cNvPr>
              <p:cNvSpPr/>
              <p:nvPr/>
            </p:nvSpPr>
            <p:spPr>
              <a:xfrm>
                <a:off x="6767631" y="1262213"/>
                <a:ext cx="84922" cy="68173"/>
              </a:xfrm>
              <a:custGeom>
                <a:avLst/>
                <a:gdLst>
                  <a:gd name="connsiteX0" fmla="*/ 48221 w 84922"/>
                  <a:gd name="connsiteY0" fmla="*/ 66751 h 68173"/>
                  <a:gd name="connsiteX1" fmla="*/ 36887 w 84922"/>
                  <a:gd name="connsiteY1" fmla="*/ 54044 h 68173"/>
                  <a:gd name="connsiteX2" fmla="*/ 20403 w 84922"/>
                  <a:gd name="connsiteY2" fmla="*/ 45114 h 68173"/>
                  <a:gd name="connsiteX3" fmla="*/ 16625 w 84922"/>
                  <a:gd name="connsiteY3" fmla="*/ 36185 h 68173"/>
                  <a:gd name="connsiteX4" fmla="*/ 1514 w 84922"/>
                  <a:gd name="connsiteY4" fmla="*/ 23478 h 68173"/>
                  <a:gd name="connsiteX5" fmla="*/ 1514 w 84922"/>
                  <a:gd name="connsiteY5" fmla="*/ 13347 h 68173"/>
                  <a:gd name="connsiteX6" fmla="*/ 12847 w 84922"/>
                  <a:gd name="connsiteY6" fmla="*/ 11973 h 68173"/>
                  <a:gd name="connsiteX7" fmla="*/ 21605 w 84922"/>
                  <a:gd name="connsiteY7" fmla="*/ 8196 h 68173"/>
                  <a:gd name="connsiteX8" fmla="*/ 34140 w 84922"/>
                  <a:gd name="connsiteY8" fmla="*/ 1842 h 68173"/>
                  <a:gd name="connsiteX9" fmla="*/ 49251 w 84922"/>
                  <a:gd name="connsiteY9" fmla="*/ 5620 h 68173"/>
                  <a:gd name="connsiteX10" fmla="*/ 61786 w 84922"/>
                  <a:gd name="connsiteY10" fmla="*/ 468 h 68173"/>
                  <a:gd name="connsiteX11" fmla="*/ 79473 w 84922"/>
                  <a:gd name="connsiteY11" fmla="*/ 3044 h 68173"/>
                  <a:gd name="connsiteX12" fmla="*/ 84624 w 84922"/>
                  <a:gd name="connsiteY12" fmla="*/ 11973 h 68173"/>
                  <a:gd name="connsiteX13" fmla="*/ 82221 w 84922"/>
                  <a:gd name="connsiteY13" fmla="*/ 31034 h 68173"/>
                  <a:gd name="connsiteX14" fmla="*/ 74665 w 84922"/>
                  <a:gd name="connsiteY14" fmla="*/ 38589 h 68173"/>
                  <a:gd name="connsiteX15" fmla="*/ 51998 w 84922"/>
                  <a:gd name="connsiteY15" fmla="*/ 43741 h 68173"/>
                  <a:gd name="connsiteX16" fmla="*/ 58352 w 84922"/>
                  <a:gd name="connsiteY16" fmla="*/ 51296 h 68173"/>
                  <a:gd name="connsiteX17" fmla="*/ 67109 w 84922"/>
                  <a:gd name="connsiteY17" fmla="*/ 60225 h 68173"/>
                  <a:gd name="connsiteX18" fmla="*/ 57150 w 84922"/>
                  <a:gd name="connsiteY18" fmla="*/ 65377 h 68173"/>
                  <a:gd name="connsiteX19" fmla="*/ 48221 w 84922"/>
                  <a:gd name="connsiteY19" fmla="*/ 66751 h 68173"/>
                  <a:gd name="connsiteX20" fmla="*/ 48221 w 84922"/>
                  <a:gd name="connsiteY20" fmla="*/ 66751 h 6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4922" h="68173">
                    <a:moveTo>
                      <a:pt x="48221" y="66751"/>
                    </a:moveTo>
                    <a:cubicBezTo>
                      <a:pt x="44443" y="62973"/>
                      <a:pt x="41867" y="57821"/>
                      <a:pt x="36887" y="54044"/>
                    </a:cubicBezTo>
                    <a:cubicBezTo>
                      <a:pt x="33109" y="51468"/>
                      <a:pt x="24180" y="49064"/>
                      <a:pt x="20403" y="45114"/>
                    </a:cubicBezTo>
                    <a:cubicBezTo>
                      <a:pt x="17827" y="41337"/>
                      <a:pt x="20403" y="42539"/>
                      <a:pt x="16625" y="36185"/>
                    </a:cubicBezTo>
                    <a:cubicBezTo>
                      <a:pt x="12847" y="31205"/>
                      <a:pt x="5292" y="26054"/>
                      <a:pt x="1514" y="23478"/>
                    </a:cubicBezTo>
                    <a:cubicBezTo>
                      <a:pt x="-1062" y="20903"/>
                      <a:pt x="140" y="14549"/>
                      <a:pt x="1514" y="13347"/>
                    </a:cubicBezTo>
                    <a:cubicBezTo>
                      <a:pt x="3918" y="10771"/>
                      <a:pt x="7867" y="10771"/>
                      <a:pt x="12847" y="11973"/>
                    </a:cubicBezTo>
                    <a:cubicBezTo>
                      <a:pt x="19201" y="13175"/>
                      <a:pt x="21605" y="10771"/>
                      <a:pt x="21605" y="8196"/>
                    </a:cubicBezTo>
                    <a:cubicBezTo>
                      <a:pt x="21605" y="5620"/>
                      <a:pt x="26584" y="-734"/>
                      <a:pt x="34140" y="1842"/>
                    </a:cubicBezTo>
                    <a:cubicBezTo>
                      <a:pt x="41695" y="4418"/>
                      <a:pt x="45473" y="9398"/>
                      <a:pt x="49251" y="5620"/>
                    </a:cubicBezTo>
                    <a:cubicBezTo>
                      <a:pt x="54231" y="468"/>
                      <a:pt x="58008" y="468"/>
                      <a:pt x="61786" y="468"/>
                    </a:cubicBezTo>
                    <a:cubicBezTo>
                      <a:pt x="65564" y="-734"/>
                      <a:pt x="75695" y="468"/>
                      <a:pt x="79473" y="3044"/>
                    </a:cubicBezTo>
                    <a:cubicBezTo>
                      <a:pt x="83251" y="4246"/>
                      <a:pt x="85826" y="8024"/>
                      <a:pt x="84624" y="11973"/>
                    </a:cubicBezTo>
                    <a:cubicBezTo>
                      <a:pt x="82049" y="15751"/>
                      <a:pt x="82221" y="25882"/>
                      <a:pt x="82221" y="31034"/>
                    </a:cubicBezTo>
                    <a:cubicBezTo>
                      <a:pt x="82221" y="34811"/>
                      <a:pt x="79644" y="37387"/>
                      <a:pt x="74665" y="38589"/>
                    </a:cubicBezTo>
                    <a:cubicBezTo>
                      <a:pt x="69685" y="39791"/>
                      <a:pt x="55776" y="41165"/>
                      <a:pt x="51998" y="43741"/>
                    </a:cubicBezTo>
                    <a:cubicBezTo>
                      <a:pt x="48221" y="44943"/>
                      <a:pt x="53372" y="48892"/>
                      <a:pt x="58352" y="51296"/>
                    </a:cubicBezTo>
                    <a:cubicBezTo>
                      <a:pt x="63332" y="52498"/>
                      <a:pt x="68483" y="57650"/>
                      <a:pt x="67109" y="60225"/>
                    </a:cubicBezTo>
                    <a:cubicBezTo>
                      <a:pt x="65907" y="62801"/>
                      <a:pt x="62130" y="64003"/>
                      <a:pt x="57150" y="65377"/>
                    </a:cubicBezTo>
                    <a:cubicBezTo>
                      <a:pt x="51998" y="68124"/>
                      <a:pt x="53372" y="69326"/>
                      <a:pt x="48221" y="66751"/>
                    </a:cubicBezTo>
                    <a:lnTo>
                      <a:pt x="48221" y="667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6" name="任意多边形: 形状 3275">
                <a:extLst>
                  <a:ext uri="{FF2B5EF4-FFF2-40B4-BE49-F238E27FC236}">
                    <a16:creationId xmlns:a16="http://schemas.microsoft.com/office/drawing/2014/main" xmlns="" id="{B244DD20-3A8A-448D-B039-0EB6D0E98426}"/>
                  </a:ext>
                </a:extLst>
              </p:cNvPr>
              <p:cNvSpPr/>
              <p:nvPr/>
            </p:nvSpPr>
            <p:spPr>
              <a:xfrm>
                <a:off x="6765195" y="1259934"/>
                <a:ext cx="89635" cy="72662"/>
              </a:xfrm>
              <a:custGeom>
                <a:avLst/>
                <a:gdLst>
                  <a:gd name="connsiteX0" fmla="*/ 49626 w 89635"/>
                  <a:gd name="connsiteY0" fmla="*/ 71262 h 72662"/>
                  <a:gd name="connsiteX1" fmla="*/ 50656 w 89635"/>
                  <a:gd name="connsiteY1" fmla="*/ 69030 h 72662"/>
                  <a:gd name="connsiteX2" fmla="*/ 48939 w 89635"/>
                  <a:gd name="connsiteY2" fmla="*/ 70747 h 72662"/>
                  <a:gd name="connsiteX3" fmla="*/ 37950 w 89635"/>
                  <a:gd name="connsiteY3" fmla="*/ 58383 h 72662"/>
                  <a:gd name="connsiteX4" fmla="*/ 37950 w 89635"/>
                  <a:gd name="connsiteY4" fmla="*/ 58383 h 72662"/>
                  <a:gd name="connsiteX5" fmla="*/ 20949 w 89635"/>
                  <a:gd name="connsiteY5" fmla="*/ 48939 h 72662"/>
                  <a:gd name="connsiteX6" fmla="*/ 20949 w 89635"/>
                  <a:gd name="connsiteY6" fmla="*/ 48939 h 72662"/>
                  <a:gd name="connsiteX7" fmla="*/ 17172 w 89635"/>
                  <a:gd name="connsiteY7" fmla="*/ 40182 h 72662"/>
                  <a:gd name="connsiteX8" fmla="*/ 17172 w 89635"/>
                  <a:gd name="connsiteY8" fmla="*/ 40182 h 72662"/>
                  <a:gd name="connsiteX9" fmla="*/ 2232 w 89635"/>
                  <a:gd name="connsiteY9" fmla="*/ 27818 h 72662"/>
                  <a:gd name="connsiteX10" fmla="*/ 2232 w 89635"/>
                  <a:gd name="connsiteY10" fmla="*/ 27818 h 72662"/>
                  <a:gd name="connsiteX11" fmla="*/ 0 w 89635"/>
                  <a:gd name="connsiteY11" fmla="*/ 21464 h 72662"/>
                  <a:gd name="connsiteX12" fmla="*/ 0 w 89635"/>
                  <a:gd name="connsiteY12" fmla="*/ 21464 h 72662"/>
                  <a:gd name="connsiteX13" fmla="*/ 2232 w 89635"/>
                  <a:gd name="connsiteY13" fmla="*/ 14252 h 72662"/>
                  <a:gd name="connsiteX14" fmla="*/ 2232 w 89635"/>
                  <a:gd name="connsiteY14" fmla="*/ 14252 h 72662"/>
                  <a:gd name="connsiteX15" fmla="*/ 9616 w 89635"/>
                  <a:gd name="connsiteY15" fmla="*/ 11333 h 72662"/>
                  <a:gd name="connsiteX16" fmla="*/ 9616 w 89635"/>
                  <a:gd name="connsiteY16" fmla="*/ 11333 h 72662"/>
                  <a:gd name="connsiteX17" fmla="*/ 15626 w 89635"/>
                  <a:gd name="connsiteY17" fmla="*/ 12192 h 72662"/>
                  <a:gd name="connsiteX18" fmla="*/ 15626 w 89635"/>
                  <a:gd name="connsiteY18" fmla="*/ 12192 h 72662"/>
                  <a:gd name="connsiteX19" fmla="*/ 18202 w 89635"/>
                  <a:gd name="connsiteY19" fmla="*/ 12535 h 72662"/>
                  <a:gd name="connsiteX20" fmla="*/ 18202 w 89635"/>
                  <a:gd name="connsiteY20" fmla="*/ 12535 h 72662"/>
                  <a:gd name="connsiteX21" fmla="*/ 21464 w 89635"/>
                  <a:gd name="connsiteY21" fmla="*/ 10818 h 72662"/>
                  <a:gd name="connsiteX22" fmla="*/ 21464 w 89635"/>
                  <a:gd name="connsiteY22" fmla="*/ 10818 h 72662"/>
                  <a:gd name="connsiteX23" fmla="*/ 21464 w 89635"/>
                  <a:gd name="connsiteY23" fmla="*/ 10818 h 72662"/>
                  <a:gd name="connsiteX24" fmla="*/ 21464 w 89635"/>
                  <a:gd name="connsiteY24" fmla="*/ 10818 h 72662"/>
                  <a:gd name="connsiteX25" fmla="*/ 32970 w 89635"/>
                  <a:gd name="connsiteY25" fmla="*/ 1374 h 72662"/>
                  <a:gd name="connsiteX26" fmla="*/ 32970 w 89635"/>
                  <a:gd name="connsiteY26" fmla="*/ 1374 h 72662"/>
                  <a:gd name="connsiteX27" fmla="*/ 37263 w 89635"/>
                  <a:gd name="connsiteY27" fmla="*/ 2061 h 72662"/>
                  <a:gd name="connsiteX28" fmla="*/ 37263 w 89635"/>
                  <a:gd name="connsiteY28" fmla="*/ 2061 h 72662"/>
                  <a:gd name="connsiteX29" fmla="*/ 48596 w 89635"/>
                  <a:gd name="connsiteY29" fmla="*/ 7040 h 72662"/>
                  <a:gd name="connsiteX30" fmla="*/ 48596 w 89635"/>
                  <a:gd name="connsiteY30" fmla="*/ 7040 h 72662"/>
                  <a:gd name="connsiteX31" fmla="*/ 49798 w 89635"/>
                  <a:gd name="connsiteY31" fmla="*/ 6353 h 72662"/>
                  <a:gd name="connsiteX32" fmla="*/ 49798 w 89635"/>
                  <a:gd name="connsiteY32" fmla="*/ 6353 h 72662"/>
                  <a:gd name="connsiteX33" fmla="*/ 63363 w 89635"/>
                  <a:gd name="connsiteY33" fmla="*/ 687 h 72662"/>
                  <a:gd name="connsiteX34" fmla="*/ 63363 w 89635"/>
                  <a:gd name="connsiteY34" fmla="*/ 687 h 72662"/>
                  <a:gd name="connsiteX35" fmla="*/ 68343 w 89635"/>
                  <a:gd name="connsiteY35" fmla="*/ 0 h 72662"/>
                  <a:gd name="connsiteX36" fmla="*/ 68343 w 89635"/>
                  <a:gd name="connsiteY36" fmla="*/ 0 h 72662"/>
                  <a:gd name="connsiteX37" fmla="*/ 82595 w 89635"/>
                  <a:gd name="connsiteY37" fmla="*/ 3091 h 72662"/>
                  <a:gd name="connsiteX38" fmla="*/ 82595 w 89635"/>
                  <a:gd name="connsiteY38" fmla="*/ 3091 h 72662"/>
                  <a:gd name="connsiteX39" fmla="*/ 89636 w 89635"/>
                  <a:gd name="connsiteY39" fmla="*/ 12364 h 72662"/>
                  <a:gd name="connsiteX40" fmla="*/ 89636 w 89635"/>
                  <a:gd name="connsiteY40" fmla="*/ 12364 h 72662"/>
                  <a:gd name="connsiteX41" fmla="*/ 88949 w 89635"/>
                  <a:gd name="connsiteY41" fmla="*/ 15626 h 72662"/>
                  <a:gd name="connsiteX42" fmla="*/ 88949 w 89635"/>
                  <a:gd name="connsiteY42" fmla="*/ 15626 h 72662"/>
                  <a:gd name="connsiteX43" fmla="*/ 86888 w 89635"/>
                  <a:gd name="connsiteY43" fmla="*/ 31939 h 72662"/>
                  <a:gd name="connsiteX44" fmla="*/ 86888 w 89635"/>
                  <a:gd name="connsiteY44" fmla="*/ 31939 h 72662"/>
                  <a:gd name="connsiteX45" fmla="*/ 86888 w 89635"/>
                  <a:gd name="connsiteY45" fmla="*/ 33485 h 72662"/>
                  <a:gd name="connsiteX46" fmla="*/ 86888 w 89635"/>
                  <a:gd name="connsiteY46" fmla="*/ 33485 h 72662"/>
                  <a:gd name="connsiteX47" fmla="*/ 86888 w 89635"/>
                  <a:gd name="connsiteY47" fmla="*/ 33485 h 72662"/>
                  <a:gd name="connsiteX48" fmla="*/ 77616 w 89635"/>
                  <a:gd name="connsiteY48" fmla="*/ 43444 h 72662"/>
                  <a:gd name="connsiteX49" fmla="*/ 77616 w 89635"/>
                  <a:gd name="connsiteY49" fmla="*/ 43444 h 72662"/>
                  <a:gd name="connsiteX50" fmla="*/ 56151 w 89635"/>
                  <a:gd name="connsiteY50" fmla="*/ 47909 h 72662"/>
                  <a:gd name="connsiteX51" fmla="*/ 56151 w 89635"/>
                  <a:gd name="connsiteY51" fmla="*/ 47909 h 72662"/>
                  <a:gd name="connsiteX52" fmla="*/ 57010 w 89635"/>
                  <a:gd name="connsiteY52" fmla="*/ 48596 h 72662"/>
                  <a:gd name="connsiteX53" fmla="*/ 57010 w 89635"/>
                  <a:gd name="connsiteY53" fmla="*/ 48596 h 72662"/>
                  <a:gd name="connsiteX54" fmla="*/ 61475 w 89635"/>
                  <a:gd name="connsiteY54" fmla="*/ 51343 h 72662"/>
                  <a:gd name="connsiteX55" fmla="*/ 61475 w 89635"/>
                  <a:gd name="connsiteY55" fmla="*/ 51343 h 72662"/>
                  <a:gd name="connsiteX56" fmla="*/ 72293 w 89635"/>
                  <a:gd name="connsiteY56" fmla="*/ 61646 h 72662"/>
                  <a:gd name="connsiteX57" fmla="*/ 72293 w 89635"/>
                  <a:gd name="connsiteY57" fmla="*/ 61646 h 72662"/>
                  <a:gd name="connsiteX58" fmla="*/ 71949 w 89635"/>
                  <a:gd name="connsiteY58" fmla="*/ 63535 h 72662"/>
                  <a:gd name="connsiteX59" fmla="*/ 71949 w 89635"/>
                  <a:gd name="connsiteY59" fmla="*/ 63535 h 72662"/>
                  <a:gd name="connsiteX60" fmla="*/ 60788 w 89635"/>
                  <a:gd name="connsiteY60" fmla="*/ 69717 h 72662"/>
                  <a:gd name="connsiteX61" fmla="*/ 60788 w 89635"/>
                  <a:gd name="connsiteY61" fmla="*/ 69717 h 72662"/>
                  <a:gd name="connsiteX62" fmla="*/ 54606 w 89635"/>
                  <a:gd name="connsiteY62" fmla="*/ 72636 h 72662"/>
                  <a:gd name="connsiteX63" fmla="*/ 54606 w 89635"/>
                  <a:gd name="connsiteY63" fmla="*/ 72636 h 72662"/>
                  <a:gd name="connsiteX64" fmla="*/ 49626 w 89635"/>
                  <a:gd name="connsiteY64" fmla="*/ 71262 h 72662"/>
                  <a:gd name="connsiteX65" fmla="*/ 49626 w 89635"/>
                  <a:gd name="connsiteY65" fmla="*/ 71262 h 72662"/>
                  <a:gd name="connsiteX66" fmla="*/ 58899 w 89635"/>
                  <a:gd name="connsiteY66" fmla="*/ 65424 h 72662"/>
                  <a:gd name="connsiteX67" fmla="*/ 67141 w 89635"/>
                  <a:gd name="connsiteY67" fmla="*/ 61818 h 72662"/>
                  <a:gd name="connsiteX68" fmla="*/ 67141 w 89635"/>
                  <a:gd name="connsiteY68" fmla="*/ 61818 h 72662"/>
                  <a:gd name="connsiteX69" fmla="*/ 67141 w 89635"/>
                  <a:gd name="connsiteY69" fmla="*/ 61818 h 72662"/>
                  <a:gd name="connsiteX70" fmla="*/ 59414 w 89635"/>
                  <a:gd name="connsiteY70" fmla="*/ 55979 h 72662"/>
                  <a:gd name="connsiteX71" fmla="*/ 59414 w 89635"/>
                  <a:gd name="connsiteY71" fmla="*/ 55979 h 72662"/>
                  <a:gd name="connsiteX72" fmla="*/ 50485 w 89635"/>
                  <a:gd name="connsiteY72" fmla="*/ 47565 h 72662"/>
                  <a:gd name="connsiteX73" fmla="*/ 50485 w 89635"/>
                  <a:gd name="connsiteY73" fmla="*/ 47565 h 72662"/>
                  <a:gd name="connsiteX74" fmla="*/ 52889 w 89635"/>
                  <a:gd name="connsiteY74" fmla="*/ 44303 h 72662"/>
                  <a:gd name="connsiteX75" fmla="*/ 52889 w 89635"/>
                  <a:gd name="connsiteY75" fmla="*/ 44303 h 72662"/>
                  <a:gd name="connsiteX76" fmla="*/ 76414 w 89635"/>
                  <a:gd name="connsiteY76" fmla="*/ 38808 h 72662"/>
                  <a:gd name="connsiteX77" fmla="*/ 76414 w 89635"/>
                  <a:gd name="connsiteY77" fmla="*/ 38808 h 72662"/>
                  <a:gd name="connsiteX78" fmla="*/ 82080 w 89635"/>
                  <a:gd name="connsiteY78" fmla="*/ 33485 h 72662"/>
                  <a:gd name="connsiteX79" fmla="*/ 82080 w 89635"/>
                  <a:gd name="connsiteY79" fmla="*/ 33485 h 72662"/>
                  <a:gd name="connsiteX80" fmla="*/ 82080 w 89635"/>
                  <a:gd name="connsiteY80" fmla="*/ 33485 h 72662"/>
                  <a:gd name="connsiteX81" fmla="*/ 82080 w 89635"/>
                  <a:gd name="connsiteY81" fmla="*/ 33485 h 72662"/>
                  <a:gd name="connsiteX82" fmla="*/ 82080 w 89635"/>
                  <a:gd name="connsiteY82" fmla="*/ 31939 h 72662"/>
                  <a:gd name="connsiteX83" fmla="*/ 82080 w 89635"/>
                  <a:gd name="connsiteY83" fmla="*/ 31939 h 72662"/>
                  <a:gd name="connsiteX84" fmla="*/ 84656 w 89635"/>
                  <a:gd name="connsiteY84" fmla="*/ 13737 h 72662"/>
                  <a:gd name="connsiteX85" fmla="*/ 84656 w 89635"/>
                  <a:gd name="connsiteY85" fmla="*/ 13737 h 72662"/>
                  <a:gd name="connsiteX86" fmla="*/ 84828 w 89635"/>
                  <a:gd name="connsiteY86" fmla="*/ 12364 h 72662"/>
                  <a:gd name="connsiteX87" fmla="*/ 84828 w 89635"/>
                  <a:gd name="connsiteY87" fmla="*/ 12364 h 72662"/>
                  <a:gd name="connsiteX88" fmla="*/ 80535 w 89635"/>
                  <a:gd name="connsiteY88" fmla="*/ 7556 h 72662"/>
                  <a:gd name="connsiteX89" fmla="*/ 80535 w 89635"/>
                  <a:gd name="connsiteY89" fmla="*/ 7556 h 72662"/>
                  <a:gd name="connsiteX90" fmla="*/ 68515 w 89635"/>
                  <a:gd name="connsiteY90" fmla="*/ 4980 h 72662"/>
                  <a:gd name="connsiteX91" fmla="*/ 68515 w 89635"/>
                  <a:gd name="connsiteY91" fmla="*/ 4980 h 72662"/>
                  <a:gd name="connsiteX92" fmla="*/ 64222 w 89635"/>
                  <a:gd name="connsiteY92" fmla="*/ 5495 h 72662"/>
                  <a:gd name="connsiteX93" fmla="*/ 64222 w 89635"/>
                  <a:gd name="connsiteY93" fmla="*/ 5495 h 72662"/>
                  <a:gd name="connsiteX94" fmla="*/ 53232 w 89635"/>
                  <a:gd name="connsiteY94" fmla="*/ 9960 h 72662"/>
                  <a:gd name="connsiteX95" fmla="*/ 53232 w 89635"/>
                  <a:gd name="connsiteY95" fmla="*/ 9960 h 72662"/>
                  <a:gd name="connsiteX96" fmla="*/ 48596 w 89635"/>
                  <a:gd name="connsiteY96" fmla="*/ 12020 h 72662"/>
                  <a:gd name="connsiteX97" fmla="*/ 48596 w 89635"/>
                  <a:gd name="connsiteY97" fmla="*/ 12020 h 72662"/>
                  <a:gd name="connsiteX98" fmla="*/ 35717 w 89635"/>
                  <a:gd name="connsiteY98" fmla="*/ 6697 h 72662"/>
                  <a:gd name="connsiteX99" fmla="*/ 35717 w 89635"/>
                  <a:gd name="connsiteY99" fmla="*/ 6697 h 72662"/>
                  <a:gd name="connsiteX100" fmla="*/ 32970 w 89635"/>
                  <a:gd name="connsiteY100" fmla="*/ 6182 h 72662"/>
                  <a:gd name="connsiteX101" fmla="*/ 32970 w 89635"/>
                  <a:gd name="connsiteY101" fmla="*/ 6182 h 72662"/>
                  <a:gd name="connsiteX102" fmla="*/ 26273 w 89635"/>
                  <a:gd name="connsiteY102" fmla="*/ 10646 h 72662"/>
                  <a:gd name="connsiteX103" fmla="*/ 26273 w 89635"/>
                  <a:gd name="connsiteY103" fmla="*/ 10646 h 72662"/>
                  <a:gd name="connsiteX104" fmla="*/ 26273 w 89635"/>
                  <a:gd name="connsiteY104" fmla="*/ 10818 h 72662"/>
                  <a:gd name="connsiteX105" fmla="*/ 18030 w 89635"/>
                  <a:gd name="connsiteY105" fmla="*/ 17343 h 72662"/>
                  <a:gd name="connsiteX106" fmla="*/ 18030 w 89635"/>
                  <a:gd name="connsiteY106" fmla="*/ 17343 h 72662"/>
                  <a:gd name="connsiteX107" fmla="*/ 14425 w 89635"/>
                  <a:gd name="connsiteY107" fmla="*/ 17000 h 72662"/>
                  <a:gd name="connsiteX108" fmla="*/ 14425 w 89635"/>
                  <a:gd name="connsiteY108" fmla="*/ 17000 h 72662"/>
                  <a:gd name="connsiteX109" fmla="*/ 9445 w 89635"/>
                  <a:gd name="connsiteY109" fmla="*/ 16141 h 72662"/>
                  <a:gd name="connsiteX110" fmla="*/ 9445 w 89635"/>
                  <a:gd name="connsiteY110" fmla="*/ 16141 h 72662"/>
                  <a:gd name="connsiteX111" fmla="*/ 5323 w 89635"/>
                  <a:gd name="connsiteY111" fmla="*/ 17687 h 72662"/>
                  <a:gd name="connsiteX112" fmla="*/ 5323 w 89635"/>
                  <a:gd name="connsiteY112" fmla="*/ 17687 h 72662"/>
                  <a:gd name="connsiteX113" fmla="*/ 4637 w 89635"/>
                  <a:gd name="connsiteY113" fmla="*/ 21464 h 72662"/>
                  <a:gd name="connsiteX114" fmla="*/ 4637 w 89635"/>
                  <a:gd name="connsiteY114" fmla="*/ 21464 h 72662"/>
                  <a:gd name="connsiteX115" fmla="*/ 5152 w 89635"/>
                  <a:gd name="connsiteY115" fmla="*/ 24040 h 72662"/>
                  <a:gd name="connsiteX116" fmla="*/ 5152 w 89635"/>
                  <a:gd name="connsiteY116" fmla="*/ 24040 h 72662"/>
                  <a:gd name="connsiteX117" fmla="*/ 20949 w 89635"/>
                  <a:gd name="connsiteY117" fmla="*/ 37434 h 72662"/>
                  <a:gd name="connsiteX118" fmla="*/ 20949 w 89635"/>
                  <a:gd name="connsiteY118" fmla="*/ 37434 h 72662"/>
                  <a:gd name="connsiteX119" fmla="*/ 24384 w 89635"/>
                  <a:gd name="connsiteY119" fmla="*/ 45848 h 72662"/>
                  <a:gd name="connsiteX120" fmla="*/ 24384 w 89635"/>
                  <a:gd name="connsiteY120" fmla="*/ 45848 h 72662"/>
                  <a:gd name="connsiteX121" fmla="*/ 40525 w 89635"/>
                  <a:gd name="connsiteY121" fmla="*/ 54434 h 72662"/>
                  <a:gd name="connsiteX122" fmla="*/ 40525 w 89635"/>
                  <a:gd name="connsiteY122" fmla="*/ 54434 h 72662"/>
                  <a:gd name="connsiteX123" fmla="*/ 52030 w 89635"/>
                  <a:gd name="connsiteY123" fmla="*/ 67141 h 72662"/>
                  <a:gd name="connsiteX124" fmla="*/ 52030 w 89635"/>
                  <a:gd name="connsiteY124" fmla="*/ 67141 h 72662"/>
                  <a:gd name="connsiteX125" fmla="*/ 54262 w 89635"/>
                  <a:gd name="connsiteY125" fmla="*/ 68000 h 72662"/>
                  <a:gd name="connsiteX126" fmla="*/ 54262 w 89635"/>
                  <a:gd name="connsiteY126" fmla="*/ 68000 h 72662"/>
                  <a:gd name="connsiteX127" fmla="*/ 58899 w 89635"/>
                  <a:gd name="connsiteY127" fmla="*/ 65424 h 72662"/>
                  <a:gd name="connsiteX128" fmla="*/ 58899 w 89635"/>
                  <a:gd name="connsiteY128" fmla="*/ 65424 h 7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89635" h="72662">
                    <a:moveTo>
                      <a:pt x="49626" y="71262"/>
                    </a:moveTo>
                    <a:lnTo>
                      <a:pt x="50656" y="69030"/>
                    </a:lnTo>
                    <a:lnTo>
                      <a:pt x="48939" y="70747"/>
                    </a:lnTo>
                    <a:cubicBezTo>
                      <a:pt x="44818" y="66454"/>
                      <a:pt x="42414" y="61646"/>
                      <a:pt x="37950" y="58383"/>
                    </a:cubicBezTo>
                    <a:lnTo>
                      <a:pt x="37950" y="58383"/>
                    </a:lnTo>
                    <a:cubicBezTo>
                      <a:pt x="34858" y="56151"/>
                      <a:pt x="25757" y="53747"/>
                      <a:pt x="20949" y="48939"/>
                    </a:cubicBezTo>
                    <a:lnTo>
                      <a:pt x="20949" y="48939"/>
                    </a:lnTo>
                    <a:cubicBezTo>
                      <a:pt x="17859" y="43788"/>
                      <a:pt x="20606" y="45676"/>
                      <a:pt x="17172" y="40182"/>
                    </a:cubicBezTo>
                    <a:lnTo>
                      <a:pt x="17172" y="40182"/>
                    </a:lnTo>
                    <a:cubicBezTo>
                      <a:pt x="13738" y="35717"/>
                      <a:pt x="6354" y="30565"/>
                      <a:pt x="2232" y="27818"/>
                    </a:cubicBezTo>
                    <a:lnTo>
                      <a:pt x="2232" y="27818"/>
                    </a:lnTo>
                    <a:cubicBezTo>
                      <a:pt x="515" y="25929"/>
                      <a:pt x="0" y="23525"/>
                      <a:pt x="0" y="21464"/>
                    </a:cubicBezTo>
                    <a:lnTo>
                      <a:pt x="0" y="21464"/>
                    </a:lnTo>
                    <a:cubicBezTo>
                      <a:pt x="172" y="18545"/>
                      <a:pt x="515" y="16141"/>
                      <a:pt x="2232" y="14252"/>
                    </a:cubicBezTo>
                    <a:lnTo>
                      <a:pt x="2232" y="14252"/>
                    </a:lnTo>
                    <a:cubicBezTo>
                      <a:pt x="4122" y="12192"/>
                      <a:pt x="6869" y="11333"/>
                      <a:pt x="9616" y="11333"/>
                    </a:cubicBezTo>
                    <a:lnTo>
                      <a:pt x="9616" y="11333"/>
                    </a:lnTo>
                    <a:cubicBezTo>
                      <a:pt x="11505" y="11333"/>
                      <a:pt x="13566" y="11677"/>
                      <a:pt x="15626" y="12192"/>
                    </a:cubicBezTo>
                    <a:lnTo>
                      <a:pt x="15626" y="12192"/>
                    </a:lnTo>
                    <a:cubicBezTo>
                      <a:pt x="16656" y="12364"/>
                      <a:pt x="17515" y="12535"/>
                      <a:pt x="18202" y="12535"/>
                    </a:cubicBezTo>
                    <a:lnTo>
                      <a:pt x="18202" y="12535"/>
                    </a:lnTo>
                    <a:cubicBezTo>
                      <a:pt x="21293" y="12364"/>
                      <a:pt x="21464" y="11505"/>
                      <a:pt x="21464" y="10818"/>
                    </a:cubicBezTo>
                    <a:lnTo>
                      <a:pt x="21464" y="10818"/>
                    </a:lnTo>
                    <a:cubicBezTo>
                      <a:pt x="21464" y="10818"/>
                      <a:pt x="21464" y="10818"/>
                      <a:pt x="21464" y="10818"/>
                    </a:cubicBezTo>
                    <a:lnTo>
                      <a:pt x="21464" y="10818"/>
                    </a:lnTo>
                    <a:cubicBezTo>
                      <a:pt x="21808" y="6697"/>
                      <a:pt x="25929" y="1717"/>
                      <a:pt x="32970" y="1374"/>
                    </a:cubicBezTo>
                    <a:lnTo>
                      <a:pt x="32970" y="1374"/>
                    </a:lnTo>
                    <a:cubicBezTo>
                      <a:pt x="34343" y="1374"/>
                      <a:pt x="35717" y="1545"/>
                      <a:pt x="37263" y="2061"/>
                    </a:cubicBezTo>
                    <a:lnTo>
                      <a:pt x="37263" y="2061"/>
                    </a:lnTo>
                    <a:cubicBezTo>
                      <a:pt x="43273" y="4121"/>
                      <a:pt x="47394" y="7384"/>
                      <a:pt x="48596" y="7040"/>
                    </a:cubicBezTo>
                    <a:lnTo>
                      <a:pt x="48596" y="7040"/>
                    </a:lnTo>
                    <a:cubicBezTo>
                      <a:pt x="48939" y="7040"/>
                      <a:pt x="49111" y="7040"/>
                      <a:pt x="49798" y="6353"/>
                    </a:cubicBezTo>
                    <a:lnTo>
                      <a:pt x="49798" y="6353"/>
                    </a:lnTo>
                    <a:cubicBezTo>
                      <a:pt x="55121" y="687"/>
                      <a:pt x="60272" y="343"/>
                      <a:pt x="63363" y="687"/>
                    </a:cubicBezTo>
                    <a:lnTo>
                      <a:pt x="63363" y="687"/>
                    </a:lnTo>
                    <a:cubicBezTo>
                      <a:pt x="64909" y="172"/>
                      <a:pt x="66455" y="0"/>
                      <a:pt x="68343" y="0"/>
                    </a:cubicBezTo>
                    <a:lnTo>
                      <a:pt x="68343" y="0"/>
                    </a:lnTo>
                    <a:cubicBezTo>
                      <a:pt x="73323" y="0"/>
                      <a:pt x="79505" y="1030"/>
                      <a:pt x="82595" y="3091"/>
                    </a:cubicBezTo>
                    <a:lnTo>
                      <a:pt x="82595" y="3091"/>
                    </a:lnTo>
                    <a:cubicBezTo>
                      <a:pt x="86545" y="4465"/>
                      <a:pt x="89636" y="7899"/>
                      <a:pt x="89636" y="12364"/>
                    </a:cubicBezTo>
                    <a:lnTo>
                      <a:pt x="89636" y="12364"/>
                    </a:lnTo>
                    <a:cubicBezTo>
                      <a:pt x="89636" y="13222"/>
                      <a:pt x="89464" y="14081"/>
                      <a:pt x="88949" y="15626"/>
                    </a:cubicBezTo>
                    <a:lnTo>
                      <a:pt x="88949" y="15626"/>
                    </a:lnTo>
                    <a:cubicBezTo>
                      <a:pt x="87404" y="17687"/>
                      <a:pt x="86717" y="26616"/>
                      <a:pt x="86888" y="31939"/>
                    </a:cubicBezTo>
                    <a:lnTo>
                      <a:pt x="86888" y="31939"/>
                    </a:lnTo>
                    <a:cubicBezTo>
                      <a:pt x="86888" y="32454"/>
                      <a:pt x="86888" y="32969"/>
                      <a:pt x="86888" y="33485"/>
                    </a:cubicBezTo>
                    <a:lnTo>
                      <a:pt x="86888" y="33485"/>
                    </a:lnTo>
                    <a:lnTo>
                      <a:pt x="86888" y="33485"/>
                    </a:lnTo>
                    <a:cubicBezTo>
                      <a:pt x="87060" y="38464"/>
                      <a:pt x="82939" y="42070"/>
                      <a:pt x="77616" y="43444"/>
                    </a:cubicBezTo>
                    <a:lnTo>
                      <a:pt x="77616" y="43444"/>
                    </a:lnTo>
                    <a:cubicBezTo>
                      <a:pt x="72808" y="44646"/>
                      <a:pt x="60444" y="46020"/>
                      <a:pt x="56151" y="47909"/>
                    </a:cubicBezTo>
                    <a:lnTo>
                      <a:pt x="56151" y="47909"/>
                    </a:lnTo>
                    <a:cubicBezTo>
                      <a:pt x="56323" y="48080"/>
                      <a:pt x="56667" y="48424"/>
                      <a:pt x="57010" y="48596"/>
                    </a:cubicBezTo>
                    <a:lnTo>
                      <a:pt x="57010" y="48596"/>
                    </a:lnTo>
                    <a:cubicBezTo>
                      <a:pt x="58212" y="49626"/>
                      <a:pt x="60101" y="50656"/>
                      <a:pt x="61475" y="51343"/>
                    </a:cubicBezTo>
                    <a:lnTo>
                      <a:pt x="61475" y="51343"/>
                    </a:lnTo>
                    <a:cubicBezTo>
                      <a:pt x="66798" y="53060"/>
                      <a:pt x="71778" y="56666"/>
                      <a:pt x="72293" y="61646"/>
                    </a:cubicBezTo>
                    <a:lnTo>
                      <a:pt x="72293" y="61646"/>
                    </a:lnTo>
                    <a:cubicBezTo>
                      <a:pt x="72293" y="62333"/>
                      <a:pt x="72121" y="62848"/>
                      <a:pt x="71949" y="63535"/>
                    </a:cubicBezTo>
                    <a:lnTo>
                      <a:pt x="71949" y="63535"/>
                    </a:lnTo>
                    <a:cubicBezTo>
                      <a:pt x="69717" y="67484"/>
                      <a:pt x="65424" y="68515"/>
                      <a:pt x="60788" y="69717"/>
                    </a:cubicBezTo>
                    <a:lnTo>
                      <a:pt x="60788" y="69717"/>
                    </a:lnTo>
                    <a:cubicBezTo>
                      <a:pt x="57869" y="70919"/>
                      <a:pt x="57697" y="72292"/>
                      <a:pt x="54606" y="72636"/>
                    </a:cubicBezTo>
                    <a:lnTo>
                      <a:pt x="54606" y="72636"/>
                    </a:lnTo>
                    <a:cubicBezTo>
                      <a:pt x="52717" y="72808"/>
                      <a:pt x="51515" y="72121"/>
                      <a:pt x="49626" y="71262"/>
                    </a:cubicBezTo>
                    <a:lnTo>
                      <a:pt x="49626" y="71262"/>
                    </a:lnTo>
                    <a:close/>
                    <a:moveTo>
                      <a:pt x="58899" y="65424"/>
                    </a:moveTo>
                    <a:cubicBezTo>
                      <a:pt x="63878" y="64222"/>
                      <a:pt x="66970" y="62676"/>
                      <a:pt x="67141" y="61818"/>
                    </a:cubicBezTo>
                    <a:lnTo>
                      <a:pt x="67141" y="61818"/>
                    </a:lnTo>
                    <a:lnTo>
                      <a:pt x="67141" y="61818"/>
                    </a:lnTo>
                    <a:cubicBezTo>
                      <a:pt x="67313" y="61303"/>
                      <a:pt x="63535" y="56838"/>
                      <a:pt x="59414" y="55979"/>
                    </a:cubicBezTo>
                    <a:lnTo>
                      <a:pt x="59414" y="55979"/>
                    </a:lnTo>
                    <a:cubicBezTo>
                      <a:pt x="55464" y="53575"/>
                      <a:pt x="51172" y="52202"/>
                      <a:pt x="50485" y="47565"/>
                    </a:cubicBezTo>
                    <a:lnTo>
                      <a:pt x="50485" y="47565"/>
                    </a:lnTo>
                    <a:cubicBezTo>
                      <a:pt x="50485" y="45676"/>
                      <a:pt x="52202" y="44303"/>
                      <a:pt x="52889" y="44303"/>
                    </a:cubicBezTo>
                    <a:lnTo>
                      <a:pt x="52889" y="44303"/>
                    </a:lnTo>
                    <a:cubicBezTo>
                      <a:pt x="58040" y="41040"/>
                      <a:pt x="71606" y="40182"/>
                      <a:pt x="76414" y="38808"/>
                    </a:cubicBezTo>
                    <a:lnTo>
                      <a:pt x="76414" y="38808"/>
                    </a:lnTo>
                    <a:cubicBezTo>
                      <a:pt x="80879" y="37434"/>
                      <a:pt x="82080" y="36060"/>
                      <a:pt x="82080" y="33485"/>
                    </a:cubicBezTo>
                    <a:lnTo>
                      <a:pt x="82080" y="33485"/>
                    </a:lnTo>
                    <a:cubicBezTo>
                      <a:pt x="82080" y="33485"/>
                      <a:pt x="82080" y="33485"/>
                      <a:pt x="82080" y="33485"/>
                    </a:cubicBezTo>
                    <a:lnTo>
                      <a:pt x="82080" y="33485"/>
                    </a:lnTo>
                    <a:cubicBezTo>
                      <a:pt x="82080" y="32798"/>
                      <a:pt x="82080" y="32454"/>
                      <a:pt x="82080" y="31939"/>
                    </a:cubicBezTo>
                    <a:lnTo>
                      <a:pt x="82080" y="31939"/>
                    </a:lnTo>
                    <a:cubicBezTo>
                      <a:pt x="82252" y="26444"/>
                      <a:pt x="82080" y="17858"/>
                      <a:pt x="84656" y="13737"/>
                    </a:cubicBezTo>
                    <a:lnTo>
                      <a:pt x="84656" y="13737"/>
                    </a:lnTo>
                    <a:cubicBezTo>
                      <a:pt x="84828" y="13222"/>
                      <a:pt x="84828" y="12707"/>
                      <a:pt x="84828" y="12364"/>
                    </a:cubicBezTo>
                    <a:lnTo>
                      <a:pt x="84828" y="12364"/>
                    </a:lnTo>
                    <a:cubicBezTo>
                      <a:pt x="84828" y="10475"/>
                      <a:pt x="83282" y="8586"/>
                      <a:pt x="80535" y="7556"/>
                    </a:cubicBezTo>
                    <a:lnTo>
                      <a:pt x="80535" y="7556"/>
                    </a:lnTo>
                    <a:cubicBezTo>
                      <a:pt x="78646" y="6182"/>
                      <a:pt x="72636" y="4808"/>
                      <a:pt x="68515" y="4980"/>
                    </a:cubicBezTo>
                    <a:lnTo>
                      <a:pt x="68515" y="4980"/>
                    </a:lnTo>
                    <a:cubicBezTo>
                      <a:pt x="66970" y="4980"/>
                      <a:pt x="65596" y="5151"/>
                      <a:pt x="64222" y="5495"/>
                    </a:cubicBezTo>
                    <a:lnTo>
                      <a:pt x="64222" y="5495"/>
                    </a:lnTo>
                    <a:cubicBezTo>
                      <a:pt x="60444" y="5667"/>
                      <a:pt x="58040" y="5323"/>
                      <a:pt x="53232" y="9960"/>
                    </a:cubicBezTo>
                    <a:lnTo>
                      <a:pt x="53232" y="9960"/>
                    </a:lnTo>
                    <a:cubicBezTo>
                      <a:pt x="51859" y="11333"/>
                      <a:pt x="50313" y="12020"/>
                      <a:pt x="48596" y="12020"/>
                    </a:cubicBezTo>
                    <a:lnTo>
                      <a:pt x="48596" y="12020"/>
                    </a:lnTo>
                    <a:cubicBezTo>
                      <a:pt x="43959" y="11677"/>
                      <a:pt x="40868" y="8414"/>
                      <a:pt x="35717" y="6697"/>
                    </a:cubicBezTo>
                    <a:lnTo>
                      <a:pt x="35717" y="6697"/>
                    </a:lnTo>
                    <a:cubicBezTo>
                      <a:pt x="34687" y="6353"/>
                      <a:pt x="33828" y="6182"/>
                      <a:pt x="32970" y="6182"/>
                    </a:cubicBezTo>
                    <a:lnTo>
                      <a:pt x="32970" y="6182"/>
                    </a:lnTo>
                    <a:cubicBezTo>
                      <a:pt x="29192" y="6182"/>
                      <a:pt x="26616" y="9960"/>
                      <a:pt x="26273" y="10646"/>
                    </a:cubicBezTo>
                    <a:lnTo>
                      <a:pt x="26273" y="10646"/>
                    </a:lnTo>
                    <a:lnTo>
                      <a:pt x="26273" y="10818"/>
                    </a:lnTo>
                    <a:cubicBezTo>
                      <a:pt x="26273" y="14424"/>
                      <a:pt x="22839" y="17343"/>
                      <a:pt x="18030" y="17343"/>
                    </a:cubicBezTo>
                    <a:lnTo>
                      <a:pt x="18030" y="17343"/>
                    </a:lnTo>
                    <a:cubicBezTo>
                      <a:pt x="17000" y="17343"/>
                      <a:pt x="15798" y="17172"/>
                      <a:pt x="14425" y="17000"/>
                    </a:cubicBezTo>
                    <a:lnTo>
                      <a:pt x="14425" y="17000"/>
                    </a:lnTo>
                    <a:cubicBezTo>
                      <a:pt x="12535" y="16485"/>
                      <a:pt x="10818" y="16141"/>
                      <a:pt x="9445" y="16141"/>
                    </a:cubicBezTo>
                    <a:lnTo>
                      <a:pt x="9445" y="16141"/>
                    </a:lnTo>
                    <a:cubicBezTo>
                      <a:pt x="7556" y="16141"/>
                      <a:pt x="6354" y="16656"/>
                      <a:pt x="5323" y="17687"/>
                    </a:cubicBezTo>
                    <a:lnTo>
                      <a:pt x="5323" y="17687"/>
                    </a:lnTo>
                    <a:cubicBezTo>
                      <a:pt x="5495" y="17858"/>
                      <a:pt x="4465" y="19576"/>
                      <a:pt x="4637" y="21464"/>
                    </a:cubicBezTo>
                    <a:lnTo>
                      <a:pt x="4637" y="21464"/>
                    </a:lnTo>
                    <a:cubicBezTo>
                      <a:pt x="4637" y="22838"/>
                      <a:pt x="4980" y="24040"/>
                      <a:pt x="5152" y="24040"/>
                    </a:cubicBezTo>
                    <a:lnTo>
                      <a:pt x="5152" y="24040"/>
                    </a:lnTo>
                    <a:cubicBezTo>
                      <a:pt x="8930" y="26616"/>
                      <a:pt x="16656" y="31596"/>
                      <a:pt x="20949" y="37434"/>
                    </a:cubicBezTo>
                    <a:lnTo>
                      <a:pt x="20949" y="37434"/>
                    </a:lnTo>
                    <a:cubicBezTo>
                      <a:pt x="25071" y="44474"/>
                      <a:pt x="22667" y="43788"/>
                      <a:pt x="24384" y="45848"/>
                    </a:cubicBezTo>
                    <a:lnTo>
                      <a:pt x="24384" y="45848"/>
                    </a:lnTo>
                    <a:cubicBezTo>
                      <a:pt x="27303" y="48939"/>
                      <a:pt x="36060" y="51515"/>
                      <a:pt x="40525" y="54434"/>
                    </a:cubicBezTo>
                    <a:lnTo>
                      <a:pt x="40525" y="54434"/>
                    </a:lnTo>
                    <a:cubicBezTo>
                      <a:pt x="46020" y="58555"/>
                      <a:pt x="48596" y="63707"/>
                      <a:pt x="52030" y="67141"/>
                    </a:cubicBezTo>
                    <a:lnTo>
                      <a:pt x="52030" y="67141"/>
                    </a:lnTo>
                    <a:cubicBezTo>
                      <a:pt x="53576" y="67828"/>
                      <a:pt x="54091" y="68000"/>
                      <a:pt x="54262" y="68000"/>
                    </a:cubicBezTo>
                    <a:lnTo>
                      <a:pt x="54262" y="68000"/>
                    </a:lnTo>
                    <a:cubicBezTo>
                      <a:pt x="54434" y="68000"/>
                      <a:pt x="55121" y="67484"/>
                      <a:pt x="58899" y="65424"/>
                    </a:cubicBezTo>
                    <a:lnTo>
                      <a:pt x="58899" y="654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" name="图形 7">
              <a:extLst>
                <a:ext uri="{FF2B5EF4-FFF2-40B4-BE49-F238E27FC236}">
                  <a16:creationId xmlns:a16="http://schemas.microsoft.com/office/drawing/2014/main" xmlns="" id="{E484482E-74FC-40CE-886E-C7DD86C35988}"/>
                </a:ext>
              </a:extLst>
            </p:cNvPr>
            <p:cNvGrpSpPr/>
            <p:nvPr/>
          </p:nvGrpSpPr>
          <p:grpSpPr>
            <a:xfrm>
              <a:off x="6681569" y="1181803"/>
              <a:ext cx="298785" cy="67312"/>
              <a:chOff x="6681569" y="1181803"/>
              <a:chExt cx="298785" cy="67312"/>
            </a:xfrm>
            <a:solidFill>
              <a:srgbClr val="B4B4B4"/>
            </a:solidFill>
          </p:grpSpPr>
          <p:sp>
            <p:nvSpPr>
              <p:cNvPr id="3273" name="任意多边形: 形状 3272">
                <a:extLst>
                  <a:ext uri="{FF2B5EF4-FFF2-40B4-BE49-F238E27FC236}">
                    <a16:creationId xmlns:a16="http://schemas.microsoft.com/office/drawing/2014/main" xmlns="" id="{0AF30AD7-E96F-48D5-BD0A-E6D128CEE832}"/>
                  </a:ext>
                </a:extLst>
              </p:cNvPr>
              <p:cNvSpPr/>
              <p:nvPr/>
            </p:nvSpPr>
            <p:spPr>
              <a:xfrm>
                <a:off x="6684429" y="1183805"/>
                <a:ext cx="294037" cy="62962"/>
              </a:xfrm>
              <a:custGeom>
                <a:avLst/>
                <a:gdLst>
                  <a:gd name="connsiteX0" fmla="*/ 234280 w 294037"/>
                  <a:gd name="connsiteY0" fmla="*/ 4008 h 62962"/>
                  <a:gd name="connsiteX1" fmla="*/ 191523 w 294037"/>
                  <a:gd name="connsiteY1" fmla="*/ 18089 h 62962"/>
                  <a:gd name="connsiteX2" fmla="*/ 185341 w 294037"/>
                  <a:gd name="connsiteY2" fmla="*/ 24442 h 62962"/>
                  <a:gd name="connsiteX3" fmla="*/ 165250 w 294037"/>
                  <a:gd name="connsiteY3" fmla="*/ 21867 h 62962"/>
                  <a:gd name="connsiteX4" fmla="*/ 146361 w 294037"/>
                  <a:gd name="connsiteY4" fmla="*/ 24442 h 62962"/>
                  <a:gd name="connsiteX5" fmla="*/ 143786 w 294037"/>
                  <a:gd name="connsiteY5" fmla="*/ 31998 h 62962"/>
                  <a:gd name="connsiteX6" fmla="*/ 129877 w 294037"/>
                  <a:gd name="connsiteY6" fmla="*/ 29422 h 62962"/>
                  <a:gd name="connsiteX7" fmla="*/ 117341 w 294037"/>
                  <a:gd name="connsiteY7" fmla="*/ 26846 h 62962"/>
                  <a:gd name="connsiteX8" fmla="*/ 112362 w 294037"/>
                  <a:gd name="connsiteY8" fmla="*/ 35776 h 62962"/>
                  <a:gd name="connsiteX9" fmla="*/ 109786 w 294037"/>
                  <a:gd name="connsiteY9" fmla="*/ 31998 h 62962"/>
                  <a:gd name="connsiteX10" fmla="*/ 106008 w 294037"/>
                  <a:gd name="connsiteY10" fmla="*/ 24442 h 62962"/>
                  <a:gd name="connsiteX11" fmla="*/ 98452 w 294037"/>
                  <a:gd name="connsiteY11" fmla="*/ 18089 h 62962"/>
                  <a:gd name="connsiteX12" fmla="*/ 108584 w 294037"/>
                  <a:gd name="connsiteY12" fmla="*/ 18089 h 62962"/>
                  <a:gd name="connsiteX13" fmla="*/ 112362 w 294037"/>
                  <a:gd name="connsiteY13" fmla="*/ 14311 h 62962"/>
                  <a:gd name="connsiteX14" fmla="*/ 77160 w 294037"/>
                  <a:gd name="connsiteY14" fmla="*/ 11907 h 62962"/>
                  <a:gd name="connsiteX15" fmla="*/ 62049 w 294037"/>
                  <a:gd name="connsiteY15" fmla="*/ 14483 h 62962"/>
                  <a:gd name="connsiteX16" fmla="*/ 34403 w 294037"/>
                  <a:gd name="connsiteY16" fmla="*/ 14483 h 62962"/>
                  <a:gd name="connsiteX17" fmla="*/ 7958 w 294037"/>
                  <a:gd name="connsiteY17" fmla="*/ 9503 h 62962"/>
                  <a:gd name="connsiteX18" fmla="*/ 403 w 294037"/>
                  <a:gd name="connsiteY18" fmla="*/ 12079 h 62962"/>
                  <a:gd name="connsiteX19" fmla="*/ 2978 w 294037"/>
                  <a:gd name="connsiteY19" fmla="*/ 19634 h 62962"/>
                  <a:gd name="connsiteX20" fmla="*/ 7958 w 294037"/>
                  <a:gd name="connsiteY20" fmla="*/ 23412 h 62962"/>
                  <a:gd name="connsiteX21" fmla="*/ 14312 w 294037"/>
                  <a:gd name="connsiteY21" fmla="*/ 29766 h 62962"/>
                  <a:gd name="connsiteX22" fmla="*/ 29423 w 294037"/>
                  <a:gd name="connsiteY22" fmla="*/ 29766 h 62962"/>
                  <a:gd name="connsiteX23" fmla="*/ 36978 w 294037"/>
                  <a:gd name="connsiteY23" fmla="*/ 32341 h 62962"/>
                  <a:gd name="connsiteX24" fmla="*/ 50887 w 294037"/>
                  <a:gd name="connsiteY24" fmla="*/ 28564 h 62962"/>
                  <a:gd name="connsiteX25" fmla="*/ 61018 w 294037"/>
                  <a:gd name="connsiteY25" fmla="*/ 28564 h 62962"/>
                  <a:gd name="connsiteX26" fmla="*/ 90039 w 294037"/>
                  <a:gd name="connsiteY26" fmla="*/ 28564 h 62962"/>
                  <a:gd name="connsiteX27" fmla="*/ 100170 w 294037"/>
                  <a:gd name="connsiteY27" fmla="*/ 39897 h 62962"/>
                  <a:gd name="connsiteX28" fmla="*/ 107725 w 294037"/>
                  <a:gd name="connsiteY28" fmla="*/ 48826 h 62962"/>
                  <a:gd name="connsiteX29" fmla="*/ 110301 w 294037"/>
                  <a:gd name="connsiteY29" fmla="*/ 56382 h 62962"/>
                  <a:gd name="connsiteX30" fmla="*/ 140523 w 294037"/>
                  <a:gd name="connsiteY30" fmla="*/ 62735 h 62962"/>
                  <a:gd name="connsiteX31" fmla="*/ 155634 w 294037"/>
                  <a:gd name="connsiteY31" fmla="*/ 56382 h 62962"/>
                  <a:gd name="connsiteX32" fmla="*/ 164392 w 294037"/>
                  <a:gd name="connsiteY32" fmla="*/ 47452 h 62962"/>
                  <a:gd name="connsiteX33" fmla="*/ 171947 w 294037"/>
                  <a:gd name="connsiteY33" fmla="*/ 51230 h 62962"/>
                  <a:gd name="connsiteX34" fmla="*/ 185856 w 294037"/>
                  <a:gd name="connsiteY34" fmla="*/ 53806 h 62962"/>
                  <a:gd name="connsiteX35" fmla="*/ 197189 w 294037"/>
                  <a:gd name="connsiteY35" fmla="*/ 55008 h 62962"/>
                  <a:gd name="connsiteX36" fmla="*/ 212300 w 294037"/>
                  <a:gd name="connsiteY36" fmla="*/ 48654 h 62962"/>
                  <a:gd name="connsiteX37" fmla="*/ 234967 w 294037"/>
                  <a:gd name="connsiteY37" fmla="*/ 47281 h 62962"/>
                  <a:gd name="connsiteX38" fmla="*/ 241320 w 294037"/>
                  <a:gd name="connsiteY38" fmla="*/ 40927 h 62962"/>
                  <a:gd name="connsiteX39" fmla="*/ 243896 w 294037"/>
                  <a:gd name="connsiteY39" fmla="*/ 35776 h 62962"/>
                  <a:gd name="connsiteX40" fmla="*/ 262785 w 294037"/>
                  <a:gd name="connsiteY40" fmla="*/ 38351 h 62962"/>
                  <a:gd name="connsiteX41" fmla="*/ 290431 w 294037"/>
                  <a:gd name="connsiteY41" fmla="*/ 33200 h 62962"/>
                  <a:gd name="connsiteX42" fmla="*/ 292835 w 294037"/>
                  <a:gd name="connsiteY42" fmla="*/ 25644 h 62962"/>
                  <a:gd name="connsiteX43" fmla="*/ 292835 w 294037"/>
                  <a:gd name="connsiteY43" fmla="*/ 20493 h 62962"/>
                  <a:gd name="connsiteX44" fmla="*/ 280128 w 294037"/>
                  <a:gd name="connsiteY44" fmla="*/ 11564 h 62962"/>
                  <a:gd name="connsiteX45" fmla="*/ 273775 w 294037"/>
                  <a:gd name="connsiteY45" fmla="*/ 2634 h 62962"/>
                  <a:gd name="connsiteX46" fmla="*/ 265017 w 294037"/>
                  <a:gd name="connsiteY46" fmla="*/ 2634 h 62962"/>
                  <a:gd name="connsiteX47" fmla="*/ 256259 w 294037"/>
                  <a:gd name="connsiteY47" fmla="*/ 1432 h 62962"/>
                  <a:gd name="connsiteX48" fmla="*/ 247502 w 294037"/>
                  <a:gd name="connsiteY48" fmla="*/ 5210 h 62962"/>
                  <a:gd name="connsiteX49" fmla="*/ 234280 w 294037"/>
                  <a:gd name="connsiteY49" fmla="*/ 4008 h 62962"/>
                  <a:gd name="connsiteX50" fmla="*/ 234280 w 294037"/>
                  <a:gd name="connsiteY50" fmla="*/ 4008 h 62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4037" h="62962">
                    <a:moveTo>
                      <a:pt x="234280" y="4008"/>
                    </a:moveTo>
                    <a:cubicBezTo>
                      <a:pt x="229300" y="4008"/>
                      <a:pt x="196503" y="14311"/>
                      <a:pt x="191523" y="18089"/>
                    </a:cubicBezTo>
                    <a:cubicBezTo>
                      <a:pt x="187745" y="20665"/>
                      <a:pt x="190321" y="23240"/>
                      <a:pt x="185341" y="24442"/>
                    </a:cubicBezTo>
                    <a:cubicBezTo>
                      <a:pt x="180361" y="25644"/>
                      <a:pt x="171432" y="21867"/>
                      <a:pt x="165250" y="21867"/>
                    </a:cubicBezTo>
                    <a:cubicBezTo>
                      <a:pt x="160270" y="21867"/>
                      <a:pt x="150139" y="21867"/>
                      <a:pt x="146361" y="24442"/>
                    </a:cubicBezTo>
                    <a:cubicBezTo>
                      <a:pt x="141381" y="25816"/>
                      <a:pt x="147563" y="30796"/>
                      <a:pt x="143786" y="31998"/>
                    </a:cubicBezTo>
                    <a:cubicBezTo>
                      <a:pt x="141210" y="33200"/>
                      <a:pt x="137432" y="30796"/>
                      <a:pt x="129877" y="29422"/>
                    </a:cubicBezTo>
                    <a:cubicBezTo>
                      <a:pt x="123523" y="26846"/>
                      <a:pt x="121119" y="25644"/>
                      <a:pt x="117341" y="26846"/>
                    </a:cubicBezTo>
                    <a:cubicBezTo>
                      <a:pt x="114766" y="28048"/>
                      <a:pt x="113564" y="34402"/>
                      <a:pt x="112362" y="35776"/>
                    </a:cubicBezTo>
                    <a:cubicBezTo>
                      <a:pt x="111160" y="38351"/>
                      <a:pt x="109786" y="35776"/>
                      <a:pt x="109786" y="31998"/>
                    </a:cubicBezTo>
                    <a:cubicBezTo>
                      <a:pt x="109786" y="26846"/>
                      <a:pt x="113564" y="25644"/>
                      <a:pt x="106008" y="24442"/>
                    </a:cubicBezTo>
                    <a:cubicBezTo>
                      <a:pt x="99655" y="21867"/>
                      <a:pt x="94675" y="18089"/>
                      <a:pt x="98452" y="18089"/>
                    </a:cubicBezTo>
                    <a:cubicBezTo>
                      <a:pt x="101029" y="18089"/>
                      <a:pt x="103432" y="19291"/>
                      <a:pt x="108584" y="18089"/>
                    </a:cubicBezTo>
                    <a:cubicBezTo>
                      <a:pt x="113564" y="18089"/>
                      <a:pt x="116139" y="16715"/>
                      <a:pt x="112362" y="14311"/>
                    </a:cubicBezTo>
                    <a:cubicBezTo>
                      <a:pt x="108584" y="13109"/>
                      <a:pt x="85918" y="11907"/>
                      <a:pt x="77160" y="11907"/>
                    </a:cubicBezTo>
                    <a:cubicBezTo>
                      <a:pt x="68402" y="11907"/>
                      <a:pt x="69604" y="11907"/>
                      <a:pt x="62049" y="14483"/>
                    </a:cubicBezTo>
                    <a:cubicBezTo>
                      <a:pt x="54493" y="17059"/>
                      <a:pt x="46938" y="17059"/>
                      <a:pt x="34403" y="14483"/>
                    </a:cubicBezTo>
                    <a:cubicBezTo>
                      <a:pt x="21867" y="13281"/>
                      <a:pt x="15514" y="9503"/>
                      <a:pt x="7958" y="9503"/>
                    </a:cubicBezTo>
                    <a:cubicBezTo>
                      <a:pt x="403" y="9503"/>
                      <a:pt x="-799" y="8301"/>
                      <a:pt x="403" y="12079"/>
                    </a:cubicBezTo>
                    <a:cubicBezTo>
                      <a:pt x="2978" y="15857"/>
                      <a:pt x="6756" y="18432"/>
                      <a:pt x="2978" y="19634"/>
                    </a:cubicBezTo>
                    <a:cubicBezTo>
                      <a:pt x="-2001" y="22210"/>
                      <a:pt x="6756" y="23412"/>
                      <a:pt x="7958" y="23412"/>
                    </a:cubicBezTo>
                    <a:cubicBezTo>
                      <a:pt x="9160" y="23412"/>
                      <a:pt x="11736" y="25988"/>
                      <a:pt x="14312" y="29766"/>
                    </a:cubicBezTo>
                    <a:cubicBezTo>
                      <a:pt x="16887" y="33543"/>
                      <a:pt x="24443" y="30968"/>
                      <a:pt x="29423" y="29766"/>
                    </a:cubicBezTo>
                    <a:cubicBezTo>
                      <a:pt x="35776" y="29766"/>
                      <a:pt x="34403" y="32341"/>
                      <a:pt x="36978" y="32341"/>
                    </a:cubicBezTo>
                    <a:cubicBezTo>
                      <a:pt x="38180" y="32341"/>
                      <a:pt x="45736" y="30968"/>
                      <a:pt x="50887" y="28564"/>
                    </a:cubicBezTo>
                    <a:cubicBezTo>
                      <a:pt x="57241" y="25988"/>
                      <a:pt x="58443" y="25988"/>
                      <a:pt x="61018" y="28564"/>
                    </a:cubicBezTo>
                    <a:cubicBezTo>
                      <a:pt x="63594" y="29766"/>
                      <a:pt x="84887" y="25988"/>
                      <a:pt x="90039" y="28564"/>
                    </a:cubicBezTo>
                    <a:cubicBezTo>
                      <a:pt x="95018" y="31139"/>
                      <a:pt x="97594" y="36119"/>
                      <a:pt x="100170" y="39897"/>
                    </a:cubicBezTo>
                    <a:cubicBezTo>
                      <a:pt x="103947" y="43675"/>
                      <a:pt x="107725" y="46250"/>
                      <a:pt x="107725" y="48826"/>
                    </a:cubicBezTo>
                    <a:cubicBezTo>
                      <a:pt x="106523" y="51402"/>
                      <a:pt x="105321" y="53978"/>
                      <a:pt x="110301" y="56382"/>
                    </a:cubicBezTo>
                    <a:cubicBezTo>
                      <a:pt x="114079" y="58957"/>
                      <a:pt x="132968" y="61361"/>
                      <a:pt x="140523" y="62735"/>
                    </a:cubicBezTo>
                    <a:cubicBezTo>
                      <a:pt x="148079" y="63937"/>
                      <a:pt x="153059" y="60159"/>
                      <a:pt x="155634" y="56382"/>
                    </a:cubicBezTo>
                    <a:cubicBezTo>
                      <a:pt x="158210" y="52604"/>
                      <a:pt x="161988" y="48826"/>
                      <a:pt x="164392" y="47452"/>
                    </a:cubicBezTo>
                    <a:cubicBezTo>
                      <a:pt x="168170" y="46250"/>
                      <a:pt x="168170" y="47452"/>
                      <a:pt x="171947" y="51230"/>
                    </a:cubicBezTo>
                    <a:cubicBezTo>
                      <a:pt x="175725" y="55008"/>
                      <a:pt x="179502" y="53806"/>
                      <a:pt x="185856" y="53806"/>
                    </a:cubicBezTo>
                    <a:cubicBezTo>
                      <a:pt x="192210" y="52432"/>
                      <a:pt x="192210" y="55008"/>
                      <a:pt x="197189" y="55008"/>
                    </a:cubicBezTo>
                    <a:cubicBezTo>
                      <a:pt x="202169" y="55008"/>
                      <a:pt x="204745" y="47452"/>
                      <a:pt x="212300" y="48654"/>
                    </a:cubicBezTo>
                    <a:cubicBezTo>
                      <a:pt x="218654" y="48654"/>
                      <a:pt x="227411" y="47281"/>
                      <a:pt x="234967" y="47281"/>
                    </a:cubicBezTo>
                    <a:cubicBezTo>
                      <a:pt x="242522" y="47281"/>
                      <a:pt x="243725" y="43503"/>
                      <a:pt x="241320" y="40927"/>
                    </a:cubicBezTo>
                    <a:cubicBezTo>
                      <a:pt x="237542" y="37149"/>
                      <a:pt x="239947" y="33372"/>
                      <a:pt x="243896" y="35776"/>
                    </a:cubicBezTo>
                    <a:cubicBezTo>
                      <a:pt x="248876" y="38351"/>
                      <a:pt x="256431" y="38351"/>
                      <a:pt x="262785" y="38351"/>
                    </a:cubicBezTo>
                    <a:cubicBezTo>
                      <a:pt x="269138" y="38351"/>
                      <a:pt x="285451" y="35776"/>
                      <a:pt x="290431" y="33200"/>
                    </a:cubicBezTo>
                    <a:cubicBezTo>
                      <a:pt x="295411" y="30624"/>
                      <a:pt x="294209" y="29422"/>
                      <a:pt x="292835" y="25644"/>
                    </a:cubicBezTo>
                    <a:cubicBezTo>
                      <a:pt x="291633" y="21867"/>
                      <a:pt x="294037" y="24442"/>
                      <a:pt x="292835" y="20493"/>
                    </a:cubicBezTo>
                    <a:cubicBezTo>
                      <a:pt x="292835" y="16715"/>
                      <a:pt x="281502" y="15513"/>
                      <a:pt x="280128" y="11564"/>
                    </a:cubicBezTo>
                    <a:cubicBezTo>
                      <a:pt x="280128" y="6412"/>
                      <a:pt x="278926" y="1432"/>
                      <a:pt x="273775" y="2634"/>
                    </a:cubicBezTo>
                    <a:cubicBezTo>
                      <a:pt x="269997" y="3836"/>
                      <a:pt x="268795" y="6412"/>
                      <a:pt x="265017" y="2634"/>
                    </a:cubicBezTo>
                    <a:cubicBezTo>
                      <a:pt x="262442" y="59"/>
                      <a:pt x="261239" y="-1143"/>
                      <a:pt x="256259" y="1432"/>
                    </a:cubicBezTo>
                    <a:cubicBezTo>
                      <a:pt x="252482" y="4008"/>
                      <a:pt x="252482" y="7786"/>
                      <a:pt x="247502" y="5210"/>
                    </a:cubicBezTo>
                    <a:cubicBezTo>
                      <a:pt x="243038" y="4008"/>
                      <a:pt x="234280" y="4008"/>
                      <a:pt x="234280" y="4008"/>
                    </a:cubicBezTo>
                    <a:lnTo>
                      <a:pt x="234280" y="40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4" name="任意多边形: 形状 3273">
                <a:extLst>
                  <a:ext uri="{FF2B5EF4-FFF2-40B4-BE49-F238E27FC236}">
                    <a16:creationId xmlns:a16="http://schemas.microsoft.com/office/drawing/2014/main" xmlns="" id="{5BB01879-7EF8-4F84-82D1-E6F153034856}"/>
                  </a:ext>
                </a:extLst>
              </p:cNvPr>
              <p:cNvSpPr/>
              <p:nvPr/>
            </p:nvSpPr>
            <p:spPr>
              <a:xfrm>
                <a:off x="6681569" y="1181803"/>
                <a:ext cx="298785" cy="67312"/>
              </a:xfrm>
              <a:custGeom>
                <a:avLst/>
                <a:gdLst>
                  <a:gd name="connsiteX0" fmla="*/ 142525 w 298785"/>
                  <a:gd name="connsiteY0" fmla="*/ 66969 h 67312"/>
                  <a:gd name="connsiteX1" fmla="*/ 111615 w 298785"/>
                  <a:gd name="connsiteY1" fmla="*/ 60444 h 67312"/>
                  <a:gd name="connsiteX2" fmla="*/ 111615 w 298785"/>
                  <a:gd name="connsiteY2" fmla="*/ 60444 h 67312"/>
                  <a:gd name="connsiteX3" fmla="*/ 106636 w 298785"/>
                  <a:gd name="connsiteY3" fmla="*/ 54091 h 67312"/>
                  <a:gd name="connsiteX4" fmla="*/ 106636 w 298785"/>
                  <a:gd name="connsiteY4" fmla="*/ 54091 h 67312"/>
                  <a:gd name="connsiteX5" fmla="*/ 107666 w 298785"/>
                  <a:gd name="connsiteY5" fmla="*/ 50313 h 67312"/>
                  <a:gd name="connsiteX6" fmla="*/ 107666 w 298785"/>
                  <a:gd name="connsiteY6" fmla="*/ 50313 h 67312"/>
                  <a:gd name="connsiteX7" fmla="*/ 100626 w 298785"/>
                  <a:gd name="connsiteY7" fmla="*/ 43101 h 67312"/>
                  <a:gd name="connsiteX8" fmla="*/ 100626 w 298785"/>
                  <a:gd name="connsiteY8" fmla="*/ 43101 h 67312"/>
                  <a:gd name="connsiteX9" fmla="*/ 91525 w 298785"/>
                  <a:gd name="connsiteY9" fmla="*/ 32454 h 67312"/>
                  <a:gd name="connsiteX10" fmla="*/ 91525 w 298785"/>
                  <a:gd name="connsiteY10" fmla="*/ 32454 h 67312"/>
                  <a:gd name="connsiteX11" fmla="*/ 86030 w 298785"/>
                  <a:gd name="connsiteY11" fmla="*/ 31767 h 67312"/>
                  <a:gd name="connsiteX12" fmla="*/ 86030 w 298785"/>
                  <a:gd name="connsiteY12" fmla="*/ 31767 h 67312"/>
                  <a:gd name="connsiteX13" fmla="*/ 65939 w 298785"/>
                  <a:gd name="connsiteY13" fmla="*/ 32969 h 67312"/>
                  <a:gd name="connsiteX14" fmla="*/ 65939 w 298785"/>
                  <a:gd name="connsiteY14" fmla="*/ 32969 h 67312"/>
                  <a:gd name="connsiteX15" fmla="*/ 61990 w 298785"/>
                  <a:gd name="connsiteY15" fmla="*/ 31939 h 67312"/>
                  <a:gd name="connsiteX16" fmla="*/ 61990 w 298785"/>
                  <a:gd name="connsiteY16" fmla="*/ 31939 h 67312"/>
                  <a:gd name="connsiteX17" fmla="*/ 60101 w 298785"/>
                  <a:gd name="connsiteY17" fmla="*/ 30737 h 67312"/>
                  <a:gd name="connsiteX18" fmla="*/ 60101 w 298785"/>
                  <a:gd name="connsiteY18" fmla="*/ 30737 h 67312"/>
                  <a:gd name="connsiteX19" fmla="*/ 54777 w 298785"/>
                  <a:gd name="connsiteY19" fmla="*/ 32454 h 67312"/>
                  <a:gd name="connsiteX20" fmla="*/ 54777 w 298785"/>
                  <a:gd name="connsiteY20" fmla="*/ 32454 h 67312"/>
                  <a:gd name="connsiteX21" fmla="*/ 39838 w 298785"/>
                  <a:gd name="connsiteY21" fmla="*/ 36576 h 67312"/>
                  <a:gd name="connsiteX22" fmla="*/ 39838 w 298785"/>
                  <a:gd name="connsiteY22" fmla="*/ 36576 h 67312"/>
                  <a:gd name="connsiteX23" fmla="*/ 38980 w 298785"/>
                  <a:gd name="connsiteY23" fmla="*/ 36576 h 67312"/>
                  <a:gd name="connsiteX24" fmla="*/ 38293 w 298785"/>
                  <a:gd name="connsiteY24" fmla="*/ 36404 h 67312"/>
                  <a:gd name="connsiteX25" fmla="*/ 32455 w 298785"/>
                  <a:gd name="connsiteY25" fmla="*/ 34171 h 67312"/>
                  <a:gd name="connsiteX26" fmla="*/ 32455 w 298785"/>
                  <a:gd name="connsiteY26" fmla="*/ 34171 h 67312"/>
                  <a:gd name="connsiteX27" fmla="*/ 21636 w 298785"/>
                  <a:gd name="connsiteY27" fmla="*/ 36232 h 67312"/>
                  <a:gd name="connsiteX28" fmla="*/ 21636 w 298785"/>
                  <a:gd name="connsiteY28" fmla="*/ 36232 h 67312"/>
                  <a:gd name="connsiteX29" fmla="*/ 14768 w 298785"/>
                  <a:gd name="connsiteY29" fmla="*/ 33141 h 67312"/>
                  <a:gd name="connsiteX30" fmla="*/ 14768 w 298785"/>
                  <a:gd name="connsiteY30" fmla="*/ 33141 h 67312"/>
                  <a:gd name="connsiteX31" fmla="*/ 10303 w 298785"/>
                  <a:gd name="connsiteY31" fmla="*/ 27990 h 67312"/>
                  <a:gd name="connsiteX32" fmla="*/ 10303 w 298785"/>
                  <a:gd name="connsiteY32" fmla="*/ 27990 h 67312"/>
                  <a:gd name="connsiteX33" fmla="*/ 10303 w 298785"/>
                  <a:gd name="connsiteY33" fmla="*/ 27990 h 67312"/>
                  <a:gd name="connsiteX34" fmla="*/ 10303 w 298785"/>
                  <a:gd name="connsiteY34" fmla="*/ 27990 h 67312"/>
                  <a:gd name="connsiteX35" fmla="*/ 9788 w 298785"/>
                  <a:gd name="connsiteY35" fmla="*/ 27990 h 67312"/>
                  <a:gd name="connsiteX36" fmla="*/ 9788 w 298785"/>
                  <a:gd name="connsiteY36" fmla="*/ 27990 h 67312"/>
                  <a:gd name="connsiteX37" fmla="*/ 9445 w 298785"/>
                  <a:gd name="connsiteY37" fmla="*/ 27818 h 67312"/>
                  <a:gd name="connsiteX38" fmla="*/ 9445 w 298785"/>
                  <a:gd name="connsiteY38" fmla="*/ 27818 h 67312"/>
                  <a:gd name="connsiteX39" fmla="*/ 1374 w 298785"/>
                  <a:gd name="connsiteY39" fmla="*/ 23353 h 67312"/>
                  <a:gd name="connsiteX40" fmla="*/ 1374 w 298785"/>
                  <a:gd name="connsiteY40" fmla="*/ 23353 h 67312"/>
                  <a:gd name="connsiteX41" fmla="*/ 4122 w 298785"/>
                  <a:gd name="connsiteY41" fmla="*/ 19919 h 67312"/>
                  <a:gd name="connsiteX42" fmla="*/ 4122 w 298785"/>
                  <a:gd name="connsiteY42" fmla="*/ 19919 h 67312"/>
                  <a:gd name="connsiteX43" fmla="*/ 3778 w 298785"/>
                  <a:gd name="connsiteY43" fmla="*/ 19404 h 67312"/>
                  <a:gd name="connsiteX44" fmla="*/ 3778 w 298785"/>
                  <a:gd name="connsiteY44" fmla="*/ 19404 h 67312"/>
                  <a:gd name="connsiteX45" fmla="*/ 687 w 298785"/>
                  <a:gd name="connsiteY45" fmla="*/ 15283 h 67312"/>
                  <a:gd name="connsiteX46" fmla="*/ 687 w 298785"/>
                  <a:gd name="connsiteY46" fmla="*/ 15283 h 67312"/>
                  <a:gd name="connsiteX47" fmla="*/ 0 w 298785"/>
                  <a:gd name="connsiteY47" fmla="*/ 12535 h 67312"/>
                  <a:gd name="connsiteX48" fmla="*/ 0 w 298785"/>
                  <a:gd name="connsiteY48" fmla="*/ 12535 h 67312"/>
                  <a:gd name="connsiteX49" fmla="*/ 4122 w 298785"/>
                  <a:gd name="connsiteY49" fmla="*/ 9101 h 67312"/>
                  <a:gd name="connsiteX50" fmla="*/ 4122 w 298785"/>
                  <a:gd name="connsiteY50" fmla="*/ 9101 h 67312"/>
                  <a:gd name="connsiteX51" fmla="*/ 10131 w 298785"/>
                  <a:gd name="connsiteY51" fmla="*/ 9273 h 67312"/>
                  <a:gd name="connsiteX52" fmla="*/ 10131 w 298785"/>
                  <a:gd name="connsiteY52" fmla="*/ 9273 h 67312"/>
                  <a:gd name="connsiteX53" fmla="*/ 10303 w 298785"/>
                  <a:gd name="connsiteY53" fmla="*/ 9273 h 67312"/>
                  <a:gd name="connsiteX54" fmla="*/ 10303 w 298785"/>
                  <a:gd name="connsiteY54" fmla="*/ 9273 h 67312"/>
                  <a:gd name="connsiteX55" fmla="*/ 10475 w 298785"/>
                  <a:gd name="connsiteY55" fmla="*/ 9273 h 67312"/>
                  <a:gd name="connsiteX56" fmla="*/ 10475 w 298785"/>
                  <a:gd name="connsiteY56" fmla="*/ 9273 h 67312"/>
                  <a:gd name="connsiteX57" fmla="*/ 37434 w 298785"/>
                  <a:gd name="connsiteY57" fmla="*/ 14424 h 67312"/>
                  <a:gd name="connsiteX58" fmla="*/ 37434 w 298785"/>
                  <a:gd name="connsiteY58" fmla="*/ 14424 h 67312"/>
                  <a:gd name="connsiteX59" fmla="*/ 52545 w 298785"/>
                  <a:gd name="connsiteY59" fmla="*/ 16141 h 67312"/>
                  <a:gd name="connsiteX60" fmla="*/ 52545 w 298785"/>
                  <a:gd name="connsiteY60" fmla="*/ 16141 h 67312"/>
                  <a:gd name="connsiteX61" fmla="*/ 63878 w 298785"/>
                  <a:gd name="connsiteY61" fmla="*/ 14424 h 67312"/>
                  <a:gd name="connsiteX62" fmla="*/ 63878 w 298785"/>
                  <a:gd name="connsiteY62" fmla="*/ 14424 h 67312"/>
                  <a:gd name="connsiteX63" fmla="*/ 79161 w 298785"/>
                  <a:gd name="connsiteY63" fmla="*/ 11677 h 67312"/>
                  <a:gd name="connsiteX64" fmla="*/ 79161 w 298785"/>
                  <a:gd name="connsiteY64" fmla="*/ 11677 h 67312"/>
                  <a:gd name="connsiteX65" fmla="*/ 79676 w 298785"/>
                  <a:gd name="connsiteY65" fmla="*/ 11677 h 67312"/>
                  <a:gd name="connsiteX66" fmla="*/ 79676 w 298785"/>
                  <a:gd name="connsiteY66" fmla="*/ 11677 h 67312"/>
                  <a:gd name="connsiteX67" fmla="*/ 79848 w 298785"/>
                  <a:gd name="connsiteY67" fmla="*/ 11677 h 67312"/>
                  <a:gd name="connsiteX68" fmla="*/ 79848 w 298785"/>
                  <a:gd name="connsiteY68" fmla="*/ 11677 h 67312"/>
                  <a:gd name="connsiteX69" fmla="*/ 116252 w 298785"/>
                  <a:gd name="connsiteY69" fmla="*/ 14596 h 67312"/>
                  <a:gd name="connsiteX70" fmla="*/ 116252 w 298785"/>
                  <a:gd name="connsiteY70" fmla="*/ 14596 h 67312"/>
                  <a:gd name="connsiteX71" fmla="*/ 119171 w 298785"/>
                  <a:gd name="connsiteY71" fmla="*/ 18717 h 67312"/>
                  <a:gd name="connsiteX72" fmla="*/ 119171 w 298785"/>
                  <a:gd name="connsiteY72" fmla="*/ 18717 h 67312"/>
                  <a:gd name="connsiteX73" fmla="*/ 111787 w 298785"/>
                  <a:gd name="connsiteY73" fmla="*/ 22838 h 67312"/>
                  <a:gd name="connsiteX74" fmla="*/ 111787 w 298785"/>
                  <a:gd name="connsiteY74" fmla="*/ 22838 h 67312"/>
                  <a:gd name="connsiteX75" fmla="*/ 107151 w 298785"/>
                  <a:gd name="connsiteY75" fmla="*/ 23525 h 67312"/>
                  <a:gd name="connsiteX76" fmla="*/ 107151 w 298785"/>
                  <a:gd name="connsiteY76" fmla="*/ 23525 h 67312"/>
                  <a:gd name="connsiteX77" fmla="*/ 109212 w 298785"/>
                  <a:gd name="connsiteY77" fmla="*/ 24555 h 67312"/>
                  <a:gd name="connsiteX78" fmla="*/ 109212 w 298785"/>
                  <a:gd name="connsiteY78" fmla="*/ 24555 h 67312"/>
                  <a:gd name="connsiteX79" fmla="*/ 115908 w 298785"/>
                  <a:gd name="connsiteY79" fmla="*/ 29363 h 67312"/>
                  <a:gd name="connsiteX80" fmla="*/ 115908 w 298785"/>
                  <a:gd name="connsiteY80" fmla="*/ 29363 h 67312"/>
                  <a:gd name="connsiteX81" fmla="*/ 115393 w 298785"/>
                  <a:gd name="connsiteY81" fmla="*/ 31767 h 67312"/>
                  <a:gd name="connsiteX82" fmla="*/ 115393 w 298785"/>
                  <a:gd name="connsiteY82" fmla="*/ 31767 h 67312"/>
                  <a:gd name="connsiteX83" fmla="*/ 119171 w 298785"/>
                  <a:gd name="connsiteY83" fmla="*/ 27303 h 67312"/>
                  <a:gd name="connsiteX84" fmla="*/ 119171 w 298785"/>
                  <a:gd name="connsiteY84" fmla="*/ 27303 h 67312"/>
                  <a:gd name="connsiteX85" fmla="*/ 122949 w 298785"/>
                  <a:gd name="connsiteY85" fmla="*/ 26616 h 67312"/>
                  <a:gd name="connsiteX86" fmla="*/ 122949 w 298785"/>
                  <a:gd name="connsiteY86" fmla="*/ 26616 h 67312"/>
                  <a:gd name="connsiteX87" fmla="*/ 133080 w 298785"/>
                  <a:gd name="connsiteY87" fmla="*/ 29707 h 67312"/>
                  <a:gd name="connsiteX88" fmla="*/ 133080 w 298785"/>
                  <a:gd name="connsiteY88" fmla="*/ 29707 h 67312"/>
                  <a:gd name="connsiteX89" fmla="*/ 144928 w 298785"/>
                  <a:gd name="connsiteY89" fmla="*/ 32454 h 67312"/>
                  <a:gd name="connsiteX90" fmla="*/ 144928 w 298785"/>
                  <a:gd name="connsiteY90" fmla="*/ 32454 h 67312"/>
                  <a:gd name="connsiteX91" fmla="*/ 145272 w 298785"/>
                  <a:gd name="connsiteY91" fmla="*/ 32454 h 67312"/>
                  <a:gd name="connsiteX92" fmla="*/ 145272 w 298785"/>
                  <a:gd name="connsiteY92" fmla="*/ 32454 h 67312"/>
                  <a:gd name="connsiteX93" fmla="*/ 144585 w 298785"/>
                  <a:gd name="connsiteY93" fmla="*/ 29020 h 67312"/>
                  <a:gd name="connsiteX94" fmla="*/ 144585 w 298785"/>
                  <a:gd name="connsiteY94" fmla="*/ 29020 h 67312"/>
                  <a:gd name="connsiteX95" fmla="*/ 147676 w 298785"/>
                  <a:gd name="connsiteY95" fmla="*/ 24899 h 67312"/>
                  <a:gd name="connsiteX96" fmla="*/ 147676 w 298785"/>
                  <a:gd name="connsiteY96" fmla="*/ 24899 h 67312"/>
                  <a:gd name="connsiteX97" fmla="*/ 167595 w 298785"/>
                  <a:gd name="connsiteY97" fmla="*/ 21980 h 67312"/>
                  <a:gd name="connsiteX98" fmla="*/ 167595 w 298785"/>
                  <a:gd name="connsiteY98" fmla="*/ 21980 h 67312"/>
                  <a:gd name="connsiteX99" fmla="*/ 167938 w 298785"/>
                  <a:gd name="connsiteY99" fmla="*/ 21980 h 67312"/>
                  <a:gd name="connsiteX100" fmla="*/ 167938 w 298785"/>
                  <a:gd name="connsiteY100" fmla="*/ 21980 h 67312"/>
                  <a:gd name="connsiteX101" fmla="*/ 185625 w 298785"/>
                  <a:gd name="connsiteY101" fmla="*/ 24727 h 67312"/>
                  <a:gd name="connsiteX102" fmla="*/ 185625 w 298785"/>
                  <a:gd name="connsiteY102" fmla="*/ 24727 h 67312"/>
                  <a:gd name="connsiteX103" fmla="*/ 187514 w 298785"/>
                  <a:gd name="connsiteY103" fmla="*/ 24555 h 67312"/>
                  <a:gd name="connsiteX104" fmla="*/ 187514 w 298785"/>
                  <a:gd name="connsiteY104" fmla="*/ 24555 h 67312"/>
                  <a:gd name="connsiteX105" fmla="*/ 192837 w 298785"/>
                  <a:gd name="connsiteY105" fmla="*/ 18717 h 67312"/>
                  <a:gd name="connsiteX106" fmla="*/ 192837 w 298785"/>
                  <a:gd name="connsiteY106" fmla="*/ 18717 h 67312"/>
                  <a:gd name="connsiteX107" fmla="*/ 236625 w 298785"/>
                  <a:gd name="connsiteY107" fmla="*/ 4121 h 67312"/>
                  <a:gd name="connsiteX108" fmla="*/ 236625 w 298785"/>
                  <a:gd name="connsiteY108" fmla="*/ 4121 h 67312"/>
                  <a:gd name="connsiteX109" fmla="*/ 237140 w 298785"/>
                  <a:gd name="connsiteY109" fmla="*/ 4121 h 67312"/>
                  <a:gd name="connsiteX110" fmla="*/ 237140 w 298785"/>
                  <a:gd name="connsiteY110" fmla="*/ 4121 h 67312"/>
                  <a:gd name="connsiteX111" fmla="*/ 250877 w 298785"/>
                  <a:gd name="connsiteY111" fmla="*/ 5667 h 67312"/>
                  <a:gd name="connsiteX112" fmla="*/ 250877 w 298785"/>
                  <a:gd name="connsiteY112" fmla="*/ 5667 h 67312"/>
                  <a:gd name="connsiteX113" fmla="*/ 252595 w 298785"/>
                  <a:gd name="connsiteY113" fmla="*/ 6182 h 67312"/>
                  <a:gd name="connsiteX114" fmla="*/ 252595 w 298785"/>
                  <a:gd name="connsiteY114" fmla="*/ 6182 h 67312"/>
                  <a:gd name="connsiteX115" fmla="*/ 257574 w 298785"/>
                  <a:gd name="connsiteY115" fmla="*/ 1717 h 67312"/>
                  <a:gd name="connsiteX116" fmla="*/ 257574 w 298785"/>
                  <a:gd name="connsiteY116" fmla="*/ 1717 h 67312"/>
                  <a:gd name="connsiteX117" fmla="*/ 263069 w 298785"/>
                  <a:gd name="connsiteY117" fmla="*/ 0 h 67312"/>
                  <a:gd name="connsiteX118" fmla="*/ 263069 w 298785"/>
                  <a:gd name="connsiteY118" fmla="*/ 0 h 67312"/>
                  <a:gd name="connsiteX119" fmla="*/ 269251 w 298785"/>
                  <a:gd name="connsiteY119" fmla="*/ 3434 h 67312"/>
                  <a:gd name="connsiteX120" fmla="*/ 269251 w 298785"/>
                  <a:gd name="connsiteY120" fmla="*/ 3434 h 67312"/>
                  <a:gd name="connsiteX121" fmla="*/ 271140 w 298785"/>
                  <a:gd name="connsiteY121" fmla="*/ 4636 h 67312"/>
                  <a:gd name="connsiteX122" fmla="*/ 271140 w 298785"/>
                  <a:gd name="connsiteY122" fmla="*/ 4636 h 67312"/>
                  <a:gd name="connsiteX123" fmla="*/ 275604 w 298785"/>
                  <a:gd name="connsiteY123" fmla="*/ 2747 h 67312"/>
                  <a:gd name="connsiteX124" fmla="*/ 275604 w 298785"/>
                  <a:gd name="connsiteY124" fmla="*/ 2747 h 67312"/>
                  <a:gd name="connsiteX125" fmla="*/ 277665 w 298785"/>
                  <a:gd name="connsiteY125" fmla="*/ 2061 h 67312"/>
                  <a:gd name="connsiteX126" fmla="*/ 277665 w 298785"/>
                  <a:gd name="connsiteY126" fmla="*/ 2061 h 67312"/>
                  <a:gd name="connsiteX127" fmla="*/ 284877 w 298785"/>
                  <a:gd name="connsiteY127" fmla="*/ 12879 h 67312"/>
                  <a:gd name="connsiteX128" fmla="*/ 284877 w 298785"/>
                  <a:gd name="connsiteY128" fmla="*/ 12879 h 67312"/>
                  <a:gd name="connsiteX129" fmla="*/ 297584 w 298785"/>
                  <a:gd name="connsiteY129" fmla="*/ 21808 h 67312"/>
                  <a:gd name="connsiteX130" fmla="*/ 297584 w 298785"/>
                  <a:gd name="connsiteY130" fmla="*/ 21808 h 67312"/>
                  <a:gd name="connsiteX131" fmla="*/ 298099 w 298785"/>
                  <a:gd name="connsiteY131" fmla="*/ 24212 h 67312"/>
                  <a:gd name="connsiteX132" fmla="*/ 298099 w 298785"/>
                  <a:gd name="connsiteY132" fmla="*/ 24212 h 67312"/>
                  <a:gd name="connsiteX133" fmla="*/ 297412 w 298785"/>
                  <a:gd name="connsiteY133" fmla="*/ 26273 h 67312"/>
                  <a:gd name="connsiteX134" fmla="*/ 297412 w 298785"/>
                  <a:gd name="connsiteY134" fmla="*/ 26273 h 67312"/>
                  <a:gd name="connsiteX135" fmla="*/ 297584 w 298785"/>
                  <a:gd name="connsiteY135" fmla="*/ 26959 h 67312"/>
                  <a:gd name="connsiteX136" fmla="*/ 297584 w 298785"/>
                  <a:gd name="connsiteY136" fmla="*/ 26959 h 67312"/>
                  <a:gd name="connsiteX137" fmla="*/ 298786 w 298785"/>
                  <a:gd name="connsiteY137" fmla="*/ 31596 h 67312"/>
                  <a:gd name="connsiteX138" fmla="*/ 298786 w 298785"/>
                  <a:gd name="connsiteY138" fmla="*/ 31596 h 67312"/>
                  <a:gd name="connsiteX139" fmla="*/ 293806 w 298785"/>
                  <a:gd name="connsiteY139" fmla="*/ 37434 h 67312"/>
                  <a:gd name="connsiteX140" fmla="*/ 293806 w 298785"/>
                  <a:gd name="connsiteY140" fmla="*/ 37434 h 67312"/>
                  <a:gd name="connsiteX141" fmla="*/ 264786 w 298785"/>
                  <a:gd name="connsiteY141" fmla="*/ 42757 h 67312"/>
                  <a:gd name="connsiteX142" fmla="*/ 264786 w 298785"/>
                  <a:gd name="connsiteY142" fmla="*/ 42757 h 67312"/>
                  <a:gd name="connsiteX143" fmla="*/ 263756 w 298785"/>
                  <a:gd name="connsiteY143" fmla="*/ 42757 h 67312"/>
                  <a:gd name="connsiteX144" fmla="*/ 263756 w 298785"/>
                  <a:gd name="connsiteY144" fmla="*/ 42757 h 67312"/>
                  <a:gd name="connsiteX145" fmla="*/ 244695 w 298785"/>
                  <a:gd name="connsiteY145" fmla="*/ 39838 h 67312"/>
                  <a:gd name="connsiteX146" fmla="*/ 244695 w 298785"/>
                  <a:gd name="connsiteY146" fmla="*/ 39838 h 67312"/>
                  <a:gd name="connsiteX147" fmla="*/ 244180 w 298785"/>
                  <a:gd name="connsiteY147" fmla="*/ 39495 h 67312"/>
                  <a:gd name="connsiteX148" fmla="*/ 244180 w 298785"/>
                  <a:gd name="connsiteY148" fmla="*/ 39495 h 67312"/>
                  <a:gd name="connsiteX149" fmla="*/ 245382 w 298785"/>
                  <a:gd name="connsiteY149" fmla="*/ 41212 h 67312"/>
                  <a:gd name="connsiteX150" fmla="*/ 245382 w 298785"/>
                  <a:gd name="connsiteY150" fmla="*/ 41212 h 67312"/>
                  <a:gd name="connsiteX151" fmla="*/ 247271 w 298785"/>
                  <a:gd name="connsiteY151" fmla="*/ 45505 h 67312"/>
                  <a:gd name="connsiteX152" fmla="*/ 247271 w 298785"/>
                  <a:gd name="connsiteY152" fmla="*/ 45505 h 67312"/>
                  <a:gd name="connsiteX153" fmla="*/ 237312 w 298785"/>
                  <a:gd name="connsiteY153" fmla="*/ 51858 h 67312"/>
                  <a:gd name="connsiteX154" fmla="*/ 237312 w 298785"/>
                  <a:gd name="connsiteY154" fmla="*/ 51858 h 67312"/>
                  <a:gd name="connsiteX155" fmla="*/ 214130 w 298785"/>
                  <a:gd name="connsiteY155" fmla="*/ 53060 h 67312"/>
                  <a:gd name="connsiteX156" fmla="*/ 214130 w 298785"/>
                  <a:gd name="connsiteY156" fmla="*/ 53060 h 67312"/>
                  <a:gd name="connsiteX157" fmla="*/ 212928 w 298785"/>
                  <a:gd name="connsiteY157" fmla="*/ 52889 h 67312"/>
                  <a:gd name="connsiteX158" fmla="*/ 212928 w 298785"/>
                  <a:gd name="connsiteY158" fmla="*/ 52889 h 67312"/>
                  <a:gd name="connsiteX159" fmla="*/ 199534 w 298785"/>
                  <a:gd name="connsiteY159" fmla="*/ 59414 h 67312"/>
                  <a:gd name="connsiteX160" fmla="*/ 199534 w 298785"/>
                  <a:gd name="connsiteY160" fmla="*/ 59414 h 67312"/>
                  <a:gd name="connsiteX161" fmla="*/ 198847 w 298785"/>
                  <a:gd name="connsiteY161" fmla="*/ 59414 h 67312"/>
                  <a:gd name="connsiteX162" fmla="*/ 198676 w 298785"/>
                  <a:gd name="connsiteY162" fmla="*/ 59414 h 67312"/>
                  <a:gd name="connsiteX163" fmla="*/ 191292 w 298785"/>
                  <a:gd name="connsiteY163" fmla="*/ 57868 h 67312"/>
                  <a:gd name="connsiteX164" fmla="*/ 191292 w 298785"/>
                  <a:gd name="connsiteY164" fmla="*/ 57868 h 67312"/>
                  <a:gd name="connsiteX165" fmla="*/ 188201 w 298785"/>
                  <a:gd name="connsiteY165" fmla="*/ 58212 h 67312"/>
                  <a:gd name="connsiteX166" fmla="*/ 188201 w 298785"/>
                  <a:gd name="connsiteY166" fmla="*/ 58212 h 67312"/>
                  <a:gd name="connsiteX167" fmla="*/ 181676 w 298785"/>
                  <a:gd name="connsiteY167" fmla="*/ 58383 h 67312"/>
                  <a:gd name="connsiteX168" fmla="*/ 181676 w 298785"/>
                  <a:gd name="connsiteY168" fmla="*/ 58383 h 67312"/>
                  <a:gd name="connsiteX169" fmla="*/ 172575 w 298785"/>
                  <a:gd name="connsiteY169" fmla="*/ 54949 h 67312"/>
                  <a:gd name="connsiteX170" fmla="*/ 172575 w 298785"/>
                  <a:gd name="connsiteY170" fmla="*/ 54949 h 67312"/>
                  <a:gd name="connsiteX171" fmla="*/ 168968 w 298785"/>
                  <a:gd name="connsiteY171" fmla="*/ 51343 h 67312"/>
                  <a:gd name="connsiteX172" fmla="*/ 168968 w 298785"/>
                  <a:gd name="connsiteY172" fmla="*/ 51343 h 67312"/>
                  <a:gd name="connsiteX173" fmla="*/ 167767 w 298785"/>
                  <a:gd name="connsiteY173" fmla="*/ 51515 h 67312"/>
                  <a:gd name="connsiteX174" fmla="*/ 167767 w 298785"/>
                  <a:gd name="connsiteY174" fmla="*/ 51515 h 67312"/>
                  <a:gd name="connsiteX175" fmla="*/ 159868 w 298785"/>
                  <a:gd name="connsiteY175" fmla="*/ 59585 h 67312"/>
                  <a:gd name="connsiteX176" fmla="*/ 159868 w 298785"/>
                  <a:gd name="connsiteY176" fmla="*/ 59585 h 67312"/>
                  <a:gd name="connsiteX177" fmla="*/ 145615 w 298785"/>
                  <a:gd name="connsiteY177" fmla="*/ 67313 h 67312"/>
                  <a:gd name="connsiteX178" fmla="*/ 145615 w 298785"/>
                  <a:gd name="connsiteY178" fmla="*/ 67313 h 67312"/>
                  <a:gd name="connsiteX179" fmla="*/ 142525 w 298785"/>
                  <a:gd name="connsiteY179" fmla="*/ 66969 h 67312"/>
                  <a:gd name="connsiteX180" fmla="*/ 142525 w 298785"/>
                  <a:gd name="connsiteY180" fmla="*/ 66969 h 67312"/>
                  <a:gd name="connsiteX181" fmla="*/ 93414 w 298785"/>
                  <a:gd name="connsiteY181" fmla="*/ 28333 h 67312"/>
                  <a:gd name="connsiteX182" fmla="*/ 104232 w 298785"/>
                  <a:gd name="connsiteY182" fmla="*/ 40182 h 67312"/>
                  <a:gd name="connsiteX183" fmla="*/ 104232 w 298785"/>
                  <a:gd name="connsiteY183" fmla="*/ 40182 h 67312"/>
                  <a:gd name="connsiteX184" fmla="*/ 112474 w 298785"/>
                  <a:gd name="connsiteY184" fmla="*/ 50828 h 67312"/>
                  <a:gd name="connsiteX185" fmla="*/ 112474 w 298785"/>
                  <a:gd name="connsiteY185" fmla="*/ 50828 h 67312"/>
                  <a:gd name="connsiteX186" fmla="*/ 112474 w 298785"/>
                  <a:gd name="connsiteY186" fmla="*/ 51343 h 67312"/>
                  <a:gd name="connsiteX187" fmla="*/ 112302 w 298785"/>
                  <a:gd name="connsiteY187" fmla="*/ 51858 h 67312"/>
                  <a:gd name="connsiteX188" fmla="*/ 111444 w 298785"/>
                  <a:gd name="connsiteY188" fmla="*/ 54262 h 67312"/>
                  <a:gd name="connsiteX189" fmla="*/ 111444 w 298785"/>
                  <a:gd name="connsiteY189" fmla="*/ 54262 h 67312"/>
                  <a:gd name="connsiteX190" fmla="*/ 114020 w 298785"/>
                  <a:gd name="connsiteY190" fmla="*/ 56495 h 67312"/>
                  <a:gd name="connsiteX191" fmla="*/ 114020 w 298785"/>
                  <a:gd name="connsiteY191" fmla="*/ 56495 h 67312"/>
                  <a:gd name="connsiteX192" fmla="*/ 143211 w 298785"/>
                  <a:gd name="connsiteY192" fmla="*/ 62333 h 67312"/>
                  <a:gd name="connsiteX193" fmla="*/ 143211 w 298785"/>
                  <a:gd name="connsiteY193" fmla="*/ 62333 h 67312"/>
                  <a:gd name="connsiteX194" fmla="*/ 145615 w 298785"/>
                  <a:gd name="connsiteY194" fmla="*/ 62505 h 67312"/>
                  <a:gd name="connsiteX195" fmla="*/ 145615 w 298785"/>
                  <a:gd name="connsiteY195" fmla="*/ 62505 h 67312"/>
                  <a:gd name="connsiteX196" fmla="*/ 155747 w 298785"/>
                  <a:gd name="connsiteY196" fmla="*/ 57010 h 67312"/>
                  <a:gd name="connsiteX197" fmla="*/ 155747 w 298785"/>
                  <a:gd name="connsiteY197" fmla="*/ 57010 h 67312"/>
                  <a:gd name="connsiteX198" fmla="*/ 165706 w 298785"/>
                  <a:gd name="connsiteY198" fmla="*/ 47050 h 67312"/>
                  <a:gd name="connsiteX199" fmla="*/ 165706 w 298785"/>
                  <a:gd name="connsiteY199" fmla="*/ 47050 h 67312"/>
                  <a:gd name="connsiteX200" fmla="*/ 168797 w 298785"/>
                  <a:gd name="connsiteY200" fmla="*/ 46363 h 67312"/>
                  <a:gd name="connsiteX201" fmla="*/ 168797 w 298785"/>
                  <a:gd name="connsiteY201" fmla="*/ 46363 h 67312"/>
                  <a:gd name="connsiteX202" fmla="*/ 175838 w 298785"/>
                  <a:gd name="connsiteY202" fmla="*/ 51343 h 67312"/>
                  <a:gd name="connsiteX203" fmla="*/ 175838 w 298785"/>
                  <a:gd name="connsiteY203" fmla="*/ 51343 h 67312"/>
                  <a:gd name="connsiteX204" fmla="*/ 181504 w 298785"/>
                  <a:gd name="connsiteY204" fmla="*/ 53404 h 67312"/>
                  <a:gd name="connsiteX205" fmla="*/ 181504 w 298785"/>
                  <a:gd name="connsiteY205" fmla="*/ 53404 h 67312"/>
                  <a:gd name="connsiteX206" fmla="*/ 187514 w 298785"/>
                  <a:gd name="connsiteY206" fmla="*/ 53232 h 67312"/>
                  <a:gd name="connsiteX207" fmla="*/ 187514 w 298785"/>
                  <a:gd name="connsiteY207" fmla="*/ 53232 h 67312"/>
                  <a:gd name="connsiteX208" fmla="*/ 191120 w 298785"/>
                  <a:gd name="connsiteY208" fmla="*/ 52889 h 67312"/>
                  <a:gd name="connsiteX209" fmla="*/ 191120 w 298785"/>
                  <a:gd name="connsiteY209" fmla="*/ 52889 h 67312"/>
                  <a:gd name="connsiteX210" fmla="*/ 199191 w 298785"/>
                  <a:gd name="connsiteY210" fmla="*/ 54434 h 67312"/>
                  <a:gd name="connsiteX211" fmla="*/ 199191 w 298785"/>
                  <a:gd name="connsiteY211" fmla="*/ 54434 h 67312"/>
                  <a:gd name="connsiteX212" fmla="*/ 199191 w 298785"/>
                  <a:gd name="connsiteY212" fmla="*/ 54434 h 67312"/>
                  <a:gd name="connsiteX213" fmla="*/ 199191 w 298785"/>
                  <a:gd name="connsiteY213" fmla="*/ 54434 h 67312"/>
                  <a:gd name="connsiteX214" fmla="*/ 199706 w 298785"/>
                  <a:gd name="connsiteY214" fmla="*/ 54434 h 67312"/>
                  <a:gd name="connsiteX215" fmla="*/ 199706 w 298785"/>
                  <a:gd name="connsiteY215" fmla="*/ 54434 h 67312"/>
                  <a:gd name="connsiteX216" fmla="*/ 199706 w 298785"/>
                  <a:gd name="connsiteY216" fmla="*/ 54434 h 67312"/>
                  <a:gd name="connsiteX217" fmla="*/ 199706 w 298785"/>
                  <a:gd name="connsiteY217" fmla="*/ 54434 h 67312"/>
                  <a:gd name="connsiteX218" fmla="*/ 212584 w 298785"/>
                  <a:gd name="connsiteY218" fmla="*/ 47909 h 67312"/>
                  <a:gd name="connsiteX219" fmla="*/ 212584 w 298785"/>
                  <a:gd name="connsiteY219" fmla="*/ 47909 h 67312"/>
                  <a:gd name="connsiteX220" fmla="*/ 214302 w 298785"/>
                  <a:gd name="connsiteY220" fmla="*/ 48080 h 67312"/>
                  <a:gd name="connsiteX221" fmla="*/ 214302 w 298785"/>
                  <a:gd name="connsiteY221" fmla="*/ 48080 h 67312"/>
                  <a:gd name="connsiteX222" fmla="*/ 236968 w 298785"/>
                  <a:gd name="connsiteY222" fmla="*/ 46707 h 67312"/>
                  <a:gd name="connsiteX223" fmla="*/ 236968 w 298785"/>
                  <a:gd name="connsiteY223" fmla="*/ 46707 h 67312"/>
                  <a:gd name="connsiteX224" fmla="*/ 241948 w 298785"/>
                  <a:gd name="connsiteY224" fmla="*/ 45333 h 67312"/>
                  <a:gd name="connsiteX225" fmla="*/ 241948 w 298785"/>
                  <a:gd name="connsiteY225" fmla="*/ 45333 h 67312"/>
                  <a:gd name="connsiteX226" fmla="*/ 241433 w 298785"/>
                  <a:gd name="connsiteY226" fmla="*/ 44474 h 67312"/>
                  <a:gd name="connsiteX227" fmla="*/ 241433 w 298785"/>
                  <a:gd name="connsiteY227" fmla="*/ 44474 h 67312"/>
                  <a:gd name="connsiteX228" fmla="*/ 238857 w 298785"/>
                  <a:gd name="connsiteY228" fmla="*/ 38980 h 67312"/>
                  <a:gd name="connsiteX229" fmla="*/ 238857 w 298785"/>
                  <a:gd name="connsiteY229" fmla="*/ 38980 h 67312"/>
                  <a:gd name="connsiteX230" fmla="*/ 243322 w 298785"/>
                  <a:gd name="connsiteY230" fmla="*/ 34343 h 67312"/>
                  <a:gd name="connsiteX231" fmla="*/ 243322 w 298785"/>
                  <a:gd name="connsiteY231" fmla="*/ 34343 h 67312"/>
                  <a:gd name="connsiteX232" fmla="*/ 246756 w 298785"/>
                  <a:gd name="connsiteY232" fmla="*/ 35373 h 67312"/>
                  <a:gd name="connsiteX233" fmla="*/ 246756 w 298785"/>
                  <a:gd name="connsiteY233" fmla="*/ 35373 h 67312"/>
                  <a:gd name="connsiteX234" fmla="*/ 263412 w 298785"/>
                  <a:gd name="connsiteY234" fmla="*/ 37606 h 67312"/>
                  <a:gd name="connsiteX235" fmla="*/ 263412 w 298785"/>
                  <a:gd name="connsiteY235" fmla="*/ 37606 h 67312"/>
                  <a:gd name="connsiteX236" fmla="*/ 264614 w 298785"/>
                  <a:gd name="connsiteY236" fmla="*/ 37606 h 67312"/>
                  <a:gd name="connsiteX237" fmla="*/ 264614 w 298785"/>
                  <a:gd name="connsiteY237" fmla="*/ 37606 h 67312"/>
                  <a:gd name="connsiteX238" fmla="*/ 291231 w 298785"/>
                  <a:gd name="connsiteY238" fmla="*/ 32798 h 67312"/>
                  <a:gd name="connsiteX239" fmla="*/ 291231 w 298785"/>
                  <a:gd name="connsiteY239" fmla="*/ 32798 h 67312"/>
                  <a:gd name="connsiteX240" fmla="*/ 293463 w 298785"/>
                  <a:gd name="connsiteY240" fmla="*/ 31252 h 67312"/>
                  <a:gd name="connsiteX241" fmla="*/ 293463 w 298785"/>
                  <a:gd name="connsiteY241" fmla="*/ 31252 h 67312"/>
                  <a:gd name="connsiteX242" fmla="*/ 292432 w 298785"/>
                  <a:gd name="connsiteY242" fmla="*/ 28161 h 67312"/>
                  <a:gd name="connsiteX243" fmla="*/ 292432 w 298785"/>
                  <a:gd name="connsiteY243" fmla="*/ 28161 h 67312"/>
                  <a:gd name="connsiteX244" fmla="*/ 291917 w 298785"/>
                  <a:gd name="connsiteY244" fmla="*/ 25757 h 67312"/>
                  <a:gd name="connsiteX245" fmla="*/ 291917 w 298785"/>
                  <a:gd name="connsiteY245" fmla="*/ 25757 h 67312"/>
                  <a:gd name="connsiteX246" fmla="*/ 292604 w 298785"/>
                  <a:gd name="connsiteY246" fmla="*/ 23697 h 67312"/>
                  <a:gd name="connsiteX247" fmla="*/ 292604 w 298785"/>
                  <a:gd name="connsiteY247" fmla="*/ 23697 h 67312"/>
                  <a:gd name="connsiteX248" fmla="*/ 292432 w 298785"/>
                  <a:gd name="connsiteY248" fmla="*/ 22495 h 67312"/>
                  <a:gd name="connsiteX249" fmla="*/ 292432 w 298785"/>
                  <a:gd name="connsiteY249" fmla="*/ 22495 h 67312"/>
                  <a:gd name="connsiteX250" fmla="*/ 291746 w 298785"/>
                  <a:gd name="connsiteY250" fmla="*/ 21980 h 67312"/>
                  <a:gd name="connsiteX251" fmla="*/ 291746 w 298785"/>
                  <a:gd name="connsiteY251" fmla="*/ 21980 h 67312"/>
                  <a:gd name="connsiteX252" fmla="*/ 288139 w 298785"/>
                  <a:gd name="connsiteY252" fmla="*/ 20262 h 67312"/>
                  <a:gd name="connsiteX253" fmla="*/ 288139 w 298785"/>
                  <a:gd name="connsiteY253" fmla="*/ 20262 h 67312"/>
                  <a:gd name="connsiteX254" fmla="*/ 279897 w 298785"/>
                  <a:gd name="connsiteY254" fmla="*/ 13566 h 67312"/>
                  <a:gd name="connsiteX255" fmla="*/ 279897 w 298785"/>
                  <a:gd name="connsiteY255" fmla="*/ 13566 h 67312"/>
                  <a:gd name="connsiteX256" fmla="*/ 277493 w 298785"/>
                  <a:gd name="connsiteY256" fmla="*/ 6869 h 67312"/>
                  <a:gd name="connsiteX257" fmla="*/ 277493 w 298785"/>
                  <a:gd name="connsiteY257" fmla="*/ 6869 h 67312"/>
                  <a:gd name="connsiteX258" fmla="*/ 276806 w 298785"/>
                  <a:gd name="connsiteY258" fmla="*/ 6869 h 67312"/>
                  <a:gd name="connsiteX259" fmla="*/ 276806 w 298785"/>
                  <a:gd name="connsiteY259" fmla="*/ 6869 h 67312"/>
                  <a:gd name="connsiteX260" fmla="*/ 270796 w 298785"/>
                  <a:gd name="connsiteY260" fmla="*/ 9101 h 67312"/>
                  <a:gd name="connsiteX261" fmla="*/ 270796 w 298785"/>
                  <a:gd name="connsiteY261" fmla="*/ 9101 h 67312"/>
                  <a:gd name="connsiteX262" fmla="*/ 265473 w 298785"/>
                  <a:gd name="connsiteY262" fmla="*/ 6353 h 67312"/>
                  <a:gd name="connsiteX263" fmla="*/ 265473 w 298785"/>
                  <a:gd name="connsiteY263" fmla="*/ 6353 h 67312"/>
                  <a:gd name="connsiteX264" fmla="*/ 262726 w 298785"/>
                  <a:gd name="connsiteY264" fmla="*/ 4465 h 67312"/>
                  <a:gd name="connsiteX265" fmla="*/ 262726 w 298785"/>
                  <a:gd name="connsiteY265" fmla="*/ 4465 h 67312"/>
                  <a:gd name="connsiteX266" fmla="*/ 259634 w 298785"/>
                  <a:gd name="connsiteY266" fmla="*/ 5495 h 67312"/>
                  <a:gd name="connsiteX267" fmla="*/ 259634 w 298785"/>
                  <a:gd name="connsiteY267" fmla="*/ 5495 h 67312"/>
                  <a:gd name="connsiteX268" fmla="*/ 252251 w 298785"/>
                  <a:gd name="connsiteY268" fmla="*/ 10646 h 67312"/>
                  <a:gd name="connsiteX269" fmla="*/ 252251 w 298785"/>
                  <a:gd name="connsiteY269" fmla="*/ 10646 h 67312"/>
                  <a:gd name="connsiteX270" fmla="*/ 248645 w 298785"/>
                  <a:gd name="connsiteY270" fmla="*/ 9788 h 67312"/>
                  <a:gd name="connsiteX271" fmla="*/ 248645 w 298785"/>
                  <a:gd name="connsiteY271" fmla="*/ 9788 h 67312"/>
                  <a:gd name="connsiteX272" fmla="*/ 236796 w 298785"/>
                  <a:gd name="connsiteY272" fmla="*/ 8586 h 67312"/>
                  <a:gd name="connsiteX273" fmla="*/ 236796 w 298785"/>
                  <a:gd name="connsiteY273" fmla="*/ 8586 h 67312"/>
                  <a:gd name="connsiteX274" fmla="*/ 195413 w 298785"/>
                  <a:gd name="connsiteY274" fmla="*/ 22151 h 67312"/>
                  <a:gd name="connsiteX275" fmla="*/ 195413 w 298785"/>
                  <a:gd name="connsiteY275" fmla="*/ 22151 h 67312"/>
                  <a:gd name="connsiteX276" fmla="*/ 188372 w 298785"/>
                  <a:gd name="connsiteY276" fmla="*/ 28848 h 67312"/>
                  <a:gd name="connsiteX277" fmla="*/ 188372 w 298785"/>
                  <a:gd name="connsiteY277" fmla="*/ 28848 h 67312"/>
                  <a:gd name="connsiteX278" fmla="*/ 185282 w 298785"/>
                  <a:gd name="connsiteY278" fmla="*/ 29192 h 67312"/>
                  <a:gd name="connsiteX279" fmla="*/ 185282 w 298785"/>
                  <a:gd name="connsiteY279" fmla="*/ 29192 h 67312"/>
                  <a:gd name="connsiteX280" fmla="*/ 167595 w 298785"/>
                  <a:gd name="connsiteY280" fmla="*/ 26444 h 67312"/>
                  <a:gd name="connsiteX281" fmla="*/ 167595 w 298785"/>
                  <a:gd name="connsiteY281" fmla="*/ 26444 h 67312"/>
                  <a:gd name="connsiteX282" fmla="*/ 149393 w 298785"/>
                  <a:gd name="connsiteY282" fmla="*/ 29020 h 67312"/>
                  <a:gd name="connsiteX283" fmla="*/ 149393 w 298785"/>
                  <a:gd name="connsiteY283" fmla="*/ 29020 h 67312"/>
                  <a:gd name="connsiteX284" fmla="*/ 149221 w 298785"/>
                  <a:gd name="connsiteY284" fmla="*/ 29020 h 67312"/>
                  <a:gd name="connsiteX285" fmla="*/ 149221 w 298785"/>
                  <a:gd name="connsiteY285" fmla="*/ 29020 h 67312"/>
                  <a:gd name="connsiteX286" fmla="*/ 149908 w 298785"/>
                  <a:gd name="connsiteY286" fmla="*/ 32626 h 67312"/>
                  <a:gd name="connsiteX287" fmla="*/ 149908 w 298785"/>
                  <a:gd name="connsiteY287" fmla="*/ 32626 h 67312"/>
                  <a:gd name="connsiteX288" fmla="*/ 147333 w 298785"/>
                  <a:gd name="connsiteY288" fmla="*/ 36404 h 67312"/>
                  <a:gd name="connsiteX289" fmla="*/ 147333 w 298785"/>
                  <a:gd name="connsiteY289" fmla="*/ 36404 h 67312"/>
                  <a:gd name="connsiteX290" fmla="*/ 144585 w 298785"/>
                  <a:gd name="connsiteY290" fmla="*/ 37091 h 67312"/>
                  <a:gd name="connsiteX291" fmla="*/ 144585 w 298785"/>
                  <a:gd name="connsiteY291" fmla="*/ 37091 h 67312"/>
                  <a:gd name="connsiteX292" fmla="*/ 131363 w 298785"/>
                  <a:gd name="connsiteY292" fmla="*/ 34000 h 67312"/>
                  <a:gd name="connsiteX293" fmla="*/ 131363 w 298785"/>
                  <a:gd name="connsiteY293" fmla="*/ 34000 h 67312"/>
                  <a:gd name="connsiteX294" fmla="*/ 122605 w 298785"/>
                  <a:gd name="connsiteY294" fmla="*/ 31081 h 67312"/>
                  <a:gd name="connsiteX295" fmla="*/ 122605 w 298785"/>
                  <a:gd name="connsiteY295" fmla="*/ 31081 h 67312"/>
                  <a:gd name="connsiteX296" fmla="*/ 120888 w 298785"/>
                  <a:gd name="connsiteY296" fmla="*/ 31252 h 67312"/>
                  <a:gd name="connsiteX297" fmla="*/ 120888 w 298785"/>
                  <a:gd name="connsiteY297" fmla="*/ 31252 h 67312"/>
                  <a:gd name="connsiteX298" fmla="*/ 116939 w 298785"/>
                  <a:gd name="connsiteY298" fmla="*/ 39151 h 67312"/>
                  <a:gd name="connsiteX299" fmla="*/ 116939 w 298785"/>
                  <a:gd name="connsiteY299" fmla="*/ 39151 h 67312"/>
                  <a:gd name="connsiteX300" fmla="*/ 113676 w 298785"/>
                  <a:gd name="connsiteY300" fmla="*/ 41555 h 67312"/>
                  <a:gd name="connsiteX301" fmla="*/ 113676 w 298785"/>
                  <a:gd name="connsiteY301" fmla="*/ 41555 h 67312"/>
                  <a:gd name="connsiteX302" fmla="*/ 109898 w 298785"/>
                  <a:gd name="connsiteY302" fmla="*/ 35030 h 67312"/>
                  <a:gd name="connsiteX303" fmla="*/ 109898 w 298785"/>
                  <a:gd name="connsiteY303" fmla="*/ 35030 h 67312"/>
                  <a:gd name="connsiteX304" fmla="*/ 109727 w 298785"/>
                  <a:gd name="connsiteY304" fmla="*/ 34343 h 67312"/>
                  <a:gd name="connsiteX305" fmla="*/ 109727 w 298785"/>
                  <a:gd name="connsiteY305" fmla="*/ 34343 h 67312"/>
                  <a:gd name="connsiteX306" fmla="*/ 110585 w 298785"/>
                  <a:gd name="connsiteY306" fmla="*/ 29707 h 67312"/>
                  <a:gd name="connsiteX307" fmla="*/ 110585 w 298785"/>
                  <a:gd name="connsiteY307" fmla="*/ 29707 h 67312"/>
                  <a:gd name="connsiteX308" fmla="*/ 107666 w 298785"/>
                  <a:gd name="connsiteY308" fmla="*/ 29020 h 67312"/>
                  <a:gd name="connsiteX309" fmla="*/ 107666 w 298785"/>
                  <a:gd name="connsiteY309" fmla="*/ 29020 h 67312"/>
                  <a:gd name="connsiteX310" fmla="*/ 97191 w 298785"/>
                  <a:gd name="connsiteY310" fmla="*/ 20949 h 67312"/>
                  <a:gd name="connsiteX311" fmla="*/ 97191 w 298785"/>
                  <a:gd name="connsiteY311" fmla="*/ 20949 h 67312"/>
                  <a:gd name="connsiteX312" fmla="*/ 100969 w 298785"/>
                  <a:gd name="connsiteY312" fmla="*/ 18030 h 67312"/>
                  <a:gd name="connsiteX313" fmla="*/ 100969 w 298785"/>
                  <a:gd name="connsiteY313" fmla="*/ 18030 h 67312"/>
                  <a:gd name="connsiteX314" fmla="*/ 106636 w 298785"/>
                  <a:gd name="connsiteY314" fmla="*/ 18545 h 67312"/>
                  <a:gd name="connsiteX315" fmla="*/ 106636 w 298785"/>
                  <a:gd name="connsiteY315" fmla="*/ 18545 h 67312"/>
                  <a:gd name="connsiteX316" fmla="*/ 109727 w 298785"/>
                  <a:gd name="connsiteY316" fmla="*/ 18202 h 67312"/>
                  <a:gd name="connsiteX317" fmla="*/ 109727 w 298785"/>
                  <a:gd name="connsiteY317" fmla="*/ 18202 h 67312"/>
                  <a:gd name="connsiteX318" fmla="*/ 80363 w 298785"/>
                  <a:gd name="connsiteY318" fmla="*/ 16485 h 67312"/>
                  <a:gd name="connsiteX319" fmla="*/ 80363 w 298785"/>
                  <a:gd name="connsiteY319" fmla="*/ 16485 h 67312"/>
                  <a:gd name="connsiteX320" fmla="*/ 80363 w 298785"/>
                  <a:gd name="connsiteY320" fmla="*/ 16485 h 67312"/>
                  <a:gd name="connsiteX321" fmla="*/ 79505 w 298785"/>
                  <a:gd name="connsiteY321" fmla="*/ 16485 h 67312"/>
                  <a:gd name="connsiteX322" fmla="*/ 79505 w 298785"/>
                  <a:gd name="connsiteY322" fmla="*/ 16485 h 67312"/>
                  <a:gd name="connsiteX323" fmla="*/ 79505 w 298785"/>
                  <a:gd name="connsiteY323" fmla="*/ 16485 h 67312"/>
                  <a:gd name="connsiteX324" fmla="*/ 65252 w 298785"/>
                  <a:gd name="connsiteY324" fmla="*/ 18889 h 67312"/>
                  <a:gd name="connsiteX325" fmla="*/ 65252 w 298785"/>
                  <a:gd name="connsiteY325" fmla="*/ 18889 h 67312"/>
                  <a:gd name="connsiteX326" fmla="*/ 52374 w 298785"/>
                  <a:gd name="connsiteY326" fmla="*/ 20949 h 67312"/>
                  <a:gd name="connsiteX327" fmla="*/ 52374 w 298785"/>
                  <a:gd name="connsiteY327" fmla="*/ 20949 h 67312"/>
                  <a:gd name="connsiteX328" fmla="*/ 36576 w 298785"/>
                  <a:gd name="connsiteY328" fmla="*/ 19060 h 67312"/>
                  <a:gd name="connsiteX329" fmla="*/ 36576 w 298785"/>
                  <a:gd name="connsiteY329" fmla="*/ 19060 h 67312"/>
                  <a:gd name="connsiteX330" fmla="*/ 11677 w 298785"/>
                  <a:gd name="connsiteY330" fmla="*/ 14081 h 67312"/>
                  <a:gd name="connsiteX331" fmla="*/ 11677 w 298785"/>
                  <a:gd name="connsiteY331" fmla="*/ 14081 h 67312"/>
                  <a:gd name="connsiteX332" fmla="*/ 10303 w 298785"/>
                  <a:gd name="connsiteY332" fmla="*/ 14081 h 67312"/>
                  <a:gd name="connsiteX333" fmla="*/ 10303 w 298785"/>
                  <a:gd name="connsiteY333" fmla="*/ 14081 h 67312"/>
                  <a:gd name="connsiteX334" fmla="*/ 5495 w 298785"/>
                  <a:gd name="connsiteY334" fmla="*/ 13909 h 67312"/>
                  <a:gd name="connsiteX335" fmla="*/ 5495 w 298785"/>
                  <a:gd name="connsiteY335" fmla="*/ 13909 h 67312"/>
                  <a:gd name="connsiteX336" fmla="*/ 9273 w 298785"/>
                  <a:gd name="connsiteY336" fmla="*/ 20262 h 67312"/>
                  <a:gd name="connsiteX337" fmla="*/ 9273 w 298785"/>
                  <a:gd name="connsiteY337" fmla="*/ 20262 h 67312"/>
                  <a:gd name="connsiteX338" fmla="*/ 8071 w 298785"/>
                  <a:gd name="connsiteY338" fmla="*/ 22838 h 67312"/>
                  <a:gd name="connsiteX339" fmla="*/ 8071 w 298785"/>
                  <a:gd name="connsiteY339" fmla="*/ 22838 h 67312"/>
                  <a:gd name="connsiteX340" fmla="*/ 9960 w 298785"/>
                  <a:gd name="connsiteY340" fmla="*/ 23182 h 67312"/>
                  <a:gd name="connsiteX341" fmla="*/ 9960 w 298785"/>
                  <a:gd name="connsiteY341" fmla="*/ 23182 h 67312"/>
                  <a:gd name="connsiteX342" fmla="*/ 10131 w 298785"/>
                  <a:gd name="connsiteY342" fmla="*/ 23182 h 67312"/>
                  <a:gd name="connsiteX343" fmla="*/ 10131 w 298785"/>
                  <a:gd name="connsiteY343" fmla="*/ 23182 h 67312"/>
                  <a:gd name="connsiteX344" fmla="*/ 11161 w 298785"/>
                  <a:gd name="connsiteY344" fmla="*/ 23353 h 67312"/>
                  <a:gd name="connsiteX345" fmla="*/ 11161 w 298785"/>
                  <a:gd name="connsiteY345" fmla="*/ 23353 h 67312"/>
                  <a:gd name="connsiteX346" fmla="*/ 18546 w 298785"/>
                  <a:gd name="connsiteY346" fmla="*/ 30565 h 67312"/>
                  <a:gd name="connsiteX347" fmla="*/ 18546 w 298785"/>
                  <a:gd name="connsiteY347" fmla="*/ 30565 h 67312"/>
                  <a:gd name="connsiteX348" fmla="*/ 21293 w 298785"/>
                  <a:gd name="connsiteY348" fmla="*/ 31424 h 67312"/>
                  <a:gd name="connsiteX349" fmla="*/ 21293 w 298785"/>
                  <a:gd name="connsiteY349" fmla="*/ 31424 h 67312"/>
                  <a:gd name="connsiteX350" fmla="*/ 30909 w 298785"/>
                  <a:gd name="connsiteY350" fmla="*/ 29535 h 67312"/>
                  <a:gd name="connsiteX351" fmla="*/ 30909 w 298785"/>
                  <a:gd name="connsiteY351" fmla="*/ 29535 h 67312"/>
                  <a:gd name="connsiteX352" fmla="*/ 31768 w 298785"/>
                  <a:gd name="connsiteY352" fmla="*/ 29363 h 67312"/>
                  <a:gd name="connsiteX353" fmla="*/ 31768 w 298785"/>
                  <a:gd name="connsiteY353" fmla="*/ 29363 h 67312"/>
                  <a:gd name="connsiteX354" fmla="*/ 38465 w 298785"/>
                  <a:gd name="connsiteY354" fmla="*/ 31081 h 67312"/>
                  <a:gd name="connsiteX355" fmla="*/ 38465 w 298785"/>
                  <a:gd name="connsiteY355" fmla="*/ 31081 h 67312"/>
                  <a:gd name="connsiteX356" fmla="*/ 39151 w 298785"/>
                  <a:gd name="connsiteY356" fmla="*/ 31767 h 67312"/>
                  <a:gd name="connsiteX357" fmla="*/ 39151 w 298785"/>
                  <a:gd name="connsiteY357" fmla="*/ 31767 h 67312"/>
                  <a:gd name="connsiteX358" fmla="*/ 39323 w 298785"/>
                  <a:gd name="connsiteY358" fmla="*/ 31767 h 67312"/>
                  <a:gd name="connsiteX359" fmla="*/ 39323 w 298785"/>
                  <a:gd name="connsiteY359" fmla="*/ 31767 h 67312"/>
                  <a:gd name="connsiteX360" fmla="*/ 39495 w 298785"/>
                  <a:gd name="connsiteY360" fmla="*/ 31767 h 67312"/>
                  <a:gd name="connsiteX361" fmla="*/ 39495 w 298785"/>
                  <a:gd name="connsiteY361" fmla="*/ 31767 h 67312"/>
                  <a:gd name="connsiteX362" fmla="*/ 52374 w 298785"/>
                  <a:gd name="connsiteY362" fmla="*/ 28161 h 67312"/>
                  <a:gd name="connsiteX363" fmla="*/ 52374 w 298785"/>
                  <a:gd name="connsiteY363" fmla="*/ 28161 h 67312"/>
                  <a:gd name="connsiteX364" fmla="*/ 59757 w 298785"/>
                  <a:gd name="connsiteY364" fmla="*/ 26101 h 67312"/>
                  <a:gd name="connsiteX365" fmla="*/ 59757 w 298785"/>
                  <a:gd name="connsiteY365" fmla="*/ 26101 h 67312"/>
                  <a:gd name="connsiteX366" fmla="*/ 64393 w 298785"/>
                  <a:gd name="connsiteY366" fmla="*/ 28333 h 67312"/>
                  <a:gd name="connsiteX367" fmla="*/ 64393 w 298785"/>
                  <a:gd name="connsiteY367" fmla="*/ 28333 h 67312"/>
                  <a:gd name="connsiteX368" fmla="*/ 64737 w 298785"/>
                  <a:gd name="connsiteY368" fmla="*/ 28333 h 67312"/>
                  <a:gd name="connsiteX369" fmla="*/ 64737 w 298785"/>
                  <a:gd name="connsiteY369" fmla="*/ 28333 h 67312"/>
                  <a:gd name="connsiteX370" fmla="*/ 65596 w 298785"/>
                  <a:gd name="connsiteY370" fmla="*/ 28333 h 67312"/>
                  <a:gd name="connsiteX371" fmla="*/ 65596 w 298785"/>
                  <a:gd name="connsiteY371" fmla="*/ 28333 h 67312"/>
                  <a:gd name="connsiteX372" fmla="*/ 85687 w 298785"/>
                  <a:gd name="connsiteY372" fmla="*/ 27131 h 67312"/>
                  <a:gd name="connsiteX373" fmla="*/ 85687 w 298785"/>
                  <a:gd name="connsiteY373" fmla="*/ 27131 h 67312"/>
                  <a:gd name="connsiteX374" fmla="*/ 93414 w 298785"/>
                  <a:gd name="connsiteY374" fmla="*/ 28333 h 67312"/>
                  <a:gd name="connsiteX375" fmla="*/ 93414 w 298785"/>
                  <a:gd name="connsiteY375" fmla="*/ 28333 h 67312"/>
                  <a:gd name="connsiteX376" fmla="*/ 8758 w 298785"/>
                  <a:gd name="connsiteY376" fmla="*/ 27303 h 67312"/>
                  <a:gd name="connsiteX377" fmla="*/ 8758 w 298785"/>
                  <a:gd name="connsiteY377" fmla="*/ 27303 h 67312"/>
                  <a:gd name="connsiteX378" fmla="*/ 8758 w 298785"/>
                  <a:gd name="connsiteY378" fmla="*/ 27303 h 67312"/>
                  <a:gd name="connsiteX379" fmla="*/ 8758 w 298785"/>
                  <a:gd name="connsiteY379" fmla="*/ 27303 h 67312"/>
                  <a:gd name="connsiteX380" fmla="*/ 8758 w 298785"/>
                  <a:gd name="connsiteY380" fmla="*/ 27303 h 67312"/>
                  <a:gd name="connsiteX381" fmla="*/ 168453 w 298785"/>
                  <a:gd name="connsiteY381" fmla="*/ 26273 h 67312"/>
                  <a:gd name="connsiteX382" fmla="*/ 170342 w 298785"/>
                  <a:gd name="connsiteY382" fmla="*/ 23869 h 67312"/>
                  <a:gd name="connsiteX383" fmla="*/ 170342 w 298785"/>
                  <a:gd name="connsiteY383" fmla="*/ 23869 h 67312"/>
                  <a:gd name="connsiteX384" fmla="*/ 168453 w 298785"/>
                  <a:gd name="connsiteY384" fmla="*/ 23869 h 67312"/>
                  <a:gd name="connsiteX385" fmla="*/ 168110 w 298785"/>
                  <a:gd name="connsiteY385" fmla="*/ 25071 h 67312"/>
                  <a:gd name="connsiteX386" fmla="*/ 168453 w 298785"/>
                  <a:gd name="connsiteY386" fmla="*/ 26273 h 67312"/>
                  <a:gd name="connsiteX387" fmla="*/ 168453 w 298785"/>
                  <a:gd name="connsiteY387" fmla="*/ 26273 h 67312"/>
                  <a:gd name="connsiteX388" fmla="*/ 114535 w 298785"/>
                  <a:gd name="connsiteY388" fmla="*/ 19060 h 67312"/>
                  <a:gd name="connsiteX389" fmla="*/ 114535 w 298785"/>
                  <a:gd name="connsiteY389" fmla="*/ 19060 h 67312"/>
                  <a:gd name="connsiteX390" fmla="*/ 114535 w 298785"/>
                  <a:gd name="connsiteY390" fmla="*/ 19060 h 67312"/>
                  <a:gd name="connsiteX391" fmla="*/ 114535 w 298785"/>
                  <a:gd name="connsiteY391" fmla="*/ 19060 h 67312"/>
                  <a:gd name="connsiteX392" fmla="*/ 114535 w 298785"/>
                  <a:gd name="connsiteY392" fmla="*/ 19060 h 67312"/>
                  <a:gd name="connsiteX393" fmla="*/ 237655 w 298785"/>
                  <a:gd name="connsiteY393" fmla="*/ 8414 h 67312"/>
                  <a:gd name="connsiteX394" fmla="*/ 239544 w 298785"/>
                  <a:gd name="connsiteY394" fmla="*/ 6010 h 67312"/>
                  <a:gd name="connsiteX395" fmla="*/ 239544 w 298785"/>
                  <a:gd name="connsiteY395" fmla="*/ 6010 h 67312"/>
                  <a:gd name="connsiteX396" fmla="*/ 237655 w 298785"/>
                  <a:gd name="connsiteY396" fmla="*/ 6010 h 67312"/>
                  <a:gd name="connsiteX397" fmla="*/ 237312 w 298785"/>
                  <a:gd name="connsiteY397" fmla="*/ 7212 h 67312"/>
                  <a:gd name="connsiteX398" fmla="*/ 237655 w 298785"/>
                  <a:gd name="connsiteY398" fmla="*/ 8414 h 67312"/>
                  <a:gd name="connsiteX399" fmla="*/ 237655 w 298785"/>
                  <a:gd name="connsiteY399" fmla="*/ 8414 h 67312"/>
                  <a:gd name="connsiteX400" fmla="*/ 237140 w 298785"/>
                  <a:gd name="connsiteY400" fmla="*/ 6010 h 67312"/>
                  <a:gd name="connsiteX401" fmla="*/ 238170 w 298785"/>
                  <a:gd name="connsiteY401" fmla="*/ 3778 h 67312"/>
                  <a:gd name="connsiteX402" fmla="*/ 237140 w 298785"/>
                  <a:gd name="connsiteY402" fmla="*/ 6010 h 67312"/>
                  <a:gd name="connsiteX403" fmla="*/ 237140 w 298785"/>
                  <a:gd name="connsiteY403" fmla="*/ 6010 h 67312"/>
                  <a:gd name="connsiteX404" fmla="*/ 9788 w 298785"/>
                  <a:gd name="connsiteY404" fmla="*/ 27818 h 67312"/>
                  <a:gd name="connsiteX405" fmla="*/ 10303 w 298785"/>
                  <a:gd name="connsiteY405" fmla="*/ 27818 h 67312"/>
                  <a:gd name="connsiteX406" fmla="*/ 10303 w 298785"/>
                  <a:gd name="connsiteY406" fmla="*/ 27818 h 67312"/>
                  <a:gd name="connsiteX407" fmla="*/ 10303 w 298785"/>
                  <a:gd name="connsiteY407" fmla="*/ 27818 h 67312"/>
                  <a:gd name="connsiteX408" fmla="*/ 9788 w 298785"/>
                  <a:gd name="connsiteY408" fmla="*/ 27818 h 67312"/>
                  <a:gd name="connsiteX409" fmla="*/ 9788 w 298785"/>
                  <a:gd name="connsiteY409" fmla="*/ 27818 h 6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298785" h="67312">
                    <a:moveTo>
                      <a:pt x="142525" y="66969"/>
                    </a:moveTo>
                    <a:cubicBezTo>
                      <a:pt x="134797" y="65596"/>
                      <a:pt x="116595" y="63535"/>
                      <a:pt x="111615" y="60444"/>
                    </a:cubicBezTo>
                    <a:lnTo>
                      <a:pt x="111615" y="60444"/>
                    </a:lnTo>
                    <a:cubicBezTo>
                      <a:pt x="108353" y="58899"/>
                      <a:pt x="106464" y="56666"/>
                      <a:pt x="106636" y="54091"/>
                    </a:cubicBezTo>
                    <a:lnTo>
                      <a:pt x="106636" y="54091"/>
                    </a:lnTo>
                    <a:cubicBezTo>
                      <a:pt x="106636" y="52545"/>
                      <a:pt x="107151" y="51343"/>
                      <a:pt x="107666" y="50313"/>
                    </a:cubicBezTo>
                    <a:lnTo>
                      <a:pt x="107666" y="50313"/>
                    </a:lnTo>
                    <a:cubicBezTo>
                      <a:pt x="107151" y="49282"/>
                      <a:pt x="104404" y="46707"/>
                      <a:pt x="100626" y="43101"/>
                    </a:cubicBezTo>
                    <a:lnTo>
                      <a:pt x="100626" y="43101"/>
                    </a:lnTo>
                    <a:cubicBezTo>
                      <a:pt x="98050" y="39151"/>
                      <a:pt x="95646" y="34515"/>
                      <a:pt x="91525" y="32454"/>
                    </a:cubicBezTo>
                    <a:lnTo>
                      <a:pt x="91525" y="32454"/>
                    </a:lnTo>
                    <a:cubicBezTo>
                      <a:pt x="91010" y="32111"/>
                      <a:pt x="88777" y="31767"/>
                      <a:pt x="86030" y="31767"/>
                    </a:cubicBezTo>
                    <a:lnTo>
                      <a:pt x="86030" y="31767"/>
                    </a:lnTo>
                    <a:cubicBezTo>
                      <a:pt x="79676" y="31767"/>
                      <a:pt x="70576" y="32969"/>
                      <a:pt x="65939" y="32969"/>
                    </a:cubicBezTo>
                    <a:lnTo>
                      <a:pt x="65939" y="32969"/>
                    </a:lnTo>
                    <a:cubicBezTo>
                      <a:pt x="64737" y="32969"/>
                      <a:pt x="63878" y="32969"/>
                      <a:pt x="61990" y="31939"/>
                    </a:cubicBezTo>
                    <a:lnTo>
                      <a:pt x="61990" y="31939"/>
                    </a:lnTo>
                    <a:cubicBezTo>
                      <a:pt x="60788" y="30737"/>
                      <a:pt x="60616" y="30737"/>
                      <a:pt x="60101" y="30737"/>
                    </a:cubicBezTo>
                    <a:lnTo>
                      <a:pt x="60101" y="30737"/>
                    </a:lnTo>
                    <a:cubicBezTo>
                      <a:pt x="59414" y="30737"/>
                      <a:pt x="57697" y="31252"/>
                      <a:pt x="54777" y="32454"/>
                    </a:cubicBezTo>
                    <a:lnTo>
                      <a:pt x="54777" y="32454"/>
                    </a:lnTo>
                    <a:cubicBezTo>
                      <a:pt x="49111" y="35202"/>
                      <a:pt x="41899" y="36404"/>
                      <a:pt x="39838" y="36576"/>
                    </a:cubicBezTo>
                    <a:lnTo>
                      <a:pt x="39838" y="36576"/>
                    </a:lnTo>
                    <a:lnTo>
                      <a:pt x="38980" y="36576"/>
                    </a:lnTo>
                    <a:lnTo>
                      <a:pt x="38293" y="36404"/>
                    </a:lnTo>
                    <a:cubicBezTo>
                      <a:pt x="34515" y="35373"/>
                      <a:pt x="36919" y="34171"/>
                      <a:pt x="32455" y="34171"/>
                    </a:cubicBezTo>
                    <a:lnTo>
                      <a:pt x="32455" y="34171"/>
                    </a:lnTo>
                    <a:cubicBezTo>
                      <a:pt x="29535" y="34858"/>
                      <a:pt x="25414" y="36232"/>
                      <a:pt x="21636" y="36232"/>
                    </a:cubicBezTo>
                    <a:lnTo>
                      <a:pt x="21636" y="36232"/>
                    </a:lnTo>
                    <a:cubicBezTo>
                      <a:pt x="19232" y="36232"/>
                      <a:pt x="16485" y="35545"/>
                      <a:pt x="14768" y="33141"/>
                    </a:cubicBezTo>
                    <a:lnTo>
                      <a:pt x="14768" y="33141"/>
                    </a:lnTo>
                    <a:cubicBezTo>
                      <a:pt x="13051" y="30394"/>
                      <a:pt x="11161" y="28505"/>
                      <a:pt x="10303" y="27990"/>
                    </a:cubicBezTo>
                    <a:lnTo>
                      <a:pt x="10303" y="27990"/>
                    </a:lnTo>
                    <a:lnTo>
                      <a:pt x="10303" y="27990"/>
                    </a:lnTo>
                    <a:lnTo>
                      <a:pt x="10303" y="27990"/>
                    </a:lnTo>
                    <a:cubicBezTo>
                      <a:pt x="10131" y="27990"/>
                      <a:pt x="9960" y="27990"/>
                      <a:pt x="9788" y="27990"/>
                    </a:cubicBezTo>
                    <a:lnTo>
                      <a:pt x="9788" y="27990"/>
                    </a:lnTo>
                    <a:cubicBezTo>
                      <a:pt x="9616" y="27990"/>
                      <a:pt x="9445" y="27990"/>
                      <a:pt x="9445" y="27818"/>
                    </a:cubicBezTo>
                    <a:lnTo>
                      <a:pt x="9445" y="27818"/>
                    </a:lnTo>
                    <a:cubicBezTo>
                      <a:pt x="7212" y="27646"/>
                      <a:pt x="3435" y="28161"/>
                      <a:pt x="1374" y="23353"/>
                    </a:cubicBezTo>
                    <a:lnTo>
                      <a:pt x="1374" y="23353"/>
                    </a:lnTo>
                    <a:cubicBezTo>
                      <a:pt x="1545" y="21293"/>
                      <a:pt x="2748" y="20606"/>
                      <a:pt x="4122" y="19919"/>
                    </a:cubicBezTo>
                    <a:lnTo>
                      <a:pt x="4122" y="19919"/>
                    </a:lnTo>
                    <a:cubicBezTo>
                      <a:pt x="3950" y="19747"/>
                      <a:pt x="3950" y="19576"/>
                      <a:pt x="3778" y="19404"/>
                    </a:cubicBezTo>
                    <a:lnTo>
                      <a:pt x="3778" y="19404"/>
                    </a:lnTo>
                    <a:cubicBezTo>
                      <a:pt x="2919" y="18545"/>
                      <a:pt x="1889" y="17172"/>
                      <a:pt x="687" y="15283"/>
                    </a:cubicBezTo>
                    <a:lnTo>
                      <a:pt x="687" y="15283"/>
                    </a:lnTo>
                    <a:cubicBezTo>
                      <a:pt x="344" y="14252"/>
                      <a:pt x="0" y="13566"/>
                      <a:pt x="0" y="12535"/>
                    </a:cubicBezTo>
                    <a:lnTo>
                      <a:pt x="0" y="12535"/>
                    </a:lnTo>
                    <a:cubicBezTo>
                      <a:pt x="0" y="9960"/>
                      <a:pt x="3263" y="9273"/>
                      <a:pt x="4122" y="9101"/>
                    </a:cubicBezTo>
                    <a:lnTo>
                      <a:pt x="4122" y="9101"/>
                    </a:lnTo>
                    <a:cubicBezTo>
                      <a:pt x="5495" y="9101"/>
                      <a:pt x="7384" y="9273"/>
                      <a:pt x="10131" y="9273"/>
                    </a:cubicBezTo>
                    <a:lnTo>
                      <a:pt x="10131" y="9273"/>
                    </a:lnTo>
                    <a:cubicBezTo>
                      <a:pt x="10303" y="9273"/>
                      <a:pt x="10303" y="9273"/>
                      <a:pt x="10303" y="9273"/>
                    </a:cubicBezTo>
                    <a:lnTo>
                      <a:pt x="10303" y="9273"/>
                    </a:lnTo>
                    <a:cubicBezTo>
                      <a:pt x="10303" y="9273"/>
                      <a:pt x="10303" y="9273"/>
                      <a:pt x="10475" y="9273"/>
                    </a:cubicBezTo>
                    <a:lnTo>
                      <a:pt x="10475" y="9273"/>
                    </a:lnTo>
                    <a:cubicBezTo>
                      <a:pt x="18889" y="9444"/>
                      <a:pt x="25071" y="13222"/>
                      <a:pt x="37434" y="14424"/>
                    </a:cubicBezTo>
                    <a:lnTo>
                      <a:pt x="37434" y="14424"/>
                    </a:lnTo>
                    <a:cubicBezTo>
                      <a:pt x="43616" y="15626"/>
                      <a:pt x="48424" y="16141"/>
                      <a:pt x="52545" y="16141"/>
                    </a:cubicBezTo>
                    <a:lnTo>
                      <a:pt x="52545" y="16141"/>
                    </a:lnTo>
                    <a:cubicBezTo>
                      <a:pt x="56838" y="16141"/>
                      <a:pt x="60272" y="15626"/>
                      <a:pt x="63878" y="14424"/>
                    </a:cubicBezTo>
                    <a:lnTo>
                      <a:pt x="63878" y="14424"/>
                    </a:lnTo>
                    <a:cubicBezTo>
                      <a:pt x="70919" y="12020"/>
                      <a:pt x="71091" y="11677"/>
                      <a:pt x="79161" y="11677"/>
                    </a:cubicBezTo>
                    <a:lnTo>
                      <a:pt x="79161" y="11677"/>
                    </a:lnTo>
                    <a:cubicBezTo>
                      <a:pt x="79505" y="11505"/>
                      <a:pt x="79676" y="11677"/>
                      <a:pt x="79676" y="11677"/>
                    </a:cubicBezTo>
                    <a:lnTo>
                      <a:pt x="79676" y="11677"/>
                    </a:lnTo>
                    <a:cubicBezTo>
                      <a:pt x="79676" y="11677"/>
                      <a:pt x="79676" y="11848"/>
                      <a:pt x="79848" y="11677"/>
                    </a:cubicBezTo>
                    <a:lnTo>
                      <a:pt x="79848" y="11677"/>
                    </a:lnTo>
                    <a:cubicBezTo>
                      <a:pt x="89121" y="11677"/>
                      <a:pt x="110929" y="12707"/>
                      <a:pt x="116252" y="14596"/>
                    </a:cubicBezTo>
                    <a:lnTo>
                      <a:pt x="116252" y="14596"/>
                    </a:lnTo>
                    <a:cubicBezTo>
                      <a:pt x="117626" y="15626"/>
                      <a:pt x="118999" y="16485"/>
                      <a:pt x="119171" y="18717"/>
                    </a:cubicBezTo>
                    <a:lnTo>
                      <a:pt x="119171" y="18717"/>
                    </a:lnTo>
                    <a:cubicBezTo>
                      <a:pt x="117969" y="23353"/>
                      <a:pt x="114535" y="22495"/>
                      <a:pt x="111787" y="22838"/>
                    </a:cubicBezTo>
                    <a:lnTo>
                      <a:pt x="111787" y="22838"/>
                    </a:lnTo>
                    <a:cubicBezTo>
                      <a:pt x="109898" y="23182"/>
                      <a:pt x="108353" y="23525"/>
                      <a:pt x="107151" y="23525"/>
                    </a:cubicBezTo>
                    <a:lnTo>
                      <a:pt x="107151" y="23525"/>
                    </a:lnTo>
                    <a:cubicBezTo>
                      <a:pt x="107838" y="23869"/>
                      <a:pt x="108525" y="24212"/>
                      <a:pt x="109212" y="24555"/>
                    </a:cubicBezTo>
                    <a:lnTo>
                      <a:pt x="109212" y="24555"/>
                    </a:lnTo>
                    <a:cubicBezTo>
                      <a:pt x="112646" y="25071"/>
                      <a:pt x="115737" y="25929"/>
                      <a:pt x="115908" y="29363"/>
                    </a:cubicBezTo>
                    <a:lnTo>
                      <a:pt x="115908" y="29363"/>
                    </a:lnTo>
                    <a:cubicBezTo>
                      <a:pt x="115908" y="30394"/>
                      <a:pt x="115737" y="31081"/>
                      <a:pt x="115393" y="31767"/>
                    </a:cubicBezTo>
                    <a:lnTo>
                      <a:pt x="115393" y="31767"/>
                    </a:lnTo>
                    <a:cubicBezTo>
                      <a:pt x="116252" y="30050"/>
                      <a:pt x="117454" y="28333"/>
                      <a:pt x="119171" y="27303"/>
                    </a:cubicBezTo>
                    <a:lnTo>
                      <a:pt x="119171" y="27303"/>
                    </a:lnTo>
                    <a:cubicBezTo>
                      <a:pt x="120373" y="26788"/>
                      <a:pt x="121747" y="26616"/>
                      <a:pt x="122949" y="26616"/>
                    </a:cubicBezTo>
                    <a:lnTo>
                      <a:pt x="122949" y="26616"/>
                    </a:lnTo>
                    <a:cubicBezTo>
                      <a:pt x="126383" y="26616"/>
                      <a:pt x="128959" y="27990"/>
                      <a:pt x="133080" y="29707"/>
                    </a:cubicBezTo>
                    <a:lnTo>
                      <a:pt x="133080" y="29707"/>
                    </a:lnTo>
                    <a:cubicBezTo>
                      <a:pt x="139433" y="30737"/>
                      <a:pt x="143555" y="32626"/>
                      <a:pt x="144928" y="32454"/>
                    </a:cubicBezTo>
                    <a:lnTo>
                      <a:pt x="144928" y="32454"/>
                    </a:lnTo>
                    <a:cubicBezTo>
                      <a:pt x="145100" y="32454"/>
                      <a:pt x="145100" y="32454"/>
                      <a:pt x="145272" y="32454"/>
                    </a:cubicBezTo>
                    <a:lnTo>
                      <a:pt x="145272" y="32454"/>
                    </a:lnTo>
                    <a:cubicBezTo>
                      <a:pt x="145100" y="31767"/>
                      <a:pt x="144585" y="30565"/>
                      <a:pt x="144585" y="29020"/>
                    </a:cubicBezTo>
                    <a:lnTo>
                      <a:pt x="144585" y="29020"/>
                    </a:lnTo>
                    <a:cubicBezTo>
                      <a:pt x="144413" y="27131"/>
                      <a:pt x="146302" y="24899"/>
                      <a:pt x="147676" y="24899"/>
                    </a:cubicBezTo>
                    <a:lnTo>
                      <a:pt x="147676" y="24899"/>
                    </a:lnTo>
                    <a:cubicBezTo>
                      <a:pt x="152827" y="21636"/>
                      <a:pt x="162272" y="21980"/>
                      <a:pt x="167595" y="21980"/>
                    </a:cubicBezTo>
                    <a:lnTo>
                      <a:pt x="167595" y="21980"/>
                    </a:lnTo>
                    <a:cubicBezTo>
                      <a:pt x="167767" y="21980"/>
                      <a:pt x="167767" y="21980"/>
                      <a:pt x="167938" y="21980"/>
                    </a:cubicBezTo>
                    <a:lnTo>
                      <a:pt x="167938" y="21980"/>
                    </a:lnTo>
                    <a:cubicBezTo>
                      <a:pt x="174120" y="21980"/>
                      <a:pt x="181332" y="24899"/>
                      <a:pt x="185625" y="24727"/>
                    </a:cubicBezTo>
                    <a:lnTo>
                      <a:pt x="185625" y="24727"/>
                    </a:lnTo>
                    <a:cubicBezTo>
                      <a:pt x="186312" y="24727"/>
                      <a:pt x="186999" y="24727"/>
                      <a:pt x="187514" y="24555"/>
                    </a:cubicBezTo>
                    <a:lnTo>
                      <a:pt x="187514" y="24555"/>
                    </a:lnTo>
                    <a:cubicBezTo>
                      <a:pt x="190948" y="24040"/>
                      <a:pt x="187685" y="23010"/>
                      <a:pt x="192837" y="18717"/>
                    </a:cubicBezTo>
                    <a:lnTo>
                      <a:pt x="192837" y="18717"/>
                    </a:lnTo>
                    <a:cubicBezTo>
                      <a:pt x="199191" y="14252"/>
                      <a:pt x="229413" y="4808"/>
                      <a:pt x="236625" y="4121"/>
                    </a:cubicBezTo>
                    <a:lnTo>
                      <a:pt x="236625" y="4121"/>
                    </a:lnTo>
                    <a:cubicBezTo>
                      <a:pt x="236796" y="4121"/>
                      <a:pt x="236968" y="4121"/>
                      <a:pt x="237140" y="4121"/>
                    </a:cubicBezTo>
                    <a:lnTo>
                      <a:pt x="237140" y="4121"/>
                    </a:lnTo>
                    <a:cubicBezTo>
                      <a:pt x="237827" y="4121"/>
                      <a:pt x="246069" y="4121"/>
                      <a:pt x="250877" y="5667"/>
                    </a:cubicBezTo>
                    <a:lnTo>
                      <a:pt x="250877" y="5667"/>
                    </a:lnTo>
                    <a:cubicBezTo>
                      <a:pt x="251736" y="6182"/>
                      <a:pt x="252423" y="6182"/>
                      <a:pt x="252595" y="6182"/>
                    </a:cubicBezTo>
                    <a:lnTo>
                      <a:pt x="252595" y="6182"/>
                    </a:lnTo>
                    <a:cubicBezTo>
                      <a:pt x="252938" y="6525"/>
                      <a:pt x="253625" y="4808"/>
                      <a:pt x="257574" y="1717"/>
                    </a:cubicBezTo>
                    <a:lnTo>
                      <a:pt x="257574" y="1717"/>
                    </a:lnTo>
                    <a:cubicBezTo>
                      <a:pt x="259634" y="687"/>
                      <a:pt x="261352" y="0"/>
                      <a:pt x="263069" y="0"/>
                    </a:cubicBezTo>
                    <a:lnTo>
                      <a:pt x="263069" y="0"/>
                    </a:lnTo>
                    <a:cubicBezTo>
                      <a:pt x="265988" y="0"/>
                      <a:pt x="267705" y="1889"/>
                      <a:pt x="269251" y="3434"/>
                    </a:cubicBezTo>
                    <a:lnTo>
                      <a:pt x="269251" y="3434"/>
                    </a:lnTo>
                    <a:cubicBezTo>
                      <a:pt x="270453" y="4636"/>
                      <a:pt x="270968" y="4636"/>
                      <a:pt x="271140" y="4636"/>
                    </a:cubicBezTo>
                    <a:lnTo>
                      <a:pt x="271140" y="4636"/>
                    </a:lnTo>
                    <a:cubicBezTo>
                      <a:pt x="271312" y="4808"/>
                      <a:pt x="272857" y="3778"/>
                      <a:pt x="275604" y="2747"/>
                    </a:cubicBezTo>
                    <a:lnTo>
                      <a:pt x="275604" y="2747"/>
                    </a:lnTo>
                    <a:cubicBezTo>
                      <a:pt x="276120" y="2061"/>
                      <a:pt x="276978" y="2061"/>
                      <a:pt x="277665" y="2061"/>
                    </a:cubicBezTo>
                    <a:lnTo>
                      <a:pt x="277665" y="2061"/>
                    </a:lnTo>
                    <a:cubicBezTo>
                      <a:pt x="284190" y="2404"/>
                      <a:pt x="284877" y="9101"/>
                      <a:pt x="284877" y="12879"/>
                    </a:cubicBezTo>
                    <a:lnTo>
                      <a:pt x="284877" y="12879"/>
                    </a:lnTo>
                    <a:cubicBezTo>
                      <a:pt x="284190" y="14768"/>
                      <a:pt x="295867" y="15111"/>
                      <a:pt x="297584" y="21808"/>
                    </a:cubicBezTo>
                    <a:lnTo>
                      <a:pt x="297584" y="21808"/>
                    </a:lnTo>
                    <a:cubicBezTo>
                      <a:pt x="297755" y="22667"/>
                      <a:pt x="297927" y="23353"/>
                      <a:pt x="298099" y="24212"/>
                    </a:cubicBezTo>
                    <a:lnTo>
                      <a:pt x="298099" y="24212"/>
                    </a:lnTo>
                    <a:cubicBezTo>
                      <a:pt x="298099" y="24899"/>
                      <a:pt x="297755" y="25757"/>
                      <a:pt x="297412" y="26273"/>
                    </a:cubicBezTo>
                    <a:lnTo>
                      <a:pt x="297412" y="26273"/>
                    </a:lnTo>
                    <a:cubicBezTo>
                      <a:pt x="297412" y="26444"/>
                      <a:pt x="297584" y="26616"/>
                      <a:pt x="297584" y="26959"/>
                    </a:cubicBezTo>
                    <a:lnTo>
                      <a:pt x="297584" y="26959"/>
                    </a:lnTo>
                    <a:cubicBezTo>
                      <a:pt x="298099" y="28505"/>
                      <a:pt x="298786" y="29707"/>
                      <a:pt x="298786" y="31596"/>
                    </a:cubicBezTo>
                    <a:lnTo>
                      <a:pt x="298786" y="31596"/>
                    </a:lnTo>
                    <a:cubicBezTo>
                      <a:pt x="298786" y="34343"/>
                      <a:pt x="296725" y="36060"/>
                      <a:pt x="293806" y="37434"/>
                    </a:cubicBezTo>
                    <a:lnTo>
                      <a:pt x="293806" y="37434"/>
                    </a:lnTo>
                    <a:cubicBezTo>
                      <a:pt x="287796" y="40353"/>
                      <a:pt x="271827" y="42757"/>
                      <a:pt x="264786" y="42757"/>
                    </a:cubicBezTo>
                    <a:lnTo>
                      <a:pt x="264786" y="42757"/>
                    </a:lnTo>
                    <a:cubicBezTo>
                      <a:pt x="264614" y="42757"/>
                      <a:pt x="264271" y="42757"/>
                      <a:pt x="263756" y="42757"/>
                    </a:cubicBezTo>
                    <a:lnTo>
                      <a:pt x="263756" y="42757"/>
                    </a:lnTo>
                    <a:cubicBezTo>
                      <a:pt x="257574" y="42757"/>
                      <a:pt x="250534" y="42757"/>
                      <a:pt x="244695" y="39838"/>
                    </a:cubicBezTo>
                    <a:lnTo>
                      <a:pt x="244695" y="39838"/>
                    </a:lnTo>
                    <a:cubicBezTo>
                      <a:pt x="244524" y="39666"/>
                      <a:pt x="244180" y="39666"/>
                      <a:pt x="244180" y="39495"/>
                    </a:cubicBezTo>
                    <a:lnTo>
                      <a:pt x="244180" y="39495"/>
                    </a:lnTo>
                    <a:cubicBezTo>
                      <a:pt x="244352" y="39838"/>
                      <a:pt x="244695" y="40525"/>
                      <a:pt x="245382" y="41212"/>
                    </a:cubicBezTo>
                    <a:lnTo>
                      <a:pt x="245382" y="41212"/>
                    </a:lnTo>
                    <a:cubicBezTo>
                      <a:pt x="246413" y="42242"/>
                      <a:pt x="247271" y="43616"/>
                      <a:pt x="247271" y="45505"/>
                    </a:cubicBezTo>
                    <a:lnTo>
                      <a:pt x="247271" y="45505"/>
                    </a:lnTo>
                    <a:cubicBezTo>
                      <a:pt x="247100" y="49626"/>
                      <a:pt x="242978" y="51858"/>
                      <a:pt x="237312" y="51858"/>
                    </a:cubicBezTo>
                    <a:lnTo>
                      <a:pt x="237312" y="51858"/>
                    </a:lnTo>
                    <a:cubicBezTo>
                      <a:pt x="229928" y="51858"/>
                      <a:pt x="221170" y="53060"/>
                      <a:pt x="214130" y="53060"/>
                    </a:cubicBezTo>
                    <a:lnTo>
                      <a:pt x="214130" y="53060"/>
                    </a:lnTo>
                    <a:cubicBezTo>
                      <a:pt x="213615" y="53060"/>
                      <a:pt x="213271" y="52889"/>
                      <a:pt x="212928" y="52889"/>
                    </a:cubicBezTo>
                    <a:lnTo>
                      <a:pt x="212928" y="52889"/>
                    </a:lnTo>
                    <a:cubicBezTo>
                      <a:pt x="208463" y="52373"/>
                      <a:pt x="206574" y="58555"/>
                      <a:pt x="199534" y="59414"/>
                    </a:cubicBezTo>
                    <a:lnTo>
                      <a:pt x="199534" y="59414"/>
                    </a:lnTo>
                    <a:lnTo>
                      <a:pt x="198847" y="59414"/>
                    </a:lnTo>
                    <a:lnTo>
                      <a:pt x="198676" y="59414"/>
                    </a:lnTo>
                    <a:cubicBezTo>
                      <a:pt x="194383" y="59070"/>
                      <a:pt x="193352" y="57697"/>
                      <a:pt x="191292" y="57868"/>
                    </a:cubicBezTo>
                    <a:lnTo>
                      <a:pt x="191292" y="57868"/>
                    </a:lnTo>
                    <a:cubicBezTo>
                      <a:pt x="190605" y="57868"/>
                      <a:pt x="189918" y="58040"/>
                      <a:pt x="188201" y="58212"/>
                    </a:cubicBezTo>
                    <a:lnTo>
                      <a:pt x="188201" y="58212"/>
                    </a:lnTo>
                    <a:cubicBezTo>
                      <a:pt x="185797" y="58212"/>
                      <a:pt x="183736" y="58383"/>
                      <a:pt x="181676" y="58383"/>
                    </a:cubicBezTo>
                    <a:lnTo>
                      <a:pt x="181676" y="58383"/>
                    </a:lnTo>
                    <a:cubicBezTo>
                      <a:pt x="178756" y="58383"/>
                      <a:pt x="175322" y="57697"/>
                      <a:pt x="172575" y="54949"/>
                    </a:cubicBezTo>
                    <a:lnTo>
                      <a:pt x="172575" y="54949"/>
                    </a:lnTo>
                    <a:cubicBezTo>
                      <a:pt x="169484" y="51686"/>
                      <a:pt x="169140" y="51171"/>
                      <a:pt x="168968" y="51343"/>
                    </a:cubicBezTo>
                    <a:lnTo>
                      <a:pt x="168968" y="51343"/>
                    </a:lnTo>
                    <a:cubicBezTo>
                      <a:pt x="168797" y="51343"/>
                      <a:pt x="168282" y="51343"/>
                      <a:pt x="167767" y="51515"/>
                    </a:cubicBezTo>
                    <a:lnTo>
                      <a:pt x="167767" y="51515"/>
                    </a:lnTo>
                    <a:cubicBezTo>
                      <a:pt x="166050" y="52373"/>
                      <a:pt x="162100" y="56151"/>
                      <a:pt x="159868" y="59585"/>
                    </a:cubicBezTo>
                    <a:lnTo>
                      <a:pt x="159868" y="59585"/>
                    </a:lnTo>
                    <a:cubicBezTo>
                      <a:pt x="157292" y="63363"/>
                      <a:pt x="152484" y="67313"/>
                      <a:pt x="145615" y="67313"/>
                    </a:cubicBezTo>
                    <a:lnTo>
                      <a:pt x="145615" y="67313"/>
                    </a:lnTo>
                    <a:cubicBezTo>
                      <a:pt x="144585" y="67313"/>
                      <a:pt x="143555" y="67141"/>
                      <a:pt x="142525" y="66969"/>
                    </a:cubicBezTo>
                    <a:lnTo>
                      <a:pt x="142525" y="66969"/>
                    </a:lnTo>
                    <a:close/>
                    <a:moveTo>
                      <a:pt x="93414" y="28333"/>
                    </a:moveTo>
                    <a:cubicBezTo>
                      <a:pt x="99424" y="31252"/>
                      <a:pt x="101999" y="36919"/>
                      <a:pt x="104232" y="40182"/>
                    </a:cubicBezTo>
                    <a:lnTo>
                      <a:pt x="104232" y="40182"/>
                    </a:lnTo>
                    <a:cubicBezTo>
                      <a:pt x="107666" y="43959"/>
                      <a:pt x="111959" y="45848"/>
                      <a:pt x="112474" y="50828"/>
                    </a:cubicBezTo>
                    <a:lnTo>
                      <a:pt x="112474" y="50828"/>
                    </a:lnTo>
                    <a:lnTo>
                      <a:pt x="112474" y="51343"/>
                    </a:lnTo>
                    <a:lnTo>
                      <a:pt x="112302" y="51858"/>
                    </a:lnTo>
                    <a:cubicBezTo>
                      <a:pt x="111787" y="53060"/>
                      <a:pt x="111444" y="53919"/>
                      <a:pt x="111444" y="54262"/>
                    </a:cubicBezTo>
                    <a:lnTo>
                      <a:pt x="111444" y="54262"/>
                    </a:lnTo>
                    <a:cubicBezTo>
                      <a:pt x="111444" y="54434"/>
                      <a:pt x="111272" y="54949"/>
                      <a:pt x="114020" y="56495"/>
                    </a:cubicBezTo>
                    <a:lnTo>
                      <a:pt x="114020" y="56495"/>
                    </a:lnTo>
                    <a:cubicBezTo>
                      <a:pt x="116252" y="58383"/>
                      <a:pt x="135827" y="61303"/>
                      <a:pt x="143211" y="62333"/>
                    </a:cubicBezTo>
                    <a:lnTo>
                      <a:pt x="143211" y="62333"/>
                    </a:lnTo>
                    <a:cubicBezTo>
                      <a:pt x="144070" y="62505"/>
                      <a:pt x="144928" y="62505"/>
                      <a:pt x="145615" y="62505"/>
                    </a:cubicBezTo>
                    <a:lnTo>
                      <a:pt x="145615" y="62505"/>
                    </a:lnTo>
                    <a:cubicBezTo>
                      <a:pt x="150595" y="62505"/>
                      <a:pt x="153858" y="59757"/>
                      <a:pt x="155747" y="57010"/>
                    </a:cubicBezTo>
                    <a:lnTo>
                      <a:pt x="155747" y="57010"/>
                    </a:lnTo>
                    <a:cubicBezTo>
                      <a:pt x="158494" y="52889"/>
                      <a:pt x="162272" y="48939"/>
                      <a:pt x="165706" y="47050"/>
                    </a:cubicBezTo>
                    <a:lnTo>
                      <a:pt x="165706" y="47050"/>
                    </a:lnTo>
                    <a:cubicBezTo>
                      <a:pt x="166737" y="46707"/>
                      <a:pt x="167595" y="46363"/>
                      <a:pt x="168797" y="46363"/>
                    </a:cubicBezTo>
                    <a:lnTo>
                      <a:pt x="168797" y="46363"/>
                    </a:lnTo>
                    <a:cubicBezTo>
                      <a:pt x="172403" y="46707"/>
                      <a:pt x="173261" y="48939"/>
                      <a:pt x="175838" y="51343"/>
                    </a:cubicBezTo>
                    <a:lnTo>
                      <a:pt x="175838" y="51343"/>
                    </a:lnTo>
                    <a:cubicBezTo>
                      <a:pt x="177726" y="53060"/>
                      <a:pt x="178756" y="53232"/>
                      <a:pt x="181504" y="53404"/>
                    </a:cubicBezTo>
                    <a:lnTo>
                      <a:pt x="181504" y="53404"/>
                    </a:lnTo>
                    <a:cubicBezTo>
                      <a:pt x="183221" y="53404"/>
                      <a:pt x="185282" y="53232"/>
                      <a:pt x="187514" y="53232"/>
                    </a:cubicBezTo>
                    <a:lnTo>
                      <a:pt x="187514" y="53232"/>
                    </a:lnTo>
                    <a:cubicBezTo>
                      <a:pt x="188888" y="52889"/>
                      <a:pt x="190090" y="52889"/>
                      <a:pt x="191120" y="52889"/>
                    </a:cubicBezTo>
                    <a:lnTo>
                      <a:pt x="191120" y="52889"/>
                    </a:lnTo>
                    <a:cubicBezTo>
                      <a:pt x="195585" y="53060"/>
                      <a:pt x="196100" y="54606"/>
                      <a:pt x="199191" y="54434"/>
                    </a:cubicBezTo>
                    <a:lnTo>
                      <a:pt x="199191" y="54434"/>
                    </a:lnTo>
                    <a:cubicBezTo>
                      <a:pt x="199191" y="54434"/>
                      <a:pt x="199191" y="54434"/>
                      <a:pt x="199191" y="54434"/>
                    </a:cubicBezTo>
                    <a:lnTo>
                      <a:pt x="199191" y="54434"/>
                    </a:lnTo>
                    <a:cubicBezTo>
                      <a:pt x="199191" y="54434"/>
                      <a:pt x="199363" y="54434"/>
                      <a:pt x="199706" y="54434"/>
                    </a:cubicBezTo>
                    <a:lnTo>
                      <a:pt x="199706" y="54434"/>
                    </a:lnTo>
                    <a:cubicBezTo>
                      <a:pt x="199706" y="54434"/>
                      <a:pt x="199706" y="54434"/>
                      <a:pt x="199706" y="54434"/>
                    </a:cubicBezTo>
                    <a:lnTo>
                      <a:pt x="199706" y="54434"/>
                    </a:lnTo>
                    <a:cubicBezTo>
                      <a:pt x="201938" y="54262"/>
                      <a:pt x="205201" y="48252"/>
                      <a:pt x="212584" y="47909"/>
                    </a:cubicBezTo>
                    <a:lnTo>
                      <a:pt x="212584" y="47909"/>
                    </a:lnTo>
                    <a:cubicBezTo>
                      <a:pt x="213271" y="47909"/>
                      <a:pt x="213958" y="47909"/>
                      <a:pt x="214302" y="48080"/>
                    </a:cubicBezTo>
                    <a:lnTo>
                      <a:pt x="214302" y="48080"/>
                    </a:lnTo>
                    <a:cubicBezTo>
                      <a:pt x="220312" y="48080"/>
                      <a:pt x="229241" y="46707"/>
                      <a:pt x="236968" y="46707"/>
                    </a:cubicBezTo>
                    <a:lnTo>
                      <a:pt x="236968" y="46707"/>
                    </a:lnTo>
                    <a:cubicBezTo>
                      <a:pt x="241948" y="46535"/>
                      <a:pt x="241948" y="45333"/>
                      <a:pt x="241948" y="45333"/>
                    </a:cubicBezTo>
                    <a:lnTo>
                      <a:pt x="241948" y="45333"/>
                    </a:lnTo>
                    <a:cubicBezTo>
                      <a:pt x="241948" y="45333"/>
                      <a:pt x="241948" y="44990"/>
                      <a:pt x="241433" y="44474"/>
                    </a:cubicBezTo>
                    <a:lnTo>
                      <a:pt x="241433" y="44474"/>
                    </a:lnTo>
                    <a:cubicBezTo>
                      <a:pt x="239716" y="42757"/>
                      <a:pt x="238857" y="40868"/>
                      <a:pt x="238857" y="38980"/>
                    </a:cubicBezTo>
                    <a:lnTo>
                      <a:pt x="238857" y="38980"/>
                    </a:lnTo>
                    <a:cubicBezTo>
                      <a:pt x="238857" y="36576"/>
                      <a:pt x="240746" y="34343"/>
                      <a:pt x="243322" y="34343"/>
                    </a:cubicBezTo>
                    <a:lnTo>
                      <a:pt x="243322" y="34343"/>
                    </a:lnTo>
                    <a:cubicBezTo>
                      <a:pt x="244524" y="34343"/>
                      <a:pt x="245897" y="34858"/>
                      <a:pt x="246756" y="35373"/>
                    </a:cubicBezTo>
                    <a:lnTo>
                      <a:pt x="246756" y="35373"/>
                    </a:lnTo>
                    <a:cubicBezTo>
                      <a:pt x="250705" y="37434"/>
                      <a:pt x="257403" y="37606"/>
                      <a:pt x="263412" y="37606"/>
                    </a:cubicBezTo>
                    <a:lnTo>
                      <a:pt x="263412" y="37606"/>
                    </a:lnTo>
                    <a:cubicBezTo>
                      <a:pt x="263756" y="37606"/>
                      <a:pt x="264099" y="37606"/>
                      <a:pt x="264614" y="37606"/>
                    </a:cubicBezTo>
                    <a:lnTo>
                      <a:pt x="264614" y="37606"/>
                    </a:lnTo>
                    <a:cubicBezTo>
                      <a:pt x="270281" y="37606"/>
                      <a:pt x="287109" y="34858"/>
                      <a:pt x="291231" y="32798"/>
                    </a:cubicBezTo>
                    <a:lnTo>
                      <a:pt x="291231" y="32798"/>
                    </a:lnTo>
                    <a:cubicBezTo>
                      <a:pt x="293634" y="31424"/>
                      <a:pt x="293463" y="31252"/>
                      <a:pt x="293463" y="31252"/>
                    </a:cubicBezTo>
                    <a:lnTo>
                      <a:pt x="293463" y="31252"/>
                    </a:lnTo>
                    <a:cubicBezTo>
                      <a:pt x="293463" y="31081"/>
                      <a:pt x="293119" y="29879"/>
                      <a:pt x="292432" y="28161"/>
                    </a:cubicBezTo>
                    <a:lnTo>
                      <a:pt x="292432" y="28161"/>
                    </a:lnTo>
                    <a:cubicBezTo>
                      <a:pt x="292089" y="27303"/>
                      <a:pt x="291917" y="26616"/>
                      <a:pt x="291917" y="25757"/>
                    </a:cubicBezTo>
                    <a:lnTo>
                      <a:pt x="291917" y="25757"/>
                    </a:lnTo>
                    <a:cubicBezTo>
                      <a:pt x="291746" y="25071"/>
                      <a:pt x="292261" y="24212"/>
                      <a:pt x="292604" y="23697"/>
                    </a:cubicBezTo>
                    <a:lnTo>
                      <a:pt x="292604" y="23697"/>
                    </a:lnTo>
                    <a:cubicBezTo>
                      <a:pt x="292604" y="23525"/>
                      <a:pt x="292432" y="23010"/>
                      <a:pt x="292432" y="22495"/>
                    </a:cubicBezTo>
                    <a:lnTo>
                      <a:pt x="292432" y="22495"/>
                    </a:lnTo>
                    <a:cubicBezTo>
                      <a:pt x="292261" y="22495"/>
                      <a:pt x="292432" y="22495"/>
                      <a:pt x="291746" y="21980"/>
                    </a:cubicBezTo>
                    <a:lnTo>
                      <a:pt x="291746" y="21980"/>
                    </a:lnTo>
                    <a:cubicBezTo>
                      <a:pt x="290887" y="21464"/>
                      <a:pt x="289685" y="20778"/>
                      <a:pt x="288139" y="20262"/>
                    </a:cubicBezTo>
                    <a:lnTo>
                      <a:pt x="288139" y="20262"/>
                    </a:lnTo>
                    <a:cubicBezTo>
                      <a:pt x="285221" y="18889"/>
                      <a:pt x="281614" y="18202"/>
                      <a:pt x="279897" y="13566"/>
                    </a:cubicBezTo>
                    <a:lnTo>
                      <a:pt x="279897" y="13566"/>
                    </a:lnTo>
                    <a:cubicBezTo>
                      <a:pt x="279897" y="8929"/>
                      <a:pt x="278695" y="6869"/>
                      <a:pt x="277493" y="6869"/>
                    </a:cubicBezTo>
                    <a:lnTo>
                      <a:pt x="277493" y="6869"/>
                    </a:lnTo>
                    <a:cubicBezTo>
                      <a:pt x="277150" y="6869"/>
                      <a:pt x="276978" y="6869"/>
                      <a:pt x="276806" y="6869"/>
                    </a:cubicBezTo>
                    <a:lnTo>
                      <a:pt x="276806" y="6869"/>
                    </a:lnTo>
                    <a:cubicBezTo>
                      <a:pt x="274917" y="7384"/>
                      <a:pt x="273715" y="8929"/>
                      <a:pt x="270796" y="9101"/>
                    </a:cubicBezTo>
                    <a:lnTo>
                      <a:pt x="270796" y="9101"/>
                    </a:lnTo>
                    <a:cubicBezTo>
                      <a:pt x="268735" y="9101"/>
                      <a:pt x="267019" y="8071"/>
                      <a:pt x="265473" y="6353"/>
                    </a:cubicBezTo>
                    <a:lnTo>
                      <a:pt x="265473" y="6353"/>
                    </a:lnTo>
                    <a:cubicBezTo>
                      <a:pt x="263756" y="4636"/>
                      <a:pt x="263412" y="4293"/>
                      <a:pt x="262726" y="4465"/>
                    </a:cubicBezTo>
                    <a:lnTo>
                      <a:pt x="262726" y="4465"/>
                    </a:lnTo>
                    <a:cubicBezTo>
                      <a:pt x="262211" y="4465"/>
                      <a:pt x="261180" y="4636"/>
                      <a:pt x="259634" y="5495"/>
                    </a:cubicBezTo>
                    <a:lnTo>
                      <a:pt x="259634" y="5495"/>
                    </a:lnTo>
                    <a:cubicBezTo>
                      <a:pt x="257403" y="6525"/>
                      <a:pt x="257059" y="9960"/>
                      <a:pt x="252251" y="10646"/>
                    </a:cubicBezTo>
                    <a:lnTo>
                      <a:pt x="252251" y="10646"/>
                    </a:lnTo>
                    <a:cubicBezTo>
                      <a:pt x="251049" y="10646"/>
                      <a:pt x="249675" y="10303"/>
                      <a:pt x="248645" y="9788"/>
                    </a:cubicBezTo>
                    <a:lnTo>
                      <a:pt x="248645" y="9788"/>
                    </a:lnTo>
                    <a:cubicBezTo>
                      <a:pt x="245726" y="8758"/>
                      <a:pt x="237312" y="8586"/>
                      <a:pt x="236796" y="8586"/>
                    </a:cubicBezTo>
                    <a:lnTo>
                      <a:pt x="236796" y="8586"/>
                    </a:lnTo>
                    <a:cubicBezTo>
                      <a:pt x="233191" y="8414"/>
                      <a:pt x="199019" y="19060"/>
                      <a:pt x="195413" y="22151"/>
                    </a:cubicBezTo>
                    <a:lnTo>
                      <a:pt x="195413" y="22151"/>
                    </a:lnTo>
                    <a:cubicBezTo>
                      <a:pt x="193180" y="22838"/>
                      <a:pt x="195070" y="26788"/>
                      <a:pt x="188372" y="28848"/>
                    </a:cubicBezTo>
                    <a:lnTo>
                      <a:pt x="188372" y="28848"/>
                    </a:lnTo>
                    <a:cubicBezTo>
                      <a:pt x="187342" y="29020"/>
                      <a:pt x="186312" y="29192"/>
                      <a:pt x="185282" y="29192"/>
                    </a:cubicBezTo>
                    <a:lnTo>
                      <a:pt x="185282" y="29192"/>
                    </a:lnTo>
                    <a:cubicBezTo>
                      <a:pt x="179443" y="29192"/>
                      <a:pt x="172231" y="26273"/>
                      <a:pt x="167595" y="26444"/>
                    </a:cubicBezTo>
                    <a:lnTo>
                      <a:pt x="167595" y="26444"/>
                    </a:lnTo>
                    <a:cubicBezTo>
                      <a:pt x="162615" y="26273"/>
                      <a:pt x="152312" y="26788"/>
                      <a:pt x="149393" y="29020"/>
                    </a:cubicBezTo>
                    <a:lnTo>
                      <a:pt x="149393" y="29020"/>
                    </a:lnTo>
                    <a:cubicBezTo>
                      <a:pt x="149221" y="29020"/>
                      <a:pt x="149221" y="29020"/>
                      <a:pt x="149221" y="29020"/>
                    </a:cubicBezTo>
                    <a:lnTo>
                      <a:pt x="149221" y="29020"/>
                    </a:lnTo>
                    <a:cubicBezTo>
                      <a:pt x="149393" y="29535"/>
                      <a:pt x="149908" y="30909"/>
                      <a:pt x="149908" y="32626"/>
                    </a:cubicBezTo>
                    <a:lnTo>
                      <a:pt x="149908" y="32626"/>
                    </a:lnTo>
                    <a:cubicBezTo>
                      <a:pt x="150080" y="34000"/>
                      <a:pt x="148878" y="36060"/>
                      <a:pt x="147333" y="36404"/>
                    </a:cubicBezTo>
                    <a:lnTo>
                      <a:pt x="147333" y="36404"/>
                    </a:lnTo>
                    <a:cubicBezTo>
                      <a:pt x="146474" y="36919"/>
                      <a:pt x="145443" y="37091"/>
                      <a:pt x="144585" y="37091"/>
                    </a:cubicBezTo>
                    <a:lnTo>
                      <a:pt x="144585" y="37091"/>
                    </a:lnTo>
                    <a:cubicBezTo>
                      <a:pt x="140979" y="36919"/>
                      <a:pt x="137717" y="35202"/>
                      <a:pt x="131363" y="34000"/>
                    </a:cubicBezTo>
                    <a:lnTo>
                      <a:pt x="131363" y="34000"/>
                    </a:lnTo>
                    <a:cubicBezTo>
                      <a:pt x="126726" y="32111"/>
                      <a:pt x="124151" y="31081"/>
                      <a:pt x="122605" y="31081"/>
                    </a:cubicBezTo>
                    <a:lnTo>
                      <a:pt x="122605" y="31081"/>
                    </a:lnTo>
                    <a:cubicBezTo>
                      <a:pt x="121918" y="31081"/>
                      <a:pt x="121231" y="31252"/>
                      <a:pt x="120888" y="31252"/>
                    </a:cubicBezTo>
                    <a:lnTo>
                      <a:pt x="120888" y="31252"/>
                    </a:lnTo>
                    <a:cubicBezTo>
                      <a:pt x="120030" y="31252"/>
                      <a:pt x="118484" y="36919"/>
                      <a:pt x="116939" y="39151"/>
                    </a:cubicBezTo>
                    <a:lnTo>
                      <a:pt x="116939" y="39151"/>
                    </a:lnTo>
                    <a:cubicBezTo>
                      <a:pt x="116423" y="40010"/>
                      <a:pt x="115737" y="41384"/>
                      <a:pt x="113676" y="41555"/>
                    </a:cubicBezTo>
                    <a:lnTo>
                      <a:pt x="113676" y="41555"/>
                    </a:lnTo>
                    <a:cubicBezTo>
                      <a:pt x="109383" y="40182"/>
                      <a:pt x="110070" y="37778"/>
                      <a:pt x="109898" y="35030"/>
                    </a:cubicBezTo>
                    <a:lnTo>
                      <a:pt x="109898" y="35030"/>
                    </a:lnTo>
                    <a:cubicBezTo>
                      <a:pt x="109898" y="34858"/>
                      <a:pt x="109727" y="34687"/>
                      <a:pt x="109727" y="34343"/>
                    </a:cubicBezTo>
                    <a:lnTo>
                      <a:pt x="109727" y="34343"/>
                    </a:lnTo>
                    <a:cubicBezTo>
                      <a:pt x="109727" y="32283"/>
                      <a:pt x="110242" y="30565"/>
                      <a:pt x="110585" y="29707"/>
                    </a:cubicBezTo>
                    <a:lnTo>
                      <a:pt x="110585" y="29707"/>
                    </a:lnTo>
                    <a:cubicBezTo>
                      <a:pt x="110070" y="29535"/>
                      <a:pt x="109040" y="29363"/>
                      <a:pt x="107666" y="29020"/>
                    </a:cubicBezTo>
                    <a:lnTo>
                      <a:pt x="107666" y="29020"/>
                    </a:lnTo>
                    <a:cubicBezTo>
                      <a:pt x="102514" y="26444"/>
                      <a:pt x="98393" y="25586"/>
                      <a:pt x="97191" y="20949"/>
                    </a:cubicBezTo>
                    <a:lnTo>
                      <a:pt x="97191" y="20949"/>
                    </a:lnTo>
                    <a:cubicBezTo>
                      <a:pt x="97363" y="18202"/>
                      <a:pt x="100111" y="18030"/>
                      <a:pt x="100969" y="18030"/>
                    </a:cubicBezTo>
                    <a:lnTo>
                      <a:pt x="100969" y="18030"/>
                    </a:lnTo>
                    <a:cubicBezTo>
                      <a:pt x="103201" y="18030"/>
                      <a:pt x="104575" y="18545"/>
                      <a:pt x="106636" y="18545"/>
                    </a:cubicBezTo>
                    <a:lnTo>
                      <a:pt x="106636" y="18545"/>
                    </a:lnTo>
                    <a:cubicBezTo>
                      <a:pt x="107494" y="18545"/>
                      <a:pt x="108353" y="18545"/>
                      <a:pt x="109727" y="18202"/>
                    </a:cubicBezTo>
                    <a:lnTo>
                      <a:pt x="109727" y="18202"/>
                    </a:lnTo>
                    <a:cubicBezTo>
                      <a:pt x="102343" y="17343"/>
                      <a:pt x="87575" y="16485"/>
                      <a:pt x="80363" y="16485"/>
                    </a:cubicBezTo>
                    <a:lnTo>
                      <a:pt x="80363" y="16485"/>
                    </a:lnTo>
                    <a:lnTo>
                      <a:pt x="80363" y="16485"/>
                    </a:lnTo>
                    <a:lnTo>
                      <a:pt x="79505" y="16485"/>
                    </a:lnTo>
                    <a:lnTo>
                      <a:pt x="79505" y="16485"/>
                    </a:lnTo>
                    <a:lnTo>
                      <a:pt x="79505" y="16485"/>
                    </a:lnTo>
                    <a:cubicBezTo>
                      <a:pt x="70576" y="16485"/>
                      <a:pt x="72979" y="16313"/>
                      <a:pt x="65252" y="18889"/>
                    </a:cubicBezTo>
                    <a:lnTo>
                      <a:pt x="65252" y="18889"/>
                    </a:lnTo>
                    <a:cubicBezTo>
                      <a:pt x="61131" y="20262"/>
                      <a:pt x="57010" y="20949"/>
                      <a:pt x="52374" y="20949"/>
                    </a:cubicBezTo>
                    <a:lnTo>
                      <a:pt x="52374" y="20949"/>
                    </a:lnTo>
                    <a:cubicBezTo>
                      <a:pt x="47737" y="20949"/>
                      <a:pt x="42586" y="20262"/>
                      <a:pt x="36576" y="19060"/>
                    </a:cubicBezTo>
                    <a:lnTo>
                      <a:pt x="36576" y="19060"/>
                    </a:lnTo>
                    <a:cubicBezTo>
                      <a:pt x="24384" y="17858"/>
                      <a:pt x="17859" y="14424"/>
                      <a:pt x="11677" y="14081"/>
                    </a:cubicBezTo>
                    <a:lnTo>
                      <a:pt x="11677" y="14081"/>
                    </a:lnTo>
                    <a:lnTo>
                      <a:pt x="10303" y="14081"/>
                    </a:lnTo>
                    <a:lnTo>
                      <a:pt x="10303" y="14081"/>
                    </a:lnTo>
                    <a:cubicBezTo>
                      <a:pt x="8243" y="14081"/>
                      <a:pt x="6697" y="13909"/>
                      <a:pt x="5495" y="13909"/>
                    </a:cubicBezTo>
                    <a:lnTo>
                      <a:pt x="5495" y="13909"/>
                    </a:lnTo>
                    <a:cubicBezTo>
                      <a:pt x="7040" y="15798"/>
                      <a:pt x="8930" y="17172"/>
                      <a:pt x="9273" y="20262"/>
                    </a:cubicBezTo>
                    <a:lnTo>
                      <a:pt x="9273" y="20262"/>
                    </a:lnTo>
                    <a:cubicBezTo>
                      <a:pt x="9273" y="21293"/>
                      <a:pt x="8758" y="22151"/>
                      <a:pt x="8071" y="22838"/>
                    </a:cubicBezTo>
                    <a:lnTo>
                      <a:pt x="8071" y="22838"/>
                    </a:lnTo>
                    <a:cubicBezTo>
                      <a:pt x="8758" y="23010"/>
                      <a:pt x="9616" y="23010"/>
                      <a:pt x="9960" y="23182"/>
                    </a:cubicBezTo>
                    <a:lnTo>
                      <a:pt x="9960" y="23182"/>
                    </a:lnTo>
                    <a:cubicBezTo>
                      <a:pt x="9960" y="23182"/>
                      <a:pt x="10131" y="23182"/>
                      <a:pt x="10131" y="23182"/>
                    </a:cubicBezTo>
                    <a:lnTo>
                      <a:pt x="10131" y="23182"/>
                    </a:lnTo>
                    <a:cubicBezTo>
                      <a:pt x="10303" y="23182"/>
                      <a:pt x="10818" y="23182"/>
                      <a:pt x="11161" y="23353"/>
                    </a:cubicBezTo>
                    <a:lnTo>
                      <a:pt x="11161" y="23353"/>
                    </a:lnTo>
                    <a:cubicBezTo>
                      <a:pt x="14253" y="24212"/>
                      <a:pt x="15798" y="26959"/>
                      <a:pt x="18546" y="30565"/>
                    </a:cubicBezTo>
                    <a:lnTo>
                      <a:pt x="18546" y="30565"/>
                    </a:lnTo>
                    <a:cubicBezTo>
                      <a:pt x="18889" y="31081"/>
                      <a:pt x="19576" y="31424"/>
                      <a:pt x="21293" y="31424"/>
                    </a:cubicBezTo>
                    <a:lnTo>
                      <a:pt x="21293" y="31424"/>
                    </a:lnTo>
                    <a:cubicBezTo>
                      <a:pt x="23869" y="31424"/>
                      <a:pt x="27647" y="30394"/>
                      <a:pt x="30909" y="29535"/>
                    </a:cubicBezTo>
                    <a:lnTo>
                      <a:pt x="30909" y="29535"/>
                    </a:lnTo>
                    <a:cubicBezTo>
                      <a:pt x="31081" y="29535"/>
                      <a:pt x="31424" y="29363"/>
                      <a:pt x="31768" y="29363"/>
                    </a:cubicBezTo>
                    <a:lnTo>
                      <a:pt x="31768" y="29363"/>
                    </a:lnTo>
                    <a:cubicBezTo>
                      <a:pt x="35202" y="29363"/>
                      <a:pt x="37263" y="30222"/>
                      <a:pt x="38465" y="31081"/>
                    </a:cubicBezTo>
                    <a:lnTo>
                      <a:pt x="38465" y="31081"/>
                    </a:lnTo>
                    <a:cubicBezTo>
                      <a:pt x="38980" y="31939"/>
                      <a:pt x="39151" y="31939"/>
                      <a:pt x="39151" y="31767"/>
                    </a:cubicBezTo>
                    <a:lnTo>
                      <a:pt x="39151" y="31767"/>
                    </a:lnTo>
                    <a:cubicBezTo>
                      <a:pt x="39151" y="31767"/>
                      <a:pt x="39151" y="31767"/>
                      <a:pt x="39323" y="31767"/>
                    </a:cubicBezTo>
                    <a:lnTo>
                      <a:pt x="39323" y="31767"/>
                    </a:lnTo>
                    <a:cubicBezTo>
                      <a:pt x="39323" y="31767"/>
                      <a:pt x="39323" y="31767"/>
                      <a:pt x="39495" y="31767"/>
                    </a:cubicBezTo>
                    <a:lnTo>
                      <a:pt x="39495" y="31767"/>
                    </a:lnTo>
                    <a:cubicBezTo>
                      <a:pt x="40697" y="31767"/>
                      <a:pt x="47909" y="30394"/>
                      <a:pt x="52374" y="28161"/>
                    </a:cubicBezTo>
                    <a:lnTo>
                      <a:pt x="52374" y="28161"/>
                    </a:lnTo>
                    <a:cubicBezTo>
                      <a:pt x="55464" y="26788"/>
                      <a:pt x="57525" y="26101"/>
                      <a:pt x="59757" y="26101"/>
                    </a:cubicBezTo>
                    <a:lnTo>
                      <a:pt x="59757" y="26101"/>
                    </a:lnTo>
                    <a:cubicBezTo>
                      <a:pt x="61990" y="26101"/>
                      <a:pt x="63707" y="27303"/>
                      <a:pt x="64393" y="28333"/>
                    </a:cubicBezTo>
                    <a:lnTo>
                      <a:pt x="64393" y="28333"/>
                    </a:lnTo>
                    <a:cubicBezTo>
                      <a:pt x="64393" y="28161"/>
                      <a:pt x="64393" y="28333"/>
                      <a:pt x="64737" y="28333"/>
                    </a:cubicBezTo>
                    <a:lnTo>
                      <a:pt x="64737" y="28333"/>
                    </a:lnTo>
                    <a:cubicBezTo>
                      <a:pt x="64909" y="28333"/>
                      <a:pt x="65252" y="28333"/>
                      <a:pt x="65596" y="28333"/>
                    </a:cubicBezTo>
                    <a:lnTo>
                      <a:pt x="65596" y="28333"/>
                    </a:lnTo>
                    <a:cubicBezTo>
                      <a:pt x="69545" y="28333"/>
                      <a:pt x="78818" y="27131"/>
                      <a:pt x="85687" y="27131"/>
                    </a:cubicBezTo>
                    <a:lnTo>
                      <a:pt x="85687" y="27131"/>
                    </a:lnTo>
                    <a:cubicBezTo>
                      <a:pt x="88777" y="27131"/>
                      <a:pt x="91353" y="27303"/>
                      <a:pt x="93414" y="28333"/>
                    </a:cubicBezTo>
                    <a:lnTo>
                      <a:pt x="93414" y="28333"/>
                    </a:lnTo>
                    <a:close/>
                    <a:moveTo>
                      <a:pt x="8758" y="27303"/>
                    </a:moveTo>
                    <a:cubicBezTo>
                      <a:pt x="8758" y="27303"/>
                      <a:pt x="8758" y="27303"/>
                      <a:pt x="8758" y="27303"/>
                    </a:cubicBezTo>
                    <a:lnTo>
                      <a:pt x="8758" y="27303"/>
                    </a:lnTo>
                    <a:cubicBezTo>
                      <a:pt x="8758" y="27303"/>
                      <a:pt x="8758" y="27303"/>
                      <a:pt x="8758" y="27303"/>
                    </a:cubicBezTo>
                    <a:lnTo>
                      <a:pt x="8758" y="27303"/>
                    </a:lnTo>
                    <a:close/>
                    <a:moveTo>
                      <a:pt x="168453" y="26273"/>
                    </a:moveTo>
                    <a:cubicBezTo>
                      <a:pt x="168625" y="26273"/>
                      <a:pt x="170171" y="25929"/>
                      <a:pt x="170342" y="23869"/>
                    </a:cubicBezTo>
                    <a:lnTo>
                      <a:pt x="170342" y="23869"/>
                    </a:lnTo>
                    <a:lnTo>
                      <a:pt x="168453" y="23869"/>
                    </a:lnTo>
                    <a:lnTo>
                      <a:pt x="168110" y="25071"/>
                    </a:lnTo>
                    <a:lnTo>
                      <a:pt x="168453" y="26273"/>
                    </a:lnTo>
                    <a:lnTo>
                      <a:pt x="168453" y="26273"/>
                    </a:lnTo>
                    <a:close/>
                    <a:moveTo>
                      <a:pt x="114535" y="19060"/>
                    </a:moveTo>
                    <a:cubicBezTo>
                      <a:pt x="114535" y="19060"/>
                      <a:pt x="114535" y="19060"/>
                      <a:pt x="114535" y="19060"/>
                    </a:cubicBezTo>
                    <a:lnTo>
                      <a:pt x="114535" y="19060"/>
                    </a:lnTo>
                    <a:lnTo>
                      <a:pt x="114535" y="19060"/>
                    </a:lnTo>
                    <a:lnTo>
                      <a:pt x="114535" y="19060"/>
                    </a:lnTo>
                    <a:close/>
                    <a:moveTo>
                      <a:pt x="237655" y="8414"/>
                    </a:moveTo>
                    <a:cubicBezTo>
                      <a:pt x="237827" y="8414"/>
                      <a:pt x="239372" y="8071"/>
                      <a:pt x="239544" y="6010"/>
                    </a:cubicBezTo>
                    <a:lnTo>
                      <a:pt x="239544" y="6010"/>
                    </a:lnTo>
                    <a:lnTo>
                      <a:pt x="237655" y="6010"/>
                    </a:lnTo>
                    <a:lnTo>
                      <a:pt x="237312" y="7212"/>
                    </a:lnTo>
                    <a:lnTo>
                      <a:pt x="237655" y="8414"/>
                    </a:lnTo>
                    <a:lnTo>
                      <a:pt x="237655" y="8414"/>
                    </a:lnTo>
                    <a:close/>
                    <a:moveTo>
                      <a:pt x="237140" y="6010"/>
                    </a:moveTo>
                    <a:lnTo>
                      <a:pt x="238170" y="3778"/>
                    </a:lnTo>
                    <a:lnTo>
                      <a:pt x="237140" y="6010"/>
                    </a:lnTo>
                    <a:lnTo>
                      <a:pt x="237140" y="6010"/>
                    </a:lnTo>
                    <a:close/>
                    <a:moveTo>
                      <a:pt x="9788" y="27818"/>
                    </a:moveTo>
                    <a:cubicBezTo>
                      <a:pt x="9960" y="27818"/>
                      <a:pt x="10131" y="27818"/>
                      <a:pt x="10303" y="27818"/>
                    </a:cubicBezTo>
                    <a:lnTo>
                      <a:pt x="10303" y="27818"/>
                    </a:lnTo>
                    <a:lnTo>
                      <a:pt x="10303" y="27818"/>
                    </a:lnTo>
                    <a:cubicBezTo>
                      <a:pt x="10131" y="27990"/>
                      <a:pt x="9960" y="27990"/>
                      <a:pt x="9788" y="27818"/>
                    </a:cubicBezTo>
                    <a:lnTo>
                      <a:pt x="9788" y="278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6" name="图形 7">
              <a:extLst>
                <a:ext uri="{FF2B5EF4-FFF2-40B4-BE49-F238E27FC236}">
                  <a16:creationId xmlns:a16="http://schemas.microsoft.com/office/drawing/2014/main" xmlns="" id="{2A482FDE-F2A7-4641-BBB1-918AD054CDE8}"/>
                </a:ext>
              </a:extLst>
            </p:cNvPr>
            <p:cNvGrpSpPr/>
            <p:nvPr/>
          </p:nvGrpSpPr>
          <p:grpSpPr>
            <a:xfrm>
              <a:off x="6997699" y="1220954"/>
              <a:ext cx="84827" cy="41211"/>
              <a:chOff x="6997699" y="1220954"/>
              <a:chExt cx="84827" cy="41211"/>
            </a:xfrm>
            <a:solidFill>
              <a:srgbClr val="B4B4B4"/>
            </a:solidFill>
          </p:grpSpPr>
          <p:sp>
            <p:nvSpPr>
              <p:cNvPr id="3271" name="任意多边形: 形状 3270">
                <a:extLst>
                  <a:ext uri="{FF2B5EF4-FFF2-40B4-BE49-F238E27FC236}">
                    <a16:creationId xmlns:a16="http://schemas.microsoft.com/office/drawing/2014/main" xmlns="" id="{7EB88F52-BB72-4745-A9CB-A29D69943CBC}"/>
                  </a:ext>
                </a:extLst>
              </p:cNvPr>
              <p:cNvSpPr/>
              <p:nvPr/>
            </p:nvSpPr>
            <p:spPr>
              <a:xfrm>
                <a:off x="7000170" y="1223659"/>
                <a:ext cx="80251" cy="35964"/>
              </a:xfrm>
              <a:custGeom>
                <a:avLst/>
                <a:gdLst>
                  <a:gd name="connsiteX0" fmla="*/ 35993 w 80251"/>
                  <a:gd name="connsiteY0" fmla="*/ 35073 h 35964"/>
                  <a:gd name="connsiteX1" fmla="*/ 63640 w 80251"/>
                  <a:gd name="connsiteY1" fmla="*/ 26144 h 35964"/>
                  <a:gd name="connsiteX2" fmla="*/ 79953 w 80251"/>
                  <a:gd name="connsiteY2" fmla="*/ 22366 h 35964"/>
                  <a:gd name="connsiteX3" fmla="*/ 74973 w 80251"/>
                  <a:gd name="connsiteY3" fmla="*/ 14811 h 35964"/>
                  <a:gd name="connsiteX4" fmla="*/ 66043 w 80251"/>
                  <a:gd name="connsiteY4" fmla="*/ 9831 h 35964"/>
                  <a:gd name="connsiteX5" fmla="*/ 57114 w 80251"/>
                  <a:gd name="connsiteY5" fmla="*/ 902 h 35964"/>
                  <a:gd name="connsiteX6" fmla="*/ 48357 w 80251"/>
                  <a:gd name="connsiteY6" fmla="*/ 902 h 35964"/>
                  <a:gd name="connsiteX7" fmla="*/ 18135 w 80251"/>
                  <a:gd name="connsiteY7" fmla="*/ 4851 h 35964"/>
                  <a:gd name="connsiteX8" fmla="*/ 448 w 80251"/>
                  <a:gd name="connsiteY8" fmla="*/ 10002 h 35964"/>
                  <a:gd name="connsiteX9" fmla="*/ 4226 w 80251"/>
                  <a:gd name="connsiteY9" fmla="*/ 23911 h 35964"/>
                  <a:gd name="connsiteX10" fmla="*/ 12983 w 80251"/>
                  <a:gd name="connsiteY10" fmla="*/ 27689 h 35964"/>
                  <a:gd name="connsiteX11" fmla="*/ 25690 w 80251"/>
                  <a:gd name="connsiteY11" fmla="*/ 34043 h 35964"/>
                  <a:gd name="connsiteX12" fmla="*/ 35993 w 80251"/>
                  <a:gd name="connsiteY12" fmla="*/ 35073 h 35964"/>
                  <a:gd name="connsiteX13" fmla="*/ 35993 w 80251"/>
                  <a:gd name="connsiteY13" fmla="*/ 35073 h 3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251" h="35964">
                    <a:moveTo>
                      <a:pt x="35993" y="35073"/>
                    </a:moveTo>
                    <a:cubicBezTo>
                      <a:pt x="37195" y="35073"/>
                      <a:pt x="59862" y="28719"/>
                      <a:pt x="63640" y="26144"/>
                    </a:cubicBezTo>
                    <a:cubicBezTo>
                      <a:pt x="68619" y="24942"/>
                      <a:pt x="78751" y="24770"/>
                      <a:pt x="79953" y="22366"/>
                    </a:cubicBezTo>
                    <a:cubicBezTo>
                      <a:pt x="81154" y="18588"/>
                      <a:pt x="78579" y="17215"/>
                      <a:pt x="74973" y="14811"/>
                    </a:cubicBezTo>
                    <a:cubicBezTo>
                      <a:pt x="69993" y="13609"/>
                      <a:pt x="67417" y="12235"/>
                      <a:pt x="66043" y="9831"/>
                    </a:cubicBezTo>
                    <a:cubicBezTo>
                      <a:pt x="64842" y="6053"/>
                      <a:pt x="59690" y="3477"/>
                      <a:pt x="57114" y="902"/>
                    </a:cubicBezTo>
                    <a:cubicBezTo>
                      <a:pt x="53336" y="-301"/>
                      <a:pt x="53336" y="-301"/>
                      <a:pt x="48357" y="902"/>
                    </a:cubicBezTo>
                    <a:cubicBezTo>
                      <a:pt x="43377" y="2275"/>
                      <a:pt x="29468" y="4679"/>
                      <a:pt x="18135" y="4851"/>
                    </a:cubicBezTo>
                    <a:cubicBezTo>
                      <a:pt x="6802" y="6225"/>
                      <a:pt x="448" y="6225"/>
                      <a:pt x="448" y="10002"/>
                    </a:cubicBezTo>
                    <a:cubicBezTo>
                      <a:pt x="-754" y="12578"/>
                      <a:pt x="448" y="22709"/>
                      <a:pt x="4226" y="23911"/>
                    </a:cubicBezTo>
                    <a:cubicBezTo>
                      <a:pt x="8004" y="25113"/>
                      <a:pt x="9205" y="22709"/>
                      <a:pt x="12983" y="27689"/>
                    </a:cubicBezTo>
                    <a:cubicBezTo>
                      <a:pt x="17963" y="32669"/>
                      <a:pt x="19336" y="31467"/>
                      <a:pt x="25690" y="34043"/>
                    </a:cubicBezTo>
                    <a:cubicBezTo>
                      <a:pt x="32215" y="37649"/>
                      <a:pt x="35993" y="35073"/>
                      <a:pt x="35993" y="35073"/>
                    </a:cubicBezTo>
                    <a:lnTo>
                      <a:pt x="35993" y="350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2" name="任意多边形: 形状 3271">
                <a:extLst>
                  <a:ext uri="{FF2B5EF4-FFF2-40B4-BE49-F238E27FC236}">
                    <a16:creationId xmlns:a16="http://schemas.microsoft.com/office/drawing/2014/main" xmlns="" id="{AFFF3BB5-ABF3-4474-AA06-595D4884E2E6}"/>
                  </a:ext>
                </a:extLst>
              </p:cNvPr>
              <p:cNvSpPr/>
              <p:nvPr/>
            </p:nvSpPr>
            <p:spPr>
              <a:xfrm>
                <a:off x="6997699" y="1220954"/>
                <a:ext cx="84827" cy="41211"/>
              </a:xfrm>
              <a:custGeom>
                <a:avLst/>
                <a:gdLst>
                  <a:gd name="connsiteX0" fmla="*/ 27475 w 84827"/>
                  <a:gd name="connsiteY0" fmla="*/ 38636 h 41211"/>
                  <a:gd name="connsiteX1" fmla="*/ 13738 w 84827"/>
                  <a:gd name="connsiteY1" fmla="*/ 31596 h 41211"/>
                  <a:gd name="connsiteX2" fmla="*/ 13738 w 84827"/>
                  <a:gd name="connsiteY2" fmla="*/ 31596 h 41211"/>
                  <a:gd name="connsiteX3" fmla="*/ 10131 w 84827"/>
                  <a:gd name="connsiteY3" fmla="*/ 29192 h 41211"/>
                  <a:gd name="connsiteX4" fmla="*/ 10131 w 84827"/>
                  <a:gd name="connsiteY4" fmla="*/ 29192 h 41211"/>
                  <a:gd name="connsiteX5" fmla="*/ 9788 w 84827"/>
                  <a:gd name="connsiteY5" fmla="*/ 29192 h 41211"/>
                  <a:gd name="connsiteX6" fmla="*/ 6010 w 84827"/>
                  <a:gd name="connsiteY6" fmla="*/ 28677 h 41211"/>
                  <a:gd name="connsiteX7" fmla="*/ 6010 w 84827"/>
                  <a:gd name="connsiteY7" fmla="*/ 28677 h 41211"/>
                  <a:gd name="connsiteX8" fmla="*/ 0 w 84827"/>
                  <a:gd name="connsiteY8" fmla="*/ 15454 h 41211"/>
                  <a:gd name="connsiteX9" fmla="*/ 0 w 84827"/>
                  <a:gd name="connsiteY9" fmla="*/ 15454 h 41211"/>
                  <a:gd name="connsiteX10" fmla="*/ 687 w 84827"/>
                  <a:gd name="connsiteY10" fmla="*/ 11333 h 41211"/>
                  <a:gd name="connsiteX11" fmla="*/ 687 w 84827"/>
                  <a:gd name="connsiteY11" fmla="*/ 11333 h 41211"/>
                  <a:gd name="connsiteX12" fmla="*/ 687 w 84827"/>
                  <a:gd name="connsiteY12" fmla="*/ 11333 h 41211"/>
                  <a:gd name="connsiteX13" fmla="*/ 20434 w 84827"/>
                  <a:gd name="connsiteY13" fmla="*/ 4808 h 41211"/>
                  <a:gd name="connsiteX14" fmla="*/ 20434 w 84827"/>
                  <a:gd name="connsiteY14" fmla="*/ 4808 h 41211"/>
                  <a:gd name="connsiteX15" fmla="*/ 49969 w 84827"/>
                  <a:gd name="connsiteY15" fmla="*/ 1030 h 41211"/>
                  <a:gd name="connsiteX16" fmla="*/ 49969 w 84827"/>
                  <a:gd name="connsiteY16" fmla="*/ 1030 h 41211"/>
                  <a:gd name="connsiteX17" fmla="*/ 55464 w 84827"/>
                  <a:gd name="connsiteY17" fmla="*/ 0 h 41211"/>
                  <a:gd name="connsiteX18" fmla="*/ 55464 w 84827"/>
                  <a:gd name="connsiteY18" fmla="*/ 0 h 41211"/>
                  <a:gd name="connsiteX19" fmla="*/ 61131 w 84827"/>
                  <a:gd name="connsiteY19" fmla="*/ 1717 h 41211"/>
                  <a:gd name="connsiteX20" fmla="*/ 61131 w 84827"/>
                  <a:gd name="connsiteY20" fmla="*/ 1717 h 41211"/>
                  <a:gd name="connsiteX21" fmla="*/ 70404 w 84827"/>
                  <a:gd name="connsiteY21" fmla="*/ 11162 h 41211"/>
                  <a:gd name="connsiteX22" fmla="*/ 70404 w 84827"/>
                  <a:gd name="connsiteY22" fmla="*/ 11162 h 41211"/>
                  <a:gd name="connsiteX23" fmla="*/ 78474 w 84827"/>
                  <a:gd name="connsiteY23" fmla="*/ 15283 h 41211"/>
                  <a:gd name="connsiteX24" fmla="*/ 78474 w 84827"/>
                  <a:gd name="connsiteY24" fmla="*/ 15283 h 41211"/>
                  <a:gd name="connsiteX25" fmla="*/ 84828 w 84827"/>
                  <a:gd name="connsiteY25" fmla="*/ 23182 h 41211"/>
                  <a:gd name="connsiteX26" fmla="*/ 84828 w 84827"/>
                  <a:gd name="connsiteY26" fmla="*/ 23182 h 41211"/>
                  <a:gd name="connsiteX27" fmla="*/ 84313 w 84827"/>
                  <a:gd name="connsiteY27" fmla="*/ 26101 h 41211"/>
                  <a:gd name="connsiteX28" fmla="*/ 84313 w 84827"/>
                  <a:gd name="connsiteY28" fmla="*/ 26101 h 41211"/>
                  <a:gd name="connsiteX29" fmla="*/ 67141 w 84827"/>
                  <a:gd name="connsiteY29" fmla="*/ 30909 h 41211"/>
                  <a:gd name="connsiteX30" fmla="*/ 67141 w 84827"/>
                  <a:gd name="connsiteY30" fmla="*/ 30909 h 41211"/>
                  <a:gd name="connsiteX31" fmla="*/ 38979 w 84827"/>
                  <a:gd name="connsiteY31" fmla="*/ 40182 h 41211"/>
                  <a:gd name="connsiteX32" fmla="*/ 38979 w 84827"/>
                  <a:gd name="connsiteY32" fmla="*/ 40182 h 41211"/>
                  <a:gd name="connsiteX33" fmla="*/ 34515 w 84827"/>
                  <a:gd name="connsiteY33" fmla="*/ 41212 h 41211"/>
                  <a:gd name="connsiteX34" fmla="*/ 34515 w 84827"/>
                  <a:gd name="connsiteY34" fmla="*/ 41212 h 41211"/>
                  <a:gd name="connsiteX35" fmla="*/ 27475 w 84827"/>
                  <a:gd name="connsiteY35" fmla="*/ 38636 h 41211"/>
                  <a:gd name="connsiteX36" fmla="*/ 27475 w 84827"/>
                  <a:gd name="connsiteY36" fmla="*/ 38636 h 41211"/>
                  <a:gd name="connsiteX37" fmla="*/ 17343 w 84827"/>
                  <a:gd name="connsiteY37" fmla="*/ 28505 h 41211"/>
                  <a:gd name="connsiteX38" fmla="*/ 29535 w 84827"/>
                  <a:gd name="connsiteY38" fmla="*/ 34515 h 41211"/>
                  <a:gd name="connsiteX39" fmla="*/ 29535 w 84827"/>
                  <a:gd name="connsiteY39" fmla="*/ 34515 h 41211"/>
                  <a:gd name="connsiteX40" fmla="*/ 34858 w 84827"/>
                  <a:gd name="connsiteY40" fmla="*/ 36232 h 41211"/>
                  <a:gd name="connsiteX41" fmla="*/ 34858 w 84827"/>
                  <a:gd name="connsiteY41" fmla="*/ 36232 h 41211"/>
                  <a:gd name="connsiteX42" fmla="*/ 37091 w 84827"/>
                  <a:gd name="connsiteY42" fmla="*/ 35889 h 41211"/>
                  <a:gd name="connsiteX43" fmla="*/ 37091 w 84827"/>
                  <a:gd name="connsiteY43" fmla="*/ 35889 h 41211"/>
                  <a:gd name="connsiteX44" fmla="*/ 37778 w 84827"/>
                  <a:gd name="connsiteY44" fmla="*/ 35545 h 41211"/>
                  <a:gd name="connsiteX45" fmla="*/ 38464 w 84827"/>
                  <a:gd name="connsiteY45" fmla="*/ 35545 h 41211"/>
                  <a:gd name="connsiteX46" fmla="*/ 65596 w 84827"/>
                  <a:gd name="connsiteY46" fmla="*/ 26616 h 41211"/>
                  <a:gd name="connsiteX47" fmla="*/ 65596 w 84827"/>
                  <a:gd name="connsiteY47" fmla="*/ 26616 h 41211"/>
                  <a:gd name="connsiteX48" fmla="*/ 80363 w 84827"/>
                  <a:gd name="connsiteY48" fmla="*/ 24040 h 41211"/>
                  <a:gd name="connsiteX49" fmla="*/ 80363 w 84827"/>
                  <a:gd name="connsiteY49" fmla="*/ 24040 h 41211"/>
                  <a:gd name="connsiteX50" fmla="*/ 80363 w 84827"/>
                  <a:gd name="connsiteY50" fmla="*/ 23353 h 41211"/>
                  <a:gd name="connsiteX51" fmla="*/ 80363 w 84827"/>
                  <a:gd name="connsiteY51" fmla="*/ 23353 h 41211"/>
                  <a:gd name="connsiteX52" fmla="*/ 76929 w 84827"/>
                  <a:gd name="connsiteY52" fmla="*/ 19919 h 41211"/>
                  <a:gd name="connsiteX53" fmla="*/ 76929 w 84827"/>
                  <a:gd name="connsiteY53" fmla="*/ 19919 h 41211"/>
                  <a:gd name="connsiteX54" fmla="*/ 66283 w 84827"/>
                  <a:gd name="connsiteY54" fmla="*/ 13222 h 41211"/>
                  <a:gd name="connsiteX55" fmla="*/ 66283 w 84827"/>
                  <a:gd name="connsiteY55" fmla="*/ 13222 h 41211"/>
                  <a:gd name="connsiteX56" fmla="*/ 59070 w 84827"/>
                  <a:gd name="connsiteY56" fmla="*/ 5838 h 41211"/>
                  <a:gd name="connsiteX57" fmla="*/ 59070 w 84827"/>
                  <a:gd name="connsiteY57" fmla="*/ 5838 h 41211"/>
                  <a:gd name="connsiteX58" fmla="*/ 55808 w 84827"/>
                  <a:gd name="connsiteY58" fmla="*/ 4980 h 41211"/>
                  <a:gd name="connsiteX59" fmla="*/ 55808 w 84827"/>
                  <a:gd name="connsiteY59" fmla="*/ 4980 h 41211"/>
                  <a:gd name="connsiteX60" fmla="*/ 51515 w 84827"/>
                  <a:gd name="connsiteY60" fmla="*/ 5838 h 41211"/>
                  <a:gd name="connsiteX61" fmla="*/ 51515 w 84827"/>
                  <a:gd name="connsiteY61" fmla="*/ 5838 h 41211"/>
                  <a:gd name="connsiteX62" fmla="*/ 20949 w 84827"/>
                  <a:gd name="connsiteY62" fmla="*/ 9788 h 41211"/>
                  <a:gd name="connsiteX63" fmla="*/ 20949 w 84827"/>
                  <a:gd name="connsiteY63" fmla="*/ 9788 h 41211"/>
                  <a:gd name="connsiteX64" fmla="*/ 8071 w 84827"/>
                  <a:gd name="connsiteY64" fmla="*/ 11333 h 41211"/>
                  <a:gd name="connsiteX65" fmla="*/ 8071 w 84827"/>
                  <a:gd name="connsiteY65" fmla="*/ 11333 h 41211"/>
                  <a:gd name="connsiteX66" fmla="*/ 5495 w 84827"/>
                  <a:gd name="connsiteY66" fmla="*/ 12364 h 41211"/>
                  <a:gd name="connsiteX67" fmla="*/ 5495 w 84827"/>
                  <a:gd name="connsiteY67" fmla="*/ 12364 h 41211"/>
                  <a:gd name="connsiteX68" fmla="*/ 5495 w 84827"/>
                  <a:gd name="connsiteY68" fmla="*/ 12879 h 41211"/>
                  <a:gd name="connsiteX69" fmla="*/ 5152 w 84827"/>
                  <a:gd name="connsiteY69" fmla="*/ 13394 h 41211"/>
                  <a:gd name="connsiteX70" fmla="*/ 4980 w 84827"/>
                  <a:gd name="connsiteY70" fmla="*/ 15283 h 41211"/>
                  <a:gd name="connsiteX71" fmla="*/ 4980 w 84827"/>
                  <a:gd name="connsiteY71" fmla="*/ 15283 h 41211"/>
                  <a:gd name="connsiteX72" fmla="*/ 7556 w 84827"/>
                  <a:gd name="connsiteY72" fmla="*/ 23869 h 41211"/>
                  <a:gd name="connsiteX73" fmla="*/ 7556 w 84827"/>
                  <a:gd name="connsiteY73" fmla="*/ 23869 h 41211"/>
                  <a:gd name="connsiteX74" fmla="*/ 9788 w 84827"/>
                  <a:gd name="connsiteY74" fmla="*/ 24212 h 41211"/>
                  <a:gd name="connsiteX75" fmla="*/ 9788 w 84827"/>
                  <a:gd name="connsiteY75" fmla="*/ 24212 h 41211"/>
                  <a:gd name="connsiteX76" fmla="*/ 10131 w 84827"/>
                  <a:gd name="connsiteY76" fmla="*/ 24212 h 41211"/>
                  <a:gd name="connsiteX77" fmla="*/ 10646 w 84827"/>
                  <a:gd name="connsiteY77" fmla="*/ 24212 h 41211"/>
                  <a:gd name="connsiteX78" fmla="*/ 10646 w 84827"/>
                  <a:gd name="connsiteY78" fmla="*/ 24212 h 41211"/>
                  <a:gd name="connsiteX79" fmla="*/ 17343 w 84827"/>
                  <a:gd name="connsiteY79" fmla="*/ 28505 h 41211"/>
                  <a:gd name="connsiteX80" fmla="*/ 17343 w 84827"/>
                  <a:gd name="connsiteY80" fmla="*/ 28505 h 4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84827" h="41211">
                    <a:moveTo>
                      <a:pt x="27475" y="38636"/>
                    </a:moveTo>
                    <a:cubicBezTo>
                      <a:pt x="21980" y="36404"/>
                      <a:pt x="19404" y="37262"/>
                      <a:pt x="13738" y="31596"/>
                    </a:cubicBezTo>
                    <a:lnTo>
                      <a:pt x="13738" y="31596"/>
                    </a:lnTo>
                    <a:cubicBezTo>
                      <a:pt x="11333" y="28677"/>
                      <a:pt x="11677" y="29363"/>
                      <a:pt x="10131" y="29192"/>
                    </a:cubicBezTo>
                    <a:lnTo>
                      <a:pt x="10131" y="29192"/>
                    </a:lnTo>
                    <a:lnTo>
                      <a:pt x="9788" y="29192"/>
                    </a:lnTo>
                    <a:cubicBezTo>
                      <a:pt x="8929" y="29192"/>
                      <a:pt x="7556" y="29192"/>
                      <a:pt x="6010" y="28677"/>
                    </a:cubicBezTo>
                    <a:lnTo>
                      <a:pt x="6010" y="28677"/>
                    </a:lnTo>
                    <a:cubicBezTo>
                      <a:pt x="859" y="26273"/>
                      <a:pt x="343" y="19919"/>
                      <a:pt x="0" y="15454"/>
                    </a:cubicBezTo>
                    <a:lnTo>
                      <a:pt x="0" y="15454"/>
                    </a:lnTo>
                    <a:cubicBezTo>
                      <a:pt x="0" y="13909"/>
                      <a:pt x="172" y="12707"/>
                      <a:pt x="687" y="11333"/>
                    </a:cubicBezTo>
                    <a:lnTo>
                      <a:pt x="687" y="11333"/>
                    </a:lnTo>
                    <a:lnTo>
                      <a:pt x="687" y="11333"/>
                    </a:lnTo>
                    <a:cubicBezTo>
                      <a:pt x="2748" y="4980"/>
                      <a:pt x="9960" y="6525"/>
                      <a:pt x="20434" y="4808"/>
                    </a:cubicBezTo>
                    <a:lnTo>
                      <a:pt x="20434" y="4808"/>
                    </a:lnTo>
                    <a:cubicBezTo>
                      <a:pt x="31424" y="4808"/>
                      <a:pt x="45333" y="2232"/>
                      <a:pt x="49969" y="1030"/>
                    </a:cubicBezTo>
                    <a:lnTo>
                      <a:pt x="49969" y="1030"/>
                    </a:lnTo>
                    <a:cubicBezTo>
                      <a:pt x="52374" y="343"/>
                      <a:pt x="53919" y="0"/>
                      <a:pt x="55464" y="0"/>
                    </a:cubicBezTo>
                    <a:lnTo>
                      <a:pt x="55464" y="0"/>
                    </a:lnTo>
                    <a:cubicBezTo>
                      <a:pt x="57182" y="0"/>
                      <a:pt x="58383" y="515"/>
                      <a:pt x="61131" y="1717"/>
                    </a:cubicBezTo>
                    <a:lnTo>
                      <a:pt x="61131" y="1717"/>
                    </a:lnTo>
                    <a:cubicBezTo>
                      <a:pt x="63020" y="3949"/>
                      <a:pt x="68686" y="6354"/>
                      <a:pt x="70404" y="11162"/>
                    </a:cubicBezTo>
                    <a:lnTo>
                      <a:pt x="70404" y="11162"/>
                    </a:lnTo>
                    <a:cubicBezTo>
                      <a:pt x="71091" y="12707"/>
                      <a:pt x="72636" y="13737"/>
                      <a:pt x="78474" y="15283"/>
                    </a:cubicBezTo>
                    <a:lnTo>
                      <a:pt x="78474" y="15283"/>
                    </a:lnTo>
                    <a:cubicBezTo>
                      <a:pt x="81222" y="17172"/>
                      <a:pt x="84656" y="18717"/>
                      <a:pt x="84828" y="23182"/>
                    </a:cubicBezTo>
                    <a:lnTo>
                      <a:pt x="84828" y="23182"/>
                    </a:lnTo>
                    <a:cubicBezTo>
                      <a:pt x="84828" y="24040"/>
                      <a:pt x="84656" y="24727"/>
                      <a:pt x="84313" y="26101"/>
                    </a:cubicBezTo>
                    <a:lnTo>
                      <a:pt x="84313" y="26101"/>
                    </a:lnTo>
                    <a:cubicBezTo>
                      <a:pt x="80363" y="31252"/>
                      <a:pt x="71091" y="29535"/>
                      <a:pt x="67141" y="30909"/>
                    </a:cubicBezTo>
                    <a:lnTo>
                      <a:pt x="67141" y="30909"/>
                    </a:lnTo>
                    <a:cubicBezTo>
                      <a:pt x="62333" y="33828"/>
                      <a:pt x="43788" y="39151"/>
                      <a:pt x="38979" y="40182"/>
                    </a:cubicBezTo>
                    <a:lnTo>
                      <a:pt x="38979" y="40182"/>
                    </a:lnTo>
                    <a:cubicBezTo>
                      <a:pt x="38293" y="40525"/>
                      <a:pt x="36747" y="41212"/>
                      <a:pt x="34515" y="41212"/>
                    </a:cubicBezTo>
                    <a:lnTo>
                      <a:pt x="34515" y="41212"/>
                    </a:lnTo>
                    <a:cubicBezTo>
                      <a:pt x="32798" y="41040"/>
                      <a:pt x="30050" y="40353"/>
                      <a:pt x="27475" y="38636"/>
                    </a:cubicBezTo>
                    <a:lnTo>
                      <a:pt x="27475" y="38636"/>
                    </a:lnTo>
                    <a:close/>
                    <a:moveTo>
                      <a:pt x="17343" y="28505"/>
                    </a:moveTo>
                    <a:cubicBezTo>
                      <a:pt x="21980" y="33141"/>
                      <a:pt x="22152" y="31424"/>
                      <a:pt x="29535" y="34515"/>
                    </a:cubicBezTo>
                    <a:lnTo>
                      <a:pt x="29535" y="34515"/>
                    </a:lnTo>
                    <a:cubicBezTo>
                      <a:pt x="31939" y="35889"/>
                      <a:pt x="33656" y="36232"/>
                      <a:pt x="34858" y="36232"/>
                    </a:cubicBezTo>
                    <a:lnTo>
                      <a:pt x="34858" y="36232"/>
                    </a:lnTo>
                    <a:cubicBezTo>
                      <a:pt x="36576" y="36232"/>
                      <a:pt x="37091" y="35889"/>
                      <a:pt x="37091" y="35889"/>
                    </a:cubicBezTo>
                    <a:lnTo>
                      <a:pt x="37091" y="35889"/>
                    </a:lnTo>
                    <a:lnTo>
                      <a:pt x="37778" y="35545"/>
                    </a:lnTo>
                    <a:lnTo>
                      <a:pt x="38464" y="35545"/>
                    </a:lnTo>
                    <a:cubicBezTo>
                      <a:pt x="38464" y="35545"/>
                      <a:pt x="62333" y="29020"/>
                      <a:pt x="65596" y="26616"/>
                    </a:cubicBezTo>
                    <a:lnTo>
                      <a:pt x="65596" y="26616"/>
                    </a:lnTo>
                    <a:cubicBezTo>
                      <a:pt x="70404" y="25586"/>
                      <a:pt x="78646" y="25071"/>
                      <a:pt x="80363" y="24040"/>
                    </a:cubicBezTo>
                    <a:lnTo>
                      <a:pt x="80363" y="24040"/>
                    </a:lnTo>
                    <a:cubicBezTo>
                      <a:pt x="80363" y="23869"/>
                      <a:pt x="80363" y="23525"/>
                      <a:pt x="80363" y="23353"/>
                    </a:cubicBezTo>
                    <a:lnTo>
                      <a:pt x="80363" y="23353"/>
                    </a:lnTo>
                    <a:cubicBezTo>
                      <a:pt x="80535" y="22667"/>
                      <a:pt x="79505" y="21808"/>
                      <a:pt x="76929" y="19919"/>
                    </a:cubicBezTo>
                    <a:lnTo>
                      <a:pt x="76929" y="19919"/>
                    </a:lnTo>
                    <a:cubicBezTo>
                      <a:pt x="71777" y="18717"/>
                      <a:pt x="68343" y="17172"/>
                      <a:pt x="66283" y="13222"/>
                    </a:cubicBezTo>
                    <a:lnTo>
                      <a:pt x="66283" y="13222"/>
                    </a:lnTo>
                    <a:cubicBezTo>
                      <a:pt x="65768" y="10818"/>
                      <a:pt x="61131" y="8242"/>
                      <a:pt x="59070" y="5838"/>
                    </a:cubicBezTo>
                    <a:lnTo>
                      <a:pt x="59070" y="5838"/>
                    </a:lnTo>
                    <a:cubicBezTo>
                      <a:pt x="57182" y="5151"/>
                      <a:pt x="56495" y="4980"/>
                      <a:pt x="55808" y="4980"/>
                    </a:cubicBezTo>
                    <a:lnTo>
                      <a:pt x="55808" y="4980"/>
                    </a:lnTo>
                    <a:cubicBezTo>
                      <a:pt x="55121" y="4980"/>
                      <a:pt x="54090" y="5151"/>
                      <a:pt x="51515" y="5838"/>
                    </a:cubicBezTo>
                    <a:lnTo>
                      <a:pt x="51515" y="5838"/>
                    </a:lnTo>
                    <a:cubicBezTo>
                      <a:pt x="46192" y="7212"/>
                      <a:pt x="32455" y="9788"/>
                      <a:pt x="20949" y="9788"/>
                    </a:cubicBezTo>
                    <a:lnTo>
                      <a:pt x="20949" y="9788"/>
                    </a:lnTo>
                    <a:cubicBezTo>
                      <a:pt x="15283" y="10475"/>
                      <a:pt x="10818" y="10818"/>
                      <a:pt x="8071" y="11333"/>
                    </a:cubicBezTo>
                    <a:lnTo>
                      <a:pt x="8071" y="11333"/>
                    </a:lnTo>
                    <a:cubicBezTo>
                      <a:pt x="5323" y="12020"/>
                      <a:pt x="5495" y="12364"/>
                      <a:pt x="5495" y="12364"/>
                    </a:cubicBezTo>
                    <a:lnTo>
                      <a:pt x="5495" y="12364"/>
                    </a:lnTo>
                    <a:lnTo>
                      <a:pt x="5495" y="12879"/>
                    </a:lnTo>
                    <a:lnTo>
                      <a:pt x="5152" y="13394"/>
                    </a:lnTo>
                    <a:cubicBezTo>
                      <a:pt x="5152" y="13394"/>
                      <a:pt x="4980" y="14252"/>
                      <a:pt x="4980" y="15283"/>
                    </a:cubicBezTo>
                    <a:lnTo>
                      <a:pt x="4980" y="15283"/>
                    </a:lnTo>
                    <a:cubicBezTo>
                      <a:pt x="4636" y="18717"/>
                      <a:pt x="7040" y="23869"/>
                      <a:pt x="7556" y="23869"/>
                    </a:cubicBezTo>
                    <a:lnTo>
                      <a:pt x="7556" y="23869"/>
                    </a:lnTo>
                    <a:cubicBezTo>
                      <a:pt x="8414" y="24212"/>
                      <a:pt x="8929" y="24212"/>
                      <a:pt x="9788" y="24212"/>
                    </a:cubicBezTo>
                    <a:lnTo>
                      <a:pt x="9788" y="24212"/>
                    </a:lnTo>
                    <a:lnTo>
                      <a:pt x="10131" y="24212"/>
                    </a:lnTo>
                    <a:cubicBezTo>
                      <a:pt x="10303" y="24212"/>
                      <a:pt x="10475" y="24212"/>
                      <a:pt x="10646" y="24212"/>
                    </a:cubicBezTo>
                    <a:lnTo>
                      <a:pt x="10646" y="24212"/>
                    </a:lnTo>
                    <a:cubicBezTo>
                      <a:pt x="12535" y="24384"/>
                      <a:pt x="15454" y="25414"/>
                      <a:pt x="17343" y="28505"/>
                    </a:cubicBezTo>
                    <a:lnTo>
                      <a:pt x="17343" y="28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7" name="图形 7">
              <a:extLst>
                <a:ext uri="{FF2B5EF4-FFF2-40B4-BE49-F238E27FC236}">
                  <a16:creationId xmlns:a16="http://schemas.microsoft.com/office/drawing/2014/main" xmlns="" id="{0130642D-2A15-4D01-9522-817053C5C1D2}"/>
                </a:ext>
              </a:extLst>
            </p:cNvPr>
            <p:cNvGrpSpPr/>
            <p:nvPr/>
          </p:nvGrpSpPr>
          <p:grpSpPr>
            <a:xfrm>
              <a:off x="6883164" y="1232974"/>
              <a:ext cx="673470" cy="281099"/>
              <a:chOff x="6883164" y="1232974"/>
              <a:chExt cx="673470" cy="281099"/>
            </a:xfrm>
            <a:solidFill>
              <a:srgbClr val="B4B4B4"/>
            </a:solidFill>
          </p:grpSpPr>
          <p:sp>
            <p:nvSpPr>
              <p:cNvPr id="3269" name="任意多边形: 形状 3268">
                <a:extLst>
                  <a:ext uri="{FF2B5EF4-FFF2-40B4-BE49-F238E27FC236}">
                    <a16:creationId xmlns:a16="http://schemas.microsoft.com/office/drawing/2014/main" xmlns="" id="{F0976D58-9984-4D7E-8882-D80F22899BD4}"/>
                  </a:ext>
                </a:extLst>
              </p:cNvPr>
              <p:cNvSpPr/>
              <p:nvPr/>
            </p:nvSpPr>
            <p:spPr>
              <a:xfrm>
                <a:off x="6886426" y="1235801"/>
                <a:ext cx="667992" cy="275868"/>
              </a:xfrm>
              <a:custGeom>
                <a:avLst/>
                <a:gdLst>
                  <a:gd name="connsiteX0" fmla="*/ 437361 w 667992"/>
                  <a:gd name="connsiteY0" fmla="*/ 164596 h 275868"/>
                  <a:gd name="connsiteX1" fmla="*/ 418472 w 667992"/>
                  <a:gd name="connsiteY1" fmla="*/ 164596 h 275868"/>
                  <a:gd name="connsiteX2" fmla="*/ 413320 w 667992"/>
                  <a:gd name="connsiteY2" fmla="*/ 149313 h 275868"/>
                  <a:gd name="connsiteX3" fmla="*/ 422078 w 667992"/>
                  <a:gd name="connsiteY3" fmla="*/ 141758 h 275868"/>
                  <a:gd name="connsiteX4" fmla="*/ 414523 w 667992"/>
                  <a:gd name="connsiteY4" fmla="*/ 137980 h 275868"/>
                  <a:gd name="connsiteX5" fmla="*/ 400614 w 667992"/>
                  <a:gd name="connsiteY5" fmla="*/ 144334 h 275868"/>
                  <a:gd name="connsiteX6" fmla="*/ 386705 w 667992"/>
                  <a:gd name="connsiteY6" fmla="*/ 131627 h 275868"/>
                  <a:gd name="connsiteX7" fmla="*/ 382927 w 667992"/>
                  <a:gd name="connsiteY7" fmla="*/ 122697 h 275868"/>
                  <a:gd name="connsiteX8" fmla="*/ 371594 w 667992"/>
                  <a:gd name="connsiteY8" fmla="*/ 124071 h 275868"/>
                  <a:gd name="connsiteX9" fmla="*/ 346351 w 667992"/>
                  <a:gd name="connsiteY9" fmla="*/ 115314 h 275868"/>
                  <a:gd name="connsiteX10" fmla="*/ 336220 w 667992"/>
                  <a:gd name="connsiteY10" fmla="*/ 107758 h 275868"/>
                  <a:gd name="connsiteX11" fmla="*/ 329867 w 667992"/>
                  <a:gd name="connsiteY11" fmla="*/ 106556 h 275868"/>
                  <a:gd name="connsiteX12" fmla="*/ 313554 w 667992"/>
                  <a:gd name="connsiteY12" fmla="*/ 121839 h 275868"/>
                  <a:gd name="connsiteX13" fmla="*/ 304796 w 667992"/>
                  <a:gd name="connsiteY13" fmla="*/ 114283 h 275868"/>
                  <a:gd name="connsiteX14" fmla="*/ 307372 w 667992"/>
                  <a:gd name="connsiteY14" fmla="*/ 109132 h 275868"/>
                  <a:gd name="connsiteX15" fmla="*/ 299816 w 667992"/>
                  <a:gd name="connsiteY15" fmla="*/ 100203 h 275868"/>
                  <a:gd name="connsiteX16" fmla="*/ 292261 w 667992"/>
                  <a:gd name="connsiteY16" fmla="*/ 96425 h 275868"/>
                  <a:gd name="connsiteX17" fmla="*/ 284705 w 667992"/>
                  <a:gd name="connsiteY17" fmla="*/ 91445 h 275868"/>
                  <a:gd name="connsiteX18" fmla="*/ 272170 w 667992"/>
                  <a:gd name="connsiteY18" fmla="*/ 102950 h 275868"/>
                  <a:gd name="connsiteX19" fmla="*/ 258261 w 667992"/>
                  <a:gd name="connsiteY19" fmla="*/ 95395 h 275868"/>
                  <a:gd name="connsiteX20" fmla="*/ 241776 w 667992"/>
                  <a:gd name="connsiteY20" fmla="*/ 81486 h 275868"/>
                  <a:gd name="connsiteX21" fmla="*/ 231645 w 667992"/>
                  <a:gd name="connsiteY21" fmla="*/ 82859 h 275868"/>
                  <a:gd name="connsiteX22" fmla="*/ 220312 w 667992"/>
                  <a:gd name="connsiteY22" fmla="*/ 77880 h 275868"/>
                  <a:gd name="connsiteX23" fmla="*/ 215332 w 667992"/>
                  <a:gd name="connsiteY23" fmla="*/ 79082 h 275868"/>
                  <a:gd name="connsiteX24" fmla="*/ 221685 w 667992"/>
                  <a:gd name="connsiteY24" fmla="*/ 85435 h 275868"/>
                  <a:gd name="connsiteX25" fmla="*/ 230443 w 667992"/>
                  <a:gd name="connsiteY25" fmla="*/ 91789 h 275868"/>
                  <a:gd name="connsiteX26" fmla="*/ 224090 w 667992"/>
                  <a:gd name="connsiteY26" fmla="*/ 98142 h 275868"/>
                  <a:gd name="connsiteX27" fmla="*/ 202625 w 667992"/>
                  <a:gd name="connsiteY27" fmla="*/ 99516 h 275868"/>
                  <a:gd name="connsiteX28" fmla="*/ 188716 w 667992"/>
                  <a:gd name="connsiteY28" fmla="*/ 96940 h 275868"/>
                  <a:gd name="connsiteX29" fmla="*/ 184938 w 667992"/>
                  <a:gd name="connsiteY29" fmla="*/ 98142 h 275868"/>
                  <a:gd name="connsiteX30" fmla="*/ 201423 w 667992"/>
                  <a:gd name="connsiteY30" fmla="*/ 105698 h 275868"/>
                  <a:gd name="connsiteX31" fmla="*/ 198847 w 667992"/>
                  <a:gd name="connsiteY31" fmla="*/ 109475 h 275868"/>
                  <a:gd name="connsiteX32" fmla="*/ 177383 w 667992"/>
                  <a:gd name="connsiteY32" fmla="*/ 100546 h 275868"/>
                  <a:gd name="connsiteX33" fmla="*/ 162272 w 667992"/>
                  <a:gd name="connsiteY33" fmla="*/ 99344 h 275868"/>
                  <a:gd name="connsiteX34" fmla="*/ 177383 w 667992"/>
                  <a:gd name="connsiteY34" fmla="*/ 105698 h 275868"/>
                  <a:gd name="connsiteX35" fmla="*/ 172403 w 667992"/>
                  <a:gd name="connsiteY35" fmla="*/ 112051 h 275868"/>
                  <a:gd name="connsiteX36" fmla="*/ 147161 w 667992"/>
                  <a:gd name="connsiteY36" fmla="*/ 114627 h 275868"/>
                  <a:gd name="connsiteX37" fmla="*/ 135827 w 667992"/>
                  <a:gd name="connsiteY37" fmla="*/ 110849 h 275868"/>
                  <a:gd name="connsiteX38" fmla="*/ 130848 w 667992"/>
                  <a:gd name="connsiteY38" fmla="*/ 116000 h 275868"/>
                  <a:gd name="connsiteX39" fmla="*/ 118313 w 667992"/>
                  <a:gd name="connsiteY39" fmla="*/ 119778 h 275868"/>
                  <a:gd name="connsiteX40" fmla="*/ 103201 w 667992"/>
                  <a:gd name="connsiteY40" fmla="*/ 110849 h 275868"/>
                  <a:gd name="connsiteX41" fmla="*/ 94444 w 667992"/>
                  <a:gd name="connsiteY41" fmla="*/ 114627 h 275868"/>
                  <a:gd name="connsiteX42" fmla="*/ 88090 w 667992"/>
                  <a:gd name="connsiteY42" fmla="*/ 122182 h 275868"/>
                  <a:gd name="connsiteX43" fmla="*/ 79333 w 667992"/>
                  <a:gd name="connsiteY43" fmla="*/ 119607 h 275868"/>
                  <a:gd name="connsiteX44" fmla="*/ 74353 w 667992"/>
                  <a:gd name="connsiteY44" fmla="*/ 115829 h 275868"/>
                  <a:gd name="connsiteX45" fmla="*/ 64222 w 667992"/>
                  <a:gd name="connsiteY45" fmla="*/ 120980 h 275868"/>
                  <a:gd name="connsiteX46" fmla="*/ 46535 w 667992"/>
                  <a:gd name="connsiteY46" fmla="*/ 105698 h 275868"/>
                  <a:gd name="connsiteX47" fmla="*/ 49111 w 667992"/>
                  <a:gd name="connsiteY47" fmla="*/ 99344 h 275868"/>
                  <a:gd name="connsiteX48" fmla="*/ 66798 w 667992"/>
                  <a:gd name="connsiteY48" fmla="*/ 100546 h 275868"/>
                  <a:gd name="connsiteX49" fmla="*/ 78131 w 667992"/>
                  <a:gd name="connsiteY49" fmla="*/ 97970 h 275868"/>
                  <a:gd name="connsiteX50" fmla="*/ 73151 w 667992"/>
                  <a:gd name="connsiteY50" fmla="*/ 92819 h 275868"/>
                  <a:gd name="connsiteX51" fmla="*/ 27818 w 667992"/>
                  <a:gd name="connsiteY51" fmla="*/ 92991 h 275868"/>
                  <a:gd name="connsiteX52" fmla="*/ 3778 w 667992"/>
                  <a:gd name="connsiteY52" fmla="*/ 76506 h 275868"/>
                  <a:gd name="connsiteX53" fmla="*/ 0 w 667992"/>
                  <a:gd name="connsiteY53" fmla="*/ 62597 h 275868"/>
                  <a:gd name="connsiteX54" fmla="*/ 3606 w 667992"/>
                  <a:gd name="connsiteY54" fmla="*/ 33405 h 275868"/>
                  <a:gd name="connsiteX55" fmla="*/ 8586 w 667992"/>
                  <a:gd name="connsiteY55" fmla="*/ 21900 h 275868"/>
                  <a:gd name="connsiteX56" fmla="*/ 47566 w 667992"/>
                  <a:gd name="connsiteY56" fmla="*/ 9193 h 275868"/>
                  <a:gd name="connsiteX57" fmla="*/ 47566 w 667992"/>
                  <a:gd name="connsiteY57" fmla="*/ 16749 h 275868"/>
                  <a:gd name="connsiteX58" fmla="*/ 46364 w 667992"/>
                  <a:gd name="connsiteY58" fmla="*/ 42163 h 275868"/>
                  <a:gd name="connsiteX59" fmla="*/ 62848 w 667992"/>
                  <a:gd name="connsiteY59" fmla="*/ 56072 h 275868"/>
                  <a:gd name="connsiteX60" fmla="*/ 79333 w 667992"/>
                  <a:gd name="connsiteY60" fmla="*/ 68779 h 275868"/>
                  <a:gd name="connsiteX61" fmla="*/ 97020 w 667992"/>
                  <a:gd name="connsiteY61" fmla="*/ 81486 h 275868"/>
                  <a:gd name="connsiteX62" fmla="*/ 97020 w 667992"/>
                  <a:gd name="connsiteY62" fmla="*/ 86637 h 275868"/>
                  <a:gd name="connsiteX63" fmla="*/ 97020 w 667992"/>
                  <a:gd name="connsiteY63" fmla="*/ 89213 h 275868"/>
                  <a:gd name="connsiteX64" fmla="*/ 112131 w 667992"/>
                  <a:gd name="connsiteY64" fmla="*/ 92991 h 275868"/>
                  <a:gd name="connsiteX65" fmla="*/ 118484 w 667992"/>
                  <a:gd name="connsiteY65" fmla="*/ 92991 h 275868"/>
                  <a:gd name="connsiteX66" fmla="*/ 109555 w 667992"/>
                  <a:gd name="connsiteY66" fmla="*/ 76506 h 275868"/>
                  <a:gd name="connsiteX67" fmla="*/ 103201 w 667992"/>
                  <a:gd name="connsiteY67" fmla="*/ 72728 h 275868"/>
                  <a:gd name="connsiteX68" fmla="*/ 80535 w 667992"/>
                  <a:gd name="connsiteY68" fmla="*/ 63799 h 275868"/>
                  <a:gd name="connsiteX69" fmla="*/ 80535 w 667992"/>
                  <a:gd name="connsiteY69" fmla="*/ 57445 h 275868"/>
                  <a:gd name="connsiteX70" fmla="*/ 90667 w 667992"/>
                  <a:gd name="connsiteY70" fmla="*/ 58647 h 275868"/>
                  <a:gd name="connsiteX71" fmla="*/ 86889 w 667992"/>
                  <a:gd name="connsiteY71" fmla="*/ 52294 h 275868"/>
                  <a:gd name="connsiteX72" fmla="*/ 62848 w 667992"/>
                  <a:gd name="connsiteY72" fmla="*/ 44738 h 275868"/>
                  <a:gd name="connsiteX73" fmla="*/ 67828 w 667992"/>
                  <a:gd name="connsiteY73" fmla="*/ 37183 h 275868"/>
                  <a:gd name="connsiteX74" fmla="*/ 64050 w 667992"/>
                  <a:gd name="connsiteY74" fmla="*/ 33405 h 275868"/>
                  <a:gd name="connsiteX75" fmla="*/ 57697 w 667992"/>
                  <a:gd name="connsiteY75" fmla="*/ 29627 h 275868"/>
                  <a:gd name="connsiteX76" fmla="*/ 62677 w 667992"/>
                  <a:gd name="connsiteY76" fmla="*/ 20698 h 275868"/>
                  <a:gd name="connsiteX77" fmla="*/ 67656 w 667992"/>
                  <a:gd name="connsiteY77" fmla="*/ 13143 h 275868"/>
                  <a:gd name="connsiteX78" fmla="*/ 76414 w 667992"/>
                  <a:gd name="connsiteY78" fmla="*/ 11769 h 275868"/>
                  <a:gd name="connsiteX79" fmla="*/ 88949 w 667992"/>
                  <a:gd name="connsiteY79" fmla="*/ 1638 h 275868"/>
                  <a:gd name="connsiteX80" fmla="*/ 100283 w 667992"/>
                  <a:gd name="connsiteY80" fmla="*/ 2840 h 275868"/>
                  <a:gd name="connsiteX81" fmla="*/ 115393 w 667992"/>
                  <a:gd name="connsiteY81" fmla="*/ 18122 h 275868"/>
                  <a:gd name="connsiteX82" fmla="*/ 134282 w 667992"/>
                  <a:gd name="connsiteY82" fmla="*/ 32031 h 275868"/>
                  <a:gd name="connsiteX83" fmla="*/ 144413 w 667992"/>
                  <a:gd name="connsiteY83" fmla="*/ 42163 h 275868"/>
                  <a:gd name="connsiteX84" fmla="*/ 144413 w 667992"/>
                  <a:gd name="connsiteY84" fmla="*/ 47314 h 275868"/>
                  <a:gd name="connsiteX85" fmla="*/ 144413 w 667992"/>
                  <a:gd name="connsiteY85" fmla="*/ 51092 h 275868"/>
                  <a:gd name="connsiteX86" fmla="*/ 150767 w 667992"/>
                  <a:gd name="connsiteY86" fmla="*/ 48516 h 275868"/>
                  <a:gd name="connsiteX87" fmla="*/ 153171 w 667992"/>
                  <a:gd name="connsiteY87" fmla="*/ 39587 h 275868"/>
                  <a:gd name="connsiteX88" fmla="*/ 161929 w 667992"/>
                  <a:gd name="connsiteY88" fmla="*/ 35809 h 275868"/>
                  <a:gd name="connsiteX89" fmla="*/ 170686 w 667992"/>
                  <a:gd name="connsiteY89" fmla="*/ 33233 h 275868"/>
                  <a:gd name="connsiteX90" fmla="*/ 174463 w 667992"/>
                  <a:gd name="connsiteY90" fmla="*/ 39587 h 275868"/>
                  <a:gd name="connsiteX91" fmla="*/ 185797 w 667992"/>
                  <a:gd name="connsiteY91" fmla="*/ 45940 h 275868"/>
                  <a:gd name="connsiteX92" fmla="*/ 183221 w 667992"/>
                  <a:gd name="connsiteY92" fmla="*/ 35809 h 275868"/>
                  <a:gd name="connsiteX93" fmla="*/ 180646 w 667992"/>
                  <a:gd name="connsiteY93" fmla="*/ 25678 h 275868"/>
                  <a:gd name="connsiteX94" fmla="*/ 179272 w 667992"/>
                  <a:gd name="connsiteY94" fmla="*/ 20526 h 275868"/>
                  <a:gd name="connsiteX95" fmla="*/ 195585 w 667992"/>
                  <a:gd name="connsiteY95" fmla="*/ 16749 h 275868"/>
                  <a:gd name="connsiteX96" fmla="*/ 208120 w 667992"/>
                  <a:gd name="connsiteY96" fmla="*/ 15375 h 275868"/>
                  <a:gd name="connsiteX97" fmla="*/ 235766 w 667992"/>
                  <a:gd name="connsiteY97" fmla="*/ 7648 h 275868"/>
                  <a:gd name="connsiteX98" fmla="*/ 244524 w 667992"/>
                  <a:gd name="connsiteY98" fmla="*/ 15203 h 275868"/>
                  <a:gd name="connsiteX99" fmla="*/ 234393 w 667992"/>
                  <a:gd name="connsiteY99" fmla="*/ 21557 h 275868"/>
                  <a:gd name="connsiteX100" fmla="*/ 235766 w 667992"/>
                  <a:gd name="connsiteY100" fmla="*/ 27910 h 275868"/>
                  <a:gd name="connsiteX101" fmla="*/ 245897 w 667992"/>
                  <a:gd name="connsiteY101" fmla="*/ 21557 h 275868"/>
                  <a:gd name="connsiteX102" fmla="*/ 254655 w 667992"/>
                  <a:gd name="connsiteY102" fmla="*/ 18981 h 275868"/>
                  <a:gd name="connsiteX103" fmla="*/ 257231 w 667992"/>
                  <a:gd name="connsiteY103" fmla="*/ 36839 h 275868"/>
                  <a:gd name="connsiteX104" fmla="*/ 264786 w 667992"/>
                  <a:gd name="connsiteY104" fmla="*/ 46971 h 275868"/>
                  <a:gd name="connsiteX105" fmla="*/ 272342 w 667992"/>
                  <a:gd name="connsiteY105" fmla="*/ 41819 h 275868"/>
                  <a:gd name="connsiteX106" fmla="*/ 273544 w 667992"/>
                  <a:gd name="connsiteY106" fmla="*/ 30314 h 275868"/>
                  <a:gd name="connsiteX107" fmla="*/ 287453 w 667992"/>
                  <a:gd name="connsiteY107" fmla="*/ 44223 h 275868"/>
                  <a:gd name="connsiteX108" fmla="*/ 295008 w 667992"/>
                  <a:gd name="connsiteY108" fmla="*/ 43021 h 275868"/>
                  <a:gd name="connsiteX109" fmla="*/ 301362 w 667992"/>
                  <a:gd name="connsiteY109" fmla="*/ 31516 h 275868"/>
                  <a:gd name="connsiteX110" fmla="*/ 326604 w 667992"/>
                  <a:gd name="connsiteY110" fmla="*/ 31516 h 275868"/>
                  <a:gd name="connsiteX111" fmla="*/ 329180 w 667992"/>
                  <a:gd name="connsiteY111" fmla="*/ 43021 h 275868"/>
                  <a:gd name="connsiteX112" fmla="*/ 327978 w 667992"/>
                  <a:gd name="connsiteY112" fmla="*/ 53152 h 275868"/>
                  <a:gd name="connsiteX113" fmla="*/ 337937 w 667992"/>
                  <a:gd name="connsiteY113" fmla="*/ 46799 h 275868"/>
                  <a:gd name="connsiteX114" fmla="*/ 348069 w 667992"/>
                  <a:gd name="connsiteY114" fmla="*/ 45597 h 275868"/>
                  <a:gd name="connsiteX115" fmla="*/ 354422 w 667992"/>
                  <a:gd name="connsiteY115" fmla="*/ 44223 h 275868"/>
                  <a:gd name="connsiteX116" fmla="*/ 373311 w 667992"/>
                  <a:gd name="connsiteY116" fmla="*/ 41647 h 275868"/>
                  <a:gd name="connsiteX117" fmla="*/ 378291 w 667992"/>
                  <a:gd name="connsiteY117" fmla="*/ 46627 h 275868"/>
                  <a:gd name="connsiteX118" fmla="*/ 366957 w 667992"/>
                  <a:gd name="connsiteY118" fmla="*/ 59334 h 275868"/>
                  <a:gd name="connsiteX119" fmla="*/ 374513 w 667992"/>
                  <a:gd name="connsiteY119" fmla="*/ 57960 h 275868"/>
                  <a:gd name="connsiteX120" fmla="*/ 388250 w 667992"/>
                  <a:gd name="connsiteY120" fmla="*/ 49031 h 275868"/>
                  <a:gd name="connsiteX121" fmla="*/ 412290 w 667992"/>
                  <a:gd name="connsiteY121" fmla="*/ 55385 h 275868"/>
                  <a:gd name="connsiteX122" fmla="*/ 405937 w 667992"/>
                  <a:gd name="connsiteY122" fmla="*/ 62940 h 275868"/>
                  <a:gd name="connsiteX123" fmla="*/ 382068 w 667992"/>
                  <a:gd name="connsiteY123" fmla="*/ 68092 h 275868"/>
                  <a:gd name="connsiteX124" fmla="*/ 389624 w 667992"/>
                  <a:gd name="connsiteY124" fmla="*/ 71869 h 275868"/>
                  <a:gd name="connsiteX125" fmla="*/ 403533 w 667992"/>
                  <a:gd name="connsiteY125" fmla="*/ 75647 h 275868"/>
                  <a:gd name="connsiteX126" fmla="*/ 411088 w 667992"/>
                  <a:gd name="connsiteY126" fmla="*/ 73071 h 275868"/>
                  <a:gd name="connsiteX127" fmla="*/ 429977 w 667992"/>
                  <a:gd name="connsiteY127" fmla="*/ 69294 h 275868"/>
                  <a:gd name="connsiteX128" fmla="*/ 443886 w 667992"/>
                  <a:gd name="connsiteY128" fmla="*/ 75647 h 275868"/>
                  <a:gd name="connsiteX129" fmla="*/ 429977 w 667992"/>
                  <a:gd name="connsiteY129" fmla="*/ 79425 h 275868"/>
                  <a:gd name="connsiteX130" fmla="*/ 418644 w 667992"/>
                  <a:gd name="connsiteY130" fmla="*/ 82001 h 275868"/>
                  <a:gd name="connsiteX131" fmla="*/ 429977 w 667992"/>
                  <a:gd name="connsiteY131" fmla="*/ 86980 h 275868"/>
                  <a:gd name="connsiteX132" fmla="*/ 424997 w 667992"/>
                  <a:gd name="connsiteY132" fmla="*/ 93334 h 275868"/>
                  <a:gd name="connsiteX133" fmla="*/ 423795 w 667992"/>
                  <a:gd name="connsiteY133" fmla="*/ 99687 h 275868"/>
                  <a:gd name="connsiteX134" fmla="*/ 436330 w 667992"/>
                  <a:gd name="connsiteY134" fmla="*/ 98314 h 275868"/>
                  <a:gd name="connsiteX135" fmla="*/ 442684 w 667992"/>
                  <a:gd name="connsiteY135" fmla="*/ 99516 h 275868"/>
                  <a:gd name="connsiteX136" fmla="*/ 458997 w 667992"/>
                  <a:gd name="connsiteY136" fmla="*/ 96940 h 275868"/>
                  <a:gd name="connsiteX137" fmla="*/ 481664 w 667992"/>
                  <a:gd name="connsiteY137" fmla="*/ 105869 h 275868"/>
                  <a:gd name="connsiteX138" fmla="*/ 494199 w 667992"/>
                  <a:gd name="connsiteY138" fmla="*/ 112223 h 275868"/>
                  <a:gd name="connsiteX139" fmla="*/ 504330 w 667992"/>
                  <a:gd name="connsiteY139" fmla="*/ 108445 h 275868"/>
                  <a:gd name="connsiteX140" fmla="*/ 515664 w 667992"/>
                  <a:gd name="connsiteY140" fmla="*/ 104667 h 275868"/>
                  <a:gd name="connsiteX141" fmla="*/ 538330 w 667992"/>
                  <a:gd name="connsiteY141" fmla="*/ 116000 h 275868"/>
                  <a:gd name="connsiteX142" fmla="*/ 540905 w 667992"/>
                  <a:gd name="connsiteY142" fmla="*/ 122354 h 275868"/>
                  <a:gd name="connsiteX143" fmla="*/ 554815 w 667992"/>
                  <a:gd name="connsiteY143" fmla="*/ 122354 h 275868"/>
                  <a:gd name="connsiteX144" fmla="*/ 566148 w 667992"/>
                  <a:gd name="connsiteY144" fmla="*/ 123556 h 275868"/>
                  <a:gd name="connsiteX145" fmla="*/ 576279 w 667992"/>
                  <a:gd name="connsiteY145" fmla="*/ 128536 h 275868"/>
                  <a:gd name="connsiteX146" fmla="*/ 586239 w 667992"/>
                  <a:gd name="connsiteY146" fmla="*/ 119607 h 275868"/>
                  <a:gd name="connsiteX147" fmla="*/ 602552 w 667992"/>
                  <a:gd name="connsiteY147" fmla="*/ 123384 h 275868"/>
                  <a:gd name="connsiteX148" fmla="*/ 607703 w 667992"/>
                  <a:gd name="connsiteY148" fmla="*/ 139869 h 275868"/>
                  <a:gd name="connsiteX149" fmla="*/ 610279 w 667992"/>
                  <a:gd name="connsiteY149" fmla="*/ 151374 h 275868"/>
                  <a:gd name="connsiteX150" fmla="*/ 603925 w 667992"/>
                  <a:gd name="connsiteY150" fmla="*/ 150172 h 275868"/>
                  <a:gd name="connsiteX151" fmla="*/ 598945 w 667992"/>
                  <a:gd name="connsiteY151" fmla="*/ 151374 h 275868"/>
                  <a:gd name="connsiteX152" fmla="*/ 616632 w 667992"/>
                  <a:gd name="connsiteY152" fmla="*/ 174212 h 275868"/>
                  <a:gd name="connsiteX153" fmla="*/ 609077 w 667992"/>
                  <a:gd name="connsiteY153" fmla="*/ 174212 h 275868"/>
                  <a:gd name="connsiteX154" fmla="*/ 575077 w 667992"/>
                  <a:gd name="connsiteY154" fmla="*/ 160303 h 275868"/>
                  <a:gd name="connsiteX155" fmla="*/ 564946 w 667992"/>
                  <a:gd name="connsiteY155" fmla="*/ 146394 h 275868"/>
                  <a:gd name="connsiteX156" fmla="*/ 558593 w 667992"/>
                  <a:gd name="connsiteY156" fmla="*/ 147768 h 275868"/>
                  <a:gd name="connsiteX157" fmla="*/ 552239 w 667992"/>
                  <a:gd name="connsiteY157" fmla="*/ 152919 h 275868"/>
                  <a:gd name="connsiteX158" fmla="*/ 548461 w 667992"/>
                  <a:gd name="connsiteY158" fmla="*/ 147768 h 275868"/>
                  <a:gd name="connsiteX159" fmla="*/ 537128 w 667992"/>
                  <a:gd name="connsiteY159" fmla="*/ 151546 h 275868"/>
                  <a:gd name="connsiteX160" fmla="*/ 513259 w 667992"/>
                  <a:gd name="connsiteY160" fmla="*/ 147768 h 275868"/>
                  <a:gd name="connsiteX161" fmla="*/ 512057 w 667992"/>
                  <a:gd name="connsiteY161" fmla="*/ 152919 h 275868"/>
                  <a:gd name="connsiteX162" fmla="*/ 522188 w 667992"/>
                  <a:gd name="connsiteY162" fmla="*/ 161849 h 275868"/>
                  <a:gd name="connsiteX163" fmla="*/ 504502 w 667992"/>
                  <a:gd name="connsiteY163" fmla="*/ 160647 h 275868"/>
                  <a:gd name="connsiteX164" fmla="*/ 500724 w 667992"/>
                  <a:gd name="connsiteY164" fmla="*/ 168202 h 275868"/>
                  <a:gd name="connsiteX165" fmla="*/ 520815 w 667992"/>
                  <a:gd name="connsiteY165" fmla="*/ 170778 h 275868"/>
                  <a:gd name="connsiteX166" fmla="*/ 538502 w 667992"/>
                  <a:gd name="connsiteY166" fmla="*/ 177131 h 275868"/>
                  <a:gd name="connsiteX167" fmla="*/ 566319 w 667992"/>
                  <a:gd name="connsiteY167" fmla="*/ 188465 h 275868"/>
                  <a:gd name="connsiteX168" fmla="*/ 572673 w 667992"/>
                  <a:gd name="connsiteY168" fmla="*/ 188465 h 275868"/>
                  <a:gd name="connsiteX169" fmla="*/ 585208 w 667992"/>
                  <a:gd name="connsiteY169" fmla="*/ 189667 h 275868"/>
                  <a:gd name="connsiteX170" fmla="*/ 604097 w 667992"/>
                  <a:gd name="connsiteY170" fmla="*/ 196020 h 275868"/>
                  <a:gd name="connsiteX171" fmla="*/ 613026 w 667992"/>
                  <a:gd name="connsiteY171" fmla="*/ 201172 h 275868"/>
                  <a:gd name="connsiteX172" fmla="*/ 631915 w 667992"/>
                  <a:gd name="connsiteY172" fmla="*/ 206151 h 275868"/>
                  <a:gd name="connsiteX173" fmla="*/ 647026 w 667992"/>
                  <a:gd name="connsiteY173" fmla="*/ 217485 h 275868"/>
                  <a:gd name="connsiteX174" fmla="*/ 658360 w 667992"/>
                  <a:gd name="connsiteY174" fmla="*/ 231394 h 275868"/>
                  <a:gd name="connsiteX175" fmla="*/ 664713 w 667992"/>
                  <a:gd name="connsiteY175" fmla="*/ 244101 h 275868"/>
                  <a:gd name="connsiteX176" fmla="*/ 666086 w 667992"/>
                  <a:gd name="connsiteY176" fmla="*/ 251656 h 275868"/>
                  <a:gd name="connsiteX177" fmla="*/ 649774 w 667992"/>
                  <a:gd name="connsiteY177" fmla="*/ 244101 h 275868"/>
                  <a:gd name="connsiteX178" fmla="*/ 610622 w 667992"/>
                  <a:gd name="connsiteY178" fmla="*/ 240323 h 275868"/>
                  <a:gd name="connsiteX179" fmla="*/ 594309 w 667992"/>
                  <a:gd name="connsiteY179" fmla="*/ 236545 h 275868"/>
                  <a:gd name="connsiteX180" fmla="*/ 572845 w 667992"/>
                  <a:gd name="connsiteY180" fmla="*/ 236545 h 275868"/>
                  <a:gd name="connsiteX181" fmla="*/ 586754 w 667992"/>
                  <a:gd name="connsiteY181" fmla="*/ 242899 h 275868"/>
                  <a:gd name="connsiteX182" fmla="*/ 649774 w 667992"/>
                  <a:gd name="connsiteY182" fmla="*/ 258010 h 275868"/>
                  <a:gd name="connsiteX183" fmla="*/ 666258 w 667992"/>
                  <a:gd name="connsiteY183" fmla="*/ 273292 h 275868"/>
                  <a:gd name="connsiteX184" fmla="*/ 661278 w 667992"/>
                  <a:gd name="connsiteY184" fmla="*/ 275868 h 275868"/>
                  <a:gd name="connsiteX185" fmla="*/ 618349 w 667992"/>
                  <a:gd name="connsiteY185" fmla="*/ 275868 h 275868"/>
                  <a:gd name="connsiteX186" fmla="*/ 599461 w 667992"/>
                  <a:gd name="connsiteY186" fmla="*/ 272090 h 275868"/>
                  <a:gd name="connsiteX187" fmla="*/ 585552 w 667992"/>
                  <a:gd name="connsiteY187" fmla="*/ 270888 h 275868"/>
                  <a:gd name="connsiteX188" fmla="*/ 562885 w 667992"/>
                  <a:gd name="connsiteY188" fmla="*/ 269686 h 275868"/>
                  <a:gd name="connsiteX189" fmla="*/ 550350 w 667992"/>
                  <a:gd name="connsiteY189" fmla="*/ 264706 h 275868"/>
                  <a:gd name="connsiteX190" fmla="*/ 533865 w 667992"/>
                  <a:gd name="connsiteY190" fmla="*/ 255777 h 275868"/>
                  <a:gd name="connsiteX191" fmla="*/ 526310 w 667992"/>
                  <a:gd name="connsiteY191" fmla="*/ 246848 h 275868"/>
                  <a:gd name="connsiteX192" fmla="*/ 517552 w 667992"/>
                  <a:gd name="connsiteY192" fmla="*/ 249424 h 275868"/>
                  <a:gd name="connsiteX193" fmla="*/ 505017 w 667992"/>
                  <a:gd name="connsiteY193" fmla="*/ 250798 h 275868"/>
                  <a:gd name="connsiteX194" fmla="*/ 493683 w 667992"/>
                  <a:gd name="connsiteY194" fmla="*/ 236889 h 275868"/>
                  <a:gd name="connsiteX195" fmla="*/ 475997 w 667992"/>
                  <a:gd name="connsiteY195" fmla="*/ 238262 h 275868"/>
                  <a:gd name="connsiteX196" fmla="*/ 468442 w 667992"/>
                  <a:gd name="connsiteY196" fmla="*/ 235687 h 275868"/>
                  <a:gd name="connsiteX197" fmla="*/ 455906 w 667992"/>
                  <a:gd name="connsiteY197" fmla="*/ 230707 h 275868"/>
                  <a:gd name="connsiteX198" fmla="*/ 445775 w 667992"/>
                  <a:gd name="connsiteY198" fmla="*/ 233282 h 275868"/>
                  <a:gd name="connsiteX199" fmla="*/ 452128 w 667992"/>
                  <a:gd name="connsiteY199" fmla="*/ 242212 h 275868"/>
                  <a:gd name="connsiteX200" fmla="*/ 429462 w 667992"/>
                  <a:gd name="connsiteY200" fmla="*/ 253717 h 275868"/>
                  <a:gd name="connsiteX201" fmla="*/ 413149 w 667992"/>
                  <a:gd name="connsiteY201" fmla="*/ 255090 h 275868"/>
                  <a:gd name="connsiteX202" fmla="*/ 400614 w 667992"/>
                  <a:gd name="connsiteY202" fmla="*/ 251313 h 275868"/>
                  <a:gd name="connsiteX203" fmla="*/ 386705 w 667992"/>
                  <a:gd name="connsiteY203" fmla="*/ 234828 h 275868"/>
                  <a:gd name="connsiteX204" fmla="*/ 389108 w 667992"/>
                  <a:gd name="connsiteY204" fmla="*/ 220919 h 275868"/>
                  <a:gd name="connsiteX205" fmla="*/ 416755 w 667992"/>
                  <a:gd name="connsiteY205" fmla="*/ 215767 h 275868"/>
                  <a:gd name="connsiteX206" fmla="*/ 434270 w 667992"/>
                  <a:gd name="connsiteY206" fmla="*/ 203060 h 275868"/>
                  <a:gd name="connsiteX207" fmla="*/ 431694 w 667992"/>
                  <a:gd name="connsiteY207" fmla="*/ 196707 h 275868"/>
                  <a:gd name="connsiteX208" fmla="*/ 418987 w 667992"/>
                  <a:gd name="connsiteY208" fmla="*/ 186576 h 275868"/>
                  <a:gd name="connsiteX209" fmla="*/ 426543 w 667992"/>
                  <a:gd name="connsiteY209" fmla="*/ 171293 h 275868"/>
                  <a:gd name="connsiteX210" fmla="*/ 463118 w 667992"/>
                  <a:gd name="connsiteY210" fmla="*/ 185202 h 275868"/>
                  <a:gd name="connsiteX211" fmla="*/ 478229 w 667992"/>
                  <a:gd name="connsiteY211" fmla="*/ 173697 h 275868"/>
                  <a:gd name="connsiteX212" fmla="*/ 490765 w 667992"/>
                  <a:gd name="connsiteY212" fmla="*/ 165970 h 275868"/>
                  <a:gd name="connsiteX213" fmla="*/ 483209 w 667992"/>
                  <a:gd name="connsiteY213" fmla="*/ 160818 h 275868"/>
                  <a:gd name="connsiteX214" fmla="*/ 475653 w 667992"/>
                  <a:gd name="connsiteY214" fmla="*/ 155839 h 275868"/>
                  <a:gd name="connsiteX215" fmla="*/ 455563 w 667992"/>
                  <a:gd name="connsiteY215" fmla="*/ 157212 h 275868"/>
                  <a:gd name="connsiteX216" fmla="*/ 445431 w 667992"/>
                  <a:gd name="connsiteY216" fmla="*/ 158586 h 275868"/>
                  <a:gd name="connsiteX217" fmla="*/ 437361 w 667992"/>
                  <a:gd name="connsiteY217" fmla="*/ 164596 h 275868"/>
                  <a:gd name="connsiteX218" fmla="*/ 437361 w 667992"/>
                  <a:gd name="connsiteY218" fmla="*/ 164596 h 27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667992" h="275868">
                    <a:moveTo>
                      <a:pt x="437361" y="164596"/>
                    </a:moveTo>
                    <a:cubicBezTo>
                      <a:pt x="431007" y="162020"/>
                      <a:pt x="424826" y="165970"/>
                      <a:pt x="418472" y="164596"/>
                    </a:cubicBezTo>
                    <a:cubicBezTo>
                      <a:pt x="410917" y="162020"/>
                      <a:pt x="414694" y="154465"/>
                      <a:pt x="413320" y="149313"/>
                    </a:cubicBezTo>
                    <a:cubicBezTo>
                      <a:pt x="411947" y="142960"/>
                      <a:pt x="417098" y="142960"/>
                      <a:pt x="422078" y="141758"/>
                    </a:cubicBezTo>
                    <a:cubicBezTo>
                      <a:pt x="427058" y="141758"/>
                      <a:pt x="420876" y="139182"/>
                      <a:pt x="414523" y="137980"/>
                    </a:cubicBezTo>
                    <a:cubicBezTo>
                      <a:pt x="408169" y="136778"/>
                      <a:pt x="405765" y="144334"/>
                      <a:pt x="400614" y="144334"/>
                    </a:cubicBezTo>
                    <a:cubicBezTo>
                      <a:pt x="396836" y="143132"/>
                      <a:pt x="386705" y="136778"/>
                      <a:pt x="386705" y="131627"/>
                    </a:cubicBezTo>
                    <a:cubicBezTo>
                      <a:pt x="385503" y="126475"/>
                      <a:pt x="385503" y="125273"/>
                      <a:pt x="382927" y="122697"/>
                    </a:cubicBezTo>
                    <a:cubicBezTo>
                      <a:pt x="380351" y="120122"/>
                      <a:pt x="381725" y="127849"/>
                      <a:pt x="371594" y="124071"/>
                    </a:cubicBezTo>
                    <a:cubicBezTo>
                      <a:pt x="361462" y="119091"/>
                      <a:pt x="357685" y="119091"/>
                      <a:pt x="346351" y="115314"/>
                    </a:cubicBezTo>
                    <a:cubicBezTo>
                      <a:pt x="336220" y="111536"/>
                      <a:pt x="336220" y="112738"/>
                      <a:pt x="336220" y="107758"/>
                    </a:cubicBezTo>
                    <a:cubicBezTo>
                      <a:pt x="336220" y="103980"/>
                      <a:pt x="335018" y="102607"/>
                      <a:pt x="329867" y="106556"/>
                    </a:cubicBezTo>
                    <a:cubicBezTo>
                      <a:pt x="326089" y="110334"/>
                      <a:pt x="321109" y="118061"/>
                      <a:pt x="313554" y="121839"/>
                    </a:cubicBezTo>
                    <a:cubicBezTo>
                      <a:pt x="307200" y="126990"/>
                      <a:pt x="304796" y="118061"/>
                      <a:pt x="304796" y="114283"/>
                    </a:cubicBezTo>
                    <a:cubicBezTo>
                      <a:pt x="304796" y="109132"/>
                      <a:pt x="305998" y="111708"/>
                      <a:pt x="307372" y="109132"/>
                    </a:cubicBezTo>
                    <a:cubicBezTo>
                      <a:pt x="309948" y="106556"/>
                      <a:pt x="305998" y="100203"/>
                      <a:pt x="299816" y="100203"/>
                    </a:cubicBezTo>
                    <a:cubicBezTo>
                      <a:pt x="294665" y="99001"/>
                      <a:pt x="293463" y="101576"/>
                      <a:pt x="292261" y="96425"/>
                    </a:cubicBezTo>
                    <a:cubicBezTo>
                      <a:pt x="289685" y="92647"/>
                      <a:pt x="288483" y="88869"/>
                      <a:pt x="284705" y="91445"/>
                    </a:cubicBezTo>
                    <a:cubicBezTo>
                      <a:pt x="282130" y="94021"/>
                      <a:pt x="275948" y="104152"/>
                      <a:pt x="272170" y="102950"/>
                    </a:cubicBezTo>
                    <a:cubicBezTo>
                      <a:pt x="268392" y="100374"/>
                      <a:pt x="263413" y="99172"/>
                      <a:pt x="258261" y="95395"/>
                    </a:cubicBezTo>
                    <a:cubicBezTo>
                      <a:pt x="251908" y="92819"/>
                      <a:pt x="244352" y="85263"/>
                      <a:pt x="241776" y="81486"/>
                    </a:cubicBezTo>
                    <a:cubicBezTo>
                      <a:pt x="239201" y="78910"/>
                      <a:pt x="235423" y="81486"/>
                      <a:pt x="231645" y="82859"/>
                    </a:cubicBezTo>
                    <a:cubicBezTo>
                      <a:pt x="227867" y="82859"/>
                      <a:pt x="224090" y="81657"/>
                      <a:pt x="220312" y="77880"/>
                    </a:cubicBezTo>
                    <a:cubicBezTo>
                      <a:pt x="217736" y="74102"/>
                      <a:pt x="216534" y="76678"/>
                      <a:pt x="215332" y="79082"/>
                    </a:cubicBezTo>
                    <a:cubicBezTo>
                      <a:pt x="215332" y="81657"/>
                      <a:pt x="216706" y="82859"/>
                      <a:pt x="221685" y="85435"/>
                    </a:cubicBezTo>
                    <a:cubicBezTo>
                      <a:pt x="225463" y="88011"/>
                      <a:pt x="229241" y="89213"/>
                      <a:pt x="230443" y="91789"/>
                    </a:cubicBezTo>
                    <a:cubicBezTo>
                      <a:pt x="233019" y="94364"/>
                      <a:pt x="230443" y="96940"/>
                      <a:pt x="224090" y="98142"/>
                    </a:cubicBezTo>
                    <a:cubicBezTo>
                      <a:pt x="217736" y="98142"/>
                      <a:pt x="208979" y="99516"/>
                      <a:pt x="202625" y="99516"/>
                    </a:cubicBezTo>
                    <a:cubicBezTo>
                      <a:pt x="195070" y="99516"/>
                      <a:pt x="192494" y="98314"/>
                      <a:pt x="188716" y="96940"/>
                    </a:cubicBezTo>
                    <a:cubicBezTo>
                      <a:pt x="184938" y="95738"/>
                      <a:pt x="181161" y="95738"/>
                      <a:pt x="184938" y="98142"/>
                    </a:cubicBezTo>
                    <a:cubicBezTo>
                      <a:pt x="188716" y="99344"/>
                      <a:pt x="196272" y="103122"/>
                      <a:pt x="201423" y="105698"/>
                    </a:cubicBezTo>
                    <a:cubicBezTo>
                      <a:pt x="205201" y="108273"/>
                      <a:pt x="203999" y="110849"/>
                      <a:pt x="198847" y="109475"/>
                    </a:cubicBezTo>
                    <a:cubicBezTo>
                      <a:pt x="192494" y="108273"/>
                      <a:pt x="181161" y="103122"/>
                      <a:pt x="177383" y="100546"/>
                    </a:cubicBezTo>
                    <a:cubicBezTo>
                      <a:pt x="173605" y="99344"/>
                      <a:pt x="166050" y="95566"/>
                      <a:pt x="162272" y="99344"/>
                    </a:cubicBezTo>
                    <a:cubicBezTo>
                      <a:pt x="159696" y="101920"/>
                      <a:pt x="174979" y="105698"/>
                      <a:pt x="177383" y="105698"/>
                    </a:cubicBezTo>
                    <a:cubicBezTo>
                      <a:pt x="181161" y="105698"/>
                      <a:pt x="181161" y="108273"/>
                      <a:pt x="172403" y="112051"/>
                    </a:cubicBezTo>
                    <a:cubicBezTo>
                      <a:pt x="163646" y="114627"/>
                      <a:pt x="150938" y="114627"/>
                      <a:pt x="147161" y="114627"/>
                    </a:cubicBezTo>
                    <a:cubicBezTo>
                      <a:pt x="143383" y="114627"/>
                      <a:pt x="140807" y="114627"/>
                      <a:pt x="135827" y="110849"/>
                    </a:cubicBezTo>
                    <a:cubicBezTo>
                      <a:pt x="132050" y="107071"/>
                      <a:pt x="132050" y="113425"/>
                      <a:pt x="130848" y="116000"/>
                    </a:cubicBezTo>
                    <a:cubicBezTo>
                      <a:pt x="129646" y="118576"/>
                      <a:pt x="122090" y="121152"/>
                      <a:pt x="118313" y="119778"/>
                    </a:cubicBezTo>
                    <a:cubicBezTo>
                      <a:pt x="113333" y="118576"/>
                      <a:pt x="108181" y="114798"/>
                      <a:pt x="103201" y="110849"/>
                    </a:cubicBezTo>
                    <a:cubicBezTo>
                      <a:pt x="99424" y="105698"/>
                      <a:pt x="98222" y="110849"/>
                      <a:pt x="94444" y="114627"/>
                    </a:cubicBezTo>
                    <a:cubicBezTo>
                      <a:pt x="91868" y="118404"/>
                      <a:pt x="90667" y="120980"/>
                      <a:pt x="88090" y="122182"/>
                    </a:cubicBezTo>
                    <a:cubicBezTo>
                      <a:pt x="84313" y="123384"/>
                      <a:pt x="79333" y="123384"/>
                      <a:pt x="79333" y="119607"/>
                    </a:cubicBezTo>
                    <a:cubicBezTo>
                      <a:pt x="79333" y="117031"/>
                      <a:pt x="78131" y="114455"/>
                      <a:pt x="74353" y="115829"/>
                    </a:cubicBezTo>
                    <a:cubicBezTo>
                      <a:pt x="71778" y="118404"/>
                      <a:pt x="69373" y="122182"/>
                      <a:pt x="64222" y="120980"/>
                    </a:cubicBezTo>
                    <a:cubicBezTo>
                      <a:pt x="59242" y="119778"/>
                      <a:pt x="49111" y="109647"/>
                      <a:pt x="46535" y="105698"/>
                    </a:cubicBezTo>
                    <a:cubicBezTo>
                      <a:pt x="43960" y="103122"/>
                      <a:pt x="45161" y="99344"/>
                      <a:pt x="49111" y="99344"/>
                    </a:cubicBezTo>
                    <a:cubicBezTo>
                      <a:pt x="51687" y="99344"/>
                      <a:pt x="59242" y="99344"/>
                      <a:pt x="66798" y="100546"/>
                    </a:cubicBezTo>
                    <a:cubicBezTo>
                      <a:pt x="74353" y="101748"/>
                      <a:pt x="78131" y="99172"/>
                      <a:pt x="78131" y="97970"/>
                    </a:cubicBezTo>
                    <a:cubicBezTo>
                      <a:pt x="79333" y="96768"/>
                      <a:pt x="78131" y="94193"/>
                      <a:pt x="73151" y="92819"/>
                    </a:cubicBezTo>
                    <a:cubicBezTo>
                      <a:pt x="66798" y="91617"/>
                      <a:pt x="32798" y="94193"/>
                      <a:pt x="27818" y="92991"/>
                    </a:cubicBezTo>
                    <a:cubicBezTo>
                      <a:pt x="22839" y="91789"/>
                      <a:pt x="7556" y="80284"/>
                      <a:pt x="3778" y="76506"/>
                    </a:cubicBezTo>
                    <a:cubicBezTo>
                      <a:pt x="0" y="71526"/>
                      <a:pt x="0" y="67577"/>
                      <a:pt x="0" y="62597"/>
                    </a:cubicBezTo>
                    <a:cubicBezTo>
                      <a:pt x="1202" y="57617"/>
                      <a:pt x="1202" y="37183"/>
                      <a:pt x="3606" y="33405"/>
                    </a:cubicBezTo>
                    <a:cubicBezTo>
                      <a:pt x="4809" y="29627"/>
                      <a:pt x="4809" y="24476"/>
                      <a:pt x="8586" y="21900"/>
                    </a:cubicBezTo>
                    <a:cubicBezTo>
                      <a:pt x="13566" y="20698"/>
                      <a:pt x="45161" y="10395"/>
                      <a:pt x="47566" y="9193"/>
                    </a:cubicBezTo>
                    <a:cubicBezTo>
                      <a:pt x="50141" y="7991"/>
                      <a:pt x="51343" y="10395"/>
                      <a:pt x="47566" y="16749"/>
                    </a:cubicBezTo>
                    <a:cubicBezTo>
                      <a:pt x="43788" y="21900"/>
                      <a:pt x="45161" y="37011"/>
                      <a:pt x="46364" y="42163"/>
                    </a:cubicBezTo>
                    <a:cubicBezTo>
                      <a:pt x="48939" y="47314"/>
                      <a:pt x="56495" y="49718"/>
                      <a:pt x="62848" y="56072"/>
                    </a:cubicBezTo>
                    <a:cubicBezTo>
                      <a:pt x="69202" y="62425"/>
                      <a:pt x="71778" y="65001"/>
                      <a:pt x="79333" y="68779"/>
                    </a:cubicBezTo>
                    <a:cubicBezTo>
                      <a:pt x="86889" y="71354"/>
                      <a:pt x="94444" y="80112"/>
                      <a:pt x="97020" y="81486"/>
                    </a:cubicBezTo>
                    <a:cubicBezTo>
                      <a:pt x="100798" y="84061"/>
                      <a:pt x="99596" y="84061"/>
                      <a:pt x="97020" y="86637"/>
                    </a:cubicBezTo>
                    <a:cubicBezTo>
                      <a:pt x="95818" y="87839"/>
                      <a:pt x="92040" y="87839"/>
                      <a:pt x="97020" y="89213"/>
                    </a:cubicBezTo>
                    <a:cubicBezTo>
                      <a:pt x="101999" y="90415"/>
                      <a:pt x="107151" y="90415"/>
                      <a:pt x="112131" y="92991"/>
                    </a:cubicBezTo>
                    <a:cubicBezTo>
                      <a:pt x="118484" y="95566"/>
                      <a:pt x="118484" y="95566"/>
                      <a:pt x="118484" y="92991"/>
                    </a:cubicBezTo>
                    <a:cubicBezTo>
                      <a:pt x="118484" y="90415"/>
                      <a:pt x="113505" y="81486"/>
                      <a:pt x="109555" y="76506"/>
                    </a:cubicBezTo>
                    <a:cubicBezTo>
                      <a:pt x="104575" y="71526"/>
                      <a:pt x="108353" y="73930"/>
                      <a:pt x="103201" y="72728"/>
                    </a:cubicBezTo>
                    <a:cubicBezTo>
                      <a:pt x="96848" y="71526"/>
                      <a:pt x="82939" y="66375"/>
                      <a:pt x="80535" y="63799"/>
                    </a:cubicBezTo>
                    <a:cubicBezTo>
                      <a:pt x="79333" y="61223"/>
                      <a:pt x="77959" y="58647"/>
                      <a:pt x="80535" y="57445"/>
                    </a:cubicBezTo>
                    <a:cubicBezTo>
                      <a:pt x="83111" y="54870"/>
                      <a:pt x="88090" y="58647"/>
                      <a:pt x="90667" y="58647"/>
                    </a:cubicBezTo>
                    <a:cubicBezTo>
                      <a:pt x="94444" y="58647"/>
                      <a:pt x="90667" y="54870"/>
                      <a:pt x="86889" y="52294"/>
                    </a:cubicBezTo>
                    <a:cubicBezTo>
                      <a:pt x="83111" y="51092"/>
                      <a:pt x="68000" y="47314"/>
                      <a:pt x="62848" y="44738"/>
                    </a:cubicBezTo>
                    <a:cubicBezTo>
                      <a:pt x="56495" y="40961"/>
                      <a:pt x="62848" y="38385"/>
                      <a:pt x="67828" y="37183"/>
                    </a:cubicBezTo>
                    <a:cubicBezTo>
                      <a:pt x="72808" y="34607"/>
                      <a:pt x="69030" y="33405"/>
                      <a:pt x="64050" y="33405"/>
                    </a:cubicBezTo>
                    <a:cubicBezTo>
                      <a:pt x="59070" y="33405"/>
                      <a:pt x="57697" y="33405"/>
                      <a:pt x="57697" y="29627"/>
                    </a:cubicBezTo>
                    <a:cubicBezTo>
                      <a:pt x="57697" y="27052"/>
                      <a:pt x="58899" y="23274"/>
                      <a:pt x="62677" y="20698"/>
                    </a:cubicBezTo>
                    <a:cubicBezTo>
                      <a:pt x="67656" y="19496"/>
                      <a:pt x="66455" y="16920"/>
                      <a:pt x="67656" y="13143"/>
                    </a:cubicBezTo>
                    <a:cubicBezTo>
                      <a:pt x="67656" y="10567"/>
                      <a:pt x="71434" y="13143"/>
                      <a:pt x="76414" y="11769"/>
                    </a:cubicBezTo>
                    <a:cubicBezTo>
                      <a:pt x="81394" y="11769"/>
                      <a:pt x="83969" y="5415"/>
                      <a:pt x="88949" y="1638"/>
                    </a:cubicBezTo>
                    <a:cubicBezTo>
                      <a:pt x="93929" y="-2140"/>
                      <a:pt x="99080" y="1638"/>
                      <a:pt x="100283" y="2840"/>
                    </a:cubicBezTo>
                    <a:cubicBezTo>
                      <a:pt x="102858" y="4042"/>
                      <a:pt x="110414" y="12971"/>
                      <a:pt x="115393" y="18122"/>
                    </a:cubicBezTo>
                    <a:cubicBezTo>
                      <a:pt x="121747" y="21900"/>
                      <a:pt x="130504" y="27052"/>
                      <a:pt x="134282" y="32031"/>
                    </a:cubicBezTo>
                    <a:cubicBezTo>
                      <a:pt x="138060" y="37011"/>
                      <a:pt x="141838" y="40961"/>
                      <a:pt x="144413" y="42163"/>
                    </a:cubicBezTo>
                    <a:cubicBezTo>
                      <a:pt x="145615" y="44738"/>
                      <a:pt x="146989" y="44738"/>
                      <a:pt x="144413" y="47314"/>
                    </a:cubicBezTo>
                    <a:cubicBezTo>
                      <a:pt x="143212" y="51092"/>
                      <a:pt x="143212" y="49890"/>
                      <a:pt x="144413" y="51092"/>
                    </a:cubicBezTo>
                    <a:cubicBezTo>
                      <a:pt x="146989" y="53668"/>
                      <a:pt x="148191" y="52294"/>
                      <a:pt x="150767" y="48516"/>
                    </a:cubicBezTo>
                    <a:cubicBezTo>
                      <a:pt x="151969" y="44738"/>
                      <a:pt x="151969" y="42163"/>
                      <a:pt x="153171" y="39587"/>
                    </a:cubicBezTo>
                    <a:cubicBezTo>
                      <a:pt x="153171" y="35809"/>
                      <a:pt x="155747" y="37011"/>
                      <a:pt x="161929" y="35809"/>
                    </a:cubicBezTo>
                    <a:cubicBezTo>
                      <a:pt x="168282" y="34435"/>
                      <a:pt x="168282" y="34435"/>
                      <a:pt x="170686" y="33233"/>
                    </a:cubicBezTo>
                    <a:cubicBezTo>
                      <a:pt x="173262" y="32031"/>
                      <a:pt x="174463" y="35809"/>
                      <a:pt x="174463" y="39587"/>
                    </a:cubicBezTo>
                    <a:cubicBezTo>
                      <a:pt x="175666" y="44738"/>
                      <a:pt x="182019" y="44567"/>
                      <a:pt x="185797" y="45940"/>
                    </a:cubicBezTo>
                    <a:cubicBezTo>
                      <a:pt x="189575" y="47142"/>
                      <a:pt x="185797" y="39587"/>
                      <a:pt x="183221" y="35809"/>
                    </a:cubicBezTo>
                    <a:cubicBezTo>
                      <a:pt x="180646" y="32031"/>
                      <a:pt x="184423" y="28254"/>
                      <a:pt x="180646" y="25678"/>
                    </a:cubicBezTo>
                    <a:cubicBezTo>
                      <a:pt x="175666" y="24476"/>
                      <a:pt x="176868" y="23102"/>
                      <a:pt x="179272" y="20526"/>
                    </a:cubicBezTo>
                    <a:cubicBezTo>
                      <a:pt x="181848" y="17951"/>
                      <a:pt x="189403" y="16749"/>
                      <a:pt x="195585" y="16749"/>
                    </a:cubicBezTo>
                    <a:cubicBezTo>
                      <a:pt x="203140" y="16749"/>
                      <a:pt x="208120" y="15375"/>
                      <a:pt x="208120" y="15375"/>
                    </a:cubicBezTo>
                    <a:cubicBezTo>
                      <a:pt x="208120" y="15375"/>
                      <a:pt x="231988" y="7648"/>
                      <a:pt x="235766" y="7648"/>
                    </a:cubicBezTo>
                    <a:cubicBezTo>
                      <a:pt x="240746" y="7648"/>
                      <a:pt x="245897" y="11425"/>
                      <a:pt x="244524" y="15203"/>
                    </a:cubicBezTo>
                    <a:cubicBezTo>
                      <a:pt x="243322" y="18981"/>
                      <a:pt x="236968" y="17779"/>
                      <a:pt x="234393" y="21557"/>
                    </a:cubicBezTo>
                    <a:cubicBezTo>
                      <a:pt x="230615" y="25334"/>
                      <a:pt x="233191" y="30486"/>
                      <a:pt x="235766" y="27910"/>
                    </a:cubicBezTo>
                    <a:cubicBezTo>
                      <a:pt x="238342" y="24132"/>
                      <a:pt x="242120" y="22759"/>
                      <a:pt x="245897" y="21557"/>
                    </a:cubicBezTo>
                    <a:cubicBezTo>
                      <a:pt x="250877" y="20183"/>
                      <a:pt x="252251" y="15203"/>
                      <a:pt x="254655" y="18981"/>
                    </a:cubicBezTo>
                    <a:cubicBezTo>
                      <a:pt x="257231" y="22759"/>
                      <a:pt x="257231" y="30486"/>
                      <a:pt x="257231" y="36839"/>
                    </a:cubicBezTo>
                    <a:cubicBezTo>
                      <a:pt x="258605" y="44395"/>
                      <a:pt x="258605" y="44395"/>
                      <a:pt x="264786" y="46971"/>
                    </a:cubicBezTo>
                    <a:cubicBezTo>
                      <a:pt x="271140" y="48173"/>
                      <a:pt x="273544" y="48173"/>
                      <a:pt x="272342" y="41819"/>
                    </a:cubicBezTo>
                    <a:cubicBezTo>
                      <a:pt x="271140" y="35466"/>
                      <a:pt x="268564" y="26536"/>
                      <a:pt x="273544" y="30314"/>
                    </a:cubicBezTo>
                    <a:cubicBezTo>
                      <a:pt x="277322" y="34092"/>
                      <a:pt x="282301" y="37870"/>
                      <a:pt x="287453" y="44223"/>
                    </a:cubicBezTo>
                    <a:cubicBezTo>
                      <a:pt x="293806" y="49375"/>
                      <a:pt x="295008" y="48001"/>
                      <a:pt x="295008" y="43021"/>
                    </a:cubicBezTo>
                    <a:cubicBezTo>
                      <a:pt x="295008" y="37870"/>
                      <a:pt x="295008" y="34092"/>
                      <a:pt x="301362" y="31516"/>
                    </a:cubicBezTo>
                    <a:cubicBezTo>
                      <a:pt x="307715" y="28940"/>
                      <a:pt x="319049" y="25163"/>
                      <a:pt x="326604" y="31516"/>
                    </a:cubicBezTo>
                    <a:cubicBezTo>
                      <a:pt x="334160" y="37870"/>
                      <a:pt x="331584" y="40445"/>
                      <a:pt x="329180" y="43021"/>
                    </a:cubicBezTo>
                    <a:cubicBezTo>
                      <a:pt x="326604" y="44223"/>
                      <a:pt x="324200" y="50577"/>
                      <a:pt x="327978" y="53152"/>
                    </a:cubicBezTo>
                    <a:cubicBezTo>
                      <a:pt x="331755" y="56930"/>
                      <a:pt x="334331" y="50577"/>
                      <a:pt x="337937" y="46799"/>
                    </a:cubicBezTo>
                    <a:cubicBezTo>
                      <a:pt x="341715" y="43021"/>
                      <a:pt x="342917" y="43021"/>
                      <a:pt x="348069" y="45597"/>
                    </a:cubicBezTo>
                    <a:cubicBezTo>
                      <a:pt x="351846" y="48173"/>
                      <a:pt x="354422" y="48173"/>
                      <a:pt x="354422" y="44223"/>
                    </a:cubicBezTo>
                    <a:cubicBezTo>
                      <a:pt x="355624" y="39072"/>
                      <a:pt x="366957" y="39072"/>
                      <a:pt x="373311" y="41647"/>
                    </a:cubicBezTo>
                    <a:cubicBezTo>
                      <a:pt x="379664" y="42849"/>
                      <a:pt x="383442" y="44223"/>
                      <a:pt x="378291" y="46627"/>
                    </a:cubicBezTo>
                    <a:cubicBezTo>
                      <a:pt x="374513" y="50405"/>
                      <a:pt x="370735" y="54183"/>
                      <a:pt x="366957" y="59334"/>
                    </a:cubicBezTo>
                    <a:cubicBezTo>
                      <a:pt x="361978" y="64486"/>
                      <a:pt x="369533" y="61910"/>
                      <a:pt x="374513" y="57960"/>
                    </a:cubicBezTo>
                    <a:cubicBezTo>
                      <a:pt x="378291" y="54183"/>
                      <a:pt x="384644" y="50405"/>
                      <a:pt x="388250" y="49031"/>
                    </a:cubicBezTo>
                    <a:cubicBezTo>
                      <a:pt x="393230" y="47658"/>
                      <a:pt x="409715" y="50233"/>
                      <a:pt x="412290" y="55385"/>
                    </a:cubicBezTo>
                    <a:cubicBezTo>
                      <a:pt x="414866" y="60536"/>
                      <a:pt x="411088" y="62940"/>
                      <a:pt x="405937" y="62940"/>
                    </a:cubicBezTo>
                    <a:cubicBezTo>
                      <a:pt x="399583" y="62940"/>
                      <a:pt x="392028" y="66718"/>
                      <a:pt x="382068" y="68092"/>
                    </a:cubicBezTo>
                    <a:cubicBezTo>
                      <a:pt x="371937" y="68092"/>
                      <a:pt x="382068" y="73243"/>
                      <a:pt x="389624" y="71869"/>
                    </a:cubicBezTo>
                    <a:cubicBezTo>
                      <a:pt x="397179" y="71869"/>
                      <a:pt x="400957" y="71869"/>
                      <a:pt x="403533" y="75647"/>
                    </a:cubicBezTo>
                    <a:cubicBezTo>
                      <a:pt x="406109" y="79425"/>
                      <a:pt x="408512" y="76849"/>
                      <a:pt x="411088" y="73071"/>
                    </a:cubicBezTo>
                    <a:cubicBezTo>
                      <a:pt x="413664" y="69294"/>
                      <a:pt x="418644" y="66718"/>
                      <a:pt x="429977" y="69294"/>
                    </a:cubicBezTo>
                    <a:cubicBezTo>
                      <a:pt x="442512" y="70496"/>
                      <a:pt x="447664" y="73071"/>
                      <a:pt x="443886" y="75647"/>
                    </a:cubicBezTo>
                    <a:cubicBezTo>
                      <a:pt x="441310" y="78223"/>
                      <a:pt x="438907" y="79425"/>
                      <a:pt x="429977" y="79425"/>
                    </a:cubicBezTo>
                    <a:cubicBezTo>
                      <a:pt x="421220" y="80799"/>
                      <a:pt x="412290" y="79425"/>
                      <a:pt x="418644" y="82001"/>
                    </a:cubicBezTo>
                    <a:cubicBezTo>
                      <a:pt x="424997" y="84576"/>
                      <a:pt x="427401" y="84576"/>
                      <a:pt x="429977" y="86980"/>
                    </a:cubicBezTo>
                    <a:cubicBezTo>
                      <a:pt x="433755" y="90758"/>
                      <a:pt x="429977" y="92132"/>
                      <a:pt x="424997" y="93334"/>
                    </a:cubicBezTo>
                    <a:cubicBezTo>
                      <a:pt x="418644" y="94536"/>
                      <a:pt x="416240" y="99687"/>
                      <a:pt x="423795" y="99687"/>
                    </a:cubicBezTo>
                    <a:cubicBezTo>
                      <a:pt x="431351" y="98485"/>
                      <a:pt x="433927" y="93334"/>
                      <a:pt x="436330" y="98314"/>
                    </a:cubicBezTo>
                    <a:cubicBezTo>
                      <a:pt x="438907" y="102091"/>
                      <a:pt x="436330" y="102091"/>
                      <a:pt x="442684" y="99516"/>
                    </a:cubicBezTo>
                    <a:cubicBezTo>
                      <a:pt x="450239" y="98314"/>
                      <a:pt x="455219" y="94364"/>
                      <a:pt x="458997" y="96940"/>
                    </a:cubicBezTo>
                    <a:cubicBezTo>
                      <a:pt x="462775" y="99516"/>
                      <a:pt x="474108" y="99516"/>
                      <a:pt x="481664" y="105869"/>
                    </a:cubicBezTo>
                    <a:cubicBezTo>
                      <a:pt x="490421" y="110849"/>
                      <a:pt x="491795" y="116000"/>
                      <a:pt x="494199" y="112223"/>
                    </a:cubicBezTo>
                    <a:cubicBezTo>
                      <a:pt x="496775" y="108445"/>
                      <a:pt x="497976" y="108445"/>
                      <a:pt x="504330" y="108445"/>
                    </a:cubicBezTo>
                    <a:cubicBezTo>
                      <a:pt x="511886" y="108445"/>
                      <a:pt x="510512" y="98314"/>
                      <a:pt x="515664" y="104667"/>
                    </a:cubicBezTo>
                    <a:cubicBezTo>
                      <a:pt x="522017" y="109647"/>
                      <a:pt x="530774" y="112223"/>
                      <a:pt x="538330" y="116000"/>
                    </a:cubicBezTo>
                    <a:cubicBezTo>
                      <a:pt x="545885" y="118576"/>
                      <a:pt x="535754" y="119778"/>
                      <a:pt x="540905" y="122354"/>
                    </a:cubicBezTo>
                    <a:cubicBezTo>
                      <a:pt x="545885" y="124930"/>
                      <a:pt x="549663" y="124930"/>
                      <a:pt x="554815" y="122354"/>
                    </a:cubicBezTo>
                    <a:cubicBezTo>
                      <a:pt x="559794" y="119778"/>
                      <a:pt x="562370" y="118576"/>
                      <a:pt x="566148" y="123556"/>
                    </a:cubicBezTo>
                    <a:cubicBezTo>
                      <a:pt x="569925" y="128707"/>
                      <a:pt x="567350" y="128707"/>
                      <a:pt x="576279" y="128536"/>
                    </a:cubicBezTo>
                    <a:cubicBezTo>
                      <a:pt x="585036" y="127162"/>
                      <a:pt x="582461" y="118404"/>
                      <a:pt x="586239" y="119607"/>
                    </a:cubicBezTo>
                    <a:cubicBezTo>
                      <a:pt x="591219" y="119607"/>
                      <a:pt x="598774" y="117031"/>
                      <a:pt x="602552" y="123384"/>
                    </a:cubicBezTo>
                    <a:cubicBezTo>
                      <a:pt x="606330" y="129738"/>
                      <a:pt x="606330" y="132313"/>
                      <a:pt x="607703" y="139869"/>
                    </a:cubicBezTo>
                    <a:cubicBezTo>
                      <a:pt x="608905" y="147425"/>
                      <a:pt x="608905" y="148798"/>
                      <a:pt x="610279" y="151374"/>
                    </a:cubicBezTo>
                    <a:cubicBezTo>
                      <a:pt x="611653" y="155152"/>
                      <a:pt x="609077" y="152748"/>
                      <a:pt x="603925" y="150172"/>
                    </a:cubicBezTo>
                    <a:cubicBezTo>
                      <a:pt x="598945" y="147596"/>
                      <a:pt x="595168" y="146394"/>
                      <a:pt x="598945" y="151374"/>
                    </a:cubicBezTo>
                    <a:cubicBezTo>
                      <a:pt x="601522" y="156525"/>
                      <a:pt x="616632" y="170434"/>
                      <a:pt x="616632" y="174212"/>
                    </a:cubicBezTo>
                    <a:cubicBezTo>
                      <a:pt x="617834" y="176788"/>
                      <a:pt x="612854" y="175414"/>
                      <a:pt x="609077" y="174212"/>
                    </a:cubicBezTo>
                    <a:cubicBezTo>
                      <a:pt x="605299" y="173010"/>
                      <a:pt x="581259" y="167859"/>
                      <a:pt x="575077" y="160303"/>
                    </a:cubicBezTo>
                    <a:cubicBezTo>
                      <a:pt x="568724" y="152748"/>
                      <a:pt x="567522" y="151374"/>
                      <a:pt x="564946" y="146394"/>
                    </a:cubicBezTo>
                    <a:cubicBezTo>
                      <a:pt x="562370" y="141243"/>
                      <a:pt x="561168" y="140041"/>
                      <a:pt x="558593" y="147768"/>
                    </a:cubicBezTo>
                    <a:cubicBezTo>
                      <a:pt x="557390" y="155323"/>
                      <a:pt x="554815" y="157899"/>
                      <a:pt x="552239" y="152919"/>
                    </a:cubicBezTo>
                    <a:cubicBezTo>
                      <a:pt x="549663" y="147768"/>
                      <a:pt x="550865" y="142788"/>
                      <a:pt x="548461" y="147768"/>
                    </a:cubicBezTo>
                    <a:cubicBezTo>
                      <a:pt x="545885" y="152919"/>
                      <a:pt x="542107" y="152919"/>
                      <a:pt x="537128" y="151546"/>
                    </a:cubicBezTo>
                    <a:cubicBezTo>
                      <a:pt x="532148" y="150344"/>
                      <a:pt x="519441" y="146566"/>
                      <a:pt x="513259" y="147768"/>
                    </a:cubicBezTo>
                    <a:cubicBezTo>
                      <a:pt x="506906" y="147768"/>
                      <a:pt x="505704" y="148970"/>
                      <a:pt x="512057" y="152919"/>
                    </a:cubicBezTo>
                    <a:cubicBezTo>
                      <a:pt x="517037" y="156697"/>
                      <a:pt x="527168" y="161849"/>
                      <a:pt x="522188" y="161849"/>
                    </a:cubicBezTo>
                    <a:cubicBezTo>
                      <a:pt x="518411" y="161849"/>
                      <a:pt x="510855" y="159273"/>
                      <a:pt x="504502" y="160647"/>
                    </a:cubicBezTo>
                    <a:cubicBezTo>
                      <a:pt x="496946" y="162020"/>
                      <a:pt x="494370" y="169576"/>
                      <a:pt x="500724" y="168202"/>
                    </a:cubicBezTo>
                    <a:cubicBezTo>
                      <a:pt x="508279" y="167000"/>
                      <a:pt x="514633" y="165626"/>
                      <a:pt x="520815" y="170778"/>
                    </a:cubicBezTo>
                    <a:cubicBezTo>
                      <a:pt x="527168" y="174556"/>
                      <a:pt x="527168" y="174556"/>
                      <a:pt x="538502" y="177131"/>
                    </a:cubicBezTo>
                    <a:cubicBezTo>
                      <a:pt x="549835" y="178333"/>
                      <a:pt x="559966" y="182111"/>
                      <a:pt x="566319" y="188465"/>
                    </a:cubicBezTo>
                    <a:cubicBezTo>
                      <a:pt x="572673" y="193616"/>
                      <a:pt x="572673" y="192242"/>
                      <a:pt x="572673" y="188465"/>
                    </a:cubicBezTo>
                    <a:cubicBezTo>
                      <a:pt x="573875" y="183313"/>
                      <a:pt x="576451" y="184687"/>
                      <a:pt x="585208" y="189667"/>
                    </a:cubicBezTo>
                    <a:cubicBezTo>
                      <a:pt x="593966" y="194818"/>
                      <a:pt x="596542" y="196020"/>
                      <a:pt x="604097" y="196020"/>
                    </a:cubicBezTo>
                    <a:cubicBezTo>
                      <a:pt x="610451" y="196020"/>
                      <a:pt x="610451" y="198596"/>
                      <a:pt x="613026" y="201172"/>
                    </a:cubicBezTo>
                    <a:cubicBezTo>
                      <a:pt x="615602" y="204949"/>
                      <a:pt x="623157" y="203747"/>
                      <a:pt x="631915" y="206151"/>
                    </a:cubicBezTo>
                    <a:cubicBezTo>
                      <a:pt x="639471" y="208727"/>
                      <a:pt x="638269" y="211303"/>
                      <a:pt x="647026" y="217485"/>
                    </a:cubicBezTo>
                    <a:cubicBezTo>
                      <a:pt x="654582" y="223838"/>
                      <a:pt x="655783" y="226414"/>
                      <a:pt x="658360" y="231394"/>
                    </a:cubicBezTo>
                    <a:cubicBezTo>
                      <a:pt x="662137" y="236545"/>
                      <a:pt x="662137" y="238949"/>
                      <a:pt x="664713" y="244101"/>
                    </a:cubicBezTo>
                    <a:cubicBezTo>
                      <a:pt x="667289" y="250454"/>
                      <a:pt x="669864" y="254232"/>
                      <a:pt x="666086" y="251656"/>
                    </a:cubicBezTo>
                    <a:cubicBezTo>
                      <a:pt x="661107" y="249080"/>
                      <a:pt x="662309" y="245303"/>
                      <a:pt x="649774" y="244101"/>
                    </a:cubicBezTo>
                    <a:cubicBezTo>
                      <a:pt x="635865" y="242899"/>
                      <a:pt x="620754" y="241525"/>
                      <a:pt x="610622" y="240323"/>
                    </a:cubicBezTo>
                    <a:cubicBezTo>
                      <a:pt x="601865" y="237747"/>
                      <a:pt x="604269" y="237747"/>
                      <a:pt x="594309" y="236545"/>
                    </a:cubicBezTo>
                    <a:cubicBezTo>
                      <a:pt x="584178" y="236545"/>
                      <a:pt x="579198" y="233969"/>
                      <a:pt x="572845" y="236545"/>
                    </a:cubicBezTo>
                    <a:cubicBezTo>
                      <a:pt x="566491" y="237747"/>
                      <a:pt x="577825" y="241525"/>
                      <a:pt x="586754" y="242899"/>
                    </a:cubicBezTo>
                    <a:cubicBezTo>
                      <a:pt x="595511" y="245474"/>
                      <a:pt x="639642" y="254232"/>
                      <a:pt x="649774" y="258010"/>
                    </a:cubicBezTo>
                    <a:cubicBezTo>
                      <a:pt x="661107" y="262989"/>
                      <a:pt x="664884" y="269343"/>
                      <a:pt x="666258" y="273292"/>
                    </a:cubicBezTo>
                    <a:cubicBezTo>
                      <a:pt x="668834" y="275868"/>
                      <a:pt x="663683" y="275868"/>
                      <a:pt x="661278" y="275868"/>
                    </a:cubicBezTo>
                    <a:cubicBezTo>
                      <a:pt x="657501" y="275868"/>
                      <a:pt x="628481" y="275868"/>
                      <a:pt x="618349" y="275868"/>
                    </a:cubicBezTo>
                    <a:cubicBezTo>
                      <a:pt x="608390" y="275868"/>
                      <a:pt x="605814" y="274666"/>
                      <a:pt x="599461" y="272090"/>
                    </a:cubicBezTo>
                    <a:cubicBezTo>
                      <a:pt x="594481" y="270888"/>
                      <a:pt x="593107" y="269515"/>
                      <a:pt x="585552" y="270888"/>
                    </a:cubicBezTo>
                    <a:cubicBezTo>
                      <a:pt x="577996" y="270888"/>
                      <a:pt x="567865" y="273464"/>
                      <a:pt x="562885" y="269686"/>
                    </a:cubicBezTo>
                    <a:cubicBezTo>
                      <a:pt x="557906" y="265908"/>
                      <a:pt x="559108" y="264535"/>
                      <a:pt x="550350" y="264706"/>
                    </a:cubicBezTo>
                    <a:cubicBezTo>
                      <a:pt x="541592" y="264706"/>
                      <a:pt x="535239" y="260929"/>
                      <a:pt x="533865" y="255777"/>
                    </a:cubicBezTo>
                    <a:cubicBezTo>
                      <a:pt x="532663" y="249424"/>
                      <a:pt x="532491" y="248222"/>
                      <a:pt x="526310" y="246848"/>
                    </a:cubicBezTo>
                    <a:cubicBezTo>
                      <a:pt x="518754" y="244272"/>
                      <a:pt x="522532" y="245646"/>
                      <a:pt x="517552" y="249424"/>
                    </a:cubicBezTo>
                    <a:cubicBezTo>
                      <a:pt x="513774" y="252000"/>
                      <a:pt x="507421" y="253202"/>
                      <a:pt x="505017" y="250798"/>
                    </a:cubicBezTo>
                    <a:cubicBezTo>
                      <a:pt x="501239" y="247020"/>
                      <a:pt x="498663" y="239293"/>
                      <a:pt x="493683" y="236889"/>
                    </a:cubicBezTo>
                    <a:cubicBezTo>
                      <a:pt x="487330" y="233111"/>
                      <a:pt x="482351" y="234313"/>
                      <a:pt x="475997" y="238262"/>
                    </a:cubicBezTo>
                    <a:cubicBezTo>
                      <a:pt x="469643" y="240838"/>
                      <a:pt x="471017" y="239464"/>
                      <a:pt x="468442" y="235687"/>
                    </a:cubicBezTo>
                    <a:cubicBezTo>
                      <a:pt x="467068" y="231909"/>
                      <a:pt x="465866" y="230535"/>
                      <a:pt x="455906" y="230707"/>
                    </a:cubicBezTo>
                    <a:cubicBezTo>
                      <a:pt x="444573" y="229505"/>
                      <a:pt x="440795" y="230707"/>
                      <a:pt x="445775" y="233282"/>
                    </a:cubicBezTo>
                    <a:cubicBezTo>
                      <a:pt x="452128" y="237060"/>
                      <a:pt x="457108" y="240838"/>
                      <a:pt x="452128" y="242212"/>
                    </a:cubicBezTo>
                    <a:cubicBezTo>
                      <a:pt x="448351" y="243585"/>
                      <a:pt x="439593" y="252343"/>
                      <a:pt x="429462" y="253717"/>
                    </a:cubicBezTo>
                    <a:cubicBezTo>
                      <a:pt x="419331" y="256292"/>
                      <a:pt x="420704" y="253717"/>
                      <a:pt x="413149" y="255090"/>
                    </a:cubicBezTo>
                    <a:cubicBezTo>
                      <a:pt x="404391" y="255090"/>
                      <a:pt x="405594" y="256292"/>
                      <a:pt x="400614" y="251313"/>
                    </a:cubicBezTo>
                    <a:cubicBezTo>
                      <a:pt x="394260" y="244959"/>
                      <a:pt x="389280" y="244959"/>
                      <a:pt x="386705" y="234828"/>
                    </a:cubicBezTo>
                    <a:cubicBezTo>
                      <a:pt x="382927" y="225899"/>
                      <a:pt x="380351" y="222121"/>
                      <a:pt x="389108" y="220919"/>
                    </a:cubicBezTo>
                    <a:cubicBezTo>
                      <a:pt x="396664" y="218343"/>
                      <a:pt x="410573" y="218343"/>
                      <a:pt x="416755" y="215767"/>
                    </a:cubicBezTo>
                    <a:cubicBezTo>
                      <a:pt x="424311" y="213192"/>
                      <a:pt x="428088" y="205636"/>
                      <a:pt x="434270" y="203060"/>
                    </a:cubicBezTo>
                    <a:cubicBezTo>
                      <a:pt x="439250" y="200485"/>
                      <a:pt x="438048" y="199283"/>
                      <a:pt x="431694" y="196707"/>
                    </a:cubicBezTo>
                    <a:cubicBezTo>
                      <a:pt x="426714" y="194131"/>
                      <a:pt x="417785" y="195505"/>
                      <a:pt x="418987" y="186576"/>
                    </a:cubicBezTo>
                    <a:cubicBezTo>
                      <a:pt x="418987" y="176444"/>
                      <a:pt x="418987" y="167515"/>
                      <a:pt x="426543" y="171293"/>
                    </a:cubicBezTo>
                    <a:cubicBezTo>
                      <a:pt x="434098" y="175071"/>
                      <a:pt x="455563" y="182626"/>
                      <a:pt x="463118" y="185202"/>
                    </a:cubicBezTo>
                    <a:cubicBezTo>
                      <a:pt x="470674" y="187778"/>
                      <a:pt x="470674" y="176273"/>
                      <a:pt x="478229" y="173697"/>
                    </a:cubicBezTo>
                    <a:cubicBezTo>
                      <a:pt x="486987" y="171121"/>
                      <a:pt x="495916" y="167344"/>
                      <a:pt x="490765" y="165970"/>
                    </a:cubicBezTo>
                    <a:cubicBezTo>
                      <a:pt x="485785" y="163394"/>
                      <a:pt x="483209" y="164768"/>
                      <a:pt x="483209" y="160818"/>
                    </a:cubicBezTo>
                    <a:cubicBezTo>
                      <a:pt x="483209" y="157041"/>
                      <a:pt x="480633" y="153263"/>
                      <a:pt x="475653" y="155839"/>
                    </a:cubicBezTo>
                    <a:cubicBezTo>
                      <a:pt x="471876" y="158414"/>
                      <a:pt x="460542" y="157212"/>
                      <a:pt x="455563" y="157212"/>
                    </a:cubicBezTo>
                    <a:cubicBezTo>
                      <a:pt x="450583" y="156010"/>
                      <a:pt x="445431" y="154637"/>
                      <a:pt x="445431" y="158586"/>
                    </a:cubicBezTo>
                    <a:cubicBezTo>
                      <a:pt x="446118" y="162020"/>
                      <a:pt x="443715" y="167000"/>
                      <a:pt x="437361" y="164596"/>
                    </a:cubicBezTo>
                    <a:lnTo>
                      <a:pt x="437361" y="1645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0" name="任意多边形: 形状 3269">
                <a:extLst>
                  <a:ext uri="{FF2B5EF4-FFF2-40B4-BE49-F238E27FC236}">
                    <a16:creationId xmlns:a16="http://schemas.microsoft.com/office/drawing/2014/main" xmlns="" id="{D0224257-44AF-489E-B96E-844AF4A476F3}"/>
                  </a:ext>
                </a:extLst>
              </p:cNvPr>
              <p:cNvSpPr/>
              <p:nvPr/>
            </p:nvSpPr>
            <p:spPr>
              <a:xfrm>
                <a:off x="6883164" y="1232974"/>
                <a:ext cx="673470" cy="281099"/>
              </a:xfrm>
              <a:custGeom>
                <a:avLst/>
                <a:gdLst>
                  <a:gd name="connsiteX0" fmla="*/ 602895 w 673470"/>
                  <a:gd name="connsiteY0" fmla="*/ 277321 h 281099"/>
                  <a:gd name="connsiteX1" fmla="*/ 594996 w 673470"/>
                  <a:gd name="connsiteY1" fmla="*/ 275604 h 281099"/>
                  <a:gd name="connsiteX2" fmla="*/ 594996 w 673470"/>
                  <a:gd name="connsiteY2" fmla="*/ 275604 h 281099"/>
                  <a:gd name="connsiteX3" fmla="*/ 589673 w 673470"/>
                  <a:gd name="connsiteY3" fmla="*/ 276119 h 281099"/>
                  <a:gd name="connsiteX4" fmla="*/ 589673 w 673470"/>
                  <a:gd name="connsiteY4" fmla="*/ 276119 h 281099"/>
                  <a:gd name="connsiteX5" fmla="*/ 575592 w 673470"/>
                  <a:gd name="connsiteY5" fmla="*/ 276978 h 281099"/>
                  <a:gd name="connsiteX6" fmla="*/ 575592 w 673470"/>
                  <a:gd name="connsiteY6" fmla="*/ 276978 h 281099"/>
                  <a:gd name="connsiteX7" fmla="*/ 565632 w 673470"/>
                  <a:gd name="connsiteY7" fmla="*/ 274402 h 281099"/>
                  <a:gd name="connsiteX8" fmla="*/ 565632 w 673470"/>
                  <a:gd name="connsiteY8" fmla="*/ 274402 h 281099"/>
                  <a:gd name="connsiteX9" fmla="*/ 555501 w 673470"/>
                  <a:gd name="connsiteY9" fmla="*/ 269766 h 281099"/>
                  <a:gd name="connsiteX10" fmla="*/ 555501 w 673470"/>
                  <a:gd name="connsiteY10" fmla="*/ 269766 h 281099"/>
                  <a:gd name="connsiteX11" fmla="*/ 554471 w 673470"/>
                  <a:gd name="connsiteY11" fmla="*/ 269766 h 281099"/>
                  <a:gd name="connsiteX12" fmla="*/ 554299 w 673470"/>
                  <a:gd name="connsiteY12" fmla="*/ 269766 h 281099"/>
                  <a:gd name="connsiteX13" fmla="*/ 535582 w 673470"/>
                  <a:gd name="connsiteY13" fmla="*/ 258948 h 281099"/>
                  <a:gd name="connsiteX14" fmla="*/ 535582 w 673470"/>
                  <a:gd name="connsiteY14" fmla="*/ 258948 h 281099"/>
                  <a:gd name="connsiteX15" fmla="*/ 529572 w 673470"/>
                  <a:gd name="connsiteY15" fmla="*/ 251907 h 281099"/>
                  <a:gd name="connsiteX16" fmla="*/ 529572 w 673470"/>
                  <a:gd name="connsiteY16" fmla="*/ 251907 h 281099"/>
                  <a:gd name="connsiteX17" fmla="*/ 526137 w 673470"/>
                  <a:gd name="connsiteY17" fmla="*/ 250877 h 281099"/>
                  <a:gd name="connsiteX18" fmla="*/ 526137 w 673470"/>
                  <a:gd name="connsiteY18" fmla="*/ 250877 h 281099"/>
                  <a:gd name="connsiteX19" fmla="*/ 522875 w 673470"/>
                  <a:gd name="connsiteY19" fmla="*/ 254311 h 281099"/>
                  <a:gd name="connsiteX20" fmla="*/ 522875 w 673470"/>
                  <a:gd name="connsiteY20" fmla="*/ 254311 h 281099"/>
                  <a:gd name="connsiteX21" fmla="*/ 513087 w 673470"/>
                  <a:gd name="connsiteY21" fmla="*/ 257402 h 281099"/>
                  <a:gd name="connsiteX22" fmla="*/ 513087 w 673470"/>
                  <a:gd name="connsiteY22" fmla="*/ 257402 h 281099"/>
                  <a:gd name="connsiteX23" fmla="*/ 507249 w 673470"/>
                  <a:gd name="connsiteY23" fmla="*/ 255342 h 281099"/>
                  <a:gd name="connsiteX24" fmla="*/ 507249 w 673470"/>
                  <a:gd name="connsiteY24" fmla="*/ 255342 h 281099"/>
                  <a:gd name="connsiteX25" fmla="*/ 496430 w 673470"/>
                  <a:gd name="connsiteY25" fmla="*/ 241776 h 281099"/>
                  <a:gd name="connsiteX26" fmla="*/ 496430 w 673470"/>
                  <a:gd name="connsiteY26" fmla="*/ 241776 h 281099"/>
                  <a:gd name="connsiteX27" fmla="*/ 490249 w 673470"/>
                  <a:gd name="connsiteY27" fmla="*/ 239887 h 281099"/>
                  <a:gd name="connsiteX28" fmla="*/ 490249 w 673470"/>
                  <a:gd name="connsiteY28" fmla="*/ 239887 h 281099"/>
                  <a:gd name="connsiteX29" fmla="*/ 480976 w 673470"/>
                  <a:gd name="connsiteY29" fmla="*/ 243321 h 281099"/>
                  <a:gd name="connsiteX30" fmla="*/ 480976 w 673470"/>
                  <a:gd name="connsiteY30" fmla="*/ 243321 h 281099"/>
                  <a:gd name="connsiteX31" fmla="*/ 475653 w 673470"/>
                  <a:gd name="connsiteY31" fmla="*/ 244867 h 281099"/>
                  <a:gd name="connsiteX32" fmla="*/ 475653 w 673470"/>
                  <a:gd name="connsiteY32" fmla="*/ 244867 h 281099"/>
                  <a:gd name="connsiteX33" fmla="*/ 470158 w 673470"/>
                  <a:gd name="connsiteY33" fmla="*/ 239372 h 281099"/>
                  <a:gd name="connsiteX34" fmla="*/ 470158 w 673470"/>
                  <a:gd name="connsiteY34" fmla="*/ 239372 h 281099"/>
                  <a:gd name="connsiteX35" fmla="*/ 460714 w 673470"/>
                  <a:gd name="connsiteY35" fmla="*/ 235938 h 281099"/>
                  <a:gd name="connsiteX36" fmla="*/ 460714 w 673470"/>
                  <a:gd name="connsiteY36" fmla="*/ 235938 h 281099"/>
                  <a:gd name="connsiteX37" fmla="*/ 460542 w 673470"/>
                  <a:gd name="connsiteY37" fmla="*/ 235938 h 281099"/>
                  <a:gd name="connsiteX38" fmla="*/ 459683 w 673470"/>
                  <a:gd name="connsiteY38" fmla="*/ 235766 h 281099"/>
                  <a:gd name="connsiteX39" fmla="*/ 453330 w 673470"/>
                  <a:gd name="connsiteY39" fmla="*/ 235251 h 281099"/>
                  <a:gd name="connsiteX40" fmla="*/ 453330 w 673470"/>
                  <a:gd name="connsiteY40" fmla="*/ 235251 h 281099"/>
                  <a:gd name="connsiteX41" fmla="*/ 460714 w 673470"/>
                  <a:gd name="connsiteY41" fmla="*/ 243150 h 281099"/>
                  <a:gd name="connsiteX42" fmla="*/ 460714 w 673470"/>
                  <a:gd name="connsiteY42" fmla="*/ 243150 h 281099"/>
                  <a:gd name="connsiteX43" fmla="*/ 457108 w 673470"/>
                  <a:gd name="connsiteY43" fmla="*/ 247099 h 281099"/>
                  <a:gd name="connsiteX44" fmla="*/ 457108 w 673470"/>
                  <a:gd name="connsiteY44" fmla="*/ 247099 h 281099"/>
                  <a:gd name="connsiteX45" fmla="*/ 434269 w 673470"/>
                  <a:gd name="connsiteY45" fmla="*/ 258604 h 281099"/>
                  <a:gd name="connsiteX46" fmla="*/ 434269 w 673470"/>
                  <a:gd name="connsiteY46" fmla="*/ 258604 h 281099"/>
                  <a:gd name="connsiteX47" fmla="*/ 426027 w 673470"/>
                  <a:gd name="connsiteY47" fmla="*/ 259978 h 281099"/>
                  <a:gd name="connsiteX48" fmla="*/ 426027 w 673470"/>
                  <a:gd name="connsiteY48" fmla="*/ 259978 h 281099"/>
                  <a:gd name="connsiteX49" fmla="*/ 421219 w 673470"/>
                  <a:gd name="connsiteY49" fmla="*/ 259635 h 281099"/>
                  <a:gd name="connsiteX50" fmla="*/ 421219 w 673470"/>
                  <a:gd name="connsiteY50" fmla="*/ 259635 h 281099"/>
                  <a:gd name="connsiteX51" fmla="*/ 417270 w 673470"/>
                  <a:gd name="connsiteY51" fmla="*/ 259978 h 281099"/>
                  <a:gd name="connsiteX52" fmla="*/ 417270 w 673470"/>
                  <a:gd name="connsiteY52" fmla="*/ 259978 h 281099"/>
                  <a:gd name="connsiteX53" fmla="*/ 411088 w 673470"/>
                  <a:gd name="connsiteY53" fmla="*/ 260150 h 281099"/>
                  <a:gd name="connsiteX54" fmla="*/ 411088 w 673470"/>
                  <a:gd name="connsiteY54" fmla="*/ 260150 h 281099"/>
                  <a:gd name="connsiteX55" fmla="*/ 402846 w 673470"/>
                  <a:gd name="connsiteY55" fmla="*/ 255513 h 281099"/>
                  <a:gd name="connsiteX56" fmla="*/ 402846 w 673470"/>
                  <a:gd name="connsiteY56" fmla="*/ 255513 h 281099"/>
                  <a:gd name="connsiteX57" fmla="*/ 388421 w 673470"/>
                  <a:gd name="connsiteY57" fmla="*/ 238342 h 281099"/>
                  <a:gd name="connsiteX58" fmla="*/ 388421 w 673470"/>
                  <a:gd name="connsiteY58" fmla="*/ 238342 h 281099"/>
                  <a:gd name="connsiteX59" fmla="*/ 384644 w 673470"/>
                  <a:gd name="connsiteY59" fmla="*/ 227524 h 281099"/>
                  <a:gd name="connsiteX60" fmla="*/ 384644 w 673470"/>
                  <a:gd name="connsiteY60" fmla="*/ 227524 h 281099"/>
                  <a:gd name="connsiteX61" fmla="*/ 392371 w 673470"/>
                  <a:gd name="connsiteY61" fmla="*/ 221170 h 281099"/>
                  <a:gd name="connsiteX62" fmla="*/ 392371 w 673470"/>
                  <a:gd name="connsiteY62" fmla="*/ 221170 h 281099"/>
                  <a:gd name="connsiteX63" fmla="*/ 420017 w 673470"/>
                  <a:gd name="connsiteY63" fmla="*/ 216019 h 281099"/>
                  <a:gd name="connsiteX64" fmla="*/ 420017 w 673470"/>
                  <a:gd name="connsiteY64" fmla="*/ 216019 h 281099"/>
                  <a:gd name="connsiteX65" fmla="*/ 437189 w 673470"/>
                  <a:gd name="connsiteY65" fmla="*/ 203483 h 281099"/>
                  <a:gd name="connsiteX66" fmla="*/ 437189 w 673470"/>
                  <a:gd name="connsiteY66" fmla="*/ 203483 h 281099"/>
                  <a:gd name="connsiteX67" fmla="*/ 438047 w 673470"/>
                  <a:gd name="connsiteY67" fmla="*/ 202968 h 281099"/>
                  <a:gd name="connsiteX68" fmla="*/ 438047 w 673470"/>
                  <a:gd name="connsiteY68" fmla="*/ 202968 h 281099"/>
                  <a:gd name="connsiteX69" fmla="*/ 434613 w 673470"/>
                  <a:gd name="connsiteY69" fmla="*/ 201423 h 281099"/>
                  <a:gd name="connsiteX70" fmla="*/ 434613 w 673470"/>
                  <a:gd name="connsiteY70" fmla="*/ 201423 h 281099"/>
                  <a:gd name="connsiteX71" fmla="*/ 420532 w 673470"/>
                  <a:gd name="connsiteY71" fmla="*/ 190776 h 281099"/>
                  <a:gd name="connsiteX72" fmla="*/ 420532 w 673470"/>
                  <a:gd name="connsiteY72" fmla="*/ 190776 h 281099"/>
                  <a:gd name="connsiteX73" fmla="*/ 420704 w 673470"/>
                  <a:gd name="connsiteY73" fmla="*/ 189231 h 281099"/>
                  <a:gd name="connsiteX74" fmla="*/ 420704 w 673470"/>
                  <a:gd name="connsiteY74" fmla="*/ 189231 h 281099"/>
                  <a:gd name="connsiteX75" fmla="*/ 420704 w 673470"/>
                  <a:gd name="connsiteY75" fmla="*/ 187170 h 281099"/>
                  <a:gd name="connsiteX76" fmla="*/ 420704 w 673470"/>
                  <a:gd name="connsiteY76" fmla="*/ 187170 h 281099"/>
                  <a:gd name="connsiteX77" fmla="*/ 427573 w 673470"/>
                  <a:gd name="connsiteY77" fmla="*/ 170514 h 281099"/>
                  <a:gd name="connsiteX78" fmla="*/ 427573 w 673470"/>
                  <a:gd name="connsiteY78" fmla="*/ 170514 h 281099"/>
                  <a:gd name="connsiteX79" fmla="*/ 431866 w 673470"/>
                  <a:gd name="connsiteY79" fmla="*/ 171716 h 281099"/>
                  <a:gd name="connsiteX80" fmla="*/ 431866 w 673470"/>
                  <a:gd name="connsiteY80" fmla="*/ 171716 h 281099"/>
                  <a:gd name="connsiteX81" fmla="*/ 468097 w 673470"/>
                  <a:gd name="connsiteY81" fmla="*/ 185453 h 281099"/>
                  <a:gd name="connsiteX82" fmla="*/ 468097 w 673470"/>
                  <a:gd name="connsiteY82" fmla="*/ 185453 h 281099"/>
                  <a:gd name="connsiteX83" fmla="*/ 469300 w 673470"/>
                  <a:gd name="connsiteY83" fmla="*/ 185625 h 281099"/>
                  <a:gd name="connsiteX84" fmla="*/ 469300 w 673470"/>
                  <a:gd name="connsiteY84" fmla="*/ 185625 h 281099"/>
                  <a:gd name="connsiteX85" fmla="*/ 481663 w 673470"/>
                  <a:gd name="connsiteY85" fmla="*/ 173948 h 281099"/>
                  <a:gd name="connsiteX86" fmla="*/ 481663 w 673470"/>
                  <a:gd name="connsiteY86" fmla="*/ 173948 h 281099"/>
                  <a:gd name="connsiteX87" fmla="*/ 492138 w 673470"/>
                  <a:gd name="connsiteY87" fmla="*/ 169999 h 281099"/>
                  <a:gd name="connsiteX88" fmla="*/ 492138 w 673470"/>
                  <a:gd name="connsiteY88" fmla="*/ 169999 h 281099"/>
                  <a:gd name="connsiteX89" fmla="*/ 484926 w 673470"/>
                  <a:gd name="connsiteY89" fmla="*/ 163474 h 281099"/>
                  <a:gd name="connsiteX90" fmla="*/ 484926 w 673470"/>
                  <a:gd name="connsiteY90" fmla="*/ 163474 h 281099"/>
                  <a:gd name="connsiteX91" fmla="*/ 482693 w 673470"/>
                  <a:gd name="connsiteY91" fmla="*/ 160039 h 281099"/>
                  <a:gd name="connsiteX92" fmla="*/ 482693 w 673470"/>
                  <a:gd name="connsiteY92" fmla="*/ 160039 h 281099"/>
                  <a:gd name="connsiteX93" fmla="*/ 480976 w 673470"/>
                  <a:gd name="connsiteY93" fmla="*/ 160383 h 281099"/>
                  <a:gd name="connsiteX94" fmla="*/ 480976 w 673470"/>
                  <a:gd name="connsiteY94" fmla="*/ 160383 h 281099"/>
                  <a:gd name="connsiteX95" fmla="*/ 469815 w 673470"/>
                  <a:gd name="connsiteY95" fmla="*/ 162443 h 281099"/>
                  <a:gd name="connsiteX96" fmla="*/ 469815 w 673470"/>
                  <a:gd name="connsiteY96" fmla="*/ 162443 h 281099"/>
                  <a:gd name="connsiteX97" fmla="*/ 459683 w 673470"/>
                  <a:gd name="connsiteY97" fmla="*/ 162100 h 281099"/>
                  <a:gd name="connsiteX98" fmla="*/ 459683 w 673470"/>
                  <a:gd name="connsiteY98" fmla="*/ 162100 h 281099"/>
                  <a:gd name="connsiteX99" fmla="*/ 459512 w 673470"/>
                  <a:gd name="connsiteY99" fmla="*/ 162100 h 281099"/>
                  <a:gd name="connsiteX100" fmla="*/ 459512 w 673470"/>
                  <a:gd name="connsiteY100" fmla="*/ 162100 h 281099"/>
                  <a:gd name="connsiteX101" fmla="*/ 459512 w 673470"/>
                  <a:gd name="connsiteY101" fmla="*/ 160726 h 281099"/>
                  <a:gd name="connsiteX102" fmla="*/ 458825 w 673470"/>
                  <a:gd name="connsiteY102" fmla="*/ 161928 h 281099"/>
                  <a:gd name="connsiteX103" fmla="*/ 452471 w 673470"/>
                  <a:gd name="connsiteY103" fmla="*/ 160726 h 281099"/>
                  <a:gd name="connsiteX104" fmla="*/ 452471 w 673470"/>
                  <a:gd name="connsiteY104" fmla="*/ 160726 h 281099"/>
                  <a:gd name="connsiteX105" fmla="*/ 451785 w 673470"/>
                  <a:gd name="connsiteY105" fmla="*/ 160726 h 281099"/>
                  <a:gd name="connsiteX106" fmla="*/ 451785 w 673470"/>
                  <a:gd name="connsiteY106" fmla="*/ 160726 h 281099"/>
                  <a:gd name="connsiteX107" fmla="*/ 451785 w 673470"/>
                  <a:gd name="connsiteY107" fmla="*/ 160898 h 281099"/>
                  <a:gd name="connsiteX108" fmla="*/ 443714 w 673470"/>
                  <a:gd name="connsiteY108" fmla="*/ 170342 h 281099"/>
                  <a:gd name="connsiteX109" fmla="*/ 443714 w 673470"/>
                  <a:gd name="connsiteY109" fmla="*/ 170342 h 281099"/>
                  <a:gd name="connsiteX110" fmla="*/ 439764 w 673470"/>
                  <a:gd name="connsiteY110" fmla="*/ 169484 h 281099"/>
                  <a:gd name="connsiteX111" fmla="*/ 439764 w 673470"/>
                  <a:gd name="connsiteY111" fmla="*/ 169484 h 281099"/>
                  <a:gd name="connsiteX112" fmla="*/ 440623 w 673470"/>
                  <a:gd name="connsiteY112" fmla="*/ 167251 h 281099"/>
                  <a:gd name="connsiteX113" fmla="*/ 441482 w 673470"/>
                  <a:gd name="connsiteY113" fmla="*/ 165019 h 281099"/>
                  <a:gd name="connsiteX114" fmla="*/ 443714 w 673470"/>
                  <a:gd name="connsiteY114" fmla="*/ 165534 h 281099"/>
                  <a:gd name="connsiteX115" fmla="*/ 443714 w 673470"/>
                  <a:gd name="connsiteY115" fmla="*/ 165534 h 281099"/>
                  <a:gd name="connsiteX116" fmla="*/ 446977 w 673470"/>
                  <a:gd name="connsiteY116" fmla="*/ 161241 h 281099"/>
                  <a:gd name="connsiteX117" fmla="*/ 446977 w 673470"/>
                  <a:gd name="connsiteY117" fmla="*/ 161241 h 281099"/>
                  <a:gd name="connsiteX118" fmla="*/ 446977 w 673470"/>
                  <a:gd name="connsiteY118" fmla="*/ 160898 h 281099"/>
                  <a:gd name="connsiteX119" fmla="*/ 446977 w 673470"/>
                  <a:gd name="connsiteY119" fmla="*/ 160898 h 281099"/>
                  <a:gd name="connsiteX120" fmla="*/ 452643 w 673470"/>
                  <a:gd name="connsiteY120" fmla="*/ 155918 h 281099"/>
                  <a:gd name="connsiteX121" fmla="*/ 452643 w 673470"/>
                  <a:gd name="connsiteY121" fmla="*/ 155918 h 281099"/>
                  <a:gd name="connsiteX122" fmla="*/ 459683 w 673470"/>
                  <a:gd name="connsiteY122" fmla="*/ 157120 h 281099"/>
                  <a:gd name="connsiteX123" fmla="*/ 459683 w 673470"/>
                  <a:gd name="connsiteY123" fmla="*/ 157120 h 281099"/>
                  <a:gd name="connsiteX124" fmla="*/ 469815 w 673470"/>
                  <a:gd name="connsiteY124" fmla="*/ 157464 h 281099"/>
                  <a:gd name="connsiteX125" fmla="*/ 469815 w 673470"/>
                  <a:gd name="connsiteY125" fmla="*/ 157464 h 281099"/>
                  <a:gd name="connsiteX126" fmla="*/ 478400 w 673470"/>
                  <a:gd name="connsiteY126" fmla="*/ 156090 h 281099"/>
                  <a:gd name="connsiteX127" fmla="*/ 478400 w 673470"/>
                  <a:gd name="connsiteY127" fmla="*/ 156090 h 281099"/>
                  <a:gd name="connsiteX128" fmla="*/ 482693 w 673470"/>
                  <a:gd name="connsiteY128" fmla="*/ 154888 h 281099"/>
                  <a:gd name="connsiteX129" fmla="*/ 482693 w 673470"/>
                  <a:gd name="connsiteY129" fmla="*/ 154888 h 281099"/>
                  <a:gd name="connsiteX130" fmla="*/ 489734 w 673470"/>
                  <a:gd name="connsiteY130" fmla="*/ 163130 h 281099"/>
                  <a:gd name="connsiteX131" fmla="*/ 489734 w 673470"/>
                  <a:gd name="connsiteY131" fmla="*/ 163130 h 281099"/>
                  <a:gd name="connsiteX132" fmla="*/ 495400 w 673470"/>
                  <a:gd name="connsiteY132" fmla="*/ 165878 h 281099"/>
                  <a:gd name="connsiteX133" fmla="*/ 495400 w 673470"/>
                  <a:gd name="connsiteY133" fmla="*/ 165878 h 281099"/>
                  <a:gd name="connsiteX134" fmla="*/ 498663 w 673470"/>
                  <a:gd name="connsiteY134" fmla="*/ 169312 h 281099"/>
                  <a:gd name="connsiteX135" fmla="*/ 498663 w 673470"/>
                  <a:gd name="connsiteY135" fmla="*/ 169312 h 281099"/>
                  <a:gd name="connsiteX136" fmla="*/ 483037 w 673470"/>
                  <a:gd name="connsiteY136" fmla="*/ 178241 h 281099"/>
                  <a:gd name="connsiteX137" fmla="*/ 483037 w 673470"/>
                  <a:gd name="connsiteY137" fmla="*/ 178241 h 281099"/>
                  <a:gd name="connsiteX138" fmla="*/ 469128 w 673470"/>
                  <a:gd name="connsiteY138" fmla="*/ 190090 h 281099"/>
                  <a:gd name="connsiteX139" fmla="*/ 469128 w 673470"/>
                  <a:gd name="connsiteY139" fmla="*/ 190090 h 281099"/>
                  <a:gd name="connsiteX140" fmla="*/ 466380 w 673470"/>
                  <a:gd name="connsiteY140" fmla="*/ 189574 h 281099"/>
                  <a:gd name="connsiteX141" fmla="*/ 466380 w 673470"/>
                  <a:gd name="connsiteY141" fmla="*/ 189574 h 281099"/>
                  <a:gd name="connsiteX142" fmla="*/ 429461 w 673470"/>
                  <a:gd name="connsiteY142" fmla="*/ 175494 h 281099"/>
                  <a:gd name="connsiteX143" fmla="*/ 429461 w 673470"/>
                  <a:gd name="connsiteY143" fmla="*/ 175494 h 281099"/>
                  <a:gd name="connsiteX144" fmla="*/ 427401 w 673470"/>
                  <a:gd name="connsiteY144" fmla="*/ 174807 h 281099"/>
                  <a:gd name="connsiteX145" fmla="*/ 427401 w 673470"/>
                  <a:gd name="connsiteY145" fmla="*/ 174807 h 281099"/>
                  <a:gd name="connsiteX146" fmla="*/ 426027 w 673470"/>
                  <a:gd name="connsiteY146" fmla="*/ 177039 h 281099"/>
                  <a:gd name="connsiteX147" fmla="*/ 426027 w 673470"/>
                  <a:gd name="connsiteY147" fmla="*/ 177039 h 281099"/>
                  <a:gd name="connsiteX148" fmla="*/ 425340 w 673470"/>
                  <a:gd name="connsiteY148" fmla="*/ 186484 h 281099"/>
                  <a:gd name="connsiteX149" fmla="*/ 425340 w 673470"/>
                  <a:gd name="connsiteY149" fmla="*/ 186484 h 281099"/>
                  <a:gd name="connsiteX150" fmla="*/ 425340 w 673470"/>
                  <a:gd name="connsiteY150" fmla="*/ 189059 h 281099"/>
                  <a:gd name="connsiteX151" fmla="*/ 425340 w 673470"/>
                  <a:gd name="connsiteY151" fmla="*/ 189059 h 281099"/>
                  <a:gd name="connsiteX152" fmla="*/ 425340 w 673470"/>
                  <a:gd name="connsiteY152" fmla="*/ 190090 h 281099"/>
                  <a:gd name="connsiteX153" fmla="*/ 425340 w 673470"/>
                  <a:gd name="connsiteY153" fmla="*/ 190090 h 281099"/>
                  <a:gd name="connsiteX154" fmla="*/ 436502 w 673470"/>
                  <a:gd name="connsiteY154" fmla="*/ 196443 h 281099"/>
                  <a:gd name="connsiteX155" fmla="*/ 436502 w 673470"/>
                  <a:gd name="connsiteY155" fmla="*/ 196443 h 281099"/>
                  <a:gd name="connsiteX156" fmla="*/ 443714 w 673470"/>
                  <a:gd name="connsiteY156" fmla="*/ 202281 h 281099"/>
                  <a:gd name="connsiteX157" fmla="*/ 443714 w 673470"/>
                  <a:gd name="connsiteY157" fmla="*/ 202281 h 281099"/>
                  <a:gd name="connsiteX158" fmla="*/ 439077 w 673470"/>
                  <a:gd name="connsiteY158" fmla="*/ 207261 h 281099"/>
                  <a:gd name="connsiteX159" fmla="*/ 439077 w 673470"/>
                  <a:gd name="connsiteY159" fmla="*/ 207261 h 281099"/>
                  <a:gd name="connsiteX160" fmla="*/ 421563 w 673470"/>
                  <a:gd name="connsiteY160" fmla="*/ 219968 h 281099"/>
                  <a:gd name="connsiteX161" fmla="*/ 421563 w 673470"/>
                  <a:gd name="connsiteY161" fmla="*/ 219968 h 281099"/>
                  <a:gd name="connsiteX162" fmla="*/ 393229 w 673470"/>
                  <a:gd name="connsiteY162" fmla="*/ 225291 h 281099"/>
                  <a:gd name="connsiteX163" fmla="*/ 393229 w 673470"/>
                  <a:gd name="connsiteY163" fmla="*/ 225291 h 281099"/>
                  <a:gd name="connsiteX164" fmla="*/ 389280 w 673470"/>
                  <a:gd name="connsiteY164" fmla="*/ 227008 h 281099"/>
                  <a:gd name="connsiteX165" fmla="*/ 389280 w 673470"/>
                  <a:gd name="connsiteY165" fmla="*/ 227008 h 281099"/>
                  <a:gd name="connsiteX166" fmla="*/ 392714 w 673470"/>
                  <a:gd name="connsiteY166" fmla="*/ 236281 h 281099"/>
                  <a:gd name="connsiteX167" fmla="*/ 392714 w 673470"/>
                  <a:gd name="connsiteY167" fmla="*/ 236281 h 281099"/>
                  <a:gd name="connsiteX168" fmla="*/ 405936 w 673470"/>
                  <a:gd name="connsiteY168" fmla="*/ 251736 h 281099"/>
                  <a:gd name="connsiteX169" fmla="*/ 405936 w 673470"/>
                  <a:gd name="connsiteY169" fmla="*/ 251736 h 281099"/>
                  <a:gd name="connsiteX170" fmla="*/ 410744 w 673470"/>
                  <a:gd name="connsiteY170" fmla="*/ 254998 h 281099"/>
                  <a:gd name="connsiteX171" fmla="*/ 410744 w 673470"/>
                  <a:gd name="connsiteY171" fmla="*/ 254998 h 281099"/>
                  <a:gd name="connsiteX172" fmla="*/ 416411 w 673470"/>
                  <a:gd name="connsiteY172" fmla="*/ 254826 h 281099"/>
                  <a:gd name="connsiteX173" fmla="*/ 416411 w 673470"/>
                  <a:gd name="connsiteY173" fmla="*/ 254826 h 281099"/>
                  <a:gd name="connsiteX174" fmla="*/ 420875 w 673470"/>
                  <a:gd name="connsiteY174" fmla="*/ 254311 h 281099"/>
                  <a:gd name="connsiteX175" fmla="*/ 420875 w 673470"/>
                  <a:gd name="connsiteY175" fmla="*/ 254311 h 281099"/>
                  <a:gd name="connsiteX176" fmla="*/ 425684 w 673470"/>
                  <a:gd name="connsiteY176" fmla="*/ 254655 h 281099"/>
                  <a:gd name="connsiteX177" fmla="*/ 425684 w 673470"/>
                  <a:gd name="connsiteY177" fmla="*/ 254655 h 281099"/>
                  <a:gd name="connsiteX178" fmla="*/ 432896 w 673470"/>
                  <a:gd name="connsiteY178" fmla="*/ 253453 h 281099"/>
                  <a:gd name="connsiteX179" fmla="*/ 432896 w 673470"/>
                  <a:gd name="connsiteY179" fmla="*/ 253453 h 281099"/>
                  <a:gd name="connsiteX180" fmla="*/ 454704 w 673470"/>
                  <a:gd name="connsiteY180" fmla="*/ 242291 h 281099"/>
                  <a:gd name="connsiteX181" fmla="*/ 454704 w 673470"/>
                  <a:gd name="connsiteY181" fmla="*/ 242291 h 281099"/>
                  <a:gd name="connsiteX182" fmla="*/ 453673 w 673470"/>
                  <a:gd name="connsiteY182" fmla="*/ 241433 h 281099"/>
                  <a:gd name="connsiteX183" fmla="*/ 453673 w 673470"/>
                  <a:gd name="connsiteY183" fmla="*/ 241433 h 281099"/>
                  <a:gd name="connsiteX184" fmla="*/ 448178 w 673470"/>
                  <a:gd name="connsiteY184" fmla="*/ 237827 h 281099"/>
                  <a:gd name="connsiteX185" fmla="*/ 448178 w 673470"/>
                  <a:gd name="connsiteY185" fmla="*/ 237827 h 281099"/>
                  <a:gd name="connsiteX186" fmla="*/ 444572 w 673470"/>
                  <a:gd name="connsiteY186" fmla="*/ 233705 h 281099"/>
                  <a:gd name="connsiteX187" fmla="*/ 444572 w 673470"/>
                  <a:gd name="connsiteY187" fmla="*/ 233705 h 281099"/>
                  <a:gd name="connsiteX188" fmla="*/ 451956 w 673470"/>
                  <a:gd name="connsiteY188" fmla="*/ 230099 h 281099"/>
                  <a:gd name="connsiteX189" fmla="*/ 451956 w 673470"/>
                  <a:gd name="connsiteY189" fmla="*/ 230099 h 281099"/>
                  <a:gd name="connsiteX190" fmla="*/ 459168 w 673470"/>
                  <a:gd name="connsiteY190" fmla="*/ 230615 h 281099"/>
                  <a:gd name="connsiteX191" fmla="*/ 459168 w 673470"/>
                  <a:gd name="connsiteY191" fmla="*/ 230615 h 281099"/>
                  <a:gd name="connsiteX192" fmla="*/ 459512 w 673470"/>
                  <a:gd name="connsiteY192" fmla="*/ 230615 h 281099"/>
                  <a:gd name="connsiteX193" fmla="*/ 459512 w 673470"/>
                  <a:gd name="connsiteY193" fmla="*/ 230615 h 281099"/>
                  <a:gd name="connsiteX194" fmla="*/ 459512 w 673470"/>
                  <a:gd name="connsiteY194" fmla="*/ 230615 h 281099"/>
                  <a:gd name="connsiteX195" fmla="*/ 459512 w 673470"/>
                  <a:gd name="connsiteY195" fmla="*/ 230615 h 281099"/>
                  <a:gd name="connsiteX196" fmla="*/ 473936 w 673470"/>
                  <a:gd name="connsiteY196" fmla="*/ 236796 h 281099"/>
                  <a:gd name="connsiteX197" fmla="*/ 473936 w 673470"/>
                  <a:gd name="connsiteY197" fmla="*/ 236796 h 281099"/>
                  <a:gd name="connsiteX198" fmla="*/ 475481 w 673470"/>
                  <a:gd name="connsiteY198" fmla="*/ 239544 h 281099"/>
                  <a:gd name="connsiteX199" fmla="*/ 475481 w 673470"/>
                  <a:gd name="connsiteY199" fmla="*/ 239544 h 281099"/>
                  <a:gd name="connsiteX200" fmla="*/ 478229 w 673470"/>
                  <a:gd name="connsiteY200" fmla="*/ 238685 h 281099"/>
                  <a:gd name="connsiteX201" fmla="*/ 478229 w 673470"/>
                  <a:gd name="connsiteY201" fmla="*/ 238685 h 281099"/>
                  <a:gd name="connsiteX202" fmla="*/ 489734 w 673470"/>
                  <a:gd name="connsiteY202" fmla="*/ 234736 h 281099"/>
                  <a:gd name="connsiteX203" fmla="*/ 489734 w 673470"/>
                  <a:gd name="connsiteY203" fmla="*/ 234736 h 281099"/>
                  <a:gd name="connsiteX204" fmla="*/ 498320 w 673470"/>
                  <a:gd name="connsiteY204" fmla="*/ 237311 h 281099"/>
                  <a:gd name="connsiteX205" fmla="*/ 498320 w 673470"/>
                  <a:gd name="connsiteY205" fmla="*/ 237311 h 281099"/>
                  <a:gd name="connsiteX206" fmla="*/ 510340 w 673470"/>
                  <a:gd name="connsiteY206" fmla="*/ 251736 h 281099"/>
                  <a:gd name="connsiteX207" fmla="*/ 510340 w 673470"/>
                  <a:gd name="connsiteY207" fmla="*/ 251736 h 281099"/>
                  <a:gd name="connsiteX208" fmla="*/ 512744 w 673470"/>
                  <a:gd name="connsiteY208" fmla="*/ 252422 h 281099"/>
                  <a:gd name="connsiteX209" fmla="*/ 512744 w 673470"/>
                  <a:gd name="connsiteY209" fmla="*/ 252422 h 281099"/>
                  <a:gd name="connsiteX210" fmla="*/ 519784 w 673470"/>
                  <a:gd name="connsiteY210" fmla="*/ 250190 h 281099"/>
                  <a:gd name="connsiteX211" fmla="*/ 519784 w 673470"/>
                  <a:gd name="connsiteY211" fmla="*/ 250190 h 281099"/>
                  <a:gd name="connsiteX212" fmla="*/ 525450 w 673470"/>
                  <a:gd name="connsiteY212" fmla="*/ 245726 h 281099"/>
                  <a:gd name="connsiteX213" fmla="*/ 525450 w 673470"/>
                  <a:gd name="connsiteY213" fmla="*/ 245726 h 281099"/>
                  <a:gd name="connsiteX214" fmla="*/ 530602 w 673470"/>
                  <a:gd name="connsiteY214" fmla="*/ 247099 h 281099"/>
                  <a:gd name="connsiteX215" fmla="*/ 530602 w 673470"/>
                  <a:gd name="connsiteY215" fmla="*/ 247099 h 281099"/>
                  <a:gd name="connsiteX216" fmla="*/ 540046 w 673470"/>
                  <a:gd name="connsiteY216" fmla="*/ 257746 h 281099"/>
                  <a:gd name="connsiteX217" fmla="*/ 540046 w 673470"/>
                  <a:gd name="connsiteY217" fmla="*/ 257746 h 281099"/>
                  <a:gd name="connsiteX218" fmla="*/ 553955 w 673470"/>
                  <a:gd name="connsiteY218" fmla="*/ 264786 h 281099"/>
                  <a:gd name="connsiteX219" fmla="*/ 553955 w 673470"/>
                  <a:gd name="connsiteY219" fmla="*/ 264786 h 281099"/>
                  <a:gd name="connsiteX220" fmla="*/ 553955 w 673470"/>
                  <a:gd name="connsiteY220" fmla="*/ 264786 h 281099"/>
                  <a:gd name="connsiteX221" fmla="*/ 553955 w 673470"/>
                  <a:gd name="connsiteY221" fmla="*/ 264786 h 281099"/>
                  <a:gd name="connsiteX222" fmla="*/ 553955 w 673470"/>
                  <a:gd name="connsiteY222" fmla="*/ 264786 h 281099"/>
                  <a:gd name="connsiteX223" fmla="*/ 554127 w 673470"/>
                  <a:gd name="connsiteY223" fmla="*/ 264786 h 281099"/>
                  <a:gd name="connsiteX224" fmla="*/ 568036 w 673470"/>
                  <a:gd name="connsiteY224" fmla="*/ 270281 h 281099"/>
                  <a:gd name="connsiteX225" fmla="*/ 568036 w 673470"/>
                  <a:gd name="connsiteY225" fmla="*/ 270281 h 281099"/>
                  <a:gd name="connsiteX226" fmla="*/ 575249 w 673470"/>
                  <a:gd name="connsiteY226" fmla="*/ 271826 h 281099"/>
                  <a:gd name="connsiteX227" fmla="*/ 575249 w 673470"/>
                  <a:gd name="connsiteY227" fmla="*/ 271826 h 281099"/>
                  <a:gd name="connsiteX228" fmla="*/ 588814 w 673470"/>
                  <a:gd name="connsiteY228" fmla="*/ 270968 h 281099"/>
                  <a:gd name="connsiteX229" fmla="*/ 588814 w 673470"/>
                  <a:gd name="connsiteY229" fmla="*/ 270968 h 281099"/>
                  <a:gd name="connsiteX230" fmla="*/ 594652 w 673470"/>
                  <a:gd name="connsiteY230" fmla="*/ 270453 h 281099"/>
                  <a:gd name="connsiteX231" fmla="*/ 594652 w 673470"/>
                  <a:gd name="connsiteY231" fmla="*/ 270453 h 281099"/>
                  <a:gd name="connsiteX232" fmla="*/ 604097 w 673470"/>
                  <a:gd name="connsiteY232" fmla="*/ 272342 h 281099"/>
                  <a:gd name="connsiteX233" fmla="*/ 604097 w 673470"/>
                  <a:gd name="connsiteY233" fmla="*/ 272342 h 281099"/>
                  <a:gd name="connsiteX234" fmla="*/ 621783 w 673470"/>
                  <a:gd name="connsiteY234" fmla="*/ 275948 h 281099"/>
                  <a:gd name="connsiteX235" fmla="*/ 621783 w 673470"/>
                  <a:gd name="connsiteY235" fmla="*/ 275948 h 281099"/>
                  <a:gd name="connsiteX236" fmla="*/ 622127 w 673470"/>
                  <a:gd name="connsiteY236" fmla="*/ 275948 h 281099"/>
                  <a:gd name="connsiteX237" fmla="*/ 622127 w 673470"/>
                  <a:gd name="connsiteY237" fmla="*/ 275948 h 281099"/>
                  <a:gd name="connsiteX238" fmla="*/ 664884 w 673470"/>
                  <a:gd name="connsiteY238" fmla="*/ 275776 h 281099"/>
                  <a:gd name="connsiteX239" fmla="*/ 664884 w 673470"/>
                  <a:gd name="connsiteY239" fmla="*/ 275776 h 281099"/>
                  <a:gd name="connsiteX240" fmla="*/ 667288 w 673470"/>
                  <a:gd name="connsiteY240" fmla="*/ 275604 h 281099"/>
                  <a:gd name="connsiteX241" fmla="*/ 667288 w 673470"/>
                  <a:gd name="connsiteY241" fmla="*/ 275604 h 281099"/>
                  <a:gd name="connsiteX242" fmla="*/ 652521 w 673470"/>
                  <a:gd name="connsiteY242" fmla="*/ 262725 h 281099"/>
                  <a:gd name="connsiteX243" fmla="*/ 652521 w 673470"/>
                  <a:gd name="connsiteY243" fmla="*/ 262725 h 281099"/>
                  <a:gd name="connsiteX244" fmla="*/ 590016 w 673470"/>
                  <a:gd name="connsiteY244" fmla="*/ 247786 h 281099"/>
                  <a:gd name="connsiteX245" fmla="*/ 590016 w 673470"/>
                  <a:gd name="connsiteY245" fmla="*/ 247786 h 281099"/>
                  <a:gd name="connsiteX246" fmla="*/ 579026 w 673470"/>
                  <a:gd name="connsiteY246" fmla="*/ 245382 h 281099"/>
                  <a:gd name="connsiteX247" fmla="*/ 579026 w 673470"/>
                  <a:gd name="connsiteY247" fmla="*/ 245382 h 281099"/>
                  <a:gd name="connsiteX248" fmla="*/ 572157 w 673470"/>
                  <a:gd name="connsiteY248" fmla="*/ 240231 h 281099"/>
                  <a:gd name="connsiteX249" fmla="*/ 572157 w 673470"/>
                  <a:gd name="connsiteY249" fmla="*/ 240231 h 281099"/>
                  <a:gd name="connsiteX250" fmla="*/ 575420 w 673470"/>
                  <a:gd name="connsiteY250" fmla="*/ 236968 h 281099"/>
                  <a:gd name="connsiteX251" fmla="*/ 575420 w 673470"/>
                  <a:gd name="connsiteY251" fmla="*/ 236968 h 281099"/>
                  <a:gd name="connsiteX252" fmla="*/ 582460 w 673470"/>
                  <a:gd name="connsiteY252" fmla="*/ 235594 h 281099"/>
                  <a:gd name="connsiteX253" fmla="*/ 582460 w 673470"/>
                  <a:gd name="connsiteY253" fmla="*/ 235594 h 281099"/>
                  <a:gd name="connsiteX254" fmla="*/ 597571 w 673470"/>
                  <a:gd name="connsiteY254" fmla="*/ 236625 h 281099"/>
                  <a:gd name="connsiteX255" fmla="*/ 597571 w 673470"/>
                  <a:gd name="connsiteY255" fmla="*/ 236625 h 281099"/>
                  <a:gd name="connsiteX256" fmla="*/ 597915 w 673470"/>
                  <a:gd name="connsiteY256" fmla="*/ 236625 h 281099"/>
                  <a:gd name="connsiteX257" fmla="*/ 597915 w 673470"/>
                  <a:gd name="connsiteY257" fmla="*/ 236625 h 281099"/>
                  <a:gd name="connsiteX258" fmla="*/ 614228 w 673470"/>
                  <a:gd name="connsiteY258" fmla="*/ 240402 h 281099"/>
                  <a:gd name="connsiteX259" fmla="*/ 614228 w 673470"/>
                  <a:gd name="connsiteY259" fmla="*/ 240402 h 281099"/>
                  <a:gd name="connsiteX260" fmla="*/ 653207 w 673470"/>
                  <a:gd name="connsiteY260" fmla="*/ 244180 h 281099"/>
                  <a:gd name="connsiteX261" fmla="*/ 653207 w 673470"/>
                  <a:gd name="connsiteY261" fmla="*/ 244180 h 281099"/>
                  <a:gd name="connsiteX262" fmla="*/ 666258 w 673470"/>
                  <a:gd name="connsiteY262" fmla="*/ 248645 h 281099"/>
                  <a:gd name="connsiteX263" fmla="*/ 666258 w 673470"/>
                  <a:gd name="connsiteY263" fmla="*/ 248645 h 281099"/>
                  <a:gd name="connsiteX264" fmla="*/ 665915 w 673470"/>
                  <a:gd name="connsiteY264" fmla="*/ 247614 h 281099"/>
                  <a:gd name="connsiteX265" fmla="*/ 665915 w 673470"/>
                  <a:gd name="connsiteY265" fmla="*/ 247614 h 281099"/>
                  <a:gd name="connsiteX266" fmla="*/ 659561 w 673470"/>
                  <a:gd name="connsiteY266" fmla="*/ 234907 h 281099"/>
                  <a:gd name="connsiteX267" fmla="*/ 659561 w 673470"/>
                  <a:gd name="connsiteY267" fmla="*/ 234907 h 281099"/>
                  <a:gd name="connsiteX268" fmla="*/ 648914 w 673470"/>
                  <a:gd name="connsiteY268" fmla="*/ 221857 h 281099"/>
                  <a:gd name="connsiteX269" fmla="*/ 648914 w 673470"/>
                  <a:gd name="connsiteY269" fmla="*/ 221857 h 281099"/>
                  <a:gd name="connsiteX270" fmla="*/ 634490 w 673470"/>
                  <a:gd name="connsiteY270" fmla="*/ 210867 h 281099"/>
                  <a:gd name="connsiteX271" fmla="*/ 634490 w 673470"/>
                  <a:gd name="connsiteY271" fmla="*/ 210867 h 281099"/>
                  <a:gd name="connsiteX272" fmla="*/ 614571 w 673470"/>
                  <a:gd name="connsiteY272" fmla="*/ 205201 h 281099"/>
                  <a:gd name="connsiteX273" fmla="*/ 614571 w 673470"/>
                  <a:gd name="connsiteY273" fmla="*/ 205201 h 281099"/>
                  <a:gd name="connsiteX274" fmla="*/ 608561 w 673470"/>
                  <a:gd name="connsiteY274" fmla="*/ 200564 h 281099"/>
                  <a:gd name="connsiteX275" fmla="*/ 608561 w 673470"/>
                  <a:gd name="connsiteY275" fmla="*/ 200564 h 281099"/>
                  <a:gd name="connsiteX276" fmla="*/ 608561 w 673470"/>
                  <a:gd name="connsiteY276" fmla="*/ 200564 h 281099"/>
                  <a:gd name="connsiteX277" fmla="*/ 607531 w 673470"/>
                  <a:gd name="connsiteY277" fmla="*/ 201079 h 281099"/>
                  <a:gd name="connsiteX278" fmla="*/ 606844 w 673470"/>
                  <a:gd name="connsiteY278" fmla="*/ 200736 h 281099"/>
                  <a:gd name="connsiteX279" fmla="*/ 587268 w 673470"/>
                  <a:gd name="connsiteY279" fmla="*/ 194211 h 281099"/>
                  <a:gd name="connsiteX280" fmla="*/ 587268 w 673470"/>
                  <a:gd name="connsiteY280" fmla="*/ 194211 h 281099"/>
                  <a:gd name="connsiteX281" fmla="*/ 578683 w 673470"/>
                  <a:gd name="connsiteY281" fmla="*/ 190090 h 281099"/>
                  <a:gd name="connsiteX282" fmla="*/ 578683 w 673470"/>
                  <a:gd name="connsiteY282" fmla="*/ 190090 h 281099"/>
                  <a:gd name="connsiteX283" fmla="*/ 578167 w 673470"/>
                  <a:gd name="connsiteY283" fmla="*/ 191463 h 281099"/>
                  <a:gd name="connsiteX284" fmla="*/ 578167 w 673470"/>
                  <a:gd name="connsiteY284" fmla="*/ 191463 h 281099"/>
                  <a:gd name="connsiteX285" fmla="*/ 578167 w 673470"/>
                  <a:gd name="connsiteY285" fmla="*/ 191463 h 281099"/>
                  <a:gd name="connsiteX286" fmla="*/ 577996 w 673470"/>
                  <a:gd name="connsiteY286" fmla="*/ 194039 h 281099"/>
                  <a:gd name="connsiteX287" fmla="*/ 577996 w 673470"/>
                  <a:gd name="connsiteY287" fmla="*/ 194039 h 281099"/>
                  <a:gd name="connsiteX288" fmla="*/ 574905 w 673470"/>
                  <a:gd name="connsiteY288" fmla="*/ 196615 h 281099"/>
                  <a:gd name="connsiteX289" fmla="*/ 574905 w 673470"/>
                  <a:gd name="connsiteY289" fmla="*/ 196615 h 281099"/>
                  <a:gd name="connsiteX290" fmla="*/ 567864 w 673470"/>
                  <a:gd name="connsiteY290" fmla="*/ 192494 h 281099"/>
                  <a:gd name="connsiteX291" fmla="*/ 567864 w 673470"/>
                  <a:gd name="connsiteY291" fmla="*/ 192494 h 281099"/>
                  <a:gd name="connsiteX292" fmla="*/ 541420 w 673470"/>
                  <a:gd name="connsiteY292" fmla="*/ 181847 h 281099"/>
                  <a:gd name="connsiteX293" fmla="*/ 541420 w 673470"/>
                  <a:gd name="connsiteY293" fmla="*/ 181847 h 281099"/>
                  <a:gd name="connsiteX294" fmla="*/ 522703 w 673470"/>
                  <a:gd name="connsiteY294" fmla="*/ 175150 h 281099"/>
                  <a:gd name="connsiteX295" fmla="*/ 522703 w 673470"/>
                  <a:gd name="connsiteY295" fmla="*/ 175150 h 281099"/>
                  <a:gd name="connsiteX296" fmla="*/ 513602 w 673470"/>
                  <a:gd name="connsiteY296" fmla="*/ 172059 h 281099"/>
                  <a:gd name="connsiteX297" fmla="*/ 513602 w 673470"/>
                  <a:gd name="connsiteY297" fmla="*/ 172059 h 281099"/>
                  <a:gd name="connsiteX298" fmla="*/ 504330 w 673470"/>
                  <a:gd name="connsiteY298" fmla="*/ 173090 h 281099"/>
                  <a:gd name="connsiteX299" fmla="*/ 504330 w 673470"/>
                  <a:gd name="connsiteY299" fmla="*/ 173090 h 281099"/>
                  <a:gd name="connsiteX300" fmla="*/ 502612 w 673470"/>
                  <a:gd name="connsiteY300" fmla="*/ 173261 h 281099"/>
                  <a:gd name="connsiteX301" fmla="*/ 502612 w 673470"/>
                  <a:gd name="connsiteY301" fmla="*/ 173261 h 281099"/>
                  <a:gd name="connsiteX302" fmla="*/ 497976 w 673470"/>
                  <a:gd name="connsiteY302" fmla="*/ 168969 h 281099"/>
                  <a:gd name="connsiteX303" fmla="*/ 497976 w 673470"/>
                  <a:gd name="connsiteY303" fmla="*/ 168969 h 281099"/>
                  <a:gd name="connsiteX304" fmla="*/ 507249 w 673470"/>
                  <a:gd name="connsiteY304" fmla="*/ 160726 h 281099"/>
                  <a:gd name="connsiteX305" fmla="*/ 507249 w 673470"/>
                  <a:gd name="connsiteY305" fmla="*/ 160726 h 281099"/>
                  <a:gd name="connsiteX306" fmla="*/ 511713 w 673470"/>
                  <a:gd name="connsiteY306" fmla="*/ 160211 h 281099"/>
                  <a:gd name="connsiteX307" fmla="*/ 511713 w 673470"/>
                  <a:gd name="connsiteY307" fmla="*/ 160211 h 281099"/>
                  <a:gd name="connsiteX308" fmla="*/ 519269 w 673470"/>
                  <a:gd name="connsiteY308" fmla="*/ 160898 h 281099"/>
                  <a:gd name="connsiteX309" fmla="*/ 519269 w 673470"/>
                  <a:gd name="connsiteY309" fmla="*/ 160898 h 281099"/>
                  <a:gd name="connsiteX310" fmla="*/ 514117 w 673470"/>
                  <a:gd name="connsiteY310" fmla="*/ 157464 h 281099"/>
                  <a:gd name="connsiteX311" fmla="*/ 514117 w 673470"/>
                  <a:gd name="connsiteY311" fmla="*/ 157464 h 281099"/>
                  <a:gd name="connsiteX312" fmla="*/ 508794 w 673470"/>
                  <a:gd name="connsiteY312" fmla="*/ 151625 h 281099"/>
                  <a:gd name="connsiteX313" fmla="*/ 508794 w 673470"/>
                  <a:gd name="connsiteY313" fmla="*/ 151625 h 281099"/>
                  <a:gd name="connsiteX314" fmla="*/ 514117 w 673470"/>
                  <a:gd name="connsiteY314" fmla="*/ 148019 h 281099"/>
                  <a:gd name="connsiteX315" fmla="*/ 514117 w 673470"/>
                  <a:gd name="connsiteY315" fmla="*/ 148019 h 281099"/>
                  <a:gd name="connsiteX316" fmla="*/ 516006 w 673470"/>
                  <a:gd name="connsiteY316" fmla="*/ 148019 h 281099"/>
                  <a:gd name="connsiteX317" fmla="*/ 516006 w 673470"/>
                  <a:gd name="connsiteY317" fmla="*/ 148019 h 281099"/>
                  <a:gd name="connsiteX318" fmla="*/ 519612 w 673470"/>
                  <a:gd name="connsiteY318" fmla="*/ 147676 h 281099"/>
                  <a:gd name="connsiteX319" fmla="*/ 519612 w 673470"/>
                  <a:gd name="connsiteY319" fmla="*/ 147676 h 281099"/>
                  <a:gd name="connsiteX320" fmla="*/ 541077 w 673470"/>
                  <a:gd name="connsiteY320" fmla="*/ 151797 h 281099"/>
                  <a:gd name="connsiteX321" fmla="*/ 541077 w 673470"/>
                  <a:gd name="connsiteY321" fmla="*/ 151797 h 281099"/>
                  <a:gd name="connsiteX322" fmla="*/ 545026 w 673470"/>
                  <a:gd name="connsiteY322" fmla="*/ 152484 h 281099"/>
                  <a:gd name="connsiteX323" fmla="*/ 545026 w 673470"/>
                  <a:gd name="connsiteY323" fmla="*/ 152484 h 281099"/>
                  <a:gd name="connsiteX324" fmla="*/ 549491 w 673470"/>
                  <a:gd name="connsiteY324" fmla="*/ 149393 h 281099"/>
                  <a:gd name="connsiteX325" fmla="*/ 549491 w 673470"/>
                  <a:gd name="connsiteY325" fmla="*/ 149393 h 281099"/>
                  <a:gd name="connsiteX326" fmla="*/ 553097 w 673470"/>
                  <a:gd name="connsiteY326" fmla="*/ 145787 h 281099"/>
                  <a:gd name="connsiteX327" fmla="*/ 553097 w 673470"/>
                  <a:gd name="connsiteY327" fmla="*/ 145787 h 281099"/>
                  <a:gd name="connsiteX328" fmla="*/ 555845 w 673470"/>
                  <a:gd name="connsiteY328" fmla="*/ 148191 h 281099"/>
                  <a:gd name="connsiteX329" fmla="*/ 555845 w 673470"/>
                  <a:gd name="connsiteY329" fmla="*/ 148191 h 281099"/>
                  <a:gd name="connsiteX330" fmla="*/ 556188 w 673470"/>
                  <a:gd name="connsiteY330" fmla="*/ 150080 h 281099"/>
                  <a:gd name="connsiteX331" fmla="*/ 556188 w 673470"/>
                  <a:gd name="connsiteY331" fmla="*/ 150080 h 281099"/>
                  <a:gd name="connsiteX332" fmla="*/ 557562 w 673470"/>
                  <a:gd name="connsiteY332" fmla="*/ 154544 h 281099"/>
                  <a:gd name="connsiteX333" fmla="*/ 557562 w 673470"/>
                  <a:gd name="connsiteY333" fmla="*/ 154544 h 281099"/>
                  <a:gd name="connsiteX334" fmla="*/ 557905 w 673470"/>
                  <a:gd name="connsiteY334" fmla="*/ 155060 h 281099"/>
                  <a:gd name="connsiteX335" fmla="*/ 557905 w 673470"/>
                  <a:gd name="connsiteY335" fmla="*/ 155060 h 281099"/>
                  <a:gd name="connsiteX336" fmla="*/ 559279 w 673470"/>
                  <a:gd name="connsiteY336" fmla="*/ 149736 h 281099"/>
                  <a:gd name="connsiteX337" fmla="*/ 559279 w 673470"/>
                  <a:gd name="connsiteY337" fmla="*/ 149736 h 281099"/>
                  <a:gd name="connsiteX338" fmla="*/ 564774 w 673470"/>
                  <a:gd name="connsiteY338" fmla="*/ 142524 h 281099"/>
                  <a:gd name="connsiteX339" fmla="*/ 564774 w 673470"/>
                  <a:gd name="connsiteY339" fmla="*/ 142524 h 281099"/>
                  <a:gd name="connsiteX340" fmla="*/ 570097 w 673470"/>
                  <a:gd name="connsiteY340" fmla="*/ 148019 h 281099"/>
                  <a:gd name="connsiteX341" fmla="*/ 570097 w 673470"/>
                  <a:gd name="connsiteY341" fmla="*/ 148019 h 281099"/>
                  <a:gd name="connsiteX342" fmla="*/ 579885 w 673470"/>
                  <a:gd name="connsiteY342" fmla="*/ 161585 h 281099"/>
                  <a:gd name="connsiteX343" fmla="*/ 579885 w 673470"/>
                  <a:gd name="connsiteY343" fmla="*/ 161585 h 281099"/>
                  <a:gd name="connsiteX344" fmla="*/ 612854 w 673470"/>
                  <a:gd name="connsiteY344" fmla="*/ 174635 h 281099"/>
                  <a:gd name="connsiteX345" fmla="*/ 612854 w 673470"/>
                  <a:gd name="connsiteY345" fmla="*/ 174635 h 281099"/>
                  <a:gd name="connsiteX346" fmla="*/ 616632 w 673470"/>
                  <a:gd name="connsiteY346" fmla="*/ 175665 h 281099"/>
                  <a:gd name="connsiteX347" fmla="*/ 616632 w 673470"/>
                  <a:gd name="connsiteY347" fmla="*/ 175665 h 281099"/>
                  <a:gd name="connsiteX348" fmla="*/ 599975 w 673470"/>
                  <a:gd name="connsiteY348" fmla="*/ 155575 h 281099"/>
                  <a:gd name="connsiteX349" fmla="*/ 599975 w 673470"/>
                  <a:gd name="connsiteY349" fmla="*/ 155575 h 281099"/>
                  <a:gd name="connsiteX350" fmla="*/ 597915 w 673470"/>
                  <a:gd name="connsiteY350" fmla="*/ 151282 h 281099"/>
                  <a:gd name="connsiteX351" fmla="*/ 597915 w 673470"/>
                  <a:gd name="connsiteY351" fmla="*/ 151282 h 281099"/>
                  <a:gd name="connsiteX352" fmla="*/ 601177 w 673470"/>
                  <a:gd name="connsiteY352" fmla="*/ 148191 h 281099"/>
                  <a:gd name="connsiteX353" fmla="*/ 601177 w 673470"/>
                  <a:gd name="connsiteY353" fmla="*/ 148191 h 281099"/>
                  <a:gd name="connsiteX354" fmla="*/ 608218 w 673470"/>
                  <a:gd name="connsiteY354" fmla="*/ 150595 h 281099"/>
                  <a:gd name="connsiteX355" fmla="*/ 608218 w 673470"/>
                  <a:gd name="connsiteY355" fmla="*/ 150595 h 281099"/>
                  <a:gd name="connsiteX356" fmla="*/ 609935 w 673470"/>
                  <a:gd name="connsiteY356" fmla="*/ 151453 h 281099"/>
                  <a:gd name="connsiteX357" fmla="*/ 609935 w 673470"/>
                  <a:gd name="connsiteY357" fmla="*/ 151453 h 281099"/>
                  <a:gd name="connsiteX358" fmla="*/ 608390 w 673470"/>
                  <a:gd name="connsiteY358" fmla="*/ 143039 h 281099"/>
                  <a:gd name="connsiteX359" fmla="*/ 608390 w 673470"/>
                  <a:gd name="connsiteY359" fmla="*/ 143039 h 281099"/>
                  <a:gd name="connsiteX360" fmla="*/ 603582 w 673470"/>
                  <a:gd name="connsiteY360" fmla="*/ 127413 h 281099"/>
                  <a:gd name="connsiteX361" fmla="*/ 603582 w 673470"/>
                  <a:gd name="connsiteY361" fmla="*/ 127413 h 281099"/>
                  <a:gd name="connsiteX362" fmla="*/ 596884 w 673470"/>
                  <a:gd name="connsiteY362" fmla="*/ 124322 h 281099"/>
                  <a:gd name="connsiteX363" fmla="*/ 596884 w 673470"/>
                  <a:gd name="connsiteY363" fmla="*/ 124322 h 281099"/>
                  <a:gd name="connsiteX364" fmla="*/ 593278 w 673470"/>
                  <a:gd name="connsiteY364" fmla="*/ 124494 h 281099"/>
                  <a:gd name="connsiteX365" fmla="*/ 593278 w 673470"/>
                  <a:gd name="connsiteY365" fmla="*/ 124494 h 281099"/>
                  <a:gd name="connsiteX366" fmla="*/ 589157 w 673470"/>
                  <a:gd name="connsiteY366" fmla="*/ 124666 h 281099"/>
                  <a:gd name="connsiteX367" fmla="*/ 589157 w 673470"/>
                  <a:gd name="connsiteY367" fmla="*/ 124666 h 281099"/>
                  <a:gd name="connsiteX368" fmla="*/ 588127 w 673470"/>
                  <a:gd name="connsiteY368" fmla="*/ 127242 h 281099"/>
                  <a:gd name="connsiteX369" fmla="*/ 588127 w 673470"/>
                  <a:gd name="connsiteY369" fmla="*/ 127242 h 281099"/>
                  <a:gd name="connsiteX370" fmla="*/ 579026 w 673470"/>
                  <a:gd name="connsiteY370" fmla="*/ 133595 h 281099"/>
                  <a:gd name="connsiteX371" fmla="*/ 579026 w 673470"/>
                  <a:gd name="connsiteY371" fmla="*/ 133595 h 281099"/>
                  <a:gd name="connsiteX372" fmla="*/ 577824 w 673470"/>
                  <a:gd name="connsiteY372" fmla="*/ 133595 h 281099"/>
                  <a:gd name="connsiteX373" fmla="*/ 577824 w 673470"/>
                  <a:gd name="connsiteY373" fmla="*/ 133595 h 281099"/>
                  <a:gd name="connsiteX374" fmla="*/ 567178 w 673470"/>
                  <a:gd name="connsiteY374" fmla="*/ 127585 h 281099"/>
                  <a:gd name="connsiteX375" fmla="*/ 567178 w 673470"/>
                  <a:gd name="connsiteY375" fmla="*/ 127585 h 281099"/>
                  <a:gd name="connsiteX376" fmla="*/ 563915 w 673470"/>
                  <a:gd name="connsiteY376" fmla="*/ 125009 h 281099"/>
                  <a:gd name="connsiteX377" fmla="*/ 563915 w 673470"/>
                  <a:gd name="connsiteY377" fmla="*/ 125009 h 281099"/>
                  <a:gd name="connsiteX378" fmla="*/ 558935 w 673470"/>
                  <a:gd name="connsiteY378" fmla="*/ 127070 h 281099"/>
                  <a:gd name="connsiteX379" fmla="*/ 558935 w 673470"/>
                  <a:gd name="connsiteY379" fmla="*/ 127070 h 281099"/>
                  <a:gd name="connsiteX380" fmla="*/ 550865 w 673470"/>
                  <a:gd name="connsiteY380" fmla="*/ 129302 h 281099"/>
                  <a:gd name="connsiteX381" fmla="*/ 550865 w 673470"/>
                  <a:gd name="connsiteY381" fmla="*/ 129302 h 281099"/>
                  <a:gd name="connsiteX382" fmla="*/ 542794 w 673470"/>
                  <a:gd name="connsiteY382" fmla="*/ 127070 h 281099"/>
                  <a:gd name="connsiteX383" fmla="*/ 542794 w 673470"/>
                  <a:gd name="connsiteY383" fmla="*/ 127070 h 281099"/>
                  <a:gd name="connsiteX384" fmla="*/ 539875 w 673470"/>
                  <a:gd name="connsiteY384" fmla="*/ 123292 h 281099"/>
                  <a:gd name="connsiteX385" fmla="*/ 539875 w 673470"/>
                  <a:gd name="connsiteY385" fmla="*/ 123292 h 281099"/>
                  <a:gd name="connsiteX386" fmla="*/ 540733 w 673470"/>
                  <a:gd name="connsiteY386" fmla="*/ 120888 h 281099"/>
                  <a:gd name="connsiteX387" fmla="*/ 540733 w 673470"/>
                  <a:gd name="connsiteY387" fmla="*/ 120888 h 281099"/>
                  <a:gd name="connsiteX388" fmla="*/ 540218 w 673470"/>
                  <a:gd name="connsiteY388" fmla="*/ 120716 h 281099"/>
                  <a:gd name="connsiteX389" fmla="*/ 540218 w 673470"/>
                  <a:gd name="connsiteY389" fmla="*/ 120716 h 281099"/>
                  <a:gd name="connsiteX390" fmla="*/ 516693 w 673470"/>
                  <a:gd name="connsiteY390" fmla="*/ 108696 h 281099"/>
                  <a:gd name="connsiteX391" fmla="*/ 516693 w 673470"/>
                  <a:gd name="connsiteY391" fmla="*/ 108696 h 281099"/>
                  <a:gd name="connsiteX392" fmla="*/ 516006 w 673470"/>
                  <a:gd name="connsiteY392" fmla="*/ 107838 h 281099"/>
                  <a:gd name="connsiteX393" fmla="*/ 516006 w 673470"/>
                  <a:gd name="connsiteY393" fmla="*/ 107838 h 281099"/>
                  <a:gd name="connsiteX394" fmla="*/ 514804 w 673470"/>
                  <a:gd name="connsiteY394" fmla="*/ 109383 h 281099"/>
                  <a:gd name="connsiteX395" fmla="*/ 514804 w 673470"/>
                  <a:gd name="connsiteY395" fmla="*/ 109383 h 281099"/>
                  <a:gd name="connsiteX396" fmla="*/ 507249 w 673470"/>
                  <a:gd name="connsiteY396" fmla="*/ 113333 h 281099"/>
                  <a:gd name="connsiteX397" fmla="*/ 507249 w 673470"/>
                  <a:gd name="connsiteY397" fmla="*/ 113333 h 281099"/>
                  <a:gd name="connsiteX398" fmla="*/ 499178 w 673470"/>
                  <a:gd name="connsiteY398" fmla="*/ 116080 h 281099"/>
                  <a:gd name="connsiteX399" fmla="*/ 499178 w 673470"/>
                  <a:gd name="connsiteY399" fmla="*/ 116080 h 281099"/>
                  <a:gd name="connsiteX400" fmla="*/ 495400 w 673470"/>
                  <a:gd name="connsiteY400" fmla="*/ 118484 h 281099"/>
                  <a:gd name="connsiteX401" fmla="*/ 495400 w 673470"/>
                  <a:gd name="connsiteY401" fmla="*/ 118484 h 281099"/>
                  <a:gd name="connsiteX402" fmla="*/ 483037 w 673470"/>
                  <a:gd name="connsiteY402" fmla="*/ 110242 h 281099"/>
                  <a:gd name="connsiteX403" fmla="*/ 483037 w 673470"/>
                  <a:gd name="connsiteY403" fmla="*/ 110242 h 281099"/>
                  <a:gd name="connsiteX404" fmla="*/ 460542 w 673470"/>
                  <a:gd name="connsiteY404" fmla="*/ 101484 h 281099"/>
                  <a:gd name="connsiteX405" fmla="*/ 460542 w 673470"/>
                  <a:gd name="connsiteY405" fmla="*/ 101484 h 281099"/>
                  <a:gd name="connsiteX406" fmla="*/ 458996 w 673470"/>
                  <a:gd name="connsiteY406" fmla="*/ 101141 h 281099"/>
                  <a:gd name="connsiteX407" fmla="*/ 458996 w 673470"/>
                  <a:gd name="connsiteY407" fmla="*/ 101141 h 281099"/>
                  <a:gd name="connsiteX408" fmla="*/ 446462 w 673470"/>
                  <a:gd name="connsiteY408" fmla="*/ 104403 h 281099"/>
                  <a:gd name="connsiteX409" fmla="*/ 446462 w 673470"/>
                  <a:gd name="connsiteY409" fmla="*/ 104403 h 281099"/>
                  <a:gd name="connsiteX410" fmla="*/ 441138 w 673470"/>
                  <a:gd name="connsiteY410" fmla="*/ 106292 h 281099"/>
                  <a:gd name="connsiteX411" fmla="*/ 441138 w 673470"/>
                  <a:gd name="connsiteY411" fmla="*/ 106292 h 281099"/>
                  <a:gd name="connsiteX412" fmla="*/ 437017 w 673470"/>
                  <a:gd name="connsiteY412" fmla="*/ 101999 h 281099"/>
                  <a:gd name="connsiteX413" fmla="*/ 437017 w 673470"/>
                  <a:gd name="connsiteY413" fmla="*/ 101999 h 281099"/>
                  <a:gd name="connsiteX414" fmla="*/ 436330 w 673470"/>
                  <a:gd name="connsiteY414" fmla="*/ 101141 h 281099"/>
                  <a:gd name="connsiteX415" fmla="*/ 436330 w 673470"/>
                  <a:gd name="connsiteY415" fmla="*/ 101141 h 281099"/>
                  <a:gd name="connsiteX416" fmla="*/ 426886 w 673470"/>
                  <a:gd name="connsiteY416" fmla="*/ 104575 h 281099"/>
                  <a:gd name="connsiteX417" fmla="*/ 426886 w 673470"/>
                  <a:gd name="connsiteY417" fmla="*/ 104575 h 281099"/>
                  <a:gd name="connsiteX418" fmla="*/ 426199 w 673470"/>
                  <a:gd name="connsiteY418" fmla="*/ 104747 h 281099"/>
                  <a:gd name="connsiteX419" fmla="*/ 425855 w 673470"/>
                  <a:gd name="connsiteY419" fmla="*/ 104575 h 281099"/>
                  <a:gd name="connsiteX420" fmla="*/ 419330 w 673470"/>
                  <a:gd name="connsiteY420" fmla="*/ 100110 h 281099"/>
                  <a:gd name="connsiteX421" fmla="*/ 419330 w 673470"/>
                  <a:gd name="connsiteY421" fmla="*/ 100110 h 281099"/>
                  <a:gd name="connsiteX422" fmla="*/ 427058 w 673470"/>
                  <a:gd name="connsiteY422" fmla="*/ 93585 h 281099"/>
                  <a:gd name="connsiteX423" fmla="*/ 427058 w 673470"/>
                  <a:gd name="connsiteY423" fmla="*/ 93585 h 281099"/>
                  <a:gd name="connsiteX424" fmla="*/ 431694 w 673470"/>
                  <a:gd name="connsiteY424" fmla="*/ 92040 h 281099"/>
                  <a:gd name="connsiteX425" fmla="*/ 431694 w 673470"/>
                  <a:gd name="connsiteY425" fmla="*/ 92040 h 281099"/>
                  <a:gd name="connsiteX426" fmla="*/ 431007 w 673470"/>
                  <a:gd name="connsiteY426" fmla="*/ 91353 h 281099"/>
                  <a:gd name="connsiteX427" fmla="*/ 431007 w 673470"/>
                  <a:gd name="connsiteY427" fmla="*/ 91353 h 281099"/>
                  <a:gd name="connsiteX428" fmla="*/ 420532 w 673470"/>
                  <a:gd name="connsiteY428" fmla="*/ 86888 h 281099"/>
                  <a:gd name="connsiteX429" fmla="*/ 420532 w 673470"/>
                  <a:gd name="connsiteY429" fmla="*/ 86888 h 281099"/>
                  <a:gd name="connsiteX430" fmla="*/ 416926 w 673470"/>
                  <a:gd name="connsiteY430" fmla="*/ 83454 h 281099"/>
                  <a:gd name="connsiteX431" fmla="*/ 416926 w 673470"/>
                  <a:gd name="connsiteY431" fmla="*/ 83454 h 281099"/>
                  <a:gd name="connsiteX432" fmla="*/ 418815 w 673470"/>
                  <a:gd name="connsiteY432" fmla="*/ 80878 h 281099"/>
                  <a:gd name="connsiteX433" fmla="*/ 418815 w 673470"/>
                  <a:gd name="connsiteY433" fmla="*/ 80878 h 281099"/>
                  <a:gd name="connsiteX434" fmla="*/ 420189 w 673470"/>
                  <a:gd name="connsiteY434" fmla="*/ 80535 h 281099"/>
                  <a:gd name="connsiteX435" fmla="*/ 420189 w 673470"/>
                  <a:gd name="connsiteY435" fmla="*/ 80535 h 281099"/>
                  <a:gd name="connsiteX436" fmla="*/ 423451 w 673470"/>
                  <a:gd name="connsiteY436" fmla="*/ 80363 h 281099"/>
                  <a:gd name="connsiteX437" fmla="*/ 423451 w 673470"/>
                  <a:gd name="connsiteY437" fmla="*/ 80363 h 281099"/>
                  <a:gd name="connsiteX438" fmla="*/ 432896 w 673470"/>
                  <a:gd name="connsiteY438" fmla="*/ 79676 h 281099"/>
                  <a:gd name="connsiteX439" fmla="*/ 432896 w 673470"/>
                  <a:gd name="connsiteY439" fmla="*/ 79676 h 281099"/>
                  <a:gd name="connsiteX440" fmla="*/ 444744 w 673470"/>
                  <a:gd name="connsiteY440" fmla="*/ 76757 h 281099"/>
                  <a:gd name="connsiteX441" fmla="*/ 444744 w 673470"/>
                  <a:gd name="connsiteY441" fmla="*/ 76757 h 281099"/>
                  <a:gd name="connsiteX442" fmla="*/ 443370 w 673470"/>
                  <a:gd name="connsiteY442" fmla="*/ 76242 h 281099"/>
                  <a:gd name="connsiteX443" fmla="*/ 443370 w 673470"/>
                  <a:gd name="connsiteY443" fmla="*/ 76242 h 281099"/>
                  <a:gd name="connsiteX444" fmla="*/ 432381 w 673470"/>
                  <a:gd name="connsiteY444" fmla="*/ 74353 h 281099"/>
                  <a:gd name="connsiteX445" fmla="*/ 432381 w 673470"/>
                  <a:gd name="connsiteY445" fmla="*/ 74353 h 281099"/>
                  <a:gd name="connsiteX446" fmla="*/ 424825 w 673470"/>
                  <a:gd name="connsiteY446" fmla="*/ 73494 h 281099"/>
                  <a:gd name="connsiteX447" fmla="*/ 424825 w 673470"/>
                  <a:gd name="connsiteY447" fmla="*/ 73494 h 281099"/>
                  <a:gd name="connsiteX448" fmla="*/ 416067 w 673470"/>
                  <a:gd name="connsiteY448" fmla="*/ 77272 h 281099"/>
                  <a:gd name="connsiteX449" fmla="*/ 416067 w 673470"/>
                  <a:gd name="connsiteY449" fmla="*/ 77272 h 281099"/>
                  <a:gd name="connsiteX450" fmla="*/ 409199 w 673470"/>
                  <a:gd name="connsiteY450" fmla="*/ 82767 h 281099"/>
                  <a:gd name="connsiteX451" fmla="*/ 409199 w 673470"/>
                  <a:gd name="connsiteY451" fmla="*/ 82767 h 281099"/>
                  <a:gd name="connsiteX452" fmla="*/ 404563 w 673470"/>
                  <a:gd name="connsiteY452" fmla="*/ 79848 h 281099"/>
                  <a:gd name="connsiteX453" fmla="*/ 404563 w 673470"/>
                  <a:gd name="connsiteY453" fmla="*/ 79848 h 281099"/>
                  <a:gd name="connsiteX454" fmla="*/ 394088 w 673470"/>
                  <a:gd name="connsiteY454" fmla="*/ 77100 h 281099"/>
                  <a:gd name="connsiteX455" fmla="*/ 394088 w 673470"/>
                  <a:gd name="connsiteY455" fmla="*/ 77100 h 281099"/>
                  <a:gd name="connsiteX456" fmla="*/ 393058 w 673470"/>
                  <a:gd name="connsiteY456" fmla="*/ 77100 h 281099"/>
                  <a:gd name="connsiteX457" fmla="*/ 393058 w 673470"/>
                  <a:gd name="connsiteY457" fmla="*/ 77100 h 281099"/>
                  <a:gd name="connsiteX458" fmla="*/ 389967 w 673470"/>
                  <a:gd name="connsiteY458" fmla="*/ 77272 h 281099"/>
                  <a:gd name="connsiteX459" fmla="*/ 389967 w 673470"/>
                  <a:gd name="connsiteY459" fmla="*/ 77272 h 281099"/>
                  <a:gd name="connsiteX460" fmla="*/ 378290 w 673470"/>
                  <a:gd name="connsiteY460" fmla="*/ 71949 h 281099"/>
                  <a:gd name="connsiteX461" fmla="*/ 378290 w 673470"/>
                  <a:gd name="connsiteY461" fmla="*/ 71949 h 281099"/>
                  <a:gd name="connsiteX462" fmla="*/ 384644 w 673470"/>
                  <a:gd name="connsiteY462" fmla="*/ 68515 h 281099"/>
                  <a:gd name="connsiteX463" fmla="*/ 384644 w 673470"/>
                  <a:gd name="connsiteY463" fmla="*/ 68515 h 281099"/>
                  <a:gd name="connsiteX464" fmla="*/ 408856 w 673470"/>
                  <a:gd name="connsiteY464" fmla="*/ 63363 h 281099"/>
                  <a:gd name="connsiteX465" fmla="*/ 408856 w 673470"/>
                  <a:gd name="connsiteY465" fmla="*/ 63363 h 281099"/>
                  <a:gd name="connsiteX466" fmla="*/ 413492 w 673470"/>
                  <a:gd name="connsiteY466" fmla="*/ 61131 h 281099"/>
                  <a:gd name="connsiteX467" fmla="*/ 413492 w 673470"/>
                  <a:gd name="connsiteY467" fmla="*/ 61131 h 281099"/>
                  <a:gd name="connsiteX468" fmla="*/ 412977 w 673470"/>
                  <a:gd name="connsiteY468" fmla="*/ 59242 h 281099"/>
                  <a:gd name="connsiteX469" fmla="*/ 412977 w 673470"/>
                  <a:gd name="connsiteY469" fmla="*/ 59242 h 281099"/>
                  <a:gd name="connsiteX470" fmla="*/ 394775 w 673470"/>
                  <a:gd name="connsiteY470" fmla="*/ 53919 h 281099"/>
                  <a:gd name="connsiteX471" fmla="*/ 394775 w 673470"/>
                  <a:gd name="connsiteY471" fmla="*/ 53919 h 281099"/>
                  <a:gd name="connsiteX472" fmla="*/ 392027 w 673470"/>
                  <a:gd name="connsiteY472" fmla="*/ 54091 h 281099"/>
                  <a:gd name="connsiteX473" fmla="*/ 392027 w 673470"/>
                  <a:gd name="connsiteY473" fmla="*/ 54091 h 281099"/>
                  <a:gd name="connsiteX474" fmla="*/ 378805 w 673470"/>
                  <a:gd name="connsiteY474" fmla="*/ 62676 h 281099"/>
                  <a:gd name="connsiteX475" fmla="*/ 378805 w 673470"/>
                  <a:gd name="connsiteY475" fmla="*/ 62676 h 281099"/>
                  <a:gd name="connsiteX476" fmla="*/ 368846 w 673470"/>
                  <a:gd name="connsiteY476" fmla="*/ 67313 h 281099"/>
                  <a:gd name="connsiteX477" fmla="*/ 368846 w 673470"/>
                  <a:gd name="connsiteY477" fmla="*/ 67313 h 281099"/>
                  <a:gd name="connsiteX478" fmla="*/ 365755 w 673470"/>
                  <a:gd name="connsiteY478" fmla="*/ 64393 h 281099"/>
                  <a:gd name="connsiteX479" fmla="*/ 365755 w 673470"/>
                  <a:gd name="connsiteY479" fmla="*/ 64393 h 281099"/>
                  <a:gd name="connsiteX480" fmla="*/ 367987 w 673470"/>
                  <a:gd name="connsiteY480" fmla="*/ 60616 h 281099"/>
                  <a:gd name="connsiteX481" fmla="*/ 367987 w 673470"/>
                  <a:gd name="connsiteY481" fmla="*/ 60616 h 281099"/>
                  <a:gd name="connsiteX482" fmla="*/ 379664 w 673470"/>
                  <a:gd name="connsiteY482" fmla="*/ 47565 h 281099"/>
                  <a:gd name="connsiteX483" fmla="*/ 379664 w 673470"/>
                  <a:gd name="connsiteY483" fmla="*/ 47565 h 281099"/>
                  <a:gd name="connsiteX484" fmla="*/ 375199 w 673470"/>
                  <a:gd name="connsiteY484" fmla="*/ 46535 h 281099"/>
                  <a:gd name="connsiteX485" fmla="*/ 375199 w 673470"/>
                  <a:gd name="connsiteY485" fmla="*/ 46535 h 281099"/>
                  <a:gd name="connsiteX486" fmla="*/ 366785 w 673470"/>
                  <a:gd name="connsiteY486" fmla="*/ 44990 h 281099"/>
                  <a:gd name="connsiteX487" fmla="*/ 366785 w 673470"/>
                  <a:gd name="connsiteY487" fmla="*/ 44990 h 281099"/>
                  <a:gd name="connsiteX488" fmla="*/ 359573 w 673470"/>
                  <a:gd name="connsiteY488" fmla="*/ 47394 h 281099"/>
                  <a:gd name="connsiteX489" fmla="*/ 359573 w 673470"/>
                  <a:gd name="connsiteY489" fmla="*/ 47394 h 281099"/>
                  <a:gd name="connsiteX490" fmla="*/ 359573 w 673470"/>
                  <a:gd name="connsiteY490" fmla="*/ 47565 h 281099"/>
                  <a:gd name="connsiteX491" fmla="*/ 359230 w 673470"/>
                  <a:gd name="connsiteY491" fmla="*/ 48939 h 281099"/>
                  <a:gd name="connsiteX492" fmla="*/ 359230 w 673470"/>
                  <a:gd name="connsiteY492" fmla="*/ 48939 h 281099"/>
                  <a:gd name="connsiteX493" fmla="*/ 359058 w 673470"/>
                  <a:gd name="connsiteY493" fmla="*/ 49626 h 281099"/>
                  <a:gd name="connsiteX494" fmla="*/ 358886 w 673470"/>
                  <a:gd name="connsiteY494" fmla="*/ 49626 h 281099"/>
                  <a:gd name="connsiteX495" fmla="*/ 355109 w 673470"/>
                  <a:gd name="connsiteY495" fmla="*/ 52373 h 281099"/>
                  <a:gd name="connsiteX496" fmla="*/ 355109 w 673470"/>
                  <a:gd name="connsiteY496" fmla="*/ 52373 h 281099"/>
                  <a:gd name="connsiteX497" fmla="*/ 349785 w 673470"/>
                  <a:gd name="connsiteY497" fmla="*/ 50313 h 281099"/>
                  <a:gd name="connsiteX498" fmla="*/ 349785 w 673470"/>
                  <a:gd name="connsiteY498" fmla="*/ 50313 h 281099"/>
                  <a:gd name="connsiteX499" fmla="*/ 345836 w 673470"/>
                  <a:gd name="connsiteY499" fmla="*/ 48767 h 281099"/>
                  <a:gd name="connsiteX500" fmla="*/ 345836 w 673470"/>
                  <a:gd name="connsiteY500" fmla="*/ 48767 h 281099"/>
                  <a:gd name="connsiteX501" fmla="*/ 342573 w 673470"/>
                  <a:gd name="connsiteY501" fmla="*/ 51171 h 281099"/>
                  <a:gd name="connsiteX502" fmla="*/ 342573 w 673470"/>
                  <a:gd name="connsiteY502" fmla="*/ 51171 h 281099"/>
                  <a:gd name="connsiteX503" fmla="*/ 333129 w 673470"/>
                  <a:gd name="connsiteY503" fmla="*/ 59414 h 281099"/>
                  <a:gd name="connsiteX504" fmla="*/ 333129 w 673470"/>
                  <a:gd name="connsiteY504" fmla="*/ 59414 h 281099"/>
                  <a:gd name="connsiteX505" fmla="*/ 329522 w 673470"/>
                  <a:gd name="connsiteY505" fmla="*/ 57868 h 281099"/>
                  <a:gd name="connsiteX506" fmla="*/ 329522 w 673470"/>
                  <a:gd name="connsiteY506" fmla="*/ 57868 h 281099"/>
                  <a:gd name="connsiteX507" fmla="*/ 326432 w 673470"/>
                  <a:gd name="connsiteY507" fmla="*/ 51858 h 281099"/>
                  <a:gd name="connsiteX508" fmla="*/ 326432 w 673470"/>
                  <a:gd name="connsiteY508" fmla="*/ 51858 h 281099"/>
                  <a:gd name="connsiteX509" fmla="*/ 330209 w 673470"/>
                  <a:gd name="connsiteY509" fmla="*/ 43959 h 281099"/>
                  <a:gd name="connsiteX510" fmla="*/ 330209 w 673470"/>
                  <a:gd name="connsiteY510" fmla="*/ 43959 h 281099"/>
                  <a:gd name="connsiteX511" fmla="*/ 332099 w 673470"/>
                  <a:gd name="connsiteY511" fmla="*/ 41384 h 281099"/>
                  <a:gd name="connsiteX512" fmla="*/ 332099 w 673470"/>
                  <a:gd name="connsiteY512" fmla="*/ 41384 h 281099"/>
                  <a:gd name="connsiteX513" fmla="*/ 327977 w 673470"/>
                  <a:gd name="connsiteY513" fmla="*/ 36060 h 281099"/>
                  <a:gd name="connsiteX514" fmla="*/ 327977 w 673470"/>
                  <a:gd name="connsiteY514" fmla="*/ 36060 h 281099"/>
                  <a:gd name="connsiteX515" fmla="*/ 319048 w 673470"/>
                  <a:gd name="connsiteY515" fmla="*/ 33141 h 281099"/>
                  <a:gd name="connsiteX516" fmla="*/ 319048 w 673470"/>
                  <a:gd name="connsiteY516" fmla="*/ 33141 h 281099"/>
                  <a:gd name="connsiteX517" fmla="*/ 305139 w 673470"/>
                  <a:gd name="connsiteY517" fmla="*/ 36404 h 281099"/>
                  <a:gd name="connsiteX518" fmla="*/ 305139 w 673470"/>
                  <a:gd name="connsiteY518" fmla="*/ 36404 h 281099"/>
                  <a:gd name="connsiteX519" fmla="*/ 300331 w 673470"/>
                  <a:gd name="connsiteY519" fmla="*/ 44818 h 281099"/>
                  <a:gd name="connsiteX520" fmla="*/ 300331 w 673470"/>
                  <a:gd name="connsiteY520" fmla="*/ 44818 h 281099"/>
                  <a:gd name="connsiteX521" fmla="*/ 300331 w 673470"/>
                  <a:gd name="connsiteY521" fmla="*/ 45505 h 281099"/>
                  <a:gd name="connsiteX522" fmla="*/ 300331 w 673470"/>
                  <a:gd name="connsiteY522" fmla="*/ 45505 h 281099"/>
                  <a:gd name="connsiteX523" fmla="*/ 300503 w 673470"/>
                  <a:gd name="connsiteY523" fmla="*/ 47394 h 281099"/>
                  <a:gd name="connsiteX524" fmla="*/ 300331 w 673470"/>
                  <a:gd name="connsiteY524" fmla="*/ 47394 h 281099"/>
                  <a:gd name="connsiteX525" fmla="*/ 296038 w 673470"/>
                  <a:gd name="connsiteY525" fmla="*/ 52545 h 281099"/>
                  <a:gd name="connsiteX526" fmla="*/ 296038 w 673470"/>
                  <a:gd name="connsiteY526" fmla="*/ 52545 h 281099"/>
                  <a:gd name="connsiteX527" fmla="*/ 288483 w 673470"/>
                  <a:gd name="connsiteY527" fmla="*/ 48424 h 281099"/>
                  <a:gd name="connsiteX528" fmla="*/ 288483 w 673470"/>
                  <a:gd name="connsiteY528" fmla="*/ 48424 h 281099"/>
                  <a:gd name="connsiteX529" fmla="*/ 276119 w 673470"/>
                  <a:gd name="connsiteY529" fmla="*/ 35889 h 281099"/>
                  <a:gd name="connsiteX530" fmla="*/ 276119 w 673470"/>
                  <a:gd name="connsiteY530" fmla="*/ 35889 h 281099"/>
                  <a:gd name="connsiteX531" fmla="*/ 277664 w 673470"/>
                  <a:gd name="connsiteY531" fmla="*/ 43959 h 281099"/>
                  <a:gd name="connsiteX532" fmla="*/ 277664 w 673470"/>
                  <a:gd name="connsiteY532" fmla="*/ 43959 h 281099"/>
                  <a:gd name="connsiteX533" fmla="*/ 278008 w 673470"/>
                  <a:gd name="connsiteY533" fmla="*/ 47050 h 281099"/>
                  <a:gd name="connsiteX534" fmla="*/ 278008 w 673470"/>
                  <a:gd name="connsiteY534" fmla="*/ 47050 h 281099"/>
                  <a:gd name="connsiteX535" fmla="*/ 276462 w 673470"/>
                  <a:gd name="connsiteY535" fmla="*/ 51171 h 281099"/>
                  <a:gd name="connsiteX536" fmla="*/ 276462 w 673470"/>
                  <a:gd name="connsiteY536" fmla="*/ 51171 h 281099"/>
                  <a:gd name="connsiteX537" fmla="*/ 272513 w 673470"/>
                  <a:gd name="connsiteY537" fmla="*/ 52545 h 281099"/>
                  <a:gd name="connsiteX538" fmla="*/ 272513 w 673470"/>
                  <a:gd name="connsiteY538" fmla="*/ 52545 h 281099"/>
                  <a:gd name="connsiteX539" fmla="*/ 266846 w 673470"/>
                  <a:gd name="connsiteY539" fmla="*/ 51687 h 281099"/>
                  <a:gd name="connsiteX540" fmla="*/ 266846 w 673470"/>
                  <a:gd name="connsiteY540" fmla="*/ 51687 h 281099"/>
                  <a:gd name="connsiteX541" fmla="*/ 257745 w 673470"/>
                  <a:gd name="connsiteY541" fmla="*/ 39323 h 281099"/>
                  <a:gd name="connsiteX542" fmla="*/ 257745 w 673470"/>
                  <a:gd name="connsiteY542" fmla="*/ 39323 h 281099"/>
                  <a:gd name="connsiteX543" fmla="*/ 255513 w 673470"/>
                  <a:gd name="connsiteY543" fmla="*/ 22838 h 281099"/>
                  <a:gd name="connsiteX544" fmla="*/ 255513 w 673470"/>
                  <a:gd name="connsiteY544" fmla="*/ 22838 h 281099"/>
                  <a:gd name="connsiteX545" fmla="*/ 255513 w 673470"/>
                  <a:gd name="connsiteY545" fmla="*/ 22838 h 281099"/>
                  <a:gd name="connsiteX546" fmla="*/ 255513 w 673470"/>
                  <a:gd name="connsiteY546" fmla="*/ 22838 h 281099"/>
                  <a:gd name="connsiteX547" fmla="*/ 254483 w 673470"/>
                  <a:gd name="connsiteY547" fmla="*/ 23697 h 281099"/>
                  <a:gd name="connsiteX548" fmla="*/ 254483 w 673470"/>
                  <a:gd name="connsiteY548" fmla="*/ 23697 h 281099"/>
                  <a:gd name="connsiteX549" fmla="*/ 249503 w 673470"/>
                  <a:gd name="connsiteY549" fmla="*/ 26444 h 281099"/>
                  <a:gd name="connsiteX550" fmla="*/ 249503 w 673470"/>
                  <a:gd name="connsiteY550" fmla="*/ 26444 h 281099"/>
                  <a:gd name="connsiteX551" fmla="*/ 240402 w 673470"/>
                  <a:gd name="connsiteY551" fmla="*/ 32283 h 281099"/>
                  <a:gd name="connsiteX552" fmla="*/ 240402 w 673470"/>
                  <a:gd name="connsiteY552" fmla="*/ 32283 h 281099"/>
                  <a:gd name="connsiteX553" fmla="*/ 237311 w 673470"/>
                  <a:gd name="connsiteY553" fmla="*/ 33656 h 281099"/>
                  <a:gd name="connsiteX554" fmla="*/ 237311 w 673470"/>
                  <a:gd name="connsiteY554" fmla="*/ 33656 h 281099"/>
                  <a:gd name="connsiteX555" fmla="*/ 233018 w 673470"/>
                  <a:gd name="connsiteY555" fmla="*/ 28505 h 281099"/>
                  <a:gd name="connsiteX556" fmla="*/ 233018 w 673470"/>
                  <a:gd name="connsiteY556" fmla="*/ 28505 h 281099"/>
                  <a:gd name="connsiteX557" fmla="*/ 235422 w 673470"/>
                  <a:gd name="connsiteY557" fmla="*/ 22838 h 281099"/>
                  <a:gd name="connsiteX558" fmla="*/ 235422 w 673470"/>
                  <a:gd name="connsiteY558" fmla="*/ 22838 h 281099"/>
                  <a:gd name="connsiteX559" fmla="*/ 245210 w 673470"/>
                  <a:gd name="connsiteY559" fmla="*/ 17343 h 281099"/>
                  <a:gd name="connsiteX560" fmla="*/ 245210 w 673470"/>
                  <a:gd name="connsiteY560" fmla="*/ 17343 h 281099"/>
                  <a:gd name="connsiteX561" fmla="*/ 245210 w 673470"/>
                  <a:gd name="connsiteY561" fmla="*/ 16656 h 281099"/>
                  <a:gd name="connsiteX562" fmla="*/ 245210 w 673470"/>
                  <a:gd name="connsiteY562" fmla="*/ 16656 h 281099"/>
                  <a:gd name="connsiteX563" fmla="*/ 239372 w 673470"/>
                  <a:gd name="connsiteY563" fmla="*/ 12707 h 281099"/>
                  <a:gd name="connsiteX564" fmla="*/ 239372 w 673470"/>
                  <a:gd name="connsiteY564" fmla="*/ 12707 h 281099"/>
                  <a:gd name="connsiteX565" fmla="*/ 238685 w 673470"/>
                  <a:gd name="connsiteY565" fmla="*/ 12707 h 281099"/>
                  <a:gd name="connsiteX566" fmla="*/ 211554 w 673470"/>
                  <a:gd name="connsiteY566" fmla="*/ 20262 h 281099"/>
                  <a:gd name="connsiteX567" fmla="*/ 211554 w 673470"/>
                  <a:gd name="connsiteY567" fmla="*/ 20262 h 281099"/>
                  <a:gd name="connsiteX568" fmla="*/ 198332 w 673470"/>
                  <a:gd name="connsiteY568" fmla="*/ 21636 h 281099"/>
                  <a:gd name="connsiteX569" fmla="*/ 198332 w 673470"/>
                  <a:gd name="connsiteY569" fmla="*/ 21636 h 281099"/>
                  <a:gd name="connsiteX570" fmla="*/ 183564 w 673470"/>
                  <a:gd name="connsiteY570" fmla="*/ 24727 h 281099"/>
                  <a:gd name="connsiteX571" fmla="*/ 183564 w 673470"/>
                  <a:gd name="connsiteY571" fmla="*/ 24727 h 281099"/>
                  <a:gd name="connsiteX572" fmla="*/ 182877 w 673470"/>
                  <a:gd name="connsiteY572" fmla="*/ 25414 h 281099"/>
                  <a:gd name="connsiteX573" fmla="*/ 182877 w 673470"/>
                  <a:gd name="connsiteY573" fmla="*/ 25414 h 281099"/>
                  <a:gd name="connsiteX574" fmla="*/ 184595 w 673470"/>
                  <a:gd name="connsiteY574" fmla="*/ 25929 h 281099"/>
                  <a:gd name="connsiteX575" fmla="*/ 184595 w 673470"/>
                  <a:gd name="connsiteY575" fmla="*/ 25929 h 281099"/>
                  <a:gd name="connsiteX576" fmla="*/ 187514 w 673470"/>
                  <a:gd name="connsiteY576" fmla="*/ 31424 h 281099"/>
                  <a:gd name="connsiteX577" fmla="*/ 187514 w 673470"/>
                  <a:gd name="connsiteY577" fmla="*/ 31424 h 281099"/>
                  <a:gd name="connsiteX578" fmla="*/ 187342 w 673470"/>
                  <a:gd name="connsiteY578" fmla="*/ 34687 h 281099"/>
                  <a:gd name="connsiteX579" fmla="*/ 187342 w 673470"/>
                  <a:gd name="connsiteY579" fmla="*/ 34687 h 281099"/>
                  <a:gd name="connsiteX580" fmla="*/ 187857 w 673470"/>
                  <a:gd name="connsiteY580" fmla="*/ 36747 h 281099"/>
                  <a:gd name="connsiteX581" fmla="*/ 187857 w 673470"/>
                  <a:gd name="connsiteY581" fmla="*/ 36747 h 281099"/>
                  <a:gd name="connsiteX582" fmla="*/ 192322 w 673470"/>
                  <a:gd name="connsiteY582" fmla="*/ 47222 h 281099"/>
                  <a:gd name="connsiteX583" fmla="*/ 192322 w 673470"/>
                  <a:gd name="connsiteY583" fmla="*/ 47222 h 281099"/>
                  <a:gd name="connsiteX584" fmla="*/ 189059 w 673470"/>
                  <a:gd name="connsiteY584" fmla="*/ 50656 h 281099"/>
                  <a:gd name="connsiteX585" fmla="*/ 189059 w 673470"/>
                  <a:gd name="connsiteY585" fmla="*/ 50656 h 281099"/>
                  <a:gd name="connsiteX586" fmla="*/ 187514 w 673470"/>
                  <a:gd name="connsiteY586" fmla="*/ 50484 h 281099"/>
                  <a:gd name="connsiteX587" fmla="*/ 187514 w 673470"/>
                  <a:gd name="connsiteY587" fmla="*/ 50484 h 281099"/>
                  <a:gd name="connsiteX588" fmla="*/ 174463 w 673470"/>
                  <a:gd name="connsiteY588" fmla="*/ 41899 h 281099"/>
                  <a:gd name="connsiteX589" fmla="*/ 174463 w 673470"/>
                  <a:gd name="connsiteY589" fmla="*/ 41899 h 281099"/>
                  <a:gd name="connsiteX590" fmla="*/ 173776 w 673470"/>
                  <a:gd name="connsiteY590" fmla="*/ 37949 h 281099"/>
                  <a:gd name="connsiteX591" fmla="*/ 173776 w 673470"/>
                  <a:gd name="connsiteY591" fmla="*/ 37949 h 281099"/>
                  <a:gd name="connsiteX592" fmla="*/ 164847 w 673470"/>
                  <a:gd name="connsiteY592" fmla="*/ 40525 h 281099"/>
                  <a:gd name="connsiteX593" fmla="*/ 164847 w 673470"/>
                  <a:gd name="connsiteY593" fmla="*/ 40525 h 281099"/>
                  <a:gd name="connsiteX594" fmla="*/ 158494 w 673470"/>
                  <a:gd name="connsiteY594" fmla="*/ 41384 h 281099"/>
                  <a:gd name="connsiteX595" fmla="*/ 158494 w 673470"/>
                  <a:gd name="connsiteY595" fmla="*/ 41384 h 281099"/>
                  <a:gd name="connsiteX596" fmla="*/ 158494 w 673470"/>
                  <a:gd name="connsiteY596" fmla="*/ 41555 h 281099"/>
                  <a:gd name="connsiteX597" fmla="*/ 157807 w 673470"/>
                  <a:gd name="connsiteY597" fmla="*/ 43101 h 281099"/>
                  <a:gd name="connsiteX598" fmla="*/ 155060 w 673470"/>
                  <a:gd name="connsiteY598" fmla="*/ 52202 h 281099"/>
                  <a:gd name="connsiteX599" fmla="*/ 155060 w 673470"/>
                  <a:gd name="connsiteY599" fmla="*/ 52202 h 281099"/>
                  <a:gd name="connsiteX600" fmla="*/ 149049 w 673470"/>
                  <a:gd name="connsiteY600" fmla="*/ 57181 h 281099"/>
                  <a:gd name="connsiteX601" fmla="*/ 149049 w 673470"/>
                  <a:gd name="connsiteY601" fmla="*/ 57181 h 281099"/>
                  <a:gd name="connsiteX602" fmla="*/ 145100 w 673470"/>
                  <a:gd name="connsiteY602" fmla="*/ 55293 h 281099"/>
                  <a:gd name="connsiteX603" fmla="*/ 145100 w 673470"/>
                  <a:gd name="connsiteY603" fmla="*/ 55293 h 281099"/>
                  <a:gd name="connsiteX604" fmla="*/ 143382 w 673470"/>
                  <a:gd name="connsiteY604" fmla="*/ 52545 h 281099"/>
                  <a:gd name="connsiteX605" fmla="*/ 143382 w 673470"/>
                  <a:gd name="connsiteY605" fmla="*/ 52545 h 281099"/>
                  <a:gd name="connsiteX606" fmla="*/ 144928 w 673470"/>
                  <a:gd name="connsiteY606" fmla="*/ 48080 h 281099"/>
                  <a:gd name="connsiteX607" fmla="*/ 144928 w 673470"/>
                  <a:gd name="connsiteY607" fmla="*/ 48080 h 281099"/>
                  <a:gd name="connsiteX608" fmla="*/ 145443 w 673470"/>
                  <a:gd name="connsiteY608" fmla="*/ 47394 h 281099"/>
                  <a:gd name="connsiteX609" fmla="*/ 145443 w 673470"/>
                  <a:gd name="connsiteY609" fmla="*/ 47394 h 281099"/>
                  <a:gd name="connsiteX610" fmla="*/ 144756 w 673470"/>
                  <a:gd name="connsiteY610" fmla="*/ 46363 h 281099"/>
                  <a:gd name="connsiteX611" fmla="*/ 144756 w 673470"/>
                  <a:gd name="connsiteY611" fmla="*/ 46363 h 281099"/>
                  <a:gd name="connsiteX612" fmla="*/ 134453 w 673470"/>
                  <a:gd name="connsiteY612" fmla="*/ 35889 h 281099"/>
                  <a:gd name="connsiteX613" fmla="*/ 134453 w 673470"/>
                  <a:gd name="connsiteY613" fmla="*/ 35889 h 281099"/>
                  <a:gd name="connsiteX614" fmla="*/ 115736 w 673470"/>
                  <a:gd name="connsiteY614" fmla="*/ 22151 h 281099"/>
                  <a:gd name="connsiteX615" fmla="*/ 115736 w 673470"/>
                  <a:gd name="connsiteY615" fmla="*/ 22151 h 281099"/>
                  <a:gd name="connsiteX616" fmla="*/ 100625 w 673470"/>
                  <a:gd name="connsiteY616" fmla="*/ 7040 h 281099"/>
                  <a:gd name="connsiteX617" fmla="*/ 100625 w 673470"/>
                  <a:gd name="connsiteY617" fmla="*/ 7040 h 281099"/>
                  <a:gd name="connsiteX618" fmla="*/ 95645 w 673470"/>
                  <a:gd name="connsiteY618" fmla="*/ 4808 h 281099"/>
                  <a:gd name="connsiteX619" fmla="*/ 95645 w 673470"/>
                  <a:gd name="connsiteY619" fmla="*/ 4808 h 281099"/>
                  <a:gd name="connsiteX620" fmla="*/ 92383 w 673470"/>
                  <a:gd name="connsiteY620" fmla="*/ 6010 h 281099"/>
                  <a:gd name="connsiteX621" fmla="*/ 92383 w 673470"/>
                  <a:gd name="connsiteY621" fmla="*/ 6010 h 281099"/>
                  <a:gd name="connsiteX622" fmla="*/ 78818 w 673470"/>
                  <a:gd name="connsiteY622" fmla="*/ 16656 h 281099"/>
                  <a:gd name="connsiteX623" fmla="*/ 78818 w 673470"/>
                  <a:gd name="connsiteY623" fmla="*/ 16656 h 281099"/>
                  <a:gd name="connsiteX624" fmla="*/ 75040 w 673470"/>
                  <a:gd name="connsiteY624" fmla="*/ 17000 h 281099"/>
                  <a:gd name="connsiteX625" fmla="*/ 75040 w 673470"/>
                  <a:gd name="connsiteY625" fmla="*/ 17000 h 281099"/>
                  <a:gd name="connsiteX626" fmla="*/ 71605 w 673470"/>
                  <a:gd name="connsiteY626" fmla="*/ 16828 h 281099"/>
                  <a:gd name="connsiteX627" fmla="*/ 71605 w 673470"/>
                  <a:gd name="connsiteY627" fmla="*/ 16828 h 281099"/>
                  <a:gd name="connsiteX628" fmla="*/ 65767 w 673470"/>
                  <a:gd name="connsiteY628" fmla="*/ 25242 h 281099"/>
                  <a:gd name="connsiteX629" fmla="*/ 65767 w 673470"/>
                  <a:gd name="connsiteY629" fmla="*/ 25242 h 281099"/>
                  <a:gd name="connsiteX630" fmla="*/ 61817 w 673470"/>
                  <a:gd name="connsiteY630" fmla="*/ 32111 h 281099"/>
                  <a:gd name="connsiteX631" fmla="*/ 61817 w 673470"/>
                  <a:gd name="connsiteY631" fmla="*/ 32111 h 281099"/>
                  <a:gd name="connsiteX632" fmla="*/ 61817 w 673470"/>
                  <a:gd name="connsiteY632" fmla="*/ 33313 h 281099"/>
                  <a:gd name="connsiteX633" fmla="*/ 61817 w 673470"/>
                  <a:gd name="connsiteY633" fmla="*/ 33313 h 281099"/>
                  <a:gd name="connsiteX634" fmla="*/ 64909 w 673470"/>
                  <a:gd name="connsiteY634" fmla="*/ 33485 h 281099"/>
                  <a:gd name="connsiteX635" fmla="*/ 64909 w 673470"/>
                  <a:gd name="connsiteY635" fmla="*/ 33485 h 281099"/>
                  <a:gd name="connsiteX636" fmla="*/ 65424 w 673470"/>
                  <a:gd name="connsiteY636" fmla="*/ 33485 h 281099"/>
                  <a:gd name="connsiteX637" fmla="*/ 65424 w 673470"/>
                  <a:gd name="connsiteY637" fmla="*/ 33485 h 281099"/>
                  <a:gd name="connsiteX638" fmla="*/ 65767 w 673470"/>
                  <a:gd name="connsiteY638" fmla="*/ 33485 h 281099"/>
                  <a:gd name="connsiteX639" fmla="*/ 65767 w 673470"/>
                  <a:gd name="connsiteY639" fmla="*/ 33485 h 281099"/>
                  <a:gd name="connsiteX640" fmla="*/ 66454 w 673470"/>
                  <a:gd name="connsiteY640" fmla="*/ 33656 h 281099"/>
                  <a:gd name="connsiteX641" fmla="*/ 66454 w 673470"/>
                  <a:gd name="connsiteY641" fmla="*/ 33656 h 281099"/>
                  <a:gd name="connsiteX642" fmla="*/ 74353 w 673470"/>
                  <a:gd name="connsiteY642" fmla="*/ 37606 h 281099"/>
                  <a:gd name="connsiteX643" fmla="*/ 74353 w 673470"/>
                  <a:gd name="connsiteY643" fmla="*/ 37606 h 281099"/>
                  <a:gd name="connsiteX644" fmla="*/ 70232 w 673470"/>
                  <a:gd name="connsiteY644" fmla="*/ 42070 h 281099"/>
                  <a:gd name="connsiteX645" fmla="*/ 70232 w 673470"/>
                  <a:gd name="connsiteY645" fmla="*/ 42070 h 281099"/>
                  <a:gd name="connsiteX646" fmla="*/ 64565 w 673470"/>
                  <a:gd name="connsiteY646" fmla="*/ 44303 h 281099"/>
                  <a:gd name="connsiteX647" fmla="*/ 64565 w 673470"/>
                  <a:gd name="connsiteY647" fmla="*/ 44303 h 281099"/>
                  <a:gd name="connsiteX648" fmla="*/ 65767 w 673470"/>
                  <a:gd name="connsiteY648" fmla="*/ 45161 h 281099"/>
                  <a:gd name="connsiteX649" fmla="*/ 65767 w 673470"/>
                  <a:gd name="connsiteY649" fmla="*/ 45161 h 281099"/>
                  <a:gd name="connsiteX650" fmla="*/ 89979 w 673470"/>
                  <a:gd name="connsiteY650" fmla="*/ 52889 h 281099"/>
                  <a:gd name="connsiteX651" fmla="*/ 89979 w 673470"/>
                  <a:gd name="connsiteY651" fmla="*/ 52889 h 281099"/>
                  <a:gd name="connsiteX652" fmla="*/ 96332 w 673470"/>
                  <a:gd name="connsiteY652" fmla="*/ 60444 h 281099"/>
                  <a:gd name="connsiteX653" fmla="*/ 96332 w 673470"/>
                  <a:gd name="connsiteY653" fmla="*/ 60444 h 281099"/>
                  <a:gd name="connsiteX654" fmla="*/ 92383 w 673470"/>
                  <a:gd name="connsiteY654" fmla="*/ 63707 h 281099"/>
                  <a:gd name="connsiteX655" fmla="*/ 92383 w 673470"/>
                  <a:gd name="connsiteY655" fmla="*/ 63707 h 281099"/>
                  <a:gd name="connsiteX656" fmla="*/ 91868 w 673470"/>
                  <a:gd name="connsiteY656" fmla="*/ 63707 h 281099"/>
                  <a:gd name="connsiteX657" fmla="*/ 91524 w 673470"/>
                  <a:gd name="connsiteY657" fmla="*/ 63535 h 281099"/>
                  <a:gd name="connsiteX658" fmla="*/ 84484 w 673470"/>
                  <a:gd name="connsiteY658" fmla="*/ 61474 h 281099"/>
                  <a:gd name="connsiteX659" fmla="*/ 84484 w 673470"/>
                  <a:gd name="connsiteY659" fmla="*/ 61474 h 281099"/>
                  <a:gd name="connsiteX660" fmla="*/ 83110 w 673470"/>
                  <a:gd name="connsiteY660" fmla="*/ 62161 h 281099"/>
                  <a:gd name="connsiteX661" fmla="*/ 83110 w 673470"/>
                  <a:gd name="connsiteY661" fmla="*/ 62161 h 281099"/>
                  <a:gd name="connsiteX662" fmla="*/ 83110 w 673470"/>
                  <a:gd name="connsiteY662" fmla="*/ 62161 h 281099"/>
                  <a:gd name="connsiteX663" fmla="*/ 83969 w 673470"/>
                  <a:gd name="connsiteY663" fmla="*/ 64565 h 281099"/>
                  <a:gd name="connsiteX664" fmla="*/ 83969 w 673470"/>
                  <a:gd name="connsiteY664" fmla="*/ 64565 h 281099"/>
                  <a:gd name="connsiteX665" fmla="*/ 105433 w 673470"/>
                  <a:gd name="connsiteY665" fmla="*/ 72808 h 281099"/>
                  <a:gd name="connsiteX666" fmla="*/ 105433 w 673470"/>
                  <a:gd name="connsiteY666" fmla="*/ 72808 h 281099"/>
                  <a:gd name="connsiteX667" fmla="*/ 107494 w 673470"/>
                  <a:gd name="connsiteY667" fmla="*/ 73151 h 281099"/>
                  <a:gd name="connsiteX668" fmla="*/ 107494 w 673470"/>
                  <a:gd name="connsiteY668" fmla="*/ 73151 h 281099"/>
                  <a:gd name="connsiteX669" fmla="*/ 107666 w 673470"/>
                  <a:gd name="connsiteY669" fmla="*/ 73151 h 281099"/>
                  <a:gd name="connsiteX670" fmla="*/ 110241 w 673470"/>
                  <a:gd name="connsiteY670" fmla="*/ 74353 h 281099"/>
                  <a:gd name="connsiteX671" fmla="*/ 110241 w 673470"/>
                  <a:gd name="connsiteY671" fmla="*/ 74353 h 281099"/>
                  <a:gd name="connsiteX672" fmla="*/ 113161 w 673470"/>
                  <a:gd name="connsiteY672" fmla="*/ 77444 h 281099"/>
                  <a:gd name="connsiteX673" fmla="*/ 113161 w 673470"/>
                  <a:gd name="connsiteY673" fmla="*/ 77444 h 281099"/>
                  <a:gd name="connsiteX674" fmla="*/ 122433 w 673470"/>
                  <a:gd name="connsiteY674" fmla="*/ 95474 h 281099"/>
                  <a:gd name="connsiteX675" fmla="*/ 122433 w 673470"/>
                  <a:gd name="connsiteY675" fmla="*/ 95474 h 281099"/>
                  <a:gd name="connsiteX676" fmla="*/ 122433 w 673470"/>
                  <a:gd name="connsiteY676" fmla="*/ 96161 h 281099"/>
                  <a:gd name="connsiteX677" fmla="*/ 122433 w 673470"/>
                  <a:gd name="connsiteY677" fmla="*/ 96333 h 281099"/>
                  <a:gd name="connsiteX678" fmla="*/ 119342 w 673470"/>
                  <a:gd name="connsiteY678" fmla="*/ 99767 h 281099"/>
                  <a:gd name="connsiteX679" fmla="*/ 119342 w 673470"/>
                  <a:gd name="connsiteY679" fmla="*/ 99767 h 281099"/>
                  <a:gd name="connsiteX680" fmla="*/ 112817 w 673470"/>
                  <a:gd name="connsiteY680" fmla="*/ 97535 h 281099"/>
                  <a:gd name="connsiteX681" fmla="*/ 112817 w 673470"/>
                  <a:gd name="connsiteY681" fmla="*/ 97535 h 281099"/>
                  <a:gd name="connsiteX682" fmla="*/ 98222 w 673470"/>
                  <a:gd name="connsiteY682" fmla="*/ 93929 h 281099"/>
                  <a:gd name="connsiteX683" fmla="*/ 98222 w 673470"/>
                  <a:gd name="connsiteY683" fmla="*/ 93929 h 281099"/>
                  <a:gd name="connsiteX684" fmla="*/ 93757 w 673470"/>
                  <a:gd name="connsiteY684" fmla="*/ 90494 h 281099"/>
                  <a:gd name="connsiteX685" fmla="*/ 93757 w 673470"/>
                  <a:gd name="connsiteY685" fmla="*/ 90494 h 281099"/>
                  <a:gd name="connsiteX686" fmla="*/ 96161 w 673470"/>
                  <a:gd name="connsiteY686" fmla="*/ 87575 h 281099"/>
                  <a:gd name="connsiteX687" fmla="*/ 96161 w 673470"/>
                  <a:gd name="connsiteY687" fmla="*/ 87575 h 281099"/>
                  <a:gd name="connsiteX688" fmla="*/ 96848 w 673470"/>
                  <a:gd name="connsiteY688" fmla="*/ 87232 h 281099"/>
                  <a:gd name="connsiteX689" fmla="*/ 96848 w 673470"/>
                  <a:gd name="connsiteY689" fmla="*/ 87232 h 281099"/>
                  <a:gd name="connsiteX690" fmla="*/ 97878 w 673470"/>
                  <a:gd name="connsiteY690" fmla="*/ 86201 h 281099"/>
                  <a:gd name="connsiteX691" fmla="*/ 97878 w 673470"/>
                  <a:gd name="connsiteY691" fmla="*/ 86201 h 281099"/>
                  <a:gd name="connsiteX692" fmla="*/ 97535 w 673470"/>
                  <a:gd name="connsiteY692" fmla="*/ 86030 h 281099"/>
                  <a:gd name="connsiteX693" fmla="*/ 97535 w 673470"/>
                  <a:gd name="connsiteY693" fmla="*/ 86030 h 281099"/>
                  <a:gd name="connsiteX694" fmla="*/ 79848 w 673470"/>
                  <a:gd name="connsiteY694" fmla="*/ 73323 h 281099"/>
                  <a:gd name="connsiteX695" fmla="*/ 79848 w 673470"/>
                  <a:gd name="connsiteY695" fmla="*/ 73323 h 281099"/>
                  <a:gd name="connsiteX696" fmla="*/ 62848 w 673470"/>
                  <a:gd name="connsiteY696" fmla="*/ 60101 h 281099"/>
                  <a:gd name="connsiteX697" fmla="*/ 62848 w 673470"/>
                  <a:gd name="connsiteY697" fmla="*/ 60101 h 281099"/>
                  <a:gd name="connsiteX698" fmla="*/ 45848 w 673470"/>
                  <a:gd name="connsiteY698" fmla="*/ 45161 h 281099"/>
                  <a:gd name="connsiteX699" fmla="*/ 45848 w 673470"/>
                  <a:gd name="connsiteY699" fmla="*/ 45161 h 281099"/>
                  <a:gd name="connsiteX700" fmla="*/ 44474 w 673470"/>
                  <a:gd name="connsiteY700" fmla="*/ 31596 h 281099"/>
                  <a:gd name="connsiteX701" fmla="*/ 44474 w 673470"/>
                  <a:gd name="connsiteY701" fmla="*/ 31596 h 281099"/>
                  <a:gd name="connsiteX702" fmla="*/ 47222 w 673470"/>
                  <a:gd name="connsiteY702" fmla="*/ 17858 h 281099"/>
                  <a:gd name="connsiteX703" fmla="*/ 47222 w 673470"/>
                  <a:gd name="connsiteY703" fmla="*/ 17858 h 281099"/>
                  <a:gd name="connsiteX704" fmla="*/ 48939 w 673470"/>
                  <a:gd name="connsiteY704" fmla="*/ 14252 h 281099"/>
                  <a:gd name="connsiteX705" fmla="*/ 48939 w 673470"/>
                  <a:gd name="connsiteY705" fmla="*/ 14252 h 281099"/>
                  <a:gd name="connsiteX706" fmla="*/ 11677 w 673470"/>
                  <a:gd name="connsiteY706" fmla="*/ 26273 h 281099"/>
                  <a:gd name="connsiteX707" fmla="*/ 11677 w 673470"/>
                  <a:gd name="connsiteY707" fmla="*/ 26273 h 281099"/>
                  <a:gd name="connsiteX708" fmla="*/ 7384 w 673470"/>
                  <a:gd name="connsiteY708" fmla="*/ 37091 h 281099"/>
                  <a:gd name="connsiteX709" fmla="*/ 7384 w 673470"/>
                  <a:gd name="connsiteY709" fmla="*/ 37091 h 281099"/>
                  <a:gd name="connsiteX710" fmla="*/ 4121 w 673470"/>
                  <a:gd name="connsiteY710" fmla="*/ 64909 h 281099"/>
                  <a:gd name="connsiteX711" fmla="*/ 4121 w 673470"/>
                  <a:gd name="connsiteY711" fmla="*/ 64909 h 281099"/>
                  <a:gd name="connsiteX712" fmla="*/ 7212 w 673470"/>
                  <a:gd name="connsiteY712" fmla="*/ 77100 h 281099"/>
                  <a:gd name="connsiteX713" fmla="*/ 7212 w 673470"/>
                  <a:gd name="connsiteY713" fmla="*/ 77100 h 281099"/>
                  <a:gd name="connsiteX714" fmla="*/ 30050 w 673470"/>
                  <a:gd name="connsiteY714" fmla="*/ 92898 h 281099"/>
                  <a:gd name="connsiteX715" fmla="*/ 30050 w 673470"/>
                  <a:gd name="connsiteY715" fmla="*/ 92898 h 281099"/>
                  <a:gd name="connsiteX716" fmla="*/ 35717 w 673470"/>
                  <a:gd name="connsiteY716" fmla="*/ 93070 h 281099"/>
                  <a:gd name="connsiteX717" fmla="*/ 35717 w 673470"/>
                  <a:gd name="connsiteY717" fmla="*/ 93070 h 281099"/>
                  <a:gd name="connsiteX718" fmla="*/ 67999 w 673470"/>
                  <a:gd name="connsiteY718" fmla="*/ 92383 h 281099"/>
                  <a:gd name="connsiteX719" fmla="*/ 67999 w 673470"/>
                  <a:gd name="connsiteY719" fmla="*/ 92383 h 281099"/>
                  <a:gd name="connsiteX720" fmla="*/ 75383 w 673470"/>
                  <a:gd name="connsiteY720" fmla="*/ 92727 h 281099"/>
                  <a:gd name="connsiteX721" fmla="*/ 75383 w 673470"/>
                  <a:gd name="connsiteY721" fmla="*/ 92727 h 281099"/>
                  <a:gd name="connsiteX722" fmla="*/ 82767 w 673470"/>
                  <a:gd name="connsiteY722" fmla="*/ 99080 h 281099"/>
                  <a:gd name="connsiteX723" fmla="*/ 82767 w 673470"/>
                  <a:gd name="connsiteY723" fmla="*/ 99080 h 281099"/>
                  <a:gd name="connsiteX724" fmla="*/ 81736 w 673470"/>
                  <a:gd name="connsiteY724" fmla="*/ 101656 h 281099"/>
                  <a:gd name="connsiteX725" fmla="*/ 81736 w 673470"/>
                  <a:gd name="connsiteY725" fmla="*/ 101656 h 281099"/>
                  <a:gd name="connsiteX726" fmla="*/ 72292 w 673470"/>
                  <a:gd name="connsiteY726" fmla="*/ 105434 h 281099"/>
                  <a:gd name="connsiteX727" fmla="*/ 72292 w 673470"/>
                  <a:gd name="connsiteY727" fmla="*/ 105434 h 281099"/>
                  <a:gd name="connsiteX728" fmla="*/ 67999 w 673470"/>
                  <a:gd name="connsiteY728" fmla="*/ 105090 h 281099"/>
                  <a:gd name="connsiteX729" fmla="*/ 67999 w 673470"/>
                  <a:gd name="connsiteY729" fmla="*/ 105090 h 281099"/>
                  <a:gd name="connsiteX730" fmla="*/ 51515 w 673470"/>
                  <a:gd name="connsiteY730" fmla="*/ 103888 h 281099"/>
                  <a:gd name="connsiteX731" fmla="*/ 51515 w 673470"/>
                  <a:gd name="connsiteY731" fmla="*/ 103888 h 281099"/>
                  <a:gd name="connsiteX732" fmla="*/ 50828 w 673470"/>
                  <a:gd name="connsiteY732" fmla="*/ 103888 h 281099"/>
                  <a:gd name="connsiteX733" fmla="*/ 50828 w 673470"/>
                  <a:gd name="connsiteY733" fmla="*/ 103888 h 281099"/>
                  <a:gd name="connsiteX734" fmla="*/ 49454 w 673470"/>
                  <a:gd name="connsiteY734" fmla="*/ 104918 h 281099"/>
                  <a:gd name="connsiteX735" fmla="*/ 49454 w 673470"/>
                  <a:gd name="connsiteY735" fmla="*/ 104918 h 281099"/>
                  <a:gd name="connsiteX736" fmla="*/ 50313 w 673470"/>
                  <a:gd name="connsiteY736" fmla="*/ 106464 h 281099"/>
                  <a:gd name="connsiteX737" fmla="*/ 50313 w 673470"/>
                  <a:gd name="connsiteY737" fmla="*/ 106464 h 281099"/>
                  <a:gd name="connsiteX738" fmla="*/ 66454 w 673470"/>
                  <a:gd name="connsiteY738" fmla="*/ 120716 h 281099"/>
                  <a:gd name="connsiteX739" fmla="*/ 66454 w 673470"/>
                  <a:gd name="connsiteY739" fmla="*/ 120716 h 281099"/>
                  <a:gd name="connsiteX740" fmla="*/ 67827 w 673470"/>
                  <a:gd name="connsiteY740" fmla="*/ 120888 h 281099"/>
                  <a:gd name="connsiteX741" fmla="*/ 67827 w 673470"/>
                  <a:gd name="connsiteY741" fmla="*/ 120888 h 281099"/>
                  <a:gd name="connsiteX742" fmla="*/ 75040 w 673470"/>
                  <a:gd name="connsiteY742" fmla="*/ 115737 h 281099"/>
                  <a:gd name="connsiteX743" fmla="*/ 75040 w 673470"/>
                  <a:gd name="connsiteY743" fmla="*/ 115737 h 281099"/>
                  <a:gd name="connsiteX744" fmla="*/ 77787 w 673470"/>
                  <a:gd name="connsiteY744" fmla="*/ 115221 h 281099"/>
                  <a:gd name="connsiteX745" fmla="*/ 77787 w 673470"/>
                  <a:gd name="connsiteY745" fmla="*/ 115221 h 281099"/>
                  <a:gd name="connsiteX746" fmla="*/ 83454 w 673470"/>
                  <a:gd name="connsiteY746" fmla="*/ 121747 h 281099"/>
                  <a:gd name="connsiteX747" fmla="*/ 83454 w 673470"/>
                  <a:gd name="connsiteY747" fmla="*/ 121747 h 281099"/>
                  <a:gd name="connsiteX748" fmla="*/ 85514 w 673470"/>
                  <a:gd name="connsiteY748" fmla="*/ 122605 h 281099"/>
                  <a:gd name="connsiteX749" fmla="*/ 85514 w 673470"/>
                  <a:gd name="connsiteY749" fmla="*/ 122605 h 281099"/>
                  <a:gd name="connsiteX750" fmla="*/ 88777 w 673470"/>
                  <a:gd name="connsiteY750" fmla="*/ 122090 h 281099"/>
                  <a:gd name="connsiteX751" fmla="*/ 88777 w 673470"/>
                  <a:gd name="connsiteY751" fmla="*/ 122090 h 281099"/>
                  <a:gd name="connsiteX752" fmla="*/ 94444 w 673470"/>
                  <a:gd name="connsiteY752" fmla="*/ 114878 h 281099"/>
                  <a:gd name="connsiteX753" fmla="*/ 94444 w 673470"/>
                  <a:gd name="connsiteY753" fmla="*/ 114878 h 281099"/>
                  <a:gd name="connsiteX754" fmla="*/ 101999 w 673470"/>
                  <a:gd name="connsiteY754" fmla="*/ 108181 h 281099"/>
                  <a:gd name="connsiteX755" fmla="*/ 101999 w 673470"/>
                  <a:gd name="connsiteY755" fmla="*/ 108181 h 281099"/>
                  <a:gd name="connsiteX756" fmla="*/ 106292 w 673470"/>
                  <a:gd name="connsiteY756" fmla="*/ 110757 h 281099"/>
                  <a:gd name="connsiteX757" fmla="*/ 106292 w 673470"/>
                  <a:gd name="connsiteY757" fmla="*/ 110757 h 281099"/>
                  <a:gd name="connsiteX758" fmla="*/ 120716 w 673470"/>
                  <a:gd name="connsiteY758" fmla="*/ 119171 h 281099"/>
                  <a:gd name="connsiteX759" fmla="*/ 120716 w 673470"/>
                  <a:gd name="connsiteY759" fmla="*/ 119171 h 281099"/>
                  <a:gd name="connsiteX760" fmla="*/ 122433 w 673470"/>
                  <a:gd name="connsiteY760" fmla="*/ 119343 h 281099"/>
                  <a:gd name="connsiteX761" fmla="*/ 122433 w 673470"/>
                  <a:gd name="connsiteY761" fmla="*/ 119343 h 281099"/>
                  <a:gd name="connsiteX762" fmla="*/ 130332 w 673470"/>
                  <a:gd name="connsiteY762" fmla="*/ 116595 h 281099"/>
                  <a:gd name="connsiteX763" fmla="*/ 130332 w 673470"/>
                  <a:gd name="connsiteY763" fmla="*/ 116595 h 281099"/>
                  <a:gd name="connsiteX764" fmla="*/ 135484 w 673470"/>
                  <a:gd name="connsiteY764" fmla="*/ 108868 h 281099"/>
                  <a:gd name="connsiteX765" fmla="*/ 135484 w 673470"/>
                  <a:gd name="connsiteY765" fmla="*/ 108868 h 281099"/>
                  <a:gd name="connsiteX766" fmla="*/ 139090 w 673470"/>
                  <a:gd name="connsiteY766" fmla="*/ 110585 h 281099"/>
                  <a:gd name="connsiteX767" fmla="*/ 139090 w 673470"/>
                  <a:gd name="connsiteY767" fmla="*/ 110585 h 281099"/>
                  <a:gd name="connsiteX768" fmla="*/ 148190 w 673470"/>
                  <a:gd name="connsiteY768" fmla="*/ 113848 h 281099"/>
                  <a:gd name="connsiteX769" fmla="*/ 148190 w 673470"/>
                  <a:gd name="connsiteY769" fmla="*/ 113848 h 281099"/>
                  <a:gd name="connsiteX770" fmla="*/ 148877 w 673470"/>
                  <a:gd name="connsiteY770" fmla="*/ 113848 h 281099"/>
                  <a:gd name="connsiteX771" fmla="*/ 148877 w 673470"/>
                  <a:gd name="connsiteY771" fmla="*/ 113848 h 281099"/>
                  <a:gd name="connsiteX772" fmla="*/ 173089 w 673470"/>
                  <a:gd name="connsiteY772" fmla="*/ 111444 h 281099"/>
                  <a:gd name="connsiteX773" fmla="*/ 173089 w 673470"/>
                  <a:gd name="connsiteY773" fmla="*/ 111444 h 281099"/>
                  <a:gd name="connsiteX774" fmla="*/ 177210 w 673470"/>
                  <a:gd name="connsiteY774" fmla="*/ 109383 h 281099"/>
                  <a:gd name="connsiteX775" fmla="*/ 177210 w 673470"/>
                  <a:gd name="connsiteY775" fmla="*/ 109383 h 281099"/>
                  <a:gd name="connsiteX776" fmla="*/ 161241 w 673470"/>
                  <a:gd name="connsiteY776" fmla="*/ 101656 h 281099"/>
                  <a:gd name="connsiteX777" fmla="*/ 161241 w 673470"/>
                  <a:gd name="connsiteY777" fmla="*/ 101656 h 281099"/>
                  <a:gd name="connsiteX778" fmla="*/ 162271 w 673470"/>
                  <a:gd name="connsiteY778" fmla="*/ 99424 h 281099"/>
                  <a:gd name="connsiteX779" fmla="*/ 162271 w 673470"/>
                  <a:gd name="connsiteY779" fmla="*/ 99424 h 281099"/>
                  <a:gd name="connsiteX780" fmla="*/ 168625 w 673470"/>
                  <a:gd name="connsiteY780" fmla="*/ 97020 h 281099"/>
                  <a:gd name="connsiteX781" fmla="*/ 168625 w 673470"/>
                  <a:gd name="connsiteY781" fmla="*/ 97020 h 281099"/>
                  <a:gd name="connsiteX782" fmla="*/ 180645 w 673470"/>
                  <a:gd name="connsiteY782" fmla="*/ 100282 h 281099"/>
                  <a:gd name="connsiteX783" fmla="*/ 180645 w 673470"/>
                  <a:gd name="connsiteY783" fmla="*/ 100282 h 281099"/>
                  <a:gd name="connsiteX784" fmla="*/ 200220 w 673470"/>
                  <a:gd name="connsiteY784" fmla="*/ 108524 h 281099"/>
                  <a:gd name="connsiteX785" fmla="*/ 200220 w 673470"/>
                  <a:gd name="connsiteY785" fmla="*/ 108524 h 281099"/>
                  <a:gd name="connsiteX786" fmla="*/ 185453 w 673470"/>
                  <a:gd name="connsiteY786" fmla="*/ 101828 h 281099"/>
                  <a:gd name="connsiteX787" fmla="*/ 185453 w 673470"/>
                  <a:gd name="connsiteY787" fmla="*/ 101828 h 281099"/>
                  <a:gd name="connsiteX788" fmla="*/ 182706 w 673470"/>
                  <a:gd name="connsiteY788" fmla="*/ 98222 h 281099"/>
                  <a:gd name="connsiteX789" fmla="*/ 182706 w 673470"/>
                  <a:gd name="connsiteY789" fmla="*/ 98222 h 281099"/>
                  <a:gd name="connsiteX790" fmla="*/ 186311 w 673470"/>
                  <a:gd name="connsiteY790" fmla="*/ 95302 h 281099"/>
                  <a:gd name="connsiteX791" fmla="*/ 186311 w 673470"/>
                  <a:gd name="connsiteY791" fmla="*/ 95302 h 281099"/>
                  <a:gd name="connsiteX792" fmla="*/ 191291 w 673470"/>
                  <a:gd name="connsiteY792" fmla="*/ 96333 h 281099"/>
                  <a:gd name="connsiteX793" fmla="*/ 191291 w 673470"/>
                  <a:gd name="connsiteY793" fmla="*/ 96333 h 281099"/>
                  <a:gd name="connsiteX794" fmla="*/ 204170 w 673470"/>
                  <a:gd name="connsiteY794" fmla="*/ 98737 h 281099"/>
                  <a:gd name="connsiteX795" fmla="*/ 204170 w 673470"/>
                  <a:gd name="connsiteY795" fmla="*/ 98737 h 281099"/>
                  <a:gd name="connsiteX796" fmla="*/ 204342 w 673470"/>
                  <a:gd name="connsiteY796" fmla="*/ 98737 h 281099"/>
                  <a:gd name="connsiteX797" fmla="*/ 204342 w 673470"/>
                  <a:gd name="connsiteY797" fmla="*/ 98737 h 281099"/>
                  <a:gd name="connsiteX798" fmla="*/ 225291 w 673470"/>
                  <a:gd name="connsiteY798" fmla="*/ 97535 h 281099"/>
                  <a:gd name="connsiteX799" fmla="*/ 225291 w 673470"/>
                  <a:gd name="connsiteY799" fmla="*/ 97535 h 281099"/>
                  <a:gd name="connsiteX800" fmla="*/ 229927 w 673470"/>
                  <a:gd name="connsiteY800" fmla="*/ 95989 h 281099"/>
                  <a:gd name="connsiteX801" fmla="*/ 229927 w 673470"/>
                  <a:gd name="connsiteY801" fmla="*/ 95989 h 281099"/>
                  <a:gd name="connsiteX802" fmla="*/ 230614 w 673470"/>
                  <a:gd name="connsiteY802" fmla="*/ 95474 h 281099"/>
                  <a:gd name="connsiteX803" fmla="*/ 230614 w 673470"/>
                  <a:gd name="connsiteY803" fmla="*/ 95474 h 281099"/>
                  <a:gd name="connsiteX804" fmla="*/ 229927 w 673470"/>
                  <a:gd name="connsiteY804" fmla="*/ 94616 h 281099"/>
                  <a:gd name="connsiteX805" fmla="*/ 229927 w 673470"/>
                  <a:gd name="connsiteY805" fmla="*/ 94616 h 281099"/>
                  <a:gd name="connsiteX806" fmla="*/ 222200 w 673470"/>
                  <a:gd name="connsiteY806" fmla="*/ 89292 h 281099"/>
                  <a:gd name="connsiteX807" fmla="*/ 222200 w 673470"/>
                  <a:gd name="connsiteY807" fmla="*/ 89292 h 281099"/>
                  <a:gd name="connsiteX808" fmla="*/ 214816 w 673470"/>
                  <a:gd name="connsiteY808" fmla="*/ 79676 h 281099"/>
                  <a:gd name="connsiteX809" fmla="*/ 214816 w 673470"/>
                  <a:gd name="connsiteY809" fmla="*/ 79676 h 281099"/>
                  <a:gd name="connsiteX810" fmla="*/ 219796 w 673470"/>
                  <a:gd name="connsiteY810" fmla="*/ 75040 h 281099"/>
                  <a:gd name="connsiteX811" fmla="*/ 219796 w 673470"/>
                  <a:gd name="connsiteY811" fmla="*/ 75040 h 281099"/>
                  <a:gd name="connsiteX812" fmla="*/ 223917 w 673470"/>
                  <a:gd name="connsiteY812" fmla="*/ 77787 h 281099"/>
                  <a:gd name="connsiteX813" fmla="*/ 223917 w 673470"/>
                  <a:gd name="connsiteY813" fmla="*/ 77787 h 281099"/>
                  <a:gd name="connsiteX814" fmla="*/ 233190 w 673470"/>
                  <a:gd name="connsiteY814" fmla="*/ 82080 h 281099"/>
                  <a:gd name="connsiteX815" fmla="*/ 233190 w 673470"/>
                  <a:gd name="connsiteY815" fmla="*/ 82080 h 281099"/>
                  <a:gd name="connsiteX816" fmla="*/ 240917 w 673470"/>
                  <a:gd name="connsiteY816" fmla="*/ 79676 h 281099"/>
                  <a:gd name="connsiteX817" fmla="*/ 240917 w 673470"/>
                  <a:gd name="connsiteY817" fmla="*/ 79676 h 281099"/>
                  <a:gd name="connsiteX818" fmla="*/ 245554 w 673470"/>
                  <a:gd name="connsiteY818" fmla="*/ 81908 h 281099"/>
                  <a:gd name="connsiteX819" fmla="*/ 245554 w 673470"/>
                  <a:gd name="connsiteY819" fmla="*/ 81908 h 281099"/>
                  <a:gd name="connsiteX820" fmla="*/ 261352 w 673470"/>
                  <a:gd name="connsiteY820" fmla="*/ 95302 h 281099"/>
                  <a:gd name="connsiteX821" fmla="*/ 261352 w 673470"/>
                  <a:gd name="connsiteY821" fmla="*/ 95302 h 281099"/>
                  <a:gd name="connsiteX822" fmla="*/ 274402 w 673470"/>
                  <a:gd name="connsiteY822" fmla="*/ 102514 h 281099"/>
                  <a:gd name="connsiteX823" fmla="*/ 274402 w 673470"/>
                  <a:gd name="connsiteY823" fmla="*/ 102514 h 281099"/>
                  <a:gd name="connsiteX824" fmla="*/ 274402 w 673470"/>
                  <a:gd name="connsiteY824" fmla="*/ 102514 h 281099"/>
                  <a:gd name="connsiteX825" fmla="*/ 284877 w 673470"/>
                  <a:gd name="connsiteY825" fmla="*/ 91353 h 281099"/>
                  <a:gd name="connsiteX826" fmla="*/ 284877 w 673470"/>
                  <a:gd name="connsiteY826" fmla="*/ 91353 h 281099"/>
                  <a:gd name="connsiteX827" fmla="*/ 288483 w 673470"/>
                  <a:gd name="connsiteY827" fmla="*/ 89979 h 281099"/>
                  <a:gd name="connsiteX828" fmla="*/ 288483 w 673470"/>
                  <a:gd name="connsiteY828" fmla="*/ 89979 h 281099"/>
                  <a:gd name="connsiteX829" fmla="*/ 296210 w 673470"/>
                  <a:gd name="connsiteY829" fmla="*/ 97706 h 281099"/>
                  <a:gd name="connsiteX830" fmla="*/ 296210 w 673470"/>
                  <a:gd name="connsiteY830" fmla="*/ 97706 h 281099"/>
                  <a:gd name="connsiteX831" fmla="*/ 296725 w 673470"/>
                  <a:gd name="connsiteY831" fmla="*/ 99252 h 281099"/>
                  <a:gd name="connsiteX832" fmla="*/ 296725 w 673470"/>
                  <a:gd name="connsiteY832" fmla="*/ 99252 h 281099"/>
                  <a:gd name="connsiteX833" fmla="*/ 297240 w 673470"/>
                  <a:gd name="connsiteY833" fmla="*/ 99080 h 281099"/>
                  <a:gd name="connsiteX834" fmla="*/ 297240 w 673470"/>
                  <a:gd name="connsiteY834" fmla="*/ 99080 h 281099"/>
                  <a:gd name="connsiteX835" fmla="*/ 297755 w 673470"/>
                  <a:gd name="connsiteY835" fmla="*/ 99080 h 281099"/>
                  <a:gd name="connsiteX836" fmla="*/ 297755 w 673470"/>
                  <a:gd name="connsiteY836" fmla="*/ 99080 h 281099"/>
                  <a:gd name="connsiteX837" fmla="*/ 301705 w 673470"/>
                  <a:gd name="connsiteY837" fmla="*/ 99424 h 281099"/>
                  <a:gd name="connsiteX838" fmla="*/ 301705 w 673470"/>
                  <a:gd name="connsiteY838" fmla="*/ 99424 h 281099"/>
                  <a:gd name="connsiteX839" fmla="*/ 301705 w 673470"/>
                  <a:gd name="connsiteY839" fmla="*/ 99424 h 281099"/>
                  <a:gd name="connsiteX840" fmla="*/ 301705 w 673470"/>
                  <a:gd name="connsiteY840" fmla="*/ 99424 h 281099"/>
                  <a:gd name="connsiteX841" fmla="*/ 312180 w 673470"/>
                  <a:gd name="connsiteY841" fmla="*/ 108696 h 281099"/>
                  <a:gd name="connsiteX842" fmla="*/ 312180 w 673470"/>
                  <a:gd name="connsiteY842" fmla="*/ 108696 h 281099"/>
                  <a:gd name="connsiteX843" fmla="*/ 311149 w 673470"/>
                  <a:gd name="connsiteY843" fmla="*/ 111787 h 281099"/>
                  <a:gd name="connsiteX844" fmla="*/ 311149 w 673470"/>
                  <a:gd name="connsiteY844" fmla="*/ 111787 h 281099"/>
                  <a:gd name="connsiteX845" fmla="*/ 308917 w 673470"/>
                  <a:gd name="connsiteY845" fmla="*/ 114191 h 281099"/>
                  <a:gd name="connsiteX846" fmla="*/ 308917 w 673470"/>
                  <a:gd name="connsiteY846" fmla="*/ 114191 h 281099"/>
                  <a:gd name="connsiteX847" fmla="*/ 308917 w 673470"/>
                  <a:gd name="connsiteY847" fmla="*/ 115221 h 281099"/>
                  <a:gd name="connsiteX848" fmla="*/ 308917 w 673470"/>
                  <a:gd name="connsiteY848" fmla="*/ 115221 h 281099"/>
                  <a:gd name="connsiteX849" fmla="*/ 308917 w 673470"/>
                  <a:gd name="connsiteY849" fmla="*/ 115221 h 281099"/>
                  <a:gd name="connsiteX850" fmla="*/ 308917 w 673470"/>
                  <a:gd name="connsiteY850" fmla="*/ 115737 h 281099"/>
                  <a:gd name="connsiteX851" fmla="*/ 309947 w 673470"/>
                  <a:gd name="connsiteY851" fmla="*/ 120373 h 281099"/>
                  <a:gd name="connsiteX852" fmla="*/ 309947 w 673470"/>
                  <a:gd name="connsiteY852" fmla="*/ 120373 h 281099"/>
                  <a:gd name="connsiteX853" fmla="*/ 311836 w 673470"/>
                  <a:gd name="connsiteY853" fmla="*/ 122433 h 281099"/>
                  <a:gd name="connsiteX854" fmla="*/ 311836 w 673470"/>
                  <a:gd name="connsiteY854" fmla="*/ 122433 h 281099"/>
                  <a:gd name="connsiteX855" fmla="*/ 314240 w 673470"/>
                  <a:gd name="connsiteY855" fmla="*/ 121060 h 281099"/>
                  <a:gd name="connsiteX856" fmla="*/ 314240 w 673470"/>
                  <a:gd name="connsiteY856" fmla="*/ 121060 h 281099"/>
                  <a:gd name="connsiteX857" fmla="*/ 330209 w 673470"/>
                  <a:gd name="connsiteY857" fmla="*/ 106120 h 281099"/>
                  <a:gd name="connsiteX858" fmla="*/ 330209 w 673470"/>
                  <a:gd name="connsiteY858" fmla="*/ 106120 h 281099"/>
                  <a:gd name="connsiteX859" fmla="*/ 336220 w 673470"/>
                  <a:gd name="connsiteY859" fmla="*/ 103373 h 281099"/>
                  <a:gd name="connsiteX860" fmla="*/ 336220 w 673470"/>
                  <a:gd name="connsiteY860" fmla="*/ 103373 h 281099"/>
                  <a:gd name="connsiteX861" fmla="*/ 340513 w 673470"/>
                  <a:gd name="connsiteY861" fmla="*/ 109383 h 281099"/>
                  <a:gd name="connsiteX862" fmla="*/ 340513 w 673470"/>
                  <a:gd name="connsiteY862" fmla="*/ 109383 h 281099"/>
                  <a:gd name="connsiteX863" fmla="*/ 348926 w 673470"/>
                  <a:gd name="connsiteY863" fmla="*/ 114706 h 281099"/>
                  <a:gd name="connsiteX864" fmla="*/ 348926 w 673470"/>
                  <a:gd name="connsiteY864" fmla="*/ 114706 h 281099"/>
                  <a:gd name="connsiteX865" fmla="*/ 374169 w 673470"/>
                  <a:gd name="connsiteY865" fmla="*/ 123635 h 281099"/>
                  <a:gd name="connsiteX866" fmla="*/ 374169 w 673470"/>
                  <a:gd name="connsiteY866" fmla="*/ 123635 h 281099"/>
                  <a:gd name="connsiteX867" fmla="*/ 378118 w 673470"/>
                  <a:gd name="connsiteY867" fmla="*/ 124494 h 281099"/>
                  <a:gd name="connsiteX868" fmla="*/ 378118 w 673470"/>
                  <a:gd name="connsiteY868" fmla="*/ 124494 h 281099"/>
                  <a:gd name="connsiteX869" fmla="*/ 383613 w 673470"/>
                  <a:gd name="connsiteY869" fmla="*/ 121575 h 281099"/>
                  <a:gd name="connsiteX870" fmla="*/ 383613 w 673470"/>
                  <a:gd name="connsiteY870" fmla="*/ 121575 h 281099"/>
                  <a:gd name="connsiteX871" fmla="*/ 386361 w 673470"/>
                  <a:gd name="connsiteY871" fmla="*/ 122777 h 281099"/>
                  <a:gd name="connsiteX872" fmla="*/ 386361 w 673470"/>
                  <a:gd name="connsiteY872" fmla="*/ 122777 h 281099"/>
                  <a:gd name="connsiteX873" fmla="*/ 390825 w 673470"/>
                  <a:gd name="connsiteY873" fmla="*/ 133423 h 281099"/>
                  <a:gd name="connsiteX874" fmla="*/ 390825 w 673470"/>
                  <a:gd name="connsiteY874" fmla="*/ 133423 h 281099"/>
                  <a:gd name="connsiteX875" fmla="*/ 402330 w 673470"/>
                  <a:gd name="connsiteY875" fmla="*/ 143726 h 281099"/>
                  <a:gd name="connsiteX876" fmla="*/ 402330 w 673470"/>
                  <a:gd name="connsiteY876" fmla="*/ 143726 h 281099"/>
                  <a:gd name="connsiteX877" fmla="*/ 414694 w 673470"/>
                  <a:gd name="connsiteY877" fmla="*/ 137201 h 281099"/>
                  <a:gd name="connsiteX878" fmla="*/ 414694 w 673470"/>
                  <a:gd name="connsiteY878" fmla="*/ 137201 h 281099"/>
                  <a:gd name="connsiteX879" fmla="*/ 416583 w 673470"/>
                  <a:gd name="connsiteY879" fmla="*/ 137373 h 281099"/>
                  <a:gd name="connsiteX880" fmla="*/ 416583 w 673470"/>
                  <a:gd name="connsiteY880" fmla="*/ 137373 h 281099"/>
                  <a:gd name="connsiteX881" fmla="*/ 423280 w 673470"/>
                  <a:gd name="connsiteY881" fmla="*/ 139262 h 281099"/>
                  <a:gd name="connsiteX882" fmla="*/ 423280 w 673470"/>
                  <a:gd name="connsiteY882" fmla="*/ 139262 h 281099"/>
                  <a:gd name="connsiteX883" fmla="*/ 427916 w 673470"/>
                  <a:gd name="connsiteY883" fmla="*/ 143211 h 281099"/>
                  <a:gd name="connsiteX884" fmla="*/ 427916 w 673470"/>
                  <a:gd name="connsiteY884" fmla="*/ 143211 h 281099"/>
                  <a:gd name="connsiteX885" fmla="*/ 425684 w 673470"/>
                  <a:gd name="connsiteY885" fmla="*/ 145959 h 281099"/>
                  <a:gd name="connsiteX886" fmla="*/ 425684 w 673470"/>
                  <a:gd name="connsiteY886" fmla="*/ 145959 h 281099"/>
                  <a:gd name="connsiteX887" fmla="*/ 424310 w 673470"/>
                  <a:gd name="connsiteY887" fmla="*/ 146130 h 281099"/>
                  <a:gd name="connsiteX888" fmla="*/ 424310 w 673470"/>
                  <a:gd name="connsiteY888" fmla="*/ 146130 h 281099"/>
                  <a:gd name="connsiteX889" fmla="*/ 417098 w 673470"/>
                  <a:gd name="connsiteY889" fmla="*/ 149565 h 281099"/>
                  <a:gd name="connsiteX890" fmla="*/ 417098 w 673470"/>
                  <a:gd name="connsiteY890" fmla="*/ 149565 h 281099"/>
                  <a:gd name="connsiteX891" fmla="*/ 417270 w 673470"/>
                  <a:gd name="connsiteY891" fmla="*/ 150938 h 281099"/>
                  <a:gd name="connsiteX892" fmla="*/ 417270 w 673470"/>
                  <a:gd name="connsiteY892" fmla="*/ 150938 h 281099"/>
                  <a:gd name="connsiteX893" fmla="*/ 417613 w 673470"/>
                  <a:gd name="connsiteY893" fmla="*/ 154373 h 281099"/>
                  <a:gd name="connsiteX894" fmla="*/ 417613 w 673470"/>
                  <a:gd name="connsiteY894" fmla="*/ 154373 h 281099"/>
                  <a:gd name="connsiteX895" fmla="*/ 417441 w 673470"/>
                  <a:gd name="connsiteY895" fmla="*/ 159009 h 281099"/>
                  <a:gd name="connsiteX896" fmla="*/ 417441 w 673470"/>
                  <a:gd name="connsiteY896" fmla="*/ 159009 h 281099"/>
                  <a:gd name="connsiteX897" fmla="*/ 420360 w 673470"/>
                  <a:gd name="connsiteY897" fmla="*/ 164332 h 281099"/>
                  <a:gd name="connsiteX898" fmla="*/ 420360 w 673470"/>
                  <a:gd name="connsiteY898" fmla="*/ 164332 h 281099"/>
                  <a:gd name="connsiteX899" fmla="*/ 422765 w 673470"/>
                  <a:gd name="connsiteY899" fmla="*/ 164504 h 281099"/>
                  <a:gd name="connsiteX900" fmla="*/ 422765 w 673470"/>
                  <a:gd name="connsiteY900" fmla="*/ 164504 h 281099"/>
                  <a:gd name="connsiteX901" fmla="*/ 433926 w 673470"/>
                  <a:gd name="connsiteY901" fmla="*/ 163302 h 281099"/>
                  <a:gd name="connsiteX902" fmla="*/ 433926 w 673470"/>
                  <a:gd name="connsiteY902" fmla="*/ 163302 h 281099"/>
                  <a:gd name="connsiteX903" fmla="*/ 439764 w 673470"/>
                  <a:gd name="connsiteY903" fmla="*/ 164332 h 281099"/>
                  <a:gd name="connsiteX904" fmla="*/ 439764 w 673470"/>
                  <a:gd name="connsiteY904" fmla="*/ 164332 h 281099"/>
                  <a:gd name="connsiteX905" fmla="*/ 438906 w 673470"/>
                  <a:gd name="connsiteY905" fmla="*/ 166564 h 281099"/>
                  <a:gd name="connsiteX906" fmla="*/ 438047 w 673470"/>
                  <a:gd name="connsiteY906" fmla="*/ 168797 h 281099"/>
                  <a:gd name="connsiteX907" fmla="*/ 434098 w 673470"/>
                  <a:gd name="connsiteY907" fmla="*/ 168110 h 281099"/>
                  <a:gd name="connsiteX908" fmla="*/ 434098 w 673470"/>
                  <a:gd name="connsiteY908" fmla="*/ 168110 h 281099"/>
                  <a:gd name="connsiteX909" fmla="*/ 422936 w 673470"/>
                  <a:gd name="connsiteY909" fmla="*/ 169312 h 281099"/>
                  <a:gd name="connsiteX910" fmla="*/ 422936 w 673470"/>
                  <a:gd name="connsiteY910" fmla="*/ 169312 h 281099"/>
                  <a:gd name="connsiteX911" fmla="*/ 419330 w 673470"/>
                  <a:gd name="connsiteY911" fmla="*/ 168969 h 281099"/>
                  <a:gd name="connsiteX912" fmla="*/ 419330 w 673470"/>
                  <a:gd name="connsiteY912" fmla="*/ 168969 h 281099"/>
                  <a:gd name="connsiteX913" fmla="*/ 412633 w 673470"/>
                  <a:gd name="connsiteY913" fmla="*/ 158837 h 281099"/>
                  <a:gd name="connsiteX914" fmla="*/ 412633 w 673470"/>
                  <a:gd name="connsiteY914" fmla="*/ 158837 h 281099"/>
                  <a:gd name="connsiteX915" fmla="*/ 412805 w 673470"/>
                  <a:gd name="connsiteY915" fmla="*/ 154201 h 281099"/>
                  <a:gd name="connsiteX916" fmla="*/ 412805 w 673470"/>
                  <a:gd name="connsiteY916" fmla="*/ 154201 h 281099"/>
                  <a:gd name="connsiteX917" fmla="*/ 412633 w 673470"/>
                  <a:gd name="connsiteY917" fmla="*/ 151797 h 281099"/>
                  <a:gd name="connsiteX918" fmla="*/ 412633 w 673470"/>
                  <a:gd name="connsiteY918" fmla="*/ 151797 h 281099"/>
                  <a:gd name="connsiteX919" fmla="*/ 412290 w 673470"/>
                  <a:gd name="connsiteY919" fmla="*/ 149393 h 281099"/>
                  <a:gd name="connsiteX920" fmla="*/ 412290 w 673470"/>
                  <a:gd name="connsiteY920" fmla="*/ 149393 h 281099"/>
                  <a:gd name="connsiteX921" fmla="*/ 417613 w 673470"/>
                  <a:gd name="connsiteY921" fmla="*/ 142696 h 281099"/>
                  <a:gd name="connsiteX922" fmla="*/ 417613 w 673470"/>
                  <a:gd name="connsiteY922" fmla="*/ 142696 h 281099"/>
                  <a:gd name="connsiteX923" fmla="*/ 415724 w 673470"/>
                  <a:gd name="connsiteY923" fmla="*/ 142181 h 281099"/>
                  <a:gd name="connsiteX924" fmla="*/ 415724 w 673470"/>
                  <a:gd name="connsiteY924" fmla="*/ 142181 h 281099"/>
                  <a:gd name="connsiteX925" fmla="*/ 414865 w 673470"/>
                  <a:gd name="connsiteY925" fmla="*/ 142181 h 281099"/>
                  <a:gd name="connsiteX926" fmla="*/ 414865 w 673470"/>
                  <a:gd name="connsiteY926" fmla="*/ 142181 h 281099"/>
                  <a:gd name="connsiteX927" fmla="*/ 401643 w 673470"/>
                  <a:gd name="connsiteY927" fmla="*/ 148534 h 281099"/>
                  <a:gd name="connsiteX928" fmla="*/ 401643 w 673470"/>
                  <a:gd name="connsiteY928" fmla="*/ 148534 h 281099"/>
                  <a:gd name="connsiteX929" fmla="*/ 386189 w 673470"/>
                  <a:gd name="connsiteY929" fmla="*/ 134110 h 281099"/>
                  <a:gd name="connsiteX930" fmla="*/ 386189 w 673470"/>
                  <a:gd name="connsiteY930" fmla="*/ 134110 h 281099"/>
                  <a:gd name="connsiteX931" fmla="*/ 383785 w 673470"/>
                  <a:gd name="connsiteY931" fmla="*/ 127242 h 281099"/>
                  <a:gd name="connsiteX932" fmla="*/ 383785 w 673470"/>
                  <a:gd name="connsiteY932" fmla="*/ 127242 h 281099"/>
                  <a:gd name="connsiteX933" fmla="*/ 383785 w 673470"/>
                  <a:gd name="connsiteY933" fmla="*/ 127242 h 281099"/>
                  <a:gd name="connsiteX934" fmla="*/ 383785 w 673470"/>
                  <a:gd name="connsiteY934" fmla="*/ 127242 h 281099"/>
                  <a:gd name="connsiteX935" fmla="*/ 378290 w 673470"/>
                  <a:gd name="connsiteY935" fmla="*/ 129474 h 281099"/>
                  <a:gd name="connsiteX936" fmla="*/ 378290 w 673470"/>
                  <a:gd name="connsiteY936" fmla="*/ 129474 h 281099"/>
                  <a:gd name="connsiteX937" fmla="*/ 372280 w 673470"/>
                  <a:gd name="connsiteY937" fmla="*/ 128100 h 281099"/>
                  <a:gd name="connsiteX938" fmla="*/ 372280 w 673470"/>
                  <a:gd name="connsiteY938" fmla="*/ 128100 h 281099"/>
                  <a:gd name="connsiteX939" fmla="*/ 347381 w 673470"/>
                  <a:gd name="connsiteY939" fmla="*/ 119343 h 281099"/>
                  <a:gd name="connsiteX940" fmla="*/ 347381 w 673470"/>
                  <a:gd name="connsiteY940" fmla="*/ 119343 h 281099"/>
                  <a:gd name="connsiteX941" fmla="*/ 335705 w 673470"/>
                  <a:gd name="connsiteY941" fmla="*/ 109555 h 281099"/>
                  <a:gd name="connsiteX942" fmla="*/ 335705 w 673470"/>
                  <a:gd name="connsiteY942" fmla="*/ 109555 h 281099"/>
                  <a:gd name="connsiteX943" fmla="*/ 335705 w 673470"/>
                  <a:gd name="connsiteY943" fmla="*/ 108696 h 281099"/>
                  <a:gd name="connsiteX944" fmla="*/ 335705 w 673470"/>
                  <a:gd name="connsiteY944" fmla="*/ 108696 h 281099"/>
                  <a:gd name="connsiteX945" fmla="*/ 333644 w 673470"/>
                  <a:gd name="connsiteY945" fmla="*/ 110070 h 281099"/>
                  <a:gd name="connsiteX946" fmla="*/ 333644 w 673470"/>
                  <a:gd name="connsiteY946" fmla="*/ 110070 h 281099"/>
                  <a:gd name="connsiteX947" fmla="*/ 317159 w 673470"/>
                  <a:gd name="connsiteY947" fmla="*/ 125524 h 281099"/>
                  <a:gd name="connsiteX948" fmla="*/ 317159 w 673470"/>
                  <a:gd name="connsiteY948" fmla="*/ 125524 h 281099"/>
                  <a:gd name="connsiteX949" fmla="*/ 312180 w 673470"/>
                  <a:gd name="connsiteY949" fmla="*/ 127585 h 281099"/>
                  <a:gd name="connsiteX950" fmla="*/ 312180 w 673470"/>
                  <a:gd name="connsiteY950" fmla="*/ 127585 h 281099"/>
                  <a:gd name="connsiteX951" fmla="*/ 304452 w 673470"/>
                  <a:gd name="connsiteY951" fmla="*/ 116595 h 281099"/>
                  <a:gd name="connsiteX952" fmla="*/ 304452 w 673470"/>
                  <a:gd name="connsiteY952" fmla="*/ 116595 h 281099"/>
                  <a:gd name="connsiteX953" fmla="*/ 304452 w 673470"/>
                  <a:gd name="connsiteY953" fmla="*/ 115908 h 281099"/>
                  <a:gd name="connsiteX954" fmla="*/ 304452 w 673470"/>
                  <a:gd name="connsiteY954" fmla="*/ 115908 h 281099"/>
                  <a:gd name="connsiteX955" fmla="*/ 306341 w 673470"/>
                  <a:gd name="connsiteY955" fmla="*/ 110413 h 281099"/>
                  <a:gd name="connsiteX956" fmla="*/ 306341 w 673470"/>
                  <a:gd name="connsiteY956" fmla="*/ 110413 h 281099"/>
                  <a:gd name="connsiteX957" fmla="*/ 307715 w 673470"/>
                  <a:gd name="connsiteY957" fmla="*/ 109211 h 281099"/>
                  <a:gd name="connsiteX958" fmla="*/ 307715 w 673470"/>
                  <a:gd name="connsiteY958" fmla="*/ 109211 h 281099"/>
                  <a:gd name="connsiteX959" fmla="*/ 307887 w 673470"/>
                  <a:gd name="connsiteY959" fmla="*/ 108868 h 281099"/>
                  <a:gd name="connsiteX960" fmla="*/ 307887 w 673470"/>
                  <a:gd name="connsiteY960" fmla="*/ 108868 h 281099"/>
                  <a:gd name="connsiteX961" fmla="*/ 302048 w 673470"/>
                  <a:gd name="connsiteY961" fmla="*/ 104403 h 281099"/>
                  <a:gd name="connsiteX962" fmla="*/ 302048 w 673470"/>
                  <a:gd name="connsiteY962" fmla="*/ 104403 h 281099"/>
                  <a:gd name="connsiteX963" fmla="*/ 301533 w 673470"/>
                  <a:gd name="connsiteY963" fmla="*/ 104403 h 281099"/>
                  <a:gd name="connsiteX964" fmla="*/ 301533 w 673470"/>
                  <a:gd name="connsiteY964" fmla="*/ 104403 h 281099"/>
                  <a:gd name="connsiteX965" fmla="*/ 301018 w 673470"/>
                  <a:gd name="connsiteY965" fmla="*/ 104232 h 281099"/>
                  <a:gd name="connsiteX966" fmla="*/ 301018 w 673470"/>
                  <a:gd name="connsiteY966" fmla="*/ 104232 h 281099"/>
                  <a:gd name="connsiteX967" fmla="*/ 301018 w 673470"/>
                  <a:gd name="connsiteY967" fmla="*/ 104232 h 281099"/>
                  <a:gd name="connsiteX968" fmla="*/ 301533 w 673470"/>
                  <a:gd name="connsiteY968" fmla="*/ 104403 h 281099"/>
                  <a:gd name="connsiteX969" fmla="*/ 301533 w 673470"/>
                  <a:gd name="connsiteY969" fmla="*/ 104403 h 281099"/>
                  <a:gd name="connsiteX970" fmla="*/ 301533 w 673470"/>
                  <a:gd name="connsiteY970" fmla="*/ 104403 h 281099"/>
                  <a:gd name="connsiteX971" fmla="*/ 298442 w 673470"/>
                  <a:gd name="connsiteY971" fmla="*/ 104060 h 281099"/>
                  <a:gd name="connsiteX972" fmla="*/ 298442 w 673470"/>
                  <a:gd name="connsiteY972" fmla="*/ 104060 h 281099"/>
                  <a:gd name="connsiteX973" fmla="*/ 297927 w 673470"/>
                  <a:gd name="connsiteY973" fmla="*/ 104060 h 281099"/>
                  <a:gd name="connsiteX974" fmla="*/ 297927 w 673470"/>
                  <a:gd name="connsiteY974" fmla="*/ 104060 h 281099"/>
                  <a:gd name="connsiteX975" fmla="*/ 292604 w 673470"/>
                  <a:gd name="connsiteY975" fmla="*/ 99595 h 281099"/>
                  <a:gd name="connsiteX976" fmla="*/ 292604 w 673470"/>
                  <a:gd name="connsiteY976" fmla="*/ 99595 h 281099"/>
                  <a:gd name="connsiteX977" fmla="*/ 290028 w 673470"/>
                  <a:gd name="connsiteY977" fmla="*/ 95646 h 281099"/>
                  <a:gd name="connsiteX978" fmla="*/ 290028 w 673470"/>
                  <a:gd name="connsiteY978" fmla="*/ 95646 h 281099"/>
                  <a:gd name="connsiteX979" fmla="*/ 289170 w 673470"/>
                  <a:gd name="connsiteY979" fmla="*/ 94787 h 281099"/>
                  <a:gd name="connsiteX980" fmla="*/ 289170 w 673470"/>
                  <a:gd name="connsiteY980" fmla="*/ 94787 h 281099"/>
                  <a:gd name="connsiteX981" fmla="*/ 288655 w 673470"/>
                  <a:gd name="connsiteY981" fmla="*/ 94959 h 281099"/>
                  <a:gd name="connsiteX982" fmla="*/ 288655 w 673470"/>
                  <a:gd name="connsiteY982" fmla="*/ 94959 h 281099"/>
                  <a:gd name="connsiteX983" fmla="*/ 275089 w 673470"/>
                  <a:gd name="connsiteY983" fmla="*/ 107322 h 281099"/>
                  <a:gd name="connsiteX984" fmla="*/ 275089 w 673470"/>
                  <a:gd name="connsiteY984" fmla="*/ 107322 h 281099"/>
                  <a:gd name="connsiteX985" fmla="*/ 273028 w 673470"/>
                  <a:gd name="connsiteY985" fmla="*/ 106807 h 281099"/>
                  <a:gd name="connsiteX986" fmla="*/ 273028 w 673470"/>
                  <a:gd name="connsiteY986" fmla="*/ 106807 h 281099"/>
                  <a:gd name="connsiteX987" fmla="*/ 259634 w 673470"/>
                  <a:gd name="connsiteY987" fmla="*/ 99424 h 281099"/>
                  <a:gd name="connsiteX988" fmla="*/ 259634 w 673470"/>
                  <a:gd name="connsiteY988" fmla="*/ 99424 h 281099"/>
                  <a:gd name="connsiteX989" fmla="*/ 242463 w 673470"/>
                  <a:gd name="connsiteY989" fmla="*/ 84999 h 281099"/>
                  <a:gd name="connsiteX990" fmla="*/ 242463 w 673470"/>
                  <a:gd name="connsiteY990" fmla="*/ 84999 h 281099"/>
                  <a:gd name="connsiteX991" fmla="*/ 241604 w 673470"/>
                  <a:gd name="connsiteY991" fmla="*/ 84656 h 281099"/>
                  <a:gd name="connsiteX992" fmla="*/ 241604 w 673470"/>
                  <a:gd name="connsiteY992" fmla="*/ 84656 h 281099"/>
                  <a:gd name="connsiteX993" fmla="*/ 234220 w 673470"/>
                  <a:gd name="connsiteY993" fmla="*/ 87060 h 281099"/>
                  <a:gd name="connsiteX994" fmla="*/ 234220 w 673470"/>
                  <a:gd name="connsiteY994" fmla="*/ 87060 h 281099"/>
                  <a:gd name="connsiteX995" fmla="*/ 234048 w 673470"/>
                  <a:gd name="connsiteY995" fmla="*/ 87060 h 281099"/>
                  <a:gd name="connsiteX996" fmla="*/ 220826 w 673470"/>
                  <a:gd name="connsiteY996" fmla="*/ 81050 h 281099"/>
                  <a:gd name="connsiteX997" fmla="*/ 220826 w 673470"/>
                  <a:gd name="connsiteY997" fmla="*/ 81050 h 281099"/>
                  <a:gd name="connsiteX998" fmla="*/ 220655 w 673470"/>
                  <a:gd name="connsiteY998" fmla="*/ 80706 h 281099"/>
                  <a:gd name="connsiteX999" fmla="*/ 220655 w 673470"/>
                  <a:gd name="connsiteY999" fmla="*/ 80706 h 281099"/>
                  <a:gd name="connsiteX1000" fmla="*/ 220311 w 673470"/>
                  <a:gd name="connsiteY1000" fmla="*/ 80878 h 281099"/>
                  <a:gd name="connsiteX1001" fmla="*/ 220311 w 673470"/>
                  <a:gd name="connsiteY1001" fmla="*/ 80878 h 281099"/>
                  <a:gd name="connsiteX1002" fmla="*/ 225463 w 673470"/>
                  <a:gd name="connsiteY1002" fmla="*/ 85171 h 281099"/>
                  <a:gd name="connsiteX1003" fmla="*/ 225463 w 673470"/>
                  <a:gd name="connsiteY1003" fmla="*/ 85171 h 281099"/>
                  <a:gd name="connsiteX1004" fmla="*/ 234735 w 673470"/>
                  <a:gd name="connsiteY1004" fmla="*/ 91868 h 281099"/>
                  <a:gd name="connsiteX1005" fmla="*/ 234735 w 673470"/>
                  <a:gd name="connsiteY1005" fmla="*/ 91868 h 281099"/>
                  <a:gd name="connsiteX1006" fmla="*/ 236453 w 673470"/>
                  <a:gd name="connsiteY1006" fmla="*/ 95474 h 281099"/>
                  <a:gd name="connsiteX1007" fmla="*/ 236453 w 673470"/>
                  <a:gd name="connsiteY1007" fmla="*/ 95474 h 281099"/>
                  <a:gd name="connsiteX1008" fmla="*/ 226837 w 673470"/>
                  <a:gd name="connsiteY1008" fmla="*/ 102343 h 281099"/>
                  <a:gd name="connsiteX1009" fmla="*/ 226837 w 673470"/>
                  <a:gd name="connsiteY1009" fmla="*/ 102343 h 281099"/>
                  <a:gd name="connsiteX1010" fmla="*/ 205372 w 673470"/>
                  <a:gd name="connsiteY1010" fmla="*/ 103545 h 281099"/>
                  <a:gd name="connsiteX1011" fmla="*/ 205372 w 673470"/>
                  <a:gd name="connsiteY1011" fmla="*/ 103545 h 281099"/>
                  <a:gd name="connsiteX1012" fmla="*/ 205200 w 673470"/>
                  <a:gd name="connsiteY1012" fmla="*/ 103545 h 281099"/>
                  <a:gd name="connsiteX1013" fmla="*/ 201423 w 673470"/>
                  <a:gd name="connsiteY1013" fmla="*/ 103373 h 281099"/>
                  <a:gd name="connsiteX1014" fmla="*/ 201423 w 673470"/>
                  <a:gd name="connsiteY1014" fmla="*/ 103373 h 281099"/>
                  <a:gd name="connsiteX1015" fmla="*/ 205372 w 673470"/>
                  <a:gd name="connsiteY1015" fmla="*/ 105434 h 281099"/>
                  <a:gd name="connsiteX1016" fmla="*/ 205372 w 673470"/>
                  <a:gd name="connsiteY1016" fmla="*/ 105434 h 281099"/>
                  <a:gd name="connsiteX1017" fmla="*/ 208635 w 673470"/>
                  <a:gd name="connsiteY1017" fmla="*/ 110242 h 281099"/>
                  <a:gd name="connsiteX1018" fmla="*/ 208635 w 673470"/>
                  <a:gd name="connsiteY1018" fmla="*/ 110242 h 281099"/>
                  <a:gd name="connsiteX1019" fmla="*/ 203827 w 673470"/>
                  <a:gd name="connsiteY1019" fmla="*/ 114019 h 281099"/>
                  <a:gd name="connsiteX1020" fmla="*/ 203827 w 673470"/>
                  <a:gd name="connsiteY1020" fmla="*/ 114019 h 281099"/>
                  <a:gd name="connsiteX1021" fmla="*/ 201079 w 673470"/>
                  <a:gd name="connsiteY1021" fmla="*/ 113676 h 281099"/>
                  <a:gd name="connsiteX1022" fmla="*/ 201079 w 673470"/>
                  <a:gd name="connsiteY1022" fmla="*/ 113676 h 281099"/>
                  <a:gd name="connsiteX1023" fmla="*/ 184766 w 673470"/>
                  <a:gd name="connsiteY1023" fmla="*/ 107666 h 281099"/>
                  <a:gd name="connsiteX1024" fmla="*/ 184766 w 673470"/>
                  <a:gd name="connsiteY1024" fmla="*/ 107666 h 281099"/>
                  <a:gd name="connsiteX1025" fmla="*/ 184938 w 673470"/>
                  <a:gd name="connsiteY1025" fmla="*/ 108524 h 281099"/>
                  <a:gd name="connsiteX1026" fmla="*/ 184938 w 673470"/>
                  <a:gd name="connsiteY1026" fmla="*/ 108524 h 281099"/>
                  <a:gd name="connsiteX1027" fmla="*/ 175837 w 673470"/>
                  <a:gd name="connsiteY1027" fmla="*/ 116080 h 281099"/>
                  <a:gd name="connsiteX1028" fmla="*/ 175837 w 673470"/>
                  <a:gd name="connsiteY1028" fmla="*/ 116080 h 281099"/>
                  <a:gd name="connsiteX1029" fmla="*/ 149908 w 673470"/>
                  <a:gd name="connsiteY1029" fmla="*/ 118827 h 281099"/>
                  <a:gd name="connsiteX1030" fmla="*/ 149908 w 673470"/>
                  <a:gd name="connsiteY1030" fmla="*/ 118827 h 281099"/>
                  <a:gd name="connsiteX1031" fmla="*/ 149221 w 673470"/>
                  <a:gd name="connsiteY1031" fmla="*/ 118827 h 281099"/>
                  <a:gd name="connsiteX1032" fmla="*/ 149221 w 673470"/>
                  <a:gd name="connsiteY1032" fmla="*/ 118827 h 281099"/>
                  <a:gd name="connsiteX1033" fmla="*/ 137029 w 673470"/>
                  <a:gd name="connsiteY1033" fmla="*/ 114535 h 281099"/>
                  <a:gd name="connsiteX1034" fmla="*/ 137029 w 673470"/>
                  <a:gd name="connsiteY1034" fmla="*/ 114535 h 281099"/>
                  <a:gd name="connsiteX1035" fmla="*/ 137029 w 673470"/>
                  <a:gd name="connsiteY1035" fmla="*/ 114535 h 281099"/>
                  <a:gd name="connsiteX1036" fmla="*/ 137029 w 673470"/>
                  <a:gd name="connsiteY1036" fmla="*/ 114535 h 281099"/>
                  <a:gd name="connsiteX1037" fmla="*/ 135656 w 673470"/>
                  <a:gd name="connsiteY1037" fmla="*/ 118827 h 281099"/>
                  <a:gd name="connsiteX1038" fmla="*/ 135656 w 673470"/>
                  <a:gd name="connsiteY1038" fmla="*/ 118827 h 281099"/>
                  <a:gd name="connsiteX1039" fmla="*/ 123292 w 673470"/>
                  <a:gd name="connsiteY1039" fmla="*/ 124322 h 281099"/>
                  <a:gd name="connsiteX1040" fmla="*/ 123292 w 673470"/>
                  <a:gd name="connsiteY1040" fmla="*/ 124322 h 281099"/>
                  <a:gd name="connsiteX1041" fmla="*/ 120373 w 673470"/>
                  <a:gd name="connsiteY1041" fmla="*/ 123979 h 281099"/>
                  <a:gd name="connsiteX1042" fmla="*/ 120373 w 673470"/>
                  <a:gd name="connsiteY1042" fmla="*/ 123979 h 281099"/>
                  <a:gd name="connsiteX1043" fmla="*/ 103888 w 673470"/>
                  <a:gd name="connsiteY1043" fmla="*/ 114191 h 281099"/>
                  <a:gd name="connsiteX1044" fmla="*/ 103888 w 673470"/>
                  <a:gd name="connsiteY1044" fmla="*/ 114191 h 281099"/>
                  <a:gd name="connsiteX1045" fmla="*/ 103030 w 673470"/>
                  <a:gd name="connsiteY1045" fmla="*/ 113161 h 281099"/>
                  <a:gd name="connsiteX1046" fmla="*/ 103030 w 673470"/>
                  <a:gd name="connsiteY1046" fmla="*/ 113161 h 281099"/>
                  <a:gd name="connsiteX1047" fmla="*/ 102171 w 673470"/>
                  <a:gd name="connsiteY1047" fmla="*/ 114191 h 281099"/>
                  <a:gd name="connsiteX1048" fmla="*/ 102171 w 673470"/>
                  <a:gd name="connsiteY1048" fmla="*/ 114191 h 281099"/>
                  <a:gd name="connsiteX1049" fmla="*/ 99080 w 673470"/>
                  <a:gd name="connsiteY1049" fmla="*/ 117969 h 281099"/>
                  <a:gd name="connsiteX1050" fmla="*/ 99080 w 673470"/>
                  <a:gd name="connsiteY1050" fmla="*/ 117969 h 281099"/>
                  <a:gd name="connsiteX1051" fmla="*/ 91524 w 673470"/>
                  <a:gd name="connsiteY1051" fmla="*/ 126555 h 281099"/>
                  <a:gd name="connsiteX1052" fmla="*/ 91524 w 673470"/>
                  <a:gd name="connsiteY1052" fmla="*/ 126555 h 281099"/>
                  <a:gd name="connsiteX1053" fmla="*/ 86373 w 673470"/>
                  <a:gd name="connsiteY1053" fmla="*/ 127413 h 281099"/>
                  <a:gd name="connsiteX1054" fmla="*/ 86373 w 673470"/>
                  <a:gd name="connsiteY1054" fmla="*/ 127413 h 281099"/>
                  <a:gd name="connsiteX1055" fmla="*/ 79504 w 673470"/>
                  <a:gd name="connsiteY1055" fmla="*/ 121747 h 281099"/>
                  <a:gd name="connsiteX1056" fmla="*/ 79504 w 673470"/>
                  <a:gd name="connsiteY1056" fmla="*/ 121747 h 281099"/>
                  <a:gd name="connsiteX1057" fmla="*/ 78646 w 673470"/>
                  <a:gd name="connsiteY1057" fmla="*/ 120029 h 281099"/>
                  <a:gd name="connsiteX1058" fmla="*/ 78646 w 673470"/>
                  <a:gd name="connsiteY1058" fmla="*/ 120029 h 281099"/>
                  <a:gd name="connsiteX1059" fmla="*/ 78302 w 673470"/>
                  <a:gd name="connsiteY1059" fmla="*/ 119858 h 281099"/>
                  <a:gd name="connsiteX1060" fmla="*/ 78302 w 673470"/>
                  <a:gd name="connsiteY1060" fmla="*/ 119858 h 281099"/>
                  <a:gd name="connsiteX1061" fmla="*/ 68686 w 673470"/>
                  <a:gd name="connsiteY1061" fmla="*/ 125696 h 281099"/>
                  <a:gd name="connsiteX1062" fmla="*/ 68686 w 673470"/>
                  <a:gd name="connsiteY1062" fmla="*/ 125696 h 281099"/>
                  <a:gd name="connsiteX1063" fmla="*/ 66110 w 673470"/>
                  <a:gd name="connsiteY1063" fmla="*/ 125353 h 281099"/>
                  <a:gd name="connsiteX1064" fmla="*/ 66110 w 673470"/>
                  <a:gd name="connsiteY1064" fmla="*/ 125353 h 281099"/>
                  <a:gd name="connsiteX1065" fmla="*/ 47393 w 673470"/>
                  <a:gd name="connsiteY1065" fmla="*/ 109555 h 281099"/>
                  <a:gd name="connsiteX1066" fmla="*/ 47393 w 673470"/>
                  <a:gd name="connsiteY1066" fmla="*/ 109555 h 281099"/>
                  <a:gd name="connsiteX1067" fmla="*/ 45333 w 673470"/>
                  <a:gd name="connsiteY1067" fmla="*/ 104918 h 281099"/>
                  <a:gd name="connsiteX1068" fmla="*/ 45333 w 673470"/>
                  <a:gd name="connsiteY1068" fmla="*/ 104918 h 281099"/>
                  <a:gd name="connsiteX1069" fmla="*/ 51515 w 673470"/>
                  <a:gd name="connsiteY1069" fmla="*/ 99080 h 281099"/>
                  <a:gd name="connsiteX1070" fmla="*/ 51515 w 673470"/>
                  <a:gd name="connsiteY1070" fmla="*/ 99080 h 281099"/>
                  <a:gd name="connsiteX1071" fmla="*/ 52373 w 673470"/>
                  <a:gd name="connsiteY1071" fmla="*/ 99080 h 281099"/>
                  <a:gd name="connsiteX1072" fmla="*/ 52373 w 673470"/>
                  <a:gd name="connsiteY1072" fmla="*/ 99080 h 281099"/>
                  <a:gd name="connsiteX1073" fmla="*/ 69717 w 673470"/>
                  <a:gd name="connsiteY1073" fmla="*/ 100454 h 281099"/>
                  <a:gd name="connsiteX1074" fmla="*/ 69717 w 673470"/>
                  <a:gd name="connsiteY1074" fmla="*/ 100454 h 281099"/>
                  <a:gd name="connsiteX1075" fmla="*/ 73151 w 673470"/>
                  <a:gd name="connsiteY1075" fmla="*/ 100797 h 281099"/>
                  <a:gd name="connsiteX1076" fmla="*/ 73151 w 673470"/>
                  <a:gd name="connsiteY1076" fmla="*/ 100797 h 281099"/>
                  <a:gd name="connsiteX1077" fmla="*/ 78131 w 673470"/>
                  <a:gd name="connsiteY1077" fmla="*/ 99767 h 281099"/>
                  <a:gd name="connsiteX1078" fmla="*/ 78131 w 673470"/>
                  <a:gd name="connsiteY1078" fmla="*/ 99767 h 281099"/>
                  <a:gd name="connsiteX1079" fmla="*/ 78131 w 673470"/>
                  <a:gd name="connsiteY1079" fmla="*/ 99424 h 281099"/>
                  <a:gd name="connsiteX1080" fmla="*/ 78302 w 673470"/>
                  <a:gd name="connsiteY1080" fmla="*/ 99252 h 281099"/>
                  <a:gd name="connsiteX1081" fmla="*/ 78131 w 673470"/>
                  <a:gd name="connsiteY1081" fmla="*/ 99080 h 281099"/>
                  <a:gd name="connsiteX1082" fmla="*/ 78131 w 673470"/>
                  <a:gd name="connsiteY1082" fmla="*/ 99080 h 281099"/>
                  <a:gd name="connsiteX1083" fmla="*/ 75040 w 673470"/>
                  <a:gd name="connsiteY1083" fmla="*/ 97706 h 281099"/>
                  <a:gd name="connsiteX1084" fmla="*/ 75040 w 673470"/>
                  <a:gd name="connsiteY1084" fmla="*/ 97706 h 281099"/>
                  <a:gd name="connsiteX1085" fmla="*/ 68686 w 673470"/>
                  <a:gd name="connsiteY1085" fmla="*/ 97363 h 281099"/>
                  <a:gd name="connsiteX1086" fmla="*/ 68686 w 673470"/>
                  <a:gd name="connsiteY1086" fmla="*/ 97363 h 281099"/>
                  <a:gd name="connsiteX1087" fmla="*/ 36404 w 673470"/>
                  <a:gd name="connsiteY1087" fmla="*/ 98050 h 281099"/>
                  <a:gd name="connsiteX1088" fmla="*/ 36404 w 673470"/>
                  <a:gd name="connsiteY1088" fmla="*/ 98050 h 281099"/>
                  <a:gd name="connsiteX1089" fmla="*/ 29707 w 673470"/>
                  <a:gd name="connsiteY1089" fmla="*/ 97706 h 281099"/>
                  <a:gd name="connsiteX1090" fmla="*/ 29707 w 673470"/>
                  <a:gd name="connsiteY1090" fmla="*/ 97706 h 281099"/>
                  <a:gd name="connsiteX1091" fmla="*/ 4293 w 673470"/>
                  <a:gd name="connsiteY1091" fmla="*/ 80363 h 281099"/>
                  <a:gd name="connsiteX1092" fmla="*/ 4293 w 673470"/>
                  <a:gd name="connsiteY1092" fmla="*/ 80363 h 281099"/>
                  <a:gd name="connsiteX1093" fmla="*/ 0 w 673470"/>
                  <a:gd name="connsiteY1093" fmla="*/ 64393 h 281099"/>
                  <a:gd name="connsiteX1094" fmla="*/ 0 w 673470"/>
                  <a:gd name="connsiteY1094" fmla="*/ 64393 h 281099"/>
                  <a:gd name="connsiteX1095" fmla="*/ 3778 w 673470"/>
                  <a:gd name="connsiteY1095" fmla="*/ 35030 h 281099"/>
                  <a:gd name="connsiteX1096" fmla="*/ 3778 w 673470"/>
                  <a:gd name="connsiteY1096" fmla="*/ 35030 h 281099"/>
                  <a:gd name="connsiteX1097" fmla="*/ 10474 w 673470"/>
                  <a:gd name="connsiteY1097" fmla="*/ 21980 h 281099"/>
                  <a:gd name="connsiteX1098" fmla="*/ 10474 w 673470"/>
                  <a:gd name="connsiteY1098" fmla="*/ 21980 h 281099"/>
                  <a:gd name="connsiteX1099" fmla="*/ 48939 w 673470"/>
                  <a:gd name="connsiteY1099" fmla="*/ 9444 h 281099"/>
                  <a:gd name="connsiteX1100" fmla="*/ 48939 w 673470"/>
                  <a:gd name="connsiteY1100" fmla="*/ 9444 h 281099"/>
                  <a:gd name="connsiteX1101" fmla="*/ 51171 w 673470"/>
                  <a:gd name="connsiteY1101" fmla="*/ 8758 h 281099"/>
                  <a:gd name="connsiteX1102" fmla="*/ 51171 w 673470"/>
                  <a:gd name="connsiteY1102" fmla="*/ 8758 h 281099"/>
                  <a:gd name="connsiteX1103" fmla="*/ 54777 w 673470"/>
                  <a:gd name="connsiteY1103" fmla="*/ 12879 h 281099"/>
                  <a:gd name="connsiteX1104" fmla="*/ 54777 w 673470"/>
                  <a:gd name="connsiteY1104" fmla="*/ 12879 h 281099"/>
                  <a:gd name="connsiteX1105" fmla="*/ 52030 w 673470"/>
                  <a:gd name="connsiteY1105" fmla="*/ 20606 h 281099"/>
                  <a:gd name="connsiteX1106" fmla="*/ 52030 w 673470"/>
                  <a:gd name="connsiteY1106" fmla="*/ 20606 h 281099"/>
                  <a:gd name="connsiteX1107" fmla="*/ 49969 w 673470"/>
                  <a:gd name="connsiteY1107" fmla="*/ 31596 h 281099"/>
                  <a:gd name="connsiteX1108" fmla="*/ 49969 w 673470"/>
                  <a:gd name="connsiteY1108" fmla="*/ 31596 h 281099"/>
                  <a:gd name="connsiteX1109" fmla="*/ 51000 w 673470"/>
                  <a:gd name="connsiteY1109" fmla="*/ 43444 h 281099"/>
                  <a:gd name="connsiteX1110" fmla="*/ 51000 w 673470"/>
                  <a:gd name="connsiteY1110" fmla="*/ 43444 h 281099"/>
                  <a:gd name="connsiteX1111" fmla="*/ 66969 w 673470"/>
                  <a:gd name="connsiteY1111" fmla="*/ 56666 h 281099"/>
                  <a:gd name="connsiteX1112" fmla="*/ 66969 w 673470"/>
                  <a:gd name="connsiteY1112" fmla="*/ 56666 h 281099"/>
                  <a:gd name="connsiteX1113" fmla="*/ 82423 w 673470"/>
                  <a:gd name="connsiteY1113" fmla="*/ 68858 h 281099"/>
                  <a:gd name="connsiteX1114" fmla="*/ 82423 w 673470"/>
                  <a:gd name="connsiteY1114" fmla="*/ 68858 h 281099"/>
                  <a:gd name="connsiteX1115" fmla="*/ 83797 w 673470"/>
                  <a:gd name="connsiteY1115" fmla="*/ 69373 h 281099"/>
                  <a:gd name="connsiteX1116" fmla="*/ 83797 w 673470"/>
                  <a:gd name="connsiteY1116" fmla="*/ 69373 h 281099"/>
                  <a:gd name="connsiteX1117" fmla="*/ 80706 w 673470"/>
                  <a:gd name="connsiteY1117" fmla="*/ 67141 h 281099"/>
                  <a:gd name="connsiteX1118" fmla="*/ 80706 w 673470"/>
                  <a:gd name="connsiteY1118" fmla="*/ 67141 h 281099"/>
                  <a:gd name="connsiteX1119" fmla="*/ 78989 w 673470"/>
                  <a:gd name="connsiteY1119" fmla="*/ 61818 h 281099"/>
                  <a:gd name="connsiteX1120" fmla="*/ 78989 w 673470"/>
                  <a:gd name="connsiteY1120" fmla="*/ 61818 h 281099"/>
                  <a:gd name="connsiteX1121" fmla="*/ 81221 w 673470"/>
                  <a:gd name="connsiteY1121" fmla="*/ 58040 h 281099"/>
                  <a:gd name="connsiteX1122" fmla="*/ 81221 w 673470"/>
                  <a:gd name="connsiteY1122" fmla="*/ 58040 h 281099"/>
                  <a:gd name="connsiteX1123" fmla="*/ 85343 w 673470"/>
                  <a:gd name="connsiteY1123" fmla="*/ 56323 h 281099"/>
                  <a:gd name="connsiteX1124" fmla="*/ 85343 w 673470"/>
                  <a:gd name="connsiteY1124" fmla="*/ 56323 h 281099"/>
                  <a:gd name="connsiteX1125" fmla="*/ 88605 w 673470"/>
                  <a:gd name="connsiteY1125" fmla="*/ 57010 h 281099"/>
                  <a:gd name="connsiteX1126" fmla="*/ 88605 w 673470"/>
                  <a:gd name="connsiteY1126" fmla="*/ 57010 h 281099"/>
                  <a:gd name="connsiteX1127" fmla="*/ 88605 w 673470"/>
                  <a:gd name="connsiteY1127" fmla="*/ 57010 h 281099"/>
                  <a:gd name="connsiteX1128" fmla="*/ 88605 w 673470"/>
                  <a:gd name="connsiteY1128" fmla="*/ 57010 h 281099"/>
                  <a:gd name="connsiteX1129" fmla="*/ 64222 w 673470"/>
                  <a:gd name="connsiteY1129" fmla="*/ 49282 h 281099"/>
                  <a:gd name="connsiteX1130" fmla="*/ 64222 w 673470"/>
                  <a:gd name="connsiteY1130" fmla="*/ 49282 h 281099"/>
                  <a:gd name="connsiteX1131" fmla="*/ 60272 w 673470"/>
                  <a:gd name="connsiteY1131" fmla="*/ 44131 h 281099"/>
                  <a:gd name="connsiteX1132" fmla="*/ 60272 w 673470"/>
                  <a:gd name="connsiteY1132" fmla="*/ 44131 h 281099"/>
                  <a:gd name="connsiteX1133" fmla="*/ 66625 w 673470"/>
                  <a:gd name="connsiteY1133" fmla="*/ 38293 h 281099"/>
                  <a:gd name="connsiteX1134" fmla="*/ 66625 w 673470"/>
                  <a:gd name="connsiteY1134" fmla="*/ 38293 h 281099"/>
                  <a:gd name="connsiteX1135" fmla="*/ 65939 w 673470"/>
                  <a:gd name="connsiteY1135" fmla="*/ 38293 h 281099"/>
                  <a:gd name="connsiteX1136" fmla="*/ 65939 w 673470"/>
                  <a:gd name="connsiteY1136" fmla="*/ 38293 h 281099"/>
                  <a:gd name="connsiteX1137" fmla="*/ 60272 w 673470"/>
                  <a:gd name="connsiteY1137" fmla="*/ 37434 h 281099"/>
                  <a:gd name="connsiteX1138" fmla="*/ 60272 w 673470"/>
                  <a:gd name="connsiteY1138" fmla="*/ 37434 h 281099"/>
                  <a:gd name="connsiteX1139" fmla="*/ 57868 w 673470"/>
                  <a:gd name="connsiteY1139" fmla="*/ 32111 h 281099"/>
                  <a:gd name="connsiteX1140" fmla="*/ 57868 w 673470"/>
                  <a:gd name="connsiteY1140" fmla="*/ 32111 h 281099"/>
                  <a:gd name="connsiteX1141" fmla="*/ 64737 w 673470"/>
                  <a:gd name="connsiteY1141" fmla="*/ 20778 h 281099"/>
                  <a:gd name="connsiteX1142" fmla="*/ 64737 w 673470"/>
                  <a:gd name="connsiteY1142" fmla="*/ 20778 h 281099"/>
                  <a:gd name="connsiteX1143" fmla="*/ 67999 w 673470"/>
                  <a:gd name="connsiteY1143" fmla="*/ 15626 h 281099"/>
                  <a:gd name="connsiteX1144" fmla="*/ 67999 w 673470"/>
                  <a:gd name="connsiteY1144" fmla="*/ 15626 h 281099"/>
                  <a:gd name="connsiteX1145" fmla="*/ 69373 w 673470"/>
                  <a:gd name="connsiteY1145" fmla="*/ 12707 h 281099"/>
                  <a:gd name="connsiteX1146" fmla="*/ 69373 w 673470"/>
                  <a:gd name="connsiteY1146" fmla="*/ 12707 h 281099"/>
                  <a:gd name="connsiteX1147" fmla="*/ 71949 w 673470"/>
                  <a:gd name="connsiteY1147" fmla="*/ 12020 h 281099"/>
                  <a:gd name="connsiteX1148" fmla="*/ 71949 w 673470"/>
                  <a:gd name="connsiteY1148" fmla="*/ 12020 h 281099"/>
                  <a:gd name="connsiteX1149" fmla="*/ 76070 w 673470"/>
                  <a:gd name="connsiteY1149" fmla="*/ 12192 h 281099"/>
                  <a:gd name="connsiteX1150" fmla="*/ 76070 w 673470"/>
                  <a:gd name="connsiteY1150" fmla="*/ 12192 h 281099"/>
                  <a:gd name="connsiteX1151" fmla="*/ 79333 w 673470"/>
                  <a:gd name="connsiteY1151" fmla="*/ 11848 h 281099"/>
                  <a:gd name="connsiteX1152" fmla="*/ 79333 w 673470"/>
                  <a:gd name="connsiteY1152" fmla="*/ 11848 h 281099"/>
                  <a:gd name="connsiteX1153" fmla="*/ 90494 w 673470"/>
                  <a:gd name="connsiteY1153" fmla="*/ 2232 h 281099"/>
                  <a:gd name="connsiteX1154" fmla="*/ 90494 w 673470"/>
                  <a:gd name="connsiteY1154" fmla="*/ 2232 h 281099"/>
                  <a:gd name="connsiteX1155" fmla="*/ 96676 w 673470"/>
                  <a:gd name="connsiteY1155" fmla="*/ 0 h 281099"/>
                  <a:gd name="connsiteX1156" fmla="*/ 96676 w 673470"/>
                  <a:gd name="connsiteY1156" fmla="*/ 0 h 281099"/>
                  <a:gd name="connsiteX1157" fmla="*/ 104403 w 673470"/>
                  <a:gd name="connsiteY1157" fmla="*/ 3091 h 281099"/>
                  <a:gd name="connsiteX1158" fmla="*/ 104403 w 673470"/>
                  <a:gd name="connsiteY1158" fmla="*/ 3091 h 281099"/>
                  <a:gd name="connsiteX1159" fmla="*/ 119686 w 673470"/>
                  <a:gd name="connsiteY1159" fmla="*/ 18374 h 281099"/>
                  <a:gd name="connsiteX1160" fmla="*/ 119686 w 673470"/>
                  <a:gd name="connsiteY1160" fmla="*/ 18374 h 281099"/>
                  <a:gd name="connsiteX1161" fmla="*/ 139261 w 673470"/>
                  <a:gd name="connsiteY1161" fmla="*/ 32969 h 281099"/>
                  <a:gd name="connsiteX1162" fmla="*/ 139261 w 673470"/>
                  <a:gd name="connsiteY1162" fmla="*/ 32969 h 281099"/>
                  <a:gd name="connsiteX1163" fmla="*/ 148534 w 673470"/>
                  <a:gd name="connsiteY1163" fmla="*/ 42414 h 281099"/>
                  <a:gd name="connsiteX1164" fmla="*/ 148534 w 673470"/>
                  <a:gd name="connsiteY1164" fmla="*/ 42414 h 281099"/>
                  <a:gd name="connsiteX1165" fmla="*/ 149221 w 673470"/>
                  <a:gd name="connsiteY1165" fmla="*/ 42757 h 281099"/>
                  <a:gd name="connsiteX1166" fmla="*/ 149564 w 673470"/>
                  <a:gd name="connsiteY1166" fmla="*/ 43444 h 281099"/>
                  <a:gd name="connsiteX1167" fmla="*/ 151282 w 673470"/>
                  <a:gd name="connsiteY1167" fmla="*/ 47394 h 281099"/>
                  <a:gd name="connsiteX1168" fmla="*/ 151282 w 673470"/>
                  <a:gd name="connsiteY1168" fmla="*/ 47394 h 281099"/>
                  <a:gd name="connsiteX1169" fmla="*/ 149736 w 673470"/>
                  <a:gd name="connsiteY1169" fmla="*/ 50484 h 281099"/>
                  <a:gd name="connsiteX1170" fmla="*/ 149736 w 673470"/>
                  <a:gd name="connsiteY1170" fmla="*/ 50484 h 281099"/>
                  <a:gd name="connsiteX1171" fmla="*/ 149221 w 673470"/>
                  <a:gd name="connsiteY1171" fmla="*/ 51858 h 281099"/>
                  <a:gd name="connsiteX1172" fmla="*/ 149221 w 673470"/>
                  <a:gd name="connsiteY1172" fmla="*/ 51858 h 281099"/>
                  <a:gd name="connsiteX1173" fmla="*/ 149736 w 673470"/>
                  <a:gd name="connsiteY1173" fmla="*/ 52373 h 281099"/>
                  <a:gd name="connsiteX1174" fmla="*/ 149736 w 673470"/>
                  <a:gd name="connsiteY1174" fmla="*/ 52373 h 281099"/>
                  <a:gd name="connsiteX1175" fmla="*/ 149908 w 673470"/>
                  <a:gd name="connsiteY1175" fmla="*/ 52202 h 281099"/>
                  <a:gd name="connsiteX1176" fmla="*/ 151453 w 673470"/>
                  <a:gd name="connsiteY1176" fmla="*/ 50313 h 281099"/>
                  <a:gd name="connsiteX1177" fmla="*/ 151453 w 673470"/>
                  <a:gd name="connsiteY1177" fmla="*/ 50313 h 281099"/>
                  <a:gd name="connsiteX1178" fmla="*/ 153685 w 673470"/>
                  <a:gd name="connsiteY1178" fmla="*/ 41899 h 281099"/>
                  <a:gd name="connsiteX1179" fmla="*/ 153685 w 673470"/>
                  <a:gd name="connsiteY1179" fmla="*/ 41899 h 281099"/>
                  <a:gd name="connsiteX1180" fmla="*/ 157635 w 673470"/>
                  <a:gd name="connsiteY1180" fmla="*/ 36919 h 281099"/>
                  <a:gd name="connsiteX1181" fmla="*/ 157635 w 673470"/>
                  <a:gd name="connsiteY1181" fmla="*/ 36919 h 281099"/>
                  <a:gd name="connsiteX1182" fmla="*/ 164504 w 673470"/>
                  <a:gd name="connsiteY1182" fmla="*/ 35889 h 281099"/>
                  <a:gd name="connsiteX1183" fmla="*/ 164504 w 673470"/>
                  <a:gd name="connsiteY1183" fmla="*/ 35889 h 281099"/>
                  <a:gd name="connsiteX1184" fmla="*/ 172574 w 673470"/>
                  <a:gd name="connsiteY1184" fmla="*/ 33656 h 281099"/>
                  <a:gd name="connsiteX1185" fmla="*/ 172574 w 673470"/>
                  <a:gd name="connsiteY1185" fmla="*/ 33656 h 281099"/>
                  <a:gd name="connsiteX1186" fmla="*/ 174635 w 673470"/>
                  <a:gd name="connsiteY1186" fmla="*/ 33141 h 281099"/>
                  <a:gd name="connsiteX1187" fmla="*/ 174635 w 673470"/>
                  <a:gd name="connsiteY1187" fmla="*/ 33141 h 281099"/>
                  <a:gd name="connsiteX1188" fmla="*/ 179787 w 673470"/>
                  <a:gd name="connsiteY1188" fmla="*/ 41555 h 281099"/>
                  <a:gd name="connsiteX1189" fmla="*/ 179787 w 673470"/>
                  <a:gd name="connsiteY1189" fmla="*/ 41555 h 281099"/>
                  <a:gd name="connsiteX1190" fmla="*/ 187342 w 673470"/>
                  <a:gd name="connsiteY1190" fmla="*/ 45676 h 281099"/>
                  <a:gd name="connsiteX1191" fmla="*/ 187342 w 673470"/>
                  <a:gd name="connsiteY1191" fmla="*/ 45676 h 281099"/>
                  <a:gd name="connsiteX1192" fmla="*/ 184251 w 673470"/>
                  <a:gd name="connsiteY1192" fmla="*/ 39838 h 281099"/>
                  <a:gd name="connsiteX1193" fmla="*/ 184251 w 673470"/>
                  <a:gd name="connsiteY1193" fmla="*/ 39838 h 281099"/>
                  <a:gd name="connsiteX1194" fmla="*/ 182877 w 673470"/>
                  <a:gd name="connsiteY1194" fmla="*/ 35030 h 281099"/>
                  <a:gd name="connsiteX1195" fmla="*/ 182877 w 673470"/>
                  <a:gd name="connsiteY1195" fmla="*/ 35030 h 281099"/>
                  <a:gd name="connsiteX1196" fmla="*/ 183049 w 673470"/>
                  <a:gd name="connsiteY1196" fmla="*/ 31767 h 281099"/>
                  <a:gd name="connsiteX1197" fmla="*/ 183049 w 673470"/>
                  <a:gd name="connsiteY1197" fmla="*/ 31767 h 281099"/>
                  <a:gd name="connsiteX1198" fmla="*/ 183049 w 673470"/>
                  <a:gd name="connsiteY1198" fmla="*/ 30737 h 281099"/>
                  <a:gd name="connsiteX1199" fmla="*/ 183049 w 673470"/>
                  <a:gd name="connsiteY1199" fmla="*/ 30737 h 281099"/>
                  <a:gd name="connsiteX1200" fmla="*/ 177726 w 673470"/>
                  <a:gd name="connsiteY1200" fmla="*/ 26273 h 281099"/>
                  <a:gd name="connsiteX1201" fmla="*/ 177726 w 673470"/>
                  <a:gd name="connsiteY1201" fmla="*/ 26273 h 281099"/>
                  <a:gd name="connsiteX1202" fmla="*/ 180645 w 673470"/>
                  <a:gd name="connsiteY1202" fmla="*/ 21464 h 281099"/>
                  <a:gd name="connsiteX1203" fmla="*/ 180645 w 673470"/>
                  <a:gd name="connsiteY1203" fmla="*/ 21464 h 281099"/>
                  <a:gd name="connsiteX1204" fmla="*/ 198675 w 673470"/>
                  <a:gd name="connsiteY1204" fmla="*/ 17000 h 281099"/>
                  <a:gd name="connsiteX1205" fmla="*/ 198675 w 673470"/>
                  <a:gd name="connsiteY1205" fmla="*/ 17000 h 281099"/>
                  <a:gd name="connsiteX1206" fmla="*/ 210523 w 673470"/>
                  <a:gd name="connsiteY1206" fmla="*/ 15798 h 281099"/>
                  <a:gd name="connsiteX1207" fmla="*/ 210523 w 673470"/>
                  <a:gd name="connsiteY1207" fmla="*/ 15798 h 281099"/>
                  <a:gd name="connsiteX1208" fmla="*/ 238341 w 673470"/>
                  <a:gd name="connsiteY1208" fmla="*/ 8071 h 281099"/>
                  <a:gd name="connsiteX1209" fmla="*/ 238341 w 673470"/>
                  <a:gd name="connsiteY1209" fmla="*/ 8071 h 281099"/>
                  <a:gd name="connsiteX1210" fmla="*/ 239028 w 673470"/>
                  <a:gd name="connsiteY1210" fmla="*/ 8071 h 281099"/>
                  <a:gd name="connsiteX1211" fmla="*/ 239028 w 673470"/>
                  <a:gd name="connsiteY1211" fmla="*/ 8071 h 281099"/>
                  <a:gd name="connsiteX1212" fmla="*/ 239372 w 673470"/>
                  <a:gd name="connsiteY1212" fmla="*/ 8071 h 281099"/>
                  <a:gd name="connsiteX1213" fmla="*/ 239372 w 673470"/>
                  <a:gd name="connsiteY1213" fmla="*/ 8071 h 281099"/>
                  <a:gd name="connsiteX1214" fmla="*/ 250534 w 673470"/>
                  <a:gd name="connsiteY1214" fmla="*/ 17000 h 281099"/>
                  <a:gd name="connsiteX1215" fmla="*/ 250534 w 673470"/>
                  <a:gd name="connsiteY1215" fmla="*/ 17000 h 281099"/>
                  <a:gd name="connsiteX1216" fmla="*/ 250362 w 673470"/>
                  <a:gd name="connsiteY1216" fmla="*/ 18889 h 281099"/>
                  <a:gd name="connsiteX1217" fmla="*/ 250362 w 673470"/>
                  <a:gd name="connsiteY1217" fmla="*/ 18889 h 281099"/>
                  <a:gd name="connsiteX1218" fmla="*/ 246069 w 673470"/>
                  <a:gd name="connsiteY1218" fmla="*/ 23010 h 281099"/>
                  <a:gd name="connsiteX1219" fmla="*/ 246069 w 673470"/>
                  <a:gd name="connsiteY1219" fmla="*/ 23010 h 281099"/>
                  <a:gd name="connsiteX1220" fmla="*/ 248644 w 673470"/>
                  <a:gd name="connsiteY1220" fmla="*/ 22151 h 281099"/>
                  <a:gd name="connsiteX1221" fmla="*/ 248644 w 673470"/>
                  <a:gd name="connsiteY1221" fmla="*/ 22151 h 281099"/>
                  <a:gd name="connsiteX1222" fmla="*/ 256200 w 673470"/>
                  <a:gd name="connsiteY1222" fmla="*/ 18030 h 281099"/>
                  <a:gd name="connsiteX1223" fmla="*/ 256200 w 673470"/>
                  <a:gd name="connsiteY1223" fmla="*/ 18030 h 281099"/>
                  <a:gd name="connsiteX1224" fmla="*/ 260150 w 673470"/>
                  <a:gd name="connsiteY1224" fmla="*/ 20434 h 281099"/>
                  <a:gd name="connsiteX1225" fmla="*/ 260150 w 673470"/>
                  <a:gd name="connsiteY1225" fmla="*/ 20434 h 281099"/>
                  <a:gd name="connsiteX1226" fmla="*/ 263068 w 673470"/>
                  <a:gd name="connsiteY1226" fmla="*/ 39151 h 281099"/>
                  <a:gd name="connsiteX1227" fmla="*/ 263068 w 673470"/>
                  <a:gd name="connsiteY1227" fmla="*/ 39151 h 281099"/>
                  <a:gd name="connsiteX1228" fmla="*/ 268735 w 673470"/>
                  <a:gd name="connsiteY1228" fmla="*/ 47222 h 281099"/>
                  <a:gd name="connsiteX1229" fmla="*/ 268735 w 673470"/>
                  <a:gd name="connsiteY1229" fmla="*/ 47222 h 281099"/>
                  <a:gd name="connsiteX1230" fmla="*/ 273028 w 673470"/>
                  <a:gd name="connsiteY1230" fmla="*/ 47737 h 281099"/>
                  <a:gd name="connsiteX1231" fmla="*/ 273028 w 673470"/>
                  <a:gd name="connsiteY1231" fmla="*/ 47737 h 281099"/>
                  <a:gd name="connsiteX1232" fmla="*/ 273715 w 673470"/>
                  <a:gd name="connsiteY1232" fmla="*/ 47737 h 281099"/>
                  <a:gd name="connsiteX1233" fmla="*/ 273715 w 673470"/>
                  <a:gd name="connsiteY1233" fmla="*/ 47737 h 281099"/>
                  <a:gd name="connsiteX1234" fmla="*/ 273715 w 673470"/>
                  <a:gd name="connsiteY1234" fmla="*/ 47222 h 281099"/>
                  <a:gd name="connsiteX1235" fmla="*/ 273715 w 673470"/>
                  <a:gd name="connsiteY1235" fmla="*/ 47222 h 281099"/>
                  <a:gd name="connsiteX1236" fmla="*/ 273543 w 673470"/>
                  <a:gd name="connsiteY1236" fmla="*/ 44990 h 281099"/>
                  <a:gd name="connsiteX1237" fmla="*/ 273543 w 673470"/>
                  <a:gd name="connsiteY1237" fmla="*/ 44990 h 281099"/>
                  <a:gd name="connsiteX1238" fmla="*/ 271654 w 673470"/>
                  <a:gd name="connsiteY1238" fmla="*/ 34343 h 281099"/>
                  <a:gd name="connsiteX1239" fmla="*/ 271654 w 673470"/>
                  <a:gd name="connsiteY1239" fmla="*/ 34343 h 281099"/>
                  <a:gd name="connsiteX1240" fmla="*/ 275089 w 673470"/>
                  <a:gd name="connsiteY1240" fmla="*/ 29707 h 281099"/>
                  <a:gd name="connsiteX1241" fmla="*/ 275089 w 673470"/>
                  <a:gd name="connsiteY1241" fmla="*/ 29707 h 281099"/>
                  <a:gd name="connsiteX1242" fmla="*/ 278695 w 673470"/>
                  <a:gd name="connsiteY1242" fmla="*/ 31424 h 281099"/>
                  <a:gd name="connsiteX1243" fmla="*/ 278695 w 673470"/>
                  <a:gd name="connsiteY1243" fmla="*/ 31424 h 281099"/>
                  <a:gd name="connsiteX1244" fmla="*/ 292432 w 673470"/>
                  <a:gd name="connsiteY1244" fmla="*/ 45161 h 281099"/>
                  <a:gd name="connsiteX1245" fmla="*/ 292432 w 673470"/>
                  <a:gd name="connsiteY1245" fmla="*/ 45161 h 281099"/>
                  <a:gd name="connsiteX1246" fmla="*/ 295866 w 673470"/>
                  <a:gd name="connsiteY1246" fmla="*/ 47565 h 281099"/>
                  <a:gd name="connsiteX1247" fmla="*/ 295866 w 673470"/>
                  <a:gd name="connsiteY1247" fmla="*/ 47565 h 281099"/>
                  <a:gd name="connsiteX1248" fmla="*/ 295866 w 673470"/>
                  <a:gd name="connsiteY1248" fmla="*/ 45848 h 281099"/>
                  <a:gd name="connsiteX1249" fmla="*/ 295866 w 673470"/>
                  <a:gd name="connsiteY1249" fmla="*/ 45848 h 281099"/>
                  <a:gd name="connsiteX1250" fmla="*/ 295866 w 673470"/>
                  <a:gd name="connsiteY1250" fmla="*/ 45333 h 281099"/>
                  <a:gd name="connsiteX1251" fmla="*/ 295866 w 673470"/>
                  <a:gd name="connsiteY1251" fmla="*/ 45333 h 281099"/>
                  <a:gd name="connsiteX1252" fmla="*/ 295866 w 673470"/>
                  <a:gd name="connsiteY1252" fmla="*/ 44990 h 281099"/>
                  <a:gd name="connsiteX1253" fmla="*/ 295866 w 673470"/>
                  <a:gd name="connsiteY1253" fmla="*/ 44990 h 281099"/>
                  <a:gd name="connsiteX1254" fmla="*/ 303765 w 673470"/>
                  <a:gd name="connsiteY1254" fmla="*/ 32111 h 281099"/>
                  <a:gd name="connsiteX1255" fmla="*/ 303765 w 673470"/>
                  <a:gd name="connsiteY1255" fmla="*/ 32111 h 281099"/>
                  <a:gd name="connsiteX1256" fmla="*/ 319391 w 673470"/>
                  <a:gd name="connsiteY1256" fmla="*/ 28333 h 281099"/>
                  <a:gd name="connsiteX1257" fmla="*/ 319391 w 673470"/>
                  <a:gd name="connsiteY1257" fmla="*/ 28333 h 281099"/>
                  <a:gd name="connsiteX1258" fmla="*/ 331412 w 673470"/>
                  <a:gd name="connsiteY1258" fmla="*/ 32454 h 281099"/>
                  <a:gd name="connsiteX1259" fmla="*/ 331412 w 673470"/>
                  <a:gd name="connsiteY1259" fmla="*/ 32454 h 281099"/>
                  <a:gd name="connsiteX1260" fmla="*/ 337250 w 673470"/>
                  <a:gd name="connsiteY1260" fmla="*/ 41384 h 281099"/>
                  <a:gd name="connsiteX1261" fmla="*/ 337250 w 673470"/>
                  <a:gd name="connsiteY1261" fmla="*/ 41384 h 281099"/>
                  <a:gd name="connsiteX1262" fmla="*/ 333472 w 673470"/>
                  <a:gd name="connsiteY1262" fmla="*/ 47909 h 281099"/>
                  <a:gd name="connsiteX1263" fmla="*/ 333472 w 673470"/>
                  <a:gd name="connsiteY1263" fmla="*/ 47909 h 281099"/>
                  <a:gd name="connsiteX1264" fmla="*/ 331584 w 673470"/>
                  <a:gd name="connsiteY1264" fmla="*/ 52030 h 281099"/>
                  <a:gd name="connsiteX1265" fmla="*/ 331584 w 673470"/>
                  <a:gd name="connsiteY1265" fmla="*/ 52030 h 281099"/>
                  <a:gd name="connsiteX1266" fmla="*/ 332785 w 673470"/>
                  <a:gd name="connsiteY1266" fmla="*/ 54262 h 281099"/>
                  <a:gd name="connsiteX1267" fmla="*/ 332785 w 673470"/>
                  <a:gd name="connsiteY1267" fmla="*/ 54262 h 281099"/>
                  <a:gd name="connsiteX1268" fmla="*/ 333300 w 673470"/>
                  <a:gd name="connsiteY1268" fmla="*/ 54606 h 281099"/>
                  <a:gd name="connsiteX1269" fmla="*/ 333300 w 673470"/>
                  <a:gd name="connsiteY1269" fmla="*/ 54606 h 281099"/>
                  <a:gd name="connsiteX1270" fmla="*/ 339310 w 673470"/>
                  <a:gd name="connsiteY1270" fmla="*/ 47737 h 281099"/>
                  <a:gd name="connsiteX1271" fmla="*/ 339310 w 673470"/>
                  <a:gd name="connsiteY1271" fmla="*/ 47737 h 281099"/>
                  <a:gd name="connsiteX1272" fmla="*/ 346008 w 673470"/>
                  <a:gd name="connsiteY1272" fmla="*/ 43959 h 281099"/>
                  <a:gd name="connsiteX1273" fmla="*/ 346008 w 673470"/>
                  <a:gd name="connsiteY1273" fmla="*/ 43959 h 281099"/>
                  <a:gd name="connsiteX1274" fmla="*/ 352533 w 673470"/>
                  <a:gd name="connsiteY1274" fmla="*/ 46192 h 281099"/>
                  <a:gd name="connsiteX1275" fmla="*/ 352533 w 673470"/>
                  <a:gd name="connsiteY1275" fmla="*/ 46192 h 281099"/>
                  <a:gd name="connsiteX1276" fmla="*/ 354937 w 673470"/>
                  <a:gd name="connsiteY1276" fmla="*/ 47394 h 281099"/>
                  <a:gd name="connsiteX1277" fmla="*/ 354937 w 673470"/>
                  <a:gd name="connsiteY1277" fmla="*/ 47394 h 281099"/>
                  <a:gd name="connsiteX1278" fmla="*/ 354937 w 673470"/>
                  <a:gd name="connsiteY1278" fmla="*/ 46878 h 281099"/>
                  <a:gd name="connsiteX1279" fmla="*/ 354937 w 673470"/>
                  <a:gd name="connsiteY1279" fmla="*/ 46878 h 281099"/>
                  <a:gd name="connsiteX1280" fmla="*/ 355280 w 673470"/>
                  <a:gd name="connsiteY1280" fmla="*/ 45676 h 281099"/>
                  <a:gd name="connsiteX1281" fmla="*/ 355280 w 673470"/>
                  <a:gd name="connsiteY1281" fmla="*/ 45676 h 281099"/>
                  <a:gd name="connsiteX1282" fmla="*/ 366957 w 673470"/>
                  <a:gd name="connsiteY1282" fmla="*/ 40182 h 281099"/>
                  <a:gd name="connsiteX1283" fmla="*/ 366957 w 673470"/>
                  <a:gd name="connsiteY1283" fmla="*/ 40182 h 281099"/>
                  <a:gd name="connsiteX1284" fmla="*/ 376744 w 673470"/>
                  <a:gd name="connsiteY1284" fmla="*/ 41899 h 281099"/>
                  <a:gd name="connsiteX1285" fmla="*/ 376744 w 673470"/>
                  <a:gd name="connsiteY1285" fmla="*/ 41899 h 281099"/>
                  <a:gd name="connsiteX1286" fmla="*/ 386017 w 673470"/>
                  <a:gd name="connsiteY1286" fmla="*/ 47222 h 281099"/>
                  <a:gd name="connsiteX1287" fmla="*/ 386017 w 673470"/>
                  <a:gd name="connsiteY1287" fmla="*/ 47222 h 281099"/>
                  <a:gd name="connsiteX1288" fmla="*/ 383098 w 673470"/>
                  <a:gd name="connsiteY1288" fmla="*/ 51000 h 281099"/>
                  <a:gd name="connsiteX1289" fmla="*/ 383098 w 673470"/>
                  <a:gd name="connsiteY1289" fmla="*/ 51000 h 281099"/>
                  <a:gd name="connsiteX1290" fmla="*/ 375028 w 673470"/>
                  <a:gd name="connsiteY1290" fmla="*/ 59585 h 281099"/>
                  <a:gd name="connsiteX1291" fmla="*/ 375028 w 673470"/>
                  <a:gd name="connsiteY1291" fmla="*/ 59585 h 281099"/>
                  <a:gd name="connsiteX1292" fmla="*/ 375886 w 673470"/>
                  <a:gd name="connsiteY1292" fmla="*/ 58899 h 281099"/>
                  <a:gd name="connsiteX1293" fmla="*/ 375886 w 673470"/>
                  <a:gd name="connsiteY1293" fmla="*/ 58899 h 281099"/>
                  <a:gd name="connsiteX1294" fmla="*/ 390825 w 673470"/>
                  <a:gd name="connsiteY1294" fmla="*/ 49282 h 281099"/>
                  <a:gd name="connsiteX1295" fmla="*/ 390825 w 673470"/>
                  <a:gd name="connsiteY1295" fmla="*/ 49282 h 281099"/>
                  <a:gd name="connsiteX1296" fmla="*/ 394947 w 673470"/>
                  <a:gd name="connsiteY1296" fmla="*/ 48939 h 281099"/>
                  <a:gd name="connsiteX1297" fmla="*/ 394947 w 673470"/>
                  <a:gd name="connsiteY1297" fmla="*/ 48939 h 281099"/>
                  <a:gd name="connsiteX1298" fmla="*/ 417613 w 673470"/>
                  <a:gd name="connsiteY1298" fmla="*/ 57010 h 281099"/>
                  <a:gd name="connsiteX1299" fmla="*/ 417613 w 673470"/>
                  <a:gd name="connsiteY1299" fmla="*/ 57010 h 281099"/>
                  <a:gd name="connsiteX1300" fmla="*/ 418643 w 673470"/>
                  <a:gd name="connsiteY1300" fmla="*/ 61131 h 281099"/>
                  <a:gd name="connsiteX1301" fmla="*/ 418643 w 673470"/>
                  <a:gd name="connsiteY1301" fmla="*/ 61131 h 281099"/>
                  <a:gd name="connsiteX1302" fmla="*/ 409199 w 673470"/>
                  <a:gd name="connsiteY1302" fmla="*/ 68171 h 281099"/>
                  <a:gd name="connsiteX1303" fmla="*/ 409199 w 673470"/>
                  <a:gd name="connsiteY1303" fmla="*/ 68171 h 281099"/>
                  <a:gd name="connsiteX1304" fmla="*/ 390654 w 673470"/>
                  <a:gd name="connsiteY1304" fmla="*/ 72464 h 281099"/>
                  <a:gd name="connsiteX1305" fmla="*/ 390654 w 673470"/>
                  <a:gd name="connsiteY1305" fmla="*/ 72464 h 281099"/>
                  <a:gd name="connsiteX1306" fmla="*/ 392714 w 673470"/>
                  <a:gd name="connsiteY1306" fmla="*/ 72292 h 281099"/>
                  <a:gd name="connsiteX1307" fmla="*/ 392714 w 673470"/>
                  <a:gd name="connsiteY1307" fmla="*/ 72292 h 281099"/>
                  <a:gd name="connsiteX1308" fmla="*/ 394088 w 673470"/>
                  <a:gd name="connsiteY1308" fmla="*/ 72292 h 281099"/>
                  <a:gd name="connsiteX1309" fmla="*/ 394088 w 673470"/>
                  <a:gd name="connsiteY1309" fmla="*/ 72292 h 281099"/>
                  <a:gd name="connsiteX1310" fmla="*/ 408512 w 673470"/>
                  <a:gd name="connsiteY1310" fmla="*/ 77100 h 281099"/>
                  <a:gd name="connsiteX1311" fmla="*/ 408512 w 673470"/>
                  <a:gd name="connsiteY1311" fmla="*/ 77100 h 281099"/>
                  <a:gd name="connsiteX1312" fmla="*/ 409027 w 673470"/>
                  <a:gd name="connsiteY1312" fmla="*/ 77959 h 281099"/>
                  <a:gd name="connsiteX1313" fmla="*/ 409027 w 673470"/>
                  <a:gd name="connsiteY1313" fmla="*/ 77959 h 281099"/>
                  <a:gd name="connsiteX1314" fmla="*/ 411946 w 673470"/>
                  <a:gd name="connsiteY1314" fmla="*/ 74696 h 281099"/>
                  <a:gd name="connsiteX1315" fmla="*/ 411946 w 673470"/>
                  <a:gd name="connsiteY1315" fmla="*/ 74696 h 281099"/>
                  <a:gd name="connsiteX1316" fmla="*/ 424825 w 673470"/>
                  <a:gd name="connsiteY1316" fmla="*/ 68686 h 281099"/>
                  <a:gd name="connsiteX1317" fmla="*/ 424825 w 673470"/>
                  <a:gd name="connsiteY1317" fmla="*/ 68686 h 281099"/>
                  <a:gd name="connsiteX1318" fmla="*/ 433239 w 673470"/>
                  <a:gd name="connsiteY1318" fmla="*/ 69717 h 281099"/>
                  <a:gd name="connsiteX1319" fmla="*/ 433239 w 673470"/>
                  <a:gd name="connsiteY1319" fmla="*/ 69717 h 281099"/>
                  <a:gd name="connsiteX1320" fmla="*/ 450411 w 673470"/>
                  <a:gd name="connsiteY1320" fmla="*/ 76757 h 281099"/>
                  <a:gd name="connsiteX1321" fmla="*/ 450411 w 673470"/>
                  <a:gd name="connsiteY1321" fmla="*/ 76757 h 281099"/>
                  <a:gd name="connsiteX1322" fmla="*/ 448522 w 673470"/>
                  <a:gd name="connsiteY1322" fmla="*/ 80191 h 281099"/>
                  <a:gd name="connsiteX1323" fmla="*/ 448522 w 673470"/>
                  <a:gd name="connsiteY1323" fmla="*/ 80191 h 281099"/>
                  <a:gd name="connsiteX1324" fmla="*/ 433239 w 673470"/>
                  <a:gd name="connsiteY1324" fmla="*/ 84828 h 281099"/>
                  <a:gd name="connsiteX1325" fmla="*/ 433239 w 673470"/>
                  <a:gd name="connsiteY1325" fmla="*/ 84828 h 281099"/>
                  <a:gd name="connsiteX1326" fmla="*/ 429633 w 673470"/>
                  <a:gd name="connsiteY1326" fmla="*/ 85171 h 281099"/>
                  <a:gd name="connsiteX1327" fmla="*/ 429633 w 673470"/>
                  <a:gd name="connsiteY1327" fmla="*/ 85171 h 281099"/>
                  <a:gd name="connsiteX1328" fmla="*/ 434613 w 673470"/>
                  <a:gd name="connsiteY1328" fmla="*/ 88262 h 281099"/>
                  <a:gd name="connsiteX1329" fmla="*/ 434613 w 673470"/>
                  <a:gd name="connsiteY1329" fmla="*/ 88262 h 281099"/>
                  <a:gd name="connsiteX1330" fmla="*/ 436845 w 673470"/>
                  <a:gd name="connsiteY1330" fmla="*/ 92727 h 281099"/>
                  <a:gd name="connsiteX1331" fmla="*/ 436845 w 673470"/>
                  <a:gd name="connsiteY1331" fmla="*/ 92727 h 281099"/>
                  <a:gd name="connsiteX1332" fmla="*/ 428431 w 673470"/>
                  <a:gd name="connsiteY1332" fmla="*/ 98737 h 281099"/>
                  <a:gd name="connsiteX1333" fmla="*/ 428431 w 673470"/>
                  <a:gd name="connsiteY1333" fmla="*/ 98737 h 281099"/>
                  <a:gd name="connsiteX1334" fmla="*/ 425168 w 673470"/>
                  <a:gd name="connsiteY1334" fmla="*/ 100110 h 281099"/>
                  <a:gd name="connsiteX1335" fmla="*/ 425168 w 673470"/>
                  <a:gd name="connsiteY1335" fmla="*/ 100110 h 281099"/>
                  <a:gd name="connsiteX1336" fmla="*/ 425168 w 673470"/>
                  <a:gd name="connsiteY1336" fmla="*/ 100110 h 281099"/>
                  <a:gd name="connsiteX1337" fmla="*/ 425168 w 673470"/>
                  <a:gd name="connsiteY1337" fmla="*/ 100110 h 281099"/>
                  <a:gd name="connsiteX1338" fmla="*/ 426714 w 673470"/>
                  <a:gd name="connsiteY1338" fmla="*/ 100282 h 281099"/>
                  <a:gd name="connsiteX1339" fmla="*/ 426714 w 673470"/>
                  <a:gd name="connsiteY1339" fmla="*/ 100282 h 281099"/>
                  <a:gd name="connsiteX1340" fmla="*/ 426886 w 673470"/>
                  <a:gd name="connsiteY1340" fmla="*/ 100282 h 281099"/>
                  <a:gd name="connsiteX1341" fmla="*/ 426886 w 673470"/>
                  <a:gd name="connsiteY1341" fmla="*/ 100282 h 281099"/>
                  <a:gd name="connsiteX1342" fmla="*/ 436845 w 673470"/>
                  <a:gd name="connsiteY1342" fmla="*/ 96848 h 281099"/>
                  <a:gd name="connsiteX1343" fmla="*/ 436845 w 673470"/>
                  <a:gd name="connsiteY1343" fmla="*/ 96848 h 281099"/>
                  <a:gd name="connsiteX1344" fmla="*/ 441482 w 673470"/>
                  <a:gd name="connsiteY1344" fmla="*/ 100110 h 281099"/>
                  <a:gd name="connsiteX1345" fmla="*/ 441482 w 673470"/>
                  <a:gd name="connsiteY1345" fmla="*/ 100110 h 281099"/>
                  <a:gd name="connsiteX1346" fmla="*/ 442340 w 673470"/>
                  <a:gd name="connsiteY1346" fmla="*/ 101484 h 281099"/>
                  <a:gd name="connsiteX1347" fmla="*/ 442340 w 673470"/>
                  <a:gd name="connsiteY1347" fmla="*/ 101484 h 281099"/>
                  <a:gd name="connsiteX1348" fmla="*/ 445431 w 673470"/>
                  <a:gd name="connsiteY1348" fmla="*/ 100282 h 281099"/>
                  <a:gd name="connsiteX1349" fmla="*/ 445431 w 673470"/>
                  <a:gd name="connsiteY1349" fmla="*/ 100282 h 281099"/>
                  <a:gd name="connsiteX1350" fmla="*/ 459168 w 673470"/>
                  <a:gd name="connsiteY1350" fmla="*/ 96848 h 281099"/>
                  <a:gd name="connsiteX1351" fmla="*/ 459168 w 673470"/>
                  <a:gd name="connsiteY1351" fmla="*/ 96848 h 281099"/>
                  <a:gd name="connsiteX1352" fmla="*/ 463461 w 673470"/>
                  <a:gd name="connsiteY1352" fmla="*/ 98050 h 281099"/>
                  <a:gd name="connsiteX1353" fmla="*/ 463461 w 673470"/>
                  <a:gd name="connsiteY1353" fmla="*/ 98050 h 281099"/>
                  <a:gd name="connsiteX1354" fmla="*/ 485956 w 673470"/>
                  <a:gd name="connsiteY1354" fmla="*/ 106807 h 281099"/>
                  <a:gd name="connsiteX1355" fmla="*/ 485956 w 673470"/>
                  <a:gd name="connsiteY1355" fmla="*/ 106807 h 281099"/>
                  <a:gd name="connsiteX1356" fmla="*/ 495400 w 673470"/>
                  <a:gd name="connsiteY1356" fmla="*/ 113848 h 281099"/>
                  <a:gd name="connsiteX1357" fmla="*/ 495400 w 673470"/>
                  <a:gd name="connsiteY1357" fmla="*/ 113848 h 281099"/>
                  <a:gd name="connsiteX1358" fmla="*/ 507420 w 673470"/>
                  <a:gd name="connsiteY1358" fmla="*/ 109040 h 281099"/>
                  <a:gd name="connsiteX1359" fmla="*/ 507420 w 673470"/>
                  <a:gd name="connsiteY1359" fmla="*/ 109040 h 281099"/>
                  <a:gd name="connsiteX1360" fmla="*/ 516006 w 673470"/>
                  <a:gd name="connsiteY1360" fmla="*/ 103201 h 281099"/>
                  <a:gd name="connsiteX1361" fmla="*/ 516006 w 673470"/>
                  <a:gd name="connsiteY1361" fmla="*/ 103201 h 281099"/>
                  <a:gd name="connsiteX1362" fmla="*/ 520299 w 673470"/>
                  <a:gd name="connsiteY1362" fmla="*/ 105777 h 281099"/>
                  <a:gd name="connsiteX1363" fmla="*/ 520299 w 673470"/>
                  <a:gd name="connsiteY1363" fmla="*/ 105777 h 281099"/>
                  <a:gd name="connsiteX1364" fmla="*/ 542279 w 673470"/>
                  <a:gd name="connsiteY1364" fmla="*/ 116767 h 281099"/>
                  <a:gd name="connsiteX1365" fmla="*/ 542279 w 673470"/>
                  <a:gd name="connsiteY1365" fmla="*/ 116767 h 281099"/>
                  <a:gd name="connsiteX1366" fmla="*/ 546744 w 673470"/>
                  <a:gd name="connsiteY1366" fmla="*/ 121060 h 281099"/>
                  <a:gd name="connsiteX1367" fmla="*/ 546744 w 673470"/>
                  <a:gd name="connsiteY1367" fmla="*/ 121060 h 281099"/>
                  <a:gd name="connsiteX1368" fmla="*/ 545713 w 673470"/>
                  <a:gd name="connsiteY1368" fmla="*/ 123635 h 281099"/>
                  <a:gd name="connsiteX1369" fmla="*/ 545713 w 673470"/>
                  <a:gd name="connsiteY1369" fmla="*/ 123635 h 281099"/>
                  <a:gd name="connsiteX1370" fmla="*/ 550865 w 673470"/>
                  <a:gd name="connsiteY1370" fmla="*/ 125009 h 281099"/>
                  <a:gd name="connsiteX1371" fmla="*/ 550865 w 673470"/>
                  <a:gd name="connsiteY1371" fmla="*/ 125009 h 281099"/>
                  <a:gd name="connsiteX1372" fmla="*/ 556703 w 673470"/>
                  <a:gd name="connsiteY1372" fmla="*/ 123464 h 281099"/>
                  <a:gd name="connsiteX1373" fmla="*/ 556703 w 673470"/>
                  <a:gd name="connsiteY1373" fmla="*/ 123464 h 281099"/>
                  <a:gd name="connsiteX1374" fmla="*/ 563915 w 673470"/>
                  <a:gd name="connsiteY1374" fmla="*/ 120888 h 281099"/>
                  <a:gd name="connsiteX1375" fmla="*/ 563915 w 673470"/>
                  <a:gd name="connsiteY1375" fmla="*/ 120888 h 281099"/>
                  <a:gd name="connsiteX1376" fmla="*/ 571127 w 673470"/>
                  <a:gd name="connsiteY1376" fmla="*/ 125353 h 281099"/>
                  <a:gd name="connsiteX1377" fmla="*/ 571127 w 673470"/>
                  <a:gd name="connsiteY1377" fmla="*/ 125353 h 281099"/>
                  <a:gd name="connsiteX1378" fmla="*/ 574218 w 673470"/>
                  <a:gd name="connsiteY1378" fmla="*/ 129302 h 281099"/>
                  <a:gd name="connsiteX1379" fmla="*/ 574218 w 673470"/>
                  <a:gd name="connsiteY1379" fmla="*/ 129302 h 281099"/>
                  <a:gd name="connsiteX1380" fmla="*/ 577996 w 673470"/>
                  <a:gd name="connsiteY1380" fmla="*/ 129474 h 281099"/>
                  <a:gd name="connsiteX1381" fmla="*/ 577996 w 673470"/>
                  <a:gd name="connsiteY1381" fmla="*/ 129474 h 281099"/>
                  <a:gd name="connsiteX1382" fmla="*/ 579026 w 673470"/>
                  <a:gd name="connsiteY1382" fmla="*/ 129474 h 281099"/>
                  <a:gd name="connsiteX1383" fmla="*/ 579026 w 673470"/>
                  <a:gd name="connsiteY1383" fmla="*/ 129474 h 281099"/>
                  <a:gd name="connsiteX1384" fmla="*/ 583834 w 673470"/>
                  <a:gd name="connsiteY1384" fmla="*/ 125868 h 281099"/>
                  <a:gd name="connsiteX1385" fmla="*/ 583834 w 673470"/>
                  <a:gd name="connsiteY1385" fmla="*/ 125868 h 281099"/>
                  <a:gd name="connsiteX1386" fmla="*/ 588642 w 673470"/>
                  <a:gd name="connsiteY1386" fmla="*/ 120373 h 281099"/>
                  <a:gd name="connsiteX1387" fmla="*/ 588642 w 673470"/>
                  <a:gd name="connsiteY1387" fmla="*/ 120373 h 281099"/>
                  <a:gd name="connsiteX1388" fmla="*/ 589329 w 673470"/>
                  <a:gd name="connsiteY1388" fmla="*/ 120545 h 281099"/>
                  <a:gd name="connsiteX1389" fmla="*/ 589329 w 673470"/>
                  <a:gd name="connsiteY1389" fmla="*/ 120545 h 281099"/>
                  <a:gd name="connsiteX1390" fmla="*/ 597056 w 673470"/>
                  <a:gd name="connsiteY1390" fmla="*/ 120029 h 281099"/>
                  <a:gd name="connsiteX1391" fmla="*/ 597056 w 673470"/>
                  <a:gd name="connsiteY1391" fmla="*/ 120029 h 281099"/>
                  <a:gd name="connsiteX1392" fmla="*/ 607874 w 673470"/>
                  <a:gd name="connsiteY1392" fmla="*/ 125524 h 281099"/>
                  <a:gd name="connsiteX1393" fmla="*/ 607874 w 673470"/>
                  <a:gd name="connsiteY1393" fmla="*/ 125524 h 281099"/>
                  <a:gd name="connsiteX1394" fmla="*/ 613369 w 673470"/>
                  <a:gd name="connsiteY1394" fmla="*/ 142868 h 281099"/>
                  <a:gd name="connsiteX1395" fmla="*/ 613369 w 673470"/>
                  <a:gd name="connsiteY1395" fmla="*/ 142868 h 281099"/>
                  <a:gd name="connsiteX1396" fmla="*/ 615773 w 673470"/>
                  <a:gd name="connsiteY1396" fmla="*/ 153857 h 281099"/>
                  <a:gd name="connsiteX1397" fmla="*/ 615773 w 673470"/>
                  <a:gd name="connsiteY1397" fmla="*/ 153857 h 281099"/>
                  <a:gd name="connsiteX1398" fmla="*/ 616288 w 673470"/>
                  <a:gd name="connsiteY1398" fmla="*/ 156090 h 281099"/>
                  <a:gd name="connsiteX1399" fmla="*/ 616288 w 673470"/>
                  <a:gd name="connsiteY1399" fmla="*/ 156090 h 281099"/>
                  <a:gd name="connsiteX1400" fmla="*/ 613369 w 673470"/>
                  <a:gd name="connsiteY1400" fmla="*/ 159009 h 281099"/>
                  <a:gd name="connsiteX1401" fmla="*/ 613369 w 673470"/>
                  <a:gd name="connsiteY1401" fmla="*/ 159009 h 281099"/>
                  <a:gd name="connsiteX1402" fmla="*/ 606157 w 673470"/>
                  <a:gd name="connsiteY1402" fmla="*/ 155575 h 281099"/>
                  <a:gd name="connsiteX1403" fmla="*/ 606157 w 673470"/>
                  <a:gd name="connsiteY1403" fmla="*/ 155575 h 281099"/>
                  <a:gd name="connsiteX1404" fmla="*/ 605299 w 673470"/>
                  <a:gd name="connsiteY1404" fmla="*/ 155060 h 281099"/>
                  <a:gd name="connsiteX1405" fmla="*/ 605299 w 673470"/>
                  <a:gd name="connsiteY1405" fmla="*/ 155060 h 281099"/>
                  <a:gd name="connsiteX1406" fmla="*/ 622127 w 673470"/>
                  <a:gd name="connsiteY1406" fmla="*/ 176352 h 281099"/>
                  <a:gd name="connsiteX1407" fmla="*/ 622127 w 673470"/>
                  <a:gd name="connsiteY1407" fmla="*/ 176352 h 281099"/>
                  <a:gd name="connsiteX1408" fmla="*/ 622470 w 673470"/>
                  <a:gd name="connsiteY1408" fmla="*/ 178069 h 281099"/>
                  <a:gd name="connsiteX1409" fmla="*/ 622470 w 673470"/>
                  <a:gd name="connsiteY1409" fmla="*/ 178069 h 281099"/>
                  <a:gd name="connsiteX1410" fmla="*/ 618521 w 673470"/>
                  <a:gd name="connsiteY1410" fmla="*/ 181332 h 281099"/>
                  <a:gd name="connsiteX1411" fmla="*/ 618521 w 673470"/>
                  <a:gd name="connsiteY1411" fmla="*/ 181332 h 281099"/>
                  <a:gd name="connsiteX1412" fmla="*/ 611480 w 673470"/>
                  <a:gd name="connsiteY1412" fmla="*/ 179787 h 281099"/>
                  <a:gd name="connsiteX1413" fmla="*/ 611480 w 673470"/>
                  <a:gd name="connsiteY1413" fmla="*/ 179787 h 281099"/>
                  <a:gd name="connsiteX1414" fmla="*/ 576279 w 673470"/>
                  <a:gd name="connsiteY1414" fmla="*/ 165191 h 281099"/>
                  <a:gd name="connsiteX1415" fmla="*/ 576279 w 673470"/>
                  <a:gd name="connsiteY1415" fmla="*/ 165191 h 281099"/>
                  <a:gd name="connsiteX1416" fmla="*/ 565804 w 673470"/>
                  <a:gd name="connsiteY1416" fmla="*/ 150767 h 281099"/>
                  <a:gd name="connsiteX1417" fmla="*/ 565804 w 673470"/>
                  <a:gd name="connsiteY1417" fmla="*/ 150767 h 281099"/>
                  <a:gd name="connsiteX1418" fmla="*/ 564945 w 673470"/>
                  <a:gd name="connsiteY1418" fmla="*/ 149049 h 281099"/>
                  <a:gd name="connsiteX1419" fmla="*/ 564945 w 673470"/>
                  <a:gd name="connsiteY1419" fmla="*/ 149049 h 281099"/>
                  <a:gd name="connsiteX1420" fmla="*/ 564087 w 673470"/>
                  <a:gd name="connsiteY1420" fmla="*/ 151282 h 281099"/>
                  <a:gd name="connsiteX1421" fmla="*/ 564087 w 673470"/>
                  <a:gd name="connsiteY1421" fmla="*/ 151282 h 281099"/>
                  <a:gd name="connsiteX1422" fmla="*/ 558077 w 673470"/>
                  <a:gd name="connsiteY1422" fmla="*/ 161070 h 281099"/>
                  <a:gd name="connsiteX1423" fmla="*/ 558077 w 673470"/>
                  <a:gd name="connsiteY1423" fmla="*/ 161070 h 281099"/>
                  <a:gd name="connsiteX1424" fmla="*/ 553269 w 673470"/>
                  <a:gd name="connsiteY1424" fmla="*/ 157120 h 281099"/>
                  <a:gd name="connsiteX1425" fmla="*/ 553269 w 673470"/>
                  <a:gd name="connsiteY1425" fmla="*/ 157120 h 281099"/>
                  <a:gd name="connsiteX1426" fmla="*/ 552238 w 673470"/>
                  <a:gd name="connsiteY1426" fmla="*/ 154544 h 281099"/>
                  <a:gd name="connsiteX1427" fmla="*/ 552238 w 673470"/>
                  <a:gd name="connsiteY1427" fmla="*/ 154544 h 281099"/>
                  <a:gd name="connsiteX1428" fmla="*/ 544854 w 673470"/>
                  <a:gd name="connsiteY1428" fmla="*/ 157807 h 281099"/>
                  <a:gd name="connsiteX1429" fmla="*/ 544854 w 673470"/>
                  <a:gd name="connsiteY1429" fmla="*/ 157807 h 281099"/>
                  <a:gd name="connsiteX1430" fmla="*/ 539703 w 673470"/>
                  <a:gd name="connsiteY1430" fmla="*/ 157120 h 281099"/>
                  <a:gd name="connsiteX1431" fmla="*/ 539703 w 673470"/>
                  <a:gd name="connsiteY1431" fmla="*/ 157120 h 281099"/>
                  <a:gd name="connsiteX1432" fmla="*/ 519441 w 673470"/>
                  <a:gd name="connsiteY1432" fmla="*/ 153171 h 281099"/>
                  <a:gd name="connsiteX1433" fmla="*/ 519441 w 673470"/>
                  <a:gd name="connsiteY1433" fmla="*/ 153171 h 281099"/>
                  <a:gd name="connsiteX1434" fmla="*/ 516350 w 673470"/>
                  <a:gd name="connsiteY1434" fmla="*/ 153342 h 281099"/>
                  <a:gd name="connsiteX1435" fmla="*/ 516350 w 673470"/>
                  <a:gd name="connsiteY1435" fmla="*/ 153342 h 281099"/>
                  <a:gd name="connsiteX1436" fmla="*/ 515491 w 673470"/>
                  <a:gd name="connsiteY1436" fmla="*/ 153342 h 281099"/>
                  <a:gd name="connsiteX1437" fmla="*/ 515491 w 673470"/>
                  <a:gd name="connsiteY1437" fmla="*/ 153342 h 281099"/>
                  <a:gd name="connsiteX1438" fmla="*/ 516693 w 673470"/>
                  <a:gd name="connsiteY1438" fmla="*/ 154029 h 281099"/>
                  <a:gd name="connsiteX1439" fmla="*/ 516693 w 673470"/>
                  <a:gd name="connsiteY1439" fmla="*/ 154029 h 281099"/>
                  <a:gd name="connsiteX1440" fmla="*/ 529057 w 673470"/>
                  <a:gd name="connsiteY1440" fmla="*/ 164332 h 281099"/>
                  <a:gd name="connsiteX1441" fmla="*/ 529057 w 673470"/>
                  <a:gd name="connsiteY1441" fmla="*/ 164332 h 281099"/>
                  <a:gd name="connsiteX1442" fmla="*/ 525279 w 673470"/>
                  <a:gd name="connsiteY1442" fmla="*/ 167251 h 281099"/>
                  <a:gd name="connsiteX1443" fmla="*/ 525279 w 673470"/>
                  <a:gd name="connsiteY1443" fmla="*/ 167251 h 281099"/>
                  <a:gd name="connsiteX1444" fmla="*/ 525279 w 673470"/>
                  <a:gd name="connsiteY1444" fmla="*/ 167251 h 281099"/>
                  <a:gd name="connsiteX1445" fmla="*/ 511542 w 673470"/>
                  <a:gd name="connsiteY1445" fmla="*/ 165534 h 281099"/>
                  <a:gd name="connsiteX1446" fmla="*/ 511542 w 673470"/>
                  <a:gd name="connsiteY1446" fmla="*/ 165534 h 281099"/>
                  <a:gd name="connsiteX1447" fmla="*/ 508108 w 673470"/>
                  <a:gd name="connsiteY1447" fmla="*/ 165878 h 281099"/>
                  <a:gd name="connsiteX1448" fmla="*/ 508108 w 673470"/>
                  <a:gd name="connsiteY1448" fmla="*/ 165878 h 281099"/>
                  <a:gd name="connsiteX1449" fmla="*/ 503128 w 673470"/>
                  <a:gd name="connsiteY1449" fmla="*/ 168797 h 281099"/>
                  <a:gd name="connsiteX1450" fmla="*/ 503128 w 673470"/>
                  <a:gd name="connsiteY1450" fmla="*/ 168797 h 281099"/>
                  <a:gd name="connsiteX1451" fmla="*/ 503471 w 673470"/>
                  <a:gd name="connsiteY1451" fmla="*/ 168797 h 281099"/>
                  <a:gd name="connsiteX1452" fmla="*/ 503471 w 673470"/>
                  <a:gd name="connsiteY1452" fmla="*/ 168797 h 281099"/>
                  <a:gd name="connsiteX1453" fmla="*/ 513431 w 673470"/>
                  <a:gd name="connsiteY1453" fmla="*/ 167595 h 281099"/>
                  <a:gd name="connsiteX1454" fmla="*/ 513431 w 673470"/>
                  <a:gd name="connsiteY1454" fmla="*/ 167595 h 281099"/>
                  <a:gd name="connsiteX1455" fmla="*/ 525279 w 673470"/>
                  <a:gd name="connsiteY1455" fmla="*/ 171544 h 281099"/>
                  <a:gd name="connsiteX1456" fmla="*/ 525279 w 673470"/>
                  <a:gd name="connsiteY1456" fmla="*/ 171544 h 281099"/>
                  <a:gd name="connsiteX1457" fmla="*/ 541936 w 673470"/>
                  <a:gd name="connsiteY1457" fmla="*/ 177554 h 281099"/>
                  <a:gd name="connsiteX1458" fmla="*/ 541936 w 673470"/>
                  <a:gd name="connsiteY1458" fmla="*/ 177554 h 281099"/>
                  <a:gd name="connsiteX1459" fmla="*/ 570956 w 673470"/>
                  <a:gd name="connsiteY1459" fmla="*/ 189403 h 281099"/>
                  <a:gd name="connsiteX1460" fmla="*/ 570956 w 673470"/>
                  <a:gd name="connsiteY1460" fmla="*/ 189403 h 281099"/>
                  <a:gd name="connsiteX1461" fmla="*/ 573187 w 673470"/>
                  <a:gd name="connsiteY1461" fmla="*/ 191120 h 281099"/>
                  <a:gd name="connsiteX1462" fmla="*/ 573187 w 673470"/>
                  <a:gd name="connsiteY1462" fmla="*/ 191120 h 281099"/>
                  <a:gd name="connsiteX1463" fmla="*/ 573359 w 673470"/>
                  <a:gd name="connsiteY1463" fmla="*/ 190605 h 281099"/>
                  <a:gd name="connsiteX1464" fmla="*/ 573359 w 673470"/>
                  <a:gd name="connsiteY1464" fmla="*/ 190605 h 281099"/>
                  <a:gd name="connsiteX1465" fmla="*/ 578511 w 673470"/>
                  <a:gd name="connsiteY1465" fmla="*/ 185453 h 281099"/>
                  <a:gd name="connsiteX1466" fmla="*/ 578511 w 673470"/>
                  <a:gd name="connsiteY1466" fmla="*/ 185453 h 281099"/>
                  <a:gd name="connsiteX1467" fmla="*/ 589501 w 673470"/>
                  <a:gd name="connsiteY1467" fmla="*/ 190261 h 281099"/>
                  <a:gd name="connsiteX1468" fmla="*/ 589501 w 673470"/>
                  <a:gd name="connsiteY1468" fmla="*/ 190261 h 281099"/>
                  <a:gd name="connsiteX1469" fmla="*/ 607016 w 673470"/>
                  <a:gd name="connsiteY1469" fmla="*/ 196271 h 281099"/>
                  <a:gd name="connsiteX1470" fmla="*/ 607016 w 673470"/>
                  <a:gd name="connsiteY1470" fmla="*/ 196271 h 281099"/>
                  <a:gd name="connsiteX1471" fmla="*/ 607187 w 673470"/>
                  <a:gd name="connsiteY1471" fmla="*/ 196271 h 281099"/>
                  <a:gd name="connsiteX1472" fmla="*/ 607187 w 673470"/>
                  <a:gd name="connsiteY1472" fmla="*/ 196271 h 281099"/>
                  <a:gd name="connsiteX1473" fmla="*/ 607187 w 673470"/>
                  <a:gd name="connsiteY1473" fmla="*/ 196271 h 281099"/>
                  <a:gd name="connsiteX1474" fmla="*/ 618006 w 673470"/>
                  <a:gd name="connsiteY1474" fmla="*/ 202453 h 281099"/>
                  <a:gd name="connsiteX1475" fmla="*/ 618006 w 673470"/>
                  <a:gd name="connsiteY1475" fmla="*/ 202453 h 281099"/>
                  <a:gd name="connsiteX1476" fmla="*/ 635692 w 673470"/>
                  <a:gd name="connsiteY1476" fmla="*/ 206574 h 281099"/>
                  <a:gd name="connsiteX1477" fmla="*/ 635692 w 673470"/>
                  <a:gd name="connsiteY1477" fmla="*/ 206574 h 281099"/>
                  <a:gd name="connsiteX1478" fmla="*/ 651662 w 673470"/>
                  <a:gd name="connsiteY1478" fmla="*/ 218423 h 281099"/>
                  <a:gd name="connsiteX1479" fmla="*/ 651662 w 673470"/>
                  <a:gd name="connsiteY1479" fmla="*/ 218423 h 281099"/>
                  <a:gd name="connsiteX1480" fmla="*/ 663338 w 673470"/>
                  <a:gd name="connsiteY1480" fmla="*/ 232675 h 281099"/>
                  <a:gd name="connsiteX1481" fmla="*/ 663338 w 673470"/>
                  <a:gd name="connsiteY1481" fmla="*/ 232675 h 281099"/>
                  <a:gd name="connsiteX1482" fmla="*/ 670036 w 673470"/>
                  <a:gd name="connsiteY1482" fmla="*/ 245897 h 281099"/>
                  <a:gd name="connsiteX1483" fmla="*/ 670036 w 673470"/>
                  <a:gd name="connsiteY1483" fmla="*/ 245897 h 281099"/>
                  <a:gd name="connsiteX1484" fmla="*/ 673470 w 673470"/>
                  <a:gd name="connsiteY1484" fmla="*/ 254826 h 281099"/>
                  <a:gd name="connsiteX1485" fmla="*/ 673470 w 673470"/>
                  <a:gd name="connsiteY1485" fmla="*/ 254826 h 281099"/>
                  <a:gd name="connsiteX1486" fmla="*/ 670723 w 673470"/>
                  <a:gd name="connsiteY1486" fmla="*/ 257574 h 281099"/>
                  <a:gd name="connsiteX1487" fmla="*/ 670723 w 673470"/>
                  <a:gd name="connsiteY1487" fmla="*/ 257574 h 281099"/>
                  <a:gd name="connsiteX1488" fmla="*/ 667975 w 673470"/>
                  <a:gd name="connsiteY1488" fmla="*/ 256544 h 281099"/>
                  <a:gd name="connsiteX1489" fmla="*/ 667975 w 673470"/>
                  <a:gd name="connsiteY1489" fmla="*/ 256544 h 281099"/>
                  <a:gd name="connsiteX1490" fmla="*/ 652521 w 673470"/>
                  <a:gd name="connsiteY1490" fmla="*/ 249160 h 281099"/>
                  <a:gd name="connsiteX1491" fmla="*/ 652521 w 673470"/>
                  <a:gd name="connsiteY1491" fmla="*/ 249160 h 281099"/>
                  <a:gd name="connsiteX1492" fmla="*/ 613026 w 673470"/>
                  <a:gd name="connsiteY1492" fmla="*/ 245382 h 281099"/>
                  <a:gd name="connsiteX1493" fmla="*/ 613026 w 673470"/>
                  <a:gd name="connsiteY1493" fmla="*/ 245382 h 281099"/>
                  <a:gd name="connsiteX1494" fmla="*/ 597400 w 673470"/>
                  <a:gd name="connsiteY1494" fmla="*/ 241776 h 281099"/>
                  <a:gd name="connsiteX1495" fmla="*/ 597400 w 673470"/>
                  <a:gd name="connsiteY1495" fmla="*/ 241776 h 281099"/>
                  <a:gd name="connsiteX1496" fmla="*/ 597228 w 673470"/>
                  <a:gd name="connsiteY1496" fmla="*/ 241776 h 281099"/>
                  <a:gd name="connsiteX1497" fmla="*/ 582117 w 673470"/>
                  <a:gd name="connsiteY1497" fmla="*/ 240746 h 281099"/>
                  <a:gd name="connsiteX1498" fmla="*/ 582117 w 673470"/>
                  <a:gd name="connsiteY1498" fmla="*/ 240746 h 281099"/>
                  <a:gd name="connsiteX1499" fmla="*/ 579713 w 673470"/>
                  <a:gd name="connsiteY1499" fmla="*/ 240917 h 281099"/>
                  <a:gd name="connsiteX1500" fmla="*/ 579713 w 673470"/>
                  <a:gd name="connsiteY1500" fmla="*/ 240917 h 281099"/>
                  <a:gd name="connsiteX1501" fmla="*/ 580057 w 673470"/>
                  <a:gd name="connsiteY1501" fmla="*/ 241089 h 281099"/>
                  <a:gd name="connsiteX1502" fmla="*/ 580057 w 673470"/>
                  <a:gd name="connsiteY1502" fmla="*/ 241089 h 281099"/>
                  <a:gd name="connsiteX1503" fmla="*/ 590531 w 673470"/>
                  <a:gd name="connsiteY1503" fmla="*/ 243493 h 281099"/>
                  <a:gd name="connsiteX1504" fmla="*/ 590531 w 673470"/>
                  <a:gd name="connsiteY1504" fmla="*/ 243493 h 281099"/>
                  <a:gd name="connsiteX1505" fmla="*/ 653894 w 673470"/>
                  <a:gd name="connsiteY1505" fmla="*/ 258776 h 281099"/>
                  <a:gd name="connsiteX1506" fmla="*/ 653894 w 673470"/>
                  <a:gd name="connsiteY1506" fmla="*/ 258776 h 281099"/>
                  <a:gd name="connsiteX1507" fmla="*/ 671066 w 673470"/>
                  <a:gd name="connsiteY1507" fmla="*/ 274402 h 281099"/>
                  <a:gd name="connsiteX1508" fmla="*/ 671066 w 673470"/>
                  <a:gd name="connsiteY1508" fmla="*/ 274402 h 281099"/>
                  <a:gd name="connsiteX1509" fmla="*/ 672439 w 673470"/>
                  <a:gd name="connsiteY1509" fmla="*/ 277321 h 281099"/>
                  <a:gd name="connsiteX1510" fmla="*/ 672439 w 673470"/>
                  <a:gd name="connsiteY1510" fmla="*/ 277321 h 281099"/>
                  <a:gd name="connsiteX1511" fmla="*/ 668318 w 673470"/>
                  <a:gd name="connsiteY1511" fmla="*/ 280927 h 281099"/>
                  <a:gd name="connsiteX1512" fmla="*/ 668318 w 673470"/>
                  <a:gd name="connsiteY1512" fmla="*/ 280927 h 281099"/>
                  <a:gd name="connsiteX1513" fmla="*/ 664369 w 673470"/>
                  <a:gd name="connsiteY1513" fmla="*/ 281099 h 281099"/>
                  <a:gd name="connsiteX1514" fmla="*/ 664369 w 673470"/>
                  <a:gd name="connsiteY1514" fmla="*/ 281099 h 281099"/>
                  <a:gd name="connsiteX1515" fmla="*/ 621440 w 673470"/>
                  <a:gd name="connsiteY1515" fmla="*/ 281099 h 281099"/>
                  <a:gd name="connsiteX1516" fmla="*/ 621440 w 673470"/>
                  <a:gd name="connsiteY1516" fmla="*/ 281099 h 281099"/>
                  <a:gd name="connsiteX1517" fmla="*/ 621096 w 673470"/>
                  <a:gd name="connsiteY1517" fmla="*/ 281099 h 281099"/>
                  <a:gd name="connsiteX1518" fmla="*/ 620409 w 673470"/>
                  <a:gd name="connsiteY1518" fmla="*/ 281099 h 281099"/>
                  <a:gd name="connsiteX1519" fmla="*/ 620409 w 673470"/>
                  <a:gd name="connsiteY1519" fmla="*/ 281099 h 281099"/>
                  <a:gd name="connsiteX1520" fmla="*/ 602895 w 673470"/>
                  <a:gd name="connsiteY1520" fmla="*/ 277321 h 281099"/>
                  <a:gd name="connsiteX1521" fmla="*/ 602895 w 673470"/>
                  <a:gd name="connsiteY1521" fmla="*/ 277321 h 281099"/>
                  <a:gd name="connsiteX1522" fmla="*/ 526137 w 673470"/>
                  <a:gd name="connsiteY1522" fmla="*/ 162272 h 281099"/>
                  <a:gd name="connsiteX1523" fmla="*/ 526137 w 673470"/>
                  <a:gd name="connsiteY1523" fmla="*/ 162272 h 281099"/>
                  <a:gd name="connsiteX1524" fmla="*/ 526137 w 673470"/>
                  <a:gd name="connsiteY1524" fmla="*/ 162272 h 281099"/>
                  <a:gd name="connsiteX1525" fmla="*/ 460199 w 673470"/>
                  <a:gd name="connsiteY1525" fmla="*/ 161928 h 281099"/>
                  <a:gd name="connsiteX1526" fmla="*/ 459683 w 673470"/>
                  <a:gd name="connsiteY1526" fmla="*/ 160211 h 281099"/>
                  <a:gd name="connsiteX1527" fmla="*/ 459683 w 673470"/>
                  <a:gd name="connsiteY1527" fmla="*/ 160211 h 281099"/>
                  <a:gd name="connsiteX1528" fmla="*/ 460199 w 673470"/>
                  <a:gd name="connsiteY1528" fmla="*/ 161928 h 281099"/>
                  <a:gd name="connsiteX1529" fmla="*/ 460199 w 673470"/>
                  <a:gd name="connsiteY1529" fmla="*/ 161928 h 281099"/>
                  <a:gd name="connsiteX1530" fmla="*/ 451785 w 673470"/>
                  <a:gd name="connsiteY1530" fmla="*/ 160898 h 281099"/>
                  <a:gd name="connsiteX1531" fmla="*/ 451613 w 673470"/>
                  <a:gd name="connsiteY1531" fmla="*/ 160898 h 281099"/>
                  <a:gd name="connsiteX1532" fmla="*/ 451785 w 673470"/>
                  <a:gd name="connsiteY1532" fmla="*/ 160898 h 281099"/>
                  <a:gd name="connsiteX1533" fmla="*/ 451785 w 673470"/>
                  <a:gd name="connsiteY1533" fmla="*/ 160898 h 281099"/>
                  <a:gd name="connsiteX1534" fmla="*/ 451785 w 673470"/>
                  <a:gd name="connsiteY1534" fmla="*/ 160898 h 281099"/>
                  <a:gd name="connsiteX1535" fmla="*/ 451613 w 673470"/>
                  <a:gd name="connsiteY1535" fmla="*/ 160898 h 281099"/>
                  <a:gd name="connsiteX1536" fmla="*/ 451785 w 673470"/>
                  <a:gd name="connsiteY1536" fmla="*/ 160898 h 281099"/>
                  <a:gd name="connsiteX1537" fmla="*/ 451785 w 673470"/>
                  <a:gd name="connsiteY1537" fmla="*/ 160898 h 281099"/>
                  <a:gd name="connsiteX1538" fmla="*/ 559450 w 673470"/>
                  <a:gd name="connsiteY1538" fmla="*/ 155918 h 281099"/>
                  <a:gd name="connsiteX1539" fmla="*/ 559450 w 673470"/>
                  <a:gd name="connsiteY1539" fmla="*/ 155918 h 281099"/>
                  <a:gd name="connsiteX1540" fmla="*/ 559450 w 673470"/>
                  <a:gd name="connsiteY1540" fmla="*/ 155918 h 281099"/>
                  <a:gd name="connsiteX1541" fmla="*/ 559450 w 673470"/>
                  <a:gd name="connsiteY1541" fmla="*/ 155918 h 281099"/>
                  <a:gd name="connsiteX1542" fmla="*/ 180988 w 673470"/>
                  <a:gd name="connsiteY1542" fmla="*/ 110585 h 281099"/>
                  <a:gd name="connsiteX1543" fmla="*/ 180988 w 673470"/>
                  <a:gd name="connsiteY1543" fmla="*/ 110585 h 281099"/>
                  <a:gd name="connsiteX1544" fmla="*/ 180988 w 673470"/>
                  <a:gd name="connsiteY1544" fmla="*/ 110585 h 281099"/>
                  <a:gd name="connsiteX1545" fmla="*/ 180988 w 673470"/>
                  <a:gd name="connsiteY1545" fmla="*/ 110585 h 281099"/>
                  <a:gd name="connsiteX1546" fmla="*/ 180988 w 673470"/>
                  <a:gd name="connsiteY1546" fmla="*/ 110585 h 281099"/>
                  <a:gd name="connsiteX1547" fmla="*/ 173089 w 673470"/>
                  <a:gd name="connsiteY1547" fmla="*/ 103888 h 281099"/>
                  <a:gd name="connsiteX1548" fmla="*/ 180645 w 673470"/>
                  <a:gd name="connsiteY1548" fmla="*/ 105605 h 281099"/>
                  <a:gd name="connsiteX1549" fmla="*/ 180645 w 673470"/>
                  <a:gd name="connsiteY1549" fmla="*/ 105605 h 281099"/>
                  <a:gd name="connsiteX1550" fmla="*/ 180130 w 673470"/>
                  <a:gd name="connsiteY1550" fmla="*/ 105262 h 281099"/>
                  <a:gd name="connsiteX1551" fmla="*/ 180130 w 673470"/>
                  <a:gd name="connsiteY1551" fmla="*/ 105262 h 281099"/>
                  <a:gd name="connsiteX1552" fmla="*/ 170342 w 673470"/>
                  <a:gd name="connsiteY1552" fmla="*/ 102514 h 281099"/>
                  <a:gd name="connsiteX1553" fmla="*/ 170342 w 673470"/>
                  <a:gd name="connsiteY1553" fmla="*/ 102514 h 281099"/>
                  <a:gd name="connsiteX1554" fmla="*/ 169655 w 673470"/>
                  <a:gd name="connsiteY1554" fmla="*/ 102514 h 281099"/>
                  <a:gd name="connsiteX1555" fmla="*/ 169655 w 673470"/>
                  <a:gd name="connsiteY1555" fmla="*/ 102514 h 281099"/>
                  <a:gd name="connsiteX1556" fmla="*/ 173089 w 673470"/>
                  <a:gd name="connsiteY1556" fmla="*/ 103888 h 281099"/>
                  <a:gd name="connsiteX1557" fmla="*/ 173089 w 673470"/>
                  <a:gd name="connsiteY1557" fmla="*/ 103888 h 281099"/>
                  <a:gd name="connsiteX1558" fmla="*/ 301533 w 673470"/>
                  <a:gd name="connsiteY1558" fmla="*/ 104747 h 281099"/>
                  <a:gd name="connsiteX1559" fmla="*/ 301533 w 673470"/>
                  <a:gd name="connsiteY1559" fmla="*/ 104747 h 281099"/>
                  <a:gd name="connsiteX1560" fmla="*/ 301533 w 673470"/>
                  <a:gd name="connsiteY1560" fmla="*/ 104747 h 281099"/>
                  <a:gd name="connsiteX1561" fmla="*/ 301533 w 673470"/>
                  <a:gd name="connsiteY1561" fmla="*/ 104747 h 281099"/>
                  <a:gd name="connsiteX1562" fmla="*/ 301533 w 673470"/>
                  <a:gd name="connsiteY1562" fmla="*/ 104747 h 281099"/>
                  <a:gd name="connsiteX1563" fmla="*/ 301533 w 673470"/>
                  <a:gd name="connsiteY1563" fmla="*/ 104747 h 281099"/>
                  <a:gd name="connsiteX1564" fmla="*/ 301533 w 673470"/>
                  <a:gd name="connsiteY1564" fmla="*/ 104747 h 281099"/>
                  <a:gd name="connsiteX1565" fmla="*/ 301533 w 673470"/>
                  <a:gd name="connsiteY1565" fmla="*/ 104747 h 281099"/>
                  <a:gd name="connsiteX1566" fmla="*/ 301533 w 673470"/>
                  <a:gd name="connsiteY1566" fmla="*/ 104747 h 281099"/>
                  <a:gd name="connsiteX1567" fmla="*/ 305311 w 673470"/>
                  <a:gd name="connsiteY1567" fmla="*/ 101828 h 281099"/>
                  <a:gd name="connsiteX1568" fmla="*/ 305311 w 673470"/>
                  <a:gd name="connsiteY1568" fmla="*/ 101828 h 281099"/>
                  <a:gd name="connsiteX1569" fmla="*/ 305311 w 673470"/>
                  <a:gd name="connsiteY1569" fmla="*/ 101828 h 281099"/>
                  <a:gd name="connsiteX1570" fmla="*/ 305311 w 673470"/>
                  <a:gd name="connsiteY1570" fmla="*/ 101828 h 281099"/>
                  <a:gd name="connsiteX1571" fmla="*/ 116252 w 673470"/>
                  <a:gd name="connsiteY1571" fmla="*/ 93413 h 281099"/>
                  <a:gd name="connsiteX1572" fmla="*/ 118827 w 673470"/>
                  <a:gd name="connsiteY1572" fmla="*/ 94444 h 281099"/>
                  <a:gd name="connsiteX1573" fmla="*/ 118827 w 673470"/>
                  <a:gd name="connsiteY1573" fmla="*/ 94444 h 281099"/>
                  <a:gd name="connsiteX1574" fmla="*/ 110928 w 673470"/>
                  <a:gd name="connsiteY1574" fmla="*/ 80878 h 281099"/>
                  <a:gd name="connsiteX1575" fmla="*/ 110928 w 673470"/>
                  <a:gd name="connsiteY1575" fmla="*/ 80878 h 281099"/>
                  <a:gd name="connsiteX1576" fmla="*/ 108353 w 673470"/>
                  <a:gd name="connsiteY1576" fmla="*/ 78302 h 281099"/>
                  <a:gd name="connsiteX1577" fmla="*/ 108353 w 673470"/>
                  <a:gd name="connsiteY1577" fmla="*/ 78302 h 281099"/>
                  <a:gd name="connsiteX1578" fmla="*/ 108353 w 673470"/>
                  <a:gd name="connsiteY1578" fmla="*/ 78302 h 281099"/>
                  <a:gd name="connsiteX1579" fmla="*/ 105777 w 673470"/>
                  <a:gd name="connsiteY1579" fmla="*/ 77787 h 281099"/>
                  <a:gd name="connsiteX1580" fmla="*/ 105777 w 673470"/>
                  <a:gd name="connsiteY1580" fmla="*/ 77787 h 281099"/>
                  <a:gd name="connsiteX1581" fmla="*/ 88090 w 673470"/>
                  <a:gd name="connsiteY1581" fmla="*/ 71777 h 281099"/>
                  <a:gd name="connsiteX1582" fmla="*/ 88090 w 673470"/>
                  <a:gd name="connsiteY1582" fmla="*/ 71777 h 281099"/>
                  <a:gd name="connsiteX1583" fmla="*/ 101312 w 673470"/>
                  <a:gd name="connsiteY1583" fmla="*/ 82252 h 281099"/>
                  <a:gd name="connsiteX1584" fmla="*/ 101312 w 673470"/>
                  <a:gd name="connsiteY1584" fmla="*/ 82252 h 281099"/>
                  <a:gd name="connsiteX1585" fmla="*/ 104746 w 673470"/>
                  <a:gd name="connsiteY1585" fmla="*/ 86545 h 281099"/>
                  <a:gd name="connsiteX1586" fmla="*/ 104746 w 673470"/>
                  <a:gd name="connsiteY1586" fmla="*/ 86545 h 281099"/>
                  <a:gd name="connsiteX1587" fmla="*/ 102686 w 673470"/>
                  <a:gd name="connsiteY1587" fmla="*/ 89979 h 281099"/>
                  <a:gd name="connsiteX1588" fmla="*/ 102686 w 673470"/>
                  <a:gd name="connsiteY1588" fmla="*/ 89979 h 281099"/>
                  <a:gd name="connsiteX1589" fmla="*/ 116252 w 673470"/>
                  <a:gd name="connsiteY1589" fmla="*/ 93413 h 281099"/>
                  <a:gd name="connsiteX1590" fmla="*/ 116252 w 673470"/>
                  <a:gd name="connsiteY1590" fmla="*/ 93413 h 281099"/>
                  <a:gd name="connsiteX1591" fmla="*/ 220826 w 673470"/>
                  <a:gd name="connsiteY1591" fmla="*/ 80535 h 281099"/>
                  <a:gd name="connsiteX1592" fmla="*/ 220826 w 673470"/>
                  <a:gd name="connsiteY1592" fmla="*/ 80535 h 281099"/>
                  <a:gd name="connsiteX1593" fmla="*/ 220826 w 673470"/>
                  <a:gd name="connsiteY1593" fmla="*/ 80535 h 281099"/>
                  <a:gd name="connsiteX1594" fmla="*/ 220826 w 673470"/>
                  <a:gd name="connsiteY1594" fmla="*/ 80535 h 281099"/>
                  <a:gd name="connsiteX1595" fmla="*/ 371765 w 673470"/>
                  <a:gd name="connsiteY1595" fmla="*/ 64909 h 281099"/>
                  <a:gd name="connsiteX1596" fmla="*/ 371765 w 673470"/>
                  <a:gd name="connsiteY1596" fmla="*/ 64909 h 281099"/>
                  <a:gd name="connsiteX1597" fmla="*/ 371765 w 673470"/>
                  <a:gd name="connsiteY1597" fmla="*/ 64909 h 281099"/>
                  <a:gd name="connsiteX1598" fmla="*/ 371765 w 673470"/>
                  <a:gd name="connsiteY1598" fmla="*/ 64909 h 281099"/>
                  <a:gd name="connsiteX1599" fmla="*/ 382411 w 673470"/>
                  <a:gd name="connsiteY1599" fmla="*/ 46363 h 281099"/>
                  <a:gd name="connsiteX1600" fmla="*/ 382411 w 673470"/>
                  <a:gd name="connsiteY1600" fmla="*/ 46363 h 281099"/>
                  <a:gd name="connsiteX1601" fmla="*/ 382411 w 673470"/>
                  <a:gd name="connsiteY1601" fmla="*/ 46363 h 281099"/>
                  <a:gd name="connsiteX1602" fmla="*/ 382411 w 673470"/>
                  <a:gd name="connsiteY1602" fmla="*/ 46363 h 281099"/>
                  <a:gd name="connsiteX1603" fmla="*/ 382411 w 673470"/>
                  <a:gd name="connsiteY1603" fmla="*/ 46363 h 281099"/>
                  <a:gd name="connsiteX1604" fmla="*/ 67312 w 673470"/>
                  <a:gd name="connsiteY1604" fmla="*/ 38464 h 281099"/>
                  <a:gd name="connsiteX1605" fmla="*/ 66625 w 673470"/>
                  <a:gd name="connsiteY1605" fmla="*/ 38464 h 281099"/>
                  <a:gd name="connsiteX1606" fmla="*/ 66625 w 673470"/>
                  <a:gd name="connsiteY1606" fmla="*/ 38464 h 281099"/>
                  <a:gd name="connsiteX1607" fmla="*/ 67312 w 673470"/>
                  <a:gd name="connsiteY1607" fmla="*/ 38464 h 281099"/>
                  <a:gd name="connsiteX1608" fmla="*/ 67312 w 673470"/>
                  <a:gd name="connsiteY1608" fmla="*/ 38464 h 281099"/>
                  <a:gd name="connsiteX1609" fmla="*/ 65080 w 673470"/>
                  <a:gd name="connsiteY1609" fmla="*/ 35202 h 281099"/>
                  <a:gd name="connsiteX1610" fmla="*/ 65080 w 673470"/>
                  <a:gd name="connsiteY1610" fmla="*/ 35202 h 281099"/>
                  <a:gd name="connsiteX1611" fmla="*/ 65080 w 673470"/>
                  <a:gd name="connsiteY1611" fmla="*/ 35202 h 281099"/>
                  <a:gd name="connsiteX1612" fmla="*/ 65080 w 673470"/>
                  <a:gd name="connsiteY1612" fmla="*/ 35202 h 281099"/>
                  <a:gd name="connsiteX1613" fmla="*/ 65080 w 673470"/>
                  <a:gd name="connsiteY1613" fmla="*/ 35202 h 281099"/>
                  <a:gd name="connsiteX1614" fmla="*/ 65080 w 673470"/>
                  <a:gd name="connsiteY1614" fmla="*/ 35202 h 281099"/>
                  <a:gd name="connsiteX1615" fmla="*/ 65080 w 673470"/>
                  <a:gd name="connsiteY1615" fmla="*/ 35202 h 281099"/>
                  <a:gd name="connsiteX1616" fmla="*/ 240230 w 673470"/>
                  <a:gd name="connsiteY1616" fmla="*/ 25929 h 281099"/>
                  <a:gd name="connsiteX1617" fmla="*/ 239200 w 673470"/>
                  <a:gd name="connsiteY1617" fmla="*/ 27303 h 281099"/>
                  <a:gd name="connsiteX1618" fmla="*/ 239200 w 673470"/>
                  <a:gd name="connsiteY1618" fmla="*/ 27303 h 281099"/>
                  <a:gd name="connsiteX1619" fmla="*/ 244867 w 673470"/>
                  <a:gd name="connsiteY1619" fmla="*/ 23353 h 281099"/>
                  <a:gd name="connsiteX1620" fmla="*/ 244867 w 673470"/>
                  <a:gd name="connsiteY1620" fmla="*/ 23353 h 281099"/>
                  <a:gd name="connsiteX1621" fmla="*/ 240230 w 673470"/>
                  <a:gd name="connsiteY1621" fmla="*/ 25929 h 281099"/>
                  <a:gd name="connsiteX1622" fmla="*/ 240230 w 673470"/>
                  <a:gd name="connsiteY1622" fmla="*/ 25929 h 281099"/>
                  <a:gd name="connsiteX1623" fmla="*/ 239887 w 673470"/>
                  <a:gd name="connsiteY1623" fmla="*/ 12707 h 281099"/>
                  <a:gd name="connsiteX1624" fmla="*/ 239372 w 673470"/>
                  <a:gd name="connsiteY1624" fmla="*/ 12707 h 281099"/>
                  <a:gd name="connsiteX1625" fmla="*/ 239372 w 673470"/>
                  <a:gd name="connsiteY1625" fmla="*/ 12707 h 281099"/>
                  <a:gd name="connsiteX1626" fmla="*/ 239887 w 673470"/>
                  <a:gd name="connsiteY1626" fmla="*/ 12707 h 281099"/>
                  <a:gd name="connsiteX1627" fmla="*/ 239887 w 673470"/>
                  <a:gd name="connsiteY1627" fmla="*/ 12707 h 281099"/>
                  <a:gd name="connsiteX1628" fmla="*/ 302563 w 673470"/>
                  <a:gd name="connsiteY1628" fmla="*/ 105262 h 281099"/>
                  <a:gd name="connsiteX1629" fmla="*/ 302563 w 673470"/>
                  <a:gd name="connsiteY1629" fmla="*/ 105262 h 281099"/>
                  <a:gd name="connsiteX1630" fmla="*/ 303079 w 673470"/>
                  <a:gd name="connsiteY1630" fmla="*/ 105262 h 281099"/>
                  <a:gd name="connsiteX1631" fmla="*/ 303079 w 673470"/>
                  <a:gd name="connsiteY1631" fmla="*/ 105262 h 281099"/>
                  <a:gd name="connsiteX1632" fmla="*/ 302907 w 673470"/>
                  <a:gd name="connsiteY1632" fmla="*/ 105262 h 281099"/>
                  <a:gd name="connsiteX1633" fmla="*/ 302907 w 673470"/>
                  <a:gd name="connsiteY1633" fmla="*/ 105262 h 281099"/>
                  <a:gd name="connsiteX1634" fmla="*/ 302563 w 673470"/>
                  <a:gd name="connsiteY1634" fmla="*/ 105262 h 281099"/>
                  <a:gd name="connsiteX1635" fmla="*/ 302563 w 673470"/>
                  <a:gd name="connsiteY1635" fmla="*/ 105262 h 2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</a:cxnLst>
                <a:rect l="l" t="t" r="r" b="b"/>
                <a:pathLst>
                  <a:path w="673470" h="281099">
                    <a:moveTo>
                      <a:pt x="602895" y="277321"/>
                    </a:moveTo>
                    <a:cubicBezTo>
                      <a:pt x="598945" y="276291"/>
                      <a:pt x="597743" y="275604"/>
                      <a:pt x="594996" y="275604"/>
                    </a:cubicBezTo>
                    <a:lnTo>
                      <a:pt x="594996" y="275604"/>
                    </a:lnTo>
                    <a:cubicBezTo>
                      <a:pt x="593794" y="275604"/>
                      <a:pt x="592248" y="275776"/>
                      <a:pt x="589673" y="276119"/>
                    </a:cubicBezTo>
                    <a:lnTo>
                      <a:pt x="589673" y="276119"/>
                    </a:lnTo>
                    <a:cubicBezTo>
                      <a:pt x="585551" y="276119"/>
                      <a:pt x="580400" y="276978"/>
                      <a:pt x="575592" y="276978"/>
                    </a:cubicBezTo>
                    <a:lnTo>
                      <a:pt x="575592" y="276978"/>
                    </a:lnTo>
                    <a:cubicBezTo>
                      <a:pt x="571986" y="276978"/>
                      <a:pt x="568379" y="276463"/>
                      <a:pt x="565632" y="274402"/>
                    </a:cubicBezTo>
                    <a:lnTo>
                      <a:pt x="565632" y="274402"/>
                    </a:lnTo>
                    <a:cubicBezTo>
                      <a:pt x="559794" y="270281"/>
                      <a:pt x="562885" y="270109"/>
                      <a:pt x="555501" y="269766"/>
                    </a:cubicBezTo>
                    <a:lnTo>
                      <a:pt x="555501" y="269766"/>
                    </a:lnTo>
                    <a:lnTo>
                      <a:pt x="554471" y="269766"/>
                    </a:lnTo>
                    <a:lnTo>
                      <a:pt x="554299" y="269766"/>
                    </a:lnTo>
                    <a:cubicBezTo>
                      <a:pt x="544854" y="269766"/>
                      <a:pt x="537471" y="265816"/>
                      <a:pt x="535582" y="258948"/>
                    </a:cubicBezTo>
                    <a:lnTo>
                      <a:pt x="535582" y="258948"/>
                    </a:lnTo>
                    <a:cubicBezTo>
                      <a:pt x="533693" y="252251"/>
                      <a:pt x="535754" y="253796"/>
                      <a:pt x="529572" y="251907"/>
                    </a:cubicBezTo>
                    <a:lnTo>
                      <a:pt x="529572" y="251907"/>
                    </a:lnTo>
                    <a:cubicBezTo>
                      <a:pt x="527855" y="251392"/>
                      <a:pt x="526824" y="251049"/>
                      <a:pt x="526137" y="250877"/>
                    </a:cubicBezTo>
                    <a:lnTo>
                      <a:pt x="526137" y="250877"/>
                    </a:lnTo>
                    <a:cubicBezTo>
                      <a:pt x="525622" y="251564"/>
                      <a:pt x="524592" y="252766"/>
                      <a:pt x="522875" y="254311"/>
                    </a:cubicBezTo>
                    <a:lnTo>
                      <a:pt x="522875" y="254311"/>
                    </a:lnTo>
                    <a:cubicBezTo>
                      <a:pt x="520127" y="256200"/>
                      <a:pt x="516521" y="257402"/>
                      <a:pt x="513087" y="257402"/>
                    </a:cubicBezTo>
                    <a:lnTo>
                      <a:pt x="513087" y="257402"/>
                    </a:lnTo>
                    <a:cubicBezTo>
                      <a:pt x="511026" y="257402"/>
                      <a:pt x="508794" y="256887"/>
                      <a:pt x="507249" y="255342"/>
                    </a:cubicBezTo>
                    <a:lnTo>
                      <a:pt x="507249" y="255342"/>
                    </a:lnTo>
                    <a:cubicBezTo>
                      <a:pt x="502956" y="250877"/>
                      <a:pt x="500208" y="243493"/>
                      <a:pt x="496430" y="241776"/>
                    </a:cubicBezTo>
                    <a:lnTo>
                      <a:pt x="496430" y="241776"/>
                    </a:lnTo>
                    <a:cubicBezTo>
                      <a:pt x="494027" y="240402"/>
                      <a:pt x="492138" y="239887"/>
                      <a:pt x="490249" y="239887"/>
                    </a:cubicBezTo>
                    <a:lnTo>
                      <a:pt x="490249" y="239887"/>
                    </a:lnTo>
                    <a:cubicBezTo>
                      <a:pt x="487673" y="239887"/>
                      <a:pt x="484754" y="240917"/>
                      <a:pt x="480976" y="243321"/>
                    </a:cubicBezTo>
                    <a:lnTo>
                      <a:pt x="480976" y="243321"/>
                    </a:lnTo>
                    <a:cubicBezTo>
                      <a:pt x="478572" y="244180"/>
                      <a:pt x="477370" y="244695"/>
                      <a:pt x="475653" y="244867"/>
                    </a:cubicBezTo>
                    <a:lnTo>
                      <a:pt x="475653" y="244867"/>
                    </a:lnTo>
                    <a:cubicBezTo>
                      <a:pt x="471704" y="244352"/>
                      <a:pt x="471704" y="241433"/>
                      <a:pt x="470158" y="239372"/>
                    </a:cubicBezTo>
                    <a:lnTo>
                      <a:pt x="470158" y="239372"/>
                    </a:lnTo>
                    <a:cubicBezTo>
                      <a:pt x="468784" y="236453"/>
                      <a:pt x="470158" y="236453"/>
                      <a:pt x="460714" y="235938"/>
                    </a:cubicBezTo>
                    <a:lnTo>
                      <a:pt x="460714" y="235938"/>
                    </a:lnTo>
                    <a:lnTo>
                      <a:pt x="460542" y="235938"/>
                    </a:lnTo>
                    <a:lnTo>
                      <a:pt x="459683" y="235766"/>
                    </a:lnTo>
                    <a:cubicBezTo>
                      <a:pt x="457108" y="235423"/>
                      <a:pt x="455047" y="235251"/>
                      <a:pt x="453330" y="235251"/>
                    </a:cubicBezTo>
                    <a:lnTo>
                      <a:pt x="453330" y="235251"/>
                    </a:lnTo>
                    <a:cubicBezTo>
                      <a:pt x="456936" y="237483"/>
                      <a:pt x="460027" y="239200"/>
                      <a:pt x="460714" y="243150"/>
                    </a:cubicBezTo>
                    <a:lnTo>
                      <a:pt x="460714" y="243150"/>
                    </a:lnTo>
                    <a:cubicBezTo>
                      <a:pt x="460714" y="245554"/>
                      <a:pt x="458481" y="246756"/>
                      <a:pt x="457108" y="247099"/>
                    </a:cubicBezTo>
                    <a:lnTo>
                      <a:pt x="457108" y="247099"/>
                    </a:lnTo>
                    <a:cubicBezTo>
                      <a:pt x="454532" y="247786"/>
                      <a:pt x="445088" y="257231"/>
                      <a:pt x="434269" y="258604"/>
                    </a:cubicBezTo>
                    <a:lnTo>
                      <a:pt x="434269" y="258604"/>
                    </a:lnTo>
                    <a:cubicBezTo>
                      <a:pt x="430320" y="259635"/>
                      <a:pt x="427916" y="259978"/>
                      <a:pt x="426027" y="259978"/>
                    </a:cubicBezTo>
                    <a:lnTo>
                      <a:pt x="426027" y="259978"/>
                    </a:lnTo>
                    <a:cubicBezTo>
                      <a:pt x="423966" y="259978"/>
                      <a:pt x="422765" y="259635"/>
                      <a:pt x="421219" y="259635"/>
                    </a:cubicBezTo>
                    <a:lnTo>
                      <a:pt x="421219" y="259635"/>
                    </a:lnTo>
                    <a:cubicBezTo>
                      <a:pt x="420360" y="259635"/>
                      <a:pt x="419158" y="259635"/>
                      <a:pt x="417270" y="259978"/>
                    </a:cubicBezTo>
                    <a:lnTo>
                      <a:pt x="417270" y="259978"/>
                    </a:lnTo>
                    <a:cubicBezTo>
                      <a:pt x="414350" y="259978"/>
                      <a:pt x="412633" y="260150"/>
                      <a:pt x="411088" y="260150"/>
                    </a:cubicBezTo>
                    <a:lnTo>
                      <a:pt x="411088" y="260150"/>
                    </a:lnTo>
                    <a:cubicBezTo>
                      <a:pt x="407825" y="260321"/>
                      <a:pt x="405764" y="258604"/>
                      <a:pt x="402846" y="255513"/>
                    </a:cubicBezTo>
                    <a:lnTo>
                      <a:pt x="402846" y="255513"/>
                    </a:lnTo>
                    <a:cubicBezTo>
                      <a:pt x="397350" y="249847"/>
                      <a:pt x="390997" y="249160"/>
                      <a:pt x="388421" y="238342"/>
                    </a:cubicBezTo>
                    <a:lnTo>
                      <a:pt x="388421" y="238342"/>
                    </a:lnTo>
                    <a:cubicBezTo>
                      <a:pt x="386532" y="233877"/>
                      <a:pt x="384815" y="230786"/>
                      <a:pt x="384644" y="227524"/>
                    </a:cubicBezTo>
                    <a:lnTo>
                      <a:pt x="384644" y="227524"/>
                    </a:lnTo>
                    <a:cubicBezTo>
                      <a:pt x="384644" y="223746"/>
                      <a:pt x="388250" y="221342"/>
                      <a:pt x="392371" y="221170"/>
                    </a:cubicBezTo>
                    <a:lnTo>
                      <a:pt x="392371" y="221170"/>
                    </a:lnTo>
                    <a:cubicBezTo>
                      <a:pt x="400613" y="218423"/>
                      <a:pt x="414522" y="218423"/>
                      <a:pt x="420017" y="216019"/>
                    </a:cubicBezTo>
                    <a:lnTo>
                      <a:pt x="420017" y="216019"/>
                    </a:lnTo>
                    <a:cubicBezTo>
                      <a:pt x="426371" y="214130"/>
                      <a:pt x="429976" y="206574"/>
                      <a:pt x="437189" y="203483"/>
                    </a:cubicBezTo>
                    <a:lnTo>
                      <a:pt x="437189" y="203483"/>
                    </a:lnTo>
                    <a:cubicBezTo>
                      <a:pt x="437532" y="203312"/>
                      <a:pt x="437876" y="203140"/>
                      <a:pt x="438047" y="202968"/>
                    </a:cubicBezTo>
                    <a:lnTo>
                      <a:pt x="438047" y="202968"/>
                    </a:lnTo>
                    <a:cubicBezTo>
                      <a:pt x="437361" y="202625"/>
                      <a:pt x="436158" y="202110"/>
                      <a:pt x="434613" y="201423"/>
                    </a:cubicBezTo>
                    <a:lnTo>
                      <a:pt x="434613" y="201423"/>
                    </a:lnTo>
                    <a:cubicBezTo>
                      <a:pt x="431522" y="199534"/>
                      <a:pt x="421047" y="200736"/>
                      <a:pt x="420532" y="190776"/>
                    </a:cubicBezTo>
                    <a:lnTo>
                      <a:pt x="420532" y="190776"/>
                    </a:lnTo>
                    <a:cubicBezTo>
                      <a:pt x="420532" y="190261"/>
                      <a:pt x="420532" y="189574"/>
                      <a:pt x="420704" y="189231"/>
                    </a:cubicBezTo>
                    <a:lnTo>
                      <a:pt x="420704" y="189231"/>
                    </a:lnTo>
                    <a:cubicBezTo>
                      <a:pt x="420704" y="188544"/>
                      <a:pt x="420704" y="187857"/>
                      <a:pt x="420704" y="187170"/>
                    </a:cubicBezTo>
                    <a:lnTo>
                      <a:pt x="420704" y="187170"/>
                    </a:lnTo>
                    <a:cubicBezTo>
                      <a:pt x="421047" y="179787"/>
                      <a:pt x="419845" y="171716"/>
                      <a:pt x="427573" y="170514"/>
                    </a:cubicBezTo>
                    <a:lnTo>
                      <a:pt x="427573" y="170514"/>
                    </a:lnTo>
                    <a:cubicBezTo>
                      <a:pt x="428946" y="170514"/>
                      <a:pt x="430320" y="170857"/>
                      <a:pt x="431866" y="171716"/>
                    </a:cubicBezTo>
                    <a:lnTo>
                      <a:pt x="431866" y="171716"/>
                    </a:lnTo>
                    <a:cubicBezTo>
                      <a:pt x="439077" y="175322"/>
                      <a:pt x="460714" y="183049"/>
                      <a:pt x="468097" y="185453"/>
                    </a:cubicBezTo>
                    <a:lnTo>
                      <a:pt x="468097" y="185453"/>
                    </a:lnTo>
                    <a:cubicBezTo>
                      <a:pt x="468613" y="185625"/>
                      <a:pt x="468956" y="185625"/>
                      <a:pt x="469300" y="185625"/>
                    </a:cubicBezTo>
                    <a:lnTo>
                      <a:pt x="469300" y="185625"/>
                    </a:lnTo>
                    <a:cubicBezTo>
                      <a:pt x="471875" y="186827"/>
                      <a:pt x="473249" y="177554"/>
                      <a:pt x="481663" y="173948"/>
                    </a:cubicBezTo>
                    <a:lnTo>
                      <a:pt x="481663" y="173948"/>
                    </a:lnTo>
                    <a:cubicBezTo>
                      <a:pt x="485613" y="172918"/>
                      <a:pt x="489734" y="171201"/>
                      <a:pt x="492138" y="169999"/>
                    </a:cubicBezTo>
                    <a:lnTo>
                      <a:pt x="492138" y="169999"/>
                    </a:lnTo>
                    <a:cubicBezTo>
                      <a:pt x="488875" y="168797"/>
                      <a:pt x="485269" y="168797"/>
                      <a:pt x="484926" y="163474"/>
                    </a:cubicBezTo>
                    <a:lnTo>
                      <a:pt x="484926" y="163474"/>
                    </a:lnTo>
                    <a:cubicBezTo>
                      <a:pt x="484754" y="161070"/>
                      <a:pt x="483895" y="160039"/>
                      <a:pt x="482693" y="160039"/>
                    </a:cubicBezTo>
                    <a:lnTo>
                      <a:pt x="482693" y="160039"/>
                    </a:lnTo>
                    <a:cubicBezTo>
                      <a:pt x="482178" y="160039"/>
                      <a:pt x="481663" y="160211"/>
                      <a:pt x="480976" y="160383"/>
                    </a:cubicBezTo>
                    <a:lnTo>
                      <a:pt x="480976" y="160383"/>
                    </a:lnTo>
                    <a:cubicBezTo>
                      <a:pt x="478057" y="162272"/>
                      <a:pt x="473936" y="162272"/>
                      <a:pt x="469815" y="162443"/>
                    </a:cubicBezTo>
                    <a:lnTo>
                      <a:pt x="469815" y="162443"/>
                    </a:lnTo>
                    <a:cubicBezTo>
                      <a:pt x="465865" y="162443"/>
                      <a:pt x="461916" y="162100"/>
                      <a:pt x="459683" y="162100"/>
                    </a:cubicBezTo>
                    <a:lnTo>
                      <a:pt x="459683" y="162100"/>
                    </a:lnTo>
                    <a:cubicBezTo>
                      <a:pt x="459683" y="162100"/>
                      <a:pt x="459512" y="162100"/>
                      <a:pt x="459512" y="162100"/>
                    </a:cubicBezTo>
                    <a:lnTo>
                      <a:pt x="459512" y="162100"/>
                    </a:lnTo>
                    <a:lnTo>
                      <a:pt x="459512" y="160726"/>
                    </a:lnTo>
                    <a:lnTo>
                      <a:pt x="458825" y="161928"/>
                    </a:lnTo>
                    <a:cubicBezTo>
                      <a:pt x="456421" y="161241"/>
                      <a:pt x="453845" y="160726"/>
                      <a:pt x="452471" y="160726"/>
                    </a:cubicBezTo>
                    <a:lnTo>
                      <a:pt x="452471" y="160726"/>
                    </a:lnTo>
                    <a:cubicBezTo>
                      <a:pt x="452128" y="160726"/>
                      <a:pt x="451956" y="160726"/>
                      <a:pt x="451785" y="160726"/>
                    </a:cubicBezTo>
                    <a:lnTo>
                      <a:pt x="451785" y="160726"/>
                    </a:lnTo>
                    <a:lnTo>
                      <a:pt x="451785" y="160898"/>
                    </a:lnTo>
                    <a:cubicBezTo>
                      <a:pt x="451785" y="164504"/>
                      <a:pt x="449724" y="170171"/>
                      <a:pt x="443714" y="170342"/>
                    </a:cubicBezTo>
                    <a:lnTo>
                      <a:pt x="443714" y="170342"/>
                    </a:lnTo>
                    <a:cubicBezTo>
                      <a:pt x="442340" y="170342"/>
                      <a:pt x="441138" y="169999"/>
                      <a:pt x="439764" y="169484"/>
                    </a:cubicBezTo>
                    <a:lnTo>
                      <a:pt x="439764" y="169484"/>
                    </a:lnTo>
                    <a:lnTo>
                      <a:pt x="440623" y="167251"/>
                    </a:lnTo>
                    <a:lnTo>
                      <a:pt x="441482" y="165019"/>
                    </a:lnTo>
                    <a:cubicBezTo>
                      <a:pt x="442340" y="165362"/>
                      <a:pt x="443199" y="165534"/>
                      <a:pt x="443714" y="165534"/>
                    </a:cubicBezTo>
                    <a:lnTo>
                      <a:pt x="443714" y="165534"/>
                    </a:lnTo>
                    <a:cubicBezTo>
                      <a:pt x="445603" y="165534"/>
                      <a:pt x="446805" y="163645"/>
                      <a:pt x="446977" y="161241"/>
                    </a:cubicBezTo>
                    <a:lnTo>
                      <a:pt x="446977" y="161241"/>
                    </a:lnTo>
                    <a:cubicBezTo>
                      <a:pt x="446977" y="161070"/>
                      <a:pt x="446977" y="160898"/>
                      <a:pt x="446977" y="160898"/>
                    </a:cubicBezTo>
                    <a:lnTo>
                      <a:pt x="446977" y="160898"/>
                    </a:lnTo>
                    <a:cubicBezTo>
                      <a:pt x="446977" y="157464"/>
                      <a:pt x="450411" y="155918"/>
                      <a:pt x="452643" y="155918"/>
                    </a:cubicBezTo>
                    <a:lnTo>
                      <a:pt x="452643" y="155918"/>
                    </a:lnTo>
                    <a:cubicBezTo>
                      <a:pt x="454875" y="155918"/>
                      <a:pt x="457279" y="156605"/>
                      <a:pt x="459683" y="157120"/>
                    </a:cubicBezTo>
                    <a:lnTo>
                      <a:pt x="459683" y="157120"/>
                    </a:lnTo>
                    <a:cubicBezTo>
                      <a:pt x="462259" y="157120"/>
                      <a:pt x="466209" y="157464"/>
                      <a:pt x="469815" y="157464"/>
                    </a:cubicBezTo>
                    <a:lnTo>
                      <a:pt x="469815" y="157464"/>
                    </a:lnTo>
                    <a:cubicBezTo>
                      <a:pt x="473592" y="157464"/>
                      <a:pt x="477370" y="156948"/>
                      <a:pt x="478400" y="156090"/>
                    </a:cubicBezTo>
                    <a:lnTo>
                      <a:pt x="478400" y="156090"/>
                    </a:lnTo>
                    <a:cubicBezTo>
                      <a:pt x="479774" y="155231"/>
                      <a:pt x="481320" y="154888"/>
                      <a:pt x="482693" y="154888"/>
                    </a:cubicBezTo>
                    <a:lnTo>
                      <a:pt x="482693" y="154888"/>
                    </a:lnTo>
                    <a:cubicBezTo>
                      <a:pt x="487673" y="155060"/>
                      <a:pt x="489734" y="159696"/>
                      <a:pt x="489734" y="163130"/>
                    </a:cubicBezTo>
                    <a:lnTo>
                      <a:pt x="489734" y="163130"/>
                    </a:lnTo>
                    <a:cubicBezTo>
                      <a:pt x="489391" y="164504"/>
                      <a:pt x="489391" y="162958"/>
                      <a:pt x="495400" y="165878"/>
                    </a:cubicBezTo>
                    <a:lnTo>
                      <a:pt x="495400" y="165878"/>
                    </a:lnTo>
                    <a:cubicBezTo>
                      <a:pt x="496602" y="166221"/>
                      <a:pt x="498491" y="166736"/>
                      <a:pt x="498663" y="169312"/>
                    </a:cubicBezTo>
                    <a:lnTo>
                      <a:pt x="498663" y="169312"/>
                    </a:lnTo>
                    <a:cubicBezTo>
                      <a:pt x="496774" y="175150"/>
                      <a:pt x="490077" y="175322"/>
                      <a:pt x="483037" y="178241"/>
                    </a:cubicBezTo>
                    <a:lnTo>
                      <a:pt x="483037" y="178241"/>
                    </a:lnTo>
                    <a:cubicBezTo>
                      <a:pt x="477713" y="179100"/>
                      <a:pt x="477885" y="188888"/>
                      <a:pt x="469128" y="190090"/>
                    </a:cubicBezTo>
                    <a:lnTo>
                      <a:pt x="469128" y="190090"/>
                    </a:lnTo>
                    <a:cubicBezTo>
                      <a:pt x="468269" y="190090"/>
                      <a:pt x="467411" y="189918"/>
                      <a:pt x="466380" y="189574"/>
                    </a:cubicBezTo>
                    <a:lnTo>
                      <a:pt x="466380" y="189574"/>
                    </a:lnTo>
                    <a:cubicBezTo>
                      <a:pt x="458653" y="186999"/>
                      <a:pt x="437361" y="179443"/>
                      <a:pt x="429461" y="175494"/>
                    </a:cubicBezTo>
                    <a:lnTo>
                      <a:pt x="429461" y="175494"/>
                    </a:lnTo>
                    <a:cubicBezTo>
                      <a:pt x="428431" y="174979"/>
                      <a:pt x="427744" y="174807"/>
                      <a:pt x="427401" y="174807"/>
                    </a:cubicBezTo>
                    <a:lnTo>
                      <a:pt x="427401" y="174807"/>
                    </a:lnTo>
                    <a:cubicBezTo>
                      <a:pt x="427058" y="174807"/>
                      <a:pt x="426714" y="174807"/>
                      <a:pt x="426027" y="177039"/>
                    </a:cubicBezTo>
                    <a:lnTo>
                      <a:pt x="426027" y="177039"/>
                    </a:lnTo>
                    <a:cubicBezTo>
                      <a:pt x="425512" y="179271"/>
                      <a:pt x="425340" y="182706"/>
                      <a:pt x="425340" y="186484"/>
                    </a:cubicBezTo>
                    <a:lnTo>
                      <a:pt x="425340" y="186484"/>
                    </a:lnTo>
                    <a:cubicBezTo>
                      <a:pt x="425340" y="187170"/>
                      <a:pt x="425340" y="187857"/>
                      <a:pt x="425340" y="189059"/>
                    </a:cubicBezTo>
                    <a:lnTo>
                      <a:pt x="425340" y="189059"/>
                    </a:lnTo>
                    <a:cubicBezTo>
                      <a:pt x="425340" y="189403"/>
                      <a:pt x="425340" y="189746"/>
                      <a:pt x="425340" y="190090"/>
                    </a:cubicBezTo>
                    <a:lnTo>
                      <a:pt x="425340" y="190090"/>
                    </a:lnTo>
                    <a:cubicBezTo>
                      <a:pt x="424825" y="194382"/>
                      <a:pt x="430320" y="193696"/>
                      <a:pt x="436502" y="196443"/>
                    </a:cubicBezTo>
                    <a:lnTo>
                      <a:pt x="436502" y="196443"/>
                    </a:lnTo>
                    <a:cubicBezTo>
                      <a:pt x="440108" y="198160"/>
                      <a:pt x="442855" y="198160"/>
                      <a:pt x="443714" y="202281"/>
                    </a:cubicBezTo>
                    <a:lnTo>
                      <a:pt x="443714" y="202281"/>
                    </a:lnTo>
                    <a:cubicBezTo>
                      <a:pt x="443370" y="205201"/>
                      <a:pt x="441310" y="205887"/>
                      <a:pt x="439077" y="207261"/>
                    </a:cubicBezTo>
                    <a:lnTo>
                      <a:pt x="439077" y="207261"/>
                    </a:lnTo>
                    <a:cubicBezTo>
                      <a:pt x="433926" y="208978"/>
                      <a:pt x="429976" y="216877"/>
                      <a:pt x="421563" y="219968"/>
                    </a:cubicBezTo>
                    <a:lnTo>
                      <a:pt x="421563" y="219968"/>
                    </a:lnTo>
                    <a:cubicBezTo>
                      <a:pt x="414350" y="222716"/>
                      <a:pt x="400613" y="222716"/>
                      <a:pt x="393229" y="225291"/>
                    </a:cubicBezTo>
                    <a:lnTo>
                      <a:pt x="393229" y="225291"/>
                    </a:lnTo>
                    <a:cubicBezTo>
                      <a:pt x="388937" y="226150"/>
                      <a:pt x="389452" y="226322"/>
                      <a:pt x="389280" y="227008"/>
                    </a:cubicBezTo>
                    <a:lnTo>
                      <a:pt x="389280" y="227008"/>
                    </a:lnTo>
                    <a:cubicBezTo>
                      <a:pt x="389280" y="228211"/>
                      <a:pt x="390654" y="231473"/>
                      <a:pt x="392714" y="236281"/>
                    </a:cubicBezTo>
                    <a:lnTo>
                      <a:pt x="392714" y="236281"/>
                    </a:lnTo>
                    <a:cubicBezTo>
                      <a:pt x="395118" y="245382"/>
                      <a:pt x="398896" y="244524"/>
                      <a:pt x="405936" y="251736"/>
                    </a:cubicBezTo>
                    <a:lnTo>
                      <a:pt x="405936" y="251736"/>
                    </a:lnTo>
                    <a:cubicBezTo>
                      <a:pt x="409542" y="255170"/>
                      <a:pt x="408684" y="254826"/>
                      <a:pt x="410744" y="254998"/>
                    </a:cubicBezTo>
                    <a:lnTo>
                      <a:pt x="410744" y="254998"/>
                    </a:lnTo>
                    <a:cubicBezTo>
                      <a:pt x="411946" y="254998"/>
                      <a:pt x="413835" y="254826"/>
                      <a:pt x="416411" y="254826"/>
                    </a:cubicBezTo>
                    <a:lnTo>
                      <a:pt x="416411" y="254826"/>
                    </a:lnTo>
                    <a:cubicBezTo>
                      <a:pt x="418300" y="254483"/>
                      <a:pt x="419673" y="254311"/>
                      <a:pt x="420875" y="254311"/>
                    </a:cubicBezTo>
                    <a:lnTo>
                      <a:pt x="420875" y="254311"/>
                    </a:lnTo>
                    <a:cubicBezTo>
                      <a:pt x="423108" y="254311"/>
                      <a:pt x="424138" y="254655"/>
                      <a:pt x="425684" y="254655"/>
                    </a:cubicBezTo>
                    <a:lnTo>
                      <a:pt x="425684" y="254655"/>
                    </a:lnTo>
                    <a:cubicBezTo>
                      <a:pt x="427058" y="254655"/>
                      <a:pt x="428946" y="254483"/>
                      <a:pt x="432896" y="253453"/>
                    </a:cubicBezTo>
                    <a:lnTo>
                      <a:pt x="432896" y="253453"/>
                    </a:lnTo>
                    <a:cubicBezTo>
                      <a:pt x="441654" y="252422"/>
                      <a:pt x="449724" y="244524"/>
                      <a:pt x="454704" y="242291"/>
                    </a:cubicBezTo>
                    <a:lnTo>
                      <a:pt x="454704" y="242291"/>
                    </a:lnTo>
                    <a:cubicBezTo>
                      <a:pt x="454532" y="242119"/>
                      <a:pt x="454188" y="241776"/>
                      <a:pt x="453673" y="241433"/>
                    </a:cubicBezTo>
                    <a:lnTo>
                      <a:pt x="453673" y="241433"/>
                    </a:lnTo>
                    <a:cubicBezTo>
                      <a:pt x="452300" y="240402"/>
                      <a:pt x="450239" y="239029"/>
                      <a:pt x="448178" y="237827"/>
                    </a:cubicBezTo>
                    <a:lnTo>
                      <a:pt x="448178" y="237827"/>
                    </a:lnTo>
                    <a:cubicBezTo>
                      <a:pt x="446633" y="236796"/>
                      <a:pt x="445088" y="236625"/>
                      <a:pt x="444572" y="233705"/>
                    </a:cubicBezTo>
                    <a:lnTo>
                      <a:pt x="444572" y="233705"/>
                    </a:lnTo>
                    <a:cubicBezTo>
                      <a:pt x="446118" y="229069"/>
                      <a:pt x="448693" y="230615"/>
                      <a:pt x="451956" y="230099"/>
                    </a:cubicBezTo>
                    <a:lnTo>
                      <a:pt x="451956" y="230099"/>
                    </a:lnTo>
                    <a:cubicBezTo>
                      <a:pt x="453845" y="230099"/>
                      <a:pt x="456249" y="230271"/>
                      <a:pt x="459168" y="230615"/>
                    </a:cubicBezTo>
                    <a:lnTo>
                      <a:pt x="459168" y="230615"/>
                    </a:lnTo>
                    <a:cubicBezTo>
                      <a:pt x="459340" y="230615"/>
                      <a:pt x="459512" y="230615"/>
                      <a:pt x="459512" y="230615"/>
                    </a:cubicBezTo>
                    <a:lnTo>
                      <a:pt x="459512" y="230615"/>
                    </a:lnTo>
                    <a:cubicBezTo>
                      <a:pt x="459512" y="230615"/>
                      <a:pt x="459512" y="230615"/>
                      <a:pt x="459512" y="230615"/>
                    </a:cubicBezTo>
                    <a:lnTo>
                      <a:pt x="459512" y="230615"/>
                    </a:lnTo>
                    <a:cubicBezTo>
                      <a:pt x="469128" y="230099"/>
                      <a:pt x="473077" y="232675"/>
                      <a:pt x="473936" y="236796"/>
                    </a:cubicBezTo>
                    <a:lnTo>
                      <a:pt x="473936" y="236796"/>
                    </a:lnTo>
                    <a:cubicBezTo>
                      <a:pt x="474623" y="237998"/>
                      <a:pt x="475138" y="239029"/>
                      <a:pt x="475481" y="239544"/>
                    </a:cubicBezTo>
                    <a:lnTo>
                      <a:pt x="475481" y="239544"/>
                    </a:lnTo>
                    <a:cubicBezTo>
                      <a:pt x="475997" y="239372"/>
                      <a:pt x="477027" y="239200"/>
                      <a:pt x="478229" y="238685"/>
                    </a:cubicBezTo>
                    <a:lnTo>
                      <a:pt x="478229" y="238685"/>
                    </a:lnTo>
                    <a:cubicBezTo>
                      <a:pt x="482006" y="236281"/>
                      <a:pt x="485613" y="234736"/>
                      <a:pt x="489734" y="234736"/>
                    </a:cubicBezTo>
                    <a:lnTo>
                      <a:pt x="489734" y="234736"/>
                    </a:lnTo>
                    <a:cubicBezTo>
                      <a:pt x="492653" y="234736"/>
                      <a:pt x="495572" y="235594"/>
                      <a:pt x="498320" y="237311"/>
                    </a:cubicBezTo>
                    <a:lnTo>
                      <a:pt x="498320" y="237311"/>
                    </a:lnTo>
                    <a:cubicBezTo>
                      <a:pt x="504673" y="240746"/>
                      <a:pt x="507077" y="248645"/>
                      <a:pt x="510340" y="251736"/>
                    </a:cubicBezTo>
                    <a:lnTo>
                      <a:pt x="510340" y="251736"/>
                    </a:lnTo>
                    <a:cubicBezTo>
                      <a:pt x="510511" y="251907"/>
                      <a:pt x="511370" y="252422"/>
                      <a:pt x="512744" y="252422"/>
                    </a:cubicBezTo>
                    <a:lnTo>
                      <a:pt x="512744" y="252422"/>
                    </a:lnTo>
                    <a:cubicBezTo>
                      <a:pt x="514976" y="252422"/>
                      <a:pt x="517895" y="251392"/>
                      <a:pt x="519784" y="250190"/>
                    </a:cubicBezTo>
                    <a:lnTo>
                      <a:pt x="519784" y="250190"/>
                    </a:lnTo>
                    <a:cubicBezTo>
                      <a:pt x="522532" y="248473"/>
                      <a:pt x="521158" y="246928"/>
                      <a:pt x="525450" y="245726"/>
                    </a:cubicBezTo>
                    <a:lnTo>
                      <a:pt x="525450" y="245726"/>
                    </a:lnTo>
                    <a:cubicBezTo>
                      <a:pt x="526996" y="245726"/>
                      <a:pt x="528198" y="246241"/>
                      <a:pt x="530602" y="247099"/>
                    </a:cubicBezTo>
                    <a:lnTo>
                      <a:pt x="530602" y="247099"/>
                    </a:lnTo>
                    <a:cubicBezTo>
                      <a:pt x="537299" y="247958"/>
                      <a:pt x="539531" y="251907"/>
                      <a:pt x="540046" y="257746"/>
                    </a:cubicBezTo>
                    <a:lnTo>
                      <a:pt x="540046" y="257746"/>
                    </a:lnTo>
                    <a:cubicBezTo>
                      <a:pt x="540733" y="261180"/>
                      <a:pt x="545885" y="264786"/>
                      <a:pt x="553955" y="264786"/>
                    </a:cubicBezTo>
                    <a:lnTo>
                      <a:pt x="553955" y="264786"/>
                    </a:lnTo>
                    <a:lnTo>
                      <a:pt x="553955" y="264786"/>
                    </a:lnTo>
                    <a:lnTo>
                      <a:pt x="553955" y="264786"/>
                    </a:lnTo>
                    <a:lnTo>
                      <a:pt x="553955" y="264786"/>
                    </a:lnTo>
                    <a:lnTo>
                      <a:pt x="554127" y="264786"/>
                    </a:lnTo>
                    <a:cubicBezTo>
                      <a:pt x="562885" y="264443"/>
                      <a:pt x="563915" y="267190"/>
                      <a:pt x="568036" y="270281"/>
                    </a:cubicBezTo>
                    <a:lnTo>
                      <a:pt x="568036" y="270281"/>
                    </a:lnTo>
                    <a:cubicBezTo>
                      <a:pt x="569410" y="271311"/>
                      <a:pt x="571986" y="271826"/>
                      <a:pt x="575249" y="271826"/>
                    </a:cubicBezTo>
                    <a:lnTo>
                      <a:pt x="575249" y="271826"/>
                    </a:lnTo>
                    <a:cubicBezTo>
                      <a:pt x="579541" y="271826"/>
                      <a:pt x="584693" y="270968"/>
                      <a:pt x="588814" y="270968"/>
                    </a:cubicBezTo>
                    <a:lnTo>
                      <a:pt x="588814" y="270968"/>
                    </a:lnTo>
                    <a:cubicBezTo>
                      <a:pt x="591218" y="270624"/>
                      <a:pt x="592935" y="270453"/>
                      <a:pt x="594652" y="270453"/>
                    </a:cubicBezTo>
                    <a:lnTo>
                      <a:pt x="594652" y="270453"/>
                    </a:lnTo>
                    <a:cubicBezTo>
                      <a:pt x="598430" y="270453"/>
                      <a:pt x="600491" y="271483"/>
                      <a:pt x="604097" y="272342"/>
                    </a:cubicBezTo>
                    <a:lnTo>
                      <a:pt x="604097" y="272342"/>
                    </a:lnTo>
                    <a:cubicBezTo>
                      <a:pt x="610450" y="274917"/>
                      <a:pt x="612167" y="275948"/>
                      <a:pt x="621783" y="275948"/>
                    </a:cubicBezTo>
                    <a:lnTo>
                      <a:pt x="621783" y="275948"/>
                    </a:lnTo>
                    <a:cubicBezTo>
                      <a:pt x="621783" y="275948"/>
                      <a:pt x="622127" y="275948"/>
                      <a:pt x="622127" y="275948"/>
                    </a:cubicBezTo>
                    <a:lnTo>
                      <a:pt x="622127" y="275948"/>
                    </a:lnTo>
                    <a:cubicBezTo>
                      <a:pt x="632258" y="275948"/>
                      <a:pt x="661278" y="275776"/>
                      <a:pt x="664884" y="275776"/>
                    </a:cubicBezTo>
                    <a:lnTo>
                      <a:pt x="664884" y="275776"/>
                    </a:lnTo>
                    <a:cubicBezTo>
                      <a:pt x="665571" y="275776"/>
                      <a:pt x="666601" y="275776"/>
                      <a:pt x="667288" y="275604"/>
                    </a:cubicBezTo>
                    <a:lnTo>
                      <a:pt x="667288" y="275604"/>
                    </a:lnTo>
                    <a:cubicBezTo>
                      <a:pt x="665915" y="272342"/>
                      <a:pt x="662480" y="267018"/>
                      <a:pt x="652521" y="262725"/>
                    </a:cubicBezTo>
                    <a:lnTo>
                      <a:pt x="652521" y="262725"/>
                    </a:lnTo>
                    <a:cubicBezTo>
                      <a:pt x="642904" y="259119"/>
                      <a:pt x="598774" y="250190"/>
                      <a:pt x="590016" y="247786"/>
                    </a:cubicBezTo>
                    <a:lnTo>
                      <a:pt x="590016" y="247786"/>
                    </a:lnTo>
                    <a:cubicBezTo>
                      <a:pt x="586410" y="247271"/>
                      <a:pt x="582288" y="246412"/>
                      <a:pt x="579026" y="245382"/>
                    </a:cubicBezTo>
                    <a:lnTo>
                      <a:pt x="579026" y="245382"/>
                    </a:lnTo>
                    <a:cubicBezTo>
                      <a:pt x="575935" y="243837"/>
                      <a:pt x="573359" y="244524"/>
                      <a:pt x="572157" y="240231"/>
                    </a:cubicBezTo>
                    <a:lnTo>
                      <a:pt x="572157" y="240231"/>
                    </a:lnTo>
                    <a:cubicBezTo>
                      <a:pt x="572672" y="237140"/>
                      <a:pt x="574733" y="237140"/>
                      <a:pt x="575420" y="236968"/>
                    </a:cubicBezTo>
                    <a:lnTo>
                      <a:pt x="575420" y="236968"/>
                    </a:lnTo>
                    <a:cubicBezTo>
                      <a:pt x="577824" y="235938"/>
                      <a:pt x="580228" y="235594"/>
                      <a:pt x="582460" y="235594"/>
                    </a:cubicBezTo>
                    <a:lnTo>
                      <a:pt x="582460" y="235594"/>
                    </a:lnTo>
                    <a:cubicBezTo>
                      <a:pt x="586925" y="235594"/>
                      <a:pt x="591218" y="236796"/>
                      <a:pt x="597571" y="236625"/>
                    </a:cubicBezTo>
                    <a:lnTo>
                      <a:pt x="597571" y="236625"/>
                    </a:lnTo>
                    <a:cubicBezTo>
                      <a:pt x="597571" y="236625"/>
                      <a:pt x="597743" y="236625"/>
                      <a:pt x="597915" y="236625"/>
                    </a:cubicBezTo>
                    <a:lnTo>
                      <a:pt x="597915" y="236625"/>
                    </a:lnTo>
                    <a:cubicBezTo>
                      <a:pt x="608046" y="237827"/>
                      <a:pt x="606157" y="237998"/>
                      <a:pt x="614228" y="240402"/>
                    </a:cubicBezTo>
                    <a:lnTo>
                      <a:pt x="614228" y="240402"/>
                    </a:lnTo>
                    <a:cubicBezTo>
                      <a:pt x="624187" y="241604"/>
                      <a:pt x="639298" y="242978"/>
                      <a:pt x="653207" y="244180"/>
                    </a:cubicBezTo>
                    <a:lnTo>
                      <a:pt x="653207" y="244180"/>
                    </a:lnTo>
                    <a:cubicBezTo>
                      <a:pt x="660591" y="244867"/>
                      <a:pt x="664025" y="246756"/>
                      <a:pt x="666258" y="248645"/>
                    </a:cubicBezTo>
                    <a:lnTo>
                      <a:pt x="666258" y="248645"/>
                    </a:lnTo>
                    <a:cubicBezTo>
                      <a:pt x="666086" y="248301"/>
                      <a:pt x="665915" y="247958"/>
                      <a:pt x="665915" y="247614"/>
                    </a:cubicBezTo>
                    <a:lnTo>
                      <a:pt x="665915" y="247614"/>
                    </a:lnTo>
                    <a:cubicBezTo>
                      <a:pt x="663167" y="242119"/>
                      <a:pt x="663338" y="240059"/>
                      <a:pt x="659561" y="234907"/>
                    </a:cubicBezTo>
                    <a:lnTo>
                      <a:pt x="659561" y="234907"/>
                    </a:lnTo>
                    <a:cubicBezTo>
                      <a:pt x="656985" y="229756"/>
                      <a:pt x="656298" y="228039"/>
                      <a:pt x="648914" y="221857"/>
                    </a:cubicBezTo>
                    <a:lnTo>
                      <a:pt x="648914" y="221857"/>
                    </a:lnTo>
                    <a:cubicBezTo>
                      <a:pt x="639470" y="214988"/>
                      <a:pt x="641016" y="212928"/>
                      <a:pt x="634490" y="210867"/>
                    </a:cubicBezTo>
                    <a:lnTo>
                      <a:pt x="634490" y="210867"/>
                    </a:lnTo>
                    <a:cubicBezTo>
                      <a:pt x="626248" y="208120"/>
                      <a:pt x="618864" y="210524"/>
                      <a:pt x="614571" y="205201"/>
                    </a:cubicBezTo>
                    <a:lnTo>
                      <a:pt x="614571" y="205201"/>
                    </a:lnTo>
                    <a:cubicBezTo>
                      <a:pt x="610965" y="201766"/>
                      <a:pt x="612854" y="201079"/>
                      <a:pt x="608561" y="200564"/>
                    </a:cubicBezTo>
                    <a:lnTo>
                      <a:pt x="608561" y="200564"/>
                    </a:lnTo>
                    <a:lnTo>
                      <a:pt x="608561" y="200564"/>
                    </a:lnTo>
                    <a:lnTo>
                      <a:pt x="607531" y="201079"/>
                    </a:lnTo>
                    <a:lnTo>
                      <a:pt x="606844" y="200736"/>
                    </a:lnTo>
                    <a:cubicBezTo>
                      <a:pt x="599289" y="200736"/>
                      <a:pt x="595854" y="199019"/>
                      <a:pt x="587268" y="194211"/>
                    </a:cubicBezTo>
                    <a:lnTo>
                      <a:pt x="587268" y="194211"/>
                    </a:lnTo>
                    <a:cubicBezTo>
                      <a:pt x="582460" y="191463"/>
                      <a:pt x="579370" y="189918"/>
                      <a:pt x="578683" y="190090"/>
                    </a:cubicBezTo>
                    <a:lnTo>
                      <a:pt x="578683" y="190090"/>
                    </a:lnTo>
                    <a:cubicBezTo>
                      <a:pt x="578683" y="190261"/>
                      <a:pt x="578339" y="190605"/>
                      <a:pt x="578167" y="191463"/>
                    </a:cubicBezTo>
                    <a:lnTo>
                      <a:pt x="578167" y="191463"/>
                    </a:lnTo>
                    <a:lnTo>
                      <a:pt x="578167" y="191463"/>
                    </a:lnTo>
                    <a:cubicBezTo>
                      <a:pt x="578167" y="192322"/>
                      <a:pt x="578167" y="193180"/>
                      <a:pt x="577996" y="194039"/>
                    </a:cubicBezTo>
                    <a:lnTo>
                      <a:pt x="577996" y="194039"/>
                    </a:lnTo>
                    <a:cubicBezTo>
                      <a:pt x="577996" y="194898"/>
                      <a:pt x="576450" y="196786"/>
                      <a:pt x="574905" y="196615"/>
                    </a:cubicBezTo>
                    <a:lnTo>
                      <a:pt x="574905" y="196615"/>
                    </a:lnTo>
                    <a:cubicBezTo>
                      <a:pt x="572329" y="196443"/>
                      <a:pt x="571299" y="195069"/>
                      <a:pt x="567864" y="192494"/>
                    </a:cubicBezTo>
                    <a:lnTo>
                      <a:pt x="567864" y="192494"/>
                    </a:lnTo>
                    <a:cubicBezTo>
                      <a:pt x="562198" y="186655"/>
                      <a:pt x="552582" y="183049"/>
                      <a:pt x="541420" y="181847"/>
                    </a:cubicBezTo>
                    <a:lnTo>
                      <a:pt x="541420" y="181847"/>
                    </a:lnTo>
                    <a:cubicBezTo>
                      <a:pt x="530259" y="179443"/>
                      <a:pt x="529228" y="179100"/>
                      <a:pt x="522703" y="175150"/>
                    </a:cubicBezTo>
                    <a:lnTo>
                      <a:pt x="522703" y="175150"/>
                    </a:lnTo>
                    <a:cubicBezTo>
                      <a:pt x="519612" y="172746"/>
                      <a:pt x="516865" y="172059"/>
                      <a:pt x="513602" y="172059"/>
                    </a:cubicBezTo>
                    <a:lnTo>
                      <a:pt x="513602" y="172059"/>
                    </a:lnTo>
                    <a:cubicBezTo>
                      <a:pt x="510855" y="172059"/>
                      <a:pt x="507936" y="172575"/>
                      <a:pt x="504330" y="173090"/>
                    </a:cubicBezTo>
                    <a:lnTo>
                      <a:pt x="504330" y="173090"/>
                    </a:lnTo>
                    <a:cubicBezTo>
                      <a:pt x="503815" y="173090"/>
                      <a:pt x="503299" y="173261"/>
                      <a:pt x="502612" y="173261"/>
                    </a:cubicBezTo>
                    <a:lnTo>
                      <a:pt x="502612" y="173261"/>
                    </a:lnTo>
                    <a:cubicBezTo>
                      <a:pt x="500380" y="173261"/>
                      <a:pt x="497976" y="171373"/>
                      <a:pt x="497976" y="168969"/>
                    </a:cubicBezTo>
                    <a:lnTo>
                      <a:pt x="497976" y="168969"/>
                    </a:lnTo>
                    <a:cubicBezTo>
                      <a:pt x="498148" y="165019"/>
                      <a:pt x="501925" y="161756"/>
                      <a:pt x="507249" y="160726"/>
                    </a:cubicBezTo>
                    <a:lnTo>
                      <a:pt x="507249" y="160726"/>
                    </a:lnTo>
                    <a:cubicBezTo>
                      <a:pt x="508794" y="160383"/>
                      <a:pt x="510168" y="160211"/>
                      <a:pt x="511713" y="160211"/>
                    </a:cubicBezTo>
                    <a:lnTo>
                      <a:pt x="511713" y="160211"/>
                    </a:lnTo>
                    <a:cubicBezTo>
                      <a:pt x="514289" y="160211"/>
                      <a:pt x="517037" y="160554"/>
                      <a:pt x="519269" y="160898"/>
                    </a:cubicBezTo>
                    <a:lnTo>
                      <a:pt x="519269" y="160898"/>
                    </a:lnTo>
                    <a:cubicBezTo>
                      <a:pt x="517380" y="159696"/>
                      <a:pt x="515491" y="158494"/>
                      <a:pt x="514117" y="157464"/>
                    </a:cubicBezTo>
                    <a:lnTo>
                      <a:pt x="514117" y="157464"/>
                    </a:lnTo>
                    <a:cubicBezTo>
                      <a:pt x="511198" y="155403"/>
                      <a:pt x="509309" y="154888"/>
                      <a:pt x="508794" y="151625"/>
                    </a:cubicBezTo>
                    <a:lnTo>
                      <a:pt x="508794" y="151625"/>
                    </a:lnTo>
                    <a:cubicBezTo>
                      <a:pt x="509996" y="148019"/>
                      <a:pt x="512057" y="148019"/>
                      <a:pt x="514117" y="148019"/>
                    </a:cubicBezTo>
                    <a:lnTo>
                      <a:pt x="514117" y="148019"/>
                    </a:lnTo>
                    <a:cubicBezTo>
                      <a:pt x="514804" y="148019"/>
                      <a:pt x="515491" y="148019"/>
                      <a:pt x="516006" y="148019"/>
                    </a:cubicBezTo>
                    <a:lnTo>
                      <a:pt x="516006" y="148019"/>
                    </a:lnTo>
                    <a:cubicBezTo>
                      <a:pt x="517208" y="147676"/>
                      <a:pt x="518410" y="147676"/>
                      <a:pt x="519612" y="147676"/>
                    </a:cubicBezTo>
                    <a:lnTo>
                      <a:pt x="519612" y="147676"/>
                    </a:lnTo>
                    <a:cubicBezTo>
                      <a:pt x="526824" y="147676"/>
                      <a:pt x="536784" y="150767"/>
                      <a:pt x="541077" y="151797"/>
                    </a:cubicBezTo>
                    <a:lnTo>
                      <a:pt x="541077" y="151797"/>
                    </a:lnTo>
                    <a:cubicBezTo>
                      <a:pt x="542622" y="152140"/>
                      <a:pt x="543996" y="152484"/>
                      <a:pt x="545026" y="152484"/>
                    </a:cubicBezTo>
                    <a:lnTo>
                      <a:pt x="545026" y="152484"/>
                    </a:lnTo>
                    <a:cubicBezTo>
                      <a:pt x="547087" y="152312"/>
                      <a:pt x="548117" y="151969"/>
                      <a:pt x="549491" y="149393"/>
                    </a:cubicBezTo>
                    <a:lnTo>
                      <a:pt x="549491" y="149393"/>
                    </a:lnTo>
                    <a:cubicBezTo>
                      <a:pt x="550521" y="147847"/>
                      <a:pt x="549662" y="146817"/>
                      <a:pt x="553097" y="145787"/>
                    </a:cubicBezTo>
                    <a:lnTo>
                      <a:pt x="553097" y="145787"/>
                    </a:lnTo>
                    <a:cubicBezTo>
                      <a:pt x="555845" y="146302"/>
                      <a:pt x="555501" y="147847"/>
                      <a:pt x="555845" y="148191"/>
                    </a:cubicBezTo>
                    <a:lnTo>
                      <a:pt x="555845" y="148191"/>
                    </a:lnTo>
                    <a:cubicBezTo>
                      <a:pt x="556016" y="148878"/>
                      <a:pt x="556188" y="149393"/>
                      <a:pt x="556188" y="150080"/>
                    </a:cubicBezTo>
                    <a:lnTo>
                      <a:pt x="556188" y="150080"/>
                    </a:lnTo>
                    <a:cubicBezTo>
                      <a:pt x="556531" y="151282"/>
                      <a:pt x="556875" y="152999"/>
                      <a:pt x="557562" y="154544"/>
                    </a:cubicBezTo>
                    <a:lnTo>
                      <a:pt x="557562" y="154544"/>
                    </a:lnTo>
                    <a:cubicBezTo>
                      <a:pt x="557733" y="154716"/>
                      <a:pt x="557733" y="154888"/>
                      <a:pt x="557905" y="155060"/>
                    </a:cubicBezTo>
                    <a:lnTo>
                      <a:pt x="557905" y="155060"/>
                    </a:lnTo>
                    <a:cubicBezTo>
                      <a:pt x="558420" y="154029"/>
                      <a:pt x="558935" y="152312"/>
                      <a:pt x="559279" y="149736"/>
                    </a:cubicBezTo>
                    <a:lnTo>
                      <a:pt x="559279" y="149736"/>
                    </a:lnTo>
                    <a:cubicBezTo>
                      <a:pt x="560824" y="145959"/>
                      <a:pt x="560824" y="143383"/>
                      <a:pt x="564774" y="142524"/>
                    </a:cubicBezTo>
                    <a:lnTo>
                      <a:pt x="564774" y="142524"/>
                    </a:lnTo>
                    <a:cubicBezTo>
                      <a:pt x="568551" y="143211"/>
                      <a:pt x="568551" y="145615"/>
                      <a:pt x="570097" y="148019"/>
                    </a:cubicBezTo>
                    <a:lnTo>
                      <a:pt x="570097" y="148019"/>
                    </a:lnTo>
                    <a:cubicBezTo>
                      <a:pt x="572501" y="152827"/>
                      <a:pt x="573531" y="153857"/>
                      <a:pt x="579885" y="161585"/>
                    </a:cubicBezTo>
                    <a:lnTo>
                      <a:pt x="579885" y="161585"/>
                    </a:lnTo>
                    <a:cubicBezTo>
                      <a:pt x="584865" y="167938"/>
                      <a:pt x="608733" y="173605"/>
                      <a:pt x="612854" y="174635"/>
                    </a:cubicBezTo>
                    <a:lnTo>
                      <a:pt x="612854" y="174635"/>
                    </a:lnTo>
                    <a:cubicBezTo>
                      <a:pt x="614056" y="174979"/>
                      <a:pt x="615430" y="175494"/>
                      <a:pt x="616632" y="175665"/>
                    </a:cubicBezTo>
                    <a:lnTo>
                      <a:pt x="616632" y="175665"/>
                    </a:lnTo>
                    <a:cubicBezTo>
                      <a:pt x="613885" y="171716"/>
                      <a:pt x="602379" y="159868"/>
                      <a:pt x="599975" y="155575"/>
                    </a:cubicBezTo>
                    <a:lnTo>
                      <a:pt x="599975" y="155575"/>
                    </a:lnTo>
                    <a:cubicBezTo>
                      <a:pt x="598774" y="153857"/>
                      <a:pt x="598087" y="152999"/>
                      <a:pt x="597915" y="151282"/>
                    </a:cubicBezTo>
                    <a:lnTo>
                      <a:pt x="597915" y="151282"/>
                    </a:lnTo>
                    <a:cubicBezTo>
                      <a:pt x="597915" y="149393"/>
                      <a:pt x="600319" y="148191"/>
                      <a:pt x="601177" y="148191"/>
                    </a:cubicBezTo>
                    <a:lnTo>
                      <a:pt x="601177" y="148191"/>
                    </a:lnTo>
                    <a:cubicBezTo>
                      <a:pt x="603410" y="148363"/>
                      <a:pt x="605470" y="149393"/>
                      <a:pt x="608218" y="150595"/>
                    </a:cubicBezTo>
                    <a:lnTo>
                      <a:pt x="608218" y="150595"/>
                    </a:lnTo>
                    <a:cubicBezTo>
                      <a:pt x="608905" y="150938"/>
                      <a:pt x="609420" y="151282"/>
                      <a:pt x="609935" y="151453"/>
                    </a:cubicBezTo>
                    <a:lnTo>
                      <a:pt x="609935" y="151453"/>
                    </a:lnTo>
                    <a:cubicBezTo>
                      <a:pt x="609592" y="149736"/>
                      <a:pt x="609248" y="147332"/>
                      <a:pt x="608390" y="143039"/>
                    </a:cubicBezTo>
                    <a:lnTo>
                      <a:pt x="608390" y="143039"/>
                    </a:lnTo>
                    <a:cubicBezTo>
                      <a:pt x="607016" y="135140"/>
                      <a:pt x="607187" y="133423"/>
                      <a:pt x="603582" y="127413"/>
                    </a:cubicBezTo>
                    <a:lnTo>
                      <a:pt x="603582" y="127413"/>
                    </a:lnTo>
                    <a:cubicBezTo>
                      <a:pt x="601864" y="124837"/>
                      <a:pt x="599975" y="124322"/>
                      <a:pt x="596884" y="124322"/>
                    </a:cubicBezTo>
                    <a:lnTo>
                      <a:pt x="596884" y="124322"/>
                    </a:lnTo>
                    <a:cubicBezTo>
                      <a:pt x="595854" y="124322"/>
                      <a:pt x="594652" y="124322"/>
                      <a:pt x="593278" y="124494"/>
                    </a:cubicBezTo>
                    <a:lnTo>
                      <a:pt x="593278" y="124494"/>
                    </a:lnTo>
                    <a:cubicBezTo>
                      <a:pt x="592076" y="124666"/>
                      <a:pt x="590703" y="124666"/>
                      <a:pt x="589157" y="124666"/>
                    </a:cubicBezTo>
                    <a:lnTo>
                      <a:pt x="589157" y="124666"/>
                    </a:lnTo>
                    <a:cubicBezTo>
                      <a:pt x="588986" y="125181"/>
                      <a:pt x="588642" y="126211"/>
                      <a:pt x="588127" y="127242"/>
                    </a:cubicBezTo>
                    <a:lnTo>
                      <a:pt x="588127" y="127242"/>
                    </a:lnTo>
                    <a:cubicBezTo>
                      <a:pt x="587096" y="129646"/>
                      <a:pt x="584521" y="133080"/>
                      <a:pt x="579026" y="133595"/>
                    </a:cubicBezTo>
                    <a:lnTo>
                      <a:pt x="579026" y="133595"/>
                    </a:lnTo>
                    <a:cubicBezTo>
                      <a:pt x="578683" y="133595"/>
                      <a:pt x="578339" y="133595"/>
                      <a:pt x="577824" y="133595"/>
                    </a:cubicBezTo>
                    <a:lnTo>
                      <a:pt x="577824" y="133595"/>
                    </a:lnTo>
                    <a:cubicBezTo>
                      <a:pt x="570784" y="134282"/>
                      <a:pt x="569410" y="131363"/>
                      <a:pt x="567178" y="127585"/>
                    </a:cubicBezTo>
                    <a:lnTo>
                      <a:pt x="567178" y="127585"/>
                    </a:lnTo>
                    <a:cubicBezTo>
                      <a:pt x="565289" y="125181"/>
                      <a:pt x="564602" y="125009"/>
                      <a:pt x="563915" y="125009"/>
                    </a:cubicBezTo>
                    <a:lnTo>
                      <a:pt x="563915" y="125009"/>
                    </a:lnTo>
                    <a:cubicBezTo>
                      <a:pt x="563056" y="125009"/>
                      <a:pt x="561339" y="125696"/>
                      <a:pt x="558935" y="127070"/>
                    </a:cubicBezTo>
                    <a:lnTo>
                      <a:pt x="558935" y="127070"/>
                    </a:lnTo>
                    <a:cubicBezTo>
                      <a:pt x="556188" y="128444"/>
                      <a:pt x="553612" y="129302"/>
                      <a:pt x="550865" y="129302"/>
                    </a:cubicBezTo>
                    <a:lnTo>
                      <a:pt x="550865" y="129302"/>
                    </a:lnTo>
                    <a:cubicBezTo>
                      <a:pt x="548117" y="129302"/>
                      <a:pt x="545541" y="128615"/>
                      <a:pt x="542794" y="127070"/>
                    </a:cubicBezTo>
                    <a:lnTo>
                      <a:pt x="542794" y="127070"/>
                    </a:lnTo>
                    <a:cubicBezTo>
                      <a:pt x="541592" y="126383"/>
                      <a:pt x="540046" y="125524"/>
                      <a:pt x="539875" y="123292"/>
                    </a:cubicBezTo>
                    <a:lnTo>
                      <a:pt x="539875" y="123292"/>
                    </a:lnTo>
                    <a:cubicBezTo>
                      <a:pt x="540046" y="122090"/>
                      <a:pt x="540390" y="121403"/>
                      <a:pt x="540733" y="120888"/>
                    </a:cubicBezTo>
                    <a:lnTo>
                      <a:pt x="540733" y="120888"/>
                    </a:lnTo>
                    <a:cubicBezTo>
                      <a:pt x="540562" y="120888"/>
                      <a:pt x="540390" y="120716"/>
                      <a:pt x="540218" y="120716"/>
                    </a:cubicBezTo>
                    <a:lnTo>
                      <a:pt x="540218" y="120716"/>
                    </a:lnTo>
                    <a:cubicBezTo>
                      <a:pt x="533006" y="117110"/>
                      <a:pt x="523905" y="114535"/>
                      <a:pt x="516693" y="108696"/>
                    </a:cubicBezTo>
                    <a:lnTo>
                      <a:pt x="516693" y="108696"/>
                    </a:lnTo>
                    <a:cubicBezTo>
                      <a:pt x="516350" y="108353"/>
                      <a:pt x="516178" y="108181"/>
                      <a:pt x="516006" y="107838"/>
                    </a:cubicBezTo>
                    <a:lnTo>
                      <a:pt x="516006" y="107838"/>
                    </a:lnTo>
                    <a:cubicBezTo>
                      <a:pt x="515663" y="108181"/>
                      <a:pt x="515319" y="108868"/>
                      <a:pt x="514804" y="109383"/>
                    </a:cubicBezTo>
                    <a:lnTo>
                      <a:pt x="514804" y="109383"/>
                    </a:lnTo>
                    <a:cubicBezTo>
                      <a:pt x="513602" y="111100"/>
                      <a:pt x="511026" y="113333"/>
                      <a:pt x="507249" y="113333"/>
                    </a:cubicBezTo>
                    <a:lnTo>
                      <a:pt x="507249" y="113333"/>
                    </a:lnTo>
                    <a:cubicBezTo>
                      <a:pt x="500552" y="113676"/>
                      <a:pt x="501582" y="112989"/>
                      <a:pt x="499178" y="116080"/>
                    </a:cubicBezTo>
                    <a:lnTo>
                      <a:pt x="499178" y="116080"/>
                    </a:lnTo>
                    <a:cubicBezTo>
                      <a:pt x="498491" y="117110"/>
                      <a:pt x="497289" y="118484"/>
                      <a:pt x="495400" y="118484"/>
                    </a:cubicBezTo>
                    <a:lnTo>
                      <a:pt x="495400" y="118484"/>
                    </a:lnTo>
                    <a:cubicBezTo>
                      <a:pt x="490764" y="117625"/>
                      <a:pt x="490077" y="114019"/>
                      <a:pt x="483037" y="110242"/>
                    </a:cubicBezTo>
                    <a:lnTo>
                      <a:pt x="483037" y="110242"/>
                    </a:lnTo>
                    <a:cubicBezTo>
                      <a:pt x="476340" y="104403"/>
                      <a:pt x="465865" y="104747"/>
                      <a:pt x="460542" y="101484"/>
                    </a:cubicBezTo>
                    <a:lnTo>
                      <a:pt x="460542" y="101484"/>
                    </a:lnTo>
                    <a:cubicBezTo>
                      <a:pt x="460027" y="101141"/>
                      <a:pt x="459683" y="101141"/>
                      <a:pt x="458996" y="101141"/>
                    </a:cubicBezTo>
                    <a:lnTo>
                      <a:pt x="458996" y="101141"/>
                    </a:lnTo>
                    <a:cubicBezTo>
                      <a:pt x="456764" y="100969"/>
                      <a:pt x="452128" y="103373"/>
                      <a:pt x="446462" y="104403"/>
                    </a:cubicBezTo>
                    <a:lnTo>
                      <a:pt x="446462" y="104403"/>
                    </a:lnTo>
                    <a:cubicBezTo>
                      <a:pt x="443542" y="105434"/>
                      <a:pt x="443370" y="106120"/>
                      <a:pt x="441138" y="106292"/>
                    </a:cubicBezTo>
                    <a:lnTo>
                      <a:pt x="441138" y="106292"/>
                    </a:lnTo>
                    <a:cubicBezTo>
                      <a:pt x="436845" y="104747"/>
                      <a:pt x="438734" y="103545"/>
                      <a:pt x="437017" y="101999"/>
                    </a:cubicBezTo>
                    <a:lnTo>
                      <a:pt x="437017" y="101999"/>
                    </a:lnTo>
                    <a:cubicBezTo>
                      <a:pt x="436674" y="101484"/>
                      <a:pt x="436502" y="101141"/>
                      <a:pt x="436330" y="101141"/>
                    </a:cubicBezTo>
                    <a:lnTo>
                      <a:pt x="436330" y="101141"/>
                    </a:lnTo>
                    <a:cubicBezTo>
                      <a:pt x="435643" y="101312"/>
                      <a:pt x="432037" y="103716"/>
                      <a:pt x="426886" y="104575"/>
                    </a:cubicBezTo>
                    <a:lnTo>
                      <a:pt x="426886" y="104575"/>
                    </a:lnTo>
                    <a:lnTo>
                      <a:pt x="426199" y="104747"/>
                    </a:lnTo>
                    <a:lnTo>
                      <a:pt x="425855" y="104575"/>
                    </a:lnTo>
                    <a:cubicBezTo>
                      <a:pt x="422593" y="104575"/>
                      <a:pt x="419502" y="103373"/>
                      <a:pt x="419330" y="100110"/>
                    </a:cubicBezTo>
                    <a:lnTo>
                      <a:pt x="419330" y="100110"/>
                    </a:lnTo>
                    <a:cubicBezTo>
                      <a:pt x="419845" y="96161"/>
                      <a:pt x="423108" y="94616"/>
                      <a:pt x="427058" y="93585"/>
                    </a:cubicBezTo>
                    <a:lnTo>
                      <a:pt x="427058" y="93585"/>
                    </a:lnTo>
                    <a:cubicBezTo>
                      <a:pt x="429118" y="93070"/>
                      <a:pt x="431007" y="92383"/>
                      <a:pt x="431694" y="92040"/>
                    </a:cubicBezTo>
                    <a:lnTo>
                      <a:pt x="431694" y="92040"/>
                    </a:lnTo>
                    <a:cubicBezTo>
                      <a:pt x="431694" y="91868"/>
                      <a:pt x="431350" y="91696"/>
                      <a:pt x="431007" y="91353"/>
                    </a:cubicBezTo>
                    <a:lnTo>
                      <a:pt x="431007" y="91353"/>
                    </a:lnTo>
                    <a:cubicBezTo>
                      <a:pt x="429290" y="89464"/>
                      <a:pt x="427058" y="89464"/>
                      <a:pt x="420532" y="86888"/>
                    </a:cubicBezTo>
                    <a:lnTo>
                      <a:pt x="420532" y="86888"/>
                    </a:lnTo>
                    <a:cubicBezTo>
                      <a:pt x="418987" y="85686"/>
                      <a:pt x="417957" y="87060"/>
                      <a:pt x="416926" y="83454"/>
                    </a:cubicBezTo>
                    <a:lnTo>
                      <a:pt x="416926" y="83454"/>
                    </a:lnTo>
                    <a:cubicBezTo>
                      <a:pt x="417098" y="81393"/>
                      <a:pt x="418643" y="81050"/>
                      <a:pt x="418815" y="80878"/>
                    </a:cubicBezTo>
                    <a:lnTo>
                      <a:pt x="418815" y="80878"/>
                    </a:lnTo>
                    <a:cubicBezTo>
                      <a:pt x="419330" y="80706"/>
                      <a:pt x="419673" y="80706"/>
                      <a:pt x="420189" y="80535"/>
                    </a:cubicBezTo>
                    <a:lnTo>
                      <a:pt x="420189" y="80535"/>
                    </a:lnTo>
                    <a:cubicBezTo>
                      <a:pt x="421047" y="80363"/>
                      <a:pt x="422250" y="80363"/>
                      <a:pt x="423451" y="80363"/>
                    </a:cubicBezTo>
                    <a:lnTo>
                      <a:pt x="423451" y="80363"/>
                    </a:lnTo>
                    <a:cubicBezTo>
                      <a:pt x="426027" y="80191"/>
                      <a:pt x="429290" y="80191"/>
                      <a:pt x="432896" y="79676"/>
                    </a:cubicBezTo>
                    <a:lnTo>
                      <a:pt x="432896" y="79676"/>
                    </a:lnTo>
                    <a:cubicBezTo>
                      <a:pt x="440966" y="79504"/>
                      <a:pt x="442684" y="78818"/>
                      <a:pt x="444744" y="76757"/>
                    </a:cubicBezTo>
                    <a:lnTo>
                      <a:pt x="444744" y="76757"/>
                    </a:lnTo>
                    <a:cubicBezTo>
                      <a:pt x="444401" y="76585"/>
                      <a:pt x="443885" y="76414"/>
                      <a:pt x="443370" y="76242"/>
                    </a:cubicBezTo>
                    <a:lnTo>
                      <a:pt x="443370" y="76242"/>
                    </a:lnTo>
                    <a:cubicBezTo>
                      <a:pt x="441138" y="75555"/>
                      <a:pt x="437532" y="74868"/>
                      <a:pt x="432381" y="74353"/>
                    </a:cubicBezTo>
                    <a:lnTo>
                      <a:pt x="432381" y="74353"/>
                    </a:lnTo>
                    <a:cubicBezTo>
                      <a:pt x="429290" y="73666"/>
                      <a:pt x="426886" y="73494"/>
                      <a:pt x="424825" y="73494"/>
                    </a:cubicBezTo>
                    <a:lnTo>
                      <a:pt x="424825" y="73494"/>
                    </a:lnTo>
                    <a:cubicBezTo>
                      <a:pt x="419502" y="73494"/>
                      <a:pt x="417441" y="75212"/>
                      <a:pt x="416067" y="77272"/>
                    </a:cubicBezTo>
                    <a:lnTo>
                      <a:pt x="416067" y="77272"/>
                    </a:lnTo>
                    <a:cubicBezTo>
                      <a:pt x="414179" y="79676"/>
                      <a:pt x="412805" y="82424"/>
                      <a:pt x="409199" y="82767"/>
                    </a:cubicBezTo>
                    <a:lnTo>
                      <a:pt x="409199" y="82767"/>
                    </a:lnTo>
                    <a:cubicBezTo>
                      <a:pt x="407138" y="82767"/>
                      <a:pt x="405593" y="81393"/>
                      <a:pt x="404563" y="79848"/>
                    </a:cubicBezTo>
                    <a:lnTo>
                      <a:pt x="404563" y="79848"/>
                    </a:lnTo>
                    <a:cubicBezTo>
                      <a:pt x="403017" y="77444"/>
                      <a:pt x="400956" y="77100"/>
                      <a:pt x="394088" y="77100"/>
                    </a:cubicBezTo>
                    <a:lnTo>
                      <a:pt x="394088" y="77100"/>
                    </a:lnTo>
                    <a:cubicBezTo>
                      <a:pt x="393573" y="77100"/>
                      <a:pt x="393229" y="77100"/>
                      <a:pt x="393058" y="77100"/>
                    </a:cubicBezTo>
                    <a:lnTo>
                      <a:pt x="393058" y="77100"/>
                    </a:lnTo>
                    <a:cubicBezTo>
                      <a:pt x="392027" y="77272"/>
                      <a:pt x="390997" y="77272"/>
                      <a:pt x="389967" y="77272"/>
                    </a:cubicBezTo>
                    <a:lnTo>
                      <a:pt x="389967" y="77272"/>
                    </a:lnTo>
                    <a:cubicBezTo>
                      <a:pt x="384644" y="76414"/>
                      <a:pt x="380179" y="77272"/>
                      <a:pt x="378290" y="71949"/>
                    </a:cubicBezTo>
                    <a:lnTo>
                      <a:pt x="378290" y="71949"/>
                    </a:lnTo>
                    <a:cubicBezTo>
                      <a:pt x="379664" y="67656"/>
                      <a:pt x="381896" y="68858"/>
                      <a:pt x="384644" y="68515"/>
                    </a:cubicBezTo>
                    <a:lnTo>
                      <a:pt x="384644" y="68515"/>
                    </a:lnTo>
                    <a:cubicBezTo>
                      <a:pt x="394260" y="67313"/>
                      <a:pt x="401643" y="63535"/>
                      <a:pt x="408856" y="63363"/>
                    </a:cubicBezTo>
                    <a:lnTo>
                      <a:pt x="408856" y="63363"/>
                    </a:lnTo>
                    <a:cubicBezTo>
                      <a:pt x="412290" y="63191"/>
                      <a:pt x="413492" y="62161"/>
                      <a:pt x="413492" y="61131"/>
                    </a:cubicBezTo>
                    <a:lnTo>
                      <a:pt x="413492" y="61131"/>
                    </a:lnTo>
                    <a:cubicBezTo>
                      <a:pt x="413492" y="60787"/>
                      <a:pt x="413320" y="60101"/>
                      <a:pt x="412977" y="59242"/>
                    </a:cubicBezTo>
                    <a:lnTo>
                      <a:pt x="412977" y="59242"/>
                    </a:lnTo>
                    <a:cubicBezTo>
                      <a:pt x="412633" y="57010"/>
                      <a:pt x="400956" y="53575"/>
                      <a:pt x="394775" y="53919"/>
                    </a:cubicBezTo>
                    <a:lnTo>
                      <a:pt x="394775" y="53919"/>
                    </a:lnTo>
                    <a:cubicBezTo>
                      <a:pt x="393401" y="53919"/>
                      <a:pt x="392371" y="54091"/>
                      <a:pt x="392027" y="54091"/>
                    </a:cubicBezTo>
                    <a:lnTo>
                      <a:pt x="392027" y="54091"/>
                    </a:lnTo>
                    <a:cubicBezTo>
                      <a:pt x="388765" y="55121"/>
                      <a:pt x="382583" y="58899"/>
                      <a:pt x="378805" y="62676"/>
                    </a:cubicBezTo>
                    <a:lnTo>
                      <a:pt x="378805" y="62676"/>
                    </a:lnTo>
                    <a:cubicBezTo>
                      <a:pt x="375199" y="65080"/>
                      <a:pt x="371765" y="67141"/>
                      <a:pt x="368846" y="67313"/>
                    </a:cubicBezTo>
                    <a:lnTo>
                      <a:pt x="368846" y="67313"/>
                    </a:lnTo>
                    <a:cubicBezTo>
                      <a:pt x="368159" y="67313"/>
                      <a:pt x="365755" y="66454"/>
                      <a:pt x="365755" y="64393"/>
                    </a:cubicBezTo>
                    <a:lnTo>
                      <a:pt x="365755" y="64393"/>
                    </a:lnTo>
                    <a:cubicBezTo>
                      <a:pt x="366098" y="62161"/>
                      <a:pt x="366957" y="61646"/>
                      <a:pt x="367987" y="60616"/>
                    </a:cubicBezTo>
                    <a:lnTo>
                      <a:pt x="367987" y="60616"/>
                    </a:lnTo>
                    <a:cubicBezTo>
                      <a:pt x="371765" y="55464"/>
                      <a:pt x="375543" y="51687"/>
                      <a:pt x="379664" y="47565"/>
                    </a:cubicBezTo>
                    <a:lnTo>
                      <a:pt x="379664" y="47565"/>
                    </a:lnTo>
                    <a:cubicBezTo>
                      <a:pt x="378634" y="47222"/>
                      <a:pt x="377088" y="46878"/>
                      <a:pt x="375199" y="46535"/>
                    </a:cubicBezTo>
                    <a:lnTo>
                      <a:pt x="375199" y="46535"/>
                    </a:lnTo>
                    <a:cubicBezTo>
                      <a:pt x="372967" y="45676"/>
                      <a:pt x="369704" y="44990"/>
                      <a:pt x="366785" y="44990"/>
                    </a:cubicBezTo>
                    <a:lnTo>
                      <a:pt x="366785" y="44990"/>
                    </a:lnTo>
                    <a:cubicBezTo>
                      <a:pt x="362320" y="44818"/>
                      <a:pt x="359573" y="46535"/>
                      <a:pt x="359573" y="47394"/>
                    </a:cubicBezTo>
                    <a:lnTo>
                      <a:pt x="359573" y="47394"/>
                    </a:lnTo>
                    <a:lnTo>
                      <a:pt x="359573" y="47565"/>
                    </a:lnTo>
                    <a:cubicBezTo>
                      <a:pt x="359573" y="48080"/>
                      <a:pt x="359401" y="48596"/>
                      <a:pt x="359230" y="48939"/>
                    </a:cubicBezTo>
                    <a:lnTo>
                      <a:pt x="359230" y="48939"/>
                    </a:lnTo>
                    <a:lnTo>
                      <a:pt x="359058" y="49626"/>
                    </a:lnTo>
                    <a:lnTo>
                      <a:pt x="358886" y="49626"/>
                    </a:lnTo>
                    <a:cubicBezTo>
                      <a:pt x="358199" y="51171"/>
                      <a:pt x="356826" y="52373"/>
                      <a:pt x="355109" y="52373"/>
                    </a:cubicBezTo>
                    <a:lnTo>
                      <a:pt x="355109" y="52373"/>
                    </a:lnTo>
                    <a:cubicBezTo>
                      <a:pt x="353048" y="52373"/>
                      <a:pt x="351503" y="51515"/>
                      <a:pt x="349785" y="50313"/>
                    </a:cubicBezTo>
                    <a:lnTo>
                      <a:pt x="349785" y="50313"/>
                    </a:lnTo>
                    <a:cubicBezTo>
                      <a:pt x="347553" y="49111"/>
                      <a:pt x="346179" y="48767"/>
                      <a:pt x="345836" y="48767"/>
                    </a:cubicBezTo>
                    <a:lnTo>
                      <a:pt x="345836" y="48767"/>
                    </a:lnTo>
                    <a:cubicBezTo>
                      <a:pt x="345492" y="48767"/>
                      <a:pt x="344634" y="48939"/>
                      <a:pt x="342573" y="51171"/>
                    </a:cubicBezTo>
                    <a:lnTo>
                      <a:pt x="342573" y="51171"/>
                    </a:lnTo>
                    <a:cubicBezTo>
                      <a:pt x="339654" y="53575"/>
                      <a:pt x="338452" y="58727"/>
                      <a:pt x="333129" y="59414"/>
                    </a:cubicBezTo>
                    <a:lnTo>
                      <a:pt x="333129" y="59414"/>
                    </a:lnTo>
                    <a:cubicBezTo>
                      <a:pt x="331584" y="59414"/>
                      <a:pt x="330209" y="58555"/>
                      <a:pt x="329522" y="57868"/>
                    </a:cubicBezTo>
                    <a:lnTo>
                      <a:pt x="329522" y="57868"/>
                    </a:lnTo>
                    <a:cubicBezTo>
                      <a:pt x="327291" y="56495"/>
                      <a:pt x="326432" y="53919"/>
                      <a:pt x="326432" y="51858"/>
                    </a:cubicBezTo>
                    <a:lnTo>
                      <a:pt x="326432" y="51858"/>
                    </a:lnTo>
                    <a:cubicBezTo>
                      <a:pt x="326604" y="48252"/>
                      <a:pt x="328149" y="45161"/>
                      <a:pt x="330209" y="43959"/>
                    </a:cubicBezTo>
                    <a:lnTo>
                      <a:pt x="330209" y="43959"/>
                    </a:lnTo>
                    <a:cubicBezTo>
                      <a:pt x="331584" y="42586"/>
                      <a:pt x="332099" y="41727"/>
                      <a:pt x="332099" y="41384"/>
                    </a:cubicBezTo>
                    <a:lnTo>
                      <a:pt x="332099" y="41384"/>
                    </a:lnTo>
                    <a:cubicBezTo>
                      <a:pt x="332270" y="40868"/>
                      <a:pt x="331584" y="39151"/>
                      <a:pt x="327977" y="36060"/>
                    </a:cubicBezTo>
                    <a:lnTo>
                      <a:pt x="327977" y="36060"/>
                    </a:lnTo>
                    <a:cubicBezTo>
                      <a:pt x="325401" y="34000"/>
                      <a:pt x="322311" y="33141"/>
                      <a:pt x="319048" y="33141"/>
                    </a:cubicBezTo>
                    <a:lnTo>
                      <a:pt x="319048" y="33141"/>
                    </a:lnTo>
                    <a:cubicBezTo>
                      <a:pt x="314068" y="33141"/>
                      <a:pt x="308917" y="35030"/>
                      <a:pt x="305139" y="36404"/>
                    </a:cubicBezTo>
                    <a:lnTo>
                      <a:pt x="305139" y="36404"/>
                    </a:lnTo>
                    <a:cubicBezTo>
                      <a:pt x="300159" y="38636"/>
                      <a:pt x="300674" y="40010"/>
                      <a:pt x="300331" y="44818"/>
                    </a:cubicBezTo>
                    <a:lnTo>
                      <a:pt x="300331" y="44818"/>
                    </a:lnTo>
                    <a:cubicBezTo>
                      <a:pt x="300331" y="44990"/>
                      <a:pt x="300331" y="45333"/>
                      <a:pt x="300331" y="45505"/>
                    </a:cubicBezTo>
                    <a:lnTo>
                      <a:pt x="300331" y="45505"/>
                    </a:lnTo>
                    <a:lnTo>
                      <a:pt x="300503" y="47394"/>
                    </a:lnTo>
                    <a:lnTo>
                      <a:pt x="300331" y="47394"/>
                    </a:lnTo>
                    <a:cubicBezTo>
                      <a:pt x="300159" y="49626"/>
                      <a:pt x="299472" y="52202"/>
                      <a:pt x="296038" y="52545"/>
                    </a:cubicBezTo>
                    <a:lnTo>
                      <a:pt x="296038" y="52545"/>
                    </a:lnTo>
                    <a:cubicBezTo>
                      <a:pt x="293463" y="52373"/>
                      <a:pt x="291745" y="51000"/>
                      <a:pt x="288483" y="48424"/>
                    </a:cubicBezTo>
                    <a:lnTo>
                      <a:pt x="288483" y="48424"/>
                    </a:lnTo>
                    <a:cubicBezTo>
                      <a:pt x="284018" y="42929"/>
                      <a:pt x="279554" y="39323"/>
                      <a:pt x="276119" y="35889"/>
                    </a:cubicBezTo>
                    <a:lnTo>
                      <a:pt x="276119" y="35889"/>
                    </a:lnTo>
                    <a:cubicBezTo>
                      <a:pt x="276462" y="38121"/>
                      <a:pt x="277149" y="41212"/>
                      <a:pt x="277664" y="43959"/>
                    </a:cubicBezTo>
                    <a:lnTo>
                      <a:pt x="277664" y="43959"/>
                    </a:lnTo>
                    <a:cubicBezTo>
                      <a:pt x="277836" y="45161"/>
                      <a:pt x="278008" y="46192"/>
                      <a:pt x="278008" y="47050"/>
                    </a:cubicBezTo>
                    <a:lnTo>
                      <a:pt x="278008" y="47050"/>
                    </a:lnTo>
                    <a:cubicBezTo>
                      <a:pt x="278008" y="48424"/>
                      <a:pt x="277664" y="50141"/>
                      <a:pt x="276462" y="51171"/>
                    </a:cubicBezTo>
                    <a:lnTo>
                      <a:pt x="276462" y="51171"/>
                    </a:lnTo>
                    <a:cubicBezTo>
                      <a:pt x="275261" y="52202"/>
                      <a:pt x="273715" y="52545"/>
                      <a:pt x="272513" y="52545"/>
                    </a:cubicBezTo>
                    <a:lnTo>
                      <a:pt x="272513" y="52545"/>
                    </a:lnTo>
                    <a:cubicBezTo>
                      <a:pt x="270968" y="52545"/>
                      <a:pt x="269251" y="52202"/>
                      <a:pt x="266846" y="51687"/>
                    </a:cubicBezTo>
                    <a:lnTo>
                      <a:pt x="266846" y="51687"/>
                    </a:lnTo>
                    <a:cubicBezTo>
                      <a:pt x="260665" y="49798"/>
                      <a:pt x="258432" y="46878"/>
                      <a:pt x="257745" y="39323"/>
                    </a:cubicBezTo>
                    <a:lnTo>
                      <a:pt x="257745" y="39323"/>
                    </a:lnTo>
                    <a:cubicBezTo>
                      <a:pt x="257745" y="32969"/>
                      <a:pt x="257402" y="25414"/>
                      <a:pt x="255513" y="22838"/>
                    </a:cubicBezTo>
                    <a:lnTo>
                      <a:pt x="255513" y="22838"/>
                    </a:lnTo>
                    <a:cubicBezTo>
                      <a:pt x="255513" y="22838"/>
                      <a:pt x="255513" y="22838"/>
                      <a:pt x="255513" y="22838"/>
                    </a:cubicBezTo>
                    <a:lnTo>
                      <a:pt x="255513" y="22838"/>
                    </a:lnTo>
                    <a:cubicBezTo>
                      <a:pt x="255342" y="23010"/>
                      <a:pt x="254998" y="23353"/>
                      <a:pt x="254483" y="23697"/>
                    </a:cubicBezTo>
                    <a:lnTo>
                      <a:pt x="254483" y="23697"/>
                    </a:lnTo>
                    <a:cubicBezTo>
                      <a:pt x="253281" y="24555"/>
                      <a:pt x="251564" y="25929"/>
                      <a:pt x="249503" y="26444"/>
                    </a:cubicBezTo>
                    <a:lnTo>
                      <a:pt x="249503" y="26444"/>
                    </a:lnTo>
                    <a:cubicBezTo>
                      <a:pt x="245726" y="27818"/>
                      <a:pt x="242634" y="28848"/>
                      <a:pt x="240402" y="32283"/>
                    </a:cubicBezTo>
                    <a:lnTo>
                      <a:pt x="240402" y="32283"/>
                    </a:lnTo>
                    <a:cubicBezTo>
                      <a:pt x="239543" y="32969"/>
                      <a:pt x="238513" y="33656"/>
                      <a:pt x="237311" y="33656"/>
                    </a:cubicBezTo>
                    <a:lnTo>
                      <a:pt x="237311" y="33656"/>
                    </a:lnTo>
                    <a:cubicBezTo>
                      <a:pt x="234048" y="33485"/>
                      <a:pt x="233018" y="30737"/>
                      <a:pt x="233018" y="28505"/>
                    </a:cubicBezTo>
                    <a:lnTo>
                      <a:pt x="233018" y="28505"/>
                    </a:lnTo>
                    <a:cubicBezTo>
                      <a:pt x="233018" y="26444"/>
                      <a:pt x="233877" y="24384"/>
                      <a:pt x="235422" y="22838"/>
                    </a:cubicBezTo>
                    <a:lnTo>
                      <a:pt x="235422" y="22838"/>
                    </a:lnTo>
                    <a:cubicBezTo>
                      <a:pt x="239715" y="17687"/>
                      <a:pt x="245897" y="18545"/>
                      <a:pt x="245210" y="17343"/>
                    </a:cubicBezTo>
                    <a:lnTo>
                      <a:pt x="245210" y="17343"/>
                    </a:lnTo>
                    <a:cubicBezTo>
                      <a:pt x="245210" y="17000"/>
                      <a:pt x="245210" y="16828"/>
                      <a:pt x="245210" y="16656"/>
                    </a:cubicBezTo>
                    <a:lnTo>
                      <a:pt x="245210" y="16656"/>
                    </a:lnTo>
                    <a:cubicBezTo>
                      <a:pt x="245210" y="15626"/>
                      <a:pt x="242634" y="13050"/>
                      <a:pt x="239372" y="12707"/>
                    </a:cubicBezTo>
                    <a:lnTo>
                      <a:pt x="239372" y="12707"/>
                    </a:lnTo>
                    <a:lnTo>
                      <a:pt x="238685" y="12707"/>
                    </a:lnTo>
                    <a:cubicBezTo>
                      <a:pt x="236109" y="12535"/>
                      <a:pt x="211726" y="20262"/>
                      <a:pt x="211554" y="20262"/>
                    </a:cubicBezTo>
                    <a:lnTo>
                      <a:pt x="211554" y="20262"/>
                    </a:lnTo>
                    <a:cubicBezTo>
                      <a:pt x="211382" y="20262"/>
                      <a:pt x="206231" y="21636"/>
                      <a:pt x="198332" y="21636"/>
                    </a:cubicBezTo>
                    <a:lnTo>
                      <a:pt x="198332" y="21636"/>
                    </a:lnTo>
                    <a:cubicBezTo>
                      <a:pt x="192493" y="21464"/>
                      <a:pt x="184766" y="23182"/>
                      <a:pt x="183564" y="24727"/>
                    </a:cubicBezTo>
                    <a:lnTo>
                      <a:pt x="183564" y="24727"/>
                    </a:lnTo>
                    <a:cubicBezTo>
                      <a:pt x="183221" y="25071"/>
                      <a:pt x="183049" y="25242"/>
                      <a:pt x="182877" y="25414"/>
                    </a:cubicBezTo>
                    <a:lnTo>
                      <a:pt x="182877" y="25414"/>
                    </a:lnTo>
                    <a:cubicBezTo>
                      <a:pt x="183221" y="25586"/>
                      <a:pt x="183908" y="25757"/>
                      <a:pt x="184595" y="25929"/>
                    </a:cubicBezTo>
                    <a:lnTo>
                      <a:pt x="184595" y="25929"/>
                    </a:lnTo>
                    <a:cubicBezTo>
                      <a:pt x="186827" y="27303"/>
                      <a:pt x="187514" y="29707"/>
                      <a:pt x="187514" y="31424"/>
                    </a:cubicBezTo>
                    <a:lnTo>
                      <a:pt x="187514" y="31424"/>
                    </a:lnTo>
                    <a:cubicBezTo>
                      <a:pt x="187514" y="32798"/>
                      <a:pt x="187342" y="33828"/>
                      <a:pt x="187342" y="34687"/>
                    </a:cubicBezTo>
                    <a:lnTo>
                      <a:pt x="187342" y="34687"/>
                    </a:lnTo>
                    <a:cubicBezTo>
                      <a:pt x="187342" y="35545"/>
                      <a:pt x="187514" y="36060"/>
                      <a:pt x="187857" y="36747"/>
                    </a:cubicBezTo>
                    <a:lnTo>
                      <a:pt x="187857" y="36747"/>
                    </a:lnTo>
                    <a:cubicBezTo>
                      <a:pt x="189746" y="39838"/>
                      <a:pt x="192150" y="43788"/>
                      <a:pt x="192322" y="47222"/>
                    </a:cubicBezTo>
                    <a:lnTo>
                      <a:pt x="192322" y="47222"/>
                    </a:lnTo>
                    <a:cubicBezTo>
                      <a:pt x="192322" y="48252"/>
                      <a:pt x="191119" y="50656"/>
                      <a:pt x="189059" y="50656"/>
                    </a:cubicBezTo>
                    <a:lnTo>
                      <a:pt x="189059" y="50656"/>
                    </a:lnTo>
                    <a:cubicBezTo>
                      <a:pt x="188544" y="50656"/>
                      <a:pt x="188029" y="50656"/>
                      <a:pt x="187514" y="50484"/>
                    </a:cubicBezTo>
                    <a:lnTo>
                      <a:pt x="187514" y="50484"/>
                    </a:lnTo>
                    <a:cubicBezTo>
                      <a:pt x="184595" y="49282"/>
                      <a:pt x="176695" y="49798"/>
                      <a:pt x="174463" y="41899"/>
                    </a:cubicBezTo>
                    <a:lnTo>
                      <a:pt x="174463" y="41899"/>
                    </a:lnTo>
                    <a:cubicBezTo>
                      <a:pt x="174463" y="40353"/>
                      <a:pt x="174120" y="38636"/>
                      <a:pt x="173776" y="37949"/>
                    </a:cubicBezTo>
                    <a:lnTo>
                      <a:pt x="173776" y="37949"/>
                    </a:lnTo>
                    <a:cubicBezTo>
                      <a:pt x="171544" y="39151"/>
                      <a:pt x="170514" y="39323"/>
                      <a:pt x="164847" y="40525"/>
                    </a:cubicBezTo>
                    <a:lnTo>
                      <a:pt x="164847" y="40525"/>
                    </a:lnTo>
                    <a:cubicBezTo>
                      <a:pt x="161756" y="41212"/>
                      <a:pt x="159524" y="41212"/>
                      <a:pt x="158494" y="41384"/>
                    </a:cubicBezTo>
                    <a:lnTo>
                      <a:pt x="158494" y="41384"/>
                    </a:lnTo>
                    <a:lnTo>
                      <a:pt x="158494" y="41555"/>
                    </a:lnTo>
                    <a:lnTo>
                      <a:pt x="157807" y="43101"/>
                    </a:lnTo>
                    <a:cubicBezTo>
                      <a:pt x="156776" y="44990"/>
                      <a:pt x="156776" y="47394"/>
                      <a:pt x="155060" y="52202"/>
                    </a:cubicBezTo>
                    <a:lnTo>
                      <a:pt x="155060" y="52202"/>
                    </a:lnTo>
                    <a:cubicBezTo>
                      <a:pt x="153342" y="54606"/>
                      <a:pt x="152312" y="56838"/>
                      <a:pt x="149049" y="57181"/>
                    </a:cubicBezTo>
                    <a:lnTo>
                      <a:pt x="149049" y="57181"/>
                    </a:lnTo>
                    <a:cubicBezTo>
                      <a:pt x="147332" y="57181"/>
                      <a:pt x="146130" y="56151"/>
                      <a:pt x="145100" y="55293"/>
                    </a:cubicBezTo>
                    <a:lnTo>
                      <a:pt x="145100" y="55293"/>
                    </a:lnTo>
                    <a:cubicBezTo>
                      <a:pt x="145100" y="54949"/>
                      <a:pt x="144069" y="55464"/>
                      <a:pt x="143382" y="52545"/>
                    </a:cubicBezTo>
                    <a:lnTo>
                      <a:pt x="143382" y="52545"/>
                    </a:lnTo>
                    <a:cubicBezTo>
                      <a:pt x="143554" y="50828"/>
                      <a:pt x="143898" y="50828"/>
                      <a:pt x="144928" y="48080"/>
                    </a:cubicBezTo>
                    <a:lnTo>
                      <a:pt x="144928" y="48080"/>
                    </a:lnTo>
                    <a:cubicBezTo>
                      <a:pt x="145100" y="47737"/>
                      <a:pt x="145443" y="47565"/>
                      <a:pt x="145443" y="47394"/>
                    </a:cubicBezTo>
                    <a:lnTo>
                      <a:pt x="145443" y="47394"/>
                    </a:lnTo>
                    <a:cubicBezTo>
                      <a:pt x="145272" y="47222"/>
                      <a:pt x="145100" y="46878"/>
                      <a:pt x="144756" y="46363"/>
                    </a:cubicBezTo>
                    <a:lnTo>
                      <a:pt x="144756" y="46363"/>
                    </a:lnTo>
                    <a:cubicBezTo>
                      <a:pt x="141666" y="44474"/>
                      <a:pt x="138231" y="40697"/>
                      <a:pt x="134453" y="35889"/>
                    </a:cubicBezTo>
                    <a:lnTo>
                      <a:pt x="134453" y="35889"/>
                    </a:lnTo>
                    <a:cubicBezTo>
                      <a:pt x="131191" y="31596"/>
                      <a:pt x="122605" y="26273"/>
                      <a:pt x="115736" y="22151"/>
                    </a:cubicBezTo>
                    <a:lnTo>
                      <a:pt x="115736" y="22151"/>
                    </a:lnTo>
                    <a:cubicBezTo>
                      <a:pt x="110756" y="17172"/>
                      <a:pt x="102514" y="7899"/>
                      <a:pt x="100625" y="7040"/>
                    </a:cubicBezTo>
                    <a:lnTo>
                      <a:pt x="100625" y="7040"/>
                    </a:lnTo>
                    <a:cubicBezTo>
                      <a:pt x="100110" y="6353"/>
                      <a:pt x="97706" y="4808"/>
                      <a:pt x="95645" y="4808"/>
                    </a:cubicBezTo>
                    <a:lnTo>
                      <a:pt x="95645" y="4808"/>
                    </a:lnTo>
                    <a:cubicBezTo>
                      <a:pt x="94615" y="4808"/>
                      <a:pt x="93757" y="4980"/>
                      <a:pt x="92383" y="6010"/>
                    </a:cubicBezTo>
                    <a:lnTo>
                      <a:pt x="92383" y="6010"/>
                    </a:lnTo>
                    <a:cubicBezTo>
                      <a:pt x="87918" y="8929"/>
                      <a:pt x="85686" y="16141"/>
                      <a:pt x="78818" y="16656"/>
                    </a:cubicBezTo>
                    <a:lnTo>
                      <a:pt x="78818" y="16656"/>
                    </a:lnTo>
                    <a:cubicBezTo>
                      <a:pt x="77444" y="17000"/>
                      <a:pt x="76241" y="17000"/>
                      <a:pt x="75040" y="17000"/>
                    </a:cubicBezTo>
                    <a:lnTo>
                      <a:pt x="75040" y="17000"/>
                    </a:lnTo>
                    <a:cubicBezTo>
                      <a:pt x="73666" y="17000"/>
                      <a:pt x="72464" y="16828"/>
                      <a:pt x="71605" y="16828"/>
                    </a:cubicBezTo>
                    <a:lnTo>
                      <a:pt x="71605" y="16828"/>
                    </a:lnTo>
                    <a:cubicBezTo>
                      <a:pt x="71090" y="19404"/>
                      <a:pt x="71090" y="24212"/>
                      <a:pt x="65767" y="25242"/>
                    </a:cubicBezTo>
                    <a:lnTo>
                      <a:pt x="65767" y="25242"/>
                    </a:lnTo>
                    <a:cubicBezTo>
                      <a:pt x="62676" y="27303"/>
                      <a:pt x="61817" y="30394"/>
                      <a:pt x="61817" y="32111"/>
                    </a:cubicBezTo>
                    <a:lnTo>
                      <a:pt x="61817" y="32111"/>
                    </a:lnTo>
                    <a:cubicBezTo>
                      <a:pt x="61817" y="32626"/>
                      <a:pt x="61817" y="32969"/>
                      <a:pt x="61817" y="33313"/>
                    </a:cubicBezTo>
                    <a:lnTo>
                      <a:pt x="61817" y="33313"/>
                    </a:lnTo>
                    <a:cubicBezTo>
                      <a:pt x="62161" y="33313"/>
                      <a:pt x="63191" y="33485"/>
                      <a:pt x="64909" y="33485"/>
                    </a:cubicBezTo>
                    <a:lnTo>
                      <a:pt x="64909" y="33485"/>
                    </a:lnTo>
                    <a:cubicBezTo>
                      <a:pt x="65080" y="33485"/>
                      <a:pt x="65252" y="33485"/>
                      <a:pt x="65424" y="33485"/>
                    </a:cubicBezTo>
                    <a:lnTo>
                      <a:pt x="65424" y="33485"/>
                    </a:lnTo>
                    <a:cubicBezTo>
                      <a:pt x="65595" y="33485"/>
                      <a:pt x="65595" y="33485"/>
                      <a:pt x="65767" y="33485"/>
                    </a:cubicBezTo>
                    <a:lnTo>
                      <a:pt x="65767" y="33485"/>
                    </a:lnTo>
                    <a:cubicBezTo>
                      <a:pt x="65939" y="33485"/>
                      <a:pt x="66282" y="33485"/>
                      <a:pt x="66454" y="33656"/>
                    </a:cubicBezTo>
                    <a:lnTo>
                      <a:pt x="66454" y="33656"/>
                    </a:lnTo>
                    <a:cubicBezTo>
                      <a:pt x="69717" y="34000"/>
                      <a:pt x="72807" y="32969"/>
                      <a:pt x="74353" y="37606"/>
                    </a:cubicBezTo>
                    <a:lnTo>
                      <a:pt x="74353" y="37606"/>
                    </a:lnTo>
                    <a:cubicBezTo>
                      <a:pt x="74010" y="40182"/>
                      <a:pt x="72464" y="40868"/>
                      <a:pt x="70232" y="42070"/>
                    </a:cubicBezTo>
                    <a:lnTo>
                      <a:pt x="70232" y="42070"/>
                    </a:lnTo>
                    <a:cubicBezTo>
                      <a:pt x="67999" y="42586"/>
                      <a:pt x="65252" y="43616"/>
                      <a:pt x="64565" y="44303"/>
                    </a:cubicBezTo>
                    <a:lnTo>
                      <a:pt x="64565" y="44303"/>
                    </a:lnTo>
                    <a:cubicBezTo>
                      <a:pt x="64737" y="44474"/>
                      <a:pt x="65252" y="44818"/>
                      <a:pt x="65767" y="45161"/>
                    </a:cubicBezTo>
                    <a:lnTo>
                      <a:pt x="65767" y="45161"/>
                    </a:lnTo>
                    <a:cubicBezTo>
                      <a:pt x="70232" y="47394"/>
                      <a:pt x="85514" y="51343"/>
                      <a:pt x="89979" y="52889"/>
                    </a:cubicBezTo>
                    <a:lnTo>
                      <a:pt x="89979" y="52889"/>
                    </a:lnTo>
                    <a:cubicBezTo>
                      <a:pt x="92727" y="55121"/>
                      <a:pt x="95817" y="56495"/>
                      <a:pt x="96332" y="60444"/>
                    </a:cubicBezTo>
                    <a:lnTo>
                      <a:pt x="96332" y="60444"/>
                    </a:lnTo>
                    <a:cubicBezTo>
                      <a:pt x="96332" y="62848"/>
                      <a:pt x="93585" y="63707"/>
                      <a:pt x="92383" y="63707"/>
                    </a:cubicBezTo>
                    <a:lnTo>
                      <a:pt x="92383" y="63707"/>
                    </a:lnTo>
                    <a:lnTo>
                      <a:pt x="91868" y="63707"/>
                    </a:lnTo>
                    <a:lnTo>
                      <a:pt x="91524" y="63535"/>
                    </a:lnTo>
                    <a:cubicBezTo>
                      <a:pt x="88605" y="63020"/>
                      <a:pt x="85858" y="61303"/>
                      <a:pt x="84484" y="61474"/>
                    </a:cubicBezTo>
                    <a:lnTo>
                      <a:pt x="84484" y="61474"/>
                    </a:lnTo>
                    <a:cubicBezTo>
                      <a:pt x="84141" y="61474"/>
                      <a:pt x="84141" y="61474"/>
                      <a:pt x="83110" y="62161"/>
                    </a:cubicBezTo>
                    <a:lnTo>
                      <a:pt x="83110" y="62161"/>
                    </a:lnTo>
                    <a:lnTo>
                      <a:pt x="83110" y="62161"/>
                    </a:lnTo>
                    <a:cubicBezTo>
                      <a:pt x="83110" y="62505"/>
                      <a:pt x="83626" y="63878"/>
                      <a:pt x="83969" y="64565"/>
                    </a:cubicBezTo>
                    <a:lnTo>
                      <a:pt x="83969" y="64565"/>
                    </a:lnTo>
                    <a:cubicBezTo>
                      <a:pt x="85171" y="66111"/>
                      <a:pt x="99767" y="71777"/>
                      <a:pt x="105433" y="72808"/>
                    </a:cubicBezTo>
                    <a:lnTo>
                      <a:pt x="105433" y="72808"/>
                    </a:lnTo>
                    <a:cubicBezTo>
                      <a:pt x="106979" y="73151"/>
                      <a:pt x="107322" y="73151"/>
                      <a:pt x="107494" y="73151"/>
                    </a:cubicBezTo>
                    <a:lnTo>
                      <a:pt x="107494" y="73151"/>
                    </a:lnTo>
                    <a:lnTo>
                      <a:pt x="107666" y="73151"/>
                    </a:lnTo>
                    <a:cubicBezTo>
                      <a:pt x="108181" y="72979"/>
                      <a:pt x="110241" y="74010"/>
                      <a:pt x="110241" y="74353"/>
                    </a:cubicBezTo>
                    <a:lnTo>
                      <a:pt x="110241" y="74353"/>
                    </a:lnTo>
                    <a:cubicBezTo>
                      <a:pt x="110756" y="74868"/>
                      <a:pt x="111272" y="75555"/>
                      <a:pt x="113161" y="77444"/>
                    </a:cubicBezTo>
                    <a:lnTo>
                      <a:pt x="113161" y="77444"/>
                    </a:lnTo>
                    <a:cubicBezTo>
                      <a:pt x="117110" y="83111"/>
                      <a:pt x="122262" y="91009"/>
                      <a:pt x="122433" y="95474"/>
                    </a:cubicBezTo>
                    <a:lnTo>
                      <a:pt x="122433" y="95474"/>
                    </a:lnTo>
                    <a:lnTo>
                      <a:pt x="122433" y="96161"/>
                    </a:lnTo>
                    <a:lnTo>
                      <a:pt x="122433" y="96333"/>
                    </a:lnTo>
                    <a:cubicBezTo>
                      <a:pt x="122262" y="97363"/>
                      <a:pt x="121747" y="99767"/>
                      <a:pt x="119342" y="99767"/>
                    </a:cubicBezTo>
                    <a:lnTo>
                      <a:pt x="119342" y="99767"/>
                    </a:lnTo>
                    <a:cubicBezTo>
                      <a:pt x="117454" y="99595"/>
                      <a:pt x="116252" y="98908"/>
                      <a:pt x="112817" y="97535"/>
                    </a:cubicBezTo>
                    <a:lnTo>
                      <a:pt x="112817" y="97535"/>
                    </a:lnTo>
                    <a:cubicBezTo>
                      <a:pt x="108353" y="95302"/>
                      <a:pt x="103716" y="95302"/>
                      <a:pt x="98222" y="93929"/>
                    </a:cubicBezTo>
                    <a:lnTo>
                      <a:pt x="98222" y="93929"/>
                    </a:lnTo>
                    <a:cubicBezTo>
                      <a:pt x="96332" y="92898"/>
                      <a:pt x="95302" y="94444"/>
                      <a:pt x="93757" y="90494"/>
                    </a:cubicBezTo>
                    <a:lnTo>
                      <a:pt x="93757" y="90494"/>
                    </a:lnTo>
                    <a:cubicBezTo>
                      <a:pt x="94959" y="86888"/>
                      <a:pt x="95817" y="88262"/>
                      <a:pt x="96161" y="87575"/>
                    </a:cubicBezTo>
                    <a:lnTo>
                      <a:pt x="96161" y="87575"/>
                    </a:lnTo>
                    <a:cubicBezTo>
                      <a:pt x="96676" y="87403"/>
                      <a:pt x="97019" y="87232"/>
                      <a:pt x="96848" y="87232"/>
                    </a:cubicBezTo>
                    <a:lnTo>
                      <a:pt x="96848" y="87232"/>
                    </a:lnTo>
                    <a:cubicBezTo>
                      <a:pt x="97191" y="86888"/>
                      <a:pt x="97535" y="86545"/>
                      <a:pt x="97878" y="86201"/>
                    </a:cubicBezTo>
                    <a:lnTo>
                      <a:pt x="97878" y="86201"/>
                    </a:lnTo>
                    <a:cubicBezTo>
                      <a:pt x="97706" y="86201"/>
                      <a:pt x="97706" y="86030"/>
                      <a:pt x="97535" y="86030"/>
                    </a:cubicBezTo>
                    <a:lnTo>
                      <a:pt x="97535" y="86030"/>
                    </a:lnTo>
                    <a:cubicBezTo>
                      <a:pt x="93929" y="83969"/>
                      <a:pt x="86888" y="75727"/>
                      <a:pt x="79848" y="73323"/>
                    </a:cubicBezTo>
                    <a:lnTo>
                      <a:pt x="79848" y="73323"/>
                    </a:lnTo>
                    <a:cubicBezTo>
                      <a:pt x="72120" y="69373"/>
                      <a:pt x="69030" y="66454"/>
                      <a:pt x="62848" y="60101"/>
                    </a:cubicBezTo>
                    <a:lnTo>
                      <a:pt x="62848" y="60101"/>
                    </a:lnTo>
                    <a:cubicBezTo>
                      <a:pt x="57009" y="54091"/>
                      <a:pt x="49454" y="52030"/>
                      <a:pt x="45848" y="45161"/>
                    </a:cubicBezTo>
                    <a:lnTo>
                      <a:pt x="45848" y="45161"/>
                    </a:lnTo>
                    <a:cubicBezTo>
                      <a:pt x="44990" y="42242"/>
                      <a:pt x="44474" y="36919"/>
                      <a:pt x="44474" y="31596"/>
                    </a:cubicBezTo>
                    <a:lnTo>
                      <a:pt x="44474" y="31596"/>
                    </a:lnTo>
                    <a:cubicBezTo>
                      <a:pt x="44474" y="26273"/>
                      <a:pt x="44990" y="21121"/>
                      <a:pt x="47222" y="17858"/>
                    </a:cubicBezTo>
                    <a:lnTo>
                      <a:pt x="47222" y="17858"/>
                    </a:lnTo>
                    <a:cubicBezTo>
                      <a:pt x="48080" y="16313"/>
                      <a:pt x="48595" y="15111"/>
                      <a:pt x="48939" y="14252"/>
                    </a:cubicBezTo>
                    <a:lnTo>
                      <a:pt x="48939" y="14252"/>
                    </a:lnTo>
                    <a:cubicBezTo>
                      <a:pt x="41898" y="17000"/>
                      <a:pt x="15969" y="25242"/>
                      <a:pt x="11677" y="26273"/>
                    </a:cubicBezTo>
                    <a:lnTo>
                      <a:pt x="11677" y="26273"/>
                    </a:lnTo>
                    <a:cubicBezTo>
                      <a:pt x="9272" y="27818"/>
                      <a:pt x="8929" y="31939"/>
                      <a:pt x="7384" y="37091"/>
                    </a:cubicBezTo>
                    <a:lnTo>
                      <a:pt x="7384" y="37091"/>
                    </a:lnTo>
                    <a:cubicBezTo>
                      <a:pt x="5666" y="39151"/>
                      <a:pt x="5151" y="59929"/>
                      <a:pt x="4121" y="64909"/>
                    </a:cubicBezTo>
                    <a:lnTo>
                      <a:pt x="4121" y="64909"/>
                    </a:lnTo>
                    <a:cubicBezTo>
                      <a:pt x="4121" y="70060"/>
                      <a:pt x="4121" y="72808"/>
                      <a:pt x="7212" y="77100"/>
                    </a:cubicBezTo>
                    <a:lnTo>
                      <a:pt x="7212" y="77100"/>
                    </a:lnTo>
                    <a:cubicBezTo>
                      <a:pt x="10474" y="80535"/>
                      <a:pt x="26273" y="92211"/>
                      <a:pt x="30050" y="92898"/>
                    </a:cubicBezTo>
                    <a:lnTo>
                      <a:pt x="30050" y="92898"/>
                    </a:lnTo>
                    <a:cubicBezTo>
                      <a:pt x="30394" y="93070"/>
                      <a:pt x="32797" y="93242"/>
                      <a:pt x="35717" y="93070"/>
                    </a:cubicBezTo>
                    <a:lnTo>
                      <a:pt x="35717" y="93070"/>
                    </a:lnTo>
                    <a:cubicBezTo>
                      <a:pt x="44131" y="93070"/>
                      <a:pt x="58898" y="92383"/>
                      <a:pt x="67999" y="92383"/>
                    </a:cubicBezTo>
                    <a:lnTo>
                      <a:pt x="67999" y="92383"/>
                    </a:lnTo>
                    <a:cubicBezTo>
                      <a:pt x="71262" y="92383"/>
                      <a:pt x="73666" y="92383"/>
                      <a:pt x="75383" y="92727"/>
                    </a:cubicBezTo>
                    <a:lnTo>
                      <a:pt x="75383" y="92727"/>
                    </a:lnTo>
                    <a:cubicBezTo>
                      <a:pt x="79676" y="93929"/>
                      <a:pt x="82423" y="95646"/>
                      <a:pt x="82767" y="99080"/>
                    </a:cubicBezTo>
                    <a:lnTo>
                      <a:pt x="82767" y="99080"/>
                    </a:lnTo>
                    <a:cubicBezTo>
                      <a:pt x="82767" y="99939"/>
                      <a:pt x="82423" y="100969"/>
                      <a:pt x="81736" y="101656"/>
                    </a:cubicBezTo>
                    <a:lnTo>
                      <a:pt x="81736" y="101656"/>
                    </a:lnTo>
                    <a:cubicBezTo>
                      <a:pt x="80363" y="104575"/>
                      <a:pt x="77100" y="105090"/>
                      <a:pt x="72292" y="105434"/>
                    </a:cubicBezTo>
                    <a:lnTo>
                      <a:pt x="72292" y="105434"/>
                    </a:lnTo>
                    <a:cubicBezTo>
                      <a:pt x="70918" y="105434"/>
                      <a:pt x="69545" y="105262"/>
                      <a:pt x="67999" y="105090"/>
                    </a:cubicBezTo>
                    <a:lnTo>
                      <a:pt x="67999" y="105090"/>
                    </a:lnTo>
                    <a:cubicBezTo>
                      <a:pt x="61302" y="103888"/>
                      <a:pt x="54606" y="103888"/>
                      <a:pt x="51515" y="103888"/>
                    </a:cubicBezTo>
                    <a:lnTo>
                      <a:pt x="51515" y="103888"/>
                    </a:lnTo>
                    <a:cubicBezTo>
                      <a:pt x="51343" y="103888"/>
                      <a:pt x="51000" y="103888"/>
                      <a:pt x="50828" y="103888"/>
                    </a:cubicBezTo>
                    <a:lnTo>
                      <a:pt x="50828" y="103888"/>
                    </a:lnTo>
                    <a:cubicBezTo>
                      <a:pt x="49454" y="104060"/>
                      <a:pt x="49454" y="104403"/>
                      <a:pt x="49454" y="104918"/>
                    </a:cubicBezTo>
                    <a:lnTo>
                      <a:pt x="49454" y="104918"/>
                    </a:lnTo>
                    <a:cubicBezTo>
                      <a:pt x="49454" y="105090"/>
                      <a:pt x="49626" y="105605"/>
                      <a:pt x="50313" y="106464"/>
                    </a:cubicBezTo>
                    <a:lnTo>
                      <a:pt x="50313" y="106464"/>
                    </a:lnTo>
                    <a:cubicBezTo>
                      <a:pt x="52201" y="109726"/>
                      <a:pt x="63191" y="120029"/>
                      <a:pt x="66454" y="120716"/>
                    </a:cubicBezTo>
                    <a:lnTo>
                      <a:pt x="66454" y="120716"/>
                    </a:lnTo>
                    <a:cubicBezTo>
                      <a:pt x="66969" y="120888"/>
                      <a:pt x="67484" y="120888"/>
                      <a:pt x="67827" y="120888"/>
                    </a:cubicBezTo>
                    <a:lnTo>
                      <a:pt x="67827" y="120888"/>
                    </a:lnTo>
                    <a:cubicBezTo>
                      <a:pt x="70060" y="121060"/>
                      <a:pt x="71777" y="118827"/>
                      <a:pt x="75040" y="115737"/>
                    </a:cubicBezTo>
                    <a:lnTo>
                      <a:pt x="75040" y="115737"/>
                    </a:lnTo>
                    <a:cubicBezTo>
                      <a:pt x="76070" y="115393"/>
                      <a:pt x="76928" y="115221"/>
                      <a:pt x="77787" y="115221"/>
                    </a:cubicBezTo>
                    <a:lnTo>
                      <a:pt x="77787" y="115221"/>
                    </a:lnTo>
                    <a:cubicBezTo>
                      <a:pt x="82080" y="115221"/>
                      <a:pt x="83454" y="119343"/>
                      <a:pt x="83454" y="121747"/>
                    </a:cubicBezTo>
                    <a:lnTo>
                      <a:pt x="83454" y="121747"/>
                    </a:lnTo>
                    <a:cubicBezTo>
                      <a:pt x="83454" y="122262"/>
                      <a:pt x="83282" y="122262"/>
                      <a:pt x="85514" y="122605"/>
                    </a:cubicBezTo>
                    <a:lnTo>
                      <a:pt x="85514" y="122605"/>
                    </a:lnTo>
                    <a:cubicBezTo>
                      <a:pt x="86544" y="122605"/>
                      <a:pt x="87918" y="122433"/>
                      <a:pt x="88777" y="122090"/>
                    </a:cubicBezTo>
                    <a:lnTo>
                      <a:pt x="88777" y="122090"/>
                    </a:lnTo>
                    <a:cubicBezTo>
                      <a:pt x="90322" y="121403"/>
                      <a:pt x="91524" y="119343"/>
                      <a:pt x="94444" y="114878"/>
                    </a:cubicBezTo>
                    <a:lnTo>
                      <a:pt x="94444" y="114878"/>
                    </a:lnTo>
                    <a:cubicBezTo>
                      <a:pt x="97019" y="112817"/>
                      <a:pt x="97363" y="109040"/>
                      <a:pt x="101999" y="108181"/>
                    </a:cubicBezTo>
                    <a:lnTo>
                      <a:pt x="101999" y="108181"/>
                    </a:lnTo>
                    <a:cubicBezTo>
                      <a:pt x="104231" y="108181"/>
                      <a:pt x="105605" y="109555"/>
                      <a:pt x="106292" y="110757"/>
                    </a:cubicBezTo>
                    <a:lnTo>
                      <a:pt x="106292" y="110757"/>
                    </a:lnTo>
                    <a:cubicBezTo>
                      <a:pt x="111272" y="114535"/>
                      <a:pt x="116252" y="118141"/>
                      <a:pt x="120716" y="119171"/>
                    </a:cubicBezTo>
                    <a:lnTo>
                      <a:pt x="120716" y="119171"/>
                    </a:lnTo>
                    <a:cubicBezTo>
                      <a:pt x="121060" y="119343"/>
                      <a:pt x="121747" y="119343"/>
                      <a:pt x="122433" y="119343"/>
                    </a:cubicBezTo>
                    <a:lnTo>
                      <a:pt x="122433" y="119343"/>
                    </a:lnTo>
                    <a:cubicBezTo>
                      <a:pt x="125524" y="119686"/>
                      <a:pt x="130332" y="116939"/>
                      <a:pt x="130332" y="116595"/>
                    </a:cubicBezTo>
                    <a:lnTo>
                      <a:pt x="130332" y="116595"/>
                    </a:lnTo>
                    <a:cubicBezTo>
                      <a:pt x="131534" y="115737"/>
                      <a:pt x="129817" y="110585"/>
                      <a:pt x="135484" y="108868"/>
                    </a:cubicBezTo>
                    <a:lnTo>
                      <a:pt x="135484" y="108868"/>
                    </a:lnTo>
                    <a:cubicBezTo>
                      <a:pt x="137201" y="108868"/>
                      <a:pt x="138231" y="109726"/>
                      <a:pt x="139090" y="110585"/>
                    </a:cubicBezTo>
                    <a:lnTo>
                      <a:pt x="139090" y="110585"/>
                    </a:lnTo>
                    <a:cubicBezTo>
                      <a:pt x="143554" y="113848"/>
                      <a:pt x="144928" y="113848"/>
                      <a:pt x="148190" y="113848"/>
                    </a:cubicBezTo>
                    <a:lnTo>
                      <a:pt x="148190" y="113848"/>
                    </a:lnTo>
                    <a:cubicBezTo>
                      <a:pt x="148534" y="113848"/>
                      <a:pt x="148706" y="113848"/>
                      <a:pt x="148877" y="113848"/>
                    </a:cubicBezTo>
                    <a:lnTo>
                      <a:pt x="148877" y="113848"/>
                    </a:lnTo>
                    <a:cubicBezTo>
                      <a:pt x="152655" y="113848"/>
                      <a:pt x="165191" y="113848"/>
                      <a:pt x="173089" y="111444"/>
                    </a:cubicBezTo>
                    <a:lnTo>
                      <a:pt x="173089" y="111444"/>
                    </a:lnTo>
                    <a:cubicBezTo>
                      <a:pt x="174807" y="110757"/>
                      <a:pt x="176180" y="109898"/>
                      <a:pt x="177210" y="109383"/>
                    </a:cubicBezTo>
                    <a:lnTo>
                      <a:pt x="177210" y="109383"/>
                    </a:lnTo>
                    <a:cubicBezTo>
                      <a:pt x="172402" y="108524"/>
                      <a:pt x="163473" y="107666"/>
                      <a:pt x="161241" y="101656"/>
                    </a:cubicBezTo>
                    <a:lnTo>
                      <a:pt x="161241" y="101656"/>
                    </a:lnTo>
                    <a:cubicBezTo>
                      <a:pt x="161241" y="100797"/>
                      <a:pt x="161756" y="99767"/>
                      <a:pt x="162271" y="99424"/>
                    </a:cubicBezTo>
                    <a:lnTo>
                      <a:pt x="162271" y="99424"/>
                    </a:lnTo>
                    <a:cubicBezTo>
                      <a:pt x="163989" y="97535"/>
                      <a:pt x="166392" y="97020"/>
                      <a:pt x="168625" y="97020"/>
                    </a:cubicBezTo>
                    <a:lnTo>
                      <a:pt x="168625" y="97020"/>
                    </a:lnTo>
                    <a:cubicBezTo>
                      <a:pt x="173089" y="97020"/>
                      <a:pt x="177554" y="99252"/>
                      <a:pt x="180645" y="100282"/>
                    </a:cubicBezTo>
                    <a:lnTo>
                      <a:pt x="180645" y="100282"/>
                    </a:lnTo>
                    <a:cubicBezTo>
                      <a:pt x="183736" y="102343"/>
                      <a:pt x="194211" y="107151"/>
                      <a:pt x="200220" y="108524"/>
                    </a:cubicBezTo>
                    <a:lnTo>
                      <a:pt x="200220" y="108524"/>
                    </a:lnTo>
                    <a:cubicBezTo>
                      <a:pt x="195412" y="106120"/>
                      <a:pt x="189059" y="103030"/>
                      <a:pt x="185453" y="101828"/>
                    </a:cubicBezTo>
                    <a:lnTo>
                      <a:pt x="185453" y="101828"/>
                    </a:lnTo>
                    <a:cubicBezTo>
                      <a:pt x="184251" y="100797"/>
                      <a:pt x="183049" y="100626"/>
                      <a:pt x="182706" y="98222"/>
                    </a:cubicBezTo>
                    <a:lnTo>
                      <a:pt x="182706" y="98222"/>
                    </a:lnTo>
                    <a:cubicBezTo>
                      <a:pt x="183393" y="94787"/>
                      <a:pt x="185625" y="95474"/>
                      <a:pt x="186311" y="95302"/>
                    </a:cubicBezTo>
                    <a:lnTo>
                      <a:pt x="186311" y="95302"/>
                    </a:lnTo>
                    <a:cubicBezTo>
                      <a:pt x="187857" y="95302"/>
                      <a:pt x="189574" y="95646"/>
                      <a:pt x="191291" y="96333"/>
                    </a:cubicBezTo>
                    <a:lnTo>
                      <a:pt x="191291" y="96333"/>
                    </a:lnTo>
                    <a:cubicBezTo>
                      <a:pt x="195241" y="97706"/>
                      <a:pt x="196958" y="98737"/>
                      <a:pt x="204170" y="98737"/>
                    </a:cubicBezTo>
                    <a:lnTo>
                      <a:pt x="204170" y="98737"/>
                    </a:lnTo>
                    <a:cubicBezTo>
                      <a:pt x="204170" y="98737"/>
                      <a:pt x="204342" y="98737"/>
                      <a:pt x="204342" y="98737"/>
                    </a:cubicBezTo>
                    <a:lnTo>
                      <a:pt x="204342" y="98737"/>
                    </a:lnTo>
                    <a:cubicBezTo>
                      <a:pt x="210352" y="98737"/>
                      <a:pt x="219109" y="97535"/>
                      <a:pt x="225291" y="97535"/>
                    </a:cubicBezTo>
                    <a:lnTo>
                      <a:pt x="225291" y="97535"/>
                    </a:lnTo>
                    <a:cubicBezTo>
                      <a:pt x="227352" y="97020"/>
                      <a:pt x="229069" y="96504"/>
                      <a:pt x="229927" y="95989"/>
                    </a:cubicBezTo>
                    <a:lnTo>
                      <a:pt x="229927" y="95989"/>
                    </a:lnTo>
                    <a:cubicBezTo>
                      <a:pt x="230786" y="95646"/>
                      <a:pt x="230614" y="95474"/>
                      <a:pt x="230614" y="95474"/>
                    </a:cubicBezTo>
                    <a:lnTo>
                      <a:pt x="230614" y="95474"/>
                    </a:lnTo>
                    <a:cubicBezTo>
                      <a:pt x="230614" y="95474"/>
                      <a:pt x="230614" y="95474"/>
                      <a:pt x="229927" y="94616"/>
                    </a:cubicBezTo>
                    <a:lnTo>
                      <a:pt x="229927" y="94616"/>
                    </a:lnTo>
                    <a:cubicBezTo>
                      <a:pt x="229584" y="93413"/>
                      <a:pt x="226150" y="91868"/>
                      <a:pt x="222200" y="89292"/>
                    </a:cubicBezTo>
                    <a:lnTo>
                      <a:pt x="222200" y="89292"/>
                    </a:lnTo>
                    <a:cubicBezTo>
                      <a:pt x="217221" y="87060"/>
                      <a:pt x="214473" y="84656"/>
                      <a:pt x="214816" y="79676"/>
                    </a:cubicBezTo>
                    <a:lnTo>
                      <a:pt x="214816" y="79676"/>
                    </a:lnTo>
                    <a:cubicBezTo>
                      <a:pt x="215847" y="78131"/>
                      <a:pt x="216018" y="75555"/>
                      <a:pt x="219796" y="75040"/>
                    </a:cubicBezTo>
                    <a:lnTo>
                      <a:pt x="219796" y="75040"/>
                    </a:lnTo>
                    <a:cubicBezTo>
                      <a:pt x="222029" y="75212"/>
                      <a:pt x="223059" y="76585"/>
                      <a:pt x="223917" y="77787"/>
                    </a:cubicBezTo>
                    <a:lnTo>
                      <a:pt x="223917" y="77787"/>
                    </a:lnTo>
                    <a:cubicBezTo>
                      <a:pt x="227180" y="81050"/>
                      <a:pt x="230099" y="82080"/>
                      <a:pt x="233190" y="82080"/>
                    </a:cubicBezTo>
                    <a:lnTo>
                      <a:pt x="233190" y="82080"/>
                    </a:lnTo>
                    <a:cubicBezTo>
                      <a:pt x="235422" y="81222"/>
                      <a:pt x="237826" y="79848"/>
                      <a:pt x="240917" y="79676"/>
                    </a:cubicBezTo>
                    <a:lnTo>
                      <a:pt x="240917" y="79676"/>
                    </a:lnTo>
                    <a:cubicBezTo>
                      <a:pt x="242291" y="79676"/>
                      <a:pt x="244008" y="80191"/>
                      <a:pt x="245554" y="81908"/>
                    </a:cubicBezTo>
                    <a:lnTo>
                      <a:pt x="245554" y="81908"/>
                    </a:lnTo>
                    <a:cubicBezTo>
                      <a:pt x="247614" y="85171"/>
                      <a:pt x="255342" y="92898"/>
                      <a:pt x="261352" y="95302"/>
                    </a:cubicBezTo>
                    <a:lnTo>
                      <a:pt x="261352" y="95302"/>
                    </a:lnTo>
                    <a:cubicBezTo>
                      <a:pt x="265988" y="98908"/>
                      <a:pt x="270796" y="99939"/>
                      <a:pt x="274402" y="102514"/>
                    </a:cubicBezTo>
                    <a:lnTo>
                      <a:pt x="274402" y="102514"/>
                    </a:lnTo>
                    <a:lnTo>
                      <a:pt x="274402" y="102514"/>
                    </a:lnTo>
                    <a:cubicBezTo>
                      <a:pt x="275261" y="103373"/>
                      <a:pt x="282129" y="94616"/>
                      <a:pt x="284877" y="91353"/>
                    </a:cubicBezTo>
                    <a:lnTo>
                      <a:pt x="284877" y="91353"/>
                    </a:lnTo>
                    <a:cubicBezTo>
                      <a:pt x="286078" y="90494"/>
                      <a:pt x="287280" y="89979"/>
                      <a:pt x="288483" y="89979"/>
                    </a:cubicBezTo>
                    <a:lnTo>
                      <a:pt x="288483" y="89979"/>
                    </a:lnTo>
                    <a:cubicBezTo>
                      <a:pt x="293291" y="90494"/>
                      <a:pt x="293978" y="94444"/>
                      <a:pt x="296210" y="97706"/>
                    </a:cubicBezTo>
                    <a:lnTo>
                      <a:pt x="296210" y="97706"/>
                    </a:lnTo>
                    <a:cubicBezTo>
                      <a:pt x="296553" y="99252"/>
                      <a:pt x="296725" y="99252"/>
                      <a:pt x="296725" y="99252"/>
                    </a:cubicBezTo>
                    <a:lnTo>
                      <a:pt x="296725" y="99252"/>
                    </a:lnTo>
                    <a:cubicBezTo>
                      <a:pt x="296897" y="99080"/>
                      <a:pt x="296725" y="99252"/>
                      <a:pt x="297240" y="99080"/>
                    </a:cubicBezTo>
                    <a:lnTo>
                      <a:pt x="297240" y="99080"/>
                    </a:lnTo>
                    <a:cubicBezTo>
                      <a:pt x="297584" y="99080"/>
                      <a:pt x="297755" y="99080"/>
                      <a:pt x="297755" y="99080"/>
                    </a:cubicBezTo>
                    <a:lnTo>
                      <a:pt x="297755" y="99080"/>
                    </a:lnTo>
                    <a:cubicBezTo>
                      <a:pt x="298614" y="99080"/>
                      <a:pt x="300159" y="99080"/>
                      <a:pt x="301705" y="99424"/>
                    </a:cubicBezTo>
                    <a:lnTo>
                      <a:pt x="301705" y="99424"/>
                    </a:lnTo>
                    <a:cubicBezTo>
                      <a:pt x="301705" y="99424"/>
                      <a:pt x="301705" y="99424"/>
                      <a:pt x="301705" y="99424"/>
                    </a:cubicBezTo>
                    <a:lnTo>
                      <a:pt x="301705" y="99424"/>
                    </a:lnTo>
                    <a:cubicBezTo>
                      <a:pt x="307715" y="99767"/>
                      <a:pt x="311836" y="104060"/>
                      <a:pt x="312180" y="108696"/>
                    </a:cubicBezTo>
                    <a:lnTo>
                      <a:pt x="312180" y="108696"/>
                    </a:lnTo>
                    <a:cubicBezTo>
                      <a:pt x="312180" y="109898"/>
                      <a:pt x="311664" y="111272"/>
                      <a:pt x="311149" y="111787"/>
                    </a:cubicBezTo>
                    <a:lnTo>
                      <a:pt x="311149" y="111787"/>
                    </a:lnTo>
                    <a:cubicBezTo>
                      <a:pt x="310634" y="112989"/>
                      <a:pt x="309604" y="113848"/>
                      <a:pt x="308917" y="114191"/>
                    </a:cubicBezTo>
                    <a:lnTo>
                      <a:pt x="308917" y="114191"/>
                    </a:lnTo>
                    <a:cubicBezTo>
                      <a:pt x="308917" y="114363"/>
                      <a:pt x="308917" y="114706"/>
                      <a:pt x="308917" y="115221"/>
                    </a:cubicBezTo>
                    <a:lnTo>
                      <a:pt x="308917" y="115221"/>
                    </a:lnTo>
                    <a:lnTo>
                      <a:pt x="308917" y="115221"/>
                    </a:lnTo>
                    <a:lnTo>
                      <a:pt x="308917" y="115737"/>
                    </a:lnTo>
                    <a:cubicBezTo>
                      <a:pt x="308917" y="116767"/>
                      <a:pt x="309260" y="118999"/>
                      <a:pt x="309947" y="120373"/>
                    </a:cubicBezTo>
                    <a:lnTo>
                      <a:pt x="309947" y="120373"/>
                    </a:lnTo>
                    <a:cubicBezTo>
                      <a:pt x="310634" y="121918"/>
                      <a:pt x="311493" y="122433"/>
                      <a:pt x="311836" y="122433"/>
                    </a:cubicBezTo>
                    <a:lnTo>
                      <a:pt x="311836" y="122433"/>
                    </a:lnTo>
                    <a:cubicBezTo>
                      <a:pt x="312180" y="122433"/>
                      <a:pt x="312695" y="122262"/>
                      <a:pt x="314240" y="121060"/>
                    </a:cubicBezTo>
                    <a:lnTo>
                      <a:pt x="314240" y="121060"/>
                    </a:lnTo>
                    <a:cubicBezTo>
                      <a:pt x="321109" y="117625"/>
                      <a:pt x="325917" y="110413"/>
                      <a:pt x="330209" y="106120"/>
                    </a:cubicBezTo>
                    <a:lnTo>
                      <a:pt x="330209" y="106120"/>
                    </a:lnTo>
                    <a:cubicBezTo>
                      <a:pt x="332442" y="104403"/>
                      <a:pt x="334159" y="103373"/>
                      <a:pt x="336220" y="103373"/>
                    </a:cubicBezTo>
                    <a:lnTo>
                      <a:pt x="336220" y="103373"/>
                    </a:lnTo>
                    <a:cubicBezTo>
                      <a:pt x="339997" y="103545"/>
                      <a:pt x="340513" y="107322"/>
                      <a:pt x="340513" y="109383"/>
                    </a:cubicBezTo>
                    <a:lnTo>
                      <a:pt x="340513" y="109383"/>
                    </a:lnTo>
                    <a:cubicBezTo>
                      <a:pt x="341028" y="113848"/>
                      <a:pt x="337937" y="109898"/>
                      <a:pt x="348926" y="114706"/>
                    </a:cubicBezTo>
                    <a:lnTo>
                      <a:pt x="348926" y="114706"/>
                    </a:lnTo>
                    <a:cubicBezTo>
                      <a:pt x="359917" y="118484"/>
                      <a:pt x="364038" y="118484"/>
                      <a:pt x="374169" y="123635"/>
                    </a:cubicBezTo>
                    <a:lnTo>
                      <a:pt x="374169" y="123635"/>
                    </a:lnTo>
                    <a:cubicBezTo>
                      <a:pt x="376058" y="124322"/>
                      <a:pt x="377260" y="124494"/>
                      <a:pt x="378118" y="124494"/>
                    </a:cubicBezTo>
                    <a:lnTo>
                      <a:pt x="378118" y="124494"/>
                    </a:lnTo>
                    <a:cubicBezTo>
                      <a:pt x="381037" y="124494"/>
                      <a:pt x="378805" y="123292"/>
                      <a:pt x="383613" y="121575"/>
                    </a:cubicBezTo>
                    <a:lnTo>
                      <a:pt x="383613" y="121575"/>
                    </a:lnTo>
                    <a:cubicBezTo>
                      <a:pt x="384987" y="121575"/>
                      <a:pt x="385674" y="122262"/>
                      <a:pt x="386361" y="122777"/>
                    </a:cubicBezTo>
                    <a:lnTo>
                      <a:pt x="386361" y="122777"/>
                    </a:lnTo>
                    <a:cubicBezTo>
                      <a:pt x="389280" y="125696"/>
                      <a:pt x="389623" y="128100"/>
                      <a:pt x="390825" y="133423"/>
                    </a:cubicBezTo>
                    <a:lnTo>
                      <a:pt x="390825" y="133423"/>
                    </a:lnTo>
                    <a:cubicBezTo>
                      <a:pt x="390139" y="135827"/>
                      <a:pt x="399926" y="143211"/>
                      <a:pt x="402330" y="143726"/>
                    </a:cubicBezTo>
                    <a:lnTo>
                      <a:pt x="402330" y="143726"/>
                    </a:lnTo>
                    <a:cubicBezTo>
                      <a:pt x="404563" y="144413"/>
                      <a:pt x="407310" y="137888"/>
                      <a:pt x="414694" y="137201"/>
                    </a:cubicBezTo>
                    <a:lnTo>
                      <a:pt x="414694" y="137201"/>
                    </a:lnTo>
                    <a:cubicBezTo>
                      <a:pt x="415380" y="137201"/>
                      <a:pt x="415896" y="137201"/>
                      <a:pt x="416583" y="137373"/>
                    </a:cubicBezTo>
                    <a:lnTo>
                      <a:pt x="416583" y="137373"/>
                    </a:lnTo>
                    <a:cubicBezTo>
                      <a:pt x="418987" y="137888"/>
                      <a:pt x="421391" y="138575"/>
                      <a:pt x="423280" y="139262"/>
                    </a:cubicBezTo>
                    <a:lnTo>
                      <a:pt x="423280" y="139262"/>
                    </a:lnTo>
                    <a:cubicBezTo>
                      <a:pt x="425168" y="140464"/>
                      <a:pt x="426542" y="139262"/>
                      <a:pt x="427916" y="143211"/>
                    </a:cubicBezTo>
                    <a:lnTo>
                      <a:pt x="427916" y="143211"/>
                    </a:lnTo>
                    <a:cubicBezTo>
                      <a:pt x="427744" y="145443"/>
                      <a:pt x="426027" y="145787"/>
                      <a:pt x="425684" y="145959"/>
                    </a:cubicBezTo>
                    <a:lnTo>
                      <a:pt x="425684" y="145959"/>
                    </a:lnTo>
                    <a:cubicBezTo>
                      <a:pt x="424997" y="146130"/>
                      <a:pt x="424482" y="146130"/>
                      <a:pt x="424310" y="146130"/>
                    </a:cubicBezTo>
                    <a:lnTo>
                      <a:pt x="424310" y="146130"/>
                    </a:lnTo>
                    <a:cubicBezTo>
                      <a:pt x="418987" y="147504"/>
                      <a:pt x="416754" y="147504"/>
                      <a:pt x="417098" y="149565"/>
                    </a:cubicBezTo>
                    <a:lnTo>
                      <a:pt x="417098" y="149565"/>
                    </a:lnTo>
                    <a:cubicBezTo>
                      <a:pt x="417098" y="149908"/>
                      <a:pt x="417098" y="150423"/>
                      <a:pt x="417270" y="150938"/>
                    </a:cubicBezTo>
                    <a:lnTo>
                      <a:pt x="417270" y="150938"/>
                    </a:lnTo>
                    <a:cubicBezTo>
                      <a:pt x="417441" y="152140"/>
                      <a:pt x="417613" y="153171"/>
                      <a:pt x="417613" y="154373"/>
                    </a:cubicBezTo>
                    <a:lnTo>
                      <a:pt x="417613" y="154373"/>
                    </a:lnTo>
                    <a:cubicBezTo>
                      <a:pt x="417613" y="155918"/>
                      <a:pt x="417441" y="157635"/>
                      <a:pt x="417441" y="159009"/>
                    </a:cubicBezTo>
                    <a:lnTo>
                      <a:pt x="417441" y="159009"/>
                    </a:lnTo>
                    <a:cubicBezTo>
                      <a:pt x="417613" y="162100"/>
                      <a:pt x="417613" y="163302"/>
                      <a:pt x="420360" y="164332"/>
                    </a:cubicBezTo>
                    <a:lnTo>
                      <a:pt x="420360" y="164332"/>
                    </a:lnTo>
                    <a:cubicBezTo>
                      <a:pt x="421047" y="164504"/>
                      <a:pt x="421906" y="164504"/>
                      <a:pt x="422765" y="164504"/>
                    </a:cubicBezTo>
                    <a:lnTo>
                      <a:pt x="422765" y="164504"/>
                    </a:lnTo>
                    <a:cubicBezTo>
                      <a:pt x="426027" y="164504"/>
                      <a:pt x="429805" y="163302"/>
                      <a:pt x="433926" y="163302"/>
                    </a:cubicBezTo>
                    <a:lnTo>
                      <a:pt x="433926" y="163302"/>
                    </a:lnTo>
                    <a:cubicBezTo>
                      <a:pt x="435815" y="163302"/>
                      <a:pt x="437704" y="163474"/>
                      <a:pt x="439764" y="164332"/>
                    </a:cubicBezTo>
                    <a:lnTo>
                      <a:pt x="439764" y="164332"/>
                    </a:lnTo>
                    <a:lnTo>
                      <a:pt x="438906" y="166564"/>
                    </a:lnTo>
                    <a:lnTo>
                      <a:pt x="438047" y="168797"/>
                    </a:lnTo>
                    <a:cubicBezTo>
                      <a:pt x="436674" y="168282"/>
                      <a:pt x="435471" y="168110"/>
                      <a:pt x="434098" y="168110"/>
                    </a:cubicBezTo>
                    <a:lnTo>
                      <a:pt x="434098" y="168110"/>
                    </a:lnTo>
                    <a:cubicBezTo>
                      <a:pt x="430835" y="168110"/>
                      <a:pt x="427058" y="169140"/>
                      <a:pt x="422936" y="169312"/>
                    </a:cubicBezTo>
                    <a:lnTo>
                      <a:pt x="422936" y="169312"/>
                    </a:lnTo>
                    <a:cubicBezTo>
                      <a:pt x="421906" y="169312"/>
                      <a:pt x="420704" y="169312"/>
                      <a:pt x="419330" y="168969"/>
                    </a:cubicBezTo>
                    <a:lnTo>
                      <a:pt x="419330" y="168969"/>
                    </a:lnTo>
                    <a:cubicBezTo>
                      <a:pt x="413835" y="167251"/>
                      <a:pt x="412462" y="162443"/>
                      <a:pt x="412633" y="158837"/>
                    </a:cubicBezTo>
                    <a:lnTo>
                      <a:pt x="412633" y="158837"/>
                    </a:lnTo>
                    <a:cubicBezTo>
                      <a:pt x="412633" y="157120"/>
                      <a:pt x="412805" y="155575"/>
                      <a:pt x="412805" y="154201"/>
                    </a:cubicBezTo>
                    <a:lnTo>
                      <a:pt x="412805" y="154201"/>
                    </a:lnTo>
                    <a:cubicBezTo>
                      <a:pt x="412805" y="153342"/>
                      <a:pt x="412805" y="152484"/>
                      <a:pt x="412633" y="151797"/>
                    </a:cubicBezTo>
                    <a:lnTo>
                      <a:pt x="412633" y="151797"/>
                    </a:lnTo>
                    <a:cubicBezTo>
                      <a:pt x="412462" y="150938"/>
                      <a:pt x="412290" y="150251"/>
                      <a:pt x="412290" y="149393"/>
                    </a:cubicBezTo>
                    <a:lnTo>
                      <a:pt x="412290" y="149393"/>
                    </a:lnTo>
                    <a:cubicBezTo>
                      <a:pt x="412462" y="145272"/>
                      <a:pt x="414865" y="143555"/>
                      <a:pt x="417613" y="142696"/>
                    </a:cubicBezTo>
                    <a:lnTo>
                      <a:pt x="417613" y="142696"/>
                    </a:lnTo>
                    <a:cubicBezTo>
                      <a:pt x="416926" y="142524"/>
                      <a:pt x="416411" y="142353"/>
                      <a:pt x="415724" y="142181"/>
                    </a:cubicBezTo>
                    <a:lnTo>
                      <a:pt x="415724" y="142181"/>
                    </a:lnTo>
                    <a:cubicBezTo>
                      <a:pt x="415380" y="142181"/>
                      <a:pt x="415037" y="142181"/>
                      <a:pt x="414865" y="142181"/>
                    </a:cubicBezTo>
                    <a:lnTo>
                      <a:pt x="414865" y="142181"/>
                    </a:lnTo>
                    <a:cubicBezTo>
                      <a:pt x="411603" y="141494"/>
                      <a:pt x="409371" y="147847"/>
                      <a:pt x="401643" y="148534"/>
                    </a:cubicBezTo>
                    <a:lnTo>
                      <a:pt x="401643" y="148534"/>
                    </a:lnTo>
                    <a:cubicBezTo>
                      <a:pt x="397179" y="146645"/>
                      <a:pt x="386876" y="141494"/>
                      <a:pt x="386189" y="134110"/>
                    </a:cubicBezTo>
                    <a:lnTo>
                      <a:pt x="386189" y="134110"/>
                    </a:lnTo>
                    <a:cubicBezTo>
                      <a:pt x="384987" y="129474"/>
                      <a:pt x="384987" y="128615"/>
                      <a:pt x="383785" y="127242"/>
                    </a:cubicBezTo>
                    <a:lnTo>
                      <a:pt x="383785" y="127242"/>
                    </a:lnTo>
                    <a:cubicBezTo>
                      <a:pt x="383785" y="127242"/>
                      <a:pt x="383785" y="127242"/>
                      <a:pt x="383785" y="127242"/>
                    </a:cubicBezTo>
                    <a:lnTo>
                      <a:pt x="383785" y="127242"/>
                    </a:lnTo>
                    <a:cubicBezTo>
                      <a:pt x="382755" y="128272"/>
                      <a:pt x="380866" y="129474"/>
                      <a:pt x="378290" y="129474"/>
                    </a:cubicBezTo>
                    <a:lnTo>
                      <a:pt x="378290" y="129474"/>
                    </a:lnTo>
                    <a:cubicBezTo>
                      <a:pt x="376744" y="129474"/>
                      <a:pt x="374856" y="129130"/>
                      <a:pt x="372280" y="128100"/>
                    </a:cubicBezTo>
                    <a:lnTo>
                      <a:pt x="372280" y="128100"/>
                    </a:lnTo>
                    <a:cubicBezTo>
                      <a:pt x="362492" y="123120"/>
                      <a:pt x="359058" y="123292"/>
                      <a:pt x="347381" y="119343"/>
                    </a:cubicBezTo>
                    <a:lnTo>
                      <a:pt x="347381" y="119343"/>
                    </a:lnTo>
                    <a:cubicBezTo>
                      <a:pt x="338280" y="116595"/>
                      <a:pt x="335189" y="115221"/>
                      <a:pt x="335705" y="109555"/>
                    </a:cubicBezTo>
                    <a:lnTo>
                      <a:pt x="335705" y="109555"/>
                    </a:lnTo>
                    <a:cubicBezTo>
                      <a:pt x="335705" y="109211"/>
                      <a:pt x="335705" y="108868"/>
                      <a:pt x="335705" y="108696"/>
                    </a:cubicBezTo>
                    <a:lnTo>
                      <a:pt x="335705" y="108696"/>
                    </a:lnTo>
                    <a:cubicBezTo>
                      <a:pt x="335189" y="108868"/>
                      <a:pt x="334502" y="109383"/>
                      <a:pt x="333644" y="110070"/>
                    </a:cubicBezTo>
                    <a:lnTo>
                      <a:pt x="333644" y="110070"/>
                    </a:lnTo>
                    <a:cubicBezTo>
                      <a:pt x="330209" y="113504"/>
                      <a:pt x="325058" y="121575"/>
                      <a:pt x="317159" y="125524"/>
                    </a:cubicBezTo>
                    <a:lnTo>
                      <a:pt x="317159" y="125524"/>
                    </a:lnTo>
                    <a:cubicBezTo>
                      <a:pt x="315614" y="126898"/>
                      <a:pt x="313897" y="127585"/>
                      <a:pt x="312180" y="127585"/>
                    </a:cubicBezTo>
                    <a:lnTo>
                      <a:pt x="312180" y="127585"/>
                    </a:lnTo>
                    <a:cubicBezTo>
                      <a:pt x="305654" y="126726"/>
                      <a:pt x="304796" y="120029"/>
                      <a:pt x="304452" y="116595"/>
                    </a:cubicBezTo>
                    <a:lnTo>
                      <a:pt x="304452" y="116595"/>
                    </a:lnTo>
                    <a:cubicBezTo>
                      <a:pt x="304452" y="116423"/>
                      <a:pt x="304452" y="116252"/>
                      <a:pt x="304452" y="115908"/>
                    </a:cubicBezTo>
                    <a:lnTo>
                      <a:pt x="304452" y="115908"/>
                    </a:lnTo>
                    <a:cubicBezTo>
                      <a:pt x="304452" y="113504"/>
                      <a:pt x="304624" y="111615"/>
                      <a:pt x="306341" y="110413"/>
                    </a:cubicBezTo>
                    <a:lnTo>
                      <a:pt x="306341" y="110413"/>
                    </a:lnTo>
                    <a:cubicBezTo>
                      <a:pt x="307543" y="109898"/>
                      <a:pt x="306684" y="110413"/>
                      <a:pt x="307715" y="109211"/>
                    </a:cubicBezTo>
                    <a:lnTo>
                      <a:pt x="307715" y="109211"/>
                    </a:lnTo>
                    <a:cubicBezTo>
                      <a:pt x="307715" y="109211"/>
                      <a:pt x="307887" y="109211"/>
                      <a:pt x="307887" y="108868"/>
                    </a:cubicBezTo>
                    <a:lnTo>
                      <a:pt x="307887" y="108868"/>
                    </a:lnTo>
                    <a:cubicBezTo>
                      <a:pt x="307887" y="107666"/>
                      <a:pt x="305654" y="104403"/>
                      <a:pt x="302048" y="104403"/>
                    </a:cubicBezTo>
                    <a:lnTo>
                      <a:pt x="302048" y="104403"/>
                    </a:lnTo>
                    <a:cubicBezTo>
                      <a:pt x="301876" y="104403"/>
                      <a:pt x="301705" y="104403"/>
                      <a:pt x="301533" y="104403"/>
                    </a:cubicBezTo>
                    <a:lnTo>
                      <a:pt x="301533" y="104403"/>
                    </a:lnTo>
                    <a:cubicBezTo>
                      <a:pt x="301361" y="104403"/>
                      <a:pt x="301189" y="104232"/>
                      <a:pt x="301018" y="104232"/>
                    </a:cubicBezTo>
                    <a:lnTo>
                      <a:pt x="301018" y="104232"/>
                    </a:lnTo>
                    <a:lnTo>
                      <a:pt x="301018" y="104232"/>
                    </a:lnTo>
                    <a:cubicBezTo>
                      <a:pt x="301189" y="104403"/>
                      <a:pt x="301361" y="104403"/>
                      <a:pt x="301533" y="104403"/>
                    </a:cubicBezTo>
                    <a:lnTo>
                      <a:pt x="301533" y="104403"/>
                    </a:lnTo>
                    <a:lnTo>
                      <a:pt x="301533" y="104403"/>
                    </a:lnTo>
                    <a:cubicBezTo>
                      <a:pt x="300159" y="104060"/>
                      <a:pt x="299301" y="104060"/>
                      <a:pt x="298442" y="104060"/>
                    </a:cubicBezTo>
                    <a:lnTo>
                      <a:pt x="298442" y="104060"/>
                    </a:lnTo>
                    <a:cubicBezTo>
                      <a:pt x="298099" y="104060"/>
                      <a:pt x="297927" y="104060"/>
                      <a:pt x="297927" y="104060"/>
                    </a:cubicBezTo>
                    <a:lnTo>
                      <a:pt x="297927" y="104060"/>
                    </a:lnTo>
                    <a:cubicBezTo>
                      <a:pt x="296038" y="104575"/>
                      <a:pt x="292432" y="102343"/>
                      <a:pt x="292604" y="99595"/>
                    </a:cubicBezTo>
                    <a:lnTo>
                      <a:pt x="292604" y="99595"/>
                    </a:lnTo>
                    <a:cubicBezTo>
                      <a:pt x="291573" y="98050"/>
                      <a:pt x="290715" y="96504"/>
                      <a:pt x="290028" y="95646"/>
                    </a:cubicBezTo>
                    <a:lnTo>
                      <a:pt x="290028" y="95646"/>
                    </a:lnTo>
                    <a:cubicBezTo>
                      <a:pt x="289341" y="94616"/>
                      <a:pt x="289170" y="94787"/>
                      <a:pt x="289170" y="94787"/>
                    </a:cubicBezTo>
                    <a:lnTo>
                      <a:pt x="289170" y="94787"/>
                    </a:lnTo>
                    <a:cubicBezTo>
                      <a:pt x="289170" y="94787"/>
                      <a:pt x="288998" y="94787"/>
                      <a:pt x="288655" y="94959"/>
                    </a:cubicBezTo>
                    <a:lnTo>
                      <a:pt x="288655" y="94959"/>
                    </a:lnTo>
                    <a:cubicBezTo>
                      <a:pt x="286250" y="96848"/>
                      <a:pt x="281785" y="106464"/>
                      <a:pt x="275089" y="107322"/>
                    </a:cubicBezTo>
                    <a:lnTo>
                      <a:pt x="275089" y="107322"/>
                    </a:lnTo>
                    <a:cubicBezTo>
                      <a:pt x="274402" y="107322"/>
                      <a:pt x="274059" y="107151"/>
                      <a:pt x="273028" y="106807"/>
                    </a:cubicBezTo>
                    <a:lnTo>
                      <a:pt x="273028" y="106807"/>
                    </a:lnTo>
                    <a:cubicBezTo>
                      <a:pt x="269766" y="104575"/>
                      <a:pt x="264443" y="103201"/>
                      <a:pt x="259634" y="99424"/>
                    </a:cubicBezTo>
                    <a:lnTo>
                      <a:pt x="259634" y="99424"/>
                    </a:lnTo>
                    <a:cubicBezTo>
                      <a:pt x="252422" y="96504"/>
                      <a:pt x="245039" y="88777"/>
                      <a:pt x="242463" y="84999"/>
                    </a:cubicBezTo>
                    <a:lnTo>
                      <a:pt x="242463" y="84999"/>
                    </a:lnTo>
                    <a:cubicBezTo>
                      <a:pt x="242119" y="84656"/>
                      <a:pt x="241948" y="84656"/>
                      <a:pt x="241604" y="84656"/>
                    </a:cubicBezTo>
                    <a:lnTo>
                      <a:pt x="241604" y="84656"/>
                    </a:lnTo>
                    <a:cubicBezTo>
                      <a:pt x="240402" y="84656"/>
                      <a:pt x="237826" y="85858"/>
                      <a:pt x="234220" y="87060"/>
                    </a:cubicBezTo>
                    <a:lnTo>
                      <a:pt x="234220" y="87060"/>
                    </a:lnTo>
                    <a:lnTo>
                      <a:pt x="234048" y="87060"/>
                    </a:lnTo>
                    <a:cubicBezTo>
                      <a:pt x="229756" y="87060"/>
                      <a:pt x="225119" y="85515"/>
                      <a:pt x="220826" y="81050"/>
                    </a:cubicBezTo>
                    <a:lnTo>
                      <a:pt x="220826" y="81050"/>
                    </a:lnTo>
                    <a:cubicBezTo>
                      <a:pt x="220826" y="80878"/>
                      <a:pt x="220655" y="80878"/>
                      <a:pt x="220655" y="80706"/>
                    </a:cubicBezTo>
                    <a:lnTo>
                      <a:pt x="220655" y="80706"/>
                    </a:lnTo>
                    <a:cubicBezTo>
                      <a:pt x="220483" y="80878"/>
                      <a:pt x="220311" y="81050"/>
                      <a:pt x="220311" y="80878"/>
                    </a:cubicBezTo>
                    <a:lnTo>
                      <a:pt x="220311" y="80878"/>
                    </a:lnTo>
                    <a:cubicBezTo>
                      <a:pt x="220311" y="82080"/>
                      <a:pt x="220139" y="82252"/>
                      <a:pt x="225463" y="85171"/>
                    </a:cubicBezTo>
                    <a:lnTo>
                      <a:pt x="225463" y="85171"/>
                    </a:lnTo>
                    <a:cubicBezTo>
                      <a:pt x="228897" y="87575"/>
                      <a:pt x="232847" y="88605"/>
                      <a:pt x="234735" y="91868"/>
                    </a:cubicBezTo>
                    <a:lnTo>
                      <a:pt x="234735" y="91868"/>
                    </a:lnTo>
                    <a:cubicBezTo>
                      <a:pt x="235594" y="92727"/>
                      <a:pt x="236453" y="94100"/>
                      <a:pt x="236453" y="95474"/>
                    </a:cubicBezTo>
                    <a:lnTo>
                      <a:pt x="236453" y="95474"/>
                    </a:lnTo>
                    <a:cubicBezTo>
                      <a:pt x="235938" y="99939"/>
                      <a:pt x="231988" y="101141"/>
                      <a:pt x="226837" y="102343"/>
                    </a:cubicBezTo>
                    <a:lnTo>
                      <a:pt x="226837" y="102343"/>
                    </a:lnTo>
                    <a:cubicBezTo>
                      <a:pt x="220826" y="102343"/>
                      <a:pt x="212069" y="103545"/>
                      <a:pt x="205372" y="103545"/>
                    </a:cubicBezTo>
                    <a:lnTo>
                      <a:pt x="205372" y="103545"/>
                    </a:lnTo>
                    <a:lnTo>
                      <a:pt x="205200" y="103545"/>
                    </a:lnTo>
                    <a:cubicBezTo>
                      <a:pt x="203827" y="103545"/>
                      <a:pt x="202625" y="103545"/>
                      <a:pt x="201423" y="103373"/>
                    </a:cubicBezTo>
                    <a:lnTo>
                      <a:pt x="201423" y="103373"/>
                    </a:lnTo>
                    <a:cubicBezTo>
                      <a:pt x="202797" y="104060"/>
                      <a:pt x="204170" y="104747"/>
                      <a:pt x="205372" y="105434"/>
                    </a:cubicBezTo>
                    <a:lnTo>
                      <a:pt x="205372" y="105434"/>
                    </a:lnTo>
                    <a:cubicBezTo>
                      <a:pt x="207089" y="106636"/>
                      <a:pt x="208463" y="108009"/>
                      <a:pt x="208635" y="110242"/>
                    </a:cubicBezTo>
                    <a:lnTo>
                      <a:pt x="208635" y="110242"/>
                    </a:lnTo>
                    <a:cubicBezTo>
                      <a:pt x="208463" y="113161"/>
                      <a:pt x="205715" y="114019"/>
                      <a:pt x="203827" y="114019"/>
                    </a:cubicBezTo>
                    <a:lnTo>
                      <a:pt x="203827" y="114019"/>
                    </a:lnTo>
                    <a:cubicBezTo>
                      <a:pt x="202968" y="114019"/>
                      <a:pt x="201938" y="113848"/>
                      <a:pt x="201079" y="113676"/>
                    </a:cubicBezTo>
                    <a:lnTo>
                      <a:pt x="201079" y="113676"/>
                    </a:lnTo>
                    <a:cubicBezTo>
                      <a:pt x="196271" y="112646"/>
                      <a:pt x="189746" y="110070"/>
                      <a:pt x="184766" y="107666"/>
                    </a:cubicBezTo>
                    <a:lnTo>
                      <a:pt x="184766" y="107666"/>
                    </a:lnTo>
                    <a:cubicBezTo>
                      <a:pt x="184766" y="108009"/>
                      <a:pt x="184938" y="108181"/>
                      <a:pt x="184938" y="108524"/>
                    </a:cubicBezTo>
                    <a:lnTo>
                      <a:pt x="184938" y="108524"/>
                    </a:lnTo>
                    <a:cubicBezTo>
                      <a:pt x="184251" y="112302"/>
                      <a:pt x="181503" y="113333"/>
                      <a:pt x="175837" y="116080"/>
                    </a:cubicBezTo>
                    <a:lnTo>
                      <a:pt x="175837" y="116080"/>
                    </a:lnTo>
                    <a:cubicBezTo>
                      <a:pt x="166564" y="118827"/>
                      <a:pt x="153857" y="118656"/>
                      <a:pt x="149908" y="118827"/>
                    </a:cubicBezTo>
                    <a:lnTo>
                      <a:pt x="149908" y="118827"/>
                    </a:lnTo>
                    <a:cubicBezTo>
                      <a:pt x="149564" y="118827"/>
                      <a:pt x="149393" y="118827"/>
                      <a:pt x="149221" y="118827"/>
                    </a:cubicBezTo>
                    <a:lnTo>
                      <a:pt x="149221" y="118827"/>
                    </a:lnTo>
                    <a:cubicBezTo>
                      <a:pt x="145787" y="118827"/>
                      <a:pt x="142009" y="118484"/>
                      <a:pt x="137029" y="114535"/>
                    </a:cubicBezTo>
                    <a:lnTo>
                      <a:pt x="137029" y="114535"/>
                    </a:lnTo>
                    <a:cubicBezTo>
                      <a:pt x="137029" y="114535"/>
                      <a:pt x="137029" y="114535"/>
                      <a:pt x="137029" y="114535"/>
                    </a:cubicBezTo>
                    <a:lnTo>
                      <a:pt x="137029" y="114535"/>
                    </a:lnTo>
                    <a:cubicBezTo>
                      <a:pt x="136686" y="115737"/>
                      <a:pt x="136342" y="117282"/>
                      <a:pt x="135656" y="118827"/>
                    </a:cubicBezTo>
                    <a:lnTo>
                      <a:pt x="135656" y="118827"/>
                    </a:lnTo>
                    <a:cubicBezTo>
                      <a:pt x="133251" y="122605"/>
                      <a:pt x="128100" y="123979"/>
                      <a:pt x="123292" y="124322"/>
                    </a:cubicBezTo>
                    <a:lnTo>
                      <a:pt x="123292" y="124322"/>
                    </a:lnTo>
                    <a:cubicBezTo>
                      <a:pt x="122262" y="124322"/>
                      <a:pt x="121060" y="124151"/>
                      <a:pt x="120373" y="123979"/>
                    </a:cubicBezTo>
                    <a:lnTo>
                      <a:pt x="120373" y="123979"/>
                    </a:lnTo>
                    <a:cubicBezTo>
                      <a:pt x="114534" y="122433"/>
                      <a:pt x="109383" y="118484"/>
                      <a:pt x="103888" y="114191"/>
                    </a:cubicBezTo>
                    <a:lnTo>
                      <a:pt x="103888" y="114191"/>
                    </a:lnTo>
                    <a:cubicBezTo>
                      <a:pt x="103373" y="113504"/>
                      <a:pt x="103201" y="113161"/>
                      <a:pt x="103030" y="113161"/>
                    </a:cubicBezTo>
                    <a:lnTo>
                      <a:pt x="103030" y="113161"/>
                    </a:lnTo>
                    <a:cubicBezTo>
                      <a:pt x="102858" y="113333"/>
                      <a:pt x="102514" y="113676"/>
                      <a:pt x="102171" y="114191"/>
                    </a:cubicBezTo>
                    <a:lnTo>
                      <a:pt x="102171" y="114191"/>
                    </a:lnTo>
                    <a:cubicBezTo>
                      <a:pt x="101312" y="115221"/>
                      <a:pt x="100282" y="116767"/>
                      <a:pt x="99080" y="117969"/>
                    </a:cubicBezTo>
                    <a:lnTo>
                      <a:pt x="99080" y="117969"/>
                    </a:lnTo>
                    <a:cubicBezTo>
                      <a:pt x="96676" y="121575"/>
                      <a:pt x="95302" y="124666"/>
                      <a:pt x="91524" y="126555"/>
                    </a:cubicBezTo>
                    <a:lnTo>
                      <a:pt x="91524" y="126555"/>
                    </a:lnTo>
                    <a:cubicBezTo>
                      <a:pt x="89979" y="127070"/>
                      <a:pt x="88090" y="127413"/>
                      <a:pt x="86373" y="127413"/>
                    </a:cubicBezTo>
                    <a:lnTo>
                      <a:pt x="86373" y="127413"/>
                    </a:lnTo>
                    <a:cubicBezTo>
                      <a:pt x="83626" y="127413"/>
                      <a:pt x="79504" y="125868"/>
                      <a:pt x="79504" y="121747"/>
                    </a:cubicBezTo>
                    <a:lnTo>
                      <a:pt x="79504" y="121747"/>
                    </a:lnTo>
                    <a:cubicBezTo>
                      <a:pt x="79333" y="120029"/>
                      <a:pt x="79161" y="120029"/>
                      <a:pt x="78646" y="120029"/>
                    </a:cubicBezTo>
                    <a:lnTo>
                      <a:pt x="78646" y="120029"/>
                    </a:lnTo>
                    <a:cubicBezTo>
                      <a:pt x="78474" y="120029"/>
                      <a:pt x="78131" y="120029"/>
                      <a:pt x="78302" y="119858"/>
                    </a:cubicBezTo>
                    <a:lnTo>
                      <a:pt x="78302" y="119858"/>
                    </a:lnTo>
                    <a:cubicBezTo>
                      <a:pt x="76413" y="121747"/>
                      <a:pt x="73838" y="125524"/>
                      <a:pt x="68686" y="125696"/>
                    </a:cubicBezTo>
                    <a:lnTo>
                      <a:pt x="68686" y="125696"/>
                    </a:lnTo>
                    <a:cubicBezTo>
                      <a:pt x="67827" y="125696"/>
                      <a:pt x="66969" y="125524"/>
                      <a:pt x="66110" y="125353"/>
                    </a:cubicBezTo>
                    <a:lnTo>
                      <a:pt x="66110" y="125353"/>
                    </a:lnTo>
                    <a:cubicBezTo>
                      <a:pt x="59585" y="123464"/>
                      <a:pt x="50141" y="113504"/>
                      <a:pt x="47393" y="109555"/>
                    </a:cubicBezTo>
                    <a:lnTo>
                      <a:pt x="47393" y="109555"/>
                    </a:lnTo>
                    <a:cubicBezTo>
                      <a:pt x="46020" y="108181"/>
                      <a:pt x="45333" y="106636"/>
                      <a:pt x="45333" y="104918"/>
                    </a:cubicBezTo>
                    <a:lnTo>
                      <a:pt x="45333" y="104918"/>
                    </a:lnTo>
                    <a:cubicBezTo>
                      <a:pt x="45333" y="101828"/>
                      <a:pt x="48080" y="99080"/>
                      <a:pt x="51515" y="99080"/>
                    </a:cubicBezTo>
                    <a:lnTo>
                      <a:pt x="51515" y="99080"/>
                    </a:lnTo>
                    <a:cubicBezTo>
                      <a:pt x="51686" y="99080"/>
                      <a:pt x="52030" y="99080"/>
                      <a:pt x="52373" y="99080"/>
                    </a:cubicBezTo>
                    <a:lnTo>
                      <a:pt x="52373" y="99080"/>
                    </a:lnTo>
                    <a:cubicBezTo>
                      <a:pt x="55464" y="99080"/>
                      <a:pt x="62504" y="99080"/>
                      <a:pt x="69717" y="100454"/>
                    </a:cubicBezTo>
                    <a:lnTo>
                      <a:pt x="69717" y="100454"/>
                    </a:lnTo>
                    <a:cubicBezTo>
                      <a:pt x="70918" y="100626"/>
                      <a:pt x="72120" y="100797"/>
                      <a:pt x="73151" y="100797"/>
                    </a:cubicBezTo>
                    <a:lnTo>
                      <a:pt x="73151" y="100797"/>
                    </a:lnTo>
                    <a:cubicBezTo>
                      <a:pt x="75898" y="100797"/>
                      <a:pt x="77615" y="100110"/>
                      <a:pt x="78131" y="99767"/>
                    </a:cubicBezTo>
                    <a:lnTo>
                      <a:pt x="78131" y="99767"/>
                    </a:lnTo>
                    <a:lnTo>
                      <a:pt x="78131" y="99424"/>
                    </a:lnTo>
                    <a:lnTo>
                      <a:pt x="78302" y="99252"/>
                    </a:lnTo>
                    <a:cubicBezTo>
                      <a:pt x="78302" y="99252"/>
                      <a:pt x="78302" y="99252"/>
                      <a:pt x="78131" y="99080"/>
                    </a:cubicBezTo>
                    <a:lnTo>
                      <a:pt x="78131" y="99080"/>
                    </a:lnTo>
                    <a:cubicBezTo>
                      <a:pt x="77615" y="98737"/>
                      <a:pt x="76585" y="98050"/>
                      <a:pt x="75040" y="97706"/>
                    </a:cubicBezTo>
                    <a:lnTo>
                      <a:pt x="75040" y="97706"/>
                    </a:lnTo>
                    <a:cubicBezTo>
                      <a:pt x="74181" y="97535"/>
                      <a:pt x="71777" y="97363"/>
                      <a:pt x="68686" y="97363"/>
                    </a:cubicBezTo>
                    <a:lnTo>
                      <a:pt x="68686" y="97363"/>
                    </a:lnTo>
                    <a:cubicBezTo>
                      <a:pt x="59757" y="97363"/>
                      <a:pt x="45161" y="98050"/>
                      <a:pt x="36404" y="98050"/>
                    </a:cubicBezTo>
                    <a:lnTo>
                      <a:pt x="36404" y="98050"/>
                    </a:lnTo>
                    <a:cubicBezTo>
                      <a:pt x="33312" y="98050"/>
                      <a:pt x="31252" y="98050"/>
                      <a:pt x="29707" y="97706"/>
                    </a:cubicBezTo>
                    <a:lnTo>
                      <a:pt x="29707" y="97706"/>
                    </a:lnTo>
                    <a:cubicBezTo>
                      <a:pt x="23353" y="95989"/>
                      <a:pt x="8929" y="84828"/>
                      <a:pt x="4293" y="80363"/>
                    </a:cubicBezTo>
                    <a:lnTo>
                      <a:pt x="4293" y="80363"/>
                    </a:lnTo>
                    <a:cubicBezTo>
                      <a:pt x="171" y="74868"/>
                      <a:pt x="0" y="69888"/>
                      <a:pt x="0" y="64393"/>
                    </a:cubicBezTo>
                    <a:lnTo>
                      <a:pt x="0" y="64393"/>
                    </a:lnTo>
                    <a:cubicBezTo>
                      <a:pt x="1373" y="59757"/>
                      <a:pt x="686" y="40010"/>
                      <a:pt x="3778" y="35030"/>
                    </a:cubicBezTo>
                    <a:lnTo>
                      <a:pt x="3778" y="35030"/>
                    </a:lnTo>
                    <a:cubicBezTo>
                      <a:pt x="4979" y="31939"/>
                      <a:pt x="4636" y="25929"/>
                      <a:pt x="10474" y="21980"/>
                    </a:cubicBezTo>
                    <a:lnTo>
                      <a:pt x="10474" y="21980"/>
                    </a:lnTo>
                    <a:cubicBezTo>
                      <a:pt x="15111" y="20778"/>
                      <a:pt x="47222" y="10303"/>
                      <a:pt x="48939" y="9444"/>
                    </a:cubicBezTo>
                    <a:lnTo>
                      <a:pt x="48939" y="9444"/>
                    </a:lnTo>
                    <a:cubicBezTo>
                      <a:pt x="49626" y="9101"/>
                      <a:pt x="50313" y="8929"/>
                      <a:pt x="51171" y="8758"/>
                    </a:cubicBezTo>
                    <a:lnTo>
                      <a:pt x="51171" y="8758"/>
                    </a:lnTo>
                    <a:cubicBezTo>
                      <a:pt x="53403" y="8758"/>
                      <a:pt x="54777" y="11162"/>
                      <a:pt x="54777" y="12879"/>
                    </a:cubicBezTo>
                    <a:lnTo>
                      <a:pt x="54777" y="12879"/>
                    </a:lnTo>
                    <a:cubicBezTo>
                      <a:pt x="54777" y="14939"/>
                      <a:pt x="53919" y="17172"/>
                      <a:pt x="52030" y="20606"/>
                    </a:cubicBezTo>
                    <a:lnTo>
                      <a:pt x="52030" y="20606"/>
                    </a:lnTo>
                    <a:cubicBezTo>
                      <a:pt x="50828" y="22151"/>
                      <a:pt x="49969" y="26788"/>
                      <a:pt x="49969" y="31596"/>
                    </a:cubicBezTo>
                    <a:lnTo>
                      <a:pt x="49969" y="31596"/>
                    </a:lnTo>
                    <a:cubicBezTo>
                      <a:pt x="49969" y="36575"/>
                      <a:pt x="50656" y="41555"/>
                      <a:pt x="51000" y="43444"/>
                    </a:cubicBezTo>
                    <a:lnTo>
                      <a:pt x="51000" y="43444"/>
                    </a:lnTo>
                    <a:cubicBezTo>
                      <a:pt x="52545" y="47222"/>
                      <a:pt x="60101" y="50141"/>
                      <a:pt x="66969" y="56666"/>
                    </a:cubicBezTo>
                    <a:lnTo>
                      <a:pt x="66969" y="56666"/>
                    </a:lnTo>
                    <a:cubicBezTo>
                      <a:pt x="73323" y="63020"/>
                      <a:pt x="75383" y="65252"/>
                      <a:pt x="82423" y="68858"/>
                    </a:cubicBezTo>
                    <a:lnTo>
                      <a:pt x="82423" y="68858"/>
                    </a:lnTo>
                    <a:cubicBezTo>
                      <a:pt x="82939" y="69030"/>
                      <a:pt x="83282" y="69202"/>
                      <a:pt x="83797" y="69373"/>
                    </a:cubicBezTo>
                    <a:lnTo>
                      <a:pt x="83797" y="69373"/>
                    </a:lnTo>
                    <a:cubicBezTo>
                      <a:pt x="82595" y="68686"/>
                      <a:pt x="81565" y="67828"/>
                      <a:pt x="80706" y="67141"/>
                    </a:cubicBezTo>
                    <a:lnTo>
                      <a:pt x="80706" y="67141"/>
                    </a:lnTo>
                    <a:cubicBezTo>
                      <a:pt x="80019" y="65595"/>
                      <a:pt x="78989" y="64050"/>
                      <a:pt x="78989" y="61818"/>
                    </a:cubicBezTo>
                    <a:lnTo>
                      <a:pt x="78989" y="61818"/>
                    </a:lnTo>
                    <a:cubicBezTo>
                      <a:pt x="78818" y="60272"/>
                      <a:pt x="80019" y="58212"/>
                      <a:pt x="81221" y="58040"/>
                    </a:cubicBezTo>
                    <a:lnTo>
                      <a:pt x="81221" y="58040"/>
                    </a:lnTo>
                    <a:cubicBezTo>
                      <a:pt x="82252" y="56838"/>
                      <a:pt x="83969" y="56323"/>
                      <a:pt x="85343" y="56323"/>
                    </a:cubicBezTo>
                    <a:lnTo>
                      <a:pt x="85343" y="56323"/>
                    </a:lnTo>
                    <a:cubicBezTo>
                      <a:pt x="86544" y="56323"/>
                      <a:pt x="87575" y="56666"/>
                      <a:pt x="88605" y="57010"/>
                    </a:cubicBezTo>
                    <a:lnTo>
                      <a:pt x="88605" y="57010"/>
                    </a:lnTo>
                    <a:cubicBezTo>
                      <a:pt x="88605" y="57010"/>
                      <a:pt x="88605" y="57010"/>
                      <a:pt x="88605" y="57010"/>
                    </a:cubicBezTo>
                    <a:lnTo>
                      <a:pt x="88605" y="57010"/>
                    </a:lnTo>
                    <a:cubicBezTo>
                      <a:pt x="84999" y="55808"/>
                      <a:pt x="69888" y="52030"/>
                      <a:pt x="64222" y="49282"/>
                    </a:cubicBezTo>
                    <a:lnTo>
                      <a:pt x="64222" y="49282"/>
                    </a:lnTo>
                    <a:cubicBezTo>
                      <a:pt x="62161" y="47909"/>
                      <a:pt x="60444" y="46535"/>
                      <a:pt x="60272" y="44131"/>
                    </a:cubicBezTo>
                    <a:lnTo>
                      <a:pt x="60272" y="44131"/>
                    </a:lnTo>
                    <a:cubicBezTo>
                      <a:pt x="60959" y="40182"/>
                      <a:pt x="63878" y="38980"/>
                      <a:pt x="66625" y="38293"/>
                    </a:cubicBezTo>
                    <a:lnTo>
                      <a:pt x="66625" y="38293"/>
                    </a:lnTo>
                    <a:cubicBezTo>
                      <a:pt x="66282" y="38293"/>
                      <a:pt x="66110" y="38293"/>
                      <a:pt x="65939" y="38293"/>
                    </a:cubicBezTo>
                    <a:lnTo>
                      <a:pt x="65939" y="38293"/>
                    </a:lnTo>
                    <a:cubicBezTo>
                      <a:pt x="63706" y="38293"/>
                      <a:pt x="62161" y="38464"/>
                      <a:pt x="60272" y="37434"/>
                    </a:cubicBezTo>
                    <a:lnTo>
                      <a:pt x="60272" y="37434"/>
                    </a:lnTo>
                    <a:cubicBezTo>
                      <a:pt x="58211" y="36232"/>
                      <a:pt x="57868" y="34000"/>
                      <a:pt x="57868" y="32111"/>
                    </a:cubicBezTo>
                    <a:lnTo>
                      <a:pt x="57868" y="32111"/>
                    </a:lnTo>
                    <a:cubicBezTo>
                      <a:pt x="57868" y="28848"/>
                      <a:pt x="59414" y="24212"/>
                      <a:pt x="64737" y="20778"/>
                    </a:cubicBezTo>
                    <a:lnTo>
                      <a:pt x="64737" y="20778"/>
                    </a:lnTo>
                    <a:cubicBezTo>
                      <a:pt x="68343" y="19747"/>
                      <a:pt x="66282" y="20091"/>
                      <a:pt x="67999" y="15626"/>
                    </a:cubicBezTo>
                    <a:lnTo>
                      <a:pt x="67999" y="15626"/>
                    </a:lnTo>
                    <a:cubicBezTo>
                      <a:pt x="67999" y="14768"/>
                      <a:pt x="68343" y="13394"/>
                      <a:pt x="69373" y="12707"/>
                    </a:cubicBezTo>
                    <a:lnTo>
                      <a:pt x="69373" y="12707"/>
                    </a:lnTo>
                    <a:cubicBezTo>
                      <a:pt x="70403" y="12020"/>
                      <a:pt x="71262" y="12020"/>
                      <a:pt x="71949" y="12020"/>
                    </a:cubicBezTo>
                    <a:lnTo>
                      <a:pt x="71949" y="12020"/>
                    </a:lnTo>
                    <a:cubicBezTo>
                      <a:pt x="73323" y="12020"/>
                      <a:pt x="74525" y="12364"/>
                      <a:pt x="76070" y="12192"/>
                    </a:cubicBezTo>
                    <a:lnTo>
                      <a:pt x="76070" y="12192"/>
                    </a:lnTo>
                    <a:cubicBezTo>
                      <a:pt x="76928" y="12192"/>
                      <a:pt x="77787" y="12192"/>
                      <a:pt x="79333" y="11848"/>
                    </a:cubicBezTo>
                    <a:lnTo>
                      <a:pt x="79333" y="11848"/>
                    </a:lnTo>
                    <a:cubicBezTo>
                      <a:pt x="82080" y="12364"/>
                      <a:pt x="84827" y="6869"/>
                      <a:pt x="90494" y="2232"/>
                    </a:cubicBezTo>
                    <a:lnTo>
                      <a:pt x="90494" y="2232"/>
                    </a:lnTo>
                    <a:cubicBezTo>
                      <a:pt x="92555" y="687"/>
                      <a:pt x="94615" y="0"/>
                      <a:pt x="96676" y="0"/>
                    </a:cubicBezTo>
                    <a:lnTo>
                      <a:pt x="96676" y="0"/>
                    </a:lnTo>
                    <a:cubicBezTo>
                      <a:pt x="100969" y="0"/>
                      <a:pt x="103888" y="2404"/>
                      <a:pt x="104403" y="3091"/>
                    </a:cubicBezTo>
                    <a:lnTo>
                      <a:pt x="104403" y="3091"/>
                    </a:lnTo>
                    <a:cubicBezTo>
                      <a:pt x="108009" y="5151"/>
                      <a:pt x="115049" y="13737"/>
                      <a:pt x="119686" y="18374"/>
                    </a:cubicBezTo>
                    <a:lnTo>
                      <a:pt x="119686" y="18374"/>
                    </a:lnTo>
                    <a:cubicBezTo>
                      <a:pt x="126039" y="22151"/>
                      <a:pt x="134969" y="27131"/>
                      <a:pt x="139261" y="32969"/>
                    </a:cubicBezTo>
                    <a:lnTo>
                      <a:pt x="139261" y="32969"/>
                    </a:lnTo>
                    <a:cubicBezTo>
                      <a:pt x="142867" y="37777"/>
                      <a:pt x="146817" y="41555"/>
                      <a:pt x="148534" y="42414"/>
                    </a:cubicBezTo>
                    <a:lnTo>
                      <a:pt x="148534" y="42414"/>
                    </a:lnTo>
                    <a:lnTo>
                      <a:pt x="149221" y="42757"/>
                    </a:lnTo>
                    <a:lnTo>
                      <a:pt x="149564" y="43444"/>
                    </a:lnTo>
                    <a:cubicBezTo>
                      <a:pt x="150080" y="44646"/>
                      <a:pt x="150938" y="44818"/>
                      <a:pt x="151282" y="47394"/>
                    </a:cubicBezTo>
                    <a:lnTo>
                      <a:pt x="151282" y="47394"/>
                    </a:lnTo>
                    <a:cubicBezTo>
                      <a:pt x="151110" y="49282"/>
                      <a:pt x="150251" y="50141"/>
                      <a:pt x="149736" y="50484"/>
                    </a:cubicBezTo>
                    <a:lnTo>
                      <a:pt x="149736" y="50484"/>
                    </a:lnTo>
                    <a:cubicBezTo>
                      <a:pt x="149564" y="51000"/>
                      <a:pt x="149393" y="51515"/>
                      <a:pt x="149221" y="51858"/>
                    </a:cubicBezTo>
                    <a:lnTo>
                      <a:pt x="149221" y="51858"/>
                    </a:lnTo>
                    <a:cubicBezTo>
                      <a:pt x="149564" y="52373"/>
                      <a:pt x="149736" y="52373"/>
                      <a:pt x="149736" y="52373"/>
                    </a:cubicBezTo>
                    <a:lnTo>
                      <a:pt x="149736" y="52373"/>
                    </a:lnTo>
                    <a:lnTo>
                      <a:pt x="149908" y="52202"/>
                    </a:lnTo>
                    <a:cubicBezTo>
                      <a:pt x="150423" y="51858"/>
                      <a:pt x="150938" y="50828"/>
                      <a:pt x="151453" y="50313"/>
                    </a:cubicBezTo>
                    <a:lnTo>
                      <a:pt x="151453" y="50313"/>
                    </a:lnTo>
                    <a:cubicBezTo>
                      <a:pt x="152483" y="47050"/>
                      <a:pt x="152483" y="44646"/>
                      <a:pt x="153685" y="41899"/>
                    </a:cubicBezTo>
                    <a:lnTo>
                      <a:pt x="153685" y="41899"/>
                    </a:lnTo>
                    <a:cubicBezTo>
                      <a:pt x="153514" y="39666"/>
                      <a:pt x="155746" y="37091"/>
                      <a:pt x="157635" y="36919"/>
                    </a:cubicBezTo>
                    <a:lnTo>
                      <a:pt x="157635" y="36919"/>
                    </a:lnTo>
                    <a:cubicBezTo>
                      <a:pt x="159524" y="36575"/>
                      <a:pt x="161413" y="36575"/>
                      <a:pt x="164504" y="35889"/>
                    </a:cubicBezTo>
                    <a:lnTo>
                      <a:pt x="164504" y="35889"/>
                    </a:lnTo>
                    <a:cubicBezTo>
                      <a:pt x="171029" y="34515"/>
                      <a:pt x="170170" y="34858"/>
                      <a:pt x="172574" y="33656"/>
                    </a:cubicBezTo>
                    <a:lnTo>
                      <a:pt x="172574" y="33656"/>
                    </a:lnTo>
                    <a:cubicBezTo>
                      <a:pt x="173261" y="33313"/>
                      <a:pt x="173948" y="33141"/>
                      <a:pt x="174635" y="33141"/>
                    </a:cubicBezTo>
                    <a:lnTo>
                      <a:pt x="174635" y="33141"/>
                    </a:lnTo>
                    <a:cubicBezTo>
                      <a:pt x="179787" y="34000"/>
                      <a:pt x="179615" y="38636"/>
                      <a:pt x="179787" y="41555"/>
                    </a:cubicBezTo>
                    <a:lnTo>
                      <a:pt x="179787" y="41555"/>
                    </a:lnTo>
                    <a:cubicBezTo>
                      <a:pt x="180130" y="43959"/>
                      <a:pt x="183393" y="44646"/>
                      <a:pt x="187342" y="45676"/>
                    </a:cubicBezTo>
                    <a:lnTo>
                      <a:pt x="187342" y="45676"/>
                    </a:lnTo>
                    <a:cubicBezTo>
                      <a:pt x="186655" y="43788"/>
                      <a:pt x="185281" y="41212"/>
                      <a:pt x="184251" y="39838"/>
                    </a:cubicBezTo>
                    <a:lnTo>
                      <a:pt x="184251" y="39838"/>
                    </a:lnTo>
                    <a:cubicBezTo>
                      <a:pt x="183221" y="38293"/>
                      <a:pt x="182877" y="36404"/>
                      <a:pt x="182877" y="35030"/>
                    </a:cubicBezTo>
                    <a:lnTo>
                      <a:pt x="182877" y="35030"/>
                    </a:lnTo>
                    <a:cubicBezTo>
                      <a:pt x="182877" y="33656"/>
                      <a:pt x="183049" y="32454"/>
                      <a:pt x="183049" y="31767"/>
                    </a:cubicBezTo>
                    <a:lnTo>
                      <a:pt x="183049" y="31767"/>
                    </a:lnTo>
                    <a:cubicBezTo>
                      <a:pt x="182877" y="30909"/>
                      <a:pt x="183049" y="30909"/>
                      <a:pt x="183049" y="30737"/>
                    </a:cubicBezTo>
                    <a:lnTo>
                      <a:pt x="183049" y="30737"/>
                    </a:lnTo>
                    <a:cubicBezTo>
                      <a:pt x="180645" y="30050"/>
                      <a:pt x="178241" y="29535"/>
                      <a:pt x="177726" y="26273"/>
                    </a:cubicBezTo>
                    <a:lnTo>
                      <a:pt x="177726" y="26273"/>
                    </a:lnTo>
                    <a:cubicBezTo>
                      <a:pt x="178069" y="23697"/>
                      <a:pt x="179443" y="22838"/>
                      <a:pt x="180645" y="21464"/>
                    </a:cubicBezTo>
                    <a:lnTo>
                      <a:pt x="180645" y="21464"/>
                    </a:lnTo>
                    <a:cubicBezTo>
                      <a:pt x="184595" y="17858"/>
                      <a:pt x="191978" y="17172"/>
                      <a:pt x="198675" y="17000"/>
                    </a:cubicBezTo>
                    <a:lnTo>
                      <a:pt x="198675" y="17000"/>
                    </a:lnTo>
                    <a:cubicBezTo>
                      <a:pt x="205887" y="17000"/>
                      <a:pt x="210695" y="15798"/>
                      <a:pt x="210523" y="15798"/>
                    </a:cubicBezTo>
                    <a:lnTo>
                      <a:pt x="210523" y="15798"/>
                    </a:lnTo>
                    <a:cubicBezTo>
                      <a:pt x="210695" y="15798"/>
                      <a:pt x="232332" y="8758"/>
                      <a:pt x="238341" y="8071"/>
                    </a:cubicBezTo>
                    <a:lnTo>
                      <a:pt x="238341" y="8071"/>
                    </a:lnTo>
                    <a:cubicBezTo>
                      <a:pt x="238513" y="8071"/>
                      <a:pt x="238685" y="8071"/>
                      <a:pt x="239028" y="8071"/>
                    </a:cubicBezTo>
                    <a:lnTo>
                      <a:pt x="239028" y="8071"/>
                    </a:lnTo>
                    <a:cubicBezTo>
                      <a:pt x="239028" y="8071"/>
                      <a:pt x="239200" y="8071"/>
                      <a:pt x="239372" y="8071"/>
                    </a:cubicBezTo>
                    <a:lnTo>
                      <a:pt x="239372" y="8071"/>
                    </a:lnTo>
                    <a:cubicBezTo>
                      <a:pt x="244695" y="8242"/>
                      <a:pt x="250190" y="11333"/>
                      <a:pt x="250534" y="17000"/>
                    </a:cubicBezTo>
                    <a:lnTo>
                      <a:pt x="250534" y="17000"/>
                    </a:lnTo>
                    <a:cubicBezTo>
                      <a:pt x="250534" y="17687"/>
                      <a:pt x="250534" y="18202"/>
                      <a:pt x="250362" y="18889"/>
                    </a:cubicBezTo>
                    <a:lnTo>
                      <a:pt x="250362" y="18889"/>
                    </a:lnTo>
                    <a:cubicBezTo>
                      <a:pt x="249331" y="21121"/>
                      <a:pt x="247614" y="22323"/>
                      <a:pt x="246069" y="23010"/>
                    </a:cubicBezTo>
                    <a:lnTo>
                      <a:pt x="246069" y="23010"/>
                    </a:lnTo>
                    <a:cubicBezTo>
                      <a:pt x="246927" y="22667"/>
                      <a:pt x="247786" y="22323"/>
                      <a:pt x="248644" y="22151"/>
                    </a:cubicBezTo>
                    <a:lnTo>
                      <a:pt x="248644" y="22151"/>
                    </a:lnTo>
                    <a:cubicBezTo>
                      <a:pt x="251564" y="21636"/>
                      <a:pt x="251907" y="18889"/>
                      <a:pt x="256200" y="18030"/>
                    </a:cubicBezTo>
                    <a:lnTo>
                      <a:pt x="256200" y="18030"/>
                    </a:lnTo>
                    <a:cubicBezTo>
                      <a:pt x="257917" y="18030"/>
                      <a:pt x="259291" y="19232"/>
                      <a:pt x="260150" y="20434"/>
                    </a:cubicBezTo>
                    <a:lnTo>
                      <a:pt x="260150" y="20434"/>
                    </a:lnTo>
                    <a:cubicBezTo>
                      <a:pt x="263240" y="25414"/>
                      <a:pt x="263068" y="33141"/>
                      <a:pt x="263068" y="39151"/>
                    </a:cubicBezTo>
                    <a:lnTo>
                      <a:pt x="263068" y="39151"/>
                    </a:lnTo>
                    <a:cubicBezTo>
                      <a:pt x="264958" y="47050"/>
                      <a:pt x="262725" y="44303"/>
                      <a:pt x="268735" y="47222"/>
                    </a:cubicBezTo>
                    <a:lnTo>
                      <a:pt x="268735" y="47222"/>
                    </a:lnTo>
                    <a:cubicBezTo>
                      <a:pt x="270624" y="47565"/>
                      <a:pt x="272169" y="47909"/>
                      <a:pt x="273028" y="47737"/>
                    </a:cubicBezTo>
                    <a:lnTo>
                      <a:pt x="273028" y="47737"/>
                    </a:lnTo>
                    <a:cubicBezTo>
                      <a:pt x="273715" y="47737"/>
                      <a:pt x="273715" y="47737"/>
                      <a:pt x="273715" y="47737"/>
                    </a:cubicBezTo>
                    <a:lnTo>
                      <a:pt x="273715" y="47737"/>
                    </a:lnTo>
                    <a:cubicBezTo>
                      <a:pt x="273543" y="47565"/>
                      <a:pt x="273715" y="47737"/>
                      <a:pt x="273715" y="47222"/>
                    </a:cubicBezTo>
                    <a:lnTo>
                      <a:pt x="273715" y="47222"/>
                    </a:lnTo>
                    <a:cubicBezTo>
                      <a:pt x="273715" y="46535"/>
                      <a:pt x="273715" y="45848"/>
                      <a:pt x="273543" y="44990"/>
                    </a:cubicBezTo>
                    <a:lnTo>
                      <a:pt x="273543" y="44990"/>
                    </a:lnTo>
                    <a:cubicBezTo>
                      <a:pt x="272856" y="41555"/>
                      <a:pt x="271654" y="37434"/>
                      <a:pt x="271654" y="34343"/>
                    </a:cubicBezTo>
                    <a:lnTo>
                      <a:pt x="271654" y="34343"/>
                    </a:lnTo>
                    <a:cubicBezTo>
                      <a:pt x="271654" y="33141"/>
                      <a:pt x="271826" y="30050"/>
                      <a:pt x="275089" y="29707"/>
                    </a:cubicBezTo>
                    <a:lnTo>
                      <a:pt x="275089" y="29707"/>
                    </a:lnTo>
                    <a:cubicBezTo>
                      <a:pt x="276634" y="29707"/>
                      <a:pt x="277493" y="30394"/>
                      <a:pt x="278695" y="31424"/>
                    </a:cubicBezTo>
                    <a:lnTo>
                      <a:pt x="278695" y="31424"/>
                    </a:lnTo>
                    <a:cubicBezTo>
                      <a:pt x="282301" y="35030"/>
                      <a:pt x="287452" y="38980"/>
                      <a:pt x="292432" y="45161"/>
                    </a:cubicBezTo>
                    <a:lnTo>
                      <a:pt x="292432" y="45161"/>
                    </a:lnTo>
                    <a:cubicBezTo>
                      <a:pt x="293978" y="46535"/>
                      <a:pt x="295179" y="47222"/>
                      <a:pt x="295866" y="47565"/>
                    </a:cubicBezTo>
                    <a:lnTo>
                      <a:pt x="295866" y="47565"/>
                    </a:lnTo>
                    <a:cubicBezTo>
                      <a:pt x="295866" y="47050"/>
                      <a:pt x="295866" y="46535"/>
                      <a:pt x="295866" y="45848"/>
                    </a:cubicBezTo>
                    <a:lnTo>
                      <a:pt x="295866" y="45848"/>
                    </a:lnTo>
                    <a:cubicBezTo>
                      <a:pt x="295866" y="45676"/>
                      <a:pt x="295866" y="45505"/>
                      <a:pt x="295866" y="45333"/>
                    </a:cubicBezTo>
                    <a:lnTo>
                      <a:pt x="295866" y="45333"/>
                    </a:lnTo>
                    <a:cubicBezTo>
                      <a:pt x="295866" y="45161"/>
                      <a:pt x="295866" y="44990"/>
                      <a:pt x="295866" y="44990"/>
                    </a:cubicBezTo>
                    <a:lnTo>
                      <a:pt x="295866" y="44990"/>
                    </a:lnTo>
                    <a:cubicBezTo>
                      <a:pt x="295695" y="40353"/>
                      <a:pt x="296725" y="34515"/>
                      <a:pt x="303765" y="32111"/>
                    </a:cubicBezTo>
                    <a:lnTo>
                      <a:pt x="303765" y="32111"/>
                    </a:lnTo>
                    <a:cubicBezTo>
                      <a:pt x="307715" y="30565"/>
                      <a:pt x="313382" y="28505"/>
                      <a:pt x="319391" y="28333"/>
                    </a:cubicBezTo>
                    <a:lnTo>
                      <a:pt x="319391" y="28333"/>
                    </a:lnTo>
                    <a:cubicBezTo>
                      <a:pt x="323513" y="28333"/>
                      <a:pt x="327806" y="29363"/>
                      <a:pt x="331412" y="32454"/>
                    </a:cubicBezTo>
                    <a:lnTo>
                      <a:pt x="331412" y="32454"/>
                    </a:lnTo>
                    <a:cubicBezTo>
                      <a:pt x="335361" y="35717"/>
                      <a:pt x="337250" y="38464"/>
                      <a:pt x="337250" y="41384"/>
                    </a:cubicBezTo>
                    <a:lnTo>
                      <a:pt x="337250" y="41384"/>
                    </a:lnTo>
                    <a:cubicBezTo>
                      <a:pt x="337078" y="44474"/>
                      <a:pt x="335189" y="46192"/>
                      <a:pt x="333472" y="47909"/>
                    </a:cubicBezTo>
                    <a:lnTo>
                      <a:pt x="333472" y="47909"/>
                    </a:lnTo>
                    <a:cubicBezTo>
                      <a:pt x="333129" y="47909"/>
                      <a:pt x="331412" y="50313"/>
                      <a:pt x="331584" y="52030"/>
                    </a:cubicBezTo>
                    <a:lnTo>
                      <a:pt x="331584" y="52030"/>
                    </a:lnTo>
                    <a:cubicBezTo>
                      <a:pt x="331584" y="53060"/>
                      <a:pt x="331755" y="53404"/>
                      <a:pt x="332785" y="54262"/>
                    </a:cubicBezTo>
                    <a:lnTo>
                      <a:pt x="332785" y="54262"/>
                    </a:lnTo>
                    <a:cubicBezTo>
                      <a:pt x="333300" y="54777"/>
                      <a:pt x="333300" y="54606"/>
                      <a:pt x="333300" y="54606"/>
                    </a:cubicBezTo>
                    <a:lnTo>
                      <a:pt x="333300" y="54606"/>
                    </a:lnTo>
                    <a:cubicBezTo>
                      <a:pt x="333644" y="54949"/>
                      <a:pt x="336220" y="51343"/>
                      <a:pt x="339310" y="47737"/>
                    </a:cubicBezTo>
                    <a:lnTo>
                      <a:pt x="339310" y="47737"/>
                    </a:lnTo>
                    <a:cubicBezTo>
                      <a:pt x="341371" y="45676"/>
                      <a:pt x="343260" y="43959"/>
                      <a:pt x="346008" y="43959"/>
                    </a:cubicBezTo>
                    <a:lnTo>
                      <a:pt x="346008" y="43959"/>
                    </a:lnTo>
                    <a:cubicBezTo>
                      <a:pt x="348068" y="43959"/>
                      <a:pt x="349785" y="44818"/>
                      <a:pt x="352533" y="46192"/>
                    </a:cubicBezTo>
                    <a:lnTo>
                      <a:pt x="352533" y="46192"/>
                    </a:lnTo>
                    <a:cubicBezTo>
                      <a:pt x="353563" y="46878"/>
                      <a:pt x="354422" y="47222"/>
                      <a:pt x="354937" y="47394"/>
                    </a:cubicBezTo>
                    <a:lnTo>
                      <a:pt x="354937" y="47394"/>
                    </a:lnTo>
                    <a:cubicBezTo>
                      <a:pt x="354937" y="47222"/>
                      <a:pt x="354937" y="47050"/>
                      <a:pt x="354937" y="46878"/>
                    </a:cubicBezTo>
                    <a:lnTo>
                      <a:pt x="354937" y="46878"/>
                    </a:lnTo>
                    <a:cubicBezTo>
                      <a:pt x="354937" y="46878"/>
                      <a:pt x="354765" y="46363"/>
                      <a:pt x="355280" y="45676"/>
                    </a:cubicBezTo>
                    <a:lnTo>
                      <a:pt x="355280" y="45676"/>
                    </a:lnTo>
                    <a:cubicBezTo>
                      <a:pt x="357169" y="41040"/>
                      <a:pt x="362320" y="40353"/>
                      <a:pt x="366957" y="40182"/>
                    </a:cubicBezTo>
                    <a:lnTo>
                      <a:pt x="366957" y="40182"/>
                    </a:lnTo>
                    <a:cubicBezTo>
                      <a:pt x="370563" y="40182"/>
                      <a:pt x="374169" y="40868"/>
                      <a:pt x="376744" y="41899"/>
                    </a:cubicBezTo>
                    <a:lnTo>
                      <a:pt x="376744" y="41899"/>
                    </a:lnTo>
                    <a:cubicBezTo>
                      <a:pt x="380866" y="43272"/>
                      <a:pt x="384472" y="42242"/>
                      <a:pt x="386017" y="47222"/>
                    </a:cubicBezTo>
                    <a:lnTo>
                      <a:pt x="386017" y="47222"/>
                    </a:lnTo>
                    <a:cubicBezTo>
                      <a:pt x="385674" y="49969"/>
                      <a:pt x="384129" y="50484"/>
                      <a:pt x="383098" y="51000"/>
                    </a:cubicBezTo>
                    <a:lnTo>
                      <a:pt x="383098" y="51000"/>
                    </a:lnTo>
                    <a:cubicBezTo>
                      <a:pt x="380351" y="53747"/>
                      <a:pt x="377775" y="56323"/>
                      <a:pt x="375028" y="59585"/>
                    </a:cubicBezTo>
                    <a:lnTo>
                      <a:pt x="375028" y="59585"/>
                    </a:lnTo>
                    <a:cubicBezTo>
                      <a:pt x="375371" y="59414"/>
                      <a:pt x="375543" y="59242"/>
                      <a:pt x="375886" y="58899"/>
                    </a:cubicBezTo>
                    <a:lnTo>
                      <a:pt x="375886" y="58899"/>
                    </a:lnTo>
                    <a:cubicBezTo>
                      <a:pt x="380007" y="54777"/>
                      <a:pt x="386361" y="50828"/>
                      <a:pt x="390825" y="49282"/>
                    </a:cubicBezTo>
                    <a:lnTo>
                      <a:pt x="390825" y="49282"/>
                    </a:lnTo>
                    <a:cubicBezTo>
                      <a:pt x="392027" y="48939"/>
                      <a:pt x="393401" y="48939"/>
                      <a:pt x="394947" y="48939"/>
                    </a:cubicBezTo>
                    <a:lnTo>
                      <a:pt x="394947" y="48939"/>
                    </a:lnTo>
                    <a:cubicBezTo>
                      <a:pt x="402330" y="49282"/>
                      <a:pt x="413664" y="50656"/>
                      <a:pt x="417613" y="57010"/>
                    </a:cubicBezTo>
                    <a:lnTo>
                      <a:pt x="417613" y="57010"/>
                    </a:lnTo>
                    <a:cubicBezTo>
                      <a:pt x="418300" y="58383"/>
                      <a:pt x="418643" y="59757"/>
                      <a:pt x="418643" y="61131"/>
                    </a:cubicBezTo>
                    <a:lnTo>
                      <a:pt x="418643" y="61131"/>
                    </a:lnTo>
                    <a:cubicBezTo>
                      <a:pt x="418472" y="66282"/>
                      <a:pt x="413492" y="68171"/>
                      <a:pt x="409199" y="68171"/>
                    </a:cubicBezTo>
                    <a:lnTo>
                      <a:pt x="409199" y="68171"/>
                    </a:lnTo>
                    <a:cubicBezTo>
                      <a:pt x="404906" y="68171"/>
                      <a:pt x="398725" y="70747"/>
                      <a:pt x="390654" y="72464"/>
                    </a:cubicBezTo>
                    <a:lnTo>
                      <a:pt x="390654" y="72464"/>
                    </a:lnTo>
                    <a:cubicBezTo>
                      <a:pt x="391340" y="72464"/>
                      <a:pt x="391855" y="72464"/>
                      <a:pt x="392714" y="72292"/>
                    </a:cubicBezTo>
                    <a:lnTo>
                      <a:pt x="392714" y="72292"/>
                    </a:lnTo>
                    <a:cubicBezTo>
                      <a:pt x="393229" y="72292"/>
                      <a:pt x="393745" y="72292"/>
                      <a:pt x="394088" y="72292"/>
                    </a:cubicBezTo>
                    <a:lnTo>
                      <a:pt x="394088" y="72292"/>
                    </a:lnTo>
                    <a:cubicBezTo>
                      <a:pt x="400441" y="72292"/>
                      <a:pt x="405421" y="72464"/>
                      <a:pt x="408512" y="77100"/>
                    </a:cubicBezTo>
                    <a:lnTo>
                      <a:pt x="408512" y="77100"/>
                    </a:lnTo>
                    <a:cubicBezTo>
                      <a:pt x="409027" y="77959"/>
                      <a:pt x="409027" y="77959"/>
                      <a:pt x="409027" y="77959"/>
                    </a:cubicBezTo>
                    <a:lnTo>
                      <a:pt x="409027" y="77959"/>
                    </a:lnTo>
                    <a:cubicBezTo>
                      <a:pt x="409027" y="77787"/>
                      <a:pt x="410401" y="77100"/>
                      <a:pt x="411946" y="74696"/>
                    </a:cubicBezTo>
                    <a:lnTo>
                      <a:pt x="411946" y="74696"/>
                    </a:lnTo>
                    <a:cubicBezTo>
                      <a:pt x="414179" y="71262"/>
                      <a:pt x="418300" y="68686"/>
                      <a:pt x="424825" y="68686"/>
                    </a:cubicBezTo>
                    <a:lnTo>
                      <a:pt x="424825" y="68686"/>
                    </a:lnTo>
                    <a:cubicBezTo>
                      <a:pt x="427229" y="68686"/>
                      <a:pt x="430148" y="69030"/>
                      <a:pt x="433239" y="69717"/>
                    </a:cubicBezTo>
                    <a:lnTo>
                      <a:pt x="433239" y="69717"/>
                    </a:lnTo>
                    <a:cubicBezTo>
                      <a:pt x="443199" y="71262"/>
                      <a:pt x="448865" y="70919"/>
                      <a:pt x="450411" y="76757"/>
                    </a:cubicBezTo>
                    <a:lnTo>
                      <a:pt x="450411" y="76757"/>
                    </a:lnTo>
                    <a:cubicBezTo>
                      <a:pt x="450411" y="78646"/>
                      <a:pt x="449209" y="79676"/>
                      <a:pt x="448522" y="80191"/>
                    </a:cubicBezTo>
                    <a:lnTo>
                      <a:pt x="448522" y="80191"/>
                    </a:lnTo>
                    <a:cubicBezTo>
                      <a:pt x="445603" y="83282"/>
                      <a:pt x="441825" y="84828"/>
                      <a:pt x="433239" y="84828"/>
                    </a:cubicBezTo>
                    <a:lnTo>
                      <a:pt x="433239" y="84828"/>
                    </a:lnTo>
                    <a:cubicBezTo>
                      <a:pt x="432037" y="84999"/>
                      <a:pt x="430835" y="85171"/>
                      <a:pt x="429633" y="85171"/>
                    </a:cubicBezTo>
                    <a:lnTo>
                      <a:pt x="429633" y="85171"/>
                    </a:lnTo>
                    <a:cubicBezTo>
                      <a:pt x="431522" y="85858"/>
                      <a:pt x="433068" y="86717"/>
                      <a:pt x="434613" y="88262"/>
                    </a:cubicBezTo>
                    <a:lnTo>
                      <a:pt x="434613" y="88262"/>
                    </a:lnTo>
                    <a:cubicBezTo>
                      <a:pt x="435987" y="89464"/>
                      <a:pt x="436845" y="90838"/>
                      <a:pt x="436845" y="92727"/>
                    </a:cubicBezTo>
                    <a:lnTo>
                      <a:pt x="436845" y="92727"/>
                    </a:lnTo>
                    <a:cubicBezTo>
                      <a:pt x="435987" y="97706"/>
                      <a:pt x="431866" y="97535"/>
                      <a:pt x="428431" y="98737"/>
                    </a:cubicBezTo>
                    <a:lnTo>
                      <a:pt x="428431" y="98737"/>
                    </a:lnTo>
                    <a:cubicBezTo>
                      <a:pt x="426886" y="99080"/>
                      <a:pt x="425855" y="99595"/>
                      <a:pt x="425168" y="100110"/>
                    </a:cubicBezTo>
                    <a:lnTo>
                      <a:pt x="425168" y="100110"/>
                    </a:lnTo>
                    <a:cubicBezTo>
                      <a:pt x="425168" y="100110"/>
                      <a:pt x="425168" y="100110"/>
                      <a:pt x="425168" y="100110"/>
                    </a:cubicBezTo>
                    <a:lnTo>
                      <a:pt x="425168" y="100110"/>
                    </a:lnTo>
                    <a:cubicBezTo>
                      <a:pt x="425512" y="100110"/>
                      <a:pt x="426027" y="100282"/>
                      <a:pt x="426714" y="100282"/>
                    </a:cubicBezTo>
                    <a:lnTo>
                      <a:pt x="426714" y="100282"/>
                    </a:lnTo>
                    <a:cubicBezTo>
                      <a:pt x="426714" y="100282"/>
                      <a:pt x="426714" y="100282"/>
                      <a:pt x="426886" y="100282"/>
                    </a:cubicBezTo>
                    <a:lnTo>
                      <a:pt x="426886" y="100282"/>
                    </a:lnTo>
                    <a:cubicBezTo>
                      <a:pt x="431179" y="99595"/>
                      <a:pt x="433068" y="97191"/>
                      <a:pt x="436845" y="96848"/>
                    </a:cubicBezTo>
                    <a:lnTo>
                      <a:pt x="436845" y="96848"/>
                    </a:lnTo>
                    <a:cubicBezTo>
                      <a:pt x="439077" y="96848"/>
                      <a:pt x="440795" y="98393"/>
                      <a:pt x="441482" y="100110"/>
                    </a:cubicBezTo>
                    <a:lnTo>
                      <a:pt x="441482" y="100110"/>
                    </a:lnTo>
                    <a:cubicBezTo>
                      <a:pt x="441825" y="100626"/>
                      <a:pt x="442169" y="101141"/>
                      <a:pt x="442340" y="101484"/>
                    </a:cubicBezTo>
                    <a:lnTo>
                      <a:pt x="442340" y="101484"/>
                    </a:lnTo>
                    <a:cubicBezTo>
                      <a:pt x="443027" y="101141"/>
                      <a:pt x="443885" y="100797"/>
                      <a:pt x="445431" y="100282"/>
                    </a:cubicBezTo>
                    <a:lnTo>
                      <a:pt x="445431" y="100282"/>
                    </a:lnTo>
                    <a:cubicBezTo>
                      <a:pt x="450754" y="99424"/>
                      <a:pt x="454704" y="97020"/>
                      <a:pt x="459168" y="96848"/>
                    </a:cubicBezTo>
                    <a:lnTo>
                      <a:pt x="459168" y="96848"/>
                    </a:lnTo>
                    <a:cubicBezTo>
                      <a:pt x="460542" y="96848"/>
                      <a:pt x="462087" y="97191"/>
                      <a:pt x="463461" y="98050"/>
                    </a:cubicBezTo>
                    <a:lnTo>
                      <a:pt x="463461" y="98050"/>
                    </a:lnTo>
                    <a:cubicBezTo>
                      <a:pt x="465694" y="99939"/>
                      <a:pt x="478057" y="100110"/>
                      <a:pt x="485956" y="106807"/>
                    </a:cubicBezTo>
                    <a:lnTo>
                      <a:pt x="485956" y="106807"/>
                    </a:lnTo>
                    <a:cubicBezTo>
                      <a:pt x="491107" y="109726"/>
                      <a:pt x="494027" y="112817"/>
                      <a:pt x="495400" y="113848"/>
                    </a:cubicBezTo>
                    <a:lnTo>
                      <a:pt x="495400" y="113848"/>
                    </a:lnTo>
                    <a:cubicBezTo>
                      <a:pt x="497976" y="109383"/>
                      <a:pt x="501754" y="108696"/>
                      <a:pt x="507420" y="109040"/>
                    </a:cubicBezTo>
                    <a:lnTo>
                      <a:pt x="507420" y="109040"/>
                    </a:lnTo>
                    <a:cubicBezTo>
                      <a:pt x="511713" y="109383"/>
                      <a:pt x="509996" y="105090"/>
                      <a:pt x="516006" y="103201"/>
                    </a:cubicBezTo>
                    <a:lnTo>
                      <a:pt x="516006" y="103201"/>
                    </a:lnTo>
                    <a:cubicBezTo>
                      <a:pt x="518239" y="103373"/>
                      <a:pt x="519269" y="104575"/>
                      <a:pt x="520299" y="105777"/>
                    </a:cubicBezTo>
                    <a:lnTo>
                      <a:pt x="520299" y="105777"/>
                    </a:lnTo>
                    <a:cubicBezTo>
                      <a:pt x="526137" y="110413"/>
                      <a:pt x="534723" y="112989"/>
                      <a:pt x="542279" y="116767"/>
                    </a:cubicBezTo>
                    <a:lnTo>
                      <a:pt x="542279" y="116767"/>
                    </a:lnTo>
                    <a:cubicBezTo>
                      <a:pt x="544511" y="117625"/>
                      <a:pt x="546400" y="118141"/>
                      <a:pt x="546744" y="121060"/>
                    </a:cubicBezTo>
                    <a:lnTo>
                      <a:pt x="546744" y="121060"/>
                    </a:lnTo>
                    <a:cubicBezTo>
                      <a:pt x="546572" y="122262"/>
                      <a:pt x="546057" y="123120"/>
                      <a:pt x="545713" y="123635"/>
                    </a:cubicBezTo>
                    <a:lnTo>
                      <a:pt x="545713" y="123635"/>
                    </a:lnTo>
                    <a:cubicBezTo>
                      <a:pt x="547602" y="124494"/>
                      <a:pt x="549319" y="125009"/>
                      <a:pt x="550865" y="125009"/>
                    </a:cubicBezTo>
                    <a:lnTo>
                      <a:pt x="550865" y="125009"/>
                    </a:lnTo>
                    <a:cubicBezTo>
                      <a:pt x="552582" y="125009"/>
                      <a:pt x="554299" y="124494"/>
                      <a:pt x="556703" y="123464"/>
                    </a:cubicBezTo>
                    <a:lnTo>
                      <a:pt x="556703" y="123464"/>
                    </a:lnTo>
                    <a:cubicBezTo>
                      <a:pt x="559279" y="122262"/>
                      <a:pt x="561168" y="121060"/>
                      <a:pt x="563915" y="120888"/>
                    </a:cubicBezTo>
                    <a:lnTo>
                      <a:pt x="563915" y="120888"/>
                    </a:lnTo>
                    <a:cubicBezTo>
                      <a:pt x="566663" y="120888"/>
                      <a:pt x="569066" y="122605"/>
                      <a:pt x="571127" y="125353"/>
                    </a:cubicBezTo>
                    <a:lnTo>
                      <a:pt x="571127" y="125353"/>
                    </a:lnTo>
                    <a:cubicBezTo>
                      <a:pt x="574562" y="129474"/>
                      <a:pt x="572672" y="129302"/>
                      <a:pt x="574218" y="129302"/>
                    </a:cubicBezTo>
                    <a:lnTo>
                      <a:pt x="574218" y="129302"/>
                    </a:lnTo>
                    <a:cubicBezTo>
                      <a:pt x="574733" y="129302"/>
                      <a:pt x="575935" y="129302"/>
                      <a:pt x="577996" y="129474"/>
                    </a:cubicBezTo>
                    <a:lnTo>
                      <a:pt x="577996" y="129474"/>
                    </a:lnTo>
                    <a:cubicBezTo>
                      <a:pt x="578339" y="129474"/>
                      <a:pt x="578854" y="129474"/>
                      <a:pt x="579026" y="129474"/>
                    </a:cubicBezTo>
                    <a:lnTo>
                      <a:pt x="579026" y="129474"/>
                    </a:lnTo>
                    <a:cubicBezTo>
                      <a:pt x="582288" y="128959"/>
                      <a:pt x="582975" y="127585"/>
                      <a:pt x="583834" y="125868"/>
                    </a:cubicBezTo>
                    <a:lnTo>
                      <a:pt x="583834" y="125868"/>
                    </a:lnTo>
                    <a:cubicBezTo>
                      <a:pt x="584865" y="124494"/>
                      <a:pt x="584349" y="121231"/>
                      <a:pt x="588642" y="120373"/>
                    </a:cubicBezTo>
                    <a:lnTo>
                      <a:pt x="588642" y="120373"/>
                    </a:lnTo>
                    <a:cubicBezTo>
                      <a:pt x="588986" y="120373"/>
                      <a:pt x="589673" y="120373"/>
                      <a:pt x="589329" y="120545"/>
                    </a:cubicBezTo>
                    <a:lnTo>
                      <a:pt x="589329" y="120545"/>
                    </a:lnTo>
                    <a:cubicBezTo>
                      <a:pt x="591218" y="120545"/>
                      <a:pt x="593966" y="120029"/>
                      <a:pt x="597056" y="120029"/>
                    </a:cubicBezTo>
                    <a:lnTo>
                      <a:pt x="597056" y="120029"/>
                    </a:lnTo>
                    <a:cubicBezTo>
                      <a:pt x="600662" y="120029"/>
                      <a:pt x="605127" y="121060"/>
                      <a:pt x="607874" y="125524"/>
                    </a:cubicBezTo>
                    <a:lnTo>
                      <a:pt x="607874" y="125524"/>
                    </a:lnTo>
                    <a:cubicBezTo>
                      <a:pt x="611824" y="132050"/>
                      <a:pt x="611995" y="135484"/>
                      <a:pt x="613369" y="142868"/>
                    </a:cubicBezTo>
                    <a:lnTo>
                      <a:pt x="613369" y="142868"/>
                    </a:lnTo>
                    <a:cubicBezTo>
                      <a:pt x="614743" y="150595"/>
                      <a:pt x="614571" y="151453"/>
                      <a:pt x="615773" y="153857"/>
                    </a:cubicBezTo>
                    <a:lnTo>
                      <a:pt x="615773" y="153857"/>
                    </a:lnTo>
                    <a:cubicBezTo>
                      <a:pt x="615945" y="154716"/>
                      <a:pt x="616288" y="155231"/>
                      <a:pt x="616288" y="156090"/>
                    </a:cubicBezTo>
                    <a:lnTo>
                      <a:pt x="616288" y="156090"/>
                    </a:lnTo>
                    <a:cubicBezTo>
                      <a:pt x="616288" y="157120"/>
                      <a:pt x="614571" y="159009"/>
                      <a:pt x="613369" y="159009"/>
                    </a:cubicBezTo>
                    <a:lnTo>
                      <a:pt x="613369" y="159009"/>
                    </a:lnTo>
                    <a:cubicBezTo>
                      <a:pt x="610450" y="158666"/>
                      <a:pt x="609420" y="157120"/>
                      <a:pt x="606157" y="155575"/>
                    </a:cubicBezTo>
                    <a:lnTo>
                      <a:pt x="606157" y="155575"/>
                    </a:lnTo>
                    <a:cubicBezTo>
                      <a:pt x="605814" y="155403"/>
                      <a:pt x="605642" y="155231"/>
                      <a:pt x="605299" y="155060"/>
                    </a:cubicBezTo>
                    <a:lnTo>
                      <a:pt x="605299" y="155060"/>
                    </a:lnTo>
                    <a:cubicBezTo>
                      <a:pt x="608905" y="160211"/>
                      <a:pt x="620238" y="170171"/>
                      <a:pt x="622127" y="176352"/>
                    </a:cubicBezTo>
                    <a:lnTo>
                      <a:pt x="622127" y="176352"/>
                    </a:lnTo>
                    <a:cubicBezTo>
                      <a:pt x="622299" y="176867"/>
                      <a:pt x="622470" y="177383"/>
                      <a:pt x="622470" y="178069"/>
                    </a:cubicBezTo>
                    <a:lnTo>
                      <a:pt x="622470" y="178069"/>
                    </a:lnTo>
                    <a:cubicBezTo>
                      <a:pt x="622299" y="180989"/>
                      <a:pt x="619551" y="181332"/>
                      <a:pt x="618521" y="181332"/>
                    </a:cubicBezTo>
                    <a:lnTo>
                      <a:pt x="618521" y="181332"/>
                    </a:lnTo>
                    <a:cubicBezTo>
                      <a:pt x="616288" y="181332"/>
                      <a:pt x="613713" y="180473"/>
                      <a:pt x="611480" y="179787"/>
                    </a:cubicBezTo>
                    <a:lnTo>
                      <a:pt x="611480" y="179787"/>
                    </a:lnTo>
                    <a:cubicBezTo>
                      <a:pt x="607874" y="178413"/>
                      <a:pt x="584006" y="173948"/>
                      <a:pt x="576279" y="165191"/>
                    </a:cubicBezTo>
                    <a:lnTo>
                      <a:pt x="576279" y="165191"/>
                    </a:lnTo>
                    <a:cubicBezTo>
                      <a:pt x="570097" y="157635"/>
                      <a:pt x="568551" y="156090"/>
                      <a:pt x="565804" y="150767"/>
                    </a:cubicBezTo>
                    <a:lnTo>
                      <a:pt x="565804" y="150767"/>
                    </a:lnTo>
                    <a:cubicBezTo>
                      <a:pt x="565461" y="150080"/>
                      <a:pt x="565117" y="149565"/>
                      <a:pt x="564945" y="149049"/>
                    </a:cubicBezTo>
                    <a:lnTo>
                      <a:pt x="564945" y="149049"/>
                    </a:lnTo>
                    <a:cubicBezTo>
                      <a:pt x="564774" y="149736"/>
                      <a:pt x="564430" y="150423"/>
                      <a:pt x="564087" y="151282"/>
                    </a:cubicBezTo>
                    <a:lnTo>
                      <a:pt x="564087" y="151282"/>
                    </a:lnTo>
                    <a:cubicBezTo>
                      <a:pt x="562885" y="156262"/>
                      <a:pt x="562713" y="160211"/>
                      <a:pt x="558077" y="161070"/>
                    </a:cubicBezTo>
                    <a:lnTo>
                      <a:pt x="558077" y="161070"/>
                    </a:lnTo>
                    <a:cubicBezTo>
                      <a:pt x="555501" y="160898"/>
                      <a:pt x="554299" y="159009"/>
                      <a:pt x="553269" y="157120"/>
                    </a:cubicBezTo>
                    <a:lnTo>
                      <a:pt x="553269" y="157120"/>
                    </a:lnTo>
                    <a:cubicBezTo>
                      <a:pt x="552753" y="156262"/>
                      <a:pt x="552410" y="155403"/>
                      <a:pt x="552238" y="154544"/>
                    </a:cubicBezTo>
                    <a:lnTo>
                      <a:pt x="552238" y="154544"/>
                    </a:lnTo>
                    <a:cubicBezTo>
                      <a:pt x="550350" y="156948"/>
                      <a:pt x="547602" y="157979"/>
                      <a:pt x="544854" y="157807"/>
                    </a:cubicBezTo>
                    <a:lnTo>
                      <a:pt x="544854" y="157807"/>
                    </a:lnTo>
                    <a:cubicBezTo>
                      <a:pt x="543137" y="157807"/>
                      <a:pt x="541420" y="157464"/>
                      <a:pt x="539703" y="157120"/>
                    </a:cubicBezTo>
                    <a:lnTo>
                      <a:pt x="539703" y="157120"/>
                    </a:lnTo>
                    <a:cubicBezTo>
                      <a:pt x="535238" y="155918"/>
                      <a:pt x="525450" y="153171"/>
                      <a:pt x="519441" y="153171"/>
                    </a:cubicBezTo>
                    <a:lnTo>
                      <a:pt x="519441" y="153171"/>
                    </a:lnTo>
                    <a:cubicBezTo>
                      <a:pt x="518410" y="153171"/>
                      <a:pt x="517552" y="153171"/>
                      <a:pt x="516350" y="153342"/>
                    </a:cubicBezTo>
                    <a:lnTo>
                      <a:pt x="516350" y="153342"/>
                    </a:lnTo>
                    <a:cubicBezTo>
                      <a:pt x="516006" y="153342"/>
                      <a:pt x="515663" y="153342"/>
                      <a:pt x="515491" y="153342"/>
                    </a:cubicBezTo>
                    <a:lnTo>
                      <a:pt x="515491" y="153342"/>
                    </a:lnTo>
                    <a:cubicBezTo>
                      <a:pt x="515834" y="153514"/>
                      <a:pt x="516178" y="153857"/>
                      <a:pt x="516693" y="154029"/>
                    </a:cubicBezTo>
                    <a:lnTo>
                      <a:pt x="516693" y="154029"/>
                    </a:lnTo>
                    <a:cubicBezTo>
                      <a:pt x="520642" y="157807"/>
                      <a:pt x="527340" y="159009"/>
                      <a:pt x="529057" y="164332"/>
                    </a:cubicBezTo>
                    <a:lnTo>
                      <a:pt x="529057" y="164332"/>
                    </a:lnTo>
                    <a:cubicBezTo>
                      <a:pt x="528370" y="167595"/>
                      <a:pt x="526137" y="167080"/>
                      <a:pt x="525279" y="167251"/>
                    </a:cubicBezTo>
                    <a:lnTo>
                      <a:pt x="525279" y="167251"/>
                    </a:lnTo>
                    <a:lnTo>
                      <a:pt x="525279" y="167251"/>
                    </a:lnTo>
                    <a:cubicBezTo>
                      <a:pt x="521501" y="167251"/>
                      <a:pt x="516350" y="165534"/>
                      <a:pt x="511542" y="165534"/>
                    </a:cubicBezTo>
                    <a:lnTo>
                      <a:pt x="511542" y="165534"/>
                    </a:lnTo>
                    <a:cubicBezTo>
                      <a:pt x="510340" y="165534"/>
                      <a:pt x="509138" y="165706"/>
                      <a:pt x="508108" y="165878"/>
                    </a:cubicBezTo>
                    <a:lnTo>
                      <a:pt x="508108" y="165878"/>
                    </a:lnTo>
                    <a:cubicBezTo>
                      <a:pt x="505360" y="166221"/>
                      <a:pt x="503815" y="167766"/>
                      <a:pt x="503128" y="168797"/>
                    </a:cubicBezTo>
                    <a:lnTo>
                      <a:pt x="503128" y="168797"/>
                    </a:lnTo>
                    <a:cubicBezTo>
                      <a:pt x="503299" y="168797"/>
                      <a:pt x="503299" y="168797"/>
                      <a:pt x="503471" y="168797"/>
                    </a:cubicBezTo>
                    <a:lnTo>
                      <a:pt x="503471" y="168797"/>
                    </a:lnTo>
                    <a:cubicBezTo>
                      <a:pt x="506905" y="168282"/>
                      <a:pt x="510168" y="167595"/>
                      <a:pt x="513431" y="167595"/>
                    </a:cubicBezTo>
                    <a:lnTo>
                      <a:pt x="513431" y="167595"/>
                    </a:lnTo>
                    <a:cubicBezTo>
                      <a:pt x="517380" y="167595"/>
                      <a:pt x="521673" y="168625"/>
                      <a:pt x="525279" y="171544"/>
                    </a:cubicBezTo>
                    <a:lnTo>
                      <a:pt x="525279" y="171544"/>
                    </a:lnTo>
                    <a:cubicBezTo>
                      <a:pt x="531633" y="175322"/>
                      <a:pt x="530602" y="174979"/>
                      <a:pt x="541936" y="177554"/>
                    </a:cubicBezTo>
                    <a:lnTo>
                      <a:pt x="541936" y="177554"/>
                    </a:lnTo>
                    <a:cubicBezTo>
                      <a:pt x="553612" y="178928"/>
                      <a:pt x="564258" y="182706"/>
                      <a:pt x="570956" y="189403"/>
                    </a:cubicBezTo>
                    <a:lnTo>
                      <a:pt x="570956" y="189403"/>
                    </a:lnTo>
                    <a:cubicBezTo>
                      <a:pt x="571814" y="190090"/>
                      <a:pt x="572672" y="190776"/>
                      <a:pt x="573187" y="191120"/>
                    </a:cubicBezTo>
                    <a:lnTo>
                      <a:pt x="573187" y="191120"/>
                    </a:lnTo>
                    <a:cubicBezTo>
                      <a:pt x="573187" y="190948"/>
                      <a:pt x="573187" y="190776"/>
                      <a:pt x="573359" y="190605"/>
                    </a:cubicBezTo>
                    <a:lnTo>
                      <a:pt x="573359" y="190605"/>
                    </a:lnTo>
                    <a:cubicBezTo>
                      <a:pt x="573703" y="188201"/>
                      <a:pt x="575592" y="185453"/>
                      <a:pt x="578511" y="185453"/>
                    </a:cubicBezTo>
                    <a:lnTo>
                      <a:pt x="578511" y="185453"/>
                    </a:lnTo>
                    <a:cubicBezTo>
                      <a:pt x="581773" y="185625"/>
                      <a:pt x="584349" y="187514"/>
                      <a:pt x="589501" y="190261"/>
                    </a:cubicBezTo>
                    <a:lnTo>
                      <a:pt x="589501" y="190261"/>
                    </a:lnTo>
                    <a:cubicBezTo>
                      <a:pt x="598430" y="195241"/>
                      <a:pt x="599975" y="196100"/>
                      <a:pt x="607016" y="196271"/>
                    </a:cubicBezTo>
                    <a:lnTo>
                      <a:pt x="607016" y="196271"/>
                    </a:lnTo>
                    <a:cubicBezTo>
                      <a:pt x="607016" y="196271"/>
                      <a:pt x="607016" y="196271"/>
                      <a:pt x="607187" y="196271"/>
                    </a:cubicBezTo>
                    <a:lnTo>
                      <a:pt x="607187" y="196271"/>
                    </a:lnTo>
                    <a:lnTo>
                      <a:pt x="607187" y="196271"/>
                    </a:lnTo>
                    <a:cubicBezTo>
                      <a:pt x="614228" y="195928"/>
                      <a:pt x="616116" y="200393"/>
                      <a:pt x="618006" y="202453"/>
                    </a:cubicBezTo>
                    <a:lnTo>
                      <a:pt x="618006" y="202453"/>
                    </a:lnTo>
                    <a:cubicBezTo>
                      <a:pt x="618521" y="204514"/>
                      <a:pt x="626076" y="204170"/>
                      <a:pt x="635692" y="206574"/>
                    </a:cubicBezTo>
                    <a:lnTo>
                      <a:pt x="635692" y="206574"/>
                    </a:lnTo>
                    <a:cubicBezTo>
                      <a:pt x="644106" y="209493"/>
                      <a:pt x="643248" y="212584"/>
                      <a:pt x="651662" y="218423"/>
                    </a:cubicBezTo>
                    <a:lnTo>
                      <a:pt x="651662" y="218423"/>
                    </a:lnTo>
                    <a:cubicBezTo>
                      <a:pt x="659389" y="224776"/>
                      <a:pt x="661107" y="228039"/>
                      <a:pt x="663338" y="232675"/>
                    </a:cubicBezTo>
                    <a:lnTo>
                      <a:pt x="663338" y="232675"/>
                    </a:lnTo>
                    <a:cubicBezTo>
                      <a:pt x="667460" y="238170"/>
                      <a:pt x="667631" y="241089"/>
                      <a:pt x="670036" y="245897"/>
                    </a:cubicBezTo>
                    <a:lnTo>
                      <a:pt x="670036" y="245897"/>
                    </a:lnTo>
                    <a:cubicBezTo>
                      <a:pt x="671581" y="250018"/>
                      <a:pt x="673126" y="252251"/>
                      <a:pt x="673470" y="254826"/>
                    </a:cubicBezTo>
                    <a:lnTo>
                      <a:pt x="673470" y="254826"/>
                    </a:lnTo>
                    <a:cubicBezTo>
                      <a:pt x="673470" y="255685"/>
                      <a:pt x="671924" y="257574"/>
                      <a:pt x="670723" y="257574"/>
                    </a:cubicBezTo>
                    <a:lnTo>
                      <a:pt x="670723" y="257574"/>
                    </a:lnTo>
                    <a:cubicBezTo>
                      <a:pt x="669177" y="257402"/>
                      <a:pt x="668833" y="256887"/>
                      <a:pt x="667975" y="256544"/>
                    </a:cubicBezTo>
                    <a:lnTo>
                      <a:pt x="667975" y="256544"/>
                    </a:lnTo>
                    <a:cubicBezTo>
                      <a:pt x="661450" y="252938"/>
                      <a:pt x="664541" y="250534"/>
                      <a:pt x="652521" y="249160"/>
                    </a:cubicBezTo>
                    <a:lnTo>
                      <a:pt x="652521" y="249160"/>
                    </a:lnTo>
                    <a:cubicBezTo>
                      <a:pt x="638611" y="247958"/>
                      <a:pt x="623501" y="246584"/>
                      <a:pt x="613026" y="245382"/>
                    </a:cubicBezTo>
                    <a:lnTo>
                      <a:pt x="613026" y="245382"/>
                    </a:lnTo>
                    <a:cubicBezTo>
                      <a:pt x="603925" y="242806"/>
                      <a:pt x="607016" y="242978"/>
                      <a:pt x="597400" y="241776"/>
                    </a:cubicBezTo>
                    <a:lnTo>
                      <a:pt x="597400" y="241776"/>
                    </a:lnTo>
                    <a:lnTo>
                      <a:pt x="597228" y="241776"/>
                    </a:lnTo>
                    <a:cubicBezTo>
                      <a:pt x="590359" y="241776"/>
                      <a:pt x="585723" y="240574"/>
                      <a:pt x="582117" y="240746"/>
                    </a:cubicBezTo>
                    <a:lnTo>
                      <a:pt x="582117" y="240746"/>
                    </a:lnTo>
                    <a:cubicBezTo>
                      <a:pt x="581258" y="240746"/>
                      <a:pt x="580572" y="240746"/>
                      <a:pt x="579713" y="240917"/>
                    </a:cubicBezTo>
                    <a:lnTo>
                      <a:pt x="579713" y="240917"/>
                    </a:lnTo>
                    <a:cubicBezTo>
                      <a:pt x="579885" y="240917"/>
                      <a:pt x="580057" y="241089"/>
                      <a:pt x="580057" y="241089"/>
                    </a:cubicBezTo>
                    <a:lnTo>
                      <a:pt x="580057" y="241089"/>
                    </a:lnTo>
                    <a:cubicBezTo>
                      <a:pt x="582975" y="241948"/>
                      <a:pt x="586753" y="242978"/>
                      <a:pt x="590531" y="243493"/>
                    </a:cubicBezTo>
                    <a:lnTo>
                      <a:pt x="590531" y="243493"/>
                    </a:lnTo>
                    <a:cubicBezTo>
                      <a:pt x="599117" y="245897"/>
                      <a:pt x="643248" y="254655"/>
                      <a:pt x="653894" y="258776"/>
                    </a:cubicBezTo>
                    <a:lnTo>
                      <a:pt x="653894" y="258776"/>
                    </a:lnTo>
                    <a:cubicBezTo>
                      <a:pt x="665743" y="263927"/>
                      <a:pt x="670207" y="270968"/>
                      <a:pt x="671066" y="274402"/>
                    </a:cubicBezTo>
                    <a:lnTo>
                      <a:pt x="671066" y="274402"/>
                    </a:lnTo>
                    <a:cubicBezTo>
                      <a:pt x="671753" y="275089"/>
                      <a:pt x="672439" y="275948"/>
                      <a:pt x="672439" y="277321"/>
                    </a:cubicBezTo>
                    <a:lnTo>
                      <a:pt x="672439" y="277321"/>
                    </a:lnTo>
                    <a:cubicBezTo>
                      <a:pt x="671753" y="280756"/>
                      <a:pt x="669349" y="280584"/>
                      <a:pt x="668318" y="280927"/>
                    </a:cubicBezTo>
                    <a:lnTo>
                      <a:pt x="668318" y="280927"/>
                    </a:lnTo>
                    <a:cubicBezTo>
                      <a:pt x="666945" y="281099"/>
                      <a:pt x="665399" y="281099"/>
                      <a:pt x="664369" y="281099"/>
                    </a:cubicBezTo>
                    <a:lnTo>
                      <a:pt x="664369" y="281099"/>
                    </a:lnTo>
                    <a:cubicBezTo>
                      <a:pt x="660591" y="281099"/>
                      <a:pt x="631571" y="281099"/>
                      <a:pt x="621440" y="281099"/>
                    </a:cubicBezTo>
                    <a:lnTo>
                      <a:pt x="621440" y="281099"/>
                    </a:lnTo>
                    <a:lnTo>
                      <a:pt x="621096" y="281099"/>
                    </a:lnTo>
                    <a:cubicBezTo>
                      <a:pt x="620925" y="281099"/>
                      <a:pt x="620581" y="281099"/>
                      <a:pt x="620409" y="281099"/>
                    </a:cubicBezTo>
                    <a:lnTo>
                      <a:pt x="620409" y="281099"/>
                    </a:lnTo>
                    <a:cubicBezTo>
                      <a:pt x="611995" y="281099"/>
                      <a:pt x="608561" y="279554"/>
                      <a:pt x="602895" y="277321"/>
                    </a:cubicBezTo>
                    <a:lnTo>
                      <a:pt x="602895" y="277321"/>
                    </a:lnTo>
                    <a:close/>
                    <a:moveTo>
                      <a:pt x="526137" y="162272"/>
                    </a:moveTo>
                    <a:cubicBezTo>
                      <a:pt x="526137" y="162272"/>
                      <a:pt x="526309" y="162272"/>
                      <a:pt x="526137" y="162272"/>
                    </a:cubicBezTo>
                    <a:lnTo>
                      <a:pt x="526137" y="162272"/>
                    </a:lnTo>
                    <a:close/>
                    <a:moveTo>
                      <a:pt x="460199" y="161928"/>
                    </a:moveTo>
                    <a:lnTo>
                      <a:pt x="459683" y="160211"/>
                    </a:lnTo>
                    <a:lnTo>
                      <a:pt x="459683" y="160211"/>
                    </a:lnTo>
                    <a:lnTo>
                      <a:pt x="460199" y="161928"/>
                    </a:lnTo>
                    <a:lnTo>
                      <a:pt x="460199" y="161928"/>
                    </a:lnTo>
                    <a:close/>
                    <a:moveTo>
                      <a:pt x="451785" y="160898"/>
                    </a:moveTo>
                    <a:lnTo>
                      <a:pt x="451613" y="160898"/>
                    </a:lnTo>
                    <a:lnTo>
                      <a:pt x="451785" y="160898"/>
                    </a:lnTo>
                    <a:lnTo>
                      <a:pt x="451785" y="160898"/>
                    </a:lnTo>
                    <a:close/>
                    <a:moveTo>
                      <a:pt x="451785" y="160898"/>
                    </a:moveTo>
                    <a:lnTo>
                      <a:pt x="451613" y="160898"/>
                    </a:lnTo>
                    <a:lnTo>
                      <a:pt x="451785" y="160898"/>
                    </a:lnTo>
                    <a:lnTo>
                      <a:pt x="451785" y="160898"/>
                    </a:lnTo>
                    <a:close/>
                    <a:moveTo>
                      <a:pt x="559450" y="155918"/>
                    </a:moveTo>
                    <a:lnTo>
                      <a:pt x="559450" y="155918"/>
                    </a:lnTo>
                    <a:cubicBezTo>
                      <a:pt x="559450" y="155918"/>
                      <a:pt x="559450" y="155918"/>
                      <a:pt x="559450" y="155918"/>
                    </a:cubicBezTo>
                    <a:lnTo>
                      <a:pt x="559450" y="155918"/>
                    </a:lnTo>
                    <a:close/>
                    <a:moveTo>
                      <a:pt x="180988" y="110585"/>
                    </a:moveTo>
                    <a:cubicBezTo>
                      <a:pt x="180817" y="110585"/>
                      <a:pt x="180817" y="110585"/>
                      <a:pt x="180988" y="110585"/>
                    </a:cubicBezTo>
                    <a:lnTo>
                      <a:pt x="180988" y="110585"/>
                    </a:lnTo>
                    <a:cubicBezTo>
                      <a:pt x="180817" y="110585"/>
                      <a:pt x="180817" y="110585"/>
                      <a:pt x="180988" y="110585"/>
                    </a:cubicBezTo>
                    <a:lnTo>
                      <a:pt x="180988" y="110585"/>
                    </a:lnTo>
                    <a:close/>
                    <a:moveTo>
                      <a:pt x="173089" y="103888"/>
                    </a:moveTo>
                    <a:cubicBezTo>
                      <a:pt x="176009" y="104747"/>
                      <a:pt x="179443" y="105434"/>
                      <a:pt x="180645" y="105605"/>
                    </a:cubicBezTo>
                    <a:lnTo>
                      <a:pt x="180645" y="105605"/>
                    </a:lnTo>
                    <a:cubicBezTo>
                      <a:pt x="180473" y="105434"/>
                      <a:pt x="180302" y="105434"/>
                      <a:pt x="180130" y="105262"/>
                    </a:cubicBezTo>
                    <a:lnTo>
                      <a:pt x="180130" y="105262"/>
                    </a:lnTo>
                    <a:cubicBezTo>
                      <a:pt x="177382" y="104232"/>
                      <a:pt x="173089" y="102343"/>
                      <a:pt x="170342" y="102514"/>
                    </a:cubicBezTo>
                    <a:lnTo>
                      <a:pt x="170342" y="102514"/>
                    </a:lnTo>
                    <a:cubicBezTo>
                      <a:pt x="170170" y="102514"/>
                      <a:pt x="169827" y="102514"/>
                      <a:pt x="169655" y="102514"/>
                    </a:cubicBezTo>
                    <a:lnTo>
                      <a:pt x="169655" y="102514"/>
                    </a:lnTo>
                    <a:cubicBezTo>
                      <a:pt x="170514" y="103030"/>
                      <a:pt x="171716" y="103545"/>
                      <a:pt x="173089" y="103888"/>
                    </a:cubicBezTo>
                    <a:lnTo>
                      <a:pt x="173089" y="103888"/>
                    </a:lnTo>
                    <a:close/>
                    <a:moveTo>
                      <a:pt x="301533" y="104747"/>
                    </a:moveTo>
                    <a:cubicBezTo>
                      <a:pt x="301533" y="104747"/>
                      <a:pt x="301533" y="104747"/>
                      <a:pt x="301533" y="104747"/>
                    </a:cubicBezTo>
                    <a:lnTo>
                      <a:pt x="301533" y="104747"/>
                    </a:lnTo>
                    <a:cubicBezTo>
                      <a:pt x="301533" y="104747"/>
                      <a:pt x="301533" y="104747"/>
                      <a:pt x="301533" y="104747"/>
                    </a:cubicBezTo>
                    <a:lnTo>
                      <a:pt x="301533" y="104747"/>
                    </a:lnTo>
                    <a:cubicBezTo>
                      <a:pt x="301533" y="104747"/>
                      <a:pt x="301533" y="104747"/>
                      <a:pt x="301533" y="104747"/>
                    </a:cubicBezTo>
                    <a:lnTo>
                      <a:pt x="301533" y="104747"/>
                    </a:lnTo>
                    <a:cubicBezTo>
                      <a:pt x="301533" y="104747"/>
                      <a:pt x="301533" y="104747"/>
                      <a:pt x="301533" y="104747"/>
                    </a:cubicBezTo>
                    <a:lnTo>
                      <a:pt x="301533" y="104747"/>
                    </a:lnTo>
                    <a:close/>
                    <a:moveTo>
                      <a:pt x="305311" y="101828"/>
                    </a:moveTo>
                    <a:lnTo>
                      <a:pt x="305311" y="101828"/>
                    </a:lnTo>
                    <a:lnTo>
                      <a:pt x="305311" y="101828"/>
                    </a:lnTo>
                    <a:lnTo>
                      <a:pt x="305311" y="101828"/>
                    </a:lnTo>
                    <a:close/>
                    <a:moveTo>
                      <a:pt x="116252" y="93413"/>
                    </a:moveTo>
                    <a:cubicBezTo>
                      <a:pt x="117282" y="93929"/>
                      <a:pt x="118140" y="94272"/>
                      <a:pt x="118827" y="94444"/>
                    </a:cubicBezTo>
                    <a:lnTo>
                      <a:pt x="118827" y="94444"/>
                    </a:lnTo>
                    <a:cubicBezTo>
                      <a:pt x="117625" y="91525"/>
                      <a:pt x="113847" y="84313"/>
                      <a:pt x="110928" y="80878"/>
                    </a:cubicBezTo>
                    <a:lnTo>
                      <a:pt x="110928" y="80878"/>
                    </a:lnTo>
                    <a:cubicBezTo>
                      <a:pt x="109554" y="79676"/>
                      <a:pt x="108868" y="78818"/>
                      <a:pt x="108353" y="78302"/>
                    </a:cubicBezTo>
                    <a:lnTo>
                      <a:pt x="108353" y="78302"/>
                    </a:lnTo>
                    <a:lnTo>
                      <a:pt x="108353" y="78302"/>
                    </a:lnTo>
                    <a:cubicBezTo>
                      <a:pt x="107838" y="78302"/>
                      <a:pt x="106979" y="78131"/>
                      <a:pt x="105777" y="77787"/>
                    </a:cubicBezTo>
                    <a:lnTo>
                      <a:pt x="105777" y="77787"/>
                    </a:lnTo>
                    <a:cubicBezTo>
                      <a:pt x="101140" y="76757"/>
                      <a:pt x="93757" y="74525"/>
                      <a:pt x="88090" y="71777"/>
                    </a:cubicBezTo>
                    <a:lnTo>
                      <a:pt x="88090" y="71777"/>
                    </a:lnTo>
                    <a:cubicBezTo>
                      <a:pt x="94444" y="75727"/>
                      <a:pt x="99938" y="81737"/>
                      <a:pt x="101312" y="82252"/>
                    </a:cubicBezTo>
                    <a:lnTo>
                      <a:pt x="101312" y="82252"/>
                    </a:lnTo>
                    <a:cubicBezTo>
                      <a:pt x="102858" y="83626"/>
                      <a:pt x="104403" y="83969"/>
                      <a:pt x="104746" y="86545"/>
                    </a:cubicBezTo>
                    <a:lnTo>
                      <a:pt x="104746" y="86545"/>
                    </a:lnTo>
                    <a:cubicBezTo>
                      <a:pt x="104403" y="88777"/>
                      <a:pt x="103545" y="89292"/>
                      <a:pt x="102686" y="89979"/>
                    </a:cubicBezTo>
                    <a:lnTo>
                      <a:pt x="102686" y="89979"/>
                    </a:lnTo>
                    <a:cubicBezTo>
                      <a:pt x="107151" y="90666"/>
                      <a:pt x="111615" y="91009"/>
                      <a:pt x="116252" y="93413"/>
                    </a:cubicBezTo>
                    <a:lnTo>
                      <a:pt x="116252" y="93413"/>
                    </a:lnTo>
                    <a:close/>
                    <a:moveTo>
                      <a:pt x="220826" y="80535"/>
                    </a:moveTo>
                    <a:lnTo>
                      <a:pt x="220826" y="80535"/>
                    </a:lnTo>
                    <a:cubicBezTo>
                      <a:pt x="220826" y="80535"/>
                      <a:pt x="220826" y="80535"/>
                      <a:pt x="220826" y="80535"/>
                    </a:cubicBezTo>
                    <a:lnTo>
                      <a:pt x="220826" y="80535"/>
                    </a:lnTo>
                    <a:close/>
                    <a:moveTo>
                      <a:pt x="371765" y="64909"/>
                    </a:moveTo>
                    <a:lnTo>
                      <a:pt x="371765" y="64909"/>
                    </a:lnTo>
                    <a:cubicBezTo>
                      <a:pt x="371593" y="64909"/>
                      <a:pt x="371593" y="64909"/>
                      <a:pt x="371765" y="64909"/>
                    </a:cubicBezTo>
                    <a:lnTo>
                      <a:pt x="371765" y="64909"/>
                    </a:lnTo>
                    <a:close/>
                    <a:moveTo>
                      <a:pt x="382411" y="46363"/>
                    </a:moveTo>
                    <a:cubicBezTo>
                      <a:pt x="382411" y="46363"/>
                      <a:pt x="382411" y="46363"/>
                      <a:pt x="382411" y="46363"/>
                    </a:cubicBezTo>
                    <a:lnTo>
                      <a:pt x="382411" y="46363"/>
                    </a:lnTo>
                    <a:lnTo>
                      <a:pt x="382411" y="46363"/>
                    </a:lnTo>
                    <a:lnTo>
                      <a:pt x="382411" y="46363"/>
                    </a:lnTo>
                    <a:close/>
                    <a:moveTo>
                      <a:pt x="67312" y="38464"/>
                    </a:moveTo>
                    <a:cubicBezTo>
                      <a:pt x="67140" y="38464"/>
                      <a:pt x="66969" y="38464"/>
                      <a:pt x="66625" y="38464"/>
                    </a:cubicBezTo>
                    <a:lnTo>
                      <a:pt x="66625" y="38464"/>
                    </a:lnTo>
                    <a:cubicBezTo>
                      <a:pt x="66969" y="38464"/>
                      <a:pt x="67140" y="38464"/>
                      <a:pt x="67312" y="38464"/>
                    </a:cubicBezTo>
                    <a:lnTo>
                      <a:pt x="67312" y="38464"/>
                    </a:lnTo>
                    <a:close/>
                    <a:moveTo>
                      <a:pt x="65080" y="35202"/>
                    </a:moveTo>
                    <a:lnTo>
                      <a:pt x="65080" y="35202"/>
                    </a:lnTo>
                    <a:lnTo>
                      <a:pt x="65080" y="35202"/>
                    </a:lnTo>
                    <a:lnTo>
                      <a:pt x="65080" y="35202"/>
                    </a:lnTo>
                    <a:lnTo>
                      <a:pt x="65080" y="35202"/>
                    </a:lnTo>
                    <a:lnTo>
                      <a:pt x="65080" y="35202"/>
                    </a:lnTo>
                    <a:lnTo>
                      <a:pt x="65080" y="35202"/>
                    </a:lnTo>
                    <a:close/>
                    <a:moveTo>
                      <a:pt x="240230" y="25929"/>
                    </a:moveTo>
                    <a:cubicBezTo>
                      <a:pt x="239715" y="26444"/>
                      <a:pt x="239372" y="26959"/>
                      <a:pt x="239200" y="27303"/>
                    </a:cubicBezTo>
                    <a:lnTo>
                      <a:pt x="239200" y="27303"/>
                    </a:lnTo>
                    <a:cubicBezTo>
                      <a:pt x="240917" y="25414"/>
                      <a:pt x="242978" y="24212"/>
                      <a:pt x="244867" y="23353"/>
                    </a:cubicBezTo>
                    <a:lnTo>
                      <a:pt x="244867" y="23353"/>
                    </a:lnTo>
                    <a:cubicBezTo>
                      <a:pt x="242806" y="24212"/>
                      <a:pt x="240746" y="24384"/>
                      <a:pt x="240230" y="25929"/>
                    </a:cubicBezTo>
                    <a:lnTo>
                      <a:pt x="240230" y="25929"/>
                    </a:lnTo>
                    <a:close/>
                    <a:moveTo>
                      <a:pt x="239887" y="12707"/>
                    </a:moveTo>
                    <a:cubicBezTo>
                      <a:pt x="239715" y="12707"/>
                      <a:pt x="239543" y="12707"/>
                      <a:pt x="239372" y="12707"/>
                    </a:cubicBezTo>
                    <a:lnTo>
                      <a:pt x="239372" y="12707"/>
                    </a:lnTo>
                    <a:cubicBezTo>
                      <a:pt x="239543" y="12707"/>
                      <a:pt x="239715" y="12707"/>
                      <a:pt x="239887" y="12707"/>
                    </a:cubicBezTo>
                    <a:lnTo>
                      <a:pt x="239887" y="12707"/>
                    </a:lnTo>
                    <a:close/>
                    <a:moveTo>
                      <a:pt x="302563" y="105262"/>
                    </a:moveTo>
                    <a:lnTo>
                      <a:pt x="302563" y="105262"/>
                    </a:lnTo>
                    <a:cubicBezTo>
                      <a:pt x="302735" y="105262"/>
                      <a:pt x="302907" y="105262"/>
                      <a:pt x="303079" y="105262"/>
                    </a:cubicBezTo>
                    <a:lnTo>
                      <a:pt x="303079" y="105262"/>
                    </a:lnTo>
                    <a:cubicBezTo>
                      <a:pt x="303079" y="105262"/>
                      <a:pt x="302907" y="105262"/>
                      <a:pt x="302907" y="105262"/>
                    </a:cubicBezTo>
                    <a:lnTo>
                      <a:pt x="302907" y="105262"/>
                    </a:lnTo>
                    <a:cubicBezTo>
                      <a:pt x="302907" y="105262"/>
                      <a:pt x="302735" y="105262"/>
                      <a:pt x="302563" y="105262"/>
                    </a:cubicBezTo>
                    <a:lnTo>
                      <a:pt x="302563" y="1052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8" name="图形 7">
              <a:extLst>
                <a:ext uri="{FF2B5EF4-FFF2-40B4-BE49-F238E27FC236}">
                  <a16:creationId xmlns:a16="http://schemas.microsoft.com/office/drawing/2014/main" xmlns="" id="{C74FBD0F-CC77-4876-BDB8-4CBBF398D737}"/>
                </a:ext>
              </a:extLst>
            </p:cNvPr>
            <p:cNvGrpSpPr/>
            <p:nvPr/>
          </p:nvGrpSpPr>
          <p:grpSpPr>
            <a:xfrm>
              <a:off x="7198091" y="1362105"/>
              <a:ext cx="48938" cy="39151"/>
              <a:chOff x="7198091" y="1362105"/>
              <a:chExt cx="48938" cy="39151"/>
            </a:xfrm>
            <a:solidFill>
              <a:srgbClr val="B4B4B4"/>
            </a:solidFill>
          </p:grpSpPr>
          <p:sp>
            <p:nvSpPr>
              <p:cNvPr id="3267" name="任意多边形: 形状 3266">
                <a:extLst>
                  <a:ext uri="{FF2B5EF4-FFF2-40B4-BE49-F238E27FC236}">
                    <a16:creationId xmlns:a16="http://schemas.microsoft.com/office/drawing/2014/main" xmlns="" id="{F814C037-A12D-45AB-90FC-B824A7201461}"/>
                  </a:ext>
                </a:extLst>
              </p:cNvPr>
              <p:cNvSpPr/>
              <p:nvPr/>
            </p:nvSpPr>
            <p:spPr>
              <a:xfrm>
                <a:off x="7200333" y="1364576"/>
                <a:ext cx="44179" cy="34128"/>
              </a:xfrm>
              <a:custGeom>
                <a:avLst/>
                <a:gdLst>
                  <a:gd name="connsiteX0" fmla="*/ 15101 w 44179"/>
                  <a:gd name="connsiteY0" fmla="*/ 30842 h 34128"/>
                  <a:gd name="connsiteX1" fmla="*/ 33990 w 44179"/>
                  <a:gd name="connsiteY1" fmla="*/ 33418 h 34128"/>
                  <a:gd name="connsiteX2" fmla="*/ 43950 w 44179"/>
                  <a:gd name="connsiteY2" fmla="*/ 23286 h 34128"/>
                  <a:gd name="connsiteX3" fmla="*/ 23687 w 44179"/>
                  <a:gd name="connsiteY3" fmla="*/ 4226 h 34128"/>
                  <a:gd name="connsiteX4" fmla="*/ 7374 w 44179"/>
                  <a:gd name="connsiteY4" fmla="*/ 448 h 34128"/>
                  <a:gd name="connsiteX5" fmla="*/ 1021 w 44179"/>
                  <a:gd name="connsiteY5" fmla="*/ 8004 h 34128"/>
                  <a:gd name="connsiteX6" fmla="*/ 4799 w 44179"/>
                  <a:gd name="connsiteY6" fmla="*/ 25862 h 34128"/>
                  <a:gd name="connsiteX7" fmla="*/ 15101 w 44179"/>
                  <a:gd name="connsiteY7" fmla="*/ 30842 h 34128"/>
                  <a:gd name="connsiteX8" fmla="*/ 15101 w 44179"/>
                  <a:gd name="connsiteY8" fmla="*/ 30842 h 3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79" h="34128">
                    <a:moveTo>
                      <a:pt x="15101" y="30842"/>
                    </a:moveTo>
                    <a:cubicBezTo>
                      <a:pt x="20081" y="34620"/>
                      <a:pt x="26435" y="34620"/>
                      <a:pt x="33990" y="33418"/>
                    </a:cubicBezTo>
                    <a:cubicBezTo>
                      <a:pt x="40343" y="32216"/>
                      <a:pt x="45323" y="27064"/>
                      <a:pt x="43950" y="23286"/>
                    </a:cubicBezTo>
                    <a:cubicBezTo>
                      <a:pt x="41374" y="20711"/>
                      <a:pt x="31243" y="8004"/>
                      <a:pt x="23687" y="4226"/>
                    </a:cubicBezTo>
                    <a:cubicBezTo>
                      <a:pt x="17334" y="448"/>
                      <a:pt x="12354" y="-754"/>
                      <a:pt x="7374" y="448"/>
                    </a:cubicBezTo>
                    <a:cubicBezTo>
                      <a:pt x="3597" y="3024"/>
                      <a:pt x="1021" y="1650"/>
                      <a:pt x="1021" y="8004"/>
                    </a:cubicBezTo>
                    <a:cubicBezTo>
                      <a:pt x="-181" y="14357"/>
                      <a:pt x="-1555" y="20711"/>
                      <a:pt x="4799" y="25862"/>
                    </a:cubicBezTo>
                    <a:cubicBezTo>
                      <a:pt x="11323" y="29640"/>
                      <a:pt x="15101" y="30842"/>
                      <a:pt x="15101" y="30842"/>
                    </a:cubicBezTo>
                    <a:lnTo>
                      <a:pt x="15101" y="308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8" name="任意多边形: 形状 3267">
                <a:extLst>
                  <a:ext uri="{FF2B5EF4-FFF2-40B4-BE49-F238E27FC236}">
                    <a16:creationId xmlns:a16="http://schemas.microsoft.com/office/drawing/2014/main" xmlns="" id="{BF826CD4-5455-488A-AE73-9735ABA3791D}"/>
                  </a:ext>
                </a:extLst>
              </p:cNvPr>
              <p:cNvSpPr/>
              <p:nvPr/>
            </p:nvSpPr>
            <p:spPr>
              <a:xfrm>
                <a:off x="7198091" y="1362105"/>
                <a:ext cx="48938" cy="39151"/>
              </a:xfrm>
              <a:custGeom>
                <a:avLst/>
                <a:gdLst>
                  <a:gd name="connsiteX0" fmla="*/ 16313 w 48938"/>
                  <a:gd name="connsiteY0" fmla="*/ 35545 h 39151"/>
                  <a:gd name="connsiteX1" fmla="*/ 5838 w 48938"/>
                  <a:gd name="connsiteY1" fmla="*/ 30222 h 39151"/>
                  <a:gd name="connsiteX2" fmla="*/ 5838 w 48938"/>
                  <a:gd name="connsiteY2" fmla="*/ 30222 h 39151"/>
                  <a:gd name="connsiteX3" fmla="*/ 0 w 48938"/>
                  <a:gd name="connsiteY3" fmla="*/ 18202 h 39151"/>
                  <a:gd name="connsiteX4" fmla="*/ 0 w 48938"/>
                  <a:gd name="connsiteY4" fmla="*/ 18202 h 39151"/>
                  <a:gd name="connsiteX5" fmla="*/ 1030 w 48938"/>
                  <a:gd name="connsiteY5" fmla="*/ 10475 h 39151"/>
                  <a:gd name="connsiteX6" fmla="*/ 1030 w 48938"/>
                  <a:gd name="connsiteY6" fmla="*/ 10475 h 39151"/>
                  <a:gd name="connsiteX7" fmla="*/ 9101 w 48938"/>
                  <a:gd name="connsiteY7" fmla="*/ 687 h 39151"/>
                  <a:gd name="connsiteX8" fmla="*/ 9101 w 48938"/>
                  <a:gd name="connsiteY8" fmla="*/ 687 h 39151"/>
                  <a:gd name="connsiteX9" fmla="*/ 13565 w 48938"/>
                  <a:gd name="connsiteY9" fmla="*/ 0 h 39151"/>
                  <a:gd name="connsiteX10" fmla="*/ 13565 w 48938"/>
                  <a:gd name="connsiteY10" fmla="*/ 0 h 39151"/>
                  <a:gd name="connsiteX11" fmla="*/ 27131 w 48938"/>
                  <a:gd name="connsiteY11" fmla="*/ 4465 h 39151"/>
                  <a:gd name="connsiteX12" fmla="*/ 27131 w 48938"/>
                  <a:gd name="connsiteY12" fmla="*/ 4465 h 39151"/>
                  <a:gd name="connsiteX13" fmla="*/ 48080 w 48938"/>
                  <a:gd name="connsiteY13" fmla="*/ 23869 h 39151"/>
                  <a:gd name="connsiteX14" fmla="*/ 48080 w 48938"/>
                  <a:gd name="connsiteY14" fmla="*/ 23869 h 39151"/>
                  <a:gd name="connsiteX15" fmla="*/ 48595 w 48938"/>
                  <a:gd name="connsiteY15" fmla="*/ 24384 h 39151"/>
                  <a:gd name="connsiteX16" fmla="*/ 48767 w 48938"/>
                  <a:gd name="connsiteY16" fmla="*/ 25071 h 39151"/>
                  <a:gd name="connsiteX17" fmla="*/ 48939 w 48938"/>
                  <a:gd name="connsiteY17" fmla="*/ 26959 h 39151"/>
                  <a:gd name="connsiteX18" fmla="*/ 48939 w 48938"/>
                  <a:gd name="connsiteY18" fmla="*/ 26959 h 39151"/>
                  <a:gd name="connsiteX19" fmla="*/ 36576 w 48938"/>
                  <a:gd name="connsiteY19" fmla="*/ 38293 h 39151"/>
                  <a:gd name="connsiteX20" fmla="*/ 36576 w 48938"/>
                  <a:gd name="connsiteY20" fmla="*/ 38293 h 39151"/>
                  <a:gd name="connsiteX21" fmla="*/ 28333 w 48938"/>
                  <a:gd name="connsiteY21" fmla="*/ 39151 h 39151"/>
                  <a:gd name="connsiteX22" fmla="*/ 28333 w 48938"/>
                  <a:gd name="connsiteY22" fmla="*/ 39151 h 39151"/>
                  <a:gd name="connsiteX23" fmla="*/ 16313 w 48938"/>
                  <a:gd name="connsiteY23" fmla="*/ 35545 h 39151"/>
                  <a:gd name="connsiteX24" fmla="*/ 16313 w 48938"/>
                  <a:gd name="connsiteY24" fmla="*/ 35545 h 39151"/>
                  <a:gd name="connsiteX25" fmla="*/ 28333 w 48938"/>
                  <a:gd name="connsiteY25" fmla="*/ 34172 h 39151"/>
                  <a:gd name="connsiteX26" fmla="*/ 35717 w 48938"/>
                  <a:gd name="connsiteY26" fmla="*/ 33485 h 39151"/>
                  <a:gd name="connsiteX27" fmla="*/ 35717 w 48938"/>
                  <a:gd name="connsiteY27" fmla="*/ 33485 h 39151"/>
                  <a:gd name="connsiteX28" fmla="*/ 43959 w 48938"/>
                  <a:gd name="connsiteY28" fmla="*/ 26959 h 39151"/>
                  <a:gd name="connsiteX29" fmla="*/ 43959 w 48938"/>
                  <a:gd name="connsiteY29" fmla="*/ 26959 h 39151"/>
                  <a:gd name="connsiteX30" fmla="*/ 43959 w 48938"/>
                  <a:gd name="connsiteY30" fmla="*/ 26788 h 39151"/>
                  <a:gd name="connsiteX31" fmla="*/ 43959 w 48938"/>
                  <a:gd name="connsiteY31" fmla="*/ 26788 h 39151"/>
                  <a:gd name="connsiteX32" fmla="*/ 24727 w 48938"/>
                  <a:gd name="connsiteY32" fmla="*/ 8758 h 39151"/>
                  <a:gd name="connsiteX33" fmla="*/ 24727 w 48938"/>
                  <a:gd name="connsiteY33" fmla="*/ 8758 h 39151"/>
                  <a:gd name="connsiteX34" fmla="*/ 13394 w 48938"/>
                  <a:gd name="connsiteY34" fmla="*/ 4808 h 39151"/>
                  <a:gd name="connsiteX35" fmla="*/ 13394 w 48938"/>
                  <a:gd name="connsiteY35" fmla="*/ 4808 h 39151"/>
                  <a:gd name="connsiteX36" fmla="*/ 10990 w 48938"/>
                  <a:gd name="connsiteY36" fmla="*/ 4808 h 39151"/>
                  <a:gd name="connsiteX37" fmla="*/ 10990 w 48938"/>
                  <a:gd name="connsiteY37" fmla="*/ 4808 h 39151"/>
                  <a:gd name="connsiteX38" fmla="*/ 5838 w 48938"/>
                  <a:gd name="connsiteY38" fmla="*/ 9788 h 39151"/>
                  <a:gd name="connsiteX39" fmla="*/ 5838 w 48938"/>
                  <a:gd name="connsiteY39" fmla="*/ 9788 h 39151"/>
                  <a:gd name="connsiteX40" fmla="*/ 6010 w 48938"/>
                  <a:gd name="connsiteY40" fmla="*/ 9960 h 39151"/>
                  <a:gd name="connsiteX41" fmla="*/ 5838 w 48938"/>
                  <a:gd name="connsiteY41" fmla="*/ 10818 h 39151"/>
                  <a:gd name="connsiteX42" fmla="*/ 4808 w 48938"/>
                  <a:gd name="connsiteY42" fmla="*/ 18030 h 39151"/>
                  <a:gd name="connsiteX43" fmla="*/ 4808 w 48938"/>
                  <a:gd name="connsiteY43" fmla="*/ 18030 h 39151"/>
                  <a:gd name="connsiteX44" fmla="*/ 8414 w 48938"/>
                  <a:gd name="connsiteY44" fmla="*/ 26101 h 39151"/>
                  <a:gd name="connsiteX45" fmla="*/ 8414 w 48938"/>
                  <a:gd name="connsiteY45" fmla="*/ 26101 h 39151"/>
                  <a:gd name="connsiteX46" fmla="*/ 18030 w 48938"/>
                  <a:gd name="connsiteY46" fmla="*/ 30909 h 39151"/>
                  <a:gd name="connsiteX47" fmla="*/ 18030 w 48938"/>
                  <a:gd name="connsiteY47" fmla="*/ 30909 h 39151"/>
                  <a:gd name="connsiteX48" fmla="*/ 17343 w 48938"/>
                  <a:gd name="connsiteY48" fmla="*/ 33141 h 39151"/>
                  <a:gd name="connsiteX49" fmla="*/ 18717 w 48938"/>
                  <a:gd name="connsiteY49" fmla="*/ 31252 h 39151"/>
                  <a:gd name="connsiteX50" fmla="*/ 28333 w 48938"/>
                  <a:gd name="connsiteY50" fmla="*/ 34172 h 39151"/>
                  <a:gd name="connsiteX51" fmla="*/ 28333 w 48938"/>
                  <a:gd name="connsiteY51" fmla="*/ 34172 h 3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938" h="39151">
                    <a:moveTo>
                      <a:pt x="16313" y="35545"/>
                    </a:moveTo>
                    <a:cubicBezTo>
                      <a:pt x="15111" y="35202"/>
                      <a:pt x="11505" y="33656"/>
                      <a:pt x="5838" y="30222"/>
                    </a:cubicBezTo>
                    <a:lnTo>
                      <a:pt x="5838" y="30222"/>
                    </a:lnTo>
                    <a:cubicBezTo>
                      <a:pt x="1373" y="26788"/>
                      <a:pt x="0" y="22323"/>
                      <a:pt x="0" y="18202"/>
                    </a:cubicBezTo>
                    <a:lnTo>
                      <a:pt x="0" y="18202"/>
                    </a:lnTo>
                    <a:cubicBezTo>
                      <a:pt x="0" y="15454"/>
                      <a:pt x="515" y="12879"/>
                      <a:pt x="1030" y="10475"/>
                    </a:cubicBezTo>
                    <a:lnTo>
                      <a:pt x="1030" y="10475"/>
                    </a:lnTo>
                    <a:cubicBezTo>
                      <a:pt x="686" y="3091"/>
                      <a:pt x="6182" y="2404"/>
                      <a:pt x="9101" y="687"/>
                    </a:cubicBezTo>
                    <a:lnTo>
                      <a:pt x="9101" y="687"/>
                    </a:lnTo>
                    <a:cubicBezTo>
                      <a:pt x="10646" y="172"/>
                      <a:pt x="12020" y="0"/>
                      <a:pt x="13565" y="0"/>
                    </a:cubicBezTo>
                    <a:lnTo>
                      <a:pt x="13565" y="0"/>
                    </a:lnTo>
                    <a:cubicBezTo>
                      <a:pt x="18030" y="0"/>
                      <a:pt x="22495" y="1717"/>
                      <a:pt x="27131" y="4465"/>
                    </a:cubicBezTo>
                    <a:lnTo>
                      <a:pt x="27131" y="4465"/>
                    </a:lnTo>
                    <a:cubicBezTo>
                      <a:pt x="35545" y="8758"/>
                      <a:pt x="45677" y="21636"/>
                      <a:pt x="48080" y="23869"/>
                    </a:cubicBezTo>
                    <a:lnTo>
                      <a:pt x="48080" y="23869"/>
                    </a:lnTo>
                    <a:lnTo>
                      <a:pt x="48595" y="24384"/>
                    </a:lnTo>
                    <a:lnTo>
                      <a:pt x="48767" y="25071"/>
                    </a:lnTo>
                    <a:cubicBezTo>
                      <a:pt x="48939" y="25586"/>
                      <a:pt x="48939" y="26273"/>
                      <a:pt x="48939" y="26959"/>
                    </a:cubicBezTo>
                    <a:lnTo>
                      <a:pt x="48939" y="26959"/>
                    </a:lnTo>
                    <a:cubicBezTo>
                      <a:pt x="48595" y="32626"/>
                      <a:pt x="43100" y="36747"/>
                      <a:pt x="36576" y="38293"/>
                    </a:cubicBezTo>
                    <a:lnTo>
                      <a:pt x="36576" y="38293"/>
                    </a:lnTo>
                    <a:cubicBezTo>
                      <a:pt x="33656" y="38808"/>
                      <a:pt x="30909" y="39151"/>
                      <a:pt x="28333" y="39151"/>
                    </a:cubicBezTo>
                    <a:lnTo>
                      <a:pt x="28333" y="39151"/>
                    </a:lnTo>
                    <a:cubicBezTo>
                      <a:pt x="24040" y="39151"/>
                      <a:pt x="19919" y="38121"/>
                      <a:pt x="16313" y="35545"/>
                    </a:cubicBezTo>
                    <a:lnTo>
                      <a:pt x="16313" y="35545"/>
                    </a:lnTo>
                    <a:close/>
                    <a:moveTo>
                      <a:pt x="28333" y="34172"/>
                    </a:moveTo>
                    <a:cubicBezTo>
                      <a:pt x="30565" y="34172"/>
                      <a:pt x="32969" y="33828"/>
                      <a:pt x="35717" y="33485"/>
                    </a:cubicBezTo>
                    <a:lnTo>
                      <a:pt x="35717" y="33485"/>
                    </a:lnTo>
                    <a:cubicBezTo>
                      <a:pt x="40525" y="32626"/>
                      <a:pt x="44302" y="28505"/>
                      <a:pt x="43959" y="26959"/>
                    </a:cubicBezTo>
                    <a:lnTo>
                      <a:pt x="43959" y="26959"/>
                    </a:lnTo>
                    <a:cubicBezTo>
                      <a:pt x="43959" y="26959"/>
                      <a:pt x="43959" y="26959"/>
                      <a:pt x="43959" y="26788"/>
                    </a:cubicBezTo>
                    <a:lnTo>
                      <a:pt x="43959" y="26788"/>
                    </a:lnTo>
                    <a:cubicBezTo>
                      <a:pt x="40697" y="23182"/>
                      <a:pt x="31252" y="11848"/>
                      <a:pt x="24727" y="8758"/>
                    </a:cubicBezTo>
                    <a:lnTo>
                      <a:pt x="24727" y="8758"/>
                    </a:lnTo>
                    <a:cubicBezTo>
                      <a:pt x="20262" y="6010"/>
                      <a:pt x="16656" y="4808"/>
                      <a:pt x="13394" y="4808"/>
                    </a:cubicBezTo>
                    <a:lnTo>
                      <a:pt x="13394" y="4808"/>
                    </a:lnTo>
                    <a:cubicBezTo>
                      <a:pt x="12364" y="4808"/>
                      <a:pt x="11161" y="4980"/>
                      <a:pt x="10990" y="4808"/>
                    </a:cubicBezTo>
                    <a:lnTo>
                      <a:pt x="10990" y="4808"/>
                    </a:lnTo>
                    <a:cubicBezTo>
                      <a:pt x="5838" y="8242"/>
                      <a:pt x="6182" y="5323"/>
                      <a:pt x="5838" y="9788"/>
                    </a:cubicBezTo>
                    <a:lnTo>
                      <a:pt x="5838" y="9788"/>
                    </a:lnTo>
                    <a:lnTo>
                      <a:pt x="6010" y="9960"/>
                    </a:lnTo>
                    <a:lnTo>
                      <a:pt x="5838" y="10818"/>
                    </a:lnTo>
                    <a:cubicBezTo>
                      <a:pt x="5323" y="13394"/>
                      <a:pt x="4808" y="15798"/>
                      <a:pt x="4808" y="18030"/>
                    </a:cubicBezTo>
                    <a:lnTo>
                      <a:pt x="4808" y="18030"/>
                    </a:lnTo>
                    <a:cubicBezTo>
                      <a:pt x="4808" y="21293"/>
                      <a:pt x="5495" y="23697"/>
                      <a:pt x="8414" y="26101"/>
                    </a:cubicBezTo>
                    <a:lnTo>
                      <a:pt x="8414" y="26101"/>
                    </a:lnTo>
                    <a:cubicBezTo>
                      <a:pt x="14595" y="29879"/>
                      <a:pt x="18030" y="30909"/>
                      <a:pt x="18030" y="30909"/>
                    </a:cubicBezTo>
                    <a:lnTo>
                      <a:pt x="18030" y="30909"/>
                    </a:lnTo>
                    <a:lnTo>
                      <a:pt x="17343" y="33141"/>
                    </a:lnTo>
                    <a:lnTo>
                      <a:pt x="18717" y="31252"/>
                    </a:lnTo>
                    <a:cubicBezTo>
                      <a:pt x="21464" y="33485"/>
                      <a:pt x="24555" y="34172"/>
                      <a:pt x="28333" y="34172"/>
                    </a:cubicBezTo>
                    <a:lnTo>
                      <a:pt x="28333" y="34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9" name="图形 7">
              <a:extLst>
                <a:ext uri="{FF2B5EF4-FFF2-40B4-BE49-F238E27FC236}">
                  <a16:creationId xmlns:a16="http://schemas.microsoft.com/office/drawing/2014/main" xmlns="" id="{C5D7B07A-5000-4523-8CC6-7352C0E0ACC9}"/>
                </a:ext>
              </a:extLst>
            </p:cNvPr>
            <p:cNvGrpSpPr/>
            <p:nvPr/>
          </p:nvGrpSpPr>
          <p:grpSpPr>
            <a:xfrm>
              <a:off x="7303525" y="1506689"/>
              <a:ext cx="27646" cy="17343"/>
              <a:chOff x="7303525" y="1506689"/>
              <a:chExt cx="27646" cy="17343"/>
            </a:xfrm>
            <a:solidFill>
              <a:srgbClr val="B4B4B4"/>
            </a:solidFill>
          </p:grpSpPr>
          <p:sp>
            <p:nvSpPr>
              <p:cNvPr id="3265" name="任意多边形: 形状 3264">
                <a:extLst>
                  <a:ext uri="{FF2B5EF4-FFF2-40B4-BE49-F238E27FC236}">
                    <a16:creationId xmlns:a16="http://schemas.microsoft.com/office/drawing/2014/main" xmlns="" id="{BEB25CAA-C00C-4CA2-97CA-78A94A95EC23}"/>
                  </a:ext>
                </a:extLst>
              </p:cNvPr>
              <p:cNvSpPr/>
              <p:nvPr/>
            </p:nvSpPr>
            <p:spPr>
              <a:xfrm>
                <a:off x="7306156" y="1509161"/>
                <a:ext cx="22508" cy="12511"/>
              </a:xfrm>
              <a:custGeom>
                <a:avLst/>
                <a:gdLst>
                  <a:gd name="connsiteX0" fmla="*/ 8015 w 22508"/>
                  <a:gd name="connsiteY0" fmla="*/ 10579 h 12511"/>
                  <a:gd name="connsiteX1" fmla="*/ 19348 w 22508"/>
                  <a:gd name="connsiteY1" fmla="*/ 10579 h 12511"/>
                  <a:gd name="connsiteX2" fmla="*/ 20550 w 22508"/>
                  <a:gd name="connsiteY2" fmla="*/ 4226 h 12511"/>
                  <a:gd name="connsiteX3" fmla="*/ 9217 w 22508"/>
                  <a:gd name="connsiteY3" fmla="*/ 448 h 12511"/>
                  <a:gd name="connsiteX4" fmla="*/ 459 w 22508"/>
                  <a:gd name="connsiteY4" fmla="*/ 4226 h 12511"/>
                  <a:gd name="connsiteX5" fmla="*/ 8015 w 22508"/>
                  <a:gd name="connsiteY5" fmla="*/ 10579 h 12511"/>
                  <a:gd name="connsiteX6" fmla="*/ 8015 w 22508"/>
                  <a:gd name="connsiteY6" fmla="*/ 10579 h 1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08" h="12511">
                    <a:moveTo>
                      <a:pt x="8015" y="10579"/>
                    </a:moveTo>
                    <a:cubicBezTo>
                      <a:pt x="14368" y="13155"/>
                      <a:pt x="16772" y="13155"/>
                      <a:pt x="19348" y="10579"/>
                    </a:cubicBezTo>
                    <a:cubicBezTo>
                      <a:pt x="21923" y="8004"/>
                      <a:pt x="24328" y="5428"/>
                      <a:pt x="20550" y="4226"/>
                    </a:cubicBezTo>
                    <a:cubicBezTo>
                      <a:pt x="16772" y="3024"/>
                      <a:pt x="17974" y="1650"/>
                      <a:pt x="9217" y="448"/>
                    </a:cubicBezTo>
                    <a:cubicBezTo>
                      <a:pt x="459" y="-754"/>
                      <a:pt x="-915" y="448"/>
                      <a:pt x="459" y="4226"/>
                    </a:cubicBezTo>
                    <a:cubicBezTo>
                      <a:pt x="3035" y="9377"/>
                      <a:pt x="8015" y="10579"/>
                      <a:pt x="8015" y="10579"/>
                    </a:cubicBezTo>
                    <a:lnTo>
                      <a:pt x="8015" y="105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6" name="任意多边形: 形状 3265">
                <a:extLst>
                  <a:ext uri="{FF2B5EF4-FFF2-40B4-BE49-F238E27FC236}">
                    <a16:creationId xmlns:a16="http://schemas.microsoft.com/office/drawing/2014/main" xmlns="" id="{BC65AC7F-B8F0-4811-968A-3A57DCF764F7}"/>
                  </a:ext>
                </a:extLst>
              </p:cNvPr>
              <p:cNvSpPr/>
              <p:nvPr/>
            </p:nvSpPr>
            <p:spPr>
              <a:xfrm>
                <a:off x="7303525" y="1506689"/>
                <a:ext cx="27646" cy="17343"/>
              </a:xfrm>
              <a:custGeom>
                <a:avLst/>
                <a:gdLst>
                  <a:gd name="connsiteX0" fmla="*/ 17687 w 27646"/>
                  <a:gd name="connsiteY0" fmla="*/ 17343 h 17343"/>
                  <a:gd name="connsiteX1" fmla="*/ 9788 w 27646"/>
                  <a:gd name="connsiteY1" fmla="*/ 15283 h 17343"/>
                  <a:gd name="connsiteX2" fmla="*/ 9788 w 27646"/>
                  <a:gd name="connsiteY2" fmla="*/ 15283 h 17343"/>
                  <a:gd name="connsiteX3" fmla="*/ 687 w 27646"/>
                  <a:gd name="connsiteY3" fmla="*/ 7556 h 17343"/>
                  <a:gd name="connsiteX4" fmla="*/ 687 w 27646"/>
                  <a:gd name="connsiteY4" fmla="*/ 7556 h 17343"/>
                  <a:gd name="connsiteX5" fmla="*/ 0 w 27646"/>
                  <a:gd name="connsiteY5" fmla="*/ 4636 h 17343"/>
                  <a:gd name="connsiteX6" fmla="*/ 0 w 27646"/>
                  <a:gd name="connsiteY6" fmla="*/ 4636 h 17343"/>
                  <a:gd name="connsiteX7" fmla="*/ 6525 w 27646"/>
                  <a:gd name="connsiteY7" fmla="*/ 0 h 17343"/>
                  <a:gd name="connsiteX8" fmla="*/ 6525 w 27646"/>
                  <a:gd name="connsiteY8" fmla="*/ 0 h 17343"/>
                  <a:gd name="connsiteX9" fmla="*/ 12192 w 27646"/>
                  <a:gd name="connsiteY9" fmla="*/ 515 h 17343"/>
                  <a:gd name="connsiteX10" fmla="*/ 12192 w 27646"/>
                  <a:gd name="connsiteY10" fmla="*/ 515 h 17343"/>
                  <a:gd name="connsiteX11" fmla="*/ 24040 w 27646"/>
                  <a:gd name="connsiteY11" fmla="*/ 4465 h 17343"/>
                  <a:gd name="connsiteX12" fmla="*/ 24040 w 27646"/>
                  <a:gd name="connsiteY12" fmla="*/ 4465 h 17343"/>
                  <a:gd name="connsiteX13" fmla="*/ 27647 w 27646"/>
                  <a:gd name="connsiteY13" fmla="*/ 8586 h 17343"/>
                  <a:gd name="connsiteX14" fmla="*/ 27647 w 27646"/>
                  <a:gd name="connsiteY14" fmla="*/ 8586 h 17343"/>
                  <a:gd name="connsiteX15" fmla="*/ 23697 w 27646"/>
                  <a:gd name="connsiteY15" fmla="*/ 14768 h 17343"/>
                  <a:gd name="connsiteX16" fmla="*/ 23697 w 27646"/>
                  <a:gd name="connsiteY16" fmla="*/ 14768 h 17343"/>
                  <a:gd name="connsiteX17" fmla="*/ 17687 w 27646"/>
                  <a:gd name="connsiteY17" fmla="*/ 17343 h 17343"/>
                  <a:gd name="connsiteX18" fmla="*/ 17687 w 27646"/>
                  <a:gd name="connsiteY18" fmla="*/ 17343 h 17343"/>
                  <a:gd name="connsiteX19" fmla="*/ 17687 w 27646"/>
                  <a:gd name="connsiteY19" fmla="*/ 17343 h 17343"/>
                  <a:gd name="connsiteX20" fmla="*/ 17687 w 27646"/>
                  <a:gd name="connsiteY20" fmla="*/ 17343 h 17343"/>
                  <a:gd name="connsiteX21" fmla="*/ 5152 w 27646"/>
                  <a:gd name="connsiteY21" fmla="*/ 5667 h 17343"/>
                  <a:gd name="connsiteX22" fmla="*/ 11161 w 27646"/>
                  <a:gd name="connsiteY22" fmla="*/ 10818 h 17343"/>
                  <a:gd name="connsiteX23" fmla="*/ 11161 w 27646"/>
                  <a:gd name="connsiteY23" fmla="*/ 10818 h 17343"/>
                  <a:gd name="connsiteX24" fmla="*/ 10646 w 27646"/>
                  <a:gd name="connsiteY24" fmla="*/ 13222 h 17343"/>
                  <a:gd name="connsiteX25" fmla="*/ 11505 w 27646"/>
                  <a:gd name="connsiteY25" fmla="*/ 10990 h 17343"/>
                  <a:gd name="connsiteX26" fmla="*/ 17687 w 27646"/>
                  <a:gd name="connsiteY26" fmla="*/ 12707 h 17343"/>
                  <a:gd name="connsiteX27" fmla="*/ 17687 w 27646"/>
                  <a:gd name="connsiteY27" fmla="*/ 12707 h 17343"/>
                  <a:gd name="connsiteX28" fmla="*/ 20262 w 27646"/>
                  <a:gd name="connsiteY28" fmla="*/ 11505 h 17343"/>
                  <a:gd name="connsiteX29" fmla="*/ 20262 w 27646"/>
                  <a:gd name="connsiteY29" fmla="*/ 11505 h 17343"/>
                  <a:gd name="connsiteX30" fmla="*/ 22495 w 27646"/>
                  <a:gd name="connsiteY30" fmla="*/ 9101 h 17343"/>
                  <a:gd name="connsiteX31" fmla="*/ 22495 w 27646"/>
                  <a:gd name="connsiteY31" fmla="*/ 9101 h 17343"/>
                  <a:gd name="connsiteX32" fmla="*/ 22495 w 27646"/>
                  <a:gd name="connsiteY32" fmla="*/ 9101 h 17343"/>
                  <a:gd name="connsiteX33" fmla="*/ 22495 w 27646"/>
                  <a:gd name="connsiteY33" fmla="*/ 9101 h 17343"/>
                  <a:gd name="connsiteX34" fmla="*/ 11505 w 27646"/>
                  <a:gd name="connsiteY34" fmla="*/ 5495 h 17343"/>
                  <a:gd name="connsiteX35" fmla="*/ 11505 w 27646"/>
                  <a:gd name="connsiteY35" fmla="*/ 5495 h 17343"/>
                  <a:gd name="connsiteX36" fmla="*/ 6525 w 27646"/>
                  <a:gd name="connsiteY36" fmla="*/ 4980 h 17343"/>
                  <a:gd name="connsiteX37" fmla="*/ 6525 w 27646"/>
                  <a:gd name="connsiteY37" fmla="*/ 4980 h 17343"/>
                  <a:gd name="connsiteX38" fmla="*/ 4980 w 27646"/>
                  <a:gd name="connsiteY38" fmla="*/ 5151 h 17343"/>
                  <a:gd name="connsiteX39" fmla="*/ 4980 w 27646"/>
                  <a:gd name="connsiteY39" fmla="*/ 5151 h 17343"/>
                  <a:gd name="connsiteX40" fmla="*/ 5152 w 27646"/>
                  <a:gd name="connsiteY40" fmla="*/ 5667 h 17343"/>
                  <a:gd name="connsiteX41" fmla="*/ 5152 w 27646"/>
                  <a:gd name="connsiteY41" fmla="*/ 5667 h 1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646" h="17343">
                    <a:moveTo>
                      <a:pt x="17687" y="17343"/>
                    </a:moveTo>
                    <a:cubicBezTo>
                      <a:pt x="15454" y="17343"/>
                      <a:pt x="13051" y="16656"/>
                      <a:pt x="9788" y="15283"/>
                    </a:cubicBezTo>
                    <a:lnTo>
                      <a:pt x="9788" y="15283"/>
                    </a:lnTo>
                    <a:cubicBezTo>
                      <a:pt x="8586" y="14939"/>
                      <a:pt x="3606" y="13222"/>
                      <a:pt x="687" y="7556"/>
                    </a:cubicBezTo>
                    <a:lnTo>
                      <a:pt x="687" y="7556"/>
                    </a:lnTo>
                    <a:cubicBezTo>
                      <a:pt x="344" y="6525"/>
                      <a:pt x="0" y="5667"/>
                      <a:pt x="0" y="4636"/>
                    </a:cubicBezTo>
                    <a:lnTo>
                      <a:pt x="0" y="4636"/>
                    </a:lnTo>
                    <a:cubicBezTo>
                      <a:pt x="0" y="1374"/>
                      <a:pt x="3435" y="0"/>
                      <a:pt x="6525" y="0"/>
                    </a:cubicBezTo>
                    <a:lnTo>
                      <a:pt x="6525" y="0"/>
                    </a:lnTo>
                    <a:cubicBezTo>
                      <a:pt x="8071" y="0"/>
                      <a:pt x="9788" y="172"/>
                      <a:pt x="12192" y="515"/>
                    </a:cubicBezTo>
                    <a:lnTo>
                      <a:pt x="12192" y="515"/>
                    </a:lnTo>
                    <a:cubicBezTo>
                      <a:pt x="21293" y="1717"/>
                      <a:pt x="21293" y="3606"/>
                      <a:pt x="24040" y="4465"/>
                    </a:cubicBezTo>
                    <a:lnTo>
                      <a:pt x="24040" y="4465"/>
                    </a:lnTo>
                    <a:cubicBezTo>
                      <a:pt x="25757" y="4808"/>
                      <a:pt x="27647" y="6353"/>
                      <a:pt x="27647" y="8586"/>
                    </a:cubicBezTo>
                    <a:lnTo>
                      <a:pt x="27647" y="8586"/>
                    </a:lnTo>
                    <a:cubicBezTo>
                      <a:pt x="27303" y="11677"/>
                      <a:pt x="25414" y="13050"/>
                      <a:pt x="23697" y="14768"/>
                    </a:cubicBezTo>
                    <a:lnTo>
                      <a:pt x="23697" y="14768"/>
                    </a:lnTo>
                    <a:cubicBezTo>
                      <a:pt x="22152" y="16313"/>
                      <a:pt x="20091" y="17343"/>
                      <a:pt x="17687" y="17343"/>
                    </a:cubicBezTo>
                    <a:lnTo>
                      <a:pt x="17687" y="17343"/>
                    </a:lnTo>
                    <a:cubicBezTo>
                      <a:pt x="17687" y="17343"/>
                      <a:pt x="17687" y="17343"/>
                      <a:pt x="17687" y="17343"/>
                    </a:cubicBezTo>
                    <a:lnTo>
                      <a:pt x="17687" y="17343"/>
                    </a:lnTo>
                    <a:close/>
                    <a:moveTo>
                      <a:pt x="5152" y="5667"/>
                    </a:moveTo>
                    <a:cubicBezTo>
                      <a:pt x="7040" y="9788"/>
                      <a:pt x="11161" y="10818"/>
                      <a:pt x="11161" y="10818"/>
                    </a:cubicBezTo>
                    <a:lnTo>
                      <a:pt x="11161" y="10818"/>
                    </a:lnTo>
                    <a:lnTo>
                      <a:pt x="10646" y="13222"/>
                    </a:lnTo>
                    <a:lnTo>
                      <a:pt x="11505" y="10990"/>
                    </a:lnTo>
                    <a:cubicBezTo>
                      <a:pt x="14596" y="12192"/>
                      <a:pt x="16485" y="12707"/>
                      <a:pt x="17687" y="12707"/>
                    </a:cubicBezTo>
                    <a:lnTo>
                      <a:pt x="17687" y="12707"/>
                    </a:lnTo>
                    <a:cubicBezTo>
                      <a:pt x="18717" y="12707"/>
                      <a:pt x="19232" y="12535"/>
                      <a:pt x="20262" y="11505"/>
                    </a:cubicBezTo>
                    <a:lnTo>
                      <a:pt x="20262" y="11505"/>
                    </a:lnTo>
                    <a:cubicBezTo>
                      <a:pt x="21293" y="10475"/>
                      <a:pt x="22152" y="9616"/>
                      <a:pt x="22495" y="9101"/>
                    </a:cubicBezTo>
                    <a:lnTo>
                      <a:pt x="22495" y="9101"/>
                    </a:lnTo>
                    <a:cubicBezTo>
                      <a:pt x="22495" y="9101"/>
                      <a:pt x="22495" y="9101"/>
                      <a:pt x="22495" y="9101"/>
                    </a:cubicBezTo>
                    <a:lnTo>
                      <a:pt x="22495" y="9101"/>
                    </a:lnTo>
                    <a:cubicBezTo>
                      <a:pt x="17515" y="7384"/>
                      <a:pt x="20262" y="6697"/>
                      <a:pt x="11505" y="5495"/>
                    </a:cubicBezTo>
                    <a:lnTo>
                      <a:pt x="11505" y="5495"/>
                    </a:lnTo>
                    <a:cubicBezTo>
                      <a:pt x="9445" y="5151"/>
                      <a:pt x="7727" y="4980"/>
                      <a:pt x="6525" y="4980"/>
                    </a:cubicBezTo>
                    <a:lnTo>
                      <a:pt x="6525" y="4980"/>
                    </a:lnTo>
                    <a:cubicBezTo>
                      <a:pt x="5838" y="4980"/>
                      <a:pt x="5323" y="4980"/>
                      <a:pt x="4980" y="5151"/>
                    </a:cubicBezTo>
                    <a:lnTo>
                      <a:pt x="4980" y="5151"/>
                    </a:lnTo>
                    <a:cubicBezTo>
                      <a:pt x="4980" y="5151"/>
                      <a:pt x="5152" y="5323"/>
                      <a:pt x="5152" y="5667"/>
                    </a:cubicBezTo>
                    <a:lnTo>
                      <a:pt x="5152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0" name="图形 7">
              <a:extLst>
                <a:ext uri="{FF2B5EF4-FFF2-40B4-BE49-F238E27FC236}">
                  <a16:creationId xmlns:a16="http://schemas.microsoft.com/office/drawing/2014/main" xmlns="" id="{9CC3B1BC-C1A0-4A93-A4CD-A89151746BE5}"/>
                </a:ext>
              </a:extLst>
            </p:cNvPr>
            <p:cNvGrpSpPr/>
            <p:nvPr/>
          </p:nvGrpSpPr>
          <p:grpSpPr>
            <a:xfrm>
              <a:off x="7312969" y="1552022"/>
              <a:ext cx="25242" cy="26444"/>
              <a:chOff x="7312969" y="1552022"/>
              <a:chExt cx="25242" cy="26444"/>
            </a:xfrm>
            <a:solidFill>
              <a:srgbClr val="B4B4B4"/>
            </a:solidFill>
          </p:grpSpPr>
          <p:sp>
            <p:nvSpPr>
              <p:cNvPr id="3263" name="任意多边形: 形状 3262">
                <a:extLst>
                  <a:ext uri="{FF2B5EF4-FFF2-40B4-BE49-F238E27FC236}">
                    <a16:creationId xmlns:a16="http://schemas.microsoft.com/office/drawing/2014/main" xmlns="" id="{DEE6CA49-BB31-4E42-9553-80677313B7C2}"/>
                  </a:ext>
                </a:extLst>
              </p:cNvPr>
              <p:cNvSpPr/>
              <p:nvPr/>
            </p:nvSpPr>
            <p:spPr>
              <a:xfrm>
                <a:off x="7315714" y="1554477"/>
                <a:ext cx="20241" cy="21700"/>
              </a:xfrm>
              <a:custGeom>
                <a:avLst/>
                <a:gdLst>
                  <a:gd name="connsiteX0" fmla="*/ 9962 w 20241"/>
                  <a:gd name="connsiteY0" fmla="*/ 3384 h 21700"/>
                  <a:gd name="connsiteX1" fmla="*/ 20093 w 20241"/>
                  <a:gd name="connsiteY1" fmla="*/ 18667 h 21700"/>
                  <a:gd name="connsiteX2" fmla="*/ 11335 w 20241"/>
                  <a:gd name="connsiteY2" fmla="*/ 20040 h 21700"/>
                  <a:gd name="connsiteX3" fmla="*/ 2 w 20241"/>
                  <a:gd name="connsiteY3" fmla="*/ 3556 h 21700"/>
                  <a:gd name="connsiteX4" fmla="*/ 9962 w 20241"/>
                  <a:gd name="connsiteY4" fmla="*/ 3384 h 21700"/>
                  <a:gd name="connsiteX5" fmla="*/ 9962 w 20241"/>
                  <a:gd name="connsiteY5" fmla="*/ 3384 h 2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" h="21700">
                    <a:moveTo>
                      <a:pt x="9962" y="3384"/>
                    </a:moveTo>
                    <a:cubicBezTo>
                      <a:pt x="14942" y="8535"/>
                      <a:pt x="21295" y="14717"/>
                      <a:pt x="20093" y="18667"/>
                    </a:cubicBezTo>
                    <a:cubicBezTo>
                      <a:pt x="18891" y="22444"/>
                      <a:pt x="17518" y="22444"/>
                      <a:pt x="11335" y="20040"/>
                    </a:cubicBezTo>
                    <a:cubicBezTo>
                      <a:pt x="6356" y="17465"/>
                      <a:pt x="1204" y="12485"/>
                      <a:pt x="2" y="3556"/>
                    </a:cubicBezTo>
                    <a:cubicBezTo>
                      <a:pt x="-169" y="-4343"/>
                      <a:pt x="9962" y="3384"/>
                      <a:pt x="9962" y="3384"/>
                    </a:cubicBezTo>
                    <a:lnTo>
                      <a:pt x="9962" y="3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4" name="任意多边形: 形状 3263">
                <a:extLst>
                  <a:ext uri="{FF2B5EF4-FFF2-40B4-BE49-F238E27FC236}">
                    <a16:creationId xmlns:a16="http://schemas.microsoft.com/office/drawing/2014/main" xmlns="" id="{F22CA118-8C78-459C-8252-2A23E1B50055}"/>
                  </a:ext>
                </a:extLst>
              </p:cNvPr>
              <p:cNvSpPr/>
              <p:nvPr/>
            </p:nvSpPr>
            <p:spPr>
              <a:xfrm>
                <a:off x="7312969" y="1552022"/>
                <a:ext cx="25242" cy="26444"/>
              </a:xfrm>
              <a:custGeom>
                <a:avLst/>
                <a:gdLst>
                  <a:gd name="connsiteX0" fmla="*/ 19919 w 25242"/>
                  <a:gd name="connsiteY0" fmla="*/ 26444 h 26444"/>
                  <a:gd name="connsiteX1" fmla="*/ 12879 w 25242"/>
                  <a:gd name="connsiteY1" fmla="*/ 24384 h 26444"/>
                  <a:gd name="connsiteX2" fmla="*/ 12879 w 25242"/>
                  <a:gd name="connsiteY2" fmla="*/ 24384 h 26444"/>
                  <a:gd name="connsiteX3" fmla="*/ 171 w 25242"/>
                  <a:gd name="connsiteY3" fmla="*/ 6354 h 26444"/>
                  <a:gd name="connsiteX4" fmla="*/ 171 w 25242"/>
                  <a:gd name="connsiteY4" fmla="*/ 6354 h 26444"/>
                  <a:gd name="connsiteX5" fmla="*/ 0 w 25242"/>
                  <a:gd name="connsiteY5" fmla="*/ 5838 h 26444"/>
                  <a:gd name="connsiteX6" fmla="*/ 0 w 25242"/>
                  <a:gd name="connsiteY6" fmla="*/ 5838 h 26444"/>
                  <a:gd name="connsiteX7" fmla="*/ 4979 w 25242"/>
                  <a:gd name="connsiteY7" fmla="*/ 0 h 26444"/>
                  <a:gd name="connsiteX8" fmla="*/ 4979 w 25242"/>
                  <a:gd name="connsiteY8" fmla="*/ 0 h 26444"/>
                  <a:gd name="connsiteX9" fmla="*/ 13909 w 25242"/>
                  <a:gd name="connsiteY9" fmla="*/ 3949 h 26444"/>
                  <a:gd name="connsiteX10" fmla="*/ 13909 w 25242"/>
                  <a:gd name="connsiteY10" fmla="*/ 3949 h 26444"/>
                  <a:gd name="connsiteX11" fmla="*/ 12535 w 25242"/>
                  <a:gd name="connsiteY11" fmla="*/ 5838 h 26444"/>
                  <a:gd name="connsiteX12" fmla="*/ 14252 w 25242"/>
                  <a:gd name="connsiteY12" fmla="*/ 4121 h 26444"/>
                  <a:gd name="connsiteX13" fmla="*/ 25242 w 25242"/>
                  <a:gd name="connsiteY13" fmla="*/ 19919 h 26444"/>
                  <a:gd name="connsiteX14" fmla="*/ 25242 w 25242"/>
                  <a:gd name="connsiteY14" fmla="*/ 19919 h 26444"/>
                  <a:gd name="connsiteX15" fmla="*/ 24899 w 25242"/>
                  <a:gd name="connsiteY15" fmla="*/ 21808 h 26444"/>
                  <a:gd name="connsiteX16" fmla="*/ 24899 w 25242"/>
                  <a:gd name="connsiteY16" fmla="*/ 21808 h 26444"/>
                  <a:gd name="connsiteX17" fmla="*/ 19919 w 25242"/>
                  <a:gd name="connsiteY17" fmla="*/ 26444 h 26444"/>
                  <a:gd name="connsiteX18" fmla="*/ 19919 w 25242"/>
                  <a:gd name="connsiteY18" fmla="*/ 26444 h 26444"/>
                  <a:gd name="connsiteX19" fmla="*/ 19919 w 25242"/>
                  <a:gd name="connsiteY19" fmla="*/ 26444 h 26444"/>
                  <a:gd name="connsiteX20" fmla="*/ 19919 w 25242"/>
                  <a:gd name="connsiteY20" fmla="*/ 26444 h 26444"/>
                  <a:gd name="connsiteX21" fmla="*/ 19747 w 25242"/>
                  <a:gd name="connsiteY21" fmla="*/ 21636 h 26444"/>
                  <a:gd name="connsiteX22" fmla="*/ 20262 w 25242"/>
                  <a:gd name="connsiteY22" fmla="*/ 20606 h 26444"/>
                  <a:gd name="connsiteX23" fmla="*/ 20262 w 25242"/>
                  <a:gd name="connsiteY23" fmla="*/ 20606 h 26444"/>
                  <a:gd name="connsiteX24" fmla="*/ 20262 w 25242"/>
                  <a:gd name="connsiteY24" fmla="*/ 19919 h 26444"/>
                  <a:gd name="connsiteX25" fmla="*/ 20262 w 25242"/>
                  <a:gd name="connsiteY25" fmla="*/ 19919 h 26444"/>
                  <a:gd name="connsiteX26" fmla="*/ 10990 w 25242"/>
                  <a:gd name="connsiteY26" fmla="*/ 7727 h 26444"/>
                  <a:gd name="connsiteX27" fmla="*/ 10990 w 25242"/>
                  <a:gd name="connsiteY27" fmla="*/ 7727 h 26444"/>
                  <a:gd name="connsiteX28" fmla="*/ 10990 w 25242"/>
                  <a:gd name="connsiteY28" fmla="*/ 7727 h 26444"/>
                  <a:gd name="connsiteX29" fmla="*/ 4979 w 25242"/>
                  <a:gd name="connsiteY29" fmla="*/ 4808 h 26444"/>
                  <a:gd name="connsiteX30" fmla="*/ 4979 w 25242"/>
                  <a:gd name="connsiteY30" fmla="*/ 4808 h 26444"/>
                  <a:gd name="connsiteX31" fmla="*/ 4979 w 25242"/>
                  <a:gd name="connsiteY31" fmla="*/ 4808 h 26444"/>
                  <a:gd name="connsiteX32" fmla="*/ 4808 w 25242"/>
                  <a:gd name="connsiteY32" fmla="*/ 5495 h 26444"/>
                  <a:gd name="connsiteX33" fmla="*/ 4808 w 25242"/>
                  <a:gd name="connsiteY33" fmla="*/ 5495 h 26444"/>
                  <a:gd name="connsiteX34" fmla="*/ 14767 w 25242"/>
                  <a:gd name="connsiteY34" fmla="*/ 20091 h 26444"/>
                  <a:gd name="connsiteX35" fmla="*/ 14767 w 25242"/>
                  <a:gd name="connsiteY35" fmla="*/ 20091 h 26444"/>
                  <a:gd name="connsiteX36" fmla="*/ 19747 w 25242"/>
                  <a:gd name="connsiteY36" fmla="*/ 21636 h 26444"/>
                  <a:gd name="connsiteX37" fmla="*/ 19747 w 25242"/>
                  <a:gd name="connsiteY37" fmla="*/ 21636 h 26444"/>
                  <a:gd name="connsiteX38" fmla="*/ 19747 w 25242"/>
                  <a:gd name="connsiteY38" fmla="*/ 21636 h 26444"/>
                  <a:gd name="connsiteX39" fmla="*/ 19747 w 25242"/>
                  <a:gd name="connsiteY39" fmla="*/ 21636 h 26444"/>
                  <a:gd name="connsiteX40" fmla="*/ 19919 w 25242"/>
                  <a:gd name="connsiteY40" fmla="*/ 21636 h 26444"/>
                  <a:gd name="connsiteX41" fmla="*/ 19919 w 25242"/>
                  <a:gd name="connsiteY41" fmla="*/ 21636 h 26444"/>
                  <a:gd name="connsiteX42" fmla="*/ 19919 w 25242"/>
                  <a:gd name="connsiteY42" fmla="*/ 21636 h 26444"/>
                  <a:gd name="connsiteX43" fmla="*/ 19919 w 25242"/>
                  <a:gd name="connsiteY43" fmla="*/ 21636 h 2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5242" h="26444">
                    <a:moveTo>
                      <a:pt x="19919" y="26444"/>
                    </a:moveTo>
                    <a:cubicBezTo>
                      <a:pt x="17858" y="26444"/>
                      <a:pt x="15969" y="25586"/>
                      <a:pt x="12879" y="24384"/>
                    </a:cubicBezTo>
                    <a:lnTo>
                      <a:pt x="12879" y="24384"/>
                    </a:lnTo>
                    <a:cubicBezTo>
                      <a:pt x="7212" y="21636"/>
                      <a:pt x="1545" y="15798"/>
                      <a:pt x="171" y="6354"/>
                    </a:cubicBezTo>
                    <a:lnTo>
                      <a:pt x="171" y="6354"/>
                    </a:lnTo>
                    <a:cubicBezTo>
                      <a:pt x="171" y="6182"/>
                      <a:pt x="171" y="6010"/>
                      <a:pt x="0" y="5838"/>
                    </a:cubicBezTo>
                    <a:lnTo>
                      <a:pt x="0" y="5838"/>
                    </a:lnTo>
                    <a:cubicBezTo>
                      <a:pt x="0" y="2747"/>
                      <a:pt x="2404" y="0"/>
                      <a:pt x="4979" y="0"/>
                    </a:cubicBezTo>
                    <a:lnTo>
                      <a:pt x="4979" y="0"/>
                    </a:lnTo>
                    <a:cubicBezTo>
                      <a:pt x="9444" y="172"/>
                      <a:pt x="13737" y="3778"/>
                      <a:pt x="13909" y="3949"/>
                    </a:cubicBezTo>
                    <a:lnTo>
                      <a:pt x="13909" y="3949"/>
                    </a:lnTo>
                    <a:lnTo>
                      <a:pt x="12535" y="5838"/>
                    </a:lnTo>
                    <a:lnTo>
                      <a:pt x="14252" y="4121"/>
                    </a:lnTo>
                    <a:cubicBezTo>
                      <a:pt x="18717" y="8929"/>
                      <a:pt x="24899" y="14081"/>
                      <a:pt x="25242" y="19919"/>
                    </a:cubicBezTo>
                    <a:lnTo>
                      <a:pt x="25242" y="19919"/>
                    </a:lnTo>
                    <a:cubicBezTo>
                      <a:pt x="25242" y="20606"/>
                      <a:pt x="25070" y="21121"/>
                      <a:pt x="24899" y="21808"/>
                    </a:cubicBezTo>
                    <a:lnTo>
                      <a:pt x="24899" y="21808"/>
                    </a:lnTo>
                    <a:cubicBezTo>
                      <a:pt x="24555" y="23869"/>
                      <a:pt x="22838" y="26444"/>
                      <a:pt x="19919" y="26444"/>
                    </a:cubicBezTo>
                    <a:lnTo>
                      <a:pt x="19919" y="26444"/>
                    </a:lnTo>
                    <a:cubicBezTo>
                      <a:pt x="19919" y="26444"/>
                      <a:pt x="19919" y="26444"/>
                      <a:pt x="19919" y="26444"/>
                    </a:cubicBezTo>
                    <a:lnTo>
                      <a:pt x="19919" y="26444"/>
                    </a:lnTo>
                    <a:close/>
                    <a:moveTo>
                      <a:pt x="19747" y="21636"/>
                    </a:moveTo>
                    <a:cubicBezTo>
                      <a:pt x="19747" y="21636"/>
                      <a:pt x="20090" y="21121"/>
                      <a:pt x="20262" y="20606"/>
                    </a:cubicBezTo>
                    <a:lnTo>
                      <a:pt x="20262" y="20606"/>
                    </a:lnTo>
                    <a:cubicBezTo>
                      <a:pt x="20262" y="20262"/>
                      <a:pt x="20434" y="20091"/>
                      <a:pt x="20262" y="19919"/>
                    </a:cubicBezTo>
                    <a:lnTo>
                      <a:pt x="20262" y="19919"/>
                    </a:lnTo>
                    <a:cubicBezTo>
                      <a:pt x="20606" y="18202"/>
                      <a:pt x="15626" y="12192"/>
                      <a:pt x="10990" y="7727"/>
                    </a:cubicBezTo>
                    <a:lnTo>
                      <a:pt x="10990" y="7727"/>
                    </a:lnTo>
                    <a:lnTo>
                      <a:pt x="10990" y="7727"/>
                    </a:lnTo>
                    <a:cubicBezTo>
                      <a:pt x="10990" y="7727"/>
                      <a:pt x="6353" y="4636"/>
                      <a:pt x="4979" y="4808"/>
                    </a:cubicBezTo>
                    <a:lnTo>
                      <a:pt x="4979" y="4808"/>
                    </a:lnTo>
                    <a:lnTo>
                      <a:pt x="4979" y="4808"/>
                    </a:lnTo>
                    <a:cubicBezTo>
                      <a:pt x="4979" y="4808"/>
                      <a:pt x="4808" y="4980"/>
                      <a:pt x="4808" y="5495"/>
                    </a:cubicBezTo>
                    <a:lnTo>
                      <a:pt x="4808" y="5495"/>
                    </a:lnTo>
                    <a:cubicBezTo>
                      <a:pt x="6010" y="13566"/>
                      <a:pt x="10474" y="17858"/>
                      <a:pt x="14767" y="20091"/>
                    </a:cubicBezTo>
                    <a:lnTo>
                      <a:pt x="14767" y="20091"/>
                    </a:lnTo>
                    <a:cubicBezTo>
                      <a:pt x="17515" y="21121"/>
                      <a:pt x="19403" y="21636"/>
                      <a:pt x="19747" y="21636"/>
                    </a:cubicBezTo>
                    <a:lnTo>
                      <a:pt x="19747" y="21636"/>
                    </a:lnTo>
                    <a:lnTo>
                      <a:pt x="19747" y="21636"/>
                    </a:lnTo>
                    <a:lnTo>
                      <a:pt x="19747" y="21636"/>
                    </a:lnTo>
                    <a:close/>
                    <a:moveTo>
                      <a:pt x="19919" y="21636"/>
                    </a:moveTo>
                    <a:lnTo>
                      <a:pt x="19919" y="21636"/>
                    </a:lnTo>
                    <a:lnTo>
                      <a:pt x="19919" y="21636"/>
                    </a:lnTo>
                    <a:lnTo>
                      <a:pt x="19919" y="21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1" name="图形 7">
              <a:extLst>
                <a:ext uri="{FF2B5EF4-FFF2-40B4-BE49-F238E27FC236}">
                  <a16:creationId xmlns:a16="http://schemas.microsoft.com/office/drawing/2014/main" xmlns="" id="{7931EEE2-6EDC-4E0D-8A53-EBF7BB84F689}"/>
                </a:ext>
              </a:extLst>
            </p:cNvPr>
            <p:cNvGrpSpPr/>
            <p:nvPr/>
          </p:nvGrpSpPr>
          <p:grpSpPr>
            <a:xfrm>
              <a:off x="7243253" y="1541204"/>
              <a:ext cx="27492" cy="34686"/>
              <a:chOff x="7243253" y="1541204"/>
              <a:chExt cx="27492" cy="34686"/>
            </a:xfrm>
            <a:solidFill>
              <a:srgbClr val="B4B4B4"/>
            </a:solidFill>
          </p:grpSpPr>
          <p:sp>
            <p:nvSpPr>
              <p:cNvPr id="3261" name="任意多边形: 形状 3260">
                <a:extLst>
                  <a:ext uri="{FF2B5EF4-FFF2-40B4-BE49-F238E27FC236}">
                    <a16:creationId xmlns:a16="http://schemas.microsoft.com/office/drawing/2014/main" xmlns="" id="{CC97882A-0C39-44D2-9529-25F36682AD9B}"/>
                  </a:ext>
                </a:extLst>
              </p:cNvPr>
              <p:cNvSpPr/>
              <p:nvPr/>
            </p:nvSpPr>
            <p:spPr>
              <a:xfrm>
                <a:off x="7245823" y="1543693"/>
                <a:ext cx="22763" cy="29793"/>
              </a:xfrm>
              <a:custGeom>
                <a:avLst/>
                <a:gdLst>
                  <a:gd name="connsiteX0" fmla="*/ 11854 w 22763"/>
                  <a:gd name="connsiteY0" fmla="*/ 29450 h 29793"/>
                  <a:gd name="connsiteX1" fmla="*/ 21985 w 22763"/>
                  <a:gd name="connsiteY1" fmla="*/ 23097 h 29793"/>
                  <a:gd name="connsiteX2" fmla="*/ 21985 w 22763"/>
                  <a:gd name="connsiteY2" fmla="*/ 12966 h 29793"/>
                  <a:gd name="connsiteX3" fmla="*/ 20611 w 22763"/>
                  <a:gd name="connsiteY3" fmla="*/ 1461 h 29793"/>
                  <a:gd name="connsiteX4" fmla="*/ 10480 w 22763"/>
                  <a:gd name="connsiteY4" fmla="*/ 1461 h 29793"/>
                  <a:gd name="connsiteX5" fmla="*/ 521 w 22763"/>
                  <a:gd name="connsiteY5" fmla="*/ 11592 h 29793"/>
                  <a:gd name="connsiteX6" fmla="*/ 8077 w 22763"/>
                  <a:gd name="connsiteY6" fmla="*/ 28077 h 29793"/>
                  <a:gd name="connsiteX7" fmla="*/ 11854 w 22763"/>
                  <a:gd name="connsiteY7" fmla="*/ 29450 h 29793"/>
                  <a:gd name="connsiteX8" fmla="*/ 11854 w 22763"/>
                  <a:gd name="connsiteY8" fmla="*/ 29450 h 29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63" h="29793">
                    <a:moveTo>
                      <a:pt x="11854" y="29450"/>
                    </a:moveTo>
                    <a:cubicBezTo>
                      <a:pt x="18208" y="28248"/>
                      <a:pt x="21985" y="26875"/>
                      <a:pt x="21985" y="23097"/>
                    </a:cubicBezTo>
                    <a:cubicBezTo>
                      <a:pt x="21985" y="19319"/>
                      <a:pt x="21985" y="18117"/>
                      <a:pt x="21985" y="12966"/>
                    </a:cubicBezTo>
                    <a:cubicBezTo>
                      <a:pt x="23188" y="6612"/>
                      <a:pt x="23188" y="4036"/>
                      <a:pt x="20611" y="1461"/>
                    </a:cubicBezTo>
                    <a:cubicBezTo>
                      <a:pt x="18036" y="259"/>
                      <a:pt x="15632" y="-1115"/>
                      <a:pt x="10480" y="1461"/>
                    </a:cubicBezTo>
                    <a:cubicBezTo>
                      <a:pt x="5500" y="2834"/>
                      <a:pt x="-2055" y="5238"/>
                      <a:pt x="521" y="11592"/>
                    </a:cubicBezTo>
                    <a:cubicBezTo>
                      <a:pt x="3097" y="16743"/>
                      <a:pt x="6874" y="24299"/>
                      <a:pt x="8077" y="28077"/>
                    </a:cubicBezTo>
                    <a:cubicBezTo>
                      <a:pt x="8077" y="30824"/>
                      <a:pt x="11854" y="29450"/>
                      <a:pt x="11854" y="29450"/>
                    </a:cubicBezTo>
                    <a:lnTo>
                      <a:pt x="11854" y="294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2" name="任意多边形: 形状 3261">
                <a:extLst>
                  <a:ext uri="{FF2B5EF4-FFF2-40B4-BE49-F238E27FC236}">
                    <a16:creationId xmlns:a16="http://schemas.microsoft.com/office/drawing/2014/main" xmlns="" id="{7F8D8352-3019-4AE4-971A-645FD8E775B1}"/>
                  </a:ext>
                </a:extLst>
              </p:cNvPr>
              <p:cNvSpPr/>
              <p:nvPr/>
            </p:nvSpPr>
            <p:spPr>
              <a:xfrm>
                <a:off x="7243253" y="1541204"/>
                <a:ext cx="27492" cy="34686"/>
              </a:xfrm>
              <a:custGeom>
                <a:avLst/>
                <a:gdLst>
                  <a:gd name="connsiteX0" fmla="*/ 8242 w 27492"/>
                  <a:gd name="connsiteY0" fmla="*/ 31424 h 34686"/>
                  <a:gd name="connsiteX1" fmla="*/ 686 w 27492"/>
                  <a:gd name="connsiteY1" fmla="*/ 15111 h 34686"/>
                  <a:gd name="connsiteX2" fmla="*/ 686 w 27492"/>
                  <a:gd name="connsiteY2" fmla="*/ 15111 h 34686"/>
                  <a:gd name="connsiteX3" fmla="*/ 0 w 27492"/>
                  <a:gd name="connsiteY3" fmla="*/ 11677 h 34686"/>
                  <a:gd name="connsiteX4" fmla="*/ 0 w 27492"/>
                  <a:gd name="connsiteY4" fmla="*/ 11677 h 34686"/>
                  <a:gd name="connsiteX5" fmla="*/ 11848 w 27492"/>
                  <a:gd name="connsiteY5" fmla="*/ 1717 h 34686"/>
                  <a:gd name="connsiteX6" fmla="*/ 11848 w 27492"/>
                  <a:gd name="connsiteY6" fmla="*/ 1717 h 34686"/>
                  <a:gd name="connsiteX7" fmla="*/ 18202 w 27492"/>
                  <a:gd name="connsiteY7" fmla="*/ 0 h 34686"/>
                  <a:gd name="connsiteX8" fmla="*/ 18202 w 27492"/>
                  <a:gd name="connsiteY8" fmla="*/ 0 h 34686"/>
                  <a:gd name="connsiteX9" fmla="*/ 24727 w 27492"/>
                  <a:gd name="connsiteY9" fmla="*/ 2232 h 34686"/>
                  <a:gd name="connsiteX10" fmla="*/ 24727 w 27492"/>
                  <a:gd name="connsiteY10" fmla="*/ 2232 h 34686"/>
                  <a:gd name="connsiteX11" fmla="*/ 27474 w 27492"/>
                  <a:gd name="connsiteY11" fmla="*/ 9273 h 34686"/>
                  <a:gd name="connsiteX12" fmla="*/ 27474 w 27492"/>
                  <a:gd name="connsiteY12" fmla="*/ 9273 h 34686"/>
                  <a:gd name="connsiteX13" fmla="*/ 26616 w 27492"/>
                  <a:gd name="connsiteY13" fmla="*/ 15454 h 34686"/>
                  <a:gd name="connsiteX14" fmla="*/ 26616 w 27492"/>
                  <a:gd name="connsiteY14" fmla="*/ 15454 h 34686"/>
                  <a:gd name="connsiteX15" fmla="*/ 26616 w 27492"/>
                  <a:gd name="connsiteY15" fmla="*/ 25586 h 34686"/>
                  <a:gd name="connsiteX16" fmla="*/ 26616 w 27492"/>
                  <a:gd name="connsiteY16" fmla="*/ 25586 h 34686"/>
                  <a:gd name="connsiteX17" fmla="*/ 26616 w 27492"/>
                  <a:gd name="connsiteY17" fmla="*/ 28677 h 34686"/>
                  <a:gd name="connsiteX18" fmla="*/ 25929 w 27492"/>
                  <a:gd name="connsiteY18" fmla="*/ 28505 h 34686"/>
                  <a:gd name="connsiteX19" fmla="*/ 14767 w 27492"/>
                  <a:gd name="connsiteY19" fmla="*/ 34343 h 34686"/>
                  <a:gd name="connsiteX20" fmla="*/ 14767 w 27492"/>
                  <a:gd name="connsiteY20" fmla="*/ 34343 h 34686"/>
                  <a:gd name="connsiteX21" fmla="*/ 12192 w 27492"/>
                  <a:gd name="connsiteY21" fmla="*/ 34687 h 34686"/>
                  <a:gd name="connsiteX22" fmla="*/ 12192 w 27492"/>
                  <a:gd name="connsiteY22" fmla="*/ 34687 h 34686"/>
                  <a:gd name="connsiteX23" fmla="*/ 8242 w 27492"/>
                  <a:gd name="connsiteY23" fmla="*/ 31424 h 34686"/>
                  <a:gd name="connsiteX24" fmla="*/ 8242 w 27492"/>
                  <a:gd name="connsiteY24" fmla="*/ 31424 h 34686"/>
                  <a:gd name="connsiteX25" fmla="*/ 14424 w 27492"/>
                  <a:gd name="connsiteY25" fmla="*/ 31939 h 34686"/>
                  <a:gd name="connsiteX26" fmla="*/ 13909 w 27492"/>
                  <a:gd name="connsiteY26" fmla="*/ 29535 h 34686"/>
                  <a:gd name="connsiteX27" fmla="*/ 21980 w 27492"/>
                  <a:gd name="connsiteY27" fmla="*/ 25586 h 34686"/>
                  <a:gd name="connsiteX28" fmla="*/ 21980 w 27492"/>
                  <a:gd name="connsiteY28" fmla="*/ 25586 h 34686"/>
                  <a:gd name="connsiteX29" fmla="*/ 21980 w 27492"/>
                  <a:gd name="connsiteY29" fmla="*/ 25586 h 34686"/>
                  <a:gd name="connsiteX30" fmla="*/ 21980 w 27492"/>
                  <a:gd name="connsiteY30" fmla="*/ 14939 h 34686"/>
                  <a:gd name="connsiteX31" fmla="*/ 21980 w 27492"/>
                  <a:gd name="connsiteY31" fmla="*/ 14939 h 34686"/>
                  <a:gd name="connsiteX32" fmla="*/ 22666 w 27492"/>
                  <a:gd name="connsiteY32" fmla="*/ 9273 h 34686"/>
                  <a:gd name="connsiteX33" fmla="*/ 22666 w 27492"/>
                  <a:gd name="connsiteY33" fmla="*/ 9273 h 34686"/>
                  <a:gd name="connsiteX34" fmla="*/ 21980 w 27492"/>
                  <a:gd name="connsiteY34" fmla="*/ 6182 h 34686"/>
                  <a:gd name="connsiteX35" fmla="*/ 21980 w 27492"/>
                  <a:gd name="connsiteY35" fmla="*/ 6182 h 34686"/>
                  <a:gd name="connsiteX36" fmla="*/ 18202 w 27492"/>
                  <a:gd name="connsiteY36" fmla="*/ 4980 h 34686"/>
                  <a:gd name="connsiteX37" fmla="*/ 18202 w 27492"/>
                  <a:gd name="connsiteY37" fmla="*/ 4980 h 34686"/>
                  <a:gd name="connsiteX38" fmla="*/ 13565 w 27492"/>
                  <a:gd name="connsiteY38" fmla="*/ 6353 h 34686"/>
                  <a:gd name="connsiteX39" fmla="*/ 13565 w 27492"/>
                  <a:gd name="connsiteY39" fmla="*/ 6353 h 34686"/>
                  <a:gd name="connsiteX40" fmla="*/ 4808 w 27492"/>
                  <a:gd name="connsiteY40" fmla="*/ 11677 h 34686"/>
                  <a:gd name="connsiteX41" fmla="*/ 4808 w 27492"/>
                  <a:gd name="connsiteY41" fmla="*/ 11677 h 34686"/>
                  <a:gd name="connsiteX42" fmla="*/ 4979 w 27492"/>
                  <a:gd name="connsiteY42" fmla="*/ 13050 h 34686"/>
                  <a:gd name="connsiteX43" fmla="*/ 4979 w 27492"/>
                  <a:gd name="connsiteY43" fmla="*/ 13050 h 34686"/>
                  <a:gd name="connsiteX44" fmla="*/ 12535 w 27492"/>
                  <a:gd name="connsiteY44" fmla="*/ 29707 h 34686"/>
                  <a:gd name="connsiteX45" fmla="*/ 12535 w 27492"/>
                  <a:gd name="connsiteY45" fmla="*/ 29707 h 34686"/>
                  <a:gd name="connsiteX46" fmla="*/ 13394 w 27492"/>
                  <a:gd name="connsiteY46" fmla="*/ 29535 h 34686"/>
                  <a:gd name="connsiteX47" fmla="*/ 13394 w 27492"/>
                  <a:gd name="connsiteY47" fmla="*/ 29535 h 34686"/>
                  <a:gd name="connsiteX48" fmla="*/ 14424 w 27492"/>
                  <a:gd name="connsiteY48" fmla="*/ 31939 h 34686"/>
                  <a:gd name="connsiteX49" fmla="*/ 14424 w 27492"/>
                  <a:gd name="connsiteY49" fmla="*/ 31939 h 34686"/>
                  <a:gd name="connsiteX50" fmla="*/ 26788 w 27492"/>
                  <a:gd name="connsiteY50" fmla="*/ 25586 h 34686"/>
                  <a:gd name="connsiteX51" fmla="*/ 26788 w 27492"/>
                  <a:gd name="connsiteY51" fmla="*/ 25929 h 34686"/>
                  <a:gd name="connsiteX52" fmla="*/ 26788 w 27492"/>
                  <a:gd name="connsiteY52" fmla="*/ 25929 h 34686"/>
                  <a:gd name="connsiteX53" fmla="*/ 26788 w 27492"/>
                  <a:gd name="connsiteY53" fmla="*/ 25586 h 34686"/>
                  <a:gd name="connsiteX54" fmla="*/ 26788 w 27492"/>
                  <a:gd name="connsiteY54" fmla="*/ 25586 h 34686"/>
                  <a:gd name="connsiteX55" fmla="*/ 26788 w 27492"/>
                  <a:gd name="connsiteY55" fmla="*/ 25586 h 34686"/>
                  <a:gd name="connsiteX56" fmla="*/ 26788 w 27492"/>
                  <a:gd name="connsiteY56" fmla="*/ 25586 h 3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7492" h="34686">
                    <a:moveTo>
                      <a:pt x="8242" y="31424"/>
                    </a:moveTo>
                    <a:cubicBezTo>
                      <a:pt x="7040" y="27990"/>
                      <a:pt x="3262" y="20262"/>
                      <a:pt x="686" y="15111"/>
                    </a:cubicBezTo>
                    <a:lnTo>
                      <a:pt x="686" y="15111"/>
                    </a:lnTo>
                    <a:cubicBezTo>
                      <a:pt x="171" y="13909"/>
                      <a:pt x="0" y="12707"/>
                      <a:pt x="0" y="11677"/>
                    </a:cubicBezTo>
                    <a:lnTo>
                      <a:pt x="0" y="11677"/>
                    </a:lnTo>
                    <a:cubicBezTo>
                      <a:pt x="515" y="4465"/>
                      <a:pt x="8242" y="2747"/>
                      <a:pt x="11848" y="1717"/>
                    </a:cubicBezTo>
                    <a:lnTo>
                      <a:pt x="11848" y="1717"/>
                    </a:lnTo>
                    <a:cubicBezTo>
                      <a:pt x="14252" y="515"/>
                      <a:pt x="16313" y="0"/>
                      <a:pt x="18202" y="0"/>
                    </a:cubicBezTo>
                    <a:lnTo>
                      <a:pt x="18202" y="0"/>
                    </a:lnTo>
                    <a:cubicBezTo>
                      <a:pt x="20777" y="0"/>
                      <a:pt x="22666" y="1030"/>
                      <a:pt x="24727" y="2232"/>
                    </a:cubicBezTo>
                    <a:lnTo>
                      <a:pt x="24727" y="2232"/>
                    </a:lnTo>
                    <a:cubicBezTo>
                      <a:pt x="26616" y="3949"/>
                      <a:pt x="27646" y="6525"/>
                      <a:pt x="27474" y="9273"/>
                    </a:cubicBezTo>
                    <a:lnTo>
                      <a:pt x="27474" y="9273"/>
                    </a:lnTo>
                    <a:cubicBezTo>
                      <a:pt x="27474" y="11161"/>
                      <a:pt x="27131" y="13222"/>
                      <a:pt x="26616" y="15454"/>
                    </a:cubicBezTo>
                    <a:lnTo>
                      <a:pt x="26616" y="15454"/>
                    </a:lnTo>
                    <a:cubicBezTo>
                      <a:pt x="26616" y="20606"/>
                      <a:pt x="26616" y="21808"/>
                      <a:pt x="26616" y="25586"/>
                    </a:cubicBezTo>
                    <a:lnTo>
                      <a:pt x="26616" y="25586"/>
                    </a:lnTo>
                    <a:lnTo>
                      <a:pt x="26616" y="28677"/>
                    </a:lnTo>
                    <a:lnTo>
                      <a:pt x="25929" y="28505"/>
                    </a:lnTo>
                    <a:cubicBezTo>
                      <a:pt x="24211" y="32111"/>
                      <a:pt x="19575" y="33313"/>
                      <a:pt x="14767" y="34343"/>
                    </a:cubicBezTo>
                    <a:lnTo>
                      <a:pt x="14767" y="34343"/>
                    </a:lnTo>
                    <a:cubicBezTo>
                      <a:pt x="14424" y="34515"/>
                      <a:pt x="13394" y="34687"/>
                      <a:pt x="12192" y="34687"/>
                    </a:cubicBezTo>
                    <a:lnTo>
                      <a:pt x="12192" y="34687"/>
                    </a:lnTo>
                    <a:cubicBezTo>
                      <a:pt x="11333" y="34687"/>
                      <a:pt x="8242" y="33656"/>
                      <a:pt x="8242" y="31424"/>
                    </a:cubicBezTo>
                    <a:lnTo>
                      <a:pt x="8242" y="31424"/>
                    </a:lnTo>
                    <a:close/>
                    <a:moveTo>
                      <a:pt x="14424" y="31939"/>
                    </a:moveTo>
                    <a:lnTo>
                      <a:pt x="13909" y="29535"/>
                    </a:lnTo>
                    <a:cubicBezTo>
                      <a:pt x="20434" y="28161"/>
                      <a:pt x="22323" y="27131"/>
                      <a:pt x="21980" y="25586"/>
                    </a:cubicBezTo>
                    <a:lnTo>
                      <a:pt x="21980" y="25586"/>
                    </a:lnTo>
                    <a:lnTo>
                      <a:pt x="21980" y="25586"/>
                    </a:lnTo>
                    <a:cubicBezTo>
                      <a:pt x="21980" y="21808"/>
                      <a:pt x="21980" y="20606"/>
                      <a:pt x="21980" y="14939"/>
                    </a:cubicBezTo>
                    <a:lnTo>
                      <a:pt x="21980" y="14939"/>
                    </a:lnTo>
                    <a:cubicBezTo>
                      <a:pt x="22495" y="12364"/>
                      <a:pt x="22666" y="10475"/>
                      <a:pt x="22666" y="9273"/>
                    </a:cubicBezTo>
                    <a:lnTo>
                      <a:pt x="22666" y="9273"/>
                    </a:lnTo>
                    <a:cubicBezTo>
                      <a:pt x="22666" y="7384"/>
                      <a:pt x="22323" y="6869"/>
                      <a:pt x="21980" y="6182"/>
                    </a:cubicBezTo>
                    <a:lnTo>
                      <a:pt x="21980" y="6182"/>
                    </a:lnTo>
                    <a:cubicBezTo>
                      <a:pt x="20606" y="5495"/>
                      <a:pt x="19575" y="4980"/>
                      <a:pt x="18202" y="4980"/>
                    </a:cubicBezTo>
                    <a:lnTo>
                      <a:pt x="18202" y="4980"/>
                    </a:lnTo>
                    <a:cubicBezTo>
                      <a:pt x="17172" y="4980"/>
                      <a:pt x="15969" y="5151"/>
                      <a:pt x="13565" y="6353"/>
                    </a:cubicBezTo>
                    <a:lnTo>
                      <a:pt x="13565" y="6353"/>
                    </a:lnTo>
                    <a:cubicBezTo>
                      <a:pt x="9101" y="7384"/>
                      <a:pt x="4293" y="9788"/>
                      <a:pt x="4808" y="11677"/>
                    </a:cubicBezTo>
                    <a:lnTo>
                      <a:pt x="4808" y="11677"/>
                    </a:lnTo>
                    <a:cubicBezTo>
                      <a:pt x="4808" y="12020"/>
                      <a:pt x="4808" y="12535"/>
                      <a:pt x="4979" y="13050"/>
                    </a:cubicBezTo>
                    <a:lnTo>
                      <a:pt x="4979" y="13050"/>
                    </a:lnTo>
                    <a:cubicBezTo>
                      <a:pt x="7384" y="17858"/>
                      <a:pt x="10990" y="24899"/>
                      <a:pt x="12535" y="29707"/>
                    </a:cubicBezTo>
                    <a:lnTo>
                      <a:pt x="12535" y="29707"/>
                    </a:lnTo>
                    <a:cubicBezTo>
                      <a:pt x="12879" y="29707"/>
                      <a:pt x="13394" y="29535"/>
                      <a:pt x="13394" y="29535"/>
                    </a:cubicBezTo>
                    <a:lnTo>
                      <a:pt x="13394" y="29535"/>
                    </a:lnTo>
                    <a:lnTo>
                      <a:pt x="14424" y="31939"/>
                    </a:lnTo>
                    <a:lnTo>
                      <a:pt x="14424" y="31939"/>
                    </a:lnTo>
                    <a:close/>
                    <a:moveTo>
                      <a:pt x="26788" y="25586"/>
                    </a:moveTo>
                    <a:cubicBezTo>
                      <a:pt x="26788" y="25757"/>
                      <a:pt x="26788" y="25757"/>
                      <a:pt x="26788" y="25929"/>
                    </a:cubicBezTo>
                    <a:lnTo>
                      <a:pt x="26788" y="25929"/>
                    </a:lnTo>
                    <a:cubicBezTo>
                      <a:pt x="26788" y="25757"/>
                      <a:pt x="26788" y="25757"/>
                      <a:pt x="26788" y="25586"/>
                    </a:cubicBezTo>
                    <a:lnTo>
                      <a:pt x="26788" y="25586"/>
                    </a:lnTo>
                    <a:lnTo>
                      <a:pt x="26788" y="25586"/>
                    </a:lnTo>
                    <a:lnTo>
                      <a:pt x="26788" y="255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2" name="图形 7">
              <a:extLst>
                <a:ext uri="{FF2B5EF4-FFF2-40B4-BE49-F238E27FC236}">
                  <a16:creationId xmlns:a16="http://schemas.microsoft.com/office/drawing/2014/main" xmlns="" id="{1DC528B5-5A8F-46C7-9039-4A5A3E8874C4}"/>
                </a:ext>
              </a:extLst>
            </p:cNvPr>
            <p:cNvGrpSpPr/>
            <p:nvPr/>
          </p:nvGrpSpPr>
          <p:grpSpPr>
            <a:xfrm>
              <a:off x="7556978" y="1553053"/>
              <a:ext cx="11848" cy="17740"/>
              <a:chOff x="7556978" y="1553053"/>
              <a:chExt cx="11848" cy="17740"/>
            </a:xfrm>
            <a:solidFill>
              <a:srgbClr val="B4B4B4"/>
            </a:solidFill>
          </p:grpSpPr>
          <p:sp>
            <p:nvSpPr>
              <p:cNvPr id="3259" name="任意多边形: 形状 3258">
                <a:extLst>
                  <a:ext uri="{FF2B5EF4-FFF2-40B4-BE49-F238E27FC236}">
                    <a16:creationId xmlns:a16="http://schemas.microsoft.com/office/drawing/2014/main" xmlns="" id="{C1E990B7-8512-47B8-9B22-32D71BA70F21}"/>
                  </a:ext>
                </a:extLst>
              </p:cNvPr>
              <p:cNvSpPr/>
              <p:nvPr/>
            </p:nvSpPr>
            <p:spPr>
              <a:xfrm>
                <a:off x="7559534" y="1555708"/>
                <a:ext cx="6757" cy="12913"/>
              </a:xfrm>
              <a:custGeom>
                <a:avLst/>
                <a:gdLst>
                  <a:gd name="connsiteX0" fmla="*/ 2939 w 6757"/>
                  <a:gd name="connsiteY0" fmla="*/ 11769 h 12913"/>
                  <a:gd name="connsiteX1" fmla="*/ 5514 w 6757"/>
                  <a:gd name="connsiteY1" fmla="*/ 2840 h 12913"/>
                  <a:gd name="connsiteX2" fmla="*/ 534 w 6757"/>
                  <a:gd name="connsiteY2" fmla="*/ 1638 h 12913"/>
                  <a:gd name="connsiteX3" fmla="*/ 534 w 6757"/>
                  <a:gd name="connsiteY3" fmla="*/ 11769 h 12913"/>
                  <a:gd name="connsiteX4" fmla="*/ 2939 w 6757"/>
                  <a:gd name="connsiteY4" fmla="*/ 11769 h 12913"/>
                  <a:gd name="connsiteX5" fmla="*/ 2939 w 6757"/>
                  <a:gd name="connsiteY5" fmla="*/ 11769 h 1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" h="12913">
                    <a:moveTo>
                      <a:pt x="2939" y="11769"/>
                    </a:moveTo>
                    <a:cubicBezTo>
                      <a:pt x="6716" y="7991"/>
                      <a:pt x="7918" y="5415"/>
                      <a:pt x="5514" y="2840"/>
                    </a:cubicBezTo>
                    <a:cubicBezTo>
                      <a:pt x="4312" y="1638"/>
                      <a:pt x="534" y="-2140"/>
                      <a:pt x="534" y="1638"/>
                    </a:cubicBezTo>
                    <a:cubicBezTo>
                      <a:pt x="534" y="6789"/>
                      <a:pt x="-668" y="9193"/>
                      <a:pt x="534" y="11769"/>
                    </a:cubicBezTo>
                    <a:cubicBezTo>
                      <a:pt x="1736" y="14345"/>
                      <a:pt x="2939" y="11769"/>
                      <a:pt x="2939" y="11769"/>
                    </a:cubicBezTo>
                    <a:lnTo>
                      <a:pt x="2939" y="117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0" name="任意多边形: 形状 3259">
                <a:extLst>
                  <a:ext uri="{FF2B5EF4-FFF2-40B4-BE49-F238E27FC236}">
                    <a16:creationId xmlns:a16="http://schemas.microsoft.com/office/drawing/2014/main" xmlns="" id="{269739E7-4EBA-465F-BC30-3CACDBBD8B59}"/>
                  </a:ext>
                </a:extLst>
              </p:cNvPr>
              <p:cNvSpPr/>
              <p:nvPr/>
            </p:nvSpPr>
            <p:spPr>
              <a:xfrm>
                <a:off x="7556978" y="1553053"/>
                <a:ext cx="11848" cy="17740"/>
              </a:xfrm>
              <a:custGeom>
                <a:avLst/>
                <a:gdLst>
                  <a:gd name="connsiteX0" fmla="*/ 858 w 11848"/>
                  <a:gd name="connsiteY0" fmla="*/ 15626 h 17740"/>
                  <a:gd name="connsiteX1" fmla="*/ 0 w 11848"/>
                  <a:gd name="connsiteY1" fmla="*/ 11677 h 17740"/>
                  <a:gd name="connsiteX2" fmla="*/ 0 w 11848"/>
                  <a:gd name="connsiteY2" fmla="*/ 11677 h 17740"/>
                  <a:gd name="connsiteX3" fmla="*/ 515 w 11848"/>
                  <a:gd name="connsiteY3" fmla="*/ 4465 h 17740"/>
                  <a:gd name="connsiteX4" fmla="*/ 515 w 11848"/>
                  <a:gd name="connsiteY4" fmla="*/ 4465 h 17740"/>
                  <a:gd name="connsiteX5" fmla="*/ 515 w 11848"/>
                  <a:gd name="connsiteY5" fmla="*/ 4121 h 17740"/>
                  <a:gd name="connsiteX6" fmla="*/ 515 w 11848"/>
                  <a:gd name="connsiteY6" fmla="*/ 4121 h 17740"/>
                  <a:gd name="connsiteX7" fmla="*/ 3950 w 11848"/>
                  <a:gd name="connsiteY7" fmla="*/ 0 h 17740"/>
                  <a:gd name="connsiteX8" fmla="*/ 3950 w 11848"/>
                  <a:gd name="connsiteY8" fmla="*/ 0 h 17740"/>
                  <a:gd name="connsiteX9" fmla="*/ 9788 w 11848"/>
                  <a:gd name="connsiteY9" fmla="*/ 3606 h 17740"/>
                  <a:gd name="connsiteX10" fmla="*/ 9788 w 11848"/>
                  <a:gd name="connsiteY10" fmla="*/ 3606 h 17740"/>
                  <a:gd name="connsiteX11" fmla="*/ 11848 w 11848"/>
                  <a:gd name="connsiteY11" fmla="*/ 8071 h 17740"/>
                  <a:gd name="connsiteX12" fmla="*/ 11848 w 11848"/>
                  <a:gd name="connsiteY12" fmla="*/ 8071 h 17740"/>
                  <a:gd name="connsiteX13" fmla="*/ 7556 w 11848"/>
                  <a:gd name="connsiteY13" fmla="*/ 15626 h 17740"/>
                  <a:gd name="connsiteX14" fmla="*/ 7556 w 11848"/>
                  <a:gd name="connsiteY14" fmla="*/ 15626 h 17740"/>
                  <a:gd name="connsiteX15" fmla="*/ 4293 w 11848"/>
                  <a:gd name="connsiteY15" fmla="*/ 17687 h 17740"/>
                  <a:gd name="connsiteX16" fmla="*/ 4293 w 11848"/>
                  <a:gd name="connsiteY16" fmla="*/ 17687 h 17740"/>
                  <a:gd name="connsiteX17" fmla="*/ 858 w 11848"/>
                  <a:gd name="connsiteY17" fmla="*/ 15626 h 17740"/>
                  <a:gd name="connsiteX18" fmla="*/ 858 w 11848"/>
                  <a:gd name="connsiteY18" fmla="*/ 15626 h 17740"/>
                  <a:gd name="connsiteX19" fmla="*/ 5495 w 11848"/>
                  <a:gd name="connsiteY19" fmla="*/ 14424 h 17740"/>
                  <a:gd name="connsiteX20" fmla="*/ 4808 w 11848"/>
                  <a:gd name="connsiteY20" fmla="*/ 13737 h 17740"/>
                  <a:gd name="connsiteX21" fmla="*/ 4636 w 11848"/>
                  <a:gd name="connsiteY21" fmla="*/ 13909 h 17740"/>
                  <a:gd name="connsiteX22" fmla="*/ 5495 w 11848"/>
                  <a:gd name="connsiteY22" fmla="*/ 14424 h 17740"/>
                  <a:gd name="connsiteX23" fmla="*/ 5495 w 11848"/>
                  <a:gd name="connsiteY23" fmla="*/ 14424 h 17740"/>
                  <a:gd name="connsiteX24" fmla="*/ 4121 w 11848"/>
                  <a:gd name="connsiteY24" fmla="*/ 13737 h 17740"/>
                  <a:gd name="connsiteX25" fmla="*/ 4121 w 11848"/>
                  <a:gd name="connsiteY25" fmla="*/ 13222 h 17740"/>
                  <a:gd name="connsiteX26" fmla="*/ 4121 w 11848"/>
                  <a:gd name="connsiteY26" fmla="*/ 13737 h 17740"/>
                  <a:gd name="connsiteX27" fmla="*/ 4121 w 11848"/>
                  <a:gd name="connsiteY27" fmla="*/ 13737 h 17740"/>
                  <a:gd name="connsiteX28" fmla="*/ 4808 w 11848"/>
                  <a:gd name="connsiteY28" fmla="*/ 11677 h 17740"/>
                  <a:gd name="connsiteX29" fmla="*/ 6869 w 11848"/>
                  <a:gd name="connsiteY29" fmla="*/ 8242 h 17740"/>
                  <a:gd name="connsiteX30" fmla="*/ 6869 w 11848"/>
                  <a:gd name="connsiteY30" fmla="*/ 8242 h 17740"/>
                  <a:gd name="connsiteX31" fmla="*/ 6353 w 11848"/>
                  <a:gd name="connsiteY31" fmla="*/ 7212 h 17740"/>
                  <a:gd name="connsiteX32" fmla="*/ 6353 w 11848"/>
                  <a:gd name="connsiteY32" fmla="*/ 7212 h 17740"/>
                  <a:gd name="connsiteX33" fmla="*/ 5323 w 11848"/>
                  <a:gd name="connsiteY33" fmla="*/ 6182 h 17740"/>
                  <a:gd name="connsiteX34" fmla="*/ 5323 w 11848"/>
                  <a:gd name="connsiteY34" fmla="*/ 6182 h 17740"/>
                  <a:gd name="connsiteX35" fmla="*/ 4808 w 11848"/>
                  <a:gd name="connsiteY35" fmla="*/ 11677 h 17740"/>
                  <a:gd name="connsiteX36" fmla="*/ 4808 w 11848"/>
                  <a:gd name="connsiteY36" fmla="*/ 11677 h 1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848" h="17740">
                    <a:moveTo>
                      <a:pt x="858" y="15626"/>
                    </a:moveTo>
                    <a:cubicBezTo>
                      <a:pt x="172" y="14252"/>
                      <a:pt x="0" y="12879"/>
                      <a:pt x="0" y="11677"/>
                    </a:cubicBezTo>
                    <a:lnTo>
                      <a:pt x="0" y="11677"/>
                    </a:lnTo>
                    <a:cubicBezTo>
                      <a:pt x="0" y="9444"/>
                      <a:pt x="515" y="7384"/>
                      <a:pt x="515" y="4465"/>
                    </a:cubicBezTo>
                    <a:lnTo>
                      <a:pt x="515" y="4465"/>
                    </a:lnTo>
                    <a:cubicBezTo>
                      <a:pt x="515" y="4293"/>
                      <a:pt x="515" y="4121"/>
                      <a:pt x="515" y="4121"/>
                    </a:cubicBezTo>
                    <a:lnTo>
                      <a:pt x="515" y="4121"/>
                    </a:lnTo>
                    <a:cubicBezTo>
                      <a:pt x="515" y="2576"/>
                      <a:pt x="1717" y="0"/>
                      <a:pt x="3950" y="0"/>
                    </a:cubicBezTo>
                    <a:lnTo>
                      <a:pt x="3950" y="0"/>
                    </a:lnTo>
                    <a:cubicBezTo>
                      <a:pt x="7384" y="343"/>
                      <a:pt x="8758" y="2747"/>
                      <a:pt x="9788" y="3606"/>
                    </a:cubicBezTo>
                    <a:lnTo>
                      <a:pt x="9788" y="3606"/>
                    </a:lnTo>
                    <a:cubicBezTo>
                      <a:pt x="10990" y="4808"/>
                      <a:pt x="11848" y="6353"/>
                      <a:pt x="11848" y="8071"/>
                    </a:cubicBezTo>
                    <a:lnTo>
                      <a:pt x="11848" y="8071"/>
                    </a:lnTo>
                    <a:cubicBezTo>
                      <a:pt x="11677" y="11162"/>
                      <a:pt x="9959" y="13222"/>
                      <a:pt x="7556" y="15626"/>
                    </a:cubicBezTo>
                    <a:lnTo>
                      <a:pt x="7556" y="15626"/>
                    </a:lnTo>
                    <a:cubicBezTo>
                      <a:pt x="7212" y="16141"/>
                      <a:pt x="6697" y="17343"/>
                      <a:pt x="4293" y="17687"/>
                    </a:cubicBezTo>
                    <a:lnTo>
                      <a:pt x="4293" y="17687"/>
                    </a:lnTo>
                    <a:cubicBezTo>
                      <a:pt x="2404" y="18030"/>
                      <a:pt x="1202" y="16656"/>
                      <a:pt x="858" y="15626"/>
                    </a:cubicBezTo>
                    <a:lnTo>
                      <a:pt x="858" y="15626"/>
                    </a:lnTo>
                    <a:close/>
                    <a:moveTo>
                      <a:pt x="5495" y="14424"/>
                    </a:moveTo>
                    <a:lnTo>
                      <a:pt x="4808" y="13737"/>
                    </a:lnTo>
                    <a:lnTo>
                      <a:pt x="4636" y="13909"/>
                    </a:lnTo>
                    <a:lnTo>
                      <a:pt x="5495" y="14424"/>
                    </a:lnTo>
                    <a:lnTo>
                      <a:pt x="5495" y="14424"/>
                    </a:lnTo>
                    <a:close/>
                    <a:moveTo>
                      <a:pt x="4121" y="13737"/>
                    </a:moveTo>
                    <a:lnTo>
                      <a:pt x="4121" y="13222"/>
                    </a:lnTo>
                    <a:lnTo>
                      <a:pt x="4121" y="13737"/>
                    </a:lnTo>
                    <a:lnTo>
                      <a:pt x="4121" y="13737"/>
                    </a:lnTo>
                    <a:close/>
                    <a:moveTo>
                      <a:pt x="4808" y="11677"/>
                    </a:moveTo>
                    <a:cubicBezTo>
                      <a:pt x="6353" y="9960"/>
                      <a:pt x="7040" y="8586"/>
                      <a:pt x="6869" y="8242"/>
                    </a:cubicBezTo>
                    <a:lnTo>
                      <a:pt x="6869" y="8242"/>
                    </a:lnTo>
                    <a:cubicBezTo>
                      <a:pt x="6869" y="8071"/>
                      <a:pt x="6869" y="7727"/>
                      <a:pt x="6353" y="7212"/>
                    </a:cubicBezTo>
                    <a:lnTo>
                      <a:pt x="6353" y="7212"/>
                    </a:lnTo>
                    <a:cubicBezTo>
                      <a:pt x="6182" y="6869"/>
                      <a:pt x="5838" y="6525"/>
                      <a:pt x="5323" y="6182"/>
                    </a:cubicBezTo>
                    <a:lnTo>
                      <a:pt x="5323" y="6182"/>
                    </a:lnTo>
                    <a:cubicBezTo>
                      <a:pt x="5151" y="8757"/>
                      <a:pt x="4808" y="10475"/>
                      <a:pt x="4808" y="11677"/>
                    </a:cubicBezTo>
                    <a:lnTo>
                      <a:pt x="4808" y="116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3" name="图形 7">
              <a:extLst>
                <a:ext uri="{FF2B5EF4-FFF2-40B4-BE49-F238E27FC236}">
                  <a16:creationId xmlns:a16="http://schemas.microsoft.com/office/drawing/2014/main" xmlns="" id="{AEE5AED3-FFD4-4F28-90DC-882EE0299069}"/>
                </a:ext>
              </a:extLst>
            </p:cNvPr>
            <p:cNvGrpSpPr/>
            <p:nvPr/>
          </p:nvGrpSpPr>
          <p:grpSpPr>
            <a:xfrm>
              <a:off x="8038469" y="1942832"/>
              <a:ext cx="35029" cy="48268"/>
              <a:chOff x="8038469" y="1942832"/>
              <a:chExt cx="35029" cy="48268"/>
            </a:xfrm>
            <a:solidFill>
              <a:srgbClr val="B4B4B4"/>
            </a:solidFill>
          </p:grpSpPr>
          <p:sp>
            <p:nvSpPr>
              <p:cNvPr id="3257" name="任意多边形: 形状 3256">
                <a:extLst>
                  <a:ext uri="{FF2B5EF4-FFF2-40B4-BE49-F238E27FC236}">
                    <a16:creationId xmlns:a16="http://schemas.microsoft.com/office/drawing/2014/main" xmlns="" id="{5BE40705-AC9D-445A-BFB4-52ABDAA3B3DF}"/>
                  </a:ext>
                </a:extLst>
              </p:cNvPr>
              <p:cNvSpPr/>
              <p:nvPr/>
            </p:nvSpPr>
            <p:spPr>
              <a:xfrm>
                <a:off x="8041234" y="1945623"/>
                <a:ext cx="29779" cy="42752"/>
              </a:xfrm>
              <a:custGeom>
                <a:avLst/>
                <a:gdLst>
                  <a:gd name="connsiteX0" fmla="*/ 17669 w 29779"/>
                  <a:gd name="connsiteY0" fmla="*/ 41184 h 42752"/>
                  <a:gd name="connsiteX1" fmla="*/ 21447 w 29779"/>
                  <a:gd name="connsiteY1" fmla="*/ 31053 h 42752"/>
                  <a:gd name="connsiteX2" fmla="*/ 27801 w 29779"/>
                  <a:gd name="connsiteY2" fmla="*/ 34830 h 42752"/>
                  <a:gd name="connsiteX3" fmla="*/ 27801 w 29779"/>
                  <a:gd name="connsiteY3" fmla="*/ 20921 h 42752"/>
                  <a:gd name="connsiteX4" fmla="*/ 19043 w 29779"/>
                  <a:gd name="connsiteY4" fmla="*/ 15942 h 42752"/>
                  <a:gd name="connsiteX5" fmla="*/ 15265 w 29779"/>
                  <a:gd name="connsiteY5" fmla="*/ 27447 h 42752"/>
                  <a:gd name="connsiteX6" fmla="*/ 10285 w 29779"/>
                  <a:gd name="connsiteY6" fmla="*/ 21093 h 42752"/>
                  <a:gd name="connsiteX7" fmla="*/ 8912 w 29779"/>
                  <a:gd name="connsiteY7" fmla="*/ 7184 h 42752"/>
                  <a:gd name="connsiteX8" fmla="*/ 1356 w 29779"/>
                  <a:gd name="connsiteY8" fmla="*/ 831 h 42752"/>
                  <a:gd name="connsiteX9" fmla="*/ 1528 w 29779"/>
                  <a:gd name="connsiteY9" fmla="*/ 27447 h 42752"/>
                  <a:gd name="connsiteX10" fmla="*/ 9084 w 29779"/>
                  <a:gd name="connsiteY10" fmla="*/ 37578 h 42752"/>
                  <a:gd name="connsiteX11" fmla="*/ 17669 w 29779"/>
                  <a:gd name="connsiteY11" fmla="*/ 41184 h 42752"/>
                  <a:gd name="connsiteX12" fmla="*/ 17669 w 29779"/>
                  <a:gd name="connsiteY12" fmla="*/ 41184 h 4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79" h="42752">
                    <a:moveTo>
                      <a:pt x="17669" y="41184"/>
                    </a:moveTo>
                    <a:cubicBezTo>
                      <a:pt x="16467" y="36032"/>
                      <a:pt x="17669" y="32255"/>
                      <a:pt x="21447" y="31053"/>
                    </a:cubicBezTo>
                    <a:cubicBezTo>
                      <a:pt x="25224" y="31053"/>
                      <a:pt x="26598" y="38608"/>
                      <a:pt x="27801" y="34830"/>
                    </a:cubicBezTo>
                    <a:cubicBezTo>
                      <a:pt x="29002" y="31053"/>
                      <a:pt x="31578" y="27275"/>
                      <a:pt x="27801" y="20921"/>
                    </a:cubicBezTo>
                    <a:cubicBezTo>
                      <a:pt x="22821" y="14568"/>
                      <a:pt x="19043" y="11992"/>
                      <a:pt x="19043" y="15942"/>
                    </a:cubicBezTo>
                    <a:cubicBezTo>
                      <a:pt x="19043" y="19719"/>
                      <a:pt x="16467" y="23497"/>
                      <a:pt x="15265" y="27447"/>
                    </a:cubicBezTo>
                    <a:cubicBezTo>
                      <a:pt x="14063" y="31224"/>
                      <a:pt x="10285" y="26245"/>
                      <a:pt x="10285" y="21093"/>
                    </a:cubicBezTo>
                    <a:cubicBezTo>
                      <a:pt x="11487" y="15942"/>
                      <a:pt x="11487" y="12164"/>
                      <a:pt x="8912" y="7184"/>
                    </a:cubicBezTo>
                    <a:cubicBezTo>
                      <a:pt x="6336" y="2033"/>
                      <a:pt x="2558" y="-1745"/>
                      <a:pt x="1356" y="831"/>
                    </a:cubicBezTo>
                    <a:cubicBezTo>
                      <a:pt x="154" y="4608"/>
                      <a:pt x="-1048" y="19891"/>
                      <a:pt x="1528" y="27447"/>
                    </a:cubicBezTo>
                    <a:cubicBezTo>
                      <a:pt x="4104" y="33800"/>
                      <a:pt x="4104" y="32598"/>
                      <a:pt x="9084" y="37578"/>
                    </a:cubicBezTo>
                    <a:cubicBezTo>
                      <a:pt x="12689" y="41184"/>
                      <a:pt x="20245" y="44962"/>
                      <a:pt x="17669" y="41184"/>
                    </a:cubicBezTo>
                    <a:lnTo>
                      <a:pt x="17669" y="411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8" name="任意多边形: 形状 3257">
                <a:extLst>
                  <a:ext uri="{FF2B5EF4-FFF2-40B4-BE49-F238E27FC236}">
                    <a16:creationId xmlns:a16="http://schemas.microsoft.com/office/drawing/2014/main" xmlns="" id="{0BE318EC-5D93-4703-8BC9-B9EBC6640DCB}"/>
                  </a:ext>
                </a:extLst>
              </p:cNvPr>
              <p:cNvSpPr/>
              <p:nvPr/>
            </p:nvSpPr>
            <p:spPr>
              <a:xfrm>
                <a:off x="8038469" y="1942832"/>
                <a:ext cx="35029" cy="48268"/>
              </a:xfrm>
              <a:custGeom>
                <a:avLst/>
                <a:gdLst>
                  <a:gd name="connsiteX0" fmla="*/ 9959 w 35029"/>
                  <a:gd name="connsiteY0" fmla="*/ 41915 h 48268"/>
                  <a:gd name="connsiteX1" fmla="*/ 1717 w 35029"/>
                  <a:gd name="connsiteY1" fmla="*/ 30754 h 48268"/>
                  <a:gd name="connsiteX2" fmla="*/ 1717 w 35029"/>
                  <a:gd name="connsiteY2" fmla="*/ 30754 h 48268"/>
                  <a:gd name="connsiteX3" fmla="*/ 0 w 35029"/>
                  <a:gd name="connsiteY3" fmla="*/ 17360 h 48268"/>
                  <a:gd name="connsiteX4" fmla="*/ 0 w 35029"/>
                  <a:gd name="connsiteY4" fmla="*/ 17360 h 48268"/>
                  <a:gd name="connsiteX5" fmla="*/ 1717 w 35029"/>
                  <a:gd name="connsiteY5" fmla="*/ 2249 h 48268"/>
                  <a:gd name="connsiteX6" fmla="*/ 1717 w 35029"/>
                  <a:gd name="connsiteY6" fmla="*/ 2249 h 48268"/>
                  <a:gd name="connsiteX7" fmla="*/ 5151 w 35029"/>
                  <a:gd name="connsiteY7" fmla="*/ 16 h 48268"/>
                  <a:gd name="connsiteX8" fmla="*/ 5151 w 35029"/>
                  <a:gd name="connsiteY8" fmla="*/ 16 h 48268"/>
                  <a:gd name="connsiteX9" fmla="*/ 13737 w 35029"/>
                  <a:gd name="connsiteY9" fmla="*/ 8602 h 48268"/>
                  <a:gd name="connsiteX10" fmla="*/ 13737 w 35029"/>
                  <a:gd name="connsiteY10" fmla="*/ 8602 h 48268"/>
                  <a:gd name="connsiteX11" fmla="*/ 16141 w 35029"/>
                  <a:gd name="connsiteY11" fmla="*/ 17875 h 48268"/>
                  <a:gd name="connsiteX12" fmla="*/ 16141 w 35029"/>
                  <a:gd name="connsiteY12" fmla="*/ 17875 h 48268"/>
                  <a:gd name="connsiteX13" fmla="*/ 15282 w 35029"/>
                  <a:gd name="connsiteY13" fmla="*/ 23713 h 48268"/>
                  <a:gd name="connsiteX14" fmla="*/ 15282 w 35029"/>
                  <a:gd name="connsiteY14" fmla="*/ 23713 h 48268"/>
                  <a:gd name="connsiteX15" fmla="*/ 16141 w 35029"/>
                  <a:gd name="connsiteY15" fmla="*/ 27663 h 48268"/>
                  <a:gd name="connsiteX16" fmla="*/ 16141 w 35029"/>
                  <a:gd name="connsiteY16" fmla="*/ 27663 h 48268"/>
                  <a:gd name="connsiteX17" fmla="*/ 19232 w 35029"/>
                  <a:gd name="connsiteY17" fmla="*/ 18905 h 48268"/>
                  <a:gd name="connsiteX18" fmla="*/ 19232 w 35029"/>
                  <a:gd name="connsiteY18" fmla="*/ 18905 h 48268"/>
                  <a:gd name="connsiteX19" fmla="*/ 19232 w 35029"/>
                  <a:gd name="connsiteY19" fmla="*/ 18562 h 48268"/>
                  <a:gd name="connsiteX20" fmla="*/ 19232 w 35029"/>
                  <a:gd name="connsiteY20" fmla="*/ 18562 h 48268"/>
                  <a:gd name="connsiteX21" fmla="*/ 22838 w 35029"/>
                  <a:gd name="connsiteY21" fmla="*/ 14441 h 48268"/>
                  <a:gd name="connsiteX22" fmla="*/ 22838 w 35029"/>
                  <a:gd name="connsiteY22" fmla="*/ 14441 h 48268"/>
                  <a:gd name="connsiteX23" fmla="*/ 32626 w 35029"/>
                  <a:gd name="connsiteY23" fmla="*/ 22511 h 48268"/>
                  <a:gd name="connsiteX24" fmla="*/ 32626 w 35029"/>
                  <a:gd name="connsiteY24" fmla="*/ 22511 h 48268"/>
                  <a:gd name="connsiteX25" fmla="*/ 35030 w 35029"/>
                  <a:gd name="connsiteY25" fmla="*/ 30238 h 48268"/>
                  <a:gd name="connsiteX26" fmla="*/ 35030 w 35029"/>
                  <a:gd name="connsiteY26" fmla="*/ 30238 h 48268"/>
                  <a:gd name="connsiteX27" fmla="*/ 32797 w 35029"/>
                  <a:gd name="connsiteY27" fmla="*/ 38653 h 48268"/>
                  <a:gd name="connsiteX28" fmla="*/ 32797 w 35029"/>
                  <a:gd name="connsiteY28" fmla="*/ 38653 h 48268"/>
                  <a:gd name="connsiteX29" fmla="*/ 29707 w 35029"/>
                  <a:gd name="connsiteY29" fmla="*/ 41228 h 48268"/>
                  <a:gd name="connsiteX30" fmla="*/ 29707 w 35029"/>
                  <a:gd name="connsiteY30" fmla="*/ 41228 h 48268"/>
                  <a:gd name="connsiteX31" fmla="*/ 24899 w 35029"/>
                  <a:gd name="connsiteY31" fmla="*/ 36249 h 48268"/>
                  <a:gd name="connsiteX32" fmla="*/ 24899 w 35029"/>
                  <a:gd name="connsiteY32" fmla="*/ 36249 h 48268"/>
                  <a:gd name="connsiteX33" fmla="*/ 22323 w 35029"/>
                  <a:gd name="connsiteY33" fmla="*/ 40541 h 48268"/>
                  <a:gd name="connsiteX34" fmla="*/ 22323 w 35029"/>
                  <a:gd name="connsiteY34" fmla="*/ 40541 h 48268"/>
                  <a:gd name="connsiteX35" fmla="*/ 22666 w 35029"/>
                  <a:gd name="connsiteY35" fmla="*/ 43289 h 48268"/>
                  <a:gd name="connsiteX36" fmla="*/ 22666 w 35029"/>
                  <a:gd name="connsiteY36" fmla="*/ 43289 h 48268"/>
                  <a:gd name="connsiteX37" fmla="*/ 23353 w 35029"/>
                  <a:gd name="connsiteY37" fmla="*/ 45349 h 48268"/>
                  <a:gd name="connsiteX38" fmla="*/ 23353 w 35029"/>
                  <a:gd name="connsiteY38" fmla="*/ 45349 h 48268"/>
                  <a:gd name="connsiteX39" fmla="*/ 20434 w 35029"/>
                  <a:gd name="connsiteY39" fmla="*/ 48269 h 48268"/>
                  <a:gd name="connsiteX40" fmla="*/ 20434 w 35029"/>
                  <a:gd name="connsiteY40" fmla="*/ 48269 h 48268"/>
                  <a:gd name="connsiteX41" fmla="*/ 9959 w 35029"/>
                  <a:gd name="connsiteY41" fmla="*/ 41915 h 48268"/>
                  <a:gd name="connsiteX42" fmla="*/ 9959 w 35029"/>
                  <a:gd name="connsiteY42" fmla="*/ 41915 h 48268"/>
                  <a:gd name="connsiteX43" fmla="*/ 20434 w 35029"/>
                  <a:gd name="connsiteY43" fmla="*/ 43976 h 48268"/>
                  <a:gd name="connsiteX44" fmla="*/ 20434 w 35029"/>
                  <a:gd name="connsiteY44" fmla="*/ 43976 h 48268"/>
                  <a:gd name="connsiteX45" fmla="*/ 20434 w 35029"/>
                  <a:gd name="connsiteY45" fmla="*/ 43976 h 48268"/>
                  <a:gd name="connsiteX46" fmla="*/ 20434 w 35029"/>
                  <a:gd name="connsiteY46" fmla="*/ 43976 h 48268"/>
                  <a:gd name="connsiteX47" fmla="*/ 20434 w 35029"/>
                  <a:gd name="connsiteY47" fmla="*/ 43976 h 48268"/>
                  <a:gd name="connsiteX48" fmla="*/ 4979 w 35029"/>
                  <a:gd name="connsiteY48" fmla="*/ 17360 h 48268"/>
                  <a:gd name="connsiteX49" fmla="*/ 6353 w 35029"/>
                  <a:gd name="connsiteY49" fmla="*/ 29036 h 48268"/>
                  <a:gd name="connsiteX50" fmla="*/ 6353 w 35029"/>
                  <a:gd name="connsiteY50" fmla="*/ 29036 h 48268"/>
                  <a:gd name="connsiteX51" fmla="*/ 13394 w 35029"/>
                  <a:gd name="connsiteY51" fmla="*/ 38309 h 48268"/>
                  <a:gd name="connsiteX52" fmla="*/ 13394 w 35029"/>
                  <a:gd name="connsiteY52" fmla="*/ 38309 h 48268"/>
                  <a:gd name="connsiteX53" fmla="*/ 17515 w 35029"/>
                  <a:gd name="connsiteY53" fmla="*/ 41572 h 48268"/>
                  <a:gd name="connsiteX54" fmla="*/ 17515 w 35029"/>
                  <a:gd name="connsiteY54" fmla="*/ 41572 h 48268"/>
                  <a:gd name="connsiteX55" fmla="*/ 17515 w 35029"/>
                  <a:gd name="connsiteY55" fmla="*/ 40198 h 48268"/>
                  <a:gd name="connsiteX56" fmla="*/ 17515 w 35029"/>
                  <a:gd name="connsiteY56" fmla="*/ 40198 h 48268"/>
                  <a:gd name="connsiteX57" fmla="*/ 24211 w 35029"/>
                  <a:gd name="connsiteY57" fmla="*/ 31097 h 48268"/>
                  <a:gd name="connsiteX58" fmla="*/ 24211 w 35029"/>
                  <a:gd name="connsiteY58" fmla="*/ 31097 h 48268"/>
                  <a:gd name="connsiteX59" fmla="*/ 29191 w 35029"/>
                  <a:gd name="connsiteY59" fmla="*/ 33844 h 48268"/>
                  <a:gd name="connsiteX60" fmla="*/ 29191 w 35029"/>
                  <a:gd name="connsiteY60" fmla="*/ 33844 h 48268"/>
                  <a:gd name="connsiteX61" fmla="*/ 30050 w 35029"/>
                  <a:gd name="connsiteY61" fmla="*/ 29895 h 48268"/>
                  <a:gd name="connsiteX62" fmla="*/ 30050 w 35029"/>
                  <a:gd name="connsiteY62" fmla="*/ 29895 h 48268"/>
                  <a:gd name="connsiteX63" fmla="*/ 28504 w 35029"/>
                  <a:gd name="connsiteY63" fmla="*/ 24915 h 48268"/>
                  <a:gd name="connsiteX64" fmla="*/ 28504 w 35029"/>
                  <a:gd name="connsiteY64" fmla="*/ 24915 h 48268"/>
                  <a:gd name="connsiteX65" fmla="*/ 24211 w 35029"/>
                  <a:gd name="connsiteY65" fmla="*/ 20107 h 48268"/>
                  <a:gd name="connsiteX66" fmla="*/ 24211 w 35029"/>
                  <a:gd name="connsiteY66" fmla="*/ 20107 h 48268"/>
                  <a:gd name="connsiteX67" fmla="*/ 23868 w 35029"/>
                  <a:gd name="connsiteY67" fmla="*/ 19764 h 48268"/>
                  <a:gd name="connsiteX68" fmla="*/ 23868 w 35029"/>
                  <a:gd name="connsiteY68" fmla="*/ 19764 h 48268"/>
                  <a:gd name="connsiteX69" fmla="*/ 20090 w 35029"/>
                  <a:gd name="connsiteY69" fmla="*/ 30410 h 48268"/>
                  <a:gd name="connsiteX70" fmla="*/ 20090 w 35029"/>
                  <a:gd name="connsiteY70" fmla="*/ 30410 h 48268"/>
                  <a:gd name="connsiteX71" fmla="*/ 16485 w 35029"/>
                  <a:gd name="connsiteY71" fmla="*/ 33329 h 48268"/>
                  <a:gd name="connsiteX72" fmla="*/ 16485 w 35029"/>
                  <a:gd name="connsiteY72" fmla="*/ 33329 h 48268"/>
                  <a:gd name="connsiteX73" fmla="*/ 10303 w 35029"/>
                  <a:gd name="connsiteY73" fmla="*/ 22683 h 48268"/>
                  <a:gd name="connsiteX74" fmla="*/ 10303 w 35029"/>
                  <a:gd name="connsiteY74" fmla="*/ 22683 h 48268"/>
                  <a:gd name="connsiteX75" fmla="*/ 10990 w 35029"/>
                  <a:gd name="connsiteY75" fmla="*/ 17531 h 48268"/>
                  <a:gd name="connsiteX76" fmla="*/ 10990 w 35029"/>
                  <a:gd name="connsiteY76" fmla="*/ 17531 h 48268"/>
                  <a:gd name="connsiteX77" fmla="*/ 9101 w 35029"/>
                  <a:gd name="connsiteY77" fmla="*/ 10491 h 48268"/>
                  <a:gd name="connsiteX78" fmla="*/ 9101 w 35029"/>
                  <a:gd name="connsiteY78" fmla="*/ 10491 h 48268"/>
                  <a:gd name="connsiteX79" fmla="*/ 6182 w 35029"/>
                  <a:gd name="connsiteY79" fmla="*/ 6026 h 48268"/>
                  <a:gd name="connsiteX80" fmla="*/ 6182 w 35029"/>
                  <a:gd name="connsiteY80" fmla="*/ 6026 h 48268"/>
                  <a:gd name="connsiteX81" fmla="*/ 5666 w 35029"/>
                  <a:gd name="connsiteY81" fmla="*/ 5340 h 48268"/>
                  <a:gd name="connsiteX82" fmla="*/ 5666 w 35029"/>
                  <a:gd name="connsiteY82" fmla="*/ 5340 h 48268"/>
                  <a:gd name="connsiteX83" fmla="*/ 4979 w 35029"/>
                  <a:gd name="connsiteY83" fmla="*/ 17360 h 48268"/>
                  <a:gd name="connsiteX84" fmla="*/ 4979 w 35029"/>
                  <a:gd name="connsiteY84" fmla="*/ 17360 h 48268"/>
                  <a:gd name="connsiteX85" fmla="*/ 23353 w 35029"/>
                  <a:gd name="connsiteY85" fmla="*/ 16845 h 48268"/>
                  <a:gd name="connsiteX86" fmla="*/ 23353 w 35029"/>
                  <a:gd name="connsiteY86" fmla="*/ 16845 h 48268"/>
                  <a:gd name="connsiteX87" fmla="*/ 23353 w 35029"/>
                  <a:gd name="connsiteY87" fmla="*/ 16845 h 48268"/>
                  <a:gd name="connsiteX88" fmla="*/ 23353 w 35029"/>
                  <a:gd name="connsiteY88" fmla="*/ 16845 h 48268"/>
                  <a:gd name="connsiteX89" fmla="*/ 23353 w 35029"/>
                  <a:gd name="connsiteY89" fmla="*/ 16845 h 4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35029" h="48268">
                    <a:moveTo>
                      <a:pt x="9959" y="41915"/>
                    </a:moveTo>
                    <a:cubicBezTo>
                      <a:pt x="5323" y="37279"/>
                      <a:pt x="4293" y="37451"/>
                      <a:pt x="1717" y="30754"/>
                    </a:cubicBezTo>
                    <a:lnTo>
                      <a:pt x="1717" y="30754"/>
                    </a:lnTo>
                    <a:cubicBezTo>
                      <a:pt x="343" y="26976"/>
                      <a:pt x="0" y="22168"/>
                      <a:pt x="0" y="17360"/>
                    </a:cubicBezTo>
                    <a:lnTo>
                      <a:pt x="0" y="17360"/>
                    </a:lnTo>
                    <a:cubicBezTo>
                      <a:pt x="0" y="11006"/>
                      <a:pt x="686" y="5340"/>
                      <a:pt x="1717" y="2249"/>
                    </a:cubicBezTo>
                    <a:lnTo>
                      <a:pt x="1717" y="2249"/>
                    </a:lnTo>
                    <a:cubicBezTo>
                      <a:pt x="2232" y="1047"/>
                      <a:pt x="3778" y="-155"/>
                      <a:pt x="5151" y="16"/>
                    </a:cubicBezTo>
                    <a:lnTo>
                      <a:pt x="5151" y="16"/>
                    </a:lnTo>
                    <a:cubicBezTo>
                      <a:pt x="9444" y="703"/>
                      <a:pt x="11333" y="4309"/>
                      <a:pt x="13737" y="8602"/>
                    </a:cubicBezTo>
                    <a:lnTo>
                      <a:pt x="13737" y="8602"/>
                    </a:lnTo>
                    <a:cubicBezTo>
                      <a:pt x="15282" y="11865"/>
                      <a:pt x="16141" y="14784"/>
                      <a:pt x="16141" y="17875"/>
                    </a:cubicBezTo>
                    <a:lnTo>
                      <a:pt x="16141" y="17875"/>
                    </a:lnTo>
                    <a:cubicBezTo>
                      <a:pt x="16141" y="19936"/>
                      <a:pt x="15798" y="21996"/>
                      <a:pt x="15282" y="23713"/>
                    </a:cubicBezTo>
                    <a:lnTo>
                      <a:pt x="15282" y="23713"/>
                    </a:lnTo>
                    <a:cubicBezTo>
                      <a:pt x="15282" y="25087"/>
                      <a:pt x="15626" y="26632"/>
                      <a:pt x="16141" y="27663"/>
                    </a:cubicBezTo>
                    <a:lnTo>
                      <a:pt x="16141" y="27663"/>
                    </a:lnTo>
                    <a:cubicBezTo>
                      <a:pt x="17515" y="24228"/>
                      <a:pt x="19060" y="21309"/>
                      <a:pt x="19232" y="18905"/>
                    </a:cubicBezTo>
                    <a:lnTo>
                      <a:pt x="19232" y="18905"/>
                    </a:lnTo>
                    <a:cubicBezTo>
                      <a:pt x="19232" y="18734"/>
                      <a:pt x="19232" y="18734"/>
                      <a:pt x="19232" y="18562"/>
                    </a:cubicBezTo>
                    <a:lnTo>
                      <a:pt x="19232" y="18562"/>
                    </a:lnTo>
                    <a:cubicBezTo>
                      <a:pt x="19232" y="17016"/>
                      <a:pt x="20262" y="14441"/>
                      <a:pt x="22838" y="14441"/>
                    </a:cubicBezTo>
                    <a:lnTo>
                      <a:pt x="22838" y="14441"/>
                    </a:lnTo>
                    <a:cubicBezTo>
                      <a:pt x="26616" y="14956"/>
                      <a:pt x="28676" y="17703"/>
                      <a:pt x="32626" y="22511"/>
                    </a:cubicBezTo>
                    <a:lnTo>
                      <a:pt x="32626" y="22511"/>
                    </a:lnTo>
                    <a:cubicBezTo>
                      <a:pt x="34343" y="25259"/>
                      <a:pt x="35030" y="27834"/>
                      <a:pt x="35030" y="30238"/>
                    </a:cubicBezTo>
                    <a:lnTo>
                      <a:pt x="35030" y="30238"/>
                    </a:lnTo>
                    <a:cubicBezTo>
                      <a:pt x="35030" y="33844"/>
                      <a:pt x="33656" y="36420"/>
                      <a:pt x="32797" y="38653"/>
                    </a:cubicBezTo>
                    <a:lnTo>
                      <a:pt x="32797" y="38653"/>
                    </a:lnTo>
                    <a:cubicBezTo>
                      <a:pt x="32454" y="39339"/>
                      <a:pt x="32282" y="40885"/>
                      <a:pt x="29707" y="41228"/>
                    </a:cubicBezTo>
                    <a:lnTo>
                      <a:pt x="29707" y="41228"/>
                    </a:lnTo>
                    <a:cubicBezTo>
                      <a:pt x="24727" y="38996"/>
                      <a:pt x="25242" y="35905"/>
                      <a:pt x="24899" y="36249"/>
                    </a:cubicBezTo>
                    <a:lnTo>
                      <a:pt x="24899" y="36249"/>
                    </a:lnTo>
                    <a:cubicBezTo>
                      <a:pt x="23181" y="36935"/>
                      <a:pt x="22495" y="37794"/>
                      <a:pt x="22323" y="40541"/>
                    </a:cubicBezTo>
                    <a:lnTo>
                      <a:pt x="22323" y="40541"/>
                    </a:lnTo>
                    <a:cubicBezTo>
                      <a:pt x="22323" y="41228"/>
                      <a:pt x="22495" y="42259"/>
                      <a:pt x="22666" y="43289"/>
                    </a:cubicBezTo>
                    <a:lnTo>
                      <a:pt x="22666" y="43289"/>
                    </a:lnTo>
                    <a:cubicBezTo>
                      <a:pt x="23010" y="43804"/>
                      <a:pt x="23181" y="44491"/>
                      <a:pt x="23353" y="45349"/>
                    </a:cubicBezTo>
                    <a:lnTo>
                      <a:pt x="23353" y="45349"/>
                    </a:lnTo>
                    <a:cubicBezTo>
                      <a:pt x="23353" y="46895"/>
                      <a:pt x="21293" y="48269"/>
                      <a:pt x="20434" y="48269"/>
                    </a:cubicBezTo>
                    <a:lnTo>
                      <a:pt x="20434" y="48269"/>
                    </a:lnTo>
                    <a:cubicBezTo>
                      <a:pt x="17000" y="47753"/>
                      <a:pt x="13222" y="45006"/>
                      <a:pt x="9959" y="41915"/>
                    </a:cubicBezTo>
                    <a:lnTo>
                      <a:pt x="9959" y="41915"/>
                    </a:lnTo>
                    <a:close/>
                    <a:moveTo>
                      <a:pt x="20434" y="43976"/>
                    </a:moveTo>
                    <a:lnTo>
                      <a:pt x="20434" y="43976"/>
                    </a:lnTo>
                    <a:lnTo>
                      <a:pt x="20434" y="43976"/>
                    </a:lnTo>
                    <a:lnTo>
                      <a:pt x="20434" y="43976"/>
                    </a:lnTo>
                    <a:lnTo>
                      <a:pt x="20434" y="43976"/>
                    </a:lnTo>
                    <a:close/>
                    <a:moveTo>
                      <a:pt x="4979" y="17360"/>
                    </a:moveTo>
                    <a:cubicBezTo>
                      <a:pt x="4979" y="21824"/>
                      <a:pt x="5323" y="26461"/>
                      <a:pt x="6353" y="29036"/>
                    </a:cubicBezTo>
                    <a:lnTo>
                      <a:pt x="6353" y="29036"/>
                    </a:lnTo>
                    <a:cubicBezTo>
                      <a:pt x="8929" y="35218"/>
                      <a:pt x="7899" y="32814"/>
                      <a:pt x="13394" y="38309"/>
                    </a:cubicBezTo>
                    <a:lnTo>
                      <a:pt x="13394" y="38309"/>
                    </a:lnTo>
                    <a:cubicBezTo>
                      <a:pt x="14424" y="39511"/>
                      <a:pt x="16141" y="40713"/>
                      <a:pt x="17515" y="41572"/>
                    </a:cubicBezTo>
                    <a:lnTo>
                      <a:pt x="17515" y="41572"/>
                    </a:lnTo>
                    <a:cubicBezTo>
                      <a:pt x="17515" y="41057"/>
                      <a:pt x="17515" y="40713"/>
                      <a:pt x="17515" y="40198"/>
                    </a:cubicBezTo>
                    <a:lnTo>
                      <a:pt x="17515" y="40198"/>
                    </a:lnTo>
                    <a:cubicBezTo>
                      <a:pt x="17343" y="36249"/>
                      <a:pt x="19575" y="32471"/>
                      <a:pt x="24211" y="31097"/>
                    </a:cubicBezTo>
                    <a:lnTo>
                      <a:pt x="24211" y="31097"/>
                    </a:lnTo>
                    <a:cubicBezTo>
                      <a:pt x="26616" y="31269"/>
                      <a:pt x="28161" y="32642"/>
                      <a:pt x="29191" y="33844"/>
                    </a:cubicBezTo>
                    <a:lnTo>
                      <a:pt x="29191" y="33844"/>
                    </a:lnTo>
                    <a:cubicBezTo>
                      <a:pt x="29707" y="32471"/>
                      <a:pt x="30050" y="31269"/>
                      <a:pt x="30050" y="29895"/>
                    </a:cubicBezTo>
                    <a:lnTo>
                      <a:pt x="30050" y="29895"/>
                    </a:lnTo>
                    <a:cubicBezTo>
                      <a:pt x="30050" y="28521"/>
                      <a:pt x="29707" y="26804"/>
                      <a:pt x="28504" y="24915"/>
                    </a:cubicBezTo>
                    <a:lnTo>
                      <a:pt x="28504" y="24915"/>
                    </a:lnTo>
                    <a:cubicBezTo>
                      <a:pt x="26788" y="22855"/>
                      <a:pt x="25414" y="21138"/>
                      <a:pt x="24211" y="20107"/>
                    </a:cubicBezTo>
                    <a:lnTo>
                      <a:pt x="24211" y="20107"/>
                    </a:lnTo>
                    <a:cubicBezTo>
                      <a:pt x="24040" y="19936"/>
                      <a:pt x="24040" y="19936"/>
                      <a:pt x="23868" y="19764"/>
                    </a:cubicBezTo>
                    <a:lnTo>
                      <a:pt x="23868" y="19764"/>
                    </a:lnTo>
                    <a:cubicBezTo>
                      <a:pt x="23353" y="23885"/>
                      <a:pt x="21121" y="27319"/>
                      <a:pt x="20090" y="30410"/>
                    </a:cubicBezTo>
                    <a:lnTo>
                      <a:pt x="20090" y="30410"/>
                    </a:lnTo>
                    <a:cubicBezTo>
                      <a:pt x="19747" y="31784"/>
                      <a:pt x="18373" y="33329"/>
                      <a:pt x="16485" y="33329"/>
                    </a:cubicBezTo>
                    <a:lnTo>
                      <a:pt x="16485" y="33329"/>
                    </a:lnTo>
                    <a:cubicBezTo>
                      <a:pt x="11677" y="32299"/>
                      <a:pt x="10646" y="27834"/>
                      <a:pt x="10303" y="22683"/>
                    </a:cubicBezTo>
                    <a:lnTo>
                      <a:pt x="10303" y="22683"/>
                    </a:lnTo>
                    <a:cubicBezTo>
                      <a:pt x="10818" y="20622"/>
                      <a:pt x="10990" y="19077"/>
                      <a:pt x="10990" y="17531"/>
                    </a:cubicBezTo>
                    <a:lnTo>
                      <a:pt x="10990" y="17531"/>
                    </a:lnTo>
                    <a:cubicBezTo>
                      <a:pt x="10990" y="15299"/>
                      <a:pt x="10474" y="13239"/>
                      <a:pt x="9101" y="10491"/>
                    </a:cubicBezTo>
                    <a:lnTo>
                      <a:pt x="9101" y="10491"/>
                    </a:lnTo>
                    <a:cubicBezTo>
                      <a:pt x="8242" y="8774"/>
                      <a:pt x="7212" y="7057"/>
                      <a:pt x="6182" y="6026"/>
                    </a:cubicBezTo>
                    <a:lnTo>
                      <a:pt x="6182" y="6026"/>
                    </a:lnTo>
                    <a:cubicBezTo>
                      <a:pt x="6010" y="5855"/>
                      <a:pt x="5838" y="5511"/>
                      <a:pt x="5666" y="5340"/>
                    </a:cubicBezTo>
                    <a:lnTo>
                      <a:pt x="5666" y="5340"/>
                    </a:lnTo>
                    <a:cubicBezTo>
                      <a:pt x="5495" y="8259"/>
                      <a:pt x="4979" y="12895"/>
                      <a:pt x="4979" y="17360"/>
                    </a:cubicBezTo>
                    <a:lnTo>
                      <a:pt x="4979" y="17360"/>
                    </a:lnTo>
                    <a:close/>
                    <a:moveTo>
                      <a:pt x="23353" y="16845"/>
                    </a:moveTo>
                    <a:cubicBezTo>
                      <a:pt x="23353" y="16845"/>
                      <a:pt x="23353" y="16845"/>
                      <a:pt x="23353" y="16845"/>
                    </a:cubicBezTo>
                    <a:lnTo>
                      <a:pt x="23353" y="16845"/>
                    </a:lnTo>
                    <a:lnTo>
                      <a:pt x="23353" y="16845"/>
                    </a:lnTo>
                    <a:lnTo>
                      <a:pt x="23353" y="168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4" name="图形 7">
              <a:extLst>
                <a:ext uri="{FF2B5EF4-FFF2-40B4-BE49-F238E27FC236}">
                  <a16:creationId xmlns:a16="http://schemas.microsoft.com/office/drawing/2014/main" xmlns="" id="{98B7E31B-10EC-41C0-9DE7-52196F7053B2}"/>
                </a:ext>
              </a:extLst>
            </p:cNvPr>
            <p:cNvGrpSpPr/>
            <p:nvPr/>
          </p:nvGrpSpPr>
          <p:grpSpPr>
            <a:xfrm>
              <a:off x="7966177" y="1962595"/>
              <a:ext cx="56494" cy="26100"/>
              <a:chOff x="7966177" y="1962595"/>
              <a:chExt cx="56494" cy="26100"/>
            </a:xfrm>
            <a:solidFill>
              <a:srgbClr val="B4B4B4"/>
            </a:solidFill>
          </p:grpSpPr>
          <p:sp>
            <p:nvSpPr>
              <p:cNvPr id="3255" name="任意多边形: 形状 3254">
                <a:extLst>
                  <a:ext uri="{FF2B5EF4-FFF2-40B4-BE49-F238E27FC236}">
                    <a16:creationId xmlns:a16="http://schemas.microsoft.com/office/drawing/2014/main" xmlns="" id="{FA5B7125-D85E-40FE-9028-E9BD3BCCB429}"/>
                  </a:ext>
                </a:extLst>
              </p:cNvPr>
              <p:cNvSpPr/>
              <p:nvPr/>
            </p:nvSpPr>
            <p:spPr>
              <a:xfrm>
                <a:off x="7968812" y="1964939"/>
                <a:ext cx="51632" cy="21395"/>
              </a:xfrm>
              <a:custGeom>
                <a:avLst/>
                <a:gdLst>
                  <a:gd name="connsiteX0" fmla="*/ 47334 w 51632"/>
                  <a:gd name="connsiteY0" fmla="*/ 19464 h 21395"/>
                  <a:gd name="connsiteX1" fmla="*/ 37203 w 51632"/>
                  <a:gd name="connsiteY1" fmla="*/ 19464 h 21395"/>
                  <a:gd name="connsiteX2" fmla="*/ 25870 w 51632"/>
                  <a:gd name="connsiteY2" fmla="*/ 13110 h 21395"/>
                  <a:gd name="connsiteX3" fmla="*/ 13335 w 51632"/>
                  <a:gd name="connsiteY3" fmla="*/ 10535 h 21395"/>
                  <a:gd name="connsiteX4" fmla="*/ 2002 w 51632"/>
                  <a:gd name="connsiteY4" fmla="*/ 403 h 21395"/>
                  <a:gd name="connsiteX5" fmla="*/ 12133 w 51632"/>
                  <a:gd name="connsiteY5" fmla="*/ 1605 h 21395"/>
                  <a:gd name="connsiteX6" fmla="*/ 38577 w 51632"/>
                  <a:gd name="connsiteY6" fmla="*/ 1605 h 21395"/>
                  <a:gd name="connsiteX7" fmla="*/ 51284 w 51632"/>
                  <a:gd name="connsiteY7" fmla="*/ 4181 h 21395"/>
                  <a:gd name="connsiteX8" fmla="*/ 50082 w 51632"/>
                  <a:gd name="connsiteY8" fmla="*/ 14312 h 21395"/>
                  <a:gd name="connsiteX9" fmla="*/ 47334 w 51632"/>
                  <a:gd name="connsiteY9" fmla="*/ 19464 h 21395"/>
                  <a:gd name="connsiteX10" fmla="*/ 47334 w 51632"/>
                  <a:gd name="connsiteY10" fmla="*/ 19464 h 2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632" h="21395">
                    <a:moveTo>
                      <a:pt x="47334" y="19464"/>
                    </a:moveTo>
                    <a:cubicBezTo>
                      <a:pt x="43557" y="22040"/>
                      <a:pt x="39779" y="22040"/>
                      <a:pt x="37203" y="19464"/>
                    </a:cubicBezTo>
                    <a:cubicBezTo>
                      <a:pt x="34628" y="15686"/>
                      <a:pt x="30850" y="15686"/>
                      <a:pt x="25870" y="13110"/>
                    </a:cubicBezTo>
                    <a:cubicBezTo>
                      <a:pt x="22092" y="10535"/>
                      <a:pt x="23294" y="13110"/>
                      <a:pt x="13335" y="10535"/>
                    </a:cubicBezTo>
                    <a:cubicBezTo>
                      <a:pt x="2002" y="7959"/>
                      <a:pt x="-3150" y="1605"/>
                      <a:pt x="2002" y="403"/>
                    </a:cubicBezTo>
                    <a:cubicBezTo>
                      <a:pt x="6981" y="-970"/>
                      <a:pt x="4577" y="1605"/>
                      <a:pt x="12133" y="1605"/>
                    </a:cubicBezTo>
                    <a:cubicBezTo>
                      <a:pt x="20890" y="1605"/>
                      <a:pt x="27244" y="2807"/>
                      <a:pt x="38577" y="1605"/>
                    </a:cubicBezTo>
                    <a:cubicBezTo>
                      <a:pt x="51112" y="1605"/>
                      <a:pt x="52486" y="232"/>
                      <a:pt x="51284" y="4181"/>
                    </a:cubicBezTo>
                    <a:cubicBezTo>
                      <a:pt x="48708" y="7959"/>
                      <a:pt x="48708" y="11737"/>
                      <a:pt x="50082" y="14312"/>
                    </a:cubicBezTo>
                    <a:cubicBezTo>
                      <a:pt x="51112" y="16888"/>
                      <a:pt x="47334" y="19464"/>
                      <a:pt x="47334" y="19464"/>
                    </a:cubicBezTo>
                    <a:lnTo>
                      <a:pt x="47334" y="194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6" name="任意多边形: 形状 3255">
                <a:extLst>
                  <a:ext uri="{FF2B5EF4-FFF2-40B4-BE49-F238E27FC236}">
                    <a16:creationId xmlns:a16="http://schemas.microsoft.com/office/drawing/2014/main" xmlns="" id="{819E6C9B-EDAF-40F9-8755-3C1487158DF8}"/>
                  </a:ext>
                </a:extLst>
              </p:cNvPr>
              <p:cNvSpPr/>
              <p:nvPr/>
            </p:nvSpPr>
            <p:spPr>
              <a:xfrm>
                <a:off x="7966177" y="1962595"/>
                <a:ext cx="56494" cy="26100"/>
              </a:xfrm>
              <a:custGeom>
                <a:avLst/>
                <a:gdLst>
                  <a:gd name="connsiteX0" fmla="*/ 37778 w 56494"/>
                  <a:gd name="connsiteY0" fmla="*/ 23182 h 26100"/>
                  <a:gd name="connsiteX1" fmla="*/ 27131 w 56494"/>
                  <a:gd name="connsiteY1" fmla="*/ 17515 h 26100"/>
                  <a:gd name="connsiteX2" fmla="*/ 27131 w 56494"/>
                  <a:gd name="connsiteY2" fmla="*/ 17515 h 26100"/>
                  <a:gd name="connsiteX3" fmla="*/ 24727 w 56494"/>
                  <a:gd name="connsiteY3" fmla="*/ 16656 h 26100"/>
                  <a:gd name="connsiteX4" fmla="*/ 24727 w 56494"/>
                  <a:gd name="connsiteY4" fmla="*/ 16656 h 26100"/>
                  <a:gd name="connsiteX5" fmla="*/ 24212 w 56494"/>
                  <a:gd name="connsiteY5" fmla="*/ 16656 h 26100"/>
                  <a:gd name="connsiteX6" fmla="*/ 24212 w 56494"/>
                  <a:gd name="connsiteY6" fmla="*/ 16656 h 26100"/>
                  <a:gd name="connsiteX7" fmla="*/ 15283 w 56494"/>
                  <a:gd name="connsiteY7" fmla="*/ 15454 h 26100"/>
                  <a:gd name="connsiteX8" fmla="*/ 15283 w 56494"/>
                  <a:gd name="connsiteY8" fmla="*/ 15454 h 26100"/>
                  <a:gd name="connsiteX9" fmla="*/ 0 w 56494"/>
                  <a:gd name="connsiteY9" fmla="*/ 4808 h 26100"/>
                  <a:gd name="connsiteX10" fmla="*/ 0 w 56494"/>
                  <a:gd name="connsiteY10" fmla="*/ 4808 h 26100"/>
                  <a:gd name="connsiteX11" fmla="*/ 3778 w 56494"/>
                  <a:gd name="connsiteY11" fmla="*/ 515 h 26100"/>
                  <a:gd name="connsiteX12" fmla="*/ 3778 w 56494"/>
                  <a:gd name="connsiteY12" fmla="*/ 515 h 26100"/>
                  <a:gd name="connsiteX13" fmla="*/ 6697 w 56494"/>
                  <a:gd name="connsiteY13" fmla="*/ 0 h 26100"/>
                  <a:gd name="connsiteX14" fmla="*/ 6697 w 56494"/>
                  <a:gd name="connsiteY14" fmla="*/ 0 h 26100"/>
                  <a:gd name="connsiteX15" fmla="*/ 14424 w 56494"/>
                  <a:gd name="connsiteY15" fmla="*/ 1545 h 26100"/>
                  <a:gd name="connsiteX16" fmla="*/ 14424 w 56494"/>
                  <a:gd name="connsiteY16" fmla="*/ 1545 h 26100"/>
                  <a:gd name="connsiteX17" fmla="*/ 14596 w 56494"/>
                  <a:gd name="connsiteY17" fmla="*/ 1545 h 26100"/>
                  <a:gd name="connsiteX18" fmla="*/ 14596 w 56494"/>
                  <a:gd name="connsiteY18" fmla="*/ 1545 h 26100"/>
                  <a:gd name="connsiteX19" fmla="*/ 14768 w 56494"/>
                  <a:gd name="connsiteY19" fmla="*/ 1545 h 26100"/>
                  <a:gd name="connsiteX20" fmla="*/ 14768 w 56494"/>
                  <a:gd name="connsiteY20" fmla="*/ 1545 h 26100"/>
                  <a:gd name="connsiteX21" fmla="*/ 30909 w 56494"/>
                  <a:gd name="connsiteY21" fmla="*/ 2061 h 26100"/>
                  <a:gd name="connsiteX22" fmla="*/ 30909 w 56494"/>
                  <a:gd name="connsiteY22" fmla="*/ 2061 h 26100"/>
                  <a:gd name="connsiteX23" fmla="*/ 41040 w 56494"/>
                  <a:gd name="connsiteY23" fmla="*/ 1545 h 26100"/>
                  <a:gd name="connsiteX24" fmla="*/ 41040 w 56494"/>
                  <a:gd name="connsiteY24" fmla="*/ 1545 h 26100"/>
                  <a:gd name="connsiteX25" fmla="*/ 51343 w 56494"/>
                  <a:gd name="connsiteY25" fmla="*/ 1374 h 26100"/>
                  <a:gd name="connsiteX26" fmla="*/ 51343 w 56494"/>
                  <a:gd name="connsiteY26" fmla="*/ 1374 h 26100"/>
                  <a:gd name="connsiteX27" fmla="*/ 56495 w 56494"/>
                  <a:gd name="connsiteY27" fmla="*/ 4980 h 26100"/>
                  <a:gd name="connsiteX28" fmla="*/ 56495 w 56494"/>
                  <a:gd name="connsiteY28" fmla="*/ 4980 h 26100"/>
                  <a:gd name="connsiteX29" fmla="*/ 55808 w 56494"/>
                  <a:gd name="connsiteY29" fmla="*/ 8071 h 26100"/>
                  <a:gd name="connsiteX30" fmla="*/ 55808 w 56494"/>
                  <a:gd name="connsiteY30" fmla="*/ 8071 h 26100"/>
                  <a:gd name="connsiteX31" fmla="*/ 54091 w 56494"/>
                  <a:gd name="connsiteY31" fmla="*/ 13050 h 26100"/>
                  <a:gd name="connsiteX32" fmla="*/ 54091 w 56494"/>
                  <a:gd name="connsiteY32" fmla="*/ 13050 h 26100"/>
                  <a:gd name="connsiteX33" fmla="*/ 54606 w 56494"/>
                  <a:gd name="connsiteY33" fmla="*/ 15626 h 26100"/>
                  <a:gd name="connsiteX34" fmla="*/ 54606 w 56494"/>
                  <a:gd name="connsiteY34" fmla="*/ 15626 h 26100"/>
                  <a:gd name="connsiteX35" fmla="*/ 55121 w 56494"/>
                  <a:gd name="connsiteY35" fmla="*/ 17858 h 26100"/>
                  <a:gd name="connsiteX36" fmla="*/ 55121 w 56494"/>
                  <a:gd name="connsiteY36" fmla="*/ 17858 h 26100"/>
                  <a:gd name="connsiteX37" fmla="*/ 51343 w 56494"/>
                  <a:gd name="connsiteY37" fmla="*/ 23869 h 26100"/>
                  <a:gd name="connsiteX38" fmla="*/ 51343 w 56494"/>
                  <a:gd name="connsiteY38" fmla="*/ 23869 h 26100"/>
                  <a:gd name="connsiteX39" fmla="*/ 49969 w 56494"/>
                  <a:gd name="connsiteY39" fmla="*/ 21808 h 26100"/>
                  <a:gd name="connsiteX40" fmla="*/ 51343 w 56494"/>
                  <a:gd name="connsiteY40" fmla="*/ 23869 h 26100"/>
                  <a:gd name="connsiteX41" fmla="*/ 44474 w 56494"/>
                  <a:gd name="connsiteY41" fmla="*/ 26101 h 26100"/>
                  <a:gd name="connsiteX42" fmla="*/ 44474 w 56494"/>
                  <a:gd name="connsiteY42" fmla="*/ 26101 h 26100"/>
                  <a:gd name="connsiteX43" fmla="*/ 37778 w 56494"/>
                  <a:gd name="connsiteY43" fmla="*/ 23182 h 26100"/>
                  <a:gd name="connsiteX44" fmla="*/ 37778 w 56494"/>
                  <a:gd name="connsiteY44" fmla="*/ 23182 h 26100"/>
                  <a:gd name="connsiteX45" fmla="*/ 29707 w 56494"/>
                  <a:gd name="connsiteY45" fmla="*/ 13222 h 26100"/>
                  <a:gd name="connsiteX46" fmla="*/ 41727 w 56494"/>
                  <a:gd name="connsiteY46" fmla="*/ 20091 h 26100"/>
                  <a:gd name="connsiteX47" fmla="*/ 41727 w 56494"/>
                  <a:gd name="connsiteY47" fmla="*/ 20091 h 26100"/>
                  <a:gd name="connsiteX48" fmla="*/ 44646 w 56494"/>
                  <a:gd name="connsiteY48" fmla="*/ 21293 h 26100"/>
                  <a:gd name="connsiteX49" fmla="*/ 44646 w 56494"/>
                  <a:gd name="connsiteY49" fmla="*/ 21293 h 26100"/>
                  <a:gd name="connsiteX50" fmla="*/ 48767 w 56494"/>
                  <a:gd name="connsiteY50" fmla="*/ 19747 h 26100"/>
                  <a:gd name="connsiteX51" fmla="*/ 48767 w 56494"/>
                  <a:gd name="connsiteY51" fmla="*/ 19747 h 26100"/>
                  <a:gd name="connsiteX52" fmla="*/ 50485 w 56494"/>
                  <a:gd name="connsiteY52" fmla="*/ 17858 h 26100"/>
                  <a:gd name="connsiteX53" fmla="*/ 50485 w 56494"/>
                  <a:gd name="connsiteY53" fmla="*/ 17858 h 26100"/>
                  <a:gd name="connsiteX54" fmla="*/ 50485 w 56494"/>
                  <a:gd name="connsiteY54" fmla="*/ 17858 h 26100"/>
                  <a:gd name="connsiteX55" fmla="*/ 50485 w 56494"/>
                  <a:gd name="connsiteY55" fmla="*/ 17858 h 26100"/>
                  <a:gd name="connsiteX56" fmla="*/ 50485 w 56494"/>
                  <a:gd name="connsiteY56" fmla="*/ 17858 h 26100"/>
                  <a:gd name="connsiteX57" fmla="*/ 49282 w 56494"/>
                  <a:gd name="connsiteY57" fmla="*/ 13050 h 26100"/>
                  <a:gd name="connsiteX58" fmla="*/ 49282 w 56494"/>
                  <a:gd name="connsiteY58" fmla="*/ 13050 h 26100"/>
                  <a:gd name="connsiteX59" fmla="*/ 51343 w 56494"/>
                  <a:gd name="connsiteY59" fmla="*/ 6354 h 26100"/>
                  <a:gd name="connsiteX60" fmla="*/ 51343 w 56494"/>
                  <a:gd name="connsiteY60" fmla="*/ 6354 h 26100"/>
                  <a:gd name="connsiteX61" fmla="*/ 41555 w 56494"/>
                  <a:gd name="connsiteY61" fmla="*/ 6525 h 26100"/>
                  <a:gd name="connsiteX62" fmla="*/ 41555 w 56494"/>
                  <a:gd name="connsiteY62" fmla="*/ 6525 h 26100"/>
                  <a:gd name="connsiteX63" fmla="*/ 31081 w 56494"/>
                  <a:gd name="connsiteY63" fmla="*/ 7040 h 26100"/>
                  <a:gd name="connsiteX64" fmla="*/ 31081 w 56494"/>
                  <a:gd name="connsiteY64" fmla="*/ 7040 h 26100"/>
                  <a:gd name="connsiteX65" fmla="*/ 15111 w 56494"/>
                  <a:gd name="connsiteY65" fmla="*/ 6525 h 26100"/>
                  <a:gd name="connsiteX66" fmla="*/ 15111 w 56494"/>
                  <a:gd name="connsiteY66" fmla="*/ 6525 h 26100"/>
                  <a:gd name="connsiteX67" fmla="*/ 14424 w 56494"/>
                  <a:gd name="connsiteY67" fmla="*/ 6697 h 26100"/>
                  <a:gd name="connsiteX68" fmla="*/ 14081 w 56494"/>
                  <a:gd name="connsiteY68" fmla="*/ 6525 h 26100"/>
                  <a:gd name="connsiteX69" fmla="*/ 6697 w 56494"/>
                  <a:gd name="connsiteY69" fmla="*/ 4980 h 26100"/>
                  <a:gd name="connsiteX70" fmla="*/ 6697 w 56494"/>
                  <a:gd name="connsiteY70" fmla="*/ 4980 h 26100"/>
                  <a:gd name="connsiteX71" fmla="*/ 5152 w 56494"/>
                  <a:gd name="connsiteY71" fmla="*/ 5152 h 26100"/>
                  <a:gd name="connsiteX72" fmla="*/ 5152 w 56494"/>
                  <a:gd name="connsiteY72" fmla="*/ 5152 h 26100"/>
                  <a:gd name="connsiteX73" fmla="*/ 7212 w 56494"/>
                  <a:gd name="connsiteY73" fmla="*/ 7040 h 26100"/>
                  <a:gd name="connsiteX74" fmla="*/ 7212 w 56494"/>
                  <a:gd name="connsiteY74" fmla="*/ 7040 h 26100"/>
                  <a:gd name="connsiteX75" fmla="*/ 16313 w 56494"/>
                  <a:gd name="connsiteY75" fmla="*/ 10646 h 26100"/>
                  <a:gd name="connsiteX76" fmla="*/ 16313 w 56494"/>
                  <a:gd name="connsiteY76" fmla="*/ 10646 h 26100"/>
                  <a:gd name="connsiteX77" fmla="*/ 24041 w 56494"/>
                  <a:gd name="connsiteY77" fmla="*/ 11848 h 26100"/>
                  <a:gd name="connsiteX78" fmla="*/ 24041 w 56494"/>
                  <a:gd name="connsiteY78" fmla="*/ 11848 h 26100"/>
                  <a:gd name="connsiteX79" fmla="*/ 24556 w 56494"/>
                  <a:gd name="connsiteY79" fmla="*/ 11848 h 26100"/>
                  <a:gd name="connsiteX80" fmla="*/ 24556 w 56494"/>
                  <a:gd name="connsiteY80" fmla="*/ 11848 h 26100"/>
                  <a:gd name="connsiteX81" fmla="*/ 24899 w 56494"/>
                  <a:gd name="connsiteY81" fmla="*/ 11848 h 26100"/>
                  <a:gd name="connsiteX82" fmla="*/ 24899 w 56494"/>
                  <a:gd name="connsiteY82" fmla="*/ 11848 h 26100"/>
                  <a:gd name="connsiteX83" fmla="*/ 29707 w 56494"/>
                  <a:gd name="connsiteY83" fmla="*/ 13222 h 26100"/>
                  <a:gd name="connsiteX84" fmla="*/ 29707 w 56494"/>
                  <a:gd name="connsiteY84" fmla="*/ 13222 h 26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56494" h="26100">
                    <a:moveTo>
                      <a:pt x="37778" y="23182"/>
                    </a:moveTo>
                    <a:cubicBezTo>
                      <a:pt x="36232" y="20434"/>
                      <a:pt x="33142" y="20434"/>
                      <a:pt x="27131" y="17515"/>
                    </a:cubicBezTo>
                    <a:lnTo>
                      <a:pt x="27131" y="17515"/>
                    </a:lnTo>
                    <a:cubicBezTo>
                      <a:pt x="25414" y="16485"/>
                      <a:pt x="25929" y="16828"/>
                      <a:pt x="24727" y="16656"/>
                    </a:cubicBezTo>
                    <a:lnTo>
                      <a:pt x="24727" y="16656"/>
                    </a:lnTo>
                    <a:cubicBezTo>
                      <a:pt x="24384" y="16656"/>
                      <a:pt x="24212" y="16656"/>
                      <a:pt x="24212" y="16656"/>
                    </a:cubicBezTo>
                    <a:lnTo>
                      <a:pt x="24212" y="16656"/>
                    </a:lnTo>
                    <a:cubicBezTo>
                      <a:pt x="22667" y="16656"/>
                      <a:pt x="20091" y="16656"/>
                      <a:pt x="15283" y="15454"/>
                    </a:cubicBezTo>
                    <a:lnTo>
                      <a:pt x="15283" y="15454"/>
                    </a:lnTo>
                    <a:cubicBezTo>
                      <a:pt x="6525" y="13222"/>
                      <a:pt x="687" y="10131"/>
                      <a:pt x="0" y="4808"/>
                    </a:cubicBezTo>
                    <a:lnTo>
                      <a:pt x="0" y="4808"/>
                    </a:lnTo>
                    <a:cubicBezTo>
                      <a:pt x="0" y="2576"/>
                      <a:pt x="2061" y="859"/>
                      <a:pt x="3778" y="515"/>
                    </a:cubicBezTo>
                    <a:lnTo>
                      <a:pt x="3778" y="515"/>
                    </a:lnTo>
                    <a:cubicBezTo>
                      <a:pt x="4808" y="172"/>
                      <a:pt x="5838" y="0"/>
                      <a:pt x="6697" y="0"/>
                    </a:cubicBezTo>
                    <a:lnTo>
                      <a:pt x="6697" y="0"/>
                    </a:lnTo>
                    <a:cubicBezTo>
                      <a:pt x="10990" y="515"/>
                      <a:pt x="8930" y="1545"/>
                      <a:pt x="14424" y="1545"/>
                    </a:cubicBezTo>
                    <a:lnTo>
                      <a:pt x="14424" y="1545"/>
                    </a:lnTo>
                    <a:cubicBezTo>
                      <a:pt x="14424" y="1545"/>
                      <a:pt x="14424" y="1545"/>
                      <a:pt x="14596" y="1545"/>
                    </a:cubicBezTo>
                    <a:lnTo>
                      <a:pt x="14596" y="1545"/>
                    </a:lnTo>
                    <a:cubicBezTo>
                      <a:pt x="14596" y="1545"/>
                      <a:pt x="14596" y="1545"/>
                      <a:pt x="14768" y="1545"/>
                    </a:cubicBezTo>
                    <a:lnTo>
                      <a:pt x="14768" y="1545"/>
                    </a:lnTo>
                    <a:cubicBezTo>
                      <a:pt x="20606" y="1545"/>
                      <a:pt x="25414" y="2061"/>
                      <a:pt x="30909" y="2061"/>
                    </a:cubicBezTo>
                    <a:lnTo>
                      <a:pt x="30909" y="2061"/>
                    </a:lnTo>
                    <a:cubicBezTo>
                      <a:pt x="33828" y="2061"/>
                      <a:pt x="36919" y="1889"/>
                      <a:pt x="41040" y="1545"/>
                    </a:cubicBezTo>
                    <a:lnTo>
                      <a:pt x="41040" y="1545"/>
                    </a:lnTo>
                    <a:cubicBezTo>
                      <a:pt x="46020" y="1545"/>
                      <a:pt x="49111" y="1374"/>
                      <a:pt x="51343" y="1374"/>
                    </a:cubicBezTo>
                    <a:lnTo>
                      <a:pt x="51343" y="1374"/>
                    </a:lnTo>
                    <a:cubicBezTo>
                      <a:pt x="52889" y="1374"/>
                      <a:pt x="56323" y="1717"/>
                      <a:pt x="56495" y="4980"/>
                    </a:cubicBezTo>
                    <a:lnTo>
                      <a:pt x="56495" y="4980"/>
                    </a:lnTo>
                    <a:cubicBezTo>
                      <a:pt x="56495" y="6010"/>
                      <a:pt x="56323" y="6525"/>
                      <a:pt x="55808" y="8071"/>
                    </a:cubicBezTo>
                    <a:lnTo>
                      <a:pt x="55808" y="8071"/>
                    </a:lnTo>
                    <a:cubicBezTo>
                      <a:pt x="54606" y="9960"/>
                      <a:pt x="54091" y="11677"/>
                      <a:pt x="54091" y="13050"/>
                    </a:cubicBezTo>
                    <a:lnTo>
                      <a:pt x="54091" y="13050"/>
                    </a:lnTo>
                    <a:cubicBezTo>
                      <a:pt x="54091" y="14081"/>
                      <a:pt x="54262" y="14939"/>
                      <a:pt x="54606" y="15626"/>
                    </a:cubicBezTo>
                    <a:lnTo>
                      <a:pt x="54606" y="15626"/>
                    </a:lnTo>
                    <a:cubicBezTo>
                      <a:pt x="54949" y="16313"/>
                      <a:pt x="55121" y="17172"/>
                      <a:pt x="55121" y="17858"/>
                    </a:cubicBezTo>
                    <a:lnTo>
                      <a:pt x="55121" y="17858"/>
                    </a:lnTo>
                    <a:cubicBezTo>
                      <a:pt x="54777" y="21980"/>
                      <a:pt x="51343" y="23525"/>
                      <a:pt x="51343" y="23869"/>
                    </a:cubicBezTo>
                    <a:lnTo>
                      <a:pt x="51343" y="23869"/>
                    </a:lnTo>
                    <a:lnTo>
                      <a:pt x="49969" y="21808"/>
                    </a:lnTo>
                    <a:lnTo>
                      <a:pt x="51343" y="23869"/>
                    </a:lnTo>
                    <a:cubicBezTo>
                      <a:pt x="49111" y="25414"/>
                      <a:pt x="46879" y="26101"/>
                      <a:pt x="44474" y="26101"/>
                    </a:cubicBezTo>
                    <a:lnTo>
                      <a:pt x="44474" y="26101"/>
                    </a:lnTo>
                    <a:cubicBezTo>
                      <a:pt x="42071" y="26101"/>
                      <a:pt x="39838" y="25242"/>
                      <a:pt x="37778" y="23182"/>
                    </a:cubicBezTo>
                    <a:lnTo>
                      <a:pt x="37778" y="23182"/>
                    </a:lnTo>
                    <a:close/>
                    <a:moveTo>
                      <a:pt x="29707" y="13222"/>
                    </a:moveTo>
                    <a:cubicBezTo>
                      <a:pt x="34000" y="15626"/>
                      <a:pt x="38636" y="15454"/>
                      <a:pt x="41727" y="20091"/>
                    </a:cubicBezTo>
                    <a:lnTo>
                      <a:pt x="41727" y="20091"/>
                    </a:lnTo>
                    <a:cubicBezTo>
                      <a:pt x="42586" y="20778"/>
                      <a:pt x="43444" y="21121"/>
                      <a:pt x="44646" y="21293"/>
                    </a:cubicBezTo>
                    <a:lnTo>
                      <a:pt x="44646" y="21293"/>
                    </a:lnTo>
                    <a:cubicBezTo>
                      <a:pt x="45677" y="21293"/>
                      <a:pt x="47222" y="20949"/>
                      <a:pt x="48767" y="19747"/>
                    </a:cubicBezTo>
                    <a:lnTo>
                      <a:pt x="48767" y="19747"/>
                    </a:lnTo>
                    <a:cubicBezTo>
                      <a:pt x="48939" y="19576"/>
                      <a:pt x="50485" y="18030"/>
                      <a:pt x="50485" y="17858"/>
                    </a:cubicBezTo>
                    <a:lnTo>
                      <a:pt x="50485" y="17858"/>
                    </a:lnTo>
                    <a:lnTo>
                      <a:pt x="50485" y="17858"/>
                    </a:lnTo>
                    <a:lnTo>
                      <a:pt x="50485" y="17858"/>
                    </a:lnTo>
                    <a:lnTo>
                      <a:pt x="50485" y="17858"/>
                    </a:lnTo>
                    <a:cubicBezTo>
                      <a:pt x="49798" y="16313"/>
                      <a:pt x="49282" y="14768"/>
                      <a:pt x="49282" y="13050"/>
                    </a:cubicBezTo>
                    <a:lnTo>
                      <a:pt x="49282" y="13050"/>
                    </a:lnTo>
                    <a:cubicBezTo>
                      <a:pt x="49282" y="10646"/>
                      <a:pt x="49969" y="8071"/>
                      <a:pt x="51343" y="6354"/>
                    </a:cubicBezTo>
                    <a:lnTo>
                      <a:pt x="51343" y="6354"/>
                    </a:lnTo>
                    <a:cubicBezTo>
                      <a:pt x="49454" y="6354"/>
                      <a:pt x="46192" y="6525"/>
                      <a:pt x="41555" y="6525"/>
                    </a:cubicBezTo>
                    <a:lnTo>
                      <a:pt x="41555" y="6525"/>
                    </a:lnTo>
                    <a:cubicBezTo>
                      <a:pt x="37606" y="7040"/>
                      <a:pt x="34172" y="7040"/>
                      <a:pt x="31081" y="7040"/>
                    </a:cubicBezTo>
                    <a:lnTo>
                      <a:pt x="31081" y="7040"/>
                    </a:lnTo>
                    <a:cubicBezTo>
                      <a:pt x="25242" y="7040"/>
                      <a:pt x="20606" y="6525"/>
                      <a:pt x="15111" y="6525"/>
                    </a:cubicBezTo>
                    <a:lnTo>
                      <a:pt x="15111" y="6525"/>
                    </a:lnTo>
                    <a:lnTo>
                      <a:pt x="14424" y="6697"/>
                    </a:lnTo>
                    <a:lnTo>
                      <a:pt x="14081" y="6525"/>
                    </a:lnTo>
                    <a:cubicBezTo>
                      <a:pt x="8071" y="6525"/>
                      <a:pt x="6869" y="4465"/>
                      <a:pt x="6697" y="4980"/>
                    </a:cubicBezTo>
                    <a:lnTo>
                      <a:pt x="6697" y="4980"/>
                    </a:lnTo>
                    <a:cubicBezTo>
                      <a:pt x="6525" y="4980"/>
                      <a:pt x="6010" y="4980"/>
                      <a:pt x="5152" y="5152"/>
                    </a:cubicBezTo>
                    <a:lnTo>
                      <a:pt x="5152" y="5152"/>
                    </a:lnTo>
                    <a:cubicBezTo>
                      <a:pt x="5495" y="5495"/>
                      <a:pt x="6010" y="6354"/>
                      <a:pt x="7212" y="7040"/>
                    </a:cubicBezTo>
                    <a:lnTo>
                      <a:pt x="7212" y="7040"/>
                    </a:lnTo>
                    <a:cubicBezTo>
                      <a:pt x="9273" y="8414"/>
                      <a:pt x="12192" y="9788"/>
                      <a:pt x="16313" y="10646"/>
                    </a:cubicBezTo>
                    <a:lnTo>
                      <a:pt x="16313" y="10646"/>
                    </a:lnTo>
                    <a:cubicBezTo>
                      <a:pt x="20949" y="11848"/>
                      <a:pt x="22839" y="11848"/>
                      <a:pt x="24041" y="11848"/>
                    </a:cubicBezTo>
                    <a:lnTo>
                      <a:pt x="24041" y="11848"/>
                    </a:lnTo>
                    <a:cubicBezTo>
                      <a:pt x="24384" y="11848"/>
                      <a:pt x="24556" y="11848"/>
                      <a:pt x="24556" y="11848"/>
                    </a:cubicBezTo>
                    <a:lnTo>
                      <a:pt x="24556" y="11848"/>
                    </a:lnTo>
                    <a:cubicBezTo>
                      <a:pt x="24727" y="11848"/>
                      <a:pt x="24727" y="11848"/>
                      <a:pt x="24899" y="11848"/>
                    </a:cubicBezTo>
                    <a:lnTo>
                      <a:pt x="24899" y="11848"/>
                    </a:lnTo>
                    <a:cubicBezTo>
                      <a:pt x="26444" y="11677"/>
                      <a:pt x="28162" y="12192"/>
                      <a:pt x="29707" y="13222"/>
                    </a:cubicBezTo>
                    <a:lnTo>
                      <a:pt x="29707" y="1322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5" name="图形 7">
              <a:extLst>
                <a:ext uri="{FF2B5EF4-FFF2-40B4-BE49-F238E27FC236}">
                  <a16:creationId xmlns:a16="http://schemas.microsoft.com/office/drawing/2014/main" xmlns="" id="{A096B4E0-BEE2-4CDB-B8BE-7F264160FAA1}"/>
                </a:ext>
              </a:extLst>
            </p:cNvPr>
            <p:cNvGrpSpPr/>
            <p:nvPr/>
          </p:nvGrpSpPr>
          <p:grpSpPr>
            <a:xfrm>
              <a:off x="7910197" y="1860768"/>
              <a:ext cx="64393" cy="27131"/>
              <a:chOff x="7910197" y="1860768"/>
              <a:chExt cx="64393" cy="27131"/>
            </a:xfrm>
            <a:solidFill>
              <a:srgbClr val="B4B4B4"/>
            </a:solidFill>
          </p:grpSpPr>
          <p:sp>
            <p:nvSpPr>
              <p:cNvPr id="3253" name="任意多边形: 形状 3252">
                <a:extLst>
                  <a:ext uri="{FF2B5EF4-FFF2-40B4-BE49-F238E27FC236}">
                    <a16:creationId xmlns:a16="http://schemas.microsoft.com/office/drawing/2014/main" xmlns="" id="{77DBC3EB-F539-404F-9CE1-4C332AC88995}"/>
                  </a:ext>
                </a:extLst>
              </p:cNvPr>
              <p:cNvSpPr/>
              <p:nvPr/>
            </p:nvSpPr>
            <p:spPr>
              <a:xfrm>
                <a:off x="7912579" y="1863148"/>
                <a:ext cx="59610" cy="22346"/>
              </a:xfrm>
              <a:custGeom>
                <a:avLst/>
                <a:gdLst>
                  <a:gd name="connsiteX0" fmla="*/ 27669 w 59610"/>
                  <a:gd name="connsiteY0" fmla="*/ 19771 h 22346"/>
                  <a:gd name="connsiteX1" fmla="*/ 47760 w 59610"/>
                  <a:gd name="connsiteY1" fmla="*/ 22347 h 22346"/>
                  <a:gd name="connsiteX2" fmla="*/ 59093 w 59610"/>
                  <a:gd name="connsiteY2" fmla="*/ 17195 h 22346"/>
                  <a:gd name="connsiteX3" fmla="*/ 42780 w 59610"/>
                  <a:gd name="connsiteY3" fmla="*/ 8266 h 22346"/>
                  <a:gd name="connsiteX4" fmla="*/ 22517 w 59610"/>
                  <a:gd name="connsiteY4" fmla="*/ 711 h 22346"/>
                  <a:gd name="connsiteX5" fmla="*/ 8608 w 59610"/>
                  <a:gd name="connsiteY5" fmla="*/ 3286 h 22346"/>
                  <a:gd name="connsiteX6" fmla="*/ 2255 w 59610"/>
                  <a:gd name="connsiteY6" fmla="*/ 10842 h 22346"/>
                  <a:gd name="connsiteX7" fmla="*/ 16164 w 59610"/>
                  <a:gd name="connsiteY7" fmla="*/ 18397 h 22346"/>
                  <a:gd name="connsiteX8" fmla="*/ 27669 w 59610"/>
                  <a:gd name="connsiteY8" fmla="*/ 19771 h 22346"/>
                  <a:gd name="connsiteX9" fmla="*/ 27669 w 59610"/>
                  <a:gd name="connsiteY9" fmla="*/ 19771 h 2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610" h="22346">
                    <a:moveTo>
                      <a:pt x="27669" y="19771"/>
                    </a:moveTo>
                    <a:cubicBezTo>
                      <a:pt x="34022" y="19771"/>
                      <a:pt x="40204" y="22347"/>
                      <a:pt x="47760" y="22347"/>
                    </a:cubicBezTo>
                    <a:cubicBezTo>
                      <a:pt x="54113" y="22347"/>
                      <a:pt x="61668" y="19771"/>
                      <a:pt x="59093" y="17195"/>
                    </a:cubicBezTo>
                    <a:cubicBezTo>
                      <a:pt x="55315" y="14620"/>
                      <a:pt x="50335" y="12044"/>
                      <a:pt x="42780" y="8266"/>
                    </a:cubicBezTo>
                    <a:cubicBezTo>
                      <a:pt x="36426" y="4488"/>
                      <a:pt x="30073" y="711"/>
                      <a:pt x="22517" y="711"/>
                    </a:cubicBezTo>
                    <a:cubicBezTo>
                      <a:pt x="16164" y="-491"/>
                      <a:pt x="16164" y="-491"/>
                      <a:pt x="8608" y="3286"/>
                    </a:cubicBezTo>
                    <a:cubicBezTo>
                      <a:pt x="1053" y="5862"/>
                      <a:pt x="-2725" y="9640"/>
                      <a:pt x="2255" y="10842"/>
                    </a:cubicBezTo>
                    <a:cubicBezTo>
                      <a:pt x="7235" y="10842"/>
                      <a:pt x="11013" y="15822"/>
                      <a:pt x="16164" y="18397"/>
                    </a:cubicBezTo>
                    <a:cubicBezTo>
                      <a:pt x="21315" y="21145"/>
                      <a:pt x="27669" y="19771"/>
                      <a:pt x="27669" y="19771"/>
                    </a:cubicBezTo>
                    <a:lnTo>
                      <a:pt x="27669" y="197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4" name="任意多边形: 形状 3253">
                <a:extLst>
                  <a:ext uri="{FF2B5EF4-FFF2-40B4-BE49-F238E27FC236}">
                    <a16:creationId xmlns:a16="http://schemas.microsoft.com/office/drawing/2014/main" xmlns="" id="{BD5DB5F6-92D2-4A30-9CC6-E524D0DEB490}"/>
                  </a:ext>
                </a:extLst>
              </p:cNvPr>
              <p:cNvSpPr/>
              <p:nvPr/>
            </p:nvSpPr>
            <p:spPr>
              <a:xfrm>
                <a:off x="7910197" y="1860768"/>
                <a:ext cx="64393" cy="27131"/>
              </a:xfrm>
              <a:custGeom>
                <a:avLst/>
                <a:gdLst>
                  <a:gd name="connsiteX0" fmla="*/ 49969 w 64393"/>
                  <a:gd name="connsiteY0" fmla="*/ 27131 h 27131"/>
                  <a:gd name="connsiteX1" fmla="*/ 30222 w 64393"/>
                  <a:gd name="connsiteY1" fmla="*/ 24727 h 27131"/>
                  <a:gd name="connsiteX2" fmla="*/ 30222 w 64393"/>
                  <a:gd name="connsiteY2" fmla="*/ 24727 h 27131"/>
                  <a:gd name="connsiteX3" fmla="*/ 26101 w 64393"/>
                  <a:gd name="connsiteY3" fmla="*/ 25071 h 27131"/>
                  <a:gd name="connsiteX4" fmla="*/ 26101 w 64393"/>
                  <a:gd name="connsiteY4" fmla="*/ 25071 h 27131"/>
                  <a:gd name="connsiteX5" fmla="*/ 17515 w 64393"/>
                  <a:gd name="connsiteY5" fmla="*/ 23182 h 27131"/>
                  <a:gd name="connsiteX6" fmla="*/ 17515 w 64393"/>
                  <a:gd name="connsiteY6" fmla="*/ 23182 h 27131"/>
                  <a:gd name="connsiteX7" fmla="*/ 7212 w 64393"/>
                  <a:gd name="connsiteY7" fmla="*/ 16313 h 27131"/>
                  <a:gd name="connsiteX8" fmla="*/ 7212 w 64393"/>
                  <a:gd name="connsiteY8" fmla="*/ 16313 h 27131"/>
                  <a:gd name="connsiteX9" fmla="*/ 7212 w 64393"/>
                  <a:gd name="connsiteY9" fmla="*/ 16485 h 27131"/>
                  <a:gd name="connsiteX10" fmla="*/ 4121 w 64393"/>
                  <a:gd name="connsiteY10" fmla="*/ 15626 h 27131"/>
                  <a:gd name="connsiteX11" fmla="*/ 0 w 64393"/>
                  <a:gd name="connsiteY11" fmla="*/ 11505 h 27131"/>
                  <a:gd name="connsiteX12" fmla="*/ 0 w 64393"/>
                  <a:gd name="connsiteY12" fmla="*/ 11505 h 27131"/>
                  <a:gd name="connsiteX13" fmla="*/ 9959 w 64393"/>
                  <a:gd name="connsiteY13" fmla="*/ 3606 h 27131"/>
                  <a:gd name="connsiteX14" fmla="*/ 9959 w 64393"/>
                  <a:gd name="connsiteY14" fmla="*/ 3606 h 27131"/>
                  <a:gd name="connsiteX15" fmla="*/ 19919 w 64393"/>
                  <a:gd name="connsiteY15" fmla="*/ 0 h 27131"/>
                  <a:gd name="connsiteX16" fmla="*/ 19919 w 64393"/>
                  <a:gd name="connsiteY16" fmla="*/ 0 h 27131"/>
                  <a:gd name="connsiteX17" fmla="*/ 25242 w 64393"/>
                  <a:gd name="connsiteY17" fmla="*/ 687 h 27131"/>
                  <a:gd name="connsiteX18" fmla="*/ 25242 w 64393"/>
                  <a:gd name="connsiteY18" fmla="*/ 687 h 27131"/>
                  <a:gd name="connsiteX19" fmla="*/ 46192 w 64393"/>
                  <a:gd name="connsiteY19" fmla="*/ 8586 h 27131"/>
                  <a:gd name="connsiteX20" fmla="*/ 46192 w 64393"/>
                  <a:gd name="connsiteY20" fmla="*/ 8586 h 27131"/>
                  <a:gd name="connsiteX21" fmla="*/ 63191 w 64393"/>
                  <a:gd name="connsiteY21" fmla="*/ 17858 h 27131"/>
                  <a:gd name="connsiteX22" fmla="*/ 63191 w 64393"/>
                  <a:gd name="connsiteY22" fmla="*/ 17858 h 27131"/>
                  <a:gd name="connsiteX23" fmla="*/ 64393 w 64393"/>
                  <a:gd name="connsiteY23" fmla="*/ 20606 h 27131"/>
                  <a:gd name="connsiteX24" fmla="*/ 64393 w 64393"/>
                  <a:gd name="connsiteY24" fmla="*/ 20606 h 27131"/>
                  <a:gd name="connsiteX25" fmla="*/ 49969 w 64393"/>
                  <a:gd name="connsiteY25" fmla="*/ 26788 h 27131"/>
                  <a:gd name="connsiteX26" fmla="*/ 49969 w 64393"/>
                  <a:gd name="connsiteY26" fmla="*/ 26788 h 27131"/>
                  <a:gd name="connsiteX27" fmla="*/ 49969 w 64393"/>
                  <a:gd name="connsiteY27" fmla="*/ 27131 h 27131"/>
                  <a:gd name="connsiteX28" fmla="*/ 49969 w 64393"/>
                  <a:gd name="connsiteY28" fmla="*/ 27131 h 27131"/>
                  <a:gd name="connsiteX29" fmla="*/ 49969 w 64393"/>
                  <a:gd name="connsiteY29" fmla="*/ 27131 h 27131"/>
                  <a:gd name="connsiteX30" fmla="*/ 49969 w 64393"/>
                  <a:gd name="connsiteY30" fmla="*/ 27131 h 27131"/>
                  <a:gd name="connsiteX31" fmla="*/ 49969 w 64393"/>
                  <a:gd name="connsiteY31" fmla="*/ 27131 h 27131"/>
                  <a:gd name="connsiteX32" fmla="*/ 58555 w 64393"/>
                  <a:gd name="connsiteY32" fmla="*/ 20606 h 27131"/>
                  <a:gd name="connsiteX33" fmla="*/ 43787 w 64393"/>
                  <a:gd name="connsiteY33" fmla="*/ 12707 h 27131"/>
                  <a:gd name="connsiteX34" fmla="*/ 43787 w 64393"/>
                  <a:gd name="connsiteY34" fmla="*/ 12707 h 27131"/>
                  <a:gd name="connsiteX35" fmla="*/ 24899 w 64393"/>
                  <a:gd name="connsiteY35" fmla="*/ 5495 h 27131"/>
                  <a:gd name="connsiteX36" fmla="*/ 24899 w 64393"/>
                  <a:gd name="connsiteY36" fmla="*/ 5495 h 27131"/>
                  <a:gd name="connsiteX37" fmla="*/ 24899 w 64393"/>
                  <a:gd name="connsiteY37" fmla="*/ 5495 h 27131"/>
                  <a:gd name="connsiteX38" fmla="*/ 25070 w 64393"/>
                  <a:gd name="connsiteY38" fmla="*/ 5495 h 27131"/>
                  <a:gd name="connsiteX39" fmla="*/ 25070 w 64393"/>
                  <a:gd name="connsiteY39" fmla="*/ 5495 h 27131"/>
                  <a:gd name="connsiteX40" fmla="*/ 26959 w 64393"/>
                  <a:gd name="connsiteY40" fmla="*/ 4465 h 27131"/>
                  <a:gd name="connsiteX41" fmla="*/ 26959 w 64393"/>
                  <a:gd name="connsiteY41" fmla="*/ 4465 h 27131"/>
                  <a:gd name="connsiteX42" fmla="*/ 25586 w 64393"/>
                  <a:gd name="connsiteY42" fmla="*/ 3434 h 27131"/>
                  <a:gd name="connsiteX43" fmla="*/ 24555 w 64393"/>
                  <a:gd name="connsiteY43" fmla="*/ 5495 h 27131"/>
                  <a:gd name="connsiteX44" fmla="*/ 19919 w 64393"/>
                  <a:gd name="connsiteY44" fmla="*/ 4808 h 27131"/>
                  <a:gd name="connsiteX45" fmla="*/ 19919 w 64393"/>
                  <a:gd name="connsiteY45" fmla="*/ 4808 h 27131"/>
                  <a:gd name="connsiteX46" fmla="*/ 11848 w 64393"/>
                  <a:gd name="connsiteY46" fmla="*/ 8071 h 27131"/>
                  <a:gd name="connsiteX47" fmla="*/ 11848 w 64393"/>
                  <a:gd name="connsiteY47" fmla="*/ 8071 h 27131"/>
                  <a:gd name="connsiteX48" fmla="*/ 5666 w 64393"/>
                  <a:gd name="connsiteY48" fmla="*/ 10990 h 27131"/>
                  <a:gd name="connsiteX49" fmla="*/ 5666 w 64393"/>
                  <a:gd name="connsiteY49" fmla="*/ 10990 h 27131"/>
                  <a:gd name="connsiteX50" fmla="*/ 19747 w 64393"/>
                  <a:gd name="connsiteY50" fmla="*/ 18717 h 27131"/>
                  <a:gd name="connsiteX51" fmla="*/ 19747 w 64393"/>
                  <a:gd name="connsiteY51" fmla="*/ 18717 h 27131"/>
                  <a:gd name="connsiteX52" fmla="*/ 26101 w 64393"/>
                  <a:gd name="connsiteY52" fmla="*/ 20091 h 27131"/>
                  <a:gd name="connsiteX53" fmla="*/ 26101 w 64393"/>
                  <a:gd name="connsiteY53" fmla="*/ 20091 h 27131"/>
                  <a:gd name="connsiteX54" fmla="*/ 29191 w 64393"/>
                  <a:gd name="connsiteY54" fmla="*/ 19919 h 27131"/>
                  <a:gd name="connsiteX55" fmla="*/ 29191 w 64393"/>
                  <a:gd name="connsiteY55" fmla="*/ 19919 h 27131"/>
                  <a:gd name="connsiteX56" fmla="*/ 29878 w 64393"/>
                  <a:gd name="connsiteY56" fmla="*/ 19747 h 27131"/>
                  <a:gd name="connsiteX57" fmla="*/ 29878 w 64393"/>
                  <a:gd name="connsiteY57" fmla="*/ 19747 h 27131"/>
                  <a:gd name="connsiteX58" fmla="*/ 49969 w 64393"/>
                  <a:gd name="connsiteY58" fmla="*/ 22151 h 27131"/>
                  <a:gd name="connsiteX59" fmla="*/ 49969 w 64393"/>
                  <a:gd name="connsiteY59" fmla="*/ 22151 h 27131"/>
                  <a:gd name="connsiteX60" fmla="*/ 50313 w 64393"/>
                  <a:gd name="connsiteY60" fmla="*/ 22151 h 27131"/>
                  <a:gd name="connsiteX61" fmla="*/ 50313 w 64393"/>
                  <a:gd name="connsiteY61" fmla="*/ 22151 h 27131"/>
                  <a:gd name="connsiteX62" fmla="*/ 58555 w 64393"/>
                  <a:gd name="connsiteY62" fmla="*/ 20606 h 27131"/>
                  <a:gd name="connsiteX63" fmla="*/ 58555 w 64393"/>
                  <a:gd name="connsiteY63" fmla="*/ 20606 h 2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4393" h="27131">
                    <a:moveTo>
                      <a:pt x="49969" y="27131"/>
                    </a:moveTo>
                    <a:cubicBezTo>
                      <a:pt x="42070" y="27131"/>
                      <a:pt x="35717" y="24555"/>
                      <a:pt x="30222" y="24727"/>
                    </a:cubicBezTo>
                    <a:lnTo>
                      <a:pt x="30222" y="24727"/>
                    </a:lnTo>
                    <a:cubicBezTo>
                      <a:pt x="29707" y="24899"/>
                      <a:pt x="28161" y="25071"/>
                      <a:pt x="26101" y="25071"/>
                    </a:cubicBezTo>
                    <a:lnTo>
                      <a:pt x="26101" y="25071"/>
                    </a:lnTo>
                    <a:cubicBezTo>
                      <a:pt x="23696" y="25071"/>
                      <a:pt x="20434" y="24727"/>
                      <a:pt x="17515" y="23182"/>
                    </a:cubicBezTo>
                    <a:lnTo>
                      <a:pt x="17515" y="23182"/>
                    </a:lnTo>
                    <a:cubicBezTo>
                      <a:pt x="13050" y="20778"/>
                      <a:pt x="9959" y="17687"/>
                      <a:pt x="7212" y="16313"/>
                    </a:cubicBezTo>
                    <a:lnTo>
                      <a:pt x="7212" y="16313"/>
                    </a:lnTo>
                    <a:lnTo>
                      <a:pt x="7212" y="16485"/>
                    </a:lnTo>
                    <a:lnTo>
                      <a:pt x="4121" y="15626"/>
                    </a:lnTo>
                    <a:cubicBezTo>
                      <a:pt x="2232" y="15283"/>
                      <a:pt x="0" y="13909"/>
                      <a:pt x="0" y="11505"/>
                    </a:cubicBezTo>
                    <a:lnTo>
                      <a:pt x="0" y="11505"/>
                    </a:lnTo>
                    <a:cubicBezTo>
                      <a:pt x="858" y="6869"/>
                      <a:pt x="4979" y="5667"/>
                      <a:pt x="9959" y="3606"/>
                    </a:cubicBezTo>
                    <a:lnTo>
                      <a:pt x="9959" y="3606"/>
                    </a:lnTo>
                    <a:cubicBezTo>
                      <a:pt x="14595" y="1202"/>
                      <a:pt x="16828" y="0"/>
                      <a:pt x="19919" y="0"/>
                    </a:cubicBezTo>
                    <a:lnTo>
                      <a:pt x="19919" y="0"/>
                    </a:lnTo>
                    <a:cubicBezTo>
                      <a:pt x="21636" y="0"/>
                      <a:pt x="23010" y="343"/>
                      <a:pt x="25242" y="687"/>
                    </a:cubicBezTo>
                    <a:lnTo>
                      <a:pt x="25242" y="687"/>
                    </a:lnTo>
                    <a:cubicBezTo>
                      <a:pt x="33484" y="859"/>
                      <a:pt x="40181" y="4980"/>
                      <a:pt x="46192" y="8586"/>
                    </a:cubicBezTo>
                    <a:lnTo>
                      <a:pt x="46192" y="8586"/>
                    </a:lnTo>
                    <a:cubicBezTo>
                      <a:pt x="53747" y="12364"/>
                      <a:pt x="58898" y="14939"/>
                      <a:pt x="63191" y="17858"/>
                    </a:cubicBezTo>
                    <a:lnTo>
                      <a:pt x="63191" y="17858"/>
                    </a:lnTo>
                    <a:cubicBezTo>
                      <a:pt x="63878" y="18545"/>
                      <a:pt x="64393" y="19404"/>
                      <a:pt x="64393" y="20606"/>
                    </a:cubicBezTo>
                    <a:lnTo>
                      <a:pt x="64393" y="20606"/>
                    </a:lnTo>
                    <a:cubicBezTo>
                      <a:pt x="62848" y="26444"/>
                      <a:pt x="56666" y="26444"/>
                      <a:pt x="49969" y="26788"/>
                    </a:cubicBezTo>
                    <a:lnTo>
                      <a:pt x="49969" y="26788"/>
                    </a:lnTo>
                    <a:lnTo>
                      <a:pt x="49969" y="27131"/>
                    </a:lnTo>
                    <a:cubicBezTo>
                      <a:pt x="49969" y="27131"/>
                      <a:pt x="49969" y="27131"/>
                      <a:pt x="49969" y="27131"/>
                    </a:cubicBezTo>
                    <a:lnTo>
                      <a:pt x="49969" y="27131"/>
                    </a:lnTo>
                    <a:cubicBezTo>
                      <a:pt x="49969" y="27131"/>
                      <a:pt x="49969" y="27131"/>
                      <a:pt x="49969" y="27131"/>
                    </a:cubicBezTo>
                    <a:lnTo>
                      <a:pt x="49969" y="27131"/>
                    </a:lnTo>
                    <a:close/>
                    <a:moveTo>
                      <a:pt x="58555" y="20606"/>
                    </a:moveTo>
                    <a:cubicBezTo>
                      <a:pt x="55121" y="18545"/>
                      <a:pt x="50485" y="16141"/>
                      <a:pt x="43787" y="12707"/>
                    </a:cubicBezTo>
                    <a:lnTo>
                      <a:pt x="43787" y="12707"/>
                    </a:lnTo>
                    <a:cubicBezTo>
                      <a:pt x="37434" y="8929"/>
                      <a:pt x="31596" y="5495"/>
                      <a:pt x="24899" y="5495"/>
                    </a:cubicBezTo>
                    <a:lnTo>
                      <a:pt x="24899" y="5495"/>
                    </a:lnTo>
                    <a:lnTo>
                      <a:pt x="24899" y="5495"/>
                    </a:lnTo>
                    <a:cubicBezTo>
                      <a:pt x="24899" y="5495"/>
                      <a:pt x="25070" y="5495"/>
                      <a:pt x="25070" y="5495"/>
                    </a:cubicBezTo>
                    <a:lnTo>
                      <a:pt x="25070" y="5495"/>
                    </a:lnTo>
                    <a:cubicBezTo>
                      <a:pt x="25414" y="5495"/>
                      <a:pt x="26101" y="5495"/>
                      <a:pt x="26959" y="4465"/>
                    </a:cubicBezTo>
                    <a:lnTo>
                      <a:pt x="26959" y="4465"/>
                    </a:lnTo>
                    <a:lnTo>
                      <a:pt x="25586" y="3434"/>
                    </a:lnTo>
                    <a:lnTo>
                      <a:pt x="24555" y="5495"/>
                    </a:lnTo>
                    <a:cubicBezTo>
                      <a:pt x="22323" y="4980"/>
                      <a:pt x="20949" y="4808"/>
                      <a:pt x="19919" y="4808"/>
                    </a:cubicBezTo>
                    <a:lnTo>
                      <a:pt x="19919" y="4808"/>
                    </a:lnTo>
                    <a:cubicBezTo>
                      <a:pt x="18373" y="4808"/>
                      <a:pt x="17000" y="5323"/>
                      <a:pt x="11848" y="8071"/>
                    </a:cubicBezTo>
                    <a:lnTo>
                      <a:pt x="11848" y="8071"/>
                    </a:lnTo>
                    <a:cubicBezTo>
                      <a:pt x="9101" y="8929"/>
                      <a:pt x="6869" y="10131"/>
                      <a:pt x="5666" y="10990"/>
                    </a:cubicBezTo>
                    <a:lnTo>
                      <a:pt x="5666" y="10990"/>
                    </a:lnTo>
                    <a:cubicBezTo>
                      <a:pt x="11848" y="11677"/>
                      <a:pt x="15454" y="16828"/>
                      <a:pt x="19747" y="18717"/>
                    </a:cubicBezTo>
                    <a:lnTo>
                      <a:pt x="19747" y="18717"/>
                    </a:lnTo>
                    <a:cubicBezTo>
                      <a:pt x="21636" y="19747"/>
                      <a:pt x="24212" y="20091"/>
                      <a:pt x="26101" y="20091"/>
                    </a:cubicBezTo>
                    <a:lnTo>
                      <a:pt x="26101" y="20091"/>
                    </a:lnTo>
                    <a:cubicBezTo>
                      <a:pt x="27646" y="20091"/>
                      <a:pt x="28676" y="19919"/>
                      <a:pt x="29191" y="19919"/>
                    </a:cubicBezTo>
                    <a:lnTo>
                      <a:pt x="29191" y="19919"/>
                    </a:lnTo>
                    <a:cubicBezTo>
                      <a:pt x="29535" y="19747"/>
                      <a:pt x="29707" y="19747"/>
                      <a:pt x="29878" y="19747"/>
                    </a:cubicBezTo>
                    <a:lnTo>
                      <a:pt x="29878" y="19747"/>
                    </a:lnTo>
                    <a:cubicBezTo>
                      <a:pt x="36747" y="19747"/>
                      <a:pt x="42929" y="22323"/>
                      <a:pt x="49969" y="22151"/>
                    </a:cubicBezTo>
                    <a:lnTo>
                      <a:pt x="49969" y="22151"/>
                    </a:lnTo>
                    <a:cubicBezTo>
                      <a:pt x="49969" y="22151"/>
                      <a:pt x="50141" y="22151"/>
                      <a:pt x="50313" y="22151"/>
                    </a:cubicBezTo>
                    <a:lnTo>
                      <a:pt x="50313" y="22151"/>
                    </a:lnTo>
                    <a:cubicBezTo>
                      <a:pt x="53232" y="22323"/>
                      <a:pt x="56838" y="21293"/>
                      <a:pt x="58555" y="20606"/>
                    </a:cubicBezTo>
                    <a:lnTo>
                      <a:pt x="58555" y="20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6" name="图形 7">
              <a:extLst>
                <a:ext uri="{FF2B5EF4-FFF2-40B4-BE49-F238E27FC236}">
                  <a16:creationId xmlns:a16="http://schemas.microsoft.com/office/drawing/2014/main" xmlns="" id="{B2B7B59C-3CD3-4B58-98C2-76FA0D4329B3}"/>
                </a:ext>
              </a:extLst>
            </p:cNvPr>
            <p:cNvGrpSpPr/>
            <p:nvPr/>
          </p:nvGrpSpPr>
          <p:grpSpPr>
            <a:xfrm>
              <a:off x="8598092" y="3269526"/>
              <a:ext cx="25585" cy="37858"/>
              <a:chOff x="8598092" y="3269526"/>
              <a:chExt cx="25585" cy="37858"/>
            </a:xfrm>
            <a:solidFill>
              <a:srgbClr val="B4B4B4"/>
            </a:solidFill>
          </p:grpSpPr>
          <p:sp>
            <p:nvSpPr>
              <p:cNvPr id="3251" name="任意多边形: 形状 3250">
                <a:extLst>
                  <a:ext uri="{FF2B5EF4-FFF2-40B4-BE49-F238E27FC236}">
                    <a16:creationId xmlns:a16="http://schemas.microsoft.com/office/drawing/2014/main" xmlns="" id="{25AFA845-86B9-4AFC-80A8-1C836B5FADAB}"/>
                  </a:ext>
                </a:extLst>
              </p:cNvPr>
              <p:cNvSpPr/>
              <p:nvPr/>
            </p:nvSpPr>
            <p:spPr>
              <a:xfrm>
                <a:off x="8600693" y="3272273"/>
                <a:ext cx="20455" cy="32962"/>
              </a:xfrm>
              <a:custGeom>
                <a:avLst/>
                <a:gdLst>
                  <a:gd name="connsiteX0" fmla="*/ 4439 w 20455"/>
                  <a:gd name="connsiteY0" fmla="*/ 24040 h 32962"/>
                  <a:gd name="connsiteX1" fmla="*/ 662 w 20455"/>
                  <a:gd name="connsiteY1" fmla="*/ 10131 h 32962"/>
                  <a:gd name="connsiteX2" fmla="*/ 4439 w 20455"/>
                  <a:gd name="connsiteY2" fmla="*/ 2576 h 32962"/>
                  <a:gd name="connsiteX3" fmla="*/ 18348 w 20455"/>
                  <a:gd name="connsiteY3" fmla="*/ 0 h 32962"/>
                  <a:gd name="connsiteX4" fmla="*/ 17146 w 20455"/>
                  <a:gd name="connsiteY4" fmla="*/ 8929 h 32962"/>
                  <a:gd name="connsiteX5" fmla="*/ 19722 w 20455"/>
                  <a:gd name="connsiteY5" fmla="*/ 25414 h 32962"/>
                  <a:gd name="connsiteX6" fmla="*/ 14742 w 20455"/>
                  <a:gd name="connsiteY6" fmla="*/ 30565 h 32962"/>
                  <a:gd name="connsiteX7" fmla="*/ 2207 w 20455"/>
                  <a:gd name="connsiteY7" fmla="*/ 31939 h 32962"/>
                  <a:gd name="connsiteX8" fmla="*/ 4439 w 20455"/>
                  <a:gd name="connsiteY8" fmla="*/ 24040 h 32962"/>
                  <a:gd name="connsiteX9" fmla="*/ 4439 w 20455"/>
                  <a:gd name="connsiteY9" fmla="*/ 24040 h 32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55" h="32962">
                    <a:moveTo>
                      <a:pt x="4439" y="24040"/>
                    </a:moveTo>
                    <a:cubicBezTo>
                      <a:pt x="5641" y="18889"/>
                      <a:pt x="1863" y="15111"/>
                      <a:pt x="662" y="10131"/>
                    </a:cubicBezTo>
                    <a:cubicBezTo>
                      <a:pt x="-541" y="3778"/>
                      <a:pt x="-541" y="1202"/>
                      <a:pt x="4439" y="2576"/>
                    </a:cubicBezTo>
                    <a:cubicBezTo>
                      <a:pt x="9419" y="3778"/>
                      <a:pt x="14571" y="0"/>
                      <a:pt x="18348" y="0"/>
                    </a:cubicBezTo>
                    <a:cubicBezTo>
                      <a:pt x="22126" y="0"/>
                      <a:pt x="18348" y="3778"/>
                      <a:pt x="17146" y="8929"/>
                    </a:cubicBezTo>
                    <a:cubicBezTo>
                      <a:pt x="17146" y="14081"/>
                      <a:pt x="19722" y="20434"/>
                      <a:pt x="19722" y="25414"/>
                    </a:cubicBezTo>
                    <a:cubicBezTo>
                      <a:pt x="21096" y="29192"/>
                      <a:pt x="21096" y="30565"/>
                      <a:pt x="14742" y="30565"/>
                    </a:cubicBezTo>
                    <a:cubicBezTo>
                      <a:pt x="8389" y="31939"/>
                      <a:pt x="-369" y="34343"/>
                      <a:pt x="2207" y="31939"/>
                    </a:cubicBezTo>
                    <a:cubicBezTo>
                      <a:pt x="4439" y="27818"/>
                      <a:pt x="4439" y="24040"/>
                      <a:pt x="4439" y="24040"/>
                    </a:cubicBezTo>
                    <a:lnTo>
                      <a:pt x="4439" y="24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2" name="任意多边形: 形状 3251">
                <a:extLst>
                  <a:ext uri="{FF2B5EF4-FFF2-40B4-BE49-F238E27FC236}">
                    <a16:creationId xmlns:a16="http://schemas.microsoft.com/office/drawing/2014/main" xmlns="" id="{698409A6-A58C-4369-849A-7EF30BD502AF}"/>
                  </a:ext>
                </a:extLst>
              </p:cNvPr>
              <p:cNvSpPr/>
              <p:nvPr/>
            </p:nvSpPr>
            <p:spPr>
              <a:xfrm>
                <a:off x="8598092" y="3269526"/>
                <a:ext cx="25585" cy="37858"/>
              </a:xfrm>
              <a:custGeom>
                <a:avLst/>
                <a:gdLst>
                  <a:gd name="connsiteX0" fmla="*/ 1717 w 25585"/>
                  <a:gd name="connsiteY0" fmla="*/ 35202 h 37858"/>
                  <a:gd name="connsiteX1" fmla="*/ 2576 w 25585"/>
                  <a:gd name="connsiteY1" fmla="*/ 33141 h 37858"/>
                  <a:gd name="connsiteX2" fmla="*/ 2576 w 25585"/>
                  <a:gd name="connsiteY2" fmla="*/ 33141 h 37858"/>
                  <a:gd name="connsiteX3" fmla="*/ 4636 w 25585"/>
                  <a:gd name="connsiteY3" fmla="*/ 26788 h 37858"/>
                  <a:gd name="connsiteX4" fmla="*/ 4636 w 25585"/>
                  <a:gd name="connsiteY4" fmla="*/ 26788 h 37858"/>
                  <a:gd name="connsiteX5" fmla="*/ 7040 w 25585"/>
                  <a:gd name="connsiteY5" fmla="*/ 26788 h 37858"/>
                  <a:gd name="connsiteX6" fmla="*/ 4636 w 25585"/>
                  <a:gd name="connsiteY6" fmla="*/ 26273 h 37858"/>
                  <a:gd name="connsiteX7" fmla="*/ 4808 w 25585"/>
                  <a:gd name="connsiteY7" fmla="*/ 24727 h 37858"/>
                  <a:gd name="connsiteX8" fmla="*/ 4808 w 25585"/>
                  <a:gd name="connsiteY8" fmla="*/ 24727 h 37858"/>
                  <a:gd name="connsiteX9" fmla="*/ 858 w 25585"/>
                  <a:gd name="connsiteY9" fmla="*/ 13222 h 37858"/>
                  <a:gd name="connsiteX10" fmla="*/ 858 w 25585"/>
                  <a:gd name="connsiteY10" fmla="*/ 13222 h 37858"/>
                  <a:gd name="connsiteX11" fmla="*/ 0 w 25585"/>
                  <a:gd name="connsiteY11" fmla="*/ 7555 h 37858"/>
                  <a:gd name="connsiteX12" fmla="*/ 0 w 25585"/>
                  <a:gd name="connsiteY12" fmla="*/ 7555 h 37858"/>
                  <a:gd name="connsiteX13" fmla="*/ 4808 w 25585"/>
                  <a:gd name="connsiteY13" fmla="*/ 2232 h 37858"/>
                  <a:gd name="connsiteX14" fmla="*/ 4808 w 25585"/>
                  <a:gd name="connsiteY14" fmla="*/ 2232 h 37858"/>
                  <a:gd name="connsiteX15" fmla="*/ 7556 w 25585"/>
                  <a:gd name="connsiteY15" fmla="*/ 2576 h 37858"/>
                  <a:gd name="connsiteX16" fmla="*/ 7556 w 25585"/>
                  <a:gd name="connsiteY16" fmla="*/ 2576 h 37858"/>
                  <a:gd name="connsiteX17" fmla="*/ 9101 w 25585"/>
                  <a:gd name="connsiteY17" fmla="*/ 2747 h 37858"/>
                  <a:gd name="connsiteX18" fmla="*/ 9101 w 25585"/>
                  <a:gd name="connsiteY18" fmla="*/ 2747 h 37858"/>
                  <a:gd name="connsiteX19" fmla="*/ 20262 w 25585"/>
                  <a:gd name="connsiteY19" fmla="*/ 0 h 37858"/>
                  <a:gd name="connsiteX20" fmla="*/ 20262 w 25585"/>
                  <a:gd name="connsiteY20" fmla="*/ 0 h 37858"/>
                  <a:gd name="connsiteX21" fmla="*/ 20949 w 25585"/>
                  <a:gd name="connsiteY21" fmla="*/ 0 h 37858"/>
                  <a:gd name="connsiteX22" fmla="*/ 20949 w 25585"/>
                  <a:gd name="connsiteY22" fmla="*/ 0 h 37858"/>
                  <a:gd name="connsiteX23" fmla="*/ 21464 w 25585"/>
                  <a:gd name="connsiteY23" fmla="*/ 0 h 37858"/>
                  <a:gd name="connsiteX24" fmla="*/ 21464 w 25585"/>
                  <a:gd name="connsiteY24" fmla="*/ 0 h 37858"/>
                  <a:gd name="connsiteX25" fmla="*/ 25070 w 25585"/>
                  <a:gd name="connsiteY25" fmla="*/ 3434 h 37858"/>
                  <a:gd name="connsiteX26" fmla="*/ 25070 w 25585"/>
                  <a:gd name="connsiteY26" fmla="*/ 3434 h 37858"/>
                  <a:gd name="connsiteX27" fmla="*/ 22323 w 25585"/>
                  <a:gd name="connsiteY27" fmla="*/ 11333 h 37858"/>
                  <a:gd name="connsiteX28" fmla="*/ 22323 w 25585"/>
                  <a:gd name="connsiteY28" fmla="*/ 11333 h 37858"/>
                  <a:gd name="connsiteX29" fmla="*/ 24727 w 25585"/>
                  <a:gd name="connsiteY29" fmla="*/ 27131 h 37858"/>
                  <a:gd name="connsiteX30" fmla="*/ 24727 w 25585"/>
                  <a:gd name="connsiteY30" fmla="*/ 27131 h 37858"/>
                  <a:gd name="connsiteX31" fmla="*/ 25586 w 25585"/>
                  <a:gd name="connsiteY31" fmla="*/ 30737 h 37858"/>
                  <a:gd name="connsiteX32" fmla="*/ 25586 w 25585"/>
                  <a:gd name="connsiteY32" fmla="*/ 30737 h 37858"/>
                  <a:gd name="connsiteX33" fmla="*/ 18030 w 25585"/>
                  <a:gd name="connsiteY33" fmla="*/ 35373 h 37858"/>
                  <a:gd name="connsiteX34" fmla="*/ 18030 w 25585"/>
                  <a:gd name="connsiteY34" fmla="*/ 35373 h 37858"/>
                  <a:gd name="connsiteX35" fmla="*/ 5495 w 25585"/>
                  <a:gd name="connsiteY35" fmla="*/ 37777 h 37858"/>
                  <a:gd name="connsiteX36" fmla="*/ 5495 w 25585"/>
                  <a:gd name="connsiteY36" fmla="*/ 37777 h 37858"/>
                  <a:gd name="connsiteX37" fmla="*/ 1717 w 25585"/>
                  <a:gd name="connsiteY37" fmla="*/ 35202 h 37858"/>
                  <a:gd name="connsiteX38" fmla="*/ 1717 w 25585"/>
                  <a:gd name="connsiteY38" fmla="*/ 35202 h 37858"/>
                  <a:gd name="connsiteX39" fmla="*/ 8242 w 25585"/>
                  <a:gd name="connsiteY39" fmla="*/ 32626 h 37858"/>
                  <a:gd name="connsiteX40" fmla="*/ 17172 w 25585"/>
                  <a:gd name="connsiteY40" fmla="*/ 30737 h 37858"/>
                  <a:gd name="connsiteX41" fmla="*/ 17172 w 25585"/>
                  <a:gd name="connsiteY41" fmla="*/ 30737 h 37858"/>
                  <a:gd name="connsiteX42" fmla="*/ 20262 w 25585"/>
                  <a:gd name="connsiteY42" fmla="*/ 30565 h 37858"/>
                  <a:gd name="connsiteX43" fmla="*/ 20262 w 25585"/>
                  <a:gd name="connsiteY43" fmla="*/ 30565 h 37858"/>
                  <a:gd name="connsiteX44" fmla="*/ 19747 w 25585"/>
                  <a:gd name="connsiteY44" fmla="*/ 28161 h 37858"/>
                  <a:gd name="connsiteX45" fmla="*/ 19747 w 25585"/>
                  <a:gd name="connsiteY45" fmla="*/ 28161 h 37858"/>
                  <a:gd name="connsiteX46" fmla="*/ 17172 w 25585"/>
                  <a:gd name="connsiteY46" fmla="*/ 11161 h 37858"/>
                  <a:gd name="connsiteX47" fmla="*/ 17172 w 25585"/>
                  <a:gd name="connsiteY47" fmla="*/ 11161 h 37858"/>
                  <a:gd name="connsiteX48" fmla="*/ 19232 w 25585"/>
                  <a:gd name="connsiteY48" fmla="*/ 5495 h 37858"/>
                  <a:gd name="connsiteX49" fmla="*/ 19232 w 25585"/>
                  <a:gd name="connsiteY49" fmla="*/ 5495 h 37858"/>
                  <a:gd name="connsiteX50" fmla="*/ 8929 w 25585"/>
                  <a:gd name="connsiteY50" fmla="*/ 8070 h 37858"/>
                  <a:gd name="connsiteX51" fmla="*/ 8929 w 25585"/>
                  <a:gd name="connsiteY51" fmla="*/ 8070 h 37858"/>
                  <a:gd name="connsiteX52" fmla="*/ 6182 w 25585"/>
                  <a:gd name="connsiteY52" fmla="*/ 7727 h 37858"/>
                  <a:gd name="connsiteX53" fmla="*/ 6182 w 25585"/>
                  <a:gd name="connsiteY53" fmla="*/ 7727 h 37858"/>
                  <a:gd name="connsiteX54" fmla="*/ 4808 w 25585"/>
                  <a:gd name="connsiteY54" fmla="*/ 7555 h 37858"/>
                  <a:gd name="connsiteX55" fmla="*/ 4808 w 25585"/>
                  <a:gd name="connsiteY55" fmla="*/ 7555 h 37858"/>
                  <a:gd name="connsiteX56" fmla="*/ 4808 w 25585"/>
                  <a:gd name="connsiteY56" fmla="*/ 8070 h 37858"/>
                  <a:gd name="connsiteX57" fmla="*/ 4808 w 25585"/>
                  <a:gd name="connsiteY57" fmla="*/ 8070 h 37858"/>
                  <a:gd name="connsiteX58" fmla="*/ 5495 w 25585"/>
                  <a:gd name="connsiteY58" fmla="*/ 12535 h 37858"/>
                  <a:gd name="connsiteX59" fmla="*/ 5495 w 25585"/>
                  <a:gd name="connsiteY59" fmla="*/ 12535 h 37858"/>
                  <a:gd name="connsiteX60" fmla="*/ 9616 w 25585"/>
                  <a:gd name="connsiteY60" fmla="*/ 25070 h 37858"/>
                  <a:gd name="connsiteX61" fmla="*/ 9616 w 25585"/>
                  <a:gd name="connsiteY61" fmla="*/ 25070 h 37858"/>
                  <a:gd name="connsiteX62" fmla="*/ 9444 w 25585"/>
                  <a:gd name="connsiteY62" fmla="*/ 27474 h 37858"/>
                  <a:gd name="connsiteX63" fmla="*/ 9444 w 25585"/>
                  <a:gd name="connsiteY63" fmla="*/ 27474 h 37858"/>
                  <a:gd name="connsiteX64" fmla="*/ 8242 w 25585"/>
                  <a:gd name="connsiteY64" fmla="*/ 32626 h 37858"/>
                  <a:gd name="connsiteX65" fmla="*/ 8242 w 25585"/>
                  <a:gd name="connsiteY65" fmla="*/ 32626 h 3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5585" h="37858">
                    <a:moveTo>
                      <a:pt x="1717" y="35202"/>
                    </a:moveTo>
                    <a:cubicBezTo>
                      <a:pt x="1717" y="33828"/>
                      <a:pt x="2404" y="33141"/>
                      <a:pt x="2576" y="33141"/>
                    </a:cubicBezTo>
                    <a:lnTo>
                      <a:pt x="2576" y="33141"/>
                    </a:lnTo>
                    <a:cubicBezTo>
                      <a:pt x="4636" y="29878"/>
                      <a:pt x="4636" y="26788"/>
                      <a:pt x="4636" y="26788"/>
                    </a:cubicBezTo>
                    <a:lnTo>
                      <a:pt x="4636" y="26788"/>
                    </a:lnTo>
                    <a:lnTo>
                      <a:pt x="7040" y="26788"/>
                    </a:lnTo>
                    <a:lnTo>
                      <a:pt x="4636" y="26273"/>
                    </a:lnTo>
                    <a:cubicBezTo>
                      <a:pt x="4808" y="25757"/>
                      <a:pt x="4808" y="25414"/>
                      <a:pt x="4808" y="24727"/>
                    </a:cubicBezTo>
                    <a:lnTo>
                      <a:pt x="4808" y="24727"/>
                    </a:lnTo>
                    <a:cubicBezTo>
                      <a:pt x="4979" y="21808"/>
                      <a:pt x="2232" y="18373"/>
                      <a:pt x="858" y="13222"/>
                    </a:cubicBezTo>
                    <a:lnTo>
                      <a:pt x="858" y="13222"/>
                    </a:lnTo>
                    <a:cubicBezTo>
                      <a:pt x="343" y="10990"/>
                      <a:pt x="0" y="9273"/>
                      <a:pt x="0" y="7555"/>
                    </a:cubicBezTo>
                    <a:lnTo>
                      <a:pt x="0" y="7555"/>
                    </a:lnTo>
                    <a:cubicBezTo>
                      <a:pt x="0" y="5323"/>
                      <a:pt x="1889" y="2232"/>
                      <a:pt x="4808" y="2232"/>
                    </a:cubicBezTo>
                    <a:lnTo>
                      <a:pt x="4808" y="2232"/>
                    </a:lnTo>
                    <a:cubicBezTo>
                      <a:pt x="5666" y="2232"/>
                      <a:pt x="6697" y="2404"/>
                      <a:pt x="7556" y="2576"/>
                    </a:cubicBezTo>
                    <a:lnTo>
                      <a:pt x="7556" y="2576"/>
                    </a:lnTo>
                    <a:cubicBezTo>
                      <a:pt x="8071" y="2747"/>
                      <a:pt x="8586" y="2747"/>
                      <a:pt x="9101" y="2747"/>
                    </a:cubicBezTo>
                    <a:lnTo>
                      <a:pt x="9101" y="2747"/>
                    </a:lnTo>
                    <a:cubicBezTo>
                      <a:pt x="12364" y="2919"/>
                      <a:pt x="15969" y="343"/>
                      <a:pt x="20262" y="0"/>
                    </a:cubicBezTo>
                    <a:lnTo>
                      <a:pt x="20262" y="0"/>
                    </a:lnTo>
                    <a:cubicBezTo>
                      <a:pt x="20434" y="0"/>
                      <a:pt x="20606" y="0"/>
                      <a:pt x="20949" y="0"/>
                    </a:cubicBezTo>
                    <a:lnTo>
                      <a:pt x="20949" y="0"/>
                    </a:lnTo>
                    <a:cubicBezTo>
                      <a:pt x="21121" y="0"/>
                      <a:pt x="21293" y="0"/>
                      <a:pt x="21464" y="0"/>
                    </a:cubicBezTo>
                    <a:lnTo>
                      <a:pt x="21464" y="0"/>
                    </a:lnTo>
                    <a:cubicBezTo>
                      <a:pt x="23010" y="343"/>
                      <a:pt x="24899" y="1717"/>
                      <a:pt x="25070" y="3434"/>
                    </a:cubicBezTo>
                    <a:lnTo>
                      <a:pt x="25070" y="3434"/>
                    </a:lnTo>
                    <a:cubicBezTo>
                      <a:pt x="24727" y="6525"/>
                      <a:pt x="22838" y="8757"/>
                      <a:pt x="22323" y="11333"/>
                    </a:cubicBezTo>
                    <a:lnTo>
                      <a:pt x="22323" y="11333"/>
                    </a:lnTo>
                    <a:cubicBezTo>
                      <a:pt x="22323" y="15626"/>
                      <a:pt x="24727" y="21980"/>
                      <a:pt x="24727" y="27131"/>
                    </a:cubicBezTo>
                    <a:lnTo>
                      <a:pt x="24727" y="27131"/>
                    </a:lnTo>
                    <a:cubicBezTo>
                      <a:pt x="25242" y="28333"/>
                      <a:pt x="25414" y="29363"/>
                      <a:pt x="25586" y="30737"/>
                    </a:cubicBezTo>
                    <a:lnTo>
                      <a:pt x="25586" y="30737"/>
                    </a:lnTo>
                    <a:cubicBezTo>
                      <a:pt x="25414" y="34686"/>
                      <a:pt x="21464" y="35373"/>
                      <a:pt x="18030" y="35373"/>
                    </a:cubicBezTo>
                    <a:lnTo>
                      <a:pt x="18030" y="35373"/>
                    </a:lnTo>
                    <a:cubicBezTo>
                      <a:pt x="13737" y="36232"/>
                      <a:pt x="8414" y="37777"/>
                      <a:pt x="5495" y="37777"/>
                    </a:cubicBezTo>
                    <a:lnTo>
                      <a:pt x="5495" y="37777"/>
                    </a:lnTo>
                    <a:cubicBezTo>
                      <a:pt x="4636" y="37949"/>
                      <a:pt x="2232" y="38121"/>
                      <a:pt x="1717" y="35202"/>
                    </a:cubicBezTo>
                    <a:lnTo>
                      <a:pt x="1717" y="35202"/>
                    </a:lnTo>
                    <a:close/>
                    <a:moveTo>
                      <a:pt x="8242" y="32626"/>
                    </a:moveTo>
                    <a:cubicBezTo>
                      <a:pt x="10646" y="32111"/>
                      <a:pt x="14252" y="31252"/>
                      <a:pt x="17172" y="30737"/>
                    </a:cubicBezTo>
                    <a:lnTo>
                      <a:pt x="17172" y="30737"/>
                    </a:lnTo>
                    <a:cubicBezTo>
                      <a:pt x="18717" y="30737"/>
                      <a:pt x="19747" y="30565"/>
                      <a:pt x="20262" y="30565"/>
                    </a:cubicBezTo>
                    <a:lnTo>
                      <a:pt x="20262" y="30565"/>
                    </a:lnTo>
                    <a:cubicBezTo>
                      <a:pt x="20262" y="30050"/>
                      <a:pt x="20090" y="29363"/>
                      <a:pt x="19747" y="28161"/>
                    </a:cubicBezTo>
                    <a:lnTo>
                      <a:pt x="19747" y="28161"/>
                    </a:lnTo>
                    <a:cubicBezTo>
                      <a:pt x="19747" y="23869"/>
                      <a:pt x="17343" y="17515"/>
                      <a:pt x="17172" y="11161"/>
                    </a:cubicBezTo>
                    <a:lnTo>
                      <a:pt x="17172" y="11161"/>
                    </a:lnTo>
                    <a:cubicBezTo>
                      <a:pt x="17687" y="8929"/>
                      <a:pt x="18717" y="6869"/>
                      <a:pt x="19232" y="5495"/>
                    </a:cubicBezTo>
                    <a:lnTo>
                      <a:pt x="19232" y="5495"/>
                    </a:lnTo>
                    <a:cubicBezTo>
                      <a:pt x="16828" y="6182"/>
                      <a:pt x="13222" y="8070"/>
                      <a:pt x="8929" y="8070"/>
                    </a:cubicBezTo>
                    <a:lnTo>
                      <a:pt x="8929" y="8070"/>
                    </a:lnTo>
                    <a:cubicBezTo>
                      <a:pt x="8071" y="8070"/>
                      <a:pt x="7212" y="7899"/>
                      <a:pt x="6182" y="7727"/>
                    </a:cubicBezTo>
                    <a:lnTo>
                      <a:pt x="6182" y="7727"/>
                    </a:lnTo>
                    <a:cubicBezTo>
                      <a:pt x="5495" y="7555"/>
                      <a:pt x="4979" y="7555"/>
                      <a:pt x="4808" y="7555"/>
                    </a:cubicBezTo>
                    <a:lnTo>
                      <a:pt x="4808" y="7555"/>
                    </a:lnTo>
                    <a:cubicBezTo>
                      <a:pt x="4808" y="7727"/>
                      <a:pt x="4808" y="7727"/>
                      <a:pt x="4808" y="8070"/>
                    </a:cubicBezTo>
                    <a:lnTo>
                      <a:pt x="4808" y="8070"/>
                    </a:lnTo>
                    <a:cubicBezTo>
                      <a:pt x="4808" y="8929"/>
                      <a:pt x="4979" y="10646"/>
                      <a:pt x="5495" y="12535"/>
                    </a:cubicBezTo>
                    <a:lnTo>
                      <a:pt x="5495" y="12535"/>
                    </a:lnTo>
                    <a:cubicBezTo>
                      <a:pt x="6182" y="16141"/>
                      <a:pt x="9444" y="19576"/>
                      <a:pt x="9616" y="25070"/>
                    </a:cubicBezTo>
                    <a:lnTo>
                      <a:pt x="9616" y="25070"/>
                    </a:lnTo>
                    <a:cubicBezTo>
                      <a:pt x="9616" y="25757"/>
                      <a:pt x="9616" y="26616"/>
                      <a:pt x="9444" y="27474"/>
                    </a:cubicBezTo>
                    <a:lnTo>
                      <a:pt x="9444" y="27474"/>
                    </a:lnTo>
                    <a:cubicBezTo>
                      <a:pt x="9444" y="27990"/>
                      <a:pt x="9272" y="30050"/>
                      <a:pt x="8242" y="32626"/>
                    </a:cubicBezTo>
                    <a:lnTo>
                      <a:pt x="8242" y="326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7" name="图形 7">
              <a:extLst>
                <a:ext uri="{FF2B5EF4-FFF2-40B4-BE49-F238E27FC236}">
                  <a16:creationId xmlns:a16="http://schemas.microsoft.com/office/drawing/2014/main" xmlns="" id="{BCB05312-6F17-4E3B-9FD7-E6C6B47D9525}"/>
                </a:ext>
              </a:extLst>
            </p:cNvPr>
            <p:cNvGrpSpPr/>
            <p:nvPr/>
          </p:nvGrpSpPr>
          <p:grpSpPr>
            <a:xfrm>
              <a:off x="7502543" y="1830031"/>
              <a:ext cx="30050" cy="22666"/>
              <a:chOff x="7502543" y="1830031"/>
              <a:chExt cx="30050" cy="22666"/>
            </a:xfrm>
            <a:solidFill>
              <a:srgbClr val="B4B4B4"/>
            </a:solidFill>
          </p:grpSpPr>
          <p:sp>
            <p:nvSpPr>
              <p:cNvPr id="3249" name="任意多边形: 形状 3248">
                <a:extLst>
                  <a:ext uri="{FF2B5EF4-FFF2-40B4-BE49-F238E27FC236}">
                    <a16:creationId xmlns:a16="http://schemas.microsoft.com/office/drawing/2014/main" xmlns="" id="{08561AE7-B394-43F0-B2B4-666DAB9CB342}"/>
                  </a:ext>
                </a:extLst>
              </p:cNvPr>
              <p:cNvSpPr/>
              <p:nvPr/>
            </p:nvSpPr>
            <p:spPr>
              <a:xfrm>
                <a:off x="7504862" y="1832662"/>
                <a:ext cx="25199" cy="17665"/>
              </a:xfrm>
              <a:custGeom>
                <a:avLst/>
                <a:gdLst>
                  <a:gd name="connsiteX0" fmla="*/ 11935 w 25199"/>
                  <a:gd name="connsiteY0" fmla="*/ 14368 h 17665"/>
                  <a:gd name="connsiteX1" fmla="*/ 23268 w 25199"/>
                  <a:gd name="connsiteY1" fmla="*/ 16944 h 17665"/>
                  <a:gd name="connsiteX2" fmla="*/ 23268 w 25199"/>
                  <a:gd name="connsiteY2" fmla="*/ 10591 h 17665"/>
                  <a:gd name="connsiteX3" fmla="*/ 3005 w 25199"/>
                  <a:gd name="connsiteY3" fmla="*/ 459 h 17665"/>
                  <a:gd name="connsiteX4" fmla="*/ 1803 w 25199"/>
                  <a:gd name="connsiteY4" fmla="*/ 13166 h 17665"/>
                  <a:gd name="connsiteX5" fmla="*/ 11935 w 25199"/>
                  <a:gd name="connsiteY5" fmla="*/ 14368 h 17665"/>
                  <a:gd name="connsiteX6" fmla="*/ 11935 w 25199"/>
                  <a:gd name="connsiteY6" fmla="*/ 14368 h 1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99" h="17665">
                    <a:moveTo>
                      <a:pt x="11935" y="14368"/>
                    </a:moveTo>
                    <a:cubicBezTo>
                      <a:pt x="11935" y="14368"/>
                      <a:pt x="20692" y="19520"/>
                      <a:pt x="23268" y="16944"/>
                    </a:cubicBezTo>
                    <a:cubicBezTo>
                      <a:pt x="25843" y="14368"/>
                      <a:pt x="25843" y="15742"/>
                      <a:pt x="23268" y="10591"/>
                    </a:cubicBezTo>
                    <a:cubicBezTo>
                      <a:pt x="19490" y="6813"/>
                      <a:pt x="8157" y="-2116"/>
                      <a:pt x="3005" y="459"/>
                    </a:cubicBezTo>
                    <a:cubicBezTo>
                      <a:pt x="-773" y="4237"/>
                      <a:pt x="-773" y="11964"/>
                      <a:pt x="1803" y="13166"/>
                    </a:cubicBezTo>
                    <a:cubicBezTo>
                      <a:pt x="4379" y="14368"/>
                      <a:pt x="11935" y="14368"/>
                      <a:pt x="11935" y="14368"/>
                    </a:cubicBezTo>
                    <a:lnTo>
                      <a:pt x="11935" y="143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0" name="任意多边形: 形状 3249">
                <a:extLst>
                  <a:ext uri="{FF2B5EF4-FFF2-40B4-BE49-F238E27FC236}">
                    <a16:creationId xmlns:a16="http://schemas.microsoft.com/office/drawing/2014/main" xmlns="" id="{7193EEAB-F303-4CCA-8A87-51774720FFFA}"/>
                  </a:ext>
                </a:extLst>
              </p:cNvPr>
              <p:cNvSpPr/>
              <p:nvPr/>
            </p:nvSpPr>
            <p:spPr>
              <a:xfrm>
                <a:off x="7502543" y="1830031"/>
                <a:ext cx="30050" cy="22666"/>
              </a:xfrm>
              <a:custGeom>
                <a:avLst/>
                <a:gdLst>
                  <a:gd name="connsiteX0" fmla="*/ 13566 w 30050"/>
                  <a:gd name="connsiteY0" fmla="*/ 19404 h 22666"/>
                  <a:gd name="connsiteX1" fmla="*/ 3091 w 30050"/>
                  <a:gd name="connsiteY1" fmla="*/ 17858 h 22666"/>
                  <a:gd name="connsiteX2" fmla="*/ 3091 w 30050"/>
                  <a:gd name="connsiteY2" fmla="*/ 17858 h 22666"/>
                  <a:gd name="connsiteX3" fmla="*/ 0 w 30050"/>
                  <a:gd name="connsiteY3" fmla="*/ 10990 h 22666"/>
                  <a:gd name="connsiteX4" fmla="*/ 0 w 30050"/>
                  <a:gd name="connsiteY4" fmla="*/ 10990 h 22666"/>
                  <a:gd name="connsiteX5" fmla="*/ 4293 w 30050"/>
                  <a:gd name="connsiteY5" fmla="*/ 859 h 22666"/>
                  <a:gd name="connsiteX6" fmla="*/ 4293 w 30050"/>
                  <a:gd name="connsiteY6" fmla="*/ 859 h 22666"/>
                  <a:gd name="connsiteX7" fmla="*/ 7556 w 30050"/>
                  <a:gd name="connsiteY7" fmla="*/ 0 h 22666"/>
                  <a:gd name="connsiteX8" fmla="*/ 7556 w 30050"/>
                  <a:gd name="connsiteY8" fmla="*/ 0 h 22666"/>
                  <a:gd name="connsiteX9" fmla="*/ 27818 w 30050"/>
                  <a:gd name="connsiteY9" fmla="*/ 12020 h 22666"/>
                  <a:gd name="connsiteX10" fmla="*/ 27818 w 30050"/>
                  <a:gd name="connsiteY10" fmla="*/ 12020 h 22666"/>
                  <a:gd name="connsiteX11" fmla="*/ 30050 w 30050"/>
                  <a:gd name="connsiteY11" fmla="*/ 17172 h 22666"/>
                  <a:gd name="connsiteX12" fmla="*/ 30050 w 30050"/>
                  <a:gd name="connsiteY12" fmla="*/ 17172 h 22666"/>
                  <a:gd name="connsiteX13" fmla="*/ 27303 w 30050"/>
                  <a:gd name="connsiteY13" fmla="*/ 21293 h 22666"/>
                  <a:gd name="connsiteX14" fmla="*/ 27303 w 30050"/>
                  <a:gd name="connsiteY14" fmla="*/ 21293 h 22666"/>
                  <a:gd name="connsiteX15" fmla="*/ 23525 w 30050"/>
                  <a:gd name="connsiteY15" fmla="*/ 22667 h 22666"/>
                  <a:gd name="connsiteX16" fmla="*/ 23525 w 30050"/>
                  <a:gd name="connsiteY16" fmla="*/ 22667 h 22666"/>
                  <a:gd name="connsiteX17" fmla="*/ 13566 w 30050"/>
                  <a:gd name="connsiteY17" fmla="*/ 19404 h 22666"/>
                  <a:gd name="connsiteX18" fmla="*/ 13566 w 30050"/>
                  <a:gd name="connsiteY18" fmla="*/ 19404 h 22666"/>
                  <a:gd name="connsiteX19" fmla="*/ 23354 w 30050"/>
                  <a:gd name="connsiteY19" fmla="*/ 17687 h 22666"/>
                  <a:gd name="connsiteX20" fmla="*/ 23869 w 30050"/>
                  <a:gd name="connsiteY20" fmla="*/ 17687 h 22666"/>
                  <a:gd name="connsiteX21" fmla="*/ 23869 w 30050"/>
                  <a:gd name="connsiteY21" fmla="*/ 17687 h 22666"/>
                  <a:gd name="connsiteX22" fmla="*/ 24727 w 30050"/>
                  <a:gd name="connsiteY22" fmla="*/ 16828 h 22666"/>
                  <a:gd name="connsiteX23" fmla="*/ 24727 w 30050"/>
                  <a:gd name="connsiteY23" fmla="*/ 16828 h 22666"/>
                  <a:gd name="connsiteX24" fmla="*/ 23869 w 30050"/>
                  <a:gd name="connsiteY24" fmla="*/ 14768 h 22666"/>
                  <a:gd name="connsiteX25" fmla="*/ 23869 w 30050"/>
                  <a:gd name="connsiteY25" fmla="*/ 14768 h 22666"/>
                  <a:gd name="connsiteX26" fmla="*/ 7556 w 30050"/>
                  <a:gd name="connsiteY26" fmla="*/ 4980 h 22666"/>
                  <a:gd name="connsiteX27" fmla="*/ 7556 w 30050"/>
                  <a:gd name="connsiteY27" fmla="*/ 4980 h 22666"/>
                  <a:gd name="connsiteX28" fmla="*/ 7040 w 30050"/>
                  <a:gd name="connsiteY28" fmla="*/ 4980 h 22666"/>
                  <a:gd name="connsiteX29" fmla="*/ 7040 w 30050"/>
                  <a:gd name="connsiteY29" fmla="*/ 4980 h 22666"/>
                  <a:gd name="connsiteX30" fmla="*/ 4980 w 30050"/>
                  <a:gd name="connsiteY30" fmla="*/ 10990 h 22666"/>
                  <a:gd name="connsiteX31" fmla="*/ 4980 w 30050"/>
                  <a:gd name="connsiteY31" fmla="*/ 10990 h 22666"/>
                  <a:gd name="connsiteX32" fmla="*/ 5323 w 30050"/>
                  <a:gd name="connsiteY32" fmla="*/ 13566 h 22666"/>
                  <a:gd name="connsiteX33" fmla="*/ 5323 w 30050"/>
                  <a:gd name="connsiteY33" fmla="*/ 13566 h 22666"/>
                  <a:gd name="connsiteX34" fmla="*/ 14253 w 30050"/>
                  <a:gd name="connsiteY34" fmla="*/ 14596 h 22666"/>
                  <a:gd name="connsiteX35" fmla="*/ 14253 w 30050"/>
                  <a:gd name="connsiteY35" fmla="*/ 14596 h 22666"/>
                  <a:gd name="connsiteX36" fmla="*/ 15111 w 30050"/>
                  <a:gd name="connsiteY36" fmla="*/ 14768 h 22666"/>
                  <a:gd name="connsiteX37" fmla="*/ 15111 w 30050"/>
                  <a:gd name="connsiteY37" fmla="*/ 14768 h 22666"/>
                  <a:gd name="connsiteX38" fmla="*/ 14424 w 30050"/>
                  <a:gd name="connsiteY38" fmla="*/ 17000 h 22666"/>
                  <a:gd name="connsiteX39" fmla="*/ 15626 w 30050"/>
                  <a:gd name="connsiteY39" fmla="*/ 14939 h 22666"/>
                  <a:gd name="connsiteX40" fmla="*/ 23354 w 30050"/>
                  <a:gd name="connsiteY40" fmla="*/ 17687 h 22666"/>
                  <a:gd name="connsiteX41" fmla="*/ 23354 w 30050"/>
                  <a:gd name="connsiteY41" fmla="*/ 17687 h 2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0050" h="22666">
                    <a:moveTo>
                      <a:pt x="13566" y="19404"/>
                    </a:moveTo>
                    <a:cubicBezTo>
                      <a:pt x="11677" y="19404"/>
                      <a:pt x="6182" y="19404"/>
                      <a:pt x="3091" y="17858"/>
                    </a:cubicBezTo>
                    <a:lnTo>
                      <a:pt x="3091" y="17858"/>
                    </a:lnTo>
                    <a:cubicBezTo>
                      <a:pt x="515" y="16313"/>
                      <a:pt x="0" y="13566"/>
                      <a:pt x="0" y="10990"/>
                    </a:cubicBezTo>
                    <a:lnTo>
                      <a:pt x="0" y="10990"/>
                    </a:lnTo>
                    <a:cubicBezTo>
                      <a:pt x="0" y="7727"/>
                      <a:pt x="1030" y="3949"/>
                      <a:pt x="4293" y="859"/>
                    </a:cubicBezTo>
                    <a:lnTo>
                      <a:pt x="4293" y="859"/>
                    </a:lnTo>
                    <a:cubicBezTo>
                      <a:pt x="5323" y="172"/>
                      <a:pt x="6525" y="0"/>
                      <a:pt x="7556" y="0"/>
                    </a:cubicBezTo>
                    <a:lnTo>
                      <a:pt x="7556" y="0"/>
                    </a:lnTo>
                    <a:cubicBezTo>
                      <a:pt x="14939" y="343"/>
                      <a:pt x="23525" y="7727"/>
                      <a:pt x="27818" y="12020"/>
                    </a:cubicBezTo>
                    <a:lnTo>
                      <a:pt x="27818" y="12020"/>
                    </a:lnTo>
                    <a:cubicBezTo>
                      <a:pt x="29020" y="14596"/>
                      <a:pt x="29707" y="14939"/>
                      <a:pt x="30050" y="17172"/>
                    </a:cubicBezTo>
                    <a:lnTo>
                      <a:pt x="30050" y="17172"/>
                    </a:lnTo>
                    <a:cubicBezTo>
                      <a:pt x="29535" y="19919"/>
                      <a:pt x="28334" y="19919"/>
                      <a:pt x="27303" y="21293"/>
                    </a:cubicBezTo>
                    <a:lnTo>
                      <a:pt x="27303" y="21293"/>
                    </a:lnTo>
                    <a:cubicBezTo>
                      <a:pt x="26101" y="22323"/>
                      <a:pt x="24727" y="22667"/>
                      <a:pt x="23525" y="22667"/>
                    </a:cubicBezTo>
                    <a:lnTo>
                      <a:pt x="23525" y="22667"/>
                    </a:lnTo>
                    <a:cubicBezTo>
                      <a:pt x="19576" y="22495"/>
                      <a:pt x="15111" y="20091"/>
                      <a:pt x="13566" y="19404"/>
                    </a:cubicBezTo>
                    <a:lnTo>
                      <a:pt x="13566" y="19404"/>
                    </a:lnTo>
                    <a:close/>
                    <a:moveTo>
                      <a:pt x="23354" y="17687"/>
                    </a:moveTo>
                    <a:cubicBezTo>
                      <a:pt x="23697" y="17687"/>
                      <a:pt x="23869" y="17687"/>
                      <a:pt x="23869" y="17687"/>
                    </a:cubicBezTo>
                    <a:lnTo>
                      <a:pt x="23869" y="17687"/>
                    </a:lnTo>
                    <a:cubicBezTo>
                      <a:pt x="24212" y="17343"/>
                      <a:pt x="24556" y="17000"/>
                      <a:pt x="24727" y="16828"/>
                    </a:cubicBezTo>
                    <a:lnTo>
                      <a:pt x="24727" y="16828"/>
                    </a:lnTo>
                    <a:cubicBezTo>
                      <a:pt x="24384" y="16313"/>
                      <a:pt x="24041" y="15454"/>
                      <a:pt x="23869" y="14768"/>
                    </a:cubicBezTo>
                    <a:lnTo>
                      <a:pt x="23869" y="14768"/>
                    </a:lnTo>
                    <a:cubicBezTo>
                      <a:pt x="20949" y="11677"/>
                      <a:pt x="11333" y="4636"/>
                      <a:pt x="7556" y="4980"/>
                    </a:cubicBezTo>
                    <a:lnTo>
                      <a:pt x="7556" y="4980"/>
                    </a:lnTo>
                    <a:cubicBezTo>
                      <a:pt x="7212" y="4980"/>
                      <a:pt x="7040" y="4980"/>
                      <a:pt x="7040" y="4980"/>
                    </a:cubicBezTo>
                    <a:lnTo>
                      <a:pt x="7040" y="4980"/>
                    </a:lnTo>
                    <a:cubicBezTo>
                      <a:pt x="5667" y="6525"/>
                      <a:pt x="4980" y="8929"/>
                      <a:pt x="4980" y="10990"/>
                    </a:cubicBezTo>
                    <a:lnTo>
                      <a:pt x="4980" y="10990"/>
                    </a:lnTo>
                    <a:cubicBezTo>
                      <a:pt x="4980" y="12879"/>
                      <a:pt x="5323" y="13566"/>
                      <a:pt x="5323" y="13566"/>
                    </a:cubicBezTo>
                    <a:lnTo>
                      <a:pt x="5323" y="13566"/>
                    </a:lnTo>
                    <a:cubicBezTo>
                      <a:pt x="6525" y="14252"/>
                      <a:pt x="13909" y="14596"/>
                      <a:pt x="14253" y="14596"/>
                    </a:cubicBezTo>
                    <a:lnTo>
                      <a:pt x="14253" y="14596"/>
                    </a:lnTo>
                    <a:cubicBezTo>
                      <a:pt x="15283" y="14596"/>
                      <a:pt x="14939" y="14768"/>
                      <a:pt x="15111" y="14768"/>
                    </a:cubicBezTo>
                    <a:lnTo>
                      <a:pt x="15111" y="14768"/>
                    </a:lnTo>
                    <a:lnTo>
                      <a:pt x="14424" y="17000"/>
                    </a:lnTo>
                    <a:lnTo>
                      <a:pt x="15626" y="14939"/>
                    </a:lnTo>
                    <a:cubicBezTo>
                      <a:pt x="15455" y="14768"/>
                      <a:pt x="21121" y="17858"/>
                      <a:pt x="23354" y="17687"/>
                    </a:cubicBezTo>
                    <a:lnTo>
                      <a:pt x="23354" y="17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8" name="图形 7">
              <a:extLst>
                <a:ext uri="{FF2B5EF4-FFF2-40B4-BE49-F238E27FC236}">
                  <a16:creationId xmlns:a16="http://schemas.microsoft.com/office/drawing/2014/main" xmlns="" id="{85A64DAD-B9C8-43AB-AF2D-9182D54702F1}"/>
                </a:ext>
              </a:extLst>
            </p:cNvPr>
            <p:cNvGrpSpPr/>
            <p:nvPr/>
          </p:nvGrpSpPr>
          <p:grpSpPr>
            <a:xfrm>
              <a:off x="7128718" y="1463589"/>
              <a:ext cx="19747" cy="15797"/>
              <a:chOff x="7128718" y="1463589"/>
              <a:chExt cx="19747" cy="15797"/>
            </a:xfrm>
            <a:solidFill>
              <a:srgbClr val="B4B4B4"/>
            </a:solidFill>
          </p:grpSpPr>
          <p:sp>
            <p:nvSpPr>
              <p:cNvPr id="3247" name="任意多边形: 形状 3246">
                <a:extLst>
                  <a:ext uri="{FF2B5EF4-FFF2-40B4-BE49-F238E27FC236}">
                    <a16:creationId xmlns:a16="http://schemas.microsoft.com/office/drawing/2014/main" xmlns="" id="{92653CA8-D65B-4C5D-AAD4-149184BEE97C}"/>
                  </a:ext>
                </a:extLst>
              </p:cNvPr>
              <p:cNvSpPr/>
              <p:nvPr/>
            </p:nvSpPr>
            <p:spPr>
              <a:xfrm>
                <a:off x="7131193" y="1465936"/>
                <a:ext cx="14814" cy="11046"/>
              </a:xfrm>
              <a:custGeom>
                <a:avLst/>
                <a:gdLst>
                  <a:gd name="connsiteX0" fmla="*/ 11434 w 14814"/>
                  <a:gd name="connsiteY0" fmla="*/ 11046 h 11046"/>
                  <a:gd name="connsiteX1" fmla="*/ 100 w 14814"/>
                  <a:gd name="connsiteY1" fmla="*/ 2117 h 11046"/>
                  <a:gd name="connsiteX2" fmla="*/ 5080 w 14814"/>
                  <a:gd name="connsiteY2" fmla="*/ 915 h 11046"/>
                  <a:gd name="connsiteX3" fmla="*/ 13838 w 14814"/>
                  <a:gd name="connsiteY3" fmla="*/ 7268 h 11046"/>
                  <a:gd name="connsiteX4" fmla="*/ 11434 w 14814"/>
                  <a:gd name="connsiteY4" fmla="*/ 11046 h 11046"/>
                  <a:gd name="connsiteX5" fmla="*/ 11434 w 14814"/>
                  <a:gd name="connsiteY5" fmla="*/ 11046 h 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14" h="11046">
                    <a:moveTo>
                      <a:pt x="11434" y="11046"/>
                    </a:moveTo>
                    <a:cubicBezTo>
                      <a:pt x="8858" y="9844"/>
                      <a:pt x="-1102" y="6066"/>
                      <a:pt x="100" y="2117"/>
                    </a:cubicBezTo>
                    <a:cubicBezTo>
                      <a:pt x="1302" y="-459"/>
                      <a:pt x="100" y="-459"/>
                      <a:pt x="5080" y="915"/>
                    </a:cubicBezTo>
                    <a:cubicBezTo>
                      <a:pt x="8858" y="3491"/>
                      <a:pt x="11434" y="3491"/>
                      <a:pt x="13838" y="7268"/>
                    </a:cubicBezTo>
                    <a:cubicBezTo>
                      <a:pt x="16585" y="9672"/>
                      <a:pt x="12807" y="11046"/>
                      <a:pt x="11434" y="11046"/>
                    </a:cubicBezTo>
                    <a:lnTo>
                      <a:pt x="11434" y="110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8" name="任意多边形: 形状 3247">
                <a:extLst>
                  <a:ext uri="{FF2B5EF4-FFF2-40B4-BE49-F238E27FC236}">
                    <a16:creationId xmlns:a16="http://schemas.microsoft.com/office/drawing/2014/main" xmlns="" id="{E3694276-9D47-475D-9511-1D867629D246}"/>
                  </a:ext>
                </a:extLst>
              </p:cNvPr>
              <p:cNvSpPr/>
              <p:nvPr/>
            </p:nvSpPr>
            <p:spPr>
              <a:xfrm>
                <a:off x="7128718" y="1463589"/>
                <a:ext cx="19747" cy="15797"/>
              </a:xfrm>
              <a:custGeom>
                <a:avLst/>
                <a:gdLst>
                  <a:gd name="connsiteX0" fmla="*/ 13394 w 19747"/>
                  <a:gd name="connsiteY0" fmla="*/ 15798 h 15797"/>
                  <a:gd name="connsiteX1" fmla="*/ 12879 w 19747"/>
                  <a:gd name="connsiteY1" fmla="*/ 15454 h 15797"/>
                  <a:gd name="connsiteX2" fmla="*/ 0 w 19747"/>
                  <a:gd name="connsiteY2" fmla="*/ 5151 h 15797"/>
                  <a:gd name="connsiteX3" fmla="*/ 0 w 19747"/>
                  <a:gd name="connsiteY3" fmla="*/ 5151 h 15797"/>
                  <a:gd name="connsiteX4" fmla="*/ 343 w 19747"/>
                  <a:gd name="connsiteY4" fmla="*/ 3434 h 15797"/>
                  <a:gd name="connsiteX5" fmla="*/ 343 w 19747"/>
                  <a:gd name="connsiteY5" fmla="*/ 3434 h 15797"/>
                  <a:gd name="connsiteX6" fmla="*/ 3950 w 19747"/>
                  <a:gd name="connsiteY6" fmla="*/ 0 h 15797"/>
                  <a:gd name="connsiteX7" fmla="*/ 3950 w 19747"/>
                  <a:gd name="connsiteY7" fmla="*/ 0 h 15797"/>
                  <a:gd name="connsiteX8" fmla="*/ 8929 w 19747"/>
                  <a:gd name="connsiteY8" fmla="*/ 1202 h 15797"/>
                  <a:gd name="connsiteX9" fmla="*/ 8929 w 19747"/>
                  <a:gd name="connsiteY9" fmla="*/ 1202 h 15797"/>
                  <a:gd name="connsiteX10" fmla="*/ 18202 w 19747"/>
                  <a:gd name="connsiteY10" fmla="*/ 7899 h 15797"/>
                  <a:gd name="connsiteX11" fmla="*/ 18202 w 19747"/>
                  <a:gd name="connsiteY11" fmla="*/ 7899 h 15797"/>
                  <a:gd name="connsiteX12" fmla="*/ 19747 w 19747"/>
                  <a:gd name="connsiteY12" fmla="*/ 11162 h 15797"/>
                  <a:gd name="connsiteX13" fmla="*/ 19747 w 19747"/>
                  <a:gd name="connsiteY13" fmla="*/ 11162 h 15797"/>
                  <a:gd name="connsiteX14" fmla="*/ 14081 w 19747"/>
                  <a:gd name="connsiteY14" fmla="*/ 15798 h 15797"/>
                  <a:gd name="connsiteX15" fmla="*/ 14081 w 19747"/>
                  <a:gd name="connsiteY15" fmla="*/ 15798 h 15797"/>
                  <a:gd name="connsiteX16" fmla="*/ 13394 w 19747"/>
                  <a:gd name="connsiteY16" fmla="*/ 15798 h 15797"/>
                  <a:gd name="connsiteX17" fmla="*/ 13394 w 19747"/>
                  <a:gd name="connsiteY17" fmla="*/ 15798 h 15797"/>
                  <a:gd name="connsiteX18" fmla="*/ 13909 w 19747"/>
                  <a:gd name="connsiteY18" fmla="*/ 13394 h 15797"/>
                  <a:gd name="connsiteX19" fmla="*/ 15111 w 19747"/>
                  <a:gd name="connsiteY19" fmla="*/ 11162 h 15797"/>
                  <a:gd name="connsiteX20" fmla="*/ 13909 w 19747"/>
                  <a:gd name="connsiteY20" fmla="*/ 13394 h 15797"/>
                  <a:gd name="connsiteX21" fmla="*/ 13909 w 19747"/>
                  <a:gd name="connsiteY21" fmla="*/ 13394 h 15797"/>
                  <a:gd name="connsiteX22" fmla="*/ 8586 w 19747"/>
                  <a:gd name="connsiteY22" fmla="*/ 7899 h 15797"/>
                  <a:gd name="connsiteX23" fmla="*/ 14252 w 19747"/>
                  <a:gd name="connsiteY23" fmla="*/ 10646 h 15797"/>
                  <a:gd name="connsiteX24" fmla="*/ 14252 w 19747"/>
                  <a:gd name="connsiteY24" fmla="*/ 10646 h 15797"/>
                  <a:gd name="connsiteX25" fmla="*/ 14252 w 19747"/>
                  <a:gd name="connsiteY25" fmla="*/ 10646 h 15797"/>
                  <a:gd name="connsiteX26" fmla="*/ 14252 w 19747"/>
                  <a:gd name="connsiteY26" fmla="*/ 10646 h 15797"/>
                  <a:gd name="connsiteX27" fmla="*/ 6869 w 19747"/>
                  <a:gd name="connsiteY27" fmla="*/ 5495 h 15797"/>
                  <a:gd name="connsiteX28" fmla="*/ 6869 w 19747"/>
                  <a:gd name="connsiteY28" fmla="*/ 5495 h 15797"/>
                  <a:gd name="connsiteX29" fmla="*/ 4808 w 19747"/>
                  <a:gd name="connsiteY29" fmla="*/ 4980 h 15797"/>
                  <a:gd name="connsiteX30" fmla="*/ 4808 w 19747"/>
                  <a:gd name="connsiteY30" fmla="*/ 4980 h 15797"/>
                  <a:gd name="connsiteX31" fmla="*/ 4808 w 19747"/>
                  <a:gd name="connsiteY31" fmla="*/ 5151 h 15797"/>
                  <a:gd name="connsiteX32" fmla="*/ 4808 w 19747"/>
                  <a:gd name="connsiteY32" fmla="*/ 5151 h 15797"/>
                  <a:gd name="connsiteX33" fmla="*/ 8586 w 19747"/>
                  <a:gd name="connsiteY33" fmla="*/ 7899 h 15797"/>
                  <a:gd name="connsiteX34" fmla="*/ 8586 w 19747"/>
                  <a:gd name="connsiteY34" fmla="*/ 7899 h 1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747" h="15797">
                    <a:moveTo>
                      <a:pt x="13394" y="15798"/>
                    </a:moveTo>
                    <a:lnTo>
                      <a:pt x="12879" y="15454"/>
                    </a:lnTo>
                    <a:cubicBezTo>
                      <a:pt x="10818" y="13909"/>
                      <a:pt x="1202" y="12020"/>
                      <a:pt x="0" y="5151"/>
                    </a:cubicBezTo>
                    <a:lnTo>
                      <a:pt x="0" y="5151"/>
                    </a:lnTo>
                    <a:cubicBezTo>
                      <a:pt x="0" y="4808"/>
                      <a:pt x="0" y="4121"/>
                      <a:pt x="343" y="3434"/>
                    </a:cubicBezTo>
                    <a:lnTo>
                      <a:pt x="343" y="3434"/>
                    </a:lnTo>
                    <a:cubicBezTo>
                      <a:pt x="687" y="2919"/>
                      <a:pt x="515" y="515"/>
                      <a:pt x="3950" y="0"/>
                    </a:cubicBezTo>
                    <a:lnTo>
                      <a:pt x="3950" y="0"/>
                    </a:lnTo>
                    <a:cubicBezTo>
                      <a:pt x="5323" y="0"/>
                      <a:pt x="6182" y="343"/>
                      <a:pt x="8929" y="1202"/>
                    </a:cubicBezTo>
                    <a:lnTo>
                      <a:pt x="8929" y="1202"/>
                    </a:lnTo>
                    <a:cubicBezTo>
                      <a:pt x="12020" y="3434"/>
                      <a:pt x="15454" y="3606"/>
                      <a:pt x="18202" y="7899"/>
                    </a:cubicBezTo>
                    <a:lnTo>
                      <a:pt x="18202" y="7899"/>
                    </a:lnTo>
                    <a:cubicBezTo>
                      <a:pt x="19060" y="8757"/>
                      <a:pt x="19747" y="9788"/>
                      <a:pt x="19747" y="11162"/>
                    </a:cubicBezTo>
                    <a:lnTo>
                      <a:pt x="19747" y="11162"/>
                    </a:lnTo>
                    <a:cubicBezTo>
                      <a:pt x="18889" y="15626"/>
                      <a:pt x="15626" y="15454"/>
                      <a:pt x="14081" y="15798"/>
                    </a:cubicBezTo>
                    <a:lnTo>
                      <a:pt x="14081" y="15798"/>
                    </a:lnTo>
                    <a:lnTo>
                      <a:pt x="13394" y="15798"/>
                    </a:lnTo>
                    <a:lnTo>
                      <a:pt x="13394" y="15798"/>
                    </a:lnTo>
                    <a:close/>
                    <a:moveTo>
                      <a:pt x="13909" y="13394"/>
                    </a:moveTo>
                    <a:lnTo>
                      <a:pt x="15111" y="11162"/>
                    </a:lnTo>
                    <a:lnTo>
                      <a:pt x="13909" y="13394"/>
                    </a:lnTo>
                    <a:lnTo>
                      <a:pt x="13909" y="13394"/>
                    </a:lnTo>
                    <a:close/>
                    <a:moveTo>
                      <a:pt x="8586" y="7899"/>
                    </a:moveTo>
                    <a:cubicBezTo>
                      <a:pt x="10646" y="9101"/>
                      <a:pt x="12879" y="9960"/>
                      <a:pt x="14252" y="10646"/>
                    </a:cubicBezTo>
                    <a:lnTo>
                      <a:pt x="14252" y="10646"/>
                    </a:lnTo>
                    <a:cubicBezTo>
                      <a:pt x="14252" y="10646"/>
                      <a:pt x="14252" y="10646"/>
                      <a:pt x="14252" y="10646"/>
                    </a:cubicBezTo>
                    <a:lnTo>
                      <a:pt x="14252" y="10646"/>
                    </a:lnTo>
                    <a:cubicBezTo>
                      <a:pt x="12364" y="7727"/>
                      <a:pt x="10646" y="7899"/>
                      <a:pt x="6869" y="5495"/>
                    </a:cubicBezTo>
                    <a:lnTo>
                      <a:pt x="6869" y="5495"/>
                    </a:lnTo>
                    <a:cubicBezTo>
                      <a:pt x="6010" y="5323"/>
                      <a:pt x="5323" y="5151"/>
                      <a:pt x="4808" y="4980"/>
                    </a:cubicBezTo>
                    <a:lnTo>
                      <a:pt x="4808" y="4980"/>
                    </a:lnTo>
                    <a:cubicBezTo>
                      <a:pt x="4808" y="4980"/>
                      <a:pt x="4808" y="5151"/>
                      <a:pt x="4808" y="5151"/>
                    </a:cubicBezTo>
                    <a:lnTo>
                      <a:pt x="4808" y="5151"/>
                    </a:lnTo>
                    <a:cubicBezTo>
                      <a:pt x="5151" y="5495"/>
                      <a:pt x="6182" y="6869"/>
                      <a:pt x="8586" y="7899"/>
                    </a:cubicBezTo>
                    <a:lnTo>
                      <a:pt x="8586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9" name="图形 7">
              <a:extLst>
                <a:ext uri="{FF2B5EF4-FFF2-40B4-BE49-F238E27FC236}">
                  <a16:creationId xmlns:a16="http://schemas.microsoft.com/office/drawing/2014/main" xmlns="" id="{95D38973-8DCD-4F8C-931F-E3109A0F141F}"/>
                </a:ext>
              </a:extLst>
            </p:cNvPr>
            <p:cNvGrpSpPr/>
            <p:nvPr/>
          </p:nvGrpSpPr>
          <p:grpSpPr>
            <a:xfrm>
              <a:off x="7120991" y="1468740"/>
              <a:ext cx="150595" cy="85514"/>
              <a:chOff x="7120991" y="1468740"/>
              <a:chExt cx="150595" cy="85514"/>
            </a:xfrm>
            <a:solidFill>
              <a:srgbClr val="B4B4B4"/>
            </a:solidFill>
          </p:grpSpPr>
          <p:sp>
            <p:nvSpPr>
              <p:cNvPr id="3245" name="任意多边形: 形状 3244">
                <a:extLst>
                  <a:ext uri="{FF2B5EF4-FFF2-40B4-BE49-F238E27FC236}">
                    <a16:creationId xmlns:a16="http://schemas.microsoft.com/office/drawing/2014/main" xmlns="" id="{330A34F1-0F43-46BD-A127-528FC231FEB3}"/>
                  </a:ext>
                </a:extLst>
              </p:cNvPr>
              <p:cNvSpPr/>
              <p:nvPr/>
            </p:nvSpPr>
            <p:spPr>
              <a:xfrm>
                <a:off x="7123098" y="1471574"/>
                <a:ext cx="145667" cy="80528"/>
              </a:xfrm>
              <a:custGeom>
                <a:avLst/>
                <a:gdLst>
                  <a:gd name="connsiteX0" fmla="*/ 30862 w 145667"/>
                  <a:gd name="connsiteY0" fmla="*/ 14167 h 80528"/>
                  <a:gd name="connsiteX1" fmla="*/ 37215 w 145667"/>
                  <a:gd name="connsiteY1" fmla="*/ 11591 h 80528"/>
                  <a:gd name="connsiteX2" fmla="*/ 56104 w 145667"/>
                  <a:gd name="connsiteY2" fmla="*/ 10217 h 80528"/>
                  <a:gd name="connsiteX3" fmla="*/ 72589 w 145667"/>
                  <a:gd name="connsiteY3" fmla="*/ 22924 h 80528"/>
                  <a:gd name="connsiteX4" fmla="*/ 96458 w 145667"/>
                  <a:gd name="connsiteY4" fmla="*/ 21550 h 80528"/>
                  <a:gd name="connsiteX5" fmla="*/ 110366 w 145667"/>
                  <a:gd name="connsiteY5" fmla="*/ 30480 h 80528"/>
                  <a:gd name="connsiteX6" fmla="*/ 115346 w 145667"/>
                  <a:gd name="connsiteY6" fmla="*/ 38035 h 80528"/>
                  <a:gd name="connsiteX7" fmla="*/ 124104 w 145667"/>
                  <a:gd name="connsiteY7" fmla="*/ 39237 h 80528"/>
                  <a:gd name="connsiteX8" fmla="*/ 130457 w 145667"/>
                  <a:gd name="connsiteY8" fmla="*/ 38035 h 80528"/>
                  <a:gd name="connsiteX9" fmla="*/ 135437 w 145667"/>
                  <a:gd name="connsiteY9" fmla="*/ 36833 h 80528"/>
                  <a:gd name="connsiteX10" fmla="*/ 142992 w 145667"/>
                  <a:gd name="connsiteY10" fmla="*/ 45762 h 80528"/>
                  <a:gd name="connsiteX11" fmla="*/ 144366 w 145667"/>
                  <a:gd name="connsiteY11" fmla="*/ 57267 h 80528"/>
                  <a:gd name="connsiteX12" fmla="*/ 124275 w 145667"/>
                  <a:gd name="connsiteY12" fmla="*/ 49712 h 80528"/>
                  <a:gd name="connsiteX13" fmla="*/ 114144 w 145667"/>
                  <a:gd name="connsiteY13" fmla="*/ 49712 h 80528"/>
                  <a:gd name="connsiteX14" fmla="*/ 105387 w 145667"/>
                  <a:gd name="connsiteY14" fmla="*/ 47136 h 80528"/>
                  <a:gd name="connsiteX15" fmla="*/ 95255 w 145667"/>
                  <a:gd name="connsiteY15" fmla="*/ 48510 h 80528"/>
                  <a:gd name="connsiteX16" fmla="*/ 87700 w 145667"/>
                  <a:gd name="connsiteY16" fmla="*/ 47308 h 80528"/>
                  <a:gd name="connsiteX17" fmla="*/ 78942 w 145667"/>
                  <a:gd name="connsiteY17" fmla="*/ 76499 h 80528"/>
                  <a:gd name="connsiteX18" fmla="*/ 67609 w 145667"/>
                  <a:gd name="connsiteY18" fmla="*/ 77701 h 80528"/>
                  <a:gd name="connsiteX19" fmla="*/ 57478 w 145667"/>
                  <a:gd name="connsiteY19" fmla="*/ 71348 h 80528"/>
                  <a:gd name="connsiteX20" fmla="*/ 39791 w 145667"/>
                  <a:gd name="connsiteY20" fmla="*/ 63792 h 80528"/>
                  <a:gd name="connsiteX21" fmla="*/ 37215 w 145667"/>
                  <a:gd name="connsiteY21" fmla="*/ 53661 h 80528"/>
                  <a:gd name="connsiteX22" fmla="*/ 16953 w 145667"/>
                  <a:gd name="connsiteY22" fmla="*/ 33399 h 80528"/>
                  <a:gd name="connsiteX23" fmla="*/ 9397 w 145667"/>
                  <a:gd name="connsiteY23" fmla="*/ 25843 h 80528"/>
                  <a:gd name="connsiteX24" fmla="*/ 468 w 145667"/>
                  <a:gd name="connsiteY24" fmla="*/ 3005 h 80528"/>
                  <a:gd name="connsiteX25" fmla="*/ 3044 w 145667"/>
                  <a:gd name="connsiteY25" fmla="*/ 1803 h 80528"/>
                  <a:gd name="connsiteX26" fmla="*/ 18155 w 145667"/>
                  <a:gd name="connsiteY26" fmla="*/ 11934 h 80528"/>
                  <a:gd name="connsiteX27" fmla="*/ 30862 w 145667"/>
                  <a:gd name="connsiteY27" fmla="*/ 14167 h 80528"/>
                  <a:gd name="connsiteX28" fmla="*/ 30862 w 145667"/>
                  <a:gd name="connsiteY28" fmla="*/ 14167 h 8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5667" h="80528">
                    <a:moveTo>
                      <a:pt x="30862" y="14167"/>
                    </a:moveTo>
                    <a:cubicBezTo>
                      <a:pt x="32064" y="10389"/>
                      <a:pt x="30862" y="10389"/>
                      <a:pt x="37215" y="11591"/>
                    </a:cubicBezTo>
                    <a:cubicBezTo>
                      <a:pt x="43569" y="11591"/>
                      <a:pt x="52326" y="10217"/>
                      <a:pt x="56104" y="10217"/>
                    </a:cubicBezTo>
                    <a:cubicBezTo>
                      <a:pt x="58680" y="11419"/>
                      <a:pt x="66235" y="22924"/>
                      <a:pt x="72589" y="22924"/>
                    </a:cubicBezTo>
                    <a:cubicBezTo>
                      <a:pt x="78942" y="22924"/>
                      <a:pt x="91478" y="17773"/>
                      <a:pt x="96458" y="21550"/>
                    </a:cubicBezTo>
                    <a:cubicBezTo>
                      <a:pt x="102811" y="24126"/>
                      <a:pt x="109164" y="26530"/>
                      <a:pt x="110366" y="30480"/>
                    </a:cubicBezTo>
                    <a:cubicBezTo>
                      <a:pt x="111569" y="35631"/>
                      <a:pt x="111740" y="39409"/>
                      <a:pt x="115346" y="38035"/>
                    </a:cubicBezTo>
                    <a:cubicBezTo>
                      <a:pt x="117922" y="38035"/>
                      <a:pt x="119124" y="39237"/>
                      <a:pt x="124104" y="39237"/>
                    </a:cubicBezTo>
                    <a:cubicBezTo>
                      <a:pt x="129083" y="39237"/>
                      <a:pt x="130457" y="39237"/>
                      <a:pt x="130457" y="38035"/>
                    </a:cubicBezTo>
                    <a:cubicBezTo>
                      <a:pt x="130457" y="35459"/>
                      <a:pt x="133033" y="35459"/>
                      <a:pt x="135437" y="36833"/>
                    </a:cubicBezTo>
                    <a:cubicBezTo>
                      <a:pt x="138013" y="39409"/>
                      <a:pt x="141790" y="40611"/>
                      <a:pt x="142992" y="45762"/>
                    </a:cubicBezTo>
                    <a:cubicBezTo>
                      <a:pt x="145568" y="50914"/>
                      <a:pt x="146770" y="55894"/>
                      <a:pt x="144366" y="57267"/>
                    </a:cubicBezTo>
                    <a:cubicBezTo>
                      <a:pt x="141790" y="57267"/>
                      <a:pt x="130457" y="52287"/>
                      <a:pt x="124275" y="49712"/>
                    </a:cubicBezTo>
                    <a:cubicBezTo>
                      <a:pt x="116720" y="47136"/>
                      <a:pt x="117922" y="50914"/>
                      <a:pt x="114144" y="49712"/>
                    </a:cubicBezTo>
                    <a:cubicBezTo>
                      <a:pt x="109164" y="48510"/>
                      <a:pt x="110366" y="45934"/>
                      <a:pt x="105387" y="47136"/>
                    </a:cubicBezTo>
                    <a:cubicBezTo>
                      <a:pt x="101609" y="49712"/>
                      <a:pt x="99033" y="50914"/>
                      <a:pt x="95255" y="48510"/>
                    </a:cubicBezTo>
                    <a:cubicBezTo>
                      <a:pt x="90275" y="45934"/>
                      <a:pt x="88902" y="44732"/>
                      <a:pt x="87700" y="47308"/>
                    </a:cubicBezTo>
                    <a:cubicBezTo>
                      <a:pt x="86498" y="49883"/>
                      <a:pt x="80316" y="72722"/>
                      <a:pt x="78942" y="76499"/>
                    </a:cubicBezTo>
                    <a:cubicBezTo>
                      <a:pt x="76367" y="81651"/>
                      <a:pt x="71387" y="81651"/>
                      <a:pt x="67609" y="77701"/>
                    </a:cubicBezTo>
                    <a:cubicBezTo>
                      <a:pt x="65033" y="75126"/>
                      <a:pt x="65033" y="72550"/>
                      <a:pt x="57478" y="71348"/>
                    </a:cubicBezTo>
                    <a:cubicBezTo>
                      <a:pt x="51124" y="70146"/>
                      <a:pt x="38589" y="68772"/>
                      <a:pt x="39791" y="63792"/>
                    </a:cubicBezTo>
                    <a:cubicBezTo>
                      <a:pt x="39791" y="58641"/>
                      <a:pt x="42367" y="58641"/>
                      <a:pt x="37215" y="53661"/>
                    </a:cubicBezTo>
                    <a:cubicBezTo>
                      <a:pt x="32235" y="49883"/>
                      <a:pt x="20731" y="35974"/>
                      <a:pt x="16953" y="33399"/>
                    </a:cubicBezTo>
                    <a:cubicBezTo>
                      <a:pt x="14377" y="29621"/>
                      <a:pt x="11801" y="29621"/>
                      <a:pt x="9397" y="25843"/>
                    </a:cubicBezTo>
                    <a:cubicBezTo>
                      <a:pt x="8195" y="22066"/>
                      <a:pt x="468" y="8156"/>
                      <a:pt x="468" y="3005"/>
                    </a:cubicBezTo>
                    <a:cubicBezTo>
                      <a:pt x="-734" y="-773"/>
                      <a:pt x="468" y="-773"/>
                      <a:pt x="3044" y="1803"/>
                    </a:cubicBezTo>
                    <a:cubicBezTo>
                      <a:pt x="6822" y="4379"/>
                      <a:pt x="14377" y="8156"/>
                      <a:pt x="18155" y="11934"/>
                    </a:cubicBezTo>
                    <a:cubicBezTo>
                      <a:pt x="23478" y="15540"/>
                      <a:pt x="29660" y="17944"/>
                      <a:pt x="30862" y="14167"/>
                    </a:cubicBezTo>
                    <a:lnTo>
                      <a:pt x="30862" y="141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6" name="任意多边形: 形状 3245">
                <a:extLst>
                  <a:ext uri="{FF2B5EF4-FFF2-40B4-BE49-F238E27FC236}">
                    <a16:creationId xmlns:a16="http://schemas.microsoft.com/office/drawing/2014/main" xmlns="" id="{AF8F31DE-51D9-4DD0-840F-C3637317E70D}"/>
                  </a:ext>
                </a:extLst>
              </p:cNvPr>
              <p:cNvSpPr/>
              <p:nvPr/>
            </p:nvSpPr>
            <p:spPr>
              <a:xfrm>
                <a:off x="7120991" y="1468740"/>
                <a:ext cx="150595" cy="85514"/>
              </a:xfrm>
              <a:custGeom>
                <a:avLst/>
                <a:gdLst>
                  <a:gd name="connsiteX0" fmla="*/ 75555 w 150595"/>
                  <a:gd name="connsiteY0" fmla="*/ 85515 h 85514"/>
                  <a:gd name="connsiteX1" fmla="*/ 68171 w 150595"/>
                  <a:gd name="connsiteY1" fmla="*/ 82080 h 85514"/>
                  <a:gd name="connsiteX2" fmla="*/ 68171 w 150595"/>
                  <a:gd name="connsiteY2" fmla="*/ 82080 h 85514"/>
                  <a:gd name="connsiteX3" fmla="*/ 59414 w 150595"/>
                  <a:gd name="connsiteY3" fmla="*/ 76414 h 85514"/>
                  <a:gd name="connsiteX4" fmla="*/ 59414 w 150595"/>
                  <a:gd name="connsiteY4" fmla="*/ 76414 h 85514"/>
                  <a:gd name="connsiteX5" fmla="*/ 39666 w 150595"/>
                  <a:gd name="connsiteY5" fmla="*/ 67141 h 85514"/>
                  <a:gd name="connsiteX6" fmla="*/ 39666 w 150595"/>
                  <a:gd name="connsiteY6" fmla="*/ 67141 h 85514"/>
                  <a:gd name="connsiteX7" fmla="*/ 39838 w 150595"/>
                  <a:gd name="connsiteY7" fmla="*/ 66111 h 85514"/>
                  <a:gd name="connsiteX8" fmla="*/ 39838 w 150595"/>
                  <a:gd name="connsiteY8" fmla="*/ 66111 h 85514"/>
                  <a:gd name="connsiteX9" fmla="*/ 40525 w 150595"/>
                  <a:gd name="connsiteY9" fmla="*/ 61303 h 85514"/>
                  <a:gd name="connsiteX10" fmla="*/ 40525 w 150595"/>
                  <a:gd name="connsiteY10" fmla="*/ 61303 h 85514"/>
                  <a:gd name="connsiteX11" fmla="*/ 38293 w 150595"/>
                  <a:gd name="connsiteY11" fmla="*/ 58212 h 85514"/>
                  <a:gd name="connsiteX12" fmla="*/ 38293 w 150595"/>
                  <a:gd name="connsiteY12" fmla="*/ 58212 h 85514"/>
                  <a:gd name="connsiteX13" fmla="*/ 17515 w 150595"/>
                  <a:gd name="connsiteY13" fmla="*/ 37434 h 85514"/>
                  <a:gd name="connsiteX14" fmla="*/ 17515 w 150595"/>
                  <a:gd name="connsiteY14" fmla="*/ 37434 h 85514"/>
                  <a:gd name="connsiteX15" fmla="*/ 9616 w 150595"/>
                  <a:gd name="connsiteY15" fmla="*/ 29192 h 85514"/>
                  <a:gd name="connsiteX16" fmla="*/ 9616 w 150595"/>
                  <a:gd name="connsiteY16" fmla="*/ 29192 h 85514"/>
                  <a:gd name="connsiteX17" fmla="*/ 687 w 150595"/>
                  <a:gd name="connsiteY17" fmla="*/ 6353 h 85514"/>
                  <a:gd name="connsiteX18" fmla="*/ 687 w 150595"/>
                  <a:gd name="connsiteY18" fmla="*/ 6353 h 85514"/>
                  <a:gd name="connsiteX19" fmla="*/ 0 w 150595"/>
                  <a:gd name="connsiteY19" fmla="*/ 3263 h 85514"/>
                  <a:gd name="connsiteX20" fmla="*/ 0 w 150595"/>
                  <a:gd name="connsiteY20" fmla="*/ 3263 h 85514"/>
                  <a:gd name="connsiteX21" fmla="*/ 2919 w 150595"/>
                  <a:gd name="connsiteY21" fmla="*/ 0 h 85514"/>
                  <a:gd name="connsiteX22" fmla="*/ 2919 w 150595"/>
                  <a:gd name="connsiteY22" fmla="*/ 0 h 85514"/>
                  <a:gd name="connsiteX23" fmla="*/ 6869 w 150595"/>
                  <a:gd name="connsiteY23" fmla="*/ 2232 h 85514"/>
                  <a:gd name="connsiteX24" fmla="*/ 6869 w 150595"/>
                  <a:gd name="connsiteY24" fmla="*/ 2232 h 85514"/>
                  <a:gd name="connsiteX25" fmla="*/ 22152 w 150595"/>
                  <a:gd name="connsiteY25" fmla="*/ 12364 h 85514"/>
                  <a:gd name="connsiteX26" fmla="*/ 22152 w 150595"/>
                  <a:gd name="connsiteY26" fmla="*/ 12364 h 85514"/>
                  <a:gd name="connsiteX27" fmla="*/ 30394 w 150595"/>
                  <a:gd name="connsiteY27" fmla="*/ 16313 h 85514"/>
                  <a:gd name="connsiteX28" fmla="*/ 30394 w 150595"/>
                  <a:gd name="connsiteY28" fmla="*/ 16313 h 85514"/>
                  <a:gd name="connsiteX29" fmla="*/ 30909 w 150595"/>
                  <a:gd name="connsiteY29" fmla="*/ 16141 h 85514"/>
                  <a:gd name="connsiteX30" fmla="*/ 30909 w 150595"/>
                  <a:gd name="connsiteY30" fmla="*/ 16141 h 85514"/>
                  <a:gd name="connsiteX31" fmla="*/ 35202 w 150595"/>
                  <a:gd name="connsiteY31" fmla="*/ 11162 h 85514"/>
                  <a:gd name="connsiteX32" fmla="*/ 35202 w 150595"/>
                  <a:gd name="connsiteY32" fmla="*/ 11162 h 85514"/>
                  <a:gd name="connsiteX33" fmla="*/ 39666 w 150595"/>
                  <a:gd name="connsiteY33" fmla="*/ 11848 h 85514"/>
                  <a:gd name="connsiteX34" fmla="*/ 39666 w 150595"/>
                  <a:gd name="connsiteY34" fmla="*/ 11848 h 85514"/>
                  <a:gd name="connsiteX35" fmla="*/ 59585 w 150595"/>
                  <a:gd name="connsiteY35" fmla="*/ 10818 h 85514"/>
                  <a:gd name="connsiteX36" fmla="*/ 59585 w 150595"/>
                  <a:gd name="connsiteY36" fmla="*/ 10818 h 85514"/>
                  <a:gd name="connsiteX37" fmla="*/ 74868 w 150595"/>
                  <a:gd name="connsiteY37" fmla="*/ 23182 h 85514"/>
                  <a:gd name="connsiteX38" fmla="*/ 74868 w 150595"/>
                  <a:gd name="connsiteY38" fmla="*/ 23182 h 85514"/>
                  <a:gd name="connsiteX39" fmla="*/ 75040 w 150595"/>
                  <a:gd name="connsiteY39" fmla="*/ 23182 h 85514"/>
                  <a:gd name="connsiteX40" fmla="*/ 75040 w 150595"/>
                  <a:gd name="connsiteY40" fmla="*/ 23182 h 85514"/>
                  <a:gd name="connsiteX41" fmla="*/ 93242 w 150595"/>
                  <a:gd name="connsiteY41" fmla="*/ 20434 h 85514"/>
                  <a:gd name="connsiteX42" fmla="*/ 93242 w 150595"/>
                  <a:gd name="connsiteY42" fmla="*/ 20434 h 85514"/>
                  <a:gd name="connsiteX43" fmla="*/ 99596 w 150595"/>
                  <a:gd name="connsiteY43" fmla="*/ 21980 h 85514"/>
                  <a:gd name="connsiteX44" fmla="*/ 99596 w 150595"/>
                  <a:gd name="connsiteY44" fmla="*/ 21980 h 85514"/>
                  <a:gd name="connsiteX45" fmla="*/ 114878 w 150595"/>
                  <a:gd name="connsiteY45" fmla="*/ 32454 h 85514"/>
                  <a:gd name="connsiteX46" fmla="*/ 114878 w 150595"/>
                  <a:gd name="connsiteY46" fmla="*/ 32454 h 85514"/>
                  <a:gd name="connsiteX47" fmla="*/ 116423 w 150595"/>
                  <a:gd name="connsiteY47" fmla="*/ 38464 h 85514"/>
                  <a:gd name="connsiteX48" fmla="*/ 116423 w 150595"/>
                  <a:gd name="connsiteY48" fmla="*/ 38464 h 85514"/>
                  <a:gd name="connsiteX49" fmla="*/ 116767 w 150595"/>
                  <a:gd name="connsiteY49" fmla="*/ 38464 h 85514"/>
                  <a:gd name="connsiteX50" fmla="*/ 116767 w 150595"/>
                  <a:gd name="connsiteY50" fmla="*/ 38464 h 85514"/>
                  <a:gd name="connsiteX51" fmla="*/ 117626 w 150595"/>
                  <a:gd name="connsiteY51" fmla="*/ 38293 h 85514"/>
                  <a:gd name="connsiteX52" fmla="*/ 117626 w 150595"/>
                  <a:gd name="connsiteY52" fmla="*/ 38293 h 85514"/>
                  <a:gd name="connsiteX53" fmla="*/ 126383 w 150595"/>
                  <a:gd name="connsiteY53" fmla="*/ 39495 h 85514"/>
                  <a:gd name="connsiteX54" fmla="*/ 126383 w 150595"/>
                  <a:gd name="connsiteY54" fmla="*/ 39495 h 85514"/>
                  <a:gd name="connsiteX55" fmla="*/ 126555 w 150595"/>
                  <a:gd name="connsiteY55" fmla="*/ 39495 h 85514"/>
                  <a:gd name="connsiteX56" fmla="*/ 126555 w 150595"/>
                  <a:gd name="connsiteY56" fmla="*/ 39495 h 85514"/>
                  <a:gd name="connsiteX57" fmla="*/ 126555 w 150595"/>
                  <a:gd name="connsiteY57" fmla="*/ 39495 h 85514"/>
                  <a:gd name="connsiteX58" fmla="*/ 126555 w 150595"/>
                  <a:gd name="connsiteY58" fmla="*/ 39495 h 85514"/>
                  <a:gd name="connsiteX59" fmla="*/ 130676 w 150595"/>
                  <a:gd name="connsiteY59" fmla="*/ 39495 h 85514"/>
                  <a:gd name="connsiteX60" fmla="*/ 130676 w 150595"/>
                  <a:gd name="connsiteY60" fmla="*/ 39495 h 85514"/>
                  <a:gd name="connsiteX61" fmla="*/ 134969 w 150595"/>
                  <a:gd name="connsiteY61" fmla="*/ 36232 h 85514"/>
                  <a:gd name="connsiteX62" fmla="*/ 134969 w 150595"/>
                  <a:gd name="connsiteY62" fmla="*/ 36232 h 85514"/>
                  <a:gd name="connsiteX63" fmla="*/ 139605 w 150595"/>
                  <a:gd name="connsiteY63" fmla="*/ 37778 h 85514"/>
                  <a:gd name="connsiteX64" fmla="*/ 139605 w 150595"/>
                  <a:gd name="connsiteY64" fmla="*/ 37778 h 85514"/>
                  <a:gd name="connsiteX65" fmla="*/ 147676 w 150595"/>
                  <a:gd name="connsiteY65" fmla="*/ 47222 h 85514"/>
                  <a:gd name="connsiteX66" fmla="*/ 147676 w 150595"/>
                  <a:gd name="connsiteY66" fmla="*/ 47222 h 85514"/>
                  <a:gd name="connsiteX67" fmla="*/ 150595 w 150595"/>
                  <a:gd name="connsiteY67" fmla="*/ 56838 h 85514"/>
                  <a:gd name="connsiteX68" fmla="*/ 150595 w 150595"/>
                  <a:gd name="connsiteY68" fmla="*/ 56838 h 85514"/>
                  <a:gd name="connsiteX69" fmla="*/ 148020 w 150595"/>
                  <a:gd name="connsiteY69" fmla="*/ 61818 h 85514"/>
                  <a:gd name="connsiteX70" fmla="*/ 148020 w 150595"/>
                  <a:gd name="connsiteY70" fmla="*/ 61818 h 85514"/>
                  <a:gd name="connsiteX71" fmla="*/ 147504 w 150595"/>
                  <a:gd name="connsiteY71" fmla="*/ 62161 h 85514"/>
                  <a:gd name="connsiteX72" fmla="*/ 146989 w 150595"/>
                  <a:gd name="connsiteY72" fmla="*/ 62161 h 85514"/>
                  <a:gd name="connsiteX73" fmla="*/ 126039 w 150595"/>
                  <a:gd name="connsiteY73" fmla="*/ 54434 h 85514"/>
                  <a:gd name="connsiteX74" fmla="*/ 126039 w 150595"/>
                  <a:gd name="connsiteY74" fmla="*/ 54434 h 85514"/>
                  <a:gd name="connsiteX75" fmla="*/ 122434 w 150595"/>
                  <a:gd name="connsiteY75" fmla="*/ 53575 h 85514"/>
                  <a:gd name="connsiteX76" fmla="*/ 122434 w 150595"/>
                  <a:gd name="connsiteY76" fmla="*/ 53575 h 85514"/>
                  <a:gd name="connsiteX77" fmla="*/ 118141 w 150595"/>
                  <a:gd name="connsiteY77" fmla="*/ 54777 h 85514"/>
                  <a:gd name="connsiteX78" fmla="*/ 118141 w 150595"/>
                  <a:gd name="connsiteY78" fmla="*/ 54777 h 85514"/>
                  <a:gd name="connsiteX79" fmla="*/ 116252 w 150595"/>
                  <a:gd name="connsiteY79" fmla="*/ 54434 h 85514"/>
                  <a:gd name="connsiteX80" fmla="*/ 116252 w 150595"/>
                  <a:gd name="connsiteY80" fmla="*/ 54434 h 85514"/>
                  <a:gd name="connsiteX81" fmla="*/ 110242 w 150595"/>
                  <a:gd name="connsiteY81" fmla="*/ 51686 h 85514"/>
                  <a:gd name="connsiteX82" fmla="*/ 110242 w 150595"/>
                  <a:gd name="connsiteY82" fmla="*/ 51686 h 85514"/>
                  <a:gd name="connsiteX83" fmla="*/ 109384 w 150595"/>
                  <a:gd name="connsiteY83" fmla="*/ 51686 h 85514"/>
                  <a:gd name="connsiteX84" fmla="*/ 109384 w 150595"/>
                  <a:gd name="connsiteY84" fmla="*/ 51686 h 85514"/>
                  <a:gd name="connsiteX85" fmla="*/ 101828 w 150595"/>
                  <a:gd name="connsiteY85" fmla="*/ 54777 h 85514"/>
                  <a:gd name="connsiteX86" fmla="*/ 101828 w 150595"/>
                  <a:gd name="connsiteY86" fmla="*/ 54777 h 85514"/>
                  <a:gd name="connsiteX87" fmla="*/ 96848 w 150595"/>
                  <a:gd name="connsiteY87" fmla="*/ 53232 h 85514"/>
                  <a:gd name="connsiteX88" fmla="*/ 96848 w 150595"/>
                  <a:gd name="connsiteY88" fmla="*/ 53232 h 85514"/>
                  <a:gd name="connsiteX89" fmla="*/ 92555 w 150595"/>
                  <a:gd name="connsiteY89" fmla="*/ 51000 h 85514"/>
                  <a:gd name="connsiteX90" fmla="*/ 92555 w 150595"/>
                  <a:gd name="connsiteY90" fmla="*/ 51000 h 85514"/>
                  <a:gd name="connsiteX91" fmla="*/ 83797 w 150595"/>
                  <a:gd name="connsiteY91" fmla="*/ 80191 h 85514"/>
                  <a:gd name="connsiteX92" fmla="*/ 83797 w 150595"/>
                  <a:gd name="connsiteY92" fmla="*/ 80191 h 85514"/>
                  <a:gd name="connsiteX93" fmla="*/ 75555 w 150595"/>
                  <a:gd name="connsiteY93" fmla="*/ 85515 h 85514"/>
                  <a:gd name="connsiteX94" fmla="*/ 75555 w 150595"/>
                  <a:gd name="connsiteY94" fmla="*/ 85515 h 85514"/>
                  <a:gd name="connsiteX95" fmla="*/ 75555 w 150595"/>
                  <a:gd name="connsiteY95" fmla="*/ 85515 h 85514"/>
                  <a:gd name="connsiteX96" fmla="*/ 75555 w 150595"/>
                  <a:gd name="connsiteY96" fmla="*/ 85515 h 85514"/>
                  <a:gd name="connsiteX97" fmla="*/ 49111 w 150595"/>
                  <a:gd name="connsiteY97" fmla="*/ 69545 h 85514"/>
                  <a:gd name="connsiteX98" fmla="*/ 59929 w 150595"/>
                  <a:gd name="connsiteY98" fmla="*/ 71777 h 85514"/>
                  <a:gd name="connsiteX99" fmla="*/ 59929 w 150595"/>
                  <a:gd name="connsiteY99" fmla="*/ 71777 h 85514"/>
                  <a:gd name="connsiteX100" fmla="*/ 71434 w 150595"/>
                  <a:gd name="connsiteY100" fmla="*/ 78818 h 85514"/>
                  <a:gd name="connsiteX101" fmla="*/ 71434 w 150595"/>
                  <a:gd name="connsiteY101" fmla="*/ 78818 h 85514"/>
                  <a:gd name="connsiteX102" fmla="*/ 75384 w 150595"/>
                  <a:gd name="connsiteY102" fmla="*/ 80707 h 85514"/>
                  <a:gd name="connsiteX103" fmla="*/ 75384 w 150595"/>
                  <a:gd name="connsiteY103" fmla="*/ 80707 h 85514"/>
                  <a:gd name="connsiteX104" fmla="*/ 78646 w 150595"/>
                  <a:gd name="connsiteY104" fmla="*/ 78474 h 85514"/>
                  <a:gd name="connsiteX105" fmla="*/ 78646 w 150595"/>
                  <a:gd name="connsiteY105" fmla="*/ 78474 h 85514"/>
                  <a:gd name="connsiteX106" fmla="*/ 87403 w 150595"/>
                  <a:gd name="connsiteY106" fmla="*/ 48939 h 85514"/>
                  <a:gd name="connsiteX107" fmla="*/ 87403 w 150595"/>
                  <a:gd name="connsiteY107" fmla="*/ 48939 h 85514"/>
                  <a:gd name="connsiteX108" fmla="*/ 91181 w 150595"/>
                  <a:gd name="connsiteY108" fmla="*/ 46020 h 85514"/>
                  <a:gd name="connsiteX109" fmla="*/ 91181 w 150595"/>
                  <a:gd name="connsiteY109" fmla="*/ 46020 h 85514"/>
                  <a:gd name="connsiteX110" fmla="*/ 98393 w 150595"/>
                  <a:gd name="connsiteY110" fmla="*/ 49111 h 85514"/>
                  <a:gd name="connsiteX111" fmla="*/ 98393 w 150595"/>
                  <a:gd name="connsiteY111" fmla="*/ 49111 h 85514"/>
                  <a:gd name="connsiteX112" fmla="*/ 100969 w 150595"/>
                  <a:gd name="connsiteY112" fmla="*/ 50141 h 85514"/>
                  <a:gd name="connsiteX113" fmla="*/ 100969 w 150595"/>
                  <a:gd name="connsiteY113" fmla="*/ 50141 h 85514"/>
                  <a:gd name="connsiteX114" fmla="*/ 106464 w 150595"/>
                  <a:gd name="connsiteY114" fmla="*/ 47565 h 85514"/>
                  <a:gd name="connsiteX115" fmla="*/ 106464 w 150595"/>
                  <a:gd name="connsiteY115" fmla="*/ 47565 h 85514"/>
                  <a:gd name="connsiteX116" fmla="*/ 109384 w 150595"/>
                  <a:gd name="connsiteY116" fmla="*/ 47050 h 85514"/>
                  <a:gd name="connsiteX117" fmla="*/ 109384 w 150595"/>
                  <a:gd name="connsiteY117" fmla="*/ 47050 h 85514"/>
                  <a:gd name="connsiteX118" fmla="*/ 116767 w 150595"/>
                  <a:gd name="connsiteY118" fmla="*/ 50141 h 85514"/>
                  <a:gd name="connsiteX119" fmla="*/ 116767 w 150595"/>
                  <a:gd name="connsiteY119" fmla="*/ 50141 h 85514"/>
                  <a:gd name="connsiteX120" fmla="*/ 117282 w 150595"/>
                  <a:gd name="connsiteY120" fmla="*/ 50141 h 85514"/>
                  <a:gd name="connsiteX121" fmla="*/ 117282 w 150595"/>
                  <a:gd name="connsiteY121" fmla="*/ 50141 h 85514"/>
                  <a:gd name="connsiteX122" fmla="*/ 121575 w 150595"/>
                  <a:gd name="connsiteY122" fmla="*/ 48939 h 85514"/>
                  <a:gd name="connsiteX123" fmla="*/ 121575 w 150595"/>
                  <a:gd name="connsiteY123" fmla="*/ 48939 h 85514"/>
                  <a:gd name="connsiteX124" fmla="*/ 126898 w 150595"/>
                  <a:gd name="connsiteY124" fmla="*/ 49969 h 85514"/>
                  <a:gd name="connsiteX125" fmla="*/ 126898 w 150595"/>
                  <a:gd name="connsiteY125" fmla="*/ 49969 h 85514"/>
                  <a:gd name="connsiteX126" fmla="*/ 145100 w 150595"/>
                  <a:gd name="connsiteY126" fmla="*/ 57181 h 85514"/>
                  <a:gd name="connsiteX127" fmla="*/ 145100 w 150595"/>
                  <a:gd name="connsiteY127" fmla="*/ 57181 h 85514"/>
                  <a:gd name="connsiteX128" fmla="*/ 145100 w 150595"/>
                  <a:gd name="connsiteY128" fmla="*/ 57010 h 85514"/>
                  <a:gd name="connsiteX129" fmla="*/ 145100 w 150595"/>
                  <a:gd name="connsiteY129" fmla="*/ 57010 h 85514"/>
                  <a:gd name="connsiteX130" fmla="*/ 142525 w 150595"/>
                  <a:gd name="connsiteY130" fmla="*/ 49111 h 85514"/>
                  <a:gd name="connsiteX131" fmla="*/ 142525 w 150595"/>
                  <a:gd name="connsiteY131" fmla="*/ 49111 h 85514"/>
                  <a:gd name="connsiteX132" fmla="*/ 136171 w 150595"/>
                  <a:gd name="connsiteY132" fmla="*/ 41899 h 85514"/>
                  <a:gd name="connsiteX133" fmla="*/ 136171 w 150595"/>
                  <a:gd name="connsiteY133" fmla="*/ 41899 h 85514"/>
                  <a:gd name="connsiteX134" fmla="*/ 134625 w 150595"/>
                  <a:gd name="connsiteY134" fmla="*/ 41384 h 85514"/>
                  <a:gd name="connsiteX135" fmla="*/ 134625 w 150595"/>
                  <a:gd name="connsiteY135" fmla="*/ 41384 h 85514"/>
                  <a:gd name="connsiteX136" fmla="*/ 131363 w 150595"/>
                  <a:gd name="connsiteY136" fmla="*/ 44474 h 85514"/>
                  <a:gd name="connsiteX137" fmla="*/ 131363 w 150595"/>
                  <a:gd name="connsiteY137" fmla="*/ 44474 h 85514"/>
                  <a:gd name="connsiteX138" fmla="*/ 125868 w 150595"/>
                  <a:gd name="connsiteY138" fmla="*/ 44646 h 85514"/>
                  <a:gd name="connsiteX139" fmla="*/ 125868 w 150595"/>
                  <a:gd name="connsiteY139" fmla="*/ 44646 h 85514"/>
                  <a:gd name="connsiteX140" fmla="*/ 125868 w 150595"/>
                  <a:gd name="connsiteY140" fmla="*/ 44646 h 85514"/>
                  <a:gd name="connsiteX141" fmla="*/ 117626 w 150595"/>
                  <a:gd name="connsiteY141" fmla="*/ 43444 h 85514"/>
                  <a:gd name="connsiteX142" fmla="*/ 117626 w 150595"/>
                  <a:gd name="connsiteY142" fmla="*/ 43444 h 85514"/>
                  <a:gd name="connsiteX143" fmla="*/ 115908 w 150595"/>
                  <a:gd name="connsiteY143" fmla="*/ 43788 h 85514"/>
                  <a:gd name="connsiteX144" fmla="*/ 115908 w 150595"/>
                  <a:gd name="connsiteY144" fmla="*/ 43788 h 85514"/>
                  <a:gd name="connsiteX145" fmla="*/ 109899 w 150595"/>
                  <a:gd name="connsiteY145" fmla="*/ 34343 h 85514"/>
                  <a:gd name="connsiteX146" fmla="*/ 109899 w 150595"/>
                  <a:gd name="connsiteY146" fmla="*/ 34343 h 85514"/>
                  <a:gd name="connsiteX147" fmla="*/ 96848 w 150595"/>
                  <a:gd name="connsiteY147" fmla="*/ 26616 h 85514"/>
                  <a:gd name="connsiteX148" fmla="*/ 96848 w 150595"/>
                  <a:gd name="connsiteY148" fmla="*/ 26616 h 85514"/>
                  <a:gd name="connsiteX149" fmla="*/ 92727 w 150595"/>
                  <a:gd name="connsiteY149" fmla="*/ 25757 h 85514"/>
                  <a:gd name="connsiteX150" fmla="*/ 92727 w 150595"/>
                  <a:gd name="connsiteY150" fmla="*/ 25757 h 85514"/>
                  <a:gd name="connsiteX151" fmla="*/ 74353 w 150595"/>
                  <a:gd name="connsiteY151" fmla="*/ 28505 h 85514"/>
                  <a:gd name="connsiteX152" fmla="*/ 74353 w 150595"/>
                  <a:gd name="connsiteY152" fmla="*/ 28505 h 85514"/>
                  <a:gd name="connsiteX153" fmla="*/ 73323 w 150595"/>
                  <a:gd name="connsiteY153" fmla="*/ 28505 h 85514"/>
                  <a:gd name="connsiteX154" fmla="*/ 73151 w 150595"/>
                  <a:gd name="connsiteY154" fmla="*/ 28333 h 85514"/>
                  <a:gd name="connsiteX155" fmla="*/ 57182 w 150595"/>
                  <a:gd name="connsiteY155" fmla="*/ 15798 h 85514"/>
                  <a:gd name="connsiteX156" fmla="*/ 57182 w 150595"/>
                  <a:gd name="connsiteY156" fmla="*/ 15798 h 85514"/>
                  <a:gd name="connsiteX157" fmla="*/ 38465 w 150595"/>
                  <a:gd name="connsiteY157" fmla="*/ 17000 h 85514"/>
                  <a:gd name="connsiteX158" fmla="*/ 38465 w 150595"/>
                  <a:gd name="connsiteY158" fmla="*/ 17000 h 85514"/>
                  <a:gd name="connsiteX159" fmla="*/ 35373 w 150595"/>
                  <a:gd name="connsiteY159" fmla="*/ 16313 h 85514"/>
                  <a:gd name="connsiteX160" fmla="*/ 35373 w 150595"/>
                  <a:gd name="connsiteY160" fmla="*/ 16313 h 85514"/>
                  <a:gd name="connsiteX161" fmla="*/ 34858 w 150595"/>
                  <a:gd name="connsiteY161" fmla="*/ 17858 h 85514"/>
                  <a:gd name="connsiteX162" fmla="*/ 34858 w 150595"/>
                  <a:gd name="connsiteY162" fmla="*/ 17858 h 85514"/>
                  <a:gd name="connsiteX163" fmla="*/ 32626 w 150595"/>
                  <a:gd name="connsiteY163" fmla="*/ 17172 h 85514"/>
                  <a:gd name="connsiteX164" fmla="*/ 34858 w 150595"/>
                  <a:gd name="connsiteY164" fmla="*/ 18030 h 85514"/>
                  <a:gd name="connsiteX165" fmla="*/ 29707 w 150595"/>
                  <a:gd name="connsiteY165" fmla="*/ 21464 h 85514"/>
                  <a:gd name="connsiteX166" fmla="*/ 29707 w 150595"/>
                  <a:gd name="connsiteY166" fmla="*/ 21464 h 85514"/>
                  <a:gd name="connsiteX167" fmla="*/ 18202 w 150595"/>
                  <a:gd name="connsiteY167" fmla="*/ 16313 h 85514"/>
                  <a:gd name="connsiteX168" fmla="*/ 18202 w 150595"/>
                  <a:gd name="connsiteY168" fmla="*/ 16313 h 85514"/>
                  <a:gd name="connsiteX169" fmla="*/ 4980 w 150595"/>
                  <a:gd name="connsiteY169" fmla="*/ 7384 h 85514"/>
                  <a:gd name="connsiteX170" fmla="*/ 4980 w 150595"/>
                  <a:gd name="connsiteY170" fmla="*/ 7384 h 85514"/>
                  <a:gd name="connsiteX171" fmla="*/ 13222 w 150595"/>
                  <a:gd name="connsiteY171" fmla="*/ 27303 h 85514"/>
                  <a:gd name="connsiteX172" fmla="*/ 13222 w 150595"/>
                  <a:gd name="connsiteY172" fmla="*/ 27303 h 85514"/>
                  <a:gd name="connsiteX173" fmla="*/ 20091 w 150595"/>
                  <a:gd name="connsiteY173" fmla="*/ 34172 h 85514"/>
                  <a:gd name="connsiteX174" fmla="*/ 20091 w 150595"/>
                  <a:gd name="connsiteY174" fmla="*/ 34172 h 85514"/>
                  <a:gd name="connsiteX175" fmla="*/ 40697 w 150595"/>
                  <a:gd name="connsiteY175" fmla="*/ 54777 h 85514"/>
                  <a:gd name="connsiteX176" fmla="*/ 40697 w 150595"/>
                  <a:gd name="connsiteY176" fmla="*/ 54777 h 85514"/>
                  <a:gd name="connsiteX177" fmla="*/ 44474 w 150595"/>
                  <a:gd name="connsiteY177" fmla="*/ 61474 h 85514"/>
                  <a:gd name="connsiteX178" fmla="*/ 44474 w 150595"/>
                  <a:gd name="connsiteY178" fmla="*/ 61474 h 85514"/>
                  <a:gd name="connsiteX179" fmla="*/ 43959 w 150595"/>
                  <a:gd name="connsiteY179" fmla="*/ 65767 h 85514"/>
                  <a:gd name="connsiteX180" fmla="*/ 43959 w 150595"/>
                  <a:gd name="connsiteY180" fmla="*/ 65767 h 85514"/>
                  <a:gd name="connsiteX181" fmla="*/ 44303 w 150595"/>
                  <a:gd name="connsiteY181" fmla="*/ 66454 h 85514"/>
                  <a:gd name="connsiteX182" fmla="*/ 43788 w 150595"/>
                  <a:gd name="connsiteY182" fmla="*/ 67313 h 85514"/>
                  <a:gd name="connsiteX183" fmla="*/ 49111 w 150595"/>
                  <a:gd name="connsiteY183" fmla="*/ 69545 h 85514"/>
                  <a:gd name="connsiteX184" fmla="*/ 49111 w 150595"/>
                  <a:gd name="connsiteY184" fmla="*/ 69545 h 85514"/>
                  <a:gd name="connsiteX185" fmla="*/ 125696 w 150595"/>
                  <a:gd name="connsiteY185" fmla="*/ 44646 h 85514"/>
                  <a:gd name="connsiteX186" fmla="*/ 125696 w 150595"/>
                  <a:gd name="connsiteY186" fmla="*/ 44646 h 85514"/>
                  <a:gd name="connsiteX187" fmla="*/ 125696 w 150595"/>
                  <a:gd name="connsiteY187" fmla="*/ 44646 h 85514"/>
                  <a:gd name="connsiteX188" fmla="*/ 125696 w 150595"/>
                  <a:gd name="connsiteY188" fmla="*/ 44646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150595" h="85514">
                    <a:moveTo>
                      <a:pt x="75555" y="85515"/>
                    </a:moveTo>
                    <a:cubicBezTo>
                      <a:pt x="72808" y="85515"/>
                      <a:pt x="70232" y="84141"/>
                      <a:pt x="68171" y="82080"/>
                    </a:cubicBezTo>
                    <a:lnTo>
                      <a:pt x="68171" y="82080"/>
                    </a:lnTo>
                    <a:cubicBezTo>
                      <a:pt x="64909" y="78646"/>
                      <a:pt x="66455" y="77787"/>
                      <a:pt x="59414" y="76414"/>
                    </a:cubicBezTo>
                    <a:lnTo>
                      <a:pt x="59414" y="76414"/>
                    </a:lnTo>
                    <a:cubicBezTo>
                      <a:pt x="53747" y="74525"/>
                      <a:pt x="41384" y="75727"/>
                      <a:pt x="39666" y="67141"/>
                    </a:cubicBezTo>
                    <a:lnTo>
                      <a:pt x="39666" y="67141"/>
                    </a:lnTo>
                    <a:cubicBezTo>
                      <a:pt x="39666" y="66969"/>
                      <a:pt x="39666" y="66626"/>
                      <a:pt x="39838" y="66111"/>
                    </a:cubicBezTo>
                    <a:lnTo>
                      <a:pt x="39838" y="66111"/>
                    </a:lnTo>
                    <a:cubicBezTo>
                      <a:pt x="39838" y="63363"/>
                      <a:pt x="40525" y="61818"/>
                      <a:pt x="40525" y="61303"/>
                    </a:cubicBezTo>
                    <a:lnTo>
                      <a:pt x="40525" y="61303"/>
                    </a:lnTo>
                    <a:cubicBezTo>
                      <a:pt x="40525" y="61131"/>
                      <a:pt x="40525" y="60444"/>
                      <a:pt x="38293" y="58212"/>
                    </a:cubicBezTo>
                    <a:lnTo>
                      <a:pt x="38293" y="58212"/>
                    </a:lnTo>
                    <a:cubicBezTo>
                      <a:pt x="32798" y="54091"/>
                      <a:pt x="21293" y="40010"/>
                      <a:pt x="17515" y="37434"/>
                    </a:cubicBezTo>
                    <a:lnTo>
                      <a:pt x="17515" y="37434"/>
                    </a:lnTo>
                    <a:cubicBezTo>
                      <a:pt x="15626" y="34343"/>
                      <a:pt x="13051" y="34343"/>
                      <a:pt x="9616" y="29192"/>
                    </a:cubicBezTo>
                    <a:lnTo>
                      <a:pt x="9616" y="29192"/>
                    </a:lnTo>
                    <a:cubicBezTo>
                      <a:pt x="8586" y="25757"/>
                      <a:pt x="859" y="12192"/>
                      <a:pt x="687" y="6353"/>
                    </a:cubicBezTo>
                    <a:lnTo>
                      <a:pt x="687" y="6353"/>
                    </a:lnTo>
                    <a:cubicBezTo>
                      <a:pt x="344" y="5151"/>
                      <a:pt x="0" y="4293"/>
                      <a:pt x="0" y="3263"/>
                    </a:cubicBezTo>
                    <a:lnTo>
                      <a:pt x="0" y="3263"/>
                    </a:lnTo>
                    <a:cubicBezTo>
                      <a:pt x="0" y="2576"/>
                      <a:pt x="859" y="0"/>
                      <a:pt x="2919" y="0"/>
                    </a:cubicBezTo>
                    <a:lnTo>
                      <a:pt x="2919" y="0"/>
                    </a:lnTo>
                    <a:cubicBezTo>
                      <a:pt x="5152" y="172"/>
                      <a:pt x="5838" y="1202"/>
                      <a:pt x="6869" y="2232"/>
                    </a:cubicBezTo>
                    <a:lnTo>
                      <a:pt x="6869" y="2232"/>
                    </a:lnTo>
                    <a:cubicBezTo>
                      <a:pt x="10475" y="4636"/>
                      <a:pt x="18202" y="8414"/>
                      <a:pt x="22152" y="12364"/>
                    </a:cubicBezTo>
                    <a:lnTo>
                      <a:pt x="22152" y="12364"/>
                    </a:lnTo>
                    <a:cubicBezTo>
                      <a:pt x="25071" y="14768"/>
                      <a:pt x="28849" y="16313"/>
                      <a:pt x="30394" y="16313"/>
                    </a:cubicBezTo>
                    <a:lnTo>
                      <a:pt x="30394" y="16313"/>
                    </a:lnTo>
                    <a:cubicBezTo>
                      <a:pt x="31081" y="16141"/>
                      <a:pt x="30737" y="16313"/>
                      <a:pt x="30909" y="16141"/>
                    </a:cubicBezTo>
                    <a:lnTo>
                      <a:pt x="30909" y="16141"/>
                    </a:lnTo>
                    <a:cubicBezTo>
                      <a:pt x="31252" y="14768"/>
                      <a:pt x="31424" y="11505"/>
                      <a:pt x="35202" y="11162"/>
                    </a:cubicBezTo>
                    <a:lnTo>
                      <a:pt x="35202" y="11162"/>
                    </a:lnTo>
                    <a:cubicBezTo>
                      <a:pt x="36576" y="11162"/>
                      <a:pt x="37778" y="11505"/>
                      <a:pt x="39666" y="11848"/>
                    </a:cubicBezTo>
                    <a:lnTo>
                      <a:pt x="39666" y="11848"/>
                    </a:lnTo>
                    <a:cubicBezTo>
                      <a:pt x="45677" y="11848"/>
                      <a:pt x="54434" y="10475"/>
                      <a:pt x="59585" y="10818"/>
                    </a:cubicBezTo>
                    <a:lnTo>
                      <a:pt x="59585" y="10818"/>
                    </a:lnTo>
                    <a:cubicBezTo>
                      <a:pt x="63363" y="13222"/>
                      <a:pt x="70919" y="23697"/>
                      <a:pt x="74868" y="23182"/>
                    </a:cubicBezTo>
                    <a:lnTo>
                      <a:pt x="74868" y="23182"/>
                    </a:lnTo>
                    <a:cubicBezTo>
                      <a:pt x="74868" y="23182"/>
                      <a:pt x="75040" y="23182"/>
                      <a:pt x="75040" y="23182"/>
                    </a:cubicBezTo>
                    <a:lnTo>
                      <a:pt x="75040" y="23182"/>
                    </a:lnTo>
                    <a:cubicBezTo>
                      <a:pt x="78989" y="23182"/>
                      <a:pt x="86888" y="20434"/>
                      <a:pt x="93242" y="20434"/>
                    </a:cubicBezTo>
                    <a:lnTo>
                      <a:pt x="93242" y="20434"/>
                    </a:lnTo>
                    <a:cubicBezTo>
                      <a:pt x="95646" y="20434"/>
                      <a:pt x="98222" y="20778"/>
                      <a:pt x="99596" y="21980"/>
                    </a:cubicBezTo>
                    <a:lnTo>
                      <a:pt x="99596" y="21980"/>
                    </a:lnTo>
                    <a:cubicBezTo>
                      <a:pt x="105777" y="24727"/>
                      <a:pt x="112646" y="26616"/>
                      <a:pt x="114878" y="32454"/>
                    </a:cubicBezTo>
                    <a:lnTo>
                      <a:pt x="114878" y="32454"/>
                    </a:lnTo>
                    <a:cubicBezTo>
                      <a:pt x="115565" y="35374"/>
                      <a:pt x="116080" y="37778"/>
                      <a:pt x="116423" y="38464"/>
                    </a:cubicBezTo>
                    <a:lnTo>
                      <a:pt x="116423" y="38464"/>
                    </a:lnTo>
                    <a:cubicBezTo>
                      <a:pt x="116423" y="38464"/>
                      <a:pt x="116595" y="38464"/>
                      <a:pt x="116767" y="38464"/>
                    </a:cubicBezTo>
                    <a:lnTo>
                      <a:pt x="116767" y="38464"/>
                    </a:lnTo>
                    <a:cubicBezTo>
                      <a:pt x="117110" y="38293"/>
                      <a:pt x="117282" y="38293"/>
                      <a:pt x="117626" y="38293"/>
                    </a:cubicBezTo>
                    <a:lnTo>
                      <a:pt x="117626" y="38293"/>
                    </a:lnTo>
                    <a:cubicBezTo>
                      <a:pt x="121231" y="38464"/>
                      <a:pt x="121918" y="39495"/>
                      <a:pt x="126383" y="39495"/>
                    </a:cubicBezTo>
                    <a:lnTo>
                      <a:pt x="126383" y="39495"/>
                    </a:lnTo>
                    <a:cubicBezTo>
                      <a:pt x="126383" y="39495"/>
                      <a:pt x="126383" y="39495"/>
                      <a:pt x="126555" y="39495"/>
                    </a:cubicBezTo>
                    <a:lnTo>
                      <a:pt x="126555" y="39495"/>
                    </a:lnTo>
                    <a:cubicBezTo>
                      <a:pt x="126555" y="39495"/>
                      <a:pt x="126555" y="39495"/>
                      <a:pt x="126555" y="39495"/>
                    </a:cubicBezTo>
                    <a:lnTo>
                      <a:pt x="126555" y="39495"/>
                    </a:lnTo>
                    <a:cubicBezTo>
                      <a:pt x="128444" y="39495"/>
                      <a:pt x="129817" y="39495"/>
                      <a:pt x="130676" y="39495"/>
                    </a:cubicBezTo>
                    <a:lnTo>
                      <a:pt x="130676" y="39495"/>
                    </a:lnTo>
                    <a:cubicBezTo>
                      <a:pt x="131363" y="37606"/>
                      <a:pt x="133252" y="36232"/>
                      <a:pt x="134969" y="36232"/>
                    </a:cubicBezTo>
                    <a:lnTo>
                      <a:pt x="134969" y="36232"/>
                    </a:lnTo>
                    <a:cubicBezTo>
                      <a:pt x="136343" y="36232"/>
                      <a:pt x="137717" y="36747"/>
                      <a:pt x="139605" y="37778"/>
                    </a:cubicBezTo>
                    <a:lnTo>
                      <a:pt x="139605" y="37778"/>
                    </a:lnTo>
                    <a:cubicBezTo>
                      <a:pt x="141494" y="39666"/>
                      <a:pt x="146302" y="41555"/>
                      <a:pt x="147676" y="47222"/>
                    </a:cubicBezTo>
                    <a:lnTo>
                      <a:pt x="147676" y="47222"/>
                    </a:lnTo>
                    <a:cubicBezTo>
                      <a:pt x="149393" y="50656"/>
                      <a:pt x="150595" y="53919"/>
                      <a:pt x="150595" y="56838"/>
                    </a:cubicBezTo>
                    <a:lnTo>
                      <a:pt x="150595" y="56838"/>
                    </a:lnTo>
                    <a:cubicBezTo>
                      <a:pt x="150595" y="58555"/>
                      <a:pt x="149908" y="60787"/>
                      <a:pt x="148020" y="61818"/>
                    </a:cubicBezTo>
                    <a:lnTo>
                      <a:pt x="148020" y="61818"/>
                    </a:lnTo>
                    <a:lnTo>
                      <a:pt x="147504" y="62161"/>
                    </a:lnTo>
                    <a:lnTo>
                      <a:pt x="146989" y="62161"/>
                    </a:lnTo>
                    <a:cubicBezTo>
                      <a:pt x="142868" y="61989"/>
                      <a:pt x="132393" y="56838"/>
                      <a:pt x="126039" y="54434"/>
                    </a:cubicBezTo>
                    <a:lnTo>
                      <a:pt x="126039" y="54434"/>
                    </a:lnTo>
                    <a:cubicBezTo>
                      <a:pt x="124151" y="53747"/>
                      <a:pt x="123121" y="53575"/>
                      <a:pt x="122434" y="53575"/>
                    </a:cubicBezTo>
                    <a:lnTo>
                      <a:pt x="122434" y="53575"/>
                    </a:lnTo>
                    <a:cubicBezTo>
                      <a:pt x="121060" y="53404"/>
                      <a:pt x="121231" y="54434"/>
                      <a:pt x="118141" y="54777"/>
                    </a:cubicBezTo>
                    <a:lnTo>
                      <a:pt x="118141" y="54777"/>
                    </a:lnTo>
                    <a:cubicBezTo>
                      <a:pt x="117454" y="54777"/>
                      <a:pt x="116767" y="54606"/>
                      <a:pt x="116252" y="54434"/>
                    </a:cubicBezTo>
                    <a:lnTo>
                      <a:pt x="116252" y="54434"/>
                    </a:lnTo>
                    <a:cubicBezTo>
                      <a:pt x="111272" y="52888"/>
                      <a:pt x="110929" y="51171"/>
                      <a:pt x="110242" y="51686"/>
                    </a:cubicBezTo>
                    <a:lnTo>
                      <a:pt x="110242" y="51686"/>
                    </a:lnTo>
                    <a:cubicBezTo>
                      <a:pt x="109899" y="51686"/>
                      <a:pt x="109384" y="51686"/>
                      <a:pt x="109384" y="51686"/>
                    </a:cubicBezTo>
                    <a:lnTo>
                      <a:pt x="109384" y="51686"/>
                    </a:lnTo>
                    <a:cubicBezTo>
                      <a:pt x="106979" y="53232"/>
                      <a:pt x="104747" y="54777"/>
                      <a:pt x="101828" y="54777"/>
                    </a:cubicBezTo>
                    <a:lnTo>
                      <a:pt x="101828" y="54777"/>
                    </a:lnTo>
                    <a:cubicBezTo>
                      <a:pt x="99939" y="54777"/>
                      <a:pt x="98222" y="54091"/>
                      <a:pt x="96848" y="53232"/>
                    </a:cubicBezTo>
                    <a:lnTo>
                      <a:pt x="96848" y="53232"/>
                    </a:lnTo>
                    <a:cubicBezTo>
                      <a:pt x="94616" y="52030"/>
                      <a:pt x="93242" y="51343"/>
                      <a:pt x="92555" y="51000"/>
                    </a:cubicBezTo>
                    <a:lnTo>
                      <a:pt x="92555" y="51000"/>
                    </a:lnTo>
                    <a:cubicBezTo>
                      <a:pt x="91525" y="53404"/>
                      <a:pt x="85343" y="76070"/>
                      <a:pt x="83797" y="80191"/>
                    </a:cubicBezTo>
                    <a:lnTo>
                      <a:pt x="83797" y="80191"/>
                    </a:lnTo>
                    <a:cubicBezTo>
                      <a:pt x="81737" y="83626"/>
                      <a:pt x="78818" y="85515"/>
                      <a:pt x="75555" y="85515"/>
                    </a:cubicBezTo>
                    <a:lnTo>
                      <a:pt x="75555" y="85515"/>
                    </a:lnTo>
                    <a:cubicBezTo>
                      <a:pt x="75555" y="85515"/>
                      <a:pt x="75555" y="85515"/>
                      <a:pt x="75555" y="85515"/>
                    </a:cubicBezTo>
                    <a:lnTo>
                      <a:pt x="75555" y="85515"/>
                    </a:lnTo>
                    <a:close/>
                    <a:moveTo>
                      <a:pt x="49111" y="69545"/>
                    </a:moveTo>
                    <a:cubicBezTo>
                      <a:pt x="52545" y="70575"/>
                      <a:pt x="57010" y="71090"/>
                      <a:pt x="59929" y="71777"/>
                    </a:cubicBezTo>
                    <a:lnTo>
                      <a:pt x="59929" y="71777"/>
                    </a:lnTo>
                    <a:cubicBezTo>
                      <a:pt x="68000" y="72808"/>
                      <a:pt x="69717" y="77101"/>
                      <a:pt x="71434" y="78818"/>
                    </a:cubicBezTo>
                    <a:lnTo>
                      <a:pt x="71434" y="78818"/>
                    </a:lnTo>
                    <a:cubicBezTo>
                      <a:pt x="72808" y="80191"/>
                      <a:pt x="74353" y="80707"/>
                      <a:pt x="75384" y="80707"/>
                    </a:cubicBezTo>
                    <a:lnTo>
                      <a:pt x="75384" y="80707"/>
                    </a:lnTo>
                    <a:cubicBezTo>
                      <a:pt x="76586" y="80707"/>
                      <a:pt x="77787" y="80191"/>
                      <a:pt x="78646" y="78474"/>
                    </a:cubicBezTo>
                    <a:lnTo>
                      <a:pt x="78646" y="78474"/>
                    </a:lnTo>
                    <a:cubicBezTo>
                      <a:pt x="79848" y="74696"/>
                      <a:pt x="85858" y="52202"/>
                      <a:pt x="87403" y="48939"/>
                    </a:cubicBezTo>
                    <a:lnTo>
                      <a:pt x="87403" y="48939"/>
                    </a:lnTo>
                    <a:cubicBezTo>
                      <a:pt x="87747" y="47565"/>
                      <a:pt x="89464" y="46020"/>
                      <a:pt x="91181" y="46020"/>
                    </a:cubicBezTo>
                    <a:lnTo>
                      <a:pt x="91181" y="46020"/>
                    </a:lnTo>
                    <a:cubicBezTo>
                      <a:pt x="93757" y="46192"/>
                      <a:pt x="94959" y="47565"/>
                      <a:pt x="98393" y="49111"/>
                    </a:cubicBezTo>
                    <a:lnTo>
                      <a:pt x="98393" y="49111"/>
                    </a:lnTo>
                    <a:cubicBezTo>
                      <a:pt x="99596" y="49969"/>
                      <a:pt x="100282" y="50141"/>
                      <a:pt x="100969" y="50141"/>
                    </a:cubicBezTo>
                    <a:lnTo>
                      <a:pt x="100969" y="50141"/>
                    </a:lnTo>
                    <a:cubicBezTo>
                      <a:pt x="101999" y="50141"/>
                      <a:pt x="103373" y="49454"/>
                      <a:pt x="106464" y="47565"/>
                    </a:cubicBezTo>
                    <a:lnTo>
                      <a:pt x="106464" y="47565"/>
                    </a:lnTo>
                    <a:cubicBezTo>
                      <a:pt x="107666" y="47222"/>
                      <a:pt x="108697" y="47050"/>
                      <a:pt x="109384" y="47050"/>
                    </a:cubicBezTo>
                    <a:lnTo>
                      <a:pt x="109384" y="47050"/>
                    </a:lnTo>
                    <a:cubicBezTo>
                      <a:pt x="113848" y="47565"/>
                      <a:pt x="113333" y="49454"/>
                      <a:pt x="116767" y="50141"/>
                    </a:cubicBezTo>
                    <a:lnTo>
                      <a:pt x="116767" y="50141"/>
                    </a:lnTo>
                    <a:cubicBezTo>
                      <a:pt x="116939" y="50141"/>
                      <a:pt x="117110" y="50141"/>
                      <a:pt x="117282" y="50141"/>
                    </a:cubicBezTo>
                    <a:lnTo>
                      <a:pt x="117282" y="50141"/>
                    </a:lnTo>
                    <a:cubicBezTo>
                      <a:pt x="117282" y="50484"/>
                      <a:pt x="118313" y="49111"/>
                      <a:pt x="121575" y="48939"/>
                    </a:cubicBezTo>
                    <a:lnTo>
                      <a:pt x="121575" y="48939"/>
                    </a:lnTo>
                    <a:cubicBezTo>
                      <a:pt x="122949" y="48939"/>
                      <a:pt x="124666" y="49282"/>
                      <a:pt x="126898" y="49969"/>
                    </a:cubicBezTo>
                    <a:lnTo>
                      <a:pt x="126898" y="49969"/>
                    </a:lnTo>
                    <a:cubicBezTo>
                      <a:pt x="132050" y="52202"/>
                      <a:pt x="141666" y="56151"/>
                      <a:pt x="145100" y="57181"/>
                    </a:cubicBezTo>
                    <a:lnTo>
                      <a:pt x="145100" y="57181"/>
                    </a:lnTo>
                    <a:cubicBezTo>
                      <a:pt x="145100" y="57181"/>
                      <a:pt x="145100" y="57010"/>
                      <a:pt x="145100" y="57010"/>
                    </a:cubicBezTo>
                    <a:lnTo>
                      <a:pt x="145100" y="57010"/>
                    </a:lnTo>
                    <a:cubicBezTo>
                      <a:pt x="145100" y="55464"/>
                      <a:pt x="144242" y="52545"/>
                      <a:pt x="142525" y="49111"/>
                    </a:cubicBezTo>
                    <a:lnTo>
                      <a:pt x="142525" y="49111"/>
                    </a:lnTo>
                    <a:cubicBezTo>
                      <a:pt x="141666" y="45161"/>
                      <a:pt x="138918" y="44474"/>
                      <a:pt x="136171" y="41899"/>
                    </a:cubicBezTo>
                    <a:lnTo>
                      <a:pt x="136171" y="41899"/>
                    </a:lnTo>
                    <a:cubicBezTo>
                      <a:pt x="135656" y="41555"/>
                      <a:pt x="135141" y="41384"/>
                      <a:pt x="134625" y="41384"/>
                    </a:cubicBezTo>
                    <a:lnTo>
                      <a:pt x="134625" y="41384"/>
                    </a:lnTo>
                    <a:cubicBezTo>
                      <a:pt x="134625" y="42929"/>
                      <a:pt x="132393" y="44474"/>
                      <a:pt x="131363" y="44474"/>
                    </a:cubicBezTo>
                    <a:lnTo>
                      <a:pt x="131363" y="44474"/>
                    </a:lnTo>
                    <a:cubicBezTo>
                      <a:pt x="129989" y="44646"/>
                      <a:pt x="128616" y="44646"/>
                      <a:pt x="125868" y="44646"/>
                    </a:cubicBezTo>
                    <a:lnTo>
                      <a:pt x="125868" y="44646"/>
                    </a:lnTo>
                    <a:lnTo>
                      <a:pt x="125868" y="44646"/>
                    </a:lnTo>
                    <a:cubicBezTo>
                      <a:pt x="120888" y="44646"/>
                      <a:pt x="119000" y="43444"/>
                      <a:pt x="117626" y="43444"/>
                    </a:cubicBezTo>
                    <a:lnTo>
                      <a:pt x="117626" y="43444"/>
                    </a:lnTo>
                    <a:cubicBezTo>
                      <a:pt x="117110" y="43616"/>
                      <a:pt x="116423" y="43788"/>
                      <a:pt x="115908" y="43788"/>
                    </a:cubicBezTo>
                    <a:lnTo>
                      <a:pt x="115908" y="43788"/>
                    </a:lnTo>
                    <a:cubicBezTo>
                      <a:pt x="110242" y="42757"/>
                      <a:pt x="111100" y="37778"/>
                      <a:pt x="109899" y="34343"/>
                    </a:cubicBezTo>
                    <a:lnTo>
                      <a:pt x="109899" y="34343"/>
                    </a:lnTo>
                    <a:cubicBezTo>
                      <a:pt x="109727" y="32454"/>
                      <a:pt x="103717" y="29363"/>
                      <a:pt x="96848" y="26616"/>
                    </a:cubicBezTo>
                    <a:lnTo>
                      <a:pt x="96848" y="26616"/>
                    </a:lnTo>
                    <a:cubicBezTo>
                      <a:pt x="96161" y="26101"/>
                      <a:pt x="94788" y="25757"/>
                      <a:pt x="92727" y="25757"/>
                    </a:cubicBezTo>
                    <a:lnTo>
                      <a:pt x="92727" y="25757"/>
                    </a:lnTo>
                    <a:cubicBezTo>
                      <a:pt x="87403" y="25757"/>
                      <a:pt x="79676" y="28333"/>
                      <a:pt x="74353" y="28505"/>
                    </a:cubicBezTo>
                    <a:lnTo>
                      <a:pt x="74353" y="28505"/>
                    </a:lnTo>
                    <a:lnTo>
                      <a:pt x="73323" y="28505"/>
                    </a:lnTo>
                    <a:lnTo>
                      <a:pt x="73151" y="28333"/>
                    </a:lnTo>
                    <a:cubicBezTo>
                      <a:pt x="65768" y="27131"/>
                      <a:pt x="59242" y="17515"/>
                      <a:pt x="57182" y="15798"/>
                    </a:cubicBezTo>
                    <a:lnTo>
                      <a:pt x="57182" y="15798"/>
                    </a:lnTo>
                    <a:cubicBezTo>
                      <a:pt x="53404" y="15970"/>
                      <a:pt x="44990" y="17000"/>
                      <a:pt x="38465" y="17000"/>
                    </a:cubicBezTo>
                    <a:lnTo>
                      <a:pt x="38465" y="17000"/>
                    </a:lnTo>
                    <a:cubicBezTo>
                      <a:pt x="37091" y="16656"/>
                      <a:pt x="36060" y="16485"/>
                      <a:pt x="35373" y="16313"/>
                    </a:cubicBezTo>
                    <a:lnTo>
                      <a:pt x="35373" y="16313"/>
                    </a:lnTo>
                    <a:cubicBezTo>
                      <a:pt x="35202" y="16656"/>
                      <a:pt x="35202" y="17343"/>
                      <a:pt x="34858" y="17858"/>
                    </a:cubicBezTo>
                    <a:lnTo>
                      <a:pt x="34858" y="17858"/>
                    </a:lnTo>
                    <a:lnTo>
                      <a:pt x="32626" y="17172"/>
                    </a:lnTo>
                    <a:lnTo>
                      <a:pt x="34858" y="18030"/>
                    </a:lnTo>
                    <a:cubicBezTo>
                      <a:pt x="34172" y="20262"/>
                      <a:pt x="31596" y="21636"/>
                      <a:pt x="29707" y="21464"/>
                    </a:cubicBezTo>
                    <a:lnTo>
                      <a:pt x="29707" y="21464"/>
                    </a:lnTo>
                    <a:cubicBezTo>
                      <a:pt x="25929" y="21464"/>
                      <a:pt x="22152" y="19232"/>
                      <a:pt x="18202" y="16313"/>
                    </a:cubicBezTo>
                    <a:lnTo>
                      <a:pt x="18202" y="16313"/>
                    </a:lnTo>
                    <a:cubicBezTo>
                      <a:pt x="15283" y="13394"/>
                      <a:pt x="9273" y="10131"/>
                      <a:pt x="4980" y="7384"/>
                    </a:cubicBezTo>
                    <a:lnTo>
                      <a:pt x="4980" y="7384"/>
                    </a:lnTo>
                    <a:cubicBezTo>
                      <a:pt x="6182" y="12535"/>
                      <a:pt x="12192" y="24040"/>
                      <a:pt x="13222" y="27303"/>
                    </a:cubicBezTo>
                    <a:lnTo>
                      <a:pt x="13222" y="27303"/>
                    </a:lnTo>
                    <a:cubicBezTo>
                      <a:pt x="15111" y="30394"/>
                      <a:pt x="17515" y="30222"/>
                      <a:pt x="20091" y="34172"/>
                    </a:cubicBezTo>
                    <a:lnTo>
                      <a:pt x="20091" y="34172"/>
                    </a:lnTo>
                    <a:cubicBezTo>
                      <a:pt x="24556" y="37262"/>
                      <a:pt x="35717" y="51171"/>
                      <a:pt x="40697" y="54777"/>
                    </a:cubicBezTo>
                    <a:lnTo>
                      <a:pt x="40697" y="54777"/>
                    </a:lnTo>
                    <a:cubicBezTo>
                      <a:pt x="43273" y="57353"/>
                      <a:pt x="44474" y="59242"/>
                      <a:pt x="44474" y="61474"/>
                    </a:cubicBezTo>
                    <a:lnTo>
                      <a:pt x="44474" y="61474"/>
                    </a:lnTo>
                    <a:cubicBezTo>
                      <a:pt x="44474" y="63363"/>
                      <a:pt x="43959" y="64222"/>
                      <a:pt x="43959" y="65767"/>
                    </a:cubicBezTo>
                    <a:lnTo>
                      <a:pt x="43959" y="65767"/>
                    </a:lnTo>
                    <a:lnTo>
                      <a:pt x="44303" y="66454"/>
                    </a:lnTo>
                    <a:lnTo>
                      <a:pt x="43788" y="67313"/>
                    </a:lnTo>
                    <a:cubicBezTo>
                      <a:pt x="44646" y="67484"/>
                      <a:pt x="45848" y="68858"/>
                      <a:pt x="49111" y="69545"/>
                    </a:cubicBezTo>
                    <a:lnTo>
                      <a:pt x="49111" y="69545"/>
                    </a:lnTo>
                    <a:close/>
                    <a:moveTo>
                      <a:pt x="125696" y="44646"/>
                    </a:moveTo>
                    <a:lnTo>
                      <a:pt x="125696" y="44646"/>
                    </a:lnTo>
                    <a:cubicBezTo>
                      <a:pt x="125696" y="44474"/>
                      <a:pt x="125696" y="44646"/>
                      <a:pt x="125696" y="44646"/>
                    </a:cubicBezTo>
                    <a:lnTo>
                      <a:pt x="125696" y="446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0" name="图形 7">
              <a:extLst>
                <a:ext uri="{FF2B5EF4-FFF2-40B4-BE49-F238E27FC236}">
                  <a16:creationId xmlns:a16="http://schemas.microsoft.com/office/drawing/2014/main" xmlns="" id="{8D76639A-BC07-43BB-A4FA-CB0CE7A26086}"/>
                </a:ext>
              </a:extLst>
            </p:cNvPr>
            <p:cNvGrpSpPr/>
            <p:nvPr/>
          </p:nvGrpSpPr>
          <p:grpSpPr>
            <a:xfrm>
              <a:off x="6815508" y="1395933"/>
              <a:ext cx="82251" cy="45504"/>
              <a:chOff x="6815508" y="1395933"/>
              <a:chExt cx="82251" cy="45504"/>
            </a:xfrm>
            <a:solidFill>
              <a:srgbClr val="B4B4B4"/>
            </a:solidFill>
          </p:grpSpPr>
          <p:sp>
            <p:nvSpPr>
              <p:cNvPr id="3243" name="任意多边形: 形状 3242">
                <a:extLst>
                  <a:ext uri="{FF2B5EF4-FFF2-40B4-BE49-F238E27FC236}">
                    <a16:creationId xmlns:a16="http://schemas.microsoft.com/office/drawing/2014/main" xmlns="" id="{89F0E9F9-B7F8-4323-A70D-9C989BA1DF39}"/>
                  </a:ext>
                </a:extLst>
              </p:cNvPr>
              <p:cNvSpPr/>
              <p:nvPr/>
            </p:nvSpPr>
            <p:spPr>
              <a:xfrm>
                <a:off x="6818016" y="1398553"/>
                <a:ext cx="77268" cy="40548"/>
              </a:xfrm>
              <a:custGeom>
                <a:avLst/>
                <a:gdLst>
                  <a:gd name="connsiteX0" fmla="*/ 22048 w 77268"/>
                  <a:gd name="connsiteY0" fmla="*/ 6653 h 40548"/>
                  <a:gd name="connsiteX1" fmla="*/ 42310 w 77268"/>
                  <a:gd name="connsiteY1" fmla="*/ 13006 h 40548"/>
                  <a:gd name="connsiteX2" fmla="*/ 52441 w 77268"/>
                  <a:gd name="connsiteY2" fmla="*/ 20562 h 40548"/>
                  <a:gd name="connsiteX3" fmla="*/ 61199 w 77268"/>
                  <a:gd name="connsiteY3" fmla="*/ 20562 h 40548"/>
                  <a:gd name="connsiteX4" fmla="*/ 72532 w 77268"/>
                  <a:gd name="connsiteY4" fmla="*/ 23137 h 40548"/>
                  <a:gd name="connsiteX5" fmla="*/ 75108 w 77268"/>
                  <a:gd name="connsiteY5" fmla="*/ 25713 h 40548"/>
                  <a:gd name="connsiteX6" fmla="*/ 63775 w 77268"/>
                  <a:gd name="connsiteY6" fmla="*/ 35844 h 40548"/>
                  <a:gd name="connsiteX7" fmla="*/ 53643 w 77268"/>
                  <a:gd name="connsiteY7" fmla="*/ 37218 h 40548"/>
                  <a:gd name="connsiteX8" fmla="*/ 33552 w 77268"/>
                  <a:gd name="connsiteY8" fmla="*/ 34642 h 40548"/>
                  <a:gd name="connsiteX9" fmla="*/ 24795 w 77268"/>
                  <a:gd name="connsiteY9" fmla="*/ 34642 h 40548"/>
                  <a:gd name="connsiteX10" fmla="*/ 17240 w 77268"/>
                  <a:gd name="connsiteY10" fmla="*/ 39794 h 40548"/>
                  <a:gd name="connsiteX11" fmla="*/ 5906 w 77268"/>
                  <a:gd name="connsiteY11" fmla="*/ 32238 h 40548"/>
                  <a:gd name="connsiteX12" fmla="*/ 755 w 77268"/>
                  <a:gd name="connsiteY12" fmla="*/ 22107 h 40548"/>
                  <a:gd name="connsiteX13" fmla="*/ 1957 w 77268"/>
                  <a:gd name="connsiteY13" fmla="*/ 15754 h 40548"/>
                  <a:gd name="connsiteX14" fmla="*/ 4533 w 77268"/>
                  <a:gd name="connsiteY14" fmla="*/ 11976 h 40548"/>
                  <a:gd name="connsiteX15" fmla="*/ 4533 w 77268"/>
                  <a:gd name="connsiteY15" fmla="*/ 5622 h 40548"/>
                  <a:gd name="connsiteX16" fmla="*/ 7108 w 77268"/>
                  <a:gd name="connsiteY16" fmla="*/ 1845 h 40548"/>
                  <a:gd name="connsiteX17" fmla="*/ 14664 w 77268"/>
                  <a:gd name="connsiteY17" fmla="*/ 5622 h 40548"/>
                  <a:gd name="connsiteX18" fmla="*/ 22048 w 77268"/>
                  <a:gd name="connsiteY18" fmla="*/ 6653 h 40548"/>
                  <a:gd name="connsiteX19" fmla="*/ 22048 w 77268"/>
                  <a:gd name="connsiteY19" fmla="*/ 6653 h 40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268" h="40548">
                    <a:moveTo>
                      <a:pt x="22048" y="6653"/>
                    </a:moveTo>
                    <a:cubicBezTo>
                      <a:pt x="29603" y="7855"/>
                      <a:pt x="37159" y="7855"/>
                      <a:pt x="42310" y="13006"/>
                    </a:cubicBezTo>
                    <a:cubicBezTo>
                      <a:pt x="46088" y="18158"/>
                      <a:pt x="49866" y="24339"/>
                      <a:pt x="52441" y="20562"/>
                    </a:cubicBezTo>
                    <a:cubicBezTo>
                      <a:pt x="53643" y="16784"/>
                      <a:pt x="56219" y="17986"/>
                      <a:pt x="61199" y="20562"/>
                    </a:cubicBezTo>
                    <a:cubicBezTo>
                      <a:pt x="66179" y="21764"/>
                      <a:pt x="66179" y="23137"/>
                      <a:pt x="72532" y="23137"/>
                    </a:cubicBezTo>
                    <a:cubicBezTo>
                      <a:pt x="77512" y="23137"/>
                      <a:pt x="78886" y="25713"/>
                      <a:pt x="75108" y="25713"/>
                    </a:cubicBezTo>
                    <a:cubicBezTo>
                      <a:pt x="71330" y="26915"/>
                      <a:pt x="66350" y="33269"/>
                      <a:pt x="63775" y="35844"/>
                    </a:cubicBezTo>
                    <a:cubicBezTo>
                      <a:pt x="62572" y="38420"/>
                      <a:pt x="61199" y="38420"/>
                      <a:pt x="53643" y="37218"/>
                    </a:cubicBezTo>
                    <a:cubicBezTo>
                      <a:pt x="46088" y="37218"/>
                      <a:pt x="38532" y="38592"/>
                      <a:pt x="33552" y="34642"/>
                    </a:cubicBezTo>
                    <a:cubicBezTo>
                      <a:pt x="28573" y="29491"/>
                      <a:pt x="23421" y="30865"/>
                      <a:pt x="24795" y="34642"/>
                    </a:cubicBezTo>
                    <a:cubicBezTo>
                      <a:pt x="25997" y="38420"/>
                      <a:pt x="19815" y="42198"/>
                      <a:pt x="17240" y="39794"/>
                    </a:cubicBezTo>
                    <a:cubicBezTo>
                      <a:pt x="14664" y="36016"/>
                      <a:pt x="9684" y="34642"/>
                      <a:pt x="5906" y="32238"/>
                    </a:cubicBezTo>
                    <a:cubicBezTo>
                      <a:pt x="2129" y="31036"/>
                      <a:pt x="-1649" y="24683"/>
                      <a:pt x="755" y="22107"/>
                    </a:cubicBezTo>
                    <a:cubicBezTo>
                      <a:pt x="3331" y="19531"/>
                      <a:pt x="4533" y="19531"/>
                      <a:pt x="1957" y="15754"/>
                    </a:cubicBezTo>
                    <a:cubicBezTo>
                      <a:pt x="755" y="11976"/>
                      <a:pt x="755" y="10602"/>
                      <a:pt x="4533" y="11976"/>
                    </a:cubicBezTo>
                    <a:cubicBezTo>
                      <a:pt x="8310" y="13178"/>
                      <a:pt x="7108" y="10774"/>
                      <a:pt x="4533" y="5622"/>
                    </a:cubicBezTo>
                    <a:cubicBezTo>
                      <a:pt x="1957" y="471"/>
                      <a:pt x="4533" y="-1933"/>
                      <a:pt x="7108" y="1845"/>
                    </a:cubicBezTo>
                    <a:cubicBezTo>
                      <a:pt x="9684" y="4420"/>
                      <a:pt x="13462" y="4420"/>
                      <a:pt x="14664" y="5622"/>
                    </a:cubicBezTo>
                    <a:cubicBezTo>
                      <a:pt x="17068" y="5279"/>
                      <a:pt x="22048" y="6653"/>
                      <a:pt x="22048" y="6653"/>
                    </a:cubicBezTo>
                    <a:lnTo>
                      <a:pt x="22048" y="66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4" name="任意多边形: 形状 3243">
                <a:extLst>
                  <a:ext uri="{FF2B5EF4-FFF2-40B4-BE49-F238E27FC236}">
                    <a16:creationId xmlns:a16="http://schemas.microsoft.com/office/drawing/2014/main" xmlns="" id="{5B7C33F9-6FB7-41EA-955D-98587B27061A}"/>
                  </a:ext>
                </a:extLst>
              </p:cNvPr>
              <p:cNvSpPr/>
              <p:nvPr/>
            </p:nvSpPr>
            <p:spPr>
              <a:xfrm>
                <a:off x="6815508" y="1395933"/>
                <a:ext cx="82251" cy="45504"/>
              </a:xfrm>
              <a:custGeom>
                <a:avLst/>
                <a:gdLst>
                  <a:gd name="connsiteX0" fmla="*/ 17687 w 82251"/>
                  <a:gd name="connsiteY0" fmla="*/ 43616 h 45504"/>
                  <a:gd name="connsiteX1" fmla="*/ 7556 w 82251"/>
                  <a:gd name="connsiteY1" fmla="*/ 36919 h 45504"/>
                  <a:gd name="connsiteX2" fmla="*/ 7556 w 82251"/>
                  <a:gd name="connsiteY2" fmla="*/ 36919 h 45504"/>
                  <a:gd name="connsiteX3" fmla="*/ 0 w 82251"/>
                  <a:gd name="connsiteY3" fmla="*/ 26616 h 45504"/>
                  <a:gd name="connsiteX4" fmla="*/ 0 w 82251"/>
                  <a:gd name="connsiteY4" fmla="*/ 26616 h 45504"/>
                  <a:gd name="connsiteX5" fmla="*/ 1545 w 82251"/>
                  <a:gd name="connsiteY5" fmla="*/ 22667 h 45504"/>
                  <a:gd name="connsiteX6" fmla="*/ 1545 w 82251"/>
                  <a:gd name="connsiteY6" fmla="*/ 22667 h 45504"/>
                  <a:gd name="connsiteX7" fmla="*/ 3434 w 82251"/>
                  <a:gd name="connsiteY7" fmla="*/ 20949 h 45504"/>
                  <a:gd name="connsiteX8" fmla="*/ 3434 w 82251"/>
                  <a:gd name="connsiteY8" fmla="*/ 20949 h 45504"/>
                  <a:gd name="connsiteX9" fmla="*/ 2232 w 82251"/>
                  <a:gd name="connsiteY9" fmla="*/ 18889 h 45504"/>
                  <a:gd name="connsiteX10" fmla="*/ 2232 w 82251"/>
                  <a:gd name="connsiteY10" fmla="*/ 18889 h 45504"/>
                  <a:gd name="connsiteX11" fmla="*/ 1373 w 82251"/>
                  <a:gd name="connsiteY11" fmla="*/ 14939 h 45504"/>
                  <a:gd name="connsiteX12" fmla="*/ 1373 w 82251"/>
                  <a:gd name="connsiteY12" fmla="*/ 14939 h 45504"/>
                  <a:gd name="connsiteX13" fmla="*/ 4979 w 82251"/>
                  <a:gd name="connsiteY13" fmla="*/ 11333 h 45504"/>
                  <a:gd name="connsiteX14" fmla="*/ 4979 w 82251"/>
                  <a:gd name="connsiteY14" fmla="*/ 11333 h 45504"/>
                  <a:gd name="connsiteX15" fmla="*/ 6182 w 82251"/>
                  <a:gd name="connsiteY15" fmla="*/ 11505 h 45504"/>
                  <a:gd name="connsiteX16" fmla="*/ 6182 w 82251"/>
                  <a:gd name="connsiteY16" fmla="*/ 11505 h 45504"/>
                  <a:gd name="connsiteX17" fmla="*/ 4979 w 82251"/>
                  <a:gd name="connsiteY17" fmla="*/ 9101 h 45504"/>
                  <a:gd name="connsiteX18" fmla="*/ 4979 w 82251"/>
                  <a:gd name="connsiteY18" fmla="*/ 9101 h 45504"/>
                  <a:gd name="connsiteX19" fmla="*/ 3606 w 82251"/>
                  <a:gd name="connsiteY19" fmla="*/ 4293 h 45504"/>
                  <a:gd name="connsiteX20" fmla="*/ 3606 w 82251"/>
                  <a:gd name="connsiteY20" fmla="*/ 4293 h 45504"/>
                  <a:gd name="connsiteX21" fmla="*/ 7212 w 82251"/>
                  <a:gd name="connsiteY21" fmla="*/ 0 h 45504"/>
                  <a:gd name="connsiteX22" fmla="*/ 7212 w 82251"/>
                  <a:gd name="connsiteY22" fmla="*/ 0 h 45504"/>
                  <a:gd name="connsiteX23" fmla="*/ 11333 w 82251"/>
                  <a:gd name="connsiteY23" fmla="*/ 2576 h 45504"/>
                  <a:gd name="connsiteX24" fmla="*/ 11333 w 82251"/>
                  <a:gd name="connsiteY24" fmla="*/ 2576 h 45504"/>
                  <a:gd name="connsiteX25" fmla="*/ 17858 w 82251"/>
                  <a:gd name="connsiteY25" fmla="*/ 5667 h 45504"/>
                  <a:gd name="connsiteX26" fmla="*/ 17858 w 82251"/>
                  <a:gd name="connsiteY26" fmla="*/ 5667 h 45504"/>
                  <a:gd name="connsiteX27" fmla="*/ 25070 w 82251"/>
                  <a:gd name="connsiteY27" fmla="*/ 6869 h 45504"/>
                  <a:gd name="connsiteX28" fmla="*/ 25070 w 82251"/>
                  <a:gd name="connsiteY28" fmla="*/ 6869 h 45504"/>
                  <a:gd name="connsiteX29" fmla="*/ 25070 w 82251"/>
                  <a:gd name="connsiteY29" fmla="*/ 6869 h 45504"/>
                  <a:gd name="connsiteX30" fmla="*/ 46878 w 82251"/>
                  <a:gd name="connsiteY30" fmla="*/ 14081 h 45504"/>
                  <a:gd name="connsiteX31" fmla="*/ 46878 w 82251"/>
                  <a:gd name="connsiteY31" fmla="*/ 14081 h 45504"/>
                  <a:gd name="connsiteX32" fmla="*/ 51171 w 82251"/>
                  <a:gd name="connsiteY32" fmla="*/ 19747 h 45504"/>
                  <a:gd name="connsiteX33" fmla="*/ 51171 w 82251"/>
                  <a:gd name="connsiteY33" fmla="*/ 19747 h 45504"/>
                  <a:gd name="connsiteX34" fmla="*/ 52888 w 82251"/>
                  <a:gd name="connsiteY34" fmla="*/ 21636 h 45504"/>
                  <a:gd name="connsiteX35" fmla="*/ 52888 w 82251"/>
                  <a:gd name="connsiteY35" fmla="*/ 21636 h 45504"/>
                  <a:gd name="connsiteX36" fmla="*/ 57524 w 82251"/>
                  <a:gd name="connsiteY36" fmla="*/ 18202 h 45504"/>
                  <a:gd name="connsiteX37" fmla="*/ 57524 w 82251"/>
                  <a:gd name="connsiteY37" fmla="*/ 18202 h 45504"/>
                  <a:gd name="connsiteX38" fmla="*/ 64393 w 82251"/>
                  <a:gd name="connsiteY38" fmla="*/ 20778 h 45504"/>
                  <a:gd name="connsiteX39" fmla="*/ 64393 w 82251"/>
                  <a:gd name="connsiteY39" fmla="*/ 20778 h 45504"/>
                  <a:gd name="connsiteX40" fmla="*/ 75040 w 82251"/>
                  <a:gd name="connsiteY40" fmla="*/ 23182 h 45504"/>
                  <a:gd name="connsiteX41" fmla="*/ 75040 w 82251"/>
                  <a:gd name="connsiteY41" fmla="*/ 23182 h 45504"/>
                  <a:gd name="connsiteX42" fmla="*/ 75211 w 82251"/>
                  <a:gd name="connsiteY42" fmla="*/ 23182 h 45504"/>
                  <a:gd name="connsiteX43" fmla="*/ 75211 w 82251"/>
                  <a:gd name="connsiteY43" fmla="*/ 23182 h 45504"/>
                  <a:gd name="connsiteX44" fmla="*/ 75727 w 82251"/>
                  <a:gd name="connsiteY44" fmla="*/ 23182 h 45504"/>
                  <a:gd name="connsiteX45" fmla="*/ 75727 w 82251"/>
                  <a:gd name="connsiteY45" fmla="*/ 23182 h 45504"/>
                  <a:gd name="connsiteX46" fmla="*/ 82252 w 82251"/>
                  <a:gd name="connsiteY46" fmla="*/ 27131 h 45504"/>
                  <a:gd name="connsiteX47" fmla="*/ 82252 w 82251"/>
                  <a:gd name="connsiteY47" fmla="*/ 27131 h 45504"/>
                  <a:gd name="connsiteX48" fmla="*/ 78474 w 82251"/>
                  <a:gd name="connsiteY48" fmla="*/ 30394 h 45504"/>
                  <a:gd name="connsiteX49" fmla="*/ 78474 w 82251"/>
                  <a:gd name="connsiteY49" fmla="*/ 30394 h 45504"/>
                  <a:gd name="connsiteX50" fmla="*/ 68515 w 82251"/>
                  <a:gd name="connsiteY50" fmla="*/ 39323 h 45504"/>
                  <a:gd name="connsiteX51" fmla="*/ 68515 w 82251"/>
                  <a:gd name="connsiteY51" fmla="*/ 39323 h 45504"/>
                  <a:gd name="connsiteX52" fmla="*/ 62848 w 82251"/>
                  <a:gd name="connsiteY52" fmla="*/ 42757 h 45504"/>
                  <a:gd name="connsiteX53" fmla="*/ 62848 w 82251"/>
                  <a:gd name="connsiteY53" fmla="*/ 42757 h 45504"/>
                  <a:gd name="connsiteX54" fmla="*/ 56323 w 82251"/>
                  <a:gd name="connsiteY54" fmla="*/ 41899 h 45504"/>
                  <a:gd name="connsiteX55" fmla="*/ 56323 w 82251"/>
                  <a:gd name="connsiteY55" fmla="*/ 41899 h 45504"/>
                  <a:gd name="connsiteX56" fmla="*/ 47222 w 82251"/>
                  <a:gd name="connsiteY56" fmla="*/ 42070 h 45504"/>
                  <a:gd name="connsiteX57" fmla="*/ 47222 w 82251"/>
                  <a:gd name="connsiteY57" fmla="*/ 42070 h 45504"/>
                  <a:gd name="connsiteX58" fmla="*/ 34343 w 82251"/>
                  <a:gd name="connsiteY58" fmla="*/ 38636 h 45504"/>
                  <a:gd name="connsiteX59" fmla="*/ 34343 w 82251"/>
                  <a:gd name="connsiteY59" fmla="*/ 38636 h 45504"/>
                  <a:gd name="connsiteX60" fmla="*/ 29707 w 82251"/>
                  <a:gd name="connsiteY60" fmla="*/ 36060 h 45504"/>
                  <a:gd name="connsiteX61" fmla="*/ 29707 w 82251"/>
                  <a:gd name="connsiteY61" fmla="*/ 36060 h 45504"/>
                  <a:gd name="connsiteX62" fmla="*/ 29535 w 82251"/>
                  <a:gd name="connsiteY62" fmla="*/ 35889 h 45504"/>
                  <a:gd name="connsiteX63" fmla="*/ 29707 w 82251"/>
                  <a:gd name="connsiteY63" fmla="*/ 36404 h 45504"/>
                  <a:gd name="connsiteX64" fmla="*/ 29707 w 82251"/>
                  <a:gd name="connsiteY64" fmla="*/ 36404 h 45504"/>
                  <a:gd name="connsiteX65" fmla="*/ 29878 w 82251"/>
                  <a:gd name="connsiteY65" fmla="*/ 38121 h 45504"/>
                  <a:gd name="connsiteX66" fmla="*/ 29878 w 82251"/>
                  <a:gd name="connsiteY66" fmla="*/ 38121 h 45504"/>
                  <a:gd name="connsiteX67" fmla="*/ 21808 w 82251"/>
                  <a:gd name="connsiteY67" fmla="*/ 45505 h 45504"/>
                  <a:gd name="connsiteX68" fmla="*/ 21808 w 82251"/>
                  <a:gd name="connsiteY68" fmla="*/ 45505 h 45504"/>
                  <a:gd name="connsiteX69" fmla="*/ 17687 w 82251"/>
                  <a:gd name="connsiteY69" fmla="*/ 43616 h 45504"/>
                  <a:gd name="connsiteX70" fmla="*/ 17687 w 82251"/>
                  <a:gd name="connsiteY70" fmla="*/ 43616 h 45504"/>
                  <a:gd name="connsiteX71" fmla="*/ 6525 w 82251"/>
                  <a:gd name="connsiteY71" fmla="*/ 16828 h 45504"/>
                  <a:gd name="connsiteX72" fmla="*/ 8242 w 82251"/>
                  <a:gd name="connsiteY72" fmla="*/ 21293 h 45504"/>
                  <a:gd name="connsiteX73" fmla="*/ 8242 w 82251"/>
                  <a:gd name="connsiteY73" fmla="*/ 21293 h 45504"/>
                  <a:gd name="connsiteX74" fmla="*/ 4808 w 82251"/>
                  <a:gd name="connsiteY74" fmla="*/ 26444 h 45504"/>
                  <a:gd name="connsiteX75" fmla="*/ 4808 w 82251"/>
                  <a:gd name="connsiteY75" fmla="*/ 26444 h 45504"/>
                  <a:gd name="connsiteX76" fmla="*/ 4808 w 82251"/>
                  <a:gd name="connsiteY76" fmla="*/ 26788 h 45504"/>
                  <a:gd name="connsiteX77" fmla="*/ 9616 w 82251"/>
                  <a:gd name="connsiteY77" fmla="*/ 32798 h 45504"/>
                  <a:gd name="connsiteX78" fmla="*/ 9616 w 82251"/>
                  <a:gd name="connsiteY78" fmla="*/ 32798 h 45504"/>
                  <a:gd name="connsiteX79" fmla="*/ 21293 w 82251"/>
                  <a:gd name="connsiteY79" fmla="*/ 40697 h 45504"/>
                  <a:gd name="connsiteX80" fmla="*/ 21293 w 82251"/>
                  <a:gd name="connsiteY80" fmla="*/ 40697 h 45504"/>
                  <a:gd name="connsiteX81" fmla="*/ 21636 w 82251"/>
                  <a:gd name="connsiteY81" fmla="*/ 40697 h 45504"/>
                  <a:gd name="connsiteX82" fmla="*/ 24727 w 82251"/>
                  <a:gd name="connsiteY82" fmla="*/ 38293 h 45504"/>
                  <a:gd name="connsiteX83" fmla="*/ 24727 w 82251"/>
                  <a:gd name="connsiteY83" fmla="*/ 38293 h 45504"/>
                  <a:gd name="connsiteX84" fmla="*/ 24899 w 82251"/>
                  <a:gd name="connsiteY84" fmla="*/ 38293 h 45504"/>
                  <a:gd name="connsiteX85" fmla="*/ 24899 w 82251"/>
                  <a:gd name="connsiteY85" fmla="*/ 38293 h 45504"/>
                  <a:gd name="connsiteX86" fmla="*/ 24383 w 82251"/>
                  <a:gd name="connsiteY86" fmla="*/ 36060 h 45504"/>
                  <a:gd name="connsiteX87" fmla="*/ 24383 w 82251"/>
                  <a:gd name="connsiteY87" fmla="*/ 36060 h 45504"/>
                  <a:gd name="connsiteX88" fmla="*/ 29535 w 82251"/>
                  <a:gd name="connsiteY88" fmla="*/ 31424 h 45504"/>
                  <a:gd name="connsiteX89" fmla="*/ 29535 w 82251"/>
                  <a:gd name="connsiteY89" fmla="*/ 31424 h 45504"/>
                  <a:gd name="connsiteX90" fmla="*/ 37434 w 82251"/>
                  <a:gd name="connsiteY90" fmla="*/ 35202 h 45504"/>
                  <a:gd name="connsiteX91" fmla="*/ 37434 w 82251"/>
                  <a:gd name="connsiteY91" fmla="*/ 35202 h 45504"/>
                  <a:gd name="connsiteX92" fmla="*/ 47050 w 82251"/>
                  <a:gd name="connsiteY92" fmla="*/ 37434 h 45504"/>
                  <a:gd name="connsiteX93" fmla="*/ 47050 w 82251"/>
                  <a:gd name="connsiteY93" fmla="*/ 37434 h 45504"/>
                  <a:gd name="connsiteX94" fmla="*/ 56494 w 82251"/>
                  <a:gd name="connsiteY94" fmla="*/ 37262 h 45504"/>
                  <a:gd name="connsiteX95" fmla="*/ 56494 w 82251"/>
                  <a:gd name="connsiteY95" fmla="*/ 37262 h 45504"/>
                  <a:gd name="connsiteX96" fmla="*/ 62676 w 82251"/>
                  <a:gd name="connsiteY96" fmla="*/ 38121 h 45504"/>
                  <a:gd name="connsiteX97" fmla="*/ 62676 w 82251"/>
                  <a:gd name="connsiteY97" fmla="*/ 38121 h 45504"/>
                  <a:gd name="connsiteX98" fmla="*/ 64393 w 82251"/>
                  <a:gd name="connsiteY98" fmla="*/ 36747 h 45504"/>
                  <a:gd name="connsiteX99" fmla="*/ 64393 w 82251"/>
                  <a:gd name="connsiteY99" fmla="*/ 36747 h 45504"/>
                  <a:gd name="connsiteX100" fmla="*/ 73151 w 82251"/>
                  <a:gd name="connsiteY100" fmla="*/ 28161 h 45504"/>
                  <a:gd name="connsiteX101" fmla="*/ 73151 w 82251"/>
                  <a:gd name="connsiteY101" fmla="*/ 28161 h 45504"/>
                  <a:gd name="connsiteX102" fmla="*/ 62504 w 82251"/>
                  <a:gd name="connsiteY102" fmla="*/ 25414 h 45504"/>
                  <a:gd name="connsiteX103" fmla="*/ 62504 w 82251"/>
                  <a:gd name="connsiteY103" fmla="*/ 25414 h 45504"/>
                  <a:gd name="connsiteX104" fmla="*/ 57353 w 82251"/>
                  <a:gd name="connsiteY104" fmla="*/ 23182 h 45504"/>
                  <a:gd name="connsiteX105" fmla="*/ 57353 w 82251"/>
                  <a:gd name="connsiteY105" fmla="*/ 23182 h 45504"/>
                  <a:gd name="connsiteX106" fmla="*/ 56666 w 82251"/>
                  <a:gd name="connsiteY106" fmla="*/ 24555 h 45504"/>
                  <a:gd name="connsiteX107" fmla="*/ 56666 w 82251"/>
                  <a:gd name="connsiteY107" fmla="*/ 24555 h 45504"/>
                  <a:gd name="connsiteX108" fmla="*/ 52888 w 82251"/>
                  <a:gd name="connsiteY108" fmla="*/ 26788 h 45504"/>
                  <a:gd name="connsiteX109" fmla="*/ 52888 w 82251"/>
                  <a:gd name="connsiteY109" fmla="*/ 26788 h 45504"/>
                  <a:gd name="connsiteX110" fmla="*/ 42929 w 82251"/>
                  <a:gd name="connsiteY110" fmla="*/ 17343 h 45504"/>
                  <a:gd name="connsiteX111" fmla="*/ 42929 w 82251"/>
                  <a:gd name="connsiteY111" fmla="*/ 17343 h 45504"/>
                  <a:gd name="connsiteX112" fmla="*/ 24040 w 82251"/>
                  <a:gd name="connsiteY112" fmla="*/ 11677 h 45504"/>
                  <a:gd name="connsiteX113" fmla="*/ 24040 w 82251"/>
                  <a:gd name="connsiteY113" fmla="*/ 11677 h 45504"/>
                  <a:gd name="connsiteX114" fmla="*/ 24383 w 82251"/>
                  <a:gd name="connsiteY114" fmla="*/ 9273 h 45504"/>
                  <a:gd name="connsiteX115" fmla="*/ 23696 w 82251"/>
                  <a:gd name="connsiteY115" fmla="*/ 11677 h 45504"/>
                  <a:gd name="connsiteX116" fmla="*/ 16828 w 82251"/>
                  <a:gd name="connsiteY116" fmla="*/ 10475 h 45504"/>
                  <a:gd name="connsiteX117" fmla="*/ 16828 w 82251"/>
                  <a:gd name="connsiteY117" fmla="*/ 10475 h 45504"/>
                  <a:gd name="connsiteX118" fmla="*/ 16828 w 82251"/>
                  <a:gd name="connsiteY118" fmla="*/ 9101 h 45504"/>
                  <a:gd name="connsiteX119" fmla="*/ 15111 w 82251"/>
                  <a:gd name="connsiteY119" fmla="*/ 9788 h 45504"/>
                  <a:gd name="connsiteX120" fmla="*/ 8929 w 82251"/>
                  <a:gd name="connsiteY120" fmla="*/ 7040 h 45504"/>
                  <a:gd name="connsiteX121" fmla="*/ 8929 w 82251"/>
                  <a:gd name="connsiteY121" fmla="*/ 7040 h 45504"/>
                  <a:gd name="connsiteX122" fmla="*/ 11505 w 82251"/>
                  <a:gd name="connsiteY122" fmla="*/ 13909 h 45504"/>
                  <a:gd name="connsiteX123" fmla="*/ 11505 w 82251"/>
                  <a:gd name="connsiteY123" fmla="*/ 13909 h 45504"/>
                  <a:gd name="connsiteX124" fmla="*/ 8242 w 82251"/>
                  <a:gd name="connsiteY124" fmla="*/ 17172 h 45504"/>
                  <a:gd name="connsiteX125" fmla="*/ 8242 w 82251"/>
                  <a:gd name="connsiteY125" fmla="*/ 17172 h 45504"/>
                  <a:gd name="connsiteX126" fmla="*/ 6525 w 82251"/>
                  <a:gd name="connsiteY126" fmla="*/ 16828 h 45504"/>
                  <a:gd name="connsiteX127" fmla="*/ 6525 w 82251"/>
                  <a:gd name="connsiteY127" fmla="*/ 16828 h 45504"/>
                  <a:gd name="connsiteX128" fmla="*/ 6525 w 82251"/>
                  <a:gd name="connsiteY128" fmla="*/ 16828 h 45504"/>
                  <a:gd name="connsiteX129" fmla="*/ 6525 w 82251"/>
                  <a:gd name="connsiteY129" fmla="*/ 16828 h 4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82251" h="45504">
                    <a:moveTo>
                      <a:pt x="17687" y="43616"/>
                    </a:moveTo>
                    <a:cubicBezTo>
                      <a:pt x="15969" y="40868"/>
                      <a:pt x="11333" y="39495"/>
                      <a:pt x="7556" y="36919"/>
                    </a:cubicBezTo>
                    <a:lnTo>
                      <a:pt x="7556" y="36919"/>
                    </a:lnTo>
                    <a:cubicBezTo>
                      <a:pt x="3263" y="35202"/>
                      <a:pt x="171" y="31081"/>
                      <a:pt x="0" y="26616"/>
                    </a:cubicBezTo>
                    <a:lnTo>
                      <a:pt x="0" y="26616"/>
                    </a:lnTo>
                    <a:cubicBezTo>
                      <a:pt x="0" y="25414"/>
                      <a:pt x="343" y="23697"/>
                      <a:pt x="1545" y="22667"/>
                    </a:cubicBezTo>
                    <a:lnTo>
                      <a:pt x="1545" y="22667"/>
                    </a:lnTo>
                    <a:cubicBezTo>
                      <a:pt x="2404" y="21808"/>
                      <a:pt x="3091" y="21293"/>
                      <a:pt x="3434" y="20949"/>
                    </a:cubicBezTo>
                    <a:lnTo>
                      <a:pt x="3434" y="20949"/>
                    </a:lnTo>
                    <a:cubicBezTo>
                      <a:pt x="3263" y="20778"/>
                      <a:pt x="3091" y="20091"/>
                      <a:pt x="2232" y="18889"/>
                    </a:cubicBezTo>
                    <a:lnTo>
                      <a:pt x="2232" y="18889"/>
                    </a:lnTo>
                    <a:cubicBezTo>
                      <a:pt x="1717" y="17343"/>
                      <a:pt x="1373" y="16313"/>
                      <a:pt x="1373" y="14939"/>
                    </a:cubicBezTo>
                    <a:lnTo>
                      <a:pt x="1373" y="14939"/>
                    </a:lnTo>
                    <a:cubicBezTo>
                      <a:pt x="1373" y="13566"/>
                      <a:pt x="3263" y="11333"/>
                      <a:pt x="4979" y="11333"/>
                    </a:cubicBezTo>
                    <a:lnTo>
                      <a:pt x="4979" y="11333"/>
                    </a:lnTo>
                    <a:cubicBezTo>
                      <a:pt x="5323" y="11333"/>
                      <a:pt x="5838" y="11333"/>
                      <a:pt x="6182" y="11505"/>
                    </a:cubicBezTo>
                    <a:lnTo>
                      <a:pt x="6182" y="11505"/>
                    </a:lnTo>
                    <a:cubicBezTo>
                      <a:pt x="5838" y="10818"/>
                      <a:pt x="5495" y="9960"/>
                      <a:pt x="4979" y="9101"/>
                    </a:cubicBezTo>
                    <a:lnTo>
                      <a:pt x="4979" y="9101"/>
                    </a:lnTo>
                    <a:cubicBezTo>
                      <a:pt x="4121" y="7384"/>
                      <a:pt x="3606" y="5838"/>
                      <a:pt x="3606" y="4293"/>
                    </a:cubicBezTo>
                    <a:lnTo>
                      <a:pt x="3606" y="4293"/>
                    </a:lnTo>
                    <a:cubicBezTo>
                      <a:pt x="3606" y="2747"/>
                      <a:pt x="4464" y="0"/>
                      <a:pt x="7212" y="0"/>
                    </a:cubicBezTo>
                    <a:lnTo>
                      <a:pt x="7212" y="0"/>
                    </a:lnTo>
                    <a:cubicBezTo>
                      <a:pt x="9272" y="172"/>
                      <a:pt x="10474" y="1374"/>
                      <a:pt x="11333" y="2576"/>
                    </a:cubicBezTo>
                    <a:lnTo>
                      <a:pt x="11333" y="2576"/>
                    </a:lnTo>
                    <a:cubicBezTo>
                      <a:pt x="12879" y="4293"/>
                      <a:pt x="15282" y="4121"/>
                      <a:pt x="17858" y="5667"/>
                    </a:cubicBezTo>
                    <a:lnTo>
                      <a:pt x="17858" y="5667"/>
                    </a:lnTo>
                    <a:cubicBezTo>
                      <a:pt x="20606" y="5838"/>
                      <a:pt x="24212" y="6697"/>
                      <a:pt x="25070" y="6869"/>
                    </a:cubicBezTo>
                    <a:lnTo>
                      <a:pt x="25070" y="6869"/>
                    </a:lnTo>
                    <a:lnTo>
                      <a:pt x="25070" y="6869"/>
                    </a:lnTo>
                    <a:cubicBezTo>
                      <a:pt x="32282" y="8071"/>
                      <a:pt x="40525" y="7899"/>
                      <a:pt x="46878" y="14081"/>
                    </a:cubicBezTo>
                    <a:lnTo>
                      <a:pt x="46878" y="14081"/>
                    </a:lnTo>
                    <a:cubicBezTo>
                      <a:pt x="48424" y="16141"/>
                      <a:pt x="49798" y="18374"/>
                      <a:pt x="51171" y="19747"/>
                    </a:cubicBezTo>
                    <a:lnTo>
                      <a:pt x="51171" y="19747"/>
                    </a:lnTo>
                    <a:cubicBezTo>
                      <a:pt x="52030" y="20778"/>
                      <a:pt x="52545" y="21464"/>
                      <a:pt x="52888" y="21636"/>
                    </a:cubicBezTo>
                    <a:lnTo>
                      <a:pt x="52888" y="21636"/>
                    </a:lnTo>
                    <a:cubicBezTo>
                      <a:pt x="53575" y="19747"/>
                      <a:pt x="55464" y="18030"/>
                      <a:pt x="57524" y="18202"/>
                    </a:cubicBezTo>
                    <a:lnTo>
                      <a:pt x="57524" y="18202"/>
                    </a:lnTo>
                    <a:cubicBezTo>
                      <a:pt x="60101" y="18374"/>
                      <a:pt x="61989" y="19576"/>
                      <a:pt x="64393" y="20778"/>
                    </a:cubicBezTo>
                    <a:lnTo>
                      <a:pt x="64393" y="20778"/>
                    </a:lnTo>
                    <a:cubicBezTo>
                      <a:pt x="70060" y="22323"/>
                      <a:pt x="69202" y="23182"/>
                      <a:pt x="75040" y="23182"/>
                    </a:cubicBezTo>
                    <a:lnTo>
                      <a:pt x="75040" y="23182"/>
                    </a:lnTo>
                    <a:cubicBezTo>
                      <a:pt x="75040" y="23182"/>
                      <a:pt x="75040" y="23182"/>
                      <a:pt x="75211" y="23182"/>
                    </a:cubicBezTo>
                    <a:lnTo>
                      <a:pt x="75211" y="23182"/>
                    </a:lnTo>
                    <a:cubicBezTo>
                      <a:pt x="75383" y="23182"/>
                      <a:pt x="75555" y="23182"/>
                      <a:pt x="75727" y="23182"/>
                    </a:cubicBezTo>
                    <a:lnTo>
                      <a:pt x="75727" y="23182"/>
                    </a:lnTo>
                    <a:cubicBezTo>
                      <a:pt x="78818" y="23525"/>
                      <a:pt x="81393" y="23353"/>
                      <a:pt x="82252" y="27131"/>
                    </a:cubicBezTo>
                    <a:lnTo>
                      <a:pt x="82252" y="27131"/>
                    </a:lnTo>
                    <a:cubicBezTo>
                      <a:pt x="81736" y="30394"/>
                      <a:pt x="79333" y="30394"/>
                      <a:pt x="78474" y="30394"/>
                    </a:cubicBezTo>
                    <a:lnTo>
                      <a:pt x="78474" y="30394"/>
                    </a:lnTo>
                    <a:cubicBezTo>
                      <a:pt x="76070" y="31081"/>
                      <a:pt x="70575" y="37262"/>
                      <a:pt x="68515" y="39323"/>
                    </a:cubicBezTo>
                    <a:lnTo>
                      <a:pt x="68515" y="39323"/>
                    </a:lnTo>
                    <a:cubicBezTo>
                      <a:pt x="67827" y="41212"/>
                      <a:pt x="65252" y="43101"/>
                      <a:pt x="62848" y="42757"/>
                    </a:cubicBezTo>
                    <a:lnTo>
                      <a:pt x="62848" y="42757"/>
                    </a:lnTo>
                    <a:cubicBezTo>
                      <a:pt x="61131" y="42757"/>
                      <a:pt x="59070" y="42414"/>
                      <a:pt x="56323" y="41899"/>
                    </a:cubicBezTo>
                    <a:lnTo>
                      <a:pt x="56323" y="41899"/>
                    </a:lnTo>
                    <a:cubicBezTo>
                      <a:pt x="53403" y="41899"/>
                      <a:pt x="50313" y="42070"/>
                      <a:pt x="47222" y="42070"/>
                    </a:cubicBezTo>
                    <a:lnTo>
                      <a:pt x="47222" y="42070"/>
                    </a:lnTo>
                    <a:cubicBezTo>
                      <a:pt x="42757" y="42070"/>
                      <a:pt x="38292" y="41727"/>
                      <a:pt x="34343" y="38636"/>
                    </a:cubicBezTo>
                    <a:lnTo>
                      <a:pt x="34343" y="38636"/>
                    </a:lnTo>
                    <a:cubicBezTo>
                      <a:pt x="32282" y="36575"/>
                      <a:pt x="30394" y="36060"/>
                      <a:pt x="29707" y="36060"/>
                    </a:cubicBezTo>
                    <a:lnTo>
                      <a:pt x="29707" y="36060"/>
                    </a:lnTo>
                    <a:lnTo>
                      <a:pt x="29535" y="35889"/>
                    </a:lnTo>
                    <a:cubicBezTo>
                      <a:pt x="29535" y="35889"/>
                      <a:pt x="29535" y="35889"/>
                      <a:pt x="29707" y="36404"/>
                    </a:cubicBezTo>
                    <a:lnTo>
                      <a:pt x="29707" y="36404"/>
                    </a:lnTo>
                    <a:cubicBezTo>
                      <a:pt x="29878" y="37091"/>
                      <a:pt x="29878" y="37606"/>
                      <a:pt x="29878" y="38121"/>
                    </a:cubicBezTo>
                    <a:lnTo>
                      <a:pt x="29878" y="38121"/>
                    </a:lnTo>
                    <a:cubicBezTo>
                      <a:pt x="29535" y="42757"/>
                      <a:pt x="25586" y="45333"/>
                      <a:pt x="21808" y="45505"/>
                    </a:cubicBezTo>
                    <a:lnTo>
                      <a:pt x="21808" y="45505"/>
                    </a:lnTo>
                    <a:cubicBezTo>
                      <a:pt x="20434" y="45505"/>
                      <a:pt x="19060" y="45161"/>
                      <a:pt x="17687" y="43616"/>
                    </a:cubicBezTo>
                    <a:lnTo>
                      <a:pt x="17687" y="43616"/>
                    </a:lnTo>
                    <a:close/>
                    <a:moveTo>
                      <a:pt x="6525" y="16828"/>
                    </a:moveTo>
                    <a:cubicBezTo>
                      <a:pt x="7556" y="18374"/>
                      <a:pt x="8242" y="19576"/>
                      <a:pt x="8242" y="21293"/>
                    </a:cubicBezTo>
                    <a:lnTo>
                      <a:pt x="8242" y="21293"/>
                    </a:lnTo>
                    <a:cubicBezTo>
                      <a:pt x="7899" y="24384"/>
                      <a:pt x="6010" y="24899"/>
                      <a:pt x="4808" y="26444"/>
                    </a:cubicBezTo>
                    <a:lnTo>
                      <a:pt x="4808" y="26444"/>
                    </a:lnTo>
                    <a:lnTo>
                      <a:pt x="4808" y="26788"/>
                    </a:lnTo>
                    <a:cubicBezTo>
                      <a:pt x="4636" y="28161"/>
                      <a:pt x="7384" y="32111"/>
                      <a:pt x="9616" y="32798"/>
                    </a:cubicBezTo>
                    <a:lnTo>
                      <a:pt x="9616" y="32798"/>
                    </a:lnTo>
                    <a:cubicBezTo>
                      <a:pt x="12879" y="35030"/>
                      <a:pt x="18202" y="36232"/>
                      <a:pt x="21293" y="40697"/>
                    </a:cubicBezTo>
                    <a:lnTo>
                      <a:pt x="21293" y="40697"/>
                    </a:lnTo>
                    <a:lnTo>
                      <a:pt x="21636" y="40697"/>
                    </a:lnTo>
                    <a:cubicBezTo>
                      <a:pt x="22838" y="40697"/>
                      <a:pt x="24727" y="38808"/>
                      <a:pt x="24727" y="38293"/>
                    </a:cubicBezTo>
                    <a:lnTo>
                      <a:pt x="24727" y="38293"/>
                    </a:lnTo>
                    <a:cubicBezTo>
                      <a:pt x="24727" y="38293"/>
                      <a:pt x="24727" y="37949"/>
                      <a:pt x="24899" y="38293"/>
                    </a:cubicBezTo>
                    <a:lnTo>
                      <a:pt x="24899" y="38293"/>
                    </a:lnTo>
                    <a:cubicBezTo>
                      <a:pt x="24555" y="37434"/>
                      <a:pt x="24383" y="36747"/>
                      <a:pt x="24383" y="36060"/>
                    </a:cubicBezTo>
                    <a:lnTo>
                      <a:pt x="24383" y="36060"/>
                    </a:lnTo>
                    <a:cubicBezTo>
                      <a:pt x="24383" y="33141"/>
                      <a:pt x="27131" y="31424"/>
                      <a:pt x="29535" y="31424"/>
                    </a:cubicBezTo>
                    <a:lnTo>
                      <a:pt x="29535" y="31424"/>
                    </a:lnTo>
                    <a:cubicBezTo>
                      <a:pt x="32111" y="31424"/>
                      <a:pt x="35030" y="32798"/>
                      <a:pt x="37434" y="35202"/>
                    </a:cubicBezTo>
                    <a:lnTo>
                      <a:pt x="37434" y="35202"/>
                    </a:lnTo>
                    <a:cubicBezTo>
                      <a:pt x="39666" y="36919"/>
                      <a:pt x="42929" y="37434"/>
                      <a:pt x="47050" y="37434"/>
                    </a:cubicBezTo>
                    <a:lnTo>
                      <a:pt x="47050" y="37434"/>
                    </a:lnTo>
                    <a:cubicBezTo>
                      <a:pt x="49798" y="37434"/>
                      <a:pt x="52888" y="37262"/>
                      <a:pt x="56494" y="37262"/>
                    </a:cubicBezTo>
                    <a:lnTo>
                      <a:pt x="56494" y="37262"/>
                    </a:lnTo>
                    <a:cubicBezTo>
                      <a:pt x="59585" y="37777"/>
                      <a:pt x="61646" y="38121"/>
                      <a:pt x="62676" y="38121"/>
                    </a:cubicBezTo>
                    <a:lnTo>
                      <a:pt x="62676" y="38121"/>
                    </a:lnTo>
                    <a:cubicBezTo>
                      <a:pt x="64222" y="37777"/>
                      <a:pt x="63191" y="38464"/>
                      <a:pt x="64393" y="36747"/>
                    </a:cubicBezTo>
                    <a:lnTo>
                      <a:pt x="64393" y="36747"/>
                    </a:lnTo>
                    <a:cubicBezTo>
                      <a:pt x="66282" y="35030"/>
                      <a:pt x="69373" y="30909"/>
                      <a:pt x="73151" y="28161"/>
                    </a:cubicBezTo>
                    <a:lnTo>
                      <a:pt x="73151" y="28161"/>
                    </a:lnTo>
                    <a:cubicBezTo>
                      <a:pt x="67999" y="27990"/>
                      <a:pt x="66797" y="26444"/>
                      <a:pt x="62504" y="25414"/>
                    </a:cubicBezTo>
                    <a:lnTo>
                      <a:pt x="62504" y="25414"/>
                    </a:lnTo>
                    <a:cubicBezTo>
                      <a:pt x="59929" y="24040"/>
                      <a:pt x="57868" y="23182"/>
                      <a:pt x="57353" y="23182"/>
                    </a:cubicBezTo>
                    <a:lnTo>
                      <a:pt x="57353" y="23182"/>
                    </a:lnTo>
                    <a:cubicBezTo>
                      <a:pt x="57181" y="23353"/>
                      <a:pt x="57009" y="23697"/>
                      <a:pt x="56666" y="24555"/>
                    </a:cubicBezTo>
                    <a:lnTo>
                      <a:pt x="56666" y="24555"/>
                    </a:lnTo>
                    <a:cubicBezTo>
                      <a:pt x="55979" y="25757"/>
                      <a:pt x="54434" y="26788"/>
                      <a:pt x="52888" y="26788"/>
                    </a:cubicBezTo>
                    <a:lnTo>
                      <a:pt x="52888" y="26788"/>
                    </a:lnTo>
                    <a:cubicBezTo>
                      <a:pt x="47737" y="26101"/>
                      <a:pt x="45848" y="20778"/>
                      <a:pt x="42929" y="17343"/>
                    </a:cubicBezTo>
                    <a:lnTo>
                      <a:pt x="42929" y="17343"/>
                    </a:lnTo>
                    <a:cubicBezTo>
                      <a:pt x="38807" y="13050"/>
                      <a:pt x="31939" y="12879"/>
                      <a:pt x="24040" y="11677"/>
                    </a:cubicBezTo>
                    <a:lnTo>
                      <a:pt x="24040" y="11677"/>
                    </a:lnTo>
                    <a:lnTo>
                      <a:pt x="24383" y="9273"/>
                    </a:lnTo>
                    <a:lnTo>
                      <a:pt x="23696" y="11677"/>
                    </a:lnTo>
                    <a:cubicBezTo>
                      <a:pt x="23696" y="11677"/>
                      <a:pt x="18717" y="10475"/>
                      <a:pt x="16828" y="10475"/>
                    </a:cubicBezTo>
                    <a:lnTo>
                      <a:pt x="16828" y="10475"/>
                    </a:lnTo>
                    <a:lnTo>
                      <a:pt x="16828" y="9101"/>
                    </a:lnTo>
                    <a:lnTo>
                      <a:pt x="15111" y="9788"/>
                    </a:lnTo>
                    <a:cubicBezTo>
                      <a:pt x="15454" y="9444"/>
                      <a:pt x="12192" y="9273"/>
                      <a:pt x="8929" y="7040"/>
                    </a:cubicBezTo>
                    <a:lnTo>
                      <a:pt x="8929" y="7040"/>
                    </a:lnTo>
                    <a:cubicBezTo>
                      <a:pt x="10303" y="9960"/>
                      <a:pt x="11333" y="11677"/>
                      <a:pt x="11505" y="13909"/>
                    </a:cubicBezTo>
                    <a:lnTo>
                      <a:pt x="11505" y="13909"/>
                    </a:lnTo>
                    <a:cubicBezTo>
                      <a:pt x="11505" y="15111"/>
                      <a:pt x="9787" y="17172"/>
                      <a:pt x="8242" y="17172"/>
                    </a:cubicBezTo>
                    <a:lnTo>
                      <a:pt x="8242" y="17172"/>
                    </a:lnTo>
                    <a:cubicBezTo>
                      <a:pt x="7727" y="17000"/>
                      <a:pt x="7212" y="17000"/>
                      <a:pt x="6525" y="16828"/>
                    </a:cubicBezTo>
                    <a:lnTo>
                      <a:pt x="6525" y="16828"/>
                    </a:lnTo>
                    <a:cubicBezTo>
                      <a:pt x="6525" y="16828"/>
                      <a:pt x="6525" y="16828"/>
                      <a:pt x="6525" y="16828"/>
                    </a:cubicBezTo>
                    <a:lnTo>
                      <a:pt x="6525" y="1682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1" name="图形 7">
              <a:extLst>
                <a:ext uri="{FF2B5EF4-FFF2-40B4-BE49-F238E27FC236}">
                  <a16:creationId xmlns:a16="http://schemas.microsoft.com/office/drawing/2014/main" xmlns="" id="{C9048CFC-65A2-4160-ABF0-62F2DDD335F5}"/>
                </a:ext>
              </a:extLst>
            </p:cNvPr>
            <p:cNvGrpSpPr/>
            <p:nvPr/>
          </p:nvGrpSpPr>
          <p:grpSpPr>
            <a:xfrm>
              <a:off x="6677448" y="1281398"/>
              <a:ext cx="126897" cy="85528"/>
              <a:chOff x="6677448" y="1281398"/>
              <a:chExt cx="126897" cy="85528"/>
            </a:xfrm>
            <a:solidFill>
              <a:srgbClr val="B4B4B4"/>
            </a:solidFill>
          </p:grpSpPr>
          <p:sp>
            <p:nvSpPr>
              <p:cNvPr id="3241" name="任意多边形: 形状 3240">
                <a:extLst>
                  <a:ext uri="{FF2B5EF4-FFF2-40B4-BE49-F238E27FC236}">
                    <a16:creationId xmlns:a16="http://schemas.microsoft.com/office/drawing/2014/main" xmlns="" id="{1B3E7DAC-1C2A-40D7-9EBC-167F90BA32D5}"/>
                  </a:ext>
                </a:extLst>
              </p:cNvPr>
              <p:cNvSpPr/>
              <p:nvPr/>
            </p:nvSpPr>
            <p:spPr>
              <a:xfrm>
                <a:off x="6679509" y="1283567"/>
                <a:ext cx="122503" cy="80976"/>
              </a:xfrm>
              <a:custGeom>
                <a:avLst/>
                <a:gdLst>
                  <a:gd name="connsiteX0" fmla="*/ 19232 w 122503"/>
                  <a:gd name="connsiteY0" fmla="*/ 30458 h 80976"/>
                  <a:gd name="connsiteX1" fmla="*/ 6697 w 122503"/>
                  <a:gd name="connsiteY1" fmla="*/ 24104 h 80976"/>
                  <a:gd name="connsiteX2" fmla="*/ 6697 w 122503"/>
                  <a:gd name="connsiteY2" fmla="*/ 12599 h 80976"/>
                  <a:gd name="connsiteX3" fmla="*/ 18030 w 122503"/>
                  <a:gd name="connsiteY3" fmla="*/ 11225 h 80976"/>
                  <a:gd name="connsiteX4" fmla="*/ 33141 w 122503"/>
                  <a:gd name="connsiteY4" fmla="*/ 13801 h 80976"/>
                  <a:gd name="connsiteX5" fmla="*/ 55808 w 122503"/>
                  <a:gd name="connsiteY5" fmla="*/ 4872 h 80976"/>
                  <a:gd name="connsiteX6" fmla="*/ 67141 w 122503"/>
                  <a:gd name="connsiteY6" fmla="*/ 1094 h 80976"/>
                  <a:gd name="connsiteX7" fmla="*/ 67141 w 122503"/>
                  <a:gd name="connsiteY7" fmla="*/ 10023 h 80976"/>
                  <a:gd name="connsiteX8" fmla="*/ 57182 w 122503"/>
                  <a:gd name="connsiteY8" fmla="*/ 20155 h 80976"/>
                  <a:gd name="connsiteX9" fmla="*/ 63535 w 122503"/>
                  <a:gd name="connsiteY9" fmla="*/ 22730 h 80976"/>
                  <a:gd name="connsiteX10" fmla="*/ 72292 w 122503"/>
                  <a:gd name="connsiteY10" fmla="*/ 26508 h 80976"/>
                  <a:gd name="connsiteX11" fmla="*/ 77272 w 122503"/>
                  <a:gd name="connsiteY11" fmla="*/ 32862 h 80976"/>
                  <a:gd name="connsiteX12" fmla="*/ 86030 w 122503"/>
                  <a:gd name="connsiteY12" fmla="*/ 34064 h 80976"/>
                  <a:gd name="connsiteX13" fmla="*/ 94787 w 122503"/>
                  <a:gd name="connsiteY13" fmla="*/ 34064 h 80976"/>
                  <a:gd name="connsiteX14" fmla="*/ 102343 w 122503"/>
                  <a:gd name="connsiteY14" fmla="*/ 31488 h 80976"/>
                  <a:gd name="connsiteX15" fmla="*/ 117454 w 122503"/>
                  <a:gd name="connsiteY15" fmla="*/ 49175 h 80976"/>
                  <a:gd name="connsiteX16" fmla="*/ 121231 w 122503"/>
                  <a:gd name="connsiteY16" fmla="*/ 56730 h 80976"/>
                  <a:gd name="connsiteX17" fmla="*/ 103545 w 122503"/>
                  <a:gd name="connsiteY17" fmla="*/ 63084 h 80976"/>
                  <a:gd name="connsiteX18" fmla="*/ 95989 w 122503"/>
                  <a:gd name="connsiteY18" fmla="*/ 68235 h 80976"/>
                  <a:gd name="connsiteX19" fmla="*/ 97363 w 122503"/>
                  <a:gd name="connsiteY19" fmla="*/ 77164 h 80976"/>
                  <a:gd name="connsiteX20" fmla="*/ 87232 w 122503"/>
                  <a:gd name="connsiteY20" fmla="*/ 78538 h 80976"/>
                  <a:gd name="connsiteX21" fmla="*/ 74525 w 122503"/>
                  <a:gd name="connsiteY21" fmla="*/ 69609 h 80976"/>
                  <a:gd name="connsiteX22" fmla="*/ 54262 w 122503"/>
                  <a:gd name="connsiteY22" fmla="*/ 60680 h 80976"/>
                  <a:gd name="connsiteX23" fmla="*/ 44131 w 122503"/>
                  <a:gd name="connsiteY23" fmla="*/ 59478 h 80976"/>
                  <a:gd name="connsiteX24" fmla="*/ 26444 w 122503"/>
                  <a:gd name="connsiteY24" fmla="*/ 58276 h 80976"/>
                  <a:gd name="connsiteX25" fmla="*/ 12535 w 122503"/>
                  <a:gd name="connsiteY25" fmla="*/ 49346 h 80976"/>
                  <a:gd name="connsiteX26" fmla="*/ 0 w 122503"/>
                  <a:gd name="connsiteY26" fmla="*/ 42993 h 80976"/>
                  <a:gd name="connsiteX27" fmla="*/ 18889 w 122503"/>
                  <a:gd name="connsiteY27" fmla="*/ 39215 h 80976"/>
                  <a:gd name="connsiteX28" fmla="*/ 32798 w 122503"/>
                  <a:gd name="connsiteY28" fmla="*/ 41791 h 80976"/>
                  <a:gd name="connsiteX29" fmla="*/ 34000 w 122503"/>
                  <a:gd name="connsiteY29" fmla="*/ 36639 h 80976"/>
                  <a:gd name="connsiteX30" fmla="*/ 30222 w 122503"/>
                  <a:gd name="connsiteY30" fmla="*/ 31488 h 80976"/>
                  <a:gd name="connsiteX31" fmla="*/ 19232 w 122503"/>
                  <a:gd name="connsiteY31" fmla="*/ 30458 h 80976"/>
                  <a:gd name="connsiteX32" fmla="*/ 19232 w 122503"/>
                  <a:gd name="connsiteY32" fmla="*/ 30458 h 8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2503" h="80976">
                    <a:moveTo>
                      <a:pt x="19232" y="30458"/>
                    </a:moveTo>
                    <a:cubicBezTo>
                      <a:pt x="14253" y="29256"/>
                      <a:pt x="9101" y="27882"/>
                      <a:pt x="6697" y="24104"/>
                    </a:cubicBezTo>
                    <a:cubicBezTo>
                      <a:pt x="4121" y="20326"/>
                      <a:pt x="2919" y="13973"/>
                      <a:pt x="6697" y="12599"/>
                    </a:cubicBezTo>
                    <a:cubicBezTo>
                      <a:pt x="10475" y="11397"/>
                      <a:pt x="13051" y="8821"/>
                      <a:pt x="18030" y="11225"/>
                    </a:cubicBezTo>
                    <a:cubicBezTo>
                      <a:pt x="21808" y="12427"/>
                      <a:pt x="28162" y="12427"/>
                      <a:pt x="33141" y="13801"/>
                    </a:cubicBezTo>
                    <a:cubicBezTo>
                      <a:pt x="38121" y="13801"/>
                      <a:pt x="49454" y="10023"/>
                      <a:pt x="55808" y="4872"/>
                    </a:cubicBezTo>
                    <a:cubicBezTo>
                      <a:pt x="62161" y="-1482"/>
                      <a:pt x="65939" y="-280"/>
                      <a:pt x="67141" y="1094"/>
                    </a:cubicBezTo>
                    <a:cubicBezTo>
                      <a:pt x="68343" y="3670"/>
                      <a:pt x="70919" y="6246"/>
                      <a:pt x="67141" y="10023"/>
                    </a:cubicBezTo>
                    <a:cubicBezTo>
                      <a:pt x="63363" y="13801"/>
                      <a:pt x="59585" y="17579"/>
                      <a:pt x="57182" y="20155"/>
                    </a:cubicBezTo>
                    <a:cubicBezTo>
                      <a:pt x="53404" y="22730"/>
                      <a:pt x="58383" y="23932"/>
                      <a:pt x="63535" y="22730"/>
                    </a:cubicBezTo>
                    <a:cubicBezTo>
                      <a:pt x="68515" y="22730"/>
                      <a:pt x="71091" y="21528"/>
                      <a:pt x="72292" y="26508"/>
                    </a:cubicBezTo>
                    <a:cubicBezTo>
                      <a:pt x="72292" y="31660"/>
                      <a:pt x="73666" y="35437"/>
                      <a:pt x="77272" y="32862"/>
                    </a:cubicBezTo>
                    <a:cubicBezTo>
                      <a:pt x="82252" y="30286"/>
                      <a:pt x="83626" y="30286"/>
                      <a:pt x="86030" y="34064"/>
                    </a:cubicBezTo>
                    <a:cubicBezTo>
                      <a:pt x="89808" y="39215"/>
                      <a:pt x="92383" y="37841"/>
                      <a:pt x="94787" y="34064"/>
                    </a:cubicBezTo>
                    <a:cubicBezTo>
                      <a:pt x="97363" y="28912"/>
                      <a:pt x="99767" y="28912"/>
                      <a:pt x="102343" y="31488"/>
                    </a:cubicBezTo>
                    <a:cubicBezTo>
                      <a:pt x="103545" y="34064"/>
                      <a:pt x="112474" y="46771"/>
                      <a:pt x="117454" y="49175"/>
                    </a:cubicBezTo>
                    <a:cubicBezTo>
                      <a:pt x="122434" y="52952"/>
                      <a:pt x="123807" y="55528"/>
                      <a:pt x="121231" y="56730"/>
                    </a:cubicBezTo>
                    <a:cubicBezTo>
                      <a:pt x="117454" y="59306"/>
                      <a:pt x="112474" y="63084"/>
                      <a:pt x="103545" y="63084"/>
                    </a:cubicBezTo>
                    <a:cubicBezTo>
                      <a:pt x="95989" y="64457"/>
                      <a:pt x="93414" y="64457"/>
                      <a:pt x="95989" y="68235"/>
                    </a:cubicBezTo>
                    <a:cubicBezTo>
                      <a:pt x="99767" y="73387"/>
                      <a:pt x="99767" y="74589"/>
                      <a:pt x="97363" y="77164"/>
                    </a:cubicBezTo>
                    <a:cubicBezTo>
                      <a:pt x="94787" y="79740"/>
                      <a:pt x="91009" y="83518"/>
                      <a:pt x="87232" y="78538"/>
                    </a:cubicBezTo>
                    <a:cubicBezTo>
                      <a:pt x="83454" y="72185"/>
                      <a:pt x="79676" y="72185"/>
                      <a:pt x="74525" y="69609"/>
                    </a:cubicBezTo>
                    <a:cubicBezTo>
                      <a:pt x="69545" y="67033"/>
                      <a:pt x="59414" y="67033"/>
                      <a:pt x="54262" y="60680"/>
                    </a:cubicBezTo>
                    <a:cubicBezTo>
                      <a:pt x="49282" y="55528"/>
                      <a:pt x="46707" y="55700"/>
                      <a:pt x="44131" y="59478"/>
                    </a:cubicBezTo>
                    <a:cubicBezTo>
                      <a:pt x="42929" y="62053"/>
                      <a:pt x="32798" y="60851"/>
                      <a:pt x="26444" y="58276"/>
                    </a:cubicBezTo>
                    <a:cubicBezTo>
                      <a:pt x="21464" y="57074"/>
                      <a:pt x="17515" y="50720"/>
                      <a:pt x="12535" y="49346"/>
                    </a:cubicBezTo>
                    <a:cubicBezTo>
                      <a:pt x="8758" y="46771"/>
                      <a:pt x="0" y="48144"/>
                      <a:pt x="0" y="42993"/>
                    </a:cubicBezTo>
                    <a:cubicBezTo>
                      <a:pt x="0" y="37841"/>
                      <a:pt x="13909" y="36639"/>
                      <a:pt x="18889" y="39215"/>
                    </a:cubicBezTo>
                    <a:cubicBezTo>
                      <a:pt x="23869" y="41791"/>
                      <a:pt x="29020" y="41791"/>
                      <a:pt x="32798" y="41791"/>
                    </a:cubicBezTo>
                    <a:cubicBezTo>
                      <a:pt x="37778" y="42993"/>
                      <a:pt x="34000" y="40589"/>
                      <a:pt x="34000" y="36639"/>
                    </a:cubicBezTo>
                    <a:cubicBezTo>
                      <a:pt x="34000" y="32862"/>
                      <a:pt x="34000" y="31488"/>
                      <a:pt x="30222" y="31488"/>
                    </a:cubicBezTo>
                    <a:cubicBezTo>
                      <a:pt x="26788" y="31660"/>
                      <a:pt x="25586" y="31660"/>
                      <a:pt x="19232" y="30458"/>
                    </a:cubicBezTo>
                    <a:lnTo>
                      <a:pt x="19232" y="304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2" name="任意多边形: 形状 3241">
                <a:extLst>
                  <a:ext uri="{FF2B5EF4-FFF2-40B4-BE49-F238E27FC236}">
                    <a16:creationId xmlns:a16="http://schemas.microsoft.com/office/drawing/2014/main" xmlns="" id="{E2566CAB-AA7F-48CE-839F-05FE85107AAD}"/>
                  </a:ext>
                </a:extLst>
              </p:cNvPr>
              <p:cNvSpPr/>
              <p:nvPr/>
            </p:nvSpPr>
            <p:spPr>
              <a:xfrm>
                <a:off x="6677448" y="1281398"/>
                <a:ext cx="126897" cy="85528"/>
              </a:xfrm>
              <a:custGeom>
                <a:avLst/>
                <a:gdLst>
                  <a:gd name="connsiteX0" fmla="*/ 87403 w 126897"/>
                  <a:gd name="connsiteY0" fmla="*/ 81909 h 85528"/>
                  <a:gd name="connsiteX1" fmla="*/ 75727 w 126897"/>
                  <a:gd name="connsiteY1" fmla="*/ 74010 h 85528"/>
                  <a:gd name="connsiteX2" fmla="*/ 75727 w 126897"/>
                  <a:gd name="connsiteY2" fmla="*/ 74010 h 85528"/>
                  <a:gd name="connsiteX3" fmla="*/ 54949 w 126897"/>
                  <a:gd name="connsiteY3" fmla="*/ 64737 h 85528"/>
                  <a:gd name="connsiteX4" fmla="*/ 54949 w 126897"/>
                  <a:gd name="connsiteY4" fmla="*/ 64737 h 85528"/>
                  <a:gd name="connsiteX5" fmla="*/ 50313 w 126897"/>
                  <a:gd name="connsiteY5" fmla="*/ 61474 h 85528"/>
                  <a:gd name="connsiteX6" fmla="*/ 50313 w 126897"/>
                  <a:gd name="connsiteY6" fmla="*/ 61474 h 85528"/>
                  <a:gd name="connsiteX7" fmla="*/ 48767 w 126897"/>
                  <a:gd name="connsiteY7" fmla="*/ 62848 h 85528"/>
                  <a:gd name="connsiteX8" fmla="*/ 48767 w 126897"/>
                  <a:gd name="connsiteY8" fmla="*/ 62848 h 85528"/>
                  <a:gd name="connsiteX9" fmla="*/ 41899 w 126897"/>
                  <a:gd name="connsiteY9" fmla="*/ 65595 h 85528"/>
                  <a:gd name="connsiteX10" fmla="*/ 41899 w 126897"/>
                  <a:gd name="connsiteY10" fmla="*/ 65595 h 85528"/>
                  <a:gd name="connsiteX11" fmla="*/ 28333 w 126897"/>
                  <a:gd name="connsiteY11" fmla="*/ 62848 h 85528"/>
                  <a:gd name="connsiteX12" fmla="*/ 28333 w 126897"/>
                  <a:gd name="connsiteY12" fmla="*/ 62848 h 85528"/>
                  <a:gd name="connsiteX13" fmla="*/ 13737 w 126897"/>
                  <a:gd name="connsiteY13" fmla="*/ 53575 h 85528"/>
                  <a:gd name="connsiteX14" fmla="*/ 13737 w 126897"/>
                  <a:gd name="connsiteY14" fmla="*/ 53575 h 85528"/>
                  <a:gd name="connsiteX15" fmla="*/ 0 w 126897"/>
                  <a:gd name="connsiteY15" fmla="*/ 45333 h 85528"/>
                  <a:gd name="connsiteX16" fmla="*/ 0 w 126897"/>
                  <a:gd name="connsiteY16" fmla="*/ 45333 h 85528"/>
                  <a:gd name="connsiteX17" fmla="*/ 0 w 126897"/>
                  <a:gd name="connsiteY17" fmla="*/ 45333 h 85528"/>
                  <a:gd name="connsiteX18" fmla="*/ 14252 w 126897"/>
                  <a:gd name="connsiteY18" fmla="*/ 37777 h 85528"/>
                  <a:gd name="connsiteX19" fmla="*/ 14252 w 126897"/>
                  <a:gd name="connsiteY19" fmla="*/ 37777 h 85528"/>
                  <a:gd name="connsiteX20" fmla="*/ 22495 w 126897"/>
                  <a:gd name="connsiteY20" fmla="*/ 39323 h 85528"/>
                  <a:gd name="connsiteX21" fmla="*/ 22495 w 126897"/>
                  <a:gd name="connsiteY21" fmla="*/ 39323 h 85528"/>
                  <a:gd name="connsiteX22" fmla="*/ 34515 w 126897"/>
                  <a:gd name="connsiteY22" fmla="*/ 41555 h 85528"/>
                  <a:gd name="connsiteX23" fmla="*/ 34515 w 126897"/>
                  <a:gd name="connsiteY23" fmla="*/ 41555 h 85528"/>
                  <a:gd name="connsiteX24" fmla="*/ 34171 w 126897"/>
                  <a:gd name="connsiteY24" fmla="*/ 38980 h 85528"/>
                  <a:gd name="connsiteX25" fmla="*/ 34171 w 126897"/>
                  <a:gd name="connsiteY25" fmla="*/ 38980 h 85528"/>
                  <a:gd name="connsiteX26" fmla="*/ 34000 w 126897"/>
                  <a:gd name="connsiteY26" fmla="*/ 36404 h 85528"/>
                  <a:gd name="connsiteX27" fmla="*/ 34000 w 126897"/>
                  <a:gd name="connsiteY27" fmla="*/ 36404 h 85528"/>
                  <a:gd name="connsiteX28" fmla="*/ 32798 w 126897"/>
                  <a:gd name="connsiteY28" fmla="*/ 36404 h 85528"/>
                  <a:gd name="connsiteX29" fmla="*/ 32798 w 126897"/>
                  <a:gd name="connsiteY29" fmla="*/ 36404 h 85528"/>
                  <a:gd name="connsiteX30" fmla="*/ 31939 w 126897"/>
                  <a:gd name="connsiteY30" fmla="*/ 36404 h 85528"/>
                  <a:gd name="connsiteX31" fmla="*/ 31939 w 126897"/>
                  <a:gd name="connsiteY31" fmla="*/ 36404 h 85528"/>
                  <a:gd name="connsiteX32" fmla="*/ 20949 w 126897"/>
                  <a:gd name="connsiteY32" fmla="*/ 35202 h 85528"/>
                  <a:gd name="connsiteX33" fmla="*/ 20949 w 126897"/>
                  <a:gd name="connsiteY33" fmla="*/ 35202 h 85528"/>
                  <a:gd name="connsiteX34" fmla="*/ 21464 w 126897"/>
                  <a:gd name="connsiteY34" fmla="*/ 32798 h 85528"/>
                  <a:gd name="connsiteX35" fmla="*/ 20777 w 126897"/>
                  <a:gd name="connsiteY35" fmla="*/ 35202 h 85528"/>
                  <a:gd name="connsiteX36" fmla="*/ 6697 w 126897"/>
                  <a:gd name="connsiteY36" fmla="*/ 27818 h 85528"/>
                  <a:gd name="connsiteX37" fmla="*/ 6697 w 126897"/>
                  <a:gd name="connsiteY37" fmla="*/ 27818 h 85528"/>
                  <a:gd name="connsiteX38" fmla="*/ 3778 w 126897"/>
                  <a:gd name="connsiteY38" fmla="*/ 19232 h 85528"/>
                  <a:gd name="connsiteX39" fmla="*/ 3778 w 126897"/>
                  <a:gd name="connsiteY39" fmla="*/ 19232 h 85528"/>
                  <a:gd name="connsiteX40" fmla="*/ 7727 w 126897"/>
                  <a:gd name="connsiteY40" fmla="*/ 12879 h 85528"/>
                  <a:gd name="connsiteX41" fmla="*/ 7727 w 126897"/>
                  <a:gd name="connsiteY41" fmla="*/ 12879 h 85528"/>
                  <a:gd name="connsiteX42" fmla="*/ 15798 w 126897"/>
                  <a:gd name="connsiteY42" fmla="*/ 10303 h 85528"/>
                  <a:gd name="connsiteX43" fmla="*/ 15798 w 126897"/>
                  <a:gd name="connsiteY43" fmla="*/ 10303 h 85528"/>
                  <a:gd name="connsiteX44" fmla="*/ 20606 w 126897"/>
                  <a:gd name="connsiteY44" fmla="*/ 11505 h 85528"/>
                  <a:gd name="connsiteX45" fmla="*/ 20606 w 126897"/>
                  <a:gd name="connsiteY45" fmla="*/ 11505 h 85528"/>
                  <a:gd name="connsiteX46" fmla="*/ 34858 w 126897"/>
                  <a:gd name="connsiteY46" fmla="*/ 13909 h 85528"/>
                  <a:gd name="connsiteX47" fmla="*/ 34858 w 126897"/>
                  <a:gd name="connsiteY47" fmla="*/ 13909 h 85528"/>
                  <a:gd name="connsiteX48" fmla="*/ 55808 w 126897"/>
                  <a:gd name="connsiteY48" fmla="*/ 5667 h 85528"/>
                  <a:gd name="connsiteX49" fmla="*/ 55808 w 126897"/>
                  <a:gd name="connsiteY49" fmla="*/ 5667 h 85528"/>
                  <a:gd name="connsiteX50" fmla="*/ 66111 w 126897"/>
                  <a:gd name="connsiteY50" fmla="*/ 0 h 85528"/>
                  <a:gd name="connsiteX51" fmla="*/ 66111 w 126897"/>
                  <a:gd name="connsiteY51" fmla="*/ 0 h 85528"/>
                  <a:gd name="connsiteX52" fmla="*/ 71090 w 126897"/>
                  <a:gd name="connsiteY52" fmla="*/ 2404 h 85528"/>
                  <a:gd name="connsiteX53" fmla="*/ 71090 w 126897"/>
                  <a:gd name="connsiteY53" fmla="*/ 2404 h 85528"/>
                  <a:gd name="connsiteX54" fmla="*/ 73323 w 126897"/>
                  <a:gd name="connsiteY54" fmla="*/ 8414 h 85528"/>
                  <a:gd name="connsiteX55" fmla="*/ 73323 w 126897"/>
                  <a:gd name="connsiteY55" fmla="*/ 8414 h 85528"/>
                  <a:gd name="connsiteX56" fmla="*/ 70747 w 126897"/>
                  <a:gd name="connsiteY56" fmla="*/ 14081 h 85528"/>
                  <a:gd name="connsiteX57" fmla="*/ 70747 w 126897"/>
                  <a:gd name="connsiteY57" fmla="*/ 14081 h 85528"/>
                  <a:gd name="connsiteX58" fmla="*/ 61818 w 126897"/>
                  <a:gd name="connsiteY58" fmla="*/ 23010 h 85528"/>
                  <a:gd name="connsiteX59" fmla="*/ 61818 w 126897"/>
                  <a:gd name="connsiteY59" fmla="*/ 23010 h 85528"/>
                  <a:gd name="connsiteX60" fmla="*/ 65252 w 126897"/>
                  <a:gd name="connsiteY60" fmla="*/ 22495 h 85528"/>
                  <a:gd name="connsiteX61" fmla="*/ 65252 w 126897"/>
                  <a:gd name="connsiteY61" fmla="*/ 22495 h 85528"/>
                  <a:gd name="connsiteX62" fmla="*/ 69545 w 126897"/>
                  <a:gd name="connsiteY62" fmla="*/ 22323 h 85528"/>
                  <a:gd name="connsiteX63" fmla="*/ 69545 w 126897"/>
                  <a:gd name="connsiteY63" fmla="*/ 22323 h 85528"/>
                  <a:gd name="connsiteX64" fmla="*/ 76585 w 126897"/>
                  <a:gd name="connsiteY64" fmla="*/ 28677 h 85528"/>
                  <a:gd name="connsiteX65" fmla="*/ 76585 w 126897"/>
                  <a:gd name="connsiteY65" fmla="*/ 28677 h 85528"/>
                  <a:gd name="connsiteX66" fmla="*/ 77272 w 126897"/>
                  <a:gd name="connsiteY66" fmla="*/ 33313 h 85528"/>
                  <a:gd name="connsiteX67" fmla="*/ 77272 w 126897"/>
                  <a:gd name="connsiteY67" fmla="*/ 33313 h 85528"/>
                  <a:gd name="connsiteX68" fmla="*/ 78131 w 126897"/>
                  <a:gd name="connsiteY68" fmla="*/ 32798 h 85528"/>
                  <a:gd name="connsiteX69" fmla="*/ 78131 w 126897"/>
                  <a:gd name="connsiteY69" fmla="*/ 32798 h 85528"/>
                  <a:gd name="connsiteX70" fmla="*/ 84141 w 126897"/>
                  <a:gd name="connsiteY70" fmla="*/ 30737 h 85528"/>
                  <a:gd name="connsiteX71" fmla="*/ 84141 w 126897"/>
                  <a:gd name="connsiteY71" fmla="*/ 30737 h 85528"/>
                  <a:gd name="connsiteX72" fmla="*/ 89979 w 126897"/>
                  <a:gd name="connsiteY72" fmla="*/ 34687 h 85528"/>
                  <a:gd name="connsiteX73" fmla="*/ 89979 w 126897"/>
                  <a:gd name="connsiteY73" fmla="*/ 34687 h 85528"/>
                  <a:gd name="connsiteX74" fmla="*/ 92555 w 126897"/>
                  <a:gd name="connsiteY74" fmla="*/ 37091 h 85528"/>
                  <a:gd name="connsiteX75" fmla="*/ 92555 w 126897"/>
                  <a:gd name="connsiteY75" fmla="*/ 37091 h 85528"/>
                  <a:gd name="connsiteX76" fmla="*/ 94616 w 126897"/>
                  <a:gd name="connsiteY76" fmla="*/ 35030 h 85528"/>
                  <a:gd name="connsiteX77" fmla="*/ 94616 w 126897"/>
                  <a:gd name="connsiteY77" fmla="*/ 35030 h 85528"/>
                  <a:gd name="connsiteX78" fmla="*/ 101140 w 126897"/>
                  <a:gd name="connsiteY78" fmla="*/ 29363 h 85528"/>
                  <a:gd name="connsiteX79" fmla="*/ 101140 w 126897"/>
                  <a:gd name="connsiteY79" fmla="*/ 29363 h 85528"/>
                  <a:gd name="connsiteX80" fmla="*/ 106464 w 126897"/>
                  <a:gd name="connsiteY80" fmla="*/ 32454 h 85528"/>
                  <a:gd name="connsiteX81" fmla="*/ 106464 w 126897"/>
                  <a:gd name="connsiteY81" fmla="*/ 32454 h 85528"/>
                  <a:gd name="connsiteX82" fmla="*/ 120888 w 126897"/>
                  <a:gd name="connsiteY82" fmla="*/ 49282 h 85528"/>
                  <a:gd name="connsiteX83" fmla="*/ 120888 w 126897"/>
                  <a:gd name="connsiteY83" fmla="*/ 49282 h 85528"/>
                  <a:gd name="connsiteX84" fmla="*/ 126898 w 126897"/>
                  <a:gd name="connsiteY84" fmla="*/ 57181 h 85528"/>
                  <a:gd name="connsiteX85" fmla="*/ 126898 w 126897"/>
                  <a:gd name="connsiteY85" fmla="*/ 57181 h 85528"/>
                  <a:gd name="connsiteX86" fmla="*/ 124666 w 126897"/>
                  <a:gd name="connsiteY86" fmla="*/ 60959 h 85528"/>
                  <a:gd name="connsiteX87" fmla="*/ 124666 w 126897"/>
                  <a:gd name="connsiteY87" fmla="*/ 60959 h 85528"/>
                  <a:gd name="connsiteX88" fmla="*/ 106120 w 126897"/>
                  <a:gd name="connsiteY88" fmla="*/ 67828 h 85528"/>
                  <a:gd name="connsiteX89" fmla="*/ 106120 w 126897"/>
                  <a:gd name="connsiteY89" fmla="*/ 67828 h 85528"/>
                  <a:gd name="connsiteX90" fmla="*/ 99939 w 126897"/>
                  <a:gd name="connsiteY90" fmla="*/ 68858 h 85528"/>
                  <a:gd name="connsiteX91" fmla="*/ 99939 w 126897"/>
                  <a:gd name="connsiteY91" fmla="*/ 68858 h 85528"/>
                  <a:gd name="connsiteX92" fmla="*/ 99939 w 126897"/>
                  <a:gd name="connsiteY92" fmla="*/ 69030 h 85528"/>
                  <a:gd name="connsiteX93" fmla="*/ 99939 w 126897"/>
                  <a:gd name="connsiteY93" fmla="*/ 69030 h 85528"/>
                  <a:gd name="connsiteX94" fmla="*/ 103373 w 126897"/>
                  <a:gd name="connsiteY94" fmla="*/ 76242 h 85528"/>
                  <a:gd name="connsiteX95" fmla="*/ 103373 w 126897"/>
                  <a:gd name="connsiteY95" fmla="*/ 76242 h 85528"/>
                  <a:gd name="connsiteX96" fmla="*/ 100969 w 126897"/>
                  <a:gd name="connsiteY96" fmla="*/ 81050 h 85528"/>
                  <a:gd name="connsiteX97" fmla="*/ 100969 w 126897"/>
                  <a:gd name="connsiteY97" fmla="*/ 81050 h 85528"/>
                  <a:gd name="connsiteX98" fmla="*/ 93070 w 126897"/>
                  <a:gd name="connsiteY98" fmla="*/ 85515 h 85528"/>
                  <a:gd name="connsiteX99" fmla="*/ 93070 w 126897"/>
                  <a:gd name="connsiteY99" fmla="*/ 85515 h 85528"/>
                  <a:gd name="connsiteX100" fmla="*/ 93070 w 126897"/>
                  <a:gd name="connsiteY100" fmla="*/ 85515 h 85528"/>
                  <a:gd name="connsiteX101" fmla="*/ 93070 w 126897"/>
                  <a:gd name="connsiteY101" fmla="*/ 85515 h 85528"/>
                  <a:gd name="connsiteX102" fmla="*/ 87403 w 126897"/>
                  <a:gd name="connsiteY102" fmla="*/ 81909 h 85528"/>
                  <a:gd name="connsiteX103" fmla="*/ 87403 w 126897"/>
                  <a:gd name="connsiteY103" fmla="*/ 81909 h 85528"/>
                  <a:gd name="connsiteX104" fmla="*/ 58555 w 126897"/>
                  <a:gd name="connsiteY104" fmla="*/ 61474 h 85528"/>
                  <a:gd name="connsiteX105" fmla="*/ 77959 w 126897"/>
                  <a:gd name="connsiteY105" fmla="*/ 69717 h 85528"/>
                  <a:gd name="connsiteX106" fmla="*/ 77959 w 126897"/>
                  <a:gd name="connsiteY106" fmla="*/ 69717 h 85528"/>
                  <a:gd name="connsiteX107" fmla="*/ 91524 w 126897"/>
                  <a:gd name="connsiteY107" fmla="*/ 79333 h 85528"/>
                  <a:gd name="connsiteX108" fmla="*/ 91524 w 126897"/>
                  <a:gd name="connsiteY108" fmla="*/ 79333 h 85528"/>
                  <a:gd name="connsiteX109" fmla="*/ 93585 w 126897"/>
                  <a:gd name="connsiteY109" fmla="*/ 80878 h 85528"/>
                  <a:gd name="connsiteX110" fmla="*/ 93585 w 126897"/>
                  <a:gd name="connsiteY110" fmla="*/ 80878 h 85528"/>
                  <a:gd name="connsiteX111" fmla="*/ 97878 w 126897"/>
                  <a:gd name="connsiteY111" fmla="*/ 77959 h 85528"/>
                  <a:gd name="connsiteX112" fmla="*/ 97878 w 126897"/>
                  <a:gd name="connsiteY112" fmla="*/ 77959 h 85528"/>
                  <a:gd name="connsiteX113" fmla="*/ 98909 w 126897"/>
                  <a:gd name="connsiteY113" fmla="*/ 76414 h 85528"/>
                  <a:gd name="connsiteX114" fmla="*/ 98909 w 126897"/>
                  <a:gd name="connsiteY114" fmla="*/ 76414 h 85528"/>
                  <a:gd name="connsiteX115" fmla="*/ 96332 w 126897"/>
                  <a:gd name="connsiteY115" fmla="*/ 72121 h 85528"/>
                  <a:gd name="connsiteX116" fmla="*/ 96332 w 126897"/>
                  <a:gd name="connsiteY116" fmla="*/ 72121 h 85528"/>
                  <a:gd name="connsiteX117" fmla="*/ 94959 w 126897"/>
                  <a:gd name="connsiteY117" fmla="*/ 68515 h 85528"/>
                  <a:gd name="connsiteX118" fmla="*/ 94959 w 126897"/>
                  <a:gd name="connsiteY118" fmla="*/ 68515 h 85528"/>
                  <a:gd name="connsiteX119" fmla="*/ 105948 w 126897"/>
                  <a:gd name="connsiteY119" fmla="*/ 63191 h 85528"/>
                  <a:gd name="connsiteX120" fmla="*/ 105948 w 126897"/>
                  <a:gd name="connsiteY120" fmla="*/ 63191 h 85528"/>
                  <a:gd name="connsiteX121" fmla="*/ 122090 w 126897"/>
                  <a:gd name="connsiteY121" fmla="*/ 57181 h 85528"/>
                  <a:gd name="connsiteX122" fmla="*/ 122090 w 126897"/>
                  <a:gd name="connsiteY122" fmla="*/ 57181 h 85528"/>
                  <a:gd name="connsiteX123" fmla="*/ 118656 w 126897"/>
                  <a:gd name="connsiteY123" fmla="*/ 53747 h 85528"/>
                  <a:gd name="connsiteX124" fmla="*/ 118656 w 126897"/>
                  <a:gd name="connsiteY124" fmla="*/ 53747 h 85528"/>
                  <a:gd name="connsiteX125" fmla="*/ 102858 w 126897"/>
                  <a:gd name="connsiteY125" fmla="*/ 35545 h 85528"/>
                  <a:gd name="connsiteX126" fmla="*/ 102858 w 126897"/>
                  <a:gd name="connsiteY126" fmla="*/ 35545 h 85528"/>
                  <a:gd name="connsiteX127" fmla="*/ 101312 w 126897"/>
                  <a:gd name="connsiteY127" fmla="*/ 34515 h 85528"/>
                  <a:gd name="connsiteX128" fmla="*/ 101312 w 126897"/>
                  <a:gd name="connsiteY128" fmla="*/ 34515 h 85528"/>
                  <a:gd name="connsiteX129" fmla="*/ 98909 w 126897"/>
                  <a:gd name="connsiteY129" fmla="*/ 37606 h 85528"/>
                  <a:gd name="connsiteX130" fmla="*/ 98909 w 126897"/>
                  <a:gd name="connsiteY130" fmla="*/ 37606 h 85528"/>
                  <a:gd name="connsiteX131" fmla="*/ 92555 w 126897"/>
                  <a:gd name="connsiteY131" fmla="*/ 42070 h 85528"/>
                  <a:gd name="connsiteX132" fmla="*/ 92555 w 126897"/>
                  <a:gd name="connsiteY132" fmla="*/ 42070 h 85528"/>
                  <a:gd name="connsiteX133" fmla="*/ 86030 w 126897"/>
                  <a:gd name="connsiteY133" fmla="*/ 37606 h 85528"/>
                  <a:gd name="connsiteX134" fmla="*/ 86030 w 126897"/>
                  <a:gd name="connsiteY134" fmla="*/ 37606 h 85528"/>
                  <a:gd name="connsiteX135" fmla="*/ 84141 w 126897"/>
                  <a:gd name="connsiteY135" fmla="*/ 35717 h 85528"/>
                  <a:gd name="connsiteX136" fmla="*/ 84141 w 126897"/>
                  <a:gd name="connsiteY136" fmla="*/ 35717 h 85528"/>
                  <a:gd name="connsiteX137" fmla="*/ 80535 w 126897"/>
                  <a:gd name="connsiteY137" fmla="*/ 37262 h 85528"/>
                  <a:gd name="connsiteX138" fmla="*/ 80535 w 126897"/>
                  <a:gd name="connsiteY138" fmla="*/ 37262 h 85528"/>
                  <a:gd name="connsiteX139" fmla="*/ 77100 w 126897"/>
                  <a:gd name="connsiteY139" fmla="*/ 38464 h 85528"/>
                  <a:gd name="connsiteX140" fmla="*/ 77100 w 126897"/>
                  <a:gd name="connsiteY140" fmla="*/ 38464 h 85528"/>
                  <a:gd name="connsiteX141" fmla="*/ 71777 w 126897"/>
                  <a:gd name="connsiteY141" fmla="*/ 29535 h 85528"/>
                  <a:gd name="connsiteX142" fmla="*/ 71777 w 126897"/>
                  <a:gd name="connsiteY142" fmla="*/ 29535 h 85528"/>
                  <a:gd name="connsiteX143" fmla="*/ 70575 w 126897"/>
                  <a:gd name="connsiteY143" fmla="*/ 27475 h 85528"/>
                  <a:gd name="connsiteX144" fmla="*/ 70575 w 126897"/>
                  <a:gd name="connsiteY144" fmla="*/ 27475 h 85528"/>
                  <a:gd name="connsiteX145" fmla="*/ 69545 w 126897"/>
                  <a:gd name="connsiteY145" fmla="*/ 27475 h 85528"/>
                  <a:gd name="connsiteX146" fmla="*/ 69545 w 126897"/>
                  <a:gd name="connsiteY146" fmla="*/ 27475 h 85528"/>
                  <a:gd name="connsiteX147" fmla="*/ 65767 w 126897"/>
                  <a:gd name="connsiteY147" fmla="*/ 27646 h 85528"/>
                  <a:gd name="connsiteX148" fmla="*/ 65767 w 126897"/>
                  <a:gd name="connsiteY148" fmla="*/ 27646 h 85528"/>
                  <a:gd name="connsiteX149" fmla="*/ 61303 w 126897"/>
                  <a:gd name="connsiteY149" fmla="*/ 28161 h 85528"/>
                  <a:gd name="connsiteX150" fmla="*/ 61303 w 126897"/>
                  <a:gd name="connsiteY150" fmla="*/ 28161 h 85528"/>
                  <a:gd name="connsiteX151" fmla="*/ 55121 w 126897"/>
                  <a:gd name="connsiteY151" fmla="*/ 24384 h 85528"/>
                  <a:gd name="connsiteX152" fmla="*/ 55121 w 126897"/>
                  <a:gd name="connsiteY152" fmla="*/ 24384 h 85528"/>
                  <a:gd name="connsiteX153" fmla="*/ 57181 w 126897"/>
                  <a:gd name="connsiteY153" fmla="*/ 21121 h 85528"/>
                  <a:gd name="connsiteX154" fmla="*/ 57181 w 126897"/>
                  <a:gd name="connsiteY154" fmla="*/ 21121 h 85528"/>
                  <a:gd name="connsiteX155" fmla="*/ 67312 w 126897"/>
                  <a:gd name="connsiteY155" fmla="*/ 10990 h 85528"/>
                  <a:gd name="connsiteX156" fmla="*/ 67312 w 126897"/>
                  <a:gd name="connsiteY156" fmla="*/ 10990 h 85528"/>
                  <a:gd name="connsiteX157" fmla="*/ 68515 w 126897"/>
                  <a:gd name="connsiteY157" fmla="*/ 8758 h 85528"/>
                  <a:gd name="connsiteX158" fmla="*/ 68515 w 126897"/>
                  <a:gd name="connsiteY158" fmla="*/ 8758 h 85528"/>
                  <a:gd name="connsiteX159" fmla="*/ 67312 w 126897"/>
                  <a:gd name="connsiteY159" fmla="*/ 5495 h 85528"/>
                  <a:gd name="connsiteX160" fmla="*/ 67312 w 126897"/>
                  <a:gd name="connsiteY160" fmla="*/ 5495 h 85528"/>
                  <a:gd name="connsiteX161" fmla="*/ 66282 w 126897"/>
                  <a:gd name="connsiteY161" fmla="*/ 5151 h 85528"/>
                  <a:gd name="connsiteX162" fmla="*/ 66282 w 126897"/>
                  <a:gd name="connsiteY162" fmla="*/ 5151 h 85528"/>
                  <a:gd name="connsiteX163" fmla="*/ 59242 w 126897"/>
                  <a:gd name="connsiteY163" fmla="*/ 9444 h 85528"/>
                  <a:gd name="connsiteX164" fmla="*/ 59242 w 126897"/>
                  <a:gd name="connsiteY164" fmla="*/ 9444 h 85528"/>
                  <a:gd name="connsiteX165" fmla="*/ 34515 w 126897"/>
                  <a:gd name="connsiteY165" fmla="*/ 18889 h 85528"/>
                  <a:gd name="connsiteX166" fmla="*/ 34515 w 126897"/>
                  <a:gd name="connsiteY166" fmla="*/ 18889 h 85528"/>
                  <a:gd name="connsiteX167" fmla="*/ 18889 w 126897"/>
                  <a:gd name="connsiteY167" fmla="*/ 16141 h 85528"/>
                  <a:gd name="connsiteX168" fmla="*/ 18889 w 126897"/>
                  <a:gd name="connsiteY168" fmla="*/ 16141 h 85528"/>
                  <a:gd name="connsiteX169" fmla="*/ 15969 w 126897"/>
                  <a:gd name="connsiteY169" fmla="*/ 15283 h 85528"/>
                  <a:gd name="connsiteX170" fmla="*/ 15969 w 126897"/>
                  <a:gd name="connsiteY170" fmla="*/ 15283 h 85528"/>
                  <a:gd name="connsiteX171" fmla="*/ 9444 w 126897"/>
                  <a:gd name="connsiteY171" fmla="*/ 17515 h 85528"/>
                  <a:gd name="connsiteX172" fmla="*/ 9444 w 126897"/>
                  <a:gd name="connsiteY172" fmla="*/ 17515 h 85528"/>
                  <a:gd name="connsiteX173" fmla="*/ 8758 w 126897"/>
                  <a:gd name="connsiteY173" fmla="*/ 19232 h 85528"/>
                  <a:gd name="connsiteX174" fmla="*/ 8758 w 126897"/>
                  <a:gd name="connsiteY174" fmla="*/ 19232 h 85528"/>
                  <a:gd name="connsiteX175" fmla="*/ 10818 w 126897"/>
                  <a:gd name="connsiteY175" fmla="*/ 25242 h 85528"/>
                  <a:gd name="connsiteX176" fmla="*/ 10818 w 126897"/>
                  <a:gd name="connsiteY176" fmla="*/ 25242 h 85528"/>
                  <a:gd name="connsiteX177" fmla="*/ 21980 w 126897"/>
                  <a:gd name="connsiteY177" fmla="*/ 30565 h 85528"/>
                  <a:gd name="connsiteX178" fmla="*/ 21980 w 126897"/>
                  <a:gd name="connsiteY178" fmla="*/ 30565 h 85528"/>
                  <a:gd name="connsiteX179" fmla="*/ 21980 w 126897"/>
                  <a:gd name="connsiteY179" fmla="*/ 30565 h 85528"/>
                  <a:gd name="connsiteX180" fmla="*/ 31939 w 126897"/>
                  <a:gd name="connsiteY180" fmla="*/ 31767 h 85528"/>
                  <a:gd name="connsiteX181" fmla="*/ 31939 w 126897"/>
                  <a:gd name="connsiteY181" fmla="*/ 31767 h 85528"/>
                  <a:gd name="connsiteX182" fmla="*/ 32798 w 126897"/>
                  <a:gd name="connsiteY182" fmla="*/ 31767 h 85528"/>
                  <a:gd name="connsiteX183" fmla="*/ 32798 w 126897"/>
                  <a:gd name="connsiteY183" fmla="*/ 31767 h 85528"/>
                  <a:gd name="connsiteX184" fmla="*/ 38121 w 126897"/>
                  <a:gd name="connsiteY184" fmla="*/ 34000 h 85528"/>
                  <a:gd name="connsiteX185" fmla="*/ 38121 w 126897"/>
                  <a:gd name="connsiteY185" fmla="*/ 34000 h 85528"/>
                  <a:gd name="connsiteX186" fmla="*/ 38979 w 126897"/>
                  <a:gd name="connsiteY186" fmla="*/ 39323 h 85528"/>
                  <a:gd name="connsiteX187" fmla="*/ 38979 w 126897"/>
                  <a:gd name="connsiteY187" fmla="*/ 39323 h 85528"/>
                  <a:gd name="connsiteX188" fmla="*/ 40353 w 126897"/>
                  <a:gd name="connsiteY188" fmla="*/ 44303 h 85528"/>
                  <a:gd name="connsiteX189" fmla="*/ 40353 w 126897"/>
                  <a:gd name="connsiteY189" fmla="*/ 44303 h 85528"/>
                  <a:gd name="connsiteX190" fmla="*/ 37262 w 126897"/>
                  <a:gd name="connsiteY190" fmla="*/ 47222 h 85528"/>
                  <a:gd name="connsiteX191" fmla="*/ 37262 w 126897"/>
                  <a:gd name="connsiteY191" fmla="*/ 47222 h 85528"/>
                  <a:gd name="connsiteX192" fmla="*/ 35202 w 126897"/>
                  <a:gd name="connsiteY192" fmla="*/ 46878 h 85528"/>
                  <a:gd name="connsiteX193" fmla="*/ 35202 w 126897"/>
                  <a:gd name="connsiteY193" fmla="*/ 46878 h 85528"/>
                  <a:gd name="connsiteX194" fmla="*/ 34686 w 126897"/>
                  <a:gd name="connsiteY194" fmla="*/ 46878 h 85528"/>
                  <a:gd name="connsiteX195" fmla="*/ 34686 w 126897"/>
                  <a:gd name="connsiteY195" fmla="*/ 46878 h 85528"/>
                  <a:gd name="connsiteX196" fmla="*/ 20434 w 126897"/>
                  <a:gd name="connsiteY196" fmla="*/ 44131 h 85528"/>
                  <a:gd name="connsiteX197" fmla="*/ 20434 w 126897"/>
                  <a:gd name="connsiteY197" fmla="*/ 44131 h 85528"/>
                  <a:gd name="connsiteX198" fmla="*/ 14424 w 126897"/>
                  <a:gd name="connsiteY198" fmla="*/ 43101 h 85528"/>
                  <a:gd name="connsiteX199" fmla="*/ 14424 w 126897"/>
                  <a:gd name="connsiteY199" fmla="*/ 43101 h 85528"/>
                  <a:gd name="connsiteX200" fmla="*/ 7212 w 126897"/>
                  <a:gd name="connsiteY200" fmla="*/ 44131 h 85528"/>
                  <a:gd name="connsiteX201" fmla="*/ 7212 w 126897"/>
                  <a:gd name="connsiteY201" fmla="*/ 44131 h 85528"/>
                  <a:gd name="connsiteX202" fmla="*/ 4980 w 126897"/>
                  <a:gd name="connsiteY202" fmla="*/ 45676 h 85528"/>
                  <a:gd name="connsiteX203" fmla="*/ 4980 w 126897"/>
                  <a:gd name="connsiteY203" fmla="*/ 45676 h 85528"/>
                  <a:gd name="connsiteX204" fmla="*/ 4980 w 126897"/>
                  <a:gd name="connsiteY204" fmla="*/ 45848 h 85528"/>
                  <a:gd name="connsiteX205" fmla="*/ 15798 w 126897"/>
                  <a:gd name="connsiteY205" fmla="*/ 49798 h 85528"/>
                  <a:gd name="connsiteX206" fmla="*/ 15798 w 126897"/>
                  <a:gd name="connsiteY206" fmla="*/ 49798 h 85528"/>
                  <a:gd name="connsiteX207" fmla="*/ 30050 w 126897"/>
                  <a:gd name="connsiteY207" fmla="*/ 58727 h 85528"/>
                  <a:gd name="connsiteX208" fmla="*/ 30050 w 126897"/>
                  <a:gd name="connsiteY208" fmla="*/ 58727 h 85528"/>
                  <a:gd name="connsiteX209" fmla="*/ 42071 w 126897"/>
                  <a:gd name="connsiteY209" fmla="*/ 61131 h 85528"/>
                  <a:gd name="connsiteX210" fmla="*/ 42071 w 126897"/>
                  <a:gd name="connsiteY210" fmla="*/ 61131 h 85528"/>
                  <a:gd name="connsiteX211" fmla="*/ 44474 w 126897"/>
                  <a:gd name="connsiteY211" fmla="*/ 60959 h 85528"/>
                  <a:gd name="connsiteX212" fmla="*/ 44474 w 126897"/>
                  <a:gd name="connsiteY212" fmla="*/ 60959 h 85528"/>
                  <a:gd name="connsiteX213" fmla="*/ 44646 w 126897"/>
                  <a:gd name="connsiteY213" fmla="*/ 60959 h 85528"/>
                  <a:gd name="connsiteX214" fmla="*/ 44646 w 126897"/>
                  <a:gd name="connsiteY214" fmla="*/ 60959 h 85528"/>
                  <a:gd name="connsiteX215" fmla="*/ 50485 w 126897"/>
                  <a:gd name="connsiteY215" fmla="*/ 57010 h 85528"/>
                  <a:gd name="connsiteX216" fmla="*/ 50485 w 126897"/>
                  <a:gd name="connsiteY216" fmla="*/ 57010 h 85528"/>
                  <a:gd name="connsiteX217" fmla="*/ 58555 w 126897"/>
                  <a:gd name="connsiteY217" fmla="*/ 61474 h 85528"/>
                  <a:gd name="connsiteX218" fmla="*/ 58555 w 126897"/>
                  <a:gd name="connsiteY218" fmla="*/ 61474 h 85528"/>
                  <a:gd name="connsiteX219" fmla="*/ 122262 w 126897"/>
                  <a:gd name="connsiteY219" fmla="*/ 57010 h 85528"/>
                  <a:gd name="connsiteX220" fmla="*/ 122262 w 126897"/>
                  <a:gd name="connsiteY220" fmla="*/ 57010 h 85528"/>
                  <a:gd name="connsiteX221" fmla="*/ 122262 w 126897"/>
                  <a:gd name="connsiteY221" fmla="*/ 57010 h 85528"/>
                  <a:gd name="connsiteX222" fmla="*/ 122262 w 126897"/>
                  <a:gd name="connsiteY222" fmla="*/ 57010 h 85528"/>
                  <a:gd name="connsiteX223" fmla="*/ 122262 w 126897"/>
                  <a:gd name="connsiteY223" fmla="*/ 57010 h 8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26897" h="85528">
                    <a:moveTo>
                      <a:pt x="87403" y="81909"/>
                    </a:moveTo>
                    <a:cubicBezTo>
                      <a:pt x="83969" y="76242"/>
                      <a:pt x="81565" y="76757"/>
                      <a:pt x="75727" y="74010"/>
                    </a:cubicBezTo>
                    <a:lnTo>
                      <a:pt x="75727" y="74010"/>
                    </a:lnTo>
                    <a:cubicBezTo>
                      <a:pt x="71777" y="71777"/>
                      <a:pt x="60959" y="71949"/>
                      <a:pt x="54949" y="64737"/>
                    </a:cubicBezTo>
                    <a:lnTo>
                      <a:pt x="54949" y="64737"/>
                    </a:lnTo>
                    <a:cubicBezTo>
                      <a:pt x="52373" y="62161"/>
                      <a:pt x="50656" y="61303"/>
                      <a:pt x="50313" y="61474"/>
                    </a:cubicBezTo>
                    <a:lnTo>
                      <a:pt x="50313" y="61474"/>
                    </a:lnTo>
                    <a:cubicBezTo>
                      <a:pt x="50141" y="61474"/>
                      <a:pt x="49626" y="61474"/>
                      <a:pt x="48767" y="62848"/>
                    </a:cubicBezTo>
                    <a:lnTo>
                      <a:pt x="48767" y="62848"/>
                    </a:lnTo>
                    <a:cubicBezTo>
                      <a:pt x="46879" y="65595"/>
                      <a:pt x="44474" y="65424"/>
                      <a:pt x="41899" y="65595"/>
                    </a:cubicBezTo>
                    <a:lnTo>
                      <a:pt x="41899" y="65595"/>
                    </a:lnTo>
                    <a:cubicBezTo>
                      <a:pt x="37606" y="65595"/>
                      <a:pt x="32283" y="64393"/>
                      <a:pt x="28333" y="62848"/>
                    </a:cubicBezTo>
                    <a:lnTo>
                      <a:pt x="28333" y="62848"/>
                    </a:lnTo>
                    <a:cubicBezTo>
                      <a:pt x="21808" y="60959"/>
                      <a:pt x="18030" y="54606"/>
                      <a:pt x="13737" y="53575"/>
                    </a:cubicBezTo>
                    <a:lnTo>
                      <a:pt x="13737" y="53575"/>
                    </a:lnTo>
                    <a:cubicBezTo>
                      <a:pt x="12020" y="51343"/>
                      <a:pt x="1545" y="53919"/>
                      <a:pt x="0" y="45333"/>
                    </a:cubicBezTo>
                    <a:lnTo>
                      <a:pt x="0" y="45333"/>
                    </a:lnTo>
                    <a:lnTo>
                      <a:pt x="0" y="45333"/>
                    </a:lnTo>
                    <a:cubicBezTo>
                      <a:pt x="1030" y="38636"/>
                      <a:pt x="8414" y="38121"/>
                      <a:pt x="14252" y="37777"/>
                    </a:cubicBezTo>
                    <a:lnTo>
                      <a:pt x="14252" y="37777"/>
                    </a:lnTo>
                    <a:cubicBezTo>
                      <a:pt x="17343" y="37777"/>
                      <a:pt x="20090" y="38121"/>
                      <a:pt x="22495" y="39323"/>
                    </a:cubicBezTo>
                    <a:lnTo>
                      <a:pt x="22495" y="39323"/>
                    </a:lnTo>
                    <a:cubicBezTo>
                      <a:pt x="26616" y="41384"/>
                      <a:pt x="30909" y="41555"/>
                      <a:pt x="34515" y="41555"/>
                    </a:cubicBezTo>
                    <a:lnTo>
                      <a:pt x="34515" y="41555"/>
                    </a:lnTo>
                    <a:cubicBezTo>
                      <a:pt x="34343" y="40868"/>
                      <a:pt x="34171" y="39838"/>
                      <a:pt x="34171" y="38980"/>
                    </a:cubicBezTo>
                    <a:lnTo>
                      <a:pt x="34171" y="38980"/>
                    </a:lnTo>
                    <a:cubicBezTo>
                      <a:pt x="34171" y="37777"/>
                      <a:pt x="34171" y="36747"/>
                      <a:pt x="34000" y="36404"/>
                    </a:cubicBezTo>
                    <a:lnTo>
                      <a:pt x="34000" y="36404"/>
                    </a:lnTo>
                    <a:cubicBezTo>
                      <a:pt x="33828" y="36404"/>
                      <a:pt x="33313" y="36404"/>
                      <a:pt x="32798" y="36404"/>
                    </a:cubicBezTo>
                    <a:lnTo>
                      <a:pt x="32798" y="36404"/>
                    </a:lnTo>
                    <a:cubicBezTo>
                      <a:pt x="32454" y="36404"/>
                      <a:pt x="32111" y="36404"/>
                      <a:pt x="31939" y="36404"/>
                    </a:cubicBezTo>
                    <a:lnTo>
                      <a:pt x="31939" y="36404"/>
                    </a:lnTo>
                    <a:cubicBezTo>
                      <a:pt x="28676" y="36404"/>
                      <a:pt x="26788" y="36232"/>
                      <a:pt x="20949" y="35202"/>
                    </a:cubicBezTo>
                    <a:lnTo>
                      <a:pt x="20949" y="35202"/>
                    </a:lnTo>
                    <a:lnTo>
                      <a:pt x="21464" y="32798"/>
                    </a:lnTo>
                    <a:lnTo>
                      <a:pt x="20777" y="35202"/>
                    </a:lnTo>
                    <a:cubicBezTo>
                      <a:pt x="15798" y="33828"/>
                      <a:pt x="10131" y="32798"/>
                      <a:pt x="6697" y="27818"/>
                    </a:cubicBezTo>
                    <a:lnTo>
                      <a:pt x="6697" y="27818"/>
                    </a:lnTo>
                    <a:cubicBezTo>
                      <a:pt x="4980" y="25242"/>
                      <a:pt x="3950" y="22151"/>
                      <a:pt x="3778" y="19232"/>
                    </a:cubicBezTo>
                    <a:lnTo>
                      <a:pt x="3778" y="19232"/>
                    </a:lnTo>
                    <a:cubicBezTo>
                      <a:pt x="3606" y="16828"/>
                      <a:pt x="4808" y="13737"/>
                      <a:pt x="7727" y="12879"/>
                    </a:cubicBezTo>
                    <a:lnTo>
                      <a:pt x="7727" y="12879"/>
                    </a:lnTo>
                    <a:cubicBezTo>
                      <a:pt x="9788" y="12192"/>
                      <a:pt x="12020" y="10475"/>
                      <a:pt x="15798" y="10303"/>
                    </a:cubicBezTo>
                    <a:lnTo>
                      <a:pt x="15798" y="10303"/>
                    </a:lnTo>
                    <a:cubicBezTo>
                      <a:pt x="17343" y="10303"/>
                      <a:pt x="19060" y="10646"/>
                      <a:pt x="20606" y="11505"/>
                    </a:cubicBezTo>
                    <a:lnTo>
                      <a:pt x="20606" y="11505"/>
                    </a:lnTo>
                    <a:cubicBezTo>
                      <a:pt x="23697" y="12535"/>
                      <a:pt x="30050" y="12707"/>
                      <a:pt x="34858" y="13909"/>
                    </a:cubicBezTo>
                    <a:lnTo>
                      <a:pt x="34858" y="13909"/>
                    </a:lnTo>
                    <a:cubicBezTo>
                      <a:pt x="38979" y="14081"/>
                      <a:pt x="50485" y="10131"/>
                      <a:pt x="55808" y="5667"/>
                    </a:cubicBezTo>
                    <a:lnTo>
                      <a:pt x="55808" y="5667"/>
                    </a:lnTo>
                    <a:cubicBezTo>
                      <a:pt x="59757" y="1717"/>
                      <a:pt x="63191" y="0"/>
                      <a:pt x="66111" y="0"/>
                    </a:cubicBezTo>
                    <a:lnTo>
                      <a:pt x="66111" y="0"/>
                    </a:lnTo>
                    <a:cubicBezTo>
                      <a:pt x="67999" y="0"/>
                      <a:pt x="69717" y="687"/>
                      <a:pt x="71090" y="2404"/>
                    </a:cubicBezTo>
                    <a:lnTo>
                      <a:pt x="71090" y="2404"/>
                    </a:lnTo>
                    <a:cubicBezTo>
                      <a:pt x="71605" y="3606"/>
                      <a:pt x="73323" y="5495"/>
                      <a:pt x="73323" y="8414"/>
                    </a:cubicBezTo>
                    <a:lnTo>
                      <a:pt x="73323" y="8414"/>
                    </a:lnTo>
                    <a:cubicBezTo>
                      <a:pt x="73323" y="10303"/>
                      <a:pt x="72464" y="12364"/>
                      <a:pt x="70747" y="14081"/>
                    </a:cubicBezTo>
                    <a:lnTo>
                      <a:pt x="70747" y="14081"/>
                    </a:lnTo>
                    <a:cubicBezTo>
                      <a:pt x="67656" y="17343"/>
                      <a:pt x="64393" y="20434"/>
                      <a:pt x="61818" y="23010"/>
                    </a:cubicBezTo>
                    <a:lnTo>
                      <a:pt x="61818" y="23010"/>
                    </a:lnTo>
                    <a:cubicBezTo>
                      <a:pt x="62676" y="23010"/>
                      <a:pt x="63878" y="22838"/>
                      <a:pt x="65252" y="22495"/>
                    </a:cubicBezTo>
                    <a:lnTo>
                      <a:pt x="65252" y="22495"/>
                    </a:lnTo>
                    <a:cubicBezTo>
                      <a:pt x="66797" y="22495"/>
                      <a:pt x="68171" y="22323"/>
                      <a:pt x="69545" y="22323"/>
                    </a:cubicBezTo>
                    <a:lnTo>
                      <a:pt x="69545" y="22323"/>
                    </a:lnTo>
                    <a:cubicBezTo>
                      <a:pt x="72292" y="21980"/>
                      <a:pt x="75898" y="24212"/>
                      <a:pt x="76585" y="28677"/>
                    </a:cubicBezTo>
                    <a:lnTo>
                      <a:pt x="76585" y="28677"/>
                    </a:lnTo>
                    <a:cubicBezTo>
                      <a:pt x="76585" y="30909"/>
                      <a:pt x="76929" y="32626"/>
                      <a:pt x="77272" y="33313"/>
                    </a:cubicBezTo>
                    <a:lnTo>
                      <a:pt x="77272" y="33313"/>
                    </a:lnTo>
                    <a:cubicBezTo>
                      <a:pt x="77444" y="33313"/>
                      <a:pt x="77615" y="33141"/>
                      <a:pt x="78131" y="32798"/>
                    </a:cubicBezTo>
                    <a:lnTo>
                      <a:pt x="78131" y="32798"/>
                    </a:lnTo>
                    <a:cubicBezTo>
                      <a:pt x="80535" y="31596"/>
                      <a:pt x="82080" y="30737"/>
                      <a:pt x="84141" y="30737"/>
                    </a:cubicBezTo>
                    <a:lnTo>
                      <a:pt x="84141" y="30737"/>
                    </a:lnTo>
                    <a:cubicBezTo>
                      <a:pt x="86888" y="30737"/>
                      <a:pt x="88606" y="32626"/>
                      <a:pt x="89979" y="34687"/>
                    </a:cubicBezTo>
                    <a:lnTo>
                      <a:pt x="89979" y="34687"/>
                    </a:lnTo>
                    <a:cubicBezTo>
                      <a:pt x="91524" y="36747"/>
                      <a:pt x="92555" y="37091"/>
                      <a:pt x="92555" y="37091"/>
                    </a:cubicBezTo>
                    <a:lnTo>
                      <a:pt x="92555" y="37091"/>
                    </a:lnTo>
                    <a:cubicBezTo>
                      <a:pt x="92555" y="37091"/>
                      <a:pt x="93585" y="36747"/>
                      <a:pt x="94616" y="35030"/>
                    </a:cubicBezTo>
                    <a:lnTo>
                      <a:pt x="94616" y="35030"/>
                    </a:lnTo>
                    <a:cubicBezTo>
                      <a:pt x="96161" y="31767"/>
                      <a:pt x="98222" y="29535"/>
                      <a:pt x="101140" y="29363"/>
                    </a:cubicBezTo>
                    <a:lnTo>
                      <a:pt x="101140" y="29363"/>
                    </a:lnTo>
                    <a:cubicBezTo>
                      <a:pt x="103201" y="29363"/>
                      <a:pt x="104747" y="30565"/>
                      <a:pt x="106464" y="32454"/>
                    </a:cubicBezTo>
                    <a:lnTo>
                      <a:pt x="106464" y="32454"/>
                    </a:lnTo>
                    <a:cubicBezTo>
                      <a:pt x="107151" y="34343"/>
                      <a:pt x="116767" y="47565"/>
                      <a:pt x="120888" y="49282"/>
                    </a:cubicBezTo>
                    <a:lnTo>
                      <a:pt x="120888" y="49282"/>
                    </a:lnTo>
                    <a:cubicBezTo>
                      <a:pt x="124322" y="52030"/>
                      <a:pt x="126555" y="53919"/>
                      <a:pt x="126898" y="57181"/>
                    </a:cubicBezTo>
                    <a:lnTo>
                      <a:pt x="126898" y="57181"/>
                    </a:lnTo>
                    <a:cubicBezTo>
                      <a:pt x="126898" y="58899"/>
                      <a:pt x="125524" y="60444"/>
                      <a:pt x="124666" y="60959"/>
                    </a:cubicBezTo>
                    <a:lnTo>
                      <a:pt x="124666" y="60959"/>
                    </a:lnTo>
                    <a:cubicBezTo>
                      <a:pt x="121060" y="63535"/>
                      <a:pt x="115221" y="67828"/>
                      <a:pt x="106120" y="67828"/>
                    </a:cubicBezTo>
                    <a:lnTo>
                      <a:pt x="106120" y="67828"/>
                    </a:lnTo>
                    <a:cubicBezTo>
                      <a:pt x="103201" y="68171"/>
                      <a:pt x="101140" y="68686"/>
                      <a:pt x="99939" y="68858"/>
                    </a:cubicBezTo>
                    <a:lnTo>
                      <a:pt x="99939" y="68858"/>
                    </a:lnTo>
                    <a:cubicBezTo>
                      <a:pt x="99939" y="68858"/>
                      <a:pt x="99939" y="68858"/>
                      <a:pt x="99939" y="69030"/>
                    </a:cubicBezTo>
                    <a:lnTo>
                      <a:pt x="99939" y="69030"/>
                    </a:lnTo>
                    <a:cubicBezTo>
                      <a:pt x="101999" y="71949"/>
                      <a:pt x="103373" y="73666"/>
                      <a:pt x="103373" y="76242"/>
                    </a:cubicBezTo>
                    <a:lnTo>
                      <a:pt x="103373" y="76242"/>
                    </a:lnTo>
                    <a:cubicBezTo>
                      <a:pt x="103373" y="78474"/>
                      <a:pt x="102171" y="79848"/>
                      <a:pt x="100969" y="81050"/>
                    </a:cubicBezTo>
                    <a:lnTo>
                      <a:pt x="100969" y="81050"/>
                    </a:lnTo>
                    <a:cubicBezTo>
                      <a:pt x="99252" y="82595"/>
                      <a:pt x="97019" y="85343"/>
                      <a:pt x="93070" y="85515"/>
                    </a:cubicBezTo>
                    <a:lnTo>
                      <a:pt x="93070" y="85515"/>
                    </a:lnTo>
                    <a:cubicBezTo>
                      <a:pt x="93070" y="85515"/>
                      <a:pt x="93070" y="85515"/>
                      <a:pt x="93070" y="85515"/>
                    </a:cubicBezTo>
                    <a:lnTo>
                      <a:pt x="93070" y="85515"/>
                    </a:lnTo>
                    <a:cubicBezTo>
                      <a:pt x="91181" y="85686"/>
                      <a:pt x="88949" y="84313"/>
                      <a:pt x="87403" y="81909"/>
                    </a:cubicBezTo>
                    <a:lnTo>
                      <a:pt x="87403" y="81909"/>
                    </a:lnTo>
                    <a:close/>
                    <a:moveTo>
                      <a:pt x="58555" y="61474"/>
                    </a:moveTo>
                    <a:cubicBezTo>
                      <a:pt x="62504" y="66798"/>
                      <a:pt x="71777" y="66798"/>
                      <a:pt x="77959" y="69717"/>
                    </a:cubicBezTo>
                    <a:lnTo>
                      <a:pt x="77959" y="69717"/>
                    </a:lnTo>
                    <a:cubicBezTo>
                      <a:pt x="82252" y="71949"/>
                      <a:pt x="87403" y="72464"/>
                      <a:pt x="91524" y="79333"/>
                    </a:cubicBezTo>
                    <a:lnTo>
                      <a:pt x="91524" y="79333"/>
                    </a:lnTo>
                    <a:cubicBezTo>
                      <a:pt x="92555" y="80706"/>
                      <a:pt x="93070" y="80706"/>
                      <a:pt x="93585" y="80878"/>
                    </a:cubicBezTo>
                    <a:lnTo>
                      <a:pt x="93585" y="80878"/>
                    </a:lnTo>
                    <a:cubicBezTo>
                      <a:pt x="94444" y="81050"/>
                      <a:pt x="96332" y="79504"/>
                      <a:pt x="97878" y="77959"/>
                    </a:cubicBezTo>
                    <a:lnTo>
                      <a:pt x="97878" y="77959"/>
                    </a:lnTo>
                    <a:cubicBezTo>
                      <a:pt x="98909" y="76757"/>
                      <a:pt x="98909" y="76414"/>
                      <a:pt x="98909" y="76414"/>
                    </a:cubicBezTo>
                    <a:lnTo>
                      <a:pt x="98909" y="76414"/>
                    </a:lnTo>
                    <a:cubicBezTo>
                      <a:pt x="98909" y="76242"/>
                      <a:pt x="98393" y="74868"/>
                      <a:pt x="96332" y="72121"/>
                    </a:cubicBezTo>
                    <a:lnTo>
                      <a:pt x="96332" y="72121"/>
                    </a:lnTo>
                    <a:cubicBezTo>
                      <a:pt x="95474" y="70919"/>
                      <a:pt x="94959" y="69888"/>
                      <a:pt x="94959" y="68515"/>
                    </a:cubicBezTo>
                    <a:lnTo>
                      <a:pt x="94959" y="68515"/>
                    </a:lnTo>
                    <a:cubicBezTo>
                      <a:pt x="96332" y="63191"/>
                      <a:pt x="100282" y="64565"/>
                      <a:pt x="105948" y="63191"/>
                    </a:cubicBezTo>
                    <a:lnTo>
                      <a:pt x="105948" y="63191"/>
                    </a:lnTo>
                    <a:cubicBezTo>
                      <a:pt x="113848" y="63191"/>
                      <a:pt x="118141" y="59929"/>
                      <a:pt x="122090" y="57181"/>
                    </a:cubicBezTo>
                    <a:lnTo>
                      <a:pt x="122090" y="57181"/>
                    </a:lnTo>
                    <a:cubicBezTo>
                      <a:pt x="121747" y="56666"/>
                      <a:pt x="120888" y="55293"/>
                      <a:pt x="118656" y="53747"/>
                    </a:cubicBezTo>
                    <a:lnTo>
                      <a:pt x="118656" y="53747"/>
                    </a:lnTo>
                    <a:cubicBezTo>
                      <a:pt x="112302" y="50313"/>
                      <a:pt x="104060" y="38121"/>
                      <a:pt x="102858" y="35545"/>
                    </a:cubicBezTo>
                    <a:lnTo>
                      <a:pt x="102858" y="35545"/>
                    </a:lnTo>
                    <a:cubicBezTo>
                      <a:pt x="101999" y="34687"/>
                      <a:pt x="101312" y="34515"/>
                      <a:pt x="101312" y="34515"/>
                    </a:cubicBezTo>
                    <a:lnTo>
                      <a:pt x="101312" y="34515"/>
                    </a:lnTo>
                    <a:cubicBezTo>
                      <a:pt x="101312" y="34515"/>
                      <a:pt x="100454" y="34515"/>
                      <a:pt x="98909" y="37606"/>
                    </a:cubicBezTo>
                    <a:lnTo>
                      <a:pt x="98909" y="37606"/>
                    </a:lnTo>
                    <a:cubicBezTo>
                      <a:pt x="97363" y="39666"/>
                      <a:pt x="95817" y="41899"/>
                      <a:pt x="92555" y="42070"/>
                    </a:cubicBezTo>
                    <a:lnTo>
                      <a:pt x="92555" y="42070"/>
                    </a:lnTo>
                    <a:cubicBezTo>
                      <a:pt x="89808" y="42070"/>
                      <a:pt x="87918" y="40353"/>
                      <a:pt x="86030" y="37606"/>
                    </a:cubicBezTo>
                    <a:lnTo>
                      <a:pt x="86030" y="37606"/>
                    </a:lnTo>
                    <a:cubicBezTo>
                      <a:pt x="84656" y="35545"/>
                      <a:pt x="84313" y="35717"/>
                      <a:pt x="84141" y="35717"/>
                    </a:cubicBezTo>
                    <a:lnTo>
                      <a:pt x="84141" y="35717"/>
                    </a:lnTo>
                    <a:cubicBezTo>
                      <a:pt x="83797" y="35717"/>
                      <a:pt x="82423" y="36060"/>
                      <a:pt x="80535" y="37262"/>
                    </a:cubicBezTo>
                    <a:lnTo>
                      <a:pt x="80535" y="37262"/>
                    </a:lnTo>
                    <a:cubicBezTo>
                      <a:pt x="79505" y="37949"/>
                      <a:pt x="78302" y="38464"/>
                      <a:pt x="77100" y="38464"/>
                    </a:cubicBezTo>
                    <a:lnTo>
                      <a:pt x="77100" y="38464"/>
                    </a:lnTo>
                    <a:cubicBezTo>
                      <a:pt x="71949" y="37606"/>
                      <a:pt x="71949" y="32798"/>
                      <a:pt x="71777" y="29535"/>
                    </a:cubicBezTo>
                    <a:lnTo>
                      <a:pt x="71777" y="29535"/>
                    </a:lnTo>
                    <a:cubicBezTo>
                      <a:pt x="70919" y="27475"/>
                      <a:pt x="71090" y="27475"/>
                      <a:pt x="70575" y="27475"/>
                    </a:cubicBezTo>
                    <a:lnTo>
                      <a:pt x="70575" y="27475"/>
                    </a:lnTo>
                    <a:cubicBezTo>
                      <a:pt x="70404" y="27475"/>
                      <a:pt x="70060" y="27475"/>
                      <a:pt x="69545" y="27475"/>
                    </a:cubicBezTo>
                    <a:lnTo>
                      <a:pt x="69545" y="27475"/>
                    </a:lnTo>
                    <a:cubicBezTo>
                      <a:pt x="68515" y="27475"/>
                      <a:pt x="67141" y="27646"/>
                      <a:pt x="65767" y="27646"/>
                    </a:cubicBezTo>
                    <a:lnTo>
                      <a:pt x="65767" y="27646"/>
                    </a:lnTo>
                    <a:cubicBezTo>
                      <a:pt x="64222" y="27990"/>
                      <a:pt x="62676" y="28161"/>
                      <a:pt x="61303" y="28161"/>
                    </a:cubicBezTo>
                    <a:lnTo>
                      <a:pt x="61303" y="28161"/>
                    </a:lnTo>
                    <a:cubicBezTo>
                      <a:pt x="59070" y="27818"/>
                      <a:pt x="56151" y="28505"/>
                      <a:pt x="55121" y="24384"/>
                    </a:cubicBezTo>
                    <a:lnTo>
                      <a:pt x="55121" y="24384"/>
                    </a:lnTo>
                    <a:cubicBezTo>
                      <a:pt x="55293" y="22323"/>
                      <a:pt x="56495" y="21636"/>
                      <a:pt x="57181" y="21121"/>
                    </a:cubicBezTo>
                    <a:lnTo>
                      <a:pt x="57181" y="21121"/>
                    </a:lnTo>
                    <a:cubicBezTo>
                      <a:pt x="59757" y="18545"/>
                      <a:pt x="63535" y="14768"/>
                      <a:pt x="67312" y="10990"/>
                    </a:cubicBezTo>
                    <a:lnTo>
                      <a:pt x="67312" y="10990"/>
                    </a:lnTo>
                    <a:cubicBezTo>
                      <a:pt x="68515" y="9788"/>
                      <a:pt x="68515" y="9101"/>
                      <a:pt x="68515" y="8758"/>
                    </a:cubicBezTo>
                    <a:lnTo>
                      <a:pt x="68515" y="8758"/>
                    </a:lnTo>
                    <a:cubicBezTo>
                      <a:pt x="68515" y="8071"/>
                      <a:pt x="67828" y="6697"/>
                      <a:pt x="67312" y="5495"/>
                    </a:cubicBezTo>
                    <a:lnTo>
                      <a:pt x="67312" y="5495"/>
                    </a:lnTo>
                    <a:cubicBezTo>
                      <a:pt x="67141" y="5323"/>
                      <a:pt x="66969" y="5151"/>
                      <a:pt x="66282" y="5151"/>
                    </a:cubicBezTo>
                    <a:lnTo>
                      <a:pt x="66282" y="5151"/>
                    </a:lnTo>
                    <a:cubicBezTo>
                      <a:pt x="65252" y="5151"/>
                      <a:pt x="63019" y="5838"/>
                      <a:pt x="59242" y="9444"/>
                    </a:cubicBezTo>
                    <a:lnTo>
                      <a:pt x="59242" y="9444"/>
                    </a:lnTo>
                    <a:cubicBezTo>
                      <a:pt x="52202" y="14939"/>
                      <a:pt x="41040" y="18889"/>
                      <a:pt x="34515" y="18889"/>
                    </a:cubicBezTo>
                    <a:lnTo>
                      <a:pt x="34515" y="18889"/>
                    </a:lnTo>
                    <a:cubicBezTo>
                      <a:pt x="29878" y="17687"/>
                      <a:pt x="23697" y="17858"/>
                      <a:pt x="18889" y="16141"/>
                    </a:cubicBezTo>
                    <a:lnTo>
                      <a:pt x="18889" y="16141"/>
                    </a:lnTo>
                    <a:cubicBezTo>
                      <a:pt x="17515" y="15454"/>
                      <a:pt x="16656" y="15283"/>
                      <a:pt x="15969" y="15283"/>
                    </a:cubicBezTo>
                    <a:lnTo>
                      <a:pt x="15969" y="15283"/>
                    </a:lnTo>
                    <a:cubicBezTo>
                      <a:pt x="14252" y="15283"/>
                      <a:pt x="12535" y="16485"/>
                      <a:pt x="9444" y="17515"/>
                    </a:cubicBezTo>
                    <a:lnTo>
                      <a:pt x="9444" y="17515"/>
                    </a:lnTo>
                    <a:cubicBezTo>
                      <a:pt x="9101" y="17687"/>
                      <a:pt x="8929" y="17687"/>
                      <a:pt x="8758" y="19232"/>
                    </a:cubicBezTo>
                    <a:lnTo>
                      <a:pt x="8758" y="19232"/>
                    </a:lnTo>
                    <a:cubicBezTo>
                      <a:pt x="8758" y="20949"/>
                      <a:pt x="9616" y="23525"/>
                      <a:pt x="10818" y="25242"/>
                    </a:cubicBezTo>
                    <a:lnTo>
                      <a:pt x="10818" y="25242"/>
                    </a:lnTo>
                    <a:cubicBezTo>
                      <a:pt x="12535" y="27990"/>
                      <a:pt x="16828" y="29363"/>
                      <a:pt x="21980" y="30565"/>
                    </a:cubicBezTo>
                    <a:lnTo>
                      <a:pt x="21980" y="30565"/>
                    </a:lnTo>
                    <a:lnTo>
                      <a:pt x="21980" y="30565"/>
                    </a:lnTo>
                    <a:cubicBezTo>
                      <a:pt x="27646" y="31596"/>
                      <a:pt x="28848" y="31767"/>
                      <a:pt x="31939" y="31767"/>
                    </a:cubicBezTo>
                    <a:lnTo>
                      <a:pt x="31939" y="31767"/>
                    </a:lnTo>
                    <a:cubicBezTo>
                      <a:pt x="32283" y="31767"/>
                      <a:pt x="32626" y="31767"/>
                      <a:pt x="32798" y="31767"/>
                    </a:cubicBezTo>
                    <a:lnTo>
                      <a:pt x="32798" y="31767"/>
                    </a:lnTo>
                    <a:cubicBezTo>
                      <a:pt x="34858" y="31767"/>
                      <a:pt x="36919" y="32111"/>
                      <a:pt x="38121" y="34000"/>
                    </a:cubicBezTo>
                    <a:lnTo>
                      <a:pt x="38121" y="34000"/>
                    </a:lnTo>
                    <a:cubicBezTo>
                      <a:pt x="39151" y="35889"/>
                      <a:pt x="38979" y="37262"/>
                      <a:pt x="38979" y="39323"/>
                    </a:cubicBezTo>
                    <a:lnTo>
                      <a:pt x="38979" y="39323"/>
                    </a:lnTo>
                    <a:cubicBezTo>
                      <a:pt x="38979" y="40868"/>
                      <a:pt x="39838" y="41727"/>
                      <a:pt x="40353" y="44303"/>
                    </a:cubicBezTo>
                    <a:lnTo>
                      <a:pt x="40353" y="44303"/>
                    </a:lnTo>
                    <a:cubicBezTo>
                      <a:pt x="40353" y="45848"/>
                      <a:pt x="38121" y="47222"/>
                      <a:pt x="37262" y="47222"/>
                    </a:cubicBezTo>
                    <a:lnTo>
                      <a:pt x="37262" y="47222"/>
                    </a:lnTo>
                    <a:cubicBezTo>
                      <a:pt x="36576" y="47222"/>
                      <a:pt x="35717" y="47050"/>
                      <a:pt x="35202" y="46878"/>
                    </a:cubicBezTo>
                    <a:lnTo>
                      <a:pt x="35202" y="46878"/>
                    </a:lnTo>
                    <a:cubicBezTo>
                      <a:pt x="35202" y="46878"/>
                      <a:pt x="35030" y="46878"/>
                      <a:pt x="34686" y="46878"/>
                    </a:cubicBezTo>
                    <a:lnTo>
                      <a:pt x="34686" y="46878"/>
                    </a:lnTo>
                    <a:cubicBezTo>
                      <a:pt x="30909" y="46878"/>
                      <a:pt x="25757" y="46707"/>
                      <a:pt x="20434" y="44131"/>
                    </a:cubicBezTo>
                    <a:lnTo>
                      <a:pt x="20434" y="44131"/>
                    </a:lnTo>
                    <a:cubicBezTo>
                      <a:pt x="19404" y="43616"/>
                      <a:pt x="17000" y="43101"/>
                      <a:pt x="14424" y="43101"/>
                    </a:cubicBezTo>
                    <a:lnTo>
                      <a:pt x="14424" y="43101"/>
                    </a:lnTo>
                    <a:cubicBezTo>
                      <a:pt x="11848" y="43101"/>
                      <a:pt x="9101" y="43444"/>
                      <a:pt x="7212" y="44131"/>
                    </a:cubicBezTo>
                    <a:lnTo>
                      <a:pt x="7212" y="44131"/>
                    </a:lnTo>
                    <a:cubicBezTo>
                      <a:pt x="5666" y="44818"/>
                      <a:pt x="5151" y="45333"/>
                      <a:pt x="4980" y="45676"/>
                    </a:cubicBezTo>
                    <a:lnTo>
                      <a:pt x="4980" y="45676"/>
                    </a:lnTo>
                    <a:lnTo>
                      <a:pt x="4980" y="45848"/>
                    </a:lnTo>
                    <a:cubicBezTo>
                      <a:pt x="3950" y="47565"/>
                      <a:pt x="10646" y="47394"/>
                      <a:pt x="15798" y="49798"/>
                    </a:cubicBezTo>
                    <a:lnTo>
                      <a:pt x="15798" y="49798"/>
                    </a:lnTo>
                    <a:cubicBezTo>
                      <a:pt x="22152" y="51687"/>
                      <a:pt x="26101" y="58040"/>
                      <a:pt x="30050" y="58727"/>
                    </a:cubicBezTo>
                    <a:lnTo>
                      <a:pt x="30050" y="58727"/>
                    </a:lnTo>
                    <a:cubicBezTo>
                      <a:pt x="33485" y="60101"/>
                      <a:pt x="38808" y="61131"/>
                      <a:pt x="42071" y="61131"/>
                    </a:cubicBezTo>
                    <a:lnTo>
                      <a:pt x="42071" y="61131"/>
                    </a:lnTo>
                    <a:cubicBezTo>
                      <a:pt x="43101" y="61131"/>
                      <a:pt x="43959" y="60959"/>
                      <a:pt x="44474" y="60959"/>
                    </a:cubicBezTo>
                    <a:lnTo>
                      <a:pt x="44474" y="60959"/>
                    </a:lnTo>
                    <a:cubicBezTo>
                      <a:pt x="44474" y="60959"/>
                      <a:pt x="44646" y="61131"/>
                      <a:pt x="44646" y="60959"/>
                    </a:cubicBezTo>
                    <a:lnTo>
                      <a:pt x="44646" y="60959"/>
                    </a:lnTo>
                    <a:cubicBezTo>
                      <a:pt x="45848" y="58899"/>
                      <a:pt x="47737" y="57181"/>
                      <a:pt x="50485" y="57010"/>
                    </a:cubicBezTo>
                    <a:lnTo>
                      <a:pt x="50485" y="57010"/>
                    </a:lnTo>
                    <a:cubicBezTo>
                      <a:pt x="53232" y="56666"/>
                      <a:pt x="55464" y="58555"/>
                      <a:pt x="58555" y="61474"/>
                    </a:cubicBezTo>
                    <a:lnTo>
                      <a:pt x="58555" y="61474"/>
                    </a:lnTo>
                    <a:close/>
                    <a:moveTo>
                      <a:pt x="122262" y="57010"/>
                    </a:moveTo>
                    <a:cubicBezTo>
                      <a:pt x="122262" y="57010"/>
                      <a:pt x="122262" y="57010"/>
                      <a:pt x="122262" y="57010"/>
                    </a:cubicBezTo>
                    <a:lnTo>
                      <a:pt x="122262" y="57010"/>
                    </a:lnTo>
                    <a:lnTo>
                      <a:pt x="122262" y="57010"/>
                    </a:lnTo>
                    <a:lnTo>
                      <a:pt x="122262" y="57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2" name="图形 7">
              <a:extLst>
                <a:ext uri="{FF2B5EF4-FFF2-40B4-BE49-F238E27FC236}">
                  <a16:creationId xmlns:a16="http://schemas.microsoft.com/office/drawing/2014/main" xmlns="" id="{1B2F335F-2BAE-43B6-9CBD-04DFC24455A6}"/>
                </a:ext>
              </a:extLst>
            </p:cNvPr>
            <p:cNvGrpSpPr/>
            <p:nvPr/>
          </p:nvGrpSpPr>
          <p:grpSpPr>
            <a:xfrm>
              <a:off x="6444086" y="1326388"/>
              <a:ext cx="339654" cy="161756"/>
              <a:chOff x="6444086" y="1326388"/>
              <a:chExt cx="339654" cy="161756"/>
            </a:xfrm>
            <a:solidFill>
              <a:srgbClr val="B4B4B4"/>
            </a:solidFill>
          </p:grpSpPr>
          <p:sp>
            <p:nvSpPr>
              <p:cNvPr id="3239" name="任意多边形: 形状 3238">
                <a:extLst>
                  <a:ext uri="{FF2B5EF4-FFF2-40B4-BE49-F238E27FC236}">
                    <a16:creationId xmlns:a16="http://schemas.microsoft.com/office/drawing/2014/main" xmlns="" id="{01DD4216-1B74-427B-8AE9-B9257A752B46}"/>
                  </a:ext>
                </a:extLst>
              </p:cNvPr>
              <p:cNvSpPr/>
              <p:nvPr/>
            </p:nvSpPr>
            <p:spPr>
              <a:xfrm>
                <a:off x="6445888" y="1328483"/>
                <a:ext cx="334915" cy="156096"/>
              </a:xfrm>
              <a:custGeom>
                <a:avLst/>
                <a:gdLst>
                  <a:gd name="connsiteX0" fmla="*/ 249247 w 334915"/>
                  <a:gd name="connsiteY0" fmla="*/ 56632 h 156096"/>
                  <a:gd name="connsiteX1" fmla="*/ 222802 w 334915"/>
                  <a:gd name="connsiteY1" fmla="*/ 37571 h 156096"/>
                  <a:gd name="connsiteX2" fmla="*/ 216449 w 334915"/>
                  <a:gd name="connsiteY2" fmla="*/ 31218 h 156096"/>
                  <a:gd name="connsiteX3" fmla="*/ 210095 w 334915"/>
                  <a:gd name="connsiteY3" fmla="*/ 22288 h 156096"/>
                  <a:gd name="connsiteX4" fmla="*/ 160813 w 334915"/>
                  <a:gd name="connsiteY4" fmla="*/ 824 h 156096"/>
                  <a:gd name="connsiteX5" fmla="*/ 147076 w 334915"/>
                  <a:gd name="connsiteY5" fmla="*/ 5975 h 156096"/>
                  <a:gd name="connsiteX6" fmla="*/ 165964 w 334915"/>
                  <a:gd name="connsiteY6" fmla="*/ 23662 h 156096"/>
                  <a:gd name="connsiteX7" fmla="*/ 181075 w 334915"/>
                  <a:gd name="connsiteY7" fmla="*/ 45127 h 156096"/>
                  <a:gd name="connsiteX8" fmla="*/ 174722 w 334915"/>
                  <a:gd name="connsiteY8" fmla="*/ 47702 h 156096"/>
                  <a:gd name="connsiteX9" fmla="*/ 150682 w 334915"/>
                  <a:gd name="connsiteY9" fmla="*/ 27440 h 156096"/>
                  <a:gd name="connsiteX10" fmla="*/ 131793 w 334915"/>
                  <a:gd name="connsiteY10" fmla="*/ 22460 h 156096"/>
                  <a:gd name="connsiteX11" fmla="*/ 124238 w 334915"/>
                  <a:gd name="connsiteY11" fmla="*/ 26238 h 156096"/>
                  <a:gd name="connsiteX12" fmla="*/ 134369 w 334915"/>
                  <a:gd name="connsiteY12" fmla="*/ 33793 h 156096"/>
                  <a:gd name="connsiteX13" fmla="*/ 135571 w 334915"/>
                  <a:gd name="connsiteY13" fmla="*/ 40147 h 156096"/>
                  <a:gd name="connsiteX14" fmla="*/ 111702 w 334915"/>
                  <a:gd name="connsiteY14" fmla="*/ 45298 h 156096"/>
                  <a:gd name="connsiteX15" fmla="*/ 105349 w 334915"/>
                  <a:gd name="connsiteY15" fmla="*/ 44096 h 156096"/>
                  <a:gd name="connsiteX16" fmla="*/ 102773 w 334915"/>
                  <a:gd name="connsiteY16" fmla="*/ 33965 h 156096"/>
                  <a:gd name="connsiteX17" fmla="*/ 76329 w 334915"/>
                  <a:gd name="connsiteY17" fmla="*/ 28985 h 156096"/>
                  <a:gd name="connsiteX18" fmla="*/ 64995 w 334915"/>
                  <a:gd name="connsiteY18" fmla="*/ 35339 h 156096"/>
                  <a:gd name="connsiteX19" fmla="*/ 60016 w 334915"/>
                  <a:gd name="connsiteY19" fmla="*/ 40490 h 156096"/>
                  <a:gd name="connsiteX20" fmla="*/ 57440 w 334915"/>
                  <a:gd name="connsiteY20" fmla="*/ 31561 h 156096"/>
                  <a:gd name="connsiteX21" fmla="*/ 42329 w 334915"/>
                  <a:gd name="connsiteY21" fmla="*/ 24006 h 156096"/>
                  <a:gd name="connsiteX22" fmla="*/ 28420 w 334915"/>
                  <a:gd name="connsiteY22" fmla="*/ 26581 h 156096"/>
                  <a:gd name="connsiteX23" fmla="*/ 10905 w 334915"/>
                  <a:gd name="connsiteY23" fmla="*/ 45642 h 156096"/>
                  <a:gd name="connsiteX24" fmla="*/ 7127 w 334915"/>
                  <a:gd name="connsiteY24" fmla="*/ 58349 h 156096"/>
                  <a:gd name="connsiteX25" fmla="*/ 946 w 334915"/>
                  <a:gd name="connsiteY25" fmla="*/ 74834 h 156096"/>
                  <a:gd name="connsiteX26" fmla="*/ 5925 w 334915"/>
                  <a:gd name="connsiteY26" fmla="*/ 77409 h 156096"/>
                  <a:gd name="connsiteX27" fmla="*/ 21036 w 334915"/>
                  <a:gd name="connsiteY27" fmla="*/ 74834 h 156096"/>
                  <a:gd name="connsiteX28" fmla="*/ 29794 w 334915"/>
                  <a:gd name="connsiteY28" fmla="*/ 77409 h 156096"/>
                  <a:gd name="connsiteX29" fmla="*/ 63794 w 334915"/>
                  <a:gd name="connsiteY29" fmla="*/ 69682 h 156096"/>
                  <a:gd name="connsiteX30" fmla="*/ 66369 w 334915"/>
                  <a:gd name="connsiteY30" fmla="*/ 73460 h 156096"/>
                  <a:gd name="connsiteX31" fmla="*/ 58814 w 334915"/>
                  <a:gd name="connsiteY31" fmla="*/ 78611 h 156096"/>
                  <a:gd name="connsiteX32" fmla="*/ 58814 w 334915"/>
                  <a:gd name="connsiteY32" fmla="*/ 84965 h 156096"/>
                  <a:gd name="connsiteX33" fmla="*/ 32369 w 334915"/>
                  <a:gd name="connsiteY33" fmla="*/ 83763 h 156096"/>
                  <a:gd name="connsiteX34" fmla="*/ 34945 w 334915"/>
                  <a:gd name="connsiteY34" fmla="*/ 99046 h 156096"/>
                  <a:gd name="connsiteX35" fmla="*/ 53834 w 334915"/>
                  <a:gd name="connsiteY35" fmla="*/ 99046 h 156096"/>
                  <a:gd name="connsiteX36" fmla="*/ 66369 w 334915"/>
                  <a:gd name="connsiteY36" fmla="*/ 99046 h 156096"/>
                  <a:gd name="connsiteX37" fmla="*/ 92813 w 334915"/>
                  <a:gd name="connsiteY37" fmla="*/ 91318 h 156096"/>
                  <a:gd name="connsiteX38" fmla="*/ 104147 w 334915"/>
                  <a:gd name="connsiteY38" fmla="*/ 95096 h 156096"/>
                  <a:gd name="connsiteX39" fmla="*/ 153258 w 334915"/>
                  <a:gd name="connsiteY39" fmla="*/ 92520 h 156096"/>
                  <a:gd name="connsiteX40" fmla="*/ 153258 w 334915"/>
                  <a:gd name="connsiteY40" fmla="*/ 104025 h 156096"/>
                  <a:gd name="connsiteX41" fmla="*/ 126813 w 334915"/>
                  <a:gd name="connsiteY41" fmla="*/ 107803 h 156096"/>
                  <a:gd name="connsiteX42" fmla="*/ 102945 w 334915"/>
                  <a:gd name="connsiteY42" fmla="*/ 110379 h 156096"/>
                  <a:gd name="connsiteX43" fmla="*/ 79076 w 334915"/>
                  <a:gd name="connsiteY43" fmla="*/ 115530 h 156096"/>
                  <a:gd name="connsiteX44" fmla="*/ 79076 w 334915"/>
                  <a:gd name="connsiteY44" fmla="*/ 128237 h 156096"/>
                  <a:gd name="connsiteX45" fmla="*/ 96763 w 334915"/>
                  <a:gd name="connsiteY45" fmla="*/ 135793 h 156096"/>
                  <a:gd name="connsiteX46" fmla="*/ 139692 w 334915"/>
                  <a:gd name="connsiteY46" fmla="*/ 135793 h 156096"/>
                  <a:gd name="connsiteX47" fmla="*/ 147247 w 334915"/>
                  <a:gd name="connsiteY47" fmla="*/ 143348 h 156096"/>
                  <a:gd name="connsiteX48" fmla="*/ 158581 w 334915"/>
                  <a:gd name="connsiteY48" fmla="*/ 152277 h 156096"/>
                  <a:gd name="connsiteX49" fmla="*/ 172490 w 334915"/>
                  <a:gd name="connsiteY49" fmla="*/ 154853 h 156096"/>
                  <a:gd name="connsiteX50" fmla="*/ 217823 w 334915"/>
                  <a:gd name="connsiteY50" fmla="*/ 136995 h 156096"/>
                  <a:gd name="connsiteX51" fmla="*/ 250449 w 334915"/>
                  <a:gd name="connsiteY51" fmla="*/ 116561 h 156096"/>
                  <a:gd name="connsiteX52" fmla="*/ 260580 w 334915"/>
                  <a:gd name="connsiteY52" fmla="*/ 112783 h 156096"/>
                  <a:gd name="connsiteX53" fmla="*/ 280671 w 334915"/>
                  <a:gd name="connsiteY53" fmla="*/ 115187 h 156096"/>
                  <a:gd name="connsiteX54" fmla="*/ 293378 w 334915"/>
                  <a:gd name="connsiteY54" fmla="*/ 121540 h 156096"/>
                  <a:gd name="connsiteX55" fmla="*/ 327377 w 334915"/>
                  <a:gd name="connsiteY55" fmla="*/ 113813 h 156096"/>
                  <a:gd name="connsiteX56" fmla="*/ 329782 w 334915"/>
                  <a:gd name="connsiteY56" fmla="*/ 98530 h 156096"/>
                  <a:gd name="connsiteX57" fmla="*/ 318448 w 334915"/>
                  <a:gd name="connsiteY57" fmla="*/ 98530 h 156096"/>
                  <a:gd name="connsiteX58" fmla="*/ 307115 w 334915"/>
                  <a:gd name="connsiteY58" fmla="*/ 92177 h 156096"/>
                  <a:gd name="connsiteX59" fmla="*/ 319650 w 334915"/>
                  <a:gd name="connsiteY59" fmla="*/ 83248 h 156096"/>
                  <a:gd name="connsiteX60" fmla="*/ 327206 w 334915"/>
                  <a:gd name="connsiteY60" fmla="*/ 85823 h 156096"/>
                  <a:gd name="connsiteX61" fmla="*/ 334761 w 334915"/>
                  <a:gd name="connsiteY61" fmla="*/ 84621 h 156096"/>
                  <a:gd name="connsiteX62" fmla="*/ 328408 w 334915"/>
                  <a:gd name="connsiteY62" fmla="*/ 69339 h 156096"/>
                  <a:gd name="connsiteX63" fmla="*/ 322054 w 334915"/>
                  <a:gd name="connsiteY63" fmla="*/ 69339 h 156096"/>
                  <a:gd name="connsiteX64" fmla="*/ 303165 w 334915"/>
                  <a:gd name="connsiteY64" fmla="*/ 70712 h 156096"/>
                  <a:gd name="connsiteX65" fmla="*/ 282903 w 334915"/>
                  <a:gd name="connsiteY65" fmla="*/ 61783 h 156096"/>
                  <a:gd name="connsiteX66" fmla="*/ 277924 w 334915"/>
                  <a:gd name="connsiteY66" fmla="*/ 61783 h 156096"/>
                  <a:gd name="connsiteX67" fmla="*/ 284277 w 334915"/>
                  <a:gd name="connsiteY67" fmla="*/ 71914 h 156096"/>
                  <a:gd name="connsiteX68" fmla="*/ 277924 w 334915"/>
                  <a:gd name="connsiteY68" fmla="*/ 70712 h 156096"/>
                  <a:gd name="connsiteX69" fmla="*/ 267792 w 334915"/>
                  <a:gd name="connsiteY69" fmla="*/ 63157 h 156096"/>
                  <a:gd name="connsiteX70" fmla="*/ 249247 w 334915"/>
                  <a:gd name="connsiteY70" fmla="*/ 56632 h 156096"/>
                  <a:gd name="connsiteX71" fmla="*/ 249247 w 334915"/>
                  <a:gd name="connsiteY71" fmla="*/ 56632 h 15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4915" h="156096">
                    <a:moveTo>
                      <a:pt x="249247" y="56632"/>
                    </a:moveTo>
                    <a:cubicBezTo>
                      <a:pt x="244095" y="51480"/>
                      <a:pt x="228984" y="38945"/>
                      <a:pt x="222802" y="37571"/>
                    </a:cubicBezTo>
                    <a:cubicBezTo>
                      <a:pt x="217823" y="34995"/>
                      <a:pt x="215247" y="32420"/>
                      <a:pt x="216449" y="31218"/>
                    </a:cubicBezTo>
                    <a:cubicBezTo>
                      <a:pt x="219025" y="30016"/>
                      <a:pt x="219025" y="26066"/>
                      <a:pt x="210095" y="22288"/>
                    </a:cubicBezTo>
                    <a:cubicBezTo>
                      <a:pt x="199964" y="17309"/>
                      <a:pt x="167166" y="3400"/>
                      <a:pt x="160813" y="824"/>
                    </a:cubicBezTo>
                    <a:cubicBezTo>
                      <a:pt x="155833" y="-1752"/>
                      <a:pt x="146904" y="2198"/>
                      <a:pt x="147076" y="5975"/>
                    </a:cubicBezTo>
                    <a:cubicBezTo>
                      <a:pt x="145874" y="9753"/>
                      <a:pt x="160984" y="17309"/>
                      <a:pt x="165964" y="23662"/>
                    </a:cubicBezTo>
                    <a:cubicBezTo>
                      <a:pt x="170944" y="31218"/>
                      <a:pt x="178671" y="41349"/>
                      <a:pt x="181075" y="45127"/>
                    </a:cubicBezTo>
                    <a:cubicBezTo>
                      <a:pt x="183651" y="48904"/>
                      <a:pt x="181075" y="52682"/>
                      <a:pt x="174722" y="47702"/>
                    </a:cubicBezTo>
                    <a:cubicBezTo>
                      <a:pt x="169742" y="43925"/>
                      <a:pt x="157035" y="33793"/>
                      <a:pt x="150682" y="27440"/>
                    </a:cubicBezTo>
                    <a:cubicBezTo>
                      <a:pt x="144328" y="21086"/>
                      <a:pt x="134197" y="23662"/>
                      <a:pt x="131793" y="22460"/>
                    </a:cubicBezTo>
                    <a:cubicBezTo>
                      <a:pt x="128015" y="22460"/>
                      <a:pt x="117884" y="25036"/>
                      <a:pt x="124238" y="26238"/>
                    </a:cubicBezTo>
                    <a:cubicBezTo>
                      <a:pt x="129217" y="27440"/>
                      <a:pt x="130591" y="31218"/>
                      <a:pt x="134369" y="33793"/>
                    </a:cubicBezTo>
                    <a:cubicBezTo>
                      <a:pt x="138146" y="37571"/>
                      <a:pt x="139349" y="38773"/>
                      <a:pt x="135571" y="40147"/>
                    </a:cubicBezTo>
                    <a:cubicBezTo>
                      <a:pt x="130591" y="42723"/>
                      <a:pt x="115480" y="45298"/>
                      <a:pt x="111702" y="45298"/>
                    </a:cubicBezTo>
                    <a:cubicBezTo>
                      <a:pt x="107924" y="46500"/>
                      <a:pt x="105349" y="45298"/>
                      <a:pt x="105349" y="44096"/>
                    </a:cubicBezTo>
                    <a:cubicBezTo>
                      <a:pt x="106551" y="41521"/>
                      <a:pt x="107924" y="37743"/>
                      <a:pt x="102773" y="33965"/>
                    </a:cubicBezTo>
                    <a:cubicBezTo>
                      <a:pt x="98995" y="31389"/>
                      <a:pt x="81309" y="30187"/>
                      <a:pt x="76329" y="28985"/>
                    </a:cubicBezTo>
                    <a:cubicBezTo>
                      <a:pt x="71349" y="27783"/>
                      <a:pt x="64995" y="31561"/>
                      <a:pt x="64995" y="35339"/>
                    </a:cubicBezTo>
                    <a:cubicBezTo>
                      <a:pt x="64995" y="40490"/>
                      <a:pt x="62420" y="41692"/>
                      <a:pt x="60016" y="40490"/>
                    </a:cubicBezTo>
                    <a:cubicBezTo>
                      <a:pt x="57440" y="39288"/>
                      <a:pt x="61218" y="34137"/>
                      <a:pt x="57440" y="31561"/>
                    </a:cubicBezTo>
                    <a:cubicBezTo>
                      <a:pt x="53662" y="27783"/>
                      <a:pt x="47309" y="26581"/>
                      <a:pt x="42329" y="24006"/>
                    </a:cubicBezTo>
                    <a:cubicBezTo>
                      <a:pt x="37349" y="20228"/>
                      <a:pt x="33571" y="22804"/>
                      <a:pt x="28420" y="26581"/>
                    </a:cubicBezTo>
                    <a:cubicBezTo>
                      <a:pt x="23440" y="31733"/>
                      <a:pt x="13309" y="41864"/>
                      <a:pt x="10905" y="45642"/>
                    </a:cubicBezTo>
                    <a:cubicBezTo>
                      <a:pt x="8329" y="49420"/>
                      <a:pt x="8501" y="53197"/>
                      <a:pt x="7127" y="58349"/>
                    </a:cubicBezTo>
                    <a:cubicBezTo>
                      <a:pt x="5925" y="62127"/>
                      <a:pt x="2147" y="71056"/>
                      <a:pt x="946" y="74834"/>
                    </a:cubicBezTo>
                    <a:cubicBezTo>
                      <a:pt x="-257" y="78611"/>
                      <a:pt x="-1631" y="79985"/>
                      <a:pt x="5925" y="77409"/>
                    </a:cubicBezTo>
                    <a:cubicBezTo>
                      <a:pt x="13480" y="74834"/>
                      <a:pt x="19834" y="71056"/>
                      <a:pt x="21036" y="74834"/>
                    </a:cubicBezTo>
                    <a:cubicBezTo>
                      <a:pt x="22238" y="78611"/>
                      <a:pt x="23612" y="77409"/>
                      <a:pt x="29794" y="77409"/>
                    </a:cubicBezTo>
                    <a:cubicBezTo>
                      <a:pt x="37349" y="76207"/>
                      <a:pt x="57440" y="68480"/>
                      <a:pt x="63794" y="69682"/>
                    </a:cubicBezTo>
                    <a:cubicBezTo>
                      <a:pt x="70147" y="69682"/>
                      <a:pt x="68773" y="73460"/>
                      <a:pt x="66369" y="73460"/>
                    </a:cubicBezTo>
                    <a:cubicBezTo>
                      <a:pt x="65167" y="74834"/>
                      <a:pt x="55036" y="74834"/>
                      <a:pt x="58814" y="78611"/>
                    </a:cubicBezTo>
                    <a:cubicBezTo>
                      <a:pt x="61389" y="82389"/>
                      <a:pt x="62592" y="86167"/>
                      <a:pt x="58814" y="84965"/>
                    </a:cubicBezTo>
                    <a:cubicBezTo>
                      <a:pt x="55036" y="83763"/>
                      <a:pt x="39925" y="81187"/>
                      <a:pt x="32369" y="83763"/>
                    </a:cubicBezTo>
                    <a:cubicBezTo>
                      <a:pt x="24814" y="87541"/>
                      <a:pt x="28592" y="97672"/>
                      <a:pt x="34945" y="99046"/>
                    </a:cubicBezTo>
                    <a:cubicBezTo>
                      <a:pt x="41298" y="100248"/>
                      <a:pt x="47480" y="99046"/>
                      <a:pt x="53834" y="99046"/>
                    </a:cubicBezTo>
                    <a:cubicBezTo>
                      <a:pt x="60187" y="99046"/>
                      <a:pt x="58814" y="101621"/>
                      <a:pt x="66369" y="99046"/>
                    </a:cubicBezTo>
                    <a:cubicBezTo>
                      <a:pt x="73925" y="97672"/>
                      <a:pt x="86460" y="92692"/>
                      <a:pt x="92813" y="91318"/>
                    </a:cubicBezTo>
                    <a:cubicBezTo>
                      <a:pt x="97793" y="90116"/>
                      <a:pt x="96591" y="95096"/>
                      <a:pt x="104147" y="95096"/>
                    </a:cubicBezTo>
                    <a:cubicBezTo>
                      <a:pt x="111702" y="95096"/>
                      <a:pt x="149480" y="91147"/>
                      <a:pt x="153258" y="92520"/>
                    </a:cubicBezTo>
                    <a:cubicBezTo>
                      <a:pt x="158237" y="93722"/>
                      <a:pt x="157035" y="101450"/>
                      <a:pt x="153258" y="104025"/>
                    </a:cubicBezTo>
                    <a:cubicBezTo>
                      <a:pt x="150682" y="105227"/>
                      <a:pt x="138146" y="107803"/>
                      <a:pt x="126813" y="107803"/>
                    </a:cubicBezTo>
                    <a:cubicBezTo>
                      <a:pt x="115480" y="107803"/>
                      <a:pt x="109126" y="106601"/>
                      <a:pt x="102945" y="110379"/>
                    </a:cubicBezTo>
                    <a:cubicBezTo>
                      <a:pt x="96591" y="112954"/>
                      <a:pt x="87834" y="111752"/>
                      <a:pt x="79076" y="115530"/>
                    </a:cubicBezTo>
                    <a:cubicBezTo>
                      <a:pt x="70318" y="119308"/>
                      <a:pt x="72723" y="124459"/>
                      <a:pt x="79076" y="128237"/>
                    </a:cubicBezTo>
                    <a:cubicBezTo>
                      <a:pt x="84056" y="132015"/>
                      <a:pt x="86632" y="134591"/>
                      <a:pt x="96763" y="135793"/>
                    </a:cubicBezTo>
                    <a:cubicBezTo>
                      <a:pt x="108096" y="136995"/>
                      <a:pt x="131965" y="135793"/>
                      <a:pt x="139692" y="135793"/>
                    </a:cubicBezTo>
                    <a:cubicBezTo>
                      <a:pt x="146045" y="136995"/>
                      <a:pt x="146045" y="138368"/>
                      <a:pt x="147247" y="143348"/>
                    </a:cubicBezTo>
                    <a:cubicBezTo>
                      <a:pt x="149823" y="148500"/>
                      <a:pt x="156005" y="148500"/>
                      <a:pt x="158581" y="152277"/>
                    </a:cubicBezTo>
                    <a:cubicBezTo>
                      <a:pt x="159783" y="156055"/>
                      <a:pt x="167338" y="157257"/>
                      <a:pt x="172490" y="154853"/>
                    </a:cubicBezTo>
                    <a:cubicBezTo>
                      <a:pt x="176267" y="152277"/>
                      <a:pt x="206490" y="142146"/>
                      <a:pt x="217823" y="136995"/>
                    </a:cubicBezTo>
                    <a:cubicBezTo>
                      <a:pt x="229156" y="131843"/>
                      <a:pt x="246671" y="120510"/>
                      <a:pt x="250449" y="116561"/>
                    </a:cubicBezTo>
                    <a:cubicBezTo>
                      <a:pt x="254227" y="112783"/>
                      <a:pt x="256802" y="110207"/>
                      <a:pt x="260580" y="112783"/>
                    </a:cubicBezTo>
                    <a:cubicBezTo>
                      <a:pt x="265560" y="116561"/>
                      <a:pt x="273115" y="113985"/>
                      <a:pt x="280671" y="115187"/>
                    </a:cubicBezTo>
                    <a:cubicBezTo>
                      <a:pt x="289428" y="116389"/>
                      <a:pt x="285822" y="121540"/>
                      <a:pt x="293378" y="121540"/>
                    </a:cubicBezTo>
                    <a:cubicBezTo>
                      <a:pt x="300933" y="121540"/>
                      <a:pt x="321024" y="117591"/>
                      <a:pt x="327377" y="113813"/>
                    </a:cubicBezTo>
                    <a:cubicBezTo>
                      <a:pt x="333731" y="110035"/>
                      <a:pt x="331155" y="103682"/>
                      <a:pt x="329782" y="98530"/>
                    </a:cubicBezTo>
                    <a:cubicBezTo>
                      <a:pt x="327206" y="94753"/>
                      <a:pt x="322226" y="97328"/>
                      <a:pt x="318448" y="98530"/>
                    </a:cubicBezTo>
                    <a:cubicBezTo>
                      <a:pt x="313468" y="99732"/>
                      <a:pt x="302135" y="94753"/>
                      <a:pt x="307115" y="92177"/>
                    </a:cubicBezTo>
                    <a:cubicBezTo>
                      <a:pt x="310893" y="89601"/>
                      <a:pt x="314670" y="85823"/>
                      <a:pt x="319650" y="83248"/>
                    </a:cubicBezTo>
                    <a:cubicBezTo>
                      <a:pt x="324630" y="80672"/>
                      <a:pt x="324630" y="82046"/>
                      <a:pt x="327206" y="85823"/>
                    </a:cubicBezTo>
                    <a:cubicBezTo>
                      <a:pt x="329782" y="89601"/>
                      <a:pt x="334761" y="88399"/>
                      <a:pt x="334761" y="84621"/>
                    </a:cubicBezTo>
                    <a:cubicBezTo>
                      <a:pt x="335963" y="82046"/>
                      <a:pt x="329782" y="73116"/>
                      <a:pt x="328408" y="69339"/>
                    </a:cubicBezTo>
                    <a:cubicBezTo>
                      <a:pt x="325832" y="65561"/>
                      <a:pt x="324630" y="66763"/>
                      <a:pt x="322054" y="69339"/>
                    </a:cubicBezTo>
                    <a:cubicBezTo>
                      <a:pt x="319478" y="71914"/>
                      <a:pt x="309519" y="73116"/>
                      <a:pt x="303165" y="70712"/>
                    </a:cubicBezTo>
                    <a:cubicBezTo>
                      <a:pt x="298186" y="69510"/>
                      <a:pt x="288055" y="64359"/>
                      <a:pt x="282903" y="61783"/>
                    </a:cubicBezTo>
                    <a:cubicBezTo>
                      <a:pt x="279125" y="59207"/>
                      <a:pt x="277924" y="59207"/>
                      <a:pt x="277924" y="61783"/>
                    </a:cubicBezTo>
                    <a:cubicBezTo>
                      <a:pt x="277924" y="65561"/>
                      <a:pt x="285479" y="70712"/>
                      <a:pt x="284277" y="71914"/>
                    </a:cubicBezTo>
                    <a:cubicBezTo>
                      <a:pt x="283075" y="74490"/>
                      <a:pt x="281701" y="74490"/>
                      <a:pt x="277924" y="70712"/>
                    </a:cubicBezTo>
                    <a:cubicBezTo>
                      <a:pt x="274146" y="66935"/>
                      <a:pt x="274146" y="65561"/>
                      <a:pt x="267792" y="63157"/>
                    </a:cubicBezTo>
                    <a:cubicBezTo>
                      <a:pt x="261954" y="61783"/>
                      <a:pt x="255600" y="62985"/>
                      <a:pt x="249247" y="56632"/>
                    </a:cubicBezTo>
                    <a:lnTo>
                      <a:pt x="249247" y="566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0" name="任意多边形: 形状 3239">
                <a:extLst>
                  <a:ext uri="{FF2B5EF4-FFF2-40B4-BE49-F238E27FC236}">
                    <a16:creationId xmlns:a16="http://schemas.microsoft.com/office/drawing/2014/main" xmlns="" id="{54333CE8-2AB8-4FBA-9044-9D95CE4E399C}"/>
                  </a:ext>
                </a:extLst>
              </p:cNvPr>
              <p:cNvSpPr/>
              <p:nvPr/>
            </p:nvSpPr>
            <p:spPr>
              <a:xfrm>
                <a:off x="6444086" y="1326388"/>
                <a:ext cx="339654" cy="161756"/>
              </a:xfrm>
              <a:custGeom>
                <a:avLst/>
                <a:gdLst>
                  <a:gd name="connsiteX0" fmla="*/ 158665 w 339654"/>
                  <a:gd name="connsiteY0" fmla="*/ 155575 h 161756"/>
                  <a:gd name="connsiteX1" fmla="*/ 146989 w 339654"/>
                  <a:gd name="connsiteY1" fmla="*/ 145959 h 161756"/>
                  <a:gd name="connsiteX2" fmla="*/ 146989 w 339654"/>
                  <a:gd name="connsiteY2" fmla="*/ 145959 h 161756"/>
                  <a:gd name="connsiteX3" fmla="*/ 141666 w 339654"/>
                  <a:gd name="connsiteY3" fmla="*/ 140120 h 161756"/>
                  <a:gd name="connsiteX4" fmla="*/ 141666 w 339654"/>
                  <a:gd name="connsiteY4" fmla="*/ 140120 h 161756"/>
                  <a:gd name="connsiteX5" fmla="*/ 112646 w 339654"/>
                  <a:gd name="connsiteY5" fmla="*/ 140807 h 161756"/>
                  <a:gd name="connsiteX6" fmla="*/ 112646 w 339654"/>
                  <a:gd name="connsiteY6" fmla="*/ 140807 h 161756"/>
                  <a:gd name="connsiteX7" fmla="*/ 98565 w 339654"/>
                  <a:gd name="connsiteY7" fmla="*/ 140292 h 161756"/>
                  <a:gd name="connsiteX8" fmla="*/ 98565 w 339654"/>
                  <a:gd name="connsiteY8" fmla="*/ 140292 h 161756"/>
                  <a:gd name="connsiteX9" fmla="*/ 80020 w 339654"/>
                  <a:gd name="connsiteY9" fmla="*/ 132393 h 161756"/>
                  <a:gd name="connsiteX10" fmla="*/ 80020 w 339654"/>
                  <a:gd name="connsiteY10" fmla="*/ 132393 h 161756"/>
                  <a:gd name="connsiteX11" fmla="*/ 73151 w 339654"/>
                  <a:gd name="connsiteY11" fmla="*/ 123464 h 161756"/>
                  <a:gd name="connsiteX12" fmla="*/ 73151 w 339654"/>
                  <a:gd name="connsiteY12" fmla="*/ 123464 h 161756"/>
                  <a:gd name="connsiteX13" fmla="*/ 80363 w 339654"/>
                  <a:gd name="connsiteY13" fmla="*/ 115393 h 161756"/>
                  <a:gd name="connsiteX14" fmla="*/ 80363 w 339654"/>
                  <a:gd name="connsiteY14" fmla="*/ 115393 h 161756"/>
                  <a:gd name="connsiteX15" fmla="*/ 103888 w 339654"/>
                  <a:gd name="connsiteY15" fmla="*/ 110413 h 161756"/>
                  <a:gd name="connsiteX16" fmla="*/ 103888 w 339654"/>
                  <a:gd name="connsiteY16" fmla="*/ 110413 h 161756"/>
                  <a:gd name="connsiteX17" fmla="*/ 117797 w 339654"/>
                  <a:gd name="connsiteY17" fmla="*/ 107322 h 161756"/>
                  <a:gd name="connsiteX18" fmla="*/ 117797 w 339654"/>
                  <a:gd name="connsiteY18" fmla="*/ 107322 h 161756"/>
                  <a:gd name="connsiteX19" fmla="*/ 128787 w 339654"/>
                  <a:gd name="connsiteY19" fmla="*/ 107494 h 161756"/>
                  <a:gd name="connsiteX20" fmla="*/ 128787 w 339654"/>
                  <a:gd name="connsiteY20" fmla="*/ 107494 h 161756"/>
                  <a:gd name="connsiteX21" fmla="*/ 129130 w 339654"/>
                  <a:gd name="connsiteY21" fmla="*/ 107494 h 161756"/>
                  <a:gd name="connsiteX22" fmla="*/ 129130 w 339654"/>
                  <a:gd name="connsiteY22" fmla="*/ 107494 h 161756"/>
                  <a:gd name="connsiteX23" fmla="*/ 154201 w 339654"/>
                  <a:gd name="connsiteY23" fmla="*/ 104060 h 161756"/>
                  <a:gd name="connsiteX24" fmla="*/ 154201 w 339654"/>
                  <a:gd name="connsiteY24" fmla="*/ 104060 h 161756"/>
                  <a:gd name="connsiteX25" fmla="*/ 156433 w 339654"/>
                  <a:gd name="connsiteY25" fmla="*/ 99424 h 161756"/>
                  <a:gd name="connsiteX26" fmla="*/ 156433 w 339654"/>
                  <a:gd name="connsiteY26" fmla="*/ 99424 h 161756"/>
                  <a:gd name="connsiteX27" fmla="*/ 154716 w 339654"/>
                  <a:gd name="connsiteY27" fmla="*/ 97020 h 161756"/>
                  <a:gd name="connsiteX28" fmla="*/ 154716 w 339654"/>
                  <a:gd name="connsiteY28" fmla="*/ 97020 h 161756"/>
                  <a:gd name="connsiteX29" fmla="*/ 152140 w 339654"/>
                  <a:gd name="connsiteY29" fmla="*/ 96848 h 161756"/>
                  <a:gd name="connsiteX30" fmla="*/ 152140 w 339654"/>
                  <a:gd name="connsiteY30" fmla="*/ 96848 h 161756"/>
                  <a:gd name="connsiteX31" fmla="*/ 106464 w 339654"/>
                  <a:gd name="connsiteY31" fmla="*/ 99767 h 161756"/>
                  <a:gd name="connsiteX32" fmla="*/ 106464 w 339654"/>
                  <a:gd name="connsiteY32" fmla="*/ 99767 h 161756"/>
                  <a:gd name="connsiteX33" fmla="*/ 105948 w 339654"/>
                  <a:gd name="connsiteY33" fmla="*/ 99767 h 161756"/>
                  <a:gd name="connsiteX34" fmla="*/ 105777 w 339654"/>
                  <a:gd name="connsiteY34" fmla="*/ 99767 h 161756"/>
                  <a:gd name="connsiteX35" fmla="*/ 96504 w 339654"/>
                  <a:gd name="connsiteY35" fmla="*/ 95818 h 161756"/>
                  <a:gd name="connsiteX36" fmla="*/ 96504 w 339654"/>
                  <a:gd name="connsiteY36" fmla="*/ 95818 h 161756"/>
                  <a:gd name="connsiteX37" fmla="*/ 95474 w 339654"/>
                  <a:gd name="connsiteY37" fmla="*/ 95989 h 161756"/>
                  <a:gd name="connsiteX38" fmla="*/ 95474 w 339654"/>
                  <a:gd name="connsiteY38" fmla="*/ 95989 h 161756"/>
                  <a:gd name="connsiteX39" fmla="*/ 69373 w 339654"/>
                  <a:gd name="connsiteY39" fmla="*/ 103545 h 161756"/>
                  <a:gd name="connsiteX40" fmla="*/ 69373 w 339654"/>
                  <a:gd name="connsiteY40" fmla="*/ 103545 h 161756"/>
                  <a:gd name="connsiteX41" fmla="*/ 63363 w 339654"/>
                  <a:gd name="connsiteY41" fmla="*/ 104747 h 161756"/>
                  <a:gd name="connsiteX42" fmla="*/ 63363 w 339654"/>
                  <a:gd name="connsiteY42" fmla="*/ 104747 h 161756"/>
                  <a:gd name="connsiteX43" fmla="*/ 56838 w 339654"/>
                  <a:gd name="connsiteY43" fmla="*/ 103716 h 161756"/>
                  <a:gd name="connsiteX44" fmla="*/ 56838 w 339654"/>
                  <a:gd name="connsiteY44" fmla="*/ 103716 h 161756"/>
                  <a:gd name="connsiteX45" fmla="*/ 56151 w 339654"/>
                  <a:gd name="connsiteY45" fmla="*/ 103716 h 161756"/>
                  <a:gd name="connsiteX46" fmla="*/ 56151 w 339654"/>
                  <a:gd name="connsiteY46" fmla="*/ 103716 h 161756"/>
                  <a:gd name="connsiteX47" fmla="*/ 43444 w 339654"/>
                  <a:gd name="connsiteY47" fmla="*/ 104232 h 161756"/>
                  <a:gd name="connsiteX48" fmla="*/ 43444 w 339654"/>
                  <a:gd name="connsiteY48" fmla="*/ 104232 h 161756"/>
                  <a:gd name="connsiteX49" fmla="*/ 36747 w 339654"/>
                  <a:gd name="connsiteY49" fmla="*/ 103716 h 161756"/>
                  <a:gd name="connsiteX50" fmla="*/ 36747 w 339654"/>
                  <a:gd name="connsiteY50" fmla="*/ 103716 h 161756"/>
                  <a:gd name="connsiteX51" fmla="*/ 27990 w 339654"/>
                  <a:gd name="connsiteY51" fmla="*/ 92555 h 161756"/>
                  <a:gd name="connsiteX52" fmla="*/ 27990 w 339654"/>
                  <a:gd name="connsiteY52" fmla="*/ 92555 h 161756"/>
                  <a:gd name="connsiteX53" fmla="*/ 33828 w 339654"/>
                  <a:gd name="connsiteY53" fmla="*/ 83797 h 161756"/>
                  <a:gd name="connsiteX54" fmla="*/ 33828 w 339654"/>
                  <a:gd name="connsiteY54" fmla="*/ 83797 h 161756"/>
                  <a:gd name="connsiteX55" fmla="*/ 43444 w 339654"/>
                  <a:gd name="connsiteY55" fmla="*/ 82595 h 161756"/>
                  <a:gd name="connsiteX56" fmla="*/ 43444 w 339654"/>
                  <a:gd name="connsiteY56" fmla="*/ 82595 h 161756"/>
                  <a:gd name="connsiteX57" fmla="*/ 60444 w 339654"/>
                  <a:gd name="connsiteY57" fmla="*/ 84656 h 161756"/>
                  <a:gd name="connsiteX58" fmla="*/ 60444 w 339654"/>
                  <a:gd name="connsiteY58" fmla="*/ 84656 h 161756"/>
                  <a:gd name="connsiteX59" fmla="*/ 59414 w 339654"/>
                  <a:gd name="connsiteY59" fmla="*/ 82767 h 161756"/>
                  <a:gd name="connsiteX60" fmla="*/ 59414 w 339654"/>
                  <a:gd name="connsiteY60" fmla="*/ 82767 h 161756"/>
                  <a:gd name="connsiteX61" fmla="*/ 57868 w 339654"/>
                  <a:gd name="connsiteY61" fmla="*/ 79505 h 161756"/>
                  <a:gd name="connsiteX62" fmla="*/ 57868 w 339654"/>
                  <a:gd name="connsiteY62" fmla="*/ 79505 h 161756"/>
                  <a:gd name="connsiteX63" fmla="*/ 65767 w 339654"/>
                  <a:gd name="connsiteY63" fmla="*/ 74525 h 161756"/>
                  <a:gd name="connsiteX64" fmla="*/ 65767 w 339654"/>
                  <a:gd name="connsiteY64" fmla="*/ 74525 h 161756"/>
                  <a:gd name="connsiteX65" fmla="*/ 65767 w 339654"/>
                  <a:gd name="connsiteY65" fmla="*/ 74525 h 161756"/>
                  <a:gd name="connsiteX66" fmla="*/ 64565 w 339654"/>
                  <a:gd name="connsiteY66" fmla="*/ 74525 h 161756"/>
                  <a:gd name="connsiteX67" fmla="*/ 64565 w 339654"/>
                  <a:gd name="connsiteY67" fmla="*/ 74525 h 161756"/>
                  <a:gd name="connsiteX68" fmla="*/ 32283 w 339654"/>
                  <a:gd name="connsiteY68" fmla="*/ 82424 h 161756"/>
                  <a:gd name="connsiteX69" fmla="*/ 32283 w 339654"/>
                  <a:gd name="connsiteY69" fmla="*/ 82424 h 161756"/>
                  <a:gd name="connsiteX70" fmla="*/ 26788 w 339654"/>
                  <a:gd name="connsiteY70" fmla="*/ 82595 h 161756"/>
                  <a:gd name="connsiteX71" fmla="*/ 26788 w 339654"/>
                  <a:gd name="connsiteY71" fmla="*/ 82595 h 161756"/>
                  <a:gd name="connsiteX72" fmla="*/ 21121 w 339654"/>
                  <a:gd name="connsiteY72" fmla="*/ 78303 h 161756"/>
                  <a:gd name="connsiteX73" fmla="*/ 21121 w 339654"/>
                  <a:gd name="connsiteY73" fmla="*/ 78303 h 161756"/>
                  <a:gd name="connsiteX74" fmla="*/ 20949 w 339654"/>
                  <a:gd name="connsiteY74" fmla="*/ 78303 h 161756"/>
                  <a:gd name="connsiteX75" fmla="*/ 9101 w 339654"/>
                  <a:gd name="connsiteY75" fmla="*/ 82424 h 161756"/>
                  <a:gd name="connsiteX76" fmla="*/ 9101 w 339654"/>
                  <a:gd name="connsiteY76" fmla="*/ 82424 h 161756"/>
                  <a:gd name="connsiteX77" fmla="*/ 3263 w 339654"/>
                  <a:gd name="connsiteY77" fmla="*/ 83797 h 161756"/>
                  <a:gd name="connsiteX78" fmla="*/ 3263 w 339654"/>
                  <a:gd name="connsiteY78" fmla="*/ 83797 h 161756"/>
                  <a:gd name="connsiteX79" fmla="*/ 1030 w 339654"/>
                  <a:gd name="connsiteY79" fmla="*/ 82939 h 161756"/>
                  <a:gd name="connsiteX80" fmla="*/ 1030 w 339654"/>
                  <a:gd name="connsiteY80" fmla="*/ 82939 h 161756"/>
                  <a:gd name="connsiteX81" fmla="*/ 0 w 339654"/>
                  <a:gd name="connsiteY81" fmla="*/ 80535 h 161756"/>
                  <a:gd name="connsiteX82" fmla="*/ 0 w 339654"/>
                  <a:gd name="connsiteY82" fmla="*/ 80535 h 161756"/>
                  <a:gd name="connsiteX83" fmla="*/ 1030 w 339654"/>
                  <a:gd name="connsiteY83" fmla="*/ 76585 h 161756"/>
                  <a:gd name="connsiteX84" fmla="*/ 1030 w 339654"/>
                  <a:gd name="connsiteY84" fmla="*/ 76585 h 161756"/>
                  <a:gd name="connsiteX85" fmla="*/ 7212 w 339654"/>
                  <a:gd name="connsiteY85" fmla="*/ 60272 h 161756"/>
                  <a:gd name="connsiteX86" fmla="*/ 7212 w 339654"/>
                  <a:gd name="connsiteY86" fmla="*/ 60272 h 161756"/>
                  <a:gd name="connsiteX87" fmla="*/ 11333 w 339654"/>
                  <a:gd name="connsiteY87" fmla="*/ 46878 h 161756"/>
                  <a:gd name="connsiteX88" fmla="*/ 11333 w 339654"/>
                  <a:gd name="connsiteY88" fmla="*/ 46878 h 161756"/>
                  <a:gd name="connsiteX89" fmla="*/ 29363 w 339654"/>
                  <a:gd name="connsiteY89" fmla="*/ 27131 h 161756"/>
                  <a:gd name="connsiteX90" fmla="*/ 29363 w 339654"/>
                  <a:gd name="connsiteY90" fmla="*/ 27131 h 161756"/>
                  <a:gd name="connsiteX91" fmla="*/ 39838 w 339654"/>
                  <a:gd name="connsiteY91" fmla="*/ 22151 h 161756"/>
                  <a:gd name="connsiteX92" fmla="*/ 39838 w 339654"/>
                  <a:gd name="connsiteY92" fmla="*/ 22151 h 161756"/>
                  <a:gd name="connsiteX93" fmla="*/ 45848 w 339654"/>
                  <a:gd name="connsiteY93" fmla="*/ 24212 h 161756"/>
                  <a:gd name="connsiteX94" fmla="*/ 45848 w 339654"/>
                  <a:gd name="connsiteY94" fmla="*/ 24212 h 161756"/>
                  <a:gd name="connsiteX95" fmla="*/ 61303 w 339654"/>
                  <a:gd name="connsiteY95" fmla="*/ 31939 h 161756"/>
                  <a:gd name="connsiteX96" fmla="*/ 61303 w 339654"/>
                  <a:gd name="connsiteY96" fmla="*/ 31939 h 161756"/>
                  <a:gd name="connsiteX97" fmla="*/ 64050 w 339654"/>
                  <a:gd name="connsiteY97" fmla="*/ 37778 h 161756"/>
                  <a:gd name="connsiteX98" fmla="*/ 64050 w 339654"/>
                  <a:gd name="connsiteY98" fmla="*/ 37778 h 161756"/>
                  <a:gd name="connsiteX99" fmla="*/ 63878 w 339654"/>
                  <a:gd name="connsiteY99" fmla="*/ 40868 h 161756"/>
                  <a:gd name="connsiteX100" fmla="*/ 63878 w 339654"/>
                  <a:gd name="connsiteY100" fmla="*/ 40868 h 161756"/>
                  <a:gd name="connsiteX101" fmla="*/ 64050 w 339654"/>
                  <a:gd name="connsiteY101" fmla="*/ 40868 h 161756"/>
                  <a:gd name="connsiteX102" fmla="*/ 64050 w 339654"/>
                  <a:gd name="connsiteY102" fmla="*/ 40868 h 161756"/>
                  <a:gd name="connsiteX103" fmla="*/ 64909 w 339654"/>
                  <a:gd name="connsiteY103" fmla="*/ 37949 h 161756"/>
                  <a:gd name="connsiteX104" fmla="*/ 64909 w 339654"/>
                  <a:gd name="connsiteY104" fmla="*/ 37949 h 161756"/>
                  <a:gd name="connsiteX105" fmla="*/ 64909 w 339654"/>
                  <a:gd name="connsiteY105" fmla="*/ 37778 h 161756"/>
                  <a:gd name="connsiteX106" fmla="*/ 64909 w 339654"/>
                  <a:gd name="connsiteY106" fmla="*/ 37778 h 161756"/>
                  <a:gd name="connsiteX107" fmla="*/ 76585 w 339654"/>
                  <a:gd name="connsiteY107" fmla="*/ 28677 h 161756"/>
                  <a:gd name="connsiteX108" fmla="*/ 76585 w 339654"/>
                  <a:gd name="connsiteY108" fmla="*/ 28677 h 161756"/>
                  <a:gd name="connsiteX109" fmla="*/ 79333 w 339654"/>
                  <a:gd name="connsiteY109" fmla="*/ 29020 h 161756"/>
                  <a:gd name="connsiteX110" fmla="*/ 79333 w 339654"/>
                  <a:gd name="connsiteY110" fmla="*/ 29020 h 161756"/>
                  <a:gd name="connsiteX111" fmla="*/ 106635 w 339654"/>
                  <a:gd name="connsiteY111" fmla="*/ 34515 h 161756"/>
                  <a:gd name="connsiteX112" fmla="*/ 106635 w 339654"/>
                  <a:gd name="connsiteY112" fmla="*/ 34515 h 161756"/>
                  <a:gd name="connsiteX113" fmla="*/ 111272 w 339654"/>
                  <a:gd name="connsiteY113" fmla="*/ 42586 h 161756"/>
                  <a:gd name="connsiteX114" fmla="*/ 111272 w 339654"/>
                  <a:gd name="connsiteY114" fmla="*/ 42586 h 161756"/>
                  <a:gd name="connsiteX115" fmla="*/ 110585 w 339654"/>
                  <a:gd name="connsiteY115" fmla="*/ 46020 h 161756"/>
                  <a:gd name="connsiteX116" fmla="*/ 110585 w 339654"/>
                  <a:gd name="connsiteY116" fmla="*/ 46020 h 161756"/>
                  <a:gd name="connsiteX117" fmla="*/ 110928 w 339654"/>
                  <a:gd name="connsiteY117" fmla="*/ 46020 h 161756"/>
                  <a:gd name="connsiteX118" fmla="*/ 110928 w 339654"/>
                  <a:gd name="connsiteY118" fmla="*/ 46020 h 161756"/>
                  <a:gd name="connsiteX119" fmla="*/ 113848 w 339654"/>
                  <a:gd name="connsiteY119" fmla="*/ 45505 h 161756"/>
                  <a:gd name="connsiteX120" fmla="*/ 113848 w 339654"/>
                  <a:gd name="connsiteY120" fmla="*/ 45505 h 161756"/>
                  <a:gd name="connsiteX121" fmla="*/ 137029 w 339654"/>
                  <a:gd name="connsiteY121" fmla="*/ 40525 h 161756"/>
                  <a:gd name="connsiteX122" fmla="*/ 137029 w 339654"/>
                  <a:gd name="connsiteY122" fmla="*/ 40525 h 161756"/>
                  <a:gd name="connsiteX123" fmla="*/ 137029 w 339654"/>
                  <a:gd name="connsiteY123" fmla="*/ 40525 h 161756"/>
                  <a:gd name="connsiteX124" fmla="*/ 137029 w 339654"/>
                  <a:gd name="connsiteY124" fmla="*/ 40525 h 161756"/>
                  <a:gd name="connsiteX125" fmla="*/ 135140 w 339654"/>
                  <a:gd name="connsiteY125" fmla="*/ 38464 h 161756"/>
                  <a:gd name="connsiteX126" fmla="*/ 135140 w 339654"/>
                  <a:gd name="connsiteY126" fmla="*/ 38464 h 161756"/>
                  <a:gd name="connsiteX127" fmla="*/ 125868 w 339654"/>
                  <a:gd name="connsiteY127" fmla="*/ 31252 h 161756"/>
                  <a:gd name="connsiteX128" fmla="*/ 125868 w 339654"/>
                  <a:gd name="connsiteY128" fmla="*/ 31252 h 161756"/>
                  <a:gd name="connsiteX129" fmla="*/ 121918 w 339654"/>
                  <a:gd name="connsiteY129" fmla="*/ 27818 h 161756"/>
                  <a:gd name="connsiteX130" fmla="*/ 121918 w 339654"/>
                  <a:gd name="connsiteY130" fmla="*/ 27818 h 161756"/>
                  <a:gd name="connsiteX131" fmla="*/ 127413 w 339654"/>
                  <a:gd name="connsiteY131" fmla="*/ 23525 h 161756"/>
                  <a:gd name="connsiteX132" fmla="*/ 127413 w 339654"/>
                  <a:gd name="connsiteY132" fmla="*/ 23525 h 161756"/>
                  <a:gd name="connsiteX133" fmla="*/ 133938 w 339654"/>
                  <a:gd name="connsiteY133" fmla="*/ 22495 h 161756"/>
                  <a:gd name="connsiteX134" fmla="*/ 133938 w 339654"/>
                  <a:gd name="connsiteY134" fmla="*/ 22495 h 161756"/>
                  <a:gd name="connsiteX135" fmla="*/ 134453 w 339654"/>
                  <a:gd name="connsiteY135" fmla="*/ 22495 h 161756"/>
                  <a:gd name="connsiteX136" fmla="*/ 134969 w 339654"/>
                  <a:gd name="connsiteY136" fmla="*/ 22667 h 161756"/>
                  <a:gd name="connsiteX137" fmla="*/ 137201 w 339654"/>
                  <a:gd name="connsiteY137" fmla="*/ 22838 h 161756"/>
                  <a:gd name="connsiteX138" fmla="*/ 137201 w 339654"/>
                  <a:gd name="connsiteY138" fmla="*/ 22838 h 161756"/>
                  <a:gd name="connsiteX139" fmla="*/ 154544 w 339654"/>
                  <a:gd name="connsiteY139" fmla="*/ 28161 h 161756"/>
                  <a:gd name="connsiteX140" fmla="*/ 154544 w 339654"/>
                  <a:gd name="connsiteY140" fmla="*/ 28161 h 161756"/>
                  <a:gd name="connsiteX141" fmla="*/ 178413 w 339654"/>
                  <a:gd name="connsiteY141" fmla="*/ 48252 h 161756"/>
                  <a:gd name="connsiteX142" fmla="*/ 178413 w 339654"/>
                  <a:gd name="connsiteY142" fmla="*/ 48252 h 161756"/>
                  <a:gd name="connsiteX143" fmla="*/ 181675 w 339654"/>
                  <a:gd name="connsiteY143" fmla="*/ 50141 h 161756"/>
                  <a:gd name="connsiteX144" fmla="*/ 181675 w 339654"/>
                  <a:gd name="connsiteY144" fmla="*/ 50141 h 161756"/>
                  <a:gd name="connsiteX145" fmla="*/ 181160 w 339654"/>
                  <a:gd name="connsiteY145" fmla="*/ 48939 h 161756"/>
                  <a:gd name="connsiteX146" fmla="*/ 181160 w 339654"/>
                  <a:gd name="connsiteY146" fmla="*/ 48939 h 161756"/>
                  <a:gd name="connsiteX147" fmla="*/ 166221 w 339654"/>
                  <a:gd name="connsiteY147" fmla="*/ 27646 h 161756"/>
                  <a:gd name="connsiteX148" fmla="*/ 166221 w 339654"/>
                  <a:gd name="connsiteY148" fmla="*/ 27646 h 161756"/>
                  <a:gd name="connsiteX149" fmla="*/ 146646 w 339654"/>
                  <a:gd name="connsiteY149" fmla="*/ 8758 h 161756"/>
                  <a:gd name="connsiteX150" fmla="*/ 146646 w 339654"/>
                  <a:gd name="connsiteY150" fmla="*/ 8758 h 161756"/>
                  <a:gd name="connsiteX151" fmla="*/ 146646 w 339654"/>
                  <a:gd name="connsiteY151" fmla="*/ 8071 h 161756"/>
                  <a:gd name="connsiteX152" fmla="*/ 146646 w 339654"/>
                  <a:gd name="connsiteY152" fmla="*/ 8071 h 161756"/>
                  <a:gd name="connsiteX153" fmla="*/ 159009 w 339654"/>
                  <a:gd name="connsiteY153" fmla="*/ 0 h 161756"/>
                  <a:gd name="connsiteX154" fmla="*/ 159009 w 339654"/>
                  <a:gd name="connsiteY154" fmla="*/ 0 h 161756"/>
                  <a:gd name="connsiteX155" fmla="*/ 163817 w 339654"/>
                  <a:gd name="connsiteY155" fmla="*/ 1030 h 161756"/>
                  <a:gd name="connsiteX156" fmla="*/ 163817 w 339654"/>
                  <a:gd name="connsiteY156" fmla="*/ 1030 h 161756"/>
                  <a:gd name="connsiteX157" fmla="*/ 213100 w 339654"/>
                  <a:gd name="connsiteY157" fmla="*/ 22495 h 161756"/>
                  <a:gd name="connsiteX158" fmla="*/ 213100 w 339654"/>
                  <a:gd name="connsiteY158" fmla="*/ 22495 h 161756"/>
                  <a:gd name="connsiteX159" fmla="*/ 222372 w 339654"/>
                  <a:gd name="connsiteY159" fmla="*/ 31424 h 161756"/>
                  <a:gd name="connsiteX160" fmla="*/ 222372 w 339654"/>
                  <a:gd name="connsiteY160" fmla="*/ 31424 h 161756"/>
                  <a:gd name="connsiteX161" fmla="*/ 221170 w 339654"/>
                  <a:gd name="connsiteY161" fmla="*/ 34687 h 161756"/>
                  <a:gd name="connsiteX162" fmla="*/ 221170 w 339654"/>
                  <a:gd name="connsiteY162" fmla="*/ 34687 h 161756"/>
                  <a:gd name="connsiteX163" fmla="*/ 221514 w 339654"/>
                  <a:gd name="connsiteY163" fmla="*/ 35030 h 161756"/>
                  <a:gd name="connsiteX164" fmla="*/ 221514 w 339654"/>
                  <a:gd name="connsiteY164" fmla="*/ 35030 h 161756"/>
                  <a:gd name="connsiteX165" fmla="*/ 225291 w 339654"/>
                  <a:gd name="connsiteY165" fmla="*/ 37606 h 161756"/>
                  <a:gd name="connsiteX166" fmla="*/ 225291 w 339654"/>
                  <a:gd name="connsiteY166" fmla="*/ 37606 h 161756"/>
                  <a:gd name="connsiteX167" fmla="*/ 253109 w 339654"/>
                  <a:gd name="connsiteY167" fmla="*/ 57181 h 161756"/>
                  <a:gd name="connsiteX168" fmla="*/ 253109 w 339654"/>
                  <a:gd name="connsiteY168" fmla="*/ 57181 h 161756"/>
                  <a:gd name="connsiteX169" fmla="*/ 251392 w 339654"/>
                  <a:gd name="connsiteY169" fmla="*/ 58899 h 161756"/>
                  <a:gd name="connsiteX170" fmla="*/ 249675 w 339654"/>
                  <a:gd name="connsiteY170" fmla="*/ 60616 h 161756"/>
                  <a:gd name="connsiteX171" fmla="*/ 223746 w 339654"/>
                  <a:gd name="connsiteY171" fmla="*/ 42070 h 161756"/>
                  <a:gd name="connsiteX172" fmla="*/ 223746 w 339654"/>
                  <a:gd name="connsiteY172" fmla="*/ 42070 h 161756"/>
                  <a:gd name="connsiteX173" fmla="*/ 215675 w 339654"/>
                  <a:gd name="connsiteY173" fmla="*/ 34343 h 161756"/>
                  <a:gd name="connsiteX174" fmla="*/ 215675 w 339654"/>
                  <a:gd name="connsiteY174" fmla="*/ 34343 h 161756"/>
                  <a:gd name="connsiteX175" fmla="*/ 217392 w 339654"/>
                  <a:gd name="connsiteY175" fmla="*/ 31424 h 161756"/>
                  <a:gd name="connsiteX176" fmla="*/ 217392 w 339654"/>
                  <a:gd name="connsiteY176" fmla="*/ 31424 h 161756"/>
                  <a:gd name="connsiteX177" fmla="*/ 217392 w 339654"/>
                  <a:gd name="connsiteY177" fmla="*/ 31424 h 161756"/>
                  <a:gd name="connsiteX178" fmla="*/ 211039 w 339654"/>
                  <a:gd name="connsiteY178" fmla="*/ 26959 h 161756"/>
                  <a:gd name="connsiteX179" fmla="*/ 211039 w 339654"/>
                  <a:gd name="connsiteY179" fmla="*/ 26959 h 161756"/>
                  <a:gd name="connsiteX180" fmla="*/ 161756 w 339654"/>
                  <a:gd name="connsiteY180" fmla="*/ 5495 h 161756"/>
                  <a:gd name="connsiteX181" fmla="*/ 161756 w 339654"/>
                  <a:gd name="connsiteY181" fmla="*/ 5495 h 161756"/>
                  <a:gd name="connsiteX182" fmla="*/ 159009 w 339654"/>
                  <a:gd name="connsiteY182" fmla="*/ 4980 h 161756"/>
                  <a:gd name="connsiteX183" fmla="*/ 159009 w 339654"/>
                  <a:gd name="connsiteY183" fmla="*/ 4980 h 161756"/>
                  <a:gd name="connsiteX184" fmla="*/ 153342 w 339654"/>
                  <a:gd name="connsiteY184" fmla="*/ 6525 h 161756"/>
                  <a:gd name="connsiteX185" fmla="*/ 153342 w 339654"/>
                  <a:gd name="connsiteY185" fmla="*/ 6525 h 161756"/>
                  <a:gd name="connsiteX186" fmla="*/ 151797 w 339654"/>
                  <a:gd name="connsiteY186" fmla="*/ 7727 h 161756"/>
                  <a:gd name="connsiteX187" fmla="*/ 151797 w 339654"/>
                  <a:gd name="connsiteY187" fmla="*/ 7727 h 161756"/>
                  <a:gd name="connsiteX188" fmla="*/ 151454 w 339654"/>
                  <a:gd name="connsiteY188" fmla="*/ 8929 h 161756"/>
                  <a:gd name="connsiteX189" fmla="*/ 152827 w 339654"/>
                  <a:gd name="connsiteY189" fmla="*/ 10646 h 161756"/>
                  <a:gd name="connsiteX190" fmla="*/ 152827 w 339654"/>
                  <a:gd name="connsiteY190" fmla="*/ 10646 h 161756"/>
                  <a:gd name="connsiteX191" fmla="*/ 157978 w 339654"/>
                  <a:gd name="connsiteY191" fmla="*/ 14768 h 161756"/>
                  <a:gd name="connsiteX192" fmla="*/ 157978 w 339654"/>
                  <a:gd name="connsiteY192" fmla="*/ 14768 h 161756"/>
                  <a:gd name="connsiteX193" fmla="*/ 169999 w 339654"/>
                  <a:gd name="connsiteY193" fmla="*/ 24899 h 161756"/>
                  <a:gd name="connsiteX194" fmla="*/ 169999 w 339654"/>
                  <a:gd name="connsiteY194" fmla="*/ 24899 h 161756"/>
                  <a:gd name="connsiteX195" fmla="*/ 185110 w 339654"/>
                  <a:gd name="connsiteY195" fmla="*/ 46535 h 161756"/>
                  <a:gd name="connsiteX196" fmla="*/ 185110 w 339654"/>
                  <a:gd name="connsiteY196" fmla="*/ 46535 h 161756"/>
                  <a:gd name="connsiteX197" fmla="*/ 186483 w 339654"/>
                  <a:gd name="connsiteY197" fmla="*/ 50656 h 161756"/>
                  <a:gd name="connsiteX198" fmla="*/ 186483 w 339654"/>
                  <a:gd name="connsiteY198" fmla="*/ 50656 h 161756"/>
                  <a:gd name="connsiteX199" fmla="*/ 181847 w 339654"/>
                  <a:gd name="connsiteY199" fmla="*/ 55293 h 161756"/>
                  <a:gd name="connsiteX200" fmla="*/ 181847 w 339654"/>
                  <a:gd name="connsiteY200" fmla="*/ 55293 h 161756"/>
                  <a:gd name="connsiteX201" fmla="*/ 175322 w 339654"/>
                  <a:gd name="connsiteY201" fmla="*/ 52373 h 161756"/>
                  <a:gd name="connsiteX202" fmla="*/ 175322 w 339654"/>
                  <a:gd name="connsiteY202" fmla="*/ 52373 h 161756"/>
                  <a:gd name="connsiteX203" fmla="*/ 151110 w 339654"/>
                  <a:gd name="connsiteY203" fmla="*/ 31939 h 161756"/>
                  <a:gd name="connsiteX204" fmla="*/ 151110 w 339654"/>
                  <a:gd name="connsiteY204" fmla="*/ 31939 h 161756"/>
                  <a:gd name="connsiteX205" fmla="*/ 133595 w 339654"/>
                  <a:gd name="connsiteY205" fmla="*/ 27646 h 161756"/>
                  <a:gd name="connsiteX206" fmla="*/ 133595 w 339654"/>
                  <a:gd name="connsiteY206" fmla="*/ 27646 h 161756"/>
                  <a:gd name="connsiteX207" fmla="*/ 130332 w 339654"/>
                  <a:gd name="connsiteY207" fmla="*/ 28161 h 161756"/>
                  <a:gd name="connsiteX208" fmla="*/ 130332 w 339654"/>
                  <a:gd name="connsiteY208" fmla="*/ 28161 h 161756"/>
                  <a:gd name="connsiteX209" fmla="*/ 138060 w 339654"/>
                  <a:gd name="connsiteY209" fmla="*/ 35030 h 161756"/>
                  <a:gd name="connsiteX210" fmla="*/ 138060 w 339654"/>
                  <a:gd name="connsiteY210" fmla="*/ 35030 h 161756"/>
                  <a:gd name="connsiteX211" fmla="*/ 142353 w 339654"/>
                  <a:gd name="connsiteY211" fmla="*/ 41212 h 161756"/>
                  <a:gd name="connsiteX212" fmla="*/ 142353 w 339654"/>
                  <a:gd name="connsiteY212" fmla="*/ 41212 h 161756"/>
                  <a:gd name="connsiteX213" fmla="*/ 138746 w 339654"/>
                  <a:gd name="connsiteY213" fmla="*/ 45161 h 161756"/>
                  <a:gd name="connsiteX214" fmla="*/ 138746 w 339654"/>
                  <a:gd name="connsiteY214" fmla="*/ 45161 h 161756"/>
                  <a:gd name="connsiteX215" fmla="*/ 114534 w 339654"/>
                  <a:gd name="connsiteY215" fmla="*/ 50485 h 161756"/>
                  <a:gd name="connsiteX216" fmla="*/ 114534 w 339654"/>
                  <a:gd name="connsiteY216" fmla="*/ 50485 h 161756"/>
                  <a:gd name="connsiteX217" fmla="*/ 110756 w 339654"/>
                  <a:gd name="connsiteY217" fmla="*/ 51171 h 161756"/>
                  <a:gd name="connsiteX218" fmla="*/ 110756 w 339654"/>
                  <a:gd name="connsiteY218" fmla="*/ 51171 h 161756"/>
                  <a:gd name="connsiteX219" fmla="*/ 105090 w 339654"/>
                  <a:gd name="connsiteY219" fmla="*/ 46878 h 161756"/>
                  <a:gd name="connsiteX220" fmla="*/ 105090 w 339654"/>
                  <a:gd name="connsiteY220" fmla="*/ 46878 h 161756"/>
                  <a:gd name="connsiteX221" fmla="*/ 105090 w 339654"/>
                  <a:gd name="connsiteY221" fmla="*/ 46363 h 161756"/>
                  <a:gd name="connsiteX222" fmla="*/ 105262 w 339654"/>
                  <a:gd name="connsiteY222" fmla="*/ 45848 h 161756"/>
                  <a:gd name="connsiteX223" fmla="*/ 106120 w 339654"/>
                  <a:gd name="connsiteY223" fmla="*/ 42929 h 161756"/>
                  <a:gd name="connsiteX224" fmla="*/ 106120 w 339654"/>
                  <a:gd name="connsiteY224" fmla="*/ 42929 h 161756"/>
                  <a:gd name="connsiteX225" fmla="*/ 103545 w 339654"/>
                  <a:gd name="connsiteY225" fmla="*/ 38808 h 161756"/>
                  <a:gd name="connsiteX226" fmla="*/ 103545 w 339654"/>
                  <a:gd name="connsiteY226" fmla="*/ 38808 h 161756"/>
                  <a:gd name="connsiteX227" fmla="*/ 77787 w 339654"/>
                  <a:gd name="connsiteY227" fmla="*/ 34172 h 161756"/>
                  <a:gd name="connsiteX228" fmla="*/ 77787 w 339654"/>
                  <a:gd name="connsiteY228" fmla="*/ 34172 h 161756"/>
                  <a:gd name="connsiteX229" fmla="*/ 76413 w 339654"/>
                  <a:gd name="connsiteY229" fmla="*/ 34000 h 161756"/>
                  <a:gd name="connsiteX230" fmla="*/ 76413 w 339654"/>
                  <a:gd name="connsiteY230" fmla="*/ 34000 h 161756"/>
                  <a:gd name="connsiteX231" fmla="*/ 69545 w 339654"/>
                  <a:gd name="connsiteY231" fmla="*/ 37949 h 161756"/>
                  <a:gd name="connsiteX232" fmla="*/ 69545 w 339654"/>
                  <a:gd name="connsiteY232" fmla="*/ 37949 h 161756"/>
                  <a:gd name="connsiteX233" fmla="*/ 69545 w 339654"/>
                  <a:gd name="connsiteY233" fmla="*/ 38293 h 161756"/>
                  <a:gd name="connsiteX234" fmla="*/ 69545 w 339654"/>
                  <a:gd name="connsiteY234" fmla="*/ 38293 h 161756"/>
                  <a:gd name="connsiteX235" fmla="*/ 63878 w 339654"/>
                  <a:gd name="connsiteY235" fmla="*/ 46192 h 161756"/>
                  <a:gd name="connsiteX236" fmla="*/ 63878 w 339654"/>
                  <a:gd name="connsiteY236" fmla="*/ 46192 h 161756"/>
                  <a:gd name="connsiteX237" fmla="*/ 60959 w 339654"/>
                  <a:gd name="connsiteY237" fmla="*/ 45505 h 161756"/>
                  <a:gd name="connsiteX238" fmla="*/ 60959 w 339654"/>
                  <a:gd name="connsiteY238" fmla="*/ 45505 h 161756"/>
                  <a:gd name="connsiteX239" fmla="*/ 58727 w 339654"/>
                  <a:gd name="connsiteY239" fmla="*/ 41384 h 161756"/>
                  <a:gd name="connsiteX240" fmla="*/ 58727 w 339654"/>
                  <a:gd name="connsiteY240" fmla="*/ 41384 h 161756"/>
                  <a:gd name="connsiteX241" fmla="*/ 58898 w 339654"/>
                  <a:gd name="connsiteY241" fmla="*/ 38293 h 161756"/>
                  <a:gd name="connsiteX242" fmla="*/ 58898 w 339654"/>
                  <a:gd name="connsiteY242" fmla="*/ 38293 h 161756"/>
                  <a:gd name="connsiteX243" fmla="*/ 57868 w 339654"/>
                  <a:gd name="connsiteY243" fmla="*/ 36232 h 161756"/>
                  <a:gd name="connsiteX244" fmla="*/ 57868 w 339654"/>
                  <a:gd name="connsiteY244" fmla="*/ 36232 h 161756"/>
                  <a:gd name="connsiteX245" fmla="*/ 42929 w 339654"/>
                  <a:gd name="connsiteY245" fmla="*/ 28848 h 161756"/>
                  <a:gd name="connsiteX246" fmla="*/ 42929 w 339654"/>
                  <a:gd name="connsiteY246" fmla="*/ 28848 h 161756"/>
                  <a:gd name="connsiteX247" fmla="*/ 39494 w 339654"/>
                  <a:gd name="connsiteY247" fmla="*/ 27475 h 161756"/>
                  <a:gd name="connsiteX248" fmla="*/ 39494 w 339654"/>
                  <a:gd name="connsiteY248" fmla="*/ 27475 h 161756"/>
                  <a:gd name="connsiteX249" fmla="*/ 32283 w 339654"/>
                  <a:gd name="connsiteY249" fmla="*/ 31252 h 161756"/>
                  <a:gd name="connsiteX250" fmla="*/ 32283 w 339654"/>
                  <a:gd name="connsiteY250" fmla="*/ 31252 h 161756"/>
                  <a:gd name="connsiteX251" fmla="*/ 15111 w 339654"/>
                  <a:gd name="connsiteY251" fmla="*/ 49969 h 161756"/>
                  <a:gd name="connsiteX252" fmla="*/ 15111 w 339654"/>
                  <a:gd name="connsiteY252" fmla="*/ 49969 h 161756"/>
                  <a:gd name="connsiteX253" fmla="*/ 11677 w 339654"/>
                  <a:gd name="connsiteY253" fmla="*/ 62161 h 161756"/>
                  <a:gd name="connsiteX254" fmla="*/ 11677 w 339654"/>
                  <a:gd name="connsiteY254" fmla="*/ 62161 h 161756"/>
                  <a:gd name="connsiteX255" fmla="*/ 5495 w 339654"/>
                  <a:gd name="connsiteY255" fmla="*/ 78646 h 161756"/>
                  <a:gd name="connsiteX256" fmla="*/ 5495 w 339654"/>
                  <a:gd name="connsiteY256" fmla="*/ 78646 h 161756"/>
                  <a:gd name="connsiteX257" fmla="*/ 5495 w 339654"/>
                  <a:gd name="connsiteY257" fmla="*/ 78818 h 161756"/>
                  <a:gd name="connsiteX258" fmla="*/ 5495 w 339654"/>
                  <a:gd name="connsiteY258" fmla="*/ 78818 h 161756"/>
                  <a:gd name="connsiteX259" fmla="*/ 7556 w 339654"/>
                  <a:gd name="connsiteY259" fmla="*/ 78131 h 161756"/>
                  <a:gd name="connsiteX260" fmla="*/ 7556 w 339654"/>
                  <a:gd name="connsiteY260" fmla="*/ 78131 h 161756"/>
                  <a:gd name="connsiteX261" fmla="*/ 20949 w 339654"/>
                  <a:gd name="connsiteY261" fmla="*/ 73838 h 161756"/>
                  <a:gd name="connsiteX262" fmla="*/ 20949 w 339654"/>
                  <a:gd name="connsiteY262" fmla="*/ 73838 h 161756"/>
                  <a:gd name="connsiteX263" fmla="*/ 25757 w 339654"/>
                  <a:gd name="connsiteY263" fmla="*/ 77101 h 161756"/>
                  <a:gd name="connsiteX264" fmla="*/ 25757 w 339654"/>
                  <a:gd name="connsiteY264" fmla="*/ 77101 h 161756"/>
                  <a:gd name="connsiteX265" fmla="*/ 26273 w 339654"/>
                  <a:gd name="connsiteY265" fmla="*/ 78131 h 161756"/>
                  <a:gd name="connsiteX266" fmla="*/ 26273 w 339654"/>
                  <a:gd name="connsiteY266" fmla="*/ 78131 h 161756"/>
                  <a:gd name="connsiteX267" fmla="*/ 26788 w 339654"/>
                  <a:gd name="connsiteY267" fmla="*/ 78131 h 161756"/>
                  <a:gd name="connsiteX268" fmla="*/ 26788 w 339654"/>
                  <a:gd name="connsiteY268" fmla="*/ 78131 h 161756"/>
                  <a:gd name="connsiteX269" fmla="*/ 31939 w 339654"/>
                  <a:gd name="connsiteY269" fmla="*/ 77959 h 161756"/>
                  <a:gd name="connsiteX270" fmla="*/ 31939 w 339654"/>
                  <a:gd name="connsiteY270" fmla="*/ 77959 h 161756"/>
                  <a:gd name="connsiteX271" fmla="*/ 64737 w 339654"/>
                  <a:gd name="connsiteY271" fmla="*/ 70060 h 161756"/>
                  <a:gd name="connsiteX272" fmla="*/ 64737 w 339654"/>
                  <a:gd name="connsiteY272" fmla="*/ 70060 h 161756"/>
                  <a:gd name="connsiteX273" fmla="*/ 66626 w 339654"/>
                  <a:gd name="connsiteY273" fmla="*/ 70232 h 161756"/>
                  <a:gd name="connsiteX274" fmla="*/ 66626 w 339654"/>
                  <a:gd name="connsiteY274" fmla="*/ 70232 h 161756"/>
                  <a:gd name="connsiteX275" fmla="*/ 73323 w 339654"/>
                  <a:gd name="connsiteY275" fmla="*/ 74696 h 161756"/>
                  <a:gd name="connsiteX276" fmla="*/ 73323 w 339654"/>
                  <a:gd name="connsiteY276" fmla="*/ 74696 h 161756"/>
                  <a:gd name="connsiteX277" fmla="*/ 69545 w 339654"/>
                  <a:gd name="connsiteY277" fmla="*/ 78818 h 161756"/>
                  <a:gd name="connsiteX278" fmla="*/ 69545 w 339654"/>
                  <a:gd name="connsiteY278" fmla="*/ 78818 h 161756"/>
                  <a:gd name="connsiteX279" fmla="*/ 63535 w 339654"/>
                  <a:gd name="connsiteY279" fmla="*/ 80535 h 161756"/>
                  <a:gd name="connsiteX280" fmla="*/ 63535 w 339654"/>
                  <a:gd name="connsiteY280" fmla="*/ 80535 h 161756"/>
                  <a:gd name="connsiteX281" fmla="*/ 66111 w 339654"/>
                  <a:gd name="connsiteY281" fmla="*/ 87060 h 161756"/>
                  <a:gd name="connsiteX282" fmla="*/ 66111 w 339654"/>
                  <a:gd name="connsiteY282" fmla="*/ 87060 h 161756"/>
                  <a:gd name="connsiteX283" fmla="*/ 62504 w 339654"/>
                  <a:gd name="connsiteY283" fmla="*/ 90666 h 161756"/>
                  <a:gd name="connsiteX284" fmla="*/ 62504 w 339654"/>
                  <a:gd name="connsiteY284" fmla="*/ 90666 h 161756"/>
                  <a:gd name="connsiteX285" fmla="*/ 60444 w 339654"/>
                  <a:gd name="connsiteY285" fmla="*/ 90323 h 161756"/>
                  <a:gd name="connsiteX286" fmla="*/ 60444 w 339654"/>
                  <a:gd name="connsiteY286" fmla="*/ 90323 h 161756"/>
                  <a:gd name="connsiteX287" fmla="*/ 43616 w 339654"/>
                  <a:gd name="connsiteY287" fmla="*/ 88090 h 161756"/>
                  <a:gd name="connsiteX288" fmla="*/ 43616 w 339654"/>
                  <a:gd name="connsiteY288" fmla="*/ 88090 h 161756"/>
                  <a:gd name="connsiteX289" fmla="*/ 35889 w 339654"/>
                  <a:gd name="connsiteY289" fmla="*/ 88949 h 161756"/>
                  <a:gd name="connsiteX290" fmla="*/ 35889 w 339654"/>
                  <a:gd name="connsiteY290" fmla="*/ 88949 h 161756"/>
                  <a:gd name="connsiteX291" fmla="*/ 32969 w 339654"/>
                  <a:gd name="connsiteY291" fmla="*/ 93242 h 161756"/>
                  <a:gd name="connsiteX292" fmla="*/ 32969 w 339654"/>
                  <a:gd name="connsiteY292" fmla="*/ 93242 h 161756"/>
                  <a:gd name="connsiteX293" fmla="*/ 37777 w 339654"/>
                  <a:gd name="connsiteY293" fmla="*/ 99595 h 161756"/>
                  <a:gd name="connsiteX294" fmla="*/ 37777 w 339654"/>
                  <a:gd name="connsiteY294" fmla="*/ 99595 h 161756"/>
                  <a:gd name="connsiteX295" fmla="*/ 43444 w 339654"/>
                  <a:gd name="connsiteY295" fmla="*/ 100110 h 161756"/>
                  <a:gd name="connsiteX296" fmla="*/ 43444 w 339654"/>
                  <a:gd name="connsiteY296" fmla="*/ 100110 h 161756"/>
                  <a:gd name="connsiteX297" fmla="*/ 56151 w 339654"/>
                  <a:gd name="connsiteY297" fmla="*/ 99595 h 161756"/>
                  <a:gd name="connsiteX298" fmla="*/ 56151 w 339654"/>
                  <a:gd name="connsiteY298" fmla="*/ 99595 h 161756"/>
                  <a:gd name="connsiteX299" fmla="*/ 63363 w 339654"/>
                  <a:gd name="connsiteY299" fmla="*/ 100626 h 161756"/>
                  <a:gd name="connsiteX300" fmla="*/ 63363 w 339654"/>
                  <a:gd name="connsiteY300" fmla="*/ 100626 h 161756"/>
                  <a:gd name="connsiteX301" fmla="*/ 68343 w 339654"/>
                  <a:gd name="connsiteY301" fmla="*/ 99595 h 161756"/>
                  <a:gd name="connsiteX302" fmla="*/ 68343 w 339654"/>
                  <a:gd name="connsiteY302" fmla="*/ 99595 h 161756"/>
                  <a:gd name="connsiteX303" fmla="*/ 94615 w 339654"/>
                  <a:gd name="connsiteY303" fmla="*/ 91868 h 161756"/>
                  <a:gd name="connsiteX304" fmla="*/ 94615 w 339654"/>
                  <a:gd name="connsiteY304" fmla="*/ 91868 h 161756"/>
                  <a:gd name="connsiteX305" fmla="*/ 96676 w 339654"/>
                  <a:gd name="connsiteY305" fmla="*/ 91525 h 161756"/>
                  <a:gd name="connsiteX306" fmla="*/ 96676 w 339654"/>
                  <a:gd name="connsiteY306" fmla="*/ 91525 h 161756"/>
                  <a:gd name="connsiteX307" fmla="*/ 106464 w 339654"/>
                  <a:gd name="connsiteY307" fmla="*/ 95474 h 161756"/>
                  <a:gd name="connsiteX308" fmla="*/ 106464 w 339654"/>
                  <a:gd name="connsiteY308" fmla="*/ 95474 h 161756"/>
                  <a:gd name="connsiteX309" fmla="*/ 106464 w 339654"/>
                  <a:gd name="connsiteY309" fmla="*/ 95474 h 161756"/>
                  <a:gd name="connsiteX310" fmla="*/ 106464 w 339654"/>
                  <a:gd name="connsiteY310" fmla="*/ 95474 h 161756"/>
                  <a:gd name="connsiteX311" fmla="*/ 106464 w 339654"/>
                  <a:gd name="connsiteY311" fmla="*/ 95474 h 161756"/>
                  <a:gd name="connsiteX312" fmla="*/ 152140 w 339654"/>
                  <a:gd name="connsiteY312" fmla="*/ 92555 h 161756"/>
                  <a:gd name="connsiteX313" fmla="*/ 152140 w 339654"/>
                  <a:gd name="connsiteY313" fmla="*/ 92555 h 161756"/>
                  <a:gd name="connsiteX314" fmla="*/ 156090 w 339654"/>
                  <a:gd name="connsiteY314" fmla="*/ 92898 h 161756"/>
                  <a:gd name="connsiteX315" fmla="*/ 156090 w 339654"/>
                  <a:gd name="connsiteY315" fmla="*/ 92898 h 161756"/>
                  <a:gd name="connsiteX316" fmla="*/ 161241 w 339654"/>
                  <a:gd name="connsiteY316" fmla="*/ 100110 h 161756"/>
                  <a:gd name="connsiteX317" fmla="*/ 161241 w 339654"/>
                  <a:gd name="connsiteY317" fmla="*/ 100110 h 161756"/>
                  <a:gd name="connsiteX318" fmla="*/ 156605 w 339654"/>
                  <a:gd name="connsiteY318" fmla="*/ 108868 h 161756"/>
                  <a:gd name="connsiteX319" fmla="*/ 156605 w 339654"/>
                  <a:gd name="connsiteY319" fmla="*/ 108868 h 161756"/>
                  <a:gd name="connsiteX320" fmla="*/ 129130 w 339654"/>
                  <a:gd name="connsiteY320" fmla="*/ 112989 h 161756"/>
                  <a:gd name="connsiteX321" fmla="*/ 129130 w 339654"/>
                  <a:gd name="connsiteY321" fmla="*/ 112989 h 161756"/>
                  <a:gd name="connsiteX322" fmla="*/ 128787 w 339654"/>
                  <a:gd name="connsiteY322" fmla="*/ 112989 h 161756"/>
                  <a:gd name="connsiteX323" fmla="*/ 117797 w 339654"/>
                  <a:gd name="connsiteY323" fmla="*/ 112817 h 161756"/>
                  <a:gd name="connsiteX324" fmla="*/ 117797 w 339654"/>
                  <a:gd name="connsiteY324" fmla="*/ 112817 h 161756"/>
                  <a:gd name="connsiteX325" fmla="*/ 106120 w 339654"/>
                  <a:gd name="connsiteY325" fmla="*/ 115393 h 161756"/>
                  <a:gd name="connsiteX326" fmla="*/ 106120 w 339654"/>
                  <a:gd name="connsiteY326" fmla="*/ 115393 h 161756"/>
                  <a:gd name="connsiteX327" fmla="*/ 82252 w 339654"/>
                  <a:gd name="connsiteY327" fmla="*/ 120545 h 161756"/>
                  <a:gd name="connsiteX328" fmla="*/ 82252 w 339654"/>
                  <a:gd name="connsiteY328" fmla="*/ 120545 h 161756"/>
                  <a:gd name="connsiteX329" fmla="*/ 77959 w 339654"/>
                  <a:gd name="connsiteY329" fmla="*/ 124151 h 161756"/>
                  <a:gd name="connsiteX330" fmla="*/ 77959 w 339654"/>
                  <a:gd name="connsiteY330" fmla="*/ 124151 h 161756"/>
                  <a:gd name="connsiteX331" fmla="*/ 82767 w 339654"/>
                  <a:gd name="connsiteY331" fmla="*/ 129130 h 161756"/>
                  <a:gd name="connsiteX332" fmla="*/ 82767 w 339654"/>
                  <a:gd name="connsiteY332" fmla="*/ 129130 h 161756"/>
                  <a:gd name="connsiteX333" fmla="*/ 99252 w 339654"/>
                  <a:gd name="connsiteY333" fmla="*/ 136342 h 161756"/>
                  <a:gd name="connsiteX334" fmla="*/ 99252 w 339654"/>
                  <a:gd name="connsiteY334" fmla="*/ 136342 h 161756"/>
                  <a:gd name="connsiteX335" fmla="*/ 112818 w 339654"/>
                  <a:gd name="connsiteY335" fmla="*/ 136858 h 161756"/>
                  <a:gd name="connsiteX336" fmla="*/ 112818 w 339654"/>
                  <a:gd name="connsiteY336" fmla="*/ 136858 h 161756"/>
                  <a:gd name="connsiteX337" fmla="*/ 142353 w 339654"/>
                  <a:gd name="connsiteY337" fmla="*/ 136342 h 161756"/>
                  <a:gd name="connsiteX338" fmla="*/ 142353 w 339654"/>
                  <a:gd name="connsiteY338" fmla="*/ 136342 h 161756"/>
                  <a:gd name="connsiteX339" fmla="*/ 151625 w 339654"/>
                  <a:gd name="connsiteY339" fmla="*/ 145272 h 161756"/>
                  <a:gd name="connsiteX340" fmla="*/ 151625 w 339654"/>
                  <a:gd name="connsiteY340" fmla="*/ 145272 h 161756"/>
                  <a:gd name="connsiteX341" fmla="*/ 163130 w 339654"/>
                  <a:gd name="connsiteY341" fmla="*/ 154544 h 161756"/>
                  <a:gd name="connsiteX342" fmla="*/ 163130 w 339654"/>
                  <a:gd name="connsiteY342" fmla="*/ 154544 h 161756"/>
                  <a:gd name="connsiteX343" fmla="*/ 168797 w 339654"/>
                  <a:gd name="connsiteY343" fmla="*/ 156605 h 161756"/>
                  <a:gd name="connsiteX344" fmla="*/ 168797 w 339654"/>
                  <a:gd name="connsiteY344" fmla="*/ 156605 h 161756"/>
                  <a:gd name="connsiteX345" fmla="*/ 173433 w 339654"/>
                  <a:gd name="connsiteY345" fmla="*/ 155746 h 161756"/>
                  <a:gd name="connsiteX346" fmla="*/ 173433 w 339654"/>
                  <a:gd name="connsiteY346" fmla="*/ 155746 h 161756"/>
                  <a:gd name="connsiteX347" fmla="*/ 219109 w 339654"/>
                  <a:gd name="connsiteY347" fmla="*/ 137716 h 161756"/>
                  <a:gd name="connsiteX348" fmla="*/ 219109 w 339654"/>
                  <a:gd name="connsiteY348" fmla="*/ 137716 h 161756"/>
                  <a:gd name="connsiteX349" fmla="*/ 251049 w 339654"/>
                  <a:gd name="connsiteY349" fmla="*/ 117797 h 161756"/>
                  <a:gd name="connsiteX350" fmla="*/ 251049 w 339654"/>
                  <a:gd name="connsiteY350" fmla="*/ 117797 h 161756"/>
                  <a:gd name="connsiteX351" fmla="*/ 259978 w 339654"/>
                  <a:gd name="connsiteY351" fmla="*/ 112131 h 161756"/>
                  <a:gd name="connsiteX352" fmla="*/ 259978 w 339654"/>
                  <a:gd name="connsiteY352" fmla="*/ 112131 h 161756"/>
                  <a:gd name="connsiteX353" fmla="*/ 264443 w 339654"/>
                  <a:gd name="connsiteY353" fmla="*/ 113676 h 161756"/>
                  <a:gd name="connsiteX354" fmla="*/ 264443 w 339654"/>
                  <a:gd name="connsiteY354" fmla="*/ 113676 h 161756"/>
                  <a:gd name="connsiteX355" fmla="*/ 271998 w 339654"/>
                  <a:gd name="connsiteY355" fmla="*/ 115393 h 161756"/>
                  <a:gd name="connsiteX356" fmla="*/ 271998 w 339654"/>
                  <a:gd name="connsiteY356" fmla="*/ 115393 h 161756"/>
                  <a:gd name="connsiteX357" fmla="*/ 277664 w 339654"/>
                  <a:gd name="connsiteY357" fmla="*/ 115221 h 161756"/>
                  <a:gd name="connsiteX358" fmla="*/ 277664 w 339654"/>
                  <a:gd name="connsiteY358" fmla="*/ 115221 h 161756"/>
                  <a:gd name="connsiteX359" fmla="*/ 283503 w 339654"/>
                  <a:gd name="connsiteY359" fmla="*/ 115737 h 161756"/>
                  <a:gd name="connsiteX360" fmla="*/ 283503 w 339654"/>
                  <a:gd name="connsiteY360" fmla="*/ 115737 h 161756"/>
                  <a:gd name="connsiteX361" fmla="*/ 291917 w 339654"/>
                  <a:gd name="connsiteY361" fmla="*/ 120373 h 161756"/>
                  <a:gd name="connsiteX362" fmla="*/ 291917 w 339654"/>
                  <a:gd name="connsiteY362" fmla="*/ 120373 h 161756"/>
                  <a:gd name="connsiteX363" fmla="*/ 295695 w 339654"/>
                  <a:gd name="connsiteY363" fmla="*/ 122090 h 161756"/>
                  <a:gd name="connsiteX364" fmla="*/ 295695 w 339654"/>
                  <a:gd name="connsiteY364" fmla="*/ 122090 h 161756"/>
                  <a:gd name="connsiteX365" fmla="*/ 295695 w 339654"/>
                  <a:gd name="connsiteY365" fmla="*/ 122090 h 161756"/>
                  <a:gd name="connsiteX366" fmla="*/ 296038 w 339654"/>
                  <a:gd name="connsiteY366" fmla="*/ 122090 h 161756"/>
                  <a:gd name="connsiteX367" fmla="*/ 296038 w 339654"/>
                  <a:gd name="connsiteY367" fmla="*/ 122090 h 161756"/>
                  <a:gd name="connsiteX368" fmla="*/ 328321 w 339654"/>
                  <a:gd name="connsiteY368" fmla="*/ 114706 h 161756"/>
                  <a:gd name="connsiteX369" fmla="*/ 328321 w 339654"/>
                  <a:gd name="connsiteY369" fmla="*/ 114706 h 161756"/>
                  <a:gd name="connsiteX370" fmla="*/ 331240 w 339654"/>
                  <a:gd name="connsiteY370" fmla="*/ 109727 h 161756"/>
                  <a:gd name="connsiteX371" fmla="*/ 331240 w 339654"/>
                  <a:gd name="connsiteY371" fmla="*/ 109727 h 161756"/>
                  <a:gd name="connsiteX372" fmla="*/ 330038 w 339654"/>
                  <a:gd name="connsiteY372" fmla="*/ 103030 h 161756"/>
                  <a:gd name="connsiteX373" fmla="*/ 330038 w 339654"/>
                  <a:gd name="connsiteY373" fmla="*/ 103030 h 161756"/>
                  <a:gd name="connsiteX374" fmla="*/ 328149 w 339654"/>
                  <a:gd name="connsiteY374" fmla="*/ 101999 h 161756"/>
                  <a:gd name="connsiteX375" fmla="*/ 328149 w 339654"/>
                  <a:gd name="connsiteY375" fmla="*/ 101999 h 161756"/>
                  <a:gd name="connsiteX376" fmla="*/ 321280 w 339654"/>
                  <a:gd name="connsiteY376" fmla="*/ 104060 h 161756"/>
                  <a:gd name="connsiteX377" fmla="*/ 321280 w 339654"/>
                  <a:gd name="connsiteY377" fmla="*/ 104060 h 161756"/>
                  <a:gd name="connsiteX378" fmla="*/ 318877 w 339654"/>
                  <a:gd name="connsiteY378" fmla="*/ 104232 h 161756"/>
                  <a:gd name="connsiteX379" fmla="*/ 318877 w 339654"/>
                  <a:gd name="connsiteY379" fmla="*/ 104232 h 161756"/>
                  <a:gd name="connsiteX380" fmla="*/ 305654 w 339654"/>
                  <a:gd name="connsiteY380" fmla="*/ 96676 h 161756"/>
                  <a:gd name="connsiteX381" fmla="*/ 305654 w 339654"/>
                  <a:gd name="connsiteY381" fmla="*/ 96676 h 161756"/>
                  <a:gd name="connsiteX382" fmla="*/ 308059 w 339654"/>
                  <a:gd name="connsiteY382" fmla="*/ 93242 h 161756"/>
                  <a:gd name="connsiteX383" fmla="*/ 308059 w 339654"/>
                  <a:gd name="connsiteY383" fmla="*/ 93242 h 161756"/>
                  <a:gd name="connsiteX384" fmla="*/ 320937 w 339654"/>
                  <a:gd name="connsiteY384" fmla="*/ 84141 h 161756"/>
                  <a:gd name="connsiteX385" fmla="*/ 320937 w 339654"/>
                  <a:gd name="connsiteY385" fmla="*/ 84141 h 161756"/>
                  <a:gd name="connsiteX386" fmla="*/ 325745 w 339654"/>
                  <a:gd name="connsiteY386" fmla="*/ 82595 h 161756"/>
                  <a:gd name="connsiteX387" fmla="*/ 325745 w 339654"/>
                  <a:gd name="connsiteY387" fmla="*/ 82595 h 161756"/>
                  <a:gd name="connsiteX388" fmla="*/ 331584 w 339654"/>
                  <a:gd name="connsiteY388" fmla="*/ 87575 h 161756"/>
                  <a:gd name="connsiteX389" fmla="*/ 331584 w 339654"/>
                  <a:gd name="connsiteY389" fmla="*/ 87575 h 161756"/>
                  <a:gd name="connsiteX390" fmla="*/ 333472 w 339654"/>
                  <a:gd name="connsiteY390" fmla="*/ 88777 h 161756"/>
                  <a:gd name="connsiteX391" fmla="*/ 333472 w 339654"/>
                  <a:gd name="connsiteY391" fmla="*/ 88777 h 161756"/>
                  <a:gd name="connsiteX392" fmla="*/ 334674 w 339654"/>
                  <a:gd name="connsiteY392" fmla="*/ 87575 h 161756"/>
                  <a:gd name="connsiteX393" fmla="*/ 334674 w 339654"/>
                  <a:gd name="connsiteY393" fmla="*/ 87575 h 161756"/>
                  <a:gd name="connsiteX394" fmla="*/ 334846 w 339654"/>
                  <a:gd name="connsiteY394" fmla="*/ 86545 h 161756"/>
                  <a:gd name="connsiteX395" fmla="*/ 334846 w 339654"/>
                  <a:gd name="connsiteY395" fmla="*/ 86545 h 161756"/>
                  <a:gd name="connsiteX396" fmla="*/ 328664 w 339654"/>
                  <a:gd name="connsiteY396" fmla="*/ 73666 h 161756"/>
                  <a:gd name="connsiteX397" fmla="*/ 328664 w 339654"/>
                  <a:gd name="connsiteY397" fmla="*/ 73666 h 161756"/>
                  <a:gd name="connsiteX398" fmla="*/ 327806 w 339654"/>
                  <a:gd name="connsiteY398" fmla="*/ 72464 h 161756"/>
                  <a:gd name="connsiteX399" fmla="*/ 327806 w 339654"/>
                  <a:gd name="connsiteY399" fmla="*/ 72464 h 161756"/>
                  <a:gd name="connsiteX400" fmla="*/ 327806 w 339654"/>
                  <a:gd name="connsiteY400" fmla="*/ 72464 h 161756"/>
                  <a:gd name="connsiteX401" fmla="*/ 326260 w 339654"/>
                  <a:gd name="connsiteY401" fmla="*/ 74010 h 161756"/>
                  <a:gd name="connsiteX402" fmla="*/ 326260 w 339654"/>
                  <a:gd name="connsiteY402" fmla="*/ 74010 h 161756"/>
                  <a:gd name="connsiteX403" fmla="*/ 313725 w 339654"/>
                  <a:gd name="connsiteY403" fmla="*/ 77444 h 161756"/>
                  <a:gd name="connsiteX404" fmla="*/ 313725 w 339654"/>
                  <a:gd name="connsiteY404" fmla="*/ 77444 h 161756"/>
                  <a:gd name="connsiteX405" fmla="*/ 304967 w 339654"/>
                  <a:gd name="connsiteY405" fmla="*/ 76070 h 161756"/>
                  <a:gd name="connsiteX406" fmla="*/ 304967 w 339654"/>
                  <a:gd name="connsiteY406" fmla="*/ 76070 h 161756"/>
                  <a:gd name="connsiteX407" fmla="*/ 284018 w 339654"/>
                  <a:gd name="connsiteY407" fmla="*/ 66969 h 161756"/>
                  <a:gd name="connsiteX408" fmla="*/ 284018 w 339654"/>
                  <a:gd name="connsiteY408" fmla="*/ 66969 h 161756"/>
                  <a:gd name="connsiteX409" fmla="*/ 283331 w 339654"/>
                  <a:gd name="connsiteY409" fmla="*/ 66626 h 161756"/>
                  <a:gd name="connsiteX410" fmla="*/ 283331 w 339654"/>
                  <a:gd name="connsiteY410" fmla="*/ 66626 h 161756"/>
                  <a:gd name="connsiteX411" fmla="*/ 289170 w 339654"/>
                  <a:gd name="connsiteY411" fmla="*/ 74868 h 161756"/>
                  <a:gd name="connsiteX412" fmla="*/ 289170 w 339654"/>
                  <a:gd name="connsiteY412" fmla="*/ 74868 h 161756"/>
                  <a:gd name="connsiteX413" fmla="*/ 288826 w 339654"/>
                  <a:gd name="connsiteY413" fmla="*/ 76242 h 161756"/>
                  <a:gd name="connsiteX414" fmla="*/ 288826 w 339654"/>
                  <a:gd name="connsiteY414" fmla="*/ 76242 h 161756"/>
                  <a:gd name="connsiteX415" fmla="*/ 284705 w 339654"/>
                  <a:gd name="connsiteY415" fmla="*/ 79333 h 161756"/>
                  <a:gd name="connsiteX416" fmla="*/ 284705 w 339654"/>
                  <a:gd name="connsiteY416" fmla="*/ 79333 h 161756"/>
                  <a:gd name="connsiteX417" fmla="*/ 278523 w 339654"/>
                  <a:gd name="connsiteY417" fmla="*/ 75555 h 161756"/>
                  <a:gd name="connsiteX418" fmla="*/ 278523 w 339654"/>
                  <a:gd name="connsiteY418" fmla="*/ 75555 h 161756"/>
                  <a:gd name="connsiteX419" fmla="*/ 269766 w 339654"/>
                  <a:gd name="connsiteY419" fmla="*/ 68686 h 161756"/>
                  <a:gd name="connsiteX420" fmla="*/ 269766 w 339654"/>
                  <a:gd name="connsiteY420" fmla="*/ 68686 h 161756"/>
                  <a:gd name="connsiteX421" fmla="*/ 249675 w 339654"/>
                  <a:gd name="connsiteY421" fmla="*/ 61818 h 161756"/>
                  <a:gd name="connsiteX422" fmla="*/ 249675 w 339654"/>
                  <a:gd name="connsiteY422" fmla="*/ 61818 h 161756"/>
                  <a:gd name="connsiteX423" fmla="*/ 251392 w 339654"/>
                  <a:gd name="connsiteY423" fmla="*/ 60101 h 161756"/>
                  <a:gd name="connsiteX424" fmla="*/ 253109 w 339654"/>
                  <a:gd name="connsiteY424" fmla="*/ 58383 h 161756"/>
                  <a:gd name="connsiteX425" fmla="*/ 271140 w 339654"/>
                  <a:gd name="connsiteY425" fmla="*/ 64222 h 161756"/>
                  <a:gd name="connsiteX426" fmla="*/ 271140 w 339654"/>
                  <a:gd name="connsiteY426" fmla="*/ 64222 h 161756"/>
                  <a:gd name="connsiteX427" fmla="*/ 279382 w 339654"/>
                  <a:gd name="connsiteY427" fmla="*/ 69545 h 161756"/>
                  <a:gd name="connsiteX428" fmla="*/ 279382 w 339654"/>
                  <a:gd name="connsiteY428" fmla="*/ 69545 h 161756"/>
                  <a:gd name="connsiteX429" fmla="*/ 277836 w 339654"/>
                  <a:gd name="connsiteY429" fmla="*/ 65596 h 161756"/>
                  <a:gd name="connsiteX430" fmla="*/ 277836 w 339654"/>
                  <a:gd name="connsiteY430" fmla="*/ 65596 h 161756"/>
                  <a:gd name="connsiteX431" fmla="*/ 277836 w 339654"/>
                  <a:gd name="connsiteY431" fmla="*/ 65080 h 161756"/>
                  <a:gd name="connsiteX432" fmla="*/ 277836 w 339654"/>
                  <a:gd name="connsiteY432" fmla="*/ 65080 h 161756"/>
                  <a:gd name="connsiteX433" fmla="*/ 281442 w 339654"/>
                  <a:gd name="connsiteY433" fmla="*/ 60787 h 161756"/>
                  <a:gd name="connsiteX434" fmla="*/ 281442 w 339654"/>
                  <a:gd name="connsiteY434" fmla="*/ 60787 h 161756"/>
                  <a:gd name="connsiteX435" fmla="*/ 286422 w 339654"/>
                  <a:gd name="connsiteY435" fmla="*/ 63020 h 161756"/>
                  <a:gd name="connsiteX436" fmla="*/ 286422 w 339654"/>
                  <a:gd name="connsiteY436" fmla="*/ 63020 h 161756"/>
                  <a:gd name="connsiteX437" fmla="*/ 306513 w 339654"/>
                  <a:gd name="connsiteY437" fmla="*/ 71777 h 161756"/>
                  <a:gd name="connsiteX438" fmla="*/ 306513 w 339654"/>
                  <a:gd name="connsiteY438" fmla="*/ 71777 h 161756"/>
                  <a:gd name="connsiteX439" fmla="*/ 313725 w 339654"/>
                  <a:gd name="connsiteY439" fmla="*/ 72979 h 161756"/>
                  <a:gd name="connsiteX440" fmla="*/ 313725 w 339654"/>
                  <a:gd name="connsiteY440" fmla="*/ 72979 h 161756"/>
                  <a:gd name="connsiteX441" fmla="*/ 322654 w 339654"/>
                  <a:gd name="connsiteY441" fmla="*/ 71090 h 161756"/>
                  <a:gd name="connsiteX442" fmla="*/ 322654 w 339654"/>
                  <a:gd name="connsiteY442" fmla="*/ 71090 h 161756"/>
                  <a:gd name="connsiteX443" fmla="*/ 327806 w 339654"/>
                  <a:gd name="connsiteY443" fmla="*/ 67828 h 161756"/>
                  <a:gd name="connsiteX444" fmla="*/ 327806 w 339654"/>
                  <a:gd name="connsiteY444" fmla="*/ 67828 h 161756"/>
                  <a:gd name="connsiteX445" fmla="*/ 332957 w 339654"/>
                  <a:gd name="connsiteY445" fmla="*/ 71949 h 161756"/>
                  <a:gd name="connsiteX446" fmla="*/ 332957 w 339654"/>
                  <a:gd name="connsiteY446" fmla="*/ 71949 h 161756"/>
                  <a:gd name="connsiteX447" fmla="*/ 339654 w 339654"/>
                  <a:gd name="connsiteY447" fmla="*/ 87060 h 161756"/>
                  <a:gd name="connsiteX448" fmla="*/ 339654 w 339654"/>
                  <a:gd name="connsiteY448" fmla="*/ 87060 h 161756"/>
                  <a:gd name="connsiteX449" fmla="*/ 339482 w 339654"/>
                  <a:gd name="connsiteY449" fmla="*/ 88605 h 161756"/>
                  <a:gd name="connsiteX450" fmla="*/ 339482 w 339654"/>
                  <a:gd name="connsiteY450" fmla="*/ 88605 h 161756"/>
                  <a:gd name="connsiteX451" fmla="*/ 333472 w 339654"/>
                  <a:gd name="connsiteY451" fmla="*/ 93929 h 161756"/>
                  <a:gd name="connsiteX452" fmla="*/ 333472 w 339654"/>
                  <a:gd name="connsiteY452" fmla="*/ 93929 h 161756"/>
                  <a:gd name="connsiteX453" fmla="*/ 327462 w 339654"/>
                  <a:gd name="connsiteY453" fmla="*/ 90494 h 161756"/>
                  <a:gd name="connsiteX454" fmla="*/ 327462 w 339654"/>
                  <a:gd name="connsiteY454" fmla="*/ 90494 h 161756"/>
                  <a:gd name="connsiteX455" fmla="*/ 325745 w 339654"/>
                  <a:gd name="connsiteY455" fmla="*/ 87919 h 161756"/>
                  <a:gd name="connsiteX456" fmla="*/ 325745 w 339654"/>
                  <a:gd name="connsiteY456" fmla="*/ 87919 h 161756"/>
                  <a:gd name="connsiteX457" fmla="*/ 325745 w 339654"/>
                  <a:gd name="connsiteY457" fmla="*/ 87747 h 161756"/>
                  <a:gd name="connsiteX458" fmla="*/ 322998 w 339654"/>
                  <a:gd name="connsiteY458" fmla="*/ 88777 h 161756"/>
                  <a:gd name="connsiteX459" fmla="*/ 322998 w 339654"/>
                  <a:gd name="connsiteY459" fmla="*/ 88777 h 161756"/>
                  <a:gd name="connsiteX460" fmla="*/ 310977 w 339654"/>
                  <a:gd name="connsiteY460" fmla="*/ 97191 h 161756"/>
                  <a:gd name="connsiteX461" fmla="*/ 310977 w 339654"/>
                  <a:gd name="connsiteY461" fmla="*/ 97191 h 161756"/>
                  <a:gd name="connsiteX462" fmla="*/ 312695 w 339654"/>
                  <a:gd name="connsiteY462" fmla="*/ 98050 h 161756"/>
                  <a:gd name="connsiteX463" fmla="*/ 312695 w 339654"/>
                  <a:gd name="connsiteY463" fmla="*/ 98050 h 161756"/>
                  <a:gd name="connsiteX464" fmla="*/ 318705 w 339654"/>
                  <a:gd name="connsiteY464" fmla="*/ 99424 h 161756"/>
                  <a:gd name="connsiteX465" fmla="*/ 318705 w 339654"/>
                  <a:gd name="connsiteY465" fmla="*/ 99424 h 161756"/>
                  <a:gd name="connsiteX466" fmla="*/ 319735 w 339654"/>
                  <a:gd name="connsiteY466" fmla="*/ 99424 h 161756"/>
                  <a:gd name="connsiteX467" fmla="*/ 319735 w 339654"/>
                  <a:gd name="connsiteY467" fmla="*/ 99424 h 161756"/>
                  <a:gd name="connsiteX468" fmla="*/ 327978 w 339654"/>
                  <a:gd name="connsiteY468" fmla="*/ 97191 h 161756"/>
                  <a:gd name="connsiteX469" fmla="*/ 327978 w 339654"/>
                  <a:gd name="connsiteY469" fmla="*/ 97191 h 161756"/>
                  <a:gd name="connsiteX470" fmla="*/ 334331 w 339654"/>
                  <a:gd name="connsiteY470" fmla="*/ 101141 h 161756"/>
                  <a:gd name="connsiteX471" fmla="*/ 334331 w 339654"/>
                  <a:gd name="connsiteY471" fmla="*/ 101141 h 161756"/>
                  <a:gd name="connsiteX472" fmla="*/ 336048 w 339654"/>
                  <a:gd name="connsiteY472" fmla="*/ 109727 h 161756"/>
                  <a:gd name="connsiteX473" fmla="*/ 336048 w 339654"/>
                  <a:gd name="connsiteY473" fmla="*/ 109727 h 161756"/>
                  <a:gd name="connsiteX474" fmla="*/ 330725 w 339654"/>
                  <a:gd name="connsiteY474" fmla="*/ 118999 h 161756"/>
                  <a:gd name="connsiteX475" fmla="*/ 330725 w 339654"/>
                  <a:gd name="connsiteY475" fmla="*/ 118999 h 161756"/>
                  <a:gd name="connsiteX476" fmla="*/ 296381 w 339654"/>
                  <a:gd name="connsiteY476" fmla="*/ 126898 h 161756"/>
                  <a:gd name="connsiteX477" fmla="*/ 296381 w 339654"/>
                  <a:gd name="connsiteY477" fmla="*/ 126898 h 161756"/>
                  <a:gd name="connsiteX478" fmla="*/ 295523 w 339654"/>
                  <a:gd name="connsiteY478" fmla="*/ 127070 h 161756"/>
                  <a:gd name="connsiteX479" fmla="*/ 295523 w 339654"/>
                  <a:gd name="connsiteY479" fmla="*/ 127070 h 161756"/>
                  <a:gd name="connsiteX480" fmla="*/ 287796 w 339654"/>
                  <a:gd name="connsiteY480" fmla="*/ 123464 h 161756"/>
                  <a:gd name="connsiteX481" fmla="*/ 287796 w 339654"/>
                  <a:gd name="connsiteY481" fmla="*/ 123464 h 161756"/>
                  <a:gd name="connsiteX482" fmla="*/ 282472 w 339654"/>
                  <a:gd name="connsiteY482" fmla="*/ 120716 h 161756"/>
                  <a:gd name="connsiteX483" fmla="*/ 282472 w 339654"/>
                  <a:gd name="connsiteY483" fmla="*/ 120716 h 161756"/>
                  <a:gd name="connsiteX484" fmla="*/ 277321 w 339654"/>
                  <a:gd name="connsiteY484" fmla="*/ 120373 h 161756"/>
                  <a:gd name="connsiteX485" fmla="*/ 277321 w 339654"/>
                  <a:gd name="connsiteY485" fmla="*/ 120373 h 161756"/>
                  <a:gd name="connsiteX486" fmla="*/ 271655 w 339654"/>
                  <a:gd name="connsiteY486" fmla="*/ 120545 h 161756"/>
                  <a:gd name="connsiteX487" fmla="*/ 271655 w 339654"/>
                  <a:gd name="connsiteY487" fmla="*/ 120545 h 161756"/>
                  <a:gd name="connsiteX488" fmla="*/ 261352 w 339654"/>
                  <a:gd name="connsiteY488" fmla="*/ 117969 h 161756"/>
                  <a:gd name="connsiteX489" fmla="*/ 261352 w 339654"/>
                  <a:gd name="connsiteY489" fmla="*/ 117969 h 161756"/>
                  <a:gd name="connsiteX490" fmla="*/ 259806 w 339654"/>
                  <a:gd name="connsiteY490" fmla="*/ 117282 h 161756"/>
                  <a:gd name="connsiteX491" fmla="*/ 259806 w 339654"/>
                  <a:gd name="connsiteY491" fmla="*/ 117282 h 161756"/>
                  <a:gd name="connsiteX492" fmla="*/ 254311 w 339654"/>
                  <a:gd name="connsiteY492" fmla="*/ 121403 h 161756"/>
                  <a:gd name="connsiteX493" fmla="*/ 254311 w 339654"/>
                  <a:gd name="connsiteY493" fmla="*/ 121403 h 161756"/>
                  <a:gd name="connsiteX494" fmla="*/ 220998 w 339654"/>
                  <a:gd name="connsiteY494" fmla="*/ 142353 h 161756"/>
                  <a:gd name="connsiteX495" fmla="*/ 220998 w 339654"/>
                  <a:gd name="connsiteY495" fmla="*/ 142353 h 161756"/>
                  <a:gd name="connsiteX496" fmla="*/ 175837 w 339654"/>
                  <a:gd name="connsiteY496" fmla="*/ 160211 h 161756"/>
                  <a:gd name="connsiteX497" fmla="*/ 175837 w 339654"/>
                  <a:gd name="connsiteY497" fmla="*/ 160211 h 161756"/>
                  <a:gd name="connsiteX498" fmla="*/ 168797 w 339654"/>
                  <a:gd name="connsiteY498" fmla="*/ 161756 h 161756"/>
                  <a:gd name="connsiteX499" fmla="*/ 168797 w 339654"/>
                  <a:gd name="connsiteY499" fmla="*/ 161756 h 161756"/>
                  <a:gd name="connsiteX500" fmla="*/ 158665 w 339654"/>
                  <a:gd name="connsiteY500" fmla="*/ 155575 h 161756"/>
                  <a:gd name="connsiteX501" fmla="*/ 158665 w 339654"/>
                  <a:gd name="connsiteY501" fmla="*/ 155575 h 161756"/>
                  <a:gd name="connsiteX502" fmla="*/ 295695 w 339654"/>
                  <a:gd name="connsiteY502" fmla="*/ 125868 h 161756"/>
                  <a:gd name="connsiteX503" fmla="*/ 296210 w 339654"/>
                  <a:gd name="connsiteY503" fmla="*/ 125696 h 161756"/>
                  <a:gd name="connsiteX504" fmla="*/ 296210 w 339654"/>
                  <a:gd name="connsiteY504" fmla="*/ 125696 h 161756"/>
                  <a:gd name="connsiteX505" fmla="*/ 295695 w 339654"/>
                  <a:gd name="connsiteY505" fmla="*/ 125868 h 161756"/>
                  <a:gd name="connsiteX506" fmla="*/ 295695 w 339654"/>
                  <a:gd name="connsiteY506" fmla="*/ 125868 h 161756"/>
                  <a:gd name="connsiteX507" fmla="*/ 295695 w 339654"/>
                  <a:gd name="connsiteY507" fmla="*/ 125868 h 161756"/>
                  <a:gd name="connsiteX508" fmla="*/ 295695 w 339654"/>
                  <a:gd name="connsiteY508" fmla="*/ 125868 h 161756"/>
                  <a:gd name="connsiteX509" fmla="*/ 297755 w 339654"/>
                  <a:gd name="connsiteY509" fmla="*/ 123807 h 161756"/>
                  <a:gd name="connsiteX510" fmla="*/ 297755 w 339654"/>
                  <a:gd name="connsiteY510" fmla="*/ 123464 h 161756"/>
                  <a:gd name="connsiteX511" fmla="*/ 297755 w 339654"/>
                  <a:gd name="connsiteY511" fmla="*/ 123464 h 161756"/>
                  <a:gd name="connsiteX512" fmla="*/ 297755 w 339654"/>
                  <a:gd name="connsiteY512" fmla="*/ 123807 h 161756"/>
                  <a:gd name="connsiteX513" fmla="*/ 297755 w 339654"/>
                  <a:gd name="connsiteY513" fmla="*/ 123807 h 161756"/>
                  <a:gd name="connsiteX514" fmla="*/ 106807 w 339654"/>
                  <a:gd name="connsiteY514" fmla="*/ 99424 h 161756"/>
                  <a:gd name="connsiteX515" fmla="*/ 107666 w 339654"/>
                  <a:gd name="connsiteY515" fmla="*/ 98908 h 161756"/>
                  <a:gd name="connsiteX516" fmla="*/ 107666 w 339654"/>
                  <a:gd name="connsiteY516" fmla="*/ 98908 h 161756"/>
                  <a:gd name="connsiteX517" fmla="*/ 106807 w 339654"/>
                  <a:gd name="connsiteY517" fmla="*/ 99424 h 161756"/>
                  <a:gd name="connsiteX518" fmla="*/ 106807 w 339654"/>
                  <a:gd name="connsiteY518" fmla="*/ 99424 h 161756"/>
                  <a:gd name="connsiteX519" fmla="*/ 106807 w 339654"/>
                  <a:gd name="connsiteY519" fmla="*/ 99424 h 161756"/>
                  <a:gd name="connsiteX520" fmla="*/ 106807 w 339654"/>
                  <a:gd name="connsiteY520" fmla="*/ 99424 h 161756"/>
                  <a:gd name="connsiteX521" fmla="*/ 108353 w 339654"/>
                  <a:gd name="connsiteY521" fmla="*/ 98222 h 161756"/>
                  <a:gd name="connsiteX522" fmla="*/ 108696 w 339654"/>
                  <a:gd name="connsiteY522" fmla="*/ 97020 h 161756"/>
                  <a:gd name="connsiteX523" fmla="*/ 108696 w 339654"/>
                  <a:gd name="connsiteY523" fmla="*/ 97020 h 161756"/>
                  <a:gd name="connsiteX524" fmla="*/ 108353 w 339654"/>
                  <a:gd name="connsiteY524" fmla="*/ 98222 h 161756"/>
                  <a:gd name="connsiteX525" fmla="*/ 108353 w 339654"/>
                  <a:gd name="connsiteY525" fmla="*/ 98222 h 161756"/>
                  <a:gd name="connsiteX526" fmla="*/ 339139 w 339654"/>
                  <a:gd name="connsiteY526" fmla="*/ 86545 h 161756"/>
                  <a:gd name="connsiteX527" fmla="*/ 339139 w 339654"/>
                  <a:gd name="connsiteY527" fmla="*/ 86201 h 161756"/>
                  <a:gd name="connsiteX528" fmla="*/ 339139 w 339654"/>
                  <a:gd name="connsiteY528" fmla="*/ 86201 h 161756"/>
                  <a:gd name="connsiteX529" fmla="*/ 339139 w 339654"/>
                  <a:gd name="connsiteY529" fmla="*/ 86545 h 161756"/>
                  <a:gd name="connsiteX530" fmla="*/ 339139 w 339654"/>
                  <a:gd name="connsiteY530" fmla="*/ 86545 h 161756"/>
                  <a:gd name="connsiteX531" fmla="*/ 339139 w 339654"/>
                  <a:gd name="connsiteY531" fmla="*/ 86545 h 161756"/>
                  <a:gd name="connsiteX532" fmla="*/ 339139 w 339654"/>
                  <a:gd name="connsiteY532" fmla="*/ 86545 h 161756"/>
                  <a:gd name="connsiteX533" fmla="*/ 62333 w 339654"/>
                  <a:gd name="connsiteY533" fmla="*/ 80020 h 161756"/>
                  <a:gd name="connsiteX534" fmla="*/ 62333 w 339654"/>
                  <a:gd name="connsiteY534" fmla="*/ 80020 h 161756"/>
                  <a:gd name="connsiteX535" fmla="*/ 62333 w 339654"/>
                  <a:gd name="connsiteY535" fmla="*/ 80020 h 161756"/>
                  <a:gd name="connsiteX536" fmla="*/ 62333 w 339654"/>
                  <a:gd name="connsiteY536" fmla="*/ 80020 h 161756"/>
                  <a:gd name="connsiteX537" fmla="*/ 62504 w 339654"/>
                  <a:gd name="connsiteY537" fmla="*/ 79161 h 161756"/>
                  <a:gd name="connsiteX538" fmla="*/ 62504 w 339654"/>
                  <a:gd name="connsiteY538" fmla="*/ 79161 h 161756"/>
                  <a:gd name="connsiteX539" fmla="*/ 62504 w 339654"/>
                  <a:gd name="connsiteY539" fmla="*/ 79161 h 161756"/>
                  <a:gd name="connsiteX540" fmla="*/ 62504 w 339654"/>
                  <a:gd name="connsiteY540" fmla="*/ 79161 h 161756"/>
                  <a:gd name="connsiteX541" fmla="*/ 68515 w 339654"/>
                  <a:gd name="connsiteY541" fmla="*/ 35545 h 161756"/>
                  <a:gd name="connsiteX542" fmla="*/ 68515 w 339654"/>
                  <a:gd name="connsiteY542" fmla="*/ 35545 h 161756"/>
                  <a:gd name="connsiteX543" fmla="*/ 68515 w 339654"/>
                  <a:gd name="connsiteY543" fmla="*/ 35545 h 161756"/>
                  <a:gd name="connsiteX544" fmla="*/ 68515 w 339654"/>
                  <a:gd name="connsiteY544" fmla="*/ 35545 h 161756"/>
                  <a:gd name="connsiteX545" fmla="*/ 68515 w 339654"/>
                  <a:gd name="connsiteY545" fmla="*/ 35545 h 161756"/>
                  <a:gd name="connsiteX546" fmla="*/ 68515 w 339654"/>
                  <a:gd name="connsiteY546" fmla="*/ 35545 h 16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</a:cxnLst>
                <a:rect l="l" t="t" r="r" b="b"/>
                <a:pathLst>
                  <a:path w="339654" h="161756">
                    <a:moveTo>
                      <a:pt x="158665" y="155575"/>
                    </a:moveTo>
                    <a:cubicBezTo>
                      <a:pt x="157635" y="152999"/>
                      <a:pt x="150767" y="152827"/>
                      <a:pt x="146989" y="145959"/>
                    </a:cubicBezTo>
                    <a:lnTo>
                      <a:pt x="146989" y="145959"/>
                    </a:lnTo>
                    <a:cubicBezTo>
                      <a:pt x="145100" y="140464"/>
                      <a:pt x="147161" y="141837"/>
                      <a:pt x="141666" y="140120"/>
                    </a:cubicBezTo>
                    <a:lnTo>
                      <a:pt x="141666" y="140120"/>
                    </a:lnTo>
                    <a:cubicBezTo>
                      <a:pt x="136686" y="140120"/>
                      <a:pt x="123807" y="140807"/>
                      <a:pt x="112646" y="140807"/>
                    </a:cubicBezTo>
                    <a:lnTo>
                      <a:pt x="112646" y="140807"/>
                    </a:lnTo>
                    <a:cubicBezTo>
                      <a:pt x="107322" y="140807"/>
                      <a:pt x="102343" y="140635"/>
                      <a:pt x="98565" y="140292"/>
                    </a:cubicBezTo>
                    <a:lnTo>
                      <a:pt x="98565" y="140292"/>
                    </a:lnTo>
                    <a:cubicBezTo>
                      <a:pt x="88262" y="139090"/>
                      <a:pt x="84656" y="135999"/>
                      <a:pt x="80020" y="132393"/>
                    </a:cubicBezTo>
                    <a:lnTo>
                      <a:pt x="80020" y="132393"/>
                    </a:lnTo>
                    <a:cubicBezTo>
                      <a:pt x="76413" y="130161"/>
                      <a:pt x="73323" y="127413"/>
                      <a:pt x="73151" y="123464"/>
                    </a:cubicBezTo>
                    <a:lnTo>
                      <a:pt x="73151" y="123464"/>
                    </a:lnTo>
                    <a:cubicBezTo>
                      <a:pt x="73151" y="119858"/>
                      <a:pt x="76070" y="117282"/>
                      <a:pt x="80363" y="115393"/>
                    </a:cubicBezTo>
                    <a:lnTo>
                      <a:pt x="80363" y="115393"/>
                    </a:lnTo>
                    <a:cubicBezTo>
                      <a:pt x="89807" y="111444"/>
                      <a:pt x="99080" y="112646"/>
                      <a:pt x="103888" y="110413"/>
                    </a:cubicBezTo>
                    <a:lnTo>
                      <a:pt x="103888" y="110413"/>
                    </a:lnTo>
                    <a:cubicBezTo>
                      <a:pt x="108181" y="107666"/>
                      <a:pt x="112646" y="107322"/>
                      <a:pt x="117797" y="107322"/>
                    </a:cubicBezTo>
                    <a:lnTo>
                      <a:pt x="117797" y="107322"/>
                    </a:lnTo>
                    <a:cubicBezTo>
                      <a:pt x="121060" y="107322"/>
                      <a:pt x="124494" y="107494"/>
                      <a:pt x="128787" y="107494"/>
                    </a:cubicBezTo>
                    <a:lnTo>
                      <a:pt x="128787" y="107494"/>
                    </a:lnTo>
                    <a:cubicBezTo>
                      <a:pt x="128787" y="107494"/>
                      <a:pt x="129130" y="107494"/>
                      <a:pt x="129130" y="107494"/>
                    </a:cubicBezTo>
                    <a:lnTo>
                      <a:pt x="129130" y="107494"/>
                    </a:lnTo>
                    <a:cubicBezTo>
                      <a:pt x="139948" y="107494"/>
                      <a:pt x="152999" y="104747"/>
                      <a:pt x="154201" y="104060"/>
                    </a:cubicBezTo>
                    <a:lnTo>
                      <a:pt x="154201" y="104060"/>
                    </a:lnTo>
                    <a:cubicBezTo>
                      <a:pt x="155403" y="103373"/>
                      <a:pt x="156433" y="100969"/>
                      <a:pt x="156433" y="99424"/>
                    </a:cubicBezTo>
                    <a:lnTo>
                      <a:pt x="156433" y="99424"/>
                    </a:lnTo>
                    <a:cubicBezTo>
                      <a:pt x="156262" y="97878"/>
                      <a:pt x="156090" y="97363"/>
                      <a:pt x="154716" y="97020"/>
                    </a:cubicBezTo>
                    <a:lnTo>
                      <a:pt x="154716" y="97020"/>
                    </a:lnTo>
                    <a:cubicBezTo>
                      <a:pt x="154716" y="97020"/>
                      <a:pt x="153685" y="96848"/>
                      <a:pt x="152140" y="96848"/>
                    </a:cubicBezTo>
                    <a:lnTo>
                      <a:pt x="152140" y="96848"/>
                    </a:lnTo>
                    <a:cubicBezTo>
                      <a:pt x="142009" y="96848"/>
                      <a:pt x="113333" y="99767"/>
                      <a:pt x="106464" y="99767"/>
                    </a:cubicBezTo>
                    <a:lnTo>
                      <a:pt x="106464" y="99767"/>
                    </a:lnTo>
                    <a:lnTo>
                      <a:pt x="105948" y="99767"/>
                    </a:lnTo>
                    <a:lnTo>
                      <a:pt x="105777" y="99767"/>
                    </a:lnTo>
                    <a:cubicBezTo>
                      <a:pt x="98393" y="99252"/>
                      <a:pt x="97191" y="94787"/>
                      <a:pt x="96504" y="95818"/>
                    </a:cubicBezTo>
                    <a:lnTo>
                      <a:pt x="96504" y="95818"/>
                    </a:lnTo>
                    <a:cubicBezTo>
                      <a:pt x="96332" y="95818"/>
                      <a:pt x="96161" y="95818"/>
                      <a:pt x="95474" y="95989"/>
                    </a:cubicBezTo>
                    <a:lnTo>
                      <a:pt x="95474" y="95989"/>
                    </a:lnTo>
                    <a:cubicBezTo>
                      <a:pt x="89636" y="97191"/>
                      <a:pt x="76928" y="102343"/>
                      <a:pt x="69373" y="103545"/>
                    </a:cubicBezTo>
                    <a:lnTo>
                      <a:pt x="69373" y="103545"/>
                    </a:lnTo>
                    <a:cubicBezTo>
                      <a:pt x="66626" y="104403"/>
                      <a:pt x="64909" y="104747"/>
                      <a:pt x="63363" y="104747"/>
                    </a:cubicBezTo>
                    <a:lnTo>
                      <a:pt x="63363" y="104747"/>
                    </a:lnTo>
                    <a:cubicBezTo>
                      <a:pt x="60272" y="104575"/>
                      <a:pt x="59757" y="103716"/>
                      <a:pt x="56838" y="103716"/>
                    </a:cubicBezTo>
                    <a:lnTo>
                      <a:pt x="56838" y="103716"/>
                    </a:lnTo>
                    <a:lnTo>
                      <a:pt x="56151" y="103716"/>
                    </a:lnTo>
                    <a:lnTo>
                      <a:pt x="56151" y="103716"/>
                    </a:lnTo>
                    <a:cubicBezTo>
                      <a:pt x="52202" y="103716"/>
                      <a:pt x="47909" y="104232"/>
                      <a:pt x="43444" y="104232"/>
                    </a:cubicBezTo>
                    <a:lnTo>
                      <a:pt x="43444" y="104232"/>
                    </a:lnTo>
                    <a:cubicBezTo>
                      <a:pt x="41212" y="104232"/>
                      <a:pt x="39151" y="104060"/>
                      <a:pt x="36747" y="103716"/>
                    </a:cubicBezTo>
                    <a:lnTo>
                      <a:pt x="36747" y="103716"/>
                    </a:lnTo>
                    <a:cubicBezTo>
                      <a:pt x="31424" y="102514"/>
                      <a:pt x="28161" y="97706"/>
                      <a:pt x="27990" y="92555"/>
                    </a:cubicBezTo>
                    <a:lnTo>
                      <a:pt x="27990" y="92555"/>
                    </a:lnTo>
                    <a:cubicBezTo>
                      <a:pt x="27990" y="89292"/>
                      <a:pt x="29878" y="85686"/>
                      <a:pt x="33828" y="83797"/>
                    </a:cubicBezTo>
                    <a:lnTo>
                      <a:pt x="33828" y="83797"/>
                    </a:lnTo>
                    <a:cubicBezTo>
                      <a:pt x="36576" y="82767"/>
                      <a:pt x="40010" y="82595"/>
                      <a:pt x="43444" y="82595"/>
                    </a:cubicBezTo>
                    <a:lnTo>
                      <a:pt x="43444" y="82595"/>
                    </a:lnTo>
                    <a:cubicBezTo>
                      <a:pt x="49969" y="82595"/>
                      <a:pt x="56838" y="83626"/>
                      <a:pt x="60444" y="84656"/>
                    </a:cubicBezTo>
                    <a:lnTo>
                      <a:pt x="60444" y="84656"/>
                    </a:lnTo>
                    <a:cubicBezTo>
                      <a:pt x="60101" y="83969"/>
                      <a:pt x="59757" y="83282"/>
                      <a:pt x="59414" y="82767"/>
                    </a:cubicBezTo>
                    <a:lnTo>
                      <a:pt x="59414" y="82767"/>
                    </a:lnTo>
                    <a:cubicBezTo>
                      <a:pt x="58555" y="81909"/>
                      <a:pt x="57868" y="80878"/>
                      <a:pt x="57868" y="79505"/>
                    </a:cubicBezTo>
                    <a:lnTo>
                      <a:pt x="57868" y="79505"/>
                    </a:lnTo>
                    <a:cubicBezTo>
                      <a:pt x="59414" y="74696"/>
                      <a:pt x="63363" y="74868"/>
                      <a:pt x="65767" y="74525"/>
                    </a:cubicBezTo>
                    <a:lnTo>
                      <a:pt x="65767" y="74525"/>
                    </a:lnTo>
                    <a:lnTo>
                      <a:pt x="65767" y="74525"/>
                    </a:lnTo>
                    <a:cubicBezTo>
                      <a:pt x="65424" y="74525"/>
                      <a:pt x="65081" y="74525"/>
                      <a:pt x="64565" y="74525"/>
                    </a:cubicBezTo>
                    <a:lnTo>
                      <a:pt x="64565" y="74525"/>
                    </a:lnTo>
                    <a:cubicBezTo>
                      <a:pt x="57868" y="74353"/>
                      <a:pt x="40010" y="81050"/>
                      <a:pt x="32283" y="82424"/>
                    </a:cubicBezTo>
                    <a:lnTo>
                      <a:pt x="32283" y="82424"/>
                    </a:lnTo>
                    <a:cubicBezTo>
                      <a:pt x="29878" y="82424"/>
                      <a:pt x="28333" y="82595"/>
                      <a:pt x="26788" y="82595"/>
                    </a:cubicBezTo>
                    <a:lnTo>
                      <a:pt x="26788" y="82595"/>
                    </a:lnTo>
                    <a:cubicBezTo>
                      <a:pt x="24555" y="82939"/>
                      <a:pt x="21464" y="80878"/>
                      <a:pt x="21121" y="78303"/>
                    </a:cubicBezTo>
                    <a:lnTo>
                      <a:pt x="21121" y="78303"/>
                    </a:lnTo>
                    <a:lnTo>
                      <a:pt x="20949" y="78303"/>
                    </a:lnTo>
                    <a:cubicBezTo>
                      <a:pt x="19404" y="78131"/>
                      <a:pt x="14424" y="80535"/>
                      <a:pt x="9101" y="82424"/>
                    </a:cubicBezTo>
                    <a:lnTo>
                      <a:pt x="9101" y="82424"/>
                    </a:lnTo>
                    <a:cubicBezTo>
                      <a:pt x="6353" y="83282"/>
                      <a:pt x="4808" y="83797"/>
                      <a:pt x="3263" y="83797"/>
                    </a:cubicBezTo>
                    <a:lnTo>
                      <a:pt x="3263" y="83797"/>
                    </a:lnTo>
                    <a:cubicBezTo>
                      <a:pt x="2748" y="83797"/>
                      <a:pt x="1889" y="83797"/>
                      <a:pt x="1030" y="82939"/>
                    </a:cubicBezTo>
                    <a:lnTo>
                      <a:pt x="1030" y="82939"/>
                    </a:lnTo>
                    <a:cubicBezTo>
                      <a:pt x="171" y="82252"/>
                      <a:pt x="0" y="81222"/>
                      <a:pt x="0" y="80535"/>
                    </a:cubicBezTo>
                    <a:lnTo>
                      <a:pt x="0" y="80535"/>
                    </a:lnTo>
                    <a:cubicBezTo>
                      <a:pt x="171" y="78818"/>
                      <a:pt x="687" y="77959"/>
                      <a:pt x="1030" y="76585"/>
                    </a:cubicBezTo>
                    <a:lnTo>
                      <a:pt x="1030" y="76585"/>
                    </a:lnTo>
                    <a:cubicBezTo>
                      <a:pt x="2404" y="72636"/>
                      <a:pt x="6010" y="63707"/>
                      <a:pt x="7212" y="60272"/>
                    </a:cubicBezTo>
                    <a:lnTo>
                      <a:pt x="7212" y="60272"/>
                    </a:lnTo>
                    <a:cubicBezTo>
                      <a:pt x="8414" y="55464"/>
                      <a:pt x="8414" y="51343"/>
                      <a:pt x="11333" y="46878"/>
                    </a:cubicBezTo>
                    <a:lnTo>
                      <a:pt x="11333" y="46878"/>
                    </a:lnTo>
                    <a:cubicBezTo>
                      <a:pt x="14252" y="42586"/>
                      <a:pt x="24212" y="32626"/>
                      <a:pt x="29363" y="27131"/>
                    </a:cubicBezTo>
                    <a:lnTo>
                      <a:pt x="29363" y="27131"/>
                    </a:lnTo>
                    <a:cubicBezTo>
                      <a:pt x="32626" y="24727"/>
                      <a:pt x="35717" y="22323"/>
                      <a:pt x="39838" y="22151"/>
                    </a:cubicBezTo>
                    <a:lnTo>
                      <a:pt x="39838" y="22151"/>
                    </a:lnTo>
                    <a:cubicBezTo>
                      <a:pt x="41899" y="22151"/>
                      <a:pt x="44131" y="23010"/>
                      <a:pt x="45848" y="24212"/>
                    </a:cubicBezTo>
                    <a:lnTo>
                      <a:pt x="45848" y="24212"/>
                    </a:lnTo>
                    <a:cubicBezTo>
                      <a:pt x="50485" y="26616"/>
                      <a:pt x="57010" y="27818"/>
                      <a:pt x="61303" y="31939"/>
                    </a:cubicBezTo>
                    <a:lnTo>
                      <a:pt x="61303" y="31939"/>
                    </a:lnTo>
                    <a:cubicBezTo>
                      <a:pt x="63535" y="33485"/>
                      <a:pt x="64222" y="36060"/>
                      <a:pt x="64050" y="37778"/>
                    </a:cubicBezTo>
                    <a:lnTo>
                      <a:pt x="64050" y="37778"/>
                    </a:lnTo>
                    <a:cubicBezTo>
                      <a:pt x="64050" y="39151"/>
                      <a:pt x="63878" y="40182"/>
                      <a:pt x="63878" y="40868"/>
                    </a:cubicBezTo>
                    <a:lnTo>
                      <a:pt x="63878" y="40868"/>
                    </a:lnTo>
                    <a:cubicBezTo>
                      <a:pt x="64050" y="40868"/>
                      <a:pt x="64050" y="40868"/>
                      <a:pt x="64050" y="40868"/>
                    </a:cubicBezTo>
                    <a:lnTo>
                      <a:pt x="64050" y="40868"/>
                    </a:lnTo>
                    <a:cubicBezTo>
                      <a:pt x="64050" y="40868"/>
                      <a:pt x="64737" y="40868"/>
                      <a:pt x="64909" y="37949"/>
                    </a:cubicBezTo>
                    <a:lnTo>
                      <a:pt x="64909" y="37949"/>
                    </a:lnTo>
                    <a:cubicBezTo>
                      <a:pt x="64909" y="37778"/>
                      <a:pt x="64909" y="37778"/>
                      <a:pt x="64909" y="37778"/>
                    </a:cubicBezTo>
                    <a:lnTo>
                      <a:pt x="64909" y="37778"/>
                    </a:lnTo>
                    <a:cubicBezTo>
                      <a:pt x="65424" y="32111"/>
                      <a:pt x="71090" y="29020"/>
                      <a:pt x="76585" y="28677"/>
                    </a:cubicBezTo>
                    <a:lnTo>
                      <a:pt x="76585" y="28677"/>
                    </a:lnTo>
                    <a:cubicBezTo>
                      <a:pt x="77444" y="28677"/>
                      <a:pt x="78302" y="28848"/>
                      <a:pt x="79333" y="29020"/>
                    </a:cubicBezTo>
                    <a:lnTo>
                      <a:pt x="79333" y="29020"/>
                    </a:lnTo>
                    <a:cubicBezTo>
                      <a:pt x="84141" y="30222"/>
                      <a:pt x="101140" y="31081"/>
                      <a:pt x="106635" y="34515"/>
                    </a:cubicBezTo>
                    <a:lnTo>
                      <a:pt x="106635" y="34515"/>
                    </a:lnTo>
                    <a:cubicBezTo>
                      <a:pt x="109898" y="36919"/>
                      <a:pt x="111272" y="39838"/>
                      <a:pt x="111272" y="42586"/>
                    </a:cubicBezTo>
                    <a:lnTo>
                      <a:pt x="111272" y="42586"/>
                    </a:lnTo>
                    <a:cubicBezTo>
                      <a:pt x="111272" y="43788"/>
                      <a:pt x="110928" y="44990"/>
                      <a:pt x="110585" y="46020"/>
                    </a:cubicBezTo>
                    <a:lnTo>
                      <a:pt x="110585" y="46020"/>
                    </a:lnTo>
                    <a:cubicBezTo>
                      <a:pt x="110756" y="46020"/>
                      <a:pt x="110756" y="46020"/>
                      <a:pt x="110928" y="46020"/>
                    </a:cubicBezTo>
                    <a:lnTo>
                      <a:pt x="110928" y="46020"/>
                    </a:lnTo>
                    <a:cubicBezTo>
                      <a:pt x="111615" y="46020"/>
                      <a:pt x="112302" y="45848"/>
                      <a:pt x="113848" y="45505"/>
                    </a:cubicBezTo>
                    <a:lnTo>
                      <a:pt x="113848" y="45505"/>
                    </a:lnTo>
                    <a:cubicBezTo>
                      <a:pt x="116939" y="45676"/>
                      <a:pt x="132565" y="42929"/>
                      <a:pt x="137029" y="40525"/>
                    </a:cubicBezTo>
                    <a:lnTo>
                      <a:pt x="137029" y="40525"/>
                    </a:lnTo>
                    <a:cubicBezTo>
                      <a:pt x="137029" y="40525"/>
                      <a:pt x="137029" y="40525"/>
                      <a:pt x="137029" y="40525"/>
                    </a:cubicBezTo>
                    <a:lnTo>
                      <a:pt x="137029" y="40525"/>
                    </a:lnTo>
                    <a:cubicBezTo>
                      <a:pt x="136514" y="40010"/>
                      <a:pt x="135827" y="39151"/>
                      <a:pt x="135140" y="38464"/>
                    </a:cubicBezTo>
                    <a:lnTo>
                      <a:pt x="135140" y="38464"/>
                    </a:lnTo>
                    <a:cubicBezTo>
                      <a:pt x="130504" y="35202"/>
                      <a:pt x="129645" y="31939"/>
                      <a:pt x="125868" y="31252"/>
                    </a:cubicBezTo>
                    <a:lnTo>
                      <a:pt x="125868" y="31252"/>
                    </a:lnTo>
                    <a:cubicBezTo>
                      <a:pt x="124494" y="30737"/>
                      <a:pt x="122434" y="31081"/>
                      <a:pt x="121918" y="27818"/>
                    </a:cubicBezTo>
                    <a:lnTo>
                      <a:pt x="121918" y="27818"/>
                    </a:lnTo>
                    <a:cubicBezTo>
                      <a:pt x="123292" y="23525"/>
                      <a:pt x="125352" y="24727"/>
                      <a:pt x="127413" y="23525"/>
                    </a:cubicBezTo>
                    <a:lnTo>
                      <a:pt x="127413" y="23525"/>
                    </a:lnTo>
                    <a:cubicBezTo>
                      <a:pt x="129645" y="23010"/>
                      <a:pt x="132050" y="22495"/>
                      <a:pt x="133938" y="22495"/>
                    </a:cubicBezTo>
                    <a:lnTo>
                      <a:pt x="133938" y="22495"/>
                    </a:lnTo>
                    <a:lnTo>
                      <a:pt x="134453" y="22495"/>
                    </a:lnTo>
                    <a:lnTo>
                      <a:pt x="134969" y="22667"/>
                    </a:lnTo>
                    <a:cubicBezTo>
                      <a:pt x="134969" y="22838"/>
                      <a:pt x="135827" y="22838"/>
                      <a:pt x="137201" y="22838"/>
                    </a:cubicBezTo>
                    <a:lnTo>
                      <a:pt x="137201" y="22838"/>
                    </a:lnTo>
                    <a:cubicBezTo>
                      <a:pt x="140979" y="22838"/>
                      <a:pt x="149049" y="22667"/>
                      <a:pt x="154544" y="28161"/>
                    </a:cubicBezTo>
                    <a:lnTo>
                      <a:pt x="154544" y="28161"/>
                    </a:lnTo>
                    <a:cubicBezTo>
                      <a:pt x="160726" y="34343"/>
                      <a:pt x="173261" y="44474"/>
                      <a:pt x="178413" y="48252"/>
                    </a:cubicBezTo>
                    <a:lnTo>
                      <a:pt x="178413" y="48252"/>
                    </a:lnTo>
                    <a:cubicBezTo>
                      <a:pt x="179958" y="49454"/>
                      <a:pt x="180989" y="49969"/>
                      <a:pt x="181675" y="50141"/>
                    </a:cubicBezTo>
                    <a:lnTo>
                      <a:pt x="181675" y="50141"/>
                    </a:lnTo>
                    <a:cubicBezTo>
                      <a:pt x="181675" y="49798"/>
                      <a:pt x="181504" y="49454"/>
                      <a:pt x="181160" y="48939"/>
                    </a:cubicBezTo>
                    <a:lnTo>
                      <a:pt x="181160" y="48939"/>
                    </a:lnTo>
                    <a:cubicBezTo>
                      <a:pt x="178756" y="45333"/>
                      <a:pt x="171201" y="35030"/>
                      <a:pt x="166221" y="27646"/>
                    </a:cubicBezTo>
                    <a:lnTo>
                      <a:pt x="166221" y="27646"/>
                    </a:lnTo>
                    <a:cubicBezTo>
                      <a:pt x="161928" y="21636"/>
                      <a:pt x="148019" y="16313"/>
                      <a:pt x="146646" y="8758"/>
                    </a:cubicBezTo>
                    <a:lnTo>
                      <a:pt x="146646" y="8758"/>
                    </a:lnTo>
                    <a:cubicBezTo>
                      <a:pt x="146646" y="8414"/>
                      <a:pt x="146646" y="8242"/>
                      <a:pt x="146646" y="8071"/>
                    </a:cubicBezTo>
                    <a:lnTo>
                      <a:pt x="146646" y="8071"/>
                    </a:lnTo>
                    <a:cubicBezTo>
                      <a:pt x="147504" y="2404"/>
                      <a:pt x="153514" y="172"/>
                      <a:pt x="159009" y="0"/>
                    </a:cubicBezTo>
                    <a:lnTo>
                      <a:pt x="159009" y="0"/>
                    </a:lnTo>
                    <a:cubicBezTo>
                      <a:pt x="160726" y="0"/>
                      <a:pt x="162443" y="343"/>
                      <a:pt x="163817" y="1030"/>
                    </a:cubicBezTo>
                    <a:lnTo>
                      <a:pt x="163817" y="1030"/>
                    </a:lnTo>
                    <a:cubicBezTo>
                      <a:pt x="170342" y="3606"/>
                      <a:pt x="202968" y="17515"/>
                      <a:pt x="213100" y="22495"/>
                    </a:cubicBezTo>
                    <a:lnTo>
                      <a:pt x="213100" y="22495"/>
                    </a:lnTo>
                    <a:cubicBezTo>
                      <a:pt x="219109" y="25071"/>
                      <a:pt x="222201" y="27818"/>
                      <a:pt x="222372" y="31424"/>
                    </a:cubicBezTo>
                    <a:lnTo>
                      <a:pt x="222372" y="31424"/>
                    </a:lnTo>
                    <a:cubicBezTo>
                      <a:pt x="222372" y="32626"/>
                      <a:pt x="221857" y="33828"/>
                      <a:pt x="221170" y="34687"/>
                    </a:cubicBezTo>
                    <a:lnTo>
                      <a:pt x="221170" y="34687"/>
                    </a:lnTo>
                    <a:cubicBezTo>
                      <a:pt x="221342" y="34858"/>
                      <a:pt x="221342" y="34858"/>
                      <a:pt x="221514" y="35030"/>
                    </a:cubicBezTo>
                    <a:lnTo>
                      <a:pt x="221514" y="35030"/>
                    </a:lnTo>
                    <a:cubicBezTo>
                      <a:pt x="222372" y="35889"/>
                      <a:pt x="223918" y="36747"/>
                      <a:pt x="225291" y="37606"/>
                    </a:cubicBezTo>
                    <a:lnTo>
                      <a:pt x="225291" y="37606"/>
                    </a:lnTo>
                    <a:cubicBezTo>
                      <a:pt x="233190" y="39323"/>
                      <a:pt x="247614" y="51858"/>
                      <a:pt x="253109" y="57181"/>
                    </a:cubicBezTo>
                    <a:lnTo>
                      <a:pt x="253109" y="57181"/>
                    </a:lnTo>
                    <a:lnTo>
                      <a:pt x="251392" y="58899"/>
                    </a:lnTo>
                    <a:lnTo>
                      <a:pt x="249675" y="60616"/>
                    </a:lnTo>
                    <a:cubicBezTo>
                      <a:pt x="245039" y="55808"/>
                      <a:pt x="229241" y="42929"/>
                      <a:pt x="223746" y="42070"/>
                    </a:cubicBezTo>
                    <a:lnTo>
                      <a:pt x="223746" y="42070"/>
                    </a:lnTo>
                    <a:cubicBezTo>
                      <a:pt x="219453" y="39495"/>
                      <a:pt x="216362" y="38293"/>
                      <a:pt x="215675" y="34343"/>
                    </a:cubicBezTo>
                    <a:lnTo>
                      <a:pt x="215675" y="34343"/>
                    </a:lnTo>
                    <a:cubicBezTo>
                      <a:pt x="215675" y="33656"/>
                      <a:pt x="216018" y="32283"/>
                      <a:pt x="217392" y="31424"/>
                    </a:cubicBezTo>
                    <a:lnTo>
                      <a:pt x="217392" y="31424"/>
                    </a:lnTo>
                    <a:lnTo>
                      <a:pt x="217392" y="31424"/>
                    </a:lnTo>
                    <a:cubicBezTo>
                      <a:pt x="217392" y="31424"/>
                      <a:pt x="216705" y="29192"/>
                      <a:pt x="211039" y="26959"/>
                    </a:cubicBezTo>
                    <a:lnTo>
                      <a:pt x="211039" y="26959"/>
                    </a:lnTo>
                    <a:cubicBezTo>
                      <a:pt x="201079" y="21980"/>
                      <a:pt x="168281" y="8071"/>
                      <a:pt x="161756" y="5495"/>
                    </a:cubicBezTo>
                    <a:lnTo>
                      <a:pt x="161756" y="5495"/>
                    </a:lnTo>
                    <a:cubicBezTo>
                      <a:pt x="161070" y="5151"/>
                      <a:pt x="160039" y="4980"/>
                      <a:pt x="159009" y="4980"/>
                    </a:cubicBezTo>
                    <a:lnTo>
                      <a:pt x="159009" y="4980"/>
                    </a:lnTo>
                    <a:cubicBezTo>
                      <a:pt x="157120" y="4980"/>
                      <a:pt x="154888" y="5667"/>
                      <a:pt x="153342" y="6525"/>
                    </a:cubicBezTo>
                    <a:lnTo>
                      <a:pt x="153342" y="6525"/>
                    </a:lnTo>
                    <a:cubicBezTo>
                      <a:pt x="152655" y="7040"/>
                      <a:pt x="152140" y="7384"/>
                      <a:pt x="151797" y="7727"/>
                    </a:cubicBezTo>
                    <a:lnTo>
                      <a:pt x="151797" y="7727"/>
                    </a:lnTo>
                    <a:lnTo>
                      <a:pt x="151454" y="8929"/>
                    </a:lnTo>
                    <a:cubicBezTo>
                      <a:pt x="151625" y="9101"/>
                      <a:pt x="151797" y="9616"/>
                      <a:pt x="152827" y="10646"/>
                    </a:cubicBezTo>
                    <a:lnTo>
                      <a:pt x="152827" y="10646"/>
                    </a:lnTo>
                    <a:cubicBezTo>
                      <a:pt x="154029" y="11848"/>
                      <a:pt x="155918" y="13222"/>
                      <a:pt x="157978" y="14768"/>
                    </a:cubicBezTo>
                    <a:lnTo>
                      <a:pt x="157978" y="14768"/>
                    </a:lnTo>
                    <a:cubicBezTo>
                      <a:pt x="162100" y="17858"/>
                      <a:pt x="166908" y="21121"/>
                      <a:pt x="169999" y="24899"/>
                    </a:cubicBezTo>
                    <a:lnTo>
                      <a:pt x="169999" y="24899"/>
                    </a:lnTo>
                    <a:cubicBezTo>
                      <a:pt x="174979" y="32454"/>
                      <a:pt x="182534" y="42586"/>
                      <a:pt x="185110" y="46535"/>
                    </a:cubicBezTo>
                    <a:lnTo>
                      <a:pt x="185110" y="46535"/>
                    </a:lnTo>
                    <a:cubicBezTo>
                      <a:pt x="185968" y="47909"/>
                      <a:pt x="186483" y="49282"/>
                      <a:pt x="186483" y="50656"/>
                    </a:cubicBezTo>
                    <a:lnTo>
                      <a:pt x="186483" y="50656"/>
                    </a:lnTo>
                    <a:cubicBezTo>
                      <a:pt x="186483" y="52889"/>
                      <a:pt x="184423" y="55293"/>
                      <a:pt x="181847" y="55293"/>
                    </a:cubicBezTo>
                    <a:lnTo>
                      <a:pt x="181847" y="55293"/>
                    </a:lnTo>
                    <a:cubicBezTo>
                      <a:pt x="179787" y="55293"/>
                      <a:pt x="177726" y="54262"/>
                      <a:pt x="175322" y="52373"/>
                    </a:cubicBezTo>
                    <a:lnTo>
                      <a:pt x="175322" y="52373"/>
                    </a:lnTo>
                    <a:cubicBezTo>
                      <a:pt x="170171" y="48424"/>
                      <a:pt x="157635" y="38464"/>
                      <a:pt x="151110" y="31939"/>
                    </a:cubicBezTo>
                    <a:lnTo>
                      <a:pt x="151110" y="31939"/>
                    </a:lnTo>
                    <a:cubicBezTo>
                      <a:pt x="146130" y="26788"/>
                      <a:pt x="138575" y="28848"/>
                      <a:pt x="133595" y="27646"/>
                    </a:cubicBezTo>
                    <a:lnTo>
                      <a:pt x="133595" y="27646"/>
                    </a:lnTo>
                    <a:cubicBezTo>
                      <a:pt x="132908" y="27646"/>
                      <a:pt x="131535" y="27818"/>
                      <a:pt x="130332" y="28161"/>
                    </a:cubicBezTo>
                    <a:lnTo>
                      <a:pt x="130332" y="28161"/>
                    </a:lnTo>
                    <a:cubicBezTo>
                      <a:pt x="133938" y="30222"/>
                      <a:pt x="135484" y="33313"/>
                      <a:pt x="138060" y="35030"/>
                    </a:cubicBezTo>
                    <a:lnTo>
                      <a:pt x="138060" y="35030"/>
                    </a:lnTo>
                    <a:cubicBezTo>
                      <a:pt x="140120" y="37434"/>
                      <a:pt x="141837" y="38121"/>
                      <a:pt x="142353" y="41212"/>
                    </a:cubicBezTo>
                    <a:lnTo>
                      <a:pt x="142353" y="41212"/>
                    </a:lnTo>
                    <a:cubicBezTo>
                      <a:pt x="142181" y="43959"/>
                      <a:pt x="140120" y="44646"/>
                      <a:pt x="138746" y="45161"/>
                    </a:cubicBezTo>
                    <a:lnTo>
                      <a:pt x="138746" y="45161"/>
                    </a:lnTo>
                    <a:cubicBezTo>
                      <a:pt x="132736" y="48080"/>
                      <a:pt x="118141" y="50485"/>
                      <a:pt x="114534" y="50485"/>
                    </a:cubicBezTo>
                    <a:lnTo>
                      <a:pt x="114534" y="50485"/>
                    </a:lnTo>
                    <a:cubicBezTo>
                      <a:pt x="113161" y="50828"/>
                      <a:pt x="111959" y="51171"/>
                      <a:pt x="110756" y="51171"/>
                    </a:cubicBezTo>
                    <a:lnTo>
                      <a:pt x="110756" y="51171"/>
                    </a:lnTo>
                    <a:cubicBezTo>
                      <a:pt x="108181" y="51171"/>
                      <a:pt x="105433" y="50313"/>
                      <a:pt x="105090" y="46878"/>
                    </a:cubicBezTo>
                    <a:lnTo>
                      <a:pt x="105090" y="46878"/>
                    </a:lnTo>
                    <a:lnTo>
                      <a:pt x="105090" y="46363"/>
                    </a:lnTo>
                    <a:lnTo>
                      <a:pt x="105262" y="45848"/>
                    </a:lnTo>
                    <a:cubicBezTo>
                      <a:pt x="105777" y="44818"/>
                      <a:pt x="106120" y="43788"/>
                      <a:pt x="106120" y="42929"/>
                    </a:cubicBezTo>
                    <a:lnTo>
                      <a:pt x="106120" y="42929"/>
                    </a:lnTo>
                    <a:cubicBezTo>
                      <a:pt x="106120" y="41727"/>
                      <a:pt x="105777" y="40525"/>
                      <a:pt x="103545" y="38808"/>
                    </a:cubicBezTo>
                    <a:lnTo>
                      <a:pt x="103545" y="38808"/>
                    </a:lnTo>
                    <a:cubicBezTo>
                      <a:pt x="101312" y="36919"/>
                      <a:pt x="83110" y="35374"/>
                      <a:pt x="77787" y="34172"/>
                    </a:cubicBezTo>
                    <a:lnTo>
                      <a:pt x="77787" y="34172"/>
                    </a:lnTo>
                    <a:cubicBezTo>
                      <a:pt x="77272" y="34000"/>
                      <a:pt x="76757" y="34000"/>
                      <a:pt x="76413" y="34000"/>
                    </a:cubicBezTo>
                    <a:lnTo>
                      <a:pt x="76413" y="34000"/>
                    </a:lnTo>
                    <a:cubicBezTo>
                      <a:pt x="73151" y="34000"/>
                      <a:pt x="69889" y="36747"/>
                      <a:pt x="69545" y="37949"/>
                    </a:cubicBezTo>
                    <a:lnTo>
                      <a:pt x="69545" y="37949"/>
                    </a:lnTo>
                    <a:lnTo>
                      <a:pt x="69545" y="38293"/>
                    </a:lnTo>
                    <a:lnTo>
                      <a:pt x="69545" y="38293"/>
                    </a:lnTo>
                    <a:cubicBezTo>
                      <a:pt x="69545" y="42586"/>
                      <a:pt x="67484" y="46192"/>
                      <a:pt x="63878" y="46192"/>
                    </a:cubicBezTo>
                    <a:lnTo>
                      <a:pt x="63878" y="46192"/>
                    </a:lnTo>
                    <a:cubicBezTo>
                      <a:pt x="62848" y="46192"/>
                      <a:pt x="61989" y="45848"/>
                      <a:pt x="60959" y="45505"/>
                    </a:cubicBezTo>
                    <a:lnTo>
                      <a:pt x="60959" y="45505"/>
                    </a:lnTo>
                    <a:cubicBezTo>
                      <a:pt x="59070" y="44646"/>
                      <a:pt x="58555" y="42414"/>
                      <a:pt x="58727" y="41384"/>
                    </a:cubicBezTo>
                    <a:lnTo>
                      <a:pt x="58727" y="41384"/>
                    </a:lnTo>
                    <a:cubicBezTo>
                      <a:pt x="58727" y="40182"/>
                      <a:pt x="58898" y="38980"/>
                      <a:pt x="58898" y="38293"/>
                    </a:cubicBezTo>
                    <a:lnTo>
                      <a:pt x="58898" y="38293"/>
                    </a:lnTo>
                    <a:cubicBezTo>
                      <a:pt x="58898" y="37262"/>
                      <a:pt x="58727" y="37091"/>
                      <a:pt x="57868" y="36232"/>
                    </a:cubicBezTo>
                    <a:lnTo>
                      <a:pt x="57868" y="36232"/>
                    </a:lnTo>
                    <a:cubicBezTo>
                      <a:pt x="54949" y="33141"/>
                      <a:pt x="48767" y="31767"/>
                      <a:pt x="42929" y="28848"/>
                    </a:cubicBezTo>
                    <a:lnTo>
                      <a:pt x="42929" y="28848"/>
                    </a:lnTo>
                    <a:cubicBezTo>
                      <a:pt x="41384" y="27818"/>
                      <a:pt x="40353" y="27475"/>
                      <a:pt x="39494" y="27475"/>
                    </a:cubicBezTo>
                    <a:lnTo>
                      <a:pt x="39494" y="27475"/>
                    </a:lnTo>
                    <a:cubicBezTo>
                      <a:pt x="37777" y="27475"/>
                      <a:pt x="35202" y="28848"/>
                      <a:pt x="32283" y="31252"/>
                    </a:cubicBezTo>
                    <a:lnTo>
                      <a:pt x="32283" y="31252"/>
                    </a:lnTo>
                    <a:cubicBezTo>
                      <a:pt x="27303" y="36232"/>
                      <a:pt x="17172" y="46707"/>
                      <a:pt x="15111" y="49969"/>
                    </a:cubicBezTo>
                    <a:lnTo>
                      <a:pt x="15111" y="49969"/>
                    </a:lnTo>
                    <a:cubicBezTo>
                      <a:pt x="13050" y="53060"/>
                      <a:pt x="13050" y="56495"/>
                      <a:pt x="11677" y="62161"/>
                    </a:cubicBezTo>
                    <a:lnTo>
                      <a:pt x="11677" y="62161"/>
                    </a:lnTo>
                    <a:cubicBezTo>
                      <a:pt x="10303" y="66111"/>
                      <a:pt x="6697" y="75040"/>
                      <a:pt x="5495" y="78646"/>
                    </a:cubicBezTo>
                    <a:lnTo>
                      <a:pt x="5495" y="78646"/>
                    </a:lnTo>
                    <a:cubicBezTo>
                      <a:pt x="5495" y="78646"/>
                      <a:pt x="5495" y="78646"/>
                      <a:pt x="5495" y="78818"/>
                    </a:cubicBezTo>
                    <a:lnTo>
                      <a:pt x="5495" y="78818"/>
                    </a:lnTo>
                    <a:cubicBezTo>
                      <a:pt x="6010" y="78646"/>
                      <a:pt x="6697" y="78474"/>
                      <a:pt x="7556" y="78131"/>
                    </a:cubicBezTo>
                    <a:lnTo>
                      <a:pt x="7556" y="78131"/>
                    </a:lnTo>
                    <a:cubicBezTo>
                      <a:pt x="12707" y="76414"/>
                      <a:pt x="17000" y="74010"/>
                      <a:pt x="20949" y="73838"/>
                    </a:cubicBezTo>
                    <a:lnTo>
                      <a:pt x="20949" y="73838"/>
                    </a:lnTo>
                    <a:cubicBezTo>
                      <a:pt x="22667" y="73666"/>
                      <a:pt x="25070" y="75040"/>
                      <a:pt x="25757" y="77101"/>
                    </a:cubicBezTo>
                    <a:lnTo>
                      <a:pt x="25757" y="77101"/>
                    </a:lnTo>
                    <a:cubicBezTo>
                      <a:pt x="26101" y="78131"/>
                      <a:pt x="26273" y="78131"/>
                      <a:pt x="26273" y="78131"/>
                    </a:cubicBezTo>
                    <a:lnTo>
                      <a:pt x="26273" y="78131"/>
                    </a:lnTo>
                    <a:cubicBezTo>
                      <a:pt x="26273" y="78131"/>
                      <a:pt x="26273" y="78131"/>
                      <a:pt x="26788" y="78131"/>
                    </a:cubicBezTo>
                    <a:lnTo>
                      <a:pt x="26788" y="78131"/>
                    </a:lnTo>
                    <a:cubicBezTo>
                      <a:pt x="27646" y="78131"/>
                      <a:pt x="29535" y="77959"/>
                      <a:pt x="31939" y="77959"/>
                    </a:cubicBezTo>
                    <a:lnTo>
                      <a:pt x="31939" y="77959"/>
                    </a:lnTo>
                    <a:cubicBezTo>
                      <a:pt x="38464" y="76929"/>
                      <a:pt x="56151" y="70232"/>
                      <a:pt x="64737" y="70060"/>
                    </a:cubicBezTo>
                    <a:lnTo>
                      <a:pt x="64737" y="70060"/>
                    </a:lnTo>
                    <a:cubicBezTo>
                      <a:pt x="65424" y="70060"/>
                      <a:pt x="65939" y="70060"/>
                      <a:pt x="66626" y="70232"/>
                    </a:cubicBezTo>
                    <a:lnTo>
                      <a:pt x="66626" y="70232"/>
                    </a:lnTo>
                    <a:cubicBezTo>
                      <a:pt x="70060" y="70232"/>
                      <a:pt x="73151" y="71606"/>
                      <a:pt x="73323" y="74696"/>
                    </a:cubicBezTo>
                    <a:lnTo>
                      <a:pt x="73323" y="74696"/>
                    </a:lnTo>
                    <a:cubicBezTo>
                      <a:pt x="73151" y="77101"/>
                      <a:pt x="71605" y="78474"/>
                      <a:pt x="69545" y="78818"/>
                    </a:cubicBezTo>
                    <a:lnTo>
                      <a:pt x="69545" y="78818"/>
                    </a:lnTo>
                    <a:cubicBezTo>
                      <a:pt x="67312" y="79848"/>
                      <a:pt x="64909" y="80020"/>
                      <a:pt x="63535" y="80535"/>
                    </a:cubicBezTo>
                    <a:lnTo>
                      <a:pt x="63535" y="80535"/>
                    </a:lnTo>
                    <a:cubicBezTo>
                      <a:pt x="64909" y="82767"/>
                      <a:pt x="66111" y="84828"/>
                      <a:pt x="66111" y="87060"/>
                    </a:cubicBezTo>
                    <a:lnTo>
                      <a:pt x="66111" y="87060"/>
                    </a:lnTo>
                    <a:cubicBezTo>
                      <a:pt x="66111" y="88605"/>
                      <a:pt x="64222" y="90666"/>
                      <a:pt x="62504" y="90666"/>
                    </a:cubicBezTo>
                    <a:lnTo>
                      <a:pt x="62504" y="90666"/>
                    </a:lnTo>
                    <a:cubicBezTo>
                      <a:pt x="61818" y="90666"/>
                      <a:pt x="61131" y="90494"/>
                      <a:pt x="60444" y="90323"/>
                    </a:cubicBezTo>
                    <a:lnTo>
                      <a:pt x="60444" y="90323"/>
                    </a:lnTo>
                    <a:cubicBezTo>
                      <a:pt x="58383" y="89636"/>
                      <a:pt x="50313" y="88090"/>
                      <a:pt x="43616" y="88090"/>
                    </a:cubicBezTo>
                    <a:lnTo>
                      <a:pt x="43616" y="88090"/>
                    </a:lnTo>
                    <a:cubicBezTo>
                      <a:pt x="40525" y="88090"/>
                      <a:pt x="37606" y="88434"/>
                      <a:pt x="35889" y="88949"/>
                    </a:cubicBezTo>
                    <a:lnTo>
                      <a:pt x="35889" y="88949"/>
                    </a:lnTo>
                    <a:cubicBezTo>
                      <a:pt x="33656" y="90151"/>
                      <a:pt x="33141" y="91525"/>
                      <a:pt x="32969" y="93242"/>
                    </a:cubicBezTo>
                    <a:lnTo>
                      <a:pt x="32969" y="93242"/>
                    </a:lnTo>
                    <a:cubicBezTo>
                      <a:pt x="32969" y="95989"/>
                      <a:pt x="35202" y="99252"/>
                      <a:pt x="37777" y="99595"/>
                    </a:cubicBezTo>
                    <a:lnTo>
                      <a:pt x="37777" y="99595"/>
                    </a:lnTo>
                    <a:cubicBezTo>
                      <a:pt x="39666" y="99939"/>
                      <a:pt x="41555" y="100110"/>
                      <a:pt x="43444" y="100110"/>
                    </a:cubicBezTo>
                    <a:lnTo>
                      <a:pt x="43444" y="100110"/>
                    </a:lnTo>
                    <a:cubicBezTo>
                      <a:pt x="47393" y="100110"/>
                      <a:pt x="51686" y="99595"/>
                      <a:pt x="56151" y="99595"/>
                    </a:cubicBezTo>
                    <a:lnTo>
                      <a:pt x="56151" y="99595"/>
                    </a:lnTo>
                    <a:cubicBezTo>
                      <a:pt x="60788" y="99595"/>
                      <a:pt x="62161" y="100797"/>
                      <a:pt x="63363" y="100626"/>
                    </a:cubicBezTo>
                    <a:lnTo>
                      <a:pt x="63363" y="100626"/>
                    </a:lnTo>
                    <a:cubicBezTo>
                      <a:pt x="64222" y="100626"/>
                      <a:pt x="65424" y="100454"/>
                      <a:pt x="68343" y="99595"/>
                    </a:cubicBezTo>
                    <a:lnTo>
                      <a:pt x="68343" y="99595"/>
                    </a:lnTo>
                    <a:cubicBezTo>
                      <a:pt x="75383" y="98393"/>
                      <a:pt x="87918" y="93242"/>
                      <a:pt x="94615" y="91868"/>
                    </a:cubicBezTo>
                    <a:lnTo>
                      <a:pt x="94615" y="91868"/>
                    </a:lnTo>
                    <a:cubicBezTo>
                      <a:pt x="95302" y="91696"/>
                      <a:pt x="95989" y="91525"/>
                      <a:pt x="96676" y="91525"/>
                    </a:cubicBezTo>
                    <a:lnTo>
                      <a:pt x="96676" y="91525"/>
                    </a:lnTo>
                    <a:cubicBezTo>
                      <a:pt x="102858" y="92555"/>
                      <a:pt x="100969" y="95818"/>
                      <a:pt x="106464" y="95474"/>
                    </a:cubicBezTo>
                    <a:lnTo>
                      <a:pt x="106464" y="95474"/>
                    </a:lnTo>
                    <a:lnTo>
                      <a:pt x="106464" y="95474"/>
                    </a:lnTo>
                    <a:cubicBezTo>
                      <a:pt x="106464" y="95474"/>
                      <a:pt x="106464" y="95474"/>
                      <a:pt x="106464" y="95474"/>
                    </a:cubicBezTo>
                    <a:lnTo>
                      <a:pt x="106464" y="95474"/>
                    </a:lnTo>
                    <a:cubicBezTo>
                      <a:pt x="112646" y="95474"/>
                      <a:pt x="141494" y="92555"/>
                      <a:pt x="152140" y="92555"/>
                    </a:cubicBezTo>
                    <a:lnTo>
                      <a:pt x="152140" y="92555"/>
                    </a:lnTo>
                    <a:cubicBezTo>
                      <a:pt x="154029" y="92555"/>
                      <a:pt x="155060" y="92555"/>
                      <a:pt x="156090" y="92898"/>
                    </a:cubicBezTo>
                    <a:lnTo>
                      <a:pt x="156090" y="92898"/>
                    </a:lnTo>
                    <a:cubicBezTo>
                      <a:pt x="159696" y="93757"/>
                      <a:pt x="161413" y="97191"/>
                      <a:pt x="161241" y="100110"/>
                    </a:cubicBezTo>
                    <a:lnTo>
                      <a:pt x="161241" y="100110"/>
                    </a:lnTo>
                    <a:cubicBezTo>
                      <a:pt x="161241" y="103373"/>
                      <a:pt x="159696" y="106807"/>
                      <a:pt x="156605" y="108868"/>
                    </a:cubicBezTo>
                    <a:lnTo>
                      <a:pt x="156605" y="108868"/>
                    </a:lnTo>
                    <a:cubicBezTo>
                      <a:pt x="153170" y="110585"/>
                      <a:pt x="140807" y="112817"/>
                      <a:pt x="129130" y="112989"/>
                    </a:cubicBezTo>
                    <a:lnTo>
                      <a:pt x="129130" y="112989"/>
                    </a:lnTo>
                    <a:lnTo>
                      <a:pt x="128787" y="112989"/>
                    </a:lnTo>
                    <a:cubicBezTo>
                      <a:pt x="124322" y="112989"/>
                      <a:pt x="120716" y="112817"/>
                      <a:pt x="117797" y="112817"/>
                    </a:cubicBezTo>
                    <a:lnTo>
                      <a:pt x="117797" y="112817"/>
                    </a:lnTo>
                    <a:cubicBezTo>
                      <a:pt x="112989" y="112817"/>
                      <a:pt x="109726" y="113161"/>
                      <a:pt x="106120" y="115393"/>
                    </a:cubicBezTo>
                    <a:lnTo>
                      <a:pt x="106120" y="115393"/>
                    </a:lnTo>
                    <a:cubicBezTo>
                      <a:pt x="98737" y="118141"/>
                      <a:pt x="90322" y="116939"/>
                      <a:pt x="82252" y="120545"/>
                    </a:cubicBezTo>
                    <a:lnTo>
                      <a:pt x="82252" y="120545"/>
                    </a:lnTo>
                    <a:cubicBezTo>
                      <a:pt x="78474" y="122262"/>
                      <a:pt x="77959" y="123636"/>
                      <a:pt x="77959" y="124151"/>
                    </a:cubicBezTo>
                    <a:lnTo>
                      <a:pt x="77959" y="124151"/>
                    </a:lnTo>
                    <a:cubicBezTo>
                      <a:pt x="77787" y="124838"/>
                      <a:pt x="79333" y="127070"/>
                      <a:pt x="82767" y="129130"/>
                    </a:cubicBezTo>
                    <a:lnTo>
                      <a:pt x="82767" y="129130"/>
                    </a:lnTo>
                    <a:cubicBezTo>
                      <a:pt x="88090" y="133080"/>
                      <a:pt x="89464" y="134969"/>
                      <a:pt x="99252" y="136342"/>
                    </a:cubicBezTo>
                    <a:lnTo>
                      <a:pt x="99252" y="136342"/>
                    </a:lnTo>
                    <a:cubicBezTo>
                      <a:pt x="102686" y="136686"/>
                      <a:pt x="107494" y="136858"/>
                      <a:pt x="112818" y="136858"/>
                    </a:cubicBezTo>
                    <a:lnTo>
                      <a:pt x="112818" y="136858"/>
                    </a:lnTo>
                    <a:cubicBezTo>
                      <a:pt x="123979" y="136858"/>
                      <a:pt x="136514" y="136171"/>
                      <a:pt x="142353" y="136342"/>
                    </a:cubicBezTo>
                    <a:lnTo>
                      <a:pt x="142353" y="136342"/>
                    </a:lnTo>
                    <a:cubicBezTo>
                      <a:pt x="149049" y="137029"/>
                      <a:pt x="151110" y="140979"/>
                      <a:pt x="151625" y="145272"/>
                    </a:cubicBezTo>
                    <a:lnTo>
                      <a:pt x="151625" y="145272"/>
                    </a:lnTo>
                    <a:cubicBezTo>
                      <a:pt x="152999" y="148878"/>
                      <a:pt x="158837" y="148706"/>
                      <a:pt x="163130" y="154544"/>
                    </a:cubicBezTo>
                    <a:lnTo>
                      <a:pt x="163130" y="154544"/>
                    </a:lnTo>
                    <a:cubicBezTo>
                      <a:pt x="163130" y="155231"/>
                      <a:pt x="165534" y="156777"/>
                      <a:pt x="168797" y="156605"/>
                    </a:cubicBezTo>
                    <a:lnTo>
                      <a:pt x="168797" y="156605"/>
                    </a:lnTo>
                    <a:cubicBezTo>
                      <a:pt x="170514" y="156605"/>
                      <a:pt x="172231" y="156262"/>
                      <a:pt x="173433" y="155746"/>
                    </a:cubicBezTo>
                    <a:lnTo>
                      <a:pt x="173433" y="155746"/>
                    </a:lnTo>
                    <a:cubicBezTo>
                      <a:pt x="178069" y="152655"/>
                      <a:pt x="207776" y="142696"/>
                      <a:pt x="219109" y="137716"/>
                    </a:cubicBezTo>
                    <a:lnTo>
                      <a:pt x="219109" y="137716"/>
                    </a:lnTo>
                    <a:cubicBezTo>
                      <a:pt x="229927" y="132908"/>
                      <a:pt x="247786" y="121060"/>
                      <a:pt x="251049" y="117797"/>
                    </a:cubicBezTo>
                    <a:lnTo>
                      <a:pt x="251049" y="117797"/>
                    </a:lnTo>
                    <a:cubicBezTo>
                      <a:pt x="253796" y="115221"/>
                      <a:pt x="255857" y="112302"/>
                      <a:pt x="259978" y="112131"/>
                    </a:cubicBezTo>
                    <a:lnTo>
                      <a:pt x="259978" y="112131"/>
                    </a:lnTo>
                    <a:cubicBezTo>
                      <a:pt x="261352" y="112131"/>
                      <a:pt x="262897" y="112646"/>
                      <a:pt x="264443" y="113676"/>
                    </a:cubicBezTo>
                    <a:lnTo>
                      <a:pt x="264443" y="113676"/>
                    </a:lnTo>
                    <a:cubicBezTo>
                      <a:pt x="266160" y="115050"/>
                      <a:pt x="268735" y="115393"/>
                      <a:pt x="271998" y="115393"/>
                    </a:cubicBezTo>
                    <a:lnTo>
                      <a:pt x="271998" y="115393"/>
                    </a:lnTo>
                    <a:cubicBezTo>
                      <a:pt x="273715" y="115393"/>
                      <a:pt x="275604" y="115221"/>
                      <a:pt x="277664" y="115221"/>
                    </a:cubicBezTo>
                    <a:lnTo>
                      <a:pt x="277664" y="115221"/>
                    </a:lnTo>
                    <a:cubicBezTo>
                      <a:pt x="279554" y="115221"/>
                      <a:pt x="281614" y="115393"/>
                      <a:pt x="283503" y="115737"/>
                    </a:cubicBezTo>
                    <a:lnTo>
                      <a:pt x="283503" y="115737"/>
                    </a:lnTo>
                    <a:cubicBezTo>
                      <a:pt x="288311" y="116252"/>
                      <a:pt x="290715" y="118656"/>
                      <a:pt x="291917" y="120373"/>
                    </a:cubicBezTo>
                    <a:lnTo>
                      <a:pt x="291917" y="120373"/>
                    </a:lnTo>
                    <a:cubicBezTo>
                      <a:pt x="293291" y="121747"/>
                      <a:pt x="292604" y="121918"/>
                      <a:pt x="295695" y="122090"/>
                    </a:cubicBezTo>
                    <a:lnTo>
                      <a:pt x="295695" y="122090"/>
                    </a:lnTo>
                    <a:lnTo>
                      <a:pt x="295695" y="122090"/>
                    </a:lnTo>
                    <a:cubicBezTo>
                      <a:pt x="295866" y="122090"/>
                      <a:pt x="296038" y="122090"/>
                      <a:pt x="296038" y="122090"/>
                    </a:cubicBezTo>
                    <a:lnTo>
                      <a:pt x="296038" y="122090"/>
                    </a:lnTo>
                    <a:cubicBezTo>
                      <a:pt x="303250" y="122090"/>
                      <a:pt x="323341" y="117969"/>
                      <a:pt x="328321" y="114706"/>
                    </a:cubicBezTo>
                    <a:lnTo>
                      <a:pt x="328321" y="114706"/>
                    </a:lnTo>
                    <a:cubicBezTo>
                      <a:pt x="330725" y="113161"/>
                      <a:pt x="331068" y="111787"/>
                      <a:pt x="331240" y="109727"/>
                    </a:cubicBezTo>
                    <a:lnTo>
                      <a:pt x="331240" y="109727"/>
                    </a:lnTo>
                    <a:cubicBezTo>
                      <a:pt x="331240" y="107666"/>
                      <a:pt x="330381" y="104918"/>
                      <a:pt x="330038" y="103030"/>
                    </a:cubicBezTo>
                    <a:lnTo>
                      <a:pt x="330038" y="103030"/>
                    </a:lnTo>
                    <a:cubicBezTo>
                      <a:pt x="329351" y="102171"/>
                      <a:pt x="329179" y="102171"/>
                      <a:pt x="328149" y="101999"/>
                    </a:cubicBezTo>
                    <a:lnTo>
                      <a:pt x="328149" y="101999"/>
                    </a:lnTo>
                    <a:cubicBezTo>
                      <a:pt x="326604" y="101999"/>
                      <a:pt x="323856" y="103030"/>
                      <a:pt x="321280" y="104060"/>
                    </a:cubicBezTo>
                    <a:lnTo>
                      <a:pt x="321280" y="104060"/>
                    </a:lnTo>
                    <a:cubicBezTo>
                      <a:pt x="320422" y="104232"/>
                      <a:pt x="319735" y="104232"/>
                      <a:pt x="318877" y="104232"/>
                    </a:cubicBezTo>
                    <a:lnTo>
                      <a:pt x="318877" y="104232"/>
                    </a:lnTo>
                    <a:cubicBezTo>
                      <a:pt x="313553" y="103545"/>
                      <a:pt x="307028" y="102514"/>
                      <a:pt x="305654" y="96676"/>
                    </a:cubicBezTo>
                    <a:lnTo>
                      <a:pt x="305654" y="96676"/>
                    </a:lnTo>
                    <a:cubicBezTo>
                      <a:pt x="305654" y="94787"/>
                      <a:pt x="307028" y="93585"/>
                      <a:pt x="308059" y="93242"/>
                    </a:cubicBezTo>
                    <a:lnTo>
                      <a:pt x="308059" y="93242"/>
                    </a:lnTo>
                    <a:cubicBezTo>
                      <a:pt x="311493" y="90838"/>
                      <a:pt x="315442" y="86888"/>
                      <a:pt x="320937" y="84141"/>
                    </a:cubicBezTo>
                    <a:lnTo>
                      <a:pt x="320937" y="84141"/>
                    </a:lnTo>
                    <a:cubicBezTo>
                      <a:pt x="322826" y="83282"/>
                      <a:pt x="324200" y="82595"/>
                      <a:pt x="325745" y="82595"/>
                    </a:cubicBezTo>
                    <a:lnTo>
                      <a:pt x="325745" y="82595"/>
                    </a:lnTo>
                    <a:cubicBezTo>
                      <a:pt x="329351" y="82939"/>
                      <a:pt x="330038" y="85515"/>
                      <a:pt x="331584" y="87575"/>
                    </a:cubicBezTo>
                    <a:lnTo>
                      <a:pt x="331584" y="87575"/>
                    </a:lnTo>
                    <a:cubicBezTo>
                      <a:pt x="332271" y="88605"/>
                      <a:pt x="332957" y="88777"/>
                      <a:pt x="333472" y="88777"/>
                    </a:cubicBezTo>
                    <a:lnTo>
                      <a:pt x="333472" y="88777"/>
                    </a:lnTo>
                    <a:cubicBezTo>
                      <a:pt x="334331" y="88605"/>
                      <a:pt x="334502" y="88434"/>
                      <a:pt x="334674" y="87575"/>
                    </a:cubicBezTo>
                    <a:lnTo>
                      <a:pt x="334674" y="87575"/>
                    </a:lnTo>
                    <a:cubicBezTo>
                      <a:pt x="334674" y="87232"/>
                      <a:pt x="334674" y="86888"/>
                      <a:pt x="334846" y="86545"/>
                    </a:cubicBezTo>
                    <a:lnTo>
                      <a:pt x="334846" y="86545"/>
                    </a:lnTo>
                    <a:cubicBezTo>
                      <a:pt x="334846" y="84656"/>
                      <a:pt x="329866" y="76929"/>
                      <a:pt x="328664" y="73666"/>
                    </a:cubicBezTo>
                    <a:lnTo>
                      <a:pt x="328664" y="73666"/>
                    </a:lnTo>
                    <a:cubicBezTo>
                      <a:pt x="328321" y="72979"/>
                      <a:pt x="327978" y="72636"/>
                      <a:pt x="327806" y="72464"/>
                    </a:cubicBezTo>
                    <a:lnTo>
                      <a:pt x="327806" y="72464"/>
                    </a:lnTo>
                    <a:lnTo>
                      <a:pt x="327806" y="72464"/>
                    </a:lnTo>
                    <a:cubicBezTo>
                      <a:pt x="327462" y="72808"/>
                      <a:pt x="326947" y="73323"/>
                      <a:pt x="326260" y="74010"/>
                    </a:cubicBezTo>
                    <a:lnTo>
                      <a:pt x="326260" y="74010"/>
                    </a:lnTo>
                    <a:cubicBezTo>
                      <a:pt x="323513" y="76585"/>
                      <a:pt x="318877" y="77272"/>
                      <a:pt x="313725" y="77444"/>
                    </a:cubicBezTo>
                    <a:lnTo>
                      <a:pt x="313725" y="77444"/>
                    </a:lnTo>
                    <a:cubicBezTo>
                      <a:pt x="310634" y="77444"/>
                      <a:pt x="307371" y="77101"/>
                      <a:pt x="304967" y="76070"/>
                    </a:cubicBezTo>
                    <a:lnTo>
                      <a:pt x="304967" y="76070"/>
                    </a:lnTo>
                    <a:cubicBezTo>
                      <a:pt x="299301" y="74696"/>
                      <a:pt x="289342" y="69545"/>
                      <a:pt x="284018" y="66969"/>
                    </a:cubicBezTo>
                    <a:lnTo>
                      <a:pt x="284018" y="66969"/>
                    </a:lnTo>
                    <a:cubicBezTo>
                      <a:pt x="283846" y="66798"/>
                      <a:pt x="283675" y="66626"/>
                      <a:pt x="283331" y="66626"/>
                    </a:cubicBezTo>
                    <a:lnTo>
                      <a:pt x="283331" y="66626"/>
                    </a:lnTo>
                    <a:cubicBezTo>
                      <a:pt x="284877" y="68515"/>
                      <a:pt x="288311" y="71434"/>
                      <a:pt x="289170" y="74868"/>
                    </a:cubicBezTo>
                    <a:lnTo>
                      <a:pt x="289170" y="74868"/>
                    </a:lnTo>
                    <a:cubicBezTo>
                      <a:pt x="289170" y="75898"/>
                      <a:pt x="288998" y="75898"/>
                      <a:pt x="288826" y="76242"/>
                    </a:cubicBezTo>
                    <a:lnTo>
                      <a:pt x="288826" y="76242"/>
                    </a:lnTo>
                    <a:cubicBezTo>
                      <a:pt x="288311" y="77444"/>
                      <a:pt x="287109" y="79333"/>
                      <a:pt x="284705" y="79333"/>
                    </a:cubicBezTo>
                    <a:lnTo>
                      <a:pt x="284705" y="79333"/>
                    </a:lnTo>
                    <a:cubicBezTo>
                      <a:pt x="282129" y="79161"/>
                      <a:pt x="280756" y="77616"/>
                      <a:pt x="278523" y="75555"/>
                    </a:cubicBezTo>
                    <a:lnTo>
                      <a:pt x="278523" y="75555"/>
                    </a:lnTo>
                    <a:cubicBezTo>
                      <a:pt x="274230" y="71434"/>
                      <a:pt x="275261" y="70919"/>
                      <a:pt x="269766" y="68686"/>
                    </a:cubicBezTo>
                    <a:lnTo>
                      <a:pt x="269766" y="68686"/>
                    </a:lnTo>
                    <a:cubicBezTo>
                      <a:pt x="264271" y="67484"/>
                      <a:pt x="256715" y="68858"/>
                      <a:pt x="249675" y="61818"/>
                    </a:cubicBezTo>
                    <a:lnTo>
                      <a:pt x="249675" y="61818"/>
                    </a:lnTo>
                    <a:lnTo>
                      <a:pt x="251392" y="60101"/>
                    </a:lnTo>
                    <a:lnTo>
                      <a:pt x="253109" y="58383"/>
                    </a:lnTo>
                    <a:cubicBezTo>
                      <a:pt x="258604" y="63878"/>
                      <a:pt x="263755" y="62676"/>
                      <a:pt x="271140" y="64222"/>
                    </a:cubicBezTo>
                    <a:lnTo>
                      <a:pt x="271140" y="64222"/>
                    </a:lnTo>
                    <a:cubicBezTo>
                      <a:pt x="275776" y="65939"/>
                      <a:pt x="277664" y="67656"/>
                      <a:pt x="279382" y="69545"/>
                    </a:cubicBezTo>
                    <a:lnTo>
                      <a:pt x="279382" y="69545"/>
                    </a:lnTo>
                    <a:cubicBezTo>
                      <a:pt x="278695" y="68515"/>
                      <a:pt x="278008" y="67141"/>
                      <a:pt x="277836" y="65596"/>
                    </a:cubicBezTo>
                    <a:lnTo>
                      <a:pt x="277836" y="65596"/>
                    </a:lnTo>
                    <a:cubicBezTo>
                      <a:pt x="277836" y="65424"/>
                      <a:pt x="277664" y="65252"/>
                      <a:pt x="277836" y="65080"/>
                    </a:cubicBezTo>
                    <a:lnTo>
                      <a:pt x="277836" y="65080"/>
                    </a:lnTo>
                    <a:cubicBezTo>
                      <a:pt x="277836" y="63878"/>
                      <a:pt x="278695" y="60787"/>
                      <a:pt x="281442" y="60787"/>
                    </a:cubicBezTo>
                    <a:lnTo>
                      <a:pt x="281442" y="60787"/>
                    </a:lnTo>
                    <a:cubicBezTo>
                      <a:pt x="283503" y="60959"/>
                      <a:pt x="284705" y="61818"/>
                      <a:pt x="286422" y="63020"/>
                    </a:cubicBezTo>
                    <a:lnTo>
                      <a:pt x="286422" y="63020"/>
                    </a:lnTo>
                    <a:cubicBezTo>
                      <a:pt x="291402" y="65596"/>
                      <a:pt x="301705" y="70575"/>
                      <a:pt x="306513" y="71777"/>
                    </a:cubicBezTo>
                    <a:lnTo>
                      <a:pt x="306513" y="71777"/>
                    </a:lnTo>
                    <a:cubicBezTo>
                      <a:pt x="308402" y="72636"/>
                      <a:pt x="311149" y="72979"/>
                      <a:pt x="313725" y="72979"/>
                    </a:cubicBezTo>
                    <a:lnTo>
                      <a:pt x="313725" y="72979"/>
                    </a:lnTo>
                    <a:cubicBezTo>
                      <a:pt x="318018" y="73151"/>
                      <a:pt x="322311" y="71606"/>
                      <a:pt x="322654" y="71090"/>
                    </a:cubicBezTo>
                    <a:lnTo>
                      <a:pt x="322654" y="71090"/>
                    </a:lnTo>
                    <a:cubicBezTo>
                      <a:pt x="324028" y="69717"/>
                      <a:pt x="325058" y="68171"/>
                      <a:pt x="327806" y="67828"/>
                    </a:cubicBezTo>
                    <a:lnTo>
                      <a:pt x="327806" y="67828"/>
                    </a:lnTo>
                    <a:cubicBezTo>
                      <a:pt x="330209" y="68000"/>
                      <a:pt x="331412" y="69545"/>
                      <a:pt x="332957" y="71949"/>
                    </a:cubicBezTo>
                    <a:lnTo>
                      <a:pt x="332957" y="71949"/>
                    </a:lnTo>
                    <a:cubicBezTo>
                      <a:pt x="333816" y="74868"/>
                      <a:pt x="339310" y="82080"/>
                      <a:pt x="339654" y="87060"/>
                    </a:cubicBezTo>
                    <a:lnTo>
                      <a:pt x="339654" y="87060"/>
                    </a:lnTo>
                    <a:cubicBezTo>
                      <a:pt x="339654" y="87575"/>
                      <a:pt x="339654" y="88090"/>
                      <a:pt x="339482" y="88605"/>
                    </a:cubicBezTo>
                    <a:lnTo>
                      <a:pt x="339482" y="88605"/>
                    </a:lnTo>
                    <a:cubicBezTo>
                      <a:pt x="339139" y="91868"/>
                      <a:pt x="336392" y="93929"/>
                      <a:pt x="333472" y="93929"/>
                    </a:cubicBezTo>
                    <a:lnTo>
                      <a:pt x="333472" y="93929"/>
                    </a:lnTo>
                    <a:cubicBezTo>
                      <a:pt x="331240" y="93929"/>
                      <a:pt x="329008" y="92727"/>
                      <a:pt x="327462" y="90494"/>
                    </a:cubicBezTo>
                    <a:lnTo>
                      <a:pt x="327462" y="90494"/>
                    </a:lnTo>
                    <a:cubicBezTo>
                      <a:pt x="326604" y="89292"/>
                      <a:pt x="326088" y="88262"/>
                      <a:pt x="325745" y="87919"/>
                    </a:cubicBezTo>
                    <a:lnTo>
                      <a:pt x="325745" y="87919"/>
                    </a:lnTo>
                    <a:lnTo>
                      <a:pt x="325745" y="87747"/>
                    </a:lnTo>
                    <a:cubicBezTo>
                      <a:pt x="325745" y="87747"/>
                      <a:pt x="324715" y="87919"/>
                      <a:pt x="322998" y="88777"/>
                    </a:cubicBezTo>
                    <a:lnTo>
                      <a:pt x="322998" y="88777"/>
                    </a:lnTo>
                    <a:cubicBezTo>
                      <a:pt x="318705" y="91009"/>
                      <a:pt x="315099" y="94444"/>
                      <a:pt x="310977" y="97191"/>
                    </a:cubicBezTo>
                    <a:lnTo>
                      <a:pt x="310977" y="97191"/>
                    </a:lnTo>
                    <a:cubicBezTo>
                      <a:pt x="311493" y="97535"/>
                      <a:pt x="312008" y="97878"/>
                      <a:pt x="312695" y="98050"/>
                    </a:cubicBezTo>
                    <a:lnTo>
                      <a:pt x="312695" y="98050"/>
                    </a:lnTo>
                    <a:cubicBezTo>
                      <a:pt x="314584" y="98908"/>
                      <a:pt x="316988" y="99424"/>
                      <a:pt x="318705" y="99424"/>
                    </a:cubicBezTo>
                    <a:lnTo>
                      <a:pt x="318705" y="99424"/>
                    </a:lnTo>
                    <a:cubicBezTo>
                      <a:pt x="319220" y="99424"/>
                      <a:pt x="319735" y="99424"/>
                      <a:pt x="319735" y="99424"/>
                    </a:cubicBezTo>
                    <a:lnTo>
                      <a:pt x="319735" y="99424"/>
                    </a:lnTo>
                    <a:cubicBezTo>
                      <a:pt x="321796" y="98737"/>
                      <a:pt x="324715" y="97363"/>
                      <a:pt x="327978" y="97191"/>
                    </a:cubicBezTo>
                    <a:lnTo>
                      <a:pt x="327978" y="97191"/>
                    </a:lnTo>
                    <a:cubicBezTo>
                      <a:pt x="330038" y="97191"/>
                      <a:pt x="332442" y="98050"/>
                      <a:pt x="334331" y="101141"/>
                    </a:cubicBezTo>
                    <a:lnTo>
                      <a:pt x="334331" y="101141"/>
                    </a:lnTo>
                    <a:cubicBezTo>
                      <a:pt x="334846" y="103545"/>
                      <a:pt x="335876" y="106464"/>
                      <a:pt x="336048" y="109727"/>
                    </a:cubicBezTo>
                    <a:lnTo>
                      <a:pt x="336048" y="109727"/>
                    </a:lnTo>
                    <a:cubicBezTo>
                      <a:pt x="336048" y="112989"/>
                      <a:pt x="334674" y="116595"/>
                      <a:pt x="330725" y="118999"/>
                    </a:cubicBezTo>
                    <a:lnTo>
                      <a:pt x="330725" y="118999"/>
                    </a:lnTo>
                    <a:cubicBezTo>
                      <a:pt x="323856" y="123120"/>
                      <a:pt x="305998" y="126555"/>
                      <a:pt x="296381" y="126898"/>
                    </a:cubicBezTo>
                    <a:lnTo>
                      <a:pt x="296381" y="126898"/>
                    </a:lnTo>
                    <a:cubicBezTo>
                      <a:pt x="296038" y="127070"/>
                      <a:pt x="295866" y="127070"/>
                      <a:pt x="295523" y="127070"/>
                    </a:cubicBezTo>
                    <a:lnTo>
                      <a:pt x="295523" y="127070"/>
                    </a:lnTo>
                    <a:cubicBezTo>
                      <a:pt x="291230" y="127242"/>
                      <a:pt x="288655" y="124838"/>
                      <a:pt x="287796" y="123464"/>
                    </a:cubicBezTo>
                    <a:lnTo>
                      <a:pt x="287796" y="123464"/>
                    </a:lnTo>
                    <a:cubicBezTo>
                      <a:pt x="286594" y="122262"/>
                      <a:pt x="286594" y="121403"/>
                      <a:pt x="282472" y="120716"/>
                    </a:cubicBezTo>
                    <a:lnTo>
                      <a:pt x="282472" y="120716"/>
                    </a:lnTo>
                    <a:cubicBezTo>
                      <a:pt x="280756" y="120373"/>
                      <a:pt x="279038" y="120373"/>
                      <a:pt x="277321" y="120373"/>
                    </a:cubicBezTo>
                    <a:lnTo>
                      <a:pt x="277321" y="120373"/>
                    </a:lnTo>
                    <a:cubicBezTo>
                      <a:pt x="275433" y="120373"/>
                      <a:pt x="273543" y="120545"/>
                      <a:pt x="271655" y="120545"/>
                    </a:cubicBezTo>
                    <a:lnTo>
                      <a:pt x="271655" y="120545"/>
                    </a:lnTo>
                    <a:cubicBezTo>
                      <a:pt x="268048" y="120545"/>
                      <a:pt x="264443" y="120201"/>
                      <a:pt x="261352" y="117969"/>
                    </a:cubicBezTo>
                    <a:lnTo>
                      <a:pt x="261352" y="117969"/>
                    </a:lnTo>
                    <a:cubicBezTo>
                      <a:pt x="260493" y="117454"/>
                      <a:pt x="260150" y="117282"/>
                      <a:pt x="259806" y="117282"/>
                    </a:cubicBezTo>
                    <a:lnTo>
                      <a:pt x="259806" y="117282"/>
                    </a:lnTo>
                    <a:cubicBezTo>
                      <a:pt x="258947" y="117110"/>
                      <a:pt x="257059" y="118484"/>
                      <a:pt x="254311" y="121403"/>
                    </a:cubicBezTo>
                    <a:lnTo>
                      <a:pt x="254311" y="121403"/>
                    </a:lnTo>
                    <a:cubicBezTo>
                      <a:pt x="250018" y="125696"/>
                      <a:pt x="232675" y="137029"/>
                      <a:pt x="220998" y="142353"/>
                    </a:cubicBezTo>
                    <a:lnTo>
                      <a:pt x="220998" y="142353"/>
                    </a:lnTo>
                    <a:cubicBezTo>
                      <a:pt x="209493" y="147504"/>
                      <a:pt x="178928" y="157979"/>
                      <a:pt x="175837" y="160211"/>
                    </a:cubicBezTo>
                    <a:lnTo>
                      <a:pt x="175837" y="160211"/>
                    </a:lnTo>
                    <a:cubicBezTo>
                      <a:pt x="173605" y="161241"/>
                      <a:pt x="171201" y="161756"/>
                      <a:pt x="168797" y="161756"/>
                    </a:cubicBezTo>
                    <a:lnTo>
                      <a:pt x="168797" y="161756"/>
                    </a:lnTo>
                    <a:cubicBezTo>
                      <a:pt x="164504" y="160383"/>
                      <a:pt x="160039" y="159181"/>
                      <a:pt x="158665" y="155575"/>
                    </a:cubicBezTo>
                    <a:lnTo>
                      <a:pt x="158665" y="155575"/>
                    </a:lnTo>
                    <a:close/>
                    <a:moveTo>
                      <a:pt x="295695" y="125868"/>
                    </a:moveTo>
                    <a:cubicBezTo>
                      <a:pt x="295866" y="125868"/>
                      <a:pt x="296038" y="125868"/>
                      <a:pt x="296210" y="125696"/>
                    </a:cubicBezTo>
                    <a:lnTo>
                      <a:pt x="296210" y="125696"/>
                    </a:lnTo>
                    <a:cubicBezTo>
                      <a:pt x="295866" y="125696"/>
                      <a:pt x="295695" y="125696"/>
                      <a:pt x="295695" y="125868"/>
                    </a:cubicBezTo>
                    <a:lnTo>
                      <a:pt x="295695" y="125868"/>
                    </a:lnTo>
                    <a:lnTo>
                      <a:pt x="295695" y="125868"/>
                    </a:lnTo>
                    <a:lnTo>
                      <a:pt x="295695" y="125868"/>
                    </a:lnTo>
                    <a:close/>
                    <a:moveTo>
                      <a:pt x="297755" y="123807"/>
                    </a:moveTo>
                    <a:cubicBezTo>
                      <a:pt x="297755" y="123636"/>
                      <a:pt x="297755" y="123636"/>
                      <a:pt x="297755" y="123464"/>
                    </a:cubicBezTo>
                    <a:lnTo>
                      <a:pt x="297755" y="123464"/>
                    </a:lnTo>
                    <a:cubicBezTo>
                      <a:pt x="297755" y="123464"/>
                      <a:pt x="297755" y="123636"/>
                      <a:pt x="297755" y="123807"/>
                    </a:cubicBezTo>
                    <a:lnTo>
                      <a:pt x="297755" y="123807"/>
                    </a:lnTo>
                    <a:close/>
                    <a:moveTo>
                      <a:pt x="106807" y="99424"/>
                    </a:moveTo>
                    <a:cubicBezTo>
                      <a:pt x="107151" y="99424"/>
                      <a:pt x="107494" y="99252"/>
                      <a:pt x="107666" y="98908"/>
                    </a:cubicBezTo>
                    <a:lnTo>
                      <a:pt x="107666" y="98908"/>
                    </a:lnTo>
                    <a:cubicBezTo>
                      <a:pt x="107494" y="99252"/>
                      <a:pt x="107151" y="99424"/>
                      <a:pt x="106807" y="99424"/>
                    </a:cubicBezTo>
                    <a:lnTo>
                      <a:pt x="106807" y="99424"/>
                    </a:lnTo>
                    <a:lnTo>
                      <a:pt x="106807" y="99424"/>
                    </a:lnTo>
                    <a:lnTo>
                      <a:pt x="106807" y="99424"/>
                    </a:lnTo>
                    <a:close/>
                    <a:moveTo>
                      <a:pt x="108353" y="98222"/>
                    </a:moveTo>
                    <a:cubicBezTo>
                      <a:pt x="108525" y="97878"/>
                      <a:pt x="108696" y="97363"/>
                      <a:pt x="108696" y="97020"/>
                    </a:cubicBezTo>
                    <a:lnTo>
                      <a:pt x="108696" y="97020"/>
                    </a:lnTo>
                    <a:cubicBezTo>
                      <a:pt x="108696" y="97535"/>
                      <a:pt x="108696" y="97878"/>
                      <a:pt x="108353" y="98222"/>
                    </a:cubicBezTo>
                    <a:lnTo>
                      <a:pt x="108353" y="98222"/>
                    </a:lnTo>
                    <a:close/>
                    <a:moveTo>
                      <a:pt x="339139" y="86545"/>
                    </a:moveTo>
                    <a:cubicBezTo>
                      <a:pt x="339139" y="86373"/>
                      <a:pt x="339139" y="86373"/>
                      <a:pt x="339139" y="86201"/>
                    </a:cubicBezTo>
                    <a:lnTo>
                      <a:pt x="339139" y="86201"/>
                    </a:lnTo>
                    <a:cubicBezTo>
                      <a:pt x="339139" y="86201"/>
                      <a:pt x="339139" y="86373"/>
                      <a:pt x="339139" y="86545"/>
                    </a:cubicBezTo>
                    <a:lnTo>
                      <a:pt x="339139" y="86545"/>
                    </a:lnTo>
                    <a:lnTo>
                      <a:pt x="339139" y="86545"/>
                    </a:lnTo>
                    <a:lnTo>
                      <a:pt x="339139" y="86545"/>
                    </a:lnTo>
                    <a:close/>
                    <a:moveTo>
                      <a:pt x="62333" y="80020"/>
                    </a:moveTo>
                    <a:lnTo>
                      <a:pt x="62333" y="80020"/>
                    </a:lnTo>
                    <a:cubicBezTo>
                      <a:pt x="62333" y="80020"/>
                      <a:pt x="62333" y="80020"/>
                      <a:pt x="62333" y="80020"/>
                    </a:cubicBezTo>
                    <a:lnTo>
                      <a:pt x="62333" y="80020"/>
                    </a:lnTo>
                    <a:close/>
                    <a:moveTo>
                      <a:pt x="62504" y="79161"/>
                    </a:moveTo>
                    <a:lnTo>
                      <a:pt x="62504" y="79161"/>
                    </a:lnTo>
                    <a:lnTo>
                      <a:pt x="62504" y="79161"/>
                    </a:lnTo>
                    <a:lnTo>
                      <a:pt x="62504" y="79161"/>
                    </a:lnTo>
                    <a:close/>
                    <a:moveTo>
                      <a:pt x="68515" y="35545"/>
                    </a:moveTo>
                    <a:lnTo>
                      <a:pt x="68515" y="35545"/>
                    </a:lnTo>
                    <a:lnTo>
                      <a:pt x="68515" y="35545"/>
                    </a:lnTo>
                    <a:lnTo>
                      <a:pt x="68515" y="35545"/>
                    </a:lnTo>
                    <a:cubicBezTo>
                      <a:pt x="68515" y="35545"/>
                      <a:pt x="68515" y="35545"/>
                      <a:pt x="68515" y="35545"/>
                    </a:cubicBezTo>
                    <a:lnTo>
                      <a:pt x="68515" y="35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3" name="图形 7">
              <a:extLst>
                <a:ext uri="{FF2B5EF4-FFF2-40B4-BE49-F238E27FC236}">
                  <a16:creationId xmlns:a16="http://schemas.microsoft.com/office/drawing/2014/main" xmlns="" id="{76B6BFF2-A28C-4C13-BF05-782420D44838}"/>
                </a:ext>
              </a:extLst>
            </p:cNvPr>
            <p:cNvGrpSpPr/>
            <p:nvPr/>
          </p:nvGrpSpPr>
          <p:grpSpPr>
            <a:xfrm>
              <a:off x="6321825" y="1325873"/>
              <a:ext cx="150594" cy="106635"/>
              <a:chOff x="6321825" y="1325873"/>
              <a:chExt cx="150594" cy="106635"/>
            </a:xfrm>
            <a:solidFill>
              <a:srgbClr val="B4B4B4"/>
            </a:solidFill>
          </p:grpSpPr>
          <p:sp>
            <p:nvSpPr>
              <p:cNvPr id="3237" name="任意多边形: 形状 3236">
                <a:extLst>
                  <a:ext uri="{FF2B5EF4-FFF2-40B4-BE49-F238E27FC236}">
                    <a16:creationId xmlns:a16="http://schemas.microsoft.com/office/drawing/2014/main" xmlns="" id="{F79E684C-49E1-4E7F-8231-E9402EC0781C}"/>
                  </a:ext>
                </a:extLst>
              </p:cNvPr>
              <p:cNvSpPr/>
              <p:nvPr/>
            </p:nvSpPr>
            <p:spPr>
              <a:xfrm>
                <a:off x="6324314" y="1328448"/>
                <a:ext cx="145580" cy="101827"/>
              </a:xfrm>
              <a:custGeom>
                <a:avLst/>
                <a:gdLst>
                  <a:gd name="connsiteX0" fmla="*/ 72550 w 145580"/>
                  <a:gd name="connsiteY0" fmla="*/ 99252 h 101827"/>
                  <a:gd name="connsiteX1" fmla="*/ 83884 w 145580"/>
                  <a:gd name="connsiteY1" fmla="*/ 94100 h 101827"/>
                  <a:gd name="connsiteX2" fmla="*/ 95217 w 145580"/>
                  <a:gd name="connsiteY2" fmla="*/ 91525 h 101827"/>
                  <a:gd name="connsiteX3" fmla="*/ 112732 w 145580"/>
                  <a:gd name="connsiteY3" fmla="*/ 72464 h 101827"/>
                  <a:gd name="connsiteX4" fmla="*/ 120115 w 145580"/>
                  <a:gd name="connsiteY4" fmla="*/ 41899 h 101827"/>
                  <a:gd name="connsiteX5" fmla="*/ 143984 w 145580"/>
                  <a:gd name="connsiteY5" fmla="*/ 20262 h 101827"/>
                  <a:gd name="connsiteX6" fmla="*/ 141408 w 145580"/>
                  <a:gd name="connsiteY6" fmla="*/ 11333 h 101827"/>
                  <a:gd name="connsiteX7" fmla="*/ 111186 w 145580"/>
                  <a:gd name="connsiteY7" fmla="*/ 0 h 101827"/>
                  <a:gd name="connsiteX8" fmla="*/ 88520 w 145580"/>
                  <a:gd name="connsiteY8" fmla="*/ 5151 h 101827"/>
                  <a:gd name="connsiteX9" fmla="*/ 77186 w 145580"/>
                  <a:gd name="connsiteY9" fmla="*/ 3949 h 101827"/>
                  <a:gd name="connsiteX10" fmla="*/ 54520 w 145580"/>
                  <a:gd name="connsiteY10" fmla="*/ 6525 h 101827"/>
                  <a:gd name="connsiteX11" fmla="*/ 30652 w 145580"/>
                  <a:gd name="connsiteY11" fmla="*/ 5323 h 101827"/>
                  <a:gd name="connsiteX12" fmla="*/ 3005 w 145580"/>
                  <a:gd name="connsiteY12" fmla="*/ 16828 h 101827"/>
                  <a:gd name="connsiteX13" fmla="*/ 1803 w 145580"/>
                  <a:gd name="connsiteY13" fmla="*/ 25757 h 101827"/>
                  <a:gd name="connsiteX14" fmla="*/ 10732 w 145580"/>
                  <a:gd name="connsiteY14" fmla="*/ 41040 h 101827"/>
                  <a:gd name="connsiteX15" fmla="*/ 13308 w 145580"/>
                  <a:gd name="connsiteY15" fmla="*/ 54949 h 101827"/>
                  <a:gd name="connsiteX16" fmla="*/ 13308 w 145580"/>
                  <a:gd name="connsiteY16" fmla="*/ 76585 h 101827"/>
                  <a:gd name="connsiteX17" fmla="*/ 18288 w 145580"/>
                  <a:gd name="connsiteY17" fmla="*/ 81565 h 101827"/>
                  <a:gd name="connsiteX18" fmla="*/ 52288 w 145580"/>
                  <a:gd name="connsiteY18" fmla="*/ 94272 h 101827"/>
                  <a:gd name="connsiteX19" fmla="*/ 66197 w 145580"/>
                  <a:gd name="connsiteY19" fmla="*/ 101828 h 101827"/>
                  <a:gd name="connsiteX20" fmla="*/ 72550 w 145580"/>
                  <a:gd name="connsiteY20" fmla="*/ 99252 h 101827"/>
                  <a:gd name="connsiteX21" fmla="*/ 72550 w 145580"/>
                  <a:gd name="connsiteY21" fmla="*/ 99252 h 10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5580" h="101827">
                    <a:moveTo>
                      <a:pt x="72550" y="99252"/>
                    </a:moveTo>
                    <a:cubicBezTo>
                      <a:pt x="76328" y="96676"/>
                      <a:pt x="81307" y="92898"/>
                      <a:pt x="83884" y="94100"/>
                    </a:cubicBezTo>
                    <a:cubicBezTo>
                      <a:pt x="87661" y="96676"/>
                      <a:pt x="91439" y="95302"/>
                      <a:pt x="95217" y="91525"/>
                    </a:cubicBezTo>
                    <a:cubicBezTo>
                      <a:pt x="98995" y="88949"/>
                      <a:pt x="111530" y="77444"/>
                      <a:pt x="112732" y="72464"/>
                    </a:cubicBezTo>
                    <a:cubicBezTo>
                      <a:pt x="113934" y="66111"/>
                      <a:pt x="113934" y="50828"/>
                      <a:pt x="120115" y="41899"/>
                    </a:cubicBezTo>
                    <a:cubicBezTo>
                      <a:pt x="126297" y="32969"/>
                      <a:pt x="139004" y="24040"/>
                      <a:pt x="143984" y="20262"/>
                    </a:cubicBezTo>
                    <a:cubicBezTo>
                      <a:pt x="147762" y="16485"/>
                      <a:pt x="143984" y="13909"/>
                      <a:pt x="141408" y="11333"/>
                    </a:cubicBezTo>
                    <a:cubicBezTo>
                      <a:pt x="140206" y="10131"/>
                      <a:pt x="123721" y="0"/>
                      <a:pt x="111186" y="0"/>
                    </a:cubicBezTo>
                    <a:cubicBezTo>
                      <a:pt x="98651" y="0"/>
                      <a:pt x="93500" y="1374"/>
                      <a:pt x="88520" y="5151"/>
                    </a:cubicBezTo>
                    <a:cubicBezTo>
                      <a:pt x="83540" y="8929"/>
                      <a:pt x="80964" y="6354"/>
                      <a:pt x="77186" y="3949"/>
                    </a:cubicBezTo>
                    <a:cubicBezTo>
                      <a:pt x="73409" y="1374"/>
                      <a:pt x="63277" y="7727"/>
                      <a:pt x="54520" y="6525"/>
                    </a:cubicBezTo>
                    <a:cubicBezTo>
                      <a:pt x="45763" y="5323"/>
                      <a:pt x="38035" y="3949"/>
                      <a:pt x="30652" y="5323"/>
                    </a:cubicBezTo>
                    <a:cubicBezTo>
                      <a:pt x="21894" y="6697"/>
                      <a:pt x="5581" y="15454"/>
                      <a:pt x="3005" y="16828"/>
                    </a:cubicBezTo>
                    <a:cubicBezTo>
                      <a:pt x="-773" y="18030"/>
                      <a:pt x="-773" y="23182"/>
                      <a:pt x="1803" y="25757"/>
                    </a:cubicBezTo>
                    <a:cubicBezTo>
                      <a:pt x="4379" y="29535"/>
                      <a:pt x="9359" y="35889"/>
                      <a:pt x="10732" y="41040"/>
                    </a:cubicBezTo>
                    <a:cubicBezTo>
                      <a:pt x="12106" y="47394"/>
                      <a:pt x="12106" y="47394"/>
                      <a:pt x="13308" y="54949"/>
                    </a:cubicBezTo>
                    <a:cubicBezTo>
                      <a:pt x="14510" y="63878"/>
                      <a:pt x="13308" y="72808"/>
                      <a:pt x="13308" y="76585"/>
                    </a:cubicBezTo>
                    <a:cubicBezTo>
                      <a:pt x="14510" y="80363"/>
                      <a:pt x="14510" y="81565"/>
                      <a:pt x="18288" y="81565"/>
                    </a:cubicBezTo>
                    <a:cubicBezTo>
                      <a:pt x="23268" y="82767"/>
                      <a:pt x="46106" y="87919"/>
                      <a:pt x="52288" y="94272"/>
                    </a:cubicBezTo>
                    <a:cubicBezTo>
                      <a:pt x="58641" y="99252"/>
                      <a:pt x="61217" y="101828"/>
                      <a:pt x="66197" y="101828"/>
                    </a:cubicBezTo>
                    <a:cubicBezTo>
                      <a:pt x="69975" y="101828"/>
                      <a:pt x="72550" y="99252"/>
                      <a:pt x="72550" y="99252"/>
                    </a:cubicBezTo>
                    <a:lnTo>
                      <a:pt x="72550" y="992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8" name="任意多边形: 形状 3237">
                <a:extLst>
                  <a:ext uri="{FF2B5EF4-FFF2-40B4-BE49-F238E27FC236}">
                    <a16:creationId xmlns:a16="http://schemas.microsoft.com/office/drawing/2014/main" xmlns="" id="{BFBB88FA-C77F-479C-987C-6587689575FF}"/>
                  </a:ext>
                </a:extLst>
              </p:cNvPr>
              <p:cNvSpPr/>
              <p:nvPr/>
            </p:nvSpPr>
            <p:spPr>
              <a:xfrm>
                <a:off x="6321825" y="1325873"/>
                <a:ext cx="150594" cy="106635"/>
              </a:xfrm>
              <a:custGeom>
                <a:avLst/>
                <a:gdLst>
                  <a:gd name="connsiteX0" fmla="*/ 53060 w 150594"/>
                  <a:gd name="connsiteY0" fmla="*/ 98393 h 106635"/>
                  <a:gd name="connsiteX1" fmla="*/ 20949 w 150594"/>
                  <a:gd name="connsiteY1" fmla="*/ 86373 h 106635"/>
                  <a:gd name="connsiteX2" fmla="*/ 20949 w 150594"/>
                  <a:gd name="connsiteY2" fmla="*/ 86373 h 106635"/>
                  <a:gd name="connsiteX3" fmla="*/ 20949 w 150594"/>
                  <a:gd name="connsiteY3" fmla="*/ 86373 h 106635"/>
                  <a:gd name="connsiteX4" fmla="*/ 20949 w 150594"/>
                  <a:gd name="connsiteY4" fmla="*/ 86373 h 106635"/>
                  <a:gd name="connsiteX5" fmla="*/ 20777 w 150594"/>
                  <a:gd name="connsiteY5" fmla="*/ 86373 h 106635"/>
                  <a:gd name="connsiteX6" fmla="*/ 20777 w 150594"/>
                  <a:gd name="connsiteY6" fmla="*/ 86373 h 106635"/>
                  <a:gd name="connsiteX7" fmla="*/ 13909 w 150594"/>
                  <a:gd name="connsiteY7" fmla="*/ 80363 h 106635"/>
                  <a:gd name="connsiteX8" fmla="*/ 13909 w 150594"/>
                  <a:gd name="connsiteY8" fmla="*/ 80363 h 106635"/>
                  <a:gd name="connsiteX9" fmla="*/ 13394 w 150594"/>
                  <a:gd name="connsiteY9" fmla="*/ 78818 h 106635"/>
                  <a:gd name="connsiteX10" fmla="*/ 13394 w 150594"/>
                  <a:gd name="connsiteY10" fmla="*/ 78818 h 106635"/>
                  <a:gd name="connsiteX11" fmla="*/ 13909 w 150594"/>
                  <a:gd name="connsiteY11" fmla="*/ 66282 h 106635"/>
                  <a:gd name="connsiteX12" fmla="*/ 13909 w 150594"/>
                  <a:gd name="connsiteY12" fmla="*/ 66282 h 106635"/>
                  <a:gd name="connsiteX13" fmla="*/ 13394 w 150594"/>
                  <a:gd name="connsiteY13" fmla="*/ 57697 h 106635"/>
                  <a:gd name="connsiteX14" fmla="*/ 13394 w 150594"/>
                  <a:gd name="connsiteY14" fmla="*/ 57697 h 106635"/>
                  <a:gd name="connsiteX15" fmla="*/ 10818 w 150594"/>
                  <a:gd name="connsiteY15" fmla="*/ 43959 h 106635"/>
                  <a:gd name="connsiteX16" fmla="*/ 10818 w 150594"/>
                  <a:gd name="connsiteY16" fmla="*/ 43959 h 106635"/>
                  <a:gd name="connsiteX17" fmla="*/ 2576 w 150594"/>
                  <a:gd name="connsiteY17" fmla="*/ 29879 h 106635"/>
                  <a:gd name="connsiteX18" fmla="*/ 2576 w 150594"/>
                  <a:gd name="connsiteY18" fmla="*/ 29879 h 106635"/>
                  <a:gd name="connsiteX19" fmla="*/ 0 w 150594"/>
                  <a:gd name="connsiteY19" fmla="*/ 23697 h 106635"/>
                  <a:gd name="connsiteX20" fmla="*/ 0 w 150594"/>
                  <a:gd name="connsiteY20" fmla="*/ 23697 h 106635"/>
                  <a:gd name="connsiteX21" fmla="*/ 4293 w 150594"/>
                  <a:gd name="connsiteY21" fmla="*/ 17000 h 106635"/>
                  <a:gd name="connsiteX22" fmla="*/ 4293 w 150594"/>
                  <a:gd name="connsiteY22" fmla="*/ 17000 h 106635"/>
                  <a:gd name="connsiteX23" fmla="*/ 32626 w 150594"/>
                  <a:gd name="connsiteY23" fmla="*/ 5323 h 106635"/>
                  <a:gd name="connsiteX24" fmla="*/ 32626 w 150594"/>
                  <a:gd name="connsiteY24" fmla="*/ 5323 h 106635"/>
                  <a:gd name="connsiteX25" fmla="*/ 39838 w 150594"/>
                  <a:gd name="connsiteY25" fmla="*/ 4636 h 106635"/>
                  <a:gd name="connsiteX26" fmla="*/ 39838 w 150594"/>
                  <a:gd name="connsiteY26" fmla="*/ 4636 h 106635"/>
                  <a:gd name="connsiteX27" fmla="*/ 57353 w 150594"/>
                  <a:gd name="connsiteY27" fmla="*/ 6353 h 106635"/>
                  <a:gd name="connsiteX28" fmla="*/ 57353 w 150594"/>
                  <a:gd name="connsiteY28" fmla="*/ 6353 h 106635"/>
                  <a:gd name="connsiteX29" fmla="*/ 59585 w 150594"/>
                  <a:gd name="connsiteY29" fmla="*/ 6525 h 106635"/>
                  <a:gd name="connsiteX30" fmla="*/ 59585 w 150594"/>
                  <a:gd name="connsiteY30" fmla="*/ 6525 h 106635"/>
                  <a:gd name="connsiteX31" fmla="*/ 77444 w 150594"/>
                  <a:gd name="connsiteY31" fmla="*/ 3263 h 106635"/>
                  <a:gd name="connsiteX32" fmla="*/ 77444 w 150594"/>
                  <a:gd name="connsiteY32" fmla="*/ 3263 h 106635"/>
                  <a:gd name="connsiteX33" fmla="*/ 81221 w 150594"/>
                  <a:gd name="connsiteY33" fmla="*/ 4293 h 106635"/>
                  <a:gd name="connsiteX34" fmla="*/ 81221 w 150594"/>
                  <a:gd name="connsiteY34" fmla="*/ 4293 h 106635"/>
                  <a:gd name="connsiteX35" fmla="*/ 86544 w 150594"/>
                  <a:gd name="connsiteY35" fmla="*/ 7040 h 106635"/>
                  <a:gd name="connsiteX36" fmla="*/ 86544 w 150594"/>
                  <a:gd name="connsiteY36" fmla="*/ 7040 h 106635"/>
                  <a:gd name="connsiteX37" fmla="*/ 89807 w 150594"/>
                  <a:gd name="connsiteY37" fmla="*/ 5667 h 106635"/>
                  <a:gd name="connsiteX38" fmla="*/ 89807 w 150594"/>
                  <a:gd name="connsiteY38" fmla="*/ 5667 h 106635"/>
                  <a:gd name="connsiteX39" fmla="*/ 113847 w 150594"/>
                  <a:gd name="connsiteY39" fmla="*/ 0 h 106635"/>
                  <a:gd name="connsiteX40" fmla="*/ 113847 w 150594"/>
                  <a:gd name="connsiteY40" fmla="*/ 0 h 106635"/>
                  <a:gd name="connsiteX41" fmla="*/ 113847 w 150594"/>
                  <a:gd name="connsiteY41" fmla="*/ 0 h 106635"/>
                  <a:gd name="connsiteX42" fmla="*/ 145787 w 150594"/>
                  <a:gd name="connsiteY42" fmla="*/ 12020 h 106635"/>
                  <a:gd name="connsiteX43" fmla="*/ 145787 w 150594"/>
                  <a:gd name="connsiteY43" fmla="*/ 12020 h 106635"/>
                  <a:gd name="connsiteX44" fmla="*/ 150595 w 150594"/>
                  <a:gd name="connsiteY44" fmla="*/ 19404 h 106635"/>
                  <a:gd name="connsiteX45" fmla="*/ 150595 w 150594"/>
                  <a:gd name="connsiteY45" fmla="*/ 19404 h 106635"/>
                  <a:gd name="connsiteX46" fmla="*/ 148019 w 150594"/>
                  <a:gd name="connsiteY46" fmla="*/ 24555 h 106635"/>
                  <a:gd name="connsiteX47" fmla="*/ 148019 w 150594"/>
                  <a:gd name="connsiteY47" fmla="*/ 24555 h 106635"/>
                  <a:gd name="connsiteX48" fmla="*/ 124665 w 150594"/>
                  <a:gd name="connsiteY48" fmla="*/ 45676 h 106635"/>
                  <a:gd name="connsiteX49" fmla="*/ 124665 w 150594"/>
                  <a:gd name="connsiteY49" fmla="*/ 45676 h 106635"/>
                  <a:gd name="connsiteX50" fmla="*/ 117625 w 150594"/>
                  <a:gd name="connsiteY50" fmla="*/ 75383 h 106635"/>
                  <a:gd name="connsiteX51" fmla="*/ 117625 w 150594"/>
                  <a:gd name="connsiteY51" fmla="*/ 75383 h 106635"/>
                  <a:gd name="connsiteX52" fmla="*/ 99423 w 150594"/>
                  <a:gd name="connsiteY52" fmla="*/ 95646 h 106635"/>
                  <a:gd name="connsiteX53" fmla="*/ 99423 w 150594"/>
                  <a:gd name="connsiteY53" fmla="*/ 95646 h 106635"/>
                  <a:gd name="connsiteX54" fmla="*/ 90322 w 150594"/>
                  <a:gd name="connsiteY54" fmla="*/ 100282 h 106635"/>
                  <a:gd name="connsiteX55" fmla="*/ 90322 w 150594"/>
                  <a:gd name="connsiteY55" fmla="*/ 100282 h 106635"/>
                  <a:gd name="connsiteX56" fmla="*/ 85171 w 150594"/>
                  <a:gd name="connsiteY56" fmla="*/ 98737 h 106635"/>
                  <a:gd name="connsiteX57" fmla="*/ 85171 w 150594"/>
                  <a:gd name="connsiteY57" fmla="*/ 98737 h 106635"/>
                  <a:gd name="connsiteX58" fmla="*/ 85171 w 150594"/>
                  <a:gd name="connsiteY58" fmla="*/ 98737 h 106635"/>
                  <a:gd name="connsiteX59" fmla="*/ 76585 w 150594"/>
                  <a:gd name="connsiteY59" fmla="*/ 103545 h 106635"/>
                  <a:gd name="connsiteX60" fmla="*/ 76585 w 150594"/>
                  <a:gd name="connsiteY60" fmla="*/ 103545 h 106635"/>
                  <a:gd name="connsiteX61" fmla="*/ 69545 w 150594"/>
                  <a:gd name="connsiteY61" fmla="*/ 106464 h 106635"/>
                  <a:gd name="connsiteX62" fmla="*/ 69545 w 150594"/>
                  <a:gd name="connsiteY62" fmla="*/ 106464 h 106635"/>
                  <a:gd name="connsiteX63" fmla="*/ 68686 w 150594"/>
                  <a:gd name="connsiteY63" fmla="*/ 106636 h 106635"/>
                  <a:gd name="connsiteX64" fmla="*/ 68686 w 150594"/>
                  <a:gd name="connsiteY64" fmla="*/ 106636 h 106635"/>
                  <a:gd name="connsiteX65" fmla="*/ 53060 w 150594"/>
                  <a:gd name="connsiteY65" fmla="*/ 98393 h 106635"/>
                  <a:gd name="connsiteX66" fmla="*/ 53060 w 150594"/>
                  <a:gd name="connsiteY66" fmla="*/ 98393 h 106635"/>
                  <a:gd name="connsiteX67" fmla="*/ 69717 w 150594"/>
                  <a:gd name="connsiteY67" fmla="*/ 106464 h 106635"/>
                  <a:gd name="connsiteX68" fmla="*/ 70060 w 150594"/>
                  <a:gd name="connsiteY68" fmla="*/ 106120 h 106635"/>
                  <a:gd name="connsiteX69" fmla="*/ 70060 w 150594"/>
                  <a:gd name="connsiteY69" fmla="*/ 106120 h 106635"/>
                  <a:gd name="connsiteX70" fmla="*/ 69717 w 150594"/>
                  <a:gd name="connsiteY70" fmla="*/ 106464 h 106635"/>
                  <a:gd name="connsiteX71" fmla="*/ 69717 w 150594"/>
                  <a:gd name="connsiteY71" fmla="*/ 106464 h 106635"/>
                  <a:gd name="connsiteX72" fmla="*/ 70060 w 150594"/>
                  <a:gd name="connsiteY72" fmla="*/ 106120 h 106635"/>
                  <a:gd name="connsiteX73" fmla="*/ 70060 w 150594"/>
                  <a:gd name="connsiteY73" fmla="*/ 106120 h 106635"/>
                  <a:gd name="connsiteX74" fmla="*/ 70060 w 150594"/>
                  <a:gd name="connsiteY74" fmla="*/ 106120 h 106635"/>
                  <a:gd name="connsiteX75" fmla="*/ 70060 w 150594"/>
                  <a:gd name="connsiteY75" fmla="*/ 106120 h 106635"/>
                  <a:gd name="connsiteX76" fmla="*/ 70060 w 150594"/>
                  <a:gd name="connsiteY76" fmla="*/ 106120 h 106635"/>
                  <a:gd name="connsiteX77" fmla="*/ 70918 w 150594"/>
                  <a:gd name="connsiteY77" fmla="*/ 105090 h 106635"/>
                  <a:gd name="connsiteX78" fmla="*/ 71090 w 150594"/>
                  <a:gd name="connsiteY78" fmla="*/ 104232 h 106635"/>
                  <a:gd name="connsiteX79" fmla="*/ 71090 w 150594"/>
                  <a:gd name="connsiteY79" fmla="*/ 104232 h 106635"/>
                  <a:gd name="connsiteX80" fmla="*/ 70918 w 150594"/>
                  <a:gd name="connsiteY80" fmla="*/ 105090 h 106635"/>
                  <a:gd name="connsiteX81" fmla="*/ 70918 w 150594"/>
                  <a:gd name="connsiteY81" fmla="*/ 105090 h 106635"/>
                  <a:gd name="connsiteX82" fmla="*/ 68686 w 150594"/>
                  <a:gd name="connsiteY82" fmla="*/ 101828 h 106635"/>
                  <a:gd name="connsiteX83" fmla="*/ 68686 w 150594"/>
                  <a:gd name="connsiteY83" fmla="*/ 101828 h 106635"/>
                  <a:gd name="connsiteX84" fmla="*/ 68686 w 150594"/>
                  <a:gd name="connsiteY84" fmla="*/ 101828 h 106635"/>
                  <a:gd name="connsiteX85" fmla="*/ 73151 w 150594"/>
                  <a:gd name="connsiteY85" fmla="*/ 99939 h 106635"/>
                  <a:gd name="connsiteX86" fmla="*/ 73151 w 150594"/>
                  <a:gd name="connsiteY86" fmla="*/ 99939 h 106635"/>
                  <a:gd name="connsiteX87" fmla="*/ 74868 w 150594"/>
                  <a:gd name="connsiteY87" fmla="*/ 101656 h 106635"/>
                  <a:gd name="connsiteX88" fmla="*/ 73494 w 150594"/>
                  <a:gd name="connsiteY88" fmla="*/ 99595 h 106635"/>
                  <a:gd name="connsiteX89" fmla="*/ 84999 w 150594"/>
                  <a:gd name="connsiteY89" fmla="*/ 93757 h 106635"/>
                  <a:gd name="connsiteX90" fmla="*/ 84999 w 150594"/>
                  <a:gd name="connsiteY90" fmla="*/ 93757 h 106635"/>
                  <a:gd name="connsiteX91" fmla="*/ 87575 w 150594"/>
                  <a:gd name="connsiteY91" fmla="*/ 94444 h 106635"/>
                  <a:gd name="connsiteX92" fmla="*/ 87575 w 150594"/>
                  <a:gd name="connsiteY92" fmla="*/ 94444 h 106635"/>
                  <a:gd name="connsiteX93" fmla="*/ 90151 w 150594"/>
                  <a:gd name="connsiteY93" fmla="*/ 95302 h 106635"/>
                  <a:gd name="connsiteX94" fmla="*/ 90151 w 150594"/>
                  <a:gd name="connsiteY94" fmla="*/ 95302 h 106635"/>
                  <a:gd name="connsiteX95" fmla="*/ 96161 w 150594"/>
                  <a:gd name="connsiteY95" fmla="*/ 91868 h 106635"/>
                  <a:gd name="connsiteX96" fmla="*/ 96161 w 150594"/>
                  <a:gd name="connsiteY96" fmla="*/ 91868 h 106635"/>
                  <a:gd name="connsiteX97" fmla="*/ 112646 w 150594"/>
                  <a:gd name="connsiteY97" fmla="*/ 74353 h 106635"/>
                  <a:gd name="connsiteX98" fmla="*/ 112646 w 150594"/>
                  <a:gd name="connsiteY98" fmla="*/ 74353 h 106635"/>
                  <a:gd name="connsiteX99" fmla="*/ 120544 w 150594"/>
                  <a:gd name="connsiteY99" fmla="*/ 42929 h 106635"/>
                  <a:gd name="connsiteX100" fmla="*/ 120544 w 150594"/>
                  <a:gd name="connsiteY100" fmla="*/ 42929 h 106635"/>
                  <a:gd name="connsiteX101" fmla="*/ 144585 w 150594"/>
                  <a:gd name="connsiteY101" fmla="*/ 20949 h 106635"/>
                  <a:gd name="connsiteX102" fmla="*/ 144585 w 150594"/>
                  <a:gd name="connsiteY102" fmla="*/ 20949 h 106635"/>
                  <a:gd name="connsiteX103" fmla="*/ 145443 w 150594"/>
                  <a:gd name="connsiteY103" fmla="*/ 19404 h 106635"/>
                  <a:gd name="connsiteX104" fmla="*/ 145443 w 150594"/>
                  <a:gd name="connsiteY104" fmla="*/ 19404 h 106635"/>
                  <a:gd name="connsiteX105" fmla="*/ 142009 w 150594"/>
                  <a:gd name="connsiteY105" fmla="*/ 15454 h 106635"/>
                  <a:gd name="connsiteX106" fmla="*/ 142009 w 150594"/>
                  <a:gd name="connsiteY106" fmla="*/ 15454 h 106635"/>
                  <a:gd name="connsiteX107" fmla="*/ 113504 w 150594"/>
                  <a:gd name="connsiteY107" fmla="*/ 4808 h 106635"/>
                  <a:gd name="connsiteX108" fmla="*/ 113504 w 150594"/>
                  <a:gd name="connsiteY108" fmla="*/ 4808 h 106635"/>
                  <a:gd name="connsiteX109" fmla="*/ 92211 w 150594"/>
                  <a:gd name="connsiteY109" fmla="*/ 9444 h 106635"/>
                  <a:gd name="connsiteX110" fmla="*/ 92211 w 150594"/>
                  <a:gd name="connsiteY110" fmla="*/ 9444 h 106635"/>
                  <a:gd name="connsiteX111" fmla="*/ 86029 w 150594"/>
                  <a:gd name="connsiteY111" fmla="*/ 11848 h 106635"/>
                  <a:gd name="connsiteX112" fmla="*/ 86029 w 150594"/>
                  <a:gd name="connsiteY112" fmla="*/ 11848 h 106635"/>
                  <a:gd name="connsiteX113" fmla="*/ 78131 w 150594"/>
                  <a:gd name="connsiteY113" fmla="*/ 8242 h 106635"/>
                  <a:gd name="connsiteX114" fmla="*/ 78131 w 150594"/>
                  <a:gd name="connsiteY114" fmla="*/ 8242 h 106635"/>
                  <a:gd name="connsiteX115" fmla="*/ 77100 w 150594"/>
                  <a:gd name="connsiteY115" fmla="*/ 8071 h 106635"/>
                  <a:gd name="connsiteX116" fmla="*/ 77100 w 150594"/>
                  <a:gd name="connsiteY116" fmla="*/ 8071 h 106635"/>
                  <a:gd name="connsiteX117" fmla="*/ 59242 w 150594"/>
                  <a:gd name="connsiteY117" fmla="*/ 11333 h 106635"/>
                  <a:gd name="connsiteX118" fmla="*/ 59242 w 150594"/>
                  <a:gd name="connsiteY118" fmla="*/ 11333 h 106635"/>
                  <a:gd name="connsiteX119" fmla="*/ 56494 w 150594"/>
                  <a:gd name="connsiteY119" fmla="*/ 11162 h 106635"/>
                  <a:gd name="connsiteX120" fmla="*/ 56494 w 150594"/>
                  <a:gd name="connsiteY120" fmla="*/ 11162 h 106635"/>
                  <a:gd name="connsiteX121" fmla="*/ 39666 w 150594"/>
                  <a:gd name="connsiteY121" fmla="*/ 9444 h 106635"/>
                  <a:gd name="connsiteX122" fmla="*/ 39666 w 150594"/>
                  <a:gd name="connsiteY122" fmla="*/ 9444 h 106635"/>
                  <a:gd name="connsiteX123" fmla="*/ 33313 w 150594"/>
                  <a:gd name="connsiteY123" fmla="*/ 9960 h 106635"/>
                  <a:gd name="connsiteX124" fmla="*/ 33313 w 150594"/>
                  <a:gd name="connsiteY124" fmla="*/ 9960 h 106635"/>
                  <a:gd name="connsiteX125" fmla="*/ 6010 w 150594"/>
                  <a:gd name="connsiteY125" fmla="*/ 21293 h 106635"/>
                  <a:gd name="connsiteX126" fmla="*/ 6010 w 150594"/>
                  <a:gd name="connsiteY126" fmla="*/ 21293 h 106635"/>
                  <a:gd name="connsiteX127" fmla="*/ 4636 w 150594"/>
                  <a:gd name="connsiteY127" fmla="*/ 23525 h 106635"/>
                  <a:gd name="connsiteX128" fmla="*/ 4636 w 150594"/>
                  <a:gd name="connsiteY128" fmla="*/ 23525 h 106635"/>
                  <a:gd name="connsiteX129" fmla="*/ 6010 w 150594"/>
                  <a:gd name="connsiteY129" fmla="*/ 26616 h 106635"/>
                  <a:gd name="connsiteX130" fmla="*/ 6010 w 150594"/>
                  <a:gd name="connsiteY130" fmla="*/ 26616 h 106635"/>
                  <a:gd name="connsiteX131" fmla="*/ 15282 w 150594"/>
                  <a:gd name="connsiteY131" fmla="*/ 42757 h 106635"/>
                  <a:gd name="connsiteX132" fmla="*/ 15282 w 150594"/>
                  <a:gd name="connsiteY132" fmla="*/ 42757 h 106635"/>
                  <a:gd name="connsiteX133" fmla="*/ 17858 w 150594"/>
                  <a:gd name="connsiteY133" fmla="*/ 56838 h 106635"/>
                  <a:gd name="connsiteX134" fmla="*/ 17858 w 150594"/>
                  <a:gd name="connsiteY134" fmla="*/ 56838 h 106635"/>
                  <a:gd name="connsiteX135" fmla="*/ 18545 w 150594"/>
                  <a:gd name="connsiteY135" fmla="*/ 66111 h 106635"/>
                  <a:gd name="connsiteX136" fmla="*/ 18545 w 150594"/>
                  <a:gd name="connsiteY136" fmla="*/ 66111 h 106635"/>
                  <a:gd name="connsiteX137" fmla="*/ 18030 w 150594"/>
                  <a:gd name="connsiteY137" fmla="*/ 78302 h 106635"/>
                  <a:gd name="connsiteX138" fmla="*/ 18030 w 150594"/>
                  <a:gd name="connsiteY138" fmla="*/ 78302 h 106635"/>
                  <a:gd name="connsiteX139" fmla="*/ 19232 w 150594"/>
                  <a:gd name="connsiteY139" fmla="*/ 81222 h 106635"/>
                  <a:gd name="connsiteX140" fmla="*/ 19232 w 150594"/>
                  <a:gd name="connsiteY140" fmla="*/ 81222 h 106635"/>
                  <a:gd name="connsiteX141" fmla="*/ 20606 w 150594"/>
                  <a:gd name="connsiteY141" fmla="*/ 81393 h 106635"/>
                  <a:gd name="connsiteX142" fmla="*/ 20606 w 150594"/>
                  <a:gd name="connsiteY142" fmla="*/ 81393 h 106635"/>
                  <a:gd name="connsiteX143" fmla="*/ 21464 w 150594"/>
                  <a:gd name="connsiteY143" fmla="*/ 81565 h 106635"/>
                  <a:gd name="connsiteX144" fmla="*/ 21464 w 150594"/>
                  <a:gd name="connsiteY144" fmla="*/ 81565 h 106635"/>
                  <a:gd name="connsiteX145" fmla="*/ 56151 w 150594"/>
                  <a:gd name="connsiteY145" fmla="*/ 94616 h 106635"/>
                  <a:gd name="connsiteX146" fmla="*/ 56151 w 150594"/>
                  <a:gd name="connsiteY146" fmla="*/ 94616 h 106635"/>
                  <a:gd name="connsiteX147" fmla="*/ 68686 w 150594"/>
                  <a:gd name="connsiteY147" fmla="*/ 101828 h 106635"/>
                  <a:gd name="connsiteX148" fmla="*/ 68686 w 150594"/>
                  <a:gd name="connsiteY148" fmla="*/ 101828 h 106635"/>
                  <a:gd name="connsiteX149" fmla="*/ 68686 w 150594"/>
                  <a:gd name="connsiteY149" fmla="*/ 101828 h 106635"/>
                  <a:gd name="connsiteX150" fmla="*/ 68686 w 150594"/>
                  <a:gd name="connsiteY150" fmla="*/ 101828 h 106635"/>
                  <a:gd name="connsiteX151" fmla="*/ 113676 w 150594"/>
                  <a:gd name="connsiteY151" fmla="*/ 4980 h 106635"/>
                  <a:gd name="connsiteX152" fmla="*/ 113676 w 150594"/>
                  <a:gd name="connsiteY152" fmla="*/ 4980 h 106635"/>
                  <a:gd name="connsiteX153" fmla="*/ 113676 w 150594"/>
                  <a:gd name="connsiteY153" fmla="*/ 4980 h 106635"/>
                  <a:gd name="connsiteX154" fmla="*/ 115736 w 150594"/>
                  <a:gd name="connsiteY154" fmla="*/ 3949 h 106635"/>
                  <a:gd name="connsiteX155" fmla="*/ 115736 w 150594"/>
                  <a:gd name="connsiteY155" fmla="*/ 3949 h 106635"/>
                  <a:gd name="connsiteX156" fmla="*/ 116080 w 150594"/>
                  <a:gd name="connsiteY156" fmla="*/ 1889 h 106635"/>
                  <a:gd name="connsiteX157" fmla="*/ 116080 w 150594"/>
                  <a:gd name="connsiteY157" fmla="*/ 1889 h 106635"/>
                  <a:gd name="connsiteX158" fmla="*/ 115049 w 150594"/>
                  <a:gd name="connsiteY158" fmla="*/ 2232 h 106635"/>
                  <a:gd name="connsiteX159" fmla="*/ 113676 w 150594"/>
                  <a:gd name="connsiteY159" fmla="*/ 4980 h 106635"/>
                  <a:gd name="connsiteX160" fmla="*/ 113676 w 150594"/>
                  <a:gd name="connsiteY160" fmla="*/ 4980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50594" h="106635">
                    <a:moveTo>
                      <a:pt x="53060" y="98393"/>
                    </a:moveTo>
                    <a:cubicBezTo>
                      <a:pt x="48424" y="93413"/>
                      <a:pt x="28333" y="88262"/>
                      <a:pt x="20949" y="86373"/>
                    </a:cubicBezTo>
                    <a:lnTo>
                      <a:pt x="20949" y="86373"/>
                    </a:lnTo>
                    <a:cubicBezTo>
                      <a:pt x="20949" y="86373"/>
                      <a:pt x="20949" y="86373"/>
                      <a:pt x="20949" y="86373"/>
                    </a:cubicBezTo>
                    <a:lnTo>
                      <a:pt x="20949" y="86373"/>
                    </a:lnTo>
                    <a:cubicBezTo>
                      <a:pt x="20949" y="86373"/>
                      <a:pt x="20777" y="86373"/>
                      <a:pt x="20777" y="86373"/>
                    </a:cubicBezTo>
                    <a:lnTo>
                      <a:pt x="20777" y="86373"/>
                    </a:lnTo>
                    <a:cubicBezTo>
                      <a:pt x="16141" y="86888"/>
                      <a:pt x="14080" y="82767"/>
                      <a:pt x="13909" y="80363"/>
                    </a:cubicBezTo>
                    <a:lnTo>
                      <a:pt x="13909" y="80363"/>
                    </a:lnTo>
                    <a:cubicBezTo>
                      <a:pt x="13565" y="80020"/>
                      <a:pt x="13222" y="78818"/>
                      <a:pt x="13394" y="78818"/>
                    </a:cubicBezTo>
                    <a:lnTo>
                      <a:pt x="13394" y="78818"/>
                    </a:lnTo>
                    <a:cubicBezTo>
                      <a:pt x="13394" y="76070"/>
                      <a:pt x="13909" y="71434"/>
                      <a:pt x="13909" y="66282"/>
                    </a:cubicBezTo>
                    <a:lnTo>
                      <a:pt x="13909" y="66282"/>
                    </a:lnTo>
                    <a:cubicBezTo>
                      <a:pt x="13909" y="63535"/>
                      <a:pt x="13737" y="60616"/>
                      <a:pt x="13394" y="57697"/>
                    </a:cubicBezTo>
                    <a:lnTo>
                      <a:pt x="13394" y="57697"/>
                    </a:lnTo>
                    <a:cubicBezTo>
                      <a:pt x="12192" y="50141"/>
                      <a:pt x="12192" y="50141"/>
                      <a:pt x="10818" y="43959"/>
                    </a:cubicBezTo>
                    <a:lnTo>
                      <a:pt x="10818" y="43959"/>
                    </a:lnTo>
                    <a:cubicBezTo>
                      <a:pt x="9787" y="39838"/>
                      <a:pt x="4979" y="33313"/>
                      <a:pt x="2576" y="29879"/>
                    </a:cubicBezTo>
                    <a:lnTo>
                      <a:pt x="2576" y="29879"/>
                    </a:lnTo>
                    <a:cubicBezTo>
                      <a:pt x="858" y="28161"/>
                      <a:pt x="171" y="25929"/>
                      <a:pt x="0" y="23697"/>
                    </a:cubicBezTo>
                    <a:lnTo>
                      <a:pt x="0" y="23697"/>
                    </a:lnTo>
                    <a:cubicBezTo>
                      <a:pt x="0" y="20949"/>
                      <a:pt x="1545" y="18030"/>
                      <a:pt x="4293" y="17000"/>
                    </a:cubicBezTo>
                    <a:lnTo>
                      <a:pt x="4293" y="17000"/>
                    </a:lnTo>
                    <a:cubicBezTo>
                      <a:pt x="6869" y="15798"/>
                      <a:pt x="23010" y="6697"/>
                      <a:pt x="32626" y="5323"/>
                    </a:cubicBezTo>
                    <a:lnTo>
                      <a:pt x="32626" y="5323"/>
                    </a:lnTo>
                    <a:cubicBezTo>
                      <a:pt x="35030" y="4808"/>
                      <a:pt x="37434" y="4636"/>
                      <a:pt x="39838" y="4636"/>
                    </a:cubicBezTo>
                    <a:lnTo>
                      <a:pt x="39838" y="4636"/>
                    </a:lnTo>
                    <a:cubicBezTo>
                      <a:pt x="45505" y="4636"/>
                      <a:pt x="51171" y="5495"/>
                      <a:pt x="57353" y="6353"/>
                    </a:cubicBezTo>
                    <a:lnTo>
                      <a:pt x="57353" y="6353"/>
                    </a:lnTo>
                    <a:cubicBezTo>
                      <a:pt x="58040" y="6525"/>
                      <a:pt x="58898" y="6525"/>
                      <a:pt x="59585" y="6525"/>
                    </a:cubicBezTo>
                    <a:lnTo>
                      <a:pt x="59585" y="6525"/>
                    </a:lnTo>
                    <a:cubicBezTo>
                      <a:pt x="65595" y="6525"/>
                      <a:pt x="72120" y="3263"/>
                      <a:pt x="77444" y="3263"/>
                    </a:cubicBezTo>
                    <a:lnTo>
                      <a:pt x="77444" y="3263"/>
                    </a:lnTo>
                    <a:cubicBezTo>
                      <a:pt x="78646" y="3263"/>
                      <a:pt x="80020" y="3434"/>
                      <a:pt x="81221" y="4293"/>
                    </a:cubicBezTo>
                    <a:lnTo>
                      <a:pt x="81221" y="4293"/>
                    </a:lnTo>
                    <a:cubicBezTo>
                      <a:pt x="83797" y="6010"/>
                      <a:pt x="85343" y="7212"/>
                      <a:pt x="86544" y="7040"/>
                    </a:cubicBezTo>
                    <a:lnTo>
                      <a:pt x="86544" y="7040"/>
                    </a:lnTo>
                    <a:cubicBezTo>
                      <a:pt x="87231" y="7040"/>
                      <a:pt x="88262" y="6869"/>
                      <a:pt x="89807" y="5667"/>
                    </a:cubicBezTo>
                    <a:lnTo>
                      <a:pt x="89807" y="5667"/>
                    </a:lnTo>
                    <a:cubicBezTo>
                      <a:pt x="95302" y="1374"/>
                      <a:pt x="101312" y="0"/>
                      <a:pt x="113847" y="0"/>
                    </a:cubicBezTo>
                    <a:lnTo>
                      <a:pt x="113847" y="0"/>
                    </a:lnTo>
                    <a:lnTo>
                      <a:pt x="113847" y="0"/>
                    </a:lnTo>
                    <a:cubicBezTo>
                      <a:pt x="127757" y="172"/>
                      <a:pt x="143554" y="10131"/>
                      <a:pt x="145787" y="12020"/>
                    </a:cubicBezTo>
                    <a:lnTo>
                      <a:pt x="145787" y="12020"/>
                    </a:lnTo>
                    <a:cubicBezTo>
                      <a:pt x="147160" y="13737"/>
                      <a:pt x="150423" y="15283"/>
                      <a:pt x="150595" y="19404"/>
                    </a:cubicBezTo>
                    <a:lnTo>
                      <a:pt x="150595" y="19404"/>
                    </a:lnTo>
                    <a:cubicBezTo>
                      <a:pt x="150595" y="21121"/>
                      <a:pt x="149736" y="22838"/>
                      <a:pt x="148019" y="24555"/>
                    </a:cubicBezTo>
                    <a:lnTo>
                      <a:pt x="148019" y="24555"/>
                    </a:lnTo>
                    <a:cubicBezTo>
                      <a:pt x="143039" y="28333"/>
                      <a:pt x="130504" y="37262"/>
                      <a:pt x="124665" y="45676"/>
                    </a:cubicBezTo>
                    <a:lnTo>
                      <a:pt x="124665" y="45676"/>
                    </a:lnTo>
                    <a:cubicBezTo>
                      <a:pt x="118999" y="53575"/>
                      <a:pt x="118827" y="68343"/>
                      <a:pt x="117625" y="75383"/>
                    </a:cubicBezTo>
                    <a:lnTo>
                      <a:pt x="117625" y="75383"/>
                    </a:lnTo>
                    <a:cubicBezTo>
                      <a:pt x="115565" y="82252"/>
                      <a:pt x="103373" y="92727"/>
                      <a:pt x="99423" y="95646"/>
                    </a:cubicBezTo>
                    <a:lnTo>
                      <a:pt x="99423" y="95646"/>
                    </a:lnTo>
                    <a:cubicBezTo>
                      <a:pt x="96676" y="98393"/>
                      <a:pt x="93757" y="100282"/>
                      <a:pt x="90322" y="100282"/>
                    </a:cubicBezTo>
                    <a:lnTo>
                      <a:pt x="90322" y="100282"/>
                    </a:lnTo>
                    <a:cubicBezTo>
                      <a:pt x="88434" y="100282"/>
                      <a:pt x="86716" y="99595"/>
                      <a:pt x="85171" y="98737"/>
                    </a:cubicBezTo>
                    <a:lnTo>
                      <a:pt x="85171" y="98737"/>
                    </a:lnTo>
                    <a:lnTo>
                      <a:pt x="85171" y="98737"/>
                    </a:lnTo>
                    <a:cubicBezTo>
                      <a:pt x="84141" y="98565"/>
                      <a:pt x="79676" y="101312"/>
                      <a:pt x="76585" y="103545"/>
                    </a:cubicBezTo>
                    <a:lnTo>
                      <a:pt x="76585" y="103545"/>
                    </a:lnTo>
                    <a:cubicBezTo>
                      <a:pt x="75898" y="104232"/>
                      <a:pt x="73494" y="106120"/>
                      <a:pt x="69545" y="106464"/>
                    </a:cubicBezTo>
                    <a:lnTo>
                      <a:pt x="69545" y="106464"/>
                    </a:lnTo>
                    <a:cubicBezTo>
                      <a:pt x="69202" y="106464"/>
                      <a:pt x="69030" y="106636"/>
                      <a:pt x="68686" y="106636"/>
                    </a:cubicBezTo>
                    <a:lnTo>
                      <a:pt x="68686" y="106636"/>
                    </a:lnTo>
                    <a:cubicBezTo>
                      <a:pt x="62504" y="106636"/>
                      <a:pt x="59242" y="103545"/>
                      <a:pt x="53060" y="98393"/>
                    </a:cubicBezTo>
                    <a:lnTo>
                      <a:pt x="53060" y="98393"/>
                    </a:lnTo>
                    <a:close/>
                    <a:moveTo>
                      <a:pt x="69717" y="106464"/>
                    </a:moveTo>
                    <a:cubicBezTo>
                      <a:pt x="69888" y="106464"/>
                      <a:pt x="69888" y="106292"/>
                      <a:pt x="70060" y="106120"/>
                    </a:cubicBezTo>
                    <a:lnTo>
                      <a:pt x="70060" y="106120"/>
                    </a:lnTo>
                    <a:cubicBezTo>
                      <a:pt x="70060" y="106292"/>
                      <a:pt x="69888" y="106464"/>
                      <a:pt x="69717" y="106464"/>
                    </a:cubicBezTo>
                    <a:lnTo>
                      <a:pt x="69717" y="106464"/>
                    </a:lnTo>
                    <a:close/>
                    <a:moveTo>
                      <a:pt x="70060" y="106120"/>
                    </a:moveTo>
                    <a:cubicBezTo>
                      <a:pt x="70232" y="106120"/>
                      <a:pt x="70232" y="106120"/>
                      <a:pt x="70060" y="106120"/>
                    </a:cubicBezTo>
                    <a:lnTo>
                      <a:pt x="70060" y="106120"/>
                    </a:lnTo>
                    <a:cubicBezTo>
                      <a:pt x="70232" y="106120"/>
                      <a:pt x="70232" y="106120"/>
                      <a:pt x="70060" y="106120"/>
                    </a:cubicBezTo>
                    <a:lnTo>
                      <a:pt x="70060" y="106120"/>
                    </a:lnTo>
                    <a:close/>
                    <a:moveTo>
                      <a:pt x="70918" y="105090"/>
                    </a:moveTo>
                    <a:cubicBezTo>
                      <a:pt x="71090" y="104747"/>
                      <a:pt x="71090" y="104575"/>
                      <a:pt x="71090" y="104232"/>
                    </a:cubicBezTo>
                    <a:lnTo>
                      <a:pt x="71090" y="104232"/>
                    </a:lnTo>
                    <a:cubicBezTo>
                      <a:pt x="71090" y="104575"/>
                      <a:pt x="70918" y="104918"/>
                      <a:pt x="70918" y="105090"/>
                    </a:cubicBezTo>
                    <a:lnTo>
                      <a:pt x="70918" y="105090"/>
                    </a:lnTo>
                    <a:close/>
                    <a:moveTo>
                      <a:pt x="68686" y="101828"/>
                    </a:moveTo>
                    <a:cubicBezTo>
                      <a:pt x="68686" y="101828"/>
                      <a:pt x="68686" y="101828"/>
                      <a:pt x="68686" y="101828"/>
                    </a:cubicBezTo>
                    <a:lnTo>
                      <a:pt x="68686" y="101828"/>
                    </a:lnTo>
                    <a:cubicBezTo>
                      <a:pt x="71262" y="101828"/>
                      <a:pt x="73151" y="100110"/>
                      <a:pt x="73151" y="99939"/>
                    </a:cubicBezTo>
                    <a:lnTo>
                      <a:pt x="73151" y="99939"/>
                    </a:lnTo>
                    <a:lnTo>
                      <a:pt x="74868" y="101656"/>
                    </a:lnTo>
                    <a:lnTo>
                      <a:pt x="73494" y="99595"/>
                    </a:lnTo>
                    <a:cubicBezTo>
                      <a:pt x="76757" y="97535"/>
                      <a:pt x="80706" y="93929"/>
                      <a:pt x="84999" y="93757"/>
                    </a:cubicBezTo>
                    <a:lnTo>
                      <a:pt x="84999" y="93757"/>
                    </a:lnTo>
                    <a:cubicBezTo>
                      <a:pt x="85686" y="93757"/>
                      <a:pt x="86544" y="93929"/>
                      <a:pt x="87575" y="94444"/>
                    </a:cubicBezTo>
                    <a:lnTo>
                      <a:pt x="87575" y="94444"/>
                    </a:lnTo>
                    <a:cubicBezTo>
                      <a:pt x="88606" y="95131"/>
                      <a:pt x="89464" y="95302"/>
                      <a:pt x="90151" y="95302"/>
                    </a:cubicBezTo>
                    <a:lnTo>
                      <a:pt x="90151" y="95302"/>
                    </a:lnTo>
                    <a:cubicBezTo>
                      <a:pt x="91524" y="95302"/>
                      <a:pt x="93585" y="94444"/>
                      <a:pt x="96161" y="91868"/>
                    </a:cubicBezTo>
                    <a:lnTo>
                      <a:pt x="96161" y="91868"/>
                    </a:lnTo>
                    <a:cubicBezTo>
                      <a:pt x="99423" y="89979"/>
                      <a:pt x="112302" y="77444"/>
                      <a:pt x="112646" y="74353"/>
                    </a:cubicBezTo>
                    <a:lnTo>
                      <a:pt x="112646" y="74353"/>
                    </a:lnTo>
                    <a:cubicBezTo>
                      <a:pt x="113847" y="68515"/>
                      <a:pt x="113676" y="52889"/>
                      <a:pt x="120544" y="42929"/>
                    </a:cubicBezTo>
                    <a:lnTo>
                      <a:pt x="120544" y="42929"/>
                    </a:lnTo>
                    <a:cubicBezTo>
                      <a:pt x="127242" y="33485"/>
                      <a:pt x="139948" y="24555"/>
                      <a:pt x="144585" y="20949"/>
                    </a:cubicBezTo>
                    <a:lnTo>
                      <a:pt x="144585" y="20949"/>
                    </a:lnTo>
                    <a:cubicBezTo>
                      <a:pt x="145443" y="20091"/>
                      <a:pt x="145443" y="19576"/>
                      <a:pt x="145443" y="19404"/>
                    </a:cubicBezTo>
                    <a:lnTo>
                      <a:pt x="145443" y="19404"/>
                    </a:lnTo>
                    <a:cubicBezTo>
                      <a:pt x="145787" y="19060"/>
                      <a:pt x="144069" y="17343"/>
                      <a:pt x="142009" y="15454"/>
                    </a:cubicBezTo>
                    <a:lnTo>
                      <a:pt x="142009" y="15454"/>
                    </a:lnTo>
                    <a:cubicBezTo>
                      <a:pt x="141666" y="14939"/>
                      <a:pt x="124665" y="4465"/>
                      <a:pt x="113504" y="4808"/>
                    </a:cubicBezTo>
                    <a:lnTo>
                      <a:pt x="113504" y="4808"/>
                    </a:lnTo>
                    <a:cubicBezTo>
                      <a:pt x="100969" y="4808"/>
                      <a:pt x="96848" y="6010"/>
                      <a:pt x="92211" y="9444"/>
                    </a:cubicBezTo>
                    <a:lnTo>
                      <a:pt x="92211" y="9444"/>
                    </a:lnTo>
                    <a:cubicBezTo>
                      <a:pt x="90151" y="10990"/>
                      <a:pt x="88090" y="11848"/>
                      <a:pt x="86029" y="11848"/>
                    </a:cubicBezTo>
                    <a:lnTo>
                      <a:pt x="86029" y="11848"/>
                    </a:lnTo>
                    <a:cubicBezTo>
                      <a:pt x="82423" y="11677"/>
                      <a:pt x="80363" y="9616"/>
                      <a:pt x="78131" y="8242"/>
                    </a:cubicBezTo>
                    <a:lnTo>
                      <a:pt x="78131" y="8242"/>
                    </a:lnTo>
                    <a:cubicBezTo>
                      <a:pt x="77959" y="8242"/>
                      <a:pt x="77615" y="8071"/>
                      <a:pt x="77100" y="8071"/>
                    </a:cubicBezTo>
                    <a:lnTo>
                      <a:pt x="77100" y="8071"/>
                    </a:lnTo>
                    <a:cubicBezTo>
                      <a:pt x="74010" y="7899"/>
                      <a:pt x="66625" y="11333"/>
                      <a:pt x="59242" y="11333"/>
                    </a:cubicBezTo>
                    <a:lnTo>
                      <a:pt x="59242" y="11333"/>
                    </a:lnTo>
                    <a:cubicBezTo>
                      <a:pt x="58211" y="11333"/>
                      <a:pt x="57353" y="11333"/>
                      <a:pt x="56494" y="11162"/>
                    </a:cubicBezTo>
                    <a:lnTo>
                      <a:pt x="56494" y="11162"/>
                    </a:lnTo>
                    <a:cubicBezTo>
                      <a:pt x="50313" y="10303"/>
                      <a:pt x="44818" y="9444"/>
                      <a:pt x="39666" y="9444"/>
                    </a:cubicBezTo>
                    <a:lnTo>
                      <a:pt x="39666" y="9444"/>
                    </a:lnTo>
                    <a:cubicBezTo>
                      <a:pt x="37434" y="9444"/>
                      <a:pt x="35373" y="9616"/>
                      <a:pt x="33313" y="9960"/>
                    </a:cubicBezTo>
                    <a:lnTo>
                      <a:pt x="33313" y="9960"/>
                    </a:lnTo>
                    <a:cubicBezTo>
                      <a:pt x="25414" y="10990"/>
                      <a:pt x="8929" y="19919"/>
                      <a:pt x="6010" y="21293"/>
                    </a:cubicBezTo>
                    <a:lnTo>
                      <a:pt x="6010" y="21293"/>
                    </a:lnTo>
                    <a:cubicBezTo>
                      <a:pt x="4979" y="21636"/>
                      <a:pt x="4636" y="22323"/>
                      <a:pt x="4636" y="23525"/>
                    </a:cubicBezTo>
                    <a:lnTo>
                      <a:pt x="4636" y="23525"/>
                    </a:lnTo>
                    <a:cubicBezTo>
                      <a:pt x="4636" y="24555"/>
                      <a:pt x="4979" y="25586"/>
                      <a:pt x="6010" y="26616"/>
                    </a:cubicBezTo>
                    <a:lnTo>
                      <a:pt x="6010" y="26616"/>
                    </a:lnTo>
                    <a:cubicBezTo>
                      <a:pt x="8414" y="30394"/>
                      <a:pt x="13737" y="36575"/>
                      <a:pt x="15282" y="42757"/>
                    </a:cubicBezTo>
                    <a:lnTo>
                      <a:pt x="15282" y="42757"/>
                    </a:lnTo>
                    <a:cubicBezTo>
                      <a:pt x="16656" y="49111"/>
                      <a:pt x="16656" y="49282"/>
                      <a:pt x="17858" y="56838"/>
                    </a:cubicBezTo>
                    <a:lnTo>
                      <a:pt x="17858" y="56838"/>
                    </a:lnTo>
                    <a:cubicBezTo>
                      <a:pt x="18373" y="60101"/>
                      <a:pt x="18545" y="63191"/>
                      <a:pt x="18545" y="66111"/>
                    </a:cubicBezTo>
                    <a:lnTo>
                      <a:pt x="18545" y="66111"/>
                    </a:lnTo>
                    <a:cubicBezTo>
                      <a:pt x="18545" y="71262"/>
                      <a:pt x="18030" y="75898"/>
                      <a:pt x="18030" y="78302"/>
                    </a:cubicBezTo>
                    <a:lnTo>
                      <a:pt x="18030" y="78302"/>
                    </a:lnTo>
                    <a:cubicBezTo>
                      <a:pt x="19403" y="81393"/>
                      <a:pt x="18545" y="81393"/>
                      <a:pt x="19232" y="81222"/>
                    </a:cubicBezTo>
                    <a:lnTo>
                      <a:pt x="19232" y="81222"/>
                    </a:lnTo>
                    <a:cubicBezTo>
                      <a:pt x="19403" y="81222"/>
                      <a:pt x="19919" y="81222"/>
                      <a:pt x="20606" y="81393"/>
                    </a:cubicBezTo>
                    <a:lnTo>
                      <a:pt x="20606" y="81393"/>
                    </a:lnTo>
                    <a:cubicBezTo>
                      <a:pt x="21121" y="81393"/>
                      <a:pt x="21464" y="81565"/>
                      <a:pt x="21464" y="81565"/>
                    </a:cubicBezTo>
                    <a:lnTo>
                      <a:pt x="21464" y="81565"/>
                    </a:lnTo>
                    <a:cubicBezTo>
                      <a:pt x="26959" y="83111"/>
                      <a:pt x="48939" y="87575"/>
                      <a:pt x="56151" y="94616"/>
                    </a:cubicBezTo>
                    <a:lnTo>
                      <a:pt x="56151" y="94616"/>
                    </a:lnTo>
                    <a:cubicBezTo>
                      <a:pt x="62848" y="100110"/>
                      <a:pt x="64737" y="101828"/>
                      <a:pt x="68686" y="101828"/>
                    </a:cubicBezTo>
                    <a:lnTo>
                      <a:pt x="68686" y="101828"/>
                    </a:lnTo>
                    <a:cubicBezTo>
                      <a:pt x="68686" y="101828"/>
                      <a:pt x="68686" y="101828"/>
                      <a:pt x="68686" y="101828"/>
                    </a:cubicBezTo>
                    <a:lnTo>
                      <a:pt x="68686" y="101828"/>
                    </a:lnTo>
                    <a:close/>
                    <a:moveTo>
                      <a:pt x="113676" y="4980"/>
                    </a:moveTo>
                    <a:cubicBezTo>
                      <a:pt x="113676" y="4980"/>
                      <a:pt x="113676" y="4980"/>
                      <a:pt x="113676" y="4980"/>
                    </a:cubicBezTo>
                    <a:lnTo>
                      <a:pt x="113676" y="4980"/>
                    </a:lnTo>
                    <a:cubicBezTo>
                      <a:pt x="114019" y="4980"/>
                      <a:pt x="114706" y="4980"/>
                      <a:pt x="115736" y="3949"/>
                    </a:cubicBezTo>
                    <a:lnTo>
                      <a:pt x="115736" y="3949"/>
                    </a:lnTo>
                    <a:cubicBezTo>
                      <a:pt x="116252" y="3091"/>
                      <a:pt x="116252" y="2061"/>
                      <a:pt x="116080" y="1889"/>
                    </a:cubicBezTo>
                    <a:lnTo>
                      <a:pt x="116080" y="1889"/>
                    </a:lnTo>
                    <a:lnTo>
                      <a:pt x="115049" y="2232"/>
                    </a:lnTo>
                    <a:lnTo>
                      <a:pt x="113676" y="4980"/>
                    </a:lnTo>
                    <a:lnTo>
                      <a:pt x="11367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4" name="图形 7">
              <a:extLst>
                <a:ext uri="{FF2B5EF4-FFF2-40B4-BE49-F238E27FC236}">
                  <a16:creationId xmlns:a16="http://schemas.microsoft.com/office/drawing/2014/main" xmlns="" id="{25A0EB7B-B5C9-4746-A8B2-98D05A57B43C}"/>
                </a:ext>
              </a:extLst>
            </p:cNvPr>
            <p:cNvGrpSpPr/>
            <p:nvPr/>
          </p:nvGrpSpPr>
          <p:grpSpPr>
            <a:xfrm>
              <a:off x="5748453" y="1859373"/>
              <a:ext cx="32294" cy="21142"/>
              <a:chOff x="5748453" y="1859373"/>
              <a:chExt cx="32294" cy="21142"/>
            </a:xfrm>
            <a:solidFill>
              <a:srgbClr val="B4B4B4"/>
            </a:solidFill>
          </p:grpSpPr>
          <p:sp>
            <p:nvSpPr>
              <p:cNvPr id="3235" name="任意多边形: 形状 3234">
                <a:extLst>
                  <a:ext uri="{FF2B5EF4-FFF2-40B4-BE49-F238E27FC236}">
                    <a16:creationId xmlns:a16="http://schemas.microsoft.com/office/drawing/2014/main" xmlns="" id="{274D6696-F38B-4847-84F7-8161AC9DD18D}"/>
                  </a:ext>
                </a:extLst>
              </p:cNvPr>
              <p:cNvSpPr/>
              <p:nvPr/>
            </p:nvSpPr>
            <p:spPr>
              <a:xfrm>
                <a:off x="5750925" y="1861883"/>
                <a:ext cx="27573" cy="16231"/>
              </a:xfrm>
              <a:custGeom>
                <a:avLst/>
                <a:gdLst>
                  <a:gd name="connsiteX0" fmla="*/ 26388 w 27573"/>
                  <a:gd name="connsiteY0" fmla="*/ 15370 h 16231"/>
                  <a:gd name="connsiteX1" fmla="*/ 22611 w 27573"/>
                  <a:gd name="connsiteY1" fmla="*/ 1461 h 16231"/>
                  <a:gd name="connsiteX2" fmla="*/ 12480 w 27573"/>
                  <a:gd name="connsiteY2" fmla="*/ 1461 h 16231"/>
                  <a:gd name="connsiteX3" fmla="*/ 1146 w 27573"/>
                  <a:gd name="connsiteY3" fmla="*/ 2663 h 16231"/>
                  <a:gd name="connsiteX4" fmla="*/ 8702 w 27573"/>
                  <a:gd name="connsiteY4" fmla="*/ 11592 h 16231"/>
                  <a:gd name="connsiteX5" fmla="*/ 26388 w 27573"/>
                  <a:gd name="connsiteY5" fmla="*/ 15370 h 16231"/>
                  <a:gd name="connsiteX6" fmla="*/ 26388 w 27573"/>
                  <a:gd name="connsiteY6" fmla="*/ 15370 h 1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73" h="16231">
                    <a:moveTo>
                      <a:pt x="26388" y="15370"/>
                    </a:moveTo>
                    <a:cubicBezTo>
                      <a:pt x="30166" y="11592"/>
                      <a:pt x="23813" y="3865"/>
                      <a:pt x="22611" y="1461"/>
                    </a:cubicBezTo>
                    <a:cubicBezTo>
                      <a:pt x="21409" y="-1115"/>
                      <a:pt x="17631" y="259"/>
                      <a:pt x="12480" y="1461"/>
                    </a:cubicBezTo>
                    <a:cubicBezTo>
                      <a:pt x="6126" y="2663"/>
                      <a:pt x="3722" y="259"/>
                      <a:pt x="1146" y="2663"/>
                    </a:cubicBezTo>
                    <a:cubicBezTo>
                      <a:pt x="-2632" y="3865"/>
                      <a:pt x="3722" y="9016"/>
                      <a:pt x="8702" y="11592"/>
                    </a:cubicBezTo>
                    <a:cubicBezTo>
                      <a:pt x="12480" y="14168"/>
                      <a:pt x="22611" y="17946"/>
                      <a:pt x="26388" y="15370"/>
                    </a:cubicBezTo>
                    <a:lnTo>
                      <a:pt x="26388" y="153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6" name="任意多边形: 形状 3235">
                <a:extLst>
                  <a:ext uri="{FF2B5EF4-FFF2-40B4-BE49-F238E27FC236}">
                    <a16:creationId xmlns:a16="http://schemas.microsoft.com/office/drawing/2014/main" xmlns="" id="{E86E978B-303C-40CD-89DF-CCBE8175AA95}"/>
                  </a:ext>
                </a:extLst>
              </p:cNvPr>
              <p:cNvSpPr/>
              <p:nvPr/>
            </p:nvSpPr>
            <p:spPr>
              <a:xfrm>
                <a:off x="5748453" y="1859373"/>
                <a:ext cx="32294" cy="21142"/>
              </a:xfrm>
              <a:custGeom>
                <a:avLst/>
                <a:gdLst>
                  <a:gd name="connsiteX0" fmla="*/ 10143 w 32294"/>
                  <a:gd name="connsiteY0" fmla="*/ 16334 h 21142"/>
                  <a:gd name="connsiteX1" fmla="*/ 12 w 32294"/>
                  <a:gd name="connsiteY1" fmla="*/ 6546 h 21142"/>
                  <a:gd name="connsiteX2" fmla="*/ 12 w 32294"/>
                  <a:gd name="connsiteY2" fmla="*/ 6546 h 21142"/>
                  <a:gd name="connsiteX3" fmla="*/ 1729 w 32294"/>
                  <a:gd name="connsiteY3" fmla="*/ 3627 h 21142"/>
                  <a:gd name="connsiteX4" fmla="*/ 1729 w 32294"/>
                  <a:gd name="connsiteY4" fmla="*/ 3627 h 21142"/>
                  <a:gd name="connsiteX5" fmla="*/ 6537 w 32294"/>
                  <a:gd name="connsiteY5" fmla="*/ 1567 h 21142"/>
                  <a:gd name="connsiteX6" fmla="*/ 6537 w 32294"/>
                  <a:gd name="connsiteY6" fmla="*/ 1567 h 21142"/>
                  <a:gd name="connsiteX7" fmla="*/ 11174 w 32294"/>
                  <a:gd name="connsiteY7" fmla="*/ 1910 h 21142"/>
                  <a:gd name="connsiteX8" fmla="*/ 11174 w 32294"/>
                  <a:gd name="connsiteY8" fmla="*/ 1910 h 21142"/>
                  <a:gd name="connsiteX9" fmla="*/ 14265 w 32294"/>
                  <a:gd name="connsiteY9" fmla="*/ 1567 h 21142"/>
                  <a:gd name="connsiteX10" fmla="*/ 14265 w 32294"/>
                  <a:gd name="connsiteY10" fmla="*/ 1567 h 21142"/>
                  <a:gd name="connsiteX11" fmla="*/ 22164 w 32294"/>
                  <a:gd name="connsiteY11" fmla="*/ 21 h 21142"/>
                  <a:gd name="connsiteX12" fmla="*/ 22164 w 32294"/>
                  <a:gd name="connsiteY12" fmla="*/ 21 h 21142"/>
                  <a:gd name="connsiteX13" fmla="*/ 27143 w 32294"/>
                  <a:gd name="connsiteY13" fmla="*/ 2940 h 21142"/>
                  <a:gd name="connsiteX14" fmla="*/ 27143 w 32294"/>
                  <a:gd name="connsiteY14" fmla="*/ 2940 h 21142"/>
                  <a:gd name="connsiteX15" fmla="*/ 32295 w 32294"/>
                  <a:gd name="connsiteY15" fmla="*/ 14789 h 21142"/>
                  <a:gd name="connsiteX16" fmla="*/ 32295 w 32294"/>
                  <a:gd name="connsiteY16" fmla="*/ 14789 h 21142"/>
                  <a:gd name="connsiteX17" fmla="*/ 30406 w 32294"/>
                  <a:gd name="connsiteY17" fmla="*/ 19597 h 21142"/>
                  <a:gd name="connsiteX18" fmla="*/ 30406 w 32294"/>
                  <a:gd name="connsiteY18" fmla="*/ 19597 h 21142"/>
                  <a:gd name="connsiteX19" fmla="*/ 28689 w 32294"/>
                  <a:gd name="connsiteY19" fmla="*/ 17880 h 21142"/>
                  <a:gd name="connsiteX20" fmla="*/ 29890 w 32294"/>
                  <a:gd name="connsiteY20" fmla="*/ 19940 h 21142"/>
                  <a:gd name="connsiteX21" fmla="*/ 25082 w 32294"/>
                  <a:gd name="connsiteY21" fmla="*/ 21142 h 21142"/>
                  <a:gd name="connsiteX22" fmla="*/ 25082 w 32294"/>
                  <a:gd name="connsiteY22" fmla="*/ 21142 h 21142"/>
                  <a:gd name="connsiteX23" fmla="*/ 10143 w 32294"/>
                  <a:gd name="connsiteY23" fmla="*/ 16334 h 21142"/>
                  <a:gd name="connsiteX24" fmla="*/ 10143 w 32294"/>
                  <a:gd name="connsiteY24" fmla="*/ 16334 h 21142"/>
                  <a:gd name="connsiteX25" fmla="*/ 27315 w 32294"/>
                  <a:gd name="connsiteY25" fmla="*/ 15991 h 21142"/>
                  <a:gd name="connsiteX26" fmla="*/ 27659 w 32294"/>
                  <a:gd name="connsiteY26" fmla="*/ 14789 h 21142"/>
                  <a:gd name="connsiteX27" fmla="*/ 27659 w 32294"/>
                  <a:gd name="connsiteY27" fmla="*/ 14789 h 21142"/>
                  <a:gd name="connsiteX28" fmla="*/ 23022 w 32294"/>
                  <a:gd name="connsiteY28" fmla="*/ 5001 h 21142"/>
                  <a:gd name="connsiteX29" fmla="*/ 23022 w 32294"/>
                  <a:gd name="connsiteY29" fmla="*/ 5001 h 21142"/>
                  <a:gd name="connsiteX30" fmla="*/ 22335 w 32294"/>
                  <a:gd name="connsiteY30" fmla="*/ 4829 h 21142"/>
                  <a:gd name="connsiteX31" fmla="*/ 22335 w 32294"/>
                  <a:gd name="connsiteY31" fmla="*/ 4829 h 21142"/>
                  <a:gd name="connsiteX32" fmla="*/ 15638 w 32294"/>
                  <a:gd name="connsiteY32" fmla="*/ 6203 h 21142"/>
                  <a:gd name="connsiteX33" fmla="*/ 15638 w 32294"/>
                  <a:gd name="connsiteY33" fmla="*/ 6203 h 21142"/>
                  <a:gd name="connsiteX34" fmla="*/ 11345 w 32294"/>
                  <a:gd name="connsiteY34" fmla="*/ 6546 h 21142"/>
                  <a:gd name="connsiteX35" fmla="*/ 11345 w 32294"/>
                  <a:gd name="connsiteY35" fmla="*/ 6546 h 21142"/>
                  <a:gd name="connsiteX36" fmla="*/ 6709 w 32294"/>
                  <a:gd name="connsiteY36" fmla="*/ 6203 h 21142"/>
                  <a:gd name="connsiteX37" fmla="*/ 6709 w 32294"/>
                  <a:gd name="connsiteY37" fmla="*/ 6203 h 21142"/>
                  <a:gd name="connsiteX38" fmla="*/ 5507 w 32294"/>
                  <a:gd name="connsiteY38" fmla="*/ 6718 h 21142"/>
                  <a:gd name="connsiteX39" fmla="*/ 5507 w 32294"/>
                  <a:gd name="connsiteY39" fmla="*/ 6718 h 21142"/>
                  <a:gd name="connsiteX40" fmla="*/ 7052 w 32294"/>
                  <a:gd name="connsiteY40" fmla="*/ 8264 h 21142"/>
                  <a:gd name="connsiteX41" fmla="*/ 7052 w 32294"/>
                  <a:gd name="connsiteY41" fmla="*/ 8264 h 21142"/>
                  <a:gd name="connsiteX42" fmla="*/ 12719 w 32294"/>
                  <a:gd name="connsiteY42" fmla="*/ 11870 h 21142"/>
                  <a:gd name="connsiteX43" fmla="*/ 12719 w 32294"/>
                  <a:gd name="connsiteY43" fmla="*/ 11870 h 21142"/>
                  <a:gd name="connsiteX44" fmla="*/ 25426 w 32294"/>
                  <a:gd name="connsiteY44" fmla="*/ 15991 h 21142"/>
                  <a:gd name="connsiteX45" fmla="*/ 25426 w 32294"/>
                  <a:gd name="connsiteY45" fmla="*/ 15991 h 21142"/>
                  <a:gd name="connsiteX46" fmla="*/ 27315 w 32294"/>
                  <a:gd name="connsiteY46" fmla="*/ 15991 h 21142"/>
                  <a:gd name="connsiteX47" fmla="*/ 27315 w 32294"/>
                  <a:gd name="connsiteY47" fmla="*/ 15991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2294" h="21142">
                    <a:moveTo>
                      <a:pt x="10143" y="16334"/>
                    </a:moveTo>
                    <a:cubicBezTo>
                      <a:pt x="5850" y="13759"/>
                      <a:pt x="871" y="11355"/>
                      <a:pt x="12" y="6546"/>
                    </a:cubicBezTo>
                    <a:lnTo>
                      <a:pt x="12" y="6546"/>
                    </a:lnTo>
                    <a:cubicBezTo>
                      <a:pt x="-160" y="4829"/>
                      <a:pt x="1557" y="3284"/>
                      <a:pt x="1729" y="3627"/>
                    </a:cubicBezTo>
                    <a:lnTo>
                      <a:pt x="1729" y="3627"/>
                    </a:lnTo>
                    <a:cubicBezTo>
                      <a:pt x="3103" y="2082"/>
                      <a:pt x="4992" y="1567"/>
                      <a:pt x="6537" y="1567"/>
                    </a:cubicBezTo>
                    <a:lnTo>
                      <a:pt x="6537" y="1567"/>
                    </a:lnTo>
                    <a:cubicBezTo>
                      <a:pt x="8083" y="1567"/>
                      <a:pt x="9457" y="1910"/>
                      <a:pt x="11174" y="1910"/>
                    </a:cubicBezTo>
                    <a:lnTo>
                      <a:pt x="11174" y="1910"/>
                    </a:lnTo>
                    <a:cubicBezTo>
                      <a:pt x="12204" y="1910"/>
                      <a:pt x="13234" y="1910"/>
                      <a:pt x="14265" y="1567"/>
                    </a:cubicBezTo>
                    <a:lnTo>
                      <a:pt x="14265" y="1567"/>
                    </a:lnTo>
                    <a:cubicBezTo>
                      <a:pt x="17184" y="708"/>
                      <a:pt x="19588" y="21"/>
                      <a:pt x="22164" y="21"/>
                    </a:cubicBezTo>
                    <a:lnTo>
                      <a:pt x="22164" y="21"/>
                    </a:lnTo>
                    <a:cubicBezTo>
                      <a:pt x="23881" y="-150"/>
                      <a:pt x="26285" y="708"/>
                      <a:pt x="27143" y="2940"/>
                    </a:cubicBezTo>
                    <a:lnTo>
                      <a:pt x="27143" y="2940"/>
                    </a:lnTo>
                    <a:cubicBezTo>
                      <a:pt x="27659" y="4314"/>
                      <a:pt x="32123" y="9466"/>
                      <a:pt x="32295" y="14789"/>
                    </a:cubicBezTo>
                    <a:lnTo>
                      <a:pt x="32295" y="14789"/>
                    </a:lnTo>
                    <a:cubicBezTo>
                      <a:pt x="32295" y="16334"/>
                      <a:pt x="31780" y="18223"/>
                      <a:pt x="30406" y="19597"/>
                    </a:cubicBezTo>
                    <a:lnTo>
                      <a:pt x="30406" y="19597"/>
                    </a:lnTo>
                    <a:lnTo>
                      <a:pt x="28689" y="17880"/>
                    </a:lnTo>
                    <a:lnTo>
                      <a:pt x="29890" y="19940"/>
                    </a:lnTo>
                    <a:cubicBezTo>
                      <a:pt x="28345" y="20799"/>
                      <a:pt x="26800" y="21142"/>
                      <a:pt x="25082" y="21142"/>
                    </a:cubicBezTo>
                    <a:lnTo>
                      <a:pt x="25082" y="21142"/>
                    </a:lnTo>
                    <a:cubicBezTo>
                      <a:pt x="19931" y="21142"/>
                      <a:pt x="13234" y="18395"/>
                      <a:pt x="10143" y="16334"/>
                    </a:cubicBezTo>
                    <a:lnTo>
                      <a:pt x="10143" y="16334"/>
                    </a:lnTo>
                    <a:close/>
                    <a:moveTo>
                      <a:pt x="27315" y="15991"/>
                    </a:moveTo>
                    <a:cubicBezTo>
                      <a:pt x="27487" y="15647"/>
                      <a:pt x="27659" y="15476"/>
                      <a:pt x="27659" y="14789"/>
                    </a:cubicBezTo>
                    <a:lnTo>
                      <a:pt x="27659" y="14789"/>
                    </a:lnTo>
                    <a:cubicBezTo>
                      <a:pt x="27830" y="12213"/>
                      <a:pt x="24224" y="7405"/>
                      <a:pt x="23022" y="5001"/>
                    </a:cubicBezTo>
                    <a:lnTo>
                      <a:pt x="23022" y="5001"/>
                    </a:lnTo>
                    <a:cubicBezTo>
                      <a:pt x="22851" y="5001"/>
                      <a:pt x="23022" y="5001"/>
                      <a:pt x="22335" y="4829"/>
                    </a:cubicBezTo>
                    <a:lnTo>
                      <a:pt x="22335" y="4829"/>
                    </a:lnTo>
                    <a:cubicBezTo>
                      <a:pt x="21133" y="4829"/>
                      <a:pt x="18558" y="5516"/>
                      <a:pt x="15638" y="6203"/>
                    </a:cubicBezTo>
                    <a:lnTo>
                      <a:pt x="15638" y="6203"/>
                    </a:lnTo>
                    <a:cubicBezTo>
                      <a:pt x="14093" y="6546"/>
                      <a:pt x="12548" y="6546"/>
                      <a:pt x="11345" y="6546"/>
                    </a:cubicBezTo>
                    <a:lnTo>
                      <a:pt x="11345" y="6546"/>
                    </a:lnTo>
                    <a:cubicBezTo>
                      <a:pt x="9113" y="6546"/>
                      <a:pt x="7568" y="6203"/>
                      <a:pt x="6709" y="6203"/>
                    </a:cubicBezTo>
                    <a:lnTo>
                      <a:pt x="6709" y="6203"/>
                    </a:lnTo>
                    <a:cubicBezTo>
                      <a:pt x="6194" y="6203"/>
                      <a:pt x="6022" y="6203"/>
                      <a:pt x="5507" y="6718"/>
                    </a:cubicBezTo>
                    <a:lnTo>
                      <a:pt x="5507" y="6718"/>
                    </a:lnTo>
                    <a:cubicBezTo>
                      <a:pt x="5850" y="7062"/>
                      <a:pt x="6365" y="7748"/>
                      <a:pt x="7052" y="8264"/>
                    </a:cubicBezTo>
                    <a:lnTo>
                      <a:pt x="7052" y="8264"/>
                    </a:lnTo>
                    <a:cubicBezTo>
                      <a:pt x="8598" y="9466"/>
                      <a:pt x="10658" y="10839"/>
                      <a:pt x="12719" y="11870"/>
                    </a:cubicBezTo>
                    <a:lnTo>
                      <a:pt x="12719" y="11870"/>
                    </a:lnTo>
                    <a:cubicBezTo>
                      <a:pt x="15123" y="13587"/>
                      <a:pt x="21820" y="16163"/>
                      <a:pt x="25426" y="15991"/>
                    </a:cubicBezTo>
                    <a:lnTo>
                      <a:pt x="25426" y="15991"/>
                    </a:lnTo>
                    <a:cubicBezTo>
                      <a:pt x="26285" y="16334"/>
                      <a:pt x="26800" y="16163"/>
                      <a:pt x="27315" y="15991"/>
                    </a:cubicBezTo>
                    <a:lnTo>
                      <a:pt x="27315" y="159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" name="图形 7">
              <a:extLst>
                <a:ext uri="{FF2B5EF4-FFF2-40B4-BE49-F238E27FC236}">
                  <a16:creationId xmlns:a16="http://schemas.microsoft.com/office/drawing/2014/main" xmlns="" id="{6B3C13C5-2F16-4B02-B798-BF8469B21DA5}"/>
                </a:ext>
              </a:extLst>
            </p:cNvPr>
            <p:cNvGrpSpPr/>
            <p:nvPr/>
          </p:nvGrpSpPr>
          <p:grpSpPr>
            <a:xfrm>
              <a:off x="5840505" y="2020807"/>
              <a:ext cx="40524" cy="26100"/>
              <a:chOff x="5840505" y="2020807"/>
              <a:chExt cx="40524" cy="26100"/>
            </a:xfrm>
            <a:solidFill>
              <a:srgbClr val="B4B4B4"/>
            </a:solidFill>
          </p:grpSpPr>
          <p:sp>
            <p:nvSpPr>
              <p:cNvPr id="3233" name="任意多边形: 形状 3232">
                <a:extLst>
                  <a:ext uri="{FF2B5EF4-FFF2-40B4-BE49-F238E27FC236}">
                    <a16:creationId xmlns:a16="http://schemas.microsoft.com/office/drawing/2014/main" xmlns="" id="{92E04B19-CC36-4B3D-8DAF-DFD0AF83A01D}"/>
                  </a:ext>
                </a:extLst>
              </p:cNvPr>
              <p:cNvSpPr/>
              <p:nvPr/>
            </p:nvSpPr>
            <p:spPr>
              <a:xfrm>
                <a:off x="5843112" y="2023254"/>
                <a:ext cx="35685" cy="21268"/>
              </a:xfrm>
              <a:custGeom>
                <a:avLst/>
                <a:gdLst>
                  <a:gd name="connsiteX0" fmla="*/ 10443 w 35685"/>
                  <a:gd name="connsiteY0" fmla="*/ 19017 h 21268"/>
                  <a:gd name="connsiteX1" fmla="*/ 24352 w 35685"/>
                  <a:gd name="connsiteY1" fmla="*/ 17644 h 21268"/>
                  <a:gd name="connsiteX2" fmla="*/ 35685 w 35685"/>
                  <a:gd name="connsiteY2" fmla="*/ 13866 h 21268"/>
                  <a:gd name="connsiteX3" fmla="*/ 22978 w 35685"/>
                  <a:gd name="connsiteY3" fmla="*/ 2533 h 21268"/>
                  <a:gd name="connsiteX4" fmla="*/ 14221 w 35685"/>
                  <a:gd name="connsiteY4" fmla="*/ 1331 h 21268"/>
                  <a:gd name="connsiteX5" fmla="*/ 6665 w 35685"/>
                  <a:gd name="connsiteY5" fmla="*/ 1331 h 21268"/>
                  <a:gd name="connsiteX6" fmla="*/ 2887 w 35685"/>
                  <a:gd name="connsiteY6" fmla="*/ 6482 h 21268"/>
                  <a:gd name="connsiteX7" fmla="*/ 312 w 35685"/>
                  <a:gd name="connsiteY7" fmla="*/ 15411 h 21268"/>
                  <a:gd name="connsiteX8" fmla="*/ 5292 w 35685"/>
                  <a:gd name="connsiteY8" fmla="*/ 20563 h 21268"/>
                  <a:gd name="connsiteX9" fmla="*/ 10443 w 35685"/>
                  <a:gd name="connsiteY9" fmla="*/ 19017 h 21268"/>
                  <a:gd name="connsiteX10" fmla="*/ 10443 w 35685"/>
                  <a:gd name="connsiteY10" fmla="*/ 19017 h 2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85" h="21268">
                    <a:moveTo>
                      <a:pt x="10443" y="19017"/>
                    </a:moveTo>
                    <a:cubicBezTo>
                      <a:pt x="14221" y="17815"/>
                      <a:pt x="16796" y="17815"/>
                      <a:pt x="24352" y="17644"/>
                    </a:cubicBezTo>
                    <a:cubicBezTo>
                      <a:pt x="31907" y="17644"/>
                      <a:pt x="35685" y="15068"/>
                      <a:pt x="35685" y="13866"/>
                    </a:cubicBezTo>
                    <a:cubicBezTo>
                      <a:pt x="35685" y="11290"/>
                      <a:pt x="28130" y="4937"/>
                      <a:pt x="22978" y="2533"/>
                    </a:cubicBezTo>
                    <a:cubicBezTo>
                      <a:pt x="16625" y="-1245"/>
                      <a:pt x="17998" y="-43"/>
                      <a:pt x="14221" y="1331"/>
                    </a:cubicBezTo>
                    <a:cubicBezTo>
                      <a:pt x="10443" y="3907"/>
                      <a:pt x="10443" y="2533"/>
                      <a:pt x="6665" y="1331"/>
                    </a:cubicBezTo>
                    <a:cubicBezTo>
                      <a:pt x="2887" y="129"/>
                      <a:pt x="2887" y="1331"/>
                      <a:pt x="2887" y="6482"/>
                    </a:cubicBezTo>
                    <a:cubicBezTo>
                      <a:pt x="2887" y="10260"/>
                      <a:pt x="1686" y="12836"/>
                      <a:pt x="312" y="15411"/>
                    </a:cubicBezTo>
                    <a:cubicBezTo>
                      <a:pt x="-890" y="19189"/>
                      <a:pt x="1514" y="17987"/>
                      <a:pt x="5292" y="20563"/>
                    </a:cubicBezTo>
                    <a:cubicBezTo>
                      <a:pt x="7867" y="22795"/>
                      <a:pt x="10443" y="19017"/>
                      <a:pt x="10443" y="19017"/>
                    </a:cubicBezTo>
                    <a:lnTo>
                      <a:pt x="10443" y="190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4" name="任意多边形: 形状 3233">
                <a:extLst>
                  <a:ext uri="{FF2B5EF4-FFF2-40B4-BE49-F238E27FC236}">
                    <a16:creationId xmlns:a16="http://schemas.microsoft.com/office/drawing/2014/main" xmlns="" id="{CF23960B-54DB-433A-B09A-CB0753FB9C85}"/>
                  </a:ext>
                </a:extLst>
              </p:cNvPr>
              <p:cNvSpPr/>
              <p:nvPr/>
            </p:nvSpPr>
            <p:spPr>
              <a:xfrm>
                <a:off x="5840505" y="2020807"/>
                <a:ext cx="40524" cy="26100"/>
              </a:xfrm>
              <a:custGeom>
                <a:avLst/>
                <a:gdLst>
                  <a:gd name="connsiteX0" fmla="*/ 6525 w 40524"/>
                  <a:gd name="connsiteY0" fmla="*/ 24727 h 26100"/>
                  <a:gd name="connsiteX1" fmla="*/ 0 w 40524"/>
                  <a:gd name="connsiteY1" fmla="*/ 19232 h 26100"/>
                  <a:gd name="connsiteX2" fmla="*/ 0 w 40524"/>
                  <a:gd name="connsiteY2" fmla="*/ 19232 h 26100"/>
                  <a:gd name="connsiteX3" fmla="*/ 515 w 40524"/>
                  <a:gd name="connsiteY3" fmla="*/ 16656 h 26100"/>
                  <a:gd name="connsiteX4" fmla="*/ 515 w 40524"/>
                  <a:gd name="connsiteY4" fmla="*/ 16656 h 26100"/>
                  <a:gd name="connsiteX5" fmla="*/ 2747 w 40524"/>
                  <a:gd name="connsiteY5" fmla="*/ 8929 h 26100"/>
                  <a:gd name="connsiteX6" fmla="*/ 2747 w 40524"/>
                  <a:gd name="connsiteY6" fmla="*/ 8929 h 26100"/>
                  <a:gd name="connsiteX7" fmla="*/ 2747 w 40524"/>
                  <a:gd name="connsiteY7" fmla="*/ 8929 h 26100"/>
                  <a:gd name="connsiteX8" fmla="*/ 2747 w 40524"/>
                  <a:gd name="connsiteY8" fmla="*/ 8929 h 26100"/>
                  <a:gd name="connsiteX9" fmla="*/ 2747 w 40524"/>
                  <a:gd name="connsiteY9" fmla="*/ 7899 h 26100"/>
                  <a:gd name="connsiteX10" fmla="*/ 2747 w 40524"/>
                  <a:gd name="connsiteY10" fmla="*/ 7899 h 26100"/>
                  <a:gd name="connsiteX11" fmla="*/ 6869 w 40524"/>
                  <a:gd name="connsiteY11" fmla="*/ 859 h 26100"/>
                  <a:gd name="connsiteX12" fmla="*/ 6869 w 40524"/>
                  <a:gd name="connsiteY12" fmla="*/ 859 h 26100"/>
                  <a:gd name="connsiteX13" fmla="*/ 9787 w 40524"/>
                  <a:gd name="connsiteY13" fmla="*/ 1374 h 26100"/>
                  <a:gd name="connsiteX14" fmla="*/ 9787 w 40524"/>
                  <a:gd name="connsiteY14" fmla="*/ 1374 h 26100"/>
                  <a:gd name="connsiteX15" fmla="*/ 13222 w 40524"/>
                  <a:gd name="connsiteY15" fmla="*/ 2747 h 26100"/>
                  <a:gd name="connsiteX16" fmla="*/ 13222 w 40524"/>
                  <a:gd name="connsiteY16" fmla="*/ 2747 h 26100"/>
                  <a:gd name="connsiteX17" fmla="*/ 15798 w 40524"/>
                  <a:gd name="connsiteY17" fmla="*/ 1374 h 26100"/>
                  <a:gd name="connsiteX18" fmla="*/ 15798 w 40524"/>
                  <a:gd name="connsiteY18" fmla="*/ 1374 h 26100"/>
                  <a:gd name="connsiteX19" fmla="*/ 20090 w 40524"/>
                  <a:gd name="connsiteY19" fmla="*/ 0 h 26100"/>
                  <a:gd name="connsiteX20" fmla="*/ 20090 w 40524"/>
                  <a:gd name="connsiteY20" fmla="*/ 0 h 26100"/>
                  <a:gd name="connsiteX21" fmla="*/ 26616 w 40524"/>
                  <a:gd name="connsiteY21" fmla="*/ 2747 h 26100"/>
                  <a:gd name="connsiteX22" fmla="*/ 26616 w 40524"/>
                  <a:gd name="connsiteY22" fmla="*/ 2747 h 26100"/>
                  <a:gd name="connsiteX23" fmla="*/ 40525 w 40524"/>
                  <a:gd name="connsiteY23" fmla="*/ 16313 h 26100"/>
                  <a:gd name="connsiteX24" fmla="*/ 40525 w 40524"/>
                  <a:gd name="connsiteY24" fmla="*/ 16313 h 26100"/>
                  <a:gd name="connsiteX25" fmla="*/ 26788 w 40524"/>
                  <a:gd name="connsiteY25" fmla="*/ 22666 h 26100"/>
                  <a:gd name="connsiteX26" fmla="*/ 26788 w 40524"/>
                  <a:gd name="connsiteY26" fmla="*/ 22666 h 26100"/>
                  <a:gd name="connsiteX27" fmla="*/ 14424 w 40524"/>
                  <a:gd name="connsiteY27" fmla="*/ 23697 h 26100"/>
                  <a:gd name="connsiteX28" fmla="*/ 14424 w 40524"/>
                  <a:gd name="connsiteY28" fmla="*/ 23697 h 26100"/>
                  <a:gd name="connsiteX29" fmla="*/ 9787 w 40524"/>
                  <a:gd name="connsiteY29" fmla="*/ 26101 h 26100"/>
                  <a:gd name="connsiteX30" fmla="*/ 9787 w 40524"/>
                  <a:gd name="connsiteY30" fmla="*/ 26101 h 26100"/>
                  <a:gd name="connsiteX31" fmla="*/ 6525 w 40524"/>
                  <a:gd name="connsiteY31" fmla="*/ 24727 h 26100"/>
                  <a:gd name="connsiteX32" fmla="*/ 6525 w 40524"/>
                  <a:gd name="connsiteY32" fmla="*/ 24727 h 26100"/>
                  <a:gd name="connsiteX33" fmla="*/ 9616 w 40524"/>
                  <a:gd name="connsiteY33" fmla="*/ 20949 h 26100"/>
                  <a:gd name="connsiteX34" fmla="*/ 9616 w 40524"/>
                  <a:gd name="connsiteY34" fmla="*/ 20949 h 26100"/>
                  <a:gd name="connsiteX35" fmla="*/ 10818 w 40524"/>
                  <a:gd name="connsiteY35" fmla="*/ 19919 h 26100"/>
                  <a:gd name="connsiteX36" fmla="*/ 10818 w 40524"/>
                  <a:gd name="connsiteY36" fmla="*/ 19919 h 26100"/>
                  <a:gd name="connsiteX37" fmla="*/ 11333 w 40524"/>
                  <a:gd name="connsiteY37" fmla="*/ 19232 h 26100"/>
                  <a:gd name="connsiteX38" fmla="*/ 12192 w 40524"/>
                  <a:gd name="connsiteY38" fmla="*/ 19060 h 26100"/>
                  <a:gd name="connsiteX39" fmla="*/ 26788 w 40524"/>
                  <a:gd name="connsiteY39" fmla="*/ 17687 h 26100"/>
                  <a:gd name="connsiteX40" fmla="*/ 26788 w 40524"/>
                  <a:gd name="connsiteY40" fmla="*/ 17687 h 26100"/>
                  <a:gd name="connsiteX41" fmla="*/ 35373 w 40524"/>
                  <a:gd name="connsiteY41" fmla="*/ 15970 h 26100"/>
                  <a:gd name="connsiteX42" fmla="*/ 35373 w 40524"/>
                  <a:gd name="connsiteY42" fmla="*/ 15970 h 26100"/>
                  <a:gd name="connsiteX43" fmla="*/ 34858 w 40524"/>
                  <a:gd name="connsiteY43" fmla="*/ 15454 h 26100"/>
                  <a:gd name="connsiteX44" fmla="*/ 34858 w 40524"/>
                  <a:gd name="connsiteY44" fmla="*/ 15454 h 26100"/>
                  <a:gd name="connsiteX45" fmla="*/ 31939 w 40524"/>
                  <a:gd name="connsiteY45" fmla="*/ 12535 h 26100"/>
                  <a:gd name="connsiteX46" fmla="*/ 31939 w 40524"/>
                  <a:gd name="connsiteY46" fmla="*/ 12535 h 26100"/>
                  <a:gd name="connsiteX47" fmla="*/ 24040 w 40524"/>
                  <a:gd name="connsiteY47" fmla="*/ 7040 h 26100"/>
                  <a:gd name="connsiteX48" fmla="*/ 24040 w 40524"/>
                  <a:gd name="connsiteY48" fmla="*/ 7040 h 26100"/>
                  <a:gd name="connsiteX49" fmla="*/ 19919 w 40524"/>
                  <a:gd name="connsiteY49" fmla="*/ 4808 h 26100"/>
                  <a:gd name="connsiteX50" fmla="*/ 19919 w 40524"/>
                  <a:gd name="connsiteY50" fmla="*/ 4808 h 26100"/>
                  <a:gd name="connsiteX51" fmla="*/ 17858 w 40524"/>
                  <a:gd name="connsiteY51" fmla="*/ 5667 h 26100"/>
                  <a:gd name="connsiteX52" fmla="*/ 17858 w 40524"/>
                  <a:gd name="connsiteY52" fmla="*/ 5667 h 26100"/>
                  <a:gd name="connsiteX53" fmla="*/ 13222 w 40524"/>
                  <a:gd name="connsiteY53" fmla="*/ 7555 h 26100"/>
                  <a:gd name="connsiteX54" fmla="*/ 13222 w 40524"/>
                  <a:gd name="connsiteY54" fmla="*/ 7555 h 26100"/>
                  <a:gd name="connsiteX55" fmla="*/ 8242 w 40524"/>
                  <a:gd name="connsiteY55" fmla="*/ 6010 h 26100"/>
                  <a:gd name="connsiteX56" fmla="*/ 8242 w 40524"/>
                  <a:gd name="connsiteY56" fmla="*/ 6010 h 26100"/>
                  <a:gd name="connsiteX57" fmla="*/ 7727 w 40524"/>
                  <a:gd name="connsiteY57" fmla="*/ 5838 h 26100"/>
                  <a:gd name="connsiteX58" fmla="*/ 7727 w 40524"/>
                  <a:gd name="connsiteY58" fmla="*/ 5838 h 26100"/>
                  <a:gd name="connsiteX59" fmla="*/ 7727 w 40524"/>
                  <a:gd name="connsiteY59" fmla="*/ 7899 h 26100"/>
                  <a:gd name="connsiteX60" fmla="*/ 7727 w 40524"/>
                  <a:gd name="connsiteY60" fmla="*/ 7899 h 26100"/>
                  <a:gd name="connsiteX61" fmla="*/ 7727 w 40524"/>
                  <a:gd name="connsiteY61" fmla="*/ 8757 h 26100"/>
                  <a:gd name="connsiteX62" fmla="*/ 7727 w 40524"/>
                  <a:gd name="connsiteY62" fmla="*/ 8757 h 26100"/>
                  <a:gd name="connsiteX63" fmla="*/ 7727 w 40524"/>
                  <a:gd name="connsiteY63" fmla="*/ 8757 h 26100"/>
                  <a:gd name="connsiteX64" fmla="*/ 5151 w 40524"/>
                  <a:gd name="connsiteY64" fmla="*/ 18374 h 26100"/>
                  <a:gd name="connsiteX65" fmla="*/ 5151 w 40524"/>
                  <a:gd name="connsiteY65" fmla="*/ 18374 h 26100"/>
                  <a:gd name="connsiteX66" fmla="*/ 5151 w 40524"/>
                  <a:gd name="connsiteY66" fmla="*/ 18545 h 26100"/>
                  <a:gd name="connsiteX67" fmla="*/ 5151 w 40524"/>
                  <a:gd name="connsiteY67" fmla="*/ 18545 h 26100"/>
                  <a:gd name="connsiteX68" fmla="*/ 9616 w 40524"/>
                  <a:gd name="connsiteY68" fmla="*/ 20949 h 26100"/>
                  <a:gd name="connsiteX69" fmla="*/ 9616 w 40524"/>
                  <a:gd name="connsiteY69" fmla="*/ 20949 h 26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524" h="26100">
                    <a:moveTo>
                      <a:pt x="6525" y="24727"/>
                    </a:moveTo>
                    <a:cubicBezTo>
                      <a:pt x="4636" y="22838"/>
                      <a:pt x="1202" y="24384"/>
                      <a:pt x="0" y="19232"/>
                    </a:cubicBezTo>
                    <a:lnTo>
                      <a:pt x="0" y="19232"/>
                    </a:lnTo>
                    <a:cubicBezTo>
                      <a:pt x="0" y="18374"/>
                      <a:pt x="171" y="17687"/>
                      <a:pt x="515" y="16656"/>
                    </a:cubicBezTo>
                    <a:lnTo>
                      <a:pt x="515" y="16656"/>
                    </a:lnTo>
                    <a:cubicBezTo>
                      <a:pt x="1717" y="14081"/>
                      <a:pt x="2747" y="12020"/>
                      <a:pt x="2747" y="8929"/>
                    </a:cubicBezTo>
                    <a:lnTo>
                      <a:pt x="2747" y="8929"/>
                    </a:lnTo>
                    <a:cubicBezTo>
                      <a:pt x="2747" y="8929"/>
                      <a:pt x="2747" y="8929"/>
                      <a:pt x="2747" y="8929"/>
                    </a:cubicBezTo>
                    <a:lnTo>
                      <a:pt x="2747" y="8929"/>
                    </a:lnTo>
                    <a:cubicBezTo>
                      <a:pt x="2747" y="8586"/>
                      <a:pt x="2747" y="8242"/>
                      <a:pt x="2747" y="7899"/>
                    </a:cubicBezTo>
                    <a:lnTo>
                      <a:pt x="2747" y="7899"/>
                    </a:lnTo>
                    <a:cubicBezTo>
                      <a:pt x="2747" y="5323"/>
                      <a:pt x="2747" y="1202"/>
                      <a:pt x="6869" y="859"/>
                    </a:cubicBezTo>
                    <a:lnTo>
                      <a:pt x="6869" y="859"/>
                    </a:lnTo>
                    <a:cubicBezTo>
                      <a:pt x="7899" y="859"/>
                      <a:pt x="8757" y="1030"/>
                      <a:pt x="9787" y="1374"/>
                    </a:cubicBezTo>
                    <a:lnTo>
                      <a:pt x="9787" y="1374"/>
                    </a:lnTo>
                    <a:cubicBezTo>
                      <a:pt x="12192" y="2232"/>
                      <a:pt x="13222" y="2919"/>
                      <a:pt x="13222" y="2747"/>
                    </a:cubicBezTo>
                    <a:lnTo>
                      <a:pt x="13222" y="2747"/>
                    </a:lnTo>
                    <a:cubicBezTo>
                      <a:pt x="13222" y="2747"/>
                      <a:pt x="13737" y="2747"/>
                      <a:pt x="15798" y="1374"/>
                    </a:cubicBezTo>
                    <a:lnTo>
                      <a:pt x="15798" y="1374"/>
                    </a:lnTo>
                    <a:cubicBezTo>
                      <a:pt x="17343" y="1030"/>
                      <a:pt x="17858" y="172"/>
                      <a:pt x="20090" y="0"/>
                    </a:cubicBezTo>
                    <a:lnTo>
                      <a:pt x="20090" y="0"/>
                    </a:lnTo>
                    <a:cubicBezTo>
                      <a:pt x="22151" y="172"/>
                      <a:pt x="23525" y="1030"/>
                      <a:pt x="26616" y="2747"/>
                    </a:cubicBezTo>
                    <a:lnTo>
                      <a:pt x="26616" y="2747"/>
                    </a:lnTo>
                    <a:cubicBezTo>
                      <a:pt x="32111" y="6010"/>
                      <a:pt x="39666" y="10818"/>
                      <a:pt x="40525" y="16313"/>
                    </a:cubicBezTo>
                    <a:lnTo>
                      <a:pt x="40525" y="16313"/>
                    </a:lnTo>
                    <a:cubicBezTo>
                      <a:pt x="39323" y="21121"/>
                      <a:pt x="34858" y="21980"/>
                      <a:pt x="26788" y="22666"/>
                    </a:cubicBezTo>
                    <a:lnTo>
                      <a:pt x="26788" y="22666"/>
                    </a:lnTo>
                    <a:cubicBezTo>
                      <a:pt x="19575" y="22666"/>
                      <a:pt x="17343" y="22666"/>
                      <a:pt x="14424" y="23697"/>
                    </a:cubicBezTo>
                    <a:lnTo>
                      <a:pt x="14424" y="23697"/>
                    </a:lnTo>
                    <a:cubicBezTo>
                      <a:pt x="13737" y="24555"/>
                      <a:pt x="12364" y="25929"/>
                      <a:pt x="9787" y="26101"/>
                    </a:cubicBezTo>
                    <a:lnTo>
                      <a:pt x="9787" y="26101"/>
                    </a:lnTo>
                    <a:cubicBezTo>
                      <a:pt x="8586" y="25929"/>
                      <a:pt x="7212" y="25414"/>
                      <a:pt x="6525" y="24727"/>
                    </a:cubicBezTo>
                    <a:lnTo>
                      <a:pt x="6525" y="24727"/>
                    </a:lnTo>
                    <a:close/>
                    <a:moveTo>
                      <a:pt x="9616" y="20949"/>
                    </a:moveTo>
                    <a:lnTo>
                      <a:pt x="9616" y="20949"/>
                    </a:lnTo>
                    <a:cubicBezTo>
                      <a:pt x="9787" y="21121"/>
                      <a:pt x="10818" y="20091"/>
                      <a:pt x="10818" y="19919"/>
                    </a:cubicBezTo>
                    <a:lnTo>
                      <a:pt x="10818" y="19919"/>
                    </a:lnTo>
                    <a:lnTo>
                      <a:pt x="11333" y="19232"/>
                    </a:lnTo>
                    <a:lnTo>
                      <a:pt x="12192" y="19060"/>
                    </a:lnTo>
                    <a:cubicBezTo>
                      <a:pt x="16313" y="17687"/>
                      <a:pt x="19403" y="17687"/>
                      <a:pt x="26788" y="17687"/>
                    </a:cubicBezTo>
                    <a:lnTo>
                      <a:pt x="26788" y="17687"/>
                    </a:lnTo>
                    <a:cubicBezTo>
                      <a:pt x="31252" y="17687"/>
                      <a:pt x="34171" y="16656"/>
                      <a:pt x="35373" y="15970"/>
                    </a:cubicBezTo>
                    <a:lnTo>
                      <a:pt x="35373" y="15970"/>
                    </a:lnTo>
                    <a:cubicBezTo>
                      <a:pt x="35373" y="15798"/>
                      <a:pt x="35202" y="15626"/>
                      <a:pt x="34858" y="15454"/>
                    </a:cubicBezTo>
                    <a:lnTo>
                      <a:pt x="34858" y="15454"/>
                    </a:lnTo>
                    <a:cubicBezTo>
                      <a:pt x="34171" y="14596"/>
                      <a:pt x="33141" y="13566"/>
                      <a:pt x="31939" y="12535"/>
                    </a:cubicBezTo>
                    <a:lnTo>
                      <a:pt x="31939" y="12535"/>
                    </a:lnTo>
                    <a:cubicBezTo>
                      <a:pt x="29535" y="10475"/>
                      <a:pt x="26444" y="8242"/>
                      <a:pt x="24040" y="7040"/>
                    </a:cubicBezTo>
                    <a:lnTo>
                      <a:pt x="24040" y="7040"/>
                    </a:lnTo>
                    <a:cubicBezTo>
                      <a:pt x="20949" y="5151"/>
                      <a:pt x="19919" y="4808"/>
                      <a:pt x="19919" y="4808"/>
                    </a:cubicBezTo>
                    <a:lnTo>
                      <a:pt x="19919" y="4808"/>
                    </a:lnTo>
                    <a:cubicBezTo>
                      <a:pt x="19919" y="4808"/>
                      <a:pt x="19403" y="5151"/>
                      <a:pt x="17858" y="5667"/>
                    </a:cubicBezTo>
                    <a:lnTo>
                      <a:pt x="17858" y="5667"/>
                    </a:lnTo>
                    <a:cubicBezTo>
                      <a:pt x="16141" y="6869"/>
                      <a:pt x="14767" y="7555"/>
                      <a:pt x="13222" y="7555"/>
                    </a:cubicBezTo>
                    <a:lnTo>
                      <a:pt x="13222" y="7555"/>
                    </a:lnTo>
                    <a:cubicBezTo>
                      <a:pt x="10818" y="7384"/>
                      <a:pt x="10131" y="6525"/>
                      <a:pt x="8242" y="6010"/>
                    </a:cubicBezTo>
                    <a:lnTo>
                      <a:pt x="8242" y="6010"/>
                    </a:lnTo>
                    <a:cubicBezTo>
                      <a:pt x="8071" y="6010"/>
                      <a:pt x="7899" y="5838"/>
                      <a:pt x="7727" y="5838"/>
                    </a:cubicBezTo>
                    <a:lnTo>
                      <a:pt x="7727" y="5838"/>
                    </a:lnTo>
                    <a:cubicBezTo>
                      <a:pt x="7727" y="6353"/>
                      <a:pt x="7727" y="7040"/>
                      <a:pt x="7727" y="7899"/>
                    </a:cubicBezTo>
                    <a:lnTo>
                      <a:pt x="7727" y="7899"/>
                    </a:lnTo>
                    <a:cubicBezTo>
                      <a:pt x="7727" y="8071"/>
                      <a:pt x="7727" y="8242"/>
                      <a:pt x="7727" y="8757"/>
                    </a:cubicBezTo>
                    <a:lnTo>
                      <a:pt x="7727" y="8757"/>
                    </a:lnTo>
                    <a:lnTo>
                      <a:pt x="7727" y="8757"/>
                    </a:lnTo>
                    <a:cubicBezTo>
                      <a:pt x="7727" y="13050"/>
                      <a:pt x="6182" y="16141"/>
                      <a:pt x="5151" y="18374"/>
                    </a:cubicBezTo>
                    <a:lnTo>
                      <a:pt x="5151" y="18374"/>
                    </a:lnTo>
                    <a:cubicBezTo>
                      <a:pt x="5151" y="18545"/>
                      <a:pt x="5151" y="18545"/>
                      <a:pt x="5151" y="18545"/>
                    </a:cubicBezTo>
                    <a:lnTo>
                      <a:pt x="5151" y="18545"/>
                    </a:lnTo>
                    <a:cubicBezTo>
                      <a:pt x="6010" y="19060"/>
                      <a:pt x="7556" y="19576"/>
                      <a:pt x="9616" y="20949"/>
                    </a:cubicBezTo>
                    <a:lnTo>
                      <a:pt x="9616" y="20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6" name="图形 7">
              <a:extLst>
                <a:ext uri="{FF2B5EF4-FFF2-40B4-BE49-F238E27FC236}">
                  <a16:creationId xmlns:a16="http://schemas.microsoft.com/office/drawing/2014/main" xmlns="" id="{B81DC7A4-74C0-491F-B999-89C6047AC673}"/>
                </a:ext>
              </a:extLst>
            </p:cNvPr>
            <p:cNvGrpSpPr/>
            <p:nvPr/>
          </p:nvGrpSpPr>
          <p:grpSpPr>
            <a:xfrm>
              <a:off x="5826596" y="2041241"/>
              <a:ext cx="15625" cy="14767"/>
              <a:chOff x="5826596" y="2041241"/>
              <a:chExt cx="15625" cy="14767"/>
            </a:xfrm>
            <a:solidFill>
              <a:srgbClr val="B4B4B4"/>
            </a:solidFill>
          </p:grpSpPr>
          <p:sp>
            <p:nvSpPr>
              <p:cNvPr id="3231" name="任意多边形: 形状 3230">
                <a:extLst>
                  <a:ext uri="{FF2B5EF4-FFF2-40B4-BE49-F238E27FC236}">
                    <a16:creationId xmlns:a16="http://schemas.microsoft.com/office/drawing/2014/main" xmlns="" id="{02D64E1E-3989-48A1-AF5C-06E9536F034B}"/>
                  </a:ext>
                </a:extLst>
              </p:cNvPr>
              <p:cNvSpPr/>
              <p:nvPr/>
            </p:nvSpPr>
            <p:spPr>
              <a:xfrm>
                <a:off x="5829195" y="2043474"/>
                <a:ext cx="10708" cy="10290"/>
              </a:xfrm>
              <a:custGeom>
                <a:avLst/>
                <a:gdLst>
                  <a:gd name="connsiteX0" fmla="*/ 7875 w 10708"/>
                  <a:gd name="connsiteY0" fmla="*/ 8929 h 10290"/>
                  <a:gd name="connsiteX1" fmla="*/ 2895 w 10708"/>
                  <a:gd name="connsiteY1" fmla="*/ 6354 h 10290"/>
                  <a:gd name="connsiteX2" fmla="*/ 1522 w 10708"/>
                  <a:gd name="connsiteY2" fmla="*/ 0 h 10290"/>
                  <a:gd name="connsiteX3" fmla="*/ 7875 w 10708"/>
                  <a:gd name="connsiteY3" fmla="*/ 2576 h 10290"/>
                  <a:gd name="connsiteX4" fmla="*/ 7875 w 10708"/>
                  <a:gd name="connsiteY4" fmla="*/ 8929 h 10290"/>
                  <a:gd name="connsiteX5" fmla="*/ 7875 w 10708"/>
                  <a:gd name="connsiteY5" fmla="*/ 8929 h 1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08" h="10290">
                    <a:moveTo>
                      <a:pt x="7875" y="8929"/>
                    </a:moveTo>
                    <a:cubicBezTo>
                      <a:pt x="4097" y="11505"/>
                      <a:pt x="4097" y="10303"/>
                      <a:pt x="2895" y="6354"/>
                    </a:cubicBezTo>
                    <a:cubicBezTo>
                      <a:pt x="1693" y="2576"/>
                      <a:pt x="-2084" y="0"/>
                      <a:pt x="1522" y="0"/>
                    </a:cubicBezTo>
                    <a:cubicBezTo>
                      <a:pt x="5299" y="1202"/>
                      <a:pt x="4097" y="-1202"/>
                      <a:pt x="7875" y="2576"/>
                    </a:cubicBezTo>
                    <a:cubicBezTo>
                      <a:pt x="11653" y="6354"/>
                      <a:pt x="11653" y="7727"/>
                      <a:pt x="7875" y="8929"/>
                    </a:cubicBezTo>
                    <a:lnTo>
                      <a:pt x="7875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2" name="任意多边形: 形状 3231">
                <a:extLst>
                  <a:ext uri="{FF2B5EF4-FFF2-40B4-BE49-F238E27FC236}">
                    <a16:creationId xmlns:a16="http://schemas.microsoft.com/office/drawing/2014/main" xmlns="" id="{EB581B3A-259A-467D-AFE5-B3F1CEE44A66}"/>
                  </a:ext>
                </a:extLst>
              </p:cNvPr>
              <p:cNvSpPr/>
              <p:nvPr/>
            </p:nvSpPr>
            <p:spPr>
              <a:xfrm>
                <a:off x="5826596" y="2041241"/>
                <a:ext cx="15625" cy="14767"/>
              </a:xfrm>
              <a:custGeom>
                <a:avLst/>
                <a:gdLst>
                  <a:gd name="connsiteX0" fmla="*/ 3091 w 15625"/>
                  <a:gd name="connsiteY0" fmla="*/ 9444 h 14767"/>
                  <a:gd name="connsiteX1" fmla="*/ 0 w 15625"/>
                  <a:gd name="connsiteY1" fmla="*/ 3091 h 14767"/>
                  <a:gd name="connsiteX2" fmla="*/ 0 w 15625"/>
                  <a:gd name="connsiteY2" fmla="*/ 3091 h 14767"/>
                  <a:gd name="connsiteX3" fmla="*/ 4808 w 15625"/>
                  <a:gd name="connsiteY3" fmla="*/ 0 h 14767"/>
                  <a:gd name="connsiteX4" fmla="*/ 4808 w 15625"/>
                  <a:gd name="connsiteY4" fmla="*/ 0 h 14767"/>
                  <a:gd name="connsiteX5" fmla="*/ 6010 w 15625"/>
                  <a:gd name="connsiteY5" fmla="*/ 172 h 14767"/>
                  <a:gd name="connsiteX6" fmla="*/ 6010 w 15625"/>
                  <a:gd name="connsiteY6" fmla="*/ 172 h 14767"/>
                  <a:gd name="connsiteX7" fmla="*/ 7040 w 15625"/>
                  <a:gd name="connsiteY7" fmla="*/ 0 h 14767"/>
                  <a:gd name="connsiteX8" fmla="*/ 7040 w 15625"/>
                  <a:gd name="connsiteY8" fmla="*/ 0 h 14767"/>
                  <a:gd name="connsiteX9" fmla="*/ 12020 w 15625"/>
                  <a:gd name="connsiteY9" fmla="*/ 2919 h 14767"/>
                  <a:gd name="connsiteX10" fmla="*/ 12020 w 15625"/>
                  <a:gd name="connsiteY10" fmla="*/ 2919 h 14767"/>
                  <a:gd name="connsiteX11" fmla="*/ 15626 w 15625"/>
                  <a:gd name="connsiteY11" fmla="*/ 8758 h 14767"/>
                  <a:gd name="connsiteX12" fmla="*/ 15626 w 15625"/>
                  <a:gd name="connsiteY12" fmla="*/ 8758 h 14767"/>
                  <a:gd name="connsiteX13" fmla="*/ 11505 w 15625"/>
                  <a:gd name="connsiteY13" fmla="*/ 13222 h 14767"/>
                  <a:gd name="connsiteX14" fmla="*/ 11505 w 15625"/>
                  <a:gd name="connsiteY14" fmla="*/ 13222 h 14767"/>
                  <a:gd name="connsiteX15" fmla="*/ 7555 w 15625"/>
                  <a:gd name="connsiteY15" fmla="*/ 14768 h 14767"/>
                  <a:gd name="connsiteX16" fmla="*/ 7555 w 15625"/>
                  <a:gd name="connsiteY16" fmla="*/ 14768 h 14767"/>
                  <a:gd name="connsiteX17" fmla="*/ 3091 w 15625"/>
                  <a:gd name="connsiteY17" fmla="*/ 9444 h 14767"/>
                  <a:gd name="connsiteX18" fmla="*/ 3091 w 15625"/>
                  <a:gd name="connsiteY18" fmla="*/ 9444 h 14767"/>
                  <a:gd name="connsiteX19" fmla="*/ 10474 w 15625"/>
                  <a:gd name="connsiteY19" fmla="*/ 11162 h 14767"/>
                  <a:gd name="connsiteX20" fmla="*/ 9616 w 15625"/>
                  <a:gd name="connsiteY20" fmla="*/ 8929 h 14767"/>
                  <a:gd name="connsiteX21" fmla="*/ 10474 w 15625"/>
                  <a:gd name="connsiteY21" fmla="*/ 8586 h 14767"/>
                  <a:gd name="connsiteX22" fmla="*/ 10474 w 15625"/>
                  <a:gd name="connsiteY22" fmla="*/ 8586 h 14767"/>
                  <a:gd name="connsiteX23" fmla="*/ 8757 w 15625"/>
                  <a:gd name="connsiteY23" fmla="*/ 6525 h 14767"/>
                  <a:gd name="connsiteX24" fmla="*/ 8757 w 15625"/>
                  <a:gd name="connsiteY24" fmla="*/ 6525 h 14767"/>
                  <a:gd name="connsiteX25" fmla="*/ 7040 w 15625"/>
                  <a:gd name="connsiteY25" fmla="*/ 4980 h 14767"/>
                  <a:gd name="connsiteX26" fmla="*/ 7040 w 15625"/>
                  <a:gd name="connsiteY26" fmla="*/ 4980 h 14767"/>
                  <a:gd name="connsiteX27" fmla="*/ 6353 w 15625"/>
                  <a:gd name="connsiteY27" fmla="*/ 4980 h 14767"/>
                  <a:gd name="connsiteX28" fmla="*/ 6353 w 15625"/>
                  <a:gd name="connsiteY28" fmla="*/ 4980 h 14767"/>
                  <a:gd name="connsiteX29" fmla="*/ 7727 w 15625"/>
                  <a:gd name="connsiteY29" fmla="*/ 7727 h 14767"/>
                  <a:gd name="connsiteX30" fmla="*/ 7727 w 15625"/>
                  <a:gd name="connsiteY30" fmla="*/ 7727 h 14767"/>
                  <a:gd name="connsiteX31" fmla="*/ 8242 w 15625"/>
                  <a:gd name="connsiteY31" fmla="*/ 9444 h 14767"/>
                  <a:gd name="connsiteX32" fmla="*/ 8242 w 15625"/>
                  <a:gd name="connsiteY32" fmla="*/ 9444 h 14767"/>
                  <a:gd name="connsiteX33" fmla="*/ 8929 w 15625"/>
                  <a:gd name="connsiteY33" fmla="*/ 8929 h 14767"/>
                  <a:gd name="connsiteX34" fmla="*/ 8929 w 15625"/>
                  <a:gd name="connsiteY34" fmla="*/ 8929 h 14767"/>
                  <a:gd name="connsiteX35" fmla="*/ 10474 w 15625"/>
                  <a:gd name="connsiteY35" fmla="*/ 11162 h 14767"/>
                  <a:gd name="connsiteX36" fmla="*/ 10474 w 15625"/>
                  <a:gd name="connsiteY36" fmla="*/ 11162 h 1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625" h="14767">
                    <a:moveTo>
                      <a:pt x="3091" y="9444"/>
                    </a:moveTo>
                    <a:cubicBezTo>
                      <a:pt x="2576" y="7212"/>
                      <a:pt x="686" y="6354"/>
                      <a:pt x="0" y="3091"/>
                    </a:cubicBezTo>
                    <a:lnTo>
                      <a:pt x="0" y="3091"/>
                    </a:lnTo>
                    <a:cubicBezTo>
                      <a:pt x="171" y="343"/>
                      <a:pt x="3091" y="0"/>
                      <a:pt x="4808" y="0"/>
                    </a:cubicBezTo>
                    <a:lnTo>
                      <a:pt x="4808" y="0"/>
                    </a:lnTo>
                    <a:cubicBezTo>
                      <a:pt x="5495" y="172"/>
                      <a:pt x="5838" y="172"/>
                      <a:pt x="6010" y="172"/>
                    </a:cubicBezTo>
                    <a:lnTo>
                      <a:pt x="6010" y="172"/>
                    </a:lnTo>
                    <a:cubicBezTo>
                      <a:pt x="6010" y="172"/>
                      <a:pt x="6182" y="172"/>
                      <a:pt x="7040" y="0"/>
                    </a:cubicBezTo>
                    <a:lnTo>
                      <a:pt x="7040" y="0"/>
                    </a:lnTo>
                    <a:cubicBezTo>
                      <a:pt x="8929" y="0"/>
                      <a:pt x="10131" y="1030"/>
                      <a:pt x="12020" y="2919"/>
                    </a:cubicBezTo>
                    <a:lnTo>
                      <a:pt x="12020" y="2919"/>
                    </a:lnTo>
                    <a:cubicBezTo>
                      <a:pt x="13909" y="4980"/>
                      <a:pt x="15282" y="6182"/>
                      <a:pt x="15626" y="8758"/>
                    </a:cubicBezTo>
                    <a:lnTo>
                      <a:pt x="15626" y="8758"/>
                    </a:lnTo>
                    <a:cubicBezTo>
                      <a:pt x="15282" y="11677"/>
                      <a:pt x="13222" y="12535"/>
                      <a:pt x="11505" y="13222"/>
                    </a:cubicBezTo>
                    <a:lnTo>
                      <a:pt x="11505" y="13222"/>
                    </a:lnTo>
                    <a:cubicBezTo>
                      <a:pt x="10131" y="14081"/>
                      <a:pt x="9272" y="14768"/>
                      <a:pt x="7555" y="14768"/>
                    </a:cubicBezTo>
                    <a:lnTo>
                      <a:pt x="7555" y="14768"/>
                    </a:lnTo>
                    <a:cubicBezTo>
                      <a:pt x="3606" y="14252"/>
                      <a:pt x="4121" y="11333"/>
                      <a:pt x="3091" y="9444"/>
                    </a:cubicBezTo>
                    <a:lnTo>
                      <a:pt x="3091" y="9444"/>
                    </a:lnTo>
                    <a:close/>
                    <a:moveTo>
                      <a:pt x="10474" y="11162"/>
                    </a:moveTo>
                    <a:lnTo>
                      <a:pt x="9616" y="8929"/>
                    </a:lnTo>
                    <a:cubicBezTo>
                      <a:pt x="9959" y="8758"/>
                      <a:pt x="10303" y="8758"/>
                      <a:pt x="10474" y="8586"/>
                    </a:cubicBezTo>
                    <a:lnTo>
                      <a:pt x="10474" y="8586"/>
                    </a:lnTo>
                    <a:cubicBezTo>
                      <a:pt x="10131" y="8071"/>
                      <a:pt x="9444" y="7384"/>
                      <a:pt x="8757" y="6525"/>
                    </a:cubicBezTo>
                    <a:lnTo>
                      <a:pt x="8757" y="6525"/>
                    </a:lnTo>
                    <a:cubicBezTo>
                      <a:pt x="7899" y="5667"/>
                      <a:pt x="7384" y="5152"/>
                      <a:pt x="7040" y="4980"/>
                    </a:cubicBezTo>
                    <a:lnTo>
                      <a:pt x="7040" y="4980"/>
                    </a:lnTo>
                    <a:cubicBezTo>
                      <a:pt x="6869" y="4980"/>
                      <a:pt x="6697" y="4980"/>
                      <a:pt x="6353" y="4980"/>
                    </a:cubicBezTo>
                    <a:lnTo>
                      <a:pt x="6353" y="4980"/>
                    </a:lnTo>
                    <a:cubicBezTo>
                      <a:pt x="6869" y="5838"/>
                      <a:pt x="7384" y="6697"/>
                      <a:pt x="7727" y="7727"/>
                    </a:cubicBezTo>
                    <a:lnTo>
                      <a:pt x="7727" y="7727"/>
                    </a:lnTo>
                    <a:cubicBezTo>
                      <a:pt x="7899" y="8414"/>
                      <a:pt x="8070" y="9101"/>
                      <a:pt x="8242" y="9444"/>
                    </a:cubicBezTo>
                    <a:lnTo>
                      <a:pt x="8242" y="9444"/>
                    </a:lnTo>
                    <a:cubicBezTo>
                      <a:pt x="8414" y="9273"/>
                      <a:pt x="8757" y="9101"/>
                      <a:pt x="8929" y="8929"/>
                    </a:cubicBezTo>
                    <a:lnTo>
                      <a:pt x="8929" y="8929"/>
                    </a:lnTo>
                    <a:lnTo>
                      <a:pt x="10474" y="11162"/>
                    </a:lnTo>
                    <a:lnTo>
                      <a:pt x="10474" y="111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7" name="图形 7">
              <a:extLst>
                <a:ext uri="{FF2B5EF4-FFF2-40B4-BE49-F238E27FC236}">
                  <a16:creationId xmlns:a16="http://schemas.microsoft.com/office/drawing/2014/main" xmlns="" id="{A0B6CB65-A5D9-4A2B-9A4F-BA63946B13C4}"/>
                </a:ext>
              </a:extLst>
            </p:cNvPr>
            <p:cNvGrpSpPr/>
            <p:nvPr/>
          </p:nvGrpSpPr>
          <p:grpSpPr>
            <a:xfrm>
              <a:off x="5791737" y="2055150"/>
              <a:ext cx="30565" cy="31252"/>
              <a:chOff x="5791737" y="2055150"/>
              <a:chExt cx="30565" cy="31252"/>
            </a:xfrm>
            <a:solidFill>
              <a:srgbClr val="B4B4B4"/>
            </a:solidFill>
          </p:grpSpPr>
          <p:sp>
            <p:nvSpPr>
              <p:cNvPr id="3229" name="任意多边形: 形状 3228">
                <a:extLst>
                  <a:ext uri="{FF2B5EF4-FFF2-40B4-BE49-F238E27FC236}">
                    <a16:creationId xmlns:a16="http://schemas.microsoft.com/office/drawing/2014/main" xmlns="" id="{7ABEC3B0-ED68-4EC4-A4B5-BBBE44AFE209}"/>
                  </a:ext>
                </a:extLst>
              </p:cNvPr>
              <p:cNvSpPr/>
              <p:nvPr/>
            </p:nvSpPr>
            <p:spPr>
              <a:xfrm>
                <a:off x="5794303" y="2057554"/>
                <a:ext cx="25570" cy="26206"/>
              </a:xfrm>
              <a:custGeom>
                <a:avLst/>
                <a:gdLst>
                  <a:gd name="connsiteX0" fmla="*/ 21474 w 25570"/>
                  <a:gd name="connsiteY0" fmla="*/ 15283 h 26206"/>
                  <a:gd name="connsiteX1" fmla="*/ 8939 w 25570"/>
                  <a:gd name="connsiteY1" fmla="*/ 22838 h 26206"/>
                  <a:gd name="connsiteX2" fmla="*/ 181 w 25570"/>
                  <a:gd name="connsiteY2" fmla="*/ 22838 h 26206"/>
                  <a:gd name="connsiteX3" fmla="*/ 3959 w 25570"/>
                  <a:gd name="connsiteY3" fmla="*/ 15283 h 26206"/>
                  <a:gd name="connsiteX4" fmla="*/ 8939 w 25570"/>
                  <a:gd name="connsiteY4" fmla="*/ 8929 h 26206"/>
                  <a:gd name="connsiteX5" fmla="*/ 6363 w 25570"/>
                  <a:gd name="connsiteY5" fmla="*/ 1374 h 26206"/>
                  <a:gd name="connsiteX6" fmla="*/ 17697 w 25570"/>
                  <a:gd name="connsiteY6" fmla="*/ 0 h 26206"/>
                  <a:gd name="connsiteX7" fmla="*/ 21474 w 25570"/>
                  <a:gd name="connsiteY7" fmla="*/ 3778 h 26206"/>
                  <a:gd name="connsiteX8" fmla="*/ 25252 w 25570"/>
                  <a:gd name="connsiteY8" fmla="*/ 8758 h 26206"/>
                  <a:gd name="connsiteX9" fmla="*/ 21474 w 25570"/>
                  <a:gd name="connsiteY9" fmla="*/ 15283 h 26206"/>
                  <a:gd name="connsiteX10" fmla="*/ 21474 w 25570"/>
                  <a:gd name="connsiteY10" fmla="*/ 15283 h 2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570" h="26206">
                    <a:moveTo>
                      <a:pt x="21474" y="15283"/>
                    </a:moveTo>
                    <a:cubicBezTo>
                      <a:pt x="20272" y="17858"/>
                      <a:pt x="15121" y="19060"/>
                      <a:pt x="8939" y="22838"/>
                    </a:cubicBezTo>
                    <a:cubicBezTo>
                      <a:pt x="3959" y="26616"/>
                      <a:pt x="-1020" y="27990"/>
                      <a:pt x="181" y="22838"/>
                    </a:cubicBezTo>
                    <a:cubicBezTo>
                      <a:pt x="1383" y="19060"/>
                      <a:pt x="-1020" y="15283"/>
                      <a:pt x="3959" y="15283"/>
                    </a:cubicBezTo>
                    <a:cubicBezTo>
                      <a:pt x="8939" y="14081"/>
                      <a:pt x="8939" y="12707"/>
                      <a:pt x="8939" y="8929"/>
                    </a:cubicBezTo>
                    <a:cubicBezTo>
                      <a:pt x="7737" y="5152"/>
                      <a:pt x="2586" y="3950"/>
                      <a:pt x="6363" y="1374"/>
                    </a:cubicBezTo>
                    <a:cubicBezTo>
                      <a:pt x="10141" y="0"/>
                      <a:pt x="12717" y="0"/>
                      <a:pt x="17697" y="0"/>
                    </a:cubicBezTo>
                    <a:cubicBezTo>
                      <a:pt x="21474" y="0"/>
                      <a:pt x="21474" y="0"/>
                      <a:pt x="21474" y="3778"/>
                    </a:cubicBezTo>
                    <a:cubicBezTo>
                      <a:pt x="20272" y="7556"/>
                      <a:pt x="22848" y="8929"/>
                      <a:pt x="25252" y="8758"/>
                    </a:cubicBezTo>
                    <a:cubicBezTo>
                      <a:pt x="26454" y="8929"/>
                      <a:pt x="24050" y="12707"/>
                      <a:pt x="21474" y="15283"/>
                    </a:cubicBezTo>
                    <a:lnTo>
                      <a:pt x="21474" y="152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0" name="任意多边形: 形状 3229">
                <a:extLst>
                  <a:ext uri="{FF2B5EF4-FFF2-40B4-BE49-F238E27FC236}">
                    <a16:creationId xmlns:a16="http://schemas.microsoft.com/office/drawing/2014/main" xmlns="" id="{1510C160-9543-449C-836C-E2B9C3F0EFB9}"/>
                  </a:ext>
                </a:extLst>
              </p:cNvPr>
              <p:cNvSpPr/>
              <p:nvPr/>
            </p:nvSpPr>
            <p:spPr>
              <a:xfrm>
                <a:off x="5791737" y="2055150"/>
                <a:ext cx="30565" cy="31252"/>
              </a:xfrm>
              <a:custGeom>
                <a:avLst/>
                <a:gdLst>
                  <a:gd name="connsiteX0" fmla="*/ 0 w 30565"/>
                  <a:gd name="connsiteY0" fmla="*/ 26616 h 31252"/>
                  <a:gd name="connsiteX1" fmla="*/ 344 w 30565"/>
                  <a:gd name="connsiteY1" fmla="*/ 24555 h 31252"/>
                  <a:gd name="connsiteX2" fmla="*/ 344 w 30565"/>
                  <a:gd name="connsiteY2" fmla="*/ 24555 h 31252"/>
                  <a:gd name="connsiteX3" fmla="*/ 687 w 30565"/>
                  <a:gd name="connsiteY3" fmla="*/ 21636 h 31252"/>
                  <a:gd name="connsiteX4" fmla="*/ 687 w 30565"/>
                  <a:gd name="connsiteY4" fmla="*/ 21636 h 31252"/>
                  <a:gd name="connsiteX5" fmla="*/ 1374 w 30565"/>
                  <a:gd name="connsiteY5" fmla="*/ 17515 h 31252"/>
                  <a:gd name="connsiteX6" fmla="*/ 1374 w 30565"/>
                  <a:gd name="connsiteY6" fmla="*/ 17515 h 31252"/>
                  <a:gd name="connsiteX7" fmla="*/ 5839 w 30565"/>
                  <a:gd name="connsiteY7" fmla="*/ 15283 h 31252"/>
                  <a:gd name="connsiteX8" fmla="*/ 5839 w 30565"/>
                  <a:gd name="connsiteY8" fmla="*/ 15283 h 31252"/>
                  <a:gd name="connsiteX9" fmla="*/ 9101 w 30565"/>
                  <a:gd name="connsiteY9" fmla="*/ 12020 h 31252"/>
                  <a:gd name="connsiteX10" fmla="*/ 9101 w 30565"/>
                  <a:gd name="connsiteY10" fmla="*/ 12020 h 31252"/>
                  <a:gd name="connsiteX11" fmla="*/ 4980 w 30565"/>
                  <a:gd name="connsiteY11" fmla="*/ 5495 h 31252"/>
                  <a:gd name="connsiteX12" fmla="*/ 4980 w 30565"/>
                  <a:gd name="connsiteY12" fmla="*/ 5495 h 31252"/>
                  <a:gd name="connsiteX13" fmla="*/ 8071 w 30565"/>
                  <a:gd name="connsiteY13" fmla="*/ 1374 h 31252"/>
                  <a:gd name="connsiteX14" fmla="*/ 8071 w 30565"/>
                  <a:gd name="connsiteY14" fmla="*/ 1374 h 31252"/>
                  <a:gd name="connsiteX15" fmla="*/ 20091 w 30565"/>
                  <a:gd name="connsiteY15" fmla="*/ 0 h 31252"/>
                  <a:gd name="connsiteX16" fmla="*/ 20091 w 30565"/>
                  <a:gd name="connsiteY16" fmla="*/ 0 h 31252"/>
                  <a:gd name="connsiteX17" fmla="*/ 20606 w 30565"/>
                  <a:gd name="connsiteY17" fmla="*/ 0 h 31252"/>
                  <a:gd name="connsiteX18" fmla="*/ 20606 w 30565"/>
                  <a:gd name="connsiteY18" fmla="*/ 0 h 31252"/>
                  <a:gd name="connsiteX19" fmla="*/ 25414 w 30565"/>
                  <a:gd name="connsiteY19" fmla="*/ 1374 h 31252"/>
                  <a:gd name="connsiteX20" fmla="*/ 25414 w 30565"/>
                  <a:gd name="connsiteY20" fmla="*/ 1374 h 31252"/>
                  <a:gd name="connsiteX21" fmla="*/ 26273 w 30565"/>
                  <a:gd name="connsiteY21" fmla="*/ 7040 h 31252"/>
                  <a:gd name="connsiteX22" fmla="*/ 26273 w 30565"/>
                  <a:gd name="connsiteY22" fmla="*/ 7040 h 31252"/>
                  <a:gd name="connsiteX23" fmla="*/ 26101 w 30565"/>
                  <a:gd name="connsiteY23" fmla="*/ 8071 h 31252"/>
                  <a:gd name="connsiteX24" fmla="*/ 26101 w 30565"/>
                  <a:gd name="connsiteY24" fmla="*/ 8071 h 31252"/>
                  <a:gd name="connsiteX25" fmla="*/ 27818 w 30565"/>
                  <a:gd name="connsiteY25" fmla="*/ 8929 h 31252"/>
                  <a:gd name="connsiteX26" fmla="*/ 27818 w 30565"/>
                  <a:gd name="connsiteY26" fmla="*/ 8929 h 31252"/>
                  <a:gd name="connsiteX27" fmla="*/ 29192 w 30565"/>
                  <a:gd name="connsiteY27" fmla="*/ 9444 h 31252"/>
                  <a:gd name="connsiteX28" fmla="*/ 29192 w 30565"/>
                  <a:gd name="connsiteY28" fmla="*/ 9444 h 31252"/>
                  <a:gd name="connsiteX29" fmla="*/ 29192 w 30565"/>
                  <a:gd name="connsiteY29" fmla="*/ 9616 h 31252"/>
                  <a:gd name="connsiteX30" fmla="*/ 30566 w 30565"/>
                  <a:gd name="connsiteY30" fmla="*/ 11848 h 31252"/>
                  <a:gd name="connsiteX31" fmla="*/ 30566 w 30565"/>
                  <a:gd name="connsiteY31" fmla="*/ 11848 h 31252"/>
                  <a:gd name="connsiteX32" fmla="*/ 26101 w 30565"/>
                  <a:gd name="connsiteY32" fmla="*/ 19232 h 31252"/>
                  <a:gd name="connsiteX33" fmla="*/ 26101 w 30565"/>
                  <a:gd name="connsiteY33" fmla="*/ 19232 h 31252"/>
                  <a:gd name="connsiteX34" fmla="*/ 13051 w 30565"/>
                  <a:gd name="connsiteY34" fmla="*/ 27475 h 31252"/>
                  <a:gd name="connsiteX35" fmla="*/ 13051 w 30565"/>
                  <a:gd name="connsiteY35" fmla="*/ 27475 h 31252"/>
                  <a:gd name="connsiteX36" fmla="*/ 4465 w 30565"/>
                  <a:gd name="connsiteY36" fmla="*/ 31252 h 31252"/>
                  <a:gd name="connsiteX37" fmla="*/ 4465 w 30565"/>
                  <a:gd name="connsiteY37" fmla="*/ 31252 h 31252"/>
                  <a:gd name="connsiteX38" fmla="*/ 0 w 30565"/>
                  <a:gd name="connsiteY38" fmla="*/ 26616 h 31252"/>
                  <a:gd name="connsiteX39" fmla="*/ 0 w 30565"/>
                  <a:gd name="connsiteY39" fmla="*/ 26616 h 31252"/>
                  <a:gd name="connsiteX40" fmla="*/ 5495 w 30565"/>
                  <a:gd name="connsiteY40" fmla="*/ 21636 h 31252"/>
                  <a:gd name="connsiteX41" fmla="*/ 4980 w 30565"/>
                  <a:gd name="connsiteY41" fmla="*/ 26101 h 31252"/>
                  <a:gd name="connsiteX42" fmla="*/ 4980 w 30565"/>
                  <a:gd name="connsiteY42" fmla="*/ 26101 h 31252"/>
                  <a:gd name="connsiteX43" fmla="*/ 10303 w 30565"/>
                  <a:gd name="connsiteY43" fmla="*/ 23182 h 31252"/>
                  <a:gd name="connsiteX44" fmla="*/ 10303 w 30565"/>
                  <a:gd name="connsiteY44" fmla="*/ 23182 h 31252"/>
                  <a:gd name="connsiteX45" fmla="*/ 21980 w 30565"/>
                  <a:gd name="connsiteY45" fmla="*/ 16656 h 31252"/>
                  <a:gd name="connsiteX46" fmla="*/ 21980 w 30565"/>
                  <a:gd name="connsiteY46" fmla="*/ 16656 h 31252"/>
                  <a:gd name="connsiteX47" fmla="*/ 24212 w 30565"/>
                  <a:gd name="connsiteY47" fmla="*/ 17687 h 31252"/>
                  <a:gd name="connsiteX48" fmla="*/ 22495 w 30565"/>
                  <a:gd name="connsiteY48" fmla="*/ 15970 h 31252"/>
                  <a:gd name="connsiteX49" fmla="*/ 24899 w 30565"/>
                  <a:gd name="connsiteY49" fmla="*/ 13050 h 31252"/>
                  <a:gd name="connsiteX50" fmla="*/ 24899 w 30565"/>
                  <a:gd name="connsiteY50" fmla="*/ 13050 h 31252"/>
                  <a:gd name="connsiteX51" fmla="*/ 21464 w 30565"/>
                  <a:gd name="connsiteY51" fmla="*/ 8071 h 31252"/>
                  <a:gd name="connsiteX52" fmla="*/ 21464 w 30565"/>
                  <a:gd name="connsiteY52" fmla="*/ 8071 h 31252"/>
                  <a:gd name="connsiteX53" fmla="*/ 21808 w 30565"/>
                  <a:gd name="connsiteY53" fmla="*/ 6182 h 31252"/>
                  <a:gd name="connsiteX54" fmla="*/ 21808 w 30565"/>
                  <a:gd name="connsiteY54" fmla="*/ 6182 h 31252"/>
                  <a:gd name="connsiteX55" fmla="*/ 21808 w 30565"/>
                  <a:gd name="connsiteY55" fmla="*/ 4808 h 31252"/>
                  <a:gd name="connsiteX56" fmla="*/ 21808 w 30565"/>
                  <a:gd name="connsiteY56" fmla="*/ 4808 h 31252"/>
                  <a:gd name="connsiteX57" fmla="*/ 20949 w 30565"/>
                  <a:gd name="connsiteY57" fmla="*/ 4808 h 31252"/>
                  <a:gd name="connsiteX58" fmla="*/ 20949 w 30565"/>
                  <a:gd name="connsiteY58" fmla="*/ 4808 h 31252"/>
                  <a:gd name="connsiteX59" fmla="*/ 20434 w 30565"/>
                  <a:gd name="connsiteY59" fmla="*/ 4808 h 31252"/>
                  <a:gd name="connsiteX60" fmla="*/ 20434 w 30565"/>
                  <a:gd name="connsiteY60" fmla="*/ 4808 h 31252"/>
                  <a:gd name="connsiteX61" fmla="*/ 10647 w 30565"/>
                  <a:gd name="connsiteY61" fmla="*/ 5667 h 31252"/>
                  <a:gd name="connsiteX62" fmla="*/ 10647 w 30565"/>
                  <a:gd name="connsiteY62" fmla="*/ 5667 h 31252"/>
                  <a:gd name="connsiteX63" fmla="*/ 11162 w 30565"/>
                  <a:gd name="connsiteY63" fmla="*/ 6182 h 31252"/>
                  <a:gd name="connsiteX64" fmla="*/ 11162 w 30565"/>
                  <a:gd name="connsiteY64" fmla="*/ 6182 h 31252"/>
                  <a:gd name="connsiteX65" fmla="*/ 14081 w 30565"/>
                  <a:gd name="connsiteY65" fmla="*/ 11162 h 31252"/>
                  <a:gd name="connsiteX66" fmla="*/ 14081 w 30565"/>
                  <a:gd name="connsiteY66" fmla="*/ 11162 h 31252"/>
                  <a:gd name="connsiteX67" fmla="*/ 6697 w 30565"/>
                  <a:gd name="connsiteY67" fmla="*/ 19919 h 31252"/>
                  <a:gd name="connsiteX68" fmla="*/ 6697 w 30565"/>
                  <a:gd name="connsiteY68" fmla="*/ 19919 h 31252"/>
                  <a:gd name="connsiteX69" fmla="*/ 5839 w 30565"/>
                  <a:gd name="connsiteY69" fmla="*/ 19919 h 31252"/>
                  <a:gd name="connsiteX70" fmla="*/ 5839 w 30565"/>
                  <a:gd name="connsiteY70" fmla="*/ 19919 h 31252"/>
                  <a:gd name="connsiteX71" fmla="*/ 5495 w 30565"/>
                  <a:gd name="connsiteY71" fmla="*/ 21636 h 31252"/>
                  <a:gd name="connsiteX72" fmla="*/ 5495 w 30565"/>
                  <a:gd name="connsiteY72" fmla="*/ 21636 h 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30565" h="31252">
                    <a:moveTo>
                      <a:pt x="0" y="26616"/>
                    </a:moveTo>
                    <a:cubicBezTo>
                      <a:pt x="0" y="26101"/>
                      <a:pt x="0" y="25242"/>
                      <a:pt x="344" y="24555"/>
                    </a:cubicBezTo>
                    <a:lnTo>
                      <a:pt x="344" y="24555"/>
                    </a:lnTo>
                    <a:cubicBezTo>
                      <a:pt x="687" y="23697"/>
                      <a:pt x="687" y="22838"/>
                      <a:pt x="687" y="21636"/>
                    </a:cubicBezTo>
                    <a:lnTo>
                      <a:pt x="687" y="21636"/>
                    </a:lnTo>
                    <a:cubicBezTo>
                      <a:pt x="687" y="20606"/>
                      <a:pt x="516" y="19232"/>
                      <a:pt x="1374" y="17515"/>
                    </a:cubicBezTo>
                    <a:lnTo>
                      <a:pt x="1374" y="17515"/>
                    </a:lnTo>
                    <a:cubicBezTo>
                      <a:pt x="2404" y="15798"/>
                      <a:pt x="4465" y="15111"/>
                      <a:pt x="5839" y="15283"/>
                    </a:cubicBezTo>
                    <a:lnTo>
                      <a:pt x="5839" y="15283"/>
                    </a:lnTo>
                    <a:cubicBezTo>
                      <a:pt x="10303" y="13394"/>
                      <a:pt x="8414" y="15454"/>
                      <a:pt x="9101" y="12020"/>
                    </a:cubicBezTo>
                    <a:lnTo>
                      <a:pt x="9101" y="12020"/>
                    </a:lnTo>
                    <a:cubicBezTo>
                      <a:pt x="8758" y="10131"/>
                      <a:pt x="5839" y="9788"/>
                      <a:pt x="4980" y="5495"/>
                    </a:cubicBezTo>
                    <a:lnTo>
                      <a:pt x="4980" y="5495"/>
                    </a:lnTo>
                    <a:cubicBezTo>
                      <a:pt x="4980" y="3778"/>
                      <a:pt x="6182" y="2404"/>
                      <a:pt x="8071" y="1374"/>
                    </a:cubicBezTo>
                    <a:lnTo>
                      <a:pt x="8071" y="1374"/>
                    </a:lnTo>
                    <a:cubicBezTo>
                      <a:pt x="12192" y="0"/>
                      <a:pt x="15283" y="0"/>
                      <a:pt x="20091" y="0"/>
                    </a:cubicBezTo>
                    <a:lnTo>
                      <a:pt x="20091" y="0"/>
                    </a:lnTo>
                    <a:cubicBezTo>
                      <a:pt x="20434" y="0"/>
                      <a:pt x="20606" y="0"/>
                      <a:pt x="20606" y="0"/>
                    </a:cubicBezTo>
                    <a:lnTo>
                      <a:pt x="20606" y="0"/>
                    </a:lnTo>
                    <a:cubicBezTo>
                      <a:pt x="22152" y="172"/>
                      <a:pt x="23697" y="-343"/>
                      <a:pt x="25414" y="1374"/>
                    </a:cubicBezTo>
                    <a:lnTo>
                      <a:pt x="25414" y="1374"/>
                    </a:lnTo>
                    <a:cubicBezTo>
                      <a:pt x="26788" y="3263"/>
                      <a:pt x="26273" y="4465"/>
                      <a:pt x="26273" y="7040"/>
                    </a:cubicBezTo>
                    <a:lnTo>
                      <a:pt x="26273" y="7040"/>
                    </a:lnTo>
                    <a:cubicBezTo>
                      <a:pt x="26101" y="7556"/>
                      <a:pt x="26101" y="7899"/>
                      <a:pt x="26101" y="8071"/>
                    </a:cubicBezTo>
                    <a:lnTo>
                      <a:pt x="26101" y="8071"/>
                    </a:lnTo>
                    <a:cubicBezTo>
                      <a:pt x="26101" y="8586"/>
                      <a:pt x="26101" y="8586"/>
                      <a:pt x="27818" y="8929"/>
                    </a:cubicBezTo>
                    <a:lnTo>
                      <a:pt x="27818" y="8929"/>
                    </a:lnTo>
                    <a:cubicBezTo>
                      <a:pt x="28334" y="8929"/>
                      <a:pt x="29192" y="9273"/>
                      <a:pt x="29192" y="9444"/>
                    </a:cubicBezTo>
                    <a:lnTo>
                      <a:pt x="29192" y="9444"/>
                    </a:lnTo>
                    <a:lnTo>
                      <a:pt x="29192" y="9616"/>
                    </a:lnTo>
                    <a:cubicBezTo>
                      <a:pt x="30050" y="10303"/>
                      <a:pt x="30566" y="11333"/>
                      <a:pt x="30566" y="11848"/>
                    </a:cubicBezTo>
                    <a:lnTo>
                      <a:pt x="30566" y="11848"/>
                    </a:lnTo>
                    <a:cubicBezTo>
                      <a:pt x="30222" y="14768"/>
                      <a:pt x="28162" y="16828"/>
                      <a:pt x="26101" y="19232"/>
                    </a:cubicBezTo>
                    <a:lnTo>
                      <a:pt x="26101" y="19232"/>
                    </a:lnTo>
                    <a:cubicBezTo>
                      <a:pt x="23354" y="23182"/>
                      <a:pt x="18718" y="23869"/>
                      <a:pt x="13051" y="27475"/>
                    </a:cubicBezTo>
                    <a:lnTo>
                      <a:pt x="13051" y="27475"/>
                    </a:lnTo>
                    <a:cubicBezTo>
                      <a:pt x="10132" y="29707"/>
                      <a:pt x="7384" y="31252"/>
                      <a:pt x="4465" y="31252"/>
                    </a:cubicBezTo>
                    <a:lnTo>
                      <a:pt x="4465" y="31252"/>
                    </a:lnTo>
                    <a:cubicBezTo>
                      <a:pt x="2232" y="31081"/>
                      <a:pt x="0" y="29020"/>
                      <a:pt x="0" y="26616"/>
                    </a:cubicBezTo>
                    <a:lnTo>
                      <a:pt x="0" y="26616"/>
                    </a:lnTo>
                    <a:close/>
                    <a:moveTo>
                      <a:pt x="5495" y="21636"/>
                    </a:moveTo>
                    <a:cubicBezTo>
                      <a:pt x="5495" y="22667"/>
                      <a:pt x="5495" y="24212"/>
                      <a:pt x="4980" y="26101"/>
                    </a:cubicBezTo>
                    <a:lnTo>
                      <a:pt x="4980" y="26101"/>
                    </a:lnTo>
                    <a:cubicBezTo>
                      <a:pt x="6010" y="25757"/>
                      <a:pt x="8071" y="24727"/>
                      <a:pt x="10303" y="23182"/>
                    </a:cubicBezTo>
                    <a:lnTo>
                      <a:pt x="10303" y="23182"/>
                    </a:lnTo>
                    <a:cubicBezTo>
                      <a:pt x="16828" y="19404"/>
                      <a:pt x="22152" y="17343"/>
                      <a:pt x="21980" y="16656"/>
                    </a:cubicBezTo>
                    <a:lnTo>
                      <a:pt x="21980" y="16656"/>
                    </a:lnTo>
                    <a:lnTo>
                      <a:pt x="24212" y="17687"/>
                    </a:lnTo>
                    <a:lnTo>
                      <a:pt x="22495" y="15970"/>
                    </a:lnTo>
                    <a:cubicBezTo>
                      <a:pt x="23354" y="15111"/>
                      <a:pt x="24212" y="14081"/>
                      <a:pt x="24899" y="13050"/>
                    </a:cubicBezTo>
                    <a:lnTo>
                      <a:pt x="24899" y="13050"/>
                    </a:lnTo>
                    <a:cubicBezTo>
                      <a:pt x="23010" y="12192"/>
                      <a:pt x="21464" y="10646"/>
                      <a:pt x="21464" y="8071"/>
                    </a:cubicBezTo>
                    <a:lnTo>
                      <a:pt x="21464" y="8071"/>
                    </a:lnTo>
                    <a:cubicBezTo>
                      <a:pt x="21464" y="7212"/>
                      <a:pt x="21636" y="6354"/>
                      <a:pt x="21808" y="6182"/>
                    </a:cubicBezTo>
                    <a:lnTo>
                      <a:pt x="21808" y="6182"/>
                    </a:lnTo>
                    <a:cubicBezTo>
                      <a:pt x="21808" y="5667"/>
                      <a:pt x="21808" y="5152"/>
                      <a:pt x="21808" y="4808"/>
                    </a:cubicBezTo>
                    <a:lnTo>
                      <a:pt x="21808" y="4808"/>
                    </a:lnTo>
                    <a:cubicBezTo>
                      <a:pt x="21636" y="4808"/>
                      <a:pt x="21293" y="4808"/>
                      <a:pt x="20949" y="4808"/>
                    </a:cubicBezTo>
                    <a:lnTo>
                      <a:pt x="20949" y="4808"/>
                    </a:lnTo>
                    <a:cubicBezTo>
                      <a:pt x="20949" y="4808"/>
                      <a:pt x="20606" y="4808"/>
                      <a:pt x="20434" y="4808"/>
                    </a:cubicBezTo>
                    <a:lnTo>
                      <a:pt x="20434" y="4808"/>
                    </a:lnTo>
                    <a:cubicBezTo>
                      <a:pt x="15455" y="4808"/>
                      <a:pt x="13394" y="4808"/>
                      <a:pt x="10647" y="5667"/>
                    </a:cubicBezTo>
                    <a:lnTo>
                      <a:pt x="10647" y="5667"/>
                    </a:lnTo>
                    <a:cubicBezTo>
                      <a:pt x="10818" y="5838"/>
                      <a:pt x="10990" y="6010"/>
                      <a:pt x="11162" y="6182"/>
                    </a:cubicBezTo>
                    <a:lnTo>
                      <a:pt x="11162" y="6182"/>
                    </a:lnTo>
                    <a:cubicBezTo>
                      <a:pt x="12020" y="7040"/>
                      <a:pt x="13394" y="8414"/>
                      <a:pt x="14081" y="11162"/>
                    </a:cubicBezTo>
                    <a:lnTo>
                      <a:pt x="14081" y="11162"/>
                    </a:lnTo>
                    <a:cubicBezTo>
                      <a:pt x="14768" y="14596"/>
                      <a:pt x="12707" y="19232"/>
                      <a:pt x="6697" y="19919"/>
                    </a:cubicBezTo>
                    <a:lnTo>
                      <a:pt x="6697" y="19919"/>
                    </a:lnTo>
                    <a:cubicBezTo>
                      <a:pt x="6182" y="19919"/>
                      <a:pt x="6010" y="19919"/>
                      <a:pt x="5839" y="19919"/>
                    </a:cubicBezTo>
                    <a:lnTo>
                      <a:pt x="5839" y="19919"/>
                    </a:lnTo>
                    <a:cubicBezTo>
                      <a:pt x="5495" y="20434"/>
                      <a:pt x="5495" y="20778"/>
                      <a:pt x="5495" y="21636"/>
                    </a:cubicBezTo>
                    <a:lnTo>
                      <a:pt x="5495" y="21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8" name="图形 7">
              <a:extLst>
                <a:ext uri="{FF2B5EF4-FFF2-40B4-BE49-F238E27FC236}">
                  <a16:creationId xmlns:a16="http://schemas.microsoft.com/office/drawing/2014/main" xmlns="" id="{D68D2C69-D5FD-4B7B-A86F-5688E94C9D4E}"/>
                </a:ext>
              </a:extLst>
            </p:cNvPr>
            <p:cNvGrpSpPr/>
            <p:nvPr/>
          </p:nvGrpSpPr>
          <p:grpSpPr>
            <a:xfrm>
              <a:off x="5763748" y="2076958"/>
              <a:ext cx="24383" cy="27302"/>
              <a:chOff x="5763748" y="2076958"/>
              <a:chExt cx="24383" cy="27302"/>
            </a:xfrm>
            <a:solidFill>
              <a:srgbClr val="B4B4B4"/>
            </a:solidFill>
          </p:grpSpPr>
          <p:sp>
            <p:nvSpPr>
              <p:cNvPr id="3227" name="任意多边形: 形状 3226">
                <a:extLst>
                  <a:ext uri="{FF2B5EF4-FFF2-40B4-BE49-F238E27FC236}">
                    <a16:creationId xmlns:a16="http://schemas.microsoft.com/office/drawing/2014/main" xmlns="" id="{83C3E073-ED7B-4BED-A774-34161859813B}"/>
                  </a:ext>
                </a:extLst>
              </p:cNvPr>
              <p:cNvSpPr/>
              <p:nvPr/>
            </p:nvSpPr>
            <p:spPr>
              <a:xfrm>
                <a:off x="5766209" y="2079363"/>
                <a:ext cx="19183" cy="22666"/>
              </a:xfrm>
              <a:custGeom>
                <a:avLst/>
                <a:gdLst>
                  <a:gd name="connsiteX0" fmla="*/ 14367 w 19183"/>
                  <a:gd name="connsiteY0" fmla="*/ 13737 h 22666"/>
                  <a:gd name="connsiteX1" fmla="*/ 3034 w 19183"/>
                  <a:gd name="connsiteY1" fmla="*/ 22666 h 22666"/>
                  <a:gd name="connsiteX2" fmla="*/ 1660 w 19183"/>
                  <a:gd name="connsiteY2" fmla="*/ 13737 h 22666"/>
                  <a:gd name="connsiteX3" fmla="*/ 10418 w 19183"/>
                  <a:gd name="connsiteY3" fmla="*/ 6181 h 22666"/>
                  <a:gd name="connsiteX4" fmla="*/ 15397 w 19183"/>
                  <a:gd name="connsiteY4" fmla="*/ 2404 h 22666"/>
                  <a:gd name="connsiteX5" fmla="*/ 19175 w 19183"/>
                  <a:gd name="connsiteY5" fmla="*/ 2404 h 22666"/>
                  <a:gd name="connsiteX6" fmla="*/ 14367 w 19183"/>
                  <a:gd name="connsiteY6" fmla="*/ 13737 h 22666"/>
                  <a:gd name="connsiteX7" fmla="*/ 14367 w 19183"/>
                  <a:gd name="connsiteY7" fmla="*/ 13737 h 2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83" h="22666">
                    <a:moveTo>
                      <a:pt x="14367" y="13737"/>
                    </a:moveTo>
                    <a:cubicBezTo>
                      <a:pt x="10589" y="17514"/>
                      <a:pt x="5610" y="22666"/>
                      <a:pt x="3034" y="22666"/>
                    </a:cubicBezTo>
                    <a:cubicBezTo>
                      <a:pt x="-744" y="21464"/>
                      <a:pt x="-744" y="16312"/>
                      <a:pt x="1660" y="13737"/>
                    </a:cubicBezTo>
                    <a:cubicBezTo>
                      <a:pt x="5438" y="9959"/>
                      <a:pt x="6640" y="7383"/>
                      <a:pt x="10418" y="6181"/>
                    </a:cubicBezTo>
                    <a:cubicBezTo>
                      <a:pt x="14196" y="4979"/>
                      <a:pt x="12994" y="4979"/>
                      <a:pt x="15397" y="2404"/>
                    </a:cubicBezTo>
                    <a:cubicBezTo>
                      <a:pt x="17974" y="-172"/>
                      <a:pt x="17974" y="-1374"/>
                      <a:pt x="19175" y="2404"/>
                    </a:cubicBezTo>
                    <a:cubicBezTo>
                      <a:pt x="19347" y="6181"/>
                      <a:pt x="16943" y="11333"/>
                      <a:pt x="14367" y="13737"/>
                    </a:cubicBezTo>
                    <a:lnTo>
                      <a:pt x="14367" y="137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8" name="任意多边形: 形状 3227">
                <a:extLst>
                  <a:ext uri="{FF2B5EF4-FFF2-40B4-BE49-F238E27FC236}">
                    <a16:creationId xmlns:a16="http://schemas.microsoft.com/office/drawing/2014/main" xmlns="" id="{540060E2-5DD7-44D2-B4E4-3D4FD1C35A6A}"/>
                  </a:ext>
                </a:extLst>
              </p:cNvPr>
              <p:cNvSpPr/>
              <p:nvPr/>
            </p:nvSpPr>
            <p:spPr>
              <a:xfrm>
                <a:off x="5763748" y="2076958"/>
                <a:ext cx="24383" cy="27302"/>
              </a:xfrm>
              <a:custGeom>
                <a:avLst/>
                <a:gdLst>
                  <a:gd name="connsiteX0" fmla="*/ 0 w 24383"/>
                  <a:gd name="connsiteY0" fmla="*/ 20606 h 27302"/>
                  <a:gd name="connsiteX1" fmla="*/ 2404 w 24383"/>
                  <a:gd name="connsiteY1" fmla="*/ 14596 h 27302"/>
                  <a:gd name="connsiteX2" fmla="*/ 2404 w 24383"/>
                  <a:gd name="connsiteY2" fmla="*/ 14596 h 27302"/>
                  <a:gd name="connsiteX3" fmla="*/ 12192 w 24383"/>
                  <a:gd name="connsiteY3" fmla="*/ 6353 h 27302"/>
                  <a:gd name="connsiteX4" fmla="*/ 12192 w 24383"/>
                  <a:gd name="connsiteY4" fmla="*/ 6353 h 27302"/>
                  <a:gd name="connsiteX5" fmla="*/ 16313 w 24383"/>
                  <a:gd name="connsiteY5" fmla="*/ 3091 h 27302"/>
                  <a:gd name="connsiteX6" fmla="*/ 16313 w 24383"/>
                  <a:gd name="connsiteY6" fmla="*/ 3091 h 27302"/>
                  <a:gd name="connsiteX7" fmla="*/ 20606 w 24383"/>
                  <a:gd name="connsiteY7" fmla="*/ 0 h 27302"/>
                  <a:gd name="connsiteX8" fmla="*/ 20606 w 24383"/>
                  <a:gd name="connsiteY8" fmla="*/ 0 h 27302"/>
                  <a:gd name="connsiteX9" fmla="*/ 24383 w 24383"/>
                  <a:gd name="connsiteY9" fmla="*/ 4808 h 27302"/>
                  <a:gd name="connsiteX10" fmla="*/ 24383 w 24383"/>
                  <a:gd name="connsiteY10" fmla="*/ 4808 h 27302"/>
                  <a:gd name="connsiteX11" fmla="*/ 24383 w 24383"/>
                  <a:gd name="connsiteY11" fmla="*/ 4808 h 27302"/>
                  <a:gd name="connsiteX12" fmla="*/ 18717 w 24383"/>
                  <a:gd name="connsiteY12" fmla="*/ 17858 h 27302"/>
                  <a:gd name="connsiteX13" fmla="*/ 18717 w 24383"/>
                  <a:gd name="connsiteY13" fmla="*/ 17858 h 27302"/>
                  <a:gd name="connsiteX14" fmla="*/ 17000 w 24383"/>
                  <a:gd name="connsiteY14" fmla="*/ 16141 h 27302"/>
                  <a:gd name="connsiteX15" fmla="*/ 18717 w 24383"/>
                  <a:gd name="connsiteY15" fmla="*/ 17858 h 27302"/>
                  <a:gd name="connsiteX16" fmla="*/ 4808 w 24383"/>
                  <a:gd name="connsiteY16" fmla="*/ 27303 h 27302"/>
                  <a:gd name="connsiteX17" fmla="*/ 4808 w 24383"/>
                  <a:gd name="connsiteY17" fmla="*/ 27303 h 27302"/>
                  <a:gd name="connsiteX18" fmla="*/ 0 w 24383"/>
                  <a:gd name="connsiteY18" fmla="*/ 20606 h 27302"/>
                  <a:gd name="connsiteX19" fmla="*/ 0 w 24383"/>
                  <a:gd name="connsiteY19" fmla="*/ 20606 h 27302"/>
                  <a:gd name="connsiteX20" fmla="*/ 13737 w 24383"/>
                  <a:gd name="connsiteY20" fmla="*/ 10818 h 27302"/>
                  <a:gd name="connsiteX21" fmla="*/ 5838 w 24383"/>
                  <a:gd name="connsiteY21" fmla="*/ 17858 h 27302"/>
                  <a:gd name="connsiteX22" fmla="*/ 5838 w 24383"/>
                  <a:gd name="connsiteY22" fmla="*/ 17858 h 27302"/>
                  <a:gd name="connsiteX23" fmla="*/ 4808 w 24383"/>
                  <a:gd name="connsiteY23" fmla="*/ 20434 h 27302"/>
                  <a:gd name="connsiteX24" fmla="*/ 4808 w 24383"/>
                  <a:gd name="connsiteY24" fmla="*/ 20434 h 27302"/>
                  <a:gd name="connsiteX25" fmla="*/ 5495 w 24383"/>
                  <a:gd name="connsiteY25" fmla="*/ 22495 h 27302"/>
                  <a:gd name="connsiteX26" fmla="*/ 5495 w 24383"/>
                  <a:gd name="connsiteY26" fmla="*/ 22495 h 27302"/>
                  <a:gd name="connsiteX27" fmla="*/ 15111 w 24383"/>
                  <a:gd name="connsiteY27" fmla="*/ 14424 h 27302"/>
                  <a:gd name="connsiteX28" fmla="*/ 15111 w 24383"/>
                  <a:gd name="connsiteY28" fmla="*/ 14424 h 27302"/>
                  <a:gd name="connsiteX29" fmla="*/ 15111 w 24383"/>
                  <a:gd name="connsiteY29" fmla="*/ 14424 h 27302"/>
                  <a:gd name="connsiteX30" fmla="*/ 19060 w 24383"/>
                  <a:gd name="connsiteY30" fmla="*/ 7384 h 27302"/>
                  <a:gd name="connsiteX31" fmla="*/ 19060 w 24383"/>
                  <a:gd name="connsiteY31" fmla="*/ 7384 h 27302"/>
                  <a:gd name="connsiteX32" fmla="*/ 13737 w 24383"/>
                  <a:gd name="connsiteY32" fmla="*/ 10818 h 27302"/>
                  <a:gd name="connsiteX33" fmla="*/ 13737 w 24383"/>
                  <a:gd name="connsiteY33" fmla="*/ 10818 h 2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4383" h="27302">
                    <a:moveTo>
                      <a:pt x="0" y="20606"/>
                    </a:moveTo>
                    <a:cubicBezTo>
                      <a:pt x="0" y="18374"/>
                      <a:pt x="858" y="16141"/>
                      <a:pt x="2404" y="14596"/>
                    </a:cubicBezTo>
                    <a:lnTo>
                      <a:pt x="2404" y="14596"/>
                    </a:lnTo>
                    <a:cubicBezTo>
                      <a:pt x="5838" y="11162"/>
                      <a:pt x="7384" y="8071"/>
                      <a:pt x="12192" y="6353"/>
                    </a:cubicBezTo>
                    <a:lnTo>
                      <a:pt x="12192" y="6353"/>
                    </a:lnTo>
                    <a:cubicBezTo>
                      <a:pt x="15798" y="4980"/>
                      <a:pt x="12879" y="6525"/>
                      <a:pt x="16313" y="3091"/>
                    </a:cubicBezTo>
                    <a:lnTo>
                      <a:pt x="16313" y="3091"/>
                    </a:lnTo>
                    <a:cubicBezTo>
                      <a:pt x="17858" y="1889"/>
                      <a:pt x="17172" y="859"/>
                      <a:pt x="20606" y="0"/>
                    </a:cubicBezTo>
                    <a:lnTo>
                      <a:pt x="20606" y="0"/>
                    </a:lnTo>
                    <a:cubicBezTo>
                      <a:pt x="24212" y="1030"/>
                      <a:pt x="23181" y="2404"/>
                      <a:pt x="24383" y="4808"/>
                    </a:cubicBezTo>
                    <a:lnTo>
                      <a:pt x="24383" y="4808"/>
                    </a:lnTo>
                    <a:lnTo>
                      <a:pt x="24383" y="4808"/>
                    </a:lnTo>
                    <a:cubicBezTo>
                      <a:pt x="24212" y="9616"/>
                      <a:pt x="21636" y="14768"/>
                      <a:pt x="18717" y="17858"/>
                    </a:cubicBezTo>
                    <a:lnTo>
                      <a:pt x="18717" y="17858"/>
                    </a:lnTo>
                    <a:lnTo>
                      <a:pt x="17000" y="16141"/>
                    </a:lnTo>
                    <a:lnTo>
                      <a:pt x="18717" y="17858"/>
                    </a:lnTo>
                    <a:cubicBezTo>
                      <a:pt x="14595" y="21636"/>
                      <a:pt x="10646" y="26959"/>
                      <a:pt x="4808" y="27303"/>
                    </a:cubicBezTo>
                    <a:lnTo>
                      <a:pt x="4808" y="27303"/>
                    </a:lnTo>
                    <a:cubicBezTo>
                      <a:pt x="1545" y="26444"/>
                      <a:pt x="0" y="23353"/>
                      <a:pt x="0" y="20606"/>
                    </a:cubicBezTo>
                    <a:lnTo>
                      <a:pt x="0" y="20606"/>
                    </a:lnTo>
                    <a:close/>
                    <a:moveTo>
                      <a:pt x="13737" y="10818"/>
                    </a:moveTo>
                    <a:cubicBezTo>
                      <a:pt x="10818" y="11677"/>
                      <a:pt x="9959" y="13737"/>
                      <a:pt x="5838" y="17858"/>
                    </a:cubicBezTo>
                    <a:lnTo>
                      <a:pt x="5838" y="17858"/>
                    </a:lnTo>
                    <a:cubicBezTo>
                      <a:pt x="5151" y="18374"/>
                      <a:pt x="4808" y="19404"/>
                      <a:pt x="4808" y="20434"/>
                    </a:cubicBezTo>
                    <a:lnTo>
                      <a:pt x="4808" y="20434"/>
                    </a:lnTo>
                    <a:cubicBezTo>
                      <a:pt x="4808" y="21636"/>
                      <a:pt x="5151" y="22323"/>
                      <a:pt x="5495" y="22495"/>
                    </a:cubicBezTo>
                    <a:lnTo>
                      <a:pt x="5495" y="22495"/>
                    </a:lnTo>
                    <a:cubicBezTo>
                      <a:pt x="5838" y="22838"/>
                      <a:pt x="11677" y="18202"/>
                      <a:pt x="15111" y="14424"/>
                    </a:cubicBezTo>
                    <a:lnTo>
                      <a:pt x="15111" y="14424"/>
                    </a:lnTo>
                    <a:lnTo>
                      <a:pt x="15111" y="14424"/>
                    </a:lnTo>
                    <a:cubicBezTo>
                      <a:pt x="16485" y="13050"/>
                      <a:pt x="18202" y="9959"/>
                      <a:pt x="19060" y="7384"/>
                    </a:cubicBezTo>
                    <a:lnTo>
                      <a:pt x="19060" y="7384"/>
                    </a:lnTo>
                    <a:cubicBezTo>
                      <a:pt x="17858" y="8757"/>
                      <a:pt x="17000" y="9959"/>
                      <a:pt x="13737" y="10818"/>
                    </a:cubicBezTo>
                    <a:lnTo>
                      <a:pt x="13737" y="108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9" name="图形 7">
              <a:extLst>
                <a:ext uri="{FF2B5EF4-FFF2-40B4-BE49-F238E27FC236}">
                  <a16:creationId xmlns:a16="http://schemas.microsoft.com/office/drawing/2014/main" xmlns="" id="{074B4BF4-22D7-4957-8477-7229C41FD10E}"/>
                </a:ext>
              </a:extLst>
            </p:cNvPr>
            <p:cNvGrpSpPr/>
            <p:nvPr/>
          </p:nvGrpSpPr>
          <p:grpSpPr>
            <a:xfrm>
              <a:off x="5651274" y="2115766"/>
              <a:ext cx="17858" cy="15797"/>
              <a:chOff x="5651274" y="2115766"/>
              <a:chExt cx="17858" cy="15797"/>
            </a:xfrm>
            <a:solidFill>
              <a:srgbClr val="B4B4B4"/>
            </a:solidFill>
          </p:grpSpPr>
          <p:sp>
            <p:nvSpPr>
              <p:cNvPr id="3225" name="任意多边形: 形状 3224">
                <a:extLst>
                  <a:ext uri="{FF2B5EF4-FFF2-40B4-BE49-F238E27FC236}">
                    <a16:creationId xmlns:a16="http://schemas.microsoft.com/office/drawing/2014/main" xmlns="" id="{4DCA2554-99F3-4278-B663-7A2297FD13EE}"/>
                  </a:ext>
                </a:extLst>
              </p:cNvPr>
              <p:cNvSpPr/>
              <p:nvPr/>
            </p:nvSpPr>
            <p:spPr>
              <a:xfrm>
                <a:off x="5653565" y="2118047"/>
                <a:ext cx="12944" cy="10941"/>
              </a:xfrm>
              <a:custGeom>
                <a:avLst/>
                <a:gdLst>
                  <a:gd name="connsiteX0" fmla="*/ 1143 w 12944"/>
                  <a:gd name="connsiteY0" fmla="*/ 10941 h 10941"/>
                  <a:gd name="connsiteX1" fmla="*/ 12476 w 12944"/>
                  <a:gd name="connsiteY1" fmla="*/ 5789 h 10941"/>
                  <a:gd name="connsiteX2" fmla="*/ 9901 w 12944"/>
                  <a:gd name="connsiteY2" fmla="*/ 638 h 10941"/>
                  <a:gd name="connsiteX3" fmla="*/ 3547 w 12944"/>
                  <a:gd name="connsiteY3" fmla="*/ 5789 h 10941"/>
                  <a:gd name="connsiteX4" fmla="*/ 1143 w 12944"/>
                  <a:gd name="connsiteY4" fmla="*/ 10941 h 10941"/>
                  <a:gd name="connsiteX5" fmla="*/ 1143 w 12944"/>
                  <a:gd name="connsiteY5" fmla="*/ 10941 h 1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44" h="10941">
                    <a:moveTo>
                      <a:pt x="1143" y="10941"/>
                    </a:moveTo>
                    <a:cubicBezTo>
                      <a:pt x="1143" y="10941"/>
                      <a:pt x="9901" y="8365"/>
                      <a:pt x="12476" y="5789"/>
                    </a:cubicBezTo>
                    <a:cubicBezTo>
                      <a:pt x="13678" y="3214"/>
                      <a:pt x="12476" y="-1766"/>
                      <a:pt x="9901" y="638"/>
                    </a:cubicBezTo>
                    <a:cubicBezTo>
                      <a:pt x="7324" y="3214"/>
                      <a:pt x="8698" y="3214"/>
                      <a:pt x="3547" y="5789"/>
                    </a:cubicBezTo>
                    <a:cubicBezTo>
                      <a:pt x="-2635" y="9739"/>
                      <a:pt x="1143" y="10941"/>
                      <a:pt x="1143" y="10941"/>
                    </a:cubicBezTo>
                    <a:lnTo>
                      <a:pt x="1143" y="109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6" name="任意多边形: 形状 3225">
                <a:extLst>
                  <a:ext uri="{FF2B5EF4-FFF2-40B4-BE49-F238E27FC236}">
                    <a16:creationId xmlns:a16="http://schemas.microsoft.com/office/drawing/2014/main" xmlns="" id="{B248AA3E-0FD5-44A8-9D68-A5595FF1EB8C}"/>
                  </a:ext>
                </a:extLst>
              </p:cNvPr>
              <p:cNvSpPr/>
              <p:nvPr/>
            </p:nvSpPr>
            <p:spPr>
              <a:xfrm>
                <a:off x="5651274" y="2115766"/>
                <a:ext cx="17858" cy="15797"/>
              </a:xfrm>
              <a:custGeom>
                <a:avLst/>
                <a:gdLst>
                  <a:gd name="connsiteX0" fmla="*/ 2748 w 17858"/>
                  <a:gd name="connsiteY0" fmla="*/ 15454 h 15797"/>
                  <a:gd name="connsiteX1" fmla="*/ 0 w 17858"/>
                  <a:gd name="connsiteY1" fmla="*/ 11848 h 15797"/>
                  <a:gd name="connsiteX2" fmla="*/ 0 w 17858"/>
                  <a:gd name="connsiteY2" fmla="*/ 11848 h 15797"/>
                  <a:gd name="connsiteX3" fmla="*/ 4980 w 17858"/>
                  <a:gd name="connsiteY3" fmla="*/ 6010 h 15797"/>
                  <a:gd name="connsiteX4" fmla="*/ 4980 w 17858"/>
                  <a:gd name="connsiteY4" fmla="*/ 6010 h 15797"/>
                  <a:gd name="connsiteX5" fmla="*/ 10475 w 17858"/>
                  <a:gd name="connsiteY5" fmla="*/ 1546 h 15797"/>
                  <a:gd name="connsiteX6" fmla="*/ 10475 w 17858"/>
                  <a:gd name="connsiteY6" fmla="*/ 1546 h 15797"/>
                  <a:gd name="connsiteX7" fmla="*/ 13566 w 17858"/>
                  <a:gd name="connsiteY7" fmla="*/ 0 h 15797"/>
                  <a:gd name="connsiteX8" fmla="*/ 13566 w 17858"/>
                  <a:gd name="connsiteY8" fmla="*/ 0 h 15797"/>
                  <a:gd name="connsiteX9" fmla="*/ 17859 w 17858"/>
                  <a:gd name="connsiteY9" fmla="*/ 5838 h 15797"/>
                  <a:gd name="connsiteX10" fmla="*/ 17859 w 17858"/>
                  <a:gd name="connsiteY10" fmla="*/ 5838 h 15797"/>
                  <a:gd name="connsiteX11" fmla="*/ 16656 w 17858"/>
                  <a:gd name="connsiteY11" fmla="*/ 9960 h 15797"/>
                  <a:gd name="connsiteX12" fmla="*/ 16656 w 17858"/>
                  <a:gd name="connsiteY12" fmla="*/ 9960 h 15797"/>
                  <a:gd name="connsiteX13" fmla="*/ 4293 w 17858"/>
                  <a:gd name="connsiteY13" fmla="*/ 15626 h 15797"/>
                  <a:gd name="connsiteX14" fmla="*/ 4293 w 17858"/>
                  <a:gd name="connsiteY14" fmla="*/ 15626 h 15797"/>
                  <a:gd name="connsiteX15" fmla="*/ 3606 w 17858"/>
                  <a:gd name="connsiteY15" fmla="*/ 15798 h 15797"/>
                  <a:gd name="connsiteX16" fmla="*/ 2748 w 17858"/>
                  <a:gd name="connsiteY16" fmla="*/ 15454 h 15797"/>
                  <a:gd name="connsiteX17" fmla="*/ 2748 w 17858"/>
                  <a:gd name="connsiteY17" fmla="*/ 15454 h 15797"/>
                  <a:gd name="connsiteX18" fmla="*/ 3435 w 17858"/>
                  <a:gd name="connsiteY18" fmla="*/ 13222 h 15797"/>
                  <a:gd name="connsiteX19" fmla="*/ 3950 w 17858"/>
                  <a:gd name="connsiteY19" fmla="*/ 11848 h 15797"/>
                  <a:gd name="connsiteX20" fmla="*/ 3435 w 17858"/>
                  <a:gd name="connsiteY20" fmla="*/ 13222 h 15797"/>
                  <a:gd name="connsiteX21" fmla="*/ 3435 w 17858"/>
                  <a:gd name="connsiteY21" fmla="*/ 13222 h 15797"/>
                  <a:gd name="connsiteX22" fmla="*/ 11161 w 17858"/>
                  <a:gd name="connsiteY22" fmla="*/ 7899 h 15797"/>
                  <a:gd name="connsiteX23" fmla="*/ 12707 w 17858"/>
                  <a:gd name="connsiteY23" fmla="*/ 7040 h 15797"/>
                  <a:gd name="connsiteX24" fmla="*/ 12707 w 17858"/>
                  <a:gd name="connsiteY24" fmla="*/ 7040 h 15797"/>
                  <a:gd name="connsiteX25" fmla="*/ 12879 w 17858"/>
                  <a:gd name="connsiteY25" fmla="*/ 6010 h 15797"/>
                  <a:gd name="connsiteX26" fmla="*/ 12879 w 17858"/>
                  <a:gd name="connsiteY26" fmla="*/ 6010 h 15797"/>
                  <a:gd name="connsiteX27" fmla="*/ 11161 w 17858"/>
                  <a:gd name="connsiteY27" fmla="*/ 7899 h 15797"/>
                  <a:gd name="connsiteX28" fmla="*/ 11161 w 17858"/>
                  <a:gd name="connsiteY28" fmla="*/ 7899 h 1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858" h="15797">
                    <a:moveTo>
                      <a:pt x="2748" y="15454"/>
                    </a:moveTo>
                    <a:cubicBezTo>
                      <a:pt x="2576" y="15283"/>
                      <a:pt x="344" y="15111"/>
                      <a:pt x="0" y="11848"/>
                    </a:cubicBezTo>
                    <a:lnTo>
                      <a:pt x="0" y="11848"/>
                    </a:lnTo>
                    <a:cubicBezTo>
                      <a:pt x="172" y="9273"/>
                      <a:pt x="1889" y="7899"/>
                      <a:pt x="4980" y="6010"/>
                    </a:cubicBezTo>
                    <a:lnTo>
                      <a:pt x="4980" y="6010"/>
                    </a:lnTo>
                    <a:cubicBezTo>
                      <a:pt x="9960" y="3434"/>
                      <a:pt x="7556" y="4636"/>
                      <a:pt x="10475" y="1546"/>
                    </a:cubicBezTo>
                    <a:lnTo>
                      <a:pt x="10475" y="1546"/>
                    </a:lnTo>
                    <a:cubicBezTo>
                      <a:pt x="11161" y="687"/>
                      <a:pt x="12364" y="0"/>
                      <a:pt x="13566" y="0"/>
                    </a:cubicBezTo>
                    <a:lnTo>
                      <a:pt x="13566" y="0"/>
                    </a:lnTo>
                    <a:cubicBezTo>
                      <a:pt x="17515" y="687"/>
                      <a:pt x="17515" y="3778"/>
                      <a:pt x="17859" y="5838"/>
                    </a:cubicBezTo>
                    <a:lnTo>
                      <a:pt x="17859" y="5838"/>
                    </a:lnTo>
                    <a:cubicBezTo>
                      <a:pt x="17859" y="6869"/>
                      <a:pt x="17687" y="8071"/>
                      <a:pt x="16656" y="9960"/>
                    </a:cubicBezTo>
                    <a:lnTo>
                      <a:pt x="16656" y="9960"/>
                    </a:lnTo>
                    <a:cubicBezTo>
                      <a:pt x="13051" y="13394"/>
                      <a:pt x="4465" y="15454"/>
                      <a:pt x="4293" y="15626"/>
                    </a:cubicBezTo>
                    <a:lnTo>
                      <a:pt x="4293" y="15626"/>
                    </a:lnTo>
                    <a:lnTo>
                      <a:pt x="3606" y="15798"/>
                    </a:lnTo>
                    <a:lnTo>
                      <a:pt x="2748" y="15454"/>
                    </a:lnTo>
                    <a:lnTo>
                      <a:pt x="2748" y="15454"/>
                    </a:lnTo>
                    <a:close/>
                    <a:moveTo>
                      <a:pt x="3435" y="13222"/>
                    </a:moveTo>
                    <a:lnTo>
                      <a:pt x="3950" y="11848"/>
                    </a:lnTo>
                    <a:lnTo>
                      <a:pt x="3435" y="13222"/>
                    </a:lnTo>
                    <a:lnTo>
                      <a:pt x="3435" y="13222"/>
                    </a:lnTo>
                    <a:close/>
                    <a:moveTo>
                      <a:pt x="11161" y="7899"/>
                    </a:moveTo>
                    <a:cubicBezTo>
                      <a:pt x="11848" y="7556"/>
                      <a:pt x="12535" y="7212"/>
                      <a:pt x="12707" y="7040"/>
                    </a:cubicBezTo>
                    <a:lnTo>
                      <a:pt x="12707" y="7040"/>
                    </a:lnTo>
                    <a:cubicBezTo>
                      <a:pt x="12707" y="6869"/>
                      <a:pt x="12879" y="6525"/>
                      <a:pt x="12879" y="6010"/>
                    </a:cubicBezTo>
                    <a:lnTo>
                      <a:pt x="12879" y="6010"/>
                    </a:lnTo>
                    <a:cubicBezTo>
                      <a:pt x="12364" y="6697"/>
                      <a:pt x="11848" y="7212"/>
                      <a:pt x="11161" y="7899"/>
                    </a:cubicBezTo>
                    <a:lnTo>
                      <a:pt x="11161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0" name="图形 7">
              <a:extLst>
                <a:ext uri="{FF2B5EF4-FFF2-40B4-BE49-F238E27FC236}">
                  <a16:creationId xmlns:a16="http://schemas.microsoft.com/office/drawing/2014/main" xmlns="" id="{7D2E6E77-1272-43D5-891F-428FBAE1DAD6}"/>
                </a:ext>
              </a:extLst>
            </p:cNvPr>
            <p:cNvGrpSpPr/>
            <p:nvPr/>
          </p:nvGrpSpPr>
          <p:grpSpPr>
            <a:xfrm>
              <a:off x="5604739" y="2127775"/>
              <a:ext cx="12020" cy="13061"/>
              <a:chOff x="5604739" y="2127775"/>
              <a:chExt cx="12020" cy="13061"/>
            </a:xfrm>
            <a:solidFill>
              <a:srgbClr val="B4B4B4"/>
            </a:solidFill>
          </p:grpSpPr>
          <p:sp>
            <p:nvSpPr>
              <p:cNvPr id="3223" name="任意多边形: 形状 3222">
                <a:extLst>
                  <a:ext uri="{FF2B5EF4-FFF2-40B4-BE49-F238E27FC236}">
                    <a16:creationId xmlns:a16="http://schemas.microsoft.com/office/drawing/2014/main" xmlns="" id="{C07DD844-75DE-4D7B-91D2-F927DB26D745}"/>
                  </a:ext>
                </a:extLst>
              </p:cNvPr>
              <p:cNvSpPr/>
              <p:nvPr/>
            </p:nvSpPr>
            <p:spPr>
              <a:xfrm>
                <a:off x="5607207" y="2130131"/>
                <a:ext cx="7148" cy="7785"/>
              </a:xfrm>
              <a:custGeom>
                <a:avLst/>
                <a:gdLst>
                  <a:gd name="connsiteX0" fmla="*/ 2168 w 7148"/>
                  <a:gd name="connsiteY0" fmla="*/ 7786 h 7785"/>
                  <a:gd name="connsiteX1" fmla="*/ 7148 w 7148"/>
                  <a:gd name="connsiteY1" fmla="*/ 2634 h 7785"/>
                  <a:gd name="connsiteX2" fmla="*/ 3370 w 7148"/>
                  <a:gd name="connsiteY2" fmla="*/ 1432 h 7785"/>
                  <a:gd name="connsiteX3" fmla="*/ 2168 w 7148"/>
                  <a:gd name="connsiteY3" fmla="*/ 7786 h 7785"/>
                  <a:gd name="connsiteX4" fmla="*/ 2168 w 7148"/>
                  <a:gd name="connsiteY4" fmla="*/ 7786 h 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8" h="7785">
                    <a:moveTo>
                      <a:pt x="2168" y="7786"/>
                    </a:moveTo>
                    <a:cubicBezTo>
                      <a:pt x="4744" y="6584"/>
                      <a:pt x="5946" y="5210"/>
                      <a:pt x="7148" y="2634"/>
                    </a:cubicBezTo>
                    <a:cubicBezTo>
                      <a:pt x="7148" y="59"/>
                      <a:pt x="7148" y="-1143"/>
                      <a:pt x="3370" y="1432"/>
                    </a:cubicBezTo>
                    <a:cubicBezTo>
                      <a:pt x="-1610" y="4008"/>
                      <a:pt x="-236" y="7786"/>
                      <a:pt x="2168" y="7786"/>
                    </a:cubicBezTo>
                    <a:lnTo>
                      <a:pt x="2168" y="77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4" name="任意多边形: 形状 3223">
                <a:extLst>
                  <a:ext uri="{FF2B5EF4-FFF2-40B4-BE49-F238E27FC236}">
                    <a16:creationId xmlns:a16="http://schemas.microsoft.com/office/drawing/2014/main" xmlns="" id="{09DD4804-78D4-458D-BF63-95C6131008F9}"/>
                  </a:ext>
                </a:extLst>
              </p:cNvPr>
              <p:cNvSpPr/>
              <p:nvPr/>
            </p:nvSpPr>
            <p:spPr>
              <a:xfrm>
                <a:off x="5604739" y="2127775"/>
                <a:ext cx="12020" cy="13061"/>
              </a:xfrm>
              <a:custGeom>
                <a:avLst/>
                <a:gdLst>
                  <a:gd name="connsiteX0" fmla="*/ 3606 w 12020"/>
                  <a:gd name="connsiteY0" fmla="*/ 12546 h 13061"/>
                  <a:gd name="connsiteX1" fmla="*/ 0 w 12020"/>
                  <a:gd name="connsiteY1" fmla="*/ 7910 h 13061"/>
                  <a:gd name="connsiteX2" fmla="*/ 0 w 12020"/>
                  <a:gd name="connsiteY2" fmla="*/ 7910 h 13061"/>
                  <a:gd name="connsiteX3" fmla="*/ 4465 w 12020"/>
                  <a:gd name="connsiteY3" fmla="*/ 1900 h 13061"/>
                  <a:gd name="connsiteX4" fmla="*/ 4465 w 12020"/>
                  <a:gd name="connsiteY4" fmla="*/ 1900 h 13061"/>
                  <a:gd name="connsiteX5" fmla="*/ 8758 w 12020"/>
                  <a:gd name="connsiteY5" fmla="*/ 11 h 13061"/>
                  <a:gd name="connsiteX6" fmla="*/ 8758 w 12020"/>
                  <a:gd name="connsiteY6" fmla="*/ 11 h 13061"/>
                  <a:gd name="connsiteX7" fmla="*/ 11848 w 12020"/>
                  <a:gd name="connsiteY7" fmla="*/ 2587 h 13061"/>
                  <a:gd name="connsiteX8" fmla="*/ 11848 w 12020"/>
                  <a:gd name="connsiteY8" fmla="*/ 2587 h 13061"/>
                  <a:gd name="connsiteX9" fmla="*/ 12020 w 12020"/>
                  <a:gd name="connsiteY9" fmla="*/ 5162 h 13061"/>
                  <a:gd name="connsiteX10" fmla="*/ 12020 w 12020"/>
                  <a:gd name="connsiteY10" fmla="*/ 5162 h 13061"/>
                  <a:gd name="connsiteX11" fmla="*/ 12020 w 12020"/>
                  <a:gd name="connsiteY11" fmla="*/ 5678 h 13061"/>
                  <a:gd name="connsiteX12" fmla="*/ 11848 w 12020"/>
                  <a:gd name="connsiteY12" fmla="*/ 6193 h 13061"/>
                  <a:gd name="connsiteX13" fmla="*/ 5666 w 12020"/>
                  <a:gd name="connsiteY13" fmla="*/ 12375 h 13061"/>
                  <a:gd name="connsiteX14" fmla="*/ 5666 w 12020"/>
                  <a:gd name="connsiteY14" fmla="*/ 12375 h 13061"/>
                  <a:gd name="connsiteX15" fmla="*/ 4293 w 12020"/>
                  <a:gd name="connsiteY15" fmla="*/ 13061 h 13061"/>
                  <a:gd name="connsiteX16" fmla="*/ 3606 w 12020"/>
                  <a:gd name="connsiteY16" fmla="*/ 12546 h 13061"/>
                  <a:gd name="connsiteX17" fmla="*/ 3606 w 12020"/>
                  <a:gd name="connsiteY17" fmla="*/ 12546 h 13061"/>
                  <a:gd name="connsiteX18" fmla="*/ 4636 w 12020"/>
                  <a:gd name="connsiteY18" fmla="*/ 10142 h 13061"/>
                  <a:gd name="connsiteX19" fmla="*/ 6010 w 12020"/>
                  <a:gd name="connsiteY19" fmla="*/ 8082 h 13061"/>
                  <a:gd name="connsiteX20" fmla="*/ 4636 w 12020"/>
                  <a:gd name="connsiteY20" fmla="*/ 10142 h 13061"/>
                  <a:gd name="connsiteX21" fmla="*/ 4636 w 12020"/>
                  <a:gd name="connsiteY21" fmla="*/ 10142 h 1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020" h="13061">
                    <a:moveTo>
                      <a:pt x="3606" y="12546"/>
                    </a:moveTo>
                    <a:cubicBezTo>
                      <a:pt x="1545" y="12031"/>
                      <a:pt x="0" y="10142"/>
                      <a:pt x="0" y="7910"/>
                    </a:cubicBezTo>
                    <a:lnTo>
                      <a:pt x="0" y="7910"/>
                    </a:lnTo>
                    <a:cubicBezTo>
                      <a:pt x="0" y="5334"/>
                      <a:pt x="1889" y="3102"/>
                      <a:pt x="4465" y="1900"/>
                    </a:cubicBezTo>
                    <a:lnTo>
                      <a:pt x="4465" y="1900"/>
                    </a:lnTo>
                    <a:cubicBezTo>
                      <a:pt x="6010" y="869"/>
                      <a:pt x="7040" y="183"/>
                      <a:pt x="8758" y="11"/>
                    </a:cubicBezTo>
                    <a:lnTo>
                      <a:pt x="8758" y="11"/>
                    </a:lnTo>
                    <a:cubicBezTo>
                      <a:pt x="10474" y="-161"/>
                      <a:pt x="11848" y="1728"/>
                      <a:pt x="11848" y="2587"/>
                    </a:cubicBezTo>
                    <a:lnTo>
                      <a:pt x="11848" y="2587"/>
                    </a:lnTo>
                    <a:cubicBezTo>
                      <a:pt x="12020" y="3617"/>
                      <a:pt x="12020" y="4304"/>
                      <a:pt x="12020" y="5162"/>
                    </a:cubicBezTo>
                    <a:lnTo>
                      <a:pt x="12020" y="5162"/>
                    </a:lnTo>
                    <a:lnTo>
                      <a:pt x="12020" y="5678"/>
                    </a:lnTo>
                    <a:lnTo>
                      <a:pt x="11848" y="6193"/>
                    </a:lnTo>
                    <a:cubicBezTo>
                      <a:pt x="10474" y="8940"/>
                      <a:pt x="8586" y="11001"/>
                      <a:pt x="5666" y="12375"/>
                    </a:cubicBezTo>
                    <a:lnTo>
                      <a:pt x="5666" y="12375"/>
                    </a:lnTo>
                    <a:lnTo>
                      <a:pt x="4293" y="13061"/>
                    </a:lnTo>
                    <a:lnTo>
                      <a:pt x="3606" y="12546"/>
                    </a:lnTo>
                    <a:lnTo>
                      <a:pt x="3606" y="12546"/>
                    </a:lnTo>
                    <a:close/>
                    <a:moveTo>
                      <a:pt x="4636" y="10142"/>
                    </a:moveTo>
                    <a:lnTo>
                      <a:pt x="6010" y="8082"/>
                    </a:lnTo>
                    <a:lnTo>
                      <a:pt x="4636" y="10142"/>
                    </a:lnTo>
                    <a:lnTo>
                      <a:pt x="4636" y="101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1" name="图形 7">
              <a:extLst>
                <a:ext uri="{FF2B5EF4-FFF2-40B4-BE49-F238E27FC236}">
                  <a16:creationId xmlns:a16="http://schemas.microsoft.com/office/drawing/2014/main" xmlns="" id="{7D41B350-6D09-4C72-AEF8-CC15A12C22DA}"/>
                </a:ext>
              </a:extLst>
            </p:cNvPr>
            <p:cNvGrpSpPr/>
            <p:nvPr/>
          </p:nvGrpSpPr>
          <p:grpSpPr>
            <a:xfrm>
              <a:off x="5517507" y="2146675"/>
              <a:ext cx="19403" cy="14767"/>
              <a:chOff x="5517507" y="2146675"/>
              <a:chExt cx="19403" cy="14767"/>
            </a:xfrm>
            <a:solidFill>
              <a:srgbClr val="B4B4B4"/>
            </a:solidFill>
          </p:grpSpPr>
          <p:sp>
            <p:nvSpPr>
              <p:cNvPr id="3221" name="任意多边形: 形状 3220">
                <a:extLst>
                  <a:ext uri="{FF2B5EF4-FFF2-40B4-BE49-F238E27FC236}">
                    <a16:creationId xmlns:a16="http://schemas.microsoft.com/office/drawing/2014/main" xmlns="" id="{237CFE5D-7391-4EBB-BE6B-552F03FDAFFE}"/>
                  </a:ext>
                </a:extLst>
              </p:cNvPr>
              <p:cNvSpPr/>
              <p:nvPr/>
            </p:nvSpPr>
            <p:spPr>
              <a:xfrm>
                <a:off x="5519955" y="2148954"/>
                <a:ext cx="14504" cy="10127"/>
              </a:xfrm>
              <a:custGeom>
                <a:avLst/>
                <a:gdLst>
                  <a:gd name="connsiteX0" fmla="*/ 6481 w 14504"/>
                  <a:gd name="connsiteY0" fmla="*/ 8195 h 10127"/>
                  <a:gd name="connsiteX1" fmla="*/ 14036 w 14504"/>
                  <a:gd name="connsiteY1" fmla="*/ 8195 h 10127"/>
                  <a:gd name="connsiteX2" fmla="*/ 11461 w 14504"/>
                  <a:gd name="connsiteY2" fmla="*/ 3044 h 10127"/>
                  <a:gd name="connsiteX3" fmla="*/ 3905 w 14504"/>
                  <a:gd name="connsiteY3" fmla="*/ 468 h 10127"/>
                  <a:gd name="connsiteX4" fmla="*/ 127 w 14504"/>
                  <a:gd name="connsiteY4" fmla="*/ 3044 h 10127"/>
                  <a:gd name="connsiteX5" fmla="*/ 6481 w 14504"/>
                  <a:gd name="connsiteY5" fmla="*/ 8195 h 10127"/>
                  <a:gd name="connsiteX6" fmla="*/ 6481 w 14504"/>
                  <a:gd name="connsiteY6" fmla="*/ 8195 h 10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04" h="10127">
                    <a:moveTo>
                      <a:pt x="6481" y="8195"/>
                    </a:moveTo>
                    <a:cubicBezTo>
                      <a:pt x="9056" y="10771"/>
                      <a:pt x="12834" y="10771"/>
                      <a:pt x="14036" y="8195"/>
                    </a:cubicBezTo>
                    <a:cubicBezTo>
                      <a:pt x="15239" y="5620"/>
                      <a:pt x="14036" y="4418"/>
                      <a:pt x="11461" y="3044"/>
                    </a:cubicBezTo>
                    <a:cubicBezTo>
                      <a:pt x="8885" y="3044"/>
                      <a:pt x="8885" y="468"/>
                      <a:pt x="3905" y="468"/>
                    </a:cubicBezTo>
                    <a:cubicBezTo>
                      <a:pt x="-1075" y="-734"/>
                      <a:pt x="127" y="468"/>
                      <a:pt x="127" y="3044"/>
                    </a:cubicBezTo>
                    <a:cubicBezTo>
                      <a:pt x="127" y="6993"/>
                      <a:pt x="6481" y="8195"/>
                      <a:pt x="6481" y="8195"/>
                    </a:cubicBezTo>
                    <a:lnTo>
                      <a:pt x="6481" y="81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2" name="任意多边形: 形状 3221">
                <a:extLst>
                  <a:ext uri="{FF2B5EF4-FFF2-40B4-BE49-F238E27FC236}">
                    <a16:creationId xmlns:a16="http://schemas.microsoft.com/office/drawing/2014/main" xmlns="" id="{27AAB70F-2359-4805-8AC1-BAAD9C8339D8}"/>
                  </a:ext>
                </a:extLst>
              </p:cNvPr>
              <p:cNvSpPr/>
              <p:nvPr/>
            </p:nvSpPr>
            <p:spPr>
              <a:xfrm>
                <a:off x="5517507" y="2146675"/>
                <a:ext cx="19403" cy="14767"/>
              </a:xfrm>
              <a:custGeom>
                <a:avLst/>
                <a:gdLst>
                  <a:gd name="connsiteX0" fmla="*/ 13050 w 19403"/>
                  <a:gd name="connsiteY0" fmla="*/ 14768 h 14767"/>
                  <a:gd name="connsiteX1" fmla="*/ 7555 w 19403"/>
                  <a:gd name="connsiteY1" fmla="*/ 12535 h 14767"/>
                  <a:gd name="connsiteX2" fmla="*/ 7555 w 19403"/>
                  <a:gd name="connsiteY2" fmla="*/ 12535 h 14767"/>
                  <a:gd name="connsiteX3" fmla="*/ 171 w 19403"/>
                  <a:gd name="connsiteY3" fmla="*/ 5323 h 14767"/>
                  <a:gd name="connsiteX4" fmla="*/ 171 w 19403"/>
                  <a:gd name="connsiteY4" fmla="*/ 5323 h 14767"/>
                  <a:gd name="connsiteX5" fmla="*/ 0 w 19403"/>
                  <a:gd name="connsiteY5" fmla="*/ 3263 h 14767"/>
                  <a:gd name="connsiteX6" fmla="*/ 0 w 19403"/>
                  <a:gd name="connsiteY6" fmla="*/ 3263 h 14767"/>
                  <a:gd name="connsiteX7" fmla="*/ 1030 w 19403"/>
                  <a:gd name="connsiteY7" fmla="*/ 859 h 14767"/>
                  <a:gd name="connsiteX8" fmla="*/ 1030 w 19403"/>
                  <a:gd name="connsiteY8" fmla="*/ 859 h 14767"/>
                  <a:gd name="connsiteX9" fmla="*/ 3606 w 19403"/>
                  <a:gd name="connsiteY9" fmla="*/ 0 h 14767"/>
                  <a:gd name="connsiteX10" fmla="*/ 3606 w 19403"/>
                  <a:gd name="connsiteY10" fmla="*/ 0 h 14767"/>
                  <a:gd name="connsiteX11" fmla="*/ 6697 w 19403"/>
                  <a:gd name="connsiteY11" fmla="*/ 515 h 14767"/>
                  <a:gd name="connsiteX12" fmla="*/ 6697 w 19403"/>
                  <a:gd name="connsiteY12" fmla="*/ 515 h 14767"/>
                  <a:gd name="connsiteX13" fmla="*/ 14080 w 19403"/>
                  <a:gd name="connsiteY13" fmla="*/ 3091 h 14767"/>
                  <a:gd name="connsiteX14" fmla="*/ 14080 w 19403"/>
                  <a:gd name="connsiteY14" fmla="*/ 3091 h 14767"/>
                  <a:gd name="connsiteX15" fmla="*/ 14080 w 19403"/>
                  <a:gd name="connsiteY15" fmla="*/ 3091 h 14767"/>
                  <a:gd name="connsiteX16" fmla="*/ 14595 w 19403"/>
                  <a:gd name="connsiteY16" fmla="*/ 3091 h 14767"/>
                  <a:gd name="connsiteX17" fmla="*/ 15111 w 19403"/>
                  <a:gd name="connsiteY17" fmla="*/ 3263 h 14767"/>
                  <a:gd name="connsiteX18" fmla="*/ 19403 w 19403"/>
                  <a:gd name="connsiteY18" fmla="*/ 8758 h 14767"/>
                  <a:gd name="connsiteX19" fmla="*/ 19403 w 19403"/>
                  <a:gd name="connsiteY19" fmla="*/ 8758 h 14767"/>
                  <a:gd name="connsiteX20" fmla="*/ 18545 w 19403"/>
                  <a:gd name="connsiteY20" fmla="*/ 11677 h 14767"/>
                  <a:gd name="connsiteX21" fmla="*/ 18545 w 19403"/>
                  <a:gd name="connsiteY21" fmla="*/ 11677 h 14767"/>
                  <a:gd name="connsiteX22" fmla="*/ 13050 w 19403"/>
                  <a:gd name="connsiteY22" fmla="*/ 14768 h 14767"/>
                  <a:gd name="connsiteX23" fmla="*/ 13050 w 19403"/>
                  <a:gd name="connsiteY23" fmla="*/ 14768 h 14767"/>
                  <a:gd name="connsiteX24" fmla="*/ 13050 w 19403"/>
                  <a:gd name="connsiteY24" fmla="*/ 14768 h 14767"/>
                  <a:gd name="connsiteX25" fmla="*/ 13050 w 19403"/>
                  <a:gd name="connsiteY25" fmla="*/ 14768 h 14767"/>
                  <a:gd name="connsiteX26" fmla="*/ 8929 w 19403"/>
                  <a:gd name="connsiteY26" fmla="*/ 10475 h 14767"/>
                  <a:gd name="connsiteX27" fmla="*/ 9444 w 19403"/>
                  <a:gd name="connsiteY27" fmla="*/ 8071 h 14767"/>
                  <a:gd name="connsiteX28" fmla="*/ 10131 w 19403"/>
                  <a:gd name="connsiteY28" fmla="*/ 8242 h 14767"/>
                  <a:gd name="connsiteX29" fmla="*/ 10646 w 19403"/>
                  <a:gd name="connsiteY29" fmla="*/ 8758 h 14767"/>
                  <a:gd name="connsiteX30" fmla="*/ 13222 w 19403"/>
                  <a:gd name="connsiteY30" fmla="*/ 9960 h 14767"/>
                  <a:gd name="connsiteX31" fmla="*/ 13222 w 19403"/>
                  <a:gd name="connsiteY31" fmla="*/ 9960 h 14767"/>
                  <a:gd name="connsiteX32" fmla="*/ 14424 w 19403"/>
                  <a:gd name="connsiteY32" fmla="*/ 9444 h 14767"/>
                  <a:gd name="connsiteX33" fmla="*/ 14424 w 19403"/>
                  <a:gd name="connsiteY33" fmla="*/ 9444 h 14767"/>
                  <a:gd name="connsiteX34" fmla="*/ 14595 w 19403"/>
                  <a:gd name="connsiteY34" fmla="*/ 8758 h 14767"/>
                  <a:gd name="connsiteX35" fmla="*/ 14595 w 19403"/>
                  <a:gd name="connsiteY35" fmla="*/ 8758 h 14767"/>
                  <a:gd name="connsiteX36" fmla="*/ 13050 w 19403"/>
                  <a:gd name="connsiteY36" fmla="*/ 7727 h 14767"/>
                  <a:gd name="connsiteX37" fmla="*/ 13050 w 19403"/>
                  <a:gd name="connsiteY37" fmla="*/ 7727 h 14767"/>
                  <a:gd name="connsiteX38" fmla="*/ 6353 w 19403"/>
                  <a:gd name="connsiteY38" fmla="*/ 5323 h 14767"/>
                  <a:gd name="connsiteX39" fmla="*/ 6353 w 19403"/>
                  <a:gd name="connsiteY39" fmla="*/ 5323 h 14767"/>
                  <a:gd name="connsiteX40" fmla="*/ 6010 w 19403"/>
                  <a:gd name="connsiteY40" fmla="*/ 5323 h 14767"/>
                  <a:gd name="connsiteX41" fmla="*/ 6010 w 19403"/>
                  <a:gd name="connsiteY41" fmla="*/ 5323 h 14767"/>
                  <a:gd name="connsiteX42" fmla="*/ 5838 w 19403"/>
                  <a:gd name="connsiteY42" fmla="*/ 5323 h 14767"/>
                  <a:gd name="connsiteX43" fmla="*/ 5838 w 19403"/>
                  <a:gd name="connsiteY43" fmla="*/ 5323 h 14767"/>
                  <a:gd name="connsiteX44" fmla="*/ 5838 w 19403"/>
                  <a:gd name="connsiteY44" fmla="*/ 5323 h 14767"/>
                  <a:gd name="connsiteX45" fmla="*/ 5151 w 19403"/>
                  <a:gd name="connsiteY45" fmla="*/ 5152 h 14767"/>
                  <a:gd name="connsiteX46" fmla="*/ 5151 w 19403"/>
                  <a:gd name="connsiteY46" fmla="*/ 5152 h 14767"/>
                  <a:gd name="connsiteX47" fmla="*/ 5151 w 19403"/>
                  <a:gd name="connsiteY47" fmla="*/ 5495 h 14767"/>
                  <a:gd name="connsiteX48" fmla="*/ 5151 w 19403"/>
                  <a:gd name="connsiteY48" fmla="*/ 5495 h 14767"/>
                  <a:gd name="connsiteX49" fmla="*/ 9444 w 19403"/>
                  <a:gd name="connsiteY49" fmla="*/ 8242 h 14767"/>
                  <a:gd name="connsiteX50" fmla="*/ 9444 w 19403"/>
                  <a:gd name="connsiteY50" fmla="*/ 8242 h 14767"/>
                  <a:gd name="connsiteX51" fmla="*/ 8929 w 19403"/>
                  <a:gd name="connsiteY51" fmla="*/ 10475 h 14767"/>
                  <a:gd name="connsiteX52" fmla="*/ 8929 w 19403"/>
                  <a:gd name="connsiteY52" fmla="*/ 10475 h 14767"/>
                  <a:gd name="connsiteX53" fmla="*/ 5495 w 19403"/>
                  <a:gd name="connsiteY53" fmla="*/ 5152 h 14767"/>
                  <a:gd name="connsiteX54" fmla="*/ 5151 w 19403"/>
                  <a:gd name="connsiteY54" fmla="*/ 4980 h 14767"/>
                  <a:gd name="connsiteX55" fmla="*/ 5151 w 19403"/>
                  <a:gd name="connsiteY55" fmla="*/ 4980 h 14767"/>
                  <a:gd name="connsiteX56" fmla="*/ 5495 w 19403"/>
                  <a:gd name="connsiteY56" fmla="*/ 5152 h 14767"/>
                  <a:gd name="connsiteX57" fmla="*/ 5495 w 19403"/>
                  <a:gd name="connsiteY57" fmla="*/ 5152 h 14767"/>
                  <a:gd name="connsiteX58" fmla="*/ 5838 w 19403"/>
                  <a:gd name="connsiteY58" fmla="*/ 5323 h 14767"/>
                  <a:gd name="connsiteX59" fmla="*/ 6182 w 19403"/>
                  <a:gd name="connsiteY59" fmla="*/ 5323 h 14767"/>
                  <a:gd name="connsiteX60" fmla="*/ 6182 w 19403"/>
                  <a:gd name="connsiteY60" fmla="*/ 5323 h 14767"/>
                  <a:gd name="connsiteX61" fmla="*/ 6182 w 19403"/>
                  <a:gd name="connsiteY61" fmla="*/ 5323 h 14767"/>
                  <a:gd name="connsiteX62" fmla="*/ 6182 w 19403"/>
                  <a:gd name="connsiteY62" fmla="*/ 5323 h 14767"/>
                  <a:gd name="connsiteX63" fmla="*/ 5838 w 19403"/>
                  <a:gd name="connsiteY63" fmla="*/ 5323 h 14767"/>
                  <a:gd name="connsiteX64" fmla="*/ 5838 w 19403"/>
                  <a:gd name="connsiteY64" fmla="*/ 5323 h 1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9403" h="14767">
                    <a:moveTo>
                      <a:pt x="13050" y="14768"/>
                    </a:moveTo>
                    <a:cubicBezTo>
                      <a:pt x="11161" y="14768"/>
                      <a:pt x="9101" y="14081"/>
                      <a:pt x="7555" y="12535"/>
                    </a:cubicBezTo>
                    <a:lnTo>
                      <a:pt x="7555" y="12535"/>
                    </a:lnTo>
                    <a:cubicBezTo>
                      <a:pt x="5495" y="12020"/>
                      <a:pt x="686" y="10646"/>
                      <a:pt x="171" y="5323"/>
                    </a:cubicBezTo>
                    <a:lnTo>
                      <a:pt x="171" y="5323"/>
                    </a:lnTo>
                    <a:cubicBezTo>
                      <a:pt x="171" y="4808"/>
                      <a:pt x="0" y="4293"/>
                      <a:pt x="0" y="3263"/>
                    </a:cubicBezTo>
                    <a:lnTo>
                      <a:pt x="0" y="3263"/>
                    </a:lnTo>
                    <a:cubicBezTo>
                      <a:pt x="0" y="2748"/>
                      <a:pt x="0" y="1717"/>
                      <a:pt x="1030" y="859"/>
                    </a:cubicBezTo>
                    <a:lnTo>
                      <a:pt x="1030" y="859"/>
                    </a:lnTo>
                    <a:cubicBezTo>
                      <a:pt x="1889" y="0"/>
                      <a:pt x="2919" y="0"/>
                      <a:pt x="3606" y="0"/>
                    </a:cubicBezTo>
                    <a:lnTo>
                      <a:pt x="3606" y="0"/>
                    </a:lnTo>
                    <a:cubicBezTo>
                      <a:pt x="4464" y="0"/>
                      <a:pt x="5323" y="172"/>
                      <a:pt x="6697" y="515"/>
                    </a:cubicBezTo>
                    <a:lnTo>
                      <a:pt x="6697" y="515"/>
                    </a:lnTo>
                    <a:cubicBezTo>
                      <a:pt x="10990" y="687"/>
                      <a:pt x="12879" y="2404"/>
                      <a:pt x="14080" y="3091"/>
                    </a:cubicBezTo>
                    <a:lnTo>
                      <a:pt x="14080" y="3091"/>
                    </a:lnTo>
                    <a:lnTo>
                      <a:pt x="14080" y="3091"/>
                    </a:lnTo>
                    <a:lnTo>
                      <a:pt x="14595" y="3091"/>
                    </a:lnTo>
                    <a:lnTo>
                      <a:pt x="15111" y="3263"/>
                    </a:lnTo>
                    <a:cubicBezTo>
                      <a:pt x="17000" y="4121"/>
                      <a:pt x="19403" y="5667"/>
                      <a:pt x="19403" y="8758"/>
                    </a:cubicBezTo>
                    <a:lnTo>
                      <a:pt x="19403" y="8758"/>
                    </a:lnTo>
                    <a:cubicBezTo>
                      <a:pt x="19403" y="9788"/>
                      <a:pt x="19060" y="10646"/>
                      <a:pt x="18545" y="11677"/>
                    </a:cubicBezTo>
                    <a:lnTo>
                      <a:pt x="18545" y="11677"/>
                    </a:lnTo>
                    <a:cubicBezTo>
                      <a:pt x="17515" y="13737"/>
                      <a:pt x="15282" y="14768"/>
                      <a:pt x="13050" y="14768"/>
                    </a:cubicBezTo>
                    <a:lnTo>
                      <a:pt x="13050" y="14768"/>
                    </a:lnTo>
                    <a:cubicBezTo>
                      <a:pt x="13222" y="14768"/>
                      <a:pt x="13050" y="14768"/>
                      <a:pt x="13050" y="14768"/>
                    </a:cubicBezTo>
                    <a:lnTo>
                      <a:pt x="13050" y="14768"/>
                    </a:lnTo>
                    <a:close/>
                    <a:moveTo>
                      <a:pt x="8929" y="10475"/>
                    </a:moveTo>
                    <a:lnTo>
                      <a:pt x="9444" y="8071"/>
                    </a:lnTo>
                    <a:lnTo>
                      <a:pt x="10131" y="8242"/>
                    </a:lnTo>
                    <a:lnTo>
                      <a:pt x="10646" y="8758"/>
                    </a:lnTo>
                    <a:cubicBezTo>
                      <a:pt x="11505" y="9616"/>
                      <a:pt x="12363" y="9960"/>
                      <a:pt x="13222" y="9960"/>
                    </a:cubicBezTo>
                    <a:lnTo>
                      <a:pt x="13222" y="9960"/>
                    </a:lnTo>
                    <a:cubicBezTo>
                      <a:pt x="13909" y="9960"/>
                      <a:pt x="14080" y="9788"/>
                      <a:pt x="14424" y="9444"/>
                    </a:cubicBezTo>
                    <a:lnTo>
                      <a:pt x="14424" y="9444"/>
                    </a:lnTo>
                    <a:cubicBezTo>
                      <a:pt x="14595" y="8929"/>
                      <a:pt x="14595" y="8758"/>
                      <a:pt x="14595" y="8758"/>
                    </a:cubicBezTo>
                    <a:lnTo>
                      <a:pt x="14595" y="8758"/>
                    </a:lnTo>
                    <a:cubicBezTo>
                      <a:pt x="14595" y="8758"/>
                      <a:pt x="14595" y="8586"/>
                      <a:pt x="13050" y="7727"/>
                    </a:cubicBezTo>
                    <a:lnTo>
                      <a:pt x="13050" y="7727"/>
                    </a:lnTo>
                    <a:cubicBezTo>
                      <a:pt x="9101" y="6869"/>
                      <a:pt x="10131" y="5152"/>
                      <a:pt x="6353" y="5323"/>
                    </a:cubicBezTo>
                    <a:lnTo>
                      <a:pt x="6353" y="5323"/>
                    </a:lnTo>
                    <a:cubicBezTo>
                      <a:pt x="6182" y="5323"/>
                      <a:pt x="6010" y="5323"/>
                      <a:pt x="6010" y="5323"/>
                    </a:cubicBezTo>
                    <a:lnTo>
                      <a:pt x="6010" y="5323"/>
                    </a:lnTo>
                    <a:cubicBezTo>
                      <a:pt x="6010" y="5323"/>
                      <a:pt x="5838" y="5323"/>
                      <a:pt x="5838" y="5323"/>
                    </a:cubicBezTo>
                    <a:lnTo>
                      <a:pt x="5838" y="5323"/>
                    </a:lnTo>
                    <a:lnTo>
                      <a:pt x="5838" y="5323"/>
                    </a:lnTo>
                    <a:cubicBezTo>
                      <a:pt x="5495" y="5323"/>
                      <a:pt x="5323" y="5152"/>
                      <a:pt x="5151" y="5152"/>
                    </a:cubicBezTo>
                    <a:lnTo>
                      <a:pt x="5151" y="5152"/>
                    </a:lnTo>
                    <a:cubicBezTo>
                      <a:pt x="5151" y="5323"/>
                      <a:pt x="5151" y="5323"/>
                      <a:pt x="5151" y="5495"/>
                    </a:cubicBezTo>
                    <a:lnTo>
                      <a:pt x="5151" y="5495"/>
                    </a:lnTo>
                    <a:cubicBezTo>
                      <a:pt x="4979" y="6354"/>
                      <a:pt x="9444" y="8242"/>
                      <a:pt x="9444" y="8242"/>
                    </a:cubicBezTo>
                    <a:lnTo>
                      <a:pt x="9444" y="8242"/>
                    </a:lnTo>
                    <a:lnTo>
                      <a:pt x="8929" y="10475"/>
                    </a:lnTo>
                    <a:lnTo>
                      <a:pt x="8929" y="10475"/>
                    </a:lnTo>
                    <a:close/>
                    <a:moveTo>
                      <a:pt x="5495" y="5152"/>
                    </a:moveTo>
                    <a:cubicBezTo>
                      <a:pt x="5323" y="5152"/>
                      <a:pt x="5151" y="4980"/>
                      <a:pt x="5151" y="4980"/>
                    </a:cubicBezTo>
                    <a:lnTo>
                      <a:pt x="5151" y="4980"/>
                    </a:lnTo>
                    <a:cubicBezTo>
                      <a:pt x="5323" y="5152"/>
                      <a:pt x="5323" y="5152"/>
                      <a:pt x="5495" y="5152"/>
                    </a:cubicBezTo>
                    <a:lnTo>
                      <a:pt x="5495" y="5152"/>
                    </a:lnTo>
                    <a:close/>
                    <a:moveTo>
                      <a:pt x="5838" y="5323"/>
                    </a:moveTo>
                    <a:cubicBezTo>
                      <a:pt x="6010" y="5323"/>
                      <a:pt x="6182" y="5323"/>
                      <a:pt x="6182" y="5323"/>
                    </a:cubicBezTo>
                    <a:lnTo>
                      <a:pt x="6182" y="5323"/>
                    </a:lnTo>
                    <a:cubicBezTo>
                      <a:pt x="6182" y="5323"/>
                      <a:pt x="6182" y="5323"/>
                      <a:pt x="6182" y="5323"/>
                    </a:cubicBezTo>
                    <a:lnTo>
                      <a:pt x="6182" y="5323"/>
                    </a:lnTo>
                    <a:cubicBezTo>
                      <a:pt x="6182" y="5323"/>
                      <a:pt x="6010" y="5323"/>
                      <a:pt x="5838" y="5323"/>
                    </a:cubicBezTo>
                    <a:lnTo>
                      <a:pt x="5838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2" name="图形 7">
              <a:extLst>
                <a:ext uri="{FF2B5EF4-FFF2-40B4-BE49-F238E27FC236}">
                  <a16:creationId xmlns:a16="http://schemas.microsoft.com/office/drawing/2014/main" xmlns="" id="{9FAEE9BF-1987-4C66-B397-BB02739D4AE6}"/>
                </a:ext>
              </a:extLst>
            </p:cNvPr>
            <p:cNvGrpSpPr/>
            <p:nvPr/>
          </p:nvGrpSpPr>
          <p:grpSpPr>
            <a:xfrm>
              <a:off x="5485396" y="2127786"/>
              <a:ext cx="13222" cy="19575"/>
              <a:chOff x="5485396" y="2127786"/>
              <a:chExt cx="13222" cy="19575"/>
            </a:xfrm>
            <a:solidFill>
              <a:srgbClr val="B4B4B4"/>
            </a:solidFill>
          </p:grpSpPr>
          <p:sp>
            <p:nvSpPr>
              <p:cNvPr id="3219" name="任意多边形: 形状 3218">
                <a:extLst>
                  <a:ext uri="{FF2B5EF4-FFF2-40B4-BE49-F238E27FC236}">
                    <a16:creationId xmlns:a16="http://schemas.microsoft.com/office/drawing/2014/main" xmlns="" id="{D975D8FC-2A53-48D0-AE35-B1ABE97CC4E4}"/>
                  </a:ext>
                </a:extLst>
              </p:cNvPr>
              <p:cNvSpPr/>
              <p:nvPr/>
            </p:nvSpPr>
            <p:spPr>
              <a:xfrm>
                <a:off x="5487930" y="2130044"/>
                <a:ext cx="8413" cy="13196"/>
              </a:xfrm>
              <a:custGeom>
                <a:avLst/>
                <a:gdLst>
                  <a:gd name="connsiteX0" fmla="*/ 1931 w 8413"/>
                  <a:gd name="connsiteY0" fmla="*/ 13197 h 13196"/>
                  <a:gd name="connsiteX1" fmla="*/ 8284 w 8413"/>
                  <a:gd name="connsiteY1" fmla="*/ 1692 h 13196"/>
                  <a:gd name="connsiteX2" fmla="*/ 3304 w 8413"/>
                  <a:gd name="connsiteY2" fmla="*/ 4268 h 13196"/>
                  <a:gd name="connsiteX3" fmla="*/ 1931 w 8413"/>
                  <a:gd name="connsiteY3" fmla="*/ 13197 h 13196"/>
                  <a:gd name="connsiteX4" fmla="*/ 1931 w 8413"/>
                  <a:gd name="connsiteY4" fmla="*/ 13197 h 1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3" h="13196">
                    <a:moveTo>
                      <a:pt x="1931" y="13197"/>
                    </a:moveTo>
                    <a:cubicBezTo>
                      <a:pt x="1931" y="11995"/>
                      <a:pt x="9487" y="4268"/>
                      <a:pt x="8284" y="1692"/>
                    </a:cubicBezTo>
                    <a:cubicBezTo>
                      <a:pt x="7082" y="-884"/>
                      <a:pt x="8284" y="-884"/>
                      <a:pt x="3304" y="4268"/>
                    </a:cubicBezTo>
                    <a:cubicBezTo>
                      <a:pt x="-3220" y="10793"/>
                      <a:pt x="1931" y="13197"/>
                      <a:pt x="1931" y="13197"/>
                    </a:cubicBezTo>
                    <a:lnTo>
                      <a:pt x="1931" y="131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0" name="任意多边形: 形状 3219">
                <a:extLst>
                  <a:ext uri="{FF2B5EF4-FFF2-40B4-BE49-F238E27FC236}">
                    <a16:creationId xmlns:a16="http://schemas.microsoft.com/office/drawing/2014/main" xmlns="" id="{ADF93E70-5CFB-4A79-ABF1-F1F5076A7416}"/>
                  </a:ext>
                </a:extLst>
              </p:cNvPr>
              <p:cNvSpPr/>
              <p:nvPr/>
            </p:nvSpPr>
            <p:spPr>
              <a:xfrm>
                <a:off x="5485396" y="2127786"/>
                <a:ext cx="13222" cy="19575"/>
              </a:xfrm>
              <a:custGeom>
                <a:avLst/>
                <a:gdLst>
                  <a:gd name="connsiteX0" fmla="*/ 3263 w 13222"/>
                  <a:gd name="connsiteY0" fmla="*/ 17687 h 19575"/>
                  <a:gd name="connsiteX1" fmla="*/ 0 w 13222"/>
                  <a:gd name="connsiteY1" fmla="*/ 12364 h 19575"/>
                  <a:gd name="connsiteX2" fmla="*/ 0 w 13222"/>
                  <a:gd name="connsiteY2" fmla="*/ 12364 h 19575"/>
                  <a:gd name="connsiteX3" fmla="*/ 3778 w 13222"/>
                  <a:gd name="connsiteY3" fmla="*/ 4980 h 19575"/>
                  <a:gd name="connsiteX4" fmla="*/ 3778 w 13222"/>
                  <a:gd name="connsiteY4" fmla="*/ 4980 h 19575"/>
                  <a:gd name="connsiteX5" fmla="*/ 9616 w 13222"/>
                  <a:gd name="connsiteY5" fmla="*/ 0 h 19575"/>
                  <a:gd name="connsiteX6" fmla="*/ 9616 w 13222"/>
                  <a:gd name="connsiteY6" fmla="*/ 0 h 19575"/>
                  <a:gd name="connsiteX7" fmla="*/ 12879 w 13222"/>
                  <a:gd name="connsiteY7" fmla="*/ 3263 h 19575"/>
                  <a:gd name="connsiteX8" fmla="*/ 12879 w 13222"/>
                  <a:gd name="connsiteY8" fmla="*/ 3263 h 19575"/>
                  <a:gd name="connsiteX9" fmla="*/ 13222 w 13222"/>
                  <a:gd name="connsiteY9" fmla="*/ 4808 h 19575"/>
                  <a:gd name="connsiteX10" fmla="*/ 13222 w 13222"/>
                  <a:gd name="connsiteY10" fmla="*/ 4808 h 19575"/>
                  <a:gd name="connsiteX11" fmla="*/ 6869 w 13222"/>
                  <a:gd name="connsiteY11" fmla="*/ 15970 h 19575"/>
                  <a:gd name="connsiteX12" fmla="*/ 6869 w 13222"/>
                  <a:gd name="connsiteY12" fmla="*/ 15970 h 19575"/>
                  <a:gd name="connsiteX13" fmla="*/ 6869 w 13222"/>
                  <a:gd name="connsiteY13" fmla="*/ 19576 h 19575"/>
                  <a:gd name="connsiteX14" fmla="*/ 3263 w 13222"/>
                  <a:gd name="connsiteY14" fmla="*/ 17687 h 19575"/>
                  <a:gd name="connsiteX15" fmla="*/ 3263 w 13222"/>
                  <a:gd name="connsiteY15" fmla="*/ 17687 h 19575"/>
                  <a:gd name="connsiteX16" fmla="*/ 6697 w 13222"/>
                  <a:gd name="connsiteY16" fmla="*/ 15970 h 19575"/>
                  <a:gd name="connsiteX17" fmla="*/ 6697 w 13222"/>
                  <a:gd name="connsiteY17" fmla="*/ 15970 h 19575"/>
                  <a:gd name="connsiteX18" fmla="*/ 6697 w 13222"/>
                  <a:gd name="connsiteY18" fmla="*/ 15970 h 19575"/>
                  <a:gd name="connsiteX19" fmla="*/ 6697 w 13222"/>
                  <a:gd name="connsiteY19" fmla="*/ 15970 h 19575"/>
                  <a:gd name="connsiteX20" fmla="*/ 4293 w 13222"/>
                  <a:gd name="connsiteY20" fmla="*/ 15454 h 19575"/>
                  <a:gd name="connsiteX21" fmla="*/ 5323 w 13222"/>
                  <a:gd name="connsiteY21" fmla="*/ 13222 h 19575"/>
                  <a:gd name="connsiteX22" fmla="*/ 4293 w 13222"/>
                  <a:gd name="connsiteY22" fmla="*/ 15454 h 19575"/>
                  <a:gd name="connsiteX23" fmla="*/ 4293 w 13222"/>
                  <a:gd name="connsiteY23" fmla="*/ 15454 h 1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222" h="19575">
                    <a:moveTo>
                      <a:pt x="3263" y="17687"/>
                    </a:moveTo>
                    <a:cubicBezTo>
                      <a:pt x="3091" y="17515"/>
                      <a:pt x="172" y="16141"/>
                      <a:pt x="0" y="12364"/>
                    </a:cubicBezTo>
                    <a:lnTo>
                      <a:pt x="0" y="12364"/>
                    </a:lnTo>
                    <a:cubicBezTo>
                      <a:pt x="0" y="10131"/>
                      <a:pt x="1202" y="7556"/>
                      <a:pt x="3778" y="4980"/>
                    </a:cubicBezTo>
                    <a:lnTo>
                      <a:pt x="3778" y="4980"/>
                    </a:lnTo>
                    <a:cubicBezTo>
                      <a:pt x="7212" y="2061"/>
                      <a:pt x="5838" y="1202"/>
                      <a:pt x="9616" y="0"/>
                    </a:cubicBezTo>
                    <a:lnTo>
                      <a:pt x="9616" y="0"/>
                    </a:lnTo>
                    <a:cubicBezTo>
                      <a:pt x="13566" y="1545"/>
                      <a:pt x="11848" y="2404"/>
                      <a:pt x="12879" y="3263"/>
                    </a:cubicBezTo>
                    <a:lnTo>
                      <a:pt x="12879" y="3263"/>
                    </a:lnTo>
                    <a:cubicBezTo>
                      <a:pt x="13051" y="3778"/>
                      <a:pt x="13222" y="4293"/>
                      <a:pt x="13222" y="4808"/>
                    </a:cubicBezTo>
                    <a:lnTo>
                      <a:pt x="13222" y="4808"/>
                    </a:lnTo>
                    <a:cubicBezTo>
                      <a:pt x="12879" y="9444"/>
                      <a:pt x="7899" y="14081"/>
                      <a:pt x="6869" y="15970"/>
                    </a:cubicBezTo>
                    <a:lnTo>
                      <a:pt x="6869" y="15970"/>
                    </a:lnTo>
                    <a:lnTo>
                      <a:pt x="6869" y="19576"/>
                    </a:lnTo>
                    <a:lnTo>
                      <a:pt x="3263" y="17687"/>
                    </a:lnTo>
                    <a:lnTo>
                      <a:pt x="3263" y="17687"/>
                    </a:lnTo>
                    <a:close/>
                    <a:moveTo>
                      <a:pt x="6697" y="15970"/>
                    </a:moveTo>
                    <a:lnTo>
                      <a:pt x="6697" y="15970"/>
                    </a:lnTo>
                    <a:cubicBezTo>
                      <a:pt x="6697" y="15970"/>
                      <a:pt x="6697" y="15970"/>
                      <a:pt x="6697" y="15970"/>
                    </a:cubicBezTo>
                    <a:lnTo>
                      <a:pt x="6697" y="15970"/>
                    </a:lnTo>
                    <a:close/>
                    <a:moveTo>
                      <a:pt x="4293" y="15454"/>
                    </a:moveTo>
                    <a:lnTo>
                      <a:pt x="5323" y="13222"/>
                    </a:lnTo>
                    <a:lnTo>
                      <a:pt x="4293" y="15454"/>
                    </a:lnTo>
                    <a:lnTo>
                      <a:pt x="4293" y="1545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3" name="图形 7">
              <a:extLst>
                <a:ext uri="{FF2B5EF4-FFF2-40B4-BE49-F238E27FC236}">
                  <a16:creationId xmlns:a16="http://schemas.microsoft.com/office/drawing/2014/main" xmlns="" id="{5D30CA43-2C85-4BB9-9D6C-4F92883CFFCC}"/>
                </a:ext>
              </a:extLst>
            </p:cNvPr>
            <p:cNvGrpSpPr/>
            <p:nvPr/>
          </p:nvGrpSpPr>
          <p:grpSpPr>
            <a:xfrm>
              <a:off x="5376001" y="2112160"/>
              <a:ext cx="16325" cy="10989"/>
              <a:chOff x="5376001" y="2112160"/>
              <a:chExt cx="16325" cy="10989"/>
            </a:xfrm>
            <a:solidFill>
              <a:srgbClr val="B4B4B4"/>
            </a:solidFill>
          </p:grpSpPr>
          <p:sp>
            <p:nvSpPr>
              <p:cNvPr id="3217" name="任意多边形: 形状 3216">
                <a:extLst>
                  <a:ext uri="{FF2B5EF4-FFF2-40B4-BE49-F238E27FC236}">
                    <a16:creationId xmlns:a16="http://schemas.microsoft.com/office/drawing/2014/main" xmlns="" id="{D2BF1E31-26B4-4D31-8890-743001E68FB4}"/>
                  </a:ext>
                </a:extLst>
              </p:cNvPr>
              <p:cNvSpPr/>
              <p:nvPr/>
            </p:nvSpPr>
            <p:spPr>
              <a:xfrm>
                <a:off x="5378455" y="2114693"/>
                <a:ext cx="11457" cy="6052"/>
              </a:xfrm>
              <a:custGeom>
                <a:avLst/>
                <a:gdLst>
                  <a:gd name="connsiteX0" fmla="*/ 1679 w 11457"/>
                  <a:gd name="connsiteY0" fmla="*/ 6053 h 6052"/>
                  <a:gd name="connsiteX1" fmla="*/ 10436 w 11457"/>
                  <a:gd name="connsiteY1" fmla="*/ 902 h 6052"/>
                  <a:gd name="connsiteX2" fmla="*/ 1679 w 11457"/>
                  <a:gd name="connsiteY2" fmla="*/ 902 h 6052"/>
                  <a:gd name="connsiteX3" fmla="*/ 1679 w 11457"/>
                  <a:gd name="connsiteY3" fmla="*/ 6053 h 6052"/>
                  <a:gd name="connsiteX4" fmla="*/ 1679 w 11457"/>
                  <a:gd name="connsiteY4" fmla="*/ 6053 h 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57" h="6052">
                    <a:moveTo>
                      <a:pt x="1679" y="6053"/>
                    </a:moveTo>
                    <a:cubicBezTo>
                      <a:pt x="6658" y="6053"/>
                      <a:pt x="14214" y="3477"/>
                      <a:pt x="10436" y="902"/>
                    </a:cubicBezTo>
                    <a:cubicBezTo>
                      <a:pt x="7861" y="-301"/>
                      <a:pt x="5456" y="-301"/>
                      <a:pt x="1679" y="902"/>
                    </a:cubicBezTo>
                    <a:cubicBezTo>
                      <a:pt x="-2099" y="2104"/>
                      <a:pt x="1679" y="6053"/>
                      <a:pt x="1679" y="6053"/>
                    </a:cubicBezTo>
                    <a:lnTo>
                      <a:pt x="1679" y="60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8" name="任意多边形: 形状 3217">
                <a:extLst>
                  <a:ext uri="{FF2B5EF4-FFF2-40B4-BE49-F238E27FC236}">
                    <a16:creationId xmlns:a16="http://schemas.microsoft.com/office/drawing/2014/main" xmlns="" id="{3238A7E2-9FE8-45F1-ABA4-C3AB645DCBCE}"/>
                  </a:ext>
                </a:extLst>
              </p:cNvPr>
              <p:cNvSpPr/>
              <p:nvPr/>
            </p:nvSpPr>
            <p:spPr>
              <a:xfrm>
                <a:off x="5376001" y="2112160"/>
                <a:ext cx="16325" cy="10989"/>
              </a:xfrm>
              <a:custGeom>
                <a:avLst/>
                <a:gdLst>
                  <a:gd name="connsiteX0" fmla="*/ 3103 w 16325"/>
                  <a:gd name="connsiteY0" fmla="*/ 10990 h 10989"/>
                  <a:gd name="connsiteX1" fmla="*/ 2416 w 16325"/>
                  <a:gd name="connsiteY1" fmla="*/ 10303 h 10989"/>
                  <a:gd name="connsiteX2" fmla="*/ 12 w 16325"/>
                  <a:gd name="connsiteY2" fmla="*/ 5323 h 10989"/>
                  <a:gd name="connsiteX3" fmla="*/ 12 w 16325"/>
                  <a:gd name="connsiteY3" fmla="*/ 5323 h 10989"/>
                  <a:gd name="connsiteX4" fmla="*/ 3274 w 16325"/>
                  <a:gd name="connsiteY4" fmla="*/ 1202 h 10989"/>
                  <a:gd name="connsiteX5" fmla="*/ 3274 w 16325"/>
                  <a:gd name="connsiteY5" fmla="*/ 1202 h 10989"/>
                  <a:gd name="connsiteX6" fmla="*/ 8941 w 16325"/>
                  <a:gd name="connsiteY6" fmla="*/ 0 h 10989"/>
                  <a:gd name="connsiteX7" fmla="*/ 8941 w 16325"/>
                  <a:gd name="connsiteY7" fmla="*/ 0 h 10989"/>
                  <a:gd name="connsiteX8" fmla="*/ 14265 w 16325"/>
                  <a:gd name="connsiteY8" fmla="*/ 1374 h 10989"/>
                  <a:gd name="connsiteX9" fmla="*/ 14265 w 16325"/>
                  <a:gd name="connsiteY9" fmla="*/ 1374 h 10989"/>
                  <a:gd name="connsiteX10" fmla="*/ 16325 w 16325"/>
                  <a:gd name="connsiteY10" fmla="*/ 4808 h 10989"/>
                  <a:gd name="connsiteX11" fmla="*/ 16325 w 16325"/>
                  <a:gd name="connsiteY11" fmla="*/ 4808 h 10989"/>
                  <a:gd name="connsiteX12" fmla="*/ 4133 w 16325"/>
                  <a:gd name="connsiteY12" fmla="*/ 10990 h 10989"/>
                  <a:gd name="connsiteX13" fmla="*/ 4133 w 16325"/>
                  <a:gd name="connsiteY13" fmla="*/ 10990 h 10989"/>
                  <a:gd name="connsiteX14" fmla="*/ 4133 w 16325"/>
                  <a:gd name="connsiteY14" fmla="*/ 8586 h 10989"/>
                  <a:gd name="connsiteX15" fmla="*/ 5850 w 16325"/>
                  <a:gd name="connsiteY15" fmla="*/ 6869 h 10989"/>
                  <a:gd name="connsiteX16" fmla="*/ 4133 w 16325"/>
                  <a:gd name="connsiteY16" fmla="*/ 8586 h 10989"/>
                  <a:gd name="connsiteX17" fmla="*/ 4133 w 16325"/>
                  <a:gd name="connsiteY17" fmla="*/ 10990 h 10989"/>
                  <a:gd name="connsiteX18" fmla="*/ 3103 w 16325"/>
                  <a:gd name="connsiteY18" fmla="*/ 10990 h 10989"/>
                  <a:gd name="connsiteX19" fmla="*/ 3103 w 16325"/>
                  <a:gd name="connsiteY19" fmla="*/ 10990 h 10989"/>
                  <a:gd name="connsiteX20" fmla="*/ 5335 w 16325"/>
                  <a:gd name="connsiteY20" fmla="*/ 6010 h 10989"/>
                  <a:gd name="connsiteX21" fmla="*/ 10143 w 16325"/>
                  <a:gd name="connsiteY21" fmla="*/ 4980 h 10989"/>
                  <a:gd name="connsiteX22" fmla="*/ 10143 w 16325"/>
                  <a:gd name="connsiteY22" fmla="*/ 4980 h 10989"/>
                  <a:gd name="connsiteX23" fmla="*/ 8941 w 16325"/>
                  <a:gd name="connsiteY23" fmla="*/ 4808 h 10989"/>
                  <a:gd name="connsiteX24" fmla="*/ 8941 w 16325"/>
                  <a:gd name="connsiteY24" fmla="*/ 4808 h 10989"/>
                  <a:gd name="connsiteX25" fmla="*/ 4992 w 16325"/>
                  <a:gd name="connsiteY25" fmla="*/ 5667 h 10989"/>
                  <a:gd name="connsiteX26" fmla="*/ 4992 w 16325"/>
                  <a:gd name="connsiteY26" fmla="*/ 5667 h 10989"/>
                  <a:gd name="connsiteX27" fmla="*/ 5335 w 16325"/>
                  <a:gd name="connsiteY27" fmla="*/ 6010 h 10989"/>
                  <a:gd name="connsiteX28" fmla="*/ 5335 w 16325"/>
                  <a:gd name="connsiteY28" fmla="*/ 6010 h 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325" h="10989">
                    <a:moveTo>
                      <a:pt x="3103" y="10990"/>
                    </a:moveTo>
                    <a:lnTo>
                      <a:pt x="2416" y="10303"/>
                    </a:lnTo>
                    <a:cubicBezTo>
                      <a:pt x="2416" y="10131"/>
                      <a:pt x="184" y="8586"/>
                      <a:pt x="12" y="5323"/>
                    </a:cubicBezTo>
                    <a:lnTo>
                      <a:pt x="12" y="5323"/>
                    </a:lnTo>
                    <a:cubicBezTo>
                      <a:pt x="-160" y="3606"/>
                      <a:pt x="1557" y="1546"/>
                      <a:pt x="3274" y="1202"/>
                    </a:cubicBezTo>
                    <a:lnTo>
                      <a:pt x="3274" y="1202"/>
                    </a:lnTo>
                    <a:cubicBezTo>
                      <a:pt x="5335" y="515"/>
                      <a:pt x="7224" y="0"/>
                      <a:pt x="8941" y="0"/>
                    </a:cubicBezTo>
                    <a:lnTo>
                      <a:pt x="8941" y="0"/>
                    </a:lnTo>
                    <a:cubicBezTo>
                      <a:pt x="10658" y="0"/>
                      <a:pt x="12375" y="344"/>
                      <a:pt x="14265" y="1374"/>
                    </a:cubicBezTo>
                    <a:lnTo>
                      <a:pt x="14265" y="1374"/>
                    </a:lnTo>
                    <a:cubicBezTo>
                      <a:pt x="15295" y="2061"/>
                      <a:pt x="16325" y="3091"/>
                      <a:pt x="16325" y="4808"/>
                    </a:cubicBezTo>
                    <a:lnTo>
                      <a:pt x="16325" y="4808"/>
                    </a:lnTo>
                    <a:cubicBezTo>
                      <a:pt x="14780" y="10646"/>
                      <a:pt x="8770" y="10303"/>
                      <a:pt x="4133" y="10990"/>
                    </a:cubicBezTo>
                    <a:lnTo>
                      <a:pt x="4133" y="10990"/>
                    </a:lnTo>
                    <a:lnTo>
                      <a:pt x="4133" y="8586"/>
                    </a:lnTo>
                    <a:lnTo>
                      <a:pt x="5850" y="6869"/>
                    </a:lnTo>
                    <a:lnTo>
                      <a:pt x="4133" y="8586"/>
                    </a:lnTo>
                    <a:lnTo>
                      <a:pt x="4133" y="10990"/>
                    </a:lnTo>
                    <a:lnTo>
                      <a:pt x="3103" y="10990"/>
                    </a:lnTo>
                    <a:lnTo>
                      <a:pt x="3103" y="10990"/>
                    </a:lnTo>
                    <a:close/>
                    <a:moveTo>
                      <a:pt x="5335" y="6010"/>
                    </a:moveTo>
                    <a:cubicBezTo>
                      <a:pt x="7052" y="5838"/>
                      <a:pt x="8770" y="5495"/>
                      <a:pt x="10143" y="4980"/>
                    </a:cubicBezTo>
                    <a:lnTo>
                      <a:pt x="10143" y="4980"/>
                    </a:lnTo>
                    <a:cubicBezTo>
                      <a:pt x="9800" y="4980"/>
                      <a:pt x="9457" y="4808"/>
                      <a:pt x="8941" y="4808"/>
                    </a:cubicBezTo>
                    <a:lnTo>
                      <a:pt x="8941" y="4808"/>
                    </a:lnTo>
                    <a:cubicBezTo>
                      <a:pt x="7911" y="4808"/>
                      <a:pt x="6709" y="4980"/>
                      <a:pt x="4992" y="5667"/>
                    </a:cubicBezTo>
                    <a:lnTo>
                      <a:pt x="4992" y="5667"/>
                    </a:lnTo>
                    <a:cubicBezTo>
                      <a:pt x="5164" y="5838"/>
                      <a:pt x="5164" y="5838"/>
                      <a:pt x="5335" y="6010"/>
                    </a:cubicBezTo>
                    <a:lnTo>
                      <a:pt x="5335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4" name="图形 7">
              <a:extLst>
                <a:ext uri="{FF2B5EF4-FFF2-40B4-BE49-F238E27FC236}">
                  <a16:creationId xmlns:a16="http://schemas.microsoft.com/office/drawing/2014/main" xmlns="" id="{B2CEF3B0-F1F3-4243-837D-53B152F67785}"/>
                </a:ext>
              </a:extLst>
            </p:cNvPr>
            <p:cNvGrpSpPr/>
            <p:nvPr/>
          </p:nvGrpSpPr>
          <p:grpSpPr>
            <a:xfrm>
              <a:off x="6018746" y="1910222"/>
              <a:ext cx="55636" cy="45161"/>
              <a:chOff x="6018746" y="1910222"/>
              <a:chExt cx="55636" cy="45161"/>
            </a:xfrm>
            <a:solidFill>
              <a:srgbClr val="B4B4B4"/>
            </a:solidFill>
          </p:grpSpPr>
          <p:sp>
            <p:nvSpPr>
              <p:cNvPr id="3215" name="任意多边形: 形状 3214">
                <a:extLst>
                  <a:ext uri="{FF2B5EF4-FFF2-40B4-BE49-F238E27FC236}">
                    <a16:creationId xmlns:a16="http://schemas.microsoft.com/office/drawing/2014/main" xmlns="" id="{16DC6B9D-2361-47EA-B2B8-A98D043FEE17}"/>
                  </a:ext>
                </a:extLst>
              </p:cNvPr>
              <p:cNvSpPr/>
              <p:nvPr/>
            </p:nvSpPr>
            <p:spPr>
              <a:xfrm>
                <a:off x="6021191" y="1912810"/>
                <a:ext cx="51059" cy="39812"/>
              </a:xfrm>
              <a:custGeom>
                <a:avLst/>
                <a:gdLst>
                  <a:gd name="connsiteX0" fmla="*/ 4595 w 51059"/>
                  <a:gd name="connsiteY0" fmla="*/ 30038 h 39812"/>
                  <a:gd name="connsiteX1" fmla="*/ 13353 w 51059"/>
                  <a:gd name="connsiteY1" fmla="*/ 36391 h 39812"/>
                  <a:gd name="connsiteX2" fmla="*/ 18333 w 51059"/>
                  <a:gd name="connsiteY2" fmla="*/ 31240 h 39812"/>
                  <a:gd name="connsiteX3" fmla="*/ 27090 w 51059"/>
                  <a:gd name="connsiteY3" fmla="*/ 37594 h 39812"/>
                  <a:gd name="connsiteX4" fmla="*/ 43403 w 51059"/>
                  <a:gd name="connsiteY4" fmla="*/ 21109 h 39812"/>
                  <a:gd name="connsiteX5" fmla="*/ 43403 w 51059"/>
                  <a:gd name="connsiteY5" fmla="*/ 12180 h 39812"/>
                  <a:gd name="connsiteX6" fmla="*/ 49757 w 51059"/>
                  <a:gd name="connsiteY6" fmla="*/ 5826 h 39812"/>
                  <a:gd name="connsiteX7" fmla="*/ 38423 w 51059"/>
                  <a:gd name="connsiteY7" fmla="*/ 846 h 39812"/>
                  <a:gd name="connsiteX8" fmla="*/ 28292 w 51059"/>
                  <a:gd name="connsiteY8" fmla="*/ 5998 h 39812"/>
                  <a:gd name="connsiteX9" fmla="*/ 21939 w 51059"/>
                  <a:gd name="connsiteY9" fmla="*/ 2220 h 39812"/>
                  <a:gd name="connsiteX10" fmla="*/ 19534 w 51059"/>
                  <a:gd name="connsiteY10" fmla="*/ 12351 h 39812"/>
                  <a:gd name="connsiteX11" fmla="*/ 19534 w 51059"/>
                  <a:gd name="connsiteY11" fmla="*/ 17503 h 39812"/>
                  <a:gd name="connsiteX12" fmla="*/ 10777 w 51059"/>
                  <a:gd name="connsiteY12" fmla="*/ 14927 h 39812"/>
                  <a:gd name="connsiteX13" fmla="*/ 646 w 51059"/>
                  <a:gd name="connsiteY13" fmla="*/ 20078 h 39812"/>
                  <a:gd name="connsiteX14" fmla="*/ 4595 w 51059"/>
                  <a:gd name="connsiteY14" fmla="*/ 30038 h 39812"/>
                  <a:gd name="connsiteX15" fmla="*/ 4595 w 51059"/>
                  <a:gd name="connsiteY15" fmla="*/ 30038 h 3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1059" h="39812">
                    <a:moveTo>
                      <a:pt x="4595" y="30038"/>
                    </a:moveTo>
                    <a:cubicBezTo>
                      <a:pt x="5797" y="31240"/>
                      <a:pt x="12151" y="40169"/>
                      <a:pt x="13353" y="36391"/>
                    </a:cubicBezTo>
                    <a:cubicBezTo>
                      <a:pt x="13353" y="31412"/>
                      <a:pt x="14555" y="26260"/>
                      <a:pt x="18333" y="31240"/>
                    </a:cubicBezTo>
                    <a:cubicBezTo>
                      <a:pt x="20908" y="35018"/>
                      <a:pt x="24686" y="43947"/>
                      <a:pt x="27090" y="37594"/>
                    </a:cubicBezTo>
                    <a:cubicBezTo>
                      <a:pt x="29666" y="31240"/>
                      <a:pt x="38423" y="23685"/>
                      <a:pt x="43403" y="21109"/>
                    </a:cubicBezTo>
                    <a:cubicBezTo>
                      <a:pt x="48383" y="18533"/>
                      <a:pt x="37050" y="13553"/>
                      <a:pt x="43403" y="12180"/>
                    </a:cubicBezTo>
                    <a:cubicBezTo>
                      <a:pt x="48383" y="10978"/>
                      <a:pt x="53534" y="9604"/>
                      <a:pt x="49757" y="5826"/>
                    </a:cubicBezTo>
                    <a:cubicBezTo>
                      <a:pt x="47181" y="2048"/>
                      <a:pt x="43403" y="-1729"/>
                      <a:pt x="38423" y="846"/>
                    </a:cubicBezTo>
                    <a:cubicBezTo>
                      <a:pt x="33444" y="2048"/>
                      <a:pt x="32070" y="8402"/>
                      <a:pt x="28292" y="5998"/>
                    </a:cubicBezTo>
                    <a:cubicBezTo>
                      <a:pt x="24514" y="3422"/>
                      <a:pt x="24514" y="-356"/>
                      <a:pt x="21939" y="2220"/>
                    </a:cubicBezTo>
                    <a:cubicBezTo>
                      <a:pt x="19363" y="5998"/>
                      <a:pt x="18161" y="8574"/>
                      <a:pt x="19534" y="12351"/>
                    </a:cubicBezTo>
                    <a:cubicBezTo>
                      <a:pt x="20737" y="16129"/>
                      <a:pt x="23312" y="19907"/>
                      <a:pt x="19534" y="17503"/>
                    </a:cubicBezTo>
                    <a:cubicBezTo>
                      <a:pt x="15757" y="14927"/>
                      <a:pt x="16959" y="13725"/>
                      <a:pt x="10777" y="14927"/>
                    </a:cubicBezTo>
                    <a:cubicBezTo>
                      <a:pt x="4424" y="16129"/>
                      <a:pt x="3222" y="16129"/>
                      <a:pt x="646" y="20078"/>
                    </a:cubicBezTo>
                    <a:cubicBezTo>
                      <a:pt x="-1758" y="23685"/>
                      <a:pt x="3222" y="28664"/>
                      <a:pt x="4595" y="30038"/>
                    </a:cubicBezTo>
                    <a:lnTo>
                      <a:pt x="4595" y="300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6" name="任意多边形: 形状 3215">
                <a:extLst>
                  <a:ext uri="{FF2B5EF4-FFF2-40B4-BE49-F238E27FC236}">
                    <a16:creationId xmlns:a16="http://schemas.microsoft.com/office/drawing/2014/main" xmlns="" id="{0CAADA41-D2D1-4DD6-BC1F-57903745FAF3}"/>
                  </a:ext>
                </a:extLst>
              </p:cNvPr>
              <p:cNvSpPr/>
              <p:nvPr/>
            </p:nvSpPr>
            <p:spPr>
              <a:xfrm>
                <a:off x="6018746" y="1910222"/>
                <a:ext cx="55636" cy="45161"/>
              </a:xfrm>
              <a:custGeom>
                <a:avLst/>
                <a:gdLst>
                  <a:gd name="connsiteX0" fmla="*/ 18889 w 55636"/>
                  <a:gd name="connsiteY0" fmla="*/ 35374 h 45161"/>
                  <a:gd name="connsiteX1" fmla="*/ 18546 w 55636"/>
                  <a:gd name="connsiteY1" fmla="*/ 34858 h 45161"/>
                  <a:gd name="connsiteX2" fmla="*/ 18546 w 55636"/>
                  <a:gd name="connsiteY2" fmla="*/ 34858 h 45161"/>
                  <a:gd name="connsiteX3" fmla="*/ 18202 w 55636"/>
                  <a:gd name="connsiteY3" fmla="*/ 38464 h 45161"/>
                  <a:gd name="connsiteX4" fmla="*/ 18202 w 55636"/>
                  <a:gd name="connsiteY4" fmla="*/ 38464 h 45161"/>
                  <a:gd name="connsiteX5" fmla="*/ 18374 w 55636"/>
                  <a:gd name="connsiteY5" fmla="*/ 38980 h 45161"/>
                  <a:gd name="connsiteX6" fmla="*/ 18030 w 55636"/>
                  <a:gd name="connsiteY6" fmla="*/ 39838 h 45161"/>
                  <a:gd name="connsiteX7" fmla="*/ 14596 w 55636"/>
                  <a:gd name="connsiteY7" fmla="*/ 42414 h 45161"/>
                  <a:gd name="connsiteX8" fmla="*/ 14596 w 55636"/>
                  <a:gd name="connsiteY8" fmla="*/ 42414 h 45161"/>
                  <a:gd name="connsiteX9" fmla="*/ 5152 w 55636"/>
                  <a:gd name="connsiteY9" fmla="*/ 34343 h 45161"/>
                  <a:gd name="connsiteX10" fmla="*/ 5152 w 55636"/>
                  <a:gd name="connsiteY10" fmla="*/ 34343 h 45161"/>
                  <a:gd name="connsiteX11" fmla="*/ 5152 w 55636"/>
                  <a:gd name="connsiteY11" fmla="*/ 34343 h 45161"/>
                  <a:gd name="connsiteX12" fmla="*/ 0 w 55636"/>
                  <a:gd name="connsiteY12" fmla="*/ 24727 h 45161"/>
                  <a:gd name="connsiteX13" fmla="*/ 0 w 55636"/>
                  <a:gd name="connsiteY13" fmla="*/ 24727 h 45161"/>
                  <a:gd name="connsiteX14" fmla="*/ 1031 w 55636"/>
                  <a:gd name="connsiteY14" fmla="*/ 21121 h 45161"/>
                  <a:gd name="connsiteX15" fmla="*/ 1031 w 55636"/>
                  <a:gd name="connsiteY15" fmla="*/ 21121 h 45161"/>
                  <a:gd name="connsiteX16" fmla="*/ 12535 w 55636"/>
                  <a:gd name="connsiteY16" fmla="*/ 14939 h 45161"/>
                  <a:gd name="connsiteX17" fmla="*/ 12535 w 55636"/>
                  <a:gd name="connsiteY17" fmla="*/ 14939 h 45161"/>
                  <a:gd name="connsiteX18" fmla="*/ 16656 w 55636"/>
                  <a:gd name="connsiteY18" fmla="*/ 14424 h 45161"/>
                  <a:gd name="connsiteX19" fmla="*/ 16656 w 55636"/>
                  <a:gd name="connsiteY19" fmla="*/ 14424 h 45161"/>
                  <a:gd name="connsiteX20" fmla="*/ 19233 w 55636"/>
                  <a:gd name="connsiteY20" fmla="*/ 14939 h 45161"/>
                  <a:gd name="connsiteX21" fmla="*/ 19233 w 55636"/>
                  <a:gd name="connsiteY21" fmla="*/ 14939 h 45161"/>
                  <a:gd name="connsiteX22" fmla="*/ 18718 w 55636"/>
                  <a:gd name="connsiteY22" fmla="*/ 11848 h 45161"/>
                  <a:gd name="connsiteX23" fmla="*/ 18718 w 55636"/>
                  <a:gd name="connsiteY23" fmla="*/ 11848 h 45161"/>
                  <a:gd name="connsiteX24" fmla="*/ 22323 w 55636"/>
                  <a:gd name="connsiteY24" fmla="*/ 2919 h 45161"/>
                  <a:gd name="connsiteX25" fmla="*/ 22323 w 55636"/>
                  <a:gd name="connsiteY25" fmla="*/ 2919 h 45161"/>
                  <a:gd name="connsiteX26" fmla="*/ 25586 w 55636"/>
                  <a:gd name="connsiteY26" fmla="*/ 1202 h 45161"/>
                  <a:gd name="connsiteX27" fmla="*/ 25586 w 55636"/>
                  <a:gd name="connsiteY27" fmla="*/ 1202 h 45161"/>
                  <a:gd name="connsiteX28" fmla="*/ 31939 w 55636"/>
                  <a:gd name="connsiteY28" fmla="*/ 6353 h 45161"/>
                  <a:gd name="connsiteX29" fmla="*/ 31939 w 55636"/>
                  <a:gd name="connsiteY29" fmla="*/ 6353 h 45161"/>
                  <a:gd name="connsiteX30" fmla="*/ 32283 w 55636"/>
                  <a:gd name="connsiteY30" fmla="*/ 6525 h 45161"/>
                  <a:gd name="connsiteX31" fmla="*/ 39495 w 55636"/>
                  <a:gd name="connsiteY31" fmla="*/ 1202 h 45161"/>
                  <a:gd name="connsiteX32" fmla="*/ 39495 w 55636"/>
                  <a:gd name="connsiteY32" fmla="*/ 1202 h 45161"/>
                  <a:gd name="connsiteX33" fmla="*/ 43788 w 55636"/>
                  <a:gd name="connsiteY33" fmla="*/ 0 h 45161"/>
                  <a:gd name="connsiteX34" fmla="*/ 43788 w 55636"/>
                  <a:gd name="connsiteY34" fmla="*/ 0 h 45161"/>
                  <a:gd name="connsiteX35" fmla="*/ 53576 w 55636"/>
                  <a:gd name="connsiteY35" fmla="*/ 6697 h 45161"/>
                  <a:gd name="connsiteX36" fmla="*/ 53576 w 55636"/>
                  <a:gd name="connsiteY36" fmla="*/ 6697 h 45161"/>
                  <a:gd name="connsiteX37" fmla="*/ 55636 w 55636"/>
                  <a:gd name="connsiteY37" fmla="*/ 10818 h 45161"/>
                  <a:gd name="connsiteX38" fmla="*/ 55636 w 55636"/>
                  <a:gd name="connsiteY38" fmla="*/ 10818 h 45161"/>
                  <a:gd name="connsiteX39" fmla="*/ 46879 w 55636"/>
                  <a:gd name="connsiteY39" fmla="*/ 17000 h 45161"/>
                  <a:gd name="connsiteX40" fmla="*/ 46879 w 55636"/>
                  <a:gd name="connsiteY40" fmla="*/ 17000 h 45161"/>
                  <a:gd name="connsiteX41" fmla="*/ 47222 w 55636"/>
                  <a:gd name="connsiteY41" fmla="*/ 17515 h 45161"/>
                  <a:gd name="connsiteX42" fmla="*/ 47222 w 55636"/>
                  <a:gd name="connsiteY42" fmla="*/ 17515 h 45161"/>
                  <a:gd name="connsiteX43" fmla="*/ 49454 w 55636"/>
                  <a:gd name="connsiteY43" fmla="*/ 22151 h 45161"/>
                  <a:gd name="connsiteX44" fmla="*/ 49454 w 55636"/>
                  <a:gd name="connsiteY44" fmla="*/ 22151 h 45161"/>
                  <a:gd name="connsiteX45" fmla="*/ 46879 w 55636"/>
                  <a:gd name="connsiteY45" fmla="*/ 26101 h 45161"/>
                  <a:gd name="connsiteX46" fmla="*/ 46879 w 55636"/>
                  <a:gd name="connsiteY46" fmla="*/ 26101 h 45161"/>
                  <a:gd name="connsiteX47" fmla="*/ 31768 w 55636"/>
                  <a:gd name="connsiteY47" fmla="*/ 41384 h 45161"/>
                  <a:gd name="connsiteX48" fmla="*/ 31768 w 55636"/>
                  <a:gd name="connsiteY48" fmla="*/ 41384 h 45161"/>
                  <a:gd name="connsiteX49" fmla="*/ 27475 w 55636"/>
                  <a:gd name="connsiteY49" fmla="*/ 45161 h 45161"/>
                  <a:gd name="connsiteX50" fmla="*/ 27475 w 55636"/>
                  <a:gd name="connsiteY50" fmla="*/ 45161 h 45161"/>
                  <a:gd name="connsiteX51" fmla="*/ 18889 w 55636"/>
                  <a:gd name="connsiteY51" fmla="*/ 35374 h 45161"/>
                  <a:gd name="connsiteX52" fmla="*/ 18889 w 55636"/>
                  <a:gd name="connsiteY52" fmla="*/ 35374 h 45161"/>
                  <a:gd name="connsiteX53" fmla="*/ 22839 w 55636"/>
                  <a:gd name="connsiteY53" fmla="*/ 32454 h 45161"/>
                  <a:gd name="connsiteX54" fmla="*/ 27303 w 55636"/>
                  <a:gd name="connsiteY54" fmla="*/ 39495 h 45161"/>
                  <a:gd name="connsiteX55" fmla="*/ 27303 w 55636"/>
                  <a:gd name="connsiteY55" fmla="*/ 39495 h 45161"/>
                  <a:gd name="connsiteX56" fmla="*/ 27303 w 55636"/>
                  <a:gd name="connsiteY56" fmla="*/ 39323 h 45161"/>
                  <a:gd name="connsiteX57" fmla="*/ 27303 w 55636"/>
                  <a:gd name="connsiteY57" fmla="*/ 39323 h 45161"/>
                  <a:gd name="connsiteX58" fmla="*/ 44646 w 55636"/>
                  <a:gd name="connsiteY58" fmla="*/ 21636 h 45161"/>
                  <a:gd name="connsiteX59" fmla="*/ 44646 w 55636"/>
                  <a:gd name="connsiteY59" fmla="*/ 21636 h 45161"/>
                  <a:gd name="connsiteX60" fmla="*/ 41555 w 55636"/>
                  <a:gd name="connsiteY60" fmla="*/ 16141 h 45161"/>
                  <a:gd name="connsiteX61" fmla="*/ 41555 w 55636"/>
                  <a:gd name="connsiteY61" fmla="*/ 16141 h 45161"/>
                  <a:gd name="connsiteX62" fmla="*/ 45333 w 55636"/>
                  <a:gd name="connsiteY62" fmla="*/ 12364 h 45161"/>
                  <a:gd name="connsiteX63" fmla="*/ 45333 w 55636"/>
                  <a:gd name="connsiteY63" fmla="*/ 12364 h 45161"/>
                  <a:gd name="connsiteX64" fmla="*/ 50828 w 55636"/>
                  <a:gd name="connsiteY64" fmla="*/ 10475 h 45161"/>
                  <a:gd name="connsiteX65" fmla="*/ 50828 w 55636"/>
                  <a:gd name="connsiteY65" fmla="*/ 10475 h 45161"/>
                  <a:gd name="connsiteX66" fmla="*/ 50141 w 55636"/>
                  <a:gd name="connsiteY66" fmla="*/ 9616 h 45161"/>
                  <a:gd name="connsiteX67" fmla="*/ 50141 w 55636"/>
                  <a:gd name="connsiteY67" fmla="*/ 9616 h 45161"/>
                  <a:gd name="connsiteX68" fmla="*/ 43960 w 55636"/>
                  <a:gd name="connsiteY68" fmla="*/ 4808 h 45161"/>
                  <a:gd name="connsiteX69" fmla="*/ 43960 w 55636"/>
                  <a:gd name="connsiteY69" fmla="*/ 4808 h 45161"/>
                  <a:gd name="connsiteX70" fmla="*/ 41384 w 55636"/>
                  <a:gd name="connsiteY70" fmla="*/ 5495 h 45161"/>
                  <a:gd name="connsiteX71" fmla="*/ 41384 w 55636"/>
                  <a:gd name="connsiteY71" fmla="*/ 5495 h 45161"/>
                  <a:gd name="connsiteX72" fmla="*/ 32283 w 55636"/>
                  <a:gd name="connsiteY72" fmla="*/ 11162 h 45161"/>
                  <a:gd name="connsiteX73" fmla="*/ 32283 w 55636"/>
                  <a:gd name="connsiteY73" fmla="*/ 11162 h 45161"/>
                  <a:gd name="connsiteX74" fmla="*/ 29364 w 55636"/>
                  <a:gd name="connsiteY74" fmla="*/ 10131 h 45161"/>
                  <a:gd name="connsiteX75" fmla="*/ 29364 w 55636"/>
                  <a:gd name="connsiteY75" fmla="*/ 10131 h 45161"/>
                  <a:gd name="connsiteX76" fmla="*/ 25757 w 55636"/>
                  <a:gd name="connsiteY76" fmla="*/ 6697 h 45161"/>
                  <a:gd name="connsiteX77" fmla="*/ 25757 w 55636"/>
                  <a:gd name="connsiteY77" fmla="*/ 6697 h 45161"/>
                  <a:gd name="connsiteX78" fmla="*/ 23869 w 55636"/>
                  <a:gd name="connsiteY78" fmla="*/ 11677 h 45161"/>
                  <a:gd name="connsiteX79" fmla="*/ 23869 w 55636"/>
                  <a:gd name="connsiteY79" fmla="*/ 11677 h 45161"/>
                  <a:gd name="connsiteX80" fmla="*/ 24212 w 55636"/>
                  <a:gd name="connsiteY80" fmla="*/ 13737 h 45161"/>
                  <a:gd name="connsiteX81" fmla="*/ 24212 w 55636"/>
                  <a:gd name="connsiteY81" fmla="*/ 13737 h 45161"/>
                  <a:gd name="connsiteX82" fmla="*/ 26273 w 55636"/>
                  <a:gd name="connsiteY82" fmla="*/ 20091 h 45161"/>
                  <a:gd name="connsiteX83" fmla="*/ 26273 w 55636"/>
                  <a:gd name="connsiteY83" fmla="*/ 20091 h 45161"/>
                  <a:gd name="connsiteX84" fmla="*/ 23526 w 55636"/>
                  <a:gd name="connsiteY84" fmla="*/ 22838 h 45161"/>
                  <a:gd name="connsiteX85" fmla="*/ 23526 w 55636"/>
                  <a:gd name="connsiteY85" fmla="*/ 22838 h 45161"/>
                  <a:gd name="connsiteX86" fmla="*/ 20606 w 55636"/>
                  <a:gd name="connsiteY86" fmla="*/ 21636 h 45161"/>
                  <a:gd name="connsiteX87" fmla="*/ 20606 w 55636"/>
                  <a:gd name="connsiteY87" fmla="*/ 21636 h 45161"/>
                  <a:gd name="connsiteX88" fmla="*/ 16828 w 55636"/>
                  <a:gd name="connsiteY88" fmla="*/ 19060 h 45161"/>
                  <a:gd name="connsiteX89" fmla="*/ 16828 w 55636"/>
                  <a:gd name="connsiteY89" fmla="*/ 19060 h 45161"/>
                  <a:gd name="connsiteX90" fmla="*/ 13566 w 55636"/>
                  <a:gd name="connsiteY90" fmla="*/ 19576 h 45161"/>
                  <a:gd name="connsiteX91" fmla="*/ 13566 w 55636"/>
                  <a:gd name="connsiteY91" fmla="*/ 19576 h 45161"/>
                  <a:gd name="connsiteX92" fmla="*/ 5152 w 55636"/>
                  <a:gd name="connsiteY92" fmla="*/ 23697 h 45161"/>
                  <a:gd name="connsiteX93" fmla="*/ 5152 w 55636"/>
                  <a:gd name="connsiteY93" fmla="*/ 23697 h 45161"/>
                  <a:gd name="connsiteX94" fmla="*/ 4808 w 55636"/>
                  <a:gd name="connsiteY94" fmla="*/ 24727 h 45161"/>
                  <a:gd name="connsiteX95" fmla="*/ 4808 w 55636"/>
                  <a:gd name="connsiteY95" fmla="*/ 24727 h 45161"/>
                  <a:gd name="connsiteX96" fmla="*/ 8586 w 55636"/>
                  <a:gd name="connsiteY96" fmla="*/ 30737 h 45161"/>
                  <a:gd name="connsiteX97" fmla="*/ 8586 w 55636"/>
                  <a:gd name="connsiteY97" fmla="*/ 30737 h 45161"/>
                  <a:gd name="connsiteX98" fmla="*/ 6869 w 55636"/>
                  <a:gd name="connsiteY98" fmla="*/ 32454 h 45161"/>
                  <a:gd name="connsiteX99" fmla="*/ 8586 w 55636"/>
                  <a:gd name="connsiteY99" fmla="*/ 30737 h 45161"/>
                  <a:gd name="connsiteX100" fmla="*/ 13394 w 55636"/>
                  <a:gd name="connsiteY100" fmla="*/ 36232 h 45161"/>
                  <a:gd name="connsiteX101" fmla="*/ 13394 w 55636"/>
                  <a:gd name="connsiteY101" fmla="*/ 36232 h 45161"/>
                  <a:gd name="connsiteX102" fmla="*/ 18030 w 55636"/>
                  <a:gd name="connsiteY102" fmla="*/ 29192 h 45161"/>
                  <a:gd name="connsiteX103" fmla="*/ 18030 w 55636"/>
                  <a:gd name="connsiteY103" fmla="*/ 29192 h 45161"/>
                  <a:gd name="connsiteX104" fmla="*/ 22839 w 55636"/>
                  <a:gd name="connsiteY104" fmla="*/ 32454 h 45161"/>
                  <a:gd name="connsiteX105" fmla="*/ 22839 w 55636"/>
                  <a:gd name="connsiteY105" fmla="*/ 32454 h 45161"/>
                  <a:gd name="connsiteX106" fmla="*/ 46364 w 55636"/>
                  <a:gd name="connsiteY106" fmla="*/ 16141 h 45161"/>
                  <a:gd name="connsiteX107" fmla="*/ 46364 w 55636"/>
                  <a:gd name="connsiteY107" fmla="*/ 16141 h 45161"/>
                  <a:gd name="connsiteX108" fmla="*/ 46364 w 55636"/>
                  <a:gd name="connsiteY108" fmla="*/ 16141 h 45161"/>
                  <a:gd name="connsiteX109" fmla="*/ 46364 w 55636"/>
                  <a:gd name="connsiteY109" fmla="*/ 16141 h 45161"/>
                  <a:gd name="connsiteX110" fmla="*/ 46364 w 55636"/>
                  <a:gd name="connsiteY110" fmla="*/ 16141 h 4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55636" h="45161">
                    <a:moveTo>
                      <a:pt x="18889" y="35374"/>
                    </a:moveTo>
                    <a:cubicBezTo>
                      <a:pt x="18718" y="35202"/>
                      <a:pt x="18718" y="35030"/>
                      <a:pt x="18546" y="34858"/>
                    </a:cubicBezTo>
                    <a:lnTo>
                      <a:pt x="18546" y="34858"/>
                    </a:lnTo>
                    <a:cubicBezTo>
                      <a:pt x="18374" y="35717"/>
                      <a:pt x="18202" y="37091"/>
                      <a:pt x="18202" y="38464"/>
                    </a:cubicBezTo>
                    <a:lnTo>
                      <a:pt x="18202" y="38464"/>
                    </a:lnTo>
                    <a:lnTo>
                      <a:pt x="18374" y="38980"/>
                    </a:lnTo>
                    <a:lnTo>
                      <a:pt x="18030" y="39838"/>
                    </a:lnTo>
                    <a:cubicBezTo>
                      <a:pt x="17687" y="41040"/>
                      <a:pt x="16313" y="42414"/>
                      <a:pt x="14596" y="42414"/>
                    </a:cubicBezTo>
                    <a:lnTo>
                      <a:pt x="14596" y="42414"/>
                    </a:lnTo>
                    <a:cubicBezTo>
                      <a:pt x="9445" y="41555"/>
                      <a:pt x="6354" y="35202"/>
                      <a:pt x="5152" y="34343"/>
                    </a:cubicBezTo>
                    <a:lnTo>
                      <a:pt x="5152" y="34343"/>
                    </a:lnTo>
                    <a:lnTo>
                      <a:pt x="5152" y="34343"/>
                    </a:lnTo>
                    <a:cubicBezTo>
                      <a:pt x="4122" y="33141"/>
                      <a:pt x="172" y="29707"/>
                      <a:pt x="0" y="24727"/>
                    </a:cubicBezTo>
                    <a:lnTo>
                      <a:pt x="0" y="24727"/>
                    </a:lnTo>
                    <a:cubicBezTo>
                      <a:pt x="0" y="23525"/>
                      <a:pt x="344" y="22151"/>
                      <a:pt x="1031" y="21121"/>
                    </a:cubicBezTo>
                    <a:lnTo>
                      <a:pt x="1031" y="21121"/>
                    </a:lnTo>
                    <a:cubicBezTo>
                      <a:pt x="3606" y="16828"/>
                      <a:pt x="6697" y="15970"/>
                      <a:pt x="12535" y="14939"/>
                    </a:cubicBezTo>
                    <a:lnTo>
                      <a:pt x="12535" y="14939"/>
                    </a:lnTo>
                    <a:cubicBezTo>
                      <a:pt x="14253" y="14596"/>
                      <a:pt x="15626" y="14424"/>
                      <a:pt x="16656" y="14424"/>
                    </a:cubicBezTo>
                    <a:lnTo>
                      <a:pt x="16656" y="14424"/>
                    </a:lnTo>
                    <a:cubicBezTo>
                      <a:pt x="17687" y="14424"/>
                      <a:pt x="18546" y="14596"/>
                      <a:pt x="19233" y="14939"/>
                    </a:cubicBezTo>
                    <a:lnTo>
                      <a:pt x="19233" y="14939"/>
                    </a:lnTo>
                    <a:cubicBezTo>
                      <a:pt x="18889" y="13909"/>
                      <a:pt x="18718" y="12879"/>
                      <a:pt x="18718" y="11848"/>
                    </a:cubicBezTo>
                    <a:lnTo>
                      <a:pt x="18718" y="11848"/>
                    </a:lnTo>
                    <a:cubicBezTo>
                      <a:pt x="18718" y="8586"/>
                      <a:pt x="20263" y="6010"/>
                      <a:pt x="22323" y="2919"/>
                    </a:cubicBezTo>
                    <a:lnTo>
                      <a:pt x="22323" y="2919"/>
                    </a:lnTo>
                    <a:cubicBezTo>
                      <a:pt x="23010" y="2061"/>
                      <a:pt x="24041" y="1202"/>
                      <a:pt x="25586" y="1202"/>
                    </a:cubicBezTo>
                    <a:lnTo>
                      <a:pt x="25586" y="1202"/>
                    </a:lnTo>
                    <a:cubicBezTo>
                      <a:pt x="30222" y="2404"/>
                      <a:pt x="29192" y="4980"/>
                      <a:pt x="31939" y="6353"/>
                    </a:cubicBezTo>
                    <a:lnTo>
                      <a:pt x="31939" y="6353"/>
                    </a:lnTo>
                    <a:lnTo>
                      <a:pt x="32283" y="6525"/>
                    </a:lnTo>
                    <a:cubicBezTo>
                      <a:pt x="32455" y="7384"/>
                      <a:pt x="34687" y="2747"/>
                      <a:pt x="39495" y="1202"/>
                    </a:cubicBezTo>
                    <a:lnTo>
                      <a:pt x="39495" y="1202"/>
                    </a:lnTo>
                    <a:cubicBezTo>
                      <a:pt x="40868" y="343"/>
                      <a:pt x="42414" y="0"/>
                      <a:pt x="43788" y="0"/>
                    </a:cubicBezTo>
                    <a:lnTo>
                      <a:pt x="43788" y="0"/>
                    </a:lnTo>
                    <a:cubicBezTo>
                      <a:pt x="48768" y="172"/>
                      <a:pt x="51859" y="3949"/>
                      <a:pt x="53576" y="6697"/>
                    </a:cubicBezTo>
                    <a:lnTo>
                      <a:pt x="53576" y="6697"/>
                    </a:lnTo>
                    <a:cubicBezTo>
                      <a:pt x="54777" y="7899"/>
                      <a:pt x="55636" y="9101"/>
                      <a:pt x="55636" y="10818"/>
                    </a:cubicBezTo>
                    <a:lnTo>
                      <a:pt x="55636" y="10818"/>
                    </a:lnTo>
                    <a:cubicBezTo>
                      <a:pt x="54606" y="15798"/>
                      <a:pt x="50313" y="15798"/>
                      <a:pt x="46879" y="17000"/>
                    </a:cubicBezTo>
                    <a:lnTo>
                      <a:pt x="46879" y="17000"/>
                    </a:lnTo>
                    <a:cubicBezTo>
                      <a:pt x="47051" y="17172"/>
                      <a:pt x="47051" y="17343"/>
                      <a:pt x="47222" y="17515"/>
                    </a:cubicBezTo>
                    <a:lnTo>
                      <a:pt x="47222" y="17515"/>
                    </a:lnTo>
                    <a:cubicBezTo>
                      <a:pt x="48081" y="18545"/>
                      <a:pt x="49283" y="19747"/>
                      <a:pt x="49454" y="22151"/>
                    </a:cubicBezTo>
                    <a:lnTo>
                      <a:pt x="49454" y="22151"/>
                    </a:lnTo>
                    <a:cubicBezTo>
                      <a:pt x="49454" y="23869"/>
                      <a:pt x="48253" y="25414"/>
                      <a:pt x="46879" y="26101"/>
                    </a:cubicBezTo>
                    <a:lnTo>
                      <a:pt x="46879" y="26101"/>
                    </a:lnTo>
                    <a:cubicBezTo>
                      <a:pt x="42414" y="28333"/>
                      <a:pt x="33657" y="36060"/>
                      <a:pt x="31768" y="41384"/>
                    </a:cubicBezTo>
                    <a:lnTo>
                      <a:pt x="31768" y="41384"/>
                    </a:lnTo>
                    <a:cubicBezTo>
                      <a:pt x="31081" y="43101"/>
                      <a:pt x="29879" y="44990"/>
                      <a:pt x="27475" y="45161"/>
                    </a:cubicBezTo>
                    <a:lnTo>
                      <a:pt x="27475" y="45161"/>
                    </a:lnTo>
                    <a:cubicBezTo>
                      <a:pt x="21980" y="43616"/>
                      <a:pt x="20949" y="37606"/>
                      <a:pt x="18889" y="35374"/>
                    </a:cubicBezTo>
                    <a:lnTo>
                      <a:pt x="18889" y="35374"/>
                    </a:lnTo>
                    <a:close/>
                    <a:moveTo>
                      <a:pt x="22839" y="32454"/>
                    </a:moveTo>
                    <a:cubicBezTo>
                      <a:pt x="24212" y="34687"/>
                      <a:pt x="26101" y="38121"/>
                      <a:pt x="27303" y="39495"/>
                    </a:cubicBezTo>
                    <a:lnTo>
                      <a:pt x="27303" y="39495"/>
                    </a:lnTo>
                    <a:cubicBezTo>
                      <a:pt x="27303" y="39495"/>
                      <a:pt x="27303" y="39323"/>
                      <a:pt x="27303" y="39323"/>
                    </a:cubicBezTo>
                    <a:lnTo>
                      <a:pt x="27303" y="39323"/>
                    </a:lnTo>
                    <a:cubicBezTo>
                      <a:pt x="30394" y="31939"/>
                      <a:pt x="38980" y="24555"/>
                      <a:pt x="44646" y="21636"/>
                    </a:cubicBezTo>
                    <a:lnTo>
                      <a:pt x="44646" y="21636"/>
                    </a:lnTo>
                    <a:cubicBezTo>
                      <a:pt x="43960" y="20949"/>
                      <a:pt x="42071" y="19060"/>
                      <a:pt x="41555" y="16141"/>
                    </a:cubicBezTo>
                    <a:lnTo>
                      <a:pt x="41555" y="16141"/>
                    </a:lnTo>
                    <a:cubicBezTo>
                      <a:pt x="41555" y="13737"/>
                      <a:pt x="43788" y="12535"/>
                      <a:pt x="45333" y="12364"/>
                    </a:cubicBezTo>
                    <a:lnTo>
                      <a:pt x="45333" y="12364"/>
                    </a:lnTo>
                    <a:cubicBezTo>
                      <a:pt x="47737" y="11848"/>
                      <a:pt x="50141" y="10990"/>
                      <a:pt x="50828" y="10475"/>
                    </a:cubicBezTo>
                    <a:lnTo>
                      <a:pt x="50828" y="10475"/>
                    </a:lnTo>
                    <a:cubicBezTo>
                      <a:pt x="50828" y="10303"/>
                      <a:pt x="50485" y="10131"/>
                      <a:pt x="50141" y="9616"/>
                    </a:cubicBezTo>
                    <a:lnTo>
                      <a:pt x="50141" y="9616"/>
                    </a:lnTo>
                    <a:cubicBezTo>
                      <a:pt x="48253" y="6869"/>
                      <a:pt x="46020" y="4808"/>
                      <a:pt x="43960" y="4808"/>
                    </a:cubicBezTo>
                    <a:lnTo>
                      <a:pt x="43960" y="4808"/>
                    </a:lnTo>
                    <a:cubicBezTo>
                      <a:pt x="43273" y="4808"/>
                      <a:pt x="42586" y="4980"/>
                      <a:pt x="41384" y="5495"/>
                    </a:cubicBezTo>
                    <a:lnTo>
                      <a:pt x="41384" y="5495"/>
                    </a:lnTo>
                    <a:cubicBezTo>
                      <a:pt x="38293" y="5838"/>
                      <a:pt x="37778" y="10303"/>
                      <a:pt x="32283" y="11162"/>
                    </a:cubicBezTo>
                    <a:lnTo>
                      <a:pt x="32283" y="11162"/>
                    </a:lnTo>
                    <a:cubicBezTo>
                      <a:pt x="31252" y="11162"/>
                      <a:pt x="30050" y="10818"/>
                      <a:pt x="29364" y="10131"/>
                    </a:cubicBezTo>
                    <a:lnTo>
                      <a:pt x="29364" y="10131"/>
                    </a:lnTo>
                    <a:cubicBezTo>
                      <a:pt x="27647" y="8929"/>
                      <a:pt x="26444" y="7556"/>
                      <a:pt x="25757" y="6697"/>
                    </a:cubicBezTo>
                    <a:lnTo>
                      <a:pt x="25757" y="6697"/>
                    </a:lnTo>
                    <a:cubicBezTo>
                      <a:pt x="24384" y="8929"/>
                      <a:pt x="23697" y="10303"/>
                      <a:pt x="23869" y="11677"/>
                    </a:cubicBezTo>
                    <a:lnTo>
                      <a:pt x="23869" y="11677"/>
                    </a:lnTo>
                    <a:cubicBezTo>
                      <a:pt x="23869" y="12364"/>
                      <a:pt x="23869" y="12879"/>
                      <a:pt x="24212" y="13737"/>
                    </a:cubicBezTo>
                    <a:lnTo>
                      <a:pt x="24212" y="13737"/>
                    </a:lnTo>
                    <a:cubicBezTo>
                      <a:pt x="24899" y="15970"/>
                      <a:pt x="26101" y="17687"/>
                      <a:pt x="26273" y="20091"/>
                    </a:cubicBezTo>
                    <a:lnTo>
                      <a:pt x="26273" y="20091"/>
                    </a:lnTo>
                    <a:cubicBezTo>
                      <a:pt x="26273" y="20949"/>
                      <a:pt x="24727" y="22838"/>
                      <a:pt x="23526" y="22838"/>
                    </a:cubicBezTo>
                    <a:lnTo>
                      <a:pt x="23526" y="22838"/>
                    </a:lnTo>
                    <a:cubicBezTo>
                      <a:pt x="21980" y="22667"/>
                      <a:pt x="21464" y="22323"/>
                      <a:pt x="20606" y="21636"/>
                    </a:cubicBezTo>
                    <a:lnTo>
                      <a:pt x="20606" y="21636"/>
                    </a:lnTo>
                    <a:cubicBezTo>
                      <a:pt x="17172" y="19232"/>
                      <a:pt x="17687" y="18889"/>
                      <a:pt x="16828" y="19060"/>
                    </a:cubicBezTo>
                    <a:lnTo>
                      <a:pt x="16828" y="19060"/>
                    </a:lnTo>
                    <a:cubicBezTo>
                      <a:pt x="16313" y="19060"/>
                      <a:pt x="15283" y="19232"/>
                      <a:pt x="13566" y="19576"/>
                    </a:cubicBezTo>
                    <a:lnTo>
                      <a:pt x="13566" y="19576"/>
                    </a:lnTo>
                    <a:cubicBezTo>
                      <a:pt x="6869" y="21121"/>
                      <a:pt x="7384" y="20434"/>
                      <a:pt x="5152" y="23697"/>
                    </a:cubicBezTo>
                    <a:lnTo>
                      <a:pt x="5152" y="23697"/>
                    </a:lnTo>
                    <a:cubicBezTo>
                      <a:pt x="4980" y="24040"/>
                      <a:pt x="4808" y="24212"/>
                      <a:pt x="4808" y="24727"/>
                    </a:cubicBezTo>
                    <a:lnTo>
                      <a:pt x="4808" y="24727"/>
                    </a:lnTo>
                    <a:cubicBezTo>
                      <a:pt x="4637" y="26444"/>
                      <a:pt x="7556" y="29879"/>
                      <a:pt x="8586" y="30737"/>
                    </a:cubicBezTo>
                    <a:lnTo>
                      <a:pt x="8586" y="30737"/>
                    </a:lnTo>
                    <a:lnTo>
                      <a:pt x="6869" y="32454"/>
                    </a:lnTo>
                    <a:lnTo>
                      <a:pt x="8586" y="30737"/>
                    </a:lnTo>
                    <a:cubicBezTo>
                      <a:pt x="9445" y="31767"/>
                      <a:pt x="11677" y="34515"/>
                      <a:pt x="13394" y="36232"/>
                    </a:cubicBezTo>
                    <a:lnTo>
                      <a:pt x="13394" y="36232"/>
                    </a:lnTo>
                    <a:cubicBezTo>
                      <a:pt x="13566" y="33313"/>
                      <a:pt x="13738" y="30222"/>
                      <a:pt x="18030" y="29192"/>
                    </a:cubicBezTo>
                    <a:lnTo>
                      <a:pt x="18030" y="29192"/>
                    </a:lnTo>
                    <a:cubicBezTo>
                      <a:pt x="20263" y="29363"/>
                      <a:pt x="21464" y="30737"/>
                      <a:pt x="22839" y="32454"/>
                    </a:cubicBezTo>
                    <a:lnTo>
                      <a:pt x="22839" y="32454"/>
                    </a:lnTo>
                    <a:close/>
                    <a:moveTo>
                      <a:pt x="46364" y="16141"/>
                    </a:moveTo>
                    <a:lnTo>
                      <a:pt x="46364" y="16141"/>
                    </a:lnTo>
                    <a:lnTo>
                      <a:pt x="46364" y="16141"/>
                    </a:lnTo>
                    <a:lnTo>
                      <a:pt x="46364" y="16141"/>
                    </a:lnTo>
                    <a:lnTo>
                      <a:pt x="46364" y="161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5" name="图形 7">
              <a:extLst>
                <a:ext uri="{FF2B5EF4-FFF2-40B4-BE49-F238E27FC236}">
                  <a16:creationId xmlns:a16="http://schemas.microsoft.com/office/drawing/2014/main" xmlns="" id="{22DF74F1-E38D-44F5-8E68-ACB17CFA5651}"/>
                </a:ext>
              </a:extLst>
            </p:cNvPr>
            <p:cNvGrpSpPr/>
            <p:nvPr/>
          </p:nvGrpSpPr>
          <p:grpSpPr>
            <a:xfrm>
              <a:off x="6048109" y="1895626"/>
              <a:ext cx="23353" cy="14252"/>
              <a:chOff x="6048109" y="1895626"/>
              <a:chExt cx="23353" cy="14252"/>
            </a:xfrm>
            <a:solidFill>
              <a:srgbClr val="B4B4B4"/>
            </a:solidFill>
          </p:grpSpPr>
          <p:sp>
            <p:nvSpPr>
              <p:cNvPr id="3213" name="任意多边形: 形状 3212">
                <a:extLst>
                  <a:ext uri="{FF2B5EF4-FFF2-40B4-BE49-F238E27FC236}">
                    <a16:creationId xmlns:a16="http://schemas.microsoft.com/office/drawing/2014/main" xmlns="" id="{A0335DFA-A5EE-45BC-9298-0E7B1D59A55A}"/>
                  </a:ext>
                </a:extLst>
              </p:cNvPr>
              <p:cNvSpPr/>
              <p:nvPr/>
            </p:nvSpPr>
            <p:spPr>
              <a:xfrm>
                <a:off x="6050643" y="1897819"/>
                <a:ext cx="18351" cy="9311"/>
              </a:xfrm>
              <a:custGeom>
                <a:avLst/>
                <a:gdLst>
                  <a:gd name="connsiteX0" fmla="*/ 7769 w 18351"/>
                  <a:gd name="connsiteY0" fmla="*/ 9312 h 9311"/>
                  <a:gd name="connsiteX1" fmla="*/ 17729 w 18351"/>
                  <a:gd name="connsiteY1" fmla="*/ 4160 h 9311"/>
                  <a:gd name="connsiteX2" fmla="*/ 12749 w 18351"/>
                  <a:gd name="connsiteY2" fmla="*/ 382 h 9311"/>
                  <a:gd name="connsiteX3" fmla="*/ 1415 w 18351"/>
                  <a:gd name="connsiteY3" fmla="*/ 4160 h 9311"/>
                  <a:gd name="connsiteX4" fmla="*/ 2618 w 18351"/>
                  <a:gd name="connsiteY4" fmla="*/ 7938 h 9311"/>
                  <a:gd name="connsiteX5" fmla="*/ 7769 w 18351"/>
                  <a:gd name="connsiteY5" fmla="*/ 9312 h 9311"/>
                  <a:gd name="connsiteX6" fmla="*/ 7769 w 18351"/>
                  <a:gd name="connsiteY6" fmla="*/ 9312 h 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51" h="9311">
                    <a:moveTo>
                      <a:pt x="7769" y="9312"/>
                    </a:moveTo>
                    <a:cubicBezTo>
                      <a:pt x="12749" y="9312"/>
                      <a:pt x="17729" y="6736"/>
                      <a:pt x="17729" y="4160"/>
                    </a:cubicBezTo>
                    <a:cubicBezTo>
                      <a:pt x="18931" y="1584"/>
                      <a:pt x="18931" y="-991"/>
                      <a:pt x="12749" y="382"/>
                    </a:cubicBezTo>
                    <a:cubicBezTo>
                      <a:pt x="7769" y="2958"/>
                      <a:pt x="5193" y="1756"/>
                      <a:pt x="1415" y="4160"/>
                    </a:cubicBezTo>
                    <a:cubicBezTo>
                      <a:pt x="-2362" y="5362"/>
                      <a:pt x="2618" y="7938"/>
                      <a:pt x="2618" y="7938"/>
                    </a:cubicBezTo>
                    <a:lnTo>
                      <a:pt x="7769" y="9312"/>
                    </a:lnTo>
                    <a:lnTo>
                      <a:pt x="7769" y="93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4" name="任意多边形: 形状 3213">
                <a:extLst>
                  <a:ext uri="{FF2B5EF4-FFF2-40B4-BE49-F238E27FC236}">
                    <a16:creationId xmlns:a16="http://schemas.microsoft.com/office/drawing/2014/main" xmlns="" id="{604D5D45-7725-4B7B-B806-566B59FE2750}"/>
                  </a:ext>
                </a:extLst>
              </p:cNvPr>
              <p:cNvSpPr/>
              <p:nvPr/>
            </p:nvSpPr>
            <p:spPr>
              <a:xfrm>
                <a:off x="6048109" y="1895626"/>
                <a:ext cx="23353" cy="14252"/>
              </a:xfrm>
              <a:custGeom>
                <a:avLst/>
                <a:gdLst>
                  <a:gd name="connsiteX0" fmla="*/ 10303 w 23353"/>
                  <a:gd name="connsiteY0" fmla="*/ 11505 h 14252"/>
                  <a:gd name="connsiteX1" fmla="*/ 9616 w 23353"/>
                  <a:gd name="connsiteY1" fmla="*/ 13909 h 14252"/>
                  <a:gd name="connsiteX2" fmla="*/ 4121 w 23353"/>
                  <a:gd name="connsiteY2" fmla="*/ 12535 h 14252"/>
                  <a:gd name="connsiteX3" fmla="*/ 0 w 23353"/>
                  <a:gd name="connsiteY3" fmla="*/ 7899 h 14252"/>
                  <a:gd name="connsiteX4" fmla="*/ 0 w 23353"/>
                  <a:gd name="connsiteY4" fmla="*/ 7899 h 14252"/>
                  <a:gd name="connsiteX5" fmla="*/ 2576 w 23353"/>
                  <a:gd name="connsiteY5" fmla="*/ 4636 h 14252"/>
                  <a:gd name="connsiteX6" fmla="*/ 2576 w 23353"/>
                  <a:gd name="connsiteY6" fmla="*/ 4636 h 14252"/>
                  <a:gd name="connsiteX7" fmla="*/ 14596 w 23353"/>
                  <a:gd name="connsiteY7" fmla="*/ 515 h 14252"/>
                  <a:gd name="connsiteX8" fmla="*/ 14596 w 23353"/>
                  <a:gd name="connsiteY8" fmla="*/ 515 h 14252"/>
                  <a:gd name="connsiteX9" fmla="*/ 18030 w 23353"/>
                  <a:gd name="connsiteY9" fmla="*/ 0 h 14252"/>
                  <a:gd name="connsiteX10" fmla="*/ 18030 w 23353"/>
                  <a:gd name="connsiteY10" fmla="*/ 0 h 14252"/>
                  <a:gd name="connsiteX11" fmla="*/ 23353 w 23353"/>
                  <a:gd name="connsiteY11" fmla="*/ 4465 h 14252"/>
                  <a:gd name="connsiteX12" fmla="*/ 23353 w 23353"/>
                  <a:gd name="connsiteY12" fmla="*/ 4465 h 14252"/>
                  <a:gd name="connsiteX13" fmla="*/ 22495 w 23353"/>
                  <a:gd name="connsiteY13" fmla="*/ 7727 h 14252"/>
                  <a:gd name="connsiteX14" fmla="*/ 22495 w 23353"/>
                  <a:gd name="connsiteY14" fmla="*/ 7727 h 14252"/>
                  <a:gd name="connsiteX15" fmla="*/ 10303 w 23353"/>
                  <a:gd name="connsiteY15" fmla="*/ 14252 h 14252"/>
                  <a:gd name="connsiteX16" fmla="*/ 10303 w 23353"/>
                  <a:gd name="connsiteY16" fmla="*/ 14252 h 14252"/>
                  <a:gd name="connsiteX17" fmla="*/ 10303 w 23353"/>
                  <a:gd name="connsiteY17" fmla="*/ 11505 h 14252"/>
                  <a:gd name="connsiteX18" fmla="*/ 10303 w 23353"/>
                  <a:gd name="connsiteY18" fmla="*/ 11505 h 14252"/>
                  <a:gd name="connsiteX19" fmla="*/ 10474 w 23353"/>
                  <a:gd name="connsiteY19" fmla="*/ 9101 h 14252"/>
                  <a:gd name="connsiteX20" fmla="*/ 15969 w 23353"/>
                  <a:gd name="connsiteY20" fmla="*/ 7727 h 14252"/>
                  <a:gd name="connsiteX21" fmla="*/ 15969 w 23353"/>
                  <a:gd name="connsiteY21" fmla="*/ 7727 h 14252"/>
                  <a:gd name="connsiteX22" fmla="*/ 17687 w 23353"/>
                  <a:gd name="connsiteY22" fmla="*/ 6353 h 14252"/>
                  <a:gd name="connsiteX23" fmla="*/ 17687 w 23353"/>
                  <a:gd name="connsiteY23" fmla="*/ 6353 h 14252"/>
                  <a:gd name="connsiteX24" fmla="*/ 17687 w 23353"/>
                  <a:gd name="connsiteY24" fmla="*/ 5838 h 14252"/>
                  <a:gd name="connsiteX25" fmla="*/ 17858 w 23353"/>
                  <a:gd name="connsiteY25" fmla="*/ 5323 h 14252"/>
                  <a:gd name="connsiteX26" fmla="*/ 18202 w 23353"/>
                  <a:gd name="connsiteY26" fmla="*/ 4636 h 14252"/>
                  <a:gd name="connsiteX27" fmla="*/ 18202 w 23353"/>
                  <a:gd name="connsiteY27" fmla="*/ 4636 h 14252"/>
                  <a:gd name="connsiteX28" fmla="*/ 17858 w 23353"/>
                  <a:gd name="connsiteY28" fmla="*/ 4636 h 14252"/>
                  <a:gd name="connsiteX29" fmla="*/ 17858 w 23353"/>
                  <a:gd name="connsiteY29" fmla="*/ 4636 h 14252"/>
                  <a:gd name="connsiteX30" fmla="*/ 16141 w 23353"/>
                  <a:gd name="connsiteY30" fmla="*/ 4808 h 14252"/>
                  <a:gd name="connsiteX31" fmla="*/ 16141 w 23353"/>
                  <a:gd name="connsiteY31" fmla="*/ 4808 h 14252"/>
                  <a:gd name="connsiteX32" fmla="*/ 5838 w 23353"/>
                  <a:gd name="connsiteY32" fmla="*/ 7899 h 14252"/>
                  <a:gd name="connsiteX33" fmla="*/ 5838 w 23353"/>
                  <a:gd name="connsiteY33" fmla="*/ 7899 h 14252"/>
                  <a:gd name="connsiteX34" fmla="*/ 10474 w 23353"/>
                  <a:gd name="connsiteY34" fmla="*/ 9101 h 14252"/>
                  <a:gd name="connsiteX35" fmla="*/ 10474 w 23353"/>
                  <a:gd name="connsiteY35" fmla="*/ 9101 h 1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3353" h="14252">
                    <a:moveTo>
                      <a:pt x="10303" y="11505"/>
                    </a:moveTo>
                    <a:lnTo>
                      <a:pt x="9616" y="13909"/>
                    </a:lnTo>
                    <a:lnTo>
                      <a:pt x="4121" y="12535"/>
                    </a:lnTo>
                    <a:cubicBezTo>
                      <a:pt x="4121" y="12020"/>
                      <a:pt x="1030" y="12020"/>
                      <a:pt x="0" y="7899"/>
                    </a:cubicBezTo>
                    <a:lnTo>
                      <a:pt x="0" y="7899"/>
                    </a:lnTo>
                    <a:cubicBezTo>
                      <a:pt x="171" y="5667"/>
                      <a:pt x="1889" y="4808"/>
                      <a:pt x="2576" y="4636"/>
                    </a:cubicBezTo>
                    <a:lnTo>
                      <a:pt x="2576" y="4636"/>
                    </a:lnTo>
                    <a:cubicBezTo>
                      <a:pt x="7384" y="1545"/>
                      <a:pt x="9959" y="2919"/>
                      <a:pt x="14596" y="515"/>
                    </a:cubicBezTo>
                    <a:lnTo>
                      <a:pt x="14596" y="515"/>
                    </a:lnTo>
                    <a:cubicBezTo>
                      <a:pt x="15969" y="172"/>
                      <a:pt x="17000" y="0"/>
                      <a:pt x="18030" y="0"/>
                    </a:cubicBezTo>
                    <a:lnTo>
                      <a:pt x="18030" y="0"/>
                    </a:lnTo>
                    <a:cubicBezTo>
                      <a:pt x="20606" y="0"/>
                      <a:pt x="23353" y="1889"/>
                      <a:pt x="23353" y="4465"/>
                    </a:cubicBezTo>
                    <a:lnTo>
                      <a:pt x="23353" y="4465"/>
                    </a:lnTo>
                    <a:cubicBezTo>
                      <a:pt x="23353" y="5667"/>
                      <a:pt x="23010" y="6697"/>
                      <a:pt x="22495" y="7727"/>
                    </a:cubicBezTo>
                    <a:lnTo>
                      <a:pt x="22495" y="7727"/>
                    </a:lnTo>
                    <a:cubicBezTo>
                      <a:pt x="21121" y="12364"/>
                      <a:pt x="15454" y="13909"/>
                      <a:pt x="10303" y="14252"/>
                    </a:cubicBezTo>
                    <a:lnTo>
                      <a:pt x="10303" y="14252"/>
                    </a:lnTo>
                    <a:lnTo>
                      <a:pt x="10303" y="11505"/>
                    </a:lnTo>
                    <a:lnTo>
                      <a:pt x="10303" y="11505"/>
                    </a:lnTo>
                    <a:close/>
                    <a:moveTo>
                      <a:pt x="10474" y="9101"/>
                    </a:moveTo>
                    <a:cubicBezTo>
                      <a:pt x="12535" y="9101"/>
                      <a:pt x="14596" y="8586"/>
                      <a:pt x="15969" y="7727"/>
                    </a:cubicBezTo>
                    <a:lnTo>
                      <a:pt x="15969" y="7727"/>
                    </a:lnTo>
                    <a:cubicBezTo>
                      <a:pt x="17515" y="7040"/>
                      <a:pt x="17858" y="6525"/>
                      <a:pt x="17687" y="6353"/>
                    </a:cubicBezTo>
                    <a:lnTo>
                      <a:pt x="17687" y="6353"/>
                    </a:lnTo>
                    <a:lnTo>
                      <a:pt x="17687" y="5838"/>
                    </a:lnTo>
                    <a:lnTo>
                      <a:pt x="17858" y="5323"/>
                    </a:lnTo>
                    <a:cubicBezTo>
                      <a:pt x="18030" y="5151"/>
                      <a:pt x="18030" y="4808"/>
                      <a:pt x="18202" y="4636"/>
                    </a:cubicBezTo>
                    <a:lnTo>
                      <a:pt x="18202" y="4636"/>
                    </a:lnTo>
                    <a:cubicBezTo>
                      <a:pt x="18202" y="4636"/>
                      <a:pt x="18030" y="4636"/>
                      <a:pt x="17858" y="4636"/>
                    </a:cubicBezTo>
                    <a:lnTo>
                      <a:pt x="17858" y="4636"/>
                    </a:lnTo>
                    <a:cubicBezTo>
                      <a:pt x="17343" y="4636"/>
                      <a:pt x="16485" y="4636"/>
                      <a:pt x="16141" y="4808"/>
                    </a:cubicBezTo>
                    <a:lnTo>
                      <a:pt x="16141" y="4808"/>
                    </a:lnTo>
                    <a:cubicBezTo>
                      <a:pt x="11161" y="7212"/>
                      <a:pt x="8586" y="6697"/>
                      <a:pt x="5838" y="7899"/>
                    </a:cubicBezTo>
                    <a:lnTo>
                      <a:pt x="5838" y="7899"/>
                    </a:lnTo>
                    <a:lnTo>
                      <a:pt x="10474" y="9101"/>
                    </a:lnTo>
                    <a:lnTo>
                      <a:pt x="10474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" name="图形 7">
              <a:extLst>
                <a:ext uri="{FF2B5EF4-FFF2-40B4-BE49-F238E27FC236}">
                  <a16:creationId xmlns:a16="http://schemas.microsoft.com/office/drawing/2014/main" xmlns="" id="{7236793D-25A3-4CFA-B9B3-F65C14C2A91D}"/>
                </a:ext>
              </a:extLst>
            </p:cNvPr>
            <p:cNvGrpSpPr/>
            <p:nvPr/>
          </p:nvGrpSpPr>
          <p:grpSpPr>
            <a:xfrm>
              <a:off x="6130876" y="1821788"/>
              <a:ext cx="14080" cy="26787"/>
              <a:chOff x="6130876" y="1821788"/>
              <a:chExt cx="14080" cy="26787"/>
            </a:xfrm>
            <a:solidFill>
              <a:srgbClr val="B4B4B4"/>
            </a:solidFill>
          </p:grpSpPr>
          <p:sp>
            <p:nvSpPr>
              <p:cNvPr id="3211" name="任意多边形: 形状 3210">
                <a:extLst>
                  <a:ext uri="{FF2B5EF4-FFF2-40B4-BE49-F238E27FC236}">
                    <a16:creationId xmlns:a16="http://schemas.microsoft.com/office/drawing/2014/main" xmlns="" id="{70C7E8C5-36DF-4777-833D-3EDDF01629A0}"/>
                  </a:ext>
                </a:extLst>
              </p:cNvPr>
              <p:cNvSpPr/>
              <p:nvPr/>
            </p:nvSpPr>
            <p:spPr>
              <a:xfrm>
                <a:off x="6133388" y="1824183"/>
                <a:ext cx="9001" cy="22037"/>
              </a:xfrm>
              <a:custGeom>
                <a:avLst/>
                <a:gdLst>
                  <a:gd name="connsiteX0" fmla="*/ 2812 w 9001"/>
                  <a:gd name="connsiteY0" fmla="*/ 21817 h 22037"/>
                  <a:gd name="connsiteX1" fmla="*/ 8994 w 9001"/>
                  <a:gd name="connsiteY1" fmla="*/ 9110 h 22037"/>
                  <a:gd name="connsiteX2" fmla="*/ 6418 w 9001"/>
                  <a:gd name="connsiteY2" fmla="*/ 181 h 22037"/>
                  <a:gd name="connsiteX3" fmla="*/ 2640 w 9001"/>
                  <a:gd name="connsiteY3" fmla="*/ 3959 h 22037"/>
                  <a:gd name="connsiteX4" fmla="*/ 236 w 9001"/>
                  <a:gd name="connsiteY4" fmla="*/ 11514 h 22037"/>
                  <a:gd name="connsiteX5" fmla="*/ 236 w 9001"/>
                  <a:gd name="connsiteY5" fmla="*/ 19070 h 22037"/>
                  <a:gd name="connsiteX6" fmla="*/ 2812 w 9001"/>
                  <a:gd name="connsiteY6" fmla="*/ 21817 h 22037"/>
                  <a:gd name="connsiteX7" fmla="*/ 2812 w 9001"/>
                  <a:gd name="connsiteY7" fmla="*/ 21817 h 22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01" h="22037">
                    <a:moveTo>
                      <a:pt x="2812" y="21817"/>
                    </a:moveTo>
                    <a:cubicBezTo>
                      <a:pt x="6590" y="18040"/>
                      <a:pt x="9166" y="15464"/>
                      <a:pt x="8994" y="9110"/>
                    </a:cubicBezTo>
                    <a:cubicBezTo>
                      <a:pt x="8994" y="3959"/>
                      <a:pt x="7792" y="-1021"/>
                      <a:pt x="6418" y="181"/>
                    </a:cubicBezTo>
                    <a:cubicBezTo>
                      <a:pt x="3842" y="1383"/>
                      <a:pt x="2640" y="1555"/>
                      <a:pt x="2640" y="3959"/>
                    </a:cubicBezTo>
                    <a:cubicBezTo>
                      <a:pt x="1438" y="6535"/>
                      <a:pt x="236" y="7737"/>
                      <a:pt x="236" y="11514"/>
                    </a:cubicBezTo>
                    <a:cubicBezTo>
                      <a:pt x="236" y="16666"/>
                      <a:pt x="236" y="16666"/>
                      <a:pt x="236" y="19070"/>
                    </a:cubicBezTo>
                    <a:cubicBezTo>
                      <a:pt x="-966" y="23191"/>
                      <a:pt x="2812" y="21817"/>
                      <a:pt x="2812" y="21817"/>
                    </a:cubicBezTo>
                    <a:lnTo>
                      <a:pt x="2812" y="218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2" name="任意多边形: 形状 3211">
                <a:extLst>
                  <a:ext uri="{FF2B5EF4-FFF2-40B4-BE49-F238E27FC236}">
                    <a16:creationId xmlns:a16="http://schemas.microsoft.com/office/drawing/2014/main" xmlns="" id="{7246F387-48FD-4768-9B8D-6C4361D1086E}"/>
                  </a:ext>
                </a:extLst>
              </p:cNvPr>
              <p:cNvSpPr/>
              <p:nvPr/>
            </p:nvSpPr>
            <p:spPr>
              <a:xfrm>
                <a:off x="6130876" y="1821788"/>
                <a:ext cx="14080" cy="26787"/>
              </a:xfrm>
              <a:custGeom>
                <a:avLst/>
                <a:gdLst>
                  <a:gd name="connsiteX0" fmla="*/ 0 w 14080"/>
                  <a:gd name="connsiteY0" fmla="*/ 23010 h 26787"/>
                  <a:gd name="connsiteX1" fmla="*/ 344 w 14080"/>
                  <a:gd name="connsiteY1" fmla="*/ 21636 h 26787"/>
                  <a:gd name="connsiteX2" fmla="*/ 344 w 14080"/>
                  <a:gd name="connsiteY2" fmla="*/ 21636 h 26787"/>
                  <a:gd name="connsiteX3" fmla="*/ 344 w 14080"/>
                  <a:gd name="connsiteY3" fmla="*/ 14081 h 26787"/>
                  <a:gd name="connsiteX4" fmla="*/ 344 w 14080"/>
                  <a:gd name="connsiteY4" fmla="*/ 14081 h 26787"/>
                  <a:gd name="connsiteX5" fmla="*/ 2748 w 14080"/>
                  <a:gd name="connsiteY5" fmla="*/ 6525 h 26787"/>
                  <a:gd name="connsiteX6" fmla="*/ 2748 w 14080"/>
                  <a:gd name="connsiteY6" fmla="*/ 6525 h 26787"/>
                  <a:gd name="connsiteX7" fmla="*/ 7040 w 14080"/>
                  <a:gd name="connsiteY7" fmla="*/ 1202 h 26787"/>
                  <a:gd name="connsiteX8" fmla="*/ 7040 w 14080"/>
                  <a:gd name="connsiteY8" fmla="*/ 1202 h 26787"/>
                  <a:gd name="connsiteX9" fmla="*/ 9445 w 14080"/>
                  <a:gd name="connsiteY9" fmla="*/ 0 h 26787"/>
                  <a:gd name="connsiteX10" fmla="*/ 9445 w 14080"/>
                  <a:gd name="connsiteY10" fmla="*/ 0 h 26787"/>
                  <a:gd name="connsiteX11" fmla="*/ 14081 w 14080"/>
                  <a:gd name="connsiteY11" fmla="*/ 11505 h 26787"/>
                  <a:gd name="connsiteX12" fmla="*/ 14081 w 14080"/>
                  <a:gd name="connsiteY12" fmla="*/ 11505 h 26787"/>
                  <a:gd name="connsiteX13" fmla="*/ 14081 w 14080"/>
                  <a:gd name="connsiteY13" fmla="*/ 13222 h 26787"/>
                  <a:gd name="connsiteX14" fmla="*/ 14081 w 14080"/>
                  <a:gd name="connsiteY14" fmla="*/ 13222 h 26787"/>
                  <a:gd name="connsiteX15" fmla="*/ 7212 w 14080"/>
                  <a:gd name="connsiteY15" fmla="*/ 25929 h 26787"/>
                  <a:gd name="connsiteX16" fmla="*/ 7212 w 14080"/>
                  <a:gd name="connsiteY16" fmla="*/ 25929 h 26787"/>
                  <a:gd name="connsiteX17" fmla="*/ 5495 w 14080"/>
                  <a:gd name="connsiteY17" fmla="*/ 24212 h 26787"/>
                  <a:gd name="connsiteX18" fmla="*/ 6182 w 14080"/>
                  <a:gd name="connsiteY18" fmla="*/ 26444 h 26787"/>
                  <a:gd name="connsiteX19" fmla="*/ 4293 w 14080"/>
                  <a:gd name="connsiteY19" fmla="*/ 26788 h 26787"/>
                  <a:gd name="connsiteX20" fmla="*/ 4293 w 14080"/>
                  <a:gd name="connsiteY20" fmla="*/ 26788 h 26787"/>
                  <a:gd name="connsiteX21" fmla="*/ 0 w 14080"/>
                  <a:gd name="connsiteY21" fmla="*/ 23010 h 26787"/>
                  <a:gd name="connsiteX22" fmla="*/ 0 w 14080"/>
                  <a:gd name="connsiteY22" fmla="*/ 23010 h 26787"/>
                  <a:gd name="connsiteX23" fmla="*/ 7384 w 14080"/>
                  <a:gd name="connsiteY23" fmla="*/ 7555 h 26787"/>
                  <a:gd name="connsiteX24" fmla="*/ 5152 w 14080"/>
                  <a:gd name="connsiteY24" fmla="*/ 14081 h 26787"/>
                  <a:gd name="connsiteX25" fmla="*/ 5152 w 14080"/>
                  <a:gd name="connsiteY25" fmla="*/ 14081 h 26787"/>
                  <a:gd name="connsiteX26" fmla="*/ 5152 w 14080"/>
                  <a:gd name="connsiteY26" fmla="*/ 20949 h 26787"/>
                  <a:gd name="connsiteX27" fmla="*/ 5152 w 14080"/>
                  <a:gd name="connsiteY27" fmla="*/ 20949 h 26787"/>
                  <a:gd name="connsiteX28" fmla="*/ 9101 w 14080"/>
                  <a:gd name="connsiteY28" fmla="*/ 11677 h 26787"/>
                  <a:gd name="connsiteX29" fmla="*/ 9101 w 14080"/>
                  <a:gd name="connsiteY29" fmla="*/ 11677 h 26787"/>
                  <a:gd name="connsiteX30" fmla="*/ 9101 w 14080"/>
                  <a:gd name="connsiteY30" fmla="*/ 11677 h 26787"/>
                  <a:gd name="connsiteX31" fmla="*/ 9101 w 14080"/>
                  <a:gd name="connsiteY31" fmla="*/ 11161 h 26787"/>
                  <a:gd name="connsiteX32" fmla="*/ 9101 w 14080"/>
                  <a:gd name="connsiteY32" fmla="*/ 11161 h 26787"/>
                  <a:gd name="connsiteX33" fmla="*/ 8414 w 14080"/>
                  <a:gd name="connsiteY33" fmla="*/ 5838 h 26787"/>
                  <a:gd name="connsiteX34" fmla="*/ 8414 w 14080"/>
                  <a:gd name="connsiteY34" fmla="*/ 5838 h 26787"/>
                  <a:gd name="connsiteX35" fmla="*/ 7384 w 14080"/>
                  <a:gd name="connsiteY35" fmla="*/ 7555 h 26787"/>
                  <a:gd name="connsiteX36" fmla="*/ 7384 w 14080"/>
                  <a:gd name="connsiteY36" fmla="*/ 7555 h 2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080" h="26787">
                    <a:moveTo>
                      <a:pt x="0" y="23010"/>
                    </a:moveTo>
                    <a:cubicBezTo>
                      <a:pt x="0" y="22151"/>
                      <a:pt x="172" y="21464"/>
                      <a:pt x="344" y="21636"/>
                    </a:cubicBezTo>
                    <a:lnTo>
                      <a:pt x="344" y="21636"/>
                    </a:lnTo>
                    <a:cubicBezTo>
                      <a:pt x="344" y="19060"/>
                      <a:pt x="344" y="19060"/>
                      <a:pt x="344" y="14081"/>
                    </a:cubicBezTo>
                    <a:lnTo>
                      <a:pt x="344" y="14081"/>
                    </a:lnTo>
                    <a:cubicBezTo>
                      <a:pt x="344" y="9616"/>
                      <a:pt x="2061" y="7555"/>
                      <a:pt x="2748" y="6525"/>
                    </a:cubicBezTo>
                    <a:lnTo>
                      <a:pt x="2748" y="6525"/>
                    </a:lnTo>
                    <a:cubicBezTo>
                      <a:pt x="2576" y="2576"/>
                      <a:pt x="6182" y="1202"/>
                      <a:pt x="7040" y="1202"/>
                    </a:cubicBezTo>
                    <a:lnTo>
                      <a:pt x="7040" y="1202"/>
                    </a:lnTo>
                    <a:cubicBezTo>
                      <a:pt x="7556" y="515"/>
                      <a:pt x="8586" y="0"/>
                      <a:pt x="9445" y="0"/>
                    </a:cubicBezTo>
                    <a:lnTo>
                      <a:pt x="9445" y="0"/>
                    </a:lnTo>
                    <a:cubicBezTo>
                      <a:pt x="14940" y="2232"/>
                      <a:pt x="13051" y="6525"/>
                      <a:pt x="14081" y="11505"/>
                    </a:cubicBezTo>
                    <a:lnTo>
                      <a:pt x="14081" y="11505"/>
                    </a:lnTo>
                    <a:lnTo>
                      <a:pt x="14081" y="13222"/>
                    </a:lnTo>
                    <a:lnTo>
                      <a:pt x="14081" y="13222"/>
                    </a:lnTo>
                    <a:cubicBezTo>
                      <a:pt x="13738" y="19232"/>
                      <a:pt x="10647" y="22667"/>
                      <a:pt x="7212" y="25929"/>
                    </a:cubicBezTo>
                    <a:lnTo>
                      <a:pt x="7212" y="25929"/>
                    </a:lnTo>
                    <a:lnTo>
                      <a:pt x="5495" y="24212"/>
                    </a:lnTo>
                    <a:lnTo>
                      <a:pt x="6182" y="26444"/>
                    </a:lnTo>
                    <a:cubicBezTo>
                      <a:pt x="6010" y="26444"/>
                      <a:pt x="5324" y="26788"/>
                      <a:pt x="4293" y="26788"/>
                    </a:cubicBezTo>
                    <a:lnTo>
                      <a:pt x="4293" y="26788"/>
                    </a:lnTo>
                    <a:cubicBezTo>
                      <a:pt x="2919" y="26788"/>
                      <a:pt x="172" y="25586"/>
                      <a:pt x="0" y="23010"/>
                    </a:cubicBezTo>
                    <a:lnTo>
                      <a:pt x="0" y="23010"/>
                    </a:lnTo>
                    <a:close/>
                    <a:moveTo>
                      <a:pt x="7384" y="7555"/>
                    </a:moveTo>
                    <a:cubicBezTo>
                      <a:pt x="6010" y="10475"/>
                      <a:pt x="5152" y="10990"/>
                      <a:pt x="5152" y="14081"/>
                    </a:cubicBezTo>
                    <a:lnTo>
                      <a:pt x="5152" y="14081"/>
                    </a:lnTo>
                    <a:cubicBezTo>
                      <a:pt x="5152" y="18202"/>
                      <a:pt x="5152" y="18889"/>
                      <a:pt x="5152" y="20949"/>
                    </a:cubicBezTo>
                    <a:lnTo>
                      <a:pt x="5152" y="20949"/>
                    </a:lnTo>
                    <a:cubicBezTo>
                      <a:pt x="7899" y="18202"/>
                      <a:pt x="8930" y="16313"/>
                      <a:pt x="9101" y="11677"/>
                    </a:cubicBezTo>
                    <a:lnTo>
                      <a:pt x="9101" y="11677"/>
                    </a:lnTo>
                    <a:lnTo>
                      <a:pt x="9101" y="11677"/>
                    </a:lnTo>
                    <a:cubicBezTo>
                      <a:pt x="9101" y="11505"/>
                      <a:pt x="9101" y="11333"/>
                      <a:pt x="9101" y="11161"/>
                    </a:cubicBezTo>
                    <a:lnTo>
                      <a:pt x="9101" y="11161"/>
                    </a:lnTo>
                    <a:cubicBezTo>
                      <a:pt x="9101" y="9101"/>
                      <a:pt x="8758" y="7212"/>
                      <a:pt x="8414" y="5838"/>
                    </a:cubicBezTo>
                    <a:lnTo>
                      <a:pt x="8414" y="5838"/>
                    </a:lnTo>
                    <a:cubicBezTo>
                      <a:pt x="7212" y="6353"/>
                      <a:pt x="7727" y="5838"/>
                      <a:pt x="7384" y="7555"/>
                    </a:cubicBezTo>
                    <a:lnTo>
                      <a:pt x="7384" y="75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7" name="图形 7">
              <a:extLst>
                <a:ext uri="{FF2B5EF4-FFF2-40B4-BE49-F238E27FC236}">
                  <a16:creationId xmlns:a16="http://schemas.microsoft.com/office/drawing/2014/main" xmlns="" id="{EBCF2D4B-40FA-45AD-8C29-8E4CE5859270}"/>
                </a:ext>
              </a:extLst>
            </p:cNvPr>
            <p:cNvGrpSpPr/>
            <p:nvPr/>
          </p:nvGrpSpPr>
          <p:grpSpPr>
            <a:xfrm>
              <a:off x="6121260" y="1821101"/>
              <a:ext cx="10646" cy="11504"/>
              <a:chOff x="6121260" y="1821101"/>
              <a:chExt cx="10646" cy="11504"/>
            </a:xfrm>
            <a:solidFill>
              <a:srgbClr val="B4B4B4"/>
            </a:solidFill>
          </p:grpSpPr>
          <p:sp>
            <p:nvSpPr>
              <p:cNvPr id="3209" name="任意多边形: 形状 3208">
                <a:extLst>
                  <a:ext uri="{FF2B5EF4-FFF2-40B4-BE49-F238E27FC236}">
                    <a16:creationId xmlns:a16="http://schemas.microsoft.com/office/drawing/2014/main" xmlns="" id="{9129BED0-25CF-4FE6-A789-12783ED66AC6}"/>
                  </a:ext>
                </a:extLst>
              </p:cNvPr>
              <p:cNvSpPr/>
              <p:nvPr/>
            </p:nvSpPr>
            <p:spPr>
              <a:xfrm>
                <a:off x="6123493" y="1823574"/>
                <a:ext cx="5929" cy="6800"/>
              </a:xfrm>
              <a:custGeom>
                <a:avLst/>
                <a:gdLst>
                  <a:gd name="connsiteX0" fmla="*/ 5152 w 5929"/>
                  <a:gd name="connsiteY0" fmla="*/ 5941 h 6800"/>
                  <a:gd name="connsiteX1" fmla="*/ 3778 w 5929"/>
                  <a:gd name="connsiteY1" fmla="*/ 790 h 6800"/>
                  <a:gd name="connsiteX2" fmla="*/ 0 w 5929"/>
                  <a:gd name="connsiteY2" fmla="*/ 1992 h 6800"/>
                  <a:gd name="connsiteX3" fmla="*/ 5152 w 5929"/>
                  <a:gd name="connsiteY3" fmla="*/ 5941 h 6800"/>
                  <a:gd name="connsiteX4" fmla="*/ 5152 w 5929"/>
                  <a:gd name="connsiteY4" fmla="*/ 5941 h 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9" h="6800">
                    <a:moveTo>
                      <a:pt x="5152" y="5941"/>
                    </a:moveTo>
                    <a:cubicBezTo>
                      <a:pt x="6353" y="4739"/>
                      <a:pt x="6353" y="2163"/>
                      <a:pt x="3778" y="790"/>
                    </a:cubicBezTo>
                    <a:cubicBezTo>
                      <a:pt x="1202" y="-412"/>
                      <a:pt x="1202" y="-412"/>
                      <a:pt x="0" y="1992"/>
                    </a:cubicBezTo>
                    <a:cubicBezTo>
                      <a:pt x="172" y="4739"/>
                      <a:pt x="2576" y="8517"/>
                      <a:pt x="5152" y="5941"/>
                    </a:cubicBezTo>
                    <a:lnTo>
                      <a:pt x="5152" y="59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0" name="任意多边形: 形状 3209">
                <a:extLst>
                  <a:ext uri="{FF2B5EF4-FFF2-40B4-BE49-F238E27FC236}">
                    <a16:creationId xmlns:a16="http://schemas.microsoft.com/office/drawing/2014/main" xmlns="" id="{EE1EE9D7-9C63-4FC2-8EAF-64799155F8B2}"/>
                  </a:ext>
                </a:extLst>
              </p:cNvPr>
              <p:cNvSpPr/>
              <p:nvPr/>
            </p:nvSpPr>
            <p:spPr>
              <a:xfrm>
                <a:off x="6121260" y="1821101"/>
                <a:ext cx="10646" cy="11504"/>
              </a:xfrm>
              <a:custGeom>
                <a:avLst/>
                <a:gdLst>
                  <a:gd name="connsiteX0" fmla="*/ 0 w 10646"/>
                  <a:gd name="connsiteY0" fmla="*/ 3606 h 11504"/>
                  <a:gd name="connsiteX1" fmla="*/ 3950 w 10646"/>
                  <a:gd name="connsiteY1" fmla="*/ 0 h 11504"/>
                  <a:gd name="connsiteX2" fmla="*/ 3950 w 10646"/>
                  <a:gd name="connsiteY2" fmla="*/ 0 h 11504"/>
                  <a:gd name="connsiteX3" fmla="*/ 7212 w 10646"/>
                  <a:gd name="connsiteY3" fmla="*/ 1030 h 11504"/>
                  <a:gd name="connsiteX4" fmla="*/ 7212 w 10646"/>
                  <a:gd name="connsiteY4" fmla="*/ 1030 h 11504"/>
                  <a:gd name="connsiteX5" fmla="*/ 10647 w 10646"/>
                  <a:gd name="connsiteY5" fmla="*/ 6182 h 11504"/>
                  <a:gd name="connsiteX6" fmla="*/ 10647 w 10646"/>
                  <a:gd name="connsiteY6" fmla="*/ 6182 h 11504"/>
                  <a:gd name="connsiteX7" fmla="*/ 9273 w 10646"/>
                  <a:gd name="connsiteY7" fmla="*/ 9959 h 11504"/>
                  <a:gd name="connsiteX8" fmla="*/ 9273 w 10646"/>
                  <a:gd name="connsiteY8" fmla="*/ 9959 h 11504"/>
                  <a:gd name="connsiteX9" fmla="*/ 7556 w 10646"/>
                  <a:gd name="connsiteY9" fmla="*/ 8242 h 11504"/>
                  <a:gd name="connsiteX10" fmla="*/ 9101 w 10646"/>
                  <a:gd name="connsiteY10" fmla="*/ 10131 h 11504"/>
                  <a:gd name="connsiteX11" fmla="*/ 5667 w 10646"/>
                  <a:gd name="connsiteY11" fmla="*/ 11505 h 11504"/>
                  <a:gd name="connsiteX12" fmla="*/ 5667 w 10646"/>
                  <a:gd name="connsiteY12" fmla="*/ 11505 h 11504"/>
                  <a:gd name="connsiteX13" fmla="*/ 0 w 10646"/>
                  <a:gd name="connsiteY13" fmla="*/ 3606 h 11504"/>
                  <a:gd name="connsiteX14" fmla="*/ 0 w 10646"/>
                  <a:gd name="connsiteY14" fmla="*/ 3606 h 11504"/>
                  <a:gd name="connsiteX15" fmla="*/ 5323 w 10646"/>
                  <a:gd name="connsiteY15" fmla="*/ 6353 h 11504"/>
                  <a:gd name="connsiteX16" fmla="*/ 5667 w 10646"/>
                  <a:gd name="connsiteY16" fmla="*/ 6869 h 11504"/>
                  <a:gd name="connsiteX17" fmla="*/ 5667 w 10646"/>
                  <a:gd name="connsiteY17" fmla="*/ 6869 h 11504"/>
                  <a:gd name="connsiteX18" fmla="*/ 5667 w 10646"/>
                  <a:gd name="connsiteY18" fmla="*/ 6869 h 11504"/>
                  <a:gd name="connsiteX19" fmla="*/ 5667 w 10646"/>
                  <a:gd name="connsiteY19" fmla="*/ 6869 h 11504"/>
                  <a:gd name="connsiteX20" fmla="*/ 5839 w 10646"/>
                  <a:gd name="connsiteY20" fmla="*/ 6525 h 11504"/>
                  <a:gd name="connsiteX21" fmla="*/ 5839 w 10646"/>
                  <a:gd name="connsiteY21" fmla="*/ 6525 h 11504"/>
                  <a:gd name="connsiteX22" fmla="*/ 5152 w 10646"/>
                  <a:gd name="connsiteY22" fmla="*/ 5667 h 11504"/>
                  <a:gd name="connsiteX23" fmla="*/ 5152 w 10646"/>
                  <a:gd name="connsiteY23" fmla="*/ 5667 h 11504"/>
                  <a:gd name="connsiteX24" fmla="*/ 4980 w 10646"/>
                  <a:gd name="connsiteY24" fmla="*/ 5667 h 11504"/>
                  <a:gd name="connsiteX25" fmla="*/ 4980 w 10646"/>
                  <a:gd name="connsiteY25" fmla="*/ 5667 h 11504"/>
                  <a:gd name="connsiteX26" fmla="*/ 5323 w 10646"/>
                  <a:gd name="connsiteY26" fmla="*/ 6353 h 11504"/>
                  <a:gd name="connsiteX27" fmla="*/ 5323 w 10646"/>
                  <a:gd name="connsiteY27" fmla="*/ 6353 h 1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646" h="11504">
                    <a:moveTo>
                      <a:pt x="0" y="3606"/>
                    </a:moveTo>
                    <a:cubicBezTo>
                      <a:pt x="687" y="2404"/>
                      <a:pt x="1030" y="343"/>
                      <a:pt x="3950" y="0"/>
                    </a:cubicBezTo>
                    <a:lnTo>
                      <a:pt x="3950" y="0"/>
                    </a:lnTo>
                    <a:cubicBezTo>
                      <a:pt x="5495" y="172"/>
                      <a:pt x="6010" y="687"/>
                      <a:pt x="7212" y="1030"/>
                    </a:cubicBezTo>
                    <a:lnTo>
                      <a:pt x="7212" y="1030"/>
                    </a:lnTo>
                    <a:cubicBezTo>
                      <a:pt x="9445" y="2061"/>
                      <a:pt x="10647" y="4121"/>
                      <a:pt x="10647" y="6182"/>
                    </a:cubicBezTo>
                    <a:lnTo>
                      <a:pt x="10647" y="6182"/>
                    </a:lnTo>
                    <a:cubicBezTo>
                      <a:pt x="10647" y="7555"/>
                      <a:pt x="10132" y="8929"/>
                      <a:pt x="9273" y="9959"/>
                    </a:cubicBezTo>
                    <a:lnTo>
                      <a:pt x="9273" y="9959"/>
                    </a:lnTo>
                    <a:lnTo>
                      <a:pt x="7556" y="8242"/>
                    </a:lnTo>
                    <a:lnTo>
                      <a:pt x="9101" y="10131"/>
                    </a:lnTo>
                    <a:cubicBezTo>
                      <a:pt x="8243" y="10990"/>
                      <a:pt x="7040" y="11505"/>
                      <a:pt x="5667" y="11505"/>
                    </a:cubicBezTo>
                    <a:lnTo>
                      <a:pt x="5667" y="11505"/>
                    </a:lnTo>
                    <a:cubicBezTo>
                      <a:pt x="1374" y="11161"/>
                      <a:pt x="172" y="7555"/>
                      <a:pt x="0" y="3606"/>
                    </a:cubicBezTo>
                    <a:lnTo>
                      <a:pt x="0" y="3606"/>
                    </a:lnTo>
                    <a:close/>
                    <a:moveTo>
                      <a:pt x="5323" y="6353"/>
                    </a:moveTo>
                    <a:cubicBezTo>
                      <a:pt x="5495" y="6869"/>
                      <a:pt x="5495" y="6869"/>
                      <a:pt x="5667" y="6869"/>
                    </a:cubicBezTo>
                    <a:lnTo>
                      <a:pt x="5667" y="6869"/>
                    </a:lnTo>
                    <a:lnTo>
                      <a:pt x="5667" y="6869"/>
                    </a:lnTo>
                    <a:lnTo>
                      <a:pt x="5667" y="6869"/>
                    </a:lnTo>
                    <a:cubicBezTo>
                      <a:pt x="5667" y="6869"/>
                      <a:pt x="5839" y="6697"/>
                      <a:pt x="5839" y="6525"/>
                    </a:cubicBezTo>
                    <a:lnTo>
                      <a:pt x="5839" y="6525"/>
                    </a:lnTo>
                    <a:cubicBezTo>
                      <a:pt x="5839" y="6353"/>
                      <a:pt x="5839" y="6182"/>
                      <a:pt x="5152" y="5667"/>
                    </a:cubicBezTo>
                    <a:lnTo>
                      <a:pt x="5152" y="5667"/>
                    </a:lnTo>
                    <a:cubicBezTo>
                      <a:pt x="5152" y="5667"/>
                      <a:pt x="5152" y="5667"/>
                      <a:pt x="4980" y="5667"/>
                    </a:cubicBezTo>
                    <a:lnTo>
                      <a:pt x="4980" y="5667"/>
                    </a:lnTo>
                    <a:cubicBezTo>
                      <a:pt x="4980" y="5838"/>
                      <a:pt x="5152" y="6182"/>
                      <a:pt x="5323" y="6353"/>
                    </a:cubicBezTo>
                    <a:lnTo>
                      <a:pt x="5323" y="63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8" name="图形 7">
              <a:extLst>
                <a:ext uri="{FF2B5EF4-FFF2-40B4-BE49-F238E27FC236}">
                  <a16:creationId xmlns:a16="http://schemas.microsoft.com/office/drawing/2014/main" xmlns="" id="{106C1F04-A6A3-4A4C-943D-53B235D69E2E}"/>
                </a:ext>
              </a:extLst>
            </p:cNvPr>
            <p:cNvGrpSpPr/>
            <p:nvPr/>
          </p:nvGrpSpPr>
          <p:grpSpPr>
            <a:xfrm>
              <a:off x="6372137" y="1861283"/>
              <a:ext cx="37605" cy="27147"/>
              <a:chOff x="6372137" y="1861283"/>
              <a:chExt cx="37605" cy="27147"/>
            </a:xfrm>
            <a:solidFill>
              <a:srgbClr val="B4B4B4"/>
            </a:solidFill>
          </p:grpSpPr>
          <p:sp>
            <p:nvSpPr>
              <p:cNvPr id="3207" name="任意多边形: 形状 3206">
                <a:extLst>
                  <a:ext uri="{FF2B5EF4-FFF2-40B4-BE49-F238E27FC236}">
                    <a16:creationId xmlns:a16="http://schemas.microsoft.com/office/drawing/2014/main" xmlns="" id="{A7557740-4DB3-450A-88B7-0578E983A1FC}"/>
                  </a:ext>
                </a:extLst>
              </p:cNvPr>
              <p:cNvSpPr/>
              <p:nvPr/>
            </p:nvSpPr>
            <p:spPr>
              <a:xfrm>
                <a:off x="6374643" y="1863907"/>
                <a:ext cx="32422" cy="22167"/>
              </a:xfrm>
              <a:custGeom>
                <a:avLst/>
                <a:gdLst>
                  <a:gd name="connsiteX0" fmla="*/ 21192 w 32422"/>
                  <a:gd name="connsiteY0" fmla="*/ 20901 h 22167"/>
                  <a:gd name="connsiteX1" fmla="*/ 13636 w 32422"/>
                  <a:gd name="connsiteY1" fmla="*/ 19699 h 22167"/>
                  <a:gd name="connsiteX2" fmla="*/ 2303 w 32422"/>
                  <a:gd name="connsiteY2" fmla="*/ 18497 h 22167"/>
                  <a:gd name="connsiteX3" fmla="*/ 3505 w 32422"/>
                  <a:gd name="connsiteY3" fmla="*/ 13345 h 22167"/>
                  <a:gd name="connsiteX4" fmla="*/ 2131 w 32422"/>
                  <a:gd name="connsiteY4" fmla="*/ 5790 h 22167"/>
                  <a:gd name="connsiteX5" fmla="*/ 5909 w 32422"/>
                  <a:gd name="connsiteY5" fmla="*/ 638 h 22167"/>
                  <a:gd name="connsiteX6" fmla="*/ 16040 w 32422"/>
                  <a:gd name="connsiteY6" fmla="*/ 1840 h 22167"/>
                  <a:gd name="connsiteX7" fmla="*/ 24798 w 32422"/>
                  <a:gd name="connsiteY7" fmla="*/ 8194 h 22167"/>
                  <a:gd name="connsiteX8" fmla="*/ 27373 w 32422"/>
                  <a:gd name="connsiteY8" fmla="*/ 11971 h 22167"/>
                  <a:gd name="connsiteX9" fmla="*/ 31151 w 32422"/>
                  <a:gd name="connsiteY9" fmla="*/ 19527 h 22167"/>
                  <a:gd name="connsiteX10" fmla="*/ 24798 w 32422"/>
                  <a:gd name="connsiteY10" fmla="*/ 18325 h 22167"/>
                  <a:gd name="connsiteX11" fmla="*/ 21192 w 32422"/>
                  <a:gd name="connsiteY11" fmla="*/ 20901 h 22167"/>
                  <a:gd name="connsiteX12" fmla="*/ 21192 w 32422"/>
                  <a:gd name="connsiteY12" fmla="*/ 20901 h 22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422" h="22167">
                    <a:moveTo>
                      <a:pt x="21192" y="20901"/>
                    </a:moveTo>
                    <a:cubicBezTo>
                      <a:pt x="18616" y="22103"/>
                      <a:pt x="17414" y="23476"/>
                      <a:pt x="13636" y="19699"/>
                    </a:cubicBezTo>
                    <a:cubicBezTo>
                      <a:pt x="9858" y="17123"/>
                      <a:pt x="6081" y="18497"/>
                      <a:pt x="2303" y="18497"/>
                    </a:cubicBezTo>
                    <a:cubicBezTo>
                      <a:pt x="-1475" y="18497"/>
                      <a:pt x="-273" y="15921"/>
                      <a:pt x="3505" y="13345"/>
                    </a:cubicBezTo>
                    <a:cubicBezTo>
                      <a:pt x="6081" y="10769"/>
                      <a:pt x="929" y="8194"/>
                      <a:pt x="2131" y="5790"/>
                    </a:cubicBezTo>
                    <a:cubicBezTo>
                      <a:pt x="3333" y="3214"/>
                      <a:pt x="3333" y="-1766"/>
                      <a:pt x="5909" y="638"/>
                    </a:cubicBezTo>
                    <a:cubicBezTo>
                      <a:pt x="8484" y="4416"/>
                      <a:pt x="9686" y="1840"/>
                      <a:pt x="16040" y="1840"/>
                    </a:cubicBezTo>
                    <a:cubicBezTo>
                      <a:pt x="22393" y="3042"/>
                      <a:pt x="26171" y="5618"/>
                      <a:pt x="24798" y="8194"/>
                    </a:cubicBezTo>
                    <a:cubicBezTo>
                      <a:pt x="22222" y="10769"/>
                      <a:pt x="21020" y="10769"/>
                      <a:pt x="27373" y="11971"/>
                    </a:cubicBezTo>
                    <a:cubicBezTo>
                      <a:pt x="32353" y="14547"/>
                      <a:pt x="33727" y="19527"/>
                      <a:pt x="31151" y="19527"/>
                    </a:cubicBezTo>
                    <a:cubicBezTo>
                      <a:pt x="28575" y="18325"/>
                      <a:pt x="24798" y="18325"/>
                      <a:pt x="24798" y="18325"/>
                    </a:cubicBezTo>
                    <a:cubicBezTo>
                      <a:pt x="24798" y="18325"/>
                      <a:pt x="24969" y="19699"/>
                      <a:pt x="21192" y="20901"/>
                    </a:cubicBezTo>
                    <a:lnTo>
                      <a:pt x="21192" y="209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8" name="任意多边形: 形状 3207">
                <a:extLst>
                  <a:ext uri="{FF2B5EF4-FFF2-40B4-BE49-F238E27FC236}">
                    <a16:creationId xmlns:a16="http://schemas.microsoft.com/office/drawing/2014/main" xmlns="" id="{A18AF959-383F-4E98-8CB6-69CFC9804C58}"/>
                  </a:ext>
                </a:extLst>
              </p:cNvPr>
              <p:cNvSpPr/>
              <p:nvPr/>
            </p:nvSpPr>
            <p:spPr>
              <a:xfrm>
                <a:off x="6372137" y="1861283"/>
                <a:ext cx="37605" cy="27147"/>
              </a:xfrm>
              <a:custGeom>
                <a:avLst/>
                <a:gdLst>
                  <a:gd name="connsiteX0" fmla="*/ 14767 w 37605"/>
                  <a:gd name="connsiteY0" fmla="*/ 24384 h 27147"/>
                  <a:gd name="connsiteX1" fmla="*/ 10474 w 37605"/>
                  <a:gd name="connsiteY1" fmla="*/ 23182 h 27147"/>
                  <a:gd name="connsiteX2" fmla="*/ 10474 w 37605"/>
                  <a:gd name="connsiteY2" fmla="*/ 23182 h 27147"/>
                  <a:gd name="connsiteX3" fmla="*/ 4808 w 37605"/>
                  <a:gd name="connsiteY3" fmla="*/ 23525 h 27147"/>
                  <a:gd name="connsiteX4" fmla="*/ 4808 w 37605"/>
                  <a:gd name="connsiteY4" fmla="*/ 23525 h 27147"/>
                  <a:gd name="connsiteX5" fmla="*/ 4808 w 37605"/>
                  <a:gd name="connsiteY5" fmla="*/ 23525 h 27147"/>
                  <a:gd name="connsiteX6" fmla="*/ 0 w 37605"/>
                  <a:gd name="connsiteY6" fmla="*/ 19919 h 27147"/>
                  <a:gd name="connsiteX7" fmla="*/ 0 w 37605"/>
                  <a:gd name="connsiteY7" fmla="*/ 19919 h 27147"/>
                  <a:gd name="connsiteX8" fmla="*/ 4293 w 37605"/>
                  <a:gd name="connsiteY8" fmla="*/ 14252 h 27147"/>
                  <a:gd name="connsiteX9" fmla="*/ 4293 w 37605"/>
                  <a:gd name="connsiteY9" fmla="*/ 14252 h 27147"/>
                  <a:gd name="connsiteX10" fmla="*/ 4293 w 37605"/>
                  <a:gd name="connsiteY10" fmla="*/ 14252 h 27147"/>
                  <a:gd name="connsiteX11" fmla="*/ 2061 w 37605"/>
                  <a:gd name="connsiteY11" fmla="*/ 9101 h 27147"/>
                  <a:gd name="connsiteX12" fmla="*/ 2061 w 37605"/>
                  <a:gd name="connsiteY12" fmla="*/ 9101 h 27147"/>
                  <a:gd name="connsiteX13" fmla="*/ 2576 w 37605"/>
                  <a:gd name="connsiteY13" fmla="*/ 7212 h 27147"/>
                  <a:gd name="connsiteX14" fmla="*/ 2576 w 37605"/>
                  <a:gd name="connsiteY14" fmla="*/ 7212 h 27147"/>
                  <a:gd name="connsiteX15" fmla="*/ 7384 w 37605"/>
                  <a:gd name="connsiteY15" fmla="*/ 0 h 27147"/>
                  <a:gd name="connsiteX16" fmla="*/ 7384 w 37605"/>
                  <a:gd name="connsiteY16" fmla="*/ 0 h 27147"/>
                  <a:gd name="connsiteX17" fmla="*/ 10646 w 37605"/>
                  <a:gd name="connsiteY17" fmla="*/ 1717 h 27147"/>
                  <a:gd name="connsiteX18" fmla="*/ 10646 w 37605"/>
                  <a:gd name="connsiteY18" fmla="*/ 1717 h 27147"/>
                  <a:gd name="connsiteX19" fmla="*/ 11505 w 37605"/>
                  <a:gd name="connsiteY19" fmla="*/ 2747 h 27147"/>
                  <a:gd name="connsiteX20" fmla="*/ 11505 w 37605"/>
                  <a:gd name="connsiteY20" fmla="*/ 2747 h 27147"/>
                  <a:gd name="connsiteX21" fmla="*/ 11677 w 37605"/>
                  <a:gd name="connsiteY21" fmla="*/ 2747 h 27147"/>
                  <a:gd name="connsiteX22" fmla="*/ 11677 w 37605"/>
                  <a:gd name="connsiteY22" fmla="*/ 2747 h 27147"/>
                  <a:gd name="connsiteX23" fmla="*/ 14081 w 37605"/>
                  <a:gd name="connsiteY23" fmla="*/ 2404 h 27147"/>
                  <a:gd name="connsiteX24" fmla="*/ 14081 w 37605"/>
                  <a:gd name="connsiteY24" fmla="*/ 2404 h 27147"/>
                  <a:gd name="connsiteX25" fmla="*/ 19232 w 37605"/>
                  <a:gd name="connsiteY25" fmla="*/ 2061 h 27147"/>
                  <a:gd name="connsiteX26" fmla="*/ 19232 w 37605"/>
                  <a:gd name="connsiteY26" fmla="*/ 2061 h 27147"/>
                  <a:gd name="connsiteX27" fmla="*/ 30222 w 37605"/>
                  <a:gd name="connsiteY27" fmla="*/ 9788 h 27147"/>
                  <a:gd name="connsiteX28" fmla="*/ 30222 w 37605"/>
                  <a:gd name="connsiteY28" fmla="*/ 9788 h 27147"/>
                  <a:gd name="connsiteX29" fmla="*/ 29535 w 37605"/>
                  <a:gd name="connsiteY29" fmla="*/ 12020 h 27147"/>
                  <a:gd name="connsiteX30" fmla="*/ 29535 w 37605"/>
                  <a:gd name="connsiteY30" fmla="*/ 12020 h 27147"/>
                  <a:gd name="connsiteX31" fmla="*/ 31252 w 37605"/>
                  <a:gd name="connsiteY31" fmla="*/ 12364 h 27147"/>
                  <a:gd name="connsiteX32" fmla="*/ 31252 w 37605"/>
                  <a:gd name="connsiteY32" fmla="*/ 12364 h 27147"/>
                  <a:gd name="connsiteX33" fmla="*/ 37606 w 37605"/>
                  <a:gd name="connsiteY33" fmla="*/ 20778 h 27147"/>
                  <a:gd name="connsiteX34" fmla="*/ 37606 w 37605"/>
                  <a:gd name="connsiteY34" fmla="*/ 20778 h 27147"/>
                  <a:gd name="connsiteX35" fmla="*/ 34000 w 37605"/>
                  <a:gd name="connsiteY35" fmla="*/ 24555 h 27147"/>
                  <a:gd name="connsiteX36" fmla="*/ 34000 w 37605"/>
                  <a:gd name="connsiteY36" fmla="*/ 24555 h 27147"/>
                  <a:gd name="connsiteX37" fmla="*/ 33313 w 37605"/>
                  <a:gd name="connsiteY37" fmla="*/ 24555 h 27147"/>
                  <a:gd name="connsiteX38" fmla="*/ 32798 w 37605"/>
                  <a:gd name="connsiteY38" fmla="*/ 24384 h 27147"/>
                  <a:gd name="connsiteX39" fmla="*/ 28848 w 37605"/>
                  <a:gd name="connsiteY39" fmla="*/ 23353 h 27147"/>
                  <a:gd name="connsiteX40" fmla="*/ 28848 w 37605"/>
                  <a:gd name="connsiteY40" fmla="*/ 23353 h 27147"/>
                  <a:gd name="connsiteX41" fmla="*/ 24555 w 37605"/>
                  <a:gd name="connsiteY41" fmla="*/ 25757 h 27147"/>
                  <a:gd name="connsiteX42" fmla="*/ 24555 w 37605"/>
                  <a:gd name="connsiteY42" fmla="*/ 25757 h 27147"/>
                  <a:gd name="connsiteX43" fmla="*/ 20434 w 37605"/>
                  <a:gd name="connsiteY43" fmla="*/ 27131 h 27147"/>
                  <a:gd name="connsiteX44" fmla="*/ 20434 w 37605"/>
                  <a:gd name="connsiteY44" fmla="*/ 27131 h 27147"/>
                  <a:gd name="connsiteX45" fmla="*/ 14767 w 37605"/>
                  <a:gd name="connsiteY45" fmla="*/ 24384 h 27147"/>
                  <a:gd name="connsiteX46" fmla="*/ 14767 w 37605"/>
                  <a:gd name="connsiteY46" fmla="*/ 24384 h 27147"/>
                  <a:gd name="connsiteX47" fmla="*/ 23697 w 37605"/>
                  <a:gd name="connsiteY47" fmla="*/ 23525 h 27147"/>
                  <a:gd name="connsiteX48" fmla="*/ 22838 w 37605"/>
                  <a:gd name="connsiteY48" fmla="*/ 21293 h 27147"/>
                  <a:gd name="connsiteX49" fmla="*/ 25070 w 37605"/>
                  <a:gd name="connsiteY49" fmla="*/ 20262 h 27147"/>
                  <a:gd name="connsiteX50" fmla="*/ 25070 w 37605"/>
                  <a:gd name="connsiteY50" fmla="*/ 20262 h 27147"/>
                  <a:gd name="connsiteX51" fmla="*/ 25070 w 37605"/>
                  <a:gd name="connsiteY51" fmla="*/ 20262 h 27147"/>
                  <a:gd name="connsiteX52" fmla="*/ 25070 w 37605"/>
                  <a:gd name="connsiteY52" fmla="*/ 20262 h 27147"/>
                  <a:gd name="connsiteX53" fmla="*/ 25070 w 37605"/>
                  <a:gd name="connsiteY53" fmla="*/ 20091 h 27147"/>
                  <a:gd name="connsiteX54" fmla="*/ 25070 w 37605"/>
                  <a:gd name="connsiteY54" fmla="*/ 20091 h 27147"/>
                  <a:gd name="connsiteX55" fmla="*/ 25242 w 37605"/>
                  <a:gd name="connsiteY55" fmla="*/ 19919 h 27147"/>
                  <a:gd name="connsiteX56" fmla="*/ 25242 w 37605"/>
                  <a:gd name="connsiteY56" fmla="*/ 19919 h 27147"/>
                  <a:gd name="connsiteX57" fmla="*/ 25586 w 37605"/>
                  <a:gd name="connsiteY57" fmla="*/ 19576 h 27147"/>
                  <a:gd name="connsiteX58" fmla="*/ 25586 w 37605"/>
                  <a:gd name="connsiteY58" fmla="*/ 19576 h 27147"/>
                  <a:gd name="connsiteX59" fmla="*/ 25929 w 37605"/>
                  <a:gd name="connsiteY59" fmla="*/ 19404 h 27147"/>
                  <a:gd name="connsiteX60" fmla="*/ 25929 w 37605"/>
                  <a:gd name="connsiteY60" fmla="*/ 19404 h 27147"/>
                  <a:gd name="connsiteX61" fmla="*/ 27131 w 37605"/>
                  <a:gd name="connsiteY61" fmla="*/ 18889 h 27147"/>
                  <a:gd name="connsiteX62" fmla="*/ 27131 w 37605"/>
                  <a:gd name="connsiteY62" fmla="*/ 18889 h 27147"/>
                  <a:gd name="connsiteX63" fmla="*/ 27303 w 37605"/>
                  <a:gd name="connsiteY63" fmla="*/ 18889 h 27147"/>
                  <a:gd name="connsiteX64" fmla="*/ 27303 w 37605"/>
                  <a:gd name="connsiteY64" fmla="*/ 18889 h 27147"/>
                  <a:gd name="connsiteX65" fmla="*/ 27303 w 37605"/>
                  <a:gd name="connsiteY65" fmla="*/ 18889 h 27147"/>
                  <a:gd name="connsiteX66" fmla="*/ 27303 w 37605"/>
                  <a:gd name="connsiteY66" fmla="*/ 18889 h 27147"/>
                  <a:gd name="connsiteX67" fmla="*/ 27303 w 37605"/>
                  <a:gd name="connsiteY67" fmla="*/ 18889 h 27147"/>
                  <a:gd name="connsiteX68" fmla="*/ 27303 w 37605"/>
                  <a:gd name="connsiteY68" fmla="*/ 18889 h 27147"/>
                  <a:gd name="connsiteX69" fmla="*/ 31596 w 37605"/>
                  <a:gd name="connsiteY69" fmla="*/ 19404 h 27147"/>
                  <a:gd name="connsiteX70" fmla="*/ 31596 w 37605"/>
                  <a:gd name="connsiteY70" fmla="*/ 19404 h 27147"/>
                  <a:gd name="connsiteX71" fmla="*/ 29363 w 37605"/>
                  <a:gd name="connsiteY71" fmla="*/ 17343 h 27147"/>
                  <a:gd name="connsiteX72" fmla="*/ 29363 w 37605"/>
                  <a:gd name="connsiteY72" fmla="*/ 17343 h 27147"/>
                  <a:gd name="connsiteX73" fmla="*/ 22838 w 37605"/>
                  <a:gd name="connsiteY73" fmla="*/ 13394 h 27147"/>
                  <a:gd name="connsiteX74" fmla="*/ 22838 w 37605"/>
                  <a:gd name="connsiteY74" fmla="*/ 13394 h 27147"/>
                  <a:gd name="connsiteX75" fmla="*/ 25070 w 37605"/>
                  <a:gd name="connsiteY75" fmla="*/ 10303 h 27147"/>
                  <a:gd name="connsiteX76" fmla="*/ 25070 w 37605"/>
                  <a:gd name="connsiteY76" fmla="*/ 10303 h 27147"/>
                  <a:gd name="connsiteX77" fmla="*/ 25070 w 37605"/>
                  <a:gd name="connsiteY77" fmla="*/ 10131 h 27147"/>
                  <a:gd name="connsiteX78" fmla="*/ 23868 w 37605"/>
                  <a:gd name="connsiteY78" fmla="*/ 9101 h 27147"/>
                  <a:gd name="connsiteX79" fmla="*/ 23868 w 37605"/>
                  <a:gd name="connsiteY79" fmla="*/ 9101 h 27147"/>
                  <a:gd name="connsiteX80" fmla="*/ 18545 w 37605"/>
                  <a:gd name="connsiteY80" fmla="*/ 7212 h 27147"/>
                  <a:gd name="connsiteX81" fmla="*/ 18545 w 37605"/>
                  <a:gd name="connsiteY81" fmla="*/ 7212 h 27147"/>
                  <a:gd name="connsiteX82" fmla="*/ 11505 w 37605"/>
                  <a:gd name="connsiteY82" fmla="*/ 8071 h 27147"/>
                  <a:gd name="connsiteX83" fmla="*/ 11505 w 37605"/>
                  <a:gd name="connsiteY83" fmla="*/ 8071 h 27147"/>
                  <a:gd name="connsiteX84" fmla="*/ 7899 w 37605"/>
                  <a:gd name="connsiteY84" fmla="*/ 6697 h 27147"/>
                  <a:gd name="connsiteX85" fmla="*/ 7899 w 37605"/>
                  <a:gd name="connsiteY85" fmla="*/ 6697 h 27147"/>
                  <a:gd name="connsiteX86" fmla="*/ 6869 w 37605"/>
                  <a:gd name="connsiteY86" fmla="*/ 9616 h 27147"/>
                  <a:gd name="connsiteX87" fmla="*/ 6869 w 37605"/>
                  <a:gd name="connsiteY87" fmla="*/ 9616 h 27147"/>
                  <a:gd name="connsiteX88" fmla="*/ 9101 w 37605"/>
                  <a:gd name="connsiteY88" fmla="*/ 14596 h 27147"/>
                  <a:gd name="connsiteX89" fmla="*/ 9101 w 37605"/>
                  <a:gd name="connsiteY89" fmla="*/ 14596 h 27147"/>
                  <a:gd name="connsiteX90" fmla="*/ 7212 w 37605"/>
                  <a:gd name="connsiteY90" fmla="*/ 18202 h 27147"/>
                  <a:gd name="connsiteX91" fmla="*/ 7212 w 37605"/>
                  <a:gd name="connsiteY91" fmla="*/ 18202 h 27147"/>
                  <a:gd name="connsiteX92" fmla="*/ 6525 w 37605"/>
                  <a:gd name="connsiteY92" fmla="*/ 18717 h 27147"/>
                  <a:gd name="connsiteX93" fmla="*/ 6525 w 37605"/>
                  <a:gd name="connsiteY93" fmla="*/ 18717 h 27147"/>
                  <a:gd name="connsiteX94" fmla="*/ 10474 w 37605"/>
                  <a:gd name="connsiteY94" fmla="*/ 18545 h 27147"/>
                  <a:gd name="connsiteX95" fmla="*/ 10474 w 37605"/>
                  <a:gd name="connsiteY95" fmla="*/ 18545 h 27147"/>
                  <a:gd name="connsiteX96" fmla="*/ 17859 w 37605"/>
                  <a:gd name="connsiteY96" fmla="*/ 20778 h 27147"/>
                  <a:gd name="connsiteX97" fmla="*/ 17859 w 37605"/>
                  <a:gd name="connsiteY97" fmla="*/ 20778 h 27147"/>
                  <a:gd name="connsiteX98" fmla="*/ 20262 w 37605"/>
                  <a:gd name="connsiteY98" fmla="*/ 22495 h 27147"/>
                  <a:gd name="connsiteX99" fmla="*/ 20262 w 37605"/>
                  <a:gd name="connsiteY99" fmla="*/ 22495 h 27147"/>
                  <a:gd name="connsiteX100" fmla="*/ 22495 w 37605"/>
                  <a:gd name="connsiteY100" fmla="*/ 21464 h 27147"/>
                  <a:gd name="connsiteX101" fmla="*/ 22495 w 37605"/>
                  <a:gd name="connsiteY101" fmla="*/ 21464 h 27147"/>
                  <a:gd name="connsiteX102" fmla="*/ 23697 w 37605"/>
                  <a:gd name="connsiteY102" fmla="*/ 23525 h 27147"/>
                  <a:gd name="connsiteX103" fmla="*/ 23697 w 37605"/>
                  <a:gd name="connsiteY103" fmla="*/ 23525 h 27147"/>
                  <a:gd name="connsiteX104" fmla="*/ 29191 w 37605"/>
                  <a:gd name="connsiteY104" fmla="*/ 19232 h 27147"/>
                  <a:gd name="connsiteX105" fmla="*/ 29191 w 37605"/>
                  <a:gd name="connsiteY105" fmla="*/ 19232 h 27147"/>
                  <a:gd name="connsiteX106" fmla="*/ 29191 w 37605"/>
                  <a:gd name="connsiteY106" fmla="*/ 19232 h 27147"/>
                  <a:gd name="connsiteX107" fmla="*/ 29191 w 37605"/>
                  <a:gd name="connsiteY107" fmla="*/ 19232 h 27147"/>
                  <a:gd name="connsiteX108" fmla="*/ 29191 w 37605"/>
                  <a:gd name="connsiteY108" fmla="*/ 19232 h 27147"/>
                  <a:gd name="connsiteX109" fmla="*/ 29020 w 37605"/>
                  <a:gd name="connsiteY109" fmla="*/ 19060 h 27147"/>
                  <a:gd name="connsiteX110" fmla="*/ 29020 w 37605"/>
                  <a:gd name="connsiteY110" fmla="*/ 19060 h 27147"/>
                  <a:gd name="connsiteX111" fmla="*/ 29020 w 37605"/>
                  <a:gd name="connsiteY111" fmla="*/ 19060 h 27147"/>
                  <a:gd name="connsiteX112" fmla="*/ 29020 w 37605"/>
                  <a:gd name="connsiteY112" fmla="*/ 19060 h 27147"/>
                  <a:gd name="connsiteX113" fmla="*/ 29020 w 37605"/>
                  <a:gd name="connsiteY113" fmla="*/ 19060 h 27147"/>
                  <a:gd name="connsiteX114" fmla="*/ 28848 w 37605"/>
                  <a:gd name="connsiteY114" fmla="*/ 19060 h 27147"/>
                  <a:gd name="connsiteX115" fmla="*/ 28848 w 37605"/>
                  <a:gd name="connsiteY115" fmla="*/ 19060 h 27147"/>
                  <a:gd name="connsiteX116" fmla="*/ 28848 w 37605"/>
                  <a:gd name="connsiteY116" fmla="*/ 19060 h 27147"/>
                  <a:gd name="connsiteX117" fmla="*/ 28848 w 37605"/>
                  <a:gd name="connsiteY117" fmla="*/ 19060 h 27147"/>
                  <a:gd name="connsiteX118" fmla="*/ 28848 w 37605"/>
                  <a:gd name="connsiteY118" fmla="*/ 19060 h 27147"/>
                  <a:gd name="connsiteX119" fmla="*/ 28848 w 37605"/>
                  <a:gd name="connsiteY119" fmla="*/ 19060 h 27147"/>
                  <a:gd name="connsiteX120" fmla="*/ 28848 w 37605"/>
                  <a:gd name="connsiteY120" fmla="*/ 19060 h 27147"/>
                  <a:gd name="connsiteX121" fmla="*/ 28848 w 37605"/>
                  <a:gd name="connsiteY121" fmla="*/ 19060 h 27147"/>
                  <a:gd name="connsiteX122" fmla="*/ 28848 w 37605"/>
                  <a:gd name="connsiteY122" fmla="*/ 19060 h 27147"/>
                  <a:gd name="connsiteX123" fmla="*/ 28848 w 37605"/>
                  <a:gd name="connsiteY123" fmla="*/ 19060 h 27147"/>
                  <a:gd name="connsiteX124" fmla="*/ 28848 w 37605"/>
                  <a:gd name="connsiteY124" fmla="*/ 19060 h 27147"/>
                  <a:gd name="connsiteX125" fmla="*/ 28848 w 37605"/>
                  <a:gd name="connsiteY125" fmla="*/ 19060 h 27147"/>
                  <a:gd name="connsiteX126" fmla="*/ 28848 w 37605"/>
                  <a:gd name="connsiteY126" fmla="*/ 19060 h 27147"/>
                  <a:gd name="connsiteX127" fmla="*/ 28848 w 37605"/>
                  <a:gd name="connsiteY127" fmla="*/ 19060 h 27147"/>
                  <a:gd name="connsiteX128" fmla="*/ 28848 w 37605"/>
                  <a:gd name="connsiteY128" fmla="*/ 19060 h 27147"/>
                  <a:gd name="connsiteX129" fmla="*/ 28848 w 37605"/>
                  <a:gd name="connsiteY129" fmla="*/ 19060 h 27147"/>
                  <a:gd name="connsiteX130" fmla="*/ 28848 w 37605"/>
                  <a:gd name="connsiteY130" fmla="*/ 19060 h 27147"/>
                  <a:gd name="connsiteX131" fmla="*/ 28848 w 37605"/>
                  <a:gd name="connsiteY131" fmla="*/ 19060 h 27147"/>
                  <a:gd name="connsiteX132" fmla="*/ 28676 w 37605"/>
                  <a:gd name="connsiteY132" fmla="*/ 18889 h 27147"/>
                  <a:gd name="connsiteX133" fmla="*/ 28676 w 37605"/>
                  <a:gd name="connsiteY133" fmla="*/ 18889 h 27147"/>
                  <a:gd name="connsiteX134" fmla="*/ 28676 w 37605"/>
                  <a:gd name="connsiteY134" fmla="*/ 18889 h 27147"/>
                  <a:gd name="connsiteX135" fmla="*/ 28676 w 37605"/>
                  <a:gd name="connsiteY135" fmla="*/ 18889 h 27147"/>
                  <a:gd name="connsiteX136" fmla="*/ 28676 w 37605"/>
                  <a:gd name="connsiteY136" fmla="*/ 18889 h 27147"/>
                  <a:gd name="connsiteX137" fmla="*/ 28676 w 37605"/>
                  <a:gd name="connsiteY137" fmla="*/ 18889 h 27147"/>
                  <a:gd name="connsiteX138" fmla="*/ 28676 w 37605"/>
                  <a:gd name="connsiteY138" fmla="*/ 18889 h 27147"/>
                  <a:gd name="connsiteX139" fmla="*/ 28333 w 37605"/>
                  <a:gd name="connsiteY139" fmla="*/ 18717 h 27147"/>
                  <a:gd name="connsiteX140" fmla="*/ 28333 w 37605"/>
                  <a:gd name="connsiteY140" fmla="*/ 18717 h 27147"/>
                  <a:gd name="connsiteX141" fmla="*/ 28333 w 37605"/>
                  <a:gd name="connsiteY141" fmla="*/ 18717 h 27147"/>
                  <a:gd name="connsiteX142" fmla="*/ 28333 w 37605"/>
                  <a:gd name="connsiteY142" fmla="*/ 18717 h 27147"/>
                  <a:gd name="connsiteX143" fmla="*/ 28333 w 37605"/>
                  <a:gd name="connsiteY143" fmla="*/ 18717 h 27147"/>
                  <a:gd name="connsiteX144" fmla="*/ 28333 w 37605"/>
                  <a:gd name="connsiteY144" fmla="*/ 18717 h 27147"/>
                  <a:gd name="connsiteX145" fmla="*/ 6869 w 37605"/>
                  <a:gd name="connsiteY145" fmla="*/ 4980 h 27147"/>
                  <a:gd name="connsiteX146" fmla="*/ 6869 w 37605"/>
                  <a:gd name="connsiteY146" fmla="*/ 4980 h 27147"/>
                  <a:gd name="connsiteX147" fmla="*/ 6869 w 37605"/>
                  <a:gd name="connsiteY147" fmla="*/ 4980 h 27147"/>
                  <a:gd name="connsiteX148" fmla="*/ 6869 w 37605"/>
                  <a:gd name="connsiteY148" fmla="*/ 4980 h 2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37605" h="27147">
                    <a:moveTo>
                      <a:pt x="14767" y="24384"/>
                    </a:moveTo>
                    <a:cubicBezTo>
                      <a:pt x="13394" y="23353"/>
                      <a:pt x="12020" y="23182"/>
                      <a:pt x="10474" y="23182"/>
                    </a:cubicBezTo>
                    <a:lnTo>
                      <a:pt x="10474" y="23182"/>
                    </a:lnTo>
                    <a:cubicBezTo>
                      <a:pt x="8758" y="23182"/>
                      <a:pt x="6869" y="23525"/>
                      <a:pt x="4808" y="23525"/>
                    </a:cubicBezTo>
                    <a:lnTo>
                      <a:pt x="4808" y="23525"/>
                    </a:lnTo>
                    <a:lnTo>
                      <a:pt x="4808" y="23525"/>
                    </a:lnTo>
                    <a:cubicBezTo>
                      <a:pt x="3091" y="23525"/>
                      <a:pt x="172" y="22838"/>
                      <a:pt x="0" y="19919"/>
                    </a:cubicBezTo>
                    <a:lnTo>
                      <a:pt x="0" y="19919"/>
                    </a:lnTo>
                    <a:cubicBezTo>
                      <a:pt x="343" y="16828"/>
                      <a:pt x="2404" y="15798"/>
                      <a:pt x="4293" y="14252"/>
                    </a:cubicBezTo>
                    <a:lnTo>
                      <a:pt x="4293" y="14252"/>
                    </a:lnTo>
                    <a:lnTo>
                      <a:pt x="4293" y="14252"/>
                    </a:lnTo>
                    <a:cubicBezTo>
                      <a:pt x="4465" y="14081"/>
                      <a:pt x="2404" y="12535"/>
                      <a:pt x="2061" y="9101"/>
                    </a:cubicBezTo>
                    <a:lnTo>
                      <a:pt x="2061" y="9101"/>
                    </a:lnTo>
                    <a:cubicBezTo>
                      <a:pt x="2061" y="8586"/>
                      <a:pt x="2232" y="7727"/>
                      <a:pt x="2576" y="7212"/>
                    </a:cubicBezTo>
                    <a:lnTo>
                      <a:pt x="2576" y="7212"/>
                    </a:lnTo>
                    <a:cubicBezTo>
                      <a:pt x="3950" y="6010"/>
                      <a:pt x="1889" y="2061"/>
                      <a:pt x="7384" y="0"/>
                    </a:cubicBezTo>
                    <a:lnTo>
                      <a:pt x="7384" y="0"/>
                    </a:lnTo>
                    <a:cubicBezTo>
                      <a:pt x="8758" y="0"/>
                      <a:pt x="9616" y="687"/>
                      <a:pt x="10646" y="1717"/>
                    </a:cubicBezTo>
                    <a:lnTo>
                      <a:pt x="10646" y="1717"/>
                    </a:lnTo>
                    <a:cubicBezTo>
                      <a:pt x="11505" y="2747"/>
                      <a:pt x="11333" y="2747"/>
                      <a:pt x="11505" y="2747"/>
                    </a:cubicBezTo>
                    <a:lnTo>
                      <a:pt x="11505" y="2747"/>
                    </a:lnTo>
                    <a:cubicBezTo>
                      <a:pt x="11505" y="2747"/>
                      <a:pt x="11505" y="2747"/>
                      <a:pt x="11677" y="2747"/>
                    </a:cubicBezTo>
                    <a:lnTo>
                      <a:pt x="11677" y="2747"/>
                    </a:lnTo>
                    <a:cubicBezTo>
                      <a:pt x="12020" y="2747"/>
                      <a:pt x="12707" y="2576"/>
                      <a:pt x="14081" y="2404"/>
                    </a:cubicBezTo>
                    <a:lnTo>
                      <a:pt x="14081" y="2404"/>
                    </a:lnTo>
                    <a:cubicBezTo>
                      <a:pt x="15282" y="2232"/>
                      <a:pt x="17000" y="2061"/>
                      <a:pt x="19232" y="2061"/>
                    </a:cubicBezTo>
                    <a:lnTo>
                      <a:pt x="19232" y="2061"/>
                    </a:lnTo>
                    <a:cubicBezTo>
                      <a:pt x="24899" y="3434"/>
                      <a:pt x="29535" y="4808"/>
                      <a:pt x="30222" y="9788"/>
                    </a:cubicBezTo>
                    <a:lnTo>
                      <a:pt x="30222" y="9788"/>
                    </a:lnTo>
                    <a:cubicBezTo>
                      <a:pt x="30222" y="10475"/>
                      <a:pt x="30050" y="10990"/>
                      <a:pt x="29535" y="12020"/>
                    </a:cubicBezTo>
                    <a:lnTo>
                      <a:pt x="29535" y="12020"/>
                    </a:lnTo>
                    <a:cubicBezTo>
                      <a:pt x="30050" y="12192"/>
                      <a:pt x="30565" y="12192"/>
                      <a:pt x="31252" y="12364"/>
                    </a:cubicBezTo>
                    <a:lnTo>
                      <a:pt x="31252" y="12364"/>
                    </a:lnTo>
                    <a:cubicBezTo>
                      <a:pt x="35202" y="14424"/>
                      <a:pt x="37606" y="17687"/>
                      <a:pt x="37606" y="20778"/>
                    </a:cubicBezTo>
                    <a:lnTo>
                      <a:pt x="37606" y="20778"/>
                    </a:lnTo>
                    <a:cubicBezTo>
                      <a:pt x="37606" y="22323"/>
                      <a:pt x="36232" y="24555"/>
                      <a:pt x="34000" y="24555"/>
                    </a:cubicBezTo>
                    <a:lnTo>
                      <a:pt x="34000" y="24555"/>
                    </a:lnTo>
                    <a:lnTo>
                      <a:pt x="33313" y="24555"/>
                    </a:lnTo>
                    <a:lnTo>
                      <a:pt x="32798" y="24384"/>
                    </a:lnTo>
                    <a:cubicBezTo>
                      <a:pt x="31768" y="23869"/>
                      <a:pt x="30050" y="23525"/>
                      <a:pt x="28848" y="23353"/>
                    </a:cubicBezTo>
                    <a:lnTo>
                      <a:pt x="28848" y="23353"/>
                    </a:lnTo>
                    <a:cubicBezTo>
                      <a:pt x="27990" y="24212"/>
                      <a:pt x="26616" y="25071"/>
                      <a:pt x="24555" y="25757"/>
                    </a:cubicBezTo>
                    <a:lnTo>
                      <a:pt x="24555" y="25757"/>
                    </a:lnTo>
                    <a:cubicBezTo>
                      <a:pt x="23525" y="26273"/>
                      <a:pt x="22323" y="27131"/>
                      <a:pt x="20434" y="27131"/>
                    </a:cubicBezTo>
                    <a:lnTo>
                      <a:pt x="20434" y="27131"/>
                    </a:lnTo>
                    <a:cubicBezTo>
                      <a:pt x="18202" y="27303"/>
                      <a:pt x="16313" y="26101"/>
                      <a:pt x="14767" y="24384"/>
                    </a:cubicBezTo>
                    <a:lnTo>
                      <a:pt x="14767" y="24384"/>
                    </a:lnTo>
                    <a:close/>
                    <a:moveTo>
                      <a:pt x="23697" y="23525"/>
                    </a:moveTo>
                    <a:lnTo>
                      <a:pt x="22838" y="21293"/>
                    </a:lnTo>
                    <a:cubicBezTo>
                      <a:pt x="24212" y="20778"/>
                      <a:pt x="24899" y="20434"/>
                      <a:pt x="25070" y="20262"/>
                    </a:cubicBezTo>
                    <a:lnTo>
                      <a:pt x="25070" y="20262"/>
                    </a:lnTo>
                    <a:cubicBezTo>
                      <a:pt x="25070" y="20262"/>
                      <a:pt x="25070" y="20262"/>
                      <a:pt x="25070" y="20262"/>
                    </a:cubicBezTo>
                    <a:lnTo>
                      <a:pt x="25070" y="20262"/>
                    </a:lnTo>
                    <a:cubicBezTo>
                      <a:pt x="25070" y="20262"/>
                      <a:pt x="25070" y="20091"/>
                      <a:pt x="25070" y="20091"/>
                    </a:cubicBezTo>
                    <a:lnTo>
                      <a:pt x="25070" y="20091"/>
                    </a:lnTo>
                    <a:cubicBezTo>
                      <a:pt x="25070" y="20091"/>
                      <a:pt x="25242" y="19919"/>
                      <a:pt x="25242" y="19919"/>
                    </a:cubicBezTo>
                    <a:lnTo>
                      <a:pt x="25242" y="19919"/>
                    </a:lnTo>
                    <a:cubicBezTo>
                      <a:pt x="25414" y="19747"/>
                      <a:pt x="25414" y="19576"/>
                      <a:pt x="25586" y="19576"/>
                    </a:cubicBezTo>
                    <a:lnTo>
                      <a:pt x="25586" y="19576"/>
                    </a:lnTo>
                    <a:cubicBezTo>
                      <a:pt x="25757" y="19404"/>
                      <a:pt x="25757" y="19404"/>
                      <a:pt x="25929" y="19404"/>
                    </a:cubicBezTo>
                    <a:lnTo>
                      <a:pt x="25929" y="19404"/>
                    </a:lnTo>
                    <a:cubicBezTo>
                      <a:pt x="26616" y="18889"/>
                      <a:pt x="26960" y="18889"/>
                      <a:pt x="27131" y="18889"/>
                    </a:cubicBezTo>
                    <a:lnTo>
                      <a:pt x="27131" y="18889"/>
                    </a:lnTo>
                    <a:cubicBezTo>
                      <a:pt x="27131" y="18889"/>
                      <a:pt x="27131" y="18889"/>
                      <a:pt x="27303" y="18889"/>
                    </a:cubicBezTo>
                    <a:lnTo>
                      <a:pt x="27303" y="18889"/>
                    </a:lnTo>
                    <a:cubicBezTo>
                      <a:pt x="27303" y="18889"/>
                      <a:pt x="27303" y="18889"/>
                      <a:pt x="27303" y="18889"/>
                    </a:cubicBezTo>
                    <a:lnTo>
                      <a:pt x="27303" y="18889"/>
                    </a:lnTo>
                    <a:cubicBezTo>
                      <a:pt x="27303" y="18889"/>
                      <a:pt x="27303" y="18889"/>
                      <a:pt x="27303" y="18889"/>
                    </a:cubicBezTo>
                    <a:lnTo>
                      <a:pt x="27303" y="18889"/>
                    </a:lnTo>
                    <a:cubicBezTo>
                      <a:pt x="27475" y="18889"/>
                      <a:pt x="29363" y="18889"/>
                      <a:pt x="31596" y="19404"/>
                    </a:cubicBezTo>
                    <a:lnTo>
                      <a:pt x="31596" y="19404"/>
                    </a:lnTo>
                    <a:cubicBezTo>
                      <a:pt x="31081" y="18717"/>
                      <a:pt x="30394" y="17858"/>
                      <a:pt x="29363" y="17343"/>
                    </a:cubicBezTo>
                    <a:lnTo>
                      <a:pt x="29363" y="17343"/>
                    </a:lnTo>
                    <a:cubicBezTo>
                      <a:pt x="26101" y="16141"/>
                      <a:pt x="24383" y="17858"/>
                      <a:pt x="22838" y="13394"/>
                    </a:cubicBezTo>
                    <a:lnTo>
                      <a:pt x="22838" y="13394"/>
                    </a:lnTo>
                    <a:cubicBezTo>
                      <a:pt x="23525" y="10131"/>
                      <a:pt x="24727" y="10818"/>
                      <a:pt x="25070" y="10303"/>
                    </a:cubicBezTo>
                    <a:lnTo>
                      <a:pt x="25070" y="10303"/>
                    </a:lnTo>
                    <a:lnTo>
                      <a:pt x="25070" y="10131"/>
                    </a:lnTo>
                    <a:cubicBezTo>
                      <a:pt x="24899" y="10131"/>
                      <a:pt x="25070" y="9959"/>
                      <a:pt x="23868" y="9101"/>
                    </a:cubicBezTo>
                    <a:lnTo>
                      <a:pt x="23868" y="9101"/>
                    </a:lnTo>
                    <a:cubicBezTo>
                      <a:pt x="22667" y="8414"/>
                      <a:pt x="20606" y="7727"/>
                      <a:pt x="18545" y="7212"/>
                    </a:cubicBezTo>
                    <a:lnTo>
                      <a:pt x="18545" y="7212"/>
                    </a:lnTo>
                    <a:cubicBezTo>
                      <a:pt x="15282" y="7212"/>
                      <a:pt x="13909" y="7899"/>
                      <a:pt x="11505" y="8071"/>
                    </a:cubicBezTo>
                    <a:lnTo>
                      <a:pt x="11505" y="8071"/>
                    </a:lnTo>
                    <a:cubicBezTo>
                      <a:pt x="10303" y="8071"/>
                      <a:pt x="8929" y="7555"/>
                      <a:pt x="7899" y="6697"/>
                    </a:cubicBezTo>
                    <a:lnTo>
                      <a:pt x="7899" y="6697"/>
                    </a:lnTo>
                    <a:cubicBezTo>
                      <a:pt x="7727" y="7555"/>
                      <a:pt x="7384" y="8586"/>
                      <a:pt x="6869" y="9616"/>
                    </a:cubicBezTo>
                    <a:lnTo>
                      <a:pt x="6869" y="9616"/>
                    </a:lnTo>
                    <a:cubicBezTo>
                      <a:pt x="7212" y="10131"/>
                      <a:pt x="8758" y="11848"/>
                      <a:pt x="9101" y="14596"/>
                    </a:cubicBezTo>
                    <a:lnTo>
                      <a:pt x="9101" y="14596"/>
                    </a:lnTo>
                    <a:cubicBezTo>
                      <a:pt x="9101" y="15798"/>
                      <a:pt x="8586" y="17000"/>
                      <a:pt x="7212" y="18202"/>
                    </a:cubicBezTo>
                    <a:lnTo>
                      <a:pt x="7212" y="18202"/>
                    </a:lnTo>
                    <a:cubicBezTo>
                      <a:pt x="7040" y="18374"/>
                      <a:pt x="6697" y="18545"/>
                      <a:pt x="6525" y="18717"/>
                    </a:cubicBezTo>
                    <a:lnTo>
                      <a:pt x="6525" y="18717"/>
                    </a:lnTo>
                    <a:cubicBezTo>
                      <a:pt x="7727" y="18545"/>
                      <a:pt x="8929" y="18545"/>
                      <a:pt x="10474" y="18545"/>
                    </a:cubicBezTo>
                    <a:lnTo>
                      <a:pt x="10474" y="18545"/>
                    </a:lnTo>
                    <a:cubicBezTo>
                      <a:pt x="12535" y="18545"/>
                      <a:pt x="15111" y="18889"/>
                      <a:pt x="17859" y="20778"/>
                    </a:cubicBezTo>
                    <a:lnTo>
                      <a:pt x="17859" y="20778"/>
                    </a:lnTo>
                    <a:cubicBezTo>
                      <a:pt x="19575" y="22495"/>
                      <a:pt x="20262" y="22667"/>
                      <a:pt x="20262" y="22495"/>
                    </a:cubicBezTo>
                    <a:lnTo>
                      <a:pt x="20262" y="22495"/>
                    </a:lnTo>
                    <a:cubicBezTo>
                      <a:pt x="20434" y="22495"/>
                      <a:pt x="21121" y="22323"/>
                      <a:pt x="22495" y="21464"/>
                    </a:cubicBezTo>
                    <a:lnTo>
                      <a:pt x="22495" y="21464"/>
                    </a:lnTo>
                    <a:lnTo>
                      <a:pt x="23697" y="23525"/>
                    </a:lnTo>
                    <a:lnTo>
                      <a:pt x="23697" y="23525"/>
                    </a:lnTo>
                    <a:close/>
                    <a:moveTo>
                      <a:pt x="29191" y="19232"/>
                    </a:moveTo>
                    <a:cubicBezTo>
                      <a:pt x="29020" y="19232"/>
                      <a:pt x="29020" y="19232"/>
                      <a:pt x="29191" y="19232"/>
                    </a:cubicBezTo>
                    <a:lnTo>
                      <a:pt x="29191" y="19232"/>
                    </a:lnTo>
                    <a:cubicBezTo>
                      <a:pt x="29020" y="19232"/>
                      <a:pt x="29020" y="19232"/>
                      <a:pt x="29191" y="19232"/>
                    </a:cubicBezTo>
                    <a:lnTo>
                      <a:pt x="29191" y="19232"/>
                    </a:lnTo>
                    <a:close/>
                    <a:moveTo>
                      <a:pt x="29020" y="19060"/>
                    </a:moveTo>
                    <a:cubicBezTo>
                      <a:pt x="29020" y="19060"/>
                      <a:pt x="28848" y="19060"/>
                      <a:pt x="29020" y="19060"/>
                    </a:cubicBezTo>
                    <a:lnTo>
                      <a:pt x="29020" y="19060"/>
                    </a:lnTo>
                    <a:cubicBezTo>
                      <a:pt x="28848" y="19060"/>
                      <a:pt x="29020" y="19060"/>
                      <a:pt x="29020" y="19060"/>
                    </a:cubicBezTo>
                    <a:lnTo>
                      <a:pt x="29020" y="19060"/>
                    </a:lnTo>
                    <a:close/>
                    <a:moveTo>
                      <a:pt x="28848" y="19060"/>
                    </a:move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lnTo>
                      <a:pt x="28848" y="19060"/>
                    </a:lnTo>
                    <a:close/>
                    <a:moveTo>
                      <a:pt x="28848" y="19060"/>
                    </a:moveTo>
                    <a:cubicBezTo>
                      <a:pt x="28676" y="18889"/>
                      <a:pt x="28676" y="18889"/>
                      <a:pt x="28848" y="19060"/>
                    </a:cubicBezTo>
                    <a:lnTo>
                      <a:pt x="28848" y="19060"/>
                    </a:lnTo>
                    <a:cubicBezTo>
                      <a:pt x="28676" y="18889"/>
                      <a:pt x="28676" y="18889"/>
                      <a:pt x="28848" y="19060"/>
                    </a:cubicBezTo>
                    <a:lnTo>
                      <a:pt x="28848" y="19060"/>
                    </a:lnTo>
                    <a:cubicBezTo>
                      <a:pt x="28848" y="19060"/>
                      <a:pt x="28848" y="19060"/>
                      <a:pt x="28848" y="19060"/>
                    </a:cubicBezTo>
                    <a:lnTo>
                      <a:pt x="28848" y="19060"/>
                    </a:lnTo>
                    <a:close/>
                    <a:moveTo>
                      <a:pt x="28676" y="18889"/>
                    </a:moveTo>
                    <a:cubicBezTo>
                      <a:pt x="28505" y="18889"/>
                      <a:pt x="28505" y="18889"/>
                      <a:pt x="28676" y="18889"/>
                    </a:cubicBezTo>
                    <a:lnTo>
                      <a:pt x="28676" y="18889"/>
                    </a:lnTo>
                    <a:cubicBezTo>
                      <a:pt x="28505" y="18889"/>
                      <a:pt x="28505" y="18889"/>
                      <a:pt x="28676" y="18889"/>
                    </a:cubicBezTo>
                    <a:lnTo>
                      <a:pt x="28676" y="18889"/>
                    </a:lnTo>
                    <a:cubicBezTo>
                      <a:pt x="28505" y="18889"/>
                      <a:pt x="28505" y="18889"/>
                      <a:pt x="28676" y="18889"/>
                    </a:cubicBezTo>
                    <a:lnTo>
                      <a:pt x="28676" y="18889"/>
                    </a:lnTo>
                    <a:close/>
                    <a:moveTo>
                      <a:pt x="28333" y="18717"/>
                    </a:moveTo>
                    <a:cubicBezTo>
                      <a:pt x="28333" y="18717"/>
                      <a:pt x="28333" y="18717"/>
                      <a:pt x="28333" y="18717"/>
                    </a:cubicBezTo>
                    <a:lnTo>
                      <a:pt x="28333" y="18717"/>
                    </a:lnTo>
                    <a:lnTo>
                      <a:pt x="28333" y="18717"/>
                    </a:lnTo>
                    <a:cubicBezTo>
                      <a:pt x="28333" y="18717"/>
                      <a:pt x="28333" y="18717"/>
                      <a:pt x="28333" y="18717"/>
                    </a:cubicBezTo>
                    <a:lnTo>
                      <a:pt x="28333" y="18717"/>
                    </a:lnTo>
                    <a:close/>
                    <a:moveTo>
                      <a:pt x="6869" y="4980"/>
                    </a:moveTo>
                    <a:lnTo>
                      <a:pt x="6869" y="4980"/>
                    </a:lnTo>
                    <a:cubicBezTo>
                      <a:pt x="6869" y="4980"/>
                      <a:pt x="6869" y="4980"/>
                      <a:pt x="6869" y="4980"/>
                    </a:cubicBezTo>
                    <a:lnTo>
                      <a:pt x="6869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9" name="图形 7">
              <a:extLst>
                <a:ext uri="{FF2B5EF4-FFF2-40B4-BE49-F238E27FC236}">
                  <a16:creationId xmlns:a16="http://schemas.microsoft.com/office/drawing/2014/main" xmlns="" id="{932C1585-3DED-45BE-A663-8EC84D35381B}"/>
                </a:ext>
              </a:extLst>
            </p:cNvPr>
            <p:cNvGrpSpPr/>
            <p:nvPr/>
          </p:nvGrpSpPr>
          <p:grpSpPr>
            <a:xfrm>
              <a:off x="6399955" y="1862295"/>
              <a:ext cx="30579" cy="32644"/>
              <a:chOff x="6399955" y="1862295"/>
              <a:chExt cx="30579" cy="32644"/>
            </a:xfrm>
            <a:solidFill>
              <a:srgbClr val="B4B4B4"/>
            </a:solidFill>
          </p:grpSpPr>
          <p:sp>
            <p:nvSpPr>
              <p:cNvPr id="3205" name="任意多边形: 形状 3204">
                <a:extLst>
                  <a:ext uri="{FF2B5EF4-FFF2-40B4-BE49-F238E27FC236}">
                    <a16:creationId xmlns:a16="http://schemas.microsoft.com/office/drawing/2014/main" xmlns="" id="{BAFFB4E8-155B-4ADE-AB1A-7A8288865E4C}"/>
                  </a:ext>
                </a:extLst>
              </p:cNvPr>
              <p:cNvSpPr/>
              <p:nvPr/>
            </p:nvSpPr>
            <p:spPr>
              <a:xfrm>
                <a:off x="6402360" y="1864546"/>
                <a:ext cx="25780" cy="27983"/>
              </a:xfrm>
              <a:custGeom>
                <a:avLst/>
                <a:gdLst>
                  <a:gd name="connsiteX0" fmla="*/ 16140 w 25780"/>
                  <a:gd name="connsiteY0" fmla="*/ 24040 h 27983"/>
                  <a:gd name="connsiteX1" fmla="*/ 8585 w 25780"/>
                  <a:gd name="connsiteY1" fmla="*/ 10131 h 27983"/>
                  <a:gd name="connsiteX2" fmla="*/ 1030 w 25780"/>
                  <a:gd name="connsiteY2" fmla="*/ 0 h 27983"/>
                  <a:gd name="connsiteX3" fmla="*/ 14939 w 25780"/>
                  <a:gd name="connsiteY3" fmla="*/ 3778 h 27983"/>
                  <a:gd name="connsiteX4" fmla="*/ 19918 w 25780"/>
                  <a:gd name="connsiteY4" fmla="*/ 12707 h 27983"/>
                  <a:gd name="connsiteX5" fmla="*/ 22494 w 25780"/>
                  <a:gd name="connsiteY5" fmla="*/ 17858 h 27983"/>
                  <a:gd name="connsiteX6" fmla="*/ 25070 w 25780"/>
                  <a:gd name="connsiteY6" fmla="*/ 26788 h 27983"/>
                  <a:gd name="connsiteX7" fmla="*/ 16140 w 25780"/>
                  <a:gd name="connsiteY7" fmla="*/ 24040 h 27983"/>
                  <a:gd name="connsiteX8" fmla="*/ 16140 w 25780"/>
                  <a:gd name="connsiteY8" fmla="*/ 24040 h 2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780" h="27983">
                    <a:moveTo>
                      <a:pt x="16140" y="24040"/>
                    </a:moveTo>
                    <a:cubicBezTo>
                      <a:pt x="13565" y="20262"/>
                      <a:pt x="12363" y="12535"/>
                      <a:pt x="8585" y="10131"/>
                    </a:cubicBezTo>
                    <a:cubicBezTo>
                      <a:pt x="4807" y="6353"/>
                      <a:pt x="-2748" y="0"/>
                      <a:pt x="1030" y="0"/>
                    </a:cubicBezTo>
                    <a:cubicBezTo>
                      <a:pt x="6009" y="1202"/>
                      <a:pt x="9787" y="-1202"/>
                      <a:pt x="14939" y="3778"/>
                    </a:cubicBezTo>
                    <a:cubicBezTo>
                      <a:pt x="21292" y="7556"/>
                      <a:pt x="22494" y="12707"/>
                      <a:pt x="19918" y="12707"/>
                    </a:cubicBezTo>
                    <a:cubicBezTo>
                      <a:pt x="18716" y="12707"/>
                      <a:pt x="19918" y="15283"/>
                      <a:pt x="22494" y="17858"/>
                    </a:cubicBezTo>
                    <a:cubicBezTo>
                      <a:pt x="26272" y="20434"/>
                      <a:pt x="26272" y="24212"/>
                      <a:pt x="25070" y="26788"/>
                    </a:cubicBezTo>
                    <a:cubicBezTo>
                      <a:pt x="23696" y="29192"/>
                      <a:pt x="18716" y="27818"/>
                      <a:pt x="16140" y="24040"/>
                    </a:cubicBezTo>
                    <a:lnTo>
                      <a:pt x="16140" y="24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6" name="任意多边形: 形状 3205">
                <a:extLst>
                  <a:ext uri="{FF2B5EF4-FFF2-40B4-BE49-F238E27FC236}">
                    <a16:creationId xmlns:a16="http://schemas.microsoft.com/office/drawing/2014/main" xmlns="" id="{A74A7453-FC96-4FE0-BB8E-C367B9E0018F}"/>
                  </a:ext>
                </a:extLst>
              </p:cNvPr>
              <p:cNvSpPr/>
              <p:nvPr/>
            </p:nvSpPr>
            <p:spPr>
              <a:xfrm>
                <a:off x="6399955" y="1862295"/>
                <a:ext cx="30579" cy="32644"/>
              </a:xfrm>
              <a:custGeom>
                <a:avLst/>
                <a:gdLst>
                  <a:gd name="connsiteX0" fmla="*/ 24899 w 30579"/>
                  <a:gd name="connsiteY0" fmla="*/ 32645 h 32644"/>
                  <a:gd name="connsiteX1" fmla="*/ 16485 w 30579"/>
                  <a:gd name="connsiteY1" fmla="*/ 27665 h 32644"/>
                  <a:gd name="connsiteX2" fmla="*/ 16485 w 30579"/>
                  <a:gd name="connsiteY2" fmla="*/ 27665 h 32644"/>
                  <a:gd name="connsiteX3" fmla="*/ 16485 w 30579"/>
                  <a:gd name="connsiteY3" fmla="*/ 27665 h 32644"/>
                  <a:gd name="connsiteX4" fmla="*/ 9273 w 30579"/>
                  <a:gd name="connsiteY4" fmla="*/ 14099 h 32644"/>
                  <a:gd name="connsiteX5" fmla="*/ 9273 w 30579"/>
                  <a:gd name="connsiteY5" fmla="*/ 14099 h 32644"/>
                  <a:gd name="connsiteX6" fmla="*/ 0 w 30579"/>
                  <a:gd name="connsiteY6" fmla="*/ 2938 h 32644"/>
                  <a:gd name="connsiteX7" fmla="*/ 0 w 30579"/>
                  <a:gd name="connsiteY7" fmla="*/ 2938 h 32644"/>
                  <a:gd name="connsiteX8" fmla="*/ 4121 w 30579"/>
                  <a:gd name="connsiteY8" fmla="*/ 18 h 32644"/>
                  <a:gd name="connsiteX9" fmla="*/ 4121 w 30579"/>
                  <a:gd name="connsiteY9" fmla="*/ 18 h 32644"/>
                  <a:gd name="connsiteX10" fmla="*/ 7899 w 30579"/>
                  <a:gd name="connsiteY10" fmla="*/ 362 h 32644"/>
                  <a:gd name="connsiteX11" fmla="*/ 7899 w 30579"/>
                  <a:gd name="connsiteY11" fmla="*/ 362 h 32644"/>
                  <a:gd name="connsiteX12" fmla="*/ 8414 w 30579"/>
                  <a:gd name="connsiteY12" fmla="*/ 362 h 32644"/>
                  <a:gd name="connsiteX13" fmla="*/ 8414 w 30579"/>
                  <a:gd name="connsiteY13" fmla="*/ 362 h 32644"/>
                  <a:gd name="connsiteX14" fmla="*/ 18545 w 30579"/>
                  <a:gd name="connsiteY14" fmla="*/ 4140 h 32644"/>
                  <a:gd name="connsiteX15" fmla="*/ 18545 w 30579"/>
                  <a:gd name="connsiteY15" fmla="*/ 4140 h 32644"/>
                  <a:gd name="connsiteX16" fmla="*/ 25929 w 30579"/>
                  <a:gd name="connsiteY16" fmla="*/ 13756 h 32644"/>
                  <a:gd name="connsiteX17" fmla="*/ 25929 w 30579"/>
                  <a:gd name="connsiteY17" fmla="*/ 13756 h 32644"/>
                  <a:gd name="connsiteX18" fmla="*/ 24899 w 30579"/>
                  <a:gd name="connsiteY18" fmla="*/ 16331 h 32644"/>
                  <a:gd name="connsiteX19" fmla="*/ 24899 w 30579"/>
                  <a:gd name="connsiteY19" fmla="*/ 16331 h 32644"/>
                  <a:gd name="connsiteX20" fmla="*/ 26273 w 30579"/>
                  <a:gd name="connsiteY20" fmla="*/ 18049 h 32644"/>
                  <a:gd name="connsiteX21" fmla="*/ 26273 w 30579"/>
                  <a:gd name="connsiteY21" fmla="*/ 18049 h 32644"/>
                  <a:gd name="connsiteX22" fmla="*/ 30565 w 30579"/>
                  <a:gd name="connsiteY22" fmla="*/ 25776 h 32644"/>
                  <a:gd name="connsiteX23" fmla="*/ 30565 w 30579"/>
                  <a:gd name="connsiteY23" fmla="*/ 25776 h 32644"/>
                  <a:gd name="connsiteX24" fmla="*/ 29535 w 30579"/>
                  <a:gd name="connsiteY24" fmla="*/ 30069 h 32644"/>
                  <a:gd name="connsiteX25" fmla="*/ 29535 w 30579"/>
                  <a:gd name="connsiteY25" fmla="*/ 30069 h 32644"/>
                  <a:gd name="connsiteX26" fmla="*/ 24899 w 30579"/>
                  <a:gd name="connsiteY26" fmla="*/ 32645 h 32644"/>
                  <a:gd name="connsiteX27" fmla="*/ 24899 w 30579"/>
                  <a:gd name="connsiteY27" fmla="*/ 32645 h 32644"/>
                  <a:gd name="connsiteX28" fmla="*/ 24899 w 30579"/>
                  <a:gd name="connsiteY28" fmla="*/ 32645 h 32644"/>
                  <a:gd name="connsiteX29" fmla="*/ 24899 w 30579"/>
                  <a:gd name="connsiteY29" fmla="*/ 32645 h 32644"/>
                  <a:gd name="connsiteX30" fmla="*/ 25242 w 30579"/>
                  <a:gd name="connsiteY30" fmla="*/ 27836 h 32644"/>
                  <a:gd name="connsiteX31" fmla="*/ 25757 w 30579"/>
                  <a:gd name="connsiteY31" fmla="*/ 25604 h 32644"/>
                  <a:gd name="connsiteX32" fmla="*/ 25757 w 30579"/>
                  <a:gd name="connsiteY32" fmla="*/ 25604 h 32644"/>
                  <a:gd name="connsiteX33" fmla="*/ 23182 w 30579"/>
                  <a:gd name="connsiteY33" fmla="*/ 21655 h 32644"/>
                  <a:gd name="connsiteX34" fmla="*/ 23182 w 30579"/>
                  <a:gd name="connsiteY34" fmla="*/ 21655 h 32644"/>
                  <a:gd name="connsiteX35" fmla="*/ 19404 w 30579"/>
                  <a:gd name="connsiteY35" fmla="*/ 15301 h 32644"/>
                  <a:gd name="connsiteX36" fmla="*/ 19404 w 30579"/>
                  <a:gd name="connsiteY36" fmla="*/ 15301 h 32644"/>
                  <a:gd name="connsiteX37" fmla="*/ 20949 w 30579"/>
                  <a:gd name="connsiteY37" fmla="*/ 12897 h 32644"/>
                  <a:gd name="connsiteX38" fmla="*/ 20949 w 30579"/>
                  <a:gd name="connsiteY38" fmla="*/ 12897 h 32644"/>
                  <a:gd name="connsiteX39" fmla="*/ 15626 w 30579"/>
                  <a:gd name="connsiteY39" fmla="*/ 7574 h 32644"/>
                  <a:gd name="connsiteX40" fmla="*/ 15626 w 30579"/>
                  <a:gd name="connsiteY40" fmla="*/ 7574 h 32644"/>
                  <a:gd name="connsiteX41" fmla="*/ 8414 w 30579"/>
                  <a:gd name="connsiteY41" fmla="*/ 4827 h 32644"/>
                  <a:gd name="connsiteX42" fmla="*/ 8414 w 30579"/>
                  <a:gd name="connsiteY42" fmla="*/ 4827 h 32644"/>
                  <a:gd name="connsiteX43" fmla="*/ 7899 w 30579"/>
                  <a:gd name="connsiteY43" fmla="*/ 4827 h 32644"/>
                  <a:gd name="connsiteX44" fmla="*/ 7899 w 30579"/>
                  <a:gd name="connsiteY44" fmla="*/ 4827 h 32644"/>
                  <a:gd name="connsiteX45" fmla="*/ 7040 w 30579"/>
                  <a:gd name="connsiteY45" fmla="*/ 4827 h 32644"/>
                  <a:gd name="connsiteX46" fmla="*/ 7040 w 30579"/>
                  <a:gd name="connsiteY46" fmla="*/ 4827 h 32644"/>
                  <a:gd name="connsiteX47" fmla="*/ 7384 w 30579"/>
                  <a:gd name="connsiteY47" fmla="*/ 5170 h 32644"/>
                  <a:gd name="connsiteX48" fmla="*/ 7384 w 30579"/>
                  <a:gd name="connsiteY48" fmla="*/ 5170 h 32644"/>
                  <a:gd name="connsiteX49" fmla="*/ 12535 w 30579"/>
                  <a:gd name="connsiteY49" fmla="*/ 10150 h 32644"/>
                  <a:gd name="connsiteX50" fmla="*/ 12535 w 30579"/>
                  <a:gd name="connsiteY50" fmla="*/ 10150 h 32644"/>
                  <a:gd name="connsiteX51" fmla="*/ 20777 w 30579"/>
                  <a:gd name="connsiteY51" fmla="*/ 24746 h 32644"/>
                  <a:gd name="connsiteX52" fmla="*/ 20777 w 30579"/>
                  <a:gd name="connsiteY52" fmla="*/ 24746 h 32644"/>
                  <a:gd name="connsiteX53" fmla="*/ 18717 w 30579"/>
                  <a:gd name="connsiteY53" fmla="*/ 26119 h 32644"/>
                  <a:gd name="connsiteX54" fmla="*/ 20777 w 30579"/>
                  <a:gd name="connsiteY54" fmla="*/ 24746 h 32644"/>
                  <a:gd name="connsiteX55" fmla="*/ 25070 w 30579"/>
                  <a:gd name="connsiteY55" fmla="*/ 27493 h 32644"/>
                  <a:gd name="connsiteX56" fmla="*/ 25070 w 30579"/>
                  <a:gd name="connsiteY56" fmla="*/ 27493 h 32644"/>
                  <a:gd name="connsiteX57" fmla="*/ 25242 w 30579"/>
                  <a:gd name="connsiteY57" fmla="*/ 27836 h 32644"/>
                  <a:gd name="connsiteX58" fmla="*/ 25242 w 30579"/>
                  <a:gd name="connsiteY58" fmla="*/ 27836 h 3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30579" h="32644">
                    <a:moveTo>
                      <a:pt x="24899" y="32645"/>
                    </a:moveTo>
                    <a:cubicBezTo>
                      <a:pt x="21808" y="32645"/>
                      <a:pt x="18717" y="30756"/>
                      <a:pt x="16485" y="27665"/>
                    </a:cubicBezTo>
                    <a:lnTo>
                      <a:pt x="16485" y="27665"/>
                    </a:lnTo>
                    <a:lnTo>
                      <a:pt x="16485" y="27665"/>
                    </a:lnTo>
                    <a:cubicBezTo>
                      <a:pt x="13737" y="23028"/>
                      <a:pt x="12020" y="15645"/>
                      <a:pt x="9273" y="14099"/>
                    </a:cubicBezTo>
                    <a:lnTo>
                      <a:pt x="9273" y="14099"/>
                    </a:lnTo>
                    <a:cubicBezTo>
                      <a:pt x="6182" y="10665"/>
                      <a:pt x="858" y="7574"/>
                      <a:pt x="0" y="2938"/>
                    </a:cubicBezTo>
                    <a:lnTo>
                      <a:pt x="0" y="2938"/>
                    </a:lnTo>
                    <a:cubicBezTo>
                      <a:pt x="0" y="877"/>
                      <a:pt x="2576" y="-153"/>
                      <a:pt x="4121" y="18"/>
                    </a:cubicBezTo>
                    <a:lnTo>
                      <a:pt x="4121" y="18"/>
                    </a:lnTo>
                    <a:cubicBezTo>
                      <a:pt x="5323" y="362"/>
                      <a:pt x="6525" y="362"/>
                      <a:pt x="7899" y="362"/>
                    </a:cubicBezTo>
                    <a:lnTo>
                      <a:pt x="7899" y="362"/>
                    </a:lnTo>
                    <a:cubicBezTo>
                      <a:pt x="7899" y="362"/>
                      <a:pt x="8071" y="362"/>
                      <a:pt x="8414" y="362"/>
                    </a:cubicBezTo>
                    <a:lnTo>
                      <a:pt x="8414" y="362"/>
                    </a:lnTo>
                    <a:cubicBezTo>
                      <a:pt x="11333" y="362"/>
                      <a:pt x="15283" y="705"/>
                      <a:pt x="18545" y="4140"/>
                    </a:cubicBezTo>
                    <a:lnTo>
                      <a:pt x="18545" y="4140"/>
                    </a:lnTo>
                    <a:cubicBezTo>
                      <a:pt x="23354" y="7059"/>
                      <a:pt x="25757" y="10321"/>
                      <a:pt x="25929" y="13756"/>
                    </a:cubicBezTo>
                    <a:lnTo>
                      <a:pt x="25929" y="13756"/>
                    </a:lnTo>
                    <a:cubicBezTo>
                      <a:pt x="25929" y="14614"/>
                      <a:pt x="25586" y="15645"/>
                      <a:pt x="24899" y="16331"/>
                    </a:cubicBezTo>
                    <a:lnTo>
                      <a:pt x="24899" y="16331"/>
                    </a:lnTo>
                    <a:cubicBezTo>
                      <a:pt x="25242" y="16847"/>
                      <a:pt x="25929" y="17705"/>
                      <a:pt x="26273" y="18049"/>
                    </a:cubicBezTo>
                    <a:lnTo>
                      <a:pt x="26273" y="18049"/>
                    </a:lnTo>
                    <a:cubicBezTo>
                      <a:pt x="29363" y="19938"/>
                      <a:pt x="30737" y="23028"/>
                      <a:pt x="30565" y="25776"/>
                    </a:cubicBezTo>
                    <a:lnTo>
                      <a:pt x="30565" y="25776"/>
                    </a:lnTo>
                    <a:cubicBezTo>
                      <a:pt x="30565" y="27321"/>
                      <a:pt x="30222" y="28695"/>
                      <a:pt x="29535" y="30069"/>
                    </a:cubicBezTo>
                    <a:lnTo>
                      <a:pt x="29535" y="30069"/>
                    </a:lnTo>
                    <a:cubicBezTo>
                      <a:pt x="28677" y="31786"/>
                      <a:pt x="26616" y="32645"/>
                      <a:pt x="24899" y="32645"/>
                    </a:cubicBezTo>
                    <a:lnTo>
                      <a:pt x="24899" y="32645"/>
                    </a:lnTo>
                    <a:cubicBezTo>
                      <a:pt x="24899" y="32645"/>
                      <a:pt x="24899" y="32645"/>
                      <a:pt x="24899" y="32645"/>
                    </a:cubicBezTo>
                    <a:lnTo>
                      <a:pt x="24899" y="32645"/>
                    </a:lnTo>
                    <a:close/>
                    <a:moveTo>
                      <a:pt x="25242" y="27836"/>
                    </a:moveTo>
                    <a:cubicBezTo>
                      <a:pt x="25586" y="27150"/>
                      <a:pt x="25757" y="26291"/>
                      <a:pt x="25757" y="25604"/>
                    </a:cubicBezTo>
                    <a:lnTo>
                      <a:pt x="25757" y="25604"/>
                    </a:lnTo>
                    <a:cubicBezTo>
                      <a:pt x="25757" y="24402"/>
                      <a:pt x="25414" y="23200"/>
                      <a:pt x="23182" y="21655"/>
                    </a:cubicBezTo>
                    <a:lnTo>
                      <a:pt x="23182" y="21655"/>
                    </a:lnTo>
                    <a:cubicBezTo>
                      <a:pt x="21121" y="19422"/>
                      <a:pt x="19747" y="17877"/>
                      <a:pt x="19404" y="15301"/>
                    </a:cubicBezTo>
                    <a:lnTo>
                      <a:pt x="19404" y="15301"/>
                    </a:lnTo>
                    <a:cubicBezTo>
                      <a:pt x="19404" y="14443"/>
                      <a:pt x="20091" y="13584"/>
                      <a:pt x="20949" y="12897"/>
                    </a:cubicBezTo>
                    <a:lnTo>
                      <a:pt x="20949" y="12897"/>
                    </a:lnTo>
                    <a:cubicBezTo>
                      <a:pt x="20434" y="11867"/>
                      <a:pt x="18889" y="9635"/>
                      <a:pt x="15626" y="7574"/>
                    </a:cubicBezTo>
                    <a:lnTo>
                      <a:pt x="15626" y="7574"/>
                    </a:lnTo>
                    <a:cubicBezTo>
                      <a:pt x="12707" y="4827"/>
                      <a:pt x="11333" y="4998"/>
                      <a:pt x="8414" y="4827"/>
                    </a:cubicBezTo>
                    <a:lnTo>
                      <a:pt x="8414" y="4827"/>
                    </a:lnTo>
                    <a:cubicBezTo>
                      <a:pt x="8414" y="4827"/>
                      <a:pt x="8243" y="4827"/>
                      <a:pt x="7899" y="4827"/>
                    </a:cubicBezTo>
                    <a:lnTo>
                      <a:pt x="7899" y="4827"/>
                    </a:lnTo>
                    <a:cubicBezTo>
                      <a:pt x="7556" y="4827"/>
                      <a:pt x="7384" y="4827"/>
                      <a:pt x="7040" y="4827"/>
                    </a:cubicBezTo>
                    <a:lnTo>
                      <a:pt x="7040" y="4827"/>
                    </a:lnTo>
                    <a:cubicBezTo>
                      <a:pt x="7212" y="4998"/>
                      <a:pt x="7212" y="4998"/>
                      <a:pt x="7384" y="5170"/>
                    </a:cubicBezTo>
                    <a:lnTo>
                      <a:pt x="7384" y="5170"/>
                    </a:lnTo>
                    <a:cubicBezTo>
                      <a:pt x="9101" y="6887"/>
                      <a:pt x="11333" y="8948"/>
                      <a:pt x="12535" y="10150"/>
                    </a:cubicBezTo>
                    <a:lnTo>
                      <a:pt x="12535" y="10150"/>
                    </a:lnTo>
                    <a:cubicBezTo>
                      <a:pt x="17687" y="13927"/>
                      <a:pt x="18545" y="21826"/>
                      <a:pt x="20777" y="24746"/>
                    </a:cubicBezTo>
                    <a:lnTo>
                      <a:pt x="20777" y="24746"/>
                    </a:lnTo>
                    <a:lnTo>
                      <a:pt x="18717" y="26119"/>
                    </a:lnTo>
                    <a:lnTo>
                      <a:pt x="20777" y="24746"/>
                    </a:lnTo>
                    <a:cubicBezTo>
                      <a:pt x="21808" y="26463"/>
                      <a:pt x="24040" y="27493"/>
                      <a:pt x="25070" y="27493"/>
                    </a:cubicBezTo>
                    <a:lnTo>
                      <a:pt x="25070" y="27493"/>
                    </a:lnTo>
                    <a:cubicBezTo>
                      <a:pt x="24899" y="27665"/>
                      <a:pt x="25242" y="27836"/>
                      <a:pt x="25242" y="27836"/>
                    </a:cubicBezTo>
                    <a:lnTo>
                      <a:pt x="25242" y="278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0" name="图形 7">
              <a:extLst>
                <a:ext uri="{FF2B5EF4-FFF2-40B4-BE49-F238E27FC236}">
                  <a16:creationId xmlns:a16="http://schemas.microsoft.com/office/drawing/2014/main" xmlns="" id="{3CF8255A-190C-4005-A6AF-FE7A4E8C41B4}"/>
                </a:ext>
              </a:extLst>
            </p:cNvPr>
            <p:cNvGrpSpPr/>
            <p:nvPr/>
          </p:nvGrpSpPr>
          <p:grpSpPr>
            <a:xfrm>
              <a:off x="6395147" y="1886353"/>
              <a:ext cx="40524" cy="38292"/>
              <a:chOff x="6395147" y="1886353"/>
              <a:chExt cx="40524" cy="38292"/>
            </a:xfrm>
            <a:solidFill>
              <a:srgbClr val="B4B4B4"/>
            </a:solidFill>
          </p:grpSpPr>
          <p:sp>
            <p:nvSpPr>
              <p:cNvPr id="3203" name="任意多边形: 形状 3202">
                <a:extLst>
                  <a:ext uri="{FF2B5EF4-FFF2-40B4-BE49-F238E27FC236}">
                    <a16:creationId xmlns:a16="http://schemas.microsoft.com/office/drawing/2014/main" xmlns="" id="{C01FFE27-E5C1-4D02-9B58-F840BF5D9E69}"/>
                  </a:ext>
                </a:extLst>
              </p:cNvPr>
              <p:cNvSpPr/>
              <p:nvPr/>
            </p:nvSpPr>
            <p:spPr>
              <a:xfrm>
                <a:off x="6397503" y="1888586"/>
                <a:ext cx="35636" cy="33196"/>
              </a:xfrm>
              <a:custGeom>
                <a:avLst/>
                <a:gdLst>
                  <a:gd name="connsiteX0" fmla="*/ 31129 w 35636"/>
                  <a:gd name="connsiteY0" fmla="*/ 16485 h 33196"/>
                  <a:gd name="connsiteX1" fmla="*/ 33705 w 35636"/>
                  <a:gd name="connsiteY1" fmla="*/ 26616 h 33196"/>
                  <a:gd name="connsiteX2" fmla="*/ 33705 w 35636"/>
                  <a:gd name="connsiteY2" fmla="*/ 32969 h 33196"/>
                  <a:gd name="connsiteX3" fmla="*/ 26149 w 35636"/>
                  <a:gd name="connsiteY3" fmla="*/ 24040 h 33196"/>
                  <a:gd name="connsiteX4" fmla="*/ 17392 w 35636"/>
                  <a:gd name="connsiteY4" fmla="*/ 19060 h 33196"/>
                  <a:gd name="connsiteX5" fmla="*/ 11038 w 35636"/>
                  <a:gd name="connsiteY5" fmla="*/ 10131 h 33196"/>
                  <a:gd name="connsiteX6" fmla="*/ 907 w 35636"/>
                  <a:gd name="connsiteY6" fmla="*/ 0 h 33196"/>
                  <a:gd name="connsiteX7" fmla="*/ 12240 w 35636"/>
                  <a:gd name="connsiteY7" fmla="*/ 2576 h 33196"/>
                  <a:gd name="connsiteX8" fmla="*/ 22372 w 35636"/>
                  <a:gd name="connsiteY8" fmla="*/ 6353 h 33196"/>
                  <a:gd name="connsiteX9" fmla="*/ 26149 w 35636"/>
                  <a:gd name="connsiteY9" fmla="*/ 11333 h 33196"/>
                  <a:gd name="connsiteX10" fmla="*/ 31129 w 35636"/>
                  <a:gd name="connsiteY10" fmla="*/ 16485 h 33196"/>
                  <a:gd name="connsiteX11" fmla="*/ 31129 w 35636"/>
                  <a:gd name="connsiteY11" fmla="*/ 16485 h 3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636" h="33196">
                    <a:moveTo>
                      <a:pt x="31129" y="16485"/>
                    </a:moveTo>
                    <a:cubicBezTo>
                      <a:pt x="32331" y="19060"/>
                      <a:pt x="31129" y="22838"/>
                      <a:pt x="33705" y="26616"/>
                    </a:cubicBezTo>
                    <a:cubicBezTo>
                      <a:pt x="36281" y="30394"/>
                      <a:pt x="36281" y="34171"/>
                      <a:pt x="33705" y="32969"/>
                    </a:cubicBezTo>
                    <a:cubicBezTo>
                      <a:pt x="31129" y="31767"/>
                      <a:pt x="26149" y="27818"/>
                      <a:pt x="26149" y="24040"/>
                    </a:cubicBezTo>
                    <a:cubicBezTo>
                      <a:pt x="24947" y="21464"/>
                      <a:pt x="18594" y="22838"/>
                      <a:pt x="17392" y="19060"/>
                    </a:cubicBezTo>
                    <a:cubicBezTo>
                      <a:pt x="17392" y="15283"/>
                      <a:pt x="14816" y="13909"/>
                      <a:pt x="11038" y="10131"/>
                    </a:cubicBezTo>
                    <a:cubicBezTo>
                      <a:pt x="6058" y="6353"/>
                      <a:pt x="-2871" y="0"/>
                      <a:pt x="907" y="0"/>
                    </a:cubicBezTo>
                    <a:cubicBezTo>
                      <a:pt x="4685" y="0"/>
                      <a:pt x="8463" y="0"/>
                      <a:pt x="12240" y="2576"/>
                    </a:cubicBezTo>
                    <a:cubicBezTo>
                      <a:pt x="16018" y="5151"/>
                      <a:pt x="17220" y="3778"/>
                      <a:pt x="22372" y="6353"/>
                    </a:cubicBezTo>
                    <a:cubicBezTo>
                      <a:pt x="26149" y="8929"/>
                      <a:pt x="24947" y="8929"/>
                      <a:pt x="26149" y="11333"/>
                    </a:cubicBezTo>
                    <a:cubicBezTo>
                      <a:pt x="27352" y="14081"/>
                      <a:pt x="29927" y="15283"/>
                      <a:pt x="31129" y="16485"/>
                    </a:cubicBezTo>
                    <a:lnTo>
                      <a:pt x="31129" y="16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4" name="任意多边形: 形状 3203">
                <a:extLst>
                  <a:ext uri="{FF2B5EF4-FFF2-40B4-BE49-F238E27FC236}">
                    <a16:creationId xmlns:a16="http://schemas.microsoft.com/office/drawing/2014/main" xmlns="" id="{F74C1729-8954-45C5-8634-BD44D43F2464}"/>
                  </a:ext>
                </a:extLst>
              </p:cNvPr>
              <p:cNvSpPr/>
              <p:nvPr/>
            </p:nvSpPr>
            <p:spPr>
              <a:xfrm>
                <a:off x="6395147" y="1886353"/>
                <a:ext cx="40524" cy="38292"/>
              </a:xfrm>
              <a:custGeom>
                <a:avLst/>
                <a:gdLst>
                  <a:gd name="connsiteX0" fmla="*/ 35030 w 40524"/>
                  <a:gd name="connsiteY0" fmla="*/ 37434 h 38292"/>
                  <a:gd name="connsiteX1" fmla="*/ 26273 w 40524"/>
                  <a:gd name="connsiteY1" fmla="*/ 27303 h 38292"/>
                  <a:gd name="connsiteX2" fmla="*/ 26273 w 40524"/>
                  <a:gd name="connsiteY2" fmla="*/ 27303 h 38292"/>
                  <a:gd name="connsiteX3" fmla="*/ 17343 w 40524"/>
                  <a:gd name="connsiteY3" fmla="*/ 21464 h 38292"/>
                  <a:gd name="connsiteX4" fmla="*/ 17343 w 40524"/>
                  <a:gd name="connsiteY4" fmla="*/ 21464 h 38292"/>
                  <a:gd name="connsiteX5" fmla="*/ 12020 w 40524"/>
                  <a:gd name="connsiteY5" fmla="*/ 14596 h 38292"/>
                  <a:gd name="connsiteX6" fmla="*/ 12020 w 40524"/>
                  <a:gd name="connsiteY6" fmla="*/ 14596 h 38292"/>
                  <a:gd name="connsiteX7" fmla="*/ 0 w 40524"/>
                  <a:gd name="connsiteY7" fmla="*/ 2919 h 38292"/>
                  <a:gd name="connsiteX8" fmla="*/ 0 w 40524"/>
                  <a:gd name="connsiteY8" fmla="*/ 2919 h 38292"/>
                  <a:gd name="connsiteX9" fmla="*/ 3263 w 40524"/>
                  <a:gd name="connsiteY9" fmla="*/ 0 h 38292"/>
                  <a:gd name="connsiteX10" fmla="*/ 3263 w 40524"/>
                  <a:gd name="connsiteY10" fmla="*/ 0 h 38292"/>
                  <a:gd name="connsiteX11" fmla="*/ 3950 w 40524"/>
                  <a:gd name="connsiteY11" fmla="*/ 0 h 38292"/>
                  <a:gd name="connsiteX12" fmla="*/ 3950 w 40524"/>
                  <a:gd name="connsiteY12" fmla="*/ 0 h 38292"/>
                  <a:gd name="connsiteX13" fmla="*/ 15969 w 40524"/>
                  <a:gd name="connsiteY13" fmla="*/ 2919 h 38292"/>
                  <a:gd name="connsiteX14" fmla="*/ 15969 w 40524"/>
                  <a:gd name="connsiteY14" fmla="*/ 2919 h 38292"/>
                  <a:gd name="connsiteX15" fmla="*/ 26101 w 40524"/>
                  <a:gd name="connsiteY15" fmla="*/ 6697 h 38292"/>
                  <a:gd name="connsiteX16" fmla="*/ 26101 w 40524"/>
                  <a:gd name="connsiteY16" fmla="*/ 6697 h 38292"/>
                  <a:gd name="connsiteX17" fmla="*/ 30737 w 40524"/>
                  <a:gd name="connsiteY17" fmla="*/ 12707 h 38292"/>
                  <a:gd name="connsiteX18" fmla="*/ 30737 w 40524"/>
                  <a:gd name="connsiteY18" fmla="*/ 12707 h 38292"/>
                  <a:gd name="connsiteX19" fmla="*/ 35373 w 40524"/>
                  <a:gd name="connsiteY19" fmla="*/ 17172 h 38292"/>
                  <a:gd name="connsiteX20" fmla="*/ 35373 w 40524"/>
                  <a:gd name="connsiteY20" fmla="*/ 17172 h 38292"/>
                  <a:gd name="connsiteX21" fmla="*/ 33656 w 40524"/>
                  <a:gd name="connsiteY21" fmla="*/ 18889 h 38292"/>
                  <a:gd name="connsiteX22" fmla="*/ 35889 w 40524"/>
                  <a:gd name="connsiteY22" fmla="*/ 17858 h 38292"/>
                  <a:gd name="connsiteX23" fmla="*/ 38293 w 40524"/>
                  <a:gd name="connsiteY23" fmla="*/ 27818 h 38292"/>
                  <a:gd name="connsiteX24" fmla="*/ 38293 w 40524"/>
                  <a:gd name="connsiteY24" fmla="*/ 27818 h 38292"/>
                  <a:gd name="connsiteX25" fmla="*/ 40525 w 40524"/>
                  <a:gd name="connsiteY25" fmla="*/ 34343 h 38292"/>
                  <a:gd name="connsiteX26" fmla="*/ 40525 w 40524"/>
                  <a:gd name="connsiteY26" fmla="*/ 34343 h 38292"/>
                  <a:gd name="connsiteX27" fmla="*/ 37091 w 40524"/>
                  <a:gd name="connsiteY27" fmla="*/ 38293 h 38292"/>
                  <a:gd name="connsiteX28" fmla="*/ 37091 w 40524"/>
                  <a:gd name="connsiteY28" fmla="*/ 38293 h 38292"/>
                  <a:gd name="connsiteX29" fmla="*/ 35030 w 40524"/>
                  <a:gd name="connsiteY29" fmla="*/ 37434 h 38292"/>
                  <a:gd name="connsiteX30" fmla="*/ 35030 w 40524"/>
                  <a:gd name="connsiteY30" fmla="*/ 37434 h 38292"/>
                  <a:gd name="connsiteX31" fmla="*/ 7727 w 40524"/>
                  <a:gd name="connsiteY31" fmla="*/ 5151 h 38292"/>
                  <a:gd name="connsiteX32" fmla="*/ 14939 w 40524"/>
                  <a:gd name="connsiteY32" fmla="*/ 10818 h 38292"/>
                  <a:gd name="connsiteX33" fmla="*/ 14939 w 40524"/>
                  <a:gd name="connsiteY33" fmla="*/ 10818 h 38292"/>
                  <a:gd name="connsiteX34" fmla="*/ 21808 w 40524"/>
                  <a:gd name="connsiteY34" fmla="*/ 20606 h 38292"/>
                  <a:gd name="connsiteX35" fmla="*/ 21808 w 40524"/>
                  <a:gd name="connsiteY35" fmla="*/ 20606 h 38292"/>
                  <a:gd name="connsiteX36" fmla="*/ 30565 w 40524"/>
                  <a:gd name="connsiteY36" fmla="*/ 25414 h 38292"/>
                  <a:gd name="connsiteX37" fmla="*/ 30565 w 40524"/>
                  <a:gd name="connsiteY37" fmla="*/ 25414 h 38292"/>
                  <a:gd name="connsiteX38" fmla="*/ 30737 w 40524"/>
                  <a:gd name="connsiteY38" fmla="*/ 25929 h 38292"/>
                  <a:gd name="connsiteX39" fmla="*/ 30737 w 40524"/>
                  <a:gd name="connsiteY39" fmla="*/ 26444 h 38292"/>
                  <a:gd name="connsiteX40" fmla="*/ 34515 w 40524"/>
                  <a:gd name="connsiteY40" fmla="*/ 31596 h 38292"/>
                  <a:gd name="connsiteX41" fmla="*/ 34515 w 40524"/>
                  <a:gd name="connsiteY41" fmla="*/ 31596 h 38292"/>
                  <a:gd name="connsiteX42" fmla="*/ 33828 w 40524"/>
                  <a:gd name="connsiteY42" fmla="*/ 30394 h 38292"/>
                  <a:gd name="connsiteX43" fmla="*/ 33828 w 40524"/>
                  <a:gd name="connsiteY43" fmla="*/ 30394 h 38292"/>
                  <a:gd name="connsiteX44" fmla="*/ 31252 w 40524"/>
                  <a:gd name="connsiteY44" fmla="*/ 20262 h 38292"/>
                  <a:gd name="connsiteX45" fmla="*/ 31252 w 40524"/>
                  <a:gd name="connsiteY45" fmla="*/ 20262 h 38292"/>
                  <a:gd name="connsiteX46" fmla="*/ 25929 w 40524"/>
                  <a:gd name="connsiteY46" fmla="*/ 14768 h 38292"/>
                  <a:gd name="connsiteX47" fmla="*/ 25929 w 40524"/>
                  <a:gd name="connsiteY47" fmla="*/ 14768 h 38292"/>
                  <a:gd name="connsiteX48" fmla="*/ 23182 w 40524"/>
                  <a:gd name="connsiteY48" fmla="*/ 10818 h 38292"/>
                  <a:gd name="connsiteX49" fmla="*/ 23182 w 40524"/>
                  <a:gd name="connsiteY49" fmla="*/ 10818 h 38292"/>
                  <a:gd name="connsiteX50" fmla="*/ 12879 w 40524"/>
                  <a:gd name="connsiteY50" fmla="*/ 6869 h 38292"/>
                  <a:gd name="connsiteX51" fmla="*/ 12879 w 40524"/>
                  <a:gd name="connsiteY51" fmla="*/ 6869 h 38292"/>
                  <a:gd name="connsiteX52" fmla="*/ 7040 w 40524"/>
                  <a:gd name="connsiteY52" fmla="*/ 4980 h 38292"/>
                  <a:gd name="connsiteX53" fmla="*/ 7040 w 40524"/>
                  <a:gd name="connsiteY53" fmla="*/ 4980 h 38292"/>
                  <a:gd name="connsiteX54" fmla="*/ 7727 w 40524"/>
                  <a:gd name="connsiteY54" fmla="*/ 5151 h 38292"/>
                  <a:gd name="connsiteX55" fmla="*/ 7727 w 40524"/>
                  <a:gd name="connsiteY55" fmla="*/ 5151 h 38292"/>
                  <a:gd name="connsiteX56" fmla="*/ 4636 w 40524"/>
                  <a:gd name="connsiteY56" fmla="*/ 2232 h 38292"/>
                  <a:gd name="connsiteX57" fmla="*/ 4636 w 40524"/>
                  <a:gd name="connsiteY57" fmla="*/ 2232 h 38292"/>
                  <a:gd name="connsiteX58" fmla="*/ 4636 w 40524"/>
                  <a:gd name="connsiteY58" fmla="*/ 2232 h 38292"/>
                  <a:gd name="connsiteX59" fmla="*/ 4636 w 40524"/>
                  <a:gd name="connsiteY59" fmla="*/ 2232 h 38292"/>
                  <a:gd name="connsiteX60" fmla="*/ 4636 w 40524"/>
                  <a:gd name="connsiteY60" fmla="*/ 2232 h 38292"/>
                  <a:gd name="connsiteX61" fmla="*/ 4636 w 40524"/>
                  <a:gd name="connsiteY61" fmla="*/ 2232 h 3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40524" h="38292">
                    <a:moveTo>
                      <a:pt x="35030" y="37434"/>
                    </a:moveTo>
                    <a:cubicBezTo>
                      <a:pt x="32283" y="35889"/>
                      <a:pt x="27131" y="32626"/>
                      <a:pt x="26273" y="27303"/>
                    </a:cubicBezTo>
                    <a:lnTo>
                      <a:pt x="26273" y="27303"/>
                    </a:lnTo>
                    <a:cubicBezTo>
                      <a:pt x="24899" y="27131"/>
                      <a:pt x="19747" y="26788"/>
                      <a:pt x="17343" y="21464"/>
                    </a:cubicBezTo>
                    <a:lnTo>
                      <a:pt x="17343" y="21464"/>
                    </a:lnTo>
                    <a:cubicBezTo>
                      <a:pt x="17515" y="19232"/>
                      <a:pt x="15969" y="18545"/>
                      <a:pt x="12020" y="14596"/>
                    </a:cubicBezTo>
                    <a:lnTo>
                      <a:pt x="12020" y="14596"/>
                    </a:lnTo>
                    <a:cubicBezTo>
                      <a:pt x="7727" y="10818"/>
                      <a:pt x="1202" y="7899"/>
                      <a:pt x="0" y="2919"/>
                    </a:cubicBezTo>
                    <a:lnTo>
                      <a:pt x="0" y="2919"/>
                    </a:lnTo>
                    <a:cubicBezTo>
                      <a:pt x="0" y="687"/>
                      <a:pt x="2748" y="0"/>
                      <a:pt x="3263" y="0"/>
                    </a:cubicBezTo>
                    <a:lnTo>
                      <a:pt x="3263" y="0"/>
                    </a:lnTo>
                    <a:cubicBezTo>
                      <a:pt x="3606" y="0"/>
                      <a:pt x="3778" y="0"/>
                      <a:pt x="3950" y="0"/>
                    </a:cubicBezTo>
                    <a:lnTo>
                      <a:pt x="3950" y="0"/>
                    </a:lnTo>
                    <a:cubicBezTo>
                      <a:pt x="7556" y="0"/>
                      <a:pt x="11848" y="172"/>
                      <a:pt x="15969" y="2919"/>
                    </a:cubicBezTo>
                    <a:lnTo>
                      <a:pt x="15969" y="2919"/>
                    </a:lnTo>
                    <a:cubicBezTo>
                      <a:pt x="18889" y="4980"/>
                      <a:pt x="19919" y="3778"/>
                      <a:pt x="26101" y="6697"/>
                    </a:cubicBezTo>
                    <a:lnTo>
                      <a:pt x="26101" y="6697"/>
                    </a:lnTo>
                    <a:cubicBezTo>
                      <a:pt x="30222" y="9101"/>
                      <a:pt x="30222" y="11505"/>
                      <a:pt x="30737" y="12707"/>
                    </a:cubicBezTo>
                    <a:lnTo>
                      <a:pt x="30737" y="12707"/>
                    </a:lnTo>
                    <a:cubicBezTo>
                      <a:pt x="31596" y="14424"/>
                      <a:pt x="33485" y="15454"/>
                      <a:pt x="35373" y="17172"/>
                    </a:cubicBezTo>
                    <a:lnTo>
                      <a:pt x="35373" y="17172"/>
                    </a:lnTo>
                    <a:lnTo>
                      <a:pt x="33656" y="18889"/>
                    </a:lnTo>
                    <a:lnTo>
                      <a:pt x="35889" y="17858"/>
                    </a:lnTo>
                    <a:cubicBezTo>
                      <a:pt x="37606" y="21980"/>
                      <a:pt x="36232" y="24899"/>
                      <a:pt x="38293" y="27818"/>
                    </a:cubicBezTo>
                    <a:lnTo>
                      <a:pt x="38293" y="27818"/>
                    </a:lnTo>
                    <a:cubicBezTo>
                      <a:pt x="39666" y="30050"/>
                      <a:pt x="40525" y="32283"/>
                      <a:pt x="40525" y="34343"/>
                    </a:cubicBezTo>
                    <a:lnTo>
                      <a:pt x="40525" y="34343"/>
                    </a:lnTo>
                    <a:cubicBezTo>
                      <a:pt x="40525" y="35545"/>
                      <a:pt x="39494" y="38293"/>
                      <a:pt x="37091" y="38293"/>
                    </a:cubicBezTo>
                    <a:lnTo>
                      <a:pt x="37091" y="38293"/>
                    </a:lnTo>
                    <a:cubicBezTo>
                      <a:pt x="36232" y="37949"/>
                      <a:pt x="35545" y="37778"/>
                      <a:pt x="35030" y="37434"/>
                    </a:cubicBezTo>
                    <a:lnTo>
                      <a:pt x="35030" y="37434"/>
                    </a:lnTo>
                    <a:close/>
                    <a:moveTo>
                      <a:pt x="7727" y="5151"/>
                    </a:moveTo>
                    <a:cubicBezTo>
                      <a:pt x="9959" y="6869"/>
                      <a:pt x="12535" y="8929"/>
                      <a:pt x="14939" y="10818"/>
                    </a:cubicBezTo>
                    <a:lnTo>
                      <a:pt x="14939" y="10818"/>
                    </a:lnTo>
                    <a:cubicBezTo>
                      <a:pt x="18202" y="14252"/>
                      <a:pt x="21980" y="16141"/>
                      <a:pt x="21808" y="20606"/>
                    </a:cubicBezTo>
                    <a:lnTo>
                      <a:pt x="21808" y="20606"/>
                    </a:lnTo>
                    <a:cubicBezTo>
                      <a:pt x="21464" y="22323"/>
                      <a:pt x="26616" y="20778"/>
                      <a:pt x="30565" y="25414"/>
                    </a:cubicBezTo>
                    <a:lnTo>
                      <a:pt x="30565" y="25414"/>
                    </a:lnTo>
                    <a:lnTo>
                      <a:pt x="30737" y="25929"/>
                    </a:lnTo>
                    <a:lnTo>
                      <a:pt x="30737" y="26444"/>
                    </a:lnTo>
                    <a:cubicBezTo>
                      <a:pt x="30394" y="27646"/>
                      <a:pt x="32626" y="30050"/>
                      <a:pt x="34515" y="31596"/>
                    </a:cubicBezTo>
                    <a:lnTo>
                      <a:pt x="34515" y="31596"/>
                    </a:lnTo>
                    <a:cubicBezTo>
                      <a:pt x="34343" y="31252"/>
                      <a:pt x="34171" y="30737"/>
                      <a:pt x="33828" y="30394"/>
                    </a:cubicBezTo>
                    <a:lnTo>
                      <a:pt x="33828" y="30394"/>
                    </a:lnTo>
                    <a:cubicBezTo>
                      <a:pt x="31081" y="26101"/>
                      <a:pt x="31768" y="21808"/>
                      <a:pt x="31252" y="20262"/>
                    </a:cubicBezTo>
                    <a:lnTo>
                      <a:pt x="31252" y="20262"/>
                    </a:lnTo>
                    <a:cubicBezTo>
                      <a:pt x="30222" y="19404"/>
                      <a:pt x="27646" y="17858"/>
                      <a:pt x="25929" y="14768"/>
                    </a:cubicBezTo>
                    <a:lnTo>
                      <a:pt x="25929" y="14768"/>
                    </a:lnTo>
                    <a:cubicBezTo>
                      <a:pt x="24040" y="10818"/>
                      <a:pt x="26616" y="13394"/>
                      <a:pt x="23182" y="10818"/>
                    </a:cubicBezTo>
                    <a:lnTo>
                      <a:pt x="23182" y="10818"/>
                    </a:lnTo>
                    <a:cubicBezTo>
                      <a:pt x="18889" y="8586"/>
                      <a:pt x="17515" y="9788"/>
                      <a:pt x="12879" y="6869"/>
                    </a:cubicBezTo>
                    <a:lnTo>
                      <a:pt x="12879" y="6869"/>
                    </a:lnTo>
                    <a:cubicBezTo>
                      <a:pt x="10990" y="5667"/>
                      <a:pt x="9101" y="5151"/>
                      <a:pt x="7040" y="4980"/>
                    </a:cubicBezTo>
                    <a:lnTo>
                      <a:pt x="7040" y="4980"/>
                    </a:lnTo>
                    <a:cubicBezTo>
                      <a:pt x="7556" y="4980"/>
                      <a:pt x="7727" y="4980"/>
                      <a:pt x="7727" y="5151"/>
                    </a:cubicBezTo>
                    <a:lnTo>
                      <a:pt x="7727" y="5151"/>
                    </a:lnTo>
                    <a:close/>
                    <a:moveTo>
                      <a:pt x="4636" y="2232"/>
                    </a:moveTo>
                    <a:lnTo>
                      <a:pt x="4636" y="2232"/>
                    </a:lnTo>
                    <a:lnTo>
                      <a:pt x="4636" y="2232"/>
                    </a:lnTo>
                    <a:lnTo>
                      <a:pt x="4636" y="2232"/>
                    </a:lnTo>
                    <a:lnTo>
                      <a:pt x="4636" y="2232"/>
                    </a:lnTo>
                    <a:lnTo>
                      <a:pt x="4636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1" name="图形 7">
              <a:extLst>
                <a:ext uri="{FF2B5EF4-FFF2-40B4-BE49-F238E27FC236}">
                  <a16:creationId xmlns:a16="http://schemas.microsoft.com/office/drawing/2014/main" xmlns="" id="{A8B66D92-D91E-4A1D-A3B8-3275FDB13513}"/>
                </a:ext>
              </a:extLst>
            </p:cNvPr>
            <p:cNvGrpSpPr/>
            <p:nvPr/>
          </p:nvGrpSpPr>
          <p:grpSpPr>
            <a:xfrm>
              <a:off x="6433096" y="1899404"/>
              <a:ext cx="18201" cy="26290"/>
              <a:chOff x="6433096" y="1899404"/>
              <a:chExt cx="18201" cy="26290"/>
            </a:xfrm>
            <a:solidFill>
              <a:srgbClr val="B4B4B4"/>
            </a:solidFill>
          </p:grpSpPr>
          <p:sp>
            <p:nvSpPr>
              <p:cNvPr id="3201" name="任意多边形: 形状 3200">
                <a:extLst>
                  <a:ext uri="{FF2B5EF4-FFF2-40B4-BE49-F238E27FC236}">
                    <a16:creationId xmlns:a16="http://schemas.microsoft.com/office/drawing/2014/main" xmlns="" id="{0D46B853-C9C2-4D23-8E51-FAEBB2A3419E}"/>
                  </a:ext>
                </a:extLst>
              </p:cNvPr>
              <p:cNvSpPr/>
              <p:nvPr/>
            </p:nvSpPr>
            <p:spPr>
              <a:xfrm>
                <a:off x="6435529" y="1902024"/>
                <a:ext cx="13537" cy="21463"/>
              </a:xfrm>
              <a:custGeom>
                <a:avLst/>
                <a:gdLst>
                  <a:gd name="connsiteX0" fmla="*/ 8386 w 13537"/>
                  <a:gd name="connsiteY0" fmla="*/ 19531 h 21463"/>
                  <a:gd name="connsiteX1" fmla="*/ 830 w 13537"/>
                  <a:gd name="connsiteY1" fmla="*/ 5622 h 21463"/>
                  <a:gd name="connsiteX2" fmla="*/ 3406 w 13537"/>
                  <a:gd name="connsiteY2" fmla="*/ 1845 h 21463"/>
                  <a:gd name="connsiteX3" fmla="*/ 9760 w 13537"/>
                  <a:gd name="connsiteY3" fmla="*/ 9400 h 21463"/>
                  <a:gd name="connsiteX4" fmla="*/ 13537 w 13537"/>
                  <a:gd name="connsiteY4" fmla="*/ 19531 h 21463"/>
                  <a:gd name="connsiteX5" fmla="*/ 8386 w 13537"/>
                  <a:gd name="connsiteY5" fmla="*/ 19531 h 21463"/>
                  <a:gd name="connsiteX6" fmla="*/ 8386 w 13537"/>
                  <a:gd name="connsiteY6" fmla="*/ 19531 h 2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37" h="21463">
                    <a:moveTo>
                      <a:pt x="8386" y="19531"/>
                    </a:moveTo>
                    <a:cubicBezTo>
                      <a:pt x="7183" y="16956"/>
                      <a:pt x="2032" y="10602"/>
                      <a:pt x="830" y="5622"/>
                    </a:cubicBezTo>
                    <a:cubicBezTo>
                      <a:pt x="-543" y="471"/>
                      <a:pt x="-543" y="-1933"/>
                      <a:pt x="3406" y="1845"/>
                    </a:cubicBezTo>
                    <a:cubicBezTo>
                      <a:pt x="7183" y="4420"/>
                      <a:pt x="7183" y="5622"/>
                      <a:pt x="9760" y="9400"/>
                    </a:cubicBezTo>
                    <a:cubicBezTo>
                      <a:pt x="12335" y="11976"/>
                      <a:pt x="13537" y="16956"/>
                      <a:pt x="13537" y="19531"/>
                    </a:cubicBezTo>
                    <a:cubicBezTo>
                      <a:pt x="13365" y="22107"/>
                      <a:pt x="9588" y="22107"/>
                      <a:pt x="8386" y="19531"/>
                    </a:cubicBezTo>
                    <a:lnTo>
                      <a:pt x="8386" y="195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2" name="任意多边形: 形状 3201">
                <a:extLst>
                  <a:ext uri="{FF2B5EF4-FFF2-40B4-BE49-F238E27FC236}">
                    <a16:creationId xmlns:a16="http://schemas.microsoft.com/office/drawing/2014/main" xmlns="" id="{2EF53094-CAEC-4BE2-917E-BB29E986E9B7}"/>
                  </a:ext>
                </a:extLst>
              </p:cNvPr>
              <p:cNvSpPr/>
              <p:nvPr/>
            </p:nvSpPr>
            <p:spPr>
              <a:xfrm>
                <a:off x="6433096" y="1899404"/>
                <a:ext cx="18201" cy="26290"/>
              </a:xfrm>
              <a:custGeom>
                <a:avLst/>
                <a:gdLst>
                  <a:gd name="connsiteX0" fmla="*/ 8586 w 18201"/>
                  <a:gd name="connsiteY0" fmla="*/ 23182 h 26290"/>
                  <a:gd name="connsiteX1" fmla="*/ 8586 w 18201"/>
                  <a:gd name="connsiteY1" fmla="*/ 23182 h 26290"/>
                  <a:gd name="connsiteX2" fmla="*/ 859 w 18201"/>
                  <a:gd name="connsiteY2" fmla="*/ 8758 h 26290"/>
                  <a:gd name="connsiteX3" fmla="*/ 859 w 18201"/>
                  <a:gd name="connsiteY3" fmla="*/ 8758 h 26290"/>
                  <a:gd name="connsiteX4" fmla="*/ 0 w 18201"/>
                  <a:gd name="connsiteY4" fmla="*/ 3778 h 26290"/>
                  <a:gd name="connsiteX5" fmla="*/ 0 w 18201"/>
                  <a:gd name="connsiteY5" fmla="*/ 3778 h 26290"/>
                  <a:gd name="connsiteX6" fmla="*/ 3091 w 18201"/>
                  <a:gd name="connsiteY6" fmla="*/ 0 h 26290"/>
                  <a:gd name="connsiteX7" fmla="*/ 3091 w 18201"/>
                  <a:gd name="connsiteY7" fmla="*/ 0 h 26290"/>
                  <a:gd name="connsiteX8" fmla="*/ 7040 w 18201"/>
                  <a:gd name="connsiteY8" fmla="*/ 2232 h 26290"/>
                  <a:gd name="connsiteX9" fmla="*/ 7040 w 18201"/>
                  <a:gd name="connsiteY9" fmla="*/ 2232 h 26290"/>
                  <a:gd name="connsiteX10" fmla="*/ 13738 w 18201"/>
                  <a:gd name="connsiteY10" fmla="*/ 10131 h 26290"/>
                  <a:gd name="connsiteX11" fmla="*/ 13738 w 18201"/>
                  <a:gd name="connsiteY11" fmla="*/ 10131 h 26290"/>
                  <a:gd name="connsiteX12" fmla="*/ 18202 w 18201"/>
                  <a:gd name="connsiteY12" fmla="*/ 21980 h 26290"/>
                  <a:gd name="connsiteX13" fmla="*/ 18202 w 18201"/>
                  <a:gd name="connsiteY13" fmla="*/ 21980 h 26290"/>
                  <a:gd name="connsiteX14" fmla="*/ 13738 w 18201"/>
                  <a:gd name="connsiteY14" fmla="*/ 26273 h 26290"/>
                  <a:gd name="connsiteX15" fmla="*/ 13738 w 18201"/>
                  <a:gd name="connsiteY15" fmla="*/ 26273 h 26290"/>
                  <a:gd name="connsiteX16" fmla="*/ 8586 w 18201"/>
                  <a:gd name="connsiteY16" fmla="*/ 23182 h 26290"/>
                  <a:gd name="connsiteX17" fmla="*/ 8586 w 18201"/>
                  <a:gd name="connsiteY17" fmla="*/ 23182 h 26290"/>
                  <a:gd name="connsiteX18" fmla="*/ 5495 w 18201"/>
                  <a:gd name="connsiteY18" fmla="*/ 7727 h 26290"/>
                  <a:gd name="connsiteX19" fmla="*/ 12879 w 18201"/>
                  <a:gd name="connsiteY19" fmla="*/ 21121 h 26290"/>
                  <a:gd name="connsiteX20" fmla="*/ 12879 w 18201"/>
                  <a:gd name="connsiteY20" fmla="*/ 21121 h 26290"/>
                  <a:gd name="connsiteX21" fmla="*/ 10646 w 18201"/>
                  <a:gd name="connsiteY21" fmla="*/ 22151 h 26290"/>
                  <a:gd name="connsiteX22" fmla="*/ 12879 w 18201"/>
                  <a:gd name="connsiteY22" fmla="*/ 21121 h 26290"/>
                  <a:gd name="connsiteX23" fmla="*/ 13222 w 18201"/>
                  <a:gd name="connsiteY23" fmla="*/ 21464 h 26290"/>
                  <a:gd name="connsiteX24" fmla="*/ 13222 w 18201"/>
                  <a:gd name="connsiteY24" fmla="*/ 21464 h 26290"/>
                  <a:gd name="connsiteX25" fmla="*/ 9788 w 18201"/>
                  <a:gd name="connsiteY25" fmla="*/ 13222 h 26290"/>
                  <a:gd name="connsiteX26" fmla="*/ 9788 w 18201"/>
                  <a:gd name="connsiteY26" fmla="*/ 13222 h 26290"/>
                  <a:gd name="connsiteX27" fmla="*/ 5323 w 18201"/>
                  <a:gd name="connsiteY27" fmla="*/ 7040 h 26290"/>
                  <a:gd name="connsiteX28" fmla="*/ 5323 w 18201"/>
                  <a:gd name="connsiteY28" fmla="*/ 7040 h 26290"/>
                  <a:gd name="connsiteX29" fmla="*/ 5495 w 18201"/>
                  <a:gd name="connsiteY29" fmla="*/ 7727 h 26290"/>
                  <a:gd name="connsiteX30" fmla="*/ 5495 w 18201"/>
                  <a:gd name="connsiteY30" fmla="*/ 7727 h 2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201" h="26290">
                    <a:moveTo>
                      <a:pt x="8586" y="23182"/>
                    </a:moveTo>
                    <a:lnTo>
                      <a:pt x="8586" y="23182"/>
                    </a:lnTo>
                    <a:cubicBezTo>
                      <a:pt x="7556" y="20949"/>
                      <a:pt x="2404" y="14596"/>
                      <a:pt x="859" y="8758"/>
                    </a:cubicBezTo>
                    <a:lnTo>
                      <a:pt x="859" y="8758"/>
                    </a:lnTo>
                    <a:cubicBezTo>
                      <a:pt x="344" y="6869"/>
                      <a:pt x="0" y="5152"/>
                      <a:pt x="0" y="3778"/>
                    </a:cubicBezTo>
                    <a:lnTo>
                      <a:pt x="0" y="3778"/>
                    </a:lnTo>
                    <a:cubicBezTo>
                      <a:pt x="0" y="3091"/>
                      <a:pt x="172" y="343"/>
                      <a:pt x="3091" y="0"/>
                    </a:cubicBezTo>
                    <a:lnTo>
                      <a:pt x="3091" y="0"/>
                    </a:lnTo>
                    <a:cubicBezTo>
                      <a:pt x="5323" y="172"/>
                      <a:pt x="6010" y="1202"/>
                      <a:pt x="7040" y="2232"/>
                    </a:cubicBezTo>
                    <a:lnTo>
                      <a:pt x="7040" y="2232"/>
                    </a:lnTo>
                    <a:cubicBezTo>
                      <a:pt x="11161" y="4980"/>
                      <a:pt x="11848" y="7212"/>
                      <a:pt x="13738" y="10131"/>
                    </a:cubicBezTo>
                    <a:lnTo>
                      <a:pt x="13738" y="10131"/>
                    </a:lnTo>
                    <a:cubicBezTo>
                      <a:pt x="17000" y="13566"/>
                      <a:pt x="18202" y="18717"/>
                      <a:pt x="18202" y="21980"/>
                    </a:cubicBezTo>
                    <a:lnTo>
                      <a:pt x="18202" y="21980"/>
                    </a:lnTo>
                    <a:cubicBezTo>
                      <a:pt x="18202" y="24727"/>
                      <a:pt x="15626" y="26273"/>
                      <a:pt x="13738" y="26273"/>
                    </a:cubicBezTo>
                    <a:lnTo>
                      <a:pt x="13738" y="26273"/>
                    </a:lnTo>
                    <a:cubicBezTo>
                      <a:pt x="11677" y="26444"/>
                      <a:pt x="9616" y="25414"/>
                      <a:pt x="8586" y="23182"/>
                    </a:cubicBezTo>
                    <a:lnTo>
                      <a:pt x="8586" y="23182"/>
                    </a:lnTo>
                    <a:close/>
                    <a:moveTo>
                      <a:pt x="5495" y="7727"/>
                    </a:moveTo>
                    <a:cubicBezTo>
                      <a:pt x="6525" y="12020"/>
                      <a:pt x="11333" y="18202"/>
                      <a:pt x="12879" y="21121"/>
                    </a:cubicBezTo>
                    <a:lnTo>
                      <a:pt x="12879" y="21121"/>
                    </a:lnTo>
                    <a:lnTo>
                      <a:pt x="10646" y="22151"/>
                    </a:lnTo>
                    <a:lnTo>
                      <a:pt x="12879" y="21121"/>
                    </a:lnTo>
                    <a:cubicBezTo>
                      <a:pt x="12879" y="21293"/>
                      <a:pt x="13051" y="21464"/>
                      <a:pt x="13222" y="21464"/>
                    </a:cubicBezTo>
                    <a:lnTo>
                      <a:pt x="13222" y="21464"/>
                    </a:lnTo>
                    <a:cubicBezTo>
                      <a:pt x="13051" y="19232"/>
                      <a:pt x="11677" y="15111"/>
                      <a:pt x="9788" y="13222"/>
                    </a:cubicBezTo>
                    <a:lnTo>
                      <a:pt x="9788" y="13222"/>
                    </a:lnTo>
                    <a:cubicBezTo>
                      <a:pt x="7384" y="9616"/>
                      <a:pt x="7384" y="8758"/>
                      <a:pt x="5323" y="7040"/>
                    </a:cubicBezTo>
                    <a:lnTo>
                      <a:pt x="5323" y="7040"/>
                    </a:lnTo>
                    <a:cubicBezTo>
                      <a:pt x="5495" y="7384"/>
                      <a:pt x="5495" y="7556"/>
                      <a:pt x="5495" y="7727"/>
                    </a:cubicBezTo>
                    <a:lnTo>
                      <a:pt x="5495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2" name="图形 7">
              <a:extLst>
                <a:ext uri="{FF2B5EF4-FFF2-40B4-BE49-F238E27FC236}">
                  <a16:creationId xmlns:a16="http://schemas.microsoft.com/office/drawing/2014/main" xmlns="" id="{40F29776-BD57-4E9B-9F6E-F87478F54662}"/>
                </a:ext>
              </a:extLst>
            </p:cNvPr>
            <p:cNvGrpSpPr/>
            <p:nvPr/>
          </p:nvGrpSpPr>
          <p:grpSpPr>
            <a:xfrm>
              <a:off x="6439107" y="1892363"/>
              <a:ext cx="18888" cy="19403"/>
              <a:chOff x="6439107" y="1892363"/>
              <a:chExt cx="18888" cy="19403"/>
            </a:xfrm>
            <a:solidFill>
              <a:srgbClr val="B4B4B4"/>
            </a:solidFill>
          </p:grpSpPr>
          <p:sp>
            <p:nvSpPr>
              <p:cNvPr id="3199" name="任意多边形: 形状 3198">
                <a:extLst>
                  <a:ext uri="{FF2B5EF4-FFF2-40B4-BE49-F238E27FC236}">
                    <a16:creationId xmlns:a16="http://schemas.microsoft.com/office/drawing/2014/main" xmlns="" id="{DAC33AFE-1AC1-4CB3-B847-4595BDB924CF}"/>
                  </a:ext>
                </a:extLst>
              </p:cNvPr>
              <p:cNvSpPr/>
              <p:nvPr/>
            </p:nvSpPr>
            <p:spPr>
              <a:xfrm>
                <a:off x="6441658" y="1894757"/>
                <a:ext cx="13846" cy="14580"/>
              </a:xfrm>
              <a:custGeom>
                <a:avLst/>
                <a:gdLst>
                  <a:gd name="connsiteX0" fmla="*/ 9640 w 13846"/>
                  <a:gd name="connsiteY0" fmla="*/ 12889 h 14580"/>
                  <a:gd name="connsiteX1" fmla="*/ 10842 w 13846"/>
                  <a:gd name="connsiteY1" fmla="*/ 9111 h 14580"/>
                  <a:gd name="connsiteX2" fmla="*/ 12044 w 13846"/>
                  <a:gd name="connsiteY2" fmla="*/ 3960 h 14580"/>
                  <a:gd name="connsiteX3" fmla="*/ 3286 w 13846"/>
                  <a:gd name="connsiteY3" fmla="*/ 182 h 14580"/>
                  <a:gd name="connsiteX4" fmla="*/ 711 w 13846"/>
                  <a:gd name="connsiteY4" fmla="*/ 2758 h 14580"/>
                  <a:gd name="connsiteX5" fmla="*/ 4489 w 13846"/>
                  <a:gd name="connsiteY5" fmla="*/ 10313 h 14580"/>
                  <a:gd name="connsiteX6" fmla="*/ 9640 w 13846"/>
                  <a:gd name="connsiteY6" fmla="*/ 12889 h 14580"/>
                  <a:gd name="connsiteX7" fmla="*/ 9640 w 13846"/>
                  <a:gd name="connsiteY7" fmla="*/ 12889 h 14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46" h="14580">
                    <a:moveTo>
                      <a:pt x="9640" y="12889"/>
                    </a:moveTo>
                    <a:cubicBezTo>
                      <a:pt x="9640" y="11687"/>
                      <a:pt x="7064" y="9111"/>
                      <a:pt x="10842" y="9111"/>
                    </a:cubicBezTo>
                    <a:cubicBezTo>
                      <a:pt x="14620" y="7909"/>
                      <a:pt x="14620" y="5333"/>
                      <a:pt x="12044" y="3960"/>
                    </a:cubicBezTo>
                    <a:cubicBezTo>
                      <a:pt x="9468" y="1384"/>
                      <a:pt x="8266" y="182"/>
                      <a:pt x="3286" y="182"/>
                    </a:cubicBezTo>
                    <a:cubicBezTo>
                      <a:pt x="-491" y="182"/>
                      <a:pt x="-491" y="-1020"/>
                      <a:pt x="711" y="2758"/>
                    </a:cubicBezTo>
                    <a:cubicBezTo>
                      <a:pt x="1913" y="5333"/>
                      <a:pt x="3286" y="5333"/>
                      <a:pt x="4489" y="10313"/>
                    </a:cubicBezTo>
                    <a:cubicBezTo>
                      <a:pt x="7236" y="15464"/>
                      <a:pt x="11014" y="15464"/>
                      <a:pt x="9640" y="12889"/>
                    </a:cubicBezTo>
                    <a:lnTo>
                      <a:pt x="9640" y="12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0" name="任意多边形: 形状 3199">
                <a:extLst>
                  <a:ext uri="{FF2B5EF4-FFF2-40B4-BE49-F238E27FC236}">
                    <a16:creationId xmlns:a16="http://schemas.microsoft.com/office/drawing/2014/main" xmlns="" id="{1FE87283-3086-45B3-AE65-3B27FCBCC2BC}"/>
                  </a:ext>
                </a:extLst>
              </p:cNvPr>
              <p:cNvSpPr/>
              <p:nvPr/>
            </p:nvSpPr>
            <p:spPr>
              <a:xfrm>
                <a:off x="6439107" y="1892363"/>
                <a:ext cx="18888" cy="19403"/>
              </a:xfrm>
              <a:custGeom>
                <a:avLst/>
                <a:gdLst>
                  <a:gd name="connsiteX0" fmla="*/ 4808 w 18888"/>
                  <a:gd name="connsiteY0" fmla="*/ 13394 h 19403"/>
                  <a:gd name="connsiteX1" fmla="*/ 1030 w 18888"/>
                  <a:gd name="connsiteY1" fmla="*/ 6010 h 19403"/>
                  <a:gd name="connsiteX2" fmla="*/ 1030 w 18888"/>
                  <a:gd name="connsiteY2" fmla="*/ 6010 h 19403"/>
                  <a:gd name="connsiteX3" fmla="*/ 0 w 18888"/>
                  <a:gd name="connsiteY3" fmla="*/ 2747 h 19403"/>
                  <a:gd name="connsiteX4" fmla="*/ 0 w 18888"/>
                  <a:gd name="connsiteY4" fmla="*/ 2747 h 19403"/>
                  <a:gd name="connsiteX5" fmla="*/ 2919 w 18888"/>
                  <a:gd name="connsiteY5" fmla="*/ 0 h 19403"/>
                  <a:gd name="connsiteX6" fmla="*/ 2919 w 18888"/>
                  <a:gd name="connsiteY6" fmla="*/ 0 h 19403"/>
                  <a:gd name="connsiteX7" fmla="*/ 5838 w 18888"/>
                  <a:gd name="connsiteY7" fmla="*/ 172 h 19403"/>
                  <a:gd name="connsiteX8" fmla="*/ 5838 w 18888"/>
                  <a:gd name="connsiteY8" fmla="*/ 172 h 19403"/>
                  <a:gd name="connsiteX9" fmla="*/ 5838 w 18888"/>
                  <a:gd name="connsiteY9" fmla="*/ 172 h 19403"/>
                  <a:gd name="connsiteX10" fmla="*/ 5838 w 18888"/>
                  <a:gd name="connsiteY10" fmla="*/ 172 h 19403"/>
                  <a:gd name="connsiteX11" fmla="*/ 15798 w 18888"/>
                  <a:gd name="connsiteY11" fmla="*/ 4293 h 19403"/>
                  <a:gd name="connsiteX12" fmla="*/ 15798 w 18888"/>
                  <a:gd name="connsiteY12" fmla="*/ 4293 h 19403"/>
                  <a:gd name="connsiteX13" fmla="*/ 18889 w 18888"/>
                  <a:gd name="connsiteY13" fmla="*/ 8758 h 19403"/>
                  <a:gd name="connsiteX14" fmla="*/ 18889 w 18888"/>
                  <a:gd name="connsiteY14" fmla="*/ 8758 h 19403"/>
                  <a:gd name="connsiteX15" fmla="*/ 14253 w 18888"/>
                  <a:gd name="connsiteY15" fmla="*/ 13737 h 19403"/>
                  <a:gd name="connsiteX16" fmla="*/ 14253 w 18888"/>
                  <a:gd name="connsiteY16" fmla="*/ 13737 h 19403"/>
                  <a:gd name="connsiteX17" fmla="*/ 14596 w 18888"/>
                  <a:gd name="connsiteY17" fmla="*/ 14596 h 19403"/>
                  <a:gd name="connsiteX18" fmla="*/ 14596 w 18888"/>
                  <a:gd name="connsiteY18" fmla="*/ 14596 h 19403"/>
                  <a:gd name="connsiteX19" fmla="*/ 14939 w 18888"/>
                  <a:gd name="connsiteY19" fmla="*/ 16141 h 19403"/>
                  <a:gd name="connsiteX20" fmla="*/ 14939 w 18888"/>
                  <a:gd name="connsiteY20" fmla="*/ 16141 h 19403"/>
                  <a:gd name="connsiteX21" fmla="*/ 11677 w 18888"/>
                  <a:gd name="connsiteY21" fmla="*/ 19404 h 19403"/>
                  <a:gd name="connsiteX22" fmla="*/ 11677 w 18888"/>
                  <a:gd name="connsiteY22" fmla="*/ 19404 h 19403"/>
                  <a:gd name="connsiteX23" fmla="*/ 4808 w 18888"/>
                  <a:gd name="connsiteY23" fmla="*/ 13394 h 19403"/>
                  <a:gd name="connsiteX24" fmla="*/ 4808 w 18888"/>
                  <a:gd name="connsiteY24" fmla="*/ 13394 h 19403"/>
                  <a:gd name="connsiteX25" fmla="*/ 9960 w 18888"/>
                  <a:gd name="connsiteY25" fmla="*/ 16313 h 19403"/>
                  <a:gd name="connsiteX26" fmla="*/ 10303 w 18888"/>
                  <a:gd name="connsiteY26" fmla="*/ 16141 h 19403"/>
                  <a:gd name="connsiteX27" fmla="*/ 10303 w 18888"/>
                  <a:gd name="connsiteY27" fmla="*/ 16141 h 19403"/>
                  <a:gd name="connsiteX28" fmla="*/ 9960 w 18888"/>
                  <a:gd name="connsiteY28" fmla="*/ 16313 h 19403"/>
                  <a:gd name="connsiteX29" fmla="*/ 9960 w 18888"/>
                  <a:gd name="connsiteY29" fmla="*/ 16313 h 19403"/>
                  <a:gd name="connsiteX30" fmla="*/ 11677 w 18888"/>
                  <a:gd name="connsiteY30" fmla="*/ 15454 h 19403"/>
                  <a:gd name="connsiteX31" fmla="*/ 12364 w 18888"/>
                  <a:gd name="connsiteY31" fmla="*/ 15111 h 19403"/>
                  <a:gd name="connsiteX32" fmla="*/ 11677 w 18888"/>
                  <a:gd name="connsiteY32" fmla="*/ 15111 h 19403"/>
                  <a:gd name="connsiteX33" fmla="*/ 11677 w 18888"/>
                  <a:gd name="connsiteY33" fmla="*/ 15454 h 19403"/>
                  <a:gd name="connsiteX34" fmla="*/ 11677 w 18888"/>
                  <a:gd name="connsiteY34" fmla="*/ 15454 h 19403"/>
                  <a:gd name="connsiteX35" fmla="*/ 9273 w 18888"/>
                  <a:gd name="connsiteY35" fmla="*/ 11162 h 19403"/>
                  <a:gd name="connsiteX36" fmla="*/ 12707 w 18888"/>
                  <a:gd name="connsiteY36" fmla="*/ 9101 h 19403"/>
                  <a:gd name="connsiteX37" fmla="*/ 12707 w 18888"/>
                  <a:gd name="connsiteY37" fmla="*/ 9101 h 19403"/>
                  <a:gd name="connsiteX38" fmla="*/ 13909 w 18888"/>
                  <a:gd name="connsiteY38" fmla="*/ 8586 h 19403"/>
                  <a:gd name="connsiteX39" fmla="*/ 13909 w 18888"/>
                  <a:gd name="connsiteY39" fmla="*/ 8586 h 19403"/>
                  <a:gd name="connsiteX40" fmla="*/ 13051 w 18888"/>
                  <a:gd name="connsiteY40" fmla="*/ 7899 h 19403"/>
                  <a:gd name="connsiteX41" fmla="*/ 13051 w 18888"/>
                  <a:gd name="connsiteY41" fmla="*/ 7899 h 19403"/>
                  <a:gd name="connsiteX42" fmla="*/ 6182 w 18888"/>
                  <a:gd name="connsiteY42" fmla="*/ 4808 h 19403"/>
                  <a:gd name="connsiteX43" fmla="*/ 6182 w 18888"/>
                  <a:gd name="connsiteY43" fmla="*/ 4808 h 19403"/>
                  <a:gd name="connsiteX44" fmla="*/ 9273 w 18888"/>
                  <a:gd name="connsiteY44" fmla="*/ 11162 h 19403"/>
                  <a:gd name="connsiteX45" fmla="*/ 9273 w 18888"/>
                  <a:gd name="connsiteY45" fmla="*/ 11162 h 1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888" h="19403">
                    <a:moveTo>
                      <a:pt x="4808" y="13394"/>
                    </a:moveTo>
                    <a:cubicBezTo>
                      <a:pt x="3606" y="8758"/>
                      <a:pt x="2919" y="9616"/>
                      <a:pt x="1030" y="6010"/>
                    </a:cubicBezTo>
                    <a:lnTo>
                      <a:pt x="1030" y="6010"/>
                    </a:lnTo>
                    <a:cubicBezTo>
                      <a:pt x="515" y="4465"/>
                      <a:pt x="172" y="4293"/>
                      <a:pt x="0" y="2747"/>
                    </a:cubicBezTo>
                    <a:lnTo>
                      <a:pt x="0" y="2747"/>
                    </a:lnTo>
                    <a:cubicBezTo>
                      <a:pt x="0" y="1030"/>
                      <a:pt x="2404" y="0"/>
                      <a:pt x="2919" y="0"/>
                    </a:cubicBezTo>
                    <a:lnTo>
                      <a:pt x="2919" y="0"/>
                    </a:lnTo>
                    <a:cubicBezTo>
                      <a:pt x="3950" y="0"/>
                      <a:pt x="4465" y="172"/>
                      <a:pt x="5838" y="172"/>
                    </a:cubicBezTo>
                    <a:lnTo>
                      <a:pt x="5838" y="172"/>
                    </a:lnTo>
                    <a:lnTo>
                      <a:pt x="5838" y="172"/>
                    </a:lnTo>
                    <a:lnTo>
                      <a:pt x="5838" y="172"/>
                    </a:lnTo>
                    <a:cubicBezTo>
                      <a:pt x="11161" y="0"/>
                      <a:pt x="14081" y="2232"/>
                      <a:pt x="15798" y="4293"/>
                    </a:cubicBezTo>
                    <a:lnTo>
                      <a:pt x="15798" y="4293"/>
                    </a:lnTo>
                    <a:cubicBezTo>
                      <a:pt x="17343" y="5152"/>
                      <a:pt x="18889" y="6525"/>
                      <a:pt x="18889" y="8758"/>
                    </a:cubicBezTo>
                    <a:lnTo>
                      <a:pt x="18889" y="8758"/>
                    </a:lnTo>
                    <a:cubicBezTo>
                      <a:pt x="18889" y="11162"/>
                      <a:pt x="17172" y="12879"/>
                      <a:pt x="14253" y="13737"/>
                    </a:cubicBezTo>
                    <a:lnTo>
                      <a:pt x="14253" y="13737"/>
                    </a:lnTo>
                    <a:cubicBezTo>
                      <a:pt x="14424" y="13909"/>
                      <a:pt x="14424" y="14252"/>
                      <a:pt x="14596" y="14596"/>
                    </a:cubicBezTo>
                    <a:lnTo>
                      <a:pt x="14596" y="14596"/>
                    </a:lnTo>
                    <a:cubicBezTo>
                      <a:pt x="14768" y="15111"/>
                      <a:pt x="14939" y="15626"/>
                      <a:pt x="14939" y="16141"/>
                    </a:cubicBezTo>
                    <a:lnTo>
                      <a:pt x="14939" y="16141"/>
                    </a:lnTo>
                    <a:cubicBezTo>
                      <a:pt x="14939" y="17687"/>
                      <a:pt x="13222" y="19404"/>
                      <a:pt x="11677" y="19404"/>
                    </a:cubicBezTo>
                    <a:lnTo>
                      <a:pt x="11677" y="19404"/>
                    </a:lnTo>
                    <a:cubicBezTo>
                      <a:pt x="8758" y="19232"/>
                      <a:pt x="6869" y="17172"/>
                      <a:pt x="4808" y="13394"/>
                    </a:cubicBezTo>
                    <a:lnTo>
                      <a:pt x="4808" y="13394"/>
                    </a:lnTo>
                    <a:close/>
                    <a:moveTo>
                      <a:pt x="9960" y="16313"/>
                    </a:moveTo>
                    <a:lnTo>
                      <a:pt x="10303" y="16141"/>
                    </a:lnTo>
                    <a:lnTo>
                      <a:pt x="10303" y="16141"/>
                    </a:lnTo>
                    <a:lnTo>
                      <a:pt x="9960" y="16313"/>
                    </a:lnTo>
                    <a:lnTo>
                      <a:pt x="9960" y="16313"/>
                    </a:lnTo>
                    <a:close/>
                    <a:moveTo>
                      <a:pt x="11677" y="15454"/>
                    </a:moveTo>
                    <a:lnTo>
                      <a:pt x="12364" y="15111"/>
                    </a:lnTo>
                    <a:lnTo>
                      <a:pt x="11677" y="15111"/>
                    </a:lnTo>
                    <a:lnTo>
                      <a:pt x="11677" y="15454"/>
                    </a:lnTo>
                    <a:lnTo>
                      <a:pt x="11677" y="15454"/>
                    </a:lnTo>
                    <a:close/>
                    <a:moveTo>
                      <a:pt x="9273" y="11162"/>
                    </a:moveTo>
                    <a:cubicBezTo>
                      <a:pt x="9960" y="9788"/>
                      <a:pt x="11848" y="8929"/>
                      <a:pt x="12707" y="9101"/>
                    </a:cubicBezTo>
                    <a:lnTo>
                      <a:pt x="12707" y="9101"/>
                    </a:lnTo>
                    <a:cubicBezTo>
                      <a:pt x="13394" y="8929"/>
                      <a:pt x="13737" y="8758"/>
                      <a:pt x="13909" y="8586"/>
                    </a:cubicBezTo>
                    <a:lnTo>
                      <a:pt x="13909" y="8586"/>
                    </a:lnTo>
                    <a:cubicBezTo>
                      <a:pt x="13737" y="8414"/>
                      <a:pt x="13566" y="8242"/>
                      <a:pt x="13051" y="7899"/>
                    </a:cubicBezTo>
                    <a:lnTo>
                      <a:pt x="13051" y="7899"/>
                    </a:lnTo>
                    <a:cubicBezTo>
                      <a:pt x="10303" y="5495"/>
                      <a:pt x="10646" y="4980"/>
                      <a:pt x="6182" y="4808"/>
                    </a:cubicBezTo>
                    <a:lnTo>
                      <a:pt x="6182" y="4808"/>
                    </a:lnTo>
                    <a:cubicBezTo>
                      <a:pt x="7040" y="6182"/>
                      <a:pt x="8414" y="7556"/>
                      <a:pt x="9273" y="11162"/>
                    </a:cubicBezTo>
                    <a:lnTo>
                      <a:pt x="9273" y="111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3" name="图形 7">
              <a:extLst>
                <a:ext uri="{FF2B5EF4-FFF2-40B4-BE49-F238E27FC236}">
                  <a16:creationId xmlns:a16="http://schemas.microsoft.com/office/drawing/2014/main" xmlns="" id="{29745CAE-23A5-4646-BDAE-1452AFCC6807}"/>
                </a:ext>
              </a:extLst>
            </p:cNvPr>
            <p:cNvGrpSpPr/>
            <p:nvPr/>
          </p:nvGrpSpPr>
          <p:grpSpPr>
            <a:xfrm>
              <a:off x="6500066" y="1923616"/>
              <a:ext cx="18202" cy="22334"/>
              <a:chOff x="6500066" y="1923616"/>
              <a:chExt cx="18202" cy="22334"/>
            </a:xfrm>
            <a:solidFill>
              <a:srgbClr val="B4B4B4"/>
            </a:solidFill>
          </p:grpSpPr>
          <p:sp>
            <p:nvSpPr>
              <p:cNvPr id="3197" name="任意多边形: 形状 3196">
                <a:extLst>
                  <a:ext uri="{FF2B5EF4-FFF2-40B4-BE49-F238E27FC236}">
                    <a16:creationId xmlns:a16="http://schemas.microsoft.com/office/drawing/2014/main" xmlns="" id="{EAFC012D-7985-42D5-A2F4-ADA33E4D8ED8}"/>
                  </a:ext>
                </a:extLst>
              </p:cNvPr>
              <p:cNvSpPr/>
              <p:nvPr/>
            </p:nvSpPr>
            <p:spPr>
              <a:xfrm>
                <a:off x="6502636" y="1926161"/>
                <a:ext cx="13055" cy="17559"/>
              </a:xfrm>
              <a:custGeom>
                <a:avLst/>
                <a:gdLst>
                  <a:gd name="connsiteX0" fmla="*/ 4299 w 13055"/>
                  <a:gd name="connsiteY0" fmla="*/ 13081 h 17559"/>
                  <a:gd name="connsiteX1" fmla="*/ 13056 w 13055"/>
                  <a:gd name="connsiteY1" fmla="*/ 16859 h 17559"/>
                  <a:gd name="connsiteX2" fmla="*/ 8076 w 13055"/>
                  <a:gd name="connsiteY2" fmla="*/ 5354 h 17559"/>
                  <a:gd name="connsiteX3" fmla="*/ 521 w 13055"/>
                  <a:gd name="connsiteY3" fmla="*/ 374 h 17559"/>
                  <a:gd name="connsiteX4" fmla="*/ 4299 w 13055"/>
                  <a:gd name="connsiteY4" fmla="*/ 13081 h 17559"/>
                  <a:gd name="connsiteX5" fmla="*/ 4299 w 13055"/>
                  <a:gd name="connsiteY5" fmla="*/ 13081 h 1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55" h="17559">
                    <a:moveTo>
                      <a:pt x="4299" y="13081"/>
                    </a:moveTo>
                    <a:cubicBezTo>
                      <a:pt x="8076" y="18233"/>
                      <a:pt x="11854" y="18061"/>
                      <a:pt x="13056" y="16859"/>
                    </a:cubicBezTo>
                    <a:cubicBezTo>
                      <a:pt x="13056" y="14283"/>
                      <a:pt x="10480" y="9304"/>
                      <a:pt x="8076" y="5354"/>
                    </a:cubicBezTo>
                    <a:cubicBezTo>
                      <a:pt x="5500" y="1576"/>
                      <a:pt x="1722" y="-999"/>
                      <a:pt x="521" y="374"/>
                    </a:cubicBezTo>
                    <a:cubicBezTo>
                      <a:pt x="-853" y="2950"/>
                      <a:pt x="521" y="8102"/>
                      <a:pt x="4299" y="13081"/>
                    </a:cubicBezTo>
                    <a:lnTo>
                      <a:pt x="4299" y="1308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8" name="任意多边形: 形状 3197">
                <a:extLst>
                  <a:ext uri="{FF2B5EF4-FFF2-40B4-BE49-F238E27FC236}">
                    <a16:creationId xmlns:a16="http://schemas.microsoft.com/office/drawing/2014/main" xmlns="" id="{5AF71086-3DE3-4066-8956-81797822FBF0}"/>
                  </a:ext>
                </a:extLst>
              </p:cNvPr>
              <p:cNvSpPr/>
              <p:nvPr/>
            </p:nvSpPr>
            <p:spPr>
              <a:xfrm>
                <a:off x="6500066" y="1923616"/>
                <a:ext cx="18202" cy="22334"/>
              </a:xfrm>
              <a:custGeom>
                <a:avLst/>
                <a:gdLst>
                  <a:gd name="connsiteX0" fmla="*/ 4809 w 18202"/>
                  <a:gd name="connsiteY0" fmla="*/ 17000 h 22334"/>
                  <a:gd name="connsiteX1" fmla="*/ 6697 w 18202"/>
                  <a:gd name="connsiteY1" fmla="*/ 15626 h 22334"/>
                  <a:gd name="connsiteX2" fmla="*/ 8586 w 18202"/>
                  <a:gd name="connsiteY2" fmla="*/ 14252 h 22334"/>
                  <a:gd name="connsiteX3" fmla="*/ 12535 w 18202"/>
                  <a:gd name="connsiteY3" fmla="*/ 17687 h 22334"/>
                  <a:gd name="connsiteX4" fmla="*/ 12535 w 18202"/>
                  <a:gd name="connsiteY4" fmla="*/ 17687 h 22334"/>
                  <a:gd name="connsiteX5" fmla="*/ 8243 w 18202"/>
                  <a:gd name="connsiteY5" fmla="*/ 9444 h 22334"/>
                  <a:gd name="connsiteX6" fmla="*/ 8243 w 18202"/>
                  <a:gd name="connsiteY6" fmla="*/ 9444 h 22334"/>
                  <a:gd name="connsiteX7" fmla="*/ 4637 w 18202"/>
                  <a:gd name="connsiteY7" fmla="*/ 5667 h 22334"/>
                  <a:gd name="connsiteX8" fmla="*/ 4637 w 18202"/>
                  <a:gd name="connsiteY8" fmla="*/ 5667 h 22334"/>
                  <a:gd name="connsiteX9" fmla="*/ 8414 w 18202"/>
                  <a:gd name="connsiteY9" fmla="*/ 14252 h 22334"/>
                  <a:gd name="connsiteX10" fmla="*/ 8414 w 18202"/>
                  <a:gd name="connsiteY10" fmla="*/ 14252 h 22334"/>
                  <a:gd name="connsiteX11" fmla="*/ 6525 w 18202"/>
                  <a:gd name="connsiteY11" fmla="*/ 15626 h 22334"/>
                  <a:gd name="connsiteX12" fmla="*/ 4809 w 18202"/>
                  <a:gd name="connsiteY12" fmla="*/ 17000 h 22334"/>
                  <a:gd name="connsiteX13" fmla="*/ 0 w 18202"/>
                  <a:gd name="connsiteY13" fmla="*/ 5151 h 22334"/>
                  <a:gd name="connsiteX14" fmla="*/ 0 w 18202"/>
                  <a:gd name="connsiteY14" fmla="*/ 5151 h 22334"/>
                  <a:gd name="connsiteX15" fmla="*/ 1031 w 18202"/>
                  <a:gd name="connsiteY15" fmla="*/ 1374 h 22334"/>
                  <a:gd name="connsiteX16" fmla="*/ 1031 w 18202"/>
                  <a:gd name="connsiteY16" fmla="*/ 1374 h 22334"/>
                  <a:gd name="connsiteX17" fmla="*/ 3950 w 18202"/>
                  <a:gd name="connsiteY17" fmla="*/ 0 h 22334"/>
                  <a:gd name="connsiteX18" fmla="*/ 3950 w 18202"/>
                  <a:gd name="connsiteY18" fmla="*/ 0 h 22334"/>
                  <a:gd name="connsiteX19" fmla="*/ 12707 w 18202"/>
                  <a:gd name="connsiteY19" fmla="*/ 6525 h 22334"/>
                  <a:gd name="connsiteX20" fmla="*/ 12707 w 18202"/>
                  <a:gd name="connsiteY20" fmla="*/ 6525 h 22334"/>
                  <a:gd name="connsiteX21" fmla="*/ 18202 w 18202"/>
                  <a:gd name="connsiteY21" fmla="*/ 19232 h 22334"/>
                  <a:gd name="connsiteX22" fmla="*/ 18202 w 18202"/>
                  <a:gd name="connsiteY22" fmla="*/ 19232 h 22334"/>
                  <a:gd name="connsiteX23" fmla="*/ 18202 w 18202"/>
                  <a:gd name="connsiteY23" fmla="*/ 20262 h 22334"/>
                  <a:gd name="connsiteX24" fmla="*/ 17343 w 18202"/>
                  <a:gd name="connsiteY24" fmla="*/ 20949 h 22334"/>
                  <a:gd name="connsiteX25" fmla="*/ 13738 w 18202"/>
                  <a:gd name="connsiteY25" fmla="*/ 22323 h 22334"/>
                  <a:gd name="connsiteX26" fmla="*/ 13738 w 18202"/>
                  <a:gd name="connsiteY26" fmla="*/ 22323 h 22334"/>
                  <a:gd name="connsiteX27" fmla="*/ 4809 w 18202"/>
                  <a:gd name="connsiteY27" fmla="*/ 17000 h 22334"/>
                  <a:gd name="connsiteX28" fmla="*/ 4809 w 18202"/>
                  <a:gd name="connsiteY28" fmla="*/ 17000 h 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202" h="22334">
                    <a:moveTo>
                      <a:pt x="4809" y="17000"/>
                    </a:moveTo>
                    <a:lnTo>
                      <a:pt x="6697" y="15626"/>
                    </a:lnTo>
                    <a:lnTo>
                      <a:pt x="8586" y="14252"/>
                    </a:lnTo>
                    <a:cubicBezTo>
                      <a:pt x="10132" y="16485"/>
                      <a:pt x="11677" y="17343"/>
                      <a:pt x="12535" y="17687"/>
                    </a:cubicBezTo>
                    <a:lnTo>
                      <a:pt x="12535" y="17687"/>
                    </a:lnTo>
                    <a:cubicBezTo>
                      <a:pt x="11677" y="15454"/>
                      <a:pt x="9960" y="12020"/>
                      <a:pt x="8243" y="9444"/>
                    </a:cubicBezTo>
                    <a:lnTo>
                      <a:pt x="8243" y="9444"/>
                    </a:lnTo>
                    <a:cubicBezTo>
                      <a:pt x="7212" y="7727"/>
                      <a:pt x="5667" y="6353"/>
                      <a:pt x="4637" y="5667"/>
                    </a:cubicBezTo>
                    <a:lnTo>
                      <a:pt x="4637" y="5667"/>
                    </a:lnTo>
                    <a:cubicBezTo>
                      <a:pt x="4809" y="7727"/>
                      <a:pt x="6010" y="10990"/>
                      <a:pt x="8414" y="14252"/>
                    </a:cubicBezTo>
                    <a:lnTo>
                      <a:pt x="8414" y="14252"/>
                    </a:lnTo>
                    <a:lnTo>
                      <a:pt x="6525" y="15626"/>
                    </a:lnTo>
                    <a:lnTo>
                      <a:pt x="4809" y="17000"/>
                    </a:lnTo>
                    <a:cubicBezTo>
                      <a:pt x="1717" y="12879"/>
                      <a:pt x="0" y="8757"/>
                      <a:pt x="0" y="5151"/>
                    </a:cubicBezTo>
                    <a:lnTo>
                      <a:pt x="0" y="5151"/>
                    </a:lnTo>
                    <a:cubicBezTo>
                      <a:pt x="0" y="3949"/>
                      <a:pt x="172" y="2747"/>
                      <a:pt x="1031" y="1374"/>
                    </a:cubicBezTo>
                    <a:lnTo>
                      <a:pt x="1031" y="1374"/>
                    </a:lnTo>
                    <a:cubicBezTo>
                      <a:pt x="1889" y="172"/>
                      <a:pt x="3091" y="0"/>
                      <a:pt x="3950" y="0"/>
                    </a:cubicBezTo>
                    <a:lnTo>
                      <a:pt x="3950" y="0"/>
                    </a:lnTo>
                    <a:cubicBezTo>
                      <a:pt x="7556" y="343"/>
                      <a:pt x="10132" y="3091"/>
                      <a:pt x="12707" y="6525"/>
                    </a:cubicBezTo>
                    <a:lnTo>
                      <a:pt x="12707" y="6525"/>
                    </a:lnTo>
                    <a:cubicBezTo>
                      <a:pt x="15283" y="10646"/>
                      <a:pt x="18030" y="15454"/>
                      <a:pt x="18202" y="19232"/>
                    </a:cubicBezTo>
                    <a:lnTo>
                      <a:pt x="18202" y="19232"/>
                    </a:lnTo>
                    <a:lnTo>
                      <a:pt x="18202" y="20262"/>
                    </a:lnTo>
                    <a:lnTo>
                      <a:pt x="17343" y="20949"/>
                    </a:lnTo>
                    <a:cubicBezTo>
                      <a:pt x="16485" y="21808"/>
                      <a:pt x="15111" y="22323"/>
                      <a:pt x="13738" y="22323"/>
                    </a:cubicBezTo>
                    <a:lnTo>
                      <a:pt x="13738" y="22323"/>
                    </a:lnTo>
                    <a:cubicBezTo>
                      <a:pt x="10818" y="22495"/>
                      <a:pt x="7727" y="20778"/>
                      <a:pt x="4809" y="17000"/>
                    </a:cubicBezTo>
                    <a:lnTo>
                      <a:pt x="4809" y="170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4" name="图形 7">
              <a:extLst>
                <a:ext uri="{FF2B5EF4-FFF2-40B4-BE49-F238E27FC236}">
                  <a16:creationId xmlns:a16="http://schemas.microsoft.com/office/drawing/2014/main" xmlns="" id="{CA375DAE-14B1-484B-BC85-60DFC03A369C}"/>
                </a:ext>
              </a:extLst>
            </p:cNvPr>
            <p:cNvGrpSpPr/>
            <p:nvPr/>
          </p:nvGrpSpPr>
          <p:grpSpPr>
            <a:xfrm>
              <a:off x="6452672" y="1917262"/>
              <a:ext cx="55292" cy="46535"/>
              <a:chOff x="6452672" y="1917262"/>
              <a:chExt cx="55292" cy="46535"/>
            </a:xfrm>
            <a:solidFill>
              <a:srgbClr val="B4B4B4"/>
            </a:solidFill>
          </p:grpSpPr>
          <p:sp>
            <p:nvSpPr>
              <p:cNvPr id="3195" name="任意多边形: 形状 3194">
                <a:extLst>
                  <a:ext uri="{FF2B5EF4-FFF2-40B4-BE49-F238E27FC236}">
                    <a16:creationId xmlns:a16="http://schemas.microsoft.com/office/drawing/2014/main" xmlns="" id="{1162F481-E3B1-4B40-AC3F-00EAED42F55C}"/>
                  </a:ext>
                </a:extLst>
              </p:cNvPr>
              <p:cNvSpPr/>
              <p:nvPr/>
            </p:nvSpPr>
            <p:spPr>
              <a:xfrm>
                <a:off x="6455006" y="1920057"/>
                <a:ext cx="50554" cy="41216"/>
              </a:xfrm>
              <a:custGeom>
                <a:avLst/>
                <a:gdLst>
                  <a:gd name="connsiteX0" fmla="*/ 45575 w 50554"/>
                  <a:gd name="connsiteY0" fmla="*/ 39620 h 41216"/>
                  <a:gd name="connsiteX1" fmla="*/ 50554 w 50554"/>
                  <a:gd name="connsiteY1" fmla="*/ 37044 h 41216"/>
                  <a:gd name="connsiteX2" fmla="*/ 41625 w 50554"/>
                  <a:gd name="connsiteY2" fmla="*/ 24337 h 41216"/>
                  <a:gd name="connsiteX3" fmla="*/ 31494 w 50554"/>
                  <a:gd name="connsiteY3" fmla="*/ 20559 h 41216"/>
                  <a:gd name="connsiteX4" fmla="*/ 26514 w 50554"/>
                  <a:gd name="connsiteY4" fmla="*/ 13004 h 41216"/>
                  <a:gd name="connsiteX5" fmla="*/ 23939 w 50554"/>
                  <a:gd name="connsiteY5" fmla="*/ 5448 h 41216"/>
                  <a:gd name="connsiteX6" fmla="*/ 5050 w 50554"/>
                  <a:gd name="connsiteY6" fmla="*/ 468 h 41216"/>
                  <a:gd name="connsiteX7" fmla="*/ 1272 w 50554"/>
                  <a:gd name="connsiteY7" fmla="*/ 3044 h 41216"/>
                  <a:gd name="connsiteX8" fmla="*/ 10201 w 50554"/>
                  <a:gd name="connsiteY8" fmla="*/ 11973 h 41216"/>
                  <a:gd name="connsiteX9" fmla="*/ 13979 w 50554"/>
                  <a:gd name="connsiteY9" fmla="*/ 15751 h 41216"/>
                  <a:gd name="connsiteX10" fmla="*/ 17757 w 50554"/>
                  <a:gd name="connsiteY10" fmla="*/ 19529 h 41216"/>
                  <a:gd name="connsiteX11" fmla="*/ 17757 w 50554"/>
                  <a:gd name="connsiteY11" fmla="*/ 27084 h 41216"/>
                  <a:gd name="connsiteX12" fmla="*/ 27888 w 50554"/>
                  <a:gd name="connsiteY12" fmla="*/ 29660 h 41216"/>
                  <a:gd name="connsiteX13" fmla="*/ 34242 w 50554"/>
                  <a:gd name="connsiteY13" fmla="*/ 34811 h 41216"/>
                  <a:gd name="connsiteX14" fmla="*/ 40595 w 50554"/>
                  <a:gd name="connsiteY14" fmla="*/ 37387 h 41216"/>
                  <a:gd name="connsiteX15" fmla="*/ 45575 w 50554"/>
                  <a:gd name="connsiteY15" fmla="*/ 39620 h 41216"/>
                  <a:gd name="connsiteX16" fmla="*/ 45575 w 50554"/>
                  <a:gd name="connsiteY16" fmla="*/ 39620 h 4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554" h="41216">
                    <a:moveTo>
                      <a:pt x="45575" y="39620"/>
                    </a:moveTo>
                    <a:cubicBezTo>
                      <a:pt x="49352" y="43397"/>
                      <a:pt x="49352" y="39620"/>
                      <a:pt x="50554" y="37044"/>
                    </a:cubicBezTo>
                    <a:cubicBezTo>
                      <a:pt x="50554" y="34468"/>
                      <a:pt x="44201" y="25711"/>
                      <a:pt x="41625" y="24337"/>
                    </a:cubicBezTo>
                    <a:cubicBezTo>
                      <a:pt x="39050" y="23135"/>
                      <a:pt x="35272" y="24337"/>
                      <a:pt x="31494" y="20559"/>
                    </a:cubicBezTo>
                    <a:cubicBezTo>
                      <a:pt x="27716" y="15408"/>
                      <a:pt x="25141" y="16781"/>
                      <a:pt x="26514" y="13004"/>
                    </a:cubicBezTo>
                    <a:cubicBezTo>
                      <a:pt x="27716" y="9226"/>
                      <a:pt x="26514" y="7852"/>
                      <a:pt x="23939" y="5448"/>
                    </a:cubicBezTo>
                    <a:cubicBezTo>
                      <a:pt x="20161" y="4246"/>
                      <a:pt x="11403" y="468"/>
                      <a:pt x="5050" y="468"/>
                    </a:cubicBezTo>
                    <a:cubicBezTo>
                      <a:pt x="70" y="-734"/>
                      <a:pt x="-1304" y="468"/>
                      <a:pt x="1272" y="3044"/>
                    </a:cubicBezTo>
                    <a:cubicBezTo>
                      <a:pt x="3848" y="4246"/>
                      <a:pt x="10030" y="8024"/>
                      <a:pt x="10201" y="11973"/>
                    </a:cubicBezTo>
                    <a:cubicBezTo>
                      <a:pt x="10201" y="14549"/>
                      <a:pt x="11403" y="17125"/>
                      <a:pt x="13979" y="15751"/>
                    </a:cubicBezTo>
                    <a:cubicBezTo>
                      <a:pt x="16555" y="14549"/>
                      <a:pt x="17757" y="14549"/>
                      <a:pt x="17757" y="19529"/>
                    </a:cubicBezTo>
                    <a:cubicBezTo>
                      <a:pt x="16555" y="23306"/>
                      <a:pt x="13979" y="28458"/>
                      <a:pt x="17757" y="27084"/>
                    </a:cubicBezTo>
                    <a:cubicBezTo>
                      <a:pt x="21534" y="27084"/>
                      <a:pt x="24111" y="24509"/>
                      <a:pt x="27888" y="29660"/>
                    </a:cubicBezTo>
                    <a:cubicBezTo>
                      <a:pt x="31666" y="33438"/>
                      <a:pt x="30464" y="34811"/>
                      <a:pt x="34242" y="34811"/>
                    </a:cubicBezTo>
                    <a:cubicBezTo>
                      <a:pt x="39221" y="34811"/>
                      <a:pt x="38019" y="34811"/>
                      <a:pt x="40595" y="37387"/>
                    </a:cubicBezTo>
                    <a:cubicBezTo>
                      <a:pt x="43171" y="40822"/>
                      <a:pt x="45575" y="39620"/>
                      <a:pt x="45575" y="39620"/>
                    </a:cubicBezTo>
                    <a:lnTo>
                      <a:pt x="45575" y="396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6" name="任意多边形: 形状 3195">
                <a:extLst>
                  <a:ext uri="{FF2B5EF4-FFF2-40B4-BE49-F238E27FC236}">
                    <a16:creationId xmlns:a16="http://schemas.microsoft.com/office/drawing/2014/main" xmlns="" id="{D59E096E-58EB-4B27-9697-AD5C689A2BF0}"/>
                  </a:ext>
                </a:extLst>
              </p:cNvPr>
              <p:cNvSpPr/>
              <p:nvPr/>
            </p:nvSpPr>
            <p:spPr>
              <a:xfrm>
                <a:off x="6452672" y="1917262"/>
                <a:ext cx="55292" cy="46535"/>
              </a:xfrm>
              <a:custGeom>
                <a:avLst/>
                <a:gdLst>
                  <a:gd name="connsiteX0" fmla="*/ 47222 w 55292"/>
                  <a:gd name="connsiteY0" fmla="*/ 44990 h 46535"/>
                  <a:gd name="connsiteX1" fmla="*/ 46878 w 55292"/>
                  <a:gd name="connsiteY1" fmla="*/ 44990 h 46535"/>
                  <a:gd name="connsiteX2" fmla="*/ 46878 w 55292"/>
                  <a:gd name="connsiteY2" fmla="*/ 44990 h 46535"/>
                  <a:gd name="connsiteX3" fmla="*/ 41212 w 55292"/>
                  <a:gd name="connsiteY3" fmla="*/ 41555 h 46535"/>
                  <a:gd name="connsiteX4" fmla="*/ 41212 w 55292"/>
                  <a:gd name="connsiteY4" fmla="*/ 41555 h 46535"/>
                  <a:gd name="connsiteX5" fmla="*/ 39323 w 55292"/>
                  <a:gd name="connsiteY5" fmla="*/ 39666 h 46535"/>
                  <a:gd name="connsiteX6" fmla="*/ 39323 w 55292"/>
                  <a:gd name="connsiteY6" fmla="*/ 39666 h 46535"/>
                  <a:gd name="connsiteX7" fmla="*/ 37606 w 55292"/>
                  <a:gd name="connsiteY7" fmla="*/ 39666 h 46535"/>
                  <a:gd name="connsiteX8" fmla="*/ 37606 w 55292"/>
                  <a:gd name="connsiteY8" fmla="*/ 39666 h 46535"/>
                  <a:gd name="connsiteX9" fmla="*/ 36747 w 55292"/>
                  <a:gd name="connsiteY9" fmla="*/ 39666 h 46535"/>
                  <a:gd name="connsiteX10" fmla="*/ 36747 w 55292"/>
                  <a:gd name="connsiteY10" fmla="*/ 39666 h 46535"/>
                  <a:gd name="connsiteX11" fmla="*/ 36060 w 55292"/>
                  <a:gd name="connsiteY11" fmla="*/ 39666 h 46535"/>
                  <a:gd name="connsiteX12" fmla="*/ 36060 w 55292"/>
                  <a:gd name="connsiteY12" fmla="*/ 39666 h 46535"/>
                  <a:gd name="connsiteX13" fmla="*/ 28333 w 55292"/>
                  <a:gd name="connsiteY13" fmla="*/ 33656 h 46535"/>
                  <a:gd name="connsiteX14" fmla="*/ 28333 w 55292"/>
                  <a:gd name="connsiteY14" fmla="*/ 33656 h 46535"/>
                  <a:gd name="connsiteX15" fmla="*/ 25242 w 55292"/>
                  <a:gd name="connsiteY15" fmla="*/ 31424 h 46535"/>
                  <a:gd name="connsiteX16" fmla="*/ 25242 w 55292"/>
                  <a:gd name="connsiteY16" fmla="*/ 31424 h 46535"/>
                  <a:gd name="connsiteX17" fmla="*/ 20949 w 55292"/>
                  <a:gd name="connsiteY17" fmla="*/ 31939 h 46535"/>
                  <a:gd name="connsiteX18" fmla="*/ 20949 w 55292"/>
                  <a:gd name="connsiteY18" fmla="*/ 31939 h 46535"/>
                  <a:gd name="connsiteX19" fmla="*/ 19232 w 55292"/>
                  <a:gd name="connsiteY19" fmla="*/ 32111 h 46535"/>
                  <a:gd name="connsiteX20" fmla="*/ 19232 w 55292"/>
                  <a:gd name="connsiteY20" fmla="*/ 32111 h 46535"/>
                  <a:gd name="connsiteX21" fmla="*/ 15798 w 55292"/>
                  <a:gd name="connsiteY21" fmla="*/ 28505 h 46535"/>
                  <a:gd name="connsiteX22" fmla="*/ 15798 w 55292"/>
                  <a:gd name="connsiteY22" fmla="*/ 28505 h 46535"/>
                  <a:gd name="connsiteX23" fmla="*/ 17859 w 55292"/>
                  <a:gd name="connsiteY23" fmla="*/ 21980 h 46535"/>
                  <a:gd name="connsiteX24" fmla="*/ 17859 w 55292"/>
                  <a:gd name="connsiteY24" fmla="*/ 21980 h 46535"/>
                  <a:gd name="connsiteX25" fmla="*/ 17687 w 55292"/>
                  <a:gd name="connsiteY25" fmla="*/ 20262 h 46535"/>
                  <a:gd name="connsiteX26" fmla="*/ 17687 w 55292"/>
                  <a:gd name="connsiteY26" fmla="*/ 20262 h 46535"/>
                  <a:gd name="connsiteX27" fmla="*/ 17343 w 55292"/>
                  <a:gd name="connsiteY27" fmla="*/ 20434 h 46535"/>
                  <a:gd name="connsiteX28" fmla="*/ 17343 w 55292"/>
                  <a:gd name="connsiteY28" fmla="*/ 20434 h 46535"/>
                  <a:gd name="connsiteX29" fmla="*/ 15111 w 55292"/>
                  <a:gd name="connsiteY29" fmla="*/ 20949 h 46535"/>
                  <a:gd name="connsiteX30" fmla="*/ 15111 w 55292"/>
                  <a:gd name="connsiteY30" fmla="*/ 20949 h 46535"/>
                  <a:gd name="connsiteX31" fmla="*/ 10131 w 55292"/>
                  <a:gd name="connsiteY31" fmla="*/ 14424 h 46535"/>
                  <a:gd name="connsiteX32" fmla="*/ 10131 w 55292"/>
                  <a:gd name="connsiteY32" fmla="*/ 14424 h 46535"/>
                  <a:gd name="connsiteX33" fmla="*/ 2061 w 55292"/>
                  <a:gd name="connsiteY33" fmla="*/ 7212 h 46535"/>
                  <a:gd name="connsiteX34" fmla="*/ 2061 w 55292"/>
                  <a:gd name="connsiteY34" fmla="*/ 7212 h 46535"/>
                  <a:gd name="connsiteX35" fmla="*/ 0 w 55292"/>
                  <a:gd name="connsiteY35" fmla="*/ 3434 h 46535"/>
                  <a:gd name="connsiteX36" fmla="*/ 0 w 55292"/>
                  <a:gd name="connsiteY36" fmla="*/ 3434 h 46535"/>
                  <a:gd name="connsiteX37" fmla="*/ 4293 w 55292"/>
                  <a:gd name="connsiteY37" fmla="*/ 0 h 46535"/>
                  <a:gd name="connsiteX38" fmla="*/ 4293 w 55292"/>
                  <a:gd name="connsiteY38" fmla="*/ 0 h 46535"/>
                  <a:gd name="connsiteX39" fmla="*/ 7899 w 55292"/>
                  <a:gd name="connsiteY39" fmla="*/ 515 h 46535"/>
                  <a:gd name="connsiteX40" fmla="*/ 7899 w 55292"/>
                  <a:gd name="connsiteY40" fmla="*/ 515 h 46535"/>
                  <a:gd name="connsiteX41" fmla="*/ 28161 w 55292"/>
                  <a:gd name="connsiteY41" fmla="*/ 6354 h 46535"/>
                  <a:gd name="connsiteX42" fmla="*/ 28161 w 55292"/>
                  <a:gd name="connsiteY42" fmla="*/ 6354 h 46535"/>
                  <a:gd name="connsiteX43" fmla="*/ 31939 w 55292"/>
                  <a:gd name="connsiteY43" fmla="*/ 13050 h 46535"/>
                  <a:gd name="connsiteX44" fmla="*/ 31939 w 55292"/>
                  <a:gd name="connsiteY44" fmla="*/ 13050 h 46535"/>
                  <a:gd name="connsiteX45" fmla="*/ 31252 w 55292"/>
                  <a:gd name="connsiteY45" fmla="*/ 16656 h 46535"/>
                  <a:gd name="connsiteX46" fmla="*/ 31252 w 55292"/>
                  <a:gd name="connsiteY46" fmla="*/ 16656 h 46535"/>
                  <a:gd name="connsiteX47" fmla="*/ 31081 w 55292"/>
                  <a:gd name="connsiteY47" fmla="*/ 17172 h 46535"/>
                  <a:gd name="connsiteX48" fmla="*/ 31081 w 55292"/>
                  <a:gd name="connsiteY48" fmla="*/ 17172 h 46535"/>
                  <a:gd name="connsiteX49" fmla="*/ 31596 w 55292"/>
                  <a:gd name="connsiteY49" fmla="*/ 17687 h 46535"/>
                  <a:gd name="connsiteX50" fmla="*/ 31596 w 55292"/>
                  <a:gd name="connsiteY50" fmla="*/ 17687 h 46535"/>
                  <a:gd name="connsiteX51" fmla="*/ 35717 w 55292"/>
                  <a:gd name="connsiteY51" fmla="*/ 21808 h 46535"/>
                  <a:gd name="connsiteX52" fmla="*/ 35717 w 55292"/>
                  <a:gd name="connsiteY52" fmla="*/ 21808 h 46535"/>
                  <a:gd name="connsiteX53" fmla="*/ 45161 w 55292"/>
                  <a:gd name="connsiteY53" fmla="*/ 25071 h 46535"/>
                  <a:gd name="connsiteX54" fmla="*/ 45161 w 55292"/>
                  <a:gd name="connsiteY54" fmla="*/ 25071 h 46535"/>
                  <a:gd name="connsiteX55" fmla="*/ 55293 w 55292"/>
                  <a:gd name="connsiteY55" fmla="*/ 39838 h 46535"/>
                  <a:gd name="connsiteX56" fmla="*/ 55293 w 55292"/>
                  <a:gd name="connsiteY56" fmla="*/ 39838 h 46535"/>
                  <a:gd name="connsiteX57" fmla="*/ 55293 w 55292"/>
                  <a:gd name="connsiteY57" fmla="*/ 40525 h 46535"/>
                  <a:gd name="connsiteX58" fmla="*/ 55121 w 55292"/>
                  <a:gd name="connsiteY58" fmla="*/ 41040 h 46535"/>
                  <a:gd name="connsiteX59" fmla="*/ 50485 w 55292"/>
                  <a:gd name="connsiteY59" fmla="*/ 46535 h 46535"/>
                  <a:gd name="connsiteX60" fmla="*/ 50485 w 55292"/>
                  <a:gd name="connsiteY60" fmla="*/ 46535 h 46535"/>
                  <a:gd name="connsiteX61" fmla="*/ 47222 w 55292"/>
                  <a:gd name="connsiteY61" fmla="*/ 44990 h 46535"/>
                  <a:gd name="connsiteX62" fmla="*/ 47222 w 55292"/>
                  <a:gd name="connsiteY62" fmla="*/ 44990 h 46535"/>
                  <a:gd name="connsiteX63" fmla="*/ 49626 w 55292"/>
                  <a:gd name="connsiteY63" fmla="*/ 40525 h 46535"/>
                  <a:gd name="connsiteX64" fmla="*/ 49798 w 55292"/>
                  <a:gd name="connsiteY64" fmla="*/ 40868 h 46535"/>
                  <a:gd name="connsiteX65" fmla="*/ 49798 w 55292"/>
                  <a:gd name="connsiteY65" fmla="*/ 40868 h 46535"/>
                  <a:gd name="connsiteX66" fmla="*/ 50313 w 55292"/>
                  <a:gd name="connsiteY66" fmla="*/ 39495 h 46535"/>
                  <a:gd name="connsiteX67" fmla="*/ 50313 w 55292"/>
                  <a:gd name="connsiteY67" fmla="*/ 39495 h 46535"/>
                  <a:gd name="connsiteX68" fmla="*/ 42929 w 55292"/>
                  <a:gd name="connsiteY68" fmla="*/ 29363 h 46535"/>
                  <a:gd name="connsiteX69" fmla="*/ 42929 w 55292"/>
                  <a:gd name="connsiteY69" fmla="*/ 29363 h 46535"/>
                  <a:gd name="connsiteX70" fmla="*/ 31939 w 55292"/>
                  <a:gd name="connsiteY70" fmla="*/ 24899 h 46535"/>
                  <a:gd name="connsiteX71" fmla="*/ 31939 w 55292"/>
                  <a:gd name="connsiteY71" fmla="*/ 24899 h 46535"/>
                  <a:gd name="connsiteX72" fmla="*/ 26101 w 55292"/>
                  <a:gd name="connsiteY72" fmla="*/ 17343 h 46535"/>
                  <a:gd name="connsiteX73" fmla="*/ 26101 w 55292"/>
                  <a:gd name="connsiteY73" fmla="*/ 17343 h 46535"/>
                  <a:gd name="connsiteX74" fmla="*/ 26616 w 55292"/>
                  <a:gd name="connsiteY74" fmla="*/ 15111 h 46535"/>
                  <a:gd name="connsiteX75" fmla="*/ 26616 w 55292"/>
                  <a:gd name="connsiteY75" fmla="*/ 15111 h 46535"/>
                  <a:gd name="connsiteX76" fmla="*/ 26960 w 55292"/>
                  <a:gd name="connsiteY76" fmla="*/ 13222 h 46535"/>
                  <a:gd name="connsiteX77" fmla="*/ 26960 w 55292"/>
                  <a:gd name="connsiteY77" fmla="*/ 13222 h 46535"/>
                  <a:gd name="connsiteX78" fmla="*/ 25586 w 55292"/>
                  <a:gd name="connsiteY78" fmla="*/ 10475 h 46535"/>
                  <a:gd name="connsiteX79" fmla="*/ 25586 w 55292"/>
                  <a:gd name="connsiteY79" fmla="*/ 10475 h 46535"/>
                  <a:gd name="connsiteX80" fmla="*/ 8242 w 55292"/>
                  <a:gd name="connsiteY80" fmla="*/ 5495 h 46535"/>
                  <a:gd name="connsiteX81" fmla="*/ 8242 w 55292"/>
                  <a:gd name="connsiteY81" fmla="*/ 5495 h 46535"/>
                  <a:gd name="connsiteX82" fmla="*/ 14939 w 55292"/>
                  <a:gd name="connsiteY82" fmla="*/ 14424 h 46535"/>
                  <a:gd name="connsiteX83" fmla="*/ 14939 w 55292"/>
                  <a:gd name="connsiteY83" fmla="*/ 14424 h 46535"/>
                  <a:gd name="connsiteX84" fmla="*/ 15282 w 55292"/>
                  <a:gd name="connsiteY84" fmla="*/ 15970 h 46535"/>
                  <a:gd name="connsiteX85" fmla="*/ 15282 w 55292"/>
                  <a:gd name="connsiteY85" fmla="*/ 15970 h 46535"/>
                  <a:gd name="connsiteX86" fmla="*/ 18374 w 55292"/>
                  <a:gd name="connsiteY86" fmla="*/ 14939 h 46535"/>
                  <a:gd name="connsiteX87" fmla="*/ 18374 w 55292"/>
                  <a:gd name="connsiteY87" fmla="*/ 14939 h 46535"/>
                  <a:gd name="connsiteX88" fmla="*/ 22323 w 55292"/>
                  <a:gd name="connsiteY88" fmla="*/ 22667 h 46535"/>
                  <a:gd name="connsiteX89" fmla="*/ 22323 w 55292"/>
                  <a:gd name="connsiteY89" fmla="*/ 22667 h 46535"/>
                  <a:gd name="connsiteX90" fmla="*/ 20777 w 55292"/>
                  <a:gd name="connsiteY90" fmla="*/ 26959 h 46535"/>
                  <a:gd name="connsiteX91" fmla="*/ 20777 w 55292"/>
                  <a:gd name="connsiteY91" fmla="*/ 26959 h 46535"/>
                  <a:gd name="connsiteX92" fmla="*/ 25070 w 55292"/>
                  <a:gd name="connsiteY92" fmla="*/ 26444 h 46535"/>
                  <a:gd name="connsiteX93" fmla="*/ 25070 w 55292"/>
                  <a:gd name="connsiteY93" fmla="*/ 26444 h 46535"/>
                  <a:gd name="connsiteX94" fmla="*/ 31939 w 55292"/>
                  <a:gd name="connsiteY94" fmla="*/ 30394 h 46535"/>
                  <a:gd name="connsiteX95" fmla="*/ 31939 w 55292"/>
                  <a:gd name="connsiteY95" fmla="*/ 30394 h 46535"/>
                  <a:gd name="connsiteX96" fmla="*/ 36404 w 55292"/>
                  <a:gd name="connsiteY96" fmla="*/ 34687 h 46535"/>
                  <a:gd name="connsiteX97" fmla="*/ 36404 w 55292"/>
                  <a:gd name="connsiteY97" fmla="*/ 34687 h 46535"/>
                  <a:gd name="connsiteX98" fmla="*/ 36576 w 55292"/>
                  <a:gd name="connsiteY98" fmla="*/ 34687 h 46535"/>
                  <a:gd name="connsiteX99" fmla="*/ 36576 w 55292"/>
                  <a:gd name="connsiteY99" fmla="*/ 34687 h 46535"/>
                  <a:gd name="connsiteX100" fmla="*/ 37434 w 55292"/>
                  <a:gd name="connsiteY100" fmla="*/ 34687 h 46535"/>
                  <a:gd name="connsiteX101" fmla="*/ 37434 w 55292"/>
                  <a:gd name="connsiteY101" fmla="*/ 34687 h 46535"/>
                  <a:gd name="connsiteX102" fmla="*/ 44818 w 55292"/>
                  <a:gd name="connsiteY102" fmla="*/ 38293 h 46535"/>
                  <a:gd name="connsiteX103" fmla="*/ 44818 w 55292"/>
                  <a:gd name="connsiteY103" fmla="*/ 38293 h 46535"/>
                  <a:gd name="connsiteX104" fmla="*/ 46707 w 55292"/>
                  <a:gd name="connsiteY104" fmla="*/ 40010 h 46535"/>
                  <a:gd name="connsiteX105" fmla="*/ 46707 w 55292"/>
                  <a:gd name="connsiteY105" fmla="*/ 40010 h 46535"/>
                  <a:gd name="connsiteX106" fmla="*/ 46878 w 55292"/>
                  <a:gd name="connsiteY106" fmla="*/ 40010 h 46535"/>
                  <a:gd name="connsiteX107" fmla="*/ 48252 w 55292"/>
                  <a:gd name="connsiteY107" fmla="*/ 39323 h 46535"/>
                  <a:gd name="connsiteX108" fmla="*/ 49626 w 55292"/>
                  <a:gd name="connsiteY108" fmla="*/ 40525 h 46535"/>
                  <a:gd name="connsiteX109" fmla="*/ 49626 w 55292"/>
                  <a:gd name="connsiteY109" fmla="*/ 40525 h 46535"/>
                  <a:gd name="connsiteX110" fmla="*/ 8242 w 55292"/>
                  <a:gd name="connsiteY110" fmla="*/ 5323 h 46535"/>
                  <a:gd name="connsiteX111" fmla="*/ 9616 w 55292"/>
                  <a:gd name="connsiteY111" fmla="*/ 4293 h 46535"/>
                  <a:gd name="connsiteX112" fmla="*/ 9616 w 55292"/>
                  <a:gd name="connsiteY112" fmla="*/ 4293 h 46535"/>
                  <a:gd name="connsiteX113" fmla="*/ 8071 w 55292"/>
                  <a:gd name="connsiteY113" fmla="*/ 3263 h 46535"/>
                  <a:gd name="connsiteX114" fmla="*/ 7212 w 55292"/>
                  <a:gd name="connsiteY114" fmla="*/ 4636 h 46535"/>
                  <a:gd name="connsiteX115" fmla="*/ 8242 w 55292"/>
                  <a:gd name="connsiteY115" fmla="*/ 5323 h 46535"/>
                  <a:gd name="connsiteX116" fmla="*/ 8242 w 55292"/>
                  <a:gd name="connsiteY116" fmla="*/ 5323 h 4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55292" h="46535">
                    <a:moveTo>
                      <a:pt x="47222" y="44990"/>
                    </a:moveTo>
                    <a:cubicBezTo>
                      <a:pt x="47050" y="44990"/>
                      <a:pt x="47050" y="44990"/>
                      <a:pt x="46878" y="44990"/>
                    </a:cubicBezTo>
                    <a:lnTo>
                      <a:pt x="46878" y="44990"/>
                    </a:lnTo>
                    <a:cubicBezTo>
                      <a:pt x="45161" y="44990"/>
                      <a:pt x="42585" y="43959"/>
                      <a:pt x="41212" y="41555"/>
                    </a:cubicBezTo>
                    <a:lnTo>
                      <a:pt x="41212" y="41555"/>
                    </a:lnTo>
                    <a:cubicBezTo>
                      <a:pt x="38807" y="39495"/>
                      <a:pt x="39666" y="39666"/>
                      <a:pt x="39323" y="39666"/>
                    </a:cubicBezTo>
                    <a:lnTo>
                      <a:pt x="39323" y="39666"/>
                    </a:lnTo>
                    <a:cubicBezTo>
                      <a:pt x="39151" y="39666"/>
                      <a:pt x="38636" y="39838"/>
                      <a:pt x="37606" y="39666"/>
                    </a:cubicBezTo>
                    <a:lnTo>
                      <a:pt x="37606" y="39666"/>
                    </a:lnTo>
                    <a:cubicBezTo>
                      <a:pt x="37262" y="39666"/>
                      <a:pt x="36919" y="39666"/>
                      <a:pt x="36747" y="39666"/>
                    </a:cubicBezTo>
                    <a:lnTo>
                      <a:pt x="36747" y="39666"/>
                    </a:lnTo>
                    <a:lnTo>
                      <a:pt x="36060" y="39666"/>
                    </a:lnTo>
                    <a:lnTo>
                      <a:pt x="36060" y="39666"/>
                    </a:lnTo>
                    <a:cubicBezTo>
                      <a:pt x="31596" y="39495"/>
                      <a:pt x="31252" y="36404"/>
                      <a:pt x="28333" y="33656"/>
                    </a:cubicBezTo>
                    <a:lnTo>
                      <a:pt x="28333" y="33656"/>
                    </a:lnTo>
                    <a:cubicBezTo>
                      <a:pt x="26444" y="31424"/>
                      <a:pt x="26101" y="31596"/>
                      <a:pt x="25242" y="31424"/>
                    </a:cubicBezTo>
                    <a:lnTo>
                      <a:pt x="25242" y="31424"/>
                    </a:lnTo>
                    <a:cubicBezTo>
                      <a:pt x="24383" y="31424"/>
                      <a:pt x="22667" y="31939"/>
                      <a:pt x="20949" y="31939"/>
                    </a:cubicBezTo>
                    <a:lnTo>
                      <a:pt x="20949" y="31939"/>
                    </a:lnTo>
                    <a:cubicBezTo>
                      <a:pt x="20434" y="32111"/>
                      <a:pt x="19919" y="32111"/>
                      <a:pt x="19232" y="32111"/>
                    </a:cubicBezTo>
                    <a:lnTo>
                      <a:pt x="19232" y="32111"/>
                    </a:lnTo>
                    <a:cubicBezTo>
                      <a:pt x="17172" y="32111"/>
                      <a:pt x="15798" y="29535"/>
                      <a:pt x="15798" y="28505"/>
                    </a:cubicBezTo>
                    <a:lnTo>
                      <a:pt x="15798" y="28505"/>
                    </a:lnTo>
                    <a:cubicBezTo>
                      <a:pt x="15969" y="25929"/>
                      <a:pt x="17172" y="23353"/>
                      <a:pt x="17859" y="21980"/>
                    </a:cubicBezTo>
                    <a:lnTo>
                      <a:pt x="17859" y="21980"/>
                    </a:lnTo>
                    <a:cubicBezTo>
                      <a:pt x="17859" y="21293"/>
                      <a:pt x="17859" y="20606"/>
                      <a:pt x="17687" y="20262"/>
                    </a:cubicBezTo>
                    <a:lnTo>
                      <a:pt x="17687" y="20262"/>
                    </a:lnTo>
                    <a:cubicBezTo>
                      <a:pt x="17687" y="20262"/>
                      <a:pt x="17515" y="20262"/>
                      <a:pt x="17343" y="20434"/>
                    </a:cubicBezTo>
                    <a:lnTo>
                      <a:pt x="17343" y="20434"/>
                    </a:lnTo>
                    <a:cubicBezTo>
                      <a:pt x="16656" y="20778"/>
                      <a:pt x="15969" y="20949"/>
                      <a:pt x="15111" y="20949"/>
                    </a:cubicBezTo>
                    <a:lnTo>
                      <a:pt x="15111" y="20949"/>
                    </a:lnTo>
                    <a:cubicBezTo>
                      <a:pt x="10990" y="20606"/>
                      <a:pt x="10131" y="16828"/>
                      <a:pt x="10131" y="14424"/>
                    </a:cubicBezTo>
                    <a:lnTo>
                      <a:pt x="10131" y="14424"/>
                    </a:lnTo>
                    <a:cubicBezTo>
                      <a:pt x="10646" y="13222"/>
                      <a:pt x="4980" y="8586"/>
                      <a:pt x="2061" y="7212"/>
                    </a:cubicBezTo>
                    <a:lnTo>
                      <a:pt x="2061" y="7212"/>
                    </a:lnTo>
                    <a:cubicBezTo>
                      <a:pt x="1030" y="6182"/>
                      <a:pt x="171" y="5323"/>
                      <a:pt x="0" y="3434"/>
                    </a:cubicBezTo>
                    <a:lnTo>
                      <a:pt x="0" y="3434"/>
                    </a:lnTo>
                    <a:cubicBezTo>
                      <a:pt x="171" y="515"/>
                      <a:pt x="2919" y="0"/>
                      <a:pt x="4293" y="0"/>
                    </a:cubicBezTo>
                    <a:lnTo>
                      <a:pt x="4293" y="0"/>
                    </a:lnTo>
                    <a:cubicBezTo>
                      <a:pt x="5323" y="0"/>
                      <a:pt x="6525" y="172"/>
                      <a:pt x="7899" y="515"/>
                    </a:cubicBezTo>
                    <a:lnTo>
                      <a:pt x="7899" y="515"/>
                    </a:lnTo>
                    <a:cubicBezTo>
                      <a:pt x="14939" y="687"/>
                      <a:pt x="23697" y="4465"/>
                      <a:pt x="28161" y="6354"/>
                    </a:cubicBezTo>
                    <a:lnTo>
                      <a:pt x="28161" y="6354"/>
                    </a:lnTo>
                    <a:cubicBezTo>
                      <a:pt x="29878" y="8071"/>
                      <a:pt x="31768" y="9960"/>
                      <a:pt x="31939" y="13050"/>
                    </a:cubicBezTo>
                    <a:lnTo>
                      <a:pt x="31939" y="13050"/>
                    </a:lnTo>
                    <a:cubicBezTo>
                      <a:pt x="31939" y="14081"/>
                      <a:pt x="31768" y="15111"/>
                      <a:pt x="31252" y="16656"/>
                    </a:cubicBezTo>
                    <a:lnTo>
                      <a:pt x="31252" y="16656"/>
                    </a:lnTo>
                    <a:cubicBezTo>
                      <a:pt x="31252" y="16828"/>
                      <a:pt x="31081" y="17000"/>
                      <a:pt x="31081" y="17172"/>
                    </a:cubicBezTo>
                    <a:lnTo>
                      <a:pt x="31081" y="17172"/>
                    </a:lnTo>
                    <a:cubicBezTo>
                      <a:pt x="31252" y="17343"/>
                      <a:pt x="31424" y="17343"/>
                      <a:pt x="31596" y="17687"/>
                    </a:cubicBezTo>
                    <a:lnTo>
                      <a:pt x="31596" y="17687"/>
                    </a:lnTo>
                    <a:cubicBezTo>
                      <a:pt x="32626" y="18374"/>
                      <a:pt x="34171" y="19747"/>
                      <a:pt x="35717" y="21808"/>
                    </a:cubicBezTo>
                    <a:lnTo>
                      <a:pt x="35717" y="21808"/>
                    </a:lnTo>
                    <a:cubicBezTo>
                      <a:pt x="38636" y="24727"/>
                      <a:pt x="41040" y="23525"/>
                      <a:pt x="45161" y="25071"/>
                    </a:cubicBezTo>
                    <a:lnTo>
                      <a:pt x="45161" y="25071"/>
                    </a:lnTo>
                    <a:cubicBezTo>
                      <a:pt x="49111" y="27646"/>
                      <a:pt x="54606" y="35030"/>
                      <a:pt x="55293" y="39838"/>
                    </a:cubicBezTo>
                    <a:lnTo>
                      <a:pt x="55293" y="39838"/>
                    </a:lnTo>
                    <a:lnTo>
                      <a:pt x="55293" y="40525"/>
                    </a:lnTo>
                    <a:lnTo>
                      <a:pt x="55121" y="41040"/>
                    </a:lnTo>
                    <a:cubicBezTo>
                      <a:pt x="54090" y="41899"/>
                      <a:pt x="55121" y="45333"/>
                      <a:pt x="50485" y="46535"/>
                    </a:cubicBezTo>
                    <a:lnTo>
                      <a:pt x="50485" y="46535"/>
                    </a:lnTo>
                    <a:cubicBezTo>
                      <a:pt x="49111" y="46363"/>
                      <a:pt x="48252" y="45676"/>
                      <a:pt x="47222" y="44990"/>
                    </a:cubicBezTo>
                    <a:lnTo>
                      <a:pt x="47222" y="44990"/>
                    </a:lnTo>
                    <a:close/>
                    <a:moveTo>
                      <a:pt x="49626" y="40525"/>
                    </a:moveTo>
                    <a:cubicBezTo>
                      <a:pt x="49798" y="40697"/>
                      <a:pt x="49798" y="40697"/>
                      <a:pt x="49798" y="40868"/>
                    </a:cubicBezTo>
                    <a:lnTo>
                      <a:pt x="49798" y="40868"/>
                    </a:lnTo>
                    <a:cubicBezTo>
                      <a:pt x="49969" y="40525"/>
                      <a:pt x="50141" y="40010"/>
                      <a:pt x="50313" y="39495"/>
                    </a:cubicBezTo>
                    <a:lnTo>
                      <a:pt x="50313" y="39495"/>
                    </a:lnTo>
                    <a:cubicBezTo>
                      <a:pt x="49454" y="37606"/>
                      <a:pt x="43787" y="29363"/>
                      <a:pt x="42929" y="29363"/>
                    </a:cubicBezTo>
                    <a:lnTo>
                      <a:pt x="42929" y="29363"/>
                    </a:lnTo>
                    <a:cubicBezTo>
                      <a:pt x="42070" y="28505"/>
                      <a:pt x="36919" y="29707"/>
                      <a:pt x="31939" y="24899"/>
                    </a:cubicBezTo>
                    <a:lnTo>
                      <a:pt x="31939" y="24899"/>
                    </a:lnTo>
                    <a:cubicBezTo>
                      <a:pt x="29535" y="21121"/>
                      <a:pt x="26960" y="22151"/>
                      <a:pt x="26101" y="17343"/>
                    </a:cubicBezTo>
                    <a:lnTo>
                      <a:pt x="26101" y="17343"/>
                    </a:lnTo>
                    <a:cubicBezTo>
                      <a:pt x="26101" y="16656"/>
                      <a:pt x="26273" y="15798"/>
                      <a:pt x="26616" y="15111"/>
                    </a:cubicBezTo>
                    <a:lnTo>
                      <a:pt x="26616" y="15111"/>
                    </a:lnTo>
                    <a:cubicBezTo>
                      <a:pt x="26960" y="14252"/>
                      <a:pt x="26960" y="13737"/>
                      <a:pt x="26960" y="13222"/>
                    </a:cubicBezTo>
                    <a:lnTo>
                      <a:pt x="26960" y="13222"/>
                    </a:lnTo>
                    <a:cubicBezTo>
                      <a:pt x="26960" y="12364"/>
                      <a:pt x="26616" y="11848"/>
                      <a:pt x="25586" y="10475"/>
                    </a:cubicBezTo>
                    <a:lnTo>
                      <a:pt x="25586" y="10475"/>
                    </a:lnTo>
                    <a:cubicBezTo>
                      <a:pt x="21808" y="9273"/>
                      <a:pt x="13737" y="5838"/>
                      <a:pt x="8242" y="5495"/>
                    </a:cubicBezTo>
                    <a:lnTo>
                      <a:pt x="8242" y="5495"/>
                    </a:lnTo>
                    <a:cubicBezTo>
                      <a:pt x="11161" y="7384"/>
                      <a:pt x="14424" y="10131"/>
                      <a:pt x="14939" y="14424"/>
                    </a:cubicBezTo>
                    <a:lnTo>
                      <a:pt x="14939" y="14424"/>
                    </a:lnTo>
                    <a:cubicBezTo>
                      <a:pt x="14939" y="15111"/>
                      <a:pt x="15111" y="15798"/>
                      <a:pt x="15282" y="15970"/>
                    </a:cubicBezTo>
                    <a:lnTo>
                      <a:pt x="15282" y="15970"/>
                    </a:lnTo>
                    <a:cubicBezTo>
                      <a:pt x="16141" y="15454"/>
                      <a:pt x="17000" y="15111"/>
                      <a:pt x="18374" y="14939"/>
                    </a:cubicBezTo>
                    <a:lnTo>
                      <a:pt x="18374" y="14939"/>
                    </a:lnTo>
                    <a:cubicBezTo>
                      <a:pt x="22152" y="15283"/>
                      <a:pt x="22495" y="18717"/>
                      <a:pt x="22323" y="22667"/>
                    </a:cubicBezTo>
                    <a:lnTo>
                      <a:pt x="22323" y="22667"/>
                    </a:lnTo>
                    <a:cubicBezTo>
                      <a:pt x="21808" y="24212"/>
                      <a:pt x="21121" y="25757"/>
                      <a:pt x="20777" y="26959"/>
                    </a:cubicBezTo>
                    <a:lnTo>
                      <a:pt x="20777" y="26959"/>
                    </a:lnTo>
                    <a:cubicBezTo>
                      <a:pt x="21980" y="26788"/>
                      <a:pt x="23182" y="26444"/>
                      <a:pt x="25070" y="26444"/>
                    </a:cubicBezTo>
                    <a:lnTo>
                      <a:pt x="25070" y="26444"/>
                    </a:lnTo>
                    <a:cubicBezTo>
                      <a:pt x="27303" y="26444"/>
                      <a:pt x="30050" y="27646"/>
                      <a:pt x="31939" y="30394"/>
                    </a:cubicBezTo>
                    <a:lnTo>
                      <a:pt x="31939" y="30394"/>
                    </a:lnTo>
                    <a:cubicBezTo>
                      <a:pt x="36747" y="35374"/>
                      <a:pt x="34171" y="34687"/>
                      <a:pt x="36404" y="34687"/>
                    </a:cubicBezTo>
                    <a:lnTo>
                      <a:pt x="36404" y="34687"/>
                    </a:lnTo>
                    <a:cubicBezTo>
                      <a:pt x="36404" y="34687"/>
                      <a:pt x="36576" y="34687"/>
                      <a:pt x="36576" y="34687"/>
                    </a:cubicBezTo>
                    <a:lnTo>
                      <a:pt x="36576" y="34687"/>
                    </a:lnTo>
                    <a:cubicBezTo>
                      <a:pt x="36919" y="34687"/>
                      <a:pt x="37091" y="34687"/>
                      <a:pt x="37434" y="34687"/>
                    </a:cubicBezTo>
                    <a:lnTo>
                      <a:pt x="37434" y="34687"/>
                    </a:lnTo>
                    <a:cubicBezTo>
                      <a:pt x="41040" y="34172"/>
                      <a:pt x="43100" y="36232"/>
                      <a:pt x="44818" y="38293"/>
                    </a:cubicBezTo>
                    <a:lnTo>
                      <a:pt x="44818" y="38293"/>
                    </a:lnTo>
                    <a:cubicBezTo>
                      <a:pt x="46020" y="40010"/>
                      <a:pt x="46707" y="39838"/>
                      <a:pt x="46707" y="40010"/>
                    </a:cubicBezTo>
                    <a:lnTo>
                      <a:pt x="46707" y="40010"/>
                    </a:lnTo>
                    <a:lnTo>
                      <a:pt x="46878" y="40010"/>
                    </a:lnTo>
                    <a:lnTo>
                      <a:pt x="48252" y="39323"/>
                    </a:lnTo>
                    <a:lnTo>
                      <a:pt x="49626" y="40525"/>
                    </a:lnTo>
                    <a:lnTo>
                      <a:pt x="49626" y="40525"/>
                    </a:lnTo>
                    <a:close/>
                    <a:moveTo>
                      <a:pt x="8242" y="5323"/>
                    </a:moveTo>
                    <a:cubicBezTo>
                      <a:pt x="8586" y="5151"/>
                      <a:pt x="9101" y="4980"/>
                      <a:pt x="9616" y="4293"/>
                    </a:cubicBezTo>
                    <a:lnTo>
                      <a:pt x="9616" y="4293"/>
                    </a:lnTo>
                    <a:lnTo>
                      <a:pt x="8071" y="3263"/>
                    </a:lnTo>
                    <a:lnTo>
                      <a:pt x="7212" y="4636"/>
                    </a:lnTo>
                    <a:cubicBezTo>
                      <a:pt x="7556" y="4980"/>
                      <a:pt x="7899" y="5151"/>
                      <a:pt x="8242" y="5323"/>
                    </a:cubicBezTo>
                    <a:lnTo>
                      <a:pt x="8242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5" name="图形 7">
              <a:extLst>
                <a:ext uri="{FF2B5EF4-FFF2-40B4-BE49-F238E27FC236}">
                  <a16:creationId xmlns:a16="http://schemas.microsoft.com/office/drawing/2014/main" xmlns="" id="{B7AAA341-279E-4C9C-8574-60EF8EE0C1C3}"/>
                </a:ext>
              </a:extLst>
            </p:cNvPr>
            <p:cNvGrpSpPr/>
            <p:nvPr/>
          </p:nvGrpSpPr>
          <p:grpSpPr>
            <a:xfrm>
              <a:off x="6493026" y="1976161"/>
              <a:ext cx="34171" cy="33312"/>
              <a:chOff x="6493026" y="1976161"/>
              <a:chExt cx="34171" cy="33312"/>
            </a:xfrm>
            <a:solidFill>
              <a:srgbClr val="B4B4B4"/>
            </a:solidFill>
          </p:grpSpPr>
          <p:sp>
            <p:nvSpPr>
              <p:cNvPr id="3193" name="任意多边形: 形状 3192">
                <a:extLst>
                  <a:ext uri="{FF2B5EF4-FFF2-40B4-BE49-F238E27FC236}">
                    <a16:creationId xmlns:a16="http://schemas.microsoft.com/office/drawing/2014/main" xmlns="" id="{72E4BDE6-8B3D-41E3-AD50-FAFA0FAC07DC}"/>
                  </a:ext>
                </a:extLst>
              </p:cNvPr>
              <p:cNvSpPr/>
              <p:nvPr/>
            </p:nvSpPr>
            <p:spPr>
              <a:xfrm>
                <a:off x="6495542" y="1978448"/>
                <a:ext cx="29250" cy="28425"/>
              </a:xfrm>
              <a:custGeom>
                <a:avLst/>
                <a:gdLst>
                  <a:gd name="connsiteX0" fmla="*/ 6585 w 29250"/>
                  <a:gd name="connsiteY0" fmla="*/ 9047 h 28425"/>
                  <a:gd name="connsiteX1" fmla="*/ 15342 w 29250"/>
                  <a:gd name="connsiteY1" fmla="*/ 12824 h 28425"/>
                  <a:gd name="connsiteX2" fmla="*/ 19120 w 29250"/>
                  <a:gd name="connsiteY2" fmla="*/ 16602 h 28425"/>
                  <a:gd name="connsiteX3" fmla="*/ 19120 w 29250"/>
                  <a:gd name="connsiteY3" fmla="*/ 3895 h 28425"/>
                  <a:gd name="connsiteX4" fmla="*/ 26675 w 29250"/>
                  <a:gd name="connsiteY4" fmla="*/ 1319 h 28425"/>
                  <a:gd name="connsiteX5" fmla="*/ 29251 w 29250"/>
                  <a:gd name="connsiteY5" fmla="*/ 19178 h 28425"/>
                  <a:gd name="connsiteX6" fmla="*/ 21695 w 29250"/>
                  <a:gd name="connsiteY6" fmla="*/ 28107 h 28425"/>
                  <a:gd name="connsiteX7" fmla="*/ 14140 w 29250"/>
                  <a:gd name="connsiteY7" fmla="*/ 24329 h 28425"/>
                  <a:gd name="connsiteX8" fmla="*/ 231 w 29250"/>
                  <a:gd name="connsiteY8" fmla="*/ 9047 h 28425"/>
                  <a:gd name="connsiteX9" fmla="*/ 5211 w 29250"/>
                  <a:gd name="connsiteY9" fmla="*/ 7673 h 28425"/>
                  <a:gd name="connsiteX10" fmla="*/ 6585 w 29250"/>
                  <a:gd name="connsiteY10" fmla="*/ 9047 h 28425"/>
                  <a:gd name="connsiteX11" fmla="*/ 6585 w 29250"/>
                  <a:gd name="connsiteY11" fmla="*/ 9047 h 2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250" h="28425">
                    <a:moveTo>
                      <a:pt x="6585" y="9047"/>
                    </a:moveTo>
                    <a:cubicBezTo>
                      <a:pt x="11564" y="9047"/>
                      <a:pt x="15342" y="10249"/>
                      <a:pt x="15342" y="12824"/>
                    </a:cubicBezTo>
                    <a:cubicBezTo>
                      <a:pt x="15342" y="15400"/>
                      <a:pt x="17918" y="19178"/>
                      <a:pt x="19120" y="16602"/>
                    </a:cubicBezTo>
                    <a:cubicBezTo>
                      <a:pt x="21695" y="14026"/>
                      <a:pt x="16544" y="7673"/>
                      <a:pt x="19120" y="3895"/>
                    </a:cubicBezTo>
                    <a:cubicBezTo>
                      <a:pt x="21695" y="117"/>
                      <a:pt x="25473" y="-1256"/>
                      <a:pt x="26675" y="1319"/>
                    </a:cubicBezTo>
                    <a:cubicBezTo>
                      <a:pt x="27877" y="3895"/>
                      <a:pt x="29251" y="14026"/>
                      <a:pt x="29251" y="19178"/>
                    </a:cubicBezTo>
                    <a:cubicBezTo>
                      <a:pt x="29251" y="22956"/>
                      <a:pt x="25473" y="28107"/>
                      <a:pt x="21695" y="28107"/>
                    </a:cubicBezTo>
                    <a:cubicBezTo>
                      <a:pt x="19120" y="29309"/>
                      <a:pt x="17918" y="26905"/>
                      <a:pt x="14140" y="24329"/>
                    </a:cubicBezTo>
                    <a:cubicBezTo>
                      <a:pt x="10363" y="21754"/>
                      <a:pt x="231" y="14198"/>
                      <a:pt x="231" y="9047"/>
                    </a:cubicBezTo>
                    <a:cubicBezTo>
                      <a:pt x="-1143" y="2693"/>
                      <a:pt x="4009" y="5269"/>
                      <a:pt x="5211" y="7673"/>
                    </a:cubicBezTo>
                    <a:lnTo>
                      <a:pt x="6585" y="9047"/>
                    </a:lnTo>
                    <a:lnTo>
                      <a:pt x="6585" y="90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4" name="任意多边形: 形状 3193">
                <a:extLst>
                  <a:ext uri="{FF2B5EF4-FFF2-40B4-BE49-F238E27FC236}">
                    <a16:creationId xmlns:a16="http://schemas.microsoft.com/office/drawing/2014/main" xmlns="" id="{4A27D462-D5AE-45DC-99A0-CA89E954C22E}"/>
                  </a:ext>
                </a:extLst>
              </p:cNvPr>
              <p:cNvSpPr/>
              <p:nvPr/>
            </p:nvSpPr>
            <p:spPr>
              <a:xfrm>
                <a:off x="6493026" y="1976161"/>
                <a:ext cx="34171" cy="33312"/>
              </a:xfrm>
              <a:custGeom>
                <a:avLst/>
                <a:gdLst>
                  <a:gd name="connsiteX0" fmla="*/ 15282 w 34171"/>
                  <a:gd name="connsiteY0" fmla="*/ 28677 h 33312"/>
                  <a:gd name="connsiteX1" fmla="*/ 343 w 34171"/>
                  <a:gd name="connsiteY1" fmla="*/ 12020 h 33312"/>
                  <a:gd name="connsiteX2" fmla="*/ 343 w 34171"/>
                  <a:gd name="connsiteY2" fmla="*/ 12020 h 33312"/>
                  <a:gd name="connsiteX3" fmla="*/ 0 w 34171"/>
                  <a:gd name="connsiteY3" fmla="*/ 9616 h 33312"/>
                  <a:gd name="connsiteX4" fmla="*/ 0 w 34171"/>
                  <a:gd name="connsiteY4" fmla="*/ 9616 h 33312"/>
                  <a:gd name="connsiteX5" fmla="*/ 3949 w 34171"/>
                  <a:gd name="connsiteY5" fmla="*/ 4980 h 33312"/>
                  <a:gd name="connsiteX6" fmla="*/ 3949 w 34171"/>
                  <a:gd name="connsiteY6" fmla="*/ 4980 h 33312"/>
                  <a:gd name="connsiteX7" fmla="*/ 9444 w 34171"/>
                  <a:gd name="connsiteY7" fmla="*/ 8414 h 33312"/>
                  <a:gd name="connsiteX8" fmla="*/ 9444 w 34171"/>
                  <a:gd name="connsiteY8" fmla="*/ 8414 h 33312"/>
                  <a:gd name="connsiteX9" fmla="*/ 9959 w 34171"/>
                  <a:gd name="connsiteY9" fmla="*/ 8929 h 33312"/>
                  <a:gd name="connsiteX10" fmla="*/ 18717 w 34171"/>
                  <a:gd name="connsiteY10" fmla="*/ 11677 h 33312"/>
                  <a:gd name="connsiteX11" fmla="*/ 18717 w 34171"/>
                  <a:gd name="connsiteY11" fmla="*/ 11677 h 33312"/>
                  <a:gd name="connsiteX12" fmla="*/ 18373 w 34171"/>
                  <a:gd name="connsiteY12" fmla="*/ 8929 h 33312"/>
                  <a:gd name="connsiteX13" fmla="*/ 18373 w 34171"/>
                  <a:gd name="connsiteY13" fmla="*/ 8929 h 33312"/>
                  <a:gd name="connsiteX14" fmla="*/ 19575 w 34171"/>
                  <a:gd name="connsiteY14" fmla="*/ 4980 h 33312"/>
                  <a:gd name="connsiteX15" fmla="*/ 19575 w 34171"/>
                  <a:gd name="connsiteY15" fmla="*/ 4980 h 33312"/>
                  <a:gd name="connsiteX16" fmla="*/ 26959 w 34171"/>
                  <a:gd name="connsiteY16" fmla="*/ 0 h 33312"/>
                  <a:gd name="connsiteX17" fmla="*/ 26959 w 34171"/>
                  <a:gd name="connsiteY17" fmla="*/ 0 h 33312"/>
                  <a:gd name="connsiteX18" fmla="*/ 31252 w 34171"/>
                  <a:gd name="connsiteY18" fmla="*/ 2747 h 33312"/>
                  <a:gd name="connsiteX19" fmla="*/ 31252 w 34171"/>
                  <a:gd name="connsiteY19" fmla="*/ 2747 h 33312"/>
                  <a:gd name="connsiteX20" fmla="*/ 34171 w 34171"/>
                  <a:gd name="connsiteY20" fmla="*/ 21636 h 33312"/>
                  <a:gd name="connsiteX21" fmla="*/ 34171 w 34171"/>
                  <a:gd name="connsiteY21" fmla="*/ 21636 h 33312"/>
                  <a:gd name="connsiteX22" fmla="*/ 34171 w 34171"/>
                  <a:gd name="connsiteY22" fmla="*/ 21808 h 33312"/>
                  <a:gd name="connsiteX23" fmla="*/ 34171 w 34171"/>
                  <a:gd name="connsiteY23" fmla="*/ 21808 h 33312"/>
                  <a:gd name="connsiteX24" fmla="*/ 25242 w 34171"/>
                  <a:gd name="connsiteY24" fmla="*/ 32798 h 33312"/>
                  <a:gd name="connsiteX25" fmla="*/ 25242 w 34171"/>
                  <a:gd name="connsiteY25" fmla="*/ 32798 h 33312"/>
                  <a:gd name="connsiteX26" fmla="*/ 22838 w 34171"/>
                  <a:gd name="connsiteY26" fmla="*/ 33313 h 33312"/>
                  <a:gd name="connsiteX27" fmla="*/ 22838 w 34171"/>
                  <a:gd name="connsiteY27" fmla="*/ 33313 h 33312"/>
                  <a:gd name="connsiteX28" fmla="*/ 15282 w 34171"/>
                  <a:gd name="connsiteY28" fmla="*/ 28677 h 33312"/>
                  <a:gd name="connsiteX29" fmla="*/ 15282 w 34171"/>
                  <a:gd name="connsiteY29" fmla="*/ 28677 h 33312"/>
                  <a:gd name="connsiteX30" fmla="*/ 5151 w 34171"/>
                  <a:gd name="connsiteY30" fmla="*/ 11333 h 33312"/>
                  <a:gd name="connsiteX31" fmla="*/ 18030 w 34171"/>
                  <a:gd name="connsiteY31" fmla="*/ 24555 h 33312"/>
                  <a:gd name="connsiteX32" fmla="*/ 18030 w 34171"/>
                  <a:gd name="connsiteY32" fmla="*/ 24555 h 33312"/>
                  <a:gd name="connsiteX33" fmla="*/ 23010 w 34171"/>
                  <a:gd name="connsiteY33" fmla="*/ 28333 h 33312"/>
                  <a:gd name="connsiteX34" fmla="*/ 23010 w 34171"/>
                  <a:gd name="connsiteY34" fmla="*/ 28333 h 33312"/>
                  <a:gd name="connsiteX35" fmla="*/ 24383 w 34171"/>
                  <a:gd name="connsiteY35" fmla="*/ 27990 h 33312"/>
                  <a:gd name="connsiteX36" fmla="*/ 24383 w 34171"/>
                  <a:gd name="connsiteY36" fmla="*/ 27990 h 33312"/>
                  <a:gd name="connsiteX37" fmla="*/ 29535 w 34171"/>
                  <a:gd name="connsiteY37" fmla="*/ 21464 h 33312"/>
                  <a:gd name="connsiteX38" fmla="*/ 29535 w 34171"/>
                  <a:gd name="connsiteY38" fmla="*/ 21464 h 33312"/>
                  <a:gd name="connsiteX39" fmla="*/ 27303 w 34171"/>
                  <a:gd name="connsiteY39" fmla="*/ 4808 h 33312"/>
                  <a:gd name="connsiteX40" fmla="*/ 27303 w 34171"/>
                  <a:gd name="connsiteY40" fmla="*/ 4808 h 33312"/>
                  <a:gd name="connsiteX41" fmla="*/ 27303 w 34171"/>
                  <a:gd name="connsiteY41" fmla="*/ 4808 h 33312"/>
                  <a:gd name="connsiteX42" fmla="*/ 23868 w 34171"/>
                  <a:gd name="connsiteY42" fmla="*/ 7727 h 33312"/>
                  <a:gd name="connsiteX43" fmla="*/ 23868 w 34171"/>
                  <a:gd name="connsiteY43" fmla="*/ 7727 h 33312"/>
                  <a:gd name="connsiteX44" fmla="*/ 23525 w 34171"/>
                  <a:gd name="connsiteY44" fmla="*/ 8929 h 33312"/>
                  <a:gd name="connsiteX45" fmla="*/ 23525 w 34171"/>
                  <a:gd name="connsiteY45" fmla="*/ 8929 h 33312"/>
                  <a:gd name="connsiteX46" fmla="*/ 25070 w 34171"/>
                  <a:gd name="connsiteY46" fmla="*/ 17000 h 33312"/>
                  <a:gd name="connsiteX47" fmla="*/ 25070 w 34171"/>
                  <a:gd name="connsiteY47" fmla="*/ 17000 h 33312"/>
                  <a:gd name="connsiteX48" fmla="*/ 24040 w 34171"/>
                  <a:gd name="connsiteY48" fmla="*/ 20262 h 33312"/>
                  <a:gd name="connsiteX49" fmla="*/ 24040 w 34171"/>
                  <a:gd name="connsiteY49" fmla="*/ 20262 h 33312"/>
                  <a:gd name="connsiteX50" fmla="*/ 20949 w 34171"/>
                  <a:gd name="connsiteY50" fmla="*/ 22323 h 33312"/>
                  <a:gd name="connsiteX51" fmla="*/ 20949 w 34171"/>
                  <a:gd name="connsiteY51" fmla="*/ 22323 h 33312"/>
                  <a:gd name="connsiteX52" fmla="*/ 15798 w 34171"/>
                  <a:gd name="connsiteY52" fmla="*/ 15283 h 33312"/>
                  <a:gd name="connsiteX53" fmla="*/ 15798 w 34171"/>
                  <a:gd name="connsiteY53" fmla="*/ 15283 h 33312"/>
                  <a:gd name="connsiteX54" fmla="*/ 14767 w 34171"/>
                  <a:gd name="connsiteY54" fmla="*/ 14596 h 33312"/>
                  <a:gd name="connsiteX55" fmla="*/ 14767 w 34171"/>
                  <a:gd name="connsiteY55" fmla="*/ 14596 h 33312"/>
                  <a:gd name="connsiteX56" fmla="*/ 9444 w 34171"/>
                  <a:gd name="connsiteY56" fmla="*/ 13737 h 33312"/>
                  <a:gd name="connsiteX57" fmla="*/ 9444 w 34171"/>
                  <a:gd name="connsiteY57" fmla="*/ 13737 h 33312"/>
                  <a:gd name="connsiteX58" fmla="*/ 9444 w 34171"/>
                  <a:gd name="connsiteY58" fmla="*/ 12364 h 33312"/>
                  <a:gd name="connsiteX59" fmla="*/ 7727 w 34171"/>
                  <a:gd name="connsiteY59" fmla="*/ 13050 h 33312"/>
                  <a:gd name="connsiteX60" fmla="*/ 6010 w 34171"/>
                  <a:gd name="connsiteY60" fmla="*/ 11162 h 33312"/>
                  <a:gd name="connsiteX61" fmla="*/ 5495 w 34171"/>
                  <a:gd name="connsiteY61" fmla="*/ 10475 h 33312"/>
                  <a:gd name="connsiteX62" fmla="*/ 5495 w 34171"/>
                  <a:gd name="connsiteY62" fmla="*/ 10475 h 33312"/>
                  <a:gd name="connsiteX63" fmla="*/ 5151 w 34171"/>
                  <a:gd name="connsiteY63" fmla="*/ 11333 h 33312"/>
                  <a:gd name="connsiteX64" fmla="*/ 5151 w 34171"/>
                  <a:gd name="connsiteY64" fmla="*/ 11333 h 33312"/>
                  <a:gd name="connsiteX65" fmla="*/ 8929 w 34171"/>
                  <a:gd name="connsiteY65" fmla="*/ 11333 h 33312"/>
                  <a:gd name="connsiteX66" fmla="*/ 10646 w 34171"/>
                  <a:gd name="connsiteY66" fmla="*/ 9616 h 33312"/>
                  <a:gd name="connsiteX67" fmla="*/ 8929 w 34171"/>
                  <a:gd name="connsiteY67" fmla="*/ 11333 h 33312"/>
                  <a:gd name="connsiteX68" fmla="*/ 8929 w 34171"/>
                  <a:gd name="connsiteY68" fmla="*/ 11333 h 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34171" h="33312">
                    <a:moveTo>
                      <a:pt x="15282" y="28677"/>
                    </a:moveTo>
                    <a:cubicBezTo>
                      <a:pt x="11333" y="25757"/>
                      <a:pt x="1030" y="19060"/>
                      <a:pt x="343" y="12020"/>
                    </a:cubicBezTo>
                    <a:lnTo>
                      <a:pt x="343" y="12020"/>
                    </a:lnTo>
                    <a:cubicBezTo>
                      <a:pt x="171" y="11162"/>
                      <a:pt x="0" y="10303"/>
                      <a:pt x="0" y="9616"/>
                    </a:cubicBezTo>
                    <a:lnTo>
                      <a:pt x="0" y="9616"/>
                    </a:lnTo>
                    <a:cubicBezTo>
                      <a:pt x="0" y="7556"/>
                      <a:pt x="1545" y="4980"/>
                      <a:pt x="3949" y="4980"/>
                    </a:cubicBezTo>
                    <a:lnTo>
                      <a:pt x="3949" y="4980"/>
                    </a:lnTo>
                    <a:cubicBezTo>
                      <a:pt x="6869" y="5151"/>
                      <a:pt x="8586" y="6869"/>
                      <a:pt x="9444" y="8414"/>
                    </a:cubicBezTo>
                    <a:lnTo>
                      <a:pt x="9444" y="8414"/>
                    </a:lnTo>
                    <a:lnTo>
                      <a:pt x="9959" y="8929"/>
                    </a:lnTo>
                    <a:cubicBezTo>
                      <a:pt x="13394" y="9101"/>
                      <a:pt x="16656" y="9616"/>
                      <a:pt x="18717" y="11677"/>
                    </a:cubicBezTo>
                    <a:lnTo>
                      <a:pt x="18717" y="11677"/>
                    </a:lnTo>
                    <a:cubicBezTo>
                      <a:pt x="18545" y="10818"/>
                      <a:pt x="18373" y="9788"/>
                      <a:pt x="18373" y="8929"/>
                    </a:cubicBezTo>
                    <a:lnTo>
                      <a:pt x="18373" y="8929"/>
                    </a:lnTo>
                    <a:cubicBezTo>
                      <a:pt x="18373" y="7727"/>
                      <a:pt x="18717" y="6182"/>
                      <a:pt x="19575" y="4980"/>
                    </a:cubicBezTo>
                    <a:lnTo>
                      <a:pt x="19575" y="4980"/>
                    </a:lnTo>
                    <a:cubicBezTo>
                      <a:pt x="21464" y="2061"/>
                      <a:pt x="24040" y="172"/>
                      <a:pt x="26959" y="0"/>
                    </a:cubicBezTo>
                    <a:lnTo>
                      <a:pt x="26959" y="0"/>
                    </a:lnTo>
                    <a:cubicBezTo>
                      <a:pt x="28504" y="0"/>
                      <a:pt x="30565" y="1030"/>
                      <a:pt x="31252" y="2747"/>
                    </a:cubicBezTo>
                    <a:lnTo>
                      <a:pt x="31252" y="2747"/>
                    </a:lnTo>
                    <a:cubicBezTo>
                      <a:pt x="32969" y="6353"/>
                      <a:pt x="33999" y="15970"/>
                      <a:pt x="34171" y="21636"/>
                    </a:cubicBezTo>
                    <a:lnTo>
                      <a:pt x="34171" y="21636"/>
                    </a:lnTo>
                    <a:cubicBezTo>
                      <a:pt x="34171" y="21636"/>
                      <a:pt x="34171" y="21636"/>
                      <a:pt x="34171" y="21808"/>
                    </a:cubicBezTo>
                    <a:lnTo>
                      <a:pt x="34171" y="21808"/>
                    </a:lnTo>
                    <a:cubicBezTo>
                      <a:pt x="33828" y="26959"/>
                      <a:pt x="30050" y="32626"/>
                      <a:pt x="25242" y="32798"/>
                    </a:cubicBezTo>
                    <a:lnTo>
                      <a:pt x="25242" y="32798"/>
                    </a:lnTo>
                    <a:cubicBezTo>
                      <a:pt x="24555" y="33141"/>
                      <a:pt x="23696" y="33313"/>
                      <a:pt x="22838" y="33313"/>
                    </a:cubicBezTo>
                    <a:lnTo>
                      <a:pt x="22838" y="33313"/>
                    </a:lnTo>
                    <a:cubicBezTo>
                      <a:pt x="19060" y="32626"/>
                      <a:pt x="18030" y="30222"/>
                      <a:pt x="15282" y="28677"/>
                    </a:cubicBezTo>
                    <a:lnTo>
                      <a:pt x="15282" y="28677"/>
                    </a:lnTo>
                    <a:close/>
                    <a:moveTo>
                      <a:pt x="5151" y="11333"/>
                    </a:moveTo>
                    <a:cubicBezTo>
                      <a:pt x="4464" y="13909"/>
                      <a:pt x="14424" y="22495"/>
                      <a:pt x="18030" y="24555"/>
                    </a:cubicBezTo>
                    <a:lnTo>
                      <a:pt x="18030" y="24555"/>
                    </a:lnTo>
                    <a:cubicBezTo>
                      <a:pt x="21293" y="26959"/>
                      <a:pt x="22838" y="28505"/>
                      <a:pt x="23010" y="28333"/>
                    </a:cubicBezTo>
                    <a:lnTo>
                      <a:pt x="23010" y="28333"/>
                    </a:lnTo>
                    <a:cubicBezTo>
                      <a:pt x="23010" y="28333"/>
                      <a:pt x="23181" y="28333"/>
                      <a:pt x="24383" y="27990"/>
                    </a:cubicBezTo>
                    <a:lnTo>
                      <a:pt x="24383" y="27990"/>
                    </a:lnTo>
                    <a:cubicBezTo>
                      <a:pt x="25929" y="27990"/>
                      <a:pt x="29535" y="24040"/>
                      <a:pt x="29535" y="21464"/>
                    </a:cubicBezTo>
                    <a:lnTo>
                      <a:pt x="29535" y="21464"/>
                    </a:lnTo>
                    <a:cubicBezTo>
                      <a:pt x="29535" y="16828"/>
                      <a:pt x="28161" y="6182"/>
                      <a:pt x="27303" y="4808"/>
                    </a:cubicBezTo>
                    <a:lnTo>
                      <a:pt x="27303" y="4808"/>
                    </a:lnTo>
                    <a:lnTo>
                      <a:pt x="27303" y="4808"/>
                    </a:lnTo>
                    <a:cubicBezTo>
                      <a:pt x="26959" y="4636"/>
                      <a:pt x="25242" y="5495"/>
                      <a:pt x="23868" y="7727"/>
                    </a:cubicBezTo>
                    <a:lnTo>
                      <a:pt x="23868" y="7727"/>
                    </a:lnTo>
                    <a:cubicBezTo>
                      <a:pt x="23696" y="7899"/>
                      <a:pt x="23525" y="8242"/>
                      <a:pt x="23525" y="8929"/>
                    </a:cubicBezTo>
                    <a:lnTo>
                      <a:pt x="23525" y="8929"/>
                    </a:lnTo>
                    <a:cubicBezTo>
                      <a:pt x="23353" y="10818"/>
                      <a:pt x="24899" y="13737"/>
                      <a:pt x="25070" y="17000"/>
                    </a:cubicBezTo>
                    <a:lnTo>
                      <a:pt x="25070" y="17000"/>
                    </a:lnTo>
                    <a:cubicBezTo>
                      <a:pt x="25070" y="18202"/>
                      <a:pt x="24727" y="19576"/>
                      <a:pt x="24040" y="20262"/>
                    </a:cubicBezTo>
                    <a:lnTo>
                      <a:pt x="24040" y="20262"/>
                    </a:lnTo>
                    <a:cubicBezTo>
                      <a:pt x="23525" y="21121"/>
                      <a:pt x="22495" y="22323"/>
                      <a:pt x="20949" y="22323"/>
                    </a:cubicBezTo>
                    <a:lnTo>
                      <a:pt x="20949" y="22323"/>
                    </a:lnTo>
                    <a:cubicBezTo>
                      <a:pt x="16656" y="21464"/>
                      <a:pt x="16313" y="18202"/>
                      <a:pt x="15798" y="15283"/>
                    </a:cubicBezTo>
                    <a:lnTo>
                      <a:pt x="15798" y="15283"/>
                    </a:lnTo>
                    <a:cubicBezTo>
                      <a:pt x="15798" y="15283"/>
                      <a:pt x="15798" y="15111"/>
                      <a:pt x="14767" y="14596"/>
                    </a:cubicBezTo>
                    <a:lnTo>
                      <a:pt x="14767" y="14596"/>
                    </a:lnTo>
                    <a:cubicBezTo>
                      <a:pt x="13565" y="14081"/>
                      <a:pt x="11677" y="13737"/>
                      <a:pt x="9444" y="13737"/>
                    </a:cubicBezTo>
                    <a:lnTo>
                      <a:pt x="9444" y="13737"/>
                    </a:lnTo>
                    <a:lnTo>
                      <a:pt x="9444" y="12364"/>
                    </a:lnTo>
                    <a:lnTo>
                      <a:pt x="7727" y="13050"/>
                    </a:lnTo>
                    <a:lnTo>
                      <a:pt x="6010" y="11162"/>
                    </a:lnTo>
                    <a:cubicBezTo>
                      <a:pt x="6010" y="10990"/>
                      <a:pt x="5666" y="10646"/>
                      <a:pt x="5495" y="10475"/>
                    </a:cubicBezTo>
                    <a:lnTo>
                      <a:pt x="5495" y="10475"/>
                    </a:lnTo>
                    <a:cubicBezTo>
                      <a:pt x="4979" y="10646"/>
                      <a:pt x="4979" y="10990"/>
                      <a:pt x="5151" y="11333"/>
                    </a:cubicBezTo>
                    <a:lnTo>
                      <a:pt x="5151" y="11333"/>
                    </a:lnTo>
                    <a:close/>
                    <a:moveTo>
                      <a:pt x="8929" y="11333"/>
                    </a:moveTo>
                    <a:lnTo>
                      <a:pt x="10646" y="9616"/>
                    </a:lnTo>
                    <a:lnTo>
                      <a:pt x="8929" y="11333"/>
                    </a:lnTo>
                    <a:lnTo>
                      <a:pt x="8929" y="11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6" name="图形 7">
              <a:extLst>
                <a:ext uri="{FF2B5EF4-FFF2-40B4-BE49-F238E27FC236}">
                  <a16:creationId xmlns:a16="http://schemas.microsoft.com/office/drawing/2014/main" xmlns="" id="{7C9CCD77-E7C2-4459-94BC-A8AF63CD2C9A}"/>
                </a:ext>
              </a:extLst>
            </p:cNvPr>
            <p:cNvGrpSpPr/>
            <p:nvPr/>
          </p:nvGrpSpPr>
          <p:grpSpPr>
            <a:xfrm>
              <a:off x="6516894" y="2005009"/>
              <a:ext cx="47050" cy="35070"/>
              <a:chOff x="6516894" y="2005009"/>
              <a:chExt cx="47050" cy="35070"/>
            </a:xfrm>
            <a:solidFill>
              <a:srgbClr val="B4B4B4"/>
            </a:solidFill>
          </p:grpSpPr>
          <p:sp>
            <p:nvSpPr>
              <p:cNvPr id="3191" name="任意多边形: 形状 3190">
                <a:extLst>
                  <a:ext uri="{FF2B5EF4-FFF2-40B4-BE49-F238E27FC236}">
                    <a16:creationId xmlns:a16="http://schemas.microsoft.com/office/drawing/2014/main" xmlns="" id="{B8090AC5-94B6-45BD-BD3A-42B516ABCD17}"/>
                  </a:ext>
                </a:extLst>
              </p:cNvPr>
              <p:cNvSpPr/>
              <p:nvPr/>
            </p:nvSpPr>
            <p:spPr>
              <a:xfrm>
                <a:off x="6519593" y="2007757"/>
                <a:ext cx="41732" cy="30123"/>
              </a:xfrm>
              <a:custGeom>
                <a:avLst/>
                <a:gdLst>
                  <a:gd name="connsiteX0" fmla="*/ 17907 w 41732"/>
                  <a:gd name="connsiteY0" fmla="*/ 26616 h 30123"/>
                  <a:gd name="connsiteX1" fmla="*/ 37998 w 41732"/>
                  <a:gd name="connsiteY1" fmla="*/ 29020 h 30123"/>
                  <a:gd name="connsiteX2" fmla="*/ 37998 w 41732"/>
                  <a:gd name="connsiteY2" fmla="*/ 24040 h 30123"/>
                  <a:gd name="connsiteX3" fmla="*/ 19109 w 41732"/>
                  <a:gd name="connsiteY3" fmla="*/ 16485 h 30123"/>
                  <a:gd name="connsiteX4" fmla="*/ 11554 w 41732"/>
                  <a:gd name="connsiteY4" fmla="*/ 7555 h 30123"/>
                  <a:gd name="connsiteX5" fmla="*/ 7776 w 41732"/>
                  <a:gd name="connsiteY5" fmla="*/ 0 h 30123"/>
                  <a:gd name="connsiteX6" fmla="*/ 1594 w 41732"/>
                  <a:gd name="connsiteY6" fmla="*/ 10131 h 30123"/>
                  <a:gd name="connsiteX7" fmla="*/ 11725 w 41732"/>
                  <a:gd name="connsiteY7" fmla="*/ 19060 h 30123"/>
                  <a:gd name="connsiteX8" fmla="*/ 17907 w 41732"/>
                  <a:gd name="connsiteY8" fmla="*/ 26616 h 30123"/>
                  <a:gd name="connsiteX9" fmla="*/ 17907 w 41732"/>
                  <a:gd name="connsiteY9" fmla="*/ 26616 h 3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32" h="30123">
                    <a:moveTo>
                      <a:pt x="17907" y="26616"/>
                    </a:moveTo>
                    <a:cubicBezTo>
                      <a:pt x="22887" y="29192"/>
                      <a:pt x="31816" y="31596"/>
                      <a:pt x="37998" y="29020"/>
                    </a:cubicBezTo>
                    <a:cubicBezTo>
                      <a:pt x="42978" y="27818"/>
                      <a:pt x="42978" y="25242"/>
                      <a:pt x="37998" y="24040"/>
                    </a:cubicBezTo>
                    <a:cubicBezTo>
                      <a:pt x="34220" y="24040"/>
                      <a:pt x="24089" y="24040"/>
                      <a:pt x="19109" y="16485"/>
                    </a:cubicBezTo>
                    <a:cubicBezTo>
                      <a:pt x="14130" y="8929"/>
                      <a:pt x="10352" y="11505"/>
                      <a:pt x="11554" y="7555"/>
                    </a:cubicBezTo>
                    <a:cubicBezTo>
                      <a:pt x="12756" y="3778"/>
                      <a:pt x="11554" y="0"/>
                      <a:pt x="7776" y="0"/>
                    </a:cubicBezTo>
                    <a:cubicBezTo>
                      <a:pt x="5200" y="1202"/>
                      <a:pt x="-3557" y="6353"/>
                      <a:pt x="1594" y="10131"/>
                    </a:cubicBezTo>
                    <a:cubicBezTo>
                      <a:pt x="6574" y="12707"/>
                      <a:pt x="10352" y="13909"/>
                      <a:pt x="11725" y="19060"/>
                    </a:cubicBezTo>
                    <a:cubicBezTo>
                      <a:pt x="14130" y="22838"/>
                      <a:pt x="14130" y="25414"/>
                      <a:pt x="17907" y="26616"/>
                    </a:cubicBezTo>
                    <a:lnTo>
                      <a:pt x="17907" y="26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2" name="任意多边形: 形状 3191">
                <a:extLst>
                  <a:ext uri="{FF2B5EF4-FFF2-40B4-BE49-F238E27FC236}">
                    <a16:creationId xmlns:a16="http://schemas.microsoft.com/office/drawing/2014/main" xmlns="" id="{0A0B4B41-2025-4097-AD88-B729D0B9F077}"/>
                  </a:ext>
                </a:extLst>
              </p:cNvPr>
              <p:cNvSpPr/>
              <p:nvPr/>
            </p:nvSpPr>
            <p:spPr>
              <a:xfrm>
                <a:off x="6516894" y="2005009"/>
                <a:ext cx="47050" cy="35070"/>
              </a:xfrm>
              <a:custGeom>
                <a:avLst/>
                <a:gdLst>
                  <a:gd name="connsiteX0" fmla="*/ 19404 w 47050"/>
                  <a:gd name="connsiteY0" fmla="*/ 31596 h 35070"/>
                  <a:gd name="connsiteX1" fmla="*/ 19404 w 47050"/>
                  <a:gd name="connsiteY1" fmla="*/ 31596 h 35070"/>
                  <a:gd name="connsiteX2" fmla="*/ 11848 w 47050"/>
                  <a:gd name="connsiteY2" fmla="*/ 22323 h 35070"/>
                  <a:gd name="connsiteX3" fmla="*/ 11848 w 47050"/>
                  <a:gd name="connsiteY3" fmla="*/ 22323 h 35070"/>
                  <a:gd name="connsiteX4" fmla="*/ 2576 w 47050"/>
                  <a:gd name="connsiteY4" fmla="*/ 14768 h 35070"/>
                  <a:gd name="connsiteX5" fmla="*/ 2576 w 47050"/>
                  <a:gd name="connsiteY5" fmla="*/ 14768 h 35070"/>
                  <a:gd name="connsiteX6" fmla="*/ 0 w 47050"/>
                  <a:gd name="connsiteY6" fmla="*/ 10131 h 35070"/>
                  <a:gd name="connsiteX7" fmla="*/ 0 w 47050"/>
                  <a:gd name="connsiteY7" fmla="*/ 10131 h 35070"/>
                  <a:gd name="connsiteX8" fmla="*/ 8586 w 47050"/>
                  <a:gd name="connsiteY8" fmla="*/ 687 h 35070"/>
                  <a:gd name="connsiteX9" fmla="*/ 8586 w 47050"/>
                  <a:gd name="connsiteY9" fmla="*/ 687 h 35070"/>
                  <a:gd name="connsiteX10" fmla="*/ 10303 w 47050"/>
                  <a:gd name="connsiteY10" fmla="*/ 0 h 35070"/>
                  <a:gd name="connsiteX11" fmla="*/ 10303 w 47050"/>
                  <a:gd name="connsiteY11" fmla="*/ 0 h 35070"/>
                  <a:gd name="connsiteX12" fmla="*/ 17000 w 47050"/>
                  <a:gd name="connsiteY12" fmla="*/ 7212 h 35070"/>
                  <a:gd name="connsiteX13" fmla="*/ 17000 w 47050"/>
                  <a:gd name="connsiteY13" fmla="*/ 7212 h 35070"/>
                  <a:gd name="connsiteX14" fmla="*/ 16485 w 47050"/>
                  <a:gd name="connsiteY14" fmla="*/ 10646 h 35070"/>
                  <a:gd name="connsiteX15" fmla="*/ 16485 w 47050"/>
                  <a:gd name="connsiteY15" fmla="*/ 10646 h 35070"/>
                  <a:gd name="connsiteX16" fmla="*/ 17515 w 47050"/>
                  <a:gd name="connsiteY16" fmla="*/ 11162 h 35070"/>
                  <a:gd name="connsiteX17" fmla="*/ 17515 w 47050"/>
                  <a:gd name="connsiteY17" fmla="*/ 11162 h 35070"/>
                  <a:gd name="connsiteX18" fmla="*/ 23869 w 47050"/>
                  <a:gd name="connsiteY18" fmla="*/ 17515 h 35070"/>
                  <a:gd name="connsiteX19" fmla="*/ 23869 w 47050"/>
                  <a:gd name="connsiteY19" fmla="*/ 17515 h 35070"/>
                  <a:gd name="connsiteX20" fmla="*/ 40353 w 47050"/>
                  <a:gd name="connsiteY20" fmla="*/ 24040 h 35070"/>
                  <a:gd name="connsiteX21" fmla="*/ 40353 w 47050"/>
                  <a:gd name="connsiteY21" fmla="*/ 24040 h 35070"/>
                  <a:gd name="connsiteX22" fmla="*/ 41384 w 47050"/>
                  <a:gd name="connsiteY22" fmla="*/ 24212 h 35070"/>
                  <a:gd name="connsiteX23" fmla="*/ 41384 w 47050"/>
                  <a:gd name="connsiteY23" fmla="*/ 24212 h 35070"/>
                  <a:gd name="connsiteX24" fmla="*/ 47050 w 47050"/>
                  <a:gd name="connsiteY24" fmla="*/ 29020 h 35070"/>
                  <a:gd name="connsiteX25" fmla="*/ 47050 w 47050"/>
                  <a:gd name="connsiteY25" fmla="*/ 29020 h 35070"/>
                  <a:gd name="connsiteX26" fmla="*/ 41727 w 47050"/>
                  <a:gd name="connsiteY26" fmla="*/ 33828 h 35070"/>
                  <a:gd name="connsiteX27" fmla="*/ 41727 w 47050"/>
                  <a:gd name="connsiteY27" fmla="*/ 33828 h 35070"/>
                  <a:gd name="connsiteX28" fmla="*/ 34686 w 47050"/>
                  <a:gd name="connsiteY28" fmla="*/ 35030 h 35070"/>
                  <a:gd name="connsiteX29" fmla="*/ 34686 w 47050"/>
                  <a:gd name="connsiteY29" fmla="*/ 35030 h 35070"/>
                  <a:gd name="connsiteX30" fmla="*/ 19404 w 47050"/>
                  <a:gd name="connsiteY30" fmla="*/ 31596 h 35070"/>
                  <a:gd name="connsiteX31" fmla="*/ 19404 w 47050"/>
                  <a:gd name="connsiteY31" fmla="*/ 31596 h 35070"/>
                  <a:gd name="connsiteX32" fmla="*/ 34686 w 47050"/>
                  <a:gd name="connsiteY32" fmla="*/ 30565 h 35070"/>
                  <a:gd name="connsiteX33" fmla="*/ 40181 w 47050"/>
                  <a:gd name="connsiteY33" fmla="*/ 29535 h 35070"/>
                  <a:gd name="connsiteX34" fmla="*/ 40181 w 47050"/>
                  <a:gd name="connsiteY34" fmla="*/ 29535 h 35070"/>
                  <a:gd name="connsiteX35" fmla="*/ 40868 w 47050"/>
                  <a:gd name="connsiteY35" fmla="*/ 29363 h 35070"/>
                  <a:gd name="connsiteX36" fmla="*/ 40868 w 47050"/>
                  <a:gd name="connsiteY36" fmla="*/ 29363 h 35070"/>
                  <a:gd name="connsiteX37" fmla="*/ 40697 w 47050"/>
                  <a:gd name="connsiteY37" fmla="*/ 29363 h 35070"/>
                  <a:gd name="connsiteX38" fmla="*/ 40697 w 47050"/>
                  <a:gd name="connsiteY38" fmla="*/ 29363 h 35070"/>
                  <a:gd name="connsiteX39" fmla="*/ 40181 w 47050"/>
                  <a:gd name="connsiteY39" fmla="*/ 29363 h 35070"/>
                  <a:gd name="connsiteX40" fmla="*/ 40181 w 47050"/>
                  <a:gd name="connsiteY40" fmla="*/ 29363 h 35070"/>
                  <a:gd name="connsiteX41" fmla="*/ 19747 w 47050"/>
                  <a:gd name="connsiteY41" fmla="*/ 20606 h 35070"/>
                  <a:gd name="connsiteX42" fmla="*/ 19747 w 47050"/>
                  <a:gd name="connsiteY42" fmla="*/ 20606 h 35070"/>
                  <a:gd name="connsiteX43" fmla="*/ 11505 w 47050"/>
                  <a:gd name="connsiteY43" fmla="*/ 11677 h 35070"/>
                  <a:gd name="connsiteX44" fmla="*/ 11505 w 47050"/>
                  <a:gd name="connsiteY44" fmla="*/ 11677 h 35070"/>
                  <a:gd name="connsiteX45" fmla="*/ 11848 w 47050"/>
                  <a:gd name="connsiteY45" fmla="*/ 9788 h 35070"/>
                  <a:gd name="connsiteX46" fmla="*/ 11848 w 47050"/>
                  <a:gd name="connsiteY46" fmla="*/ 9788 h 35070"/>
                  <a:gd name="connsiteX47" fmla="*/ 12192 w 47050"/>
                  <a:gd name="connsiteY47" fmla="*/ 7727 h 35070"/>
                  <a:gd name="connsiteX48" fmla="*/ 12192 w 47050"/>
                  <a:gd name="connsiteY48" fmla="*/ 7727 h 35070"/>
                  <a:gd name="connsiteX49" fmla="*/ 10818 w 47050"/>
                  <a:gd name="connsiteY49" fmla="*/ 5323 h 35070"/>
                  <a:gd name="connsiteX50" fmla="*/ 10818 w 47050"/>
                  <a:gd name="connsiteY50" fmla="*/ 5323 h 35070"/>
                  <a:gd name="connsiteX51" fmla="*/ 4980 w 47050"/>
                  <a:gd name="connsiteY51" fmla="*/ 10475 h 35070"/>
                  <a:gd name="connsiteX52" fmla="*/ 4980 w 47050"/>
                  <a:gd name="connsiteY52" fmla="*/ 10475 h 35070"/>
                  <a:gd name="connsiteX53" fmla="*/ 5152 w 47050"/>
                  <a:gd name="connsiteY53" fmla="*/ 10818 h 35070"/>
                  <a:gd name="connsiteX54" fmla="*/ 5152 w 47050"/>
                  <a:gd name="connsiteY54" fmla="*/ 10818 h 35070"/>
                  <a:gd name="connsiteX55" fmla="*/ 16141 w 47050"/>
                  <a:gd name="connsiteY55" fmla="*/ 20606 h 35070"/>
                  <a:gd name="connsiteX56" fmla="*/ 16141 w 47050"/>
                  <a:gd name="connsiteY56" fmla="*/ 20606 h 35070"/>
                  <a:gd name="connsiteX57" fmla="*/ 21121 w 47050"/>
                  <a:gd name="connsiteY57" fmla="*/ 27303 h 35070"/>
                  <a:gd name="connsiteX58" fmla="*/ 21121 w 47050"/>
                  <a:gd name="connsiteY58" fmla="*/ 27303 h 35070"/>
                  <a:gd name="connsiteX59" fmla="*/ 20434 w 47050"/>
                  <a:gd name="connsiteY59" fmla="*/ 29535 h 35070"/>
                  <a:gd name="connsiteX60" fmla="*/ 21464 w 47050"/>
                  <a:gd name="connsiteY60" fmla="*/ 27303 h 35070"/>
                  <a:gd name="connsiteX61" fmla="*/ 34686 w 47050"/>
                  <a:gd name="connsiteY61" fmla="*/ 30565 h 35070"/>
                  <a:gd name="connsiteX62" fmla="*/ 34686 w 47050"/>
                  <a:gd name="connsiteY62" fmla="*/ 30565 h 35070"/>
                  <a:gd name="connsiteX63" fmla="*/ 42071 w 47050"/>
                  <a:gd name="connsiteY63" fmla="*/ 28848 h 35070"/>
                  <a:gd name="connsiteX64" fmla="*/ 42071 w 47050"/>
                  <a:gd name="connsiteY64" fmla="*/ 28848 h 35070"/>
                  <a:gd name="connsiteX65" fmla="*/ 42071 w 47050"/>
                  <a:gd name="connsiteY65" fmla="*/ 28848 h 35070"/>
                  <a:gd name="connsiteX66" fmla="*/ 42071 w 47050"/>
                  <a:gd name="connsiteY66" fmla="*/ 28848 h 35070"/>
                  <a:gd name="connsiteX67" fmla="*/ 42071 w 47050"/>
                  <a:gd name="connsiteY67" fmla="*/ 28848 h 35070"/>
                  <a:gd name="connsiteX68" fmla="*/ 12707 w 47050"/>
                  <a:gd name="connsiteY68" fmla="*/ 2747 h 35070"/>
                  <a:gd name="connsiteX69" fmla="*/ 11333 w 47050"/>
                  <a:gd name="connsiteY69" fmla="*/ 2747 h 35070"/>
                  <a:gd name="connsiteX70" fmla="*/ 12707 w 47050"/>
                  <a:gd name="connsiteY70" fmla="*/ 2747 h 35070"/>
                  <a:gd name="connsiteX71" fmla="*/ 12707 w 47050"/>
                  <a:gd name="connsiteY71" fmla="*/ 2747 h 3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7050" h="35070">
                    <a:moveTo>
                      <a:pt x="19404" y="31596"/>
                    </a:moveTo>
                    <a:lnTo>
                      <a:pt x="19404" y="31596"/>
                    </a:lnTo>
                    <a:cubicBezTo>
                      <a:pt x="14596" y="29707"/>
                      <a:pt x="14253" y="26101"/>
                      <a:pt x="11848" y="22323"/>
                    </a:cubicBezTo>
                    <a:lnTo>
                      <a:pt x="11848" y="22323"/>
                    </a:lnTo>
                    <a:cubicBezTo>
                      <a:pt x="10818" y="18545"/>
                      <a:pt x="8414" y="17687"/>
                      <a:pt x="2576" y="14768"/>
                    </a:cubicBezTo>
                    <a:lnTo>
                      <a:pt x="2576" y="14768"/>
                    </a:lnTo>
                    <a:cubicBezTo>
                      <a:pt x="1030" y="13737"/>
                      <a:pt x="0" y="11848"/>
                      <a:pt x="0" y="10131"/>
                    </a:cubicBezTo>
                    <a:lnTo>
                      <a:pt x="0" y="10131"/>
                    </a:lnTo>
                    <a:cubicBezTo>
                      <a:pt x="687" y="4808"/>
                      <a:pt x="6010" y="2232"/>
                      <a:pt x="8586" y="687"/>
                    </a:cubicBezTo>
                    <a:lnTo>
                      <a:pt x="8586" y="687"/>
                    </a:lnTo>
                    <a:cubicBezTo>
                      <a:pt x="9101" y="0"/>
                      <a:pt x="9960" y="0"/>
                      <a:pt x="10303" y="0"/>
                    </a:cubicBezTo>
                    <a:lnTo>
                      <a:pt x="10303" y="0"/>
                    </a:lnTo>
                    <a:cubicBezTo>
                      <a:pt x="14596" y="0"/>
                      <a:pt x="17000" y="3778"/>
                      <a:pt x="17000" y="7212"/>
                    </a:cubicBezTo>
                    <a:lnTo>
                      <a:pt x="17000" y="7212"/>
                    </a:lnTo>
                    <a:cubicBezTo>
                      <a:pt x="17000" y="8242"/>
                      <a:pt x="16828" y="9444"/>
                      <a:pt x="16485" y="10646"/>
                    </a:cubicBezTo>
                    <a:lnTo>
                      <a:pt x="16485" y="10646"/>
                    </a:lnTo>
                    <a:cubicBezTo>
                      <a:pt x="16656" y="10818"/>
                      <a:pt x="17000" y="10990"/>
                      <a:pt x="17515" y="11162"/>
                    </a:cubicBezTo>
                    <a:lnTo>
                      <a:pt x="17515" y="11162"/>
                    </a:lnTo>
                    <a:cubicBezTo>
                      <a:pt x="19061" y="12192"/>
                      <a:pt x="21464" y="13909"/>
                      <a:pt x="23869" y="17515"/>
                    </a:cubicBezTo>
                    <a:lnTo>
                      <a:pt x="23869" y="17515"/>
                    </a:lnTo>
                    <a:cubicBezTo>
                      <a:pt x="27647" y="23525"/>
                      <a:pt x="36232" y="24040"/>
                      <a:pt x="40353" y="24040"/>
                    </a:cubicBezTo>
                    <a:lnTo>
                      <a:pt x="40353" y="24040"/>
                    </a:lnTo>
                    <a:cubicBezTo>
                      <a:pt x="40525" y="24040"/>
                      <a:pt x="40697" y="24040"/>
                      <a:pt x="41384" y="24212"/>
                    </a:cubicBezTo>
                    <a:lnTo>
                      <a:pt x="41384" y="24212"/>
                    </a:lnTo>
                    <a:cubicBezTo>
                      <a:pt x="43959" y="25071"/>
                      <a:pt x="46535" y="25757"/>
                      <a:pt x="47050" y="29020"/>
                    </a:cubicBezTo>
                    <a:lnTo>
                      <a:pt x="47050" y="29020"/>
                    </a:lnTo>
                    <a:cubicBezTo>
                      <a:pt x="46707" y="32283"/>
                      <a:pt x="44131" y="33141"/>
                      <a:pt x="41727" y="33828"/>
                    </a:cubicBezTo>
                    <a:lnTo>
                      <a:pt x="41727" y="33828"/>
                    </a:lnTo>
                    <a:cubicBezTo>
                      <a:pt x="39495" y="34687"/>
                      <a:pt x="37091" y="35030"/>
                      <a:pt x="34686" y="35030"/>
                    </a:cubicBezTo>
                    <a:lnTo>
                      <a:pt x="34686" y="35030"/>
                    </a:lnTo>
                    <a:cubicBezTo>
                      <a:pt x="29020" y="35373"/>
                      <a:pt x="23354" y="33485"/>
                      <a:pt x="19404" y="31596"/>
                    </a:cubicBezTo>
                    <a:lnTo>
                      <a:pt x="19404" y="31596"/>
                    </a:lnTo>
                    <a:close/>
                    <a:moveTo>
                      <a:pt x="34686" y="30565"/>
                    </a:moveTo>
                    <a:cubicBezTo>
                      <a:pt x="36576" y="30565"/>
                      <a:pt x="38293" y="30222"/>
                      <a:pt x="40181" y="29535"/>
                    </a:cubicBezTo>
                    <a:lnTo>
                      <a:pt x="40181" y="29535"/>
                    </a:lnTo>
                    <a:cubicBezTo>
                      <a:pt x="40525" y="29535"/>
                      <a:pt x="40697" y="29363"/>
                      <a:pt x="40868" y="29363"/>
                    </a:cubicBezTo>
                    <a:lnTo>
                      <a:pt x="40868" y="29363"/>
                    </a:lnTo>
                    <a:cubicBezTo>
                      <a:pt x="40868" y="29363"/>
                      <a:pt x="40697" y="29363"/>
                      <a:pt x="40697" y="29363"/>
                    </a:cubicBezTo>
                    <a:lnTo>
                      <a:pt x="40697" y="29363"/>
                    </a:lnTo>
                    <a:cubicBezTo>
                      <a:pt x="40525" y="29363"/>
                      <a:pt x="40353" y="29363"/>
                      <a:pt x="40181" y="29363"/>
                    </a:cubicBezTo>
                    <a:lnTo>
                      <a:pt x="40181" y="29363"/>
                    </a:lnTo>
                    <a:cubicBezTo>
                      <a:pt x="36060" y="29363"/>
                      <a:pt x="25414" y="29363"/>
                      <a:pt x="19747" y="20606"/>
                    </a:cubicBezTo>
                    <a:lnTo>
                      <a:pt x="19747" y="20606"/>
                    </a:lnTo>
                    <a:cubicBezTo>
                      <a:pt x="15969" y="14252"/>
                      <a:pt x="13394" y="17515"/>
                      <a:pt x="11505" y="11677"/>
                    </a:cubicBezTo>
                    <a:lnTo>
                      <a:pt x="11505" y="11677"/>
                    </a:lnTo>
                    <a:cubicBezTo>
                      <a:pt x="11505" y="10990"/>
                      <a:pt x="11677" y="10303"/>
                      <a:pt x="11848" y="9788"/>
                    </a:cubicBezTo>
                    <a:lnTo>
                      <a:pt x="11848" y="9788"/>
                    </a:lnTo>
                    <a:cubicBezTo>
                      <a:pt x="12020" y="9101"/>
                      <a:pt x="12192" y="8414"/>
                      <a:pt x="12192" y="7727"/>
                    </a:cubicBezTo>
                    <a:lnTo>
                      <a:pt x="12192" y="7727"/>
                    </a:lnTo>
                    <a:cubicBezTo>
                      <a:pt x="12020" y="6010"/>
                      <a:pt x="11848" y="5495"/>
                      <a:pt x="10818" y="5323"/>
                    </a:cubicBezTo>
                    <a:lnTo>
                      <a:pt x="10818" y="5323"/>
                    </a:lnTo>
                    <a:cubicBezTo>
                      <a:pt x="8586" y="6353"/>
                      <a:pt x="4636" y="9788"/>
                      <a:pt x="4980" y="10475"/>
                    </a:cubicBezTo>
                    <a:lnTo>
                      <a:pt x="4980" y="10475"/>
                    </a:lnTo>
                    <a:cubicBezTo>
                      <a:pt x="4980" y="10475"/>
                      <a:pt x="4808" y="10475"/>
                      <a:pt x="5152" y="10818"/>
                    </a:cubicBezTo>
                    <a:lnTo>
                      <a:pt x="5152" y="10818"/>
                    </a:lnTo>
                    <a:cubicBezTo>
                      <a:pt x="9788" y="13222"/>
                      <a:pt x="14939" y="14939"/>
                      <a:pt x="16141" y="20606"/>
                    </a:cubicBezTo>
                    <a:lnTo>
                      <a:pt x="16141" y="20606"/>
                    </a:lnTo>
                    <a:cubicBezTo>
                      <a:pt x="19061" y="25242"/>
                      <a:pt x="18717" y="26444"/>
                      <a:pt x="21121" y="27303"/>
                    </a:cubicBezTo>
                    <a:lnTo>
                      <a:pt x="21121" y="27303"/>
                    </a:lnTo>
                    <a:lnTo>
                      <a:pt x="20434" y="29535"/>
                    </a:lnTo>
                    <a:lnTo>
                      <a:pt x="21464" y="27303"/>
                    </a:lnTo>
                    <a:cubicBezTo>
                      <a:pt x="24899" y="28848"/>
                      <a:pt x="30050" y="30565"/>
                      <a:pt x="34686" y="30565"/>
                    </a:cubicBezTo>
                    <a:lnTo>
                      <a:pt x="34686" y="30565"/>
                    </a:lnTo>
                    <a:close/>
                    <a:moveTo>
                      <a:pt x="42071" y="28848"/>
                    </a:moveTo>
                    <a:cubicBezTo>
                      <a:pt x="42071" y="28848"/>
                      <a:pt x="42071" y="28848"/>
                      <a:pt x="42071" y="28848"/>
                    </a:cubicBezTo>
                    <a:lnTo>
                      <a:pt x="42071" y="28848"/>
                    </a:lnTo>
                    <a:lnTo>
                      <a:pt x="42071" y="28848"/>
                    </a:lnTo>
                    <a:lnTo>
                      <a:pt x="42071" y="28848"/>
                    </a:lnTo>
                    <a:close/>
                    <a:moveTo>
                      <a:pt x="12707" y="2747"/>
                    </a:moveTo>
                    <a:lnTo>
                      <a:pt x="11333" y="2747"/>
                    </a:lnTo>
                    <a:lnTo>
                      <a:pt x="12707" y="2747"/>
                    </a:lnTo>
                    <a:lnTo>
                      <a:pt x="12707" y="27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7" name="图形 7">
              <a:extLst>
                <a:ext uri="{FF2B5EF4-FFF2-40B4-BE49-F238E27FC236}">
                  <a16:creationId xmlns:a16="http://schemas.microsoft.com/office/drawing/2014/main" xmlns="" id="{F2EFF657-120B-4300-B42E-CB0A8AEE7989}"/>
                </a:ext>
              </a:extLst>
            </p:cNvPr>
            <p:cNvGrpSpPr/>
            <p:nvPr/>
          </p:nvGrpSpPr>
          <p:grpSpPr>
            <a:xfrm>
              <a:off x="6584035" y="2002262"/>
              <a:ext cx="19232" cy="16141"/>
              <a:chOff x="6584035" y="2002262"/>
              <a:chExt cx="19232" cy="16141"/>
            </a:xfrm>
            <a:solidFill>
              <a:srgbClr val="B4B4B4"/>
            </a:solidFill>
          </p:grpSpPr>
          <p:sp>
            <p:nvSpPr>
              <p:cNvPr id="3189" name="任意多边形: 形状 3188">
                <a:extLst>
                  <a:ext uri="{FF2B5EF4-FFF2-40B4-BE49-F238E27FC236}">
                    <a16:creationId xmlns:a16="http://schemas.microsoft.com/office/drawing/2014/main" xmlns="" id="{D32173A5-5A93-4693-8404-72311F3FFA51}"/>
                  </a:ext>
                </a:extLst>
              </p:cNvPr>
              <p:cNvSpPr/>
              <p:nvPr/>
            </p:nvSpPr>
            <p:spPr>
              <a:xfrm>
                <a:off x="6586267" y="2004889"/>
                <a:ext cx="14638" cy="11207"/>
              </a:xfrm>
              <a:custGeom>
                <a:avLst/>
                <a:gdLst>
                  <a:gd name="connsiteX0" fmla="*/ 3949 w 14638"/>
                  <a:gd name="connsiteY0" fmla="*/ 7848 h 11207"/>
                  <a:gd name="connsiteX1" fmla="*/ 12707 w 14638"/>
                  <a:gd name="connsiteY1" fmla="*/ 10423 h 11207"/>
                  <a:gd name="connsiteX2" fmla="*/ 12707 w 14638"/>
                  <a:gd name="connsiteY2" fmla="*/ 5272 h 11207"/>
                  <a:gd name="connsiteX3" fmla="*/ 3778 w 14638"/>
                  <a:gd name="connsiteY3" fmla="*/ 292 h 11207"/>
                  <a:gd name="connsiteX4" fmla="*/ 0 w 14638"/>
                  <a:gd name="connsiteY4" fmla="*/ 4070 h 11207"/>
                  <a:gd name="connsiteX5" fmla="*/ 3949 w 14638"/>
                  <a:gd name="connsiteY5" fmla="*/ 7848 h 11207"/>
                  <a:gd name="connsiteX6" fmla="*/ 3949 w 14638"/>
                  <a:gd name="connsiteY6" fmla="*/ 7848 h 11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38" h="11207">
                    <a:moveTo>
                      <a:pt x="3949" y="7848"/>
                    </a:moveTo>
                    <a:cubicBezTo>
                      <a:pt x="3949" y="9050"/>
                      <a:pt x="10303" y="12827"/>
                      <a:pt x="12707" y="10423"/>
                    </a:cubicBezTo>
                    <a:cubicBezTo>
                      <a:pt x="15282" y="7848"/>
                      <a:pt x="15282" y="7848"/>
                      <a:pt x="12707" y="5272"/>
                    </a:cubicBezTo>
                    <a:cubicBezTo>
                      <a:pt x="10131" y="2696"/>
                      <a:pt x="6353" y="-1082"/>
                      <a:pt x="3778" y="292"/>
                    </a:cubicBezTo>
                    <a:cubicBezTo>
                      <a:pt x="1202" y="292"/>
                      <a:pt x="0" y="292"/>
                      <a:pt x="0" y="4070"/>
                    </a:cubicBezTo>
                    <a:cubicBezTo>
                      <a:pt x="172" y="7848"/>
                      <a:pt x="3949" y="7848"/>
                      <a:pt x="3949" y="7848"/>
                    </a:cubicBezTo>
                    <a:lnTo>
                      <a:pt x="3949" y="7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0" name="任意多边形: 形状 3189">
                <a:extLst>
                  <a:ext uri="{FF2B5EF4-FFF2-40B4-BE49-F238E27FC236}">
                    <a16:creationId xmlns:a16="http://schemas.microsoft.com/office/drawing/2014/main" xmlns="" id="{89955BA3-78BD-407A-B5A5-F4107A562FF6}"/>
                  </a:ext>
                </a:extLst>
              </p:cNvPr>
              <p:cNvSpPr/>
              <p:nvPr/>
            </p:nvSpPr>
            <p:spPr>
              <a:xfrm>
                <a:off x="6584035" y="2002262"/>
                <a:ext cx="19232" cy="16141"/>
              </a:xfrm>
              <a:custGeom>
                <a:avLst/>
                <a:gdLst>
                  <a:gd name="connsiteX0" fmla="*/ 4808 w 19232"/>
                  <a:gd name="connsiteY0" fmla="*/ 12707 h 16141"/>
                  <a:gd name="connsiteX1" fmla="*/ 0 w 19232"/>
                  <a:gd name="connsiteY1" fmla="*/ 6697 h 16141"/>
                  <a:gd name="connsiteX2" fmla="*/ 0 w 19232"/>
                  <a:gd name="connsiteY2" fmla="*/ 6697 h 16141"/>
                  <a:gd name="connsiteX3" fmla="*/ 1889 w 19232"/>
                  <a:gd name="connsiteY3" fmla="*/ 1374 h 16141"/>
                  <a:gd name="connsiteX4" fmla="*/ 1889 w 19232"/>
                  <a:gd name="connsiteY4" fmla="*/ 1374 h 16141"/>
                  <a:gd name="connsiteX5" fmla="*/ 5666 w 19232"/>
                  <a:gd name="connsiteY5" fmla="*/ 343 h 16141"/>
                  <a:gd name="connsiteX6" fmla="*/ 5666 w 19232"/>
                  <a:gd name="connsiteY6" fmla="*/ 343 h 16141"/>
                  <a:gd name="connsiteX7" fmla="*/ 7212 w 19232"/>
                  <a:gd name="connsiteY7" fmla="*/ 0 h 16141"/>
                  <a:gd name="connsiteX8" fmla="*/ 7212 w 19232"/>
                  <a:gd name="connsiteY8" fmla="*/ 0 h 16141"/>
                  <a:gd name="connsiteX9" fmla="*/ 16656 w 19232"/>
                  <a:gd name="connsiteY9" fmla="*/ 6010 h 16141"/>
                  <a:gd name="connsiteX10" fmla="*/ 16656 w 19232"/>
                  <a:gd name="connsiteY10" fmla="*/ 6010 h 16141"/>
                  <a:gd name="connsiteX11" fmla="*/ 19232 w 19232"/>
                  <a:gd name="connsiteY11" fmla="*/ 10303 h 16141"/>
                  <a:gd name="connsiteX12" fmla="*/ 19232 w 19232"/>
                  <a:gd name="connsiteY12" fmla="*/ 10303 h 16141"/>
                  <a:gd name="connsiteX13" fmla="*/ 16485 w 19232"/>
                  <a:gd name="connsiteY13" fmla="*/ 14596 h 16141"/>
                  <a:gd name="connsiteX14" fmla="*/ 16485 w 19232"/>
                  <a:gd name="connsiteY14" fmla="*/ 14596 h 16141"/>
                  <a:gd name="connsiteX15" fmla="*/ 12535 w 19232"/>
                  <a:gd name="connsiteY15" fmla="*/ 16141 h 16141"/>
                  <a:gd name="connsiteX16" fmla="*/ 12535 w 19232"/>
                  <a:gd name="connsiteY16" fmla="*/ 16141 h 16141"/>
                  <a:gd name="connsiteX17" fmla="*/ 4808 w 19232"/>
                  <a:gd name="connsiteY17" fmla="*/ 12707 h 16141"/>
                  <a:gd name="connsiteX18" fmla="*/ 4808 w 19232"/>
                  <a:gd name="connsiteY18" fmla="*/ 12707 h 16141"/>
                  <a:gd name="connsiteX19" fmla="*/ 9616 w 19232"/>
                  <a:gd name="connsiteY19" fmla="*/ 10475 h 16141"/>
                  <a:gd name="connsiteX20" fmla="*/ 12707 w 19232"/>
                  <a:gd name="connsiteY20" fmla="*/ 11505 h 16141"/>
                  <a:gd name="connsiteX21" fmla="*/ 12707 w 19232"/>
                  <a:gd name="connsiteY21" fmla="*/ 11505 h 16141"/>
                  <a:gd name="connsiteX22" fmla="*/ 13394 w 19232"/>
                  <a:gd name="connsiteY22" fmla="*/ 11333 h 16141"/>
                  <a:gd name="connsiteX23" fmla="*/ 13394 w 19232"/>
                  <a:gd name="connsiteY23" fmla="*/ 11333 h 16141"/>
                  <a:gd name="connsiteX24" fmla="*/ 14252 w 19232"/>
                  <a:gd name="connsiteY24" fmla="*/ 10475 h 16141"/>
                  <a:gd name="connsiteX25" fmla="*/ 14252 w 19232"/>
                  <a:gd name="connsiteY25" fmla="*/ 10475 h 16141"/>
                  <a:gd name="connsiteX26" fmla="*/ 13394 w 19232"/>
                  <a:gd name="connsiteY26" fmla="*/ 9616 h 16141"/>
                  <a:gd name="connsiteX27" fmla="*/ 13394 w 19232"/>
                  <a:gd name="connsiteY27" fmla="*/ 9616 h 16141"/>
                  <a:gd name="connsiteX28" fmla="*/ 7384 w 19232"/>
                  <a:gd name="connsiteY28" fmla="*/ 4980 h 16141"/>
                  <a:gd name="connsiteX29" fmla="*/ 7384 w 19232"/>
                  <a:gd name="connsiteY29" fmla="*/ 4980 h 16141"/>
                  <a:gd name="connsiteX30" fmla="*/ 7384 w 19232"/>
                  <a:gd name="connsiteY30" fmla="*/ 4980 h 16141"/>
                  <a:gd name="connsiteX31" fmla="*/ 7040 w 19232"/>
                  <a:gd name="connsiteY31" fmla="*/ 5151 h 16141"/>
                  <a:gd name="connsiteX32" fmla="*/ 6353 w 19232"/>
                  <a:gd name="connsiteY32" fmla="*/ 5151 h 16141"/>
                  <a:gd name="connsiteX33" fmla="*/ 5151 w 19232"/>
                  <a:gd name="connsiteY33" fmla="*/ 5151 h 16141"/>
                  <a:gd name="connsiteX34" fmla="*/ 5151 w 19232"/>
                  <a:gd name="connsiteY34" fmla="*/ 5151 h 16141"/>
                  <a:gd name="connsiteX35" fmla="*/ 4980 w 19232"/>
                  <a:gd name="connsiteY35" fmla="*/ 6525 h 16141"/>
                  <a:gd name="connsiteX36" fmla="*/ 4980 w 19232"/>
                  <a:gd name="connsiteY36" fmla="*/ 6525 h 16141"/>
                  <a:gd name="connsiteX37" fmla="*/ 6869 w 19232"/>
                  <a:gd name="connsiteY37" fmla="*/ 7899 h 16141"/>
                  <a:gd name="connsiteX38" fmla="*/ 6869 w 19232"/>
                  <a:gd name="connsiteY38" fmla="*/ 7899 h 16141"/>
                  <a:gd name="connsiteX39" fmla="*/ 6869 w 19232"/>
                  <a:gd name="connsiteY39" fmla="*/ 7899 h 16141"/>
                  <a:gd name="connsiteX40" fmla="*/ 6182 w 19232"/>
                  <a:gd name="connsiteY40" fmla="*/ 10303 h 16141"/>
                  <a:gd name="connsiteX41" fmla="*/ 6869 w 19232"/>
                  <a:gd name="connsiteY41" fmla="*/ 7899 h 16141"/>
                  <a:gd name="connsiteX42" fmla="*/ 8758 w 19232"/>
                  <a:gd name="connsiteY42" fmla="*/ 8414 h 16141"/>
                  <a:gd name="connsiteX43" fmla="*/ 8758 w 19232"/>
                  <a:gd name="connsiteY43" fmla="*/ 9616 h 16141"/>
                  <a:gd name="connsiteX44" fmla="*/ 9616 w 19232"/>
                  <a:gd name="connsiteY44" fmla="*/ 10475 h 16141"/>
                  <a:gd name="connsiteX45" fmla="*/ 9616 w 19232"/>
                  <a:gd name="connsiteY45" fmla="*/ 10475 h 16141"/>
                  <a:gd name="connsiteX46" fmla="*/ 14596 w 19232"/>
                  <a:gd name="connsiteY46" fmla="*/ 9960 h 16141"/>
                  <a:gd name="connsiteX47" fmla="*/ 14596 w 19232"/>
                  <a:gd name="connsiteY47" fmla="*/ 9960 h 16141"/>
                  <a:gd name="connsiteX48" fmla="*/ 14596 w 19232"/>
                  <a:gd name="connsiteY48" fmla="*/ 9960 h 16141"/>
                  <a:gd name="connsiteX49" fmla="*/ 14596 w 19232"/>
                  <a:gd name="connsiteY49" fmla="*/ 9960 h 16141"/>
                  <a:gd name="connsiteX50" fmla="*/ 14596 w 19232"/>
                  <a:gd name="connsiteY50" fmla="*/ 9960 h 1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9232" h="16141">
                    <a:moveTo>
                      <a:pt x="4808" y="12707"/>
                    </a:moveTo>
                    <a:cubicBezTo>
                      <a:pt x="3091" y="12192"/>
                      <a:pt x="172" y="10818"/>
                      <a:pt x="0" y="6697"/>
                    </a:cubicBezTo>
                    <a:lnTo>
                      <a:pt x="0" y="6697"/>
                    </a:lnTo>
                    <a:cubicBezTo>
                      <a:pt x="0" y="4636"/>
                      <a:pt x="172" y="2747"/>
                      <a:pt x="1889" y="1374"/>
                    </a:cubicBezTo>
                    <a:lnTo>
                      <a:pt x="1889" y="1374"/>
                    </a:lnTo>
                    <a:cubicBezTo>
                      <a:pt x="3263" y="343"/>
                      <a:pt x="4636" y="343"/>
                      <a:pt x="5666" y="343"/>
                    </a:cubicBezTo>
                    <a:lnTo>
                      <a:pt x="5666" y="343"/>
                    </a:lnTo>
                    <a:cubicBezTo>
                      <a:pt x="6182" y="172"/>
                      <a:pt x="6869" y="0"/>
                      <a:pt x="7212" y="0"/>
                    </a:cubicBezTo>
                    <a:lnTo>
                      <a:pt x="7212" y="0"/>
                    </a:lnTo>
                    <a:cubicBezTo>
                      <a:pt x="11505" y="343"/>
                      <a:pt x="14252" y="3949"/>
                      <a:pt x="16656" y="6010"/>
                    </a:cubicBezTo>
                    <a:lnTo>
                      <a:pt x="16656" y="6010"/>
                    </a:lnTo>
                    <a:cubicBezTo>
                      <a:pt x="17687" y="7384"/>
                      <a:pt x="18889" y="7899"/>
                      <a:pt x="19232" y="10303"/>
                    </a:cubicBezTo>
                    <a:lnTo>
                      <a:pt x="19232" y="10303"/>
                    </a:lnTo>
                    <a:cubicBezTo>
                      <a:pt x="19060" y="12707"/>
                      <a:pt x="17859" y="13222"/>
                      <a:pt x="16485" y="14596"/>
                    </a:cubicBezTo>
                    <a:lnTo>
                      <a:pt x="16485" y="14596"/>
                    </a:lnTo>
                    <a:cubicBezTo>
                      <a:pt x="15283" y="15626"/>
                      <a:pt x="13909" y="16141"/>
                      <a:pt x="12535" y="16141"/>
                    </a:cubicBezTo>
                    <a:lnTo>
                      <a:pt x="12535" y="16141"/>
                    </a:lnTo>
                    <a:cubicBezTo>
                      <a:pt x="9444" y="15626"/>
                      <a:pt x="6525" y="15111"/>
                      <a:pt x="4808" y="12707"/>
                    </a:cubicBezTo>
                    <a:lnTo>
                      <a:pt x="4808" y="12707"/>
                    </a:lnTo>
                    <a:close/>
                    <a:moveTo>
                      <a:pt x="9616" y="10475"/>
                    </a:moveTo>
                    <a:cubicBezTo>
                      <a:pt x="10646" y="10990"/>
                      <a:pt x="12020" y="11505"/>
                      <a:pt x="12707" y="11505"/>
                    </a:cubicBezTo>
                    <a:lnTo>
                      <a:pt x="12707" y="11505"/>
                    </a:lnTo>
                    <a:cubicBezTo>
                      <a:pt x="13222" y="11505"/>
                      <a:pt x="13394" y="11333"/>
                      <a:pt x="13394" y="11333"/>
                    </a:cubicBezTo>
                    <a:lnTo>
                      <a:pt x="13394" y="11333"/>
                    </a:lnTo>
                    <a:cubicBezTo>
                      <a:pt x="13737" y="10990"/>
                      <a:pt x="13909" y="10646"/>
                      <a:pt x="14252" y="10475"/>
                    </a:cubicBezTo>
                    <a:lnTo>
                      <a:pt x="14252" y="10475"/>
                    </a:lnTo>
                    <a:cubicBezTo>
                      <a:pt x="14081" y="10303"/>
                      <a:pt x="13737" y="9960"/>
                      <a:pt x="13394" y="9616"/>
                    </a:cubicBezTo>
                    <a:lnTo>
                      <a:pt x="13394" y="9616"/>
                    </a:lnTo>
                    <a:cubicBezTo>
                      <a:pt x="11333" y="7384"/>
                      <a:pt x="7899" y="4636"/>
                      <a:pt x="7384" y="4980"/>
                    </a:cubicBezTo>
                    <a:lnTo>
                      <a:pt x="7384" y="4980"/>
                    </a:lnTo>
                    <a:lnTo>
                      <a:pt x="7384" y="4980"/>
                    </a:lnTo>
                    <a:lnTo>
                      <a:pt x="7040" y="5151"/>
                    </a:lnTo>
                    <a:lnTo>
                      <a:pt x="6353" y="5151"/>
                    </a:lnTo>
                    <a:cubicBezTo>
                      <a:pt x="5838" y="5151"/>
                      <a:pt x="5323" y="5151"/>
                      <a:pt x="5151" y="5151"/>
                    </a:cubicBezTo>
                    <a:lnTo>
                      <a:pt x="5151" y="5151"/>
                    </a:lnTo>
                    <a:cubicBezTo>
                      <a:pt x="5151" y="5495"/>
                      <a:pt x="4980" y="5838"/>
                      <a:pt x="4980" y="6525"/>
                    </a:cubicBezTo>
                    <a:lnTo>
                      <a:pt x="4980" y="6525"/>
                    </a:lnTo>
                    <a:cubicBezTo>
                      <a:pt x="4980" y="8071"/>
                      <a:pt x="6353" y="7727"/>
                      <a:pt x="6869" y="7899"/>
                    </a:cubicBezTo>
                    <a:lnTo>
                      <a:pt x="6869" y="7899"/>
                    </a:lnTo>
                    <a:lnTo>
                      <a:pt x="6869" y="7899"/>
                    </a:lnTo>
                    <a:lnTo>
                      <a:pt x="6182" y="10303"/>
                    </a:lnTo>
                    <a:lnTo>
                      <a:pt x="6869" y="7899"/>
                    </a:lnTo>
                    <a:lnTo>
                      <a:pt x="8758" y="8414"/>
                    </a:lnTo>
                    <a:lnTo>
                      <a:pt x="8758" y="9616"/>
                    </a:lnTo>
                    <a:cubicBezTo>
                      <a:pt x="8929" y="9960"/>
                      <a:pt x="9273" y="10131"/>
                      <a:pt x="9616" y="10475"/>
                    </a:cubicBezTo>
                    <a:lnTo>
                      <a:pt x="9616" y="10475"/>
                    </a:lnTo>
                    <a:close/>
                    <a:moveTo>
                      <a:pt x="14596" y="9960"/>
                    </a:moveTo>
                    <a:cubicBezTo>
                      <a:pt x="14596" y="9960"/>
                      <a:pt x="14596" y="9960"/>
                      <a:pt x="14596" y="9960"/>
                    </a:cubicBezTo>
                    <a:lnTo>
                      <a:pt x="14596" y="9960"/>
                    </a:lnTo>
                    <a:lnTo>
                      <a:pt x="14596" y="9960"/>
                    </a:lnTo>
                    <a:lnTo>
                      <a:pt x="14596" y="99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8" name="图形 7">
              <a:extLst>
                <a:ext uri="{FF2B5EF4-FFF2-40B4-BE49-F238E27FC236}">
                  <a16:creationId xmlns:a16="http://schemas.microsoft.com/office/drawing/2014/main" xmlns="" id="{80E3E78F-CC45-42D8-A753-788AF376758D}"/>
                </a:ext>
              </a:extLst>
            </p:cNvPr>
            <p:cNvGrpSpPr/>
            <p:nvPr/>
          </p:nvGrpSpPr>
          <p:grpSpPr>
            <a:xfrm>
              <a:off x="6555530" y="1982858"/>
              <a:ext cx="17171" cy="15969"/>
              <a:chOff x="6555530" y="1982858"/>
              <a:chExt cx="17171" cy="15969"/>
            </a:xfrm>
            <a:solidFill>
              <a:srgbClr val="B4B4B4"/>
            </a:solidFill>
          </p:grpSpPr>
          <p:sp>
            <p:nvSpPr>
              <p:cNvPr id="3187" name="任意多边形: 形状 3186">
                <a:extLst>
                  <a:ext uri="{FF2B5EF4-FFF2-40B4-BE49-F238E27FC236}">
                    <a16:creationId xmlns:a16="http://schemas.microsoft.com/office/drawing/2014/main" xmlns="" id="{12736E88-480F-49AF-A3D2-8859CBD952A5}"/>
                  </a:ext>
                </a:extLst>
              </p:cNvPr>
              <p:cNvSpPr/>
              <p:nvPr/>
            </p:nvSpPr>
            <p:spPr>
              <a:xfrm>
                <a:off x="6558076" y="1985331"/>
                <a:ext cx="12105" cy="11095"/>
              </a:xfrm>
              <a:custGeom>
                <a:avLst/>
                <a:gdLst>
                  <a:gd name="connsiteX0" fmla="*/ 6898 w 12105"/>
                  <a:gd name="connsiteY0" fmla="*/ 9719 h 11095"/>
                  <a:gd name="connsiteX1" fmla="*/ 544 w 12105"/>
                  <a:gd name="connsiteY1" fmla="*/ 790 h 11095"/>
                  <a:gd name="connsiteX2" fmla="*/ 5524 w 12105"/>
                  <a:gd name="connsiteY2" fmla="*/ 1992 h 11095"/>
                  <a:gd name="connsiteX3" fmla="*/ 11878 w 12105"/>
                  <a:gd name="connsiteY3" fmla="*/ 8345 h 11095"/>
                  <a:gd name="connsiteX4" fmla="*/ 6898 w 12105"/>
                  <a:gd name="connsiteY4" fmla="*/ 9719 h 11095"/>
                  <a:gd name="connsiteX5" fmla="*/ 6898 w 12105"/>
                  <a:gd name="connsiteY5" fmla="*/ 9719 h 11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05" h="11095">
                    <a:moveTo>
                      <a:pt x="6898" y="9719"/>
                    </a:moveTo>
                    <a:cubicBezTo>
                      <a:pt x="4322" y="7143"/>
                      <a:pt x="-1859" y="3365"/>
                      <a:pt x="544" y="790"/>
                    </a:cubicBezTo>
                    <a:cubicBezTo>
                      <a:pt x="1747" y="-412"/>
                      <a:pt x="3121" y="-412"/>
                      <a:pt x="5524" y="1992"/>
                    </a:cubicBezTo>
                    <a:cubicBezTo>
                      <a:pt x="9302" y="4567"/>
                      <a:pt x="13080" y="7143"/>
                      <a:pt x="11878" y="8345"/>
                    </a:cubicBezTo>
                    <a:cubicBezTo>
                      <a:pt x="10676" y="10921"/>
                      <a:pt x="9474" y="12294"/>
                      <a:pt x="6898" y="9719"/>
                    </a:cubicBezTo>
                    <a:lnTo>
                      <a:pt x="6898" y="97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8" name="任意多边形: 形状 3187">
                <a:extLst>
                  <a:ext uri="{FF2B5EF4-FFF2-40B4-BE49-F238E27FC236}">
                    <a16:creationId xmlns:a16="http://schemas.microsoft.com/office/drawing/2014/main" xmlns="" id="{A71BD034-1660-40AD-80D1-0A353D082735}"/>
                  </a:ext>
                </a:extLst>
              </p:cNvPr>
              <p:cNvSpPr/>
              <p:nvPr/>
            </p:nvSpPr>
            <p:spPr>
              <a:xfrm>
                <a:off x="6555530" y="1982858"/>
                <a:ext cx="17171" cy="15969"/>
              </a:xfrm>
              <a:custGeom>
                <a:avLst/>
                <a:gdLst>
                  <a:gd name="connsiteX0" fmla="*/ 7727 w 17171"/>
                  <a:gd name="connsiteY0" fmla="*/ 13909 h 15969"/>
                  <a:gd name="connsiteX1" fmla="*/ 7727 w 17171"/>
                  <a:gd name="connsiteY1" fmla="*/ 13909 h 15969"/>
                  <a:gd name="connsiteX2" fmla="*/ 7727 w 17171"/>
                  <a:gd name="connsiteY2" fmla="*/ 13909 h 15969"/>
                  <a:gd name="connsiteX3" fmla="*/ 7727 w 17171"/>
                  <a:gd name="connsiteY3" fmla="*/ 13909 h 15969"/>
                  <a:gd name="connsiteX4" fmla="*/ 0 w 17171"/>
                  <a:gd name="connsiteY4" fmla="*/ 4636 h 15969"/>
                  <a:gd name="connsiteX5" fmla="*/ 0 w 17171"/>
                  <a:gd name="connsiteY5" fmla="*/ 4636 h 15969"/>
                  <a:gd name="connsiteX6" fmla="*/ 1202 w 17171"/>
                  <a:gd name="connsiteY6" fmla="*/ 1717 h 15969"/>
                  <a:gd name="connsiteX7" fmla="*/ 1202 w 17171"/>
                  <a:gd name="connsiteY7" fmla="*/ 1717 h 15969"/>
                  <a:gd name="connsiteX8" fmla="*/ 4636 w 17171"/>
                  <a:gd name="connsiteY8" fmla="*/ 0 h 15969"/>
                  <a:gd name="connsiteX9" fmla="*/ 4636 w 17171"/>
                  <a:gd name="connsiteY9" fmla="*/ 0 h 15969"/>
                  <a:gd name="connsiteX10" fmla="*/ 9445 w 17171"/>
                  <a:gd name="connsiteY10" fmla="*/ 2576 h 15969"/>
                  <a:gd name="connsiteX11" fmla="*/ 9445 w 17171"/>
                  <a:gd name="connsiteY11" fmla="*/ 2576 h 15969"/>
                  <a:gd name="connsiteX12" fmla="*/ 17172 w 17171"/>
                  <a:gd name="connsiteY12" fmla="*/ 10303 h 15969"/>
                  <a:gd name="connsiteX13" fmla="*/ 17172 w 17171"/>
                  <a:gd name="connsiteY13" fmla="*/ 10303 h 15969"/>
                  <a:gd name="connsiteX14" fmla="*/ 16656 w 17171"/>
                  <a:gd name="connsiteY14" fmla="*/ 12020 h 15969"/>
                  <a:gd name="connsiteX15" fmla="*/ 16656 w 17171"/>
                  <a:gd name="connsiteY15" fmla="*/ 12020 h 15969"/>
                  <a:gd name="connsiteX16" fmla="*/ 11848 w 17171"/>
                  <a:gd name="connsiteY16" fmla="*/ 15970 h 15969"/>
                  <a:gd name="connsiteX17" fmla="*/ 11848 w 17171"/>
                  <a:gd name="connsiteY17" fmla="*/ 15970 h 15969"/>
                  <a:gd name="connsiteX18" fmla="*/ 7727 w 17171"/>
                  <a:gd name="connsiteY18" fmla="*/ 13909 h 15969"/>
                  <a:gd name="connsiteX19" fmla="*/ 7727 w 17171"/>
                  <a:gd name="connsiteY19" fmla="*/ 13909 h 15969"/>
                  <a:gd name="connsiteX20" fmla="*/ 6869 w 17171"/>
                  <a:gd name="connsiteY20" fmla="*/ 6697 h 15969"/>
                  <a:gd name="connsiteX21" fmla="*/ 11161 w 17171"/>
                  <a:gd name="connsiteY21" fmla="*/ 10475 h 15969"/>
                  <a:gd name="connsiteX22" fmla="*/ 11161 w 17171"/>
                  <a:gd name="connsiteY22" fmla="*/ 10475 h 15969"/>
                  <a:gd name="connsiteX23" fmla="*/ 9445 w 17171"/>
                  <a:gd name="connsiteY23" fmla="*/ 12192 h 15969"/>
                  <a:gd name="connsiteX24" fmla="*/ 11161 w 17171"/>
                  <a:gd name="connsiteY24" fmla="*/ 10475 h 15969"/>
                  <a:gd name="connsiteX25" fmla="*/ 11505 w 17171"/>
                  <a:gd name="connsiteY25" fmla="*/ 10990 h 15969"/>
                  <a:gd name="connsiteX26" fmla="*/ 11505 w 17171"/>
                  <a:gd name="connsiteY26" fmla="*/ 10990 h 15969"/>
                  <a:gd name="connsiteX27" fmla="*/ 11848 w 17171"/>
                  <a:gd name="connsiteY27" fmla="*/ 10475 h 15969"/>
                  <a:gd name="connsiteX28" fmla="*/ 11848 w 17171"/>
                  <a:gd name="connsiteY28" fmla="*/ 10475 h 15969"/>
                  <a:gd name="connsiteX29" fmla="*/ 10990 w 17171"/>
                  <a:gd name="connsiteY29" fmla="*/ 9788 h 15969"/>
                  <a:gd name="connsiteX30" fmla="*/ 10990 w 17171"/>
                  <a:gd name="connsiteY30" fmla="*/ 9788 h 15969"/>
                  <a:gd name="connsiteX31" fmla="*/ 6353 w 17171"/>
                  <a:gd name="connsiteY31" fmla="*/ 6525 h 15969"/>
                  <a:gd name="connsiteX32" fmla="*/ 6353 w 17171"/>
                  <a:gd name="connsiteY32" fmla="*/ 6525 h 15969"/>
                  <a:gd name="connsiteX33" fmla="*/ 5323 w 17171"/>
                  <a:gd name="connsiteY33" fmla="*/ 5495 h 15969"/>
                  <a:gd name="connsiteX34" fmla="*/ 5323 w 17171"/>
                  <a:gd name="connsiteY34" fmla="*/ 5495 h 15969"/>
                  <a:gd name="connsiteX35" fmla="*/ 6869 w 17171"/>
                  <a:gd name="connsiteY35" fmla="*/ 6697 h 15969"/>
                  <a:gd name="connsiteX36" fmla="*/ 6869 w 17171"/>
                  <a:gd name="connsiteY36" fmla="*/ 6697 h 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171" h="15969">
                    <a:moveTo>
                      <a:pt x="7727" y="13909"/>
                    </a:moveTo>
                    <a:cubicBezTo>
                      <a:pt x="7727" y="13909"/>
                      <a:pt x="7727" y="13909"/>
                      <a:pt x="7727" y="13909"/>
                    </a:cubicBezTo>
                    <a:lnTo>
                      <a:pt x="7727" y="13909"/>
                    </a:lnTo>
                    <a:lnTo>
                      <a:pt x="7727" y="13909"/>
                    </a:lnTo>
                    <a:cubicBezTo>
                      <a:pt x="6010" y="11677"/>
                      <a:pt x="859" y="9788"/>
                      <a:pt x="0" y="4636"/>
                    </a:cubicBezTo>
                    <a:lnTo>
                      <a:pt x="0" y="4636"/>
                    </a:lnTo>
                    <a:cubicBezTo>
                      <a:pt x="0" y="3606"/>
                      <a:pt x="515" y="2232"/>
                      <a:pt x="1202" y="1717"/>
                    </a:cubicBezTo>
                    <a:lnTo>
                      <a:pt x="1202" y="1717"/>
                    </a:lnTo>
                    <a:cubicBezTo>
                      <a:pt x="1889" y="1030"/>
                      <a:pt x="3091" y="0"/>
                      <a:pt x="4636" y="0"/>
                    </a:cubicBezTo>
                    <a:lnTo>
                      <a:pt x="4636" y="0"/>
                    </a:lnTo>
                    <a:cubicBezTo>
                      <a:pt x="6697" y="172"/>
                      <a:pt x="8071" y="1202"/>
                      <a:pt x="9445" y="2576"/>
                    </a:cubicBezTo>
                    <a:lnTo>
                      <a:pt x="9445" y="2576"/>
                    </a:lnTo>
                    <a:cubicBezTo>
                      <a:pt x="12707" y="5152"/>
                      <a:pt x="16141" y="6010"/>
                      <a:pt x="17172" y="10303"/>
                    </a:cubicBezTo>
                    <a:lnTo>
                      <a:pt x="17172" y="10303"/>
                    </a:lnTo>
                    <a:cubicBezTo>
                      <a:pt x="17172" y="11162"/>
                      <a:pt x="16828" y="11848"/>
                      <a:pt x="16656" y="12020"/>
                    </a:cubicBezTo>
                    <a:lnTo>
                      <a:pt x="16656" y="12020"/>
                    </a:lnTo>
                    <a:cubicBezTo>
                      <a:pt x="15798" y="13566"/>
                      <a:pt x="14768" y="15798"/>
                      <a:pt x="11848" y="15970"/>
                    </a:cubicBezTo>
                    <a:lnTo>
                      <a:pt x="11848" y="15970"/>
                    </a:lnTo>
                    <a:cubicBezTo>
                      <a:pt x="10131" y="15970"/>
                      <a:pt x="8929" y="14939"/>
                      <a:pt x="7727" y="13909"/>
                    </a:cubicBezTo>
                    <a:lnTo>
                      <a:pt x="7727" y="13909"/>
                    </a:lnTo>
                    <a:close/>
                    <a:moveTo>
                      <a:pt x="6869" y="6697"/>
                    </a:moveTo>
                    <a:cubicBezTo>
                      <a:pt x="8243" y="7899"/>
                      <a:pt x="9960" y="9273"/>
                      <a:pt x="11161" y="10475"/>
                    </a:cubicBezTo>
                    <a:lnTo>
                      <a:pt x="11161" y="10475"/>
                    </a:lnTo>
                    <a:lnTo>
                      <a:pt x="9445" y="12192"/>
                    </a:lnTo>
                    <a:lnTo>
                      <a:pt x="11161" y="10475"/>
                    </a:lnTo>
                    <a:cubicBezTo>
                      <a:pt x="11333" y="10646"/>
                      <a:pt x="11505" y="10818"/>
                      <a:pt x="11505" y="10990"/>
                    </a:cubicBezTo>
                    <a:lnTo>
                      <a:pt x="11505" y="10990"/>
                    </a:lnTo>
                    <a:cubicBezTo>
                      <a:pt x="11505" y="10818"/>
                      <a:pt x="11677" y="10646"/>
                      <a:pt x="11848" y="10475"/>
                    </a:cubicBezTo>
                    <a:lnTo>
                      <a:pt x="11848" y="10475"/>
                    </a:lnTo>
                    <a:cubicBezTo>
                      <a:pt x="11677" y="10303"/>
                      <a:pt x="11333" y="9960"/>
                      <a:pt x="10990" y="9788"/>
                    </a:cubicBezTo>
                    <a:lnTo>
                      <a:pt x="10990" y="9788"/>
                    </a:lnTo>
                    <a:cubicBezTo>
                      <a:pt x="9960" y="8929"/>
                      <a:pt x="8243" y="7899"/>
                      <a:pt x="6353" y="6525"/>
                    </a:cubicBezTo>
                    <a:lnTo>
                      <a:pt x="6353" y="6525"/>
                    </a:lnTo>
                    <a:cubicBezTo>
                      <a:pt x="5838" y="6010"/>
                      <a:pt x="5667" y="5667"/>
                      <a:pt x="5323" y="5495"/>
                    </a:cubicBezTo>
                    <a:lnTo>
                      <a:pt x="5323" y="5495"/>
                    </a:lnTo>
                    <a:cubicBezTo>
                      <a:pt x="5838" y="5667"/>
                      <a:pt x="6182" y="6182"/>
                      <a:pt x="6869" y="6697"/>
                    </a:cubicBezTo>
                    <a:lnTo>
                      <a:pt x="6869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9" name="图形 7">
              <a:extLst>
                <a:ext uri="{FF2B5EF4-FFF2-40B4-BE49-F238E27FC236}">
                  <a16:creationId xmlns:a16="http://schemas.microsoft.com/office/drawing/2014/main" xmlns="" id="{491F5D48-D1E5-4D88-9B76-809CAE22C283}"/>
                </a:ext>
              </a:extLst>
            </p:cNvPr>
            <p:cNvGrpSpPr/>
            <p:nvPr/>
          </p:nvGrpSpPr>
          <p:grpSpPr>
            <a:xfrm>
              <a:off x="6539904" y="1974444"/>
              <a:ext cx="11676" cy="12363"/>
              <a:chOff x="6539904" y="1974444"/>
              <a:chExt cx="11676" cy="12363"/>
            </a:xfrm>
            <a:solidFill>
              <a:srgbClr val="B4B4B4"/>
            </a:solidFill>
          </p:grpSpPr>
          <p:sp>
            <p:nvSpPr>
              <p:cNvPr id="3185" name="任意多边形: 形状 3184">
                <a:extLst>
                  <a:ext uri="{FF2B5EF4-FFF2-40B4-BE49-F238E27FC236}">
                    <a16:creationId xmlns:a16="http://schemas.microsoft.com/office/drawing/2014/main" xmlns="" id="{683EB7A8-A4D2-43B6-BB72-B9B7DDC8463E}"/>
                  </a:ext>
                </a:extLst>
              </p:cNvPr>
              <p:cNvSpPr/>
              <p:nvPr/>
            </p:nvSpPr>
            <p:spPr>
              <a:xfrm>
                <a:off x="6542308" y="1977000"/>
                <a:ext cx="6821" cy="7401"/>
              </a:xfrm>
              <a:custGeom>
                <a:avLst/>
                <a:gdLst>
                  <a:gd name="connsiteX0" fmla="*/ 6353 w 6821"/>
                  <a:gd name="connsiteY0" fmla="*/ 6545 h 7401"/>
                  <a:gd name="connsiteX1" fmla="*/ 0 w 6821"/>
                  <a:gd name="connsiteY1" fmla="*/ 5343 h 7401"/>
                  <a:gd name="connsiteX2" fmla="*/ 3778 w 6821"/>
                  <a:gd name="connsiteY2" fmla="*/ 1565 h 7401"/>
                  <a:gd name="connsiteX3" fmla="*/ 6353 w 6821"/>
                  <a:gd name="connsiteY3" fmla="*/ 6545 h 7401"/>
                  <a:gd name="connsiteX4" fmla="*/ 6353 w 6821"/>
                  <a:gd name="connsiteY4" fmla="*/ 6545 h 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1" h="7401">
                    <a:moveTo>
                      <a:pt x="6353" y="6545"/>
                    </a:moveTo>
                    <a:cubicBezTo>
                      <a:pt x="5151" y="6545"/>
                      <a:pt x="0" y="9120"/>
                      <a:pt x="0" y="5343"/>
                    </a:cubicBezTo>
                    <a:cubicBezTo>
                      <a:pt x="0" y="1565"/>
                      <a:pt x="0" y="-2213"/>
                      <a:pt x="3778" y="1565"/>
                    </a:cubicBezTo>
                    <a:cubicBezTo>
                      <a:pt x="6353" y="4141"/>
                      <a:pt x="7556" y="6545"/>
                      <a:pt x="6353" y="6545"/>
                    </a:cubicBezTo>
                    <a:lnTo>
                      <a:pt x="6353" y="6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6" name="任意多边形: 形状 3185">
                <a:extLst>
                  <a:ext uri="{FF2B5EF4-FFF2-40B4-BE49-F238E27FC236}">
                    <a16:creationId xmlns:a16="http://schemas.microsoft.com/office/drawing/2014/main" xmlns="" id="{96312E02-ADDC-4406-A280-78DC5B1FE74B}"/>
                  </a:ext>
                </a:extLst>
              </p:cNvPr>
              <p:cNvSpPr/>
              <p:nvPr/>
            </p:nvSpPr>
            <p:spPr>
              <a:xfrm>
                <a:off x="6539904" y="1974444"/>
                <a:ext cx="11676" cy="12363"/>
              </a:xfrm>
              <a:custGeom>
                <a:avLst/>
                <a:gdLst>
                  <a:gd name="connsiteX0" fmla="*/ 0 w 11676"/>
                  <a:gd name="connsiteY0" fmla="*/ 8071 h 12363"/>
                  <a:gd name="connsiteX1" fmla="*/ 0 w 11676"/>
                  <a:gd name="connsiteY1" fmla="*/ 7212 h 12363"/>
                  <a:gd name="connsiteX2" fmla="*/ 0 w 11676"/>
                  <a:gd name="connsiteY2" fmla="*/ 7212 h 12363"/>
                  <a:gd name="connsiteX3" fmla="*/ 172 w 11676"/>
                  <a:gd name="connsiteY3" fmla="*/ 3434 h 12363"/>
                  <a:gd name="connsiteX4" fmla="*/ 172 w 11676"/>
                  <a:gd name="connsiteY4" fmla="*/ 3434 h 12363"/>
                  <a:gd name="connsiteX5" fmla="*/ 3606 w 11676"/>
                  <a:gd name="connsiteY5" fmla="*/ 0 h 12363"/>
                  <a:gd name="connsiteX6" fmla="*/ 3606 w 11676"/>
                  <a:gd name="connsiteY6" fmla="*/ 0 h 12363"/>
                  <a:gd name="connsiteX7" fmla="*/ 7899 w 11676"/>
                  <a:gd name="connsiteY7" fmla="*/ 2404 h 12363"/>
                  <a:gd name="connsiteX8" fmla="*/ 7899 w 11676"/>
                  <a:gd name="connsiteY8" fmla="*/ 2404 h 12363"/>
                  <a:gd name="connsiteX9" fmla="*/ 11677 w 11676"/>
                  <a:gd name="connsiteY9" fmla="*/ 8586 h 12363"/>
                  <a:gd name="connsiteX10" fmla="*/ 11677 w 11676"/>
                  <a:gd name="connsiteY10" fmla="*/ 8586 h 12363"/>
                  <a:gd name="connsiteX11" fmla="*/ 8758 w 11676"/>
                  <a:gd name="connsiteY11" fmla="*/ 11505 h 12363"/>
                  <a:gd name="connsiteX12" fmla="*/ 8758 w 11676"/>
                  <a:gd name="connsiteY12" fmla="*/ 11505 h 12363"/>
                  <a:gd name="connsiteX13" fmla="*/ 8758 w 11676"/>
                  <a:gd name="connsiteY13" fmla="*/ 9101 h 12363"/>
                  <a:gd name="connsiteX14" fmla="*/ 8758 w 11676"/>
                  <a:gd name="connsiteY14" fmla="*/ 6697 h 12363"/>
                  <a:gd name="connsiteX15" fmla="*/ 8758 w 11676"/>
                  <a:gd name="connsiteY15" fmla="*/ 8586 h 12363"/>
                  <a:gd name="connsiteX16" fmla="*/ 8758 w 11676"/>
                  <a:gd name="connsiteY16" fmla="*/ 9101 h 12363"/>
                  <a:gd name="connsiteX17" fmla="*/ 8758 w 11676"/>
                  <a:gd name="connsiteY17" fmla="*/ 11505 h 12363"/>
                  <a:gd name="connsiteX18" fmla="*/ 4637 w 11676"/>
                  <a:gd name="connsiteY18" fmla="*/ 12364 h 12363"/>
                  <a:gd name="connsiteX19" fmla="*/ 4637 w 11676"/>
                  <a:gd name="connsiteY19" fmla="*/ 12364 h 12363"/>
                  <a:gd name="connsiteX20" fmla="*/ 0 w 11676"/>
                  <a:gd name="connsiteY20" fmla="*/ 8071 h 12363"/>
                  <a:gd name="connsiteX21" fmla="*/ 0 w 11676"/>
                  <a:gd name="connsiteY21" fmla="*/ 8071 h 12363"/>
                  <a:gd name="connsiteX22" fmla="*/ 4465 w 11676"/>
                  <a:gd name="connsiteY22" fmla="*/ 7555 h 12363"/>
                  <a:gd name="connsiteX23" fmla="*/ 4465 w 11676"/>
                  <a:gd name="connsiteY23" fmla="*/ 7555 h 12363"/>
                  <a:gd name="connsiteX24" fmla="*/ 4465 w 11676"/>
                  <a:gd name="connsiteY24" fmla="*/ 7555 h 12363"/>
                  <a:gd name="connsiteX25" fmla="*/ 4465 w 11676"/>
                  <a:gd name="connsiteY25" fmla="*/ 7555 h 12363"/>
                  <a:gd name="connsiteX26" fmla="*/ 4808 w 11676"/>
                  <a:gd name="connsiteY26" fmla="*/ 7212 h 12363"/>
                  <a:gd name="connsiteX27" fmla="*/ 4808 w 11676"/>
                  <a:gd name="connsiteY27" fmla="*/ 7555 h 12363"/>
                  <a:gd name="connsiteX28" fmla="*/ 4808 w 11676"/>
                  <a:gd name="connsiteY28" fmla="*/ 7555 h 12363"/>
                  <a:gd name="connsiteX29" fmla="*/ 5838 w 11676"/>
                  <a:gd name="connsiteY29" fmla="*/ 7384 h 12363"/>
                  <a:gd name="connsiteX30" fmla="*/ 5838 w 11676"/>
                  <a:gd name="connsiteY30" fmla="*/ 7384 h 12363"/>
                  <a:gd name="connsiteX31" fmla="*/ 4808 w 11676"/>
                  <a:gd name="connsiteY31" fmla="*/ 6182 h 12363"/>
                  <a:gd name="connsiteX32" fmla="*/ 4808 w 11676"/>
                  <a:gd name="connsiteY32" fmla="*/ 6182 h 12363"/>
                  <a:gd name="connsiteX33" fmla="*/ 4808 w 11676"/>
                  <a:gd name="connsiteY33" fmla="*/ 7212 h 12363"/>
                  <a:gd name="connsiteX34" fmla="*/ 4808 w 11676"/>
                  <a:gd name="connsiteY34" fmla="*/ 7212 h 1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676" h="12363">
                    <a:moveTo>
                      <a:pt x="0" y="8071"/>
                    </a:moveTo>
                    <a:cubicBezTo>
                      <a:pt x="0" y="7727"/>
                      <a:pt x="0" y="7384"/>
                      <a:pt x="0" y="7212"/>
                    </a:cubicBezTo>
                    <a:lnTo>
                      <a:pt x="0" y="7212"/>
                    </a:lnTo>
                    <a:cubicBezTo>
                      <a:pt x="0" y="6010"/>
                      <a:pt x="0" y="4636"/>
                      <a:pt x="172" y="3434"/>
                    </a:cubicBezTo>
                    <a:lnTo>
                      <a:pt x="172" y="3434"/>
                    </a:lnTo>
                    <a:cubicBezTo>
                      <a:pt x="344" y="2404"/>
                      <a:pt x="1030" y="172"/>
                      <a:pt x="3606" y="0"/>
                    </a:cubicBezTo>
                    <a:lnTo>
                      <a:pt x="3606" y="0"/>
                    </a:lnTo>
                    <a:cubicBezTo>
                      <a:pt x="5495" y="172"/>
                      <a:pt x="6525" y="1030"/>
                      <a:pt x="7899" y="2404"/>
                    </a:cubicBezTo>
                    <a:lnTo>
                      <a:pt x="7899" y="2404"/>
                    </a:lnTo>
                    <a:cubicBezTo>
                      <a:pt x="9960" y="4636"/>
                      <a:pt x="11333" y="6182"/>
                      <a:pt x="11677" y="8586"/>
                    </a:cubicBezTo>
                    <a:lnTo>
                      <a:pt x="11677" y="8586"/>
                    </a:lnTo>
                    <a:cubicBezTo>
                      <a:pt x="11677" y="9788"/>
                      <a:pt x="10475" y="11505"/>
                      <a:pt x="8758" y="11505"/>
                    </a:cubicBezTo>
                    <a:lnTo>
                      <a:pt x="8758" y="11505"/>
                    </a:lnTo>
                    <a:lnTo>
                      <a:pt x="8758" y="9101"/>
                    </a:lnTo>
                    <a:lnTo>
                      <a:pt x="8758" y="6697"/>
                    </a:lnTo>
                    <a:lnTo>
                      <a:pt x="8758" y="8586"/>
                    </a:lnTo>
                    <a:lnTo>
                      <a:pt x="8758" y="9101"/>
                    </a:lnTo>
                    <a:lnTo>
                      <a:pt x="8758" y="11505"/>
                    </a:lnTo>
                    <a:cubicBezTo>
                      <a:pt x="8758" y="11333"/>
                      <a:pt x="6697" y="12364"/>
                      <a:pt x="4637" y="12364"/>
                    </a:cubicBezTo>
                    <a:lnTo>
                      <a:pt x="4637" y="12364"/>
                    </a:lnTo>
                    <a:cubicBezTo>
                      <a:pt x="2748" y="12364"/>
                      <a:pt x="0" y="10646"/>
                      <a:pt x="0" y="8071"/>
                    </a:cubicBezTo>
                    <a:lnTo>
                      <a:pt x="0" y="8071"/>
                    </a:lnTo>
                    <a:close/>
                    <a:moveTo>
                      <a:pt x="4465" y="7555"/>
                    </a:moveTo>
                    <a:lnTo>
                      <a:pt x="4465" y="7555"/>
                    </a:lnTo>
                    <a:lnTo>
                      <a:pt x="4465" y="7555"/>
                    </a:lnTo>
                    <a:lnTo>
                      <a:pt x="4465" y="7555"/>
                    </a:lnTo>
                    <a:close/>
                    <a:moveTo>
                      <a:pt x="4808" y="7212"/>
                    </a:moveTo>
                    <a:cubicBezTo>
                      <a:pt x="4808" y="7384"/>
                      <a:pt x="4808" y="7384"/>
                      <a:pt x="4808" y="7555"/>
                    </a:cubicBezTo>
                    <a:lnTo>
                      <a:pt x="4808" y="7555"/>
                    </a:lnTo>
                    <a:cubicBezTo>
                      <a:pt x="5152" y="7555"/>
                      <a:pt x="5495" y="7384"/>
                      <a:pt x="5838" y="7384"/>
                    </a:cubicBezTo>
                    <a:lnTo>
                      <a:pt x="5838" y="7384"/>
                    </a:lnTo>
                    <a:cubicBezTo>
                      <a:pt x="5495" y="7040"/>
                      <a:pt x="5152" y="6697"/>
                      <a:pt x="4808" y="6182"/>
                    </a:cubicBezTo>
                    <a:lnTo>
                      <a:pt x="4808" y="6182"/>
                    </a:lnTo>
                    <a:cubicBezTo>
                      <a:pt x="4808" y="6525"/>
                      <a:pt x="4808" y="6869"/>
                      <a:pt x="4808" y="7212"/>
                    </a:cubicBezTo>
                    <a:lnTo>
                      <a:pt x="4808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0" name="图形 7">
              <a:extLst>
                <a:ext uri="{FF2B5EF4-FFF2-40B4-BE49-F238E27FC236}">
                  <a16:creationId xmlns:a16="http://schemas.microsoft.com/office/drawing/2014/main" xmlns="" id="{3C769DB9-C73A-49E2-AB23-B989B18F60E2}"/>
                </a:ext>
              </a:extLst>
            </p:cNvPr>
            <p:cNvGrpSpPr/>
            <p:nvPr/>
          </p:nvGrpSpPr>
          <p:grpSpPr>
            <a:xfrm>
              <a:off x="6631085" y="2065110"/>
              <a:ext cx="132393" cy="72120"/>
              <a:chOff x="6631085" y="2065110"/>
              <a:chExt cx="132393" cy="72120"/>
            </a:xfrm>
            <a:solidFill>
              <a:srgbClr val="B4B4B4"/>
            </a:solidFill>
          </p:grpSpPr>
          <p:sp>
            <p:nvSpPr>
              <p:cNvPr id="3183" name="任意多边形: 形状 3182">
                <a:extLst>
                  <a:ext uri="{FF2B5EF4-FFF2-40B4-BE49-F238E27FC236}">
                    <a16:creationId xmlns:a16="http://schemas.microsoft.com/office/drawing/2014/main" xmlns="" id="{22D0320B-59F7-486B-AC01-A4F989FC1122}"/>
                  </a:ext>
                </a:extLst>
              </p:cNvPr>
              <p:cNvSpPr/>
              <p:nvPr/>
            </p:nvSpPr>
            <p:spPr>
              <a:xfrm>
                <a:off x="6633189" y="2067299"/>
                <a:ext cx="127600" cy="67585"/>
              </a:xfrm>
              <a:custGeom>
                <a:avLst/>
                <a:gdLst>
                  <a:gd name="connsiteX0" fmla="*/ 104876 w 127600"/>
                  <a:gd name="connsiteY0" fmla="*/ 65810 h 67585"/>
                  <a:gd name="connsiteX1" fmla="*/ 124967 w 127600"/>
                  <a:gd name="connsiteY1" fmla="*/ 67012 h 67585"/>
                  <a:gd name="connsiteX2" fmla="*/ 126168 w 127600"/>
                  <a:gd name="connsiteY2" fmla="*/ 60659 h 67585"/>
                  <a:gd name="connsiteX3" fmla="*/ 112259 w 127600"/>
                  <a:gd name="connsiteY3" fmla="*/ 44174 h 67585"/>
                  <a:gd name="connsiteX4" fmla="*/ 94573 w 127600"/>
                  <a:gd name="connsiteY4" fmla="*/ 41598 h 67585"/>
                  <a:gd name="connsiteX5" fmla="*/ 73108 w 127600"/>
                  <a:gd name="connsiteY5" fmla="*/ 16184 h 67585"/>
                  <a:gd name="connsiteX6" fmla="*/ 56795 w 127600"/>
                  <a:gd name="connsiteY6" fmla="*/ 13608 h 67585"/>
                  <a:gd name="connsiteX7" fmla="*/ 35331 w 127600"/>
                  <a:gd name="connsiteY7" fmla="*/ 11033 h 67585"/>
                  <a:gd name="connsiteX8" fmla="*/ 16442 w 127600"/>
                  <a:gd name="connsiteY8" fmla="*/ 902 h 67585"/>
                  <a:gd name="connsiteX9" fmla="*/ 2533 w 127600"/>
                  <a:gd name="connsiteY9" fmla="*/ 902 h 67585"/>
                  <a:gd name="connsiteX10" fmla="*/ 1331 w 127600"/>
                  <a:gd name="connsiteY10" fmla="*/ 8457 h 67585"/>
                  <a:gd name="connsiteX11" fmla="*/ 10260 w 127600"/>
                  <a:gd name="connsiteY11" fmla="*/ 16012 h 67585"/>
                  <a:gd name="connsiteX12" fmla="*/ 19018 w 127600"/>
                  <a:gd name="connsiteY12" fmla="*/ 20992 h 67585"/>
                  <a:gd name="connsiteX13" fmla="*/ 26573 w 127600"/>
                  <a:gd name="connsiteY13" fmla="*/ 25972 h 67585"/>
                  <a:gd name="connsiteX14" fmla="*/ 36704 w 127600"/>
                  <a:gd name="connsiteY14" fmla="*/ 22194 h 67585"/>
                  <a:gd name="connsiteX15" fmla="*/ 40482 w 127600"/>
                  <a:gd name="connsiteY15" fmla="*/ 29750 h 67585"/>
                  <a:gd name="connsiteX16" fmla="*/ 51815 w 127600"/>
                  <a:gd name="connsiteY16" fmla="*/ 32326 h 67585"/>
                  <a:gd name="connsiteX17" fmla="*/ 58169 w 127600"/>
                  <a:gd name="connsiteY17" fmla="*/ 38679 h 67585"/>
                  <a:gd name="connsiteX18" fmla="*/ 59371 w 127600"/>
                  <a:gd name="connsiteY18" fmla="*/ 47608 h 67585"/>
                  <a:gd name="connsiteX19" fmla="*/ 64350 w 127600"/>
                  <a:gd name="connsiteY19" fmla="*/ 41255 h 67585"/>
                  <a:gd name="connsiteX20" fmla="*/ 73108 w 127600"/>
                  <a:gd name="connsiteY20" fmla="*/ 46235 h 67585"/>
                  <a:gd name="connsiteX21" fmla="*/ 82038 w 127600"/>
                  <a:gd name="connsiteY21" fmla="*/ 56366 h 67585"/>
                  <a:gd name="connsiteX22" fmla="*/ 93370 w 127600"/>
                  <a:gd name="connsiteY22" fmla="*/ 56366 h 67585"/>
                  <a:gd name="connsiteX23" fmla="*/ 98350 w 127600"/>
                  <a:gd name="connsiteY23" fmla="*/ 57568 h 67585"/>
                  <a:gd name="connsiteX24" fmla="*/ 104876 w 127600"/>
                  <a:gd name="connsiteY24" fmla="*/ 65810 h 67585"/>
                  <a:gd name="connsiteX25" fmla="*/ 104876 w 127600"/>
                  <a:gd name="connsiteY25" fmla="*/ 65810 h 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7600" h="67585">
                    <a:moveTo>
                      <a:pt x="104876" y="65810"/>
                    </a:moveTo>
                    <a:cubicBezTo>
                      <a:pt x="108653" y="67012"/>
                      <a:pt x="122562" y="68386"/>
                      <a:pt x="124967" y="67012"/>
                    </a:cubicBezTo>
                    <a:cubicBezTo>
                      <a:pt x="127542" y="67012"/>
                      <a:pt x="128744" y="64436"/>
                      <a:pt x="126168" y="60659"/>
                    </a:cubicBezTo>
                    <a:cubicBezTo>
                      <a:pt x="123593" y="58083"/>
                      <a:pt x="116037" y="46750"/>
                      <a:pt x="112259" y="44174"/>
                    </a:cubicBezTo>
                    <a:cubicBezTo>
                      <a:pt x="108481" y="41598"/>
                      <a:pt x="97148" y="44174"/>
                      <a:pt x="94573" y="41598"/>
                    </a:cubicBezTo>
                    <a:cubicBezTo>
                      <a:pt x="91997" y="39022"/>
                      <a:pt x="76886" y="21336"/>
                      <a:pt x="73108" y="16184"/>
                    </a:cubicBezTo>
                    <a:cubicBezTo>
                      <a:pt x="68128" y="12406"/>
                      <a:pt x="61775" y="13608"/>
                      <a:pt x="56795" y="13608"/>
                    </a:cubicBezTo>
                    <a:cubicBezTo>
                      <a:pt x="51815" y="13608"/>
                      <a:pt x="39109" y="14982"/>
                      <a:pt x="35331" y="11033"/>
                    </a:cubicBezTo>
                    <a:cubicBezTo>
                      <a:pt x="31553" y="8457"/>
                      <a:pt x="22623" y="3477"/>
                      <a:pt x="16442" y="902"/>
                    </a:cubicBezTo>
                    <a:cubicBezTo>
                      <a:pt x="10089" y="-301"/>
                      <a:pt x="7684" y="-301"/>
                      <a:pt x="2533" y="902"/>
                    </a:cubicBezTo>
                    <a:cubicBezTo>
                      <a:pt x="-1245" y="3477"/>
                      <a:pt x="-43" y="4679"/>
                      <a:pt x="1331" y="8457"/>
                    </a:cubicBezTo>
                    <a:cubicBezTo>
                      <a:pt x="2533" y="11033"/>
                      <a:pt x="5109" y="16012"/>
                      <a:pt x="10260" y="16012"/>
                    </a:cubicBezTo>
                    <a:cubicBezTo>
                      <a:pt x="16613" y="16012"/>
                      <a:pt x="16613" y="16012"/>
                      <a:pt x="19018" y="20992"/>
                    </a:cubicBezTo>
                    <a:cubicBezTo>
                      <a:pt x="21593" y="24770"/>
                      <a:pt x="21593" y="28548"/>
                      <a:pt x="26573" y="25972"/>
                    </a:cubicBezTo>
                    <a:cubicBezTo>
                      <a:pt x="30351" y="24770"/>
                      <a:pt x="35331" y="19618"/>
                      <a:pt x="36704" y="22194"/>
                    </a:cubicBezTo>
                    <a:cubicBezTo>
                      <a:pt x="37906" y="24770"/>
                      <a:pt x="34129" y="29750"/>
                      <a:pt x="40482" y="29750"/>
                    </a:cubicBezTo>
                    <a:cubicBezTo>
                      <a:pt x="46835" y="29750"/>
                      <a:pt x="48038" y="29750"/>
                      <a:pt x="51815" y="32326"/>
                    </a:cubicBezTo>
                    <a:cubicBezTo>
                      <a:pt x="55593" y="36103"/>
                      <a:pt x="58169" y="33528"/>
                      <a:pt x="58169" y="38679"/>
                    </a:cubicBezTo>
                    <a:cubicBezTo>
                      <a:pt x="56967" y="43830"/>
                      <a:pt x="56967" y="48810"/>
                      <a:pt x="59371" y="47608"/>
                    </a:cubicBezTo>
                    <a:cubicBezTo>
                      <a:pt x="61947" y="46406"/>
                      <a:pt x="60573" y="41255"/>
                      <a:pt x="64350" y="41255"/>
                    </a:cubicBezTo>
                    <a:cubicBezTo>
                      <a:pt x="68128" y="41255"/>
                      <a:pt x="71906" y="41255"/>
                      <a:pt x="73108" y="46235"/>
                    </a:cubicBezTo>
                    <a:cubicBezTo>
                      <a:pt x="74310" y="50012"/>
                      <a:pt x="78088" y="56366"/>
                      <a:pt x="82038" y="56366"/>
                    </a:cubicBezTo>
                    <a:cubicBezTo>
                      <a:pt x="85815" y="56366"/>
                      <a:pt x="89593" y="58941"/>
                      <a:pt x="93370" y="56366"/>
                    </a:cubicBezTo>
                    <a:cubicBezTo>
                      <a:pt x="97148" y="52588"/>
                      <a:pt x="97148" y="52588"/>
                      <a:pt x="98350" y="57568"/>
                    </a:cubicBezTo>
                    <a:cubicBezTo>
                      <a:pt x="101098" y="62032"/>
                      <a:pt x="102300" y="65810"/>
                      <a:pt x="104876" y="65810"/>
                    </a:cubicBezTo>
                    <a:lnTo>
                      <a:pt x="104876" y="658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4" name="任意多边形: 形状 3183">
                <a:extLst>
                  <a:ext uri="{FF2B5EF4-FFF2-40B4-BE49-F238E27FC236}">
                    <a16:creationId xmlns:a16="http://schemas.microsoft.com/office/drawing/2014/main" xmlns="" id="{07DEA1E2-5761-477A-9BBF-93F3341E4378}"/>
                  </a:ext>
                </a:extLst>
              </p:cNvPr>
              <p:cNvSpPr/>
              <p:nvPr/>
            </p:nvSpPr>
            <p:spPr>
              <a:xfrm>
                <a:off x="6631085" y="2065110"/>
                <a:ext cx="132393" cy="72120"/>
              </a:xfrm>
              <a:custGeom>
                <a:avLst/>
                <a:gdLst>
                  <a:gd name="connsiteX0" fmla="*/ 106292 w 132393"/>
                  <a:gd name="connsiteY0" fmla="*/ 70232 h 72120"/>
                  <a:gd name="connsiteX1" fmla="*/ 106292 w 132393"/>
                  <a:gd name="connsiteY1" fmla="*/ 70232 h 72120"/>
                  <a:gd name="connsiteX2" fmla="*/ 98393 w 132393"/>
                  <a:gd name="connsiteY2" fmla="*/ 60959 h 72120"/>
                  <a:gd name="connsiteX3" fmla="*/ 98393 w 132393"/>
                  <a:gd name="connsiteY3" fmla="*/ 60959 h 72120"/>
                  <a:gd name="connsiteX4" fmla="*/ 98222 w 132393"/>
                  <a:gd name="connsiteY4" fmla="*/ 60101 h 72120"/>
                  <a:gd name="connsiteX5" fmla="*/ 98222 w 132393"/>
                  <a:gd name="connsiteY5" fmla="*/ 60101 h 72120"/>
                  <a:gd name="connsiteX6" fmla="*/ 97020 w 132393"/>
                  <a:gd name="connsiteY6" fmla="*/ 61131 h 72120"/>
                  <a:gd name="connsiteX7" fmla="*/ 97020 w 132393"/>
                  <a:gd name="connsiteY7" fmla="*/ 61131 h 72120"/>
                  <a:gd name="connsiteX8" fmla="*/ 91868 w 132393"/>
                  <a:gd name="connsiteY8" fmla="*/ 62676 h 72120"/>
                  <a:gd name="connsiteX9" fmla="*/ 91868 w 132393"/>
                  <a:gd name="connsiteY9" fmla="*/ 62676 h 72120"/>
                  <a:gd name="connsiteX10" fmla="*/ 86888 w 132393"/>
                  <a:gd name="connsiteY10" fmla="*/ 61989 h 72120"/>
                  <a:gd name="connsiteX11" fmla="*/ 86888 w 132393"/>
                  <a:gd name="connsiteY11" fmla="*/ 61989 h 72120"/>
                  <a:gd name="connsiteX12" fmla="*/ 86888 w 132393"/>
                  <a:gd name="connsiteY12" fmla="*/ 64222 h 72120"/>
                  <a:gd name="connsiteX13" fmla="*/ 83454 w 132393"/>
                  <a:gd name="connsiteY13" fmla="*/ 61646 h 72120"/>
                  <a:gd name="connsiteX14" fmla="*/ 73323 w 132393"/>
                  <a:gd name="connsiteY14" fmla="*/ 49798 h 72120"/>
                  <a:gd name="connsiteX15" fmla="*/ 73323 w 132393"/>
                  <a:gd name="connsiteY15" fmla="*/ 49798 h 72120"/>
                  <a:gd name="connsiteX16" fmla="*/ 66798 w 132393"/>
                  <a:gd name="connsiteY16" fmla="*/ 46535 h 72120"/>
                  <a:gd name="connsiteX17" fmla="*/ 66798 w 132393"/>
                  <a:gd name="connsiteY17" fmla="*/ 46535 h 72120"/>
                  <a:gd name="connsiteX18" fmla="*/ 62677 w 132393"/>
                  <a:gd name="connsiteY18" fmla="*/ 52717 h 72120"/>
                  <a:gd name="connsiteX19" fmla="*/ 62677 w 132393"/>
                  <a:gd name="connsiteY19" fmla="*/ 52717 h 72120"/>
                  <a:gd name="connsiteX20" fmla="*/ 61131 w 132393"/>
                  <a:gd name="connsiteY20" fmla="*/ 53060 h 72120"/>
                  <a:gd name="connsiteX21" fmla="*/ 61131 w 132393"/>
                  <a:gd name="connsiteY21" fmla="*/ 53060 h 72120"/>
                  <a:gd name="connsiteX22" fmla="*/ 57353 w 132393"/>
                  <a:gd name="connsiteY22" fmla="*/ 47394 h 72120"/>
                  <a:gd name="connsiteX23" fmla="*/ 57353 w 132393"/>
                  <a:gd name="connsiteY23" fmla="*/ 47394 h 72120"/>
                  <a:gd name="connsiteX24" fmla="*/ 58212 w 132393"/>
                  <a:gd name="connsiteY24" fmla="*/ 41555 h 72120"/>
                  <a:gd name="connsiteX25" fmla="*/ 58212 w 132393"/>
                  <a:gd name="connsiteY25" fmla="*/ 41555 h 72120"/>
                  <a:gd name="connsiteX26" fmla="*/ 52889 w 132393"/>
                  <a:gd name="connsiteY26" fmla="*/ 37262 h 72120"/>
                  <a:gd name="connsiteX27" fmla="*/ 52889 w 132393"/>
                  <a:gd name="connsiteY27" fmla="*/ 37262 h 72120"/>
                  <a:gd name="connsiteX28" fmla="*/ 44131 w 132393"/>
                  <a:gd name="connsiteY28" fmla="*/ 35202 h 72120"/>
                  <a:gd name="connsiteX29" fmla="*/ 44131 w 132393"/>
                  <a:gd name="connsiteY29" fmla="*/ 35202 h 72120"/>
                  <a:gd name="connsiteX30" fmla="*/ 42758 w 132393"/>
                  <a:gd name="connsiteY30" fmla="*/ 35202 h 72120"/>
                  <a:gd name="connsiteX31" fmla="*/ 42758 w 132393"/>
                  <a:gd name="connsiteY31" fmla="*/ 35202 h 72120"/>
                  <a:gd name="connsiteX32" fmla="*/ 42243 w 132393"/>
                  <a:gd name="connsiteY32" fmla="*/ 35202 h 72120"/>
                  <a:gd name="connsiteX33" fmla="*/ 42071 w 132393"/>
                  <a:gd name="connsiteY33" fmla="*/ 35202 h 72120"/>
                  <a:gd name="connsiteX34" fmla="*/ 37950 w 132393"/>
                  <a:gd name="connsiteY34" fmla="*/ 33656 h 72120"/>
                  <a:gd name="connsiteX35" fmla="*/ 37950 w 132393"/>
                  <a:gd name="connsiteY35" fmla="*/ 33656 h 72120"/>
                  <a:gd name="connsiteX36" fmla="*/ 36404 w 132393"/>
                  <a:gd name="connsiteY36" fmla="*/ 29879 h 72120"/>
                  <a:gd name="connsiteX37" fmla="*/ 36404 w 132393"/>
                  <a:gd name="connsiteY37" fmla="*/ 29879 h 72120"/>
                  <a:gd name="connsiteX38" fmla="*/ 36576 w 132393"/>
                  <a:gd name="connsiteY38" fmla="*/ 27303 h 72120"/>
                  <a:gd name="connsiteX39" fmla="*/ 36576 w 132393"/>
                  <a:gd name="connsiteY39" fmla="*/ 27303 h 72120"/>
                  <a:gd name="connsiteX40" fmla="*/ 29879 w 132393"/>
                  <a:gd name="connsiteY40" fmla="*/ 31081 h 72120"/>
                  <a:gd name="connsiteX41" fmla="*/ 29879 w 132393"/>
                  <a:gd name="connsiteY41" fmla="*/ 31081 h 72120"/>
                  <a:gd name="connsiteX42" fmla="*/ 26101 w 132393"/>
                  <a:gd name="connsiteY42" fmla="*/ 32111 h 72120"/>
                  <a:gd name="connsiteX43" fmla="*/ 26101 w 132393"/>
                  <a:gd name="connsiteY43" fmla="*/ 32111 h 72120"/>
                  <a:gd name="connsiteX44" fmla="*/ 19061 w 132393"/>
                  <a:gd name="connsiteY44" fmla="*/ 24899 h 72120"/>
                  <a:gd name="connsiteX45" fmla="*/ 19061 w 132393"/>
                  <a:gd name="connsiteY45" fmla="*/ 24899 h 72120"/>
                  <a:gd name="connsiteX46" fmla="*/ 16313 w 132393"/>
                  <a:gd name="connsiteY46" fmla="*/ 21293 h 72120"/>
                  <a:gd name="connsiteX47" fmla="*/ 16313 w 132393"/>
                  <a:gd name="connsiteY47" fmla="*/ 21293 h 72120"/>
                  <a:gd name="connsiteX48" fmla="*/ 13394 w 132393"/>
                  <a:gd name="connsiteY48" fmla="*/ 21121 h 72120"/>
                  <a:gd name="connsiteX49" fmla="*/ 13394 w 132393"/>
                  <a:gd name="connsiteY49" fmla="*/ 21121 h 72120"/>
                  <a:gd name="connsiteX50" fmla="*/ 12535 w 132393"/>
                  <a:gd name="connsiteY50" fmla="*/ 21121 h 72120"/>
                  <a:gd name="connsiteX51" fmla="*/ 12535 w 132393"/>
                  <a:gd name="connsiteY51" fmla="*/ 21121 h 72120"/>
                  <a:gd name="connsiteX52" fmla="*/ 12020 w 132393"/>
                  <a:gd name="connsiteY52" fmla="*/ 21121 h 72120"/>
                  <a:gd name="connsiteX53" fmla="*/ 11848 w 132393"/>
                  <a:gd name="connsiteY53" fmla="*/ 21121 h 72120"/>
                  <a:gd name="connsiteX54" fmla="*/ 1374 w 132393"/>
                  <a:gd name="connsiteY54" fmla="*/ 11848 h 72120"/>
                  <a:gd name="connsiteX55" fmla="*/ 1374 w 132393"/>
                  <a:gd name="connsiteY55" fmla="*/ 11848 h 72120"/>
                  <a:gd name="connsiteX56" fmla="*/ 0 w 132393"/>
                  <a:gd name="connsiteY56" fmla="*/ 6697 h 72120"/>
                  <a:gd name="connsiteX57" fmla="*/ 0 w 132393"/>
                  <a:gd name="connsiteY57" fmla="*/ 6697 h 72120"/>
                  <a:gd name="connsiteX58" fmla="*/ 4293 w 132393"/>
                  <a:gd name="connsiteY58" fmla="*/ 1030 h 72120"/>
                  <a:gd name="connsiteX59" fmla="*/ 4293 w 132393"/>
                  <a:gd name="connsiteY59" fmla="*/ 1030 h 72120"/>
                  <a:gd name="connsiteX60" fmla="*/ 11333 w 132393"/>
                  <a:gd name="connsiteY60" fmla="*/ 0 h 72120"/>
                  <a:gd name="connsiteX61" fmla="*/ 11333 w 132393"/>
                  <a:gd name="connsiteY61" fmla="*/ 0 h 72120"/>
                  <a:gd name="connsiteX62" fmla="*/ 19748 w 132393"/>
                  <a:gd name="connsiteY62" fmla="*/ 1030 h 72120"/>
                  <a:gd name="connsiteX63" fmla="*/ 19748 w 132393"/>
                  <a:gd name="connsiteY63" fmla="*/ 1030 h 72120"/>
                  <a:gd name="connsiteX64" fmla="*/ 39495 w 132393"/>
                  <a:gd name="connsiteY64" fmla="*/ 11677 h 72120"/>
                  <a:gd name="connsiteX65" fmla="*/ 39495 w 132393"/>
                  <a:gd name="connsiteY65" fmla="*/ 11677 h 72120"/>
                  <a:gd name="connsiteX66" fmla="*/ 50313 w 132393"/>
                  <a:gd name="connsiteY66" fmla="*/ 13566 h 72120"/>
                  <a:gd name="connsiteX67" fmla="*/ 50313 w 132393"/>
                  <a:gd name="connsiteY67" fmla="*/ 13566 h 72120"/>
                  <a:gd name="connsiteX68" fmla="*/ 59070 w 132393"/>
                  <a:gd name="connsiteY68" fmla="*/ 13394 h 72120"/>
                  <a:gd name="connsiteX69" fmla="*/ 59070 w 132393"/>
                  <a:gd name="connsiteY69" fmla="*/ 13394 h 72120"/>
                  <a:gd name="connsiteX70" fmla="*/ 65596 w 132393"/>
                  <a:gd name="connsiteY70" fmla="*/ 13222 h 72120"/>
                  <a:gd name="connsiteX71" fmla="*/ 65596 w 132393"/>
                  <a:gd name="connsiteY71" fmla="*/ 13222 h 72120"/>
                  <a:gd name="connsiteX72" fmla="*/ 77444 w 132393"/>
                  <a:gd name="connsiteY72" fmla="*/ 17000 h 72120"/>
                  <a:gd name="connsiteX73" fmla="*/ 77444 w 132393"/>
                  <a:gd name="connsiteY73" fmla="*/ 17000 h 72120"/>
                  <a:gd name="connsiteX74" fmla="*/ 98737 w 132393"/>
                  <a:gd name="connsiteY74" fmla="*/ 42070 h 72120"/>
                  <a:gd name="connsiteX75" fmla="*/ 98737 w 132393"/>
                  <a:gd name="connsiteY75" fmla="*/ 42070 h 72120"/>
                  <a:gd name="connsiteX76" fmla="*/ 104575 w 132393"/>
                  <a:gd name="connsiteY76" fmla="*/ 42586 h 72120"/>
                  <a:gd name="connsiteX77" fmla="*/ 104575 w 132393"/>
                  <a:gd name="connsiteY77" fmla="*/ 42586 h 72120"/>
                  <a:gd name="connsiteX78" fmla="*/ 106292 w 132393"/>
                  <a:gd name="connsiteY78" fmla="*/ 42586 h 72120"/>
                  <a:gd name="connsiteX79" fmla="*/ 106292 w 132393"/>
                  <a:gd name="connsiteY79" fmla="*/ 42586 h 72120"/>
                  <a:gd name="connsiteX80" fmla="*/ 116080 w 132393"/>
                  <a:gd name="connsiteY80" fmla="*/ 44303 h 72120"/>
                  <a:gd name="connsiteX81" fmla="*/ 116080 w 132393"/>
                  <a:gd name="connsiteY81" fmla="*/ 44303 h 72120"/>
                  <a:gd name="connsiteX82" fmla="*/ 130676 w 132393"/>
                  <a:gd name="connsiteY82" fmla="*/ 61474 h 72120"/>
                  <a:gd name="connsiteX83" fmla="*/ 130676 w 132393"/>
                  <a:gd name="connsiteY83" fmla="*/ 61474 h 72120"/>
                  <a:gd name="connsiteX84" fmla="*/ 132393 w 132393"/>
                  <a:gd name="connsiteY84" fmla="*/ 66626 h 72120"/>
                  <a:gd name="connsiteX85" fmla="*/ 132393 w 132393"/>
                  <a:gd name="connsiteY85" fmla="*/ 66626 h 72120"/>
                  <a:gd name="connsiteX86" fmla="*/ 128272 w 132393"/>
                  <a:gd name="connsiteY86" fmla="*/ 71434 h 72120"/>
                  <a:gd name="connsiteX87" fmla="*/ 128272 w 132393"/>
                  <a:gd name="connsiteY87" fmla="*/ 71434 h 72120"/>
                  <a:gd name="connsiteX88" fmla="*/ 122605 w 132393"/>
                  <a:gd name="connsiteY88" fmla="*/ 72121 h 72120"/>
                  <a:gd name="connsiteX89" fmla="*/ 122605 w 132393"/>
                  <a:gd name="connsiteY89" fmla="*/ 72121 h 72120"/>
                  <a:gd name="connsiteX90" fmla="*/ 106292 w 132393"/>
                  <a:gd name="connsiteY90" fmla="*/ 70232 h 72120"/>
                  <a:gd name="connsiteX91" fmla="*/ 106292 w 132393"/>
                  <a:gd name="connsiteY91" fmla="*/ 70232 h 72120"/>
                  <a:gd name="connsiteX92" fmla="*/ 106979 w 132393"/>
                  <a:gd name="connsiteY92" fmla="*/ 68000 h 72120"/>
                  <a:gd name="connsiteX93" fmla="*/ 107666 w 132393"/>
                  <a:gd name="connsiteY93" fmla="*/ 65767 h 72120"/>
                  <a:gd name="connsiteX94" fmla="*/ 122262 w 132393"/>
                  <a:gd name="connsiteY94" fmla="*/ 67313 h 72120"/>
                  <a:gd name="connsiteX95" fmla="*/ 122262 w 132393"/>
                  <a:gd name="connsiteY95" fmla="*/ 67313 h 72120"/>
                  <a:gd name="connsiteX96" fmla="*/ 126898 w 132393"/>
                  <a:gd name="connsiteY96" fmla="*/ 66798 h 72120"/>
                  <a:gd name="connsiteX97" fmla="*/ 126898 w 132393"/>
                  <a:gd name="connsiteY97" fmla="*/ 66798 h 72120"/>
                  <a:gd name="connsiteX98" fmla="*/ 127070 w 132393"/>
                  <a:gd name="connsiteY98" fmla="*/ 66626 h 72120"/>
                  <a:gd name="connsiteX99" fmla="*/ 126383 w 132393"/>
                  <a:gd name="connsiteY99" fmla="*/ 64565 h 72120"/>
                  <a:gd name="connsiteX100" fmla="*/ 126383 w 132393"/>
                  <a:gd name="connsiteY100" fmla="*/ 64565 h 72120"/>
                  <a:gd name="connsiteX101" fmla="*/ 112818 w 132393"/>
                  <a:gd name="connsiteY101" fmla="*/ 48424 h 72120"/>
                  <a:gd name="connsiteX102" fmla="*/ 112818 w 132393"/>
                  <a:gd name="connsiteY102" fmla="*/ 48424 h 72120"/>
                  <a:gd name="connsiteX103" fmla="*/ 105606 w 132393"/>
                  <a:gd name="connsiteY103" fmla="*/ 47565 h 72120"/>
                  <a:gd name="connsiteX104" fmla="*/ 105606 w 132393"/>
                  <a:gd name="connsiteY104" fmla="*/ 47565 h 72120"/>
                  <a:gd name="connsiteX105" fmla="*/ 103888 w 132393"/>
                  <a:gd name="connsiteY105" fmla="*/ 47565 h 72120"/>
                  <a:gd name="connsiteX106" fmla="*/ 103888 w 132393"/>
                  <a:gd name="connsiteY106" fmla="*/ 47565 h 72120"/>
                  <a:gd name="connsiteX107" fmla="*/ 94616 w 132393"/>
                  <a:gd name="connsiteY107" fmla="*/ 45677 h 72120"/>
                  <a:gd name="connsiteX108" fmla="*/ 94616 w 132393"/>
                  <a:gd name="connsiteY108" fmla="*/ 45677 h 72120"/>
                  <a:gd name="connsiteX109" fmla="*/ 73323 w 132393"/>
                  <a:gd name="connsiteY109" fmla="*/ 20606 h 72120"/>
                  <a:gd name="connsiteX110" fmla="*/ 73323 w 132393"/>
                  <a:gd name="connsiteY110" fmla="*/ 20606 h 72120"/>
                  <a:gd name="connsiteX111" fmla="*/ 64909 w 132393"/>
                  <a:gd name="connsiteY111" fmla="*/ 18374 h 72120"/>
                  <a:gd name="connsiteX112" fmla="*/ 64909 w 132393"/>
                  <a:gd name="connsiteY112" fmla="*/ 18374 h 72120"/>
                  <a:gd name="connsiteX113" fmla="*/ 58384 w 132393"/>
                  <a:gd name="connsiteY113" fmla="*/ 18545 h 72120"/>
                  <a:gd name="connsiteX114" fmla="*/ 58384 w 132393"/>
                  <a:gd name="connsiteY114" fmla="*/ 18545 h 72120"/>
                  <a:gd name="connsiteX115" fmla="*/ 49626 w 132393"/>
                  <a:gd name="connsiteY115" fmla="*/ 18717 h 72120"/>
                  <a:gd name="connsiteX116" fmla="*/ 49626 w 132393"/>
                  <a:gd name="connsiteY116" fmla="*/ 18717 h 72120"/>
                  <a:gd name="connsiteX117" fmla="*/ 35717 w 132393"/>
                  <a:gd name="connsiteY117" fmla="*/ 15626 h 72120"/>
                  <a:gd name="connsiteX118" fmla="*/ 35717 w 132393"/>
                  <a:gd name="connsiteY118" fmla="*/ 15626 h 72120"/>
                  <a:gd name="connsiteX119" fmla="*/ 17687 w 132393"/>
                  <a:gd name="connsiteY119" fmla="*/ 5838 h 72120"/>
                  <a:gd name="connsiteX120" fmla="*/ 17687 w 132393"/>
                  <a:gd name="connsiteY120" fmla="*/ 5838 h 72120"/>
                  <a:gd name="connsiteX121" fmla="*/ 10646 w 132393"/>
                  <a:gd name="connsiteY121" fmla="*/ 4980 h 72120"/>
                  <a:gd name="connsiteX122" fmla="*/ 10646 w 132393"/>
                  <a:gd name="connsiteY122" fmla="*/ 4980 h 72120"/>
                  <a:gd name="connsiteX123" fmla="*/ 5495 w 132393"/>
                  <a:gd name="connsiteY123" fmla="*/ 5495 h 72120"/>
                  <a:gd name="connsiteX124" fmla="*/ 5495 w 132393"/>
                  <a:gd name="connsiteY124" fmla="*/ 5495 h 72120"/>
                  <a:gd name="connsiteX125" fmla="*/ 4122 w 132393"/>
                  <a:gd name="connsiteY125" fmla="*/ 6697 h 72120"/>
                  <a:gd name="connsiteX126" fmla="*/ 4122 w 132393"/>
                  <a:gd name="connsiteY126" fmla="*/ 6697 h 72120"/>
                  <a:gd name="connsiteX127" fmla="*/ 5152 w 132393"/>
                  <a:gd name="connsiteY127" fmla="*/ 9960 h 72120"/>
                  <a:gd name="connsiteX128" fmla="*/ 5152 w 132393"/>
                  <a:gd name="connsiteY128" fmla="*/ 9960 h 72120"/>
                  <a:gd name="connsiteX129" fmla="*/ 11677 w 132393"/>
                  <a:gd name="connsiteY129" fmla="*/ 16141 h 72120"/>
                  <a:gd name="connsiteX130" fmla="*/ 11677 w 132393"/>
                  <a:gd name="connsiteY130" fmla="*/ 16141 h 72120"/>
                  <a:gd name="connsiteX131" fmla="*/ 12020 w 132393"/>
                  <a:gd name="connsiteY131" fmla="*/ 16141 h 72120"/>
                  <a:gd name="connsiteX132" fmla="*/ 12020 w 132393"/>
                  <a:gd name="connsiteY132" fmla="*/ 16141 h 72120"/>
                  <a:gd name="connsiteX133" fmla="*/ 12707 w 132393"/>
                  <a:gd name="connsiteY133" fmla="*/ 16141 h 72120"/>
                  <a:gd name="connsiteX134" fmla="*/ 12707 w 132393"/>
                  <a:gd name="connsiteY134" fmla="*/ 16141 h 72120"/>
                  <a:gd name="connsiteX135" fmla="*/ 22667 w 132393"/>
                  <a:gd name="connsiteY135" fmla="*/ 22323 h 72120"/>
                  <a:gd name="connsiteX136" fmla="*/ 22667 w 132393"/>
                  <a:gd name="connsiteY136" fmla="*/ 22323 h 72120"/>
                  <a:gd name="connsiteX137" fmla="*/ 24899 w 132393"/>
                  <a:gd name="connsiteY137" fmla="*/ 26444 h 72120"/>
                  <a:gd name="connsiteX138" fmla="*/ 24899 w 132393"/>
                  <a:gd name="connsiteY138" fmla="*/ 26444 h 72120"/>
                  <a:gd name="connsiteX139" fmla="*/ 25414 w 132393"/>
                  <a:gd name="connsiteY139" fmla="*/ 27131 h 72120"/>
                  <a:gd name="connsiteX140" fmla="*/ 25414 w 132393"/>
                  <a:gd name="connsiteY140" fmla="*/ 27131 h 72120"/>
                  <a:gd name="connsiteX141" fmla="*/ 27303 w 132393"/>
                  <a:gd name="connsiteY141" fmla="*/ 26444 h 72120"/>
                  <a:gd name="connsiteX142" fmla="*/ 27303 w 132393"/>
                  <a:gd name="connsiteY142" fmla="*/ 26444 h 72120"/>
                  <a:gd name="connsiteX143" fmla="*/ 36919 w 132393"/>
                  <a:gd name="connsiteY143" fmla="*/ 21808 h 72120"/>
                  <a:gd name="connsiteX144" fmla="*/ 36919 w 132393"/>
                  <a:gd name="connsiteY144" fmla="*/ 21808 h 72120"/>
                  <a:gd name="connsiteX145" fmla="*/ 40353 w 132393"/>
                  <a:gd name="connsiteY145" fmla="*/ 23869 h 72120"/>
                  <a:gd name="connsiteX146" fmla="*/ 40353 w 132393"/>
                  <a:gd name="connsiteY146" fmla="*/ 23869 h 72120"/>
                  <a:gd name="connsiteX147" fmla="*/ 40868 w 132393"/>
                  <a:gd name="connsiteY147" fmla="*/ 26444 h 72120"/>
                  <a:gd name="connsiteX148" fmla="*/ 40868 w 132393"/>
                  <a:gd name="connsiteY148" fmla="*/ 26444 h 72120"/>
                  <a:gd name="connsiteX149" fmla="*/ 40525 w 132393"/>
                  <a:gd name="connsiteY149" fmla="*/ 29707 h 72120"/>
                  <a:gd name="connsiteX150" fmla="*/ 40525 w 132393"/>
                  <a:gd name="connsiteY150" fmla="*/ 29707 h 72120"/>
                  <a:gd name="connsiteX151" fmla="*/ 40525 w 132393"/>
                  <a:gd name="connsiteY151" fmla="*/ 30050 h 72120"/>
                  <a:gd name="connsiteX152" fmla="*/ 41899 w 132393"/>
                  <a:gd name="connsiteY152" fmla="*/ 30222 h 72120"/>
                  <a:gd name="connsiteX153" fmla="*/ 41899 w 132393"/>
                  <a:gd name="connsiteY153" fmla="*/ 30222 h 72120"/>
                  <a:gd name="connsiteX154" fmla="*/ 41899 w 132393"/>
                  <a:gd name="connsiteY154" fmla="*/ 30222 h 72120"/>
                  <a:gd name="connsiteX155" fmla="*/ 43273 w 132393"/>
                  <a:gd name="connsiteY155" fmla="*/ 30222 h 72120"/>
                  <a:gd name="connsiteX156" fmla="*/ 43273 w 132393"/>
                  <a:gd name="connsiteY156" fmla="*/ 30222 h 72120"/>
                  <a:gd name="connsiteX157" fmla="*/ 54949 w 132393"/>
                  <a:gd name="connsiteY157" fmla="*/ 33485 h 72120"/>
                  <a:gd name="connsiteX158" fmla="*/ 54949 w 132393"/>
                  <a:gd name="connsiteY158" fmla="*/ 33485 h 72120"/>
                  <a:gd name="connsiteX159" fmla="*/ 61818 w 132393"/>
                  <a:gd name="connsiteY159" fmla="*/ 42070 h 72120"/>
                  <a:gd name="connsiteX160" fmla="*/ 61818 w 132393"/>
                  <a:gd name="connsiteY160" fmla="*/ 42070 h 72120"/>
                  <a:gd name="connsiteX161" fmla="*/ 61475 w 132393"/>
                  <a:gd name="connsiteY161" fmla="*/ 43959 h 72120"/>
                  <a:gd name="connsiteX162" fmla="*/ 61475 w 132393"/>
                  <a:gd name="connsiteY162" fmla="*/ 43959 h 72120"/>
                  <a:gd name="connsiteX163" fmla="*/ 65596 w 132393"/>
                  <a:gd name="connsiteY163" fmla="*/ 41555 h 72120"/>
                  <a:gd name="connsiteX164" fmla="*/ 65596 w 132393"/>
                  <a:gd name="connsiteY164" fmla="*/ 41555 h 72120"/>
                  <a:gd name="connsiteX165" fmla="*/ 65768 w 132393"/>
                  <a:gd name="connsiteY165" fmla="*/ 41555 h 72120"/>
                  <a:gd name="connsiteX166" fmla="*/ 65768 w 132393"/>
                  <a:gd name="connsiteY166" fmla="*/ 41555 h 72120"/>
                  <a:gd name="connsiteX167" fmla="*/ 65768 w 132393"/>
                  <a:gd name="connsiteY167" fmla="*/ 41555 h 72120"/>
                  <a:gd name="connsiteX168" fmla="*/ 65768 w 132393"/>
                  <a:gd name="connsiteY168" fmla="*/ 41555 h 72120"/>
                  <a:gd name="connsiteX169" fmla="*/ 65768 w 132393"/>
                  <a:gd name="connsiteY169" fmla="*/ 41555 h 72120"/>
                  <a:gd name="connsiteX170" fmla="*/ 65768 w 132393"/>
                  <a:gd name="connsiteY170" fmla="*/ 41555 h 72120"/>
                  <a:gd name="connsiteX171" fmla="*/ 65768 w 132393"/>
                  <a:gd name="connsiteY171" fmla="*/ 41555 h 72120"/>
                  <a:gd name="connsiteX172" fmla="*/ 76929 w 132393"/>
                  <a:gd name="connsiteY172" fmla="*/ 48252 h 72120"/>
                  <a:gd name="connsiteX173" fmla="*/ 76929 w 132393"/>
                  <a:gd name="connsiteY173" fmla="*/ 48252 h 72120"/>
                  <a:gd name="connsiteX174" fmla="*/ 83282 w 132393"/>
                  <a:gd name="connsiteY174" fmla="*/ 56666 h 72120"/>
                  <a:gd name="connsiteX175" fmla="*/ 83282 w 132393"/>
                  <a:gd name="connsiteY175" fmla="*/ 56666 h 72120"/>
                  <a:gd name="connsiteX176" fmla="*/ 83454 w 132393"/>
                  <a:gd name="connsiteY176" fmla="*/ 56666 h 72120"/>
                  <a:gd name="connsiteX177" fmla="*/ 83454 w 132393"/>
                  <a:gd name="connsiteY177" fmla="*/ 56666 h 72120"/>
                  <a:gd name="connsiteX178" fmla="*/ 83454 w 132393"/>
                  <a:gd name="connsiteY178" fmla="*/ 56666 h 72120"/>
                  <a:gd name="connsiteX179" fmla="*/ 83454 w 132393"/>
                  <a:gd name="connsiteY179" fmla="*/ 56666 h 72120"/>
                  <a:gd name="connsiteX180" fmla="*/ 83454 w 132393"/>
                  <a:gd name="connsiteY180" fmla="*/ 56666 h 72120"/>
                  <a:gd name="connsiteX181" fmla="*/ 83454 w 132393"/>
                  <a:gd name="connsiteY181" fmla="*/ 56666 h 72120"/>
                  <a:gd name="connsiteX182" fmla="*/ 83454 w 132393"/>
                  <a:gd name="connsiteY182" fmla="*/ 56666 h 72120"/>
                  <a:gd name="connsiteX183" fmla="*/ 91010 w 132393"/>
                  <a:gd name="connsiteY183" fmla="*/ 57697 h 72120"/>
                  <a:gd name="connsiteX184" fmla="*/ 91010 w 132393"/>
                  <a:gd name="connsiteY184" fmla="*/ 57697 h 72120"/>
                  <a:gd name="connsiteX185" fmla="*/ 93070 w 132393"/>
                  <a:gd name="connsiteY185" fmla="*/ 57353 h 72120"/>
                  <a:gd name="connsiteX186" fmla="*/ 93070 w 132393"/>
                  <a:gd name="connsiteY186" fmla="*/ 57353 h 72120"/>
                  <a:gd name="connsiteX187" fmla="*/ 98050 w 132393"/>
                  <a:gd name="connsiteY187" fmla="*/ 53919 h 72120"/>
                  <a:gd name="connsiteX188" fmla="*/ 98050 w 132393"/>
                  <a:gd name="connsiteY188" fmla="*/ 53919 h 72120"/>
                  <a:gd name="connsiteX189" fmla="*/ 101828 w 132393"/>
                  <a:gd name="connsiteY189" fmla="*/ 58899 h 72120"/>
                  <a:gd name="connsiteX190" fmla="*/ 101828 w 132393"/>
                  <a:gd name="connsiteY190" fmla="*/ 58899 h 72120"/>
                  <a:gd name="connsiteX191" fmla="*/ 104919 w 132393"/>
                  <a:gd name="connsiteY191" fmla="*/ 64222 h 72120"/>
                  <a:gd name="connsiteX192" fmla="*/ 104919 w 132393"/>
                  <a:gd name="connsiteY192" fmla="*/ 64222 h 72120"/>
                  <a:gd name="connsiteX193" fmla="*/ 106121 w 132393"/>
                  <a:gd name="connsiteY193" fmla="*/ 65424 h 72120"/>
                  <a:gd name="connsiteX194" fmla="*/ 106121 w 132393"/>
                  <a:gd name="connsiteY194" fmla="*/ 65424 h 72120"/>
                  <a:gd name="connsiteX195" fmla="*/ 106121 w 132393"/>
                  <a:gd name="connsiteY195" fmla="*/ 68000 h 72120"/>
                  <a:gd name="connsiteX196" fmla="*/ 106979 w 132393"/>
                  <a:gd name="connsiteY196" fmla="*/ 68000 h 72120"/>
                  <a:gd name="connsiteX197" fmla="*/ 60616 w 132393"/>
                  <a:gd name="connsiteY197" fmla="*/ 48252 h 72120"/>
                  <a:gd name="connsiteX198" fmla="*/ 60444 w 132393"/>
                  <a:gd name="connsiteY198" fmla="*/ 48081 h 72120"/>
                  <a:gd name="connsiteX199" fmla="*/ 60616 w 132393"/>
                  <a:gd name="connsiteY199" fmla="*/ 48252 h 72120"/>
                  <a:gd name="connsiteX200" fmla="*/ 60616 w 132393"/>
                  <a:gd name="connsiteY200" fmla="*/ 48252 h 72120"/>
                  <a:gd name="connsiteX201" fmla="*/ 12707 w 132393"/>
                  <a:gd name="connsiteY201" fmla="*/ 20949 h 72120"/>
                  <a:gd name="connsiteX202" fmla="*/ 13566 w 132393"/>
                  <a:gd name="connsiteY202" fmla="*/ 20606 h 72120"/>
                  <a:gd name="connsiteX203" fmla="*/ 13566 w 132393"/>
                  <a:gd name="connsiteY203" fmla="*/ 20606 h 72120"/>
                  <a:gd name="connsiteX204" fmla="*/ 12707 w 132393"/>
                  <a:gd name="connsiteY204" fmla="*/ 20949 h 72120"/>
                  <a:gd name="connsiteX205" fmla="*/ 12707 w 132393"/>
                  <a:gd name="connsiteY205" fmla="*/ 20949 h 72120"/>
                  <a:gd name="connsiteX206" fmla="*/ 12707 w 132393"/>
                  <a:gd name="connsiteY206" fmla="*/ 20949 h 72120"/>
                  <a:gd name="connsiteX207" fmla="*/ 14768 w 132393"/>
                  <a:gd name="connsiteY207" fmla="*/ 18889 h 72120"/>
                  <a:gd name="connsiteX208" fmla="*/ 14768 w 132393"/>
                  <a:gd name="connsiteY208" fmla="*/ 18717 h 72120"/>
                  <a:gd name="connsiteX209" fmla="*/ 14768 w 132393"/>
                  <a:gd name="connsiteY209" fmla="*/ 18717 h 72120"/>
                  <a:gd name="connsiteX210" fmla="*/ 14768 w 132393"/>
                  <a:gd name="connsiteY210" fmla="*/ 18889 h 72120"/>
                  <a:gd name="connsiteX211" fmla="*/ 14768 w 132393"/>
                  <a:gd name="connsiteY211" fmla="*/ 18889 h 7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32393" h="72120">
                    <a:moveTo>
                      <a:pt x="106292" y="70232"/>
                    </a:moveTo>
                    <a:lnTo>
                      <a:pt x="106292" y="70232"/>
                    </a:lnTo>
                    <a:cubicBezTo>
                      <a:pt x="101656" y="69202"/>
                      <a:pt x="101141" y="64737"/>
                      <a:pt x="98393" y="60959"/>
                    </a:cubicBezTo>
                    <a:lnTo>
                      <a:pt x="98393" y="60959"/>
                    </a:lnTo>
                    <a:cubicBezTo>
                      <a:pt x="98222" y="60616"/>
                      <a:pt x="98222" y="60272"/>
                      <a:pt x="98222" y="60101"/>
                    </a:cubicBezTo>
                    <a:lnTo>
                      <a:pt x="98222" y="60101"/>
                    </a:lnTo>
                    <a:cubicBezTo>
                      <a:pt x="97878" y="60444"/>
                      <a:pt x="97535" y="60787"/>
                      <a:pt x="97020" y="61131"/>
                    </a:cubicBezTo>
                    <a:lnTo>
                      <a:pt x="97020" y="61131"/>
                    </a:lnTo>
                    <a:cubicBezTo>
                      <a:pt x="95303" y="62161"/>
                      <a:pt x="93414" y="62676"/>
                      <a:pt x="91868" y="62676"/>
                    </a:cubicBezTo>
                    <a:lnTo>
                      <a:pt x="91868" y="62676"/>
                    </a:lnTo>
                    <a:cubicBezTo>
                      <a:pt x="89980" y="62676"/>
                      <a:pt x="88262" y="62161"/>
                      <a:pt x="86888" y="61989"/>
                    </a:cubicBezTo>
                    <a:lnTo>
                      <a:pt x="86888" y="61989"/>
                    </a:lnTo>
                    <a:lnTo>
                      <a:pt x="86888" y="64222"/>
                    </a:lnTo>
                    <a:lnTo>
                      <a:pt x="83454" y="61646"/>
                    </a:lnTo>
                    <a:cubicBezTo>
                      <a:pt x="77787" y="60444"/>
                      <a:pt x="74868" y="53919"/>
                      <a:pt x="73323" y="49798"/>
                    </a:cubicBezTo>
                    <a:lnTo>
                      <a:pt x="73323" y="49798"/>
                    </a:lnTo>
                    <a:cubicBezTo>
                      <a:pt x="72293" y="46363"/>
                      <a:pt x="70919" y="46707"/>
                      <a:pt x="66798" y="46535"/>
                    </a:cubicBezTo>
                    <a:lnTo>
                      <a:pt x="66798" y="46535"/>
                    </a:lnTo>
                    <a:cubicBezTo>
                      <a:pt x="65939" y="45505"/>
                      <a:pt x="67313" y="48596"/>
                      <a:pt x="62677" y="52717"/>
                    </a:cubicBezTo>
                    <a:lnTo>
                      <a:pt x="62677" y="52717"/>
                    </a:lnTo>
                    <a:cubicBezTo>
                      <a:pt x="62161" y="52889"/>
                      <a:pt x="61646" y="53060"/>
                      <a:pt x="61131" y="53060"/>
                    </a:cubicBezTo>
                    <a:lnTo>
                      <a:pt x="61131" y="53060"/>
                    </a:lnTo>
                    <a:cubicBezTo>
                      <a:pt x="57182" y="52373"/>
                      <a:pt x="57525" y="49283"/>
                      <a:pt x="57353" y="47394"/>
                    </a:cubicBezTo>
                    <a:lnTo>
                      <a:pt x="57353" y="47394"/>
                    </a:lnTo>
                    <a:cubicBezTo>
                      <a:pt x="57353" y="45505"/>
                      <a:pt x="57697" y="43272"/>
                      <a:pt x="58212" y="41555"/>
                    </a:cubicBezTo>
                    <a:lnTo>
                      <a:pt x="58212" y="41555"/>
                    </a:lnTo>
                    <a:cubicBezTo>
                      <a:pt x="58384" y="38464"/>
                      <a:pt x="58384" y="42070"/>
                      <a:pt x="52889" y="37262"/>
                    </a:cubicBezTo>
                    <a:lnTo>
                      <a:pt x="52889" y="37262"/>
                    </a:lnTo>
                    <a:cubicBezTo>
                      <a:pt x="49454" y="35202"/>
                      <a:pt x="49454" y="35202"/>
                      <a:pt x="44131" y="35202"/>
                    </a:cubicBezTo>
                    <a:lnTo>
                      <a:pt x="44131" y="35202"/>
                    </a:lnTo>
                    <a:cubicBezTo>
                      <a:pt x="43788" y="35202"/>
                      <a:pt x="43273" y="35202"/>
                      <a:pt x="42758" y="35202"/>
                    </a:cubicBezTo>
                    <a:lnTo>
                      <a:pt x="42758" y="35202"/>
                    </a:lnTo>
                    <a:lnTo>
                      <a:pt x="42243" y="35202"/>
                    </a:lnTo>
                    <a:lnTo>
                      <a:pt x="42071" y="35202"/>
                    </a:lnTo>
                    <a:cubicBezTo>
                      <a:pt x="40525" y="35202"/>
                      <a:pt x="38980" y="34687"/>
                      <a:pt x="37950" y="33656"/>
                    </a:cubicBezTo>
                    <a:lnTo>
                      <a:pt x="37950" y="33656"/>
                    </a:lnTo>
                    <a:cubicBezTo>
                      <a:pt x="36747" y="32454"/>
                      <a:pt x="36404" y="30909"/>
                      <a:pt x="36404" y="29879"/>
                    </a:cubicBezTo>
                    <a:lnTo>
                      <a:pt x="36404" y="29879"/>
                    </a:lnTo>
                    <a:cubicBezTo>
                      <a:pt x="36404" y="28848"/>
                      <a:pt x="36576" y="27990"/>
                      <a:pt x="36576" y="27303"/>
                    </a:cubicBezTo>
                    <a:lnTo>
                      <a:pt x="36576" y="27303"/>
                    </a:lnTo>
                    <a:cubicBezTo>
                      <a:pt x="35030" y="28161"/>
                      <a:pt x="32111" y="30222"/>
                      <a:pt x="29879" y="31081"/>
                    </a:cubicBezTo>
                    <a:lnTo>
                      <a:pt x="29879" y="31081"/>
                    </a:lnTo>
                    <a:cubicBezTo>
                      <a:pt x="28505" y="31767"/>
                      <a:pt x="27303" y="32111"/>
                      <a:pt x="26101" y="32111"/>
                    </a:cubicBezTo>
                    <a:lnTo>
                      <a:pt x="26101" y="32111"/>
                    </a:lnTo>
                    <a:cubicBezTo>
                      <a:pt x="20949" y="31424"/>
                      <a:pt x="20949" y="27131"/>
                      <a:pt x="19061" y="24899"/>
                    </a:cubicBezTo>
                    <a:lnTo>
                      <a:pt x="19061" y="24899"/>
                    </a:lnTo>
                    <a:cubicBezTo>
                      <a:pt x="16828" y="21293"/>
                      <a:pt x="17687" y="21293"/>
                      <a:pt x="16313" y="21293"/>
                    </a:cubicBezTo>
                    <a:lnTo>
                      <a:pt x="16313" y="21293"/>
                    </a:lnTo>
                    <a:cubicBezTo>
                      <a:pt x="15798" y="21293"/>
                      <a:pt x="14939" y="21293"/>
                      <a:pt x="13394" y="21121"/>
                    </a:cubicBezTo>
                    <a:lnTo>
                      <a:pt x="13394" y="21121"/>
                    </a:lnTo>
                    <a:cubicBezTo>
                      <a:pt x="13051" y="21121"/>
                      <a:pt x="12707" y="21121"/>
                      <a:pt x="12535" y="21121"/>
                    </a:cubicBezTo>
                    <a:lnTo>
                      <a:pt x="12535" y="21121"/>
                    </a:lnTo>
                    <a:lnTo>
                      <a:pt x="12020" y="21121"/>
                    </a:lnTo>
                    <a:lnTo>
                      <a:pt x="11848" y="21121"/>
                    </a:lnTo>
                    <a:cubicBezTo>
                      <a:pt x="5323" y="20606"/>
                      <a:pt x="2748" y="14596"/>
                      <a:pt x="1374" y="11848"/>
                    </a:cubicBezTo>
                    <a:lnTo>
                      <a:pt x="1374" y="11848"/>
                    </a:lnTo>
                    <a:cubicBezTo>
                      <a:pt x="687" y="9960"/>
                      <a:pt x="0" y="8758"/>
                      <a:pt x="0" y="6697"/>
                    </a:cubicBezTo>
                    <a:lnTo>
                      <a:pt x="0" y="6697"/>
                    </a:lnTo>
                    <a:cubicBezTo>
                      <a:pt x="0" y="4465"/>
                      <a:pt x="1545" y="2748"/>
                      <a:pt x="4293" y="1030"/>
                    </a:cubicBezTo>
                    <a:lnTo>
                      <a:pt x="4293" y="1030"/>
                    </a:lnTo>
                    <a:cubicBezTo>
                      <a:pt x="6869" y="343"/>
                      <a:pt x="9101" y="0"/>
                      <a:pt x="11333" y="0"/>
                    </a:cubicBezTo>
                    <a:lnTo>
                      <a:pt x="11333" y="0"/>
                    </a:lnTo>
                    <a:cubicBezTo>
                      <a:pt x="13738" y="0"/>
                      <a:pt x="15970" y="343"/>
                      <a:pt x="19748" y="1030"/>
                    </a:cubicBezTo>
                    <a:lnTo>
                      <a:pt x="19748" y="1030"/>
                    </a:lnTo>
                    <a:cubicBezTo>
                      <a:pt x="26273" y="3606"/>
                      <a:pt x="35030" y="8758"/>
                      <a:pt x="39495" y="11677"/>
                    </a:cubicBezTo>
                    <a:lnTo>
                      <a:pt x="39495" y="11677"/>
                    </a:lnTo>
                    <a:cubicBezTo>
                      <a:pt x="40353" y="12879"/>
                      <a:pt x="45505" y="13737"/>
                      <a:pt x="50313" y="13566"/>
                    </a:cubicBezTo>
                    <a:lnTo>
                      <a:pt x="50313" y="13566"/>
                    </a:lnTo>
                    <a:cubicBezTo>
                      <a:pt x="53747" y="13566"/>
                      <a:pt x="56838" y="13394"/>
                      <a:pt x="59070" y="13394"/>
                    </a:cubicBezTo>
                    <a:lnTo>
                      <a:pt x="59070" y="13394"/>
                    </a:lnTo>
                    <a:cubicBezTo>
                      <a:pt x="60959" y="13394"/>
                      <a:pt x="63192" y="13222"/>
                      <a:pt x="65596" y="13222"/>
                    </a:cubicBezTo>
                    <a:lnTo>
                      <a:pt x="65596" y="13222"/>
                    </a:lnTo>
                    <a:cubicBezTo>
                      <a:pt x="69202" y="13222"/>
                      <a:pt x="73323" y="13737"/>
                      <a:pt x="77444" y="17000"/>
                    </a:cubicBezTo>
                    <a:lnTo>
                      <a:pt x="77444" y="17000"/>
                    </a:lnTo>
                    <a:cubicBezTo>
                      <a:pt x="81050" y="21808"/>
                      <a:pt x="96504" y="39838"/>
                      <a:pt x="98737" y="42070"/>
                    </a:cubicBezTo>
                    <a:lnTo>
                      <a:pt x="98737" y="42070"/>
                    </a:lnTo>
                    <a:cubicBezTo>
                      <a:pt x="98737" y="42070"/>
                      <a:pt x="101313" y="42757"/>
                      <a:pt x="104575" y="42586"/>
                    </a:cubicBezTo>
                    <a:lnTo>
                      <a:pt x="104575" y="42586"/>
                    </a:lnTo>
                    <a:cubicBezTo>
                      <a:pt x="105090" y="42586"/>
                      <a:pt x="105777" y="42586"/>
                      <a:pt x="106292" y="42586"/>
                    </a:cubicBezTo>
                    <a:lnTo>
                      <a:pt x="106292" y="42586"/>
                    </a:lnTo>
                    <a:cubicBezTo>
                      <a:pt x="109727" y="42586"/>
                      <a:pt x="113161" y="42414"/>
                      <a:pt x="116080" y="44303"/>
                    </a:cubicBezTo>
                    <a:lnTo>
                      <a:pt x="116080" y="44303"/>
                    </a:lnTo>
                    <a:cubicBezTo>
                      <a:pt x="120716" y="47565"/>
                      <a:pt x="128100" y="59070"/>
                      <a:pt x="130676" y="61474"/>
                    </a:cubicBezTo>
                    <a:lnTo>
                      <a:pt x="130676" y="61474"/>
                    </a:lnTo>
                    <a:cubicBezTo>
                      <a:pt x="131706" y="63191"/>
                      <a:pt x="132393" y="64909"/>
                      <a:pt x="132393" y="66626"/>
                    </a:cubicBezTo>
                    <a:lnTo>
                      <a:pt x="132393" y="66626"/>
                    </a:lnTo>
                    <a:cubicBezTo>
                      <a:pt x="132393" y="69373"/>
                      <a:pt x="129989" y="71606"/>
                      <a:pt x="128272" y="71434"/>
                    </a:cubicBezTo>
                    <a:lnTo>
                      <a:pt x="128272" y="71434"/>
                    </a:lnTo>
                    <a:cubicBezTo>
                      <a:pt x="126726" y="72121"/>
                      <a:pt x="125009" y="72121"/>
                      <a:pt x="122605" y="72121"/>
                    </a:cubicBezTo>
                    <a:lnTo>
                      <a:pt x="122605" y="72121"/>
                    </a:lnTo>
                    <a:cubicBezTo>
                      <a:pt x="116939" y="72121"/>
                      <a:pt x="109555" y="71262"/>
                      <a:pt x="106292" y="70232"/>
                    </a:cubicBezTo>
                    <a:lnTo>
                      <a:pt x="106292" y="70232"/>
                    </a:lnTo>
                    <a:close/>
                    <a:moveTo>
                      <a:pt x="106979" y="68000"/>
                    </a:moveTo>
                    <a:lnTo>
                      <a:pt x="107666" y="65767"/>
                    </a:lnTo>
                    <a:cubicBezTo>
                      <a:pt x="109727" y="66454"/>
                      <a:pt x="117454" y="67484"/>
                      <a:pt x="122262" y="67313"/>
                    </a:cubicBezTo>
                    <a:lnTo>
                      <a:pt x="122262" y="67313"/>
                    </a:lnTo>
                    <a:cubicBezTo>
                      <a:pt x="124323" y="67313"/>
                      <a:pt x="126039" y="67141"/>
                      <a:pt x="126898" y="66798"/>
                    </a:cubicBezTo>
                    <a:lnTo>
                      <a:pt x="126898" y="66798"/>
                    </a:lnTo>
                    <a:lnTo>
                      <a:pt x="127070" y="66626"/>
                    </a:lnTo>
                    <a:cubicBezTo>
                      <a:pt x="127070" y="66282"/>
                      <a:pt x="126898" y="65424"/>
                      <a:pt x="126383" y="64565"/>
                    </a:cubicBezTo>
                    <a:lnTo>
                      <a:pt x="126383" y="64565"/>
                    </a:lnTo>
                    <a:cubicBezTo>
                      <a:pt x="123464" y="61646"/>
                      <a:pt x="115737" y="50141"/>
                      <a:pt x="112818" y="48424"/>
                    </a:cubicBezTo>
                    <a:lnTo>
                      <a:pt x="112818" y="48424"/>
                    </a:lnTo>
                    <a:cubicBezTo>
                      <a:pt x="112131" y="47909"/>
                      <a:pt x="109040" y="47565"/>
                      <a:pt x="105606" y="47565"/>
                    </a:cubicBezTo>
                    <a:lnTo>
                      <a:pt x="105606" y="47565"/>
                    </a:lnTo>
                    <a:cubicBezTo>
                      <a:pt x="105090" y="47565"/>
                      <a:pt x="104404" y="47565"/>
                      <a:pt x="103888" y="47565"/>
                    </a:cubicBezTo>
                    <a:lnTo>
                      <a:pt x="103888" y="47565"/>
                    </a:lnTo>
                    <a:cubicBezTo>
                      <a:pt x="100454" y="47394"/>
                      <a:pt x="97363" y="47909"/>
                      <a:pt x="94616" y="45677"/>
                    </a:cubicBezTo>
                    <a:lnTo>
                      <a:pt x="94616" y="45677"/>
                    </a:lnTo>
                    <a:cubicBezTo>
                      <a:pt x="91868" y="42929"/>
                      <a:pt x="76929" y="25414"/>
                      <a:pt x="73323" y="20606"/>
                    </a:cubicBezTo>
                    <a:lnTo>
                      <a:pt x="73323" y="20606"/>
                    </a:lnTo>
                    <a:cubicBezTo>
                      <a:pt x="70919" y="18889"/>
                      <a:pt x="68171" y="18374"/>
                      <a:pt x="64909" y="18374"/>
                    </a:cubicBezTo>
                    <a:lnTo>
                      <a:pt x="64909" y="18374"/>
                    </a:lnTo>
                    <a:cubicBezTo>
                      <a:pt x="62677" y="18374"/>
                      <a:pt x="60616" y="18545"/>
                      <a:pt x="58384" y="18545"/>
                    </a:cubicBezTo>
                    <a:lnTo>
                      <a:pt x="58384" y="18545"/>
                    </a:lnTo>
                    <a:cubicBezTo>
                      <a:pt x="56495" y="18545"/>
                      <a:pt x="53060" y="18717"/>
                      <a:pt x="49626" y="18717"/>
                    </a:cubicBezTo>
                    <a:lnTo>
                      <a:pt x="49626" y="18717"/>
                    </a:lnTo>
                    <a:cubicBezTo>
                      <a:pt x="44474" y="18545"/>
                      <a:pt x="38808" y="18545"/>
                      <a:pt x="35717" y="15626"/>
                    </a:cubicBezTo>
                    <a:lnTo>
                      <a:pt x="35717" y="15626"/>
                    </a:lnTo>
                    <a:cubicBezTo>
                      <a:pt x="32111" y="13222"/>
                      <a:pt x="23182" y="8071"/>
                      <a:pt x="17687" y="5838"/>
                    </a:cubicBezTo>
                    <a:lnTo>
                      <a:pt x="17687" y="5838"/>
                    </a:lnTo>
                    <a:cubicBezTo>
                      <a:pt x="14596" y="5152"/>
                      <a:pt x="12535" y="4980"/>
                      <a:pt x="10646" y="4980"/>
                    </a:cubicBezTo>
                    <a:lnTo>
                      <a:pt x="10646" y="4980"/>
                    </a:lnTo>
                    <a:cubicBezTo>
                      <a:pt x="8758" y="4980"/>
                      <a:pt x="7212" y="5152"/>
                      <a:pt x="5495" y="5495"/>
                    </a:cubicBezTo>
                    <a:lnTo>
                      <a:pt x="5495" y="5495"/>
                    </a:lnTo>
                    <a:cubicBezTo>
                      <a:pt x="3950" y="6525"/>
                      <a:pt x="4122" y="6697"/>
                      <a:pt x="4122" y="6697"/>
                    </a:cubicBezTo>
                    <a:lnTo>
                      <a:pt x="4122" y="6697"/>
                    </a:lnTo>
                    <a:cubicBezTo>
                      <a:pt x="3950" y="6869"/>
                      <a:pt x="4465" y="8071"/>
                      <a:pt x="5152" y="9960"/>
                    </a:cubicBezTo>
                    <a:lnTo>
                      <a:pt x="5152" y="9960"/>
                    </a:lnTo>
                    <a:cubicBezTo>
                      <a:pt x="6353" y="12535"/>
                      <a:pt x="8586" y="16313"/>
                      <a:pt x="11677" y="16141"/>
                    </a:cubicBezTo>
                    <a:lnTo>
                      <a:pt x="11677" y="16141"/>
                    </a:lnTo>
                    <a:cubicBezTo>
                      <a:pt x="11848" y="16141"/>
                      <a:pt x="11848" y="16141"/>
                      <a:pt x="12020" y="16141"/>
                    </a:cubicBezTo>
                    <a:lnTo>
                      <a:pt x="12020" y="16141"/>
                    </a:lnTo>
                    <a:cubicBezTo>
                      <a:pt x="12364" y="16141"/>
                      <a:pt x="12535" y="16141"/>
                      <a:pt x="12707" y="16141"/>
                    </a:cubicBezTo>
                    <a:lnTo>
                      <a:pt x="12707" y="16141"/>
                    </a:lnTo>
                    <a:cubicBezTo>
                      <a:pt x="17859" y="15454"/>
                      <a:pt x="20949" y="17858"/>
                      <a:pt x="22667" y="22323"/>
                    </a:cubicBezTo>
                    <a:lnTo>
                      <a:pt x="22667" y="22323"/>
                    </a:lnTo>
                    <a:cubicBezTo>
                      <a:pt x="23869" y="24040"/>
                      <a:pt x="24384" y="25586"/>
                      <a:pt x="24899" y="26444"/>
                    </a:cubicBezTo>
                    <a:lnTo>
                      <a:pt x="24899" y="26444"/>
                    </a:lnTo>
                    <a:cubicBezTo>
                      <a:pt x="25414" y="27131"/>
                      <a:pt x="25414" y="27131"/>
                      <a:pt x="25414" y="27131"/>
                    </a:cubicBezTo>
                    <a:lnTo>
                      <a:pt x="25414" y="27131"/>
                    </a:lnTo>
                    <a:cubicBezTo>
                      <a:pt x="25586" y="27131"/>
                      <a:pt x="26101" y="26959"/>
                      <a:pt x="27303" y="26444"/>
                    </a:cubicBezTo>
                    <a:lnTo>
                      <a:pt x="27303" y="26444"/>
                    </a:lnTo>
                    <a:cubicBezTo>
                      <a:pt x="29879" y="25757"/>
                      <a:pt x="32970" y="22151"/>
                      <a:pt x="36919" y="21808"/>
                    </a:cubicBezTo>
                    <a:lnTo>
                      <a:pt x="36919" y="21808"/>
                    </a:lnTo>
                    <a:cubicBezTo>
                      <a:pt x="38121" y="21636"/>
                      <a:pt x="39666" y="22667"/>
                      <a:pt x="40353" y="23869"/>
                    </a:cubicBezTo>
                    <a:lnTo>
                      <a:pt x="40353" y="23869"/>
                    </a:lnTo>
                    <a:cubicBezTo>
                      <a:pt x="40868" y="24899"/>
                      <a:pt x="40868" y="25757"/>
                      <a:pt x="40868" y="26444"/>
                    </a:cubicBezTo>
                    <a:lnTo>
                      <a:pt x="40868" y="26444"/>
                    </a:lnTo>
                    <a:cubicBezTo>
                      <a:pt x="40868" y="27990"/>
                      <a:pt x="40525" y="29192"/>
                      <a:pt x="40525" y="29707"/>
                    </a:cubicBezTo>
                    <a:lnTo>
                      <a:pt x="40525" y="29707"/>
                    </a:lnTo>
                    <a:lnTo>
                      <a:pt x="40525" y="30050"/>
                    </a:lnTo>
                    <a:cubicBezTo>
                      <a:pt x="40525" y="30050"/>
                      <a:pt x="40697" y="30222"/>
                      <a:pt x="41899" y="30222"/>
                    </a:cubicBezTo>
                    <a:lnTo>
                      <a:pt x="41899" y="30222"/>
                    </a:lnTo>
                    <a:lnTo>
                      <a:pt x="41899" y="30222"/>
                    </a:lnTo>
                    <a:cubicBezTo>
                      <a:pt x="42414" y="30222"/>
                      <a:pt x="42758" y="30222"/>
                      <a:pt x="43273" y="30222"/>
                    </a:cubicBezTo>
                    <a:lnTo>
                      <a:pt x="43273" y="30222"/>
                    </a:lnTo>
                    <a:cubicBezTo>
                      <a:pt x="48252" y="30050"/>
                      <a:pt x="51000" y="30565"/>
                      <a:pt x="54949" y="33485"/>
                    </a:cubicBezTo>
                    <a:lnTo>
                      <a:pt x="54949" y="33485"/>
                    </a:lnTo>
                    <a:cubicBezTo>
                      <a:pt x="56667" y="35889"/>
                      <a:pt x="61646" y="34515"/>
                      <a:pt x="61818" y="42070"/>
                    </a:cubicBezTo>
                    <a:lnTo>
                      <a:pt x="61818" y="42070"/>
                    </a:lnTo>
                    <a:cubicBezTo>
                      <a:pt x="61646" y="42757"/>
                      <a:pt x="61475" y="43444"/>
                      <a:pt x="61475" y="43959"/>
                    </a:cubicBezTo>
                    <a:lnTo>
                      <a:pt x="61475" y="43959"/>
                    </a:lnTo>
                    <a:cubicBezTo>
                      <a:pt x="62333" y="42929"/>
                      <a:pt x="63535" y="41899"/>
                      <a:pt x="65596" y="41555"/>
                    </a:cubicBezTo>
                    <a:lnTo>
                      <a:pt x="65596" y="41555"/>
                    </a:lnTo>
                    <a:cubicBezTo>
                      <a:pt x="65596" y="41555"/>
                      <a:pt x="65768" y="41555"/>
                      <a:pt x="65768" y="41555"/>
                    </a:cubicBezTo>
                    <a:lnTo>
                      <a:pt x="65768" y="41555"/>
                    </a:lnTo>
                    <a:cubicBezTo>
                      <a:pt x="65768" y="41555"/>
                      <a:pt x="65768" y="41555"/>
                      <a:pt x="65768" y="41555"/>
                    </a:cubicBezTo>
                    <a:lnTo>
                      <a:pt x="65768" y="41555"/>
                    </a:lnTo>
                    <a:lnTo>
                      <a:pt x="65768" y="41555"/>
                    </a:lnTo>
                    <a:cubicBezTo>
                      <a:pt x="65768" y="41555"/>
                      <a:pt x="65768" y="41555"/>
                      <a:pt x="65768" y="41555"/>
                    </a:cubicBezTo>
                    <a:lnTo>
                      <a:pt x="65768" y="41555"/>
                    </a:lnTo>
                    <a:cubicBezTo>
                      <a:pt x="69202" y="41384"/>
                      <a:pt x="75384" y="41727"/>
                      <a:pt x="76929" y="48252"/>
                    </a:cubicBezTo>
                    <a:lnTo>
                      <a:pt x="76929" y="48252"/>
                    </a:lnTo>
                    <a:cubicBezTo>
                      <a:pt x="77616" y="51515"/>
                      <a:pt x="81737" y="56495"/>
                      <a:pt x="83282" y="56666"/>
                    </a:cubicBezTo>
                    <a:lnTo>
                      <a:pt x="83282" y="56666"/>
                    </a:lnTo>
                    <a:cubicBezTo>
                      <a:pt x="83282" y="56666"/>
                      <a:pt x="83454" y="56666"/>
                      <a:pt x="83454" y="56666"/>
                    </a:cubicBezTo>
                    <a:lnTo>
                      <a:pt x="83454" y="56666"/>
                    </a:lnTo>
                    <a:lnTo>
                      <a:pt x="83454" y="56666"/>
                    </a:lnTo>
                    <a:lnTo>
                      <a:pt x="83454" y="56666"/>
                    </a:lnTo>
                    <a:lnTo>
                      <a:pt x="83454" y="56666"/>
                    </a:lnTo>
                    <a:cubicBezTo>
                      <a:pt x="83454" y="56666"/>
                      <a:pt x="83454" y="56666"/>
                      <a:pt x="83454" y="56666"/>
                    </a:cubicBezTo>
                    <a:lnTo>
                      <a:pt x="83454" y="56666"/>
                    </a:lnTo>
                    <a:cubicBezTo>
                      <a:pt x="86717" y="56666"/>
                      <a:pt x="89121" y="57868"/>
                      <a:pt x="91010" y="57697"/>
                    </a:cubicBezTo>
                    <a:lnTo>
                      <a:pt x="91010" y="57697"/>
                    </a:lnTo>
                    <a:cubicBezTo>
                      <a:pt x="91868" y="57697"/>
                      <a:pt x="92555" y="57525"/>
                      <a:pt x="93070" y="57353"/>
                    </a:cubicBezTo>
                    <a:lnTo>
                      <a:pt x="93070" y="57353"/>
                    </a:lnTo>
                    <a:cubicBezTo>
                      <a:pt x="94959" y="55636"/>
                      <a:pt x="95131" y="54434"/>
                      <a:pt x="98050" y="53919"/>
                    </a:cubicBezTo>
                    <a:lnTo>
                      <a:pt x="98050" y="53919"/>
                    </a:lnTo>
                    <a:cubicBezTo>
                      <a:pt x="102171" y="55121"/>
                      <a:pt x="101141" y="57181"/>
                      <a:pt x="101828" y="58899"/>
                    </a:cubicBezTo>
                    <a:lnTo>
                      <a:pt x="101828" y="58899"/>
                    </a:lnTo>
                    <a:cubicBezTo>
                      <a:pt x="103201" y="60959"/>
                      <a:pt x="104232" y="62848"/>
                      <a:pt x="104919" y="64222"/>
                    </a:cubicBezTo>
                    <a:lnTo>
                      <a:pt x="104919" y="64222"/>
                    </a:lnTo>
                    <a:cubicBezTo>
                      <a:pt x="105777" y="65595"/>
                      <a:pt x="105949" y="65595"/>
                      <a:pt x="106121" y="65424"/>
                    </a:cubicBezTo>
                    <a:lnTo>
                      <a:pt x="106121" y="65424"/>
                    </a:lnTo>
                    <a:lnTo>
                      <a:pt x="106121" y="68000"/>
                    </a:lnTo>
                    <a:lnTo>
                      <a:pt x="106979" y="68000"/>
                    </a:lnTo>
                    <a:close/>
                    <a:moveTo>
                      <a:pt x="60616" y="48252"/>
                    </a:moveTo>
                    <a:lnTo>
                      <a:pt x="60444" y="48081"/>
                    </a:lnTo>
                    <a:cubicBezTo>
                      <a:pt x="60616" y="48252"/>
                      <a:pt x="60616" y="48252"/>
                      <a:pt x="60616" y="48252"/>
                    </a:cubicBezTo>
                    <a:lnTo>
                      <a:pt x="60616" y="48252"/>
                    </a:lnTo>
                    <a:close/>
                    <a:moveTo>
                      <a:pt x="12707" y="20949"/>
                    </a:moveTo>
                    <a:cubicBezTo>
                      <a:pt x="13051" y="20949"/>
                      <a:pt x="13222" y="20778"/>
                      <a:pt x="13566" y="20606"/>
                    </a:cubicBezTo>
                    <a:lnTo>
                      <a:pt x="13566" y="20606"/>
                    </a:lnTo>
                    <a:cubicBezTo>
                      <a:pt x="13222" y="20949"/>
                      <a:pt x="13051" y="20949"/>
                      <a:pt x="12707" y="20949"/>
                    </a:cubicBezTo>
                    <a:lnTo>
                      <a:pt x="12707" y="20949"/>
                    </a:lnTo>
                    <a:lnTo>
                      <a:pt x="12707" y="20949"/>
                    </a:lnTo>
                    <a:close/>
                    <a:moveTo>
                      <a:pt x="14768" y="18889"/>
                    </a:moveTo>
                    <a:cubicBezTo>
                      <a:pt x="14768" y="18717"/>
                      <a:pt x="14768" y="18717"/>
                      <a:pt x="14768" y="18717"/>
                    </a:cubicBezTo>
                    <a:lnTo>
                      <a:pt x="14768" y="18717"/>
                    </a:lnTo>
                    <a:cubicBezTo>
                      <a:pt x="14768" y="18717"/>
                      <a:pt x="14768" y="18717"/>
                      <a:pt x="14768" y="18889"/>
                    </a:cubicBezTo>
                    <a:lnTo>
                      <a:pt x="14768" y="18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1" name="图形 7">
              <a:extLst>
                <a:ext uri="{FF2B5EF4-FFF2-40B4-BE49-F238E27FC236}">
                  <a16:creationId xmlns:a16="http://schemas.microsoft.com/office/drawing/2014/main" xmlns="" id="{C52CC4DB-771D-4407-947F-156458538D57}"/>
                </a:ext>
              </a:extLst>
            </p:cNvPr>
            <p:cNvGrpSpPr/>
            <p:nvPr/>
          </p:nvGrpSpPr>
          <p:grpSpPr>
            <a:xfrm>
              <a:off x="7234667" y="2720893"/>
              <a:ext cx="13221" cy="14767"/>
              <a:chOff x="7234667" y="2720893"/>
              <a:chExt cx="13221" cy="14767"/>
            </a:xfrm>
            <a:solidFill>
              <a:srgbClr val="B4B4B4"/>
            </a:solidFill>
          </p:grpSpPr>
          <p:sp>
            <p:nvSpPr>
              <p:cNvPr id="3181" name="任意多边形: 形状 3180">
                <a:extLst>
                  <a:ext uri="{FF2B5EF4-FFF2-40B4-BE49-F238E27FC236}">
                    <a16:creationId xmlns:a16="http://schemas.microsoft.com/office/drawing/2014/main" xmlns="" id="{8AD13CD9-3D87-4939-BBE7-49E642D545F7}"/>
                  </a:ext>
                </a:extLst>
              </p:cNvPr>
              <p:cNvSpPr/>
              <p:nvPr/>
            </p:nvSpPr>
            <p:spPr>
              <a:xfrm>
                <a:off x="7237289" y="2723209"/>
                <a:ext cx="8315" cy="9843"/>
              </a:xfrm>
              <a:custGeom>
                <a:avLst/>
                <a:gdLst>
                  <a:gd name="connsiteX0" fmla="*/ 3044 w 8315"/>
                  <a:gd name="connsiteY0" fmla="*/ 9532 h 9843"/>
                  <a:gd name="connsiteX1" fmla="*/ 8024 w 8315"/>
                  <a:gd name="connsiteY1" fmla="*/ 6956 h 9843"/>
                  <a:gd name="connsiteX2" fmla="*/ 468 w 8315"/>
                  <a:gd name="connsiteY2" fmla="*/ 603 h 9843"/>
                  <a:gd name="connsiteX3" fmla="*/ 3044 w 8315"/>
                  <a:gd name="connsiteY3" fmla="*/ 9532 h 9843"/>
                  <a:gd name="connsiteX4" fmla="*/ 3044 w 8315"/>
                  <a:gd name="connsiteY4" fmla="*/ 9532 h 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5" h="9843">
                    <a:moveTo>
                      <a:pt x="3044" y="9532"/>
                    </a:moveTo>
                    <a:cubicBezTo>
                      <a:pt x="5620" y="10734"/>
                      <a:pt x="9397" y="8158"/>
                      <a:pt x="8024" y="6956"/>
                    </a:cubicBezTo>
                    <a:cubicBezTo>
                      <a:pt x="6822" y="4381"/>
                      <a:pt x="2872" y="-1973"/>
                      <a:pt x="468" y="603"/>
                    </a:cubicBezTo>
                    <a:cubicBezTo>
                      <a:pt x="-734" y="4552"/>
                      <a:pt x="468" y="9532"/>
                      <a:pt x="3044" y="9532"/>
                    </a:cubicBezTo>
                    <a:lnTo>
                      <a:pt x="3044" y="95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2" name="任意多边形: 形状 3181">
                <a:extLst>
                  <a:ext uri="{FF2B5EF4-FFF2-40B4-BE49-F238E27FC236}">
                    <a16:creationId xmlns:a16="http://schemas.microsoft.com/office/drawing/2014/main" xmlns="" id="{72DE132A-825A-47F1-9D03-CB4B9EFD8724}"/>
                  </a:ext>
                </a:extLst>
              </p:cNvPr>
              <p:cNvSpPr/>
              <p:nvPr/>
            </p:nvSpPr>
            <p:spPr>
              <a:xfrm>
                <a:off x="7234667" y="2720893"/>
                <a:ext cx="13221" cy="14767"/>
              </a:xfrm>
              <a:custGeom>
                <a:avLst/>
                <a:gdLst>
                  <a:gd name="connsiteX0" fmla="*/ 4464 w 13221"/>
                  <a:gd name="connsiteY0" fmla="*/ 14081 h 14767"/>
                  <a:gd name="connsiteX1" fmla="*/ 4464 w 13221"/>
                  <a:gd name="connsiteY1" fmla="*/ 14081 h 14767"/>
                  <a:gd name="connsiteX2" fmla="*/ 0 w 13221"/>
                  <a:gd name="connsiteY2" fmla="*/ 6182 h 14767"/>
                  <a:gd name="connsiteX3" fmla="*/ 0 w 13221"/>
                  <a:gd name="connsiteY3" fmla="*/ 6182 h 14767"/>
                  <a:gd name="connsiteX4" fmla="*/ 1030 w 13221"/>
                  <a:gd name="connsiteY4" fmla="*/ 1545 h 14767"/>
                  <a:gd name="connsiteX5" fmla="*/ 1030 w 13221"/>
                  <a:gd name="connsiteY5" fmla="*/ 1545 h 14767"/>
                  <a:gd name="connsiteX6" fmla="*/ 4293 w 13221"/>
                  <a:gd name="connsiteY6" fmla="*/ 0 h 14767"/>
                  <a:gd name="connsiteX7" fmla="*/ 4293 w 13221"/>
                  <a:gd name="connsiteY7" fmla="*/ 0 h 14767"/>
                  <a:gd name="connsiteX8" fmla="*/ 12363 w 13221"/>
                  <a:gd name="connsiteY8" fmla="*/ 7727 h 14767"/>
                  <a:gd name="connsiteX9" fmla="*/ 12363 w 13221"/>
                  <a:gd name="connsiteY9" fmla="*/ 7727 h 14767"/>
                  <a:gd name="connsiteX10" fmla="*/ 13222 w 13221"/>
                  <a:gd name="connsiteY10" fmla="*/ 9959 h 14767"/>
                  <a:gd name="connsiteX11" fmla="*/ 13222 w 13221"/>
                  <a:gd name="connsiteY11" fmla="*/ 9959 h 14767"/>
                  <a:gd name="connsiteX12" fmla="*/ 7040 w 13221"/>
                  <a:gd name="connsiteY12" fmla="*/ 14768 h 14767"/>
                  <a:gd name="connsiteX13" fmla="*/ 7040 w 13221"/>
                  <a:gd name="connsiteY13" fmla="*/ 14768 h 14767"/>
                  <a:gd name="connsiteX14" fmla="*/ 4464 w 13221"/>
                  <a:gd name="connsiteY14" fmla="*/ 14081 h 14767"/>
                  <a:gd name="connsiteX15" fmla="*/ 4464 w 13221"/>
                  <a:gd name="connsiteY15" fmla="*/ 14081 h 14767"/>
                  <a:gd name="connsiteX16" fmla="*/ 5495 w 13221"/>
                  <a:gd name="connsiteY16" fmla="*/ 12020 h 14767"/>
                  <a:gd name="connsiteX17" fmla="*/ 5495 w 13221"/>
                  <a:gd name="connsiteY17" fmla="*/ 12020 h 14767"/>
                  <a:gd name="connsiteX18" fmla="*/ 7727 w 13221"/>
                  <a:gd name="connsiteY18" fmla="*/ 10818 h 14767"/>
                  <a:gd name="connsiteX19" fmla="*/ 5495 w 13221"/>
                  <a:gd name="connsiteY19" fmla="*/ 12020 h 14767"/>
                  <a:gd name="connsiteX20" fmla="*/ 5495 w 13221"/>
                  <a:gd name="connsiteY20" fmla="*/ 12020 h 14767"/>
                  <a:gd name="connsiteX21" fmla="*/ 5495 w 13221"/>
                  <a:gd name="connsiteY21" fmla="*/ 12020 h 14767"/>
                  <a:gd name="connsiteX22" fmla="*/ 6525 w 13221"/>
                  <a:gd name="connsiteY22" fmla="*/ 9959 h 14767"/>
                  <a:gd name="connsiteX23" fmla="*/ 6697 w 13221"/>
                  <a:gd name="connsiteY23" fmla="*/ 9788 h 14767"/>
                  <a:gd name="connsiteX24" fmla="*/ 7212 w 13221"/>
                  <a:gd name="connsiteY24" fmla="*/ 9788 h 14767"/>
                  <a:gd name="connsiteX25" fmla="*/ 7212 w 13221"/>
                  <a:gd name="connsiteY25" fmla="*/ 9788 h 14767"/>
                  <a:gd name="connsiteX26" fmla="*/ 8070 w 13221"/>
                  <a:gd name="connsiteY26" fmla="*/ 9616 h 14767"/>
                  <a:gd name="connsiteX27" fmla="*/ 8070 w 13221"/>
                  <a:gd name="connsiteY27" fmla="*/ 9616 h 14767"/>
                  <a:gd name="connsiteX28" fmla="*/ 6182 w 13221"/>
                  <a:gd name="connsiteY28" fmla="*/ 6697 h 14767"/>
                  <a:gd name="connsiteX29" fmla="*/ 6182 w 13221"/>
                  <a:gd name="connsiteY29" fmla="*/ 6697 h 14767"/>
                  <a:gd name="connsiteX30" fmla="*/ 5151 w 13221"/>
                  <a:gd name="connsiteY30" fmla="*/ 5495 h 14767"/>
                  <a:gd name="connsiteX31" fmla="*/ 5151 w 13221"/>
                  <a:gd name="connsiteY31" fmla="*/ 5495 h 14767"/>
                  <a:gd name="connsiteX32" fmla="*/ 5151 w 13221"/>
                  <a:gd name="connsiteY32" fmla="*/ 6353 h 14767"/>
                  <a:gd name="connsiteX33" fmla="*/ 5151 w 13221"/>
                  <a:gd name="connsiteY33" fmla="*/ 6353 h 14767"/>
                  <a:gd name="connsiteX34" fmla="*/ 5666 w 13221"/>
                  <a:gd name="connsiteY34" fmla="*/ 9273 h 14767"/>
                  <a:gd name="connsiteX35" fmla="*/ 5666 w 13221"/>
                  <a:gd name="connsiteY35" fmla="*/ 9273 h 14767"/>
                  <a:gd name="connsiteX36" fmla="*/ 5666 w 13221"/>
                  <a:gd name="connsiteY36" fmla="*/ 9616 h 14767"/>
                  <a:gd name="connsiteX37" fmla="*/ 5666 w 13221"/>
                  <a:gd name="connsiteY37" fmla="*/ 9616 h 14767"/>
                  <a:gd name="connsiteX38" fmla="*/ 5666 w 13221"/>
                  <a:gd name="connsiteY38" fmla="*/ 9616 h 14767"/>
                  <a:gd name="connsiteX39" fmla="*/ 6525 w 13221"/>
                  <a:gd name="connsiteY39" fmla="*/ 9959 h 14767"/>
                  <a:gd name="connsiteX40" fmla="*/ 6525 w 13221"/>
                  <a:gd name="connsiteY40" fmla="*/ 9959 h 1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221" h="14767">
                    <a:moveTo>
                      <a:pt x="4464" y="14081"/>
                    </a:moveTo>
                    <a:lnTo>
                      <a:pt x="4464" y="14081"/>
                    </a:lnTo>
                    <a:cubicBezTo>
                      <a:pt x="858" y="13050"/>
                      <a:pt x="171" y="9273"/>
                      <a:pt x="0" y="6182"/>
                    </a:cubicBezTo>
                    <a:lnTo>
                      <a:pt x="0" y="6182"/>
                    </a:lnTo>
                    <a:cubicBezTo>
                      <a:pt x="0" y="4808"/>
                      <a:pt x="171" y="3434"/>
                      <a:pt x="1030" y="1545"/>
                    </a:cubicBezTo>
                    <a:lnTo>
                      <a:pt x="1030" y="1545"/>
                    </a:lnTo>
                    <a:cubicBezTo>
                      <a:pt x="1889" y="515"/>
                      <a:pt x="3262" y="0"/>
                      <a:pt x="4293" y="0"/>
                    </a:cubicBezTo>
                    <a:lnTo>
                      <a:pt x="4293" y="0"/>
                    </a:lnTo>
                    <a:cubicBezTo>
                      <a:pt x="9444" y="859"/>
                      <a:pt x="11333" y="6010"/>
                      <a:pt x="12363" y="7727"/>
                    </a:cubicBezTo>
                    <a:lnTo>
                      <a:pt x="12363" y="7727"/>
                    </a:lnTo>
                    <a:cubicBezTo>
                      <a:pt x="12879" y="8414"/>
                      <a:pt x="13222" y="9101"/>
                      <a:pt x="13222" y="9959"/>
                    </a:cubicBezTo>
                    <a:lnTo>
                      <a:pt x="13222" y="9959"/>
                    </a:lnTo>
                    <a:cubicBezTo>
                      <a:pt x="12535" y="13566"/>
                      <a:pt x="9959" y="14424"/>
                      <a:pt x="7040" y="14768"/>
                    </a:cubicBezTo>
                    <a:lnTo>
                      <a:pt x="7040" y="14768"/>
                    </a:lnTo>
                    <a:cubicBezTo>
                      <a:pt x="6353" y="14596"/>
                      <a:pt x="5495" y="14424"/>
                      <a:pt x="4464" y="14081"/>
                    </a:cubicBezTo>
                    <a:lnTo>
                      <a:pt x="4464" y="14081"/>
                    </a:lnTo>
                    <a:close/>
                    <a:moveTo>
                      <a:pt x="5495" y="12020"/>
                    </a:moveTo>
                    <a:lnTo>
                      <a:pt x="5495" y="12020"/>
                    </a:lnTo>
                    <a:lnTo>
                      <a:pt x="7727" y="10818"/>
                    </a:lnTo>
                    <a:lnTo>
                      <a:pt x="5495" y="12020"/>
                    </a:lnTo>
                    <a:lnTo>
                      <a:pt x="5495" y="12020"/>
                    </a:lnTo>
                    <a:lnTo>
                      <a:pt x="5495" y="12020"/>
                    </a:lnTo>
                    <a:close/>
                    <a:moveTo>
                      <a:pt x="6525" y="9959"/>
                    </a:moveTo>
                    <a:lnTo>
                      <a:pt x="6697" y="9788"/>
                    </a:lnTo>
                    <a:cubicBezTo>
                      <a:pt x="6697" y="9788"/>
                      <a:pt x="6869" y="9788"/>
                      <a:pt x="7212" y="9788"/>
                    </a:cubicBezTo>
                    <a:lnTo>
                      <a:pt x="7212" y="9788"/>
                    </a:lnTo>
                    <a:cubicBezTo>
                      <a:pt x="7384" y="9788"/>
                      <a:pt x="7727" y="9788"/>
                      <a:pt x="8070" y="9616"/>
                    </a:cubicBezTo>
                    <a:lnTo>
                      <a:pt x="8070" y="9616"/>
                    </a:lnTo>
                    <a:cubicBezTo>
                      <a:pt x="7555" y="8757"/>
                      <a:pt x="6869" y="7555"/>
                      <a:pt x="6182" y="6697"/>
                    </a:cubicBezTo>
                    <a:lnTo>
                      <a:pt x="6182" y="6697"/>
                    </a:lnTo>
                    <a:cubicBezTo>
                      <a:pt x="5838" y="6182"/>
                      <a:pt x="5495" y="5667"/>
                      <a:pt x="5151" y="5495"/>
                    </a:cubicBezTo>
                    <a:lnTo>
                      <a:pt x="5151" y="5495"/>
                    </a:lnTo>
                    <a:cubicBezTo>
                      <a:pt x="5151" y="5838"/>
                      <a:pt x="5151" y="6010"/>
                      <a:pt x="5151" y="6353"/>
                    </a:cubicBezTo>
                    <a:lnTo>
                      <a:pt x="5151" y="6353"/>
                    </a:lnTo>
                    <a:cubicBezTo>
                      <a:pt x="5151" y="7555"/>
                      <a:pt x="5323" y="8586"/>
                      <a:pt x="5666" y="9273"/>
                    </a:cubicBezTo>
                    <a:lnTo>
                      <a:pt x="5666" y="9273"/>
                    </a:lnTo>
                    <a:lnTo>
                      <a:pt x="5666" y="9616"/>
                    </a:lnTo>
                    <a:cubicBezTo>
                      <a:pt x="5666" y="9616"/>
                      <a:pt x="5666" y="9616"/>
                      <a:pt x="5666" y="9616"/>
                    </a:cubicBezTo>
                    <a:lnTo>
                      <a:pt x="5666" y="9616"/>
                    </a:lnTo>
                    <a:cubicBezTo>
                      <a:pt x="5666" y="9444"/>
                      <a:pt x="6010" y="9616"/>
                      <a:pt x="6525" y="9959"/>
                    </a:cubicBezTo>
                    <a:lnTo>
                      <a:pt x="6525" y="99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2" name="图形 7">
              <a:extLst>
                <a:ext uri="{FF2B5EF4-FFF2-40B4-BE49-F238E27FC236}">
                  <a16:creationId xmlns:a16="http://schemas.microsoft.com/office/drawing/2014/main" xmlns="" id="{422B24BD-4F09-422A-8C21-9DB018F00D69}"/>
                </a:ext>
              </a:extLst>
            </p:cNvPr>
            <p:cNvGrpSpPr/>
            <p:nvPr/>
          </p:nvGrpSpPr>
          <p:grpSpPr>
            <a:xfrm>
              <a:off x="7875339" y="5253861"/>
              <a:ext cx="50827" cy="58226"/>
              <a:chOff x="7875339" y="5253861"/>
              <a:chExt cx="50827" cy="58226"/>
            </a:xfrm>
            <a:solidFill>
              <a:srgbClr val="B4B4B4"/>
            </a:solidFill>
          </p:grpSpPr>
          <p:sp>
            <p:nvSpPr>
              <p:cNvPr id="3179" name="任意多边形: 形状 3178">
                <a:extLst>
                  <a:ext uri="{FF2B5EF4-FFF2-40B4-BE49-F238E27FC236}">
                    <a16:creationId xmlns:a16="http://schemas.microsoft.com/office/drawing/2014/main" xmlns="" id="{F4C2BB74-528B-46CC-B23E-A7EE675A4D6A}"/>
                  </a:ext>
                </a:extLst>
              </p:cNvPr>
              <p:cNvSpPr/>
              <p:nvPr/>
            </p:nvSpPr>
            <p:spPr>
              <a:xfrm>
                <a:off x="7877743" y="5255990"/>
                <a:ext cx="46213" cy="52319"/>
              </a:xfrm>
              <a:custGeom>
                <a:avLst/>
                <a:gdLst>
                  <a:gd name="connsiteX0" fmla="*/ 5152 w 46213"/>
                  <a:gd name="connsiteY0" fmla="*/ 52319 h 52319"/>
                  <a:gd name="connsiteX1" fmla="*/ 12707 w 46213"/>
                  <a:gd name="connsiteY1" fmla="*/ 47167 h 52319"/>
                  <a:gd name="connsiteX2" fmla="*/ 19061 w 46213"/>
                  <a:gd name="connsiteY2" fmla="*/ 42016 h 52319"/>
                  <a:gd name="connsiteX3" fmla="*/ 21464 w 46213"/>
                  <a:gd name="connsiteY3" fmla="*/ 26733 h 52319"/>
                  <a:gd name="connsiteX4" fmla="*/ 36576 w 46213"/>
                  <a:gd name="connsiteY4" fmla="*/ 22955 h 52319"/>
                  <a:gd name="connsiteX5" fmla="*/ 42929 w 46213"/>
                  <a:gd name="connsiteY5" fmla="*/ 16602 h 52319"/>
                  <a:gd name="connsiteX6" fmla="*/ 45333 w 46213"/>
                  <a:gd name="connsiteY6" fmla="*/ 10249 h 52319"/>
                  <a:gd name="connsiteX7" fmla="*/ 40181 w 46213"/>
                  <a:gd name="connsiteY7" fmla="*/ 3895 h 52319"/>
                  <a:gd name="connsiteX8" fmla="*/ 32626 w 46213"/>
                  <a:gd name="connsiteY8" fmla="*/ 1319 h 52319"/>
                  <a:gd name="connsiteX9" fmla="*/ 12535 w 46213"/>
                  <a:gd name="connsiteY9" fmla="*/ 30511 h 52319"/>
                  <a:gd name="connsiteX10" fmla="*/ 6353 w 46213"/>
                  <a:gd name="connsiteY10" fmla="*/ 40642 h 52319"/>
                  <a:gd name="connsiteX11" fmla="*/ 0 w 46213"/>
                  <a:gd name="connsiteY11" fmla="*/ 49571 h 52319"/>
                  <a:gd name="connsiteX12" fmla="*/ 5152 w 46213"/>
                  <a:gd name="connsiteY12" fmla="*/ 52319 h 52319"/>
                  <a:gd name="connsiteX13" fmla="*/ 5152 w 46213"/>
                  <a:gd name="connsiteY13" fmla="*/ 52319 h 5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13" h="52319">
                    <a:moveTo>
                      <a:pt x="5152" y="52319"/>
                    </a:moveTo>
                    <a:cubicBezTo>
                      <a:pt x="5152" y="52319"/>
                      <a:pt x="8929" y="48541"/>
                      <a:pt x="12707" y="47167"/>
                    </a:cubicBezTo>
                    <a:cubicBezTo>
                      <a:pt x="17687" y="45966"/>
                      <a:pt x="19061" y="45966"/>
                      <a:pt x="19061" y="42016"/>
                    </a:cubicBezTo>
                    <a:cubicBezTo>
                      <a:pt x="19061" y="38238"/>
                      <a:pt x="19061" y="29309"/>
                      <a:pt x="21464" y="26733"/>
                    </a:cubicBezTo>
                    <a:cubicBezTo>
                      <a:pt x="25242" y="25531"/>
                      <a:pt x="32798" y="24158"/>
                      <a:pt x="36576" y="22955"/>
                    </a:cubicBezTo>
                    <a:cubicBezTo>
                      <a:pt x="40353" y="21754"/>
                      <a:pt x="40353" y="19178"/>
                      <a:pt x="42929" y="16602"/>
                    </a:cubicBezTo>
                    <a:cubicBezTo>
                      <a:pt x="44131" y="12824"/>
                      <a:pt x="47909" y="12824"/>
                      <a:pt x="45333" y="10249"/>
                    </a:cubicBezTo>
                    <a:cubicBezTo>
                      <a:pt x="42757" y="7673"/>
                      <a:pt x="42757" y="7673"/>
                      <a:pt x="40181" y="3895"/>
                    </a:cubicBezTo>
                    <a:cubicBezTo>
                      <a:pt x="36404" y="117"/>
                      <a:pt x="33828" y="-1256"/>
                      <a:pt x="32626" y="1319"/>
                    </a:cubicBezTo>
                    <a:cubicBezTo>
                      <a:pt x="31424" y="3895"/>
                      <a:pt x="16313" y="24158"/>
                      <a:pt x="12535" y="30511"/>
                    </a:cubicBezTo>
                    <a:cubicBezTo>
                      <a:pt x="8758" y="35663"/>
                      <a:pt x="8758" y="36864"/>
                      <a:pt x="6353" y="40642"/>
                    </a:cubicBezTo>
                    <a:cubicBezTo>
                      <a:pt x="2576" y="44420"/>
                      <a:pt x="0" y="45794"/>
                      <a:pt x="0" y="49571"/>
                    </a:cubicBezTo>
                    <a:cubicBezTo>
                      <a:pt x="172" y="52319"/>
                      <a:pt x="5152" y="52319"/>
                      <a:pt x="5152" y="52319"/>
                    </a:cubicBezTo>
                    <a:lnTo>
                      <a:pt x="5152" y="523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0" name="任意多边形: 形状 3179">
                <a:extLst>
                  <a:ext uri="{FF2B5EF4-FFF2-40B4-BE49-F238E27FC236}">
                    <a16:creationId xmlns:a16="http://schemas.microsoft.com/office/drawing/2014/main" xmlns="" id="{E079FBC3-F55A-4954-8D31-F2E07286EF54}"/>
                  </a:ext>
                </a:extLst>
              </p:cNvPr>
              <p:cNvSpPr/>
              <p:nvPr/>
            </p:nvSpPr>
            <p:spPr>
              <a:xfrm>
                <a:off x="7875339" y="5253861"/>
                <a:ext cx="50827" cy="58226"/>
              </a:xfrm>
              <a:custGeom>
                <a:avLst/>
                <a:gdLst>
                  <a:gd name="connsiteX0" fmla="*/ 6525 w 50827"/>
                  <a:gd name="connsiteY0" fmla="*/ 56853 h 58226"/>
                  <a:gd name="connsiteX1" fmla="*/ 4293 w 50827"/>
                  <a:gd name="connsiteY1" fmla="*/ 56509 h 58226"/>
                  <a:gd name="connsiteX2" fmla="*/ 4293 w 50827"/>
                  <a:gd name="connsiteY2" fmla="*/ 56509 h 58226"/>
                  <a:gd name="connsiteX3" fmla="*/ 343 w 50827"/>
                  <a:gd name="connsiteY3" fmla="*/ 53075 h 58226"/>
                  <a:gd name="connsiteX4" fmla="*/ 343 w 50827"/>
                  <a:gd name="connsiteY4" fmla="*/ 53075 h 58226"/>
                  <a:gd name="connsiteX5" fmla="*/ 0 w 50827"/>
                  <a:gd name="connsiteY5" fmla="*/ 52044 h 58226"/>
                  <a:gd name="connsiteX6" fmla="*/ 0 w 50827"/>
                  <a:gd name="connsiteY6" fmla="*/ 52044 h 58226"/>
                  <a:gd name="connsiteX7" fmla="*/ 6697 w 50827"/>
                  <a:gd name="connsiteY7" fmla="*/ 41913 h 58226"/>
                  <a:gd name="connsiteX8" fmla="*/ 6697 w 50827"/>
                  <a:gd name="connsiteY8" fmla="*/ 41913 h 58226"/>
                  <a:gd name="connsiteX9" fmla="*/ 12879 w 50827"/>
                  <a:gd name="connsiteY9" fmla="*/ 31782 h 58226"/>
                  <a:gd name="connsiteX10" fmla="*/ 12879 w 50827"/>
                  <a:gd name="connsiteY10" fmla="*/ 31782 h 58226"/>
                  <a:gd name="connsiteX11" fmla="*/ 32797 w 50827"/>
                  <a:gd name="connsiteY11" fmla="*/ 2762 h 58226"/>
                  <a:gd name="connsiteX12" fmla="*/ 32797 w 50827"/>
                  <a:gd name="connsiteY12" fmla="*/ 2762 h 58226"/>
                  <a:gd name="connsiteX13" fmla="*/ 36747 w 50827"/>
                  <a:gd name="connsiteY13" fmla="*/ 15 h 58226"/>
                  <a:gd name="connsiteX14" fmla="*/ 36747 w 50827"/>
                  <a:gd name="connsiteY14" fmla="*/ 15 h 58226"/>
                  <a:gd name="connsiteX15" fmla="*/ 44474 w 50827"/>
                  <a:gd name="connsiteY15" fmla="*/ 4994 h 58226"/>
                  <a:gd name="connsiteX16" fmla="*/ 44474 w 50827"/>
                  <a:gd name="connsiteY16" fmla="*/ 4994 h 58226"/>
                  <a:gd name="connsiteX17" fmla="*/ 49282 w 50827"/>
                  <a:gd name="connsiteY17" fmla="*/ 11004 h 58226"/>
                  <a:gd name="connsiteX18" fmla="*/ 49282 w 50827"/>
                  <a:gd name="connsiteY18" fmla="*/ 11004 h 58226"/>
                  <a:gd name="connsiteX19" fmla="*/ 50828 w 50827"/>
                  <a:gd name="connsiteY19" fmla="*/ 14267 h 58226"/>
                  <a:gd name="connsiteX20" fmla="*/ 50828 w 50827"/>
                  <a:gd name="connsiteY20" fmla="*/ 14267 h 58226"/>
                  <a:gd name="connsiteX21" fmla="*/ 46707 w 50827"/>
                  <a:gd name="connsiteY21" fmla="*/ 20792 h 58226"/>
                  <a:gd name="connsiteX22" fmla="*/ 46707 w 50827"/>
                  <a:gd name="connsiteY22" fmla="*/ 20792 h 58226"/>
                  <a:gd name="connsiteX23" fmla="*/ 39494 w 50827"/>
                  <a:gd name="connsiteY23" fmla="*/ 27832 h 58226"/>
                  <a:gd name="connsiteX24" fmla="*/ 39494 w 50827"/>
                  <a:gd name="connsiteY24" fmla="*/ 27832 h 58226"/>
                  <a:gd name="connsiteX25" fmla="*/ 25242 w 50827"/>
                  <a:gd name="connsiteY25" fmla="*/ 31095 h 58226"/>
                  <a:gd name="connsiteX26" fmla="*/ 25242 w 50827"/>
                  <a:gd name="connsiteY26" fmla="*/ 31095 h 58226"/>
                  <a:gd name="connsiteX27" fmla="*/ 23525 w 50827"/>
                  <a:gd name="connsiteY27" fmla="*/ 43459 h 58226"/>
                  <a:gd name="connsiteX28" fmla="*/ 23525 w 50827"/>
                  <a:gd name="connsiteY28" fmla="*/ 43459 h 58226"/>
                  <a:gd name="connsiteX29" fmla="*/ 23525 w 50827"/>
                  <a:gd name="connsiteY29" fmla="*/ 44489 h 58226"/>
                  <a:gd name="connsiteX30" fmla="*/ 23525 w 50827"/>
                  <a:gd name="connsiteY30" fmla="*/ 44489 h 58226"/>
                  <a:gd name="connsiteX31" fmla="*/ 23525 w 50827"/>
                  <a:gd name="connsiteY31" fmla="*/ 45004 h 58226"/>
                  <a:gd name="connsiteX32" fmla="*/ 23525 w 50827"/>
                  <a:gd name="connsiteY32" fmla="*/ 45176 h 58226"/>
                  <a:gd name="connsiteX33" fmla="*/ 23525 w 50827"/>
                  <a:gd name="connsiteY33" fmla="*/ 45176 h 58226"/>
                  <a:gd name="connsiteX34" fmla="*/ 23696 w 50827"/>
                  <a:gd name="connsiteY34" fmla="*/ 48095 h 58226"/>
                  <a:gd name="connsiteX35" fmla="*/ 23010 w 50827"/>
                  <a:gd name="connsiteY35" fmla="*/ 47923 h 58226"/>
                  <a:gd name="connsiteX36" fmla="*/ 15626 w 50827"/>
                  <a:gd name="connsiteY36" fmla="*/ 52044 h 58226"/>
                  <a:gd name="connsiteX37" fmla="*/ 15626 w 50827"/>
                  <a:gd name="connsiteY37" fmla="*/ 52044 h 58226"/>
                  <a:gd name="connsiteX38" fmla="*/ 9101 w 50827"/>
                  <a:gd name="connsiteY38" fmla="*/ 56509 h 58226"/>
                  <a:gd name="connsiteX39" fmla="*/ 9101 w 50827"/>
                  <a:gd name="connsiteY39" fmla="*/ 56509 h 58226"/>
                  <a:gd name="connsiteX40" fmla="*/ 7384 w 50827"/>
                  <a:gd name="connsiteY40" fmla="*/ 58226 h 58226"/>
                  <a:gd name="connsiteX41" fmla="*/ 6525 w 50827"/>
                  <a:gd name="connsiteY41" fmla="*/ 56853 h 58226"/>
                  <a:gd name="connsiteX42" fmla="*/ 6525 w 50827"/>
                  <a:gd name="connsiteY42" fmla="*/ 56853 h 58226"/>
                  <a:gd name="connsiteX43" fmla="*/ 7556 w 50827"/>
                  <a:gd name="connsiteY43" fmla="*/ 54449 h 58226"/>
                  <a:gd name="connsiteX44" fmla="*/ 9272 w 50827"/>
                  <a:gd name="connsiteY44" fmla="*/ 52731 h 58226"/>
                  <a:gd name="connsiteX45" fmla="*/ 7556 w 50827"/>
                  <a:gd name="connsiteY45" fmla="*/ 54449 h 58226"/>
                  <a:gd name="connsiteX46" fmla="*/ 7556 w 50827"/>
                  <a:gd name="connsiteY46" fmla="*/ 54449 h 58226"/>
                  <a:gd name="connsiteX47" fmla="*/ 5495 w 50827"/>
                  <a:gd name="connsiteY47" fmla="*/ 51701 h 58226"/>
                  <a:gd name="connsiteX48" fmla="*/ 6697 w 50827"/>
                  <a:gd name="connsiteY48" fmla="*/ 51873 h 58226"/>
                  <a:gd name="connsiteX49" fmla="*/ 6697 w 50827"/>
                  <a:gd name="connsiteY49" fmla="*/ 51873 h 58226"/>
                  <a:gd name="connsiteX50" fmla="*/ 14595 w 50827"/>
                  <a:gd name="connsiteY50" fmla="*/ 46893 h 58226"/>
                  <a:gd name="connsiteX51" fmla="*/ 14595 w 50827"/>
                  <a:gd name="connsiteY51" fmla="*/ 46893 h 58226"/>
                  <a:gd name="connsiteX52" fmla="*/ 19060 w 50827"/>
                  <a:gd name="connsiteY52" fmla="*/ 44145 h 58226"/>
                  <a:gd name="connsiteX53" fmla="*/ 19060 w 50827"/>
                  <a:gd name="connsiteY53" fmla="*/ 44145 h 58226"/>
                  <a:gd name="connsiteX54" fmla="*/ 19060 w 50827"/>
                  <a:gd name="connsiteY54" fmla="*/ 43802 h 58226"/>
                  <a:gd name="connsiteX55" fmla="*/ 19060 w 50827"/>
                  <a:gd name="connsiteY55" fmla="*/ 43802 h 58226"/>
                  <a:gd name="connsiteX56" fmla="*/ 19060 w 50827"/>
                  <a:gd name="connsiteY56" fmla="*/ 42944 h 58226"/>
                  <a:gd name="connsiteX57" fmla="*/ 19060 w 50827"/>
                  <a:gd name="connsiteY57" fmla="*/ 42944 h 58226"/>
                  <a:gd name="connsiteX58" fmla="*/ 23181 w 50827"/>
                  <a:gd name="connsiteY58" fmla="*/ 26631 h 58226"/>
                  <a:gd name="connsiteX59" fmla="*/ 23181 w 50827"/>
                  <a:gd name="connsiteY59" fmla="*/ 26631 h 58226"/>
                  <a:gd name="connsiteX60" fmla="*/ 38292 w 50827"/>
                  <a:gd name="connsiteY60" fmla="*/ 22681 h 58226"/>
                  <a:gd name="connsiteX61" fmla="*/ 38292 w 50827"/>
                  <a:gd name="connsiteY61" fmla="*/ 22681 h 58226"/>
                  <a:gd name="connsiteX62" fmla="*/ 43100 w 50827"/>
                  <a:gd name="connsiteY62" fmla="*/ 17873 h 58226"/>
                  <a:gd name="connsiteX63" fmla="*/ 43100 w 50827"/>
                  <a:gd name="connsiteY63" fmla="*/ 17873 h 58226"/>
                  <a:gd name="connsiteX64" fmla="*/ 45848 w 50827"/>
                  <a:gd name="connsiteY64" fmla="*/ 13752 h 58226"/>
                  <a:gd name="connsiteX65" fmla="*/ 45848 w 50827"/>
                  <a:gd name="connsiteY65" fmla="*/ 13752 h 58226"/>
                  <a:gd name="connsiteX66" fmla="*/ 41040 w 50827"/>
                  <a:gd name="connsiteY66" fmla="*/ 7742 h 58226"/>
                  <a:gd name="connsiteX67" fmla="*/ 41040 w 50827"/>
                  <a:gd name="connsiteY67" fmla="*/ 7742 h 58226"/>
                  <a:gd name="connsiteX68" fmla="*/ 37434 w 50827"/>
                  <a:gd name="connsiteY68" fmla="*/ 4651 h 58226"/>
                  <a:gd name="connsiteX69" fmla="*/ 37434 w 50827"/>
                  <a:gd name="connsiteY69" fmla="*/ 4651 h 58226"/>
                  <a:gd name="connsiteX70" fmla="*/ 17172 w 50827"/>
                  <a:gd name="connsiteY70" fmla="*/ 34186 h 58226"/>
                  <a:gd name="connsiteX71" fmla="*/ 17172 w 50827"/>
                  <a:gd name="connsiteY71" fmla="*/ 34186 h 58226"/>
                  <a:gd name="connsiteX72" fmla="*/ 10646 w 50827"/>
                  <a:gd name="connsiteY72" fmla="*/ 44489 h 58226"/>
                  <a:gd name="connsiteX73" fmla="*/ 10646 w 50827"/>
                  <a:gd name="connsiteY73" fmla="*/ 44489 h 58226"/>
                  <a:gd name="connsiteX74" fmla="*/ 4979 w 50827"/>
                  <a:gd name="connsiteY74" fmla="*/ 51186 h 58226"/>
                  <a:gd name="connsiteX75" fmla="*/ 4979 w 50827"/>
                  <a:gd name="connsiteY75" fmla="*/ 51186 h 58226"/>
                  <a:gd name="connsiteX76" fmla="*/ 4979 w 50827"/>
                  <a:gd name="connsiteY76" fmla="*/ 51357 h 58226"/>
                  <a:gd name="connsiteX77" fmla="*/ 5495 w 50827"/>
                  <a:gd name="connsiteY77" fmla="*/ 51701 h 58226"/>
                  <a:gd name="connsiteX78" fmla="*/ 5495 w 50827"/>
                  <a:gd name="connsiteY78" fmla="*/ 51701 h 5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50827" h="58226">
                    <a:moveTo>
                      <a:pt x="6525" y="56853"/>
                    </a:moveTo>
                    <a:cubicBezTo>
                      <a:pt x="6010" y="56853"/>
                      <a:pt x="5151" y="56681"/>
                      <a:pt x="4293" y="56509"/>
                    </a:cubicBezTo>
                    <a:lnTo>
                      <a:pt x="4293" y="56509"/>
                    </a:lnTo>
                    <a:cubicBezTo>
                      <a:pt x="2919" y="56166"/>
                      <a:pt x="171" y="55135"/>
                      <a:pt x="343" y="53075"/>
                    </a:cubicBezTo>
                    <a:lnTo>
                      <a:pt x="343" y="53075"/>
                    </a:lnTo>
                    <a:cubicBezTo>
                      <a:pt x="171" y="52903"/>
                      <a:pt x="171" y="52731"/>
                      <a:pt x="0" y="52044"/>
                    </a:cubicBezTo>
                    <a:lnTo>
                      <a:pt x="0" y="52044"/>
                    </a:lnTo>
                    <a:cubicBezTo>
                      <a:pt x="171" y="46721"/>
                      <a:pt x="3606" y="45004"/>
                      <a:pt x="6697" y="41913"/>
                    </a:cubicBezTo>
                    <a:lnTo>
                      <a:pt x="6697" y="41913"/>
                    </a:lnTo>
                    <a:cubicBezTo>
                      <a:pt x="8929" y="38479"/>
                      <a:pt x="9101" y="36933"/>
                      <a:pt x="12879" y="31782"/>
                    </a:cubicBezTo>
                    <a:lnTo>
                      <a:pt x="12879" y="31782"/>
                    </a:lnTo>
                    <a:cubicBezTo>
                      <a:pt x="16828" y="25257"/>
                      <a:pt x="31939" y="4651"/>
                      <a:pt x="32797" y="2762"/>
                    </a:cubicBezTo>
                    <a:lnTo>
                      <a:pt x="32797" y="2762"/>
                    </a:lnTo>
                    <a:cubicBezTo>
                      <a:pt x="33313" y="1216"/>
                      <a:pt x="35030" y="-157"/>
                      <a:pt x="36747" y="15"/>
                    </a:cubicBezTo>
                    <a:lnTo>
                      <a:pt x="36747" y="15"/>
                    </a:lnTo>
                    <a:cubicBezTo>
                      <a:pt x="39838" y="186"/>
                      <a:pt x="41555" y="2075"/>
                      <a:pt x="44474" y="4994"/>
                    </a:cubicBezTo>
                    <a:lnTo>
                      <a:pt x="44474" y="4994"/>
                    </a:lnTo>
                    <a:cubicBezTo>
                      <a:pt x="47050" y="8944"/>
                      <a:pt x="46707" y="8428"/>
                      <a:pt x="49282" y="11004"/>
                    </a:cubicBezTo>
                    <a:lnTo>
                      <a:pt x="49282" y="11004"/>
                    </a:lnTo>
                    <a:cubicBezTo>
                      <a:pt x="49969" y="11863"/>
                      <a:pt x="50828" y="12721"/>
                      <a:pt x="50828" y="14267"/>
                    </a:cubicBezTo>
                    <a:lnTo>
                      <a:pt x="50828" y="14267"/>
                    </a:lnTo>
                    <a:cubicBezTo>
                      <a:pt x="49798" y="18560"/>
                      <a:pt x="47737" y="17701"/>
                      <a:pt x="46707" y="20792"/>
                    </a:cubicBezTo>
                    <a:lnTo>
                      <a:pt x="46707" y="20792"/>
                    </a:lnTo>
                    <a:cubicBezTo>
                      <a:pt x="44818" y="22338"/>
                      <a:pt x="44474" y="25944"/>
                      <a:pt x="39494" y="27832"/>
                    </a:cubicBezTo>
                    <a:lnTo>
                      <a:pt x="39494" y="27832"/>
                    </a:lnTo>
                    <a:cubicBezTo>
                      <a:pt x="35373" y="29206"/>
                      <a:pt x="27818" y="30580"/>
                      <a:pt x="25242" y="31095"/>
                    </a:cubicBezTo>
                    <a:lnTo>
                      <a:pt x="25242" y="31095"/>
                    </a:lnTo>
                    <a:cubicBezTo>
                      <a:pt x="24211" y="31610"/>
                      <a:pt x="23181" y="39509"/>
                      <a:pt x="23525" y="43459"/>
                    </a:cubicBezTo>
                    <a:lnTo>
                      <a:pt x="23525" y="43459"/>
                    </a:lnTo>
                    <a:cubicBezTo>
                      <a:pt x="23525" y="43802"/>
                      <a:pt x="23525" y="44145"/>
                      <a:pt x="23525" y="44489"/>
                    </a:cubicBezTo>
                    <a:lnTo>
                      <a:pt x="23525" y="44489"/>
                    </a:lnTo>
                    <a:lnTo>
                      <a:pt x="23525" y="45004"/>
                    </a:lnTo>
                    <a:cubicBezTo>
                      <a:pt x="23525" y="45004"/>
                      <a:pt x="23525" y="45004"/>
                      <a:pt x="23525" y="45176"/>
                    </a:cubicBezTo>
                    <a:lnTo>
                      <a:pt x="23525" y="45176"/>
                    </a:lnTo>
                    <a:lnTo>
                      <a:pt x="23696" y="48095"/>
                    </a:lnTo>
                    <a:lnTo>
                      <a:pt x="23010" y="47923"/>
                    </a:lnTo>
                    <a:cubicBezTo>
                      <a:pt x="21808" y="50499"/>
                      <a:pt x="18545" y="51701"/>
                      <a:pt x="15626" y="52044"/>
                    </a:cubicBezTo>
                    <a:lnTo>
                      <a:pt x="15626" y="52044"/>
                    </a:lnTo>
                    <a:cubicBezTo>
                      <a:pt x="12707" y="52903"/>
                      <a:pt x="9101" y="56509"/>
                      <a:pt x="9101" y="56509"/>
                    </a:cubicBezTo>
                    <a:lnTo>
                      <a:pt x="9101" y="56509"/>
                    </a:lnTo>
                    <a:lnTo>
                      <a:pt x="7384" y="58226"/>
                    </a:lnTo>
                    <a:lnTo>
                      <a:pt x="6525" y="56853"/>
                    </a:lnTo>
                    <a:lnTo>
                      <a:pt x="6525" y="56853"/>
                    </a:lnTo>
                    <a:close/>
                    <a:moveTo>
                      <a:pt x="7556" y="54449"/>
                    </a:moveTo>
                    <a:lnTo>
                      <a:pt x="9272" y="52731"/>
                    </a:lnTo>
                    <a:lnTo>
                      <a:pt x="7556" y="54449"/>
                    </a:lnTo>
                    <a:lnTo>
                      <a:pt x="7556" y="54449"/>
                    </a:lnTo>
                    <a:close/>
                    <a:moveTo>
                      <a:pt x="5495" y="51701"/>
                    </a:moveTo>
                    <a:cubicBezTo>
                      <a:pt x="5838" y="51873"/>
                      <a:pt x="6353" y="51873"/>
                      <a:pt x="6697" y="51873"/>
                    </a:cubicBezTo>
                    <a:lnTo>
                      <a:pt x="6697" y="51873"/>
                    </a:lnTo>
                    <a:cubicBezTo>
                      <a:pt x="8071" y="50671"/>
                      <a:pt x="10990" y="48267"/>
                      <a:pt x="14595" y="46893"/>
                    </a:cubicBezTo>
                    <a:lnTo>
                      <a:pt x="14595" y="46893"/>
                    </a:lnTo>
                    <a:cubicBezTo>
                      <a:pt x="20262" y="45004"/>
                      <a:pt x="18545" y="46893"/>
                      <a:pt x="19060" y="44145"/>
                    </a:cubicBezTo>
                    <a:lnTo>
                      <a:pt x="19060" y="44145"/>
                    </a:lnTo>
                    <a:cubicBezTo>
                      <a:pt x="19060" y="44145"/>
                      <a:pt x="19060" y="43974"/>
                      <a:pt x="19060" y="43802"/>
                    </a:cubicBezTo>
                    <a:lnTo>
                      <a:pt x="19060" y="43802"/>
                    </a:lnTo>
                    <a:cubicBezTo>
                      <a:pt x="19060" y="43630"/>
                      <a:pt x="19060" y="43287"/>
                      <a:pt x="19060" y="42944"/>
                    </a:cubicBezTo>
                    <a:lnTo>
                      <a:pt x="19060" y="42944"/>
                    </a:lnTo>
                    <a:cubicBezTo>
                      <a:pt x="19232" y="38479"/>
                      <a:pt x="18717" y="31095"/>
                      <a:pt x="23181" y="26631"/>
                    </a:cubicBezTo>
                    <a:lnTo>
                      <a:pt x="23181" y="26631"/>
                    </a:lnTo>
                    <a:cubicBezTo>
                      <a:pt x="27303" y="25257"/>
                      <a:pt x="34858" y="23883"/>
                      <a:pt x="38292" y="22681"/>
                    </a:cubicBezTo>
                    <a:lnTo>
                      <a:pt x="38292" y="22681"/>
                    </a:lnTo>
                    <a:cubicBezTo>
                      <a:pt x="40868" y="21994"/>
                      <a:pt x="40525" y="20449"/>
                      <a:pt x="43100" y="17873"/>
                    </a:cubicBezTo>
                    <a:lnTo>
                      <a:pt x="43100" y="17873"/>
                    </a:lnTo>
                    <a:cubicBezTo>
                      <a:pt x="43787" y="15812"/>
                      <a:pt x="45161" y="14439"/>
                      <a:pt x="45848" y="13752"/>
                    </a:cubicBezTo>
                    <a:lnTo>
                      <a:pt x="45848" y="13752"/>
                    </a:lnTo>
                    <a:cubicBezTo>
                      <a:pt x="43615" y="11520"/>
                      <a:pt x="43100" y="11004"/>
                      <a:pt x="41040" y="7742"/>
                    </a:cubicBezTo>
                    <a:lnTo>
                      <a:pt x="41040" y="7742"/>
                    </a:lnTo>
                    <a:cubicBezTo>
                      <a:pt x="39323" y="5853"/>
                      <a:pt x="37949" y="4994"/>
                      <a:pt x="37434" y="4651"/>
                    </a:cubicBezTo>
                    <a:lnTo>
                      <a:pt x="37434" y="4651"/>
                    </a:lnTo>
                    <a:cubicBezTo>
                      <a:pt x="35545" y="8085"/>
                      <a:pt x="20949" y="27832"/>
                      <a:pt x="17172" y="34186"/>
                    </a:cubicBezTo>
                    <a:lnTo>
                      <a:pt x="17172" y="34186"/>
                    </a:lnTo>
                    <a:cubicBezTo>
                      <a:pt x="13565" y="38994"/>
                      <a:pt x="13737" y="40024"/>
                      <a:pt x="10646" y="44489"/>
                    </a:cubicBezTo>
                    <a:lnTo>
                      <a:pt x="10646" y="44489"/>
                    </a:lnTo>
                    <a:cubicBezTo>
                      <a:pt x="6697" y="48438"/>
                      <a:pt x="5151" y="49297"/>
                      <a:pt x="4979" y="51186"/>
                    </a:cubicBezTo>
                    <a:lnTo>
                      <a:pt x="4979" y="51186"/>
                    </a:lnTo>
                    <a:lnTo>
                      <a:pt x="4979" y="51357"/>
                    </a:lnTo>
                    <a:cubicBezTo>
                      <a:pt x="4979" y="51529"/>
                      <a:pt x="5323" y="51701"/>
                      <a:pt x="5495" y="51701"/>
                    </a:cubicBezTo>
                    <a:lnTo>
                      <a:pt x="5495" y="517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3" name="图形 7">
              <a:extLst>
                <a:ext uri="{FF2B5EF4-FFF2-40B4-BE49-F238E27FC236}">
                  <a16:creationId xmlns:a16="http://schemas.microsoft.com/office/drawing/2014/main" xmlns="" id="{61BFFA09-8E9A-4D35-9FD2-BF931D1A6DB9}"/>
                </a:ext>
              </a:extLst>
            </p:cNvPr>
            <p:cNvGrpSpPr/>
            <p:nvPr/>
          </p:nvGrpSpPr>
          <p:grpSpPr>
            <a:xfrm>
              <a:off x="7865036" y="5344026"/>
              <a:ext cx="23009" cy="20606"/>
              <a:chOff x="7865036" y="5344026"/>
              <a:chExt cx="23009" cy="20606"/>
            </a:xfrm>
            <a:solidFill>
              <a:srgbClr val="B4B4B4"/>
            </a:solidFill>
          </p:grpSpPr>
          <p:sp>
            <p:nvSpPr>
              <p:cNvPr id="3177" name="任意多边形: 形状 3176">
                <a:extLst>
                  <a:ext uri="{FF2B5EF4-FFF2-40B4-BE49-F238E27FC236}">
                    <a16:creationId xmlns:a16="http://schemas.microsoft.com/office/drawing/2014/main" xmlns="" id="{7FE449F9-A75C-4F93-8998-5B974A03FB22}"/>
                  </a:ext>
                </a:extLst>
              </p:cNvPr>
              <p:cNvSpPr/>
              <p:nvPr/>
            </p:nvSpPr>
            <p:spPr>
              <a:xfrm>
                <a:off x="7867453" y="5346451"/>
                <a:ext cx="18201" cy="15782"/>
              </a:xfrm>
              <a:custGeom>
                <a:avLst/>
                <a:gdLst>
                  <a:gd name="connsiteX0" fmla="*/ 5482 w 18201"/>
                  <a:gd name="connsiteY0" fmla="*/ 2555 h 15782"/>
                  <a:gd name="connsiteX1" fmla="*/ 502 w 18201"/>
                  <a:gd name="connsiteY1" fmla="*/ 11484 h 15782"/>
                  <a:gd name="connsiteX2" fmla="*/ 4280 w 18201"/>
                  <a:gd name="connsiteY2" fmla="*/ 15262 h 15782"/>
                  <a:gd name="connsiteX3" fmla="*/ 16816 w 18201"/>
                  <a:gd name="connsiteY3" fmla="*/ 7535 h 15782"/>
                  <a:gd name="connsiteX4" fmla="*/ 15613 w 18201"/>
                  <a:gd name="connsiteY4" fmla="*/ 1181 h 15782"/>
                  <a:gd name="connsiteX5" fmla="*/ 5482 w 18201"/>
                  <a:gd name="connsiteY5" fmla="*/ 2555 h 15782"/>
                  <a:gd name="connsiteX6" fmla="*/ 5482 w 18201"/>
                  <a:gd name="connsiteY6" fmla="*/ 2555 h 1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01" h="15782">
                    <a:moveTo>
                      <a:pt x="5482" y="2555"/>
                    </a:moveTo>
                    <a:cubicBezTo>
                      <a:pt x="502" y="5130"/>
                      <a:pt x="-871" y="8908"/>
                      <a:pt x="502" y="11484"/>
                    </a:cubicBezTo>
                    <a:cubicBezTo>
                      <a:pt x="502" y="15262"/>
                      <a:pt x="1876" y="16636"/>
                      <a:pt x="4280" y="15262"/>
                    </a:cubicBezTo>
                    <a:cubicBezTo>
                      <a:pt x="8058" y="12686"/>
                      <a:pt x="15613" y="11484"/>
                      <a:pt x="16816" y="7535"/>
                    </a:cubicBezTo>
                    <a:cubicBezTo>
                      <a:pt x="19391" y="3757"/>
                      <a:pt x="18018" y="2555"/>
                      <a:pt x="15613" y="1181"/>
                    </a:cubicBezTo>
                    <a:cubicBezTo>
                      <a:pt x="11836" y="-21"/>
                      <a:pt x="10462" y="-1223"/>
                      <a:pt x="5482" y="2555"/>
                    </a:cubicBezTo>
                    <a:lnTo>
                      <a:pt x="5482" y="25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8" name="任意多边形: 形状 3177">
                <a:extLst>
                  <a:ext uri="{FF2B5EF4-FFF2-40B4-BE49-F238E27FC236}">
                    <a16:creationId xmlns:a16="http://schemas.microsoft.com/office/drawing/2014/main" xmlns="" id="{CB3D4234-8524-41CF-8EAE-0180FC4591B9}"/>
                  </a:ext>
                </a:extLst>
              </p:cNvPr>
              <p:cNvSpPr/>
              <p:nvPr/>
            </p:nvSpPr>
            <p:spPr>
              <a:xfrm>
                <a:off x="7865036" y="5344026"/>
                <a:ext cx="23009" cy="20606"/>
              </a:xfrm>
              <a:custGeom>
                <a:avLst/>
                <a:gdLst>
                  <a:gd name="connsiteX0" fmla="*/ 515 w 23009"/>
                  <a:gd name="connsiteY0" fmla="*/ 14424 h 20606"/>
                  <a:gd name="connsiteX1" fmla="*/ 0 w 23009"/>
                  <a:gd name="connsiteY1" fmla="*/ 11848 h 20606"/>
                  <a:gd name="connsiteX2" fmla="*/ 0 w 23009"/>
                  <a:gd name="connsiteY2" fmla="*/ 11848 h 20606"/>
                  <a:gd name="connsiteX3" fmla="*/ 6697 w 23009"/>
                  <a:gd name="connsiteY3" fmla="*/ 2919 h 20606"/>
                  <a:gd name="connsiteX4" fmla="*/ 6697 w 23009"/>
                  <a:gd name="connsiteY4" fmla="*/ 2919 h 20606"/>
                  <a:gd name="connsiteX5" fmla="*/ 13394 w 23009"/>
                  <a:gd name="connsiteY5" fmla="*/ 0 h 20606"/>
                  <a:gd name="connsiteX6" fmla="*/ 13394 w 23009"/>
                  <a:gd name="connsiteY6" fmla="*/ 0 h 20606"/>
                  <a:gd name="connsiteX7" fmla="*/ 19060 w 23009"/>
                  <a:gd name="connsiteY7" fmla="*/ 1545 h 20606"/>
                  <a:gd name="connsiteX8" fmla="*/ 19060 w 23009"/>
                  <a:gd name="connsiteY8" fmla="*/ 1545 h 20606"/>
                  <a:gd name="connsiteX9" fmla="*/ 23010 w 23009"/>
                  <a:gd name="connsiteY9" fmla="*/ 6697 h 20606"/>
                  <a:gd name="connsiteX10" fmla="*/ 23010 w 23009"/>
                  <a:gd name="connsiteY10" fmla="*/ 6697 h 20606"/>
                  <a:gd name="connsiteX11" fmla="*/ 21636 w 23009"/>
                  <a:gd name="connsiteY11" fmla="*/ 10818 h 20606"/>
                  <a:gd name="connsiteX12" fmla="*/ 21636 w 23009"/>
                  <a:gd name="connsiteY12" fmla="*/ 10818 h 20606"/>
                  <a:gd name="connsiteX13" fmla="*/ 7727 w 23009"/>
                  <a:gd name="connsiteY13" fmla="*/ 19919 h 20606"/>
                  <a:gd name="connsiteX14" fmla="*/ 7727 w 23009"/>
                  <a:gd name="connsiteY14" fmla="*/ 19919 h 20606"/>
                  <a:gd name="connsiteX15" fmla="*/ 4980 w 23009"/>
                  <a:gd name="connsiteY15" fmla="*/ 20606 h 20606"/>
                  <a:gd name="connsiteX16" fmla="*/ 4980 w 23009"/>
                  <a:gd name="connsiteY16" fmla="*/ 20606 h 20606"/>
                  <a:gd name="connsiteX17" fmla="*/ 515 w 23009"/>
                  <a:gd name="connsiteY17" fmla="*/ 14424 h 20606"/>
                  <a:gd name="connsiteX18" fmla="*/ 515 w 23009"/>
                  <a:gd name="connsiteY18" fmla="*/ 14424 h 20606"/>
                  <a:gd name="connsiteX19" fmla="*/ 8929 w 23009"/>
                  <a:gd name="connsiteY19" fmla="*/ 7040 h 20606"/>
                  <a:gd name="connsiteX20" fmla="*/ 4808 w 23009"/>
                  <a:gd name="connsiteY20" fmla="*/ 11677 h 20606"/>
                  <a:gd name="connsiteX21" fmla="*/ 4808 w 23009"/>
                  <a:gd name="connsiteY21" fmla="*/ 11677 h 20606"/>
                  <a:gd name="connsiteX22" fmla="*/ 4980 w 23009"/>
                  <a:gd name="connsiteY22" fmla="*/ 12535 h 20606"/>
                  <a:gd name="connsiteX23" fmla="*/ 4980 w 23009"/>
                  <a:gd name="connsiteY23" fmla="*/ 12535 h 20606"/>
                  <a:gd name="connsiteX24" fmla="*/ 5323 w 23009"/>
                  <a:gd name="connsiteY24" fmla="*/ 13051 h 20606"/>
                  <a:gd name="connsiteX25" fmla="*/ 5323 w 23009"/>
                  <a:gd name="connsiteY25" fmla="*/ 13738 h 20606"/>
                  <a:gd name="connsiteX26" fmla="*/ 5495 w 23009"/>
                  <a:gd name="connsiteY26" fmla="*/ 15455 h 20606"/>
                  <a:gd name="connsiteX27" fmla="*/ 5495 w 23009"/>
                  <a:gd name="connsiteY27" fmla="*/ 15455 h 20606"/>
                  <a:gd name="connsiteX28" fmla="*/ 17172 w 23009"/>
                  <a:gd name="connsiteY28" fmla="*/ 8586 h 20606"/>
                  <a:gd name="connsiteX29" fmla="*/ 17172 w 23009"/>
                  <a:gd name="connsiteY29" fmla="*/ 8586 h 20606"/>
                  <a:gd name="connsiteX30" fmla="*/ 18030 w 23009"/>
                  <a:gd name="connsiteY30" fmla="*/ 6525 h 20606"/>
                  <a:gd name="connsiteX31" fmla="*/ 18030 w 23009"/>
                  <a:gd name="connsiteY31" fmla="*/ 6525 h 20606"/>
                  <a:gd name="connsiteX32" fmla="*/ 17000 w 23009"/>
                  <a:gd name="connsiteY32" fmla="*/ 5838 h 20606"/>
                  <a:gd name="connsiteX33" fmla="*/ 17000 w 23009"/>
                  <a:gd name="connsiteY33" fmla="*/ 5838 h 20606"/>
                  <a:gd name="connsiteX34" fmla="*/ 13222 w 23009"/>
                  <a:gd name="connsiteY34" fmla="*/ 4637 h 20606"/>
                  <a:gd name="connsiteX35" fmla="*/ 13222 w 23009"/>
                  <a:gd name="connsiteY35" fmla="*/ 4637 h 20606"/>
                  <a:gd name="connsiteX36" fmla="*/ 9273 w 23009"/>
                  <a:gd name="connsiteY36" fmla="*/ 6697 h 20606"/>
                  <a:gd name="connsiteX37" fmla="*/ 9273 w 23009"/>
                  <a:gd name="connsiteY37" fmla="*/ 6697 h 20606"/>
                  <a:gd name="connsiteX38" fmla="*/ 7727 w 23009"/>
                  <a:gd name="connsiteY38" fmla="*/ 4808 h 20606"/>
                  <a:gd name="connsiteX39" fmla="*/ 8929 w 23009"/>
                  <a:gd name="connsiteY39" fmla="*/ 7040 h 20606"/>
                  <a:gd name="connsiteX40" fmla="*/ 8929 w 23009"/>
                  <a:gd name="connsiteY40" fmla="*/ 7040 h 2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3009" h="20606">
                    <a:moveTo>
                      <a:pt x="515" y="14424"/>
                    </a:moveTo>
                    <a:cubicBezTo>
                      <a:pt x="171" y="13566"/>
                      <a:pt x="0" y="12707"/>
                      <a:pt x="0" y="11848"/>
                    </a:cubicBezTo>
                    <a:lnTo>
                      <a:pt x="0" y="11848"/>
                    </a:lnTo>
                    <a:cubicBezTo>
                      <a:pt x="0" y="8414"/>
                      <a:pt x="2404" y="5152"/>
                      <a:pt x="6697" y="2919"/>
                    </a:cubicBezTo>
                    <a:lnTo>
                      <a:pt x="6697" y="2919"/>
                    </a:lnTo>
                    <a:cubicBezTo>
                      <a:pt x="9273" y="1030"/>
                      <a:pt x="11333" y="0"/>
                      <a:pt x="13394" y="0"/>
                    </a:cubicBezTo>
                    <a:lnTo>
                      <a:pt x="13394" y="0"/>
                    </a:lnTo>
                    <a:cubicBezTo>
                      <a:pt x="15626" y="0"/>
                      <a:pt x="17000" y="859"/>
                      <a:pt x="19060" y="1545"/>
                    </a:cubicBezTo>
                    <a:lnTo>
                      <a:pt x="19060" y="1545"/>
                    </a:lnTo>
                    <a:cubicBezTo>
                      <a:pt x="20606" y="2232"/>
                      <a:pt x="23010" y="3606"/>
                      <a:pt x="23010" y="6697"/>
                    </a:cubicBezTo>
                    <a:lnTo>
                      <a:pt x="23010" y="6697"/>
                    </a:lnTo>
                    <a:cubicBezTo>
                      <a:pt x="23010" y="8243"/>
                      <a:pt x="22323" y="9788"/>
                      <a:pt x="21636" y="10818"/>
                    </a:cubicBezTo>
                    <a:lnTo>
                      <a:pt x="21636" y="10818"/>
                    </a:lnTo>
                    <a:cubicBezTo>
                      <a:pt x="19060" y="17000"/>
                      <a:pt x="10990" y="17343"/>
                      <a:pt x="7727" y="19919"/>
                    </a:cubicBezTo>
                    <a:lnTo>
                      <a:pt x="7727" y="19919"/>
                    </a:lnTo>
                    <a:cubicBezTo>
                      <a:pt x="6869" y="20263"/>
                      <a:pt x="6182" y="20606"/>
                      <a:pt x="4980" y="20606"/>
                    </a:cubicBezTo>
                    <a:lnTo>
                      <a:pt x="4980" y="20606"/>
                    </a:lnTo>
                    <a:cubicBezTo>
                      <a:pt x="1545" y="20263"/>
                      <a:pt x="515" y="17172"/>
                      <a:pt x="515" y="14424"/>
                    </a:cubicBezTo>
                    <a:lnTo>
                      <a:pt x="515" y="14424"/>
                    </a:lnTo>
                    <a:close/>
                    <a:moveTo>
                      <a:pt x="8929" y="7040"/>
                    </a:moveTo>
                    <a:cubicBezTo>
                      <a:pt x="5666" y="8758"/>
                      <a:pt x="4636" y="10647"/>
                      <a:pt x="4808" y="11677"/>
                    </a:cubicBezTo>
                    <a:lnTo>
                      <a:pt x="4808" y="11677"/>
                    </a:lnTo>
                    <a:cubicBezTo>
                      <a:pt x="4808" y="12020"/>
                      <a:pt x="4808" y="12364"/>
                      <a:pt x="4980" y="12535"/>
                    </a:cubicBezTo>
                    <a:lnTo>
                      <a:pt x="4980" y="12535"/>
                    </a:lnTo>
                    <a:lnTo>
                      <a:pt x="5323" y="13051"/>
                    </a:lnTo>
                    <a:lnTo>
                      <a:pt x="5323" y="13738"/>
                    </a:lnTo>
                    <a:cubicBezTo>
                      <a:pt x="5323" y="14424"/>
                      <a:pt x="5323" y="15111"/>
                      <a:pt x="5495" y="15455"/>
                    </a:cubicBezTo>
                    <a:lnTo>
                      <a:pt x="5495" y="15455"/>
                    </a:lnTo>
                    <a:cubicBezTo>
                      <a:pt x="10131" y="12707"/>
                      <a:pt x="17172" y="10647"/>
                      <a:pt x="17172" y="8586"/>
                    </a:cubicBezTo>
                    <a:lnTo>
                      <a:pt x="17172" y="8586"/>
                    </a:lnTo>
                    <a:cubicBezTo>
                      <a:pt x="18030" y="7384"/>
                      <a:pt x="18030" y="6697"/>
                      <a:pt x="18030" y="6525"/>
                    </a:cubicBezTo>
                    <a:lnTo>
                      <a:pt x="18030" y="6525"/>
                    </a:lnTo>
                    <a:cubicBezTo>
                      <a:pt x="18030" y="6525"/>
                      <a:pt x="18030" y="6525"/>
                      <a:pt x="17000" y="5838"/>
                    </a:cubicBezTo>
                    <a:lnTo>
                      <a:pt x="17000" y="5838"/>
                    </a:lnTo>
                    <a:cubicBezTo>
                      <a:pt x="14939" y="5152"/>
                      <a:pt x="13909" y="4637"/>
                      <a:pt x="13222" y="4637"/>
                    </a:cubicBezTo>
                    <a:lnTo>
                      <a:pt x="13222" y="4637"/>
                    </a:lnTo>
                    <a:cubicBezTo>
                      <a:pt x="12535" y="4637"/>
                      <a:pt x="11505" y="4808"/>
                      <a:pt x="9273" y="6697"/>
                    </a:cubicBezTo>
                    <a:lnTo>
                      <a:pt x="9273" y="6697"/>
                    </a:lnTo>
                    <a:lnTo>
                      <a:pt x="7727" y="4808"/>
                    </a:lnTo>
                    <a:lnTo>
                      <a:pt x="8929" y="7040"/>
                    </a:lnTo>
                    <a:lnTo>
                      <a:pt x="8929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4" name="图形 7">
              <a:extLst>
                <a:ext uri="{FF2B5EF4-FFF2-40B4-BE49-F238E27FC236}">
                  <a16:creationId xmlns:a16="http://schemas.microsoft.com/office/drawing/2014/main" xmlns="" id="{178FE8A5-BFC5-476F-B7EC-C61D942D1A34}"/>
                </a:ext>
              </a:extLst>
            </p:cNvPr>
            <p:cNvGrpSpPr/>
            <p:nvPr/>
          </p:nvGrpSpPr>
          <p:grpSpPr>
            <a:xfrm>
              <a:off x="7734360" y="5481399"/>
              <a:ext cx="34701" cy="38292"/>
              <a:chOff x="7734360" y="5481399"/>
              <a:chExt cx="34701" cy="38292"/>
            </a:xfrm>
            <a:solidFill>
              <a:srgbClr val="B4B4B4"/>
            </a:solidFill>
          </p:grpSpPr>
          <p:sp>
            <p:nvSpPr>
              <p:cNvPr id="3175" name="任意多边形: 形状 3174">
                <a:extLst>
                  <a:ext uri="{FF2B5EF4-FFF2-40B4-BE49-F238E27FC236}">
                    <a16:creationId xmlns:a16="http://schemas.microsoft.com/office/drawing/2014/main" xmlns="" id="{36C74268-0D24-424A-B8EC-E36A10CE53EC}"/>
                  </a:ext>
                </a:extLst>
              </p:cNvPr>
              <p:cNvSpPr/>
              <p:nvPr/>
            </p:nvSpPr>
            <p:spPr>
              <a:xfrm>
                <a:off x="7736776" y="5483932"/>
                <a:ext cx="29753" cy="33111"/>
              </a:xfrm>
              <a:custGeom>
                <a:avLst/>
                <a:gdLst>
                  <a:gd name="connsiteX0" fmla="*/ 12008 w 29753"/>
                  <a:gd name="connsiteY0" fmla="*/ 30437 h 33111"/>
                  <a:gd name="connsiteX1" fmla="*/ 27119 w 29753"/>
                  <a:gd name="connsiteY1" fmla="*/ 8800 h 33111"/>
                  <a:gd name="connsiteX2" fmla="*/ 28321 w 29753"/>
                  <a:gd name="connsiteY2" fmla="*/ 1245 h 33111"/>
                  <a:gd name="connsiteX3" fmla="*/ 23341 w 29753"/>
                  <a:gd name="connsiteY3" fmla="*/ 2619 h 33111"/>
                  <a:gd name="connsiteX4" fmla="*/ 17159 w 29753"/>
                  <a:gd name="connsiteY4" fmla="*/ 12750 h 33111"/>
                  <a:gd name="connsiteX5" fmla="*/ 5826 w 29753"/>
                  <a:gd name="connsiteY5" fmla="*/ 15326 h 33111"/>
                  <a:gd name="connsiteX6" fmla="*/ 846 w 29753"/>
                  <a:gd name="connsiteY6" fmla="*/ 25457 h 33111"/>
                  <a:gd name="connsiteX7" fmla="*/ 8402 w 29753"/>
                  <a:gd name="connsiteY7" fmla="*/ 24255 h 33111"/>
                  <a:gd name="connsiteX8" fmla="*/ 7200 w 29753"/>
                  <a:gd name="connsiteY8" fmla="*/ 31810 h 33111"/>
                  <a:gd name="connsiteX9" fmla="*/ 12008 w 29753"/>
                  <a:gd name="connsiteY9" fmla="*/ 30437 h 33111"/>
                  <a:gd name="connsiteX10" fmla="*/ 12008 w 29753"/>
                  <a:gd name="connsiteY10" fmla="*/ 30437 h 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753" h="33111">
                    <a:moveTo>
                      <a:pt x="12008" y="30437"/>
                    </a:moveTo>
                    <a:cubicBezTo>
                      <a:pt x="13210" y="27861"/>
                      <a:pt x="25745" y="11376"/>
                      <a:pt x="27119" y="8800"/>
                    </a:cubicBezTo>
                    <a:cubicBezTo>
                      <a:pt x="29694" y="5022"/>
                      <a:pt x="30897" y="2447"/>
                      <a:pt x="28321" y="1245"/>
                    </a:cubicBezTo>
                    <a:cubicBezTo>
                      <a:pt x="27119" y="43"/>
                      <a:pt x="25745" y="-1331"/>
                      <a:pt x="23341" y="2619"/>
                    </a:cubicBezTo>
                    <a:cubicBezTo>
                      <a:pt x="22139" y="6397"/>
                      <a:pt x="20765" y="12750"/>
                      <a:pt x="17159" y="12750"/>
                    </a:cubicBezTo>
                    <a:cubicBezTo>
                      <a:pt x="13382" y="12750"/>
                      <a:pt x="9604" y="12750"/>
                      <a:pt x="5826" y="15326"/>
                    </a:cubicBezTo>
                    <a:cubicBezTo>
                      <a:pt x="2048" y="19103"/>
                      <a:pt x="-1729" y="26831"/>
                      <a:pt x="846" y="25457"/>
                    </a:cubicBezTo>
                    <a:cubicBezTo>
                      <a:pt x="4624" y="24255"/>
                      <a:pt x="9604" y="21679"/>
                      <a:pt x="8402" y="24255"/>
                    </a:cubicBezTo>
                    <a:cubicBezTo>
                      <a:pt x="7200" y="28032"/>
                      <a:pt x="5826" y="30609"/>
                      <a:pt x="7200" y="31810"/>
                    </a:cubicBezTo>
                    <a:cubicBezTo>
                      <a:pt x="8230" y="34214"/>
                      <a:pt x="10806" y="33012"/>
                      <a:pt x="12008" y="30437"/>
                    </a:cubicBezTo>
                    <a:lnTo>
                      <a:pt x="12008" y="304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6" name="任意多边形: 形状 3175">
                <a:extLst>
                  <a:ext uri="{FF2B5EF4-FFF2-40B4-BE49-F238E27FC236}">
                    <a16:creationId xmlns:a16="http://schemas.microsoft.com/office/drawing/2014/main" xmlns="" id="{AF3F5E0C-CD37-476C-8E4A-EAF2CFB7D6FF}"/>
                  </a:ext>
                </a:extLst>
              </p:cNvPr>
              <p:cNvSpPr/>
              <p:nvPr/>
            </p:nvSpPr>
            <p:spPr>
              <a:xfrm>
                <a:off x="7734360" y="5481399"/>
                <a:ext cx="34701" cy="38292"/>
              </a:xfrm>
              <a:custGeom>
                <a:avLst/>
                <a:gdLst>
                  <a:gd name="connsiteX0" fmla="*/ 7727 w 34701"/>
                  <a:gd name="connsiteY0" fmla="*/ 35889 h 38292"/>
                  <a:gd name="connsiteX1" fmla="*/ 6525 w 34701"/>
                  <a:gd name="connsiteY1" fmla="*/ 32798 h 38292"/>
                  <a:gd name="connsiteX2" fmla="*/ 6525 w 34701"/>
                  <a:gd name="connsiteY2" fmla="*/ 32798 h 38292"/>
                  <a:gd name="connsiteX3" fmla="*/ 7384 w 34701"/>
                  <a:gd name="connsiteY3" fmla="*/ 29020 h 38292"/>
                  <a:gd name="connsiteX4" fmla="*/ 7384 w 34701"/>
                  <a:gd name="connsiteY4" fmla="*/ 29020 h 38292"/>
                  <a:gd name="connsiteX5" fmla="*/ 3950 w 34701"/>
                  <a:gd name="connsiteY5" fmla="*/ 30222 h 38292"/>
                  <a:gd name="connsiteX6" fmla="*/ 3950 w 34701"/>
                  <a:gd name="connsiteY6" fmla="*/ 30222 h 38292"/>
                  <a:gd name="connsiteX7" fmla="*/ 2748 w 34701"/>
                  <a:gd name="connsiteY7" fmla="*/ 30394 h 38292"/>
                  <a:gd name="connsiteX8" fmla="*/ 2748 w 34701"/>
                  <a:gd name="connsiteY8" fmla="*/ 30394 h 38292"/>
                  <a:gd name="connsiteX9" fmla="*/ 0 w 34701"/>
                  <a:gd name="connsiteY9" fmla="*/ 27475 h 38292"/>
                  <a:gd name="connsiteX10" fmla="*/ 0 w 34701"/>
                  <a:gd name="connsiteY10" fmla="*/ 27475 h 38292"/>
                  <a:gd name="connsiteX11" fmla="*/ 6869 w 34701"/>
                  <a:gd name="connsiteY11" fmla="*/ 15626 h 38292"/>
                  <a:gd name="connsiteX12" fmla="*/ 6869 w 34701"/>
                  <a:gd name="connsiteY12" fmla="*/ 15626 h 38292"/>
                  <a:gd name="connsiteX13" fmla="*/ 19576 w 34701"/>
                  <a:gd name="connsiteY13" fmla="*/ 12707 h 38292"/>
                  <a:gd name="connsiteX14" fmla="*/ 19576 w 34701"/>
                  <a:gd name="connsiteY14" fmla="*/ 12707 h 38292"/>
                  <a:gd name="connsiteX15" fmla="*/ 21464 w 34701"/>
                  <a:gd name="connsiteY15" fmla="*/ 10475 h 38292"/>
                  <a:gd name="connsiteX16" fmla="*/ 21464 w 34701"/>
                  <a:gd name="connsiteY16" fmla="*/ 10475 h 38292"/>
                  <a:gd name="connsiteX17" fmla="*/ 23869 w 34701"/>
                  <a:gd name="connsiteY17" fmla="*/ 3778 h 38292"/>
                  <a:gd name="connsiteX18" fmla="*/ 23869 w 34701"/>
                  <a:gd name="connsiteY18" fmla="*/ 3778 h 38292"/>
                  <a:gd name="connsiteX19" fmla="*/ 28849 w 34701"/>
                  <a:gd name="connsiteY19" fmla="*/ 0 h 38292"/>
                  <a:gd name="connsiteX20" fmla="*/ 28849 w 34701"/>
                  <a:gd name="connsiteY20" fmla="*/ 0 h 38292"/>
                  <a:gd name="connsiteX21" fmla="*/ 31939 w 34701"/>
                  <a:gd name="connsiteY21" fmla="*/ 1545 h 38292"/>
                  <a:gd name="connsiteX22" fmla="*/ 31939 w 34701"/>
                  <a:gd name="connsiteY22" fmla="*/ 1545 h 38292"/>
                  <a:gd name="connsiteX23" fmla="*/ 34687 w 34701"/>
                  <a:gd name="connsiteY23" fmla="*/ 5838 h 38292"/>
                  <a:gd name="connsiteX24" fmla="*/ 34687 w 34701"/>
                  <a:gd name="connsiteY24" fmla="*/ 5838 h 38292"/>
                  <a:gd name="connsiteX25" fmla="*/ 31939 w 34701"/>
                  <a:gd name="connsiteY25" fmla="*/ 12535 h 38292"/>
                  <a:gd name="connsiteX26" fmla="*/ 31939 w 34701"/>
                  <a:gd name="connsiteY26" fmla="*/ 12535 h 38292"/>
                  <a:gd name="connsiteX27" fmla="*/ 16828 w 34701"/>
                  <a:gd name="connsiteY27" fmla="*/ 34172 h 38292"/>
                  <a:gd name="connsiteX28" fmla="*/ 16828 w 34701"/>
                  <a:gd name="connsiteY28" fmla="*/ 34172 h 38292"/>
                  <a:gd name="connsiteX29" fmla="*/ 14596 w 34701"/>
                  <a:gd name="connsiteY29" fmla="*/ 33142 h 38292"/>
                  <a:gd name="connsiteX30" fmla="*/ 16656 w 34701"/>
                  <a:gd name="connsiteY30" fmla="*/ 34343 h 38292"/>
                  <a:gd name="connsiteX31" fmla="*/ 11333 w 34701"/>
                  <a:gd name="connsiteY31" fmla="*/ 38293 h 38292"/>
                  <a:gd name="connsiteX32" fmla="*/ 11333 w 34701"/>
                  <a:gd name="connsiteY32" fmla="*/ 38293 h 38292"/>
                  <a:gd name="connsiteX33" fmla="*/ 11162 w 34701"/>
                  <a:gd name="connsiteY33" fmla="*/ 38293 h 38292"/>
                  <a:gd name="connsiteX34" fmla="*/ 11162 w 34701"/>
                  <a:gd name="connsiteY34" fmla="*/ 38293 h 38292"/>
                  <a:gd name="connsiteX35" fmla="*/ 7727 w 34701"/>
                  <a:gd name="connsiteY35" fmla="*/ 35889 h 38292"/>
                  <a:gd name="connsiteX36" fmla="*/ 7727 w 34701"/>
                  <a:gd name="connsiteY36" fmla="*/ 35889 h 38292"/>
                  <a:gd name="connsiteX37" fmla="*/ 11333 w 34701"/>
                  <a:gd name="connsiteY37" fmla="*/ 32970 h 38292"/>
                  <a:gd name="connsiteX38" fmla="*/ 12364 w 34701"/>
                  <a:gd name="connsiteY38" fmla="*/ 31768 h 38292"/>
                  <a:gd name="connsiteX39" fmla="*/ 12364 w 34701"/>
                  <a:gd name="connsiteY39" fmla="*/ 31768 h 38292"/>
                  <a:gd name="connsiteX40" fmla="*/ 12364 w 34701"/>
                  <a:gd name="connsiteY40" fmla="*/ 31768 h 38292"/>
                  <a:gd name="connsiteX41" fmla="*/ 23525 w 34701"/>
                  <a:gd name="connsiteY41" fmla="*/ 15798 h 38292"/>
                  <a:gd name="connsiteX42" fmla="*/ 23525 w 34701"/>
                  <a:gd name="connsiteY42" fmla="*/ 15798 h 38292"/>
                  <a:gd name="connsiteX43" fmla="*/ 19576 w 34701"/>
                  <a:gd name="connsiteY43" fmla="*/ 17515 h 38292"/>
                  <a:gd name="connsiteX44" fmla="*/ 19576 w 34701"/>
                  <a:gd name="connsiteY44" fmla="*/ 17515 h 38292"/>
                  <a:gd name="connsiteX45" fmla="*/ 9960 w 34701"/>
                  <a:gd name="connsiteY45" fmla="*/ 19404 h 38292"/>
                  <a:gd name="connsiteX46" fmla="*/ 9960 w 34701"/>
                  <a:gd name="connsiteY46" fmla="*/ 19404 h 38292"/>
                  <a:gd name="connsiteX47" fmla="*/ 6525 w 34701"/>
                  <a:gd name="connsiteY47" fmla="*/ 24041 h 38292"/>
                  <a:gd name="connsiteX48" fmla="*/ 6525 w 34701"/>
                  <a:gd name="connsiteY48" fmla="*/ 24041 h 38292"/>
                  <a:gd name="connsiteX49" fmla="*/ 10303 w 34701"/>
                  <a:gd name="connsiteY49" fmla="*/ 23010 h 38292"/>
                  <a:gd name="connsiteX50" fmla="*/ 10303 w 34701"/>
                  <a:gd name="connsiteY50" fmla="*/ 23010 h 38292"/>
                  <a:gd name="connsiteX51" fmla="*/ 13394 w 34701"/>
                  <a:gd name="connsiteY51" fmla="*/ 25929 h 38292"/>
                  <a:gd name="connsiteX52" fmla="*/ 13394 w 34701"/>
                  <a:gd name="connsiteY52" fmla="*/ 25929 h 38292"/>
                  <a:gd name="connsiteX53" fmla="*/ 13051 w 34701"/>
                  <a:gd name="connsiteY53" fmla="*/ 27475 h 38292"/>
                  <a:gd name="connsiteX54" fmla="*/ 13051 w 34701"/>
                  <a:gd name="connsiteY54" fmla="*/ 27475 h 38292"/>
                  <a:gd name="connsiteX55" fmla="*/ 11333 w 34701"/>
                  <a:gd name="connsiteY55" fmla="*/ 32970 h 38292"/>
                  <a:gd name="connsiteX56" fmla="*/ 11333 w 34701"/>
                  <a:gd name="connsiteY56" fmla="*/ 32970 h 38292"/>
                  <a:gd name="connsiteX57" fmla="*/ 10990 w 34701"/>
                  <a:gd name="connsiteY57" fmla="*/ 32970 h 38292"/>
                  <a:gd name="connsiteX58" fmla="*/ 11333 w 34701"/>
                  <a:gd name="connsiteY58" fmla="*/ 32970 h 38292"/>
                  <a:gd name="connsiteX59" fmla="*/ 11333 w 34701"/>
                  <a:gd name="connsiteY59" fmla="*/ 32970 h 38292"/>
                  <a:gd name="connsiteX60" fmla="*/ 27990 w 34701"/>
                  <a:gd name="connsiteY60" fmla="*/ 5667 h 38292"/>
                  <a:gd name="connsiteX61" fmla="*/ 25757 w 34701"/>
                  <a:gd name="connsiteY61" fmla="*/ 12535 h 38292"/>
                  <a:gd name="connsiteX62" fmla="*/ 25757 w 34701"/>
                  <a:gd name="connsiteY62" fmla="*/ 12535 h 38292"/>
                  <a:gd name="connsiteX63" fmla="*/ 27475 w 34701"/>
                  <a:gd name="connsiteY63" fmla="*/ 9788 h 38292"/>
                  <a:gd name="connsiteX64" fmla="*/ 27475 w 34701"/>
                  <a:gd name="connsiteY64" fmla="*/ 9788 h 38292"/>
                  <a:gd name="connsiteX65" fmla="*/ 29707 w 34701"/>
                  <a:gd name="connsiteY65" fmla="*/ 5495 h 38292"/>
                  <a:gd name="connsiteX66" fmla="*/ 29707 w 34701"/>
                  <a:gd name="connsiteY66" fmla="*/ 5495 h 38292"/>
                  <a:gd name="connsiteX67" fmla="*/ 29707 w 34701"/>
                  <a:gd name="connsiteY67" fmla="*/ 5495 h 38292"/>
                  <a:gd name="connsiteX68" fmla="*/ 29879 w 34701"/>
                  <a:gd name="connsiteY68" fmla="*/ 5495 h 38292"/>
                  <a:gd name="connsiteX69" fmla="*/ 29192 w 34701"/>
                  <a:gd name="connsiteY69" fmla="*/ 5152 h 38292"/>
                  <a:gd name="connsiteX70" fmla="*/ 28849 w 34701"/>
                  <a:gd name="connsiteY70" fmla="*/ 4808 h 38292"/>
                  <a:gd name="connsiteX71" fmla="*/ 28849 w 34701"/>
                  <a:gd name="connsiteY71" fmla="*/ 4808 h 38292"/>
                  <a:gd name="connsiteX72" fmla="*/ 27990 w 34701"/>
                  <a:gd name="connsiteY72" fmla="*/ 5667 h 38292"/>
                  <a:gd name="connsiteX73" fmla="*/ 27990 w 34701"/>
                  <a:gd name="connsiteY73" fmla="*/ 5667 h 3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34701" h="38292">
                    <a:moveTo>
                      <a:pt x="7727" y="35889"/>
                    </a:moveTo>
                    <a:cubicBezTo>
                      <a:pt x="6869" y="35030"/>
                      <a:pt x="6353" y="33657"/>
                      <a:pt x="6525" y="32798"/>
                    </a:cubicBezTo>
                    <a:lnTo>
                      <a:pt x="6525" y="32798"/>
                    </a:lnTo>
                    <a:cubicBezTo>
                      <a:pt x="6525" y="31424"/>
                      <a:pt x="6869" y="30222"/>
                      <a:pt x="7384" y="29020"/>
                    </a:cubicBezTo>
                    <a:lnTo>
                      <a:pt x="7384" y="29020"/>
                    </a:lnTo>
                    <a:cubicBezTo>
                      <a:pt x="6353" y="29364"/>
                      <a:pt x="4980" y="29879"/>
                      <a:pt x="3950" y="30222"/>
                    </a:cubicBezTo>
                    <a:lnTo>
                      <a:pt x="3950" y="30222"/>
                    </a:lnTo>
                    <a:cubicBezTo>
                      <a:pt x="3606" y="30394"/>
                      <a:pt x="3263" y="30394"/>
                      <a:pt x="2748" y="30394"/>
                    </a:cubicBezTo>
                    <a:lnTo>
                      <a:pt x="2748" y="30394"/>
                    </a:lnTo>
                    <a:cubicBezTo>
                      <a:pt x="687" y="30394"/>
                      <a:pt x="0" y="27818"/>
                      <a:pt x="0" y="27475"/>
                    </a:cubicBezTo>
                    <a:lnTo>
                      <a:pt x="0" y="27475"/>
                    </a:lnTo>
                    <a:cubicBezTo>
                      <a:pt x="344" y="24041"/>
                      <a:pt x="3263" y="19576"/>
                      <a:pt x="6869" y="15626"/>
                    </a:cubicBezTo>
                    <a:lnTo>
                      <a:pt x="6869" y="15626"/>
                    </a:lnTo>
                    <a:cubicBezTo>
                      <a:pt x="11333" y="12535"/>
                      <a:pt x="15798" y="12707"/>
                      <a:pt x="19576" y="12707"/>
                    </a:cubicBezTo>
                    <a:lnTo>
                      <a:pt x="19576" y="12707"/>
                    </a:lnTo>
                    <a:cubicBezTo>
                      <a:pt x="19748" y="12879"/>
                      <a:pt x="20606" y="12364"/>
                      <a:pt x="21464" y="10475"/>
                    </a:cubicBezTo>
                    <a:lnTo>
                      <a:pt x="21464" y="10475"/>
                    </a:lnTo>
                    <a:cubicBezTo>
                      <a:pt x="22323" y="8758"/>
                      <a:pt x="22839" y="6182"/>
                      <a:pt x="23869" y="3778"/>
                    </a:cubicBezTo>
                    <a:lnTo>
                      <a:pt x="23869" y="3778"/>
                    </a:lnTo>
                    <a:cubicBezTo>
                      <a:pt x="25242" y="1545"/>
                      <a:pt x="26616" y="0"/>
                      <a:pt x="28849" y="0"/>
                    </a:cubicBezTo>
                    <a:lnTo>
                      <a:pt x="28849" y="0"/>
                    </a:lnTo>
                    <a:cubicBezTo>
                      <a:pt x="31081" y="172"/>
                      <a:pt x="31939" y="1545"/>
                      <a:pt x="31939" y="1545"/>
                    </a:cubicBezTo>
                    <a:lnTo>
                      <a:pt x="31939" y="1545"/>
                    </a:lnTo>
                    <a:cubicBezTo>
                      <a:pt x="33485" y="2232"/>
                      <a:pt x="34858" y="4122"/>
                      <a:pt x="34687" y="5838"/>
                    </a:cubicBezTo>
                    <a:lnTo>
                      <a:pt x="34687" y="5838"/>
                    </a:lnTo>
                    <a:cubicBezTo>
                      <a:pt x="34515" y="8414"/>
                      <a:pt x="33313" y="10303"/>
                      <a:pt x="31939" y="12535"/>
                    </a:cubicBezTo>
                    <a:lnTo>
                      <a:pt x="31939" y="12535"/>
                    </a:lnTo>
                    <a:cubicBezTo>
                      <a:pt x="30394" y="15626"/>
                      <a:pt x="17859" y="32111"/>
                      <a:pt x="16828" y="34172"/>
                    </a:cubicBezTo>
                    <a:lnTo>
                      <a:pt x="16828" y="34172"/>
                    </a:lnTo>
                    <a:lnTo>
                      <a:pt x="14596" y="33142"/>
                    </a:lnTo>
                    <a:lnTo>
                      <a:pt x="16656" y="34343"/>
                    </a:lnTo>
                    <a:cubicBezTo>
                      <a:pt x="15626" y="36232"/>
                      <a:pt x="14081" y="38121"/>
                      <a:pt x="11333" y="38293"/>
                    </a:cubicBezTo>
                    <a:lnTo>
                      <a:pt x="11333" y="38293"/>
                    </a:lnTo>
                    <a:cubicBezTo>
                      <a:pt x="11333" y="38293"/>
                      <a:pt x="11162" y="38293"/>
                      <a:pt x="11162" y="38293"/>
                    </a:cubicBezTo>
                    <a:lnTo>
                      <a:pt x="11162" y="38293"/>
                    </a:lnTo>
                    <a:cubicBezTo>
                      <a:pt x="9445" y="37950"/>
                      <a:pt x="7899" y="36747"/>
                      <a:pt x="7727" y="35889"/>
                    </a:cubicBezTo>
                    <a:lnTo>
                      <a:pt x="7727" y="35889"/>
                    </a:lnTo>
                    <a:close/>
                    <a:moveTo>
                      <a:pt x="11333" y="32970"/>
                    </a:moveTo>
                    <a:cubicBezTo>
                      <a:pt x="11505" y="32798"/>
                      <a:pt x="11848" y="32626"/>
                      <a:pt x="12364" y="31768"/>
                    </a:cubicBezTo>
                    <a:lnTo>
                      <a:pt x="12364" y="31768"/>
                    </a:lnTo>
                    <a:lnTo>
                      <a:pt x="12364" y="31768"/>
                    </a:lnTo>
                    <a:cubicBezTo>
                      <a:pt x="13394" y="29707"/>
                      <a:pt x="19404" y="21636"/>
                      <a:pt x="23525" y="15798"/>
                    </a:cubicBezTo>
                    <a:lnTo>
                      <a:pt x="23525" y="15798"/>
                    </a:lnTo>
                    <a:cubicBezTo>
                      <a:pt x="22495" y="16656"/>
                      <a:pt x="21293" y="17343"/>
                      <a:pt x="19576" y="17515"/>
                    </a:cubicBezTo>
                    <a:lnTo>
                      <a:pt x="19576" y="17515"/>
                    </a:lnTo>
                    <a:cubicBezTo>
                      <a:pt x="15798" y="17515"/>
                      <a:pt x="12707" y="17515"/>
                      <a:pt x="9960" y="19404"/>
                    </a:cubicBezTo>
                    <a:lnTo>
                      <a:pt x="9960" y="19404"/>
                    </a:lnTo>
                    <a:cubicBezTo>
                      <a:pt x="8758" y="20434"/>
                      <a:pt x="7556" y="22323"/>
                      <a:pt x="6525" y="24041"/>
                    </a:cubicBezTo>
                    <a:lnTo>
                      <a:pt x="6525" y="24041"/>
                    </a:lnTo>
                    <a:cubicBezTo>
                      <a:pt x="7727" y="23526"/>
                      <a:pt x="9101" y="23182"/>
                      <a:pt x="10303" y="23010"/>
                    </a:cubicBezTo>
                    <a:lnTo>
                      <a:pt x="10303" y="23010"/>
                    </a:lnTo>
                    <a:cubicBezTo>
                      <a:pt x="10818" y="23010"/>
                      <a:pt x="13222" y="24041"/>
                      <a:pt x="13394" y="25929"/>
                    </a:cubicBezTo>
                    <a:lnTo>
                      <a:pt x="13394" y="25929"/>
                    </a:lnTo>
                    <a:cubicBezTo>
                      <a:pt x="13394" y="26616"/>
                      <a:pt x="13222" y="26960"/>
                      <a:pt x="13051" y="27475"/>
                    </a:cubicBezTo>
                    <a:lnTo>
                      <a:pt x="13051" y="27475"/>
                    </a:lnTo>
                    <a:cubicBezTo>
                      <a:pt x="12020" y="30222"/>
                      <a:pt x="11333" y="32455"/>
                      <a:pt x="11333" y="32970"/>
                    </a:cubicBezTo>
                    <a:lnTo>
                      <a:pt x="11333" y="32970"/>
                    </a:lnTo>
                    <a:lnTo>
                      <a:pt x="10990" y="32970"/>
                    </a:lnTo>
                    <a:lnTo>
                      <a:pt x="11333" y="32970"/>
                    </a:lnTo>
                    <a:lnTo>
                      <a:pt x="11333" y="32970"/>
                    </a:lnTo>
                    <a:close/>
                    <a:moveTo>
                      <a:pt x="27990" y="5667"/>
                    </a:moveTo>
                    <a:cubicBezTo>
                      <a:pt x="27303" y="7384"/>
                      <a:pt x="26788" y="10131"/>
                      <a:pt x="25757" y="12535"/>
                    </a:cubicBezTo>
                    <a:lnTo>
                      <a:pt x="25757" y="12535"/>
                    </a:lnTo>
                    <a:cubicBezTo>
                      <a:pt x="26616" y="11162"/>
                      <a:pt x="27303" y="10303"/>
                      <a:pt x="27475" y="9788"/>
                    </a:cubicBezTo>
                    <a:lnTo>
                      <a:pt x="27475" y="9788"/>
                    </a:lnTo>
                    <a:cubicBezTo>
                      <a:pt x="29020" y="7727"/>
                      <a:pt x="29707" y="5838"/>
                      <a:pt x="29707" y="5495"/>
                    </a:cubicBezTo>
                    <a:lnTo>
                      <a:pt x="29707" y="5495"/>
                    </a:lnTo>
                    <a:lnTo>
                      <a:pt x="29707" y="5495"/>
                    </a:lnTo>
                    <a:lnTo>
                      <a:pt x="29879" y="5495"/>
                    </a:lnTo>
                    <a:lnTo>
                      <a:pt x="29192" y="5152"/>
                    </a:lnTo>
                    <a:cubicBezTo>
                      <a:pt x="29020" y="4980"/>
                      <a:pt x="28849" y="4808"/>
                      <a:pt x="28849" y="4808"/>
                    </a:cubicBezTo>
                    <a:lnTo>
                      <a:pt x="28849" y="4808"/>
                    </a:lnTo>
                    <a:cubicBezTo>
                      <a:pt x="28334" y="5152"/>
                      <a:pt x="28162" y="5495"/>
                      <a:pt x="27990" y="5667"/>
                    </a:cubicBezTo>
                    <a:lnTo>
                      <a:pt x="27990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5" name="图形 7">
              <a:extLst>
                <a:ext uri="{FF2B5EF4-FFF2-40B4-BE49-F238E27FC236}">
                  <a16:creationId xmlns:a16="http://schemas.microsoft.com/office/drawing/2014/main" xmlns="" id="{3D1A6F07-F329-494C-B02E-F28934CF5146}"/>
                </a:ext>
              </a:extLst>
            </p:cNvPr>
            <p:cNvGrpSpPr/>
            <p:nvPr/>
          </p:nvGrpSpPr>
          <p:grpSpPr>
            <a:xfrm>
              <a:off x="7717017" y="5519441"/>
              <a:ext cx="17686" cy="14705"/>
              <a:chOff x="7717017" y="5519441"/>
              <a:chExt cx="17686" cy="14705"/>
            </a:xfrm>
            <a:solidFill>
              <a:srgbClr val="B4B4B4"/>
            </a:solidFill>
          </p:grpSpPr>
          <p:sp>
            <p:nvSpPr>
              <p:cNvPr id="3173" name="任意多边形: 形状 3172">
                <a:extLst>
                  <a:ext uri="{FF2B5EF4-FFF2-40B4-BE49-F238E27FC236}">
                    <a16:creationId xmlns:a16="http://schemas.microsoft.com/office/drawing/2014/main" xmlns="" id="{B7D00A89-6D92-4958-975A-F94139E5C1B3}"/>
                  </a:ext>
                </a:extLst>
              </p:cNvPr>
              <p:cNvSpPr/>
              <p:nvPr/>
            </p:nvSpPr>
            <p:spPr>
              <a:xfrm>
                <a:off x="7719453" y="5521924"/>
                <a:ext cx="13018" cy="9959"/>
              </a:xfrm>
              <a:custGeom>
                <a:avLst/>
                <a:gdLst>
                  <a:gd name="connsiteX0" fmla="*/ 5463 w 13018"/>
                  <a:gd name="connsiteY0" fmla="*/ 8929 h 9959"/>
                  <a:gd name="connsiteX1" fmla="*/ 13019 w 13018"/>
                  <a:gd name="connsiteY1" fmla="*/ 3778 h 9959"/>
                  <a:gd name="connsiteX2" fmla="*/ 9241 w 13018"/>
                  <a:gd name="connsiteY2" fmla="*/ 0 h 9959"/>
                  <a:gd name="connsiteX3" fmla="*/ 2888 w 13018"/>
                  <a:gd name="connsiteY3" fmla="*/ 2576 h 9959"/>
                  <a:gd name="connsiteX4" fmla="*/ 312 w 13018"/>
                  <a:gd name="connsiteY4" fmla="*/ 8929 h 9959"/>
                  <a:gd name="connsiteX5" fmla="*/ 5463 w 13018"/>
                  <a:gd name="connsiteY5" fmla="*/ 8929 h 9959"/>
                  <a:gd name="connsiteX6" fmla="*/ 5463 w 13018"/>
                  <a:gd name="connsiteY6" fmla="*/ 8929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18" h="9959">
                    <a:moveTo>
                      <a:pt x="5463" y="8929"/>
                    </a:moveTo>
                    <a:cubicBezTo>
                      <a:pt x="8039" y="8929"/>
                      <a:pt x="13019" y="6353"/>
                      <a:pt x="13019" y="3778"/>
                    </a:cubicBezTo>
                    <a:cubicBezTo>
                      <a:pt x="13019" y="1202"/>
                      <a:pt x="13019" y="0"/>
                      <a:pt x="9241" y="0"/>
                    </a:cubicBezTo>
                    <a:cubicBezTo>
                      <a:pt x="5463" y="0"/>
                      <a:pt x="4261" y="0"/>
                      <a:pt x="2888" y="2576"/>
                    </a:cubicBezTo>
                    <a:cubicBezTo>
                      <a:pt x="1686" y="5151"/>
                      <a:pt x="-890" y="6353"/>
                      <a:pt x="312" y="8929"/>
                    </a:cubicBezTo>
                    <a:cubicBezTo>
                      <a:pt x="1686" y="10303"/>
                      <a:pt x="4261" y="10303"/>
                      <a:pt x="5463" y="8929"/>
                    </a:cubicBezTo>
                    <a:lnTo>
                      <a:pt x="5463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4" name="任意多边形: 形状 3173">
                <a:extLst>
                  <a:ext uri="{FF2B5EF4-FFF2-40B4-BE49-F238E27FC236}">
                    <a16:creationId xmlns:a16="http://schemas.microsoft.com/office/drawing/2014/main" xmlns="" id="{737BA5A6-1E5F-4B23-BF42-FDAD791A4F83}"/>
                  </a:ext>
                </a:extLst>
              </p:cNvPr>
              <p:cNvSpPr/>
              <p:nvPr/>
            </p:nvSpPr>
            <p:spPr>
              <a:xfrm>
                <a:off x="7717017" y="5519441"/>
                <a:ext cx="17686" cy="14705"/>
              </a:xfrm>
              <a:custGeom>
                <a:avLst/>
                <a:gdLst>
                  <a:gd name="connsiteX0" fmla="*/ 686 w 17686"/>
                  <a:gd name="connsiteY0" fmla="*/ 12614 h 14705"/>
                  <a:gd name="connsiteX1" fmla="*/ 0 w 17686"/>
                  <a:gd name="connsiteY1" fmla="*/ 10038 h 14705"/>
                  <a:gd name="connsiteX2" fmla="*/ 0 w 17686"/>
                  <a:gd name="connsiteY2" fmla="*/ 10038 h 14705"/>
                  <a:gd name="connsiteX3" fmla="*/ 3091 w 17686"/>
                  <a:gd name="connsiteY3" fmla="*/ 4028 h 14705"/>
                  <a:gd name="connsiteX4" fmla="*/ 3091 w 17686"/>
                  <a:gd name="connsiteY4" fmla="*/ 4028 h 14705"/>
                  <a:gd name="connsiteX5" fmla="*/ 11505 w 17686"/>
                  <a:gd name="connsiteY5" fmla="*/ 79 h 14705"/>
                  <a:gd name="connsiteX6" fmla="*/ 11505 w 17686"/>
                  <a:gd name="connsiteY6" fmla="*/ 79 h 14705"/>
                  <a:gd name="connsiteX7" fmla="*/ 16656 w 17686"/>
                  <a:gd name="connsiteY7" fmla="*/ 1968 h 14705"/>
                  <a:gd name="connsiteX8" fmla="*/ 16656 w 17686"/>
                  <a:gd name="connsiteY8" fmla="*/ 1968 h 14705"/>
                  <a:gd name="connsiteX9" fmla="*/ 17687 w 17686"/>
                  <a:gd name="connsiteY9" fmla="*/ 6261 h 14705"/>
                  <a:gd name="connsiteX10" fmla="*/ 17687 w 17686"/>
                  <a:gd name="connsiteY10" fmla="*/ 6261 h 14705"/>
                  <a:gd name="connsiteX11" fmla="*/ 8757 w 17686"/>
                  <a:gd name="connsiteY11" fmla="*/ 13644 h 14705"/>
                  <a:gd name="connsiteX12" fmla="*/ 8757 w 17686"/>
                  <a:gd name="connsiteY12" fmla="*/ 13644 h 14705"/>
                  <a:gd name="connsiteX13" fmla="*/ 5151 w 17686"/>
                  <a:gd name="connsiteY13" fmla="*/ 14675 h 14705"/>
                  <a:gd name="connsiteX14" fmla="*/ 5151 w 17686"/>
                  <a:gd name="connsiteY14" fmla="*/ 14675 h 14705"/>
                  <a:gd name="connsiteX15" fmla="*/ 686 w 17686"/>
                  <a:gd name="connsiteY15" fmla="*/ 12614 h 14705"/>
                  <a:gd name="connsiteX16" fmla="*/ 686 w 17686"/>
                  <a:gd name="connsiteY16" fmla="*/ 12614 h 14705"/>
                  <a:gd name="connsiteX17" fmla="*/ 6182 w 17686"/>
                  <a:gd name="connsiteY17" fmla="*/ 9695 h 14705"/>
                  <a:gd name="connsiteX18" fmla="*/ 6869 w 17686"/>
                  <a:gd name="connsiteY18" fmla="*/ 9008 h 14705"/>
                  <a:gd name="connsiteX19" fmla="*/ 7899 w 17686"/>
                  <a:gd name="connsiteY19" fmla="*/ 9008 h 14705"/>
                  <a:gd name="connsiteX20" fmla="*/ 11333 w 17686"/>
                  <a:gd name="connsiteY20" fmla="*/ 7806 h 14705"/>
                  <a:gd name="connsiteX21" fmla="*/ 11333 w 17686"/>
                  <a:gd name="connsiteY21" fmla="*/ 7806 h 14705"/>
                  <a:gd name="connsiteX22" fmla="*/ 13050 w 17686"/>
                  <a:gd name="connsiteY22" fmla="*/ 6432 h 14705"/>
                  <a:gd name="connsiteX23" fmla="*/ 13050 w 17686"/>
                  <a:gd name="connsiteY23" fmla="*/ 6432 h 14705"/>
                  <a:gd name="connsiteX24" fmla="*/ 13050 w 17686"/>
                  <a:gd name="connsiteY24" fmla="*/ 5058 h 14705"/>
                  <a:gd name="connsiteX25" fmla="*/ 13050 w 17686"/>
                  <a:gd name="connsiteY25" fmla="*/ 5058 h 14705"/>
                  <a:gd name="connsiteX26" fmla="*/ 11848 w 17686"/>
                  <a:gd name="connsiteY26" fmla="*/ 4887 h 14705"/>
                  <a:gd name="connsiteX27" fmla="*/ 11848 w 17686"/>
                  <a:gd name="connsiteY27" fmla="*/ 4887 h 14705"/>
                  <a:gd name="connsiteX28" fmla="*/ 7727 w 17686"/>
                  <a:gd name="connsiteY28" fmla="*/ 6089 h 14705"/>
                  <a:gd name="connsiteX29" fmla="*/ 7727 w 17686"/>
                  <a:gd name="connsiteY29" fmla="*/ 6089 h 14705"/>
                  <a:gd name="connsiteX30" fmla="*/ 5151 w 17686"/>
                  <a:gd name="connsiteY30" fmla="*/ 9867 h 14705"/>
                  <a:gd name="connsiteX31" fmla="*/ 5151 w 17686"/>
                  <a:gd name="connsiteY31" fmla="*/ 9867 h 14705"/>
                  <a:gd name="connsiteX32" fmla="*/ 5666 w 17686"/>
                  <a:gd name="connsiteY32" fmla="*/ 9867 h 14705"/>
                  <a:gd name="connsiteX33" fmla="*/ 5666 w 17686"/>
                  <a:gd name="connsiteY33" fmla="*/ 9867 h 14705"/>
                  <a:gd name="connsiteX34" fmla="*/ 6182 w 17686"/>
                  <a:gd name="connsiteY34" fmla="*/ 9695 h 14705"/>
                  <a:gd name="connsiteX35" fmla="*/ 6182 w 17686"/>
                  <a:gd name="connsiteY35" fmla="*/ 9695 h 1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686" h="14705">
                    <a:moveTo>
                      <a:pt x="686" y="12614"/>
                    </a:moveTo>
                    <a:cubicBezTo>
                      <a:pt x="171" y="11756"/>
                      <a:pt x="0" y="10897"/>
                      <a:pt x="0" y="10038"/>
                    </a:cubicBezTo>
                    <a:lnTo>
                      <a:pt x="0" y="10038"/>
                    </a:lnTo>
                    <a:cubicBezTo>
                      <a:pt x="343" y="6432"/>
                      <a:pt x="2576" y="5402"/>
                      <a:pt x="3091" y="4028"/>
                    </a:cubicBezTo>
                    <a:lnTo>
                      <a:pt x="3091" y="4028"/>
                    </a:lnTo>
                    <a:cubicBezTo>
                      <a:pt x="4464" y="422"/>
                      <a:pt x="8242" y="-265"/>
                      <a:pt x="11505" y="79"/>
                    </a:cubicBezTo>
                    <a:lnTo>
                      <a:pt x="11505" y="79"/>
                    </a:lnTo>
                    <a:cubicBezTo>
                      <a:pt x="13565" y="79"/>
                      <a:pt x="15454" y="422"/>
                      <a:pt x="16656" y="1968"/>
                    </a:cubicBezTo>
                    <a:lnTo>
                      <a:pt x="16656" y="1968"/>
                    </a:lnTo>
                    <a:cubicBezTo>
                      <a:pt x="17858" y="3685"/>
                      <a:pt x="17515" y="5058"/>
                      <a:pt x="17687" y="6261"/>
                    </a:cubicBezTo>
                    <a:lnTo>
                      <a:pt x="17687" y="6261"/>
                    </a:lnTo>
                    <a:cubicBezTo>
                      <a:pt x="16828" y="11241"/>
                      <a:pt x="12364" y="12957"/>
                      <a:pt x="8757" y="13644"/>
                    </a:cubicBezTo>
                    <a:lnTo>
                      <a:pt x="8757" y="13644"/>
                    </a:lnTo>
                    <a:cubicBezTo>
                      <a:pt x="7727" y="14331"/>
                      <a:pt x="6525" y="14675"/>
                      <a:pt x="5151" y="14675"/>
                    </a:cubicBezTo>
                    <a:lnTo>
                      <a:pt x="5151" y="14675"/>
                    </a:lnTo>
                    <a:cubicBezTo>
                      <a:pt x="3949" y="14846"/>
                      <a:pt x="2404" y="14331"/>
                      <a:pt x="686" y="12614"/>
                    </a:cubicBezTo>
                    <a:lnTo>
                      <a:pt x="686" y="12614"/>
                    </a:lnTo>
                    <a:close/>
                    <a:moveTo>
                      <a:pt x="6182" y="9695"/>
                    </a:moveTo>
                    <a:lnTo>
                      <a:pt x="6869" y="9008"/>
                    </a:lnTo>
                    <a:lnTo>
                      <a:pt x="7899" y="9008"/>
                    </a:lnTo>
                    <a:cubicBezTo>
                      <a:pt x="8414" y="9008"/>
                      <a:pt x="10131" y="8493"/>
                      <a:pt x="11333" y="7806"/>
                    </a:cubicBezTo>
                    <a:lnTo>
                      <a:pt x="11333" y="7806"/>
                    </a:lnTo>
                    <a:cubicBezTo>
                      <a:pt x="12707" y="7119"/>
                      <a:pt x="13050" y="6432"/>
                      <a:pt x="13050" y="6432"/>
                    </a:cubicBezTo>
                    <a:lnTo>
                      <a:pt x="13050" y="6432"/>
                    </a:lnTo>
                    <a:cubicBezTo>
                      <a:pt x="13050" y="5917"/>
                      <a:pt x="13050" y="5402"/>
                      <a:pt x="13050" y="5058"/>
                    </a:cubicBezTo>
                    <a:lnTo>
                      <a:pt x="13050" y="5058"/>
                    </a:lnTo>
                    <a:cubicBezTo>
                      <a:pt x="12879" y="5058"/>
                      <a:pt x="12364" y="4887"/>
                      <a:pt x="11848" y="4887"/>
                    </a:cubicBezTo>
                    <a:lnTo>
                      <a:pt x="11848" y="4887"/>
                    </a:lnTo>
                    <a:cubicBezTo>
                      <a:pt x="7556" y="5230"/>
                      <a:pt x="8757" y="4543"/>
                      <a:pt x="7727" y="6089"/>
                    </a:cubicBezTo>
                    <a:lnTo>
                      <a:pt x="7727" y="6089"/>
                    </a:lnTo>
                    <a:cubicBezTo>
                      <a:pt x="6525" y="8321"/>
                      <a:pt x="5323" y="9351"/>
                      <a:pt x="5151" y="9867"/>
                    </a:cubicBezTo>
                    <a:lnTo>
                      <a:pt x="5151" y="9867"/>
                    </a:lnTo>
                    <a:cubicBezTo>
                      <a:pt x="5323" y="9867"/>
                      <a:pt x="5495" y="9867"/>
                      <a:pt x="5666" y="9867"/>
                    </a:cubicBezTo>
                    <a:lnTo>
                      <a:pt x="5666" y="9867"/>
                    </a:lnTo>
                    <a:cubicBezTo>
                      <a:pt x="5666" y="10038"/>
                      <a:pt x="6182" y="9867"/>
                      <a:pt x="6182" y="9695"/>
                    </a:cubicBezTo>
                    <a:lnTo>
                      <a:pt x="6182" y="96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6" name="图形 7">
              <a:extLst>
                <a:ext uri="{FF2B5EF4-FFF2-40B4-BE49-F238E27FC236}">
                  <a16:creationId xmlns:a16="http://schemas.microsoft.com/office/drawing/2014/main" xmlns="" id="{787582A8-1381-45D7-B44B-9ED5D2F2A3BB}"/>
                </a:ext>
              </a:extLst>
            </p:cNvPr>
            <p:cNvGrpSpPr/>
            <p:nvPr/>
          </p:nvGrpSpPr>
          <p:grpSpPr>
            <a:xfrm>
              <a:off x="7718562" y="5536691"/>
              <a:ext cx="12878" cy="17858"/>
              <a:chOff x="7718562" y="5536691"/>
              <a:chExt cx="12878" cy="17858"/>
            </a:xfrm>
            <a:solidFill>
              <a:srgbClr val="B4B4B4"/>
            </a:solidFill>
          </p:grpSpPr>
          <p:sp>
            <p:nvSpPr>
              <p:cNvPr id="3171" name="任意多边形: 形状 3170">
                <a:extLst>
                  <a:ext uri="{FF2B5EF4-FFF2-40B4-BE49-F238E27FC236}">
                    <a16:creationId xmlns:a16="http://schemas.microsoft.com/office/drawing/2014/main" xmlns="" id="{6AD8AA86-4379-4C97-8072-04B26229D23F}"/>
                  </a:ext>
                </a:extLst>
              </p:cNvPr>
              <p:cNvSpPr/>
              <p:nvPr/>
            </p:nvSpPr>
            <p:spPr>
              <a:xfrm>
                <a:off x="7721009" y="5539175"/>
                <a:ext cx="7976" cy="12947"/>
              </a:xfrm>
              <a:custGeom>
                <a:avLst/>
                <a:gdLst>
                  <a:gd name="connsiteX0" fmla="*/ 7685 w 7976"/>
                  <a:gd name="connsiteY0" fmla="*/ 8163 h 12947"/>
                  <a:gd name="connsiteX1" fmla="*/ 129 w 7976"/>
                  <a:gd name="connsiteY1" fmla="*/ 10739 h 12947"/>
                  <a:gd name="connsiteX2" fmla="*/ 2533 w 7976"/>
                  <a:gd name="connsiteY2" fmla="*/ 1809 h 12947"/>
                  <a:gd name="connsiteX3" fmla="*/ 7685 w 7976"/>
                  <a:gd name="connsiteY3" fmla="*/ 8163 h 12947"/>
                  <a:gd name="connsiteX4" fmla="*/ 7685 w 7976"/>
                  <a:gd name="connsiteY4" fmla="*/ 8163 h 1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6" h="12947">
                    <a:moveTo>
                      <a:pt x="7685" y="8163"/>
                    </a:moveTo>
                    <a:cubicBezTo>
                      <a:pt x="6483" y="13314"/>
                      <a:pt x="-1073" y="14517"/>
                      <a:pt x="129" y="10739"/>
                    </a:cubicBezTo>
                    <a:cubicBezTo>
                      <a:pt x="1331" y="6961"/>
                      <a:pt x="1331" y="6961"/>
                      <a:pt x="2533" y="1809"/>
                    </a:cubicBezTo>
                    <a:cubicBezTo>
                      <a:pt x="5280" y="-3170"/>
                      <a:pt x="9058" y="3183"/>
                      <a:pt x="7685" y="8163"/>
                    </a:cubicBezTo>
                    <a:lnTo>
                      <a:pt x="7685" y="81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2" name="任意多边形: 形状 3171">
                <a:extLst>
                  <a:ext uri="{FF2B5EF4-FFF2-40B4-BE49-F238E27FC236}">
                    <a16:creationId xmlns:a16="http://schemas.microsoft.com/office/drawing/2014/main" xmlns="" id="{9C8436DD-8D75-4553-B327-CA2E223E359D}"/>
                  </a:ext>
                </a:extLst>
              </p:cNvPr>
              <p:cNvSpPr/>
              <p:nvPr/>
            </p:nvSpPr>
            <p:spPr>
              <a:xfrm>
                <a:off x="7718562" y="5536691"/>
                <a:ext cx="12878" cy="17858"/>
              </a:xfrm>
              <a:custGeom>
                <a:avLst/>
                <a:gdLst>
                  <a:gd name="connsiteX0" fmla="*/ 0 w 12878"/>
                  <a:gd name="connsiteY0" fmla="*/ 13909 h 17858"/>
                  <a:gd name="connsiteX1" fmla="*/ 343 w 12878"/>
                  <a:gd name="connsiteY1" fmla="*/ 12364 h 17858"/>
                  <a:gd name="connsiteX2" fmla="*/ 343 w 12878"/>
                  <a:gd name="connsiteY2" fmla="*/ 12364 h 17858"/>
                  <a:gd name="connsiteX3" fmla="*/ 2919 w 12878"/>
                  <a:gd name="connsiteY3" fmla="*/ 3263 h 17858"/>
                  <a:gd name="connsiteX4" fmla="*/ 2919 w 12878"/>
                  <a:gd name="connsiteY4" fmla="*/ 3263 h 17858"/>
                  <a:gd name="connsiteX5" fmla="*/ 7212 w 12878"/>
                  <a:gd name="connsiteY5" fmla="*/ 0 h 17858"/>
                  <a:gd name="connsiteX6" fmla="*/ 7212 w 12878"/>
                  <a:gd name="connsiteY6" fmla="*/ 0 h 17858"/>
                  <a:gd name="connsiteX7" fmla="*/ 12879 w 12878"/>
                  <a:gd name="connsiteY7" fmla="*/ 8586 h 17858"/>
                  <a:gd name="connsiteX8" fmla="*/ 12879 w 12878"/>
                  <a:gd name="connsiteY8" fmla="*/ 8586 h 17858"/>
                  <a:gd name="connsiteX9" fmla="*/ 12707 w 12878"/>
                  <a:gd name="connsiteY9" fmla="*/ 11162 h 17858"/>
                  <a:gd name="connsiteX10" fmla="*/ 12707 w 12878"/>
                  <a:gd name="connsiteY10" fmla="*/ 11162 h 17858"/>
                  <a:gd name="connsiteX11" fmla="*/ 10303 w 12878"/>
                  <a:gd name="connsiteY11" fmla="*/ 10646 h 17858"/>
                  <a:gd name="connsiteX12" fmla="*/ 12707 w 12878"/>
                  <a:gd name="connsiteY12" fmla="*/ 11162 h 17858"/>
                  <a:gd name="connsiteX13" fmla="*/ 4464 w 12878"/>
                  <a:gd name="connsiteY13" fmla="*/ 17859 h 17858"/>
                  <a:gd name="connsiteX14" fmla="*/ 4464 w 12878"/>
                  <a:gd name="connsiteY14" fmla="*/ 17859 h 17858"/>
                  <a:gd name="connsiteX15" fmla="*/ 0 w 12878"/>
                  <a:gd name="connsiteY15" fmla="*/ 13909 h 17858"/>
                  <a:gd name="connsiteX16" fmla="*/ 0 w 12878"/>
                  <a:gd name="connsiteY16" fmla="*/ 13909 h 17858"/>
                  <a:gd name="connsiteX17" fmla="*/ 5323 w 12878"/>
                  <a:gd name="connsiteY17" fmla="*/ 12879 h 17858"/>
                  <a:gd name="connsiteX18" fmla="*/ 7899 w 12878"/>
                  <a:gd name="connsiteY18" fmla="*/ 10303 h 17858"/>
                  <a:gd name="connsiteX19" fmla="*/ 7899 w 12878"/>
                  <a:gd name="connsiteY19" fmla="*/ 10303 h 17858"/>
                  <a:gd name="connsiteX20" fmla="*/ 7899 w 12878"/>
                  <a:gd name="connsiteY20" fmla="*/ 10303 h 17858"/>
                  <a:gd name="connsiteX21" fmla="*/ 8071 w 12878"/>
                  <a:gd name="connsiteY21" fmla="*/ 8586 h 17858"/>
                  <a:gd name="connsiteX22" fmla="*/ 8071 w 12878"/>
                  <a:gd name="connsiteY22" fmla="*/ 8586 h 17858"/>
                  <a:gd name="connsiteX23" fmla="*/ 7384 w 12878"/>
                  <a:gd name="connsiteY23" fmla="*/ 5667 h 17858"/>
                  <a:gd name="connsiteX24" fmla="*/ 7384 w 12878"/>
                  <a:gd name="connsiteY24" fmla="*/ 5667 h 17858"/>
                  <a:gd name="connsiteX25" fmla="*/ 5323 w 12878"/>
                  <a:gd name="connsiteY25" fmla="*/ 12879 h 17858"/>
                  <a:gd name="connsiteX26" fmla="*/ 5323 w 12878"/>
                  <a:gd name="connsiteY26" fmla="*/ 12879 h 1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878" h="17858">
                    <a:moveTo>
                      <a:pt x="0" y="13909"/>
                    </a:moveTo>
                    <a:cubicBezTo>
                      <a:pt x="0" y="13394"/>
                      <a:pt x="0" y="12707"/>
                      <a:pt x="343" y="12364"/>
                    </a:cubicBezTo>
                    <a:lnTo>
                      <a:pt x="343" y="12364"/>
                    </a:lnTo>
                    <a:cubicBezTo>
                      <a:pt x="1545" y="8586"/>
                      <a:pt x="1545" y="8758"/>
                      <a:pt x="2919" y="3263"/>
                    </a:cubicBezTo>
                    <a:lnTo>
                      <a:pt x="2919" y="3263"/>
                    </a:lnTo>
                    <a:cubicBezTo>
                      <a:pt x="3778" y="1545"/>
                      <a:pt x="4979" y="0"/>
                      <a:pt x="7212" y="0"/>
                    </a:cubicBezTo>
                    <a:lnTo>
                      <a:pt x="7212" y="0"/>
                    </a:lnTo>
                    <a:cubicBezTo>
                      <a:pt x="11848" y="687"/>
                      <a:pt x="12535" y="4808"/>
                      <a:pt x="12879" y="8586"/>
                    </a:cubicBezTo>
                    <a:lnTo>
                      <a:pt x="12879" y="8586"/>
                    </a:lnTo>
                    <a:cubicBezTo>
                      <a:pt x="12879" y="9445"/>
                      <a:pt x="12879" y="10303"/>
                      <a:pt x="12707" y="11162"/>
                    </a:cubicBezTo>
                    <a:lnTo>
                      <a:pt x="12707" y="11162"/>
                    </a:lnTo>
                    <a:lnTo>
                      <a:pt x="10303" y="10646"/>
                    </a:lnTo>
                    <a:lnTo>
                      <a:pt x="12707" y="11162"/>
                    </a:lnTo>
                    <a:cubicBezTo>
                      <a:pt x="11505" y="15626"/>
                      <a:pt x="7727" y="17687"/>
                      <a:pt x="4464" y="17859"/>
                    </a:cubicBezTo>
                    <a:lnTo>
                      <a:pt x="4464" y="17859"/>
                    </a:lnTo>
                    <a:cubicBezTo>
                      <a:pt x="2748" y="17859"/>
                      <a:pt x="0" y="16656"/>
                      <a:pt x="0" y="13909"/>
                    </a:cubicBezTo>
                    <a:lnTo>
                      <a:pt x="0" y="13909"/>
                    </a:lnTo>
                    <a:close/>
                    <a:moveTo>
                      <a:pt x="5323" y="12879"/>
                    </a:moveTo>
                    <a:cubicBezTo>
                      <a:pt x="6353" y="12535"/>
                      <a:pt x="7556" y="11505"/>
                      <a:pt x="7899" y="10303"/>
                    </a:cubicBezTo>
                    <a:lnTo>
                      <a:pt x="7899" y="10303"/>
                    </a:lnTo>
                    <a:lnTo>
                      <a:pt x="7899" y="10303"/>
                    </a:lnTo>
                    <a:cubicBezTo>
                      <a:pt x="8071" y="9788"/>
                      <a:pt x="8071" y="9273"/>
                      <a:pt x="8071" y="8586"/>
                    </a:cubicBezTo>
                    <a:lnTo>
                      <a:pt x="8071" y="8586"/>
                    </a:lnTo>
                    <a:cubicBezTo>
                      <a:pt x="8071" y="7556"/>
                      <a:pt x="7727" y="6353"/>
                      <a:pt x="7384" y="5667"/>
                    </a:cubicBezTo>
                    <a:lnTo>
                      <a:pt x="7384" y="5667"/>
                    </a:lnTo>
                    <a:cubicBezTo>
                      <a:pt x="6353" y="9273"/>
                      <a:pt x="6182" y="10131"/>
                      <a:pt x="5323" y="12879"/>
                    </a:cubicBezTo>
                    <a:lnTo>
                      <a:pt x="5323" y="128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7" name="图形 7">
              <a:extLst>
                <a:ext uri="{FF2B5EF4-FFF2-40B4-BE49-F238E27FC236}">
                  <a16:creationId xmlns:a16="http://schemas.microsoft.com/office/drawing/2014/main" xmlns="" id="{53DB8F20-5EA5-4354-9EF9-91D2BB316B1E}"/>
                </a:ext>
              </a:extLst>
            </p:cNvPr>
            <p:cNvGrpSpPr/>
            <p:nvPr/>
          </p:nvGrpSpPr>
          <p:grpSpPr>
            <a:xfrm>
              <a:off x="7698987" y="5556253"/>
              <a:ext cx="18030" cy="15468"/>
              <a:chOff x="7698987" y="5556253"/>
              <a:chExt cx="18030" cy="15468"/>
            </a:xfrm>
            <a:solidFill>
              <a:srgbClr val="B4B4B4"/>
            </a:solidFill>
          </p:grpSpPr>
          <p:sp>
            <p:nvSpPr>
              <p:cNvPr id="3169" name="任意多边形: 形状 3168">
                <a:extLst>
                  <a:ext uri="{FF2B5EF4-FFF2-40B4-BE49-F238E27FC236}">
                    <a16:creationId xmlns:a16="http://schemas.microsoft.com/office/drawing/2014/main" xmlns="" id="{2F4D4822-9B23-4D24-9FD2-7A866A044CD5}"/>
                  </a:ext>
                </a:extLst>
              </p:cNvPr>
              <p:cNvSpPr/>
              <p:nvPr/>
            </p:nvSpPr>
            <p:spPr>
              <a:xfrm>
                <a:off x="7701697" y="5558784"/>
                <a:ext cx="12846" cy="10381"/>
              </a:xfrm>
              <a:custGeom>
                <a:avLst/>
                <a:gdLst>
                  <a:gd name="connsiteX0" fmla="*/ 10855 w 12846"/>
                  <a:gd name="connsiteY0" fmla="*/ 10190 h 10381"/>
                  <a:gd name="connsiteX1" fmla="*/ 3299 w 12846"/>
                  <a:gd name="connsiteY1" fmla="*/ 6412 h 10381"/>
                  <a:gd name="connsiteX2" fmla="*/ 3299 w 12846"/>
                  <a:gd name="connsiteY2" fmla="*/ 2634 h 10381"/>
                  <a:gd name="connsiteX3" fmla="*/ 12057 w 12846"/>
                  <a:gd name="connsiteY3" fmla="*/ 1432 h 10381"/>
                  <a:gd name="connsiteX4" fmla="*/ 10855 w 12846"/>
                  <a:gd name="connsiteY4" fmla="*/ 10190 h 10381"/>
                  <a:gd name="connsiteX5" fmla="*/ 10855 w 12846"/>
                  <a:gd name="connsiteY5" fmla="*/ 10190 h 10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46" h="10381">
                    <a:moveTo>
                      <a:pt x="10855" y="10190"/>
                    </a:moveTo>
                    <a:cubicBezTo>
                      <a:pt x="7077" y="7614"/>
                      <a:pt x="7077" y="7614"/>
                      <a:pt x="3299" y="6412"/>
                    </a:cubicBezTo>
                    <a:cubicBezTo>
                      <a:pt x="-478" y="6412"/>
                      <a:pt x="-1680" y="5210"/>
                      <a:pt x="3299" y="2634"/>
                    </a:cubicBezTo>
                    <a:cubicBezTo>
                      <a:pt x="8279" y="59"/>
                      <a:pt x="10855" y="-1143"/>
                      <a:pt x="12057" y="1432"/>
                    </a:cubicBezTo>
                    <a:cubicBezTo>
                      <a:pt x="13259" y="5210"/>
                      <a:pt x="13259" y="11564"/>
                      <a:pt x="10855" y="10190"/>
                    </a:cubicBezTo>
                    <a:lnTo>
                      <a:pt x="10855" y="101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0" name="任意多边形: 形状 3169">
                <a:extLst>
                  <a:ext uri="{FF2B5EF4-FFF2-40B4-BE49-F238E27FC236}">
                    <a16:creationId xmlns:a16="http://schemas.microsoft.com/office/drawing/2014/main" xmlns="" id="{F09E72C4-CC9C-4EFC-8834-1EAA4ADDFB8F}"/>
                  </a:ext>
                </a:extLst>
              </p:cNvPr>
              <p:cNvSpPr/>
              <p:nvPr/>
            </p:nvSpPr>
            <p:spPr>
              <a:xfrm>
                <a:off x="7698987" y="5556253"/>
                <a:ext cx="18030" cy="15468"/>
              </a:xfrm>
              <a:custGeom>
                <a:avLst/>
                <a:gdLst>
                  <a:gd name="connsiteX0" fmla="*/ 12535 w 18030"/>
                  <a:gd name="connsiteY0" fmla="*/ 14954 h 15468"/>
                  <a:gd name="connsiteX1" fmla="*/ 13394 w 18030"/>
                  <a:gd name="connsiteY1" fmla="*/ 12721 h 15468"/>
                  <a:gd name="connsiteX2" fmla="*/ 12020 w 18030"/>
                  <a:gd name="connsiteY2" fmla="*/ 14782 h 15468"/>
                  <a:gd name="connsiteX3" fmla="*/ 5838 w 18030"/>
                  <a:gd name="connsiteY3" fmla="*/ 11348 h 15468"/>
                  <a:gd name="connsiteX4" fmla="*/ 5838 w 18030"/>
                  <a:gd name="connsiteY4" fmla="*/ 11348 h 15468"/>
                  <a:gd name="connsiteX5" fmla="*/ 0 w 18030"/>
                  <a:gd name="connsiteY5" fmla="*/ 7913 h 15468"/>
                  <a:gd name="connsiteX6" fmla="*/ 0 w 18030"/>
                  <a:gd name="connsiteY6" fmla="*/ 7913 h 15468"/>
                  <a:gd name="connsiteX7" fmla="*/ 4637 w 18030"/>
                  <a:gd name="connsiteY7" fmla="*/ 2933 h 15468"/>
                  <a:gd name="connsiteX8" fmla="*/ 4637 w 18030"/>
                  <a:gd name="connsiteY8" fmla="*/ 2933 h 15468"/>
                  <a:gd name="connsiteX9" fmla="*/ 12535 w 18030"/>
                  <a:gd name="connsiteY9" fmla="*/ 15 h 15468"/>
                  <a:gd name="connsiteX10" fmla="*/ 12535 w 18030"/>
                  <a:gd name="connsiteY10" fmla="*/ 15 h 15468"/>
                  <a:gd name="connsiteX11" fmla="*/ 17000 w 18030"/>
                  <a:gd name="connsiteY11" fmla="*/ 3105 h 15468"/>
                  <a:gd name="connsiteX12" fmla="*/ 17000 w 18030"/>
                  <a:gd name="connsiteY12" fmla="*/ 3105 h 15468"/>
                  <a:gd name="connsiteX13" fmla="*/ 18030 w 18030"/>
                  <a:gd name="connsiteY13" fmla="*/ 9287 h 15468"/>
                  <a:gd name="connsiteX14" fmla="*/ 18030 w 18030"/>
                  <a:gd name="connsiteY14" fmla="*/ 9287 h 15468"/>
                  <a:gd name="connsiteX15" fmla="*/ 14081 w 18030"/>
                  <a:gd name="connsiteY15" fmla="*/ 15469 h 15468"/>
                  <a:gd name="connsiteX16" fmla="*/ 14081 w 18030"/>
                  <a:gd name="connsiteY16" fmla="*/ 15469 h 15468"/>
                  <a:gd name="connsiteX17" fmla="*/ 12535 w 18030"/>
                  <a:gd name="connsiteY17" fmla="*/ 14954 h 15468"/>
                  <a:gd name="connsiteX18" fmla="*/ 12535 w 18030"/>
                  <a:gd name="connsiteY18" fmla="*/ 14954 h 15468"/>
                  <a:gd name="connsiteX19" fmla="*/ 13051 w 18030"/>
                  <a:gd name="connsiteY19" fmla="*/ 9631 h 15468"/>
                  <a:gd name="connsiteX20" fmla="*/ 13051 w 18030"/>
                  <a:gd name="connsiteY20" fmla="*/ 9287 h 15468"/>
                  <a:gd name="connsiteX21" fmla="*/ 13051 w 18030"/>
                  <a:gd name="connsiteY21" fmla="*/ 9287 h 15468"/>
                  <a:gd name="connsiteX22" fmla="*/ 12535 w 18030"/>
                  <a:gd name="connsiteY22" fmla="*/ 4994 h 15468"/>
                  <a:gd name="connsiteX23" fmla="*/ 12535 w 18030"/>
                  <a:gd name="connsiteY23" fmla="*/ 4994 h 15468"/>
                  <a:gd name="connsiteX24" fmla="*/ 12535 w 18030"/>
                  <a:gd name="connsiteY24" fmla="*/ 4823 h 15468"/>
                  <a:gd name="connsiteX25" fmla="*/ 7556 w 18030"/>
                  <a:gd name="connsiteY25" fmla="*/ 6883 h 15468"/>
                  <a:gd name="connsiteX26" fmla="*/ 7556 w 18030"/>
                  <a:gd name="connsiteY26" fmla="*/ 6883 h 15468"/>
                  <a:gd name="connsiteX27" fmla="*/ 13051 w 18030"/>
                  <a:gd name="connsiteY27" fmla="*/ 9631 h 15468"/>
                  <a:gd name="connsiteX28" fmla="*/ 13051 w 18030"/>
                  <a:gd name="connsiteY28" fmla="*/ 9631 h 1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030" h="15468">
                    <a:moveTo>
                      <a:pt x="12535" y="14954"/>
                    </a:moveTo>
                    <a:lnTo>
                      <a:pt x="13394" y="12721"/>
                    </a:lnTo>
                    <a:lnTo>
                      <a:pt x="12020" y="14782"/>
                    </a:lnTo>
                    <a:cubicBezTo>
                      <a:pt x="8071" y="12206"/>
                      <a:pt x="8930" y="12549"/>
                      <a:pt x="5838" y="11348"/>
                    </a:cubicBezTo>
                    <a:lnTo>
                      <a:pt x="5838" y="11348"/>
                    </a:lnTo>
                    <a:cubicBezTo>
                      <a:pt x="3778" y="11004"/>
                      <a:pt x="1202" y="12034"/>
                      <a:pt x="0" y="7913"/>
                    </a:cubicBezTo>
                    <a:lnTo>
                      <a:pt x="0" y="7913"/>
                    </a:lnTo>
                    <a:cubicBezTo>
                      <a:pt x="515" y="4823"/>
                      <a:pt x="2232" y="4479"/>
                      <a:pt x="4637" y="2933"/>
                    </a:cubicBezTo>
                    <a:lnTo>
                      <a:pt x="4637" y="2933"/>
                    </a:lnTo>
                    <a:cubicBezTo>
                      <a:pt x="7899" y="1388"/>
                      <a:pt x="9788" y="15"/>
                      <a:pt x="12535" y="15"/>
                    </a:cubicBezTo>
                    <a:lnTo>
                      <a:pt x="12535" y="15"/>
                    </a:lnTo>
                    <a:cubicBezTo>
                      <a:pt x="14253" y="-157"/>
                      <a:pt x="16141" y="1217"/>
                      <a:pt x="17000" y="3105"/>
                    </a:cubicBezTo>
                    <a:lnTo>
                      <a:pt x="17000" y="3105"/>
                    </a:lnTo>
                    <a:cubicBezTo>
                      <a:pt x="17687" y="4994"/>
                      <a:pt x="17859" y="7226"/>
                      <a:pt x="18030" y="9287"/>
                    </a:cubicBezTo>
                    <a:lnTo>
                      <a:pt x="18030" y="9287"/>
                    </a:lnTo>
                    <a:cubicBezTo>
                      <a:pt x="17859" y="11348"/>
                      <a:pt x="18202" y="14610"/>
                      <a:pt x="14081" y="15469"/>
                    </a:cubicBezTo>
                    <a:lnTo>
                      <a:pt x="14081" y="15469"/>
                    </a:lnTo>
                    <a:cubicBezTo>
                      <a:pt x="13566" y="15297"/>
                      <a:pt x="13051" y="15297"/>
                      <a:pt x="12535" y="14954"/>
                    </a:cubicBezTo>
                    <a:lnTo>
                      <a:pt x="12535" y="14954"/>
                    </a:lnTo>
                    <a:close/>
                    <a:moveTo>
                      <a:pt x="13051" y="9631"/>
                    </a:moveTo>
                    <a:cubicBezTo>
                      <a:pt x="13051" y="9459"/>
                      <a:pt x="13051" y="9459"/>
                      <a:pt x="13051" y="9287"/>
                    </a:cubicBezTo>
                    <a:lnTo>
                      <a:pt x="13051" y="9287"/>
                    </a:lnTo>
                    <a:cubicBezTo>
                      <a:pt x="13051" y="7913"/>
                      <a:pt x="12707" y="6025"/>
                      <a:pt x="12535" y="4994"/>
                    </a:cubicBezTo>
                    <a:lnTo>
                      <a:pt x="12535" y="4994"/>
                    </a:lnTo>
                    <a:lnTo>
                      <a:pt x="12535" y="4823"/>
                    </a:lnTo>
                    <a:cubicBezTo>
                      <a:pt x="12192" y="4651"/>
                      <a:pt x="10303" y="5510"/>
                      <a:pt x="7556" y="6883"/>
                    </a:cubicBezTo>
                    <a:lnTo>
                      <a:pt x="7556" y="6883"/>
                    </a:lnTo>
                    <a:cubicBezTo>
                      <a:pt x="9960" y="7741"/>
                      <a:pt x="10990" y="8257"/>
                      <a:pt x="13051" y="9631"/>
                    </a:cubicBezTo>
                    <a:lnTo>
                      <a:pt x="13051" y="96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8" name="图形 7">
              <a:extLst>
                <a:ext uri="{FF2B5EF4-FFF2-40B4-BE49-F238E27FC236}">
                  <a16:creationId xmlns:a16="http://schemas.microsoft.com/office/drawing/2014/main" xmlns="" id="{68969E98-DB9D-4A28-98F4-D7D4121FBBC5}"/>
                </a:ext>
              </a:extLst>
            </p:cNvPr>
            <p:cNvGrpSpPr/>
            <p:nvPr/>
          </p:nvGrpSpPr>
          <p:grpSpPr>
            <a:xfrm>
              <a:off x="7675290" y="5610503"/>
              <a:ext cx="16656" cy="27672"/>
              <a:chOff x="7675290" y="5610503"/>
              <a:chExt cx="16656" cy="27672"/>
            </a:xfrm>
            <a:solidFill>
              <a:srgbClr val="B4B4B4"/>
            </a:solidFill>
          </p:grpSpPr>
          <p:sp>
            <p:nvSpPr>
              <p:cNvPr id="3167" name="任意多边形: 形状 3166">
                <a:extLst>
                  <a:ext uri="{FF2B5EF4-FFF2-40B4-BE49-F238E27FC236}">
                    <a16:creationId xmlns:a16="http://schemas.microsoft.com/office/drawing/2014/main" xmlns="" id="{F16AE0B3-999D-4456-8D16-8ABFEF162209}"/>
                  </a:ext>
                </a:extLst>
              </p:cNvPr>
              <p:cNvSpPr/>
              <p:nvPr/>
            </p:nvSpPr>
            <p:spPr>
              <a:xfrm>
                <a:off x="7677651" y="5612832"/>
                <a:ext cx="11500" cy="22946"/>
              </a:xfrm>
              <a:custGeom>
                <a:avLst/>
                <a:gdLst>
                  <a:gd name="connsiteX0" fmla="*/ 6053 w 11500"/>
                  <a:gd name="connsiteY0" fmla="*/ 15899 h 22946"/>
                  <a:gd name="connsiteX1" fmla="*/ 11032 w 11500"/>
                  <a:gd name="connsiteY1" fmla="*/ 22252 h 22946"/>
                  <a:gd name="connsiteX2" fmla="*/ 8457 w 11500"/>
                  <a:gd name="connsiteY2" fmla="*/ 9545 h 22946"/>
                  <a:gd name="connsiteX3" fmla="*/ 901 w 11500"/>
                  <a:gd name="connsiteY3" fmla="*/ 616 h 22946"/>
                  <a:gd name="connsiteX4" fmla="*/ 901 w 11500"/>
                  <a:gd name="connsiteY4" fmla="*/ 8343 h 22946"/>
                  <a:gd name="connsiteX5" fmla="*/ 6053 w 11500"/>
                  <a:gd name="connsiteY5" fmla="*/ 15899 h 22946"/>
                  <a:gd name="connsiteX6" fmla="*/ 6053 w 11500"/>
                  <a:gd name="connsiteY6" fmla="*/ 15899 h 22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0" h="22946">
                    <a:moveTo>
                      <a:pt x="6053" y="15899"/>
                    </a:moveTo>
                    <a:cubicBezTo>
                      <a:pt x="6053" y="19677"/>
                      <a:pt x="9831" y="24828"/>
                      <a:pt x="11032" y="22252"/>
                    </a:cubicBezTo>
                    <a:cubicBezTo>
                      <a:pt x="12235" y="19677"/>
                      <a:pt x="11032" y="15899"/>
                      <a:pt x="8457" y="9545"/>
                    </a:cubicBezTo>
                    <a:cubicBezTo>
                      <a:pt x="5881" y="3191"/>
                      <a:pt x="3305" y="-1788"/>
                      <a:pt x="901" y="616"/>
                    </a:cubicBezTo>
                    <a:cubicBezTo>
                      <a:pt x="-300" y="1818"/>
                      <a:pt x="-300" y="3191"/>
                      <a:pt x="901" y="8343"/>
                    </a:cubicBezTo>
                    <a:cubicBezTo>
                      <a:pt x="2275" y="14697"/>
                      <a:pt x="6053" y="12121"/>
                      <a:pt x="6053" y="15899"/>
                    </a:cubicBezTo>
                    <a:lnTo>
                      <a:pt x="6053" y="15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8" name="任意多边形: 形状 3167">
                <a:extLst>
                  <a:ext uri="{FF2B5EF4-FFF2-40B4-BE49-F238E27FC236}">
                    <a16:creationId xmlns:a16="http://schemas.microsoft.com/office/drawing/2014/main" xmlns="" id="{0AF14221-E330-4AD1-947B-50C85FAC23FA}"/>
                  </a:ext>
                </a:extLst>
              </p:cNvPr>
              <p:cNvSpPr/>
              <p:nvPr/>
            </p:nvSpPr>
            <p:spPr>
              <a:xfrm>
                <a:off x="7675290" y="5610503"/>
                <a:ext cx="16656" cy="27672"/>
              </a:xfrm>
              <a:custGeom>
                <a:avLst/>
                <a:gdLst>
                  <a:gd name="connsiteX0" fmla="*/ 12535 w 16656"/>
                  <a:gd name="connsiteY0" fmla="*/ 27672 h 27672"/>
                  <a:gd name="connsiteX1" fmla="*/ 6010 w 16656"/>
                  <a:gd name="connsiteY1" fmla="*/ 18228 h 27672"/>
                  <a:gd name="connsiteX2" fmla="*/ 6010 w 16656"/>
                  <a:gd name="connsiteY2" fmla="*/ 18228 h 27672"/>
                  <a:gd name="connsiteX3" fmla="*/ 6010 w 16656"/>
                  <a:gd name="connsiteY3" fmla="*/ 18056 h 27672"/>
                  <a:gd name="connsiteX4" fmla="*/ 5152 w 16656"/>
                  <a:gd name="connsiteY4" fmla="*/ 17541 h 27672"/>
                  <a:gd name="connsiteX5" fmla="*/ 5152 w 16656"/>
                  <a:gd name="connsiteY5" fmla="*/ 17541 h 27672"/>
                  <a:gd name="connsiteX6" fmla="*/ 1030 w 16656"/>
                  <a:gd name="connsiteY6" fmla="*/ 11360 h 27672"/>
                  <a:gd name="connsiteX7" fmla="*/ 1030 w 16656"/>
                  <a:gd name="connsiteY7" fmla="*/ 11360 h 27672"/>
                  <a:gd name="connsiteX8" fmla="*/ 0 w 16656"/>
                  <a:gd name="connsiteY8" fmla="*/ 5521 h 27672"/>
                  <a:gd name="connsiteX9" fmla="*/ 0 w 16656"/>
                  <a:gd name="connsiteY9" fmla="*/ 5521 h 27672"/>
                  <a:gd name="connsiteX10" fmla="*/ 1546 w 16656"/>
                  <a:gd name="connsiteY10" fmla="*/ 1572 h 27672"/>
                  <a:gd name="connsiteX11" fmla="*/ 1546 w 16656"/>
                  <a:gd name="connsiteY11" fmla="*/ 1572 h 27672"/>
                  <a:gd name="connsiteX12" fmla="*/ 4808 w 16656"/>
                  <a:gd name="connsiteY12" fmla="*/ 26 h 27672"/>
                  <a:gd name="connsiteX13" fmla="*/ 4808 w 16656"/>
                  <a:gd name="connsiteY13" fmla="*/ 26 h 27672"/>
                  <a:gd name="connsiteX14" fmla="*/ 13394 w 16656"/>
                  <a:gd name="connsiteY14" fmla="*/ 11188 h 27672"/>
                  <a:gd name="connsiteX15" fmla="*/ 13394 w 16656"/>
                  <a:gd name="connsiteY15" fmla="*/ 11188 h 27672"/>
                  <a:gd name="connsiteX16" fmla="*/ 16656 w 16656"/>
                  <a:gd name="connsiteY16" fmla="*/ 22349 h 27672"/>
                  <a:gd name="connsiteX17" fmla="*/ 16656 w 16656"/>
                  <a:gd name="connsiteY17" fmla="*/ 22349 h 27672"/>
                  <a:gd name="connsiteX18" fmla="*/ 15798 w 16656"/>
                  <a:gd name="connsiteY18" fmla="*/ 25955 h 27672"/>
                  <a:gd name="connsiteX19" fmla="*/ 15798 w 16656"/>
                  <a:gd name="connsiteY19" fmla="*/ 25955 h 27672"/>
                  <a:gd name="connsiteX20" fmla="*/ 12535 w 16656"/>
                  <a:gd name="connsiteY20" fmla="*/ 27672 h 27672"/>
                  <a:gd name="connsiteX21" fmla="*/ 12535 w 16656"/>
                  <a:gd name="connsiteY21" fmla="*/ 27672 h 27672"/>
                  <a:gd name="connsiteX22" fmla="*/ 12535 w 16656"/>
                  <a:gd name="connsiteY22" fmla="*/ 27672 h 27672"/>
                  <a:gd name="connsiteX23" fmla="*/ 12535 w 16656"/>
                  <a:gd name="connsiteY23" fmla="*/ 27672 h 27672"/>
                  <a:gd name="connsiteX24" fmla="*/ 11162 w 16656"/>
                  <a:gd name="connsiteY24" fmla="*/ 19774 h 27672"/>
                  <a:gd name="connsiteX25" fmla="*/ 10990 w 16656"/>
                  <a:gd name="connsiteY25" fmla="*/ 19087 h 27672"/>
                  <a:gd name="connsiteX26" fmla="*/ 10990 w 16656"/>
                  <a:gd name="connsiteY26" fmla="*/ 19087 h 27672"/>
                  <a:gd name="connsiteX27" fmla="*/ 11162 w 16656"/>
                  <a:gd name="connsiteY27" fmla="*/ 19774 h 27672"/>
                  <a:gd name="connsiteX28" fmla="*/ 11162 w 16656"/>
                  <a:gd name="connsiteY28" fmla="*/ 19774 h 27672"/>
                  <a:gd name="connsiteX29" fmla="*/ 4808 w 16656"/>
                  <a:gd name="connsiteY29" fmla="*/ 5349 h 27672"/>
                  <a:gd name="connsiteX30" fmla="*/ 5667 w 16656"/>
                  <a:gd name="connsiteY30" fmla="*/ 10158 h 27672"/>
                  <a:gd name="connsiteX31" fmla="*/ 5667 w 16656"/>
                  <a:gd name="connsiteY31" fmla="*/ 10158 h 27672"/>
                  <a:gd name="connsiteX32" fmla="*/ 7556 w 16656"/>
                  <a:gd name="connsiteY32" fmla="*/ 13248 h 27672"/>
                  <a:gd name="connsiteX33" fmla="*/ 7556 w 16656"/>
                  <a:gd name="connsiteY33" fmla="*/ 13248 h 27672"/>
                  <a:gd name="connsiteX34" fmla="*/ 9273 w 16656"/>
                  <a:gd name="connsiteY34" fmla="*/ 14450 h 27672"/>
                  <a:gd name="connsiteX35" fmla="*/ 9273 w 16656"/>
                  <a:gd name="connsiteY35" fmla="*/ 14450 h 27672"/>
                  <a:gd name="connsiteX36" fmla="*/ 8586 w 16656"/>
                  <a:gd name="connsiteY36" fmla="*/ 12733 h 27672"/>
                  <a:gd name="connsiteX37" fmla="*/ 8586 w 16656"/>
                  <a:gd name="connsiteY37" fmla="*/ 12733 h 27672"/>
                  <a:gd name="connsiteX38" fmla="*/ 4808 w 16656"/>
                  <a:gd name="connsiteY38" fmla="*/ 5006 h 27672"/>
                  <a:gd name="connsiteX39" fmla="*/ 4808 w 16656"/>
                  <a:gd name="connsiteY39" fmla="*/ 5006 h 27672"/>
                  <a:gd name="connsiteX40" fmla="*/ 4808 w 16656"/>
                  <a:gd name="connsiteY40" fmla="*/ 5349 h 27672"/>
                  <a:gd name="connsiteX41" fmla="*/ 4808 w 16656"/>
                  <a:gd name="connsiteY41" fmla="*/ 5349 h 27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6656" h="27672">
                    <a:moveTo>
                      <a:pt x="12535" y="27672"/>
                    </a:moveTo>
                    <a:cubicBezTo>
                      <a:pt x="7899" y="26642"/>
                      <a:pt x="6525" y="22521"/>
                      <a:pt x="6010" y="18228"/>
                    </a:cubicBezTo>
                    <a:lnTo>
                      <a:pt x="6010" y="18228"/>
                    </a:lnTo>
                    <a:lnTo>
                      <a:pt x="6010" y="18056"/>
                    </a:lnTo>
                    <a:cubicBezTo>
                      <a:pt x="6010" y="18056"/>
                      <a:pt x="5839" y="17884"/>
                      <a:pt x="5152" y="17541"/>
                    </a:cubicBezTo>
                    <a:lnTo>
                      <a:pt x="5152" y="17541"/>
                    </a:lnTo>
                    <a:cubicBezTo>
                      <a:pt x="3778" y="16854"/>
                      <a:pt x="1546" y="14794"/>
                      <a:pt x="1030" y="11360"/>
                    </a:cubicBezTo>
                    <a:lnTo>
                      <a:pt x="1030" y="11360"/>
                    </a:lnTo>
                    <a:cubicBezTo>
                      <a:pt x="344" y="8612"/>
                      <a:pt x="0" y="7067"/>
                      <a:pt x="0" y="5521"/>
                    </a:cubicBezTo>
                    <a:lnTo>
                      <a:pt x="0" y="5521"/>
                    </a:lnTo>
                    <a:cubicBezTo>
                      <a:pt x="0" y="3975"/>
                      <a:pt x="687" y="2259"/>
                      <a:pt x="1546" y="1572"/>
                    </a:cubicBezTo>
                    <a:lnTo>
                      <a:pt x="1546" y="1572"/>
                    </a:lnTo>
                    <a:cubicBezTo>
                      <a:pt x="2232" y="541"/>
                      <a:pt x="3606" y="-146"/>
                      <a:pt x="4808" y="26"/>
                    </a:cubicBezTo>
                    <a:lnTo>
                      <a:pt x="4808" y="26"/>
                    </a:lnTo>
                    <a:cubicBezTo>
                      <a:pt x="10132" y="1057"/>
                      <a:pt x="10818" y="6037"/>
                      <a:pt x="13394" y="11188"/>
                    </a:cubicBezTo>
                    <a:lnTo>
                      <a:pt x="13394" y="11188"/>
                    </a:lnTo>
                    <a:cubicBezTo>
                      <a:pt x="15111" y="15824"/>
                      <a:pt x="16485" y="19258"/>
                      <a:pt x="16656" y="22349"/>
                    </a:cubicBezTo>
                    <a:lnTo>
                      <a:pt x="16656" y="22349"/>
                    </a:lnTo>
                    <a:cubicBezTo>
                      <a:pt x="16656" y="23551"/>
                      <a:pt x="16485" y="24582"/>
                      <a:pt x="15798" y="25955"/>
                    </a:cubicBezTo>
                    <a:lnTo>
                      <a:pt x="15798" y="25955"/>
                    </a:lnTo>
                    <a:cubicBezTo>
                      <a:pt x="15111" y="26642"/>
                      <a:pt x="13909" y="27672"/>
                      <a:pt x="12535" y="27672"/>
                    </a:cubicBezTo>
                    <a:lnTo>
                      <a:pt x="12535" y="27672"/>
                    </a:lnTo>
                    <a:cubicBezTo>
                      <a:pt x="12535" y="27672"/>
                      <a:pt x="12535" y="27672"/>
                      <a:pt x="12535" y="27672"/>
                    </a:cubicBezTo>
                    <a:lnTo>
                      <a:pt x="12535" y="27672"/>
                    </a:lnTo>
                    <a:close/>
                    <a:moveTo>
                      <a:pt x="11162" y="19774"/>
                    </a:moveTo>
                    <a:cubicBezTo>
                      <a:pt x="11162" y="19602"/>
                      <a:pt x="10990" y="19430"/>
                      <a:pt x="10990" y="19087"/>
                    </a:cubicBezTo>
                    <a:lnTo>
                      <a:pt x="10990" y="19087"/>
                    </a:lnTo>
                    <a:cubicBezTo>
                      <a:pt x="10990" y="19430"/>
                      <a:pt x="10990" y="19602"/>
                      <a:pt x="11162" y="19774"/>
                    </a:cubicBezTo>
                    <a:lnTo>
                      <a:pt x="11162" y="19774"/>
                    </a:lnTo>
                    <a:close/>
                    <a:moveTo>
                      <a:pt x="4808" y="5349"/>
                    </a:moveTo>
                    <a:cubicBezTo>
                      <a:pt x="4808" y="6037"/>
                      <a:pt x="4980" y="7582"/>
                      <a:pt x="5667" y="10158"/>
                    </a:cubicBezTo>
                    <a:lnTo>
                      <a:pt x="5667" y="10158"/>
                    </a:lnTo>
                    <a:cubicBezTo>
                      <a:pt x="6354" y="12905"/>
                      <a:pt x="6697" y="12733"/>
                      <a:pt x="7556" y="13248"/>
                    </a:cubicBezTo>
                    <a:lnTo>
                      <a:pt x="7556" y="13248"/>
                    </a:lnTo>
                    <a:cubicBezTo>
                      <a:pt x="7899" y="13420"/>
                      <a:pt x="8586" y="13763"/>
                      <a:pt x="9273" y="14450"/>
                    </a:cubicBezTo>
                    <a:lnTo>
                      <a:pt x="9273" y="14450"/>
                    </a:lnTo>
                    <a:cubicBezTo>
                      <a:pt x="9101" y="13935"/>
                      <a:pt x="8930" y="13420"/>
                      <a:pt x="8586" y="12733"/>
                    </a:cubicBezTo>
                    <a:lnTo>
                      <a:pt x="8586" y="12733"/>
                    </a:lnTo>
                    <a:cubicBezTo>
                      <a:pt x="7212" y="9299"/>
                      <a:pt x="5667" y="6208"/>
                      <a:pt x="4808" y="5006"/>
                    </a:cubicBezTo>
                    <a:lnTo>
                      <a:pt x="4808" y="5006"/>
                    </a:lnTo>
                    <a:cubicBezTo>
                      <a:pt x="4808" y="5178"/>
                      <a:pt x="4808" y="5349"/>
                      <a:pt x="4808" y="5349"/>
                    </a:cubicBezTo>
                    <a:lnTo>
                      <a:pt x="4808" y="53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9" name="图形 7">
              <a:extLst>
                <a:ext uri="{FF2B5EF4-FFF2-40B4-BE49-F238E27FC236}">
                  <a16:creationId xmlns:a16="http://schemas.microsoft.com/office/drawing/2014/main" xmlns="" id="{C299EEE7-4498-4C20-96F8-CB8A8109E91E}"/>
                </a:ext>
              </a:extLst>
            </p:cNvPr>
            <p:cNvGrpSpPr/>
            <p:nvPr/>
          </p:nvGrpSpPr>
          <p:grpSpPr>
            <a:xfrm>
              <a:off x="7675633" y="5638347"/>
              <a:ext cx="22150" cy="20262"/>
              <a:chOff x="7675633" y="5638347"/>
              <a:chExt cx="22150" cy="20262"/>
            </a:xfrm>
            <a:solidFill>
              <a:srgbClr val="B4B4B4"/>
            </a:solidFill>
          </p:grpSpPr>
          <p:sp>
            <p:nvSpPr>
              <p:cNvPr id="3165" name="任意多边形: 形状 3164">
                <a:extLst>
                  <a:ext uri="{FF2B5EF4-FFF2-40B4-BE49-F238E27FC236}">
                    <a16:creationId xmlns:a16="http://schemas.microsoft.com/office/drawing/2014/main" xmlns="" id="{9D91BEA5-8E72-4EEF-A543-169014505A38}"/>
                  </a:ext>
                </a:extLst>
              </p:cNvPr>
              <p:cNvSpPr/>
              <p:nvPr/>
            </p:nvSpPr>
            <p:spPr>
              <a:xfrm>
                <a:off x="7677942" y="5640883"/>
                <a:ext cx="17490" cy="15310"/>
              </a:xfrm>
              <a:custGeom>
                <a:avLst/>
                <a:gdLst>
                  <a:gd name="connsiteX0" fmla="*/ 7136 w 17490"/>
                  <a:gd name="connsiteY0" fmla="*/ 4333 h 15310"/>
                  <a:gd name="connsiteX1" fmla="*/ 15893 w 17490"/>
                  <a:gd name="connsiteY1" fmla="*/ 10686 h 15310"/>
                  <a:gd name="connsiteX2" fmla="*/ 13318 w 17490"/>
                  <a:gd name="connsiteY2" fmla="*/ 14464 h 15310"/>
                  <a:gd name="connsiteX3" fmla="*/ 610 w 17490"/>
                  <a:gd name="connsiteY3" fmla="*/ 9484 h 15310"/>
                  <a:gd name="connsiteX4" fmla="*/ 610 w 17490"/>
                  <a:gd name="connsiteY4" fmla="*/ 555 h 15310"/>
                  <a:gd name="connsiteX5" fmla="*/ 7136 w 17490"/>
                  <a:gd name="connsiteY5" fmla="*/ 4333 h 15310"/>
                  <a:gd name="connsiteX6" fmla="*/ 7136 w 17490"/>
                  <a:gd name="connsiteY6" fmla="*/ 4333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490" h="15310">
                    <a:moveTo>
                      <a:pt x="7136" y="4333"/>
                    </a:moveTo>
                    <a:cubicBezTo>
                      <a:pt x="7136" y="4333"/>
                      <a:pt x="12116" y="8111"/>
                      <a:pt x="15893" y="10686"/>
                    </a:cubicBezTo>
                    <a:cubicBezTo>
                      <a:pt x="19671" y="13262"/>
                      <a:pt x="15893" y="13262"/>
                      <a:pt x="13318" y="14464"/>
                    </a:cubicBezTo>
                    <a:cubicBezTo>
                      <a:pt x="9540" y="17040"/>
                      <a:pt x="1984" y="13262"/>
                      <a:pt x="610" y="9484"/>
                    </a:cubicBezTo>
                    <a:cubicBezTo>
                      <a:pt x="610" y="4333"/>
                      <a:pt x="-763" y="1757"/>
                      <a:pt x="610" y="555"/>
                    </a:cubicBezTo>
                    <a:cubicBezTo>
                      <a:pt x="782" y="-1849"/>
                      <a:pt x="7136" y="4333"/>
                      <a:pt x="7136" y="4333"/>
                    </a:cubicBezTo>
                    <a:lnTo>
                      <a:pt x="7136" y="4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6" name="任意多边形: 形状 3165">
                <a:extLst>
                  <a:ext uri="{FF2B5EF4-FFF2-40B4-BE49-F238E27FC236}">
                    <a16:creationId xmlns:a16="http://schemas.microsoft.com/office/drawing/2014/main" xmlns="" id="{BA726E64-CB56-47CA-87CC-18654F4CA362}"/>
                  </a:ext>
                </a:extLst>
              </p:cNvPr>
              <p:cNvSpPr/>
              <p:nvPr/>
            </p:nvSpPr>
            <p:spPr>
              <a:xfrm>
                <a:off x="7675633" y="5638347"/>
                <a:ext cx="22150" cy="20262"/>
              </a:xfrm>
              <a:custGeom>
                <a:avLst/>
                <a:gdLst>
                  <a:gd name="connsiteX0" fmla="*/ 686 w 22150"/>
                  <a:gd name="connsiteY0" fmla="*/ 12020 h 20262"/>
                  <a:gd name="connsiteX1" fmla="*/ 0 w 22150"/>
                  <a:gd name="connsiteY1" fmla="*/ 4808 h 20262"/>
                  <a:gd name="connsiteX2" fmla="*/ 0 w 22150"/>
                  <a:gd name="connsiteY2" fmla="*/ 4808 h 20262"/>
                  <a:gd name="connsiteX3" fmla="*/ 1202 w 22150"/>
                  <a:gd name="connsiteY3" fmla="*/ 1373 h 20262"/>
                  <a:gd name="connsiteX4" fmla="*/ 1202 w 22150"/>
                  <a:gd name="connsiteY4" fmla="*/ 1373 h 20262"/>
                  <a:gd name="connsiteX5" fmla="*/ 3434 w 22150"/>
                  <a:gd name="connsiteY5" fmla="*/ 0 h 20262"/>
                  <a:gd name="connsiteX6" fmla="*/ 3434 w 22150"/>
                  <a:gd name="connsiteY6" fmla="*/ 0 h 20262"/>
                  <a:gd name="connsiteX7" fmla="*/ 10818 w 22150"/>
                  <a:gd name="connsiteY7" fmla="*/ 4980 h 20262"/>
                  <a:gd name="connsiteX8" fmla="*/ 10818 w 22150"/>
                  <a:gd name="connsiteY8" fmla="*/ 4980 h 20262"/>
                  <a:gd name="connsiteX9" fmla="*/ 10818 w 22150"/>
                  <a:gd name="connsiteY9" fmla="*/ 4980 h 20262"/>
                  <a:gd name="connsiteX10" fmla="*/ 19575 w 22150"/>
                  <a:gd name="connsiteY10" fmla="*/ 11161 h 20262"/>
                  <a:gd name="connsiteX11" fmla="*/ 19575 w 22150"/>
                  <a:gd name="connsiteY11" fmla="*/ 11161 h 20262"/>
                  <a:gd name="connsiteX12" fmla="*/ 22151 w 22150"/>
                  <a:gd name="connsiteY12" fmla="*/ 14939 h 20262"/>
                  <a:gd name="connsiteX13" fmla="*/ 22151 w 22150"/>
                  <a:gd name="connsiteY13" fmla="*/ 14939 h 20262"/>
                  <a:gd name="connsiteX14" fmla="*/ 17000 w 22150"/>
                  <a:gd name="connsiteY14" fmla="*/ 19060 h 20262"/>
                  <a:gd name="connsiteX15" fmla="*/ 17000 w 22150"/>
                  <a:gd name="connsiteY15" fmla="*/ 19060 h 20262"/>
                  <a:gd name="connsiteX16" fmla="*/ 12707 w 22150"/>
                  <a:gd name="connsiteY16" fmla="*/ 20262 h 20262"/>
                  <a:gd name="connsiteX17" fmla="*/ 12707 w 22150"/>
                  <a:gd name="connsiteY17" fmla="*/ 20262 h 20262"/>
                  <a:gd name="connsiteX18" fmla="*/ 686 w 22150"/>
                  <a:gd name="connsiteY18" fmla="*/ 12020 h 20262"/>
                  <a:gd name="connsiteX19" fmla="*/ 686 w 22150"/>
                  <a:gd name="connsiteY19" fmla="*/ 12020 h 20262"/>
                  <a:gd name="connsiteX20" fmla="*/ 5495 w 22150"/>
                  <a:gd name="connsiteY20" fmla="*/ 11333 h 20262"/>
                  <a:gd name="connsiteX21" fmla="*/ 12707 w 22150"/>
                  <a:gd name="connsiteY21" fmla="*/ 15454 h 20262"/>
                  <a:gd name="connsiteX22" fmla="*/ 12707 w 22150"/>
                  <a:gd name="connsiteY22" fmla="*/ 15454 h 20262"/>
                  <a:gd name="connsiteX23" fmla="*/ 14596 w 22150"/>
                  <a:gd name="connsiteY23" fmla="*/ 14939 h 20262"/>
                  <a:gd name="connsiteX24" fmla="*/ 14596 w 22150"/>
                  <a:gd name="connsiteY24" fmla="*/ 14939 h 20262"/>
                  <a:gd name="connsiteX25" fmla="*/ 15626 w 22150"/>
                  <a:gd name="connsiteY25" fmla="*/ 14424 h 20262"/>
                  <a:gd name="connsiteX26" fmla="*/ 15626 w 22150"/>
                  <a:gd name="connsiteY26" fmla="*/ 14424 h 20262"/>
                  <a:gd name="connsiteX27" fmla="*/ 7899 w 22150"/>
                  <a:gd name="connsiteY27" fmla="*/ 8929 h 20262"/>
                  <a:gd name="connsiteX28" fmla="*/ 7899 w 22150"/>
                  <a:gd name="connsiteY28" fmla="*/ 8929 h 20262"/>
                  <a:gd name="connsiteX29" fmla="*/ 9272 w 22150"/>
                  <a:gd name="connsiteY29" fmla="*/ 7040 h 20262"/>
                  <a:gd name="connsiteX30" fmla="*/ 7556 w 22150"/>
                  <a:gd name="connsiteY30" fmla="*/ 8758 h 20262"/>
                  <a:gd name="connsiteX31" fmla="*/ 4979 w 22150"/>
                  <a:gd name="connsiteY31" fmla="*/ 6353 h 20262"/>
                  <a:gd name="connsiteX32" fmla="*/ 4979 w 22150"/>
                  <a:gd name="connsiteY32" fmla="*/ 6353 h 20262"/>
                  <a:gd name="connsiteX33" fmla="*/ 5495 w 22150"/>
                  <a:gd name="connsiteY33" fmla="*/ 11333 h 20262"/>
                  <a:gd name="connsiteX34" fmla="*/ 5495 w 22150"/>
                  <a:gd name="connsiteY34" fmla="*/ 11333 h 20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150" h="20262">
                    <a:moveTo>
                      <a:pt x="686" y="12020"/>
                    </a:moveTo>
                    <a:cubicBezTo>
                      <a:pt x="686" y="8758"/>
                      <a:pt x="171" y="6869"/>
                      <a:pt x="0" y="4808"/>
                    </a:cubicBezTo>
                    <a:lnTo>
                      <a:pt x="0" y="4808"/>
                    </a:lnTo>
                    <a:cubicBezTo>
                      <a:pt x="0" y="3950"/>
                      <a:pt x="171" y="2576"/>
                      <a:pt x="1202" y="1373"/>
                    </a:cubicBezTo>
                    <a:lnTo>
                      <a:pt x="1202" y="1373"/>
                    </a:lnTo>
                    <a:cubicBezTo>
                      <a:pt x="1717" y="687"/>
                      <a:pt x="2404" y="0"/>
                      <a:pt x="3434" y="0"/>
                    </a:cubicBezTo>
                    <a:lnTo>
                      <a:pt x="3434" y="0"/>
                    </a:lnTo>
                    <a:cubicBezTo>
                      <a:pt x="7040" y="687"/>
                      <a:pt x="9788" y="4121"/>
                      <a:pt x="10818" y="4980"/>
                    </a:cubicBezTo>
                    <a:lnTo>
                      <a:pt x="10818" y="4980"/>
                    </a:lnTo>
                    <a:lnTo>
                      <a:pt x="10818" y="4980"/>
                    </a:lnTo>
                    <a:cubicBezTo>
                      <a:pt x="10818" y="4980"/>
                      <a:pt x="15798" y="8758"/>
                      <a:pt x="19575" y="11161"/>
                    </a:cubicBezTo>
                    <a:lnTo>
                      <a:pt x="19575" y="11161"/>
                    </a:lnTo>
                    <a:cubicBezTo>
                      <a:pt x="20777" y="12192"/>
                      <a:pt x="21980" y="12535"/>
                      <a:pt x="22151" y="14939"/>
                    </a:cubicBezTo>
                    <a:lnTo>
                      <a:pt x="22151" y="14939"/>
                    </a:lnTo>
                    <a:cubicBezTo>
                      <a:pt x="20434" y="19747"/>
                      <a:pt x="17687" y="17859"/>
                      <a:pt x="17000" y="19060"/>
                    </a:cubicBezTo>
                    <a:lnTo>
                      <a:pt x="17000" y="19060"/>
                    </a:lnTo>
                    <a:cubicBezTo>
                      <a:pt x="15626" y="19919"/>
                      <a:pt x="14081" y="20262"/>
                      <a:pt x="12707" y="20262"/>
                    </a:cubicBezTo>
                    <a:lnTo>
                      <a:pt x="12707" y="20262"/>
                    </a:lnTo>
                    <a:cubicBezTo>
                      <a:pt x="7556" y="20090"/>
                      <a:pt x="2576" y="17172"/>
                      <a:pt x="686" y="12020"/>
                    </a:cubicBezTo>
                    <a:lnTo>
                      <a:pt x="686" y="12020"/>
                    </a:lnTo>
                    <a:close/>
                    <a:moveTo>
                      <a:pt x="5495" y="11333"/>
                    </a:moveTo>
                    <a:cubicBezTo>
                      <a:pt x="5666" y="12707"/>
                      <a:pt x="9959" y="15626"/>
                      <a:pt x="12707" y="15454"/>
                    </a:cubicBezTo>
                    <a:lnTo>
                      <a:pt x="12707" y="15454"/>
                    </a:lnTo>
                    <a:cubicBezTo>
                      <a:pt x="13565" y="15454"/>
                      <a:pt x="14081" y="15282"/>
                      <a:pt x="14596" y="14939"/>
                    </a:cubicBezTo>
                    <a:lnTo>
                      <a:pt x="14596" y="14939"/>
                    </a:lnTo>
                    <a:cubicBezTo>
                      <a:pt x="14939" y="14767"/>
                      <a:pt x="15282" y="14596"/>
                      <a:pt x="15626" y="14424"/>
                    </a:cubicBezTo>
                    <a:lnTo>
                      <a:pt x="15626" y="14424"/>
                    </a:lnTo>
                    <a:cubicBezTo>
                      <a:pt x="12020" y="12020"/>
                      <a:pt x="7899" y="8929"/>
                      <a:pt x="7899" y="8929"/>
                    </a:cubicBezTo>
                    <a:lnTo>
                      <a:pt x="7899" y="8929"/>
                    </a:lnTo>
                    <a:lnTo>
                      <a:pt x="9272" y="7040"/>
                    </a:lnTo>
                    <a:lnTo>
                      <a:pt x="7556" y="8758"/>
                    </a:lnTo>
                    <a:cubicBezTo>
                      <a:pt x="7556" y="8758"/>
                      <a:pt x="6182" y="7384"/>
                      <a:pt x="4979" y="6353"/>
                    </a:cubicBezTo>
                    <a:lnTo>
                      <a:pt x="4979" y="6353"/>
                    </a:lnTo>
                    <a:cubicBezTo>
                      <a:pt x="5151" y="7556"/>
                      <a:pt x="5495" y="9273"/>
                      <a:pt x="5495" y="11333"/>
                    </a:cubicBezTo>
                    <a:lnTo>
                      <a:pt x="5495" y="11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0" name="图形 7">
              <a:extLst>
                <a:ext uri="{FF2B5EF4-FFF2-40B4-BE49-F238E27FC236}">
                  <a16:creationId xmlns:a16="http://schemas.microsoft.com/office/drawing/2014/main" xmlns="" id="{E1EB666D-957E-4C1C-ADED-CE905D3C13BE}"/>
                </a:ext>
              </a:extLst>
            </p:cNvPr>
            <p:cNvGrpSpPr/>
            <p:nvPr/>
          </p:nvGrpSpPr>
          <p:grpSpPr>
            <a:xfrm>
              <a:off x="7697956" y="5615853"/>
              <a:ext cx="42413" cy="29020"/>
              <a:chOff x="7697956" y="5615853"/>
              <a:chExt cx="42413" cy="29020"/>
            </a:xfrm>
            <a:solidFill>
              <a:srgbClr val="B4B4B4"/>
            </a:solidFill>
          </p:grpSpPr>
          <p:sp>
            <p:nvSpPr>
              <p:cNvPr id="3163" name="任意多边形: 形状 3162">
                <a:extLst>
                  <a:ext uri="{FF2B5EF4-FFF2-40B4-BE49-F238E27FC236}">
                    <a16:creationId xmlns:a16="http://schemas.microsoft.com/office/drawing/2014/main" xmlns="" id="{76A619A2-B7BF-48B0-AE61-AF4A6AD80A9A}"/>
                  </a:ext>
                </a:extLst>
              </p:cNvPr>
              <p:cNvSpPr/>
              <p:nvPr/>
            </p:nvSpPr>
            <p:spPr>
              <a:xfrm>
                <a:off x="7700492" y="5618369"/>
                <a:ext cx="37455" cy="24185"/>
              </a:xfrm>
              <a:custGeom>
                <a:avLst/>
                <a:gdLst>
                  <a:gd name="connsiteX0" fmla="*/ 7252 w 37455"/>
                  <a:gd name="connsiteY0" fmla="*/ 20493 h 24185"/>
                  <a:gd name="connsiteX1" fmla="*/ 16010 w 37455"/>
                  <a:gd name="connsiteY1" fmla="*/ 11564 h 24185"/>
                  <a:gd name="connsiteX2" fmla="*/ 28545 w 37455"/>
                  <a:gd name="connsiteY2" fmla="*/ 8988 h 24185"/>
                  <a:gd name="connsiteX3" fmla="*/ 37303 w 37455"/>
                  <a:gd name="connsiteY3" fmla="*/ 2634 h 24185"/>
                  <a:gd name="connsiteX4" fmla="*/ 29747 w 37455"/>
                  <a:gd name="connsiteY4" fmla="*/ 1432 h 24185"/>
                  <a:gd name="connsiteX5" fmla="*/ 18414 w 37455"/>
                  <a:gd name="connsiteY5" fmla="*/ 4008 h 24185"/>
                  <a:gd name="connsiteX6" fmla="*/ 9656 w 37455"/>
                  <a:gd name="connsiteY6" fmla="*/ 10362 h 24185"/>
                  <a:gd name="connsiteX7" fmla="*/ 899 w 37455"/>
                  <a:gd name="connsiteY7" fmla="*/ 15513 h 24185"/>
                  <a:gd name="connsiteX8" fmla="*/ 2101 w 37455"/>
                  <a:gd name="connsiteY8" fmla="*/ 23069 h 24185"/>
                  <a:gd name="connsiteX9" fmla="*/ 7252 w 37455"/>
                  <a:gd name="connsiteY9" fmla="*/ 20493 h 24185"/>
                  <a:gd name="connsiteX10" fmla="*/ 7252 w 37455"/>
                  <a:gd name="connsiteY10" fmla="*/ 20493 h 2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55" h="24185">
                    <a:moveTo>
                      <a:pt x="7252" y="20493"/>
                    </a:moveTo>
                    <a:cubicBezTo>
                      <a:pt x="9828" y="16715"/>
                      <a:pt x="12232" y="14140"/>
                      <a:pt x="16010" y="11564"/>
                    </a:cubicBezTo>
                    <a:cubicBezTo>
                      <a:pt x="19788" y="10362"/>
                      <a:pt x="24767" y="11564"/>
                      <a:pt x="28545" y="8988"/>
                    </a:cubicBezTo>
                    <a:cubicBezTo>
                      <a:pt x="32323" y="6412"/>
                      <a:pt x="38505" y="5210"/>
                      <a:pt x="37303" y="2634"/>
                    </a:cubicBezTo>
                    <a:cubicBezTo>
                      <a:pt x="34727" y="59"/>
                      <a:pt x="33525" y="-1143"/>
                      <a:pt x="29747" y="1432"/>
                    </a:cubicBezTo>
                    <a:cubicBezTo>
                      <a:pt x="27171" y="2634"/>
                      <a:pt x="22192" y="1432"/>
                      <a:pt x="18414" y="4008"/>
                    </a:cubicBezTo>
                    <a:cubicBezTo>
                      <a:pt x="13434" y="6584"/>
                      <a:pt x="13434" y="7786"/>
                      <a:pt x="9656" y="10362"/>
                    </a:cubicBezTo>
                    <a:cubicBezTo>
                      <a:pt x="5878" y="12938"/>
                      <a:pt x="3303" y="11564"/>
                      <a:pt x="899" y="15513"/>
                    </a:cubicBezTo>
                    <a:cubicBezTo>
                      <a:pt x="-1677" y="18089"/>
                      <a:pt x="2101" y="20665"/>
                      <a:pt x="2101" y="23069"/>
                    </a:cubicBezTo>
                    <a:cubicBezTo>
                      <a:pt x="2101" y="24271"/>
                      <a:pt x="4677" y="25644"/>
                      <a:pt x="7252" y="20493"/>
                    </a:cubicBezTo>
                    <a:lnTo>
                      <a:pt x="7252" y="204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4" name="任意多边形: 形状 3163">
                <a:extLst>
                  <a:ext uri="{FF2B5EF4-FFF2-40B4-BE49-F238E27FC236}">
                    <a16:creationId xmlns:a16="http://schemas.microsoft.com/office/drawing/2014/main" xmlns="" id="{9490C86B-F85B-40C4-85E9-A12D344C61A3}"/>
                  </a:ext>
                </a:extLst>
              </p:cNvPr>
              <p:cNvSpPr/>
              <p:nvPr/>
            </p:nvSpPr>
            <p:spPr>
              <a:xfrm>
                <a:off x="7697956" y="5615853"/>
                <a:ext cx="42413" cy="29020"/>
              </a:xfrm>
              <a:custGeom>
                <a:avLst/>
                <a:gdLst>
                  <a:gd name="connsiteX0" fmla="*/ 2232 w 42413"/>
                  <a:gd name="connsiteY0" fmla="*/ 25586 h 29020"/>
                  <a:gd name="connsiteX1" fmla="*/ 0 w 42413"/>
                  <a:gd name="connsiteY1" fmla="*/ 19747 h 29020"/>
                  <a:gd name="connsiteX2" fmla="*/ 0 w 42413"/>
                  <a:gd name="connsiteY2" fmla="*/ 19747 h 29020"/>
                  <a:gd name="connsiteX3" fmla="*/ 1374 w 42413"/>
                  <a:gd name="connsiteY3" fmla="*/ 16485 h 29020"/>
                  <a:gd name="connsiteX4" fmla="*/ 1374 w 42413"/>
                  <a:gd name="connsiteY4" fmla="*/ 16485 h 29020"/>
                  <a:gd name="connsiteX5" fmla="*/ 10818 w 42413"/>
                  <a:gd name="connsiteY5" fmla="*/ 10646 h 29020"/>
                  <a:gd name="connsiteX6" fmla="*/ 10818 w 42413"/>
                  <a:gd name="connsiteY6" fmla="*/ 10646 h 29020"/>
                  <a:gd name="connsiteX7" fmla="*/ 19576 w 42413"/>
                  <a:gd name="connsiteY7" fmla="*/ 4293 h 29020"/>
                  <a:gd name="connsiteX8" fmla="*/ 19576 w 42413"/>
                  <a:gd name="connsiteY8" fmla="*/ 4293 h 29020"/>
                  <a:gd name="connsiteX9" fmla="*/ 30909 w 42413"/>
                  <a:gd name="connsiteY9" fmla="*/ 1889 h 29020"/>
                  <a:gd name="connsiteX10" fmla="*/ 30909 w 42413"/>
                  <a:gd name="connsiteY10" fmla="*/ 1889 h 29020"/>
                  <a:gd name="connsiteX11" fmla="*/ 35717 w 42413"/>
                  <a:gd name="connsiteY11" fmla="*/ 0 h 29020"/>
                  <a:gd name="connsiteX12" fmla="*/ 35717 w 42413"/>
                  <a:gd name="connsiteY12" fmla="*/ 0 h 29020"/>
                  <a:gd name="connsiteX13" fmla="*/ 42242 w 42413"/>
                  <a:gd name="connsiteY13" fmla="*/ 4293 h 29020"/>
                  <a:gd name="connsiteX14" fmla="*/ 42242 w 42413"/>
                  <a:gd name="connsiteY14" fmla="*/ 4293 h 29020"/>
                  <a:gd name="connsiteX15" fmla="*/ 42414 w 42413"/>
                  <a:gd name="connsiteY15" fmla="*/ 5666 h 29020"/>
                  <a:gd name="connsiteX16" fmla="*/ 42414 w 42413"/>
                  <a:gd name="connsiteY16" fmla="*/ 5666 h 29020"/>
                  <a:gd name="connsiteX17" fmla="*/ 32455 w 42413"/>
                  <a:gd name="connsiteY17" fmla="*/ 13394 h 29020"/>
                  <a:gd name="connsiteX18" fmla="*/ 32455 w 42413"/>
                  <a:gd name="connsiteY18" fmla="*/ 13394 h 29020"/>
                  <a:gd name="connsiteX19" fmla="*/ 19919 w 42413"/>
                  <a:gd name="connsiteY19" fmla="*/ 15969 h 29020"/>
                  <a:gd name="connsiteX20" fmla="*/ 19919 w 42413"/>
                  <a:gd name="connsiteY20" fmla="*/ 15969 h 29020"/>
                  <a:gd name="connsiteX21" fmla="*/ 12020 w 42413"/>
                  <a:gd name="connsiteY21" fmla="*/ 24040 h 29020"/>
                  <a:gd name="connsiteX22" fmla="*/ 12020 w 42413"/>
                  <a:gd name="connsiteY22" fmla="*/ 24040 h 29020"/>
                  <a:gd name="connsiteX23" fmla="*/ 6010 w 42413"/>
                  <a:gd name="connsiteY23" fmla="*/ 29020 h 29020"/>
                  <a:gd name="connsiteX24" fmla="*/ 6010 w 42413"/>
                  <a:gd name="connsiteY24" fmla="*/ 29020 h 29020"/>
                  <a:gd name="connsiteX25" fmla="*/ 2232 w 42413"/>
                  <a:gd name="connsiteY25" fmla="*/ 25586 h 29020"/>
                  <a:gd name="connsiteX26" fmla="*/ 2232 w 42413"/>
                  <a:gd name="connsiteY26" fmla="*/ 25586 h 29020"/>
                  <a:gd name="connsiteX27" fmla="*/ 13566 w 42413"/>
                  <a:gd name="connsiteY27" fmla="*/ 14939 h 29020"/>
                  <a:gd name="connsiteX28" fmla="*/ 5152 w 42413"/>
                  <a:gd name="connsiteY28" fmla="*/ 19747 h 29020"/>
                  <a:gd name="connsiteX29" fmla="*/ 5152 w 42413"/>
                  <a:gd name="connsiteY29" fmla="*/ 19747 h 29020"/>
                  <a:gd name="connsiteX30" fmla="*/ 4980 w 42413"/>
                  <a:gd name="connsiteY30" fmla="*/ 19919 h 29020"/>
                  <a:gd name="connsiteX31" fmla="*/ 6697 w 42413"/>
                  <a:gd name="connsiteY31" fmla="*/ 23525 h 29020"/>
                  <a:gd name="connsiteX32" fmla="*/ 6697 w 42413"/>
                  <a:gd name="connsiteY32" fmla="*/ 23525 h 29020"/>
                  <a:gd name="connsiteX33" fmla="*/ 7556 w 42413"/>
                  <a:gd name="connsiteY33" fmla="*/ 21980 h 29020"/>
                  <a:gd name="connsiteX34" fmla="*/ 7556 w 42413"/>
                  <a:gd name="connsiteY34" fmla="*/ 21980 h 29020"/>
                  <a:gd name="connsiteX35" fmla="*/ 9788 w 42413"/>
                  <a:gd name="connsiteY35" fmla="*/ 23182 h 29020"/>
                  <a:gd name="connsiteX36" fmla="*/ 7727 w 42413"/>
                  <a:gd name="connsiteY36" fmla="*/ 21808 h 29020"/>
                  <a:gd name="connsiteX37" fmla="*/ 13566 w 42413"/>
                  <a:gd name="connsiteY37" fmla="*/ 14939 h 29020"/>
                  <a:gd name="connsiteX38" fmla="*/ 13566 w 42413"/>
                  <a:gd name="connsiteY38" fmla="*/ 14939 h 29020"/>
                  <a:gd name="connsiteX39" fmla="*/ 13566 w 42413"/>
                  <a:gd name="connsiteY39" fmla="*/ 14939 h 29020"/>
                  <a:gd name="connsiteX40" fmla="*/ 13566 w 42413"/>
                  <a:gd name="connsiteY40" fmla="*/ 14939 h 29020"/>
                  <a:gd name="connsiteX41" fmla="*/ 35717 w 42413"/>
                  <a:gd name="connsiteY41" fmla="*/ 4980 h 29020"/>
                  <a:gd name="connsiteX42" fmla="*/ 33485 w 42413"/>
                  <a:gd name="connsiteY42" fmla="*/ 6182 h 29020"/>
                  <a:gd name="connsiteX43" fmla="*/ 33485 w 42413"/>
                  <a:gd name="connsiteY43" fmla="*/ 6182 h 29020"/>
                  <a:gd name="connsiteX44" fmla="*/ 22152 w 42413"/>
                  <a:gd name="connsiteY44" fmla="*/ 8757 h 29020"/>
                  <a:gd name="connsiteX45" fmla="*/ 22152 w 42413"/>
                  <a:gd name="connsiteY45" fmla="*/ 8757 h 29020"/>
                  <a:gd name="connsiteX46" fmla="*/ 16485 w 42413"/>
                  <a:gd name="connsiteY46" fmla="*/ 12707 h 29020"/>
                  <a:gd name="connsiteX47" fmla="*/ 16485 w 42413"/>
                  <a:gd name="connsiteY47" fmla="*/ 12707 h 29020"/>
                  <a:gd name="connsiteX48" fmla="*/ 17859 w 42413"/>
                  <a:gd name="connsiteY48" fmla="*/ 11848 h 29020"/>
                  <a:gd name="connsiteX49" fmla="*/ 17859 w 42413"/>
                  <a:gd name="connsiteY49" fmla="*/ 11848 h 29020"/>
                  <a:gd name="connsiteX50" fmla="*/ 29878 w 42413"/>
                  <a:gd name="connsiteY50" fmla="*/ 9616 h 29020"/>
                  <a:gd name="connsiteX51" fmla="*/ 29878 w 42413"/>
                  <a:gd name="connsiteY51" fmla="*/ 9616 h 29020"/>
                  <a:gd name="connsiteX52" fmla="*/ 37091 w 42413"/>
                  <a:gd name="connsiteY52" fmla="*/ 5838 h 29020"/>
                  <a:gd name="connsiteX53" fmla="*/ 37091 w 42413"/>
                  <a:gd name="connsiteY53" fmla="*/ 5838 h 29020"/>
                  <a:gd name="connsiteX54" fmla="*/ 35717 w 42413"/>
                  <a:gd name="connsiteY54" fmla="*/ 4980 h 29020"/>
                  <a:gd name="connsiteX55" fmla="*/ 35717 w 42413"/>
                  <a:gd name="connsiteY55" fmla="*/ 4980 h 29020"/>
                  <a:gd name="connsiteX56" fmla="*/ 35717 w 42413"/>
                  <a:gd name="connsiteY56" fmla="*/ 4980 h 29020"/>
                  <a:gd name="connsiteX57" fmla="*/ 35717 w 42413"/>
                  <a:gd name="connsiteY57" fmla="*/ 4980 h 29020"/>
                  <a:gd name="connsiteX58" fmla="*/ 37606 w 42413"/>
                  <a:gd name="connsiteY58" fmla="*/ 5495 h 29020"/>
                  <a:gd name="connsiteX59" fmla="*/ 37606 w 42413"/>
                  <a:gd name="connsiteY59" fmla="*/ 5495 h 29020"/>
                  <a:gd name="connsiteX60" fmla="*/ 37606 w 42413"/>
                  <a:gd name="connsiteY60" fmla="*/ 5495 h 29020"/>
                  <a:gd name="connsiteX61" fmla="*/ 37606 w 42413"/>
                  <a:gd name="connsiteY61" fmla="*/ 5495 h 29020"/>
                  <a:gd name="connsiteX62" fmla="*/ 37606 w 42413"/>
                  <a:gd name="connsiteY62" fmla="*/ 5495 h 2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2413" h="29020">
                    <a:moveTo>
                      <a:pt x="2232" y="25586"/>
                    </a:moveTo>
                    <a:cubicBezTo>
                      <a:pt x="2576" y="25242"/>
                      <a:pt x="344" y="23353"/>
                      <a:pt x="0" y="19747"/>
                    </a:cubicBezTo>
                    <a:lnTo>
                      <a:pt x="0" y="19747"/>
                    </a:lnTo>
                    <a:cubicBezTo>
                      <a:pt x="0" y="18374"/>
                      <a:pt x="687" y="17000"/>
                      <a:pt x="1374" y="16485"/>
                    </a:cubicBezTo>
                    <a:lnTo>
                      <a:pt x="1374" y="16485"/>
                    </a:lnTo>
                    <a:cubicBezTo>
                      <a:pt x="4808" y="11505"/>
                      <a:pt x="8414" y="12707"/>
                      <a:pt x="10818" y="10646"/>
                    </a:cubicBezTo>
                    <a:lnTo>
                      <a:pt x="10818" y="10646"/>
                    </a:lnTo>
                    <a:cubicBezTo>
                      <a:pt x="14081" y="8414"/>
                      <a:pt x="14424" y="6869"/>
                      <a:pt x="19576" y="4293"/>
                    </a:cubicBezTo>
                    <a:lnTo>
                      <a:pt x="19576" y="4293"/>
                    </a:lnTo>
                    <a:cubicBezTo>
                      <a:pt x="24555" y="1202"/>
                      <a:pt x="30394" y="2404"/>
                      <a:pt x="30909" y="1889"/>
                    </a:cubicBezTo>
                    <a:lnTo>
                      <a:pt x="30909" y="1889"/>
                    </a:lnTo>
                    <a:cubicBezTo>
                      <a:pt x="32455" y="687"/>
                      <a:pt x="34171" y="0"/>
                      <a:pt x="35717" y="0"/>
                    </a:cubicBezTo>
                    <a:lnTo>
                      <a:pt x="35717" y="0"/>
                    </a:lnTo>
                    <a:cubicBezTo>
                      <a:pt x="38636" y="171"/>
                      <a:pt x="40010" y="1889"/>
                      <a:pt x="42242" y="4293"/>
                    </a:cubicBezTo>
                    <a:lnTo>
                      <a:pt x="42242" y="4293"/>
                    </a:lnTo>
                    <a:cubicBezTo>
                      <a:pt x="42242" y="4464"/>
                      <a:pt x="42414" y="4980"/>
                      <a:pt x="42414" y="5666"/>
                    </a:cubicBezTo>
                    <a:lnTo>
                      <a:pt x="42414" y="5666"/>
                    </a:lnTo>
                    <a:cubicBezTo>
                      <a:pt x="41040" y="11505"/>
                      <a:pt x="35202" y="10818"/>
                      <a:pt x="32455" y="13394"/>
                    </a:cubicBezTo>
                    <a:lnTo>
                      <a:pt x="32455" y="13394"/>
                    </a:lnTo>
                    <a:cubicBezTo>
                      <a:pt x="27475" y="16485"/>
                      <a:pt x="21980" y="15111"/>
                      <a:pt x="19919" y="15969"/>
                    </a:cubicBezTo>
                    <a:lnTo>
                      <a:pt x="19919" y="15969"/>
                    </a:lnTo>
                    <a:cubicBezTo>
                      <a:pt x="16485" y="18374"/>
                      <a:pt x="14253" y="20434"/>
                      <a:pt x="12020" y="24040"/>
                    </a:cubicBezTo>
                    <a:lnTo>
                      <a:pt x="12020" y="24040"/>
                    </a:lnTo>
                    <a:cubicBezTo>
                      <a:pt x="10303" y="27131"/>
                      <a:pt x="8586" y="28848"/>
                      <a:pt x="6010" y="29020"/>
                    </a:cubicBezTo>
                    <a:lnTo>
                      <a:pt x="6010" y="29020"/>
                    </a:lnTo>
                    <a:cubicBezTo>
                      <a:pt x="3950" y="29020"/>
                      <a:pt x="2232" y="27475"/>
                      <a:pt x="2232" y="25586"/>
                    </a:cubicBezTo>
                    <a:lnTo>
                      <a:pt x="2232" y="25586"/>
                    </a:lnTo>
                    <a:close/>
                    <a:moveTo>
                      <a:pt x="13566" y="14939"/>
                    </a:moveTo>
                    <a:cubicBezTo>
                      <a:pt x="8586" y="18030"/>
                      <a:pt x="7040" y="16656"/>
                      <a:pt x="5152" y="19747"/>
                    </a:cubicBezTo>
                    <a:lnTo>
                      <a:pt x="5152" y="19747"/>
                    </a:lnTo>
                    <a:lnTo>
                      <a:pt x="4980" y="19919"/>
                    </a:lnTo>
                    <a:cubicBezTo>
                      <a:pt x="4637" y="20090"/>
                      <a:pt x="5838" y="21293"/>
                      <a:pt x="6697" y="23525"/>
                    </a:cubicBezTo>
                    <a:lnTo>
                      <a:pt x="6697" y="23525"/>
                    </a:lnTo>
                    <a:cubicBezTo>
                      <a:pt x="6869" y="23182"/>
                      <a:pt x="7212" y="22667"/>
                      <a:pt x="7556" y="21980"/>
                    </a:cubicBezTo>
                    <a:lnTo>
                      <a:pt x="7556" y="21980"/>
                    </a:lnTo>
                    <a:lnTo>
                      <a:pt x="9788" y="23182"/>
                    </a:lnTo>
                    <a:lnTo>
                      <a:pt x="7727" y="21808"/>
                    </a:lnTo>
                    <a:cubicBezTo>
                      <a:pt x="9445" y="19060"/>
                      <a:pt x="11333" y="16828"/>
                      <a:pt x="13566" y="14939"/>
                    </a:cubicBezTo>
                    <a:lnTo>
                      <a:pt x="13566" y="14939"/>
                    </a:lnTo>
                    <a:cubicBezTo>
                      <a:pt x="13566" y="14767"/>
                      <a:pt x="13566" y="14767"/>
                      <a:pt x="13566" y="14939"/>
                    </a:cubicBezTo>
                    <a:lnTo>
                      <a:pt x="13566" y="14939"/>
                    </a:lnTo>
                    <a:close/>
                    <a:moveTo>
                      <a:pt x="35717" y="4980"/>
                    </a:moveTo>
                    <a:cubicBezTo>
                      <a:pt x="35545" y="4980"/>
                      <a:pt x="34858" y="5151"/>
                      <a:pt x="33485" y="6182"/>
                    </a:cubicBezTo>
                    <a:lnTo>
                      <a:pt x="33485" y="6182"/>
                    </a:lnTo>
                    <a:cubicBezTo>
                      <a:pt x="29363" y="7899"/>
                      <a:pt x="25070" y="6525"/>
                      <a:pt x="22152" y="8757"/>
                    </a:cubicBezTo>
                    <a:lnTo>
                      <a:pt x="22152" y="8757"/>
                    </a:lnTo>
                    <a:cubicBezTo>
                      <a:pt x="18889" y="10474"/>
                      <a:pt x="18030" y="11333"/>
                      <a:pt x="16485" y="12707"/>
                    </a:cubicBezTo>
                    <a:lnTo>
                      <a:pt x="16485" y="12707"/>
                    </a:lnTo>
                    <a:cubicBezTo>
                      <a:pt x="16828" y="12364"/>
                      <a:pt x="17343" y="12192"/>
                      <a:pt x="17859" y="11848"/>
                    </a:cubicBezTo>
                    <a:lnTo>
                      <a:pt x="17859" y="11848"/>
                    </a:lnTo>
                    <a:cubicBezTo>
                      <a:pt x="22667" y="10474"/>
                      <a:pt x="27303" y="11505"/>
                      <a:pt x="29878" y="9616"/>
                    </a:cubicBezTo>
                    <a:lnTo>
                      <a:pt x="29878" y="9616"/>
                    </a:lnTo>
                    <a:cubicBezTo>
                      <a:pt x="32455" y="7899"/>
                      <a:pt x="35717" y="6697"/>
                      <a:pt x="37091" y="5838"/>
                    </a:cubicBezTo>
                    <a:lnTo>
                      <a:pt x="37091" y="5838"/>
                    </a:lnTo>
                    <a:cubicBezTo>
                      <a:pt x="36232" y="5151"/>
                      <a:pt x="35889" y="4980"/>
                      <a:pt x="35717" y="4980"/>
                    </a:cubicBezTo>
                    <a:lnTo>
                      <a:pt x="35717" y="4980"/>
                    </a:lnTo>
                    <a:cubicBezTo>
                      <a:pt x="35717" y="4980"/>
                      <a:pt x="35717" y="4980"/>
                      <a:pt x="35717" y="4980"/>
                    </a:cubicBezTo>
                    <a:lnTo>
                      <a:pt x="35717" y="4980"/>
                    </a:lnTo>
                    <a:close/>
                    <a:moveTo>
                      <a:pt x="37606" y="5495"/>
                    </a:moveTo>
                    <a:cubicBezTo>
                      <a:pt x="37606" y="5495"/>
                      <a:pt x="37606" y="5323"/>
                      <a:pt x="37606" y="5495"/>
                    </a:cubicBezTo>
                    <a:lnTo>
                      <a:pt x="37606" y="5495"/>
                    </a:lnTo>
                    <a:lnTo>
                      <a:pt x="37606" y="5495"/>
                    </a:lnTo>
                    <a:lnTo>
                      <a:pt x="3760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1" name="图形 7">
              <a:extLst>
                <a:ext uri="{FF2B5EF4-FFF2-40B4-BE49-F238E27FC236}">
                  <a16:creationId xmlns:a16="http://schemas.microsoft.com/office/drawing/2014/main" xmlns="" id="{B53CB15B-6F5F-4FA4-853F-70251492D66D}"/>
                </a:ext>
              </a:extLst>
            </p:cNvPr>
            <p:cNvGrpSpPr/>
            <p:nvPr/>
          </p:nvGrpSpPr>
          <p:grpSpPr>
            <a:xfrm>
              <a:off x="7688683" y="5624610"/>
              <a:ext cx="121231" cy="94100"/>
              <a:chOff x="7688683" y="5624610"/>
              <a:chExt cx="121231" cy="94100"/>
            </a:xfrm>
            <a:solidFill>
              <a:srgbClr val="B4B4B4"/>
            </a:solidFill>
          </p:grpSpPr>
          <p:sp>
            <p:nvSpPr>
              <p:cNvPr id="3161" name="任意多边形: 形状 3160">
                <a:extLst>
                  <a:ext uri="{FF2B5EF4-FFF2-40B4-BE49-F238E27FC236}">
                    <a16:creationId xmlns:a16="http://schemas.microsoft.com/office/drawing/2014/main" xmlns="" id="{CD00C3DB-ECAE-428A-975E-9F8DE1558CF0}"/>
                  </a:ext>
                </a:extLst>
              </p:cNvPr>
              <p:cNvSpPr/>
              <p:nvPr/>
            </p:nvSpPr>
            <p:spPr>
              <a:xfrm>
                <a:off x="7691437" y="5627127"/>
                <a:ext cx="116246" cy="89234"/>
              </a:xfrm>
              <a:custGeom>
                <a:avLst/>
                <a:gdLst>
                  <a:gd name="connsiteX0" fmla="*/ 59237 w 116246"/>
                  <a:gd name="connsiteY0" fmla="*/ 33200 h 89234"/>
                  <a:gd name="connsiteX1" fmla="*/ 69196 w 116246"/>
                  <a:gd name="connsiteY1" fmla="*/ 24271 h 89234"/>
                  <a:gd name="connsiteX2" fmla="*/ 67994 w 116246"/>
                  <a:gd name="connsiteY2" fmla="*/ 20493 h 89234"/>
                  <a:gd name="connsiteX3" fmla="*/ 59237 w 116246"/>
                  <a:gd name="connsiteY3" fmla="*/ 24271 h 89234"/>
                  <a:gd name="connsiteX4" fmla="*/ 63014 w 116246"/>
                  <a:gd name="connsiteY4" fmla="*/ 14139 h 89234"/>
                  <a:gd name="connsiteX5" fmla="*/ 69196 w 116246"/>
                  <a:gd name="connsiteY5" fmla="*/ 6412 h 89234"/>
                  <a:gd name="connsiteX6" fmla="*/ 74348 w 116246"/>
                  <a:gd name="connsiteY6" fmla="*/ 5210 h 89234"/>
                  <a:gd name="connsiteX7" fmla="*/ 83105 w 116246"/>
                  <a:gd name="connsiteY7" fmla="*/ 2634 h 89234"/>
                  <a:gd name="connsiteX8" fmla="*/ 90660 w 116246"/>
                  <a:gd name="connsiteY8" fmla="*/ 1432 h 89234"/>
                  <a:gd name="connsiteX9" fmla="*/ 97014 w 116246"/>
                  <a:gd name="connsiteY9" fmla="*/ 5210 h 89234"/>
                  <a:gd name="connsiteX10" fmla="*/ 102166 w 116246"/>
                  <a:gd name="connsiteY10" fmla="*/ 11564 h 89234"/>
                  <a:gd name="connsiteX11" fmla="*/ 98388 w 116246"/>
                  <a:gd name="connsiteY11" fmla="*/ 20493 h 89234"/>
                  <a:gd name="connsiteX12" fmla="*/ 92206 w 116246"/>
                  <a:gd name="connsiteY12" fmla="*/ 39553 h 89234"/>
                  <a:gd name="connsiteX13" fmla="*/ 103539 w 116246"/>
                  <a:gd name="connsiteY13" fmla="*/ 68745 h 89234"/>
                  <a:gd name="connsiteX14" fmla="*/ 116246 w 116246"/>
                  <a:gd name="connsiteY14" fmla="*/ 82654 h 89234"/>
                  <a:gd name="connsiteX15" fmla="*/ 110064 w 116246"/>
                  <a:gd name="connsiteY15" fmla="*/ 89008 h 89234"/>
                  <a:gd name="connsiteX16" fmla="*/ 96155 w 116246"/>
                  <a:gd name="connsiteY16" fmla="*/ 87805 h 89234"/>
                  <a:gd name="connsiteX17" fmla="*/ 64560 w 116246"/>
                  <a:gd name="connsiteY17" fmla="*/ 76472 h 89234"/>
                  <a:gd name="connsiteX18" fmla="*/ 44469 w 116246"/>
                  <a:gd name="connsiteY18" fmla="*/ 71493 h 89234"/>
                  <a:gd name="connsiteX19" fmla="*/ 19227 w 116246"/>
                  <a:gd name="connsiteY19" fmla="*/ 63937 h 89234"/>
                  <a:gd name="connsiteX20" fmla="*/ 338 w 116246"/>
                  <a:gd name="connsiteY20" fmla="*/ 51230 h 89234"/>
                  <a:gd name="connsiteX21" fmla="*/ 7894 w 116246"/>
                  <a:gd name="connsiteY21" fmla="*/ 51230 h 89234"/>
                  <a:gd name="connsiteX22" fmla="*/ 23004 w 116246"/>
                  <a:gd name="connsiteY22" fmla="*/ 55008 h 89234"/>
                  <a:gd name="connsiteX23" fmla="*/ 30560 w 116246"/>
                  <a:gd name="connsiteY23" fmla="*/ 58785 h 89234"/>
                  <a:gd name="connsiteX24" fmla="*/ 29186 w 116246"/>
                  <a:gd name="connsiteY24" fmla="*/ 47452 h 89234"/>
                  <a:gd name="connsiteX25" fmla="*/ 34166 w 116246"/>
                  <a:gd name="connsiteY25" fmla="*/ 53806 h 89234"/>
                  <a:gd name="connsiteX26" fmla="*/ 41722 w 116246"/>
                  <a:gd name="connsiteY26" fmla="*/ 57583 h 89234"/>
                  <a:gd name="connsiteX27" fmla="*/ 54429 w 116246"/>
                  <a:gd name="connsiteY27" fmla="*/ 66513 h 89234"/>
                  <a:gd name="connsiteX28" fmla="*/ 73318 w 116246"/>
                  <a:gd name="connsiteY28" fmla="*/ 70291 h 89234"/>
                  <a:gd name="connsiteX29" fmla="*/ 63186 w 116246"/>
                  <a:gd name="connsiteY29" fmla="*/ 65311 h 89234"/>
                  <a:gd name="connsiteX30" fmla="*/ 46701 w 116246"/>
                  <a:gd name="connsiteY30" fmla="*/ 46250 h 89234"/>
                  <a:gd name="connsiteX31" fmla="*/ 59237 w 116246"/>
                  <a:gd name="connsiteY31" fmla="*/ 33200 h 89234"/>
                  <a:gd name="connsiteX32" fmla="*/ 59237 w 116246"/>
                  <a:gd name="connsiteY32" fmla="*/ 33200 h 8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6246" h="89234">
                    <a:moveTo>
                      <a:pt x="59237" y="33200"/>
                    </a:moveTo>
                    <a:cubicBezTo>
                      <a:pt x="69196" y="29422"/>
                      <a:pt x="67994" y="28049"/>
                      <a:pt x="69196" y="24271"/>
                    </a:cubicBezTo>
                    <a:cubicBezTo>
                      <a:pt x="71772" y="21695"/>
                      <a:pt x="72974" y="17917"/>
                      <a:pt x="67994" y="20493"/>
                    </a:cubicBezTo>
                    <a:cubicBezTo>
                      <a:pt x="64217" y="21695"/>
                      <a:pt x="59237" y="29422"/>
                      <a:pt x="59237" y="24271"/>
                    </a:cubicBezTo>
                    <a:cubicBezTo>
                      <a:pt x="57863" y="20493"/>
                      <a:pt x="57863" y="16715"/>
                      <a:pt x="63014" y="14139"/>
                    </a:cubicBezTo>
                    <a:cubicBezTo>
                      <a:pt x="67994" y="11564"/>
                      <a:pt x="69368" y="8988"/>
                      <a:pt x="69196" y="6412"/>
                    </a:cubicBezTo>
                    <a:cubicBezTo>
                      <a:pt x="69196" y="3837"/>
                      <a:pt x="71772" y="3837"/>
                      <a:pt x="74348" y="5210"/>
                    </a:cubicBezTo>
                    <a:cubicBezTo>
                      <a:pt x="75550" y="5210"/>
                      <a:pt x="79327" y="4008"/>
                      <a:pt x="83105" y="2634"/>
                    </a:cubicBezTo>
                    <a:cubicBezTo>
                      <a:pt x="86883" y="59"/>
                      <a:pt x="86883" y="-1143"/>
                      <a:pt x="90660" y="1432"/>
                    </a:cubicBezTo>
                    <a:cubicBezTo>
                      <a:pt x="93237" y="5210"/>
                      <a:pt x="94438" y="5210"/>
                      <a:pt x="97014" y="5210"/>
                    </a:cubicBezTo>
                    <a:cubicBezTo>
                      <a:pt x="100792" y="5210"/>
                      <a:pt x="101994" y="6412"/>
                      <a:pt x="102166" y="11564"/>
                    </a:cubicBezTo>
                    <a:cubicBezTo>
                      <a:pt x="103368" y="15341"/>
                      <a:pt x="103368" y="17917"/>
                      <a:pt x="98388" y="20493"/>
                    </a:cubicBezTo>
                    <a:cubicBezTo>
                      <a:pt x="94610" y="24271"/>
                      <a:pt x="90832" y="31998"/>
                      <a:pt x="92206" y="39553"/>
                    </a:cubicBezTo>
                    <a:cubicBezTo>
                      <a:pt x="94782" y="48482"/>
                      <a:pt x="98560" y="62392"/>
                      <a:pt x="103539" y="68745"/>
                    </a:cubicBezTo>
                    <a:cubicBezTo>
                      <a:pt x="108691" y="76301"/>
                      <a:pt x="114872" y="80079"/>
                      <a:pt x="116246" y="82654"/>
                    </a:cubicBezTo>
                    <a:cubicBezTo>
                      <a:pt x="116246" y="86432"/>
                      <a:pt x="115044" y="90210"/>
                      <a:pt x="110064" y="89008"/>
                    </a:cubicBezTo>
                    <a:cubicBezTo>
                      <a:pt x="106287" y="87805"/>
                      <a:pt x="103711" y="87805"/>
                      <a:pt x="96155" y="87805"/>
                    </a:cubicBezTo>
                    <a:cubicBezTo>
                      <a:pt x="89802" y="87805"/>
                      <a:pt x="68338" y="80250"/>
                      <a:pt x="64560" y="76472"/>
                    </a:cubicBezTo>
                    <a:cubicBezTo>
                      <a:pt x="59580" y="72694"/>
                      <a:pt x="53227" y="73896"/>
                      <a:pt x="44469" y="71493"/>
                    </a:cubicBezTo>
                    <a:cubicBezTo>
                      <a:pt x="36914" y="68917"/>
                      <a:pt x="29358" y="68917"/>
                      <a:pt x="19227" y="63937"/>
                    </a:cubicBezTo>
                    <a:cubicBezTo>
                      <a:pt x="10469" y="58957"/>
                      <a:pt x="-2238" y="53806"/>
                      <a:pt x="338" y="51230"/>
                    </a:cubicBezTo>
                    <a:cubicBezTo>
                      <a:pt x="2914" y="48654"/>
                      <a:pt x="2914" y="50028"/>
                      <a:pt x="7894" y="51230"/>
                    </a:cubicBezTo>
                    <a:cubicBezTo>
                      <a:pt x="11672" y="51230"/>
                      <a:pt x="19227" y="50028"/>
                      <a:pt x="23004" y="55008"/>
                    </a:cubicBezTo>
                    <a:cubicBezTo>
                      <a:pt x="25580" y="58785"/>
                      <a:pt x="27984" y="61361"/>
                      <a:pt x="30560" y="58785"/>
                    </a:cubicBezTo>
                    <a:cubicBezTo>
                      <a:pt x="33136" y="56210"/>
                      <a:pt x="27984" y="48654"/>
                      <a:pt x="29186" y="47452"/>
                    </a:cubicBezTo>
                    <a:cubicBezTo>
                      <a:pt x="31762" y="47452"/>
                      <a:pt x="32964" y="50028"/>
                      <a:pt x="34166" y="53806"/>
                    </a:cubicBezTo>
                    <a:cubicBezTo>
                      <a:pt x="35368" y="57583"/>
                      <a:pt x="36742" y="55008"/>
                      <a:pt x="41722" y="57583"/>
                    </a:cubicBezTo>
                    <a:cubicBezTo>
                      <a:pt x="48075" y="60159"/>
                      <a:pt x="42923" y="61361"/>
                      <a:pt x="54429" y="66513"/>
                    </a:cubicBezTo>
                    <a:cubicBezTo>
                      <a:pt x="64560" y="70291"/>
                      <a:pt x="73318" y="72866"/>
                      <a:pt x="73318" y="70291"/>
                    </a:cubicBezTo>
                    <a:cubicBezTo>
                      <a:pt x="73318" y="67715"/>
                      <a:pt x="68338" y="66513"/>
                      <a:pt x="63186" y="65311"/>
                    </a:cubicBezTo>
                    <a:cubicBezTo>
                      <a:pt x="59409" y="62735"/>
                      <a:pt x="46701" y="52604"/>
                      <a:pt x="46701" y="46250"/>
                    </a:cubicBezTo>
                    <a:cubicBezTo>
                      <a:pt x="46530" y="39725"/>
                      <a:pt x="50308" y="37150"/>
                      <a:pt x="59237" y="33200"/>
                    </a:cubicBezTo>
                    <a:lnTo>
                      <a:pt x="59237" y="332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2" name="任意多边形: 形状 3161">
                <a:extLst>
                  <a:ext uri="{FF2B5EF4-FFF2-40B4-BE49-F238E27FC236}">
                    <a16:creationId xmlns:a16="http://schemas.microsoft.com/office/drawing/2014/main" xmlns="" id="{3538A891-A1A4-42B3-801E-B146A6556492}"/>
                  </a:ext>
                </a:extLst>
              </p:cNvPr>
              <p:cNvSpPr/>
              <p:nvPr/>
            </p:nvSpPr>
            <p:spPr>
              <a:xfrm>
                <a:off x="7688683" y="5624610"/>
                <a:ext cx="121231" cy="94100"/>
              </a:xfrm>
              <a:custGeom>
                <a:avLst/>
                <a:gdLst>
                  <a:gd name="connsiteX0" fmla="*/ 111615 w 121231"/>
                  <a:gd name="connsiteY0" fmla="*/ 93929 h 94100"/>
                  <a:gd name="connsiteX1" fmla="*/ 98565 w 121231"/>
                  <a:gd name="connsiteY1" fmla="*/ 92727 h 94100"/>
                  <a:gd name="connsiteX2" fmla="*/ 98565 w 121231"/>
                  <a:gd name="connsiteY2" fmla="*/ 92727 h 94100"/>
                  <a:gd name="connsiteX3" fmla="*/ 98565 w 121231"/>
                  <a:gd name="connsiteY3" fmla="*/ 92727 h 94100"/>
                  <a:gd name="connsiteX4" fmla="*/ 65596 w 121231"/>
                  <a:gd name="connsiteY4" fmla="*/ 80879 h 94100"/>
                  <a:gd name="connsiteX5" fmla="*/ 65596 w 121231"/>
                  <a:gd name="connsiteY5" fmla="*/ 80879 h 94100"/>
                  <a:gd name="connsiteX6" fmla="*/ 46192 w 121231"/>
                  <a:gd name="connsiteY6" fmla="*/ 76242 h 94100"/>
                  <a:gd name="connsiteX7" fmla="*/ 46192 w 121231"/>
                  <a:gd name="connsiteY7" fmla="*/ 76242 h 94100"/>
                  <a:gd name="connsiteX8" fmla="*/ 20434 w 121231"/>
                  <a:gd name="connsiteY8" fmla="*/ 68515 h 94100"/>
                  <a:gd name="connsiteX9" fmla="*/ 20434 w 121231"/>
                  <a:gd name="connsiteY9" fmla="*/ 68515 h 94100"/>
                  <a:gd name="connsiteX10" fmla="*/ 0 w 121231"/>
                  <a:gd name="connsiteY10" fmla="*/ 54434 h 94100"/>
                  <a:gd name="connsiteX11" fmla="*/ 0 w 121231"/>
                  <a:gd name="connsiteY11" fmla="*/ 54434 h 94100"/>
                  <a:gd name="connsiteX12" fmla="*/ 1031 w 121231"/>
                  <a:gd name="connsiteY12" fmla="*/ 52030 h 94100"/>
                  <a:gd name="connsiteX13" fmla="*/ 1031 w 121231"/>
                  <a:gd name="connsiteY13" fmla="*/ 52030 h 94100"/>
                  <a:gd name="connsiteX14" fmla="*/ 5152 w 121231"/>
                  <a:gd name="connsiteY14" fmla="*/ 49798 h 94100"/>
                  <a:gd name="connsiteX15" fmla="*/ 5152 w 121231"/>
                  <a:gd name="connsiteY15" fmla="*/ 49798 h 94100"/>
                  <a:gd name="connsiteX16" fmla="*/ 10303 w 121231"/>
                  <a:gd name="connsiteY16" fmla="*/ 51343 h 94100"/>
                  <a:gd name="connsiteX17" fmla="*/ 10303 w 121231"/>
                  <a:gd name="connsiteY17" fmla="*/ 51343 h 94100"/>
                  <a:gd name="connsiteX18" fmla="*/ 15111 w 121231"/>
                  <a:gd name="connsiteY18" fmla="*/ 51172 h 94100"/>
                  <a:gd name="connsiteX19" fmla="*/ 15111 w 121231"/>
                  <a:gd name="connsiteY19" fmla="*/ 51172 h 94100"/>
                  <a:gd name="connsiteX20" fmla="*/ 27475 w 121231"/>
                  <a:gd name="connsiteY20" fmla="*/ 56151 h 94100"/>
                  <a:gd name="connsiteX21" fmla="*/ 27475 w 121231"/>
                  <a:gd name="connsiteY21" fmla="*/ 56151 h 94100"/>
                  <a:gd name="connsiteX22" fmla="*/ 30909 w 121231"/>
                  <a:gd name="connsiteY22" fmla="*/ 59929 h 94100"/>
                  <a:gd name="connsiteX23" fmla="*/ 30909 w 121231"/>
                  <a:gd name="connsiteY23" fmla="*/ 59929 h 94100"/>
                  <a:gd name="connsiteX24" fmla="*/ 31252 w 121231"/>
                  <a:gd name="connsiteY24" fmla="*/ 59757 h 94100"/>
                  <a:gd name="connsiteX25" fmla="*/ 31252 w 121231"/>
                  <a:gd name="connsiteY25" fmla="*/ 59757 h 94100"/>
                  <a:gd name="connsiteX26" fmla="*/ 31252 w 121231"/>
                  <a:gd name="connsiteY26" fmla="*/ 59414 h 94100"/>
                  <a:gd name="connsiteX27" fmla="*/ 29020 w 121231"/>
                  <a:gd name="connsiteY27" fmla="*/ 50656 h 94100"/>
                  <a:gd name="connsiteX28" fmla="*/ 29020 w 121231"/>
                  <a:gd name="connsiteY28" fmla="*/ 50656 h 94100"/>
                  <a:gd name="connsiteX29" fmla="*/ 30565 w 121231"/>
                  <a:gd name="connsiteY29" fmla="*/ 47909 h 94100"/>
                  <a:gd name="connsiteX30" fmla="*/ 30565 w 121231"/>
                  <a:gd name="connsiteY30" fmla="*/ 47909 h 94100"/>
                  <a:gd name="connsiteX31" fmla="*/ 31081 w 121231"/>
                  <a:gd name="connsiteY31" fmla="*/ 47566 h 94100"/>
                  <a:gd name="connsiteX32" fmla="*/ 31768 w 121231"/>
                  <a:gd name="connsiteY32" fmla="*/ 47566 h 94100"/>
                  <a:gd name="connsiteX33" fmla="*/ 39151 w 121231"/>
                  <a:gd name="connsiteY33" fmla="*/ 55464 h 94100"/>
                  <a:gd name="connsiteX34" fmla="*/ 39151 w 121231"/>
                  <a:gd name="connsiteY34" fmla="*/ 55464 h 94100"/>
                  <a:gd name="connsiteX35" fmla="*/ 39495 w 121231"/>
                  <a:gd name="connsiteY35" fmla="*/ 56323 h 94100"/>
                  <a:gd name="connsiteX36" fmla="*/ 39495 w 121231"/>
                  <a:gd name="connsiteY36" fmla="*/ 56323 h 94100"/>
                  <a:gd name="connsiteX37" fmla="*/ 39495 w 121231"/>
                  <a:gd name="connsiteY37" fmla="*/ 56323 h 94100"/>
                  <a:gd name="connsiteX38" fmla="*/ 45161 w 121231"/>
                  <a:gd name="connsiteY38" fmla="*/ 57869 h 94100"/>
                  <a:gd name="connsiteX39" fmla="*/ 45161 w 121231"/>
                  <a:gd name="connsiteY39" fmla="*/ 57869 h 94100"/>
                  <a:gd name="connsiteX40" fmla="*/ 57697 w 121231"/>
                  <a:gd name="connsiteY40" fmla="*/ 66626 h 94100"/>
                  <a:gd name="connsiteX41" fmla="*/ 57697 w 121231"/>
                  <a:gd name="connsiteY41" fmla="*/ 66626 h 94100"/>
                  <a:gd name="connsiteX42" fmla="*/ 62677 w 121231"/>
                  <a:gd name="connsiteY42" fmla="*/ 68343 h 94100"/>
                  <a:gd name="connsiteX43" fmla="*/ 62677 w 121231"/>
                  <a:gd name="connsiteY43" fmla="*/ 68343 h 94100"/>
                  <a:gd name="connsiteX44" fmla="*/ 46879 w 121231"/>
                  <a:gd name="connsiteY44" fmla="*/ 49111 h 94100"/>
                  <a:gd name="connsiteX45" fmla="*/ 46879 w 121231"/>
                  <a:gd name="connsiteY45" fmla="*/ 49111 h 94100"/>
                  <a:gd name="connsiteX46" fmla="*/ 46707 w 121231"/>
                  <a:gd name="connsiteY46" fmla="*/ 48424 h 94100"/>
                  <a:gd name="connsiteX47" fmla="*/ 46707 w 121231"/>
                  <a:gd name="connsiteY47" fmla="*/ 48424 h 94100"/>
                  <a:gd name="connsiteX48" fmla="*/ 60788 w 121231"/>
                  <a:gd name="connsiteY48" fmla="*/ 33485 h 94100"/>
                  <a:gd name="connsiteX49" fmla="*/ 60788 w 121231"/>
                  <a:gd name="connsiteY49" fmla="*/ 33485 h 94100"/>
                  <a:gd name="connsiteX50" fmla="*/ 61818 w 121231"/>
                  <a:gd name="connsiteY50" fmla="*/ 35717 h 94100"/>
                  <a:gd name="connsiteX51" fmla="*/ 60959 w 121231"/>
                  <a:gd name="connsiteY51" fmla="*/ 33485 h 94100"/>
                  <a:gd name="connsiteX52" fmla="*/ 69545 w 121231"/>
                  <a:gd name="connsiteY52" fmla="*/ 26444 h 94100"/>
                  <a:gd name="connsiteX53" fmla="*/ 69545 w 121231"/>
                  <a:gd name="connsiteY53" fmla="*/ 26444 h 94100"/>
                  <a:gd name="connsiteX54" fmla="*/ 62505 w 121231"/>
                  <a:gd name="connsiteY54" fmla="*/ 31081 h 94100"/>
                  <a:gd name="connsiteX55" fmla="*/ 62505 w 121231"/>
                  <a:gd name="connsiteY55" fmla="*/ 31081 h 94100"/>
                  <a:gd name="connsiteX56" fmla="*/ 59414 w 121231"/>
                  <a:gd name="connsiteY56" fmla="*/ 27647 h 94100"/>
                  <a:gd name="connsiteX57" fmla="*/ 59414 w 121231"/>
                  <a:gd name="connsiteY57" fmla="*/ 27647 h 94100"/>
                  <a:gd name="connsiteX58" fmla="*/ 58555 w 121231"/>
                  <a:gd name="connsiteY58" fmla="*/ 23010 h 94100"/>
                  <a:gd name="connsiteX59" fmla="*/ 58555 w 121231"/>
                  <a:gd name="connsiteY59" fmla="*/ 23010 h 94100"/>
                  <a:gd name="connsiteX60" fmla="*/ 64393 w 121231"/>
                  <a:gd name="connsiteY60" fmla="*/ 14425 h 94100"/>
                  <a:gd name="connsiteX61" fmla="*/ 64393 w 121231"/>
                  <a:gd name="connsiteY61" fmla="*/ 14425 h 94100"/>
                  <a:gd name="connsiteX62" fmla="*/ 69373 w 121231"/>
                  <a:gd name="connsiteY62" fmla="*/ 9101 h 94100"/>
                  <a:gd name="connsiteX63" fmla="*/ 69373 w 121231"/>
                  <a:gd name="connsiteY63" fmla="*/ 9101 h 94100"/>
                  <a:gd name="connsiteX64" fmla="*/ 69373 w 121231"/>
                  <a:gd name="connsiteY64" fmla="*/ 8930 h 94100"/>
                  <a:gd name="connsiteX65" fmla="*/ 69373 w 121231"/>
                  <a:gd name="connsiteY65" fmla="*/ 8930 h 94100"/>
                  <a:gd name="connsiteX66" fmla="*/ 73838 w 121231"/>
                  <a:gd name="connsiteY66" fmla="*/ 4293 h 94100"/>
                  <a:gd name="connsiteX67" fmla="*/ 73838 w 121231"/>
                  <a:gd name="connsiteY67" fmla="*/ 4293 h 94100"/>
                  <a:gd name="connsiteX68" fmla="*/ 77272 w 121231"/>
                  <a:gd name="connsiteY68" fmla="*/ 5152 h 94100"/>
                  <a:gd name="connsiteX69" fmla="*/ 77272 w 121231"/>
                  <a:gd name="connsiteY69" fmla="*/ 5152 h 94100"/>
                  <a:gd name="connsiteX70" fmla="*/ 84313 w 121231"/>
                  <a:gd name="connsiteY70" fmla="*/ 3091 h 94100"/>
                  <a:gd name="connsiteX71" fmla="*/ 84313 w 121231"/>
                  <a:gd name="connsiteY71" fmla="*/ 3091 h 94100"/>
                  <a:gd name="connsiteX72" fmla="*/ 90151 w 121231"/>
                  <a:gd name="connsiteY72" fmla="*/ 0 h 94100"/>
                  <a:gd name="connsiteX73" fmla="*/ 90151 w 121231"/>
                  <a:gd name="connsiteY73" fmla="*/ 0 h 94100"/>
                  <a:gd name="connsiteX74" fmla="*/ 95303 w 121231"/>
                  <a:gd name="connsiteY74" fmla="*/ 2404 h 94100"/>
                  <a:gd name="connsiteX75" fmla="*/ 95303 w 121231"/>
                  <a:gd name="connsiteY75" fmla="*/ 2404 h 94100"/>
                  <a:gd name="connsiteX76" fmla="*/ 98222 w 121231"/>
                  <a:gd name="connsiteY76" fmla="*/ 4980 h 94100"/>
                  <a:gd name="connsiteX77" fmla="*/ 98222 w 121231"/>
                  <a:gd name="connsiteY77" fmla="*/ 4980 h 94100"/>
                  <a:gd name="connsiteX78" fmla="*/ 99596 w 121231"/>
                  <a:gd name="connsiteY78" fmla="*/ 4980 h 94100"/>
                  <a:gd name="connsiteX79" fmla="*/ 99596 w 121231"/>
                  <a:gd name="connsiteY79" fmla="*/ 4980 h 94100"/>
                  <a:gd name="connsiteX80" fmla="*/ 105434 w 121231"/>
                  <a:gd name="connsiteY80" fmla="*/ 7212 h 94100"/>
                  <a:gd name="connsiteX81" fmla="*/ 105434 w 121231"/>
                  <a:gd name="connsiteY81" fmla="*/ 7212 h 94100"/>
                  <a:gd name="connsiteX82" fmla="*/ 106979 w 121231"/>
                  <a:gd name="connsiteY82" fmla="*/ 13051 h 94100"/>
                  <a:gd name="connsiteX83" fmla="*/ 106979 w 121231"/>
                  <a:gd name="connsiteY83" fmla="*/ 13051 h 94100"/>
                  <a:gd name="connsiteX84" fmla="*/ 107838 w 121231"/>
                  <a:gd name="connsiteY84" fmla="*/ 17172 h 94100"/>
                  <a:gd name="connsiteX85" fmla="*/ 107838 w 121231"/>
                  <a:gd name="connsiteY85" fmla="*/ 17172 h 94100"/>
                  <a:gd name="connsiteX86" fmla="*/ 102686 w 121231"/>
                  <a:gd name="connsiteY86" fmla="*/ 24384 h 94100"/>
                  <a:gd name="connsiteX87" fmla="*/ 102686 w 121231"/>
                  <a:gd name="connsiteY87" fmla="*/ 24384 h 94100"/>
                  <a:gd name="connsiteX88" fmla="*/ 96848 w 121231"/>
                  <a:gd name="connsiteY88" fmla="*/ 38636 h 94100"/>
                  <a:gd name="connsiteX89" fmla="*/ 96848 w 121231"/>
                  <a:gd name="connsiteY89" fmla="*/ 38636 h 94100"/>
                  <a:gd name="connsiteX90" fmla="*/ 97020 w 121231"/>
                  <a:gd name="connsiteY90" fmla="*/ 41212 h 94100"/>
                  <a:gd name="connsiteX91" fmla="*/ 97020 w 121231"/>
                  <a:gd name="connsiteY91" fmla="*/ 41212 h 94100"/>
                  <a:gd name="connsiteX92" fmla="*/ 108181 w 121231"/>
                  <a:gd name="connsiteY92" fmla="*/ 69717 h 94100"/>
                  <a:gd name="connsiteX93" fmla="*/ 108181 w 121231"/>
                  <a:gd name="connsiteY93" fmla="*/ 69717 h 94100"/>
                  <a:gd name="connsiteX94" fmla="*/ 121232 w 121231"/>
                  <a:gd name="connsiteY94" fmla="*/ 85000 h 94100"/>
                  <a:gd name="connsiteX95" fmla="*/ 121232 w 121231"/>
                  <a:gd name="connsiteY95" fmla="*/ 85000 h 94100"/>
                  <a:gd name="connsiteX96" fmla="*/ 121232 w 121231"/>
                  <a:gd name="connsiteY96" fmla="*/ 85171 h 94100"/>
                  <a:gd name="connsiteX97" fmla="*/ 121232 w 121231"/>
                  <a:gd name="connsiteY97" fmla="*/ 85171 h 94100"/>
                  <a:gd name="connsiteX98" fmla="*/ 114363 w 121231"/>
                  <a:gd name="connsiteY98" fmla="*/ 94101 h 94100"/>
                  <a:gd name="connsiteX99" fmla="*/ 114363 w 121231"/>
                  <a:gd name="connsiteY99" fmla="*/ 94101 h 94100"/>
                  <a:gd name="connsiteX100" fmla="*/ 111615 w 121231"/>
                  <a:gd name="connsiteY100" fmla="*/ 93929 h 94100"/>
                  <a:gd name="connsiteX101" fmla="*/ 111615 w 121231"/>
                  <a:gd name="connsiteY101" fmla="*/ 93929 h 94100"/>
                  <a:gd name="connsiteX102" fmla="*/ 98565 w 121231"/>
                  <a:gd name="connsiteY102" fmla="*/ 87919 h 94100"/>
                  <a:gd name="connsiteX103" fmla="*/ 112989 w 121231"/>
                  <a:gd name="connsiteY103" fmla="*/ 89293 h 94100"/>
                  <a:gd name="connsiteX104" fmla="*/ 112989 w 121231"/>
                  <a:gd name="connsiteY104" fmla="*/ 89293 h 94100"/>
                  <a:gd name="connsiteX105" fmla="*/ 114192 w 121231"/>
                  <a:gd name="connsiteY105" fmla="*/ 89464 h 94100"/>
                  <a:gd name="connsiteX106" fmla="*/ 114192 w 121231"/>
                  <a:gd name="connsiteY106" fmla="*/ 89464 h 94100"/>
                  <a:gd name="connsiteX107" fmla="*/ 116252 w 121231"/>
                  <a:gd name="connsiteY107" fmla="*/ 85858 h 94100"/>
                  <a:gd name="connsiteX108" fmla="*/ 116252 w 121231"/>
                  <a:gd name="connsiteY108" fmla="*/ 85858 h 94100"/>
                  <a:gd name="connsiteX109" fmla="*/ 104232 w 121231"/>
                  <a:gd name="connsiteY109" fmla="*/ 72979 h 94100"/>
                  <a:gd name="connsiteX110" fmla="*/ 104232 w 121231"/>
                  <a:gd name="connsiteY110" fmla="*/ 72979 h 94100"/>
                  <a:gd name="connsiteX111" fmla="*/ 92383 w 121231"/>
                  <a:gd name="connsiteY111" fmla="*/ 42758 h 94100"/>
                  <a:gd name="connsiteX112" fmla="*/ 92383 w 121231"/>
                  <a:gd name="connsiteY112" fmla="*/ 42758 h 94100"/>
                  <a:gd name="connsiteX113" fmla="*/ 92040 w 121231"/>
                  <a:gd name="connsiteY113" fmla="*/ 39152 h 94100"/>
                  <a:gd name="connsiteX114" fmla="*/ 92040 w 121231"/>
                  <a:gd name="connsiteY114" fmla="*/ 39152 h 94100"/>
                  <a:gd name="connsiteX115" fmla="*/ 99939 w 121231"/>
                  <a:gd name="connsiteY115" fmla="*/ 21121 h 94100"/>
                  <a:gd name="connsiteX116" fmla="*/ 99939 w 121231"/>
                  <a:gd name="connsiteY116" fmla="*/ 21121 h 94100"/>
                  <a:gd name="connsiteX117" fmla="*/ 103030 w 121231"/>
                  <a:gd name="connsiteY117" fmla="*/ 17859 h 94100"/>
                  <a:gd name="connsiteX118" fmla="*/ 103030 w 121231"/>
                  <a:gd name="connsiteY118" fmla="*/ 17859 h 94100"/>
                  <a:gd name="connsiteX119" fmla="*/ 102343 w 121231"/>
                  <a:gd name="connsiteY119" fmla="*/ 14425 h 94100"/>
                  <a:gd name="connsiteX120" fmla="*/ 102343 w 121231"/>
                  <a:gd name="connsiteY120" fmla="*/ 14425 h 94100"/>
                  <a:gd name="connsiteX121" fmla="*/ 99767 w 121231"/>
                  <a:gd name="connsiteY121" fmla="*/ 10475 h 94100"/>
                  <a:gd name="connsiteX122" fmla="*/ 99767 w 121231"/>
                  <a:gd name="connsiteY122" fmla="*/ 10475 h 94100"/>
                  <a:gd name="connsiteX123" fmla="*/ 92040 w 121231"/>
                  <a:gd name="connsiteY123" fmla="*/ 6354 h 94100"/>
                  <a:gd name="connsiteX124" fmla="*/ 92040 w 121231"/>
                  <a:gd name="connsiteY124" fmla="*/ 6354 h 94100"/>
                  <a:gd name="connsiteX125" fmla="*/ 90323 w 121231"/>
                  <a:gd name="connsiteY125" fmla="*/ 5324 h 94100"/>
                  <a:gd name="connsiteX126" fmla="*/ 90323 w 121231"/>
                  <a:gd name="connsiteY126" fmla="*/ 5324 h 94100"/>
                  <a:gd name="connsiteX127" fmla="*/ 86717 w 121231"/>
                  <a:gd name="connsiteY127" fmla="*/ 7899 h 94100"/>
                  <a:gd name="connsiteX128" fmla="*/ 86717 w 121231"/>
                  <a:gd name="connsiteY128" fmla="*/ 7899 h 94100"/>
                  <a:gd name="connsiteX129" fmla="*/ 77101 w 121231"/>
                  <a:gd name="connsiteY129" fmla="*/ 10647 h 94100"/>
                  <a:gd name="connsiteX130" fmla="*/ 77101 w 121231"/>
                  <a:gd name="connsiteY130" fmla="*/ 10647 h 94100"/>
                  <a:gd name="connsiteX131" fmla="*/ 76414 w 121231"/>
                  <a:gd name="connsiteY131" fmla="*/ 10647 h 94100"/>
                  <a:gd name="connsiteX132" fmla="*/ 75899 w 121231"/>
                  <a:gd name="connsiteY132" fmla="*/ 10475 h 94100"/>
                  <a:gd name="connsiteX133" fmla="*/ 74353 w 121231"/>
                  <a:gd name="connsiteY133" fmla="*/ 9788 h 94100"/>
                  <a:gd name="connsiteX134" fmla="*/ 74353 w 121231"/>
                  <a:gd name="connsiteY134" fmla="*/ 9788 h 94100"/>
                  <a:gd name="connsiteX135" fmla="*/ 66798 w 121231"/>
                  <a:gd name="connsiteY135" fmla="*/ 19233 h 94100"/>
                  <a:gd name="connsiteX136" fmla="*/ 66798 w 121231"/>
                  <a:gd name="connsiteY136" fmla="*/ 19233 h 94100"/>
                  <a:gd name="connsiteX137" fmla="*/ 63707 w 121231"/>
                  <a:gd name="connsiteY137" fmla="*/ 23526 h 94100"/>
                  <a:gd name="connsiteX138" fmla="*/ 63707 w 121231"/>
                  <a:gd name="connsiteY138" fmla="*/ 23526 h 94100"/>
                  <a:gd name="connsiteX139" fmla="*/ 64050 w 121231"/>
                  <a:gd name="connsiteY139" fmla="*/ 25414 h 94100"/>
                  <a:gd name="connsiteX140" fmla="*/ 64050 w 121231"/>
                  <a:gd name="connsiteY140" fmla="*/ 25414 h 94100"/>
                  <a:gd name="connsiteX141" fmla="*/ 64737 w 121231"/>
                  <a:gd name="connsiteY141" fmla="*/ 24727 h 94100"/>
                  <a:gd name="connsiteX142" fmla="*/ 64737 w 121231"/>
                  <a:gd name="connsiteY142" fmla="*/ 24727 h 94100"/>
                  <a:gd name="connsiteX143" fmla="*/ 69545 w 121231"/>
                  <a:gd name="connsiteY143" fmla="*/ 21293 h 94100"/>
                  <a:gd name="connsiteX144" fmla="*/ 69545 w 121231"/>
                  <a:gd name="connsiteY144" fmla="*/ 21293 h 94100"/>
                  <a:gd name="connsiteX145" fmla="*/ 73323 w 121231"/>
                  <a:gd name="connsiteY145" fmla="*/ 20091 h 94100"/>
                  <a:gd name="connsiteX146" fmla="*/ 73323 w 121231"/>
                  <a:gd name="connsiteY146" fmla="*/ 20091 h 94100"/>
                  <a:gd name="connsiteX147" fmla="*/ 76586 w 121231"/>
                  <a:gd name="connsiteY147" fmla="*/ 23354 h 94100"/>
                  <a:gd name="connsiteX148" fmla="*/ 76586 w 121231"/>
                  <a:gd name="connsiteY148" fmla="*/ 23354 h 94100"/>
                  <a:gd name="connsiteX149" fmla="*/ 74353 w 121231"/>
                  <a:gd name="connsiteY149" fmla="*/ 27990 h 94100"/>
                  <a:gd name="connsiteX150" fmla="*/ 74353 w 121231"/>
                  <a:gd name="connsiteY150" fmla="*/ 27990 h 94100"/>
                  <a:gd name="connsiteX151" fmla="*/ 62848 w 121231"/>
                  <a:gd name="connsiteY151" fmla="*/ 38465 h 94100"/>
                  <a:gd name="connsiteX152" fmla="*/ 62848 w 121231"/>
                  <a:gd name="connsiteY152" fmla="*/ 38465 h 94100"/>
                  <a:gd name="connsiteX153" fmla="*/ 62848 w 121231"/>
                  <a:gd name="connsiteY153" fmla="*/ 38465 h 94100"/>
                  <a:gd name="connsiteX154" fmla="*/ 51859 w 121231"/>
                  <a:gd name="connsiteY154" fmla="*/ 48424 h 94100"/>
                  <a:gd name="connsiteX155" fmla="*/ 51859 w 121231"/>
                  <a:gd name="connsiteY155" fmla="*/ 48424 h 94100"/>
                  <a:gd name="connsiteX156" fmla="*/ 51859 w 121231"/>
                  <a:gd name="connsiteY156" fmla="*/ 48939 h 94100"/>
                  <a:gd name="connsiteX157" fmla="*/ 66455 w 121231"/>
                  <a:gd name="connsiteY157" fmla="*/ 65596 h 94100"/>
                  <a:gd name="connsiteX158" fmla="*/ 66455 w 121231"/>
                  <a:gd name="connsiteY158" fmla="*/ 65596 h 94100"/>
                  <a:gd name="connsiteX159" fmla="*/ 78474 w 121231"/>
                  <a:gd name="connsiteY159" fmla="*/ 72979 h 94100"/>
                  <a:gd name="connsiteX160" fmla="*/ 78474 w 121231"/>
                  <a:gd name="connsiteY160" fmla="*/ 72979 h 94100"/>
                  <a:gd name="connsiteX161" fmla="*/ 78474 w 121231"/>
                  <a:gd name="connsiteY161" fmla="*/ 72979 h 94100"/>
                  <a:gd name="connsiteX162" fmla="*/ 74181 w 121231"/>
                  <a:gd name="connsiteY162" fmla="*/ 76414 h 94100"/>
                  <a:gd name="connsiteX163" fmla="*/ 74181 w 121231"/>
                  <a:gd name="connsiteY163" fmla="*/ 76414 h 94100"/>
                  <a:gd name="connsiteX164" fmla="*/ 56151 w 121231"/>
                  <a:gd name="connsiteY164" fmla="*/ 71434 h 94100"/>
                  <a:gd name="connsiteX165" fmla="*/ 56151 w 121231"/>
                  <a:gd name="connsiteY165" fmla="*/ 71434 h 94100"/>
                  <a:gd name="connsiteX166" fmla="*/ 43444 w 121231"/>
                  <a:gd name="connsiteY166" fmla="*/ 62505 h 94100"/>
                  <a:gd name="connsiteX167" fmla="*/ 43444 w 121231"/>
                  <a:gd name="connsiteY167" fmla="*/ 62505 h 94100"/>
                  <a:gd name="connsiteX168" fmla="*/ 38980 w 121231"/>
                  <a:gd name="connsiteY168" fmla="*/ 61303 h 94100"/>
                  <a:gd name="connsiteX169" fmla="*/ 38980 w 121231"/>
                  <a:gd name="connsiteY169" fmla="*/ 61303 h 94100"/>
                  <a:gd name="connsiteX170" fmla="*/ 36232 w 121231"/>
                  <a:gd name="connsiteY170" fmla="*/ 60101 h 94100"/>
                  <a:gd name="connsiteX171" fmla="*/ 36232 w 121231"/>
                  <a:gd name="connsiteY171" fmla="*/ 60101 h 94100"/>
                  <a:gd name="connsiteX172" fmla="*/ 34858 w 121231"/>
                  <a:gd name="connsiteY172" fmla="*/ 63363 h 94100"/>
                  <a:gd name="connsiteX173" fmla="*/ 34858 w 121231"/>
                  <a:gd name="connsiteY173" fmla="*/ 63363 h 94100"/>
                  <a:gd name="connsiteX174" fmla="*/ 31081 w 121231"/>
                  <a:gd name="connsiteY174" fmla="*/ 65080 h 94100"/>
                  <a:gd name="connsiteX175" fmla="*/ 31081 w 121231"/>
                  <a:gd name="connsiteY175" fmla="*/ 65080 h 94100"/>
                  <a:gd name="connsiteX176" fmla="*/ 23697 w 121231"/>
                  <a:gd name="connsiteY176" fmla="*/ 59414 h 94100"/>
                  <a:gd name="connsiteX177" fmla="*/ 23697 w 121231"/>
                  <a:gd name="connsiteY177" fmla="*/ 59414 h 94100"/>
                  <a:gd name="connsiteX178" fmla="*/ 15283 w 121231"/>
                  <a:gd name="connsiteY178" fmla="*/ 56495 h 94100"/>
                  <a:gd name="connsiteX179" fmla="*/ 15283 w 121231"/>
                  <a:gd name="connsiteY179" fmla="*/ 56495 h 94100"/>
                  <a:gd name="connsiteX180" fmla="*/ 12879 w 121231"/>
                  <a:gd name="connsiteY180" fmla="*/ 56495 h 94100"/>
                  <a:gd name="connsiteX181" fmla="*/ 12879 w 121231"/>
                  <a:gd name="connsiteY181" fmla="*/ 56495 h 94100"/>
                  <a:gd name="connsiteX182" fmla="*/ 9788 w 121231"/>
                  <a:gd name="connsiteY182" fmla="*/ 56495 h 94100"/>
                  <a:gd name="connsiteX183" fmla="*/ 9788 w 121231"/>
                  <a:gd name="connsiteY183" fmla="*/ 56495 h 94100"/>
                  <a:gd name="connsiteX184" fmla="*/ 5839 w 121231"/>
                  <a:gd name="connsiteY184" fmla="*/ 55121 h 94100"/>
                  <a:gd name="connsiteX185" fmla="*/ 5839 w 121231"/>
                  <a:gd name="connsiteY185" fmla="*/ 55121 h 94100"/>
                  <a:gd name="connsiteX186" fmla="*/ 5839 w 121231"/>
                  <a:gd name="connsiteY186" fmla="*/ 55121 h 94100"/>
                  <a:gd name="connsiteX187" fmla="*/ 5839 w 121231"/>
                  <a:gd name="connsiteY187" fmla="*/ 55121 h 94100"/>
                  <a:gd name="connsiteX188" fmla="*/ 10303 w 121231"/>
                  <a:gd name="connsiteY188" fmla="*/ 57869 h 94100"/>
                  <a:gd name="connsiteX189" fmla="*/ 10303 w 121231"/>
                  <a:gd name="connsiteY189" fmla="*/ 57869 h 94100"/>
                  <a:gd name="connsiteX190" fmla="*/ 22839 w 121231"/>
                  <a:gd name="connsiteY190" fmla="*/ 64565 h 94100"/>
                  <a:gd name="connsiteX191" fmla="*/ 22839 w 121231"/>
                  <a:gd name="connsiteY191" fmla="*/ 64565 h 94100"/>
                  <a:gd name="connsiteX192" fmla="*/ 47566 w 121231"/>
                  <a:gd name="connsiteY192" fmla="*/ 71949 h 94100"/>
                  <a:gd name="connsiteX193" fmla="*/ 47566 w 121231"/>
                  <a:gd name="connsiteY193" fmla="*/ 71949 h 94100"/>
                  <a:gd name="connsiteX194" fmla="*/ 68858 w 121231"/>
                  <a:gd name="connsiteY194" fmla="*/ 77616 h 94100"/>
                  <a:gd name="connsiteX195" fmla="*/ 68858 w 121231"/>
                  <a:gd name="connsiteY195" fmla="*/ 77616 h 94100"/>
                  <a:gd name="connsiteX196" fmla="*/ 98565 w 121231"/>
                  <a:gd name="connsiteY196" fmla="*/ 87919 h 94100"/>
                  <a:gd name="connsiteX197" fmla="*/ 98565 w 121231"/>
                  <a:gd name="connsiteY197" fmla="*/ 87919 h 94100"/>
                  <a:gd name="connsiteX198" fmla="*/ 98565 w 121231"/>
                  <a:gd name="connsiteY198" fmla="*/ 87919 h 94100"/>
                  <a:gd name="connsiteX199" fmla="*/ 98565 w 121231"/>
                  <a:gd name="connsiteY199" fmla="*/ 87919 h 94100"/>
                  <a:gd name="connsiteX200" fmla="*/ 74525 w 121231"/>
                  <a:gd name="connsiteY200" fmla="*/ 74525 h 94100"/>
                  <a:gd name="connsiteX201" fmla="*/ 77101 w 121231"/>
                  <a:gd name="connsiteY201" fmla="*/ 74525 h 94100"/>
                  <a:gd name="connsiteX202" fmla="*/ 77101 w 121231"/>
                  <a:gd name="connsiteY202" fmla="*/ 74525 h 94100"/>
                  <a:gd name="connsiteX203" fmla="*/ 78303 w 121231"/>
                  <a:gd name="connsiteY203" fmla="*/ 72808 h 94100"/>
                  <a:gd name="connsiteX204" fmla="*/ 78303 w 121231"/>
                  <a:gd name="connsiteY204" fmla="*/ 72808 h 94100"/>
                  <a:gd name="connsiteX205" fmla="*/ 77616 w 121231"/>
                  <a:gd name="connsiteY205" fmla="*/ 72636 h 94100"/>
                  <a:gd name="connsiteX206" fmla="*/ 74697 w 121231"/>
                  <a:gd name="connsiteY206" fmla="*/ 73495 h 94100"/>
                  <a:gd name="connsiteX207" fmla="*/ 74181 w 121231"/>
                  <a:gd name="connsiteY207" fmla="*/ 74010 h 94100"/>
                  <a:gd name="connsiteX208" fmla="*/ 74525 w 121231"/>
                  <a:gd name="connsiteY208" fmla="*/ 74525 h 94100"/>
                  <a:gd name="connsiteX209" fmla="*/ 74525 w 121231"/>
                  <a:gd name="connsiteY209" fmla="*/ 74525 h 94100"/>
                  <a:gd name="connsiteX210" fmla="*/ 72636 w 121231"/>
                  <a:gd name="connsiteY210" fmla="*/ 11333 h 94100"/>
                  <a:gd name="connsiteX211" fmla="*/ 72121 w 121231"/>
                  <a:gd name="connsiteY211" fmla="*/ 9788 h 94100"/>
                  <a:gd name="connsiteX212" fmla="*/ 72121 w 121231"/>
                  <a:gd name="connsiteY212" fmla="*/ 9788 h 94100"/>
                  <a:gd name="connsiteX213" fmla="*/ 72636 w 121231"/>
                  <a:gd name="connsiteY213" fmla="*/ 11333 h 94100"/>
                  <a:gd name="connsiteX214" fmla="*/ 72636 w 121231"/>
                  <a:gd name="connsiteY214" fmla="*/ 11333 h 9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</a:cxnLst>
                <a:rect l="l" t="t" r="r" b="b"/>
                <a:pathLst>
                  <a:path w="121231" h="94100">
                    <a:moveTo>
                      <a:pt x="111615" y="93929"/>
                    </a:moveTo>
                    <a:cubicBezTo>
                      <a:pt x="108181" y="92727"/>
                      <a:pt x="106121" y="92727"/>
                      <a:pt x="98565" y="92727"/>
                    </a:cubicBezTo>
                    <a:lnTo>
                      <a:pt x="98565" y="92727"/>
                    </a:lnTo>
                    <a:lnTo>
                      <a:pt x="98565" y="92727"/>
                    </a:lnTo>
                    <a:cubicBezTo>
                      <a:pt x="90838" y="92383"/>
                      <a:pt x="70576" y="85343"/>
                      <a:pt x="65596" y="80879"/>
                    </a:cubicBezTo>
                    <a:lnTo>
                      <a:pt x="65596" y="80879"/>
                    </a:lnTo>
                    <a:cubicBezTo>
                      <a:pt x="61818" y="77788"/>
                      <a:pt x="55636" y="78818"/>
                      <a:pt x="46192" y="76242"/>
                    </a:cubicBezTo>
                    <a:lnTo>
                      <a:pt x="46192" y="76242"/>
                    </a:lnTo>
                    <a:cubicBezTo>
                      <a:pt x="39151" y="73838"/>
                      <a:pt x="31252" y="73838"/>
                      <a:pt x="20434" y="68515"/>
                    </a:cubicBezTo>
                    <a:lnTo>
                      <a:pt x="20434" y="68515"/>
                    </a:lnTo>
                    <a:cubicBezTo>
                      <a:pt x="12535" y="63192"/>
                      <a:pt x="1717" y="61131"/>
                      <a:pt x="0" y="54434"/>
                    </a:cubicBezTo>
                    <a:lnTo>
                      <a:pt x="0" y="54434"/>
                    </a:lnTo>
                    <a:cubicBezTo>
                      <a:pt x="0" y="53747"/>
                      <a:pt x="344" y="52374"/>
                      <a:pt x="1031" y="52030"/>
                    </a:cubicBezTo>
                    <a:lnTo>
                      <a:pt x="1031" y="52030"/>
                    </a:lnTo>
                    <a:cubicBezTo>
                      <a:pt x="2061" y="51000"/>
                      <a:pt x="3263" y="49798"/>
                      <a:pt x="5152" y="49798"/>
                    </a:cubicBezTo>
                    <a:lnTo>
                      <a:pt x="5152" y="49798"/>
                    </a:lnTo>
                    <a:cubicBezTo>
                      <a:pt x="7384" y="49969"/>
                      <a:pt x="8071" y="50656"/>
                      <a:pt x="10303" y="51343"/>
                    </a:cubicBezTo>
                    <a:lnTo>
                      <a:pt x="10303" y="51343"/>
                    </a:lnTo>
                    <a:cubicBezTo>
                      <a:pt x="11333" y="51343"/>
                      <a:pt x="13051" y="51172"/>
                      <a:pt x="15111" y="51172"/>
                    </a:cubicBezTo>
                    <a:lnTo>
                      <a:pt x="15111" y="51172"/>
                    </a:lnTo>
                    <a:cubicBezTo>
                      <a:pt x="18889" y="51172"/>
                      <a:pt x="24041" y="51687"/>
                      <a:pt x="27475" y="56151"/>
                    </a:cubicBezTo>
                    <a:lnTo>
                      <a:pt x="27475" y="56151"/>
                    </a:lnTo>
                    <a:cubicBezTo>
                      <a:pt x="29020" y="58899"/>
                      <a:pt x="30737" y="59929"/>
                      <a:pt x="30909" y="59929"/>
                    </a:cubicBezTo>
                    <a:lnTo>
                      <a:pt x="30909" y="59929"/>
                    </a:lnTo>
                    <a:cubicBezTo>
                      <a:pt x="30909" y="59929"/>
                      <a:pt x="30909" y="59929"/>
                      <a:pt x="31252" y="59757"/>
                    </a:cubicBezTo>
                    <a:lnTo>
                      <a:pt x="31252" y="59757"/>
                    </a:lnTo>
                    <a:lnTo>
                      <a:pt x="31252" y="59414"/>
                    </a:lnTo>
                    <a:cubicBezTo>
                      <a:pt x="31424" y="57525"/>
                      <a:pt x="29192" y="53919"/>
                      <a:pt x="29020" y="50656"/>
                    </a:cubicBezTo>
                    <a:lnTo>
                      <a:pt x="29020" y="50656"/>
                    </a:lnTo>
                    <a:cubicBezTo>
                      <a:pt x="29020" y="50141"/>
                      <a:pt x="29020" y="48768"/>
                      <a:pt x="30565" y="47909"/>
                    </a:cubicBezTo>
                    <a:lnTo>
                      <a:pt x="30565" y="47909"/>
                    </a:lnTo>
                    <a:lnTo>
                      <a:pt x="31081" y="47566"/>
                    </a:lnTo>
                    <a:lnTo>
                      <a:pt x="31768" y="47566"/>
                    </a:lnTo>
                    <a:cubicBezTo>
                      <a:pt x="36404" y="47738"/>
                      <a:pt x="37950" y="51859"/>
                      <a:pt x="39151" y="55464"/>
                    </a:cubicBezTo>
                    <a:lnTo>
                      <a:pt x="39151" y="55464"/>
                    </a:lnTo>
                    <a:cubicBezTo>
                      <a:pt x="39323" y="56151"/>
                      <a:pt x="39495" y="56323"/>
                      <a:pt x="39495" y="56323"/>
                    </a:cubicBezTo>
                    <a:lnTo>
                      <a:pt x="39495" y="56323"/>
                    </a:lnTo>
                    <a:lnTo>
                      <a:pt x="39495" y="56323"/>
                    </a:lnTo>
                    <a:cubicBezTo>
                      <a:pt x="40353" y="56495"/>
                      <a:pt x="42586" y="56495"/>
                      <a:pt x="45161" y="57869"/>
                    </a:cubicBezTo>
                    <a:lnTo>
                      <a:pt x="45161" y="57869"/>
                    </a:lnTo>
                    <a:cubicBezTo>
                      <a:pt x="53232" y="61646"/>
                      <a:pt x="47222" y="62162"/>
                      <a:pt x="57697" y="66626"/>
                    </a:cubicBezTo>
                    <a:lnTo>
                      <a:pt x="57697" y="66626"/>
                    </a:lnTo>
                    <a:cubicBezTo>
                      <a:pt x="59414" y="67313"/>
                      <a:pt x="61131" y="67828"/>
                      <a:pt x="62677" y="68343"/>
                    </a:cubicBezTo>
                    <a:lnTo>
                      <a:pt x="62677" y="68343"/>
                    </a:lnTo>
                    <a:cubicBezTo>
                      <a:pt x="57697" y="64565"/>
                      <a:pt x="47909" y="56838"/>
                      <a:pt x="46879" y="49111"/>
                    </a:cubicBezTo>
                    <a:lnTo>
                      <a:pt x="46879" y="49111"/>
                    </a:lnTo>
                    <a:cubicBezTo>
                      <a:pt x="46707" y="48768"/>
                      <a:pt x="46707" y="48424"/>
                      <a:pt x="46707" y="48424"/>
                    </a:cubicBezTo>
                    <a:lnTo>
                      <a:pt x="46707" y="48424"/>
                    </a:lnTo>
                    <a:cubicBezTo>
                      <a:pt x="46707" y="40697"/>
                      <a:pt x="52030" y="37091"/>
                      <a:pt x="60788" y="33485"/>
                    </a:cubicBezTo>
                    <a:lnTo>
                      <a:pt x="60788" y="33485"/>
                    </a:lnTo>
                    <a:lnTo>
                      <a:pt x="61818" y="35717"/>
                    </a:lnTo>
                    <a:lnTo>
                      <a:pt x="60959" y="33485"/>
                    </a:lnTo>
                    <a:cubicBezTo>
                      <a:pt x="70060" y="29364"/>
                      <a:pt x="68171" y="30394"/>
                      <a:pt x="69545" y="26444"/>
                    </a:cubicBezTo>
                    <a:lnTo>
                      <a:pt x="69545" y="26444"/>
                    </a:lnTo>
                    <a:cubicBezTo>
                      <a:pt x="67828" y="27818"/>
                      <a:pt x="65768" y="30394"/>
                      <a:pt x="62505" y="31081"/>
                    </a:cubicBezTo>
                    <a:lnTo>
                      <a:pt x="62505" y="31081"/>
                    </a:lnTo>
                    <a:cubicBezTo>
                      <a:pt x="59757" y="30909"/>
                      <a:pt x="59242" y="28162"/>
                      <a:pt x="59414" y="27647"/>
                    </a:cubicBezTo>
                    <a:lnTo>
                      <a:pt x="59414" y="27647"/>
                    </a:lnTo>
                    <a:cubicBezTo>
                      <a:pt x="58899" y="26273"/>
                      <a:pt x="58555" y="24727"/>
                      <a:pt x="58555" y="23010"/>
                    </a:cubicBezTo>
                    <a:lnTo>
                      <a:pt x="58555" y="23010"/>
                    </a:lnTo>
                    <a:cubicBezTo>
                      <a:pt x="58555" y="19748"/>
                      <a:pt x="60444" y="16313"/>
                      <a:pt x="64393" y="14425"/>
                    </a:cubicBezTo>
                    <a:lnTo>
                      <a:pt x="64393" y="14425"/>
                    </a:lnTo>
                    <a:cubicBezTo>
                      <a:pt x="68858" y="12020"/>
                      <a:pt x="69202" y="10647"/>
                      <a:pt x="69373" y="9101"/>
                    </a:cubicBezTo>
                    <a:lnTo>
                      <a:pt x="69373" y="9101"/>
                    </a:lnTo>
                    <a:cubicBezTo>
                      <a:pt x="69373" y="9101"/>
                      <a:pt x="69373" y="8930"/>
                      <a:pt x="69373" y="8930"/>
                    </a:cubicBezTo>
                    <a:lnTo>
                      <a:pt x="69373" y="8930"/>
                    </a:lnTo>
                    <a:cubicBezTo>
                      <a:pt x="69373" y="6354"/>
                      <a:pt x="71778" y="4465"/>
                      <a:pt x="73838" y="4293"/>
                    </a:cubicBezTo>
                    <a:lnTo>
                      <a:pt x="73838" y="4293"/>
                    </a:lnTo>
                    <a:cubicBezTo>
                      <a:pt x="75040" y="4293"/>
                      <a:pt x="76071" y="4637"/>
                      <a:pt x="77272" y="5152"/>
                    </a:cubicBezTo>
                    <a:lnTo>
                      <a:pt x="77272" y="5152"/>
                    </a:lnTo>
                    <a:cubicBezTo>
                      <a:pt x="78474" y="4980"/>
                      <a:pt x="81737" y="3950"/>
                      <a:pt x="84313" y="3091"/>
                    </a:cubicBezTo>
                    <a:lnTo>
                      <a:pt x="84313" y="3091"/>
                    </a:lnTo>
                    <a:cubicBezTo>
                      <a:pt x="86545" y="1717"/>
                      <a:pt x="87232" y="172"/>
                      <a:pt x="90151" y="0"/>
                    </a:cubicBezTo>
                    <a:lnTo>
                      <a:pt x="90151" y="0"/>
                    </a:lnTo>
                    <a:cubicBezTo>
                      <a:pt x="91868" y="0"/>
                      <a:pt x="93070" y="859"/>
                      <a:pt x="95303" y="2404"/>
                    </a:cubicBezTo>
                    <a:lnTo>
                      <a:pt x="95303" y="2404"/>
                    </a:lnTo>
                    <a:cubicBezTo>
                      <a:pt x="97363" y="4980"/>
                      <a:pt x="97191" y="4980"/>
                      <a:pt x="98222" y="4980"/>
                    </a:cubicBezTo>
                    <a:lnTo>
                      <a:pt x="98222" y="4980"/>
                    </a:lnTo>
                    <a:cubicBezTo>
                      <a:pt x="98565" y="4980"/>
                      <a:pt x="98909" y="4980"/>
                      <a:pt x="99596" y="4980"/>
                    </a:cubicBezTo>
                    <a:lnTo>
                      <a:pt x="99596" y="4980"/>
                    </a:lnTo>
                    <a:cubicBezTo>
                      <a:pt x="101656" y="4980"/>
                      <a:pt x="103888" y="5324"/>
                      <a:pt x="105434" y="7212"/>
                    </a:cubicBezTo>
                    <a:lnTo>
                      <a:pt x="105434" y="7212"/>
                    </a:lnTo>
                    <a:cubicBezTo>
                      <a:pt x="106807" y="9101"/>
                      <a:pt x="107151" y="11162"/>
                      <a:pt x="106979" y="13051"/>
                    </a:cubicBezTo>
                    <a:lnTo>
                      <a:pt x="106979" y="13051"/>
                    </a:lnTo>
                    <a:cubicBezTo>
                      <a:pt x="107494" y="14425"/>
                      <a:pt x="107838" y="15798"/>
                      <a:pt x="107838" y="17172"/>
                    </a:cubicBezTo>
                    <a:lnTo>
                      <a:pt x="107838" y="17172"/>
                    </a:lnTo>
                    <a:cubicBezTo>
                      <a:pt x="107838" y="20263"/>
                      <a:pt x="105606" y="23010"/>
                      <a:pt x="102686" y="24384"/>
                    </a:cubicBezTo>
                    <a:lnTo>
                      <a:pt x="102686" y="24384"/>
                    </a:lnTo>
                    <a:cubicBezTo>
                      <a:pt x="99767" y="27131"/>
                      <a:pt x="96848" y="32798"/>
                      <a:pt x="96848" y="38636"/>
                    </a:cubicBezTo>
                    <a:lnTo>
                      <a:pt x="96848" y="38636"/>
                    </a:lnTo>
                    <a:cubicBezTo>
                      <a:pt x="96848" y="39667"/>
                      <a:pt x="96848" y="40353"/>
                      <a:pt x="97020" y="41212"/>
                    </a:cubicBezTo>
                    <a:lnTo>
                      <a:pt x="97020" y="41212"/>
                    </a:lnTo>
                    <a:cubicBezTo>
                      <a:pt x="99424" y="49969"/>
                      <a:pt x="103545" y="64050"/>
                      <a:pt x="108181" y="69717"/>
                    </a:cubicBezTo>
                    <a:lnTo>
                      <a:pt x="108181" y="69717"/>
                    </a:lnTo>
                    <a:cubicBezTo>
                      <a:pt x="112989" y="77101"/>
                      <a:pt x="118656" y="80020"/>
                      <a:pt x="121232" y="85000"/>
                    </a:cubicBezTo>
                    <a:lnTo>
                      <a:pt x="121232" y="85000"/>
                    </a:lnTo>
                    <a:cubicBezTo>
                      <a:pt x="121232" y="85000"/>
                      <a:pt x="121232" y="85000"/>
                      <a:pt x="121232" y="85171"/>
                    </a:cubicBezTo>
                    <a:lnTo>
                      <a:pt x="121232" y="85171"/>
                    </a:lnTo>
                    <a:cubicBezTo>
                      <a:pt x="121232" y="88606"/>
                      <a:pt x="119858" y="93929"/>
                      <a:pt x="114363" y="94101"/>
                    </a:cubicBezTo>
                    <a:lnTo>
                      <a:pt x="114363" y="94101"/>
                    </a:lnTo>
                    <a:cubicBezTo>
                      <a:pt x="113505" y="94101"/>
                      <a:pt x="112818" y="94101"/>
                      <a:pt x="111615" y="93929"/>
                    </a:cubicBezTo>
                    <a:lnTo>
                      <a:pt x="111615" y="93929"/>
                    </a:lnTo>
                    <a:close/>
                    <a:moveTo>
                      <a:pt x="98565" y="87919"/>
                    </a:moveTo>
                    <a:cubicBezTo>
                      <a:pt x="106121" y="87919"/>
                      <a:pt x="109040" y="87919"/>
                      <a:pt x="112989" y="89293"/>
                    </a:cubicBezTo>
                    <a:lnTo>
                      <a:pt x="112989" y="89293"/>
                    </a:lnTo>
                    <a:cubicBezTo>
                      <a:pt x="113333" y="89293"/>
                      <a:pt x="113848" y="89464"/>
                      <a:pt x="114192" y="89464"/>
                    </a:cubicBezTo>
                    <a:lnTo>
                      <a:pt x="114192" y="89464"/>
                    </a:lnTo>
                    <a:cubicBezTo>
                      <a:pt x="115565" y="89464"/>
                      <a:pt x="115908" y="88606"/>
                      <a:pt x="116252" y="85858"/>
                    </a:cubicBezTo>
                    <a:lnTo>
                      <a:pt x="116252" y="85858"/>
                    </a:lnTo>
                    <a:cubicBezTo>
                      <a:pt x="114878" y="84141"/>
                      <a:pt x="108868" y="79676"/>
                      <a:pt x="104232" y="72979"/>
                    </a:cubicBezTo>
                    <a:lnTo>
                      <a:pt x="104232" y="72979"/>
                    </a:lnTo>
                    <a:cubicBezTo>
                      <a:pt x="98565" y="65768"/>
                      <a:pt x="94959" y="51859"/>
                      <a:pt x="92383" y="42758"/>
                    </a:cubicBezTo>
                    <a:lnTo>
                      <a:pt x="92383" y="42758"/>
                    </a:lnTo>
                    <a:cubicBezTo>
                      <a:pt x="92040" y="41384"/>
                      <a:pt x="92040" y="40182"/>
                      <a:pt x="92040" y="39152"/>
                    </a:cubicBezTo>
                    <a:lnTo>
                      <a:pt x="92040" y="39152"/>
                    </a:lnTo>
                    <a:cubicBezTo>
                      <a:pt x="92040" y="31768"/>
                      <a:pt x="95475" y="25242"/>
                      <a:pt x="99939" y="21121"/>
                    </a:cubicBezTo>
                    <a:lnTo>
                      <a:pt x="99939" y="21121"/>
                    </a:lnTo>
                    <a:cubicBezTo>
                      <a:pt x="102858" y="19404"/>
                      <a:pt x="103030" y="18718"/>
                      <a:pt x="103030" y="17859"/>
                    </a:cubicBezTo>
                    <a:lnTo>
                      <a:pt x="103030" y="17859"/>
                    </a:lnTo>
                    <a:cubicBezTo>
                      <a:pt x="103030" y="17172"/>
                      <a:pt x="102858" y="16313"/>
                      <a:pt x="102343" y="14425"/>
                    </a:cubicBezTo>
                    <a:lnTo>
                      <a:pt x="102343" y="14425"/>
                    </a:lnTo>
                    <a:cubicBezTo>
                      <a:pt x="101656" y="9445"/>
                      <a:pt x="102686" y="11162"/>
                      <a:pt x="99767" y="10475"/>
                    </a:cubicBezTo>
                    <a:lnTo>
                      <a:pt x="99767" y="10475"/>
                    </a:lnTo>
                    <a:cubicBezTo>
                      <a:pt x="97363" y="10818"/>
                      <a:pt x="93757" y="9788"/>
                      <a:pt x="92040" y="6354"/>
                    </a:cubicBezTo>
                    <a:lnTo>
                      <a:pt x="92040" y="6354"/>
                    </a:lnTo>
                    <a:cubicBezTo>
                      <a:pt x="90666" y="5324"/>
                      <a:pt x="90323" y="5324"/>
                      <a:pt x="90323" y="5324"/>
                    </a:cubicBezTo>
                    <a:lnTo>
                      <a:pt x="90323" y="5324"/>
                    </a:lnTo>
                    <a:cubicBezTo>
                      <a:pt x="90323" y="5324"/>
                      <a:pt x="89808" y="5667"/>
                      <a:pt x="86717" y="7899"/>
                    </a:cubicBezTo>
                    <a:lnTo>
                      <a:pt x="86717" y="7899"/>
                    </a:lnTo>
                    <a:cubicBezTo>
                      <a:pt x="82767" y="9273"/>
                      <a:pt x="79505" y="10475"/>
                      <a:pt x="77101" y="10647"/>
                    </a:cubicBezTo>
                    <a:lnTo>
                      <a:pt x="77101" y="10647"/>
                    </a:lnTo>
                    <a:lnTo>
                      <a:pt x="76414" y="10647"/>
                    </a:lnTo>
                    <a:lnTo>
                      <a:pt x="75899" y="10475"/>
                    </a:lnTo>
                    <a:cubicBezTo>
                      <a:pt x="75384" y="10132"/>
                      <a:pt x="74697" y="9960"/>
                      <a:pt x="74353" y="9788"/>
                    </a:cubicBezTo>
                    <a:lnTo>
                      <a:pt x="74353" y="9788"/>
                    </a:lnTo>
                    <a:cubicBezTo>
                      <a:pt x="74353" y="13222"/>
                      <a:pt x="71949" y="16828"/>
                      <a:pt x="66798" y="19233"/>
                    </a:cubicBezTo>
                    <a:lnTo>
                      <a:pt x="66798" y="19233"/>
                    </a:lnTo>
                    <a:cubicBezTo>
                      <a:pt x="64050" y="20778"/>
                      <a:pt x="63707" y="21808"/>
                      <a:pt x="63707" y="23526"/>
                    </a:cubicBezTo>
                    <a:lnTo>
                      <a:pt x="63707" y="23526"/>
                    </a:lnTo>
                    <a:cubicBezTo>
                      <a:pt x="63707" y="24041"/>
                      <a:pt x="63707" y="24556"/>
                      <a:pt x="64050" y="25414"/>
                    </a:cubicBezTo>
                    <a:lnTo>
                      <a:pt x="64050" y="25414"/>
                    </a:lnTo>
                    <a:cubicBezTo>
                      <a:pt x="64222" y="25242"/>
                      <a:pt x="64565" y="24899"/>
                      <a:pt x="64737" y="24727"/>
                    </a:cubicBezTo>
                    <a:lnTo>
                      <a:pt x="64737" y="24727"/>
                    </a:lnTo>
                    <a:cubicBezTo>
                      <a:pt x="66283" y="23526"/>
                      <a:pt x="67828" y="21980"/>
                      <a:pt x="69545" y="21293"/>
                    </a:cubicBezTo>
                    <a:lnTo>
                      <a:pt x="69545" y="21293"/>
                    </a:lnTo>
                    <a:cubicBezTo>
                      <a:pt x="70919" y="20606"/>
                      <a:pt x="72121" y="20091"/>
                      <a:pt x="73323" y="20091"/>
                    </a:cubicBezTo>
                    <a:lnTo>
                      <a:pt x="73323" y="20091"/>
                    </a:lnTo>
                    <a:cubicBezTo>
                      <a:pt x="74868" y="20091"/>
                      <a:pt x="76586" y="21980"/>
                      <a:pt x="76586" y="23354"/>
                    </a:cubicBezTo>
                    <a:lnTo>
                      <a:pt x="76586" y="23354"/>
                    </a:lnTo>
                    <a:cubicBezTo>
                      <a:pt x="76414" y="25757"/>
                      <a:pt x="75212" y="27131"/>
                      <a:pt x="74353" y="27990"/>
                    </a:cubicBezTo>
                    <a:lnTo>
                      <a:pt x="74353" y="27990"/>
                    </a:lnTo>
                    <a:cubicBezTo>
                      <a:pt x="73666" y="31081"/>
                      <a:pt x="72979" y="35202"/>
                      <a:pt x="62848" y="38465"/>
                    </a:cubicBezTo>
                    <a:lnTo>
                      <a:pt x="62848" y="38465"/>
                    </a:lnTo>
                    <a:lnTo>
                      <a:pt x="62848" y="38465"/>
                    </a:lnTo>
                    <a:cubicBezTo>
                      <a:pt x="54262" y="42243"/>
                      <a:pt x="52030" y="43788"/>
                      <a:pt x="51859" y="48424"/>
                    </a:cubicBezTo>
                    <a:lnTo>
                      <a:pt x="51859" y="48424"/>
                    </a:lnTo>
                    <a:lnTo>
                      <a:pt x="51859" y="48939"/>
                    </a:lnTo>
                    <a:cubicBezTo>
                      <a:pt x="51172" y="52717"/>
                      <a:pt x="63707" y="63878"/>
                      <a:pt x="66455" y="65596"/>
                    </a:cubicBezTo>
                    <a:lnTo>
                      <a:pt x="66455" y="65596"/>
                    </a:lnTo>
                    <a:cubicBezTo>
                      <a:pt x="71263" y="67313"/>
                      <a:pt x="77272" y="66970"/>
                      <a:pt x="78474" y="72979"/>
                    </a:cubicBezTo>
                    <a:lnTo>
                      <a:pt x="78474" y="72979"/>
                    </a:lnTo>
                    <a:lnTo>
                      <a:pt x="78474" y="72979"/>
                    </a:lnTo>
                    <a:cubicBezTo>
                      <a:pt x="78303" y="75899"/>
                      <a:pt x="75384" y="76414"/>
                      <a:pt x="74181" y="76414"/>
                    </a:cubicBezTo>
                    <a:lnTo>
                      <a:pt x="74181" y="76414"/>
                    </a:lnTo>
                    <a:cubicBezTo>
                      <a:pt x="70232" y="76414"/>
                      <a:pt x="63707" y="74181"/>
                      <a:pt x="56151" y="71434"/>
                    </a:cubicBezTo>
                    <a:lnTo>
                      <a:pt x="56151" y="71434"/>
                    </a:lnTo>
                    <a:cubicBezTo>
                      <a:pt x="44131" y="65939"/>
                      <a:pt x="48253" y="63878"/>
                      <a:pt x="43444" y="62505"/>
                    </a:cubicBezTo>
                    <a:lnTo>
                      <a:pt x="43444" y="62505"/>
                    </a:lnTo>
                    <a:cubicBezTo>
                      <a:pt x="41212" y="61475"/>
                      <a:pt x="40353" y="61475"/>
                      <a:pt x="38980" y="61303"/>
                    </a:cubicBezTo>
                    <a:lnTo>
                      <a:pt x="38980" y="61303"/>
                    </a:lnTo>
                    <a:cubicBezTo>
                      <a:pt x="38121" y="61303"/>
                      <a:pt x="37091" y="60788"/>
                      <a:pt x="36232" y="60101"/>
                    </a:cubicBezTo>
                    <a:lnTo>
                      <a:pt x="36232" y="60101"/>
                    </a:lnTo>
                    <a:cubicBezTo>
                      <a:pt x="36232" y="61131"/>
                      <a:pt x="35889" y="62333"/>
                      <a:pt x="34858" y="63363"/>
                    </a:cubicBezTo>
                    <a:lnTo>
                      <a:pt x="34858" y="63363"/>
                    </a:lnTo>
                    <a:cubicBezTo>
                      <a:pt x="33828" y="64222"/>
                      <a:pt x="32626" y="65080"/>
                      <a:pt x="31081" y="65080"/>
                    </a:cubicBezTo>
                    <a:lnTo>
                      <a:pt x="31081" y="65080"/>
                    </a:lnTo>
                    <a:cubicBezTo>
                      <a:pt x="27303" y="64737"/>
                      <a:pt x="25586" y="61990"/>
                      <a:pt x="23697" y="59414"/>
                    </a:cubicBezTo>
                    <a:lnTo>
                      <a:pt x="23697" y="59414"/>
                    </a:lnTo>
                    <a:cubicBezTo>
                      <a:pt x="21980" y="57010"/>
                      <a:pt x="18718" y="56495"/>
                      <a:pt x="15283" y="56495"/>
                    </a:cubicBezTo>
                    <a:lnTo>
                      <a:pt x="15283" y="56495"/>
                    </a:lnTo>
                    <a:cubicBezTo>
                      <a:pt x="14425" y="56495"/>
                      <a:pt x="13738" y="56495"/>
                      <a:pt x="12879" y="56495"/>
                    </a:cubicBezTo>
                    <a:lnTo>
                      <a:pt x="12879" y="56495"/>
                    </a:lnTo>
                    <a:cubicBezTo>
                      <a:pt x="12020" y="56495"/>
                      <a:pt x="10990" y="56495"/>
                      <a:pt x="9788" y="56495"/>
                    </a:cubicBezTo>
                    <a:lnTo>
                      <a:pt x="9788" y="56495"/>
                    </a:lnTo>
                    <a:cubicBezTo>
                      <a:pt x="7727" y="55980"/>
                      <a:pt x="6525" y="55464"/>
                      <a:pt x="5839" y="55121"/>
                    </a:cubicBezTo>
                    <a:lnTo>
                      <a:pt x="5839" y="55121"/>
                    </a:lnTo>
                    <a:cubicBezTo>
                      <a:pt x="5839" y="55121"/>
                      <a:pt x="5839" y="55121"/>
                      <a:pt x="5839" y="55121"/>
                    </a:cubicBezTo>
                    <a:lnTo>
                      <a:pt x="5839" y="55121"/>
                    </a:lnTo>
                    <a:cubicBezTo>
                      <a:pt x="6869" y="55808"/>
                      <a:pt x="8414" y="56838"/>
                      <a:pt x="10303" y="57869"/>
                    </a:cubicBezTo>
                    <a:lnTo>
                      <a:pt x="10303" y="57869"/>
                    </a:lnTo>
                    <a:cubicBezTo>
                      <a:pt x="14081" y="59929"/>
                      <a:pt x="18889" y="62162"/>
                      <a:pt x="22839" y="64565"/>
                    </a:cubicBezTo>
                    <a:lnTo>
                      <a:pt x="22839" y="64565"/>
                    </a:lnTo>
                    <a:cubicBezTo>
                      <a:pt x="32455" y="69373"/>
                      <a:pt x="39667" y="69373"/>
                      <a:pt x="47566" y="71949"/>
                    </a:cubicBezTo>
                    <a:lnTo>
                      <a:pt x="47566" y="71949"/>
                    </a:lnTo>
                    <a:cubicBezTo>
                      <a:pt x="55808" y="74353"/>
                      <a:pt x="62162" y="72808"/>
                      <a:pt x="68858" y="77616"/>
                    </a:cubicBezTo>
                    <a:lnTo>
                      <a:pt x="68858" y="77616"/>
                    </a:lnTo>
                    <a:cubicBezTo>
                      <a:pt x="71091" y="80020"/>
                      <a:pt x="93414" y="88090"/>
                      <a:pt x="98565" y="87919"/>
                    </a:cubicBezTo>
                    <a:lnTo>
                      <a:pt x="98565" y="87919"/>
                    </a:lnTo>
                    <a:lnTo>
                      <a:pt x="98565" y="87919"/>
                    </a:lnTo>
                    <a:lnTo>
                      <a:pt x="98565" y="87919"/>
                    </a:lnTo>
                    <a:close/>
                    <a:moveTo>
                      <a:pt x="74525" y="74525"/>
                    </a:moveTo>
                    <a:cubicBezTo>
                      <a:pt x="74868" y="74868"/>
                      <a:pt x="75727" y="75212"/>
                      <a:pt x="77101" y="74525"/>
                    </a:cubicBezTo>
                    <a:lnTo>
                      <a:pt x="77101" y="74525"/>
                    </a:lnTo>
                    <a:cubicBezTo>
                      <a:pt x="78303" y="73666"/>
                      <a:pt x="78131" y="72979"/>
                      <a:pt x="78303" y="72808"/>
                    </a:cubicBezTo>
                    <a:lnTo>
                      <a:pt x="78303" y="72808"/>
                    </a:lnTo>
                    <a:lnTo>
                      <a:pt x="77616" y="72636"/>
                    </a:lnTo>
                    <a:lnTo>
                      <a:pt x="74697" y="73495"/>
                    </a:lnTo>
                    <a:lnTo>
                      <a:pt x="74181" y="74010"/>
                    </a:lnTo>
                    <a:cubicBezTo>
                      <a:pt x="74181" y="74181"/>
                      <a:pt x="74181" y="74353"/>
                      <a:pt x="74525" y="74525"/>
                    </a:cubicBezTo>
                    <a:lnTo>
                      <a:pt x="74525" y="74525"/>
                    </a:lnTo>
                    <a:close/>
                    <a:moveTo>
                      <a:pt x="72636" y="11333"/>
                    </a:moveTo>
                    <a:lnTo>
                      <a:pt x="72121" y="9788"/>
                    </a:lnTo>
                    <a:lnTo>
                      <a:pt x="72121" y="9788"/>
                    </a:lnTo>
                    <a:lnTo>
                      <a:pt x="72636" y="11333"/>
                    </a:lnTo>
                    <a:lnTo>
                      <a:pt x="72636" y="113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2" name="图形 7">
              <a:extLst>
                <a:ext uri="{FF2B5EF4-FFF2-40B4-BE49-F238E27FC236}">
                  <a16:creationId xmlns:a16="http://schemas.microsoft.com/office/drawing/2014/main" xmlns="" id="{DFD402E3-FA7D-4FF5-B73C-3CCA109944E1}"/>
                </a:ext>
              </a:extLst>
            </p:cNvPr>
            <p:cNvGrpSpPr/>
            <p:nvPr/>
          </p:nvGrpSpPr>
          <p:grpSpPr>
            <a:xfrm>
              <a:off x="7725088" y="5655519"/>
              <a:ext cx="16141" cy="18716"/>
              <a:chOff x="7725088" y="5655519"/>
              <a:chExt cx="16141" cy="18716"/>
            </a:xfrm>
            <a:solidFill>
              <a:srgbClr val="B4B4B4"/>
            </a:solidFill>
          </p:grpSpPr>
          <p:sp>
            <p:nvSpPr>
              <p:cNvPr id="3159" name="任意多边形: 形状 3158">
                <a:extLst>
                  <a:ext uri="{FF2B5EF4-FFF2-40B4-BE49-F238E27FC236}">
                    <a16:creationId xmlns:a16="http://schemas.microsoft.com/office/drawing/2014/main" xmlns="" id="{DEB9F380-6954-4050-981D-FD48329AA160}"/>
                  </a:ext>
                </a:extLst>
              </p:cNvPr>
              <p:cNvSpPr/>
              <p:nvPr/>
            </p:nvSpPr>
            <p:spPr>
              <a:xfrm>
                <a:off x="7727676" y="5657751"/>
                <a:ext cx="11246" cy="13823"/>
              </a:xfrm>
              <a:custGeom>
                <a:avLst/>
                <a:gdLst>
                  <a:gd name="connsiteX0" fmla="*/ 7886 w 11246"/>
                  <a:gd name="connsiteY0" fmla="*/ 7727 h 13823"/>
                  <a:gd name="connsiteX1" fmla="*/ 10462 w 11246"/>
                  <a:gd name="connsiteY1" fmla="*/ 0 h 13823"/>
                  <a:gd name="connsiteX2" fmla="*/ 4108 w 11246"/>
                  <a:gd name="connsiteY2" fmla="*/ 5151 h 13823"/>
                  <a:gd name="connsiteX3" fmla="*/ 1705 w 11246"/>
                  <a:gd name="connsiteY3" fmla="*/ 12707 h 13823"/>
                  <a:gd name="connsiteX4" fmla="*/ 7886 w 11246"/>
                  <a:gd name="connsiteY4" fmla="*/ 7727 h 13823"/>
                  <a:gd name="connsiteX5" fmla="*/ 7886 w 11246"/>
                  <a:gd name="connsiteY5" fmla="*/ 7727 h 1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46" h="13823">
                    <a:moveTo>
                      <a:pt x="7886" y="7727"/>
                    </a:moveTo>
                    <a:cubicBezTo>
                      <a:pt x="9088" y="2576"/>
                      <a:pt x="12866" y="0"/>
                      <a:pt x="10462" y="0"/>
                    </a:cubicBezTo>
                    <a:cubicBezTo>
                      <a:pt x="7886" y="1202"/>
                      <a:pt x="9260" y="0"/>
                      <a:pt x="4108" y="5151"/>
                    </a:cubicBezTo>
                    <a:cubicBezTo>
                      <a:pt x="-872" y="8929"/>
                      <a:pt x="-872" y="8929"/>
                      <a:pt x="1705" y="12707"/>
                    </a:cubicBezTo>
                    <a:cubicBezTo>
                      <a:pt x="2735" y="15454"/>
                      <a:pt x="5310" y="12879"/>
                      <a:pt x="7886" y="7727"/>
                    </a:cubicBezTo>
                    <a:lnTo>
                      <a:pt x="7886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60" name="任意多边形: 形状 3159">
                <a:extLst>
                  <a:ext uri="{FF2B5EF4-FFF2-40B4-BE49-F238E27FC236}">
                    <a16:creationId xmlns:a16="http://schemas.microsoft.com/office/drawing/2014/main" xmlns="" id="{FA973F73-B895-474D-AC67-95AD07DE8CBD}"/>
                  </a:ext>
                </a:extLst>
              </p:cNvPr>
              <p:cNvSpPr/>
              <p:nvPr/>
            </p:nvSpPr>
            <p:spPr>
              <a:xfrm>
                <a:off x="7725088" y="5655519"/>
                <a:ext cx="16141" cy="18716"/>
              </a:xfrm>
              <a:custGeom>
                <a:avLst/>
                <a:gdLst>
                  <a:gd name="connsiteX0" fmla="*/ 2061 w 16141"/>
                  <a:gd name="connsiteY0" fmla="*/ 16485 h 18716"/>
                  <a:gd name="connsiteX1" fmla="*/ 0 w 16141"/>
                  <a:gd name="connsiteY1" fmla="*/ 11848 h 18716"/>
                  <a:gd name="connsiteX2" fmla="*/ 0 w 16141"/>
                  <a:gd name="connsiteY2" fmla="*/ 11848 h 18716"/>
                  <a:gd name="connsiteX3" fmla="*/ 4808 w 16141"/>
                  <a:gd name="connsiteY3" fmla="*/ 5838 h 18716"/>
                  <a:gd name="connsiteX4" fmla="*/ 4808 w 16141"/>
                  <a:gd name="connsiteY4" fmla="*/ 5838 h 18716"/>
                  <a:gd name="connsiteX5" fmla="*/ 11677 w 16141"/>
                  <a:gd name="connsiteY5" fmla="*/ 343 h 18716"/>
                  <a:gd name="connsiteX6" fmla="*/ 11677 w 16141"/>
                  <a:gd name="connsiteY6" fmla="*/ 343 h 18716"/>
                  <a:gd name="connsiteX7" fmla="*/ 12192 w 16141"/>
                  <a:gd name="connsiteY7" fmla="*/ 0 h 18716"/>
                  <a:gd name="connsiteX8" fmla="*/ 12879 w 16141"/>
                  <a:gd name="connsiteY8" fmla="*/ 0 h 18716"/>
                  <a:gd name="connsiteX9" fmla="*/ 16141 w 16141"/>
                  <a:gd name="connsiteY9" fmla="*/ 2919 h 18716"/>
                  <a:gd name="connsiteX10" fmla="*/ 16141 w 16141"/>
                  <a:gd name="connsiteY10" fmla="*/ 2919 h 18716"/>
                  <a:gd name="connsiteX11" fmla="*/ 12707 w 16141"/>
                  <a:gd name="connsiteY11" fmla="*/ 10818 h 18716"/>
                  <a:gd name="connsiteX12" fmla="*/ 12707 w 16141"/>
                  <a:gd name="connsiteY12" fmla="*/ 10818 h 18716"/>
                  <a:gd name="connsiteX13" fmla="*/ 10303 w 16141"/>
                  <a:gd name="connsiteY13" fmla="*/ 10303 h 18716"/>
                  <a:gd name="connsiteX14" fmla="*/ 12535 w 16141"/>
                  <a:gd name="connsiteY14" fmla="*/ 11333 h 18716"/>
                  <a:gd name="connsiteX15" fmla="*/ 5323 w 16141"/>
                  <a:gd name="connsiteY15" fmla="*/ 18717 h 18716"/>
                  <a:gd name="connsiteX16" fmla="*/ 5323 w 16141"/>
                  <a:gd name="connsiteY16" fmla="*/ 18717 h 18716"/>
                  <a:gd name="connsiteX17" fmla="*/ 2061 w 16141"/>
                  <a:gd name="connsiteY17" fmla="*/ 16485 h 18716"/>
                  <a:gd name="connsiteX18" fmla="*/ 2061 w 16141"/>
                  <a:gd name="connsiteY18" fmla="*/ 16485 h 18716"/>
                  <a:gd name="connsiteX19" fmla="*/ 5666 w 16141"/>
                  <a:gd name="connsiteY19" fmla="*/ 13051 h 18716"/>
                  <a:gd name="connsiteX20" fmla="*/ 5666 w 16141"/>
                  <a:gd name="connsiteY20" fmla="*/ 13051 h 18716"/>
                  <a:gd name="connsiteX21" fmla="*/ 5666 w 16141"/>
                  <a:gd name="connsiteY21" fmla="*/ 13051 h 18716"/>
                  <a:gd name="connsiteX22" fmla="*/ 7899 w 16141"/>
                  <a:gd name="connsiteY22" fmla="*/ 9444 h 18716"/>
                  <a:gd name="connsiteX23" fmla="*/ 7899 w 16141"/>
                  <a:gd name="connsiteY23" fmla="*/ 9444 h 18716"/>
                  <a:gd name="connsiteX24" fmla="*/ 5151 w 16141"/>
                  <a:gd name="connsiteY24" fmla="*/ 11677 h 18716"/>
                  <a:gd name="connsiteX25" fmla="*/ 5151 w 16141"/>
                  <a:gd name="connsiteY25" fmla="*/ 11677 h 18716"/>
                  <a:gd name="connsiteX26" fmla="*/ 4979 w 16141"/>
                  <a:gd name="connsiteY26" fmla="*/ 11677 h 18716"/>
                  <a:gd name="connsiteX27" fmla="*/ 5666 w 16141"/>
                  <a:gd name="connsiteY27" fmla="*/ 13051 h 18716"/>
                  <a:gd name="connsiteX28" fmla="*/ 5666 w 16141"/>
                  <a:gd name="connsiteY28" fmla="*/ 13051 h 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141" h="18716">
                    <a:moveTo>
                      <a:pt x="2061" y="16485"/>
                    </a:moveTo>
                    <a:cubicBezTo>
                      <a:pt x="1030" y="14767"/>
                      <a:pt x="0" y="13909"/>
                      <a:pt x="0" y="11848"/>
                    </a:cubicBezTo>
                    <a:lnTo>
                      <a:pt x="0" y="11848"/>
                    </a:lnTo>
                    <a:cubicBezTo>
                      <a:pt x="343" y="8586"/>
                      <a:pt x="2404" y="7899"/>
                      <a:pt x="4808" y="5838"/>
                    </a:cubicBezTo>
                    <a:lnTo>
                      <a:pt x="4808" y="5838"/>
                    </a:lnTo>
                    <a:cubicBezTo>
                      <a:pt x="9444" y="1030"/>
                      <a:pt x="9616" y="1202"/>
                      <a:pt x="11677" y="343"/>
                    </a:cubicBezTo>
                    <a:lnTo>
                      <a:pt x="11677" y="343"/>
                    </a:lnTo>
                    <a:lnTo>
                      <a:pt x="12192" y="0"/>
                    </a:lnTo>
                    <a:lnTo>
                      <a:pt x="12879" y="0"/>
                    </a:lnTo>
                    <a:cubicBezTo>
                      <a:pt x="13222" y="0"/>
                      <a:pt x="16141" y="515"/>
                      <a:pt x="16141" y="2919"/>
                    </a:cubicBezTo>
                    <a:lnTo>
                      <a:pt x="16141" y="2919"/>
                    </a:lnTo>
                    <a:cubicBezTo>
                      <a:pt x="15454" y="6353"/>
                      <a:pt x="13565" y="7040"/>
                      <a:pt x="12707" y="10818"/>
                    </a:cubicBezTo>
                    <a:lnTo>
                      <a:pt x="12707" y="10818"/>
                    </a:lnTo>
                    <a:lnTo>
                      <a:pt x="10303" y="10303"/>
                    </a:lnTo>
                    <a:lnTo>
                      <a:pt x="12535" y="11333"/>
                    </a:lnTo>
                    <a:cubicBezTo>
                      <a:pt x="10303" y="15111"/>
                      <a:pt x="9272" y="18030"/>
                      <a:pt x="5323" y="18717"/>
                    </a:cubicBezTo>
                    <a:lnTo>
                      <a:pt x="5323" y="18717"/>
                    </a:lnTo>
                    <a:cubicBezTo>
                      <a:pt x="3778" y="18545"/>
                      <a:pt x="2404" y="17172"/>
                      <a:pt x="2061" y="16485"/>
                    </a:cubicBezTo>
                    <a:lnTo>
                      <a:pt x="2061" y="16485"/>
                    </a:lnTo>
                    <a:close/>
                    <a:moveTo>
                      <a:pt x="5666" y="13051"/>
                    </a:moveTo>
                    <a:cubicBezTo>
                      <a:pt x="5666" y="12879"/>
                      <a:pt x="5666" y="12879"/>
                      <a:pt x="5666" y="13051"/>
                    </a:cubicBezTo>
                    <a:lnTo>
                      <a:pt x="5666" y="13051"/>
                    </a:lnTo>
                    <a:cubicBezTo>
                      <a:pt x="6353" y="12192"/>
                      <a:pt x="7212" y="10990"/>
                      <a:pt x="7899" y="9444"/>
                    </a:cubicBezTo>
                    <a:lnTo>
                      <a:pt x="7899" y="9444"/>
                    </a:lnTo>
                    <a:cubicBezTo>
                      <a:pt x="6525" y="10474"/>
                      <a:pt x="5666" y="11161"/>
                      <a:pt x="5151" y="11677"/>
                    </a:cubicBezTo>
                    <a:lnTo>
                      <a:pt x="5151" y="11677"/>
                    </a:lnTo>
                    <a:lnTo>
                      <a:pt x="4979" y="11677"/>
                    </a:lnTo>
                    <a:cubicBezTo>
                      <a:pt x="4979" y="11677"/>
                      <a:pt x="4979" y="12020"/>
                      <a:pt x="5666" y="13051"/>
                    </a:cubicBezTo>
                    <a:lnTo>
                      <a:pt x="5666" y="130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3" name="图形 7">
              <a:extLst>
                <a:ext uri="{FF2B5EF4-FFF2-40B4-BE49-F238E27FC236}">
                  <a16:creationId xmlns:a16="http://schemas.microsoft.com/office/drawing/2014/main" xmlns="" id="{06ACD845-E8E8-48CF-B091-DDBFD6AEA41E}"/>
                </a:ext>
              </a:extLst>
            </p:cNvPr>
            <p:cNvGrpSpPr/>
            <p:nvPr/>
          </p:nvGrpSpPr>
          <p:grpSpPr>
            <a:xfrm>
              <a:off x="7707401" y="5661872"/>
              <a:ext cx="11504" cy="15111"/>
              <a:chOff x="7707401" y="5661872"/>
              <a:chExt cx="11504" cy="15111"/>
            </a:xfrm>
            <a:solidFill>
              <a:srgbClr val="B4B4B4"/>
            </a:solidFill>
          </p:grpSpPr>
          <p:sp>
            <p:nvSpPr>
              <p:cNvPr id="3157" name="任意多边形: 形状 3156">
                <a:extLst>
                  <a:ext uri="{FF2B5EF4-FFF2-40B4-BE49-F238E27FC236}">
                    <a16:creationId xmlns:a16="http://schemas.microsoft.com/office/drawing/2014/main" xmlns="" id="{01C991BD-757D-4CD5-943A-66814724B0A8}"/>
                  </a:ext>
                </a:extLst>
              </p:cNvPr>
              <p:cNvSpPr/>
              <p:nvPr/>
            </p:nvSpPr>
            <p:spPr>
              <a:xfrm>
                <a:off x="7709917" y="5664211"/>
                <a:ext cx="6546" cy="10283"/>
              </a:xfrm>
              <a:custGeom>
                <a:avLst/>
                <a:gdLst>
                  <a:gd name="connsiteX0" fmla="*/ 2979 w 6546"/>
                  <a:gd name="connsiteY0" fmla="*/ 7620 h 10283"/>
                  <a:gd name="connsiteX1" fmla="*/ 5555 w 6546"/>
                  <a:gd name="connsiteY1" fmla="*/ 1267 h 10283"/>
                  <a:gd name="connsiteX2" fmla="*/ 575 w 6546"/>
                  <a:gd name="connsiteY2" fmla="*/ 2469 h 10283"/>
                  <a:gd name="connsiteX3" fmla="*/ 2979 w 6546"/>
                  <a:gd name="connsiteY3" fmla="*/ 7620 h 10283"/>
                  <a:gd name="connsiteX4" fmla="*/ 2979 w 6546"/>
                  <a:gd name="connsiteY4" fmla="*/ 7620 h 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6" h="10283">
                    <a:moveTo>
                      <a:pt x="2979" y="7620"/>
                    </a:moveTo>
                    <a:cubicBezTo>
                      <a:pt x="5555" y="1267"/>
                      <a:pt x="7959" y="2641"/>
                      <a:pt x="5555" y="1267"/>
                    </a:cubicBezTo>
                    <a:cubicBezTo>
                      <a:pt x="1777" y="65"/>
                      <a:pt x="575" y="-1309"/>
                      <a:pt x="575" y="2469"/>
                    </a:cubicBezTo>
                    <a:cubicBezTo>
                      <a:pt x="-799" y="7620"/>
                      <a:pt x="403" y="13974"/>
                      <a:pt x="2979" y="7620"/>
                    </a:cubicBezTo>
                    <a:lnTo>
                      <a:pt x="2979" y="76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8" name="任意多边形: 形状 3157">
                <a:extLst>
                  <a:ext uri="{FF2B5EF4-FFF2-40B4-BE49-F238E27FC236}">
                    <a16:creationId xmlns:a16="http://schemas.microsoft.com/office/drawing/2014/main" xmlns="" id="{9F3AE59C-FCE8-4D56-A77F-46DAA4D01424}"/>
                  </a:ext>
                </a:extLst>
              </p:cNvPr>
              <p:cNvSpPr/>
              <p:nvPr/>
            </p:nvSpPr>
            <p:spPr>
              <a:xfrm>
                <a:off x="7707401" y="5661872"/>
                <a:ext cx="11504" cy="15111"/>
              </a:xfrm>
              <a:custGeom>
                <a:avLst/>
                <a:gdLst>
                  <a:gd name="connsiteX0" fmla="*/ 0 w 11504"/>
                  <a:gd name="connsiteY0" fmla="*/ 8929 h 15111"/>
                  <a:gd name="connsiteX1" fmla="*/ 515 w 11504"/>
                  <a:gd name="connsiteY1" fmla="*/ 4980 h 15111"/>
                  <a:gd name="connsiteX2" fmla="*/ 515 w 11504"/>
                  <a:gd name="connsiteY2" fmla="*/ 4980 h 15111"/>
                  <a:gd name="connsiteX3" fmla="*/ 4121 w 11504"/>
                  <a:gd name="connsiteY3" fmla="*/ 0 h 15111"/>
                  <a:gd name="connsiteX4" fmla="*/ 4121 w 11504"/>
                  <a:gd name="connsiteY4" fmla="*/ 0 h 15111"/>
                  <a:gd name="connsiteX5" fmla="*/ 9101 w 11504"/>
                  <a:gd name="connsiteY5" fmla="*/ 1545 h 15111"/>
                  <a:gd name="connsiteX6" fmla="*/ 9101 w 11504"/>
                  <a:gd name="connsiteY6" fmla="*/ 1545 h 15111"/>
                  <a:gd name="connsiteX7" fmla="*/ 11505 w 11504"/>
                  <a:gd name="connsiteY7" fmla="*/ 4465 h 15111"/>
                  <a:gd name="connsiteX8" fmla="*/ 11505 w 11504"/>
                  <a:gd name="connsiteY8" fmla="*/ 4465 h 15111"/>
                  <a:gd name="connsiteX9" fmla="*/ 7899 w 11504"/>
                  <a:gd name="connsiteY9" fmla="*/ 10990 h 15111"/>
                  <a:gd name="connsiteX10" fmla="*/ 7899 w 11504"/>
                  <a:gd name="connsiteY10" fmla="*/ 10990 h 15111"/>
                  <a:gd name="connsiteX11" fmla="*/ 5666 w 11504"/>
                  <a:gd name="connsiteY11" fmla="*/ 10131 h 15111"/>
                  <a:gd name="connsiteX12" fmla="*/ 7899 w 11504"/>
                  <a:gd name="connsiteY12" fmla="*/ 10990 h 15111"/>
                  <a:gd name="connsiteX13" fmla="*/ 3778 w 11504"/>
                  <a:gd name="connsiteY13" fmla="*/ 15111 h 15111"/>
                  <a:gd name="connsiteX14" fmla="*/ 3778 w 11504"/>
                  <a:gd name="connsiteY14" fmla="*/ 15111 h 15111"/>
                  <a:gd name="connsiteX15" fmla="*/ 0 w 11504"/>
                  <a:gd name="connsiteY15" fmla="*/ 8929 h 15111"/>
                  <a:gd name="connsiteX16" fmla="*/ 0 w 11504"/>
                  <a:gd name="connsiteY16" fmla="*/ 8929 h 15111"/>
                  <a:gd name="connsiteX17" fmla="*/ 2404 w 11504"/>
                  <a:gd name="connsiteY17" fmla="*/ 10475 h 15111"/>
                  <a:gd name="connsiteX18" fmla="*/ 2404 w 11504"/>
                  <a:gd name="connsiteY18" fmla="*/ 10475 h 15111"/>
                  <a:gd name="connsiteX19" fmla="*/ 2404 w 11504"/>
                  <a:gd name="connsiteY19" fmla="*/ 10475 h 15111"/>
                  <a:gd name="connsiteX20" fmla="*/ 2404 w 11504"/>
                  <a:gd name="connsiteY20" fmla="*/ 10475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04" h="15111">
                    <a:moveTo>
                      <a:pt x="0" y="8929"/>
                    </a:moveTo>
                    <a:cubicBezTo>
                      <a:pt x="0" y="7384"/>
                      <a:pt x="171" y="5838"/>
                      <a:pt x="515" y="4980"/>
                    </a:cubicBezTo>
                    <a:lnTo>
                      <a:pt x="515" y="4980"/>
                    </a:lnTo>
                    <a:cubicBezTo>
                      <a:pt x="515" y="3435"/>
                      <a:pt x="1030" y="172"/>
                      <a:pt x="4121" y="0"/>
                    </a:cubicBezTo>
                    <a:lnTo>
                      <a:pt x="4121" y="0"/>
                    </a:lnTo>
                    <a:cubicBezTo>
                      <a:pt x="6010" y="172"/>
                      <a:pt x="6869" y="858"/>
                      <a:pt x="9101" y="1545"/>
                    </a:cubicBezTo>
                    <a:lnTo>
                      <a:pt x="9101" y="1545"/>
                    </a:lnTo>
                    <a:cubicBezTo>
                      <a:pt x="9616" y="2232"/>
                      <a:pt x="10818" y="1373"/>
                      <a:pt x="11505" y="4465"/>
                    </a:cubicBezTo>
                    <a:lnTo>
                      <a:pt x="11505" y="4465"/>
                    </a:lnTo>
                    <a:cubicBezTo>
                      <a:pt x="9959" y="8586"/>
                      <a:pt x="9616" y="6182"/>
                      <a:pt x="7899" y="10990"/>
                    </a:cubicBezTo>
                    <a:lnTo>
                      <a:pt x="7899" y="10990"/>
                    </a:lnTo>
                    <a:lnTo>
                      <a:pt x="5666" y="10131"/>
                    </a:lnTo>
                    <a:lnTo>
                      <a:pt x="7899" y="10990"/>
                    </a:lnTo>
                    <a:cubicBezTo>
                      <a:pt x="6869" y="12879"/>
                      <a:pt x="6869" y="14596"/>
                      <a:pt x="3778" y="15111"/>
                    </a:cubicBezTo>
                    <a:lnTo>
                      <a:pt x="3778" y="15111"/>
                    </a:lnTo>
                    <a:cubicBezTo>
                      <a:pt x="-859" y="13566"/>
                      <a:pt x="343" y="11161"/>
                      <a:pt x="0" y="8929"/>
                    </a:cubicBezTo>
                    <a:lnTo>
                      <a:pt x="0" y="8929"/>
                    </a:lnTo>
                    <a:close/>
                    <a:moveTo>
                      <a:pt x="2404" y="10475"/>
                    </a:moveTo>
                    <a:lnTo>
                      <a:pt x="2404" y="10475"/>
                    </a:lnTo>
                    <a:cubicBezTo>
                      <a:pt x="2404" y="10475"/>
                      <a:pt x="2404" y="10475"/>
                      <a:pt x="2404" y="10475"/>
                    </a:cubicBezTo>
                    <a:lnTo>
                      <a:pt x="2404" y="104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4" name="图形 7">
              <a:extLst>
                <a:ext uri="{FF2B5EF4-FFF2-40B4-BE49-F238E27FC236}">
                  <a16:creationId xmlns:a16="http://schemas.microsoft.com/office/drawing/2014/main" xmlns="" id="{6C0669A0-D263-476B-98BE-8C46B24FF2A3}"/>
                </a:ext>
              </a:extLst>
            </p:cNvPr>
            <p:cNvGrpSpPr/>
            <p:nvPr/>
          </p:nvGrpSpPr>
          <p:grpSpPr>
            <a:xfrm>
              <a:off x="7706370" y="5636458"/>
              <a:ext cx="11505" cy="18042"/>
              <a:chOff x="7706370" y="5636458"/>
              <a:chExt cx="11505" cy="18042"/>
            </a:xfrm>
            <a:solidFill>
              <a:srgbClr val="B4B4B4"/>
            </a:solidFill>
          </p:grpSpPr>
          <p:sp>
            <p:nvSpPr>
              <p:cNvPr id="3155" name="任意多边形: 形状 3154">
                <a:extLst>
                  <a:ext uri="{FF2B5EF4-FFF2-40B4-BE49-F238E27FC236}">
                    <a16:creationId xmlns:a16="http://schemas.microsoft.com/office/drawing/2014/main" xmlns="" id="{AC847BC4-5075-43CC-BD14-0E7CE00A6E65}"/>
                  </a:ext>
                </a:extLst>
              </p:cNvPr>
              <p:cNvSpPr/>
              <p:nvPr/>
            </p:nvSpPr>
            <p:spPr>
              <a:xfrm>
                <a:off x="7708946" y="5639135"/>
                <a:ext cx="6500" cy="13163"/>
              </a:xfrm>
              <a:custGeom>
                <a:avLst/>
                <a:gdLst>
                  <a:gd name="connsiteX0" fmla="*/ 3778 w 6500"/>
                  <a:gd name="connsiteY0" fmla="*/ 11232 h 13163"/>
                  <a:gd name="connsiteX1" fmla="*/ 6182 w 6500"/>
                  <a:gd name="connsiteY1" fmla="*/ 3505 h 13163"/>
                  <a:gd name="connsiteX2" fmla="*/ 2404 w 6500"/>
                  <a:gd name="connsiteY2" fmla="*/ 2303 h 13163"/>
                  <a:gd name="connsiteX3" fmla="*/ 0 w 6500"/>
                  <a:gd name="connsiteY3" fmla="*/ 11232 h 13163"/>
                  <a:gd name="connsiteX4" fmla="*/ 3778 w 6500"/>
                  <a:gd name="connsiteY4" fmla="*/ 11232 h 13163"/>
                  <a:gd name="connsiteX5" fmla="*/ 3778 w 6500"/>
                  <a:gd name="connsiteY5" fmla="*/ 11232 h 1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00" h="13163">
                    <a:moveTo>
                      <a:pt x="3778" y="11232"/>
                    </a:moveTo>
                    <a:cubicBezTo>
                      <a:pt x="3778" y="8656"/>
                      <a:pt x="6353" y="7455"/>
                      <a:pt x="6182" y="3505"/>
                    </a:cubicBezTo>
                    <a:cubicBezTo>
                      <a:pt x="7384" y="-273"/>
                      <a:pt x="4979" y="-1475"/>
                      <a:pt x="2404" y="2303"/>
                    </a:cubicBezTo>
                    <a:cubicBezTo>
                      <a:pt x="1202" y="4878"/>
                      <a:pt x="0" y="7455"/>
                      <a:pt x="0" y="11232"/>
                    </a:cubicBezTo>
                    <a:cubicBezTo>
                      <a:pt x="0" y="13808"/>
                      <a:pt x="3778" y="13808"/>
                      <a:pt x="3778" y="11232"/>
                    </a:cubicBezTo>
                    <a:lnTo>
                      <a:pt x="3778" y="11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6" name="任意多边形: 形状 3155">
                <a:extLst>
                  <a:ext uri="{FF2B5EF4-FFF2-40B4-BE49-F238E27FC236}">
                    <a16:creationId xmlns:a16="http://schemas.microsoft.com/office/drawing/2014/main" xmlns="" id="{082AB493-701A-4CA7-9C4C-9446A68791F4}"/>
                  </a:ext>
                </a:extLst>
              </p:cNvPr>
              <p:cNvSpPr/>
              <p:nvPr/>
            </p:nvSpPr>
            <p:spPr>
              <a:xfrm>
                <a:off x="7706370" y="5636458"/>
                <a:ext cx="11505" cy="18042"/>
              </a:xfrm>
              <a:custGeom>
                <a:avLst/>
                <a:gdLst>
                  <a:gd name="connsiteX0" fmla="*/ 344 w 11505"/>
                  <a:gd name="connsiteY0" fmla="*/ 14940 h 18042"/>
                  <a:gd name="connsiteX1" fmla="*/ 0 w 11505"/>
                  <a:gd name="connsiteY1" fmla="*/ 13738 h 18042"/>
                  <a:gd name="connsiteX2" fmla="*/ 0 w 11505"/>
                  <a:gd name="connsiteY2" fmla="*/ 13738 h 18042"/>
                  <a:gd name="connsiteX3" fmla="*/ 2919 w 11505"/>
                  <a:gd name="connsiteY3" fmla="*/ 3606 h 18042"/>
                  <a:gd name="connsiteX4" fmla="*/ 2919 w 11505"/>
                  <a:gd name="connsiteY4" fmla="*/ 3606 h 18042"/>
                  <a:gd name="connsiteX5" fmla="*/ 7727 w 11505"/>
                  <a:gd name="connsiteY5" fmla="*/ 0 h 18042"/>
                  <a:gd name="connsiteX6" fmla="*/ 7727 w 11505"/>
                  <a:gd name="connsiteY6" fmla="*/ 0 h 18042"/>
                  <a:gd name="connsiteX7" fmla="*/ 11505 w 11505"/>
                  <a:gd name="connsiteY7" fmla="*/ 4293 h 18042"/>
                  <a:gd name="connsiteX8" fmla="*/ 11505 w 11505"/>
                  <a:gd name="connsiteY8" fmla="*/ 4293 h 18042"/>
                  <a:gd name="connsiteX9" fmla="*/ 11162 w 11505"/>
                  <a:gd name="connsiteY9" fmla="*/ 6697 h 18042"/>
                  <a:gd name="connsiteX10" fmla="*/ 11162 w 11505"/>
                  <a:gd name="connsiteY10" fmla="*/ 6697 h 18042"/>
                  <a:gd name="connsiteX11" fmla="*/ 8758 w 11505"/>
                  <a:gd name="connsiteY11" fmla="*/ 13222 h 18042"/>
                  <a:gd name="connsiteX12" fmla="*/ 8758 w 11505"/>
                  <a:gd name="connsiteY12" fmla="*/ 13222 h 18042"/>
                  <a:gd name="connsiteX13" fmla="*/ 8758 w 11505"/>
                  <a:gd name="connsiteY13" fmla="*/ 13738 h 18042"/>
                  <a:gd name="connsiteX14" fmla="*/ 4465 w 11505"/>
                  <a:gd name="connsiteY14" fmla="*/ 18030 h 18042"/>
                  <a:gd name="connsiteX15" fmla="*/ 4465 w 11505"/>
                  <a:gd name="connsiteY15" fmla="*/ 18030 h 18042"/>
                  <a:gd name="connsiteX16" fmla="*/ 344 w 11505"/>
                  <a:gd name="connsiteY16" fmla="*/ 14940 h 18042"/>
                  <a:gd name="connsiteX17" fmla="*/ 344 w 11505"/>
                  <a:gd name="connsiteY17" fmla="*/ 14940 h 18042"/>
                  <a:gd name="connsiteX18" fmla="*/ 6354 w 11505"/>
                  <a:gd name="connsiteY18" fmla="*/ 13909 h 18042"/>
                  <a:gd name="connsiteX19" fmla="*/ 8071 w 11505"/>
                  <a:gd name="connsiteY19" fmla="*/ 12192 h 18042"/>
                  <a:gd name="connsiteX20" fmla="*/ 6354 w 11505"/>
                  <a:gd name="connsiteY20" fmla="*/ 13909 h 18042"/>
                  <a:gd name="connsiteX21" fmla="*/ 6354 w 11505"/>
                  <a:gd name="connsiteY21" fmla="*/ 13909 h 18042"/>
                  <a:gd name="connsiteX22" fmla="*/ 4465 w 11505"/>
                  <a:gd name="connsiteY22" fmla="*/ 13909 h 18042"/>
                  <a:gd name="connsiteX23" fmla="*/ 4465 w 11505"/>
                  <a:gd name="connsiteY23" fmla="*/ 13909 h 18042"/>
                  <a:gd name="connsiteX24" fmla="*/ 4465 w 11505"/>
                  <a:gd name="connsiteY24" fmla="*/ 13909 h 18042"/>
                  <a:gd name="connsiteX25" fmla="*/ 4465 w 11505"/>
                  <a:gd name="connsiteY25" fmla="*/ 13909 h 18042"/>
                  <a:gd name="connsiteX26" fmla="*/ 3950 w 11505"/>
                  <a:gd name="connsiteY26" fmla="*/ 13738 h 18042"/>
                  <a:gd name="connsiteX27" fmla="*/ 3950 w 11505"/>
                  <a:gd name="connsiteY27" fmla="*/ 13738 h 18042"/>
                  <a:gd name="connsiteX28" fmla="*/ 3950 w 11505"/>
                  <a:gd name="connsiteY28" fmla="*/ 13738 h 18042"/>
                  <a:gd name="connsiteX29" fmla="*/ 3950 w 11505"/>
                  <a:gd name="connsiteY29" fmla="*/ 13738 h 18042"/>
                  <a:gd name="connsiteX30" fmla="*/ 3950 w 11505"/>
                  <a:gd name="connsiteY30" fmla="*/ 13738 h 18042"/>
                  <a:gd name="connsiteX31" fmla="*/ 2919 w 11505"/>
                  <a:gd name="connsiteY31" fmla="*/ 13738 h 18042"/>
                  <a:gd name="connsiteX32" fmla="*/ 3950 w 11505"/>
                  <a:gd name="connsiteY32" fmla="*/ 13738 h 18042"/>
                  <a:gd name="connsiteX33" fmla="*/ 3950 w 11505"/>
                  <a:gd name="connsiteY33" fmla="*/ 13738 h 18042"/>
                  <a:gd name="connsiteX34" fmla="*/ 11333 w 11505"/>
                  <a:gd name="connsiteY34" fmla="*/ 6182 h 18042"/>
                  <a:gd name="connsiteX35" fmla="*/ 11162 w 11505"/>
                  <a:gd name="connsiteY35" fmla="*/ 5495 h 18042"/>
                  <a:gd name="connsiteX36" fmla="*/ 11162 w 11505"/>
                  <a:gd name="connsiteY36" fmla="*/ 5495 h 18042"/>
                  <a:gd name="connsiteX37" fmla="*/ 11333 w 11505"/>
                  <a:gd name="connsiteY37" fmla="*/ 6182 h 18042"/>
                  <a:gd name="connsiteX38" fmla="*/ 11333 w 11505"/>
                  <a:gd name="connsiteY38" fmla="*/ 6182 h 18042"/>
                  <a:gd name="connsiteX39" fmla="*/ 11333 w 11505"/>
                  <a:gd name="connsiteY39" fmla="*/ 6182 h 18042"/>
                  <a:gd name="connsiteX40" fmla="*/ 11333 w 11505"/>
                  <a:gd name="connsiteY40" fmla="*/ 6182 h 18042"/>
                  <a:gd name="connsiteX41" fmla="*/ 10475 w 11505"/>
                  <a:gd name="connsiteY41" fmla="*/ 4465 h 18042"/>
                  <a:gd name="connsiteX42" fmla="*/ 10647 w 11505"/>
                  <a:gd name="connsiteY42" fmla="*/ 4637 h 18042"/>
                  <a:gd name="connsiteX43" fmla="*/ 10647 w 11505"/>
                  <a:gd name="connsiteY43" fmla="*/ 4637 h 18042"/>
                  <a:gd name="connsiteX44" fmla="*/ 9788 w 11505"/>
                  <a:gd name="connsiteY44" fmla="*/ 3950 h 18042"/>
                  <a:gd name="connsiteX45" fmla="*/ 9788 w 11505"/>
                  <a:gd name="connsiteY45" fmla="*/ 3950 h 18042"/>
                  <a:gd name="connsiteX46" fmla="*/ 8758 w 11505"/>
                  <a:gd name="connsiteY46" fmla="*/ 3778 h 18042"/>
                  <a:gd name="connsiteX47" fmla="*/ 8758 w 11505"/>
                  <a:gd name="connsiteY47" fmla="*/ 3778 h 18042"/>
                  <a:gd name="connsiteX48" fmla="*/ 8758 w 11505"/>
                  <a:gd name="connsiteY48" fmla="*/ 3778 h 18042"/>
                  <a:gd name="connsiteX49" fmla="*/ 8758 w 11505"/>
                  <a:gd name="connsiteY49" fmla="*/ 3778 h 18042"/>
                  <a:gd name="connsiteX50" fmla="*/ 10475 w 11505"/>
                  <a:gd name="connsiteY50" fmla="*/ 4465 h 18042"/>
                  <a:gd name="connsiteX51" fmla="*/ 10475 w 11505"/>
                  <a:gd name="connsiteY51" fmla="*/ 4465 h 1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1505" h="18042">
                    <a:moveTo>
                      <a:pt x="344" y="14940"/>
                    </a:moveTo>
                    <a:cubicBezTo>
                      <a:pt x="172" y="14768"/>
                      <a:pt x="0" y="14253"/>
                      <a:pt x="0" y="13738"/>
                    </a:cubicBezTo>
                    <a:lnTo>
                      <a:pt x="0" y="13738"/>
                    </a:lnTo>
                    <a:cubicBezTo>
                      <a:pt x="0" y="9445"/>
                      <a:pt x="1546" y="6354"/>
                      <a:pt x="2919" y="3606"/>
                    </a:cubicBezTo>
                    <a:lnTo>
                      <a:pt x="2919" y="3606"/>
                    </a:lnTo>
                    <a:cubicBezTo>
                      <a:pt x="4293" y="1717"/>
                      <a:pt x="5495" y="172"/>
                      <a:pt x="7727" y="0"/>
                    </a:cubicBezTo>
                    <a:lnTo>
                      <a:pt x="7727" y="0"/>
                    </a:lnTo>
                    <a:cubicBezTo>
                      <a:pt x="10132" y="0"/>
                      <a:pt x="11333" y="2404"/>
                      <a:pt x="11505" y="4293"/>
                    </a:cubicBezTo>
                    <a:lnTo>
                      <a:pt x="11505" y="4293"/>
                    </a:lnTo>
                    <a:cubicBezTo>
                      <a:pt x="11505" y="4980"/>
                      <a:pt x="11333" y="5839"/>
                      <a:pt x="11162" y="6697"/>
                    </a:cubicBezTo>
                    <a:lnTo>
                      <a:pt x="11162" y="6697"/>
                    </a:lnTo>
                    <a:cubicBezTo>
                      <a:pt x="10818" y="10303"/>
                      <a:pt x="9101" y="12192"/>
                      <a:pt x="8758" y="13222"/>
                    </a:cubicBezTo>
                    <a:lnTo>
                      <a:pt x="8758" y="13222"/>
                    </a:lnTo>
                    <a:lnTo>
                      <a:pt x="8758" y="13738"/>
                    </a:lnTo>
                    <a:cubicBezTo>
                      <a:pt x="8758" y="16485"/>
                      <a:pt x="6354" y="18030"/>
                      <a:pt x="4465" y="18030"/>
                    </a:cubicBezTo>
                    <a:lnTo>
                      <a:pt x="4465" y="18030"/>
                    </a:lnTo>
                    <a:cubicBezTo>
                      <a:pt x="2404" y="18202"/>
                      <a:pt x="172" y="16485"/>
                      <a:pt x="344" y="14940"/>
                    </a:cubicBezTo>
                    <a:lnTo>
                      <a:pt x="344" y="14940"/>
                    </a:lnTo>
                    <a:close/>
                    <a:moveTo>
                      <a:pt x="6354" y="13909"/>
                    </a:moveTo>
                    <a:lnTo>
                      <a:pt x="8071" y="12192"/>
                    </a:lnTo>
                    <a:lnTo>
                      <a:pt x="6354" y="13909"/>
                    </a:lnTo>
                    <a:lnTo>
                      <a:pt x="6354" y="13909"/>
                    </a:lnTo>
                    <a:close/>
                    <a:moveTo>
                      <a:pt x="4465" y="13909"/>
                    </a:moveTo>
                    <a:lnTo>
                      <a:pt x="4465" y="13909"/>
                    </a:lnTo>
                    <a:lnTo>
                      <a:pt x="4465" y="13909"/>
                    </a:lnTo>
                    <a:lnTo>
                      <a:pt x="4465" y="13909"/>
                    </a:lnTo>
                    <a:close/>
                    <a:moveTo>
                      <a:pt x="3950" y="13738"/>
                    </a:moveTo>
                    <a:cubicBezTo>
                      <a:pt x="3950" y="13738"/>
                      <a:pt x="3950" y="13738"/>
                      <a:pt x="3950" y="13738"/>
                    </a:cubicBezTo>
                    <a:lnTo>
                      <a:pt x="3950" y="13738"/>
                    </a:lnTo>
                    <a:cubicBezTo>
                      <a:pt x="3950" y="13738"/>
                      <a:pt x="3950" y="13738"/>
                      <a:pt x="3950" y="13738"/>
                    </a:cubicBezTo>
                    <a:lnTo>
                      <a:pt x="3950" y="13738"/>
                    </a:lnTo>
                    <a:lnTo>
                      <a:pt x="2919" y="13738"/>
                    </a:lnTo>
                    <a:lnTo>
                      <a:pt x="3950" y="13738"/>
                    </a:lnTo>
                    <a:lnTo>
                      <a:pt x="3950" y="13738"/>
                    </a:lnTo>
                    <a:close/>
                    <a:moveTo>
                      <a:pt x="11333" y="6182"/>
                    </a:moveTo>
                    <a:cubicBezTo>
                      <a:pt x="11333" y="6010"/>
                      <a:pt x="11333" y="5839"/>
                      <a:pt x="11162" y="5495"/>
                    </a:cubicBezTo>
                    <a:lnTo>
                      <a:pt x="11162" y="5495"/>
                    </a:lnTo>
                    <a:cubicBezTo>
                      <a:pt x="11162" y="5667"/>
                      <a:pt x="11333" y="6010"/>
                      <a:pt x="11333" y="6182"/>
                    </a:cubicBezTo>
                    <a:lnTo>
                      <a:pt x="11333" y="6182"/>
                    </a:lnTo>
                    <a:lnTo>
                      <a:pt x="11333" y="6182"/>
                    </a:lnTo>
                    <a:lnTo>
                      <a:pt x="11333" y="6182"/>
                    </a:lnTo>
                    <a:close/>
                    <a:moveTo>
                      <a:pt x="10475" y="4465"/>
                    </a:moveTo>
                    <a:cubicBezTo>
                      <a:pt x="10475" y="4465"/>
                      <a:pt x="10647" y="4637"/>
                      <a:pt x="10647" y="4637"/>
                    </a:cubicBezTo>
                    <a:lnTo>
                      <a:pt x="10647" y="4637"/>
                    </a:lnTo>
                    <a:cubicBezTo>
                      <a:pt x="10475" y="4293"/>
                      <a:pt x="10132" y="4122"/>
                      <a:pt x="9788" y="3950"/>
                    </a:cubicBezTo>
                    <a:lnTo>
                      <a:pt x="9788" y="3950"/>
                    </a:lnTo>
                    <a:cubicBezTo>
                      <a:pt x="9101" y="3606"/>
                      <a:pt x="8758" y="3606"/>
                      <a:pt x="8758" y="3778"/>
                    </a:cubicBezTo>
                    <a:lnTo>
                      <a:pt x="8758" y="3778"/>
                    </a:lnTo>
                    <a:cubicBezTo>
                      <a:pt x="8758" y="3778"/>
                      <a:pt x="8758" y="3778"/>
                      <a:pt x="8758" y="3778"/>
                    </a:cubicBezTo>
                    <a:lnTo>
                      <a:pt x="8758" y="3778"/>
                    </a:lnTo>
                    <a:cubicBezTo>
                      <a:pt x="9445" y="3778"/>
                      <a:pt x="10132" y="3950"/>
                      <a:pt x="10475" y="4465"/>
                    </a:cubicBezTo>
                    <a:lnTo>
                      <a:pt x="10475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5" name="图形 7">
              <a:extLst>
                <a:ext uri="{FF2B5EF4-FFF2-40B4-BE49-F238E27FC236}">
                  <a16:creationId xmlns:a16="http://schemas.microsoft.com/office/drawing/2014/main" xmlns="" id="{133837F5-6D1E-422D-8D04-E6EB11A94CB1}"/>
                </a:ext>
              </a:extLst>
            </p:cNvPr>
            <p:cNvGrpSpPr/>
            <p:nvPr/>
          </p:nvGrpSpPr>
          <p:grpSpPr>
            <a:xfrm>
              <a:off x="7741057" y="5705145"/>
              <a:ext cx="18545" cy="15969"/>
              <a:chOff x="7741057" y="5705145"/>
              <a:chExt cx="18545" cy="15969"/>
            </a:xfrm>
            <a:solidFill>
              <a:srgbClr val="B4B4B4"/>
            </a:solidFill>
          </p:grpSpPr>
          <p:sp>
            <p:nvSpPr>
              <p:cNvPr id="3153" name="任意多边形: 形状 3152">
                <a:extLst>
                  <a:ext uri="{FF2B5EF4-FFF2-40B4-BE49-F238E27FC236}">
                    <a16:creationId xmlns:a16="http://schemas.microsoft.com/office/drawing/2014/main" xmlns="" id="{41035B63-1028-4520-AB30-88456AE7BD9A}"/>
                  </a:ext>
                </a:extLst>
              </p:cNvPr>
              <p:cNvSpPr/>
              <p:nvPr/>
            </p:nvSpPr>
            <p:spPr>
              <a:xfrm>
                <a:off x="7743552" y="5707549"/>
                <a:ext cx="13666" cy="11063"/>
              </a:xfrm>
              <a:custGeom>
                <a:avLst/>
                <a:gdLst>
                  <a:gd name="connsiteX0" fmla="*/ 4717 w 13666"/>
                  <a:gd name="connsiteY0" fmla="*/ 9959 h 11063"/>
                  <a:gd name="connsiteX1" fmla="*/ 13475 w 13666"/>
                  <a:gd name="connsiteY1" fmla="*/ 8757 h 11063"/>
                  <a:gd name="connsiteX2" fmla="*/ 7122 w 13666"/>
                  <a:gd name="connsiteY2" fmla="*/ 2403 h 11063"/>
                  <a:gd name="connsiteX3" fmla="*/ 768 w 13666"/>
                  <a:gd name="connsiteY3" fmla="*/ 2403 h 11063"/>
                  <a:gd name="connsiteX4" fmla="*/ 4717 w 13666"/>
                  <a:gd name="connsiteY4" fmla="*/ 9959 h 11063"/>
                  <a:gd name="connsiteX5" fmla="*/ 4717 w 13666"/>
                  <a:gd name="connsiteY5" fmla="*/ 9959 h 1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66" h="11063">
                    <a:moveTo>
                      <a:pt x="4717" y="9959"/>
                    </a:moveTo>
                    <a:cubicBezTo>
                      <a:pt x="8495" y="12535"/>
                      <a:pt x="14849" y="9959"/>
                      <a:pt x="13475" y="8757"/>
                    </a:cubicBezTo>
                    <a:cubicBezTo>
                      <a:pt x="13475" y="7555"/>
                      <a:pt x="12273" y="6181"/>
                      <a:pt x="7122" y="2403"/>
                    </a:cubicBezTo>
                    <a:cubicBezTo>
                      <a:pt x="2142" y="-172"/>
                      <a:pt x="2142" y="-1374"/>
                      <a:pt x="768" y="2403"/>
                    </a:cubicBezTo>
                    <a:cubicBezTo>
                      <a:pt x="-1636" y="6181"/>
                      <a:pt x="2142" y="8757"/>
                      <a:pt x="4717" y="9959"/>
                    </a:cubicBezTo>
                    <a:lnTo>
                      <a:pt x="4717" y="99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4" name="任意多边形: 形状 3153">
                <a:extLst>
                  <a:ext uri="{FF2B5EF4-FFF2-40B4-BE49-F238E27FC236}">
                    <a16:creationId xmlns:a16="http://schemas.microsoft.com/office/drawing/2014/main" xmlns="" id="{530754E7-DE2F-4690-856E-2B635EE474F7}"/>
                  </a:ext>
                </a:extLst>
              </p:cNvPr>
              <p:cNvSpPr/>
              <p:nvPr/>
            </p:nvSpPr>
            <p:spPr>
              <a:xfrm>
                <a:off x="7741057" y="5705145"/>
                <a:ext cx="18545" cy="15969"/>
              </a:xfrm>
              <a:custGeom>
                <a:avLst/>
                <a:gdLst>
                  <a:gd name="connsiteX0" fmla="*/ 6010 w 18545"/>
                  <a:gd name="connsiteY0" fmla="*/ 14596 h 15969"/>
                  <a:gd name="connsiteX1" fmla="*/ 0 w 18545"/>
                  <a:gd name="connsiteY1" fmla="*/ 7212 h 15969"/>
                  <a:gd name="connsiteX2" fmla="*/ 0 w 18545"/>
                  <a:gd name="connsiteY2" fmla="*/ 7212 h 15969"/>
                  <a:gd name="connsiteX3" fmla="*/ 1030 w 18545"/>
                  <a:gd name="connsiteY3" fmla="*/ 4122 h 15969"/>
                  <a:gd name="connsiteX4" fmla="*/ 1030 w 18545"/>
                  <a:gd name="connsiteY4" fmla="*/ 4122 h 15969"/>
                  <a:gd name="connsiteX5" fmla="*/ 4808 w 18545"/>
                  <a:gd name="connsiteY5" fmla="*/ 0 h 15969"/>
                  <a:gd name="connsiteX6" fmla="*/ 4808 w 18545"/>
                  <a:gd name="connsiteY6" fmla="*/ 0 h 15969"/>
                  <a:gd name="connsiteX7" fmla="*/ 11161 w 18545"/>
                  <a:gd name="connsiteY7" fmla="*/ 2919 h 15969"/>
                  <a:gd name="connsiteX8" fmla="*/ 11161 w 18545"/>
                  <a:gd name="connsiteY8" fmla="*/ 2919 h 15969"/>
                  <a:gd name="connsiteX9" fmla="*/ 18202 w 18545"/>
                  <a:gd name="connsiteY9" fmla="*/ 10132 h 15969"/>
                  <a:gd name="connsiteX10" fmla="*/ 18202 w 18545"/>
                  <a:gd name="connsiteY10" fmla="*/ 10132 h 15969"/>
                  <a:gd name="connsiteX11" fmla="*/ 18545 w 18545"/>
                  <a:gd name="connsiteY11" fmla="*/ 11505 h 15969"/>
                  <a:gd name="connsiteX12" fmla="*/ 18545 w 18545"/>
                  <a:gd name="connsiteY12" fmla="*/ 11505 h 15969"/>
                  <a:gd name="connsiteX13" fmla="*/ 10990 w 18545"/>
                  <a:gd name="connsiteY13" fmla="*/ 15970 h 15969"/>
                  <a:gd name="connsiteX14" fmla="*/ 10990 w 18545"/>
                  <a:gd name="connsiteY14" fmla="*/ 15970 h 15969"/>
                  <a:gd name="connsiteX15" fmla="*/ 6010 w 18545"/>
                  <a:gd name="connsiteY15" fmla="*/ 14596 h 15969"/>
                  <a:gd name="connsiteX16" fmla="*/ 6010 w 18545"/>
                  <a:gd name="connsiteY16" fmla="*/ 14596 h 15969"/>
                  <a:gd name="connsiteX17" fmla="*/ 5323 w 18545"/>
                  <a:gd name="connsiteY17" fmla="*/ 6182 h 15969"/>
                  <a:gd name="connsiteX18" fmla="*/ 4808 w 18545"/>
                  <a:gd name="connsiteY18" fmla="*/ 7212 h 15969"/>
                  <a:gd name="connsiteX19" fmla="*/ 4808 w 18545"/>
                  <a:gd name="connsiteY19" fmla="*/ 7212 h 15969"/>
                  <a:gd name="connsiteX20" fmla="*/ 8071 w 18545"/>
                  <a:gd name="connsiteY20" fmla="*/ 10132 h 15969"/>
                  <a:gd name="connsiteX21" fmla="*/ 8071 w 18545"/>
                  <a:gd name="connsiteY21" fmla="*/ 10132 h 15969"/>
                  <a:gd name="connsiteX22" fmla="*/ 7040 w 18545"/>
                  <a:gd name="connsiteY22" fmla="*/ 12364 h 15969"/>
                  <a:gd name="connsiteX23" fmla="*/ 8414 w 18545"/>
                  <a:gd name="connsiteY23" fmla="*/ 10303 h 15969"/>
                  <a:gd name="connsiteX24" fmla="*/ 10990 w 18545"/>
                  <a:gd name="connsiteY24" fmla="*/ 10990 h 15969"/>
                  <a:gd name="connsiteX25" fmla="*/ 10990 w 18545"/>
                  <a:gd name="connsiteY25" fmla="*/ 10990 h 15969"/>
                  <a:gd name="connsiteX26" fmla="*/ 13051 w 18545"/>
                  <a:gd name="connsiteY26" fmla="*/ 10647 h 15969"/>
                  <a:gd name="connsiteX27" fmla="*/ 13051 w 18545"/>
                  <a:gd name="connsiteY27" fmla="*/ 10647 h 15969"/>
                  <a:gd name="connsiteX28" fmla="*/ 12879 w 18545"/>
                  <a:gd name="connsiteY28" fmla="*/ 10475 h 15969"/>
                  <a:gd name="connsiteX29" fmla="*/ 12879 w 18545"/>
                  <a:gd name="connsiteY29" fmla="*/ 10475 h 15969"/>
                  <a:gd name="connsiteX30" fmla="*/ 8586 w 18545"/>
                  <a:gd name="connsiteY30" fmla="*/ 6869 h 15969"/>
                  <a:gd name="connsiteX31" fmla="*/ 8586 w 18545"/>
                  <a:gd name="connsiteY31" fmla="*/ 6869 h 15969"/>
                  <a:gd name="connsiteX32" fmla="*/ 5666 w 18545"/>
                  <a:gd name="connsiteY32" fmla="*/ 5323 h 15969"/>
                  <a:gd name="connsiteX33" fmla="*/ 5666 w 18545"/>
                  <a:gd name="connsiteY33" fmla="*/ 5323 h 15969"/>
                  <a:gd name="connsiteX34" fmla="*/ 5323 w 18545"/>
                  <a:gd name="connsiteY34" fmla="*/ 6182 h 15969"/>
                  <a:gd name="connsiteX35" fmla="*/ 5323 w 18545"/>
                  <a:gd name="connsiteY35" fmla="*/ 6182 h 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8545" h="15969">
                    <a:moveTo>
                      <a:pt x="6010" y="14596"/>
                    </a:moveTo>
                    <a:cubicBezTo>
                      <a:pt x="3949" y="13394"/>
                      <a:pt x="172" y="11677"/>
                      <a:pt x="0" y="7212"/>
                    </a:cubicBezTo>
                    <a:lnTo>
                      <a:pt x="0" y="7212"/>
                    </a:lnTo>
                    <a:cubicBezTo>
                      <a:pt x="0" y="5839"/>
                      <a:pt x="515" y="4465"/>
                      <a:pt x="1030" y="4122"/>
                    </a:cubicBezTo>
                    <a:lnTo>
                      <a:pt x="1030" y="4122"/>
                    </a:lnTo>
                    <a:cubicBezTo>
                      <a:pt x="1545" y="2576"/>
                      <a:pt x="1717" y="344"/>
                      <a:pt x="4808" y="0"/>
                    </a:cubicBezTo>
                    <a:lnTo>
                      <a:pt x="4808" y="0"/>
                    </a:lnTo>
                    <a:cubicBezTo>
                      <a:pt x="7384" y="344"/>
                      <a:pt x="7899" y="1374"/>
                      <a:pt x="11161" y="2919"/>
                    </a:cubicBezTo>
                    <a:lnTo>
                      <a:pt x="11161" y="2919"/>
                    </a:lnTo>
                    <a:cubicBezTo>
                      <a:pt x="15454" y="6354"/>
                      <a:pt x="17687" y="7556"/>
                      <a:pt x="18202" y="10132"/>
                    </a:cubicBezTo>
                    <a:lnTo>
                      <a:pt x="18202" y="10132"/>
                    </a:lnTo>
                    <a:cubicBezTo>
                      <a:pt x="18374" y="10475"/>
                      <a:pt x="18374" y="10818"/>
                      <a:pt x="18545" y="11505"/>
                    </a:cubicBezTo>
                    <a:lnTo>
                      <a:pt x="18545" y="11505"/>
                    </a:lnTo>
                    <a:cubicBezTo>
                      <a:pt x="17172" y="15970"/>
                      <a:pt x="14252" y="15455"/>
                      <a:pt x="10990" y="15970"/>
                    </a:cubicBezTo>
                    <a:lnTo>
                      <a:pt x="10990" y="15970"/>
                    </a:lnTo>
                    <a:cubicBezTo>
                      <a:pt x="9444" y="15798"/>
                      <a:pt x="7727" y="15626"/>
                      <a:pt x="6010" y="14596"/>
                    </a:cubicBezTo>
                    <a:lnTo>
                      <a:pt x="6010" y="14596"/>
                    </a:lnTo>
                    <a:close/>
                    <a:moveTo>
                      <a:pt x="5323" y="6182"/>
                    </a:moveTo>
                    <a:cubicBezTo>
                      <a:pt x="4980" y="6697"/>
                      <a:pt x="4808" y="7040"/>
                      <a:pt x="4808" y="7212"/>
                    </a:cubicBezTo>
                    <a:lnTo>
                      <a:pt x="4808" y="7212"/>
                    </a:lnTo>
                    <a:cubicBezTo>
                      <a:pt x="4636" y="7727"/>
                      <a:pt x="6182" y="9273"/>
                      <a:pt x="8071" y="10132"/>
                    </a:cubicBezTo>
                    <a:lnTo>
                      <a:pt x="8071" y="10132"/>
                    </a:lnTo>
                    <a:lnTo>
                      <a:pt x="7040" y="12364"/>
                    </a:lnTo>
                    <a:lnTo>
                      <a:pt x="8414" y="10303"/>
                    </a:lnTo>
                    <a:cubicBezTo>
                      <a:pt x="9101" y="10647"/>
                      <a:pt x="9959" y="10990"/>
                      <a:pt x="10990" y="10990"/>
                    </a:cubicBezTo>
                    <a:lnTo>
                      <a:pt x="10990" y="10990"/>
                    </a:lnTo>
                    <a:cubicBezTo>
                      <a:pt x="11677" y="10990"/>
                      <a:pt x="12364" y="10818"/>
                      <a:pt x="13051" y="10647"/>
                    </a:cubicBezTo>
                    <a:lnTo>
                      <a:pt x="13051" y="10647"/>
                    </a:lnTo>
                    <a:cubicBezTo>
                      <a:pt x="13051" y="10647"/>
                      <a:pt x="13051" y="10647"/>
                      <a:pt x="12879" y="10475"/>
                    </a:cubicBezTo>
                    <a:lnTo>
                      <a:pt x="12879" y="10475"/>
                    </a:lnTo>
                    <a:cubicBezTo>
                      <a:pt x="12192" y="9788"/>
                      <a:pt x="10646" y="8414"/>
                      <a:pt x="8586" y="6869"/>
                    </a:cubicBezTo>
                    <a:lnTo>
                      <a:pt x="8586" y="6869"/>
                    </a:lnTo>
                    <a:cubicBezTo>
                      <a:pt x="7384" y="6182"/>
                      <a:pt x="6353" y="5667"/>
                      <a:pt x="5666" y="5323"/>
                    </a:cubicBezTo>
                    <a:lnTo>
                      <a:pt x="5666" y="5323"/>
                    </a:lnTo>
                    <a:cubicBezTo>
                      <a:pt x="5666" y="5495"/>
                      <a:pt x="5495" y="5839"/>
                      <a:pt x="5323" y="6182"/>
                    </a:cubicBezTo>
                    <a:lnTo>
                      <a:pt x="5323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6" name="图形 7">
              <a:extLst>
                <a:ext uri="{FF2B5EF4-FFF2-40B4-BE49-F238E27FC236}">
                  <a16:creationId xmlns:a16="http://schemas.microsoft.com/office/drawing/2014/main" xmlns="" id="{978E83BC-F2A3-4BB7-B98D-4307479769C9}"/>
                </a:ext>
              </a:extLst>
            </p:cNvPr>
            <p:cNvGrpSpPr/>
            <p:nvPr/>
          </p:nvGrpSpPr>
          <p:grpSpPr>
            <a:xfrm>
              <a:off x="7706714" y="5700508"/>
              <a:ext cx="35545" cy="33484"/>
              <a:chOff x="7706714" y="5700508"/>
              <a:chExt cx="35545" cy="33484"/>
            </a:xfrm>
            <a:solidFill>
              <a:srgbClr val="B4B4B4"/>
            </a:solidFill>
          </p:grpSpPr>
          <p:sp>
            <p:nvSpPr>
              <p:cNvPr id="3151" name="任意多边形: 形状 3150">
                <a:extLst>
                  <a:ext uri="{FF2B5EF4-FFF2-40B4-BE49-F238E27FC236}">
                    <a16:creationId xmlns:a16="http://schemas.microsoft.com/office/drawing/2014/main" xmlns="" id="{D757F3E5-BF50-4CE0-8CA5-B8FCED31EEDC}"/>
                  </a:ext>
                </a:extLst>
              </p:cNvPr>
              <p:cNvSpPr/>
              <p:nvPr/>
            </p:nvSpPr>
            <p:spPr>
              <a:xfrm>
                <a:off x="7708946" y="5703251"/>
                <a:ext cx="30742" cy="28338"/>
              </a:xfrm>
              <a:custGeom>
                <a:avLst/>
                <a:gdLst>
                  <a:gd name="connsiteX0" fmla="*/ 25414 w 30742"/>
                  <a:gd name="connsiteY0" fmla="*/ 20612 h 28338"/>
                  <a:gd name="connsiteX1" fmla="*/ 22838 w 30742"/>
                  <a:gd name="connsiteY1" fmla="*/ 28338 h 28338"/>
                  <a:gd name="connsiteX2" fmla="*/ 19060 w 30742"/>
                  <a:gd name="connsiteY2" fmla="*/ 24561 h 28338"/>
                  <a:gd name="connsiteX3" fmla="*/ 13909 w 30742"/>
                  <a:gd name="connsiteY3" fmla="*/ 13227 h 28338"/>
                  <a:gd name="connsiteX4" fmla="*/ 11333 w 30742"/>
                  <a:gd name="connsiteY4" fmla="*/ 6874 h 28338"/>
                  <a:gd name="connsiteX5" fmla="*/ 6353 w 30742"/>
                  <a:gd name="connsiteY5" fmla="*/ 13227 h 28338"/>
                  <a:gd name="connsiteX6" fmla="*/ 0 w 30742"/>
                  <a:gd name="connsiteY6" fmla="*/ 4298 h 28338"/>
                  <a:gd name="connsiteX7" fmla="*/ 4979 w 30742"/>
                  <a:gd name="connsiteY7" fmla="*/ 521 h 28338"/>
                  <a:gd name="connsiteX8" fmla="*/ 22666 w 30742"/>
                  <a:gd name="connsiteY8" fmla="*/ 3096 h 28338"/>
                  <a:gd name="connsiteX9" fmla="*/ 29020 w 30742"/>
                  <a:gd name="connsiteY9" fmla="*/ 6874 h 28338"/>
                  <a:gd name="connsiteX10" fmla="*/ 22666 w 30742"/>
                  <a:gd name="connsiteY10" fmla="*/ 9450 h 28338"/>
                  <a:gd name="connsiteX11" fmla="*/ 25242 w 30742"/>
                  <a:gd name="connsiteY11" fmla="*/ 15803 h 28338"/>
                  <a:gd name="connsiteX12" fmla="*/ 25414 w 30742"/>
                  <a:gd name="connsiteY12" fmla="*/ 20612 h 28338"/>
                  <a:gd name="connsiteX13" fmla="*/ 25414 w 30742"/>
                  <a:gd name="connsiteY13" fmla="*/ 20612 h 2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742" h="28338">
                    <a:moveTo>
                      <a:pt x="25414" y="20612"/>
                    </a:moveTo>
                    <a:cubicBezTo>
                      <a:pt x="25414" y="24389"/>
                      <a:pt x="22838" y="28338"/>
                      <a:pt x="22838" y="28338"/>
                    </a:cubicBezTo>
                    <a:cubicBezTo>
                      <a:pt x="22838" y="28338"/>
                      <a:pt x="21636" y="28338"/>
                      <a:pt x="19060" y="24561"/>
                    </a:cubicBezTo>
                    <a:cubicBezTo>
                      <a:pt x="16485" y="19581"/>
                      <a:pt x="12707" y="17005"/>
                      <a:pt x="13909" y="13227"/>
                    </a:cubicBezTo>
                    <a:cubicBezTo>
                      <a:pt x="15111" y="8076"/>
                      <a:pt x="13909" y="5672"/>
                      <a:pt x="11333" y="6874"/>
                    </a:cubicBezTo>
                    <a:cubicBezTo>
                      <a:pt x="8757" y="8076"/>
                      <a:pt x="10131" y="14429"/>
                      <a:pt x="6353" y="13227"/>
                    </a:cubicBezTo>
                    <a:cubicBezTo>
                      <a:pt x="3778" y="13227"/>
                      <a:pt x="1373" y="6874"/>
                      <a:pt x="0" y="4298"/>
                    </a:cubicBezTo>
                    <a:cubicBezTo>
                      <a:pt x="0" y="521"/>
                      <a:pt x="1202" y="-853"/>
                      <a:pt x="4979" y="521"/>
                    </a:cubicBezTo>
                    <a:cubicBezTo>
                      <a:pt x="8757" y="1723"/>
                      <a:pt x="16313" y="3096"/>
                      <a:pt x="22666" y="3096"/>
                    </a:cubicBezTo>
                    <a:cubicBezTo>
                      <a:pt x="30222" y="3096"/>
                      <a:pt x="32798" y="5500"/>
                      <a:pt x="29020" y="6874"/>
                    </a:cubicBezTo>
                    <a:cubicBezTo>
                      <a:pt x="26444" y="6874"/>
                      <a:pt x="20262" y="5672"/>
                      <a:pt x="22666" y="9450"/>
                    </a:cubicBezTo>
                    <a:cubicBezTo>
                      <a:pt x="26444" y="12026"/>
                      <a:pt x="29020" y="13227"/>
                      <a:pt x="25242" y="15803"/>
                    </a:cubicBezTo>
                    <a:cubicBezTo>
                      <a:pt x="23010" y="16834"/>
                      <a:pt x="25414" y="20612"/>
                      <a:pt x="25414" y="20612"/>
                    </a:cubicBezTo>
                    <a:lnTo>
                      <a:pt x="25414" y="206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2" name="任意多边形: 形状 3151">
                <a:extLst>
                  <a:ext uri="{FF2B5EF4-FFF2-40B4-BE49-F238E27FC236}">
                    <a16:creationId xmlns:a16="http://schemas.microsoft.com/office/drawing/2014/main" xmlns="" id="{17865C3D-7C9E-45A4-BBD1-CF1029A9491B}"/>
                  </a:ext>
                </a:extLst>
              </p:cNvPr>
              <p:cNvSpPr/>
              <p:nvPr/>
            </p:nvSpPr>
            <p:spPr>
              <a:xfrm>
                <a:off x="7706714" y="5700508"/>
                <a:ext cx="35545" cy="33484"/>
              </a:xfrm>
              <a:custGeom>
                <a:avLst/>
                <a:gdLst>
                  <a:gd name="connsiteX0" fmla="*/ 25242 w 35545"/>
                  <a:gd name="connsiteY0" fmla="*/ 33485 h 33484"/>
                  <a:gd name="connsiteX1" fmla="*/ 19232 w 35545"/>
                  <a:gd name="connsiteY1" fmla="*/ 28333 h 33484"/>
                  <a:gd name="connsiteX2" fmla="*/ 19232 w 35545"/>
                  <a:gd name="connsiteY2" fmla="*/ 28333 h 33484"/>
                  <a:gd name="connsiteX3" fmla="*/ 13566 w 35545"/>
                  <a:gd name="connsiteY3" fmla="*/ 17343 h 33484"/>
                  <a:gd name="connsiteX4" fmla="*/ 13566 w 35545"/>
                  <a:gd name="connsiteY4" fmla="*/ 17343 h 33484"/>
                  <a:gd name="connsiteX5" fmla="*/ 13909 w 35545"/>
                  <a:gd name="connsiteY5" fmla="*/ 15283 h 33484"/>
                  <a:gd name="connsiteX6" fmla="*/ 13909 w 35545"/>
                  <a:gd name="connsiteY6" fmla="*/ 15283 h 33484"/>
                  <a:gd name="connsiteX7" fmla="*/ 14081 w 35545"/>
                  <a:gd name="connsiteY7" fmla="*/ 14596 h 33484"/>
                  <a:gd name="connsiteX8" fmla="*/ 14081 w 35545"/>
                  <a:gd name="connsiteY8" fmla="*/ 14596 h 33484"/>
                  <a:gd name="connsiteX9" fmla="*/ 9616 w 35545"/>
                  <a:gd name="connsiteY9" fmla="*/ 18374 h 33484"/>
                  <a:gd name="connsiteX10" fmla="*/ 9616 w 35545"/>
                  <a:gd name="connsiteY10" fmla="*/ 18374 h 33484"/>
                  <a:gd name="connsiteX11" fmla="*/ 8758 w 35545"/>
                  <a:gd name="connsiteY11" fmla="*/ 18202 h 33484"/>
                  <a:gd name="connsiteX12" fmla="*/ 8758 w 35545"/>
                  <a:gd name="connsiteY12" fmla="*/ 18202 h 33484"/>
                  <a:gd name="connsiteX13" fmla="*/ 343 w 35545"/>
                  <a:gd name="connsiteY13" fmla="*/ 7899 h 33484"/>
                  <a:gd name="connsiteX14" fmla="*/ 343 w 35545"/>
                  <a:gd name="connsiteY14" fmla="*/ 7899 h 33484"/>
                  <a:gd name="connsiteX15" fmla="*/ 0 w 35545"/>
                  <a:gd name="connsiteY15" fmla="*/ 6697 h 33484"/>
                  <a:gd name="connsiteX16" fmla="*/ 0 w 35545"/>
                  <a:gd name="connsiteY16" fmla="*/ 6697 h 33484"/>
                  <a:gd name="connsiteX17" fmla="*/ 4980 w 35545"/>
                  <a:gd name="connsiteY17" fmla="*/ 0 h 33484"/>
                  <a:gd name="connsiteX18" fmla="*/ 4980 w 35545"/>
                  <a:gd name="connsiteY18" fmla="*/ 0 h 33484"/>
                  <a:gd name="connsiteX19" fmla="*/ 8242 w 35545"/>
                  <a:gd name="connsiteY19" fmla="*/ 687 h 33484"/>
                  <a:gd name="connsiteX20" fmla="*/ 8242 w 35545"/>
                  <a:gd name="connsiteY20" fmla="*/ 687 h 33484"/>
                  <a:gd name="connsiteX21" fmla="*/ 24040 w 35545"/>
                  <a:gd name="connsiteY21" fmla="*/ 3263 h 33484"/>
                  <a:gd name="connsiteX22" fmla="*/ 24040 w 35545"/>
                  <a:gd name="connsiteY22" fmla="*/ 3263 h 33484"/>
                  <a:gd name="connsiteX23" fmla="*/ 25242 w 35545"/>
                  <a:gd name="connsiteY23" fmla="*/ 2919 h 33484"/>
                  <a:gd name="connsiteX24" fmla="*/ 25242 w 35545"/>
                  <a:gd name="connsiteY24" fmla="*/ 2919 h 33484"/>
                  <a:gd name="connsiteX25" fmla="*/ 35545 w 35545"/>
                  <a:gd name="connsiteY25" fmla="*/ 7727 h 33484"/>
                  <a:gd name="connsiteX26" fmla="*/ 35545 w 35545"/>
                  <a:gd name="connsiteY26" fmla="*/ 7727 h 33484"/>
                  <a:gd name="connsiteX27" fmla="*/ 31424 w 35545"/>
                  <a:gd name="connsiteY27" fmla="*/ 11677 h 33484"/>
                  <a:gd name="connsiteX28" fmla="*/ 31424 w 35545"/>
                  <a:gd name="connsiteY28" fmla="*/ 11677 h 33484"/>
                  <a:gd name="connsiteX29" fmla="*/ 29191 w 35545"/>
                  <a:gd name="connsiteY29" fmla="*/ 11505 h 33484"/>
                  <a:gd name="connsiteX30" fmla="*/ 29191 w 35545"/>
                  <a:gd name="connsiteY30" fmla="*/ 11505 h 33484"/>
                  <a:gd name="connsiteX31" fmla="*/ 31939 w 35545"/>
                  <a:gd name="connsiteY31" fmla="*/ 15798 h 33484"/>
                  <a:gd name="connsiteX32" fmla="*/ 31939 w 35545"/>
                  <a:gd name="connsiteY32" fmla="*/ 15798 h 33484"/>
                  <a:gd name="connsiteX33" fmla="*/ 29020 w 35545"/>
                  <a:gd name="connsiteY33" fmla="*/ 20091 h 33484"/>
                  <a:gd name="connsiteX34" fmla="*/ 29020 w 35545"/>
                  <a:gd name="connsiteY34" fmla="*/ 20091 h 33484"/>
                  <a:gd name="connsiteX35" fmla="*/ 29707 w 35545"/>
                  <a:gd name="connsiteY35" fmla="*/ 21808 h 33484"/>
                  <a:gd name="connsiteX36" fmla="*/ 29707 w 35545"/>
                  <a:gd name="connsiteY36" fmla="*/ 21808 h 33484"/>
                  <a:gd name="connsiteX37" fmla="*/ 27646 w 35545"/>
                  <a:gd name="connsiteY37" fmla="*/ 23182 h 33484"/>
                  <a:gd name="connsiteX38" fmla="*/ 29707 w 35545"/>
                  <a:gd name="connsiteY38" fmla="*/ 21808 h 33484"/>
                  <a:gd name="connsiteX39" fmla="*/ 30222 w 35545"/>
                  <a:gd name="connsiteY39" fmla="*/ 22495 h 33484"/>
                  <a:gd name="connsiteX40" fmla="*/ 30222 w 35545"/>
                  <a:gd name="connsiteY40" fmla="*/ 23182 h 33484"/>
                  <a:gd name="connsiteX41" fmla="*/ 27303 w 35545"/>
                  <a:gd name="connsiteY41" fmla="*/ 32111 h 33484"/>
                  <a:gd name="connsiteX42" fmla="*/ 27303 w 35545"/>
                  <a:gd name="connsiteY42" fmla="*/ 32111 h 33484"/>
                  <a:gd name="connsiteX43" fmla="*/ 26616 w 35545"/>
                  <a:gd name="connsiteY43" fmla="*/ 33141 h 33484"/>
                  <a:gd name="connsiteX44" fmla="*/ 25242 w 35545"/>
                  <a:gd name="connsiteY44" fmla="*/ 33141 h 33484"/>
                  <a:gd name="connsiteX45" fmla="*/ 25242 w 35545"/>
                  <a:gd name="connsiteY45" fmla="*/ 33485 h 33484"/>
                  <a:gd name="connsiteX46" fmla="*/ 25757 w 35545"/>
                  <a:gd name="connsiteY46" fmla="*/ 28677 h 33484"/>
                  <a:gd name="connsiteX47" fmla="*/ 25757 w 35545"/>
                  <a:gd name="connsiteY47" fmla="*/ 28677 h 33484"/>
                  <a:gd name="connsiteX48" fmla="*/ 25757 w 35545"/>
                  <a:gd name="connsiteY48" fmla="*/ 28677 h 33484"/>
                  <a:gd name="connsiteX49" fmla="*/ 25757 w 35545"/>
                  <a:gd name="connsiteY49" fmla="*/ 28677 h 33484"/>
                  <a:gd name="connsiteX50" fmla="*/ 25757 w 35545"/>
                  <a:gd name="connsiteY50" fmla="*/ 28677 h 33484"/>
                  <a:gd name="connsiteX51" fmla="*/ 19232 w 35545"/>
                  <a:gd name="connsiteY51" fmla="*/ 12364 h 33484"/>
                  <a:gd name="connsiteX52" fmla="*/ 18545 w 35545"/>
                  <a:gd name="connsiteY52" fmla="*/ 16828 h 33484"/>
                  <a:gd name="connsiteX53" fmla="*/ 18545 w 35545"/>
                  <a:gd name="connsiteY53" fmla="*/ 16828 h 33484"/>
                  <a:gd name="connsiteX54" fmla="*/ 18545 w 35545"/>
                  <a:gd name="connsiteY54" fmla="*/ 17343 h 33484"/>
                  <a:gd name="connsiteX55" fmla="*/ 18545 w 35545"/>
                  <a:gd name="connsiteY55" fmla="*/ 17343 h 33484"/>
                  <a:gd name="connsiteX56" fmla="*/ 23525 w 35545"/>
                  <a:gd name="connsiteY56" fmla="*/ 25929 h 33484"/>
                  <a:gd name="connsiteX57" fmla="*/ 23525 w 35545"/>
                  <a:gd name="connsiteY57" fmla="*/ 25929 h 33484"/>
                  <a:gd name="connsiteX58" fmla="*/ 24555 w 35545"/>
                  <a:gd name="connsiteY58" fmla="*/ 27303 h 33484"/>
                  <a:gd name="connsiteX59" fmla="*/ 24555 w 35545"/>
                  <a:gd name="connsiteY59" fmla="*/ 27303 h 33484"/>
                  <a:gd name="connsiteX60" fmla="*/ 25414 w 35545"/>
                  <a:gd name="connsiteY60" fmla="*/ 24040 h 33484"/>
                  <a:gd name="connsiteX61" fmla="*/ 25414 w 35545"/>
                  <a:gd name="connsiteY61" fmla="*/ 24040 h 33484"/>
                  <a:gd name="connsiteX62" fmla="*/ 24212 w 35545"/>
                  <a:gd name="connsiteY62" fmla="*/ 20262 h 33484"/>
                  <a:gd name="connsiteX63" fmla="*/ 24212 w 35545"/>
                  <a:gd name="connsiteY63" fmla="*/ 20262 h 33484"/>
                  <a:gd name="connsiteX64" fmla="*/ 26444 w 35545"/>
                  <a:gd name="connsiteY64" fmla="*/ 16485 h 33484"/>
                  <a:gd name="connsiteX65" fmla="*/ 26444 w 35545"/>
                  <a:gd name="connsiteY65" fmla="*/ 16485 h 33484"/>
                  <a:gd name="connsiteX66" fmla="*/ 26960 w 35545"/>
                  <a:gd name="connsiteY66" fmla="*/ 16141 h 33484"/>
                  <a:gd name="connsiteX67" fmla="*/ 26960 w 35545"/>
                  <a:gd name="connsiteY67" fmla="*/ 16141 h 33484"/>
                  <a:gd name="connsiteX68" fmla="*/ 23353 w 35545"/>
                  <a:gd name="connsiteY68" fmla="*/ 13394 h 33484"/>
                  <a:gd name="connsiteX69" fmla="*/ 23353 w 35545"/>
                  <a:gd name="connsiteY69" fmla="*/ 13394 h 33484"/>
                  <a:gd name="connsiteX70" fmla="*/ 22323 w 35545"/>
                  <a:gd name="connsiteY70" fmla="*/ 10475 h 33484"/>
                  <a:gd name="connsiteX71" fmla="*/ 22323 w 35545"/>
                  <a:gd name="connsiteY71" fmla="*/ 10475 h 33484"/>
                  <a:gd name="connsiteX72" fmla="*/ 23353 w 35545"/>
                  <a:gd name="connsiteY72" fmla="*/ 8071 h 33484"/>
                  <a:gd name="connsiteX73" fmla="*/ 23353 w 35545"/>
                  <a:gd name="connsiteY73" fmla="*/ 8071 h 33484"/>
                  <a:gd name="connsiteX74" fmla="*/ 17687 w 35545"/>
                  <a:gd name="connsiteY74" fmla="*/ 7556 h 33484"/>
                  <a:gd name="connsiteX75" fmla="*/ 17687 w 35545"/>
                  <a:gd name="connsiteY75" fmla="*/ 7556 h 33484"/>
                  <a:gd name="connsiteX76" fmla="*/ 19232 w 35545"/>
                  <a:gd name="connsiteY76" fmla="*/ 12364 h 33484"/>
                  <a:gd name="connsiteX77" fmla="*/ 19232 w 35545"/>
                  <a:gd name="connsiteY77" fmla="*/ 12364 h 33484"/>
                  <a:gd name="connsiteX78" fmla="*/ 8586 w 35545"/>
                  <a:gd name="connsiteY78" fmla="*/ 13051 h 33484"/>
                  <a:gd name="connsiteX79" fmla="*/ 9101 w 35545"/>
                  <a:gd name="connsiteY79" fmla="*/ 13394 h 33484"/>
                  <a:gd name="connsiteX80" fmla="*/ 9101 w 35545"/>
                  <a:gd name="connsiteY80" fmla="*/ 13394 h 33484"/>
                  <a:gd name="connsiteX81" fmla="*/ 9101 w 35545"/>
                  <a:gd name="connsiteY81" fmla="*/ 13394 h 33484"/>
                  <a:gd name="connsiteX82" fmla="*/ 9101 w 35545"/>
                  <a:gd name="connsiteY82" fmla="*/ 13394 h 33484"/>
                  <a:gd name="connsiteX83" fmla="*/ 9444 w 35545"/>
                  <a:gd name="connsiteY83" fmla="*/ 12364 h 33484"/>
                  <a:gd name="connsiteX84" fmla="*/ 9444 w 35545"/>
                  <a:gd name="connsiteY84" fmla="*/ 12364 h 33484"/>
                  <a:gd name="connsiteX85" fmla="*/ 12364 w 35545"/>
                  <a:gd name="connsiteY85" fmla="*/ 7384 h 33484"/>
                  <a:gd name="connsiteX86" fmla="*/ 12364 w 35545"/>
                  <a:gd name="connsiteY86" fmla="*/ 7384 h 33484"/>
                  <a:gd name="connsiteX87" fmla="*/ 13222 w 35545"/>
                  <a:gd name="connsiteY87" fmla="*/ 6869 h 33484"/>
                  <a:gd name="connsiteX88" fmla="*/ 13222 w 35545"/>
                  <a:gd name="connsiteY88" fmla="*/ 6869 h 33484"/>
                  <a:gd name="connsiteX89" fmla="*/ 6525 w 35545"/>
                  <a:gd name="connsiteY89" fmla="*/ 5323 h 33484"/>
                  <a:gd name="connsiteX90" fmla="*/ 6525 w 35545"/>
                  <a:gd name="connsiteY90" fmla="*/ 5323 h 33484"/>
                  <a:gd name="connsiteX91" fmla="*/ 4980 w 35545"/>
                  <a:gd name="connsiteY91" fmla="*/ 4980 h 33484"/>
                  <a:gd name="connsiteX92" fmla="*/ 4980 w 35545"/>
                  <a:gd name="connsiteY92" fmla="*/ 4980 h 33484"/>
                  <a:gd name="connsiteX93" fmla="*/ 4808 w 35545"/>
                  <a:gd name="connsiteY93" fmla="*/ 6353 h 33484"/>
                  <a:gd name="connsiteX94" fmla="*/ 4808 w 35545"/>
                  <a:gd name="connsiteY94" fmla="*/ 6353 h 33484"/>
                  <a:gd name="connsiteX95" fmla="*/ 8586 w 35545"/>
                  <a:gd name="connsiteY95" fmla="*/ 13051 h 33484"/>
                  <a:gd name="connsiteX96" fmla="*/ 8586 w 35545"/>
                  <a:gd name="connsiteY96" fmla="*/ 13051 h 33484"/>
                  <a:gd name="connsiteX97" fmla="*/ 25242 w 35545"/>
                  <a:gd name="connsiteY97" fmla="*/ 6869 h 33484"/>
                  <a:gd name="connsiteX98" fmla="*/ 25242 w 35545"/>
                  <a:gd name="connsiteY98" fmla="*/ 6869 h 33484"/>
                  <a:gd name="connsiteX99" fmla="*/ 25242 w 35545"/>
                  <a:gd name="connsiteY99" fmla="*/ 6869 h 33484"/>
                  <a:gd name="connsiteX100" fmla="*/ 25242 w 35545"/>
                  <a:gd name="connsiteY100" fmla="*/ 5838 h 33484"/>
                  <a:gd name="connsiteX101" fmla="*/ 25242 w 35545"/>
                  <a:gd name="connsiteY101" fmla="*/ 6869 h 33484"/>
                  <a:gd name="connsiteX102" fmla="*/ 25242 w 35545"/>
                  <a:gd name="connsiteY102" fmla="*/ 6869 h 3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5545" h="33484">
                    <a:moveTo>
                      <a:pt x="25242" y="33485"/>
                    </a:moveTo>
                    <a:cubicBezTo>
                      <a:pt x="23868" y="33485"/>
                      <a:pt x="22152" y="32626"/>
                      <a:pt x="19232" y="28333"/>
                    </a:cubicBezTo>
                    <a:lnTo>
                      <a:pt x="19232" y="28333"/>
                    </a:lnTo>
                    <a:cubicBezTo>
                      <a:pt x="17515" y="24384"/>
                      <a:pt x="13909" y="22152"/>
                      <a:pt x="13566" y="17343"/>
                    </a:cubicBezTo>
                    <a:lnTo>
                      <a:pt x="13566" y="17343"/>
                    </a:lnTo>
                    <a:cubicBezTo>
                      <a:pt x="13566" y="16656"/>
                      <a:pt x="13566" y="15798"/>
                      <a:pt x="13909" y="15283"/>
                    </a:cubicBezTo>
                    <a:lnTo>
                      <a:pt x="13909" y="15283"/>
                    </a:lnTo>
                    <a:cubicBezTo>
                      <a:pt x="13909" y="15111"/>
                      <a:pt x="14081" y="14939"/>
                      <a:pt x="14081" y="14596"/>
                    </a:cubicBezTo>
                    <a:lnTo>
                      <a:pt x="14081" y="14596"/>
                    </a:lnTo>
                    <a:cubicBezTo>
                      <a:pt x="13566" y="16141"/>
                      <a:pt x="12192" y="17687"/>
                      <a:pt x="9616" y="18374"/>
                    </a:cubicBezTo>
                    <a:lnTo>
                      <a:pt x="9616" y="18374"/>
                    </a:lnTo>
                    <a:cubicBezTo>
                      <a:pt x="8929" y="18374"/>
                      <a:pt x="8586" y="18202"/>
                      <a:pt x="8758" y="18202"/>
                    </a:cubicBezTo>
                    <a:lnTo>
                      <a:pt x="8758" y="18202"/>
                    </a:lnTo>
                    <a:cubicBezTo>
                      <a:pt x="2919" y="17000"/>
                      <a:pt x="2061" y="10303"/>
                      <a:pt x="343" y="7899"/>
                    </a:cubicBezTo>
                    <a:lnTo>
                      <a:pt x="343" y="7899"/>
                    </a:lnTo>
                    <a:cubicBezTo>
                      <a:pt x="0" y="7212"/>
                      <a:pt x="0" y="6697"/>
                      <a:pt x="0" y="6697"/>
                    </a:cubicBezTo>
                    <a:lnTo>
                      <a:pt x="0" y="6697"/>
                    </a:lnTo>
                    <a:cubicBezTo>
                      <a:pt x="0" y="3778"/>
                      <a:pt x="1373" y="0"/>
                      <a:pt x="4980" y="0"/>
                    </a:cubicBezTo>
                    <a:lnTo>
                      <a:pt x="4980" y="0"/>
                    </a:lnTo>
                    <a:cubicBezTo>
                      <a:pt x="6010" y="0"/>
                      <a:pt x="7040" y="343"/>
                      <a:pt x="8242" y="687"/>
                    </a:cubicBezTo>
                    <a:lnTo>
                      <a:pt x="8242" y="687"/>
                    </a:lnTo>
                    <a:cubicBezTo>
                      <a:pt x="11677" y="1717"/>
                      <a:pt x="19232" y="3091"/>
                      <a:pt x="24040" y="3263"/>
                    </a:cubicBezTo>
                    <a:lnTo>
                      <a:pt x="24040" y="3263"/>
                    </a:lnTo>
                    <a:cubicBezTo>
                      <a:pt x="24040" y="3263"/>
                      <a:pt x="24383" y="2919"/>
                      <a:pt x="25242" y="2919"/>
                    </a:cubicBezTo>
                    <a:lnTo>
                      <a:pt x="25242" y="2919"/>
                    </a:lnTo>
                    <a:cubicBezTo>
                      <a:pt x="30565" y="3435"/>
                      <a:pt x="34171" y="2919"/>
                      <a:pt x="35545" y="7727"/>
                    </a:cubicBezTo>
                    <a:lnTo>
                      <a:pt x="35545" y="7727"/>
                    </a:lnTo>
                    <a:cubicBezTo>
                      <a:pt x="35373" y="10131"/>
                      <a:pt x="33656" y="10990"/>
                      <a:pt x="31424" y="11677"/>
                    </a:cubicBezTo>
                    <a:lnTo>
                      <a:pt x="31424" y="11677"/>
                    </a:lnTo>
                    <a:cubicBezTo>
                      <a:pt x="30737" y="11677"/>
                      <a:pt x="29878" y="11505"/>
                      <a:pt x="29191" y="11505"/>
                    </a:cubicBezTo>
                    <a:lnTo>
                      <a:pt x="29191" y="11505"/>
                    </a:lnTo>
                    <a:cubicBezTo>
                      <a:pt x="30565" y="12364"/>
                      <a:pt x="31596" y="13394"/>
                      <a:pt x="31939" y="15798"/>
                    </a:cubicBezTo>
                    <a:lnTo>
                      <a:pt x="31939" y="15798"/>
                    </a:lnTo>
                    <a:cubicBezTo>
                      <a:pt x="31768" y="17859"/>
                      <a:pt x="30565" y="18889"/>
                      <a:pt x="29020" y="20091"/>
                    </a:cubicBezTo>
                    <a:lnTo>
                      <a:pt x="29020" y="20091"/>
                    </a:lnTo>
                    <a:cubicBezTo>
                      <a:pt x="29020" y="20606"/>
                      <a:pt x="29707" y="21808"/>
                      <a:pt x="29707" y="21808"/>
                    </a:cubicBezTo>
                    <a:lnTo>
                      <a:pt x="29707" y="21808"/>
                    </a:lnTo>
                    <a:lnTo>
                      <a:pt x="27646" y="23182"/>
                    </a:lnTo>
                    <a:lnTo>
                      <a:pt x="29707" y="21808"/>
                    </a:lnTo>
                    <a:lnTo>
                      <a:pt x="30222" y="22495"/>
                    </a:lnTo>
                    <a:lnTo>
                      <a:pt x="30222" y="23182"/>
                    </a:lnTo>
                    <a:cubicBezTo>
                      <a:pt x="30050" y="27990"/>
                      <a:pt x="27303" y="31939"/>
                      <a:pt x="27303" y="32111"/>
                    </a:cubicBezTo>
                    <a:lnTo>
                      <a:pt x="27303" y="32111"/>
                    </a:lnTo>
                    <a:lnTo>
                      <a:pt x="26616" y="33141"/>
                    </a:lnTo>
                    <a:lnTo>
                      <a:pt x="25242" y="33141"/>
                    </a:lnTo>
                    <a:lnTo>
                      <a:pt x="25242" y="33485"/>
                    </a:lnTo>
                    <a:close/>
                    <a:moveTo>
                      <a:pt x="25757" y="28677"/>
                    </a:moveTo>
                    <a:cubicBezTo>
                      <a:pt x="25757" y="28677"/>
                      <a:pt x="25757" y="28677"/>
                      <a:pt x="25757" y="28677"/>
                    </a:cubicBezTo>
                    <a:lnTo>
                      <a:pt x="25757" y="28677"/>
                    </a:lnTo>
                    <a:lnTo>
                      <a:pt x="25757" y="28677"/>
                    </a:lnTo>
                    <a:lnTo>
                      <a:pt x="25757" y="28677"/>
                    </a:lnTo>
                    <a:close/>
                    <a:moveTo>
                      <a:pt x="19232" y="12364"/>
                    </a:moveTo>
                    <a:cubicBezTo>
                      <a:pt x="19232" y="13566"/>
                      <a:pt x="19060" y="14939"/>
                      <a:pt x="18545" y="16828"/>
                    </a:cubicBezTo>
                    <a:lnTo>
                      <a:pt x="18545" y="16828"/>
                    </a:lnTo>
                    <a:cubicBezTo>
                      <a:pt x="18545" y="16828"/>
                      <a:pt x="18545" y="17000"/>
                      <a:pt x="18545" y="17343"/>
                    </a:cubicBezTo>
                    <a:lnTo>
                      <a:pt x="18545" y="17343"/>
                    </a:lnTo>
                    <a:cubicBezTo>
                      <a:pt x="18202" y="18545"/>
                      <a:pt x="20949" y="21293"/>
                      <a:pt x="23525" y="25929"/>
                    </a:cubicBezTo>
                    <a:lnTo>
                      <a:pt x="23525" y="25929"/>
                    </a:lnTo>
                    <a:cubicBezTo>
                      <a:pt x="23868" y="26444"/>
                      <a:pt x="24212" y="26960"/>
                      <a:pt x="24555" y="27303"/>
                    </a:cubicBezTo>
                    <a:lnTo>
                      <a:pt x="24555" y="27303"/>
                    </a:lnTo>
                    <a:cubicBezTo>
                      <a:pt x="24899" y="26273"/>
                      <a:pt x="25242" y="25242"/>
                      <a:pt x="25414" y="24040"/>
                    </a:cubicBezTo>
                    <a:lnTo>
                      <a:pt x="25414" y="24040"/>
                    </a:lnTo>
                    <a:cubicBezTo>
                      <a:pt x="24899" y="23354"/>
                      <a:pt x="24383" y="21980"/>
                      <a:pt x="24212" y="20262"/>
                    </a:cubicBezTo>
                    <a:lnTo>
                      <a:pt x="24212" y="20262"/>
                    </a:lnTo>
                    <a:cubicBezTo>
                      <a:pt x="24212" y="18889"/>
                      <a:pt x="25070" y="17000"/>
                      <a:pt x="26444" y="16485"/>
                    </a:cubicBezTo>
                    <a:lnTo>
                      <a:pt x="26444" y="16485"/>
                    </a:lnTo>
                    <a:cubicBezTo>
                      <a:pt x="26616" y="16313"/>
                      <a:pt x="26788" y="16313"/>
                      <a:pt x="26960" y="16141"/>
                    </a:cubicBezTo>
                    <a:lnTo>
                      <a:pt x="26960" y="16141"/>
                    </a:lnTo>
                    <a:cubicBezTo>
                      <a:pt x="26444" y="15626"/>
                      <a:pt x="25242" y="14939"/>
                      <a:pt x="23353" y="13394"/>
                    </a:cubicBezTo>
                    <a:lnTo>
                      <a:pt x="23353" y="13394"/>
                    </a:lnTo>
                    <a:cubicBezTo>
                      <a:pt x="22838" y="12535"/>
                      <a:pt x="22323" y="11677"/>
                      <a:pt x="22323" y="10475"/>
                    </a:cubicBezTo>
                    <a:lnTo>
                      <a:pt x="22323" y="10475"/>
                    </a:lnTo>
                    <a:cubicBezTo>
                      <a:pt x="22495" y="9273"/>
                      <a:pt x="22838" y="8586"/>
                      <a:pt x="23353" y="8071"/>
                    </a:cubicBezTo>
                    <a:lnTo>
                      <a:pt x="23353" y="8071"/>
                    </a:lnTo>
                    <a:cubicBezTo>
                      <a:pt x="21464" y="8071"/>
                      <a:pt x="19575" y="7899"/>
                      <a:pt x="17687" y="7556"/>
                    </a:cubicBezTo>
                    <a:lnTo>
                      <a:pt x="17687" y="7556"/>
                    </a:lnTo>
                    <a:cubicBezTo>
                      <a:pt x="18717" y="8758"/>
                      <a:pt x="19232" y="10646"/>
                      <a:pt x="19232" y="12364"/>
                    </a:cubicBezTo>
                    <a:lnTo>
                      <a:pt x="19232" y="12364"/>
                    </a:lnTo>
                    <a:close/>
                    <a:moveTo>
                      <a:pt x="8586" y="13051"/>
                    </a:moveTo>
                    <a:cubicBezTo>
                      <a:pt x="8586" y="13051"/>
                      <a:pt x="8758" y="13394"/>
                      <a:pt x="9101" y="13394"/>
                    </a:cubicBezTo>
                    <a:lnTo>
                      <a:pt x="9101" y="13394"/>
                    </a:lnTo>
                    <a:cubicBezTo>
                      <a:pt x="9101" y="13394"/>
                      <a:pt x="9101" y="13394"/>
                      <a:pt x="9101" y="13394"/>
                    </a:cubicBezTo>
                    <a:lnTo>
                      <a:pt x="9101" y="13394"/>
                    </a:lnTo>
                    <a:cubicBezTo>
                      <a:pt x="9101" y="13222"/>
                      <a:pt x="9273" y="12879"/>
                      <a:pt x="9444" y="12364"/>
                    </a:cubicBezTo>
                    <a:lnTo>
                      <a:pt x="9444" y="12364"/>
                    </a:lnTo>
                    <a:cubicBezTo>
                      <a:pt x="9959" y="10990"/>
                      <a:pt x="9959" y="8758"/>
                      <a:pt x="12364" y="7384"/>
                    </a:cubicBezTo>
                    <a:lnTo>
                      <a:pt x="12364" y="7384"/>
                    </a:lnTo>
                    <a:cubicBezTo>
                      <a:pt x="12707" y="7212"/>
                      <a:pt x="12879" y="7040"/>
                      <a:pt x="13222" y="6869"/>
                    </a:cubicBezTo>
                    <a:lnTo>
                      <a:pt x="13222" y="6869"/>
                    </a:lnTo>
                    <a:cubicBezTo>
                      <a:pt x="10646" y="6353"/>
                      <a:pt x="8242" y="5838"/>
                      <a:pt x="6525" y="5323"/>
                    </a:cubicBezTo>
                    <a:lnTo>
                      <a:pt x="6525" y="5323"/>
                    </a:lnTo>
                    <a:cubicBezTo>
                      <a:pt x="5666" y="4980"/>
                      <a:pt x="5151" y="4980"/>
                      <a:pt x="4980" y="4980"/>
                    </a:cubicBezTo>
                    <a:lnTo>
                      <a:pt x="4980" y="4980"/>
                    </a:lnTo>
                    <a:cubicBezTo>
                      <a:pt x="4980" y="5151"/>
                      <a:pt x="4808" y="5666"/>
                      <a:pt x="4808" y="6353"/>
                    </a:cubicBezTo>
                    <a:lnTo>
                      <a:pt x="4808" y="6353"/>
                    </a:lnTo>
                    <a:cubicBezTo>
                      <a:pt x="5838" y="8586"/>
                      <a:pt x="7384" y="12020"/>
                      <a:pt x="8586" y="13051"/>
                    </a:cubicBezTo>
                    <a:lnTo>
                      <a:pt x="8586" y="13051"/>
                    </a:lnTo>
                    <a:close/>
                    <a:moveTo>
                      <a:pt x="25242" y="6869"/>
                    </a:moveTo>
                    <a:cubicBezTo>
                      <a:pt x="25242" y="6869"/>
                      <a:pt x="25242" y="6869"/>
                      <a:pt x="25242" y="6869"/>
                    </a:cubicBezTo>
                    <a:lnTo>
                      <a:pt x="25242" y="6869"/>
                    </a:lnTo>
                    <a:lnTo>
                      <a:pt x="25242" y="5838"/>
                    </a:lnTo>
                    <a:lnTo>
                      <a:pt x="25242" y="6869"/>
                    </a:lnTo>
                    <a:lnTo>
                      <a:pt x="25242" y="68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7" name="图形 7">
              <a:extLst>
                <a:ext uri="{FF2B5EF4-FFF2-40B4-BE49-F238E27FC236}">
                  <a16:creationId xmlns:a16="http://schemas.microsoft.com/office/drawing/2014/main" xmlns="" id="{468E9AA3-58B0-435A-B283-0970BC042721}"/>
                </a:ext>
              </a:extLst>
            </p:cNvPr>
            <p:cNvGrpSpPr/>
            <p:nvPr/>
          </p:nvGrpSpPr>
          <p:grpSpPr>
            <a:xfrm>
              <a:off x="7813865" y="5713730"/>
              <a:ext cx="16141" cy="11848"/>
              <a:chOff x="7813865" y="5713730"/>
              <a:chExt cx="16141" cy="11848"/>
            </a:xfrm>
            <a:solidFill>
              <a:srgbClr val="B4B4B4"/>
            </a:solidFill>
          </p:grpSpPr>
          <p:sp>
            <p:nvSpPr>
              <p:cNvPr id="3149" name="任意多边形: 形状 3148">
                <a:extLst>
                  <a:ext uri="{FF2B5EF4-FFF2-40B4-BE49-F238E27FC236}">
                    <a16:creationId xmlns:a16="http://schemas.microsoft.com/office/drawing/2014/main" xmlns="" id="{1382EF20-996D-4CB4-B4E5-3E00E58C5C2B}"/>
                  </a:ext>
                </a:extLst>
              </p:cNvPr>
              <p:cNvSpPr/>
              <p:nvPr/>
            </p:nvSpPr>
            <p:spPr>
              <a:xfrm>
                <a:off x="7816312" y="5716298"/>
                <a:ext cx="11290" cy="6919"/>
              </a:xfrm>
              <a:custGeom>
                <a:avLst/>
                <a:gdLst>
                  <a:gd name="connsiteX0" fmla="*/ 3735 w 11290"/>
                  <a:gd name="connsiteY0" fmla="*/ 4988 h 6919"/>
                  <a:gd name="connsiteX1" fmla="*/ 11290 w 11290"/>
                  <a:gd name="connsiteY1" fmla="*/ 4988 h 6919"/>
                  <a:gd name="connsiteX2" fmla="*/ 3735 w 11290"/>
                  <a:gd name="connsiteY2" fmla="*/ 8 h 6919"/>
                  <a:gd name="connsiteX3" fmla="*/ 3735 w 11290"/>
                  <a:gd name="connsiteY3" fmla="*/ 4988 h 6919"/>
                  <a:gd name="connsiteX4" fmla="*/ 3735 w 11290"/>
                  <a:gd name="connsiteY4" fmla="*/ 4988 h 6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90" h="6919">
                    <a:moveTo>
                      <a:pt x="3735" y="4988"/>
                    </a:moveTo>
                    <a:cubicBezTo>
                      <a:pt x="8714" y="7564"/>
                      <a:pt x="11290" y="7564"/>
                      <a:pt x="11290" y="4988"/>
                    </a:cubicBezTo>
                    <a:cubicBezTo>
                      <a:pt x="11290" y="2412"/>
                      <a:pt x="9916" y="8"/>
                      <a:pt x="3735" y="8"/>
                    </a:cubicBezTo>
                    <a:cubicBezTo>
                      <a:pt x="-1245" y="-164"/>
                      <a:pt x="-1245" y="2412"/>
                      <a:pt x="3735" y="4988"/>
                    </a:cubicBezTo>
                    <a:lnTo>
                      <a:pt x="3735" y="498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0" name="任意多边形: 形状 3149">
                <a:extLst>
                  <a:ext uri="{FF2B5EF4-FFF2-40B4-BE49-F238E27FC236}">
                    <a16:creationId xmlns:a16="http://schemas.microsoft.com/office/drawing/2014/main" xmlns="" id="{247788ED-9059-4006-A386-3D0FDEECA0D9}"/>
                  </a:ext>
                </a:extLst>
              </p:cNvPr>
              <p:cNvSpPr/>
              <p:nvPr/>
            </p:nvSpPr>
            <p:spPr>
              <a:xfrm>
                <a:off x="7813865" y="5713730"/>
                <a:ext cx="16141" cy="11848"/>
              </a:xfrm>
              <a:custGeom>
                <a:avLst/>
                <a:gdLst>
                  <a:gd name="connsiteX0" fmla="*/ 5152 w 16141"/>
                  <a:gd name="connsiteY0" fmla="*/ 9616 h 11848"/>
                  <a:gd name="connsiteX1" fmla="*/ 6182 w 16141"/>
                  <a:gd name="connsiteY1" fmla="*/ 7384 h 11848"/>
                  <a:gd name="connsiteX2" fmla="*/ 7212 w 16141"/>
                  <a:gd name="connsiteY2" fmla="*/ 5152 h 11848"/>
                  <a:gd name="connsiteX3" fmla="*/ 11161 w 16141"/>
                  <a:gd name="connsiteY3" fmla="*/ 6697 h 11848"/>
                  <a:gd name="connsiteX4" fmla="*/ 11161 w 16141"/>
                  <a:gd name="connsiteY4" fmla="*/ 6697 h 11848"/>
                  <a:gd name="connsiteX5" fmla="*/ 6353 w 16141"/>
                  <a:gd name="connsiteY5" fmla="*/ 4637 h 11848"/>
                  <a:gd name="connsiteX6" fmla="*/ 6353 w 16141"/>
                  <a:gd name="connsiteY6" fmla="*/ 4637 h 11848"/>
                  <a:gd name="connsiteX7" fmla="*/ 7212 w 16141"/>
                  <a:gd name="connsiteY7" fmla="*/ 5152 h 11848"/>
                  <a:gd name="connsiteX8" fmla="*/ 7212 w 16141"/>
                  <a:gd name="connsiteY8" fmla="*/ 5152 h 11848"/>
                  <a:gd name="connsiteX9" fmla="*/ 6182 w 16141"/>
                  <a:gd name="connsiteY9" fmla="*/ 7384 h 11848"/>
                  <a:gd name="connsiteX10" fmla="*/ 5152 w 16141"/>
                  <a:gd name="connsiteY10" fmla="*/ 9616 h 11848"/>
                  <a:gd name="connsiteX11" fmla="*/ 0 w 16141"/>
                  <a:gd name="connsiteY11" fmla="*/ 3950 h 11848"/>
                  <a:gd name="connsiteX12" fmla="*/ 0 w 16141"/>
                  <a:gd name="connsiteY12" fmla="*/ 3950 h 11848"/>
                  <a:gd name="connsiteX13" fmla="*/ 6182 w 16141"/>
                  <a:gd name="connsiteY13" fmla="*/ 0 h 11848"/>
                  <a:gd name="connsiteX14" fmla="*/ 6182 w 16141"/>
                  <a:gd name="connsiteY14" fmla="*/ 0 h 11848"/>
                  <a:gd name="connsiteX15" fmla="*/ 16141 w 16141"/>
                  <a:gd name="connsiteY15" fmla="*/ 7556 h 11848"/>
                  <a:gd name="connsiteX16" fmla="*/ 16141 w 16141"/>
                  <a:gd name="connsiteY16" fmla="*/ 7556 h 11848"/>
                  <a:gd name="connsiteX17" fmla="*/ 11848 w 16141"/>
                  <a:gd name="connsiteY17" fmla="*/ 11848 h 11848"/>
                  <a:gd name="connsiteX18" fmla="*/ 11848 w 16141"/>
                  <a:gd name="connsiteY18" fmla="*/ 11848 h 11848"/>
                  <a:gd name="connsiteX19" fmla="*/ 5152 w 16141"/>
                  <a:gd name="connsiteY19" fmla="*/ 9616 h 11848"/>
                  <a:gd name="connsiteX20" fmla="*/ 5152 w 16141"/>
                  <a:gd name="connsiteY20" fmla="*/ 9616 h 1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41" h="11848">
                    <a:moveTo>
                      <a:pt x="5152" y="9616"/>
                    </a:moveTo>
                    <a:lnTo>
                      <a:pt x="6182" y="7384"/>
                    </a:lnTo>
                    <a:lnTo>
                      <a:pt x="7212" y="5152"/>
                    </a:lnTo>
                    <a:cubicBezTo>
                      <a:pt x="8930" y="6010"/>
                      <a:pt x="10303" y="6525"/>
                      <a:pt x="11161" y="6697"/>
                    </a:cubicBezTo>
                    <a:lnTo>
                      <a:pt x="11161" y="6697"/>
                    </a:lnTo>
                    <a:cubicBezTo>
                      <a:pt x="10990" y="5667"/>
                      <a:pt x="10990" y="5152"/>
                      <a:pt x="6353" y="4637"/>
                    </a:cubicBezTo>
                    <a:lnTo>
                      <a:pt x="6353" y="4637"/>
                    </a:lnTo>
                    <a:cubicBezTo>
                      <a:pt x="6697" y="4808"/>
                      <a:pt x="6869" y="4980"/>
                      <a:pt x="7212" y="5152"/>
                    </a:cubicBezTo>
                    <a:lnTo>
                      <a:pt x="7212" y="5152"/>
                    </a:lnTo>
                    <a:lnTo>
                      <a:pt x="6182" y="7384"/>
                    </a:lnTo>
                    <a:lnTo>
                      <a:pt x="5152" y="9616"/>
                    </a:lnTo>
                    <a:cubicBezTo>
                      <a:pt x="2404" y="8071"/>
                      <a:pt x="344" y="7040"/>
                      <a:pt x="0" y="3950"/>
                    </a:cubicBezTo>
                    <a:lnTo>
                      <a:pt x="0" y="3950"/>
                    </a:lnTo>
                    <a:cubicBezTo>
                      <a:pt x="515" y="172"/>
                      <a:pt x="3606" y="0"/>
                      <a:pt x="6182" y="0"/>
                    </a:cubicBezTo>
                    <a:lnTo>
                      <a:pt x="6182" y="0"/>
                    </a:lnTo>
                    <a:cubicBezTo>
                      <a:pt x="13051" y="0"/>
                      <a:pt x="16141" y="3950"/>
                      <a:pt x="16141" y="7556"/>
                    </a:cubicBezTo>
                    <a:lnTo>
                      <a:pt x="16141" y="7556"/>
                    </a:lnTo>
                    <a:cubicBezTo>
                      <a:pt x="16141" y="9788"/>
                      <a:pt x="13909" y="11848"/>
                      <a:pt x="11848" y="11848"/>
                    </a:cubicBezTo>
                    <a:lnTo>
                      <a:pt x="11848" y="11848"/>
                    </a:lnTo>
                    <a:cubicBezTo>
                      <a:pt x="9788" y="11677"/>
                      <a:pt x="7727" y="10990"/>
                      <a:pt x="5152" y="9616"/>
                    </a:cubicBezTo>
                    <a:lnTo>
                      <a:pt x="5152" y="9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8" name="图形 7">
              <a:extLst>
                <a:ext uri="{FF2B5EF4-FFF2-40B4-BE49-F238E27FC236}">
                  <a16:creationId xmlns:a16="http://schemas.microsoft.com/office/drawing/2014/main" xmlns="" id="{5C659034-AC0E-4CE0-B2A5-C26632C630DB}"/>
                </a:ext>
              </a:extLst>
            </p:cNvPr>
            <p:cNvGrpSpPr/>
            <p:nvPr/>
          </p:nvGrpSpPr>
          <p:grpSpPr>
            <a:xfrm>
              <a:off x="7967207" y="5627529"/>
              <a:ext cx="54606" cy="33494"/>
              <a:chOff x="7967207" y="5627529"/>
              <a:chExt cx="54606" cy="33494"/>
            </a:xfrm>
            <a:solidFill>
              <a:srgbClr val="B4B4B4"/>
            </a:solidFill>
          </p:grpSpPr>
          <p:sp>
            <p:nvSpPr>
              <p:cNvPr id="3147" name="任意多边形: 形状 3146">
                <a:extLst>
                  <a:ext uri="{FF2B5EF4-FFF2-40B4-BE49-F238E27FC236}">
                    <a16:creationId xmlns:a16="http://schemas.microsoft.com/office/drawing/2014/main" xmlns="" id="{40D5F011-FE26-4D7D-B49D-CE7E6A496617}"/>
                  </a:ext>
                </a:extLst>
              </p:cNvPr>
              <p:cNvSpPr/>
              <p:nvPr/>
            </p:nvSpPr>
            <p:spPr>
              <a:xfrm>
                <a:off x="7969886" y="5629659"/>
                <a:ext cx="49475" cy="28960"/>
              </a:xfrm>
              <a:custGeom>
                <a:avLst/>
                <a:gdLst>
                  <a:gd name="connsiteX0" fmla="*/ 30118 w 49475"/>
                  <a:gd name="connsiteY0" fmla="*/ 21224 h 28960"/>
                  <a:gd name="connsiteX1" fmla="*/ 49007 w 49475"/>
                  <a:gd name="connsiteY1" fmla="*/ 12294 h 28960"/>
                  <a:gd name="connsiteX2" fmla="*/ 46431 w 49475"/>
                  <a:gd name="connsiteY2" fmla="*/ 7143 h 28960"/>
                  <a:gd name="connsiteX3" fmla="*/ 37674 w 49475"/>
                  <a:gd name="connsiteY3" fmla="*/ 8517 h 28960"/>
                  <a:gd name="connsiteX4" fmla="*/ 40249 w 49475"/>
                  <a:gd name="connsiteY4" fmla="*/ 790 h 28960"/>
                  <a:gd name="connsiteX5" fmla="*/ 33896 w 49475"/>
                  <a:gd name="connsiteY5" fmla="*/ 1991 h 28960"/>
                  <a:gd name="connsiteX6" fmla="*/ 23937 w 49475"/>
                  <a:gd name="connsiteY6" fmla="*/ 10921 h 28960"/>
                  <a:gd name="connsiteX7" fmla="*/ 5048 w 49475"/>
                  <a:gd name="connsiteY7" fmla="*/ 19850 h 28960"/>
                  <a:gd name="connsiteX8" fmla="*/ 2643 w 49475"/>
                  <a:gd name="connsiteY8" fmla="*/ 28779 h 28960"/>
                  <a:gd name="connsiteX9" fmla="*/ 11401 w 49475"/>
                  <a:gd name="connsiteY9" fmla="*/ 27577 h 28960"/>
                  <a:gd name="connsiteX10" fmla="*/ 17755 w 49475"/>
                  <a:gd name="connsiteY10" fmla="*/ 26375 h 28960"/>
                  <a:gd name="connsiteX11" fmla="*/ 24108 w 49475"/>
                  <a:gd name="connsiteY11" fmla="*/ 21224 h 28960"/>
                  <a:gd name="connsiteX12" fmla="*/ 30118 w 49475"/>
                  <a:gd name="connsiteY12" fmla="*/ 21224 h 28960"/>
                  <a:gd name="connsiteX13" fmla="*/ 30118 w 49475"/>
                  <a:gd name="connsiteY13" fmla="*/ 21224 h 2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475" h="28960">
                    <a:moveTo>
                      <a:pt x="30118" y="21224"/>
                    </a:moveTo>
                    <a:cubicBezTo>
                      <a:pt x="33896" y="20022"/>
                      <a:pt x="46431" y="14870"/>
                      <a:pt x="49007" y="12294"/>
                    </a:cubicBezTo>
                    <a:cubicBezTo>
                      <a:pt x="50209" y="9719"/>
                      <a:pt x="49007" y="5941"/>
                      <a:pt x="46431" y="7143"/>
                    </a:cubicBezTo>
                    <a:cubicBezTo>
                      <a:pt x="42654" y="9719"/>
                      <a:pt x="36300" y="10921"/>
                      <a:pt x="37674" y="8517"/>
                    </a:cubicBezTo>
                    <a:cubicBezTo>
                      <a:pt x="40249" y="5941"/>
                      <a:pt x="44027" y="3365"/>
                      <a:pt x="40249" y="790"/>
                    </a:cubicBezTo>
                    <a:cubicBezTo>
                      <a:pt x="37674" y="-412"/>
                      <a:pt x="36472" y="-412"/>
                      <a:pt x="33896" y="1991"/>
                    </a:cubicBezTo>
                    <a:cubicBezTo>
                      <a:pt x="31320" y="4567"/>
                      <a:pt x="28917" y="8345"/>
                      <a:pt x="23937" y="10921"/>
                    </a:cubicBezTo>
                    <a:cubicBezTo>
                      <a:pt x="18957" y="13496"/>
                      <a:pt x="11401" y="16072"/>
                      <a:pt x="5048" y="19850"/>
                    </a:cubicBezTo>
                    <a:cubicBezTo>
                      <a:pt x="-1306" y="25001"/>
                      <a:pt x="-1134" y="29981"/>
                      <a:pt x="2643" y="28779"/>
                    </a:cubicBezTo>
                    <a:cubicBezTo>
                      <a:pt x="6421" y="27577"/>
                      <a:pt x="6421" y="25001"/>
                      <a:pt x="11401" y="27577"/>
                    </a:cubicBezTo>
                    <a:cubicBezTo>
                      <a:pt x="16381" y="28779"/>
                      <a:pt x="17755" y="30153"/>
                      <a:pt x="17755" y="26375"/>
                    </a:cubicBezTo>
                    <a:cubicBezTo>
                      <a:pt x="17755" y="21224"/>
                      <a:pt x="20159" y="17446"/>
                      <a:pt x="24108" y="21224"/>
                    </a:cubicBezTo>
                    <a:cubicBezTo>
                      <a:pt x="27543" y="23800"/>
                      <a:pt x="30118" y="21224"/>
                      <a:pt x="30118" y="21224"/>
                    </a:cubicBezTo>
                    <a:lnTo>
                      <a:pt x="30118" y="212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8" name="任意多边形: 形状 3147">
                <a:extLst>
                  <a:ext uri="{FF2B5EF4-FFF2-40B4-BE49-F238E27FC236}">
                    <a16:creationId xmlns:a16="http://schemas.microsoft.com/office/drawing/2014/main" xmlns="" id="{F359C789-D0FF-419E-B5E8-D6AA7C3FED89}"/>
                  </a:ext>
                </a:extLst>
              </p:cNvPr>
              <p:cNvSpPr/>
              <p:nvPr/>
            </p:nvSpPr>
            <p:spPr>
              <a:xfrm>
                <a:off x="7967207" y="5627529"/>
                <a:ext cx="54606" cy="33494"/>
              </a:xfrm>
              <a:custGeom>
                <a:avLst/>
                <a:gdLst>
                  <a:gd name="connsiteX0" fmla="*/ 0 w 54606"/>
                  <a:gd name="connsiteY0" fmla="*/ 29707 h 33494"/>
                  <a:gd name="connsiteX1" fmla="*/ 6182 w 54606"/>
                  <a:gd name="connsiteY1" fmla="*/ 20262 h 33494"/>
                  <a:gd name="connsiteX2" fmla="*/ 6182 w 54606"/>
                  <a:gd name="connsiteY2" fmla="*/ 20262 h 33494"/>
                  <a:gd name="connsiteX3" fmla="*/ 25242 w 54606"/>
                  <a:gd name="connsiteY3" fmla="*/ 11333 h 33494"/>
                  <a:gd name="connsiteX4" fmla="*/ 25242 w 54606"/>
                  <a:gd name="connsiteY4" fmla="*/ 11333 h 33494"/>
                  <a:gd name="connsiteX5" fmla="*/ 34687 w 54606"/>
                  <a:gd name="connsiteY5" fmla="*/ 2919 h 33494"/>
                  <a:gd name="connsiteX6" fmla="*/ 34687 w 54606"/>
                  <a:gd name="connsiteY6" fmla="*/ 2919 h 33494"/>
                  <a:gd name="connsiteX7" fmla="*/ 40182 w 54606"/>
                  <a:gd name="connsiteY7" fmla="*/ 0 h 33494"/>
                  <a:gd name="connsiteX8" fmla="*/ 40182 w 54606"/>
                  <a:gd name="connsiteY8" fmla="*/ 0 h 33494"/>
                  <a:gd name="connsiteX9" fmla="*/ 44131 w 54606"/>
                  <a:gd name="connsiteY9" fmla="*/ 1202 h 33494"/>
                  <a:gd name="connsiteX10" fmla="*/ 44131 w 54606"/>
                  <a:gd name="connsiteY10" fmla="*/ 1202 h 33494"/>
                  <a:gd name="connsiteX11" fmla="*/ 46879 w 54606"/>
                  <a:gd name="connsiteY11" fmla="*/ 5495 h 33494"/>
                  <a:gd name="connsiteX12" fmla="*/ 46879 w 54606"/>
                  <a:gd name="connsiteY12" fmla="*/ 5495 h 33494"/>
                  <a:gd name="connsiteX13" fmla="*/ 45848 w 54606"/>
                  <a:gd name="connsiteY13" fmla="*/ 8586 h 33494"/>
                  <a:gd name="connsiteX14" fmla="*/ 45848 w 54606"/>
                  <a:gd name="connsiteY14" fmla="*/ 8586 h 33494"/>
                  <a:gd name="connsiteX15" fmla="*/ 47737 w 54606"/>
                  <a:gd name="connsiteY15" fmla="*/ 7556 h 33494"/>
                  <a:gd name="connsiteX16" fmla="*/ 47737 w 54606"/>
                  <a:gd name="connsiteY16" fmla="*/ 7556 h 33494"/>
                  <a:gd name="connsiteX17" fmla="*/ 50141 w 54606"/>
                  <a:gd name="connsiteY17" fmla="*/ 6697 h 33494"/>
                  <a:gd name="connsiteX18" fmla="*/ 50141 w 54606"/>
                  <a:gd name="connsiteY18" fmla="*/ 6697 h 33494"/>
                  <a:gd name="connsiteX19" fmla="*/ 54606 w 54606"/>
                  <a:gd name="connsiteY19" fmla="*/ 12364 h 33494"/>
                  <a:gd name="connsiteX20" fmla="*/ 54606 w 54606"/>
                  <a:gd name="connsiteY20" fmla="*/ 12364 h 33494"/>
                  <a:gd name="connsiteX21" fmla="*/ 53404 w 54606"/>
                  <a:gd name="connsiteY21" fmla="*/ 16313 h 33494"/>
                  <a:gd name="connsiteX22" fmla="*/ 53404 w 54606"/>
                  <a:gd name="connsiteY22" fmla="*/ 16313 h 33494"/>
                  <a:gd name="connsiteX23" fmla="*/ 34000 w 54606"/>
                  <a:gd name="connsiteY23" fmla="*/ 25586 h 33494"/>
                  <a:gd name="connsiteX24" fmla="*/ 34000 w 54606"/>
                  <a:gd name="connsiteY24" fmla="*/ 25586 h 33494"/>
                  <a:gd name="connsiteX25" fmla="*/ 29707 w 54606"/>
                  <a:gd name="connsiteY25" fmla="*/ 26960 h 33494"/>
                  <a:gd name="connsiteX26" fmla="*/ 29707 w 54606"/>
                  <a:gd name="connsiteY26" fmla="*/ 26960 h 33494"/>
                  <a:gd name="connsiteX27" fmla="*/ 24727 w 54606"/>
                  <a:gd name="connsiteY27" fmla="*/ 25070 h 33494"/>
                  <a:gd name="connsiteX28" fmla="*/ 24727 w 54606"/>
                  <a:gd name="connsiteY28" fmla="*/ 25070 h 33494"/>
                  <a:gd name="connsiteX29" fmla="*/ 23526 w 54606"/>
                  <a:gd name="connsiteY29" fmla="*/ 24212 h 33494"/>
                  <a:gd name="connsiteX30" fmla="*/ 23526 w 54606"/>
                  <a:gd name="connsiteY30" fmla="*/ 24212 h 33494"/>
                  <a:gd name="connsiteX31" fmla="*/ 23182 w 54606"/>
                  <a:gd name="connsiteY31" fmla="*/ 24727 h 33494"/>
                  <a:gd name="connsiteX32" fmla="*/ 23182 w 54606"/>
                  <a:gd name="connsiteY32" fmla="*/ 24727 h 33494"/>
                  <a:gd name="connsiteX33" fmla="*/ 22323 w 54606"/>
                  <a:gd name="connsiteY33" fmla="*/ 27303 h 33494"/>
                  <a:gd name="connsiteX34" fmla="*/ 22323 w 54606"/>
                  <a:gd name="connsiteY34" fmla="*/ 27303 h 33494"/>
                  <a:gd name="connsiteX35" fmla="*/ 22323 w 54606"/>
                  <a:gd name="connsiteY35" fmla="*/ 27303 h 33494"/>
                  <a:gd name="connsiteX36" fmla="*/ 21293 w 54606"/>
                  <a:gd name="connsiteY36" fmla="*/ 28505 h 33494"/>
                  <a:gd name="connsiteX37" fmla="*/ 22495 w 54606"/>
                  <a:gd name="connsiteY37" fmla="*/ 28505 h 33494"/>
                  <a:gd name="connsiteX38" fmla="*/ 22495 w 54606"/>
                  <a:gd name="connsiteY38" fmla="*/ 28677 h 33494"/>
                  <a:gd name="connsiteX39" fmla="*/ 22495 w 54606"/>
                  <a:gd name="connsiteY39" fmla="*/ 28677 h 33494"/>
                  <a:gd name="connsiteX40" fmla="*/ 22495 w 54606"/>
                  <a:gd name="connsiteY40" fmla="*/ 28848 h 33494"/>
                  <a:gd name="connsiteX41" fmla="*/ 22495 w 54606"/>
                  <a:gd name="connsiteY41" fmla="*/ 28848 h 33494"/>
                  <a:gd name="connsiteX42" fmla="*/ 18889 w 54606"/>
                  <a:gd name="connsiteY42" fmla="*/ 33485 h 33494"/>
                  <a:gd name="connsiteX43" fmla="*/ 18889 w 54606"/>
                  <a:gd name="connsiteY43" fmla="*/ 33485 h 33494"/>
                  <a:gd name="connsiteX44" fmla="*/ 12707 w 54606"/>
                  <a:gd name="connsiteY44" fmla="*/ 31939 h 33494"/>
                  <a:gd name="connsiteX45" fmla="*/ 12707 w 54606"/>
                  <a:gd name="connsiteY45" fmla="*/ 31939 h 33494"/>
                  <a:gd name="connsiteX46" fmla="*/ 10303 w 54606"/>
                  <a:gd name="connsiteY46" fmla="*/ 31081 h 33494"/>
                  <a:gd name="connsiteX47" fmla="*/ 10303 w 54606"/>
                  <a:gd name="connsiteY47" fmla="*/ 31081 h 33494"/>
                  <a:gd name="connsiteX48" fmla="*/ 5667 w 54606"/>
                  <a:gd name="connsiteY48" fmla="*/ 33313 h 33494"/>
                  <a:gd name="connsiteX49" fmla="*/ 5667 w 54606"/>
                  <a:gd name="connsiteY49" fmla="*/ 33313 h 33494"/>
                  <a:gd name="connsiteX50" fmla="*/ 3950 w 54606"/>
                  <a:gd name="connsiteY50" fmla="*/ 33485 h 33494"/>
                  <a:gd name="connsiteX51" fmla="*/ 3950 w 54606"/>
                  <a:gd name="connsiteY51" fmla="*/ 33485 h 33494"/>
                  <a:gd name="connsiteX52" fmla="*/ 0 w 54606"/>
                  <a:gd name="connsiteY52" fmla="*/ 29707 h 33494"/>
                  <a:gd name="connsiteX53" fmla="*/ 0 w 54606"/>
                  <a:gd name="connsiteY53" fmla="*/ 29707 h 33494"/>
                  <a:gd name="connsiteX54" fmla="*/ 22152 w 54606"/>
                  <a:gd name="connsiteY54" fmla="*/ 30050 h 33494"/>
                  <a:gd name="connsiteX55" fmla="*/ 20949 w 54606"/>
                  <a:gd name="connsiteY55" fmla="*/ 29192 h 33494"/>
                  <a:gd name="connsiteX56" fmla="*/ 22152 w 54606"/>
                  <a:gd name="connsiteY56" fmla="*/ 30050 h 33494"/>
                  <a:gd name="connsiteX57" fmla="*/ 22152 w 54606"/>
                  <a:gd name="connsiteY57" fmla="*/ 30050 h 33494"/>
                  <a:gd name="connsiteX58" fmla="*/ 38121 w 54606"/>
                  <a:gd name="connsiteY58" fmla="*/ 6010 h 33494"/>
                  <a:gd name="connsiteX59" fmla="*/ 27475 w 54606"/>
                  <a:gd name="connsiteY59" fmla="*/ 15454 h 33494"/>
                  <a:gd name="connsiteX60" fmla="*/ 27475 w 54606"/>
                  <a:gd name="connsiteY60" fmla="*/ 15454 h 33494"/>
                  <a:gd name="connsiteX61" fmla="*/ 9101 w 54606"/>
                  <a:gd name="connsiteY61" fmla="*/ 24040 h 33494"/>
                  <a:gd name="connsiteX62" fmla="*/ 9101 w 54606"/>
                  <a:gd name="connsiteY62" fmla="*/ 24040 h 33494"/>
                  <a:gd name="connsiteX63" fmla="*/ 5323 w 54606"/>
                  <a:gd name="connsiteY63" fmla="*/ 28333 h 33494"/>
                  <a:gd name="connsiteX64" fmla="*/ 5323 w 54606"/>
                  <a:gd name="connsiteY64" fmla="*/ 28333 h 33494"/>
                  <a:gd name="connsiteX65" fmla="*/ 10303 w 54606"/>
                  <a:gd name="connsiteY65" fmla="*/ 26273 h 33494"/>
                  <a:gd name="connsiteX66" fmla="*/ 10303 w 54606"/>
                  <a:gd name="connsiteY66" fmla="*/ 26273 h 33494"/>
                  <a:gd name="connsiteX67" fmla="*/ 14425 w 54606"/>
                  <a:gd name="connsiteY67" fmla="*/ 27475 h 33494"/>
                  <a:gd name="connsiteX68" fmla="*/ 14425 w 54606"/>
                  <a:gd name="connsiteY68" fmla="*/ 27475 h 33494"/>
                  <a:gd name="connsiteX69" fmla="*/ 17687 w 54606"/>
                  <a:gd name="connsiteY69" fmla="*/ 28333 h 33494"/>
                  <a:gd name="connsiteX70" fmla="*/ 17687 w 54606"/>
                  <a:gd name="connsiteY70" fmla="*/ 28333 h 33494"/>
                  <a:gd name="connsiteX71" fmla="*/ 17687 w 54606"/>
                  <a:gd name="connsiteY71" fmla="*/ 28162 h 33494"/>
                  <a:gd name="connsiteX72" fmla="*/ 17687 w 54606"/>
                  <a:gd name="connsiteY72" fmla="*/ 28162 h 33494"/>
                  <a:gd name="connsiteX73" fmla="*/ 23526 w 54606"/>
                  <a:gd name="connsiteY73" fmla="*/ 19404 h 33494"/>
                  <a:gd name="connsiteX74" fmla="*/ 23526 w 54606"/>
                  <a:gd name="connsiteY74" fmla="*/ 19404 h 33494"/>
                  <a:gd name="connsiteX75" fmla="*/ 27818 w 54606"/>
                  <a:gd name="connsiteY75" fmla="*/ 21464 h 33494"/>
                  <a:gd name="connsiteX76" fmla="*/ 27818 w 54606"/>
                  <a:gd name="connsiteY76" fmla="*/ 21464 h 33494"/>
                  <a:gd name="connsiteX77" fmla="*/ 29879 w 54606"/>
                  <a:gd name="connsiteY77" fmla="*/ 22152 h 33494"/>
                  <a:gd name="connsiteX78" fmla="*/ 29879 w 54606"/>
                  <a:gd name="connsiteY78" fmla="*/ 22152 h 33494"/>
                  <a:gd name="connsiteX79" fmla="*/ 31252 w 54606"/>
                  <a:gd name="connsiteY79" fmla="*/ 21808 h 33494"/>
                  <a:gd name="connsiteX80" fmla="*/ 31252 w 54606"/>
                  <a:gd name="connsiteY80" fmla="*/ 21808 h 33494"/>
                  <a:gd name="connsiteX81" fmla="*/ 32970 w 54606"/>
                  <a:gd name="connsiteY81" fmla="*/ 23525 h 33494"/>
                  <a:gd name="connsiteX82" fmla="*/ 32111 w 54606"/>
                  <a:gd name="connsiteY82" fmla="*/ 21293 h 33494"/>
                  <a:gd name="connsiteX83" fmla="*/ 49626 w 54606"/>
                  <a:gd name="connsiteY83" fmla="*/ 13566 h 33494"/>
                  <a:gd name="connsiteX84" fmla="*/ 49626 w 54606"/>
                  <a:gd name="connsiteY84" fmla="*/ 13566 h 33494"/>
                  <a:gd name="connsiteX85" fmla="*/ 49798 w 54606"/>
                  <a:gd name="connsiteY85" fmla="*/ 12364 h 33494"/>
                  <a:gd name="connsiteX86" fmla="*/ 49798 w 54606"/>
                  <a:gd name="connsiteY86" fmla="*/ 12364 h 33494"/>
                  <a:gd name="connsiteX87" fmla="*/ 49798 w 54606"/>
                  <a:gd name="connsiteY87" fmla="*/ 12020 h 33494"/>
                  <a:gd name="connsiteX88" fmla="*/ 49798 w 54606"/>
                  <a:gd name="connsiteY88" fmla="*/ 12020 h 33494"/>
                  <a:gd name="connsiteX89" fmla="*/ 41727 w 54606"/>
                  <a:gd name="connsiteY89" fmla="*/ 14596 h 33494"/>
                  <a:gd name="connsiteX90" fmla="*/ 41727 w 54606"/>
                  <a:gd name="connsiteY90" fmla="*/ 14596 h 33494"/>
                  <a:gd name="connsiteX91" fmla="*/ 37778 w 54606"/>
                  <a:gd name="connsiteY91" fmla="*/ 11333 h 33494"/>
                  <a:gd name="connsiteX92" fmla="*/ 37778 w 54606"/>
                  <a:gd name="connsiteY92" fmla="*/ 11333 h 33494"/>
                  <a:gd name="connsiteX93" fmla="*/ 38636 w 54606"/>
                  <a:gd name="connsiteY93" fmla="*/ 9101 h 33494"/>
                  <a:gd name="connsiteX94" fmla="*/ 38636 w 54606"/>
                  <a:gd name="connsiteY94" fmla="*/ 9101 h 33494"/>
                  <a:gd name="connsiteX95" fmla="*/ 42071 w 54606"/>
                  <a:gd name="connsiteY95" fmla="*/ 5495 h 33494"/>
                  <a:gd name="connsiteX96" fmla="*/ 42071 w 54606"/>
                  <a:gd name="connsiteY96" fmla="*/ 5495 h 33494"/>
                  <a:gd name="connsiteX97" fmla="*/ 41899 w 54606"/>
                  <a:gd name="connsiteY97" fmla="*/ 5323 h 33494"/>
                  <a:gd name="connsiteX98" fmla="*/ 41899 w 54606"/>
                  <a:gd name="connsiteY98" fmla="*/ 5323 h 33494"/>
                  <a:gd name="connsiteX99" fmla="*/ 40353 w 54606"/>
                  <a:gd name="connsiteY99" fmla="*/ 4636 h 33494"/>
                  <a:gd name="connsiteX100" fmla="*/ 40353 w 54606"/>
                  <a:gd name="connsiteY100" fmla="*/ 4636 h 33494"/>
                  <a:gd name="connsiteX101" fmla="*/ 40353 w 54606"/>
                  <a:gd name="connsiteY101" fmla="*/ 4636 h 33494"/>
                  <a:gd name="connsiteX102" fmla="*/ 40353 w 54606"/>
                  <a:gd name="connsiteY102" fmla="*/ 4636 h 33494"/>
                  <a:gd name="connsiteX103" fmla="*/ 38121 w 54606"/>
                  <a:gd name="connsiteY103" fmla="*/ 6010 h 33494"/>
                  <a:gd name="connsiteX104" fmla="*/ 38121 w 54606"/>
                  <a:gd name="connsiteY104" fmla="*/ 6010 h 3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54606" h="33494">
                    <a:moveTo>
                      <a:pt x="0" y="29707"/>
                    </a:moveTo>
                    <a:cubicBezTo>
                      <a:pt x="172" y="26616"/>
                      <a:pt x="2232" y="23525"/>
                      <a:pt x="6182" y="20262"/>
                    </a:cubicBezTo>
                    <a:lnTo>
                      <a:pt x="6182" y="20262"/>
                    </a:lnTo>
                    <a:cubicBezTo>
                      <a:pt x="12707" y="16313"/>
                      <a:pt x="20434" y="13737"/>
                      <a:pt x="25242" y="11333"/>
                    </a:cubicBezTo>
                    <a:lnTo>
                      <a:pt x="25242" y="11333"/>
                    </a:lnTo>
                    <a:cubicBezTo>
                      <a:pt x="29707" y="9101"/>
                      <a:pt x="31939" y="5666"/>
                      <a:pt x="34687" y="2919"/>
                    </a:cubicBezTo>
                    <a:lnTo>
                      <a:pt x="34687" y="2919"/>
                    </a:lnTo>
                    <a:cubicBezTo>
                      <a:pt x="36232" y="1202"/>
                      <a:pt x="37950" y="0"/>
                      <a:pt x="40182" y="0"/>
                    </a:cubicBezTo>
                    <a:lnTo>
                      <a:pt x="40182" y="0"/>
                    </a:lnTo>
                    <a:cubicBezTo>
                      <a:pt x="41555" y="0"/>
                      <a:pt x="42758" y="515"/>
                      <a:pt x="44131" y="1202"/>
                    </a:cubicBezTo>
                    <a:lnTo>
                      <a:pt x="44131" y="1202"/>
                    </a:lnTo>
                    <a:cubicBezTo>
                      <a:pt x="45677" y="2061"/>
                      <a:pt x="46879" y="3778"/>
                      <a:pt x="46879" y="5495"/>
                    </a:cubicBezTo>
                    <a:lnTo>
                      <a:pt x="46879" y="5495"/>
                    </a:lnTo>
                    <a:cubicBezTo>
                      <a:pt x="46707" y="6869"/>
                      <a:pt x="46364" y="7727"/>
                      <a:pt x="45848" y="8586"/>
                    </a:cubicBezTo>
                    <a:lnTo>
                      <a:pt x="45848" y="8586"/>
                    </a:lnTo>
                    <a:cubicBezTo>
                      <a:pt x="46535" y="8243"/>
                      <a:pt x="47222" y="7899"/>
                      <a:pt x="47737" y="7556"/>
                    </a:cubicBezTo>
                    <a:lnTo>
                      <a:pt x="47737" y="7556"/>
                    </a:lnTo>
                    <a:cubicBezTo>
                      <a:pt x="48596" y="6869"/>
                      <a:pt x="49454" y="6697"/>
                      <a:pt x="50141" y="6697"/>
                    </a:cubicBezTo>
                    <a:lnTo>
                      <a:pt x="50141" y="6697"/>
                    </a:lnTo>
                    <a:cubicBezTo>
                      <a:pt x="53747" y="7040"/>
                      <a:pt x="54606" y="10131"/>
                      <a:pt x="54606" y="12364"/>
                    </a:cubicBezTo>
                    <a:lnTo>
                      <a:pt x="54606" y="12364"/>
                    </a:lnTo>
                    <a:cubicBezTo>
                      <a:pt x="54606" y="13394"/>
                      <a:pt x="54434" y="14424"/>
                      <a:pt x="53404" y="16313"/>
                    </a:cubicBezTo>
                    <a:lnTo>
                      <a:pt x="53404" y="16313"/>
                    </a:lnTo>
                    <a:cubicBezTo>
                      <a:pt x="49969" y="19576"/>
                      <a:pt x="38465" y="24040"/>
                      <a:pt x="34000" y="25586"/>
                    </a:cubicBezTo>
                    <a:lnTo>
                      <a:pt x="34000" y="25586"/>
                    </a:lnTo>
                    <a:cubicBezTo>
                      <a:pt x="33313" y="26101"/>
                      <a:pt x="31939" y="26960"/>
                      <a:pt x="29707" y="26960"/>
                    </a:cubicBezTo>
                    <a:lnTo>
                      <a:pt x="29707" y="26960"/>
                    </a:lnTo>
                    <a:cubicBezTo>
                      <a:pt x="28334" y="26960"/>
                      <a:pt x="26616" y="26444"/>
                      <a:pt x="24727" y="25070"/>
                    </a:cubicBezTo>
                    <a:lnTo>
                      <a:pt x="24727" y="25070"/>
                    </a:lnTo>
                    <a:cubicBezTo>
                      <a:pt x="23869" y="24212"/>
                      <a:pt x="23526" y="24212"/>
                      <a:pt x="23526" y="24212"/>
                    </a:cubicBezTo>
                    <a:lnTo>
                      <a:pt x="23526" y="24212"/>
                    </a:lnTo>
                    <a:cubicBezTo>
                      <a:pt x="23526" y="24212"/>
                      <a:pt x="23526" y="24212"/>
                      <a:pt x="23182" y="24727"/>
                    </a:cubicBezTo>
                    <a:lnTo>
                      <a:pt x="23182" y="24727"/>
                    </a:lnTo>
                    <a:cubicBezTo>
                      <a:pt x="22839" y="25414"/>
                      <a:pt x="22495" y="26788"/>
                      <a:pt x="22323" y="27303"/>
                    </a:cubicBezTo>
                    <a:lnTo>
                      <a:pt x="22323" y="27303"/>
                    </a:lnTo>
                    <a:lnTo>
                      <a:pt x="22323" y="27303"/>
                    </a:lnTo>
                    <a:lnTo>
                      <a:pt x="21293" y="28505"/>
                    </a:lnTo>
                    <a:lnTo>
                      <a:pt x="22495" y="28505"/>
                    </a:lnTo>
                    <a:cubicBezTo>
                      <a:pt x="22495" y="28505"/>
                      <a:pt x="22495" y="28505"/>
                      <a:pt x="22495" y="28677"/>
                    </a:cubicBezTo>
                    <a:lnTo>
                      <a:pt x="22495" y="28677"/>
                    </a:lnTo>
                    <a:cubicBezTo>
                      <a:pt x="22495" y="28677"/>
                      <a:pt x="22495" y="28677"/>
                      <a:pt x="22495" y="28848"/>
                    </a:cubicBezTo>
                    <a:lnTo>
                      <a:pt x="22495" y="28848"/>
                    </a:lnTo>
                    <a:cubicBezTo>
                      <a:pt x="22323" y="30394"/>
                      <a:pt x="21464" y="33485"/>
                      <a:pt x="18889" y="33485"/>
                    </a:cubicBezTo>
                    <a:lnTo>
                      <a:pt x="18889" y="33485"/>
                    </a:lnTo>
                    <a:cubicBezTo>
                      <a:pt x="17000" y="33485"/>
                      <a:pt x="15626" y="32798"/>
                      <a:pt x="12707" y="31939"/>
                    </a:cubicBezTo>
                    <a:lnTo>
                      <a:pt x="12707" y="31939"/>
                    </a:lnTo>
                    <a:cubicBezTo>
                      <a:pt x="11333" y="31252"/>
                      <a:pt x="10647" y="31081"/>
                      <a:pt x="10303" y="31081"/>
                    </a:cubicBezTo>
                    <a:lnTo>
                      <a:pt x="10303" y="31081"/>
                    </a:lnTo>
                    <a:cubicBezTo>
                      <a:pt x="9960" y="30737"/>
                      <a:pt x="9101" y="31939"/>
                      <a:pt x="5667" y="33313"/>
                    </a:cubicBezTo>
                    <a:lnTo>
                      <a:pt x="5667" y="33313"/>
                    </a:lnTo>
                    <a:cubicBezTo>
                      <a:pt x="4980" y="33485"/>
                      <a:pt x="4465" y="33485"/>
                      <a:pt x="3950" y="33485"/>
                    </a:cubicBezTo>
                    <a:lnTo>
                      <a:pt x="3950" y="33485"/>
                    </a:lnTo>
                    <a:cubicBezTo>
                      <a:pt x="1717" y="33656"/>
                      <a:pt x="0" y="31424"/>
                      <a:pt x="0" y="29707"/>
                    </a:cubicBezTo>
                    <a:lnTo>
                      <a:pt x="0" y="29707"/>
                    </a:lnTo>
                    <a:close/>
                    <a:moveTo>
                      <a:pt x="22152" y="30050"/>
                    </a:moveTo>
                    <a:lnTo>
                      <a:pt x="20949" y="29192"/>
                    </a:lnTo>
                    <a:lnTo>
                      <a:pt x="22152" y="30050"/>
                    </a:lnTo>
                    <a:lnTo>
                      <a:pt x="22152" y="30050"/>
                    </a:lnTo>
                    <a:close/>
                    <a:moveTo>
                      <a:pt x="38121" y="6010"/>
                    </a:moveTo>
                    <a:cubicBezTo>
                      <a:pt x="35889" y="8243"/>
                      <a:pt x="32970" y="12535"/>
                      <a:pt x="27475" y="15454"/>
                    </a:cubicBezTo>
                    <a:lnTo>
                      <a:pt x="27475" y="15454"/>
                    </a:lnTo>
                    <a:cubicBezTo>
                      <a:pt x="22152" y="18030"/>
                      <a:pt x="14768" y="20606"/>
                      <a:pt x="9101" y="24040"/>
                    </a:cubicBezTo>
                    <a:lnTo>
                      <a:pt x="9101" y="24040"/>
                    </a:lnTo>
                    <a:cubicBezTo>
                      <a:pt x="7040" y="25586"/>
                      <a:pt x="6010" y="27131"/>
                      <a:pt x="5323" y="28333"/>
                    </a:cubicBezTo>
                    <a:lnTo>
                      <a:pt x="5323" y="28333"/>
                    </a:lnTo>
                    <a:cubicBezTo>
                      <a:pt x="6525" y="27647"/>
                      <a:pt x="7556" y="26444"/>
                      <a:pt x="10303" y="26273"/>
                    </a:cubicBezTo>
                    <a:lnTo>
                      <a:pt x="10303" y="26273"/>
                    </a:lnTo>
                    <a:cubicBezTo>
                      <a:pt x="11677" y="26273"/>
                      <a:pt x="13051" y="26788"/>
                      <a:pt x="14425" y="27475"/>
                    </a:cubicBezTo>
                    <a:lnTo>
                      <a:pt x="14425" y="27475"/>
                    </a:lnTo>
                    <a:cubicBezTo>
                      <a:pt x="15798" y="27818"/>
                      <a:pt x="16828" y="28162"/>
                      <a:pt x="17687" y="28333"/>
                    </a:cubicBezTo>
                    <a:lnTo>
                      <a:pt x="17687" y="28333"/>
                    </a:lnTo>
                    <a:cubicBezTo>
                      <a:pt x="17687" y="28333"/>
                      <a:pt x="17687" y="28162"/>
                      <a:pt x="17687" y="28162"/>
                    </a:cubicBezTo>
                    <a:lnTo>
                      <a:pt x="17687" y="28162"/>
                    </a:lnTo>
                    <a:cubicBezTo>
                      <a:pt x="17859" y="24384"/>
                      <a:pt x="18718" y="19919"/>
                      <a:pt x="23526" y="19404"/>
                    </a:cubicBezTo>
                    <a:lnTo>
                      <a:pt x="23526" y="19404"/>
                    </a:lnTo>
                    <a:cubicBezTo>
                      <a:pt x="25242" y="19404"/>
                      <a:pt x="26788" y="20262"/>
                      <a:pt x="27818" y="21464"/>
                    </a:cubicBezTo>
                    <a:lnTo>
                      <a:pt x="27818" y="21464"/>
                    </a:lnTo>
                    <a:cubicBezTo>
                      <a:pt x="28677" y="21980"/>
                      <a:pt x="29364" y="22152"/>
                      <a:pt x="29879" y="22152"/>
                    </a:cubicBezTo>
                    <a:lnTo>
                      <a:pt x="29879" y="22152"/>
                    </a:lnTo>
                    <a:cubicBezTo>
                      <a:pt x="30737" y="22152"/>
                      <a:pt x="31252" y="21808"/>
                      <a:pt x="31252" y="21808"/>
                    </a:cubicBezTo>
                    <a:lnTo>
                      <a:pt x="31252" y="21808"/>
                    </a:lnTo>
                    <a:lnTo>
                      <a:pt x="32970" y="23525"/>
                    </a:lnTo>
                    <a:lnTo>
                      <a:pt x="32111" y="21293"/>
                    </a:lnTo>
                    <a:cubicBezTo>
                      <a:pt x="35545" y="20262"/>
                      <a:pt x="48596" y="14596"/>
                      <a:pt x="49626" y="13566"/>
                    </a:cubicBezTo>
                    <a:lnTo>
                      <a:pt x="49626" y="13566"/>
                    </a:lnTo>
                    <a:cubicBezTo>
                      <a:pt x="49798" y="13222"/>
                      <a:pt x="49798" y="12879"/>
                      <a:pt x="49798" y="12364"/>
                    </a:cubicBezTo>
                    <a:lnTo>
                      <a:pt x="49798" y="12364"/>
                    </a:lnTo>
                    <a:cubicBezTo>
                      <a:pt x="49798" y="12192"/>
                      <a:pt x="49798" y="12192"/>
                      <a:pt x="49798" y="12020"/>
                    </a:cubicBezTo>
                    <a:lnTo>
                      <a:pt x="49798" y="12020"/>
                    </a:lnTo>
                    <a:cubicBezTo>
                      <a:pt x="47222" y="13566"/>
                      <a:pt x="44131" y="14424"/>
                      <a:pt x="41727" y="14596"/>
                    </a:cubicBezTo>
                    <a:lnTo>
                      <a:pt x="41727" y="14596"/>
                    </a:lnTo>
                    <a:cubicBezTo>
                      <a:pt x="40697" y="14596"/>
                      <a:pt x="38121" y="14252"/>
                      <a:pt x="37778" y="11333"/>
                    </a:cubicBezTo>
                    <a:lnTo>
                      <a:pt x="37778" y="11333"/>
                    </a:lnTo>
                    <a:cubicBezTo>
                      <a:pt x="37778" y="10646"/>
                      <a:pt x="37950" y="9959"/>
                      <a:pt x="38636" y="9101"/>
                    </a:cubicBezTo>
                    <a:lnTo>
                      <a:pt x="38636" y="9101"/>
                    </a:lnTo>
                    <a:cubicBezTo>
                      <a:pt x="40697" y="7384"/>
                      <a:pt x="42243" y="5666"/>
                      <a:pt x="42071" y="5495"/>
                    </a:cubicBezTo>
                    <a:lnTo>
                      <a:pt x="42071" y="5495"/>
                    </a:lnTo>
                    <a:cubicBezTo>
                      <a:pt x="41899" y="5495"/>
                      <a:pt x="42071" y="5495"/>
                      <a:pt x="41899" y="5323"/>
                    </a:cubicBezTo>
                    <a:lnTo>
                      <a:pt x="41899" y="5323"/>
                    </a:lnTo>
                    <a:cubicBezTo>
                      <a:pt x="41040" y="4808"/>
                      <a:pt x="40353" y="4636"/>
                      <a:pt x="40353" y="4636"/>
                    </a:cubicBezTo>
                    <a:lnTo>
                      <a:pt x="40353" y="4636"/>
                    </a:lnTo>
                    <a:lnTo>
                      <a:pt x="40353" y="4636"/>
                    </a:lnTo>
                    <a:lnTo>
                      <a:pt x="40353" y="4636"/>
                    </a:lnTo>
                    <a:cubicBezTo>
                      <a:pt x="39838" y="4636"/>
                      <a:pt x="39495" y="4636"/>
                      <a:pt x="38121" y="6010"/>
                    </a:cubicBezTo>
                    <a:lnTo>
                      <a:pt x="38121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9" name="图形 7">
              <a:extLst>
                <a:ext uri="{FF2B5EF4-FFF2-40B4-BE49-F238E27FC236}">
                  <a16:creationId xmlns:a16="http://schemas.microsoft.com/office/drawing/2014/main" xmlns="" id="{23CD732B-559D-47A6-BEF6-5A351A359C67}"/>
                </a:ext>
              </a:extLst>
            </p:cNvPr>
            <p:cNvGrpSpPr/>
            <p:nvPr/>
          </p:nvGrpSpPr>
          <p:grpSpPr>
            <a:xfrm>
              <a:off x="7947631" y="5619630"/>
              <a:ext cx="45847" cy="35269"/>
              <a:chOff x="7947631" y="5619630"/>
              <a:chExt cx="45847" cy="35269"/>
            </a:xfrm>
            <a:solidFill>
              <a:srgbClr val="B4B4B4"/>
            </a:solidFill>
          </p:grpSpPr>
          <p:sp>
            <p:nvSpPr>
              <p:cNvPr id="3145" name="任意多边形: 形状 3144">
                <a:extLst>
                  <a:ext uri="{FF2B5EF4-FFF2-40B4-BE49-F238E27FC236}">
                    <a16:creationId xmlns:a16="http://schemas.microsoft.com/office/drawing/2014/main" xmlns="" id="{98B17244-77D9-4A3F-9252-6D1C178B64B3}"/>
                  </a:ext>
                </a:extLst>
              </p:cNvPr>
              <p:cNvSpPr/>
              <p:nvPr/>
            </p:nvSpPr>
            <p:spPr>
              <a:xfrm>
                <a:off x="7950047" y="5622517"/>
                <a:ext cx="41394" cy="30229"/>
              </a:xfrm>
              <a:custGeom>
                <a:avLst/>
                <a:gdLst>
                  <a:gd name="connsiteX0" fmla="*/ 38453 w 41394"/>
                  <a:gd name="connsiteY0" fmla="*/ 12052 h 30229"/>
                  <a:gd name="connsiteX1" fmla="*/ 16989 w 41394"/>
                  <a:gd name="connsiteY1" fmla="*/ 26133 h 30229"/>
                  <a:gd name="connsiteX2" fmla="*/ 5655 w 41394"/>
                  <a:gd name="connsiteY2" fmla="*/ 29911 h 30229"/>
                  <a:gd name="connsiteX3" fmla="*/ 3080 w 41394"/>
                  <a:gd name="connsiteY3" fmla="*/ 23557 h 30229"/>
                  <a:gd name="connsiteX4" fmla="*/ 13211 w 41394"/>
                  <a:gd name="connsiteY4" fmla="*/ 18406 h 30229"/>
                  <a:gd name="connsiteX5" fmla="*/ 15615 w 41394"/>
                  <a:gd name="connsiteY5" fmla="*/ 13254 h 30229"/>
                  <a:gd name="connsiteX6" fmla="*/ 23170 w 41394"/>
                  <a:gd name="connsiteY6" fmla="*/ 5699 h 30229"/>
                  <a:gd name="connsiteX7" fmla="*/ 28150 w 41394"/>
                  <a:gd name="connsiteY7" fmla="*/ 1921 h 30229"/>
                  <a:gd name="connsiteX8" fmla="*/ 38281 w 41394"/>
                  <a:gd name="connsiteY8" fmla="*/ 8274 h 30229"/>
                  <a:gd name="connsiteX9" fmla="*/ 38453 w 41394"/>
                  <a:gd name="connsiteY9" fmla="*/ 12052 h 30229"/>
                  <a:gd name="connsiteX10" fmla="*/ 38453 w 41394"/>
                  <a:gd name="connsiteY10" fmla="*/ 12052 h 30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394" h="30229">
                    <a:moveTo>
                      <a:pt x="38453" y="12052"/>
                    </a:moveTo>
                    <a:cubicBezTo>
                      <a:pt x="34675" y="14628"/>
                      <a:pt x="23342" y="23557"/>
                      <a:pt x="16989" y="26133"/>
                    </a:cubicBezTo>
                    <a:cubicBezTo>
                      <a:pt x="12009" y="28709"/>
                      <a:pt x="12009" y="31112"/>
                      <a:pt x="5655" y="29911"/>
                    </a:cubicBezTo>
                    <a:cubicBezTo>
                      <a:pt x="-698" y="27335"/>
                      <a:pt x="-1900" y="24931"/>
                      <a:pt x="3080" y="23557"/>
                    </a:cubicBezTo>
                    <a:cubicBezTo>
                      <a:pt x="8059" y="23557"/>
                      <a:pt x="14413" y="20981"/>
                      <a:pt x="13211" y="18406"/>
                    </a:cubicBezTo>
                    <a:cubicBezTo>
                      <a:pt x="12009" y="15830"/>
                      <a:pt x="11837" y="13254"/>
                      <a:pt x="15615" y="13254"/>
                    </a:cubicBezTo>
                    <a:cubicBezTo>
                      <a:pt x="19392" y="13254"/>
                      <a:pt x="24372" y="9477"/>
                      <a:pt x="23170" y="5699"/>
                    </a:cubicBezTo>
                    <a:cubicBezTo>
                      <a:pt x="23170" y="547"/>
                      <a:pt x="25746" y="-2029"/>
                      <a:pt x="28150" y="1921"/>
                    </a:cubicBezTo>
                    <a:cubicBezTo>
                      <a:pt x="30726" y="5699"/>
                      <a:pt x="34503" y="8274"/>
                      <a:pt x="38281" y="8274"/>
                    </a:cubicBezTo>
                    <a:cubicBezTo>
                      <a:pt x="43604" y="8103"/>
                      <a:pt x="41029" y="10678"/>
                      <a:pt x="38453" y="12052"/>
                    </a:cubicBezTo>
                    <a:lnTo>
                      <a:pt x="38453" y="120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6" name="任意多边形: 形状 3145">
                <a:extLst>
                  <a:ext uri="{FF2B5EF4-FFF2-40B4-BE49-F238E27FC236}">
                    <a16:creationId xmlns:a16="http://schemas.microsoft.com/office/drawing/2014/main" xmlns="" id="{6600A9AC-B86C-444B-BB87-5ECB99FF9ED2}"/>
                  </a:ext>
                </a:extLst>
              </p:cNvPr>
              <p:cNvSpPr/>
              <p:nvPr/>
            </p:nvSpPr>
            <p:spPr>
              <a:xfrm>
                <a:off x="7947631" y="5619630"/>
                <a:ext cx="45847" cy="35269"/>
              </a:xfrm>
              <a:custGeom>
                <a:avLst/>
                <a:gdLst>
                  <a:gd name="connsiteX0" fmla="*/ 7212 w 45847"/>
                  <a:gd name="connsiteY0" fmla="*/ 34858 h 35269"/>
                  <a:gd name="connsiteX1" fmla="*/ 0 w 45847"/>
                  <a:gd name="connsiteY1" fmla="*/ 28333 h 35269"/>
                  <a:gd name="connsiteX2" fmla="*/ 0 w 45847"/>
                  <a:gd name="connsiteY2" fmla="*/ 28333 h 35269"/>
                  <a:gd name="connsiteX3" fmla="*/ 5495 w 45847"/>
                  <a:gd name="connsiteY3" fmla="*/ 23697 h 35269"/>
                  <a:gd name="connsiteX4" fmla="*/ 5495 w 45847"/>
                  <a:gd name="connsiteY4" fmla="*/ 23697 h 35269"/>
                  <a:gd name="connsiteX5" fmla="*/ 13051 w 45847"/>
                  <a:gd name="connsiteY5" fmla="*/ 21464 h 35269"/>
                  <a:gd name="connsiteX6" fmla="*/ 13051 w 45847"/>
                  <a:gd name="connsiteY6" fmla="*/ 21464 h 35269"/>
                  <a:gd name="connsiteX7" fmla="*/ 12192 w 45847"/>
                  <a:gd name="connsiteY7" fmla="*/ 18202 h 35269"/>
                  <a:gd name="connsiteX8" fmla="*/ 12192 w 45847"/>
                  <a:gd name="connsiteY8" fmla="*/ 18202 h 35269"/>
                  <a:gd name="connsiteX9" fmla="*/ 17859 w 45847"/>
                  <a:gd name="connsiteY9" fmla="*/ 13394 h 35269"/>
                  <a:gd name="connsiteX10" fmla="*/ 17859 w 45847"/>
                  <a:gd name="connsiteY10" fmla="*/ 13394 h 35269"/>
                  <a:gd name="connsiteX11" fmla="*/ 23182 w 45847"/>
                  <a:gd name="connsiteY11" fmla="*/ 9444 h 35269"/>
                  <a:gd name="connsiteX12" fmla="*/ 23182 w 45847"/>
                  <a:gd name="connsiteY12" fmla="*/ 9444 h 35269"/>
                  <a:gd name="connsiteX13" fmla="*/ 23353 w 45847"/>
                  <a:gd name="connsiteY13" fmla="*/ 9272 h 35269"/>
                  <a:gd name="connsiteX14" fmla="*/ 23353 w 45847"/>
                  <a:gd name="connsiteY14" fmla="*/ 9272 h 35269"/>
                  <a:gd name="connsiteX15" fmla="*/ 23010 w 45847"/>
                  <a:gd name="connsiteY15" fmla="*/ 8071 h 35269"/>
                  <a:gd name="connsiteX16" fmla="*/ 23010 w 45847"/>
                  <a:gd name="connsiteY16" fmla="*/ 8071 h 35269"/>
                  <a:gd name="connsiteX17" fmla="*/ 27990 w 45847"/>
                  <a:gd name="connsiteY17" fmla="*/ 0 h 35269"/>
                  <a:gd name="connsiteX18" fmla="*/ 27990 w 45847"/>
                  <a:gd name="connsiteY18" fmla="*/ 0 h 35269"/>
                  <a:gd name="connsiteX19" fmla="*/ 32454 w 45847"/>
                  <a:gd name="connsiteY19" fmla="*/ 2919 h 35269"/>
                  <a:gd name="connsiteX20" fmla="*/ 32454 w 45847"/>
                  <a:gd name="connsiteY20" fmla="*/ 2919 h 35269"/>
                  <a:gd name="connsiteX21" fmla="*/ 40525 w 45847"/>
                  <a:gd name="connsiteY21" fmla="*/ 8242 h 35269"/>
                  <a:gd name="connsiteX22" fmla="*/ 40525 w 45847"/>
                  <a:gd name="connsiteY22" fmla="*/ 8242 h 35269"/>
                  <a:gd name="connsiteX23" fmla="*/ 45848 w 45847"/>
                  <a:gd name="connsiteY23" fmla="*/ 11677 h 35269"/>
                  <a:gd name="connsiteX24" fmla="*/ 45848 w 45847"/>
                  <a:gd name="connsiteY24" fmla="*/ 11677 h 35269"/>
                  <a:gd name="connsiteX25" fmla="*/ 41727 w 45847"/>
                  <a:gd name="connsiteY25" fmla="*/ 16656 h 35269"/>
                  <a:gd name="connsiteX26" fmla="*/ 41727 w 45847"/>
                  <a:gd name="connsiteY26" fmla="*/ 16656 h 35269"/>
                  <a:gd name="connsiteX27" fmla="*/ 41727 w 45847"/>
                  <a:gd name="connsiteY27" fmla="*/ 16656 h 35269"/>
                  <a:gd name="connsiteX28" fmla="*/ 20262 w 45847"/>
                  <a:gd name="connsiteY28" fmla="*/ 30737 h 35269"/>
                  <a:gd name="connsiteX29" fmla="*/ 20262 w 45847"/>
                  <a:gd name="connsiteY29" fmla="*/ 30737 h 35269"/>
                  <a:gd name="connsiteX30" fmla="*/ 10646 w 45847"/>
                  <a:gd name="connsiteY30" fmla="*/ 35030 h 35269"/>
                  <a:gd name="connsiteX31" fmla="*/ 10646 w 45847"/>
                  <a:gd name="connsiteY31" fmla="*/ 35030 h 35269"/>
                  <a:gd name="connsiteX32" fmla="*/ 7212 w 45847"/>
                  <a:gd name="connsiteY32" fmla="*/ 34858 h 35269"/>
                  <a:gd name="connsiteX33" fmla="*/ 7212 w 45847"/>
                  <a:gd name="connsiteY33" fmla="*/ 34858 h 35269"/>
                  <a:gd name="connsiteX34" fmla="*/ 8586 w 45847"/>
                  <a:gd name="connsiteY34" fmla="*/ 30222 h 35269"/>
                  <a:gd name="connsiteX35" fmla="*/ 10990 w 45847"/>
                  <a:gd name="connsiteY35" fmla="*/ 30394 h 35269"/>
                  <a:gd name="connsiteX36" fmla="*/ 10990 w 45847"/>
                  <a:gd name="connsiteY36" fmla="*/ 30394 h 35269"/>
                  <a:gd name="connsiteX37" fmla="*/ 18545 w 45847"/>
                  <a:gd name="connsiteY37" fmla="*/ 26444 h 35269"/>
                  <a:gd name="connsiteX38" fmla="*/ 18545 w 45847"/>
                  <a:gd name="connsiteY38" fmla="*/ 26444 h 35269"/>
                  <a:gd name="connsiteX39" fmla="*/ 38808 w 45847"/>
                  <a:gd name="connsiteY39" fmla="*/ 13050 h 35269"/>
                  <a:gd name="connsiteX40" fmla="*/ 38808 w 45847"/>
                  <a:gd name="connsiteY40" fmla="*/ 13050 h 35269"/>
                  <a:gd name="connsiteX41" fmla="*/ 28676 w 45847"/>
                  <a:gd name="connsiteY41" fmla="*/ 5838 h 35269"/>
                  <a:gd name="connsiteX42" fmla="*/ 28676 w 45847"/>
                  <a:gd name="connsiteY42" fmla="*/ 5838 h 35269"/>
                  <a:gd name="connsiteX43" fmla="*/ 28505 w 45847"/>
                  <a:gd name="connsiteY43" fmla="*/ 5323 h 35269"/>
                  <a:gd name="connsiteX44" fmla="*/ 28505 w 45847"/>
                  <a:gd name="connsiteY44" fmla="*/ 5323 h 35269"/>
                  <a:gd name="connsiteX45" fmla="*/ 27818 w 45847"/>
                  <a:gd name="connsiteY45" fmla="*/ 7040 h 35269"/>
                  <a:gd name="connsiteX46" fmla="*/ 27818 w 45847"/>
                  <a:gd name="connsiteY46" fmla="*/ 7040 h 35269"/>
                  <a:gd name="connsiteX47" fmla="*/ 27990 w 45847"/>
                  <a:gd name="connsiteY47" fmla="*/ 7556 h 35269"/>
                  <a:gd name="connsiteX48" fmla="*/ 27990 w 45847"/>
                  <a:gd name="connsiteY48" fmla="*/ 7556 h 35269"/>
                  <a:gd name="connsiteX49" fmla="*/ 28161 w 45847"/>
                  <a:gd name="connsiteY49" fmla="*/ 9444 h 35269"/>
                  <a:gd name="connsiteX50" fmla="*/ 28161 w 45847"/>
                  <a:gd name="connsiteY50" fmla="*/ 9444 h 35269"/>
                  <a:gd name="connsiteX51" fmla="*/ 18030 w 45847"/>
                  <a:gd name="connsiteY51" fmla="*/ 18202 h 35269"/>
                  <a:gd name="connsiteX52" fmla="*/ 18030 w 45847"/>
                  <a:gd name="connsiteY52" fmla="*/ 18202 h 35269"/>
                  <a:gd name="connsiteX53" fmla="*/ 17172 w 45847"/>
                  <a:gd name="connsiteY53" fmla="*/ 18202 h 35269"/>
                  <a:gd name="connsiteX54" fmla="*/ 17172 w 45847"/>
                  <a:gd name="connsiteY54" fmla="*/ 18202 h 35269"/>
                  <a:gd name="connsiteX55" fmla="*/ 17859 w 45847"/>
                  <a:gd name="connsiteY55" fmla="*/ 19919 h 35269"/>
                  <a:gd name="connsiteX56" fmla="*/ 17859 w 45847"/>
                  <a:gd name="connsiteY56" fmla="*/ 19919 h 35269"/>
                  <a:gd name="connsiteX57" fmla="*/ 18202 w 45847"/>
                  <a:gd name="connsiteY57" fmla="*/ 21464 h 35269"/>
                  <a:gd name="connsiteX58" fmla="*/ 18202 w 45847"/>
                  <a:gd name="connsiteY58" fmla="*/ 21464 h 35269"/>
                  <a:gd name="connsiteX59" fmla="*/ 6182 w 45847"/>
                  <a:gd name="connsiteY59" fmla="*/ 28333 h 35269"/>
                  <a:gd name="connsiteX60" fmla="*/ 6182 w 45847"/>
                  <a:gd name="connsiteY60" fmla="*/ 28333 h 35269"/>
                  <a:gd name="connsiteX61" fmla="*/ 5838 w 45847"/>
                  <a:gd name="connsiteY61" fmla="*/ 28333 h 35269"/>
                  <a:gd name="connsiteX62" fmla="*/ 5838 w 45847"/>
                  <a:gd name="connsiteY62" fmla="*/ 28333 h 35269"/>
                  <a:gd name="connsiteX63" fmla="*/ 8586 w 45847"/>
                  <a:gd name="connsiteY63" fmla="*/ 30222 h 35269"/>
                  <a:gd name="connsiteX64" fmla="*/ 8586 w 45847"/>
                  <a:gd name="connsiteY64" fmla="*/ 30222 h 35269"/>
                  <a:gd name="connsiteX65" fmla="*/ 40868 w 45847"/>
                  <a:gd name="connsiteY65" fmla="*/ 14767 h 35269"/>
                  <a:gd name="connsiteX66" fmla="*/ 40181 w 45847"/>
                  <a:gd name="connsiteY66" fmla="*/ 13394 h 35269"/>
                  <a:gd name="connsiteX67" fmla="*/ 40010 w 45847"/>
                  <a:gd name="connsiteY67" fmla="*/ 13394 h 35269"/>
                  <a:gd name="connsiteX68" fmla="*/ 40010 w 45847"/>
                  <a:gd name="connsiteY68" fmla="*/ 13394 h 35269"/>
                  <a:gd name="connsiteX69" fmla="*/ 40868 w 45847"/>
                  <a:gd name="connsiteY69" fmla="*/ 14767 h 35269"/>
                  <a:gd name="connsiteX70" fmla="*/ 40868 w 45847"/>
                  <a:gd name="connsiteY70" fmla="*/ 14767 h 3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5847" h="35269">
                    <a:moveTo>
                      <a:pt x="7212" y="34858"/>
                    </a:moveTo>
                    <a:cubicBezTo>
                      <a:pt x="3434" y="33141"/>
                      <a:pt x="687" y="32283"/>
                      <a:pt x="0" y="28333"/>
                    </a:cubicBezTo>
                    <a:lnTo>
                      <a:pt x="0" y="28333"/>
                    </a:lnTo>
                    <a:cubicBezTo>
                      <a:pt x="172" y="25242"/>
                      <a:pt x="2748" y="24383"/>
                      <a:pt x="5495" y="23697"/>
                    </a:cubicBezTo>
                    <a:lnTo>
                      <a:pt x="5495" y="23697"/>
                    </a:lnTo>
                    <a:cubicBezTo>
                      <a:pt x="8243" y="23697"/>
                      <a:pt x="12192" y="22495"/>
                      <a:pt x="13051" y="21464"/>
                    </a:cubicBezTo>
                    <a:lnTo>
                      <a:pt x="13051" y="21464"/>
                    </a:lnTo>
                    <a:cubicBezTo>
                      <a:pt x="12535" y="20434"/>
                      <a:pt x="12364" y="19404"/>
                      <a:pt x="12192" y="18202"/>
                    </a:cubicBezTo>
                    <a:lnTo>
                      <a:pt x="12192" y="18202"/>
                    </a:lnTo>
                    <a:cubicBezTo>
                      <a:pt x="12192" y="15454"/>
                      <a:pt x="14939" y="13394"/>
                      <a:pt x="17859" y="13394"/>
                    </a:cubicBezTo>
                    <a:lnTo>
                      <a:pt x="17859" y="13394"/>
                    </a:lnTo>
                    <a:cubicBezTo>
                      <a:pt x="19919" y="13394"/>
                      <a:pt x="23182" y="10646"/>
                      <a:pt x="23182" y="9444"/>
                    </a:cubicBezTo>
                    <a:lnTo>
                      <a:pt x="23182" y="9444"/>
                    </a:lnTo>
                    <a:cubicBezTo>
                      <a:pt x="23182" y="9272"/>
                      <a:pt x="23182" y="9101"/>
                      <a:pt x="23353" y="9272"/>
                    </a:cubicBezTo>
                    <a:lnTo>
                      <a:pt x="23353" y="9272"/>
                    </a:lnTo>
                    <a:cubicBezTo>
                      <a:pt x="23353" y="9272"/>
                      <a:pt x="23353" y="9272"/>
                      <a:pt x="23010" y="8071"/>
                    </a:cubicBezTo>
                    <a:lnTo>
                      <a:pt x="23010" y="8071"/>
                    </a:lnTo>
                    <a:cubicBezTo>
                      <a:pt x="23182" y="4464"/>
                      <a:pt x="23697" y="515"/>
                      <a:pt x="27990" y="0"/>
                    </a:cubicBezTo>
                    <a:lnTo>
                      <a:pt x="27990" y="0"/>
                    </a:lnTo>
                    <a:cubicBezTo>
                      <a:pt x="30050" y="0"/>
                      <a:pt x="31424" y="1373"/>
                      <a:pt x="32454" y="2919"/>
                    </a:cubicBezTo>
                    <a:lnTo>
                      <a:pt x="32454" y="2919"/>
                    </a:lnTo>
                    <a:cubicBezTo>
                      <a:pt x="34686" y="6353"/>
                      <a:pt x="37777" y="8242"/>
                      <a:pt x="40525" y="8242"/>
                    </a:cubicBezTo>
                    <a:lnTo>
                      <a:pt x="40525" y="8242"/>
                    </a:lnTo>
                    <a:cubicBezTo>
                      <a:pt x="42586" y="8242"/>
                      <a:pt x="45333" y="8414"/>
                      <a:pt x="45848" y="11677"/>
                    </a:cubicBezTo>
                    <a:lnTo>
                      <a:pt x="45848" y="11677"/>
                    </a:lnTo>
                    <a:cubicBezTo>
                      <a:pt x="45161" y="14939"/>
                      <a:pt x="43272" y="15454"/>
                      <a:pt x="41727" y="16656"/>
                    </a:cubicBezTo>
                    <a:lnTo>
                      <a:pt x="41727" y="16656"/>
                    </a:lnTo>
                    <a:lnTo>
                      <a:pt x="41727" y="16656"/>
                    </a:lnTo>
                    <a:cubicBezTo>
                      <a:pt x="37949" y="19232"/>
                      <a:pt x="26960" y="27990"/>
                      <a:pt x="20262" y="30737"/>
                    </a:cubicBezTo>
                    <a:lnTo>
                      <a:pt x="20262" y="30737"/>
                    </a:lnTo>
                    <a:cubicBezTo>
                      <a:pt x="16828" y="32283"/>
                      <a:pt x="15626" y="35030"/>
                      <a:pt x="10646" y="35030"/>
                    </a:cubicBezTo>
                    <a:lnTo>
                      <a:pt x="10646" y="35030"/>
                    </a:lnTo>
                    <a:cubicBezTo>
                      <a:pt x="10131" y="35373"/>
                      <a:pt x="8929" y="35373"/>
                      <a:pt x="7212" y="34858"/>
                    </a:cubicBezTo>
                    <a:lnTo>
                      <a:pt x="7212" y="34858"/>
                    </a:lnTo>
                    <a:close/>
                    <a:moveTo>
                      <a:pt x="8586" y="30222"/>
                    </a:moveTo>
                    <a:cubicBezTo>
                      <a:pt x="9616" y="30394"/>
                      <a:pt x="10474" y="30394"/>
                      <a:pt x="10990" y="30394"/>
                    </a:cubicBezTo>
                    <a:lnTo>
                      <a:pt x="10990" y="30394"/>
                    </a:lnTo>
                    <a:cubicBezTo>
                      <a:pt x="13222" y="30565"/>
                      <a:pt x="13566" y="29020"/>
                      <a:pt x="18545" y="26444"/>
                    </a:cubicBezTo>
                    <a:lnTo>
                      <a:pt x="18545" y="26444"/>
                    </a:lnTo>
                    <a:cubicBezTo>
                      <a:pt x="23868" y="24383"/>
                      <a:pt x="34515" y="16141"/>
                      <a:pt x="38808" y="13050"/>
                    </a:cubicBezTo>
                    <a:lnTo>
                      <a:pt x="38808" y="13050"/>
                    </a:lnTo>
                    <a:cubicBezTo>
                      <a:pt x="34686" y="12364"/>
                      <a:pt x="31081" y="9616"/>
                      <a:pt x="28676" y="5838"/>
                    </a:cubicBezTo>
                    <a:lnTo>
                      <a:pt x="28676" y="5838"/>
                    </a:lnTo>
                    <a:cubicBezTo>
                      <a:pt x="28676" y="5666"/>
                      <a:pt x="28505" y="5495"/>
                      <a:pt x="28505" y="5323"/>
                    </a:cubicBezTo>
                    <a:lnTo>
                      <a:pt x="28505" y="5323"/>
                    </a:lnTo>
                    <a:cubicBezTo>
                      <a:pt x="28333" y="5838"/>
                      <a:pt x="27990" y="6869"/>
                      <a:pt x="27818" y="7040"/>
                    </a:cubicBezTo>
                    <a:lnTo>
                      <a:pt x="27818" y="7040"/>
                    </a:lnTo>
                    <a:cubicBezTo>
                      <a:pt x="27818" y="7040"/>
                      <a:pt x="27818" y="7040"/>
                      <a:pt x="27990" y="7556"/>
                    </a:cubicBezTo>
                    <a:lnTo>
                      <a:pt x="27990" y="7556"/>
                    </a:lnTo>
                    <a:cubicBezTo>
                      <a:pt x="28161" y="8071"/>
                      <a:pt x="28161" y="8757"/>
                      <a:pt x="28161" y="9444"/>
                    </a:cubicBezTo>
                    <a:lnTo>
                      <a:pt x="28161" y="9444"/>
                    </a:lnTo>
                    <a:cubicBezTo>
                      <a:pt x="27818" y="14939"/>
                      <a:pt x="22667" y="18030"/>
                      <a:pt x="18030" y="18202"/>
                    </a:cubicBezTo>
                    <a:lnTo>
                      <a:pt x="18030" y="18202"/>
                    </a:lnTo>
                    <a:cubicBezTo>
                      <a:pt x="17515" y="18202"/>
                      <a:pt x="17343" y="18202"/>
                      <a:pt x="17172" y="18202"/>
                    </a:cubicBezTo>
                    <a:lnTo>
                      <a:pt x="17172" y="18202"/>
                    </a:lnTo>
                    <a:cubicBezTo>
                      <a:pt x="17172" y="18545"/>
                      <a:pt x="17343" y="19060"/>
                      <a:pt x="17859" y="19919"/>
                    </a:cubicBezTo>
                    <a:lnTo>
                      <a:pt x="17859" y="19919"/>
                    </a:lnTo>
                    <a:cubicBezTo>
                      <a:pt x="18030" y="20262"/>
                      <a:pt x="18202" y="20777"/>
                      <a:pt x="18202" y="21464"/>
                    </a:cubicBezTo>
                    <a:lnTo>
                      <a:pt x="18202" y="21464"/>
                    </a:lnTo>
                    <a:cubicBezTo>
                      <a:pt x="17000" y="27303"/>
                      <a:pt x="10818" y="27818"/>
                      <a:pt x="6182" y="28333"/>
                    </a:cubicBezTo>
                    <a:lnTo>
                      <a:pt x="6182" y="28333"/>
                    </a:lnTo>
                    <a:cubicBezTo>
                      <a:pt x="6010" y="28333"/>
                      <a:pt x="6010" y="28333"/>
                      <a:pt x="5838" y="28333"/>
                    </a:cubicBezTo>
                    <a:lnTo>
                      <a:pt x="5838" y="28333"/>
                    </a:lnTo>
                    <a:cubicBezTo>
                      <a:pt x="6525" y="29363"/>
                      <a:pt x="7556" y="29878"/>
                      <a:pt x="8586" y="30222"/>
                    </a:cubicBezTo>
                    <a:lnTo>
                      <a:pt x="8586" y="30222"/>
                    </a:lnTo>
                    <a:close/>
                    <a:moveTo>
                      <a:pt x="40868" y="14767"/>
                    </a:moveTo>
                    <a:lnTo>
                      <a:pt x="40181" y="13394"/>
                    </a:lnTo>
                    <a:cubicBezTo>
                      <a:pt x="40181" y="13394"/>
                      <a:pt x="40010" y="13394"/>
                      <a:pt x="40010" y="13394"/>
                    </a:cubicBezTo>
                    <a:lnTo>
                      <a:pt x="40010" y="13394"/>
                    </a:lnTo>
                    <a:lnTo>
                      <a:pt x="40868" y="14767"/>
                    </a:lnTo>
                    <a:lnTo>
                      <a:pt x="40868" y="147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0" name="图形 7">
              <a:extLst>
                <a:ext uri="{FF2B5EF4-FFF2-40B4-BE49-F238E27FC236}">
                  <a16:creationId xmlns:a16="http://schemas.microsoft.com/office/drawing/2014/main" xmlns="" id="{106F09DB-1FF0-4C8F-8A15-EFB309A7B80D}"/>
                </a:ext>
              </a:extLst>
            </p:cNvPr>
            <p:cNvGrpSpPr/>
            <p:nvPr/>
          </p:nvGrpSpPr>
          <p:grpSpPr>
            <a:xfrm>
              <a:off x="8312013" y="5809033"/>
              <a:ext cx="26100" cy="39698"/>
              <a:chOff x="8312013" y="5809033"/>
              <a:chExt cx="26100" cy="39698"/>
            </a:xfrm>
            <a:solidFill>
              <a:srgbClr val="B4B4B4"/>
            </a:solidFill>
          </p:grpSpPr>
          <p:sp>
            <p:nvSpPr>
              <p:cNvPr id="3143" name="任意多边形: 形状 3142">
                <a:extLst>
                  <a:ext uri="{FF2B5EF4-FFF2-40B4-BE49-F238E27FC236}">
                    <a16:creationId xmlns:a16="http://schemas.microsoft.com/office/drawing/2014/main" xmlns="" id="{2D0394DD-C026-4C2B-AEC6-0ECEADD1B9D7}"/>
                  </a:ext>
                </a:extLst>
              </p:cNvPr>
              <p:cNvSpPr/>
              <p:nvPr/>
            </p:nvSpPr>
            <p:spPr>
              <a:xfrm>
                <a:off x="8314717" y="5811609"/>
                <a:ext cx="21163" cy="34811"/>
              </a:xfrm>
              <a:custGeom>
                <a:avLst/>
                <a:gdLst>
                  <a:gd name="connsiteX0" fmla="*/ 12235 w 21163"/>
                  <a:gd name="connsiteY0" fmla="*/ 31768 h 34811"/>
                  <a:gd name="connsiteX1" fmla="*/ 18588 w 21163"/>
                  <a:gd name="connsiteY1" fmla="*/ 22838 h 34811"/>
                  <a:gd name="connsiteX2" fmla="*/ 21164 w 21163"/>
                  <a:gd name="connsiteY2" fmla="*/ 16485 h 34811"/>
                  <a:gd name="connsiteX3" fmla="*/ 17386 w 21163"/>
                  <a:gd name="connsiteY3" fmla="*/ 12707 h 34811"/>
                  <a:gd name="connsiteX4" fmla="*/ 11033 w 21163"/>
                  <a:gd name="connsiteY4" fmla="*/ 2576 h 34811"/>
                  <a:gd name="connsiteX5" fmla="*/ 902 w 21163"/>
                  <a:gd name="connsiteY5" fmla="*/ 0 h 34811"/>
                  <a:gd name="connsiteX6" fmla="*/ 902 w 21163"/>
                  <a:gd name="connsiteY6" fmla="*/ 3778 h 34811"/>
                  <a:gd name="connsiteX7" fmla="*/ 7255 w 21163"/>
                  <a:gd name="connsiteY7" fmla="*/ 22838 h 34811"/>
                  <a:gd name="connsiteX8" fmla="*/ 7255 w 21163"/>
                  <a:gd name="connsiteY8" fmla="*/ 34343 h 34811"/>
                  <a:gd name="connsiteX9" fmla="*/ 12235 w 21163"/>
                  <a:gd name="connsiteY9" fmla="*/ 31768 h 34811"/>
                  <a:gd name="connsiteX10" fmla="*/ 12235 w 21163"/>
                  <a:gd name="connsiteY10" fmla="*/ 31768 h 34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163" h="34811">
                    <a:moveTo>
                      <a:pt x="12235" y="31768"/>
                    </a:moveTo>
                    <a:cubicBezTo>
                      <a:pt x="13437" y="29192"/>
                      <a:pt x="16013" y="24212"/>
                      <a:pt x="18588" y="22838"/>
                    </a:cubicBezTo>
                    <a:cubicBezTo>
                      <a:pt x="21164" y="21636"/>
                      <a:pt x="21164" y="19060"/>
                      <a:pt x="21164" y="16485"/>
                    </a:cubicBezTo>
                    <a:cubicBezTo>
                      <a:pt x="21164" y="15283"/>
                      <a:pt x="19962" y="15283"/>
                      <a:pt x="17386" y="12707"/>
                    </a:cubicBezTo>
                    <a:cubicBezTo>
                      <a:pt x="14811" y="10131"/>
                      <a:pt x="13608" y="5151"/>
                      <a:pt x="11033" y="2576"/>
                    </a:cubicBezTo>
                    <a:cubicBezTo>
                      <a:pt x="8457" y="1373"/>
                      <a:pt x="3477" y="0"/>
                      <a:pt x="902" y="0"/>
                    </a:cubicBezTo>
                    <a:cubicBezTo>
                      <a:pt x="-301" y="0"/>
                      <a:pt x="-301" y="1202"/>
                      <a:pt x="902" y="3778"/>
                    </a:cubicBezTo>
                    <a:cubicBezTo>
                      <a:pt x="3477" y="6353"/>
                      <a:pt x="8457" y="19060"/>
                      <a:pt x="7255" y="22838"/>
                    </a:cubicBezTo>
                    <a:cubicBezTo>
                      <a:pt x="7255" y="26616"/>
                      <a:pt x="6053" y="31768"/>
                      <a:pt x="7255" y="34343"/>
                    </a:cubicBezTo>
                    <a:cubicBezTo>
                      <a:pt x="8457" y="35545"/>
                      <a:pt x="10861" y="34343"/>
                      <a:pt x="12235" y="31768"/>
                    </a:cubicBezTo>
                    <a:lnTo>
                      <a:pt x="12235" y="317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4" name="任意多边形: 形状 3143">
                <a:extLst>
                  <a:ext uri="{FF2B5EF4-FFF2-40B4-BE49-F238E27FC236}">
                    <a16:creationId xmlns:a16="http://schemas.microsoft.com/office/drawing/2014/main" xmlns="" id="{96479A6C-EC76-46FD-A21E-95EBF8240792}"/>
                  </a:ext>
                </a:extLst>
              </p:cNvPr>
              <p:cNvSpPr/>
              <p:nvPr/>
            </p:nvSpPr>
            <p:spPr>
              <a:xfrm>
                <a:off x="8312013" y="5809033"/>
                <a:ext cx="26100" cy="39698"/>
              </a:xfrm>
              <a:custGeom>
                <a:avLst/>
                <a:gdLst>
                  <a:gd name="connsiteX0" fmla="*/ 7727 w 26100"/>
                  <a:gd name="connsiteY0" fmla="*/ 37949 h 39698"/>
                  <a:gd name="connsiteX1" fmla="*/ 6869 w 26100"/>
                  <a:gd name="connsiteY1" fmla="*/ 33484 h 39698"/>
                  <a:gd name="connsiteX2" fmla="*/ 6869 w 26100"/>
                  <a:gd name="connsiteY2" fmla="*/ 33484 h 39698"/>
                  <a:gd name="connsiteX3" fmla="*/ 7384 w 26100"/>
                  <a:gd name="connsiteY3" fmla="*/ 25414 h 39698"/>
                  <a:gd name="connsiteX4" fmla="*/ 7384 w 26100"/>
                  <a:gd name="connsiteY4" fmla="*/ 25414 h 39698"/>
                  <a:gd name="connsiteX5" fmla="*/ 7384 w 26100"/>
                  <a:gd name="connsiteY5" fmla="*/ 24899 h 39698"/>
                  <a:gd name="connsiteX6" fmla="*/ 7384 w 26100"/>
                  <a:gd name="connsiteY6" fmla="*/ 24899 h 39698"/>
                  <a:gd name="connsiteX7" fmla="*/ 7556 w 26100"/>
                  <a:gd name="connsiteY7" fmla="*/ 23868 h 39698"/>
                  <a:gd name="connsiteX8" fmla="*/ 7556 w 26100"/>
                  <a:gd name="connsiteY8" fmla="*/ 23868 h 39698"/>
                  <a:gd name="connsiteX9" fmla="*/ 1202 w 26100"/>
                  <a:gd name="connsiteY9" fmla="*/ 7384 h 39698"/>
                  <a:gd name="connsiteX10" fmla="*/ 1202 w 26100"/>
                  <a:gd name="connsiteY10" fmla="*/ 7384 h 39698"/>
                  <a:gd name="connsiteX11" fmla="*/ 0 w 26100"/>
                  <a:gd name="connsiteY11" fmla="*/ 3434 h 39698"/>
                  <a:gd name="connsiteX12" fmla="*/ 0 w 26100"/>
                  <a:gd name="connsiteY12" fmla="*/ 3434 h 39698"/>
                  <a:gd name="connsiteX13" fmla="*/ 3434 w 26100"/>
                  <a:gd name="connsiteY13" fmla="*/ 0 h 39698"/>
                  <a:gd name="connsiteX14" fmla="*/ 3434 w 26100"/>
                  <a:gd name="connsiteY14" fmla="*/ 0 h 39698"/>
                  <a:gd name="connsiteX15" fmla="*/ 15282 w 26100"/>
                  <a:gd name="connsiteY15" fmla="*/ 3263 h 39698"/>
                  <a:gd name="connsiteX16" fmla="*/ 15282 w 26100"/>
                  <a:gd name="connsiteY16" fmla="*/ 3263 h 39698"/>
                  <a:gd name="connsiteX17" fmla="*/ 21636 w 26100"/>
                  <a:gd name="connsiteY17" fmla="*/ 13394 h 39698"/>
                  <a:gd name="connsiteX18" fmla="*/ 21636 w 26100"/>
                  <a:gd name="connsiteY18" fmla="*/ 13394 h 39698"/>
                  <a:gd name="connsiteX19" fmla="*/ 26101 w 26100"/>
                  <a:gd name="connsiteY19" fmla="*/ 18889 h 39698"/>
                  <a:gd name="connsiteX20" fmla="*/ 26101 w 26100"/>
                  <a:gd name="connsiteY20" fmla="*/ 18889 h 39698"/>
                  <a:gd name="connsiteX21" fmla="*/ 26101 w 26100"/>
                  <a:gd name="connsiteY21" fmla="*/ 19404 h 39698"/>
                  <a:gd name="connsiteX22" fmla="*/ 26101 w 26100"/>
                  <a:gd name="connsiteY22" fmla="*/ 19404 h 39698"/>
                  <a:gd name="connsiteX23" fmla="*/ 22323 w 26100"/>
                  <a:gd name="connsiteY23" fmla="*/ 27475 h 39698"/>
                  <a:gd name="connsiteX24" fmla="*/ 22323 w 26100"/>
                  <a:gd name="connsiteY24" fmla="*/ 27475 h 39698"/>
                  <a:gd name="connsiteX25" fmla="*/ 17172 w 26100"/>
                  <a:gd name="connsiteY25" fmla="*/ 35202 h 39698"/>
                  <a:gd name="connsiteX26" fmla="*/ 17172 w 26100"/>
                  <a:gd name="connsiteY26" fmla="*/ 35202 h 39698"/>
                  <a:gd name="connsiteX27" fmla="*/ 14939 w 26100"/>
                  <a:gd name="connsiteY27" fmla="*/ 34171 h 39698"/>
                  <a:gd name="connsiteX28" fmla="*/ 17172 w 26100"/>
                  <a:gd name="connsiteY28" fmla="*/ 35373 h 39698"/>
                  <a:gd name="connsiteX29" fmla="*/ 11161 w 26100"/>
                  <a:gd name="connsiteY29" fmla="*/ 39666 h 39698"/>
                  <a:gd name="connsiteX30" fmla="*/ 11161 w 26100"/>
                  <a:gd name="connsiteY30" fmla="*/ 39666 h 39698"/>
                  <a:gd name="connsiteX31" fmla="*/ 7727 w 26100"/>
                  <a:gd name="connsiteY31" fmla="*/ 37949 h 39698"/>
                  <a:gd name="connsiteX32" fmla="*/ 7727 w 26100"/>
                  <a:gd name="connsiteY32" fmla="*/ 37949 h 39698"/>
                  <a:gd name="connsiteX33" fmla="*/ 12364 w 26100"/>
                  <a:gd name="connsiteY33" fmla="*/ 23868 h 39698"/>
                  <a:gd name="connsiteX34" fmla="*/ 12192 w 26100"/>
                  <a:gd name="connsiteY34" fmla="*/ 25414 h 39698"/>
                  <a:gd name="connsiteX35" fmla="*/ 12192 w 26100"/>
                  <a:gd name="connsiteY35" fmla="*/ 25414 h 39698"/>
                  <a:gd name="connsiteX36" fmla="*/ 12192 w 26100"/>
                  <a:gd name="connsiteY36" fmla="*/ 25414 h 39698"/>
                  <a:gd name="connsiteX37" fmla="*/ 11677 w 26100"/>
                  <a:gd name="connsiteY37" fmla="*/ 33484 h 39698"/>
                  <a:gd name="connsiteX38" fmla="*/ 11677 w 26100"/>
                  <a:gd name="connsiteY38" fmla="*/ 33484 h 39698"/>
                  <a:gd name="connsiteX39" fmla="*/ 11677 w 26100"/>
                  <a:gd name="connsiteY39" fmla="*/ 34515 h 39698"/>
                  <a:gd name="connsiteX40" fmla="*/ 11677 w 26100"/>
                  <a:gd name="connsiteY40" fmla="*/ 34515 h 39698"/>
                  <a:gd name="connsiteX41" fmla="*/ 12707 w 26100"/>
                  <a:gd name="connsiteY41" fmla="*/ 33141 h 39698"/>
                  <a:gd name="connsiteX42" fmla="*/ 12707 w 26100"/>
                  <a:gd name="connsiteY42" fmla="*/ 33141 h 39698"/>
                  <a:gd name="connsiteX43" fmla="*/ 12707 w 26100"/>
                  <a:gd name="connsiteY43" fmla="*/ 33141 h 39698"/>
                  <a:gd name="connsiteX44" fmla="*/ 20090 w 26100"/>
                  <a:gd name="connsiteY44" fmla="*/ 23182 h 39698"/>
                  <a:gd name="connsiteX45" fmla="*/ 20090 w 26100"/>
                  <a:gd name="connsiteY45" fmla="*/ 23182 h 39698"/>
                  <a:gd name="connsiteX46" fmla="*/ 21293 w 26100"/>
                  <a:gd name="connsiteY46" fmla="*/ 19404 h 39698"/>
                  <a:gd name="connsiteX47" fmla="*/ 21293 w 26100"/>
                  <a:gd name="connsiteY47" fmla="*/ 19404 h 39698"/>
                  <a:gd name="connsiteX48" fmla="*/ 18202 w 26100"/>
                  <a:gd name="connsiteY48" fmla="*/ 16828 h 39698"/>
                  <a:gd name="connsiteX49" fmla="*/ 18202 w 26100"/>
                  <a:gd name="connsiteY49" fmla="*/ 16828 h 39698"/>
                  <a:gd name="connsiteX50" fmla="*/ 12535 w 26100"/>
                  <a:gd name="connsiteY50" fmla="*/ 7212 h 39698"/>
                  <a:gd name="connsiteX51" fmla="*/ 12535 w 26100"/>
                  <a:gd name="connsiteY51" fmla="*/ 7212 h 39698"/>
                  <a:gd name="connsiteX52" fmla="*/ 5666 w 26100"/>
                  <a:gd name="connsiteY52" fmla="*/ 5151 h 39698"/>
                  <a:gd name="connsiteX53" fmla="*/ 5666 w 26100"/>
                  <a:gd name="connsiteY53" fmla="*/ 5151 h 39698"/>
                  <a:gd name="connsiteX54" fmla="*/ 12364 w 26100"/>
                  <a:gd name="connsiteY54" fmla="*/ 23868 h 39698"/>
                  <a:gd name="connsiteX55" fmla="*/ 12364 w 26100"/>
                  <a:gd name="connsiteY55" fmla="*/ 23868 h 3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6100" h="39698">
                    <a:moveTo>
                      <a:pt x="7727" y="37949"/>
                    </a:moveTo>
                    <a:cubicBezTo>
                      <a:pt x="6869" y="36404"/>
                      <a:pt x="6869" y="34858"/>
                      <a:pt x="6869" y="33484"/>
                    </a:cubicBezTo>
                    <a:lnTo>
                      <a:pt x="6869" y="33484"/>
                    </a:lnTo>
                    <a:cubicBezTo>
                      <a:pt x="6869" y="30565"/>
                      <a:pt x="7384" y="27646"/>
                      <a:pt x="7384" y="25414"/>
                    </a:cubicBezTo>
                    <a:lnTo>
                      <a:pt x="7384" y="25414"/>
                    </a:lnTo>
                    <a:cubicBezTo>
                      <a:pt x="7384" y="25414"/>
                      <a:pt x="7384" y="25414"/>
                      <a:pt x="7384" y="24899"/>
                    </a:cubicBezTo>
                    <a:lnTo>
                      <a:pt x="7384" y="24899"/>
                    </a:lnTo>
                    <a:cubicBezTo>
                      <a:pt x="7384" y="24555"/>
                      <a:pt x="7556" y="24212"/>
                      <a:pt x="7556" y="23868"/>
                    </a:cubicBezTo>
                    <a:lnTo>
                      <a:pt x="7556" y="23868"/>
                    </a:lnTo>
                    <a:cubicBezTo>
                      <a:pt x="7727" y="20262"/>
                      <a:pt x="3091" y="9101"/>
                      <a:pt x="1202" y="7384"/>
                    </a:cubicBezTo>
                    <a:lnTo>
                      <a:pt x="1202" y="7384"/>
                    </a:lnTo>
                    <a:cubicBezTo>
                      <a:pt x="515" y="5838"/>
                      <a:pt x="0" y="4808"/>
                      <a:pt x="0" y="3434"/>
                    </a:cubicBezTo>
                    <a:lnTo>
                      <a:pt x="0" y="3434"/>
                    </a:lnTo>
                    <a:cubicBezTo>
                      <a:pt x="0" y="1889"/>
                      <a:pt x="2061" y="0"/>
                      <a:pt x="3434" y="0"/>
                    </a:cubicBezTo>
                    <a:lnTo>
                      <a:pt x="3434" y="0"/>
                    </a:lnTo>
                    <a:cubicBezTo>
                      <a:pt x="6697" y="0"/>
                      <a:pt x="11505" y="1373"/>
                      <a:pt x="15282" y="3263"/>
                    </a:cubicBezTo>
                    <a:lnTo>
                      <a:pt x="15282" y="3263"/>
                    </a:lnTo>
                    <a:cubicBezTo>
                      <a:pt x="18374" y="6697"/>
                      <a:pt x="19747" y="11677"/>
                      <a:pt x="21636" y="13394"/>
                    </a:cubicBezTo>
                    <a:lnTo>
                      <a:pt x="21636" y="13394"/>
                    </a:lnTo>
                    <a:cubicBezTo>
                      <a:pt x="23525" y="15626"/>
                      <a:pt x="25242" y="14939"/>
                      <a:pt x="26101" y="18889"/>
                    </a:cubicBezTo>
                    <a:lnTo>
                      <a:pt x="26101" y="18889"/>
                    </a:lnTo>
                    <a:lnTo>
                      <a:pt x="26101" y="19404"/>
                    </a:lnTo>
                    <a:lnTo>
                      <a:pt x="26101" y="19404"/>
                    </a:lnTo>
                    <a:cubicBezTo>
                      <a:pt x="26101" y="21808"/>
                      <a:pt x="25929" y="25414"/>
                      <a:pt x="22323" y="27475"/>
                    </a:cubicBezTo>
                    <a:lnTo>
                      <a:pt x="22323" y="27475"/>
                    </a:lnTo>
                    <a:cubicBezTo>
                      <a:pt x="21121" y="27818"/>
                      <a:pt x="18202" y="32798"/>
                      <a:pt x="17172" y="35202"/>
                    </a:cubicBezTo>
                    <a:lnTo>
                      <a:pt x="17172" y="35202"/>
                    </a:lnTo>
                    <a:lnTo>
                      <a:pt x="14939" y="34171"/>
                    </a:lnTo>
                    <a:lnTo>
                      <a:pt x="17172" y="35373"/>
                    </a:lnTo>
                    <a:cubicBezTo>
                      <a:pt x="15798" y="37777"/>
                      <a:pt x="13909" y="39666"/>
                      <a:pt x="11161" y="39666"/>
                    </a:cubicBezTo>
                    <a:lnTo>
                      <a:pt x="11161" y="39666"/>
                    </a:lnTo>
                    <a:cubicBezTo>
                      <a:pt x="10131" y="39838"/>
                      <a:pt x="8929" y="39323"/>
                      <a:pt x="7727" y="37949"/>
                    </a:cubicBezTo>
                    <a:lnTo>
                      <a:pt x="7727" y="37949"/>
                    </a:lnTo>
                    <a:close/>
                    <a:moveTo>
                      <a:pt x="12364" y="23868"/>
                    </a:moveTo>
                    <a:cubicBezTo>
                      <a:pt x="12364" y="24555"/>
                      <a:pt x="12192" y="25242"/>
                      <a:pt x="12192" y="25414"/>
                    </a:cubicBezTo>
                    <a:lnTo>
                      <a:pt x="12192" y="25414"/>
                    </a:lnTo>
                    <a:lnTo>
                      <a:pt x="12192" y="25414"/>
                    </a:lnTo>
                    <a:cubicBezTo>
                      <a:pt x="12192" y="28161"/>
                      <a:pt x="11677" y="31252"/>
                      <a:pt x="11677" y="33484"/>
                    </a:cubicBezTo>
                    <a:lnTo>
                      <a:pt x="11677" y="33484"/>
                    </a:lnTo>
                    <a:cubicBezTo>
                      <a:pt x="11677" y="33828"/>
                      <a:pt x="11677" y="34171"/>
                      <a:pt x="11677" y="34515"/>
                    </a:cubicBezTo>
                    <a:lnTo>
                      <a:pt x="11677" y="34515"/>
                    </a:lnTo>
                    <a:cubicBezTo>
                      <a:pt x="12020" y="34343"/>
                      <a:pt x="12364" y="33828"/>
                      <a:pt x="12707" y="33141"/>
                    </a:cubicBezTo>
                    <a:lnTo>
                      <a:pt x="12707" y="33141"/>
                    </a:lnTo>
                    <a:lnTo>
                      <a:pt x="12707" y="33141"/>
                    </a:lnTo>
                    <a:cubicBezTo>
                      <a:pt x="14081" y="30565"/>
                      <a:pt x="16141" y="25414"/>
                      <a:pt x="20090" y="23182"/>
                    </a:cubicBezTo>
                    <a:lnTo>
                      <a:pt x="20090" y="23182"/>
                    </a:lnTo>
                    <a:cubicBezTo>
                      <a:pt x="21121" y="22667"/>
                      <a:pt x="21121" y="21808"/>
                      <a:pt x="21293" y="19404"/>
                    </a:cubicBezTo>
                    <a:lnTo>
                      <a:pt x="21293" y="19404"/>
                    </a:lnTo>
                    <a:cubicBezTo>
                      <a:pt x="20777" y="19060"/>
                      <a:pt x="19575" y="18202"/>
                      <a:pt x="18202" y="16828"/>
                    </a:cubicBezTo>
                    <a:lnTo>
                      <a:pt x="18202" y="16828"/>
                    </a:lnTo>
                    <a:cubicBezTo>
                      <a:pt x="14939" y="13394"/>
                      <a:pt x="13737" y="8414"/>
                      <a:pt x="12535" y="7212"/>
                    </a:cubicBezTo>
                    <a:lnTo>
                      <a:pt x="12535" y="7212"/>
                    </a:lnTo>
                    <a:cubicBezTo>
                      <a:pt x="11161" y="6525"/>
                      <a:pt x="7899" y="5666"/>
                      <a:pt x="5666" y="5151"/>
                    </a:cubicBezTo>
                    <a:lnTo>
                      <a:pt x="5666" y="5151"/>
                    </a:lnTo>
                    <a:cubicBezTo>
                      <a:pt x="8586" y="9101"/>
                      <a:pt x="12192" y="18030"/>
                      <a:pt x="12364" y="23868"/>
                    </a:cubicBezTo>
                    <a:lnTo>
                      <a:pt x="12364" y="238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1" name="图形 7">
              <a:extLst>
                <a:ext uri="{FF2B5EF4-FFF2-40B4-BE49-F238E27FC236}">
                  <a16:creationId xmlns:a16="http://schemas.microsoft.com/office/drawing/2014/main" xmlns="" id="{14691C91-CAEC-453A-9C68-891B7C0878BA}"/>
                </a:ext>
              </a:extLst>
            </p:cNvPr>
            <p:cNvGrpSpPr/>
            <p:nvPr/>
          </p:nvGrpSpPr>
          <p:grpSpPr>
            <a:xfrm>
              <a:off x="5883090" y="4141671"/>
              <a:ext cx="15466" cy="14939"/>
              <a:chOff x="5883090" y="4141671"/>
              <a:chExt cx="15466" cy="14939"/>
            </a:xfrm>
            <a:solidFill>
              <a:srgbClr val="B4B4B4"/>
            </a:solidFill>
          </p:grpSpPr>
          <p:sp>
            <p:nvSpPr>
              <p:cNvPr id="3141" name="任意多边形: 形状 3140">
                <a:extLst>
                  <a:ext uri="{FF2B5EF4-FFF2-40B4-BE49-F238E27FC236}">
                    <a16:creationId xmlns:a16="http://schemas.microsoft.com/office/drawing/2014/main" xmlns="" id="{F89D27E9-5E4C-41DB-9852-D9FB732D2E4B}"/>
                  </a:ext>
                </a:extLst>
              </p:cNvPr>
              <p:cNvSpPr/>
              <p:nvPr/>
            </p:nvSpPr>
            <p:spPr>
              <a:xfrm>
                <a:off x="5885522" y="4143903"/>
                <a:ext cx="10618" cy="10128"/>
              </a:xfrm>
              <a:custGeom>
                <a:avLst/>
                <a:gdLst>
                  <a:gd name="connsiteX0" fmla="*/ 4265 w 10618"/>
                  <a:gd name="connsiteY0" fmla="*/ 8929 h 10128"/>
                  <a:gd name="connsiteX1" fmla="*/ 10619 w 10618"/>
                  <a:gd name="connsiteY1" fmla="*/ 6353 h 10128"/>
                  <a:gd name="connsiteX2" fmla="*/ 4265 w 10618"/>
                  <a:gd name="connsiteY2" fmla="*/ 0 h 10128"/>
                  <a:gd name="connsiteX3" fmla="*/ 4265 w 10618"/>
                  <a:gd name="connsiteY3" fmla="*/ 8929 h 10128"/>
                  <a:gd name="connsiteX4" fmla="*/ 4265 w 10618"/>
                  <a:gd name="connsiteY4" fmla="*/ 8929 h 1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18" h="10128">
                    <a:moveTo>
                      <a:pt x="4265" y="8929"/>
                    </a:moveTo>
                    <a:cubicBezTo>
                      <a:pt x="10619" y="12707"/>
                      <a:pt x="10619" y="6353"/>
                      <a:pt x="10619" y="6353"/>
                    </a:cubicBezTo>
                    <a:cubicBezTo>
                      <a:pt x="10619" y="6353"/>
                      <a:pt x="9417" y="0"/>
                      <a:pt x="4265" y="0"/>
                    </a:cubicBezTo>
                    <a:cubicBezTo>
                      <a:pt x="-714" y="172"/>
                      <a:pt x="-2088" y="5151"/>
                      <a:pt x="4265" y="8929"/>
                    </a:cubicBezTo>
                    <a:lnTo>
                      <a:pt x="4265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2" name="任意多边形: 形状 3141">
                <a:extLst>
                  <a:ext uri="{FF2B5EF4-FFF2-40B4-BE49-F238E27FC236}">
                    <a16:creationId xmlns:a16="http://schemas.microsoft.com/office/drawing/2014/main" xmlns="" id="{49B96F42-577D-4910-806B-96514869C0A7}"/>
                  </a:ext>
                </a:extLst>
              </p:cNvPr>
              <p:cNvSpPr/>
              <p:nvPr/>
            </p:nvSpPr>
            <p:spPr>
              <a:xfrm>
                <a:off x="5883090" y="4141671"/>
                <a:ext cx="15466" cy="14939"/>
              </a:xfrm>
              <a:custGeom>
                <a:avLst/>
                <a:gdLst>
                  <a:gd name="connsiteX0" fmla="*/ 5495 w 15466"/>
                  <a:gd name="connsiteY0" fmla="*/ 13394 h 14939"/>
                  <a:gd name="connsiteX1" fmla="*/ 6697 w 15466"/>
                  <a:gd name="connsiteY1" fmla="*/ 11333 h 14939"/>
                  <a:gd name="connsiteX2" fmla="*/ 7899 w 15466"/>
                  <a:gd name="connsiteY2" fmla="*/ 9273 h 14939"/>
                  <a:gd name="connsiteX3" fmla="*/ 10131 w 15466"/>
                  <a:gd name="connsiteY3" fmla="*/ 10131 h 14939"/>
                  <a:gd name="connsiteX4" fmla="*/ 10131 w 15466"/>
                  <a:gd name="connsiteY4" fmla="*/ 10131 h 14939"/>
                  <a:gd name="connsiteX5" fmla="*/ 10475 w 15466"/>
                  <a:gd name="connsiteY5" fmla="*/ 8929 h 14939"/>
                  <a:gd name="connsiteX6" fmla="*/ 10475 w 15466"/>
                  <a:gd name="connsiteY6" fmla="*/ 8929 h 14939"/>
                  <a:gd name="connsiteX7" fmla="*/ 6697 w 15466"/>
                  <a:gd name="connsiteY7" fmla="*/ 4808 h 14939"/>
                  <a:gd name="connsiteX8" fmla="*/ 6697 w 15466"/>
                  <a:gd name="connsiteY8" fmla="*/ 4808 h 14939"/>
                  <a:gd name="connsiteX9" fmla="*/ 4808 w 15466"/>
                  <a:gd name="connsiteY9" fmla="*/ 5667 h 14939"/>
                  <a:gd name="connsiteX10" fmla="*/ 4808 w 15466"/>
                  <a:gd name="connsiteY10" fmla="*/ 5667 h 14939"/>
                  <a:gd name="connsiteX11" fmla="*/ 7899 w 15466"/>
                  <a:gd name="connsiteY11" fmla="*/ 9101 h 14939"/>
                  <a:gd name="connsiteX12" fmla="*/ 7899 w 15466"/>
                  <a:gd name="connsiteY12" fmla="*/ 9101 h 14939"/>
                  <a:gd name="connsiteX13" fmla="*/ 6697 w 15466"/>
                  <a:gd name="connsiteY13" fmla="*/ 11161 h 14939"/>
                  <a:gd name="connsiteX14" fmla="*/ 5495 w 15466"/>
                  <a:gd name="connsiteY14" fmla="*/ 13394 h 14939"/>
                  <a:gd name="connsiteX15" fmla="*/ 0 w 15466"/>
                  <a:gd name="connsiteY15" fmla="*/ 5667 h 14939"/>
                  <a:gd name="connsiteX16" fmla="*/ 0 w 15466"/>
                  <a:gd name="connsiteY16" fmla="*/ 5667 h 14939"/>
                  <a:gd name="connsiteX17" fmla="*/ 6697 w 15466"/>
                  <a:gd name="connsiteY17" fmla="*/ 0 h 14939"/>
                  <a:gd name="connsiteX18" fmla="*/ 6697 w 15466"/>
                  <a:gd name="connsiteY18" fmla="*/ 0 h 14939"/>
                  <a:gd name="connsiteX19" fmla="*/ 15454 w 15466"/>
                  <a:gd name="connsiteY19" fmla="*/ 8414 h 14939"/>
                  <a:gd name="connsiteX20" fmla="*/ 15454 w 15466"/>
                  <a:gd name="connsiteY20" fmla="*/ 8414 h 14939"/>
                  <a:gd name="connsiteX21" fmla="*/ 15454 w 15466"/>
                  <a:gd name="connsiteY21" fmla="*/ 8414 h 14939"/>
                  <a:gd name="connsiteX22" fmla="*/ 15454 w 15466"/>
                  <a:gd name="connsiteY22" fmla="*/ 8757 h 14939"/>
                  <a:gd name="connsiteX23" fmla="*/ 15454 w 15466"/>
                  <a:gd name="connsiteY23" fmla="*/ 8757 h 14939"/>
                  <a:gd name="connsiteX24" fmla="*/ 10303 w 15466"/>
                  <a:gd name="connsiteY24" fmla="*/ 14939 h 14939"/>
                  <a:gd name="connsiteX25" fmla="*/ 10303 w 15466"/>
                  <a:gd name="connsiteY25" fmla="*/ 14939 h 14939"/>
                  <a:gd name="connsiteX26" fmla="*/ 5495 w 15466"/>
                  <a:gd name="connsiteY26" fmla="*/ 13394 h 14939"/>
                  <a:gd name="connsiteX27" fmla="*/ 5495 w 15466"/>
                  <a:gd name="connsiteY27" fmla="*/ 13394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466" h="14939">
                    <a:moveTo>
                      <a:pt x="5495" y="13394"/>
                    </a:moveTo>
                    <a:lnTo>
                      <a:pt x="6697" y="11333"/>
                    </a:lnTo>
                    <a:lnTo>
                      <a:pt x="7899" y="9273"/>
                    </a:lnTo>
                    <a:cubicBezTo>
                      <a:pt x="9101" y="9960"/>
                      <a:pt x="9960" y="10131"/>
                      <a:pt x="10131" y="10131"/>
                    </a:cubicBezTo>
                    <a:lnTo>
                      <a:pt x="10131" y="10131"/>
                    </a:lnTo>
                    <a:cubicBezTo>
                      <a:pt x="10131" y="10131"/>
                      <a:pt x="10303" y="9444"/>
                      <a:pt x="10475" y="8929"/>
                    </a:cubicBezTo>
                    <a:lnTo>
                      <a:pt x="10475" y="8929"/>
                    </a:lnTo>
                    <a:cubicBezTo>
                      <a:pt x="10131" y="7899"/>
                      <a:pt x="8758" y="4465"/>
                      <a:pt x="6697" y="4808"/>
                    </a:cubicBezTo>
                    <a:lnTo>
                      <a:pt x="6697" y="4808"/>
                    </a:lnTo>
                    <a:cubicBezTo>
                      <a:pt x="4808" y="4980"/>
                      <a:pt x="4808" y="5495"/>
                      <a:pt x="4808" y="5667"/>
                    </a:cubicBezTo>
                    <a:lnTo>
                      <a:pt x="4808" y="5667"/>
                    </a:lnTo>
                    <a:cubicBezTo>
                      <a:pt x="4808" y="6010"/>
                      <a:pt x="5323" y="7556"/>
                      <a:pt x="7899" y="9101"/>
                    </a:cubicBezTo>
                    <a:lnTo>
                      <a:pt x="7899" y="9101"/>
                    </a:lnTo>
                    <a:lnTo>
                      <a:pt x="6697" y="11161"/>
                    </a:lnTo>
                    <a:lnTo>
                      <a:pt x="5495" y="13394"/>
                    </a:lnTo>
                    <a:cubicBezTo>
                      <a:pt x="2061" y="11333"/>
                      <a:pt x="0" y="8757"/>
                      <a:pt x="0" y="5667"/>
                    </a:cubicBezTo>
                    <a:lnTo>
                      <a:pt x="0" y="5667"/>
                    </a:lnTo>
                    <a:cubicBezTo>
                      <a:pt x="0" y="2232"/>
                      <a:pt x="3263" y="0"/>
                      <a:pt x="6697" y="0"/>
                    </a:cubicBezTo>
                    <a:lnTo>
                      <a:pt x="6697" y="0"/>
                    </a:lnTo>
                    <a:cubicBezTo>
                      <a:pt x="14253" y="515"/>
                      <a:pt x="15283" y="8242"/>
                      <a:pt x="15454" y="8414"/>
                    </a:cubicBezTo>
                    <a:lnTo>
                      <a:pt x="15454" y="8414"/>
                    </a:lnTo>
                    <a:lnTo>
                      <a:pt x="15454" y="8414"/>
                    </a:lnTo>
                    <a:cubicBezTo>
                      <a:pt x="15454" y="8586"/>
                      <a:pt x="15454" y="8757"/>
                      <a:pt x="15454" y="8757"/>
                    </a:cubicBezTo>
                    <a:lnTo>
                      <a:pt x="15454" y="8757"/>
                    </a:lnTo>
                    <a:cubicBezTo>
                      <a:pt x="15454" y="8757"/>
                      <a:pt x="15969" y="14424"/>
                      <a:pt x="10303" y="14939"/>
                    </a:cubicBezTo>
                    <a:lnTo>
                      <a:pt x="10303" y="14939"/>
                    </a:lnTo>
                    <a:cubicBezTo>
                      <a:pt x="8586" y="14768"/>
                      <a:pt x="7212" y="14252"/>
                      <a:pt x="5495" y="13394"/>
                    </a:cubicBezTo>
                    <a:lnTo>
                      <a:pt x="5495" y="1339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2" name="图形 7">
              <a:extLst>
                <a:ext uri="{FF2B5EF4-FFF2-40B4-BE49-F238E27FC236}">
                  <a16:creationId xmlns:a16="http://schemas.microsoft.com/office/drawing/2014/main" xmlns="" id="{809E4C63-8838-42FF-A520-F33E326C0E2D}"/>
                </a:ext>
              </a:extLst>
            </p:cNvPr>
            <p:cNvGrpSpPr/>
            <p:nvPr/>
          </p:nvGrpSpPr>
          <p:grpSpPr>
            <a:xfrm>
              <a:off x="5898201" y="4153133"/>
              <a:ext cx="21121" cy="14123"/>
              <a:chOff x="5898201" y="4153133"/>
              <a:chExt cx="21121" cy="14123"/>
            </a:xfrm>
            <a:solidFill>
              <a:srgbClr val="B4B4B4"/>
            </a:solidFill>
          </p:grpSpPr>
          <p:sp>
            <p:nvSpPr>
              <p:cNvPr id="3139" name="任意多边形: 形状 3138">
                <a:extLst>
                  <a:ext uri="{FF2B5EF4-FFF2-40B4-BE49-F238E27FC236}">
                    <a16:creationId xmlns:a16="http://schemas.microsoft.com/office/drawing/2014/main" xmlns="" id="{33D72CD8-76C3-407E-A56F-D6BF4D212FC6}"/>
                  </a:ext>
                </a:extLst>
              </p:cNvPr>
              <p:cNvSpPr/>
              <p:nvPr/>
            </p:nvSpPr>
            <p:spPr>
              <a:xfrm>
                <a:off x="5900899" y="4155408"/>
                <a:ext cx="16044" cy="8990"/>
              </a:xfrm>
              <a:custGeom>
                <a:avLst/>
                <a:gdLst>
                  <a:gd name="connsiteX0" fmla="*/ 2797 w 16044"/>
                  <a:gd name="connsiteY0" fmla="*/ 3778 h 8990"/>
                  <a:gd name="connsiteX1" fmla="*/ 14130 w 16044"/>
                  <a:gd name="connsiteY1" fmla="*/ 8757 h 8990"/>
                  <a:gd name="connsiteX2" fmla="*/ 12928 w 16044"/>
                  <a:gd name="connsiteY2" fmla="*/ 4980 h 8990"/>
                  <a:gd name="connsiteX3" fmla="*/ 5373 w 16044"/>
                  <a:gd name="connsiteY3" fmla="*/ 0 h 8990"/>
                  <a:gd name="connsiteX4" fmla="*/ 393 w 16044"/>
                  <a:gd name="connsiteY4" fmla="*/ 1374 h 8990"/>
                  <a:gd name="connsiteX5" fmla="*/ 2797 w 16044"/>
                  <a:gd name="connsiteY5" fmla="*/ 3778 h 8990"/>
                  <a:gd name="connsiteX6" fmla="*/ 2797 w 16044"/>
                  <a:gd name="connsiteY6" fmla="*/ 3778 h 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44" h="8990">
                    <a:moveTo>
                      <a:pt x="2797" y="3778"/>
                    </a:moveTo>
                    <a:cubicBezTo>
                      <a:pt x="2797" y="3778"/>
                      <a:pt x="10353" y="7556"/>
                      <a:pt x="14130" y="8757"/>
                    </a:cubicBezTo>
                    <a:cubicBezTo>
                      <a:pt x="17908" y="9960"/>
                      <a:pt x="15332" y="6182"/>
                      <a:pt x="12928" y="4980"/>
                    </a:cubicBezTo>
                    <a:cubicBezTo>
                      <a:pt x="11726" y="2404"/>
                      <a:pt x="10353" y="1202"/>
                      <a:pt x="5373" y="0"/>
                    </a:cubicBezTo>
                    <a:cubicBezTo>
                      <a:pt x="393" y="0"/>
                      <a:pt x="393" y="0"/>
                      <a:pt x="393" y="1374"/>
                    </a:cubicBezTo>
                    <a:cubicBezTo>
                      <a:pt x="-981" y="3778"/>
                      <a:pt x="1595" y="3778"/>
                      <a:pt x="2797" y="3778"/>
                    </a:cubicBezTo>
                    <a:lnTo>
                      <a:pt x="2797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0" name="任意多边形: 形状 3139">
                <a:extLst>
                  <a:ext uri="{FF2B5EF4-FFF2-40B4-BE49-F238E27FC236}">
                    <a16:creationId xmlns:a16="http://schemas.microsoft.com/office/drawing/2014/main" xmlns="" id="{908DEA14-146B-4123-9EA8-FB9A3DFD3471}"/>
                  </a:ext>
                </a:extLst>
              </p:cNvPr>
              <p:cNvSpPr/>
              <p:nvPr/>
            </p:nvSpPr>
            <p:spPr>
              <a:xfrm>
                <a:off x="5898201" y="4153133"/>
                <a:ext cx="21121" cy="14123"/>
              </a:xfrm>
              <a:custGeom>
                <a:avLst/>
                <a:gdLst>
                  <a:gd name="connsiteX0" fmla="*/ 15969 w 21121"/>
                  <a:gd name="connsiteY0" fmla="*/ 13437 h 14123"/>
                  <a:gd name="connsiteX1" fmla="*/ 4636 w 21121"/>
                  <a:gd name="connsiteY1" fmla="*/ 8457 h 14123"/>
                  <a:gd name="connsiteX2" fmla="*/ 4636 w 21121"/>
                  <a:gd name="connsiteY2" fmla="*/ 8457 h 14123"/>
                  <a:gd name="connsiteX3" fmla="*/ 0 w 21121"/>
                  <a:gd name="connsiteY3" fmla="*/ 4851 h 14123"/>
                  <a:gd name="connsiteX4" fmla="*/ 0 w 21121"/>
                  <a:gd name="connsiteY4" fmla="*/ 4851 h 14123"/>
                  <a:gd name="connsiteX5" fmla="*/ 515 w 21121"/>
                  <a:gd name="connsiteY5" fmla="*/ 2790 h 14123"/>
                  <a:gd name="connsiteX6" fmla="*/ 515 w 21121"/>
                  <a:gd name="connsiteY6" fmla="*/ 2790 h 14123"/>
                  <a:gd name="connsiteX7" fmla="*/ 2748 w 21121"/>
                  <a:gd name="connsiteY7" fmla="*/ 215 h 14123"/>
                  <a:gd name="connsiteX8" fmla="*/ 2748 w 21121"/>
                  <a:gd name="connsiteY8" fmla="*/ 215 h 14123"/>
                  <a:gd name="connsiteX9" fmla="*/ 8414 w 21121"/>
                  <a:gd name="connsiteY9" fmla="*/ 43 h 14123"/>
                  <a:gd name="connsiteX10" fmla="*/ 8414 w 21121"/>
                  <a:gd name="connsiteY10" fmla="*/ 43 h 14123"/>
                  <a:gd name="connsiteX11" fmla="*/ 17343 w 21121"/>
                  <a:gd name="connsiteY11" fmla="*/ 5881 h 14123"/>
                  <a:gd name="connsiteX12" fmla="*/ 17343 w 21121"/>
                  <a:gd name="connsiteY12" fmla="*/ 5881 h 14123"/>
                  <a:gd name="connsiteX13" fmla="*/ 21121 w 21121"/>
                  <a:gd name="connsiteY13" fmla="*/ 11033 h 14123"/>
                  <a:gd name="connsiteX14" fmla="*/ 21121 w 21121"/>
                  <a:gd name="connsiteY14" fmla="*/ 11033 h 14123"/>
                  <a:gd name="connsiteX15" fmla="*/ 18030 w 21121"/>
                  <a:gd name="connsiteY15" fmla="*/ 14124 h 14123"/>
                  <a:gd name="connsiteX16" fmla="*/ 18030 w 21121"/>
                  <a:gd name="connsiteY16" fmla="*/ 14124 h 14123"/>
                  <a:gd name="connsiteX17" fmla="*/ 15969 w 21121"/>
                  <a:gd name="connsiteY17" fmla="*/ 13437 h 14123"/>
                  <a:gd name="connsiteX18" fmla="*/ 15969 w 21121"/>
                  <a:gd name="connsiteY18" fmla="*/ 13437 h 14123"/>
                  <a:gd name="connsiteX19" fmla="*/ 12192 w 21121"/>
                  <a:gd name="connsiteY19" fmla="*/ 6568 h 14123"/>
                  <a:gd name="connsiteX20" fmla="*/ 8586 w 21121"/>
                  <a:gd name="connsiteY20" fmla="*/ 4851 h 14123"/>
                  <a:gd name="connsiteX21" fmla="*/ 8586 w 21121"/>
                  <a:gd name="connsiteY21" fmla="*/ 4851 h 14123"/>
                  <a:gd name="connsiteX22" fmla="*/ 12192 w 21121"/>
                  <a:gd name="connsiteY22" fmla="*/ 6568 h 14123"/>
                  <a:gd name="connsiteX23" fmla="*/ 12192 w 21121"/>
                  <a:gd name="connsiteY23" fmla="*/ 6568 h 14123"/>
                  <a:gd name="connsiteX24" fmla="*/ 5495 w 21121"/>
                  <a:gd name="connsiteY24" fmla="*/ 6053 h 14123"/>
                  <a:gd name="connsiteX25" fmla="*/ 6182 w 21121"/>
                  <a:gd name="connsiteY25" fmla="*/ 4679 h 14123"/>
                  <a:gd name="connsiteX26" fmla="*/ 5495 w 21121"/>
                  <a:gd name="connsiteY26" fmla="*/ 4679 h 14123"/>
                  <a:gd name="connsiteX27" fmla="*/ 5495 w 21121"/>
                  <a:gd name="connsiteY27" fmla="*/ 4679 h 14123"/>
                  <a:gd name="connsiteX28" fmla="*/ 5495 w 21121"/>
                  <a:gd name="connsiteY28" fmla="*/ 6053 h 14123"/>
                  <a:gd name="connsiteX29" fmla="*/ 5495 w 21121"/>
                  <a:gd name="connsiteY29" fmla="*/ 6053 h 1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121" h="14123">
                    <a:moveTo>
                      <a:pt x="15969" y="13437"/>
                    </a:moveTo>
                    <a:cubicBezTo>
                      <a:pt x="12364" y="12235"/>
                      <a:pt x="6182" y="9144"/>
                      <a:pt x="4636" y="8457"/>
                    </a:cubicBezTo>
                    <a:lnTo>
                      <a:pt x="4636" y="8457"/>
                    </a:lnTo>
                    <a:cubicBezTo>
                      <a:pt x="3263" y="8285"/>
                      <a:pt x="687" y="7770"/>
                      <a:pt x="0" y="4851"/>
                    </a:cubicBezTo>
                    <a:lnTo>
                      <a:pt x="0" y="4851"/>
                    </a:lnTo>
                    <a:cubicBezTo>
                      <a:pt x="0" y="3992"/>
                      <a:pt x="172" y="3477"/>
                      <a:pt x="515" y="2790"/>
                    </a:cubicBezTo>
                    <a:lnTo>
                      <a:pt x="515" y="2790"/>
                    </a:lnTo>
                    <a:cubicBezTo>
                      <a:pt x="858" y="1760"/>
                      <a:pt x="1545" y="215"/>
                      <a:pt x="2748" y="215"/>
                    </a:cubicBezTo>
                    <a:lnTo>
                      <a:pt x="2748" y="215"/>
                    </a:lnTo>
                    <a:cubicBezTo>
                      <a:pt x="4121" y="-129"/>
                      <a:pt x="5151" y="43"/>
                      <a:pt x="8414" y="43"/>
                    </a:cubicBezTo>
                    <a:lnTo>
                      <a:pt x="8414" y="43"/>
                    </a:lnTo>
                    <a:cubicBezTo>
                      <a:pt x="13222" y="1073"/>
                      <a:pt x="15969" y="3134"/>
                      <a:pt x="17343" y="5881"/>
                    </a:cubicBezTo>
                    <a:lnTo>
                      <a:pt x="17343" y="5881"/>
                    </a:lnTo>
                    <a:cubicBezTo>
                      <a:pt x="19232" y="7083"/>
                      <a:pt x="20606" y="8285"/>
                      <a:pt x="21121" y="11033"/>
                    </a:cubicBezTo>
                    <a:lnTo>
                      <a:pt x="21121" y="11033"/>
                    </a:lnTo>
                    <a:cubicBezTo>
                      <a:pt x="21121" y="12406"/>
                      <a:pt x="19232" y="13952"/>
                      <a:pt x="18030" y="14124"/>
                    </a:cubicBezTo>
                    <a:lnTo>
                      <a:pt x="18030" y="14124"/>
                    </a:lnTo>
                    <a:cubicBezTo>
                      <a:pt x="17343" y="13780"/>
                      <a:pt x="16828" y="13780"/>
                      <a:pt x="15969" y="13437"/>
                    </a:cubicBezTo>
                    <a:lnTo>
                      <a:pt x="15969" y="13437"/>
                    </a:lnTo>
                    <a:close/>
                    <a:moveTo>
                      <a:pt x="12192" y="6568"/>
                    </a:moveTo>
                    <a:cubicBezTo>
                      <a:pt x="11677" y="5881"/>
                      <a:pt x="10818" y="5538"/>
                      <a:pt x="8586" y="4851"/>
                    </a:cubicBezTo>
                    <a:lnTo>
                      <a:pt x="8586" y="4851"/>
                    </a:lnTo>
                    <a:cubicBezTo>
                      <a:pt x="9616" y="5366"/>
                      <a:pt x="10990" y="6053"/>
                      <a:pt x="12192" y="6568"/>
                    </a:cubicBezTo>
                    <a:lnTo>
                      <a:pt x="12192" y="6568"/>
                    </a:lnTo>
                    <a:close/>
                    <a:moveTo>
                      <a:pt x="5495" y="6053"/>
                    </a:moveTo>
                    <a:lnTo>
                      <a:pt x="6182" y="4679"/>
                    </a:lnTo>
                    <a:cubicBezTo>
                      <a:pt x="5838" y="4679"/>
                      <a:pt x="5667" y="4679"/>
                      <a:pt x="5495" y="4679"/>
                    </a:cubicBezTo>
                    <a:lnTo>
                      <a:pt x="5495" y="4679"/>
                    </a:lnTo>
                    <a:lnTo>
                      <a:pt x="5495" y="6053"/>
                    </a:lnTo>
                    <a:lnTo>
                      <a:pt x="5495" y="60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3" name="图形 7">
              <a:extLst>
                <a:ext uri="{FF2B5EF4-FFF2-40B4-BE49-F238E27FC236}">
                  <a16:creationId xmlns:a16="http://schemas.microsoft.com/office/drawing/2014/main" xmlns="" id="{9F0830D8-FEF9-404E-9D4A-4C7DFD5A305C}"/>
                </a:ext>
              </a:extLst>
            </p:cNvPr>
            <p:cNvGrpSpPr/>
            <p:nvPr/>
          </p:nvGrpSpPr>
          <p:grpSpPr>
            <a:xfrm>
              <a:off x="8019409" y="2697883"/>
              <a:ext cx="22323" cy="15693"/>
              <a:chOff x="8019409" y="2697883"/>
              <a:chExt cx="22323" cy="15693"/>
            </a:xfrm>
            <a:solidFill>
              <a:srgbClr val="B4B4B4"/>
            </a:solidFill>
          </p:grpSpPr>
          <p:sp>
            <p:nvSpPr>
              <p:cNvPr id="3137" name="任意多边形: 形状 3136">
                <a:extLst>
                  <a:ext uri="{FF2B5EF4-FFF2-40B4-BE49-F238E27FC236}">
                    <a16:creationId xmlns:a16="http://schemas.microsoft.com/office/drawing/2014/main" xmlns="" id="{26A263D2-CA60-453F-BD40-B75BA9CB92CD}"/>
                  </a:ext>
                </a:extLst>
              </p:cNvPr>
              <p:cNvSpPr/>
              <p:nvPr/>
            </p:nvSpPr>
            <p:spPr>
              <a:xfrm>
                <a:off x="8022021" y="2700372"/>
                <a:ext cx="17673" cy="10858"/>
              </a:xfrm>
              <a:custGeom>
                <a:avLst/>
                <a:gdLst>
                  <a:gd name="connsiteX0" fmla="*/ 3054 w 17673"/>
                  <a:gd name="connsiteY0" fmla="*/ 10390 h 10858"/>
                  <a:gd name="connsiteX1" fmla="*/ 9408 w 17673"/>
                  <a:gd name="connsiteY1" fmla="*/ 7814 h 10858"/>
                  <a:gd name="connsiteX2" fmla="*/ 14387 w 17673"/>
                  <a:gd name="connsiteY2" fmla="*/ 4037 h 10858"/>
                  <a:gd name="connsiteX3" fmla="*/ 16963 w 17673"/>
                  <a:gd name="connsiteY3" fmla="*/ 1461 h 10858"/>
                  <a:gd name="connsiteX4" fmla="*/ 9408 w 17673"/>
                  <a:gd name="connsiteY4" fmla="*/ 1461 h 10858"/>
                  <a:gd name="connsiteX5" fmla="*/ 4428 w 17673"/>
                  <a:gd name="connsiteY5" fmla="*/ 5239 h 10858"/>
                  <a:gd name="connsiteX6" fmla="*/ 650 w 17673"/>
                  <a:gd name="connsiteY6" fmla="*/ 5239 h 10858"/>
                  <a:gd name="connsiteX7" fmla="*/ 3054 w 17673"/>
                  <a:gd name="connsiteY7" fmla="*/ 10390 h 10858"/>
                  <a:gd name="connsiteX8" fmla="*/ 3054 w 17673"/>
                  <a:gd name="connsiteY8" fmla="*/ 10390 h 1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73" h="10858">
                    <a:moveTo>
                      <a:pt x="3054" y="10390"/>
                    </a:moveTo>
                    <a:cubicBezTo>
                      <a:pt x="5630" y="11592"/>
                      <a:pt x="8034" y="10390"/>
                      <a:pt x="9408" y="7814"/>
                    </a:cubicBezTo>
                    <a:cubicBezTo>
                      <a:pt x="10609" y="6612"/>
                      <a:pt x="11983" y="4037"/>
                      <a:pt x="14387" y="4037"/>
                    </a:cubicBezTo>
                    <a:cubicBezTo>
                      <a:pt x="18165" y="4037"/>
                      <a:pt x="18165" y="2835"/>
                      <a:pt x="16963" y="1461"/>
                    </a:cubicBezTo>
                    <a:cubicBezTo>
                      <a:pt x="15761" y="259"/>
                      <a:pt x="11983" y="-1115"/>
                      <a:pt x="9408" y="1461"/>
                    </a:cubicBezTo>
                    <a:cubicBezTo>
                      <a:pt x="8205" y="4037"/>
                      <a:pt x="6832" y="5239"/>
                      <a:pt x="4428" y="5239"/>
                    </a:cubicBezTo>
                    <a:cubicBezTo>
                      <a:pt x="1852" y="5239"/>
                      <a:pt x="1852" y="4037"/>
                      <a:pt x="650" y="5239"/>
                    </a:cubicBezTo>
                    <a:cubicBezTo>
                      <a:pt x="-895" y="6612"/>
                      <a:pt x="478" y="10390"/>
                      <a:pt x="3054" y="10390"/>
                    </a:cubicBezTo>
                    <a:lnTo>
                      <a:pt x="3054" y="103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8" name="任意多边形: 形状 3137">
                <a:extLst>
                  <a:ext uri="{FF2B5EF4-FFF2-40B4-BE49-F238E27FC236}">
                    <a16:creationId xmlns:a16="http://schemas.microsoft.com/office/drawing/2014/main" xmlns="" id="{10031A5C-A126-44A5-9F45-D2C7D23FA4F5}"/>
                  </a:ext>
                </a:extLst>
              </p:cNvPr>
              <p:cNvSpPr/>
              <p:nvPr/>
            </p:nvSpPr>
            <p:spPr>
              <a:xfrm>
                <a:off x="8019409" y="2697883"/>
                <a:ext cx="22323" cy="15693"/>
              </a:xfrm>
              <a:custGeom>
                <a:avLst/>
                <a:gdLst>
                  <a:gd name="connsiteX0" fmla="*/ 4808 w 22323"/>
                  <a:gd name="connsiteY0" fmla="*/ 15283 h 15693"/>
                  <a:gd name="connsiteX1" fmla="*/ 0 w 22323"/>
                  <a:gd name="connsiteY1" fmla="*/ 9273 h 15693"/>
                  <a:gd name="connsiteX2" fmla="*/ 0 w 22323"/>
                  <a:gd name="connsiteY2" fmla="*/ 9273 h 15693"/>
                  <a:gd name="connsiteX3" fmla="*/ 1030 w 22323"/>
                  <a:gd name="connsiteY3" fmla="*/ 6354 h 15693"/>
                  <a:gd name="connsiteX4" fmla="*/ 1030 w 22323"/>
                  <a:gd name="connsiteY4" fmla="*/ 6354 h 15693"/>
                  <a:gd name="connsiteX5" fmla="*/ 3778 w 22323"/>
                  <a:gd name="connsiteY5" fmla="*/ 4808 h 15693"/>
                  <a:gd name="connsiteX6" fmla="*/ 3778 w 22323"/>
                  <a:gd name="connsiteY6" fmla="*/ 4808 h 15693"/>
                  <a:gd name="connsiteX7" fmla="*/ 6525 w 22323"/>
                  <a:gd name="connsiteY7" fmla="*/ 5323 h 15693"/>
                  <a:gd name="connsiteX8" fmla="*/ 6525 w 22323"/>
                  <a:gd name="connsiteY8" fmla="*/ 5323 h 15693"/>
                  <a:gd name="connsiteX9" fmla="*/ 6525 w 22323"/>
                  <a:gd name="connsiteY9" fmla="*/ 5323 h 15693"/>
                  <a:gd name="connsiteX10" fmla="*/ 9788 w 22323"/>
                  <a:gd name="connsiteY10" fmla="*/ 2232 h 15693"/>
                  <a:gd name="connsiteX11" fmla="*/ 9788 w 22323"/>
                  <a:gd name="connsiteY11" fmla="*/ 2232 h 15693"/>
                  <a:gd name="connsiteX12" fmla="*/ 15111 w 22323"/>
                  <a:gd name="connsiteY12" fmla="*/ 0 h 15693"/>
                  <a:gd name="connsiteX13" fmla="*/ 15111 w 22323"/>
                  <a:gd name="connsiteY13" fmla="*/ 0 h 15693"/>
                  <a:gd name="connsiteX14" fmla="*/ 20949 w 22323"/>
                  <a:gd name="connsiteY14" fmla="*/ 2232 h 15693"/>
                  <a:gd name="connsiteX15" fmla="*/ 20949 w 22323"/>
                  <a:gd name="connsiteY15" fmla="*/ 2232 h 15693"/>
                  <a:gd name="connsiteX16" fmla="*/ 22323 w 22323"/>
                  <a:gd name="connsiteY16" fmla="*/ 5152 h 15693"/>
                  <a:gd name="connsiteX17" fmla="*/ 22323 w 22323"/>
                  <a:gd name="connsiteY17" fmla="*/ 5152 h 15693"/>
                  <a:gd name="connsiteX18" fmla="*/ 16656 w 22323"/>
                  <a:gd name="connsiteY18" fmla="*/ 8758 h 15693"/>
                  <a:gd name="connsiteX19" fmla="*/ 16656 w 22323"/>
                  <a:gd name="connsiteY19" fmla="*/ 8758 h 15693"/>
                  <a:gd name="connsiteX20" fmla="*/ 13738 w 22323"/>
                  <a:gd name="connsiteY20" fmla="*/ 11333 h 15693"/>
                  <a:gd name="connsiteX21" fmla="*/ 13738 w 22323"/>
                  <a:gd name="connsiteY21" fmla="*/ 11333 h 15693"/>
                  <a:gd name="connsiteX22" fmla="*/ 7212 w 22323"/>
                  <a:gd name="connsiteY22" fmla="*/ 15626 h 15693"/>
                  <a:gd name="connsiteX23" fmla="*/ 7212 w 22323"/>
                  <a:gd name="connsiteY23" fmla="*/ 15626 h 15693"/>
                  <a:gd name="connsiteX24" fmla="*/ 4808 w 22323"/>
                  <a:gd name="connsiteY24" fmla="*/ 15283 h 15693"/>
                  <a:gd name="connsiteX25" fmla="*/ 4808 w 22323"/>
                  <a:gd name="connsiteY25" fmla="*/ 15283 h 15693"/>
                  <a:gd name="connsiteX26" fmla="*/ 4121 w 22323"/>
                  <a:gd name="connsiteY26" fmla="*/ 14768 h 15693"/>
                  <a:gd name="connsiteX27" fmla="*/ 5495 w 22323"/>
                  <a:gd name="connsiteY27" fmla="*/ 12879 h 15693"/>
                  <a:gd name="connsiteX28" fmla="*/ 5495 w 22323"/>
                  <a:gd name="connsiteY28" fmla="*/ 12879 h 15693"/>
                  <a:gd name="connsiteX29" fmla="*/ 4121 w 22323"/>
                  <a:gd name="connsiteY29" fmla="*/ 14768 h 15693"/>
                  <a:gd name="connsiteX30" fmla="*/ 4121 w 22323"/>
                  <a:gd name="connsiteY30" fmla="*/ 14768 h 15693"/>
                  <a:gd name="connsiteX31" fmla="*/ 3606 w 22323"/>
                  <a:gd name="connsiteY31" fmla="*/ 14252 h 15693"/>
                  <a:gd name="connsiteX32" fmla="*/ 3606 w 22323"/>
                  <a:gd name="connsiteY32" fmla="*/ 14252 h 15693"/>
                  <a:gd name="connsiteX33" fmla="*/ 3606 w 22323"/>
                  <a:gd name="connsiteY33" fmla="*/ 14252 h 15693"/>
                  <a:gd name="connsiteX34" fmla="*/ 3606 w 22323"/>
                  <a:gd name="connsiteY34" fmla="*/ 14252 h 15693"/>
                  <a:gd name="connsiteX35" fmla="*/ 3606 w 22323"/>
                  <a:gd name="connsiteY35" fmla="*/ 14252 h 15693"/>
                  <a:gd name="connsiteX36" fmla="*/ 3606 w 22323"/>
                  <a:gd name="connsiteY36" fmla="*/ 14252 h 15693"/>
                  <a:gd name="connsiteX37" fmla="*/ 5495 w 22323"/>
                  <a:gd name="connsiteY37" fmla="*/ 13050 h 15693"/>
                  <a:gd name="connsiteX38" fmla="*/ 5495 w 22323"/>
                  <a:gd name="connsiteY38" fmla="*/ 13050 h 15693"/>
                  <a:gd name="connsiteX39" fmla="*/ 5495 w 22323"/>
                  <a:gd name="connsiteY39" fmla="*/ 13050 h 15693"/>
                  <a:gd name="connsiteX40" fmla="*/ 5495 w 22323"/>
                  <a:gd name="connsiteY40" fmla="*/ 13050 h 15693"/>
                  <a:gd name="connsiteX41" fmla="*/ 5495 w 22323"/>
                  <a:gd name="connsiteY41" fmla="*/ 13050 h 15693"/>
                  <a:gd name="connsiteX42" fmla="*/ 7556 w 22323"/>
                  <a:gd name="connsiteY42" fmla="*/ 10990 h 15693"/>
                  <a:gd name="connsiteX43" fmla="*/ 9273 w 22323"/>
                  <a:gd name="connsiteY43" fmla="*/ 9960 h 15693"/>
                  <a:gd name="connsiteX44" fmla="*/ 9273 w 22323"/>
                  <a:gd name="connsiteY44" fmla="*/ 9960 h 15693"/>
                  <a:gd name="connsiteX45" fmla="*/ 6869 w 22323"/>
                  <a:gd name="connsiteY45" fmla="*/ 10303 h 15693"/>
                  <a:gd name="connsiteX46" fmla="*/ 6869 w 22323"/>
                  <a:gd name="connsiteY46" fmla="*/ 10303 h 15693"/>
                  <a:gd name="connsiteX47" fmla="*/ 6869 w 22323"/>
                  <a:gd name="connsiteY47" fmla="*/ 10303 h 15693"/>
                  <a:gd name="connsiteX48" fmla="*/ 5323 w 22323"/>
                  <a:gd name="connsiteY48" fmla="*/ 10131 h 15693"/>
                  <a:gd name="connsiteX49" fmla="*/ 5323 w 22323"/>
                  <a:gd name="connsiteY49" fmla="*/ 10131 h 15693"/>
                  <a:gd name="connsiteX50" fmla="*/ 5667 w 22323"/>
                  <a:gd name="connsiteY50" fmla="*/ 10475 h 15693"/>
                  <a:gd name="connsiteX51" fmla="*/ 5667 w 22323"/>
                  <a:gd name="connsiteY51" fmla="*/ 10475 h 15693"/>
                  <a:gd name="connsiteX52" fmla="*/ 6869 w 22323"/>
                  <a:gd name="connsiteY52" fmla="*/ 10818 h 15693"/>
                  <a:gd name="connsiteX53" fmla="*/ 6869 w 22323"/>
                  <a:gd name="connsiteY53" fmla="*/ 10818 h 15693"/>
                  <a:gd name="connsiteX54" fmla="*/ 7556 w 22323"/>
                  <a:gd name="connsiteY54" fmla="*/ 10990 h 15693"/>
                  <a:gd name="connsiteX55" fmla="*/ 7556 w 22323"/>
                  <a:gd name="connsiteY55" fmla="*/ 10990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2323" h="15693">
                    <a:moveTo>
                      <a:pt x="4808" y="15283"/>
                    </a:moveTo>
                    <a:cubicBezTo>
                      <a:pt x="1374" y="14768"/>
                      <a:pt x="172" y="11677"/>
                      <a:pt x="0" y="9273"/>
                    </a:cubicBezTo>
                    <a:lnTo>
                      <a:pt x="0" y="9273"/>
                    </a:lnTo>
                    <a:cubicBezTo>
                      <a:pt x="0" y="8242"/>
                      <a:pt x="343" y="7040"/>
                      <a:pt x="1030" y="6354"/>
                    </a:cubicBezTo>
                    <a:lnTo>
                      <a:pt x="1030" y="6354"/>
                    </a:lnTo>
                    <a:cubicBezTo>
                      <a:pt x="1545" y="5667"/>
                      <a:pt x="2576" y="4808"/>
                      <a:pt x="3778" y="4808"/>
                    </a:cubicBezTo>
                    <a:lnTo>
                      <a:pt x="3778" y="4808"/>
                    </a:lnTo>
                    <a:cubicBezTo>
                      <a:pt x="6010" y="5152"/>
                      <a:pt x="5323" y="5323"/>
                      <a:pt x="6525" y="5323"/>
                    </a:cubicBezTo>
                    <a:lnTo>
                      <a:pt x="6525" y="5323"/>
                    </a:lnTo>
                    <a:lnTo>
                      <a:pt x="6525" y="5323"/>
                    </a:lnTo>
                    <a:cubicBezTo>
                      <a:pt x="8071" y="5152"/>
                      <a:pt x="8071" y="5152"/>
                      <a:pt x="9788" y="2232"/>
                    </a:cubicBezTo>
                    <a:lnTo>
                      <a:pt x="9788" y="2232"/>
                    </a:lnTo>
                    <a:cubicBezTo>
                      <a:pt x="11333" y="515"/>
                      <a:pt x="13394" y="0"/>
                      <a:pt x="15111" y="0"/>
                    </a:cubicBezTo>
                    <a:lnTo>
                      <a:pt x="15111" y="0"/>
                    </a:lnTo>
                    <a:cubicBezTo>
                      <a:pt x="17515" y="0"/>
                      <a:pt x="19404" y="859"/>
                      <a:pt x="20949" y="2232"/>
                    </a:cubicBezTo>
                    <a:lnTo>
                      <a:pt x="20949" y="2232"/>
                    </a:lnTo>
                    <a:cubicBezTo>
                      <a:pt x="21464" y="2919"/>
                      <a:pt x="22323" y="3606"/>
                      <a:pt x="22323" y="5152"/>
                    </a:cubicBezTo>
                    <a:lnTo>
                      <a:pt x="22323" y="5152"/>
                    </a:lnTo>
                    <a:cubicBezTo>
                      <a:pt x="21808" y="8586"/>
                      <a:pt x="19061" y="8758"/>
                      <a:pt x="16656" y="8758"/>
                    </a:cubicBezTo>
                    <a:lnTo>
                      <a:pt x="16656" y="8758"/>
                    </a:lnTo>
                    <a:cubicBezTo>
                      <a:pt x="15969" y="8586"/>
                      <a:pt x="15111" y="9960"/>
                      <a:pt x="13738" y="11333"/>
                    </a:cubicBezTo>
                    <a:lnTo>
                      <a:pt x="13738" y="11333"/>
                    </a:lnTo>
                    <a:cubicBezTo>
                      <a:pt x="12535" y="13737"/>
                      <a:pt x="10303" y="15626"/>
                      <a:pt x="7212" y="15626"/>
                    </a:cubicBezTo>
                    <a:lnTo>
                      <a:pt x="7212" y="15626"/>
                    </a:lnTo>
                    <a:cubicBezTo>
                      <a:pt x="6697" y="15798"/>
                      <a:pt x="5667" y="15626"/>
                      <a:pt x="4808" y="15283"/>
                    </a:cubicBezTo>
                    <a:lnTo>
                      <a:pt x="4808" y="15283"/>
                    </a:lnTo>
                    <a:close/>
                    <a:moveTo>
                      <a:pt x="4121" y="14768"/>
                    </a:moveTo>
                    <a:lnTo>
                      <a:pt x="5495" y="12879"/>
                    </a:lnTo>
                    <a:lnTo>
                      <a:pt x="5495" y="12879"/>
                    </a:lnTo>
                    <a:lnTo>
                      <a:pt x="4121" y="14768"/>
                    </a:lnTo>
                    <a:lnTo>
                      <a:pt x="4121" y="14768"/>
                    </a:lnTo>
                    <a:close/>
                    <a:moveTo>
                      <a:pt x="3606" y="14252"/>
                    </a:moveTo>
                    <a:lnTo>
                      <a:pt x="3606" y="14252"/>
                    </a:lnTo>
                    <a:lnTo>
                      <a:pt x="3606" y="14252"/>
                    </a:lnTo>
                    <a:lnTo>
                      <a:pt x="3606" y="14252"/>
                    </a:lnTo>
                    <a:cubicBezTo>
                      <a:pt x="3606" y="14252"/>
                      <a:pt x="3606" y="14252"/>
                      <a:pt x="3606" y="14252"/>
                    </a:cubicBezTo>
                    <a:lnTo>
                      <a:pt x="3606" y="14252"/>
                    </a:lnTo>
                    <a:close/>
                    <a:moveTo>
                      <a:pt x="5495" y="13050"/>
                    </a:moveTo>
                    <a:lnTo>
                      <a:pt x="5495" y="13050"/>
                    </a:lnTo>
                    <a:lnTo>
                      <a:pt x="5495" y="13050"/>
                    </a:lnTo>
                    <a:lnTo>
                      <a:pt x="5495" y="13050"/>
                    </a:lnTo>
                    <a:lnTo>
                      <a:pt x="5495" y="13050"/>
                    </a:lnTo>
                    <a:close/>
                    <a:moveTo>
                      <a:pt x="7556" y="10990"/>
                    </a:moveTo>
                    <a:cubicBezTo>
                      <a:pt x="7899" y="10990"/>
                      <a:pt x="8586" y="10818"/>
                      <a:pt x="9273" y="9960"/>
                    </a:cubicBezTo>
                    <a:lnTo>
                      <a:pt x="9273" y="9960"/>
                    </a:lnTo>
                    <a:cubicBezTo>
                      <a:pt x="8586" y="10303"/>
                      <a:pt x="7727" y="10303"/>
                      <a:pt x="6869" y="10303"/>
                    </a:cubicBezTo>
                    <a:lnTo>
                      <a:pt x="6869" y="10303"/>
                    </a:lnTo>
                    <a:lnTo>
                      <a:pt x="6869" y="10303"/>
                    </a:lnTo>
                    <a:cubicBezTo>
                      <a:pt x="6353" y="10303"/>
                      <a:pt x="5838" y="10303"/>
                      <a:pt x="5323" y="10131"/>
                    </a:cubicBezTo>
                    <a:lnTo>
                      <a:pt x="5323" y="10131"/>
                    </a:lnTo>
                    <a:cubicBezTo>
                      <a:pt x="5495" y="10303"/>
                      <a:pt x="5667" y="10475"/>
                      <a:pt x="5667" y="10475"/>
                    </a:cubicBezTo>
                    <a:lnTo>
                      <a:pt x="5667" y="10475"/>
                    </a:lnTo>
                    <a:cubicBezTo>
                      <a:pt x="5667" y="10475"/>
                      <a:pt x="6182" y="10475"/>
                      <a:pt x="6869" y="10818"/>
                    </a:cubicBezTo>
                    <a:lnTo>
                      <a:pt x="6869" y="10818"/>
                    </a:lnTo>
                    <a:cubicBezTo>
                      <a:pt x="7040" y="10990"/>
                      <a:pt x="7384" y="10990"/>
                      <a:pt x="7556" y="10990"/>
                    </a:cubicBezTo>
                    <a:lnTo>
                      <a:pt x="7556" y="10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4" name="图形 7">
              <a:extLst>
                <a:ext uri="{FF2B5EF4-FFF2-40B4-BE49-F238E27FC236}">
                  <a16:creationId xmlns:a16="http://schemas.microsoft.com/office/drawing/2014/main" xmlns="" id="{E325F2D8-9E81-4142-8515-F99003A39005}"/>
                </a:ext>
              </a:extLst>
            </p:cNvPr>
            <p:cNvGrpSpPr/>
            <p:nvPr/>
          </p:nvGrpSpPr>
          <p:grpSpPr>
            <a:xfrm>
              <a:off x="8055812" y="2705439"/>
              <a:ext cx="13222" cy="19403"/>
              <a:chOff x="8055812" y="2705439"/>
              <a:chExt cx="13222" cy="19403"/>
            </a:xfrm>
            <a:solidFill>
              <a:srgbClr val="B4B4B4"/>
            </a:solidFill>
          </p:grpSpPr>
          <p:sp>
            <p:nvSpPr>
              <p:cNvPr id="3135" name="任意多边形: 形状 3134">
                <a:extLst>
                  <a:ext uri="{FF2B5EF4-FFF2-40B4-BE49-F238E27FC236}">
                    <a16:creationId xmlns:a16="http://schemas.microsoft.com/office/drawing/2014/main" xmlns="" id="{FBA3BF7A-647C-427D-B0DE-2DD80F2D6905}"/>
                  </a:ext>
                </a:extLst>
              </p:cNvPr>
              <p:cNvSpPr/>
              <p:nvPr/>
            </p:nvSpPr>
            <p:spPr>
              <a:xfrm>
                <a:off x="8058541" y="2708186"/>
                <a:ext cx="8089" cy="13909"/>
              </a:xfrm>
              <a:custGeom>
                <a:avLst/>
                <a:gdLst>
                  <a:gd name="connsiteX0" fmla="*/ 4312 w 8089"/>
                  <a:gd name="connsiteY0" fmla="*/ 13909 h 13909"/>
                  <a:gd name="connsiteX1" fmla="*/ 8090 w 8089"/>
                  <a:gd name="connsiteY1" fmla="*/ 11333 h 13909"/>
                  <a:gd name="connsiteX2" fmla="*/ 5514 w 8089"/>
                  <a:gd name="connsiteY2" fmla="*/ 3778 h 13909"/>
                  <a:gd name="connsiteX3" fmla="*/ 534 w 8089"/>
                  <a:gd name="connsiteY3" fmla="*/ 0 h 13909"/>
                  <a:gd name="connsiteX4" fmla="*/ 534 w 8089"/>
                  <a:gd name="connsiteY4" fmla="*/ 3778 h 13909"/>
                  <a:gd name="connsiteX5" fmla="*/ 1908 w 8089"/>
                  <a:gd name="connsiteY5" fmla="*/ 12707 h 13909"/>
                  <a:gd name="connsiteX6" fmla="*/ 4312 w 8089"/>
                  <a:gd name="connsiteY6" fmla="*/ 13909 h 13909"/>
                  <a:gd name="connsiteX7" fmla="*/ 4312 w 8089"/>
                  <a:gd name="connsiteY7" fmla="*/ 13909 h 1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89" h="13909">
                    <a:moveTo>
                      <a:pt x="4312" y="13909"/>
                    </a:moveTo>
                    <a:cubicBezTo>
                      <a:pt x="4312" y="13909"/>
                      <a:pt x="8090" y="12707"/>
                      <a:pt x="8090" y="11333"/>
                    </a:cubicBezTo>
                    <a:cubicBezTo>
                      <a:pt x="8090" y="10131"/>
                      <a:pt x="6888" y="6182"/>
                      <a:pt x="5514" y="3778"/>
                    </a:cubicBezTo>
                    <a:cubicBezTo>
                      <a:pt x="4312" y="1202"/>
                      <a:pt x="534" y="0"/>
                      <a:pt x="534" y="0"/>
                    </a:cubicBezTo>
                    <a:cubicBezTo>
                      <a:pt x="534" y="0"/>
                      <a:pt x="-668" y="1202"/>
                      <a:pt x="534" y="3778"/>
                    </a:cubicBezTo>
                    <a:cubicBezTo>
                      <a:pt x="534" y="6354"/>
                      <a:pt x="1908" y="10131"/>
                      <a:pt x="1908" y="12707"/>
                    </a:cubicBezTo>
                    <a:cubicBezTo>
                      <a:pt x="2939" y="13909"/>
                      <a:pt x="4312" y="13909"/>
                      <a:pt x="4312" y="13909"/>
                    </a:cubicBezTo>
                    <a:lnTo>
                      <a:pt x="4312" y="139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6" name="任意多边形: 形状 3135">
                <a:extLst>
                  <a:ext uri="{FF2B5EF4-FFF2-40B4-BE49-F238E27FC236}">
                    <a16:creationId xmlns:a16="http://schemas.microsoft.com/office/drawing/2014/main" xmlns="" id="{DEE878B4-857C-4959-B6A5-F55AEB944D55}"/>
                  </a:ext>
                </a:extLst>
              </p:cNvPr>
              <p:cNvSpPr/>
              <p:nvPr/>
            </p:nvSpPr>
            <p:spPr>
              <a:xfrm>
                <a:off x="8055812" y="2705439"/>
                <a:ext cx="13222" cy="19403"/>
              </a:xfrm>
              <a:custGeom>
                <a:avLst/>
                <a:gdLst>
                  <a:gd name="connsiteX0" fmla="*/ 6182 w 13222"/>
                  <a:gd name="connsiteY0" fmla="*/ 19060 h 19403"/>
                  <a:gd name="connsiteX1" fmla="*/ 2748 w 13222"/>
                  <a:gd name="connsiteY1" fmla="*/ 17172 h 19403"/>
                  <a:gd name="connsiteX2" fmla="*/ 2748 w 13222"/>
                  <a:gd name="connsiteY2" fmla="*/ 17172 h 19403"/>
                  <a:gd name="connsiteX3" fmla="*/ 2061 w 13222"/>
                  <a:gd name="connsiteY3" fmla="*/ 16485 h 19403"/>
                  <a:gd name="connsiteX4" fmla="*/ 2061 w 13222"/>
                  <a:gd name="connsiteY4" fmla="*/ 15454 h 19403"/>
                  <a:gd name="connsiteX5" fmla="*/ 687 w 13222"/>
                  <a:gd name="connsiteY5" fmla="*/ 7212 h 19403"/>
                  <a:gd name="connsiteX6" fmla="*/ 687 w 13222"/>
                  <a:gd name="connsiteY6" fmla="*/ 7212 h 19403"/>
                  <a:gd name="connsiteX7" fmla="*/ 0 w 13222"/>
                  <a:gd name="connsiteY7" fmla="*/ 4465 h 19403"/>
                  <a:gd name="connsiteX8" fmla="*/ 0 w 13222"/>
                  <a:gd name="connsiteY8" fmla="*/ 4465 h 19403"/>
                  <a:gd name="connsiteX9" fmla="*/ 1374 w 13222"/>
                  <a:gd name="connsiteY9" fmla="*/ 1030 h 19403"/>
                  <a:gd name="connsiteX10" fmla="*/ 1374 w 13222"/>
                  <a:gd name="connsiteY10" fmla="*/ 1030 h 19403"/>
                  <a:gd name="connsiteX11" fmla="*/ 2404 w 13222"/>
                  <a:gd name="connsiteY11" fmla="*/ 0 h 19403"/>
                  <a:gd name="connsiteX12" fmla="*/ 3778 w 13222"/>
                  <a:gd name="connsiteY12" fmla="*/ 515 h 19403"/>
                  <a:gd name="connsiteX13" fmla="*/ 10303 w 13222"/>
                  <a:gd name="connsiteY13" fmla="*/ 5495 h 19403"/>
                  <a:gd name="connsiteX14" fmla="*/ 10303 w 13222"/>
                  <a:gd name="connsiteY14" fmla="*/ 5495 h 19403"/>
                  <a:gd name="connsiteX15" fmla="*/ 13051 w 13222"/>
                  <a:gd name="connsiteY15" fmla="*/ 14252 h 19403"/>
                  <a:gd name="connsiteX16" fmla="*/ 13051 w 13222"/>
                  <a:gd name="connsiteY16" fmla="*/ 14252 h 19403"/>
                  <a:gd name="connsiteX17" fmla="*/ 13051 w 13222"/>
                  <a:gd name="connsiteY17" fmla="*/ 18202 h 19403"/>
                  <a:gd name="connsiteX18" fmla="*/ 11333 w 13222"/>
                  <a:gd name="connsiteY18" fmla="*/ 17343 h 19403"/>
                  <a:gd name="connsiteX19" fmla="*/ 7727 w 13222"/>
                  <a:gd name="connsiteY19" fmla="*/ 19060 h 19403"/>
                  <a:gd name="connsiteX20" fmla="*/ 7727 w 13222"/>
                  <a:gd name="connsiteY20" fmla="*/ 19060 h 19403"/>
                  <a:gd name="connsiteX21" fmla="*/ 6697 w 13222"/>
                  <a:gd name="connsiteY21" fmla="*/ 19404 h 19403"/>
                  <a:gd name="connsiteX22" fmla="*/ 6182 w 13222"/>
                  <a:gd name="connsiteY22" fmla="*/ 19060 h 19403"/>
                  <a:gd name="connsiteX23" fmla="*/ 6182 w 13222"/>
                  <a:gd name="connsiteY23" fmla="*/ 19060 h 19403"/>
                  <a:gd name="connsiteX24" fmla="*/ 7040 w 13222"/>
                  <a:gd name="connsiteY24" fmla="*/ 16656 h 19403"/>
                  <a:gd name="connsiteX25" fmla="*/ 8071 w 13222"/>
                  <a:gd name="connsiteY25" fmla="*/ 14424 h 19403"/>
                  <a:gd name="connsiteX26" fmla="*/ 7040 w 13222"/>
                  <a:gd name="connsiteY26" fmla="*/ 16656 h 19403"/>
                  <a:gd name="connsiteX27" fmla="*/ 7040 w 13222"/>
                  <a:gd name="connsiteY27" fmla="*/ 16656 h 19403"/>
                  <a:gd name="connsiteX28" fmla="*/ 12707 w 13222"/>
                  <a:gd name="connsiteY28" fmla="*/ 15454 h 19403"/>
                  <a:gd name="connsiteX29" fmla="*/ 13222 w 13222"/>
                  <a:gd name="connsiteY29" fmla="*/ 14081 h 19403"/>
                  <a:gd name="connsiteX30" fmla="*/ 13222 w 13222"/>
                  <a:gd name="connsiteY30" fmla="*/ 14081 h 19403"/>
                  <a:gd name="connsiteX31" fmla="*/ 12707 w 13222"/>
                  <a:gd name="connsiteY31" fmla="*/ 15454 h 19403"/>
                  <a:gd name="connsiteX32" fmla="*/ 12707 w 13222"/>
                  <a:gd name="connsiteY32" fmla="*/ 15454 h 19403"/>
                  <a:gd name="connsiteX33" fmla="*/ 6869 w 13222"/>
                  <a:gd name="connsiteY33" fmla="*/ 14081 h 19403"/>
                  <a:gd name="connsiteX34" fmla="*/ 8243 w 13222"/>
                  <a:gd name="connsiteY34" fmla="*/ 13394 h 19403"/>
                  <a:gd name="connsiteX35" fmla="*/ 8243 w 13222"/>
                  <a:gd name="connsiteY35" fmla="*/ 13394 h 19403"/>
                  <a:gd name="connsiteX36" fmla="*/ 6010 w 13222"/>
                  <a:gd name="connsiteY36" fmla="*/ 7556 h 19403"/>
                  <a:gd name="connsiteX37" fmla="*/ 6010 w 13222"/>
                  <a:gd name="connsiteY37" fmla="*/ 7556 h 19403"/>
                  <a:gd name="connsiteX38" fmla="*/ 5667 w 13222"/>
                  <a:gd name="connsiteY38" fmla="*/ 6869 h 19403"/>
                  <a:gd name="connsiteX39" fmla="*/ 5667 w 13222"/>
                  <a:gd name="connsiteY39" fmla="*/ 6869 h 19403"/>
                  <a:gd name="connsiteX40" fmla="*/ 6869 w 13222"/>
                  <a:gd name="connsiteY40" fmla="*/ 14081 h 19403"/>
                  <a:gd name="connsiteX41" fmla="*/ 6869 w 13222"/>
                  <a:gd name="connsiteY41" fmla="*/ 14081 h 1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222" h="19403">
                    <a:moveTo>
                      <a:pt x="6182" y="19060"/>
                    </a:moveTo>
                    <a:cubicBezTo>
                      <a:pt x="5323" y="18889"/>
                      <a:pt x="3950" y="18545"/>
                      <a:pt x="2748" y="17172"/>
                    </a:cubicBezTo>
                    <a:lnTo>
                      <a:pt x="2748" y="17172"/>
                    </a:lnTo>
                    <a:lnTo>
                      <a:pt x="2061" y="16485"/>
                    </a:lnTo>
                    <a:lnTo>
                      <a:pt x="2061" y="15454"/>
                    </a:lnTo>
                    <a:cubicBezTo>
                      <a:pt x="2061" y="13737"/>
                      <a:pt x="1030" y="10303"/>
                      <a:pt x="687" y="7212"/>
                    </a:cubicBezTo>
                    <a:lnTo>
                      <a:pt x="687" y="7212"/>
                    </a:lnTo>
                    <a:cubicBezTo>
                      <a:pt x="172" y="6182"/>
                      <a:pt x="0" y="5323"/>
                      <a:pt x="0" y="4465"/>
                    </a:cubicBezTo>
                    <a:lnTo>
                      <a:pt x="0" y="4465"/>
                    </a:lnTo>
                    <a:cubicBezTo>
                      <a:pt x="0" y="2404"/>
                      <a:pt x="1030" y="1374"/>
                      <a:pt x="1374" y="1030"/>
                    </a:cubicBezTo>
                    <a:lnTo>
                      <a:pt x="1374" y="1030"/>
                    </a:lnTo>
                    <a:lnTo>
                      <a:pt x="2404" y="0"/>
                    </a:lnTo>
                    <a:lnTo>
                      <a:pt x="3778" y="515"/>
                    </a:lnTo>
                    <a:cubicBezTo>
                      <a:pt x="3950" y="687"/>
                      <a:pt x="8071" y="1717"/>
                      <a:pt x="10303" y="5495"/>
                    </a:cubicBezTo>
                    <a:lnTo>
                      <a:pt x="10303" y="5495"/>
                    </a:lnTo>
                    <a:cubicBezTo>
                      <a:pt x="11677" y="8414"/>
                      <a:pt x="13051" y="11848"/>
                      <a:pt x="13051" y="14252"/>
                    </a:cubicBezTo>
                    <a:lnTo>
                      <a:pt x="13051" y="14252"/>
                    </a:lnTo>
                    <a:lnTo>
                      <a:pt x="13051" y="18202"/>
                    </a:lnTo>
                    <a:lnTo>
                      <a:pt x="11333" y="17343"/>
                    </a:lnTo>
                    <a:cubicBezTo>
                      <a:pt x="9616" y="18889"/>
                      <a:pt x="7727" y="18717"/>
                      <a:pt x="7727" y="19060"/>
                    </a:cubicBezTo>
                    <a:lnTo>
                      <a:pt x="7727" y="19060"/>
                    </a:lnTo>
                    <a:lnTo>
                      <a:pt x="6697" y="19404"/>
                    </a:lnTo>
                    <a:lnTo>
                      <a:pt x="6182" y="19060"/>
                    </a:lnTo>
                    <a:lnTo>
                      <a:pt x="6182" y="19060"/>
                    </a:lnTo>
                    <a:close/>
                    <a:moveTo>
                      <a:pt x="7040" y="16656"/>
                    </a:moveTo>
                    <a:lnTo>
                      <a:pt x="8071" y="14424"/>
                    </a:lnTo>
                    <a:lnTo>
                      <a:pt x="7040" y="16656"/>
                    </a:lnTo>
                    <a:lnTo>
                      <a:pt x="7040" y="16656"/>
                    </a:lnTo>
                    <a:close/>
                    <a:moveTo>
                      <a:pt x="12707" y="15454"/>
                    </a:moveTo>
                    <a:cubicBezTo>
                      <a:pt x="13051" y="14939"/>
                      <a:pt x="13222" y="14596"/>
                      <a:pt x="13222" y="14081"/>
                    </a:cubicBezTo>
                    <a:lnTo>
                      <a:pt x="13222" y="14081"/>
                    </a:lnTo>
                    <a:cubicBezTo>
                      <a:pt x="13051" y="14596"/>
                      <a:pt x="12879" y="15111"/>
                      <a:pt x="12707" y="15454"/>
                    </a:cubicBezTo>
                    <a:lnTo>
                      <a:pt x="12707" y="15454"/>
                    </a:lnTo>
                    <a:close/>
                    <a:moveTo>
                      <a:pt x="6869" y="14081"/>
                    </a:moveTo>
                    <a:cubicBezTo>
                      <a:pt x="7212" y="13909"/>
                      <a:pt x="7899" y="13737"/>
                      <a:pt x="8243" y="13394"/>
                    </a:cubicBezTo>
                    <a:lnTo>
                      <a:pt x="8243" y="13394"/>
                    </a:lnTo>
                    <a:cubicBezTo>
                      <a:pt x="7899" y="12020"/>
                      <a:pt x="7040" y="9273"/>
                      <a:pt x="6010" y="7556"/>
                    </a:cubicBezTo>
                    <a:lnTo>
                      <a:pt x="6010" y="7556"/>
                    </a:lnTo>
                    <a:cubicBezTo>
                      <a:pt x="6010" y="7384"/>
                      <a:pt x="5838" y="7212"/>
                      <a:pt x="5667" y="6869"/>
                    </a:cubicBezTo>
                    <a:lnTo>
                      <a:pt x="5667" y="6869"/>
                    </a:lnTo>
                    <a:cubicBezTo>
                      <a:pt x="5667" y="8758"/>
                      <a:pt x="6525" y="11505"/>
                      <a:pt x="6869" y="14081"/>
                    </a:cubicBezTo>
                    <a:lnTo>
                      <a:pt x="6869" y="1408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5" name="图形 7">
              <a:extLst>
                <a:ext uri="{FF2B5EF4-FFF2-40B4-BE49-F238E27FC236}">
                  <a16:creationId xmlns:a16="http://schemas.microsoft.com/office/drawing/2014/main" xmlns="" id="{8DA1D97C-CD5B-4086-BF20-13F191BCC071}"/>
                </a:ext>
              </a:extLst>
            </p:cNvPr>
            <p:cNvGrpSpPr/>
            <p:nvPr/>
          </p:nvGrpSpPr>
          <p:grpSpPr>
            <a:xfrm>
              <a:off x="8099600" y="2758842"/>
              <a:ext cx="11161" cy="16704"/>
              <a:chOff x="8099600" y="2758842"/>
              <a:chExt cx="11161" cy="16704"/>
            </a:xfrm>
            <a:solidFill>
              <a:srgbClr val="B4B4B4"/>
            </a:solidFill>
          </p:grpSpPr>
          <p:sp>
            <p:nvSpPr>
              <p:cNvPr id="3133" name="任意多边形: 形状 3132">
                <a:extLst>
                  <a:ext uri="{FF2B5EF4-FFF2-40B4-BE49-F238E27FC236}">
                    <a16:creationId xmlns:a16="http://schemas.microsoft.com/office/drawing/2014/main" xmlns="" id="{6D93B153-9296-4045-B0D4-50E412981945}"/>
                  </a:ext>
                </a:extLst>
              </p:cNvPr>
              <p:cNvSpPr/>
              <p:nvPr/>
            </p:nvSpPr>
            <p:spPr>
              <a:xfrm>
                <a:off x="8102004" y="2761268"/>
                <a:ext cx="6353" cy="11865"/>
              </a:xfrm>
              <a:custGeom>
                <a:avLst/>
                <a:gdLst>
                  <a:gd name="connsiteX0" fmla="*/ 0 w 6353"/>
                  <a:gd name="connsiteY0" fmla="*/ 6503 h 11865"/>
                  <a:gd name="connsiteX1" fmla="*/ 2576 w 6353"/>
                  <a:gd name="connsiteY1" fmla="*/ 150 h 11865"/>
                  <a:gd name="connsiteX2" fmla="*/ 6353 w 6353"/>
                  <a:gd name="connsiteY2" fmla="*/ 7705 h 11865"/>
                  <a:gd name="connsiteX3" fmla="*/ 3778 w 6353"/>
                  <a:gd name="connsiteY3" fmla="*/ 11483 h 11865"/>
                  <a:gd name="connsiteX4" fmla="*/ 0 w 6353"/>
                  <a:gd name="connsiteY4" fmla="*/ 6503 h 11865"/>
                  <a:gd name="connsiteX5" fmla="*/ 0 w 6353"/>
                  <a:gd name="connsiteY5" fmla="*/ 6503 h 1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11865">
                    <a:moveTo>
                      <a:pt x="0" y="6503"/>
                    </a:moveTo>
                    <a:cubicBezTo>
                      <a:pt x="0" y="5301"/>
                      <a:pt x="1202" y="2725"/>
                      <a:pt x="2576" y="150"/>
                    </a:cubicBezTo>
                    <a:cubicBezTo>
                      <a:pt x="3778" y="-1052"/>
                      <a:pt x="6353" y="5301"/>
                      <a:pt x="6353" y="7705"/>
                    </a:cubicBezTo>
                    <a:cubicBezTo>
                      <a:pt x="6353" y="10281"/>
                      <a:pt x="6353" y="12857"/>
                      <a:pt x="3778" y="11483"/>
                    </a:cubicBezTo>
                    <a:cubicBezTo>
                      <a:pt x="2576" y="11655"/>
                      <a:pt x="0" y="9079"/>
                      <a:pt x="0" y="6503"/>
                    </a:cubicBezTo>
                    <a:lnTo>
                      <a:pt x="0" y="65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4" name="任意多边形: 形状 3133">
                <a:extLst>
                  <a:ext uri="{FF2B5EF4-FFF2-40B4-BE49-F238E27FC236}">
                    <a16:creationId xmlns:a16="http://schemas.microsoft.com/office/drawing/2014/main" xmlns="" id="{D74B4EE7-0BFC-4115-BC8B-F3632C712183}"/>
                  </a:ext>
                </a:extLst>
              </p:cNvPr>
              <p:cNvSpPr/>
              <p:nvPr/>
            </p:nvSpPr>
            <p:spPr>
              <a:xfrm>
                <a:off x="8099600" y="2758842"/>
                <a:ext cx="11161" cy="16704"/>
              </a:xfrm>
              <a:custGeom>
                <a:avLst/>
                <a:gdLst>
                  <a:gd name="connsiteX0" fmla="*/ 6182 w 11161"/>
                  <a:gd name="connsiteY0" fmla="*/ 16485 h 16704"/>
                  <a:gd name="connsiteX1" fmla="*/ 0 w 11161"/>
                  <a:gd name="connsiteY1" fmla="*/ 8929 h 16704"/>
                  <a:gd name="connsiteX2" fmla="*/ 0 w 11161"/>
                  <a:gd name="connsiteY2" fmla="*/ 8929 h 16704"/>
                  <a:gd name="connsiteX3" fmla="*/ 3091 w 11161"/>
                  <a:gd name="connsiteY3" fmla="*/ 1030 h 16704"/>
                  <a:gd name="connsiteX4" fmla="*/ 3091 w 11161"/>
                  <a:gd name="connsiteY4" fmla="*/ 1030 h 16704"/>
                  <a:gd name="connsiteX5" fmla="*/ 5323 w 11161"/>
                  <a:gd name="connsiteY5" fmla="*/ 0 h 16704"/>
                  <a:gd name="connsiteX6" fmla="*/ 5323 w 11161"/>
                  <a:gd name="connsiteY6" fmla="*/ 0 h 16704"/>
                  <a:gd name="connsiteX7" fmla="*/ 11161 w 11161"/>
                  <a:gd name="connsiteY7" fmla="*/ 10131 h 16704"/>
                  <a:gd name="connsiteX8" fmla="*/ 11161 w 11161"/>
                  <a:gd name="connsiteY8" fmla="*/ 10131 h 16704"/>
                  <a:gd name="connsiteX9" fmla="*/ 11161 w 11161"/>
                  <a:gd name="connsiteY9" fmla="*/ 10646 h 16704"/>
                  <a:gd name="connsiteX10" fmla="*/ 11161 w 11161"/>
                  <a:gd name="connsiteY10" fmla="*/ 10646 h 16704"/>
                  <a:gd name="connsiteX11" fmla="*/ 7384 w 11161"/>
                  <a:gd name="connsiteY11" fmla="*/ 16656 h 16704"/>
                  <a:gd name="connsiteX12" fmla="*/ 7384 w 11161"/>
                  <a:gd name="connsiteY12" fmla="*/ 16656 h 16704"/>
                  <a:gd name="connsiteX13" fmla="*/ 6182 w 11161"/>
                  <a:gd name="connsiteY13" fmla="*/ 16485 h 16704"/>
                  <a:gd name="connsiteX14" fmla="*/ 6182 w 11161"/>
                  <a:gd name="connsiteY14" fmla="*/ 16485 h 16704"/>
                  <a:gd name="connsiteX15" fmla="*/ 6182 w 11161"/>
                  <a:gd name="connsiteY15" fmla="*/ 11848 h 16704"/>
                  <a:gd name="connsiteX16" fmla="*/ 6182 w 11161"/>
                  <a:gd name="connsiteY16" fmla="*/ 11848 h 16704"/>
                  <a:gd name="connsiteX17" fmla="*/ 6182 w 11161"/>
                  <a:gd name="connsiteY17" fmla="*/ 11848 h 16704"/>
                  <a:gd name="connsiteX18" fmla="*/ 6182 w 11161"/>
                  <a:gd name="connsiteY18" fmla="*/ 11848 h 16704"/>
                  <a:gd name="connsiteX19" fmla="*/ 6182 w 11161"/>
                  <a:gd name="connsiteY19" fmla="*/ 11848 h 16704"/>
                  <a:gd name="connsiteX20" fmla="*/ 6182 w 11161"/>
                  <a:gd name="connsiteY20" fmla="*/ 11848 h 16704"/>
                  <a:gd name="connsiteX21" fmla="*/ 6182 w 11161"/>
                  <a:gd name="connsiteY21" fmla="*/ 11505 h 16704"/>
                  <a:gd name="connsiteX22" fmla="*/ 6182 w 11161"/>
                  <a:gd name="connsiteY22" fmla="*/ 10818 h 16704"/>
                  <a:gd name="connsiteX23" fmla="*/ 6182 w 11161"/>
                  <a:gd name="connsiteY23" fmla="*/ 10818 h 16704"/>
                  <a:gd name="connsiteX24" fmla="*/ 6182 w 11161"/>
                  <a:gd name="connsiteY24" fmla="*/ 10303 h 16704"/>
                  <a:gd name="connsiteX25" fmla="*/ 6182 w 11161"/>
                  <a:gd name="connsiteY25" fmla="*/ 10303 h 16704"/>
                  <a:gd name="connsiteX26" fmla="*/ 5323 w 11161"/>
                  <a:gd name="connsiteY26" fmla="*/ 7212 h 16704"/>
                  <a:gd name="connsiteX27" fmla="*/ 5323 w 11161"/>
                  <a:gd name="connsiteY27" fmla="*/ 7212 h 16704"/>
                  <a:gd name="connsiteX28" fmla="*/ 4636 w 11161"/>
                  <a:gd name="connsiteY28" fmla="*/ 8929 h 16704"/>
                  <a:gd name="connsiteX29" fmla="*/ 4636 w 11161"/>
                  <a:gd name="connsiteY29" fmla="*/ 8929 h 16704"/>
                  <a:gd name="connsiteX30" fmla="*/ 4636 w 11161"/>
                  <a:gd name="connsiteY30" fmla="*/ 8929 h 16704"/>
                  <a:gd name="connsiteX31" fmla="*/ 4636 w 11161"/>
                  <a:gd name="connsiteY31" fmla="*/ 8929 h 16704"/>
                  <a:gd name="connsiteX32" fmla="*/ 4636 w 11161"/>
                  <a:gd name="connsiteY32" fmla="*/ 8929 h 16704"/>
                  <a:gd name="connsiteX33" fmla="*/ 4636 w 11161"/>
                  <a:gd name="connsiteY33" fmla="*/ 8929 h 16704"/>
                  <a:gd name="connsiteX34" fmla="*/ 4636 w 11161"/>
                  <a:gd name="connsiteY34" fmla="*/ 8929 h 16704"/>
                  <a:gd name="connsiteX35" fmla="*/ 4636 w 11161"/>
                  <a:gd name="connsiteY35" fmla="*/ 8929 h 16704"/>
                  <a:gd name="connsiteX36" fmla="*/ 6182 w 11161"/>
                  <a:gd name="connsiteY36" fmla="*/ 11505 h 16704"/>
                  <a:gd name="connsiteX37" fmla="*/ 6182 w 11161"/>
                  <a:gd name="connsiteY37" fmla="*/ 11505 h 1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161" h="16704">
                    <a:moveTo>
                      <a:pt x="6182" y="16485"/>
                    </a:moveTo>
                    <a:cubicBezTo>
                      <a:pt x="2576" y="15970"/>
                      <a:pt x="515" y="13050"/>
                      <a:pt x="0" y="8929"/>
                    </a:cubicBezTo>
                    <a:lnTo>
                      <a:pt x="0" y="8929"/>
                    </a:lnTo>
                    <a:cubicBezTo>
                      <a:pt x="171" y="6353"/>
                      <a:pt x="1545" y="4121"/>
                      <a:pt x="3091" y="1030"/>
                    </a:cubicBezTo>
                    <a:lnTo>
                      <a:pt x="3091" y="1030"/>
                    </a:lnTo>
                    <a:cubicBezTo>
                      <a:pt x="3606" y="515"/>
                      <a:pt x="4293" y="0"/>
                      <a:pt x="5323" y="0"/>
                    </a:cubicBezTo>
                    <a:lnTo>
                      <a:pt x="5323" y="0"/>
                    </a:lnTo>
                    <a:cubicBezTo>
                      <a:pt x="10646" y="1889"/>
                      <a:pt x="10303" y="6697"/>
                      <a:pt x="11161" y="10131"/>
                    </a:cubicBezTo>
                    <a:lnTo>
                      <a:pt x="11161" y="10131"/>
                    </a:lnTo>
                    <a:cubicBezTo>
                      <a:pt x="11161" y="10646"/>
                      <a:pt x="11161" y="10646"/>
                      <a:pt x="11161" y="10646"/>
                    </a:cubicBezTo>
                    <a:lnTo>
                      <a:pt x="11161" y="10646"/>
                    </a:lnTo>
                    <a:cubicBezTo>
                      <a:pt x="10990" y="12020"/>
                      <a:pt x="11677" y="15798"/>
                      <a:pt x="7384" y="16656"/>
                    </a:cubicBezTo>
                    <a:lnTo>
                      <a:pt x="7384" y="16656"/>
                    </a:lnTo>
                    <a:cubicBezTo>
                      <a:pt x="6353" y="16828"/>
                      <a:pt x="5838" y="16485"/>
                      <a:pt x="6182" y="16485"/>
                    </a:cubicBezTo>
                    <a:lnTo>
                      <a:pt x="6182" y="16485"/>
                    </a:lnTo>
                    <a:close/>
                    <a:moveTo>
                      <a:pt x="6182" y="11848"/>
                    </a:moveTo>
                    <a:lnTo>
                      <a:pt x="6182" y="11848"/>
                    </a:lnTo>
                    <a:cubicBezTo>
                      <a:pt x="6182" y="11848"/>
                      <a:pt x="6182" y="11848"/>
                      <a:pt x="6182" y="11848"/>
                    </a:cubicBezTo>
                    <a:lnTo>
                      <a:pt x="6182" y="11848"/>
                    </a:lnTo>
                    <a:lnTo>
                      <a:pt x="6182" y="11848"/>
                    </a:lnTo>
                    <a:lnTo>
                      <a:pt x="6182" y="11848"/>
                    </a:lnTo>
                    <a:close/>
                    <a:moveTo>
                      <a:pt x="6182" y="11505"/>
                    </a:moveTo>
                    <a:cubicBezTo>
                      <a:pt x="6182" y="11333"/>
                      <a:pt x="6182" y="11162"/>
                      <a:pt x="6182" y="10818"/>
                    </a:cubicBezTo>
                    <a:lnTo>
                      <a:pt x="6182" y="10818"/>
                    </a:lnTo>
                    <a:cubicBezTo>
                      <a:pt x="6182" y="10303"/>
                      <a:pt x="6182" y="10303"/>
                      <a:pt x="6182" y="10303"/>
                    </a:cubicBezTo>
                    <a:lnTo>
                      <a:pt x="6182" y="10303"/>
                    </a:lnTo>
                    <a:cubicBezTo>
                      <a:pt x="6353" y="9788"/>
                      <a:pt x="5838" y="8414"/>
                      <a:pt x="5323" y="7212"/>
                    </a:cubicBezTo>
                    <a:lnTo>
                      <a:pt x="5323" y="7212"/>
                    </a:lnTo>
                    <a:cubicBezTo>
                      <a:pt x="4979" y="8071"/>
                      <a:pt x="4636" y="8758"/>
                      <a:pt x="4636" y="8929"/>
                    </a:cubicBezTo>
                    <a:lnTo>
                      <a:pt x="4636" y="8929"/>
                    </a:lnTo>
                    <a:lnTo>
                      <a:pt x="4636" y="8929"/>
                    </a:lnTo>
                    <a:cubicBezTo>
                      <a:pt x="4636" y="8929"/>
                      <a:pt x="4636" y="8929"/>
                      <a:pt x="4636" y="8929"/>
                    </a:cubicBezTo>
                    <a:lnTo>
                      <a:pt x="4636" y="8929"/>
                    </a:lnTo>
                    <a:cubicBezTo>
                      <a:pt x="4636" y="8929"/>
                      <a:pt x="4636" y="8929"/>
                      <a:pt x="4636" y="8929"/>
                    </a:cubicBezTo>
                    <a:lnTo>
                      <a:pt x="4636" y="8929"/>
                    </a:lnTo>
                    <a:lnTo>
                      <a:pt x="4636" y="8929"/>
                    </a:lnTo>
                    <a:cubicBezTo>
                      <a:pt x="4808" y="9616"/>
                      <a:pt x="5666" y="10990"/>
                      <a:pt x="6182" y="11505"/>
                    </a:cubicBezTo>
                    <a:lnTo>
                      <a:pt x="6182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6" name="图形 7">
              <a:extLst>
                <a:ext uri="{FF2B5EF4-FFF2-40B4-BE49-F238E27FC236}">
                  <a16:creationId xmlns:a16="http://schemas.microsoft.com/office/drawing/2014/main" xmlns="" id="{7B406F85-CBD6-4679-91E8-9C64AC3977F7}"/>
                </a:ext>
              </a:extLst>
            </p:cNvPr>
            <p:cNvGrpSpPr/>
            <p:nvPr/>
          </p:nvGrpSpPr>
          <p:grpSpPr>
            <a:xfrm>
              <a:off x="8055812" y="2762620"/>
              <a:ext cx="28855" cy="31252"/>
              <a:chOff x="8055812" y="2762620"/>
              <a:chExt cx="28855" cy="31252"/>
            </a:xfrm>
            <a:solidFill>
              <a:srgbClr val="B4B4B4"/>
            </a:solidFill>
          </p:grpSpPr>
          <p:sp>
            <p:nvSpPr>
              <p:cNvPr id="3131" name="任意多边形: 形状 3130">
                <a:extLst>
                  <a:ext uri="{FF2B5EF4-FFF2-40B4-BE49-F238E27FC236}">
                    <a16:creationId xmlns:a16="http://schemas.microsoft.com/office/drawing/2014/main" xmlns="" id="{177F675C-5347-464F-95FC-BCCFA4D6CCB6}"/>
                  </a:ext>
                </a:extLst>
              </p:cNvPr>
              <p:cNvSpPr/>
              <p:nvPr/>
            </p:nvSpPr>
            <p:spPr>
              <a:xfrm>
                <a:off x="8058469" y="2764919"/>
                <a:ext cx="23978" cy="26188"/>
              </a:xfrm>
              <a:custGeom>
                <a:avLst/>
                <a:gdLst>
                  <a:gd name="connsiteX0" fmla="*/ 12111 w 23978"/>
                  <a:gd name="connsiteY0" fmla="*/ 24488 h 26188"/>
                  <a:gd name="connsiteX1" fmla="*/ 19667 w 23978"/>
                  <a:gd name="connsiteY1" fmla="*/ 25690 h 26188"/>
                  <a:gd name="connsiteX2" fmla="*/ 23444 w 23978"/>
                  <a:gd name="connsiteY2" fmla="*/ 24488 h 26188"/>
                  <a:gd name="connsiteX3" fmla="*/ 23444 w 23978"/>
                  <a:gd name="connsiteY3" fmla="*/ 14357 h 26188"/>
                  <a:gd name="connsiteX4" fmla="*/ 10909 w 23978"/>
                  <a:gd name="connsiteY4" fmla="*/ 4226 h 26188"/>
                  <a:gd name="connsiteX5" fmla="*/ 778 w 23978"/>
                  <a:gd name="connsiteY5" fmla="*/ 448 h 26188"/>
                  <a:gd name="connsiteX6" fmla="*/ 2151 w 23978"/>
                  <a:gd name="connsiteY6" fmla="*/ 5600 h 26188"/>
                  <a:gd name="connsiteX7" fmla="*/ 4727 w 23978"/>
                  <a:gd name="connsiteY7" fmla="*/ 17105 h 26188"/>
                  <a:gd name="connsiteX8" fmla="*/ 6101 w 23978"/>
                  <a:gd name="connsiteY8" fmla="*/ 24660 h 26188"/>
                  <a:gd name="connsiteX9" fmla="*/ 12111 w 23978"/>
                  <a:gd name="connsiteY9" fmla="*/ 24488 h 26188"/>
                  <a:gd name="connsiteX10" fmla="*/ 12111 w 23978"/>
                  <a:gd name="connsiteY10" fmla="*/ 24488 h 26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78" h="26188">
                    <a:moveTo>
                      <a:pt x="12111" y="24488"/>
                    </a:moveTo>
                    <a:cubicBezTo>
                      <a:pt x="14687" y="25690"/>
                      <a:pt x="17091" y="25690"/>
                      <a:pt x="19667" y="25690"/>
                    </a:cubicBezTo>
                    <a:cubicBezTo>
                      <a:pt x="22242" y="26892"/>
                      <a:pt x="23444" y="25690"/>
                      <a:pt x="23444" y="24488"/>
                    </a:cubicBezTo>
                    <a:cubicBezTo>
                      <a:pt x="23444" y="21913"/>
                      <a:pt x="24646" y="15559"/>
                      <a:pt x="23444" y="14357"/>
                    </a:cubicBezTo>
                    <a:cubicBezTo>
                      <a:pt x="22242" y="13155"/>
                      <a:pt x="15889" y="9377"/>
                      <a:pt x="10909" y="4226"/>
                    </a:cubicBezTo>
                    <a:cubicBezTo>
                      <a:pt x="5929" y="448"/>
                      <a:pt x="3353" y="-754"/>
                      <a:pt x="778" y="448"/>
                    </a:cubicBezTo>
                    <a:cubicBezTo>
                      <a:pt x="-424" y="448"/>
                      <a:pt x="-424" y="3024"/>
                      <a:pt x="2151" y="5600"/>
                    </a:cubicBezTo>
                    <a:cubicBezTo>
                      <a:pt x="3353" y="8175"/>
                      <a:pt x="5929" y="14529"/>
                      <a:pt x="4727" y="17105"/>
                    </a:cubicBezTo>
                    <a:cubicBezTo>
                      <a:pt x="4727" y="20882"/>
                      <a:pt x="4727" y="26034"/>
                      <a:pt x="6101" y="24660"/>
                    </a:cubicBezTo>
                    <a:cubicBezTo>
                      <a:pt x="8333" y="24488"/>
                      <a:pt x="9536" y="24488"/>
                      <a:pt x="12111" y="24488"/>
                    </a:cubicBezTo>
                    <a:lnTo>
                      <a:pt x="12111" y="2448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2" name="任意多边形: 形状 3131">
                <a:extLst>
                  <a:ext uri="{FF2B5EF4-FFF2-40B4-BE49-F238E27FC236}">
                    <a16:creationId xmlns:a16="http://schemas.microsoft.com/office/drawing/2014/main" xmlns="" id="{61CF4A1A-5B3E-4845-9806-03D69904631D}"/>
                  </a:ext>
                </a:extLst>
              </p:cNvPr>
              <p:cNvSpPr/>
              <p:nvPr/>
            </p:nvSpPr>
            <p:spPr>
              <a:xfrm>
                <a:off x="8055812" y="2762620"/>
                <a:ext cx="28855" cy="31252"/>
              </a:xfrm>
              <a:custGeom>
                <a:avLst/>
                <a:gdLst>
                  <a:gd name="connsiteX0" fmla="*/ 22152 w 28855"/>
                  <a:gd name="connsiteY0" fmla="*/ 30565 h 31252"/>
                  <a:gd name="connsiteX1" fmla="*/ 21808 w 28855"/>
                  <a:gd name="connsiteY1" fmla="*/ 30565 h 31252"/>
                  <a:gd name="connsiteX2" fmla="*/ 14253 w 28855"/>
                  <a:gd name="connsiteY2" fmla="*/ 29363 h 31252"/>
                  <a:gd name="connsiteX3" fmla="*/ 14253 w 28855"/>
                  <a:gd name="connsiteY3" fmla="*/ 29363 h 31252"/>
                  <a:gd name="connsiteX4" fmla="*/ 9101 w 28855"/>
                  <a:gd name="connsiteY4" fmla="*/ 29363 h 31252"/>
                  <a:gd name="connsiteX5" fmla="*/ 9101 w 28855"/>
                  <a:gd name="connsiteY5" fmla="*/ 29363 h 31252"/>
                  <a:gd name="connsiteX6" fmla="*/ 8071 w 28855"/>
                  <a:gd name="connsiteY6" fmla="*/ 29535 h 31252"/>
                  <a:gd name="connsiteX7" fmla="*/ 8071 w 28855"/>
                  <a:gd name="connsiteY7" fmla="*/ 29535 h 31252"/>
                  <a:gd name="connsiteX8" fmla="*/ 5152 w 28855"/>
                  <a:gd name="connsiteY8" fmla="*/ 26959 h 31252"/>
                  <a:gd name="connsiteX9" fmla="*/ 5152 w 28855"/>
                  <a:gd name="connsiteY9" fmla="*/ 26959 h 31252"/>
                  <a:gd name="connsiteX10" fmla="*/ 4808 w 28855"/>
                  <a:gd name="connsiteY10" fmla="*/ 24555 h 31252"/>
                  <a:gd name="connsiteX11" fmla="*/ 4808 w 28855"/>
                  <a:gd name="connsiteY11" fmla="*/ 24555 h 31252"/>
                  <a:gd name="connsiteX12" fmla="*/ 4808 w 28855"/>
                  <a:gd name="connsiteY12" fmla="*/ 18374 h 31252"/>
                  <a:gd name="connsiteX13" fmla="*/ 4808 w 28855"/>
                  <a:gd name="connsiteY13" fmla="*/ 18374 h 31252"/>
                  <a:gd name="connsiteX14" fmla="*/ 4980 w 28855"/>
                  <a:gd name="connsiteY14" fmla="*/ 17515 h 31252"/>
                  <a:gd name="connsiteX15" fmla="*/ 4980 w 28855"/>
                  <a:gd name="connsiteY15" fmla="*/ 17515 h 31252"/>
                  <a:gd name="connsiteX16" fmla="*/ 2919 w 28855"/>
                  <a:gd name="connsiteY16" fmla="*/ 9616 h 31252"/>
                  <a:gd name="connsiteX17" fmla="*/ 2919 w 28855"/>
                  <a:gd name="connsiteY17" fmla="*/ 9616 h 31252"/>
                  <a:gd name="connsiteX18" fmla="*/ 0 w 28855"/>
                  <a:gd name="connsiteY18" fmla="*/ 3949 h 31252"/>
                  <a:gd name="connsiteX19" fmla="*/ 0 w 28855"/>
                  <a:gd name="connsiteY19" fmla="*/ 3949 h 31252"/>
                  <a:gd name="connsiteX20" fmla="*/ 2404 w 28855"/>
                  <a:gd name="connsiteY20" fmla="*/ 515 h 31252"/>
                  <a:gd name="connsiteX21" fmla="*/ 2404 w 28855"/>
                  <a:gd name="connsiteY21" fmla="*/ 515 h 31252"/>
                  <a:gd name="connsiteX22" fmla="*/ 5152 w 28855"/>
                  <a:gd name="connsiteY22" fmla="*/ 0 h 31252"/>
                  <a:gd name="connsiteX23" fmla="*/ 5152 w 28855"/>
                  <a:gd name="connsiteY23" fmla="*/ 0 h 31252"/>
                  <a:gd name="connsiteX24" fmla="*/ 15111 w 28855"/>
                  <a:gd name="connsiteY24" fmla="*/ 4980 h 31252"/>
                  <a:gd name="connsiteX25" fmla="*/ 15111 w 28855"/>
                  <a:gd name="connsiteY25" fmla="*/ 4980 h 31252"/>
                  <a:gd name="connsiteX26" fmla="*/ 27647 w 28855"/>
                  <a:gd name="connsiteY26" fmla="*/ 15111 h 31252"/>
                  <a:gd name="connsiteX27" fmla="*/ 27647 w 28855"/>
                  <a:gd name="connsiteY27" fmla="*/ 15111 h 31252"/>
                  <a:gd name="connsiteX28" fmla="*/ 28849 w 28855"/>
                  <a:gd name="connsiteY28" fmla="*/ 19576 h 31252"/>
                  <a:gd name="connsiteX29" fmla="*/ 28849 w 28855"/>
                  <a:gd name="connsiteY29" fmla="*/ 19576 h 31252"/>
                  <a:gd name="connsiteX30" fmla="*/ 28333 w 28855"/>
                  <a:gd name="connsiteY30" fmla="*/ 26273 h 31252"/>
                  <a:gd name="connsiteX31" fmla="*/ 28333 w 28855"/>
                  <a:gd name="connsiteY31" fmla="*/ 26273 h 31252"/>
                  <a:gd name="connsiteX32" fmla="*/ 28333 w 28855"/>
                  <a:gd name="connsiteY32" fmla="*/ 26273 h 31252"/>
                  <a:gd name="connsiteX33" fmla="*/ 28333 w 28855"/>
                  <a:gd name="connsiteY33" fmla="*/ 26959 h 31252"/>
                  <a:gd name="connsiteX34" fmla="*/ 24040 w 28855"/>
                  <a:gd name="connsiteY34" fmla="*/ 31252 h 31252"/>
                  <a:gd name="connsiteX35" fmla="*/ 24040 w 28855"/>
                  <a:gd name="connsiteY35" fmla="*/ 31252 h 31252"/>
                  <a:gd name="connsiteX36" fmla="*/ 22152 w 28855"/>
                  <a:gd name="connsiteY36" fmla="*/ 30565 h 31252"/>
                  <a:gd name="connsiteX37" fmla="*/ 22152 w 28855"/>
                  <a:gd name="connsiteY37" fmla="*/ 30565 h 31252"/>
                  <a:gd name="connsiteX38" fmla="*/ 14768 w 28855"/>
                  <a:gd name="connsiteY38" fmla="*/ 24384 h 31252"/>
                  <a:gd name="connsiteX39" fmla="*/ 14768 w 28855"/>
                  <a:gd name="connsiteY39" fmla="*/ 26788 h 31252"/>
                  <a:gd name="connsiteX40" fmla="*/ 15798 w 28855"/>
                  <a:gd name="connsiteY40" fmla="*/ 24555 h 31252"/>
                  <a:gd name="connsiteX41" fmla="*/ 21636 w 28855"/>
                  <a:gd name="connsiteY41" fmla="*/ 25586 h 31252"/>
                  <a:gd name="connsiteX42" fmla="*/ 21636 w 28855"/>
                  <a:gd name="connsiteY42" fmla="*/ 25586 h 31252"/>
                  <a:gd name="connsiteX43" fmla="*/ 23354 w 28855"/>
                  <a:gd name="connsiteY43" fmla="*/ 25929 h 31252"/>
                  <a:gd name="connsiteX44" fmla="*/ 23354 w 28855"/>
                  <a:gd name="connsiteY44" fmla="*/ 25929 h 31252"/>
                  <a:gd name="connsiteX45" fmla="*/ 23525 w 28855"/>
                  <a:gd name="connsiteY45" fmla="*/ 26101 h 31252"/>
                  <a:gd name="connsiteX46" fmla="*/ 23525 w 28855"/>
                  <a:gd name="connsiteY46" fmla="*/ 26101 h 31252"/>
                  <a:gd name="connsiteX47" fmla="*/ 24040 w 28855"/>
                  <a:gd name="connsiteY47" fmla="*/ 19404 h 31252"/>
                  <a:gd name="connsiteX48" fmla="*/ 24040 w 28855"/>
                  <a:gd name="connsiteY48" fmla="*/ 19404 h 31252"/>
                  <a:gd name="connsiteX49" fmla="*/ 24040 w 28855"/>
                  <a:gd name="connsiteY49" fmla="*/ 18202 h 31252"/>
                  <a:gd name="connsiteX50" fmla="*/ 24040 w 28855"/>
                  <a:gd name="connsiteY50" fmla="*/ 18202 h 31252"/>
                  <a:gd name="connsiteX51" fmla="*/ 11848 w 28855"/>
                  <a:gd name="connsiteY51" fmla="*/ 8586 h 31252"/>
                  <a:gd name="connsiteX52" fmla="*/ 11848 w 28855"/>
                  <a:gd name="connsiteY52" fmla="*/ 8586 h 31252"/>
                  <a:gd name="connsiteX53" fmla="*/ 5152 w 28855"/>
                  <a:gd name="connsiteY53" fmla="*/ 4808 h 31252"/>
                  <a:gd name="connsiteX54" fmla="*/ 5152 w 28855"/>
                  <a:gd name="connsiteY54" fmla="*/ 4808 h 31252"/>
                  <a:gd name="connsiteX55" fmla="*/ 5152 w 28855"/>
                  <a:gd name="connsiteY55" fmla="*/ 4808 h 31252"/>
                  <a:gd name="connsiteX56" fmla="*/ 5152 w 28855"/>
                  <a:gd name="connsiteY56" fmla="*/ 4808 h 31252"/>
                  <a:gd name="connsiteX57" fmla="*/ 6697 w 28855"/>
                  <a:gd name="connsiteY57" fmla="*/ 6869 h 31252"/>
                  <a:gd name="connsiteX58" fmla="*/ 6697 w 28855"/>
                  <a:gd name="connsiteY58" fmla="*/ 6869 h 31252"/>
                  <a:gd name="connsiteX59" fmla="*/ 9788 w 28855"/>
                  <a:gd name="connsiteY59" fmla="*/ 17515 h 31252"/>
                  <a:gd name="connsiteX60" fmla="*/ 9788 w 28855"/>
                  <a:gd name="connsiteY60" fmla="*/ 17515 h 31252"/>
                  <a:gd name="connsiteX61" fmla="*/ 9445 w 28855"/>
                  <a:gd name="connsiteY61" fmla="*/ 19404 h 31252"/>
                  <a:gd name="connsiteX62" fmla="*/ 9445 w 28855"/>
                  <a:gd name="connsiteY62" fmla="*/ 19404 h 31252"/>
                  <a:gd name="connsiteX63" fmla="*/ 9616 w 28855"/>
                  <a:gd name="connsiteY63" fmla="*/ 24555 h 31252"/>
                  <a:gd name="connsiteX64" fmla="*/ 9616 w 28855"/>
                  <a:gd name="connsiteY64" fmla="*/ 24555 h 31252"/>
                  <a:gd name="connsiteX65" fmla="*/ 14768 w 28855"/>
                  <a:gd name="connsiteY65" fmla="*/ 24384 h 31252"/>
                  <a:gd name="connsiteX66" fmla="*/ 14768 w 28855"/>
                  <a:gd name="connsiteY66" fmla="*/ 24384 h 31252"/>
                  <a:gd name="connsiteX67" fmla="*/ 24040 w 28855"/>
                  <a:gd name="connsiteY67" fmla="*/ 18202 h 31252"/>
                  <a:gd name="connsiteX68" fmla="*/ 24040 w 28855"/>
                  <a:gd name="connsiteY68" fmla="*/ 18202 h 31252"/>
                  <a:gd name="connsiteX69" fmla="*/ 24040 w 28855"/>
                  <a:gd name="connsiteY69" fmla="*/ 18202 h 31252"/>
                  <a:gd name="connsiteX70" fmla="*/ 24040 w 28855"/>
                  <a:gd name="connsiteY70" fmla="*/ 18202 h 31252"/>
                  <a:gd name="connsiteX71" fmla="*/ 24040 w 28855"/>
                  <a:gd name="connsiteY71" fmla="*/ 18202 h 31252"/>
                  <a:gd name="connsiteX72" fmla="*/ 24040 w 28855"/>
                  <a:gd name="connsiteY72" fmla="*/ 18202 h 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28855" h="31252">
                    <a:moveTo>
                      <a:pt x="22152" y="30565"/>
                    </a:moveTo>
                    <a:lnTo>
                      <a:pt x="21808" y="30565"/>
                    </a:lnTo>
                    <a:cubicBezTo>
                      <a:pt x="19576" y="30565"/>
                      <a:pt x="17000" y="30565"/>
                      <a:pt x="14253" y="29363"/>
                    </a:cubicBezTo>
                    <a:lnTo>
                      <a:pt x="14253" y="29363"/>
                    </a:lnTo>
                    <a:cubicBezTo>
                      <a:pt x="12192" y="29363"/>
                      <a:pt x="10990" y="29363"/>
                      <a:pt x="9101" y="29363"/>
                    </a:cubicBezTo>
                    <a:lnTo>
                      <a:pt x="9101" y="29363"/>
                    </a:lnTo>
                    <a:cubicBezTo>
                      <a:pt x="8930" y="29363"/>
                      <a:pt x="8586" y="29535"/>
                      <a:pt x="8071" y="29535"/>
                    </a:cubicBezTo>
                    <a:lnTo>
                      <a:pt x="8071" y="29535"/>
                    </a:lnTo>
                    <a:cubicBezTo>
                      <a:pt x="5495" y="29192"/>
                      <a:pt x="5495" y="27475"/>
                      <a:pt x="5152" y="26959"/>
                    </a:cubicBezTo>
                    <a:lnTo>
                      <a:pt x="5152" y="26959"/>
                    </a:lnTo>
                    <a:cubicBezTo>
                      <a:pt x="4980" y="26273"/>
                      <a:pt x="4808" y="25414"/>
                      <a:pt x="4808" y="24555"/>
                    </a:cubicBezTo>
                    <a:lnTo>
                      <a:pt x="4808" y="24555"/>
                    </a:lnTo>
                    <a:cubicBezTo>
                      <a:pt x="4637" y="22838"/>
                      <a:pt x="4637" y="20949"/>
                      <a:pt x="4808" y="18374"/>
                    </a:cubicBezTo>
                    <a:lnTo>
                      <a:pt x="4808" y="18374"/>
                    </a:lnTo>
                    <a:cubicBezTo>
                      <a:pt x="4808" y="18202"/>
                      <a:pt x="4980" y="17858"/>
                      <a:pt x="4980" y="17515"/>
                    </a:cubicBezTo>
                    <a:lnTo>
                      <a:pt x="4980" y="17515"/>
                    </a:lnTo>
                    <a:cubicBezTo>
                      <a:pt x="4980" y="15454"/>
                      <a:pt x="3263" y="10818"/>
                      <a:pt x="2919" y="9616"/>
                    </a:cubicBezTo>
                    <a:lnTo>
                      <a:pt x="2919" y="9616"/>
                    </a:lnTo>
                    <a:cubicBezTo>
                      <a:pt x="1030" y="7727"/>
                      <a:pt x="0" y="5838"/>
                      <a:pt x="0" y="3949"/>
                    </a:cubicBezTo>
                    <a:lnTo>
                      <a:pt x="0" y="3949"/>
                    </a:lnTo>
                    <a:cubicBezTo>
                      <a:pt x="0" y="2747"/>
                      <a:pt x="859" y="1030"/>
                      <a:pt x="2404" y="515"/>
                    </a:cubicBezTo>
                    <a:lnTo>
                      <a:pt x="2404" y="515"/>
                    </a:lnTo>
                    <a:cubicBezTo>
                      <a:pt x="3263" y="172"/>
                      <a:pt x="4293" y="0"/>
                      <a:pt x="5152" y="0"/>
                    </a:cubicBezTo>
                    <a:lnTo>
                      <a:pt x="5152" y="0"/>
                    </a:lnTo>
                    <a:cubicBezTo>
                      <a:pt x="8414" y="172"/>
                      <a:pt x="10818" y="1889"/>
                      <a:pt x="15111" y="4980"/>
                    </a:cubicBezTo>
                    <a:lnTo>
                      <a:pt x="15111" y="4980"/>
                    </a:lnTo>
                    <a:cubicBezTo>
                      <a:pt x="19919" y="9788"/>
                      <a:pt x="25757" y="13222"/>
                      <a:pt x="27647" y="15111"/>
                    </a:cubicBezTo>
                    <a:lnTo>
                      <a:pt x="27647" y="15111"/>
                    </a:lnTo>
                    <a:cubicBezTo>
                      <a:pt x="29020" y="16828"/>
                      <a:pt x="28849" y="18030"/>
                      <a:pt x="28849" y="19576"/>
                    </a:cubicBezTo>
                    <a:lnTo>
                      <a:pt x="28849" y="19576"/>
                    </a:lnTo>
                    <a:cubicBezTo>
                      <a:pt x="28849" y="21808"/>
                      <a:pt x="28505" y="24727"/>
                      <a:pt x="28333" y="26273"/>
                    </a:cubicBezTo>
                    <a:lnTo>
                      <a:pt x="28333" y="26273"/>
                    </a:lnTo>
                    <a:lnTo>
                      <a:pt x="28333" y="26273"/>
                    </a:lnTo>
                    <a:lnTo>
                      <a:pt x="28333" y="26959"/>
                    </a:lnTo>
                    <a:cubicBezTo>
                      <a:pt x="28333" y="29020"/>
                      <a:pt x="26616" y="31252"/>
                      <a:pt x="24040" y="31252"/>
                    </a:cubicBezTo>
                    <a:lnTo>
                      <a:pt x="24040" y="31252"/>
                    </a:lnTo>
                    <a:cubicBezTo>
                      <a:pt x="23182" y="31081"/>
                      <a:pt x="22323" y="30737"/>
                      <a:pt x="22152" y="30565"/>
                    </a:cubicBezTo>
                    <a:lnTo>
                      <a:pt x="22152" y="30565"/>
                    </a:lnTo>
                    <a:close/>
                    <a:moveTo>
                      <a:pt x="14768" y="24384"/>
                    </a:moveTo>
                    <a:lnTo>
                      <a:pt x="14768" y="26788"/>
                    </a:lnTo>
                    <a:lnTo>
                      <a:pt x="15798" y="24555"/>
                    </a:lnTo>
                    <a:cubicBezTo>
                      <a:pt x="17515" y="25414"/>
                      <a:pt x="19404" y="25586"/>
                      <a:pt x="21636" y="25586"/>
                    </a:cubicBezTo>
                    <a:lnTo>
                      <a:pt x="21636" y="25586"/>
                    </a:lnTo>
                    <a:cubicBezTo>
                      <a:pt x="21636" y="25586"/>
                      <a:pt x="21980" y="25586"/>
                      <a:pt x="23354" y="25929"/>
                    </a:cubicBezTo>
                    <a:lnTo>
                      <a:pt x="23354" y="25929"/>
                    </a:lnTo>
                    <a:cubicBezTo>
                      <a:pt x="23354" y="25929"/>
                      <a:pt x="23525" y="25929"/>
                      <a:pt x="23525" y="26101"/>
                    </a:cubicBezTo>
                    <a:lnTo>
                      <a:pt x="23525" y="26101"/>
                    </a:lnTo>
                    <a:cubicBezTo>
                      <a:pt x="23525" y="24040"/>
                      <a:pt x="24040" y="21293"/>
                      <a:pt x="24040" y="19404"/>
                    </a:cubicBezTo>
                    <a:lnTo>
                      <a:pt x="24040" y="19404"/>
                    </a:lnTo>
                    <a:cubicBezTo>
                      <a:pt x="24040" y="18889"/>
                      <a:pt x="24040" y="18374"/>
                      <a:pt x="24040" y="18202"/>
                    </a:cubicBezTo>
                    <a:lnTo>
                      <a:pt x="24040" y="18202"/>
                    </a:lnTo>
                    <a:cubicBezTo>
                      <a:pt x="22667" y="17172"/>
                      <a:pt x="16485" y="13222"/>
                      <a:pt x="11848" y="8586"/>
                    </a:cubicBezTo>
                    <a:lnTo>
                      <a:pt x="11848" y="8586"/>
                    </a:lnTo>
                    <a:cubicBezTo>
                      <a:pt x="8071" y="5667"/>
                      <a:pt x="5838" y="4636"/>
                      <a:pt x="5152" y="4808"/>
                    </a:cubicBezTo>
                    <a:lnTo>
                      <a:pt x="5152" y="4808"/>
                    </a:lnTo>
                    <a:cubicBezTo>
                      <a:pt x="5152" y="4808"/>
                      <a:pt x="5152" y="4808"/>
                      <a:pt x="5152" y="4808"/>
                    </a:cubicBezTo>
                    <a:lnTo>
                      <a:pt x="5152" y="4808"/>
                    </a:lnTo>
                    <a:cubicBezTo>
                      <a:pt x="5495" y="5323"/>
                      <a:pt x="5838" y="6010"/>
                      <a:pt x="6697" y="6869"/>
                    </a:cubicBezTo>
                    <a:lnTo>
                      <a:pt x="6697" y="6869"/>
                    </a:lnTo>
                    <a:cubicBezTo>
                      <a:pt x="7727" y="9101"/>
                      <a:pt x="9788" y="13737"/>
                      <a:pt x="9788" y="17515"/>
                    </a:cubicBezTo>
                    <a:lnTo>
                      <a:pt x="9788" y="17515"/>
                    </a:lnTo>
                    <a:cubicBezTo>
                      <a:pt x="9788" y="18545"/>
                      <a:pt x="9616" y="19404"/>
                      <a:pt x="9445" y="19404"/>
                    </a:cubicBezTo>
                    <a:lnTo>
                      <a:pt x="9445" y="19404"/>
                    </a:lnTo>
                    <a:cubicBezTo>
                      <a:pt x="9445" y="21121"/>
                      <a:pt x="9445" y="23182"/>
                      <a:pt x="9616" y="24555"/>
                    </a:cubicBezTo>
                    <a:lnTo>
                      <a:pt x="9616" y="24555"/>
                    </a:lnTo>
                    <a:cubicBezTo>
                      <a:pt x="11505" y="24384"/>
                      <a:pt x="12707" y="24384"/>
                      <a:pt x="14768" y="24384"/>
                    </a:cubicBezTo>
                    <a:lnTo>
                      <a:pt x="14768" y="24384"/>
                    </a:lnTo>
                    <a:close/>
                    <a:moveTo>
                      <a:pt x="24040" y="18202"/>
                    </a:moveTo>
                    <a:lnTo>
                      <a:pt x="24040" y="18202"/>
                    </a:lnTo>
                    <a:lnTo>
                      <a:pt x="24040" y="18202"/>
                    </a:lnTo>
                    <a:lnTo>
                      <a:pt x="24040" y="18202"/>
                    </a:lnTo>
                    <a:cubicBezTo>
                      <a:pt x="24212" y="18030"/>
                      <a:pt x="24212" y="18030"/>
                      <a:pt x="24040" y="18202"/>
                    </a:cubicBezTo>
                    <a:lnTo>
                      <a:pt x="24040" y="18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7" name="图形 7">
              <a:extLst>
                <a:ext uri="{FF2B5EF4-FFF2-40B4-BE49-F238E27FC236}">
                  <a16:creationId xmlns:a16="http://schemas.microsoft.com/office/drawing/2014/main" xmlns="" id="{32742D22-06FA-4973-AAAF-B185017179E7}"/>
                </a:ext>
              </a:extLst>
            </p:cNvPr>
            <p:cNvGrpSpPr/>
            <p:nvPr/>
          </p:nvGrpSpPr>
          <p:grpSpPr>
            <a:xfrm>
              <a:off x="8081570" y="2793357"/>
              <a:ext cx="12878" cy="20090"/>
              <a:chOff x="8081570" y="2793357"/>
              <a:chExt cx="12878" cy="20090"/>
            </a:xfrm>
            <a:solidFill>
              <a:srgbClr val="B4B4B4"/>
            </a:solidFill>
          </p:grpSpPr>
          <p:sp>
            <p:nvSpPr>
              <p:cNvPr id="3129" name="任意多边形: 形状 3128">
                <a:extLst>
                  <a:ext uri="{FF2B5EF4-FFF2-40B4-BE49-F238E27FC236}">
                    <a16:creationId xmlns:a16="http://schemas.microsoft.com/office/drawing/2014/main" xmlns="" id="{F0E8785D-EBE0-42D2-AA2C-92B5B2CAFEB6}"/>
                  </a:ext>
                </a:extLst>
              </p:cNvPr>
              <p:cNvSpPr/>
              <p:nvPr/>
            </p:nvSpPr>
            <p:spPr>
              <a:xfrm>
                <a:off x="8084209" y="2795932"/>
                <a:ext cx="8007" cy="15403"/>
              </a:xfrm>
              <a:custGeom>
                <a:avLst/>
                <a:gdLst>
                  <a:gd name="connsiteX0" fmla="*/ 280 w 8007"/>
                  <a:gd name="connsiteY0" fmla="*/ 1202 h 15403"/>
                  <a:gd name="connsiteX1" fmla="*/ 1654 w 8007"/>
                  <a:gd name="connsiteY1" fmla="*/ 10132 h 15403"/>
                  <a:gd name="connsiteX2" fmla="*/ 8007 w 8007"/>
                  <a:gd name="connsiteY2" fmla="*/ 15112 h 15403"/>
                  <a:gd name="connsiteX3" fmla="*/ 4229 w 8007"/>
                  <a:gd name="connsiteY3" fmla="*/ 3606 h 15403"/>
                  <a:gd name="connsiteX4" fmla="*/ 280 w 8007"/>
                  <a:gd name="connsiteY4" fmla="*/ 1202 h 15403"/>
                  <a:gd name="connsiteX5" fmla="*/ 280 w 8007"/>
                  <a:gd name="connsiteY5" fmla="*/ 1202 h 1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7" h="15403">
                    <a:moveTo>
                      <a:pt x="280" y="1202"/>
                    </a:moveTo>
                    <a:cubicBezTo>
                      <a:pt x="280" y="2404"/>
                      <a:pt x="-922" y="7556"/>
                      <a:pt x="1654" y="10132"/>
                    </a:cubicBezTo>
                    <a:cubicBezTo>
                      <a:pt x="2856" y="12708"/>
                      <a:pt x="8007" y="16485"/>
                      <a:pt x="8007" y="15112"/>
                    </a:cubicBezTo>
                    <a:cubicBezTo>
                      <a:pt x="8007" y="13910"/>
                      <a:pt x="5431" y="7556"/>
                      <a:pt x="4229" y="3606"/>
                    </a:cubicBezTo>
                    <a:cubicBezTo>
                      <a:pt x="2856" y="-1373"/>
                      <a:pt x="1482" y="-171"/>
                      <a:pt x="280" y="1202"/>
                    </a:cubicBezTo>
                    <a:lnTo>
                      <a:pt x="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0" name="任意多边形: 形状 3129">
                <a:extLst>
                  <a:ext uri="{FF2B5EF4-FFF2-40B4-BE49-F238E27FC236}">
                    <a16:creationId xmlns:a16="http://schemas.microsoft.com/office/drawing/2014/main" xmlns="" id="{D67DBCA9-0914-403D-847A-DA09AC77F59F}"/>
                  </a:ext>
                </a:extLst>
              </p:cNvPr>
              <p:cNvSpPr/>
              <p:nvPr/>
            </p:nvSpPr>
            <p:spPr>
              <a:xfrm>
                <a:off x="8081570" y="2793357"/>
                <a:ext cx="12878" cy="20090"/>
              </a:xfrm>
              <a:custGeom>
                <a:avLst/>
                <a:gdLst>
                  <a:gd name="connsiteX0" fmla="*/ 2404 w 12878"/>
                  <a:gd name="connsiteY0" fmla="*/ 14252 h 20090"/>
                  <a:gd name="connsiteX1" fmla="*/ 0 w 12878"/>
                  <a:gd name="connsiteY1" fmla="*/ 7555 h 20090"/>
                  <a:gd name="connsiteX2" fmla="*/ 0 w 12878"/>
                  <a:gd name="connsiteY2" fmla="*/ 7555 h 20090"/>
                  <a:gd name="connsiteX3" fmla="*/ 344 w 12878"/>
                  <a:gd name="connsiteY3" fmla="*/ 3606 h 20090"/>
                  <a:gd name="connsiteX4" fmla="*/ 344 w 12878"/>
                  <a:gd name="connsiteY4" fmla="*/ 3606 h 20090"/>
                  <a:gd name="connsiteX5" fmla="*/ 344 w 12878"/>
                  <a:gd name="connsiteY5" fmla="*/ 2747 h 20090"/>
                  <a:gd name="connsiteX6" fmla="*/ 1030 w 12878"/>
                  <a:gd name="connsiteY6" fmla="*/ 2061 h 20090"/>
                  <a:gd name="connsiteX7" fmla="*/ 4465 w 12878"/>
                  <a:gd name="connsiteY7" fmla="*/ 0 h 20090"/>
                  <a:gd name="connsiteX8" fmla="*/ 4465 w 12878"/>
                  <a:gd name="connsiteY8" fmla="*/ 0 h 20090"/>
                  <a:gd name="connsiteX9" fmla="*/ 8930 w 12878"/>
                  <a:gd name="connsiteY9" fmla="*/ 5323 h 20090"/>
                  <a:gd name="connsiteX10" fmla="*/ 8930 w 12878"/>
                  <a:gd name="connsiteY10" fmla="*/ 5323 h 20090"/>
                  <a:gd name="connsiteX11" fmla="*/ 12879 w 12878"/>
                  <a:gd name="connsiteY11" fmla="*/ 17515 h 20090"/>
                  <a:gd name="connsiteX12" fmla="*/ 12879 w 12878"/>
                  <a:gd name="connsiteY12" fmla="*/ 17515 h 20090"/>
                  <a:gd name="connsiteX13" fmla="*/ 10131 w 12878"/>
                  <a:gd name="connsiteY13" fmla="*/ 20091 h 20090"/>
                  <a:gd name="connsiteX14" fmla="*/ 10131 w 12878"/>
                  <a:gd name="connsiteY14" fmla="*/ 20091 h 20090"/>
                  <a:gd name="connsiteX15" fmla="*/ 2404 w 12878"/>
                  <a:gd name="connsiteY15" fmla="*/ 14252 h 20090"/>
                  <a:gd name="connsiteX16" fmla="*/ 2404 w 12878"/>
                  <a:gd name="connsiteY16" fmla="*/ 14252 h 20090"/>
                  <a:gd name="connsiteX17" fmla="*/ 5667 w 12878"/>
                  <a:gd name="connsiteY17" fmla="*/ 10475 h 20090"/>
                  <a:gd name="connsiteX18" fmla="*/ 5152 w 12878"/>
                  <a:gd name="connsiteY18" fmla="*/ 8929 h 20090"/>
                  <a:gd name="connsiteX19" fmla="*/ 5152 w 12878"/>
                  <a:gd name="connsiteY19" fmla="*/ 8929 h 20090"/>
                  <a:gd name="connsiteX20" fmla="*/ 5667 w 12878"/>
                  <a:gd name="connsiteY20" fmla="*/ 10475 h 20090"/>
                  <a:gd name="connsiteX21" fmla="*/ 5667 w 12878"/>
                  <a:gd name="connsiteY21" fmla="*/ 10475 h 2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878" h="20090">
                    <a:moveTo>
                      <a:pt x="2404" y="14252"/>
                    </a:moveTo>
                    <a:cubicBezTo>
                      <a:pt x="344" y="12192"/>
                      <a:pt x="0" y="9444"/>
                      <a:pt x="0" y="7555"/>
                    </a:cubicBezTo>
                    <a:lnTo>
                      <a:pt x="0" y="7555"/>
                    </a:lnTo>
                    <a:cubicBezTo>
                      <a:pt x="0" y="5667"/>
                      <a:pt x="344" y="3778"/>
                      <a:pt x="344" y="3606"/>
                    </a:cubicBezTo>
                    <a:lnTo>
                      <a:pt x="344" y="3606"/>
                    </a:lnTo>
                    <a:lnTo>
                      <a:pt x="344" y="2747"/>
                    </a:lnTo>
                    <a:lnTo>
                      <a:pt x="1030" y="2061"/>
                    </a:lnTo>
                    <a:cubicBezTo>
                      <a:pt x="1717" y="1374"/>
                      <a:pt x="2232" y="343"/>
                      <a:pt x="4465" y="0"/>
                    </a:cubicBezTo>
                    <a:lnTo>
                      <a:pt x="4465" y="0"/>
                    </a:lnTo>
                    <a:cubicBezTo>
                      <a:pt x="7727" y="515"/>
                      <a:pt x="8071" y="2747"/>
                      <a:pt x="8930" y="5323"/>
                    </a:cubicBezTo>
                    <a:lnTo>
                      <a:pt x="8930" y="5323"/>
                    </a:lnTo>
                    <a:cubicBezTo>
                      <a:pt x="10131" y="9273"/>
                      <a:pt x="12707" y="14767"/>
                      <a:pt x="12879" y="17515"/>
                    </a:cubicBezTo>
                    <a:lnTo>
                      <a:pt x="12879" y="17515"/>
                    </a:lnTo>
                    <a:cubicBezTo>
                      <a:pt x="12879" y="19232"/>
                      <a:pt x="10990" y="20091"/>
                      <a:pt x="10131" y="20091"/>
                    </a:cubicBezTo>
                    <a:lnTo>
                      <a:pt x="10131" y="20091"/>
                    </a:lnTo>
                    <a:cubicBezTo>
                      <a:pt x="6697" y="19576"/>
                      <a:pt x="4122" y="16828"/>
                      <a:pt x="2404" y="14252"/>
                    </a:cubicBezTo>
                    <a:lnTo>
                      <a:pt x="2404" y="14252"/>
                    </a:lnTo>
                    <a:close/>
                    <a:moveTo>
                      <a:pt x="5667" y="10475"/>
                    </a:moveTo>
                    <a:cubicBezTo>
                      <a:pt x="5495" y="9959"/>
                      <a:pt x="5323" y="9444"/>
                      <a:pt x="5152" y="8929"/>
                    </a:cubicBezTo>
                    <a:lnTo>
                      <a:pt x="5152" y="8929"/>
                    </a:lnTo>
                    <a:cubicBezTo>
                      <a:pt x="5152" y="9616"/>
                      <a:pt x="5323" y="10131"/>
                      <a:pt x="5667" y="10475"/>
                    </a:cubicBezTo>
                    <a:lnTo>
                      <a:pt x="5667" y="104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8" name="图形 7">
              <a:extLst>
                <a:ext uri="{FF2B5EF4-FFF2-40B4-BE49-F238E27FC236}">
                  <a16:creationId xmlns:a16="http://schemas.microsoft.com/office/drawing/2014/main" xmlns="" id="{9E77E80B-6B55-4CDC-845D-0CC9CD6F9F8C}"/>
                </a:ext>
              </a:extLst>
            </p:cNvPr>
            <p:cNvGrpSpPr/>
            <p:nvPr/>
          </p:nvGrpSpPr>
          <p:grpSpPr>
            <a:xfrm>
              <a:off x="8120893" y="2776357"/>
              <a:ext cx="20262" cy="23525"/>
              <a:chOff x="8120893" y="2776357"/>
              <a:chExt cx="20262" cy="23525"/>
            </a:xfrm>
            <a:solidFill>
              <a:srgbClr val="B4B4B4"/>
            </a:solidFill>
          </p:grpSpPr>
          <p:sp>
            <p:nvSpPr>
              <p:cNvPr id="3127" name="任意多边形: 形状 3126">
                <a:extLst>
                  <a:ext uri="{FF2B5EF4-FFF2-40B4-BE49-F238E27FC236}">
                    <a16:creationId xmlns:a16="http://schemas.microsoft.com/office/drawing/2014/main" xmlns="" id="{B60C3C84-B324-46D7-B667-89FDE1BAFC9A}"/>
                  </a:ext>
                </a:extLst>
              </p:cNvPr>
              <p:cNvSpPr/>
              <p:nvPr/>
            </p:nvSpPr>
            <p:spPr>
              <a:xfrm>
                <a:off x="8123553" y="2778786"/>
                <a:ext cx="15198" cy="18670"/>
              </a:xfrm>
              <a:custGeom>
                <a:avLst/>
                <a:gdLst>
                  <a:gd name="connsiteX0" fmla="*/ 8845 w 15198"/>
                  <a:gd name="connsiteY0" fmla="*/ 18177 h 18670"/>
                  <a:gd name="connsiteX1" fmla="*/ 15198 w 15198"/>
                  <a:gd name="connsiteY1" fmla="*/ 16803 h 18670"/>
                  <a:gd name="connsiteX2" fmla="*/ 10218 w 15198"/>
                  <a:gd name="connsiteY2" fmla="*/ 6672 h 18670"/>
                  <a:gd name="connsiteX3" fmla="*/ 1461 w 15198"/>
                  <a:gd name="connsiteY3" fmla="*/ 319 h 18670"/>
                  <a:gd name="connsiteX4" fmla="*/ 1461 w 15198"/>
                  <a:gd name="connsiteY4" fmla="*/ 4096 h 18670"/>
                  <a:gd name="connsiteX5" fmla="*/ 6441 w 15198"/>
                  <a:gd name="connsiteY5" fmla="*/ 13026 h 18670"/>
                  <a:gd name="connsiteX6" fmla="*/ 5238 w 15198"/>
                  <a:gd name="connsiteY6" fmla="*/ 16803 h 18670"/>
                  <a:gd name="connsiteX7" fmla="*/ 8845 w 15198"/>
                  <a:gd name="connsiteY7" fmla="*/ 18177 h 18670"/>
                  <a:gd name="connsiteX8" fmla="*/ 8845 w 15198"/>
                  <a:gd name="connsiteY8" fmla="*/ 18177 h 1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98" h="18670">
                    <a:moveTo>
                      <a:pt x="8845" y="18177"/>
                    </a:moveTo>
                    <a:cubicBezTo>
                      <a:pt x="11420" y="19379"/>
                      <a:pt x="15198" y="18177"/>
                      <a:pt x="15198" y="16803"/>
                    </a:cubicBezTo>
                    <a:cubicBezTo>
                      <a:pt x="15198" y="15601"/>
                      <a:pt x="12623" y="10450"/>
                      <a:pt x="10218" y="6672"/>
                    </a:cubicBezTo>
                    <a:cubicBezTo>
                      <a:pt x="6441" y="2894"/>
                      <a:pt x="2663" y="319"/>
                      <a:pt x="1461" y="319"/>
                    </a:cubicBezTo>
                    <a:cubicBezTo>
                      <a:pt x="-1115" y="-883"/>
                      <a:pt x="259" y="1521"/>
                      <a:pt x="1461" y="4096"/>
                    </a:cubicBezTo>
                    <a:cubicBezTo>
                      <a:pt x="2663" y="6672"/>
                      <a:pt x="7814" y="10450"/>
                      <a:pt x="6441" y="13026"/>
                    </a:cubicBezTo>
                    <a:cubicBezTo>
                      <a:pt x="5238" y="14228"/>
                      <a:pt x="3865" y="14228"/>
                      <a:pt x="5238" y="16803"/>
                    </a:cubicBezTo>
                    <a:cubicBezTo>
                      <a:pt x="6269" y="18177"/>
                      <a:pt x="8845" y="18177"/>
                      <a:pt x="8845" y="18177"/>
                    </a:cubicBezTo>
                    <a:lnTo>
                      <a:pt x="8845" y="181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8" name="任意多边形: 形状 3127">
                <a:extLst>
                  <a:ext uri="{FF2B5EF4-FFF2-40B4-BE49-F238E27FC236}">
                    <a16:creationId xmlns:a16="http://schemas.microsoft.com/office/drawing/2014/main" xmlns="" id="{485FDE44-AC61-4A3C-BEB6-37D0159BB3BB}"/>
                  </a:ext>
                </a:extLst>
              </p:cNvPr>
              <p:cNvSpPr/>
              <p:nvPr/>
            </p:nvSpPr>
            <p:spPr>
              <a:xfrm>
                <a:off x="8120893" y="2776357"/>
                <a:ext cx="20262" cy="23525"/>
              </a:xfrm>
              <a:custGeom>
                <a:avLst/>
                <a:gdLst>
                  <a:gd name="connsiteX0" fmla="*/ 10818 w 20262"/>
                  <a:gd name="connsiteY0" fmla="*/ 23010 h 23525"/>
                  <a:gd name="connsiteX1" fmla="*/ 5495 w 20262"/>
                  <a:gd name="connsiteY1" fmla="*/ 20606 h 23525"/>
                  <a:gd name="connsiteX2" fmla="*/ 5495 w 20262"/>
                  <a:gd name="connsiteY2" fmla="*/ 20606 h 23525"/>
                  <a:gd name="connsiteX3" fmla="*/ 4636 w 20262"/>
                  <a:gd name="connsiteY3" fmla="*/ 17687 h 23525"/>
                  <a:gd name="connsiteX4" fmla="*/ 4636 w 20262"/>
                  <a:gd name="connsiteY4" fmla="*/ 17687 h 23525"/>
                  <a:gd name="connsiteX5" fmla="*/ 6697 w 20262"/>
                  <a:gd name="connsiteY5" fmla="*/ 14596 h 23525"/>
                  <a:gd name="connsiteX6" fmla="*/ 6697 w 20262"/>
                  <a:gd name="connsiteY6" fmla="*/ 14596 h 23525"/>
                  <a:gd name="connsiteX7" fmla="*/ 1717 w 20262"/>
                  <a:gd name="connsiteY7" fmla="*/ 7727 h 23525"/>
                  <a:gd name="connsiteX8" fmla="*/ 1717 w 20262"/>
                  <a:gd name="connsiteY8" fmla="*/ 7727 h 23525"/>
                  <a:gd name="connsiteX9" fmla="*/ 0 w 20262"/>
                  <a:gd name="connsiteY9" fmla="*/ 2919 h 23525"/>
                  <a:gd name="connsiteX10" fmla="*/ 0 w 20262"/>
                  <a:gd name="connsiteY10" fmla="*/ 2919 h 23525"/>
                  <a:gd name="connsiteX11" fmla="*/ 2919 w 20262"/>
                  <a:gd name="connsiteY11" fmla="*/ 0 h 23525"/>
                  <a:gd name="connsiteX12" fmla="*/ 2919 w 20262"/>
                  <a:gd name="connsiteY12" fmla="*/ 0 h 23525"/>
                  <a:gd name="connsiteX13" fmla="*/ 3950 w 20262"/>
                  <a:gd name="connsiteY13" fmla="*/ 344 h 23525"/>
                  <a:gd name="connsiteX14" fmla="*/ 3950 w 20262"/>
                  <a:gd name="connsiteY14" fmla="*/ 344 h 23525"/>
                  <a:gd name="connsiteX15" fmla="*/ 14767 w 20262"/>
                  <a:gd name="connsiteY15" fmla="*/ 7727 h 23525"/>
                  <a:gd name="connsiteX16" fmla="*/ 14767 w 20262"/>
                  <a:gd name="connsiteY16" fmla="*/ 7727 h 23525"/>
                  <a:gd name="connsiteX17" fmla="*/ 20262 w 20262"/>
                  <a:gd name="connsiteY17" fmla="*/ 19232 h 23525"/>
                  <a:gd name="connsiteX18" fmla="*/ 20262 w 20262"/>
                  <a:gd name="connsiteY18" fmla="*/ 19232 h 23525"/>
                  <a:gd name="connsiteX19" fmla="*/ 13909 w 20262"/>
                  <a:gd name="connsiteY19" fmla="*/ 23525 h 23525"/>
                  <a:gd name="connsiteX20" fmla="*/ 13909 w 20262"/>
                  <a:gd name="connsiteY20" fmla="*/ 23525 h 23525"/>
                  <a:gd name="connsiteX21" fmla="*/ 10818 w 20262"/>
                  <a:gd name="connsiteY21" fmla="*/ 23010 h 23525"/>
                  <a:gd name="connsiteX22" fmla="*/ 10818 w 20262"/>
                  <a:gd name="connsiteY22" fmla="*/ 23010 h 23525"/>
                  <a:gd name="connsiteX23" fmla="*/ 11505 w 20262"/>
                  <a:gd name="connsiteY23" fmla="*/ 23010 h 23525"/>
                  <a:gd name="connsiteX24" fmla="*/ 11505 w 20262"/>
                  <a:gd name="connsiteY24" fmla="*/ 23010 h 23525"/>
                  <a:gd name="connsiteX25" fmla="*/ 11505 w 20262"/>
                  <a:gd name="connsiteY25" fmla="*/ 23010 h 23525"/>
                  <a:gd name="connsiteX26" fmla="*/ 11505 w 20262"/>
                  <a:gd name="connsiteY26" fmla="*/ 23010 h 23525"/>
                  <a:gd name="connsiteX27" fmla="*/ 11505 w 20262"/>
                  <a:gd name="connsiteY27" fmla="*/ 23010 h 23525"/>
                  <a:gd name="connsiteX28" fmla="*/ 12535 w 20262"/>
                  <a:gd name="connsiteY28" fmla="*/ 18374 h 23525"/>
                  <a:gd name="connsiteX29" fmla="*/ 11505 w 20262"/>
                  <a:gd name="connsiteY29" fmla="*/ 20606 h 23525"/>
                  <a:gd name="connsiteX30" fmla="*/ 10474 w 20262"/>
                  <a:gd name="connsiteY30" fmla="*/ 22838 h 23525"/>
                  <a:gd name="connsiteX31" fmla="*/ 11505 w 20262"/>
                  <a:gd name="connsiteY31" fmla="*/ 20606 h 23525"/>
                  <a:gd name="connsiteX32" fmla="*/ 12535 w 20262"/>
                  <a:gd name="connsiteY32" fmla="*/ 18374 h 23525"/>
                  <a:gd name="connsiteX33" fmla="*/ 13909 w 20262"/>
                  <a:gd name="connsiteY33" fmla="*/ 18545 h 23525"/>
                  <a:gd name="connsiteX34" fmla="*/ 13909 w 20262"/>
                  <a:gd name="connsiteY34" fmla="*/ 18545 h 23525"/>
                  <a:gd name="connsiteX35" fmla="*/ 15111 w 20262"/>
                  <a:gd name="connsiteY35" fmla="*/ 18374 h 23525"/>
                  <a:gd name="connsiteX36" fmla="*/ 15111 w 20262"/>
                  <a:gd name="connsiteY36" fmla="*/ 18374 h 23525"/>
                  <a:gd name="connsiteX37" fmla="*/ 10990 w 20262"/>
                  <a:gd name="connsiteY37" fmla="*/ 10646 h 23525"/>
                  <a:gd name="connsiteX38" fmla="*/ 10990 w 20262"/>
                  <a:gd name="connsiteY38" fmla="*/ 10646 h 23525"/>
                  <a:gd name="connsiteX39" fmla="*/ 8414 w 20262"/>
                  <a:gd name="connsiteY39" fmla="*/ 8242 h 23525"/>
                  <a:gd name="connsiteX40" fmla="*/ 8414 w 20262"/>
                  <a:gd name="connsiteY40" fmla="*/ 8242 h 23525"/>
                  <a:gd name="connsiteX41" fmla="*/ 11505 w 20262"/>
                  <a:gd name="connsiteY41" fmla="*/ 14424 h 23525"/>
                  <a:gd name="connsiteX42" fmla="*/ 11505 w 20262"/>
                  <a:gd name="connsiteY42" fmla="*/ 14424 h 23525"/>
                  <a:gd name="connsiteX43" fmla="*/ 10646 w 20262"/>
                  <a:gd name="connsiteY43" fmla="*/ 17000 h 23525"/>
                  <a:gd name="connsiteX44" fmla="*/ 10646 w 20262"/>
                  <a:gd name="connsiteY44" fmla="*/ 17000 h 23525"/>
                  <a:gd name="connsiteX45" fmla="*/ 9959 w 20262"/>
                  <a:gd name="connsiteY45" fmla="*/ 17687 h 23525"/>
                  <a:gd name="connsiteX46" fmla="*/ 9959 w 20262"/>
                  <a:gd name="connsiteY46" fmla="*/ 17687 h 23525"/>
                  <a:gd name="connsiteX47" fmla="*/ 12535 w 20262"/>
                  <a:gd name="connsiteY47" fmla="*/ 18374 h 23525"/>
                  <a:gd name="connsiteX48" fmla="*/ 12535 w 20262"/>
                  <a:gd name="connsiteY48" fmla="*/ 18374 h 23525"/>
                  <a:gd name="connsiteX49" fmla="*/ 9616 w 20262"/>
                  <a:gd name="connsiteY49" fmla="*/ 17687 h 23525"/>
                  <a:gd name="connsiteX50" fmla="*/ 9616 w 20262"/>
                  <a:gd name="connsiteY50" fmla="*/ 17687 h 23525"/>
                  <a:gd name="connsiteX51" fmla="*/ 9616 w 20262"/>
                  <a:gd name="connsiteY51" fmla="*/ 17687 h 23525"/>
                  <a:gd name="connsiteX52" fmla="*/ 9616 w 20262"/>
                  <a:gd name="connsiteY52" fmla="*/ 17687 h 23525"/>
                  <a:gd name="connsiteX53" fmla="*/ 9616 w 20262"/>
                  <a:gd name="connsiteY53" fmla="*/ 17687 h 23525"/>
                  <a:gd name="connsiteX54" fmla="*/ 9616 w 20262"/>
                  <a:gd name="connsiteY54" fmla="*/ 17687 h 23525"/>
                  <a:gd name="connsiteX55" fmla="*/ 9616 w 20262"/>
                  <a:gd name="connsiteY55" fmla="*/ 17687 h 2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0262" h="23525">
                    <a:moveTo>
                      <a:pt x="10818" y="23010"/>
                    </a:moveTo>
                    <a:cubicBezTo>
                      <a:pt x="9788" y="23010"/>
                      <a:pt x="7727" y="22667"/>
                      <a:pt x="5495" y="20606"/>
                    </a:cubicBezTo>
                    <a:lnTo>
                      <a:pt x="5495" y="20606"/>
                    </a:lnTo>
                    <a:cubicBezTo>
                      <a:pt x="4980" y="19576"/>
                      <a:pt x="4636" y="18717"/>
                      <a:pt x="4636" y="17687"/>
                    </a:cubicBezTo>
                    <a:lnTo>
                      <a:pt x="4636" y="17687"/>
                    </a:lnTo>
                    <a:cubicBezTo>
                      <a:pt x="4980" y="14939"/>
                      <a:pt x="6525" y="14424"/>
                      <a:pt x="6697" y="14596"/>
                    </a:cubicBezTo>
                    <a:lnTo>
                      <a:pt x="6697" y="14596"/>
                    </a:lnTo>
                    <a:cubicBezTo>
                      <a:pt x="7040" y="14252"/>
                      <a:pt x="3435" y="10646"/>
                      <a:pt x="1717" y="7727"/>
                    </a:cubicBezTo>
                    <a:lnTo>
                      <a:pt x="1717" y="7727"/>
                    </a:lnTo>
                    <a:cubicBezTo>
                      <a:pt x="1030" y="6010"/>
                      <a:pt x="0" y="4980"/>
                      <a:pt x="0" y="2919"/>
                    </a:cubicBezTo>
                    <a:lnTo>
                      <a:pt x="0" y="2919"/>
                    </a:lnTo>
                    <a:cubicBezTo>
                      <a:pt x="0" y="1717"/>
                      <a:pt x="1545" y="0"/>
                      <a:pt x="2919" y="0"/>
                    </a:cubicBezTo>
                    <a:lnTo>
                      <a:pt x="2919" y="0"/>
                    </a:lnTo>
                    <a:cubicBezTo>
                      <a:pt x="3778" y="0"/>
                      <a:pt x="4293" y="344"/>
                      <a:pt x="3950" y="344"/>
                    </a:cubicBezTo>
                    <a:lnTo>
                      <a:pt x="3950" y="344"/>
                    </a:lnTo>
                    <a:cubicBezTo>
                      <a:pt x="7212" y="687"/>
                      <a:pt x="10131" y="3434"/>
                      <a:pt x="14767" y="7727"/>
                    </a:cubicBezTo>
                    <a:lnTo>
                      <a:pt x="14767" y="7727"/>
                    </a:lnTo>
                    <a:cubicBezTo>
                      <a:pt x="17515" y="12020"/>
                      <a:pt x="19919" y="16313"/>
                      <a:pt x="20262" y="19232"/>
                    </a:cubicBezTo>
                    <a:lnTo>
                      <a:pt x="20262" y="19232"/>
                    </a:lnTo>
                    <a:cubicBezTo>
                      <a:pt x="19232" y="23353"/>
                      <a:pt x="16485" y="23010"/>
                      <a:pt x="13909" y="23525"/>
                    </a:cubicBezTo>
                    <a:lnTo>
                      <a:pt x="13909" y="23525"/>
                    </a:lnTo>
                    <a:cubicBezTo>
                      <a:pt x="12879" y="23525"/>
                      <a:pt x="11848" y="23353"/>
                      <a:pt x="10818" y="23010"/>
                    </a:cubicBezTo>
                    <a:lnTo>
                      <a:pt x="10818" y="23010"/>
                    </a:lnTo>
                    <a:close/>
                    <a:moveTo>
                      <a:pt x="11505" y="23010"/>
                    </a:moveTo>
                    <a:cubicBezTo>
                      <a:pt x="11505" y="23010"/>
                      <a:pt x="11333" y="23010"/>
                      <a:pt x="11505" y="23010"/>
                    </a:cubicBezTo>
                    <a:lnTo>
                      <a:pt x="11505" y="23010"/>
                    </a:lnTo>
                    <a:cubicBezTo>
                      <a:pt x="11333" y="23010"/>
                      <a:pt x="11333" y="23010"/>
                      <a:pt x="11505" y="23010"/>
                    </a:cubicBezTo>
                    <a:lnTo>
                      <a:pt x="11505" y="23010"/>
                    </a:lnTo>
                    <a:close/>
                    <a:moveTo>
                      <a:pt x="12535" y="18374"/>
                    </a:moveTo>
                    <a:lnTo>
                      <a:pt x="11505" y="20606"/>
                    </a:lnTo>
                    <a:lnTo>
                      <a:pt x="10474" y="22838"/>
                    </a:lnTo>
                    <a:lnTo>
                      <a:pt x="11505" y="20606"/>
                    </a:lnTo>
                    <a:lnTo>
                      <a:pt x="12535" y="18374"/>
                    </a:lnTo>
                    <a:cubicBezTo>
                      <a:pt x="12879" y="18545"/>
                      <a:pt x="13394" y="18545"/>
                      <a:pt x="13909" y="18545"/>
                    </a:cubicBezTo>
                    <a:lnTo>
                      <a:pt x="13909" y="18545"/>
                    </a:lnTo>
                    <a:cubicBezTo>
                      <a:pt x="14252" y="18545"/>
                      <a:pt x="14767" y="18545"/>
                      <a:pt x="15111" y="18374"/>
                    </a:cubicBezTo>
                    <a:lnTo>
                      <a:pt x="15111" y="18374"/>
                    </a:lnTo>
                    <a:cubicBezTo>
                      <a:pt x="14424" y="16828"/>
                      <a:pt x="12707" y="13050"/>
                      <a:pt x="10990" y="10646"/>
                    </a:cubicBezTo>
                    <a:lnTo>
                      <a:pt x="10990" y="10646"/>
                    </a:lnTo>
                    <a:cubicBezTo>
                      <a:pt x="10131" y="9788"/>
                      <a:pt x="9273" y="8929"/>
                      <a:pt x="8414" y="8242"/>
                    </a:cubicBezTo>
                    <a:lnTo>
                      <a:pt x="8414" y="8242"/>
                    </a:lnTo>
                    <a:cubicBezTo>
                      <a:pt x="9788" y="9788"/>
                      <a:pt x="11333" y="11848"/>
                      <a:pt x="11505" y="14424"/>
                    </a:cubicBezTo>
                    <a:lnTo>
                      <a:pt x="11505" y="14424"/>
                    </a:lnTo>
                    <a:cubicBezTo>
                      <a:pt x="11505" y="15111"/>
                      <a:pt x="11333" y="15626"/>
                      <a:pt x="10646" y="17000"/>
                    </a:cubicBezTo>
                    <a:lnTo>
                      <a:pt x="10646" y="17000"/>
                    </a:lnTo>
                    <a:cubicBezTo>
                      <a:pt x="10474" y="17172"/>
                      <a:pt x="10131" y="17515"/>
                      <a:pt x="9959" y="17687"/>
                    </a:cubicBezTo>
                    <a:lnTo>
                      <a:pt x="9959" y="17687"/>
                    </a:lnTo>
                    <a:cubicBezTo>
                      <a:pt x="10646" y="18030"/>
                      <a:pt x="11677" y="18202"/>
                      <a:pt x="12535" y="18374"/>
                    </a:cubicBezTo>
                    <a:lnTo>
                      <a:pt x="12535" y="18374"/>
                    </a:lnTo>
                    <a:close/>
                    <a:moveTo>
                      <a:pt x="9616" y="17687"/>
                    </a:moveTo>
                    <a:cubicBezTo>
                      <a:pt x="9616" y="17687"/>
                      <a:pt x="9444" y="17687"/>
                      <a:pt x="9616" y="17687"/>
                    </a:cubicBezTo>
                    <a:lnTo>
                      <a:pt x="9616" y="17687"/>
                    </a:lnTo>
                    <a:cubicBezTo>
                      <a:pt x="9444" y="17687"/>
                      <a:pt x="9444" y="17687"/>
                      <a:pt x="9616" y="17687"/>
                    </a:cubicBezTo>
                    <a:lnTo>
                      <a:pt x="9616" y="17687"/>
                    </a:lnTo>
                    <a:lnTo>
                      <a:pt x="9616" y="17687"/>
                    </a:lnTo>
                    <a:lnTo>
                      <a:pt x="9616" y="17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9" name="图形 7">
              <a:extLst>
                <a:ext uri="{FF2B5EF4-FFF2-40B4-BE49-F238E27FC236}">
                  <a16:creationId xmlns:a16="http://schemas.microsoft.com/office/drawing/2014/main" xmlns="" id="{A9C7A06B-9FF3-4EBB-8A35-182484EB8BC9}"/>
                </a:ext>
              </a:extLst>
            </p:cNvPr>
            <p:cNvGrpSpPr/>
            <p:nvPr/>
          </p:nvGrpSpPr>
          <p:grpSpPr>
            <a:xfrm>
              <a:off x="8136691" y="2810002"/>
              <a:ext cx="32454" cy="33668"/>
              <a:chOff x="8136691" y="2810002"/>
              <a:chExt cx="32454" cy="33668"/>
            </a:xfrm>
            <a:solidFill>
              <a:srgbClr val="B4B4B4"/>
            </a:solidFill>
          </p:grpSpPr>
          <p:sp>
            <p:nvSpPr>
              <p:cNvPr id="3125" name="任意多边形: 形状 3124">
                <a:extLst>
                  <a:ext uri="{FF2B5EF4-FFF2-40B4-BE49-F238E27FC236}">
                    <a16:creationId xmlns:a16="http://schemas.microsoft.com/office/drawing/2014/main" xmlns="" id="{BAF4D9C6-BAD0-4C86-9554-20600487B355}"/>
                  </a:ext>
                </a:extLst>
              </p:cNvPr>
              <p:cNvSpPr/>
              <p:nvPr/>
            </p:nvSpPr>
            <p:spPr>
              <a:xfrm>
                <a:off x="8139380" y="2812074"/>
                <a:ext cx="27657" cy="29191"/>
              </a:xfrm>
              <a:custGeom>
                <a:avLst/>
                <a:gdLst>
                  <a:gd name="connsiteX0" fmla="*/ 10705 w 27657"/>
                  <a:gd name="connsiteY0" fmla="*/ 24212 h 29191"/>
                  <a:gd name="connsiteX1" fmla="*/ 24614 w 27657"/>
                  <a:gd name="connsiteY1" fmla="*/ 29192 h 29191"/>
                  <a:gd name="connsiteX2" fmla="*/ 27190 w 27657"/>
                  <a:gd name="connsiteY2" fmla="*/ 26616 h 29191"/>
                  <a:gd name="connsiteX3" fmla="*/ 14483 w 27657"/>
                  <a:gd name="connsiteY3" fmla="*/ 12707 h 29191"/>
                  <a:gd name="connsiteX4" fmla="*/ 1775 w 27657"/>
                  <a:gd name="connsiteY4" fmla="*/ 0 h 29191"/>
                  <a:gd name="connsiteX5" fmla="*/ 573 w 27657"/>
                  <a:gd name="connsiteY5" fmla="*/ 3778 h 29191"/>
                  <a:gd name="connsiteX6" fmla="*/ 9503 w 27657"/>
                  <a:gd name="connsiteY6" fmla="*/ 16485 h 29191"/>
                  <a:gd name="connsiteX7" fmla="*/ 6927 w 27657"/>
                  <a:gd name="connsiteY7" fmla="*/ 20262 h 29191"/>
                  <a:gd name="connsiteX8" fmla="*/ 10705 w 27657"/>
                  <a:gd name="connsiteY8" fmla="*/ 24212 h 29191"/>
                  <a:gd name="connsiteX9" fmla="*/ 10705 w 27657"/>
                  <a:gd name="connsiteY9" fmla="*/ 24212 h 29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657" h="29191">
                    <a:moveTo>
                      <a:pt x="10705" y="24212"/>
                    </a:moveTo>
                    <a:cubicBezTo>
                      <a:pt x="11907" y="25414"/>
                      <a:pt x="20836" y="29192"/>
                      <a:pt x="24614" y="29192"/>
                    </a:cubicBezTo>
                    <a:cubicBezTo>
                      <a:pt x="27190" y="29192"/>
                      <a:pt x="28392" y="27990"/>
                      <a:pt x="27190" y="26616"/>
                    </a:cubicBezTo>
                    <a:cubicBezTo>
                      <a:pt x="25987" y="24040"/>
                      <a:pt x="17058" y="19060"/>
                      <a:pt x="14483" y="12707"/>
                    </a:cubicBezTo>
                    <a:cubicBezTo>
                      <a:pt x="10705" y="7556"/>
                      <a:pt x="4351" y="1202"/>
                      <a:pt x="1775" y="0"/>
                    </a:cubicBezTo>
                    <a:cubicBezTo>
                      <a:pt x="573" y="0"/>
                      <a:pt x="-800" y="1202"/>
                      <a:pt x="573" y="3778"/>
                    </a:cubicBezTo>
                    <a:cubicBezTo>
                      <a:pt x="1775" y="4980"/>
                      <a:pt x="8129" y="13909"/>
                      <a:pt x="9503" y="16485"/>
                    </a:cubicBezTo>
                    <a:cubicBezTo>
                      <a:pt x="9503" y="19060"/>
                      <a:pt x="9503" y="20262"/>
                      <a:pt x="6927" y="20262"/>
                    </a:cubicBezTo>
                    <a:cubicBezTo>
                      <a:pt x="4523" y="20434"/>
                      <a:pt x="9503" y="24212"/>
                      <a:pt x="10705" y="24212"/>
                    </a:cubicBezTo>
                    <a:lnTo>
                      <a:pt x="10705" y="24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6" name="任意多边形: 形状 3125">
                <a:extLst>
                  <a:ext uri="{FF2B5EF4-FFF2-40B4-BE49-F238E27FC236}">
                    <a16:creationId xmlns:a16="http://schemas.microsoft.com/office/drawing/2014/main" xmlns="" id="{82692032-32FD-4E3E-8423-3C7C2F70F4A5}"/>
                  </a:ext>
                </a:extLst>
              </p:cNvPr>
              <p:cNvSpPr/>
              <p:nvPr/>
            </p:nvSpPr>
            <p:spPr>
              <a:xfrm>
                <a:off x="8136691" y="2810002"/>
                <a:ext cx="32454" cy="33668"/>
              </a:xfrm>
              <a:custGeom>
                <a:avLst/>
                <a:gdLst>
                  <a:gd name="connsiteX0" fmla="*/ 12020 w 32454"/>
                  <a:gd name="connsiteY0" fmla="*/ 28345 h 33668"/>
                  <a:gd name="connsiteX1" fmla="*/ 6353 w 32454"/>
                  <a:gd name="connsiteY1" fmla="*/ 22850 h 33668"/>
                  <a:gd name="connsiteX2" fmla="*/ 6353 w 32454"/>
                  <a:gd name="connsiteY2" fmla="*/ 22850 h 33668"/>
                  <a:gd name="connsiteX3" fmla="*/ 9444 w 32454"/>
                  <a:gd name="connsiteY3" fmla="*/ 20103 h 33668"/>
                  <a:gd name="connsiteX4" fmla="*/ 9444 w 32454"/>
                  <a:gd name="connsiteY4" fmla="*/ 20103 h 33668"/>
                  <a:gd name="connsiteX5" fmla="*/ 9444 w 32454"/>
                  <a:gd name="connsiteY5" fmla="*/ 20274 h 33668"/>
                  <a:gd name="connsiteX6" fmla="*/ 9444 w 32454"/>
                  <a:gd name="connsiteY6" fmla="*/ 19244 h 33668"/>
                  <a:gd name="connsiteX7" fmla="*/ 9444 w 32454"/>
                  <a:gd name="connsiteY7" fmla="*/ 19244 h 33668"/>
                  <a:gd name="connsiteX8" fmla="*/ 9444 w 32454"/>
                  <a:gd name="connsiteY8" fmla="*/ 19244 h 33668"/>
                  <a:gd name="connsiteX9" fmla="*/ 9444 w 32454"/>
                  <a:gd name="connsiteY9" fmla="*/ 19244 h 33668"/>
                  <a:gd name="connsiteX10" fmla="*/ 858 w 32454"/>
                  <a:gd name="connsiteY10" fmla="*/ 7224 h 33668"/>
                  <a:gd name="connsiteX11" fmla="*/ 858 w 32454"/>
                  <a:gd name="connsiteY11" fmla="*/ 7224 h 33668"/>
                  <a:gd name="connsiteX12" fmla="*/ 0 w 32454"/>
                  <a:gd name="connsiteY12" fmla="*/ 4133 h 33668"/>
                  <a:gd name="connsiteX13" fmla="*/ 0 w 32454"/>
                  <a:gd name="connsiteY13" fmla="*/ 4133 h 33668"/>
                  <a:gd name="connsiteX14" fmla="*/ 5323 w 32454"/>
                  <a:gd name="connsiteY14" fmla="*/ 12 h 33668"/>
                  <a:gd name="connsiteX15" fmla="*/ 5323 w 32454"/>
                  <a:gd name="connsiteY15" fmla="*/ 12 h 33668"/>
                  <a:gd name="connsiteX16" fmla="*/ 19060 w 32454"/>
                  <a:gd name="connsiteY16" fmla="*/ 13921 h 33668"/>
                  <a:gd name="connsiteX17" fmla="*/ 19060 w 32454"/>
                  <a:gd name="connsiteY17" fmla="*/ 13921 h 33668"/>
                  <a:gd name="connsiteX18" fmla="*/ 31252 w 32454"/>
                  <a:gd name="connsiteY18" fmla="*/ 26971 h 33668"/>
                  <a:gd name="connsiteX19" fmla="*/ 31252 w 32454"/>
                  <a:gd name="connsiteY19" fmla="*/ 26971 h 33668"/>
                  <a:gd name="connsiteX20" fmla="*/ 32454 w 32454"/>
                  <a:gd name="connsiteY20" fmla="*/ 29719 h 33668"/>
                  <a:gd name="connsiteX21" fmla="*/ 32454 w 32454"/>
                  <a:gd name="connsiteY21" fmla="*/ 29719 h 33668"/>
                  <a:gd name="connsiteX22" fmla="*/ 27989 w 32454"/>
                  <a:gd name="connsiteY22" fmla="*/ 33496 h 33668"/>
                  <a:gd name="connsiteX23" fmla="*/ 27989 w 32454"/>
                  <a:gd name="connsiteY23" fmla="*/ 33496 h 33668"/>
                  <a:gd name="connsiteX24" fmla="*/ 27303 w 32454"/>
                  <a:gd name="connsiteY24" fmla="*/ 33668 h 33668"/>
                  <a:gd name="connsiteX25" fmla="*/ 27303 w 32454"/>
                  <a:gd name="connsiteY25" fmla="*/ 33668 h 33668"/>
                  <a:gd name="connsiteX26" fmla="*/ 27303 w 32454"/>
                  <a:gd name="connsiteY26" fmla="*/ 33668 h 33668"/>
                  <a:gd name="connsiteX27" fmla="*/ 27303 w 32454"/>
                  <a:gd name="connsiteY27" fmla="*/ 33496 h 33668"/>
                  <a:gd name="connsiteX28" fmla="*/ 27303 w 32454"/>
                  <a:gd name="connsiteY28" fmla="*/ 33496 h 33668"/>
                  <a:gd name="connsiteX29" fmla="*/ 27303 w 32454"/>
                  <a:gd name="connsiteY29" fmla="*/ 33496 h 33668"/>
                  <a:gd name="connsiteX30" fmla="*/ 27303 w 32454"/>
                  <a:gd name="connsiteY30" fmla="*/ 33668 h 33668"/>
                  <a:gd name="connsiteX31" fmla="*/ 27303 w 32454"/>
                  <a:gd name="connsiteY31" fmla="*/ 33668 h 33668"/>
                  <a:gd name="connsiteX32" fmla="*/ 27303 w 32454"/>
                  <a:gd name="connsiteY32" fmla="*/ 33668 h 33668"/>
                  <a:gd name="connsiteX33" fmla="*/ 27303 w 32454"/>
                  <a:gd name="connsiteY33" fmla="*/ 33668 h 33668"/>
                  <a:gd name="connsiteX34" fmla="*/ 26959 w 32454"/>
                  <a:gd name="connsiteY34" fmla="*/ 33668 h 33668"/>
                  <a:gd name="connsiteX35" fmla="*/ 26959 w 32454"/>
                  <a:gd name="connsiteY35" fmla="*/ 33668 h 33668"/>
                  <a:gd name="connsiteX36" fmla="*/ 12020 w 32454"/>
                  <a:gd name="connsiteY36" fmla="*/ 28345 h 33668"/>
                  <a:gd name="connsiteX37" fmla="*/ 12020 w 32454"/>
                  <a:gd name="connsiteY37" fmla="*/ 28345 h 33668"/>
                  <a:gd name="connsiteX38" fmla="*/ 14424 w 32454"/>
                  <a:gd name="connsiteY38" fmla="*/ 23880 h 33668"/>
                  <a:gd name="connsiteX39" fmla="*/ 15111 w 32454"/>
                  <a:gd name="connsiteY39" fmla="*/ 24567 h 33668"/>
                  <a:gd name="connsiteX40" fmla="*/ 26788 w 32454"/>
                  <a:gd name="connsiteY40" fmla="*/ 28860 h 33668"/>
                  <a:gd name="connsiteX41" fmla="*/ 26788 w 32454"/>
                  <a:gd name="connsiteY41" fmla="*/ 28860 h 33668"/>
                  <a:gd name="connsiteX42" fmla="*/ 15282 w 32454"/>
                  <a:gd name="connsiteY42" fmla="*/ 16325 h 33668"/>
                  <a:gd name="connsiteX43" fmla="*/ 15282 w 32454"/>
                  <a:gd name="connsiteY43" fmla="*/ 16325 h 33668"/>
                  <a:gd name="connsiteX44" fmla="*/ 7727 w 32454"/>
                  <a:gd name="connsiteY44" fmla="*/ 7739 h 33668"/>
                  <a:gd name="connsiteX45" fmla="*/ 7727 w 32454"/>
                  <a:gd name="connsiteY45" fmla="*/ 7739 h 33668"/>
                  <a:gd name="connsiteX46" fmla="*/ 14252 w 32454"/>
                  <a:gd name="connsiteY46" fmla="*/ 17527 h 33668"/>
                  <a:gd name="connsiteX47" fmla="*/ 14252 w 32454"/>
                  <a:gd name="connsiteY47" fmla="*/ 17527 h 33668"/>
                  <a:gd name="connsiteX48" fmla="*/ 14424 w 32454"/>
                  <a:gd name="connsiteY48" fmla="*/ 18042 h 33668"/>
                  <a:gd name="connsiteX49" fmla="*/ 14424 w 32454"/>
                  <a:gd name="connsiteY49" fmla="*/ 18557 h 33668"/>
                  <a:gd name="connsiteX50" fmla="*/ 14424 w 32454"/>
                  <a:gd name="connsiteY50" fmla="*/ 19072 h 33668"/>
                  <a:gd name="connsiteX51" fmla="*/ 14424 w 32454"/>
                  <a:gd name="connsiteY51" fmla="*/ 19072 h 33668"/>
                  <a:gd name="connsiteX52" fmla="*/ 13737 w 32454"/>
                  <a:gd name="connsiteY52" fmla="*/ 22850 h 33668"/>
                  <a:gd name="connsiteX53" fmla="*/ 13737 w 32454"/>
                  <a:gd name="connsiteY53" fmla="*/ 22850 h 33668"/>
                  <a:gd name="connsiteX54" fmla="*/ 13222 w 32454"/>
                  <a:gd name="connsiteY54" fmla="*/ 23537 h 33668"/>
                  <a:gd name="connsiteX55" fmla="*/ 13222 w 32454"/>
                  <a:gd name="connsiteY55" fmla="*/ 23537 h 33668"/>
                  <a:gd name="connsiteX56" fmla="*/ 13394 w 32454"/>
                  <a:gd name="connsiteY56" fmla="*/ 23709 h 33668"/>
                  <a:gd name="connsiteX57" fmla="*/ 13394 w 32454"/>
                  <a:gd name="connsiteY57" fmla="*/ 23709 h 33668"/>
                  <a:gd name="connsiteX58" fmla="*/ 13394 w 32454"/>
                  <a:gd name="connsiteY58" fmla="*/ 23880 h 33668"/>
                  <a:gd name="connsiteX59" fmla="*/ 13394 w 32454"/>
                  <a:gd name="connsiteY59" fmla="*/ 26284 h 33668"/>
                  <a:gd name="connsiteX60" fmla="*/ 13394 w 32454"/>
                  <a:gd name="connsiteY60" fmla="*/ 23880 h 33668"/>
                  <a:gd name="connsiteX61" fmla="*/ 14424 w 32454"/>
                  <a:gd name="connsiteY61" fmla="*/ 23880 h 33668"/>
                  <a:gd name="connsiteX62" fmla="*/ 14424 w 32454"/>
                  <a:gd name="connsiteY62" fmla="*/ 23880 h 33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2454" h="33668">
                    <a:moveTo>
                      <a:pt x="12020" y="28345"/>
                    </a:moveTo>
                    <a:cubicBezTo>
                      <a:pt x="9444" y="27486"/>
                      <a:pt x="7727" y="26456"/>
                      <a:pt x="6353" y="22850"/>
                    </a:cubicBezTo>
                    <a:lnTo>
                      <a:pt x="6353" y="22850"/>
                    </a:lnTo>
                    <a:cubicBezTo>
                      <a:pt x="6525" y="20446"/>
                      <a:pt x="8929" y="20103"/>
                      <a:pt x="9444" y="20103"/>
                    </a:cubicBezTo>
                    <a:lnTo>
                      <a:pt x="9444" y="20103"/>
                    </a:lnTo>
                    <a:lnTo>
                      <a:pt x="9444" y="20274"/>
                    </a:lnTo>
                    <a:cubicBezTo>
                      <a:pt x="9444" y="20103"/>
                      <a:pt x="9444" y="19931"/>
                      <a:pt x="9444" y="19244"/>
                    </a:cubicBezTo>
                    <a:lnTo>
                      <a:pt x="9444" y="19244"/>
                    </a:lnTo>
                    <a:lnTo>
                      <a:pt x="9444" y="19244"/>
                    </a:lnTo>
                    <a:lnTo>
                      <a:pt x="9444" y="19244"/>
                    </a:lnTo>
                    <a:cubicBezTo>
                      <a:pt x="7899" y="16497"/>
                      <a:pt x="2061" y="8426"/>
                      <a:pt x="858" y="7224"/>
                    </a:cubicBezTo>
                    <a:lnTo>
                      <a:pt x="858" y="7224"/>
                    </a:lnTo>
                    <a:cubicBezTo>
                      <a:pt x="171" y="6194"/>
                      <a:pt x="0" y="5163"/>
                      <a:pt x="0" y="4133"/>
                    </a:cubicBezTo>
                    <a:lnTo>
                      <a:pt x="0" y="4133"/>
                    </a:lnTo>
                    <a:cubicBezTo>
                      <a:pt x="0" y="1557"/>
                      <a:pt x="2232" y="-160"/>
                      <a:pt x="5323" y="12"/>
                    </a:cubicBezTo>
                    <a:lnTo>
                      <a:pt x="5323" y="12"/>
                    </a:lnTo>
                    <a:cubicBezTo>
                      <a:pt x="8757" y="1901"/>
                      <a:pt x="14767" y="8082"/>
                      <a:pt x="19060" y="13921"/>
                    </a:cubicBezTo>
                    <a:lnTo>
                      <a:pt x="19060" y="13921"/>
                    </a:lnTo>
                    <a:cubicBezTo>
                      <a:pt x="21121" y="19244"/>
                      <a:pt x="29191" y="23709"/>
                      <a:pt x="31252" y="26971"/>
                    </a:cubicBezTo>
                    <a:lnTo>
                      <a:pt x="31252" y="26971"/>
                    </a:lnTo>
                    <a:cubicBezTo>
                      <a:pt x="31939" y="27658"/>
                      <a:pt x="32454" y="28517"/>
                      <a:pt x="32454" y="29719"/>
                    </a:cubicBezTo>
                    <a:lnTo>
                      <a:pt x="32454" y="29719"/>
                    </a:lnTo>
                    <a:cubicBezTo>
                      <a:pt x="32111" y="32294"/>
                      <a:pt x="30394" y="33325"/>
                      <a:pt x="27989" y="33496"/>
                    </a:cubicBezTo>
                    <a:lnTo>
                      <a:pt x="27989" y="33496"/>
                    </a:lnTo>
                    <a:cubicBezTo>
                      <a:pt x="27818" y="33668"/>
                      <a:pt x="27646" y="33668"/>
                      <a:pt x="27303" y="33668"/>
                    </a:cubicBezTo>
                    <a:lnTo>
                      <a:pt x="27303" y="33668"/>
                    </a:lnTo>
                    <a:lnTo>
                      <a:pt x="27303" y="33668"/>
                    </a:lnTo>
                    <a:lnTo>
                      <a:pt x="27303" y="33496"/>
                    </a:lnTo>
                    <a:lnTo>
                      <a:pt x="27303" y="33496"/>
                    </a:lnTo>
                    <a:lnTo>
                      <a:pt x="27303" y="33496"/>
                    </a:lnTo>
                    <a:lnTo>
                      <a:pt x="27303" y="33668"/>
                    </a:lnTo>
                    <a:lnTo>
                      <a:pt x="27303" y="33668"/>
                    </a:lnTo>
                    <a:cubicBezTo>
                      <a:pt x="27303" y="33668"/>
                      <a:pt x="27303" y="33668"/>
                      <a:pt x="27303" y="33668"/>
                    </a:cubicBezTo>
                    <a:lnTo>
                      <a:pt x="27303" y="33668"/>
                    </a:lnTo>
                    <a:cubicBezTo>
                      <a:pt x="27131" y="33668"/>
                      <a:pt x="27131" y="33668"/>
                      <a:pt x="26959" y="33668"/>
                    </a:cubicBezTo>
                    <a:lnTo>
                      <a:pt x="26959" y="33668"/>
                    </a:lnTo>
                    <a:cubicBezTo>
                      <a:pt x="22323" y="33496"/>
                      <a:pt x="14939" y="30406"/>
                      <a:pt x="12020" y="28345"/>
                    </a:cubicBezTo>
                    <a:lnTo>
                      <a:pt x="12020" y="28345"/>
                    </a:lnTo>
                    <a:close/>
                    <a:moveTo>
                      <a:pt x="14424" y="23880"/>
                    </a:moveTo>
                    <a:lnTo>
                      <a:pt x="15111" y="24567"/>
                    </a:lnTo>
                    <a:cubicBezTo>
                      <a:pt x="15111" y="24911"/>
                      <a:pt x="23696" y="28688"/>
                      <a:pt x="26788" y="28860"/>
                    </a:cubicBezTo>
                    <a:lnTo>
                      <a:pt x="26788" y="28860"/>
                    </a:lnTo>
                    <a:cubicBezTo>
                      <a:pt x="24383" y="26628"/>
                      <a:pt x="17515" y="21820"/>
                      <a:pt x="15282" y="16325"/>
                    </a:cubicBezTo>
                    <a:lnTo>
                      <a:pt x="15282" y="16325"/>
                    </a:lnTo>
                    <a:cubicBezTo>
                      <a:pt x="13222" y="13577"/>
                      <a:pt x="10131" y="10143"/>
                      <a:pt x="7727" y="7739"/>
                    </a:cubicBezTo>
                    <a:lnTo>
                      <a:pt x="7727" y="7739"/>
                    </a:lnTo>
                    <a:cubicBezTo>
                      <a:pt x="10131" y="11002"/>
                      <a:pt x="13222" y="15466"/>
                      <a:pt x="14252" y="17527"/>
                    </a:cubicBezTo>
                    <a:lnTo>
                      <a:pt x="14252" y="17527"/>
                    </a:lnTo>
                    <a:lnTo>
                      <a:pt x="14424" y="18042"/>
                    </a:lnTo>
                    <a:lnTo>
                      <a:pt x="14424" y="18557"/>
                    </a:lnTo>
                    <a:cubicBezTo>
                      <a:pt x="14424" y="19072"/>
                      <a:pt x="14424" y="19072"/>
                      <a:pt x="14424" y="19072"/>
                    </a:cubicBezTo>
                    <a:lnTo>
                      <a:pt x="14424" y="19072"/>
                    </a:lnTo>
                    <a:cubicBezTo>
                      <a:pt x="14424" y="20274"/>
                      <a:pt x="14424" y="21305"/>
                      <a:pt x="13737" y="22850"/>
                    </a:cubicBezTo>
                    <a:lnTo>
                      <a:pt x="13737" y="22850"/>
                    </a:lnTo>
                    <a:cubicBezTo>
                      <a:pt x="13565" y="23194"/>
                      <a:pt x="13394" y="23365"/>
                      <a:pt x="13222" y="23537"/>
                    </a:cubicBezTo>
                    <a:lnTo>
                      <a:pt x="13222" y="23537"/>
                    </a:lnTo>
                    <a:cubicBezTo>
                      <a:pt x="13222" y="23537"/>
                      <a:pt x="13394" y="23537"/>
                      <a:pt x="13394" y="23709"/>
                    </a:cubicBezTo>
                    <a:lnTo>
                      <a:pt x="13394" y="23709"/>
                    </a:lnTo>
                    <a:lnTo>
                      <a:pt x="13394" y="23880"/>
                    </a:lnTo>
                    <a:lnTo>
                      <a:pt x="13394" y="26284"/>
                    </a:lnTo>
                    <a:lnTo>
                      <a:pt x="13394" y="23880"/>
                    </a:lnTo>
                    <a:lnTo>
                      <a:pt x="14424" y="23880"/>
                    </a:lnTo>
                    <a:lnTo>
                      <a:pt x="14424" y="238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0" name="图形 7">
              <a:extLst>
                <a:ext uri="{FF2B5EF4-FFF2-40B4-BE49-F238E27FC236}">
                  <a16:creationId xmlns:a16="http://schemas.microsoft.com/office/drawing/2014/main" xmlns="" id="{A417F4D8-F035-4E1C-BA0F-AAB8013366CF}"/>
                </a:ext>
              </a:extLst>
            </p:cNvPr>
            <p:cNvGrpSpPr/>
            <p:nvPr/>
          </p:nvGrpSpPr>
          <p:grpSpPr>
            <a:xfrm>
              <a:off x="8121408" y="2807953"/>
              <a:ext cx="12706" cy="12020"/>
              <a:chOff x="8121408" y="2807953"/>
              <a:chExt cx="12706" cy="12020"/>
            </a:xfrm>
            <a:solidFill>
              <a:srgbClr val="B4B4B4"/>
            </a:solidFill>
          </p:grpSpPr>
          <p:sp>
            <p:nvSpPr>
              <p:cNvPr id="3123" name="任意多边形: 形状 3122">
                <a:extLst>
                  <a:ext uri="{FF2B5EF4-FFF2-40B4-BE49-F238E27FC236}">
                    <a16:creationId xmlns:a16="http://schemas.microsoft.com/office/drawing/2014/main" xmlns="" id="{7F34239C-E057-4217-83A7-94B4A8DD98F5}"/>
                  </a:ext>
                </a:extLst>
              </p:cNvPr>
              <p:cNvSpPr/>
              <p:nvPr/>
            </p:nvSpPr>
            <p:spPr>
              <a:xfrm>
                <a:off x="8123640" y="2810162"/>
                <a:ext cx="7788" cy="7064"/>
              </a:xfrm>
              <a:custGeom>
                <a:avLst/>
                <a:gdLst>
                  <a:gd name="connsiteX0" fmla="*/ 3778 w 7788"/>
                  <a:gd name="connsiteY0" fmla="*/ 7064 h 7064"/>
                  <a:gd name="connsiteX1" fmla="*/ 7556 w 7788"/>
                  <a:gd name="connsiteY1" fmla="*/ 4488 h 7064"/>
                  <a:gd name="connsiteX2" fmla="*/ 2576 w 7788"/>
                  <a:gd name="connsiteY2" fmla="*/ 711 h 7064"/>
                  <a:gd name="connsiteX3" fmla="*/ 0 w 7788"/>
                  <a:gd name="connsiteY3" fmla="*/ 3286 h 7064"/>
                  <a:gd name="connsiteX4" fmla="*/ 3778 w 7788"/>
                  <a:gd name="connsiteY4" fmla="*/ 7064 h 7064"/>
                  <a:gd name="connsiteX5" fmla="*/ 3778 w 7788"/>
                  <a:gd name="connsiteY5" fmla="*/ 7064 h 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8" h="7064">
                    <a:moveTo>
                      <a:pt x="3778" y="7064"/>
                    </a:moveTo>
                    <a:cubicBezTo>
                      <a:pt x="4980" y="7064"/>
                      <a:pt x="8758" y="5862"/>
                      <a:pt x="7556" y="4488"/>
                    </a:cubicBezTo>
                    <a:cubicBezTo>
                      <a:pt x="6353" y="3286"/>
                      <a:pt x="4980" y="1913"/>
                      <a:pt x="2576" y="711"/>
                    </a:cubicBezTo>
                    <a:cubicBezTo>
                      <a:pt x="0" y="-491"/>
                      <a:pt x="1373" y="-491"/>
                      <a:pt x="0" y="3286"/>
                    </a:cubicBezTo>
                    <a:cubicBezTo>
                      <a:pt x="0" y="5862"/>
                      <a:pt x="2576" y="5862"/>
                      <a:pt x="3778" y="7064"/>
                    </a:cubicBezTo>
                    <a:lnTo>
                      <a:pt x="3778" y="706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4" name="任意多边形: 形状 3123">
                <a:extLst>
                  <a:ext uri="{FF2B5EF4-FFF2-40B4-BE49-F238E27FC236}">
                    <a16:creationId xmlns:a16="http://schemas.microsoft.com/office/drawing/2014/main" xmlns="" id="{1D240C99-F6DC-425F-BA2B-A4029E44EED6}"/>
                  </a:ext>
                </a:extLst>
              </p:cNvPr>
              <p:cNvSpPr/>
              <p:nvPr/>
            </p:nvSpPr>
            <p:spPr>
              <a:xfrm>
                <a:off x="8121408" y="2807953"/>
                <a:ext cx="12706" cy="12020"/>
              </a:xfrm>
              <a:custGeom>
                <a:avLst/>
                <a:gdLst>
                  <a:gd name="connsiteX0" fmla="*/ 4980 w 12706"/>
                  <a:gd name="connsiteY0" fmla="*/ 11848 h 12020"/>
                  <a:gd name="connsiteX1" fmla="*/ 4293 w 12706"/>
                  <a:gd name="connsiteY1" fmla="*/ 11162 h 12020"/>
                  <a:gd name="connsiteX2" fmla="*/ 0 w 12706"/>
                  <a:gd name="connsiteY2" fmla="*/ 4980 h 12020"/>
                  <a:gd name="connsiteX3" fmla="*/ 0 w 12706"/>
                  <a:gd name="connsiteY3" fmla="*/ 4980 h 12020"/>
                  <a:gd name="connsiteX4" fmla="*/ 515 w 12706"/>
                  <a:gd name="connsiteY4" fmla="*/ 2747 h 12020"/>
                  <a:gd name="connsiteX5" fmla="*/ 515 w 12706"/>
                  <a:gd name="connsiteY5" fmla="*/ 2747 h 12020"/>
                  <a:gd name="connsiteX6" fmla="*/ 3263 w 12706"/>
                  <a:gd name="connsiteY6" fmla="*/ 0 h 12020"/>
                  <a:gd name="connsiteX7" fmla="*/ 3263 w 12706"/>
                  <a:gd name="connsiteY7" fmla="*/ 0 h 12020"/>
                  <a:gd name="connsiteX8" fmla="*/ 6010 w 12706"/>
                  <a:gd name="connsiteY8" fmla="*/ 1030 h 12020"/>
                  <a:gd name="connsiteX9" fmla="*/ 6010 w 12706"/>
                  <a:gd name="connsiteY9" fmla="*/ 1030 h 12020"/>
                  <a:gd name="connsiteX10" fmla="*/ 11848 w 12706"/>
                  <a:gd name="connsiteY10" fmla="*/ 5495 h 12020"/>
                  <a:gd name="connsiteX11" fmla="*/ 11848 w 12706"/>
                  <a:gd name="connsiteY11" fmla="*/ 5495 h 12020"/>
                  <a:gd name="connsiteX12" fmla="*/ 12707 w 12706"/>
                  <a:gd name="connsiteY12" fmla="*/ 7555 h 12020"/>
                  <a:gd name="connsiteX13" fmla="*/ 12707 w 12706"/>
                  <a:gd name="connsiteY13" fmla="*/ 7555 h 12020"/>
                  <a:gd name="connsiteX14" fmla="*/ 6182 w 12706"/>
                  <a:gd name="connsiteY14" fmla="*/ 12020 h 12020"/>
                  <a:gd name="connsiteX15" fmla="*/ 6182 w 12706"/>
                  <a:gd name="connsiteY15" fmla="*/ 12020 h 12020"/>
                  <a:gd name="connsiteX16" fmla="*/ 6182 w 12706"/>
                  <a:gd name="connsiteY16" fmla="*/ 9616 h 12020"/>
                  <a:gd name="connsiteX17" fmla="*/ 7556 w 12706"/>
                  <a:gd name="connsiteY17" fmla="*/ 8242 h 12020"/>
                  <a:gd name="connsiteX18" fmla="*/ 6182 w 12706"/>
                  <a:gd name="connsiteY18" fmla="*/ 9616 h 12020"/>
                  <a:gd name="connsiteX19" fmla="*/ 6182 w 12706"/>
                  <a:gd name="connsiteY19" fmla="*/ 12020 h 12020"/>
                  <a:gd name="connsiteX20" fmla="*/ 4980 w 12706"/>
                  <a:gd name="connsiteY20" fmla="*/ 12020 h 12020"/>
                  <a:gd name="connsiteX21" fmla="*/ 4980 w 12706"/>
                  <a:gd name="connsiteY21" fmla="*/ 11848 h 1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706" h="12020">
                    <a:moveTo>
                      <a:pt x="4980" y="11848"/>
                    </a:moveTo>
                    <a:lnTo>
                      <a:pt x="4293" y="11162"/>
                    </a:lnTo>
                    <a:cubicBezTo>
                      <a:pt x="4636" y="10818"/>
                      <a:pt x="172" y="10475"/>
                      <a:pt x="0" y="4980"/>
                    </a:cubicBezTo>
                    <a:lnTo>
                      <a:pt x="0" y="4980"/>
                    </a:lnTo>
                    <a:cubicBezTo>
                      <a:pt x="343" y="3949"/>
                      <a:pt x="343" y="3263"/>
                      <a:pt x="515" y="2747"/>
                    </a:cubicBezTo>
                    <a:lnTo>
                      <a:pt x="515" y="2747"/>
                    </a:lnTo>
                    <a:cubicBezTo>
                      <a:pt x="687" y="2747"/>
                      <a:pt x="172" y="687"/>
                      <a:pt x="3263" y="0"/>
                    </a:cubicBezTo>
                    <a:lnTo>
                      <a:pt x="3263" y="0"/>
                    </a:lnTo>
                    <a:cubicBezTo>
                      <a:pt x="5323" y="343"/>
                      <a:pt x="4980" y="687"/>
                      <a:pt x="6010" y="1030"/>
                    </a:cubicBezTo>
                    <a:lnTo>
                      <a:pt x="6010" y="1030"/>
                    </a:lnTo>
                    <a:cubicBezTo>
                      <a:pt x="8758" y="2404"/>
                      <a:pt x="10475" y="3949"/>
                      <a:pt x="11848" y="5495"/>
                    </a:cubicBezTo>
                    <a:lnTo>
                      <a:pt x="11848" y="5495"/>
                    </a:lnTo>
                    <a:cubicBezTo>
                      <a:pt x="12192" y="6010"/>
                      <a:pt x="12535" y="6697"/>
                      <a:pt x="12707" y="7555"/>
                    </a:cubicBezTo>
                    <a:lnTo>
                      <a:pt x="12707" y="7555"/>
                    </a:lnTo>
                    <a:cubicBezTo>
                      <a:pt x="11161" y="12192"/>
                      <a:pt x="8243" y="11333"/>
                      <a:pt x="6182" y="12020"/>
                    </a:cubicBezTo>
                    <a:lnTo>
                      <a:pt x="6182" y="12020"/>
                    </a:lnTo>
                    <a:lnTo>
                      <a:pt x="6182" y="9616"/>
                    </a:lnTo>
                    <a:lnTo>
                      <a:pt x="7556" y="8242"/>
                    </a:lnTo>
                    <a:lnTo>
                      <a:pt x="6182" y="9616"/>
                    </a:lnTo>
                    <a:lnTo>
                      <a:pt x="6182" y="12020"/>
                    </a:lnTo>
                    <a:lnTo>
                      <a:pt x="4980" y="12020"/>
                    </a:lnTo>
                    <a:lnTo>
                      <a:pt x="4980" y="11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1" name="图形 7">
              <a:extLst>
                <a:ext uri="{FF2B5EF4-FFF2-40B4-BE49-F238E27FC236}">
                  <a16:creationId xmlns:a16="http://schemas.microsoft.com/office/drawing/2014/main" xmlns="" id="{936184B4-20C6-4182-8AB2-83015317E42B}"/>
                </a:ext>
              </a:extLst>
            </p:cNvPr>
            <p:cNvGrpSpPr/>
            <p:nvPr/>
          </p:nvGrpSpPr>
          <p:grpSpPr>
            <a:xfrm>
              <a:off x="8182024" y="2840922"/>
              <a:ext cx="16141" cy="20777"/>
              <a:chOff x="8182024" y="2840922"/>
              <a:chExt cx="16141" cy="20777"/>
            </a:xfrm>
            <a:solidFill>
              <a:srgbClr val="B4B4B4"/>
            </a:solidFill>
          </p:grpSpPr>
          <p:sp>
            <p:nvSpPr>
              <p:cNvPr id="3121" name="任意多边形: 形状 3120">
                <a:extLst>
                  <a:ext uri="{FF2B5EF4-FFF2-40B4-BE49-F238E27FC236}">
                    <a16:creationId xmlns:a16="http://schemas.microsoft.com/office/drawing/2014/main" xmlns="" id="{A6212F34-E6DC-44DE-9CC0-4D40F30284BD}"/>
                  </a:ext>
                </a:extLst>
              </p:cNvPr>
              <p:cNvSpPr/>
              <p:nvPr/>
            </p:nvSpPr>
            <p:spPr>
              <a:xfrm>
                <a:off x="8184295" y="2843639"/>
                <a:ext cx="11316" cy="15784"/>
              </a:xfrm>
              <a:custGeom>
                <a:avLst/>
                <a:gdLst>
                  <a:gd name="connsiteX0" fmla="*/ 4941 w 11316"/>
                  <a:gd name="connsiteY0" fmla="*/ 15485 h 15784"/>
                  <a:gd name="connsiteX1" fmla="*/ 11123 w 11316"/>
                  <a:gd name="connsiteY1" fmla="*/ 5354 h 15784"/>
                  <a:gd name="connsiteX2" fmla="*/ 7345 w 11316"/>
                  <a:gd name="connsiteY2" fmla="*/ 374 h 15784"/>
                  <a:gd name="connsiteX3" fmla="*/ 3567 w 11316"/>
                  <a:gd name="connsiteY3" fmla="*/ 1576 h 15784"/>
                  <a:gd name="connsiteX4" fmla="*/ 992 w 11316"/>
                  <a:gd name="connsiteY4" fmla="*/ 5354 h 15784"/>
                  <a:gd name="connsiteX5" fmla="*/ 3567 w 11316"/>
                  <a:gd name="connsiteY5" fmla="*/ 10506 h 15784"/>
                  <a:gd name="connsiteX6" fmla="*/ 4941 w 11316"/>
                  <a:gd name="connsiteY6" fmla="*/ 15485 h 15784"/>
                  <a:gd name="connsiteX7" fmla="*/ 4941 w 11316"/>
                  <a:gd name="connsiteY7" fmla="*/ 15485 h 1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16" h="15784">
                    <a:moveTo>
                      <a:pt x="4941" y="15485"/>
                    </a:moveTo>
                    <a:cubicBezTo>
                      <a:pt x="6143" y="12910"/>
                      <a:pt x="12497" y="10334"/>
                      <a:pt x="11123" y="5354"/>
                    </a:cubicBezTo>
                    <a:cubicBezTo>
                      <a:pt x="11123" y="1576"/>
                      <a:pt x="9921" y="-999"/>
                      <a:pt x="7345" y="374"/>
                    </a:cubicBezTo>
                    <a:cubicBezTo>
                      <a:pt x="6143" y="374"/>
                      <a:pt x="4769" y="-828"/>
                      <a:pt x="3567" y="1576"/>
                    </a:cubicBezTo>
                    <a:cubicBezTo>
                      <a:pt x="992" y="2778"/>
                      <a:pt x="-1413" y="4152"/>
                      <a:pt x="992" y="5354"/>
                    </a:cubicBezTo>
                    <a:cubicBezTo>
                      <a:pt x="4769" y="6556"/>
                      <a:pt x="4769" y="7930"/>
                      <a:pt x="3567" y="10506"/>
                    </a:cubicBezTo>
                    <a:cubicBezTo>
                      <a:pt x="1164" y="14112"/>
                      <a:pt x="3739" y="16687"/>
                      <a:pt x="4941" y="15485"/>
                    </a:cubicBezTo>
                    <a:lnTo>
                      <a:pt x="4941" y="154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2" name="任意多边形: 形状 3121">
                <a:extLst>
                  <a:ext uri="{FF2B5EF4-FFF2-40B4-BE49-F238E27FC236}">
                    <a16:creationId xmlns:a16="http://schemas.microsoft.com/office/drawing/2014/main" xmlns="" id="{80A16288-6E18-4BC1-81D5-7E1E65064262}"/>
                  </a:ext>
                </a:extLst>
              </p:cNvPr>
              <p:cNvSpPr/>
              <p:nvPr/>
            </p:nvSpPr>
            <p:spPr>
              <a:xfrm>
                <a:off x="8182024" y="2840922"/>
                <a:ext cx="16141" cy="20777"/>
              </a:xfrm>
              <a:custGeom>
                <a:avLst/>
                <a:gdLst>
                  <a:gd name="connsiteX0" fmla="*/ 2404 w 16141"/>
                  <a:gd name="connsiteY0" fmla="*/ 16141 h 20777"/>
                  <a:gd name="connsiteX1" fmla="*/ 3778 w 16141"/>
                  <a:gd name="connsiteY1" fmla="*/ 12020 h 20777"/>
                  <a:gd name="connsiteX2" fmla="*/ 3778 w 16141"/>
                  <a:gd name="connsiteY2" fmla="*/ 12020 h 20777"/>
                  <a:gd name="connsiteX3" fmla="*/ 4293 w 16141"/>
                  <a:gd name="connsiteY3" fmla="*/ 10990 h 20777"/>
                  <a:gd name="connsiteX4" fmla="*/ 4293 w 16141"/>
                  <a:gd name="connsiteY4" fmla="*/ 10990 h 20777"/>
                  <a:gd name="connsiteX5" fmla="*/ 2404 w 16141"/>
                  <a:gd name="connsiteY5" fmla="*/ 10131 h 20777"/>
                  <a:gd name="connsiteX6" fmla="*/ 2404 w 16141"/>
                  <a:gd name="connsiteY6" fmla="*/ 10131 h 20777"/>
                  <a:gd name="connsiteX7" fmla="*/ 0 w 16141"/>
                  <a:gd name="connsiteY7" fmla="*/ 6869 h 20777"/>
                  <a:gd name="connsiteX8" fmla="*/ 0 w 16141"/>
                  <a:gd name="connsiteY8" fmla="*/ 6869 h 20777"/>
                  <a:gd name="connsiteX9" fmla="*/ 4121 w 16141"/>
                  <a:gd name="connsiteY9" fmla="*/ 2404 h 20777"/>
                  <a:gd name="connsiteX10" fmla="*/ 4121 w 16141"/>
                  <a:gd name="connsiteY10" fmla="*/ 2404 h 20777"/>
                  <a:gd name="connsiteX11" fmla="*/ 7899 w 16141"/>
                  <a:gd name="connsiteY11" fmla="*/ 0 h 20777"/>
                  <a:gd name="connsiteX12" fmla="*/ 7899 w 16141"/>
                  <a:gd name="connsiteY12" fmla="*/ 0 h 20777"/>
                  <a:gd name="connsiteX13" fmla="*/ 9444 w 16141"/>
                  <a:gd name="connsiteY13" fmla="*/ 343 h 20777"/>
                  <a:gd name="connsiteX14" fmla="*/ 9444 w 16141"/>
                  <a:gd name="connsiteY14" fmla="*/ 343 h 20777"/>
                  <a:gd name="connsiteX15" fmla="*/ 10990 w 16141"/>
                  <a:gd name="connsiteY15" fmla="*/ 0 h 20777"/>
                  <a:gd name="connsiteX16" fmla="*/ 10990 w 16141"/>
                  <a:gd name="connsiteY16" fmla="*/ 0 h 20777"/>
                  <a:gd name="connsiteX17" fmla="*/ 15969 w 16141"/>
                  <a:gd name="connsiteY17" fmla="*/ 7384 h 20777"/>
                  <a:gd name="connsiteX18" fmla="*/ 15969 w 16141"/>
                  <a:gd name="connsiteY18" fmla="*/ 7384 h 20777"/>
                  <a:gd name="connsiteX19" fmla="*/ 16141 w 16141"/>
                  <a:gd name="connsiteY19" fmla="*/ 9101 h 20777"/>
                  <a:gd name="connsiteX20" fmla="*/ 16141 w 16141"/>
                  <a:gd name="connsiteY20" fmla="*/ 9101 h 20777"/>
                  <a:gd name="connsiteX21" fmla="*/ 9444 w 16141"/>
                  <a:gd name="connsiteY21" fmla="*/ 19060 h 20777"/>
                  <a:gd name="connsiteX22" fmla="*/ 9444 w 16141"/>
                  <a:gd name="connsiteY22" fmla="*/ 19060 h 20777"/>
                  <a:gd name="connsiteX23" fmla="*/ 7212 w 16141"/>
                  <a:gd name="connsiteY23" fmla="*/ 18030 h 20777"/>
                  <a:gd name="connsiteX24" fmla="*/ 8758 w 16141"/>
                  <a:gd name="connsiteY24" fmla="*/ 19919 h 20777"/>
                  <a:gd name="connsiteX25" fmla="*/ 6353 w 16141"/>
                  <a:gd name="connsiteY25" fmla="*/ 20778 h 20777"/>
                  <a:gd name="connsiteX26" fmla="*/ 6353 w 16141"/>
                  <a:gd name="connsiteY26" fmla="*/ 20778 h 20777"/>
                  <a:gd name="connsiteX27" fmla="*/ 2404 w 16141"/>
                  <a:gd name="connsiteY27" fmla="*/ 16141 h 20777"/>
                  <a:gd name="connsiteX28" fmla="*/ 2404 w 16141"/>
                  <a:gd name="connsiteY28" fmla="*/ 16141 h 20777"/>
                  <a:gd name="connsiteX29" fmla="*/ 9101 w 16141"/>
                  <a:gd name="connsiteY29" fmla="*/ 10818 h 20777"/>
                  <a:gd name="connsiteX30" fmla="*/ 8414 w 16141"/>
                  <a:gd name="connsiteY30" fmla="*/ 13222 h 20777"/>
                  <a:gd name="connsiteX31" fmla="*/ 8414 w 16141"/>
                  <a:gd name="connsiteY31" fmla="*/ 13222 h 20777"/>
                  <a:gd name="connsiteX32" fmla="*/ 11161 w 16141"/>
                  <a:gd name="connsiteY32" fmla="*/ 9273 h 20777"/>
                  <a:gd name="connsiteX33" fmla="*/ 11161 w 16141"/>
                  <a:gd name="connsiteY33" fmla="*/ 9273 h 20777"/>
                  <a:gd name="connsiteX34" fmla="*/ 10990 w 16141"/>
                  <a:gd name="connsiteY34" fmla="*/ 7899 h 20777"/>
                  <a:gd name="connsiteX35" fmla="*/ 10990 w 16141"/>
                  <a:gd name="connsiteY35" fmla="*/ 7899 h 20777"/>
                  <a:gd name="connsiteX36" fmla="*/ 10646 w 16141"/>
                  <a:gd name="connsiteY36" fmla="*/ 5152 h 20777"/>
                  <a:gd name="connsiteX37" fmla="*/ 10646 w 16141"/>
                  <a:gd name="connsiteY37" fmla="*/ 5152 h 20777"/>
                  <a:gd name="connsiteX38" fmla="*/ 10475 w 16141"/>
                  <a:gd name="connsiteY38" fmla="*/ 5323 h 20777"/>
                  <a:gd name="connsiteX39" fmla="*/ 9788 w 16141"/>
                  <a:gd name="connsiteY39" fmla="*/ 5323 h 20777"/>
                  <a:gd name="connsiteX40" fmla="*/ 9788 w 16141"/>
                  <a:gd name="connsiteY40" fmla="*/ 5323 h 20777"/>
                  <a:gd name="connsiteX41" fmla="*/ 9788 w 16141"/>
                  <a:gd name="connsiteY41" fmla="*/ 5323 h 20777"/>
                  <a:gd name="connsiteX42" fmla="*/ 9788 w 16141"/>
                  <a:gd name="connsiteY42" fmla="*/ 5323 h 20777"/>
                  <a:gd name="connsiteX43" fmla="*/ 9788 w 16141"/>
                  <a:gd name="connsiteY43" fmla="*/ 5323 h 20777"/>
                  <a:gd name="connsiteX44" fmla="*/ 9616 w 16141"/>
                  <a:gd name="connsiteY44" fmla="*/ 5323 h 20777"/>
                  <a:gd name="connsiteX45" fmla="*/ 9616 w 16141"/>
                  <a:gd name="connsiteY45" fmla="*/ 5323 h 20777"/>
                  <a:gd name="connsiteX46" fmla="*/ 9444 w 16141"/>
                  <a:gd name="connsiteY46" fmla="*/ 5323 h 20777"/>
                  <a:gd name="connsiteX47" fmla="*/ 9444 w 16141"/>
                  <a:gd name="connsiteY47" fmla="*/ 5323 h 20777"/>
                  <a:gd name="connsiteX48" fmla="*/ 9444 w 16141"/>
                  <a:gd name="connsiteY48" fmla="*/ 5323 h 20777"/>
                  <a:gd name="connsiteX49" fmla="*/ 9444 w 16141"/>
                  <a:gd name="connsiteY49" fmla="*/ 5323 h 20777"/>
                  <a:gd name="connsiteX50" fmla="*/ 9444 w 16141"/>
                  <a:gd name="connsiteY50" fmla="*/ 5323 h 20777"/>
                  <a:gd name="connsiteX51" fmla="*/ 9444 w 16141"/>
                  <a:gd name="connsiteY51" fmla="*/ 5323 h 20777"/>
                  <a:gd name="connsiteX52" fmla="*/ 8243 w 16141"/>
                  <a:gd name="connsiteY52" fmla="*/ 5152 h 20777"/>
                  <a:gd name="connsiteX53" fmla="*/ 8243 w 16141"/>
                  <a:gd name="connsiteY53" fmla="*/ 5152 h 20777"/>
                  <a:gd name="connsiteX54" fmla="*/ 8243 w 16141"/>
                  <a:gd name="connsiteY54" fmla="*/ 5152 h 20777"/>
                  <a:gd name="connsiteX55" fmla="*/ 8243 w 16141"/>
                  <a:gd name="connsiteY55" fmla="*/ 5152 h 20777"/>
                  <a:gd name="connsiteX56" fmla="*/ 7899 w 16141"/>
                  <a:gd name="connsiteY56" fmla="*/ 6010 h 20777"/>
                  <a:gd name="connsiteX57" fmla="*/ 7040 w 16141"/>
                  <a:gd name="connsiteY57" fmla="*/ 6354 h 20777"/>
                  <a:gd name="connsiteX58" fmla="*/ 6525 w 16141"/>
                  <a:gd name="connsiteY58" fmla="*/ 6697 h 20777"/>
                  <a:gd name="connsiteX59" fmla="*/ 6525 w 16141"/>
                  <a:gd name="connsiteY59" fmla="*/ 6697 h 20777"/>
                  <a:gd name="connsiteX60" fmla="*/ 9101 w 16141"/>
                  <a:gd name="connsiteY60" fmla="*/ 10818 h 20777"/>
                  <a:gd name="connsiteX61" fmla="*/ 9101 w 16141"/>
                  <a:gd name="connsiteY61" fmla="*/ 10818 h 20777"/>
                  <a:gd name="connsiteX62" fmla="*/ 9616 w 16141"/>
                  <a:gd name="connsiteY62" fmla="*/ 515 h 20777"/>
                  <a:gd name="connsiteX63" fmla="*/ 9616 w 16141"/>
                  <a:gd name="connsiteY63" fmla="*/ 515 h 20777"/>
                  <a:gd name="connsiteX64" fmla="*/ 9616 w 16141"/>
                  <a:gd name="connsiteY64" fmla="*/ 515 h 20777"/>
                  <a:gd name="connsiteX65" fmla="*/ 9616 w 16141"/>
                  <a:gd name="connsiteY65" fmla="*/ 515 h 20777"/>
                  <a:gd name="connsiteX66" fmla="*/ 9616 w 16141"/>
                  <a:gd name="connsiteY66" fmla="*/ 515 h 2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6141" h="20777">
                    <a:moveTo>
                      <a:pt x="2404" y="16141"/>
                    </a:moveTo>
                    <a:cubicBezTo>
                      <a:pt x="2404" y="14768"/>
                      <a:pt x="2919" y="13222"/>
                      <a:pt x="3778" y="12020"/>
                    </a:cubicBezTo>
                    <a:lnTo>
                      <a:pt x="3778" y="12020"/>
                    </a:lnTo>
                    <a:cubicBezTo>
                      <a:pt x="3950" y="11505"/>
                      <a:pt x="4121" y="11162"/>
                      <a:pt x="4293" y="10990"/>
                    </a:cubicBezTo>
                    <a:lnTo>
                      <a:pt x="4293" y="10990"/>
                    </a:lnTo>
                    <a:cubicBezTo>
                      <a:pt x="3950" y="10818"/>
                      <a:pt x="3435" y="10475"/>
                      <a:pt x="2404" y="10131"/>
                    </a:cubicBezTo>
                    <a:lnTo>
                      <a:pt x="2404" y="10131"/>
                    </a:lnTo>
                    <a:cubicBezTo>
                      <a:pt x="1374" y="9616"/>
                      <a:pt x="0" y="8758"/>
                      <a:pt x="0" y="6869"/>
                    </a:cubicBezTo>
                    <a:lnTo>
                      <a:pt x="0" y="6869"/>
                    </a:lnTo>
                    <a:cubicBezTo>
                      <a:pt x="687" y="3606"/>
                      <a:pt x="2576" y="3263"/>
                      <a:pt x="4121" y="2404"/>
                    </a:cubicBezTo>
                    <a:lnTo>
                      <a:pt x="4121" y="2404"/>
                    </a:lnTo>
                    <a:cubicBezTo>
                      <a:pt x="4980" y="1030"/>
                      <a:pt x="6525" y="0"/>
                      <a:pt x="7899" y="0"/>
                    </a:cubicBezTo>
                    <a:lnTo>
                      <a:pt x="7899" y="0"/>
                    </a:lnTo>
                    <a:cubicBezTo>
                      <a:pt x="8586" y="0"/>
                      <a:pt x="9101" y="172"/>
                      <a:pt x="9444" y="343"/>
                    </a:cubicBezTo>
                    <a:lnTo>
                      <a:pt x="9444" y="343"/>
                    </a:lnTo>
                    <a:cubicBezTo>
                      <a:pt x="9960" y="172"/>
                      <a:pt x="10475" y="0"/>
                      <a:pt x="10990" y="0"/>
                    </a:cubicBezTo>
                    <a:lnTo>
                      <a:pt x="10990" y="0"/>
                    </a:lnTo>
                    <a:cubicBezTo>
                      <a:pt x="15454" y="515"/>
                      <a:pt x="15969" y="4636"/>
                      <a:pt x="15969" y="7384"/>
                    </a:cubicBezTo>
                    <a:lnTo>
                      <a:pt x="15969" y="7384"/>
                    </a:lnTo>
                    <a:cubicBezTo>
                      <a:pt x="16141" y="7899"/>
                      <a:pt x="16141" y="8414"/>
                      <a:pt x="16141" y="9101"/>
                    </a:cubicBezTo>
                    <a:lnTo>
                      <a:pt x="16141" y="9101"/>
                    </a:lnTo>
                    <a:cubicBezTo>
                      <a:pt x="15798" y="15283"/>
                      <a:pt x="9273" y="18030"/>
                      <a:pt x="9444" y="19060"/>
                    </a:cubicBezTo>
                    <a:lnTo>
                      <a:pt x="9444" y="19060"/>
                    </a:lnTo>
                    <a:lnTo>
                      <a:pt x="7212" y="18030"/>
                    </a:lnTo>
                    <a:lnTo>
                      <a:pt x="8758" y="19919"/>
                    </a:lnTo>
                    <a:cubicBezTo>
                      <a:pt x="8243" y="20434"/>
                      <a:pt x="7212" y="20778"/>
                      <a:pt x="6353" y="20778"/>
                    </a:cubicBezTo>
                    <a:lnTo>
                      <a:pt x="6353" y="20778"/>
                    </a:lnTo>
                    <a:cubicBezTo>
                      <a:pt x="3606" y="20778"/>
                      <a:pt x="2404" y="18374"/>
                      <a:pt x="2404" y="16141"/>
                    </a:cubicBezTo>
                    <a:lnTo>
                      <a:pt x="2404" y="16141"/>
                    </a:lnTo>
                    <a:close/>
                    <a:moveTo>
                      <a:pt x="9101" y="10818"/>
                    </a:moveTo>
                    <a:cubicBezTo>
                      <a:pt x="9101" y="11848"/>
                      <a:pt x="8758" y="12535"/>
                      <a:pt x="8414" y="13222"/>
                    </a:cubicBezTo>
                    <a:lnTo>
                      <a:pt x="8414" y="13222"/>
                    </a:lnTo>
                    <a:cubicBezTo>
                      <a:pt x="9960" y="11677"/>
                      <a:pt x="11333" y="10475"/>
                      <a:pt x="11161" y="9273"/>
                    </a:cubicBezTo>
                    <a:lnTo>
                      <a:pt x="11161" y="9273"/>
                    </a:lnTo>
                    <a:cubicBezTo>
                      <a:pt x="11161" y="9101"/>
                      <a:pt x="11161" y="8758"/>
                      <a:pt x="10990" y="7899"/>
                    </a:cubicBezTo>
                    <a:lnTo>
                      <a:pt x="10990" y="7899"/>
                    </a:lnTo>
                    <a:cubicBezTo>
                      <a:pt x="10990" y="6697"/>
                      <a:pt x="10818" y="5667"/>
                      <a:pt x="10646" y="5152"/>
                    </a:cubicBezTo>
                    <a:lnTo>
                      <a:pt x="10646" y="5152"/>
                    </a:lnTo>
                    <a:lnTo>
                      <a:pt x="10475" y="5323"/>
                    </a:lnTo>
                    <a:lnTo>
                      <a:pt x="9788" y="5323"/>
                    </a:lnTo>
                    <a:cubicBezTo>
                      <a:pt x="9788" y="5323"/>
                      <a:pt x="9788" y="5323"/>
                      <a:pt x="9788" y="5323"/>
                    </a:cubicBezTo>
                    <a:lnTo>
                      <a:pt x="9788" y="5323"/>
                    </a:lnTo>
                    <a:cubicBezTo>
                      <a:pt x="9788" y="5323"/>
                      <a:pt x="9788" y="5323"/>
                      <a:pt x="9788" y="5323"/>
                    </a:cubicBezTo>
                    <a:lnTo>
                      <a:pt x="9788" y="5323"/>
                    </a:lnTo>
                    <a:cubicBezTo>
                      <a:pt x="9788" y="5323"/>
                      <a:pt x="9788" y="5323"/>
                      <a:pt x="9616" y="5323"/>
                    </a:cubicBezTo>
                    <a:lnTo>
                      <a:pt x="9616" y="5323"/>
                    </a:lnTo>
                    <a:cubicBezTo>
                      <a:pt x="9616" y="5323"/>
                      <a:pt x="9616" y="5323"/>
                      <a:pt x="9444" y="5323"/>
                    </a:cubicBezTo>
                    <a:lnTo>
                      <a:pt x="9444" y="5323"/>
                    </a:lnTo>
                    <a:cubicBezTo>
                      <a:pt x="9444" y="5323"/>
                      <a:pt x="9444" y="5323"/>
                      <a:pt x="9444" y="5323"/>
                    </a:cubicBezTo>
                    <a:lnTo>
                      <a:pt x="9444" y="5323"/>
                    </a:lnTo>
                    <a:cubicBezTo>
                      <a:pt x="9444" y="5323"/>
                      <a:pt x="9444" y="5323"/>
                      <a:pt x="9444" y="5323"/>
                    </a:cubicBezTo>
                    <a:lnTo>
                      <a:pt x="9444" y="5323"/>
                    </a:lnTo>
                    <a:cubicBezTo>
                      <a:pt x="8929" y="5323"/>
                      <a:pt x="8414" y="5152"/>
                      <a:pt x="8243" y="5152"/>
                    </a:cubicBezTo>
                    <a:lnTo>
                      <a:pt x="8243" y="5152"/>
                    </a:lnTo>
                    <a:cubicBezTo>
                      <a:pt x="8243" y="5152"/>
                      <a:pt x="8243" y="5152"/>
                      <a:pt x="8243" y="5152"/>
                    </a:cubicBezTo>
                    <a:lnTo>
                      <a:pt x="8243" y="5152"/>
                    </a:lnTo>
                    <a:lnTo>
                      <a:pt x="7899" y="6010"/>
                    </a:lnTo>
                    <a:lnTo>
                      <a:pt x="7040" y="6354"/>
                    </a:lnTo>
                    <a:cubicBezTo>
                      <a:pt x="6869" y="6525"/>
                      <a:pt x="6697" y="6525"/>
                      <a:pt x="6525" y="6697"/>
                    </a:cubicBezTo>
                    <a:lnTo>
                      <a:pt x="6525" y="6697"/>
                    </a:lnTo>
                    <a:cubicBezTo>
                      <a:pt x="7899" y="7556"/>
                      <a:pt x="9101" y="8758"/>
                      <a:pt x="9101" y="10818"/>
                    </a:cubicBezTo>
                    <a:lnTo>
                      <a:pt x="9101" y="10818"/>
                    </a:lnTo>
                    <a:close/>
                    <a:moveTo>
                      <a:pt x="9616" y="515"/>
                    </a:moveTo>
                    <a:lnTo>
                      <a:pt x="9616" y="515"/>
                    </a:lnTo>
                    <a:lnTo>
                      <a:pt x="9616" y="515"/>
                    </a:lnTo>
                    <a:lnTo>
                      <a:pt x="9616" y="515"/>
                    </a:lnTo>
                    <a:lnTo>
                      <a:pt x="9616" y="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2" name="图形 7">
              <a:extLst>
                <a:ext uri="{FF2B5EF4-FFF2-40B4-BE49-F238E27FC236}">
                  <a16:creationId xmlns:a16="http://schemas.microsoft.com/office/drawing/2014/main" xmlns="" id="{DC4FE325-CA82-4B0E-A184-2D550867E039}"/>
                </a:ext>
              </a:extLst>
            </p:cNvPr>
            <p:cNvGrpSpPr/>
            <p:nvPr/>
          </p:nvGrpSpPr>
          <p:grpSpPr>
            <a:xfrm>
              <a:off x="8092731" y="2860668"/>
              <a:ext cx="23353" cy="20607"/>
              <a:chOff x="8092731" y="2860668"/>
              <a:chExt cx="23353" cy="20607"/>
            </a:xfrm>
            <a:solidFill>
              <a:srgbClr val="B4B4B4"/>
            </a:solidFill>
          </p:grpSpPr>
          <p:sp>
            <p:nvSpPr>
              <p:cNvPr id="3119" name="任意多边形: 形状 3118">
                <a:extLst>
                  <a:ext uri="{FF2B5EF4-FFF2-40B4-BE49-F238E27FC236}">
                    <a16:creationId xmlns:a16="http://schemas.microsoft.com/office/drawing/2014/main" xmlns="" id="{012CBF52-F2B6-410C-941B-AA5D456D508F}"/>
                  </a:ext>
                </a:extLst>
              </p:cNvPr>
              <p:cNvSpPr/>
              <p:nvPr/>
            </p:nvSpPr>
            <p:spPr>
              <a:xfrm>
                <a:off x="8095389" y="2863074"/>
                <a:ext cx="18291" cy="15840"/>
              </a:xfrm>
              <a:custGeom>
                <a:avLst/>
                <a:gdLst>
                  <a:gd name="connsiteX0" fmla="*/ 14514 w 18291"/>
                  <a:gd name="connsiteY0" fmla="*/ 13909 h 15840"/>
                  <a:gd name="connsiteX1" fmla="*/ 18292 w 18291"/>
                  <a:gd name="connsiteY1" fmla="*/ 13909 h 15840"/>
                  <a:gd name="connsiteX2" fmla="*/ 14514 w 18291"/>
                  <a:gd name="connsiteY2" fmla="*/ 3778 h 15840"/>
                  <a:gd name="connsiteX3" fmla="*/ 1979 w 18291"/>
                  <a:gd name="connsiteY3" fmla="*/ 0 h 15840"/>
                  <a:gd name="connsiteX4" fmla="*/ 1979 w 18291"/>
                  <a:gd name="connsiteY4" fmla="*/ 3778 h 15840"/>
                  <a:gd name="connsiteX5" fmla="*/ 9535 w 18291"/>
                  <a:gd name="connsiteY5" fmla="*/ 11333 h 15840"/>
                  <a:gd name="connsiteX6" fmla="*/ 14514 w 18291"/>
                  <a:gd name="connsiteY6" fmla="*/ 13909 h 15840"/>
                  <a:gd name="connsiteX7" fmla="*/ 14514 w 18291"/>
                  <a:gd name="connsiteY7" fmla="*/ 13909 h 1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91" h="15840">
                    <a:moveTo>
                      <a:pt x="14514" y="13909"/>
                    </a:moveTo>
                    <a:cubicBezTo>
                      <a:pt x="18292" y="16485"/>
                      <a:pt x="18292" y="16485"/>
                      <a:pt x="18292" y="13909"/>
                    </a:cubicBezTo>
                    <a:cubicBezTo>
                      <a:pt x="18292" y="11333"/>
                      <a:pt x="18292" y="4980"/>
                      <a:pt x="14514" y="3778"/>
                    </a:cubicBezTo>
                    <a:cubicBezTo>
                      <a:pt x="11939" y="2576"/>
                      <a:pt x="4383" y="0"/>
                      <a:pt x="1979" y="0"/>
                    </a:cubicBezTo>
                    <a:cubicBezTo>
                      <a:pt x="-1798" y="0"/>
                      <a:pt x="777" y="1202"/>
                      <a:pt x="1979" y="3778"/>
                    </a:cubicBezTo>
                    <a:cubicBezTo>
                      <a:pt x="3181" y="6354"/>
                      <a:pt x="5757" y="10131"/>
                      <a:pt x="9535" y="11333"/>
                    </a:cubicBezTo>
                    <a:cubicBezTo>
                      <a:pt x="13313" y="13909"/>
                      <a:pt x="14514" y="13909"/>
                      <a:pt x="14514" y="13909"/>
                    </a:cubicBezTo>
                    <a:lnTo>
                      <a:pt x="14514" y="139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0" name="任意多边形: 形状 3119">
                <a:extLst>
                  <a:ext uri="{FF2B5EF4-FFF2-40B4-BE49-F238E27FC236}">
                    <a16:creationId xmlns:a16="http://schemas.microsoft.com/office/drawing/2014/main" xmlns="" id="{B64D90EB-654D-4A54-B875-FB2AE4CA02E6}"/>
                  </a:ext>
                </a:extLst>
              </p:cNvPr>
              <p:cNvSpPr/>
              <p:nvPr/>
            </p:nvSpPr>
            <p:spPr>
              <a:xfrm>
                <a:off x="8092731" y="2860668"/>
                <a:ext cx="23353" cy="20607"/>
              </a:xfrm>
              <a:custGeom>
                <a:avLst/>
                <a:gdLst>
                  <a:gd name="connsiteX0" fmla="*/ 20434 w 23353"/>
                  <a:gd name="connsiteY0" fmla="*/ 20608 h 20607"/>
                  <a:gd name="connsiteX1" fmla="*/ 16313 w 23353"/>
                  <a:gd name="connsiteY1" fmla="*/ 18547 h 20607"/>
                  <a:gd name="connsiteX2" fmla="*/ 16313 w 23353"/>
                  <a:gd name="connsiteY2" fmla="*/ 18547 h 20607"/>
                  <a:gd name="connsiteX3" fmla="*/ 11333 w 23353"/>
                  <a:gd name="connsiteY3" fmla="*/ 15971 h 20607"/>
                  <a:gd name="connsiteX4" fmla="*/ 11333 w 23353"/>
                  <a:gd name="connsiteY4" fmla="*/ 15971 h 20607"/>
                  <a:gd name="connsiteX5" fmla="*/ 2404 w 23353"/>
                  <a:gd name="connsiteY5" fmla="*/ 7214 h 20607"/>
                  <a:gd name="connsiteX6" fmla="*/ 2404 w 23353"/>
                  <a:gd name="connsiteY6" fmla="*/ 7214 h 20607"/>
                  <a:gd name="connsiteX7" fmla="*/ 0 w 23353"/>
                  <a:gd name="connsiteY7" fmla="*/ 2921 h 20607"/>
                  <a:gd name="connsiteX8" fmla="*/ 0 w 23353"/>
                  <a:gd name="connsiteY8" fmla="*/ 2921 h 20607"/>
                  <a:gd name="connsiteX9" fmla="*/ 3950 w 23353"/>
                  <a:gd name="connsiteY9" fmla="*/ 2 h 20607"/>
                  <a:gd name="connsiteX10" fmla="*/ 3950 w 23353"/>
                  <a:gd name="connsiteY10" fmla="*/ 2 h 20607"/>
                  <a:gd name="connsiteX11" fmla="*/ 3950 w 23353"/>
                  <a:gd name="connsiteY11" fmla="*/ 2 h 20607"/>
                  <a:gd name="connsiteX12" fmla="*/ 3950 w 23353"/>
                  <a:gd name="connsiteY12" fmla="*/ 2 h 20607"/>
                  <a:gd name="connsiteX13" fmla="*/ 4465 w 23353"/>
                  <a:gd name="connsiteY13" fmla="*/ 2 h 20607"/>
                  <a:gd name="connsiteX14" fmla="*/ 4465 w 23353"/>
                  <a:gd name="connsiteY14" fmla="*/ 2 h 20607"/>
                  <a:gd name="connsiteX15" fmla="*/ 4465 w 23353"/>
                  <a:gd name="connsiteY15" fmla="*/ 2 h 20607"/>
                  <a:gd name="connsiteX16" fmla="*/ 4465 w 23353"/>
                  <a:gd name="connsiteY16" fmla="*/ 2 h 20607"/>
                  <a:gd name="connsiteX17" fmla="*/ 4465 w 23353"/>
                  <a:gd name="connsiteY17" fmla="*/ 2 h 20607"/>
                  <a:gd name="connsiteX18" fmla="*/ 4637 w 23353"/>
                  <a:gd name="connsiteY18" fmla="*/ 2 h 20607"/>
                  <a:gd name="connsiteX19" fmla="*/ 4637 w 23353"/>
                  <a:gd name="connsiteY19" fmla="*/ 2 h 20607"/>
                  <a:gd name="connsiteX20" fmla="*/ 4637 w 23353"/>
                  <a:gd name="connsiteY20" fmla="*/ 2 h 20607"/>
                  <a:gd name="connsiteX21" fmla="*/ 4637 w 23353"/>
                  <a:gd name="connsiteY21" fmla="*/ 2 h 20607"/>
                  <a:gd name="connsiteX22" fmla="*/ 17859 w 23353"/>
                  <a:gd name="connsiteY22" fmla="*/ 3951 h 20607"/>
                  <a:gd name="connsiteX23" fmla="*/ 17859 w 23353"/>
                  <a:gd name="connsiteY23" fmla="*/ 3951 h 20607"/>
                  <a:gd name="connsiteX24" fmla="*/ 23354 w 23353"/>
                  <a:gd name="connsiteY24" fmla="*/ 16315 h 20607"/>
                  <a:gd name="connsiteX25" fmla="*/ 23354 w 23353"/>
                  <a:gd name="connsiteY25" fmla="*/ 16315 h 20607"/>
                  <a:gd name="connsiteX26" fmla="*/ 23182 w 23353"/>
                  <a:gd name="connsiteY26" fmla="*/ 18204 h 20607"/>
                  <a:gd name="connsiteX27" fmla="*/ 23182 w 23353"/>
                  <a:gd name="connsiteY27" fmla="*/ 18204 h 20607"/>
                  <a:gd name="connsiteX28" fmla="*/ 20434 w 23353"/>
                  <a:gd name="connsiteY28" fmla="*/ 20608 h 20607"/>
                  <a:gd name="connsiteX29" fmla="*/ 20434 w 23353"/>
                  <a:gd name="connsiteY29" fmla="*/ 20608 h 20607"/>
                  <a:gd name="connsiteX30" fmla="*/ 20434 w 23353"/>
                  <a:gd name="connsiteY30" fmla="*/ 20608 h 20607"/>
                  <a:gd name="connsiteX31" fmla="*/ 20434 w 23353"/>
                  <a:gd name="connsiteY31" fmla="*/ 20608 h 20607"/>
                  <a:gd name="connsiteX32" fmla="*/ 17172 w 23353"/>
                  <a:gd name="connsiteY32" fmla="*/ 16315 h 20607"/>
                  <a:gd name="connsiteX33" fmla="*/ 17172 w 23353"/>
                  <a:gd name="connsiteY33" fmla="*/ 13911 h 20607"/>
                  <a:gd name="connsiteX34" fmla="*/ 17859 w 23353"/>
                  <a:gd name="connsiteY34" fmla="*/ 13911 h 20607"/>
                  <a:gd name="connsiteX35" fmla="*/ 18546 w 23353"/>
                  <a:gd name="connsiteY35" fmla="*/ 14254 h 20607"/>
                  <a:gd name="connsiteX36" fmla="*/ 16141 w 23353"/>
                  <a:gd name="connsiteY36" fmla="*/ 8244 h 20607"/>
                  <a:gd name="connsiteX37" fmla="*/ 16141 w 23353"/>
                  <a:gd name="connsiteY37" fmla="*/ 8244 h 20607"/>
                  <a:gd name="connsiteX38" fmla="*/ 6869 w 23353"/>
                  <a:gd name="connsiteY38" fmla="*/ 5153 h 20607"/>
                  <a:gd name="connsiteX39" fmla="*/ 6869 w 23353"/>
                  <a:gd name="connsiteY39" fmla="*/ 5153 h 20607"/>
                  <a:gd name="connsiteX40" fmla="*/ 13566 w 23353"/>
                  <a:gd name="connsiteY40" fmla="*/ 11678 h 20607"/>
                  <a:gd name="connsiteX41" fmla="*/ 13566 w 23353"/>
                  <a:gd name="connsiteY41" fmla="*/ 11678 h 20607"/>
                  <a:gd name="connsiteX42" fmla="*/ 17343 w 23353"/>
                  <a:gd name="connsiteY42" fmla="*/ 13739 h 20607"/>
                  <a:gd name="connsiteX43" fmla="*/ 17343 w 23353"/>
                  <a:gd name="connsiteY43" fmla="*/ 13739 h 20607"/>
                  <a:gd name="connsiteX44" fmla="*/ 17343 w 23353"/>
                  <a:gd name="connsiteY44" fmla="*/ 16315 h 20607"/>
                  <a:gd name="connsiteX45" fmla="*/ 17172 w 23353"/>
                  <a:gd name="connsiteY45" fmla="*/ 16315 h 20607"/>
                  <a:gd name="connsiteX46" fmla="*/ 5152 w 23353"/>
                  <a:gd name="connsiteY46" fmla="*/ 2749 h 20607"/>
                  <a:gd name="connsiteX47" fmla="*/ 6182 w 23353"/>
                  <a:gd name="connsiteY47" fmla="*/ 4123 h 20607"/>
                  <a:gd name="connsiteX48" fmla="*/ 6182 w 23353"/>
                  <a:gd name="connsiteY48" fmla="*/ 4123 h 20607"/>
                  <a:gd name="connsiteX49" fmla="*/ 6869 w 23353"/>
                  <a:gd name="connsiteY49" fmla="*/ 2921 h 20607"/>
                  <a:gd name="connsiteX50" fmla="*/ 6869 w 23353"/>
                  <a:gd name="connsiteY50" fmla="*/ 2921 h 20607"/>
                  <a:gd name="connsiteX51" fmla="*/ 6182 w 23353"/>
                  <a:gd name="connsiteY51" fmla="*/ 517 h 20607"/>
                  <a:gd name="connsiteX52" fmla="*/ 6182 w 23353"/>
                  <a:gd name="connsiteY52" fmla="*/ 517 h 20607"/>
                  <a:gd name="connsiteX53" fmla="*/ 5667 w 23353"/>
                  <a:gd name="connsiteY53" fmla="*/ 173 h 20607"/>
                  <a:gd name="connsiteX54" fmla="*/ 5667 w 23353"/>
                  <a:gd name="connsiteY54" fmla="*/ 173 h 20607"/>
                  <a:gd name="connsiteX55" fmla="*/ 5152 w 23353"/>
                  <a:gd name="connsiteY55" fmla="*/ 2749 h 20607"/>
                  <a:gd name="connsiteX56" fmla="*/ 5152 w 23353"/>
                  <a:gd name="connsiteY56" fmla="*/ 2749 h 20607"/>
                  <a:gd name="connsiteX57" fmla="*/ 5152 w 23353"/>
                  <a:gd name="connsiteY57" fmla="*/ 2749 h 2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3353" h="20607">
                    <a:moveTo>
                      <a:pt x="20434" y="20608"/>
                    </a:moveTo>
                    <a:cubicBezTo>
                      <a:pt x="18374" y="20264"/>
                      <a:pt x="17859" y="19749"/>
                      <a:pt x="16313" y="18547"/>
                    </a:cubicBezTo>
                    <a:lnTo>
                      <a:pt x="16313" y="18547"/>
                    </a:lnTo>
                    <a:cubicBezTo>
                      <a:pt x="15283" y="18375"/>
                      <a:pt x="13909" y="17688"/>
                      <a:pt x="11333" y="15971"/>
                    </a:cubicBezTo>
                    <a:lnTo>
                      <a:pt x="11333" y="15971"/>
                    </a:lnTo>
                    <a:cubicBezTo>
                      <a:pt x="6354" y="14254"/>
                      <a:pt x="3778" y="9961"/>
                      <a:pt x="2404" y="7214"/>
                    </a:cubicBezTo>
                    <a:lnTo>
                      <a:pt x="2404" y="7214"/>
                    </a:lnTo>
                    <a:cubicBezTo>
                      <a:pt x="1889" y="5840"/>
                      <a:pt x="687" y="6012"/>
                      <a:pt x="0" y="2921"/>
                    </a:cubicBezTo>
                    <a:lnTo>
                      <a:pt x="0" y="2921"/>
                    </a:lnTo>
                    <a:cubicBezTo>
                      <a:pt x="687" y="-170"/>
                      <a:pt x="2748" y="2"/>
                      <a:pt x="3950" y="2"/>
                    </a:cubicBezTo>
                    <a:lnTo>
                      <a:pt x="3950" y="2"/>
                    </a:lnTo>
                    <a:cubicBezTo>
                      <a:pt x="3950" y="2"/>
                      <a:pt x="3950" y="2"/>
                      <a:pt x="3950" y="2"/>
                    </a:cubicBezTo>
                    <a:lnTo>
                      <a:pt x="3950" y="2"/>
                    </a:lnTo>
                    <a:cubicBezTo>
                      <a:pt x="4122" y="2"/>
                      <a:pt x="4293" y="2"/>
                      <a:pt x="4465" y="2"/>
                    </a:cubicBezTo>
                    <a:lnTo>
                      <a:pt x="4465" y="2"/>
                    </a:lnTo>
                    <a:lnTo>
                      <a:pt x="4465" y="2"/>
                    </a:lnTo>
                    <a:cubicBezTo>
                      <a:pt x="4465" y="2"/>
                      <a:pt x="4465" y="2"/>
                      <a:pt x="4465" y="2"/>
                    </a:cubicBezTo>
                    <a:lnTo>
                      <a:pt x="4465" y="2"/>
                    </a:lnTo>
                    <a:cubicBezTo>
                      <a:pt x="4465" y="2"/>
                      <a:pt x="4637" y="2"/>
                      <a:pt x="4637" y="2"/>
                    </a:cubicBezTo>
                    <a:lnTo>
                      <a:pt x="4637" y="2"/>
                    </a:lnTo>
                    <a:lnTo>
                      <a:pt x="4637" y="2"/>
                    </a:lnTo>
                    <a:lnTo>
                      <a:pt x="4637" y="2"/>
                    </a:lnTo>
                    <a:cubicBezTo>
                      <a:pt x="8243" y="173"/>
                      <a:pt x="15111" y="2577"/>
                      <a:pt x="17859" y="3951"/>
                    </a:cubicBezTo>
                    <a:lnTo>
                      <a:pt x="17859" y="3951"/>
                    </a:lnTo>
                    <a:cubicBezTo>
                      <a:pt x="24041" y="6699"/>
                      <a:pt x="23010" y="13911"/>
                      <a:pt x="23354" y="16315"/>
                    </a:cubicBezTo>
                    <a:lnTo>
                      <a:pt x="23354" y="16315"/>
                    </a:lnTo>
                    <a:cubicBezTo>
                      <a:pt x="23354" y="17002"/>
                      <a:pt x="23354" y="17517"/>
                      <a:pt x="23182" y="18204"/>
                    </a:cubicBezTo>
                    <a:lnTo>
                      <a:pt x="23182" y="18204"/>
                    </a:lnTo>
                    <a:cubicBezTo>
                      <a:pt x="23354" y="18719"/>
                      <a:pt x="22152" y="20608"/>
                      <a:pt x="20434" y="20608"/>
                    </a:cubicBezTo>
                    <a:lnTo>
                      <a:pt x="20434" y="20608"/>
                    </a:lnTo>
                    <a:cubicBezTo>
                      <a:pt x="20606" y="20608"/>
                      <a:pt x="20606" y="20608"/>
                      <a:pt x="20434" y="20608"/>
                    </a:cubicBezTo>
                    <a:lnTo>
                      <a:pt x="20434" y="20608"/>
                    </a:lnTo>
                    <a:close/>
                    <a:moveTo>
                      <a:pt x="17172" y="16315"/>
                    </a:moveTo>
                    <a:lnTo>
                      <a:pt x="17172" y="13911"/>
                    </a:lnTo>
                    <a:lnTo>
                      <a:pt x="17859" y="13911"/>
                    </a:lnTo>
                    <a:lnTo>
                      <a:pt x="18546" y="14254"/>
                    </a:lnTo>
                    <a:cubicBezTo>
                      <a:pt x="18374" y="11678"/>
                      <a:pt x="17343" y="8416"/>
                      <a:pt x="16141" y="8244"/>
                    </a:cubicBezTo>
                    <a:lnTo>
                      <a:pt x="16141" y="8244"/>
                    </a:lnTo>
                    <a:cubicBezTo>
                      <a:pt x="14596" y="7386"/>
                      <a:pt x="9788" y="5840"/>
                      <a:pt x="6869" y="5153"/>
                    </a:cubicBezTo>
                    <a:lnTo>
                      <a:pt x="6869" y="5153"/>
                    </a:lnTo>
                    <a:cubicBezTo>
                      <a:pt x="8071" y="7386"/>
                      <a:pt x="10303" y="10648"/>
                      <a:pt x="13566" y="11678"/>
                    </a:cubicBezTo>
                    <a:lnTo>
                      <a:pt x="13566" y="11678"/>
                    </a:lnTo>
                    <a:cubicBezTo>
                      <a:pt x="17172" y="14082"/>
                      <a:pt x="17172" y="13911"/>
                      <a:pt x="17343" y="13739"/>
                    </a:cubicBezTo>
                    <a:lnTo>
                      <a:pt x="17343" y="13739"/>
                    </a:lnTo>
                    <a:lnTo>
                      <a:pt x="17343" y="16315"/>
                    </a:lnTo>
                    <a:lnTo>
                      <a:pt x="17172" y="16315"/>
                    </a:lnTo>
                    <a:close/>
                    <a:moveTo>
                      <a:pt x="5152" y="2749"/>
                    </a:moveTo>
                    <a:cubicBezTo>
                      <a:pt x="5324" y="3093"/>
                      <a:pt x="5839" y="3608"/>
                      <a:pt x="6182" y="4123"/>
                    </a:cubicBezTo>
                    <a:lnTo>
                      <a:pt x="6182" y="4123"/>
                    </a:lnTo>
                    <a:cubicBezTo>
                      <a:pt x="6354" y="3951"/>
                      <a:pt x="6697" y="3436"/>
                      <a:pt x="6869" y="2921"/>
                    </a:cubicBezTo>
                    <a:lnTo>
                      <a:pt x="6869" y="2921"/>
                    </a:lnTo>
                    <a:cubicBezTo>
                      <a:pt x="7040" y="689"/>
                      <a:pt x="6182" y="689"/>
                      <a:pt x="6182" y="517"/>
                    </a:cubicBezTo>
                    <a:lnTo>
                      <a:pt x="6182" y="517"/>
                    </a:lnTo>
                    <a:cubicBezTo>
                      <a:pt x="5667" y="173"/>
                      <a:pt x="5839" y="345"/>
                      <a:pt x="5667" y="173"/>
                    </a:cubicBezTo>
                    <a:lnTo>
                      <a:pt x="5667" y="173"/>
                    </a:lnTo>
                    <a:lnTo>
                      <a:pt x="5152" y="2749"/>
                    </a:lnTo>
                    <a:cubicBezTo>
                      <a:pt x="5152" y="2749"/>
                      <a:pt x="5152" y="2749"/>
                      <a:pt x="5152" y="2749"/>
                    </a:cubicBezTo>
                    <a:lnTo>
                      <a:pt x="5152" y="27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3" name="图形 7">
              <a:extLst>
                <a:ext uri="{FF2B5EF4-FFF2-40B4-BE49-F238E27FC236}">
                  <a16:creationId xmlns:a16="http://schemas.microsoft.com/office/drawing/2014/main" xmlns="" id="{B14BAC27-5988-4FA3-8EAF-C4F5EE2ECD7D}"/>
                </a:ext>
              </a:extLst>
            </p:cNvPr>
            <p:cNvGrpSpPr/>
            <p:nvPr/>
          </p:nvGrpSpPr>
          <p:grpSpPr>
            <a:xfrm>
              <a:off x="8213619" y="2888144"/>
              <a:ext cx="21293" cy="25950"/>
              <a:chOff x="8213619" y="2888144"/>
              <a:chExt cx="21293" cy="25950"/>
            </a:xfrm>
            <a:solidFill>
              <a:srgbClr val="B4B4B4"/>
            </a:solidFill>
          </p:grpSpPr>
          <p:sp>
            <p:nvSpPr>
              <p:cNvPr id="3117" name="任意多边形: 形状 3116">
                <a:extLst>
                  <a:ext uri="{FF2B5EF4-FFF2-40B4-BE49-F238E27FC236}">
                    <a16:creationId xmlns:a16="http://schemas.microsoft.com/office/drawing/2014/main" xmlns="" id="{782109D4-751A-4B7A-A2BE-D995B521B274}"/>
                  </a:ext>
                </a:extLst>
              </p:cNvPr>
              <p:cNvSpPr/>
              <p:nvPr/>
            </p:nvSpPr>
            <p:spPr>
              <a:xfrm>
                <a:off x="8216324" y="2890490"/>
                <a:ext cx="16099" cy="21395"/>
              </a:xfrm>
              <a:custGeom>
                <a:avLst/>
                <a:gdLst>
                  <a:gd name="connsiteX0" fmla="*/ 7083 w 16099"/>
                  <a:gd name="connsiteY0" fmla="*/ 20493 h 21395"/>
                  <a:gd name="connsiteX1" fmla="*/ 14639 w 16099"/>
                  <a:gd name="connsiteY1" fmla="*/ 11564 h 21395"/>
                  <a:gd name="connsiteX2" fmla="*/ 14639 w 16099"/>
                  <a:gd name="connsiteY2" fmla="*/ 2634 h 21395"/>
                  <a:gd name="connsiteX3" fmla="*/ 9659 w 16099"/>
                  <a:gd name="connsiteY3" fmla="*/ 1432 h 21395"/>
                  <a:gd name="connsiteX4" fmla="*/ 5881 w 16099"/>
                  <a:gd name="connsiteY4" fmla="*/ 7786 h 21395"/>
                  <a:gd name="connsiteX5" fmla="*/ 901 w 16099"/>
                  <a:gd name="connsiteY5" fmla="*/ 11564 h 21395"/>
                  <a:gd name="connsiteX6" fmla="*/ 901 w 16099"/>
                  <a:gd name="connsiteY6" fmla="*/ 19119 h 21395"/>
                  <a:gd name="connsiteX7" fmla="*/ 7083 w 16099"/>
                  <a:gd name="connsiteY7" fmla="*/ 20493 h 21395"/>
                  <a:gd name="connsiteX8" fmla="*/ 7083 w 16099"/>
                  <a:gd name="connsiteY8" fmla="*/ 20493 h 2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99" h="21395">
                    <a:moveTo>
                      <a:pt x="7083" y="20493"/>
                    </a:moveTo>
                    <a:cubicBezTo>
                      <a:pt x="8285" y="19291"/>
                      <a:pt x="14639" y="16715"/>
                      <a:pt x="14639" y="11564"/>
                    </a:cubicBezTo>
                    <a:cubicBezTo>
                      <a:pt x="15841" y="6412"/>
                      <a:pt x="17214" y="5210"/>
                      <a:pt x="14639" y="2634"/>
                    </a:cubicBezTo>
                    <a:cubicBezTo>
                      <a:pt x="13437" y="59"/>
                      <a:pt x="10861" y="-1143"/>
                      <a:pt x="9659" y="1432"/>
                    </a:cubicBezTo>
                    <a:cubicBezTo>
                      <a:pt x="8457" y="4008"/>
                      <a:pt x="8457" y="6584"/>
                      <a:pt x="5881" y="7786"/>
                    </a:cubicBezTo>
                    <a:cubicBezTo>
                      <a:pt x="2103" y="8988"/>
                      <a:pt x="901" y="8988"/>
                      <a:pt x="901" y="11564"/>
                    </a:cubicBezTo>
                    <a:cubicBezTo>
                      <a:pt x="-300" y="14139"/>
                      <a:pt x="-300" y="15341"/>
                      <a:pt x="901" y="19119"/>
                    </a:cubicBezTo>
                    <a:cubicBezTo>
                      <a:pt x="2103" y="21867"/>
                      <a:pt x="5881" y="21867"/>
                      <a:pt x="7083" y="20493"/>
                    </a:cubicBezTo>
                    <a:lnTo>
                      <a:pt x="7083" y="204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8" name="任意多边形: 形状 3117">
                <a:extLst>
                  <a:ext uri="{FF2B5EF4-FFF2-40B4-BE49-F238E27FC236}">
                    <a16:creationId xmlns:a16="http://schemas.microsoft.com/office/drawing/2014/main" xmlns="" id="{FAB089E7-E717-432A-96A1-8418FE25EBC0}"/>
                  </a:ext>
                </a:extLst>
              </p:cNvPr>
              <p:cNvSpPr/>
              <p:nvPr/>
            </p:nvSpPr>
            <p:spPr>
              <a:xfrm>
                <a:off x="8213619" y="2888144"/>
                <a:ext cx="21293" cy="25950"/>
              </a:xfrm>
              <a:custGeom>
                <a:avLst/>
                <a:gdLst>
                  <a:gd name="connsiteX0" fmla="*/ 1202 w 21293"/>
                  <a:gd name="connsiteY0" fmla="*/ 22495 h 25950"/>
                  <a:gd name="connsiteX1" fmla="*/ 0 w 21293"/>
                  <a:gd name="connsiteY1" fmla="*/ 17343 h 25950"/>
                  <a:gd name="connsiteX2" fmla="*/ 0 w 21293"/>
                  <a:gd name="connsiteY2" fmla="*/ 17343 h 25950"/>
                  <a:gd name="connsiteX3" fmla="*/ 1030 w 21293"/>
                  <a:gd name="connsiteY3" fmla="*/ 13394 h 25950"/>
                  <a:gd name="connsiteX4" fmla="*/ 1030 w 21293"/>
                  <a:gd name="connsiteY4" fmla="*/ 13394 h 25950"/>
                  <a:gd name="connsiteX5" fmla="*/ 7384 w 21293"/>
                  <a:gd name="connsiteY5" fmla="*/ 8071 h 25950"/>
                  <a:gd name="connsiteX6" fmla="*/ 7384 w 21293"/>
                  <a:gd name="connsiteY6" fmla="*/ 8071 h 25950"/>
                  <a:gd name="connsiteX7" fmla="*/ 9960 w 21293"/>
                  <a:gd name="connsiteY7" fmla="*/ 2919 h 25950"/>
                  <a:gd name="connsiteX8" fmla="*/ 9960 w 21293"/>
                  <a:gd name="connsiteY8" fmla="*/ 2919 h 25950"/>
                  <a:gd name="connsiteX9" fmla="*/ 14081 w 21293"/>
                  <a:gd name="connsiteY9" fmla="*/ 0 h 25950"/>
                  <a:gd name="connsiteX10" fmla="*/ 14081 w 21293"/>
                  <a:gd name="connsiteY10" fmla="*/ 0 h 25950"/>
                  <a:gd name="connsiteX11" fmla="*/ 19061 w 21293"/>
                  <a:gd name="connsiteY11" fmla="*/ 3263 h 25950"/>
                  <a:gd name="connsiteX12" fmla="*/ 19061 w 21293"/>
                  <a:gd name="connsiteY12" fmla="*/ 3263 h 25950"/>
                  <a:gd name="connsiteX13" fmla="*/ 21293 w 21293"/>
                  <a:gd name="connsiteY13" fmla="*/ 7899 h 25950"/>
                  <a:gd name="connsiteX14" fmla="*/ 21293 w 21293"/>
                  <a:gd name="connsiteY14" fmla="*/ 7899 h 25950"/>
                  <a:gd name="connsiteX15" fmla="*/ 19747 w 21293"/>
                  <a:gd name="connsiteY15" fmla="*/ 14424 h 25950"/>
                  <a:gd name="connsiteX16" fmla="*/ 19747 w 21293"/>
                  <a:gd name="connsiteY16" fmla="*/ 14424 h 25950"/>
                  <a:gd name="connsiteX17" fmla="*/ 11677 w 21293"/>
                  <a:gd name="connsiteY17" fmla="*/ 24384 h 25950"/>
                  <a:gd name="connsiteX18" fmla="*/ 11677 w 21293"/>
                  <a:gd name="connsiteY18" fmla="*/ 24384 h 25950"/>
                  <a:gd name="connsiteX19" fmla="*/ 9960 w 21293"/>
                  <a:gd name="connsiteY19" fmla="*/ 22667 h 25950"/>
                  <a:gd name="connsiteX20" fmla="*/ 11505 w 21293"/>
                  <a:gd name="connsiteY20" fmla="*/ 24384 h 25950"/>
                  <a:gd name="connsiteX21" fmla="*/ 7384 w 21293"/>
                  <a:gd name="connsiteY21" fmla="*/ 25929 h 25950"/>
                  <a:gd name="connsiteX22" fmla="*/ 7384 w 21293"/>
                  <a:gd name="connsiteY22" fmla="*/ 25929 h 25950"/>
                  <a:gd name="connsiteX23" fmla="*/ 1202 w 21293"/>
                  <a:gd name="connsiteY23" fmla="*/ 22495 h 25950"/>
                  <a:gd name="connsiteX24" fmla="*/ 1202 w 21293"/>
                  <a:gd name="connsiteY24" fmla="*/ 22495 h 25950"/>
                  <a:gd name="connsiteX25" fmla="*/ 6353 w 21293"/>
                  <a:gd name="connsiteY25" fmla="*/ 13737 h 25950"/>
                  <a:gd name="connsiteX26" fmla="*/ 5667 w 21293"/>
                  <a:gd name="connsiteY26" fmla="*/ 15111 h 25950"/>
                  <a:gd name="connsiteX27" fmla="*/ 4980 w 21293"/>
                  <a:gd name="connsiteY27" fmla="*/ 17343 h 25950"/>
                  <a:gd name="connsiteX28" fmla="*/ 4980 w 21293"/>
                  <a:gd name="connsiteY28" fmla="*/ 17343 h 25950"/>
                  <a:gd name="connsiteX29" fmla="*/ 5667 w 21293"/>
                  <a:gd name="connsiteY29" fmla="*/ 20606 h 25950"/>
                  <a:gd name="connsiteX30" fmla="*/ 5667 w 21293"/>
                  <a:gd name="connsiteY30" fmla="*/ 20606 h 25950"/>
                  <a:gd name="connsiteX31" fmla="*/ 7212 w 21293"/>
                  <a:gd name="connsiteY31" fmla="*/ 21293 h 25950"/>
                  <a:gd name="connsiteX32" fmla="*/ 7212 w 21293"/>
                  <a:gd name="connsiteY32" fmla="*/ 21293 h 25950"/>
                  <a:gd name="connsiteX33" fmla="*/ 8071 w 21293"/>
                  <a:gd name="connsiteY33" fmla="*/ 21121 h 25950"/>
                  <a:gd name="connsiteX34" fmla="*/ 8071 w 21293"/>
                  <a:gd name="connsiteY34" fmla="*/ 21121 h 25950"/>
                  <a:gd name="connsiteX35" fmla="*/ 8071 w 21293"/>
                  <a:gd name="connsiteY35" fmla="*/ 21121 h 25950"/>
                  <a:gd name="connsiteX36" fmla="*/ 14768 w 21293"/>
                  <a:gd name="connsiteY36" fmla="*/ 14081 h 25950"/>
                  <a:gd name="connsiteX37" fmla="*/ 14768 w 21293"/>
                  <a:gd name="connsiteY37" fmla="*/ 14081 h 25950"/>
                  <a:gd name="connsiteX38" fmla="*/ 15111 w 21293"/>
                  <a:gd name="connsiteY38" fmla="*/ 14081 h 25950"/>
                  <a:gd name="connsiteX39" fmla="*/ 15111 w 21293"/>
                  <a:gd name="connsiteY39" fmla="*/ 13566 h 25950"/>
                  <a:gd name="connsiteX40" fmla="*/ 15111 w 21293"/>
                  <a:gd name="connsiteY40" fmla="*/ 13566 h 25950"/>
                  <a:gd name="connsiteX41" fmla="*/ 14939 w 21293"/>
                  <a:gd name="connsiteY41" fmla="*/ 13566 h 25950"/>
                  <a:gd name="connsiteX42" fmla="*/ 16313 w 21293"/>
                  <a:gd name="connsiteY42" fmla="*/ 8242 h 25950"/>
                  <a:gd name="connsiteX43" fmla="*/ 16313 w 21293"/>
                  <a:gd name="connsiteY43" fmla="*/ 8242 h 25950"/>
                  <a:gd name="connsiteX44" fmla="*/ 15111 w 21293"/>
                  <a:gd name="connsiteY44" fmla="*/ 6354 h 25950"/>
                  <a:gd name="connsiteX45" fmla="*/ 15111 w 21293"/>
                  <a:gd name="connsiteY45" fmla="*/ 6354 h 25950"/>
                  <a:gd name="connsiteX46" fmla="*/ 14424 w 21293"/>
                  <a:gd name="connsiteY46" fmla="*/ 5152 h 25950"/>
                  <a:gd name="connsiteX47" fmla="*/ 14424 w 21293"/>
                  <a:gd name="connsiteY47" fmla="*/ 5152 h 25950"/>
                  <a:gd name="connsiteX48" fmla="*/ 9273 w 21293"/>
                  <a:gd name="connsiteY48" fmla="*/ 12535 h 25950"/>
                  <a:gd name="connsiteX49" fmla="*/ 9273 w 21293"/>
                  <a:gd name="connsiteY49" fmla="*/ 12535 h 25950"/>
                  <a:gd name="connsiteX50" fmla="*/ 6182 w 21293"/>
                  <a:gd name="connsiteY50" fmla="*/ 13566 h 25950"/>
                  <a:gd name="connsiteX51" fmla="*/ 6182 w 21293"/>
                  <a:gd name="connsiteY51" fmla="*/ 13566 h 25950"/>
                  <a:gd name="connsiteX52" fmla="*/ 6353 w 21293"/>
                  <a:gd name="connsiteY52" fmla="*/ 13737 h 25950"/>
                  <a:gd name="connsiteX53" fmla="*/ 6353 w 21293"/>
                  <a:gd name="connsiteY53" fmla="*/ 13737 h 25950"/>
                  <a:gd name="connsiteX54" fmla="*/ 15626 w 21293"/>
                  <a:gd name="connsiteY54" fmla="*/ 15798 h 25950"/>
                  <a:gd name="connsiteX55" fmla="*/ 15626 w 21293"/>
                  <a:gd name="connsiteY55" fmla="*/ 15798 h 25950"/>
                  <a:gd name="connsiteX56" fmla="*/ 15626 w 21293"/>
                  <a:gd name="connsiteY56" fmla="*/ 15798 h 25950"/>
                  <a:gd name="connsiteX57" fmla="*/ 15626 w 21293"/>
                  <a:gd name="connsiteY57" fmla="*/ 15798 h 25950"/>
                  <a:gd name="connsiteX58" fmla="*/ 15626 w 21293"/>
                  <a:gd name="connsiteY58" fmla="*/ 15798 h 2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1293" h="25950">
                    <a:moveTo>
                      <a:pt x="1202" y="22495"/>
                    </a:moveTo>
                    <a:cubicBezTo>
                      <a:pt x="515" y="20434"/>
                      <a:pt x="0" y="18889"/>
                      <a:pt x="0" y="17343"/>
                    </a:cubicBezTo>
                    <a:lnTo>
                      <a:pt x="0" y="17343"/>
                    </a:lnTo>
                    <a:cubicBezTo>
                      <a:pt x="0" y="15970"/>
                      <a:pt x="344" y="14596"/>
                      <a:pt x="1030" y="13394"/>
                    </a:cubicBezTo>
                    <a:lnTo>
                      <a:pt x="1030" y="13394"/>
                    </a:lnTo>
                    <a:cubicBezTo>
                      <a:pt x="1202" y="9616"/>
                      <a:pt x="4808" y="8586"/>
                      <a:pt x="7384" y="8071"/>
                    </a:cubicBezTo>
                    <a:lnTo>
                      <a:pt x="7384" y="8071"/>
                    </a:lnTo>
                    <a:cubicBezTo>
                      <a:pt x="8414" y="7727"/>
                      <a:pt x="8586" y="6182"/>
                      <a:pt x="9960" y="2919"/>
                    </a:cubicBezTo>
                    <a:lnTo>
                      <a:pt x="9960" y="2919"/>
                    </a:lnTo>
                    <a:cubicBezTo>
                      <a:pt x="10475" y="1374"/>
                      <a:pt x="12364" y="0"/>
                      <a:pt x="14081" y="0"/>
                    </a:cubicBezTo>
                    <a:lnTo>
                      <a:pt x="14081" y="0"/>
                    </a:lnTo>
                    <a:cubicBezTo>
                      <a:pt x="16828" y="172"/>
                      <a:pt x="18374" y="1889"/>
                      <a:pt x="19061" y="3263"/>
                    </a:cubicBezTo>
                    <a:lnTo>
                      <a:pt x="19061" y="3263"/>
                    </a:lnTo>
                    <a:cubicBezTo>
                      <a:pt x="20262" y="4465"/>
                      <a:pt x="21293" y="6182"/>
                      <a:pt x="21293" y="7899"/>
                    </a:cubicBezTo>
                    <a:lnTo>
                      <a:pt x="21293" y="7899"/>
                    </a:lnTo>
                    <a:cubicBezTo>
                      <a:pt x="21293" y="10131"/>
                      <a:pt x="20434" y="11677"/>
                      <a:pt x="19747" y="14424"/>
                    </a:cubicBezTo>
                    <a:lnTo>
                      <a:pt x="19747" y="14424"/>
                    </a:lnTo>
                    <a:cubicBezTo>
                      <a:pt x="19061" y="21121"/>
                      <a:pt x="11677" y="23869"/>
                      <a:pt x="11677" y="24384"/>
                    </a:cubicBezTo>
                    <a:lnTo>
                      <a:pt x="11677" y="24384"/>
                    </a:lnTo>
                    <a:lnTo>
                      <a:pt x="9960" y="22667"/>
                    </a:lnTo>
                    <a:lnTo>
                      <a:pt x="11505" y="24384"/>
                    </a:lnTo>
                    <a:cubicBezTo>
                      <a:pt x="10303" y="25414"/>
                      <a:pt x="8758" y="25757"/>
                      <a:pt x="7384" y="25929"/>
                    </a:cubicBezTo>
                    <a:lnTo>
                      <a:pt x="7384" y="25929"/>
                    </a:lnTo>
                    <a:cubicBezTo>
                      <a:pt x="5152" y="26101"/>
                      <a:pt x="2576" y="25242"/>
                      <a:pt x="1202" y="22495"/>
                    </a:cubicBezTo>
                    <a:lnTo>
                      <a:pt x="1202" y="22495"/>
                    </a:lnTo>
                    <a:close/>
                    <a:moveTo>
                      <a:pt x="6353" y="13737"/>
                    </a:moveTo>
                    <a:lnTo>
                      <a:pt x="5667" y="15111"/>
                    </a:lnTo>
                    <a:cubicBezTo>
                      <a:pt x="5152" y="16313"/>
                      <a:pt x="4980" y="16828"/>
                      <a:pt x="4980" y="17343"/>
                    </a:cubicBezTo>
                    <a:lnTo>
                      <a:pt x="4980" y="17343"/>
                    </a:lnTo>
                    <a:cubicBezTo>
                      <a:pt x="4980" y="18030"/>
                      <a:pt x="5152" y="18889"/>
                      <a:pt x="5667" y="20606"/>
                    </a:cubicBezTo>
                    <a:lnTo>
                      <a:pt x="5667" y="20606"/>
                    </a:lnTo>
                    <a:cubicBezTo>
                      <a:pt x="5838" y="20949"/>
                      <a:pt x="6353" y="21293"/>
                      <a:pt x="7212" y="21293"/>
                    </a:cubicBezTo>
                    <a:lnTo>
                      <a:pt x="7212" y="21293"/>
                    </a:lnTo>
                    <a:cubicBezTo>
                      <a:pt x="7727" y="21293"/>
                      <a:pt x="8071" y="21121"/>
                      <a:pt x="8071" y="21121"/>
                    </a:cubicBezTo>
                    <a:lnTo>
                      <a:pt x="8071" y="21121"/>
                    </a:lnTo>
                    <a:lnTo>
                      <a:pt x="8071" y="21121"/>
                    </a:lnTo>
                    <a:cubicBezTo>
                      <a:pt x="10475" y="19232"/>
                      <a:pt x="14939" y="16828"/>
                      <a:pt x="14768" y="14081"/>
                    </a:cubicBezTo>
                    <a:lnTo>
                      <a:pt x="14768" y="14081"/>
                    </a:lnTo>
                    <a:lnTo>
                      <a:pt x="15111" y="14081"/>
                    </a:lnTo>
                    <a:cubicBezTo>
                      <a:pt x="15111" y="13909"/>
                      <a:pt x="15111" y="13737"/>
                      <a:pt x="15111" y="13566"/>
                    </a:cubicBezTo>
                    <a:lnTo>
                      <a:pt x="15111" y="13566"/>
                    </a:lnTo>
                    <a:lnTo>
                      <a:pt x="14939" y="13566"/>
                    </a:lnTo>
                    <a:cubicBezTo>
                      <a:pt x="15626" y="10475"/>
                      <a:pt x="16313" y="8758"/>
                      <a:pt x="16313" y="8242"/>
                    </a:cubicBezTo>
                    <a:lnTo>
                      <a:pt x="16313" y="8242"/>
                    </a:lnTo>
                    <a:cubicBezTo>
                      <a:pt x="16313" y="7899"/>
                      <a:pt x="16485" y="7899"/>
                      <a:pt x="15111" y="6354"/>
                    </a:cubicBezTo>
                    <a:lnTo>
                      <a:pt x="15111" y="6354"/>
                    </a:lnTo>
                    <a:cubicBezTo>
                      <a:pt x="14768" y="5667"/>
                      <a:pt x="14596" y="5323"/>
                      <a:pt x="14424" y="5152"/>
                    </a:cubicBezTo>
                    <a:lnTo>
                      <a:pt x="14424" y="5152"/>
                    </a:lnTo>
                    <a:cubicBezTo>
                      <a:pt x="13566" y="6869"/>
                      <a:pt x="13394" y="10303"/>
                      <a:pt x="9273" y="12535"/>
                    </a:cubicBezTo>
                    <a:lnTo>
                      <a:pt x="9273" y="12535"/>
                    </a:lnTo>
                    <a:cubicBezTo>
                      <a:pt x="7899" y="13050"/>
                      <a:pt x="6697" y="13394"/>
                      <a:pt x="6182" y="13566"/>
                    </a:cubicBezTo>
                    <a:lnTo>
                      <a:pt x="6182" y="13566"/>
                    </a:lnTo>
                    <a:lnTo>
                      <a:pt x="6353" y="13737"/>
                    </a:lnTo>
                    <a:lnTo>
                      <a:pt x="6353" y="13737"/>
                    </a:lnTo>
                    <a:close/>
                    <a:moveTo>
                      <a:pt x="15626" y="15798"/>
                    </a:moveTo>
                    <a:cubicBezTo>
                      <a:pt x="15626" y="15798"/>
                      <a:pt x="15626" y="15798"/>
                      <a:pt x="15626" y="15798"/>
                    </a:cubicBezTo>
                    <a:lnTo>
                      <a:pt x="15626" y="15798"/>
                    </a:lnTo>
                    <a:lnTo>
                      <a:pt x="15626" y="15798"/>
                    </a:lnTo>
                    <a:lnTo>
                      <a:pt x="15626" y="1579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4" name="图形 7">
              <a:extLst>
                <a:ext uri="{FF2B5EF4-FFF2-40B4-BE49-F238E27FC236}">
                  <a16:creationId xmlns:a16="http://schemas.microsoft.com/office/drawing/2014/main" xmlns="" id="{EB111250-9B55-46CD-8500-75884AB0AC1F}"/>
                </a:ext>
              </a:extLst>
            </p:cNvPr>
            <p:cNvGrpSpPr/>
            <p:nvPr/>
          </p:nvGrpSpPr>
          <p:grpSpPr>
            <a:xfrm>
              <a:off x="8262558" y="2881447"/>
              <a:ext cx="11161" cy="10989"/>
              <a:chOff x="8262558" y="2881447"/>
              <a:chExt cx="11161" cy="10989"/>
            </a:xfrm>
            <a:solidFill>
              <a:srgbClr val="B4B4B4"/>
            </a:solidFill>
          </p:grpSpPr>
          <p:sp>
            <p:nvSpPr>
              <p:cNvPr id="3115" name="任意多边形: 形状 3114">
                <a:extLst>
                  <a:ext uri="{FF2B5EF4-FFF2-40B4-BE49-F238E27FC236}">
                    <a16:creationId xmlns:a16="http://schemas.microsoft.com/office/drawing/2014/main" xmlns="" id="{B6113150-F25D-4AF9-8959-0569CF5AFD14}"/>
                  </a:ext>
                </a:extLst>
              </p:cNvPr>
              <p:cNvSpPr/>
              <p:nvPr/>
            </p:nvSpPr>
            <p:spPr>
              <a:xfrm>
                <a:off x="8264963" y="2883727"/>
                <a:ext cx="6353" cy="6230"/>
              </a:xfrm>
              <a:custGeom>
                <a:avLst/>
                <a:gdLst>
                  <a:gd name="connsiteX0" fmla="*/ 2576 w 6353"/>
                  <a:gd name="connsiteY0" fmla="*/ 5620 h 6230"/>
                  <a:gd name="connsiteX1" fmla="*/ 6353 w 6353"/>
                  <a:gd name="connsiteY1" fmla="*/ 3044 h 6230"/>
                  <a:gd name="connsiteX2" fmla="*/ 2576 w 6353"/>
                  <a:gd name="connsiteY2" fmla="*/ 468 h 6230"/>
                  <a:gd name="connsiteX3" fmla="*/ 0 w 6353"/>
                  <a:gd name="connsiteY3" fmla="*/ 5620 h 6230"/>
                  <a:gd name="connsiteX4" fmla="*/ 2576 w 6353"/>
                  <a:gd name="connsiteY4" fmla="*/ 5620 h 6230"/>
                  <a:gd name="connsiteX5" fmla="*/ 2576 w 6353"/>
                  <a:gd name="connsiteY5" fmla="*/ 5620 h 6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6230">
                    <a:moveTo>
                      <a:pt x="2576" y="5620"/>
                    </a:moveTo>
                    <a:cubicBezTo>
                      <a:pt x="2576" y="5620"/>
                      <a:pt x="6353" y="5620"/>
                      <a:pt x="6353" y="3044"/>
                    </a:cubicBezTo>
                    <a:cubicBezTo>
                      <a:pt x="6353" y="468"/>
                      <a:pt x="5151" y="-734"/>
                      <a:pt x="2576" y="468"/>
                    </a:cubicBezTo>
                    <a:cubicBezTo>
                      <a:pt x="0" y="468"/>
                      <a:pt x="0" y="3044"/>
                      <a:pt x="0" y="5620"/>
                    </a:cubicBezTo>
                    <a:cubicBezTo>
                      <a:pt x="1202" y="6994"/>
                      <a:pt x="2576" y="5620"/>
                      <a:pt x="2576" y="5620"/>
                    </a:cubicBezTo>
                    <a:lnTo>
                      <a:pt x="2576" y="56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6" name="任意多边形: 形状 3115">
                <a:extLst>
                  <a:ext uri="{FF2B5EF4-FFF2-40B4-BE49-F238E27FC236}">
                    <a16:creationId xmlns:a16="http://schemas.microsoft.com/office/drawing/2014/main" xmlns="" id="{4281D82F-8676-455E-B203-32C5112E028A}"/>
                  </a:ext>
                </a:extLst>
              </p:cNvPr>
              <p:cNvSpPr/>
              <p:nvPr/>
            </p:nvSpPr>
            <p:spPr>
              <a:xfrm>
                <a:off x="8262558" y="2881447"/>
                <a:ext cx="11161" cy="10989"/>
              </a:xfrm>
              <a:custGeom>
                <a:avLst/>
                <a:gdLst>
                  <a:gd name="connsiteX0" fmla="*/ 687 w 11161"/>
                  <a:gd name="connsiteY0" fmla="*/ 9616 h 10989"/>
                  <a:gd name="connsiteX1" fmla="*/ 172 w 11161"/>
                  <a:gd name="connsiteY1" fmla="*/ 9101 h 10989"/>
                  <a:gd name="connsiteX2" fmla="*/ 0 w 11161"/>
                  <a:gd name="connsiteY2" fmla="*/ 8414 h 10989"/>
                  <a:gd name="connsiteX3" fmla="*/ 0 w 11161"/>
                  <a:gd name="connsiteY3" fmla="*/ 7384 h 10989"/>
                  <a:gd name="connsiteX4" fmla="*/ 0 w 11161"/>
                  <a:gd name="connsiteY4" fmla="*/ 7384 h 10989"/>
                  <a:gd name="connsiteX5" fmla="*/ 4293 w 11161"/>
                  <a:gd name="connsiteY5" fmla="*/ 515 h 10989"/>
                  <a:gd name="connsiteX6" fmla="*/ 4293 w 11161"/>
                  <a:gd name="connsiteY6" fmla="*/ 515 h 10989"/>
                  <a:gd name="connsiteX7" fmla="*/ 6697 w 11161"/>
                  <a:gd name="connsiteY7" fmla="*/ 0 h 10989"/>
                  <a:gd name="connsiteX8" fmla="*/ 6697 w 11161"/>
                  <a:gd name="connsiteY8" fmla="*/ 0 h 10989"/>
                  <a:gd name="connsiteX9" fmla="*/ 11161 w 11161"/>
                  <a:gd name="connsiteY9" fmla="*/ 5495 h 10989"/>
                  <a:gd name="connsiteX10" fmla="*/ 11161 w 11161"/>
                  <a:gd name="connsiteY10" fmla="*/ 5495 h 10989"/>
                  <a:gd name="connsiteX11" fmla="*/ 11161 w 11161"/>
                  <a:gd name="connsiteY11" fmla="*/ 7899 h 10989"/>
                  <a:gd name="connsiteX12" fmla="*/ 10303 w 11161"/>
                  <a:gd name="connsiteY12" fmla="*/ 7899 h 10989"/>
                  <a:gd name="connsiteX13" fmla="*/ 5666 w 11161"/>
                  <a:gd name="connsiteY13" fmla="*/ 10475 h 10989"/>
                  <a:gd name="connsiteX14" fmla="*/ 5666 w 11161"/>
                  <a:gd name="connsiteY14" fmla="*/ 10475 h 10989"/>
                  <a:gd name="connsiteX15" fmla="*/ 3435 w 11161"/>
                  <a:gd name="connsiteY15" fmla="*/ 10990 h 10989"/>
                  <a:gd name="connsiteX16" fmla="*/ 3435 w 11161"/>
                  <a:gd name="connsiteY16" fmla="*/ 10990 h 10989"/>
                  <a:gd name="connsiteX17" fmla="*/ 3435 w 11161"/>
                  <a:gd name="connsiteY17" fmla="*/ 10990 h 10989"/>
                  <a:gd name="connsiteX18" fmla="*/ 3435 w 11161"/>
                  <a:gd name="connsiteY18" fmla="*/ 10990 h 10989"/>
                  <a:gd name="connsiteX19" fmla="*/ 687 w 11161"/>
                  <a:gd name="connsiteY19" fmla="*/ 9616 h 10989"/>
                  <a:gd name="connsiteX20" fmla="*/ 687 w 11161"/>
                  <a:gd name="connsiteY20" fmla="*/ 9616 h 10989"/>
                  <a:gd name="connsiteX21" fmla="*/ 10990 w 11161"/>
                  <a:gd name="connsiteY21" fmla="*/ 5838 h 10989"/>
                  <a:gd name="connsiteX22" fmla="*/ 10990 w 11161"/>
                  <a:gd name="connsiteY22" fmla="*/ 5667 h 10989"/>
                  <a:gd name="connsiteX23" fmla="*/ 10990 w 11161"/>
                  <a:gd name="connsiteY23" fmla="*/ 5667 h 10989"/>
                  <a:gd name="connsiteX24" fmla="*/ 10990 w 11161"/>
                  <a:gd name="connsiteY24" fmla="*/ 5495 h 10989"/>
                  <a:gd name="connsiteX25" fmla="*/ 10990 w 11161"/>
                  <a:gd name="connsiteY25" fmla="*/ 5495 h 10989"/>
                  <a:gd name="connsiteX26" fmla="*/ 10990 w 11161"/>
                  <a:gd name="connsiteY26" fmla="*/ 5838 h 10989"/>
                  <a:gd name="connsiteX27" fmla="*/ 10990 w 11161"/>
                  <a:gd name="connsiteY27" fmla="*/ 5838 h 10989"/>
                  <a:gd name="connsiteX28" fmla="*/ 4808 w 11161"/>
                  <a:gd name="connsiteY28" fmla="*/ 5495 h 10989"/>
                  <a:gd name="connsiteX29" fmla="*/ 5838 w 11161"/>
                  <a:gd name="connsiteY29" fmla="*/ 5323 h 10989"/>
                  <a:gd name="connsiteX30" fmla="*/ 5838 w 11161"/>
                  <a:gd name="connsiteY30" fmla="*/ 5323 h 10989"/>
                  <a:gd name="connsiteX31" fmla="*/ 6010 w 11161"/>
                  <a:gd name="connsiteY31" fmla="*/ 5495 h 10989"/>
                  <a:gd name="connsiteX32" fmla="*/ 6010 w 11161"/>
                  <a:gd name="connsiteY32" fmla="*/ 5495 h 10989"/>
                  <a:gd name="connsiteX33" fmla="*/ 6010 w 11161"/>
                  <a:gd name="connsiteY33" fmla="*/ 5495 h 10989"/>
                  <a:gd name="connsiteX34" fmla="*/ 6010 w 11161"/>
                  <a:gd name="connsiteY34" fmla="*/ 5495 h 10989"/>
                  <a:gd name="connsiteX35" fmla="*/ 6010 w 11161"/>
                  <a:gd name="connsiteY35" fmla="*/ 5495 h 10989"/>
                  <a:gd name="connsiteX36" fmla="*/ 6010 w 11161"/>
                  <a:gd name="connsiteY36" fmla="*/ 4980 h 10989"/>
                  <a:gd name="connsiteX37" fmla="*/ 6010 w 11161"/>
                  <a:gd name="connsiteY37" fmla="*/ 4980 h 10989"/>
                  <a:gd name="connsiteX38" fmla="*/ 5838 w 11161"/>
                  <a:gd name="connsiteY38" fmla="*/ 4980 h 10989"/>
                  <a:gd name="connsiteX39" fmla="*/ 5838 w 11161"/>
                  <a:gd name="connsiteY39" fmla="*/ 4980 h 10989"/>
                  <a:gd name="connsiteX40" fmla="*/ 5323 w 11161"/>
                  <a:gd name="connsiteY40" fmla="*/ 5323 h 10989"/>
                  <a:gd name="connsiteX41" fmla="*/ 4808 w 11161"/>
                  <a:gd name="connsiteY41" fmla="*/ 5323 h 10989"/>
                  <a:gd name="connsiteX42" fmla="*/ 4808 w 11161"/>
                  <a:gd name="connsiteY42" fmla="*/ 5495 h 10989"/>
                  <a:gd name="connsiteX43" fmla="*/ 4808 w 11161"/>
                  <a:gd name="connsiteY43" fmla="*/ 5495 h 10989"/>
                  <a:gd name="connsiteX44" fmla="*/ 10990 w 11161"/>
                  <a:gd name="connsiteY44" fmla="*/ 5152 h 10989"/>
                  <a:gd name="connsiteX45" fmla="*/ 10818 w 11161"/>
                  <a:gd name="connsiteY45" fmla="*/ 4293 h 10989"/>
                  <a:gd name="connsiteX46" fmla="*/ 10818 w 11161"/>
                  <a:gd name="connsiteY46" fmla="*/ 4293 h 10989"/>
                  <a:gd name="connsiteX47" fmla="*/ 10990 w 11161"/>
                  <a:gd name="connsiteY47" fmla="*/ 5152 h 10989"/>
                  <a:gd name="connsiteX48" fmla="*/ 10990 w 11161"/>
                  <a:gd name="connsiteY48" fmla="*/ 5152 h 10989"/>
                  <a:gd name="connsiteX49" fmla="*/ 10303 w 11161"/>
                  <a:gd name="connsiteY49" fmla="*/ 3606 h 10989"/>
                  <a:gd name="connsiteX50" fmla="*/ 10303 w 11161"/>
                  <a:gd name="connsiteY50" fmla="*/ 3606 h 10989"/>
                  <a:gd name="connsiteX51" fmla="*/ 10303 w 11161"/>
                  <a:gd name="connsiteY51" fmla="*/ 3606 h 10989"/>
                  <a:gd name="connsiteX52" fmla="*/ 10131 w 11161"/>
                  <a:gd name="connsiteY52" fmla="*/ 3434 h 10989"/>
                  <a:gd name="connsiteX53" fmla="*/ 10303 w 11161"/>
                  <a:gd name="connsiteY53" fmla="*/ 3606 h 10989"/>
                  <a:gd name="connsiteX54" fmla="*/ 10303 w 11161"/>
                  <a:gd name="connsiteY54" fmla="*/ 3606 h 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161" h="10989">
                    <a:moveTo>
                      <a:pt x="687" y="9616"/>
                    </a:moveTo>
                    <a:lnTo>
                      <a:pt x="172" y="9101"/>
                    </a:lnTo>
                    <a:lnTo>
                      <a:pt x="0" y="8414"/>
                    </a:lnTo>
                    <a:cubicBezTo>
                      <a:pt x="0" y="8071"/>
                      <a:pt x="0" y="7556"/>
                      <a:pt x="0" y="7384"/>
                    </a:cubicBezTo>
                    <a:lnTo>
                      <a:pt x="0" y="7384"/>
                    </a:lnTo>
                    <a:cubicBezTo>
                      <a:pt x="0" y="5495"/>
                      <a:pt x="172" y="1202"/>
                      <a:pt x="4293" y="515"/>
                    </a:cubicBezTo>
                    <a:lnTo>
                      <a:pt x="4293" y="515"/>
                    </a:lnTo>
                    <a:cubicBezTo>
                      <a:pt x="5151" y="172"/>
                      <a:pt x="6010" y="0"/>
                      <a:pt x="6697" y="0"/>
                    </a:cubicBezTo>
                    <a:lnTo>
                      <a:pt x="6697" y="0"/>
                    </a:lnTo>
                    <a:cubicBezTo>
                      <a:pt x="9959" y="0"/>
                      <a:pt x="11161" y="3263"/>
                      <a:pt x="11161" y="5495"/>
                    </a:cubicBezTo>
                    <a:lnTo>
                      <a:pt x="11161" y="5495"/>
                    </a:lnTo>
                    <a:lnTo>
                      <a:pt x="11161" y="7899"/>
                    </a:lnTo>
                    <a:lnTo>
                      <a:pt x="10303" y="7899"/>
                    </a:lnTo>
                    <a:cubicBezTo>
                      <a:pt x="9101" y="9960"/>
                      <a:pt x="6869" y="10303"/>
                      <a:pt x="5666" y="10475"/>
                    </a:cubicBezTo>
                    <a:lnTo>
                      <a:pt x="5666" y="10475"/>
                    </a:lnTo>
                    <a:cubicBezTo>
                      <a:pt x="5151" y="10818"/>
                      <a:pt x="4465" y="10990"/>
                      <a:pt x="3435" y="10990"/>
                    </a:cubicBezTo>
                    <a:lnTo>
                      <a:pt x="3435" y="10990"/>
                    </a:lnTo>
                    <a:cubicBezTo>
                      <a:pt x="3435" y="10990"/>
                      <a:pt x="3435" y="10990"/>
                      <a:pt x="3435" y="10990"/>
                    </a:cubicBezTo>
                    <a:lnTo>
                      <a:pt x="3435" y="10990"/>
                    </a:lnTo>
                    <a:cubicBezTo>
                      <a:pt x="2576" y="10990"/>
                      <a:pt x="1373" y="10475"/>
                      <a:pt x="687" y="9616"/>
                    </a:cubicBezTo>
                    <a:lnTo>
                      <a:pt x="687" y="9616"/>
                    </a:lnTo>
                    <a:close/>
                    <a:moveTo>
                      <a:pt x="10990" y="5838"/>
                    </a:moveTo>
                    <a:cubicBezTo>
                      <a:pt x="10990" y="5838"/>
                      <a:pt x="10990" y="5667"/>
                      <a:pt x="10990" y="5667"/>
                    </a:cubicBezTo>
                    <a:lnTo>
                      <a:pt x="10990" y="5667"/>
                    </a:lnTo>
                    <a:cubicBezTo>
                      <a:pt x="10990" y="5667"/>
                      <a:pt x="10990" y="5495"/>
                      <a:pt x="10990" y="5495"/>
                    </a:cubicBezTo>
                    <a:lnTo>
                      <a:pt x="10990" y="5495"/>
                    </a:lnTo>
                    <a:cubicBezTo>
                      <a:pt x="10990" y="5495"/>
                      <a:pt x="10990" y="5667"/>
                      <a:pt x="10990" y="5838"/>
                    </a:cubicBezTo>
                    <a:lnTo>
                      <a:pt x="10990" y="5838"/>
                    </a:lnTo>
                    <a:close/>
                    <a:moveTo>
                      <a:pt x="4808" y="5495"/>
                    </a:moveTo>
                    <a:cubicBezTo>
                      <a:pt x="4980" y="5495"/>
                      <a:pt x="5495" y="5495"/>
                      <a:pt x="5838" y="5323"/>
                    </a:cubicBezTo>
                    <a:lnTo>
                      <a:pt x="5838" y="5323"/>
                    </a:lnTo>
                    <a:lnTo>
                      <a:pt x="6010" y="5495"/>
                    </a:lnTo>
                    <a:lnTo>
                      <a:pt x="6010" y="5495"/>
                    </a:lnTo>
                    <a:cubicBezTo>
                      <a:pt x="6010" y="5495"/>
                      <a:pt x="6010" y="5495"/>
                      <a:pt x="6010" y="5495"/>
                    </a:cubicBezTo>
                    <a:lnTo>
                      <a:pt x="6010" y="5495"/>
                    </a:lnTo>
                    <a:lnTo>
                      <a:pt x="6010" y="5495"/>
                    </a:lnTo>
                    <a:cubicBezTo>
                      <a:pt x="6010" y="5323"/>
                      <a:pt x="6010" y="5152"/>
                      <a:pt x="6010" y="4980"/>
                    </a:cubicBezTo>
                    <a:lnTo>
                      <a:pt x="6010" y="4980"/>
                    </a:lnTo>
                    <a:cubicBezTo>
                      <a:pt x="6010" y="4980"/>
                      <a:pt x="6010" y="4980"/>
                      <a:pt x="5838" y="4980"/>
                    </a:cubicBezTo>
                    <a:lnTo>
                      <a:pt x="5838" y="4980"/>
                    </a:lnTo>
                    <a:lnTo>
                      <a:pt x="5323" y="5323"/>
                    </a:lnTo>
                    <a:lnTo>
                      <a:pt x="4808" y="5323"/>
                    </a:lnTo>
                    <a:cubicBezTo>
                      <a:pt x="4980" y="5323"/>
                      <a:pt x="4980" y="5323"/>
                      <a:pt x="4808" y="5495"/>
                    </a:cubicBezTo>
                    <a:lnTo>
                      <a:pt x="4808" y="5495"/>
                    </a:lnTo>
                    <a:close/>
                    <a:moveTo>
                      <a:pt x="10990" y="5152"/>
                    </a:moveTo>
                    <a:cubicBezTo>
                      <a:pt x="10990" y="4808"/>
                      <a:pt x="10818" y="4465"/>
                      <a:pt x="10818" y="4293"/>
                    </a:cubicBezTo>
                    <a:lnTo>
                      <a:pt x="10818" y="4293"/>
                    </a:lnTo>
                    <a:cubicBezTo>
                      <a:pt x="10990" y="4465"/>
                      <a:pt x="10990" y="4808"/>
                      <a:pt x="10990" y="5152"/>
                    </a:cubicBezTo>
                    <a:lnTo>
                      <a:pt x="10990" y="5152"/>
                    </a:lnTo>
                    <a:close/>
                    <a:moveTo>
                      <a:pt x="10303" y="3606"/>
                    </a:moveTo>
                    <a:lnTo>
                      <a:pt x="10303" y="3606"/>
                    </a:lnTo>
                    <a:lnTo>
                      <a:pt x="10303" y="3606"/>
                    </a:lnTo>
                    <a:lnTo>
                      <a:pt x="10131" y="3434"/>
                    </a:lnTo>
                    <a:cubicBezTo>
                      <a:pt x="10131" y="3606"/>
                      <a:pt x="10303" y="3606"/>
                      <a:pt x="10303" y="3606"/>
                    </a:cubicBezTo>
                    <a:lnTo>
                      <a:pt x="10303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5" name="图形 7">
              <a:extLst>
                <a:ext uri="{FF2B5EF4-FFF2-40B4-BE49-F238E27FC236}">
                  <a16:creationId xmlns:a16="http://schemas.microsoft.com/office/drawing/2014/main" xmlns="" id="{D4EFC7DB-9475-4713-B29E-FEEF9D60863F}"/>
                </a:ext>
              </a:extLst>
            </p:cNvPr>
            <p:cNvGrpSpPr/>
            <p:nvPr/>
          </p:nvGrpSpPr>
          <p:grpSpPr>
            <a:xfrm>
              <a:off x="7948318" y="2841953"/>
              <a:ext cx="270967" cy="118655"/>
              <a:chOff x="7948318" y="2841953"/>
              <a:chExt cx="270967" cy="118655"/>
            </a:xfrm>
            <a:solidFill>
              <a:srgbClr val="B4B4B4"/>
            </a:solidFill>
          </p:grpSpPr>
          <p:sp>
            <p:nvSpPr>
              <p:cNvPr id="3113" name="任意多边形: 形状 3112">
                <a:extLst>
                  <a:ext uri="{FF2B5EF4-FFF2-40B4-BE49-F238E27FC236}">
                    <a16:creationId xmlns:a16="http://schemas.microsoft.com/office/drawing/2014/main" xmlns="" id="{84E8B67C-FC45-4750-A02F-E2FF7CA7E9D1}"/>
                  </a:ext>
                </a:extLst>
              </p:cNvPr>
              <p:cNvSpPr/>
              <p:nvPr/>
            </p:nvSpPr>
            <p:spPr>
              <a:xfrm>
                <a:off x="7949692" y="2843767"/>
                <a:ext cx="266525" cy="114093"/>
              </a:xfrm>
              <a:custGeom>
                <a:avLst/>
                <a:gdLst>
                  <a:gd name="connsiteX0" fmla="*/ 82080 w 266525"/>
                  <a:gd name="connsiteY0" fmla="*/ 5398 h 114093"/>
                  <a:gd name="connsiteX1" fmla="*/ 89636 w 266525"/>
                  <a:gd name="connsiteY1" fmla="*/ 2822 h 114093"/>
                  <a:gd name="connsiteX2" fmla="*/ 94616 w 266525"/>
                  <a:gd name="connsiteY2" fmla="*/ 7973 h 114093"/>
                  <a:gd name="connsiteX3" fmla="*/ 100969 w 266525"/>
                  <a:gd name="connsiteY3" fmla="*/ 9175 h 114093"/>
                  <a:gd name="connsiteX4" fmla="*/ 109727 w 266525"/>
                  <a:gd name="connsiteY4" fmla="*/ 6600 h 114093"/>
                  <a:gd name="connsiteX5" fmla="*/ 110928 w 266525"/>
                  <a:gd name="connsiteY5" fmla="*/ 10377 h 114093"/>
                  <a:gd name="connsiteX6" fmla="*/ 115908 w 266525"/>
                  <a:gd name="connsiteY6" fmla="*/ 16731 h 114093"/>
                  <a:gd name="connsiteX7" fmla="*/ 124837 w 266525"/>
                  <a:gd name="connsiteY7" fmla="*/ 21711 h 114093"/>
                  <a:gd name="connsiteX8" fmla="*/ 136171 w 266525"/>
                  <a:gd name="connsiteY8" fmla="*/ 24286 h 114093"/>
                  <a:gd name="connsiteX9" fmla="*/ 151282 w 266525"/>
                  <a:gd name="connsiteY9" fmla="*/ 35620 h 114093"/>
                  <a:gd name="connsiteX10" fmla="*/ 163989 w 266525"/>
                  <a:gd name="connsiteY10" fmla="*/ 44549 h 114093"/>
                  <a:gd name="connsiteX11" fmla="*/ 171544 w 266525"/>
                  <a:gd name="connsiteY11" fmla="*/ 43347 h 114093"/>
                  <a:gd name="connsiteX12" fmla="*/ 174120 w 266525"/>
                  <a:gd name="connsiteY12" fmla="*/ 45922 h 114093"/>
                  <a:gd name="connsiteX13" fmla="*/ 176696 w 266525"/>
                  <a:gd name="connsiteY13" fmla="*/ 51074 h 114093"/>
                  <a:gd name="connsiteX14" fmla="*/ 183049 w 266525"/>
                  <a:gd name="connsiteY14" fmla="*/ 49700 h 114093"/>
                  <a:gd name="connsiteX15" fmla="*/ 189403 w 266525"/>
                  <a:gd name="connsiteY15" fmla="*/ 54680 h 114093"/>
                  <a:gd name="connsiteX16" fmla="*/ 195756 w 266525"/>
                  <a:gd name="connsiteY16" fmla="*/ 57256 h 114093"/>
                  <a:gd name="connsiteX17" fmla="*/ 200736 w 266525"/>
                  <a:gd name="connsiteY17" fmla="*/ 57256 h 114093"/>
                  <a:gd name="connsiteX18" fmla="*/ 205716 w 266525"/>
                  <a:gd name="connsiteY18" fmla="*/ 54680 h 114093"/>
                  <a:gd name="connsiteX19" fmla="*/ 214645 w 266525"/>
                  <a:gd name="connsiteY19" fmla="*/ 62236 h 114093"/>
                  <a:gd name="connsiteX20" fmla="*/ 222201 w 266525"/>
                  <a:gd name="connsiteY20" fmla="*/ 66013 h 114093"/>
                  <a:gd name="connsiteX21" fmla="*/ 223403 w 266525"/>
                  <a:gd name="connsiteY21" fmla="*/ 69791 h 114093"/>
                  <a:gd name="connsiteX22" fmla="*/ 228382 w 266525"/>
                  <a:gd name="connsiteY22" fmla="*/ 76144 h 114093"/>
                  <a:gd name="connsiteX23" fmla="*/ 237140 w 266525"/>
                  <a:gd name="connsiteY23" fmla="*/ 73569 h 114093"/>
                  <a:gd name="connsiteX24" fmla="*/ 242120 w 266525"/>
                  <a:gd name="connsiteY24" fmla="*/ 74771 h 114093"/>
                  <a:gd name="connsiteX25" fmla="*/ 252251 w 266525"/>
                  <a:gd name="connsiteY25" fmla="*/ 83700 h 114093"/>
                  <a:gd name="connsiteX26" fmla="*/ 259806 w 266525"/>
                  <a:gd name="connsiteY26" fmla="*/ 87478 h 114093"/>
                  <a:gd name="connsiteX27" fmla="*/ 266160 w 266525"/>
                  <a:gd name="connsiteY27" fmla="*/ 91256 h 114093"/>
                  <a:gd name="connsiteX28" fmla="*/ 264958 w 266525"/>
                  <a:gd name="connsiteY28" fmla="*/ 97609 h 114093"/>
                  <a:gd name="connsiteX29" fmla="*/ 254826 w 266525"/>
                  <a:gd name="connsiteY29" fmla="*/ 102761 h 114093"/>
                  <a:gd name="connsiteX30" fmla="*/ 247271 w 266525"/>
                  <a:gd name="connsiteY30" fmla="*/ 107912 h 114093"/>
                  <a:gd name="connsiteX31" fmla="*/ 245897 w 266525"/>
                  <a:gd name="connsiteY31" fmla="*/ 101559 h 114093"/>
                  <a:gd name="connsiteX32" fmla="*/ 242120 w 266525"/>
                  <a:gd name="connsiteY32" fmla="*/ 102761 h 114093"/>
                  <a:gd name="connsiteX33" fmla="*/ 235766 w 266525"/>
                  <a:gd name="connsiteY33" fmla="*/ 106538 h 114093"/>
                  <a:gd name="connsiteX34" fmla="*/ 229413 w 266525"/>
                  <a:gd name="connsiteY34" fmla="*/ 103963 h 114093"/>
                  <a:gd name="connsiteX35" fmla="*/ 219281 w 266525"/>
                  <a:gd name="connsiteY35" fmla="*/ 111518 h 114093"/>
                  <a:gd name="connsiteX36" fmla="*/ 191635 w 266525"/>
                  <a:gd name="connsiteY36" fmla="*/ 114094 h 114093"/>
                  <a:gd name="connsiteX37" fmla="*/ 187857 w 266525"/>
                  <a:gd name="connsiteY37" fmla="*/ 106538 h 114093"/>
                  <a:gd name="connsiteX38" fmla="*/ 196615 w 266525"/>
                  <a:gd name="connsiteY38" fmla="*/ 98983 h 114093"/>
                  <a:gd name="connsiteX39" fmla="*/ 194039 w 266525"/>
                  <a:gd name="connsiteY39" fmla="*/ 91427 h 114093"/>
                  <a:gd name="connsiteX40" fmla="*/ 188888 w 266525"/>
                  <a:gd name="connsiteY40" fmla="*/ 81296 h 114093"/>
                  <a:gd name="connsiteX41" fmla="*/ 182534 w 266525"/>
                  <a:gd name="connsiteY41" fmla="*/ 80094 h 114093"/>
                  <a:gd name="connsiteX42" fmla="*/ 169999 w 266525"/>
                  <a:gd name="connsiteY42" fmla="*/ 77518 h 114093"/>
                  <a:gd name="connsiteX43" fmla="*/ 163645 w 266525"/>
                  <a:gd name="connsiteY43" fmla="*/ 71165 h 114093"/>
                  <a:gd name="connsiteX44" fmla="*/ 152312 w 266525"/>
                  <a:gd name="connsiteY44" fmla="*/ 61034 h 114093"/>
                  <a:gd name="connsiteX45" fmla="*/ 149736 w 266525"/>
                  <a:gd name="connsiteY45" fmla="*/ 55882 h 114093"/>
                  <a:gd name="connsiteX46" fmla="*/ 137201 w 266525"/>
                  <a:gd name="connsiteY46" fmla="*/ 58458 h 114093"/>
                  <a:gd name="connsiteX47" fmla="*/ 130847 w 266525"/>
                  <a:gd name="connsiteY47" fmla="*/ 55882 h 114093"/>
                  <a:gd name="connsiteX48" fmla="*/ 114363 w 266525"/>
                  <a:gd name="connsiteY48" fmla="*/ 49529 h 114093"/>
                  <a:gd name="connsiteX49" fmla="*/ 103030 w 266525"/>
                  <a:gd name="connsiteY49" fmla="*/ 41973 h 114093"/>
                  <a:gd name="connsiteX50" fmla="*/ 95474 w 266525"/>
                  <a:gd name="connsiteY50" fmla="*/ 30468 h 114093"/>
                  <a:gd name="connsiteX51" fmla="*/ 92898 w 266525"/>
                  <a:gd name="connsiteY51" fmla="*/ 31670 h 114093"/>
                  <a:gd name="connsiteX52" fmla="*/ 95474 w 266525"/>
                  <a:gd name="connsiteY52" fmla="*/ 39226 h 114093"/>
                  <a:gd name="connsiteX53" fmla="*/ 95474 w 266525"/>
                  <a:gd name="connsiteY53" fmla="*/ 41801 h 114093"/>
                  <a:gd name="connsiteX54" fmla="*/ 84141 w 266525"/>
                  <a:gd name="connsiteY54" fmla="*/ 38024 h 114093"/>
                  <a:gd name="connsiteX55" fmla="*/ 77787 w 266525"/>
                  <a:gd name="connsiteY55" fmla="*/ 30468 h 114093"/>
                  <a:gd name="connsiteX56" fmla="*/ 77787 w 266525"/>
                  <a:gd name="connsiteY56" fmla="*/ 34246 h 114093"/>
                  <a:gd name="connsiteX57" fmla="*/ 77787 w 266525"/>
                  <a:gd name="connsiteY57" fmla="*/ 40599 h 114093"/>
                  <a:gd name="connsiteX58" fmla="*/ 71434 w 266525"/>
                  <a:gd name="connsiteY58" fmla="*/ 38024 h 114093"/>
                  <a:gd name="connsiteX59" fmla="*/ 63878 w 266525"/>
                  <a:gd name="connsiteY59" fmla="*/ 30468 h 114093"/>
                  <a:gd name="connsiteX60" fmla="*/ 56323 w 266525"/>
                  <a:gd name="connsiteY60" fmla="*/ 26690 h 114093"/>
                  <a:gd name="connsiteX61" fmla="*/ 63878 w 266525"/>
                  <a:gd name="connsiteY61" fmla="*/ 24115 h 114093"/>
                  <a:gd name="connsiteX62" fmla="*/ 55121 w 266525"/>
                  <a:gd name="connsiteY62" fmla="*/ 20337 h 114093"/>
                  <a:gd name="connsiteX63" fmla="*/ 40010 w 266525"/>
                  <a:gd name="connsiteY63" fmla="*/ 28064 h 114093"/>
                  <a:gd name="connsiteX64" fmla="*/ 33828 w 266525"/>
                  <a:gd name="connsiteY64" fmla="*/ 39569 h 114093"/>
                  <a:gd name="connsiteX65" fmla="*/ 25070 w 266525"/>
                  <a:gd name="connsiteY65" fmla="*/ 51074 h 114093"/>
                  <a:gd name="connsiteX66" fmla="*/ 22667 w 266525"/>
                  <a:gd name="connsiteY66" fmla="*/ 58630 h 114093"/>
                  <a:gd name="connsiteX67" fmla="*/ 15111 w 266525"/>
                  <a:gd name="connsiteY67" fmla="*/ 64983 h 114093"/>
                  <a:gd name="connsiteX68" fmla="*/ 10131 w 266525"/>
                  <a:gd name="connsiteY68" fmla="*/ 59832 h 114093"/>
                  <a:gd name="connsiteX69" fmla="*/ 3778 w 266525"/>
                  <a:gd name="connsiteY69" fmla="*/ 59832 h 114093"/>
                  <a:gd name="connsiteX70" fmla="*/ 0 w 266525"/>
                  <a:gd name="connsiteY70" fmla="*/ 58630 h 114093"/>
                  <a:gd name="connsiteX71" fmla="*/ 4980 w 266525"/>
                  <a:gd name="connsiteY71" fmla="*/ 53478 h 114093"/>
                  <a:gd name="connsiteX72" fmla="*/ 11333 w 266525"/>
                  <a:gd name="connsiteY72" fmla="*/ 50902 h 114093"/>
                  <a:gd name="connsiteX73" fmla="*/ 9959 w 266525"/>
                  <a:gd name="connsiteY73" fmla="*/ 35620 h 114093"/>
                  <a:gd name="connsiteX74" fmla="*/ 26273 w 266525"/>
                  <a:gd name="connsiteY74" fmla="*/ 16559 h 114093"/>
                  <a:gd name="connsiteX75" fmla="*/ 46364 w 266525"/>
                  <a:gd name="connsiteY75" fmla="*/ 5054 h 114093"/>
                  <a:gd name="connsiteX76" fmla="*/ 56495 w 266525"/>
                  <a:gd name="connsiteY76" fmla="*/ 2478 h 114093"/>
                  <a:gd name="connsiteX77" fmla="*/ 61474 w 266525"/>
                  <a:gd name="connsiteY77" fmla="*/ 6256 h 114093"/>
                  <a:gd name="connsiteX78" fmla="*/ 66454 w 266525"/>
                  <a:gd name="connsiteY78" fmla="*/ 3680 h 114093"/>
                  <a:gd name="connsiteX79" fmla="*/ 72807 w 266525"/>
                  <a:gd name="connsiteY79" fmla="*/ 2307 h 114093"/>
                  <a:gd name="connsiteX80" fmla="*/ 79161 w 266525"/>
                  <a:gd name="connsiteY80" fmla="*/ 1105 h 114093"/>
                  <a:gd name="connsiteX81" fmla="*/ 77959 w 266525"/>
                  <a:gd name="connsiteY81" fmla="*/ 6256 h 114093"/>
                  <a:gd name="connsiteX82" fmla="*/ 82080 w 266525"/>
                  <a:gd name="connsiteY82" fmla="*/ 5398 h 114093"/>
                  <a:gd name="connsiteX83" fmla="*/ 82080 w 266525"/>
                  <a:gd name="connsiteY83" fmla="*/ 5398 h 114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66525" h="114093">
                    <a:moveTo>
                      <a:pt x="82080" y="5398"/>
                    </a:moveTo>
                    <a:cubicBezTo>
                      <a:pt x="83282" y="4196"/>
                      <a:pt x="87060" y="1620"/>
                      <a:pt x="89636" y="2822"/>
                    </a:cubicBezTo>
                    <a:cubicBezTo>
                      <a:pt x="92211" y="4024"/>
                      <a:pt x="93414" y="6600"/>
                      <a:pt x="94616" y="7973"/>
                    </a:cubicBezTo>
                    <a:cubicBezTo>
                      <a:pt x="97191" y="10549"/>
                      <a:pt x="98393" y="10549"/>
                      <a:pt x="100969" y="9175"/>
                    </a:cubicBezTo>
                    <a:cubicBezTo>
                      <a:pt x="103545" y="7973"/>
                      <a:pt x="108525" y="6600"/>
                      <a:pt x="109727" y="6600"/>
                    </a:cubicBezTo>
                    <a:cubicBezTo>
                      <a:pt x="110928" y="6600"/>
                      <a:pt x="112302" y="7802"/>
                      <a:pt x="110928" y="10377"/>
                    </a:cubicBezTo>
                    <a:cubicBezTo>
                      <a:pt x="110928" y="12953"/>
                      <a:pt x="112302" y="14155"/>
                      <a:pt x="115908" y="16731"/>
                    </a:cubicBezTo>
                    <a:cubicBezTo>
                      <a:pt x="118484" y="19307"/>
                      <a:pt x="121060" y="21882"/>
                      <a:pt x="124837" y="21711"/>
                    </a:cubicBezTo>
                    <a:cubicBezTo>
                      <a:pt x="128615" y="21711"/>
                      <a:pt x="132393" y="21711"/>
                      <a:pt x="136171" y="24286"/>
                    </a:cubicBezTo>
                    <a:cubicBezTo>
                      <a:pt x="141151" y="25488"/>
                      <a:pt x="147504" y="31842"/>
                      <a:pt x="151282" y="35620"/>
                    </a:cubicBezTo>
                    <a:cubicBezTo>
                      <a:pt x="155060" y="38195"/>
                      <a:pt x="161413" y="43175"/>
                      <a:pt x="163989" y="44549"/>
                    </a:cubicBezTo>
                    <a:cubicBezTo>
                      <a:pt x="166565" y="44549"/>
                      <a:pt x="168968" y="43347"/>
                      <a:pt x="171544" y="43347"/>
                    </a:cubicBezTo>
                    <a:cubicBezTo>
                      <a:pt x="174120" y="42145"/>
                      <a:pt x="175322" y="43347"/>
                      <a:pt x="174120" y="45922"/>
                    </a:cubicBezTo>
                    <a:cubicBezTo>
                      <a:pt x="174120" y="48498"/>
                      <a:pt x="174120" y="52276"/>
                      <a:pt x="176696" y="51074"/>
                    </a:cubicBezTo>
                    <a:cubicBezTo>
                      <a:pt x="180474" y="51074"/>
                      <a:pt x="180474" y="47296"/>
                      <a:pt x="183049" y="49700"/>
                    </a:cubicBezTo>
                    <a:cubicBezTo>
                      <a:pt x="185625" y="52276"/>
                      <a:pt x="186827" y="53478"/>
                      <a:pt x="189403" y="54680"/>
                    </a:cubicBezTo>
                    <a:cubicBezTo>
                      <a:pt x="191978" y="55882"/>
                      <a:pt x="193180" y="54680"/>
                      <a:pt x="195756" y="57256"/>
                    </a:cubicBezTo>
                    <a:cubicBezTo>
                      <a:pt x="196958" y="59832"/>
                      <a:pt x="199534" y="59832"/>
                      <a:pt x="200736" y="57256"/>
                    </a:cubicBezTo>
                    <a:cubicBezTo>
                      <a:pt x="200736" y="54680"/>
                      <a:pt x="204514" y="53478"/>
                      <a:pt x="205716" y="54680"/>
                    </a:cubicBezTo>
                    <a:cubicBezTo>
                      <a:pt x="208292" y="57256"/>
                      <a:pt x="210695" y="61034"/>
                      <a:pt x="214645" y="62236"/>
                    </a:cubicBezTo>
                    <a:cubicBezTo>
                      <a:pt x="218423" y="64811"/>
                      <a:pt x="218423" y="64811"/>
                      <a:pt x="222201" y="66013"/>
                    </a:cubicBezTo>
                    <a:cubicBezTo>
                      <a:pt x="224776" y="66013"/>
                      <a:pt x="224776" y="67215"/>
                      <a:pt x="223403" y="69791"/>
                    </a:cubicBezTo>
                    <a:cubicBezTo>
                      <a:pt x="222201" y="72367"/>
                      <a:pt x="224604" y="76144"/>
                      <a:pt x="228382" y="76144"/>
                    </a:cubicBezTo>
                    <a:cubicBezTo>
                      <a:pt x="232160" y="76144"/>
                      <a:pt x="234736" y="74942"/>
                      <a:pt x="237140" y="73569"/>
                    </a:cubicBezTo>
                    <a:cubicBezTo>
                      <a:pt x="239715" y="72195"/>
                      <a:pt x="239715" y="72195"/>
                      <a:pt x="242120" y="74771"/>
                    </a:cubicBezTo>
                    <a:cubicBezTo>
                      <a:pt x="244695" y="78548"/>
                      <a:pt x="248473" y="81124"/>
                      <a:pt x="252251" y="83700"/>
                    </a:cubicBezTo>
                    <a:cubicBezTo>
                      <a:pt x="254826" y="87478"/>
                      <a:pt x="256029" y="87478"/>
                      <a:pt x="259806" y="87478"/>
                    </a:cubicBezTo>
                    <a:cubicBezTo>
                      <a:pt x="263584" y="88680"/>
                      <a:pt x="264786" y="88680"/>
                      <a:pt x="266160" y="91256"/>
                    </a:cubicBezTo>
                    <a:cubicBezTo>
                      <a:pt x="266160" y="92458"/>
                      <a:pt x="267533" y="96407"/>
                      <a:pt x="264958" y="97609"/>
                    </a:cubicBezTo>
                    <a:cubicBezTo>
                      <a:pt x="262382" y="98811"/>
                      <a:pt x="257402" y="100185"/>
                      <a:pt x="254826" y="102761"/>
                    </a:cubicBezTo>
                    <a:cubicBezTo>
                      <a:pt x="252251" y="105336"/>
                      <a:pt x="249847" y="107912"/>
                      <a:pt x="247271" y="107912"/>
                    </a:cubicBezTo>
                    <a:cubicBezTo>
                      <a:pt x="246069" y="106710"/>
                      <a:pt x="246069" y="104134"/>
                      <a:pt x="245897" y="101559"/>
                    </a:cubicBezTo>
                    <a:cubicBezTo>
                      <a:pt x="245897" y="98983"/>
                      <a:pt x="243322" y="100356"/>
                      <a:pt x="242120" y="102761"/>
                    </a:cubicBezTo>
                    <a:cubicBezTo>
                      <a:pt x="240917" y="106538"/>
                      <a:pt x="239544" y="107912"/>
                      <a:pt x="235766" y="106538"/>
                    </a:cubicBezTo>
                    <a:cubicBezTo>
                      <a:pt x="233190" y="106538"/>
                      <a:pt x="231988" y="102761"/>
                      <a:pt x="229413" y="103963"/>
                    </a:cubicBezTo>
                    <a:cubicBezTo>
                      <a:pt x="226837" y="105165"/>
                      <a:pt x="223059" y="110316"/>
                      <a:pt x="219281" y="111518"/>
                    </a:cubicBezTo>
                    <a:cubicBezTo>
                      <a:pt x="215503" y="112720"/>
                      <a:pt x="197817" y="114094"/>
                      <a:pt x="191635" y="114094"/>
                    </a:cubicBezTo>
                    <a:cubicBezTo>
                      <a:pt x="184080" y="114094"/>
                      <a:pt x="182877" y="110316"/>
                      <a:pt x="187857" y="106538"/>
                    </a:cubicBezTo>
                    <a:cubicBezTo>
                      <a:pt x="191635" y="103963"/>
                      <a:pt x="195413" y="100185"/>
                      <a:pt x="196615" y="98983"/>
                    </a:cubicBezTo>
                    <a:cubicBezTo>
                      <a:pt x="199191" y="96407"/>
                      <a:pt x="196615" y="95205"/>
                      <a:pt x="194039" y="91427"/>
                    </a:cubicBezTo>
                    <a:cubicBezTo>
                      <a:pt x="191463" y="87649"/>
                      <a:pt x="190261" y="83872"/>
                      <a:pt x="188888" y="81296"/>
                    </a:cubicBezTo>
                    <a:cubicBezTo>
                      <a:pt x="187685" y="78720"/>
                      <a:pt x="187685" y="78720"/>
                      <a:pt x="182534" y="80094"/>
                    </a:cubicBezTo>
                    <a:cubicBezTo>
                      <a:pt x="177554" y="81468"/>
                      <a:pt x="173776" y="80094"/>
                      <a:pt x="169999" y="77518"/>
                    </a:cubicBezTo>
                    <a:cubicBezTo>
                      <a:pt x="166221" y="76316"/>
                      <a:pt x="165019" y="74942"/>
                      <a:pt x="163645" y="71165"/>
                    </a:cubicBezTo>
                    <a:cubicBezTo>
                      <a:pt x="161070" y="67387"/>
                      <a:pt x="153514" y="63609"/>
                      <a:pt x="152312" y="61034"/>
                    </a:cubicBezTo>
                    <a:cubicBezTo>
                      <a:pt x="151110" y="58458"/>
                      <a:pt x="150938" y="55882"/>
                      <a:pt x="149736" y="55882"/>
                    </a:cubicBezTo>
                    <a:cubicBezTo>
                      <a:pt x="147161" y="57084"/>
                      <a:pt x="138403" y="59660"/>
                      <a:pt x="137201" y="58458"/>
                    </a:cubicBezTo>
                    <a:cubicBezTo>
                      <a:pt x="134625" y="57256"/>
                      <a:pt x="134625" y="55882"/>
                      <a:pt x="130847" y="55882"/>
                    </a:cubicBezTo>
                    <a:cubicBezTo>
                      <a:pt x="127070" y="54680"/>
                      <a:pt x="119514" y="52104"/>
                      <a:pt x="114363" y="49529"/>
                    </a:cubicBezTo>
                    <a:cubicBezTo>
                      <a:pt x="109383" y="46953"/>
                      <a:pt x="104232" y="44549"/>
                      <a:pt x="103030" y="41973"/>
                    </a:cubicBezTo>
                    <a:cubicBezTo>
                      <a:pt x="100454" y="39397"/>
                      <a:pt x="96676" y="31842"/>
                      <a:pt x="95474" y="30468"/>
                    </a:cubicBezTo>
                    <a:cubicBezTo>
                      <a:pt x="95474" y="29266"/>
                      <a:pt x="92898" y="30468"/>
                      <a:pt x="92898" y="31670"/>
                    </a:cubicBezTo>
                    <a:cubicBezTo>
                      <a:pt x="92898" y="34246"/>
                      <a:pt x="92898" y="36822"/>
                      <a:pt x="95474" y="39226"/>
                    </a:cubicBezTo>
                    <a:cubicBezTo>
                      <a:pt x="96676" y="40428"/>
                      <a:pt x="96676" y="41801"/>
                      <a:pt x="95474" y="41801"/>
                    </a:cubicBezTo>
                    <a:cubicBezTo>
                      <a:pt x="94272" y="41801"/>
                      <a:pt x="86716" y="40599"/>
                      <a:pt x="84141" y="38024"/>
                    </a:cubicBezTo>
                    <a:cubicBezTo>
                      <a:pt x="82939" y="35448"/>
                      <a:pt x="78989" y="30468"/>
                      <a:pt x="77787" y="30468"/>
                    </a:cubicBezTo>
                    <a:cubicBezTo>
                      <a:pt x="75212" y="30468"/>
                      <a:pt x="76585" y="33044"/>
                      <a:pt x="77787" y="34246"/>
                    </a:cubicBezTo>
                    <a:cubicBezTo>
                      <a:pt x="77787" y="36822"/>
                      <a:pt x="78989" y="39397"/>
                      <a:pt x="77787" y="40599"/>
                    </a:cubicBezTo>
                    <a:cubicBezTo>
                      <a:pt x="75212" y="40599"/>
                      <a:pt x="72807" y="40599"/>
                      <a:pt x="71434" y="38024"/>
                    </a:cubicBezTo>
                    <a:cubicBezTo>
                      <a:pt x="68858" y="35448"/>
                      <a:pt x="67656" y="32872"/>
                      <a:pt x="63878" y="30468"/>
                    </a:cubicBezTo>
                    <a:cubicBezTo>
                      <a:pt x="58898" y="29266"/>
                      <a:pt x="55121" y="27892"/>
                      <a:pt x="56323" y="26690"/>
                    </a:cubicBezTo>
                    <a:cubicBezTo>
                      <a:pt x="57525" y="25488"/>
                      <a:pt x="63878" y="26690"/>
                      <a:pt x="63878" y="24115"/>
                    </a:cubicBezTo>
                    <a:cubicBezTo>
                      <a:pt x="63878" y="21539"/>
                      <a:pt x="58898" y="19135"/>
                      <a:pt x="55121" y="20337"/>
                    </a:cubicBezTo>
                    <a:cubicBezTo>
                      <a:pt x="51343" y="21539"/>
                      <a:pt x="42586" y="22913"/>
                      <a:pt x="40010" y="28064"/>
                    </a:cubicBezTo>
                    <a:cubicBezTo>
                      <a:pt x="37434" y="31842"/>
                      <a:pt x="36232" y="35620"/>
                      <a:pt x="33828" y="39569"/>
                    </a:cubicBezTo>
                    <a:cubicBezTo>
                      <a:pt x="31252" y="43347"/>
                      <a:pt x="25070" y="47125"/>
                      <a:pt x="25070" y="51074"/>
                    </a:cubicBezTo>
                    <a:cubicBezTo>
                      <a:pt x="25070" y="54852"/>
                      <a:pt x="25070" y="57428"/>
                      <a:pt x="22667" y="58630"/>
                    </a:cubicBezTo>
                    <a:cubicBezTo>
                      <a:pt x="20091" y="59832"/>
                      <a:pt x="16313" y="64983"/>
                      <a:pt x="15111" y="64983"/>
                    </a:cubicBezTo>
                    <a:cubicBezTo>
                      <a:pt x="12535" y="63781"/>
                      <a:pt x="12535" y="59832"/>
                      <a:pt x="10131" y="59832"/>
                    </a:cubicBezTo>
                    <a:cubicBezTo>
                      <a:pt x="7556" y="58630"/>
                      <a:pt x="6353" y="58630"/>
                      <a:pt x="3778" y="59832"/>
                    </a:cubicBezTo>
                    <a:cubicBezTo>
                      <a:pt x="2576" y="62407"/>
                      <a:pt x="0" y="61034"/>
                      <a:pt x="0" y="58630"/>
                    </a:cubicBezTo>
                    <a:cubicBezTo>
                      <a:pt x="0" y="56054"/>
                      <a:pt x="2576" y="53478"/>
                      <a:pt x="4980" y="53478"/>
                    </a:cubicBezTo>
                    <a:cubicBezTo>
                      <a:pt x="7556" y="53478"/>
                      <a:pt x="12535" y="53478"/>
                      <a:pt x="11333" y="50902"/>
                    </a:cubicBezTo>
                    <a:cubicBezTo>
                      <a:pt x="11333" y="49700"/>
                      <a:pt x="8758" y="38195"/>
                      <a:pt x="9959" y="35620"/>
                    </a:cubicBezTo>
                    <a:cubicBezTo>
                      <a:pt x="11161" y="31842"/>
                      <a:pt x="23697" y="17761"/>
                      <a:pt x="26273" y="16559"/>
                    </a:cubicBezTo>
                    <a:cubicBezTo>
                      <a:pt x="28848" y="15357"/>
                      <a:pt x="38808" y="8832"/>
                      <a:pt x="46364" y="5054"/>
                    </a:cubicBezTo>
                    <a:cubicBezTo>
                      <a:pt x="53919" y="1276"/>
                      <a:pt x="53919" y="-97"/>
                      <a:pt x="56495" y="2478"/>
                    </a:cubicBezTo>
                    <a:cubicBezTo>
                      <a:pt x="57697" y="3680"/>
                      <a:pt x="60272" y="8832"/>
                      <a:pt x="61474" y="6256"/>
                    </a:cubicBezTo>
                    <a:cubicBezTo>
                      <a:pt x="62676" y="2478"/>
                      <a:pt x="62676" y="2478"/>
                      <a:pt x="66454" y="3680"/>
                    </a:cubicBezTo>
                    <a:cubicBezTo>
                      <a:pt x="70232" y="6256"/>
                      <a:pt x="71434" y="4882"/>
                      <a:pt x="72807" y="2307"/>
                    </a:cubicBezTo>
                    <a:cubicBezTo>
                      <a:pt x="75384" y="1105"/>
                      <a:pt x="79161" y="-1471"/>
                      <a:pt x="79161" y="1105"/>
                    </a:cubicBezTo>
                    <a:cubicBezTo>
                      <a:pt x="80363" y="2307"/>
                      <a:pt x="76585" y="3680"/>
                      <a:pt x="77959" y="6256"/>
                    </a:cubicBezTo>
                    <a:cubicBezTo>
                      <a:pt x="79505" y="7973"/>
                      <a:pt x="82080" y="5398"/>
                      <a:pt x="82080" y="5398"/>
                    </a:cubicBezTo>
                    <a:lnTo>
                      <a:pt x="82080" y="539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4" name="任意多边形: 形状 3113">
                <a:extLst>
                  <a:ext uri="{FF2B5EF4-FFF2-40B4-BE49-F238E27FC236}">
                    <a16:creationId xmlns:a16="http://schemas.microsoft.com/office/drawing/2014/main" xmlns="" id="{2E32D2F4-BABC-49D7-9C8B-13FDC2781DAD}"/>
                  </a:ext>
                </a:extLst>
              </p:cNvPr>
              <p:cNvSpPr/>
              <p:nvPr/>
            </p:nvSpPr>
            <p:spPr>
              <a:xfrm>
                <a:off x="7948318" y="2841953"/>
                <a:ext cx="270967" cy="118655"/>
              </a:xfrm>
              <a:custGeom>
                <a:avLst/>
                <a:gdLst>
                  <a:gd name="connsiteX0" fmla="*/ 193352 w 270967"/>
                  <a:gd name="connsiteY0" fmla="*/ 118656 h 118655"/>
                  <a:gd name="connsiteX1" fmla="*/ 184080 w 270967"/>
                  <a:gd name="connsiteY1" fmla="*/ 112989 h 118655"/>
                  <a:gd name="connsiteX2" fmla="*/ 184080 w 270967"/>
                  <a:gd name="connsiteY2" fmla="*/ 112989 h 118655"/>
                  <a:gd name="connsiteX3" fmla="*/ 188201 w 270967"/>
                  <a:gd name="connsiteY3" fmla="*/ 106636 h 118655"/>
                  <a:gd name="connsiteX4" fmla="*/ 188201 w 270967"/>
                  <a:gd name="connsiteY4" fmla="*/ 106636 h 118655"/>
                  <a:gd name="connsiteX5" fmla="*/ 196614 w 270967"/>
                  <a:gd name="connsiteY5" fmla="*/ 99252 h 118655"/>
                  <a:gd name="connsiteX6" fmla="*/ 196614 w 270967"/>
                  <a:gd name="connsiteY6" fmla="*/ 99252 h 118655"/>
                  <a:gd name="connsiteX7" fmla="*/ 196958 w 270967"/>
                  <a:gd name="connsiteY7" fmla="*/ 98908 h 118655"/>
                  <a:gd name="connsiteX8" fmla="*/ 196958 w 270967"/>
                  <a:gd name="connsiteY8" fmla="*/ 98908 h 118655"/>
                  <a:gd name="connsiteX9" fmla="*/ 193867 w 270967"/>
                  <a:gd name="connsiteY9" fmla="*/ 94616 h 118655"/>
                  <a:gd name="connsiteX10" fmla="*/ 193867 w 270967"/>
                  <a:gd name="connsiteY10" fmla="*/ 94616 h 118655"/>
                  <a:gd name="connsiteX11" fmla="*/ 188544 w 270967"/>
                  <a:gd name="connsiteY11" fmla="*/ 84141 h 118655"/>
                  <a:gd name="connsiteX12" fmla="*/ 188544 w 270967"/>
                  <a:gd name="connsiteY12" fmla="*/ 84141 h 118655"/>
                  <a:gd name="connsiteX13" fmla="*/ 188201 w 270967"/>
                  <a:gd name="connsiteY13" fmla="*/ 83454 h 118655"/>
                  <a:gd name="connsiteX14" fmla="*/ 188201 w 270967"/>
                  <a:gd name="connsiteY14" fmla="*/ 83454 h 118655"/>
                  <a:gd name="connsiteX15" fmla="*/ 185110 w 270967"/>
                  <a:gd name="connsiteY15" fmla="*/ 84141 h 118655"/>
                  <a:gd name="connsiteX16" fmla="*/ 185110 w 270967"/>
                  <a:gd name="connsiteY16" fmla="*/ 84141 h 118655"/>
                  <a:gd name="connsiteX17" fmla="*/ 180645 w 270967"/>
                  <a:gd name="connsiteY17" fmla="*/ 84656 h 118655"/>
                  <a:gd name="connsiteX18" fmla="*/ 180645 w 270967"/>
                  <a:gd name="connsiteY18" fmla="*/ 84656 h 118655"/>
                  <a:gd name="connsiteX19" fmla="*/ 171029 w 270967"/>
                  <a:gd name="connsiteY19" fmla="*/ 81565 h 118655"/>
                  <a:gd name="connsiteX20" fmla="*/ 171029 w 270967"/>
                  <a:gd name="connsiteY20" fmla="*/ 81565 h 118655"/>
                  <a:gd name="connsiteX21" fmla="*/ 163473 w 270967"/>
                  <a:gd name="connsiteY21" fmla="*/ 74181 h 118655"/>
                  <a:gd name="connsiteX22" fmla="*/ 163473 w 270967"/>
                  <a:gd name="connsiteY22" fmla="*/ 74181 h 118655"/>
                  <a:gd name="connsiteX23" fmla="*/ 151968 w 270967"/>
                  <a:gd name="connsiteY23" fmla="*/ 63878 h 118655"/>
                  <a:gd name="connsiteX24" fmla="*/ 151968 w 270967"/>
                  <a:gd name="connsiteY24" fmla="*/ 63878 h 118655"/>
                  <a:gd name="connsiteX25" fmla="*/ 150767 w 270967"/>
                  <a:gd name="connsiteY25" fmla="*/ 60616 h 118655"/>
                  <a:gd name="connsiteX26" fmla="*/ 150767 w 270967"/>
                  <a:gd name="connsiteY26" fmla="*/ 60616 h 118655"/>
                  <a:gd name="connsiteX27" fmla="*/ 140464 w 270967"/>
                  <a:gd name="connsiteY27" fmla="*/ 63020 h 118655"/>
                  <a:gd name="connsiteX28" fmla="*/ 140464 w 270967"/>
                  <a:gd name="connsiteY28" fmla="*/ 63020 h 118655"/>
                  <a:gd name="connsiteX29" fmla="*/ 138059 w 270967"/>
                  <a:gd name="connsiteY29" fmla="*/ 62333 h 118655"/>
                  <a:gd name="connsiteX30" fmla="*/ 138059 w 270967"/>
                  <a:gd name="connsiteY30" fmla="*/ 62333 h 118655"/>
                  <a:gd name="connsiteX31" fmla="*/ 132908 w 270967"/>
                  <a:gd name="connsiteY31" fmla="*/ 60101 h 118655"/>
                  <a:gd name="connsiteX32" fmla="*/ 132908 w 270967"/>
                  <a:gd name="connsiteY32" fmla="*/ 60101 h 118655"/>
                  <a:gd name="connsiteX33" fmla="*/ 132908 w 270967"/>
                  <a:gd name="connsiteY33" fmla="*/ 60101 h 118655"/>
                  <a:gd name="connsiteX34" fmla="*/ 133080 w 270967"/>
                  <a:gd name="connsiteY34" fmla="*/ 60101 h 118655"/>
                  <a:gd name="connsiteX35" fmla="*/ 133080 w 270967"/>
                  <a:gd name="connsiteY35" fmla="*/ 60101 h 118655"/>
                  <a:gd name="connsiteX36" fmla="*/ 134969 w 270967"/>
                  <a:gd name="connsiteY36" fmla="*/ 59070 h 118655"/>
                  <a:gd name="connsiteX37" fmla="*/ 134969 w 270967"/>
                  <a:gd name="connsiteY37" fmla="*/ 59070 h 118655"/>
                  <a:gd name="connsiteX38" fmla="*/ 133423 w 270967"/>
                  <a:gd name="connsiteY38" fmla="*/ 58040 h 118655"/>
                  <a:gd name="connsiteX39" fmla="*/ 132221 w 270967"/>
                  <a:gd name="connsiteY39" fmla="*/ 60101 h 118655"/>
                  <a:gd name="connsiteX40" fmla="*/ 115565 w 270967"/>
                  <a:gd name="connsiteY40" fmla="*/ 53575 h 118655"/>
                  <a:gd name="connsiteX41" fmla="*/ 115565 w 270967"/>
                  <a:gd name="connsiteY41" fmla="*/ 53575 h 118655"/>
                  <a:gd name="connsiteX42" fmla="*/ 103545 w 270967"/>
                  <a:gd name="connsiteY42" fmla="*/ 45505 h 118655"/>
                  <a:gd name="connsiteX43" fmla="*/ 103545 w 270967"/>
                  <a:gd name="connsiteY43" fmla="*/ 45505 h 118655"/>
                  <a:gd name="connsiteX44" fmla="*/ 100969 w 270967"/>
                  <a:gd name="connsiteY44" fmla="*/ 42070 h 118655"/>
                  <a:gd name="connsiteX45" fmla="*/ 100969 w 270967"/>
                  <a:gd name="connsiteY45" fmla="*/ 42070 h 118655"/>
                  <a:gd name="connsiteX46" fmla="*/ 101140 w 270967"/>
                  <a:gd name="connsiteY46" fmla="*/ 42929 h 118655"/>
                  <a:gd name="connsiteX47" fmla="*/ 101140 w 270967"/>
                  <a:gd name="connsiteY47" fmla="*/ 42929 h 118655"/>
                  <a:gd name="connsiteX48" fmla="*/ 97878 w 270967"/>
                  <a:gd name="connsiteY48" fmla="*/ 46192 h 118655"/>
                  <a:gd name="connsiteX49" fmla="*/ 97878 w 270967"/>
                  <a:gd name="connsiteY49" fmla="*/ 46192 h 118655"/>
                  <a:gd name="connsiteX50" fmla="*/ 84312 w 270967"/>
                  <a:gd name="connsiteY50" fmla="*/ 41040 h 118655"/>
                  <a:gd name="connsiteX51" fmla="*/ 84312 w 270967"/>
                  <a:gd name="connsiteY51" fmla="*/ 41040 h 118655"/>
                  <a:gd name="connsiteX52" fmla="*/ 82939 w 270967"/>
                  <a:gd name="connsiteY52" fmla="*/ 38808 h 118655"/>
                  <a:gd name="connsiteX53" fmla="*/ 82939 w 270967"/>
                  <a:gd name="connsiteY53" fmla="*/ 38808 h 118655"/>
                  <a:gd name="connsiteX54" fmla="*/ 83110 w 270967"/>
                  <a:gd name="connsiteY54" fmla="*/ 40868 h 118655"/>
                  <a:gd name="connsiteX55" fmla="*/ 83110 w 270967"/>
                  <a:gd name="connsiteY55" fmla="*/ 40868 h 118655"/>
                  <a:gd name="connsiteX56" fmla="*/ 82080 w 270967"/>
                  <a:gd name="connsiteY56" fmla="*/ 44131 h 118655"/>
                  <a:gd name="connsiteX57" fmla="*/ 82080 w 270967"/>
                  <a:gd name="connsiteY57" fmla="*/ 44131 h 118655"/>
                  <a:gd name="connsiteX58" fmla="*/ 81393 w 270967"/>
                  <a:gd name="connsiteY58" fmla="*/ 44990 h 118655"/>
                  <a:gd name="connsiteX59" fmla="*/ 80363 w 270967"/>
                  <a:gd name="connsiteY59" fmla="*/ 44990 h 118655"/>
                  <a:gd name="connsiteX60" fmla="*/ 79848 w 270967"/>
                  <a:gd name="connsiteY60" fmla="*/ 44990 h 118655"/>
                  <a:gd name="connsiteX61" fmla="*/ 79848 w 270967"/>
                  <a:gd name="connsiteY61" fmla="*/ 44990 h 118655"/>
                  <a:gd name="connsiteX62" fmla="*/ 72292 w 270967"/>
                  <a:gd name="connsiteY62" fmla="*/ 41727 h 118655"/>
                  <a:gd name="connsiteX63" fmla="*/ 72292 w 270967"/>
                  <a:gd name="connsiteY63" fmla="*/ 41727 h 118655"/>
                  <a:gd name="connsiteX64" fmla="*/ 65767 w 270967"/>
                  <a:gd name="connsiteY64" fmla="*/ 34858 h 118655"/>
                  <a:gd name="connsiteX65" fmla="*/ 65767 w 270967"/>
                  <a:gd name="connsiteY65" fmla="*/ 34858 h 118655"/>
                  <a:gd name="connsiteX66" fmla="*/ 56151 w 270967"/>
                  <a:gd name="connsiteY66" fmla="*/ 29192 h 118655"/>
                  <a:gd name="connsiteX67" fmla="*/ 56151 w 270967"/>
                  <a:gd name="connsiteY67" fmla="*/ 29192 h 118655"/>
                  <a:gd name="connsiteX68" fmla="*/ 57181 w 270967"/>
                  <a:gd name="connsiteY68" fmla="*/ 26959 h 118655"/>
                  <a:gd name="connsiteX69" fmla="*/ 57181 w 270967"/>
                  <a:gd name="connsiteY69" fmla="*/ 26959 h 118655"/>
                  <a:gd name="connsiteX70" fmla="*/ 63363 w 270967"/>
                  <a:gd name="connsiteY70" fmla="*/ 25414 h 118655"/>
                  <a:gd name="connsiteX71" fmla="*/ 63363 w 270967"/>
                  <a:gd name="connsiteY71" fmla="*/ 25414 h 118655"/>
                  <a:gd name="connsiteX72" fmla="*/ 63191 w 270967"/>
                  <a:gd name="connsiteY72" fmla="*/ 25242 h 118655"/>
                  <a:gd name="connsiteX73" fmla="*/ 63191 w 270967"/>
                  <a:gd name="connsiteY73" fmla="*/ 25242 h 118655"/>
                  <a:gd name="connsiteX74" fmla="*/ 59929 w 270967"/>
                  <a:gd name="connsiteY74" fmla="*/ 24384 h 118655"/>
                  <a:gd name="connsiteX75" fmla="*/ 59929 w 270967"/>
                  <a:gd name="connsiteY75" fmla="*/ 24384 h 118655"/>
                  <a:gd name="connsiteX76" fmla="*/ 58555 w 270967"/>
                  <a:gd name="connsiteY76" fmla="*/ 24555 h 118655"/>
                  <a:gd name="connsiteX77" fmla="*/ 58555 w 270967"/>
                  <a:gd name="connsiteY77" fmla="*/ 24555 h 118655"/>
                  <a:gd name="connsiteX78" fmla="*/ 44646 w 270967"/>
                  <a:gd name="connsiteY78" fmla="*/ 31252 h 118655"/>
                  <a:gd name="connsiteX79" fmla="*/ 44646 w 270967"/>
                  <a:gd name="connsiteY79" fmla="*/ 31252 h 118655"/>
                  <a:gd name="connsiteX80" fmla="*/ 38464 w 270967"/>
                  <a:gd name="connsiteY80" fmla="*/ 42757 h 118655"/>
                  <a:gd name="connsiteX81" fmla="*/ 38464 w 270967"/>
                  <a:gd name="connsiteY81" fmla="*/ 42757 h 118655"/>
                  <a:gd name="connsiteX82" fmla="*/ 30050 w 270967"/>
                  <a:gd name="connsiteY82" fmla="*/ 52202 h 118655"/>
                  <a:gd name="connsiteX83" fmla="*/ 30050 w 270967"/>
                  <a:gd name="connsiteY83" fmla="*/ 52202 h 118655"/>
                  <a:gd name="connsiteX84" fmla="*/ 30050 w 270967"/>
                  <a:gd name="connsiteY84" fmla="*/ 52889 h 118655"/>
                  <a:gd name="connsiteX85" fmla="*/ 30050 w 270967"/>
                  <a:gd name="connsiteY85" fmla="*/ 53747 h 118655"/>
                  <a:gd name="connsiteX86" fmla="*/ 30050 w 270967"/>
                  <a:gd name="connsiteY86" fmla="*/ 53747 h 118655"/>
                  <a:gd name="connsiteX87" fmla="*/ 26273 w 270967"/>
                  <a:gd name="connsiteY87" fmla="*/ 62676 h 118655"/>
                  <a:gd name="connsiteX88" fmla="*/ 26273 w 270967"/>
                  <a:gd name="connsiteY88" fmla="*/ 62676 h 118655"/>
                  <a:gd name="connsiteX89" fmla="*/ 17687 w 270967"/>
                  <a:gd name="connsiteY89" fmla="*/ 69373 h 118655"/>
                  <a:gd name="connsiteX90" fmla="*/ 17687 w 270967"/>
                  <a:gd name="connsiteY90" fmla="*/ 69373 h 118655"/>
                  <a:gd name="connsiteX91" fmla="*/ 17000 w 270967"/>
                  <a:gd name="connsiteY91" fmla="*/ 69373 h 118655"/>
                  <a:gd name="connsiteX92" fmla="*/ 16485 w 270967"/>
                  <a:gd name="connsiteY92" fmla="*/ 69202 h 118655"/>
                  <a:gd name="connsiteX93" fmla="*/ 12364 w 270967"/>
                  <a:gd name="connsiteY93" fmla="*/ 64222 h 118655"/>
                  <a:gd name="connsiteX94" fmla="*/ 12364 w 270967"/>
                  <a:gd name="connsiteY94" fmla="*/ 64222 h 118655"/>
                  <a:gd name="connsiteX95" fmla="*/ 12535 w 270967"/>
                  <a:gd name="connsiteY95" fmla="*/ 64050 h 118655"/>
                  <a:gd name="connsiteX96" fmla="*/ 11505 w 270967"/>
                  <a:gd name="connsiteY96" fmla="*/ 64050 h 118655"/>
                  <a:gd name="connsiteX97" fmla="*/ 9444 w 270967"/>
                  <a:gd name="connsiteY97" fmla="*/ 63363 h 118655"/>
                  <a:gd name="connsiteX98" fmla="*/ 9444 w 270967"/>
                  <a:gd name="connsiteY98" fmla="*/ 63363 h 118655"/>
                  <a:gd name="connsiteX99" fmla="*/ 8414 w 270967"/>
                  <a:gd name="connsiteY99" fmla="*/ 63020 h 118655"/>
                  <a:gd name="connsiteX100" fmla="*/ 8414 w 270967"/>
                  <a:gd name="connsiteY100" fmla="*/ 63020 h 118655"/>
                  <a:gd name="connsiteX101" fmla="*/ 4464 w 270967"/>
                  <a:gd name="connsiteY101" fmla="*/ 65767 h 118655"/>
                  <a:gd name="connsiteX102" fmla="*/ 4464 w 270967"/>
                  <a:gd name="connsiteY102" fmla="*/ 65767 h 118655"/>
                  <a:gd name="connsiteX103" fmla="*/ 0 w 270967"/>
                  <a:gd name="connsiteY103" fmla="*/ 60616 h 118655"/>
                  <a:gd name="connsiteX104" fmla="*/ 0 w 270967"/>
                  <a:gd name="connsiteY104" fmla="*/ 60616 h 118655"/>
                  <a:gd name="connsiteX105" fmla="*/ 7384 w 270967"/>
                  <a:gd name="connsiteY105" fmla="*/ 53060 h 118655"/>
                  <a:gd name="connsiteX106" fmla="*/ 7384 w 270967"/>
                  <a:gd name="connsiteY106" fmla="*/ 53060 h 118655"/>
                  <a:gd name="connsiteX107" fmla="*/ 11161 w 270967"/>
                  <a:gd name="connsiteY107" fmla="*/ 52889 h 118655"/>
                  <a:gd name="connsiteX108" fmla="*/ 11161 w 270967"/>
                  <a:gd name="connsiteY108" fmla="*/ 52889 h 118655"/>
                  <a:gd name="connsiteX109" fmla="*/ 9444 w 270967"/>
                  <a:gd name="connsiteY109" fmla="*/ 40182 h 118655"/>
                  <a:gd name="connsiteX110" fmla="*/ 9444 w 270967"/>
                  <a:gd name="connsiteY110" fmla="*/ 40182 h 118655"/>
                  <a:gd name="connsiteX111" fmla="*/ 9959 w 270967"/>
                  <a:gd name="connsiteY111" fmla="*/ 37091 h 118655"/>
                  <a:gd name="connsiteX112" fmla="*/ 9959 w 270967"/>
                  <a:gd name="connsiteY112" fmla="*/ 37091 h 118655"/>
                  <a:gd name="connsiteX113" fmla="*/ 27474 w 270967"/>
                  <a:gd name="connsiteY113" fmla="*/ 16656 h 118655"/>
                  <a:gd name="connsiteX114" fmla="*/ 27474 w 270967"/>
                  <a:gd name="connsiteY114" fmla="*/ 16656 h 118655"/>
                  <a:gd name="connsiteX115" fmla="*/ 47565 w 270967"/>
                  <a:gd name="connsiteY115" fmla="*/ 5152 h 118655"/>
                  <a:gd name="connsiteX116" fmla="*/ 47565 w 270967"/>
                  <a:gd name="connsiteY116" fmla="*/ 5152 h 118655"/>
                  <a:gd name="connsiteX117" fmla="*/ 56494 w 270967"/>
                  <a:gd name="connsiteY117" fmla="*/ 1030 h 118655"/>
                  <a:gd name="connsiteX118" fmla="*/ 56494 w 270967"/>
                  <a:gd name="connsiteY118" fmla="*/ 1030 h 118655"/>
                  <a:gd name="connsiteX119" fmla="*/ 60444 w 270967"/>
                  <a:gd name="connsiteY119" fmla="*/ 3091 h 118655"/>
                  <a:gd name="connsiteX120" fmla="*/ 60444 w 270967"/>
                  <a:gd name="connsiteY120" fmla="*/ 3091 h 118655"/>
                  <a:gd name="connsiteX121" fmla="*/ 62161 w 270967"/>
                  <a:gd name="connsiteY121" fmla="*/ 5495 h 118655"/>
                  <a:gd name="connsiteX122" fmla="*/ 62161 w 270967"/>
                  <a:gd name="connsiteY122" fmla="*/ 5495 h 118655"/>
                  <a:gd name="connsiteX123" fmla="*/ 65767 w 270967"/>
                  <a:gd name="connsiteY123" fmla="*/ 2919 h 118655"/>
                  <a:gd name="connsiteX124" fmla="*/ 65767 w 270967"/>
                  <a:gd name="connsiteY124" fmla="*/ 2919 h 118655"/>
                  <a:gd name="connsiteX125" fmla="*/ 70060 w 270967"/>
                  <a:gd name="connsiteY125" fmla="*/ 4121 h 118655"/>
                  <a:gd name="connsiteX126" fmla="*/ 70060 w 270967"/>
                  <a:gd name="connsiteY126" fmla="*/ 4121 h 118655"/>
                  <a:gd name="connsiteX127" fmla="*/ 72120 w 270967"/>
                  <a:gd name="connsiteY127" fmla="*/ 4980 h 118655"/>
                  <a:gd name="connsiteX128" fmla="*/ 72120 w 270967"/>
                  <a:gd name="connsiteY128" fmla="*/ 4980 h 118655"/>
                  <a:gd name="connsiteX129" fmla="*/ 74010 w 270967"/>
                  <a:gd name="connsiteY129" fmla="*/ 2576 h 118655"/>
                  <a:gd name="connsiteX130" fmla="*/ 74010 w 270967"/>
                  <a:gd name="connsiteY130" fmla="*/ 2576 h 118655"/>
                  <a:gd name="connsiteX131" fmla="*/ 80363 w 270967"/>
                  <a:gd name="connsiteY131" fmla="*/ 0 h 118655"/>
                  <a:gd name="connsiteX132" fmla="*/ 80363 w 270967"/>
                  <a:gd name="connsiteY132" fmla="*/ 0 h 118655"/>
                  <a:gd name="connsiteX133" fmla="*/ 83454 w 270967"/>
                  <a:gd name="connsiteY133" fmla="*/ 2232 h 118655"/>
                  <a:gd name="connsiteX134" fmla="*/ 83454 w 270967"/>
                  <a:gd name="connsiteY134" fmla="*/ 2232 h 118655"/>
                  <a:gd name="connsiteX135" fmla="*/ 83969 w 270967"/>
                  <a:gd name="connsiteY135" fmla="*/ 3950 h 118655"/>
                  <a:gd name="connsiteX136" fmla="*/ 83969 w 270967"/>
                  <a:gd name="connsiteY136" fmla="*/ 3950 h 118655"/>
                  <a:gd name="connsiteX137" fmla="*/ 83969 w 270967"/>
                  <a:gd name="connsiteY137" fmla="*/ 3950 h 118655"/>
                  <a:gd name="connsiteX138" fmla="*/ 83969 w 270967"/>
                  <a:gd name="connsiteY138" fmla="*/ 3950 h 118655"/>
                  <a:gd name="connsiteX139" fmla="*/ 89807 w 270967"/>
                  <a:gd name="connsiteY139" fmla="*/ 1889 h 118655"/>
                  <a:gd name="connsiteX140" fmla="*/ 89807 w 270967"/>
                  <a:gd name="connsiteY140" fmla="*/ 1889 h 118655"/>
                  <a:gd name="connsiteX141" fmla="*/ 92383 w 270967"/>
                  <a:gd name="connsiteY141" fmla="*/ 2576 h 118655"/>
                  <a:gd name="connsiteX142" fmla="*/ 92383 w 270967"/>
                  <a:gd name="connsiteY142" fmla="*/ 2576 h 118655"/>
                  <a:gd name="connsiteX143" fmla="*/ 98050 w 270967"/>
                  <a:gd name="connsiteY143" fmla="*/ 8071 h 118655"/>
                  <a:gd name="connsiteX144" fmla="*/ 98050 w 270967"/>
                  <a:gd name="connsiteY144" fmla="*/ 8071 h 118655"/>
                  <a:gd name="connsiteX145" fmla="*/ 99938 w 270967"/>
                  <a:gd name="connsiteY145" fmla="*/ 9444 h 118655"/>
                  <a:gd name="connsiteX146" fmla="*/ 99938 w 270967"/>
                  <a:gd name="connsiteY146" fmla="*/ 9444 h 118655"/>
                  <a:gd name="connsiteX147" fmla="*/ 101484 w 270967"/>
                  <a:gd name="connsiteY147" fmla="*/ 8929 h 118655"/>
                  <a:gd name="connsiteX148" fmla="*/ 101484 w 270967"/>
                  <a:gd name="connsiteY148" fmla="*/ 8929 h 118655"/>
                  <a:gd name="connsiteX149" fmla="*/ 111443 w 270967"/>
                  <a:gd name="connsiteY149" fmla="*/ 6182 h 118655"/>
                  <a:gd name="connsiteX150" fmla="*/ 111443 w 270967"/>
                  <a:gd name="connsiteY150" fmla="*/ 6182 h 118655"/>
                  <a:gd name="connsiteX151" fmla="*/ 115736 w 270967"/>
                  <a:gd name="connsiteY151" fmla="*/ 10475 h 118655"/>
                  <a:gd name="connsiteX152" fmla="*/ 115736 w 270967"/>
                  <a:gd name="connsiteY152" fmla="*/ 10475 h 118655"/>
                  <a:gd name="connsiteX153" fmla="*/ 115221 w 270967"/>
                  <a:gd name="connsiteY153" fmla="*/ 12364 h 118655"/>
                  <a:gd name="connsiteX154" fmla="*/ 115221 w 270967"/>
                  <a:gd name="connsiteY154" fmla="*/ 12364 h 118655"/>
                  <a:gd name="connsiteX155" fmla="*/ 119514 w 270967"/>
                  <a:gd name="connsiteY155" fmla="*/ 17000 h 118655"/>
                  <a:gd name="connsiteX156" fmla="*/ 119514 w 270967"/>
                  <a:gd name="connsiteY156" fmla="*/ 17000 h 118655"/>
                  <a:gd name="connsiteX157" fmla="*/ 126383 w 270967"/>
                  <a:gd name="connsiteY157" fmla="*/ 21293 h 118655"/>
                  <a:gd name="connsiteX158" fmla="*/ 126383 w 270967"/>
                  <a:gd name="connsiteY158" fmla="*/ 21293 h 118655"/>
                  <a:gd name="connsiteX159" fmla="*/ 126555 w 270967"/>
                  <a:gd name="connsiteY159" fmla="*/ 21293 h 118655"/>
                  <a:gd name="connsiteX160" fmla="*/ 126555 w 270967"/>
                  <a:gd name="connsiteY160" fmla="*/ 21293 h 118655"/>
                  <a:gd name="connsiteX161" fmla="*/ 127241 w 270967"/>
                  <a:gd name="connsiteY161" fmla="*/ 21293 h 118655"/>
                  <a:gd name="connsiteX162" fmla="*/ 127241 w 270967"/>
                  <a:gd name="connsiteY162" fmla="*/ 21293 h 118655"/>
                  <a:gd name="connsiteX163" fmla="*/ 138574 w 270967"/>
                  <a:gd name="connsiteY163" fmla="*/ 23869 h 118655"/>
                  <a:gd name="connsiteX164" fmla="*/ 138574 w 270967"/>
                  <a:gd name="connsiteY164" fmla="*/ 23869 h 118655"/>
                  <a:gd name="connsiteX165" fmla="*/ 154544 w 270967"/>
                  <a:gd name="connsiteY165" fmla="*/ 35545 h 118655"/>
                  <a:gd name="connsiteX166" fmla="*/ 154544 w 270967"/>
                  <a:gd name="connsiteY166" fmla="*/ 35545 h 118655"/>
                  <a:gd name="connsiteX167" fmla="*/ 165877 w 270967"/>
                  <a:gd name="connsiteY167" fmla="*/ 43959 h 118655"/>
                  <a:gd name="connsiteX168" fmla="*/ 165877 w 270967"/>
                  <a:gd name="connsiteY168" fmla="*/ 43959 h 118655"/>
                  <a:gd name="connsiteX169" fmla="*/ 172746 w 270967"/>
                  <a:gd name="connsiteY169" fmla="*/ 42757 h 118655"/>
                  <a:gd name="connsiteX170" fmla="*/ 172746 w 270967"/>
                  <a:gd name="connsiteY170" fmla="*/ 42757 h 118655"/>
                  <a:gd name="connsiteX171" fmla="*/ 175150 w 270967"/>
                  <a:gd name="connsiteY171" fmla="*/ 42242 h 118655"/>
                  <a:gd name="connsiteX172" fmla="*/ 175150 w 270967"/>
                  <a:gd name="connsiteY172" fmla="*/ 42242 h 118655"/>
                  <a:gd name="connsiteX173" fmla="*/ 178756 w 270967"/>
                  <a:gd name="connsiteY173" fmla="*/ 46020 h 118655"/>
                  <a:gd name="connsiteX174" fmla="*/ 178756 w 270967"/>
                  <a:gd name="connsiteY174" fmla="*/ 46020 h 118655"/>
                  <a:gd name="connsiteX175" fmla="*/ 178413 w 270967"/>
                  <a:gd name="connsiteY175" fmla="*/ 47737 h 118655"/>
                  <a:gd name="connsiteX176" fmla="*/ 178413 w 270967"/>
                  <a:gd name="connsiteY176" fmla="*/ 47737 h 118655"/>
                  <a:gd name="connsiteX177" fmla="*/ 178413 w 270967"/>
                  <a:gd name="connsiteY177" fmla="*/ 50313 h 118655"/>
                  <a:gd name="connsiteX178" fmla="*/ 178413 w 270967"/>
                  <a:gd name="connsiteY178" fmla="*/ 50313 h 118655"/>
                  <a:gd name="connsiteX179" fmla="*/ 178413 w 270967"/>
                  <a:gd name="connsiteY179" fmla="*/ 50313 h 118655"/>
                  <a:gd name="connsiteX180" fmla="*/ 178413 w 270967"/>
                  <a:gd name="connsiteY180" fmla="*/ 50313 h 118655"/>
                  <a:gd name="connsiteX181" fmla="*/ 183221 w 270967"/>
                  <a:gd name="connsiteY181" fmla="*/ 48081 h 118655"/>
                  <a:gd name="connsiteX182" fmla="*/ 183221 w 270967"/>
                  <a:gd name="connsiteY182" fmla="*/ 48081 h 118655"/>
                  <a:gd name="connsiteX183" fmla="*/ 186483 w 270967"/>
                  <a:gd name="connsiteY183" fmla="*/ 49626 h 118655"/>
                  <a:gd name="connsiteX184" fmla="*/ 186483 w 270967"/>
                  <a:gd name="connsiteY184" fmla="*/ 49626 h 118655"/>
                  <a:gd name="connsiteX185" fmla="*/ 192150 w 270967"/>
                  <a:gd name="connsiteY185" fmla="*/ 54262 h 118655"/>
                  <a:gd name="connsiteX186" fmla="*/ 192150 w 270967"/>
                  <a:gd name="connsiteY186" fmla="*/ 54262 h 118655"/>
                  <a:gd name="connsiteX187" fmla="*/ 199534 w 270967"/>
                  <a:gd name="connsiteY187" fmla="*/ 57868 h 118655"/>
                  <a:gd name="connsiteX188" fmla="*/ 199534 w 270967"/>
                  <a:gd name="connsiteY188" fmla="*/ 57868 h 118655"/>
                  <a:gd name="connsiteX189" fmla="*/ 199877 w 270967"/>
                  <a:gd name="connsiteY189" fmla="*/ 58383 h 118655"/>
                  <a:gd name="connsiteX190" fmla="*/ 199877 w 270967"/>
                  <a:gd name="connsiteY190" fmla="*/ 58383 h 118655"/>
                  <a:gd name="connsiteX191" fmla="*/ 200049 w 270967"/>
                  <a:gd name="connsiteY191" fmla="*/ 58212 h 118655"/>
                  <a:gd name="connsiteX192" fmla="*/ 200049 w 270967"/>
                  <a:gd name="connsiteY192" fmla="*/ 58212 h 118655"/>
                  <a:gd name="connsiteX193" fmla="*/ 206059 w 270967"/>
                  <a:gd name="connsiteY193" fmla="*/ 53404 h 118655"/>
                  <a:gd name="connsiteX194" fmla="*/ 206059 w 270967"/>
                  <a:gd name="connsiteY194" fmla="*/ 53404 h 118655"/>
                  <a:gd name="connsiteX195" fmla="*/ 209150 w 270967"/>
                  <a:gd name="connsiteY195" fmla="*/ 54606 h 118655"/>
                  <a:gd name="connsiteX196" fmla="*/ 209150 w 270967"/>
                  <a:gd name="connsiteY196" fmla="*/ 54606 h 118655"/>
                  <a:gd name="connsiteX197" fmla="*/ 217564 w 270967"/>
                  <a:gd name="connsiteY197" fmla="*/ 61989 h 118655"/>
                  <a:gd name="connsiteX198" fmla="*/ 217564 w 270967"/>
                  <a:gd name="connsiteY198" fmla="*/ 61989 h 118655"/>
                  <a:gd name="connsiteX199" fmla="*/ 223746 w 270967"/>
                  <a:gd name="connsiteY199" fmla="*/ 65424 h 118655"/>
                  <a:gd name="connsiteX200" fmla="*/ 223746 w 270967"/>
                  <a:gd name="connsiteY200" fmla="*/ 65424 h 118655"/>
                  <a:gd name="connsiteX201" fmla="*/ 228210 w 270967"/>
                  <a:gd name="connsiteY201" fmla="*/ 69202 h 118655"/>
                  <a:gd name="connsiteX202" fmla="*/ 228210 w 270967"/>
                  <a:gd name="connsiteY202" fmla="*/ 69202 h 118655"/>
                  <a:gd name="connsiteX203" fmla="*/ 227180 w 270967"/>
                  <a:gd name="connsiteY203" fmla="*/ 72808 h 118655"/>
                  <a:gd name="connsiteX204" fmla="*/ 227180 w 270967"/>
                  <a:gd name="connsiteY204" fmla="*/ 72808 h 118655"/>
                  <a:gd name="connsiteX205" fmla="*/ 227180 w 270967"/>
                  <a:gd name="connsiteY205" fmla="*/ 73151 h 118655"/>
                  <a:gd name="connsiteX206" fmla="*/ 227180 w 270967"/>
                  <a:gd name="connsiteY206" fmla="*/ 73151 h 118655"/>
                  <a:gd name="connsiteX207" fmla="*/ 231130 w 270967"/>
                  <a:gd name="connsiteY207" fmla="*/ 75899 h 118655"/>
                  <a:gd name="connsiteX208" fmla="*/ 231130 w 270967"/>
                  <a:gd name="connsiteY208" fmla="*/ 75899 h 118655"/>
                  <a:gd name="connsiteX209" fmla="*/ 230271 w 270967"/>
                  <a:gd name="connsiteY209" fmla="*/ 75727 h 118655"/>
                  <a:gd name="connsiteX210" fmla="*/ 230271 w 270967"/>
                  <a:gd name="connsiteY210" fmla="*/ 75727 h 118655"/>
                  <a:gd name="connsiteX211" fmla="*/ 237998 w 270967"/>
                  <a:gd name="connsiteY211" fmla="*/ 73494 h 118655"/>
                  <a:gd name="connsiteX212" fmla="*/ 237998 w 270967"/>
                  <a:gd name="connsiteY212" fmla="*/ 73494 h 118655"/>
                  <a:gd name="connsiteX213" fmla="*/ 241261 w 270967"/>
                  <a:gd name="connsiteY213" fmla="*/ 72292 h 118655"/>
                  <a:gd name="connsiteX214" fmla="*/ 241261 w 270967"/>
                  <a:gd name="connsiteY214" fmla="*/ 72292 h 118655"/>
                  <a:gd name="connsiteX215" fmla="*/ 246241 w 270967"/>
                  <a:gd name="connsiteY215" fmla="*/ 75555 h 118655"/>
                  <a:gd name="connsiteX216" fmla="*/ 246241 w 270967"/>
                  <a:gd name="connsiteY216" fmla="*/ 75555 h 118655"/>
                  <a:gd name="connsiteX217" fmla="*/ 256372 w 270967"/>
                  <a:gd name="connsiteY217" fmla="*/ 84484 h 118655"/>
                  <a:gd name="connsiteX218" fmla="*/ 256372 w 270967"/>
                  <a:gd name="connsiteY218" fmla="*/ 84484 h 118655"/>
                  <a:gd name="connsiteX219" fmla="*/ 261352 w 270967"/>
                  <a:gd name="connsiteY219" fmla="*/ 87232 h 118655"/>
                  <a:gd name="connsiteX220" fmla="*/ 261352 w 270967"/>
                  <a:gd name="connsiteY220" fmla="*/ 87232 h 118655"/>
                  <a:gd name="connsiteX221" fmla="*/ 262725 w 270967"/>
                  <a:gd name="connsiteY221" fmla="*/ 87403 h 118655"/>
                  <a:gd name="connsiteX222" fmla="*/ 262725 w 270967"/>
                  <a:gd name="connsiteY222" fmla="*/ 87403 h 118655"/>
                  <a:gd name="connsiteX223" fmla="*/ 270453 w 270967"/>
                  <a:gd name="connsiteY223" fmla="*/ 92383 h 118655"/>
                  <a:gd name="connsiteX224" fmla="*/ 270453 w 270967"/>
                  <a:gd name="connsiteY224" fmla="*/ 92383 h 118655"/>
                  <a:gd name="connsiteX225" fmla="*/ 270624 w 270967"/>
                  <a:gd name="connsiteY225" fmla="*/ 92898 h 118655"/>
                  <a:gd name="connsiteX226" fmla="*/ 270624 w 270967"/>
                  <a:gd name="connsiteY226" fmla="*/ 93414 h 118655"/>
                  <a:gd name="connsiteX227" fmla="*/ 270968 w 270967"/>
                  <a:gd name="connsiteY227" fmla="*/ 96676 h 118655"/>
                  <a:gd name="connsiteX228" fmla="*/ 270968 w 270967"/>
                  <a:gd name="connsiteY228" fmla="*/ 96676 h 118655"/>
                  <a:gd name="connsiteX229" fmla="*/ 268048 w 270967"/>
                  <a:gd name="connsiteY229" fmla="*/ 101999 h 118655"/>
                  <a:gd name="connsiteX230" fmla="*/ 268048 w 270967"/>
                  <a:gd name="connsiteY230" fmla="*/ 101999 h 118655"/>
                  <a:gd name="connsiteX231" fmla="*/ 258604 w 270967"/>
                  <a:gd name="connsiteY231" fmla="*/ 106636 h 118655"/>
                  <a:gd name="connsiteX232" fmla="*/ 258604 w 270967"/>
                  <a:gd name="connsiteY232" fmla="*/ 106636 h 118655"/>
                  <a:gd name="connsiteX233" fmla="*/ 249331 w 270967"/>
                  <a:gd name="connsiteY233" fmla="*/ 112474 h 118655"/>
                  <a:gd name="connsiteX234" fmla="*/ 249331 w 270967"/>
                  <a:gd name="connsiteY234" fmla="*/ 112474 h 118655"/>
                  <a:gd name="connsiteX235" fmla="*/ 248301 w 270967"/>
                  <a:gd name="connsiteY235" fmla="*/ 112474 h 118655"/>
                  <a:gd name="connsiteX236" fmla="*/ 247614 w 270967"/>
                  <a:gd name="connsiteY236" fmla="*/ 111787 h 118655"/>
                  <a:gd name="connsiteX237" fmla="*/ 245726 w 270967"/>
                  <a:gd name="connsiteY237" fmla="*/ 107838 h 118655"/>
                  <a:gd name="connsiteX238" fmla="*/ 245726 w 270967"/>
                  <a:gd name="connsiteY238" fmla="*/ 107838 h 118655"/>
                  <a:gd name="connsiteX239" fmla="*/ 240230 w 270967"/>
                  <a:gd name="connsiteY239" fmla="*/ 111615 h 118655"/>
                  <a:gd name="connsiteX240" fmla="*/ 240230 w 270967"/>
                  <a:gd name="connsiteY240" fmla="*/ 111615 h 118655"/>
                  <a:gd name="connsiteX241" fmla="*/ 237826 w 270967"/>
                  <a:gd name="connsiteY241" fmla="*/ 111100 h 118655"/>
                  <a:gd name="connsiteX242" fmla="*/ 237826 w 270967"/>
                  <a:gd name="connsiteY242" fmla="*/ 111100 h 118655"/>
                  <a:gd name="connsiteX243" fmla="*/ 232675 w 270967"/>
                  <a:gd name="connsiteY243" fmla="*/ 108353 h 118655"/>
                  <a:gd name="connsiteX244" fmla="*/ 232675 w 270967"/>
                  <a:gd name="connsiteY244" fmla="*/ 108353 h 118655"/>
                  <a:gd name="connsiteX245" fmla="*/ 232675 w 270967"/>
                  <a:gd name="connsiteY245" fmla="*/ 108353 h 118655"/>
                  <a:gd name="connsiteX246" fmla="*/ 232675 w 270967"/>
                  <a:gd name="connsiteY246" fmla="*/ 108353 h 118655"/>
                  <a:gd name="connsiteX247" fmla="*/ 222372 w 270967"/>
                  <a:gd name="connsiteY247" fmla="*/ 116080 h 118655"/>
                  <a:gd name="connsiteX248" fmla="*/ 222372 w 270967"/>
                  <a:gd name="connsiteY248" fmla="*/ 116080 h 118655"/>
                  <a:gd name="connsiteX249" fmla="*/ 193352 w 270967"/>
                  <a:gd name="connsiteY249" fmla="*/ 118656 h 118655"/>
                  <a:gd name="connsiteX250" fmla="*/ 193352 w 270967"/>
                  <a:gd name="connsiteY250" fmla="*/ 118656 h 118655"/>
                  <a:gd name="connsiteX251" fmla="*/ 193352 w 270967"/>
                  <a:gd name="connsiteY251" fmla="*/ 118656 h 118655"/>
                  <a:gd name="connsiteX252" fmla="*/ 193352 w 270967"/>
                  <a:gd name="connsiteY252" fmla="*/ 118656 h 118655"/>
                  <a:gd name="connsiteX253" fmla="*/ 220311 w 270967"/>
                  <a:gd name="connsiteY253" fmla="*/ 111444 h 118655"/>
                  <a:gd name="connsiteX254" fmla="*/ 229756 w 270967"/>
                  <a:gd name="connsiteY254" fmla="*/ 104060 h 118655"/>
                  <a:gd name="connsiteX255" fmla="*/ 229756 w 270967"/>
                  <a:gd name="connsiteY255" fmla="*/ 104060 h 118655"/>
                  <a:gd name="connsiteX256" fmla="*/ 231988 w 270967"/>
                  <a:gd name="connsiteY256" fmla="*/ 103373 h 118655"/>
                  <a:gd name="connsiteX257" fmla="*/ 231988 w 270967"/>
                  <a:gd name="connsiteY257" fmla="*/ 103373 h 118655"/>
                  <a:gd name="connsiteX258" fmla="*/ 237998 w 270967"/>
                  <a:gd name="connsiteY258" fmla="*/ 106292 h 118655"/>
                  <a:gd name="connsiteX259" fmla="*/ 237998 w 270967"/>
                  <a:gd name="connsiteY259" fmla="*/ 106292 h 118655"/>
                  <a:gd name="connsiteX260" fmla="*/ 239715 w 270967"/>
                  <a:gd name="connsiteY260" fmla="*/ 106636 h 118655"/>
                  <a:gd name="connsiteX261" fmla="*/ 239715 w 270967"/>
                  <a:gd name="connsiteY261" fmla="*/ 106636 h 118655"/>
                  <a:gd name="connsiteX262" fmla="*/ 241433 w 270967"/>
                  <a:gd name="connsiteY262" fmla="*/ 103716 h 118655"/>
                  <a:gd name="connsiteX263" fmla="*/ 241433 w 270967"/>
                  <a:gd name="connsiteY263" fmla="*/ 103716 h 118655"/>
                  <a:gd name="connsiteX264" fmla="*/ 246412 w 270967"/>
                  <a:gd name="connsiteY264" fmla="*/ 99595 h 118655"/>
                  <a:gd name="connsiteX265" fmla="*/ 246412 w 270967"/>
                  <a:gd name="connsiteY265" fmla="*/ 99595 h 118655"/>
                  <a:gd name="connsiteX266" fmla="*/ 249847 w 270967"/>
                  <a:gd name="connsiteY266" fmla="*/ 103373 h 118655"/>
                  <a:gd name="connsiteX267" fmla="*/ 249847 w 270967"/>
                  <a:gd name="connsiteY267" fmla="*/ 103373 h 118655"/>
                  <a:gd name="connsiteX268" fmla="*/ 250018 w 270967"/>
                  <a:gd name="connsiteY268" fmla="*/ 106807 h 118655"/>
                  <a:gd name="connsiteX269" fmla="*/ 250018 w 270967"/>
                  <a:gd name="connsiteY269" fmla="*/ 106807 h 118655"/>
                  <a:gd name="connsiteX270" fmla="*/ 254483 w 270967"/>
                  <a:gd name="connsiteY270" fmla="*/ 102858 h 118655"/>
                  <a:gd name="connsiteX271" fmla="*/ 254483 w 270967"/>
                  <a:gd name="connsiteY271" fmla="*/ 102858 h 118655"/>
                  <a:gd name="connsiteX272" fmla="*/ 265130 w 270967"/>
                  <a:gd name="connsiteY272" fmla="*/ 97363 h 118655"/>
                  <a:gd name="connsiteX273" fmla="*/ 265130 w 270967"/>
                  <a:gd name="connsiteY273" fmla="*/ 97363 h 118655"/>
                  <a:gd name="connsiteX274" fmla="*/ 265301 w 270967"/>
                  <a:gd name="connsiteY274" fmla="*/ 96333 h 118655"/>
                  <a:gd name="connsiteX275" fmla="*/ 265301 w 270967"/>
                  <a:gd name="connsiteY275" fmla="*/ 96333 h 118655"/>
                  <a:gd name="connsiteX276" fmla="*/ 265130 w 270967"/>
                  <a:gd name="connsiteY276" fmla="*/ 93929 h 118655"/>
                  <a:gd name="connsiteX277" fmla="*/ 265130 w 270967"/>
                  <a:gd name="connsiteY277" fmla="*/ 93929 h 118655"/>
                  <a:gd name="connsiteX278" fmla="*/ 261008 w 270967"/>
                  <a:gd name="connsiteY278" fmla="*/ 91868 h 118655"/>
                  <a:gd name="connsiteX279" fmla="*/ 261008 w 270967"/>
                  <a:gd name="connsiteY279" fmla="*/ 91868 h 118655"/>
                  <a:gd name="connsiteX280" fmla="*/ 260837 w 270967"/>
                  <a:gd name="connsiteY280" fmla="*/ 91868 h 118655"/>
                  <a:gd name="connsiteX281" fmla="*/ 252422 w 270967"/>
                  <a:gd name="connsiteY281" fmla="*/ 87747 h 118655"/>
                  <a:gd name="connsiteX282" fmla="*/ 252422 w 270967"/>
                  <a:gd name="connsiteY282" fmla="*/ 87747 h 118655"/>
                  <a:gd name="connsiteX283" fmla="*/ 241948 w 270967"/>
                  <a:gd name="connsiteY283" fmla="*/ 78646 h 118655"/>
                  <a:gd name="connsiteX284" fmla="*/ 241948 w 270967"/>
                  <a:gd name="connsiteY284" fmla="*/ 78646 h 118655"/>
                  <a:gd name="connsiteX285" fmla="*/ 240574 w 270967"/>
                  <a:gd name="connsiteY285" fmla="*/ 77444 h 118655"/>
                  <a:gd name="connsiteX286" fmla="*/ 240574 w 270967"/>
                  <a:gd name="connsiteY286" fmla="*/ 77444 h 118655"/>
                  <a:gd name="connsiteX287" fmla="*/ 239715 w 270967"/>
                  <a:gd name="connsiteY287" fmla="*/ 77959 h 118655"/>
                  <a:gd name="connsiteX288" fmla="*/ 239715 w 270967"/>
                  <a:gd name="connsiteY288" fmla="*/ 77959 h 118655"/>
                  <a:gd name="connsiteX289" fmla="*/ 228725 w 270967"/>
                  <a:gd name="connsiteY289" fmla="*/ 80535 h 118655"/>
                  <a:gd name="connsiteX290" fmla="*/ 228725 w 270967"/>
                  <a:gd name="connsiteY290" fmla="*/ 80535 h 118655"/>
                  <a:gd name="connsiteX291" fmla="*/ 229756 w 270967"/>
                  <a:gd name="connsiteY291" fmla="*/ 80707 h 118655"/>
                  <a:gd name="connsiteX292" fmla="*/ 229756 w 270967"/>
                  <a:gd name="connsiteY292" fmla="*/ 80707 h 118655"/>
                  <a:gd name="connsiteX293" fmla="*/ 222029 w 270967"/>
                  <a:gd name="connsiteY293" fmla="*/ 73323 h 118655"/>
                  <a:gd name="connsiteX294" fmla="*/ 222029 w 270967"/>
                  <a:gd name="connsiteY294" fmla="*/ 73323 h 118655"/>
                  <a:gd name="connsiteX295" fmla="*/ 222544 w 270967"/>
                  <a:gd name="connsiteY295" fmla="*/ 70919 h 118655"/>
                  <a:gd name="connsiteX296" fmla="*/ 222544 w 270967"/>
                  <a:gd name="connsiteY296" fmla="*/ 70919 h 118655"/>
                  <a:gd name="connsiteX297" fmla="*/ 222716 w 270967"/>
                  <a:gd name="connsiteY297" fmla="*/ 70404 h 118655"/>
                  <a:gd name="connsiteX298" fmla="*/ 222716 w 270967"/>
                  <a:gd name="connsiteY298" fmla="*/ 70404 h 118655"/>
                  <a:gd name="connsiteX299" fmla="*/ 222716 w 270967"/>
                  <a:gd name="connsiteY299" fmla="*/ 70404 h 118655"/>
                  <a:gd name="connsiteX300" fmla="*/ 222716 w 270967"/>
                  <a:gd name="connsiteY300" fmla="*/ 70404 h 118655"/>
                  <a:gd name="connsiteX301" fmla="*/ 215160 w 270967"/>
                  <a:gd name="connsiteY301" fmla="*/ 66626 h 118655"/>
                  <a:gd name="connsiteX302" fmla="*/ 215160 w 270967"/>
                  <a:gd name="connsiteY302" fmla="*/ 66626 h 118655"/>
                  <a:gd name="connsiteX303" fmla="*/ 205544 w 270967"/>
                  <a:gd name="connsiteY303" fmla="*/ 58555 h 118655"/>
                  <a:gd name="connsiteX304" fmla="*/ 205544 w 270967"/>
                  <a:gd name="connsiteY304" fmla="*/ 58555 h 118655"/>
                  <a:gd name="connsiteX305" fmla="*/ 205029 w 270967"/>
                  <a:gd name="connsiteY305" fmla="*/ 58727 h 118655"/>
                  <a:gd name="connsiteX306" fmla="*/ 205029 w 270967"/>
                  <a:gd name="connsiteY306" fmla="*/ 58727 h 118655"/>
                  <a:gd name="connsiteX307" fmla="*/ 204170 w 270967"/>
                  <a:gd name="connsiteY307" fmla="*/ 60272 h 118655"/>
                  <a:gd name="connsiteX308" fmla="*/ 199534 w 270967"/>
                  <a:gd name="connsiteY308" fmla="*/ 63535 h 118655"/>
                  <a:gd name="connsiteX309" fmla="*/ 199534 w 270967"/>
                  <a:gd name="connsiteY309" fmla="*/ 63535 h 118655"/>
                  <a:gd name="connsiteX310" fmla="*/ 195241 w 270967"/>
                  <a:gd name="connsiteY310" fmla="*/ 60959 h 118655"/>
                  <a:gd name="connsiteX311" fmla="*/ 195241 w 270967"/>
                  <a:gd name="connsiteY311" fmla="*/ 60959 h 118655"/>
                  <a:gd name="connsiteX312" fmla="*/ 189574 w 270967"/>
                  <a:gd name="connsiteY312" fmla="*/ 58899 h 118655"/>
                  <a:gd name="connsiteX313" fmla="*/ 189574 w 270967"/>
                  <a:gd name="connsiteY313" fmla="*/ 58899 h 118655"/>
                  <a:gd name="connsiteX314" fmla="*/ 182706 w 270967"/>
                  <a:gd name="connsiteY314" fmla="*/ 53575 h 118655"/>
                  <a:gd name="connsiteX315" fmla="*/ 182706 w 270967"/>
                  <a:gd name="connsiteY315" fmla="*/ 53575 h 118655"/>
                  <a:gd name="connsiteX316" fmla="*/ 182534 w 270967"/>
                  <a:gd name="connsiteY316" fmla="*/ 53747 h 118655"/>
                  <a:gd name="connsiteX317" fmla="*/ 182534 w 270967"/>
                  <a:gd name="connsiteY317" fmla="*/ 53747 h 118655"/>
                  <a:gd name="connsiteX318" fmla="*/ 178928 w 270967"/>
                  <a:gd name="connsiteY318" fmla="*/ 55121 h 118655"/>
                  <a:gd name="connsiteX319" fmla="*/ 178928 w 270967"/>
                  <a:gd name="connsiteY319" fmla="*/ 55121 h 118655"/>
                  <a:gd name="connsiteX320" fmla="*/ 177039 w 270967"/>
                  <a:gd name="connsiteY320" fmla="*/ 55464 h 118655"/>
                  <a:gd name="connsiteX321" fmla="*/ 177039 w 270967"/>
                  <a:gd name="connsiteY321" fmla="*/ 55464 h 118655"/>
                  <a:gd name="connsiteX322" fmla="*/ 173261 w 270967"/>
                  <a:gd name="connsiteY322" fmla="*/ 51687 h 118655"/>
                  <a:gd name="connsiteX323" fmla="*/ 173261 w 270967"/>
                  <a:gd name="connsiteY323" fmla="*/ 51687 h 118655"/>
                  <a:gd name="connsiteX324" fmla="*/ 173089 w 270967"/>
                  <a:gd name="connsiteY324" fmla="*/ 47565 h 118655"/>
                  <a:gd name="connsiteX325" fmla="*/ 173089 w 270967"/>
                  <a:gd name="connsiteY325" fmla="*/ 47565 h 118655"/>
                  <a:gd name="connsiteX326" fmla="*/ 172918 w 270967"/>
                  <a:gd name="connsiteY326" fmla="*/ 47565 h 118655"/>
                  <a:gd name="connsiteX327" fmla="*/ 165362 w 270967"/>
                  <a:gd name="connsiteY327" fmla="*/ 48939 h 118655"/>
                  <a:gd name="connsiteX328" fmla="*/ 165362 w 270967"/>
                  <a:gd name="connsiteY328" fmla="*/ 48939 h 118655"/>
                  <a:gd name="connsiteX329" fmla="*/ 164847 w 270967"/>
                  <a:gd name="connsiteY329" fmla="*/ 48939 h 118655"/>
                  <a:gd name="connsiteX330" fmla="*/ 164332 w 270967"/>
                  <a:gd name="connsiteY330" fmla="*/ 48767 h 118655"/>
                  <a:gd name="connsiteX331" fmla="*/ 151110 w 270967"/>
                  <a:gd name="connsiteY331" fmla="*/ 39495 h 118655"/>
                  <a:gd name="connsiteX332" fmla="*/ 151110 w 270967"/>
                  <a:gd name="connsiteY332" fmla="*/ 39495 h 118655"/>
                  <a:gd name="connsiteX333" fmla="*/ 136343 w 270967"/>
                  <a:gd name="connsiteY333" fmla="*/ 28333 h 118655"/>
                  <a:gd name="connsiteX334" fmla="*/ 136343 w 270967"/>
                  <a:gd name="connsiteY334" fmla="*/ 28333 h 118655"/>
                  <a:gd name="connsiteX335" fmla="*/ 126898 w 270967"/>
                  <a:gd name="connsiteY335" fmla="*/ 26273 h 118655"/>
                  <a:gd name="connsiteX336" fmla="*/ 126898 w 270967"/>
                  <a:gd name="connsiteY336" fmla="*/ 26273 h 118655"/>
                  <a:gd name="connsiteX337" fmla="*/ 126383 w 270967"/>
                  <a:gd name="connsiteY337" fmla="*/ 26273 h 118655"/>
                  <a:gd name="connsiteX338" fmla="*/ 126383 w 270967"/>
                  <a:gd name="connsiteY338" fmla="*/ 26273 h 118655"/>
                  <a:gd name="connsiteX339" fmla="*/ 126211 w 270967"/>
                  <a:gd name="connsiteY339" fmla="*/ 26273 h 118655"/>
                  <a:gd name="connsiteX340" fmla="*/ 126211 w 270967"/>
                  <a:gd name="connsiteY340" fmla="*/ 26273 h 118655"/>
                  <a:gd name="connsiteX341" fmla="*/ 116080 w 270967"/>
                  <a:gd name="connsiteY341" fmla="*/ 20778 h 118655"/>
                  <a:gd name="connsiteX342" fmla="*/ 116080 w 270967"/>
                  <a:gd name="connsiteY342" fmla="*/ 20778 h 118655"/>
                  <a:gd name="connsiteX343" fmla="*/ 110241 w 270967"/>
                  <a:gd name="connsiteY343" fmla="*/ 11505 h 118655"/>
                  <a:gd name="connsiteX344" fmla="*/ 110241 w 270967"/>
                  <a:gd name="connsiteY344" fmla="*/ 11505 h 118655"/>
                  <a:gd name="connsiteX345" fmla="*/ 110413 w 270967"/>
                  <a:gd name="connsiteY345" fmla="*/ 11162 h 118655"/>
                  <a:gd name="connsiteX346" fmla="*/ 110413 w 270967"/>
                  <a:gd name="connsiteY346" fmla="*/ 11162 h 118655"/>
                  <a:gd name="connsiteX347" fmla="*/ 103373 w 270967"/>
                  <a:gd name="connsiteY347" fmla="*/ 13394 h 118655"/>
                  <a:gd name="connsiteX348" fmla="*/ 103373 w 270967"/>
                  <a:gd name="connsiteY348" fmla="*/ 13394 h 118655"/>
                  <a:gd name="connsiteX349" fmla="*/ 99595 w 270967"/>
                  <a:gd name="connsiteY349" fmla="*/ 14424 h 118655"/>
                  <a:gd name="connsiteX350" fmla="*/ 99595 w 270967"/>
                  <a:gd name="connsiteY350" fmla="*/ 14424 h 118655"/>
                  <a:gd name="connsiteX351" fmla="*/ 94272 w 270967"/>
                  <a:gd name="connsiteY351" fmla="*/ 11677 h 118655"/>
                  <a:gd name="connsiteX352" fmla="*/ 94272 w 270967"/>
                  <a:gd name="connsiteY352" fmla="*/ 11677 h 118655"/>
                  <a:gd name="connsiteX353" fmla="*/ 89807 w 270967"/>
                  <a:gd name="connsiteY353" fmla="*/ 7040 h 118655"/>
                  <a:gd name="connsiteX354" fmla="*/ 89807 w 270967"/>
                  <a:gd name="connsiteY354" fmla="*/ 7040 h 118655"/>
                  <a:gd name="connsiteX355" fmla="*/ 89464 w 270967"/>
                  <a:gd name="connsiteY355" fmla="*/ 7040 h 118655"/>
                  <a:gd name="connsiteX356" fmla="*/ 89464 w 270967"/>
                  <a:gd name="connsiteY356" fmla="*/ 7040 h 118655"/>
                  <a:gd name="connsiteX357" fmla="*/ 85171 w 270967"/>
                  <a:gd name="connsiteY357" fmla="*/ 9273 h 118655"/>
                  <a:gd name="connsiteX358" fmla="*/ 85171 w 270967"/>
                  <a:gd name="connsiteY358" fmla="*/ 9273 h 118655"/>
                  <a:gd name="connsiteX359" fmla="*/ 83454 w 270967"/>
                  <a:gd name="connsiteY359" fmla="*/ 7556 h 118655"/>
                  <a:gd name="connsiteX360" fmla="*/ 85171 w 270967"/>
                  <a:gd name="connsiteY360" fmla="*/ 9273 h 118655"/>
                  <a:gd name="connsiteX361" fmla="*/ 80535 w 270967"/>
                  <a:gd name="connsiteY361" fmla="*/ 11505 h 118655"/>
                  <a:gd name="connsiteX362" fmla="*/ 80535 w 270967"/>
                  <a:gd name="connsiteY362" fmla="*/ 11505 h 118655"/>
                  <a:gd name="connsiteX363" fmla="*/ 77615 w 270967"/>
                  <a:gd name="connsiteY363" fmla="*/ 9960 h 118655"/>
                  <a:gd name="connsiteX364" fmla="*/ 77615 w 270967"/>
                  <a:gd name="connsiteY364" fmla="*/ 9960 h 118655"/>
                  <a:gd name="connsiteX365" fmla="*/ 76928 w 270967"/>
                  <a:gd name="connsiteY365" fmla="*/ 7727 h 118655"/>
                  <a:gd name="connsiteX366" fmla="*/ 76928 w 270967"/>
                  <a:gd name="connsiteY366" fmla="*/ 7727 h 118655"/>
                  <a:gd name="connsiteX367" fmla="*/ 77272 w 270967"/>
                  <a:gd name="connsiteY367" fmla="*/ 6010 h 118655"/>
                  <a:gd name="connsiteX368" fmla="*/ 77272 w 270967"/>
                  <a:gd name="connsiteY368" fmla="*/ 6010 h 118655"/>
                  <a:gd name="connsiteX369" fmla="*/ 76757 w 270967"/>
                  <a:gd name="connsiteY369" fmla="*/ 6182 h 118655"/>
                  <a:gd name="connsiteX370" fmla="*/ 76757 w 270967"/>
                  <a:gd name="connsiteY370" fmla="*/ 6182 h 118655"/>
                  <a:gd name="connsiteX371" fmla="*/ 71605 w 270967"/>
                  <a:gd name="connsiteY371" fmla="*/ 10131 h 118655"/>
                  <a:gd name="connsiteX372" fmla="*/ 71605 w 270967"/>
                  <a:gd name="connsiteY372" fmla="*/ 10131 h 118655"/>
                  <a:gd name="connsiteX373" fmla="*/ 67484 w 270967"/>
                  <a:gd name="connsiteY373" fmla="*/ 8586 h 118655"/>
                  <a:gd name="connsiteX374" fmla="*/ 67484 w 270967"/>
                  <a:gd name="connsiteY374" fmla="*/ 8586 h 118655"/>
                  <a:gd name="connsiteX375" fmla="*/ 66110 w 270967"/>
                  <a:gd name="connsiteY375" fmla="*/ 8071 h 118655"/>
                  <a:gd name="connsiteX376" fmla="*/ 66110 w 270967"/>
                  <a:gd name="connsiteY376" fmla="*/ 8071 h 118655"/>
                  <a:gd name="connsiteX377" fmla="*/ 65424 w 270967"/>
                  <a:gd name="connsiteY377" fmla="*/ 9960 h 118655"/>
                  <a:gd name="connsiteX378" fmla="*/ 65424 w 270967"/>
                  <a:gd name="connsiteY378" fmla="*/ 9960 h 118655"/>
                  <a:gd name="connsiteX379" fmla="*/ 62504 w 270967"/>
                  <a:gd name="connsiteY379" fmla="*/ 11848 h 118655"/>
                  <a:gd name="connsiteX380" fmla="*/ 62504 w 270967"/>
                  <a:gd name="connsiteY380" fmla="*/ 11848 h 118655"/>
                  <a:gd name="connsiteX381" fmla="*/ 56666 w 270967"/>
                  <a:gd name="connsiteY381" fmla="*/ 6697 h 118655"/>
                  <a:gd name="connsiteX382" fmla="*/ 56666 w 270967"/>
                  <a:gd name="connsiteY382" fmla="*/ 6697 h 118655"/>
                  <a:gd name="connsiteX383" fmla="*/ 55979 w 270967"/>
                  <a:gd name="connsiteY383" fmla="*/ 6182 h 118655"/>
                  <a:gd name="connsiteX384" fmla="*/ 55979 w 270967"/>
                  <a:gd name="connsiteY384" fmla="*/ 6182 h 118655"/>
                  <a:gd name="connsiteX385" fmla="*/ 49282 w 270967"/>
                  <a:gd name="connsiteY385" fmla="*/ 9788 h 118655"/>
                  <a:gd name="connsiteX386" fmla="*/ 49282 w 270967"/>
                  <a:gd name="connsiteY386" fmla="*/ 9788 h 118655"/>
                  <a:gd name="connsiteX387" fmla="*/ 29191 w 270967"/>
                  <a:gd name="connsiteY387" fmla="*/ 21293 h 118655"/>
                  <a:gd name="connsiteX388" fmla="*/ 29191 w 270967"/>
                  <a:gd name="connsiteY388" fmla="*/ 21293 h 118655"/>
                  <a:gd name="connsiteX389" fmla="*/ 13909 w 270967"/>
                  <a:gd name="connsiteY389" fmla="*/ 39495 h 118655"/>
                  <a:gd name="connsiteX390" fmla="*/ 13909 w 270967"/>
                  <a:gd name="connsiteY390" fmla="*/ 39495 h 118655"/>
                  <a:gd name="connsiteX391" fmla="*/ 13909 w 270967"/>
                  <a:gd name="connsiteY391" fmla="*/ 40525 h 118655"/>
                  <a:gd name="connsiteX392" fmla="*/ 13909 w 270967"/>
                  <a:gd name="connsiteY392" fmla="*/ 40525 h 118655"/>
                  <a:gd name="connsiteX393" fmla="*/ 15454 w 270967"/>
                  <a:gd name="connsiteY393" fmla="*/ 52545 h 118655"/>
                  <a:gd name="connsiteX394" fmla="*/ 15454 w 270967"/>
                  <a:gd name="connsiteY394" fmla="*/ 52545 h 118655"/>
                  <a:gd name="connsiteX395" fmla="*/ 15798 w 270967"/>
                  <a:gd name="connsiteY395" fmla="*/ 54091 h 118655"/>
                  <a:gd name="connsiteX396" fmla="*/ 15798 w 270967"/>
                  <a:gd name="connsiteY396" fmla="*/ 54091 h 118655"/>
                  <a:gd name="connsiteX397" fmla="*/ 11333 w 270967"/>
                  <a:gd name="connsiteY397" fmla="*/ 58040 h 118655"/>
                  <a:gd name="connsiteX398" fmla="*/ 11333 w 270967"/>
                  <a:gd name="connsiteY398" fmla="*/ 58040 h 118655"/>
                  <a:gd name="connsiteX399" fmla="*/ 6869 w 270967"/>
                  <a:gd name="connsiteY399" fmla="*/ 58383 h 118655"/>
                  <a:gd name="connsiteX400" fmla="*/ 6869 w 270967"/>
                  <a:gd name="connsiteY400" fmla="*/ 58383 h 118655"/>
                  <a:gd name="connsiteX401" fmla="*/ 4636 w 270967"/>
                  <a:gd name="connsiteY401" fmla="*/ 60101 h 118655"/>
                  <a:gd name="connsiteX402" fmla="*/ 4636 w 270967"/>
                  <a:gd name="connsiteY402" fmla="*/ 60101 h 118655"/>
                  <a:gd name="connsiteX403" fmla="*/ 8757 w 270967"/>
                  <a:gd name="connsiteY403" fmla="*/ 58899 h 118655"/>
                  <a:gd name="connsiteX404" fmla="*/ 8757 w 270967"/>
                  <a:gd name="connsiteY404" fmla="*/ 58899 h 118655"/>
                  <a:gd name="connsiteX405" fmla="*/ 11848 w 270967"/>
                  <a:gd name="connsiteY405" fmla="*/ 59929 h 118655"/>
                  <a:gd name="connsiteX406" fmla="*/ 11848 w 270967"/>
                  <a:gd name="connsiteY406" fmla="*/ 59929 h 118655"/>
                  <a:gd name="connsiteX407" fmla="*/ 16828 w 270967"/>
                  <a:gd name="connsiteY407" fmla="*/ 64565 h 118655"/>
                  <a:gd name="connsiteX408" fmla="*/ 16828 w 270967"/>
                  <a:gd name="connsiteY408" fmla="*/ 64565 h 118655"/>
                  <a:gd name="connsiteX409" fmla="*/ 18373 w 270967"/>
                  <a:gd name="connsiteY409" fmla="*/ 63020 h 118655"/>
                  <a:gd name="connsiteX410" fmla="*/ 18373 w 270967"/>
                  <a:gd name="connsiteY410" fmla="*/ 63020 h 118655"/>
                  <a:gd name="connsiteX411" fmla="*/ 23181 w 270967"/>
                  <a:gd name="connsiteY411" fmla="*/ 58899 h 118655"/>
                  <a:gd name="connsiteX412" fmla="*/ 23181 w 270967"/>
                  <a:gd name="connsiteY412" fmla="*/ 58899 h 118655"/>
                  <a:gd name="connsiteX413" fmla="*/ 24383 w 270967"/>
                  <a:gd name="connsiteY413" fmla="*/ 54262 h 118655"/>
                  <a:gd name="connsiteX414" fmla="*/ 24383 w 270967"/>
                  <a:gd name="connsiteY414" fmla="*/ 54262 h 118655"/>
                  <a:gd name="connsiteX415" fmla="*/ 24383 w 270967"/>
                  <a:gd name="connsiteY415" fmla="*/ 53919 h 118655"/>
                  <a:gd name="connsiteX416" fmla="*/ 24383 w 270967"/>
                  <a:gd name="connsiteY416" fmla="*/ 53919 h 118655"/>
                  <a:gd name="connsiteX417" fmla="*/ 24383 w 270967"/>
                  <a:gd name="connsiteY417" fmla="*/ 53404 h 118655"/>
                  <a:gd name="connsiteX418" fmla="*/ 24383 w 270967"/>
                  <a:gd name="connsiteY418" fmla="*/ 53404 h 118655"/>
                  <a:gd name="connsiteX419" fmla="*/ 24383 w 270967"/>
                  <a:gd name="connsiteY419" fmla="*/ 53404 h 118655"/>
                  <a:gd name="connsiteX420" fmla="*/ 33656 w 270967"/>
                  <a:gd name="connsiteY420" fmla="*/ 40697 h 118655"/>
                  <a:gd name="connsiteX421" fmla="*/ 33656 w 270967"/>
                  <a:gd name="connsiteY421" fmla="*/ 40697 h 118655"/>
                  <a:gd name="connsiteX422" fmla="*/ 39666 w 270967"/>
                  <a:gd name="connsiteY422" fmla="*/ 29535 h 118655"/>
                  <a:gd name="connsiteX423" fmla="*/ 39666 w 270967"/>
                  <a:gd name="connsiteY423" fmla="*/ 29535 h 118655"/>
                  <a:gd name="connsiteX424" fmla="*/ 55979 w 270967"/>
                  <a:gd name="connsiteY424" fmla="*/ 20778 h 118655"/>
                  <a:gd name="connsiteX425" fmla="*/ 55979 w 270967"/>
                  <a:gd name="connsiteY425" fmla="*/ 20778 h 118655"/>
                  <a:gd name="connsiteX426" fmla="*/ 59070 w 270967"/>
                  <a:gd name="connsiteY426" fmla="*/ 20262 h 118655"/>
                  <a:gd name="connsiteX427" fmla="*/ 59070 w 270967"/>
                  <a:gd name="connsiteY427" fmla="*/ 20262 h 118655"/>
                  <a:gd name="connsiteX428" fmla="*/ 68171 w 270967"/>
                  <a:gd name="connsiteY428" fmla="*/ 26788 h 118655"/>
                  <a:gd name="connsiteX429" fmla="*/ 68171 w 270967"/>
                  <a:gd name="connsiteY429" fmla="*/ 26788 h 118655"/>
                  <a:gd name="connsiteX430" fmla="*/ 65080 w 270967"/>
                  <a:gd name="connsiteY430" fmla="*/ 30565 h 118655"/>
                  <a:gd name="connsiteX431" fmla="*/ 65080 w 270967"/>
                  <a:gd name="connsiteY431" fmla="*/ 30565 h 118655"/>
                  <a:gd name="connsiteX432" fmla="*/ 66969 w 270967"/>
                  <a:gd name="connsiteY432" fmla="*/ 31081 h 118655"/>
                  <a:gd name="connsiteX433" fmla="*/ 66969 w 270967"/>
                  <a:gd name="connsiteY433" fmla="*/ 31081 h 118655"/>
                  <a:gd name="connsiteX434" fmla="*/ 75383 w 270967"/>
                  <a:gd name="connsiteY434" fmla="*/ 39666 h 118655"/>
                  <a:gd name="connsiteX435" fmla="*/ 75383 w 270967"/>
                  <a:gd name="connsiteY435" fmla="*/ 39666 h 118655"/>
                  <a:gd name="connsiteX436" fmla="*/ 77444 w 270967"/>
                  <a:gd name="connsiteY436" fmla="*/ 40697 h 118655"/>
                  <a:gd name="connsiteX437" fmla="*/ 77444 w 270967"/>
                  <a:gd name="connsiteY437" fmla="*/ 40697 h 118655"/>
                  <a:gd name="connsiteX438" fmla="*/ 77100 w 270967"/>
                  <a:gd name="connsiteY438" fmla="*/ 37778 h 118655"/>
                  <a:gd name="connsiteX439" fmla="*/ 77100 w 270967"/>
                  <a:gd name="connsiteY439" fmla="*/ 37778 h 118655"/>
                  <a:gd name="connsiteX440" fmla="*/ 75555 w 270967"/>
                  <a:gd name="connsiteY440" fmla="*/ 34000 h 118655"/>
                  <a:gd name="connsiteX441" fmla="*/ 75555 w 270967"/>
                  <a:gd name="connsiteY441" fmla="*/ 34000 h 118655"/>
                  <a:gd name="connsiteX442" fmla="*/ 79504 w 270967"/>
                  <a:gd name="connsiteY442" fmla="*/ 30565 h 118655"/>
                  <a:gd name="connsiteX443" fmla="*/ 79504 w 270967"/>
                  <a:gd name="connsiteY443" fmla="*/ 30565 h 118655"/>
                  <a:gd name="connsiteX444" fmla="*/ 87575 w 270967"/>
                  <a:gd name="connsiteY444" fmla="*/ 38808 h 118655"/>
                  <a:gd name="connsiteX445" fmla="*/ 87575 w 270967"/>
                  <a:gd name="connsiteY445" fmla="*/ 38808 h 118655"/>
                  <a:gd name="connsiteX446" fmla="*/ 93757 w 270967"/>
                  <a:gd name="connsiteY446" fmla="*/ 41212 h 118655"/>
                  <a:gd name="connsiteX447" fmla="*/ 93757 w 270967"/>
                  <a:gd name="connsiteY447" fmla="*/ 41212 h 118655"/>
                  <a:gd name="connsiteX448" fmla="*/ 92211 w 270967"/>
                  <a:gd name="connsiteY448" fmla="*/ 34343 h 118655"/>
                  <a:gd name="connsiteX449" fmla="*/ 92211 w 270967"/>
                  <a:gd name="connsiteY449" fmla="*/ 34343 h 118655"/>
                  <a:gd name="connsiteX450" fmla="*/ 92211 w 270967"/>
                  <a:gd name="connsiteY450" fmla="*/ 34000 h 118655"/>
                  <a:gd name="connsiteX451" fmla="*/ 92211 w 270967"/>
                  <a:gd name="connsiteY451" fmla="*/ 34000 h 118655"/>
                  <a:gd name="connsiteX452" fmla="*/ 96676 w 270967"/>
                  <a:gd name="connsiteY452" fmla="*/ 29707 h 118655"/>
                  <a:gd name="connsiteX453" fmla="*/ 96676 w 270967"/>
                  <a:gd name="connsiteY453" fmla="*/ 29707 h 118655"/>
                  <a:gd name="connsiteX454" fmla="*/ 98908 w 270967"/>
                  <a:gd name="connsiteY454" fmla="*/ 30909 h 118655"/>
                  <a:gd name="connsiteX455" fmla="*/ 98908 w 270967"/>
                  <a:gd name="connsiteY455" fmla="*/ 30909 h 118655"/>
                  <a:gd name="connsiteX456" fmla="*/ 98908 w 270967"/>
                  <a:gd name="connsiteY456" fmla="*/ 30909 h 118655"/>
                  <a:gd name="connsiteX457" fmla="*/ 106979 w 270967"/>
                  <a:gd name="connsiteY457" fmla="*/ 42929 h 118655"/>
                  <a:gd name="connsiteX458" fmla="*/ 106979 w 270967"/>
                  <a:gd name="connsiteY458" fmla="*/ 42929 h 118655"/>
                  <a:gd name="connsiteX459" fmla="*/ 117282 w 270967"/>
                  <a:gd name="connsiteY459" fmla="*/ 49454 h 118655"/>
                  <a:gd name="connsiteX460" fmla="*/ 117282 w 270967"/>
                  <a:gd name="connsiteY460" fmla="*/ 49454 h 118655"/>
                  <a:gd name="connsiteX461" fmla="*/ 132908 w 270967"/>
                  <a:gd name="connsiteY461" fmla="*/ 55464 h 118655"/>
                  <a:gd name="connsiteX462" fmla="*/ 132908 w 270967"/>
                  <a:gd name="connsiteY462" fmla="*/ 55464 h 118655"/>
                  <a:gd name="connsiteX463" fmla="*/ 139948 w 270967"/>
                  <a:gd name="connsiteY463" fmla="*/ 58383 h 118655"/>
                  <a:gd name="connsiteX464" fmla="*/ 139948 w 270967"/>
                  <a:gd name="connsiteY464" fmla="*/ 58383 h 118655"/>
                  <a:gd name="connsiteX465" fmla="*/ 139948 w 270967"/>
                  <a:gd name="connsiteY465" fmla="*/ 58383 h 118655"/>
                  <a:gd name="connsiteX466" fmla="*/ 139948 w 270967"/>
                  <a:gd name="connsiteY466" fmla="*/ 58383 h 118655"/>
                  <a:gd name="connsiteX467" fmla="*/ 139948 w 270967"/>
                  <a:gd name="connsiteY467" fmla="*/ 58383 h 118655"/>
                  <a:gd name="connsiteX468" fmla="*/ 140292 w 270967"/>
                  <a:gd name="connsiteY468" fmla="*/ 58383 h 118655"/>
                  <a:gd name="connsiteX469" fmla="*/ 150423 w 270967"/>
                  <a:gd name="connsiteY469" fmla="*/ 55808 h 118655"/>
                  <a:gd name="connsiteX470" fmla="*/ 150423 w 270967"/>
                  <a:gd name="connsiteY470" fmla="*/ 55808 h 118655"/>
                  <a:gd name="connsiteX471" fmla="*/ 150938 w 270967"/>
                  <a:gd name="connsiteY471" fmla="*/ 55636 h 118655"/>
                  <a:gd name="connsiteX472" fmla="*/ 151625 w 270967"/>
                  <a:gd name="connsiteY472" fmla="*/ 55636 h 118655"/>
                  <a:gd name="connsiteX473" fmla="*/ 156261 w 270967"/>
                  <a:gd name="connsiteY473" fmla="*/ 62161 h 118655"/>
                  <a:gd name="connsiteX474" fmla="*/ 156261 w 270967"/>
                  <a:gd name="connsiteY474" fmla="*/ 62161 h 118655"/>
                  <a:gd name="connsiteX475" fmla="*/ 167766 w 270967"/>
                  <a:gd name="connsiteY475" fmla="*/ 72636 h 118655"/>
                  <a:gd name="connsiteX476" fmla="*/ 167766 w 270967"/>
                  <a:gd name="connsiteY476" fmla="*/ 72636 h 118655"/>
                  <a:gd name="connsiteX477" fmla="*/ 173089 w 270967"/>
                  <a:gd name="connsiteY477" fmla="*/ 77787 h 118655"/>
                  <a:gd name="connsiteX478" fmla="*/ 173089 w 270967"/>
                  <a:gd name="connsiteY478" fmla="*/ 77787 h 118655"/>
                  <a:gd name="connsiteX479" fmla="*/ 180473 w 270967"/>
                  <a:gd name="connsiteY479" fmla="*/ 80363 h 118655"/>
                  <a:gd name="connsiteX480" fmla="*/ 180473 w 270967"/>
                  <a:gd name="connsiteY480" fmla="*/ 80363 h 118655"/>
                  <a:gd name="connsiteX481" fmla="*/ 183564 w 270967"/>
                  <a:gd name="connsiteY481" fmla="*/ 80020 h 118655"/>
                  <a:gd name="connsiteX482" fmla="*/ 183564 w 270967"/>
                  <a:gd name="connsiteY482" fmla="*/ 80020 h 118655"/>
                  <a:gd name="connsiteX483" fmla="*/ 188372 w 270967"/>
                  <a:gd name="connsiteY483" fmla="*/ 78989 h 118655"/>
                  <a:gd name="connsiteX484" fmla="*/ 188372 w 270967"/>
                  <a:gd name="connsiteY484" fmla="*/ 78989 h 118655"/>
                  <a:gd name="connsiteX485" fmla="*/ 192665 w 270967"/>
                  <a:gd name="connsiteY485" fmla="*/ 82424 h 118655"/>
                  <a:gd name="connsiteX486" fmla="*/ 192665 w 270967"/>
                  <a:gd name="connsiteY486" fmla="*/ 82424 h 118655"/>
                  <a:gd name="connsiteX487" fmla="*/ 197645 w 270967"/>
                  <a:gd name="connsiteY487" fmla="*/ 92383 h 118655"/>
                  <a:gd name="connsiteX488" fmla="*/ 197645 w 270967"/>
                  <a:gd name="connsiteY488" fmla="*/ 92383 h 118655"/>
                  <a:gd name="connsiteX489" fmla="*/ 201594 w 270967"/>
                  <a:gd name="connsiteY489" fmla="*/ 99252 h 118655"/>
                  <a:gd name="connsiteX490" fmla="*/ 201594 w 270967"/>
                  <a:gd name="connsiteY490" fmla="*/ 99252 h 118655"/>
                  <a:gd name="connsiteX491" fmla="*/ 199877 w 270967"/>
                  <a:gd name="connsiteY491" fmla="*/ 103030 h 118655"/>
                  <a:gd name="connsiteX492" fmla="*/ 199877 w 270967"/>
                  <a:gd name="connsiteY492" fmla="*/ 103030 h 118655"/>
                  <a:gd name="connsiteX493" fmla="*/ 190776 w 270967"/>
                  <a:gd name="connsiteY493" fmla="*/ 110929 h 118655"/>
                  <a:gd name="connsiteX494" fmla="*/ 190776 w 270967"/>
                  <a:gd name="connsiteY494" fmla="*/ 110929 h 118655"/>
                  <a:gd name="connsiteX495" fmla="*/ 188716 w 270967"/>
                  <a:gd name="connsiteY495" fmla="*/ 113333 h 118655"/>
                  <a:gd name="connsiteX496" fmla="*/ 188716 w 270967"/>
                  <a:gd name="connsiteY496" fmla="*/ 113333 h 118655"/>
                  <a:gd name="connsiteX497" fmla="*/ 193180 w 270967"/>
                  <a:gd name="connsiteY497" fmla="*/ 114191 h 118655"/>
                  <a:gd name="connsiteX498" fmla="*/ 193180 w 270967"/>
                  <a:gd name="connsiteY498" fmla="*/ 114191 h 118655"/>
                  <a:gd name="connsiteX499" fmla="*/ 220311 w 270967"/>
                  <a:gd name="connsiteY499" fmla="*/ 111444 h 118655"/>
                  <a:gd name="connsiteX500" fmla="*/ 220311 w 270967"/>
                  <a:gd name="connsiteY500" fmla="*/ 111444 h 118655"/>
                  <a:gd name="connsiteX501" fmla="*/ 3778 w 270967"/>
                  <a:gd name="connsiteY501" fmla="*/ 60959 h 118655"/>
                  <a:gd name="connsiteX502" fmla="*/ 3778 w 270967"/>
                  <a:gd name="connsiteY502" fmla="*/ 60959 h 118655"/>
                  <a:gd name="connsiteX503" fmla="*/ 3778 w 270967"/>
                  <a:gd name="connsiteY503" fmla="*/ 60959 h 118655"/>
                  <a:gd name="connsiteX504" fmla="*/ 3778 w 270967"/>
                  <a:gd name="connsiteY504" fmla="*/ 60959 h 118655"/>
                  <a:gd name="connsiteX505" fmla="*/ 3778 w 270967"/>
                  <a:gd name="connsiteY505" fmla="*/ 60959 h 118655"/>
                  <a:gd name="connsiteX506" fmla="*/ 29363 w 270967"/>
                  <a:gd name="connsiteY506" fmla="*/ 53060 h 118655"/>
                  <a:gd name="connsiteX507" fmla="*/ 29363 w 270967"/>
                  <a:gd name="connsiteY507" fmla="*/ 52717 h 118655"/>
                  <a:gd name="connsiteX508" fmla="*/ 29363 w 270967"/>
                  <a:gd name="connsiteY508" fmla="*/ 52717 h 118655"/>
                  <a:gd name="connsiteX509" fmla="*/ 29363 w 270967"/>
                  <a:gd name="connsiteY509" fmla="*/ 53060 h 118655"/>
                  <a:gd name="connsiteX510" fmla="*/ 29363 w 270967"/>
                  <a:gd name="connsiteY510" fmla="*/ 53060 h 118655"/>
                  <a:gd name="connsiteX511" fmla="*/ 98737 w 270967"/>
                  <a:gd name="connsiteY511" fmla="*/ 39495 h 118655"/>
                  <a:gd name="connsiteX512" fmla="*/ 97535 w 270967"/>
                  <a:gd name="connsiteY512" fmla="*/ 37606 h 118655"/>
                  <a:gd name="connsiteX513" fmla="*/ 97535 w 270967"/>
                  <a:gd name="connsiteY513" fmla="*/ 37606 h 118655"/>
                  <a:gd name="connsiteX514" fmla="*/ 98737 w 270967"/>
                  <a:gd name="connsiteY514" fmla="*/ 39495 h 118655"/>
                  <a:gd name="connsiteX515" fmla="*/ 98737 w 270967"/>
                  <a:gd name="connsiteY515" fmla="*/ 39495 h 118655"/>
                  <a:gd name="connsiteX516" fmla="*/ 127413 w 270967"/>
                  <a:gd name="connsiteY516" fmla="*/ 25929 h 118655"/>
                  <a:gd name="connsiteX517" fmla="*/ 127413 w 270967"/>
                  <a:gd name="connsiteY517" fmla="*/ 25929 h 118655"/>
                  <a:gd name="connsiteX518" fmla="*/ 127413 w 270967"/>
                  <a:gd name="connsiteY518" fmla="*/ 25929 h 118655"/>
                  <a:gd name="connsiteX519" fmla="*/ 127413 w 270967"/>
                  <a:gd name="connsiteY519" fmla="*/ 25929 h 118655"/>
                  <a:gd name="connsiteX520" fmla="*/ 127413 w 270967"/>
                  <a:gd name="connsiteY520" fmla="*/ 25929 h 118655"/>
                  <a:gd name="connsiteX521" fmla="*/ 127413 w 270967"/>
                  <a:gd name="connsiteY521" fmla="*/ 25929 h 118655"/>
                  <a:gd name="connsiteX522" fmla="*/ 81736 w 270967"/>
                  <a:gd name="connsiteY522" fmla="*/ 7556 h 118655"/>
                  <a:gd name="connsiteX523" fmla="*/ 81736 w 270967"/>
                  <a:gd name="connsiteY523" fmla="*/ 7556 h 118655"/>
                  <a:gd name="connsiteX524" fmla="*/ 81736 w 270967"/>
                  <a:gd name="connsiteY524" fmla="*/ 7556 h 118655"/>
                  <a:gd name="connsiteX525" fmla="*/ 81736 w 270967"/>
                  <a:gd name="connsiteY525" fmla="*/ 7556 h 118655"/>
                  <a:gd name="connsiteX526" fmla="*/ 193352 w 270967"/>
                  <a:gd name="connsiteY526" fmla="*/ 113848 h 118655"/>
                  <a:gd name="connsiteX527" fmla="*/ 193352 w 270967"/>
                  <a:gd name="connsiteY527" fmla="*/ 113848 h 118655"/>
                  <a:gd name="connsiteX528" fmla="*/ 193352 w 270967"/>
                  <a:gd name="connsiteY528" fmla="*/ 113848 h 118655"/>
                  <a:gd name="connsiteX529" fmla="*/ 193352 w 270967"/>
                  <a:gd name="connsiteY529" fmla="*/ 113848 h 118655"/>
                  <a:gd name="connsiteX530" fmla="*/ 193352 w 270967"/>
                  <a:gd name="connsiteY530" fmla="*/ 113848 h 11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270967" h="118655">
                    <a:moveTo>
                      <a:pt x="193352" y="118656"/>
                    </a:moveTo>
                    <a:cubicBezTo>
                      <a:pt x="188544" y="118656"/>
                      <a:pt x="184423" y="117282"/>
                      <a:pt x="184080" y="112989"/>
                    </a:cubicBezTo>
                    <a:lnTo>
                      <a:pt x="184080" y="112989"/>
                    </a:lnTo>
                    <a:cubicBezTo>
                      <a:pt x="184080" y="110413"/>
                      <a:pt x="185796" y="108524"/>
                      <a:pt x="188201" y="106636"/>
                    </a:cubicBezTo>
                    <a:lnTo>
                      <a:pt x="188201" y="106636"/>
                    </a:lnTo>
                    <a:cubicBezTo>
                      <a:pt x="191635" y="104232"/>
                      <a:pt x="195412" y="100454"/>
                      <a:pt x="196614" y="99252"/>
                    </a:cubicBezTo>
                    <a:lnTo>
                      <a:pt x="196614" y="99252"/>
                    </a:lnTo>
                    <a:cubicBezTo>
                      <a:pt x="197130" y="98908"/>
                      <a:pt x="196958" y="98908"/>
                      <a:pt x="196958" y="98908"/>
                    </a:cubicBezTo>
                    <a:lnTo>
                      <a:pt x="196958" y="98908"/>
                    </a:lnTo>
                    <a:cubicBezTo>
                      <a:pt x="196958" y="98908"/>
                      <a:pt x="195927" y="97535"/>
                      <a:pt x="193867" y="94616"/>
                    </a:cubicBezTo>
                    <a:lnTo>
                      <a:pt x="193867" y="94616"/>
                    </a:lnTo>
                    <a:cubicBezTo>
                      <a:pt x="191119" y="90494"/>
                      <a:pt x="189746" y="86545"/>
                      <a:pt x="188544" y="84141"/>
                    </a:cubicBezTo>
                    <a:lnTo>
                      <a:pt x="188544" y="84141"/>
                    </a:lnTo>
                    <a:cubicBezTo>
                      <a:pt x="188372" y="83797"/>
                      <a:pt x="188201" y="83626"/>
                      <a:pt x="188201" y="83454"/>
                    </a:cubicBezTo>
                    <a:lnTo>
                      <a:pt x="188201" y="83454"/>
                    </a:lnTo>
                    <a:cubicBezTo>
                      <a:pt x="187685" y="83454"/>
                      <a:pt x="186655" y="83797"/>
                      <a:pt x="185110" y="84141"/>
                    </a:cubicBezTo>
                    <a:lnTo>
                      <a:pt x="185110" y="84141"/>
                    </a:lnTo>
                    <a:cubicBezTo>
                      <a:pt x="183564" y="84484"/>
                      <a:pt x="182019" y="84656"/>
                      <a:pt x="180645" y="84656"/>
                    </a:cubicBezTo>
                    <a:lnTo>
                      <a:pt x="180645" y="84656"/>
                    </a:lnTo>
                    <a:cubicBezTo>
                      <a:pt x="176695" y="84656"/>
                      <a:pt x="173433" y="83282"/>
                      <a:pt x="171029" y="81565"/>
                    </a:cubicBezTo>
                    <a:lnTo>
                      <a:pt x="171029" y="81565"/>
                    </a:lnTo>
                    <a:cubicBezTo>
                      <a:pt x="166908" y="80363"/>
                      <a:pt x="164332" y="77787"/>
                      <a:pt x="163473" y="74181"/>
                    </a:cubicBezTo>
                    <a:lnTo>
                      <a:pt x="163473" y="74181"/>
                    </a:lnTo>
                    <a:cubicBezTo>
                      <a:pt x="161584" y="71090"/>
                      <a:pt x="154372" y="67828"/>
                      <a:pt x="151968" y="63878"/>
                    </a:cubicBezTo>
                    <a:lnTo>
                      <a:pt x="151968" y="63878"/>
                    </a:lnTo>
                    <a:cubicBezTo>
                      <a:pt x="151453" y="62676"/>
                      <a:pt x="150938" y="61474"/>
                      <a:pt x="150767" y="60616"/>
                    </a:cubicBezTo>
                    <a:lnTo>
                      <a:pt x="150767" y="60616"/>
                    </a:lnTo>
                    <a:cubicBezTo>
                      <a:pt x="147847" y="61646"/>
                      <a:pt x="143382" y="62848"/>
                      <a:pt x="140464" y="63020"/>
                    </a:cubicBezTo>
                    <a:lnTo>
                      <a:pt x="140464" y="63020"/>
                    </a:lnTo>
                    <a:cubicBezTo>
                      <a:pt x="139433" y="62848"/>
                      <a:pt x="138746" y="63191"/>
                      <a:pt x="138059" y="62333"/>
                    </a:cubicBezTo>
                    <a:lnTo>
                      <a:pt x="138059" y="62333"/>
                    </a:lnTo>
                    <a:cubicBezTo>
                      <a:pt x="134453" y="60444"/>
                      <a:pt x="135827" y="60101"/>
                      <a:pt x="132908" y="60101"/>
                    </a:cubicBezTo>
                    <a:lnTo>
                      <a:pt x="132908" y="60101"/>
                    </a:lnTo>
                    <a:lnTo>
                      <a:pt x="132908" y="60101"/>
                    </a:lnTo>
                    <a:cubicBezTo>
                      <a:pt x="132908" y="60101"/>
                      <a:pt x="132908" y="60101"/>
                      <a:pt x="133080" y="60101"/>
                    </a:cubicBezTo>
                    <a:lnTo>
                      <a:pt x="133080" y="60101"/>
                    </a:lnTo>
                    <a:cubicBezTo>
                      <a:pt x="133423" y="60101"/>
                      <a:pt x="133938" y="60101"/>
                      <a:pt x="134969" y="59070"/>
                    </a:cubicBezTo>
                    <a:lnTo>
                      <a:pt x="134969" y="59070"/>
                    </a:lnTo>
                    <a:lnTo>
                      <a:pt x="133423" y="58040"/>
                    </a:lnTo>
                    <a:lnTo>
                      <a:pt x="132221" y="60101"/>
                    </a:lnTo>
                    <a:cubicBezTo>
                      <a:pt x="128443" y="58727"/>
                      <a:pt x="120888" y="56323"/>
                      <a:pt x="115565" y="53575"/>
                    </a:cubicBezTo>
                    <a:lnTo>
                      <a:pt x="115565" y="53575"/>
                    </a:lnTo>
                    <a:cubicBezTo>
                      <a:pt x="110413" y="50828"/>
                      <a:pt x="105433" y="48767"/>
                      <a:pt x="103545" y="45505"/>
                    </a:cubicBezTo>
                    <a:lnTo>
                      <a:pt x="103545" y="45505"/>
                    </a:lnTo>
                    <a:cubicBezTo>
                      <a:pt x="102686" y="44646"/>
                      <a:pt x="101827" y="43444"/>
                      <a:pt x="100969" y="42070"/>
                    </a:cubicBezTo>
                    <a:lnTo>
                      <a:pt x="100969" y="42070"/>
                    </a:lnTo>
                    <a:cubicBezTo>
                      <a:pt x="100969" y="42414"/>
                      <a:pt x="101140" y="42586"/>
                      <a:pt x="101140" y="42929"/>
                    </a:cubicBezTo>
                    <a:lnTo>
                      <a:pt x="101140" y="42929"/>
                    </a:lnTo>
                    <a:cubicBezTo>
                      <a:pt x="101140" y="44646"/>
                      <a:pt x="99252" y="46192"/>
                      <a:pt x="97878" y="46192"/>
                    </a:cubicBezTo>
                    <a:lnTo>
                      <a:pt x="97878" y="46192"/>
                    </a:lnTo>
                    <a:cubicBezTo>
                      <a:pt x="95817" y="46020"/>
                      <a:pt x="88777" y="45161"/>
                      <a:pt x="84312" y="41040"/>
                    </a:cubicBezTo>
                    <a:lnTo>
                      <a:pt x="84312" y="41040"/>
                    </a:lnTo>
                    <a:cubicBezTo>
                      <a:pt x="84141" y="40525"/>
                      <a:pt x="83626" y="39666"/>
                      <a:pt x="82939" y="38808"/>
                    </a:cubicBezTo>
                    <a:lnTo>
                      <a:pt x="82939" y="38808"/>
                    </a:lnTo>
                    <a:cubicBezTo>
                      <a:pt x="83110" y="39495"/>
                      <a:pt x="83110" y="40182"/>
                      <a:pt x="83110" y="40868"/>
                    </a:cubicBezTo>
                    <a:lnTo>
                      <a:pt x="83110" y="40868"/>
                    </a:lnTo>
                    <a:cubicBezTo>
                      <a:pt x="83110" y="41899"/>
                      <a:pt x="82939" y="43101"/>
                      <a:pt x="82080" y="44131"/>
                    </a:cubicBezTo>
                    <a:lnTo>
                      <a:pt x="82080" y="44131"/>
                    </a:lnTo>
                    <a:lnTo>
                      <a:pt x="81393" y="44990"/>
                    </a:lnTo>
                    <a:lnTo>
                      <a:pt x="80363" y="44990"/>
                    </a:lnTo>
                    <a:cubicBezTo>
                      <a:pt x="80019" y="44990"/>
                      <a:pt x="79848" y="44990"/>
                      <a:pt x="79848" y="44990"/>
                    </a:cubicBezTo>
                    <a:lnTo>
                      <a:pt x="79848" y="44990"/>
                    </a:lnTo>
                    <a:cubicBezTo>
                      <a:pt x="77615" y="44990"/>
                      <a:pt x="73666" y="44818"/>
                      <a:pt x="72292" y="41727"/>
                    </a:cubicBezTo>
                    <a:lnTo>
                      <a:pt x="72292" y="41727"/>
                    </a:lnTo>
                    <a:cubicBezTo>
                      <a:pt x="69373" y="38808"/>
                      <a:pt x="68343" y="36576"/>
                      <a:pt x="65767" y="34858"/>
                    </a:cubicBezTo>
                    <a:lnTo>
                      <a:pt x="65767" y="34858"/>
                    </a:lnTo>
                    <a:cubicBezTo>
                      <a:pt x="61302" y="32970"/>
                      <a:pt x="57868" y="34172"/>
                      <a:pt x="56151" y="29192"/>
                    </a:cubicBezTo>
                    <a:lnTo>
                      <a:pt x="56151" y="29192"/>
                    </a:lnTo>
                    <a:cubicBezTo>
                      <a:pt x="55979" y="28505"/>
                      <a:pt x="56666" y="27131"/>
                      <a:pt x="57181" y="26959"/>
                    </a:cubicBezTo>
                    <a:lnTo>
                      <a:pt x="57181" y="26959"/>
                    </a:lnTo>
                    <a:cubicBezTo>
                      <a:pt x="59585" y="25242"/>
                      <a:pt x="61817" y="25414"/>
                      <a:pt x="63363" y="25414"/>
                    </a:cubicBezTo>
                    <a:lnTo>
                      <a:pt x="63363" y="25414"/>
                    </a:lnTo>
                    <a:cubicBezTo>
                      <a:pt x="63363" y="25414"/>
                      <a:pt x="63191" y="25414"/>
                      <a:pt x="63191" y="25242"/>
                    </a:cubicBezTo>
                    <a:lnTo>
                      <a:pt x="63191" y="25242"/>
                    </a:lnTo>
                    <a:cubicBezTo>
                      <a:pt x="62332" y="24727"/>
                      <a:pt x="60959" y="24384"/>
                      <a:pt x="59929" y="24384"/>
                    </a:cubicBezTo>
                    <a:lnTo>
                      <a:pt x="59929" y="24384"/>
                    </a:lnTo>
                    <a:cubicBezTo>
                      <a:pt x="59414" y="24384"/>
                      <a:pt x="58898" y="24384"/>
                      <a:pt x="58555" y="24555"/>
                    </a:cubicBezTo>
                    <a:lnTo>
                      <a:pt x="58555" y="24555"/>
                    </a:lnTo>
                    <a:cubicBezTo>
                      <a:pt x="54262" y="25757"/>
                      <a:pt x="46192" y="27646"/>
                      <a:pt x="44646" y="31252"/>
                    </a:cubicBezTo>
                    <a:lnTo>
                      <a:pt x="44646" y="31252"/>
                    </a:lnTo>
                    <a:cubicBezTo>
                      <a:pt x="42414" y="34687"/>
                      <a:pt x="41040" y="38464"/>
                      <a:pt x="38464" y="42757"/>
                    </a:cubicBezTo>
                    <a:lnTo>
                      <a:pt x="38464" y="42757"/>
                    </a:lnTo>
                    <a:cubicBezTo>
                      <a:pt x="35545" y="46535"/>
                      <a:pt x="30737" y="50485"/>
                      <a:pt x="30050" y="52202"/>
                    </a:cubicBezTo>
                    <a:lnTo>
                      <a:pt x="30050" y="52202"/>
                    </a:lnTo>
                    <a:lnTo>
                      <a:pt x="30050" y="52889"/>
                    </a:lnTo>
                    <a:cubicBezTo>
                      <a:pt x="30050" y="53404"/>
                      <a:pt x="30050" y="53575"/>
                      <a:pt x="30050" y="53747"/>
                    </a:cubicBezTo>
                    <a:lnTo>
                      <a:pt x="30050" y="53747"/>
                    </a:lnTo>
                    <a:cubicBezTo>
                      <a:pt x="30050" y="56838"/>
                      <a:pt x="29878" y="60616"/>
                      <a:pt x="26273" y="62676"/>
                    </a:cubicBezTo>
                    <a:lnTo>
                      <a:pt x="26273" y="62676"/>
                    </a:lnTo>
                    <a:cubicBezTo>
                      <a:pt x="24211" y="63363"/>
                      <a:pt x="21980" y="68171"/>
                      <a:pt x="17687" y="69373"/>
                    </a:cubicBezTo>
                    <a:lnTo>
                      <a:pt x="17687" y="69373"/>
                    </a:lnTo>
                    <a:lnTo>
                      <a:pt x="17000" y="69373"/>
                    </a:lnTo>
                    <a:lnTo>
                      <a:pt x="16485" y="69202"/>
                    </a:lnTo>
                    <a:cubicBezTo>
                      <a:pt x="13394" y="67484"/>
                      <a:pt x="12879" y="64393"/>
                      <a:pt x="12364" y="64222"/>
                    </a:cubicBezTo>
                    <a:lnTo>
                      <a:pt x="12364" y="64222"/>
                    </a:lnTo>
                    <a:lnTo>
                      <a:pt x="12535" y="64050"/>
                    </a:lnTo>
                    <a:lnTo>
                      <a:pt x="11505" y="64050"/>
                    </a:lnTo>
                    <a:cubicBezTo>
                      <a:pt x="10303" y="63535"/>
                      <a:pt x="9787" y="63363"/>
                      <a:pt x="9444" y="63363"/>
                    </a:cubicBezTo>
                    <a:lnTo>
                      <a:pt x="9444" y="63363"/>
                    </a:lnTo>
                    <a:cubicBezTo>
                      <a:pt x="9101" y="63363"/>
                      <a:pt x="8586" y="63535"/>
                      <a:pt x="8414" y="63020"/>
                    </a:cubicBezTo>
                    <a:lnTo>
                      <a:pt x="8414" y="63020"/>
                    </a:lnTo>
                    <a:cubicBezTo>
                      <a:pt x="7727" y="64565"/>
                      <a:pt x="6182" y="65767"/>
                      <a:pt x="4464" y="65767"/>
                    </a:cubicBezTo>
                    <a:lnTo>
                      <a:pt x="4464" y="65767"/>
                    </a:lnTo>
                    <a:cubicBezTo>
                      <a:pt x="1545" y="65595"/>
                      <a:pt x="0" y="63191"/>
                      <a:pt x="0" y="60616"/>
                    </a:cubicBezTo>
                    <a:lnTo>
                      <a:pt x="0" y="60616"/>
                    </a:lnTo>
                    <a:cubicBezTo>
                      <a:pt x="171" y="56495"/>
                      <a:pt x="3263" y="53232"/>
                      <a:pt x="7384" y="53060"/>
                    </a:cubicBezTo>
                    <a:lnTo>
                      <a:pt x="7384" y="53060"/>
                    </a:lnTo>
                    <a:cubicBezTo>
                      <a:pt x="8414" y="53060"/>
                      <a:pt x="10303" y="53060"/>
                      <a:pt x="11161" y="52889"/>
                    </a:cubicBezTo>
                    <a:lnTo>
                      <a:pt x="11161" y="52889"/>
                    </a:lnTo>
                    <a:cubicBezTo>
                      <a:pt x="10990" y="51858"/>
                      <a:pt x="9444" y="44475"/>
                      <a:pt x="9444" y="40182"/>
                    </a:cubicBezTo>
                    <a:lnTo>
                      <a:pt x="9444" y="40182"/>
                    </a:lnTo>
                    <a:cubicBezTo>
                      <a:pt x="9444" y="38980"/>
                      <a:pt x="9444" y="37949"/>
                      <a:pt x="9959" y="37091"/>
                    </a:cubicBezTo>
                    <a:lnTo>
                      <a:pt x="9959" y="37091"/>
                    </a:lnTo>
                    <a:cubicBezTo>
                      <a:pt x="12192" y="31768"/>
                      <a:pt x="23525" y="19060"/>
                      <a:pt x="27474" y="16656"/>
                    </a:cubicBezTo>
                    <a:lnTo>
                      <a:pt x="27474" y="16656"/>
                    </a:lnTo>
                    <a:cubicBezTo>
                      <a:pt x="29707" y="15454"/>
                      <a:pt x="40010" y="9101"/>
                      <a:pt x="47565" y="5152"/>
                    </a:cubicBezTo>
                    <a:lnTo>
                      <a:pt x="47565" y="5152"/>
                    </a:lnTo>
                    <a:cubicBezTo>
                      <a:pt x="52545" y="2748"/>
                      <a:pt x="53575" y="1374"/>
                      <a:pt x="56494" y="1030"/>
                    </a:cubicBezTo>
                    <a:lnTo>
                      <a:pt x="56494" y="1030"/>
                    </a:lnTo>
                    <a:cubicBezTo>
                      <a:pt x="58383" y="1030"/>
                      <a:pt x="59414" y="2061"/>
                      <a:pt x="60444" y="3091"/>
                    </a:cubicBezTo>
                    <a:lnTo>
                      <a:pt x="60444" y="3091"/>
                    </a:lnTo>
                    <a:cubicBezTo>
                      <a:pt x="61131" y="3778"/>
                      <a:pt x="61646" y="4636"/>
                      <a:pt x="62161" y="5495"/>
                    </a:cubicBezTo>
                    <a:lnTo>
                      <a:pt x="62161" y="5495"/>
                    </a:lnTo>
                    <a:cubicBezTo>
                      <a:pt x="62848" y="4121"/>
                      <a:pt x="63706" y="3091"/>
                      <a:pt x="65767" y="2919"/>
                    </a:cubicBezTo>
                    <a:lnTo>
                      <a:pt x="65767" y="2919"/>
                    </a:lnTo>
                    <a:cubicBezTo>
                      <a:pt x="67140" y="2919"/>
                      <a:pt x="67999" y="3263"/>
                      <a:pt x="70060" y="4121"/>
                    </a:cubicBezTo>
                    <a:lnTo>
                      <a:pt x="70060" y="4121"/>
                    </a:lnTo>
                    <a:cubicBezTo>
                      <a:pt x="71262" y="4980"/>
                      <a:pt x="71949" y="5152"/>
                      <a:pt x="72120" y="4980"/>
                    </a:cubicBezTo>
                    <a:lnTo>
                      <a:pt x="72120" y="4980"/>
                    </a:lnTo>
                    <a:cubicBezTo>
                      <a:pt x="72120" y="4980"/>
                      <a:pt x="72120" y="4980"/>
                      <a:pt x="74010" y="2576"/>
                    </a:cubicBezTo>
                    <a:lnTo>
                      <a:pt x="74010" y="2576"/>
                    </a:lnTo>
                    <a:cubicBezTo>
                      <a:pt x="75726" y="1889"/>
                      <a:pt x="77615" y="172"/>
                      <a:pt x="80363" y="0"/>
                    </a:cubicBezTo>
                    <a:lnTo>
                      <a:pt x="80363" y="0"/>
                    </a:lnTo>
                    <a:cubicBezTo>
                      <a:pt x="81565" y="0"/>
                      <a:pt x="82939" y="1030"/>
                      <a:pt x="83454" y="2232"/>
                    </a:cubicBezTo>
                    <a:lnTo>
                      <a:pt x="83454" y="2232"/>
                    </a:lnTo>
                    <a:cubicBezTo>
                      <a:pt x="83797" y="2748"/>
                      <a:pt x="83969" y="3606"/>
                      <a:pt x="83969" y="3950"/>
                    </a:cubicBezTo>
                    <a:lnTo>
                      <a:pt x="83969" y="3950"/>
                    </a:lnTo>
                    <a:cubicBezTo>
                      <a:pt x="83969" y="3950"/>
                      <a:pt x="83969" y="3950"/>
                      <a:pt x="83969" y="3950"/>
                    </a:cubicBezTo>
                    <a:lnTo>
                      <a:pt x="83969" y="3950"/>
                    </a:lnTo>
                    <a:cubicBezTo>
                      <a:pt x="85514" y="2919"/>
                      <a:pt x="87403" y="1889"/>
                      <a:pt x="89807" y="1889"/>
                    </a:cubicBezTo>
                    <a:lnTo>
                      <a:pt x="89807" y="1889"/>
                    </a:lnTo>
                    <a:cubicBezTo>
                      <a:pt x="90666" y="1889"/>
                      <a:pt x="91524" y="2061"/>
                      <a:pt x="92383" y="2576"/>
                    </a:cubicBezTo>
                    <a:lnTo>
                      <a:pt x="92383" y="2576"/>
                    </a:lnTo>
                    <a:cubicBezTo>
                      <a:pt x="95817" y="4293"/>
                      <a:pt x="97191" y="7384"/>
                      <a:pt x="98050" y="8071"/>
                    </a:cubicBezTo>
                    <a:lnTo>
                      <a:pt x="98050" y="8071"/>
                    </a:lnTo>
                    <a:cubicBezTo>
                      <a:pt x="99423" y="9444"/>
                      <a:pt x="99767" y="9444"/>
                      <a:pt x="99938" y="9444"/>
                    </a:cubicBezTo>
                    <a:lnTo>
                      <a:pt x="99938" y="9444"/>
                    </a:lnTo>
                    <a:cubicBezTo>
                      <a:pt x="100110" y="9444"/>
                      <a:pt x="100625" y="9273"/>
                      <a:pt x="101484" y="8929"/>
                    </a:cubicBezTo>
                    <a:lnTo>
                      <a:pt x="101484" y="8929"/>
                    </a:lnTo>
                    <a:cubicBezTo>
                      <a:pt x="104575" y="7384"/>
                      <a:pt x="109211" y="6182"/>
                      <a:pt x="111443" y="6182"/>
                    </a:cubicBezTo>
                    <a:lnTo>
                      <a:pt x="111443" y="6182"/>
                    </a:lnTo>
                    <a:cubicBezTo>
                      <a:pt x="113504" y="6182"/>
                      <a:pt x="115736" y="7899"/>
                      <a:pt x="115736" y="10475"/>
                    </a:cubicBezTo>
                    <a:lnTo>
                      <a:pt x="115736" y="10475"/>
                    </a:lnTo>
                    <a:cubicBezTo>
                      <a:pt x="115736" y="11505"/>
                      <a:pt x="115393" y="12364"/>
                      <a:pt x="115221" y="12364"/>
                    </a:cubicBezTo>
                    <a:lnTo>
                      <a:pt x="115221" y="12364"/>
                    </a:lnTo>
                    <a:cubicBezTo>
                      <a:pt x="115221" y="13737"/>
                      <a:pt x="115393" y="13909"/>
                      <a:pt x="119514" y="17000"/>
                    </a:cubicBezTo>
                    <a:lnTo>
                      <a:pt x="119514" y="17000"/>
                    </a:lnTo>
                    <a:cubicBezTo>
                      <a:pt x="122090" y="19576"/>
                      <a:pt x="123979" y="21293"/>
                      <a:pt x="126383" y="21293"/>
                    </a:cubicBezTo>
                    <a:lnTo>
                      <a:pt x="126383" y="21293"/>
                    </a:lnTo>
                    <a:cubicBezTo>
                      <a:pt x="126383" y="21293"/>
                      <a:pt x="126555" y="21293"/>
                      <a:pt x="126555" y="21293"/>
                    </a:cubicBezTo>
                    <a:lnTo>
                      <a:pt x="126555" y="21293"/>
                    </a:lnTo>
                    <a:cubicBezTo>
                      <a:pt x="126726" y="21293"/>
                      <a:pt x="127070" y="21293"/>
                      <a:pt x="127241" y="21293"/>
                    </a:cubicBezTo>
                    <a:lnTo>
                      <a:pt x="127241" y="21293"/>
                    </a:lnTo>
                    <a:cubicBezTo>
                      <a:pt x="130847" y="21293"/>
                      <a:pt x="135140" y="21464"/>
                      <a:pt x="138574" y="23869"/>
                    </a:cubicBezTo>
                    <a:lnTo>
                      <a:pt x="138574" y="23869"/>
                    </a:lnTo>
                    <a:cubicBezTo>
                      <a:pt x="144928" y="25586"/>
                      <a:pt x="150938" y="32111"/>
                      <a:pt x="154544" y="35545"/>
                    </a:cubicBezTo>
                    <a:lnTo>
                      <a:pt x="154544" y="35545"/>
                    </a:lnTo>
                    <a:cubicBezTo>
                      <a:pt x="158494" y="38121"/>
                      <a:pt x="165019" y="43272"/>
                      <a:pt x="165877" y="43959"/>
                    </a:cubicBezTo>
                    <a:lnTo>
                      <a:pt x="165877" y="43959"/>
                    </a:lnTo>
                    <a:cubicBezTo>
                      <a:pt x="167423" y="43959"/>
                      <a:pt x="169827" y="42929"/>
                      <a:pt x="172746" y="42757"/>
                    </a:cubicBezTo>
                    <a:lnTo>
                      <a:pt x="172746" y="42757"/>
                    </a:lnTo>
                    <a:cubicBezTo>
                      <a:pt x="173433" y="42414"/>
                      <a:pt x="174292" y="42242"/>
                      <a:pt x="175150" y="42242"/>
                    </a:cubicBezTo>
                    <a:lnTo>
                      <a:pt x="175150" y="42242"/>
                    </a:lnTo>
                    <a:cubicBezTo>
                      <a:pt x="177039" y="42242"/>
                      <a:pt x="178756" y="44131"/>
                      <a:pt x="178756" y="46020"/>
                    </a:cubicBezTo>
                    <a:lnTo>
                      <a:pt x="178756" y="46020"/>
                    </a:lnTo>
                    <a:cubicBezTo>
                      <a:pt x="178756" y="47050"/>
                      <a:pt x="178413" y="47909"/>
                      <a:pt x="178413" y="47737"/>
                    </a:cubicBezTo>
                    <a:lnTo>
                      <a:pt x="178413" y="47737"/>
                    </a:lnTo>
                    <a:cubicBezTo>
                      <a:pt x="178413" y="48596"/>
                      <a:pt x="178413" y="49626"/>
                      <a:pt x="178413" y="50313"/>
                    </a:cubicBezTo>
                    <a:lnTo>
                      <a:pt x="178413" y="50313"/>
                    </a:lnTo>
                    <a:cubicBezTo>
                      <a:pt x="178413" y="50313"/>
                      <a:pt x="178413" y="50313"/>
                      <a:pt x="178413" y="50313"/>
                    </a:cubicBezTo>
                    <a:lnTo>
                      <a:pt x="178413" y="50313"/>
                    </a:lnTo>
                    <a:cubicBezTo>
                      <a:pt x="179958" y="50485"/>
                      <a:pt x="178928" y="49283"/>
                      <a:pt x="183221" y="48081"/>
                    </a:cubicBezTo>
                    <a:lnTo>
                      <a:pt x="183221" y="48081"/>
                    </a:lnTo>
                    <a:cubicBezTo>
                      <a:pt x="184595" y="48081"/>
                      <a:pt x="185625" y="48939"/>
                      <a:pt x="186483" y="49626"/>
                    </a:cubicBezTo>
                    <a:lnTo>
                      <a:pt x="186483" y="49626"/>
                    </a:lnTo>
                    <a:cubicBezTo>
                      <a:pt x="189059" y="52202"/>
                      <a:pt x="190089" y="53232"/>
                      <a:pt x="192150" y="54262"/>
                    </a:cubicBezTo>
                    <a:lnTo>
                      <a:pt x="192150" y="54262"/>
                    </a:lnTo>
                    <a:cubicBezTo>
                      <a:pt x="193009" y="55121"/>
                      <a:pt x="195584" y="53919"/>
                      <a:pt x="199534" y="57868"/>
                    </a:cubicBezTo>
                    <a:lnTo>
                      <a:pt x="199534" y="57868"/>
                    </a:lnTo>
                    <a:cubicBezTo>
                      <a:pt x="199705" y="58383"/>
                      <a:pt x="199877" y="58383"/>
                      <a:pt x="199877" y="58383"/>
                    </a:cubicBezTo>
                    <a:lnTo>
                      <a:pt x="199877" y="58383"/>
                    </a:lnTo>
                    <a:cubicBezTo>
                      <a:pt x="199877" y="58383"/>
                      <a:pt x="199877" y="58383"/>
                      <a:pt x="200049" y="58212"/>
                    </a:cubicBezTo>
                    <a:lnTo>
                      <a:pt x="200049" y="58212"/>
                    </a:lnTo>
                    <a:cubicBezTo>
                      <a:pt x="200564" y="54777"/>
                      <a:pt x="203655" y="53575"/>
                      <a:pt x="206059" y="53404"/>
                    </a:cubicBezTo>
                    <a:lnTo>
                      <a:pt x="206059" y="53404"/>
                    </a:lnTo>
                    <a:cubicBezTo>
                      <a:pt x="207089" y="53404"/>
                      <a:pt x="208291" y="53747"/>
                      <a:pt x="209150" y="54606"/>
                    </a:cubicBezTo>
                    <a:lnTo>
                      <a:pt x="209150" y="54606"/>
                    </a:lnTo>
                    <a:cubicBezTo>
                      <a:pt x="211897" y="57525"/>
                      <a:pt x="214301" y="60787"/>
                      <a:pt x="217564" y="61989"/>
                    </a:cubicBezTo>
                    <a:lnTo>
                      <a:pt x="217564" y="61989"/>
                    </a:lnTo>
                    <a:cubicBezTo>
                      <a:pt x="221514" y="64565"/>
                      <a:pt x="220655" y="64222"/>
                      <a:pt x="223746" y="65424"/>
                    </a:cubicBezTo>
                    <a:lnTo>
                      <a:pt x="223746" y="65424"/>
                    </a:lnTo>
                    <a:cubicBezTo>
                      <a:pt x="225463" y="65424"/>
                      <a:pt x="228210" y="66798"/>
                      <a:pt x="228210" y="69202"/>
                    </a:cubicBezTo>
                    <a:lnTo>
                      <a:pt x="228210" y="69202"/>
                    </a:lnTo>
                    <a:cubicBezTo>
                      <a:pt x="228210" y="70575"/>
                      <a:pt x="227695" y="71606"/>
                      <a:pt x="227180" y="72808"/>
                    </a:cubicBezTo>
                    <a:lnTo>
                      <a:pt x="227180" y="72808"/>
                    </a:lnTo>
                    <a:cubicBezTo>
                      <a:pt x="227180" y="72979"/>
                      <a:pt x="227180" y="72979"/>
                      <a:pt x="227180" y="73151"/>
                    </a:cubicBezTo>
                    <a:lnTo>
                      <a:pt x="227180" y="73151"/>
                    </a:lnTo>
                    <a:cubicBezTo>
                      <a:pt x="227180" y="74010"/>
                      <a:pt x="228382" y="75555"/>
                      <a:pt x="231130" y="75899"/>
                    </a:cubicBezTo>
                    <a:lnTo>
                      <a:pt x="231130" y="75899"/>
                    </a:lnTo>
                    <a:cubicBezTo>
                      <a:pt x="230958" y="75899"/>
                      <a:pt x="230786" y="75899"/>
                      <a:pt x="230271" y="75727"/>
                    </a:cubicBezTo>
                    <a:lnTo>
                      <a:pt x="230271" y="75727"/>
                    </a:lnTo>
                    <a:cubicBezTo>
                      <a:pt x="233533" y="75727"/>
                      <a:pt x="235422" y="74697"/>
                      <a:pt x="237998" y="73494"/>
                    </a:cubicBezTo>
                    <a:lnTo>
                      <a:pt x="237998" y="73494"/>
                    </a:lnTo>
                    <a:cubicBezTo>
                      <a:pt x="239028" y="72979"/>
                      <a:pt x="239715" y="72464"/>
                      <a:pt x="241261" y="72292"/>
                    </a:cubicBezTo>
                    <a:lnTo>
                      <a:pt x="241261" y="72292"/>
                    </a:lnTo>
                    <a:cubicBezTo>
                      <a:pt x="243665" y="72464"/>
                      <a:pt x="244351" y="73838"/>
                      <a:pt x="246241" y="75555"/>
                    </a:cubicBezTo>
                    <a:lnTo>
                      <a:pt x="246241" y="75555"/>
                    </a:lnTo>
                    <a:cubicBezTo>
                      <a:pt x="248473" y="78818"/>
                      <a:pt x="251907" y="81222"/>
                      <a:pt x="256372" y="84484"/>
                    </a:cubicBezTo>
                    <a:lnTo>
                      <a:pt x="256372" y="84484"/>
                    </a:lnTo>
                    <a:cubicBezTo>
                      <a:pt x="258947" y="87747"/>
                      <a:pt x="257917" y="86888"/>
                      <a:pt x="261352" y="87232"/>
                    </a:cubicBezTo>
                    <a:lnTo>
                      <a:pt x="261352" y="87232"/>
                    </a:lnTo>
                    <a:cubicBezTo>
                      <a:pt x="261352" y="87232"/>
                      <a:pt x="261695" y="87232"/>
                      <a:pt x="262725" y="87403"/>
                    </a:cubicBezTo>
                    <a:lnTo>
                      <a:pt x="262725" y="87403"/>
                    </a:lnTo>
                    <a:cubicBezTo>
                      <a:pt x="265988" y="88434"/>
                      <a:pt x="268735" y="88949"/>
                      <a:pt x="270453" y="92383"/>
                    </a:cubicBezTo>
                    <a:lnTo>
                      <a:pt x="270453" y="92383"/>
                    </a:lnTo>
                    <a:lnTo>
                      <a:pt x="270624" y="92898"/>
                    </a:lnTo>
                    <a:lnTo>
                      <a:pt x="270624" y="93414"/>
                    </a:lnTo>
                    <a:cubicBezTo>
                      <a:pt x="270624" y="93414"/>
                      <a:pt x="270968" y="94959"/>
                      <a:pt x="270968" y="96676"/>
                    </a:cubicBezTo>
                    <a:lnTo>
                      <a:pt x="270968" y="96676"/>
                    </a:lnTo>
                    <a:cubicBezTo>
                      <a:pt x="270968" y="98222"/>
                      <a:pt x="270453" y="100626"/>
                      <a:pt x="268048" y="101999"/>
                    </a:cubicBezTo>
                    <a:lnTo>
                      <a:pt x="268048" y="101999"/>
                    </a:lnTo>
                    <a:cubicBezTo>
                      <a:pt x="265130" y="103373"/>
                      <a:pt x="260321" y="104747"/>
                      <a:pt x="258604" y="106636"/>
                    </a:cubicBezTo>
                    <a:lnTo>
                      <a:pt x="258604" y="106636"/>
                    </a:lnTo>
                    <a:cubicBezTo>
                      <a:pt x="256028" y="109040"/>
                      <a:pt x="253624" y="112302"/>
                      <a:pt x="249331" y="112474"/>
                    </a:cubicBezTo>
                    <a:lnTo>
                      <a:pt x="249331" y="112474"/>
                    </a:lnTo>
                    <a:lnTo>
                      <a:pt x="248301" y="112474"/>
                    </a:lnTo>
                    <a:lnTo>
                      <a:pt x="247614" y="111787"/>
                    </a:lnTo>
                    <a:cubicBezTo>
                      <a:pt x="246412" y="110585"/>
                      <a:pt x="246069" y="109211"/>
                      <a:pt x="245726" y="107838"/>
                    </a:cubicBezTo>
                    <a:lnTo>
                      <a:pt x="245726" y="107838"/>
                    </a:lnTo>
                    <a:cubicBezTo>
                      <a:pt x="244695" y="109898"/>
                      <a:pt x="242978" y="111787"/>
                      <a:pt x="240230" y="111615"/>
                    </a:cubicBezTo>
                    <a:lnTo>
                      <a:pt x="240230" y="111615"/>
                    </a:lnTo>
                    <a:cubicBezTo>
                      <a:pt x="239200" y="111615"/>
                      <a:pt x="238170" y="111444"/>
                      <a:pt x="237826" y="111100"/>
                    </a:cubicBezTo>
                    <a:lnTo>
                      <a:pt x="237826" y="111100"/>
                    </a:lnTo>
                    <a:cubicBezTo>
                      <a:pt x="234392" y="110585"/>
                      <a:pt x="233018" y="108696"/>
                      <a:pt x="232675" y="108353"/>
                    </a:cubicBezTo>
                    <a:lnTo>
                      <a:pt x="232675" y="108353"/>
                    </a:lnTo>
                    <a:lnTo>
                      <a:pt x="232675" y="108353"/>
                    </a:lnTo>
                    <a:lnTo>
                      <a:pt x="232675" y="108353"/>
                    </a:lnTo>
                    <a:cubicBezTo>
                      <a:pt x="231130" y="108868"/>
                      <a:pt x="227180" y="114363"/>
                      <a:pt x="222372" y="116080"/>
                    </a:cubicBezTo>
                    <a:lnTo>
                      <a:pt x="222372" y="116080"/>
                    </a:lnTo>
                    <a:cubicBezTo>
                      <a:pt x="217221" y="117454"/>
                      <a:pt x="200049" y="118656"/>
                      <a:pt x="193352" y="118656"/>
                    </a:cubicBezTo>
                    <a:lnTo>
                      <a:pt x="193352" y="118656"/>
                    </a:lnTo>
                    <a:lnTo>
                      <a:pt x="193352" y="118656"/>
                    </a:lnTo>
                    <a:lnTo>
                      <a:pt x="193352" y="118656"/>
                    </a:lnTo>
                    <a:close/>
                    <a:moveTo>
                      <a:pt x="220311" y="111444"/>
                    </a:moveTo>
                    <a:cubicBezTo>
                      <a:pt x="223059" y="110585"/>
                      <a:pt x="226665" y="105949"/>
                      <a:pt x="229756" y="104060"/>
                    </a:cubicBezTo>
                    <a:lnTo>
                      <a:pt x="229756" y="104060"/>
                    </a:lnTo>
                    <a:cubicBezTo>
                      <a:pt x="230614" y="103545"/>
                      <a:pt x="231473" y="103373"/>
                      <a:pt x="231988" y="103373"/>
                    </a:cubicBezTo>
                    <a:lnTo>
                      <a:pt x="231988" y="103373"/>
                    </a:lnTo>
                    <a:cubicBezTo>
                      <a:pt x="236281" y="104060"/>
                      <a:pt x="237140" y="106807"/>
                      <a:pt x="237998" y="106292"/>
                    </a:cubicBezTo>
                    <a:lnTo>
                      <a:pt x="237998" y="106292"/>
                    </a:lnTo>
                    <a:cubicBezTo>
                      <a:pt x="238856" y="106636"/>
                      <a:pt x="239372" y="106636"/>
                      <a:pt x="239715" y="106636"/>
                    </a:cubicBezTo>
                    <a:lnTo>
                      <a:pt x="239715" y="106636"/>
                    </a:lnTo>
                    <a:cubicBezTo>
                      <a:pt x="240230" y="106636"/>
                      <a:pt x="240230" y="106807"/>
                      <a:pt x="241433" y="103716"/>
                    </a:cubicBezTo>
                    <a:lnTo>
                      <a:pt x="241433" y="103716"/>
                    </a:lnTo>
                    <a:cubicBezTo>
                      <a:pt x="242634" y="101656"/>
                      <a:pt x="243665" y="99939"/>
                      <a:pt x="246412" y="99595"/>
                    </a:cubicBezTo>
                    <a:lnTo>
                      <a:pt x="246412" y="99595"/>
                    </a:lnTo>
                    <a:cubicBezTo>
                      <a:pt x="248644" y="99595"/>
                      <a:pt x="249847" y="101999"/>
                      <a:pt x="249847" y="103373"/>
                    </a:cubicBezTo>
                    <a:lnTo>
                      <a:pt x="249847" y="103373"/>
                    </a:lnTo>
                    <a:cubicBezTo>
                      <a:pt x="249847" y="104747"/>
                      <a:pt x="249847" y="105949"/>
                      <a:pt x="250018" y="106807"/>
                    </a:cubicBezTo>
                    <a:lnTo>
                      <a:pt x="250018" y="106807"/>
                    </a:lnTo>
                    <a:cubicBezTo>
                      <a:pt x="251220" y="106120"/>
                      <a:pt x="252766" y="104575"/>
                      <a:pt x="254483" y="102858"/>
                    </a:cubicBezTo>
                    <a:lnTo>
                      <a:pt x="254483" y="102858"/>
                    </a:lnTo>
                    <a:cubicBezTo>
                      <a:pt x="257745" y="99595"/>
                      <a:pt x="263068" y="98393"/>
                      <a:pt x="265130" y="97363"/>
                    </a:cubicBezTo>
                    <a:lnTo>
                      <a:pt x="265130" y="97363"/>
                    </a:lnTo>
                    <a:cubicBezTo>
                      <a:pt x="265130" y="97363"/>
                      <a:pt x="265301" y="97363"/>
                      <a:pt x="265301" y="96333"/>
                    </a:cubicBezTo>
                    <a:lnTo>
                      <a:pt x="265301" y="96333"/>
                    </a:lnTo>
                    <a:cubicBezTo>
                      <a:pt x="265301" y="95474"/>
                      <a:pt x="265130" y="94787"/>
                      <a:pt x="265130" y="93929"/>
                    </a:cubicBezTo>
                    <a:lnTo>
                      <a:pt x="265130" y="93929"/>
                    </a:lnTo>
                    <a:cubicBezTo>
                      <a:pt x="264443" y="92727"/>
                      <a:pt x="264443" y="93070"/>
                      <a:pt x="261008" y="91868"/>
                    </a:cubicBezTo>
                    <a:lnTo>
                      <a:pt x="261008" y="91868"/>
                    </a:lnTo>
                    <a:lnTo>
                      <a:pt x="260837" y="91868"/>
                    </a:lnTo>
                    <a:cubicBezTo>
                      <a:pt x="257574" y="92212"/>
                      <a:pt x="254139" y="91010"/>
                      <a:pt x="252422" y="87747"/>
                    </a:cubicBezTo>
                    <a:lnTo>
                      <a:pt x="252422" y="87747"/>
                    </a:lnTo>
                    <a:cubicBezTo>
                      <a:pt x="248644" y="85171"/>
                      <a:pt x="244523" y="82595"/>
                      <a:pt x="241948" y="78646"/>
                    </a:cubicBezTo>
                    <a:lnTo>
                      <a:pt x="241948" y="78646"/>
                    </a:lnTo>
                    <a:cubicBezTo>
                      <a:pt x="241433" y="78131"/>
                      <a:pt x="240917" y="77616"/>
                      <a:pt x="240574" y="77444"/>
                    </a:cubicBezTo>
                    <a:lnTo>
                      <a:pt x="240574" y="77444"/>
                    </a:lnTo>
                    <a:cubicBezTo>
                      <a:pt x="240402" y="77444"/>
                      <a:pt x="240230" y="77616"/>
                      <a:pt x="239715" y="77959"/>
                    </a:cubicBezTo>
                    <a:lnTo>
                      <a:pt x="239715" y="77959"/>
                    </a:lnTo>
                    <a:cubicBezTo>
                      <a:pt x="237311" y="79161"/>
                      <a:pt x="234220" y="80878"/>
                      <a:pt x="228725" y="80535"/>
                    </a:cubicBezTo>
                    <a:lnTo>
                      <a:pt x="228725" y="80535"/>
                    </a:lnTo>
                    <a:cubicBezTo>
                      <a:pt x="228725" y="80535"/>
                      <a:pt x="229069" y="80535"/>
                      <a:pt x="229756" y="80707"/>
                    </a:cubicBezTo>
                    <a:lnTo>
                      <a:pt x="229756" y="80707"/>
                    </a:lnTo>
                    <a:cubicBezTo>
                      <a:pt x="225291" y="80707"/>
                      <a:pt x="222029" y="77272"/>
                      <a:pt x="222029" y="73323"/>
                    </a:cubicBezTo>
                    <a:lnTo>
                      <a:pt x="222029" y="73323"/>
                    </a:lnTo>
                    <a:cubicBezTo>
                      <a:pt x="222029" y="72464"/>
                      <a:pt x="222201" y="71606"/>
                      <a:pt x="222544" y="70919"/>
                    </a:cubicBezTo>
                    <a:lnTo>
                      <a:pt x="222544" y="70919"/>
                    </a:lnTo>
                    <a:cubicBezTo>
                      <a:pt x="222716" y="70747"/>
                      <a:pt x="222716" y="70575"/>
                      <a:pt x="222716" y="70404"/>
                    </a:cubicBezTo>
                    <a:lnTo>
                      <a:pt x="222716" y="70404"/>
                    </a:lnTo>
                    <a:cubicBezTo>
                      <a:pt x="222716" y="70404"/>
                      <a:pt x="222716" y="70404"/>
                      <a:pt x="222716" y="70404"/>
                    </a:cubicBezTo>
                    <a:lnTo>
                      <a:pt x="222716" y="70404"/>
                    </a:lnTo>
                    <a:cubicBezTo>
                      <a:pt x="218938" y="69202"/>
                      <a:pt x="218251" y="68858"/>
                      <a:pt x="215160" y="66626"/>
                    </a:cubicBezTo>
                    <a:lnTo>
                      <a:pt x="215160" y="66626"/>
                    </a:lnTo>
                    <a:cubicBezTo>
                      <a:pt x="210352" y="64909"/>
                      <a:pt x="207776" y="60787"/>
                      <a:pt x="205544" y="58555"/>
                    </a:cubicBezTo>
                    <a:lnTo>
                      <a:pt x="205544" y="58555"/>
                    </a:lnTo>
                    <a:cubicBezTo>
                      <a:pt x="205372" y="58555"/>
                      <a:pt x="205200" y="58727"/>
                      <a:pt x="205029" y="58727"/>
                    </a:cubicBezTo>
                    <a:lnTo>
                      <a:pt x="205029" y="58727"/>
                    </a:lnTo>
                    <a:lnTo>
                      <a:pt x="204170" y="60272"/>
                    </a:lnTo>
                    <a:cubicBezTo>
                      <a:pt x="203312" y="61989"/>
                      <a:pt x="201594" y="63535"/>
                      <a:pt x="199534" y="63535"/>
                    </a:cubicBezTo>
                    <a:lnTo>
                      <a:pt x="199534" y="63535"/>
                    </a:lnTo>
                    <a:cubicBezTo>
                      <a:pt x="197473" y="63535"/>
                      <a:pt x="195756" y="62161"/>
                      <a:pt x="195241" y="60959"/>
                    </a:cubicBezTo>
                    <a:lnTo>
                      <a:pt x="195241" y="60959"/>
                    </a:lnTo>
                    <a:cubicBezTo>
                      <a:pt x="193524" y="59242"/>
                      <a:pt x="193696" y="60616"/>
                      <a:pt x="189574" y="58899"/>
                    </a:cubicBezTo>
                    <a:lnTo>
                      <a:pt x="189574" y="58899"/>
                    </a:lnTo>
                    <a:cubicBezTo>
                      <a:pt x="186827" y="57525"/>
                      <a:pt x="185110" y="55979"/>
                      <a:pt x="182706" y="53575"/>
                    </a:cubicBezTo>
                    <a:lnTo>
                      <a:pt x="182706" y="53575"/>
                    </a:lnTo>
                    <a:cubicBezTo>
                      <a:pt x="182706" y="53575"/>
                      <a:pt x="182534" y="53747"/>
                      <a:pt x="182534" y="53747"/>
                    </a:cubicBezTo>
                    <a:lnTo>
                      <a:pt x="182534" y="53747"/>
                    </a:lnTo>
                    <a:cubicBezTo>
                      <a:pt x="181675" y="54434"/>
                      <a:pt x="180130" y="55293"/>
                      <a:pt x="178928" y="55121"/>
                    </a:cubicBezTo>
                    <a:lnTo>
                      <a:pt x="178928" y="55121"/>
                    </a:lnTo>
                    <a:cubicBezTo>
                      <a:pt x="178413" y="55293"/>
                      <a:pt x="177897" y="55464"/>
                      <a:pt x="177039" y="55464"/>
                    </a:cubicBezTo>
                    <a:lnTo>
                      <a:pt x="177039" y="55464"/>
                    </a:lnTo>
                    <a:cubicBezTo>
                      <a:pt x="174120" y="55293"/>
                      <a:pt x="173433" y="52889"/>
                      <a:pt x="173261" y="51687"/>
                    </a:cubicBezTo>
                    <a:lnTo>
                      <a:pt x="173261" y="51687"/>
                    </a:lnTo>
                    <a:cubicBezTo>
                      <a:pt x="173089" y="50485"/>
                      <a:pt x="173089" y="49283"/>
                      <a:pt x="173089" y="47565"/>
                    </a:cubicBezTo>
                    <a:lnTo>
                      <a:pt x="173089" y="47565"/>
                    </a:lnTo>
                    <a:lnTo>
                      <a:pt x="172918" y="47565"/>
                    </a:lnTo>
                    <a:cubicBezTo>
                      <a:pt x="171201" y="47565"/>
                      <a:pt x="168625" y="48767"/>
                      <a:pt x="165362" y="48939"/>
                    </a:cubicBezTo>
                    <a:lnTo>
                      <a:pt x="165362" y="48939"/>
                    </a:lnTo>
                    <a:lnTo>
                      <a:pt x="164847" y="48939"/>
                    </a:lnTo>
                    <a:lnTo>
                      <a:pt x="164332" y="48767"/>
                    </a:lnTo>
                    <a:cubicBezTo>
                      <a:pt x="161241" y="47222"/>
                      <a:pt x="155231" y="42242"/>
                      <a:pt x="151110" y="39495"/>
                    </a:cubicBezTo>
                    <a:lnTo>
                      <a:pt x="151110" y="39495"/>
                    </a:lnTo>
                    <a:cubicBezTo>
                      <a:pt x="147332" y="35717"/>
                      <a:pt x="140979" y="29535"/>
                      <a:pt x="136343" y="28333"/>
                    </a:cubicBezTo>
                    <a:lnTo>
                      <a:pt x="136343" y="28333"/>
                    </a:lnTo>
                    <a:cubicBezTo>
                      <a:pt x="133423" y="26273"/>
                      <a:pt x="130504" y="26273"/>
                      <a:pt x="126898" y="26273"/>
                    </a:cubicBezTo>
                    <a:lnTo>
                      <a:pt x="126898" y="26273"/>
                    </a:lnTo>
                    <a:cubicBezTo>
                      <a:pt x="126726" y="26273"/>
                      <a:pt x="126726" y="26273"/>
                      <a:pt x="126383" y="26273"/>
                    </a:cubicBezTo>
                    <a:lnTo>
                      <a:pt x="126383" y="26273"/>
                    </a:lnTo>
                    <a:cubicBezTo>
                      <a:pt x="126383" y="26273"/>
                      <a:pt x="126211" y="26273"/>
                      <a:pt x="126211" y="26273"/>
                    </a:cubicBezTo>
                    <a:lnTo>
                      <a:pt x="126211" y="26273"/>
                    </a:lnTo>
                    <a:cubicBezTo>
                      <a:pt x="121231" y="26273"/>
                      <a:pt x="118140" y="23010"/>
                      <a:pt x="116080" y="20778"/>
                    </a:cubicBezTo>
                    <a:lnTo>
                      <a:pt x="116080" y="20778"/>
                    </a:lnTo>
                    <a:cubicBezTo>
                      <a:pt x="112474" y="18374"/>
                      <a:pt x="109898" y="16141"/>
                      <a:pt x="110241" y="11505"/>
                    </a:cubicBezTo>
                    <a:lnTo>
                      <a:pt x="110241" y="11505"/>
                    </a:lnTo>
                    <a:cubicBezTo>
                      <a:pt x="110241" y="11333"/>
                      <a:pt x="110241" y="11333"/>
                      <a:pt x="110413" y="11162"/>
                    </a:cubicBezTo>
                    <a:lnTo>
                      <a:pt x="110413" y="11162"/>
                    </a:lnTo>
                    <a:cubicBezTo>
                      <a:pt x="108696" y="11505"/>
                      <a:pt x="105090" y="12535"/>
                      <a:pt x="103373" y="13394"/>
                    </a:cubicBezTo>
                    <a:lnTo>
                      <a:pt x="103373" y="13394"/>
                    </a:lnTo>
                    <a:cubicBezTo>
                      <a:pt x="102171" y="13909"/>
                      <a:pt x="101140" y="14424"/>
                      <a:pt x="99595" y="14424"/>
                    </a:cubicBezTo>
                    <a:lnTo>
                      <a:pt x="99595" y="14424"/>
                    </a:lnTo>
                    <a:cubicBezTo>
                      <a:pt x="97535" y="14424"/>
                      <a:pt x="95817" y="13222"/>
                      <a:pt x="94272" y="11677"/>
                    </a:cubicBezTo>
                    <a:lnTo>
                      <a:pt x="94272" y="11677"/>
                    </a:lnTo>
                    <a:cubicBezTo>
                      <a:pt x="92555" y="9788"/>
                      <a:pt x="91524" y="7899"/>
                      <a:pt x="89807" y="7040"/>
                    </a:cubicBezTo>
                    <a:lnTo>
                      <a:pt x="89807" y="7040"/>
                    </a:lnTo>
                    <a:cubicBezTo>
                      <a:pt x="89807" y="7040"/>
                      <a:pt x="89636" y="7040"/>
                      <a:pt x="89464" y="7040"/>
                    </a:cubicBezTo>
                    <a:lnTo>
                      <a:pt x="89464" y="7040"/>
                    </a:lnTo>
                    <a:cubicBezTo>
                      <a:pt x="88434" y="6869"/>
                      <a:pt x="85686" y="8586"/>
                      <a:pt x="85171" y="9273"/>
                    </a:cubicBezTo>
                    <a:lnTo>
                      <a:pt x="85171" y="9273"/>
                    </a:lnTo>
                    <a:lnTo>
                      <a:pt x="83454" y="7556"/>
                    </a:lnTo>
                    <a:lnTo>
                      <a:pt x="85171" y="9273"/>
                    </a:lnTo>
                    <a:cubicBezTo>
                      <a:pt x="84999" y="9273"/>
                      <a:pt x="83626" y="11333"/>
                      <a:pt x="80535" y="11505"/>
                    </a:cubicBezTo>
                    <a:lnTo>
                      <a:pt x="80535" y="11505"/>
                    </a:lnTo>
                    <a:cubicBezTo>
                      <a:pt x="79676" y="11505"/>
                      <a:pt x="78646" y="11162"/>
                      <a:pt x="77615" y="9960"/>
                    </a:cubicBezTo>
                    <a:lnTo>
                      <a:pt x="77615" y="9960"/>
                    </a:lnTo>
                    <a:cubicBezTo>
                      <a:pt x="77100" y="9273"/>
                      <a:pt x="76928" y="8414"/>
                      <a:pt x="76928" y="7727"/>
                    </a:cubicBezTo>
                    <a:lnTo>
                      <a:pt x="76928" y="7727"/>
                    </a:lnTo>
                    <a:cubicBezTo>
                      <a:pt x="76928" y="7040"/>
                      <a:pt x="77100" y="6525"/>
                      <a:pt x="77272" y="6010"/>
                    </a:cubicBezTo>
                    <a:lnTo>
                      <a:pt x="77272" y="6010"/>
                    </a:lnTo>
                    <a:cubicBezTo>
                      <a:pt x="77100" y="6010"/>
                      <a:pt x="76928" y="6182"/>
                      <a:pt x="76757" y="6182"/>
                    </a:cubicBezTo>
                    <a:lnTo>
                      <a:pt x="76757" y="6182"/>
                    </a:lnTo>
                    <a:cubicBezTo>
                      <a:pt x="75898" y="7727"/>
                      <a:pt x="74696" y="10131"/>
                      <a:pt x="71605" y="10131"/>
                    </a:cubicBezTo>
                    <a:lnTo>
                      <a:pt x="71605" y="10131"/>
                    </a:lnTo>
                    <a:cubicBezTo>
                      <a:pt x="69888" y="10131"/>
                      <a:pt x="68515" y="9444"/>
                      <a:pt x="67484" y="8586"/>
                    </a:cubicBezTo>
                    <a:lnTo>
                      <a:pt x="67484" y="8586"/>
                    </a:lnTo>
                    <a:cubicBezTo>
                      <a:pt x="66797" y="8414"/>
                      <a:pt x="66454" y="8242"/>
                      <a:pt x="66110" y="8071"/>
                    </a:cubicBezTo>
                    <a:lnTo>
                      <a:pt x="66110" y="8071"/>
                    </a:lnTo>
                    <a:cubicBezTo>
                      <a:pt x="65939" y="8414"/>
                      <a:pt x="65767" y="9101"/>
                      <a:pt x="65424" y="9960"/>
                    </a:cubicBezTo>
                    <a:lnTo>
                      <a:pt x="65424" y="9960"/>
                    </a:lnTo>
                    <a:cubicBezTo>
                      <a:pt x="65080" y="10646"/>
                      <a:pt x="64050" y="11848"/>
                      <a:pt x="62504" y="11848"/>
                    </a:cubicBezTo>
                    <a:lnTo>
                      <a:pt x="62504" y="11848"/>
                    </a:lnTo>
                    <a:cubicBezTo>
                      <a:pt x="58040" y="10818"/>
                      <a:pt x="57524" y="7040"/>
                      <a:pt x="56666" y="6697"/>
                    </a:cubicBezTo>
                    <a:lnTo>
                      <a:pt x="56666" y="6697"/>
                    </a:lnTo>
                    <a:cubicBezTo>
                      <a:pt x="56323" y="6354"/>
                      <a:pt x="56151" y="6182"/>
                      <a:pt x="55979" y="6182"/>
                    </a:cubicBezTo>
                    <a:lnTo>
                      <a:pt x="55979" y="6182"/>
                    </a:lnTo>
                    <a:cubicBezTo>
                      <a:pt x="55464" y="6525"/>
                      <a:pt x="53403" y="7556"/>
                      <a:pt x="49282" y="9788"/>
                    </a:cubicBezTo>
                    <a:lnTo>
                      <a:pt x="49282" y="9788"/>
                    </a:lnTo>
                    <a:cubicBezTo>
                      <a:pt x="41899" y="13566"/>
                      <a:pt x="31939" y="19747"/>
                      <a:pt x="29191" y="21293"/>
                    </a:cubicBezTo>
                    <a:lnTo>
                      <a:pt x="29191" y="21293"/>
                    </a:lnTo>
                    <a:cubicBezTo>
                      <a:pt x="27989" y="21464"/>
                      <a:pt x="14424" y="36747"/>
                      <a:pt x="13909" y="39495"/>
                    </a:cubicBezTo>
                    <a:lnTo>
                      <a:pt x="13909" y="39495"/>
                    </a:lnTo>
                    <a:cubicBezTo>
                      <a:pt x="14080" y="39666"/>
                      <a:pt x="13909" y="39666"/>
                      <a:pt x="13909" y="40525"/>
                    </a:cubicBezTo>
                    <a:lnTo>
                      <a:pt x="13909" y="40525"/>
                    </a:lnTo>
                    <a:cubicBezTo>
                      <a:pt x="13909" y="44475"/>
                      <a:pt x="15454" y="51515"/>
                      <a:pt x="15454" y="52545"/>
                    </a:cubicBezTo>
                    <a:lnTo>
                      <a:pt x="15454" y="52545"/>
                    </a:lnTo>
                    <a:cubicBezTo>
                      <a:pt x="15626" y="53060"/>
                      <a:pt x="15798" y="53404"/>
                      <a:pt x="15798" y="54091"/>
                    </a:cubicBezTo>
                    <a:lnTo>
                      <a:pt x="15798" y="54091"/>
                    </a:lnTo>
                    <a:cubicBezTo>
                      <a:pt x="15454" y="57353"/>
                      <a:pt x="12707" y="57697"/>
                      <a:pt x="11333" y="58040"/>
                    </a:cubicBezTo>
                    <a:lnTo>
                      <a:pt x="11333" y="58040"/>
                    </a:lnTo>
                    <a:cubicBezTo>
                      <a:pt x="9787" y="58383"/>
                      <a:pt x="7899" y="58383"/>
                      <a:pt x="6869" y="58383"/>
                    </a:cubicBezTo>
                    <a:lnTo>
                      <a:pt x="6869" y="58383"/>
                    </a:lnTo>
                    <a:cubicBezTo>
                      <a:pt x="6182" y="58383"/>
                      <a:pt x="5151" y="59242"/>
                      <a:pt x="4636" y="60101"/>
                    </a:cubicBezTo>
                    <a:lnTo>
                      <a:pt x="4636" y="60101"/>
                    </a:lnTo>
                    <a:cubicBezTo>
                      <a:pt x="6010" y="59414"/>
                      <a:pt x="7384" y="58899"/>
                      <a:pt x="8757" y="58899"/>
                    </a:cubicBezTo>
                    <a:lnTo>
                      <a:pt x="8757" y="58899"/>
                    </a:lnTo>
                    <a:cubicBezTo>
                      <a:pt x="10303" y="58899"/>
                      <a:pt x="11677" y="59414"/>
                      <a:pt x="11848" y="59929"/>
                    </a:cubicBezTo>
                    <a:lnTo>
                      <a:pt x="11848" y="59929"/>
                    </a:lnTo>
                    <a:cubicBezTo>
                      <a:pt x="15969" y="60787"/>
                      <a:pt x="16656" y="63535"/>
                      <a:pt x="16828" y="64565"/>
                    </a:cubicBezTo>
                    <a:lnTo>
                      <a:pt x="16828" y="64565"/>
                    </a:lnTo>
                    <a:cubicBezTo>
                      <a:pt x="17172" y="64222"/>
                      <a:pt x="17858" y="63535"/>
                      <a:pt x="18373" y="63020"/>
                    </a:cubicBezTo>
                    <a:lnTo>
                      <a:pt x="18373" y="63020"/>
                    </a:lnTo>
                    <a:cubicBezTo>
                      <a:pt x="19919" y="61646"/>
                      <a:pt x="21293" y="59929"/>
                      <a:pt x="23181" y="58899"/>
                    </a:cubicBezTo>
                    <a:lnTo>
                      <a:pt x="23181" y="58899"/>
                    </a:lnTo>
                    <a:cubicBezTo>
                      <a:pt x="24040" y="58383"/>
                      <a:pt x="24211" y="57697"/>
                      <a:pt x="24383" y="54262"/>
                    </a:cubicBezTo>
                    <a:lnTo>
                      <a:pt x="24383" y="54262"/>
                    </a:lnTo>
                    <a:cubicBezTo>
                      <a:pt x="24383" y="54091"/>
                      <a:pt x="24383" y="53919"/>
                      <a:pt x="24383" y="53919"/>
                    </a:cubicBezTo>
                    <a:lnTo>
                      <a:pt x="24383" y="53919"/>
                    </a:lnTo>
                    <a:cubicBezTo>
                      <a:pt x="24383" y="53747"/>
                      <a:pt x="24383" y="53575"/>
                      <a:pt x="24383" y="53404"/>
                    </a:cubicBezTo>
                    <a:lnTo>
                      <a:pt x="24383" y="53404"/>
                    </a:lnTo>
                    <a:lnTo>
                      <a:pt x="24383" y="53404"/>
                    </a:lnTo>
                    <a:cubicBezTo>
                      <a:pt x="25070" y="47222"/>
                      <a:pt x="31767" y="43959"/>
                      <a:pt x="33656" y="40697"/>
                    </a:cubicBezTo>
                    <a:lnTo>
                      <a:pt x="33656" y="40697"/>
                    </a:lnTo>
                    <a:cubicBezTo>
                      <a:pt x="35889" y="37262"/>
                      <a:pt x="37262" y="33485"/>
                      <a:pt x="39666" y="29535"/>
                    </a:cubicBezTo>
                    <a:lnTo>
                      <a:pt x="39666" y="29535"/>
                    </a:lnTo>
                    <a:cubicBezTo>
                      <a:pt x="43444" y="22667"/>
                      <a:pt x="52888" y="21980"/>
                      <a:pt x="55979" y="20778"/>
                    </a:cubicBezTo>
                    <a:lnTo>
                      <a:pt x="55979" y="20778"/>
                    </a:lnTo>
                    <a:cubicBezTo>
                      <a:pt x="57009" y="20434"/>
                      <a:pt x="58040" y="20262"/>
                      <a:pt x="59070" y="20262"/>
                    </a:cubicBezTo>
                    <a:lnTo>
                      <a:pt x="59070" y="20262"/>
                    </a:lnTo>
                    <a:cubicBezTo>
                      <a:pt x="63191" y="20434"/>
                      <a:pt x="67484" y="22151"/>
                      <a:pt x="68171" y="26788"/>
                    </a:cubicBezTo>
                    <a:lnTo>
                      <a:pt x="68171" y="26788"/>
                    </a:lnTo>
                    <a:cubicBezTo>
                      <a:pt x="68171" y="29020"/>
                      <a:pt x="66454" y="30050"/>
                      <a:pt x="65080" y="30565"/>
                    </a:cubicBezTo>
                    <a:lnTo>
                      <a:pt x="65080" y="30565"/>
                    </a:lnTo>
                    <a:cubicBezTo>
                      <a:pt x="65767" y="30737"/>
                      <a:pt x="66282" y="30909"/>
                      <a:pt x="66969" y="31081"/>
                    </a:cubicBezTo>
                    <a:lnTo>
                      <a:pt x="66969" y="31081"/>
                    </a:lnTo>
                    <a:cubicBezTo>
                      <a:pt x="71262" y="34000"/>
                      <a:pt x="72807" y="36919"/>
                      <a:pt x="75383" y="39666"/>
                    </a:cubicBezTo>
                    <a:lnTo>
                      <a:pt x="75383" y="39666"/>
                    </a:lnTo>
                    <a:cubicBezTo>
                      <a:pt x="75726" y="40353"/>
                      <a:pt x="76242" y="40697"/>
                      <a:pt x="77444" y="40697"/>
                    </a:cubicBezTo>
                    <a:lnTo>
                      <a:pt x="77444" y="40697"/>
                    </a:lnTo>
                    <a:cubicBezTo>
                      <a:pt x="77272" y="40010"/>
                      <a:pt x="77100" y="38980"/>
                      <a:pt x="77100" y="37778"/>
                    </a:cubicBezTo>
                    <a:lnTo>
                      <a:pt x="77100" y="37778"/>
                    </a:lnTo>
                    <a:cubicBezTo>
                      <a:pt x="76242" y="36747"/>
                      <a:pt x="75726" y="35717"/>
                      <a:pt x="75555" y="34000"/>
                    </a:cubicBezTo>
                    <a:lnTo>
                      <a:pt x="75555" y="34000"/>
                    </a:lnTo>
                    <a:cubicBezTo>
                      <a:pt x="75555" y="32111"/>
                      <a:pt x="77787" y="30565"/>
                      <a:pt x="79504" y="30565"/>
                    </a:cubicBezTo>
                    <a:lnTo>
                      <a:pt x="79504" y="30565"/>
                    </a:lnTo>
                    <a:cubicBezTo>
                      <a:pt x="84141" y="31768"/>
                      <a:pt x="85858" y="36404"/>
                      <a:pt x="87575" y="38808"/>
                    </a:cubicBezTo>
                    <a:lnTo>
                      <a:pt x="87575" y="38808"/>
                    </a:lnTo>
                    <a:cubicBezTo>
                      <a:pt x="88262" y="39666"/>
                      <a:pt x="91181" y="40697"/>
                      <a:pt x="93757" y="41212"/>
                    </a:cubicBezTo>
                    <a:lnTo>
                      <a:pt x="93757" y="41212"/>
                    </a:lnTo>
                    <a:cubicBezTo>
                      <a:pt x="92383" y="38808"/>
                      <a:pt x="92211" y="36232"/>
                      <a:pt x="92211" y="34343"/>
                    </a:cubicBezTo>
                    <a:lnTo>
                      <a:pt x="92211" y="34343"/>
                    </a:lnTo>
                    <a:cubicBezTo>
                      <a:pt x="92211" y="34343"/>
                      <a:pt x="92211" y="34172"/>
                      <a:pt x="92211" y="34000"/>
                    </a:cubicBezTo>
                    <a:lnTo>
                      <a:pt x="92211" y="34000"/>
                    </a:lnTo>
                    <a:cubicBezTo>
                      <a:pt x="92727" y="30909"/>
                      <a:pt x="94444" y="30050"/>
                      <a:pt x="96676" y="29707"/>
                    </a:cubicBezTo>
                    <a:lnTo>
                      <a:pt x="96676" y="29707"/>
                    </a:lnTo>
                    <a:cubicBezTo>
                      <a:pt x="97363" y="29707"/>
                      <a:pt x="98222" y="30222"/>
                      <a:pt x="98908" y="30909"/>
                    </a:cubicBezTo>
                    <a:lnTo>
                      <a:pt x="98908" y="30909"/>
                    </a:lnTo>
                    <a:lnTo>
                      <a:pt x="98908" y="30909"/>
                    </a:lnTo>
                    <a:cubicBezTo>
                      <a:pt x="100797" y="32970"/>
                      <a:pt x="104403" y="40353"/>
                      <a:pt x="106979" y="42929"/>
                    </a:cubicBezTo>
                    <a:lnTo>
                      <a:pt x="106979" y="42929"/>
                    </a:lnTo>
                    <a:cubicBezTo>
                      <a:pt x="107322" y="44131"/>
                      <a:pt x="112302" y="47050"/>
                      <a:pt x="117282" y="49454"/>
                    </a:cubicBezTo>
                    <a:lnTo>
                      <a:pt x="117282" y="49454"/>
                    </a:lnTo>
                    <a:cubicBezTo>
                      <a:pt x="121918" y="51858"/>
                      <a:pt x="128958" y="54262"/>
                      <a:pt x="132908" y="55464"/>
                    </a:cubicBezTo>
                    <a:lnTo>
                      <a:pt x="132908" y="55464"/>
                    </a:lnTo>
                    <a:cubicBezTo>
                      <a:pt x="136686" y="55464"/>
                      <a:pt x="138059" y="57181"/>
                      <a:pt x="139948" y="58383"/>
                    </a:cubicBezTo>
                    <a:lnTo>
                      <a:pt x="139948" y="58383"/>
                    </a:lnTo>
                    <a:lnTo>
                      <a:pt x="139948" y="58383"/>
                    </a:lnTo>
                    <a:cubicBezTo>
                      <a:pt x="139948" y="58383"/>
                      <a:pt x="139948" y="58383"/>
                      <a:pt x="139948" y="58383"/>
                    </a:cubicBezTo>
                    <a:lnTo>
                      <a:pt x="139948" y="58383"/>
                    </a:lnTo>
                    <a:lnTo>
                      <a:pt x="140292" y="58383"/>
                    </a:lnTo>
                    <a:cubicBezTo>
                      <a:pt x="142352" y="58555"/>
                      <a:pt x="148877" y="56666"/>
                      <a:pt x="150423" y="55808"/>
                    </a:cubicBezTo>
                    <a:lnTo>
                      <a:pt x="150423" y="55808"/>
                    </a:lnTo>
                    <a:lnTo>
                      <a:pt x="150938" y="55636"/>
                    </a:lnTo>
                    <a:lnTo>
                      <a:pt x="151625" y="55636"/>
                    </a:lnTo>
                    <a:cubicBezTo>
                      <a:pt x="156605" y="57181"/>
                      <a:pt x="154716" y="60272"/>
                      <a:pt x="156261" y="62161"/>
                    </a:cubicBezTo>
                    <a:lnTo>
                      <a:pt x="156261" y="62161"/>
                    </a:lnTo>
                    <a:cubicBezTo>
                      <a:pt x="156261" y="63191"/>
                      <a:pt x="164332" y="67484"/>
                      <a:pt x="167766" y="72636"/>
                    </a:cubicBezTo>
                    <a:lnTo>
                      <a:pt x="167766" y="72636"/>
                    </a:lnTo>
                    <a:cubicBezTo>
                      <a:pt x="169140" y="76070"/>
                      <a:pt x="169140" y="76070"/>
                      <a:pt x="173089" y="77787"/>
                    </a:cubicBezTo>
                    <a:lnTo>
                      <a:pt x="173089" y="77787"/>
                    </a:lnTo>
                    <a:cubicBezTo>
                      <a:pt x="175665" y="79505"/>
                      <a:pt x="177897" y="80363"/>
                      <a:pt x="180473" y="80363"/>
                    </a:cubicBezTo>
                    <a:lnTo>
                      <a:pt x="180473" y="80363"/>
                    </a:lnTo>
                    <a:cubicBezTo>
                      <a:pt x="181503" y="80363"/>
                      <a:pt x="182534" y="80191"/>
                      <a:pt x="183564" y="80020"/>
                    </a:cubicBezTo>
                    <a:lnTo>
                      <a:pt x="183564" y="80020"/>
                    </a:lnTo>
                    <a:cubicBezTo>
                      <a:pt x="185625" y="79505"/>
                      <a:pt x="186998" y="79161"/>
                      <a:pt x="188372" y="78989"/>
                    </a:cubicBezTo>
                    <a:lnTo>
                      <a:pt x="188372" y="78989"/>
                    </a:lnTo>
                    <a:cubicBezTo>
                      <a:pt x="190776" y="78989"/>
                      <a:pt x="192322" y="81222"/>
                      <a:pt x="192665" y="82424"/>
                    </a:cubicBezTo>
                    <a:lnTo>
                      <a:pt x="192665" y="82424"/>
                    </a:lnTo>
                    <a:cubicBezTo>
                      <a:pt x="194039" y="85171"/>
                      <a:pt x="195241" y="88777"/>
                      <a:pt x="197645" y="92383"/>
                    </a:cubicBezTo>
                    <a:lnTo>
                      <a:pt x="197645" y="92383"/>
                    </a:lnTo>
                    <a:cubicBezTo>
                      <a:pt x="199019" y="94959"/>
                      <a:pt x="201251" y="95818"/>
                      <a:pt x="201594" y="99252"/>
                    </a:cubicBezTo>
                    <a:lnTo>
                      <a:pt x="201594" y="99252"/>
                    </a:lnTo>
                    <a:cubicBezTo>
                      <a:pt x="201594" y="100626"/>
                      <a:pt x="200907" y="101999"/>
                      <a:pt x="199877" y="103030"/>
                    </a:cubicBezTo>
                    <a:lnTo>
                      <a:pt x="199877" y="103030"/>
                    </a:lnTo>
                    <a:cubicBezTo>
                      <a:pt x="198675" y="104403"/>
                      <a:pt x="194726" y="108181"/>
                      <a:pt x="190776" y="110929"/>
                    </a:cubicBezTo>
                    <a:lnTo>
                      <a:pt x="190776" y="110929"/>
                    </a:lnTo>
                    <a:cubicBezTo>
                      <a:pt x="189059" y="112131"/>
                      <a:pt x="188716" y="113161"/>
                      <a:pt x="188716" y="113333"/>
                    </a:cubicBezTo>
                    <a:lnTo>
                      <a:pt x="188716" y="113333"/>
                    </a:lnTo>
                    <a:cubicBezTo>
                      <a:pt x="188716" y="113333"/>
                      <a:pt x="188716" y="114191"/>
                      <a:pt x="193180" y="114191"/>
                    </a:cubicBezTo>
                    <a:lnTo>
                      <a:pt x="193180" y="114191"/>
                    </a:lnTo>
                    <a:cubicBezTo>
                      <a:pt x="199362" y="113848"/>
                      <a:pt x="217392" y="112474"/>
                      <a:pt x="220311" y="111444"/>
                    </a:cubicBezTo>
                    <a:lnTo>
                      <a:pt x="220311" y="111444"/>
                    </a:lnTo>
                    <a:close/>
                    <a:moveTo>
                      <a:pt x="3778" y="60959"/>
                    </a:moveTo>
                    <a:lnTo>
                      <a:pt x="3778" y="60959"/>
                    </a:lnTo>
                    <a:lnTo>
                      <a:pt x="3778" y="60959"/>
                    </a:lnTo>
                    <a:cubicBezTo>
                      <a:pt x="3778" y="60959"/>
                      <a:pt x="3778" y="60959"/>
                      <a:pt x="3778" y="60959"/>
                    </a:cubicBezTo>
                    <a:lnTo>
                      <a:pt x="3778" y="60959"/>
                    </a:lnTo>
                    <a:close/>
                    <a:moveTo>
                      <a:pt x="29363" y="53060"/>
                    </a:moveTo>
                    <a:cubicBezTo>
                      <a:pt x="29363" y="52889"/>
                      <a:pt x="29363" y="52889"/>
                      <a:pt x="29363" y="52717"/>
                    </a:cubicBezTo>
                    <a:lnTo>
                      <a:pt x="29363" y="52717"/>
                    </a:lnTo>
                    <a:cubicBezTo>
                      <a:pt x="29191" y="52889"/>
                      <a:pt x="29191" y="52889"/>
                      <a:pt x="29363" y="53060"/>
                    </a:cubicBezTo>
                    <a:lnTo>
                      <a:pt x="29363" y="53060"/>
                    </a:lnTo>
                    <a:close/>
                    <a:moveTo>
                      <a:pt x="98737" y="39495"/>
                    </a:moveTo>
                    <a:cubicBezTo>
                      <a:pt x="98393" y="38808"/>
                      <a:pt x="97878" y="38121"/>
                      <a:pt x="97535" y="37606"/>
                    </a:cubicBezTo>
                    <a:lnTo>
                      <a:pt x="97535" y="37606"/>
                    </a:lnTo>
                    <a:cubicBezTo>
                      <a:pt x="97878" y="38121"/>
                      <a:pt x="98222" y="38808"/>
                      <a:pt x="98737" y="39495"/>
                    </a:cubicBezTo>
                    <a:lnTo>
                      <a:pt x="98737" y="39495"/>
                    </a:lnTo>
                    <a:close/>
                    <a:moveTo>
                      <a:pt x="127413" y="25929"/>
                    </a:moveTo>
                    <a:lnTo>
                      <a:pt x="127413" y="25929"/>
                    </a:lnTo>
                    <a:lnTo>
                      <a:pt x="127413" y="25929"/>
                    </a:lnTo>
                    <a:lnTo>
                      <a:pt x="127413" y="25929"/>
                    </a:lnTo>
                    <a:lnTo>
                      <a:pt x="127413" y="25929"/>
                    </a:lnTo>
                    <a:lnTo>
                      <a:pt x="127413" y="25929"/>
                    </a:lnTo>
                    <a:close/>
                    <a:moveTo>
                      <a:pt x="81736" y="7556"/>
                    </a:moveTo>
                    <a:lnTo>
                      <a:pt x="81736" y="7556"/>
                    </a:lnTo>
                    <a:cubicBezTo>
                      <a:pt x="81736" y="7556"/>
                      <a:pt x="81736" y="7556"/>
                      <a:pt x="81736" y="7556"/>
                    </a:cubicBezTo>
                    <a:lnTo>
                      <a:pt x="81736" y="7556"/>
                    </a:lnTo>
                    <a:close/>
                    <a:moveTo>
                      <a:pt x="193352" y="113848"/>
                    </a:moveTo>
                    <a:lnTo>
                      <a:pt x="193352" y="113848"/>
                    </a:lnTo>
                    <a:lnTo>
                      <a:pt x="193352" y="113848"/>
                    </a:lnTo>
                    <a:lnTo>
                      <a:pt x="193352" y="113848"/>
                    </a:lnTo>
                    <a:lnTo>
                      <a:pt x="193352" y="1138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6" name="图形 7">
              <a:extLst>
                <a:ext uri="{FF2B5EF4-FFF2-40B4-BE49-F238E27FC236}">
                  <a16:creationId xmlns:a16="http://schemas.microsoft.com/office/drawing/2014/main" xmlns="" id="{0018D3B5-D939-4F86-A115-400BBE643F77}"/>
                </a:ext>
              </a:extLst>
            </p:cNvPr>
            <p:cNvGrpSpPr/>
            <p:nvPr/>
          </p:nvGrpSpPr>
          <p:grpSpPr>
            <a:xfrm>
              <a:off x="7990217" y="2894449"/>
              <a:ext cx="23353" cy="23402"/>
              <a:chOff x="7990217" y="2894449"/>
              <a:chExt cx="23353" cy="23402"/>
            </a:xfrm>
            <a:solidFill>
              <a:srgbClr val="B4B4B4"/>
            </a:solidFill>
          </p:grpSpPr>
          <p:sp>
            <p:nvSpPr>
              <p:cNvPr id="3111" name="任意多边形: 形状 3110">
                <a:extLst>
                  <a:ext uri="{FF2B5EF4-FFF2-40B4-BE49-F238E27FC236}">
                    <a16:creationId xmlns:a16="http://schemas.microsoft.com/office/drawing/2014/main" xmlns="" id="{ECDF329E-1E9D-4F1C-B0F3-277A622732E2}"/>
                  </a:ext>
                </a:extLst>
              </p:cNvPr>
              <p:cNvSpPr/>
              <p:nvPr/>
            </p:nvSpPr>
            <p:spPr>
              <a:xfrm>
                <a:off x="7992952" y="2896799"/>
                <a:ext cx="17698" cy="18476"/>
              </a:xfrm>
              <a:custGeom>
                <a:avLst/>
                <a:gdLst>
                  <a:gd name="connsiteX0" fmla="*/ 6366 w 17698"/>
                  <a:gd name="connsiteY0" fmla="*/ 18476 h 18476"/>
                  <a:gd name="connsiteX1" fmla="*/ 16497 w 17698"/>
                  <a:gd name="connsiteY1" fmla="*/ 14698 h 18476"/>
                  <a:gd name="connsiteX2" fmla="*/ 17699 w 17698"/>
                  <a:gd name="connsiteY2" fmla="*/ 8345 h 18476"/>
                  <a:gd name="connsiteX3" fmla="*/ 12720 w 17698"/>
                  <a:gd name="connsiteY3" fmla="*/ 4567 h 18476"/>
                  <a:gd name="connsiteX4" fmla="*/ 5164 w 17698"/>
                  <a:gd name="connsiteY4" fmla="*/ 790 h 18476"/>
                  <a:gd name="connsiteX5" fmla="*/ 1386 w 17698"/>
                  <a:gd name="connsiteY5" fmla="*/ 1992 h 18476"/>
                  <a:gd name="connsiteX6" fmla="*/ 3962 w 17698"/>
                  <a:gd name="connsiteY6" fmla="*/ 8345 h 18476"/>
                  <a:gd name="connsiteX7" fmla="*/ 6538 w 17698"/>
                  <a:gd name="connsiteY7" fmla="*/ 12123 h 18476"/>
                  <a:gd name="connsiteX8" fmla="*/ 184 w 17698"/>
                  <a:gd name="connsiteY8" fmla="*/ 14698 h 18476"/>
                  <a:gd name="connsiteX9" fmla="*/ 6366 w 17698"/>
                  <a:gd name="connsiteY9" fmla="*/ 18476 h 18476"/>
                  <a:gd name="connsiteX10" fmla="*/ 6366 w 17698"/>
                  <a:gd name="connsiteY10" fmla="*/ 18476 h 1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98" h="18476">
                    <a:moveTo>
                      <a:pt x="6366" y="18476"/>
                    </a:moveTo>
                    <a:cubicBezTo>
                      <a:pt x="10144" y="18476"/>
                      <a:pt x="15123" y="17103"/>
                      <a:pt x="16497" y="14698"/>
                    </a:cubicBezTo>
                    <a:cubicBezTo>
                      <a:pt x="17699" y="13496"/>
                      <a:pt x="17699" y="9547"/>
                      <a:pt x="17699" y="8345"/>
                    </a:cubicBezTo>
                    <a:cubicBezTo>
                      <a:pt x="16497" y="7143"/>
                      <a:pt x="15123" y="7143"/>
                      <a:pt x="12720" y="4567"/>
                    </a:cubicBezTo>
                    <a:cubicBezTo>
                      <a:pt x="8942" y="1992"/>
                      <a:pt x="7740" y="790"/>
                      <a:pt x="5164" y="790"/>
                    </a:cubicBezTo>
                    <a:cubicBezTo>
                      <a:pt x="1386" y="-412"/>
                      <a:pt x="1386" y="-412"/>
                      <a:pt x="1386" y="1992"/>
                    </a:cubicBezTo>
                    <a:cubicBezTo>
                      <a:pt x="184" y="3194"/>
                      <a:pt x="184" y="8345"/>
                      <a:pt x="3962" y="8345"/>
                    </a:cubicBezTo>
                    <a:cubicBezTo>
                      <a:pt x="6538" y="9547"/>
                      <a:pt x="10315" y="12123"/>
                      <a:pt x="6538" y="12123"/>
                    </a:cubicBezTo>
                    <a:cubicBezTo>
                      <a:pt x="3962" y="12123"/>
                      <a:pt x="-1018" y="12123"/>
                      <a:pt x="184" y="14698"/>
                    </a:cubicBezTo>
                    <a:cubicBezTo>
                      <a:pt x="1214" y="17274"/>
                      <a:pt x="3790" y="18476"/>
                      <a:pt x="6366" y="18476"/>
                    </a:cubicBezTo>
                    <a:lnTo>
                      <a:pt x="6366" y="184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2" name="任意多边形: 形状 3111">
                <a:extLst>
                  <a:ext uri="{FF2B5EF4-FFF2-40B4-BE49-F238E27FC236}">
                    <a16:creationId xmlns:a16="http://schemas.microsoft.com/office/drawing/2014/main" xmlns="" id="{E15C8AA1-05AC-47AE-8C6D-BBD224B517F5}"/>
                  </a:ext>
                </a:extLst>
              </p:cNvPr>
              <p:cNvSpPr/>
              <p:nvPr/>
            </p:nvSpPr>
            <p:spPr>
              <a:xfrm>
                <a:off x="7990217" y="2894449"/>
                <a:ext cx="23353" cy="23402"/>
              </a:xfrm>
              <a:custGeom>
                <a:avLst/>
                <a:gdLst>
                  <a:gd name="connsiteX0" fmla="*/ 8929 w 23353"/>
                  <a:gd name="connsiteY0" fmla="*/ 23402 h 23402"/>
                  <a:gd name="connsiteX1" fmla="*/ 8929 w 23353"/>
                  <a:gd name="connsiteY1" fmla="*/ 23402 h 23402"/>
                  <a:gd name="connsiteX2" fmla="*/ 8929 w 23353"/>
                  <a:gd name="connsiteY2" fmla="*/ 23402 h 23402"/>
                  <a:gd name="connsiteX3" fmla="*/ 686 w 23353"/>
                  <a:gd name="connsiteY3" fmla="*/ 18594 h 23402"/>
                  <a:gd name="connsiteX4" fmla="*/ 686 w 23353"/>
                  <a:gd name="connsiteY4" fmla="*/ 18594 h 23402"/>
                  <a:gd name="connsiteX5" fmla="*/ 0 w 23353"/>
                  <a:gd name="connsiteY5" fmla="*/ 16534 h 23402"/>
                  <a:gd name="connsiteX6" fmla="*/ 0 w 23353"/>
                  <a:gd name="connsiteY6" fmla="*/ 16534 h 23402"/>
                  <a:gd name="connsiteX7" fmla="*/ 3777 w 23353"/>
                  <a:gd name="connsiteY7" fmla="*/ 12756 h 23402"/>
                  <a:gd name="connsiteX8" fmla="*/ 3777 w 23353"/>
                  <a:gd name="connsiteY8" fmla="*/ 12756 h 23402"/>
                  <a:gd name="connsiteX9" fmla="*/ 686 w 23353"/>
                  <a:gd name="connsiteY9" fmla="*/ 7089 h 23402"/>
                  <a:gd name="connsiteX10" fmla="*/ 686 w 23353"/>
                  <a:gd name="connsiteY10" fmla="*/ 7089 h 23402"/>
                  <a:gd name="connsiteX11" fmla="*/ 1373 w 23353"/>
                  <a:gd name="connsiteY11" fmla="*/ 3826 h 23402"/>
                  <a:gd name="connsiteX12" fmla="*/ 1373 w 23353"/>
                  <a:gd name="connsiteY12" fmla="*/ 3826 h 23402"/>
                  <a:gd name="connsiteX13" fmla="*/ 1545 w 23353"/>
                  <a:gd name="connsiteY13" fmla="*/ 2281 h 23402"/>
                  <a:gd name="connsiteX14" fmla="*/ 1545 w 23353"/>
                  <a:gd name="connsiteY14" fmla="*/ 2281 h 23402"/>
                  <a:gd name="connsiteX15" fmla="*/ 4636 w 23353"/>
                  <a:gd name="connsiteY15" fmla="*/ 49 h 23402"/>
                  <a:gd name="connsiteX16" fmla="*/ 4636 w 23353"/>
                  <a:gd name="connsiteY16" fmla="*/ 49 h 23402"/>
                  <a:gd name="connsiteX17" fmla="*/ 8070 w 23353"/>
                  <a:gd name="connsiteY17" fmla="*/ 907 h 23402"/>
                  <a:gd name="connsiteX18" fmla="*/ 8070 w 23353"/>
                  <a:gd name="connsiteY18" fmla="*/ 907 h 23402"/>
                  <a:gd name="connsiteX19" fmla="*/ 17000 w 23353"/>
                  <a:gd name="connsiteY19" fmla="*/ 5372 h 23402"/>
                  <a:gd name="connsiteX20" fmla="*/ 17000 w 23353"/>
                  <a:gd name="connsiteY20" fmla="*/ 5372 h 23402"/>
                  <a:gd name="connsiteX21" fmla="*/ 21980 w 23353"/>
                  <a:gd name="connsiteY21" fmla="*/ 9150 h 23402"/>
                  <a:gd name="connsiteX22" fmla="*/ 21980 w 23353"/>
                  <a:gd name="connsiteY22" fmla="*/ 9150 h 23402"/>
                  <a:gd name="connsiteX23" fmla="*/ 23353 w 23353"/>
                  <a:gd name="connsiteY23" fmla="*/ 10524 h 23402"/>
                  <a:gd name="connsiteX24" fmla="*/ 22666 w 23353"/>
                  <a:gd name="connsiteY24" fmla="*/ 11726 h 23402"/>
                  <a:gd name="connsiteX25" fmla="*/ 21293 w 23353"/>
                  <a:gd name="connsiteY25" fmla="*/ 18422 h 23402"/>
                  <a:gd name="connsiteX26" fmla="*/ 21293 w 23353"/>
                  <a:gd name="connsiteY26" fmla="*/ 18422 h 23402"/>
                  <a:gd name="connsiteX27" fmla="*/ 8929 w 23353"/>
                  <a:gd name="connsiteY27" fmla="*/ 23402 h 23402"/>
                  <a:gd name="connsiteX28" fmla="*/ 8929 w 23353"/>
                  <a:gd name="connsiteY28" fmla="*/ 23402 h 23402"/>
                  <a:gd name="connsiteX29" fmla="*/ 8929 w 23353"/>
                  <a:gd name="connsiteY29" fmla="*/ 23402 h 23402"/>
                  <a:gd name="connsiteX30" fmla="*/ 8929 w 23353"/>
                  <a:gd name="connsiteY30" fmla="*/ 21170 h 23402"/>
                  <a:gd name="connsiteX31" fmla="*/ 8929 w 23353"/>
                  <a:gd name="connsiteY31" fmla="*/ 21170 h 23402"/>
                  <a:gd name="connsiteX32" fmla="*/ 8929 w 23353"/>
                  <a:gd name="connsiteY32" fmla="*/ 20998 h 23402"/>
                  <a:gd name="connsiteX33" fmla="*/ 8929 w 23353"/>
                  <a:gd name="connsiteY33" fmla="*/ 20998 h 23402"/>
                  <a:gd name="connsiteX34" fmla="*/ 8929 w 23353"/>
                  <a:gd name="connsiteY34" fmla="*/ 21170 h 23402"/>
                  <a:gd name="connsiteX35" fmla="*/ 8929 w 23353"/>
                  <a:gd name="connsiteY35" fmla="*/ 21170 h 23402"/>
                  <a:gd name="connsiteX36" fmla="*/ 17343 w 23353"/>
                  <a:gd name="connsiteY36" fmla="*/ 15332 h 23402"/>
                  <a:gd name="connsiteX37" fmla="*/ 17858 w 23353"/>
                  <a:gd name="connsiteY37" fmla="*/ 11897 h 23402"/>
                  <a:gd name="connsiteX38" fmla="*/ 17858 w 23353"/>
                  <a:gd name="connsiteY38" fmla="*/ 11897 h 23402"/>
                  <a:gd name="connsiteX39" fmla="*/ 13909 w 23353"/>
                  <a:gd name="connsiteY39" fmla="*/ 8978 h 23402"/>
                  <a:gd name="connsiteX40" fmla="*/ 13909 w 23353"/>
                  <a:gd name="connsiteY40" fmla="*/ 8978 h 23402"/>
                  <a:gd name="connsiteX41" fmla="*/ 7727 w 23353"/>
                  <a:gd name="connsiteY41" fmla="*/ 5544 h 23402"/>
                  <a:gd name="connsiteX42" fmla="*/ 7727 w 23353"/>
                  <a:gd name="connsiteY42" fmla="*/ 5544 h 23402"/>
                  <a:gd name="connsiteX43" fmla="*/ 7384 w 23353"/>
                  <a:gd name="connsiteY43" fmla="*/ 5544 h 23402"/>
                  <a:gd name="connsiteX44" fmla="*/ 7384 w 23353"/>
                  <a:gd name="connsiteY44" fmla="*/ 4685 h 23402"/>
                  <a:gd name="connsiteX45" fmla="*/ 6869 w 23353"/>
                  <a:gd name="connsiteY45" fmla="*/ 5544 h 23402"/>
                  <a:gd name="connsiteX46" fmla="*/ 6353 w 23353"/>
                  <a:gd name="connsiteY46" fmla="*/ 5372 h 23402"/>
                  <a:gd name="connsiteX47" fmla="*/ 6353 w 23353"/>
                  <a:gd name="connsiteY47" fmla="*/ 5372 h 23402"/>
                  <a:gd name="connsiteX48" fmla="*/ 6353 w 23353"/>
                  <a:gd name="connsiteY48" fmla="*/ 5544 h 23402"/>
                  <a:gd name="connsiteX49" fmla="*/ 5666 w 23353"/>
                  <a:gd name="connsiteY49" fmla="*/ 6231 h 23402"/>
                  <a:gd name="connsiteX50" fmla="*/ 5666 w 23353"/>
                  <a:gd name="connsiteY50" fmla="*/ 6917 h 23402"/>
                  <a:gd name="connsiteX51" fmla="*/ 5666 w 23353"/>
                  <a:gd name="connsiteY51" fmla="*/ 6917 h 23402"/>
                  <a:gd name="connsiteX52" fmla="*/ 6525 w 23353"/>
                  <a:gd name="connsiteY52" fmla="*/ 8291 h 23402"/>
                  <a:gd name="connsiteX53" fmla="*/ 6525 w 23353"/>
                  <a:gd name="connsiteY53" fmla="*/ 8291 h 23402"/>
                  <a:gd name="connsiteX54" fmla="*/ 6697 w 23353"/>
                  <a:gd name="connsiteY54" fmla="*/ 8291 h 23402"/>
                  <a:gd name="connsiteX55" fmla="*/ 6697 w 23353"/>
                  <a:gd name="connsiteY55" fmla="*/ 8291 h 23402"/>
                  <a:gd name="connsiteX56" fmla="*/ 7384 w 23353"/>
                  <a:gd name="connsiteY56" fmla="*/ 8291 h 23402"/>
                  <a:gd name="connsiteX57" fmla="*/ 7384 w 23353"/>
                  <a:gd name="connsiteY57" fmla="*/ 8291 h 23402"/>
                  <a:gd name="connsiteX58" fmla="*/ 7727 w 23353"/>
                  <a:gd name="connsiteY58" fmla="*/ 8463 h 23402"/>
                  <a:gd name="connsiteX59" fmla="*/ 7727 w 23353"/>
                  <a:gd name="connsiteY59" fmla="*/ 8463 h 23402"/>
                  <a:gd name="connsiteX60" fmla="*/ 13222 w 23353"/>
                  <a:gd name="connsiteY60" fmla="*/ 13786 h 23402"/>
                  <a:gd name="connsiteX61" fmla="*/ 13222 w 23353"/>
                  <a:gd name="connsiteY61" fmla="*/ 13786 h 23402"/>
                  <a:gd name="connsiteX62" fmla="*/ 9272 w 23353"/>
                  <a:gd name="connsiteY62" fmla="*/ 16877 h 23402"/>
                  <a:gd name="connsiteX63" fmla="*/ 9272 w 23353"/>
                  <a:gd name="connsiteY63" fmla="*/ 16877 h 23402"/>
                  <a:gd name="connsiteX64" fmla="*/ 6010 w 23353"/>
                  <a:gd name="connsiteY64" fmla="*/ 17049 h 23402"/>
                  <a:gd name="connsiteX65" fmla="*/ 6010 w 23353"/>
                  <a:gd name="connsiteY65" fmla="*/ 17049 h 23402"/>
                  <a:gd name="connsiteX66" fmla="*/ 9272 w 23353"/>
                  <a:gd name="connsiteY66" fmla="*/ 18422 h 23402"/>
                  <a:gd name="connsiteX67" fmla="*/ 9272 w 23353"/>
                  <a:gd name="connsiteY67" fmla="*/ 18422 h 23402"/>
                  <a:gd name="connsiteX68" fmla="*/ 9272 w 23353"/>
                  <a:gd name="connsiteY68" fmla="*/ 18422 h 23402"/>
                  <a:gd name="connsiteX69" fmla="*/ 9272 w 23353"/>
                  <a:gd name="connsiteY69" fmla="*/ 18422 h 23402"/>
                  <a:gd name="connsiteX70" fmla="*/ 9272 w 23353"/>
                  <a:gd name="connsiteY70" fmla="*/ 18422 h 23402"/>
                  <a:gd name="connsiteX71" fmla="*/ 9272 w 23353"/>
                  <a:gd name="connsiteY71" fmla="*/ 18422 h 23402"/>
                  <a:gd name="connsiteX72" fmla="*/ 17343 w 23353"/>
                  <a:gd name="connsiteY72" fmla="*/ 15332 h 23402"/>
                  <a:gd name="connsiteX73" fmla="*/ 17343 w 23353"/>
                  <a:gd name="connsiteY73" fmla="*/ 15332 h 23402"/>
                  <a:gd name="connsiteX74" fmla="*/ 8929 w 23353"/>
                  <a:gd name="connsiteY74" fmla="*/ 5200 h 23402"/>
                  <a:gd name="connsiteX75" fmla="*/ 9959 w 23353"/>
                  <a:gd name="connsiteY75" fmla="*/ 2624 h 23402"/>
                  <a:gd name="connsiteX76" fmla="*/ 9959 w 23353"/>
                  <a:gd name="connsiteY76" fmla="*/ 2624 h 23402"/>
                  <a:gd name="connsiteX77" fmla="*/ 8757 w 23353"/>
                  <a:gd name="connsiteY77" fmla="*/ 2796 h 23402"/>
                  <a:gd name="connsiteX78" fmla="*/ 8070 w 23353"/>
                  <a:gd name="connsiteY78" fmla="*/ 3826 h 23402"/>
                  <a:gd name="connsiteX79" fmla="*/ 8929 w 23353"/>
                  <a:gd name="connsiteY79" fmla="*/ 5200 h 23402"/>
                  <a:gd name="connsiteX80" fmla="*/ 8929 w 23353"/>
                  <a:gd name="connsiteY80" fmla="*/ 5200 h 23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3353" h="23402">
                    <a:moveTo>
                      <a:pt x="8929" y="23402"/>
                    </a:moveTo>
                    <a:cubicBezTo>
                      <a:pt x="8929" y="23402"/>
                      <a:pt x="8929" y="23402"/>
                      <a:pt x="8929" y="23402"/>
                    </a:cubicBezTo>
                    <a:lnTo>
                      <a:pt x="8929" y="23402"/>
                    </a:lnTo>
                    <a:cubicBezTo>
                      <a:pt x="5666" y="23402"/>
                      <a:pt x="2061" y="21685"/>
                      <a:pt x="686" y="18594"/>
                    </a:cubicBezTo>
                    <a:lnTo>
                      <a:pt x="686" y="18594"/>
                    </a:lnTo>
                    <a:cubicBezTo>
                      <a:pt x="171" y="17907"/>
                      <a:pt x="0" y="16877"/>
                      <a:pt x="0" y="16534"/>
                    </a:cubicBezTo>
                    <a:lnTo>
                      <a:pt x="0" y="16534"/>
                    </a:lnTo>
                    <a:cubicBezTo>
                      <a:pt x="343" y="13614"/>
                      <a:pt x="2404" y="12928"/>
                      <a:pt x="3777" y="12756"/>
                    </a:cubicBezTo>
                    <a:lnTo>
                      <a:pt x="3777" y="12756"/>
                    </a:lnTo>
                    <a:cubicBezTo>
                      <a:pt x="1545" y="11554"/>
                      <a:pt x="686" y="8806"/>
                      <a:pt x="686" y="7089"/>
                    </a:cubicBezTo>
                    <a:lnTo>
                      <a:pt x="686" y="7089"/>
                    </a:lnTo>
                    <a:cubicBezTo>
                      <a:pt x="686" y="5887"/>
                      <a:pt x="858" y="4857"/>
                      <a:pt x="1373" y="3826"/>
                    </a:cubicBezTo>
                    <a:lnTo>
                      <a:pt x="1373" y="3826"/>
                    </a:lnTo>
                    <a:cubicBezTo>
                      <a:pt x="1373" y="3311"/>
                      <a:pt x="1373" y="2968"/>
                      <a:pt x="1545" y="2281"/>
                    </a:cubicBezTo>
                    <a:lnTo>
                      <a:pt x="1545" y="2281"/>
                    </a:lnTo>
                    <a:cubicBezTo>
                      <a:pt x="1545" y="1251"/>
                      <a:pt x="3606" y="-295"/>
                      <a:pt x="4636" y="49"/>
                    </a:cubicBezTo>
                    <a:lnTo>
                      <a:pt x="4636" y="49"/>
                    </a:lnTo>
                    <a:cubicBezTo>
                      <a:pt x="6010" y="49"/>
                      <a:pt x="6697" y="392"/>
                      <a:pt x="8070" y="907"/>
                    </a:cubicBezTo>
                    <a:lnTo>
                      <a:pt x="8070" y="907"/>
                    </a:lnTo>
                    <a:cubicBezTo>
                      <a:pt x="11505" y="1079"/>
                      <a:pt x="13222" y="2968"/>
                      <a:pt x="17000" y="5372"/>
                    </a:cubicBezTo>
                    <a:lnTo>
                      <a:pt x="17000" y="5372"/>
                    </a:lnTo>
                    <a:cubicBezTo>
                      <a:pt x="19232" y="7604"/>
                      <a:pt x="19919" y="7261"/>
                      <a:pt x="21980" y="9150"/>
                    </a:cubicBezTo>
                    <a:lnTo>
                      <a:pt x="21980" y="9150"/>
                    </a:lnTo>
                    <a:lnTo>
                      <a:pt x="23353" y="10524"/>
                    </a:lnTo>
                    <a:lnTo>
                      <a:pt x="22666" y="11726"/>
                    </a:lnTo>
                    <a:cubicBezTo>
                      <a:pt x="22495" y="13443"/>
                      <a:pt x="22838" y="16362"/>
                      <a:pt x="21293" y="18422"/>
                    </a:cubicBezTo>
                    <a:lnTo>
                      <a:pt x="21293" y="18422"/>
                    </a:lnTo>
                    <a:cubicBezTo>
                      <a:pt x="18717" y="22372"/>
                      <a:pt x="13222" y="23059"/>
                      <a:pt x="8929" y="23402"/>
                    </a:cubicBezTo>
                    <a:lnTo>
                      <a:pt x="8929" y="23402"/>
                    </a:lnTo>
                    <a:lnTo>
                      <a:pt x="8929" y="23402"/>
                    </a:lnTo>
                    <a:close/>
                    <a:moveTo>
                      <a:pt x="8929" y="21170"/>
                    </a:moveTo>
                    <a:lnTo>
                      <a:pt x="8929" y="21170"/>
                    </a:lnTo>
                    <a:lnTo>
                      <a:pt x="8929" y="20998"/>
                    </a:lnTo>
                    <a:lnTo>
                      <a:pt x="8929" y="20998"/>
                    </a:lnTo>
                    <a:lnTo>
                      <a:pt x="8929" y="21170"/>
                    </a:lnTo>
                    <a:lnTo>
                      <a:pt x="8929" y="21170"/>
                    </a:lnTo>
                    <a:close/>
                    <a:moveTo>
                      <a:pt x="17343" y="15332"/>
                    </a:moveTo>
                    <a:cubicBezTo>
                      <a:pt x="17343" y="15332"/>
                      <a:pt x="17858" y="13271"/>
                      <a:pt x="17858" y="11897"/>
                    </a:cubicBezTo>
                    <a:lnTo>
                      <a:pt x="17858" y="11897"/>
                    </a:lnTo>
                    <a:cubicBezTo>
                      <a:pt x="17000" y="11382"/>
                      <a:pt x="15626" y="10695"/>
                      <a:pt x="13909" y="8978"/>
                    </a:cubicBezTo>
                    <a:lnTo>
                      <a:pt x="13909" y="8978"/>
                    </a:lnTo>
                    <a:cubicBezTo>
                      <a:pt x="9959" y="6231"/>
                      <a:pt x="9101" y="5544"/>
                      <a:pt x="7727" y="5544"/>
                    </a:cubicBezTo>
                    <a:lnTo>
                      <a:pt x="7727" y="5544"/>
                    </a:lnTo>
                    <a:lnTo>
                      <a:pt x="7384" y="5544"/>
                    </a:lnTo>
                    <a:lnTo>
                      <a:pt x="7384" y="4685"/>
                    </a:lnTo>
                    <a:lnTo>
                      <a:pt x="6869" y="5544"/>
                    </a:lnTo>
                    <a:cubicBezTo>
                      <a:pt x="6697" y="5544"/>
                      <a:pt x="6525" y="5372"/>
                      <a:pt x="6353" y="5372"/>
                    </a:cubicBezTo>
                    <a:lnTo>
                      <a:pt x="6353" y="5372"/>
                    </a:lnTo>
                    <a:lnTo>
                      <a:pt x="6353" y="5544"/>
                    </a:lnTo>
                    <a:lnTo>
                      <a:pt x="5666" y="6231"/>
                    </a:lnTo>
                    <a:cubicBezTo>
                      <a:pt x="5838" y="6402"/>
                      <a:pt x="5495" y="6402"/>
                      <a:pt x="5666" y="6917"/>
                    </a:cubicBezTo>
                    <a:lnTo>
                      <a:pt x="5666" y="6917"/>
                    </a:lnTo>
                    <a:cubicBezTo>
                      <a:pt x="5838" y="8119"/>
                      <a:pt x="5838" y="8291"/>
                      <a:pt x="6525" y="8291"/>
                    </a:cubicBezTo>
                    <a:lnTo>
                      <a:pt x="6525" y="8291"/>
                    </a:lnTo>
                    <a:cubicBezTo>
                      <a:pt x="6525" y="8463"/>
                      <a:pt x="6525" y="8463"/>
                      <a:pt x="6697" y="8291"/>
                    </a:cubicBezTo>
                    <a:lnTo>
                      <a:pt x="6697" y="8291"/>
                    </a:lnTo>
                    <a:cubicBezTo>
                      <a:pt x="6869" y="8291"/>
                      <a:pt x="7040" y="8291"/>
                      <a:pt x="7384" y="8291"/>
                    </a:cubicBezTo>
                    <a:lnTo>
                      <a:pt x="7384" y="8291"/>
                    </a:lnTo>
                    <a:cubicBezTo>
                      <a:pt x="8242" y="8635"/>
                      <a:pt x="8242" y="8806"/>
                      <a:pt x="7727" y="8463"/>
                    </a:cubicBezTo>
                    <a:lnTo>
                      <a:pt x="7727" y="8463"/>
                    </a:lnTo>
                    <a:cubicBezTo>
                      <a:pt x="9616" y="10008"/>
                      <a:pt x="12020" y="9837"/>
                      <a:pt x="13222" y="13786"/>
                    </a:cubicBezTo>
                    <a:lnTo>
                      <a:pt x="13222" y="13786"/>
                    </a:lnTo>
                    <a:cubicBezTo>
                      <a:pt x="12707" y="16877"/>
                      <a:pt x="10303" y="16705"/>
                      <a:pt x="9272" y="16877"/>
                    </a:cubicBezTo>
                    <a:lnTo>
                      <a:pt x="9272" y="16877"/>
                    </a:lnTo>
                    <a:cubicBezTo>
                      <a:pt x="8242" y="16877"/>
                      <a:pt x="6869" y="16877"/>
                      <a:pt x="6010" y="17049"/>
                    </a:cubicBezTo>
                    <a:lnTo>
                      <a:pt x="6010" y="17049"/>
                    </a:lnTo>
                    <a:cubicBezTo>
                      <a:pt x="6869" y="17907"/>
                      <a:pt x="8070" y="18422"/>
                      <a:pt x="9272" y="18422"/>
                    </a:cubicBezTo>
                    <a:lnTo>
                      <a:pt x="9272" y="18422"/>
                    </a:lnTo>
                    <a:lnTo>
                      <a:pt x="9272" y="18422"/>
                    </a:lnTo>
                    <a:cubicBezTo>
                      <a:pt x="9272" y="18422"/>
                      <a:pt x="9272" y="18422"/>
                      <a:pt x="9272" y="18422"/>
                    </a:cubicBezTo>
                    <a:lnTo>
                      <a:pt x="9272" y="18422"/>
                    </a:lnTo>
                    <a:lnTo>
                      <a:pt x="9272" y="18422"/>
                    </a:lnTo>
                    <a:cubicBezTo>
                      <a:pt x="12192" y="18594"/>
                      <a:pt x="16828" y="16705"/>
                      <a:pt x="17343" y="15332"/>
                    </a:cubicBezTo>
                    <a:lnTo>
                      <a:pt x="17343" y="15332"/>
                    </a:lnTo>
                    <a:close/>
                    <a:moveTo>
                      <a:pt x="8929" y="5200"/>
                    </a:moveTo>
                    <a:cubicBezTo>
                      <a:pt x="9959" y="4685"/>
                      <a:pt x="10303" y="3140"/>
                      <a:pt x="9959" y="2624"/>
                    </a:cubicBezTo>
                    <a:lnTo>
                      <a:pt x="9959" y="2624"/>
                    </a:lnTo>
                    <a:lnTo>
                      <a:pt x="8757" y="2796"/>
                    </a:lnTo>
                    <a:lnTo>
                      <a:pt x="8070" y="3826"/>
                    </a:lnTo>
                    <a:lnTo>
                      <a:pt x="8929" y="5200"/>
                    </a:lnTo>
                    <a:lnTo>
                      <a:pt x="8929" y="52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7" name="图形 7">
              <a:extLst>
                <a:ext uri="{FF2B5EF4-FFF2-40B4-BE49-F238E27FC236}">
                  <a16:creationId xmlns:a16="http://schemas.microsoft.com/office/drawing/2014/main" xmlns="" id="{D1C8B83F-8359-489C-95C2-D02DFA3F7A6F}"/>
                </a:ext>
              </a:extLst>
            </p:cNvPr>
            <p:cNvGrpSpPr/>
            <p:nvPr/>
          </p:nvGrpSpPr>
          <p:grpSpPr>
            <a:xfrm>
              <a:off x="8051004" y="2980011"/>
              <a:ext cx="18545" cy="14082"/>
              <a:chOff x="8051004" y="2980011"/>
              <a:chExt cx="18545" cy="14082"/>
            </a:xfrm>
            <a:solidFill>
              <a:srgbClr val="B4B4B4"/>
            </a:solidFill>
          </p:grpSpPr>
          <p:sp>
            <p:nvSpPr>
              <p:cNvPr id="3109" name="任意多边形: 形状 3108">
                <a:extLst>
                  <a:ext uri="{FF2B5EF4-FFF2-40B4-BE49-F238E27FC236}">
                    <a16:creationId xmlns:a16="http://schemas.microsoft.com/office/drawing/2014/main" xmlns="" id="{9F94A223-A2DB-475B-931D-277189EFEDCE}"/>
                  </a:ext>
                </a:extLst>
              </p:cNvPr>
              <p:cNvSpPr/>
              <p:nvPr/>
            </p:nvSpPr>
            <p:spPr>
              <a:xfrm>
                <a:off x="8053493" y="2982588"/>
                <a:ext cx="13671" cy="9051"/>
              </a:xfrm>
              <a:custGeom>
                <a:avLst/>
                <a:gdLst>
                  <a:gd name="connsiteX0" fmla="*/ 5239 w 13671"/>
                  <a:gd name="connsiteY0" fmla="*/ 7556 h 9051"/>
                  <a:gd name="connsiteX1" fmla="*/ 12794 w 13671"/>
                  <a:gd name="connsiteY1" fmla="*/ 3778 h 9051"/>
                  <a:gd name="connsiteX2" fmla="*/ 10218 w 13671"/>
                  <a:gd name="connsiteY2" fmla="*/ 0 h 9051"/>
                  <a:gd name="connsiteX3" fmla="*/ 1461 w 13671"/>
                  <a:gd name="connsiteY3" fmla="*/ 2576 h 9051"/>
                  <a:gd name="connsiteX4" fmla="*/ 1461 w 13671"/>
                  <a:gd name="connsiteY4" fmla="*/ 7727 h 9051"/>
                  <a:gd name="connsiteX5" fmla="*/ 5239 w 13671"/>
                  <a:gd name="connsiteY5" fmla="*/ 7556 h 9051"/>
                  <a:gd name="connsiteX6" fmla="*/ 5239 w 13671"/>
                  <a:gd name="connsiteY6" fmla="*/ 7556 h 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1" h="9051">
                    <a:moveTo>
                      <a:pt x="5239" y="7556"/>
                    </a:moveTo>
                    <a:cubicBezTo>
                      <a:pt x="9016" y="7556"/>
                      <a:pt x="10218" y="6354"/>
                      <a:pt x="12794" y="3778"/>
                    </a:cubicBezTo>
                    <a:cubicBezTo>
                      <a:pt x="15370" y="2576"/>
                      <a:pt x="11592" y="0"/>
                      <a:pt x="10218" y="0"/>
                    </a:cubicBezTo>
                    <a:cubicBezTo>
                      <a:pt x="7642" y="0"/>
                      <a:pt x="3865" y="0"/>
                      <a:pt x="1461" y="2576"/>
                    </a:cubicBezTo>
                    <a:cubicBezTo>
                      <a:pt x="-1115" y="5152"/>
                      <a:pt x="259" y="5152"/>
                      <a:pt x="1461" y="7727"/>
                    </a:cubicBezTo>
                    <a:cubicBezTo>
                      <a:pt x="1461" y="10131"/>
                      <a:pt x="2663" y="8758"/>
                      <a:pt x="5239" y="7556"/>
                    </a:cubicBezTo>
                    <a:lnTo>
                      <a:pt x="5239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0" name="任意多边形: 形状 3109">
                <a:extLst>
                  <a:ext uri="{FF2B5EF4-FFF2-40B4-BE49-F238E27FC236}">
                    <a16:creationId xmlns:a16="http://schemas.microsoft.com/office/drawing/2014/main" xmlns="" id="{6C96D651-ADB4-467D-99D5-12E26A23955A}"/>
                  </a:ext>
                </a:extLst>
              </p:cNvPr>
              <p:cNvSpPr/>
              <p:nvPr/>
            </p:nvSpPr>
            <p:spPr>
              <a:xfrm>
                <a:off x="8051004" y="2980011"/>
                <a:ext cx="18545" cy="14082"/>
              </a:xfrm>
              <a:custGeom>
                <a:avLst/>
                <a:gdLst>
                  <a:gd name="connsiteX0" fmla="*/ 1545 w 18545"/>
                  <a:gd name="connsiteY0" fmla="*/ 10820 h 14082"/>
                  <a:gd name="connsiteX1" fmla="*/ 0 w 18545"/>
                  <a:gd name="connsiteY1" fmla="*/ 7213 h 14082"/>
                  <a:gd name="connsiteX2" fmla="*/ 0 w 18545"/>
                  <a:gd name="connsiteY2" fmla="*/ 7213 h 14082"/>
                  <a:gd name="connsiteX3" fmla="*/ 2232 w 18545"/>
                  <a:gd name="connsiteY3" fmla="*/ 3264 h 14082"/>
                  <a:gd name="connsiteX4" fmla="*/ 2232 w 18545"/>
                  <a:gd name="connsiteY4" fmla="*/ 3264 h 14082"/>
                  <a:gd name="connsiteX5" fmla="*/ 12707 w 18545"/>
                  <a:gd name="connsiteY5" fmla="*/ 1 h 14082"/>
                  <a:gd name="connsiteX6" fmla="*/ 12707 w 18545"/>
                  <a:gd name="connsiteY6" fmla="*/ 1 h 14082"/>
                  <a:gd name="connsiteX7" fmla="*/ 18546 w 18545"/>
                  <a:gd name="connsiteY7" fmla="*/ 5153 h 14082"/>
                  <a:gd name="connsiteX8" fmla="*/ 18546 w 18545"/>
                  <a:gd name="connsiteY8" fmla="*/ 5153 h 14082"/>
                  <a:gd name="connsiteX9" fmla="*/ 17000 w 18545"/>
                  <a:gd name="connsiteY9" fmla="*/ 7900 h 14082"/>
                  <a:gd name="connsiteX10" fmla="*/ 17000 w 18545"/>
                  <a:gd name="connsiteY10" fmla="*/ 7900 h 14082"/>
                  <a:gd name="connsiteX11" fmla="*/ 8243 w 18545"/>
                  <a:gd name="connsiteY11" fmla="*/ 12537 h 14082"/>
                  <a:gd name="connsiteX12" fmla="*/ 8243 w 18545"/>
                  <a:gd name="connsiteY12" fmla="*/ 12537 h 14082"/>
                  <a:gd name="connsiteX13" fmla="*/ 4637 w 18545"/>
                  <a:gd name="connsiteY13" fmla="*/ 14082 h 14082"/>
                  <a:gd name="connsiteX14" fmla="*/ 4637 w 18545"/>
                  <a:gd name="connsiteY14" fmla="*/ 14082 h 14082"/>
                  <a:gd name="connsiteX15" fmla="*/ 1545 w 18545"/>
                  <a:gd name="connsiteY15" fmla="*/ 10820 h 14082"/>
                  <a:gd name="connsiteX16" fmla="*/ 1545 w 18545"/>
                  <a:gd name="connsiteY16" fmla="*/ 10820 h 14082"/>
                  <a:gd name="connsiteX17" fmla="*/ 7727 w 18545"/>
                  <a:gd name="connsiteY17" fmla="*/ 10133 h 14082"/>
                  <a:gd name="connsiteX18" fmla="*/ 7727 w 18545"/>
                  <a:gd name="connsiteY18" fmla="*/ 7729 h 14082"/>
                  <a:gd name="connsiteX19" fmla="*/ 13051 w 18545"/>
                  <a:gd name="connsiteY19" fmla="*/ 5153 h 14082"/>
                  <a:gd name="connsiteX20" fmla="*/ 13051 w 18545"/>
                  <a:gd name="connsiteY20" fmla="*/ 5153 h 14082"/>
                  <a:gd name="connsiteX21" fmla="*/ 12707 w 18545"/>
                  <a:gd name="connsiteY21" fmla="*/ 4981 h 14082"/>
                  <a:gd name="connsiteX22" fmla="*/ 12707 w 18545"/>
                  <a:gd name="connsiteY22" fmla="*/ 4981 h 14082"/>
                  <a:gd name="connsiteX23" fmla="*/ 5667 w 18545"/>
                  <a:gd name="connsiteY23" fmla="*/ 6870 h 14082"/>
                  <a:gd name="connsiteX24" fmla="*/ 5667 w 18545"/>
                  <a:gd name="connsiteY24" fmla="*/ 6870 h 14082"/>
                  <a:gd name="connsiteX25" fmla="*/ 5152 w 18545"/>
                  <a:gd name="connsiteY25" fmla="*/ 7385 h 14082"/>
                  <a:gd name="connsiteX26" fmla="*/ 5152 w 18545"/>
                  <a:gd name="connsiteY26" fmla="*/ 7385 h 14082"/>
                  <a:gd name="connsiteX27" fmla="*/ 5838 w 18545"/>
                  <a:gd name="connsiteY27" fmla="*/ 8415 h 14082"/>
                  <a:gd name="connsiteX28" fmla="*/ 5838 w 18545"/>
                  <a:gd name="connsiteY28" fmla="*/ 8415 h 14082"/>
                  <a:gd name="connsiteX29" fmla="*/ 6697 w 18545"/>
                  <a:gd name="connsiteY29" fmla="*/ 7900 h 14082"/>
                  <a:gd name="connsiteX30" fmla="*/ 6697 w 18545"/>
                  <a:gd name="connsiteY30" fmla="*/ 7900 h 14082"/>
                  <a:gd name="connsiteX31" fmla="*/ 7727 w 18545"/>
                  <a:gd name="connsiteY31" fmla="*/ 10133 h 14082"/>
                  <a:gd name="connsiteX32" fmla="*/ 7727 w 18545"/>
                  <a:gd name="connsiteY32" fmla="*/ 10133 h 1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5" h="14082">
                    <a:moveTo>
                      <a:pt x="1545" y="10820"/>
                    </a:moveTo>
                    <a:cubicBezTo>
                      <a:pt x="1030" y="9961"/>
                      <a:pt x="344" y="9446"/>
                      <a:pt x="0" y="7213"/>
                    </a:cubicBezTo>
                    <a:lnTo>
                      <a:pt x="0" y="7213"/>
                    </a:lnTo>
                    <a:cubicBezTo>
                      <a:pt x="172" y="5325"/>
                      <a:pt x="1030" y="4466"/>
                      <a:pt x="2232" y="3264"/>
                    </a:cubicBezTo>
                    <a:lnTo>
                      <a:pt x="2232" y="3264"/>
                    </a:lnTo>
                    <a:cubicBezTo>
                      <a:pt x="5667" y="-170"/>
                      <a:pt x="10303" y="1"/>
                      <a:pt x="12707" y="1"/>
                    </a:cubicBezTo>
                    <a:lnTo>
                      <a:pt x="12707" y="1"/>
                    </a:lnTo>
                    <a:cubicBezTo>
                      <a:pt x="15283" y="517"/>
                      <a:pt x="17515" y="1203"/>
                      <a:pt x="18546" y="5153"/>
                    </a:cubicBezTo>
                    <a:lnTo>
                      <a:pt x="18546" y="5153"/>
                    </a:lnTo>
                    <a:cubicBezTo>
                      <a:pt x="18546" y="6527"/>
                      <a:pt x="17515" y="7900"/>
                      <a:pt x="17000" y="7900"/>
                    </a:cubicBezTo>
                    <a:lnTo>
                      <a:pt x="17000" y="7900"/>
                    </a:lnTo>
                    <a:cubicBezTo>
                      <a:pt x="14768" y="10304"/>
                      <a:pt x="12364" y="12365"/>
                      <a:pt x="8243" y="12537"/>
                    </a:cubicBezTo>
                    <a:lnTo>
                      <a:pt x="8243" y="12537"/>
                    </a:lnTo>
                    <a:cubicBezTo>
                      <a:pt x="7212" y="13052"/>
                      <a:pt x="6697" y="13739"/>
                      <a:pt x="4637" y="14082"/>
                    </a:cubicBezTo>
                    <a:lnTo>
                      <a:pt x="4637" y="14082"/>
                    </a:lnTo>
                    <a:cubicBezTo>
                      <a:pt x="2404" y="13911"/>
                      <a:pt x="1717" y="12022"/>
                      <a:pt x="1545" y="10820"/>
                    </a:cubicBezTo>
                    <a:lnTo>
                      <a:pt x="1545" y="10820"/>
                    </a:lnTo>
                    <a:close/>
                    <a:moveTo>
                      <a:pt x="7727" y="10133"/>
                    </a:moveTo>
                    <a:lnTo>
                      <a:pt x="7727" y="7729"/>
                    </a:lnTo>
                    <a:cubicBezTo>
                      <a:pt x="10475" y="7557"/>
                      <a:pt x="10818" y="7385"/>
                      <a:pt x="13051" y="5153"/>
                    </a:cubicBezTo>
                    <a:lnTo>
                      <a:pt x="13051" y="5153"/>
                    </a:lnTo>
                    <a:cubicBezTo>
                      <a:pt x="12879" y="4981"/>
                      <a:pt x="12707" y="4981"/>
                      <a:pt x="12707" y="4981"/>
                    </a:cubicBezTo>
                    <a:lnTo>
                      <a:pt x="12707" y="4981"/>
                    </a:lnTo>
                    <a:cubicBezTo>
                      <a:pt x="10131" y="4981"/>
                      <a:pt x="7212" y="5153"/>
                      <a:pt x="5667" y="6870"/>
                    </a:cubicBezTo>
                    <a:lnTo>
                      <a:pt x="5667" y="6870"/>
                    </a:lnTo>
                    <a:cubicBezTo>
                      <a:pt x="5495" y="7042"/>
                      <a:pt x="5323" y="7213"/>
                      <a:pt x="5152" y="7385"/>
                    </a:cubicBezTo>
                    <a:lnTo>
                      <a:pt x="5152" y="7385"/>
                    </a:lnTo>
                    <a:cubicBezTo>
                      <a:pt x="5323" y="7729"/>
                      <a:pt x="5495" y="8072"/>
                      <a:pt x="5838" y="8415"/>
                    </a:cubicBezTo>
                    <a:lnTo>
                      <a:pt x="5838" y="8415"/>
                    </a:lnTo>
                    <a:cubicBezTo>
                      <a:pt x="6182" y="8244"/>
                      <a:pt x="6353" y="8072"/>
                      <a:pt x="6697" y="7900"/>
                    </a:cubicBezTo>
                    <a:lnTo>
                      <a:pt x="6697" y="7900"/>
                    </a:lnTo>
                    <a:lnTo>
                      <a:pt x="7727" y="10133"/>
                    </a:lnTo>
                    <a:lnTo>
                      <a:pt x="7727" y="101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8" name="图形 7">
              <a:extLst>
                <a:ext uri="{FF2B5EF4-FFF2-40B4-BE49-F238E27FC236}">
                  <a16:creationId xmlns:a16="http://schemas.microsoft.com/office/drawing/2014/main" xmlns="" id="{3210D6F5-D115-4796-A607-41DB4238BA08}"/>
                </a:ext>
              </a:extLst>
            </p:cNvPr>
            <p:cNvGrpSpPr/>
            <p:nvPr/>
          </p:nvGrpSpPr>
          <p:grpSpPr>
            <a:xfrm>
              <a:off x="8142001" y="3011916"/>
              <a:ext cx="53073" cy="29914"/>
              <a:chOff x="8142001" y="3011916"/>
              <a:chExt cx="53073" cy="29914"/>
            </a:xfrm>
            <a:solidFill>
              <a:srgbClr val="B4B4B4"/>
            </a:solidFill>
          </p:grpSpPr>
          <p:sp>
            <p:nvSpPr>
              <p:cNvPr id="3107" name="任意多边形: 形状 3106">
                <a:extLst>
                  <a:ext uri="{FF2B5EF4-FFF2-40B4-BE49-F238E27FC236}">
                    <a16:creationId xmlns:a16="http://schemas.microsoft.com/office/drawing/2014/main" xmlns="" id="{656D6376-5FC6-4E79-B7DA-892618D5494D}"/>
                  </a:ext>
                </a:extLst>
              </p:cNvPr>
              <p:cNvSpPr/>
              <p:nvPr/>
            </p:nvSpPr>
            <p:spPr>
              <a:xfrm>
                <a:off x="8144616" y="3014184"/>
                <a:ext cx="48053" cy="25242"/>
              </a:xfrm>
              <a:custGeom>
                <a:avLst/>
                <a:gdLst>
                  <a:gd name="connsiteX0" fmla="*/ 15085 w 48053"/>
                  <a:gd name="connsiteY0" fmla="*/ 20262 h 25242"/>
                  <a:gd name="connsiteX1" fmla="*/ 25216 w 48053"/>
                  <a:gd name="connsiteY1" fmla="*/ 25242 h 25242"/>
                  <a:gd name="connsiteX2" fmla="*/ 35347 w 48053"/>
                  <a:gd name="connsiteY2" fmla="*/ 21464 h 25242"/>
                  <a:gd name="connsiteX3" fmla="*/ 41700 w 48053"/>
                  <a:gd name="connsiteY3" fmla="*/ 20262 h 25242"/>
                  <a:gd name="connsiteX4" fmla="*/ 48054 w 48053"/>
                  <a:gd name="connsiteY4" fmla="*/ 22838 h 25242"/>
                  <a:gd name="connsiteX5" fmla="*/ 46680 w 48053"/>
                  <a:gd name="connsiteY5" fmla="*/ 12707 h 25242"/>
                  <a:gd name="connsiteX6" fmla="*/ 35347 w 48053"/>
                  <a:gd name="connsiteY6" fmla="*/ 6354 h 25242"/>
                  <a:gd name="connsiteX7" fmla="*/ 28993 w 48053"/>
                  <a:gd name="connsiteY7" fmla="*/ 1202 h 25242"/>
                  <a:gd name="connsiteX8" fmla="*/ 15085 w 48053"/>
                  <a:gd name="connsiteY8" fmla="*/ 0 h 25242"/>
                  <a:gd name="connsiteX9" fmla="*/ 6327 w 48053"/>
                  <a:gd name="connsiteY9" fmla="*/ 2576 h 25242"/>
                  <a:gd name="connsiteX10" fmla="*/ 1347 w 48053"/>
                  <a:gd name="connsiteY10" fmla="*/ 11505 h 25242"/>
                  <a:gd name="connsiteX11" fmla="*/ 10105 w 48053"/>
                  <a:gd name="connsiteY11" fmla="*/ 14081 h 25242"/>
                  <a:gd name="connsiteX12" fmla="*/ 15085 w 48053"/>
                  <a:gd name="connsiteY12" fmla="*/ 20262 h 25242"/>
                  <a:gd name="connsiteX13" fmla="*/ 15085 w 48053"/>
                  <a:gd name="connsiteY13" fmla="*/ 20262 h 2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053" h="25242">
                    <a:moveTo>
                      <a:pt x="15085" y="20262"/>
                    </a:moveTo>
                    <a:cubicBezTo>
                      <a:pt x="16286" y="20262"/>
                      <a:pt x="21438" y="25242"/>
                      <a:pt x="25216" y="25242"/>
                    </a:cubicBezTo>
                    <a:cubicBezTo>
                      <a:pt x="30196" y="25242"/>
                      <a:pt x="32771" y="23869"/>
                      <a:pt x="35347" y="21464"/>
                    </a:cubicBezTo>
                    <a:cubicBezTo>
                      <a:pt x="37923" y="18889"/>
                      <a:pt x="39125" y="17687"/>
                      <a:pt x="41700" y="20262"/>
                    </a:cubicBezTo>
                    <a:cubicBezTo>
                      <a:pt x="44276" y="22838"/>
                      <a:pt x="48054" y="25242"/>
                      <a:pt x="48054" y="22838"/>
                    </a:cubicBezTo>
                    <a:cubicBezTo>
                      <a:pt x="48054" y="20262"/>
                      <a:pt x="46680" y="15283"/>
                      <a:pt x="46680" y="12707"/>
                    </a:cubicBezTo>
                    <a:cubicBezTo>
                      <a:pt x="45478" y="10131"/>
                      <a:pt x="37923" y="7727"/>
                      <a:pt x="35347" y="6354"/>
                    </a:cubicBezTo>
                    <a:cubicBezTo>
                      <a:pt x="32771" y="3778"/>
                      <a:pt x="30196" y="1202"/>
                      <a:pt x="28993" y="1202"/>
                    </a:cubicBezTo>
                    <a:cubicBezTo>
                      <a:pt x="26418" y="0"/>
                      <a:pt x="20236" y="0"/>
                      <a:pt x="15085" y="0"/>
                    </a:cubicBezTo>
                    <a:cubicBezTo>
                      <a:pt x="10105" y="0"/>
                      <a:pt x="8731" y="0"/>
                      <a:pt x="6327" y="2576"/>
                    </a:cubicBezTo>
                    <a:cubicBezTo>
                      <a:pt x="2549" y="3778"/>
                      <a:pt x="-2431" y="10131"/>
                      <a:pt x="1347" y="11505"/>
                    </a:cubicBezTo>
                    <a:cubicBezTo>
                      <a:pt x="3923" y="12707"/>
                      <a:pt x="6327" y="12707"/>
                      <a:pt x="10105" y="14081"/>
                    </a:cubicBezTo>
                    <a:cubicBezTo>
                      <a:pt x="12508" y="15111"/>
                      <a:pt x="13711" y="18889"/>
                      <a:pt x="15085" y="20262"/>
                    </a:cubicBezTo>
                    <a:lnTo>
                      <a:pt x="15085" y="2026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8" name="任意多边形: 形状 3107">
                <a:extLst>
                  <a:ext uri="{FF2B5EF4-FFF2-40B4-BE49-F238E27FC236}">
                    <a16:creationId xmlns:a16="http://schemas.microsoft.com/office/drawing/2014/main" xmlns="" id="{47A2CC2F-E39D-4A45-A93D-56AFF3451668}"/>
                  </a:ext>
                </a:extLst>
              </p:cNvPr>
              <p:cNvSpPr/>
              <p:nvPr/>
            </p:nvSpPr>
            <p:spPr>
              <a:xfrm>
                <a:off x="8142001" y="3011916"/>
                <a:ext cx="53073" cy="29914"/>
              </a:xfrm>
              <a:custGeom>
                <a:avLst/>
                <a:gdLst>
                  <a:gd name="connsiteX0" fmla="*/ 17185 w 53073"/>
                  <a:gd name="connsiteY0" fmla="*/ 24935 h 29914"/>
                  <a:gd name="connsiteX1" fmla="*/ 17528 w 53073"/>
                  <a:gd name="connsiteY1" fmla="*/ 24935 h 29914"/>
                  <a:gd name="connsiteX2" fmla="*/ 17528 w 53073"/>
                  <a:gd name="connsiteY2" fmla="*/ 24935 h 29914"/>
                  <a:gd name="connsiteX3" fmla="*/ 17185 w 53073"/>
                  <a:gd name="connsiteY3" fmla="*/ 24935 h 29914"/>
                  <a:gd name="connsiteX4" fmla="*/ 17185 w 53073"/>
                  <a:gd name="connsiteY4" fmla="*/ 24935 h 29914"/>
                  <a:gd name="connsiteX5" fmla="*/ 17013 w 53073"/>
                  <a:gd name="connsiteY5" fmla="*/ 24935 h 29914"/>
                  <a:gd name="connsiteX6" fmla="*/ 17013 w 53073"/>
                  <a:gd name="connsiteY6" fmla="*/ 24935 h 29914"/>
                  <a:gd name="connsiteX7" fmla="*/ 15983 w 53073"/>
                  <a:gd name="connsiteY7" fmla="*/ 24248 h 29914"/>
                  <a:gd name="connsiteX8" fmla="*/ 15983 w 53073"/>
                  <a:gd name="connsiteY8" fmla="*/ 24248 h 29914"/>
                  <a:gd name="connsiteX9" fmla="*/ 15983 w 53073"/>
                  <a:gd name="connsiteY9" fmla="*/ 24248 h 29914"/>
                  <a:gd name="connsiteX10" fmla="*/ 15983 w 53073"/>
                  <a:gd name="connsiteY10" fmla="*/ 24248 h 29914"/>
                  <a:gd name="connsiteX11" fmla="*/ 15983 w 53073"/>
                  <a:gd name="connsiteY11" fmla="*/ 24248 h 29914"/>
                  <a:gd name="connsiteX12" fmla="*/ 15983 w 53073"/>
                  <a:gd name="connsiteY12" fmla="*/ 24248 h 29914"/>
                  <a:gd name="connsiteX13" fmla="*/ 15639 w 53073"/>
                  <a:gd name="connsiteY13" fmla="*/ 23904 h 29914"/>
                  <a:gd name="connsiteX14" fmla="*/ 15639 w 53073"/>
                  <a:gd name="connsiteY14" fmla="*/ 23904 h 29914"/>
                  <a:gd name="connsiteX15" fmla="*/ 11862 w 53073"/>
                  <a:gd name="connsiteY15" fmla="*/ 18581 h 29914"/>
                  <a:gd name="connsiteX16" fmla="*/ 11862 w 53073"/>
                  <a:gd name="connsiteY16" fmla="*/ 18581 h 29914"/>
                  <a:gd name="connsiteX17" fmla="*/ 3104 w 53073"/>
                  <a:gd name="connsiteY17" fmla="*/ 16177 h 29914"/>
                  <a:gd name="connsiteX18" fmla="*/ 3104 w 53073"/>
                  <a:gd name="connsiteY18" fmla="*/ 16177 h 29914"/>
                  <a:gd name="connsiteX19" fmla="*/ 13 w 53073"/>
                  <a:gd name="connsiteY19" fmla="*/ 12056 h 29914"/>
                  <a:gd name="connsiteX20" fmla="*/ 13 w 53073"/>
                  <a:gd name="connsiteY20" fmla="*/ 12056 h 29914"/>
                  <a:gd name="connsiteX21" fmla="*/ 7054 w 53073"/>
                  <a:gd name="connsiteY21" fmla="*/ 3299 h 29914"/>
                  <a:gd name="connsiteX22" fmla="*/ 7054 w 53073"/>
                  <a:gd name="connsiteY22" fmla="*/ 3299 h 29914"/>
                  <a:gd name="connsiteX23" fmla="*/ 17528 w 53073"/>
                  <a:gd name="connsiteY23" fmla="*/ 36 h 29914"/>
                  <a:gd name="connsiteX24" fmla="*/ 17528 w 53073"/>
                  <a:gd name="connsiteY24" fmla="*/ 36 h 29914"/>
                  <a:gd name="connsiteX25" fmla="*/ 19073 w 53073"/>
                  <a:gd name="connsiteY25" fmla="*/ 36 h 29914"/>
                  <a:gd name="connsiteX26" fmla="*/ 19073 w 53073"/>
                  <a:gd name="connsiteY26" fmla="*/ 36 h 29914"/>
                  <a:gd name="connsiteX27" fmla="*/ 31609 w 53073"/>
                  <a:gd name="connsiteY27" fmla="*/ 1238 h 29914"/>
                  <a:gd name="connsiteX28" fmla="*/ 31609 w 53073"/>
                  <a:gd name="connsiteY28" fmla="*/ 1238 h 29914"/>
                  <a:gd name="connsiteX29" fmla="*/ 38992 w 53073"/>
                  <a:gd name="connsiteY29" fmla="*/ 6561 h 29914"/>
                  <a:gd name="connsiteX30" fmla="*/ 38992 w 53073"/>
                  <a:gd name="connsiteY30" fmla="*/ 6561 h 29914"/>
                  <a:gd name="connsiteX31" fmla="*/ 51699 w 53073"/>
                  <a:gd name="connsiteY31" fmla="*/ 14975 h 29914"/>
                  <a:gd name="connsiteX32" fmla="*/ 51699 w 53073"/>
                  <a:gd name="connsiteY32" fmla="*/ 14975 h 29914"/>
                  <a:gd name="connsiteX33" fmla="*/ 53073 w 53073"/>
                  <a:gd name="connsiteY33" fmla="*/ 25106 h 29914"/>
                  <a:gd name="connsiteX34" fmla="*/ 53073 w 53073"/>
                  <a:gd name="connsiteY34" fmla="*/ 25106 h 29914"/>
                  <a:gd name="connsiteX35" fmla="*/ 49639 w 53073"/>
                  <a:gd name="connsiteY35" fmla="*/ 28541 h 29914"/>
                  <a:gd name="connsiteX36" fmla="*/ 49639 w 53073"/>
                  <a:gd name="connsiteY36" fmla="*/ 28541 h 29914"/>
                  <a:gd name="connsiteX37" fmla="*/ 42427 w 53073"/>
                  <a:gd name="connsiteY37" fmla="*/ 24248 h 29914"/>
                  <a:gd name="connsiteX38" fmla="*/ 42427 w 53073"/>
                  <a:gd name="connsiteY38" fmla="*/ 24248 h 29914"/>
                  <a:gd name="connsiteX39" fmla="*/ 41568 w 53073"/>
                  <a:gd name="connsiteY39" fmla="*/ 23561 h 29914"/>
                  <a:gd name="connsiteX40" fmla="*/ 41568 w 53073"/>
                  <a:gd name="connsiteY40" fmla="*/ 23561 h 29914"/>
                  <a:gd name="connsiteX41" fmla="*/ 39508 w 53073"/>
                  <a:gd name="connsiteY41" fmla="*/ 25450 h 29914"/>
                  <a:gd name="connsiteX42" fmla="*/ 39508 w 53073"/>
                  <a:gd name="connsiteY42" fmla="*/ 25450 h 29914"/>
                  <a:gd name="connsiteX43" fmla="*/ 26629 w 53073"/>
                  <a:gd name="connsiteY43" fmla="*/ 29743 h 29914"/>
                  <a:gd name="connsiteX44" fmla="*/ 26629 w 53073"/>
                  <a:gd name="connsiteY44" fmla="*/ 29743 h 29914"/>
                  <a:gd name="connsiteX45" fmla="*/ 27659 w 53073"/>
                  <a:gd name="connsiteY45" fmla="*/ 29914 h 29914"/>
                  <a:gd name="connsiteX46" fmla="*/ 27659 w 53073"/>
                  <a:gd name="connsiteY46" fmla="*/ 29914 h 29914"/>
                  <a:gd name="connsiteX47" fmla="*/ 17185 w 53073"/>
                  <a:gd name="connsiteY47" fmla="*/ 24935 h 29914"/>
                  <a:gd name="connsiteX48" fmla="*/ 17185 w 53073"/>
                  <a:gd name="connsiteY48" fmla="*/ 24935 h 29914"/>
                  <a:gd name="connsiteX49" fmla="*/ 28689 w 53073"/>
                  <a:gd name="connsiteY49" fmla="*/ 25278 h 29914"/>
                  <a:gd name="connsiteX50" fmla="*/ 27659 w 53073"/>
                  <a:gd name="connsiteY50" fmla="*/ 25106 h 29914"/>
                  <a:gd name="connsiteX51" fmla="*/ 27659 w 53073"/>
                  <a:gd name="connsiteY51" fmla="*/ 25106 h 29914"/>
                  <a:gd name="connsiteX52" fmla="*/ 36073 w 53073"/>
                  <a:gd name="connsiteY52" fmla="*/ 22016 h 29914"/>
                  <a:gd name="connsiteX53" fmla="*/ 36073 w 53073"/>
                  <a:gd name="connsiteY53" fmla="*/ 22016 h 29914"/>
                  <a:gd name="connsiteX54" fmla="*/ 41568 w 53073"/>
                  <a:gd name="connsiteY54" fmla="*/ 18581 h 29914"/>
                  <a:gd name="connsiteX55" fmla="*/ 41568 w 53073"/>
                  <a:gd name="connsiteY55" fmla="*/ 18581 h 29914"/>
                  <a:gd name="connsiteX56" fmla="*/ 45861 w 53073"/>
                  <a:gd name="connsiteY56" fmla="*/ 20814 h 29914"/>
                  <a:gd name="connsiteX57" fmla="*/ 45861 w 53073"/>
                  <a:gd name="connsiteY57" fmla="*/ 20814 h 29914"/>
                  <a:gd name="connsiteX58" fmla="*/ 47750 w 53073"/>
                  <a:gd name="connsiteY58" fmla="*/ 22531 h 29914"/>
                  <a:gd name="connsiteX59" fmla="*/ 47750 w 53073"/>
                  <a:gd name="connsiteY59" fmla="*/ 22531 h 29914"/>
                  <a:gd name="connsiteX60" fmla="*/ 46891 w 53073"/>
                  <a:gd name="connsiteY60" fmla="*/ 15834 h 29914"/>
                  <a:gd name="connsiteX61" fmla="*/ 46891 w 53073"/>
                  <a:gd name="connsiteY61" fmla="*/ 15834 h 29914"/>
                  <a:gd name="connsiteX62" fmla="*/ 36073 w 53073"/>
                  <a:gd name="connsiteY62" fmla="*/ 10167 h 29914"/>
                  <a:gd name="connsiteX63" fmla="*/ 36073 w 53073"/>
                  <a:gd name="connsiteY63" fmla="*/ 10167 h 29914"/>
                  <a:gd name="connsiteX64" fmla="*/ 31437 w 53073"/>
                  <a:gd name="connsiteY64" fmla="*/ 5874 h 29914"/>
                  <a:gd name="connsiteX65" fmla="*/ 31437 w 53073"/>
                  <a:gd name="connsiteY65" fmla="*/ 5874 h 29914"/>
                  <a:gd name="connsiteX66" fmla="*/ 31609 w 53073"/>
                  <a:gd name="connsiteY66" fmla="*/ 5703 h 29914"/>
                  <a:gd name="connsiteX67" fmla="*/ 30579 w 53073"/>
                  <a:gd name="connsiteY67" fmla="*/ 5703 h 29914"/>
                  <a:gd name="connsiteX68" fmla="*/ 19073 w 53073"/>
                  <a:gd name="connsiteY68" fmla="*/ 4672 h 29914"/>
                  <a:gd name="connsiteX69" fmla="*/ 19073 w 53073"/>
                  <a:gd name="connsiteY69" fmla="*/ 4672 h 29914"/>
                  <a:gd name="connsiteX70" fmla="*/ 17700 w 53073"/>
                  <a:gd name="connsiteY70" fmla="*/ 4672 h 29914"/>
                  <a:gd name="connsiteX71" fmla="*/ 17700 w 53073"/>
                  <a:gd name="connsiteY71" fmla="*/ 4672 h 29914"/>
                  <a:gd name="connsiteX72" fmla="*/ 9629 w 53073"/>
                  <a:gd name="connsiteY72" fmla="*/ 7076 h 29914"/>
                  <a:gd name="connsiteX73" fmla="*/ 9629 w 53073"/>
                  <a:gd name="connsiteY73" fmla="*/ 7076 h 29914"/>
                  <a:gd name="connsiteX74" fmla="*/ 4992 w 53073"/>
                  <a:gd name="connsiteY74" fmla="*/ 11541 h 29914"/>
                  <a:gd name="connsiteX75" fmla="*/ 4992 w 53073"/>
                  <a:gd name="connsiteY75" fmla="*/ 11541 h 29914"/>
                  <a:gd name="connsiteX76" fmla="*/ 13750 w 53073"/>
                  <a:gd name="connsiteY76" fmla="*/ 13945 h 29914"/>
                  <a:gd name="connsiteX77" fmla="*/ 13750 w 53073"/>
                  <a:gd name="connsiteY77" fmla="*/ 13945 h 29914"/>
                  <a:gd name="connsiteX78" fmla="*/ 19245 w 53073"/>
                  <a:gd name="connsiteY78" fmla="*/ 20470 h 29914"/>
                  <a:gd name="connsiteX79" fmla="*/ 19245 w 53073"/>
                  <a:gd name="connsiteY79" fmla="*/ 20470 h 29914"/>
                  <a:gd name="connsiteX80" fmla="*/ 28689 w 53073"/>
                  <a:gd name="connsiteY80" fmla="*/ 25278 h 29914"/>
                  <a:gd name="connsiteX81" fmla="*/ 28689 w 53073"/>
                  <a:gd name="connsiteY81" fmla="*/ 25278 h 29914"/>
                  <a:gd name="connsiteX82" fmla="*/ 17013 w 53073"/>
                  <a:gd name="connsiteY82" fmla="*/ 24763 h 29914"/>
                  <a:gd name="connsiteX83" fmla="*/ 17185 w 53073"/>
                  <a:gd name="connsiteY83" fmla="*/ 24763 h 29914"/>
                  <a:gd name="connsiteX84" fmla="*/ 17185 w 53073"/>
                  <a:gd name="connsiteY84" fmla="*/ 24763 h 29914"/>
                  <a:gd name="connsiteX85" fmla="*/ 17185 w 53073"/>
                  <a:gd name="connsiteY85" fmla="*/ 24763 h 29914"/>
                  <a:gd name="connsiteX86" fmla="*/ 17185 w 53073"/>
                  <a:gd name="connsiteY86" fmla="*/ 24763 h 29914"/>
                  <a:gd name="connsiteX87" fmla="*/ 17013 w 53073"/>
                  <a:gd name="connsiteY87" fmla="*/ 24763 h 29914"/>
                  <a:gd name="connsiteX88" fmla="*/ 17013 w 53073"/>
                  <a:gd name="connsiteY88" fmla="*/ 24763 h 2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073" h="29914">
                    <a:moveTo>
                      <a:pt x="17185" y="24935"/>
                    </a:moveTo>
                    <a:cubicBezTo>
                      <a:pt x="17356" y="24935"/>
                      <a:pt x="17528" y="24935"/>
                      <a:pt x="17528" y="24935"/>
                    </a:cubicBezTo>
                    <a:lnTo>
                      <a:pt x="17528" y="24935"/>
                    </a:lnTo>
                    <a:cubicBezTo>
                      <a:pt x="17528" y="24935"/>
                      <a:pt x="17356" y="24935"/>
                      <a:pt x="17185" y="24935"/>
                    </a:cubicBezTo>
                    <a:lnTo>
                      <a:pt x="17185" y="24935"/>
                    </a:lnTo>
                    <a:cubicBezTo>
                      <a:pt x="17185" y="24935"/>
                      <a:pt x="17013" y="24935"/>
                      <a:pt x="17013" y="24935"/>
                    </a:cubicBezTo>
                    <a:lnTo>
                      <a:pt x="17013" y="24935"/>
                    </a:lnTo>
                    <a:cubicBezTo>
                      <a:pt x="16670" y="24763"/>
                      <a:pt x="16154" y="24591"/>
                      <a:pt x="15983" y="24248"/>
                    </a:cubicBezTo>
                    <a:lnTo>
                      <a:pt x="15983" y="24248"/>
                    </a:lnTo>
                    <a:cubicBezTo>
                      <a:pt x="15983" y="24248"/>
                      <a:pt x="15983" y="24248"/>
                      <a:pt x="15983" y="24248"/>
                    </a:cubicBezTo>
                    <a:lnTo>
                      <a:pt x="15983" y="24248"/>
                    </a:lnTo>
                    <a:lnTo>
                      <a:pt x="15983" y="24248"/>
                    </a:lnTo>
                    <a:lnTo>
                      <a:pt x="15983" y="24248"/>
                    </a:lnTo>
                    <a:cubicBezTo>
                      <a:pt x="15811" y="24076"/>
                      <a:pt x="15811" y="24076"/>
                      <a:pt x="15639" y="23904"/>
                    </a:cubicBezTo>
                    <a:lnTo>
                      <a:pt x="15639" y="23904"/>
                    </a:lnTo>
                    <a:cubicBezTo>
                      <a:pt x="13922" y="21672"/>
                      <a:pt x="12892" y="18925"/>
                      <a:pt x="11862" y="18581"/>
                    </a:cubicBezTo>
                    <a:lnTo>
                      <a:pt x="11862" y="18581"/>
                    </a:lnTo>
                    <a:cubicBezTo>
                      <a:pt x="8427" y="17379"/>
                      <a:pt x="5851" y="17551"/>
                      <a:pt x="3104" y="16177"/>
                    </a:cubicBezTo>
                    <a:lnTo>
                      <a:pt x="3104" y="16177"/>
                    </a:lnTo>
                    <a:cubicBezTo>
                      <a:pt x="1387" y="15662"/>
                      <a:pt x="-159" y="13602"/>
                      <a:pt x="13" y="12056"/>
                    </a:cubicBezTo>
                    <a:lnTo>
                      <a:pt x="13" y="12056"/>
                    </a:lnTo>
                    <a:cubicBezTo>
                      <a:pt x="528" y="7592"/>
                      <a:pt x="4134" y="4329"/>
                      <a:pt x="7054" y="3299"/>
                    </a:cubicBezTo>
                    <a:lnTo>
                      <a:pt x="7054" y="3299"/>
                    </a:lnTo>
                    <a:cubicBezTo>
                      <a:pt x="9801" y="208"/>
                      <a:pt x="12892" y="-136"/>
                      <a:pt x="17528" y="36"/>
                    </a:cubicBezTo>
                    <a:lnTo>
                      <a:pt x="17528" y="36"/>
                    </a:lnTo>
                    <a:cubicBezTo>
                      <a:pt x="18043" y="36"/>
                      <a:pt x="18558" y="36"/>
                      <a:pt x="19073" y="36"/>
                    </a:cubicBezTo>
                    <a:lnTo>
                      <a:pt x="19073" y="36"/>
                    </a:lnTo>
                    <a:cubicBezTo>
                      <a:pt x="24053" y="36"/>
                      <a:pt x="29205" y="36"/>
                      <a:pt x="31609" y="1238"/>
                    </a:cubicBezTo>
                    <a:lnTo>
                      <a:pt x="31609" y="1238"/>
                    </a:lnTo>
                    <a:cubicBezTo>
                      <a:pt x="35215" y="1753"/>
                      <a:pt x="36760" y="4501"/>
                      <a:pt x="38992" y="6561"/>
                    </a:cubicBezTo>
                    <a:lnTo>
                      <a:pt x="38992" y="6561"/>
                    </a:lnTo>
                    <a:cubicBezTo>
                      <a:pt x="41225" y="7935"/>
                      <a:pt x="48780" y="9652"/>
                      <a:pt x="51699" y="14975"/>
                    </a:cubicBezTo>
                    <a:lnTo>
                      <a:pt x="51699" y="14975"/>
                    </a:lnTo>
                    <a:cubicBezTo>
                      <a:pt x="51699" y="17036"/>
                      <a:pt x="52901" y="22016"/>
                      <a:pt x="53073" y="25106"/>
                    </a:cubicBezTo>
                    <a:lnTo>
                      <a:pt x="53073" y="25106"/>
                    </a:lnTo>
                    <a:cubicBezTo>
                      <a:pt x="53073" y="26652"/>
                      <a:pt x="51356" y="28541"/>
                      <a:pt x="49639" y="28541"/>
                    </a:cubicBezTo>
                    <a:lnTo>
                      <a:pt x="49639" y="28541"/>
                    </a:lnTo>
                    <a:cubicBezTo>
                      <a:pt x="46548" y="28197"/>
                      <a:pt x="44659" y="26137"/>
                      <a:pt x="42427" y="24248"/>
                    </a:cubicBezTo>
                    <a:lnTo>
                      <a:pt x="42427" y="24248"/>
                    </a:lnTo>
                    <a:cubicBezTo>
                      <a:pt x="41740" y="23561"/>
                      <a:pt x="41568" y="23561"/>
                      <a:pt x="41568" y="23561"/>
                    </a:cubicBezTo>
                    <a:lnTo>
                      <a:pt x="41568" y="23561"/>
                    </a:lnTo>
                    <a:cubicBezTo>
                      <a:pt x="41568" y="23733"/>
                      <a:pt x="41053" y="23733"/>
                      <a:pt x="39508" y="25450"/>
                    </a:cubicBezTo>
                    <a:lnTo>
                      <a:pt x="39508" y="25450"/>
                    </a:lnTo>
                    <a:cubicBezTo>
                      <a:pt x="36760" y="28369"/>
                      <a:pt x="33154" y="30086"/>
                      <a:pt x="26629" y="29743"/>
                    </a:cubicBezTo>
                    <a:lnTo>
                      <a:pt x="26629" y="29743"/>
                    </a:lnTo>
                    <a:cubicBezTo>
                      <a:pt x="26629" y="29743"/>
                      <a:pt x="26629" y="29743"/>
                      <a:pt x="27659" y="29914"/>
                    </a:cubicBezTo>
                    <a:lnTo>
                      <a:pt x="27659" y="29914"/>
                    </a:lnTo>
                    <a:cubicBezTo>
                      <a:pt x="22851" y="29743"/>
                      <a:pt x="18730" y="25622"/>
                      <a:pt x="17185" y="24935"/>
                    </a:cubicBezTo>
                    <a:lnTo>
                      <a:pt x="17185" y="24935"/>
                    </a:lnTo>
                    <a:close/>
                    <a:moveTo>
                      <a:pt x="28689" y="25278"/>
                    </a:moveTo>
                    <a:cubicBezTo>
                      <a:pt x="28689" y="25278"/>
                      <a:pt x="28518" y="25278"/>
                      <a:pt x="27659" y="25106"/>
                    </a:cubicBezTo>
                    <a:lnTo>
                      <a:pt x="27659" y="25106"/>
                    </a:lnTo>
                    <a:cubicBezTo>
                      <a:pt x="32295" y="25106"/>
                      <a:pt x="33669" y="24248"/>
                      <a:pt x="36073" y="22016"/>
                    </a:cubicBezTo>
                    <a:lnTo>
                      <a:pt x="36073" y="22016"/>
                    </a:lnTo>
                    <a:cubicBezTo>
                      <a:pt x="37619" y="20642"/>
                      <a:pt x="38821" y="18753"/>
                      <a:pt x="41568" y="18581"/>
                    </a:cubicBezTo>
                    <a:lnTo>
                      <a:pt x="41568" y="18581"/>
                    </a:lnTo>
                    <a:cubicBezTo>
                      <a:pt x="43285" y="18581"/>
                      <a:pt x="44659" y="19440"/>
                      <a:pt x="45861" y="20814"/>
                    </a:cubicBezTo>
                    <a:lnTo>
                      <a:pt x="45861" y="20814"/>
                    </a:lnTo>
                    <a:cubicBezTo>
                      <a:pt x="46376" y="21500"/>
                      <a:pt x="47063" y="22016"/>
                      <a:pt x="47750" y="22531"/>
                    </a:cubicBezTo>
                    <a:lnTo>
                      <a:pt x="47750" y="22531"/>
                    </a:lnTo>
                    <a:cubicBezTo>
                      <a:pt x="47406" y="20298"/>
                      <a:pt x="46720" y="17379"/>
                      <a:pt x="46891" y="15834"/>
                    </a:cubicBezTo>
                    <a:lnTo>
                      <a:pt x="46891" y="15834"/>
                    </a:lnTo>
                    <a:cubicBezTo>
                      <a:pt x="47063" y="15147"/>
                      <a:pt x="39336" y="11713"/>
                      <a:pt x="36073" y="10167"/>
                    </a:cubicBezTo>
                    <a:lnTo>
                      <a:pt x="36073" y="10167"/>
                    </a:lnTo>
                    <a:cubicBezTo>
                      <a:pt x="34184" y="8278"/>
                      <a:pt x="32295" y="6389"/>
                      <a:pt x="31437" y="5874"/>
                    </a:cubicBezTo>
                    <a:lnTo>
                      <a:pt x="31437" y="5874"/>
                    </a:lnTo>
                    <a:lnTo>
                      <a:pt x="31609" y="5703"/>
                    </a:lnTo>
                    <a:lnTo>
                      <a:pt x="30579" y="5703"/>
                    </a:lnTo>
                    <a:cubicBezTo>
                      <a:pt x="29376" y="5016"/>
                      <a:pt x="23709" y="4672"/>
                      <a:pt x="19073" y="4672"/>
                    </a:cubicBezTo>
                    <a:lnTo>
                      <a:pt x="19073" y="4672"/>
                    </a:lnTo>
                    <a:cubicBezTo>
                      <a:pt x="18558" y="4672"/>
                      <a:pt x="18215" y="4672"/>
                      <a:pt x="17700" y="4672"/>
                    </a:cubicBezTo>
                    <a:lnTo>
                      <a:pt x="17700" y="4672"/>
                    </a:lnTo>
                    <a:cubicBezTo>
                      <a:pt x="12377" y="4844"/>
                      <a:pt x="12892" y="4501"/>
                      <a:pt x="9629" y="7076"/>
                    </a:cubicBezTo>
                    <a:lnTo>
                      <a:pt x="9629" y="7076"/>
                    </a:lnTo>
                    <a:cubicBezTo>
                      <a:pt x="8084" y="7248"/>
                      <a:pt x="5508" y="10339"/>
                      <a:pt x="4992" y="11541"/>
                    </a:cubicBezTo>
                    <a:lnTo>
                      <a:pt x="4992" y="11541"/>
                    </a:lnTo>
                    <a:cubicBezTo>
                      <a:pt x="6882" y="12400"/>
                      <a:pt x="9285" y="12571"/>
                      <a:pt x="13750" y="13945"/>
                    </a:cubicBezTo>
                    <a:lnTo>
                      <a:pt x="13750" y="13945"/>
                    </a:lnTo>
                    <a:cubicBezTo>
                      <a:pt x="17013" y="15834"/>
                      <a:pt x="18558" y="19440"/>
                      <a:pt x="19245" y="20470"/>
                    </a:cubicBezTo>
                    <a:lnTo>
                      <a:pt x="19245" y="20470"/>
                    </a:lnTo>
                    <a:cubicBezTo>
                      <a:pt x="22508" y="22016"/>
                      <a:pt x="25599" y="25278"/>
                      <a:pt x="28689" y="25278"/>
                    </a:cubicBezTo>
                    <a:lnTo>
                      <a:pt x="28689" y="25278"/>
                    </a:lnTo>
                    <a:close/>
                    <a:moveTo>
                      <a:pt x="17013" y="24763"/>
                    </a:moveTo>
                    <a:cubicBezTo>
                      <a:pt x="17013" y="24763"/>
                      <a:pt x="17185" y="24763"/>
                      <a:pt x="17185" y="24763"/>
                    </a:cubicBezTo>
                    <a:lnTo>
                      <a:pt x="17185" y="24763"/>
                    </a:lnTo>
                    <a:lnTo>
                      <a:pt x="17185" y="24763"/>
                    </a:lnTo>
                    <a:lnTo>
                      <a:pt x="17185" y="24763"/>
                    </a:lnTo>
                    <a:cubicBezTo>
                      <a:pt x="17185" y="24935"/>
                      <a:pt x="17013" y="24763"/>
                      <a:pt x="17013" y="24763"/>
                    </a:cubicBezTo>
                    <a:lnTo>
                      <a:pt x="17013" y="247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9" name="图形 7">
              <a:extLst>
                <a:ext uri="{FF2B5EF4-FFF2-40B4-BE49-F238E27FC236}">
                  <a16:creationId xmlns:a16="http://schemas.microsoft.com/office/drawing/2014/main" xmlns="" id="{D60EB38D-E758-4265-B7EA-636212726AD3}"/>
                </a:ext>
              </a:extLst>
            </p:cNvPr>
            <p:cNvGrpSpPr/>
            <p:nvPr/>
          </p:nvGrpSpPr>
          <p:grpSpPr>
            <a:xfrm>
              <a:off x="8227001" y="2940518"/>
              <a:ext cx="141677" cy="92726"/>
              <a:chOff x="8227001" y="2940518"/>
              <a:chExt cx="141677" cy="92726"/>
            </a:xfrm>
            <a:solidFill>
              <a:srgbClr val="B4B4B4"/>
            </a:solidFill>
          </p:grpSpPr>
          <p:sp>
            <p:nvSpPr>
              <p:cNvPr id="3105" name="任意多边形: 形状 3104">
                <a:extLst>
                  <a:ext uri="{FF2B5EF4-FFF2-40B4-BE49-F238E27FC236}">
                    <a16:creationId xmlns:a16="http://schemas.microsoft.com/office/drawing/2014/main" xmlns="" id="{DE9F52BC-7B38-45A6-BA7B-CA3EEEDFC11A}"/>
                  </a:ext>
                </a:extLst>
              </p:cNvPr>
              <p:cNvSpPr/>
              <p:nvPr/>
            </p:nvSpPr>
            <p:spPr>
              <a:xfrm>
                <a:off x="8229037" y="2942922"/>
                <a:ext cx="137238" cy="87239"/>
              </a:xfrm>
              <a:custGeom>
                <a:avLst/>
                <a:gdLst>
                  <a:gd name="connsiteX0" fmla="*/ 21158 w 137238"/>
                  <a:gd name="connsiteY0" fmla="*/ 69717 h 87239"/>
                  <a:gd name="connsiteX1" fmla="*/ 55158 w 137238"/>
                  <a:gd name="connsiteY1" fmla="*/ 68343 h 87239"/>
                  <a:gd name="connsiteX2" fmla="*/ 69067 w 137238"/>
                  <a:gd name="connsiteY2" fmla="*/ 82252 h 87239"/>
                  <a:gd name="connsiteX3" fmla="*/ 76622 w 137238"/>
                  <a:gd name="connsiteY3" fmla="*/ 87232 h 87239"/>
                  <a:gd name="connsiteX4" fmla="*/ 80400 w 137238"/>
                  <a:gd name="connsiteY4" fmla="*/ 83454 h 87239"/>
                  <a:gd name="connsiteX5" fmla="*/ 84178 w 137238"/>
                  <a:gd name="connsiteY5" fmla="*/ 61818 h 87239"/>
                  <a:gd name="connsiteX6" fmla="*/ 100491 w 137238"/>
                  <a:gd name="connsiteY6" fmla="*/ 55464 h 87239"/>
                  <a:gd name="connsiteX7" fmla="*/ 114400 w 137238"/>
                  <a:gd name="connsiteY7" fmla="*/ 50313 h 87239"/>
                  <a:gd name="connsiteX8" fmla="*/ 124531 w 137238"/>
                  <a:gd name="connsiteY8" fmla="*/ 49111 h 87239"/>
                  <a:gd name="connsiteX9" fmla="*/ 133460 w 137238"/>
                  <a:gd name="connsiteY9" fmla="*/ 58040 h 87239"/>
                  <a:gd name="connsiteX10" fmla="*/ 137238 w 137238"/>
                  <a:gd name="connsiteY10" fmla="*/ 50484 h 87239"/>
                  <a:gd name="connsiteX11" fmla="*/ 135864 w 137238"/>
                  <a:gd name="connsiteY11" fmla="*/ 36575 h 87239"/>
                  <a:gd name="connsiteX12" fmla="*/ 129511 w 137238"/>
                  <a:gd name="connsiteY12" fmla="*/ 30222 h 87239"/>
                  <a:gd name="connsiteX13" fmla="*/ 108046 w 137238"/>
                  <a:gd name="connsiteY13" fmla="*/ 26444 h 87239"/>
                  <a:gd name="connsiteX14" fmla="*/ 105470 w 137238"/>
                  <a:gd name="connsiteY14" fmla="*/ 23869 h 87239"/>
                  <a:gd name="connsiteX15" fmla="*/ 109248 w 137238"/>
                  <a:gd name="connsiteY15" fmla="*/ 20091 h 87239"/>
                  <a:gd name="connsiteX16" fmla="*/ 100491 w 137238"/>
                  <a:gd name="connsiteY16" fmla="*/ 18889 h 87239"/>
                  <a:gd name="connsiteX17" fmla="*/ 94137 w 137238"/>
                  <a:gd name="connsiteY17" fmla="*/ 8757 h 87239"/>
                  <a:gd name="connsiteX18" fmla="*/ 87784 w 137238"/>
                  <a:gd name="connsiteY18" fmla="*/ 3778 h 87239"/>
                  <a:gd name="connsiteX19" fmla="*/ 61339 w 137238"/>
                  <a:gd name="connsiteY19" fmla="*/ 0 h 87239"/>
                  <a:gd name="connsiteX20" fmla="*/ 54986 w 137238"/>
                  <a:gd name="connsiteY20" fmla="*/ 5151 h 87239"/>
                  <a:gd name="connsiteX21" fmla="*/ 33521 w 137238"/>
                  <a:gd name="connsiteY21" fmla="*/ 3949 h 87239"/>
                  <a:gd name="connsiteX22" fmla="*/ 15835 w 137238"/>
                  <a:gd name="connsiteY22" fmla="*/ 6525 h 87239"/>
                  <a:gd name="connsiteX23" fmla="*/ 13259 w 137238"/>
                  <a:gd name="connsiteY23" fmla="*/ 14081 h 87239"/>
                  <a:gd name="connsiteX24" fmla="*/ 28370 w 137238"/>
                  <a:gd name="connsiteY24" fmla="*/ 21636 h 87239"/>
                  <a:gd name="connsiteX25" fmla="*/ 37299 w 137238"/>
                  <a:gd name="connsiteY25" fmla="*/ 38121 h 87239"/>
                  <a:gd name="connsiteX26" fmla="*/ 42279 w 137238"/>
                  <a:gd name="connsiteY26" fmla="*/ 49626 h 87239"/>
                  <a:gd name="connsiteX27" fmla="*/ 37299 w 137238"/>
                  <a:gd name="connsiteY27" fmla="*/ 57181 h 87239"/>
                  <a:gd name="connsiteX28" fmla="*/ 22188 w 137238"/>
                  <a:gd name="connsiteY28" fmla="*/ 60959 h 87239"/>
                  <a:gd name="connsiteX29" fmla="*/ 19612 w 137238"/>
                  <a:gd name="connsiteY29" fmla="*/ 57181 h 87239"/>
                  <a:gd name="connsiteX30" fmla="*/ 3299 w 137238"/>
                  <a:gd name="connsiteY30" fmla="*/ 58555 h 87239"/>
                  <a:gd name="connsiteX31" fmla="*/ 3299 w 137238"/>
                  <a:gd name="connsiteY31" fmla="*/ 68686 h 87239"/>
                  <a:gd name="connsiteX32" fmla="*/ 10855 w 137238"/>
                  <a:gd name="connsiteY32" fmla="*/ 73666 h 87239"/>
                  <a:gd name="connsiteX33" fmla="*/ 17208 w 137238"/>
                  <a:gd name="connsiteY33" fmla="*/ 73666 h 87239"/>
                  <a:gd name="connsiteX34" fmla="*/ 21158 w 137238"/>
                  <a:gd name="connsiteY34" fmla="*/ 69717 h 87239"/>
                  <a:gd name="connsiteX35" fmla="*/ 21158 w 137238"/>
                  <a:gd name="connsiteY35" fmla="*/ 69717 h 8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7238" h="87239">
                    <a:moveTo>
                      <a:pt x="21158" y="69717"/>
                    </a:moveTo>
                    <a:cubicBezTo>
                      <a:pt x="24936" y="69717"/>
                      <a:pt x="50178" y="67141"/>
                      <a:pt x="55158" y="68343"/>
                    </a:cubicBezTo>
                    <a:cubicBezTo>
                      <a:pt x="58936" y="68343"/>
                      <a:pt x="66491" y="78474"/>
                      <a:pt x="69067" y="82252"/>
                    </a:cubicBezTo>
                    <a:cubicBezTo>
                      <a:pt x="71642" y="84828"/>
                      <a:pt x="72845" y="87403"/>
                      <a:pt x="76622" y="87232"/>
                    </a:cubicBezTo>
                    <a:cubicBezTo>
                      <a:pt x="79198" y="86030"/>
                      <a:pt x="81602" y="86030"/>
                      <a:pt x="80400" y="83454"/>
                    </a:cubicBezTo>
                    <a:cubicBezTo>
                      <a:pt x="80400" y="80878"/>
                      <a:pt x="81602" y="68171"/>
                      <a:pt x="84178" y="61818"/>
                    </a:cubicBezTo>
                    <a:cubicBezTo>
                      <a:pt x="87956" y="56666"/>
                      <a:pt x="96713" y="55464"/>
                      <a:pt x="100491" y="55464"/>
                    </a:cubicBezTo>
                    <a:cubicBezTo>
                      <a:pt x="103066" y="54262"/>
                      <a:pt x="109248" y="52888"/>
                      <a:pt x="114400" y="50313"/>
                    </a:cubicBezTo>
                    <a:cubicBezTo>
                      <a:pt x="119379" y="47737"/>
                      <a:pt x="123157" y="46535"/>
                      <a:pt x="124531" y="49111"/>
                    </a:cubicBezTo>
                    <a:cubicBezTo>
                      <a:pt x="127107" y="51686"/>
                      <a:pt x="132086" y="59242"/>
                      <a:pt x="133460" y="58040"/>
                    </a:cubicBezTo>
                    <a:cubicBezTo>
                      <a:pt x="136036" y="56838"/>
                      <a:pt x="137238" y="54262"/>
                      <a:pt x="137238" y="50484"/>
                    </a:cubicBezTo>
                    <a:cubicBezTo>
                      <a:pt x="137238" y="47909"/>
                      <a:pt x="135864" y="38979"/>
                      <a:pt x="135864" y="36575"/>
                    </a:cubicBezTo>
                    <a:cubicBezTo>
                      <a:pt x="135864" y="32798"/>
                      <a:pt x="130885" y="31596"/>
                      <a:pt x="129511" y="30222"/>
                    </a:cubicBezTo>
                    <a:cubicBezTo>
                      <a:pt x="126935" y="30222"/>
                      <a:pt x="115602" y="26444"/>
                      <a:pt x="108046" y="26444"/>
                    </a:cubicBezTo>
                    <a:cubicBezTo>
                      <a:pt x="99288" y="26444"/>
                      <a:pt x="103066" y="23869"/>
                      <a:pt x="105470" y="23869"/>
                    </a:cubicBezTo>
                    <a:cubicBezTo>
                      <a:pt x="108046" y="22667"/>
                      <a:pt x="111824" y="22667"/>
                      <a:pt x="109248" y="20091"/>
                    </a:cubicBezTo>
                    <a:cubicBezTo>
                      <a:pt x="108046" y="18889"/>
                      <a:pt x="102895" y="18889"/>
                      <a:pt x="100491" y="18889"/>
                    </a:cubicBezTo>
                    <a:cubicBezTo>
                      <a:pt x="97915" y="18889"/>
                      <a:pt x="95511" y="12535"/>
                      <a:pt x="94137" y="8757"/>
                    </a:cubicBezTo>
                    <a:cubicBezTo>
                      <a:pt x="92935" y="4980"/>
                      <a:pt x="90359" y="4980"/>
                      <a:pt x="87784" y="3778"/>
                    </a:cubicBezTo>
                    <a:cubicBezTo>
                      <a:pt x="84006" y="2576"/>
                      <a:pt x="65117" y="0"/>
                      <a:pt x="61339" y="0"/>
                    </a:cubicBezTo>
                    <a:cubicBezTo>
                      <a:pt x="57562" y="0"/>
                      <a:pt x="58764" y="3778"/>
                      <a:pt x="54986" y="5151"/>
                    </a:cubicBezTo>
                    <a:cubicBezTo>
                      <a:pt x="50006" y="6353"/>
                      <a:pt x="42450" y="5151"/>
                      <a:pt x="33521" y="3949"/>
                    </a:cubicBezTo>
                    <a:cubicBezTo>
                      <a:pt x="23390" y="3949"/>
                      <a:pt x="19612" y="5323"/>
                      <a:pt x="15835" y="6525"/>
                    </a:cubicBezTo>
                    <a:cubicBezTo>
                      <a:pt x="12057" y="7727"/>
                      <a:pt x="9481" y="12879"/>
                      <a:pt x="13259" y="14081"/>
                    </a:cubicBezTo>
                    <a:cubicBezTo>
                      <a:pt x="18238" y="15283"/>
                      <a:pt x="27168" y="17858"/>
                      <a:pt x="28370" y="21636"/>
                    </a:cubicBezTo>
                    <a:cubicBezTo>
                      <a:pt x="29744" y="26788"/>
                      <a:pt x="33521" y="35545"/>
                      <a:pt x="37299" y="38121"/>
                    </a:cubicBezTo>
                    <a:cubicBezTo>
                      <a:pt x="41077" y="41899"/>
                      <a:pt x="42279" y="47050"/>
                      <a:pt x="42279" y="49626"/>
                    </a:cubicBezTo>
                    <a:cubicBezTo>
                      <a:pt x="41077" y="52202"/>
                      <a:pt x="39875" y="55979"/>
                      <a:pt x="37299" y="57181"/>
                    </a:cubicBezTo>
                    <a:cubicBezTo>
                      <a:pt x="33521" y="59757"/>
                      <a:pt x="25966" y="60959"/>
                      <a:pt x="22188" y="60959"/>
                    </a:cubicBezTo>
                    <a:cubicBezTo>
                      <a:pt x="18410" y="62161"/>
                      <a:pt x="20986" y="58383"/>
                      <a:pt x="19612" y="57181"/>
                    </a:cubicBezTo>
                    <a:cubicBezTo>
                      <a:pt x="18410" y="54606"/>
                      <a:pt x="8279" y="55979"/>
                      <a:pt x="3299" y="58555"/>
                    </a:cubicBezTo>
                    <a:cubicBezTo>
                      <a:pt x="-479" y="59757"/>
                      <a:pt x="-1680" y="67484"/>
                      <a:pt x="3299" y="68686"/>
                    </a:cubicBezTo>
                    <a:cubicBezTo>
                      <a:pt x="7077" y="69888"/>
                      <a:pt x="8279" y="71262"/>
                      <a:pt x="10855" y="73666"/>
                    </a:cubicBezTo>
                    <a:cubicBezTo>
                      <a:pt x="12057" y="76242"/>
                      <a:pt x="14633" y="76242"/>
                      <a:pt x="17208" y="73666"/>
                    </a:cubicBezTo>
                    <a:cubicBezTo>
                      <a:pt x="18754" y="70919"/>
                      <a:pt x="17380" y="69717"/>
                      <a:pt x="21158" y="69717"/>
                    </a:cubicBezTo>
                    <a:lnTo>
                      <a:pt x="21158" y="69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6" name="任意多边形: 形状 3105">
                <a:extLst>
                  <a:ext uri="{FF2B5EF4-FFF2-40B4-BE49-F238E27FC236}">
                    <a16:creationId xmlns:a16="http://schemas.microsoft.com/office/drawing/2014/main" xmlns="" id="{66D39A08-7262-499E-A1B2-DB7A83F4A6A1}"/>
                  </a:ext>
                </a:extLst>
              </p:cNvPr>
              <p:cNvSpPr/>
              <p:nvPr/>
            </p:nvSpPr>
            <p:spPr>
              <a:xfrm>
                <a:off x="8227001" y="2940518"/>
                <a:ext cx="141677" cy="92726"/>
              </a:xfrm>
              <a:custGeom>
                <a:avLst/>
                <a:gdLst>
                  <a:gd name="connsiteX0" fmla="*/ 78143 w 141677"/>
                  <a:gd name="connsiteY0" fmla="*/ 92211 h 92726"/>
                  <a:gd name="connsiteX1" fmla="*/ 69213 w 141677"/>
                  <a:gd name="connsiteY1" fmla="*/ 86030 h 92726"/>
                  <a:gd name="connsiteX2" fmla="*/ 69213 w 141677"/>
                  <a:gd name="connsiteY2" fmla="*/ 86030 h 92726"/>
                  <a:gd name="connsiteX3" fmla="*/ 58224 w 141677"/>
                  <a:gd name="connsiteY3" fmla="*/ 73494 h 92726"/>
                  <a:gd name="connsiteX4" fmla="*/ 58224 w 141677"/>
                  <a:gd name="connsiteY4" fmla="*/ 73494 h 92726"/>
                  <a:gd name="connsiteX5" fmla="*/ 56678 w 141677"/>
                  <a:gd name="connsiteY5" fmla="*/ 73151 h 92726"/>
                  <a:gd name="connsiteX6" fmla="*/ 52385 w 141677"/>
                  <a:gd name="connsiteY6" fmla="*/ 72808 h 92726"/>
                  <a:gd name="connsiteX7" fmla="*/ 52385 w 141677"/>
                  <a:gd name="connsiteY7" fmla="*/ 72808 h 92726"/>
                  <a:gd name="connsiteX8" fmla="*/ 23365 w 141677"/>
                  <a:gd name="connsiteY8" fmla="*/ 74525 h 92726"/>
                  <a:gd name="connsiteX9" fmla="*/ 23365 w 141677"/>
                  <a:gd name="connsiteY9" fmla="*/ 74525 h 92726"/>
                  <a:gd name="connsiteX10" fmla="*/ 23365 w 141677"/>
                  <a:gd name="connsiteY10" fmla="*/ 72121 h 92726"/>
                  <a:gd name="connsiteX11" fmla="*/ 23365 w 141677"/>
                  <a:gd name="connsiteY11" fmla="*/ 69717 h 92726"/>
                  <a:gd name="connsiteX12" fmla="*/ 52385 w 141677"/>
                  <a:gd name="connsiteY12" fmla="*/ 68000 h 92726"/>
                  <a:gd name="connsiteX13" fmla="*/ 52385 w 141677"/>
                  <a:gd name="connsiteY13" fmla="*/ 68000 h 92726"/>
                  <a:gd name="connsiteX14" fmla="*/ 58052 w 141677"/>
                  <a:gd name="connsiteY14" fmla="*/ 68515 h 92726"/>
                  <a:gd name="connsiteX15" fmla="*/ 58052 w 141677"/>
                  <a:gd name="connsiteY15" fmla="*/ 68515 h 92726"/>
                  <a:gd name="connsiteX16" fmla="*/ 58052 w 141677"/>
                  <a:gd name="connsiteY16" fmla="*/ 68515 h 92726"/>
                  <a:gd name="connsiteX17" fmla="*/ 58395 w 141677"/>
                  <a:gd name="connsiteY17" fmla="*/ 68686 h 92726"/>
                  <a:gd name="connsiteX18" fmla="*/ 58395 w 141677"/>
                  <a:gd name="connsiteY18" fmla="*/ 68686 h 92726"/>
                  <a:gd name="connsiteX19" fmla="*/ 73163 w 141677"/>
                  <a:gd name="connsiteY19" fmla="*/ 83110 h 92726"/>
                  <a:gd name="connsiteX20" fmla="*/ 73163 w 141677"/>
                  <a:gd name="connsiteY20" fmla="*/ 83110 h 92726"/>
                  <a:gd name="connsiteX21" fmla="*/ 78658 w 141677"/>
                  <a:gd name="connsiteY21" fmla="*/ 87403 h 92726"/>
                  <a:gd name="connsiteX22" fmla="*/ 78658 w 141677"/>
                  <a:gd name="connsiteY22" fmla="*/ 87403 h 92726"/>
                  <a:gd name="connsiteX23" fmla="*/ 80546 w 141677"/>
                  <a:gd name="connsiteY23" fmla="*/ 86716 h 92726"/>
                  <a:gd name="connsiteX24" fmla="*/ 80546 w 141677"/>
                  <a:gd name="connsiteY24" fmla="*/ 86716 h 92726"/>
                  <a:gd name="connsiteX25" fmla="*/ 80375 w 141677"/>
                  <a:gd name="connsiteY25" fmla="*/ 86030 h 92726"/>
                  <a:gd name="connsiteX26" fmla="*/ 80375 w 141677"/>
                  <a:gd name="connsiteY26" fmla="*/ 86030 h 92726"/>
                  <a:gd name="connsiteX27" fmla="*/ 84668 w 141677"/>
                  <a:gd name="connsiteY27" fmla="*/ 63020 h 92726"/>
                  <a:gd name="connsiteX28" fmla="*/ 84668 w 141677"/>
                  <a:gd name="connsiteY28" fmla="*/ 63020 h 92726"/>
                  <a:gd name="connsiteX29" fmla="*/ 101839 w 141677"/>
                  <a:gd name="connsiteY29" fmla="*/ 55808 h 92726"/>
                  <a:gd name="connsiteX30" fmla="*/ 101839 w 141677"/>
                  <a:gd name="connsiteY30" fmla="*/ 55808 h 92726"/>
                  <a:gd name="connsiteX31" fmla="*/ 115577 w 141677"/>
                  <a:gd name="connsiteY31" fmla="*/ 50656 h 92726"/>
                  <a:gd name="connsiteX32" fmla="*/ 115577 w 141677"/>
                  <a:gd name="connsiteY32" fmla="*/ 50656 h 92726"/>
                  <a:gd name="connsiteX33" fmla="*/ 124334 w 141677"/>
                  <a:gd name="connsiteY33" fmla="*/ 47737 h 92726"/>
                  <a:gd name="connsiteX34" fmla="*/ 124334 w 141677"/>
                  <a:gd name="connsiteY34" fmla="*/ 47737 h 92726"/>
                  <a:gd name="connsiteX35" fmla="*/ 128627 w 141677"/>
                  <a:gd name="connsiteY35" fmla="*/ 49798 h 92726"/>
                  <a:gd name="connsiteX36" fmla="*/ 128627 w 141677"/>
                  <a:gd name="connsiteY36" fmla="*/ 49798 h 92726"/>
                  <a:gd name="connsiteX37" fmla="*/ 135324 w 141677"/>
                  <a:gd name="connsiteY37" fmla="*/ 57697 h 92726"/>
                  <a:gd name="connsiteX38" fmla="*/ 135324 w 141677"/>
                  <a:gd name="connsiteY38" fmla="*/ 57697 h 92726"/>
                  <a:gd name="connsiteX39" fmla="*/ 135324 w 141677"/>
                  <a:gd name="connsiteY39" fmla="*/ 57697 h 92726"/>
                  <a:gd name="connsiteX40" fmla="*/ 137041 w 141677"/>
                  <a:gd name="connsiteY40" fmla="*/ 52717 h 92726"/>
                  <a:gd name="connsiteX41" fmla="*/ 137041 w 141677"/>
                  <a:gd name="connsiteY41" fmla="*/ 52717 h 92726"/>
                  <a:gd name="connsiteX42" fmla="*/ 135667 w 141677"/>
                  <a:gd name="connsiteY42" fmla="*/ 38808 h 92726"/>
                  <a:gd name="connsiteX43" fmla="*/ 135667 w 141677"/>
                  <a:gd name="connsiteY43" fmla="*/ 38808 h 92726"/>
                  <a:gd name="connsiteX44" fmla="*/ 131031 w 141677"/>
                  <a:gd name="connsiteY44" fmla="*/ 34858 h 92726"/>
                  <a:gd name="connsiteX45" fmla="*/ 131031 w 141677"/>
                  <a:gd name="connsiteY45" fmla="*/ 34858 h 92726"/>
                  <a:gd name="connsiteX46" fmla="*/ 110425 w 141677"/>
                  <a:gd name="connsiteY46" fmla="*/ 31252 h 92726"/>
                  <a:gd name="connsiteX47" fmla="*/ 110425 w 141677"/>
                  <a:gd name="connsiteY47" fmla="*/ 31252 h 92726"/>
                  <a:gd name="connsiteX48" fmla="*/ 110425 w 141677"/>
                  <a:gd name="connsiteY48" fmla="*/ 31252 h 92726"/>
                  <a:gd name="connsiteX49" fmla="*/ 110425 w 141677"/>
                  <a:gd name="connsiteY49" fmla="*/ 31252 h 92726"/>
                  <a:gd name="connsiteX50" fmla="*/ 110254 w 141677"/>
                  <a:gd name="connsiteY50" fmla="*/ 31252 h 92726"/>
                  <a:gd name="connsiteX51" fmla="*/ 102355 w 141677"/>
                  <a:gd name="connsiteY51" fmla="*/ 27646 h 92726"/>
                  <a:gd name="connsiteX52" fmla="*/ 102355 w 141677"/>
                  <a:gd name="connsiteY52" fmla="*/ 27646 h 92726"/>
                  <a:gd name="connsiteX53" fmla="*/ 106819 w 141677"/>
                  <a:gd name="connsiteY53" fmla="*/ 24040 h 92726"/>
                  <a:gd name="connsiteX54" fmla="*/ 106819 w 141677"/>
                  <a:gd name="connsiteY54" fmla="*/ 24040 h 92726"/>
                  <a:gd name="connsiteX55" fmla="*/ 107334 w 141677"/>
                  <a:gd name="connsiteY55" fmla="*/ 23869 h 92726"/>
                  <a:gd name="connsiteX56" fmla="*/ 107334 w 141677"/>
                  <a:gd name="connsiteY56" fmla="*/ 23869 h 92726"/>
                  <a:gd name="connsiteX57" fmla="*/ 103385 w 141677"/>
                  <a:gd name="connsiteY57" fmla="*/ 23697 h 92726"/>
                  <a:gd name="connsiteX58" fmla="*/ 103385 w 141677"/>
                  <a:gd name="connsiteY58" fmla="*/ 23697 h 92726"/>
                  <a:gd name="connsiteX59" fmla="*/ 102698 w 141677"/>
                  <a:gd name="connsiteY59" fmla="*/ 23697 h 92726"/>
                  <a:gd name="connsiteX60" fmla="*/ 102698 w 141677"/>
                  <a:gd name="connsiteY60" fmla="*/ 23697 h 92726"/>
                  <a:gd name="connsiteX61" fmla="*/ 94112 w 141677"/>
                  <a:gd name="connsiteY61" fmla="*/ 11848 h 92726"/>
                  <a:gd name="connsiteX62" fmla="*/ 94112 w 141677"/>
                  <a:gd name="connsiteY62" fmla="*/ 11848 h 92726"/>
                  <a:gd name="connsiteX63" fmla="*/ 89304 w 141677"/>
                  <a:gd name="connsiteY63" fmla="*/ 8414 h 92726"/>
                  <a:gd name="connsiteX64" fmla="*/ 89304 w 141677"/>
                  <a:gd name="connsiteY64" fmla="*/ 8414 h 92726"/>
                  <a:gd name="connsiteX65" fmla="*/ 63547 w 141677"/>
                  <a:gd name="connsiteY65" fmla="*/ 4808 h 92726"/>
                  <a:gd name="connsiteX66" fmla="*/ 63547 w 141677"/>
                  <a:gd name="connsiteY66" fmla="*/ 4808 h 92726"/>
                  <a:gd name="connsiteX67" fmla="*/ 57880 w 141677"/>
                  <a:gd name="connsiteY67" fmla="*/ 9788 h 92726"/>
                  <a:gd name="connsiteX68" fmla="*/ 57880 w 141677"/>
                  <a:gd name="connsiteY68" fmla="*/ 9788 h 92726"/>
                  <a:gd name="connsiteX69" fmla="*/ 52213 w 141677"/>
                  <a:gd name="connsiteY69" fmla="*/ 10475 h 92726"/>
                  <a:gd name="connsiteX70" fmla="*/ 52213 w 141677"/>
                  <a:gd name="connsiteY70" fmla="*/ 10475 h 92726"/>
                  <a:gd name="connsiteX71" fmla="*/ 35900 w 141677"/>
                  <a:gd name="connsiteY71" fmla="*/ 8757 h 92726"/>
                  <a:gd name="connsiteX72" fmla="*/ 35900 w 141677"/>
                  <a:gd name="connsiteY72" fmla="*/ 8757 h 92726"/>
                  <a:gd name="connsiteX73" fmla="*/ 19072 w 141677"/>
                  <a:gd name="connsiteY73" fmla="*/ 11161 h 92726"/>
                  <a:gd name="connsiteX74" fmla="*/ 19072 w 141677"/>
                  <a:gd name="connsiteY74" fmla="*/ 11161 h 92726"/>
                  <a:gd name="connsiteX75" fmla="*/ 16325 w 141677"/>
                  <a:gd name="connsiteY75" fmla="*/ 14081 h 92726"/>
                  <a:gd name="connsiteX76" fmla="*/ 16325 w 141677"/>
                  <a:gd name="connsiteY76" fmla="*/ 14081 h 92726"/>
                  <a:gd name="connsiteX77" fmla="*/ 16497 w 141677"/>
                  <a:gd name="connsiteY77" fmla="*/ 14081 h 92726"/>
                  <a:gd name="connsiteX78" fmla="*/ 16497 w 141677"/>
                  <a:gd name="connsiteY78" fmla="*/ 14081 h 92726"/>
                  <a:gd name="connsiteX79" fmla="*/ 33325 w 141677"/>
                  <a:gd name="connsiteY79" fmla="*/ 23353 h 92726"/>
                  <a:gd name="connsiteX80" fmla="*/ 33325 w 141677"/>
                  <a:gd name="connsiteY80" fmla="*/ 23353 h 92726"/>
                  <a:gd name="connsiteX81" fmla="*/ 41567 w 141677"/>
                  <a:gd name="connsiteY81" fmla="*/ 38636 h 92726"/>
                  <a:gd name="connsiteX82" fmla="*/ 41567 w 141677"/>
                  <a:gd name="connsiteY82" fmla="*/ 38636 h 92726"/>
                  <a:gd name="connsiteX83" fmla="*/ 47405 w 141677"/>
                  <a:gd name="connsiteY83" fmla="*/ 51858 h 92726"/>
                  <a:gd name="connsiteX84" fmla="*/ 47405 w 141677"/>
                  <a:gd name="connsiteY84" fmla="*/ 51858 h 92726"/>
                  <a:gd name="connsiteX85" fmla="*/ 47405 w 141677"/>
                  <a:gd name="connsiteY85" fmla="*/ 52373 h 92726"/>
                  <a:gd name="connsiteX86" fmla="*/ 47234 w 141677"/>
                  <a:gd name="connsiteY86" fmla="*/ 52888 h 92726"/>
                  <a:gd name="connsiteX87" fmla="*/ 41395 w 141677"/>
                  <a:gd name="connsiteY87" fmla="*/ 61474 h 92726"/>
                  <a:gd name="connsiteX88" fmla="*/ 41395 w 141677"/>
                  <a:gd name="connsiteY88" fmla="*/ 61474 h 92726"/>
                  <a:gd name="connsiteX89" fmla="*/ 25598 w 141677"/>
                  <a:gd name="connsiteY89" fmla="*/ 65595 h 92726"/>
                  <a:gd name="connsiteX90" fmla="*/ 25598 w 141677"/>
                  <a:gd name="connsiteY90" fmla="*/ 65595 h 92726"/>
                  <a:gd name="connsiteX91" fmla="*/ 23537 w 141677"/>
                  <a:gd name="connsiteY91" fmla="*/ 65939 h 92726"/>
                  <a:gd name="connsiteX92" fmla="*/ 23537 w 141677"/>
                  <a:gd name="connsiteY92" fmla="*/ 65939 h 92726"/>
                  <a:gd name="connsiteX93" fmla="*/ 20103 w 141677"/>
                  <a:gd name="connsiteY93" fmla="*/ 62333 h 92726"/>
                  <a:gd name="connsiteX94" fmla="*/ 20103 w 141677"/>
                  <a:gd name="connsiteY94" fmla="*/ 62333 h 92726"/>
                  <a:gd name="connsiteX95" fmla="*/ 20103 w 141677"/>
                  <a:gd name="connsiteY95" fmla="*/ 60787 h 92726"/>
                  <a:gd name="connsiteX96" fmla="*/ 20103 w 141677"/>
                  <a:gd name="connsiteY96" fmla="*/ 60787 h 92726"/>
                  <a:gd name="connsiteX97" fmla="*/ 20790 w 141677"/>
                  <a:gd name="connsiteY97" fmla="*/ 60787 h 92726"/>
                  <a:gd name="connsiteX98" fmla="*/ 19931 w 141677"/>
                  <a:gd name="connsiteY98" fmla="*/ 60616 h 92726"/>
                  <a:gd name="connsiteX99" fmla="*/ 19759 w 141677"/>
                  <a:gd name="connsiteY99" fmla="*/ 60787 h 92726"/>
                  <a:gd name="connsiteX100" fmla="*/ 17527 w 141677"/>
                  <a:gd name="connsiteY100" fmla="*/ 60616 h 92726"/>
                  <a:gd name="connsiteX101" fmla="*/ 17527 w 141677"/>
                  <a:gd name="connsiteY101" fmla="*/ 60616 h 92726"/>
                  <a:gd name="connsiteX102" fmla="*/ 6537 w 141677"/>
                  <a:gd name="connsiteY102" fmla="*/ 63191 h 92726"/>
                  <a:gd name="connsiteX103" fmla="*/ 6537 w 141677"/>
                  <a:gd name="connsiteY103" fmla="*/ 63191 h 92726"/>
                  <a:gd name="connsiteX104" fmla="*/ 4820 w 141677"/>
                  <a:gd name="connsiteY104" fmla="*/ 66454 h 92726"/>
                  <a:gd name="connsiteX105" fmla="*/ 4820 w 141677"/>
                  <a:gd name="connsiteY105" fmla="*/ 66454 h 92726"/>
                  <a:gd name="connsiteX106" fmla="*/ 6537 w 141677"/>
                  <a:gd name="connsiteY106" fmla="*/ 68858 h 92726"/>
                  <a:gd name="connsiteX107" fmla="*/ 6537 w 141677"/>
                  <a:gd name="connsiteY107" fmla="*/ 68858 h 92726"/>
                  <a:gd name="connsiteX108" fmla="*/ 15638 w 141677"/>
                  <a:gd name="connsiteY108" fmla="*/ 75212 h 92726"/>
                  <a:gd name="connsiteX109" fmla="*/ 15638 w 141677"/>
                  <a:gd name="connsiteY109" fmla="*/ 75212 h 92726"/>
                  <a:gd name="connsiteX110" fmla="*/ 16153 w 141677"/>
                  <a:gd name="connsiteY110" fmla="*/ 75727 h 92726"/>
                  <a:gd name="connsiteX111" fmla="*/ 16153 w 141677"/>
                  <a:gd name="connsiteY111" fmla="*/ 75727 h 92726"/>
                  <a:gd name="connsiteX112" fmla="*/ 17527 w 141677"/>
                  <a:gd name="connsiteY112" fmla="*/ 75212 h 92726"/>
                  <a:gd name="connsiteX113" fmla="*/ 17527 w 141677"/>
                  <a:gd name="connsiteY113" fmla="*/ 75212 h 92726"/>
                  <a:gd name="connsiteX114" fmla="*/ 23537 w 141677"/>
                  <a:gd name="connsiteY114" fmla="*/ 70060 h 92726"/>
                  <a:gd name="connsiteX115" fmla="*/ 23537 w 141677"/>
                  <a:gd name="connsiteY115" fmla="*/ 70060 h 92726"/>
                  <a:gd name="connsiteX116" fmla="*/ 23537 w 141677"/>
                  <a:gd name="connsiteY116" fmla="*/ 72464 h 92726"/>
                  <a:gd name="connsiteX117" fmla="*/ 23537 w 141677"/>
                  <a:gd name="connsiteY117" fmla="*/ 74868 h 92726"/>
                  <a:gd name="connsiteX118" fmla="*/ 22678 w 141677"/>
                  <a:gd name="connsiteY118" fmla="*/ 74868 h 92726"/>
                  <a:gd name="connsiteX119" fmla="*/ 22678 w 141677"/>
                  <a:gd name="connsiteY119" fmla="*/ 74868 h 92726"/>
                  <a:gd name="connsiteX120" fmla="*/ 21476 w 141677"/>
                  <a:gd name="connsiteY120" fmla="*/ 77959 h 92726"/>
                  <a:gd name="connsiteX121" fmla="*/ 21476 w 141677"/>
                  <a:gd name="connsiteY121" fmla="*/ 77959 h 92726"/>
                  <a:gd name="connsiteX122" fmla="*/ 16153 w 141677"/>
                  <a:gd name="connsiteY122" fmla="*/ 80535 h 92726"/>
                  <a:gd name="connsiteX123" fmla="*/ 16153 w 141677"/>
                  <a:gd name="connsiteY123" fmla="*/ 80535 h 92726"/>
                  <a:gd name="connsiteX124" fmla="*/ 11688 w 141677"/>
                  <a:gd name="connsiteY124" fmla="*/ 77959 h 92726"/>
                  <a:gd name="connsiteX125" fmla="*/ 11688 w 141677"/>
                  <a:gd name="connsiteY125" fmla="*/ 77959 h 92726"/>
                  <a:gd name="connsiteX126" fmla="*/ 5163 w 141677"/>
                  <a:gd name="connsiteY126" fmla="*/ 73494 h 92726"/>
                  <a:gd name="connsiteX127" fmla="*/ 5163 w 141677"/>
                  <a:gd name="connsiteY127" fmla="*/ 73494 h 92726"/>
                  <a:gd name="connsiteX128" fmla="*/ 12 w 141677"/>
                  <a:gd name="connsiteY128" fmla="*/ 66454 h 92726"/>
                  <a:gd name="connsiteX129" fmla="*/ 12 w 141677"/>
                  <a:gd name="connsiteY129" fmla="*/ 66454 h 92726"/>
                  <a:gd name="connsiteX130" fmla="*/ 4648 w 141677"/>
                  <a:gd name="connsiteY130" fmla="*/ 58727 h 92726"/>
                  <a:gd name="connsiteX131" fmla="*/ 4648 w 141677"/>
                  <a:gd name="connsiteY131" fmla="*/ 58727 h 92726"/>
                  <a:gd name="connsiteX132" fmla="*/ 17527 w 141677"/>
                  <a:gd name="connsiteY132" fmla="*/ 55808 h 92726"/>
                  <a:gd name="connsiteX133" fmla="*/ 17527 w 141677"/>
                  <a:gd name="connsiteY133" fmla="*/ 55808 h 92726"/>
                  <a:gd name="connsiteX134" fmla="*/ 23880 w 141677"/>
                  <a:gd name="connsiteY134" fmla="*/ 57868 h 92726"/>
                  <a:gd name="connsiteX135" fmla="*/ 23880 w 141677"/>
                  <a:gd name="connsiteY135" fmla="*/ 57868 h 92726"/>
                  <a:gd name="connsiteX136" fmla="*/ 24911 w 141677"/>
                  <a:gd name="connsiteY136" fmla="*/ 60959 h 92726"/>
                  <a:gd name="connsiteX137" fmla="*/ 24911 w 141677"/>
                  <a:gd name="connsiteY137" fmla="*/ 60959 h 92726"/>
                  <a:gd name="connsiteX138" fmla="*/ 24911 w 141677"/>
                  <a:gd name="connsiteY138" fmla="*/ 60959 h 92726"/>
                  <a:gd name="connsiteX139" fmla="*/ 24911 w 141677"/>
                  <a:gd name="connsiteY139" fmla="*/ 60959 h 92726"/>
                  <a:gd name="connsiteX140" fmla="*/ 38648 w 141677"/>
                  <a:gd name="connsiteY140" fmla="*/ 57353 h 92726"/>
                  <a:gd name="connsiteX141" fmla="*/ 38648 w 141677"/>
                  <a:gd name="connsiteY141" fmla="*/ 57353 h 92726"/>
                  <a:gd name="connsiteX142" fmla="*/ 42254 w 141677"/>
                  <a:gd name="connsiteY142" fmla="*/ 51515 h 92726"/>
                  <a:gd name="connsiteX143" fmla="*/ 42254 w 141677"/>
                  <a:gd name="connsiteY143" fmla="*/ 51515 h 92726"/>
                  <a:gd name="connsiteX144" fmla="*/ 38305 w 141677"/>
                  <a:gd name="connsiteY144" fmla="*/ 42585 h 92726"/>
                  <a:gd name="connsiteX145" fmla="*/ 38305 w 141677"/>
                  <a:gd name="connsiteY145" fmla="*/ 42585 h 92726"/>
                  <a:gd name="connsiteX146" fmla="*/ 28517 w 141677"/>
                  <a:gd name="connsiteY146" fmla="*/ 24899 h 92726"/>
                  <a:gd name="connsiteX147" fmla="*/ 28517 w 141677"/>
                  <a:gd name="connsiteY147" fmla="*/ 24899 h 92726"/>
                  <a:gd name="connsiteX148" fmla="*/ 14951 w 141677"/>
                  <a:gd name="connsiteY148" fmla="*/ 18889 h 92726"/>
                  <a:gd name="connsiteX149" fmla="*/ 14951 w 141677"/>
                  <a:gd name="connsiteY149" fmla="*/ 18889 h 92726"/>
                  <a:gd name="connsiteX150" fmla="*/ 11345 w 141677"/>
                  <a:gd name="connsiteY150" fmla="*/ 14252 h 92726"/>
                  <a:gd name="connsiteX151" fmla="*/ 11345 w 141677"/>
                  <a:gd name="connsiteY151" fmla="*/ 14252 h 92726"/>
                  <a:gd name="connsiteX152" fmla="*/ 17355 w 141677"/>
                  <a:gd name="connsiteY152" fmla="*/ 6697 h 92726"/>
                  <a:gd name="connsiteX153" fmla="*/ 17355 w 141677"/>
                  <a:gd name="connsiteY153" fmla="*/ 6697 h 92726"/>
                  <a:gd name="connsiteX154" fmla="*/ 36072 w 141677"/>
                  <a:gd name="connsiteY154" fmla="*/ 3949 h 92726"/>
                  <a:gd name="connsiteX155" fmla="*/ 36072 w 141677"/>
                  <a:gd name="connsiteY155" fmla="*/ 3949 h 92726"/>
                  <a:gd name="connsiteX156" fmla="*/ 52042 w 141677"/>
                  <a:gd name="connsiteY156" fmla="*/ 5667 h 92726"/>
                  <a:gd name="connsiteX157" fmla="*/ 52042 w 141677"/>
                  <a:gd name="connsiteY157" fmla="*/ 5667 h 92726"/>
                  <a:gd name="connsiteX158" fmla="*/ 56334 w 141677"/>
                  <a:gd name="connsiteY158" fmla="*/ 5323 h 92726"/>
                  <a:gd name="connsiteX159" fmla="*/ 56334 w 141677"/>
                  <a:gd name="connsiteY159" fmla="*/ 5323 h 92726"/>
                  <a:gd name="connsiteX160" fmla="*/ 62688 w 141677"/>
                  <a:gd name="connsiteY160" fmla="*/ 172 h 92726"/>
                  <a:gd name="connsiteX161" fmla="*/ 62688 w 141677"/>
                  <a:gd name="connsiteY161" fmla="*/ 172 h 92726"/>
                  <a:gd name="connsiteX162" fmla="*/ 63203 w 141677"/>
                  <a:gd name="connsiteY162" fmla="*/ 0 h 92726"/>
                  <a:gd name="connsiteX163" fmla="*/ 63203 w 141677"/>
                  <a:gd name="connsiteY163" fmla="*/ 0 h 92726"/>
                  <a:gd name="connsiteX164" fmla="*/ 63375 w 141677"/>
                  <a:gd name="connsiteY164" fmla="*/ 0 h 92726"/>
                  <a:gd name="connsiteX165" fmla="*/ 63375 w 141677"/>
                  <a:gd name="connsiteY165" fmla="*/ 0 h 92726"/>
                  <a:gd name="connsiteX166" fmla="*/ 63375 w 141677"/>
                  <a:gd name="connsiteY166" fmla="*/ 0 h 92726"/>
                  <a:gd name="connsiteX167" fmla="*/ 90850 w 141677"/>
                  <a:gd name="connsiteY167" fmla="*/ 3949 h 92726"/>
                  <a:gd name="connsiteX168" fmla="*/ 90850 w 141677"/>
                  <a:gd name="connsiteY168" fmla="*/ 3949 h 92726"/>
                  <a:gd name="connsiteX169" fmla="*/ 98405 w 141677"/>
                  <a:gd name="connsiteY169" fmla="*/ 10475 h 92726"/>
                  <a:gd name="connsiteX170" fmla="*/ 98405 w 141677"/>
                  <a:gd name="connsiteY170" fmla="*/ 10475 h 92726"/>
                  <a:gd name="connsiteX171" fmla="*/ 102355 w 141677"/>
                  <a:gd name="connsiteY171" fmla="*/ 18717 h 92726"/>
                  <a:gd name="connsiteX172" fmla="*/ 102355 w 141677"/>
                  <a:gd name="connsiteY172" fmla="*/ 18717 h 92726"/>
                  <a:gd name="connsiteX173" fmla="*/ 102011 w 141677"/>
                  <a:gd name="connsiteY173" fmla="*/ 19060 h 92726"/>
                  <a:gd name="connsiteX174" fmla="*/ 102011 w 141677"/>
                  <a:gd name="connsiteY174" fmla="*/ 19060 h 92726"/>
                  <a:gd name="connsiteX175" fmla="*/ 103041 w 141677"/>
                  <a:gd name="connsiteY175" fmla="*/ 19060 h 92726"/>
                  <a:gd name="connsiteX176" fmla="*/ 103041 w 141677"/>
                  <a:gd name="connsiteY176" fmla="*/ 19060 h 92726"/>
                  <a:gd name="connsiteX177" fmla="*/ 113001 w 141677"/>
                  <a:gd name="connsiteY177" fmla="*/ 20949 h 92726"/>
                  <a:gd name="connsiteX178" fmla="*/ 113001 w 141677"/>
                  <a:gd name="connsiteY178" fmla="*/ 20949 h 92726"/>
                  <a:gd name="connsiteX179" fmla="*/ 114546 w 141677"/>
                  <a:gd name="connsiteY179" fmla="*/ 24040 h 92726"/>
                  <a:gd name="connsiteX180" fmla="*/ 114546 w 141677"/>
                  <a:gd name="connsiteY180" fmla="*/ 24040 h 92726"/>
                  <a:gd name="connsiteX181" fmla="*/ 113172 w 141677"/>
                  <a:gd name="connsiteY181" fmla="*/ 26616 h 92726"/>
                  <a:gd name="connsiteX182" fmla="*/ 113172 w 141677"/>
                  <a:gd name="connsiteY182" fmla="*/ 26616 h 92726"/>
                  <a:gd name="connsiteX183" fmla="*/ 131546 w 141677"/>
                  <a:gd name="connsiteY183" fmla="*/ 30394 h 92726"/>
                  <a:gd name="connsiteX184" fmla="*/ 131546 w 141677"/>
                  <a:gd name="connsiteY184" fmla="*/ 30394 h 92726"/>
                  <a:gd name="connsiteX185" fmla="*/ 131546 w 141677"/>
                  <a:gd name="connsiteY185" fmla="*/ 30394 h 92726"/>
                  <a:gd name="connsiteX186" fmla="*/ 132576 w 141677"/>
                  <a:gd name="connsiteY186" fmla="*/ 30394 h 92726"/>
                  <a:gd name="connsiteX187" fmla="*/ 133263 w 141677"/>
                  <a:gd name="connsiteY187" fmla="*/ 31081 h 92726"/>
                  <a:gd name="connsiteX188" fmla="*/ 140304 w 141677"/>
                  <a:gd name="connsiteY188" fmla="*/ 39151 h 92726"/>
                  <a:gd name="connsiteX189" fmla="*/ 140304 w 141677"/>
                  <a:gd name="connsiteY189" fmla="*/ 39151 h 92726"/>
                  <a:gd name="connsiteX190" fmla="*/ 141677 w 141677"/>
                  <a:gd name="connsiteY190" fmla="*/ 53232 h 92726"/>
                  <a:gd name="connsiteX191" fmla="*/ 141677 w 141677"/>
                  <a:gd name="connsiteY191" fmla="*/ 53232 h 92726"/>
                  <a:gd name="connsiteX192" fmla="*/ 136698 w 141677"/>
                  <a:gd name="connsiteY192" fmla="*/ 62848 h 92726"/>
                  <a:gd name="connsiteX193" fmla="*/ 136698 w 141677"/>
                  <a:gd name="connsiteY193" fmla="*/ 62848 h 92726"/>
                  <a:gd name="connsiteX194" fmla="*/ 134981 w 141677"/>
                  <a:gd name="connsiteY194" fmla="*/ 63363 h 92726"/>
                  <a:gd name="connsiteX195" fmla="*/ 134981 w 141677"/>
                  <a:gd name="connsiteY195" fmla="*/ 63363 h 92726"/>
                  <a:gd name="connsiteX196" fmla="*/ 124334 w 141677"/>
                  <a:gd name="connsiteY196" fmla="*/ 53060 h 92726"/>
                  <a:gd name="connsiteX197" fmla="*/ 124334 w 141677"/>
                  <a:gd name="connsiteY197" fmla="*/ 53060 h 92726"/>
                  <a:gd name="connsiteX198" fmla="*/ 124163 w 141677"/>
                  <a:gd name="connsiteY198" fmla="*/ 53060 h 92726"/>
                  <a:gd name="connsiteX199" fmla="*/ 124163 w 141677"/>
                  <a:gd name="connsiteY199" fmla="*/ 53060 h 92726"/>
                  <a:gd name="connsiteX200" fmla="*/ 123991 w 141677"/>
                  <a:gd name="connsiteY200" fmla="*/ 53060 h 92726"/>
                  <a:gd name="connsiteX201" fmla="*/ 123991 w 141677"/>
                  <a:gd name="connsiteY201" fmla="*/ 53060 h 92726"/>
                  <a:gd name="connsiteX202" fmla="*/ 117465 w 141677"/>
                  <a:gd name="connsiteY202" fmla="*/ 55464 h 92726"/>
                  <a:gd name="connsiteX203" fmla="*/ 117465 w 141677"/>
                  <a:gd name="connsiteY203" fmla="*/ 55464 h 92726"/>
                  <a:gd name="connsiteX204" fmla="*/ 102526 w 141677"/>
                  <a:gd name="connsiteY204" fmla="*/ 60787 h 92726"/>
                  <a:gd name="connsiteX205" fmla="*/ 102526 w 141677"/>
                  <a:gd name="connsiteY205" fmla="*/ 60787 h 92726"/>
                  <a:gd name="connsiteX206" fmla="*/ 88445 w 141677"/>
                  <a:gd name="connsiteY206" fmla="*/ 65595 h 92726"/>
                  <a:gd name="connsiteX207" fmla="*/ 88445 w 141677"/>
                  <a:gd name="connsiteY207" fmla="*/ 65595 h 92726"/>
                  <a:gd name="connsiteX208" fmla="*/ 84668 w 141677"/>
                  <a:gd name="connsiteY208" fmla="*/ 85343 h 92726"/>
                  <a:gd name="connsiteX209" fmla="*/ 84668 w 141677"/>
                  <a:gd name="connsiteY209" fmla="*/ 85343 h 92726"/>
                  <a:gd name="connsiteX210" fmla="*/ 85183 w 141677"/>
                  <a:gd name="connsiteY210" fmla="*/ 87403 h 92726"/>
                  <a:gd name="connsiteX211" fmla="*/ 85183 w 141677"/>
                  <a:gd name="connsiteY211" fmla="*/ 87403 h 92726"/>
                  <a:gd name="connsiteX212" fmla="*/ 80031 w 141677"/>
                  <a:gd name="connsiteY212" fmla="*/ 92040 h 92726"/>
                  <a:gd name="connsiteX213" fmla="*/ 80031 w 141677"/>
                  <a:gd name="connsiteY213" fmla="*/ 92040 h 92726"/>
                  <a:gd name="connsiteX214" fmla="*/ 80031 w 141677"/>
                  <a:gd name="connsiteY214" fmla="*/ 92040 h 92726"/>
                  <a:gd name="connsiteX215" fmla="*/ 80031 w 141677"/>
                  <a:gd name="connsiteY215" fmla="*/ 92040 h 92726"/>
                  <a:gd name="connsiteX216" fmla="*/ 79859 w 141677"/>
                  <a:gd name="connsiteY216" fmla="*/ 92211 h 92726"/>
                  <a:gd name="connsiteX217" fmla="*/ 79859 w 141677"/>
                  <a:gd name="connsiteY217" fmla="*/ 92211 h 92726"/>
                  <a:gd name="connsiteX218" fmla="*/ 78658 w 141677"/>
                  <a:gd name="connsiteY218" fmla="*/ 92727 h 92726"/>
                  <a:gd name="connsiteX219" fmla="*/ 78143 w 141677"/>
                  <a:gd name="connsiteY219" fmla="*/ 92211 h 92726"/>
                  <a:gd name="connsiteX220" fmla="*/ 78143 w 141677"/>
                  <a:gd name="connsiteY220" fmla="*/ 92211 h 92726"/>
                  <a:gd name="connsiteX221" fmla="*/ 79688 w 141677"/>
                  <a:gd name="connsiteY221" fmla="*/ 91868 h 92726"/>
                  <a:gd name="connsiteX222" fmla="*/ 79688 w 141677"/>
                  <a:gd name="connsiteY222" fmla="*/ 91868 h 92726"/>
                  <a:gd name="connsiteX223" fmla="*/ 79688 w 141677"/>
                  <a:gd name="connsiteY223" fmla="*/ 91868 h 92726"/>
                  <a:gd name="connsiteX224" fmla="*/ 79688 w 141677"/>
                  <a:gd name="connsiteY224" fmla="*/ 91868 h 92726"/>
                  <a:gd name="connsiteX225" fmla="*/ 79688 w 141677"/>
                  <a:gd name="connsiteY225" fmla="*/ 91868 h 92726"/>
                  <a:gd name="connsiteX226" fmla="*/ 79688 w 141677"/>
                  <a:gd name="connsiteY226" fmla="*/ 91868 h 92726"/>
                  <a:gd name="connsiteX227" fmla="*/ 57193 w 141677"/>
                  <a:gd name="connsiteY227" fmla="*/ 73151 h 92726"/>
                  <a:gd name="connsiteX228" fmla="*/ 56506 w 141677"/>
                  <a:gd name="connsiteY228" fmla="*/ 73151 h 92726"/>
                  <a:gd name="connsiteX229" fmla="*/ 56506 w 141677"/>
                  <a:gd name="connsiteY229" fmla="*/ 73151 h 92726"/>
                  <a:gd name="connsiteX230" fmla="*/ 57193 w 141677"/>
                  <a:gd name="connsiteY230" fmla="*/ 73151 h 92726"/>
                  <a:gd name="connsiteX231" fmla="*/ 57193 w 141677"/>
                  <a:gd name="connsiteY231" fmla="*/ 73151 h 92726"/>
                  <a:gd name="connsiteX232" fmla="*/ 55476 w 141677"/>
                  <a:gd name="connsiteY232" fmla="*/ 72464 h 92726"/>
                  <a:gd name="connsiteX233" fmla="*/ 55476 w 141677"/>
                  <a:gd name="connsiteY233" fmla="*/ 72464 h 92726"/>
                  <a:gd name="connsiteX234" fmla="*/ 55476 w 141677"/>
                  <a:gd name="connsiteY234" fmla="*/ 72464 h 92726"/>
                  <a:gd name="connsiteX235" fmla="*/ 55476 w 141677"/>
                  <a:gd name="connsiteY235" fmla="*/ 72464 h 92726"/>
                  <a:gd name="connsiteX236" fmla="*/ 55476 w 141677"/>
                  <a:gd name="connsiteY236" fmla="*/ 72464 h 92726"/>
                  <a:gd name="connsiteX237" fmla="*/ 110082 w 141677"/>
                  <a:gd name="connsiteY237" fmla="*/ 31081 h 92726"/>
                  <a:gd name="connsiteX238" fmla="*/ 112486 w 141677"/>
                  <a:gd name="connsiteY238" fmla="*/ 28677 h 92726"/>
                  <a:gd name="connsiteX239" fmla="*/ 112486 w 141677"/>
                  <a:gd name="connsiteY239" fmla="*/ 28677 h 92726"/>
                  <a:gd name="connsiteX240" fmla="*/ 110941 w 141677"/>
                  <a:gd name="connsiteY240" fmla="*/ 28677 h 92726"/>
                  <a:gd name="connsiteX241" fmla="*/ 110082 w 141677"/>
                  <a:gd name="connsiteY241" fmla="*/ 31081 h 92726"/>
                  <a:gd name="connsiteX242" fmla="*/ 110082 w 141677"/>
                  <a:gd name="connsiteY242" fmla="*/ 31081 h 92726"/>
                  <a:gd name="connsiteX243" fmla="*/ 63375 w 141677"/>
                  <a:gd name="connsiteY243" fmla="*/ 4465 h 92726"/>
                  <a:gd name="connsiteX244" fmla="*/ 65607 w 141677"/>
                  <a:gd name="connsiteY244" fmla="*/ 2576 h 92726"/>
                  <a:gd name="connsiteX245" fmla="*/ 65607 w 141677"/>
                  <a:gd name="connsiteY245" fmla="*/ 2576 h 92726"/>
                  <a:gd name="connsiteX246" fmla="*/ 64920 w 141677"/>
                  <a:gd name="connsiteY246" fmla="*/ 343 h 92726"/>
                  <a:gd name="connsiteX247" fmla="*/ 64920 w 141677"/>
                  <a:gd name="connsiteY247" fmla="*/ 343 h 92726"/>
                  <a:gd name="connsiteX248" fmla="*/ 64577 w 141677"/>
                  <a:gd name="connsiteY248" fmla="*/ 687 h 92726"/>
                  <a:gd name="connsiteX249" fmla="*/ 63375 w 141677"/>
                  <a:gd name="connsiteY249" fmla="*/ 4293 h 92726"/>
                  <a:gd name="connsiteX250" fmla="*/ 63375 w 141677"/>
                  <a:gd name="connsiteY250" fmla="*/ 4465 h 92726"/>
                  <a:gd name="connsiteX251" fmla="*/ 63375 w 141677"/>
                  <a:gd name="connsiteY251" fmla="*/ 4465 h 9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41677" h="92726">
                    <a:moveTo>
                      <a:pt x="78143" y="92211"/>
                    </a:moveTo>
                    <a:cubicBezTo>
                      <a:pt x="73335" y="91868"/>
                      <a:pt x="71446" y="88434"/>
                      <a:pt x="69213" y="86030"/>
                    </a:cubicBezTo>
                    <a:lnTo>
                      <a:pt x="69213" y="86030"/>
                    </a:lnTo>
                    <a:cubicBezTo>
                      <a:pt x="67496" y="82939"/>
                      <a:pt x="60799" y="75212"/>
                      <a:pt x="58224" y="73494"/>
                    </a:cubicBezTo>
                    <a:lnTo>
                      <a:pt x="58224" y="73494"/>
                    </a:lnTo>
                    <a:lnTo>
                      <a:pt x="56678" y="73151"/>
                    </a:lnTo>
                    <a:cubicBezTo>
                      <a:pt x="56163" y="72979"/>
                      <a:pt x="54446" y="72808"/>
                      <a:pt x="52385" y="72808"/>
                    </a:cubicBezTo>
                    <a:lnTo>
                      <a:pt x="52385" y="72808"/>
                    </a:lnTo>
                    <a:cubicBezTo>
                      <a:pt x="43456" y="72808"/>
                      <a:pt x="26799" y="74525"/>
                      <a:pt x="23365" y="74525"/>
                    </a:cubicBezTo>
                    <a:lnTo>
                      <a:pt x="23365" y="74525"/>
                    </a:lnTo>
                    <a:lnTo>
                      <a:pt x="23365" y="72121"/>
                    </a:lnTo>
                    <a:lnTo>
                      <a:pt x="23365" y="69717"/>
                    </a:lnTo>
                    <a:cubicBezTo>
                      <a:pt x="25941" y="69717"/>
                      <a:pt x="43113" y="68000"/>
                      <a:pt x="52385" y="68000"/>
                    </a:cubicBezTo>
                    <a:lnTo>
                      <a:pt x="52385" y="68000"/>
                    </a:lnTo>
                    <a:cubicBezTo>
                      <a:pt x="54617" y="68000"/>
                      <a:pt x="56506" y="68000"/>
                      <a:pt x="58052" y="68515"/>
                    </a:cubicBezTo>
                    <a:lnTo>
                      <a:pt x="58052" y="68515"/>
                    </a:lnTo>
                    <a:lnTo>
                      <a:pt x="58052" y="68515"/>
                    </a:lnTo>
                    <a:cubicBezTo>
                      <a:pt x="58052" y="68515"/>
                      <a:pt x="58224" y="68515"/>
                      <a:pt x="58395" y="68686"/>
                    </a:cubicBezTo>
                    <a:lnTo>
                      <a:pt x="58395" y="68686"/>
                    </a:lnTo>
                    <a:cubicBezTo>
                      <a:pt x="64749" y="70232"/>
                      <a:pt x="70415" y="79676"/>
                      <a:pt x="73163" y="83110"/>
                    </a:cubicBezTo>
                    <a:lnTo>
                      <a:pt x="73163" y="83110"/>
                    </a:lnTo>
                    <a:cubicBezTo>
                      <a:pt x="75910" y="86030"/>
                      <a:pt x="76597" y="87232"/>
                      <a:pt x="78658" y="87403"/>
                    </a:cubicBezTo>
                    <a:lnTo>
                      <a:pt x="78658" y="87403"/>
                    </a:lnTo>
                    <a:cubicBezTo>
                      <a:pt x="79516" y="87060"/>
                      <a:pt x="80203" y="86888"/>
                      <a:pt x="80546" y="86716"/>
                    </a:cubicBezTo>
                    <a:lnTo>
                      <a:pt x="80546" y="86716"/>
                    </a:lnTo>
                    <a:cubicBezTo>
                      <a:pt x="80546" y="86545"/>
                      <a:pt x="80375" y="86373"/>
                      <a:pt x="80375" y="86030"/>
                    </a:cubicBezTo>
                    <a:lnTo>
                      <a:pt x="80375" y="86030"/>
                    </a:lnTo>
                    <a:cubicBezTo>
                      <a:pt x="80375" y="83110"/>
                      <a:pt x="81577" y="70575"/>
                      <a:pt x="84668" y="63020"/>
                    </a:cubicBezTo>
                    <a:lnTo>
                      <a:pt x="84668" y="63020"/>
                    </a:lnTo>
                    <a:cubicBezTo>
                      <a:pt x="89476" y="56666"/>
                      <a:pt x="98748" y="55808"/>
                      <a:pt x="101839" y="55808"/>
                    </a:cubicBezTo>
                    <a:lnTo>
                      <a:pt x="101839" y="55808"/>
                    </a:lnTo>
                    <a:cubicBezTo>
                      <a:pt x="104930" y="54262"/>
                      <a:pt x="110941" y="53060"/>
                      <a:pt x="115577" y="50656"/>
                    </a:cubicBezTo>
                    <a:lnTo>
                      <a:pt x="115577" y="50656"/>
                    </a:lnTo>
                    <a:cubicBezTo>
                      <a:pt x="118839" y="49111"/>
                      <a:pt x="121415" y="47737"/>
                      <a:pt x="124334" y="47737"/>
                    </a:cubicBezTo>
                    <a:lnTo>
                      <a:pt x="124334" y="47737"/>
                    </a:lnTo>
                    <a:cubicBezTo>
                      <a:pt x="126051" y="47565"/>
                      <a:pt x="128112" y="48596"/>
                      <a:pt x="128627" y="49798"/>
                    </a:cubicBezTo>
                    <a:lnTo>
                      <a:pt x="128627" y="49798"/>
                    </a:lnTo>
                    <a:cubicBezTo>
                      <a:pt x="130688" y="51858"/>
                      <a:pt x="133607" y="55979"/>
                      <a:pt x="135324" y="57697"/>
                    </a:cubicBezTo>
                    <a:lnTo>
                      <a:pt x="135324" y="57697"/>
                    </a:lnTo>
                    <a:lnTo>
                      <a:pt x="135324" y="57697"/>
                    </a:lnTo>
                    <a:cubicBezTo>
                      <a:pt x="136354" y="56838"/>
                      <a:pt x="136869" y="55464"/>
                      <a:pt x="137041" y="52717"/>
                    </a:cubicBezTo>
                    <a:lnTo>
                      <a:pt x="137041" y="52717"/>
                    </a:lnTo>
                    <a:cubicBezTo>
                      <a:pt x="137041" y="50484"/>
                      <a:pt x="135839" y="41727"/>
                      <a:pt x="135667" y="38808"/>
                    </a:cubicBezTo>
                    <a:lnTo>
                      <a:pt x="135667" y="38808"/>
                    </a:lnTo>
                    <a:cubicBezTo>
                      <a:pt x="136011" y="37606"/>
                      <a:pt x="133435" y="36575"/>
                      <a:pt x="131031" y="34858"/>
                    </a:cubicBezTo>
                    <a:lnTo>
                      <a:pt x="131031" y="34858"/>
                    </a:lnTo>
                    <a:cubicBezTo>
                      <a:pt x="126738" y="34343"/>
                      <a:pt x="117122" y="31081"/>
                      <a:pt x="110425" y="31252"/>
                    </a:cubicBezTo>
                    <a:lnTo>
                      <a:pt x="110425" y="31252"/>
                    </a:lnTo>
                    <a:lnTo>
                      <a:pt x="110425" y="31252"/>
                    </a:lnTo>
                    <a:lnTo>
                      <a:pt x="110425" y="31252"/>
                    </a:lnTo>
                    <a:lnTo>
                      <a:pt x="110254" y="31252"/>
                    </a:lnTo>
                    <a:cubicBezTo>
                      <a:pt x="106132" y="30737"/>
                      <a:pt x="103900" y="31939"/>
                      <a:pt x="102355" y="27646"/>
                    </a:cubicBezTo>
                    <a:lnTo>
                      <a:pt x="102355" y="27646"/>
                    </a:lnTo>
                    <a:cubicBezTo>
                      <a:pt x="103385" y="24212"/>
                      <a:pt x="105102" y="24212"/>
                      <a:pt x="106819" y="24040"/>
                    </a:cubicBezTo>
                    <a:lnTo>
                      <a:pt x="106819" y="24040"/>
                    </a:lnTo>
                    <a:cubicBezTo>
                      <a:pt x="106991" y="24040"/>
                      <a:pt x="107163" y="23869"/>
                      <a:pt x="107334" y="23869"/>
                    </a:cubicBezTo>
                    <a:lnTo>
                      <a:pt x="107334" y="23869"/>
                    </a:lnTo>
                    <a:cubicBezTo>
                      <a:pt x="105961" y="23697"/>
                      <a:pt x="104587" y="23525"/>
                      <a:pt x="103385" y="23697"/>
                    </a:cubicBezTo>
                    <a:lnTo>
                      <a:pt x="103385" y="23697"/>
                    </a:lnTo>
                    <a:cubicBezTo>
                      <a:pt x="103385" y="23697"/>
                      <a:pt x="103041" y="23697"/>
                      <a:pt x="102698" y="23697"/>
                    </a:cubicBezTo>
                    <a:lnTo>
                      <a:pt x="102698" y="23697"/>
                    </a:lnTo>
                    <a:cubicBezTo>
                      <a:pt x="96688" y="22495"/>
                      <a:pt x="95829" y="15798"/>
                      <a:pt x="94112" y="11848"/>
                    </a:cubicBezTo>
                    <a:lnTo>
                      <a:pt x="94112" y="11848"/>
                    </a:lnTo>
                    <a:cubicBezTo>
                      <a:pt x="93082" y="9273"/>
                      <a:pt x="92395" y="9788"/>
                      <a:pt x="89304" y="8414"/>
                    </a:cubicBezTo>
                    <a:lnTo>
                      <a:pt x="89304" y="8414"/>
                    </a:lnTo>
                    <a:cubicBezTo>
                      <a:pt x="86385" y="7384"/>
                      <a:pt x="66809" y="4636"/>
                      <a:pt x="63547" y="4808"/>
                    </a:cubicBezTo>
                    <a:lnTo>
                      <a:pt x="63547" y="4808"/>
                    </a:lnTo>
                    <a:cubicBezTo>
                      <a:pt x="62345" y="3778"/>
                      <a:pt x="63719" y="6869"/>
                      <a:pt x="57880" y="9788"/>
                    </a:cubicBezTo>
                    <a:lnTo>
                      <a:pt x="57880" y="9788"/>
                    </a:lnTo>
                    <a:cubicBezTo>
                      <a:pt x="56163" y="10303"/>
                      <a:pt x="54274" y="10475"/>
                      <a:pt x="52213" y="10475"/>
                    </a:cubicBezTo>
                    <a:lnTo>
                      <a:pt x="52213" y="10475"/>
                    </a:lnTo>
                    <a:cubicBezTo>
                      <a:pt x="47405" y="10475"/>
                      <a:pt x="41739" y="9616"/>
                      <a:pt x="35900" y="8757"/>
                    </a:cubicBezTo>
                    <a:lnTo>
                      <a:pt x="35900" y="8757"/>
                    </a:lnTo>
                    <a:cubicBezTo>
                      <a:pt x="25941" y="8757"/>
                      <a:pt x="22850" y="9959"/>
                      <a:pt x="19072" y="11161"/>
                    </a:cubicBezTo>
                    <a:lnTo>
                      <a:pt x="19072" y="11161"/>
                    </a:lnTo>
                    <a:cubicBezTo>
                      <a:pt x="17527" y="11505"/>
                      <a:pt x="16153" y="13565"/>
                      <a:pt x="16325" y="14081"/>
                    </a:cubicBezTo>
                    <a:lnTo>
                      <a:pt x="16325" y="14081"/>
                    </a:lnTo>
                    <a:cubicBezTo>
                      <a:pt x="16325" y="14081"/>
                      <a:pt x="16497" y="14081"/>
                      <a:pt x="16497" y="14081"/>
                    </a:cubicBezTo>
                    <a:lnTo>
                      <a:pt x="16497" y="14081"/>
                    </a:lnTo>
                    <a:cubicBezTo>
                      <a:pt x="21648" y="15626"/>
                      <a:pt x="30577" y="17172"/>
                      <a:pt x="33325" y="23353"/>
                    </a:cubicBezTo>
                    <a:lnTo>
                      <a:pt x="33325" y="23353"/>
                    </a:lnTo>
                    <a:cubicBezTo>
                      <a:pt x="34355" y="27990"/>
                      <a:pt x="38648" y="36919"/>
                      <a:pt x="41567" y="38636"/>
                    </a:cubicBezTo>
                    <a:lnTo>
                      <a:pt x="41567" y="38636"/>
                    </a:lnTo>
                    <a:cubicBezTo>
                      <a:pt x="45860" y="43101"/>
                      <a:pt x="47234" y="48596"/>
                      <a:pt x="47405" y="51858"/>
                    </a:cubicBezTo>
                    <a:lnTo>
                      <a:pt x="47405" y="51858"/>
                    </a:lnTo>
                    <a:lnTo>
                      <a:pt x="47405" y="52373"/>
                    </a:lnTo>
                    <a:lnTo>
                      <a:pt x="47234" y="52888"/>
                    </a:lnTo>
                    <a:cubicBezTo>
                      <a:pt x="46031" y="55121"/>
                      <a:pt x="45001" y="59414"/>
                      <a:pt x="41395" y="61474"/>
                    </a:cubicBezTo>
                    <a:lnTo>
                      <a:pt x="41395" y="61474"/>
                    </a:lnTo>
                    <a:cubicBezTo>
                      <a:pt x="36759" y="64565"/>
                      <a:pt x="29204" y="65767"/>
                      <a:pt x="25598" y="65595"/>
                    </a:cubicBezTo>
                    <a:lnTo>
                      <a:pt x="25598" y="65595"/>
                    </a:lnTo>
                    <a:cubicBezTo>
                      <a:pt x="24911" y="65767"/>
                      <a:pt x="24224" y="65939"/>
                      <a:pt x="23537" y="65939"/>
                    </a:cubicBezTo>
                    <a:lnTo>
                      <a:pt x="23537" y="65939"/>
                    </a:lnTo>
                    <a:cubicBezTo>
                      <a:pt x="21133" y="65939"/>
                      <a:pt x="20103" y="63020"/>
                      <a:pt x="20103" y="62333"/>
                    </a:cubicBezTo>
                    <a:lnTo>
                      <a:pt x="20103" y="62333"/>
                    </a:lnTo>
                    <a:cubicBezTo>
                      <a:pt x="20103" y="61646"/>
                      <a:pt x="20274" y="61131"/>
                      <a:pt x="20103" y="60787"/>
                    </a:cubicBezTo>
                    <a:lnTo>
                      <a:pt x="20103" y="60787"/>
                    </a:lnTo>
                    <a:lnTo>
                      <a:pt x="20790" y="60787"/>
                    </a:lnTo>
                    <a:lnTo>
                      <a:pt x="19931" y="60616"/>
                    </a:lnTo>
                    <a:lnTo>
                      <a:pt x="19759" y="60787"/>
                    </a:lnTo>
                    <a:cubicBezTo>
                      <a:pt x="19244" y="60616"/>
                      <a:pt x="18557" y="60616"/>
                      <a:pt x="17527" y="60616"/>
                    </a:cubicBezTo>
                    <a:lnTo>
                      <a:pt x="17527" y="60616"/>
                    </a:lnTo>
                    <a:cubicBezTo>
                      <a:pt x="14264" y="60616"/>
                      <a:pt x="9284" y="61646"/>
                      <a:pt x="6537" y="63191"/>
                    </a:cubicBezTo>
                    <a:lnTo>
                      <a:pt x="6537" y="63191"/>
                    </a:lnTo>
                    <a:cubicBezTo>
                      <a:pt x="5850" y="63191"/>
                      <a:pt x="4820" y="64909"/>
                      <a:pt x="4820" y="66454"/>
                    </a:cubicBezTo>
                    <a:lnTo>
                      <a:pt x="4820" y="66454"/>
                    </a:lnTo>
                    <a:cubicBezTo>
                      <a:pt x="4820" y="67828"/>
                      <a:pt x="5163" y="68343"/>
                      <a:pt x="6537" y="68858"/>
                    </a:cubicBezTo>
                    <a:lnTo>
                      <a:pt x="6537" y="68858"/>
                    </a:lnTo>
                    <a:cubicBezTo>
                      <a:pt x="10658" y="70232"/>
                      <a:pt x="12719" y="71949"/>
                      <a:pt x="15638" y="75212"/>
                    </a:cubicBezTo>
                    <a:lnTo>
                      <a:pt x="15638" y="75212"/>
                    </a:lnTo>
                    <a:cubicBezTo>
                      <a:pt x="15981" y="75898"/>
                      <a:pt x="15981" y="75727"/>
                      <a:pt x="16153" y="75727"/>
                    </a:cubicBezTo>
                    <a:lnTo>
                      <a:pt x="16153" y="75727"/>
                    </a:lnTo>
                    <a:cubicBezTo>
                      <a:pt x="16325" y="75727"/>
                      <a:pt x="17012" y="75555"/>
                      <a:pt x="17527" y="75212"/>
                    </a:cubicBezTo>
                    <a:lnTo>
                      <a:pt x="17527" y="75212"/>
                    </a:lnTo>
                    <a:cubicBezTo>
                      <a:pt x="17698" y="74696"/>
                      <a:pt x="18557" y="69373"/>
                      <a:pt x="23537" y="70060"/>
                    </a:cubicBezTo>
                    <a:lnTo>
                      <a:pt x="23537" y="70060"/>
                    </a:lnTo>
                    <a:lnTo>
                      <a:pt x="23537" y="72464"/>
                    </a:lnTo>
                    <a:lnTo>
                      <a:pt x="23537" y="74868"/>
                    </a:lnTo>
                    <a:cubicBezTo>
                      <a:pt x="23193" y="74868"/>
                      <a:pt x="22850" y="74868"/>
                      <a:pt x="22678" y="74868"/>
                    </a:cubicBezTo>
                    <a:lnTo>
                      <a:pt x="22678" y="74868"/>
                    </a:lnTo>
                    <a:cubicBezTo>
                      <a:pt x="22506" y="75383"/>
                      <a:pt x="22163" y="76414"/>
                      <a:pt x="21476" y="77959"/>
                    </a:cubicBezTo>
                    <a:lnTo>
                      <a:pt x="21476" y="77959"/>
                    </a:lnTo>
                    <a:cubicBezTo>
                      <a:pt x="19931" y="79504"/>
                      <a:pt x="18214" y="80535"/>
                      <a:pt x="16153" y="80535"/>
                    </a:cubicBezTo>
                    <a:lnTo>
                      <a:pt x="16153" y="80535"/>
                    </a:lnTo>
                    <a:cubicBezTo>
                      <a:pt x="14092" y="80535"/>
                      <a:pt x="12204" y="79161"/>
                      <a:pt x="11688" y="77959"/>
                    </a:cubicBezTo>
                    <a:lnTo>
                      <a:pt x="11688" y="77959"/>
                    </a:lnTo>
                    <a:cubicBezTo>
                      <a:pt x="9113" y="75383"/>
                      <a:pt x="8597" y="74696"/>
                      <a:pt x="5163" y="73494"/>
                    </a:cubicBezTo>
                    <a:lnTo>
                      <a:pt x="5163" y="73494"/>
                    </a:lnTo>
                    <a:cubicBezTo>
                      <a:pt x="1557" y="72636"/>
                      <a:pt x="-160" y="69202"/>
                      <a:pt x="12" y="66454"/>
                    </a:cubicBezTo>
                    <a:lnTo>
                      <a:pt x="12" y="66454"/>
                    </a:lnTo>
                    <a:cubicBezTo>
                      <a:pt x="12" y="63363"/>
                      <a:pt x="1557" y="59929"/>
                      <a:pt x="4648" y="58727"/>
                    </a:cubicBezTo>
                    <a:lnTo>
                      <a:pt x="4648" y="58727"/>
                    </a:lnTo>
                    <a:cubicBezTo>
                      <a:pt x="8254" y="56838"/>
                      <a:pt x="13405" y="55808"/>
                      <a:pt x="17527" y="55808"/>
                    </a:cubicBezTo>
                    <a:lnTo>
                      <a:pt x="17527" y="55808"/>
                    </a:lnTo>
                    <a:cubicBezTo>
                      <a:pt x="20103" y="55979"/>
                      <a:pt x="22506" y="55808"/>
                      <a:pt x="23880" y="57868"/>
                    </a:cubicBezTo>
                    <a:lnTo>
                      <a:pt x="23880" y="57868"/>
                    </a:lnTo>
                    <a:cubicBezTo>
                      <a:pt x="24911" y="59070"/>
                      <a:pt x="24911" y="60101"/>
                      <a:pt x="24911" y="60959"/>
                    </a:cubicBezTo>
                    <a:lnTo>
                      <a:pt x="24911" y="60959"/>
                    </a:lnTo>
                    <a:cubicBezTo>
                      <a:pt x="24911" y="60959"/>
                      <a:pt x="24911" y="60959"/>
                      <a:pt x="24911" y="60959"/>
                    </a:cubicBezTo>
                    <a:lnTo>
                      <a:pt x="24911" y="60959"/>
                    </a:lnTo>
                    <a:cubicBezTo>
                      <a:pt x="28345" y="60959"/>
                      <a:pt x="35557" y="59585"/>
                      <a:pt x="38648" y="57353"/>
                    </a:cubicBezTo>
                    <a:lnTo>
                      <a:pt x="38648" y="57353"/>
                    </a:lnTo>
                    <a:cubicBezTo>
                      <a:pt x="39678" y="57010"/>
                      <a:pt x="41052" y="54090"/>
                      <a:pt x="42254" y="51515"/>
                    </a:cubicBezTo>
                    <a:lnTo>
                      <a:pt x="42254" y="51515"/>
                    </a:lnTo>
                    <a:cubicBezTo>
                      <a:pt x="42082" y="49454"/>
                      <a:pt x="40880" y="45161"/>
                      <a:pt x="38305" y="42585"/>
                    </a:cubicBezTo>
                    <a:lnTo>
                      <a:pt x="38305" y="42585"/>
                    </a:lnTo>
                    <a:cubicBezTo>
                      <a:pt x="33325" y="38979"/>
                      <a:pt x="29891" y="30222"/>
                      <a:pt x="28517" y="24899"/>
                    </a:cubicBezTo>
                    <a:lnTo>
                      <a:pt x="28517" y="24899"/>
                    </a:lnTo>
                    <a:cubicBezTo>
                      <a:pt x="28688" y="23353"/>
                      <a:pt x="20103" y="19747"/>
                      <a:pt x="14951" y="18889"/>
                    </a:cubicBezTo>
                    <a:lnTo>
                      <a:pt x="14951" y="18889"/>
                    </a:lnTo>
                    <a:cubicBezTo>
                      <a:pt x="12719" y="18374"/>
                      <a:pt x="11173" y="15970"/>
                      <a:pt x="11345" y="14252"/>
                    </a:cubicBezTo>
                    <a:lnTo>
                      <a:pt x="11345" y="14252"/>
                    </a:lnTo>
                    <a:cubicBezTo>
                      <a:pt x="11517" y="10818"/>
                      <a:pt x="14092" y="7899"/>
                      <a:pt x="17355" y="6697"/>
                    </a:cubicBezTo>
                    <a:lnTo>
                      <a:pt x="17355" y="6697"/>
                    </a:lnTo>
                    <a:cubicBezTo>
                      <a:pt x="21133" y="5323"/>
                      <a:pt x="25426" y="3949"/>
                      <a:pt x="36072" y="3949"/>
                    </a:cubicBezTo>
                    <a:lnTo>
                      <a:pt x="36072" y="3949"/>
                    </a:lnTo>
                    <a:cubicBezTo>
                      <a:pt x="42254" y="4808"/>
                      <a:pt x="47749" y="5667"/>
                      <a:pt x="52042" y="5667"/>
                    </a:cubicBezTo>
                    <a:lnTo>
                      <a:pt x="52042" y="5667"/>
                    </a:lnTo>
                    <a:cubicBezTo>
                      <a:pt x="53759" y="5667"/>
                      <a:pt x="55304" y="5495"/>
                      <a:pt x="56334" y="5323"/>
                    </a:cubicBezTo>
                    <a:lnTo>
                      <a:pt x="56334" y="5323"/>
                    </a:lnTo>
                    <a:cubicBezTo>
                      <a:pt x="58052" y="5667"/>
                      <a:pt x="57021" y="1374"/>
                      <a:pt x="62688" y="172"/>
                    </a:cubicBezTo>
                    <a:lnTo>
                      <a:pt x="62688" y="172"/>
                    </a:lnTo>
                    <a:cubicBezTo>
                      <a:pt x="63032" y="0"/>
                      <a:pt x="63203" y="0"/>
                      <a:pt x="63203" y="0"/>
                    </a:cubicBezTo>
                    <a:lnTo>
                      <a:pt x="63203" y="0"/>
                    </a:lnTo>
                    <a:cubicBezTo>
                      <a:pt x="63375" y="0"/>
                      <a:pt x="63375" y="0"/>
                      <a:pt x="63375" y="0"/>
                    </a:cubicBezTo>
                    <a:lnTo>
                      <a:pt x="63375" y="0"/>
                    </a:lnTo>
                    <a:lnTo>
                      <a:pt x="63375" y="0"/>
                    </a:lnTo>
                    <a:cubicBezTo>
                      <a:pt x="67840" y="0"/>
                      <a:pt x="86042" y="2404"/>
                      <a:pt x="90850" y="3949"/>
                    </a:cubicBezTo>
                    <a:lnTo>
                      <a:pt x="90850" y="3949"/>
                    </a:lnTo>
                    <a:cubicBezTo>
                      <a:pt x="92567" y="4808"/>
                      <a:pt x="96860" y="5323"/>
                      <a:pt x="98405" y="10475"/>
                    </a:cubicBezTo>
                    <a:lnTo>
                      <a:pt x="98405" y="10475"/>
                    </a:lnTo>
                    <a:cubicBezTo>
                      <a:pt x="99263" y="13222"/>
                      <a:pt x="101153" y="17515"/>
                      <a:pt x="102355" y="18717"/>
                    </a:cubicBezTo>
                    <a:lnTo>
                      <a:pt x="102355" y="18717"/>
                    </a:lnTo>
                    <a:cubicBezTo>
                      <a:pt x="102355" y="18717"/>
                      <a:pt x="102526" y="18889"/>
                      <a:pt x="102011" y="19060"/>
                    </a:cubicBezTo>
                    <a:lnTo>
                      <a:pt x="102011" y="19060"/>
                    </a:lnTo>
                    <a:cubicBezTo>
                      <a:pt x="102698" y="19060"/>
                      <a:pt x="102870" y="19060"/>
                      <a:pt x="103041" y="19060"/>
                    </a:cubicBezTo>
                    <a:lnTo>
                      <a:pt x="103041" y="19060"/>
                    </a:lnTo>
                    <a:cubicBezTo>
                      <a:pt x="105961" y="19232"/>
                      <a:pt x="109738" y="18717"/>
                      <a:pt x="113001" y="20949"/>
                    </a:cubicBezTo>
                    <a:lnTo>
                      <a:pt x="113001" y="20949"/>
                    </a:lnTo>
                    <a:cubicBezTo>
                      <a:pt x="113688" y="21808"/>
                      <a:pt x="114546" y="22495"/>
                      <a:pt x="114546" y="24040"/>
                    </a:cubicBezTo>
                    <a:lnTo>
                      <a:pt x="114546" y="24040"/>
                    </a:lnTo>
                    <a:cubicBezTo>
                      <a:pt x="114203" y="25242"/>
                      <a:pt x="113688" y="26101"/>
                      <a:pt x="113172" y="26616"/>
                    </a:cubicBezTo>
                    <a:lnTo>
                      <a:pt x="113172" y="26616"/>
                    </a:lnTo>
                    <a:cubicBezTo>
                      <a:pt x="120041" y="27303"/>
                      <a:pt x="128284" y="29707"/>
                      <a:pt x="131546" y="30394"/>
                    </a:cubicBezTo>
                    <a:lnTo>
                      <a:pt x="131546" y="30394"/>
                    </a:lnTo>
                    <a:lnTo>
                      <a:pt x="131546" y="30394"/>
                    </a:lnTo>
                    <a:lnTo>
                      <a:pt x="132576" y="30394"/>
                    </a:lnTo>
                    <a:lnTo>
                      <a:pt x="133263" y="31081"/>
                    </a:lnTo>
                    <a:cubicBezTo>
                      <a:pt x="132920" y="31424"/>
                      <a:pt x="139960" y="32798"/>
                      <a:pt x="140304" y="39151"/>
                    </a:cubicBezTo>
                    <a:lnTo>
                      <a:pt x="140304" y="39151"/>
                    </a:lnTo>
                    <a:cubicBezTo>
                      <a:pt x="140304" y="41383"/>
                      <a:pt x="141506" y="50141"/>
                      <a:pt x="141677" y="53232"/>
                    </a:cubicBezTo>
                    <a:lnTo>
                      <a:pt x="141677" y="53232"/>
                    </a:lnTo>
                    <a:cubicBezTo>
                      <a:pt x="141677" y="57525"/>
                      <a:pt x="140132" y="61303"/>
                      <a:pt x="136698" y="62848"/>
                    </a:cubicBezTo>
                    <a:lnTo>
                      <a:pt x="136698" y="62848"/>
                    </a:lnTo>
                    <a:cubicBezTo>
                      <a:pt x="136526" y="63020"/>
                      <a:pt x="136011" y="63363"/>
                      <a:pt x="134981" y="63363"/>
                    </a:cubicBezTo>
                    <a:lnTo>
                      <a:pt x="134981" y="63363"/>
                    </a:lnTo>
                    <a:cubicBezTo>
                      <a:pt x="130001" y="62161"/>
                      <a:pt x="127425" y="55636"/>
                      <a:pt x="124334" y="53060"/>
                    </a:cubicBezTo>
                    <a:lnTo>
                      <a:pt x="124334" y="53060"/>
                    </a:lnTo>
                    <a:cubicBezTo>
                      <a:pt x="124163" y="52888"/>
                      <a:pt x="124163" y="53060"/>
                      <a:pt x="124163" y="53060"/>
                    </a:cubicBezTo>
                    <a:lnTo>
                      <a:pt x="124163" y="53060"/>
                    </a:lnTo>
                    <a:cubicBezTo>
                      <a:pt x="124163" y="53060"/>
                      <a:pt x="124163" y="53060"/>
                      <a:pt x="123991" y="53060"/>
                    </a:cubicBezTo>
                    <a:lnTo>
                      <a:pt x="123991" y="53060"/>
                    </a:lnTo>
                    <a:cubicBezTo>
                      <a:pt x="123132" y="53060"/>
                      <a:pt x="120557" y="53919"/>
                      <a:pt x="117465" y="55464"/>
                    </a:cubicBezTo>
                    <a:lnTo>
                      <a:pt x="117465" y="55464"/>
                    </a:lnTo>
                    <a:cubicBezTo>
                      <a:pt x="112142" y="58212"/>
                      <a:pt x="105446" y="59585"/>
                      <a:pt x="102526" y="60787"/>
                    </a:cubicBezTo>
                    <a:lnTo>
                      <a:pt x="102526" y="60787"/>
                    </a:lnTo>
                    <a:cubicBezTo>
                      <a:pt x="99092" y="60616"/>
                      <a:pt x="90678" y="62333"/>
                      <a:pt x="88445" y="65595"/>
                    </a:cubicBezTo>
                    <a:lnTo>
                      <a:pt x="88445" y="65595"/>
                    </a:lnTo>
                    <a:cubicBezTo>
                      <a:pt x="86213" y="71262"/>
                      <a:pt x="84839" y="84141"/>
                      <a:pt x="84668" y="85343"/>
                    </a:cubicBezTo>
                    <a:lnTo>
                      <a:pt x="84668" y="85343"/>
                    </a:lnTo>
                    <a:cubicBezTo>
                      <a:pt x="84839" y="85858"/>
                      <a:pt x="85183" y="86545"/>
                      <a:pt x="85183" y="87403"/>
                    </a:cubicBezTo>
                    <a:lnTo>
                      <a:pt x="85183" y="87403"/>
                    </a:lnTo>
                    <a:cubicBezTo>
                      <a:pt x="84324" y="91525"/>
                      <a:pt x="81405" y="91181"/>
                      <a:pt x="80031" y="92040"/>
                    </a:cubicBezTo>
                    <a:lnTo>
                      <a:pt x="80031" y="92040"/>
                    </a:lnTo>
                    <a:cubicBezTo>
                      <a:pt x="80031" y="92040"/>
                      <a:pt x="80031" y="92040"/>
                      <a:pt x="80031" y="92040"/>
                    </a:cubicBezTo>
                    <a:lnTo>
                      <a:pt x="80031" y="92040"/>
                    </a:lnTo>
                    <a:cubicBezTo>
                      <a:pt x="80031" y="92040"/>
                      <a:pt x="79859" y="92211"/>
                      <a:pt x="79859" y="92211"/>
                    </a:cubicBezTo>
                    <a:lnTo>
                      <a:pt x="79859" y="92211"/>
                    </a:lnTo>
                    <a:lnTo>
                      <a:pt x="78658" y="92727"/>
                    </a:lnTo>
                    <a:lnTo>
                      <a:pt x="78143" y="92211"/>
                    </a:lnTo>
                    <a:lnTo>
                      <a:pt x="78143" y="92211"/>
                    </a:lnTo>
                    <a:close/>
                    <a:moveTo>
                      <a:pt x="79688" y="91868"/>
                    </a:moveTo>
                    <a:lnTo>
                      <a:pt x="79688" y="91868"/>
                    </a:lnTo>
                    <a:lnTo>
                      <a:pt x="79688" y="91868"/>
                    </a:lnTo>
                    <a:lnTo>
                      <a:pt x="79688" y="91868"/>
                    </a:lnTo>
                    <a:lnTo>
                      <a:pt x="79688" y="91868"/>
                    </a:lnTo>
                    <a:lnTo>
                      <a:pt x="79688" y="91868"/>
                    </a:lnTo>
                    <a:close/>
                    <a:moveTo>
                      <a:pt x="57193" y="73151"/>
                    </a:moveTo>
                    <a:cubicBezTo>
                      <a:pt x="57021" y="73151"/>
                      <a:pt x="56850" y="73151"/>
                      <a:pt x="56506" y="73151"/>
                    </a:cubicBezTo>
                    <a:lnTo>
                      <a:pt x="56506" y="73151"/>
                    </a:lnTo>
                    <a:cubicBezTo>
                      <a:pt x="56850" y="73151"/>
                      <a:pt x="57193" y="73151"/>
                      <a:pt x="57193" y="73151"/>
                    </a:cubicBezTo>
                    <a:lnTo>
                      <a:pt x="57193" y="73151"/>
                    </a:lnTo>
                    <a:close/>
                    <a:moveTo>
                      <a:pt x="55476" y="72464"/>
                    </a:moveTo>
                    <a:cubicBezTo>
                      <a:pt x="55476" y="72464"/>
                      <a:pt x="55476" y="72464"/>
                      <a:pt x="55476" y="72464"/>
                    </a:cubicBezTo>
                    <a:lnTo>
                      <a:pt x="55476" y="72464"/>
                    </a:lnTo>
                    <a:cubicBezTo>
                      <a:pt x="55476" y="72464"/>
                      <a:pt x="55476" y="72464"/>
                      <a:pt x="55476" y="72464"/>
                    </a:cubicBezTo>
                    <a:lnTo>
                      <a:pt x="55476" y="72464"/>
                    </a:lnTo>
                    <a:close/>
                    <a:moveTo>
                      <a:pt x="110082" y="31081"/>
                    </a:moveTo>
                    <a:cubicBezTo>
                      <a:pt x="110425" y="31081"/>
                      <a:pt x="111971" y="30909"/>
                      <a:pt x="112486" y="28677"/>
                    </a:cubicBezTo>
                    <a:lnTo>
                      <a:pt x="112486" y="28677"/>
                    </a:lnTo>
                    <a:lnTo>
                      <a:pt x="110941" y="28677"/>
                    </a:lnTo>
                    <a:lnTo>
                      <a:pt x="110082" y="31081"/>
                    </a:lnTo>
                    <a:lnTo>
                      <a:pt x="110082" y="31081"/>
                    </a:lnTo>
                    <a:close/>
                    <a:moveTo>
                      <a:pt x="63375" y="4465"/>
                    </a:moveTo>
                    <a:cubicBezTo>
                      <a:pt x="63375" y="4465"/>
                      <a:pt x="64920" y="4636"/>
                      <a:pt x="65607" y="2576"/>
                    </a:cubicBezTo>
                    <a:lnTo>
                      <a:pt x="65607" y="2576"/>
                    </a:lnTo>
                    <a:cubicBezTo>
                      <a:pt x="65607" y="172"/>
                      <a:pt x="64920" y="515"/>
                      <a:pt x="64920" y="343"/>
                    </a:cubicBezTo>
                    <a:lnTo>
                      <a:pt x="64920" y="343"/>
                    </a:lnTo>
                    <a:lnTo>
                      <a:pt x="64577" y="687"/>
                    </a:lnTo>
                    <a:lnTo>
                      <a:pt x="63375" y="4293"/>
                    </a:lnTo>
                    <a:lnTo>
                      <a:pt x="63375" y="4465"/>
                    </a:lnTo>
                    <a:lnTo>
                      <a:pt x="63375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0" name="图形 7">
              <a:extLst>
                <a:ext uri="{FF2B5EF4-FFF2-40B4-BE49-F238E27FC236}">
                  <a16:creationId xmlns:a16="http://schemas.microsoft.com/office/drawing/2014/main" xmlns="" id="{7613E449-40D2-4811-BA2D-05676C7898DB}"/>
                </a:ext>
              </a:extLst>
            </p:cNvPr>
            <p:cNvGrpSpPr/>
            <p:nvPr/>
          </p:nvGrpSpPr>
          <p:grpSpPr>
            <a:xfrm>
              <a:off x="8389972" y="2980871"/>
              <a:ext cx="43100" cy="27474"/>
              <a:chOff x="8389972" y="2980871"/>
              <a:chExt cx="43100" cy="27474"/>
            </a:xfrm>
            <a:solidFill>
              <a:srgbClr val="B4B4B4"/>
            </a:solidFill>
          </p:grpSpPr>
          <p:sp>
            <p:nvSpPr>
              <p:cNvPr id="3103" name="任意多边形: 形状 3102">
                <a:extLst>
                  <a:ext uri="{FF2B5EF4-FFF2-40B4-BE49-F238E27FC236}">
                    <a16:creationId xmlns:a16="http://schemas.microsoft.com/office/drawing/2014/main" xmlns="" id="{9789897E-CB91-4D3D-8FCA-481FBCAD89C0}"/>
                  </a:ext>
                </a:extLst>
              </p:cNvPr>
              <p:cNvSpPr/>
              <p:nvPr/>
            </p:nvSpPr>
            <p:spPr>
              <a:xfrm>
                <a:off x="8392148" y="2983652"/>
                <a:ext cx="38176" cy="22289"/>
              </a:xfrm>
              <a:custGeom>
                <a:avLst/>
                <a:gdLst>
                  <a:gd name="connsiteX0" fmla="*/ 10530 w 38176"/>
                  <a:gd name="connsiteY0" fmla="*/ 22290 h 22289"/>
                  <a:gd name="connsiteX1" fmla="*/ 33197 w 38176"/>
                  <a:gd name="connsiteY1" fmla="*/ 19714 h 22289"/>
                  <a:gd name="connsiteX2" fmla="*/ 38176 w 38176"/>
                  <a:gd name="connsiteY2" fmla="*/ 5805 h 22289"/>
                  <a:gd name="connsiteX3" fmla="*/ 28045 w 38176"/>
                  <a:gd name="connsiteY3" fmla="*/ 825 h 22289"/>
                  <a:gd name="connsiteX4" fmla="*/ 14136 w 38176"/>
                  <a:gd name="connsiteY4" fmla="*/ 2199 h 22289"/>
                  <a:gd name="connsiteX5" fmla="*/ 6581 w 38176"/>
                  <a:gd name="connsiteY5" fmla="*/ 4775 h 22289"/>
                  <a:gd name="connsiteX6" fmla="*/ 227 w 38176"/>
                  <a:gd name="connsiteY6" fmla="*/ 5977 h 22289"/>
                  <a:gd name="connsiteX7" fmla="*/ 1601 w 38176"/>
                  <a:gd name="connsiteY7" fmla="*/ 18684 h 22289"/>
                  <a:gd name="connsiteX8" fmla="*/ 10530 w 38176"/>
                  <a:gd name="connsiteY8" fmla="*/ 22290 h 22289"/>
                  <a:gd name="connsiteX9" fmla="*/ 10530 w 38176"/>
                  <a:gd name="connsiteY9" fmla="*/ 22290 h 2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76" h="22289">
                    <a:moveTo>
                      <a:pt x="10530" y="22290"/>
                    </a:moveTo>
                    <a:cubicBezTo>
                      <a:pt x="14308" y="22290"/>
                      <a:pt x="29419" y="20916"/>
                      <a:pt x="33197" y="19714"/>
                    </a:cubicBezTo>
                    <a:cubicBezTo>
                      <a:pt x="36975" y="18512"/>
                      <a:pt x="38176" y="8209"/>
                      <a:pt x="38176" y="5805"/>
                    </a:cubicBezTo>
                    <a:cubicBezTo>
                      <a:pt x="38176" y="3229"/>
                      <a:pt x="33197" y="654"/>
                      <a:pt x="28045" y="825"/>
                    </a:cubicBezTo>
                    <a:cubicBezTo>
                      <a:pt x="23066" y="825"/>
                      <a:pt x="17914" y="-1750"/>
                      <a:pt x="14136" y="2199"/>
                    </a:cubicBezTo>
                    <a:cubicBezTo>
                      <a:pt x="9156" y="4775"/>
                      <a:pt x="9156" y="4775"/>
                      <a:pt x="6581" y="4775"/>
                    </a:cubicBezTo>
                    <a:cubicBezTo>
                      <a:pt x="2803" y="3573"/>
                      <a:pt x="-975" y="2199"/>
                      <a:pt x="227" y="5977"/>
                    </a:cubicBezTo>
                    <a:cubicBezTo>
                      <a:pt x="1429" y="9754"/>
                      <a:pt x="2803" y="16108"/>
                      <a:pt x="1601" y="18684"/>
                    </a:cubicBezTo>
                    <a:cubicBezTo>
                      <a:pt x="1601" y="22290"/>
                      <a:pt x="7955" y="22290"/>
                      <a:pt x="10530" y="22290"/>
                    </a:cubicBezTo>
                    <a:lnTo>
                      <a:pt x="10530" y="222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4" name="任意多边形: 形状 3103">
                <a:extLst>
                  <a:ext uri="{FF2B5EF4-FFF2-40B4-BE49-F238E27FC236}">
                    <a16:creationId xmlns:a16="http://schemas.microsoft.com/office/drawing/2014/main" xmlns="" id="{AAE12D25-F3E7-4C3F-A68F-5FB47ECE3845}"/>
                  </a:ext>
                </a:extLst>
              </p:cNvPr>
              <p:cNvSpPr/>
              <p:nvPr/>
            </p:nvSpPr>
            <p:spPr>
              <a:xfrm>
                <a:off x="8389972" y="2980871"/>
                <a:ext cx="43100" cy="27474"/>
              </a:xfrm>
              <a:custGeom>
                <a:avLst/>
                <a:gdLst>
                  <a:gd name="connsiteX0" fmla="*/ 12707 w 43100"/>
                  <a:gd name="connsiteY0" fmla="*/ 25071 h 27474"/>
                  <a:gd name="connsiteX1" fmla="*/ 12364 w 43100"/>
                  <a:gd name="connsiteY1" fmla="*/ 27475 h 27474"/>
                  <a:gd name="connsiteX2" fmla="*/ 12364 w 43100"/>
                  <a:gd name="connsiteY2" fmla="*/ 27475 h 27474"/>
                  <a:gd name="connsiteX3" fmla="*/ 12364 w 43100"/>
                  <a:gd name="connsiteY3" fmla="*/ 27475 h 27474"/>
                  <a:gd name="connsiteX4" fmla="*/ 12364 w 43100"/>
                  <a:gd name="connsiteY4" fmla="*/ 27475 h 27474"/>
                  <a:gd name="connsiteX5" fmla="*/ 12364 w 43100"/>
                  <a:gd name="connsiteY5" fmla="*/ 27475 h 27474"/>
                  <a:gd name="connsiteX6" fmla="*/ 12364 w 43100"/>
                  <a:gd name="connsiteY6" fmla="*/ 27475 h 27474"/>
                  <a:gd name="connsiteX7" fmla="*/ 1717 w 43100"/>
                  <a:gd name="connsiteY7" fmla="*/ 20262 h 27474"/>
                  <a:gd name="connsiteX8" fmla="*/ 1717 w 43100"/>
                  <a:gd name="connsiteY8" fmla="*/ 20262 h 27474"/>
                  <a:gd name="connsiteX9" fmla="*/ 2061 w 43100"/>
                  <a:gd name="connsiteY9" fmla="*/ 18202 h 27474"/>
                  <a:gd name="connsiteX10" fmla="*/ 2061 w 43100"/>
                  <a:gd name="connsiteY10" fmla="*/ 18202 h 27474"/>
                  <a:gd name="connsiteX11" fmla="*/ 515 w 43100"/>
                  <a:gd name="connsiteY11" fmla="*/ 9444 h 27474"/>
                  <a:gd name="connsiteX12" fmla="*/ 515 w 43100"/>
                  <a:gd name="connsiteY12" fmla="*/ 9444 h 27474"/>
                  <a:gd name="connsiteX13" fmla="*/ 0 w 43100"/>
                  <a:gd name="connsiteY13" fmla="*/ 7212 h 27474"/>
                  <a:gd name="connsiteX14" fmla="*/ 0 w 43100"/>
                  <a:gd name="connsiteY14" fmla="*/ 7212 h 27474"/>
                  <a:gd name="connsiteX15" fmla="*/ 3949 w 43100"/>
                  <a:gd name="connsiteY15" fmla="*/ 3434 h 27474"/>
                  <a:gd name="connsiteX16" fmla="*/ 3949 w 43100"/>
                  <a:gd name="connsiteY16" fmla="*/ 3434 h 27474"/>
                  <a:gd name="connsiteX17" fmla="*/ 8929 w 43100"/>
                  <a:gd name="connsiteY17" fmla="*/ 4808 h 27474"/>
                  <a:gd name="connsiteX18" fmla="*/ 8929 w 43100"/>
                  <a:gd name="connsiteY18" fmla="*/ 4808 h 27474"/>
                  <a:gd name="connsiteX19" fmla="*/ 14767 w 43100"/>
                  <a:gd name="connsiteY19" fmla="*/ 2919 h 27474"/>
                  <a:gd name="connsiteX20" fmla="*/ 14767 w 43100"/>
                  <a:gd name="connsiteY20" fmla="*/ 2919 h 27474"/>
                  <a:gd name="connsiteX21" fmla="*/ 21980 w 43100"/>
                  <a:gd name="connsiteY21" fmla="*/ 0 h 27474"/>
                  <a:gd name="connsiteX22" fmla="*/ 21980 w 43100"/>
                  <a:gd name="connsiteY22" fmla="*/ 0 h 27474"/>
                  <a:gd name="connsiteX23" fmla="*/ 29878 w 43100"/>
                  <a:gd name="connsiteY23" fmla="*/ 859 h 27474"/>
                  <a:gd name="connsiteX24" fmla="*/ 29878 w 43100"/>
                  <a:gd name="connsiteY24" fmla="*/ 859 h 27474"/>
                  <a:gd name="connsiteX25" fmla="*/ 30222 w 43100"/>
                  <a:gd name="connsiteY25" fmla="*/ 687 h 27474"/>
                  <a:gd name="connsiteX26" fmla="*/ 30222 w 43100"/>
                  <a:gd name="connsiteY26" fmla="*/ 687 h 27474"/>
                  <a:gd name="connsiteX27" fmla="*/ 30565 w 43100"/>
                  <a:gd name="connsiteY27" fmla="*/ 687 h 27474"/>
                  <a:gd name="connsiteX28" fmla="*/ 30565 w 43100"/>
                  <a:gd name="connsiteY28" fmla="*/ 687 h 27474"/>
                  <a:gd name="connsiteX29" fmla="*/ 30737 w 43100"/>
                  <a:gd name="connsiteY29" fmla="*/ 687 h 27474"/>
                  <a:gd name="connsiteX30" fmla="*/ 30737 w 43100"/>
                  <a:gd name="connsiteY30" fmla="*/ 687 h 27474"/>
                  <a:gd name="connsiteX31" fmla="*/ 43100 w 43100"/>
                  <a:gd name="connsiteY31" fmla="*/ 8242 h 27474"/>
                  <a:gd name="connsiteX32" fmla="*/ 43100 w 43100"/>
                  <a:gd name="connsiteY32" fmla="*/ 8242 h 27474"/>
                  <a:gd name="connsiteX33" fmla="*/ 43100 w 43100"/>
                  <a:gd name="connsiteY33" fmla="*/ 10646 h 27474"/>
                  <a:gd name="connsiteX34" fmla="*/ 42757 w 43100"/>
                  <a:gd name="connsiteY34" fmla="*/ 10646 h 27474"/>
                  <a:gd name="connsiteX35" fmla="*/ 36404 w 43100"/>
                  <a:gd name="connsiteY35" fmla="*/ 24555 h 27474"/>
                  <a:gd name="connsiteX36" fmla="*/ 36404 w 43100"/>
                  <a:gd name="connsiteY36" fmla="*/ 24555 h 27474"/>
                  <a:gd name="connsiteX37" fmla="*/ 12879 w 43100"/>
                  <a:gd name="connsiteY37" fmla="*/ 27303 h 27474"/>
                  <a:gd name="connsiteX38" fmla="*/ 12879 w 43100"/>
                  <a:gd name="connsiteY38" fmla="*/ 27303 h 27474"/>
                  <a:gd name="connsiteX39" fmla="*/ 12879 w 43100"/>
                  <a:gd name="connsiteY39" fmla="*/ 25071 h 27474"/>
                  <a:gd name="connsiteX40" fmla="*/ 12707 w 43100"/>
                  <a:gd name="connsiteY40" fmla="*/ 25071 h 27474"/>
                  <a:gd name="connsiteX41" fmla="*/ 6697 w 43100"/>
                  <a:gd name="connsiteY41" fmla="*/ 18202 h 27474"/>
                  <a:gd name="connsiteX42" fmla="*/ 6182 w 43100"/>
                  <a:gd name="connsiteY42" fmla="*/ 21293 h 27474"/>
                  <a:gd name="connsiteX43" fmla="*/ 6182 w 43100"/>
                  <a:gd name="connsiteY43" fmla="*/ 21293 h 27474"/>
                  <a:gd name="connsiteX44" fmla="*/ 7555 w 43100"/>
                  <a:gd name="connsiteY44" fmla="*/ 22151 h 27474"/>
                  <a:gd name="connsiteX45" fmla="*/ 7555 w 43100"/>
                  <a:gd name="connsiteY45" fmla="*/ 22151 h 27474"/>
                  <a:gd name="connsiteX46" fmla="*/ 12192 w 43100"/>
                  <a:gd name="connsiteY46" fmla="*/ 22495 h 27474"/>
                  <a:gd name="connsiteX47" fmla="*/ 12192 w 43100"/>
                  <a:gd name="connsiteY47" fmla="*/ 22495 h 27474"/>
                  <a:gd name="connsiteX48" fmla="*/ 12364 w 43100"/>
                  <a:gd name="connsiteY48" fmla="*/ 22495 h 27474"/>
                  <a:gd name="connsiteX49" fmla="*/ 12364 w 43100"/>
                  <a:gd name="connsiteY49" fmla="*/ 22495 h 27474"/>
                  <a:gd name="connsiteX50" fmla="*/ 12707 w 43100"/>
                  <a:gd name="connsiteY50" fmla="*/ 22495 h 27474"/>
                  <a:gd name="connsiteX51" fmla="*/ 12707 w 43100"/>
                  <a:gd name="connsiteY51" fmla="*/ 22495 h 27474"/>
                  <a:gd name="connsiteX52" fmla="*/ 34343 w 43100"/>
                  <a:gd name="connsiteY52" fmla="*/ 20091 h 27474"/>
                  <a:gd name="connsiteX53" fmla="*/ 34343 w 43100"/>
                  <a:gd name="connsiteY53" fmla="*/ 20091 h 27474"/>
                  <a:gd name="connsiteX54" fmla="*/ 37605 w 43100"/>
                  <a:gd name="connsiteY54" fmla="*/ 8414 h 27474"/>
                  <a:gd name="connsiteX55" fmla="*/ 37605 w 43100"/>
                  <a:gd name="connsiteY55" fmla="*/ 8414 h 27474"/>
                  <a:gd name="connsiteX56" fmla="*/ 37605 w 43100"/>
                  <a:gd name="connsiteY56" fmla="*/ 8414 h 27474"/>
                  <a:gd name="connsiteX57" fmla="*/ 37605 w 43100"/>
                  <a:gd name="connsiteY57" fmla="*/ 8414 h 27474"/>
                  <a:gd name="connsiteX58" fmla="*/ 37605 w 43100"/>
                  <a:gd name="connsiteY58" fmla="*/ 8414 h 27474"/>
                  <a:gd name="connsiteX59" fmla="*/ 35717 w 43100"/>
                  <a:gd name="connsiteY59" fmla="*/ 7040 h 27474"/>
                  <a:gd name="connsiteX60" fmla="*/ 35717 w 43100"/>
                  <a:gd name="connsiteY60" fmla="*/ 7040 h 27474"/>
                  <a:gd name="connsiteX61" fmla="*/ 29878 w 43100"/>
                  <a:gd name="connsiteY61" fmla="*/ 5667 h 27474"/>
                  <a:gd name="connsiteX62" fmla="*/ 29878 w 43100"/>
                  <a:gd name="connsiteY62" fmla="*/ 5667 h 27474"/>
                  <a:gd name="connsiteX63" fmla="*/ 29878 w 43100"/>
                  <a:gd name="connsiteY63" fmla="*/ 5667 h 27474"/>
                  <a:gd name="connsiteX64" fmla="*/ 29878 w 43100"/>
                  <a:gd name="connsiteY64" fmla="*/ 5667 h 27474"/>
                  <a:gd name="connsiteX65" fmla="*/ 29878 w 43100"/>
                  <a:gd name="connsiteY65" fmla="*/ 5667 h 27474"/>
                  <a:gd name="connsiteX66" fmla="*/ 29878 w 43100"/>
                  <a:gd name="connsiteY66" fmla="*/ 5667 h 27474"/>
                  <a:gd name="connsiteX67" fmla="*/ 21464 w 43100"/>
                  <a:gd name="connsiteY67" fmla="*/ 4808 h 27474"/>
                  <a:gd name="connsiteX68" fmla="*/ 21464 w 43100"/>
                  <a:gd name="connsiteY68" fmla="*/ 4808 h 27474"/>
                  <a:gd name="connsiteX69" fmla="*/ 17172 w 43100"/>
                  <a:gd name="connsiteY69" fmla="*/ 6697 h 27474"/>
                  <a:gd name="connsiteX70" fmla="*/ 17172 w 43100"/>
                  <a:gd name="connsiteY70" fmla="*/ 6697 h 27474"/>
                  <a:gd name="connsiteX71" fmla="*/ 7727 w 43100"/>
                  <a:gd name="connsiteY71" fmla="*/ 9444 h 27474"/>
                  <a:gd name="connsiteX72" fmla="*/ 7727 w 43100"/>
                  <a:gd name="connsiteY72" fmla="*/ 9444 h 27474"/>
                  <a:gd name="connsiteX73" fmla="*/ 4808 w 43100"/>
                  <a:gd name="connsiteY73" fmla="*/ 8586 h 27474"/>
                  <a:gd name="connsiteX74" fmla="*/ 4808 w 43100"/>
                  <a:gd name="connsiteY74" fmla="*/ 8586 h 27474"/>
                  <a:gd name="connsiteX75" fmla="*/ 6697 w 43100"/>
                  <a:gd name="connsiteY75" fmla="*/ 18202 h 27474"/>
                  <a:gd name="connsiteX76" fmla="*/ 6697 w 43100"/>
                  <a:gd name="connsiteY76" fmla="*/ 18202 h 27474"/>
                  <a:gd name="connsiteX77" fmla="*/ 30394 w 43100"/>
                  <a:gd name="connsiteY77" fmla="*/ 5838 h 27474"/>
                  <a:gd name="connsiteX78" fmla="*/ 32626 w 43100"/>
                  <a:gd name="connsiteY78" fmla="*/ 3949 h 27474"/>
                  <a:gd name="connsiteX79" fmla="*/ 32626 w 43100"/>
                  <a:gd name="connsiteY79" fmla="*/ 3949 h 27474"/>
                  <a:gd name="connsiteX80" fmla="*/ 31081 w 43100"/>
                  <a:gd name="connsiteY80" fmla="*/ 3606 h 27474"/>
                  <a:gd name="connsiteX81" fmla="*/ 30394 w 43100"/>
                  <a:gd name="connsiteY81" fmla="*/ 5667 h 27474"/>
                  <a:gd name="connsiteX82" fmla="*/ 30394 w 43100"/>
                  <a:gd name="connsiteY82" fmla="*/ 5838 h 27474"/>
                  <a:gd name="connsiteX83" fmla="*/ 30394 w 43100"/>
                  <a:gd name="connsiteY83" fmla="*/ 5838 h 27474"/>
                  <a:gd name="connsiteX84" fmla="*/ 31596 w 43100"/>
                  <a:gd name="connsiteY84" fmla="*/ 2061 h 27474"/>
                  <a:gd name="connsiteX85" fmla="*/ 31939 w 43100"/>
                  <a:gd name="connsiteY85" fmla="*/ 1717 h 27474"/>
                  <a:gd name="connsiteX86" fmla="*/ 31596 w 43100"/>
                  <a:gd name="connsiteY86" fmla="*/ 2061 h 27474"/>
                  <a:gd name="connsiteX87" fmla="*/ 31596 w 43100"/>
                  <a:gd name="connsiteY87" fmla="*/ 2061 h 27474"/>
                  <a:gd name="connsiteX88" fmla="*/ 31596 w 43100"/>
                  <a:gd name="connsiteY88" fmla="*/ 2061 h 2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3100" h="27474">
                    <a:moveTo>
                      <a:pt x="12707" y="25071"/>
                    </a:moveTo>
                    <a:lnTo>
                      <a:pt x="12364" y="27475"/>
                    </a:lnTo>
                    <a:lnTo>
                      <a:pt x="12364" y="27475"/>
                    </a:lnTo>
                    <a:lnTo>
                      <a:pt x="12364" y="27475"/>
                    </a:lnTo>
                    <a:lnTo>
                      <a:pt x="12364" y="27475"/>
                    </a:lnTo>
                    <a:lnTo>
                      <a:pt x="12364" y="27475"/>
                    </a:lnTo>
                    <a:lnTo>
                      <a:pt x="12364" y="27475"/>
                    </a:lnTo>
                    <a:cubicBezTo>
                      <a:pt x="9959" y="27303"/>
                      <a:pt x="2404" y="28161"/>
                      <a:pt x="1717" y="20262"/>
                    </a:cubicBezTo>
                    <a:lnTo>
                      <a:pt x="1717" y="20262"/>
                    </a:lnTo>
                    <a:cubicBezTo>
                      <a:pt x="1889" y="20091"/>
                      <a:pt x="2061" y="19232"/>
                      <a:pt x="2061" y="18202"/>
                    </a:cubicBezTo>
                    <a:lnTo>
                      <a:pt x="2061" y="18202"/>
                    </a:lnTo>
                    <a:cubicBezTo>
                      <a:pt x="2061" y="15626"/>
                      <a:pt x="1202" y="11677"/>
                      <a:pt x="515" y="9444"/>
                    </a:cubicBezTo>
                    <a:lnTo>
                      <a:pt x="515" y="9444"/>
                    </a:lnTo>
                    <a:cubicBezTo>
                      <a:pt x="171" y="8586"/>
                      <a:pt x="0" y="7899"/>
                      <a:pt x="0" y="7212"/>
                    </a:cubicBezTo>
                    <a:lnTo>
                      <a:pt x="0" y="7212"/>
                    </a:lnTo>
                    <a:cubicBezTo>
                      <a:pt x="0" y="4808"/>
                      <a:pt x="2576" y="3434"/>
                      <a:pt x="3949" y="3434"/>
                    </a:cubicBezTo>
                    <a:lnTo>
                      <a:pt x="3949" y="3434"/>
                    </a:lnTo>
                    <a:cubicBezTo>
                      <a:pt x="6010" y="3434"/>
                      <a:pt x="7899" y="4293"/>
                      <a:pt x="8929" y="4808"/>
                    </a:cubicBezTo>
                    <a:lnTo>
                      <a:pt x="8929" y="4808"/>
                    </a:lnTo>
                    <a:cubicBezTo>
                      <a:pt x="11333" y="4636"/>
                      <a:pt x="9959" y="5151"/>
                      <a:pt x="14767" y="2919"/>
                    </a:cubicBezTo>
                    <a:lnTo>
                      <a:pt x="14767" y="2919"/>
                    </a:lnTo>
                    <a:cubicBezTo>
                      <a:pt x="16828" y="687"/>
                      <a:pt x="19575" y="0"/>
                      <a:pt x="21980" y="0"/>
                    </a:cubicBezTo>
                    <a:lnTo>
                      <a:pt x="21980" y="0"/>
                    </a:lnTo>
                    <a:cubicBezTo>
                      <a:pt x="24555" y="0"/>
                      <a:pt x="26959" y="687"/>
                      <a:pt x="29878" y="859"/>
                    </a:cubicBezTo>
                    <a:lnTo>
                      <a:pt x="29878" y="859"/>
                    </a:lnTo>
                    <a:cubicBezTo>
                      <a:pt x="30050" y="859"/>
                      <a:pt x="30222" y="687"/>
                      <a:pt x="30222" y="687"/>
                    </a:cubicBezTo>
                    <a:lnTo>
                      <a:pt x="30222" y="687"/>
                    </a:lnTo>
                    <a:cubicBezTo>
                      <a:pt x="30394" y="687"/>
                      <a:pt x="30565" y="687"/>
                      <a:pt x="30565" y="687"/>
                    </a:cubicBezTo>
                    <a:lnTo>
                      <a:pt x="30565" y="687"/>
                    </a:lnTo>
                    <a:lnTo>
                      <a:pt x="30737" y="687"/>
                    </a:lnTo>
                    <a:lnTo>
                      <a:pt x="30737" y="687"/>
                    </a:lnTo>
                    <a:cubicBezTo>
                      <a:pt x="36404" y="1030"/>
                      <a:pt x="42070" y="2747"/>
                      <a:pt x="43100" y="8242"/>
                    </a:cubicBezTo>
                    <a:lnTo>
                      <a:pt x="43100" y="8242"/>
                    </a:lnTo>
                    <a:lnTo>
                      <a:pt x="43100" y="10646"/>
                    </a:lnTo>
                    <a:lnTo>
                      <a:pt x="42757" y="10646"/>
                    </a:lnTo>
                    <a:cubicBezTo>
                      <a:pt x="42414" y="14939"/>
                      <a:pt x="41555" y="21808"/>
                      <a:pt x="36404" y="24555"/>
                    </a:cubicBezTo>
                    <a:lnTo>
                      <a:pt x="36404" y="24555"/>
                    </a:lnTo>
                    <a:cubicBezTo>
                      <a:pt x="31767" y="26101"/>
                      <a:pt x="17172" y="27303"/>
                      <a:pt x="12879" y="27303"/>
                    </a:cubicBezTo>
                    <a:lnTo>
                      <a:pt x="12879" y="27303"/>
                    </a:lnTo>
                    <a:lnTo>
                      <a:pt x="12879" y="25071"/>
                    </a:lnTo>
                    <a:lnTo>
                      <a:pt x="12707" y="25071"/>
                    </a:lnTo>
                    <a:close/>
                    <a:moveTo>
                      <a:pt x="6697" y="18202"/>
                    </a:moveTo>
                    <a:cubicBezTo>
                      <a:pt x="6697" y="19576"/>
                      <a:pt x="6525" y="20949"/>
                      <a:pt x="6182" y="21293"/>
                    </a:cubicBezTo>
                    <a:lnTo>
                      <a:pt x="6182" y="21293"/>
                    </a:lnTo>
                    <a:cubicBezTo>
                      <a:pt x="6182" y="21464"/>
                      <a:pt x="6182" y="21636"/>
                      <a:pt x="7555" y="22151"/>
                    </a:cubicBezTo>
                    <a:lnTo>
                      <a:pt x="7555" y="22151"/>
                    </a:lnTo>
                    <a:cubicBezTo>
                      <a:pt x="8929" y="22495"/>
                      <a:pt x="10818" y="22495"/>
                      <a:pt x="12192" y="22495"/>
                    </a:cubicBezTo>
                    <a:lnTo>
                      <a:pt x="12192" y="22495"/>
                    </a:lnTo>
                    <a:cubicBezTo>
                      <a:pt x="12192" y="22495"/>
                      <a:pt x="12192" y="22495"/>
                      <a:pt x="12364" y="22495"/>
                    </a:cubicBezTo>
                    <a:lnTo>
                      <a:pt x="12364" y="22495"/>
                    </a:lnTo>
                    <a:cubicBezTo>
                      <a:pt x="12364" y="22495"/>
                      <a:pt x="12535" y="22495"/>
                      <a:pt x="12707" y="22495"/>
                    </a:cubicBezTo>
                    <a:lnTo>
                      <a:pt x="12707" y="22495"/>
                    </a:lnTo>
                    <a:cubicBezTo>
                      <a:pt x="16313" y="22495"/>
                      <a:pt x="31596" y="21121"/>
                      <a:pt x="34343" y="20091"/>
                    </a:cubicBezTo>
                    <a:lnTo>
                      <a:pt x="34343" y="20091"/>
                    </a:lnTo>
                    <a:cubicBezTo>
                      <a:pt x="35373" y="20091"/>
                      <a:pt x="38121" y="10646"/>
                      <a:pt x="37605" y="8414"/>
                    </a:cubicBezTo>
                    <a:lnTo>
                      <a:pt x="37605" y="8414"/>
                    </a:lnTo>
                    <a:lnTo>
                      <a:pt x="37605" y="8414"/>
                    </a:lnTo>
                    <a:cubicBezTo>
                      <a:pt x="37605" y="8414"/>
                      <a:pt x="37605" y="8414"/>
                      <a:pt x="37605" y="8414"/>
                    </a:cubicBezTo>
                    <a:lnTo>
                      <a:pt x="37605" y="8414"/>
                    </a:lnTo>
                    <a:cubicBezTo>
                      <a:pt x="37434" y="8414"/>
                      <a:pt x="37262" y="7727"/>
                      <a:pt x="35717" y="7040"/>
                    </a:cubicBezTo>
                    <a:lnTo>
                      <a:pt x="35717" y="7040"/>
                    </a:lnTo>
                    <a:cubicBezTo>
                      <a:pt x="34171" y="6353"/>
                      <a:pt x="31939" y="5667"/>
                      <a:pt x="29878" y="5667"/>
                    </a:cubicBezTo>
                    <a:lnTo>
                      <a:pt x="29878" y="5667"/>
                    </a:lnTo>
                    <a:cubicBezTo>
                      <a:pt x="29878" y="5667"/>
                      <a:pt x="29878" y="5667"/>
                      <a:pt x="29878" y="5667"/>
                    </a:cubicBezTo>
                    <a:lnTo>
                      <a:pt x="29878" y="5667"/>
                    </a:lnTo>
                    <a:cubicBezTo>
                      <a:pt x="29878" y="5667"/>
                      <a:pt x="29878" y="5667"/>
                      <a:pt x="29878" y="5667"/>
                    </a:cubicBezTo>
                    <a:lnTo>
                      <a:pt x="29878" y="5667"/>
                    </a:lnTo>
                    <a:cubicBezTo>
                      <a:pt x="26444" y="5667"/>
                      <a:pt x="23525" y="4808"/>
                      <a:pt x="21464" y="4808"/>
                    </a:cubicBezTo>
                    <a:lnTo>
                      <a:pt x="21464" y="4808"/>
                    </a:lnTo>
                    <a:cubicBezTo>
                      <a:pt x="19919" y="4808"/>
                      <a:pt x="18888" y="5151"/>
                      <a:pt x="17172" y="6697"/>
                    </a:cubicBezTo>
                    <a:lnTo>
                      <a:pt x="17172" y="6697"/>
                    </a:lnTo>
                    <a:cubicBezTo>
                      <a:pt x="12535" y="9101"/>
                      <a:pt x="11161" y="9616"/>
                      <a:pt x="7727" y="9444"/>
                    </a:cubicBezTo>
                    <a:lnTo>
                      <a:pt x="7727" y="9444"/>
                    </a:lnTo>
                    <a:cubicBezTo>
                      <a:pt x="6697" y="9101"/>
                      <a:pt x="5666" y="8758"/>
                      <a:pt x="4808" y="8586"/>
                    </a:cubicBezTo>
                    <a:lnTo>
                      <a:pt x="4808" y="8586"/>
                    </a:lnTo>
                    <a:cubicBezTo>
                      <a:pt x="6010" y="11505"/>
                      <a:pt x="6697" y="15111"/>
                      <a:pt x="6697" y="18202"/>
                    </a:cubicBezTo>
                    <a:lnTo>
                      <a:pt x="6697" y="18202"/>
                    </a:lnTo>
                    <a:close/>
                    <a:moveTo>
                      <a:pt x="30394" y="5838"/>
                    </a:moveTo>
                    <a:cubicBezTo>
                      <a:pt x="30394" y="5838"/>
                      <a:pt x="31939" y="6010"/>
                      <a:pt x="32626" y="3949"/>
                    </a:cubicBezTo>
                    <a:lnTo>
                      <a:pt x="32626" y="3949"/>
                    </a:lnTo>
                    <a:lnTo>
                      <a:pt x="31081" y="3606"/>
                    </a:lnTo>
                    <a:lnTo>
                      <a:pt x="30394" y="5667"/>
                    </a:lnTo>
                    <a:lnTo>
                      <a:pt x="30394" y="5838"/>
                    </a:lnTo>
                    <a:lnTo>
                      <a:pt x="30394" y="5838"/>
                    </a:lnTo>
                    <a:close/>
                    <a:moveTo>
                      <a:pt x="31596" y="2061"/>
                    </a:moveTo>
                    <a:lnTo>
                      <a:pt x="31939" y="1717"/>
                    </a:lnTo>
                    <a:lnTo>
                      <a:pt x="31596" y="2061"/>
                    </a:lnTo>
                    <a:lnTo>
                      <a:pt x="31596" y="2061"/>
                    </a:lnTo>
                    <a:lnTo>
                      <a:pt x="31596" y="20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1" name="图形 7">
              <a:extLst>
                <a:ext uri="{FF2B5EF4-FFF2-40B4-BE49-F238E27FC236}">
                  <a16:creationId xmlns:a16="http://schemas.microsoft.com/office/drawing/2014/main" xmlns="" id="{4F13924F-1E8F-4710-8066-10235D2FC3CE}"/>
                </a:ext>
              </a:extLst>
            </p:cNvPr>
            <p:cNvGrpSpPr/>
            <p:nvPr/>
          </p:nvGrpSpPr>
          <p:grpSpPr>
            <a:xfrm>
              <a:off x="8542284" y="3049557"/>
              <a:ext cx="13908" cy="18220"/>
              <a:chOff x="8542284" y="3049557"/>
              <a:chExt cx="13908" cy="18220"/>
            </a:xfrm>
            <a:solidFill>
              <a:srgbClr val="B4B4B4"/>
            </a:solidFill>
          </p:grpSpPr>
          <p:sp>
            <p:nvSpPr>
              <p:cNvPr id="3101" name="任意多边形: 形状 3100">
                <a:extLst>
                  <a:ext uri="{FF2B5EF4-FFF2-40B4-BE49-F238E27FC236}">
                    <a16:creationId xmlns:a16="http://schemas.microsoft.com/office/drawing/2014/main" xmlns="" id="{4BA7D796-F705-4886-80B4-EC34780C6449}"/>
                  </a:ext>
                </a:extLst>
              </p:cNvPr>
              <p:cNvSpPr/>
              <p:nvPr/>
            </p:nvSpPr>
            <p:spPr>
              <a:xfrm>
                <a:off x="8544735" y="3052180"/>
                <a:ext cx="8925" cy="13274"/>
              </a:xfrm>
              <a:custGeom>
                <a:avLst/>
                <a:gdLst>
                  <a:gd name="connsiteX0" fmla="*/ 8024 w 8925"/>
                  <a:gd name="connsiteY0" fmla="*/ 10599 h 13274"/>
                  <a:gd name="connsiteX1" fmla="*/ 8024 w 8925"/>
                  <a:gd name="connsiteY1" fmla="*/ 6822 h 13274"/>
                  <a:gd name="connsiteX2" fmla="*/ 3044 w 8925"/>
                  <a:gd name="connsiteY2" fmla="*/ 468 h 13274"/>
                  <a:gd name="connsiteX3" fmla="*/ 468 w 8925"/>
                  <a:gd name="connsiteY3" fmla="*/ 3044 h 13274"/>
                  <a:gd name="connsiteX4" fmla="*/ 1842 w 8925"/>
                  <a:gd name="connsiteY4" fmla="*/ 11973 h 13274"/>
                  <a:gd name="connsiteX5" fmla="*/ 8024 w 8925"/>
                  <a:gd name="connsiteY5" fmla="*/ 10599 h 13274"/>
                  <a:gd name="connsiteX6" fmla="*/ 8024 w 8925"/>
                  <a:gd name="connsiteY6" fmla="*/ 10599 h 1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5" h="13274">
                    <a:moveTo>
                      <a:pt x="8024" y="10599"/>
                    </a:moveTo>
                    <a:cubicBezTo>
                      <a:pt x="9226" y="9397"/>
                      <a:pt x="9226" y="8024"/>
                      <a:pt x="8024" y="6822"/>
                    </a:cubicBezTo>
                    <a:cubicBezTo>
                      <a:pt x="8024" y="4246"/>
                      <a:pt x="5448" y="468"/>
                      <a:pt x="3044" y="468"/>
                    </a:cubicBezTo>
                    <a:cubicBezTo>
                      <a:pt x="468" y="-734"/>
                      <a:pt x="-733" y="468"/>
                      <a:pt x="468" y="3044"/>
                    </a:cubicBezTo>
                    <a:cubicBezTo>
                      <a:pt x="468" y="5620"/>
                      <a:pt x="1842" y="10599"/>
                      <a:pt x="1842" y="11973"/>
                    </a:cubicBezTo>
                    <a:cubicBezTo>
                      <a:pt x="3044" y="14377"/>
                      <a:pt x="6822" y="13175"/>
                      <a:pt x="8024" y="10599"/>
                    </a:cubicBezTo>
                    <a:lnTo>
                      <a:pt x="8024" y="105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2" name="任意多边形: 形状 3101">
                <a:extLst>
                  <a:ext uri="{FF2B5EF4-FFF2-40B4-BE49-F238E27FC236}">
                    <a16:creationId xmlns:a16="http://schemas.microsoft.com/office/drawing/2014/main" xmlns="" id="{156BACE0-4C80-4D94-AFB0-B52FC057BD04}"/>
                  </a:ext>
                </a:extLst>
              </p:cNvPr>
              <p:cNvSpPr/>
              <p:nvPr/>
            </p:nvSpPr>
            <p:spPr>
              <a:xfrm>
                <a:off x="8542284" y="3049557"/>
                <a:ext cx="13908" cy="18220"/>
              </a:xfrm>
              <a:custGeom>
                <a:avLst/>
                <a:gdLst>
                  <a:gd name="connsiteX0" fmla="*/ 1717 w 13908"/>
                  <a:gd name="connsiteY0" fmla="*/ 14424 h 18220"/>
                  <a:gd name="connsiteX1" fmla="*/ 515 w 13908"/>
                  <a:gd name="connsiteY1" fmla="*/ 6182 h 18220"/>
                  <a:gd name="connsiteX2" fmla="*/ 515 w 13908"/>
                  <a:gd name="connsiteY2" fmla="*/ 6182 h 18220"/>
                  <a:gd name="connsiteX3" fmla="*/ 0 w 13908"/>
                  <a:gd name="connsiteY3" fmla="*/ 3778 h 18220"/>
                  <a:gd name="connsiteX4" fmla="*/ 0 w 13908"/>
                  <a:gd name="connsiteY4" fmla="*/ 3778 h 18220"/>
                  <a:gd name="connsiteX5" fmla="*/ 3778 w 13908"/>
                  <a:gd name="connsiteY5" fmla="*/ 0 h 18220"/>
                  <a:gd name="connsiteX6" fmla="*/ 3778 w 13908"/>
                  <a:gd name="connsiteY6" fmla="*/ 0 h 18220"/>
                  <a:gd name="connsiteX7" fmla="*/ 6353 w 13908"/>
                  <a:gd name="connsiteY7" fmla="*/ 687 h 18220"/>
                  <a:gd name="connsiteX8" fmla="*/ 6353 w 13908"/>
                  <a:gd name="connsiteY8" fmla="*/ 687 h 18220"/>
                  <a:gd name="connsiteX9" fmla="*/ 12879 w 13908"/>
                  <a:gd name="connsiteY9" fmla="*/ 8242 h 18220"/>
                  <a:gd name="connsiteX10" fmla="*/ 12879 w 13908"/>
                  <a:gd name="connsiteY10" fmla="*/ 8242 h 18220"/>
                  <a:gd name="connsiteX11" fmla="*/ 13909 w 13908"/>
                  <a:gd name="connsiteY11" fmla="*/ 11162 h 18220"/>
                  <a:gd name="connsiteX12" fmla="*/ 13909 w 13908"/>
                  <a:gd name="connsiteY12" fmla="*/ 11162 h 18220"/>
                  <a:gd name="connsiteX13" fmla="*/ 12535 w 13908"/>
                  <a:gd name="connsiteY13" fmla="*/ 14596 h 18220"/>
                  <a:gd name="connsiteX14" fmla="*/ 12535 w 13908"/>
                  <a:gd name="connsiteY14" fmla="*/ 14596 h 18220"/>
                  <a:gd name="connsiteX15" fmla="*/ 6525 w 13908"/>
                  <a:gd name="connsiteY15" fmla="*/ 18202 h 18220"/>
                  <a:gd name="connsiteX16" fmla="*/ 6525 w 13908"/>
                  <a:gd name="connsiteY16" fmla="*/ 18202 h 18220"/>
                  <a:gd name="connsiteX17" fmla="*/ 6353 w 13908"/>
                  <a:gd name="connsiteY17" fmla="*/ 18202 h 18220"/>
                  <a:gd name="connsiteX18" fmla="*/ 6353 w 13908"/>
                  <a:gd name="connsiteY18" fmla="*/ 18202 h 18220"/>
                  <a:gd name="connsiteX19" fmla="*/ 1717 w 13908"/>
                  <a:gd name="connsiteY19" fmla="*/ 14424 h 18220"/>
                  <a:gd name="connsiteX20" fmla="*/ 1717 w 13908"/>
                  <a:gd name="connsiteY20" fmla="*/ 14424 h 18220"/>
                  <a:gd name="connsiteX21" fmla="*/ 4979 w 13908"/>
                  <a:gd name="connsiteY21" fmla="*/ 4465 h 18220"/>
                  <a:gd name="connsiteX22" fmla="*/ 5323 w 13908"/>
                  <a:gd name="connsiteY22" fmla="*/ 4980 h 18220"/>
                  <a:gd name="connsiteX23" fmla="*/ 5323 w 13908"/>
                  <a:gd name="connsiteY23" fmla="*/ 5667 h 18220"/>
                  <a:gd name="connsiteX24" fmla="*/ 6525 w 13908"/>
                  <a:gd name="connsiteY24" fmla="*/ 13566 h 18220"/>
                  <a:gd name="connsiteX25" fmla="*/ 6525 w 13908"/>
                  <a:gd name="connsiteY25" fmla="*/ 13566 h 18220"/>
                  <a:gd name="connsiteX26" fmla="*/ 8414 w 13908"/>
                  <a:gd name="connsiteY26" fmla="*/ 12192 h 18220"/>
                  <a:gd name="connsiteX27" fmla="*/ 8414 w 13908"/>
                  <a:gd name="connsiteY27" fmla="*/ 12192 h 18220"/>
                  <a:gd name="connsiteX28" fmla="*/ 10646 w 13908"/>
                  <a:gd name="connsiteY28" fmla="*/ 13394 h 18220"/>
                  <a:gd name="connsiteX29" fmla="*/ 8929 w 13908"/>
                  <a:gd name="connsiteY29" fmla="*/ 11677 h 18220"/>
                  <a:gd name="connsiteX30" fmla="*/ 9101 w 13908"/>
                  <a:gd name="connsiteY30" fmla="*/ 11505 h 18220"/>
                  <a:gd name="connsiteX31" fmla="*/ 9101 w 13908"/>
                  <a:gd name="connsiteY31" fmla="*/ 11505 h 18220"/>
                  <a:gd name="connsiteX32" fmla="*/ 8929 w 13908"/>
                  <a:gd name="connsiteY32" fmla="*/ 11333 h 18220"/>
                  <a:gd name="connsiteX33" fmla="*/ 8242 w 13908"/>
                  <a:gd name="connsiteY33" fmla="*/ 10646 h 18220"/>
                  <a:gd name="connsiteX34" fmla="*/ 8242 w 13908"/>
                  <a:gd name="connsiteY34" fmla="*/ 9616 h 18220"/>
                  <a:gd name="connsiteX35" fmla="*/ 5666 w 13908"/>
                  <a:gd name="connsiteY35" fmla="*/ 5667 h 18220"/>
                  <a:gd name="connsiteX36" fmla="*/ 5666 w 13908"/>
                  <a:gd name="connsiteY36" fmla="*/ 5667 h 18220"/>
                  <a:gd name="connsiteX37" fmla="*/ 5666 w 13908"/>
                  <a:gd name="connsiteY37" fmla="*/ 4121 h 18220"/>
                  <a:gd name="connsiteX38" fmla="*/ 5838 w 13908"/>
                  <a:gd name="connsiteY38" fmla="*/ 5667 h 18220"/>
                  <a:gd name="connsiteX39" fmla="*/ 8071 w 13908"/>
                  <a:gd name="connsiteY39" fmla="*/ 3778 h 18220"/>
                  <a:gd name="connsiteX40" fmla="*/ 8071 w 13908"/>
                  <a:gd name="connsiteY40" fmla="*/ 3778 h 18220"/>
                  <a:gd name="connsiteX41" fmla="*/ 6010 w 13908"/>
                  <a:gd name="connsiteY41" fmla="*/ 3263 h 18220"/>
                  <a:gd name="connsiteX42" fmla="*/ 5323 w 13908"/>
                  <a:gd name="connsiteY42" fmla="*/ 4465 h 18220"/>
                  <a:gd name="connsiteX43" fmla="*/ 4979 w 13908"/>
                  <a:gd name="connsiteY43" fmla="*/ 4465 h 18220"/>
                  <a:gd name="connsiteX44" fmla="*/ 4979 w 13908"/>
                  <a:gd name="connsiteY44" fmla="*/ 4465 h 1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908" h="18220">
                    <a:moveTo>
                      <a:pt x="1717" y="14424"/>
                    </a:moveTo>
                    <a:cubicBezTo>
                      <a:pt x="1717" y="13909"/>
                      <a:pt x="686" y="9101"/>
                      <a:pt x="515" y="6182"/>
                    </a:cubicBezTo>
                    <a:lnTo>
                      <a:pt x="515" y="6182"/>
                    </a:lnTo>
                    <a:cubicBezTo>
                      <a:pt x="171" y="5323"/>
                      <a:pt x="0" y="4636"/>
                      <a:pt x="0" y="3778"/>
                    </a:cubicBezTo>
                    <a:lnTo>
                      <a:pt x="0" y="3778"/>
                    </a:lnTo>
                    <a:cubicBezTo>
                      <a:pt x="0" y="1889"/>
                      <a:pt x="1889" y="172"/>
                      <a:pt x="3778" y="0"/>
                    </a:cubicBezTo>
                    <a:lnTo>
                      <a:pt x="3778" y="0"/>
                    </a:lnTo>
                    <a:cubicBezTo>
                      <a:pt x="4636" y="0"/>
                      <a:pt x="5495" y="343"/>
                      <a:pt x="6353" y="687"/>
                    </a:cubicBezTo>
                    <a:lnTo>
                      <a:pt x="6353" y="687"/>
                    </a:lnTo>
                    <a:cubicBezTo>
                      <a:pt x="10303" y="1545"/>
                      <a:pt x="12364" y="4980"/>
                      <a:pt x="12879" y="8242"/>
                    </a:cubicBezTo>
                    <a:lnTo>
                      <a:pt x="12879" y="8242"/>
                    </a:lnTo>
                    <a:cubicBezTo>
                      <a:pt x="13565" y="9101"/>
                      <a:pt x="13909" y="10131"/>
                      <a:pt x="13909" y="11162"/>
                    </a:cubicBezTo>
                    <a:lnTo>
                      <a:pt x="13909" y="11162"/>
                    </a:lnTo>
                    <a:cubicBezTo>
                      <a:pt x="13909" y="12535"/>
                      <a:pt x="13222" y="13737"/>
                      <a:pt x="12535" y="14596"/>
                    </a:cubicBezTo>
                    <a:lnTo>
                      <a:pt x="12535" y="14596"/>
                    </a:lnTo>
                    <a:cubicBezTo>
                      <a:pt x="11161" y="16656"/>
                      <a:pt x="9101" y="18030"/>
                      <a:pt x="6525" y="18202"/>
                    </a:cubicBezTo>
                    <a:lnTo>
                      <a:pt x="6525" y="18202"/>
                    </a:lnTo>
                    <a:cubicBezTo>
                      <a:pt x="6525" y="18202"/>
                      <a:pt x="6353" y="18202"/>
                      <a:pt x="6353" y="18202"/>
                    </a:cubicBezTo>
                    <a:lnTo>
                      <a:pt x="6353" y="18202"/>
                    </a:lnTo>
                    <a:cubicBezTo>
                      <a:pt x="4636" y="18374"/>
                      <a:pt x="2748" y="17343"/>
                      <a:pt x="1717" y="14424"/>
                    </a:cubicBezTo>
                    <a:lnTo>
                      <a:pt x="1717" y="14424"/>
                    </a:lnTo>
                    <a:close/>
                    <a:moveTo>
                      <a:pt x="4979" y="4465"/>
                    </a:moveTo>
                    <a:lnTo>
                      <a:pt x="5323" y="4980"/>
                    </a:lnTo>
                    <a:lnTo>
                      <a:pt x="5323" y="5667"/>
                    </a:lnTo>
                    <a:cubicBezTo>
                      <a:pt x="5323" y="7384"/>
                      <a:pt x="6182" y="11162"/>
                      <a:pt x="6525" y="13566"/>
                    </a:cubicBezTo>
                    <a:lnTo>
                      <a:pt x="6525" y="13566"/>
                    </a:lnTo>
                    <a:cubicBezTo>
                      <a:pt x="6869" y="13566"/>
                      <a:pt x="8071" y="12879"/>
                      <a:pt x="8414" y="12192"/>
                    </a:cubicBezTo>
                    <a:lnTo>
                      <a:pt x="8414" y="12192"/>
                    </a:lnTo>
                    <a:lnTo>
                      <a:pt x="10646" y="13394"/>
                    </a:lnTo>
                    <a:lnTo>
                      <a:pt x="8929" y="11677"/>
                    </a:lnTo>
                    <a:cubicBezTo>
                      <a:pt x="9272" y="11505"/>
                      <a:pt x="9101" y="11505"/>
                      <a:pt x="9101" y="11505"/>
                    </a:cubicBezTo>
                    <a:lnTo>
                      <a:pt x="9101" y="11505"/>
                    </a:lnTo>
                    <a:lnTo>
                      <a:pt x="8929" y="11333"/>
                    </a:lnTo>
                    <a:lnTo>
                      <a:pt x="8242" y="10646"/>
                    </a:lnTo>
                    <a:lnTo>
                      <a:pt x="8242" y="9616"/>
                    </a:lnTo>
                    <a:cubicBezTo>
                      <a:pt x="8242" y="8414"/>
                      <a:pt x="5838" y="5667"/>
                      <a:pt x="5666" y="5667"/>
                    </a:cubicBezTo>
                    <a:lnTo>
                      <a:pt x="5666" y="5667"/>
                    </a:lnTo>
                    <a:lnTo>
                      <a:pt x="5666" y="4121"/>
                    </a:lnTo>
                    <a:lnTo>
                      <a:pt x="5838" y="5667"/>
                    </a:lnTo>
                    <a:cubicBezTo>
                      <a:pt x="5838" y="5667"/>
                      <a:pt x="7384" y="5838"/>
                      <a:pt x="8071" y="3778"/>
                    </a:cubicBezTo>
                    <a:lnTo>
                      <a:pt x="8071" y="3778"/>
                    </a:lnTo>
                    <a:lnTo>
                      <a:pt x="6010" y="3263"/>
                    </a:lnTo>
                    <a:lnTo>
                      <a:pt x="5323" y="4465"/>
                    </a:lnTo>
                    <a:cubicBezTo>
                      <a:pt x="4979" y="4293"/>
                      <a:pt x="4979" y="4293"/>
                      <a:pt x="4979" y="4465"/>
                    </a:cubicBezTo>
                    <a:lnTo>
                      <a:pt x="4979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2" name="图形 7">
              <a:extLst>
                <a:ext uri="{FF2B5EF4-FFF2-40B4-BE49-F238E27FC236}">
                  <a16:creationId xmlns:a16="http://schemas.microsoft.com/office/drawing/2014/main" xmlns="" id="{F3B63741-BC29-4063-9D05-51FD17B87A6C}"/>
                </a:ext>
              </a:extLst>
            </p:cNvPr>
            <p:cNvGrpSpPr/>
            <p:nvPr/>
          </p:nvGrpSpPr>
          <p:grpSpPr>
            <a:xfrm>
              <a:off x="8566839" y="3112383"/>
              <a:ext cx="16484" cy="13760"/>
              <a:chOff x="8566839" y="3112383"/>
              <a:chExt cx="16484" cy="13760"/>
            </a:xfrm>
            <a:solidFill>
              <a:srgbClr val="B4B4B4"/>
            </a:solidFill>
          </p:grpSpPr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xmlns="" id="{96B34DB3-6A14-4EA3-93C9-696857EC1986}"/>
                  </a:ext>
                </a:extLst>
              </p:cNvPr>
              <p:cNvSpPr/>
              <p:nvPr/>
            </p:nvSpPr>
            <p:spPr>
              <a:xfrm>
                <a:off x="8569407" y="3114973"/>
                <a:ext cx="11568" cy="8765"/>
              </a:xfrm>
              <a:custGeom>
                <a:avLst/>
                <a:gdLst>
                  <a:gd name="connsiteX0" fmla="*/ 4988 w 11568"/>
                  <a:gd name="connsiteY0" fmla="*/ 8766 h 8765"/>
                  <a:gd name="connsiteX1" fmla="*/ 11341 w 11568"/>
                  <a:gd name="connsiteY1" fmla="*/ 4988 h 8765"/>
                  <a:gd name="connsiteX2" fmla="*/ 4988 w 11568"/>
                  <a:gd name="connsiteY2" fmla="*/ 8 h 8765"/>
                  <a:gd name="connsiteX3" fmla="*/ 8 w 11568"/>
                  <a:gd name="connsiteY3" fmla="*/ 3786 h 8765"/>
                  <a:gd name="connsiteX4" fmla="*/ 4988 w 11568"/>
                  <a:gd name="connsiteY4" fmla="*/ 8766 h 8765"/>
                  <a:gd name="connsiteX5" fmla="*/ 4988 w 11568"/>
                  <a:gd name="connsiteY5" fmla="*/ 8766 h 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68" h="8765">
                    <a:moveTo>
                      <a:pt x="4988" y="8766"/>
                    </a:moveTo>
                    <a:cubicBezTo>
                      <a:pt x="8766" y="8766"/>
                      <a:pt x="12544" y="7564"/>
                      <a:pt x="11341" y="4988"/>
                    </a:cubicBezTo>
                    <a:cubicBezTo>
                      <a:pt x="11341" y="2412"/>
                      <a:pt x="8766" y="-164"/>
                      <a:pt x="4988" y="8"/>
                    </a:cubicBezTo>
                    <a:cubicBezTo>
                      <a:pt x="1210" y="8"/>
                      <a:pt x="1210" y="1210"/>
                      <a:pt x="8" y="3786"/>
                    </a:cubicBezTo>
                    <a:cubicBezTo>
                      <a:pt x="-164" y="6190"/>
                      <a:pt x="2412" y="8766"/>
                      <a:pt x="4988" y="8766"/>
                    </a:cubicBezTo>
                    <a:lnTo>
                      <a:pt x="4988" y="87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xmlns="" id="{2943F0DC-81F3-49B0-989A-A423D38D7095}"/>
                  </a:ext>
                </a:extLst>
              </p:cNvPr>
              <p:cNvSpPr/>
              <p:nvPr/>
            </p:nvSpPr>
            <p:spPr>
              <a:xfrm>
                <a:off x="8566839" y="3112383"/>
                <a:ext cx="16484" cy="13760"/>
              </a:xfrm>
              <a:custGeom>
                <a:avLst/>
                <a:gdLst>
                  <a:gd name="connsiteX0" fmla="*/ 7556 w 16484"/>
                  <a:gd name="connsiteY0" fmla="*/ 13760 h 13760"/>
                  <a:gd name="connsiteX1" fmla="*/ 7556 w 16484"/>
                  <a:gd name="connsiteY1" fmla="*/ 13760 h 13760"/>
                  <a:gd name="connsiteX2" fmla="*/ 7556 w 16484"/>
                  <a:gd name="connsiteY2" fmla="*/ 13760 h 13760"/>
                  <a:gd name="connsiteX3" fmla="*/ 0 w 16484"/>
                  <a:gd name="connsiteY3" fmla="*/ 6205 h 13760"/>
                  <a:gd name="connsiteX4" fmla="*/ 0 w 16484"/>
                  <a:gd name="connsiteY4" fmla="*/ 6205 h 13760"/>
                  <a:gd name="connsiteX5" fmla="*/ 0 w 16484"/>
                  <a:gd name="connsiteY5" fmla="*/ 5690 h 13760"/>
                  <a:gd name="connsiteX6" fmla="*/ 172 w 16484"/>
                  <a:gd name="connsiteY6" fmla="*/ 5174 h 13760"/>
                  <a:gd name="connsiteX7" fmla="*/ 7384 w 16484"/>
                  <a:gd name="connsiteY7" fmla="*/ 23 h 13760"/>
                  <a:gd name="connsiteX8" fmla="*/ 7384 w 16484"/>
                  <a:gd name="connsiteY8" fmla="*/ 23 h 13760"/>
                  <a:gd name="connsiteX9" fmla="*/ 7556 w 16484"/>
                  <a:gd name="connsiteY9" fmla="*/ 23 h 13760"/>
                  <a:gd name="connsiteX10" fmla="*/ 7556 w 16484"/>
                  <a:gd name="connsiteY10" fmla="*/ 23 h 13760"/>
                  <a:gd name="connsiteX11" fmla="*/ 7556 w 16484"/>
                  <a:gd name="connsiteY11" fmla="*/ 23 h 13760"/>
                  <a:gd name="connsiteX12" fmla="*/ 16141 w 16484"/>
                  <a:gd name="connsiteY12" fmla="*/ 6548 h 13760"/>
                  <a:gd name="connsiteX13" fmla="*/ 16141 w 16484"/>
                  <a:gd name="connsiteY13" fmla="*/ 6548 h 13760"/>
                  <a:gd name="connsiteX14" fmla="*/ 16485 w 16484"/>
                  <a:gd name="connsiteY14" fmla="*/ 8437 h 13760"/>
                  <a:gd name="connsiteX15" fmla="*/ 16485 w 16484"/>
                  <a:gd name="connsiteY15" fmla="*/ 8437 h 13760"/>
                  <a:gd name="connsiteX16" fmla="*/ 7899 w 16484"/>
                  <a:gd name="connsiteY16" fmla="*/ 13760 h 13760"/>
                  <a:gd name="connsiteX17" fmla="*/ 7899 w 16484"/>
                  <a:gd name="connsiteY17" fmla="*/ 13760 h 13760"/>
                  <a:gd name="connsiteX18" fmla="*/ 7556 w 16484"/>
                  <a:gd name="connsiteY18" fmla="*/ 13760 h 13760"/>
                  <a:gd name="connsiteX19" fmla="*/ 7556 w 16484"/>
                  <a:gd name="connsiteY19" fmla="*/ 13760 h 13760"/>
                  <a:gd name="connsiteX20" fmla="*/ 7556 w 16484"/>
                  <a:gd name="connsiteY20" fmla="*/ 13760 h 13760"/>
                  <a:gd name="connsiteX21" fmla="*/ 7556 w 16484"/>
                  <a:gd name="connsiteY21" fmla="*/ 13760 h 13760"/>
                  <a:gd name="connsiteX22" fmla="*/ 7556 w 16484"/>
                  <a:gd name="connsiteY22" fmla="*/ 13760 h 13760"/>
                  <a:gd name="connsiteX23" fmla="*/ 7556 w 16484"/>
                  <a:gd name="connsiteY23" fmla="*/ 13760 h 13760"/>
                  <a:gd name="connsiteX24" fmla="*/ 11505 w 16484"/>
                  <a:gd name="connsiteY24" fmla="*/ 8094 h 13760"/>
                  <a:gd name="connsiteX25" fmla="*/ 11333 w 16484"/>
                  <a:gd name="connsiteY25" fmla="*/ 7407 h 13760"/>
                  <a:gd name="connsiteX26" fmla="*/ 11333 w 16484"/>
                  <a:gd name="connsiteY26" fmla="*/ 7407 h 13760"/>
                  <a:gd name="connsiteX27" fmla="*/ 7556 w 16484"/>
                  <a:gd name="connsiteY27" fmla="*/ 4659 h 13760"/>
                  <a:gd name="connsiteX28" fmla="*/ 7556 w 16484"/>
                  <a:gd name="connsiteY28" fmla="*/ 4659 h 13760"/>
                  <a:gd name="connsiteX29" fmla="*/ 7556 w 16484"/>
                  <a:gd name="connsiteY29" fmla="*/ 4659 h 13760"/>
                  <a:gd name="connsiteX30" fmla="*/ 4980 w 16484"/>
                  <a:gd name="connsiteY30" fmla="*/ 6548 h 13760"/>
                  <a:gd name="connsiteX31" fmla="*/ 4980 w 16484"/>
                  <a:gd name="connsiteY31" fmla="*/ 6548 h 13760"/>
                  <a:gd name="connsiteX32" fmla="*/ 7556 w 16484"/>
                  <a:gd name="connsiteY32" fmla="*/ 8780 h 13760"/>
                  <a:gd name="connsiteX33" fmla="*/ 7556 w 16484"/>
                  <a:gd name="connsiteY33" fmla="*/ 8780 h 13760"/>
                  <a:gd name="connsiteX34" fmla="*/ 7556 w 16484"/>
                  <a:gd name="connsiteY34" fmla="*/ 8780 h 13760"/>
                  <a:gd name="connsiteX35" fmla="*/ 7556 w 16484"/>
                  <a:gd name="connsiteY35" fmla="*/ 8780 h 13760"/>
                  <a:gd name="connsiteX36" fmla="*/ 7556 w 16484"/>
                  <a:gd name="connsiteY36" fmla="*/ 8780 h 13760"/>
                  <a:gd name="connsiteX37" fmla="*/ 11505 w 16484"/>
                  <a:gd name="connsiteY37" fmla="*/ 8094 h 13760"/>
                  <a:gd name="connsiteX38" fmla="*/ 11505 w 16484"/>
                  <a:gd name="connsiteY38" fmla="*/ 8094 h 13760"/>
                  <a:gd name="connsiteX39" fmla="*/ 7556 w 16484"/>
                  <a:gd name="connsiteY39" fmla="*/ 4831 h 13760"/>
                  <a:gd name="connsiteX40" fmla="*/ 9788 w 16484"/>
                  <a:gd name="connsiteY40" fmla="*/ 2942 h 13760"/>
                  <a:gd name="connsiteX41" fmla="*/ 9788 w 16484"/>
                  <a:gd name="connsiteY41" fmla="*/ 2942 h 13760"/>
                  <a:gd name="connsiteX42" fmla="*/ 8243 w 16484"/>
                  <a:gd name="connsiteY42" fmla="*/ 2599 h 13760"/>
                  <a:gd name="connsiteX43" fmla="*/ 7556 w 16484"/>
                  <a:gd name="connsiteY43" fmla="*/ 4659 h 13760"/>
                  <a:gd name="connsiteX44" fmla="*/ 7556 w 16484"/>
                  <a:gd name="connsiteY44" fmla="*/ 4831 h 13760"/>
                  <a:gd name="connsiteX45" fmla="*/ 7556 w 16484"/>
                  <a:gd name="connsiteY45" fmla="*/ 4831 h 13760"/>
                  <a:gd name="connsiteX46" fmla="*/ 8758 w 16484"/>
                  <a:gd name="connsiteY46" fmla="*/ 1053 h 13760"/>
                  <a:gd name="connsiteX47" fmla="*/ 9101 w 16484"/>
                  <a:gd name="connsiteY47" fmla="*/ 710 h 13760"/>
                  <a:gd name="connsiteX48" fmla="*/ 8758 w 16484"/>
                  <a:gd name="connsiteY48" fmla="*/ 1053 h 13760"/>
                  <a:gd name="connsiteX49" fmla="*/ 8758 w 16484"/>
                  <a:gd name="connsiteY49" fmla="*/ 1053 h 13760"/>
                  <a:gd name="connsiteX50" fmla="*/ 8758 w 16484"/>
                  <a:gd name="connsiteY50" fmla="*/ 1053 h 1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484" h="13760">
                    <a:moveTo>
                      <a:pt x="7556" y="13760"/>
                    </a:moveTo>
                    <a:cubicBezTo>
                      <a:pt x="7556" y="13760"/>
                      <a:pt x="7556" y="13760"/>
                      <a:pt x="7556" y="13760"/>
                    </a:cubicBezTo>
                    <a:lnTo>
                      <a:pt x="7556" y="13760"/>
                    </a:lnTo>
                    <a:cubicBezTo>
                      <a:pt x="3435" y="13589"/>
                      <a:pt x="172" y="10326"/>
                      <a:pt x="0" y="6205"/>
                    </a:cubicBezTo>
                    <a:lnTo>
                      <a:pt x="0" y="6205"/>
                    </a:lnTo>
                    <a:lnTo>
                      <a:pt x="0" y="5690"/>
                    </a:lnTo>
                    <a:lnTo>
                      <a:pt x="172" y="5174"/>
                    </a:lnTo>
                    <a:cubicBezTo>
                      <a:pt x="687" y="3286"/>
                      <a:pt x="2919" y="-320"/>
                      <a:pt x="7384" y="23"/>
                    </a:cubicBezTo>
                    <a:lnTo>
                      <a:pt x="7384" y="23"/>
                    </a:lnTo>
                    <a:cubicBezTo>
                      <a:pt x="7384" y="23"/>
                      <a:pt x="7384" y="23"/>
                      <a:pt x="7556" y="23"/>
                    </a:cubicBezTo>
                    <a:lnTo>
                      <a:pt x="7556" y="23"/>
                    </a:lnTo>
                    <a:lnTo>
                      <a:pt x="7556" y="23"/>
                    </a:lnTo>
                    <a:cubicBezTo>
                      <a:pt x="12364" y="23"/>
                      <a:pt x="16313" y="3286"/>
                      <a:pt x="16141" y="6548"/>
                    </a:cubicBezTo>
                    <a:lnTo>
                      <a:pt x="16141" y="6548"/>
                    </a:lnTo>
                    <a:cubicBezTo>
                      <a:pt x="16313" y="7063"/>
                      <a:pt x="16485" y="7750"/>
                      <a:pt x="16485" y="8437"/>
                    </a:cubicBezTo>
                    <a:lnTo>
                      <a:pt x="16485" y="8437"/>
                    </a:lnTo>
                    <a:cubicBezTo>
                      <a:pt x="15626" y="13417"/>
                      <a:pt x="11161" y="13417"/>
                      <a:pt x="7899" y="13760"/>
                    </a:cubicBezTo>
                    <a:lnTo>
                      <a:pt x="7899" y="13760"/>
                    </a:lnTo>
                    <a:cubicBezTo>
                      <a:pt x="7727" y="13760"/>
                      <a:pt x="7727" y="13760"/>
                      <a:pt x="7556" y="13760"/>
                    </a:cubicBezTo>
                    <a:lnTo>
                      <a:pt x="7556" y="13760"/>
                    </a:lnTo>
                    <a:cubicBezTo>
                      <a:pt x="7556" y="13760"/>
                      <a:pt x="7556" y="13760"/>
                      <a:pt x="7556" y="13760"/>
                    </a:cubicBezTo>
                    <a:lnTo>
                      <a:pt x="7556" y="13760"/>
                    </a:lnTo>
                    <a:lnTo>
                      <a:pt x="7556" y="13760"/>
                    </a:lnTo>
                    <a:lnTo>
                      <a:pt x="7556" y="13760"/>
                    </a:lnTo>
                    <a:close/>
                    <a:moveTo>
                      <a:pt x="11505" y="8094"/>
                    </a:moveTo>
                    <a:cubicBezTo>
                      <a:pt x="11505" y="7922"/>
                      <a:pt x="11505" y="7750"/>
                      <a:pt x="11333" y="7407"/>
                    </a:cubicBezTo>
                    <a:lnTo>
                      <a:pt x="11333" y="7407"/>
                    </a:lnTo>
                    <a:cubicBezTo>
                      <a:pt x="11333" y="6548"/>
                      <a:pt x="10131" y="4659"/>
                      <a:pt x="7556" y="4659"/>
                    </a:cubicBezTo>
                    <a:lnTo>
                      <a:pt x="7556" y="4659"/>
                    </a:lnTo>
                    <a:lnTo>
                      <a:pt x="7556" y="4659"/>
                    </a:lnTo>
                    <a:cubicBezTo>
                      <a:pt x="4636" y="5174"/>
                      <a:pt x="6353" y="4144"/>
                      <a:pt x="4980" y="6548"/>
                    </a:cubicBezTo>
                    <a:lnTo>
                      <a:pt x="4980" y="6548"/>
                    </a:lnTo>
                    <a:cubicBezTo>
                      <a:pt x="5323" y="7578"/>
                      <a:pt x="6697" y="8780"/>
                      <a:pt x="7556" y="8780"/>
                    </a:cubicBezTo>
                    <a:lnTo>
                      <a:pt x="7556" y="8780"/>
                    </a:lnTo>
                    <a:cubicBezTo>
                      <a:pt x="7556" y="8780"/>
                      <a:pt x="7556" y="8780"/>
                      <a:pt x="7556" y="8780"/>
                    </a:cubicBezTo>
                    <a:lnTo>
                      <a:pt x="7556" y="8780"/>
                    </a:lnTo>
                    <a:lnTo>
                      <a:pt x="7556" y="8780"/>
                    </a:lnTo>
                    <a:cubicBezTo>
                      <a:pt x="9101" y="8952"/>
                      <a:pt x="10818" y="8437"/>
                      <a:pt x="11505" y="8094"/>
                    </a:cubicBezTo>
                    <a:lnTo>
                      <a:pt x="11505" y="8094"/>
                    </a:lnTo>
                    <a:close/>
                    <a:moveTo>
                      <a:pt x="7556" y="4831"/>
                    </a:moveTo>
                    <a:cubicBezTo>
                      <a:pt x="7556" y="4831"/>
                      <a:pt x="9101" y="5003"/>
                      <a:pt x="9788" y="2942"/>
                    </a:cubicBezTo>
                    <a:lnTo>
                      <a:pt x="9788" y="2942"/>
                    </a:lnTo>
                    <a:lnTo>
                      <a:pt x="8243" y="2599"/>
                    </a:lnTo>
                    <a:lnTo>
                      <a:pt x="7556" y="4659"/>
                    </a:lnTo>
                    <a:lnTo>
                      <a:pt x="7556" y="4831"/>
                    </a:lnTo>
                    <a:lnTo>
                      <a:pt x="7556" y="4831"/>
                    </a:lnTo>
                    <a:close/>
                    <a:moveTo>
                      <a:pt x="8758" y="1053"/>
                    </a:moveTo>
                    <a:lnTo>
                      <a:pt x="9101" y="710"/>
                    </a:lnTo>
                    <a:lnTo>
                      <a:pt x="8758" y="1053"/>
                    </a:lnTo>
                    <a:lnTo>
                      <a:pt x="8758" y="1053"/>
                    </a:lnTo>
                    <a:lnTo>
                      <a:pt x="8758" y="10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3" name="图形 7">
              <a:extLst>
                <a:ext uri="{FF2B5EF4-FFF2-40B4-BE49-F238E27FC236}">
                  <a16:creationId xmlns:a16="http://schemas.microsoft.com/office/drawing/2014/main" xmlns="" id="{C5930B44-4D56-43E0-9464-5374F6F9D681}"/>
                </a:ext>
              </a:extLst>
            </p:cNvPr>
            <p:cNvGrpSpPr/>
            <p:nvPr/>
          </p:nvGrpSpPr>
          <p:grpSpPr>
            <a:xfrm>
              <a:off x="8576283" y="3141769"/>
              <a:ext cx="9444" cy="16484"/>
              <a:chOff x="8576283" y="3141769"/>
              <a:chExt cx="9444" cy="16484"/>
            </a:xfrm>
            <a:solidFill>
              <a:srgbClr val="B4B4B4"/>
            </a:solidFill>
          </p:grpSpPr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xmlns="" id="{E419C77F-9B80-4C2A-B7CE-2002ECC72E88}"/>
                  </a:ext>
                </a:extLst>
              </p:cNvPr>
              <p:cNvSpPr/>
              <p:nvPr/>
            </p:nvSpPr>
            <p:spPr>
              <a:xfrm>
                <a:off x="8578646" y="3144336"/>
                <a:ext cx="4569" cy="11474"/>
              </a:xfrm>
              <a:custGeom>
                <a:avLst/>
                <a:gdLst>
                  <a:gd name="connsiteX0" fmla="*/ 2102 w 4569"/>
                  <a:gd name="connsiteY0" fmla="*/ 11170 h 11474"/>
                  <a:gd name="connsiteX1" fmla="*/ 4506 w 4569"/>
                  <a:gd name="connsiteY1" fmla="*/ 4816 h 11474"/>
                  <a:gd name="connsiteX2" fmla="*/ 729 w 4569"/>
                  <a:gd name="connsiteY2" fmla="*/ 1039 h 11474"/>
                  <a:gd name="connsiteX3" fmla="*/ 2102 w 4569"/>
                  <a:gd name="connsiteY3" fmla="*/ 11170 h 11474"/>
                  <a:gd name="connsiteX4" fmla="*/ 2102 w 4569"/>
                  <a:gd name="connsiteY4" fmla="*/ 11170 h 1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9" h="11474">
                    <a:moveTo>
                      <a:pt x="2102" y="11170"/>
                    </a:moveTo>
                    <a:cubicBezTo>
                      <a:pt x="4678" y="12372"/>
                      <a:pt x="4678" y="9968"/>
                      <a:pt x="4506" y="4816"/>
                    </a:cubicBezTo>
                    <a:cubicBezTo>
                      <a:pt x="3304" y="1039"/>
                      <a:pt x="1930" y="-1537"/>
                      <a:pt x="729" y="1039"/>
                    </a:cubicBezTo>
                    <a:cubicBezTo>
                      <a:pt x="-473" y="3443"/>
                      <a:pt x="-302" y="9796"/>
                      <a:pt x="2102" y="11170"/>
                    </a:cubicBezTo>
                    <a:lnTo>
                      <a:pt x="2102" y="111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xmlns="" id="{FDB41A6C-2E6E-4D67-893B-3DE8218A8515}"/>
                  </a:ext>
                </a:extLst>
              </p:cNvPr>
              <p:cNvSpPr/>
              <p:nvPr/>
            </p:nvSpPr>
            <p:spPr>
              <a:xfrm>
                <a:off x="8576283" y="3141769"/>
                <a:ext cx="9444" cy="16484"/>
              </a:xfrm>
              <a:custGeom>
                <a:avLst/>
                <a:gdLst>
                  <a:gd name="connsiteX0" fmla="*/ 3435 w 9444"/>
                  <a:gd name="connsiteY0" fmla="*/ 15798 h 16484"/>
                  <a:gd name="connsiteX1" fmla="*/ 4465 w 9444"/>
                  <a:gd name="connsiteY1" fmla="*/ 13565 h 16484"/>
                  <a:gd name="connsiteX2" fmla="*/ 4980 w 9444"/>
                  <a:gd name="connsiteY2" fmla="*/ 12535 h 16484"/>
                  <a:gd name="connsiteX3" fmla="*/ 4465 w 9444"/>
                  <a:gd name="connsiteY3" fmla="*/ 13565 h 16484"/>
                  <a:gd name="connsiteX4" fmla="*/ 3435 w 9444"/>
                  <a:gd name="connsiteY4" fmla="*/ 15798 h 16484"/>
                  <a:gd name="connsiteX5" fmla="*/ 0 w 9444"/>
                  <a:gd name="connsiteY5" fmla="*/ 7899 h 16484"/>
                  <a:gd name="connsiteX6" fmla="*/ 0 w 9444"/>
                  <a:gd name="connsiteY6" fmla="*/ 7899 h 16484"/>
                  <a:gd name="connsiteX7" fmla="*/ 1030 w 9444"/>
                  <a:gd name="connsiteY7" fmla="*/ 2576 h 16484"/>
                  <a:gd name="connsiteX8" fmla="*/ 1030 w 9444"/>
                  <a:gd name="connsiteY8" fmla="*/ 2576 h 16484"/>
                  <a:gd name="connsiteX9" fmla="*/ 4293 w 9444"/>
                  <a:gd name="connsiteY9" fmla="*/ 0 h 16484"/>
                  <a:gd name="connsiteX10" fmla="*/ 4293 w 9444"/>
                  <a:gd name="connsiteY10" fmla="*/ 0 h 16484"/>
                  <a:gd name="connsiteX11" fmla="*/ 9273 w 9444"/>
                  <a:gd name="connsiteY11" fmla="*/ 6525 h 16484"/>
                  <a:gd name="connsiteX12" fmla="*/ 9273 w 9444"/>
                  <a:gd name="connsiteY12" fmla="*/ 6525 h 16484"/>
                  <a:gd name="connsiteX13" fmla="*/ 9445 w 9444"/>
                  <a:gd name="connsiteY13" fmla="*/ 7040 h 16484"/>
                  <a:gd name="connsiteX14" fmla="*/ 9445 w 9444"/>
                  <a:gd name="connsiteY14" fmla="*/ 7727 h 16484"/>
                  <a:gd name="connsiteX15" fmla="*/ 9445 w 9444"/>
                  <a:gd name="connsiteY15" fmla="*/ 8586 h 16484"/>
                  <a:gd name="connsiteX16" fmla="*/ 9445 w 9444"/>
                  <a:gd name="connsiteY16" fmla="*/ 8586 h 16484"/>
                  <a:gd name="connsiteX17" fmla="*/ 9101 w 9444"/>
                  <a:gd name="connsiteY17" fmla="*/ 13050 h 16484"/>
                  <a:gd name="connsiteX18" fmla="*/ 9101 w 9444"/>
                  <a:gd name="connsiteY18" fmla="*/ 13050 h 16484"/>
                  <a:gd name="connsiteX19" fmla="*/ 5495 w 9444"/>
                  <a:gd name="connsiteY19" fmla="*/ 16485 h 16484"/>
                  <a:gd name="connsiteX20" fmla="*/ 5495 w 9444"/>
                  <a:gd name="connsiteY20" fmla="*/ 16485 h 16484"/>
                  <a:gd name="connsiteX21" fmla="*/ 3435 w 9444"/>
                  <a:gd name="connsiteY21" fmla="*/ 15798 h 16484"/>
                  <a:gd name="connsiteX22" fmla="*/ 3435 w 9444"/>
                  <a:gd name="connsiteY22" fmla="*/ 15798 h 16484"/>
                  <a:gd name="connsiteX23" fmla="*/ 5495 w 9444"/>
                  <a:gd name="connsiteY23" fmla="*/ 11505 h 16484"/>
                  <a:gd name="connsiteX24" fmla="*/ 5495 w 9444"/>
                  <a:gd name="connsiteY24" fmla="*/ 11505 h 16484"/>
                  <a:gd name="connsiteX25" fmla="*/ 5495 w 9444"/>
                  <a:gd name="connsiteY25" fmla="*/ 11505 h 16484"/>
                  <a:gd name="connsiteX26" fmla="*/ 5495 w 9444"/>
                  <a:gd name="connsiteY26" fmla="*/ 11505 h 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444" h="16484">
                    <a:moveTo>
                      <a:pt x="3435" y="15798"/>
                    </a:moveTo>
                    <a:lnTo>
                      <a:pt x="4465" y="13565"/>
                    </a:lnTo>
                    <a:lnTo>
                      <a:pt x="4980" y="12535"/>
                    </a:lnTo>
                    <a:lnTo>
                      <a:pt x="4465" y="13565"/>
                    </a:lnTo>
                    <a:lnTo>
                      <a:pt x="3435" y="15798"/>
                    </a:lnTo>
                    <a:cubicBezTo>
                      <a:pt x="172" y="13909"/>
                      <a:pt x="0" y="10646"/>
                      <a:pt x="0" y="7899"/>
                    </a:cubicBezTo>
                    <a:lnTo>
                      <a:pt x="0" y="7899"/>
                    </a:lnTo>
                    <a:cubicBezTo>
                      <a:pt x="0" y="5838"/>
                      <a:pt x="344" y="3949"/>
                      <a:pt x="1030" y="2576"/>
                    </a:cubicBezTo>
                    <a:lnTo>
                      <a:pt x="1030" y="2576"/>
                    </a:lnTo>
                    <a:cubicBezTo>
                      <a:pt x="1374" y="1545"/>
                      <a:pt x="2404" y="0"/>
                      <a:pt x="4293" y="0"/>
                    </a:cubicBezTo>
                    <a:lnTo>
                      <a:pt x="4293" y="0"/>
                    </a:lnTo>
                    <a:cubicBezTo>
                      <a:pt x="8586" y="1202"/>
                      <a:pt x="7899" y="3778"/>
                      <a:pt x="9273" y="6525"/>
                    </a:cubicBezTo>
                    <a:lnTo>
                      <a:pt x="9273" y="6525"/>
                    </a:lnTo>
                    <a:lnTo>
                      <a:pt x="9445" y="7040"/>
                    </a:lnTo>
                    <a:lnTo>
                      <a:pt x="9445" y="7727"/>
                    </a:lnTo>
                    <a:cubicBezTo>
                      <a:pt x="9445" y="7899"/>
                      <a:pt x="9445" y="8242"/>
                      <a:pt x="9445" y="8586"/>
                    </a:cubicBezTo>
                    <a:lnTo>
                      <a:pt x="9445" y="8586"/>
                    </a:lnTo>
                    <a:cubicBezTo>
                      <a:pt x="9445" y="10303"/>
                      <a:pt x="9445" y="11848"/>
                      <a:pt x="9101" y="13050"/>
                    </a:cubicBezTo>
                    <a:lnTo>
                      <a:pt x="9101" y="13050"/>
                    </a:lnTo>
                    <a:cubicBezTo>
                      <a:pt x="9101" y="14081"/>
                      <a:pt x="7899" y="16485"/>
                      <a:pt x="5495" y="16485"/>
                    </a:cubicBezTo>
                    <a:lnTo>
                      <a:pt x="5495" y="16485"/>
                    </a:lnTo>
                    <a:cubicBezTo>
                      <a:pt x="4637" y="16485"/>
                      <a:pt x="4122" y="16141"/>
                      <a:pt x="3435" y="15798"/>
                    </a:cubicBezTo>
                    <a:lnTo>
                      <a:pt x="3435" y="15798"/>
                    </a:lnTo>
                    <a:close/>
                    <a:moveTo>
                      <a:pt x="5495" y="11505"/>
                    </a:moveTo>
                    <a:lnTo>
                      <a:pt x="5495" y="11505"/>
                    </a:lnTo>
                    <a:lnTo>
                      <a:pt x="5495" y="11505"/>
                    </a:lnTo>
                    <a:lnTo>
                      <a:pt x="5495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4" name="图形 7">
              <a:extLst>
                <a:ext uri="{FF2B5EF4-FFF2-40B4-BE49-F238E27FC236}">
                  <a16:creationId xmlns:a16="http://schemas.microsoft.com/office/drawing/2014/main" xmlns="" id="{6795C40A-DF20-4B0F-B0D1-9D41016FE14C}"/>
                </a:ext>
              </a:extLst>
            </p:cNvPr>
            <p:cNvGrpSpPr/>
            <p:nvPr/>
          </p:nvGrpSpPr>
          <p:grpSpPr>
            <a:xfrm>
              <a:off x="8581435" y="3217495"/>
              <a:ext cx="13737" cy="13437"/>
              <a:chOff x="8581435" y="3217495"/>
              <a:chExt cx="13737" cy="13437"/>
            </a:xfrm>
            <a:solidFill>
              <a:srgbClr val="B4B4B4"/>
            </a:solidFill>
          </p:grpSpPr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xmlns="" id="{543C13CA-F6E4-4329-AD31-64141E3D8441}"/>
                  </a:ext>
                </a:extLst>
              </p:cNvPr>
              <p:cNvSpPr/>
              <p:nvPr/>
            </p:nvSpPr>
            <p:spPr>
              <a:xfrm>
                <a:off x="8583765" y="3220184"/>
                <a:ext cx="8960" cy="8403"/>
              </a:xfrm>
              <a:custGeom>
                <a:avLst/>
                <a:gdLst>
                  <a:gd name="connsiteX0" fmla="*/ 2307 w 8960"/>
                  <a:gd name="connsiteY0" fmla="*/ 7614 h 8403"/>
                  <a:gd name="connsiteX1" fmla="*/ 8660 w 8960"/>
                  <a:gd name="connsiteY1" fmla="*/ 6412 h 8403"/>
                  <a:gd name="connsiteX2" fmla="*/ 7459 w 8960"/>
                  <a:gd name="connsiteY2" fmla="*/ 2635 h 8403"/>
                  <a:gd name="connsiteX3" fmla="*/ 1105 w 8960"/>
                  <a:gd name="connsiteY3" fmla="*/ 1432 h 8403"/>
                  <a:gd name="connsiteX4" fmla="*/ 2307 w 8960"/>
                  <a:gd name="connsiteY4" fmla="*/ 7614 h 8403"/>
                  <a:gd name="connsiteX5" fmla="*/ 2307 w 8960"/>
                  <a:gd name="connsiteY5" fmla="*/ 7614 h 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60" h="8403">
                    <a:moveTo>
                      <a:pt x="2307" y="7614"/>
                    </a:moveTo>
                    <a:cubicBezTo>
                      <a:pt x="4882" y="8816"/>
                      <a:pt x="8660" y="8816"/>
                      <a:pt x="8660" y="6412"/>
                    </a:cubicBezTo>
                    <a:cubicBezTo>
                      <a:pt x="8660" y="5210"/>
                      <a:pt x="9862" y="5210"/>
                      <a:pt x="7459" y="2635"/>
                    </a:cubicBezTo>
                    <a:cubicBezTo>
                      <a:pt x="3681" y="59"/>
                      <a:pt x="3681" y="-1143"/>
                      <a:pt x="1105" y="1432"/>
                    </a:cubicBezTo>
                    <a:cubicBezTo>
                      <a:pt x="-1471" y="3836"/>
                      <a:pt x="1105" y="6412"/>
                      <a:pt x="2307" y="7614"/>
                    </a:cubicBezTo>
                    <a:lnTo>
                      <a:pt x="2307" y="76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xmlns="" id="{4EEFF3E0-BB1E-401B-B496-F00D23F651E1}"/>
                  </a:ext>
                </a:extLst>
              </p:cNvPr>
              <p:cNvSpPr/>
              <p:nvPr/>
            </p:nvSpPr>
            <p:spPr>
              <a:xfrm>
                <a:off x="8581435" y="3217495"/>
                <a:ext cx="13737" cy="13437"/>
              </a:xfrm>
              <a:custGeom>
                <a:avLst/>
                <a:gdLst>
                  <a:gd name="connsiteX0" fmla="*/ 3606 w 13737"/>
                  <a:gd name="connsiteY0" fmla="*/ 12535 h 13437"/>
                  <a:gd name="connsiteX1" fmla="*/ 4808 w 13737"/>
                  <a:gd name="connsiteY1" fmla="*/ 10303 h 13437"/>
                  <a:gd name="connsiteX2" fmla="*/ 3091 w 13737"/>
                  <a:gd name="connsiteY2" fmla="*/ 12020 h 13437"/>
                  <a:gd name="connsiteX3" fmla="*/ 0 w 13737"/>
                  <a:gd name="connsiteY3" fmla="*/ 6182 h 13437"/>
                  <a:gd name="connsiteX4" fmla="*/ 0 w 13737"/>
                  <a:gd name="connsiteY4" fmla="*/ 6182 h 13437"/>
                  <a:gd name="connsiteX5" fmla="*/ 1717 w 13737"/>
                  <a:gd name="connsiteY5" fmla="*/ 2232 h 13437"/>
                  <a:gd name="connsiteX6" fmla="*/ 1717 w 13737"/>
                  <a:gd name="connsiteY6" fmla="*/ 2232 h 13437"/>
                  <a:gd name="connsiteX7" fmla="*/ 5666 w 13737"/>
                  <a:gd name="connsiteY7" fmla="*/ 0 h 13437"/>
                  <a:gd name="connsiteX8" fmla="*/ 5666 w 13737"/>
                  <a:gd name="connsiteY8" fmla="*/ 0 h 13437"/>
                  <a:gd name="connsiteX9" fmla="*/ 11505 w 13737"/>
                  <a:gd name="connsiteY9" fmla="*/ 3435 h 13437"/>
                  <a:gd name="connsiteX10" fmla="*/ 11505 w 13737"/>
                  <a:gd name="connsiteY10" fmla="*/ 3435 h 13437"/>
                  <a:gd name="connsiteX11" fmla="*/ 13737 w 13737"/>
                  <a:gd name="connsiteY11" fmla="*/ 7556 h 13437"/>
                  <a:gd name="connsiteX12" fmla="*/ 13737 w 13737"/>
                  <a:gd name="connsiteY12" fmla="*/ 7556 h 13437"/>
                  <a:gd name="connsiteX13" fmla="*/ 13394 w 13737"/>
                  <a:gd name="connsiteY13" fmla="*/ 8929 h 13437"/>
                  <a:gd name="connsiteX14" fmla="*/ 13394 w 13737"/>
                  <a:gd name="connsiteY14" fmla="*/ 8929 h 13437"/>
                  <a:gd name="connsiteX15" fmla="*/ 13394 w 13737"/>
                  <a:gd name="connsiteY15" fmla="*/ 12020 h 13437"/>
                  <a:gd name="connsiteX16" fmla="*/ 12192 w 13737"/>
                  <a:gd name="connsiteY16" fmla="*/ 11677 h 13437"/>
                  <a:gd name="connsiteX17" fmla="*/ 8071 w 13737"/>
                  <a:gd name="connsiteY17" fmla="*/ 13394 h 13437"/>
                  <a:gd name="connsiteX18" fmla="*/ 8071 w 13737"/>
                  <a:gd name="connsiteY18" fmla="*/ 13394 h 13437"/>
                  <a:gd name="connsiteX19" fmla="*/ 3606 w 13737"/>
                  <a:gd name="connsiteY19" fmla="*/ 12535 h 13437"/>
                  <a:gd name="connsiteX20" fmla="*/ 3606 w 13737"/>
                  <a:gd name="connsiteY20" fmla="*/ 12535 h 13437"/>
                  <a:gd name="connsiteX21" fmla="*/ 8071 w 13737"/>
                  <a:gd name="connsiteY21" fmla="*/ 8758 h 13437"/>
                  <a:gd name="connsiteX22" fmla="*/ 8586 w 13737"/>
                  <a:gd name="connsiteY22" fmla="*/ 8758 h 13437"/>
                  <a:gd name="connsiteX23" fmla="*/ 8586 w 13737"/>
                  <a:gd name="connsiteY23" fmla="*/ 8758 h 13437"/>
                  <a:gd name="connsiteX24" fmla="*/ 8757 w 13737"/>
                  <a:gd name="connsiteY24" fmla="*/ 7899 h 13437"/>
                  <a:gd name="connsiteX25" fmla="*/ 8757 w 13737"/>
                  <a:gd name="connsiteY25" fmla="*/ 7899 h 13437"/>
                  <a:gd name="connsiteX26" fmla="*/ 8414 w 13737"/>
                  <a:gd name="connsiteY26" fmla="*/ 7384 h 13437"/>
                  <a:gd name="connsiteX27" fmla="*/ 8414 w 13737"/>
                  <a:gd name="connsiteY27" fmla="*/ 7384 h 13437"/>
                  <a:gd name="connsiteX28" fmla="*/ 5666 w 13737"/>
                  <a:gd name="connsiteY28" fmla="*/ 5323 h 13437"/>
                  <a:gd name="connsiteX29" fmla="*/ 5666 w 13737"/>
                  <a:gd name="connsiteY29" fmla="*/ 5323 h 13437"/>
                  <a:gd name="connsiteX30" fmla="*/ 5666 w 13737"/>
                  <a:gd name="connsiteY30" fmla="*/ 5323 h 13437"/>
                  <a:gd name="connsiteX31" fmla="*/ 5151 w 13737"/>
                  <a:gd name="connsiteY31" fmla="*/ 5839 h 13437"/>
                  <a:gd name="connsiteX32" fmla="*/ 5151 w 13737"/>
                  <a:gd name="connsiteY32" fmla="*/ 5839 h 13437"/>
                  <a:gd name="connsiteX33" fmla="*/ 4808 w 13737"/>
                  <a:gd name="connsiteY33" fmla="*/ 6354 h 13437"/>
                  <a:gd name="connsiteX34" fmla="*/ 4808 w 13737"/>
                  <a:gd name="connsiteY34" fmla="*/ 6354 h 13437"/>
                  <a:gd name="connsiteX35" fmla="*/ 6182 w 13737"/>
                  <a:gd name="connsiteY35" fmla="*/ 8414 h 13437"/>
                  <a:gd name="connsiteX36" fmla="*/ 6182 w 13737"/>
                  <a:gd name="connsiteY36" fmla="*/ 8414 h 13437"/>
                  <a:gd name="connsiteX37" fmla="*/ 8071 w 13737"/>
                  <a:gd name="connsiteY37" fmla="*/ 8758 h 13437"/>
                  <a:gd name="connsiteX38" fmla="*/ 8071 w 13737"/>
                  <a:gd name="connsiteY38" fmla="*/ 8758 h 1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737" h="13437">
                    <a:moveTo>
                      <a:pt x="3606" y="12535"/>
                    </a:moveTo>
                    <a:lnTo>
                      <a:pt x="4808" y="10303"/>
                    </a:lnTo>
                    <a:lnTo>
                      <a:pt x="3091" y="12020"/>
                    </a:lnTo>
                    <a:cubicBezTo>
                      <a:pt x="2232" y="10990"/>
                      <a:pt x="171" y="9444"/>
                      <a:pt x="0" y="6182"/>
                    </a:cubicBezTo>
                    <a:lnTo>
                      <a:pt x="0" y="6182"/>
                    </a:lnTo>
                    <a:cubicBezTo>
                      <a:pt x="0" y="4636"/>
                      <a:pt x="686" y="3263"/>
                      <a:pt x="1717" y="2232"/>
                    </a:cubicBezTo>
                    <a:lnTo>
                      <a:pt x="1717" y="2232"/>
                    </a:lnTo>
                    <a:cubicBezTo>
                      <a:pt x="2748" y="1202"/>
                      <a:pt x="3778" y="172"/>
                      <a:pt x="5666" y="0"/>
                    </a:cubicBezTo>
                    <a:lnTo>
                      <a:pt x="5666" y="0"/>
                    </a:lnTo>
                    <a:cubicBezTo>
                      <a:pt x="8586" y="344"/>
                      <a:pt x="8929" y="1717"/>
                      <a:pt x="11505" y="3435"/>
                    </a:cubicBezTo>
                    <a:lnTo>
                      <a:pt x="11505" y="3435"/>
                    </a:lnTo>
                    <a:cubicBezTo>
                      <a:pt x="12879" y="4808"/>
                      <a:pt x="13737" y="5839"/>
                      <a:pt x="13737" y="7556"/>
                    </a:cubicBezTo>
                    <a:lnTo>
                      <a:pt x="13737" y="7556"/>
                    </a:lnTo>
                    <a:cubicBezTo>
                      <a:pt x="13565" y="8929"/>
                      <a:pt x="13394" y="8929"/>
                      <a:pt x="13394" y="8929"/>
                    </a:cubicBezTo>
                    <a:lnTo>
                      <a:pt x="13394" y="8929"/>
                    </a:lnTo>
                    <a:lnTo>
                      <a:pt x="13394" y="12020"/>
                    </a:lnTo>
                    <a:lnTo>
                      <a:pt x="12192" y="11677"/>
                    </a:lnTo>
                    <a:cubicBezTo>
                      <a:pt x="10990" y="12879"/>
                      <a:pt x="9272" y="13394"/>
                      <a:pt x="8071" y="13394"/>
                    </a:cubicBezTo>
                    <a:lnTo>
                      <a:pt x="8071" y="13394"/>
                    </a:lnTo>
                    <a:cubicBezTo>
                      <a:pt x="6525" y="13566"/>
                      <a:pt x="4979" y="13222"/>
                      <a:pt x="3606" y="12535"/>
                    </a:cubicBezTo>
                    <a:lnTo>
                      <a:pt x="3606" y="12535"/>
                    </a:lnTo>
                    <a:close/>
                    <a:moveTo>
                      <a:pt x="8071" y="8758"/>
                    </a:moveTo>
                    <a:cubicBezTo>
                      <a:pt x="8242" y="8758"/>
                      <a:pt x="8414" y="8758"/>
                      <a:pt x="8586" y="8758"/>
                    </a:cubicBezTo>
                    <a:lnTo>
                      <a:pt x="8586" y="8758"/>
                    </a:lnTo>
                    <a:cubicBezTo>
                      <a:pt x="8586" y="8243"/>
                      <a:pt x="8757" y="8071"/>
                      <a:pt x="8757" y="7899"/>
                    </a:cubicBezTo>
                    <a:lnTo>
                      <a:pt x="8757" y="7899"/>
                    </a:lnTo>
                    <a:cubicBezTo>
                      <a:pt x="8586" y="7727"/>
                      <a:pt x="8414" y="7556"/>
                      <a:pt x="8414" y="7384"/>
                    </a:cubicBezTo>
                    <a:lnTo>
                      <a:pt x="8414" y="7384"/>
                    </a:lnTo>
                    <a:cubicBezTo>
                      <a:pt x="7212" y="6525"/>
                      <a:pt x="6182" y="5839"/>
                      <a:pt x="5666" y="5323"/>
                    </a:cubicBezTo>
                    <a:lnTo>
                      <a:pt x="5666" y="5323"/>
                    </a:lnTo>
                    <a:lnTo>
                      <a:pt x="5666" y="5323"/>
                    </a:lnTo>
                    <a:cubicBezTo>
                      <a:pt x="5495" y="5495"/>
                      <a:pt x="5323" y="5667"/>
                      <a:pt x="5151" y="5839"/>
                    </a:cubicBezTo>
                    <a:lnTo>
                      <a:pt x="5151" y="5839"/>
                    </a:lnTo>
                    <a:cubicBezTo>
                      <a:pt x="4636" y="6354"/>
                      <a:pt x="4808" y="6354"/>
                      <a:pt x="4808" y="6354"/>
                    </a:cubicBezTo>
                    <a:lnTo>
                      <a:pt x="4808" y="6354"/>
                    </a:lnTo>
                    <a:cubicBezTo>
                      <a:pt x="4636" y="6525"/>
                      <a:pt x="5323" y="7556"/>
                      <a:pt x="6182" y="8414"/>
                    </a:cubicBezTo>
                    <a:lnTo>
                      <a:pt x="6182" y="8414"/>
                    </a:lnTo>
                    <a:cubicBezTo>
                      <a:pt x="6697" y="8586"/>
                      <a:pt x="7384" y="8758"/>
                      <a:pt x="8071" y="8758"/>
                    </a:cubicBezTo>
                    <a:lnTo>
                      <a:pt x="8071" y="8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5" name="图形 7">
              <a:extLst>
                <a:ext uri="{FF2B5EF4-FFF2-40B4-BE49-F238E27FC236}">
                  <a16:creationId xmlns:a16="http://schemas.microsoft.com/office/drawing/2014/main" xmlns="" id="{DC4D1AF4-0763-4271-BF49-26975C8AF5CA}"/>
                </a:ext>
              </a:extLst>
            </p:cNvPr>
            <p:cNvGrpSpPr/>
            <p:nvPr/>
          </p:nvGrpSpPr>
          <p:grpSpPr>
            <a:xfrm>
              <a:off x="4331200" y="2918366"/>
              <a:ext cx="17779" cy="23696"/>
              <a:chOff x="4331200" y="2918366"/>
              <a:chExt cx="17779" cy="23696"/>
            </a:xfrm>
            <a:solidFill>
              <a:srgbClr val="B4B4B4"/>
            </a:solidFill>
          </p:grpSpPr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xmlns="" id="{303008DC-A5B9-44B3-9553-5212446DF5D6}"/>
                  </a:ext>
                </a:extLst>
              </p:cNvPr>
              <p:cNvSpPr/>
              <p:nvPr/>
            </p:nvSpPr>
            <p:spPr>
              <a:xfrm>
                <a:off x="4333525" y="2920762"/>
                <a:ext cx="13175" cy="18725"/>
              </a:xfrm>
              <a:custGeom>
                <a:avLst/>
                <a:gdLst>
                  <a:gd name="connsiteX0" fmla="*/ 2748 w 13175"/>
                  <a:gd name="connsiteY0" fmla="*/ 18725 h 18725"/>
                  <a:gd name="connsiteX1" fmla="*/ 12707 w 13175"/>
                  <a:gd name="connsiteY1" fmla="*/ 4816 h 18725"/>
                  <a:gd name="connsiteX2" fmla="*/ 10131 w 13175"/>
                  <a:gd name="connsiteY2" fmla="*/ 1039 h 18725"/>
                  <a:gd name="connsiteX3" fmla="*/ 3778 w 13175"/>
                  <a:gd name="connsiteY3" fmla="*/ 6190 h 18725"/>
                  <a:gd name="connsiteX4" fmla="*/ 2576 w 13175"/>
                  <a:gd name="connsiteY4" fmla="*/ 12544 h 18725"/>
                  <a:gd name="connsiteX5" fmla="*/ 0 w 13175"/>
                  <a:gd name="connsiteY5" fmla="*/ 16321 h 18725"/>
                  <a:gd name="connsiteX6" fmla="*/ 2748 w 13175"/>
                  <a:gd name="connsiteY6" fmla="*/ 18725 h 18725"/>
                  <a:gd name="connsiteX7" fmla="*/ 2748 w 13175"/>
                  <a:gd name="connsiteY7" fmla="*/ 18725 h 1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75" h="18725">
                    <a:moveTo>
                      <a:pt x="2748" y="18725"/>
                    </a:moveTo>
                    <a:cubicBezTo>
                      <a:pt x="3949" y="17523"/>
                      <a:pt x="11505" y="9796"/>
                      <a:pt x="12707" y="4816"/>
                    </a:cubicBezTo>
                    <a:cubicBezTo>
                      <a:pt x="13909" y="1039"/>
                      <a:pt x="12707" y="-1537"/>
                      <a:pt x="10131" y="1039"/>
                    </a:cubicBezTo>
                    <a:cubicBezTo>
                      <a:pt x="8929" y="3614"/>
                      <a:pt x="5152" y="3614"/>
                      <a:pt x="3778" y="6190"/>
                    </a:cubicBezTo>
                    <a:cubicBezTo>
                      <a:pt x="3778" y="8766"/>
                      <a:pt x="3778" y="9968"/>
                      <a:pt x="2576" y="12544"/>
                    </a:cubicBezTo>
                    <a:cubicBezTo>
                      <a:pt x="0" y="13746"/>
                      <a:pt x="0" y="13746"/>
                      <a:pt x="0" y="16321"/>
                    </a:cubicBezTo>
                    <a:cubicBezTo>
                      <a:pt x="172" y="17523"/>
                      <a:pt x="1374" y="18725"/>
                      <a:pt x="2748" y="18725"/>
                    </a:cubicBezTo>
                    <a:lnTo>
                      <a:pt x="2748" y="187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xmlns="" id="{72D74BD5-C32C-42A8-87DA-1208FCD965BF}"/>
                  </a:ext>
                </a:extLst>
              </p:cNvPr>
              <p:cNvSpPr/>
              <p:nvPr/>
            </p:nvSpPr>
            <p:spPr>
              <a:xfrm>
                <a:off x="4331200" y="2918366"/>
                <a:ext cx="17779" cy="23696"/>
              </a:xfrm>
              <a:custGeom>
                <a:avLst/>
                <a:gdLst>
                  <a:gd name="connsiteX0" fmla="*/ 5073 w 17779"/>
                  <a:gd name="connsiteY0" fmla="*/ 23525 h 23696"/>
                  <a:gd name="connsiteX1" fmla="*/ 93 w 17779"/>
                  <a:gd name="connsiteY1" fmla="*/ 18889 h 23696"/>
                  <a:gd name="connsiteX2" fmla="*/ 93 w 17779"/>
                  <a:gd name="connsiteY2" fmla="*/ 18889 h 23696"/>
                  <a:gd name="connsiteX3" fmla="*/ 93 w 17779"/>
                  <a:gd name="connsiteY3" fmla="*/ 18202 h 23696"/>
                  <a:gd name="connsiteX4" fmla="*/ 93 w 17779"/>
                  <a:gd name="connsiteY4" fmla="*/ 18202 h 23696"/>
                  <a:gd name="connsiteX5" fmla="*/ 3184 w 17779"/>
                  <a:gd name="connsiteY5" fmla="*/ 12879 h 23696"/>
                  <a:gd name="connsiteX6" fmla="*/ 3184 w 17779"/>
                  <a:gd name="connsiteY6" fmla="*/ 12879 h 23696"/>
                  <a:gd name="connsiteX7" fmla="*/ 3699 w 17779"/>
                  <a:gd name="connsiteY7" fmla="*/ 9273 h 23696"/>
                  <a:gd name="connsiteX8" fmla="*/ 3699 w 17779"/>
                  <a:gd name="connsiteY8" fmla="*/ 9273 h 23696"/>
                  <a:gd name="connsiteX9" fmla="*/ 3699 w 17779"/>
                  <a:gd name="connsiteY9" fmla="*/ 8586 h 23696"/>
                  <a:gd name="connsiteX10" fmla="*/ 3699 w 17779"/>
                  <a:gd name="connsiteY10" fmla="*/ 8586 h 23696"/>
                  <a:gd name="connsiteX11" fmla="*/ 3699 w 17779"/>
                  <a:gd name="connsiteY11" fmla="*/ 8071 h 23696"/>
                  <a:gd name="connsiteX12" fmla="*/ 3870 w 17779"/>
                  <a:gd name="connsiteY12" fmla="*/ 7555 h 23696"/>
                  <a:gd name="connsiteX13" fmla="*/ 10567 w 17779"/>
                  <a:gd name="connsiteY13" fmla="*/ 1889 h 23696"/>
                  <a:gd name="connsiteX14" fmla="*/ 10567 w 17779"/>
                  <a:gd name="connsiteY14" fmla="*/ 1889 h 23696"/>
                  <a:gd name="connsiteX15" fmla="*/ 14173 w 17779"/>
                  <a:gd name="connsiteY15" fmla="*/ 0 h 23696"/>
                  <a:gd name="connsiteX16" fmla="*/ 14173 w 17779"/>
                  <a:gd name="connsiteY16" fmla="*/ 0 h 23696"/>
                  <a:gd name="connsiteX17" fmla="*/ 17779 w 17779"/>
                  <a:gd name="connsiteY17" fmla="*/ 4636 h 23696"/>
                  <a:gd name="connsiteX18" fmla="*/ 17779 w 17779"/>
                  <a:gd name="connsiteY18" fmla="*/ 4636 h 23696"/>
                  <a:gd name="connsiteX19" fmla="*/ 17264 w 17779"/>
                  <a:gd name="connsiteY19" fmla="*/ 7899 h 23696"/>
                  <a:gd name="connsiteX20" fmla="*/ 17264 w 17779"/>
                  <a:gd name="connsiteY20" fmla="*/ 7899 h 23696"/>
                  <a:gd name="connsiteX21" fmla="*/ 6618 w 17779"/>
                  <a:gd name="connsiteY21" fmla="*/ 23010 h 23696"/>
                  <a:gd name="connsiteX22" fmla="*/ 6618 w 17779"/>
                  <a:gd name="connsiteY22" fmla="*/ 23010 h 23696"/>
                  <a:gd name="connsiteX23" fmla="*/ 5931 w 17779"/>
                  <a:gd name="connsiteY23" fmla="*/ 23697 h 23696"/>
                  <a:gd name="connsiteX24" fmla="*/ 5073 w 17779"/>
                  <a:gd name="connsiteY24" fmla="*/ 23697 h 23696"/>
                  <a:gd name="connsiteX25" fmla="*/ 5073 w 17779"/>
                  <a:gd name="connsiteY25" fmla="*/ 23525 h 23696"/>
                  <a:gd name="connsiteX26" fmla="*/ 5073 w 17779"/>
                  <a:gd name="connsiteY26" fmla="*/ 21121 h 23696"/>
                  <a:gd name="connsiteX27" fmla="*/ 5073 w 17779"/>
                  <a:gd name="connsiteY27" fmla="*/ 18717 h 23696"/>
                  <a:gd name="connsiteX28" fmla="*/ 5073 w 17779"/>
                  <a:gd name="connsiteY28" fmla="*/ 21121 h 23696"/>
                  <a:gd name="connsiteX29" fmla="*/ 5073 w 17779"/>
                  <a:gd name="connsiteY29" fmla="*/ 21121 h 23696"/>
                  <a:gd name="connsiteX30" fmla="*/ 4901 w 17779"/>
                  <a:gd name="connsiteY30" fmla="*/ 17687 h 23696"/>
                  <a:gd name="connsiteX31" fmla="*/ 5244 w 17779"/>
                  <a:gd name="connsiteY31" fmla="*/ 17343 h 23696"/>
                  <a:gd name="connsiteX32" fmla="*/ 5244 w 17779"/>
                  <a:gd name="connsiteY32" fmla="*/ 17343 h 23696"/>
                  <a:gd name="connsiteX33" fmla="*/ 4901 w 17779"/>
                  <a:gd name="connsiteY33" fmla="*/ 17515 h 23696"/>
                  <a:gd name="connsiteX34" fmla="*/ 4901 w 17779"/>
                  <a:gd name="connsiteY34" fmla="*/ 17515 h 23696"/>
                  <a:gd name="connsiteX35" fmla="*/ 4901 w 17779"/>
                  <a:gd name="connsiteY35" fmla="*/ 17687 h 23696"/>
                  <a:gd name="connsiteX36" fmla="*/ 4901 w 17779"/>
                  <a:gd name="connsiteY36" fmla="*/ 17687 h 23696"/>
                  <a:gd name="connsiteX37" fmla="*/ 8678 w 17779"/>
                  <a:gd name="connsiteY37" fmla="*/ 9101 h 23696"/>
                  <a:gd name="connsiteX38" fmla="*/ 7820 w 17779"/>
                  <a:gd name="connsiteY38" fmla="*/ 14424 h 23696"/>
                  <a:gd name="connsiteX39" fmla="*/ 7820 w 17779"/>
                  <a:gd name="connsiteY39" fmla="*/ 14424 h 23696"/>
                  <a:gd name="connsiteX40" fmla="*/ 12628 w 17779"/>
                  <a:gd name="connsiteY40" fmla="*/ 6697 h 23696"/>
                  <a:gd name="connsiteX41" fmla="*/ 12628 w 17779"/>
                  <a:gd name="connsiteY41" fmla="*/ 6697 h 23696"/>
                  <a:gd name="connsiteX42" fmla="*/ 8678 w 17779"/>
                  <a:gd name="connsiteY42" fmla="*/ 9101 h 23696"/>
                  <a:gd name="connsiteX43" fmla="*/ 8678 w 17779"/>
                  <a:gd name="connsiteY43" fmla="*/ 9101 h 23696"/>
                  <a:gd name="connsiteX44" fmla="*/ 8678 w 17779"/>
                  <a:gd name="connsiteY44" fmla="*/ 9101 h 23696"/>
                  <a:gd name="connsiteX45" fmla="*/ 8678 w 17779"/>
                  <a:gd name="connsiteY45" fmla="*/ 9101 h 2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779" h="23696">
                    <a:moveTo>
                      <a:pt x="5073" y="23525"/>
                    </a:moveTo>
                    <a:cubicBezTo>
                      <a:pt x="2153" y="23353"/>
                      <a:pt x="264" y="21464"/>
                      <a:pt x="93" y="18889"/>
                    </a:cubicBezTo>
                    <a:lnTo>
                      <a:pt x="93" y="18889"/>
                    </a:lnTo>
                    <a:cubicBezTo>
                      <a:pt x="93" y="18545"/>
                      <a:pt x="93" y="18202"/>
                      <a:pt x="93" y="18202"/>
                    </a:cubicBezTo>
                    <a:lnTo>
                      <a:pt x="93" y="18202"/>
                    </a:lnTo>
                    <a:cubicBezTo>
                      <a:pt x="-423" y="16313"/>
                      <a:pt x="1295" y="13737"/>
                      <a:pt x="3184" y="12879"/>
                    </a:cubicBezTo>
                    <a:lnTo>
                      <a:pt x="3184" y="12879"/>
                    </a:lnTo>
                    <a:cubicBezTo>
                      <a:pt x="3699" y="11505"/>
                      <a:pt x="3699" y="10818"/>
                      <a:pt x="3699" y="9273"/>
                    </a:cubicBezTo>
                    <a:lnTo>
                      <a:pt x="3699" y="9273"/>
                    </a:lnTo>
                    <a:cubicBezTo>
                      <a:pt x="3699" y="8929"/>
                      <a:pt x="3699" y="8757"/>
                      <a:pt x="3699" y="8586"/>
                    </a:cubicBezTo>
                    <a:lnTo>
                      <a:pt x="3699" y="8586"/>
                    </a:lnTo>
                    <a:lnTo>
                      <a:pt x="3699" y="8071"/>
                    </a:lnTo>
                    <a:lnTo>
                      <a:pt x="3870" y="7555"/>
                    </a:lnTo>
                    <a:cubicBezTo>
                      <a:pt x="6446" y="3434"/>
                      <a:pt x="10224" y="3434"/>
                      <a:pt x="10567" y="1889"/>
                    </a:cubicBezTo>
                    <a:lnTo>
                      <a:pt x="10567" y="1889"/>
                    </a:lnTo>
                    <a:cubicBezTo>
                      <a:pt x="11598" y="859"/>
                      <a:pt x="12456" y="172"/>
                      <a:pt x="14173" y="0"/>
                    </a:cubicBezTo>
                    <a:lnTo>
                      <a:pt x="14173" y="0"/>
                    </a:lnTo>
                    <a:cubicBezTo>
                      <a:pt x="17093" y="172"/>
                      <a:pt x="17779" y="2919"/>
                      <a:pt x="17779" y="4636"/>
                    </a:cubicBezTo>
                    <a:lnTo>
                      <a:pt x="17779" y="4636"/>
                    </a:lnTo>
                    <a:cubicBezTo>
                      <a:pt x="17779" y="5667"/>
                      <a:pt x="17608" y="6869"/>
                      <a:pt x="17264" y="7899"/>
                    </a:cubicBezTo>
                    <a:lnTo>
                      <a:pt x="17264" y="7899"/>
                    </a:lnTo>
                    <a:cubicBezTo>
                      <a:pt x="15547" y="14252"/>
                      <a:pt x="7820" y="21636"/>
                      <a:pt x="6618" y="23010"/>
                    </a:cubicBezTo>
                    <a:lnTo>
                      <a:pt x="6618" y="23010"/>
                    </a:lnTo>
                    <a:lnTo>
                      <a:pt x="5931" y="23697"/>
                    </a:lnTo>
                    <a:lnTo>
                      <a:pt x="5073" y="23697"/>
                    </a:lnTo>
                    <a:lnTo>
                      <a:pt x="5073" y="23525"/>
                    </a:lnTo>
                    <a:close/>
                    <a:moveTo>
                      <a:pt x="5073" y="21121"/>
                    </a:moveTo>
                    <a:lnTo>
                      <a:pt x="5073" y="18717"/>
                    </a:lnTo>
                    <a:lnTo>
                      <a:pt x="5073" y="21121"/>
                    </a:lnTo>
                    <a:lnTo>
                      <a:pt x="5073" y="21121"/>
                    </a:lnTo>
                    <a:close/>
                    <a:moveTo>
                      <a:pt x="4901" y="17687"/>
                    </a:moveTo>
                    <a:cubicBezTo>
                      <a:pt x="5073" y="17515"/>
                      <a:pt x="5073" y="17515"/>
                      <a:pt x="5244" y="17343"/>
                    </a:cubicBezTo>
                    <a:lnTo>
                      <a:pt x="5244" y="17343"/>
                    </a:lnTo>
                    <a:cubicBezTo>
                      <a:pt x="5073" y="17343"/>
                      <a:pt x="5073" y="17515"/>
                      <a:pt x="4901" y="17515"/>
                    </a:cubicBezTo>
                    <a:lnTo>
                      <a:pt x="4901" y="17515"/>
                    </a:lnTo>
                    <a:cubicBezTo>
                      <a:pt x="4901" y="17687"/>
                      <a:pt x="4901" y="17687"/>
                      <a:pt x="4901" y="17687"/>
                    </a:cubicBezTo>
                    <a:lnTo>
                      <a:pt x="4901" y="17687"/>
                    </a:lnTo>
                    <a:close/>
                    <a:moveTo>
                      <a:pt x="8678" y="9101"/>
                    </a:moveTo>
                    <a:cubicBezTo>
                      <a:pt x="8678" y="10818"/>
                      <a:pt x="8507" y="12535"/>
                      <a:pt x="7820" y="14424"/>
                    </a:cubicBezTo>
                    <a:lnTo>
                      <a:pt x="7820" y="14424"/>
                    </a:lnTo>
                    <a:cubicBezTo>
                      <a:pt x="9881" y="11848"/>
                      <a:pt x="12113" y="8757"/>
                      <a:pt x="12628" y="6697"/>
                    </a:cubicBezTo>
                    <a:lnTo>
                      <a:pt x="12628" y="6697"/>
                    </a:lnTo>
                    <a:cubicBezTo>
                      <a:pt x="10911" y="8071"/>
                      <a:pt x="9194" y="8586"/>
                      <a:pt x="8678" y="9101"/>
                    </a:cubicBezTo>
                    <a:lnTo>
                      <a:pt x="8678" y="9101"/>
                    </a:lnTo>
                    <a:cubicBezTo>
                      <a:pt x="8678" y="9101"/>
                      <a:pt x="8678" y="9101"/>
                      <a:pt x="8678" y="9101"/>
                    </a:cubicBezTo>
                    <a:lnTo>
                      <a:pt x="8678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6" name="图形 7">
              <a:extLst>
                <a:ext uri="{FF2B5EF4-FFF2-40B4-BE49-F238E27FC236}">
                  <a16:creationId xmlns:a16="http://schemas.microsoft.com/office/drawing/2014/main" xmlns="" id="{02BB0055-F238-4CCD-A5D9-020C3448CC12}"/>
                </a:ext>
              </a:extLst>
            </p:cNvPr>
            <p:cNvGrpSpPr/>
            <p:nvPr/>
          </p:nvGrpSpPr>
          <p:grpSpPr>
            <a:xfrm>
              <a:off x="3132200" y="5309168"/>
              <a:ext cx="46706" cy="42757"/>
              <a:chOff x="3132200" y="5309168"/>
              <a:chExt cx="46706" cy="42757"/>
            </a:xfrm>
            <a:solidFill>
              <a:srgbClr val="B4B4B4"/>
            </a:solidFill>
          </p:grpSpPr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xmlns="" id="{51F82829-BDAB-4D2D-83F9-0CB79176D8CE}"/>
                  </a:ext>
                </a:extLst>
              </p:cNvPr>
              <p:cNvSpPr/>
              <p:nvPr/>
            </p:nvSpPr>
            <p:spPr>
              <a:xfrm>
                <a:off x="3134820" y="5311399"/>
                <a:ext cx="41548" cy="38052"/>
              </a:xfrm>
              <a:custGeom>
                <a:avLst/>
                <a:gdLst>
                  <a:gd name="connsiteX0" fmla="*/ 300 w 41548"/>
                  <a:gd name="connsiteY0" fmla="*/ 1718 h 38052"/>
                  <a:gd name="connsiteX1" fmla="*/ 7855 w 41548"/>
                  <a:gd name="connsiteY1" fmla="*/ 24556 h 38052"/>
                  <a:gd name="connsiteX2" fmla="*/ 17987 w 41548"/>
                  <a:gd name="connsiteY2" fmla="*/ 37264 h 38052"/>
                  <a:gd name="connsiteX3" fmla="*/ 25542 w 41548"/>
                  <a:gd name="connsiteY3" fmla="*/ 36062 h 38052"/>
                  <a:gd name="connsiteX4" fmla="*/ 30522 w 41548"/>
                  <a:gd name="connsiteY4" fmla="*/ 32284 h 38052"/>
                  <a:gd name="connsiteX5" fmla="*/ 39279 w 41548"/>
                  <a:gd name="connsiteY5" fmla="*/ 34859 h 38052"/>
                  <a:gd name="connsiteX6" fmla="*/ 34128 w 41548"/>
                  <a:gd name="connsiteY6" fmla="*/ 24728 h 38052"/>
                  <a:gd name="connsiteX7" fmla="*/ 40482 w 41548"/>
                  <a:gd name="connsiteY7" fmla="*/ 19748 h 38052"/>
                  <a:gd name="connsiteX8" fmla="*/ 37906 w 41548"/>
                  <a:gd name="connsiteY8" fmla="*/ 15971 h 38052"/>
                  <a:gd name="connsiteX9" fmla="*/ 27774 w 41548"/>
                  <a:gd name="connsiteY9" fmla="*/ 18547 h 38052"/>
                  <a:gd name="connsiteX10" fmla="*/ 21421 w 41548"/>
                  <a:gd name="connsiteY10" fmla="*/ 15971 h 38052"/>
                  <a:gd name="connsiteX11" fmla="*/ 23997 w 41548"/>
                  <a:gd name="connsiteY11" fmla="*/ 10819 h 38052"/>
                  <a:gd name="connsiteX12" fmla="*/ 20219 w 41548"/>
                  <a:gd name="connsiteY12" fmla="*/ 8244 h 38052"/>
                  <a:gd name="connsiteX13" fmla="*/ 16441 w 41548"/>
                  <a:gd name="connsiteY13" fmla="*/ 12021 h 38052"/>
                  <a:gd name="connsiteX14" fmla="*/ 10088 w 41548"/>
                  <a:gd name="connsiteY14" fmla="*/ 7042 h 38052"/>
                  <a:gd name="connsiteX15" fmla="*/ 5108 w 41548"/>
                  <a:gd name="connsiteY15" fmla="*/ 688 h 38052"/>
                  <a:gd name="connsiteX16" fmla="*/ 300 w 41548"/>
                  <a:gd name="connsiteY16" fmla="*/ 1718 h 38052"/>
                  <a:gd name="connsiteX17" fmla="*/ 300 w 41548"/>
                  <a:gd name="connsiteY17" fmla="*/ 1718 h 3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548" h="38052">
                    <a:moveTo>
                      <a:pt x="300" y="1718"/>
                    </a:moveTo>
                    <a:cubicBezTo>
                      <a:pt x="300" y="2920"/>
                      <a:pt x="5451" y="20779"/>
                      <a:pt x="7855" y="24556"/>
                    </a:cubicBezTo>
                    <a:cubicBezTo>
                      <a:pt x="11633" y="28334"/>
                      <a:pt x="15411" y="37264"/>
                      <a:pt x="17987" y="37264"/>
                    </a:cubicBezTo>
                    <a:cubicBezTo>
                      <a:pt x="20562" y="38465"/>
                      <a:pt x="24340" y="38465"/>
                      <a:pt x="25542" y="36062"/>
                    </a:cubicBezTo>
                    <a:cubicBezTo>
                      <a:pt x="26744" y="33486"/>
                      <a:pt x="28118" y="30910"/>
                      <a:pt x="30522" y="32284"/>
                    </a:cubicBezTo>
                    <a:cubicBezTo>
                      <a:pt x="34300" y="34859"/>
                      <a:pt x="38078" y="36062"/>
                      <a:pt x="39279" y="34859"/>
                    </a:cubicBezTo>
                    <a:cubicBezTo>
                      <a:pt x="39279" y="33657"/>
                      <a:pt x="31724" y="27304"/>
                      <a:pt x="34128" y="24728"/>
                    </a:cubicBezTo>
                    <a:cubicBezTo>
                      <a:pt x="35330" y="22153"/>
                      <a:pt x="37906" y="20951"/>
                      <a:pt x="40482" y="19748"/>
                    </a:cubicBezTo>
                    <a:cubicBezTo>
                      <a:pt x="43057" y="19748"/>
                      <a:pt x="40482" y="17173"/>
                      <a:pt x="37906" y="15971"/>
                    </a:cubicBezTo>
                    <a:cubicBezTo>
                      <a:pt x="35330" y="14769"/>
                      <a:pt x="30350" y="15971"/>
                      <a:pt x="27774" y="18547"/>
                    </a:cubicBezTo>
                    <a:cubicBezTo>
                      <a:pt x="25199" y="19748"/>
                      <a:pt x="20219" y="18547"/>
                      <a:pt x="21421" y="15971"/>
                    </a:cubicBezTo>
                    <a:cubicBezTo>
                      <a:pt x="21421" y="13395"/>
                      <a:pt x="23997" y="13395"/>
                      <a:pt x="23997" y="10819"/>
                    </a:cubicBezTo>
                    <a:cubicBezTo>
                      <a:pt x="23997" y="8244"/>
                      <a:pt x="21421" y="7042"/>
                      <a:pt x="20219" y="8244"/>
                    </a:cubicBezTo>
                    <a:cubicBezTo>
                      <a:pt x="20219" y="10819"/>
                      <a:pt x="19017" y="13395"/>
                      <a:pt x="16441" y="12021"/>
                    </a:cubicBezTo>
                    <a:cubicBezTo>
                      <a:pt x="13865" y="10819"/>
                      <a:pt x="12663" y="10819"/>
                      <a:pt x="10088" y="7042"/>
                    </a:cubicBezTo>
                    <a:cubicBezTo>
                      <a:pt x="7512" y="4466"/>
                      <a:pt x="7512" y="1890"/>
                      <a:pt x="5108" y="688"/>
                    </a:cubicBezTo>
                    <a:cubicBezTo>
                      <a:pt x="1674" y="-857"/>
                      <a:pt x="-902" y="516"/>
                      <a:pt x="300" y="1718"/>
                    </a:cubicBezTo>
                    <a:lnTo>
                      <a:pt x="300" y="17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xmlns="" id="{652DA220-33A8-447F-82CA-2987B3F227C9}"/>
                  </a:ext>
                </a:extLst>
              </p:cNvPr>
              <p:cNvSpPr/>
              <p:nvPr/>
            </p:nvSpPr>
            <p:spPr>
              <a:xfrm>
                <a:off x="3132200" y="5309168"/>
                <a:ext cx="46706" cy="42757"/>
              </a:xfrm>
              <a:custGeom>
                <a:avLst/>
                <a:gdLst>
                  <a:gd name="connsiteX0" fmla="*/ 24212 w 46706"/>
                  <a:gd name="connsiteY0" fmla="*/ 42757 h 42757"/>
                  <a:gd name="connsiteX1" fmla="*/ 19576 w 46706"/>
                  <a:gd name="connsiteY1" fmla="*/ 41727 h 42757"/>
                  <a:gd name="connsiteX2" fmla="*/ 19576 w 46706"/>
                  <a:gd name="connsiteY2" fmla="*/ 41727 h 42757"/>
                  <a:gd name="connsiteX3" fmla="*/ 19576 w 46706"/>
                  <a:gd name="connsiteY3" fmla="*/ 41727 h 42757"/>
                  <a:gd name="connsiteX4" fmla="*/ 8414 w 46706"/>
                  <a:gd name="connsiteY4" fmla="*/ 28333 h 42757"/>
                  <a:gd name="connsiteX5" fmla="*/ 8414 w 46706"/>
                  <a:gd name="connsiteY5" fmla="*/ 28333 h 42757"/>
                  <a:gd name="connsiteX6" fmla="*/ 515 w 46706"/>
                  <a:gd name="connsiteY6" fmla="*/ 5323 h 42757"/>
                  <a:gd name="connsiteX7" fmla="*/ 515 w 46706"/>
                  <a:gd name="connsiteY7" fmla="*/ 5323 h 42757"/>
                  <a:gd name="connsiteX8" fmla="*/ 0 w 46706"/>
                  <a:gd name="connsiteY8" fmla="*/ 3606 h 42757"/>
                  <a:gd name="connsiteX9" fmla="*/ 0 w 46706"/>
                  <a:gd name="connsiteY9" fmla="*/ 3606 h 42757"/>
                  <a:gd name="connsiteX10" fmla="*/ 4808 w 46706"/>
                  <a:gd name="connsiteY10" fmla="*/ 0 h 42757"/>
                  <a:gd name="connsiteX11" fmla="*/ 4808 w 46706"/>
                  <a:gd name="connsiteY11" fmla="*/ 0 h 42757"/>
                  <a:gd name="connsiteX12" fmla="*/ 8929 w 46706"/>
                  <a:gd name="connsiteY12" fmla="*/ 858 h 42757"/>
                  <a:gd name="connsiteX13" fmla="*/ 8929 w 46706"/>
                  <a:gd name="connsiteY13" fmla="*/ 858 h 42757"/>
                  <a:gd name="connsiteX14" fmla="*/ 14939 w 46706"/>
                  <a:gd name="connsiteY14" fmla="*/ 8071 h 42757"/>
                  <a:gd name="connsiteX15" fmla="*/ 14939 w 46706"/>
                  <a:gd name="connsiteY15" fmla="*/ 8071 h 42757"/>
                  <a:gd name="connsiteX16" fmla="*/ 20263 w 46706"/>
                  <a:gd name="connsiteY16" fmla="*/ 12192 h 42757"/>
                  <a:gd name="connsiteX17" fmla="*/ 20263 w 46706"/>
                  <a:gd name="connsiteY17" fmla="*/ 12192 h 42757"/>
                  <a:gd name="connsiteX18" fmla="*/ 20263 w 46706"/>
                  <a:gd name="connsiteY18" fmla="*/ 12192 h 42757"/>
                  <a:gd name="connsiteX19" fmla="*/ 20606 w 46706"/>
                  <a:gd name="connsiteY19" fmla="*/ 10646 h 42757"/>
                  <a:gd name="connsiteX20" fmla="*/ 20606 w 46706"/>
                  <a:gd name="connsiteY20" fmla="*/ 10646 h 42757"/>
                  <a:gd name="connsiteX21" fmla="*/ 21293 w 46706"/>
                  <a:gd name="connsiteY21" fmla="*/ 8929 h 42757"/>
                  <a:gd name="connsiteX22" fmla="*/ 21293 w 46706"/>
                  <a:gd name="connsiteY22" fmla="*/ 8929 h 42757"/>
                  <a:gd name="connsiteX23" fmla="*/ 21464 w 46706"/>
                  <a:gd name="connsiteY23" fmla="*/ 8757 h 42757"/>
                  <a:gd name="connsiteX24" fmla="*/ 21464 w 46706"/>
                  <a:gd name="connsiteY24" fmla="*/ 8757 h 42757"/>
                  <a:gd name="connsiteX25" fmla="*/ 24212 w 46706"/>
                  <a:gd name="connsiteY25" fmla="*/ 7555 h 42757"/>
                  <a:gd name="connsiteX26" fmla="*/ 24212 w 46706"/>
                  <a:gd name="connsiteY26" fmla="*/ 7555 h 42757"/>
                  <a:gd name="connsiteX27" fmla="*/ 29192 w 46706"/>
                  <a:gd name="connsiteY27" fmla="*/ 13050 h 42757"/>
                  <a:gd name="connsiteX28" fmla="*/ 29192 w 46706"/>
                  <a:gd name="connsiteY28" fmla="*/ 13050 h 42757"/>
                  <a:gd name="connsiteX29" fmla="*/ 29192 w 46706"/>
                  <a:gd name="connsiteY29" fmla="*/ 13050 h 42757"/>
                  <a:gd name="connsiteX30" fmla="*/ 26788 w 46706"/>
                  <a:gd name="connsiteY30" fmla="*/ 17686 h 42757"/>
                  <a:gd name="connsiteX31" fmla="*/ 26788 w 46706"/>
                  <a:gd name="connsiteY31" fmla="*/ 17686 h 42757"/>
                  <a:gd name="connsiteX32" fmla="*/ 27131 w 46706"/>
                  <a:gd name="connsiteY32" fmla="*/ 18202 h 42757"/>
                  <a:gd name="connsiteX33" fmla="*/ 26960 w 46706"/>
                  <a:gd name="connsiteY33" fmla="*/ 18373 h 42757"/>
                  <a:gd name="connsiteX34" fmla="*/ 28161 w 46706"/>
                  <a:gd name="connsiteY34" fmla="*/ 18545 h 42757"/>
                  <a:gd name="connsiteX35" fmla="*/ 28161 w 46706"/>
                  <a:gd name="connsiteY35" fmla="*/ 18545 h 42757"/>
                  <a:gd name="connsiteX36" fmla="*/ 28848 w 46706"/>
                  <a:gd name="connsiteY36" fmla="*/ 18717 h 42757"/>
                  <a:gd name="connsiteX37" fmla="*/ 28848 w 46706"/>
                  <a:gd name="connsiteY37" fmla="*/ 18717 h 42757"/>
                  <a:gd name="connsiteX38" fmla="*/ 38121 w 46706"/>
                  <a:gd name="connsiteY38" fmla="*/ 14939 h 42757"/>
                  <a:gd name="connsiteX39" fmla="*/ 38121 w 46706"/>
                  <a:gd name="connsiteY39" fmla="*/ 14939 h 42757"/>
                  <a:gd name="connsiteX40" fmla="*/ 41727 w 46706"/>
                  <a:gd name="connsiteY40" fmla="*/ 15798 h 42757"/>
                  <a:gd name="connsiteX41" fmla="*/ 41727 w 46706"/>
                  <a:gd name="connsiteY41" fmla="*/ 15798 h 42757"/>
                  <a:gd name="connsiteX42" fmla="*/ 46707 w 46706"/>
                  <a:gd name="connsiteY42" fmla="*/ 21293 h 42757"/>
                  <a:gd name="connsiteX43" fmla="*/ 46707 w 46706"/>
                  <a:gd name="connsiteY43" fmla="*/ 21293 h 42757"/>
                  <a:gd name="connsiteX44" fmla="*/ 43959 w 46706"/>
                  <a:gd name="connsiteY44" fmla="*/ 24212 h 42757"/>
                  <a:gd name="connsiteX45" fmla="*/ 43959 w 46706"/>
                  <a:gd name="connsiteY45" fmla="*/ 24212 h 42757"/>
                  <a:gd name="connsiteX46" fmla="*/ 38808 w 46706"/>
                  <a:gd name="connsiteY46" fmla="*/ 28333 h 42757"/>
                  <a:gd name="connsiteX47" fmla="*/ 38808 w 46706"/>
                  <a:gd name="connsiteY47" fmla="*/ 28333 h 42757"/>
                  <a:gd name="connsiteX48" fmla="*/ 44475 w 46706"/>
                  <a:gd name="connsiteY48" fmla="*/ 37090 h 42757"/>
                  <a:gd name="connsiteX49" fmla="*/ 44475 w 46706"/>
                  <a:gd name="connsiteY49" fmla="*/ 37090 h 42757"/>
                  <a:gd name="connsiteX50" fmla="*/ 44475 w 46706"/>
                  <a:gd name="connsiteY50" fmla="*/ 38293 h 42757"/>
                  <a:gd name="connsiteX51" fmla="*/ 43616 w 46706"/>
                  <a:gd name="connsiteY51" fmla="*/ 38980 h 42757"/>
                  <a:gd name="connsiteX52" fmla="*/ 40525 w 46706"/>
                  <a:gd name="connsiteY52" fmla="*/ 40010 h 42757"/>
                  <a:gd name="connsiteX53" fmla="*/ 40525 w 46706"/>
                  <a:gd name="connsiteY53" fmla="*/ 40010 h 42757"/>
                  <a:gd name="connsiteX54" fmla="*/ 31939 w 46706"/>
                  <a:gd name="connsiteY54" fmla="*/ 36575 h 42757"/>
                  <a:gd name="connsiteX55" fmla="*/ 31939 w 46706"/>
                  <a:gd name="connsiteY55" fmla="*/ 36575 h 42757"/>
                  <a:gd name="connsiteX56" fmla="*/ 31939 w 46706"/>
                  <a:gd name="connsiteY56" fmla="*/ 36575 h 42757"/>
                  <a:gd name="connsiteX57" fmla="*/ 31768 w 46706"/>
                  <a:gd name="connsiteY57" fmla="*/ 36919 h 42757"/>
                  <a:gd name="connsiteX58" fmla="*/ 31768 w 46706"/>
                  <a:gd name="connsiteY58" fmla="*/ 36919 h 42757"/>
                  <a:gd name="connsiteX59" fmla="*/ 30394 w 46706"/>
                  <a:gd name="connsiteY59" fmla="*/ 39495 h 42757"/>
                  <a:gd name="connsiteX60" fmla="*/ 30394 w 46706"/>
                  <a:gd name="connsiteY60" fmla="*/ 39495 h 42757"/>
                  <a:gd name="connsiteX61" fmla="*/ 24212 w 46706"/>
                  <a:gd name="connsiteY61" fmla="*/ 42757 h 42757"/>
                  <a:gd name="connsiteX62" fmla="*/ 24212 w 46706"/>
                  <a:gd name="connsiteY62" fmla="*/ 42757 h 42757"/>
                  <a:gd name="connsiteX63" fmla="*/ 24212 w 46706"/>
                  <a:gd name="connsiteY63" fmla="*/ 42757 h 42757"/>
                  <a:gd name="connsiteX64" fmla="*/ 24212 w 46706"/>
                  <a:gd name="connsiteY64" fmla="*/ 42757 h 42757"/>
                  <a:gd name="connsiteX65" fmla="*/ 21293 w 46706"/>
                  <a:gd name="connsiteY65" fmla="*/ 37090 h 42757"/>
                  <a:gd name="connsiteX66" fmla="*/ 21808 w 46706"/>
                  <a:gd name="connsiteY66" fmla="*/ 37434 h 42757"/>
                  <a:gd name="connsiteX67" fmla="*/ 24212 w 46706"/>
                  <a:gd name="connsiteY67" fmla="*/ 37949 h 42757"/>
                  <a:gd name="connsiteX68" fmla="*/ 24212 w 46706"/>
                  <a:gd name="connsiteY68" fmla="*/ 37949 h 42757"/>
                  <a:gd name="connsiteX69" fmla="*/ 26101 w 46706"/>
                  <a:gd name="connsiteY69" fmla="*/ 37262 h 42757"/>
                  <a:gd name="connsiteX70" fmla="*/ 26101 w 46706"/>
                  <a:gd name="connsiteY70" fmla="*/ 37262 h 42757"/>
                  <a:gd name="connsiteX71" fmla="*/ 32111 w 46706"/>
                  <a:gd name="connsiteY71" fmla="*/ 31767 h 42757"/>
                  <a:gd name="connsiteX72" fmla="*/ 32111 w 46706"/>
                  <a:gd name="connsiteY72" fmla="*/ 31767 h 42757"/>
                  <a:gd name="connsiteX73" fmla="*/ 34687 w 46706"/>
                  <a:gd name="connsiteY73" fmla="*/ 32454 h 42757"/>
                  <a:gd name="connsiteX74" fmla="*/ 34687 w 46706"/>
                  <a:gd name="connsiteY74" fmla="*/ 32454 h 42757"/>
                  <a:gd name="connsiteX75" fmla="*/ 36576 w 46706"/>
                  <a:gd name="connsiteY75" fmla="*/ 33656 h 42757"/>
                  <a:gd name="connsiteX76" fmla="*/ 36576 w 46706"/>
                  <a:gd name="connsiteY76" fmla="*/ 33656 h 42757"/>
                  <a:gd name="connsiteX77" fmla="*/ 34172 w 46706"/>
                  <a:gd name="connsiteY77" fmla="*/ 28161 h 42757"/>
                  <a:gd name="connsiteX78" fmla="*/ 34172 w 46706"/>
                  <a:gd name="connsiteY78" fmla="*/ 28161 h 42757"/>
                  <a:gd name="connsiteX79" fmla="*/ 35030 w 46706"/>
                  <a:gd name="connsiteY79" fmla="*/ 25757 h 42757"/>
                  <a:gd name="connsiteX80" fmla="*/ 35030 w 46706"/>
                  <a:gd name="connsiteY80" fmla="*/ 25757 h 42757"/>
                  <a:gd name="connsiteX81" fmla="*/ 40525 w 46706"/>
                  <a:gd name="connsiteY81" fmla="*/ 20606 h 42757"/>
                  <a:gd name="connsiteX82" fmla="*/ 40525 w 46706"/>
                  <a:gd name="connsiteY82" fmla="*/ 20606 h 42757"/>
                  <a:gd name="connsiteX83" fmla="*/ 39838 w 46706"/>
                  <a:gd name="connsiteY83" fmla="*/ 20263 h 42757"/>
                  <a:gd name="connsiteX84" fmla="*/ 39838 w 46706"/>
                  <a:gd name="connsiteY84" fmla="*/ 20263 h 42757"/>
                  <a:gd name="connsiteX85" fmla="*/ 38464 w 46706"/>
                  <a:gd name="connsiteY85" fmla="*/ 20091 h 42757"/>
                  <a:gd name="connsiteX86" fmla="*/ 38464 w 46706"/>
                  <a:gd name="connsiteY86" fmla="*/ 20091 h 42757"/>
                  <a:gd name="connsiteX87" fmla="*/ 31939 w 46706"/>
                  <a:gd name="connsiteY87" fmla="*/ 23010 h 42757"/>
                  <a:gd name="connsiteX88" fmla="*/ 31939 w 46706"/>
                  <a:gd name="connsiteY88" fmla="*/ 23010 h 42757"/>
                  <a:gd name="connsiteX89" fmla="*/ 28505 w 46706"/>
                  <a:gd name="connsiteY89" fmla="*/ 23697 h 42757"/>
                  <a:gd name="connsiteX90" fmla="*/ 28505 w 46706"/>
                  <a:gd name="connsiteY90" fmla="*/ 23697 h 42757"/>
                  <a:gd name="connsiteX91" fmla="*/ 21980 w 46706"/>
                  <a:gd name="connsiteY91" fmla="*/ 18889 h 42757"/>
                  <a:gd name="connsiteX92" fmla="*/ 21980 w 46706"/>
                  <a:gd name="connsiteY92" fmla="*/ 18889 h 42757"/>
                  <a:gd name="connsiteX93" fmla="*/ 22323 w 46706"/>
                  <a:gd name="connsiteY93" fmla="*/ 17343 h 42757"/>
                  <a:gd name="connsiteX94" fmla="*/ 22323 w 46706"/>
                  <a:gd name="connsiteY94" fmla="*/ 17343 h 42757"/>
                  <a:gd name="connsiteX95" fmla="*/ 22495 w 46706"/>
                  <a:gd name="connsiteY95" fmla="*/ 16656 h 42757"/>
                  <a:gd name="connsiteX96" fmla="*/ 22495 w 46706"/>
                  <a:gd name="connsiteY96" fmla="*/ 16656 h 42757"/>
                  <a:gd name="connsiteX97" fmla="*/ 20778 w 46706"/>
                  <a:gd name="connsiteY97" fmla="*/ 17000 h 42757"/>
                  <a:gd name="connsiteX98" fmla="*/ 20778 w 46706"/>
                  <a:gd name="connsiteY98" fmla="*/ 17000 h 42757"/>
                  <a:gd name="connsiteX99" fmla="*/ 18374 w 46706"/>
                  <a:gd name="connsiteY99" fmla="*/ 16485 h 42757"/>
                  <a:gd name="connsiteX100" fmla="*/ 18374 w 46706"/>
                  <a:gd name="connsiteY100" fmla="*/ 16485 h 42757"/>
                  <a:gd name="connsiteX101" fmla="*/ 11505 w 46706"/>
                  <a:gd name="connsiteY101" fmla="*/ 10990 h 42757"/>
                  <a:gd name="connsiteX102" fmla="*/ 11505 w 46706"/>
                  <a:gd name="connsiteY102" fmla="*/ 10990 h 42757"/>
                  <a:gd name="connsiteX103" fmla="*/ 7384 w 46706"/>
                  <a:gd name="connsiteY103" fmla="*/ 5151 h 42757"/>
                  <a:gd name="connsiteX104" fmla="*/ 7384 w 46706"/>
                  <a:gd name="connsiteY104" fmla="*/ 5151 h 42757"/>
                  <a:gd name="connsiteX105" fmla="*/ 5839 w 46706"/>
                  <a:gd name="connsiteY105" fmla="*/ 4808 h 42757"/>
                  <a:gd name="connsiteX106" fmla="*/ 5839 w 46706"/>
                  <a:gd name="connsiteY106" fmla="*/ 4808 h 42757"/>
                  <a:gd name="connsiteX107" fmla="*/ 12535 w 46706"/>
                  <a:gd name="connsiteY107" fmla="*/ 25242 h 42757"/>
                  <a:gd name="connsiteX108" fmla="*/ 12535 w 46706"/>
                  <a:gd name="connsiteY108" fmla="*/ 25242 h 42757"/>
                  <a:gd name="connsiteX109" fmla="*/ 21293 w 46706"/>
                  <a:gd name="connsiteY109" fmla="*/ 37262 h 42757"/>
                  <a:gd name="connsiteX110" fmla="*/ 21293 w 46706"/>
                  <a:gd name="connsiteY110" fmla="*/ 37262 h 42757"/>
                  <a:gd name="connsiteX111" fmla="*/ 21293 w 46706"/>
                  <a:gd name="connsiteY111" fmla="*/ 37262 h 42757"/>
                  <a:gd name="connsiteX112" fmla="*/ 21293 w 46706"/>
                  <a:gd name="connsiteY112" fmla="*/ 37090 h 42757"/>
                  <a:gd name="connsiteX113" fmla="*/ 21121 w 46706"/>
                  <a:gd name="connsiteY113" fmla="*/ 37090 h 42757"/>
                  <a:gd name="connsiteX114" fmla="*/ 21121 w 46706"/>
                  <a:gd name="connsiteY114" fmla="*/ 37090 h 42757"/>
                  <a:gd name="connsiteX115" fmla="*/ 21121 w 46706"/>
                  <a:gd name="connsiteY115" fmla="*/ 37090 h 42757"/>
                  <a:gd name="connsiteX116" fmla="*/ 21121 w 46706"/>
                  <a:gd name="connsiteY116" fmla="*/ 37090 h 42757"/>
                  <a:gd name="connsiteX117" fmla="*/ 21121 w 46706"/>
                  <a:gd name="connsiteY117" fmla="*/ 37090 h 42757"/>
                  <a:gd name="connsiteX118" fmla="*/ 29364 w 46706"/>
                  <a:gd name="connsiteY118" fmla="*/ 12707 h 42757"/>
                  <a:gd name="connsiteX119" fmla="*/ 29364 w 46706"/>
                  <a:gd name="connsiteY119" fmla="*/ 12707 h 42757"/>
                  <a:gd name="connsiteX120" fmla="*/ 29364 w 46706"/>
                  <a:gd name="connsiteY120" fmla="*/ 12707 h 42757"/>
                  <a:gd name="connsiteX121" fmla="*/ 29364 w 46706"/>
                  <a:gd name="connsiteY121" fmla="*/ 12707 h 42757"/>
                  <a:gd name="connsiteX122" fmla="*/ 29364 w 46706"/>
                  <a:gd name="connsiteY122" fmla="*/ 12707 h 42757"/>
                  <a:gd name="connsiteX123" fmla="*/ 2919 w 46706"/>
                  <a:gd name="connsiteY123" fmla="*/ 3949 h 42757"/>
                  <a:gd name="connsiteX124" fmla="*/ 3606 w 46706"/>
                  <a:gd name="connsiteY124" fmla="*/ 3262 h 42757"/>
                  <a:gd name="connsiteX125" fmla="*/ 2919 w 46706"/>
                  <a:gd name="connsiteY125" fmla="*/ 3949 h 42757"/>
                  <a:gd name="connsiteX126" fmla="*/ 2919 w 46706"/>
                  <a:gd name="connsiteY126" fmla="*/ 3949 h 4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46706" h="42757">
                    <a:moveTo>
                      <a:pt x="24212" y="42757"/>
                    </a:moveTo>
                    <a:cubicBezTo>
                      <a:pt x="22667" y="42757"/>
                      <a:pt x="21121" y="42414"/>
                      <a:pt x="19576" y="41727"/>
                    </a:cubicBezTo>
                    <a:lnTo>
                      <a:pt x="19576" y="41727"/>
                    </a:lnTo>
                    <a:lnTo>
                      <a:pt x="19576" y="41727"/>
                    </a:lnTo>
                    <a:cubicBezTo>
                      <a:pt x="14252" y="39495"/>
                      <a:pt x="12535" y="31595"/>
                      <a:pt x="8414" y="28333"/>
                    </a:cubicBezTo>
                    <a:lnTo>
                      <a:pt x="8414" y="28333"/>
                    </a:lnTo>
                    <a:cubicBezTo>
                      <a:pt x="5667" y="23697"/>
                      <a:pt x="1546" y="9788"/>
                      <a:pt x="515" y="5323"/>
                    </a:cubicBezTo>
                    <a:lnTo>
                      <a:pt x="515" y="5323"/>
                    </a:lnTo>
                    <a:cubicBezTo>
                      <a:pt x="172" y="4808"/>
                      <a:pt x="0" y="4293"/>
                      <a:pt x="0" y="3606"/>
                    </a:cubicBezTo>
                    <a:lnTo>
                      <a:pt x="0" y="3606"/>
                    </a:lnTo>
                    <a:cubicBezTo>
                      <a:pt x="515" y="172"/>
                      <a:pt x="3091" y="172"/>
                      <a:pt x="4808" y="0"/>
                    </a:cubicBezTo>
                    <a:lnTo>
                      <a:pt x="4808" y="0"/>
                    </a:lnTo>
                    <a:cubicBezTo>
                      <a:pt x="6010" y="0"/>
                      <a:pt x="7212" y="172"/>
                      <a:pt x="8929" y="858"/>
                    </a:cubicBezTo>
                    <a:lnTo>
                      <a:pt x="8929" y="858"/>
                    </a:lnTo>
                    <a:cubicBezTo>
                      <a:pt x="12879" y="3091"/>
                      <a:pt x="12707" y="6010"/>
                      <a:pt x="14939" y="8071"/>
                    </a:cubicBezTo>
                    <a:lnTo>
                      <a:pt x="14939" y="8071"/>
                    </a:lnTo>
                    <a:cubicBezTo>
                      <a:pt x="17343" y="11505"/>
                      <a:pt x="17343" y="10818"/>
                      <a:pt x="20263" y="12192"/>
                    </a:cubicBezTo>
                    <a:lnTo>
                      <a:pt x="20263" y="12192"/>
                    </a:lnTo>
                    <a:lnTo>
                      <a:pt x="20263" y="12192"/>
                    </a:lnTo>
                    <a:cubicBezTo>
                      <a:pt x="20434" y="11848"/>
                      <a:pt x="20606" y="11161"/>
                      <a:pt x="20606" y="10646"/>
                    </a:cubicBezTo>
                    <a:lnTo>
                      <a:pt x="20606" y="10646"/>
                    </a:lnTo>
                    <a:cubicBezTo>
                      <a:pt x="20606" y="9960"/>
                      <a:pt x="20778" y="9273"/>
                      <a:pt x="21293" y="8929"/>
                    </a:cubicBezTo>
                    <a:lnTo>
                      <a:pt x="21293" y="8929"/>
                    </a:lnTo>
                    <a:cubicBezTo>
                      <a:pt x="21293" y="8929"/>
                      <a:pt x="21293" y="8929"/>
                      <a:pt x="21464" y="8757"/>
                    </a:cubicBezTo>
                    <a:lnTo>
                      <a:pt x="21464" y="8757"/>
                    </a:lnTo>
                    <a:cubicBezTo>
                      <a:pt x="22323" y="7899"/>
                      <a:pt x="23525" y="7555"/>
                      <a:pt x="24212" y="7555"/>
                    </a:cubicBezTo>
                    <a:lnTo>
                      <a:pt x="24212" y="7555"/>
                    </a:lnTo>
                    <a:cubicBezTo>
                      <a:pt x="26960" y="7555"/>
                      <a:pt x="29192" y="9960"/>
                      <a:pt x="29192" y="13050"/>
                    </a:cubicBezTo>
                    <a:lnTo>
                      <a:pt x="29192" y="13050"/>
                    </a:lnTo>
                    <a:lnTo>
                      <a:pt x="29192" y="13050"/>
                    </a:lnTo>
                    <a:cubicBezTo>
                      <a:pt x="28677" y="16313"/>
                      <a:pt x="27303" y="17343"/>
                      <a:pt x="26788" y="17686"/>
                    </a:cubicBezTo>
                    <a:lnTo>
                      <a:pt x="26788" y="17686"/>
                    </a:lnTo>
                    <a:lnTo>
                      <a:pt x="27131" y="18202"/>
                    </a:lnTo>
                    <a:lnTo>
                      <a:pt x="26960" y="18373"/>
                    </a:lnTo>
                    <a:cubicBezTo>
                      <a:pt x="27303" y="18545"/>
                      <a:pt x="27818" y="18545"/>
                      <a:pt x="28161" y="18545"/>
                    </a:cubicBezTo>
                    <a:lnTo>
                      <a:pt x="28161" y="18545"/>
                    </a:lnTo>
                    <a:cubicBezTo>
                      <a:pt x="28677" y="18545"/>
                      <a:pt x="29192" y="18373"/>
                      <a:pt x="28848" y="18717"/>
                    </a:cubicBezTo>
                    <a:lnTo>
                      <a:pt x="28848" y="18717"/>
                    </a:lnTo>
                    <a:cubicBezTo>
                      <a:pt x="31424" y="16313"/>
                      <a:pt x="34858" y="15111"/>
                      <a:pt x="38121" y="14939"/>
                    </a:cubicBezTo>
                    <a:lnTo>
                      <a:pt x="38121" y="14939"/>
                    </a:lnTo>
                    <a:cubicBezTo>
                      <a:pt x="39323" y="14939"/>
                      <a:pt x="40525" y="15111"/>
                      <a:pt x="41727" y="15798"/>
                    </a:cubicBezTo>
                    <a:lnTo>
                      <a:pt x="41727" y="15798"/>
                    </a:lnTo>
                    <a:cubicBezTo>
                      <a:pt x="43959" y="17171"/>
                      <a:pt x="46020" y="17686"/>
                      <a:pt x="46707" y="21293"/>
                    </a:cubicBezTo>
                    <a:lnTo>
                      <a:pt x="46707" y="21293"/>
                    </a:lnTo>
                    <a:cubicBezTo>
                      <a:pt x="46707" y="23010"/>
                      <a:pt x="45161" y="23869"/>
                      <a:pt x="43959" y="24212"/>
                    </a:cubicBezTo>
                    <a:lnTo>
                      <a:pt x="43959" y="24212"/>
                    </a:lnTo>
                    <a:cubicBezTo>
                      <a:pt x="41727" y="25242"/>
                      <a:pt x="40010" y="26444"/>
                      <a:pt x="38808" y="28333"/>
                    </a:cubicBezTo>
                    <a:lnTo>
                      <a:pt x="38808" y="28333"/>
                    </a:lnTo>
                    <a:cubicBezTo>
                      <a:pt x="38636" y="29707"/>
                      <a:pt x="43272" y="33313"/>
                      <a:pt x="44475" y="37090"/>
                    </a:cubicBezTo>
                    <a:lnTo>
                      <a:pt x="44475" y="37090"/>
                    </a:lnTo>
                    <a:lnTo>
                      <a:pt x="44475" y="38293"/>
                    </a:lnTo>
                    <a:lnTo>
                      <a:pt x="43616" y="38980"/>
                    </a:lnTo>
                    <a:cubicBezTo>
                      <a:pt x="42757" y="39666"/>
                      <a:pt x="41555" y="40010"/>
                      <a:pt x="40525" y="40010"/>
                    </a:cubicBezTo>
                    <a:lnTo>
                      <a:pt x="40525" y="40010"/>
                    </a:lnTo>
                    <a:cubicBezTo>
                      <a:pt x="37777" y="40010"/>
                      <a:pt x="34858" y="38636"/>
                      <a:pt x="31939" y="36575"/>
                    </a:cubicBezTo>
                    <a:lnTo>
                      <a:pt x="31939" y="36575"/>
                    </a:lnTo>
                    <a:lnTo>
                      <a:pt x="31939" y="36575"/>
                    </a:lnTo>
                    <a:cubicBezTo>
                      <a:pt x="31939" y="36747"/>
                      <a:pt x="31939" y="36575"/>
                      <a:pt x="31768" y="36919"/>
                    </a:cubicBezTo>
                    <a:lnTo>
                      <a:pt x="31768" y="36919"/>
                    </a:lnTo>
                    <a:cubicBezTo>
                      <a:pt x="31424" y="37434"/>
                      <a:pt x="30909" y="38293"/>
                      <a:pt x="30394" y="39495"/>
                    </a:cubicBezTo>
                    <a:lnTo>
                      <a:pt x="30394" y="39495"/>
                    </a:lnTo>
                    <a:cubicBezTo>
                      <a:pt x="29192" y="41727"/>
                      <a:pt x="26616" y="42757"/>
                      <a:pt x="24212" y="42757"/>
                    </a:cubicBezTo>
                    <a:lnTo>
                      <a:pt x="24212" y="42757"/>
                    </a:lnTo>
                    <a:cubicBezTo>
                      <a:pt x="24212" y="42757"/>
                      <a:pt x="24212" y="42757"/>
                      <a:pt x="24212" y="42757"/>
                    </a:cubicBezTo>
                    <a:lnTo>
                      <a:pt x="24212" y="42757"/>
                    </a:lnTo>
                    <a:close/>
                    <a:moveTo>
                      <a:pt x="21293" y="37090"/>
                    </a:moveTo>
                    <a:lnTo>
                      <a:pt x="21808" y="37434"/>
                    </a:lnTo>
                    <a:cubicBezTo>
                      <a:pt x="22495" y="37777"/>
                      <a:pt x="23353" y="37949"/>
                      <a:pt x="24212" y="37949"/>
                    </a:cubicBezTo>
                    <a:lnTo>
                      <a:pt x="24212" y="37949"/>
                    </a:lnTo>
                    <a:cubicBezTo>
                      <a:pt x="25414" y="37949"/>
                      <a:pt x="25929" y="37606"/>
                      <a:pt x="26101" y="37262"/>
                    </a:cubicBezTo>
                    <a:lnTo>
                      <a:pt x="26101" y="37262"/>
                    </a:lnTo>
                    <a:cubicBezTo>
                      <a:pt x="27131" y="35373"/>
                      <a:pt x="27990" y="32111"/>
                      <a:pt x="32111" y="31767"/>
                    </a:cubicBezTo>
                    <a:lnTo>
                      <a:pt x="32111" y="31767"/>
                    </a:lnTo>
                    <a:cubicBezTo>
                      <a:pt x="32798" y="31767"/>
                      <a:pt x="33828" y="31939"/>
                      <a:pt x="34687" y="32454"/>
                    </a:cubicBezTo>
                    <a:lnTo>
                      <a:pt x="34687" y="32454"/>
                    </a:lnTo>
                    <a:cubicBezTo>
                      <a:pt x="35373" y="32969"/>
                      <a:pt x="35889" y="33313"/>
                      <a:pt x="36576" y="33656"/>
                    </a:cubicBezTo>
                    <a:lnTo>
                      <a:pt x="36576" y="33656"/>
                    </a:lnTo>
                    <a:cubicBezTo>
                      <a:pt x="35373" y="32111"/>
                      <a:pt x="34343" y="30565"/>
                      <a:pt x="34172" y="28161"/>
                    </a:cubicBezTo>
                    <a:lnTo>
                      <a:pt x="34172" y="28161"/>
                    </a:lnTo>
                    <a:cubicBezTo>
                      <a:pt x="34172" y="27303"/>
                      <a:pt x="34515" y="25929"/>
                      <a:pt x="35030" y="25757"/>
                    </a:cubicBezTo>
                    <a:lnTo>
                      <a:pt x="35030" y="25757"/>
                    </a:lnTo>
                    <a:cubicBezTo>
                      <a:pt x="36404" y="23181"/>
                      <a:pt x="38464" y="21636"/>
                      <a:pt x="40525" y="20606"/>
                    </a:cubicBezTo>
                    <a:lnTo>
                      <a:pt x="40525" y="20606"/>
                    </a:lnTo>
                    <a:cubicBezTo>
                      <a:pt x="40353" y="20434"/>
                      <a:pt x="40010" y="20263"/>
                      <a:pt x="39838" y="20263"/>
                    </a:cubicBezTo>
                    <a:lnTo>
                      <a:pt x="39838" y="20263"/>
                    </a:lnTo>
                    <a:cubicBezTo>
                      <a:pt x="39666" y="20091"/>
                      <a:pt x="39151" y="20091"/>
                      <a:pt x="38464" y="20091"/>
                    </a:cubicBezTo>
                    <a:lnTo>
                      <a:pt x="38464" y="20091"/>
                    </a:lnTo>
                    <a:cubicBezTo>
                      <a:pt x="36576" y="20091"/>
                      <a:pt x="33828" y="21121"/>
                      <a:pt x="31939" y="23010"/>
                    </a:cubicBezTo>
                    <a:lnTo>
                      <a:pt x="31939" y="23010"/>
                    </a:lnTo>
                    <a:cubicBezTo>
                      <a:pt x="30737" y="23525"/>
                      <a:pt x="29535" y="23697"/>
                      <a:pt x="28505" y="23697"/>
                    </a:cubicBezTo>
                    <a:lnTo>
                      <a:pt x="28505" y="23697"/>
                    </a:lnTo>
                    <a:cubicBezTo>
                      <a:pt x="26101" y="23525"/>
                      <a:pt x="22495" y="23010"/>
                      <a:pt x="21980" y="18889"/>
                    </a:cubicBezTo>
                    <a:lnTo>
                      <a:pt x="21980" y="18889"/>
                    </a:lnTo>
                    <a:cubicBezTo>
                      <a:pt x="21980" y="18373"/>
                      <a:pt x="21980" y="17858"/>
                      <a:pt x="22323" y="17343"/>
                    </a:cubicBezTo>
                    <a:lnTo>
                      <a:pt x="22323" y="17343"/>
                    </a:lnTo>
                    <a:cubicBezTo>
                      <a:pt x="22323" y="17171"/>
                      <a:pt x="22495" y="17000"/>
                      <a:pt x="22495" y="16656"/>
                    </a:cubicBezTo>
                    <a:lnTo>
                      <a:pt x="22495" y="16656"/>
                    </a:lnTo>
                    <a:cubicBezTo>
                      <a:pt x="21980" y="16828"/>
                      <a:pt x="21464" y="17000"/>
                      <a:pt x="20778" y="17000"/>
                    </a:cubicBezTo>
                    <a:lnTo>
                      <a:pt x="20778" y="17000"/>
                    </a:lnTo>
                    <a:cubicBezTo>
                      <a:pt x="20091" y="17000"/>
                      <a:pt x="19232" y="16828"/>
                      <a:pt x="18374" y="16485"/>
                    </a:cubicBezTo>
                    <a:lnTo>
                      <a:pt x="18374" y="16485"/>
                    </a:lnTo>
                    <a:cubicBezTo>
                      <a:pt x="16313" y="15455"/>
                      <a:pt x="13737" y="14768"/>
                      <a:pt x="11505" y="10990"/>
                    </a:cubicBezTo>
                    <a:lnTo>
                      <a:pt x="11505" y="10990"/>
                    </a:lnTo>
                    <a:cubicBezTo>
                      <a:pt x="8414" y="7555"/>
                      <a:pt x="8243" y="5323"/>
                      <a:pt x="7384" y="5151"/>
                    </a:cubicBezTo>
                    <a:lnTo>
                      <a:pt x="7384" y="5151"/>
                    </a:lnTo>
                    <a:cubicBezTo>
                      <a:pt x="6697" y="4980"/>
                      <a:pt x="6182" y="4808"/>
                      <a:pt x="5839" y="4808"/>
                    </a:cubicBezTo>
                    <a:lnTo>
                      <a:pt x="5839" y="4808"/>
                    </a:lnTo>
                    <a:cubicBezTo>
                      <a:pt x="6697" y="8242"/>
                      <a:pt x="11162" y="23353"/>
                      <a:pt x="12535" y="25242"/>
                    </a:cubicBezTo>
                    <a:lnTo>
                      <a:pt x="12535" y="25242"/>
                    </a:lnTo>
                    <a:cubicBezTo>
                      <a:pt x="16141" y="29020"/>
                      <a:pt x="19747" y="36232"/>
                      <a:pt x="21293" y="37262"/>
                    </a:cubicBezTo>
                    <a:lnTo>
                      <a:pt x="21293" y="37262"/>
                    </a:lnTo>
                    <a:lnTo>
                      <a:pt x="21293" y="37262"/>
                    </a:lnTo>
                    <a:lnTo>
                      <a:pt x="21293" y="37090"/>
                    </a:lnTo>
                    <a:close/>
                    <a:moveTo>
                      <a:pt x="21121" y="37090"/>
                    </a:moveTo>
                    <a:cubicBezTo>
                      <a:pt x="21121" y="37090"/>
                      <a:pt x="21121" y="37090"/>
                      <a:pt x="21121" y="37090"/>
                    </a:cubicBezTo>
                    <a:lnTo>
                      <a:pt x="21121" y="37090"/>
                    </a:lnTo>
                    <a:lnTo>
                      <a:pt x="21121" y="37090"/>
                    </a:lnTo>
                    <a:lnTo>
                      <a:pt x="21121" y="37090"/>
                    </a:lnTo>
                    <a:close/>
                    <a:moveTo>
                      <a:pt x="29364" y="12707"/>
                    </a:moveTo>
                    <a:cubicBezTo>
                      <a:pt x="29364" y="12707"/>
                      <a:pt x="29364" y="12707"/>
                      <a:pt x="29364" y="12707"/>
                    </a:cubicBezTo>
                    <a:lnTo>
                      <a:pt x="29364" y="12707"/>
                    </a:lnTo>
                    <a:cubicBezTo>
                      <a:pt x="29364" y="12707"/>
                      <a:pt x="29364" y="12707"/>
                      <a:pt x="29364" y="12707"/>
                    </a:cubicBezTo>
                    <a:lnTo>
                      <a:pt x="29364" y="12707"/>
                    </a:lnTo>
                    <a:close/>
                    <a:moveTo>
                      <a:pt x="2919" y="3949"/>
                    </a:moveTo>
                    <a:lnTo>
                      <a:pt x="3606" y="3262"/>
                    </a:lnTo>
                    <a:lnTo>
                      <a:pt x="2919" y="3949"/>
                    </a:lnTo>
                    <a:lnTo>
                      <a:pt x="2919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7" name="图形 7">
              <a:extLst>
                <a:ext uri="{FF2B5EF4-FFF2-40B4-BE49-F238E27FC236}">
                  <a16:creationId xmlns:a16="http://schemas.microsoft.com/office/drawing/2014/main" xmlns="" id="{087823DD-C4B2-465C-9587-C08EF7FC3357}"/>
                </a:ext>
              </a:extLst>
            </p:cNvPr>
            <p:cNvGrpSpPr/>
            <p:nvPr/>
          </p:nvGrpSpPr>
          <p:grpSpPr>
            <a:xfrm>
              <a:off x="2537376" y="4452119"/>
              <a:ext cx="22323" cy="19074"/>
              <a:chOff x="2537376" y="4452119"/>
              <a:chExt cx="22323" cy="19074"/>
            </a:xfrm>
            <a:solidFill>
              <a:srgbClr val="B4B4B4"/>
            </a:solidFill>
          </p:grpSpPr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xmlns="" id="{E03686C3-5DB2-4B89-8F39-ED93401BDAF4}"/>
                  </a:ext>
                </a:extLst>
              </p:cNvPr>
              <p:cNvSpPr/>
              <p:nvPr/>
            </p:nvSpPr>
            <p:spPr>
              <a:xfrm>
                <a:off x="2539826" y="4454537"/>
                <a:ext cx="17625" cy="14301"/>
              </a:xfrm>
              <a:custGeom>
                <a:avLst/>
                <a:gdLst>
                  <a:gd name="connsiteX0" fmla="*/ 5450 w 17625"/>
                  <a:gd name="connsiteY0" fmla="*/ 11505 h 14301"/>
                  <a:gd name="connsiteX1" fmla="*/ 15581 w 17625"/>
                  <a:gd name="connsiteY1" fmla="*/ 13909 h 14301"/>
                  <a:gd name="connsiteX2" fmla="*/ 16783 w 17625"/>
                  <a:gd name="connsiteY2" fmla="*/ 6353 h 14301"/>
                  <a:gd name="connsiteX3" fmla="*/ 6652 w 17625"/>
                  <a:gd name="connsiteY3" fmla="*/ 0 h 14301"/>
                  <a:gd name="connsiteX4" fmla="*/ 298 w 17625"/>
                  <a:gd name="connsiteY4" fmla="*/ 3778 h 14301"/>
                  <a:gd name="connsiteX5" fmla="*/ 5450 w 17625"/>
                  <a:gd name="connsiteY5" fmla="*/ 11505 h 14301"/>
                  <a:gd name="connsiteX6" fmla="*/ 5450 w 17625"/>
                  <a:gd name="connsiteY6" fmla="*/ 11505 h 1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5" h="14301">
                    <a:moveTo>
                      <a:pt x="5450" y="11505"/>
                    </a:moveTo>
                    <a:cubicBezTo>
                      <a:pt x="9227" y="12707"/>
                      <a:pt x="13005" y="15283"/>
                      <a:pt x="15581" y="13909"/>
                    </a:cubicBezTo>
                    <a:cubicBezTo>
                      <a:pt x="18157" y="12707"/>
                      <a:pt x="17985" y="8929"/>
                      <a:pt x="16783" y="6353"/>
                    </a:cubicBezTo>
                    <a:cubicBezTo>
                      <a:pt x="15581" y="2576"/>
                      <a:pt x="10429" y="1374"/>
                      <a:pt x="6652" y="0"/>
                    </a:cubicBezTo>
                    <a:cubicBezTo>
                      <a:pt x="2874" y="0"/>
                      <a:pt x="298" y="1202"/>
                      <a:pt x="298" y="3778"/>
                    </a:cubicBezTo>
                    <a:cubicBezTo>
                      <a:pt x="-904" y="6353"/>
                      <a:pt x="1672" y="10131"/>
                      <a:pt x="5450" y="11505"/>
                    </a:cubicBezTo>
                    <a:lnTo>
                      <a:pt x="5450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xmlns="" id="{77D1A2D8-96F0-481C-9CC8-28691DE2F6F1}"/>
                  </a:ext>
                </a:extLst>
              </p:cNvPr>
              <p:cNvSpPr/>
              <p:nvPr/>
            </p:nvSpPr>
            <p:spPr>
              <a:xfrm>
                <a:off x="2537376" y="4452119"/>
                <a:ext cx="22323" cy="19074"/>
              </a:xfrm>
              <a:custGeom>
                <a:avLst/>
                <a:gdLst>
                  <a:gd name="connsiteX0" fmla="*/ 7040 w 22323"/>
                  <a:gd name="connsiteY0" fmla="*/ 16155 h 19074"/>
                  <a:gd name="connsiteX1" fmla="*/ 7727 w 22323"/>
                  <a:gd name="connsiteY1" fmla="*/ 13923 h 19074"/>
                  <a:gd name="connsiteX2" fmla="*/ 7040 w 22323"/>
                  <a:gd name="connsiteY2" fmla="*/ 16155 h 19074"/>
                  <a:gd name="connsiteX3" fmla="*/ 0 w 22323"/>
                  <a:gd name="connsiteY3" fmla="*/ 7570 h 19074"/>
                  <a:gd name="connsiteX4" fmla="*/ 0 w 22323"/>
                  <a:gd name="connsiteY4" fmla="*/ 7570 h 19074"/>
                  <a:gd name="connsiteX5" fmla="*/ 344 w 22323"/>
                  <a:gd name="connsiteY5" fmla="*/ 5509 h 19074"/>
                  <a:gd name="connsiteX6" fmla="*/ 344 w 22323"/>
                  <a:gd name="connsiteY6" fmla="*/ 5509 h 19074"/>
                  <a:gd name="connsiteX7" fmla="*/ 9788 w 22323"/>
                  <a:gd name="connsiteY7" fmla="*/ 14 h 19074"/>
                  <a:gd name="connsiteX8" fmla="*/ 9788 w 22323"/>
                  <a:gd name="connsiteY8" fmla="*/ 14 h 19074"/>
                  <a:gd name="connsiteX9" fmla="*/ 21293 w 22323"/>
                  <a:gd name="connsiteY9" fmla="*/ 7570 h 19074"/>
                  <a:gd name="connsiteX10" fmla="*/ 21293 w 22323"/>
                  <a:gd name="connsiteY10" fmla="*/ 7570 h 19074"/>
                  <a:gd name="connsiteX11" fmla="*/ 22323 w 22323"/>
                  <a:gd name="connsiteY11" fmla="*/ 12206 h 19074"/>
                  <a:gd name="connsiteX12" fmla="*/ 22323 w 22323"/>
                  <a:gd name="connsiteY12" fmla="*/ 12206 h 19074"/>
                  <a:gd name="connsiteX13" fmla="*/ 18717 w 22323"/>
                  <a:gd name="connsiteY13" fmla="*/ 18559 h 19074"/>
                  <a:gd name="connsiteX14" fmla="*/ 18717 w 22323"/>
                  <a:gd name="connsiteY14" fmla="*/ 18559 h 19074"/>
                  <a:gd name="connsiteX15" fmla="*/ 16141 w 22323"/>
                  <a:gd name="connsiteY15" fmla="*/ 19075 h 19074"/>
                  <a:gd name="connsiteX16" fmla="*/ 16141 w 22323"/>
                  <a:gd name="connsiteY16" fmla="*/ 19075 h 19074"/>
                  <a:gd name="connsiteX17" fmla="*/ 7040 w 22323"/>
                  <a:gd name="connsiteY17" fmla="*/ 16155 h 19074"/>
                  <a:gd name="connsiteX18" fmla="*/ 7040 w 22323"/>
                  <a:gd name="connsiteY18" fmla="*/ 16155 h 19074"/>
                  <a:gd name="connsiteX19" fmla="*/ 16313 w 22323"/>
                  <a:gd name="connsiteY19" fmla="*/ 14267 h 19074"/>
                  <a:gd name="connsiteX20" fmla="*/ 16828 w 22323"/>
                  <a:gd name="connsiteY20" fmla="*/ 14267 h 19074"/>
                  <a:gd name="connsiteX21" fmla="*/ 16828 w 22323"/>
                  <a:gd name="connsiteY21" fmla="*/ 14267 h 19074"/>
                  <a:gd name="connsiteX22" fmla="*/ 17515 w 22323"/>
                  <a:gd name="connsiteY22" fmla="*/ 12378 h 19074"/>
                  <a:gd name="connsiteX23" fmla="*/ 17515 w 22323"/>
                  <a:gd name="connsiteY23" fmla="*/ 12378 h 19074"/>
                  <a:gd name="connsiteX24" fmla="*/ 16828 w 22323"/>
                  <a:gd name="connsiteY24" fmla="*/ 9630 h 19074"/>
                  <a:gd name="connsiteX25" fmla="*/ 16828 w 22323"/>
                  <a:gd name="connsiteY25" fmla="*/ 9630 h 19074"/>
                  <a:gd name="connsiteX26" fmla="*/ 9101 w 22323"/>
                  <a:gd name="connsiteY26" fmla="*/ 4994 h 19074"/>
                  <a:gd name="connsiteX27" fmla="*/ 9101 w 22323"/>
                  <a:gd name="connsiteY27" fmla="*/ 4994 h 19074"/>
                  <a:gd name="connsiteX28" fmla="*/ 5667 w 22323"/>
                  <a:gd name="connsiteY28" fmla="*/ 5681 h 19074"/>
                  <a:gd name="connsiteX29" fmla="*/ 5667 w 22323"/>
                  <a:gd name="connsiteY29" fmla="*/ 5681 h 19074"/>
                  <a:gd name="connsiteX30" fmla="*/ 5838 w 22323"/>
                  <a:gd name="connsiteY30" fmla="*/ 5852 h 19074"/>
                  <a:gd name="connsiteX31" fmla="*/ 4980 w 22323"/>
                  <a:gd name="connsiteY31" fmla="*/ 7398 h 19074"/>
                  <a:gd name="connsiteX32" fmla="*/ 4980 w 22323"/>
                  <a:gd name="connsiteY32" fmla="*/ 7741 h 19074"/>
                  <a:gd name="connsiteX33" fmla="*/ 8758 w 22323"/>
                  <a:gd name="connsiteY33" fmla="*/ 11691 h 19074"/>
                  <a:gd name="connsiteX34" fmla="*/ 8758 w 22323"/>
                  <a:gd name="connsiteY34" fmla="*/ 11691 h 19074"/>
                  <a:gd name="connsiteX35" fmla="*/ 8758 w 22323"/>
                  <a:gd name="connsiteY35" fmla="*/ 11691 h 19074"/>
                  <a:gd name="connsiteX36" fmla="*/ 16313 w 22323"/>
                  <a:gd name="connsiteY36" fmla="*/ 14267 h 19074"/>
                  <a:gd name="connsiteX37" fmla="*/ 16313 w 22323"/>
                  <a:gd name="connsiteY37" fmla="*/ 14267 h 1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2323" h="19074">
                    <a:moveTo>
                      <a:pt x="7040" y="16155"/>
                    </a:moveTo>
                    <a:lnTo>
                      <a:pt x="7727" y="13923"/>
                    </a:lnTo>
                    <a:lnTo>
                      <a:pt x="7040" y="16155"/>
                    </a:lnTo>
                    <a:cubicBezTo>
                      <a:pt x="3091" y="14782"/>
                      <a:pt x="172" y="11519"/>
                      <a:pt x="0" y="7570"/>
                    </a:cubicBezTo>
                    <a:lnTo>
                      <a:pt x="0" y="7570"/>
                    </a:lnTo>
                    <a:cubicBezTo>
                      <a:pt x="0" y="6883"/>
                      <a:pt x="172" y="6196"/>
                      <a:pt x="344" y="5509"/>
                    </a:cubicBezTo>
                    <a:lnTo>
                      <a:pt x="344" y="5509"/>
                    </a:lnTo>
                    <a:cubicBezTo>
                      <a:pt x="859" y="1216"/>
                      <a:pt x="5152" y="-158"/>
                      <a:pt x="9788" y="14"/>
                    </a:cubicBezTo>
                    <a:lnTo>
                      <a:pt x="9788" y="14"/>
                    </a:lnTo>
                    <a:cubicBezTo>
                      <a:pt x="13394" y="1388"/>
                      <a:pt x="19232" y="2246"/>
                      <a:pt x="21293" y="7570"/>
                    </a:cubicBezTo>
                    <a:lnTo>
                      <a:pt x="21293" y="7570"/>
                    </a:lnTo>
                    <a:cubicBezTo>
                      <a:pt x="21980" y="8943"/>
                      <a:pt x="22323" y="10489"/>
                      <a:pt x="22323" y="12206"/>
                    </a:cubicBezTo>
                    <a:lnTo>
                      <a:pt x="22323" y="12206"/>
                    </a:lnTo>
                    <a:cubicBezTo>
                      <a:pt x="22323" y="14438"/>
                      <a:pt x="21464" y="17014"/>
                      <a:pt x="18717" y="18559"/>
                    </a:cubicBezTo>
                    <a:lnTo>
                      <a:pt x="18717" y="18559"/>
                    </a:lnTo>
                    <a:cubicBezTo>
                      <a:pt x="18030" y="18903"/>
                      <a:pt x="17172" y="19075"/>
                      <a:pt x="16141" y="19075"/>
                    </a:cubicBezTo>
                    <a:lnTo>
                      <a:pt x="16141" y="19075"/>
                    </a:lnTo>
                    <a:cubicBezTo>
                      <a:pt x="12707" y="18903"/>
                      <a:pt x="9788" y="17014"/>
                      <a:pt x="7040" y="16155"/>
                    </a:cubicBezTo>
                    <a:lnTo>
                      <a:pt x="7040" y="16155"/>
                    </a:lnTo>
                    <a:close/>
                    <a:moveTo>
                      <a:pt x="16313" y="14267"/>
                    </a:moveTo>
                    <a:cubicBezTo>
                      <a:pt x="16485" y="14267"/>
                      <a:pt x="16656" y="14267"/>
                      <a:pt x="16828" y="14267"/>
                    </a:cubicBezTo>
                    <a:lnTo>
                      <a:pt x="16828" y="14267"/>
                    </a:lnTo>
                    <a:cubicBezTo>
                      <a:pt x="17172" y="14095"/>
                      <a:pt x="17515" y="13580"/>
                      <a:pt x="17515" y="12378"/>
                    </a:cubicBezTo>
                    <a:lnTo>
                      <a:pt x="17515" y="12378"/>
                    </a:lnTo>
                    <a:cubicBezTo>
                      <a:pt x="17515" y="11519"/>
                      <a:pt x="17343" y="10489"/>
                      <a:pt x="16828" y="9630"/>
                    </a:cubicBezTo>
                    <a:lnTo>
                      <a:pt x="16828" y="9630"/>
                    </a:lnTo>
                    <a:cubicBezTo>
                      <a:pt x="16485" y="7570"/>
                      <a:pt x="12364" y="6024"/>
                      <a:pt x="9101" y="4994"/>
                    </a:cubicBezTo>
                    <a:lnTo>
                      <a:pt x="9101" y="4994"/>
                    </a:lnTo>
                    <a:cubicBezTo>
                      <a:pt x="7040" y="4994"/>
                      <a:pt x="6010" y="5337"/>
                      <a:pt x="5667" y="5681"/>
                    </a:cubicBezTo>
                    <a:lnTo>
                      <a:pt x="5667" y="5681"/>
                    </a:lnTo>
                    <a:lnTo>
                      <a:pt x="5838" y="5852"/>
                    </a:lnTo>
                    <a:lnTo>
                      <a:pt x="4980" y="7398"/>
                    </a:lnTo>
                    <a:lnTo>
                      <a:pt x="4980" y="7741"/>
                    </a:lnTo>
                    <a:cubicBezTo>
                      <a:pt x="4808" y="8600"/>
                      <a:pt x="6354" y="11004"/>
                      <a:pt x="8758" y="11691"/>
                    </a:cubicBezTo>
                    <a:lnTo>
                      <a:pt x="8758" y="11691"/>
                    </a:lnTo>
                    <a:lnTo>
                      <a:pt x="8758" y="11691"/>
                    </a:lnTo>
                    <a:cubicBezTo>
                      <a:pt x="12020" y="12721"/>
                      <a:pt x="15111" y="14267"/>
                      <a:pt x="16313" y="14267"/>
                    </a:cubicBezTo>
                    <a:lnTo>
                      <a:pt x="16313" y="142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8" name="图形 7">
              <a:extLst>
                <a:ext uri="{FF2B5EF4-FFF2-40B4-BE49-F238E27FC236}">
                  <a16:creationId xmlns:a16="http://schemas.microsoft.com/office/drawing/2014/main" xmlns="" id="{5CF64AC0-DC3C-44ED-9A9B-D84FB1F613E9}"/>
                </a:ext>
              </a:extLst>
            </p:cNvPr>
            <p:cNvGrpSpPr/>
            <p:nvPr/>
          </p:nvGrpSpPr>
          <p:grpSpPr>
            <a:xfrm>
              <a:off x="2586659" y="4414871"/>
              <a:ext cx="13565" cy="25929"/>
              <a:chOff x="2586659" y="4414871"/>
              <a:chExt cx="13565" cy="25929"/>
            </a:xfrm>
            <a:solidFill>
              <a:srgbClr val="B4B4B4"/>
            </a:solidFill>
          </p:grpSpPr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xmlns="" id="{C062B6CE-976F-46F0-8144-851C0178ED04}"/>
                  </a:ext>
                </a:extLst>
              </p:cNvPr>
              <p:cNvSpPr/>
              <p:nvPr/>
            </p:nvSpPr>
            <p:spPr>
              <a:xfrm>
                <a:off x="2589235" y="4416999"/>
                <a:ext cx="8757" cy="20882"/>
              </a:xfrm>
              <a:custGeom>
                <a:avLst/>
                <a:gdLst>
                  <a:gd name="connsiteX0" fmla="*/ 4980 w 8757"/>
                  <a:gd name="connsiteY0" fmla="*/ 20882 h 20882"/>
                  <a:gd name="connsiteX1" fmla="*/ 8758 w 8757"/>
                  <a:gd name="connsiteY1" fmla="*/ 13155 h 20882"/>
                  <a:gd name="connsiteX2" fmla="*/ 8758 w 8757"/>
                  <a:gd name="connsiteY2" fmla="*/ 4226 h 20882"/>
                  <a:gd name="connsiteX3" fmla="*/ 3778 w 8757"/>
                  <a:gd name="connsiteY3" fmla="*/ 448 h 20882"/>
                  <a:gd name="connsiteX4" fmla="*/ 0 w 8757"/>
                  <a:gd name="connsiteY4" fmla="*/ 6801 h 20882"/>
                  <a:gd name="connsiteX5" fmla="*/ 1374 w 8757"/>
                  <a:gd name="connsiteY5" fmla="*/ 18307 h 20882"/>
                  <a:gd name="connsiteX6" fmla="*/ 4980 w 8757"/>
                  <a:gd name="connsiteY6" fmla="*/ 20882 h 20882"/>
                  <a:gd name="connsiteX7" fmla="*/ 4980 w 8757"/>
                  <a:gd name="connsiteY7" fmla="*/ 20882 h 2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57" h="20882">
                    <a:moveTo>
                      <a:pt x="4980" y="20882"/>
                    </a:moveTo>
                    <a:cubicBezTo>
                      <a:pt x="6182" y="20882"/>
                      <a:pt x="8758" y="15731"/>
                      <a:pt x="8758" y="13155"/>
                    </a:cubicBezTo>
                    <a:cubicBezTo>
                      <a:pt x="8758" y="11953"/>
                      <a:pt x="8758" y="8175"/>
                      <a:pt x="8758" y="4226"/>
                    </a:cubicBezTo>
                    <a:cubicBezTo>
                      <a:pt x="7556" y="448"/>
                      <a:pt x="4980" y="-754"/>
                      <a:pt x="3778" y="448"/>
                    </a:cubicBezTo>
                    <a:cubicBezTo>
                      <a:pt x="2576" y="1650"/>
                      <a:pt x="0" y="3024"/>
                      <a:pt x="0" y="6801"/>
                    </a:cubicBezTo>
                    <a:cubicBezTo>
                      <a:pt x="0" y="10579"/>
                      <a:pt x="0" y="16933"/>
                      <a:pt x="1374" y="18307"/>
                    </a:cubicBezTo>
                    <a:cubicBezTo>
                      <a:pt x="2576" y="20882"/>
                      <a:pt x="2576" y="20882"/>
                      <a:pt x="4980" y="20882"/>
                    </a:cubicBezTo>
                    <a:lnTo>
                      <a:pt x="4980" y="208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xmlns="" id="{4B48524B-C11F-4C13-9117-61999EBDD72C}"/>
                  </a:ext>
                </a:extLst>
              </p:cNvPr>
              <p:cNvSpPr/>
              <p:nvPr/>
            </p:nvSpPr>
            <p:spPr>
              <a:xfrm>
                <a:off x="2586659" y="4414871"/>
                <a:ext cx="13565" cy="25929"/>
              </a:xfrm>
              <a:custGeom>
                <a:avLst/>
                <a:gdLst>
                  <a:gd name="connsiteX0" fmla="*/ 2061 w 13565"/>
                  <a:gd name="connsiteY0" fmla="*/ 22323 h 25929"/>
                  <a:gd name="connsiteX1" fmla="*/ 0 w 13565"/>
                  <a:gd name="connsiteY1" fmla="*/ 9616 h 25929"/>
                  <a:gd name="connsiteX2" fmla="*/ 0 w 13565"/>
                  <a:gd name="connsiteY2" fmla="*/ 9616 h 25929"/>
                  <a:gd name="connsiteX3" fmla="*/ 0 w 13565"/>
                  <a:gd name="connsiteY3" fmla="*/ 8929 h 25929"/>
                  <a:gd name="connsiteX4" fmla="*/ 0 w 13565"/>
                  <a:gd name="connsiteY4" fmla="*/ 8929 h 25929"/>
                  <a:gd name="connsiteX5" fmla="*/ 4293 w 13565"/>
                  <a:gd name="connsiteY5" fmla="*/ 1374 h 25929"/>
                  <a:gd name="connsiteX6" fmla="*/ 4293 w 13565"/>
                  <a:gd name="connsiteY6" fmla="*/ 1374 h 25929"/>
                  <a:gd name="connsiteX7" fmla="*/ 7212 w 13565"/>
                  <a:gd name="connsiteY7" fmla="*/ 0 h 25929"/>
                  <a:gd name="connsiteX8" fmla="*/ 7212 w 13565"/>
                  <a:gd name="connsiteY8" fmla="*/ 0 h 25929"/>
                  <a:gd name="connsiteX9" fmla="*/ 13566 w 13565"/>
                  <a:gd name="connsiteY9" fmla="*/ 6697 h 25929"/>
                  <a:gd name="connsiteX10" fmla="*/ 13566 w 13565"/>
                  <a:gd name="connsiteY10" fmla="*/ 6697 h 25929"/>
                  <a:gd name="connsiteX11" fmla="*/ 13566 w 13565"/>
                  <a:gd name="connsiteY11" fmla="*/ 15626 h 25929"/>
                  <a:gd name="connsiteX12" fmla="*/ 13566 w 13565"/>
                  <a:gd name="connsiteY12" fmla="*/ 15626 h 25929"/>
                  <a:gd name="connsiteX13" fmla="*/ 7384 w 13565"/>
                  <a:gd name="connsiteY13" fmla="*/ 25757 h 25929"/>
                  <a:gd name="connsiteX14" fmla="*/ 7384 w 13565"/>
                  <a:gd name="connsiteY14" fmla="*/ 25757 h 25929"/>
                  <a:gd name="connsiteX15" fmla="*/ 7384 w 13565"/>
                  <a:gd name="connsiteY15" fmla="*/ 23353 h 25929"/>
                  <a:gd name="connsiteX16" fmla="*/ 7384 w 13565"/>
                  <a:gd name="connsiteY16" fmla="*/ 25757 h 25929"/>
                  <a:gd name="connsiteX17" fmla="*/ 6525 w 13565"/>
                  <a:gd name="connsiteY17" fmla="*/ 25929 h 25929"/>
                  <a:gd name="connsiteX18" fmla="*/ 6525 w 13565"/>
                  <a:gd name="connsiteY18" fmla="*/ 25929 h 25929"/>
                  <a:gd name="connsiteX19" fmla="*/ 2061 w 13565"/>
                  <a:gd name="connsiteY19" fmla="*/ 22323 h 25929"/>
                  <a:gd name="connsiteX20" fmla="*/ 2061 w 13565"/>
                  <a:gd name="connsiteY20" fmla="*/ 22323 h 25929"/>
                  <a:gd name="connsiteX21" fmla="*/ 6869 w 13565"/>
                  <a:gd name="connsiteY21" fmla="*/ 20606 h 25929"/>
                  <a:gd name="connsiteX22" fmla="*/ 7727 w 13565"/>
                  <a:gd name="connsiteY22" fmla="*/ 19060 h 25929"/>
                  <a:gd name="connsiteX23" fmla="*/ 7727 w 13565"/>
                  <a:gd name="connsiteY23" fmla="*/ 19060 h 25929"/>
                  <a:gd name="connsiteX24" fmla="*/ 8929 w 13565"/>
                  <a:gd name="connsiteY24" fmla="*/ 15283 h 25929"/>
                  <a:gd name="connsiteX25" fmla="*/ 8929 w 13565"/>
                  <a:gd name="connsiteY25" fmla="*/ 15283 h 25929"/>
                  <a:gd name="connsiteX26" fmla="*/ 8929 w 13565"/>
                  <a:gd name="connsiteY26" fmla="*/ 7212 h 25929"/>
                  <a:gd name="connsiteX27" fmla="*/ 8929 w 13565"/>
                  <a:gd name="connsiteY27" fmla="*/ 7212 h 25929"/>
                  <a:gd name="connsiteX28" fmla="*/ 7556 w 13565"/>
                  <a:gd name="connsiteY28" fmla="*/ 4636 h 25929"/>
                  <a:gd name="connsiteX29" fmla="*/ 7556 w 13565"/>
                  <a:gd name="connsiteY29" fmla="*/ 4636 h 25929"/>
                  <a:gd name="connsiteX30" fmla="*/ 4808 w 13565"/>
                  <a:gd name="connsiteY30" fmla="*/ 8929 h 25929"/>
                  <a:gd name="connsiteX31" fmla="*/ 4808 w 13565"/>
                  <a:gd name="connsiteY31" fmla="*/ 8929 h 25929"/>
                  <a:gd name="connsiteX32" fmla="*/ 5323 w 13565"/>
                  <a:gd name="connsiteY32" fmla="*/ 18030 h 25929"/>
                  <a:gd name="connsiteX33" fmla="*/ 5323 w 13565"/>
                  <a:gd name="connsiteY33" fmla="*/ 18030 h 25929"/>
                  <a:gd name="connsiteX34" fmla="*/ 5838 w 13565"/>
                  <a:gd name="connsiteY34" fmla="*/ 19232 h 25929"/>
                  <a:gd name="connsiteX35" fmla="*/ 5838 w 13565"/>
                  <a:gd name="connsiteY35" fmla="*/ 19232 h 25929"/>
                  <a:gd name="connsiteX36" fmla="*/ 6525 w 13565"/>
                  <a:gd name="connsiteY36" fmla="*/ 20434 h 25929"/>
                  <a:gd name="connsiteX37" fmla="*/ 6525 w 13565"/>
                  <a:gd name="connsiteY37" fmla="*/ 20434 h 25929"/>
                  <a:gd name="connsiteX38" fmla="*/ 6869 w 13565"/>
                  <a:gd name="connsiteY38" fmla="*/ 20606 h 25929"/>
                  <a:gd name="connsiteX39" fmla="*/ 6869 w 13565"/>
                  <a:gd name="connsiteY39" fmla="*/ 20606 h 25929"/>
                  <a:gd name="connsiteX40" fmla="*/ 4465 w 13565"/>
                  <a:gd name="connsiteY40" fmla="*/ 10475 h 25929"/>
                  <a:gd name="connsiteX41" fmla="*/ 4808 w 13565"/>
                  <a:gd name="connsiteY41" fmla="*/ 9960 h 25929"/>
                  <a:gd name="connsiteX42" fmla="*/ 4808 w 13565"/>
                  <a:gd name="connsiteY42" fmla="*/ 9960 h 25929"/>
                  <a:gd name="connsiteX43" fmla="*/ 4465 w 13565"/>
                  <a:gd name="connsiteY43" fmla="*/ 10475 h 25929"/>
                  <a:gd name="connsiteX44" fmla="*/ 4465 w 13565"/>
                  <a:gd name="connsiteY44" fmla="*/ 10475 h 25929"/>
                  <a:gd name="connsiteX45" fmla="*/ 4465 w 13565"/>
                  <a:gd name="connsiteY45" fmla="*/ 10475 h 25929"/>
                  <a:gd name="connsiteX46" fmla="*/ 4465 w 13565"/>
                  <a:gd name="connsiteY46" fmla="*/ 10475 h 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3565" h="25929">
                    <a:moveTo>
                      <a:pt x="2061" y="22323"/>
                    </a:moveTo>
                    <a:cubicBezTo>
                      <a:pt x="-515" y="18889"/>
                      <a:pt x="344" y="13565"/>
                      <a:pt x="0" y="9616"/>
                    </a:cubicBezTo>
                    <a:lnTo>
                      <a:pt x="0" y="9616"/>
                    </a:lnTo>
                    <a:cubicBezTo>
                      <a:pt x="0" y="9444"/>
                      <a:pt x="0" y="9273"/>
                      <a:pt x="0" y="8929"/>
                    </a:cubicBezTo>
                    <a:lnTo>
                      <a:pt x="0" y="8929"/>
                    </a:lnTo>
                    <a:cubicBezTo>
                      <a:pt x="0" y="4121"/>
                      <a:pt x="3778" y="1889"/>
                      <a:pt x="4293" y="1374"/>
                    </a:cubicBezTo>
                    <a:lnTo>
                      <a:pt x="4293" y="1374"/>
                    </a:lnTo>
                    <a:cubicBezTo>
                      <a:pt x="4980" y="343"/>
                      <a:pt x="6354" y="0"/>
                      <a:pt x="7212" y="0"/>
                    </a:cubicBezTo>
                    <a:lnTo>
                      <a:pt x="7212" y="0"/>
                    </a:lnTo>
                    <a:cubicBezTo>
                      <a:pt x="10303" y="172"/>
                      <a:pt x="12192" y="2576"/>
                      <a:pt x="13566" y="6697"/>
                    </a:cubicBezTo>
                    <a:lnTo>
                      <a:pt x="13566" y="6697"/>
                    </a:lnTo>
                    <a:cubicBezTo>
                      <a:pt x="13566" y="10475"/>
                      <a:pt x="13566" y="14252"/>
                      <a:pt x="13566" y="15626"/>
                    </a:cubicBezTo>
                    <a:lnTo>
                      <a:pt x="13566" y="15626"/>
                    </a:lnTo>
                    <a:cubicBezTo>
                      <a:pt x="12707" y="19576"/>
                      <a:pt x="12364" y="24040"/>
                      <a:pt x="7384" y="25757"/>
                    </a:cubicBezTo>
                    <a:lnTo>
                      <a:pt x="7384" y="25757"/>
                    </a:lnTo>
                    <a:lnTo>
                      <a:pt x="7384" y="23353"/>
                    </a:lnTo>
                    <a:lnTo>
                      <a:pt x="7384" y="25757"/>
                    </a:lnTo>
                    <a:cubicBezTo>
                      <a:pt x="7040" y="25757"/>
                      <a:pt x="6869" y="25929"/>
                      <a:pt x="6525" y="25929"/>
                    </a:cubicBezTo>
                    <a:lnTo>
                      <a:pt x="6525" y="25929"/>
                    </a:lnTo>
                    <a:cubicBezTo>
                      <a:pt x="4636" y="25586"/>
                      <a:pt x="2061" y="23697"/>
                      <a:pt x="2061" y="22323"/>
                    </a:cubicBezTo>
                    <a:lnTo>
                      <a:pt x="2061" y="22323"/>
                    </a:lnTo>
                    <a:close/>
                    <a:moveTo>
                      <a:pt x="6869" y="20606"/>
                    </a:moveTo>
                    <a:cubicBezTo>
                      <a:pt x="7040" y="20262"/>
                      <a:pt x="7384" y="19747"/>
                      <a:pt x="7727" y="19060"/>
                    </a:cubicBezTo>
                    <a:lnTo>
                      <a:pt x="7727" y="19060"/>
                    </a:lnTo>
                    <a:cubicBezTo>
                      <a:pt x="8414" y="17687"/>
                      <a:pt x="8929" y="15969"/>
                      <a:pt x="8929" y="15283"/>
                    </a:cubicBezTo>
                    <a:lnTo>
                      <a:pt x="8929" y="15283"/>
                    </a:lnTo>
                    <a:cubicBezTo>
                      <a:pt x="8929" y="14081"/>
                      <a:pt x="8929" y="10303"/>
                      <a:pt x="8929" y="7212"/>
                    </a:cubicBezTo>
                    <a:lnTo>
                      <a:pt x="8929" y="7212"/>
                    </a:lnTo>
                    <a:cubicBezTo>
                      <a:pt x="8414" y="5495"/>
                      <a:pt x="7899" y="4980"/>
                      <a:pt x="7556" y="4636"/>
                    </a:cubicBezTo>
                    <a:lnTo>
                      <a:pt x="7556" y="4636"/>
                    </a:lnTo>
                    <a:cubicBezTo>
                      <a:pt x="5838" y="6182"/>
                      <a:pt x="4980" y="6525"/>
                      <a:pt x="4808" y="8929"/>
                    </a:cubicBezTo>
                    <a:lnTo>
                      <a:pt x="4808" y="8929"/>
                    </a:lnTo>
                    <a:cubicBezTo>
                      <a:pt x="4808" y="11677"/>
                      <a:pt x="4808" y="16141"/>
                      <a:pt x="5323" y="18030"/>
                    </a:cubicBezTo>
                    <a:lnTo>
                      <a:pt x="5323" y="18030"/>
                    </a:lnTo>
                    <a:cubicBezTo>
                      <a:pt x="5323" y="18717"/>
                      <a:pt x="5323" y="18717"/>
                      <a:pt x="5838" y="19232"/>
                    </a:cubicBezTo>
                    <a:lnTo>
                      <a:pt x="5838" y="19232"/>
                    </a:lnTo>
                    <a:cubicBezTo>
                      <a:pt x="6182" y="19747"/>
                      <a:pt x="6354" y="20091"/>
                      <a:pt x="6525" y="20434"/>
                    </a:cubicBezTo>
                    <a:lnTo>
                      <a:pt x="6525" y="20434"/>
                    </a:lnTo>
                    <a:cubicBezTo>
                      <a:pt x="6697" y="20606"/>
                      <a:pt x="6697" y="20606"/>
                      <a:pt x="6869" y="20606"/>
                    </a:cubicBezTo>
                    <a:lnTo>
                      <a:pt x="6869" y="20606"/>
                    </a:lnTo>
                    <a:close/>
                    <a:moveTo>
                      <a:pt x="4465" y="10475"/>
                    </a:moveTo>
                    <a:cubicBezTo>
                      <a:pt x="4636" y="10303"/>
                      <a:pt x="4636" y="10131"/>
                      <a:pt x="4808" y="9960"/>
                    </a:cubicBezTo>
                    <a:lnTo>
                      <a:pt x="4808" y="9960"/>
                    </a:lnTo>
                    <a:cubicBezTo>
                      <a:pt x="4636" y="10131"/>
                      <a:pt x="4465" y="10303"/>
                      <a:pt x="4465" y="10475"/>
                    </a:cubicBezTo>
                    <a:lnTo>
                      <a:pt x="4465" y="10475"/>
                    </a:lnTo>
                    <a:lnTo>
                      <a:pt x="4465" y="10475"/>
                    </a:lnTo>
                    <a:lnTo>
                      <a:pt x="4465" y="104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9" name="图形 7">
              <a:extLst>
                <a:ext uri="{FF2B5EF4-FFF2-40B4-BE49-F238E27FC236}">
                  <a16:creationId xmlns:a16="http://schemas.microsoft.com/office/drawing/2014/main" xmlns="" id="{C3A0FFC2-D7A4-475F-AEAE-FEBE2BF65A79}"/>
                </a:ext>
              </a:extLst>
            </p:cNvPr>
            <p:cNvGrpSpPr/>
            <p:nvPr/>
          </p:nvGrpSpPr>
          <p:grpSpPr>
            <a:xfrm>
              <a:off x="3410552" y="3311768"/>
              <a:ext cx="11339" cy="16312"/>
              <a:chOff x="3410552" y="3311768"/>
              <a:chExt cx="11339" cy="16312"/>
            </a:xfrm>
            <a:solidFill>
              <a:srgbClr val="B4B4B4"/>
            </a:solidFill>
          </p:grpSpPr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xmlns="" id="{606BBDF3-9FD0-4CB4-9D37-D86803B4E4B9}"/>
                  </a:ext>
                </a:extLst>
              </p:cNvPr>
              <p:cNvSpPr/>
              <p:nvPr/>
            </p:nvSpPr>
            <p:spPr>
              <a:xfrm>
                <a:off x="3412956" y="3314049"/>
                <a:ext cx="6353" cy="11406"/>
              </a:xfrm>
              <a:custGeom>
                <a:avLst/>
                <a:gdLst>
                  <a:gd name="connsiteX0" fmla="*/ 2576 w 6353"/>
                  <a:gd name="connsiteY0" fmla="*/ 10941 h 11406"/>
                  <a:gd name="connsiteX1" fmla="*/ 6353 w 6353"/>
                  <a:gd name="connsiteY1" fmla="*/ 5790 h 11406"/>
                  <a:gd name="connsiteX2" fmla="*/ 2576 w 6353"/>
                  <a:gd name="connsiteY2" fmla="*/ 638 h 11406"/>
                  <a:gd name="connsiteX3" fmla="*/ 0 w 6353"/>
                  <a:gd name="connsiteY3" fmla="*/ 8194 h 11406"/>
                  <a:gd name="connsiteX4" fmla="*/ 2576 w 6353"/>
                  <a:gd name="connsiteY4" fmla="*/ 10941 h 11406"/>
                  <a:gd name="connsiteX5" fmla="*/ 2576 w 6353"/>
                  <a:gd name="connsiteY5" fmla="*/ 10941 h 1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11406">
                    <a:moveTo>
                      <a:pt x="2576" y="10941"/>
                    </a:moveTo>
                    <a:cubicBezTo>
                      <a:pt x="5152" y="9739"/>
                      <a:pt x="6353" y="9567"/>
                      <a:pt x="6353" y="5790"/>
                    </a:cubicBezTo>
                    <a:cubicBezTo>
                      <a:pt x="6353" y="3214"/>
                      <a:pt x="3778" y="-1766"/>
                      <a:pt x="2576" y="638"/>
                    </a:cubicBezTo>
                    <a:cubicBezTo>
                      <a:pt x="1374" y="1840"/>
                      <a:pt x="0" y="4416"/>
                      <a:pt x="0" y="8194"/>
                    </a:cubicBezTo>
                    <a:cubicBezTo>
                      <a:pt x="0" y="10941"/>
                      <a:pt x="1202" y="12143"/>
                      <a:pt x="2576" y="10941"/>
                    </a:cubicBezTo>
                    <a:lnTo>
                      <a:pt x="2576" y="109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xmlns="" id="{3F4A6751-7880-4DE6-823B-7D7AC004CE8F}"/>
                  </a:ext>
                </a:extLst>
              </p:cNvPr>
              <p:cNvSpPr/>
              <p:nvPr/>
            </p:nvSpPr>
            <p:spPr>
              <a:xfrm>
                <a:off x="3410552" y="3311768"/>
                <a:ext cx="11339" cy="16312"/>
              </a:xfrm>
              <a:custGeom>
                <a:avLst/>
                <a:gdLst>
                  <a:gd name="connsiteX0" fmla="*/ 0 w 11339"/>
                  <a:gd name="connsiteY0" fmla="*/ 10990 h 16312"/>
                  <a:gd name="connsiteX1" fmla="*/ 0 w 11339"/>
                  <a:gd name="connsiteY1" fmla="*/ 10990 h 16312"/>
                  <a:gd name="connsiteX2" fmla="*/ 0 w 11339"/>
                  <a:gd name="connsiteY2" fmla="*/ 10990 h 16312"/>
                  <a:gd name="connsiteX3" fmla="*/ 0 w 11339"/>
                  <a:gd name="connsiteY3" fmla="*/ 10646 h 16312"/>
                  <a:gd name="connsiteX4" fmla="*/ 2748 w 11339"/>
                  <a:gd name="connsiteY4" fmla="*/ 2232 h 16312"/>
                  <a:gd name="connsiteX5" fmla="*/ 2748 w 11339"/>
                  <a:gd name="connsiteY5" fmla="*/ 2232 h 16312"/>
                  <a:gd name="connsiteX6" fmla="*/ 5838 w 11339"/>
                  <a:gd name="connsiteY6" fmla="*/ 0 h 16312"/>
                  <a:gd name="connsiteX7" fmla="*/ 5838 w 11339"/>
                  <a:gd name="connsiteY7" fmla="*/ 0 h 16312"/>
                  <a:gd name="connsiteX8" fmla="*/ 11333 w 11339"/>
                  <a:gd name="connsiteY8" fmla="*/ 8242 h 16312"/>
                  <a:gd name="connsiteX9" fmla="*/ 11333 w 11339"/>
                  <a:gd name="connsiteY9" fmla="*/ 8242 h 16312"/>
                  <a:gd name="connsiteX10" fmla="*/ 11333 w 11339"/>
                  <a:gd name="connsiteY10" fmla="*/ 8757 h 16312"/>
                  <a:gd name="connsiteX11" fmla="*/ 6353 w 11339"/>
                  <a:gd name="connsiteY11" fmla="*/ 15455 h 16312"/>
                  <a:gd name="connsiteX12" fmla="*/ 6353 w 11339"/>
                  <a:gd name="connsiteY12" fmla="*/ 15455 h 16312"/>
                  <a:gd name="connsiteX13" fmla="*/ 4121 w 11339"/>
                  <a:gd name="connsiteY13" fmla="*/ 16313 h 16312"/>
                  <a:gd name="connsiteX14" fmla="*/ 4121 w 11339"/>
                  <a:gd name="connsiteY14" fmla="*/ 16313 h 16312"/>
                  <a:gd name="connsiteX15" fmla="*/ 0 w 11339"/>
                  <a:gd name="connsiteY15" fmla="*/ 10990 h 16312"/>
                  <a:gd name="connsiteX16" fmla="*/ 0 w 11339"/>
                  <a:gd name="connsiteY16" fmla="*/ 10990 h 16312"/>
                  <a:gd name="connsiteX17" fmla="*/ 4980 w 11339"/>
                  <a:gd name="connsiteY17" fmla="*/ 13222 h 16312"/>
                  <a:gd name="connsiteX18" fmla="*/ 4465 w 11339"/>
                  <a:gd name="connsiteY18" fmla="*/ 12020 h 16312"/>
                  <a:gd name="connsiteX19" fmla="*/ 4121 w 11339"/>
                  <a:gd name="connsiteY19" fmla="*/ 12192 h 16312"/>
                  <a:gd name="connsiteX20" fmla="*/ 4980 w 11339"/>
                  <a:gd name="connsiteY20" fmla="*/ 13222 h 16312"/>
                  <a:gd name="connsiteX21" fmla="*/ 4980 w 11339"/>
                  <a:gd name="connsiteY21" fmla="*/ 13222 h 16312"/>
                  <a:gd name="connsiteX22" fmla="*/ 3949 w 11339"/>
                  <a:gd name="connsiteY22" fmla="*/ 12020 h 16312"/>
                  <a:gd name="connsiteX23" fmla="*/ 3949 w 11339"/>
                  <a:gd name="connsiteY23" fmla="*/ 11162 h 16312"/>
                  <a:gd name="connsiteX24" fmla="*/ 3949 w 11339"/>
                  <a:gd name="connsiteY24" fmla="*/ 12020 h 16312"/>
                  <a:gd name="connsiteX25" fmla="*/ 3263 w 11339"/>
                  <a:gd name="connsiteY25" fmla="*/ 11333 h 16312"/>
                  <a:gd name="connsiteX26" fmla="*/ 3949 w 11339"/>
                  <a:gd name="connsiteY26" fmla="*/ 12020 h 16312"/>
                  <a:gd name="connsiteX27" fmla="*/ 3949 w 11339"/>
                  <a:gd name="connsiteY27" fmla="*/ 12020 h 16312"/>
                  <a:gd name="connsiteX28" fmla="*/ 4808 w 11339"/>
                  <a:gd name="connsiteY28" fmla="*/ 9960 h 16312"/>
                  <a:gd name="connsiteX29" fmla="*/ 4808 w 11339"/>
                  <a:gd name="connsiteY29" fmla="*/ 10475 h 16312"/>
                  <a:gd name="connsiteX30" fmla="*/ 6182 w 11339"/>
                  <a:gd name="connsiteY30" fmla="*/ 8242 h 16312"/>
                  <a:gd name="connsiteX31" fmla="*/ 6182 w 11339"/>
                  <a:gd name="connsiteY31" fmla="*/ 8242 h 16312"/>
                  <a:gd name="connsiteX32" fmla="*/ 6182 w 11339"/>
                  <a:gd name="connsiteY32" fmla="*/ 8242 h 16312"/>
                  <a:gd name="connsiteX33" fmla="*/ 6182 w 11339"/>
                  <a:gd name="connsiteY33" fmla="*/ 7899 h 16312"/>
                  <a:gd name="connsiteX34" fmla="*/ 6182 w 11339"/>
                  <a:gd name="connsiteY34" fmla="*/ 7899 h 16312"/>
                  <a:gd name="connsiteX35" fmla="*/ 5667 w 11339"/>
                  <a:gd name="connsiteY35" fmla="*/ 6182 h 16312"/>
                  <a:gd name="connsiteX36" fmla="*/ 5667 w 11339"/>
                  <a:gd name="connsiteY36" fmla="*/ 6182 h 16312"/>
                  <a:gd name="connsiteX37" fmla="*/ 4808 w 11339"/>
                  <a:gd name="connsiteY37" fmla="*/ 9960 h 16312"/>
                  <a:gd name="connsiteX38" fmla="*/ 4808 w 11339"/>
                  <a:gd name="connsiteY38" fmla="*/ 9960 h 16312"/>
                  <a:gd name="connsiteX39" fmla="*/ 4808 w 11339"/>
                  <a:gd name="connsiteY39" fmla="*/ 9960 h 16312"/>
                  <a:gd name="connsiteX40" fmla="*/ 4808 w 11339"/>
                  <a:gd name="connsiteY40" fmla="*/ 9960 h 1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339" h="16312">
                    <a:moveTo>
                      <a:pt x="0" y="10990"/>
                    </a:moveTo>
                    <a:cubicBezTo>
                      <a:pt x="0" y="10990"/>
                      <a:pt x="0" y="10990"/>
                      <a:pt x="0" y="10990"/>
                    </a:cubicBezTo>
                    <a:lnTo>
                      <a:pt x="0" y="10990"/>
                    </a:lnTo>
                    <a:lnTo>
                      <a:pt x="0" y="10646"/>
                    </a:lnTo>
                    <a:cubicBezTo>
                      <a:pt x="0" y="6353"/>
                      <a:pt x="1374" y="3263"/>
                      <a:pt x="2748" y="2232"/>
                    </a:cubicBezTo>
                    <a:lnTo>
                      <a:pt x="2748" y="2232"/>
                    </a:lnTo>
                    <a:cubicBezTo>
                      <a:pt x="3091" y="1202"/>
                      <a:pt x="4293" y="0"/>
                      <a:pt x="5838" y="0"/>
                    </a:cubicBezTo>
                    <a:lnTo>
                      <a:pt x="5838" y="0"/>
                    </a:lnTo>
                    <a:cubicBezTo>
                      <a:pt x="10646" y="1374"/>
                      <a:pt x="10646" y="5152"/>
                      <a:pt x="11333" y="8242"/>
                    </a:cubicBezTo>
                    <a:lnTo>
                      <a:pt x="11333" y="8242"/>
                    </a:lnTo>
                    <a:lnTo>
                      <a:pt x="11333" y="8757"/>
                    </a:lnTo>
                    <a:cubicBezTo>
                      <a:pt x="11505" y="12707"/>
                      <a:pt x="8242" y="14768"/>
                      <a:pt x="6353" y="15455"/>
                    </a:cubicBezTo>
                    <a:lnTo>
                      <a:pt x="6353" y="15455"/>
                    </a:lnTo>
                    <a:cubicBezTo>
                      <a:pt x="5838" y="15798"/>
                      <a:pt x="4980" y="16313"/>
                      <a:pt x="4121" y="16313"/>
                    </a:cubicBezTo>
                    <a:lnTo>
                      <a:pt x="4121" y="16313"/>
                    </a:lnTo>
                    <a:cubicBezTo>
                      <a:pt x="687" y="15626"/>
                      <a:pt x="0" y="13050"/>
                      <a:pt x="0" y="10990"/>
                    </a:cubicBezTo>
                    <a:lnTo>
                      <a:pt x="0" y="10990"/>
                    </a:lnTo>
                    <a:close/>
                    <a:moveTo>
                      <a:pt x="4980" y="13222"/>
                    </a:moveTo>
                    <a:lnTo>
                      <a:pt x="4465" y="12020"/>
                    </a:lnTo>
                    <a:lnTo>
                      <a:pt x="4121" y="12192"/>
                    </a:lnTo>
                    <a:lnTo>
                      <a:pt x="4980" y="13222"/>
                    </a:lnTo>
                    <a:lnTo>
                      <a:pt x="4980" y="13222"/>
                    </a:lnTo>
                    <a:close/>
                    <a:moveTo>
                      <a:pt x="3949" y="12020"/>
                    </a:moveTo>
                    <a:lnTo>
                      <a:pt x="3949" y="11162"/>
                    </a:lnTo>
                    <a:lnTo>
                      <a:pt x="3949" y="12020"/>
                    </a:lnTo>
                    <a:lnTo>
                      <a:pt x="3263" y="11333"/>
                    </a:lnTo>
                    <a:lnTo>
                      <a:pt x="3949" y="12020"/>
                    </a:lnTo>
                    <a:lnTo>
                      <a:pt x="3949" y="12020"/>
                    </a:lnTo>
                    <a:close/>
                    <a:moveTo>
                      <a:pt x="4808" y="9960"/>
                    </a:moveTo>
                    <a:lnTo>
                      <a:pt x="4808" y="10475"/>
                    </a:lnTo>
                    <a:cubicBezTo>
                      <a:pt x="6525" y="9616"/>
                      <a:pt x="5838" y="10818"/>
                      <a:pt x="6182" y="8242"/>
                    </a:cubicBezTo>
                    <a:lnTo>
                      <a:pt x="6182" y="8242"/>
                    </a:lnTo>
                    <a:lnTo>
                      <a:pt x="6182" y="8242"/>
                    </a:lnTo>
                    <a:cubicBezTo>
                      <a:pt x="6182" y="8242"/>
                      <a:pt x="6182" y="8071"/>
                      <a:pt x="6182" y="7899"/>
                    </a:cubicBezTo>
                    <a:lnTo>
                      <a:pt x="6182" y="7899"/>
                    </a:lnTo>
                    <a:cubicBezTo>
                      <a:pt x="6182" y="7384"/>
                      <a:pt x="5838" y="6697"/>
                      <a:pt x="5667" y="6182"/>
                    </a:cubicBezTo>
                    <a:lnTo>
                      <a:pt x="5667" y="6182"/>
                    </a:lnTo>
                    <a:cubicBezTo>
                      <a:pt x="5323" y="6869"/>
                      <a:pt x="4808" y="8242"/>
                      <a:pt x="4808" y="9960"/>
                    </a:cubicBezTo>
                    <a:lnTo>
                      <a:pt x="4808" y="9960"/>
                    </a:lnTo>
                    <a:lnTo>
                      <a:pt x="4808" y="9960"/>
                    </a:lnTo>
                    <a:lnTo>
                      <a:pt x="4808" y="99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0" name="图形 7">
              <a:extLst>
                <a:ext uri="{FF2B5EF4-FFF2-40B4-BE49-F238E27FC236}">
                  <a16:creationId xmlns:a16="http://schemas.microsoft.com/office/drawing/2014/main" xmlns="" id="{7A38966D-57CB-4C3D-9FD4-9F306AF3ADAA}"/>
                </a:ext>
              </a:extLst>
            </p:cNvPr>
            <p:cNvGrpSpPr/>
            <p:nvPr/>
          </p:nvGrpSpPr>
          <p:grpSpPr>
            <a:xfrm>
              <a:off x="3397330" y="3350919"/>
              <a:ext cx="14595" cy="19919"/>
              <a:chOff x="3397330" y="3350919"/>
              <a:chExt cx="14595" cy="19919"/>
            </a:xfrm>
            <a:solidFill>
              <a:srgbClr val="B4B4B4"/>
            </a:solidFill>
          </p:grpSpPr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xmlns="" id="{E50C4D4D-F518-42FC-8EFD-7C7A28B7437F}"/>
                  </a:ext>
                </a:extLst>
              </p:cNvPr>
              <p:cNvSpPr/>
              <p:nvPr/>
            </p:nvSpPr>
            <p:spPr>
              <a:xfrm>
                <a:off x="3399631" y="3353471"/>
                <a:ext cx="9547" cy="14920"/>
              </a:xfrm>
              <a:custGeom>
                <a:avLst/>
                <a:gdLst>
                  <a:gd name="connsiteX0" fmla="*/ 790 w 9547"/>
                  <a:gd name="connsiteY0" fmla="*/ 14620 h 14920"/>
                  <a:gd name="connsiteX1" fmla="*/ 7143 w 9547"/>
                  <a:gd name="connsiteY1" fmla="*/ 13418 h 14920"/>
                  <a:gd name="connsiteX2" fmla="*/ 9547 w 9547"/>
                  <a:gd name="connsiteY2" fmla="*/ 3286 h 14920"/>
                  <a:gd name="connsiteX3" fmla="*/ 5769 w 9547"/>
                  <a:gd name="connsiteY3" fmla="*/ 711 h 14920"/>
                  <a:gd name="connsiteX4" fmla="*/ 1992 w 9547"/>
                  <a:gd name="connsiteY4" fmla="*/ 7064 h 14920"/>
                  <a:gd name="connsiteX5" fmla="*/ 790 w 9547"/>
                  <a:gd name="connsiteY5" fmla="*/ 14620 h 14920"/>
                  <a:gd name="connsiteX6" fmla="*/ 790 w 9547"/>
                  <a:gd name="connsiteY6" fmla="*/ 14620 h 1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7" h="14920">
                    <a:moveTo>
                      <a:pt x="790" y="14620"/>
                    </a:moveTo>
                    <a:cubicBezTo>
                      <a:pt x="3365" y="14620"/>
                      <a:pt x="4567" y="15822"/>
                      <a:pt x="7143" y="13418"/>
                    </a:cubicBezTo>
                    <a:cubicBezTo>
                      <a:pt x="8345" y="10842"/>
                      <a:pt x="8345" y="7064"/>
                      <a:pt x="9547" y="3286"/>
                    </a:cubicBezTo>
                    <a:cubicBezTo>
                      <a:pt x="9547" y="-491"/>
                      <a:pt x="6971" y="-491"/>
                      <a:pt x="5769" y="711"/>
                    </a:cubicBezTo>
                    <a:cubicBezTo>
                      <a:pt x="4567" y="3286"/>
                      <a:pt x="5769" y="5862"/>
                      <a:pt x="1992" y="7064"/>
                    </a:cubicBezTo>
                    <a:cubicBezTo>
                      <a:pt x="-412" y="9640"/>
                      <a:pt x="-412" y="13418"/>
                      <a:pt x="790" y="14620"/>
                    </a:cubicBezTo>
                    <a:lnTo>
                      <a:pt x="790" y="146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xmlns="" id="{735C6920-48ED-431C-A55B-BEAF8271AD7A}"/>
                  </a:ext>
                </a:extLst>
              </p:cNvPr>
              <p:cNvSpPr/>
              <p:nvPr/>
            </p:nvSpPr>
            <p:spPr>
              <a:xfrm>
                <a:off x="3397330" y="3350919"/>
                <a:ext cx="14595" cy="19919"/>
              </a:xfrm>
              <a:custGeom>
                <a:avLst/>
                <a:gdLst>
                  <a:gd name="connsiteX0" fmla="*/ 6353 w 14595"/>
                  <a:gd name="connsiteY0" fmla="*/ 19919 h 19919"/>
                  <a:gd name="connsiteX1" fmla="*/ 3606 w 14595"/>
                  <a:gd name="connsiteY1" fmla="*/ 19576 h 19919"/>
                  <a:gd name="connsiteX2" fmla="*/ 3606 w 14595"/>
                  <a:gd name="connsiteY2" fmla="*/ 19576 h 19919"/>
                  <a:gd name="connsiteX3" fmla="*/ 5495 w 14595"/>
                  <a:gd name="connsiteY3" fmla="*/ 17859 h 19919"/>
                  <a:gd name="connsiteX4" fmla="*/ 5495 w 14595"/>
                  <a:gd name="connsiteY4" fmla="*/ 17859 h 19919"/>
                  <a:gd name="connsiteX5" fmla="*/ 4636 w 14595"/>
                  <a:gd name="connsiteY5" fmla="*/ 17515 h 19919"/>
                  <a:gd name="connsiteX6" fmla="*/ 1545 w 14595"/>
                  <a:gd name="connsiteY6" fmla="*/ 18717 h 19919"/>
                  <a:gd name="connsiteX7" fmla="*/ 0 w 14595"/>
                  <a:gd name="connsiteY7" fmla="*/ 14424 h 19919"/>
                  <a:gd name="connsiteX8" fmla="*/ 0 w 14595"/>
                  <a:gd name="connsiteY8" fmla="*/ 14424 h 19919"/>
                  <a:gd name="connsiteX9" fmla="*/ 3778 w 14595"/>
                  <a:gd name="connsiteY9" fmla="*/ 7212 h 19919"/>
                  <a:gd name="connsiteX10" fmla="*/ 3778 w 14595"/>
                  <a:gd name="connsiteY10" fmla="*/ 7212 h 19919"/>
                  <a:gd name="connsiteX11" fmla="*/ 6525 w 14595"/>
                  <a:gd name="connsiteY11" fmla="*/ 1545 h 19919"/>
                  <a:gd name="connsiteX12" fmla="*/ 6525 w 14595"/>
                  <a:gd name="connsiteY12" fmla="*/ 1545 h 19919"/>
                  <a:gd name="connsiteX13" fmla="*/ 10131 w 14595"/>
                  <a:gd name="connsiteY13" fmla="*/ 0 h 19919"/>
                  <a:gd name="connsiteX14" fmla="*/ 10131 w 14595"/>
                  <a:gd name="connsiteY14" fmla="*/ 0 h 19919"/>
                  <a:gd name="connsiteX15" fmla="*/ 14596 w 14595"/>
                  <a:gd name="connsiteY15" fmla="*/ 6525 h 19919"/>
                  <a:gd name="connsiteX16" fmla="*/ 14596 w 14595"/>
                  <a:gd name="connsiteY16" fmla="*/ 6525 h 19919"/>
                  <a:gd name="connsiteX17" fmla="*/ 11505 w 14595"/>
                  <a:gd name="connsiteY17" fmla="*/ 17687 h 19919"/>
                  <a:gd name="connsiteX18" fmla="*/ 11505 w 14595"/>
                  <a:gd name="connsiteY18" fmla="*/ 17687 h 19919"/>
                  <a:gd name="connsiteX19" fmla="*/ 6869 w 14595"/>
                  <a:gd name="connsiteY19" fmla="*/ 19919 h 19919"/>
                  <a:gd name="connsiteX20" fmla="*/ 6869 w 14595"/>
                  <a:gd name="connsiteY20" fmla="*/ 19919 h 19919"/>
                  <a:gd name="connsiteX21" fmla="*/ 6353 w 14595"/>
                  <a:gd name="connsiteY21" fmla="*/ 19919 h 19919"/>
                  <a:gd name="connsiteX22" fmla="*/ 6353 w 14595"/>
                  <a:gd name="connsiteY22" fmla="*/ 19919 h 19919"/>
                  <a:gd name="connsiteX23" fmla="*/ 3091 w 14595"/>
                  <a:gd name="connsiteY23" fmla="*/ 17343 h 19919"/>
                  <a:gd name="connsiteX24" fmla="*/ 4808 w 14595"/>
                  <a:gd name="connsiteY24" fmla="*/ 15626 h 19919"/>
                  <a:gd name="connsiteX25" fmla="*/ 3091 w 14595"/>
                  <a:gd name="connsiteY25" fmla="*/ 17343 h 19919"/>
                  <a:gd name="connsiteX26" fmla="*/ 3091 w 14595"/>
                  <a:gd name="connsiteY26" fmla="*/ 17343 h 19919"/>
                  <a:gd name="connsiteX27" fmla="*/ 6353 w 14595"/>
                  <a:gd name="connsiteY27" fmla="*/ 15111 h 19919"/>
                  <a:gd name="connsiteX28" fmla="*/ 6525 w 14595"/>
                  <a:gd name="connsiteY28" fmla="*/ 15111 h 19919"/>
                  <a:gd name="connsiteX29" fmla="*/ 6525 w 14595"/>
                  <a:gd name="connsiteY29" fmla="*/ 15111 h 19919"/>
                  <a:gd name="connsiteX30" fmla="*/ 7212 w 14595"/>
                  <a:gd name="connsiteY30" fmla="*/ 14939 h 19919"/>
                  <a:gd name="connsiteX31" fmla="*/ 7212 w 14595"/>
                  <a:gd name="connsiteY31" fmla="*/ 14939 h 19919"/>
                  <a:gd name="connsiteX32" fmla="*/ 8414 w 14595"/>
                  <a:gd name="connsiteY32" fmla="*/ 9960 h 19919"/>
                  <a:gd name="connsiteX33" fmla="*/ 8414 w 14595"/>
                  <a:gd name="connsiteY33" fmla="*/ 9960 h 19919"/>
                  <a:gd name="connsiteX34" fmla="*/ 6010 w 14595"/>
                  <a:gd name="connsiteY34" fmla="*/ 11333 h 19919"/>
                  <a:gd name="connsiteX35" fmla="*/ 6010 w 14595"/>
                  <a:gd name="connsiteY35" fmla="*/ 11333 h 19919"/>
                  <a:gd name="connsiteX36" fmla="*/ 4636 w 14595"/>
                  <a:gd name="connsiteY36" fmla="*/ 14596 h 19919"/>
                  <a:gd name="connsiteX37" fmla="*/ 4636 w 14595"/>
                  <a:gd name="connsiteY37" fmla="*/ 14596 h 19919"/>
                  <a:gd name="connsiteX38" fmla="*/ 4636 w 14595"/>
                  <a:gd name="connsiteY38" fmla="*/ 14939 h 19919"/>
                  <a:gd name="connsiteX39" fmla="*/ 4636 w 14595"/>
                  <a:gd name="connsiteY39" fmla="*/ 14939 h 19919"/>
                  <a:gd name="connsiteX40" fmla="*/ 6353 w 14595"/>
                  <a:gd name="connsiteY40" fmla="*/ 15111 h 19919"/>
                  <a:gd name="connsiteX41" fmla="*/ 6353 w 14595"/>
                  <a:gd name="connsiteY41" fmla="*/ 15111 h 19919"/>
                  <a:gd name="connsiteX42" fmla="*/ 3091 w 14595"/>
                  <a:gd name="connsiteY42" fmla="*/ 19576 h 19919"/>
                  <a:gd name="connsiteX43" fmla="*/ 3434 w 14595"/>
                  <a:gd name="connsiteY43" fmla="*/ 19576 h 19919"/>
                  <a:gd name="connsiteX44" fmla="*/ 3434 w 14595"/>
                  <a:gd name="connsiteY44" fmla="*/ 19576 h 19919"/>
                  <a:gd name="connsiteX45" fmla="*/ 3263 w 14595"/>
                  <a:gd name="connsiteY45" fmla="*/ 19576 h 19919"/>
                  <a:gd name="connsiteX46" fmla="*/ 3263 w 14595"/>
                  <a:gd name="connsiteY46" fmla="*/ 19576 h 19919"/>
                  <a:gd name="connsiteX47" fmla="*/ 3091 w 14595"/>
                  <a:gd name="connsiteY47" fmla="*/ 19576 h 19919"/>
                  <a:gd name="connsiteX48" fmla="*/ 3091 w 14595"/>
                  <a:gd name="connsiteY48" fmla="*/ 19576 h 1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595" h="19919">
                    <a:moveTo>
                      <a:pt x="6353" y="19919"/>
                    </a:moveTo>
                    <a:cubicBezTo>
                      <a:pt x="5152" y="19919"/>
                      <a:pt x="4293" y="19747"/>
                      <a:pt x="3606" y="19576"/>
                    </a:cubicBezTo>
                    <a:lnTo>
                      <a:pt x="3606" y="19576"/>
                    </a:lnTo>
                    <a:cubicBezTo>
                      <a:pt x="4465" y="19404"/>
                      <a:pt x="5495" y="18545"/>
                      <a:pt x="5495" y="17859"/>
                    </a:cubicBezTo>
                    <a:lnTo>
                      <a:pt x="5495" y="17859"/>
                    </a:lnTo>
                    <a:lnTo>
                      <a:pt x="4636" y="17515"/>
                    </a:lnTo>
                    <a:lnTo>
                      <a:pt x="1545" y="18717"/>
                    </a:lnTo>
                    <a:cubicBezTo>
                      <a:pt x="344" y="17515"/>
                      <a:pt x="0" y="15970"/>
                      <a:pt x="0" y="14424"/>
                    </a:cubicBezTo>
                    <a:lnTo>
                      <a:pt x="0" y="14424"/>
                    </a:lnTo>
                    <a:cubicBezTo>
                      <a:pt x="0" y="12192"/>
                      <a:pt x="859" y="9788"/>
                      <a:pt x="3778" y="7212"/>
                    </a:cubicBezTo>
                    <a:lnTo>
                      <a:pt x="3778" y="7212"/>
                    </a:lnTo>
                    <a:cubicBezTo>
                      <a:pt x="5838" y="6525"/>
                      <a:pt x="4293" y="6525"/>
                      <a:pt x="6525" y="1545"/>
                    </a:cubicBezTo>
                    <a:lnTo>
                      <a:pt x="6525" y="1545"/>
                    </a:lnTo>
                    <a:cubicBezTo>
                      <a:pt x="7384" y="515"/>
                      <a:pt x="8757" y="0"/>
                      <a:pt x="10131" y="0"/>
                    </a:cubicBezTo>
                    <a:lnTo>
                      <a:pt x="10131" y="0"/>
                    </a:lnTo>
                    <a:cubicBezTo>
                      <a:pt x="12879" y="0"/>
                      <a:pt x="14596" y="2748"/>
                      <a:pt x="14596" y="6525"/>
                    </a:cubicBezTo>
                    <a:lnTo>
                      <a:pt x="14596" y="6525"/>
                    </a:lnTo>
                    <a:cubicBezTo>
                      <a:pt x="13394" y="9960"/>
                      <a:pt x="13566" y="13566"/>
                      <a:pt x="11505" y="17687"/>
                    </a:cubicBezTo>
                    <a:lnTo>
                      <a:pt x="11505" y="17687"/>
                    </a:lnTo>
                    <a:cubicBezTo>
                      <a:pt x="10131" y="19232"/>
                      <a:pt x="8242" y="19919"/>
                      <a:pt x="6869" y="19919"/>
                    </a:cubicBezTo>
                    <a:lnTo>
                      <a:pt x="6869" y="19919"/>
                    </a:lnTo>
                    <a:cubicBezTo>
                      <a:pt x="6353" y="19919"/>
                      <a:pt x="6353" y="19919"/>
                      <a:pt x="6353" y="19919"/>
                    </a:cubicBezTo>
                    <a:lnTo>
                      <a:pt x="6353" y="19919"/>
                    </a:lnTo>
                    <a:close/>
                    <a:moveTo>
                      <a:pt x="3091" y="17343"/>
                    </a:moveTo>
                    <a:lnTo>
                      <a:pt x="4808" y="15626"/>
                    </a:lnTo>
                    <a:lnTo>
                      <a:pt x="3091" y="17343"/>
                    </a:lnTo>
                    <a:lnTo>
                      <a:pt x="3091" y="17343"/>
                    </a:lnTo>
                    <a:close/>
                    <a:moveTo>
                      <a:pt x="6353" y="15111"/>
                    </a:moveTo>
                    <a:cubicBezTo>
                      <a:pt x="6525" y="15111"/>
                      <a:pt x="6525" y="15111"/>
                      <a:pt x="6525" y="15111"/>
                    </a:cubicBezTo>
                    <a:lnTo>
                      <a:pt x="6525" y="15111"/>
                    </a:lnTo>
                    <a:cubicBezTo>
                      <a:pt x="6697" y="15111"/>
                      <a:pt x="6869" y="15111"/>
                      <a:pt x="7212" y="14939"/>
                    </a:cubicBezTo>
                    <a:lnTo>
                      <a:pt x="7212" y="14939"/>
                    </a:lnTo>
                    <a:cubicBezTo>
                      <a:pt x="7727" y="13909"/>
                      <a:pt x="8071" y="12020"/>
                      <a:pt x="8414" y="9960"/>
                    </a:cubicBezTo>
                    <a:lnTo>
                      <a:pt x="8414" y="9960"/>
                    </a:lnTo>
                    <a:cubicBezTo>
                      <a:pt x="7899" y="10647"/>
                      <a:pt x="7040" y="11162"/>
                      <a:pt x="6010" y="11333"/>
                    </a:cubicBezTo>
                    <a:lnTo>
                      <a:pt x="6010" y="11333"/>
                    </a:lnTo>
                    <a:cubicBezTo>
                      <a:pt x="4980" y="12364"/>
                      <a:pt x="4636" y="13566"/>
                      <a:pt x="4636" y="14596"/>
                    </a:cubicBezTo>
                    <a:lnTo>
                      <a:pt x="4636" y="14596"/>
                    </a:lnTo>
                    <a:cubicBezTo>
                      <a:pt x="4636" y="14768"/>
                      <a:pt x="4636" y="14768"/>
                      <a:pt x="4636" y="14939"/>
                    </a:cubicBezTo>
                    <a:lnTo>
                      <a:pt x="4636" y="14939"/>
                    </a:lnTo>
                    <a:cubicBezTo>
                      <a:pt x="5495" y="14939"/>
                      <a:pt x="6010" y="15111"/>
                      <a:pt x="6353" y="15111"/>
                    </a:cubicBezTo>
                    <a:lnTo>
                      <a:pt x="6353" y="15111"/>
                    </a:lnTo>
                    <a:close/>
                    <a:moveTo>
                      <a:pt x="3091" y="19576"/>
                    </a:moveTo>
                    <a:cubicBezTo>
                      <a:pt x="3263" y="19576"/>
                      <a:pt x="3263" y="19576"/>
                      <a:pt x="3434" y="19576"/>
                    </a:cubicBezTo>
                    <a:lnTo>
                      <a:pt x="3434" y="19576"/>
                    </a:lnTo>
                    <a:cubicBezTo>
                      <a:pt x="3434" y="19576"/>
                      <a:pt x="3263" y="19576"/>
                      <a:pt x="3263" y="19576"/>
                    </a:cubicBezTo>
                    <a:lnTo>
                      <a:pt x="3263" y="19576"/>
                    </a:lnTo>
                    <a:cubicBezTo>
                      <a:pt x="3263" y="19747"/>
                      <a:pt x="3263" y="19747"/>
                      <a:pt x="3091" y="19576"/>
                    </a:cubicBezTo>
                    <a:lnTo>
                      <a:pt x="3091" y="19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1" name="图形 7">
              <a:extLst>
                <a:ext uri="{FF2B5EF4-FFF2-40B4-BE49-F238E27FC236}">
                  <a16:creationId xmlns:a16="http://schemas.microsoft.com/office/drawing/2014/main" xmlns="" id="{89E70CFB-B4CD-40F3-8192-B7CB9A10A7FD}"/>
                </a:ext>
              </a:extLst>
            </p:cNvPr>
            <p:cNvGrpSpPr/>
            <p:nvPr/>
          </p:nvGrpSpPr>
          <p:grpSpPr>
            <a:xfrm>
              <a:off x="4748048" y="3327222"/>
              <a:ext cx="19060" cy="12191"/>
              <a:chOff x="4748048" y="3327222"/>
              <a:chExt cx="19060" cy="12191"/>
            </a:xfrm>
            <a:solidFill>
              <a:srgbClr val="B4B4B4"/>
            </a:solidFill>
          </p:grpSpPr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xmlns="" id="{7C9C9B4E-F810-4842-955F-D34A37568812}"/>
                  </a:ext>
                </a:extLst>
              </p:cNvPr>
              <p:cNvSpPr/>
              <p:nvPr/>
            </p:nvSpPr>
            <p:spPr>
              <a:xfrm>
                <a:off x="4750413" y="3329486"/>
                <a:ext cx="14022" cy="7199"/>
              </a:xfrm>
              <a:custGeom>
                <a:avLst/>
                <a:gdLst>
                  <a:gd name="connsiteX0" fmla="*/ 4160 w 14022"/>
                  <a:gd name="connsiteY0" fmla="*/ 6665 h 7199"/>
                  <a:gd name="connsiteX1" fmla="*/ 12918 w 14022"/>
                  <a:gd name="connsiteY1" fmla="*/ 6665 h 7199"/>
                  <a:gd name="connsiteX2" fmla="*/ 11716 w 14022"/>
                  <a:gd name="connsiteY2" fmla="*/ 2888 h 7199"/>
                  <a:gd name="connsiteX3" fmla="*/ 5362 w 14022"/>
                  <a:gd name="connsiteY3" fmla="*/ 312 h 7199"/>
                  <a:gd name="connsiteX4" fmla="*/ 382 w 14022"/>
                  <a:gd name="connsiteY4" fmla="*/ 5464 h 7199"/>
                  <a:gd name="connsiteX5" fmla="*/ 4160 w 14022"/>
                  <a:gd name="connsiteY5" fmla="*/ 6665 h 7199"/>
                  <a:gd name="connsiteX6" fmla="*/ 4160 w 14022"/>
                  <a:gd name="connsiteY6" fmla="*/ 6665 h 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22" h="7199">
                    <a:moveTo>
                      <a:pt x="4160" y="6665"/>
                    </a:moveTo>
                    <a:cubicBezTo>
                      <a:pt x="6736" y="6665"/>
                      <a:pt x="10514" y="7868"/>
                      <a:pt x="12918" y="6665"/>
                    </a:cubicBezTo>
                    <a:cubicBezTo>
                      <a:pt x="15493" y="4090"/>
                      <a:pt x="12918" y="4090"/>
                      <a:pt x="11716" y="2888"/>
                    </a:cubicBezTo>
                    <a:cubicBezTo>
                      <a:pt x="9140" y="1686"/>
                      <a:pt x="6736" y="-890"/>
                      <a:pt x="5362" y="312"/>
                    </a:cubicBezTo>
                    <a:cubicBezTo>
                      <a:pt x="2786" y="2888"/>
                      <a:pt x="1584" y="1514"/>
                      <a:pt x="382" y="5464"/>
                    </a:cubicBezTo>
                    <a:cubicBezTo>
                      <a:pt x="-991" y="7868"/>
                      <a:pt x="1584" y="6665"/>
                      <a:pt x="4160" y="6665"/>
                    </a:cubicBezTo>
                    <a:lnTo>
                      <a:pt x="4160" y="66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xmlns="" id="{F3071383-FC31-41FD-A0E2-7C5B7DB37968}"/>
                  </a:ext>
                </a:extLst>
              </p:cNvPr>
              <p:cNvSpPr/>
              <p:nvPr/>
            </p:nvSpPr>
            <p:spPr>
              <a:xfrm>
                <a:off x="4748048" y="3327222"/>
                <a:ext cx="19060" cy="12191"/>
              </a:xfrm>
              <a:custGeom>
                <a:avLst/>
                <a:gdLst>
                  <a:gd name="connsiteX0" fmla="*/ 6525 w 19060"/>
                  <a:gd name="connsiteY0" fmla="*/ 11333 h 12191"/>
                  <a:gd name="connsiteX1" fmla="*/ 6525 w 19060"/>
                  <a:gd name="connsiteY1" fmla="*/ 8929 h 12191"/>
                  <a:gd name="connsiteX2" fmla="*/ 6525 w 19060"/>
                  <a:gd name="connsiteY2" fmla="*/ 11333 h 12191"/>
                  <a:gd name="connsiteX3" fmla="*/ 3263 w 19060"/>
                  <a:gd name="connsiteY3" fmla="*/ 11677 h 12191"/>
                  <a:gd name="connsiteX4" fmla="*/ 3263 w 19060"/>
                  <a:gd name="connsiteY4" fmla="*/ 11677 h 12191"/>
                  <a:gd name="connsiteX5" fmla="*/ 0 w 19060"/>
                  <a:gd name="connsiteY5" fmla="*/ 8757 h 12191"/>
                  <a:gd name="connsiteX6" fmla="*/ 0 w 19060"/>
                  <a:gd name="connsiteY6" fmla="*/ 8757 h 12191"/>
                  <a:gd name="connsiteX7" fmla="*/ 515 w 19060"/>
                  <a:gd name="connsiteY7" fmla="*/ 7040 h 12191"/>
                  <a:gd name="connsiteX8" fmla="*/ 515 w 19060"/>
                  <a:gd name="connsiteY8" fmla="*/ 7040 h 12191"/>
                  <a:gd name="connsiteX9" fmla="*/ 6010 w 19060"/>
                  <a:gd name="connsiteY9" fmla="*/ 1202 h 12191"/>
                  <a:gd name="connsiteX10" fmla="*/ 6010 w 19060"/>
                  <a:gd name="connsiteY10" fmla="*/ 1202 h 12191"/>
                  <a:gd name="connsiteX11" fmla="*/ 8757 w 19060"/>
                  <a:gd name="connsiteY11" fmla="*/ 0 h 12191"/>
                  <a:gd name="connsiteX12" fmla="*/ 8757 w 19060"/>
                  <a:gd name="connsiteY12" fmla="*/ 0 h 12191"/>
                  <a:gd name="connsiteX13" fmla="*/ 15969 w 19060"/>
                  <a:gd name="connsiteY13" fmla="*/ 3606 h 12191"/>
                  <a:gd name="connsiteX14" fmla="*/ 15969 w 19060"/>
                  <a:gd name="connsiteY14" fmla="*/ 3606 h 12191"/>
                  <a:gd name="connsiteX15" fmla="*/ 19060 w 19060"/>
                  <a:gd name="connsiteY15" fmla="*/ 7384 h 12191"/>
                  <a:gd name="connsiteX16" fmla="*/ 19060 w 19060"/>
                  <a:gd name="connsiteY16" fmla="*/ 7384 h 12191"/>
                  <a:gd name="connsiteX17" fmla="*/ 16656 w 19060"/>
                  <a:gd name="connsiteY17" fmla="*/ 11333 h 12191"/>
                  <a:gd name="connsiteX18" fmla="*/ 16656 w 19060"/>
                  <a:gd name="connsiteY18" fmla="*/ 11333 h 12191"/>
                  <a:gd name="connsiteX19" fmla="*/ 12707 w 19060"/>
                  <a:gd name="connsiteY19" fmla="*/ 12192 h 12191"/>
                  <a:gd name="connsiteX20" fmla="*/ 12707 w 19060"/>
                  <a:gd name="connsiteY20" fmla="*/ 12192 h 12191"/>
                  <a:gd name="connsiteX21" fmla="*/ 6525 w 19060"/>
                  <a:gd name="connsiteY21" fmla="*/ 11333 h 12191"/>
                  <a:gd name="connsiteX22" fmla="*/ 6525 w 19060"/>
                  <a:gd name="connsiteY22" fmla="*/ 11333 h 12191"/>
                  <a:gd name="connsiteX23" fmla="*/ 12364 w 19060"/>
                  <a:gd name="connsiteY23" fmla="*/ 7040 h 12191"/>
                  <a:gd name="connsiteX24" fmla="*/ 12364 w 19060"/>
                  <a:gd name="connsiteY24" fmla="*/ 7040 h 12191"/>
                  <a:gd name="connsiteX25" fmla="*/ 12364 w 19060"/>
                  <a:gd name="connsiteY25" fmla="*/ 7040 h 12191"/>
                  <a:gd name="connsiteX26" fmla="*/ 8929 w 19060"/>
                  <a:gd name="connsiteY26" fmla="*/ 4808 h 12191"/>
                  <a:gd name="connsiteX27" fmla="*/ 8929 w 19060"/>
                  <a:gd name="connsiteY27" fmla="*/ 4808 h 12191"/>
                  <a:gd name="connsiteX28" fmla="*/ 6525 w 19060"/>
                  <a:gd name="connsiteY28" fmla="*/ 6525 h 12191"/>
                  <a:gd name="connsiteX29" fmla="*/ 6525 w 19060"/>
                  <a:gd name="connsiteY29" fmla="*/ 6525 h 12191"/>
                  <a:gd name="connsiteX30" fmla="*/ 6525 w 19060"/>
                  <a:gd name="connsiteY30" fmla="*/ 6525 h 12191"/>
                  <a:gd name="connsiteX31" fmla="*/ 6525 w 19060"/>
                  <a:gd name="connsiteY31" fmla="*/ 6525 h 12191"/>
                  <a:gd name="connsiteX32" fmla="*/ 6525 w 19060"/>
                  <a:gd name="connsiteY32" fmla="*/ 6525 h 12191"/>
                  <a:gd name="connsiteX33" fmla="*/ 6525 w 19060"/>
                  <a:gd name="connsiteY33" fmla="*/ 6525 h 12191"/>
                  <a:gd name="connsiteX34" fmla="*/ 6525 w 19060"/>
                  <a:gd name="connsiteY34" fmla="*/ 6525 h 12191"/>
                  <a:gd name="connsiteX35" fmla="*/ 12364 w 19060"/>
                  <a:gd name="connsiteY35" fmla="*/ 7040 h 12191"/>
                  <a:gd name="connsiteX36" fmla="*/ 12364 w 19060"/>
                  <a:gd name="connsiteY36" fmla="*/ 7040 h 1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060" h="12191">
                    <a:moveTo>
                      <a:pt x="6525" y="11333"/>
                    </a:moveTo>
                    <a:lnTo>
                      <a:pt x="6525" y="8929"/>
                    </a:lnTo>
                    <a:lnTo>
                      <a:pt x="6525" y="11333"/>
                    </a:lnTo>
                    <a:cubicBezTo>
                      <a:pt x="5667" y="11333"/>
                      <a:pt x="4465" y="11505"/>
                      <a:pt x="3263" y="11677"/>
                    </a:cubicBezTo>
                    <a:lnTo>
                      <a:pt x="3263" y="11677"/>
                    </a:lnTo>
                    <a:cubicBezTo>
                      <a:pt x="2748" y="11677"/>
                      <a:pt x="0" y="10990"/>
                      <a:pt x="0" y="8757"/>
                    </a:cubicBezTo>
                    <a:lnTo>
                      <a:pt x="0" y="8757"/>
                    </a:lnTo>
                    <a:cubicBezTo>
                      <a:pt x="0" y="7727"/>
                      <a:pt x="344" y="7212"/>
                      <a:pt x="515" y="7040"/>
                    </a:cubicBezTo>
                    <a:lnTo>
                      <a:pt x="515" y="7040"/>
                    </a:lnTo>
                    <a:cubicBezTo>
                      <a:pt x="2061" y="2232"/>
                      <a:pt x="4980" y="2576"/>
                      <a:pt x="6010" y="1202"/>
                    </a:cubicBezTo>
                    <a:lnTo>
                      <a:pt x="6010" y="1202"/>
                    </a:lnTo>
                    <a:cubicBezTo>
                      <a:pt x="6697" y="343"/>
                      <a:pt x="8071" y="0"/>
                      <a:pt x="8757" y="0"/>
                    </a:cubicBezTo>
                    <a:lnTo>
                      <a:pt x="8757" y="0"/>
                    </a:lnTo>
                    <a:cubicBezTo>
                      <a:pt x="12020" y="343"/>
                      <a:pt x="13565" y="2404"/>
                      <a:pt x="15969" y="3606"/>
                    </a:cubicBezTo>
                    <a:lnTo>
                      <a:pt x="15969" y="3606"/>
                    </a:lnTo>
                    <a:cubicBezTo>
                      <a:pt x="15798" y="3949"/>
                      <a:pt x="18202" y="3434"/>
                      <a:pt x="19060" y="7384"/>
                    </a:cubicBezTo>
                    <a:lnTo>
                      <a:pt x="19060" y="7384"/>
                    </a:lnTo>
                    <a:cubicBezTo>
                      <a:pt x="19060" y="8929"/>
                      <a:pt x="18202" y="9788"/>
                      <a:pt x="16656" y="11333"/>
                    </a:cubicBezTo>
                    <a:lnTo>
                      <a:pt x="16656" y="11333"/>
                    </a:lnTo>
                    <a:cubicBezTo>
                      <a:pt x="15454" y="12020"/>
                      <a:pt x="14081" y="12192"/>
                      <a:pt x="12707" y="12192"/>
                    </a:cubicBezTo>
                    <a:lnTo>
                      <a:pt x="12707" y="12192"/>
                    </a:lnTo>
                    <a:cubicBezTo>
                      <a:pt x="9960" y="11848"/>
                      <a:pt x="7727" y="11333"/>
                      <a:pt x="6525" y="11333"/>
                    </a:cubicBezTo>
                    <a:lnTo>
                      <a:pt x="6525" y="11333"/>
                    </a:lnTo>
                    <a:close/>
                    <a:moveTo>
                      <a:pt x="12364" y="7040"/>
                    </a:moveTo>
                    <a:cubicBezTo>
                      <a:pt x="12535" y="7040"/>
                      <a:pt x="12535" y="7040"/>
                      <a:pt x="12364" y="7040"/>
                    </a:cubicBezTo>
                    <a:lnTo>
                      <a:pt x="12364" y="7040"/>
                    </a:lnTo>
                    <a:cubicBezTo>
                      <a:pt x="10818" y="6182"/>
                      <a:pt x="9444" y="5151"/>
                      <a:pt x="8929" y="4808"/>
                    </a:cubicBezTo>
                    <a:lnTo>
                      <a:pt x="8929" y="4808"/>
                    </a:lnTo>
                    <a:cubicBezTo>
                      <a:pt x="7727" y="5838"/>
                      <a:pt x="7040" y="6353"/>
                      <a:pt x="6525" y="6525"/>
                    </a:cubicBezTo>
                    <a:lnTo>
                      <a:pt x="6525" y="6525"/>
                    </a:lnTo>
                    <a:lnTo>
                      <a:pt x="6525" y="6525"/>
                    </a:lnTo>
                    <a:lnTo>
                      <a:pt x="6525" y="6525"/>
                    </a:lnTo>
                    <a:lnTo>
                      <a:pt x="6525" y="6525"/>
                    </a:lnTo>
                    <a:lnTo>
                      <a:pt x="6525" y="6525"/>
                    </a:lnTo>
                    <a:lnTo>
                      <a:pt x="6525" y="6525"/>
                    </a:lnTo>
                    <a:cubicBezTo>
                      <a:pt x="8586" y="6525"/>
                      <a:pt x="10818" y="7040"/>
                      <a:pt x="12364" y="7040"/>
                    </a:cubicBezTo>
                    <a:lnTo>
                      <a:pt x="12364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2" name="图形 7">
              <a:extLst>
                <a:ext uri="{FF2B5EF4-FFF2-40B4-BE49-F238E27FC236}">
                  <a16:creationId xmlns:a16="http://schemas.microsoft.com/office/drawing/2014/main" xmlns="" id="{A7826052-E90B-459C-BD8C-0AA50AFA2E13}"/>
                </a:ext>
              </a:extLst>
            </p:cNvPr>
            <p:cNvGrpSpPr/>
            <p:nvPr/>
          </p:nvGrpSpPr>
          <p:grpSpPr>
            <a:xfrm>
              <a:off x="4322536" y="3656745"/>
              <a:ext cx="11189" cy="22666"/>
              <a:chOff x="4322536" y="3656745"/>
              <a:chExt cx="11189" cy="22666"/>
            </a:xfrm>
            <a:solidFill>
              <a:srgbClr val="B4B4B4"/>
            </a:solidFill>
          </p:grpSpPr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xmlns="" id="{ED1437D2-1278-4E58-B5A3-633E976857C1}"/>
                  </a:ext>
                </a:extLst>
              </p:cNvPr>
              <p:cNvSpPr/>
              <p:nvPr/>
            </p:nvSpPr>
            <p:spPr>
              <a:xfrm>
                <a:off x="4324768" y="3659290"/>
                <a:ext cx="6353" cy="17879"/>
              </a:xfrm>
              <a:custGeom>
                <a:avLst/>
                <a:gdLst>
                  <a:gd name="connsiteX0" fmla="*/ 2576 w 6353"/>
                  <a:gd name="connsiteY0" fmla="*/ 16859 h 17879"/>
                  <a:gd name="connsiteX1" fmla="*/ 6354 w 6353"/>
                  <a:gd name="connsiteY1" fmla="*/ 5354 h 17879"/>
                  <a:gd name="connsiteX2" fmla="*/ 2576 w 6353"/>
                  <a:gd name="connsiteY2" fmla="*/ 374 h 17879"/>
                  <a:gd name="connsiteX3" fmla="*/ 0 w 6353"/>
                  <a:gd name="connsiteY3" fmla="*/ 7930 h 17879"/>
                  <a:gd name="connsiteX4" fmla="*/ 2576 w 6353"/>
                  <a:gd name="connsiteY4" fmla="*/ 16859 h 17879"/>
                  <a:gd name="connsiteX5" fmla="*/ 2576 w 6353"/>
                  <a:gd name="connsiteY5" fmla="*/ 16859 h 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17879">
                    <a:moveTo>
                      <a:pt x="2576" y="16859"/>
                    </a:moveTo>
                    <a:cubicBezTo>
                      <a:pt x="6354" y="13081"/>
                      <a:pt x="6354" y="10506"/>
                      <a:pt x="6354" y="5354"/>
                    </a:cubicBezTo>
                    <a:cubicBezTo>
                      <a:pt x="6354" y="1576"/>
                      <a:pt x="3778" y="-999"/>
                      <a:pt x="2576" y="374"/>
                    </a:cubicBezTo>
                    <a:cubicBezTo>
                      <a:pt x="1374" y="1576"/>
                      <a:pt x="1374" y="1576"/>
                      <a:pt x="0" y="7930"/>
                    </a:cubicBezTo>
                    <a:cubicBezTo>
                      <a:pt x="172" y="13081"/>
                      <a:pt x="172" y="20637"/>
                      <a:pt x="2576" y="16859"/>
                    </a:cubicBezTo>
                    <a:lnTo>
                      <a:pt x="2576" y="168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xmlns="" id="{3F002410-1F1C-4BF2-8C1F-44DF0A746BE6}"/>
                  </a:ext>
                </a:extLst>
              </p:cNvPr>
              <p:cNvSpPr/>
              <p:nvPr/>
            </p:nvSpPr>
            <p:spPr>
              <a:xfrm>
                <a:off x="4322536" y="3656745"/>
                <a:ext cx="11189" cy="22666"/>
              </a:xfrm>
              <a:custGeom>
                <a:avLst/>
                <a:gdLst>
                  <a:gd name="connsiteX0" fmla="*/ 172 w 11189"/>
                  <a:gd name="connsiteY0" fmla="*/ 17172 h 22666"/>
                  <a:gd name="connsiteX1" fmla="*/ 0 w 11189"/>
                  <a:gd name="connsiteY1" fmla="*/ 9960 h 22666"/>
                  <a:gd name="connsiteX2" fmla="*/ 0 w 11189"/>
                  <a:gd name="connsiteY2" fmla="*/ 9960 h 22666"/>
                  <a:gd name="connsiteX3" fmla="*/ 2919 w 11189"/>
                  <a:gd name="connsiteY3" fmla="*/ 1374 h 22666"/>
                  <a:gd name="connsiteX4" fmla="*/ 2919 w 11189"/>
                  <a:gd name="connsiteY4" fmla="*/ 1374 h 22666"/>
                  <a:gd name="connsiteX5" fmla="*/ 5667 w 11189"/>
                  <a:gd name="connsiteY5" fmla="*/ 0 h 22666"/>
                  <a:gd name="connsiteX6" fmla="*/ 5667 w 11189"/>
                  <a:gd name="connsiteY6" fmla="*/ 0 h 22666"/>
                  <a:gd name="connsiteX7" fmla="*/ 11161 w 11189"/>
                  <a:gd name="connsiteY7" fmla="*/ 8071 h 22666"/>
                  <a:gd name="connsiteX8" fmla="*/ 11161 w 11189"/>
                  <a:gd name="connsiteY8" fmla="*/ 8071 h 22666"/>
                  <a:gd name="connsiteX9" fmla="*/ 11161 w 11189"/>
                  <a:gd name="connsiteY9" fmla="*/ 8758 h 22666"/>
                  <a:gd name="connsiteX10" fmla="*/ 11161 w 11189"/>
                  <a:gd name="connsiteY10" fmla="*/ 8758 h 22666"/>
                  <a:gd name="connsiteX11" fmla="*/ 6869 w 11189"/>
                  <a:gd name="connsiteY11" fmla="*/ 20778 h 22666"/>
                  <a:gd name="connsiteX12" fmla="*/ 6869 w 11189"/>
                  <a:gd name="connsiteY12" fmla="*/ 20778 h 22666"/>
                  <a:gd name="connsiteX13" fmla="*/ 3778 w 11189"/>
                  <a:gd name="connsiteY13" fmla="*/ 22667 h 22666"/>
                  <a:gd name="connsiteX14" fmla="*/ 3778 w 11189"/>
                  <a:gd name="connsiteY14" fmla="*/ 22667 h 22666"/>
                  <a:gd name="connsiteX15" fmla="*/ 172 w 11189"/>
                  <a:gd name="connsiteY15" fmla="*/ 17172 h 22666"/>
                  <a:gd name="connsiteX16" fmla="*/ 172 w 11189"/>
                  <a:gd name="connsiteY16" fmla="*/ 17172 h 22666"/>
                  <a:gd name="connsiteX17" fmla="*/ 4808 w 11189"/>
                  <a:gd name="connsiteY17" fmla="*/ 19404 h 22666"/>
                  <a:gd name="connsiteX18" fmla="*/ 4293 w 11189"/>
                  <a:gd name="connsiteY18" fmla="*/ 18889 h 22666"/>
                  <a:gd name="connsiteX19" fmla="*/ 4121 w 11189"/>
                  <a:gd name="connsiteY19" fmla="*/ 18889 h 22666"/>
                  <a:gd name="connsiteX20" fmla="*/ 4808 w 11189"/>
                  <a:gd name="connsiteY20" fmla="*/ 19404 h 22666"/>
                  <a:gd name="connsiteX21" fmla="*/ 4808 w 11189"/>
                  <a:gd name="connsiteY21" fmla="*/ 19404 h 22666"/>
                  <a:gd name="connsiteX22" fmla="*/ 3778 w 11189"/>
                  <a:gd name="connsiteY22" fmla="*/ 18545 h 22666"/>
                  <a:gd name="connsiteX23" fmla="*/ 3778 w 11189"/>
                  <a:gd name="connsiteY23" fmla="*/ 18202 h 22666"/>
                  <a:gd name="connsiteX24" fmla="*/ 3778 w 11189"/>
                  <a:gd name="connsiteY24" fmla="*/ 18545 h 22666"/>
                  <a:gd name="connsiteX25" fmla="*/ 3778 w 11189"/>
                  <a:gd name="connsiteY25" fmla="*/ 18545 h 22666"/>
                  <a:gd name="connsiteX26" fmla="*/ 4808 w 11189"/>
                  <a:gd name="connsiteY26" fmla="*/ 10475 h 22666"/>
                  <a:gd name="connsiteX27" fmla="*/ 4980 w 11189"/>
                  <a:gd name="connsiteY27" fmla="*/ 15626 h 22666"/>
                  <a:gd name="connsiteX28" fmla="*/ 4980 w 11189"/>
                  <a:gd name="connsiteY28" fmla="*/ 15626 h 22666"/>
                  <a:gd name="connsiteX29" fmla="*/ 6353 w 11189"/>
                  <a:gd name="connsiteY29" fmla="*/ 8929 h 22666"/>
                  <a:gd name="connsiteX30" fmla="*/ 6353 w 11189"/>
                  <a:gd name="connsiteY30" fmla="*/ 8929 h 22666"/>
                  <a:gd name="connsiteX31" fmla="*/ 6353 w 11189"/>
                  <a:gd name="connsiteY31" fmla="*/ 8071 h 22666"/>
                  <a:gd name="connsiteX32" fmla="*/ 6353 w 11189"/>
                  <a:gd name="connsiteY32" fmla="*/ 8071 h 22666"/>
                  <a:gd name="connsiteX33" fmla="*/ 6010 w 11189"/>
                  <a:gd name="connsiteY33" fmla="*/ 6010 h 22666"/>
                  <a:gd name="connsiteX34" fmla="*/ 6010 w 11189"/>
                  <a:gd name="connsiteY34" fmla="*/ 6010 h 22666"/>
                  <a:gd name="connsiteX35" fmla="*/ 4808 w 11189"/>
                  <a:gd name="connsiteY35" fmla="*/ 10475 h 22666"/>
                  <a:gd name="connsiteX36" fmla="*/ 4808 w 11189"/>
                  <a:gd name="connsiteY36" fmla="*/ 10475 h 2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189" h="22666">
                    <a:moveTo>
                      <a:pt x="172" y="17172"/>
                    </a:moveTo>
                    <a:cubicBezTo>
                      <a:pt x="0" y="15111"/>
                      <a:pt x="0" y="12535"/>
                      <a:pt x="0" y="9960"/>
                    </a:cubicBezTo>
                    <a:lnTo>
                      <a:pt x="0" y="9960"/>
                    </a:lnTo>
                    <a:cubicBezTo>
                      <a:pt x="1030" y="3950"/>
                      <a:pt x="1545" y="2576"/>
                      <a:pt x="2919" y="1374"/>
                    </a:cubicBezTo>
                    <a:lnTo>
                      <a:pt x="2919" y="1374"/>
                    </a:lnTo>
                    <a:cubicBezTo>
                      <a:pt x="3606" y="344"/>
                      <a:pt x="4980" y="0"/>
                      <a:pt x="5667" y="0"/>
                    </a:cubicBezTo>
                    <a:lnTo>
                      <a:pt x="5667" y="0"/>
                    </a:lnTo>
                    <a:cubicBezTo>
                      <a:pt x="9616" y="515"/>
                      <a:pt x="10818" y="3950"/>
                      <a:pt x="11161" y="8071"/>
                    </a:cubicBezTo>
                    <a:lnTo>
                      <a:pt x="11161" y="8071"/>
                    </a:lnTo>
                    <a:cubicBezTo>
                      <a:pt x="11161" y="8071"/>
                      <a:pt x="11161" y="8414"/>
                      <a:pt x="11161" y="8758"/>
                    </a:cubicBezTo>
                    <a:lnTo>
                      <a:pt x="11161" y="8758"/>
                    </a:lnTo>
                    <a:cubicBezTo>
                      <a:pt x="11333" y="13051"/>
                      <a:pt x="10818" y="17000"/>
                      <a:pt x="6869" y="20778"/>
                    </a:cubicBezTo>
                    <a:lnTo>
                      <a:pt x="6869" y="20778"/>
                    </a:lnTo>
                    <a:cubicBezTo>
                      <a:pt x="6182" y="21464"/>
                      <a:pt x="5838" y="22495"/>
                      <a:pt x="3778" y="22667"/>
                    </a:cubicBezTo>
                    <a:lnTo>
                      <a:pt x="3778" y="22667"/>
                    </a:lnTo>
                    <a:cubicBezTo>
                      <a:pt x="-687" y="21464"/>
                      <a:pt x="687" y="19060"/>
                      <a:pt x="172" y="17172"/>
                    </a:cubicBezTo>
                    <a:lnTo>
                      <a:pt x="172" y="17172"/>
                    </a:lnTo>
                    <a:close/>
                    <a:moveTo>
                      <a:pt x="4808" y="19404"/>
                    </a:moveTo>
                    <a:lnTo>
                      <a:pt x="4293" y="18889"/>
                    </a:lnTo>
                    <a:lnTo>
                      <a:pt x="4121" y="18889"/>
                    </a:lnTo>
                    <a:lnTo>
                      <a:pt x="4808" y="19404"/>
                    </a:lnTo>
                    <a:lnTo>
                      <a:pt x="4808" y="19404"/>
                    </a:lnTo>
                    <a:close/>
                    <a:moveTo>
                      <a:pt x="3778" y="18545"/>
                    </a:moveTo>
                    <a:lnTo>
                      <a:pt x="3778" y="18202"/>
                    </a:lnTo>
                    <a:lnTo>
                      <a:pt x="3778" y="18545"/>
                    </a:lnTo>
                    <a:lnTo>
                      <a:pt x="3778" y="18545"/>
                    </a:lnTo>
                    <a:close/>
                    <a:moveTo>
                      <a:pt x="4808" y="10475"/>
                    </a:moveTo>
                    <a:cubicBezTo>
                      <a:pt x="4808" y="12020"/>
                      <a:pt x="4808" y="13909"/>
                      <a:pt x="4980" y="15626"/>
                    </a:cubicBezTo>
                    <a:lnTo>
                      <a:pt x="4980" y="15626"/>
                    </a:lnTo>
                    <a:cubicBezTo>
                      <a:pt x="6182" y="13737"/>
                      <a:pt x="6182" y="12364"/>
                      <a:pt x="6353" y="8929"/>
                    </a:cubicBezTo>
                    <a:lnTo>
                      <a:pt x="6353" y="8929"/>
                    </a:lnTo>
                    <a:cubicBezTo>
                      <a:pt x="6353" y="8758"/>
                      <a:pt x="6353" y="8243"/>
                      <a:pt x="6353" y="8071"/>
                    </a:cubicBezTo>
                    <a:lnTo>
                      <a:pt x="6353" y="8071"/>
                    </a:lnTo>
                    <a:cubicBezTo>
                      <a:pt x="6353" y="7212"/>
                      <a:pt x="6182" y="6525"/>
                      <a:pt x="6010" y="6010"/>
                    </a:cubicBezTo>
                    <a:lnTo>
                      <a:pt x="6010" y="6010"/>
                    </a:lnTo>
                    <a:cubicBezTo>
                      <a:pt x="5667" y="6525"/>
                      <a:pt x="5323" y="7727"/>
                      <a:pt x="4808" y="10475"/>
                    </a:cubicBezTo>
                    <a:lnTo>
                      <a:pt x="4808" y="104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3" name="图形 7">
              <a:extLst>
                <a:ext uri="{FF2B5EF4-FFF2-40B4-BE49-F238E27FC236}">
                  <a16:creationId xmlns:a16="http://schemas.microsoft.com/office/drawing/2014/main" xmlns="" id="{69F4ADDB-CF63-43BC-A741-6DC7B31A6470}"/>
                </a:ext>
              </a:extLst>
            </p:cNvPr>
            <p:cNvGrpSpPr/>
            <p:nvPr/>
          </p:nvGrpSpPr>
          <p:grpSpPr>
            <a:xfrm>
              <a:off x="4273596" y="3607119"/>
              <a:ext cx="11504" cy="21121"/>
              <a:chOff x="4273596" y="3607119"/>
              <a:chExt cx="11504" cy="21121"/>
            </a:xfrm>
            <a:solidFill>
              <a:srgbClr val="B4B4B4"/>
            </a:solidFill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xmlns="" id="{1043E0DD-3214-4246-A836-71BA083B68C7}"/>
                  </a:ext>
                </a:extLst>
              </p:cNvPr>
              <p:cNvSpPr/>
              <p:nvPr/>
            </p:nvSpPr>
            <p:spPr>
              <a:xfrm>
                <a:off x="4276082" y="3609566"/>
                <a:ext cx="6546" cy="16258"/>
              </a:xfrm>
              <a:custGeom>
                <a:avLst/>
                <a:gdLst>
                  <a:gd name="connsiteX0" fmla="*/ 1979 w 6546"/>
                  <a:gd name="connsiteY0" fmla="*/ 15927 h 16258"/>
                  <a:gd name="connsiteX1" fmla="*/ 5757 w 6546"/>
                  <a:gd name="connsiteY1" fmla="*/ 6997 h 16258"/>
                  <a:gd name="connsiteX2" fmla="*/ 4555 w 6546"/>
                  <a:gd name="connsiteY2" fmla="*/ 644 h 16258"/>
                  <a:gd name="connsiteX3" fmla="*/ 1979 w 6546"/>
                  <a:gd name="connsiteY3" fmla="*/ 3220 h 16258"/>
                  <a:gd name="connsiteX4" fmla="*/ 1979 w 6546"/>
                  <a:gd name="connsiteY4" fmla="*/ 15927 h 16258"/>
                  <a:gd name="connsiteX5" fmla="*/ 1979 w 6546"/>
                  <a:gd name="connsiteY5" fmla="*/ 15927 h 1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46" h="16258">
                    <a:moveTo>
                      <a:pt x="1979" y="15927"/>
                    </a:moveTo>
                    <a:cubicBezTo>
                      <a:pt x="5757" y="13351"/>
                      <a:pt x="4555" y="10775"/>
                      <a:pt x="5757" y="6997"/>
                    </a:cubicBezTo>
                    <a:cubicBezTo>
                      <a:pt x="6959" y="3220"/>
                      <a:pt x="6959" y="644"/>
                      <a:pt x="4555" y="644"/>
                    </a:cubicBezTo>
                    <a:cubicBezTo>
                      <a:pt x="1979" y="644"/>
                      <a:pt x="1979" y="-1932"/>
                      <a:pt x="1979" y="3220"/>
                    </a:cubicBezTo>
                    <a:cubicBezTo>
                      <a:pt x="777" y="6997"/>
                      <a:pt x="-1798" y="18331"/>
                      <a:pt x="1979" y="15927"/>
                    </a:cubicBezTo>
                    <a:lnTo>
                      <a:pt x="1979" y="159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xmlns="" id="{FA57D5BF-D1DF-4701-B83C-CED03F824259}"/>
                  </a:ext>
                </a:extLst>
              </p:cNvPr>
              <p:cNvSpPr/>
              <p:nvPr/>
            </p:nvSpPr>
            <p:spPr>
              <a:xfrm>
                <a:off x="4273596" y="3607119"/>
                <a:ext cx="11504" cy="21121"/>
              </a:xfrm>
              <a:custGeom>
                <a:avLst/>
                <a:gdLst>
                  <a:gd name="connsiteX0" fmla="*/ 0 w 11504"/>
                  <a:gd name="connsiteY0" fmla="*/ 15970 h 21121"/>
                  <a:gd name="connsiteX1" fmla="*/ 2061 w 11504"/>
                  <a:gd name="connsiteY1" fmla="*/ 5667 h 21121"/>
                  <a:gd name="connsiteX2" fmla="*/ 2061 w 11504"/>
                  <a:gd name="connsiteY2" fmla="*/ 5667 h 21121"/>
                  <a:gd name="connsiteX3" fmla="*/ 2061 w 11504"/>
                  <a:gd name="connsiteY3" fmla="*/ 4293 h 21121"/>
                  <a:gd name="connsiteX4" fmla="*/ 2061 w 11504"/>
                  <a:gd name="connsiteY4" fmla="*/ 4293 h 21121"/>
                  <a:gd name="connsiteX5" fmla="*/ 2061 w 11504"/>
                  <a:gd name="connsiteY5" fmla="*/ 2404 h 21121"/>
                  <a:gd name="connsiteX6" fmla="*/ 2061 w 11504"/>
                  <a:gd name="connsiteY6" fmla="*/ 2404 h 21121"/>
                  <a:gd name="connsiteX7" fmla="*/ 4636 w 11504"/>
                  <a:gd name="connsiteY7" fmla="*/ 0 h 21121"/>
                  <a:gd name="connsiteX8" fmla="*/ 4636 w 11504"/>
                  <a:gd name="connsiteY8" fmla="*/ 0 h 21121"/>
                  <a:gd name="connsiteX9" fmla="*/ 6697 w 11504"/>
                  <a:gd name="connsiteY9" fmla="*/ 687 h 21121"/>
                  <a:gd name="connsiteX10" fmla="*/ 6697 w 11504"/>
                  <a:gd name="connsiteY10" fmla="*/ 687 h 21121"/>
                  <a:gd name="connsiteX11" fmla="*/ 7040 w 11504"/>
                  <a:gd name="connsiteY11" fmla="*/ 687 h 21121"/>
                  <a:gd name="connsiteX12" fmla="*/ 7040 w 11504"/>
                  <a:gd name="connsiteY12" fmla="*/ 687 h 21121"/>
                  <a:gd name="connsiteX13" fmla="*/ 11505 w 11504"/>
                  <a:gd name="connsiteY13" fmla="*/ 5495 h 21121"/>
                  <a:gd name="connsiteX14" fmla="*/ 11505 w 11504"/>
                  <a:gd name="connsiteY14" fmla="*/ 5495 h 21121"/>
                  <a:gd name="connsiteX15" fmla="*/ 10475 w 11504"/>
                  <a:gd name="connsiteY15" fmla="*/ 10303 h 21121"/>
                  <a:gd name="connsiteX16" fmla="*/ 10475 w 11504"/>
                  <a:gd name="connsiteY16" fmla="*/ 10303 h 21121"/>
                  <a:gd name="connsiteX17" fmla="*/ 5838 w 11504"/>
                  <a:gd name="connsiteY17" fmla="*/ 20434 h 21121"/>
                  <a:gd name="connsiteX18" fmla="*/ 5838 w 11504"/>
                  <a:gd name="connsiteY18" fmla="*/ 20434 h 21121"/>
                  <a:gd name="connsiteX19" fmla="*/ 4465 w 11504"/>
                  <a:gd name="connsiteY19" fmla="*/ 18374 h 21121"/>
                  <a:gd name="connsiteX20" fmla="*/ 5667 w 11504"/>
                  <a:gd name="connsiteY20" fmla="*/ 20606 h 21121"/>
                  <a:gd name="connsiteX21" fmla="*/ 3606 w 11504"/>
                  <a:gd name="connsiteY21" fmla="*/ 21121 h 21121"/>
                  <a:gd name="connsiteX22" fmla="*/ 3606 w 11504"/>
                  <a:gd name="connsiteY22" fmla="*/ 21121 h 21121"/>
                  <a:gd name="connsiteX23" fmla="*/ 0 w 11504"/>
                  <a:gd name="connsiteY23" fmla="*/ 15970 h 21121"/>
                  <a:gd name="connsiteX24" fmla="*/ 0 w 11504"/>
                  <a:gd name="connsiteY24" fmla="*/ 15970 h 2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504" h="21121">
                    <a:moveTo>
                      <a:pt x="0" y="15970"/>
                    </a:moveTo>
                    <a:cubicBezTo>
                      <a:pt x="0" y="12364"/>
                      <a:pt x="1202" y="7384"/>
                      <a:pt x="2061" y="5667"/>
                    </a:cubicBezTo>
                    <a:lnTo>
                      <a:pt x="2061" y="5667"/>
                    </a:lnTo>
                    <a:cubicBezTo>
                      <a:pt x="2061" y="4980"/>
                      <a:pt x="2061" y="4636"/>
                      <a:pt x="2061" y="4293"/>
                    </a:cubicBezTo>
                    <a:lnTo>
                      <a:pt x="2061" y="4293"/>
                    </a:lnTo>
                    <a:cubicBezTo>
                      <a:pt x="2061" y="3435"/>
                      <a:pt x="2061" y="2919"/>
                      <a:pt x="2061" y="2404"/>
                    </a:cubicBezTo>
                    <a:lnTo>
                      <a:pt x="2061" y="2404"/>
                    </a:lnTo>
                    <a:cubicBezTo>
                      <a:pt x="2061" y="2061"/>
                      <a:pt x="2748" y="0"/>
                      <a:pt x="4636" y="0"/>
                    </a:cubicBezTo>
                    <a:lnTo>
                      <a:pt x="4636" y="0"/>
                    </a:lnTo>
                    <a:cubicBezTo>
                      <a:pt x="6869" y="515"/>
                      <a:pt x="6354" y="687"/>
                      <a:pt x="6697" y="687"/>
                    </a:cubicBezTo>
                    <a:lnTo>
                      <a:pt x="6697" y="687"/>
                    </a:lnTo>
                    <a:cubicBezTo>
                      <a:pt x="6869" y="687"/>
                      <a:pt x="6869" y="687"/>
                      <a:pt x="7040" y="687"/>
                    </a:cubicBezTo>
                    <a:lnTo>
                      <a:pt x="7040" y="687"/>
                    </a:lnTo>
                    <a:cubicBezTo>
                      <a:pt x="9788" y="687"/>
                      <a:pt x="11505" y="3435"/>
                      <a:pt x="11505" y="5495"/>
                    </a:cubicBezTo>
                    <a:lnTo>
                      <a:pt x="11505" y="5495"/>
                    </a:lnTo>
                    <a:cubicBezTo>
                      <a:pt x="11505" y="7040"/>
                      <a:pt x="11162" y="8586"/>
                      <a:pt x="10475" y="10303"/>
                    </a:cubicBezTo>
                    <a:lnTo>
                      <a:pt x="10475" y="10303"/>
                    </a:lnTo>
                    <a:cubicBezTo>
                      <a:pt x="9444" y="12879"/>
                      <a:pt x="10818" y="17000"/>
                      <a:pt x="5838" y="20434"/>
                    </a:cubicBezTo>
                    <a:lnTo>
                      <a:pt x="5838" y="20434"/>
                    </a:lnTo>
                    <a:lnTo>
                      <a:pt x="4465" y="18374"/>
                    </a:lnTo>
                    <a:lnTo>
                      <a:pt x="5667" y="20606"/>
                    </a:lnTo>
                    <a:cubicBezTo>
                      <a:pt x="5152" y="20778"/>
                      <a:pt x="4465" y="21121"/>
                      <a:pt x="3606" y="21121"/>
                    </a:cubicBezTo>
                    <a:lnTo>
                      <a:pt x="3606" y="21121"/>
                    </a:lnTo>
                    <a:cubicBezTo>
                      <a:pt x="-172" y="20434"/>
                      <a:pt x="172" y="17343"/>
                      <a:pt x="0" y="15970"/>
                    </a:cubicBezTo>
                    <a:lnTo>
                      <a:pt x="0" y="159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4" name="图形 7">
              <a:extLst>
                <a:ext uri="{FF2B5EF4-FFF2-40B4-BE49-F238E27FC236}">
                  <a16:creationId xmlns:a16="http://schemas.microsoft.com/office/drawing/2014/main" xmlns="" id="{516499E8-BBF1-4610-8ACC-709DFB986EFE}"/>
                </a:ext>
              </a:extLst>
            </p:cNvPr>
            <p:cNvGrpSpPr/>
            <p:nvPr/>
          </p:nvGrpSpPr>
          <p:grpSpPr>
            <a:xfrm>
              <a:off x="7928227" y="3710492"/>
              <a:ext cx="24555" cy="47393"/>
              <a:chOff x="7928227" y="3710492"/>
              <a:chExt cx="24555" cy="47393"/>
            </a:xfrm>
            <a:solidFill>
              <a:srgbClr val="B4B4B4"/>
            </a:solidFill>
          </p:grpSpPr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xmlns="" id="{B5BE2EF4-E814-4BB3-8718-A892C0D029DF}"/>
                  </a:ext>
                </a:extLst>
              </p:cNvPr>
              <p:cNvSpPr/>
              <p:nvPr/>
            </p:nvSpPr>
            <p:spPr>
              <a:xfrm>
                <a:off x="7930733" y="3713068"/>
                <a:ext cx="19758" cy="42433"/>
              </a:xfrm>
              <a:custGeom>
                <a:avLst/>
                <a:gdLst>
                  <a:gd name="connsiteX0" fmla="*/ 10888 w 19758"/>
                  <a:gd name="connsiteY0" fmla="*/ 41899 h 42433"/>
                  <a:gd name="connsiteX1" fmla="*/ 19646 w 19758"/>
                  <a:gd name="connsiteY1" fmla="*/ 27990 h 42433"/>
                  <a:gd name="connsiteX2" fmla="*/ 10716 w 19758"/>
                  <a:gd name="connsiteY2" fmla="*/ 8929 h 42433"/>
                  <a:gd name="connsiteX3" fmla="*/ 3161 w 19758"/>
                  <a:gd name="connsiteY3" fmla="*/ 0 h 42433"/>
                  <a:gd name="connsiteX4" fmla="*/ 1959 w 19758"/>
                  <a:gd name="connsiteY4" fmla="*/ 6354 h 42433"/>
                  <a:gd name="connsiteX5" fmla="*/ 10888 w 19758"/>
                  <a:gd name="connsiteY5" fmla="*/ 21636 h 42433"/>
                  <a:gd name="connsiteX6" fmla="*/ 8313 w 19758"/>
                  <a:gd name="connsiteY6" fmla="*/ 27990 h 42433"/>
                  <a:gd name="connsiteX7" fmla="*/ 3333 w 19758"/>
                  <a:gd name="connsiteY7" fmla="*/ 35545 h 42433"/>
                  <a:gd name="connsiteX8" fmla="*/ 5908 w 19758"/>
                  <a:gd name="connsiteY8" fmla="*/ 41899 h 42433"/>
                  <a:gd name="connsiteX9" fmla="*/ 10888 w 19758"/>
                  <a:gd name="connsiteY9" fmla="*/ 41899 h 42433"/>
                  <a:gd name="connsiteX10" fmla="*/ 10888 w 19758"/>
                  <a:gd name="connsiteY10" fmla="*/ 41899 h 4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58" h="42433">
                    <a:moveTo>
                      <a:pt x="10888" y="41899"/>
                    </a:moveTo>
                    <a:cubicBezTo>
                      <a:pt x="12090" y="40697"/>
                      <a:pt x="20848" y="35545"/>
                      <a:pt x="19646" y="27990"/>
                    </a:cubicBezTo>
                    <a:cubicBezTo>
                      <a:pt x="18272" y="19060"/>
                      <a:pt x="12090" y="12707"/>
                      <a:pt x="10716" y="8929"/>
                    </a:cubicBezTo>
                    <a:cubicBezTo>
                      <a:pt x="8141" y="5152"/>
                      <a:pt x="4363" y="0"/>
                      <a:pt x="3161" y="0"/>
                    </a:cubicBezTo>
                    <a:cubicBezTo>
                      <a:pt x="585" y="1202"/>
                      <a:pt x="-1819" y="3778"/>
                      <a:pt x="1959" y="6354"/>
                    </a:cubicBezTo>
                    <a:cubicBezTo>
                      <a:pt x="4535" y="10131"/>
                      <a:pt x="9515" y="19060"/>
                      <a:pt x="10888" y="21636"/>
                    </a:cubicBezTo>
                    <a:cubicBezTo>
                      <a:pt x="12090" y="25414"/>
                      <a:pt x="10888" y="26788"/>
                      <a:pt x="8313" y="27990"/>
                    </a:cubicBezTo>
                    <a:cubicBezTo>
                      <a:pt x="5737" y="29192"/>
                      <a:pt x="3333" y="31768"/>
                      <a:pt x="3333" y="35545"/>
                    </a:cubicBezTo>
                    <a:cubicBezTo>
                      <a:pt x="3333" y="39323"/>
                      <a:pt x="2130" y="40697"/>
                      <a:pt x="5908" y="41899"/>
                    </a:cubicBezTo>
                    <a:cubicBezTo>
                      <a:pt x="8484" y="43101"/>
                      <a:pt x="9686" y="41899"/>
                      <a:pt x="10888" y="41899"/>
                    </a:cubicBezTo>
                    <a:lnTo>
                      <a:pt x="10888" y="41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xmlns="" id="{D6B7501D-B450-4EC8-99ED-915ABB06EEBF}"/>
                  </a:ext>
                </a:extLst>
              </p:cNvPr>
              <p:cNvSpPr/>
              <p:nvPr/>
            </p:nvSpPr>
            <p:spPr>
              <a:xfrm>
                <a:off x="7928227" y="3710492"/>
                <a:ext cx="24555" cy="47393"/>
              </a:xfrm>
              <a:custGeom>
                <a:avLst/>
                <a:gdLst>
                  <a:gd name="connsiteX0" fmla="*/ 7556 w 24555"/>
                  <a:gd name="connsiteY0" fmla="*/ 46707 h 47393"/>
                  <a:gd name="connsiteX1" fmla="*/ 3091 w 24555"/>
                  <a:gd name="connsiteY1" fmla="*/ 41555 h 47393"/>
                  <a:gd name="connsiteX2" fmla="*/ 3091 w 24555"/>
                  <a:gd name="connsiteY2" fmla="*/ 41555 h 47393"/>
                  <a:gd name="connsiteX3" fmla="*/ 3263 w 24555"/>
                  <a:gd name="connsiteY3" fmla="*/ 38121 h 47393"/>
                  <a:gd name="connsiteX4" fmla="*/ 3263 w 24555"/>
                  <a:gd name="connsiteY4" fmla="*/ 38121 h 47393"/>
                  <a:gd name="connsiteX5" fmla="*/ 3263 w 24555"/>
                  <a:gd name="connsiteY5" fmla="*/ 38121 h 47393"/>
                  <a:gd name="connsiteX6" fmla="*/ 3263 w 24555"/>
                  <a:gd name="connsiteY6" fmla="*/ 37949 h 47393"/>
                  <a:gd name="connsiteX7" fmla="*/ 3263 w 24555"/>
                  <a:gd name="connsiteY7" fmla="*/ 37949 h 47393"/>
                  <a:gd name="connsiteX8" fmla="*/ 3263 w 24555"/>
                  <a:gd name="connsiteY8" fmla="*/ 37949 h 47393"/>
                  <a:gd name="connsiteX9" fmla="*/ 9616 w 24555"/>
                  <a:gd name="connsiteY9" fmla="*/ 28333 h 47393"/>
                  <a:gd name="connsiteX10" fmla="*/ 9616 w 24555"/>
                  <a:gd name="connsiteY10" fmla="*/ 28333 h 47393"/>
                  <a:gd name="connsiteX11" fmla="*/ 11333 w 24555"/>
                  <a:gd name="connsiteY11" fmla="*/ 26616 h 47393"/>
                  <a:gd name="connsiteX12" fmla="*/ 11333 w 24555"/>
                  <a:gd name="connsiteY12" fmla="*/ 26616 h 47393"/>
                  <a:gd name="connsiteX13" fmla="*/ 11161 w 24555"/>
                  <a:gd name="connsiteY13" fmla="*/ 25242 h 47393"/>
                  <a:gd name="connsiteX14" fmla="*/ 11161 w 24555"/>
                  <a:gd name="connsiteY14" fmla="*/ 25242 h 47393"/>
                  <a:gd name="connsiteX15" fmla="*/ 3091 w 24555"/>
                  <a:gd name="connsiteY15" fmla="*/ 10818 h 47393"/>
                  <a:gd name="connsiteX16" fmla="*/ 3091 w 24555"/>
                  <a:gd name="connsiteY16" fmla="*/ 10818 h 47393"/>
                  <a:gd name="connsiteX17" fmla="*/ 0 w 24555"/>
                  <a:gd name="connsiteY17" fmla="*/ 6010 h 47393"/>
                  <a:gd name="connsiteX18" fmla="*/ 0 w 24555"/>
                  <a:gd name="connsiteY18" fmla="*/ 6010 h 47393"/>
                  <a:gd name="connsiteX19" fmla="*/ 5666 w 24555"/>
                  <a:gd name="connsiteY19" fmla="*/ 0 h 47393"/>
                  <a:gd name="connsiteX20" fmla="*/ 5666 w 24555"/>
                  <a:gd name="connsiteY20" fmla="*/ 0 h 47393"/>
                  <a:gd name="connsiteX21" fmla="*/ 15454 w 24555"/>
                  <a:gd name="connsiteY21" fmla="*/ 10646 h 47393"/>
                  <a:gd name="connsiteX22" fmla="*/ 15454 w 24555"/>
                  <a:gd name="connsiteY22" fmla="*/ 10646 h 47393"/>
                  <a:gd name="connsiteX23" fmla="*/ 24384 w 24555"/>
                  <a:gd name="connsiteY23" fmla="*/ 30222 h 47393"/>
                  <a:gd name="connsiteX24" fmla="*/ 24384 w 24555"/>
                  <a:gd name="connsiteY24" fmla="*/ 30222 h 47393"/>
                  <a:gd name="connsiteX25" fmla="*/ 24555 w 24555"/>
                  <a:gd name="connsiteY25" fmla="*/ 31939 h 47393"/>
                  <a:gd name="connsiteX26" fmla="*/ 24555 w 24555"/>
                  <a:gd name="connsiteY26" fmla="*/ 31939 h 47393"/>
                  <a:gd name="connsiteX27" fmla="*/ 14939 w 24555"/>
                  <a:gd name="connsiteY27" fmla="*/ 46192 h 47393"/>
                  <a:gd name="connsiteX28" fmla="*/ 14939 w 24555"/>
                  <a:gd name="connsiteY28" fmla="*/ 46192 h 47393"/>
                  <a:gd name="connsiteX29" fmla="*/ 14252 w 24555"/>
                  <a:gd name="connsiteY29" fmla="*/ 46878 h 47393"/>
                  <a:gd name="connsiteX30" fmla="*/ 13222 w 24555"/>
                  <a:gd name="connsiteY30" fmla="*/ 46878 h 47393"/>
                  <a:gd name="connsiteX31" fmla="*/ 10303 w 24555"/>
                  <a:gd name="connsiteY31" fmla="*/ 47394 h 47393"/>
                  <a:gd name="connsiteX32" fmla="*/ 10303 w 24555"/>
                  <a:gd name="connsiteY32" fmla="*/ 47394 h 47393"/>
                  <a:gd name="connsiteX33" fmla="*/ 7556 w 24555"/>
                  <a:gd name="connsiteY33" fmla="*/ 46707 h 47393"/>
                  <a:gd name="connsiteX34" fmla="*/ 7556 w 24555"/>
                  <a:gd name="connsiteY34" fmla="*/ 46707 h 47393"/>
                  <a:gd name="connsiteX35" fmla="*/ 13394 w 24555"/>
                  <a:gd name="connsiteY35" fmla="*/ 44474 h 47393"/>
                  <a:gd name="connsiteX36" fmla="*/ 13394 w 24555"/>
                  <a:gd name="connsiteY36" fmla="*/ 42070 h 47393"/>
                  <a:gd name="connsiteX37" fmla="*/ 13394 w 24555"/>
                  <a:gd name="connsiteY37" fmla="*/ 44474 h 47393"/>
                  <a:gd name="connsiteX38" fmla="*/ 13394 w 24555"/>
                  <a:gd name="connsiteY38" fmla="*/ 44474 h 47393"/>
                  <a:gd name="connsiteX39" fmla="*/ 9444 w 24555"/>
                  <a:gd name="connsiteY39" fmla="*/ 42242 h 47393"/>
                  <a:gd name="connsiteX40" fmla="*/ 10475 w 24555"/>
                  <a:gd name="connsiteY40" fmla="*/ 42414 h 47393"/>
                  <a:gd name="connsiteX41" fmla="*/ 10475 w 24555"/>
                  <a:gd name="connsiteY41" fmla="*/ 42414 h 47393"/>
                  <a:gd name="connsiteX42" fmla="*/ 12535 w 24555"/>
                  <a:gd name="connsiteY42" fmla="*/ 41899 h 47393"/>
                  <a:gd name="connsiteX43" fmla="*/ 12535 w 24555"/>
                  <a:gd name="connsiteY43" fmla="*/ 41899 h 47393"/>
                  <a:gd name="connsiteX44" fmla="*/ 19919 w 24555"/>
                  <a:gd name="connsiteY44" fmla="*/ 31768 h 47393"/>
                  <a:gd name="connsiteX45" fmla="*/ 19919 w 24555"/>
                  <a:gd name="connsiteY45" fmla="*/ 31768 h 47393"/>
                  <a:gd name="connsiteX46" fmla="*/ 19919 w 24555"/>
                  <a:gd name="connsiteY46" fmla="*/ 30565 h 47393"/>
                  <a:gd name="connsiteX47" fmla="*/ 19919 w 24555"/>
                  <a:gd name="connsiteY47" fmla="*/ 30565 h 47393"/>
                  <a:gd name="connsiteX48" fmla="*/ 11505 w 24555"/>
                  <a:gd name="connsiteY48" fmla="*/ 12535 h 47393"/>
                  <a:gd name="connsiteX49" fmla="*/ 11505 w 24555"/>
                  <a:gd name="connsiteY49" fmla="*/ 12535 h 47393"/>
                  <a:gd name="connsiteX50" fmla="*/ 5838 w 24555"/>
                  <a:gd name="connsiteY50" fmla="*/ 5152 h 47393"/>
                  <a:gd name="connsiteX51" fmla="*/ 5838 w 24555"/>
                  <a:gd name="connsiteY51" fmla="*/ 5152 h 47393"/>
                  <a:gd name="connsiteX52" fmla="*/ 5151 w 24555"/>
                  <a:gd name="connsiteY52" fmla="*/ 5838 h 47393"/>
                  <a:gd name="connsiteX53" fmla="*/ 5151 w 24555"/>
                  <a:gd name="connsiteY53" fmla="*/ 5838 h 47393"/>
                  <a:gd name="connsiteX54" fmla="*/ 6697 w 24555"/>
                  <a:gd name="connsiteY54" fmla="*/ 7212 h 47393"/>
                  <a:gd name="connsiteX55" fmla="*/ 6697 w 24555"/>
                  <a:gd name="connsiteY55" fmla="*/ 7212 h 47393"/>
                  <a:gd name="connsiteX56" fmla="*/ 15798 w 24555"/>
                  <a:gd name="connsiteY56" fmla="*/ 23010 h 47393"/>
                  <a:gd name="connsiteX57" fmla="*/ 15798 w 24555"/>
                  <a:gd name="connsiteY57" fmla="*/ 23010 h 47393"/>
                  <a:gd name="connsiteX58" fmla="*/ 16485 w 24555"/>
                  <a:gd name="connsiteY58" fmla="*/ 26273 h 47393"/>
                  <a:gd name="connsiteX59" fmla="*/ 16485 w 24555"/>
                  <a:gd name="connsiteY59" fmla="*/ 26273 h 47393"/>
                  <a:gd name="connsiteX60" fmla="*/ 12192 w 24555"/>
                  <a:gd name="connsiteY60" fmla="*/ 32283 h 47393"/>
                  <a:gd name="connsiteX61" fmla="*/ 12192 w 24555"/>
                  <a:gd name="connsiteY61" fmla="*/ 32283 h 47393"/>
                  <a:gd name="connsiteX62" fmla="*/ 8586 w 24555"/>
                  <a:gd name="connsiteY62" fmla="*/ 36919 h 47393"/>
                  <a:gd name="connsiteX63" fmla="*/ 8586 w 24555"/>
                  <a:gd name="connsiteY63" fmla="*/ 36919 h 47393"/>
                  <a:gd name="connsiteX64" fmla="*/ 8586 w 24555"/>
                  <a:gd name="connsiteY64" fmla="*/ 37606 h 47393"/>
                  <a:gd name="connsiteX65" fmla="*/ 8586 w 24555"/>
                  <a:gd name="connsiteY65" fmla="*/ 37606 h 47393"/>
                  <a:gd name="connsiteX66" fmla="*/ 8414 w 24555"/>
                  <a:gd name="connsiteY66" fmla="*/ 41040 h 47393"/>
                  <a:gd name="connsiteX67" fmla="*/ 8414 w 24555"/>
                  <a:gd name="connsiteY67" fmla="*/ 41040 h 47393"/>
                  <a:gd name="connsiteX68" fmla="*/ 8243 w 24555"/>
                  <a:gd name="connsiteY68" fmla="*/ 41040 h 47393"/>
                  <a:gd name="connsiteX69" fmla="*/ 9444 w 24555"/>
                  <a:gd name="connsiteY69" fmla="*/ 42242 h 47393"/>
                  <a:gd name="connsiteX70" fmla="*/ 9444 w 24555"/>
                  <a:gd name="connsiteY70" fmla="*/ 42242 h 4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24555" h="47393">
                    <a:moveTo>
                      <a:pt x="7556" y="46707"/>
                    </a:moveTo>
                    <a:cubicBezTo>
                      <a:pt x="4980" y="46192"/>
                      <a:pt x="2919" y="43616"/>
                      <a:pt x="3091" y="41555"/>
                    </a:cubicBezTo>
                    <a:lnTo>
                      <a:pt x="3091" y="41555"/>
                    </a:lnTo>
                    <a:cubicBezTo>
                      <a:pt x="3091" y="40353"/>
                      <a:pt x="3263" y="39323"/>
                      <a:pt x="3263" y="38121"/>
                    </a:cubicBezTo>
                    <a:lnTo>
                      <a:pt x="3263" y="38121"/>
                    </a:lnTo>
                    <a:lnTo>
                      <a:pt x="3263" y="38121"/>
                    </a:lnTo>
                    <a:cubicBezTo>
                      <a:pt x="3263" y="38121"/>
                      <a:pt x="3263" y="38121"/>
                      <a:pt x="3263" y="37949"/>
                    </a:cubicBezTo>
                    <a:lnTo>
                      <a:pt x="3263" y="37949"/>
                    </a:lnTo>
                    <a:lnTo>
                      <a:pt x="3263" y="37949"/>
                    </a:lnTo>
                    <a:cubicBezTo>
                      <a:pt x="3263" y="32969"/>
                      <a:pt x="6525" y="29707"/>
                      <a:pt x="9616" y="28333"/>
                    </a:cubicBezTo>
                    <a:lnTo>
                      <a:pt x="9616" y="28333"/>
                    </a:lnTo>
                    <a:cubicBezTo>
                      <a:pt x="11333" y="27303"/>
                      <a:pt x="11333" y="27303"/>
                      <a:pt x="11333" y="26616"/>
                    </a:cubicBezTo>
                    <a:lnTo>
                      <a:pt x="11333" y="26616"/>
                    </a:lnTo>
                    <a:cubicBezTo>
                      <a:pt x="11333" y="26273"/>
                      <a:pt x="11333" y="25757"/>
                      <a:pt x="11161" y="25242"/>
                    </a:cubicBezTo>
                    <a:lnTo>
                      <a:pt x="11161" y="25242"/>
                    </a:lnTo>
                    <a:cubicBezTo>
                      <a:pt x="9959" y="22838"/>
                      <a:pt x="4808" y="13909"/>
                      <a:pt x="3091" y="10818"/>
                    </a:cubicBezTo>
                    <a:lnTo>
                      <a:pt x="3091" y="10818"/>
                    </a:lnTo>
                    <a:cubicBezTo>
                      <a:pt x="1373" y="9616"/>
                      <a:pt x="0" y="8071"/>
                      <a:pt x="0" y="6010"/>
                    </a:cubicBezTo>
                    <a:lnTo>
                      <a:pt x="0" y="6010"/>
                    </a:lnTo>
                    <a:cubicBezTo>
                      <a:pt x="172" y="2576"/>
                      <a:pt x="2748" y="1202"/>
                      <a:pt x="5666" y="0"/>
                    </a:cubicBezTo>
                    <a:lnTo>
                      <a:pt x="5666" y="0"/>
                    </a:lnTo>
                    <a:cubicBezTo>
                      <a:pt x="10303" y="1202"/>
                      <a:pt x="12020" y="6010"/>
                      <a:pt x="15454" y="10646"/>
                    </a:cubicBezTo>
                    <a:lnTo>
                      <a:pt x="15454" y="10646"/>
                    </a:lnTo>
                    <a:cubicBezTo>
                      <a:pt x="16141" y="13394"/>
                      <a:pt x="23010" y="20434"/>
                      <a:pt x="24384" y="30222"/>
                    </a:cubicBezTo>
                    <a:lnTo>
                      <a:pt x="24384" y="30222"/>
                    </a:lnTo>
                    <a:cubicBezTo>
                      <a:pt x="24384" y="30565"/>
                      <a:pt x="24384" y="31252"/>
                      <a:pt x="24555" y="31939"/>
                    </a:cubicBezTo>
                    <a:lnTo>
                      <a:pt x="24555" y="31939"/>
                    </a:lnTo>
                    <a:cubicBezTo>
                      <a:pt x="24384" y="40525"/>
                      <a:pt x="15283" y="45505"/>
                      <a:pt x="14939" y="46192"/>
                    </a:cubicBezTo>
                    <a:lnTo>
                      <a:pt x="14939" y="46192"/>
                    </a:lnTo>
                    <a:lnTo>
                      <a:pt x="14252" y="46878"/>
                    </a:lnTo>
                    <a:lnTo>
                      <a:pt x="13222" y="46878"/>
                    </a:lnTo>
                    <a:cubicBezTo>
                      <a:pt x="13222" y="46707"/>
                      <a:pt x="12192" y="47394"/>
                      <a:pt x="10303" y="47394"/>
                    </a:cubicBezTo>
                    <a:lnTo>
                      <a:pt x="10303" y="47394"/>
                    </a:lnTo>
                    <a:cubicBezTo>
                      <a:pt x="9616" y="47394"/>
                      <a:pt x="8586" y="47222"/>
                      <a:pt x="7556" y="46707"/>
                    </a:cubicBezTo>
                    <a:lnTo>
                      <a:pt x="7556" y="46707"/>
                    </a:lnTo>
                    <a:close/>
                    <a:moveTo>
                      <a:pt x="13394" y="44474"/>
                    </a:moveTo>
                    <a:lnTo>
                      <a:pt x="13394" y="42070"/>
                    </a:lnTo>
                    <a:lnTo>
                      <a:pt x="13394" y="44474"/>
                    </a:lnTo>
                    <a:lnTo>
                      <a:pt x="13394" y="44474"/>
                    </a:lnTo>
                    <a:close/>
                    <a:moveTo>
                      <a:pt x="9444" y="42242"/>
                    </a:moveTo>
                    <a:cubicBezTo>
                      <a:pt x="9959" y="42414"/>
                      <a:pt x="10131" y="42414"/>
                      <a:pt x="10475" y="42414"/>
                    </a:cubicBezTo>
                    <a:lnTo>
                      <a:pt x="10475" y="42414"/>
                    </a:lnTo>
                    <a:cubicBezTo>
                      <a:pt x="10818" y="42414"/>
                      <a:pt x="11333" y="42242"/>
                      <a:pt x="12535" y="41899"/>
                    </a:cubicBezTo>
                    <a:lnTo>
                      <a:pt x="12535" y="41899"/>
                    </a:lnTo>
                    <a:cubicBezTo>
                      <a:pt x="14939" y="40010"/>
                      <a:pt x="20091" y="36232"/>
                      <a:pt x="19919" y="31768"/>
                    </a:cubicBezTo>
                    <a:lnTo>
                      <a:pt x="19919" y="31768"/>
                    </a:lnTo>
                    <a:cubicBezTo>
                      <a:pt x="19919" y="31424"/>
                      <a:pt x="19919" y="30909"/>
                      <a:pt x="19919" y="30565"/>
                    </a:cubicBezTo>
                    <a:lnTo>
                      <a:pt x="19919" y="30565"/>
                    </a:lnTo>
                    <a:cubicBezTo>
                      <a:pt x="18717" y="22495"/>
                      <a:pt x="13051" y="16828"/>
                      <a:pt x="11505" y="12535"/>
                    </a:cubicBezTo>
                    <a:lnTo>
                      <a:pt x="11505" y="12535"/>
                    </a:lnTo>
                    <a:cubicBezTo>
                      <a:pt x="9788" y="9960"/>
                      <a:pt x="7212" y="6525"/>
                      <a:pt x="5838" y="5152"/>
                    </a:cubicBezTo>
                    <a:lnTo>
                      <a:pt x="5838" y="5152"/>
                    </a:lnTo>
                    <a:cubicBezTo>
                      <a:pt x="5323" y="5495"/>
                      <a:pt x="5151" y="5838"/>
                      <a:pt x="5151" y="5838"/>
                    </a:cubicBezTo>
                    <a:lnTo>
                      <a:pt x="5151" y="5838"/>
                    </a:lnTo>
                    <a:cubicBezTo>
                      <a:pt x="5323" y="5838"/>
                      <a:pt x="5151" y="5838"/>
                      <a:pt x="6697" y="7212"/>
                    </a:cubicBezTo>
                    <a:lnTo>
                      <a:pt x="6697" y="7212"/>
                    </a:lnTo>
                    <a:cubicBezTo>
                      <a:pt x="9273" y="11161"/>
                      <a:pt x="14252" y="20091"/>
                      <a:pt x="15798" y="23010"/>
                    </a:cubicBezTo>
                    <a:lnTo>
                      <a:pt x="15798" y="23010"/>
                    </a:lnTo>
                    <a:cubicBezTo>
                      <a:pt x="16141" y="24212"/>
                      <a:pt x="16485" y="25242"/>
                      <a:pt x="16485" y="26273"/>
                    </a:cubicBezTo>
                    <a:lnTo>
                      <a:pt x="16485" y="26273"/>
                    </a:lnTo>
                    <a:cubicBezTo>
                      <a:pt x="16485" y="29364"/>
                      <a:pt x="14081" y="31252"/>
                      <a:pt x="12192" y="32283"/>
                    </a:cubicBezTo>
                    <a:lnTo>
                      <a:pt x="12192" y="32283"/>
                    </a:lnTo>
                    <a:cubicBezTo>
                      <a:pt x="10475" y="33141"/>
                      <a:pt x="8758" y="34687"/>
                      <a:pt x="8586" y="36919"/>
                    </a:cubicBezTo>
                    <a:lnTo>
                      <a:pt x="8586" y="36919"/>
                    </a:lnTo>
                    <a:lnTo>
                      <a:pt x="8586" y="37606"/>
                    </a:lnTo>
                    <a:lnTo>
                      <a:pt x="8586" y="37606"/>
                    </a:lnTo>
                    <a:cubicBezTo>
                      <a:pt x="8586" y="39323"/>
                      <a:pt x="8414" y="40525"/>
                      <a:pt x="8414" y="41040"/>
                    </a:cubicBezTo>
                    <a:lnTo>
                      <a:pt x="8414" y="41040"/>
                    </a:lnTo>
                    <a:lnTo>
                      <a:pt x="8243" y="41040"/>
                    </a:lnTo>
                    <a:cubicBezTo>
                      <a:pt x="8071" y="41555"/>
                      <a:pt x="8243" y="41899"/>
                      <a:pt x="9444" y="42242"/>
                    </a:cubicBezTo>
                    <a:lnTo>
                      <a:pt x="9444" y="42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5" name="图形 7">
              <a:extLst>
                <a:ext uri="{FF2B5EF4-FFF2-40B4-BE49-F238E27FC236}">
                  <a16:creationId xmlns:a16="http://schemas.microsoft.com/office/drawing/2014/main" xmlns="" id="{DA3A999C-3D0B-428A-A76F-D24065F66AD4}"/>
                </a:ext>
              </a:extLst>
            </p:cNvPr>
            <p:cNvGrpSpPr/>
            <p:nvPr/>
          </p:nvGrpSpPr>
          <p:grpSpPr>
            <a:xfrm>
              <a:off x="7977339" y="3739512"/>
              <a:ext cx="14767" cy="14080"/>
              <a:chOff x="7977339" y="3739512"/>
              <a:chExt cx="14767" cy="14080"/>
            </a:xfrm>
            <a:solidFill>
              <a:srgbClr val="B4B4B4"/>
            </a:solidFill>
          </p:grpSpPr>
          <p:sp>
            <p:nvSpPr>
              <p:cNvPr id="3073" name="任意多边形: 形状 3072">
                <a:extLst>
                  <a:ext uri="{FF2B5EF4-FFF2-40B4-BE49-F238E27FC236}">
                    <a16:creationId xmlns:a16="http://schemas.microsoft.com/office/drawing/2014/main" xmlns="" id="{DCA85F61-E64F-431F-BE10-9033EDA12E6B}"/>
                  </a:ext>
                </a:extLst>
              </p:cNvPr>
              <p:cNvSpPr/>
              <p:nvPr/>
            </p:nvSpPr>
            <p:spPr>
              <a:xfrm>
                <a:off x="7979983" y="3741769"/>
                <a:ext cx="9612" cy="9247"/>
              </a:xfrm>
              <a:custGeom>
                <a:avLst/>
                <a:gdLst>
                  <a:gd name="connsiteX0" fmla="*/ 1992 w 9612"/>
                  <a:gd name="connsiteY0" fmla="*/ 9248 h 9247"/>
                  <a:gd name="connsiteX1" fmla="*/ 8345 w 9612"/>
                  <a:gd name="connsiteY1" fmla="*/ 4096 h 9247"/>
                  <a:gd name="connsiteX2" fmla="*/ 7143 w 9612"/>
                  <a:gd name="connsiteY2" fmla="*/ 319 h 9247"/>
                  <a:gd name="connsiteX3" fmla="*/ 790 w 9612"/>
                  <a:gd name="connsiteY3" fmla="*/ 5299 h 9247"/>
                  <a:gd name="connsiteX4" fmla="*/ 1992 w 9612"/>
                  <a:gd name="connsiteY4" fmla="*/ 9248 h 9247"/>
                  <a:gd name="connsiteX5" fmla="*/ 1992 w 9612"/>
                  <a:gd name="connsiteY5" fmla="*/ 9248 h 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2" h="9247">
                    <a:moveTo>
                      <a:pt x="1992" y="9248"/>
                    </a:moveTo>
                    <a:cubicBezTo>
                      <a:pt x="4567" y="8046"/>
                      <a:pt x="5770" y="8046"/>
                      <a:pt x="8345" y="4096"/>
                    </a:cubicBezTo>
                    <a:cubicBezTo>
                      <a:pt x="9547" y="1521"/>
                      <a:pt x="10921" y="-883"/>
                      <a:pt x="7143" y="319"/>
                    </a:cubicBezTo>
                    <a:cubicBezTo>
                      <a:pt x="4567" y="1521"/>
                      <a:pt x="2164" y="2895"/>
                      <a:pt x="790" y="5299"/>
                    </a:cubicBezTo>
                    <a:cubicBezTo>
                      <a:pt x="-413" y="9248"/>
                      <a:pt x="-413" y="9248"/>
                      <a:pt x="1992" y="9248"/>
                    </a:cubicBezTo>
                    <a:lnTo>
                      <a:pt x="1992" y="92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4" name="任意多边形: 形状 3073">
                <a:extLst>
                  <a:ext uri="{FF2B5EF4-FFF2-40B4-BE49-F238E27FC236}">
                    <a16:creationId xmlns:a16="http://schemas.microsoft.com/office/drawing/2014/main" xmlns="" id="{6C800F0C-6279-4DC4-83AF-1BF0DE9C57A9}"/>
                  </a:ext>
                </a:extLst>
              </p:cNvPr>
              <p:cNvSpPr/>
              <p:nvPr/>
            </p:nvSpPr>
            <p:spPr>
              <a:xfrm>
                <a:off x="7977339" y="3739512"/>
                <a:ext cx="14767" cy="14080"/>
              </a:xfrm>
              <a:custGeom>
                <a:avLst/>
                <a:gdLst>
                  <a:gd name="connsiteX0" fmla="*/ 0 w 14767"/>
                  <a:gd name="connsiteY0" fmla="*/ 10818 h 14080"/>
                  <a:gd name="connsiteX1" fmla="*/ 1202 w 14767"/>
                  <a:gd name="connsiteY1" fmla="*/ 6697 h 14080"/>
                  <a:gd name="connsiteX2" fmla="*/ 1202 w 14767"/>
                  <a:gd name="connsiteY2" fmla="*/ 6697 h 14080"/>
                  <a:gd name="connsiteX3" fmla="*/ 8757 w 14767"/>
                  <a:gd name="connsiteY3" fmla="*/ 515 h 14080"/>
                  <a:gd name="connsiteX4" fmla="*/ 8757 w 14767"/>
                  <a:gd name="connsiteY4" fmla="*/ 515 h 14080"/>
                  <a:gd name="connsiteX5" fmla="*/ 11333 w 14767"/>
                  <a:gd name="connsiteY5" fmla="*/ 0 h 14080"/>
                  <a:gd name="connsiteX6" fmla="*/ 11333 w 14767"/>
                  <a:gd name="connsiteY6" fmla="*/ 0 h 14080"/>
                  <a:gd name="connsiteX7" fmla="*/ 14767 w 14767"/>
                  <a:gd name="connsiteY7" fmla="*/ 3263 h 14080"/>
                  <a:gd name="connsiteX8" fmla="*/ 14767 w 14767"/>
                  <a:gd name="connsiteY8" fmla="*/ 3263 h 14080"/>
                  <a:gd name="connsiteX9" fmla="*/ 13050 w 14767"/>
                  <a:gd name="connsiteY9" fmla="*/ 7899 h 14080"/>
                  <a:gd name="connsiteX10" fmla="*/ 13050 w 14767"/>
                  <a:gd name="connsiteY10" fmla="*/ 7899 h 14080"/>
                  <a:gd name="connsiteX11" fmla="*/ 5838 w 14767"/>
                  <a:gd name="connsiteY11" fmla="*/ 13909 h 14080"/>
                  <a:gd name="connsiteX12" fmla="*/ 5838 w 14767"/>
                  <a:gd name="connsiteY12" fmla="*/ 13909 h 14080"/>
                  <a:gd name="connsiteX13" fmla="*/ 4808 w 14767"/>
                  <a:gd name="connsiteY13" fmla="*/ 11677 h 14080"/>
                  <a:gd name="connsiteX14" fmla="*/ 4808 w 14767"/>
                  <a:gd name="connsiteY14" fmla="*/ 10818 h 14080"/>
                  <a:gd name="connsiteX15" fmla="*/ 4808 w 14767"/>
                  <a:gd name="connsiteY15" fmla="*/ 11677 h 14080"/>
                  <a:gd name="connsiteX16" fmla="*/ 4808 w 14767"/>
                  <a:gd name="connsiteY16" fmla="*/ 14081 h 14080"/>
                  <a:gd name="connsiteX17" fmla="*/ 0 w 14767"/>
                  <a:gd name="connsiteY17" fmla="*/ 10818 h 14080"/>
                  <a:gd name="connsiteX18" fmla="*/ 0 w 14767"/>
                  <a:gd name="connsiteY18" fmla="*/ 10818 h 14080"/>
                  <a:gd name="connsiteX19" fmla="*/ 5838 w 14767"/>
                  <a:gd name="connsiteY19" fmla="*/ 8242 h 14080"/>
                  <a:gd name="connsiteX20" fmla="*/ 8070 w 14767"/>
                  <a:gd name="connsiteY20" fmla="*/ 6182 h 14080"/>
                  <a:gd name="connsiteX21" fmla="*/ 8070 w 14767"/>
                  <a:gd name="connsiteY21" fmla="*/ 6182 h 14080"/>
                  <a:gd name="connsiteX22" fmla="*/ 5838 w 14767"/>
                  <a:gd name="connsiteY22" fmla="*/ 8242 h 14080"/>
                  <a:gd name="connsiteX23" fmla="*/ 5838 w 14767"/>
                  <a:gd name="connsiteY23" fmla="*/ 8242 h 1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767" h="14080">
                    <a:moveTo>
                      <a:pt x="0" y="10818"/>
                    </a:moveTo>
                    <a:cubicBezTo>
                      <a:pt x="0" y="9444"/>
                      <a:pt x="515" y="8586"/>
                      <a:pt x="1202" y="6697"/>
                    </a:cubicBezTo>
                    <a:lnTo>
                      <a:pt x="1202" y="6697"/>
                    </a:lnTo>
                    <a:cubicBezTo>
                      <a:pt x="2919" y="3263"/>
                      <a:pt x="6010" y="1717"/>
                      <a:pt x="8757" y="515"/>
                    </a:cubicBezTo>
                    <a:lnTo>
                      <a:pt x="8757" y="515"/>
                    </a:lnTo>
                    <a:cubicBezTo>
                      <a:pt x="9616" y="172"/>
                      <a:pt x="10474" y="0"/>
                      <a:pt x="11333" y="0"/>
                    </a:cubicBezTo>
                    <a:lnTo>
                      <a:pt x="11333" y="0"/>
                    </a:lnTo>
                    <a:cubicBezTo>
                      <a:pt x="12879" y="0"/>
                      <a:pt x="14595" y="1889"/>
                      <a:pt x="14767" y="3263"/>
                    </a:cubicBezTo>
                    <a:lnTo>
                      <a:pt x="14767" y="3263"/>
                    </a:lnTo>
                    <a:cubicBezTo>
                      <a:pt x="14595" y="5152"/>
                      <a:pt x="13909" y="6353"/>
                      <a:pt x="13050" y="7899"/>
                    </a:cubicBezTo>
                    <a:lnTo>
                      <a:pt x="13050" y="7899"/>
                    </a:lnTo>
                    <a:cubicBezTo>
                      <a:pt x="10474" y="12020"/>
                      <a:pt x="7899" y="12879"/>
                      <a:pt x="5838" y="13909"/>
                    </a:cubicBezTo>
                    <a:lnTo>
                      <a:pt x="5838" y="13909"/>
                    </a:lnTo>
                    <a:lnTo>
                      <a:pt x="4808" y="11677"/>
                    </a:lnTo>
                    <a:lnTo>
                      <a:pt x="4808" y="10818"/>
                    </a:lnTo>
                    <a:lnTo>
                      <a:pt x="4808" y="11677"/>
                    </a:lnTo>
                    <a:lnTo>
                      <a:pt x="4808" y="14081"/>
                    </a:lnTo>
                    <a:cubicBezTo>
                      <a:pt x="3949" y="13909"/>
                      <a:pt x="343" y="13909"/>
                      <a:pt x="0" y="10818"/>
                    </a:cubicBezTo>
                    <a:lnTo>
                      <a:pt x="0" y="10818"/>
                    </a:lnTo>
                    <a:close/>
                    <a:moveTo>
                      <a:pt x="5838" y="8242"/>
                    </a:moveTo>
                    <a:cubicBezTo>
                      <a:pt x="6697" y="7899"/>
                      <a:pt x="7212" y="7556"/>
                      <a:pt x="8070" y="6182"/>
                    </a:cubicBezTo>
                    <a:lnTo>
                      <a:pt x="8070" y="6182"/>
                    </a:lnTo>
                    <a:cubicBezTo>
                      <a:pt x="7040" y="6869"/>
                      <a:pt x="6182" y="7556"/>
                      <a:pt x="5838" y="8242"/>
                    </a:cubicBezTo>
                    <a:lnTo>
                      <a:pt x="5838" y="8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6" name="图形 7">
              <a:extLst>
                <a:ext uri="{FF2B5EF4-FFF2-40B4-BE49-F238E27FC236}">
                  <a16:creationId xmlns:a16="http://schemas.microsoft.com/office/drawing/2014/main" xmlns="" id="{C78EBF57-9DF0-42E2-AD82-A278FC7AB86F}"/>
                </a:ext>
              </a:extLst>
            </p:cNvPr>
            <p:cNvGrpSpPr/>
            <p:nvPr/>
          </p:nvGrpSpPr>
          <p:grpSpPr>
            <a:xfrm>
              <a:off x="7925480" y="3728522"/>
              <a:ext cx="10990" cy="10818"/>
              <a:chOff x="7925480" y="3728522"/>
              <a:chExt cx="10990" cy="10818"/>
            </a:xfrm>
            <a:solidFill>
              <a:srgbClr val="B4B4B4"/>
            </a:solidFill>
          </p:grpSpPr>
          <p:sp>
            <p:nvSpPr>
              <p:cNvPr id="3071" name="任意多边形: 形状 3070">
                <a:extLst>
                  <a:ext uri="{FF2B5EF4-FFF2-40B4-BE49-F238E27FC236}">
                    <a16:creationId xmlns:a16="http://schemas.microsoft.com/office/drawing/2014/main" xmlns="" id="{B48D7188-8C56-47B0-8D82-A86F11E798F0}"/>
                  </a:ext>
                </a:extLst>
              </p:cNvPr>
              <p:cNvSpPr/>
              <p:nvPr/>
            </p:nvSpPr>
            <p:spPr>
              <a:xfrm>
                <a:off x="7927884" y="3730926"/>
                <a:ext cx="6181" cy="5769"/>
              </a:xfrm>
              <a:custGeom>
                <a:avLst/>
                <a:gdLst>
                  <a:gd name="connsiteX0" fmla="*/ 2403 w 6181"/>
                  <a:gd name="connsiteY0" fmla="*/ 4980 h 5769"/>
                  <a:gd name="connsiteX1" fmla="*/ 6181 w 6181"/>
                  <a:gd name="connsiteY1" fmla="*/ 3778 h 5769"/>
                  <a:gd name="connsiteX2" fmla="*/ 2403 w 6181"/>
                  <a:gd name="connsiteY2" fmla="*/ 0 h 5769"/>
                  <a:gd name="connsiteX3" fmla="*/ 2403 w 6181"/>
                  <a:gd name="connsiteY3" fmla="*/ 4980 h 5769"/>
                  <a:gd name="connsiteX4" fmla="*/ 2403 w 6181"/>
                  <a:gd name="connsiteY4" fmla="*/ 4980 h 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" h="5769">
                    <a:moveTo>
                      <a:pt x="2403" y="4980"/>
                    </a:moveTo>
                    <a:cubicBezTo>
                      <a:pt x="4979" y="6182"/>
                      <a:pt x="6181" y="6182"/>
                      <a:pt x="6181" y="3778"/>
                    </a:cubicBezTo>
                    <a:cubicBezTo>
                      <a:pt x="6181" y="2576"/>
                      <a:pt x="6181" y="0"/>
                      <a:pt x="2403" y="0"/>
                    </a:cubicBezTo>
                    <a:cubicBezTo>
                      <a:pt x="-1374" y="0"/>
                      <a:pt x="-172" y="3778"/>
                      <a:pt x="2403" y="4980"/>
                    </a:cubicBezTo>
                    <a:lnTo>
                      <a:pt x="2403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2" name="任意多边形: 形状 3071">
                <a:extLst>
                  <a:ext uri="{FF2B5EF4-FFF2-40B4-BE49-F238E27FC236}">
                    <a16:creationId xmlns:a16="http://schemas.microsoft.com/office/drawing/2014/main" xmlns="" id="{51888A7A-2BB7-4864-9711-8064886627AB}"/>
                  </a:ext>
                </a:extLst>
              </p:cNvPr>
              <p:cNvSpPr/>
              <p:nvPr/>
            </p:nvSpPr>
            <p:spPr>
              <a:xfrm>
                <a:off x="7925480" y="3728522"/>
                <a:ext cx="10990" cy="10818"/>
              </a:xfrm>
              <a:custGeom>
                <a:avLst/>
                <a:gdLst>
                  <a:gd name="connsiteX0" fmla="*/ 3778 w 10990"/>
                  <a:gd name="connsiteY0" fmla="*/ 9616 h 10818"/>
                  <a:gd name="connsiteX1" fmla="*/ 4808 w 10990"/>
                  <a:gd name="connsiteY1" fmla="*/ 7384 h 10818"/>
                  <a:gd name="connsiteX2" fmla="*/ 3778 w 10990"/>
                  <a:gd name="connsiteY2" fmla="*/ 9616 h 10818"/>
                  <a:gd name="connsiteX3" fmla="*/ 0 w 10990"/>
                  <a:gd name="connsiteY3" fmla="*/ 4121 h 10818"/>
                  <a:gd name="connsiteX4" fmla="*/ 0 w 10990"/>
                  <a:gd name="connsiteY4" fmla="*/ 4121 h 10818"/>
                  <a:gd name="connsiteX5" fmla="*/ 4808 w 10990"/>
                  <a:gd name="connsiteY5" fmla="*/ 0 h 10818"/>
                  <a:gd name="connsiteX6" fmla="*/ 4808 w 10990"/>
                  <a:gd name="connsiteY6" fmla="*/ 0 h 10818"/>
                  <a:gd name="connsiteX7" fmla="*/ 10990 w 10990"/>
                  <a:gd name="connsiteY7" fmla="*/ 6353 h 10818"/>
                  <a:gd name="connsiteX8" fmla="*/ 10990 w 10990"/>
                  <a:gd name="connsiteY8" fmla="*/ 6353 h 10818"/>
                  <a:gd name="connsiteX9" fmla="*/ 10990 w 10990"/>
                  <a:gd name="connsiteY9" fmla="*/ 10303 h 10818"/>
                  <a:gd name="connsiteX10" fmla="*/ 9616 w 10990"/>
                  <a:gd name="connsiteY10" fmla="*/ 9616 h 10818"/>
                  <a:gd name="connsiteX11" fmla="*/ 7212 w 10990"/>
                  <a:gd name="connsiteY11" fmla="*/ 10818 h 10818"/>
                  <a:gd name="connsiteX12" fmla="*/ 7212 w 10990"/>
                  <a:gd name="connsiteY12" fmla="*/ 10818 h 10818"/>
                  <a:gd name="connsiteX13" fmla="*/ 3778 w 10990"/>
                  <a:gd name="connsiteY13" fmla="*/ 9616 h 10818"/>
                  <a:gd name="connsiteX14" fmla="*/ 3778 w 10990"/>
                  <a:gd name="connsiteY14" fmla="*/ 9616 h 10818"/>
                  <a:gd name="connsiteX15" fmla="*/ 5838 w 10990"/>
                  <a:gd name="connsiteY15" fmla="*/ 5152 h 10818"/>
                  <a:gd name="connsiteX16" fmla="*/ 5323 w 10990"/>
                  <a:gd name="connsiteY16" fmla="*/ 4808 h 10818"/>
                  <a:gd name="connsiteX17" fmla="*/ 5323 w 10990"/>
                  <a:gd name="connsiteY17" fmla="*/ 4808 h 10818"/>
                  <a:gd name="connsiteX18" fmla="*/ 5838 w 10990"/>
                  <a:gd name="connsiteY18" fmla="*/ 5152 h 10818"/>
                  <a:gd name="connsiteX19" fmla="*/ 5838 w 10990"/>
                  <a:gd name="connsiteY19" fmla="*/ 5152 h 10818"/>
                  <a:gd name="connsiteX20" fmla="*/ 5838 w 10990"/>
                  <a:gd name="connsiteY20" fmla="*/ 5152 h 10818"/>
                  <a:gd name="connsiteX21" fmla="*/ 5838 w 10990"/>
                  <a:gd name="connsiteY21" fmla="*/ 5152 h 10818"/>
                  <a:gd name="connsiteX22" fmla="*/ 5838 w 10990"/>
                  <a:gd name="connsiteY22" fmla="*/ 5152 h 1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990" h="10818">
                    <a:moveTo>
                      <a:pt x="3778" y="9616"/>
                    </a:moveTo>
                    <a:lnTo>
                      <a:pt x="4808" y="7384"/>
                    </a:lnTo>
                    <a:lnTo>
                      <a:pt x="3778" y="9616"/>
                    </a:lnTo>
                    <a:cubicBezTo>
                      <a:pt x="1545" y="8414"/>
                      <a:pt x="172" y="6525"/>
                      <a:pt x="0" y="4121"/>
                    </a:cubicBezTo>
                    <a:lnTo>
                      <a:pt x="0" y="4121"/>
                    </a:lnTo>
                    <a:cubicBezTo>
                      <a:pt x="0" y="1717"/>
                      <a:pt x="2404" y="0"/>
                      <a:pt x="4808" y="0"/>
                    </a:cubicBezTo>
                    <a:lnTo>
                      <a:pt x="4808" y="0"/>
                    </a:lnTo>
                    <a:cubicBezTo>
                      <a:pt x="10131" y="0"/>
                      <a:pt x="10990" y="5152"/>
                      <a:pt x="10990" y="6353"/>
                    </a:cubicBezTo>
                    <a:lnTo>
                      <a:pt x="10990" y="6353"/>
                    </a:lnTo>
                    <a:lnTo>
                      <a:pt x="10990" y="10303"/>
                    </a:lnTo>
                    <a:lnTo>
                      <a:pt x="9616" y="9616"/>
                    </a:lnTo>
                    <a:cubicBezTo>
                      <a:pt x="9101" y="10303"/>
                      <a:pt x="8243" y="10818"/>
                      <a:pt x="7212" y="10818"/>
                    </a:cubicBezTo>
                    <a:lnTo>
                      <a:pt x="7212" y="10818"/>
                    </a:lnTo>
                    <a:cubicBezTo>
                      <a:pt x="5838" y="10475"/>
                      <a:pt x="4980" y="10131"/>
                      <a:pt x="3778" y="9616"/>
                    </a:cubicBezTo>
                    <a:lnTo>
                      <a:pt x="3778" y="9616"/>
                    </a:lnTo>
                    <a:close/>
                    <a:moveTo>
                      <a:pt x="5838" y="5152"/>
                    </a:moveTo>
                    <a:cubicBezTo>
                      <a:pt x="5838" y="4808"/>
                      <a:pt x="5667" y="4808"/>
                      <a:pt x="5323" y="4808"/>
                    </a:cubicBezTo>
                    <a:lnTo>
                      <a:pt x="5323" y="4808"/>
                    </a:lnTo>
                    <a:cubicBezTo>
                      <a:pt x="5495" y="4980"/>
                      <a:pt x="5667" y="5152"/>
                      <a:pt x="5838" y="5152"/>
                    </a:cubicBezTo>
                    <a:lnTo>
                      <a:pt x="5838" y="5152"/>
                    </a:lnTo>
                    <a:lnTo>
                      <a:pt x="5838" y="5152"/>
                    </a:lnTo>
                    <a:cubicBezTo>
                      <a:pt x="5838" y="5152"/>
                      <a:pt x="5838" y="5152"/>
                      <a:pt x="5838" y="5152"/>
                    </a:cubicBezTo>
                    <a:lnTo>
                      <a:pt x="5838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7" name="图形 7">
              <a:extLst>
                <a:ext uri="{FF2B5EF4-FFF2-40B4-BE49-F238E27FC236}">
                  <a16:creationId xmlns:a16="http://schemas.microsoft.com/office/drawing/2014/main" xmlns="" id="{E1FD6986-1BC0-41C6-A5E7-A4C8FFDB3B9F}"/>
                </a:ext>
              </a:extLst>
            </p:cNvPr>
            <p:cNvGrpSpPr/>
            <p:nvPr/>
          </p:nvGrpSpPr>
          <p:grpSpPr>
            <a:xfrm>
              <a:off x="6459713" y="4283508"/>
              <a:ext cx="12363" cy="15969"/>
              <a:chOff x="6459713" y="4283508"/>
              <a:chExt cx="12363" cy="15969"/>
            </a:xfrm>
            <a:solidFill>
              <a:srgbClr val="B4B4B4"/>
            </a:solidFill>
          </p:grpSpPr>
          <p:sp>
            <p:nvSpPr>
              <p:cNvPr id="3069" name="任意多边形: 形状 3068">
                <a:extLst>
                  <a:ext uri="{FF2B5EF4-FFF2-40B4-BE49-F238E27FC236}">
                    <a16:creationId xmlns:a16="http://schemas.microsoft.com/office/drawing/2014/main" xmlns="" id="{C64DFE27-6946-44D5-A023-559126286967}"/>
                  </a:ext>
                </a:extLst>
              </p:cNvPr>
              <p:cNvSpPr/>
              <p:nvPr/>
            </p:nvSpPr>
            <p:spPr>
              <a:xfrm>
                <a:off x="6462116" y="4286079"/>
                <a:ext cx="7555" cy="10978"/>
              </a:xfrm>
              <a:custGeom>
                <a:avLst/>
                <a:gdLst>
                  <a:gd name="connsiteX0" fmla="*/ 0 w 7555"/>
                  <a:gd name="connsiteY0" fmla="*/ 4127 h 10978"/>
                  <a:gd name="connsiteX1" fmla="*/ 2576 w 7555"/>
                  <a:gd name="connsiteY1" fmla="*/ 10480 h 10978"/>
                  <a:gd name="connsiteX2" fmla="*/ 7556 w 7555"/>
                  <a:gd name="connsiteY2" fmla="*/ 9278 h 10978"/>
                  <a:gd name="connsiteX3" fmla="*/ 6353 w 7555"/>
                  <a:gd name="connsiteY3" fmla="*/ 4298 h 10978"/>
                  <a:gd name="connsiteX4" fmla="*/ 1374 w 7555"/>
                  <a:gd name="connsiteY4" fmla="*/ 521 h 10978"/>
                  <a:gd name="connsiteX5" fmla="*/ 0 w 7555"/>
                  <a:gd name="connsiteY5" fmla="*/ 4127 h 10978"/>
                  <a:gd name="connsiteX6" fmla="*/ 0 w 7555"/>
                  <a:gd name="connsiteY6" fmla="*/ 4127 h 1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55" h="10978">
                    <a:moveTo>
                      <a:pt x="0" y="4127"/>
                    </a:moveTo>
                    <a:cubicBezTo>
                      <a:pt x="0" y="5329"/>
                      <a:pt x="1202" y="9106"/>
                      <a:pt x="2576" y="10480"/>
                    </a:cubicBezTo>
                    <a:cubicBezTo>
                      <a:pt x="3778" y="11682"/>
                      <a:pt x="6353" y="10480"/>
                      <a:pt x="7556" y="9278"/>
                    </a:cubicBezTo>
                    <a:cubicBezTo>
                      <a:pt x="7556" y="8076"/>
                      <a:pt x="7556" y="8076"/>
                      <a:pt x="6353" y="4298"/>
                    </a:cubicBezTo>
                    <a:cubicBezTo>
                      <a:pt x="5152" y="521"/>
                      <a:pt x="2576" y="-853"/>
                      <a:pt x="1374" y="521"/>
                    </a:cubicBezTo>
                    <a:cubicBezTo>
                      <a:pt x="0" y="1551"/>
                      <a:pt x="0" y="2753"/>
                      <a:pt x="0" y="4127"/>
                    </a:cubicBezTo>
                    <a:lnTo>
                      <a:pt x="0" y="41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0" name="任意多边形: 形状 3069">
                <a:extLst>
                  <a:ext uri="{FF2B5EF4-FFF2-40B4-BE49-F238E27FC236}">
                    <a16:creationId xmlns:a16="http://schemas.microsoft.com/office/drawing/2014/main" xmlns="" id="{20C211A6-42C0-43F9-888D-A641DE7ECD4B}"/>
                  </a:ext>
                </a:extLst>
              </p:cNvPr>
              <p:cNvSpPr/>
              <p:nvPr/>
            </p:nvSpPr>
            <p:spPr>
              <a:xfrm>
                <a:off x="6459713" y="4283508"/>
                <a:ext cx="12363" cy="15969"/>
              </a:xfrm>
              <a:custGeom>
                <a:avLst/>
                <a:gdLst>
                  <a:gd name="connsiteX0" fmla="*/ 3263 w 12363"/>
                  <a:gd name="connsiteY0" fmla="*/ 14768 h 15969"/>
                  <a:gd name="connsiteX1" fmla="*/ 0 w 12363"/>
                  <a:gd name="connsiteY1" fmla="*/ 7212 h 15969"/>
                  <a:gd name="connsiteX2" fmla="*/ 0 w 12363"/>
                  <a:gd name="connsiteY2" fmla="*/ 7212 h 15969"/>
                  <a:gd name="connsiteX3" fmla="*/ 0 w 12363"/>
                  <a:gd name="connsiteY3" fmla="*/ 6354 h 15969"/>
                  <a:gd name="connsiteX4" fmla="*/ 0 w 12363"/>
                  <a:gd name="connsiteY4" fmla="*/ 6354 h 15969"/>
                  <a:gd name="connsiteX5" fmla="*/ 1889 w 12363"/>
                  <a:gd name="connsiteY5" fmla="*/ 1374 h 15969"/>
                  <a:gd name="connsiteX6" fmla="*/ 1889 w 12363"/>
                  <a:gd name="connsiteY6" fmla="*/ 1374 h 15969"/>
                  <a:gd name="connsiteX7" fmla="*/ 4808 w 12363"/>
                  <a:gd name="connsiteY7" fmla="*/ 0 h 15969"/>
                  <a:gd name="connsiteX8" fmla="*/ 4808 w 12363"/>
                  <a:gd name="connsiteY8" fmla="*/ 0 h 15969"/>
                  <a:gd name="connsiteX9" fmla="*/ 10990 w 12363"/>
                  <a:gd name="connsiteY9" fmla="*/ 6010 h 15969"/>
                  <a:gd name="connsiteX10" fmla="*/ 10990 w 12363"/>
                  <a:gd name="connsiteY10" fmla="*/ 6010 h 15969"/>
                  <a:gd name="connsiteX11" fmla="*/ 12364 w 12363"/>
                  <a:gd name="connsiteY11" fmla="*/ 11848 h 15969"/>
                  <a:gd name="connsiteX12" fmla="*/ 12364 w 12363"/>
                  <a:gd name="connsiteY12" fmla="*/ 11848 h 15969"/>
                  <a:gd name="connsiteX13" fmla="*/ 12364 w 12363"/>
                  <a:gd name="connsiteY13" fmla="*/ 12879 h 15969"/>
                  <a:gd name="connsiteX14" fmla="*/ 11505 w 12363"/>
                  <a:gd name="connsiteY14" fmla="*/ 13566 h 15969"/>
                  <a:gd name="connsiteX15" fmla="*/ 6182 w 12363"/>
                  <a:gd name="connsiteY15" fmla="*/ 15970 h 15969"/>
                  <a:gd name="connsiteX16" fmla="*/ 6182 w 12363"/>
                  <a:gd name="connsiteY16" fmla="*/ 15970 h 15969"/>
                  <a:gd name="connsiteX17" fmla="*/ 3263 w 12363"/>
                  <a:gd name="connsiteY17" fmla="*/ 14768 h 15969"/>
                  <a:gd name="connsiteX18" fmla="*/ 3263 w 12363"/>
                  <a:gd name="connsiteY18" fmla="*/ 14768 h 15969"/>
                  <a:gd name="connsiteX19" fmla="*/ 4979 w 12363"/>
                  <a:gd name="connsiteY19" fmla="*/ 6697 h 15969"/>
                  <a:gd name="connsiteX20" fmla="*/ 6525 w 12363"/>
                  <a:gd name="connsiteY20" fmla="*/ 10990 h 15969"/>
                  <a:gd name="connsiteX21" fmla="*/ 6525 w 12363"/>
                  <a:gd name="connsiteY21" fmla="*/ 10990 h 15969"/>
                  <a:gd name="connsiteX22" fmla="*/ 7556 w 12363"/>
                  <a:gd name="connsiteY22" fmla="*/ 10475 h 15969"/>
                  <a:gd name="connsiteX23" fmla="*/ 7556 w 12363"/>
                  <a:gd name="connsiteY23" fmla="*/ 10475 h 15969"/>
                  <a:gd name="connsiteX24" fmla="*/ 6525 w 12363"/>
                  <a:gd name="connsiteY24" fmla="*/ 7384 h 15969"/>
                  <a:gd name="connsiteX25" fmla="*/ 6525 w 12363"/>
                  <a:gd name="connsiteY25" fmla="*/ 7384 h 15969"/>
                  <a:gd name="connsiteX26" fmla="*/ 5151 w 12363"/>
                  <a:gd name="connsiteY26" fmla="*/ 4808 h 15969"/>
                  <a:gd name="connsiteX27" fmla="*/ 5151 w 12363"/>
                  <a:gd name="connsiteY27" fmla="*/ 4808 h 15969"/>
                  <a:gd name="connsiteX28" fmla="*/ 4979 w 12363"/>
                  <a:gd name="connsiteY28" fmla="*/ 6182 h 15969"/>
                  <a:gd name="connsiteX29" fmla="*/ 4979 w 12363"/>
                  <a:gd name="connsiteY29" fmla="*/ 6182 h 15969"/>
                  <a:gd name="connsiteX30" fmla="*/ 3949 w 12363"/>
                  <a:gd name="connsiteY30" fmla="*/ 6182 h 15969"/>
                  <a:gd name="connsiteX31" fmla="*/ 2576 w 12363"/>
                  <a:gd name="connsiteY31" fmla="*/ 6525 h 15969"/>
                  <a:gd name="connsiteX32" fmla="*/ 4979 w 12363"/>
                  <a:gd name="connsiteY32" fmla="*/ 6525 h 15969"/>
                  <a:gd name="connsiteX33" fmla="*/ 4979 w 12363"/>
                  <a:gd name="connsiteY33" fmla="*/ 6697 h 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63" h="15969">
                    <a:moveTo>
                      <a:pt x="3263" y="14768"/>
                    </a:moveTo>
                    <a:cubicBezTo>
                      <a:pt x="1373" y="12535"/>
                      <a:pt x="343" y="9444"/>
                      <a:pt x="0" y="7212"/>
                    </a:cubicBezTo>
                    <a:lnTo>
                      <a:pt x="0" y="7212"/>
                    </a:lnTo>
                    <a:cubicBezTo>
                      <a:pt x="0" y="6697"/>
                      <a:pt x="0" y="6354"/>
                      <a:pt x="0" y="6354"/>
                    </a:cubicBezTo>
                    <a:lnTo>
                      <a:pt x="0" y="6354"/>
                    </a:lnTo>
                    <a:cubicBezTo>
                      <a:pt x="0" y="4980"/>
                      <a:pt x="343" y="2919"/>
                      <a:pt x="1889" y="1374"/>
                    </a:cubicBezTo>
                    <a:lnTo>
                      <a:pt x="1889" y="1374"/>
                    </a:lnTo>
                    <a:cubicBezTo>
                      <a:pt x="2748" y="344"/>
                      <a:pt x="3949" y="0"/>
                      <a:pt x="4808" y="0"/>
                    </a:cubicBezTo>
                    <a:lnTo>
                      <a:pt x="4808" y="0"/>
                    </a:lnTo>
                    <a:cubicBezTo>
                      <a:pt x="7899" y="172"/>
                      <a:pt x="9787" y="2576"/>
                      <a:pt x="10990" y="6010"/>
                    </a:cubicBezTo>
                    <a:lnTo>
                      <a:pt x="10990" y="6010"/>
                    </a:lnTo>
                    <a:cubicBezTo>
                      <a:pt x="12192" y="9616"/>
                      <a:pt x="12364" y="10303"/>
                      <a:pt x="12364" y="11848"/>
                    </a:cubicBezTo>
                    <a:lnTo>
                      <a:pt x="12364" y="11848"/>
                    </a:lnTo>
                    <a:lnTo>
                      <a:pt x="12364" y="12879"/>
                    </a:lnTo>
                    <a:lnTo>
                      <a:pt x="11505" y="13566"/>
                    </a:lnTo>
                    <a:cubicBezTo>
                      <a:pt x="10303" y="14596"/>
                      <a:pt x="8586" y="15798"/>
                      <a:pt x="6182" y="15970"/>
                    </a:cubicBezTo>
                    <a:lnTo>
                      <a:pt x="6182" y="15970"/>
                    </a:lnTo>
                    <a:cubicBezTo>
                      <a:pt x="5495" y="15970"/>
                      <a:pt x="4293" y="15626"/>
                      <a:pt x="3263" y="14768"/>
                    </a:cubicBezTo>
                    <a:lnTo>
                      <a:pt x="3263" y="14768"/>
                    </a:lnTo>
                    <a:close/>
                    <a:moveTo>
                      <a:pt x="4979" y="6697"/>
                    </a:moveTo>
                    <a:cubicBezTo>
                      <a:pt x="4808" y="6869"/>
                      <a:pt x="6010" y="10131"/>
                      <a:pt x="6525" y="10990"/>
                    </a:cubicBezTo>
                    <a:lnTo>
                      <a:pt x="6525" y="10990"/>
                    </a:lnTo>
                    <a:cubicBezTo>
                      <a:pt x="6697" y="10990"/>
                      <a:pt x="7040" y="10818"/>
                      <a:pt x="7556" y="10475"/>
                    </a:cubicBezTo>
                    <a:lnTo>
                      <a:pt x="7556" y="10475"/>
                    </a:lnTo>
                    <a:cubicBezTo>
                      <a:pt x="7384" y="9960"/>
                      <a:pt x="7212" y="9273"/>
                      <a:pt x="6525" y="7384"/>
                    </a:cubicBezTo>
                    <a:lnTo>
                      <a:pt x="6525" y="7384"/>
                    </a:lnTo>
                    <a:cubicBezTo>
                      <a:pt x="6010" y="5839"/>
                      <a:pt x="5495" y="5152"/>
                      <a:pt x="5151" y="4808"/>
                    </a:cubicBezTo>
                    <a:lnTo>
                      <a:pt x="5151" y="4808"/>
                    </a:lnTo>
                    <a:cubicBezTo>
                      <a:pt x="4979" y="5152"/>
                      <a:pt x="4979" y="5323"/>
                      <a:pt x="4979" y="6182"/>
                    </a:cubicBezTo>
                    <a:lnTo>
                      <a:pt x="4979" y="6182"/>
                    </a:lnTo>
                    <a:lnTo>
                      <a:pt x="3949" y="6182"/>
                    </a:lnTo>
                    <a:lnTo>
                      <a:pt x="2576" y="6525"/>
                    </a:lnTo>
                    <a:lnTo>
                      <a:pt x="4979" y="6525"/>
                    </a:lnTo>
                    <a:lnTo>
                      <a:pt x="4979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8" name="图形 7">
              <a:extLst>
                <a:ext uri="{FF2B5EF4-FFF2-40B4-BE49-F238E27FC236}">
                  <a16:creationId xmlns:a16="http://schemas.microsoft.com/office/drawing/2014/main" xmlns="" id="{5DC31847-7014-48A4-AEEC-A036FA6E115A}"/>
                </a:ext>
              </a:extLst>
            </p:cNvPr>
            <p:cNvGrpSpPr/>
            <p:nvPr/>
          </p:nvGrpSpPr>
          <p:grpSpPr>
            <a:xfrm>
              <a:off x="2139167" y="3168213"/>
              <a:ext cx="13464" cy="9616"/>
              <a:chOff x="2139167" y="3168213"/>
              <a:chExt cx="13464" cy="9616"/>
            </a:xfrm>
            <a:solidFill>
              <a:srgbClr val="B4B4B4"/>
            </a:solidFill>
          </p:grpSpPr>
          <p:sp>
            <p:nvSpPr>
              <p:cNvPr id="3067" name="任意多边形: 形状 3066">
                <a:extLst>
                  <a:ext uri="{FF2B5EF4-FFF2-40B4-BE49-F238E27FC236}">
                    <a16:creationId xmlns:a16="http://schemas.microsoft.com/office/drawing/2014/main" xmlns="" id="{799940F5-F5EC-41EE-BDA3-4C3EBDF7C229}"/>
                  </a:ext>
                </a:extLst>
              </p:cNvPr>
              <p:cNvSpPr/>
              <p:nvPr/>
            </p:nvSpPr>
            <p:spPr>
              <a:xfrm>
                <a:off x="2141541" y="3170574"/>
                <a:ext cx="8615" cy="4679"/>
              </a:xfrm>
              <a:custGeom>
                <a:avLst/>
                <a:gdLst>
                  <a:gd name="connsiteX0" fmla="*/ 3636 w 8615"/>
                  <a:gd name="connsiteY0" fmla="*/ 4679 h 4679"/>
                  <a:gd name="connsiteX1" fmla="*/ 8616 w 8615"/>
                  <a:gd name="connsiteY1" fmla="*/ 4679 h 4679"/>
                  <a:gd name="connsiteX2" fmla="*/ 6040 w 8615"/>
                  <a:gd name="connsiteY2" fmla="*/ 902 h 4679"/>
                  <a:gd name="connsiteX3" fmla="*/ 1060 w 8615"/>
                  <a:gd name="connsiteY3" fmla="*/ 902 h 4679"/>
                  <a:gd name="connsiteX4" fmla="*/ 3636 w 8615"/>
                  <a:gd name="connsiteY4" fmla="*/ 4679 h 4679"/>
                  <a:gd name="connsiteX5" fmla="*/ 3636 w 8615"/>
                  <a:gd name="connsiteY5" fmla="*/ 4679 h 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15" h="4679">
                    <a:moveTo>
                      <a:pt x="3636" y="4679"/>
                    </a:moveTo>
                    <a:cubicBezTo>
                      <a:pt x="7414" y="4679"/>
                      <a:pt x="8616" y="4679"/>
                      <a:pt x="8616" y="4679"/>
                    </a:cubicBezTo>
                    <a:cubicBezTo>
                      <a:pt x="8616" y="3477"/>
                      <a:pt x="8616" y="2104"/>
                      <a:pt x="6040" y="902"/>
                    </a:cubicBezTo>
                    <a:cubicBezTo>
                      <a:pt x="3464" y="-301"/>
                      <a:pt x="3464" y="-301"/>
                      <a:pt x="1060" y="902"/>
                    </a:cubicBezTo>
                    <a:cubicBezTo>
                      <a:pt x="-142" y="2104"/>
                      <a:pt x="-1344" y="3306"/>
                      <a:pt x="3636" y="4679"/>
                    </a:cubicBezTo>
                    <a:lnTo>
                      <a:pt x="3636" y="46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8" name="任意多边形: 形状 3067">
                <a:extLst>
                  <a:ext uri="{FF2B5EF4-FFF2-40B4-BE49-F238E27FC236}">
                    <a16:creationId xmlns:a16="http://schemas.microsoft.com/office/drawing/2014/main" xmlns="" id="{38BB69F5-472C-4DC2-898D-7091FAF78A76}"/>
                  </a:ext>
                </a:extLst>
              </p:cNvPr>
              <p:cNvSpPr/>
              <p:nvPr/>
            </p:nvSpPr>
            <p:spPr>
              <a:xfrm>
                <a:off x="2139167" y="3168213"/>
                <a:ext cx="13464" cy="9616"/>
              </a:xfrm>
              <a:custGeom>
                <a:avLst/>
                <a:gdLst>
                  <a:gd name="connsiteX0" fmla="*/ 10990 w 13464"/>
                  <a:gd name="connsiteY0" fmla="*/ 9444 h 9616"/>
                  <a:gd name="connsiteX1" fmla="*/ 6010 w 13464"/>
                  <a:gd name="connsiteY1" fmla="*/ 9444 h 9616"/>
                  <a:gd name="connsiteX2" fmla="*/ 6010 w 13464"/>
                  <a:gd name="connsiteY2" fmla="*/ 9444 h 9616"/>
                  <a:gd name="connsiteX3" fmla="*/ 6010 w 13464"/>
                  <a:gd name="connsiteY3" fmla="*/ 7040 h 9616"/>
                  <a:gd name="connsiteX4" fmla="*/ 5495 w 13464"/>
                  <a:gd name="connsiteY4" fmla="*/ 9444 h 9616"/>
                  <a:gd name="connsiteX5" fmla="*/ 0 w 13464"/>
                  <a:gd name="connsiteY5" fmla="*/ 4980 h 9616"/>
                  <a:gd name="connsiteX6" fmla="*/ 0 w 13464"/>
                  <a:gd name="connsiteY6" fmla="*/ 4980 h 9616"/>
                  <a:gd name="connsiteX7" fmla="*/ 2404 w 13464"/>
                  <a:gd name="connsiteY7" fmla="*/ 1202 h 9616"/>
                  <a:gd name="connsiteX8" fmla="*/ 2404 w 13464"/>
                  <a:gd name="connsiteY8" fmla="*/ 1202 h 9616"/>
                  <a:gd name="connsiteX9" fmla="*/ 6010 w 13464"/>
                  <a:gd name="connsiteY9" fmla="*/ 0 h 9616"/>
                  <a:gd name="connsiteX10" fmla="*/ 6010 w 13464"/>
                  <a:gd name="connsiteY10" fmla="*/ 0 h 9616"/>
                  <a:gd name="connsiteX11" fmla="*/ 9616 w 13464"/>
                  <a:gd name="connsiteY11" fmla="*/ 1202 h 9616"/>
                  <a:gd name="connsiteX12" fmla="*/ 9616 w 13464"/>
                  <a:gd name="connsiteY12" fmla="*/ 1202 h 9616"/>
                  <a:gd name="connsiteX13" fmla="*/ 13394 w 13464"/>
                  <a:gd name="connsiteY13" fmla="*/ 7212 h 9616"/>
                  <a:gd name="connsiteX14" fmla="*/ 13394 w 13464"/>
                  <a:gd name="connsiteY14" fmla="*/ 7212 h 9616"/>
                  <a:gd name="connsiteX15" fmla="*/ 13394 w 13464"/>
                  <a:gd name="connsiteY15" fmla="*/ 9616 h 9616"/>
                  <a:gd name="connsiteX16" fmla="*/ 10990 w 13464"/>
                  <a:gd name="connsiteY16" fmla="*/ 9616 h 9616"/>
                  <a:gd name="connsiteX17" fmla="*/ 10990 w 13464"/>
                  <a:gd name="connsiteY17" fmla="*/ 9444 h 9616"/>
                  <a:gd name="connsiteX18" fmla="*/ 4636 w 13464"/>
                  <a:gd name="connsiteY18" fmla="*/ 5495 h 9616"/>
                  <a:gd name="connsiteX19" fmla="*/ 4636 w 13464"/>
                  <a:gd name="connsiteY19" fmla="*/ 5495 h 9616"/>
                  <a:gd name="connsiteX20" fmla="*/ 4636 w 13464"/>
                  <a:gd name="connsiteY20" fmla="*/ 5495 h 9616"/>
                  <a:gd name="connsiteX21" fmla="*/ 4636 w 13464"/>
                  <a:gd name="connsiteY21" fmla="*/ 5495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464" h="9616">
                    <a:moveTo>
                      <a:pt x="10990" y="9444"/>
                    </a:moveTo>
                    <a:cubicBezTo>
                      <a:pt x="10990" y="9444"/>
                      <a:pt x="9788" y="9444"/>
                      <a:pt x="6010" y="9444"/>
                    </a:cubicBezTo>
                    <a:lnTo>
                      <a:pt x="6010" y="9444"/>
                    </a:lnTo>
                    <a:lnTo>
                      <a:pt x="6010" y="7040"/>
                    </a:lnTo>
                    <a:lnTo>
                      <a:pt x="5495" y="9444"/>
                    </a:lnTo>
                    <a:cubicBezTo>
                      <a:pt x="2747" y="8586"/>
                      <a:pt x="343" y="8071"/>
                      <a:pt x="0" y="4980"/>
                    </a:cubicBezTo>
                    <a:lnTo>
                      <a:pt x="0" y="4980"/>
                    </a:lnTo>
                    <a:cubicBezTo>
                      <a:pt x="172" y="2748"/>
                      <a:pt x="1374" y="2232"/>
                      <a:pt x="2404" y="1202"/>
                    </a:cubicBezTo>
                    <a:lnTo>
                      <a:pt x="2404" y="1202"/>
                    </a:lnTo>
                    <a:cubicBezTo>
                      <a:pt x="3606" y="515"/>
                      <a:pt x="4636" y="0"/>
                      <a:pt x="6010" y="0"/>
                    </a:cubicBezTo>
                    <a:lnTo>
                      <a:pt x="6010" y="0"/>
                    </a:lnTo>
                    <a:cubicBezTo>
                      <a:pt x="7555" y="0"/>
                      <a:pt x="8414" y="687"/>
                      <a:pt x="9616" y="1202"/>
                    </a:cubicBezTo>
                    <a:lnTo>
                      <a:pt x="9616" y="1202"/>
                    </a:lnTo>
                    <a:cubicBezTo>
                      <a:pt x="12879" y="2576"/>
                      <a:pt x="13737" y="6010"/>
                      <a:pt x="13394" y="7212"/>
                    </a:cubicBezTo>
                    <a:lnTo>
                      <a:pt x="13394" y="7212"/>
                    </a:lnTo>
                    <a:lnTo>
                      <a:pt x="13394" y="9616"/>
                    </a:lnTo>
                    <a:lnTo>
                      <a:pt x="10990" y="9616"/>
                    </a:lnTo>
                    <a:lnTo>
                      <a:pt x="10990" y="9444"/>
                    </a:lnTo>
                    <a:close/>
                    <a:moveTo>
                      <a:pt x="4636" y="5495"/>
                    </a:moveTo>
                    <a:lnTo>
                      <a:pt x="4636" y="5495"/>
                    </a:lnTo>
                    <a:cubicBezTo>
                      <a:pt x="4636" y="5495"/>
                      <a:pt x="4636" y="5495"/>
                      <a:pt x="4636" y="5495"/>
                    </a:cubicBezTo>
                    <a:lnTo>
                      <a:pt x="463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9" name="图形 7">
              <a:extLst>
                <a:ext uri="{FF2B5EF4-FFF2-40B4-BE49-F238E27FC236}">
                  <a16:creationId xmlns:a16="http://schemas.microsoft.com/office/drawing/2014/main" xmlns="" id="{D66177FA-966B-48B6-A03B-9B858340174C}"/>
                </a:ext>
              </a:extLst>
            </p:cNvPr>
            <p:cNvGrpSpPr/>
            <p:nvPr/>
          </p:nvGrpSpPr>
          <p:grpSpPr>
            <a:xfrm>
              <a:off x="1818230" y="1270580"/>
              <a:ext cx="214301" cy="110585"/>
              <a:chOff x="1818230" y="1270580"/>
              <a:chExt cx="214301" cy="110585"/>
            </a:xfrm>
            <a:solidFill>
              <a:srgbClr val="B4B4B4"/>
            </a:solidFill>
          </p:grpSpPr>
          <p:sp>
            <p:nvSpPr>
              <p:cNvPr id="3065" name="任意多边形: 形状 3064">
                <a:extLst>
                  <a:ext uri="{FF2B5EF4-FFF2-40B4-BE49-F238E27FC236}">
                    <a16:creationId xmlns:a16="http://schemas.microsoft.com/office/drawing/2014/main" xmlns="" id="{8B1104DC-144B-49EB-BB79-66E0A11DBCDF}"/>
                  </a:ext>
                </a:extLst>
              </p:cNvPr>
              <p:cNvSpPr/>
              <p:nvPr/>
            </p:nvSpPr>
            <p:spPr>
              <a:xfrm>
                <a:off x="1820910" y="1272987"/>
                <a:ext cx="209672" cy="105610"/>
              </a:xfrm>
              <a:custGeom>
                <a:avLst/>
                <a:gdLst>
                  <a:gd name="connsiteX0" fmla="*/ 38360 w 209672"/>
                  <a:gd name="connsiteY0" fmla="*/ 103199 h 105610"/>
                  <a:gd name="connsiteX1" fmla="*/ 27027 w 209672"/>
                  <a:gd name="connsiteY1" fmla="*/ 87916 h 105610"/>
                  <a:gd name="connsiteX2" fmla="*/ 11916 w 209672"/>
                  <a:gd name="connsiteY2" fmla="*/ 78987 h 105610"/>
                  <a:gd name="connsiteX3" fmla="*/ 583 w 209672"/>
                  <a:gd name="connsiteY3" fmla="*/ 67653 h 105610"/>
                  <a:gd name="connsiteX4" fmla="*/ 16896 w 209672"/>
                  <a:gd name="connsiteY4" fmla="*/ 63876 h 105610"/>
                  <a:gd name="connsiteX5" fmla="*/ 26855 w 209672"/>
                  <a:gd name="connsiteY5" fmla="*/ 53744 h 105610"/>
                  <a:gd name="connsiteX6" fmla="*/ 10371 w 209672"/>
                  <a:gd name="connsiteY6" fmla="*/ 46189 h 105610"/>
                  <a:gd name="connsiteX7" fmla="*/ 11573 w 209672"/>
                  <a:gd name="connsiteY7" fmla="*/ 37260 h 105610"/>
                  <a:gd name="connsiteX8" fmla="*/ 45572 w 209672"/>
                  <a:gd name="connsiteY8" fmla="*/ 44815 h 105610"/>
                  <a:gd name="connsiteX9" fmla="*/ 53128 w 209672"/>
                  <a:gd name="connsiteY9" fmla="*/ 34684 h 105610"/>
                  <a:gd name="connsiteX10" fmla="*/ 34239 w 209672"/>
                  <a:gd name="connsiteY10" fmla="*/ 15623 h 105610"/>
                  <a:gd name="connsiteX11" fmla="*/ 79572 w 209672"/>
                  <a:gd name="connsiteY11" fmla="*/ 341 h 105610"/>
                  <a:gd name="connsiteX12" fmla="*/ 84724 w 209672"/>
                  <a:gd name="connsiteY12" fmla="*/ 18027 h 105610"/>
                  <a:gd name="connsiteX13" fmla="*/ 82320 w 209672"/>
                  <a:gd name="connsiteY13" fmla="*/ 30734 h 105610"/>
                  <a:gd name="connsiteX14" fmla="*/ 111340 w 209672"/>
                  <a:gd name="connsiteY14" fmla="*/ 25583 h 105610"/>
                  <a:gd name="connsiteX15" fmla="*/ 134006 w 209672"/>
                  <a:gd name="connsiteY15" fmla="*/ 25583 h 105610"/>
                  <a:gd name="connsiteX16" fmla="*/ 132804 w 209672"/>
                  <a:gd name="connsiteY16" fmla="*/ 40866 h 105610"/>
                  <a:gd name="connsiteX17" fmla="*/ 144137 w 209672"/>
                  <a:gd name="connsiteY17" fmla="*/ 29361 h 105610"/>
                  <a:gd name="connsiteX18" fmla="*/ 164228 w 209672"/>
                  <a:gd name="connsiteY18" fmla="*/ 29361 h 105610"/>
                  <a:gd name="connsiteX19" fmla="*/ 174359 w 209672"/>
                  <a:gd name="connsiteY19" fmla="*/ 33139 h 105610"/>
                  <a:gd name="connsiteX20" fmla="*/ 188268 w 209672"/>
                  <a:gd name="connsiteY20" fmla="*/ 31765 h 105610"/>
                  <a:gd name="connsiteX21" fmla="*/ 202177 w 209672"/>
                  <a:gd name="connsiteY21" fmla="*/ 36745 h 105610"/>
                  <a:gd name="connsiteX22" fmla="*/ 204753 w 209672"/>
                  <a:gd name="connsiteY22" fmla="*/ 44300 h 105610"/>
                  <a:gd name="connsiteX23" fmla="*/ 189642 w 209672"/>
                  <a:gd name="connsiteY23" fmla="*/ 54431 h 105610"/>
                  <a:gd name="connsiteX24" fmla="*/ 188440 w 209672"/>
                  <a:gd name="connsiteY24" fmla="*/ 73492 h 105610"/>
                  <a:gd name="connsiteX25" fmla="*/ 158218 w 209672"/>
                  <a:gd name="connsiteY25" fmla="*/ 91350 h 105610"/>
                  <a:gd name="connsiteX26" fmla="*/ 123016 w 209672"/>
                  <a:gd name="connsiteY26" fmla="*/ 95300 h 105610"/>
                  <a:gd name="connsiteX27" fmla="*/ 80259 w 209672"/>
                  <a:gd name="connsiteY27" fmla="*/ 101653 h 105610"/>
                  <a:gd name="connsiteX28" fmla="*/ 66350 w 209672"/>
                  <a:gd name="connsiteY28" fmla="*/ 100451 h 105610"/>
                  <a:gd name="connsiteX29" fmla="*/ 47461 w 209672"/>
                  <a:gd name="connsiteY29" fmla="*/ 105603 h 105610"/>
                  <a:gd name="connsiteX30" fmla="*/ 38360 w 209672"/>
                  <a:gd name="connsiteY30" fmla="*/ 103199 h 105610"/>
                  <a:gd name="connsiteX31" fmla="*/ 38360 w 209672"/>
                  <a:gd name="connsiteY31" fmla="*/ 103199 h 10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9672" h="105610">
                    <a:moveTo>
                      <a:pt x="38360" y="103199"/>
                    </a:moveTo>
                    <a:cubicBezTo>
                      <a:pt x="38360" y="103199"/>
                      <a:pt x="30805" y="94269"/>
                      <a:pt x="27027" y="87916"/>
                    </a:cubicBezTo>
                    <a:cubicBezTo>
                      <a:pt x="23249" y="81562"/>
                      <a:pt x="18270" y="81562"/>
                      <a:pt x="11916" y="78987"/>
                    </a:cubicBezTo>
                    <a:cubicBezTo>
                      <a:pt x="4361" y="76411"/>
                      <a:pt x="-1993" y="70057"/>
                      <a:pt x="583" y="67653"/>
                    </a:cubicBezTo>
                    <a:cubicBezTo>
                      <a:pt x="4361" y="63876"/>
                      <a:pt x="4361" y="63876"/>
                      <a:pt x="16896" y="63876"/>
                    </a:cubicBezTo>
                    <a:cubicBezTo>
                      <a:pt x="28229" y="65078"/>
                      <a:pt x="32007" y="58724"/>
                      <a:pt x="26855" y="53744"/>
                    </a:cubicBezTo>
                    <a:cubicBezTo>
                      <a:pt x="23078" y="49967"/>
                      <a:pt x="16724" y="49967"/>
                      <a:pt x="10371" y="46189"/>
                    </a:cubicBezTo>
                    <a:cubicBezTo>
                      <a:pt x="4017" y="43613"/>
                      <a:pt x="2815" y="34856"/>
                      <a:pt x="11573" y="37260"/>
                    </a:cubicBezTo>
                    <a:cubicBezTo>
                      <a:pt x="20330" y="41037"/>
                      <a:pt x="38017" y="44815"/>
                      <a:pt x="45572" y="44815"/>
                    </a:cubicBezTo>
                    <a:cubicBezTo>
                      <a:pt x="53128" y="44815"/>
                      <a:pt x="59482" y="37088"/>
                      <a:pt x="53128" y="34684"/>
                    </a:cubicBezTo>
                    <a:cubicBezTo>
                      <a:pt x="45572" y="30906"/>
                      <a:pt x="30461" y="21977"/>
                      <a:pt x="34239" y="15623"/>
                    </a:cubicBezTo>
                    <a:cubicBezTo>
                      <a:pt x="38017" y="10472"/>
                      <a:pt x="69441" y="-2235"/>
                      <a:pt x="79572" y="341"/>
                    </a:cubicBezTo>
                    <a:cubicBezTo>
                      <a:pt x="88330" y="2916"/>
                      <a:pt x="92279" y="10472"/>
                      <a:pt x="84724" y="18027"/>
                    </a:cubicBezTo>
                    <a:cubicBezTo>
                      <a:pt x="77168" y="25583"/>
                      <a:pt x="70986" y="34512"/>
                      <a:pt x="82320" y="30734"/>
                    </a:cubicBezTo>
                    <a:cubicBezTo>
                      <a:pt x="94855" y="26957"/>
                      <a:pt x="101209" y="25583"/>
                      <a:pt x="111340" y="25583"/>
                    </a:cubicBezTo>
                    <a:cubicBezTo>
                      <a:pt x="122673" y="24209"/>
                      <a:pt x="132804" y="21634"/>
                      <a:pt x="134006" y="25583"/>
                    </a:cubicBezTo>
                    <a:cubicBezTo>
                      <a:pt x="135208" y="30734"/>
                      <a:pt x="127824" y="39492"/>
                      <a:pt x="132804" y="40866"/>
                    </a:cubicBezTo>
                    <a:cubicBezTo>
                      <a:pt x="137784" y="40866"/>
                      <a:pt x="140360" y="34512"/>
                      <a:pt x="144137" y="29361"/>
                    </a:cubicBezTo>
                    <a:cubicBezTo>
                      <a:pt x="147915" y="24209"/>
                      <a:pt x="159248" y="25583"/>
                      <a:pt x="164228" y="29361"/>
                    </a:cubicBezTo>
                    <a:cubicBezTo>
                      <a:pt x="170582" y="31936"/>
                      <a:pt x="168006" y="35714"/>
                      <a:pt x="174359" y="33139"/>
                    </a:cubicBezTo>
                    <a:cubicBezTo>
                      <a:pt x="180713" y="30563"/>
                      <a:pt x="183117" y="27987"/>
                      <a:pt x="188268" y="31765"/>
                    </a:cubicBezTo>
                    <a:cubicBezTo>
                      <a:pt x="193248" y="34341"/>
                      <a:pt x="194622" y="35543"/>
                      <a:pt x="202177" y="36745"/>
                    </a:cubicBezTo>
                    <a:cubicBezTo>
                      <a:pt x="210935" y="36745"/>
                      <a:pt x="212309" y="41724"/>
                      <a:pt x="204753" y="44300"/>
                    </a:cubicBezTo>
                    <a:cubicBezTo>
                      <a:pt x="197198" y="46876"/>
                      <a:pt x="184662" y="46876"/>
                      <a:pt x="189642" y="54431"/>
                    </a:cubicBezTo>
                    <a:cubicBezTo>
                      <a:pt x="195996" y="61987"/>
                      <a:pt x="193420" y="70916"/>
                      <a:pt x="188440" y="73492"/>
                    </a:cubicBezTo>
                    <a:cubicBezTo>
                      <a:pt x="183460" y="76068"/>
                      <a:pt x="167147" y="91350"/>
                      <a:pt x="158218" y="91350"/>
                    </a:cubicBezTo>
                    <a:cubicBezTo>
                      <a:pt x="149461" y="92552"/>
                      <a:pt x="131774" y="93926"/>
                      <a:pt x="123016" y="95300"/>
                    </a:cubicBezTo>
                    <a:cubicBezTo>
                      <a:pt x="114259" y="97875"/>
                      <a:pt x="87815" y="103027"/>
                      <a:pt x="80259" y="101653"/>
                    </a:cubicBezTo>
                    <a:cubicBezTo>
                      <a:pt x="72704" y="100451"/>
                      <a:pt x="72704" y="94098"/>
                      <a:pt x="66350" y="100451"/>
                    </a:cubicBezTo>
                    <a:cubicBezTo>
                      <a:pt x="59997" y="105603"/>
                      <a:pt x="56219" y="105603"/>
                      <a:pt x="47461" y="105603"/>
                    </a:cubicBezTo>
                    <a:cubicBezTo>
                      <a:pt x="38360" y="105774"/>
                      <a:pt x="38360" y="103199"/>
                      <a:pt x="38360" y="103199"/>
                    </a:cubicBezTo>
                    <a:lnTo>
                      <a:pt x="38360" y="1031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6" name="任意多边形: 形状 3065">
                <a:extLst>
                  <a:ext uri="{FF2B5EF4-FFF2-40B4-BE49-F238E27FC236}">
                    <a16:creationId xmlns:a16="http://schemas.microsoft.com/office/drawing/2014/main" xmlns="" id="{09E8EF37-AEEF-407C-8E2D-D7773FD4AD3C}"/>
                  </a:ext>
                </a:extLst>
              </p:cNvPr>
              <p:cNvSpPr/>
              <p:nvPr/>
            </p:nvSpPr>
            <p:spPr>
              <a:xfrm>
                <a:off x="1818230" y="1270580"/>
                <a:ext cx="214301" cy="110585"/>
              </a:xfrm>
              <a:custGeom>
                <a:avLst/>
                <a:gdLst>
                  <a:gd name="connsiteX0" fmla="*/ 49798 w 214301"/>
                  <a:gd name="connsiteY0" fmla="*/ 110585 h 110585"/>
                  <a:gd name="connsiteX1" fmla="*/ 49798 w 214301"/>
                  <a:gd name="connsiteY1" fmla="*/ 110585 h 110585"/>
                  <a:gd name="connsiteX2" fmla="*/ 40868 w 214301"/>
                  <a:gd name="connsiteY2" fmla="*/ 109040 h 110585"/>
                  <a:gd name="connsiteX3" fmla="*/ 40868 w 214301"/>
                  <a:gd name="connsiteY3" fmla="*/ 109040 h 110585"/>
                  <a:gd name="connsiteX4" fmla="*/ 38808 w 214301"/>
                  <a:gd name="connsiteY4" fmla="*/ 106807 h 110585"/>
                  <a:gd name="connsiteX5" fmla="*/ 38808 w 214301"/>
                  <a:gd name="connsiteY5" fmla="*/ 106807 h 110585"/>
                  <a:gd name="connsiteX6" fmla="*/ 27475 w 214301"/>
                  <a:gd name="connsiteY6" fmla="*/ 91696 h 110585"/>
                  <a:gd name="connsiteX7" fmla="*/ 27475 w 214301"/>
                  <a:gd name="connsiteY7" fmla="*/ 91696 h 110585"/>
                  <a:gd name="connsiteX8" fmla="*/ 13566 w 214301"/>
                  <a:gd name="connsiteY8" fmla="*/ 83969 h 110585"/>
                  <a:gd name="connsiteX9" fmla="*/ 13566 w 214301"/>
                  <a:gd name="connsiteY9" fmla="*/ 83969 h 110585"/>
                  <a:gd name="connsiteX10" fmla="*/ 0 w 214301"/>
                  <a:gd name="connsiteY10" fmla="*/ 71606 h 110585"/>
                  <a:gd name="connsiteX11" fmla="*/ 0 w 214301"/>
                  <a:gd name="connsiteY11" fmla="*/ 71606 h 110585"/>
                  <a:gd name="connsiteX12" fmla="*/ 1202 w 214301"/>
                  <a:gd name="connsiteY12" fmla="*/ 68515 h 110585"/>
                  <a:gd name="connsiteX13" fmla="*/ 1202 w 214301"/>
                  <a:gd name="connsiteY13" fmla="*/ 68515 h 110585"/>
                  <a:gd name="connsiteX14" fmla="*/ 19576 w 214301"/>
                  <a:gd name="connsiteY14" fmla="*/ 63878 h 110585"/>
                  <a:gd name="connsiteX15" fmla="*/ 19576 w 214301"/>
                  <a:gd name="connsiteY15" fmla="*/ 63878 h 110585"/>
                  <a:gd name="connsiteX16" fmla="*/ 22151 w 214301"/>
                  <a:gd name="connsiteY16" fmla="*/ 64050 h 110585"/>
                  <a:gd name="connsiteX17" fmla="*/ 22151 w 214301"/>
                  <a:gd name="connsiteY17" fmla="*/ 64050 h 110585"/>
                  <a:gd name="connsiteX18" fmla="*/ 29192 w 214301"/>
                  <a:gd name="connsiteY18" fmla="*/ 60787 h 110585"/>
                  <a:gd name="connsiteX19" fmla="*/ 29192 w 214301"/>
                  <a:gd name="connsiteY19" fmla="*/ 60787 h 110585"/>
                  <a:gd name="connsiteX20" fmla="*/ 27818 w 214301"/>
                  <a:gd name="connsiteY20" fmla="*/ 58040 h 110585"/>
                  <a:gd name="connsiteX21" fmla="*/ 27818 w 214301"/>
                  <a:gd name="connsiteY21" fmla="*/ 58040 h 110585"/>
                  <a:gd name="connsiteX22" fmla="*/ 12192 w 214301"/>
                  <a:gd name="connsiteY22" fmla="*/ 51000 h 110585"/>
                  <a:gd name="connsiteX23" fmla="*/ 12192 w 214301"/>
                  <a:gd name="connsiteY23" fmla="*/ 51000 h 110585"/>
                  <a:gd name="connsiteX24" fmla="*/ 5667 w 214301"/>
                  <a:gd name="connsiteY24" fmla="*/ 42414 h 110585"/>
                  <a:gd name="connsiteX25" fmla="*/ 5667 w 214301"/>
                  <a:gd name="connsiteY25" fmla="*/ 42414 h 110585"/>
                  <a:gd name="connsiteX26" fmla="*/ 11505 w 214301"/>
                  <a:gd name="connsiteY26" fmla="*/ 36919 h 110585"/>
                  <a:gd name="connsiteX27" fmla="*/ 11505 w 214301"/>
                  <a:gd name="connsiteY27" fmla="*/ 36919 h 110585"/>
                  <a:gd name="connsiteX28" fmla="*/ 15283 w 214301"/>
                  <a:gd name="connsiteY28" fmla="*/ 37606 h 110585"/>
                  <a:gd name="connsiteX29" fmla="*/ 15283 w 214301"/>
                  <a:gd name="connsiteY29" fmla="*/ 37606 h 110585"/>
                  <a:gd name="connsiteX30" fmla="*/ 48252 w 214301"/>
                  <a:gd name="connsiteY30" fmla="*/ 44990 h 110585"/>
                  <a:gd name="connsiteX31" fmla="*/ 48252 w 214301"/>
                  <a:gd name="connsiteY31" fmla="*/ 44990 h 110585"/>
                  <a:gd name="connsiteX32" fmla="*/ 48252 w 214301"/>
                  <a:gd name="connsiteY32" fmla="*/ 44990 h 110585"/>
                  <a:gd name="connsiteX33" fmla="*/ 48252 w 214301"/>
                  <a:gd name="connsiteY33" fmla="*/ 44990 h 110585"/>
                  <a:gd name="connsiteX34" fmla="*/ 48252 w 214301"/>
                  <a:gd name="connsiteY34" fmla="*/ 44990 h 110585"/>
                  <a:gd name="connsiteX35" fmla="*/ 55979 w 214301"/>
                  <a:gd name="connsiteY35" fmla="*/ 40353 h 110585"/>
                  <a:gd name="connsiteX36" fmla="*/ 55979 w 214301"/>
                  <a:gd name="connsiteY36" fmla="*/ 40353 h 110585"/>
                  <a:gd name="connsiteX37" fmla="*/ 54777 w 214301"/>
                  <a:gd name="connsiteY37" fmla="*/ 39323 h 110585"/>
                  <a:gd name="connsiteX38" fmla="*/ 54777 w 214301"/>
                  <a:gd name="connsiteY38" fmla="*/ 39323 h 110585"/>
                  <a:gd name="connsiteX39" fmla="*/ 33828 w 214301"/>
                  <a:gd name="connsiteY39" fmla="*/ 20262 h 110585"/>
                  <a:gd name="connsiteX40" fmla="*/ 33828 w 214301"/>
                  <a:gd name="connsiteY40" fmla="*/ 20262 h 110585"/>
                  <a:gd name="connsiteX41" fmla="*/ 34858 w 214301"/>
                  <a:gd name="connsiteY41" fmla="*/ 16656 h 110585"/>
                  <a:gd name="connsiteX42" fmla="*/ 34858 w 214301"/>
                  <a:gd name="connsiteY42" fmla="*/ 16656 h 110585"/>
                  <a:gd name="connsiteX43" fmla="*/ 78989 w 214301"/>
                  <a:gd name="connsiteY43" fmla="*/ 0 h 110585"/>
                  <a:gd name="connsiteX44" fmla="*/ 78989 w 214301"/>
                  <a:gd name="connsiteY44" fmla="*/ 0 h 110585"/>
                  <a:gd name="connsiteX45" fmla="*/ 82767 w 214301"/>
                  <a:gd name="connsiteY45" fmla="*/ 343 h 110585"/>
                  <a:gd name="connsiteX46" fmla="*/ 82767 w 214301"/>
                  <a:gd name="connsiteY46" fmla="*/ 343 h 110585"/>
                  <a:gd name="connsiteX47" fmla="*/ 93585 w 214301"/>
                  <a:gd name="connsiteY47" fmla="*/ 12192 h 110585"/>
                  <a:gd name="connsiteX48" fmla="*/ 93585 w 214301"/>
                  <a:gd name="connsiteY48" fmla="*/ 12192 h 110585"/>
                  <a:gd name="connsiteX49" fmla="*/ 88949 w 214301"/>
                  <a:gd name="connsiteY49" fmla="*/ 22151 h 110585"/>
                  <a:gd name="connsiteX50" fmla="*/ 88949 w 214301"/>
                  <a:gd name="connsiteY50" fmla="*/ 22151 h 110585"/>
                  <a:gd name="connsiteX51" fmla="*/ 81393 w 214301"/>
                  <a:gd name="connsiteY51" fmla="*/ 31596 h 110585"/>
                  <a:gd name="connsiteX52" fmla="*/ 81393 w 214301"/>
                  <a:gd name="connsiteY52" fmla="*/ 31596 h 110585"/>
                  <a:gd name="connsiteX53" fmla="*/ 83969 w 214301"/>
                  <a:gd name="connsiteY53" fmla="*/ 30909 h 110585"/>
                  <a:gd name="connsiteX54" fmla="*/ 83969 w 214301"/>
                  <a:gd name="connsiteY54" fmla="*/ 30909 h 110585"/>
                  <a:gd name="connsiteX55" fmla="*/ 113333 w 214301"/>
                  <a:gd name="connsiteY55" fmla="*/ 25586 h 110585"/>
                  <a:gd name="connsiteX56" fmla="*/ 113333 w 214301"/>
                  <a:gd name="connsiteY56" fmla="*/ 25586 h 110585"/>
                  <a:gd name="connsiteX57" fmla="*/ 131191 w 214301"/>
                  <a:gd name="connsiteY57" fmla="*/ 23525 h 110585"/>
                  <a:gd name="connsiteX58" fmla="*/ 131191 w 214301"/>
                  <a:gd name="connsiteY58" fmla="*/ 23525 h 110585"/>
                  <a:gd name="connsiteX59" fmla="*/ 138575 w 214301"/>
                  <a:gd name="connsiteY59" fmla="*/ 27303 h 110585"/>
                  <a:gd name="connsiteX60" fmla="*/ 138575 w 214301"/>
                  <a:gd name="connsiteY60" fmla="*/ 27303 h 110585"/>
                  <a:gd name="connsiteX61" fmla="*/ 138747 w 214301"/>
                  <a:gd name="connsiteY61" fmla="*/ 29192 h 110585"/>
                  <a:gd name="connsiteX62" fmla="*/ 138747 w 214301"/>
                  <a:gd name="connsiteY62" fmla="*/ 29192 h 110585"/>
                  <a:gd name="connsiteX63" fmla="*/ 135656 w 214301"/>
                  <a:gd name="connsiteY63" fmla="*/ 40697 h 110585"/>
                  <a:gd name="connsiteX64" fmla="*/ 135656 w 214301"/>
                  <a:gd name="connsiteY64" fmla="*/ 40697 h 110585"/>
                  <a:gd name="connsiteX65" fmla="*/ 144413 w 214301"/>
                  <a:gd name="connsiteY65" fmla="*/ 30222 h 110585"/>
                  <a:gd name="connsiteX66" fmla="*/ 144413 w 214301"/>
                  <a:gd name="connsiteY66" fmla="*/ 30222 h 110585"/>
                  <a:gd name="connsiteX67" fmla="*/ 155231 w 214301"/>
                  <a:gd name="connsiteY67" fmla="*/ 25757 h 110585"/>
                  <a:gd name="connsiteX68" fmla="*/ 155231 w 214301"/>
                  <a:gd name="connsiteY68" fmla="*/ 25757 h 110585"/>
                  <a:gd name="connsiteX69" fmla="*/ 167423 w 214301"/>
                  <a:gd name="connsiteY69" fmla="*/ 29192 h 110585"/>
                  <a:gd name="connsiteX70" fmla="*/ 167423 w 214301"/>
                  <a:gd name="connsiteY70" fmla="*/ 29192 h 110585"/>
                  <a:gd name="connsiteX71" fmla="*/ 172746 w 214301"/>
                  <a:gd name="connsiteY71" fmla="*/ 32798 h 110585"/>
                  <a:gd name="connsiteX72" fmla="*/ 172746 w 214301"/>
                  <a:gd name="connsiteY72" fmla="*/ 32798 h 110585"/>
                  <a:gd name="connsiteX73" fmla="*/ 173433 w 214301"/>
                  <a:gd name="connsiteY73" fmla="*/ 33656 h 110585"/>
                  <a:gd name="connsiteX74" fmla="*/ 173433 w 214301"/>
                  <a:gd name="connsiteY74" fmla="*/ 33656 h 110585"/>
                  <a:gd name="connsiteX75" fmla="*/ 175666 w 214301"/>
                  <a:gd name="connsiteY75" fmla="*/ 32969 h 110585"/>
                  <a:gd name="connsiteX76" fmla="*/ 175666 w 214301"/>
                  <a:gd name="connsiteY76" fmla="*/ 32969 h 110585"/>
                  <a:gd name="connsiteX77" fmla="*/ 185625 w 214301"/>
                  <a:gd name="connsiteY77" fmla="*/ 29535 h 110585"/>
                  <a:gd name="connsiteX78" fmla="*/ 185625 w 214301"/>
                  <a:gd name="connsiteY78" fmla="*/ 29535 h 110585"/>
                  <a:gd name="connsiteX79" fmla="*/ 191635 w 214301"/>
                  <a:gd name="connsiteY79" fmla="*/ 31767 h 110585"/>
                  <a:gd name="connsiteX80" fmla="*/ 191635 w 214301"/>
                  <a:gd name="connsiteY80" fmla="*/ 31767 h 110585"/>
                  <a:gd name="connsiteX81" fmla="*/ 204514 w 214301"/>
                  <a:gd name="connsiteY81" fmla="*/ 36576 h 110585"/>
                  <a:gd name="connsiteX82" fmla="*/ 204514 w 214301"/>
                  <a:gd name="connsiteY82" fmla="*/ 36576 h 110585"/>
                  <a:gd name="connsiteX83" fmla="*/ 204514 w 214301"/>
                  <a:gd name="connsiteY83" fmla="*/ 36576 h 110585"/>
                  <a:gd name="connsiteX84" fmla="*/ 204514 w 214301"/>
                  <a:gd name="connsiteY84" fmla="*/ 36576 h 110585"/>
                  <a:gd name="connsiteX85" fmla="*/ 214302 w 214301"/>
                  <a:gd name="connsiteY85" fmla="*/ 42414 h 110585"/>
                  <a:gd name="connsiteX86" fmla="*/ 214302 w 214301"/>
                  <a:gd name="connsiteY86" fmla="*/ 42414 h 110585"/>
                  <a:gd name="connsiteX87" fmla="*/ 207776 w 214301"/>
                  <a:gd name="connsiteY87" fmla="*/ 48939 h 110585"/>
                  <a:gd name="connsiteX88" fmla="*/ 207776 w 214301"/>
                  <a:gd name="connsiteY88" fmla="*/ 48939 h 110585"/>
                  <a:gd name="connsiteX89" fmla="*/ 197130 w 214301"/>
                  <a:gd name="connsiteY89" fmla="*/ 51515 h 110585"/>
                  <a:gd name="connsiteX90" fmla="*/ 197130 w 214301"/>
                  <a:gd name="connsiteY90" fmla="*/ 51515 h 110585"/>
                  <a:gd name="connsiteX91" fmla="*/ 193180 w 214301"/>
                  <a:gd name="connsiteY91" fmla="*/ 53575 h 110585"/>
                  <a:gd name="connsiteX92" fmla="*/ 193180 w 214301"/>
                  <a:gd name="connsiteY92" fmla="*/ 53575 h 110585"/>
                  <a:gd name="connsiteX93" fmla="*/ 193867 w 214301"/>
                  <a:gd name="connsiteY93" fmla="*/ 55121 h 110585"/>
                  <a:gd name="connsiteX94" fmla="*/ 193867 w 214301"/>
                  <a:gd name="connsiteY94" fmla="*/ 55121 h 110585"/>
                  <a:gd name="connsiteX95" fmla="*/ 198160 w 214301"/>
                  <a:gd name="connsiteY95" fmla="*/ 66454 h 110585"/>
                  <a:gd name="connsiteX96" fmla="*/ 198160 w 214301"/>
                  <a:gd name="connsiteY96" fmla="*/ 66454 h 110585"/>
                  <a:gd name="connsiteX97" fmla="*/ 191807 w 214301"/>
                  <a:gd name="connsiteY97" fmla="*/ 77959 h 110585"/>
                  <a:gd name="connsiteX98" fmla="*/ 191807 w 214301"/>
                  <a:gd name="connsiteY98" fmla="*/ 77959 h 110585"/>
                  <a:gd name="connsiteX99" fmla="*/ 160898 w 214301"/>
                  <a:gd name="connsiteY99" fmla="*/ 95989 h 110585"/>
                  <a:gd name="connsiteX100" fmla="*/ 160898 w 214301"/>
                  <a:gd name="connsiteY100" fmla="*/ 95989 h 110585"/>
                  <a:gd name="connsiteX101" fmla="*/ 126040 w 214301"/>
                  <a:gd name="connsiteY101" fmla="*/ 99767 h 110585"/>
                  <a:gd name="connsiteX102" fmla="*/ 126040 w 214301"/>
                  <a:gd name="connsiteY102" fmla="*/ 99767 h 110585"/>
                  <a:gd name="connsiteX103" fmla="*/ 85515 w 214301"/>
                  <a:gd name="connsiteY103" fmla="*/ 106464 h 110585"/>
                  <a:gd name="connsiteX104" fmla="*/ 85515 w 214301"/>
                  <a:gd name="connsiteY104" fmla="*/ 106464 h 110585"/>
                  <a:gd name="connsiteX105" fmla="*/ 82080 w 214301"/>
                  <a:gd name="connsiteY105" fmla="*/ 106292 h 110585"/>
                  <a:gd name="connsiteX106" fmla="*/ 82080 w 214301"/>
                  <a:gd name="connsiteY106" fmla="*/ 106292 h 110585"/>
                  <a:gd name="connsiteX107" fmla="*/ 73151 w 214301"/>
                  <a:gd name="connsiteY107" fmla="*/ 102343 h 110585"/>
                  <a:gd name="connsiteX108" fmla="*/ 73151 w 214301"/>
                  <a:gd name="connsiteY108" fmla="*/ 102343 h 110585"/>
                  <a:gd name="connsiteX109" fmla="*/ 70060 w 214301"/>
                  <a:gd name="connsiteY109" fmla="*/ 104575 h 110585"/>
                  <a:gd name="connsiteX110" fmla="*/ 70060 w 214301"/>
                  <a:gd name="connsiteY110" fmla="*/ 104575 h 110585"/>
                  <a:gd name="connsiteX111" fmla="*/ 51515 w 214301"/>
                  <a:gd name="connsiteY111" fmla="*/ 110242 h 110585"/>
                  <a:gd name="connsiteX112" fmla="*/ 51515 w 214301"/>
                  <a:gd name="connsiteY112" fmla="*/ 110242 h 110585"/>
                  <a:gd name="connsiteX113" fmla="*/ 49798 w 214301"/>
                  <a:gd name="connsiteY113" fmla="*/ 110585 h 110585"/>
                  <a:gd name="connsiteX114" fmla="*/ 49798 w 214301"/>
                  <a:gd name="connsiteY114" fmla="*/ 110585 h 110585"/>
                  <a:gd name="connsiteX115" fmla="*/ 49798 w 214301"/>
                  <a:gd name="connsiteY115" fmla="*/ 105605 h 110585"/>
                  <a:gd name="connsiteX116" fmla="*/ 49798 w 214301"/>
                  <a:gd name="connsiteY116" fmla="*/ 105605 h 110585"/>
                  <a:gd name="connsiteX117" fmla="*/ 66969 w 214301"/>
                  <a:gd name="connsiteY117" fmla="*/ 101141 h 110585"/>
                  <a:gd name="connsiteX118" fmla="*/ 66969 w 214301"/>
                  <a:gd name="connsiteY118" fmla="*/ 101141 h 110585"/>
                  <a:gd name="connsiteX119" fmla="*/ 73323 w 214301"/>
                  <a:gd name="connsiteY119" fmla="*/ 97535 h 110585"/>
                  <a:gd name="connsiteX120" fmla="*/ 73323 w 214301"/>
                  <a:gd name="connsiteY120" fmla="*/ 97535 h 110585"/>
                  <a:gd name="connsiteX121" fmla="*/ 82939 w 214301"/>
                  <a:gd name="connsiteY121" fmla="*/ 101656 h 110585"/>
                  <a:gd name="connsiteX122" fmla="*/ 82939 w 214301"/>
                  <a:gd name="connsiteY122" fmla="*/ 101656 h 110585"/>
                  <a:gd name="connsiteX123" fmla="*/ 85515 w 214301"/>
                  <a:gd name="connsiteY123" fmla="*/ 101828 h 110585"/>
                  <a:gd name="connsiteX124" fmla="*/ 85515 w 214301"/>
                  <a:gd name="connsiteY124" fmla="*/ 101828 h 110585"/>
                  <a:gd name="connsiteX125" fmla="*/ 125009 w 214301"/>
                  <a:gd name="connsiteY125" fmla="*/ 95302 h 110585"/>
                  <a:gd name="connsiteX126" fmla="*/ 125009 w 214301"/>
                  <a:gd name="connsiteY126" fmla="*/ 95302 h 110585"/>
                  <a:gd name="connsiteX127" fmla="*/ 160726 w 214301"/>
                  <a:gd name="connsiteY127" fmla="*/ 91353 h 110585"/>
                  <a:gd name="connsiteX128" fmla="*/ 160726 w 214301"/>
                  <a:gd name="connsiteY128" fmla="*/ 91353 h 110585"/>
                  <a:gd name="connsiteX129" fmla="*/ 189746 w 214301"/>
                  <a:gd name="connsiteY129" fmla="*/ 73838 h 110585"/>
                  <a:gd name="connsiteX130" fmla="*/ 189746 w 214301"/>
                  <a:gd name="connsiteY130" fmla="*/ 73838 h 110585"/>
                  <a:gd name="connsiteX131" fmla="*/ 193352 w 214301"/>
                  <a:gd name="connsiteY131" fmla="*/ 66626 h 110585"/>
                  <a:gd name="connsiteX132" fmla="*/ 193352 w 214301"/>
                  <a:gd name="connsiteY132" fmla="*/ 66626 h 110585"/>
                  <a:gd name="connsiteX133" fmla="*/ 190090 w 214301"/>
                  <a:gd name="connsiteY133" fmla="*/ 58212 h 110585"/>
                  <a:gd name="connsiteX134" fmla="*/ 190090 w 214301"/>
                  <a:gd name="connsiteY134" fmla="*/ 58212 h 110585"/>
                  <a:gd name="connsiteX135" fmla="*/ 188544 w 214301"/>
                  <a:gd name="connsiteY135" fmla="*/ 53747 h 110585"/>
                  <a:gd name="connsiteX136" fmla="*/ 188544 w 214301"/>
                  <a:gd name="connsiteY136" fmla="*/ 53747 h 110585"/>
                  <a:gd name="connsiteX137" fmla="*/ 206403 w 214301"/>
                  <a:gd name="connsiteY137" fmla="*/ 44303 h 110585"/>
                  <a:gd name="connsiteX138" fmla="*/ 206403 w 214301"/>
                  <a:gd name="connsiteY138" fmla="*/ 44303 h 110585"/>
                  <a:gd name="connsiteX139" fmla="*/ 209665 w 214301"/>
                  <a:gd name="connsiteY139" fmla="*/ 42414 h 110585"/>
                  <a:gd name="connsiteX140" fmla="*/ 209665 w 214301"/>
                  <a:gd name="connsiteY140" fmla="*/ 42414 h 110585"/>
                  <a:gd name="connsiteX141" fmla="*/ 209150 w 214301"/>
                  <a:gd name="connsiteY141" fmla="*/ 42242 h 110585"/>
                  <a:gd name="connsiteX142" fmla="*/ 209150 w 214301"/>
                  <a:gd name="connsiteY142" fmla="*/ 42242 h 110585"/>
                  <a:gd name="connsiteX143" fmla="*/ 205201 w 214301"/>
                  <a:gd name="connsiteY143" fmla="*/ 41555 h 110585"/>
                  <a:gd name="connsiteX144" fmla="*/ 205201 w 214301"/>
                  <a:gd name="connsiteY144" fmla="*/ 41555 h 110585"/>
                  <a:gd name="connsiteX145" fmla="*/ 205029 w 214301"/>
                  <a:gd name="connsiteY145" fmla="*/ 41727 h 110585"/>
                  <a:gd name="connsiteX146" fmla="*/ 204342 w 214301"/>
                  <a:gd name="connsiteY146" fmla="*/ 41555 h 110585"/>
                  <a:gd name="connsiteX147" fmla="*/ 189403 w 214301"/>
                  <a:gd name="connsiteY147" fmla="*/ 36060 h 110585"/>
                  <a:gd name="connsiteX148" fmla="*/ 189403 w 214301"/>
                  <a:gd name="connsiteY148" fmla="*/ 36060 h 110585"/>
                  <a:gd name="connsiteX149" fmla="*/ 185968 w 214301"/>
                  <a:gd name="connsiteY149" fmla="*/ 34687 h 110585"/>
                  <a:gd name="connsiteX150" fmla="*/ 185968 w 214301"/>
                  <a:gd name="connsiteY150" fmla="*/ 34687 h 110585"/>
                  <a:gd name="connsiteX151" fmla="*/ 177898 w 214301"/>
                  <a:gd name="connsiteY151" fmla="*/ 37778 h 110585"/>
                  <a:gd name="connsiteX152" fmla="*/ 177898 w 214301"/>
                  <a:gd name="connsiteY152" fmla="*/ 37778 h 110585"/>
                  <a:gd name="connsiteX153" fmla="*/ 173777 w 214301"/>
                  <a:gd name="connsiteY153" fmla="*/ 38808 h 110585"/>
                  <a:gd name="connsiteX154" fmla="*/ 173777 w 214301"/>
                  <a:gd name="connsiteY154" fmla="*/ 38808 h 110585"/>
                  <a:gd name="connsiteX155" fmla="*/ 165362 w 214301"/>
                  <a:gd name="connsiteY155" fmla="*/ 33656 h 110585"/>
                  <a:gd name="connsiteX156" fmla="*/ 165362 w 214301"/>
                  <a:gd name="connsiteY156" fmla="*/ 33656 h 110585"/>
                  <a:gd name="connsiteX157" fmla="*/ 155403 w 214301"/>
                  <a:gd name="connsiteY157" fmla="*/ 30737 h 110585"/>
                  <a:gd name="connsiteX158" fmla="*/ 155403 w 214301"/>
                  <a:gd name="connsiteY158" fmla="*/ 30737 h 110585"/>
                  <a:gd name="connsiteX159" fmla="*/ 148534 w 214301"/>
                  <a:gd name="connsiteY159" fmla="*/ 33141 h 110585"/>
                  <a:gd name="connsiteX160" fmla="*/ 148534 w 214301"/>
                  <a:gd name="connsiteY160" fmla="*/ 33141 h 110585"/>
                  <a:gd name="connsiteX161" fmla="*/ 134625 w 214301"/>
                  <a:gd name="connsiteY161" fmla="*/ 45505 h 110585"/>
                  <a:gd name="connsiteX162" fmla="*/ 134625 w 214301"/>
                  <a:gd name="connsiteY162" fmla="*/ 45505 h 110585"/>
                  <a:gd name="connsiteX163" fmla="*/ 131019 w 214301"/>
                  <a:gd name="connsiteY163" fmla="*/ 40868 h 110585"/>
                  <a:gd name="connsiteX164" fmla="*/ 131019 w 214301"/>
                  <a:gd name="connsiteY164" fmla="*/ 40868 h 110585"/>
                  <a:gd name="connsiteX165" fmla="*/ 134110 w 214301"/>
                  <a:gd name="connsiteY165" fmla="*/ 29192 h 110585"/>
                  <a:gd name="connsiteX166" fmla="*/ 134110 w 214301"/>
                  <a:gd name="connsiteY166" fmla="*/ 29192 h 110585"/>
                  <a:gd name="connsiteX167" fmla="*/ 134110 w 214301"/>
                  <a:gd name="connsiteY167" fmla="*/ 28677 h 110585"/>
                  <a:gd name="connsiteX168" fmla="*/ 134110 w 214301"/>
                  <a:gd name="connsiteY168" fmla="*/ 28677 h 110585"/>
                  <a:gd name="connsiteX169" fmla="*/ 131363 w 214301"/>
                  <a:gd name="connsiteY169" fmla="*/ 28333 h 110585"/>
                  <a:gd name="connsiteX170" fmla="*/ 131363 w 214301"/>
                  <a:gd name="connsiteY170" fmla="*/ 28333 h 110585"/>
                  <a:gd name="connsiteX171" fmla="*/ 113676 w 214301"/>
                  <a:gd name="connsiteY171" fmla="*/ 30394 h 110585"/>
                  <a:gd name="connsiteX172" fmla="*/ 113676 w 214301"/>
                  <a:gd name="connsiteY172" fmla="*/ 30394 h 110585"/>
                  <a:gd name="connsiteX173" fmla="*/ 85515 w 214301"/>
                  <a:gd name="connsiteY173" fmla="*/ 35374 h 110585"/>
                  <a:gd name="connsiteX174" fmla="*/ 85515 w 214301"/>
                  <a:gd name="connsiteY174" fmla="*/ 35374 h 110585"/>
                  <a:gd name="connsiteX175" fmla="*/ 80535 w 214301"/>
                  <a:gd name="connsiteY175" fmla="*/ 36404 h 110585"/>
                  <a:gd name="connsiteX176" fmla="*/ 80535 w 214301"/>
                  <a:gd name="connsiteY176" fmla="*/ 36404 h 110585"/>
                  <a:gd name="connsiteX177" fmla="*/ 76070 w 214301"/>
                  <a:gd name="connsiteY177" fmla="*/ 32454 h 110585"/>
                  <a:gd name="connsiteX178" fmla="*/ 76070 w 214301"/>
                  <a:gd name="connsiteY178" fmla="*/ 32454 h 110585"/>
                  <a:gd name="connsiteX179" fmla="*/ 85515 w 214301"/>
                  <a:gd name="connsiteY179" fmla="*/ 18545 h 110585"/>
                  <a:gd name="connsiteX180" fmla="*/ 85515 w 214301"/>
                  <a:gd name="connsiteY180" fmla="*/ 18545 h 110585"/>
                  <a:gd name="connsiteX181" fmla="*/ 88777 w 214301"/>
                  <a:gd name="connsiteY181" fmla="*/ 12020 h 110585"/>
                  <a:gd name="connsiteX182" fmla="*/ 88777 w 214301"/>
                  <a:gd name="connsiteY182" fmla="*/ 12020 h 110585"/>
                  <a:gd name="connsiteX183" fmla="*/ 81393 w 214301"/>
                  <a:gd name="connsiteY183" fmla="*/ 4808 h 110585"/>
                  <a:gd name="connsiteX184" fmla="*/ 81393 w 214301"/>
                  <a:gd name="connsiteY184" fmla="*/ 4808 h 110585"/>
                  <a:gd name="connsiteX185" fmla="*/ 78818 w 214301"/>
                  <a:gd name="connsiteY185" fmla="*/ 4636 h 110585"/>
                  <a:gd name="connsiteX186" fmla="*/ 78818 w 214301"/>
                  <a:gd name="connsiteY186" fmla="*/ 4636 h 110585"/>
                  <a:gd name="connsiteX187" fmla="*/ 38636 w 214301"/>
                  <a:gd name="connsiteY187" fmla="*/ 19232 h 110585"/>
                  <a:gd name="connsiteX188" fmla="*/ 38636 w 214301"/>
                  <a:gd name="connsiteY188" fmla="*/ 19232 h 110585"/>
                  <a:gd name="connsiteX189" fmla="*/ 38464 w 214301"/>
                  <a:gd name="connsiteY189" fmla="*/ 20091 h 110585"/>
                  <a:gd name="connsiteX190" fmla="*/ 38464 w 214301"/>
                  <a:gd name="connsiteY190" fmla="*/ 20091 h 110585"/>
                  <a:gd name="connsiteX191" fmla="*/ 56495 w 214301"/>
                  <a:gd name="connsiteY191" fmla="*/ 34687 h 110585"/>
                  <a:gd name="connsiteX192" fmla="*/ 56495 w 214301"/>
                  <a:gd name="connsiteY192" fmla="*/ 34687 h 110585"/>
                  <a:gd name="connsiteX193" fmla="*/ 60616 w 214301"/>
                  <a:gd name="connsiteY193" fmla="*/ 40182 h 110585"/>
                  <a:gd name="connsiteX194" fmla="*/ 60616 w 214301"/>
                  <a:gd name="connsiteY194" fmla="*/ 40182 h 110585"/>
                  <a:gd name="connsiteX195" fmla="*/ 48081 w 214301"/>
                  <a:gd name="connsiteY195" fmla="*/ 49626 h 110585"/>
                  <a:gd name="connsiteX196" fmla="*/ 48081 w 214301"/>
                  <a:gd name="connsiteY196" fmla="*/ 49626 h 110585"/>
                  <a:gd name="connsiteX197" fmla="*/ 47909 w 214301"/>
                  <a:gd name="connsiteY197" fmla="*/ 49626 h 110585"/>
                  <a:gd name="connsiteX198" fmla="*/ 47909 w 214301"/>
                  <a:gd name="connsiteY198" fmla="*/ 49626 h 110585"/>
                  <a:gd name="connsiteX199" fmla="*/ 13737 w 214301"/>
                  <a:gd name="connsiteY199" fmla="*/ 41899 h 110585"/>
                  <a:gd name="connsiteX200" fmla="*/ 13737 w 214301"/>
                  <a:gd name="connsiteY200" fmla="*/ 41899 h 110585"/>
                  <a:gd name="connsiteX201" fmla="*/ 11677 w 214301"/>
                  <a:gd name="connsiteY201" fmla="*/ 41555 h 110585"/>
                  <a:gd name="connsiteX202" fmla="*/ 11677 w 214301"/>
                  <a:gd name="connsiteY202" fmla="*/ 41555 h 110585"/>
                  <a:gd name="connsiteX203" fmla="*/ 10646 w 214301"/>
                  <a:gd name="connsiteY203" fmla="*/ 42070 h 110585"/>
                  <a:gd name="connsiteX204" fmla="*/ 10646 w 214301"/>
                  <a:gd name="connsiteY204" fmla="*/ 42070 h 110585"/>
                  <a:gd name="connsiteX205" fmla="*/ 14424 w 214301"/>
                  <a:gd name="connsiteY205" fmla="*/ 46363 h 110585"/>
                  <a:gd name="connsiteX206" fmla="*/ 14424 w 214301"/>
                  <a:gd name="connsiteY206" fmla="*/ 46363 h 110585"/>
                  <a:gd name="connsiteX207" fmla="*/ 31252 w 214301"/>
                  <a:gd name="connsiteY207" fmla="*/ 54262 h 110585"/>
                  <a:gd name="connsiteX208" fmla="*/ 31252 w 214301"/>
                  <a:gd name="connsiteY208" fmla="*/ 54262 h 110585"/>
                  <a:gd name="connsiteX209" fmla="*/ 34171 w 214301"/>
                  <a:gd name="connsiteY209" fmla="*/ 60444 h 110585"/>
                  <a:gd name="connsiteX210" fmla="*/ 34171 w 214301"/>
                  <a:gd name="connsiteY210" fmla="*/ 60444 h 110585"/>
                  <a:gd name="connsiteX211" fmla="*/ 22323 w 214301"/>
                  <a:gd name="connsiteY211" fmla="*/ 68686 h 110585"/>
                  <a:gd name="connsiteX212" fmla="*/ 22323 w 214301"/>
                  <a:gd name="connsiteY212" fmla="*/ 68686 h 110585"/>
                  <a:gd name="connsiteX213" fmla="*/ 19576 w 214301"/>
                  <a:gd name="connsiteY213" fmla="*/ 68515 h 110585"/>
                  <a:gd name="connsiteX214" fmla="*/ 19576 w 214301"/>
                  <a:gd name="connsiteY214" fmla="*/ 68515 h 110585"/>
                  <a:gd name="connsiteX215" fmla="*/ 5152 w 214301"/>
                  <a:gd name="connsiteY215" fmla="*/ 71434 h 110585"/>
                  <a:gd name="connsiteX216" fmla="*/ 5152 w 214301"/>
                  <a:gd name="connsiteY216" fmla="*/ 71434 h 110585"/>
                  <a:gd name="connsiteX217" fmla="*/ 15454 w 214301"/>
                  <a:gd name="connsiteY217" fmla="*/ 78989 h 110585"/>
                  <a:gd name="connsiteX218" fmla="*/ 15454 w 214301"/>
                  <a:gd name="connsiteY218" fmla="*/ 78989 h 110585"/>
                  <a:gd name="connsiteX219" fmla="*/ 31767 w 214301"/>
                  <a:gd name="connsiteY219" fmla="*/ 88777 h 110585"/>
                  <a:gd name="connsiteX220" fmla="*/ 31767 w 214301"/>
                  <a:gd name="connsiteY220" fmla="*/ 88777 h 110585"/>
                  <a:gd name="connsiteX221" fmla="*/ 42929 w 214301"/>
                  <a:gd name="connsiteY221" fmla="*/ 103716 h 110585"/>
                  <a:gd name="connsiteX222" fmla="*/ 42929 w 214301"/>
                  <a:gd name="connsiteY222" fmla="*/ 103716 h 110585"/>
                  <a:gd name="connsiteX223" fmla="*/ 41040 w 214301"/>
                  <a:gd name="connsiteY223" fmla="*/ 105605 h 110585"/>
                  <a:gd name="connsiteX224" fmla="*/ 42929 w 214301"/>
                  <a:gd name="connsiteY224" fmla="*/ 104060 h 110585"/>
                  <a:gd name="connsiteX225" fmla="*/ 43444 w 214301"/>
                  <a:gd name="connsiteY225" fmla="*/ 104747 h 110585"/>
                  <a:gd name="connsiteX226" fmla="*/ 43444 w 214301"/>
                  <a:gd name="connsiteY226" fmla="*/ 104918 h 110585"/>
                  <a:gd name="connsiteX227" fmla="*/ 49798 w 214301"/>
                  <a:gd name="connsiteY227" fmla="*/ 105605 h 110585"/>
                  <a:gd name="connsiteX228" fmla="*/ 49798 w 214301"/>
                  <a:gd name="connsiteY228" fmla="*/ 105605 h 11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214301" h="110585">
                    <a:moveTo>
                      <a:pt x="49798" y="110585"/>
                    </a:moveTo>
                    <a:lnTo>
                      <a:pt x="49798" y="110585"/>
                    </a:lnTo>
                    <a:cubicBezTo>
                      <a:pt x="44990" y="110585"/>
                      <a:pt x="42586" y="109898"/>
                      <a:pt x="40868" y="109040"/>
                    </a:cubicBezTo>
                    <a:lnTo>
                      <a:pt x="40868" y="109040"/>
                    </a:lnTo>
                    <a:cubicBezTo>
                      <a:pt x="39838" y="108525"/>
                      <a:pt x="39151" y="107666"/>
                      <a:pt x="38808" y="106807"/>
                    </a:cubicBezTo>
                    <a:lnTo>
                      <a:pt x="38808" y="106807"/>
                    </a:lnTo>
                    <a:cubicBezTo>
                      <a:pt x="37262" y="104918"/>
                      <a:pt x="31081" y="97535"/>
                      <a:pt x="27475" y="91696"/>
                    </a:cubicBezTo>
                    <a:lnTo>
                      <a:pt x="27475" y="91696"/>
                    </a:lnTo>
                    <a:cubicBezTo>
                      <a:pt x="24212" y="86373"/>
                      <a:pt x="20434" y="86545"/>
                      <a:pt x="13566" y="83969"/>
                    </a:cubicBezTo>
                    <a:lnTo>
                      <a:pt x="13566" y="83969"/>
                    </a:lnTo>
                    <a:cubicBezTo>
                      <a:pt x="6525" y="81222"/>
                      <a:pt x="515" y="77101"/>
                      <a:pt x="0" y="71606"/>
                    </a:cubicBezTo>
                    <a:lnTo>
                      <a:pt x="0" y="71606"/>
                    </a:lnTo>
                    <a:cubicBezTo>
                      <a:pt x="0" y="70575"/>
                      <a:pt x="344" y="69202"/>
                      <a:pt x="1202" y="68515"/>
                    </a:cubicBezTo>
                    <a:lnTo>
                      <a:pt x="1202" y="68515"/>
                    </a:lnTo>
                    <a:cubicBezTo>
                      <a:pt x="4980" y="64393"/>
                      <a:pt x="7212" y="63707"/>
                      <a:pt x="19576" y="63878"/>
                    </a:cubicBezTo>
                    <a:lnTo>
                      <a:pt x="19576" y="63878"/>
                    </a:lnTo>
                    <a:cubicBezTo>
                      <a:pt x="20434" y="64050"/>
                      <a:pt x="21293" y="64050"/>
                      <a:pt x="22151" y="64050"/>
                    </a:cubicBezTo>
                    <a:lnTo>
                      <a:pt x="22151" y="64050"/>
                    </a:lnTo>
                    <a:cubicBezTo>
                      <a:pt x="27818" y="63878"/>
                      <a:pt x="29192" y="61818"/>
                      <a:pt x="29192" y="60787"/>
                    </a:cubicBezTo>
                    <a:lnTo>
                      <a:pt x="29192" y="60787"/>
                    </a:lnTo>
                    <a:cubicBezTo>
                      <a:pt x="29192" y="60101"/>
                      <a:pt x="28848" y="59070"/>
                      <a:pt x="27818" y="58040"/>
                    </a:cubicBezTo>
                    <a:lnTo>
                      <a:pt x="27818" y="58040"/>
                    </a:lnTo>
                    <a:cubicBezTo>
                      <a:pt x="25242" y="55121"/>
                      <a:pt x="18889" y="54949"/>
                      <a:pt x="12192" y="51000"/>
                    </a:cubicBezTo>
                    <a:lnTo>
                      <a:pt x="12192" y="51000"/>
                    </a:lnTo>
                    <a:cubicBezTo>
                      <a:pt x="8242" y="49282"/>
                      <a:pt x="5667" y="45848"/>
                      <a:pt x="5667" y="42414"/>
                    </a:cubicBezTo>
                    <a:lnTo>
                      <a:pt x="5667" y="42414"/>
                    </a:lnTo>
                    <a:cubicBezTo>
                      <a:pt x="5667" y="39666"/>
                      <a:pt x="8242" y="36919"/>
                      <a:pt x="11505" y="36919"/>
                    </a:cubicBezTo>
                    <a:lnTo>
                      <a:pt x="11505" y="36919"/>
                    </a:lnTo>
                    <a:cubicBezTo>
                      <a:pt x="12535" y="36919"/>
                      <a:pt x="13737" y="37091"/>
                      <a:pt x="15283" y="37606"/>
                    </a:cubicBezTo>
                    <a:lnTo>
                      <a:pt x="15283" y="37606"/>
                    </a:lnTo>
                    <a:cubicBezTo>
                      <a:pt x="23525" y="41212"/>
                      <a:pt x="41384" y="44990"/>
                      <a:pt x="48252" y="44990"/>
                    </a:cubicBezTo>
                    <a:lnTo>
                      <a:pt x="48252" y="44990"/>
                    </a:lnTo>
                    <a:cubicBezTo>
                      <a:pt x="48252" y="44990"/>
                      <a:pt x="48252" y="44990"/>
                      <a:pt x="48252" y="44990"/>
                    </a:cubicBezTo>
                    <a:lnTo>
                      <a:pt x="48252" y="44990"/>
                    </a:lnTo>
                    <a:lnTo>
                      <a:pt x="48252" y="44990"/>
                    </a:lnTo>
                    <a:cubicBezTo>
                      <a:pt x="52545" y="44990"/>
                      <a:pt x="55979" y="41212"/>
                      <a:pt x="55979" y="40353"/>
                    </a:cubicBezTo>
                    <a:lnTo>
                      <a:pt x="55979" y="40353"/>
                    </a:lnTo>
                    <a:cubicBezTo>
                      <a:pt x="55979" y="40182"/>
                      <a:pt x="56151" y="40010"/>
                      <a:pt x="54777" y="39323"/>
                    </a:cubicBezTo>
                    <a:lnTo>
                      <a:pt x="54777" y="39323"/>
                    </a:lnTo>
                    <a:cubicBezTo>
                      <a:pt x="47909" y="35545"/>
                      <a:pt x="34687" y="29192"/>
                      <a:pt x="33828" y="20262"/>
                    </a:cubicBezTo>
                    <a:lnTo>
                      <a:pt x="33828" y="20262"/>
                    </a:lnTo>
                    <a:cubicBezTo>
                      <a:pt x="33828" y="19232"/>
                      <a:pt x="34171" y="17858"/>
                      <a:pt x="34858" y="16656"/>
                    </a:cubicBezTo>
                    <a:lnTo>
                      <a:pt x="34858" y="16656"/>
                    </a:lnTo>
                    <a:cubicBezTo>
                      <a:pt x="40010" y="10646"/>
                      <a:pt x="65424" y="343"/>
                      <a:pt x="78989" y="0"/>
                    </a:cubicBezTo>
                    <a:lnTo>
                      <a:pt x="78989" y="0"/>
                    </a:lnTo>
                    <a:cubicBezTo>
                      <a:pt x="80363" y="0"/>
                      <a:pt x="81565" y="172"/>
                      <a:pt x="82767" y="343"/>
                    </a:cubicBezTo>
                    <a:lnTo>
                      <a:pt x="82767" y="343"/>
                    </a:lnTo>
                    <a:cubicBezTo>
                      <a:pt x="88949" y="2061"/>
                      <a:pt x="93585" y="6354"/>
                      <a:pt x="93585" y="12192"/>
                    </a:cubicBezTo>
                    <a:lnTo>
                      <a:pt x="93585" y="12192"/>
                    </a:lnTo>
                    <a:cubicBezTo>
                      <a:pt x="93585" y="15626"/>
                      <a:pt x="91868" y="18889"/>
                      <a:pt x="88949" y="22151"/>
                    </a:cubicBezTo>
                    <a:lnTo>
                      <a:pt x="88949" y="22151"/>
                    </a:lnTo>
                    <a:cubicBezTo>
                      <a:pt x="85515" y="25414"/>
                      <a:pt x="82424" y="29535"/>
                      <a:pt x="81393" y="31596"/>
                    </a:cubicBezTo>
                    <a:lnTo>
                      <a:pt x="81393" y="31596"/>
                    </a:lnTo>
                    <a:cubicBezTo>
                      <a:pt x="82080" y="31424"/>
                      <a:pt x="82939" y="31252"/>
                      <a:pt x="83969" y="30909"/>
                    </a:cubicBezTo>
                    <a:lnTo>
                      <a:pt x="83969" y="30909"/>
                    </a:lnTo>
                    <a:cubicBezTo>
                      <a:pt x="96504" y="26959"/>
                      <a:pt x="103373" y="25586"/>
                      <a:pt x="113333" y="25586"/>
                    </a:cubicBezTo>
                    <a:lnTo>
                      <a:pt x="113333" y="25586"/>
                    </a:lnTo>
                    <a:cubicBezTo>
                      <a:pt x="120201" y="24899"/>
                      <a:pt x="126555" y="23525"/>
                      <a:pt x="131191" y="23525"/>
                    </a:cubicBezTo>
                    <a:lnTo>
                      <a:pt x="131191" y="23525"/>
                    </a:lnTo>
                    <a:cubicBezTo>
                      <a:pt x="133939" y="23525"/>
                      <a:pt x="137201" y="23869"/>
                      <a:pt x="138575" y="27303"/>
                    </a:cubicBezTo>
                    <a:lnTo>
                      <a:pt x="138575" y="27303"/>
                    </a:lnTo>
                    <a:cubicBezTo>
                      <a:pt x="138747" y="27990"/>
                      <a:pt x="138747" y="28677"/>
                      <a:pt x="138747" y="29192"/>
                    </a:cubicBezTo>
                    <a:lnTo>
                      <a:pt x="138747" y="29192"/>
                    </a:lnTo>
                    <a:cubicBezTo>
                      <a:pt x="138575" y="33828"/>
                      <a:pt x="135656" y="38980"/>
                      <a:pt x="135656" y="40697"/>
                    </a:cubicBezTo>
                    <a:lnTo>
                      <a:pt x="135656" y="40697"/>
                    </a:lnTo>
                    <a:cubicBezTo>
                      <a:pt x="138060" y="40353"/>
                      <a:pt x="140807" y="35374"/>
                      <a:pt x="144413" y="30222"/>
                    </a:cubicBezTo>
                    <a:lnTo>
                      <a:pt x="144413" y="30222"/>
                    </a:lnTo>
                    <a:cubicBezTo>
                      <a:pt x="146989" y="26788"/>
                      <a:pt x="151110" y="25929"/>
                      <a:pt x="155231" y="25757"/>
                    </a:cubicBezTo>
                    <a:lnTo>
                      <a:pt x="155231" y="25757"/>
                    </a:lnTo>
                    <a:cubicBezTo>
                      <a:pt x="159868" y="25757"/>
                      <a:pt x="164676" y="27131"/>
                      <a:pt x="167423" y="29192"/>
                    </a:cubicBezTo>
                    <a:lnTo>
                      <a:pt x="167423" y="29192"/>
                    </a:lnTo>
                    <a:cubicBezTo>
                      <a:pt x="170171" y="30222"/>
                      <a:pt x="171888" y="31939"/>
                      <a:pt x="172746" y="32798"/>
                    </a:cubicBezTo>
                    <a:lnTo>
                      <a:pt x="172746" y="32798"/>
                    </a:lnTo>
                    <a:cubicBezTo>
                      <a:pt x="173261" y="33656"/>
                      <a:pt x="173433" y="33485"/>
                      <a:pt x="173433" y="33656"/>
                    </a:cubicBezTo>
                    <a:lnTo>
                      <a:pt x="173433" y="33656"/>
                    </a:lnTo>
                    <a:cubicBezTo>
                      <a:pt x="173605" y="33656"/>
                      <a:pt x="174292" y="33485"/>
                      <a:pt x="175666" y="32969"/>
                    </a:cubicBezTo>
                    <a:lnTo>
                      <a:pt x="175666" y="32969"/>
                    </a:lnTo>
                    <a:cubicBezTo>
                      <a:pt x="179443" y="31424"/>
                      <a:pt x="181847" y="29707"/>
                      <a:pt x="185625" y="29535"/>
                    </a:cubicBezTo>
                    <a:lnTo>
                      <a:pt x="185625" y="29535"/>
                    </a:lnTo>
                    <a:cubicBezTo>
                      <a:pt x="187686" y="29535"/>
                      <a:pt x="189918" y="30394"/>
                      <a:pt x="191635" y="31767"/>
                    </a:cubicBezTo>
                    <a:lnTo>
                      <a:pt x="191635" y="31767"/>
                    </a:lnTo>
                    <a:cubicBezTo>
                      <a:pt x="196786" y="34343"/>
                      <a:pt x="197473" y="35374"/>
                      <a:pt x="204514" y="36576"/>
                    </a:cubicBezTo>
                    <a:lnTo>
                      <a:pt x="204514" y="36576"/>
                    </a:lnTo>
                    <a:lnTo>
                      <a:pt x="204514" y="36576"/>
                    </a:lnTo>
                    <a:lnTo>
                      <a:pt x="204514" y="36576"/>
                    </a:lnTo>
                    <a:cubicBezTo>
                      <a:pt x="209665" y="36576"/>
                      <a:pt x="213958" y="37949"/>
                      <a:pt x="214302" y="42414"/>
                    </a:cubicBezTo>
                    <a:lnTo>
                      <a:pt x="214302" y="42414"/>
                    </a:lnTo>
                    <a:cubicBezTo>
                      <a:pt x="214130" y="45848"/>
                      <a:pt x="211382" y="47565"/>
                      <a:pt x="207776" y="48939"/>
                    </a:cubicBezTo>
                    <a:lnTo>
                      <a:pt x="207776" y="48939"/>
                    </a:lnTo>
                    <a:cubicBezTo>
                      <a:pt x="204342" y="50141"/>
                      <a:pt x="200221" y="50656"/>
                      <a:pt x="197130" y="51515"/>
                    </a:cubicBezTo>
                    <a:lnTo>
                      <a:pt x="197130" y="51515"/>
                    </a:lnTo>
                    <a:cubicBezTo>
                      <a:pt x="193867" y="52373"/>
                      <a:pt x="193180" y="53575"/>
                      <a:pt x="193180" y="53575"/>
                    </a:cubicBezTo>
                    <a:lnTo>
                      <a:pt x="193180" y="53575"/>
                    </a:lnTo>
                    <a:cubicBezTo>
                      <a:pt x="193180" y="53747"/>
                      <a:pt x="193352" y="54262"/>
                      <a:pt x="193867" y="55121"/>
                    </a:cubicBezTo>
                    <a:lnTo>
                      <a:pt x="193867" y="55121"/>
                    </a:lnTo>
                    <a:cubicBezTo>
                      <a:pt x="196958" y="58727"/>
                      <a:pt x="198160" y="62848"/>
                      <a:pt x="198160" y="66454"/>
                    </a:cubicBezTo>
                    <a:lnTo>
                      <a:pt x="198160" y="66454"/>
                    </a:lnTo>
                    <a:cubicBezTo>
                      <a:pt x="198160" y="71434"/>
                      <a:pt x="195756" y="75898"/>
                      <a:pt x="191807" y="77959"/>
                    </a:cubicBezTo>
                    <a:lnTo>
                      <a:pt x="191807" y="77959"/>
                    </a:lnTo>
                    <a:cubicBezTo>
                      <a:pt x="187342" y="80020"/>
                      <a:pt x="171373" y="95818"/>
                      <a:pt x="160898" y="95989"/>
                    </a:cubicBezTo>
                    <a:lnTo>
                      <a:pt x="160898" y="95989"/>
                    </a:lnTo>
                    <a:cubicBezTo>
                      <a:pt x="151969" y="97363"/>
                      <a:pt x="134282" y="98565"/>
                      <a:pt x="126040" y="99767"/>
                    </a:cubicBezTo>
                    <a:lnTo>
                      <a:pt x="126040" y="99767"/>
                    </a:lnTo>
                    <a:cubicBezTo>
                      <a:pt x="117797" y="102171"/>
                      <a:pt x="96161" y="106464"/>
                      <a:pt x="85515" y="106464"/>
                    </a:cubicBezTo>
                    <a:lnTo>
                      <a:pt x="85515" y="106464"/>
                    </a:lnTo>
                    <a:cubicBezTo>
                      <a:pt x="84141" y="106464"/>
                      <a:pt x="83111" y="106292"/>
                      <a:pt x="82080" y="106292"/>
                    </a:cubicBezTo>
                    <a:lnTo>
                      <a:pt x="82080" y="106292"/>
                    </a:lnTo>
                    <a:cubicBezTo>
                      <a:pt x="76070" y="105090"/>
                      <a:pt x="73494" y="101656"/>
                      <a:pt x="73151" y="102343"/>
                    </a:cubicBezTo>
                    <a:lnTo>
                      <a:pt x="73151" y="102343"/>
                    </a:lnTo>
                    <a:cubicBezTo>
                      <a:pt x="72979" y="102343"/>
                      <a:pt x="72121" y="102514"/>
                      <a:pt x="70060" y="104575"/>
                    </a:cubicBezTo>
                    <a:lnTo>
                      <a:pt x="70060" y="104575"/>
                    </a:lnTo>
                    <a:cubicBezTo>
                      <a:pt x="63878" y="109727"/>
                      <a:pt x="59070" y="110242"/>
                      <a:pt x="51515" y="110242"/>
                    </a:cubicBezTo>
                    <a:lnTo>
                      <a:pt x="51515" y="110242"/>
                    </a:lnTo>
                    <a:cubicBezTo>
                      <a:pt x="51171" y="110585"/>
                      <a:pt x="50485" y="110585"/>
                      <a:pt x="49798" y="110585"/>
                    </a:cubicBezTo>
                    <a:lnTo>
                      <a:pt x="49798" y="110585"/>
                    </a:lnTo>
                    <a:close/>
                    <a:moveTo>
                      <a:pt x="49798" y="105605"/>
                    </a:moveTo>
                    <a:lnTo>
                      <a:pt x="49798" y="105605"/>
                    </a:lnTo>
                    <a:cubicBezTo>
                      <a:pt x="58899" y="105434"/>
                      <a:pt x="61303" y="105605"/>
                      <a:pt x="66969" y="101141"/>
                    </a:cubicBezTo>
                    <a:lnTo>
                      <a:pt x="66969" y="101141"/>
                    </a:lnTo>
                    <a:cubicBezTo>
                      <a:pt x="69202" y="98908"/>
                      <a:pt x="71090" y="97706"/>
                      <a:pt x="73323" y="97535"/>
                    </a:cubicBezTo>
                    <a:lnTo>
                      <a:pt x="73323" y="97535"/>
                    </a:lnTo>
                    <a:cubicBezTo>
                      <a:pt x="78131" y="98050"/>
                      <a:pt x="78646" y="101141"/>
                      <a:pt x="82939" y="101656"/>
                    </a:cubicBezTo>
                    <a:lnTo>
                      <a:pt x="82939" y="101656"/>
                    </a:lnTo>
                    <a:cubicBezTo>
                      <a:pt x="83626" y="101828"/>
                      <a:pt x="84484" y="101828"/>
                      <a:pt x="85515" y="101828"/>
                    </a:cubicBezTo>
                    <a:lnTo>
                      <a:pt x="85515" y="101828"/>
                    </a:lnTo>
                    <a:cubicBezTo>
                      <a:pt x="94959" y="101828"/>
                      <a:pt x="117110" y="97535"/>
                      <a:pt x="125009" y="95302"/>
                    </a:cubicBezTo>
                    <a:lnTo>
                      <a:pt x="125009" y="95302"/>
                    </a:lnTo>
                    <a:cubicBezTo>
                      <a:pt x="133939" y="93929"/>
                      <a:pt x="151625" y="92727"/>
                      <a:pt x="160726" y="91353"/>
                    </a:cubicBezTo>
                    <a:lnTo>
                      <a:pt x="160726" y="91353"/>
                    </a:lnTo>
                    <a:cubicBezTo>
                      <a:pt x="167595" y="91696"/>
                      <a:pt x="184251" y="76757"/>
                      <a:pt x="189746" y="73838"/>
                    </a:cubicBezTo>
                    <a:lnTo>
                      <a:pt x="189746" y="73838"/>
                    </a:lnTo>
                    <a:cubicBezTo>
                      <a:pt x="191635" y="72808"/>
                      <a:pt x="193352" y="70060"/>
                      <a:pt x="193352" y="66626"/>
                    </a:cubicBezTo>
                    <a:lnTo>
                      <a:pt x="193352" y="66626"/>
                    </a:lnTo>
                    <a:cubicBezTo>
                      <a:pt x="193352" y="64050"/>
                      <a:pt x="192494" y="61303"/>
                      <a:pt x="190090" y="58212"/>
                    </a:cubicBezTo>
                    <a:lnTo>
                      <a:pt x="190090" y="58212"/>
                    </a:lnTo>
                    <a:cubicBezTo>
                      <a:pt x="189059" y="56838"/>
                      <a:pt x="188544" y="55293"/>
                      <a:pt x="188544" y="53747"/>
                    </a:cubicBezTo>
                    <a:lnTo>
                      <a:pt x="188544" y="53747"/>
                    </a:lnTo>
                    <a:cubicBezTo>
                      <a:pt x="190090" y="45333"/>
                      <a:pt x="200908" y="46878"/>
                      <a:pt x="206403" y="44303"/>
                    </a:cubicBezTo>
                    <a:lnTo>
                      <a:pt x="206403" y="44303"/>
                    </a:lnTo>
                    <a:cubicBezTo>
                      <a:pt x="209322" y="43272"/>
                      <a:pt x="209665" y="42414"/>
                      <a:pt x="209665" y="42414"/>
                    </a:cubicBezTo>
                    <a:lnTo>
                      <a:pt x="209665" y="42414"/>
                    </a:lnTo>
                    <a:cubicBezTo>
                      <a:pt x="209494" y="42414"/>
                      <a:pt x="209665" y="42414"/>
                      <a:pt x="209150" y="42242"/>
                    </a:cubicBezTo>
                    <a:lnTo>
                      <a:pt x="209150" y="42242"/>
                    </a:lnTo>
                    <a:cubicBezTo>
                      <a:pt x="208463" y="41899"/>
                      <a:pt x="207089" y="41555"/>
                      <a:pt x="205201" y="41555"/>
                    </a:cubicBezTo>
                    <a:lnTo>
                      <a:pt x="205201" y="41555"/>
                    </a:lnTo>
                    <a:lnTo>
                      <a:pt x="205029" y="41727"/>
                    </a:lnTo>
                    <a:lnTo>
                      <a:pt x="204342" y="41555"/>
                    </a:lnTo>
                    <a:cubicBezTo>
                      <a:pt x="196615" y="40353"/>
                      <a:pt x="194554" y="38636"/>
                      <a:pt x="189403" y="36060"/>
                    </a:cubicBezTo>
                    <a:lnTo>
                      <a:pt x="189403" y="36060"/>
                    </a:lnTo>
                    <a:cubicBezTo>
                      <a:pt x="187686" y="34858"/>
                      <a:pt x="186827" y="34687"/>
                      <a:pt x="185968" y="34687"/>
                    </a:cubicBezTo>
                    <a:lnTo>
                      <a:pt x="185968" y="34687"/>
                    </a:lnTo>
                    <a:cubicBezTo>
                      <a:pt x="184595" y="34515"/>
                      <a:pt x="182019" y="36060"/>
                      <a:pt x="177898" y="37778"/>
                    </a:cubicBezTo>
                    <a:lnTo>
                      <a:pt x="177898" y="37778"/>
                    </a:lnTo>
                    <a:cubicBezTo>
                      <a:pt x="176352" y="38293"/>
                      <a:pt x="175150" y="38808"/>
                      <a:pt x="173777" y="38808"/>
                    </a:cubicBezTo>
                    <a:lnTo>
                      <a:pt x="173777" y="38808"/>
                    </a:lnTo>
                    <a:cubicBezTo>
                      <a:pt x="168625" y="37778"/>
                      <a:pt x="169999" y="35202"/>
                      <a:pt x="165362" y="33656"/>
                    </a:cubicBezTo>
                    <a:lnTo>
                      <a:pt x="165362" y="33656"/>
                    </a:lnTo>
                    <a:cubicBezTo>
                      <a:pt x="163302" y="31939"/>
                      <a:pt x="159181" y="30737"/>
                      <a:pt x="155403" y="30737"/>
                    </a:cubicBezTo>
                    <a:lnTo>
                      <a:pt x="155403" y="30737"/>
                    </a:lnTo>
                    <a:cubicBezTo>
                      <a:pt x="152140" y="30737"/>
                      <a:pt x="149565" y="31767"/>
                      <a:pt x="148534" y="33141"/>
                    </a:cubicBezTo>
                    <a:lnTo>
                      <a:pt x="148534" y="33141"/>
                    </a:lnTo>
                    <a:cubicBezTo>
                      <a:pt x="144928" y="37606"/>
                      <a:pt x="142696" y="44990"/>
                      <a:pt x="134625" y="45505"/>
                    </a:cubicBezTo>
                    <a:lnTo>
                      <a:pt x="134625" y="45505"/>
                    </a:lnTo>
                    <a:cubicBezTo>
                      <a:pt x="132393" y="45161"/>
                      <a:pt x="130848" y="42586"/>
                      <a:pt x="131019" y="40868"/>
                    </a:cubicBezTo>
                    <a:lnTo>
                      <a:pt x="131019" y="40868"/>
                    </a:lnTo>
                    <a:cubicBezTo>
                      <a:pt x="131191" y="36576"/>
                      <a:pt x="134282" y="31939"/>
                      <a:pt x="134110" y="29192"/>
                    </a:cubicBezTo>
                    <a:lnTo>
                      <a:pt x="134110" y="29192"/>
                    </a:lnTo>
                    <a:cubicBezTo>
                      <a:pt x="134110" y="28848"/>
                      <a:pt x="134110" y="28677"/>
                      <a:pt x="134110" y="28677"/>
                    </a:cubicBezTo>
                    <a:lnTo>
                      <a:pt x="134110" y="28677"/>
                    </a:lnTo>
                    <a:cubicBezTo>
                      <a:pt x="134110" y="28677"/>
                      <a:pt x="133939" y="28333"/>
                      <a:pt x="131363" y="28333"/>
                    </a:cubicBezTo>
                    <a:lnTo>
                      <a:pt x="131363" y="28333"/>
                    </a:lnTo>
                    <a:cubicBezTo>
                      <a:pt x="127585" y="28333"/>
                      <a:pt x="121060" y="29535"/>
                      <a:pt x="113676" y="30394"/>
                    </a:cubicBezTo>
                    <a:lnTo>
                      <a:pt x="113676" y="30394"/>
                    </a:lnTo>
                    <a:cubicBezTo>
                      <a:pt x="103716" y="30394"/>
                      <a:pt x="98050" y="31596"/>
                      <a:pt x="85515" y="35374"/>
                    </a:cubicBezTo>
                    <a:lnTo>
                      <a:pt x="85515" y="35374"/>
                    </a:lnTo>
                    <a:cubicBezTo>
                      <a:pt x="83454" y="36060"/>
                      <a:pt x="81909" y="36404"/>
                      <a:pt x="80535" y="36404"/>
                    </a:cubicBezTo>
                    <a:lnTo>
                      <a:pt x="80535" y="36404"/>
                    </a:lnTo>
                    <a:cubicBezTo>
                      <a:pt x="78646" y="36404"/>
                      <a:pt x="76242" y="34687"/>
                      <a:pt x="76070" y="32454"/>
                    </a:cubicBezTo>
                    <a:lnTo>
                      <a:pt x="76070" y="32454"/>
                    </a:lnTo>
                    <a:cubicBezTo>
                      <a:pt x="76414" y="27990"/>
                      <a:pt x="80878" y="23697"/>
                      <a:pt x="85515" y="18545"/>
                    </a:cubicBezTo>
                    <a:lnTo>
                      <a:pt x="85515" y="18545"/>
                    </a:lnTo>
                    <a:cubicBezTo>
                      <a:pt x="87919" y="15970"/>
                      <a:pt x="88777" y="13737"/>
                      <a:pt x="88777" y="12020"/>
                    </a:cubicBezTo>
                    <a:lnTo>
                      <a:pt x="88777" y="12020"/>
                    </a:lnTo>
                    <a:cubicBezTo>
                      <a:pt x="88777" y="9101"/>
                      <a:pt x="86373" y="6354"/>
                      <a:pt x="81393" y="4808"/>
                    </a:cubicBezTo>
                    <a:lnTo>
                      <a:pt x="81393" y="4808"/>
                    </a:lnTo>
                    <a:cubicBezTo>
                      <a:pt x="80878" y="4636"/>
                      <a:pt x="80020" y="4636"/>
                      <a:pt x="78818" y="4636"/>
                    </a:cubicBezTo>
                    <a:lnTo>
                      <a:pt x="78818" y="4636"/>
                    </a:lnTo>
                    <a:cubicBezTo>
                      <a:pt x="67828" y="4293"/>
                      <a:pt x="40353" y="16141"/>
                      <a:pt x="38636" y="19232"/>
                    </a:cubicBezTo>
                    <a:lnTo>
                      <a:pt x="38636" y="19232"/>
                    </a:lnTo>
                    <a:cubicBezTo>
                      <a:pt x="38464" y="19404"/>
                      <a:pt x="38464" y="19576"/>
                      <a:pt x="38464" y="20091"/>
                    </a:cubicBezTo>
                    <a:lnTo>
                      <a:pt x="38464" y="20091"/>
                    </a:lnTo>
                    <a:cubicBezTo>
                      <a:pt x="37606" y="23182"/>
                      <a:pt x="49969" y="31939"/>
                      <a:pt x="56495" y="34687"/>
                    </a:cubicBezTo>
                    <a:lnTo>
                      <a:pt x="56495" y="34687"/>
                    </a:lnTo>
                    <a:cubicBezTo>
                      <a:pt x="58899" y="35545"/>
                      <a:pt x="60616" y="37778"/>
                      <a:pt x="60616" y="40182"/>
                    </a:cubicBezTo>
                    <a:lnTo>
                      <a:pt x="60616" y="40182"/>
                    </a:lnTo>
                    <a:cubicBezTo>
                      <a:pt x="60272" y="45676"/>
                      <a:pt x="54606" y="49454"/>
                      <a:pt x="48081" y="49626"/>
                    </a:cubicBezTo>
                    <a:lnTo>
                      <a:pt x="48081" y="49626"/>
                    </a:lnTo>
                    <a:lnTo>
                      <a:pt x="47909" y="49626"/>
                    </a:lnTo>
                    <a:lnTo>
                      <a:pt x="47909" y="49626"/>
                    </a:lnTo>
                    <a:cubicBezTo>
                      <a:pt x="39495" y="49454"/>
                      <a:pt x="22667" y="45676"/>
                      <a:pt x="13737" y="41899"/>
                    </a:cubicBezTo>
                    <a:lnTo>
                      <a:pt x="13737" y="41899"/>
                    </a:lnTo>
                    <a:cubicBezTo>
                      <a:pt x="12879" y="41555"/>
                      <a:pt x="12192" y="41555"/>
                      <a:pt x="11677" y="41555"/>
                    </a:cubicBezTo>
                    <a:lnTo>
                      <a:pt x="11677" y="41555"/>
                    </a:lnTo>
                    <a:cubicBezTo>
                      <a:pt x="10646" y="41727"/>
                      <a:pt x="10818" y="41555"/>
                      <a:pt x="10646" y="42070"/>
                    </a:cubicBezTo>
                    <a:lnTo>
                      <a:pt x="10646" y="42070"/>
                    </a:lnTo>
                    <a:cubicBezTo>
                      <a:pt x="10475" y="42929"/>
                      <a:pt x="11848" y="45333"/>
                      <a:pt x="14424" y="46363"/>
                    </a:cubicBezTo>
                    <a:lnTo>
                      <a:pt x="14424" y="46363"/>
                    </a:lnTo>
                    <a:cubicBezTo>
                      <a:pt x="20091" y="49798"/>
                      <a:pt x="26444" y="49626"/>
                      <a:pt x="31252" y="54262"/>
                    </a:cubicBezTo>
                    <a:lnTo>
                      <a:pt x="31252" y="54262"/>
                    </a:lnTo>
                    <a:cubicBezTo>
                      <a:pt x="32969" y="56151"/>
                      <a:pt x="34171" y="58212"/>
                      <a:pt x="34171" y="60444"/>
                    </a:cubicBezTo>
                    <a:lnTo>
                      <a:pt x="34171" y="60444"/>
                    </a:lnTo>
                    <a:cubicBezTo>
                      <a:pt x="34000" y="65596"/>
                      <a:pt x="29020" y="68686"/>
                      <a:pt x="22323" y="68686"/>
                    </a:cubicBezTo>
                    <a:lnTo>
                      <a:pt x="22323" y="68686"/>
                    </a:lnTo>
                    <a:cubicBezTo>
                      <a:pt x="21293" y="68686"/>
                      <a:pt x="20434" y="68686"/>
                      <a:pt x="19576" y="68515"/>
                    </a:cubicBezTo>
                    <a:lnTo>
                      <a:pt x="19576" y="68515"/>
                    </a:lnTo>
                    <a:cubicBezTo>
                      <a:pt x="6697" y="68858"/>
                      <a:pt x="8586" y="68171"/>
                      <a:pt x="5152" y="71434"/>
                    </a:cubicBezTo>
                    <a:lnTo>
                      <a:pt x="5152" y="71434"/>
                    </a:lnTo>
                    <a:cubicBezTo>
                      <a:pt x="5495" y="72636"/>
                      <a:pt x="9960" y="77444"/>
                      <a:pt x="15454" y="78989"/>
                    </a:cubicBezTo>
                    <a:lnTo>
                      <a:pt x="15454" y="78989"/>
                    </a:lnTo>
                    <a:cubicBezTo>
                      <a:pt x="21121" y="81222"/>
                      <a:pt x="27303" y="81393"/>
                      <a:pt x="31767" y="88777"/>
                    </a:cubicBezTo>
                    <a:lnTo>
                      <a:pt x="31767" y="88777"/>
                    </a:lnTo>
                    <a:cubicBezTo>
                      <a:pt x="35373" y="94787"/>
                      <a:pt x="42929" y="103716"/>
                      <a:pt x="42929" y="103716"/>
                    </a:cubicBezTo>
                    <a:lnTo>
                      <a:pt x="42929" y="103716"/>
                    </a:lnTo>
                    <a:lnTo>
                      <a:pt x="41040" y="105605"/>
                    </a:lnTo>
                    <a:lnTo>
                      <a:pt x="42929" y="104060"/>
                    </a:lnTo>
                    <a:lnTo>
                      <a:pt x="43444" y="104747"/>
                    </a:lnTo>
                    <a:lnTo>
                      <a:pt x="43444" y="104918"/>
                    </a:lnTo>
                    <a:cubicBezTo>
                      <a:pt x="44131" y="105090"/>
                      <a:pt x="45848" y="105605"/>
                      <a:pt x="49798" y="105605"/>
                    </a:cubicBezTo>
                    <a:lnTo>
                      <a:pt x="49798" y="1056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0" name="图形 7">
              <a:extLst>
                <a:ext uri="{FF2B5EF4-FFF2-40B4-BE49-F238E27FC236}">
                  <a16:creationId xmlns:a16="http://schemas.microsoft.com/office/drawing/2014/main" xmlns="" id="{C655F75B-B944-43E7-9122-76FB2BC86290}"/>
                </a:ext>
              </a:extLst>
            </p:cNvPr>
            <p:cNvGrpSpPr/>
            <p:nvPr/>
          </p:nvGrpSpPr>
          <p:grpSpPr>
            <a:xfrm>
              <a:off x="1871290" y="928522"/>
              <a:ext cx="694075" cy="270452"/>
              <a:chOff x="1871290" y="928522"/>
              <a:chExt cx="694075" cy="270452"/>
            </a:xfrm>
            <a:solidFill>
              <a:srgbClr val="B4B4B4"/>
            </a:solidFill>
          </p:grpSpPr>
          <p:sp>
            <p:nvSpPr>
              <p:cNvPr id="3063" name="任意多边形: 形状 3062">
                <a:extLst>
                  <a:ext uri="{FF2B5EF4-FFF2-40B4-BE49-F238E27FC236}">
                    <a16:creationId xmlns:a16="http://schemas.microsoft.com/office/drawing/2014/main" xmlns="" id="{B131E053-FC4A-4812-8474-222F1CA05ED8}"/>
                  </a:ext>
                </a:extLst>
              </p:cNvPr>
              <p:cNvSpPr/>
              <p:nvPr/>
            </p:nvSpPr>
            <p:spPr>
              <a:xfrm>
                <a:off x="1873866" y="930754"/>
                <a:ext cx="689280" cy="265224"/>
              </a:xfrm>
              <a:custGeom>
                <a:avLst/>
                <a:gdLst>
                  <a:gd name="connsiteX0" fmla="*/ 651662 w 689280"/>
                  <a:gd name="connsiteY0" fmla="*/ 859 h 265224"/>
                  <a:gd name="connsiteX1" fmla="*/ 683086 w 689280"/>
                  <a:gd name="connsiteY1" fmla="*/ 27303 h 265224"/>
                  <a:gd name="connsiteX2" fmla="*/ 686864 w 689280"/>
                  <a:gd name="connsiteY2" fmla="*/ 37434 h 265224"/>
                  <a:gd name="connsiteX3" fmla="*/ 656642 w 689280"/>
                  <a:gd name="connsiteY3" fmla="*/ 40010 h 265224"/>
                  <a:gd name="connsiteX4" fmla="*/ 613885 w 689280"/>
                  <a:gd name="connsiteY4" fmla="*/ 40010 h 265224"/>
                  <a:gd name="connsiteX5" fmla="*/ 597400 w 689280"/>
                  <a:gd name="connsiteY5" fmla="*/ 32454 h 265224"/>
                  <a:gd name="connsiteX6" fmla="*/ 570956 w 689280"/>
                  <a:gd name="connsiteY6" fmla="*/ 24899 h 265224"/>
                  <a:gd name="connsiteX7" fmla="*/ 584865 w 689280"/>
                  <a:gd name="connsiteY7" fmla="*/ 36232 h 265224"/>
                  <a:gd name="connsiteX8" fmla="*/ 597400 w 689280"/>
                  <a:gd name="connsiteY8" fmla="*/ 41212 h 265224"/>
                  <a:gd name="connsiteX9" fmla="*/ 577309 w 689280"/>
                  <a:gd name="connsiteY9" fmla="*/ 44990 h 265224"/>
                  <a:gd name="connsiteX10" fmla="*/ 557047 w 689280"/>
                  <a:gd name="connsiteY10" fmla="*/ 36232 h 265224"/>
                  <a:gd name="connsiteX11" fmla="*/ 533178 w 689280"/>
                  <a:gd name="connsiteY11" fmla="*/ 36232 h 265224"/>
                  <a:gd name="connsiteX12" fmla="*/ 539532 w 689280"/>
                  <a:gd name="connsiteY12" fmla="*/ 42586 h 265224"/>
                  <a:gd name="connsiteX13" fmla="*/ 560996 w 689280"/>
                  <a:gd name="connsiteY13" fmla="*/ 46363 h 265224"/>
                  <a:gd name="connsiteX14" fmla="*/ 556016 w 689280"/>
                  <a:gd name="connsiteY14" fmla="*/ 55293 h 265224"/>
                  <a:gd name="connsiteX15" fmla="*/ 534552 w 689280"/>
                  <a:gd name="connsiteY15" fmla="*/ 54091 h 265224"/>
                  <a:gd name="connsiteX16" fmla="*/ 513259 w 689280"/>
                  <a:gd name="connsiteY16" fmla="*/ 65596 h 265224"/>
                  <a:gd name="connsiteX17" fmla="*/ 481835 w 689280"/>
                  <a:gd name="connsiteY17" fmla="*/ 79676 h 265224"/>
                  <a:gd name="connsiteX18" fmla="*/ 465522 w 689280"/>
                  <a:gd name="connsiteY18" fmla="*/ 81050 h 265224"/>
                  <a:gd name="connsiteX19" fmla="*/ 457967 w 689280"/>
                  <a:gd name="connsiteY19" fmla="*/ 78474 h 265224"/>
                  <a:gd name="connsiteX20" fmla="*/ 463118 w 689280"/>
                  <a:gd name="connsiteY20" fmla="*/ 91181 h 265224"/>
                  <a:gd name="connsiteX21" fmla="*/ 454361 w 689280"/>
                  <a:gd name="connsiteY21" fmla="*/ 109040 h 265224"/>
                  <a:gd name="connsiteX22" fmla="*/ 439249 w 689280"/>
                  <a:gd name="connsiteY22" fmla="*/ 110413 h 265224"/>
                  <a:gd name="connsiteX23" fmla="*/ 425341 w 689280"/>
                  <a:gd name="connsiteY23" fmla="*/ 104060 h 265224"/>
                  <a:gd name="connsiteX24" fmla="*/ 406452 w 689280"/>
                  <a:gd name="connsiteY24" fmla="*/ 107838 h 265224"/>
                  <a:gd name="connsiteX25" fmla="*/ 392543 w 689280"/>
                  <a:gd name="connsiteY25" fmla="*/ 107838 h 265224"/>
                  <a:gd name="connsiteX26" fmla="*/ 396321 w 689280"/>
                  <a:gd name="connsiteY26" fmla="*/ 120545 h 265224"/>
                  <a:gd name="connsiteX27" fmla="*/ 392543 w 689280"/>
                  <a:gd name="connsiteY27" fmla="*/ 133252 h 265224"/>
                  <a:gd name="connsiteX28" fmla="*/ 374856 w 689280"/>
                  <a:gd name="connsiteY28" fmla="*/ 142181 h 265224"/>
                  <a:gd name="connsiteX29" fmla="*/ 359745 w 689280"/>
                  <a:gd name="connsiteY29" fmla="*/ 130848 h 265224"/>
                  <a:gd name="connsiteX30" fmla="*/ 354765 w 689280"/>
                  <a:gd name="connsiteY30" fmla="*/ 135999 h 265224"/>
                  <a:gd name="connsiteX31" fmla="*/ 348583 w 689280"/>
                  <a:gd name="connsiteY31" fmla="*/ 146130 h 265224"/>
                  <a:gd name="connsiteX32" fmla="*/ 351159 w 689280"/>
                  <a:gd name="connsiteY32" fmla="*/ 161413 h 265224"/>
                  <a:gd name="connsiteX33" fmla="*/ 341028 w 689280"/>
                  <a:gd name="connsiteY33" fmla="*/ 160211 h 265224"/>
                  <a:gd name="connsiteX34" fmla="*/ 324543 w 689280"/>
                  <a:gd name="connsiteY34" fmla="*/ 151282 h 265224"/>
                  <a:gd name="connsiteX35" fmla="*/ 304452 w 689280"/>
                  <a:gd name="connsiteY35" fmla="*/ 160211 h 265224"/>
                  <a:gd name="connsiteX36" fmla="*/ 308230 w 689280"/>
                  <a:gd name="connsiteY36" fmla="*/ 166564 h 265224"/>
                  <a:gd name="connsiteX37" fmla="*/ 310806 w 689280"/>
                  <a:gd name="connsiteY37" fmla="*/ 170342 h 265224"/>
                  <a:gd name="connsiteX38" fmla="*/ 291917 w 689280"/>
                  <a:gd name="connsiteY38" fmla="*/ 176696 h 265224"/>
                  <a:gd name="connsiteX39" fmla="*/ 270453 w 689280"/>
                  <a:gd name="connsiteY39" fmla="*/ 170342 h 265224"/>
                  <a:gd name="connsiteX40" fmla="*/ 261523 w 689280"/>
                  <a:gd name="connsiteY40" fmla="*/ 156433 h 265224"/>
                  <a:gd name="connsiteX41" fmla="*/ 245211 w 689280"/>
                  <a:gd name="connsiteY41" fmla="*/ 160211 h 265224"/>
                  <a:gd name="connsiteX42" fmla="*/ 219968 w 689280"/>
                  <a:gd name="connsiteY42" fmla="*/ 155231 h 265224"/>
                  <a:gd name="connsiteX43" fmla="*/ 203655 w 689280"/>
                  <a:gd name="connsiteY43" fmla="*/ 159009 h 265224"/>
                  <a:gd name="connsiteX44" fmla="*/ 220140 w 689280"/>
                  <a:gd name="connsiteY44" fmla="*/ 166564 h 265224"/>
                  <a:gd name="connsiteX45" fmla="*/ 216362 w 689280"/>
                  <a:gd name="connsiteY45" fmla="*/ 179271 h 265224"/>
                  <a:gd name="connsiteX46" fmla="*/ 201251 w 689280"/>
                  <a:gd name="connsiteY46" fmla="*/ 183049 h 265224"/>
                  <a:gd name="connsiteX47" fmla="*/ 189918 w 689280"/>
                  <a:gd name="connsiteY47" fmla="*/ 189403 h 265224"/>
                  <a:gd name="connsiteX48" fmla="*/ 211382 w 689280"/>
                  <a:gd name="connsiteY48" fmla="*/ 186827 h 265224"/>
                  <a:gd name="connsiteX49" fmla="*/ 221514 w 689280"/>
                  <a:gd name="connsiteY49" fmla="*/ 191807 h 265224"/>
                  <a:gd name="connsiteX50" fmla="*/ 225291 w 689280"/>
                  <a:gd name="connsiteY50" fmla="*/ 210867 h 265224"/>
                  <a:gd name="connsiteX51" fmla="*/ 197645 w 689280"/>
                  <a:gd name="connsiteY51" fmla="*/ 235079 h 265224"/>
                  <a:gd name="connsiteX52" fmla="*/ 176181 w 689280"/>
                  <a:gd name="connsiteY52" fmla="*/ 236453 h 265224"/>
                  <a:gd name="connsiteX53" fmla="*/ 174807 w 689280"/>
                  <a:gd name="connsiteY53" fmla="*/ 216190 h 265224"/>
                  <a:gd name="connsiteX54" fmla="*/ 171029 w 689280"/>
                  <a:gd name="connsiteY54" fmla="*/ 200908 h 265224"/>
                  <a:gd name="connsiteX55" fmla="*/ 153342 w 689280"/>
                  <a:gd name="connsiteY55" fmla="*/ 180645 h 265224"/>
                  <a:gd name="connsiteX56" fmla="*/ 158494 w 689280"/>
                  <a:gd name="connsiteY56" fmla="*/ 198332 h 265224"/>
                  <a:gd name="connsiteX57" fmla="*/ 157292 w 689280"/>
                  <a:gd name="connsiteY57" fmla="*/ 204685 h 265224"/>
                  <a:gd name="connsiteX58" fmla="*/ 130848 w 689280"/>
                  <a:gd name="connsiteY58" fmla="*/ 202281 h 265224"/>
                  <a:gd name="connsiteX59" fmla="*/ 103201 w 689280"/>
                  <a:gd name="connsiteY59" fmla="*/ 211211 h 265224"/>
                  <a:gd name="connsiteX60" fmla="*/ 113333 w 689280"/>
                  <a:gd name="connsiteY60" fmla="*/ 227695 h 265224"/>
                  <a:gd name="connsiteX61" fmla="*/ 154888 w 689280"/>
                  <a:gd name="connsiteY61" fmla="*/ 236453 h 265224"/>
                  <a:gd name="connsiteX62" fmla="*/ 173777 w 689280"/>
                  <a:gd name="connsiteY62" fmla="*/ 249160 h 265224"/>
                  <a:gd name="connsiteX63" fmla="*/ 144757 w 689280"/>
                  <a:gd name="connsiteY63" fmla="*/ 255513 h 265224"/>
                  <a:gd name="connsiteX64" fmla="*/ 110757 w 689280"/>
                  <a:gd name="connsiteY64" fmla="*/ 255513 h 265224"/>
                  <a:gd name="connsiteX65" fmla="*/ 95646 w 689280"/>
                  <a:gd name="connsiteY65" fmla="*/ 259291 h 265224"/>
                  <a:gd name="connsiteX66" fmla="*/ 64222 w 689280"/>
                  <a:gd name="connsiteY66" fmla="*/ 263241 h 265224"/>
                  <a:gd name="connsiteX67" fmla="*/ 41555 w 689280"/>
                  <a:gd name="connsiteY67" fmla="*/ 264614 h 265224"/>
                  <a:gd name="connsiteX68" fmla="*/ 18889 w 689280"/>
                  <a:gd name="connsiteY68" fmla="*/ 264614 h 265224"/>
                  <a:gd name="connsiteX69" fmla="*/ 0 w 689280"/>
                  <a:gd name="connsiteY69" fmla="*/ 262210 h 265224"/>
                  <a:gd name="connsiteX70" fmla="*/ 0 w 689280"/>
                  <a:gd name="connsiteY70" fmla="*/ 259635 h 265224"/>
                  <a:gd name="connsiteX71" fmla="*/ 200564 w 689280"/>
                  <a:gd name="connsiteY71" fmla="*/ 120888 h 265224"/>
                  <a:gd name="connsiteX72" fmla="*/ 376917 w 689280"/>
                  <a:gd name="connsiteY72" fmla="*/ 17858 h 265224"/>
                  <a:gd name="connsiteX73" fmla="*/ 409714 w 689280"/>
                  <a:gd name="connsiteY73" fmla="*/ 0 h 265224"/>
                  <a:gd name="connsiteX74" fmla="*/ 651662 w 689280"/>
                  <a:gd name="connsiteY74" fmla="*/ 859 h 265224"/>
                  <a:gd name="connsiteX75" fmla="*/ 651662 w 689280"/>
                  <a:gd name="connsiteY75" fmla="*/ 859 h 26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689280" h="265224">
                    <a:moveTo>
                      <a:pt x="651662" y="859"/>
                    </a:moveTo>
                    <a:cubicBezTo>
                      <a:pt x="652864" y="6010"/>
                      <a:pt x="678106" y="26101"/>
                      <a:pt x="683086" y="27303"/>
                    </a:cubicBezTo>
                    <a:cubicBezTo>
                      <a:pt x="688066" y="29879"/>
                      <a:pt x="692015" y="34858"/>
                      <a:pt x="686864" y="37434"/>
                    </a:cubicBezTo>
                    <a:cubicBezTo>
                      <a:pt x="681884" y="40010"/>
                      <a:pt x="666773" y="41212"/>
                      <a:pt x="656642" y="40010"/>
                    </a:cubicBezTo>
                    <a:cubicBezTo>
                      <a:pt x="647884" y="38808"/>
                      <a:pt x="622642" y="38808"/>
                      <a:pt x="613885" y="40010"/>
                    </a:cubicBezTo>
                    <a:cubicBezTo>
                      <a:pt x="605127" y="40010"/>
                      <a:pt x="603753" y="35030"/>
                      <a:pt x="597400" y="32454"/>
                    </a:cubicBezTo>
                    <a:cubicBezTo>
                      <a:pt x="592420" y="29879"/>
                      <a:pt x="578511" y="23525"/>
                      <a:pt x="570956" y="24899"/>
                    </a:cubicBezTo>
                    <a:cubicBezTo>
                      <a:pt x="562198" y="26273"/>
                      <a:pt x="574733" y="32454"/>
                      <a:pt x="584865" y="36232"/>
                    </a:cubicBezTo>
                    <a:cubicBezTo>
                      <a:pt x="596198" y="40010"/>
                      <a:pt x="598774" y="38808"/>
                      <a:pt x="597400" y="41212"/>
                    </a:cubicBezTo>
                    <a:cubicBezTo>
                      <a:pt x="596198" y="44990"/>
                      <a:pt x="588642" y="46363"/>
                      <a:pt x="577309" y="44990"/>
                    </a:cubicBezTo>
                    <a:cubicBezTo>
                      <a:pt x="565976" y="44990"/>
                      <a:pt x="568552" y="42414"/>
                      <a:pt x="557047" y="36232"/>
                    </a:cubicBezTo>
                    <a:cubicBezTo>
                      <a:pt x="545713" y="31252"/>
                      <a:pt x="540734" y="33656"/>
                      <a:pt x="533178" y="36232"/>
                    </a:cubicBezTo>
                    <a:cubicBezTo>
                      <a:pt x="526825" y="40010"/>
                      <a:pt x="530602" y="41384"/>
                      <a:pt x="539532" y="42586"/>
                    </a:cubicBezTo>
                    <a:cubicBezTo>
                      <a:pt x="548289" y="42586"/>
                      <a:pt x="555845" y="43788"/>
                      <a:pt x="560996" y="46363"/>
                    </a:cubicBezTo>
                    <a:cubicBezTo>
                      <a:pt x="565976" y="50141"/>
                      <a:pt x="560996" y="55293"/>
                      <a:pt x="556016" y="55293"/>
                    </a:cubicBezTo>
                    <a:cubicBezTo>
                      <a:pt x="552239" y="55293"/>
                      <a:pt x="547259" y="54091"/>
                      <a:pt x="534552" y="54091"/>
                    </a:cubicBezTo>
                    <a:cubicBezTo>
                      <a:pt x="520643" y="54091"/>
                      <a:pt x="519441" y="60444"/>
                      <a:pt x="513259" y="65596"/>
                    </a:cubicBezTo>
                    <a:cubicBezTo>
                      <a:pt x="506906" y="70747"/>
                      <a:pt x="491795" y="78302"/>
                      <a:pt x="481835" y="79676"/>
                    </a:cubicBezTo>
                    <a:cubicBezTo>
                      <a:pt x="471704" y="80878"/>
                      <a:pt x="469300" y="84828"/>
                      <a:pt x="465522" y="81050"/>
                    </a:cubicBezTo>
                    <a:cubicBezTo>
                      <a:pt x="461744" y="77272"/>
                      <a:pt x="462946" y="75898"/>
                      <a:pt x="457967" y="78474"/>
                    </a:cubicBezTo>
                    <a:cubicBezTo>
                      <a:pt x="452987" y="81050"/>
                      <a:pt x="461744" y="84828"/>
                      <a:pt x="463118" y="91181"/>
                    </a:cubicBezTo>
                    <a:cubicBezTo>
                      <a:pt x="463118" y="97535"/>
                      <a:pt x="458138" y="106464"/>
                      <a:pt x="454361" y="109040"/>
                    </a:cubicBezTo>
                    <a:cubicBezTo>
                      <a:pt x="449381" y="111615"/>
                      <a:pt x="443027" y="114191"/>
                      <a:pt x="439249" y="110413"/>
                    </a:cubicBezTo>
                    <a:cubicBezTo>
                      <a:pt x="435472" y="105262"/>
                      <a:pt x="434270" y="105434"/>
                      <a:pt x="425341" y="104060"/>
                    </a:cubicBezTo>
                    <a:cubicBezTo>
                      <a:pt x="415209" y="101484"/>
                      <a:pt x="414007" y="109211"/>
                      <a:pt x="406452" y="107838"/>
                    </a:cubicBezTo>
                    <a:cubicBezTo>
                      <a:pt x="398896" y="106636"/>
                      <a:pt x="397694" y="102858"/>
                      <a:pt x="392543" y="107838"/>
                    </a:cubicBezTo>
                    <a:cubicBezTo>
                      <a:pt x="388765" y="111615"/>
                      <a:pt x="390139" y="115393"/>
                      <a:pt x="396321" y="120545"/>
                    </a:cubicBezTo>
                    <a:cubicBezTo>
                      <a:pt x="402674" y="124322"/>
                      <a:pt x="393745" y="130676"/>
                      <a:pt x="392543" y="133252"/>
                    </a:cubicBezTo>
                    <a:cubicBezTo>
                      <a:pt x="391341" y="137029"/>
                      <a:pt x="382412" y="139605"/>
                      <a:pt x="374856" y="142181"/>
                    </a:cubicBezTo>
                    <a:cubicBezTo>
                      <a:pt x="368503" y="144757"/>
                      <a:pt x="363523" y="137201"/>
                      <a:pt x="359745" y="130848"/>
                    </a:cubicBezTo>
                    <a:cubicBezTo>
                      <a:pt x="355967" y="124494"/>
                      <a:pt x="355967" y="130848"/>
                      <a:pt x="354765" y="135999"/>
                    </a:cubicBezTo>
                    <a:cubicBezTo>
                      <a:pt x="354765" y="141151"/>
                      <a:pt x="352190" y="139777"/>
                      <a:pt x="348583" y="146130"/>
                    </a:cubicBezTo>
                    <a:cubicBezTo>
                      <a:pt x="343604" y="152484"/>
                      <a:pt x="353735" y="156262"/>
                      <a:pt x="351159" y="161413"/>
                    </a:cubicBezTo>
                    <a:cubicBezTo>
                      <a:pt x="348583" y="165191"/>
                      <a:pt x="343604" y="166564"/>
                      <a:pt x="341028" y="160211"/>
                    </a:cubicBezTo>
                    <a:cubicBezTo>
                      <a:pt x="338452" y="153858"/>
                      <a:pt x="334675" y="151282"/>
                      <a:pt x="324543" y="151282"/>
                    </a:cubicBezTo>
                    <a:cubicBezTo>
                      <a:pt x="313210" y="151282"/>
                      <a:pt x="309432" y="153858"/>
                      <a:pt x="304452" y="160211"/>
                    </a:cubicBezTo>
                    <a:cubicBezTo>
                      <a:pt x="299473" y="166564"/>
                      <a:pt x="302048" y="169140"/>
                      <a:pt x="308230" y="166564"/>
                    </a:cubicBezTo>
                    <a:cubicBezTo>
                      <a:pt x="314584" y="163989"/>
                      <a:pt x="313210" y="167766"/>
                      <a:pt x="310806" y="170342"/>
                    </a:cubicBezTo>
                    <a:cubicBezTo>
                      <a:pt x="308230" y="172918"/>
                      <a:pt x="299473" y="176696"/>
                      <a:pt x="291917" y="176696"/>
                    </a:cubicBezTo>
                    <a:cubicBezTo>
                      <a:pt x="283160" y="176696"/>
                      <a:pt x="271826" y="175494"/>
                      <a:pt x="270453" y="170342"/>
                    </a:cubicBezTo>
                    <a:cubicBezTo>
                      <a:pt x="269251" y="166564"/>
                      <a:pt x="269079" y="157635"/>
                      <a:pt x="261523" y="156433"/>
                    </a:cubicBezTo>
                    <a:cubicBezTo>
                      <a:pt x="252766" y="153858"/>
                      <a:pt x="251392" y="157807"/>
                      <a:pt x="245211" y="160211"/>
                    </a:cubicBezTo>
                    <a:cubicBezTo>
                      <a:pt x="237655" y="162787"/>
                      <a:pt x="225120" y="156433"/>
                      <a:pt x="219968" y="155231"/>
                    </a:cubicBezTo>
                    <a:cubicBezTo>
                      <a:pt x="213615" y="154029"/>
                      <a:pt x="199877" y="152655"/>
                      <a:pt x="203655" y="159009"/>
                    </a:cubicBezTo>
                    <a:cubicBezTo>
                      <a:pt x="207433" y="164160"/>
                      <a:pt x="214988" y="162787"/>
                      <a:pt x="220140" y="166564"/>
                    </a:cubicBezTo>
                    <a:cubicBezTo>
                      <a:pt x="225120" y="170342"/>
                      <a:pt x="221514" y="178069"/>
                      <a:pt x="216362" y="179271"/>
                    </a:cubicBezTo>
                    <a:cubicBezTo>
                      <a:pt x="211382" y="180473"/>
                      <a:pt x="206231" y="181847"/>
                      <a:pt x="201251" y="183049"/>
                    </a:cubicBezTo>
                    <a:cubicBezTo>
                      <a:pt x="194898" y="183049"/>
                      <a:pt x="186140" y="186827"/>
                      <a:pt x="189918" y="189403"/>
                    </a:cubicBezTo>
                    <a:cubicBezTo>
                      <a:pt x="194898" y="191978"/>
                      <a:pt x="206231" y="188029"/>
                      <a:pt x="211382" y="186827"/>
                    </a:cubicBezTo>
                    <a:cubicBezTo>
                      <a:pt x="216362" y="186827"/>
                      <a:pt x="217736" y="186827"/>
                      <a:pt x="221514" y="191807"/>
                    </a:cubicBezTo>
                    <a:cubicBezTo>
                      <a:pt x="225291" y="195584"/>
                      <a:pt x="226665" y="204514"/>
                      <a:pt x="225291" y="210867"/>
                    </a:cubicBezTo>
                    <a:cubicBezTo>
                      <a:pt x="224089" y="217221"/>
                      <a:pt x="203999" y="232503"/>
                      <a:pt x="197645" y="235079"/>
                    </a:cubicBezTo>
                    <a:cubicBezTo>
                      <a:pt x="191292" y="238857"/>
                      <a:pt x="182534" y="240231"/>
                      <a:pt x="176181" y="236453"/>
                    </a:cubicBezTo>
                    <a:cubicBezTo>
                      <a:pt x="171201" y="232675"/>
                      <a:pt x="171029" y="222544"/>
                      <a:pt x="174807" y="216190"/>
                    </a:cubicBezTo>
                    <a:cubicBezTo>
                      <a:pt x="177383" y="209837"/>
                      <a:pt x="176009" y="204685"/>
                      <a:pt x="171029" y="200908"/>
                    </a:cubicBezTo>
                    <a:cubicBezTo>
                      <a:pt x="166049" y="197130"/>
                      <a:pt x="158322" y="180645"/>
                      <a:pt x="153342" y="180645"/>
                    </a:cubicBezTo>
                    <a:cubicBezTo>
                      <a:pt x="148363" y="180645"/>
                      <a:pt x="154716" y="190776"/>
                      <a:pt x="158494" y="198332"/>
                    </a:cubicBezTo>
                    <a:cubicBezTo>
                      <a:pt x="162272" y="205887"/>
                      <a:pt x="161070" y="204685"/>
                      <a:pt x="157292" y="204685"/>
                    </a:cubicBezTo>
                    <a:cubicBezTo>
                      <a:pt x="153514" y="204685"/>
                      <a:pt x="139605" y="206059"/>
                      <a:pt x="130848" y="202281"/>
                    </a:cubicBezTo>
                    <a:cubicBezTo>
                      <a:pt x="123292" y="198504"/>
                      <a:pt x="111959" y="207433"/>
                      <a:pt x="103201" y="211211"/>
                    </a:cubicBezTo>
                    <a:cubicBezTo>
                      <a:pt x="94444" y="216362"/>
                      <a:pt x="105777" y="225120"/>
                      <a:pt x="113333" y="227695"/>
                    </a:cubicBezTo>
                    <a:cubicBezTo>
                      <a:pt x="120888" y="228897"/>
                      <a:pt x="148706" y="234049"/>
                      <a:pt x="154888" y="236453"/>
                    </a:cubicBezTo>
                    <a:cubicBezTo>
                      <a:pt x="162443" y="239029"/>
                      <a:pt x="173777" y="249160"/>
                      <a:pt x="173777" y="249160"/>
                    </a:cubicBezTo>
                    <a:cubicBezTo>
                      <a:pt x="173777" y="249160"/>
                      <a:pt x="161241" y="254311"/>
                      <a:pt x="144757" y="255513"/>
                    </a:cubicBezTo>
                    <a:cubicBezTo>
                      <a:pt x="128444" y="258089"/>
                      <a:pt x="117110" y="258089"/>
                      <a:pt x="110757" y="255513"/>
                    </a:cubicBezTo>
                    <a:cubicBezTo>
                      <a:pt x="104403" y="252938"/>
                      <a:pt x="105777" y="256715"/>
                      <a:pt x="95646" y="259291"/>
                    </a:cubicBezTo>
                    <a:cubicBezTo>
                      <a:pt x="85515" y="261867"/>
                      <a:pt x="75555" y="263069"/>
                      <a:pt x="64222" y="263241"/>
                    </a:cubicBezTo>
                    <a:cubicBezTo>
                      <a:pt x="54091" y="262039"/>
                      <a:pt x="49111" y="263241"/>
                      <a:pt x="41555" y="264614"/>
                    </a:cubicBezTo>
                    <a:cubicBezTo>
                      <a:pt x="32798" y="265988"/>
                      <a:pt x="25242" y="264614"/>
                      <a:pt x="18889" y="264614"/>
                    </a:cubicBezTo>
                    <a:cubicBezTo>
                      <a:pt x="12535" y="264614"/>
                      <a:pt x="0" y="262210"/>
                      <a:pt x="0" y="262210"/>
                    </a:cubicBezTo>
                    <a:lnTo>
                      <a:pt x="0" y="259635"/>
                    </a:lnTo>
                    <a:cubicBezTo>
                      <a:pt x="0" y="259635"/>
                      <a:pt x="133939" y="161756"/>
                      <a:pt x="200564" y="120888"/>
                    </a:cubicBezTo>
                    <a:cubicBezTo>
                      <a:pt x="265816" y="80535"/>
                      <a:pt x="376917" y="17858"/>
                      <a:pt x="376917" y="17858"/>
                    </a:cubicBezTo>
                    <a:lnTo>
                      <a:pt x="409714" y="0"/>
                    </a:lnTo>
                    <a:lnTo>
                      <a:pt x="651662" y="859"/>
                    </a:lnTo>
                    <a:lnTo>
                      <a:pt x="651662" y="8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4" name="任意多边形: 形状 3063">
                <a:extLst>
                  <a:ext uri="{FF2B5EF4-FFF2-40B4-BE49-F238E27FC236}">
                    <a16:creationId xmlns:a16="http://schemas.microsoft.com/office/drawing/2014/main" xmlns="" id="{8CC85D62-5F06-45B8-90A3-8A13A17958BE}"/>
                  </a:ext>
                </a:extLst>
              </p:cNvPr>
              <p:cNvSpPr/>
              <p:nvPr/>
            </p:nvSpPr>
            <p:spPr>
              <a:xfrm>
                <a:off x="1871290" y="928522"/>
                <a:ext cx="694075" cy="270452"/>
              </a:xfrm>
              <a:custGeom>
                <a:avLst/>
                <a:gdLst>
                  <a:gd name="connsiteX0" fmla="*/ 23182 w 694075"/>
                  <a:gd name="connsiteY0" fmla="*/ 269594 h 270452"/>
                  <a:gd name="connsiteX1" fmla="*/ 21293 w 694075"/>
                  <a:gd name="connsiteY1" fmla="*/ 269594 h 270452"/>
                  <a:gd name="connsiteX2" fmla="*/ 21293 w 694075"/>
                  <a:gd name="connsiteY2" fmla="*/ 269594 h 270452"/>
                  <a:gd name="connsiteX3" fmla="*/ 1889 w 694075"/>
                  <a:gd name="connsiteY3" fmla="*/ 267018 h 270452"/>
                  <a:gd name="connsiteX4" fmla="*/ 1889 w 694075"/>
                  <a:gd name="connsiteY4" fmla="*/ 267018 h 270452"/>
                  <a:gd name="connsiteX5" fmla="*/ 0 w 694075"/>
                  <a:gd name="connsiteY5" fmla="*/ 266675 h 270452"/>
                  <a:gd name="connsiteX6" fmla="*/ 0 w 694075"/>
                  <a:gd name="connsiteY6" fmla="*/ 264786 h 270452"/>
                  <a:gd name="connsiteX7" fmla="*/ 0 w 694075"/>
                  <a:gd name="connsiteY7" fmla="*/ 261008 h 270452"/>
                  <a:gd name="connsiteX8" fmla="*/ 1030 w 694075"/>
                  <a:gd name="connsiteY8" fmla="*/ 260321 h 270452"/>
                  <a:gd name="connsiteX9" fmla="*/ 201766 w 694075"/>
                  <a:gd name="connsiteY9" fmla="*/ 121575 h 270452"/>
                  <a:gd name="connsiteX10" fmla="*/ 201766 w 694075"/>
                  <a:gd name="connsiteY10" fmla="*/ 121575 h 270452"/>
                  <a:gd name="connsiteX11" fmla="*/ 378290 w 694075"/>
                  <a:gd name="connsiteY11" fmla="*/ 18030 h 270452"/>
                  <a:gd name="connsiteX12" fmla="*/ 378290 w 694075"/>
                  <a:gd name="connsiteY12" fmla="*/ 18030 h 270452"/>
                  <a:gd name="connsiteX13" fmla="*/ 411603 w 694075"/>
                  <a:gd name="connsiteY13" fmla="*/ 0 h 270452"/>
                  <a:gd name="connsiteX14" fmla="*/ 654066 w 694075"/>
                  <a:gd name="connsiteY14" fmla="*/ 859 h 270452"/>
                  <a:gd name="connsiteX15" fmla="*/ 654066 w 694075"/>
                  <a:gd name="connsiteY15" fmla="*/ 3263 h 270452"/>
                  <a:gd name="connsiteX16" fmla="*/ 654066 w 694075"/>
                  <a:gd name="connsiteY16" fmla="*/ 687 h 270452"/>
                  <a:gd name="connsiteX17" fmla="*/ 655955 w 694075"/>
                  <a:gd name="connsiteY17" fmla="*/ 687 h 270452"/>
                  <a:gd name="connsiteX18" fmla="*/ 656470 w 694075"/>
                  <a:gd name="connsiteY18" fmla="*/ 2576 h 270452"/>
                  <a:gd name="connsiteX19" fmla="*/ 686520 w 694075"/>
                  <a:gd name="connsiteY19" fmla="*/ 27475 h 270452"/>
                  <a:gd name="connsiteX20" fmla="*/ 686520 w 694075"/>
                  <a:gd name="connsiteY20" fmla="*/ 27475 h 270452"/>
                  <a:gd name="connsiteX21" fmla="*/ 694076 w 694075"/>
                  <a:gd name="connsiteY21" fmla="*/ 36576 h 270452"/>
                  <a:gd name="connsiteX22" fmla="*/ 694076 w 694075"/>
                  <a:gd name="connsiteY22" fmla="*/ 36576 h 270452"/>
                  <a:gd name="connsiteX23" fmla="*/ 690470 w 694075"/>
                  <a:gd name="connsiteY23" fmla="*/ 41899 h 270452"/>
                  <a:gd name="connsiteX24" fmla="*/ 690470 w 694075"/>
                  <a:gd name="connsiteY24" fmla="*/ 41899 h 270452"/>
                  <a:gd name="connsiteX25" fmla="*/ 667803 w 694075"/>
                  <a:gd name="connsiteY25" fmla="*/ 45161 h 270452"/>
                  <a:gd name="connsiteX26" fmla="*/ 667803 w 694075"/>
                  <a:gd name="connsiteY26" fmla="*/ 45161 h 270452"/>
                  <a:gd name="connsiteX27" fmla="*/ 658702 w 694075"/>
                  <a:gd name="connsiteY27" fmla="*/ 44646 h 270452"/>
                  <a:gd name="connsiteX28" fmla="*/ 658702 w 694075"/>
                  <a:gd name="connsiteY28" fmla="*/ 44646 h 270452"/>
                  <a:gd name="connsiteX29" fmla="*/ 638268 w 694075"/>
                  <a:gd name="connsiteY29" fmla="*/ 43788 h 270452"/>
                  <a:gd name="connsiteX30" fmla="*/ 638268 w 694075"/>
                  <a:gd name="connsiteY30" fmla="*/ 43788 h 270452"/>
                  <a:gd name="connsiteX31" fmla="*/ 616117 w 694075"/>
                  <a:gd name="connsiteY31" fmla="*/ 44818 h 270452"/>
                  <a:gd name="connsiteX32" fmla="*/ 616117 w 694075"/>
                  <a:gd name="connsiteY32" fmla="*/ 44818 h 270452"/>
                  <a:gd name="connsiteX33" fmla="*/ 615945 w 694075"/>
                  <a:gd name="connsiteY33" fmla="*/ 44818 h 270452"/>
                  <a:gd name="connsiteX34" fmla="*/ 598602 w 694075"/>
                  <a:gd name="connsiteY34" fmla="*/ 37091 h 270452"/>
                  <a:gd name="connsiteX35" fmla="*/ 598602 w 694075"/>
                  <a:gd name="connsiteY35" fmla="*/ 37091 h 270452"/>
                  <a:gd name="connsiteX36" fmla="*/ 575420 w 694075"/>
                  <a:gd name="connsiteY36" fmla="*/ 29535 h 270452"/>
                  <a:gd name="connsiteX37" fmla="*/ 575420 w 694075"/>
                  <a:gd name="connsiteY37" fmla="*/ 29535 h 270452"/>
                  <a:gd name="connsiteX38" fmla="*/ 573875 w 694075"/>
                  <a:gd name="connsiteY38" fmla="*/ 29707 h 270452"/>
                  <a:gd name="connsiteX39" fmla="*/ 573875 w 694075"/>
                  <a:gd name="connsiteY39" fmla="*/ 29707 h 270452"/>
                  <a:gd name="connsiteX40" fmla="*/ 576966 w 694075"/>
                  <a:gd name="connsiteY40" fmla="*/ 31596 h 270452"/>
                  <a:gd name="connsiteX41" fmla="*/ 576966 w 694075"/>
                  <a:gd name="connsiteY41" fmla="*/ 31596 h 270452"/>
                  <a:gd name="connsiteX42" fmla="*/ 587955 w 694075"/>
                  <a:gd name="connsiteY42" fmla="*/ 36404 h 270452"/>
                  <a:gd name="connsiteX43" fmla="*/ 587955 w 694075"/>
                  <a:gd name="connsiteY43" fmla="*/ 36404 h 270452"/>
                  <a:gd name="connsiteX44" fmla="*/ 597743 w 694075"/>
                  <a:gd name="connsiteY44" fmla="*/ 39151 h 270452"/>
                  <a:gd name="connsiteX45" fmla="*/ 597743 w 694075"/>
                  <a:gd name="connsiteY45" fmla="*/ 39151 h 270452"/>
                  <a:gd name="connsiteX46" fmla="*/ 602551 w 694075"/>
                  <a:gd name="connsiteY46" fmla="*/ 42929 h 270452"/>
                  <a:gd name="connsiteX47" fmla="*/ 602551 w 694075"/>
                  <a:gd name="connsiteY47" fmla="*/ 42929 h 270452"/>
                  <a:gd name="connsiteX48" fmla="*/ 602208 w 694075"/>
                  <a:gd name="connsiteY48" fmla="*/ 44646 h 270452"/>
                  <a:gd name="connsiteX49" fmla="*/ 602208 w 694075"/>
                  <a:gd name="connsiteY49" fmla="*/ 44646 h 270452"/>
                  <a:gd name="connsiteX50" fmla="*/ 587440 w 694075"/>
                  <a:gd name="connsiteY50" fmla="*/ 50656 h 270452"/>
                  <a:gd name="connsiteX51" fmla="*/ 587440 w 694075"/>
                  <a:gd name="connsiteY51" fmla="*/ 50656 h 270452"/>
                  <a:gd name="connsiteX52" fmla="*/ 579713 w 694075"/>
                  <a:gd name="connsiteY52" fmla="*/ 50141 h 270452"/>
                  <a:gd name="connsiteX53" fmla="*/ 579713 w 694075"/>
                  <a:gd name="connsiteY53" fmla="*/ 50141 h 270452"/>
                  <a:gd name="connsiteX54" fmla="*/ 579541 w 694075"/>
                  <a:gd name="connsiteY54" fmla="*/ 50141 h 270452"/>
                  <a:gd name="connsiteX55" fmla="*/ 558592 w 694075"/>
                  <a:gd name="connsiteY55" fmla="*/ 41040 h 270452"/>
                  <a:gd name="connsiteX56" fmla="*/ 558592 w 694075"/>
                  <a:gd name="connsiteY56" fmla="*/ 41040 h 270452"/>
                  <a:gd name="connsiteX57" fmla="*/ 547946 w 694075"/>
                  <a:gd name="connsiteY57" fmla="*/ 38293 h 270452"/>
                  <a:gd name="connsiteX58" fmla="*/ 547946 w 694075"/>
                  <a:gd name="connsiteY58" fmla="*/ 38293 h 270452"/>
                  <a:gd name="connsiteX59" fmla="*/ 536956 w 694075"/>
                  <a:gd name="connsiteY59" fmla="*/ 40868 h 270452"/>
                  <a:gd name="connsiteX60" fmla="*/ 536956 w 694075"/>
                  <a:gd name="connsiteY60" fmla="*/ 40868 h 270452"/>
                  <a:gd name="connsiteX61" fmla="*/ 535926 w 694075"/>
                  <a:gd name="connsiteY61" fmla="*/ 41555 h 270452"/>
                  <a:gd name="connsiteX62" fmla="*/ 535926 w 694075"/>
                  <a:gd name="connsiteY62" fmla="*/ 41555 h 270452"/>
                  <a:gd name="connsiteX63" fmla="*/ 541592 w 694075"/>
                  <a:gd name="connsiteY63" fmla="*/ 42757 h 270452"/>
                  <a:gd name="connsiteX64" fmla="*/ 541592 w 694075"/>
                  <a:gd name="connsiteY64" fmla="*/ 42757 h 270452"/>
                  <a:gd name="connsiteX65" fmla="*/ 542107 w 694075"/>
                  <a:gd name="connsiteY65" fmla="*/ 42757 h 270452"/>
                  <a:gd name="connsiteX66" fmla="*/ 542107 w 694075"/>
                  <a:gd name="connsiteY66" fmla="*/ 42757 h 270452"/>
                  <a:gd name="connsiteX67" fmla="*/ 564774 w 694075"/>
                  <a:gd name="connsiteY67" fmla="*/ 47050 h 270452"/>
                  <a:gd name="connsiteX68" fmla="*/ 564774 w 694075"/>
                  <a:gd name="connsiteY68" fmla="*/ 47050 h 270452"/>
                  <a:gd name="connsiteX69" fmla="*/ 567865 w 694075"/>
                  <a:gd name="connsiteY69" fmla="*/ 52545 h 270452"/>
                  <a:gd name="connsiteX70" fmla="*/ 567865 w 694075"/>
                  <a:gd name="connsiteY70" fmla="*/ 52545 h 270452"/>
                  <a:gd name="connsiteX71" fmla="*/ 558420 w 694075"/>
                  <a:gd name="connsiteY71" fmla="*/ 60444 h 270452"/>
                  <a:gd name="connsiteX72" fmla="*/ 558420 w 694075"/>
                  <a:gd name="connsiteY72" fmla="*/ 60444 h 270452"/>
                  <a:gd name="connsiteX73" fmla="*/ 558420 w 694075"/>
                  <a:gd name="connsiteY73" fmla="*/ 60444 h 270452"/>
                  <a:gd name="connsiteX74" fmla="*/ 537471 w 694075"/>
                  <a:gd name="connsiteY74" fmla="*/ 59242 h 270452"/>
                  <a:gd name="connsiteX75" fmla="*/ 537471 w 694075"/>
                  <a:gd name="connsiteY75" fmla="*/ 59242 h 270452"/>
                  <a:gd name="connsiteX76" fmla="*/ 537471 w 694075"/>
                  <a:gd name="connsiteY76" fmla="*/ 58040 h 270452"/>
                  <a:gd name="connsiteX77" fmla="*/ 537128 w 694075"/>
                  <a:gd name="connsiteY77" fmla="*/ 59070 h 270452"/>
                  <a:gd name="connsiteX78" fmla="*/ 517208 w 694075"/>
                  <a:gd name="connsiteY78" fmla="*/ 70060 h 270452"/>
                  <a:gd name="connsiteX79" fmla="*/ 517208 w 694075"/>
                  <a:gd name="connsiteY79" fmla="*/ 70060 h 270452"/>
                  <a:gd name="connsiteX80" fmla="*/ 484582 w 694075"/>
                  <a:gd name="connsiteY80" fmla="*/ 84656 h 270452"/>
                  <a:gd name="connsiteX81" fmla="*/ 484582 w 694075"/>
                  <a:gd name="connsiteY81" fmla="*/ 84656 h 270452"/>
                  <a:gd name="connsiteX82" fmla="*/ 471360 w 694075"/>
                  <a:gd name="connsiteY82" fmla="*/ 87575 h 270452"/>
                  <a:gd name="connsiteX83" fmla="*/ 471360 w 694075"/>
                  <a:gd name="connsiteY83" fmla="*/ 87575 h 270452"/>
                  <a:gd name="connsiteX84" fmla="*/ 466209 w 694075"/>
                  <a:gd name="connsiteY84" fmla="*/ 85171 h 270452"/>
                  <a:gd name="connsiteX85" fmla="*/ 466209 w 694075"/>
                  <a:gd name="connsiteY85" fmla="*/ 85171 h 270452"/>
                  <a:gd name="connsiteX86" fmla="*/ 463633 w 694075"/>
                  <a:gd name="connsiteY86" fmla="*/ 82252 h 270452"/>
                  <a:gd name="connsiteX87" fmla="*/ 463633 w 694075"/>
                  <a:gd name="connsiteY87" fmla="*/ 82252 h 270452"/>
                  <a:gd name="connsiteX88" fmla="*/ 463805 w 694075"/>
                  <a:gd name="connsiteY88" fmla="*/ 82080 h 270452"/>
                  <a:gd name="connsiteX89" fmla="*/ 461572 w 694075"/>
                  <a:gd name="connsiteY89" fmla="*/ 83111 h 270452"/>
                  <a:gd name="connsiteX90" fmla="*/ 461572 w 694075"/>
                  <a:gd name="connsiteY90" fmla="*/ 83111 h 270452"/>
                  <a:gd name="connsiteX91" fmla="*/ 461401 w 694075"/>
                  <a:gd name="connsiteY91" fmla="*/ 83111 h 270452"/>
                  <a:gd name="connsiteX92" fmla="*/ 461401 w 694075"/>
                  <a:gd name="connsiteY92" fmla="*/ 83111 h 270452"/>
                  <a:gd name="connsiteX93" fmla="*/ 467926 w 694075"/>
                  <a:gd name="connsiteY93" fmla="*/ 93585 h 270452"/>
                  <a:gd name="connsiteX94" fmla="*/ 467926 w 694075"/>
                  <a:gd name="connsiteY94" fmla="*/ 93585 h 270452"/>
                  <a:gd name="connsiteX95" fmla="*/ 467926 w 694075"/>
                  <a:gd name="connsiteY95" fmla="*/ 93585 h 270452"/>
                  <a:gd name="connsiteX96" fmla="*/ 457795 w 694075"/>
                  <a:gd name="connsiteY96" fmla="*/ 113504 h 270452"/>
                  <a:gd name="connsiteX97" fmla="*/ 457795 w 694075"/>
                  <a:gd name="connsiteY97" fmla="*/ 113504 h 270452"/>
                  <a:gd name="connsiteX98" fmla="*/ 446633 w 694075"/>
                  <a:gd name="connsiteY98" fmla="*/ 116939 h 270452"/>
                  <a:gd name="connsiteX99" fmla="*/ 446633 w 694075"/>
                  <a:gd name="connsiteY99" fmla="*/ 116939 h 270452"/>
                  <a:gd name="connsiteX100" fmla="*/ 439765 w 694075"/>
                  <a:gd name="connsiteY100" fmla="*/ 114019 h 270452"/>
                  <a:gd name="connsiteX101" fmla="*/ 439765 w 694075"/>
                  <a:gd name="connsiteY101" fmla="*/ 114019 h 270452"/>
                  <a:gd name="connsiteX102" fmla="*/ 427229 w 694075"/>
                  <a:gd name="connsiteY102" fmla="*/ 108524 h 270452"/>
                  <a:gd name="connsiteX103" fmla="*/ 427229 w 694075"/>
                  <a:gd name="connsiteY103" fmla="*/ 108524 h 270452"/>
                  <a:gd name="connsiteX104" fmla="*/ 423967 w 694075"/>
                  <a:gd name="connsiteY104" fmla="*/ 108009 h 270452"/>
                  <a:gd name="connsiteX105" fmla="*/ 423967 w 694075"/>
                  <a:gd name="connsiteY105" fmla="*/ 108009 h 270452"/>
                  <a:gd name="connsiteX106" fmla="*/ 410573 w 694075"/>
                  <a:gd name="connsiteY106" fmla="*/ 112474 h 270452"/>
                  <a:gd name="connsiteX107" fmla="*/ 410573 w 694075"/>
                  <a:gd name="connsiteY107" fmla="*/ 112474 h 270452"/>
                  <a:gd name="connsiteX108" fmla="*/ 408512 w 694075"/>
                  <a:gd name="connsiteY108" fmla="*/ 112302 h 270452"/>
                  <a:gd name="connsiteX109" fmla="*/ 408512 w 694075"/>
                  <a:gd name="connsiteY109" fmla="*/ 112302 h 270452"/>
                  <a:gd name="connsiteX110" fmla="*/ 399583 w 694075"/>
                  <a:gd name="connsiteY110" fmla="*/ 109727 h 270452"/>
                  <a:gd name="connsiteX111" fmla="*/ 399583 w 694075"/>
                  <a:gd name="connsiteY111" fmla="*/ 109727 h 270452"/>
                  <a:gd name="connsiteX112" fmla="*/ 396664 w 694075"/>
                  <a:gd name="connsiteY112" fmla="*/ 111615 h 270452"/>
                  <a:gd name="connsiteX113" fmla="*/ 396664 w 694075"/>
                  <a:gd name="connsiteY113" fmla="*/ 111615 h 270452"/>
                  <a:gd name="connsiteX114" fmla="*/ 395290 w 694075"/>
                  <a:gd name="connsiteY114" fmla="*/ 114191 h 270452"/>
                  <a:gd name="connsiteX115" fmla="*/ 395290 w 694075"/>
                  <a:gd name="connsiteY115" fmla="*/ 114191 h 270452"/>
                  <a:gd name="connsiteX116" fmla="*/ 400098 w 694075"/>
                  <a:gd name="connsiteY116" fmla="*/ 120545 h 270452"/>
                  <a:gd name="connsiteX117" fmla="*/ 400098 w 694075"/>
                  <a:gd name="connsiteY117" fmla="*/ 120545 h 270452"/>
                  <a:gd name="connsiteX118" fmla="*/ 403533 w 694075"/>
                  <a:gd name="connsiteY118" fmla="*/ 126040 h 270452"/>
                  <a:gd name="connsiteX119" fmla="*/ 403533 w 694075"/>
                  <a:gd name="connsiteY119" fmla="*/ 126040 h 270452"/>
                  <a:gd name="connsiteX120" fmla="*/ 397522 w 694075"/>
                  <a:gd name="connsiteY120" fmla="*/ 136171 h 270452"/>
                  <a:gd name="connsiteX121" fmla="*/ 397522 w 694075"/>
                  <a:gd name="connsiteY121" fmla="*/ 136171 h 270452"/>
                  <a:gd name="connsiteX122" fmla="*/ 378462 w 694075"/>
                  <a:gd name="connsiteY122" fmla="*/ 146645 h 270452"/>
                  <a:gd name="connsiteX123" fmla="*/ 378462 w 694075"/>
                  <a:gd name="connsiteY123" fmla="*/ 146645 h 270452"/>
                  <a:gd name="connsiteX124" fmla="*/ 375028 w 694075"/>
                  <a:gd name="connsiteY124" fmla="*/ 147332 h 270452"/>
                  <a:gd name="connsiteX125" fmla="*/ 375028 w 694075"/>
                  <a:gd name="connsiteY125" fmla="*/ 147332 h 270452"/>
                  <a:gd name="connsiteX126" fmla="*/ 360432 w 694075"/>
                  <a:gd name="connsiteY126" fmla="*/ 134625 h 270452"/>
                  <a:gd name="connsiteX127" fmla="*/ 360432 w 694075"/>
                  <a:gd name="connsiteY127" fmla="*/ 134625 h 270452"/>
                  <a:gd name="connsiteX128" fmla="*/ 359745 w 694075"/>
                  <a:gd name="connsiteY128" fmla="*/ 138060 h 270452"/>
                  <a:gd name="connsiteX129" fmla="*/ 359745 w 694075"/>
                  <a:gd name="connsiteY129" fmla="*/ 138060 h 270452"/>
                  <a:gd name="connsiteX130" fmla="*/ 359745 w 694075"/>
                  <a:gd name="connsiteY130" fmla="*/ 138060 h 270452"/>
                  <a:gd name="connsiteX131" fmla="*/ 352876 w 694075"/>
                  <a:gd name="connsiteY131" fmla="*/ 149736 h 270452"/>
                  <a:gd name="connsiteX132" fmla="*/ 352876 w 694075"/>
                  <a:gd name="connsiteY132" fmla="*/ 149736 h 270452"/>
                  <a:gd name="connsiteX133" fmla="*/ 352018 w 694075"/>
                  <a:gd name="connsiteY133" fmla="*/ 151797 h 270452"/>
                  <a:gd name="connsiteX134" fmla="*/ 352018 w 694075"/>
                  <a:gd name="connsiteY134" fmla="*/ 151797 h 270452"/>
                  <a:gd name="connsiteX135" fmla="*/ 356311 w 694075"/>
                  <a:gd name="connsiteY135" fmla="*/ 161756 h 270452"/>
                  <a:gd name="connsiteX136" fmla="*/ 356311 w 694075"/>
                  <a:gd name="connsiteY136" fmla="*/ 161756 h 270452"/>
                  <a:gd name="connsiteX137" fmla="*/ 355624 w 694075"/>
                  <a:gd name="connsiteY137" fmla="*/ 164847 h 270452"/>
                  <a:gd name="connsiteX138" fmla="*/ 355624 w 694075"/>
                  <a:gd name="connsiteY138" fmla="*/ 164847 h 270452"/>
                  <a:gd name="connsiteX139" fmla="*/ 348583 w 694075"/>
                  <a:gd name="connsiteY139" fmla="*/ 169140 h 270452"/>
                  <a:gd name="connsiteX140" fmla="*/ 348583 w 694075"/>
                  <a:gd name="connsiteY140" fmla="*/ 169140 h 270452"/>
                  <a:gd name="connsiteX141" fmla="*/ 341371 w 694075"/>
                  <a:gd name="connsiteY141" fmla="*/ 163130 h 270452"/>
                  <a:gd name="connsiteX142" fmla="*/ 341371 w 694075"/>
                  <a:gd name="connsiteY142" fmla="*/ 163130 h 270452"/>
                  <a:gd name="connsiteX143" fmla="*/ 328321 w 694075"/>
                  <a:gd name="connsiteY143" fmla="*/ 155746 h 270452"/>
                  <a:gd name="connsiteX144" fmla="*/ 328321 w 694075"/>
                  <a:gd name="connsiteY144" fmla="*/ 155746 h 270452"/>
                  <a:gd name="connsiteX145" fmla="*/ 327119 w 694075"/>
                  <a:gd name="connsiteY145" fmla="*/ 155746 h 270452"/>
                  <a:gd name="connsiteX146" fmla="*/ 308917 w 694075"/>
                  <a:gd name="connsiteY146" fmla="*/ 163817 h 270452"/>
                  <a:gd name="connsiteX147" fmla="*/ 308917 w 694075"/>
                  <a:gd name="connsiteY147" fmla="*/ 163817 h 270452"/>
                  <a:gd name="connsiteX148" fmla="*/ 306856 w 694075"/>
                  <a:gd name="connsiteY148" fmla="*/ 167080 h 270452"/>
                  <a:gd name="connsiteX149" fmla="*/ 306856 w 694075"/>
                  <a:gd name="connsiteY149" fmla="*/ 167080 h 270452"/>
                  <a:gd name="connsiteX150" fmla="*/ 309947 w 694075"/>
                  <a:gd name="connsiteY150" fmla="*/ 166393 h 270452"/>
                  <a:gd name="connsiteX151" fmla="*/ 309947 w 694075"/>
                  <a:gd name="connsiteY151" fmla="*/ 166393 h 270452"/>
                  <a:gd name="connsiteX152" fmla="*/ 314068 w 694075"/>
                  <a:gd name="connsiteY152" fmla="*/ 165362 h 270452"/>
                  <a:gd name="connsiteX153" fmla="*/ 314068 w 694075"/>
                  <a:gd name="connsiteY153" fmla="*/ 165362 h 270452"/>
                  <a:gd name="connsiteX154" fmla="*/ 317846 w 694075"/>
                  <a:gd name="connsiteY154" fmla="*/ 168797 h 270452"/>
                  <a:gd name="connsiteX155" fmla="*/ 317846 w 694075"/>
                  <a:gd name="connsiteY155" fmla="*/ 168797 h 270452"/>
                  <a:gd name="connsiteX156" fmla="*/ 315099 w 694075"/>
                  <a:gd name="connsiteY156" fmla="*/ 174120 h 270452"/>
                  <a:gd name="connsiteX157" fmla="*/ 315099 w 694075"/>
                  <a:gd name="connsiteY157" fmla="*/ 174120 h 270452"/>
                  <a:gd name="connsiteX158" fmla="*/ 294493 w 694075"/>
                  <a:gd name="connsiteY158" fmla="*/ 181160 h 270452"/>
                  <a:gd name="connsiteX159" fmla="*/ 294493 w 694075"/>
                  <a:gd name="connsiteY159" fmla="*/ 181160 h 270452"/>
                  <a:gd name="connsiteX160" fmla="*/ 294321 w 694075"/>
                  <a:gd name="connsiteY160" fmla="*/ 181160 h 270452"/>
                  <a:gd name="connsiteX161" fmla="*/ 270796 w 694075"/>
                  <a:gd name="connsiteY161" fmla="*/ 173261 h 270452"/>
                  <a:gd name="connsiteX162" fmla="*/ 270796 w 694075"/>
                  <a:gd name="connsiteY162" fmla="*/ 173261 h 270452"/>
                  <a:gd name="connsiteX163" fmla="*/ 263584 w 694075"/>
                  <a:gd name="connsiteY163" fmla="*/ 160898 h 270452"/>
                  <a:gd name="connsiteX164" fmla="*/ 263584 w 694075"/>
                  <a:gd name="connsiteY164" fmla="*/ 160898 h 270452"/>
                  <a:gd name="connsiteX165" fmla="*/ 259119 w 694075"/>
                  <a:gd name="connsiteY165" fmla="*/ 160211 h 270452"/>
                  <a:gd name="connsiteX166" fmla="*/ 259119 w 694075"/>
                  <a:gd name="connsiteY166" fmla="*/ 160211 h 270452"/>
                  <a:gd name="connsiteX167" fmla="*/ 248645 w 694075"/>
                  <a:gd name="connsiteY167" fmla="*/ 164676 h 270452"/>
                  <a:gd name="connsiteX168" fmla="*/ 248645 w 694075"/>
                  <a:gd name="connsiteY168" fmla="*/ 164676 h 270452"/>
                  <a:gd name="connsiteX169" fmla="*/ 243665 w 694075"/>
                  <a:gd name="connsiteY169" fmla="*/ 165362 h 270452"/>
                  <a:gd name="connsiteX170" fmla="*/ 243665 w 694075"/>
                  <a:gd name="connsiteY170" fmla="*/ 165362 h 270452"/>
                  <a:gd name="connsiteX171" fmla="*/ 222029 w 694075"/>
                  <a:gd name="connsiteY171" fmla="*/ 159696 h 270452"/>
                  <a:gd name="connsiteX172" fmla="*/ 222029 w 694075"/>
                  <a:gd name="connsiteY172" fmla="*/ 159696 h 270452"/>
                  <a:gd name="connsiteX173" fmla="*/ 212756 w 694075"/>
                  <a:gd name="connsiteY173" fmla="*/ 158666 h 270452"/>
                  <a:gd name="connsiteX174" fmla="*/ 212756 w 694075"/>
                  <a:gd name="connsiteY174" fmla="*/ 158666 h 270452"/>
                  <a:gd name="connsiteX175" fmla="*/ 207948 w 694075"/>
                  <a:gd name="connsiteY175" fmla="*/ 159352 h 270452"/>
                  <a:gd name="connsiteX176" fmla="*/ 207948 w 694075"/>
                  <a:gd name="connsiteY176" fmla="*/ 159352 h 270452"/>
                  <a:gd name="connsiteX177" fmla="*/ 208120 w 694075"/>
                  <a:gd name="connsiteY177" fmla="*/ 159696 h 270452"/>
                  <a:gd name="connsiteX178" fmla="*/ 208120 w 694075"/>
                  <a:gd name="connsiteY178" fmla="*/ 159696 h 270452"/>
                  <a:gd name="connsiteX179" fmla="*/ 224089 w 694075"/>
                  <a:gd name="connsiteY179" fmla="*/ 166736 h 270452"/>
                  <a:gd name="connsiteX180" fmla="*/ 224089 w 694075"/>
                  <a:gd name="connsiteY180" fmla="*/ 166736 h 270452"/>
                  <a:gd name="connsiteX181" fmla="*/ 227524 w 694075"/>
                  <a:gd name="connsiteY181" fmla="*/ 173433 h 270452"/>
                  <a:gd name="connsiteX182" fmla="*/ 227524 w 694075"/>
                  <a:gd name="connsiteY182" fmla="*/ 173433 h 270452"/>
                  <a:gd name="connsiteX183" fmla="*/ 219453 w 694075"/>
                  <a:gd name="connsiteY183" fmla="*/ 183736 h 270452"/>
                  <a:gd name="connsiteX184" fmla="*/ 219453 w 694075"/>
                  <a:gd name="connsiteY184" fmla="*/ 183736 h 270452"/>
                  <a:gd name="connsiteX185" fmla="*/ 203827 w 694075"/>
                  <a:gd name="connsiteY185" fmla="*/ 187686 h 270452"/>
                  <a:gd name="connsiteX186" fmla="*/ 203827 w 694075"/>
                  <a:gd name="connsiteY186" fmla="*/ 187686 h 270452"/>
                  <a:gd name="connsiteX187" fmla="*/ 195069 w 694075"/>
                  <a:gd name="connsiteY187" fmla="*/ 189918 h 270452"/>
                  <a:gd name="connsiteX188" fmla="*/ 195069 w 694075"/>
                  <a:gd name="connsiteY188" fmla="*/ 189918 h 270452"/>
                  <a:gd name="connsiteX189" fmla="*/ 196958 w 694075"/>
                  <a:gd name="connsiteY189" fmla="*/ 190090 h 270452"/>
                  <a:gd name="connsiteX190" fmla="*/ 196958 w 694075"/>
                  <a:gd name="connsiteY190" fmla="*/ 190090 h 270452"/>
                  <a:gd name="connsiteX191" fmla="*/ 213786 w 694075"/>
                  <a:gd name="connsiteY191" fmla="*/ 186655 h 270452"/>
                  <a:gd name="connsiteX192" fmla="*/ 213786 w 694075"/>
                  <a:gd name="connsiteY192" fmla="*/ 186655 h 270452"/>
                  <a:gd name="connsiteX193" fmla="*/ 214473 w 694075"/>
                  <a:gd name="connsiteY193" fmla="*/ 186655 h 270452"/>
                  <a:gd name="connsiteX194" fmla="*/ 214473 w 694075"/>
                  <a:gd name="connsiteY194" fmla="*/ 186655 h 270452"/>
                  <a:gd name="connsiteX195" fmla="*/ 225635 w 694075"/>
                  <a:gd name="connsiteY195" fmla="*/ 192494 h 270452"/>
                  <a:gd name="connsiteX196" fmla="*/ 225635 w 694075"/>
                  <a:gd name="connsiteY196" fmla="*/ 192494 h 270452"/>
                  <a:gd name="connsiteX197" fmla="*/ 230615 w 694075"/>
                  <a:gd name="connsiteY197" fmla="*/ 208291 h 270452"/>
                  <a:gd name="connsiteX198" fmla="*/ 230615 w 694075"/>
                  <a:gd name="connsiteY198" fmla="*/ 208291 h 270452"/>
                  <a:gd name="connsiteX199" fmla="*/ 230099 w 694075"/>
                  <a:gd name="connsiteY199" fmla="*/ 213786 h 270452"/>
                  <a:gd name="connsiteX200" fmla="*/ 230099 w 694075"/>
                  <a:gd name="connsiteY200" fmla="*/ 213786 h 270452"/>
                  <a:gd name="connsiteX201" fmla="*/ 201423 w 694075"/>
                  <a:gd name="connsiteY201" fmla="*/ 239544 h 270452"/>
                  <a:gd name="connsiteX202" fmla="*/ 201423 w 694075"/>
                  <a:gd name="connsiteY202" fmla="*/ 239544 h 270452"/>
                  <a:gd name="connsiteX203" fmla="*/ 187514 w 694075"/>
                  <a:gd name="connsiteY203" fmla="*/ 243493 h 270452"/>
                  <a:gd name="connsiteX204" fmla="*/ 187514 w 694075"/>
                  <a:gd name="connsiteY204" fmla="*/ 243493 h 270452"/>
                  <a:gd name="connsiteX205" fmla="*/ 177211 w 694075"/>
                  <a:gd name="connsiteY205" fmla="*/ 240746 h 270452"/>
                  <a:gd name="connsiteX206" fmla="*/ 177211 w 694075"/>
                  <a:gd name="connsiteY206" fmla="*/ 240746 h 270452"/>
                  <a:gd name="connsiteX207" fmla="*/ 172231 w 694075"/>
                  <a:gd name="connsiteY207" fmla="*/ 228726 h 270452"/>
                  <a:gd name="connsiteX208" fmla="*/ 172231 w 694075"/>
                  <a:gd name="connsiteY208" fmla="*/ 228726 h 270452"/>
                  <a:gd name="connsiteX209" fmla="*/ 175150 w 694075"/>
                  <a:gd name="connsiteY209" fmla="*/ 217564 h 270452"/>
                  <a:gd name="connsiteX210" fmla="*/ 175150 w 694075"/>
                  <a:gd name="connsiteY210" fmla="*/ 217564 h 270452"/>
                  <a:gd name="connsiteX211" fmla="*/ 176180 w 694075"/>
                  <a:gd name="connsiteY211" fmla="*/ 212584 h 270452"/>
                  <a:gd name="connsiteX212" fmla="*/ 176180 w 694075"/>
                  <a:gd name="connsiteY212" fmla="*/ 212584 h 270452"/>
                  <a:gd name="connsiteX213" fmla="*/ 172059 w 694075"/>
                  <a:gd name="connsiteY213" fmla="*/ 205201 h 270452"/>
                  <a:gd name="connsiteX214" fmla="*/ 172059 w 694075"/>
                  <a:gd name="connsiteY214" fmla="*/ 205201 h 270452"/>
                  <a:gd name="connsiteX215" fmla="*/ 156433 w 694075"/>
                  <a:gd name="connsiteY215" fmla="*/ 185453 h 270452"/>
                  <a:gd name="connsiteX216" fmla="*/ 156433 w 694075"/>
                  <a:gd name="connsiteY216" fmla="*/ 185453 h 270452"/>
                  <a:gd name="connsiteX217" fmla="*/ 163130 w 694075"/>
                  <a:gd name="connsiteY217" fmla="*/ 199706 h 270452"/>
                  <a:gd name="connsiteX218" fmla="*/ 163130 w 694075"/>
                  <a:gd name="connsiteY218" fmla="*/ 199706 h 270452"/>
                  <a:gd name="connsiteX219" fmla="*/ 165706 w 694075"/>
                  <a:gd name="connsiteY219" fmla="*/ 206403 h 270452"/>
                  <a:gd name="connsiteX220" fmla="*/ 165706 w 694075"/>
                  <a:gd name="connsiteY220" fmla="*/ 206403 h 270452"/>
                  <a:gd name="connsiteX221" fmla="*/ 162100 w 694075"/>
                  <a:gd name="connsiteY221" fmla="*/ 209665 h 270452"/>
                  <a:gd name="connsiteX222" fmla="*/ 162100 w 694075"/>
                  <a:gd name="connsiteY222" fmla="*/ 209665 h 270452"/>
                  <a:gd name="connsiteX223" fmla="*/ 159868 w 694075"/>
                  <a:gd name="connsiteY223" fmla="*/ 209665 h 270452"/>
                  <a:gd name="connsiteX224" fmla="*/ 159868 w 694075"/>
                  <a:gd name="connsiteY224" fmla="*/ 209665 h 270452"/>
                  <a:gd name="connsiteX225" fmla="*/ 159868 w 694075"/>
                  <a:gd name="connsiteY225" fmla="*/ 209665 h 270452"/>
                  <a:gd name="connsiteX226" fmla="*/ 151282 w 694075"/>
                  <a:gd name="connsiteY226" fmla="*/ 209837 h 270452"/>
                  <a:gd name="connsiteX227" fmla="*/ 151282 w 694075"/>
                  <a:gd name="connsiteY227" fmla="*/ 209837 h 270452"/>
                  <a:gd name="connsiteX228" fmla="*/ 132393 w 694075"/>
                  <a:gd name="connsiteY228" fmla="*/ 206918 h 270452"/>
                  <a:gd name="connsiteX229" fmla="*/ 132393 w 694075"/>
                  <a:gd name="connsiteY229" fmla="*/ 206918 h 270452"/>
                  <a:gd name="connsiteX230" fmla="*/ 129302 w 694075"/>
                  <a:gd name="connsiteY230" fmla="*/ 206231 h 270452"/>
                  <a:gd name="connsiteX231" fmla="*/ 129302 w 694075"/>
                  <a:gd name="connsiteY231" fmla="*/ 206231 h 270452"/>
                  <a:gd name="connsiteX232" fmla="*/ 106979 w 694075"/>
                  <a:gd name="connsiteY232" fmla="*/ 215847 h 270452"/>
                  <a:gd name="connsiteX233" fmla="*/ 106979 w 694075"/>
                  <a:gd name="connsiteY233" fmla="*/ 215847 h 270452"/>
                  <a:gd name="connsiteX234" fmla="*/ 104918 w 694075"/>
                  <a:gd name="connsiteY234" fmla="*/ 218251 h 270452"/>
                  <a:gd name="connsiteX235" fmla="*/ 104918 w 694075"/>
                  <a:gd name="connsiteY235" fmla="*/ 218251 h 270452"/>
                  <a:gd name="connsiteX236" fmla="*/ 116252 w 694075"/>
                  <a:gd name="connsiteY236" fmla="*/ 227867 h 270452"/>
                  <a:gd name="connsiteX237" fmla="*/ 116252 w 694075"/>
                  <a:gd name="connsiteY237" fmla="*/ 227867 h 270452"/>
                  <a:gd name="connsiteX238" fmla="*/ 158150 w 694075"/>
                  <a:gd name="connsiteY238" fmla="*/ 236796 h 270452"/>
                  <a:gd name="connsiteX239" fmla="*/ 158150 w 694075"/>
                  <a:gd name="connsiteY239" fmla="*/ 236796 h 270452"/>
                  <a:gd name="connsiteX240" fmla="*/ 177898 w 694075"/>
                  <a:gd name="connsiteY240" fmla="*/ 250018 h 270452"/>
                  <a:gd name="connsiteX241" fmla="*/ 177898 w 694075"/>
                  <a:gd name="connsiteY241" fmla="*/ 250018 h 270452"/>
                  <a:gd name="connsiteX242" fmla="*/ 180817 w 694075"/>
                  <a:gd name="connsiteY242" fmla="*/ 252594 h 270452"/>
                  <a:gd name="connsiteX243" fmla="*/ 177211 w 694075"/>
                  <a:gd name="connsiteY243" fmla="*/ 254140 h 270452"/>
                  <a:gd name="connsiteX244" fmla="*/ 147676 w 694075"/>
                  <a:gd name="connsiteY244" fmla="*/ 260665 h 270452"/>
                  <a:gd name="connsiteX245" fmla="*/ 147676 w 694075"/>
                  <a:gd name="connsiteY245" fmla="*/ 260665 h 270452"/>
                  <a:gd name="connsiteX246" fmla="*/ 126383 w 694075"/>
                  <a:gd name="connsiteY246" fmla="*/ 262725 h 270452"/>
                  <a:gd name="connsiteX247" fmla="*/ 126383 w 694075"/>
                  <a:gd name="connsiteY247" fmla="*/ 262725 h 270452"/>
                  <a:gd name="connsiteX248" fmla="*/ 112474 w 694075"/>
                  <a:gd name="connsiteY248" fmla="*/ 260665 h 270452"/>
                  <a:gd name="connsiteX249" fmla="*/ 112474 w 694075"/>
                  <a:gd name="connsiteY249" fmla="*/ 260665 h 270452"/>
                  <a:gd name="connsiteX250" fmla="*/ 109898 w 694075"/>
                  <a:gd name="connsiteY250" fmla="*/ 259978 h 270452"/>
                  <a:gd name="connsiteX251" fmla="*/ 109898 w 694075"/>
                  <a:gd name="connsiteY251" fmla="*/ 259978 h 270452"/>
                  <a:gd name="connsiteX252" fmla="*/ 98737 w 694075"/>
                  <a:gd name="connsiteY252" fmla="*/ 264614 h 270452"/>
                  <a:gd name="connsiteX253" fmla="*/ 98737 w 694075"/>
                  <a:gd name="connsiteY253" fmla="*/ 264614 h 270452"/>
                  <a:gd name="connsiteX254" fmla="*/ 66282 w 694075"/>
                  <a:gd name="connsiteY254" fmla="*/ 268564 h 270452"/>
                  <a:gd name="connsiteX255" fmla="*/ 66282 w 694075"/>
                  <a:gd name="connsiteY255" fmla="*/ 268564 h 270452"/>
                  <a:gd name="connsiteX256" fmla="*/ 58899 w 694075"/>
                  <a:gd name="connsiteY256" fmla="*/ 268049 h 270452"/>
                  <a:gd name="connsiteX257" fmla="*/ 58899 w 694075"/>
                  <a:gd name="connsiteY257" fmla="*/ 268049 h 270452"/>
                  <a:gd name="connsiteX258" fmla="*/ 44131 w 694075"/>
                  <a:gd name="connsiteY258" fmla="*/ 269938 h 270452"/>
                  <a:gd name="connsiteX259" fmla="*/ 44131 w 694075"/>
                  <a:gd name="connsiteY259" fmla="*/ 269938 h 270452"/>
                  <a:gd name="connsiteX260" fmla="*/ 35202 w 694075"/>
                  <a:gd name="connsiteY260" fmla="*/ 270453 h 270452"/>
                  <a:gd name="connsiteX261" fmla="*/ 35202 w 694075"/>
                  <a:gd name="connsiteY261" fmla="*/ 270453 h 270452"/>
                  <a:gd name="connsiteX262" fmla="*/ 23182 w 694075"/>
                  <a:gd name="connsiteY262" fmla="*/ 269594 h 270452"/>
                  <a:gd name="connsiteX263" fmla="*/ 23182 w 694075"/>
                  <a:gd name="connsiteY263" fmla="*/ 269594 h 270452"/>
                  <a:gd name="connsiteX264" fmla="*/ 35545 w 694075"/>
                  <a:gd name="connsiteY264" fmla="*/ 265301 h 270452"/>
                  <a:gd name="connsiteX265" fmla="*/ 43616 w 694075"/>
                  <a:gd name="connsiteY265" fmla="*/ 264786 h 270452"/>
                  <a:gd name="connsiteX266" fmla="*/ 43616 w 694075"/>
                  <a:gd name="connsiteY266" fmla="*/ 264786 h 270452"/>
                  <a:gd name="connsiteX267" fmla="*/ 59070 w 694075"/>
                  <a:gd name="connsiteY267" fmla="*/ 262897 h 270452"/>
                  <a:gd name="connsiteX268" fmla="*/ 59070 w 694075"/>
                  <a:gd name="connsiteY268" fmla="*/ 262897 h 270452"/>
                  <a:gd name="connsiteX269" fmla="*/ 66798 w 694075"/>
                  <a:gd name="connsiteY269" fmla="*/ 263412 h 270452"/>
                  <a:gd name="connsiteX270" fmla="*/ 66798 w 694075"/>
                  <a:gd name="connsiteY270" fmla="*/ 263412 h 270452"/>
                  <a:gd name="connsiteX271" fmla="*/ 97706 w 694075"/>
                  <a:gd name="connsiteY271" fmla="*/ 259635 h 270452"/>
                  <a:gd name="connsiteX272" fmla="*/ 97706 w 694075"/>
                  <a:gd name="connsiteY272" fmla="*/ 259635 h 270452"/>
                  <a:gd name="connsiteX273" fmla="*/ 110070 w 694075"/>
                  <a:gd name="connsiteY273" fmla="*/ 254827 h 270452"/>
                  <a:gd name="connsiteX274" fmla="*/ 110070 w 694075"/>
                  <a:gd name="connsiteY274" fmla="*/ 254827 h 270452"/>
                  <a:gd name="connsiteX275" fmla="*/ 114363 w 694075"/>
                  <a:gd name="connsiteY275" fmla="*/ 255857 h 270452"/>
                  <a:gd name="connsiteX276" fmla="*/ 114363 w 694075"/>
                  <a:gd name="connsiteY276" fmla="*/ 255857 h 270452"/>
                  <a:gd name="connsiteX277" fmla="*/ 126555 w 694075"/>
                  <a:gd name="connsiteY277" fmla="*/ 257574 h 270452"/>
                  <a:gd name="connsiteX278" fmla="*/ 126555 w 694075"/>
                  <a:gd name="connsiteY278" fmla="*/ 257574 h 270452"/>
                  <a:gd name="connsiteX279" fmla="*/ 147332 w 694075"/>
                  <a:gd name="connsiteY279" fmla="*/ 255685 h 270452"/>
                  <a:gd name="connsiteX280" fmla="*/ 147332 w 694075"/>
                  <a:gd name="connsiteY280" fmla="*/ 255685 h 270452"/>
                  <a:gd name="connsiteX281" fmla="*/ 171716 w 694075"/>
                  <a:gd name="connsiteY281" fmla="*/ 250877 h 270452"/>
                  <a:gd name="connsiteX282" fmla="*/ 171716 w 694075"/>
                  <a:gd name="connsiteY282" fmla="*/ 250877 h 270452"/>
                  <a:gd name="connsiteX283" fmla="*/ 156777 w 694075"/>
                  <a:gd name="connsiteY283" fmla="*/ 241261 h 270452"/>
                  <a:gd name="connsiteX284" fmla="*/ 156777 w 694075"/>
                  <a:gd name="connsiteY284" fmla="*/ 241261 h 270452"/>
                  <a:gd name="connsiteX285" fmla="*/ 115393 w 694075"/>
                  <a:gd name="connsiteY285" fmla="*/ 232503 h 270452"/>
                  <a:gd name="connsiteX286" fmla="*/ 115393 w 694075"/>
                  <a:gd name="connsiteY286" fmla="*/ 232503 h 270452"/>
                  <a:gd name="connsiteX287" fmla="*/ 100454 w 694075"/>
                  <a:gd name="connsiteY287" fmla="*/ 218251 h 270452"/>
                  <a:gd name="connsiteX288" fmla="*/ 100454 w 694075"/>
                  <a:gd name="connsiteY288" fmla="*/ 218251 h 270452"/>
                  <a:gd name="connsiteX289" fmla="*/ 105090 w 694075"/>
                  <a:gd name="connsiteY289" fmla="*/ 211554 h 270452"/>
                  <a:gd name="connsiteX290" fmla="*/ 105090 w 694075"/>
                  <a:gd name="connsiteY290" fmla="*/ 211554 h 270452"/>
                  <a:gd name="connsiteX291" fmla="*/ 129645 w 694075"/>
                  <a:gd name="connsiteY291" fmla="*/ 201423 h 270452"/>
                  <a:gd name="connsiteX292" fmla="*/ 129645 w 694075"/>
                  <a:gd name="connsiteY292" fmla="*/ 201423 h 270452"/>
                  <a:gd name="connsiteX293" fmla="*/ 134797 w 694075"/>
                  <a:gd name="connsiteY293" fmla="*/ 202625 h 270452"/>
                  <a:gd name="connsiteX294" fmla="*/ 134797 w 694075"/>
                  <a:gd name="connsiteY294" fmla="*/ 202625 h 270452"/>
                  <a:gd name="connsiteX295" fmla="*/ 151625 w 694075"/>
                  <a:gd name="connsiteY295" fmla="*/ 205029 h 270452"/>
                  <a:gd name="connsiteX296" fmla="*/ 151625 w 694075"/>
                  <a:gd name="connsiteY296" fmla="*/ 205029 h 270452"/>
                  <a:gd name="connsiteX297" fmla="*/ 159868 w 694075"/>
                  <a:gd name="connsiteY297" fmla="*/ 204857 h 270452"/>
                  <a:gd name="connsiteX298" fmla="*/ 159868 w 694075"/>
                  <a:gd name="connsiteY298" fmla="*/ 204857 h 270452"/>
                  <a:gd name="connsiteX299" fmla="*/ 160211 w 694075"/>
                  <a:gd name="connsiteY299" fmla="*/ 204857 h 270452"/>
                  <a:gd name="connsiteX300" fmla="*/ 160211 w 694075"/>
                  <a:gd name="connsiteY300" fmla="*/ 204857 h 270452"/>
                  <a:gd name="connsiteX301" fmla="*/ 160554 w 694075"/>
                  <a:gd name="connsiteY301" fmla="*/ 204857 h 270452"/>
                  <a:gd name="connsiteX302" fmla="*/ 160554 w 694075"/>
                  <a:gd name="connsiteY302" fmla="*/ 204857 h 270452"/>
                  <a:gd name="connsiteX303" fmla="*/ 159181 w 694075"/>
                  <a:gd name="connsiteY303" fmla="*/ 202110 h 270452"/>
                  <a:gd name="connsiteX304" fmla="*/ 159181 w 694075"/>
                  <a:gd name="connsiteY304" fmla="*/ 202110 h 270452"/>
                  <a:gd name="connsiteX305" fmla="*/ 151969 w 694075"/>
                  <a:gd name="connsiteY305" fmla="*/ 185110 h 270452"/>
                  <a:gd name="connsiteX306" fmla="*/ 151969 w 694075"/>
                  <a:gd name="connsiteY306" fmla="*/ 185110 h 270452"/>
                  <a:gd name="connsiteX307" fmla="*/ 155918 w 694075"/>
                  <a:gd name="connsiteY307" fmla="*/ 180817 h 270452"/>
                  <a:gd name="connsiteX308" fmla="*/ 155918 w 694075"/>
                  <a:gd name="connsiteY308" fmla="*/ 180817 h 270452"/>
                  <a:gd name="connsiteX309" fmla="*/ 157464 w 694075"/>
                  <a:gd name="connsiteY309" fmla="*/ 180989 h 270452"/>
                  <a:gd name="connsiteX310" fmla="*/ 157464 w 694075"/>
                  <a:gd name="connsiteY310" fmla="*/ 180989 h 270452"/>
                  <a:gd name="connsiteX311" fmla="*/ 157464 w 694075"/>
                  <a:gd name="connsiteY311" fmla="*/ 180989 h 270452"/>
                  <a:gd name="connsiteX312" fmla="*/ 157464 w 694075"/>
                  <a:gd name="connsiteY312" fmla="*/ 180989 h 270452"/>
                  <a:gd name="connsiteX313" fmla="*/ 175494 w 694075"/>
                  <a:gd name="connsiteY313" fmla="*/ 201595 h 270452"/>
                  <a:gd name="connsiteX314" fmla="*/ 175494 w 694075"/>
                  <a:gd name="connsiteY314" fmla="*/ 201595 h 270452"/>
                  <a:gd name="connsiteX315" fmla="*/ 181504 w 694075"/>
                  <a:gd name="connsiteY315" fmla="*/ 212928 h 270452"/>
                  <a:gd name="connsiteX316" fmla="*/ 181504 w 694075"/>
                  <a:gd name="connsiteY316" fmla="*/ 212928 h 270452"/>
                  <a:gd name="connsiteX317" fmla="*/ 179958 w 694075"/>
                  <a:gd name="connsiteY317" fmla="*/ 220140 h 270452"/>
                  <a:gd name="connsiteX318" fmla="*/ 179958 w 694075"/>
                  <a:gd name="connsiteY318" fmla="*/ 220140 h 270452"/>
                  <a:gd name="connsiteX319" fmla="*/ 177554 w 694075"/>
                  <a:gd name="connsiteY319" fmla="*/ 229069 h 270452"/>
                  <a:gd name="connsiteX320" fmla="*/ 177554 w 694075"/>
                  <a:gd name="connsiteY320" fmla="*/ 229069 h 270452"/>
                  <a:gd name="connsiteX321" fmla="*/ 180302 w 694075"/>
                  <a:gd name="connsiteY321" fmla="*/ 237140 h 270452"/>
                  <a:gd name="connsiteX322" fmla="*/ 180302 w 694075"/>
                  <a:gd name="connsiteY322" fmla="*/ 237140 h 270452"/>
                  <a:gd name="connsiteX323" fmla="*/ 187857 w 694075"/>
                  <a:gd name="connsiteY323" fmla="*/ 239029 h 270452"/>
                  <a:gd name="connsiteX324" fmla="*/ 187857 w 694075"/>
                  <a:gd name="connsiteY324" fmla="*/ 239029 h 270452"/>
                  <a:gd name="connsiteX325" fmla="*/ 199534 w 694075"/>
                  <a:gd name="connsiteY325" fmla="*/ 235594 h 270452"/>
                  <a:gd name="connsiteX326" fmla="*/ 199534 w 694075"/>
                  <a:gd name="connsiteY326" fmla="*/ 235594 h 270452"/>
                  <a:gd name="connsiteX327" fmla="*/ 225635 w 694075"/>
                  <a:gd name="connsiteY327" fmla="*/ 213271 h 270452"/>
                  <a:gd name="connsiteX328" fmla="*/ 225635 w 694075"/>
                  <a:gd name="connsiteY328" fmla="*/ 213271 h 270452"/>
                  <a:gd name="connsiteX329" fmla="*/ 225978 w 694075"/>
                  <a:gd name="connsiteY329" fmla="*/ 208635 h 270452"/>
                  <a:gd name="connsiteX330" fmla="*/ 225978 w 694075"/>
                  <a:gd name="connsiteY330" fmla="*/ 208635 h 270452"/>
                  <a:gd name="connsiteX331" fmla="*/ 222200 w 694075"/>
                  <a:gd name="connsiteY331" fmla="*/ 196100 h 270452"/>
                  <a:gd name="connsiteX332" fmla="*/ 222200 w 694075"/>
                  <a:gd name="connsiteY332" fmla="*/ 196100 h 270452"/>
                  <a:gd name="connsiteX333" fmla="*/ 214645 w 694075"/>
                  <a:gd name="connsiteY333" fmla="*/ 191978 h 270452"/>
                  <a:gd name="connsiteX334" fmla="*/ 214645 w 694075"/>
                  <a:gd name="connsiteY334" fmla="*/ 191978 h 270452"/>
                  <a:gd name="connsiteX335" fmla="*/ 214473 w 694075"/>
                  <a:gd name="connsiteY335" fmla="*/ 191978 h 270452"/>
                  <a:gd name="connsiteX336" fmla="*/ 214473 w 694075"/>
                  <a:gd name="connsiteY336" fmla="*/ 191978 h 270452"/>
                  <a:gd name="connsiteX337" fmla="*/ 197130 w 694075"/>
                  <a:gd name="connsiteY337" fmla="*/ 195413 h 270452"/>
                  <a:gd name="connsiteX338" fmla="*/ 197130 w 694075"/>
                  <a:gd name="connsiteY338" fmla="*/ 195413 h 270452"/>
                  <a:gd name="connsiteX339" fmla="*/ 191292 w 694075"/>
                  <a:gd name="connsiteY339" fmla="*/ 194211 h 270452"/>
                  <a:gd name="connsiteX340" fmla="*/ 191292 w 694075"/>
                  <a:gd name="connsiteY340" fmla="*/ 194211 h 270452"/>
                  <a:gd name="connsiteX341" fmla="*/ 189231 w 694075"/>
                  <a:gd name="connsiteY341" fmla="*/ 190776 h 270452"/>
                  <a:gd name="connsiteX342" fmla="*/ 189231 w 694075"/>
                  <a:gd name="connsiteY342" fmla="*/ 190776 h 270452"/>
                  <a:gd name="connsiteX343" fmla="*/ 203312 w 694075"/>
                  <a:gd name="connsiteY343" fmla="*/ 183393 h 270452"/>
                  <a:gd name="connsiteX344" fmla="*/ 203312 w 694075"/>
                  <a:gd name="connsiteY344" fmla="*/ 183393 h 270452"/>
                  <a:gd name="connsiteX345" fmla="*/ 218423 w 694075"/>
                  <a:gd name="connsiteY345" fmla="*/ 179615 h 270452"/>
                  <a:gd name="connsiteX346" fmla="*/ 218423 w 694075"/>
                  <a:gd name="connsiteY346" fmla="*/ 179615 h 270452"/>
                  <a:gd name="connsiteX347" fmla="*/ 222716 w 694075"/>
                  <a:gd name="connsiteY347" fmla="*/ 173948 h 270452"/>
                  <a:gd name="connsiteX348" fmla="*/ 222716 w 694075"/>
                  <a:gd name="connsiteY348" fmla="*/ 173948 h 270452"/>
                  <a:gd name="connsiteX349" fmla="*/ 221342 w 694075"/>
                  <a:gd name="connsiteY349" fmla="*/ 171201 h 270452"/>
                  <a:gd name="connsiteX350" fmla="*/ 221342 w 694075"/>
                  <a:gd name="connsiteY350" fmla="*/ 171201 h 270452"/>
                  <a:gd name="connsiteX351" fmla="*/ 204170 w 694075"/>
                  <a:gd name="connsiteY351" fmla="*/ 162615 h 270452"/>
                  <a:gd name="connsiteX352" fmla="*/ 204170 w 694075"/>
                  <a:gd name="connsiteY352" fmla="*/ 162615 h 270452"/>
                  <a:gd name="connsiteX353" fmla="*/ 203140 w 694075"/>
                  <a:gd name="connsiteY353" fmla="*/ 159352 h 270452"/>
                  <a:gd name="connsiteX354" fmla="*/ 203140 w 694075"/>
                  <a:gd name="connsiteY354" fmla="*/ 159352 h 270452"/>
                  <a:gd name="connsiteX355" fmla="*/ 212928 w 694075"/>
                  <a:gd name="connsiteY355" fmla="*/ 154029 h 270452"/>
                  <a:gd name="connsiteX356" fmla="*/ 212928 w 694075"/>
                  <a:gd name="connsiteY356" fmla="*/ 154029 h 270452"/>
                  <a:gd name="connsiteX357" fmla="*/ 223231 w 694075"/>
                  <a:gd name="connsiteY357" fmla="*/ 155060 h 270452"/>
                  <a:gd name="connsiteX358" fmla="*/ 223231 w 694075"/>
                  <a:gd name="connsiteY358" fmla="*/ 155060 h 270452"/>
                  <a:gd name="connsiteX359" fmla="*/ 243665 w 694075"/>
                  <a:gd name="connsiteY359" fmla="*/ 160554 h 270452"/>
                  <a:gd name="connsiteX360" fmla="*/ 243665 w 694075"/>
                  <a:gd name="connsiteY360" fmla="*/ 160554 h 270452"/>
                  <a:gd name="connsiteX361" fmla="*/ 246928 w 694075"/>
                  <a:gd name="connsiteY361" fmla="*/ 160211 h 270452"/>
                  <a:gd name="connsiteX362" fmla="*/ 246928 w 694075"/>
                  <a:gd name="connsiteY362" fmla="*/ 160211 h 270452"/>
                  <a:gd name="connsiteX363" fmla="*/ 259119 w 694075"/>
                  <a:gd name="connsiteY363" fmla="*/ 155403 h 270452"/>
                  <a:gd name="connsiteX364" fmla="*/ 259119 w 694075"/>
                  <a:gd name="connsiteY364" fmla="*/ 155403 h 270452"/>
                  <a:gd name="connsiteX365" fmla="*/ 264614 w 694075"/>
                  <a:gd name="connsiteY365" fmla="*/ 156262 h 270452"/>
                  <a:gd name="connsiteX366" fmla="*/ 264614 w 694075"/>
                  <a:gd name="connsiteY366" fmla="*/ 156262 h 270452"/>
                  <a:gd name="connsiteX367" fmla="*/ 275432 w 694075"/>
                  <a:gd name="connsiteY367" fmla="*/ 172059 h 270452"/>
                  <a:gd name="connsiteX368" fmla="*/ 275432 w 694075"/>
                  <a:gd name="connsiteY368" fmla="*/ 172059 h 270452"/>
                  <a:gd name="connsiteX369" fmla="*/ 294321 w 694075"/>
                  <a:gd name="connsiteY369" fmla="*/ 176524 h 270452"/>
                  <a:gd name="connsiteX370" fmla="*/ 294321 w 694075"/>
                  <a:gd name="connsiteY370" fmla="*/ 176524 h 270452"/>
                  <a:gd name="connsiteX371" fmla="*/ 294493 w 694075"/>
                  <a:gd name="connsiteY371" fmla="*/ 176524 h 270452"/>
                  <a:gd name="connsiteX372" fmla="*/ 311321 w 694075"/>
                  <a:gd name="connsiteY372" fmla="*/ 171201 h 270452"/>
                  <a:gd name="connsiteX373" fmla="*/ 311321 w 694075"/>
                  <a:gd name="connsiteY373" fmla="*/ 171201 h 270452"/>
                  <a:gd name="connsiteX374" fmla="*/ 306685 w 694075"/>
                  <a:gd name="connsiteY374" fmla="*/ 172231 h 270452"/>
                  <a:gd name="connsiteX375" fmla="*/ 306685 w 694075"/>
                  <a:gd name="connsiteY375" fmla="*/ 172231 h 270452"/>
                  <a:gd name="connsiteX376" fmla="*/ 301877 w 694075"/>
                  <a:gd name="connsiteY376" fmla="*/ 167938 h 270452"/>
                  <a:gd name="connsiteX377" fmla="*/ 301877 w 694075"/>
                  <a:gd name="connsiteY377" fmla="*/ 167938 h 270452"/>
                  <a:gd name="connsiteX378" fmla="*/ 305139 w 694075"/>
                  <a:gd name="connsiteY378" fmla="*/ 161070 h 270452"/>
                  <a:gd name="connsiteX379" fmla="*/ 305139 w 694075"/>
                  <a:gd name="connsiteY379" fmla="*/ 161070 h 270452"/>
                  <a:gd name="connsiteX380" fmla="*/ 326604 w 694075"/>
                  <a:gd name="connsiteY380" fmla="*/ 151282 h 270452"/>
                  <a:gd name="connsiteX381" fmla="*/ 326604 w 694075"/>
                  <a:gd name="connsiteY381" fmla="*/ 151282 h 270452"/>
                  <a:gd name="connsiteX382" fmla="*/ 327291 w 694075"/>
                  <a:gd name="connsiteY382" fmla="*/ 151282 h 270452"/>
                  <a:gd name="connsiteX383" fmla="*/ 327291 w 694075"/>
                  <a:gd name="connsiteY383" fmla="*/ 151282 h 270452"/>
                  <a:gd name="connsiteX384" fmla="*/ 327462 w 694075"/>
                  <a:gd name="connsiteY384" fmla="*/ 151282 h 270452"/>
                  <a:gd name="connsiteX385" fmla="*/ 327462 w 694075"/>
                  <a:gd name="connsiteY385" fmla="*/ 151282 h 270452"/>
                  <a:gd name="connsiteX386" fmla="*/ 346008 w 694075"/>
                  <a:gd name="connsiteY386" fmla="*/ 161756 h 270452"/>
                  <a:gd name="connsiteX387" fmla="*/ 346008 w 694075"/>
                  <a:gd name="connsiteY387" fmla="*/ 161756 h 270452"/>
                  <a:gd name="connsiteX388" fmla="*/ 348755 w 694075"/>
                  <a:gd name="connsiteY388" fmla="*/ 164676 h 270452"/>
                  <a:gd name="connsiteX389" fmla="*/ 348755 w 694075"/>
                  <a:gd name="connsiteY389" fmla="*/ 164676 h 270452"/>
                  <a:gd name="connsiteX390" fmla="*/ 351502 w 694075"/>
                  <a:gd name="connsiteY390" fmla="*/ 162958 h 270452"/>
                  <a:gd name="connsiteX391" fmla="*/ 351502 w 694075"/>
                  <a:gd name="connsiteY391" fmla="*/ 162958 h 270452"/>
                  <a:gd name="connsiteX392" fmla="*/ 351674 w 694075"/>
                  <a:gd name="connsiteY392" fmla="*/ 162272 h 270452"/>
                  <a:gd name="connsiteX393" fmla="*/ 351674 w 694075"/>
                  <a:gd name="connsiteY393" fmla="*/ 162272 h 270452"/>
                  <a:gd name="connsiteX394" fmla="*/ 347210 w 694075"/>
                  <a:gd name="connsiteY394" fmla="*/ 152312 h 270452"/>
                  <a:gd name="connsiteX395" fmla="*/ 347210 w 694075"/>
                  <a:gd name="connsiteY395" fmla="*/ 152312 h 270452"/>
                  <a:gd name="connsiteX396" fmla="*/ 348927 w 694075"/>
                  <a:gd name="connsiteY396" fmla="*/ 147504 h 270452"/>
                  <a:gd name="connsiteX397" fmla="*/ 348927 w 694075"/>
                  <a:gd name="connsiteY397" fmla="*/ 147504 h 270452"/>
                  <a:gd name="connsiteX398" fmla="*/ 354937 w 694075"/>
                  <a:gd name="connsiteY398" fmla="*/ 138575 h 270452"/>
                  <a:gd name="connsiteX399" fmla="*/ 354937 w 694075"/>
                  <a:gd name="connsiteY399" fmla="*/ 138575 h 270452"/>
                  <a:gd name="connsiteX400" fmla="*/ 354937 w 694075"/>
                  <a:gd name="connsiteY400" fmla="*/ 138060 h 270452"/>
                  <a:gd name="connsiteX401" fmla="*/ 354937 w 694075"/>
                  <a:gd name="connsiteY401" fmla="*/ 138060 h 270452"/>
                  <a:gd name="connsiteX402" fmla="*/ 359745 w 694075"/>
                  <a:gd name="connsiteY402" fmla="*/ 128444 h 270452"/>
                  <a:gd name="connsiteX403" fmla="*/ 359745 w 694075"/>
                  <a:gd name="connsiteY403" fmla="*/ 128444 h 270452"/>
                  <a:gd name="connsiteX404" fmla="*/ 364381 w 694075"/>
                  <a:gd name="connsiteY404" fmla="*/ 132221 h 270452"/>
                  <a:gd name="connsiteX405" fmla="*/ 364381 w 694075"/>
                  <a:gd name="connsiteY405" fmla="*/ 132221 h 270452"/>
                  <a:gd name="connsiteX406" fmla="*/ 375028 w 694075"/>
                  <a:gd name="connsiteY406" fmla="*/ 143039 h 270452"/>
                  <a:gd name="connsiteX407" fmla="*/ 375028 w 694075"/>
                  <a:gd name="connsiteY407" fmla="*/ 143039 h 270452"/>
                  <a:gd name="connsiteX408" fmla="*/ 376745 w 694075"/>
                  <a:gd name="connsiteY408" fmla="*/ 142696 h 270452"/>
                  <a:gd name="connsiteX409" fmla="*/ 376745 w 694075"/>
                  <a:gd name="connsiteY409" fmla="*/ 142696 h 270452"/>
                  <a:gd name="connsiteX410" fmla="*/ 392886 w 694075"/>
                  <a:gd name="connsiteY410" fmla="*/ 134969 h 270452"/>
                  <a:gd name="connsiteX411" fmla="*/ 392886 w 694075"/>
                  <a:gd name="connsiteY411" fmla="*/ 134969 h 270452"/>
                  <a:gd name="connsiteX412" fmla="*/ 398553 w 694075"/>
                  <a:gd name="connsiteY412" fmla="*/ 126555 h 270452"/>
                  <a:gd name="connsiteX413" fmla="*/ 398553 w 694075"/>
                  <a:gd name="connsiteY413" fmla="*/ 126555 h 270452"/>
                  <a:gd name="connsiteX414" fmla="*/ 397179 w 694075"/>
                  <a:gd name="connsiteY414" fmla="*/ 125181 h 270452"/>
                  <a:gd name="connsiteX415" fmla="*/ 397179 w 694075"/>
                  <a:gd name="connsiteY415" fmla="*/ 125181 h 270452"/>
                  <a:gd name="connsiteX416" fmla="*/ 390310 w 694075"/>
                  <a:gd name="connsiteY416" fmla="*/ 114878 h 270452"/>
                  <a:gd name="connsiteX417" fmla="*/ 390310 w 694075"/>
                  <a:gd name="connsiteY417" fmla="*/ 114878 h 270452"/>
                  <a:gd name="connsiteX418" fmla="*/ 393058 w 694075"/>
                  <a:gd name="connsiteY418" fmla="*/ 108868 h 270452"/>
                  <a:gd name="connsiteX419" fmla="*/ 393058 w 694075"/>
                  <a:gd name="connsiteY419" fmla="*/ 108868 h 270452"/>
                  <a:gd name="connsiteX420" fmla="*/ 399411 w 694075"/>
                  <a:gd name="connsiteY420" fmla="*/ 105605 h 270452"/>
                  <a:gd name="connsiteX421" fmla="*/ 399411 w 694075"/>
                  <a:gd name="connsiteY421" fmla="*/ 105605 h 270452"/>
                  <a:gd name="connsiteX422" fmla="*/ 409027 w 694075"/>
                  <a:gd name="connsiteY422" fmla="*/ 108181 h 270452"/>
                  <a:gd name="connsiteX423" fmla="*/ 409027 w 694075"/>
                  <a:gd name="connsiteY423" fmla="*/ 108181 h 270452"/>
                  <a:gd name="connsiteX424" fmla="*/ 410401 w 694075"/>
                  <a:gd name="connsiteY424" fmla="*/ 108181 h 270452"/>
                  <a:gd name="connsiteX425" fmla="*/ 410401 w 694075"/>
                  <a:gd name="connsiteY425" fmla="*/ 108181 h 270452"/>
                  <a:gd name="connsiteX426" fmla="*/ 423795 w 694075"/>
                  <a:gd name="connsiteY426" fmla="*/ 103716 h 270452"/>
                  <a:gd name="connsiteX427" fmla="*/ 423795 w 694075"/>
                  <a:gd name="connsiteY427" fmla="*/ 103716 h 270452"/>
                  <a:gd name="connsiteX428" fmla="*/ 427916 w 694075"/>
                  <a:gd name="connsiteY428" fmla="*/ 104232 h 270452"/>
                  <a:gd name="connsiteX429" fmla="*/ 427916 w 694075"/>
                  <a:gd name="connsiteY429" fmla="*/ 104232 h 270452"/>
                  <a:gd name="connsiteX430" fmla="*/ 443199 w 694075"/>
                  <a:gd name="connsiteY430" fmla="*/ 111272 h 270452"/>
                  <a:gd name="connsiteX431" fmla="*/ 443199 w 694075"/>
                  <a:gd name="connsiteY431" fmla="*/ 111272 h 270452"/>
                  <a:gd name="connsiteX432" fmla="*/ 446462 w 694075"/>
                  <a:gd name="connsiteY432" fmla="*/ 112474 h 270452"/>
                  <a:gd name="connsiteX433" fmla="*/ 446462 w 694075"/>
                  <a:gd name="connsiteY433" fmla="*/ 112474 h 270452"/>
                  <a:gd name="connsiteX434" fmla="*/ 455219 w 694075"/>
                  <a:gd name="connsiteY434" fmla="*/ 109727 h 270452"/>
                  <a:gd name="connsiteX435" fmla="*/ 455219 w 694075"/>
                  <a:gd name="connsiteY435" fmla="*/ 109727 h 270452"/>
                  <a:gd name="connsiteX436" fmla="*/ 462946 w 694075"/>
                  <a:gd name="connsiteY436" fmla="*/ 94272 h 270452"/>
                  <a:gd name="connsiteX437" fmla="*/ 462946 w 694075"/>
                  <a:gd name="connsiteY437" fmla="*/ 94272 h 270452"/>
                  <a:gd name="connsiteX438" fmla="*/ 456249 w 694075"/>
                  <a:gd name="connsiteY438" fmla="*/ 83111 h 270452"/>
                  <a:gd name="connsiteX439" fmla="*/ 456249 w 694075"/>
                  <a:gd name="connsiteY439" fmla="*/ 83111 h 270452"/>
                  <a:gd name="connsiteX440" fmla="*/ 459168 w 694075"/>
                  <a:gd name="connsiteY440" fmla="*/ 79161 h 270452"/>
                  <a:gd name="connsiteX441" fmla="*/ 459168 w 694075"/>
                  <a:gd name="connsiteY441" fmla="*/ 79161 h 270452"/>
                  <a:gd name="connsiteX442" fmla="*/ 463805 w 694075"/>
                  <a:gd name="connsiteY442" fmla="*/ 77444 h 270452"/>
                  <a:gd name="connsiteX443" fmla="*/ 463805 w 694075"/>
                  <a:gd name="connsiteY443" fmla="*/ 77444 h 270452"/>
                  <a:gd name="connsiteX444" fmla="*/ 469643 w 694075"/>
                  <a:gd name="connsiteY444" fmla="*/ 82080 h 270452"/>
                  <a:gd name="connsiteX445" fmla="*/ 469643 w 694075"/>
                  <a:gd name="connsiteY445" fmla="*/ 82080 h 270452"/>
                  <a:gd name="connsiteX446" fmla="*/ 471360 w 694075"/>
                  <a:gd name="connsiteY446" fmla="*/ 82939 h 270452"/>
                  <a:gd name="connsiteX447" fmla="*/ 471360 w 694075"/>
                  <a:gd name="connsiteY447" fmla="*/ 82939 h 270452"/>
                  <a:gd name="connsiteX448" fmla="*/ 483896 w 694075"/>
                  <a:gd name="connsiteY448" fmla="*/ 80020 h 270452"/>
                  <a:gd name="connsiteX449" fmla="*/ 483896 w 694075"/>
                  <a:gd name="connsiteY449" fmla="*/ 80020 h 270452"/>
                  <a:gd name="connsiteX450" fmla="*/ 514118 w 694075"/>
                  <a:gd name="connsiteY450" fmla="*/ 66454 h 270452"/>
                  <a:gd name="connsiteX451" fmla="*/ 514118 w 694075"/>
                  <a:gd name="connsiteY451" fmla="*/ 66454 h 270452"/>
                  <a:gd name="connsiteX452" fmla="*/ 536441 w 694075"/>
                  <a:gd name="connsiteY452" fmla="*/ 54434 h 270452"/>
                  <a:gd name="connsiteX453" fmla="*/ 536441 w 694075"/>
                  <a:gd name="connsiteY453" fmla="*/ 54434 h 270452"/>
                  <a:gd name="connsiteX454" fmla="*/ 537299 w 694075"/>
                  <a:gd name="connsiteY454" fmla="*/ 54262 h 270452"/>
                  <a:gd name="connsiteX455" fmla="*/ 537299 w 694075"/>
                  <a:gd name="connsiteY455" fmla="*/ 54262 h 270452"/>
                  <a:gd name="connsiteX456" fmla="*/ 558249 w 694075"/>
                  <a:gd name="connsiteY456" fmla="*/ 55464 h 270452"/>
                  <a:gd name="connsiteX457" fmla="*/ 558249 w 694075"/>
                  <a:gd name="connsiteY457" fmla="*/ 55464 h 270452"/>
                  <a:gd name="connsiteX458" fmla="*/ 558249 w 694075"/>
                  <a:gd name="connsiteY458" fmla="*/ 55464 h 270452"/>
                  <a:gd name="connsiteX459" fmla="*/ 558249 w 694075"/>
                  <a:gd name="connsiteY459" fmla="*/ 55464 h 270452"/>
                  <a:gd name="connsiteX460" fmla="*/ 562885 w 694075"/>
                  <a:gd name="connsiteY460" fmla="*/ 52545 h 270452"/>
                  <a:gd name="connsiteX461" fmla="*/ 562885 w 694075"/>
                  <a:gd name="connsiteY461" fmla="*/ 52545 h 270452"/>
                  <a:gd name="connsiteX462" fmla="*/ 562198 w 694075"/>
                  <a:gd name="connsiteY462" fmla="*/ 51171 h 270452"/>
                  <a:gd name="connsiteX463" fmla="*/ 562198 w 694075"/>
                  <a:gd name="connsiteY463" fmla="*/ 51171 h 270452"/>
                  <a:gd name="connsiteX464" fmla="*/ 542107 w 694075"/>
                  <a:gd name="connsiteY464" fmla="*/ 47737 h 270452"/>
                  <a:gd name="connsiteX465" fmla="*/ 542107 w 694075"/>
                  <a:gd name="connsiteY465" fmla="*/ 47737 h 270452"/>
                  <a:gd name="connsiteX466" fmla="*/ 542107 w 694075"/>
                  <a:gd name="connsiteY466" fmla="*/ 46020 h 270452"/>
                  <a:gd name="connsiteX467" fmla="*/ 541592 w 694075"/>
                  <a:gd name="connsiteY467" fmla="*/ 47565 h 270452"/>
                  <a:gd name="connsiteX468" fmla="*/ 530087 w 694075"/>
                  <a:gd name="connsiteY468" fmla="*/ 41899 h 270452"/>
                  <a:gd name="connsiteX469" fmla="*/ 530087 w 694075"/>
                  <a:gd name="connsiteY469" fmla="*/ 41899 h 270452"/>
                  <a:gd name="connsiteX470" fmla="*/ 534895 w 694075"/>
                  <a:gd name="connsiteY470" fmla="*/ 36404 h 270452"/>
                  <a:gd name="connsiteX471" fmla="*/ 534895 w 694075"/>
                  <a:gd name="connsiteY471" fmla="*/ 36404 h 270452"/>
                  <a:gd name="connsiteX472" fmla="*/ 547946 w 694075"/>
                  <a:gd name="connsiteY472" fmla="*/ 33313 h 270452"/>
                  <a:gd name="connsiteX473" fmla="*/ 547946 w 694075"/>
                  <a:gd name="connsiteY473" fmla="*/ 33313 h 270452"/>
                  <a:gd name="connsiteX474" fmla="*/ 560824 w 694075"/>
                  <a:gd name="connsiteY474" fmla="*/ 36576 h 270452"/>
                  <a:gd name="connsiteX475" fmla="*/ 560824 w 694075"/>
                  <a:gd name="connsiteY475" fmla="*/ 36576 h 270452"/>
                  <a:gd name="connsiteX476" fmla="*/ 579713 w 694075"/>
                  <a:gd name="connsiteY476" fmla="*/ 45161 h 270452"/>
                  <a:gd name="connsiteX477" fmla="*/ 579713 w 694075"/>
                  <a:gd name="connsiteY477" fmla="*/ 45161 h 270452"/>
                  <a:gd name="connsiteX478" fmla="*/ 580057 w 694075"/>
                  <a:gd name="connsiteY478" fmla="*/ 45161 h 270452"/>
                  <a:gd name="connsiteX479" fmla="*/ 580057 w 694075"/>
                  <a:gd name="connsiteY479" fmla="*/ 45161 h 270452"/>
                  <a:gd name="connsiteX480" fmla="*/ 587440 w 694075"/>
                  <a:gd name="connsiteY480" fmla="*/ 45505 h 270452"/>
                  <a:gd name="connsiteX481" fmla="*/ 587440 w 694075"/>
                  <a:gd name="connsiteY481" fmla="*/ 45505 h 270452"/>
                  <a:gd name="connsiteX482" fmla="*/ 596885 w 694075"/>
                  <a:gd name="connsiteY482" fmla="*/ 43788 h 270452"/>
                  <a:gd name="connsiteX483" fmla="*/ 596885 w 694075"/>
                  <a:gd name="connsiteY483" fmla="*/ 43788 h 270452"/>
                  <a:gd name="connsiteX484" fmla="*/ 586582 w 694075"/>
                  <a:gd name="connsiteY484" fmla="*/ 40868 h 270452"/>
                  <a:gd name="connsiteX485" fmla="*/ 586582 w 694075"/>
                  <a:gd name="connsiteY485" fmla="*/ 40868 h 270452"/>
                  <a:gd name="connsiteX486" fmla="*/ 568208 w 694075"/>
                  <a:gd name="connsiteY486" fmla="*/ 28848 h 270452"/>
                  <a:gd name="connsiteX487" fmla="*/ 568208 w 694075"/>
                  <a:gd name="connsiteY487" fmla="*/ 28848 h 270452"/>
                  <a:gd name="connsiteX488" fmla="*/ 573188 w 694075"/>
                  <a:gd name="connsiteY488" fmla="*/ 24899 h 270452"/>
                  <a:gd name="connsiteX489" fmla="*/ 573188 w 694075"/>
                  <a:gd name="connsiteY489" fmla="*/ 24899 h 270452"/>
                  <a:gd name="connsiteX490" fmla="*/ 575935 w 694075"/>
                  <a:gd name="connsiteY490" fmla="*/ 24727 h 270452"/>
                  <a:gd name="connsiteX491" fmla="*/ 575935 w 694075"/>
                  <a:gd name="connsiteY491" fmla="*/ 24727 h 270452"/>
                  <a:gd name="connsiteX492" fmla="*/ 601178 w 694075"/>
                  <a:gd name="connsiteY492" fmla="*/ 32626 h 270452"/>
                  <a:gd name="connsiteX493" fmla="*/ 601178 w 694075"/>
                  <a:gd name="connsiteY493" fmla="*/ 32626 h 270452"/>
                  <a:gd name="connsiteX494" fmla="*/ 616632 w 694075"/>
                  <a:gd name="connsiteY494" fmla="*/ 40010 h 270452"/>
                  <a:gd name="connsiteX495" fmla="*/ 616632 w 694075"/>
                  <a:gd name="connsiteY495" fmla="*/ 40010 h 270452"/>
                  <a:gd name="connsiteX496" fmla="*/ 638783 w 694075"/>
                  <a:gd name="connsiteY496" fmla="*/ 38980 h 270452"/>
                  <a:gd name="connsiteX497" fmla="*/ 638783 w 694075"/>
                  <a:gd name="connsiteY497" fmla="*/ 38980 h 270452"/>
                  <a:gd name="connsiteX498" fmla="*/ 659905 w 694075"/>
                  <a:gd name="connsiteY498" fmla="*/ 39838 h 270452"/>
                  <a:gd name="connsiteX499" fmla="*/ 659905 w 694075"/>
                  <a:gd name="connsiteY499" fmla="*/ 39838 h 270452"/>
                  <a:gd name="connsiteX500" fmla="*/ 668319 w 694075"/>
                  <a:gd name="connsiteY500" fmla="*/ 40353 h 270452"/>
                  <a:gd name="connsiteX501" fmla="*/ 668319 w 694075"/>
                  <a:gd name="connsiteY501" fmla="*/ 40353 h 270452"/>
                  <a:gd name="connsiteX502" fmla="*/ 688753 w 694075"/>
                  <a:gd name="connsiteY502" fmla="*/ 37606 h 270452"/>
                  <a:gd name="connsiteX503" fmla="*/ 688753 w 694075"/>
                  <a:gd name="connsiteY503" fmla="*/ 37606 h 270452"/>
                  <a:gd name="connsiteX504" fmla="*/ 689783 w 694075"/>
                  <a:gd name="connsiteY504" fmla="*/ 36576 h 270452"/>
                  <a:gd name="connsiteX505" fmla="*/ 689783 w 694075"/>
                  <a:gd name="connsiteY505" fmla="*/ 36576 h 270452"/>
                  <a:gd name="connsiteX506" fmla="*/ 685490 w 694075"/>
                  <a:gd name="connsiteY506" fmla="*/ 31939 h 270452"/>
                  <a:gd name="connsiteX507" fmla="*/ 685490 w 694075"/>
                  <a:gd name="connsiteY507" fmla="*/ 31939 h 270452"/>
                  <a:gd name="connsiteX508" fmla="*/ 653207 w 694075"/>
                  <a:gd name="connsiteY508" fmla="*/ 5495 h 270452"/>
                  <a:gd name="connsiteX509" fmla="*/ 653207 w 694075"/>
                  <a:gd name="connsiteY509" fmla="*/ 5495 h 270452"/>
                  <a:gd name="connsiteX510" fmla="*/ 412977 w 694075"/>
                  <a:gd name="connsiteY510" fmla="*/ 4636 h 270452"/>
                  <a:gd name="connsiteX511" fmla="*/ 380694 w 694075"/>
                  <a:gd name="connsiteY511" fmla="*/ 22151 h 270452"/>
                  <a:gd name="connsiteX512" fmla="*/ 204342 w 694075"/>
                  <a:gd name="connsiteY512" fmla="*/ 125524 h 270452"/>
                  <a:gd name="connsiteX513" fmla="*/ 204342 w 694075"/>
                  <a:gd name="connsiteY513" fmla="*/ 125524 h 270452"/>
                  <a:gd name="connsiteX514" fmla="*/ 5667 w 694075"/>
                  <a:gd name="connsiteY514" fmla="*/ 262725 h 270452"/>
                  <a:gd name="connsiteX515" fmla="*/ 5667 w 694075"/>
                  <a:gd name="connsiteY515" fmla="*/ 262725 h 270452"/>
                  <a:gd name="connsiteX516" fmla="*/ 21293 w 694075"/>
                  <a:gd name="connsiteY516" fmla="*/ 264614 h 270452"/>
                  <a:gd name="connsiteX517" fmla="*/ 21293 w 694075"/>
                  <a:gd name="connsiteY517" fmla="*/ 264614 h 270452"/>
                  <a:gd name="connsiteX518" fmla="*/ 21464 w 694075"/>
                  <a:gd name="connsiteY518" fmla="*/ 264614 h 270452"/>
                  <a:gd name="connsiteX519" fmla="*/ 21464 w 694075"/>
                  <a:gd name="connsiteY519" fmla="*/ 264614 h 270452"/>
                  <a:gd name="connsiteX520" fmla="*/ 35545 w 694075"/>
                  <a:gd name="connsiteY520" fmla="*/ 265301 h 270452"/>
                  <a:gd name="connsiteX521" fmla="*/ 35545 w 694075"/>
                  <a:gd name="connsiteY521" fmla="*/ 265301 h 27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</a:cxnLst>
                <a:rect l="l" t="t" r="r" b="b"/>
                <a:pathLst>
                  <a:path w="694075" h="270452">
                    <a:moveTo>
                      <a:pt x="23182" y="269594"/>
                    </a:moveTo>
                    <a:lnTo>
                      <a:pt x="21293" y="269594"/>
                    </a:lnTo>
                    <a:lnTo>
                      <a:pt x="21293" y="269594"/>
                    </a:lnTo>
                    <a:cubicBezTo>
                      <a:pt x="14424" y="269594"/>
                      <a:pt x="2061" y="267018"/>
                      <a:pt x="1889" y="267018"/>
                    </a:cubicBezTo>
                    <a:lnTo>
                      <a:pt x="1889" y="267018"/>
                    </a:lnTo>
                    <a:lnTo>
                      <a:pt x="0" y="266675"/>
                    </a:lnTo>
                    <a:lnTo>
                      <a:pt x="0" y="264786"/>
                    </a:lnTo>
                    <a:lnTo>
                      <a:pt x="0" y="261008"/>
                    </a:lnTo>
                    <a:lnTo>
                      <a:pt x="1030" y="260321"/>
                    </a:lnTo>
                    <a:cubicBezTo>
                      <a:pt x="1030" y="260321"/>
                      <a:pt x="134969" y="162443"/>
                      <a:pt x="201766" y="121575"/>
                    </a:cubicBezTo>
                    <a:lnTo>
                      <a:pt x="201766" y="121575"/>
                    </a:lnTo>
                    <a:cubicBezTo>
                      <a:pt x="267190" y="80707"/>
                      <a:pt x="378290" y="18202"/>
                      <a:pt x="378290" y="18030"/>
                    </a:cubicBezTo>
                    <a:lnTo>
                      <a:pt x="378290" y="18030"/>
                    </a:lnTo>
                    <a:lnTo>
                      <a:pt x="411603" y="0"/>
                    </a:lnTo>
                    <a:lnTo>
                      <a:pt x="654066" y="859"/>
                    </a:lnTo>
                    <a:lnTo>
                      <a:pt x="654066" y="3263"/>
                    </a:lnTo>
                    <a:lnTo>
                      <a:pt x="654066" y="687"/>
                    </a:lnTo>
                    <a:lnTo>
                      <a:pt x="655955" y="687"/>
                    </a:lnTo>
                    <a:lnTo>
                      <a:pt x="656470" y="2576"/>
                    </a:lnTo>
                    <a:cubicBezTo>
                      <a:pt x="656127" y="5323"/>
                      <a:pt x="682914" y="27131"/>
                      <a:pt x="686520" y="27475"/>
                    </a:cubicBezTo>
                    <a:lnTo>
                      <a:pt x="686520" y="27475"/>
                    </a:lnTo>
                    <a:cubicBezTo>
                      <a:pt x="690298" y="29535"/>
                      <a:pt x="693732" y="32283"/>
                      <a:pt x="694076" y="36576"/>
                    </a:cubicBezTo>
                    <a:lnTo>
                      <a:pt x="694076" y="36576"/>
                    </a:lnTo>
                    <a:cubicBezTo>
                      <a:pt x="694076" y="38808"/>
                      <a:pt x="692530" y="40868"/>
                      <a:pt x="690470" y="41899"/>
                    </a:cubicBezTo>
                    <a:lnTo>
                      <a:pt x="690470" y="41899"/>
                    </a:lnTo>
                    <a:cubicBezTo>
                      <a:pt x="685834" y="44131"/>
                      <a:pt x="676733" y="45161"/>
                      <a:pt x="667803" y="45161"/>
                    </a:cubicBezTo>
                    <a:lnTo>
                      <a:pt x="667803" y="45161"/>
                    </a:lnTo>
                    <a:cubicBezTo>
                      <a:pt x="664713" y="45161"/>
                      <a:pt x="661622" y="44990"/>
                      <a:pt x="658702" y="44646"/>
                    </a:cubicBezTo>
                    <a:lnTo>
                      <a:pt x="658702" y="44646"/>
                    </a:lnTo>
                    <a:cubicBezTo>
                      <a:pt x="654753" y="44131"/>
                      <a:pt x="646511" y="43788"/>
                      <a:pt x="638268" y="43788"/>
                    </a:cubicBezTo>
                    <a:lnTo>
                      <a:pt x="638268" y="43788"/>
                    </a:lnTo>
                    <a:cubicBezTo>
                      <a:pt x="629682" y="43788"/>
                      <a:pt x="620753" y="44131"/>
                      <a:pt x="616117" y="44818"/>
                    </a:cubicBezTo>
                    <a:lnTo>
                      <a:pt x="616117" y="44818"/>
                    </a:lnTo>
                    <a:lnTo>
                      <a:pt x="615945" y="44818"/>
                    </a:lnTo>
                    <a:cubicBezTo>
                      <a:pt x="605986" y="44818"/>
                      <a:pt x="603753" y="38808"/>
                      <a:pt x="598602" y="37091"/>
                    </a:cubicBezTo>
                    <a:lnTo>
                      <a:pt x="598602" y="37091"/>
                    </a:lnTo>
                    <a:cubicBezTo>
                      <a:pt x="594137" y="34858"/>
                      <a:pt x="582117" y="29535"/>
                      <a:pt x="575420" y="29535"/>
                    </a:cubicBezTo>
                    <a:lnTo>
                      <a:pt x="575420" y="29535"/>
                    </a:lnTo>
                    <a:cubicBezTo>
                      <a:pt x="574905" y="29535"/>
                      <a:pt x="574390" y="29535"/>
                      <a:pt x="573875" y="29707"/>
                    </a:cubicBezTo>
                    <a:lnTo>
                      <a:pt x="573875" y="29707"/>
                    </a:lnTo>
                    <a:cubicBezTo>
                      <a:pt x="574562" y="30222"/>
                      <a:pt x="575764" y="30909"/>
                      <a:pt x="576966" y="31596"/>
                    </a:cubicBezTo>
                    <a:lnTo>
                      <a:pt x="576966" y="31596"/>
                    </a:lnTo>
                    <a:cubicBezTo>
                      <a:pt x="580057" y="33313"/>
                      <a:pt x="584178" y="35030"/>
                      <a:pt x="587955" y="36404"/>
                    </a:cubicBezTo>
                    <a:lnTo>
                      <a:pt x="587955" y="36404"/>
                    </a:lnTo>
                    <a:cubicBezTo>
                      <a:pt x="592592" y="37949"/>
                      <a:pt x="595683" y="38636"/>
                      <a:pt x="597743" y="39151"/>
                    </a:cubicBezTo>
                    <a:lnTo>
                      <a:pt x="597743" y="39151"/>
                    </a:lnTo>
                    <a:cubicBezTo>
                      <a:pt x="599289" y="39666"/>
                      <a:pt x="601693" y="39323"/>
                      <a:pt x="602551" y="42929"/>
                    </a:cubicBezTo>
                    <a:lnTo>
                      <a:pt x="602551" y="42929"/>
                    </a:lnTo>
                    <a:cubicBezTo>
                      <a:pt x="602551" y="43959"/>
                      <a:pt x="602208" y="44303"/>
                      <a:pt x="602208" y="44646"/>
                    </a:cubicBezTo>
                    <a:lnTo>
                      <a:pt x="602208" y="44646"/>
                    </a:lnTo>
                    <a:cubicBezTo>
                      <a:pt x="600147" y="49626"/>
                      <a:pt x="594652" y="50484"/>
                      <a:pt x="587440" y="50656"/>
                    </a:cubicBezTo>
                    <a:lnTo>
                      <a:pt x="587440" y="50656"/>
                    </a:lnTo>
                    <a:cubicBezTo>
                      <a:pt x="585036" y="50656"/>
                      <a:pt x="582461" y="50484"/>
                      <a:pt x="579713" y="50141"/>
                    </a:cubicBezTo>
                    <a:lnTo>
                      <a:pt x="579713" y="50141"/>
                    </a:lnTo>
                    <a:lnTo>
                      <a:pt x="579541" y="50141"/>
                    </a:lnTo>
                    <a:cubicBezTo>
                      <a:pt x="567693" y="50141"/>
                      <a:pt x="568723" y="46707"/>
                      <a:pt x="558592" y="41040"/>
                    </a:cubicBezTo>
                    <a:lnTo>
                      <a:pt x="558592" y="41040"/>
                    </a:lnTo>
                    <a:cubicBezTo>
                      <a:pt x="553956" y="38980"/>
                      <a:pt x="550693" y="38293"/>
                      <a:pt x="547946" y="38293"/>
                    </a:cubicBezTo>
                    <a:lnTo>
                      <a:pt x="547946" y="38293"/>
                    </a:lnTo>
                    <a:cubicBezTo>
                      <a:pt x="544168" y="38293"/>
                      <a:pt x="540905" y="39495"/>
                      <a:pt x="536956" y="40868"/>
                    </a:cubicBezTo>
                    <a:lnTo>
                      <a:pt x="536956" y="40868"/>
                    </a:lnTo>
                    <a:cubicBezTo>
                      <a:pt x="536612" y="41040"/>
                      <a:pt x="536269" y="41384"/>
                      <a:pt x="535926" y="41555"/>
                    </a:cubicBezTo>
                    <a:lnTo>
                      <a:pt x="535926" y="41555"/>
                    </a:lnTo>
                    <a:cubicBezTo>
                      <a:pt x="537299" y="42070"/>
                      <a:pt x="539532" y="42414"/>
                      <a:pt x="541592" y="42757"/>
                    </a:cubicBezTo>
                    <a:lnTo>
                      <a:pt x="541592" y="42757"/>
                    </a:lnTo>
                    <a:cubicBezTo>
                      <a:pt x="541936" y="42757"/>
                      <a:pt x="542107" y="42757"/>
                      <a:pt x="542107" y="42757"/>
                    </a:cubicBezTo>
                    <a:lnTo>
                      <a:pt x="542107" y="42757"/>
                    </a:lnTo>
                    <a:cubicBezTo>
                      <a:pt x="551037" y="42757"/>
                      <a:pt x="558935" y="43959"/>
                      <a:pt x="564774" y="47050"/>
                    </a:cubicBezTo>
                    <a:lnTo>
                      <a:pt x="564774" y="47050"/>
                    </a:lnTo>
                    <a:cubicBezTo>
                      <a:pt x="566663" y="48424"/>
                      <a:pt x="567865" y="50484"/>
                      <a:pt x="567865" y="52545"/>
                    </a:cubicBezTo>
                    <a:lnTo>
                      <a:pt x="567865" y="52545"/>
                    </a:lnTo>
                    <a:cubicBezTo>
                      <a:pt x="567521" y="57525"/>
                      <a:pt x="562885" y="60272"/>
                      <a:pt x="558420" y="60444"/>
                    </a:cubicBezTo>
                    <a:lnTo>
                      <a:pt x="558420" y="60444"/>
                    </a:lnTo>
                    <a:lnTo>
                      <a:pt x="558420" y="60444"/>
                    </a:lnTo>
                    <a:cubicBezTo>
                      <a:pt x="554127" y="60444"/>
                      <a:pt x="549491" y="59242"/>
                      <a:pt x="537471" y="59242"/>
                    </a:cubicBezTo>
                    <a:lnTo>
                      <a:pt x="537471" y="59242"/>
                    </a:lnTo>
                    <a:lnTo>
                      <a:pt x="537471" y="58040"/>
                    </a:lnTo>
                    <a:lnTo>
                      <a:pt x="537128" y="59070"/>
                    </a:lnTo>
                    <a:cubicBezTo>
                      <a:pt x="524249" y="59242"/>
                      <a:pt x="524420" y="64050"/>
                      <a:pt x="517208" y="70060"/>
                    </a:cubicBezTo>
                    <a:lnTo>
                      <a:pt x="517208" y="70060"/>
                    </a:lnTo>
                    <a:cubicBezTo>
                      <a:pt x="510512" y="75555"/>
                      <a:pt x="495401" y="83111"/>
                      <a:pt x="484582" y="84656"/>
                    </a:cubicBezTo>
                    <a:lnTo>
                      <a:pt x="484582" y="84656"/>
                    </a:lnTo>
                    <a:cubicBezTo>
                      <a:pt x="478057" y="85515"/>
                      <a:pt x="475310" y="87403"/>
                      <a:pt x="471360" y="87575"/>
                    </a:cubicBezTo>
                    <a:lnTo>
                      <a:pt x="471360" y="87575"/>
                    </a:lnTo>
                    <a:cubicBezTo>
                      <a:pt x="469471" y="87575"/>
                      <a:pt x="467583" y="86717"/>
                      <a:pt x="466209" y="85171"/>
                    </a:cubicBezTo>
                    <a:lnTo>
                      <a:pt x="466209" y="85171"/>
                    </a:lnTo>
                    <a:cubicBezTo>
                      <a:pt x="464835" y="83797"/>
                      <a:pt x="463977" y="82767"/>
                      <a:pt x="463633" y="82252"/>
                    </a:cubicBezTo>
                    <a:lnTo>
                      <a:pt x="463633" y="82252"/>
                    </a:lnTo>
                    <a:lnTo>
                      <a:pt x="463805" y="82080"/>
                    </a:lnTo>
                    <a:cubicBezTo>
                      <a:pt x="463633" y="82080"/>
                      <a:pt x="462946" y="82424"/>
                      <a:pt x="461572" y="83111"/>
                    </a:cubicBezTo>
                    <a:lnTo>
                      <a:pt x="461572" y="83111"/>
                    </a:lnTo>
                    <a:cubicBezTo>
                      <a:pt x="461572" y="83111"/>
                      <a:pt x="461572" y="83111"/>
                      <a:pt x="461401" y="83111"/>
                    </a:cubicBezTo>
                    <a:lnTo>
                      <a:pt x="461401" y="83111"/>
                    </a:lnTo>
                    <a:cubicBezTo>
                      <a:pt x="462259" y="84313"/>
                      <a:pt x="466552" y="88090"/>
                      <a:pt x="467926" y="93585"/>
                    </a:cubicBezTo>
                    <a:lnTo>
                      <a:pt x="467926" y="93585"/>
                    </a:lnTo>
                    <a:lnTo>
                      <a:pt x="467926" y="93585"/>
                    </a:lnTo>
                    <a:cubicBezTo>
                      <a:pt x="467754" y="101141"/>
                      <a:pt x="462774" y="109898"/>
                      <a:pt x="457795" y="113504"/>
                    </a:cubicBezTo>
                    <a:lnTo>
                      <a:pt x="457795" y="113504"/>
                    </a:lnTo>
                    <a:cubicBezTo>
                      <a:pt x="454532" y="115221"/>
                      <a:pt x="450583" y="116939"/>
                      <a:pt x="446633" y="116939"/>
                    </a:cubicBezTo>
                    <a:lnTo>
                      <a:pt x="446633" y="116939"/>
                    </a:lnTo>
                    <a:cubicBezTo>
                      <a:pt x="444229" y="116939"/>
                      <a:pt x="441825" y="116252"/>
                      <a:pt x="439765" y="114019"/>
                    </a:cubicBezTo>
                    <a:lnTo>
                      <a:pt x="439765" y="114019"/>
                    </a:lnTo>
                    <a:cubicBezTo>
                      <a:pt x="435987" y="109383"/>
                      <a:pt x="436674" y="110242"/>
                      <a:pt x="427229" y="108524"/>
                    </a:cubicBezTo>
                    <a:lnTo>
                      <a:pt x="427229" y="108524"/>
                    </a:lnTo>
                    <a:cubicBezTo>
                      <a:pt x="426027" y="108181"/>
                      <a:pt x="424825" y="108009"/>
                      <a:pt x="423967" y="108009"/>
                    </a:cubicBezTo>
                    <a:lnTo>
                      <a:pt x="423967" y="108009"/>
                    </a:lnTo>
                    <a:cubicBezTo>
                      <a:pt x="419330" y="107666"/>
                      <a:pt x="417441" y="112131"/>
                      <a:pt x="410573" y="112474"/>
                    </a:cubicBezTo>
                    <a:lnTo>
                      <a:pt x="410573" y="112474"/>
                    </a:lnTo>
                    <a:cubicBezTo>
                      <a:pt x="409886" y="112474"/>
                      <a:pt x="409199" y="112474"/>
                      <a:pt x="408512" y="112302"/>
                    </a:cubicBezTo>
                    <a:lnTo>
                      <a:pt x="408512" y="112302"/>
                    </a:lnTo>
                    <a:cubicBezTo>
                      <a:pt x="403361" y="111444"/>
                      <a:pt x="400613" y="109555"/>
                      <a:pt x="399583" y="109727"/>
                    </a:cubicBezTo>
                    <a:lnTo>
                      <a:pt x="399583" y="109727"/>
                    </a:lnTo>
                    <a:cubicBezTo>
                      <a:pt x="399068" y="109727"/>
                      <a:pt x="398553" y="109898"/>
                      <a:pt x="396664" y="111615"/>
                    </a:cubicBezTo>
                    <a:lnTo>
                      <a:pt x="396664" y="111615"/>
                    </a:lnTo>
                    <a:cubicBezTo>
                      <a:pt x="395462" y="112817"/>
                      <a:pt x="395290" y="113504"/>
                      <a:pt x="395290" y="114191"/>
                    </a:cubicBezTo>
                    <a:lnTo>
                      <a:pt x="395290" y="114191"/>
                    </a:lnTo>
                    <a:cubicBezTo>
                      <a:pt x="395290" y="115221"/>
                      <a:pt x="396492" y="117625"/>
                      <a:pt x="400098" y="120545"/>
                    </a:cubicBezTo>
                    <a:lnTo>
                      <a:pt x="400098" y="120545"/>
                    </a:lnTo>
                    <a:cubicBezTo>
                      <a:pt x="402159" y="121747"/>
                      <a:pt x="403533" y="123807"/>
                      <a:pt x="403533" y="126040"/>
                    </a:cubicBezTo>
                    <a:lnTo>
                      <a:pt x="403533" y="126040"/>
                    </a:lnTo>
                    <a:cubicBezTo>
                      <a:pt x="403189" y="131534"/>
                      <a:pt x="397351" y="135484"/>
                      <a:pt x="397522" y="136171"/>
                    </a:cubicBezTo>
                    <a:lnTo>
                      <a:pt x="397522" y="136171"/>
                    </a:lnTo>
                    <a:cubicBezTo>
                      <a:pt x="394775" y="142353"/>
                      <a:pt x="385846" y="143726"/>
                      <a:pt x="378462" y="146645"/>
                    </a:cubicBezTo>
                    <a:lnTo>
                      <a:pt x="378462" y="146645"/>
                    </a:lnTo>
                    <a:cubicBezTo>
                      <a:pt x="377260" y="147161"/>
                      <a:pt x="376058" y="147332"/>
                      <a:pt x="375028" y="147332"/>
                    </a:cubicBezTo>
                    <a:lnTo>
                      <a:pt x="375028" y="147332"/>
                    </a:lnTo>
                    <a:cubicBezTo>
                      <a:pt x="367816" y="146989"/>
                      <a:pt x="363866" y="139949"/>
                      <a:pt x="360432" y="134625"/>
                    </a:cubicBezTo>
                    <a:lnTo>
                      <a:pt x="360432" y="134625"/>
                    </a:lnTo>
                    <a:cubicBezTo>
                      <a:pt x="360260" y="135827"/>
                      <a:pt x="359917" y="137201"/>
                      <a:pt x="359745" y="138060"/>
                    </a:cubicBezTo>
                    <a:lnTo>
                      <a:pt x="359745" y="138060"/>
                    </a:lnTo>
                    <a:lnTo>
                      <a:pt x="359745" y="138060"/>
                    </a:lnTo>
                    <a:cubicBezTo>
                      <a:pt x="359402" y="144757"/>
                      <a:pt x="355967" y="144070"/>
                      <a:pt x="352876" y="149736"/>
                    </a:cubicBezTo>
                    <a:lnTo>
                      <a:pt x="352876" y="149736"/>
                    </a:lnTo>
                    <a:cubicBezTo>
                      <a:pt x="352189" y="150767"/>
                      <a:pt x="352018" y="151282"/>
                      <a:pt x="352018" y="151797"/>
                    </a:cubicBezTo>
                    <a:lnTo>
                      <a:pt x="352018" y="151797"/>
                    </a:lnTo>
                    <a:cubicBezTo>
                      <a:pt x="351502" y="153686"/>
                      <a:pt x="355795" y="156433"/>
                      <a:pt x="356311" y="161756"/>
                    </a:cubicBezTo>
                    <a:lnTo>
                      <a:pt x="356311" y="161756"/>
                    </a:lnTo>
                    <a:cubicBezTo>
                      <a:pt x="356311" y="162615"/>
                      <a:pt x="356139" y="163645"/>
                      <a:pt x="355624" y="164847"/>
                    </a:cubicBezTo>
                    <a:lnTo>
                      <a:pt x="355624" y="164847"/>
                    </a:lnTo>
                    <a:cubicBezTo>
                      <a:pt x="354078" y="167251"/>
                      <a:pt x="351502" y="169140"/>
                      <a:pt x="348583" y="169140"/>
                    </a:cubicBezTo>
                    <a:lnTo>
                      <a:pt x="348583" y="169140"/>
                    </a:lnTo>
                    <a:cubicBezTo>
                      <a:pt x="345492" y="169140"/>
                      <a:pt x="342573" y="166908"/>
                      <a:pt x="341371" y="163130"/>
                    </a:cubicBezTo>
                    <a:lnTo>
                      <a:pt x="341371" y="163130"/>
                    </a:lnTo>
                    <a:cubicBezTo>
                      <a:pt x="338967" y="157807"/>
                      <a:pt x="337250" y="156262"/>
                      <a:pt x="328321" y="155746"/>
                    </a:cubicBezTo>
                    <a:lnTo>
                      <a:pt x="328321" y="155746"/>
                    </a:lnTo>
                    <a:lnTo>
                      <a:pt x="327119" y="155746"/>
                    </a:lnTo>
                    <a:cubicBezTo>
                      <a:pt x="316129" y="155918"/>
                      <a:pt x="313897" y="157635"/>
                      <a:pt x="308917" y="163817"/>
                    </a:cubicBezTo>
                    <a:lnTo>
                      <a:pt x="308917" y="163817"/>
                    </a:lnTo>
                    <a:cubicBezTo>
                      <a:pt x="307715" y="165362"/>
                      <a:pt x="307200" y="166564"/>
                      <a:pt x="306856" y="167080"/>
                    </a:cubicBezTo>
                    <a:lnTo>
                      <a:pt x="306856" y="167080"/>
                    </a:lnTo>
                    <a:cubicBezTo>
                      <a:pt x="307543" y="167080"/>
                      <a:pt x="308574" y="166908"/>
                      <a:pt x="309947" y="166393"/>
                    </a:cubicBezTo>
                    <a:lnTo>
                      <a:pt x="309947" y="166393"/>
                    </a:lnTo>
                    <a:cubicBezTo>
                      <a:pt x="311664" y="165706"/>
                      <a:pt x="312866" y="165362"/>
                      <a:pt x="314068" y="165362"/>
                    </a:cubicBezTo>
                    <a:lnTo>
                      <a:pt x="314068" y="165362"/>
                    </a:lnTo>
                    <a:cubicBezTo>
                      <a:pt x="315614" y="165362"/>
                      <a:pt x="317846" y="167080"/>
                      <a:pt x="317846" y="168797"/>
                    </a:cubicBezTo>
                    <a:lnTo>
                      <a:pt x="317846" y="168797"/>
                    </a:lnTo>
                    <a:cubicBezTo>
                      <a:pt x="317675" y="171201"/>
                      <a:pt x="316473" y="172575"/>
                      <a:pt x="315099" y="174120"/>
                    </a:cubicBezTo>
                    <a:lnTo>
                      <a:pt x="315099" y="174120"/>
                    </a:lnTo>
                    <a:cubicBezTo>
                      <a:pt x="311664" y="177383"/>
                      <a:pt x="302907" y="181160"/>
                      <a:pt x="294493" y="181160"/>
                    </a:cubicBezTo>
                    <a:lnTo>
                      <a:pt x="294493" y="181160"/>
                    </a:lnTo>
                    <a:lnTo>
                      <a:pt x="294321" y="181160"/>
                    </a:lnTo>
                    <a:cubicBezTo>
                      <a:pt x="285392" y="180817"/>
                      <a:pt x="273715" y="180989"/>
                      <a:pt x="270796" y="173261"/>
                    </a:cubicBezTo>
                    <a:lnTo>
                      <a:pt x="270796" y="173261"/>
                    </a:lnTo>
                    <a:cubicBezTo>
                      <a:pt x="269422" y="168453"/>
                      <a:pt x="269079" y="161585"/>
                      <a:pt x="263584" y="160898"/>
                    </a:cubicBezTo>
                    <a:lnTo>
                      <a:pt x="263584" y="160898"/>
                    </a:lnTo>
                    <a:cubicBezTo>
                      <a:pt x="261695" y="160383"/>
                      <a:pt x="260321" y="160211"/>
                      <a:pt x="259119" y="160211"/>
                    </a:cubicBezTo>
                    <a:lnTo>
                      <a:pt x="259119" y="160211"/>
                    </a:lnTo>
                    <a:cubicBezTo>
                      <a:pt x="255685" y="160039"/>
                      <a:pt x="254140" y="162272"/>
                      <a:pt x="248645" y="164676"/>
                    </a:cubicBezTo>
                    <a:lnTo>
                      <a:pt x="248645" y="164676"/>
                    </a:lnTo>
                    <a:cubicBezTo>
                      <a:pt x="247099" y="165191"/>
                      <a:pt x="245382" y="165362"/>
                      <a:pt x="243665" y="165362"/>
                    </a:cubicBezTo>
                    <a:lnTo>
                      <a:pt x="243665" y="165362"/>
                    </a:lnTo>
                    <a:cubicBezTo>
                      <a:pt x="235423" y="165362"/>
                      <a:pt x="225635" y="160554"/>
                      <a:pt x="222029" y="159696"/>
                    </a:cubicBezTo>
                    <a:lnTo>
                      <a:pt x="222029" y="159696"/>
                    </a:lnTo>
                    <a:cubicBezTo>
                      <a:pt x="219625" y="159181"/>
                      <a:pt x="215847" y="158666"/>
                      <a:pt x="212756" y="158666"/>
                    </a:cubicBezTo>
                    <a:lnTo>
                      <a:pt x="212756" y="158666"/>
                    </a:lnTo>
                    <a:cubicBezTo>
                      <a:pt x="210524" y="158666"/>
                      <a:pt x="208463" y="159009"/>
                      <a:pt x="207948" y="159352"/>
                    </a:cubicBezTo>
                    <a:lnTo>
                      <a:pt x="207948" y="159352"/>
                    </a:lnTo>
                    <a:cubicBezTo>
                      <a:pt x="207948" y="159352"/>
                      <a:pt x="207948" y="159524"/>
                      <a:pt x="208120" y="159696"/>
                    </a:cubicBezTo>
                    <a:lnTo>
                      <a:pt x="208120" y="159696"/>
                    </a:lnTo>
                    <a:cubicBezTo>
                      <a:pt x="210524" y="163474"/>
                      <a:pt x="217564" y="162443"/>
                      <a:pt x="224089" y="166736"/>
                    </a:cubicBezTo>
                    <a:lnTo>
                      <a:pt x="224089" y="166736"/>
                    </a:lnTo>
                    <a:cubicBezTo>
                      <a:pt x="226322" y="168453"/>
                      <a:pt x="227524" y="171029"/>
                      <a:pt x="227524" y="173433"/>
                    </a:cubicBezTo>
                    <a:lnTo>
                      <a:pt x="227524" y="173433"/>
                    </a:lnTo>
                    <a:cubicBezTo>
                      <a:pt x="227352" y="178241"/>
                      <a:pt x="224089" y="182534"/>
                      <a:pt x="219453" y="183736"/>
                    </a:cubicBezTo>
                    <a:lnTo>
                      <a:pt x="219453" y="183736"/>
                    </a:lnTo>
                    <a:cubicBezTo>
                      <a:pt x="214473" y="184938"/>
                      <a:pt x="209493" y="186312"/>
                      <a:pt x="203827" y="187686"/>
                    </a:cubicBezTo>
                    <a:lnTo>
                      <a:pt x="203827" y="187686"/>
                    </a:lnTo>
                    <a:cubicBezTo>
                      <a:pt x="200908" y="187686"/>
                      <a:pt x="196958" y="188716"/>
                      <a:pt x="195069" y="189918"/>
                    </a:cubicBezTo>
                    <a:lnTo>
                      <a:pt x="195069" y="189918"/>
                    </a:lnTo>
                    <a:cubicBezTo>
                      <a:pt x="195584" y="190090"/>
                      <a:pt x="196271" y="190090"/>
                      <a:pt x="196958" y="190090"/>
                    </a:cubicBezTo>
                    <a:lnTo>
                      <a:pt x="196958" y="190090"/>
                    </a:lnTo>
                    <a:cubicBezTo>
                      <a:pt x="201938" y="190090"/>
                      <a:pt x="209322" y="187686"/>
                      <a:pt x="213786" y="186655"/>
                    </a:cubicBezTo>
                    <a:lnTo>
                      <a:pt x="213786" y="186655"/>
                    </a:lnTo>
                    <a:cubicBezTo>
                      <a:pt x="213958" y="186655"/>
                      <a:pt x="214301" y="186655"/>
                      <a:pt x="214473" y="186655"/>
                    </a:cubicBezTo>
                    <a:lnTo>
                      <a:pt x="214473" y="186655"/>
                    </a:lnTo>
                    <a:cubicBezTo>
                      <a:pt x="218938" y="186312"/>
                      <a:pt x="222544" y="187514"/>
                      <a:pt x="225635" y="192494"/>
                    </a:cubicBezTo>
                    <a:lnTo>
                      <a:pt x="225635" y="192494"/>
                    </a:lnTo>
                    <a:cubicBezTo>
                      <a:pt x="229241" y="196271"/>
                      <a:pt x="230615" y="202453"/>
                      <a:pt x="230615" y="208291"/>
                    </a:cubicBezTo>
                    <a:lnTo>
                      <a:pt x="230615" y="208291"/>
                    </a:lnTo>
                    <a:cubicBezTo>
                      <a:pt x="230615" y="210180"/>
                      <a:pt x="230443" y="212069"/>
                      <a:pt x="230099" y="213786"/>
                    </a:cubicBezTo>
                    <a:lnTo>
                      <a:pt x="230099" y="213786"/>
                    </a:lnTo>
                    <a:cubicBezTo>
                      <a:pt x="227695" y="222544"/>
                      <a:pt x="208291" y="236453"/>
                      <a:pt x="201423" y="239544"/>
                    </a:cubicBezTo>
                    <a:lnTo>
                      <a:pt x="201423" y="239544"/>
                    </a:lnTo>
                    <a:cubicBezTo>
                      <a:pt x="197302" y="241948"/>
                      <a:pt x="192494" y="243493"/>
                      <a:pt x="187514" y="243493"/>
                    </a:cubicBezTo>
                    <a:lnTo>
                      <a:pt x="187514" y="243493"/>
                    </a:lnTo>
                    <a:cubicBezTo>
                      <a:pt x="184079" y="243493"/>
                      <a:pt x="180473" y="242635"/>
                      <a:pt x="177211" y="240746"/>
                    </a:cubicBezTo>
                    <a:lnTo>
                      <a:pt x="177211" y="240746"/>
                    </a:lnTo>
                    <a:cubicBezTo>
                      <a:pt x="173605" y="237998"/>
                      <a:pt x="172231" y="233362"/>
                      <a:pt x="172231" y="228726"/>
                    </a:cubicBezTo>
                    <a:lnTo>
                      <a:pt x="172231" y="228726"/>
                    </a:lnTo>
                    <a:cubicBezTo>
                      <a:pt x="172231" y="224776"/>
                      <a:pt x="173261" y="220655"/>
                      <a:pt x="175150" y="217564"/>
                    </a:cubicBezTo>
                    <a:lnTo>
                      <a:pt x="175150" y="217564"/>
                    </a:lnTo>
                    <a:cubicBezTo>
                      <a:pt x="175837" y="215675"/>
                      <a:pt x="176180" y="213958"/>
                      <a:pt x="176180" y="212584"/>
                    </a:cubicBezTo>
                    <a:lnTo>
                      <a:pt x="176180" y="212584"/>
                    </a:lnTo>
                    <a:cubicBezTo>
                      <a:pt x="176180" y="209665"/>
                      <a:pt x="174978" y="207433"/>
                      <a:pt x="172059" y="205201"/>
                    </a:cubicBezTo>
                    <a:lnTo>
                      <a:pt x="172059" y="205201"/>
                    </a:lnTo>
                    <a:cubicBezTo>
                      <a:pt x="167080" y="200908"/>
                      <a:pt x="159009" y="186999"/>
                      <a:pt x="156433" y="185453"/>
                    </a:cubicBezTo>
                    <a:lnTo>
                      <a:pt x="156433" y="185453"/>
                    </a:lnTo>
                    <a:cubicBezTo>
                      <a:pt x="156948" y="188029"/>
                      <a:pt x="160554" y="194554"/>
                      <a:pt x="163130" y="199706"/>
                    </a:cubicBezTo>
                    <a:lnTo>
                      <a:pt x="163130" y="199706"/>
                    </a:lnTo>
                    <a:cubicBezTo>
                      <a:pt x="164676" y="202968"/>
                      <a:pt x="165534" y="204342"/>
                      <a:pt x="165706" y="206403"/>
                    </a:cubicBezTo>
                    <a:lnTo>
                      <a:pt x="165706" y="206403"/>
                    </a:lnTo>
                    <a:cubicBezTo>
                      <a:pt x="165706" y="208807"/>
                      <a:pt x="162615" y="209665"/>
                      <a:pt x="162100" y="209665"/>
                    </a:cubicBezTo>
                    <a:lnTo>
                      <a:pt x="162100" y="209665"/>
                    </a:lnTo>
                    <a:cubicBezTo>
                      <a:pt x="161413" y="209665"/>
                      <a:pt x="160554" y="209665"/>
                      <a:pt x="159868" y="209665"/>
                    </a:cubicBezTo>
                    <a:lnTo>
                      <a:pt x="159868" y="209665"/>
                    </a:lnTo>
                    <a:lnTo>
                      <a:pt x="159868" y="209665"/>
                    </a:lnTo>
                    <a:cubicBezTo>
                      <a:pt x="158494" y="209665"/>
                      <a:pt x="155231" y="209837"/>
                      <a:pt x="151282" y="209837"/>
                    </a:cubicBezTo>
                    <a:lnTo>
                      <a:pt x="151282" y="209837"/>
                    </a:lnTo>
                    <a:cubicBezTo>
                      <a:pt x="145443" y="209837"/>
                      <a:pt x="138403" y="209493"/>
                      <a:pt x="132393" y="206918"/>
                    </a:cubicBezTo>
                    <a:lnTo>
                      <a:pt x="132393" y="206918"/>
                    </a:lnTo>
                    <a:cubicBezTo>
                      <a:pt x="131534" y="206403"/>
                      <a:pt x="130504" y="206231"/>
                      <a:pt x="129302" y="206231"/>
                    </a:cubicBezTo>
                    <a:lnTo>
                      <a:pt x="129302" y="206231"/>
                    </a:lnTo>
                    <a:cubicBezTo>
                      <a:pt x="123464" y="206059"/>
                      <a:pt x="114363" y="212413"/>
                      <a:pt x="106979" y="215847"/>
                    </a:cubicBezTo>
                    <a:lnTo>
                      <a:pt x="106979" y="215847"/>
                    </a:lnTo>
                    <a:cubicBezTo>
                      <a:pt x="105090" y="216877"/>
                      <a:pt x="105090" y="217564"/>
                      <a:pt x="104918" y="218251"/>
                    </a:cubicBezTo>
                    <a:lnTo>
                      <a:pt x="104918" y="218251"/>
                    </a:lnTo>
                    <a:cubicBezTo>
                      <a:pt x="104403" y="220483"/>
                      <a:pt x="111444" y="226493"/>
                      <a:pt x="116252" y="227867"/>
                    </a:cubicBezTo>
                    <a:lnTo>
                      <a:pt x="116252" y="227867"/>
                    </a:lnTo>
                    <a:cubicBezTo>
                      <a:pt x="123979" y="229069"/>
                      <a:pt x="151453" y="234049"/>
                      <a:pt x="158150" y="236796"/>
                    </a:cubicBezTo>
                    <a:lnTo>
                      <a:pt x="158150" y="236796"/>
                    </a:lnTo>
                    <a:cubicBezTo>
                      <a:pt x="166564" y="239715"/>
                      <a:pt x="177726" y="249847"/>
                      <a:pt x="177898" y="250018"/>
                    </a:cubicBezTo>
                    <a:lnTo>
                      <a:pt x="177898" y="250018"/>
                    </a:lnTo>
                    <a:lnTo>
                      <a:pt x="180817" y="252594"/>
                    </a:lnTo>
                    <a:lnTo>
                      <a:pt x="177211" y="254140"/>
                    </a:lnTo>
                    <a:cubicBezTo>
                      <a:pt x="177039" y="254140"/>
                      <a:pt x="164332" y="259291"/>
                      <a:pt x="147676" y="260665"/>
                    </a:cubicBezTo>
                    <a:lnTo>
                      <a:pt x="147676" y="260665"/>
                    </a:lnTo>
                    <a:cubicBezTo>
                      <a:pt x="139262" y="262039"/>
                      <a:pt x="132221" y="262725"/>
                      <a:pt x="126383" y="262725"/>
                    </a:cubicBezTo>
                    <a:lnTo>
                      <a:pt x="126383" y="262725"/>
                    </a:lnTo>
                    <a:cubicBezTo>
                      <a:pt x="120545" y="262725"/>
                      <a:pt x="115908" y="262039"/>
                      <a:pt x="112474" y="260665"/>
                    </a:cubicBezTo>
                    <a:lnTo>
                      <a:pt x="112474" y="260665"/>
                    </a:lnTo>
                    <a:cubicBezTo>
                      <a:pt x="111100" y="260150"/>
                      <a:pt x="110413" y="259978"/>
                      <a:pt x="109898" y="259978"/>
                    </a:cubicBezTo>
                    <a:lnTo>
                      <a:pt x="109898" y="259978"/>
                    </a:lnTo>
                    <a:cubicBezTo>
                      <a:pt x="109040" y="259463"/>
                      <a:pt x="106979" y="262382"/>
                      <a:pt x="98737" y="264614"/>
                    </a:cubicBezTo>
                    <a:lnTo>
                      <a:pt x="98737" y="264614"/>
                    </a:lnTo>
                    <a:cubicBezTo>
                      <a:pt x="88434" y="267190"/>
                      <a:pt x="78131" y="268564"/>
                      <a:pt x="66282" y="268564"/>
                    </a:cubicBezTo>
                    <a:lnTo>
                      <a:pt x="66282" y="268564"/>
                    </a:lnTo>
                    <a:cubicBezTo>
                      <a:pt x="63535" y="268220"/>
                      <a:pt x="61131" y="268049"/>
                      <a:pt x="58899" y="268049"/>
                    </a:cubicBezTo>
                    <a:lnTo>
                      <a:pt x="58899" y="268049"/>
                    </a:lnTo>
                    <a:cubicBezTo>
                      <a:pt x="53575" y="268049"/>
                      <a:pt x="49798" y="268907"/>
                      <a:pt x="44131" y="269938"/>
                    </a:cubicBezTo>
                    <a:lnTo>
                      <a:pt x="44131" y="269938"/>
                    </a:lnTo>
                    <a:cubicBezTo>
                      <a:pt x="41040" y="270453"/>
                      <a:pt x="37949" y="270453"/>
                      <a:pt x="35202" y="270453"/>
                    </a:cubicBezTo>
                    <a:lnTo>
                      <a:pt x="35202" y="270453"/>
                    </a:lnTo>
                    <a:cubicBezTo>
                      <a:pt x="30909" y="270109"/>
                      <a:pt x="26788" y="269766"/>
                      <a:pt x="23182" y="269594"/>
                    </a:cubicBezTo>
                    <a:lnTo>
                      <a:pt x="23182" y="269594"/>
                    </a:lnTo>
                    <a:close/>
                    <a:moveTo>
                      <a:pt x="35545" y="265301"/>
                    </a:moveTo>
                    <a:cubicBezTo>
                      <a:pt x="38121" y="265301"/>
                      <a:pt x="40868" y="265129"/>
                      <a:pt x="43616" y="264786"/>
                    </a:cubicBezTo>
                    <a:lnTo>
                      <a:pt x="43616" y="264786"/>
                    </a:lnTo>
                    <a:cubicBezTo>
                      <a:pt x="48939" y="263927"/>
                      <a:pt x="53232" y="262897"/>
                      <a:pt x="59070" y="262897"/>
                    </a:cubicBezTo>
                    <a:lnTo>
                      <a:pt x="59070" y="262897"/>
                    </a:lnTo>
                    <a:cubicBezTo>
                      <a:pt x="61474" y="262897"/>
                      <a:pt x="64050" y="263069"/>
                      <a:pt x="66798" y="263412"/>
                    </a:cubicBezTo>
                    <a:lnTo>
                      <a:pt x="66798" y="263412"/>
                    </a:lnTo>
                    <a:cubicBezTo>
                      <a:pt x="77959" y="263412"/>
                      <a:pt x="87747" y="262210"/>
                      <a:pt x="97706" y="259635"/>
                    </a:cubicBezTo>
                    <a:lnTo>
                      <a:pt x="97706" y="259635"/>
                    </a:lnTo>
                    <a:cubicBezTo>
                      <a:pt x="104918" y="257917"/>
                      <a:pt x="105090" y="255342"/>
                      <a:pt x="110070" y="254827"/>
                    </a:cubicBezTo>
                    <a:lnTo>
                      <a:pt x="110070" y="254827"/>
                    </a:lnTo>
                    <a:cubicBezTo>
                      <a:pt x="111444" y="254827"/>
                      <a:pt x="112817" y="255170"/>
                      <a:pt x="114363" y="255857"/>
                    </a:cubicBezTo>
                    <a:lnTo>
                      <a:pt x="114363" y="255857"/>
                    </a:lnTo>
                    <a:cubicBezTo>
                      <a:pt x="116939" y="256887"/>
                      <a:pt x="121060" y="257574"/>
                      <a:pt x="126555" y="257574"/>
                    </a:cubicBezTo>
                    <a:lnTo>
                      <a:pt x="126555" y="257574"/>
                    </a:lnTo>
                    <a:cubicBezTo>
                      <a:pt x="132049" y="257574"/>
                      <a:pt x="138918" y="256887"/>
                      <a:pt x="147332" y="255685"/>
                    </a:cubicBezTo>
                    <a:lnTo>
                      <a:pt x="147332" y="255685"/>
                    </a:lnTo>
                    <a:cubicBezTo>
                      <a:pt x="157807" y="254827"/>
                      <a:pt x="166736" y="252422"/>
                      <a:pt x="171716" y="250877"/>
                    </a:cubicBezTo>
                    <a:lnTo>
                      <a:pt x="171716" y="250877"/>
                    </a:lnTo>
                    <a:cubicBezTo>
                      <a:pt x="167766" y="247786"/>
                      <a:pt x="161241" y="242806"/>
                      <a:pt x="156777" y="241261"/>
                    </a:cubicBezTo>
                    <a:lnTo>
                      <a:pt x="156777" y="241261"/>
                    </a:lnTo>
                    <a:cubicBezTo>
                      <a:pt x="151110" y="239029"/>
                      <a:pt x="123120" y="233877"/>
                      <a:pt x="115393" y="232503"/>
                    </a:cubicBezTo>
                    <a:lnTo>
                      <a:pt x="115393" y="232503"/>
                    </a:lnTo>
                    <a:cubicBezTo>
                      <a:pt x="109211" y="230099"/>
                      <a:pt x="100969" y="225463"/>
                      <a:pt x="100454" y="218251"/>
                    </a:cubicBezTo>
                    <a:lnTo>
                      <a:pt x="100454" y="218251"/>
                    </a:lnTo>
                    <a:cubicBezTo>
                      <a:pt x="100454" y="215675"/>
                      <a:pt x="102171" y="213100"/>
                      <a:pt x="105090" y="211554"/>
                    </a:cubicBezTo>
                    <a:lnTo>
                      <a:pt x="105090" y="211554"/>
                    </a:lnTo>
                    <a:cubicBezTo>
                      <a:pt x="112131" y="208635"/>
                      <a:pt x="121060" y="201595"/>
                      <a:pt x="129645" y="201423"/>
                    </a:cubicBezTo>
                    <a:lnTo>
                      <a:pt x="129645" y="201423"/>
                    </a:lnTo>
                    <a:cubicBezTo>
                      <a:pt x="131363" y="201423"/>
                      <a:pt x="133252" y="201766"/>
                      <a:pt x="134797" y="202625"/>
                    </a:cubicBezTo>
                    <a:lnTo>
                      <a:pt x="134797" y="202625"/>
                    </a:lnTo>
                    <a:cubicBezTo>
                      <a:pt x="139433" y="204685"/>
                      <a:pt x="146130" y="205201"/>
                      <a:pt x="151625" y="205029"/>
                    </a:cubicBezTo>
                    <a:lnTo>
                      <a:pt x="151625" y="205029"/>
                    </a:lnTo>
                    <a:cubicBezTo>
                      <a:pt x="155231" y="205029"/>
                      <a:pt x="158150" y="204857"/>
                      <a:pt x="159868" y="204857"/>
                    </a:cubicBezTo>
                    <a:lnTo>
                      <a:pt x="159868" y="204857"/>
                    </a:lnTo>
                    <a:cubicBezTo>
                      <a:pt x="160211" y="204857"/>
                      <a:pt x="160211" y="204857"/>
                      <a:pt x="160211" y="204857"/>
                    </a:cubicBezTo>
                    <a:lnTo>
                      <a:pt x="160211" y="204857"/>
                    </a:lnTo>
                    <a:cubicBezTo>
                      <a:pt x="160383" y="204857"/>
                      <a:pt x="160383" y="204857"/>
                      <a:pt x="160554" y="204857"/>
                    </a:cubicBezTo>
                    <a:lnTo>
                      <a:pt x="160554" y="204857"/>
                    </a:lnTo>
                    <a:cubicBezTo>
                      <a:pt x="160211" y="204170"/>
                      <a:pt x="159868" y="203140"/>
                      <a:pt x="159181" y="202110"/>
                    </a:cubicBezTo>
                    <a:lnTo>
                      <a:pt x="159181" y="202110"/>
                    </a:lnTo>
                    <a:cubicBezTo>
                      <a:pt x="156433" y="196443"/>
                      <a:pt x="152140" y="189918"/>
                      <a:pt x="151969" y="185110"/>
                    </a:cubicBezTo>
                    <a:lnTo>
                      <a:pt x="151969" y="185110"/>
                    </a:lnTo>
                    <a:cubicBezTo>
                      <a:pt x="151969" y="183393"/>
                      <a:pt x="153686" y="181160"/>
                      <a:pt x="155918" y="180817"/>
                    </a:cubicBezTo>
                    <a:lnTo>
                      <a:pt x="155918" y="180817"/>
                    </a:lnTo>
                    <a:cubicBezTo>
                      <a:pt x="156433" y="180817"/>
                      <a:pt x="156948" y="180817"/>
                      <a:pt x="157464" y="180989"/>
                    </a:cubicBezTo>
                    <a:lnTo>
                      <a:pt x="157464" y="180989"/>
                    </a:lnTo>
                    <a:lnTo>
                      <a:pt x="157464" y="180989"/>
                    </a:lnTo>
                    <a:lnTo>
                      <a:pt x="157464" y="180989"/>
                    </a:lnTo>
                    <a:cubicBezTo>
                      <a:pt x="165362" y="183393"/>
                      <a:pt x="171029" y="198847"/>
                      <a:pt x="175494" y="201595"/>
                    </a:cubicBezTo>
                    <a:lnTo>
                      <a:pt x="175494" y="201595"/>
                    </a:lnTo>
                    <a:cubicBezTo>
                      <a:pt x="179271" y="204342"/>
                      <a:pt x="181504" y="208463"/>
                      <a:pt x="181504" y="212928"/>
                    </a:cubicBezTo>
                    <a:lnTo>
                      <a:pt x="181504" y="212928"/>
                    </a:lnTo>
                    <a:cubicBezTo>
                      <a:pt x="181504" y="215160"/>
                      <a:pt x="180989" y="217392"/>
                      <a:pt x="179958" y="220140"/>
                    </a:cubicBezTo>
                    <a:lnTo>
                      <a:pt x="179958" y="220140"/>
                    </a:lnTo>
                    <a:cubicBezTo>
                      <a:pt x="178585" y="222544"/>
                      <a:pt x="177554" y="225978"/>
                      <a:pt x="177554" y="229069"/>
                    </a:cubicBezTo>
                    <a:lnTo>
                      <a:pt x="177554" y="229069"/>
                    </a:lnTo>
                    <a:cubicBezTo>
                      <a:pt x="177554" y="232675"/>
                      <a:pt x="178756" y="235938"/>
                      <a:pt x="180302" y="237140"/>
                    </a:cubicBezTo>
                    <a:lnTo>
                      <a:pt x="180302" y="237140"/>
                    </a:lnTo>
                    <a:cubicBezTo>
                      <a:pt x="182534" y="238513"/>
                      <a:pt x="185110" y="239029"/>
                      <a:pt x="187857" y="239029"/>
                    </a:cubicBezTo>
                    <a:lnTo>
                      <a:pt x="187857" y="239029"/>
                    </a:lnTo>
                    <a:cubicBezTo>
                      <a:pt x="191635" y="239029"/>
                      <a:pt x="195928" y="237827"/>
                      <a:pt x="199534" y="235594"/>
                    </a:cubicBezTo>
                    <a:lnTo>
                      <a:pt x="199534" y="235594"/>
                    </a:lnTo>
                    <a:cubicBezTo>
                      <a:pt x="204857" y="233877"/>
                      <a:pt x="225635" y="217221"/>
                      <a:pt x="225635" y="213271"/>
                    </a:cubicBezTo>
                    <a:lnTo>
                      <a:pt x="225635" y="213271"/>
                    </a:lnTo>
                    <a:cubicBezTo>
                      <a:pt x="225806" y="211898"/>
                      <a:pt x="225978" y="210180"/>
                      <a:pt x="225978" y="208635"/>
                    </a:cubicBezTo>
                    <a:lnTo>
                      <a:pt x="225978" y="208635"/>
                    </a:lnTo>
                    <a:cubicBezTo>
                      <a:pt x="225978" y="203655"/>
                      <a:pt x="224433" y="198332"/>
                      <a:pt x="222200" y="196100"/>
                    </a:cubicBezTo>
                    <a:lnTo>
                      <a:pt x="222200" y="196100"/>
                    </a:lnTo>
                    <a:cubicBezTo>
                      <a:pt x="218251" y="191463"/>
                      <a:pt x="219281" y="192322"/>
                      <a:pt x="214645" y="191978"/>
                    </a:cubicBezTo>
                    <a:lnTo>
                      <a:pt x="214645" y="191978"/>
                    </a:lnTo>
                    <a:cubicBezTo>
                      <a:pt x="214473" y="191978"/>
                      <a:pt x="214301" y="191978"/>
                      <a:pt x="214473" y="191978"/>
                    </a:cubicBezTo>
                    <a:lnTo>
                      <a:pt x="214473" y="191978"/>
                    </a:lnTo>
                    <a:cubicBezTo>
                      <a:pt x="210695" y="192837"/>
                      <a:pt x="203312" y="195413"/>
                      <a:pt x="197130" y="195413"/>
                    </a:cubicBezTo>
                    <a:lnTo>
                      <a:pt x="197130" y="195413"/>
                    </a:lnTo>
                    <a:cubicBezTo>
                      <a:pt x="195241" y="195413"/>
                      <a:pt x="193352" y="195241"/>
                      <a:pt x="191292" y="194211"/>
                    </a:cubicBezTo>
                    <a:lnTo>
                      <a:pt x="191292" y="194211"/>
                    </a:lnTo>
                    <a:cubicBezTo>
                      <a:pt x="190261" y="193524"/>
                      <a:pt x="189231" y="192322"/>
                      <a:pt x="189231" y="190776"/>
                    </a:cubicBezTo>
                    <a:lnTo>
                      <a:pt x="189231" y="190776"/>
                    </a:lnTo>
                    <a:cubicBezTo>
                      <a:pt x="190776" y="184595"/>
                      <a:pt x="197988" y="183908"/>
                      <a:pt x="203312" y="183393"/>
                    </a:cubicBezTo>
                    <a:lnTo>
                      <a:pt x="203312" y="183393"/>
                    </a:lnTo>
                    <a:cubicBezTo>
                      <a:pt x="208291" y="182019"/>
                      <a:pt x="213443" y="180817"/>
                      <a:pt x="218423" y="179615"/>
                    </a:cubicBezTo>
                    <a:lnTo>
                      <a:pt x="218423" y="179615"/>
                    </a:lnTo>
                    <a:cubicBezTo>
                      <a:pt x="220483" y="179271"/>
                      <a:pt x="222887" y="176181"/>
                      <a:pt x="222716" y="173948"/>
                    </a:cubicBezTo>
                    <a:lnTo>
                      <a:pt x="222716" y="173948"/>
                    </a:lnTo>
                    <a:cubicBezTo>
                      <a:pt x="222716" y="172918"/>
                      <a:pt x="222372" y="172059"/>
                      <a:pt x="221342" y="171201"/>
                    </a:cubicBezTo>
                    <a:lnTo>
                      <a:pt x="221342" y="171201"/>
                    </a:lnTo>
                    <a:cubicBezTo>
                      <a:pt x="217392" y="167766"/>
                      <a:pt x="209493" y="169312"/>
                      <a:pt x="204170" y="162615"/>
                    </a:cubicBezTo>
                    <a:lnTo>
                      <a:pt x="204170" y="162615"/>
                    </a:lnTo>
                    <a:cubicBezTo>
                      <a:pt x="203483" y="161585"/>
                      <a:pt x="203140" y="160554"/>
                      <a:pt x="203140" y="159352"/>
                    </a:cubicBezTo>
                    <a:lnTo>
                      <a:pt x="203140" y="159352"/>
                    </a:lnTo>
                    <a:cubicBezTo>
                      <a:pt x="203999" y="154029"/>
                      <a:pt x="208978" y="154201"/>
                      <a:pt x="212928" y="154029"/>
                    </a:cubicBezTo>
                    <a:lnTo>
                      <a:pt x="212928" y="154029"/>
                    </a:lnTo>
                    <a:cubicBezTo>
                      <a:pt x="216534" y="154029"/>
                      <a:pt x="220483" y="154544"/>
                      <a:pt x="223231" y="155060"/>
                    </a:cubicBezTo>
                    <a:lnTo>
                      <a:pt x="223231" y="155060"/>
                    </a:lnTo>
                    <a:cubicBezTo>
                      <a:pt x="227867" y="156262"/>
                      <a:pt x="237140" y="160726"/>
                      <a:pt x="243665" y="160554"/>
                    </a:cubicBezTo>
                    <a:lnTo>
                      <a:pt x="243665" y="160554"/>
                    </a:lnTo>
                    <a:cubicBezTo>
                      <a:pt x="245039" y="160554"/>
                      <a:pt x="246069" y="160383"/>
                      <a:pt x="246928" y="160211"/>
                    </a:cubicBezTo>
                    <a:lnTo>
                      <a:pt x="246928" y="160211"/>
                    </a:lnTo>
                    <a:cubicBezTo>
                      <a:pt x="251049" y="158666"/>
                      <a:pt x="253281" y="155403"/>
                      <a:pt x="259119" y="155403"/>
                    </a:cubicBezTo>
                    <a:lnTo>
                      <a:pt x="259119" y="155403"/>
                    </a:lnTo>
                    <a:cubicBezTo>
                      <a:pt x="260836" y="155403"/>
                      <a:pt x="262725" y="155746"/>
                      <a:pt x="264614" y="156262"/>
                    </a:cubicBezTo>
                    <a:lnTo>
                      <a:pt x="264614" y="156262"/>
                    </a:lnTo>
                    <a:cubicBezTo>
                      <a:pt x="274402" y="158150"/>
                      <a:pt x="274230" y="169140"/>
                      <a:pt x="275432" y="172059"/>
                    </a:cubicBezTo>
                    <a:lnTo>
                      <a:pt x="275432" y="172059"/>
                    </a:lnTo>
                    <a:cubicBezTo>
                      <a:pt x="275432" y="174120"/>
                      <a:pt x="285735" y="176867"/>
                      <a:pt x="294321" y="176524"/>
                    </a:cubicBezTo>
                    <a:lnTo>
                      <a:pt x="294321" y="176524"/>
                    </a:lnTo>
                    <a:lnTo>
                      <a:pt x="294493" y="176524"/>
                    </a:lnTo>
                    <a:cubicBezTo>
                      <a:pt x="300846" y="176696"/>
                      <a:pt x="309089" y="173090"/>
                      <a:pt x="311321" y="171201"/>
                    </a:cubicBezTo>
                    <a:lnTo>
                      <a:pt x="311321" y="171201"/>
                    </a:lnTo>
                    <a:cubicBezTo>
                      <a:pt x="309604" y="171888"/>
                      <a:pt x="308230" y="172231"/>
                      <a:pt x="306685" y="172231"/>
                    </a:cubicBezTo>
                    <a:lnTo>
                      <a:pt x="306685" y="172231"/>
                    </a:lnTo>
                    <a:cubicBezTo>
                      <a:pt x="304624" y="172231"/>
                      <a:pt x="301877" y="170514"/>
                      <a:pt x="301877" y="167938"/>
                    </a:cubicBezTo>
                    <a:lnTo>
                      <a:pt x="301877" y="167938"/>
                    </a:lnTo>
                    <a:cubicBezTo>
                      <a:pt x="301877" y="165706"/>
                      <a:pt x="303079" y="163645"/>
                      <a:pt x="305139" y="161070"/>
                    </a:cubicBezTo>
                    <a:lnTo>
                      <a:pt x="305139" y="161070"/>
                    </a:lnTo>
                    <a:cubicBezTo>
                      <a:pt x="310119" y="154544"/>
                      <a:pt x="315442" y="151110"/>
                      <a:pt x="326604" y="151282"/>
                    </a:cubicBezTo>
                    <a:lnTo>
                      <a:pt x="326604" y="151282"/>
                    </a:lnTo>
                    <a:cubicBezTo>
                      <a:pt x="326947" y="151110"/>
                      <a:pt x="327119" y="151282"/>
                      <a:pt x="327291" y="151282"/>
                    </a:cubicBezTo>
                    <a:lnTo>
                      <a:pt x="327291" y="151282"/>
                    </a:lnTo>
                    <a:cubicBezTo>
                      <a:pt x="327291" y="151282"/>
                      <a:pt x="327462" y="151282"/>
                      <a:pt x="327462" y="151282"/>
                    </a:cubicBezTo>
                    <a:lnTo>
                      <a:pt x="327462" y="151282"/>
                    </a:lnTo>
                    <a:cubicBezTo>
                      <a:pt x="337765" y="150938"/>
                      <a:pt x="343432" y="154544"/>
                      <a:pt x="346008" y="161756"/>
                    </a:cubicBezTo>
                    <a:lnTo>
                      <a:pt x="346008" y="161756"/>
                    </a:lnTo>
                    <a:cubicBezTo>
                      <a:pt x="347038" y="164332"/>
                      <a:pt x="348068" y="164676"/>
                      <a:pt x="348755" y="164676"/>
                    </a:cubicBezTo>
                    <a:lnTo>
                      <a:pt x="348755" y="164676"/>
                    </a:lnTo>
                    <a:cubicBezTo>
                      <a:pt x="349442" y="164676"/>
                      <a:pt x="350816" y="163989"/>
                      <a:pt x="351502" y="162958"/>
                    </a:cubicBezTo>
                    <a:lnTo>
                      <a:pt x="351502" y="162958"/>
                    </a:lnTo>
                    <a:cubicBezTo>
                      <a:pt x="351674" y="162615"/>
                      <a:pt x="351674" y="162443"/>
                      <a:pt x="351674" y="162272"/>
                    </a:cubicBezTo>
                    <a:lnTo>
                      <a:pt x="351674" y="162272"/>
                    </a:lnTo>
                    <a:cubicBezTo>
                      <a:pt x="352189" y="160898"/>
                      <a:pt x="347725" y="157807"/>
                      <a:pt x="347210" y="152312"/>
                    </a:cubicBezTo>
                    <a:lnTo>
                      <a:pt x="347210" y="152312"/>
                    </a:lnTo>
                    <a:cubicBezTo>
                      <a:pt x="347210" y="150595"/>
                      <a:pt x="347896" y="148878"/>
                      <a:pt x="348927" y="147504"/>
                    </a:cubicBezTo>
                    <a:lnTo>
                      <a:pt x="348927" y="147504"/>
                    </a:lnTo>
                    <a:cubicBezTo>
                      <a:pt x="353563" y="140120"/>
                      <a:pt x="355109" y="142009"/>
                      <a:pt x="354937" y="138575"/>
                    </a:cubicBezTo>
                    <a:lnTo>
                      <a:pt x="354937" y="138575"/>
                    </a:lnTo>
                    <a:cubicBezTo>
                      <a:pt x="354937" y="138575"/>
                      <a:pt x="354937" y="138575"/>
                      <a:pt x="354937" y="138060"/>
                    </a:cubicBezTo>
                    <a:lnTo>
                      <a:pt x="354937" y="138060"/>
                    </a:lnTo>
                    <a:cubicBezTo>
                      <a:pt x="356482" y="134797"/>
                      <a:pt x="354078" y="130676"/>
                      <a:pt x="359745" y="128444"/>
                    </a:cubicBezTo>
                    <a:lnTo>
                      <a:pt x="359745" y="128444"/>
                    </a:lnTo>
                    <a:cubicBezTo>
                      <a:pt x="362492" y="128787"/>
                      <a:pt x="363008" y="130332"/>
                      <a:pt x="364381" y="132221"/>
                    </a:cubicBezTo>
                    <a:lnTo>
                      <a:pt x="364381" y="132221"/>
                    </a:lnTo>
                    <a:cubicBezTo>
                      <a:pt x="367472" y="137716"/>
                      <a:pt x="371937" y="143383"/>
                      <a:pt x="375028" y="143039"/>
                    </a:cubicBezTo>
                    <a:lnTo>
                      <a:pt x="375028" y="143039"/>
                    </a:lnTo>
                    <a:cubicBezTo>
                      <a:pt x="375543" y="143039"/>
                      <a:pt x="376058" y="142868"/>
                      <a:pt x="376745" y="142696"/>
                    </a:cubicBezTo>
                    <a:lnTo>
                      <a:pt x="376745" y="142696"/>
                    </a:lnTo>
                    <a:cubicBezTo>
                      <a:pt x="384300" y="140464"/>
                      <a:pt x="393058" y="136858"/>
                      <a:pt x="392886" y="134969"/>
                    </a:cubicBezTo>
                    <a:lnTo>
                      <a:pt x="392886" y="134969"/>
                    </a:lnTo>
                    <a:cubicBezTo>
                      <a:pt x="394603" y="132050"/>
                      <a:pt x="398896" y="128100"/>
                      <a:pt x="398553" y="126555"/>
                    </a:cubicBezTo>
                    <a:lnTo>
                      <a:pt x="398553" y="126555"/>
                    </a:lnTo>
                    <a:cubicBezTo>
                      <a:pt x="398553" y="126211"/>
                      <a:pt x="398553" y="126040"/>
                      <a:pt x="397179" y="125181"/>
                    </a:cubicBezTo>
                    <a:lnTo>
                      <a:pt x="397179" y="125181"/>
                    </a:lnTo>
                    <a:cubicBezTo>
                      <a:pt x="393058" y="121747"/>
                      <a:pt x="390482" y="118827"/>
                      <a:pt x="390310" y="114878"/>
                    </a:cubicBezTo>
                    <a:lnTo>
                      <a:pt x="390310" y="114878"/>
                    </a:lnTo>
                    <a:cubicBezTo>
                      <a:pt x="390310" y="112646"/>
                      <a:pt x="391512" y="110585"/>
                      <a:pt x="393058" y="108868"/>
                    </a:cubicBezTo>
                    <a:lnTo>
                      <a:pt x="393058" y="108868"/>
                    </a:lnTo>
                    <a:cubicBezTo>
                      <a:pt x="395118" y="106636"/>
                      <a:pt x="397179" y="105605"/>
                      <a:pt x="399411" y="105605"/>
                    </a:cubicBezTo>
                    <a:lnTo>
                      <a:pt x="399411" y="105605"/>
                    </a:lnTo>
                    <a:cubicBezTo>
                      <a:pt x="403017" y="105777"/>
                      <a:pt x="404735" y="107494"/>
                      <a:pt x="409027" y="108181"/>
                    </a:cubicBezTo>
                    <a:lnTo>
                      <a:pt x="409027" y="108181"/>
                    </a:lnTo>
                    <a:cubicBezTo>
                      <a:pt x="409543" y="108181"/>
                      <a:pt x="409886" y="108181"/>
                      <a:pt x="410401" y="108181"/>
                    </a:cubicBezTo>
                    <a:lnTo>
                      <a:pt x="410401" y="108181"/>
                    </a:lnTo>
                    <a:cubicBezTo>
                      <a:pt x="413835" y="108524"/>
                      <a:pt x="416239" y="104060"/>
                      <a:pt x="423795" y="103716"/>
                    </a:cubicBezTo>
                    <a:lnTo>
                      <a:pt x="423795" y="103716"/>
                    </a:lnTo>
                    <a:cubicBezTo>
                      <a:pt x="425169" y="103716"/>
                      <a:pt x="426542" y="103888"/>
                      <a:pt x="427916" y="104232"/>
                    </a:cubicBezTo>
                    <a:lnTo>
                      <a:pt x="427916" y="104232"/>
                    </a:lnTo>
                    <a:cubicBezTo>
                      <a:pt x="436330" y="105262"/>
                      <a:pt x="439593" y="105949"/>
                      <a:pt x="443199" y="111272"/>
                    </a:cubicBezTo>
                    <a:lnTo>
                      <a:pt x="443199" y="111272"/>
                    </a:lnTo>
                    <a:cubicBezTo>
                      <a:pt x="444058" y="112131"/>
                      <a:pt x="445088" y="112474"/>
                      <a:pt x="446462" y="112474"/>
                    </a:cubicBezTo>
                    <a:lnTo>
                      <a:pt x="446462" y="112474"/>
                    </a:lnTo>
                    <a:cubicBezTo>
                      <a:pt x="448866" y="112474"/>
                      <a:pt x="452472" y="111100"/>
                      <a:pt x="455219" y="109727"/>
                    </a:cubicBezTo>
                    <a:lnTo>
                      <a:pt x="455219" y="109727"/>
                    </a:lnTo>
                    <a:cubicBezTo>
                      <a:pt x="457966" y="108009"/>
                      <a:pt x="462946" y="99424"/>
                      <a:pt x="462946" y="94272"/>
                    </a:cubicBezTo>
                    <a:lnTo>
                      <a:pt x="462946" y="94272"/>
                    </a:lnTo>
                    <a:cubicBezTo>
                      <a:pt x="462259" y="90494"/>
                      <a:pt x="457280" y="88262"/>
                      <a:pt x="456249" y="83111"/>
                    </a:cubicBezTo>
                    <a:lnTo>
                      <a:pt x="456249" y="83111"/>
                    </a:lnTo>
                    <a:cubicBezTo>
                      <a:pt x="456249" y="81222"/>
                      <a:pt x="457623" y="79676"/>
                      <a:pt x="459168" y="79161"/>
                    </a:cubicBezTo>
                    <a:lnTo>
                      <a:pt x="459168" y="79161"/>
                    </a:lnTo>
                    <a:cubicBezTo>
                      <a:pt x="461057" y="78302"/>
                      <a:pt x="462088" y="77616"/>
                      <a:pt x="463805" y="77444"/>
                    </a:cubicBezTo>
                    <a:lnTo>
                      <a:pt x="463805" y="77444"/>
                    </a:lnTo>
                    <a:cubicBezTo>
                      <a:pt x="467583" y="78131"/>
                      <a:pt x="467411" y="80191"/>
                      <a:pt x="469643" y="82080"/>
                    </a:cubicBezTo>
                    <a:lnTo>
                      <a:pt x="469643" y="82080"/>
                    </a:lnTo>
                    <a:cubicBezTo>
                      <a:pt x="470502" y="82939"/>
                      <a:pt x="470845" y="82939"/>
                      <a:pt x="471360" y="82939"/>
                    </a:cubicBezTo>
                    <a:lnTo>
                      <a:pt x="471360" y="82939"/>
                    </a:lnTo>
                    <a:cubicBezTo>
                      <a:pt x="472734" y="83111"/>
                      <a:pt x="476683" y="80878"/>
                      <a:pt x="483896" y="80020"/>
                    </a:cubicBezTo>
                    <a:lnTo>
                      <a:pt x="483896" y="80020"/>
                    </a:lnTo>
                    <a:cubicBezTo>
                      <a:pt x="493168" y="78989"/>
                      <a:pt x="508451" y="71262"/>
                      <a:pt x="514118" y="66454"/>
                    </a:cubicBezTo>
                    <a:lnTo>
                      <a:pt x="514118" y="66454"/>
                    </a:lnTo>
                    <a:cubicBezTo>
                      <a:pt x="519441" y="62161"/>
                      <a:pt x="522188" y="54262"/>
                      <a:pt x="536441" y="54434"/>
                    </a:cubicBezTo>
                    <a:lnTo>
                      <a:pt x="536441" y="54434"/>
                    </a:lnTo>
                    <a:cubicBezTo>
                      <a:pt x="536956" y="54262"/>
                      <a:pt x="537128" y="54434"/>
                      <a:pt x="537299" y="54262"/>
                    </a:cubicBezTo>
                    <a:lnTo>
                      <a:pt x="537299" y="54262"/>
                    </a:lnTo>
                    <a:cubicBezTo>
                      <a:pt x="549663" y="54262"/>
                      <a:pt x="555158" y="55464"/>
                      <a:pt x="558249" y="55464"/>
                    </a:cubicBezTo>
                    <a:lnTo>
                      <a:pt x="558249" y="55464"/>
                    </a:lnTo>
                    <a:cubicBezTo>
                      <a:pt x="558249" y="55464"/>
                      <a:pt x="558249" y="55464"/>
                      <a:pt x="558249" y="55464"/>
                    </a:cubicBezTo>
                    <a:lnTo>
                      <a:pt x="558249" y="55464"/>
                    </a:lnTo>
                    <a:cubicBezTo>
                      <a:pt x="560824" y="55464"/>
                      <a:pt x="562885" y="53232"/>
                      <a:pt x="562885" y="52545"/>
                    </a:cubicBezTo>
                    <a:lnTo>
                      <a:pt x="562885" y="52545"/>
                    </a:lnTo>
                    <a:cubicBezTo>
                      <a:pt x="562885" y="52202"/>
                      <a:pt x="562885" y="51858"/>
                      <a:pt x="562198" y="51171"/>
                    </a:cubicBezTo>
                    <a:lnTo>
                      <a:pt x="562198" y="51171"/>
                    </a:lnTo>
                    <a:cubicBezTo>
                      <a:pt x="557733" y="48939"/>
                      <a:pt x="550521" y="47565"/>
                      <a:pt x="542107" y="47737"/>
                    </a:cubicBezTo>
                    <a:lnTo>
                      <a:pt x="542107" y="47737"/>
                    </a:lnTo>
                    <a:lnTo>
                      <a:pt x="542107" y="46020"/>
                    </a:lnTo>
                    <a:lnTo>
                      <a:pt x="541592" y="47565"/>
                    </a:lnTo>
                    <a:cubicBezTo>
                      <a:pt x="535926" y="46192"/>
                      <a:pt x="531633" y="47394"/>
                      <a:pt x="530087" y="41899"/>
                    </a:cubicBezTo>
                    <a:lnTo>
                      <a:pt x="530087" y="41899"/>
                    </a:lnTo>
                    <a:cubicBezTo>
                      <a:pt x="530431" y="38980"/>
                      <a:pt x="532148" y="38293"/>
                      <a:pt x="534895" y="36404"/>
                    </a:cubicBezTo>
                    <a:lnTo>
                      <a:pt x="534895" y="36404"/>
                    </a:lnTo>
                    <a:cubicBezTo>
                      <a:pt x="539188" y="35030"/>
                      <a:pt x="542966" y="33313"/>
                      <a:pt x="547946" y="33313"/>
                    </a:cubicBezTo>
                    <a:lnTo>
                      <a:pt x="547946" y="33313"/>
                    </a:lnTo>
                    <a:cubicBezTo>
                      <a:pt x="551552" y="33313"/>
                      <a:pt x="555673" y="34171"/>
                      <a:pt x="560824" y="36576"/>
                    </a:cubicBezTo>
                    <a:lnTo>
                      <a:pt x="560824" y="36576"/>
                    </a:lnTo>
                    <a:cubicBezTo>
                      <a:pt x="573016" y="43444"/>
                      <a:pt x="569238" y="44990"/>
                      <a:pt x="579713" y="45161"/>
                    </a:cubicBezTo>
                    <a:lnTo>
                      <a:pt x="579713" y="45161"/>
                    </a:lnTo>
                    <a:cubicBezTo>
                      <a:pt x="579713" y="45161"/>
                      <a:pt x="579885" y="45161"/>
                      <a:pt x="580057" y="45161"/>
                    </a:cubicBezTo>
                    <a:lnTo>
                      <a:pt x="580057" y="45161"/>
                    </a:lnTo>
                    <a:cubicBezTo>
                      <a:pt x="582804" y="45505"/>
                      <a:pt x="585208" y="45505"/>
                      <a:pt x="587440" y="45505"/>
                    </a:cubicBezTo>
                    <a:lnTo>
                      <a:pt x="587440" y="45505"/>
                    </a:lnTo>
                    <a:cubicBezTo>
                      <a:pt x="592420" y="45676"/>
                      <a:pt x="595339" y="44646"/>
                      <a:pt x="596885" y="43788"/>
                    </a:cubicBezTo>
                    <a:lnTo>
                      <a:pt x="596885" y="43788"/>
                    </a:lnTo>
                    <a:cubicBezTo>
                      <a:pt x="594824" y="43272"/>
                      <a:pt x="591561" y="42586"/>
                      <a:pt x="586582" y="40868"/>
                    </a:cubicBezTo>
                    <a:lnTo>
                      <a:pt x="586582" y="40868"/>
                    </a:lnTo>
                    <a:cubicBezTo>
                      <a:pt x="578683" y="37262"/>
                      <a:pt x="569582" y="35030"/>
                      <a:pt x="568208" y="28848"/>
                    </a:cubicBezTo>
                    <a:lnTo>
                      <a:pt x="568208" y="28848"/>
                    </a:lnTo>
                    <a:cubicBezTo>
                      <a:pt x="568552" y="25757"/>
                      <a:pt x="571127" y="25071"/>
                      <a:pt x="573188" y="24899"/>
                    </a:cubicBezTo>
                    <a:lnTo>
                      <a:pt x="573188" y="24899"/>
                    </a:lnTo>
                    <a:cubicBezTo>
                      <a:pt x="574047" y="24727"/>
                      <a:pt x="574905" y="24727"/>
                      <a:pt x="575935" y="24727"/>
                    </a:cubicBezTo>
                    <a:lnTo>
                      <a:pt x="575935" y="24727"/>
                    </a:lnTo>
                    <a:cubicBezTo>
                      <a:pt x="584693" y="24727"/>
                      <a:pt x="596541" y="30394"/>
                      <a:pt x="601178" y="32626"/>
                    </a:cubicBezTo>
                    <a:lnTo>
                      <a:pt x="601178" y="32626"/>
                    </a:lnTo>
                    <a:cubicBezTo>
                      <a:pt x="608733" y="35889"/>
                      <a:pt x="609076" y="40182"/>
                      <a:pt x="616632" y="40010"/>
                    </a:cubicBezTo>
                    <a:lnTo>
                      <a:pt x="616632" y="40010"/>
                    </a:lnTo>
                    <a:cubicBezTo>
                      <a:pt x="621440" y="39323"/>
                      <a:pt x="630198" y="38980"/>
                      <a:pt x="638783" y="38980"/>
                    </a:cubicBezTo>
                    <a:lnTo>
                      <a:pt x="638783" y="38980"/>
                    </a:lnTo>
                    <a:cubicBezTo>
                      <a:pt x="647197" y="38980"/>
                      <a:pt x="655268" y="39323"/>
                      <a:pt x="659905" y="39838"/>
                    </a:cubicBezTo>
                    <a:lnTo>
                      <a:pt x="659905" y="39838"/>
                    </a:lnTo>
                    <a:cubicBezTo>
                      <a:pt x="662309" y="40182"/>
                      <a:pt x="665228" y="40353"/>
                      <a:pt x="668319" y="40353"/>
                    </a:cubicBezTo>
                    <a:lnTo>
                      <a:pt x="668319" y="40353"/>
                    </a:lnTo>
                    <a:cubicBezTo>
                      <a:pt x="676561" y="40353"/>
                      <a:pt x="686005" y="38980"/>
                      <a:pt x="688753" y="37606"/>
                    </a:cubicBezTo>
                    <a:lnTo>
                      <a:pt x="688753" y="37606"/>
                    </a:lnTo>
                    <a:cubicBezTo>
                      <a:pt x="689955" y="36919"/>
                      <a:pt x="689783" y="36747"/>
                      <a:pt x="689783" y="36576"/>
                    </a:cubicBezTo>
                    <a:lnTo>
                      <a:pt x="689783" y="36576"/>
                    </a:lnTo>
                    <a:cubicBezTo>
                      <a:pt x="690126" y="35889"/>
                      <a:pt x="688066" y="33141"/>
                      <a:pt x="685490" y="31939"/>
                    </a:cubicBezTo>
                    <a:lnTo>
                      <a:pt x="685490" y="31939"/>
                    </a:lnTo>
                    <a:cubicBezTo>
                      <a:pt x="679137" y="29707"/>
                      <a:pt x="658531" y="13737"/>
                      <a:pt x="653207" y="5495"/>
                    </a:cubicBezTo>
                    <a:lnTo>
                      <a:pt x="653207" y="5495"/>
                    </a:lnTo>
                    <a:lnTo>
                      <a:pt x="412977" y="4636"/>
                    </a:lnTo>
                    <a:lnTo>
                      <a:pt x="380694" y="22151"/>
                    </a:lnTo>
                    <a:cubicBezTo>
                      <a:pt x="380523" y="22323"/>
                      <a:pt x="269594" y="84828"/>
                      <a:pt x="204342" y="125524"/>
                    </a:cubicBezTo>
                    <a:lnTo>
                      <a:pt x="204342" y="125524"/>
                    </a:lnTo>
                    <a:cubicBezTo>
                      <a:pt x="142352" y="163474"/>
                      <a:pt x="21808" y="251049"/>
                      <a:pt x="5667" y="262725"/>
                    </a:cubicBezTo>
                    <a:lnTo>
                      <a:pt x="5667" y="262725"/>
                    </a:lnTo>
                    <a:cubicBezTo>
                      <a:pt x="9616" y="263412"/>
                      <a:pt x="17172" y="264614"/>
                      <a:pt x="21293" y="264614"/>
                    </a:cubicBezTo>
                    <a:lnTo>
                      <a:pt x="21293" y="264614"/>
                    </a:lnTo>
                    <a:cubicBezTo>
                      <a:pt x="21293" y="264614"/>
                      <a:pt x="21464" y="264614"/>
                      <a:pt x="21464" y="264614"/>
                    </a:cubicBezTo>
                    <a:lnTo>
                      <a:pt x="21464" y="264614"/>
                    </a:lnTo>
                    <a:cubicBezTo>
                      <a:pt x="25757" y="264786"/>
                      <a:pt x="30394" y="265301"/>
                      <a:pt x="35545" y="265301"/>
                    </a:cubicBezTo>
                    <a:lnTo>
                      <a:pt x="35545" y="2653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1" name="图形 7">
              <a:extLst>
                <a:ext uri="{FF2B5EF4-FFF2-40B4-BE49-F238E27FC236}">
                  <a16:creationId xmlns:a16="http://schemas.microsoft.com/office/drawing/2014/main" xmlns="" id="{A3234139-9277-4A7D-9179-FD2C4918E23B}"/>
                </a:ext>
              </a:extLst>
            </p:cNvPr>
            <p:cNvGrpSpPr/>
            <p:nvPr/>
          </p:nvGrpSpPr>
          <p:grpSpPr>
            <a:xfrm>
              <a:off x="2785506" y="1067612"/>
              <a:ext cx="142696" cy="100625"/>
              <a:chOff x="2785506" y="1067612"/>
              <a:chExt cx="142696" cy="100625"/>
            </a:xfrm>
            <a:solidFill>
              <a:srgbClr val="B4B4B4"/>
            </a:solidFill>
          </p:grpSpPr>
          <p:sp>
            <p:nvSpPr>
              <p:cNvPr id="3061" name="任意多边形: 形状 3060">
                <a:extLst>
                  <a:ext uri="{FF2B5EF4-FFF2-40B4-BE49-F238E27FC236}">
                    <a16:creationId xmlns:a16="http://schemas.microsoft.com/office/drawing/2014/main" xmlns="" id="{BE010554-5D4D-46A4-8F14-C081551BE1D9}"/>
                  </a:ext>
                </a:extLst>
              </p:cNvPr>
              <p:cNvSpPr/>
              <p:nvPr/>
            </p:nvSpPr>
            <p:spPr>
              <a:xfrm>
                <a:off x="2788425" y="1070170"/>
                <a:ext cx="138338" cy="95684"/>
              </a:xfrm>
              <a:custGeom>
                <a:avLst/>
                <a:gdLst>
                  <a:gd name="connsiteX0" fmla="*/ 24899 w 138338"/>
                  <a:gd name="connsiteY0" fmla="*/ 93087 h 95684"/>
                  <a:gd name="connsiteX1" fmla="*/ 44990 w 138338"/>
                  <a:gd name="connsiteY1" fmla="*/ 76602 h 95684"/>
                  <a:gd name="connsiteX2" fmla="*/ 72636 w 138338"/>
                  <a:gd name="connsiteY2" fmla="*/ 68875 h 95684"/>
                  <a:gd name="connsiteX3" fmla="*/ 82767 w 138338"/>
                  <a:gd name="connsiteY3" fmla="*/ 61320 h 95684"/>
                  <a:gd name="connsiteX4" fmla="*/ 96676 w 138338"/>
                  <a:gd name="connsiteY4" fmla="*/ 54966 h 95684"/>
                  <a:gd name="connsiteX5" fmla="*/ 108009 w 138338"/>
                  <a:gd name="connsiteY5" fmla="*/ 49815 h 95684"/>
                  <a:gd name="connsiteX6" fmla="*/ 129474 w 138338"/>
                  <a:gd name="connsiteY6" fmla="*/ 51017 h 95684"/>
                  <a:gd name="connsiteX7" fmla="*/ 137029 w 138338"/>
                  <a:gd name="connsiteY7" fmla="*/ 49643 h 95684"/>
                  <a:gd name="connsiteX8" fmla="*/ 120544 w 138338"/>
                  <a:gd name="connsiteY8" fmla="*/ 34360 h 95684"/>
                  <a:gd name="connsiteX9" fmla="*/ 120544 w 138338"/>
                  <a:gd name="connsiteY9" fmla="*/ 17875 h 95684"/>
                  <a:gd name="connsiteX10" fmla="*/ 109211 w 138338"/>
                  <a:gd name="connsiteY10" fmla="*/ 7744 h 95684"/>
                  <a:gd name="connsiteX11" fmla="*/ 95302 w 138338"/>
                  <a:gd name="connsiteY11" fmla="*/ 10320 h 95684"/>
                  <a:gd name="connsiteX12" fmla="*/ 82767 w 138338"/>
                  <a:gd name="connsiteY12" fmla="*/ 23027 h 95684"/>
                  <a:gd name="connsiteX13" fmla="*/ 74010 w 138338"/>
                  <a:gd name="connsiteY13" fmla="*/ 29380 h 95684"/>
                  <a:gd name="connsiteX14" fmla="*/ 76414 w 138338"/>
                  <a:gd name="connsiteY14" fmla="*/ 7744 h 95684"/>
                  <a:gd name="connsiteX15" fmla="*/ 61302 w 138338"/>
                  <a:gd name="connsiteY15" fmla="*/ 12896 h 95684"/>
                  <a:gd name="connsiteX16" fmla="*/ 53747 w 138338"/>
                  <a:gd name="connsiteY16" fmla="*/ 20451 h 95684"/>
                  <a:gd name="connsiteX17" fmla="*/ 43616 w 138338"/>
                  <a:gd name="connsiteY17" fmla="*/ 10320 h 95684"/>
                  <a:gd name="connsiteX18" fmla="*/ 57525 w 138338"/>
                  <a:gd name="connsiteY18" fmla="*/ 6542 h 95684"/>
                  <a:gd name="connsiteX19" fmla="*/ 48767 w 138338"/>
                  <a:gd name="connsiteY19" fmla="*/ 2764 h 95684"/>
                  <a:gd name="connsiteX20" fmla="*/ 33656 w 138338"/>
                  <a:gd name="connsiteY20" fmla="*/ 189 h 95684"/>
                  <a:gd name="connsiteX21" fmla="*/ 9788 w 138338"/>
                  <a:gd name="connsiteY21" fmla="*/ 3966 h 95684"/>
                  <a:gd name="connsiteX22" fmla="*/ 7212 w 138338"/>
                  <a:gd name="connsiteY22" fmla="*/ 12896 h 95684"/>
                  <a:gd name="connsiteX23" fmla="*/ 22323 w 138338"/>
                  <a:gd name="connsiteY23" fmla="*/ 12896 h 95684"/>
                  <a:gd name="connsiteX24" fmla="*/ 13565 w 138338"/>
                  <a:gd name="connsiteY24" fmla="*/ 24401 h 95684"/>
                  <a:gd name="connsiteX25" fmla="*/ 22495 w 138338"/>
                  <a:gd name="connsiteY25" fmla="*/ 38310 h 95684"/>
                  <a:gd name="connsiteX26" fmla="*/ 56494 w 138338"/>
                  <a:gd name="connsiteY26" fmla="*/ 38310 h 95684"/>
                  <a:gd name="connsiteX27" fmla="*/ 65424 w 138338"/>
                  <a:gd name="connsiteY27" fmla="*/ 51017 h 95684"/>
                  <a:gd name="connsiteX28" fmla="*/ 27646 w 138338"/>
                  <a:gd name="connsiteY28" fmla="*/ 46037 h 95684"/>
                  <a:gd name="connsiteX29" fmla="*/ 9959 w 138338"/>
                  <a:gd name="connsiteY29" fmla="*/ 51188 h 95684"/>
                  <a:gd name="connsiteX30" fmla="*/ 37777 w 138338"/>
                  <a:gd name="connsiteY30" fmla="*/ 57542 h 95684"/>
                  <a:gd name="connsiteX31" fmla="*/ 40353 w 138338"/>
                  <a:gd name="connsiteY31" fmla="*/ 65097 h 95684"/>
                  <a:gd name="connsiteX32" fmla="*/ 11333 w 138338"/>
                  <a:gd name="connsiteY32" fmla="*/ 65097 h 95684"/>
                  <a:gd name="connsiteX33" fmla="*/ 0 w 138338"/>
                  <a:gd name="connsiteY33" fmla="*/ 71451 h 95684"/>
                  <a:gd name="connsiteX34" fmla="*/ 13909 w 138338"/>
                  <a:gd name="connsiteY34" fmla="*/ 94289 h 95684"/>
                  <a:gd name="connsiteX35" fmla="*/ 24899 w 138338"/>
                  <a:gd name="connsiteY35" fmla="*/ 93087 h 95684"/>
                  <a:gd name="connsiteX36" fmla="*/ 24899 w 138338"/>
                  <a:gd name="connsiteY36" fmla="*/ 93087 h 95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8338" h="95684">
                    <a:moveTo>
                      <a:pt x="24899" y="93087"/>
                    </a:moveTo>
                    <a:cubicBezTo>
                      <a:pt x="27474" y="89309"/>
                      <a:pt x="33656" y="79178"/>
                      <a:pt x="44990" y="76602"/>
                    </a:cubicBezTo>
                    <a:cubicBezTo>
                      <a:pt x="55121" y="74027"/>
                      <a:pt x="68858" y="72825"/>
                      <a:pt x="72636" y="68875"/>
                    </a:cubicBezTo>
                    <a:cubicBezTo>
                      <a:pt x="75211" y="66299"/>
                      <a:pt x="73838" y="57370"/>
                      <a:pt x="82767" y="61320"/>
                    </a:cubicBezTo>
                    <a:cubicBezTo>
                      <a:pt x="91524" y="65097"/>
                      <a:pt x="94100" y="57542"/>
                      <a:pt x="96676" y="54966"/>
                    </a:cubicBezTo>
                    <a:cubicBezTo>
                      <a:pt x="99252" y="51188"/>
                      <a:pt x="101656" y="49815"/>
                      <a:pt x="108009" y="49815"/>
                    </a:cubicBezTo>
                    <a:cubicBezTo>
                      <a:pt x="114363" y="49815"/>
                      <a:pt x="121918" y="48441"/>
                      <a:pt x="129474" y="51017"/>
                    </a:cubicBezTo>
                    <a:cubicBezTo>
                      <a:pt x="135827" y="53592"/>
                      <a:pt x="140807" y="54794"/>
                      <a:pt x="137029" y="49643"/>
                    </a:cubicBezTo>
                    <a:cubicBezTo>
                      <a:pt x="132049" y="45865"/>
                      <a:pt x="120544" y="40714"/>
                      <a:pt x="120544" y="34360"/>
                    </a:cubicBezTo>
                    <a:cubicBezTo>
                      <a:pt x="120544" y="28007"/>
                      <a:pt x="124322" y="24229"/>
                      <a:pt x="120544" y="17875"/>
                    </a:cubicBezTo>
                    <a:cubicBezTo>
                      <a:pt x="117969" y="10320"/>
                      <a:pt x="111615" y="10320"/>
                      <a:pt x="109211" y="7744"/>
                    </a:cubicBezTo>
                    <a:cubicBezTo>
                      <a:pt x="105434" y="5168"/>
                      <a:pt x="97878" y="7744"/>
                      <a:pt x="95302" y="10320"/>
                    </a:cubicBezTo>
                    <a:cubicBezTo>
                      <a:pt x="92727" y="12896"/>
                      <a:pt x="85171" y="15471"/>
                      <a:pt x="82767" y="23027"/>
                    </a:cubicBezTo>
                    <a:cubicBezTo>
                      <a:pt x="78989" y="30582"/>
                      <a:pt x="72807" y="36936"/>
                      <a:pt x="74010" y="29380"/>
                    </a:cubicBezTo>
                    <a:cubicBezTo>
                      <a:pt x="76585" y="21825"/>
                      <a:pt x="78989" y="10320"/>
                      <a:pt x="76414" y="7744"/>
                    </a:cubicBezTo>
                    <a:cubicBezTo>
                      <a:pt x="75211" y="6542"/>
                      <a:pt x="65080" y="9118"/>
                      <a:pt x="61302" y="12896"/>
                    </a:cubicBezTo>
                    <a:cubicBezTo>
                      <a:pt x="58727" y="16673"/>
                      <a:pt x="58898" y="24401"/>
                      <a:pt x="53747" y="20451"/>
                    </a:cubicBezTo>
                    <a:cubicBezTo>
                      <a:pt x="49969" y="16673"/>
                      <a:pt x="39838" y="12896"/>
                      <a:pt x="43616" y="10320"/>
                    </a:cubicBezTo>
                    <a:cubicBezTo>
                      <a:pt x="47394" y="7744"/>
                      <a:pt x="56151" y="10320"/>
                      <a:pt x="57525" y="6542"/>
                    </a:cubicBezTo>
                    <a:cubicBezTo>
                      <a:pt x="58727" y="2764"/>
                      <a:pt x="52545" y="2764"/>
                      <a:pt x="48767" y="2764"/>
                    </a:cubicBezTo>
                    <a:cubicBezTo>
                      <a:pt x="43787" y="3966"/>
                      <a:pt x="41212" y="-1013"/>
                      <a:pt x="33656" y="189"/>
                    </a:cubicBezTo>
                    <a:cubicBezTo>
                      <a:pt x="24899" y="1391"/>
                      <a:pt x="17343" y="189"/>
                      <a:pt x="9788" y="3966"/>
                    </a:cubicBezTo>
                    <a:cubicBezTo>
                      <a:pt x="3434" y="9118"/>
                      <a:pt x="-2748" y="14098"/>
                      <a:pt x="7212" y="12896"/>
                    </a:cubicBezTo>
                    <a:cubicBezTo>
                      <a:pt x="17343" y="10320"/>
                      <a:pt x="23525" y="7744"/>
                      <a:pt x="22323" y="12896"/>
                    </a:cubicBezTo>
                    <a:cubicBezTo>
                      <a:pt x="22323" y="18047"/>
                      <a:pt x="8414" y="16673"/>
                      <a:pt x="13565" y="24401"/>
                    </a:cubicBezTo>
                    <a:cubicBezTo>
                      <a:pt x="18545" y="31956"/>
                      <a:pt x="17343" y="38310"/>
                      <a:pt x="22495" y="38310"/>
                    </a:cubicBezTo>
                    <a:cubicBezTo>
                      <a:pt x="27474" y="38310"/>
                      <a:pt x="47737" y="38310"/>
                      <a:pt x="56494" y="38310"/>
                    </a:cubicBezTo>
                    <a:cubicBezTo>
                      <a:pt x="65252" y="38310"/>
                      <a:pt x="76757" y="53421"/>
                      <a:pt x="65424" y="51017"/>
                    </a:cubicBezTo>
                    <a:cubicBezTo>
                      <a:pt x="54090" y="48441"/>
                      <a:pt x="35202" y="47239"/>
                      <a:pt x="27646" y="46037"/>
                    </a:cubicBezTo>
                    <a:cubicBezTo>
                      <a:pt x="21293" y="46037"/>
                      <a:pt x="4980" y="49815"/>
                      <a:pt x="9959" y="51188"/>
                    </a:cubicBezTo>
                    <a:cubicBezTo>
                      <a:pt x="13737" y="53764"/>
                      <a:pt x="27646" y="56168"/>
                      <a:pt x="37777" y="57542"/>
                    </a:cubicBezTo>
                    <a:cubicBezTo>
                      <a:pt x="46535" y="58744"/>
                      <a:pt x="49111" y="65097"/>
                      <a:pt x="40353" y="65097"/>
                    </a:cubicBezTo>
                    <a:cubicBezTo>
                      <a:pt x="31596" y="63895"/>
                      <a:pt x="18889" y="66471"/>
                      <a:pt x="11333" y="65097"/>
                    </a:cubicBezTo>
                    <a:cubicBezTo>
                      <a:pt x="3778" y="63895"/>
                      <a:pt x="0" y="62522"/>
                      <a:pt x="0" y="71451"/>
                    </a:cubicBezTo>
                    <a:cubicBezTo>
                      <a:pt x="1202" y="79006"/>
                      <a:pt x="8929" y="93087"/>
                      <a:pt x="13909" y="94289"/>
                    </a:cubicBezTo>
                    <a:cubicBezTo>
                      <a:pt x="18717" y="95663"/>
                      <a:pt x="22495" y="97037"/>
                      <a:pt x="24899" y="93087"/>
                    </a:cubicBezTo>
                    <a:lnTo>
                      <a:pt x="24899" y="930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2" name="任意多边形: 形状 3061">
                <a:extLst>
                  <a:ext uri="{FF2B5EF4-FFF2-40B4-BE49-F238E27FC236}">
                    <a16:creationId xmlns:a16="http://schemas.microsoft.com/office/drawing/2014/main" xmlns="" id="{68F07717-5AA6-487F-8531-CDEF15CD1F4A}"/>
                  </a:ext>
                </a:extLst>
              </p:cNvPr>
              <p:cNvSpPr/>
              <p:nvPr/>
            </p:nvSpPr>
            <p:spPr>
              <a:xfrm>
                <a:off x="2785506" y="1067612"/>
                <a:ext cx="142696" cy="100625"/>
              </a:xfrm>
              <a:custGeom>
                <a:avLst/>
                <a:gdLst>
                  <a:gd name="connsiteX0" fmla="*/ 23010 w 142696"/>
                  <a:gd name="connsiteY0" fmla="*/ 100626 h 100625"/>
                  <a:gd name="connsiteX1" fmla="*/ 15798 w 142696"/>
                  <a:gd name="connsiteY1" fmla="*/ 99252 h 100625"/>
                  <a:gd name="connsiteX2" fmla="*/ 15798 w 142696"/>
                  <a:gd name="connsiteY2" fmla="*/ 99252 h 100625"/>
                  <a:gd name="connsiteX3" fmla="*/ 344 w 142696"/>
                  <a:gd name="connsiteY3" fmla="*/ 75212 h 100625"/>
                  <a:gd name="connsiteX4" fmla="*/ 344 w 142696"/>
                  <a:gd name="connsiteY4" fmla="*/ 75212 h 100625"/>
                  <a:gd name="connsiteX5" fmla="*/ 0 w 142696"/>
                  <a:gd name="connsiteY5" fmla="*/ 74010 h 100625"/>
                  <a:gd name="connsiteX6" fmla="*/ 0 w 142696"/>
                  <a:gd name="connsiteY6" fmla="*/ 74010 h 100625"/>
                  <a:gd name="connsiteX7" fmla="*/ 1717 w 142696"/>
                  <a:gd name="connsiteY7" fmla="*/ 66798 h 100625"/>
                  <a:gd name="connsiteX8" fmla="*/ 1717 w 142696"/>
                  <a:gd name="connsiteY8" fmla="*/ 66798 h 100625"/>
                  <a:gd name="connsiteX9" fmla="*/ 7212 w 142696"/>
                  <a:gd name="connsiteY9" fmla="*/ 64393 h 100625"/>
                  <a:gd name="connsiteX10" fmla="*/ 7212 w 142696"/>
                  <a:gd name="connsiteY10" fmla="*/ 64393 h 100625"/>
                  <a:gd name="connsiteX11" fmla="*/ 14081 w 142696"/>
                  <a:gd name="connsiteY11" fmla="*/ 65252 h 100625"/>
                  <a:gd name="connsiteX12" fmla="*/ 14081 w 142696"/>
                  <a:gd name="connsiteY12" fmla="*/ 65252 h 100625"/>
                  <a:gd name="connsiteX13" fmla="*/ 18889 w 142696"/>
                  <a:gd name="connsiteY13" fmla="*/ 65596 h 100625"/>
                  <a:gd name="connsiteX14" fmla="*/ 18889 w 142696"/>
                  <a:gd name="connsiteY14" fmla="*/ 65596 h 100625"/>
                  <a:gd name="connsiteX15" fmla="*/ 36747 w 142696"/>
                  <a:gd name="connsiteY15" fmla="*/ 64909 h 100625"/>
                  <a:gd name="connsiteX16" fmla="*/ 36747 w 142696"/>
                  <a:gd name="connsiteY16" fmla="*/ 64909 h 100625"/>
                  <a:gd name="connsiteX17" fmla="*/ 42586 w 142696"/>
                  <a:gd name="connsiteY17" fmla="*/ 65252 h 100625"/>
                  <a:gd name="connsiteX18" fmla="*/ 42586 w 142696"/>
                  <a:gd name="connsiteY18" fmla="*/ 65252 h 100625"/>
                  <a:gd name="connsiteX19" fmla="*/ 45333 w 142696"/>
                  <a:gd name="connsiteY19" fmla="*/ 64737 h 100625"/>
                  <a:gd name="connsiteX20" fmla="*/ 45333 w 142696"/>
                  <a:gd name="connsiteY20" fmla="*/ 64737 h 100625"/>
                  <a:gd name="connsiteX21" fmla="*/ 44475 w 142696"/>
                  <a:gd name="connsiteY21" fmla="*/ 64050 h 100625"/>
                  <a:gd name="connsiteX22" fmla="*/ 44475 w 142696"/>
                  <a:gd name="connsiteY22" fmla="*/ 64050 h 100625"/>
                  <a:gd name="connsiteX23" fmla="*/ 39667 w 142696"/>
                  <a:gd name="connsiteY23" fmla="*/ 62333 h 100625"/>
                  <a:gd name="connsiteX24" fmla="*/ 39667 w 142696"/>
                  <a:gd name="connsiteY24" fmla="*/ 62333 h 100625"/>
                  <a:gd name="connsiteX25" fmla="*/ 11677 w 142696"/>
                  <a:gd name="connsiteY25" fmla="*/ 55979 h 100625"/>
                  <a:gd name="connsiteX26" fmla="*/ 11677 w 142696"/>
                  <a:gd name="connsiteY26" fmla="*/ 55979 h 100625"/>
                  <a:gd name="connsiteX27" fmla="*/ 8929 w 142696"/>
                  <a:gd name="connsiteY27" fmla="*/ 53060 h 100625"/>
                  <a:gd name="connsiteX28" fmla="*/ 8929 w 142696"/>
                  <a:gd name="connsiteY28" fmla="*/ 53060 h 100625"/>
                  <a:gd name="connsiteX29" fmla="*/ 18030 w 142696"/>
                  <a:gd name="connsiteY29" fmla="*/ 47909 h 100625"/>
                  <a:gd name="connsiteX30" fmla="*/ 18030 w 142696"/>
                  <a:gd name="connsiteY30" fmla="*/ 47909 h 100625"/>
                  <a:gd name="connsiteX31" fmla="*/ 30394 w 142696"/>
                  <a:gd name="connsiteY31" fmla="*/ 46192 h 100625"/>
                  <a:gd name="connsiteX32" fmla="*/ 30394 w 142696"/>
                  <a:gd name="connsiteY32" fmla="*/ 46192 h 100625"/>
                  <a:gd name="connsiteX33" fmla="*/ 68343 w 142696"/>
                  <a:gd name="connsiteY33" fmla="*/ 51171 h 100625"/>
                  <a:gd name="connsiteX34" fmla="*/ 68343 w 142696"/>
                  <a:gd name="connsiteY34" fmla="*/ 51171 h 100625"/>
                  <a:gd name="connsiteX35" fmla="*/ 70060 w 142696"/>
                  <a:gd name="connsiteY35" fmla="*/ 51343 h 100625"/>
                  <a:gd name="connsiteX36" fmla="*/ 70060 w 142696"/>
                  <a:gd name="connsiteY36" fmla="*/ 51343 h 100625"/>
                  <a:gd name="connsiteX37" fmla="*/ 66454 w 142696"/>
                  <a:gd name="connsiteY37" fmla="*/ 46878 h 100625"/>
                  <a:gd name="connsiteX38" fmla="*/ 66454 w 142696"/>
                  <a:gd name="connsiteY38" fmla="*/ 46878 h 100625"/>
                  <a:gd name="connsiteX39" fmla="*/ 59242 w 142696"/>
                  <a:gd name="connsiteY39" fmla="*/ 43272 h 100625"/>
                  <a:gd name="connsiteX40" fmla="*/ 59242 w 142696"/>
                  <a:gd name="connsiteY40" fmla="*/ 43272 h 100625"/>
                  <a:gd name="connsiteX41" fmla="*/ 59070 w 142696"/>
                  <a:gd name="connsiteY41" fmla="*/ 43272 h 100625"/>
                  <a:gd name="connsiteX42" fmla="*/ 25071 w 142696"/>
                  <a:gd name="connsiteY42" fmla="*/ 43272 h 100625"/>
                  <a:gd name="connsiteX43" fmla="*/ 25071 w 142696"/>
                  <a:gd name="connsiteY43" fmla="*/ 43272 h 100625"/>
                  <a:gd name="connsiteX44" fmla="*/ 24384 w 142696"/>
                  <a:gd name="connsiteY44" fmla="*/ 43272 h 100625"/>
                  <a:gd name="connsiteX45" fmla="*/ 24040 w 142696"/>
                  <a:gd name="connsiteY45" fmla="*/ 43101 h 100625"/>
                  <a:gd name="connsiteX46" fmla="*/ 14252 w 142696"/>
                  <a:gd name="connsiteY46" fmla="*/ 28333 h 100625"/>
                  <a:gd name="connsiteX47" fmla="*/ 14252 w 142696"/>
                  <a:gd name="connsiteY47" fmla="*/ 28333 h 100625"/>
                  <a:gd name="connsiteX48" fmla="*/ 12707 w 142696"/>
                  <a:gd name="connsiteY48" fmla="*/ 24040 h 100625"/>
                  <a:gd name="connsiteX49" fmla="*/ 12707 w 142696"/>
                  <a:gd name="connsiteY49" fmla="*/ 24040 h 100625"/>
                  <a:gd name="connsiteX50" fmla="*/ 19060 w 142696"/>
                  <a:gd name="connsiteY50" fmla="*/ 17515 h 100625"/>
                  <a:gd name="connsiteX51" fmla="*/ 19060 w 142696"/>
                  <a:gd name="connsiteY51" fmla="*/ 17515 h 100625"/>
                  <a:gd name="connsiteX52" fmla="*/ 22495 w 142696"/>
                  <a:gd name="connsiteY52" fmla="*/ 15626 h 100625"/>
                  <a:gd name="connsiteX53" fmla="*/ 22495 w 142696"/>
                  <a:gd name="connsiteY53" fmla="*/ 15626 h 100625"/>
                  <a:gd name="connsiteX54" fmla="*/ 22495 w 142696"/>
                  <a:gd name="connsiteY54" fmla="*/ 15111 h 100625"/>
                  <a:gd name="connsiteX55" fmla="*/ 22495 w 142696"/>
                  <a:gd name="connsiteY55" fmla="*/ 15111 h 100625"/>
                  <a:gd name="connsiteX56" fmla="*/ 22495 w 142696"/>
                  <a:gd name="connsiteY56" fmla="*/ 15111 h 100625"/>
                  <a:gd name="connsiteX57" fmla="*/ 22495 w 142696"/>
                  <a:gd name="connsiteY57" fmla="*/ 15111 h 100625"/>
                  <a:gd name="connsiteX58" fmla="*/ 22495 w 142696"/>
                  <a:gd name="connsiteY58" fmla="*/ 15111 h 100625"/>
                  <a:gd name="connsiteX59" fmla="*/ 9960 w 142696"/>
                  <a:gd name="connsiteY59" fmla="*/ 18030 h 100625"/>
                  <a:gd name="connsiteX60" fmla="*/ 9960 w 142696"/>
                  <a:gd name="connsiteY60" fmla="*/ 18030 h 100625"/>
                  <a:gd name="connsiteX61" fmla="*/ 7040 w 142696"/>
                  <a:gd name="connsiteY61" fmla="*/ 18202 h 100625"/>
                  <a:gd name="connsiteX62" fmla="*/ 7040 w 142696"/>
                  <a:gd name="connsiteY62" fmla="*/ 18202 h 100625"/>
                  <a:gd name="connsiteX63" fmla="*/ 2061 w 142696"/>
                  <a:gd name="connsiteY63" fmla="*/ 14596 h 100625"/>
                  <a:gd name="connsiteX64" fmla="*/ 2061 w 142696"/>
                  <a:gd name="connsiteY64" fmla="*/ 14596 h 100625"/>
                  <a:gd name="connsiteX65" fmla="*/ 11162 w 142696"/>
                  <a:gd name="connsiteY65" fmla="*/ 4465 h 100625"/>
                  <a:gd name="connsiteX66" fmla="*/ 11162 w 142696"/>
                  <a:gd name="connsiteY66" fmla="*/ 4465 h 100625"/>
                  <a:gd name="connsiteX67" fmla="*/ 35717 w 142696"/>
                  <a:gd name="connsiteY67" fmla="*/ 343 h 100625"/>
                  <a:gd name="connsiteX68" fmla="*/ 35717 w 142696"/>
                  <a:gd name="connsiteY68" fmla="*/ 343 h 100625"/>
                  <a:gd name="connsiteX69" fmla="*/ 38636 w 142696"/>
                  <a:gd name="connsiteY69" fmla="*/ 0 h 100625"/>
                  <a:gd name="connsiteX70" fmla="*/ 38636 w 142696"/>
                  <a:gd name="connsiteY70" fmla="*/ 0 h 100625"/>
                  <a:gd name="connsiteX71" fmla="*/ 49798 w 142696"/>
                  <a:gd name="connsiteY71" fmla="*/ 2919 h 100625"/>
                  <a:gd name="connsiteX72" fmla="*/ 49798 w 142696"/>
                  <a:gd name="connsiteY72" fmla="*/ 2919 h 100625"/>
                  <a:gd name="connsiteX73" fmla="*/ 51000 w 142696"/>
                  <a:gd name="connsiteY73" fmla="*/ 2747 h 100625"/>
                  <a:gd name="connsiteX74" fmla="*/ 51000 w 142696"/>
                  <a:gd name="connsiteY74" fmla="*/ 2747 h 100625"/>
                  <a:gd name="connsiteX75" fmla="*/ 51858 w 142696"/>
                  <a:gd name="connsiteY75" fmla="*/ 2747 h 100625"/>
                  <a:gd name="connsiteX76" fmla="*/ 51858 w 142696"/>
                  <a:gd name="connsiteY76" fmla="*/ 2747 h 100625"/>
                  <a:gd name="connsiteX77" fmla="*/ 62676 w 142696"/>
                  <a:gd name="connsiteY77" fmla="*/ 8071 h 100625"/>
                  <a:gd name="connsiteX78" fmla="*/ 62676 w 142696"/>
                  <a:gd name="connsiteY78" fmla="*/ 8071 h 100625"/>
                  <a:gd name="connsiteX79" fmla="*/ 62333 w 142696"/>
                  <a:gd name="connsiteY79" fmla="*/ 9788 h 100625"/>
                  <a:gd name="connsiteX80" fmla="*/ 62333 w 142696"/>
                  <a:gd name="connsiteY80" fmla="*/ 9788 h 100625"/>
                  <a:gd name="connsiteX81" fmla="*/ 48252 w 142696"/>
                  <a:gd name="connsiteY81" fmla="*/ 14424 h 100625"/>
                  <a:gd name="connsiteX82" fmla="*/ 48252 w 142696"/>
                  <a:gd name="connsiteY82" fmla="*/ 14424 h 100625"/>
                  <a:gd name="connsiteX83" fmla="*/ 50828 w 142696"/>
                  <a:gd name="connsiteY83" fmla="*/ 16313 h 100625"/>
                  <a:gd name="connsiteX84" fmla="*/ 50828 w 142696"/>
                  <a:gd name="connsiteY84" fmla="*/ 16313 h 100625"/>
                  <a:gd name="connsiteX85" fmla="*/ 57525 w 142696"/>
                  <a:gd name="connsiteY85" fmla="*/ 21121 h 100625"/>
                  <a:gd name="connsiteX86" fmla="*/ 57525 w 142696"/>
                  <a:gd name="connsiteY86" fmla="*/ 21121 h 100625"/>
                  <a:gd name="connsiteX87" fmla="*/ 58212 w 142696"/>
                  <a:gd name="connsiteY87" fmla="*/ 21636 h 100625"/>
                  <a:gd name="connsiteX88" fmla="*/ 58212 w 142696"/>
                  <a:gd name="connsiteY88" fmla="*/ 21636 h 100625"/>
                  <a:gd name="connsiteX89" fmla="*/ 58899 w 142696"/>
                  <a:gd name="connsiteY89" fmla="*/ 20091 h 100625"/>
                  <a:gd name="connsiteX90" fmla="*/ 58899 w 142696"/>
                  <a:gd name="connsiteY90" fmla="*/ 20091 h 100625"/>
                  <a:gd name="connsiteX91" fmla="*/ 61818 w 142696"/>
                  <a:gd name="connsiteY91" fmla="*/ 13737 h 100625"/>
                  <a:gd name="connsiteX92" fmla="*/ 61818 w 142696"/>
                  <a:gd name="connsiteY92" fmla="*/ 13737 h 100625"/>
                  <a:gd name="connsiteX93" fmla="*/ 77272 w 142696"/>
                  <a:gd name="connsiteY93" fmla="*/ 7556 h 100625"/>
                  <a:gd name="connsiteX94" fmla="*/ 77272 w 142696"/>
                  <a:gd name="connsiteY94" fmla="*/ 7556 h 100625"/>
                  <a:gd name="connsiteX95" fmla="*/ 80363 w 142696"/>
                  <a:gd name="connsiteY95" fmla="*/ 8586 h 100625"/>
                  <a:gd name="connsiteX96" fmla="*/ 80363 w 142696"/>
                  <a:gd name="connsiteY96" fmla="*/ 8586 h 100625"/>
                  <a:gd name="connsiteX97" fmla="*/ 82080 w 142696"/>
                  <a:gd name="connsiteY97" fmla="*/ 14596 h 100625"/>
                  <a:gd name="connsiteX98" fmla="*/ 82080 w 142696"/>
                  <a:gd name="connsiteY98" fmla="*/ 14596 h 100625"/>
                  <a:gd name="connsiteX99" fmla="*/ 79161 w 142696"/>
                  <a:gd name="connsiteY99" fmla="*/ 30222 h 100625"/>
                  <a:gd name="connsiteX100" fmla="*/ 79161 w 142696"/>
                  <a:gd name="connsiteY100" fmla="*/ 30222 h 100625"/>
                  <a:gd name="connsiteX101" fmla="*/ 82596 w 142696"/>
                  <a:gd name="connsiteY101" fmla="*/ 24727 h 100625"/>
                  <a:gd name="connsiteX102" fmla="*/ 82596 w 142696"/>
                  <a:gd name="connsiteY102" fmla="*/ 24727 h 100625"/>
                  <a:gd name="connsiteX103" fmla="*/ 95646 w 142696"/>
                  <a:gd name="connsiteY103" fmla="*/ 11162 h 100625"/>
                  <a:gd name="connsiteX104" fmla="*/ 95646 w 142696"/>
                  <a:gd name="connsiteY104" fmla="*/ 11162 h 100625"/>
                  <a:gd name="connsiteX105" fmla="*/ 107151 w 142696"/>
                  <a:gd name="connsiteY105" fmla="*/ 6869 h 100625"/>
                  <a:gd name="connsiteX106" fmla="*/ 107151 w 142696"/>
                  <a:gd name="connsiteY106" fmla="*/ 6869 h 100625"/>
                  <a:gd name="connsiteX107" fmla="*/ 112989 w 142696"/>
                  <a:gd name="connsiteY107" fmla="*/ 8586 h 100625"/>
                  <a:gd name="connsiteX108" fmla="*/ 112989 w 142696"/>
                  <a:gd name="connsiteY108" fmla="*/ 8586 h 100625"/>
                  <a:gd name="connsiteX109" fmla="*/ 124666 w 142696"/>
                  <a:gd name="connsiteY109" fmla="*/ 19232 h 100625"/>
                  <a:gd name="connsiteX110" fmla="*/ 124666 w 142696"/>
                  <a:gd name="connsiteY110" fmla="*/ 19232 h 100625"/>
                  <a:gd name="connsiteX111" fmla="*/ 126726 w 142696"/>
                  <a:gd name="connsiteY111" fmla="*/ 26101 h 100625"/>
                  <a:gd name="connsiteX112" fmla="*/ 126726 w 142696"/>
                  <a:gd name="connsiteY112" fmla="*/ 26101 h 100625"/>
                  <a:gd name="connsiteX113" fmla="*/ 125009 w 142696"/>
                  <a:gd name="connsiteY113" fmla="*/ 36747 h 100625"/>
                  <a:gd name="connsiteX114" fmla="*/ 125009 w 142696"/>
                  <a:gd name="connsiteY114" fmla="*/ 36747 h 100625"/>
                  <a:gd name="connsiteX115" fmla="*/ 122777 w 142696"/>
                  <a:gd name="connsiteY115" fmla="*/ 36747 h 100625"/>
                  <a:gd name="connsiteX116" fmla="*/ 125009 w 142696"/>
                  <a:gd name="connsiteY116" fmla="*/ 36747 h 100625"/>
                  <a:gd name="connsiteX117" fmla="*/ 140979 w 142696"/>
                  <a:gd name="connsiteY117" fmla="*/ 50485 h 100625"/>
                  <a:gd name="connsiteX118" fmla="*/ 140979 w 142696"/>
                  <a:gd name="connsiteY118" fmla="*/ 50485 h 100625"/>
                  <a:gd name="connsiteX119" fmla="*/ 142696 w 142696"/>
                  <a:gd name="connsiteY119" fmla="*/ 54606 h 100625"/>
                  <a:gd name="connsiteX120" fmla="*/ 142696 w 142696"/>
                  <a:gd name="connsiteY120" fmla="*/ 54606 h 100625"/>
                  <a:gd name="connsiteX121" fmla="*/ 138918 w 142696"/>
                  <a:gd name="connsiteY121" fmla="*/ 57868 h 100625"/>
                  <a:gd name="connsiteX122" fmla="*/ 138918 w 142696"/>
                  <a:gd name="connsiteY122" fmla="*/ 57868 h 100625"/>
                  <a:gd name="connsiteX123" fmla="*/ 130676 w 142696"/>
                  <a:gd name="connsiteY123" fmla="*/ 55464 h 100625"/>
                  <a:gd name="connsiteX124" fmla="*/ 130676 w 142696"/>
                  <a:gd name="connsiteY124" fmla="*/ 55464 h 100625"/>
                  <a:gd name="connsiteX125" fmla="*/ 120373 w 142696"/>
                  <a:gd name="connsiteY125" fmla="*/ 54091 h 100625"/>
                  <a:gd name="connsiteX126" fmla="*/ 120373 w 142696"/>
                  <a:gd name="connsiteY126" fmla="*/ 54091 h 100625"/>
                  <a:gd name="connsiteX127" fmla="*/ 110070 w 142696"/>
                  <a:gd name="connsiteY127" fmla="*/ 54434 h 100625"/>
                  <a:gd name="connsiteX128" fmla="*/ 110070 w 142696"/>
                  <a:gd name="connsiteY128" fmla="*/ 54434 h 100625"/>
                  <a:gd name="connsiteX129" fmla="*/ 100454 w 142696"/>
                  <a:gd name="connsiteY129" fmla="*/ 58727 h 100625"/>
                  <a:gd name="connsiteX130" fmla="*/ 100454 w 142696"/>
                  <a:gd name="connsiteY130" fmla="*/ 58727 h 100625"/>
                  <a:gd name="connsiteX131" fmla="*/ 89293 w 142696"/>
                  <a:gd name="connsiteY131" fmla="*/ 66798 h 100625"/>
                  <a:gd name="connsiteX132" fmla="*/ 89293 w 142696"/>
                  <a:gd name="connsiteY132" fmla="*/ 66798 h 100625"/>
                  <a:gd name="connsiteX133" fmla="*/ 83797 w 142696"/>
                  <a:gd name="connsiteY133" fmla="*/ 65596 h 100625"/>
                  <a:gd name="connsiteX134" fmla="*/ 83797 w 142696"/>
                  <a:gd name="connsiteY134" fmla="*/ 65596 h 100625"/>
                  <a:gd name="connsiteX135" fmla="*/ 81050 w 142696"/>
                  <a:gd name="connsiteY135" fmla="*/ 64909 h 100625"/>
                  <a:gd name="connsiteX136" fmla="*/ 81050 w 142696"/>
                  <a:gd name="connsiteY136" fmla="*/ 64909 h 100625"/>
                  <a:gd name="connsiteX137" fmla="*/ 76414 w 142696"/>
                  <a:gd name="connsiteY137" fmla="*/ 72808 h 100625"/>
                  <a:gd name="connsiteX138" fmla="*/ 76414 w 142696"/>
                  <a:gd name="connsiteY138" fmla="*/ 72808 h 100625"/>
                  <a:gd name="connsiteX139" fmla="*/ 47565 w 142696"/>
                  <a:gd name="connsiteY139" fmla="*/ 81222 h 100625"/>
                  <a:gd name="connsiteX140" fmla="*/ 47565 w 142696"/>
                  <a:gd name="connsiteY140" fmla="*/ 81222 h 100625"/>
                  <a:gd name="connsiteX141" fmla="*/ 29020 w 142696"/>
                  <a:gd name="connsiteY141" fmla="*/ 96676 h 100625"/>
                  <a:gd name="connsiteX142" fmla="*/ 29020 w 142696"/>
                  <a:gd name="connsiteY142" fmla="*/ 96676 h 100625"/>
                  <a:gd name="connsiteX143" fmla="*/ 26960 w 142696"/>
                  <a:gd name="connsiteY143" fmla="*/ 95302 h 100625"/>
                  <a:gd name="connsiteX144" fmla="*/ 29020 w 142696"/>
                  <a:gd name="connsiteY144" fmla="*/ 96676 h 100625"/>
                  <a:gd name="connsiteX145" fmla="*/ 22495 w 142696"/>
                  <a:gd name="connsiteY145" fmla="*/ 100282 h 100625"/>
                  <a:gd name="connsiteX146" fmla="*/ 22495 w 142696"/>
                  <a:gd name="connsiteY146" fmla="*/ 100282 h 100625"/>
                  <a:gd name="connsiteX147" fmla="*/ 23010 w 142696"/>
                  <a:gd name="connsiteY147" fmla="*/ 100626 h 100625"/>
                  <a:gd name="connsiteX148" fmla="*/ 23010 w 142696"/>
                  <a:gd name="connsiteY148" fmla="*/ 100626 h 100625"/>
                  <a:gd name="connsiteX149" fmla="*/ 23010 w 142696"/>
                  <a:gd name="connsiteY149" fmla="*/ 95818 h 100625"/>
                  <a:gd name="connsiteX150" fmla="*/ 25757 w 142696"/>
                  <a:gd name="connsiteY150" fmla="*/ 94272 h 100625"/>
                  <a:gd name="connsiteX151" fmla="*/ 25757 w 142696"/>
                  <a:gd name="connsiteY151" fmla="*/ 94272 h 100625"/>
                  <a:gd name="connsiteX152" fmla="*/ 47222 w 142696"/>
                  <a:gd name="connsiteY152" fmla="*/ 76757 h 100625"/>
                  <a:gd name="connsiteX153" fmla="*/ 47222 w 142696"/>
                  <a:gd name="connsiteY153" fmla="*/ 76757 h 100625"/>
                  <a:gd name="connsiteX154" fmla="*/ 73838 w 142696"/>
                  <a:gd name="connsiteY154" fmla="*/ 69717 h 100625"/>
                  <a:gd name="connsiteX155" fmla="*/ 73838 w 142696"/>
                  <a:gd name="connsiteY155" fmla="*/ 69717 h 100625"/>
                  <a:gd name="connsiteX156" fmla="*/ 81909 w 142696"/>
                  <a:gd name="connsiteY156" fmla="*/ 60444 h 100625"/>
                  <a:gd name="connsiteX157" fmla="*/ 81909 w 142696"/>
                  <a:gd name="connsiteY157" fmla="*/ 60444 h 100625"/>
                  <a:gd name="connsiteX158" fmla="*/ 86545 w 142696"/>
                  <a:gd name="connsiteY158" fmla="*/ 61646 h 100625"/>
                  <a:gd name="connsiteX159" fmla="*/ 86545 w 142696"/>
                  <a:gd name="connsiteY159" fmla="*/ 61646 h 100625"/>
                  <a:gd name="connsiteX160" fmla="*/ 89979 w 142696"/>
                  <a:gd name="connsiteY160" fmla="*/ 62505 h 100625"/>
                  <a:gd name="connsiteX161" fmla="*/ 89979 w 142696"/>
                  <a:gd name="connsiteY161" fmla="*/ 62505 h 100625"/>
                  <a:gd name="connsiteX162" fmla="*/ 97363 w 142696"/>
                  <a:gd name="connsiteY162" fmla="*/ 56151 h 100625"/>
                  <a:gd name="connsiteX163" fmla="*/ 97363 w 142696"/>
                  <a:gd name="connsiteY163" fmla="*/ 56151 h 100625"/>
                  <a:gd name="connsiteX164" fmla="*/ 110757 w 142696"/>
                  <a:gd name="connsiteY164" fmla="*/ 49969 h 100625"/>
                  <a:gd name="connsiteX165" fmla="*/ 110757 w 142696"/>
                  <a:gd name="connsiteY165" fmla="*/ 49969 h 100625"/>
                  <a:gd name="connsiteX166" fmla="*/ 121060 w 142696"/>
                  <a:gd name="connsiteY166" fmla="*/ 49626 h 100625"/>
                  <a:gd name="connsiteX167" fmla="*/ 121060 w 142696"/>
                  <a:gd name="connsiteY167" fmla="*/ 49626 h 100625"/>
                  <a:gd name="connsiteX168" fmla="*/ 133080 w 142696"/>
                  <a:gd name="connsiteY168" fmla="*/ 51343 h 100625"/>
                  <a:gd name="connsiteX169" fmla="*/ 133080 w 142696"/>
                  <a:gd name="connsiteY169" fmla="*/ 51343 h 100625"/>
                  <a:gd name="connsiteX170" fmla="*/ 135312 w 142696"/>
                  <a:gd name="connsiteY170" fmla="*/ 52202 h 100625"/>
                  <a:gd name="connsiteX171" fmla="*/ 135312 w 142696"/>
                  <a:gd name="connsiteY171" fmla="*/ 52202 h 100625"/>
                  <a:gd name="connsiteX172" fmla="*/ 121060 w 142696"/>
                  <a:gd name="connsiteY172" fmla="*/ 37778 h 100625"/>
                  <a:gd name="connsiteX173" fmla="*/ 121060 w 142696"/>
                  <a:gd name="connsiteY173" fmla="*/ 37778 h 100625"/>
                  <a:gd name="connsiteX174" fmla="*/ 120888 w 142696"/>
                  <a:gd name="connsiteY174" fmla="*/ 36919 h 100625"/>
                  <a:gd name="connsiteX175" fmla="*/ 120888 w 142696"/>
                  <a:gd name="connsiteY175" fmla="*/ 36919 h 100625"/>
                  <a:gd name="connsiteX176" fmla="*/ 122434 w 142696"/>
                  <a:gd name="connsiteY176" fmla="*/ 26273 h 100625"/>
                  <a:gd name="connsiteX177" fmla="*/ 122434 w 142696"/>
                  <a:gd name="connsiteY177" fmla="*/ 26273 h 100625"/>
                  <a:gd name="connsiteX178" fmla="*/ 120888 w 142696"/>
                  <a:gd name="connsiteY178" fmla="*/ 21293 h 100625"/>
                  <a:gd name="connsiteX179" fmla="*/ 120888 w 142696"/>
                  <a:gd name="connsiteY179" fmla="*/ 21293 h 100625"/>
                  <a:gd name="connsiteX180" fmla="*/ 110414 w 142696"/>
                  <a:gd name="connsiteY180" fmla="*/ 12364 h 100625"/>
                  <a:gd name="connsiteX181" fmla="*/ 110414 w 142696"/>
                  <a:gd name="connsiteY181" fmla="*/ 12364 h 100625"/>
                  <a:gd name="connsiteX182" fmla="*/ 107666 w 142696"/>
                  <a:gd name="connsiteY182" fmla="*/ 11677 h 100625"/>
                  <a:gd name="connsiteX183" fmla="*/ 107666 w 142696"/>
                  <a:gd name="connsiteY183" fmla="*/ 11677 h 100625"/>
                  <a:gd name="connsiteX184" fmla="*/ 99595 w 142696"/>
                  <a:gd name="connsiteY184" fmla="*/ 14596 h 100625"/>
                  <a:gd name="connsiteX185" fmla="*/ 99595 w 142696"/>
                  <a:gd name="connsiteY185" fmla="*/ 14596 h 100625"/>
                  <a:gd name="connsiteX186" fmla="*/ 87575 w 142696"/>
                  <a:gd name="connsiteY186" fmla="*/ 26616 h 100625"/>
                  <a:gd name="connsiteX187" fmla="*/ 87575 w 142696"/>
                  <a:gd name="connsiteY187" fmla="*/ 26616 h 100625"/>
                  <a:gd name="connsiteX188" fmla="*/ 77444 w 142696"/>
                  <a:gd name="connsiteY188" fmla="*/ 37778 h 100625"/>
                  <a:gd name="connsiteX189" fmla="*/ 77444 w 142696"/>
                  <a:gd name="connsiteY189" fmla="*/ 37778 h 100625"/>
                  <a:gd name="connsiteX190" fmla="*/ 74010 w 142696"/>
                  <a:gd name="connsiteY190" fmla="*/ 33656 h 100625"/>
                  <a:gd name="connsiteX191" fmla="*/ 74010 w 142696"/>
                  <a:gd name="connsiteY191" fmla="*/ 33656 h 100625"/>
                  <a:gd name="connsiteX192" fmla="*/ 74353 w 142696"/>
                  <a:gd name="connsiteY192" fmla="*/ 31252 h 100625"/>
                  <a:gd name="connsiteX193" fmla="*/ 74353 w 142696"/>
                  <a:gd name="connsiteY193" fmla="*/ 31252 h 100625"/>
                  <a:gd name="connsiteX194" fmla="*/ 77788 w 142696"/>
                  <a:gd name="connsiteY194" fmla="*/ 14596 h 100625"/>
                  <a:gd name="connsiteX195" fmla="*/ 77788 w 142696"/>
                  <a:gd name="connsiteY195" fmla="*/ 14596 h 100625"/>
                  <a:gd name="connsiteX196" fmla="*/ 77616 w 142696"/>
                  <a:gd name="connsiteY196" fmla="*/ 12364 h 100625"/>
                  <a:gd name="connsiteX197" fmla="*/ 77616 w 142696"/>
                  <a:gd name="connsiteY197" fmla="*/ 12364 h 100625"/>
                  <a:gd name="connsiteX198" fmla="*/ 66111 w 142696"/>
                  <a:gd name="connsiteY198" fmla="*/ 16656 h 100625"/>
                  <a:gd name="connsiteX199" fmla="*/ 66111 w 142696"/>
                  <a:gd name="connsiteY199" fmla="*/ 16656 h 100625"/>
                  <a:gd name="connsiteX200" fmla="*/ 58899 w 142696"/>
                  <a:gd name="connsiteY200" fmla="*/ 26444 h 100625"/>
                  <a:gd name="connsiteX201" fmla="*/ 58899 w 142696"/>
                  <a:gd name="connsiteY201" fmla="*/ 26444 h 100625"/>
                  <a:gd name="connsiteX202" fmla="*/ 54777 w 142696"/>
                  <a:gd name="connsiteY202" fmla="*/ 24727 h 100625"/>
                  <a:gd name="connsiteX203" fmla="*/ 54777 w 142696"/>
                  <a:gd name="connsiteY203" fmla="*/ 24727 h 100625"/>
                  <a:gd name="connsiteX204" fmla="*/ 43101 w 142696"/>
                  <a:gd name="connsiteY204" fmla="*/ 14081 h 100625"/>
                  <a:gd name="connsiteX205" fmla="*/ 43101 w 142696"/>
                  <a:gd name="connsiteY205" fmla="*/ 14081 h 100625"/>
                  <a:gd name="connsiteX206" fmla="*/ 44990 w 142696"/>
                  <a:gd name="connsiteY206" fmla="*/ 10818 h 100625"/>
                  <a:gd name="connsiteX207" fmla="*/ 44990 w 142696"/>
                  <a:gd name="connsiteY207" fmla="*/ 10818 h 100625"/>
                  <a:gd name="connsiteX208" fmla="*/ 54091 w 142696"/>
                  <a:gd name="connsiteY208" fmla="*/ 8929 h 100625"/>
                  <a:gd name="connsiteX209" fmla="*/ 54091 w 142696"/>
                  <a:gd name="connsiteY209" fmla="*/ 8929 h 100625"/>
                  <a:gd name="connsiteX210" fmla="*/ 57868 w 142696"/>
                  <a:gd name="connsiteY210" fmla="*/ 8242 h 100625"/>
                  <a:gd name="connsiteX211" fmla="*/ 57868 w 142696"/>
                  <a:gd name="connsiteY211" fmla="*/ 8242 h 100625"/>
                  <a:gd name="connsiteX212" fmla="*/ 57868 w 142696"/>
                  <a:gd name="connsiteY212" fmla="*/ 8242 h 100625"/>
                  <a:gd name="connsiteX213" fmla="*/ 56838 w 142696"/>
                  <a:gd name="connsiteY213" fmla="*/ 7899 h 100625"/>
                  <a:gd name="connsiteX214" fmla="*/ 56838 w 142696"/>
                  <a:gd name="connsiteY214" fmla="*/ 7899 h 100625"/>
                  <a:gd name="connsiteX215" fmla="*/ 51858 w 142696"/>
                  <a:gd name="connsiteY215" fmla="*/ 7556 h 100625"/>
                  <a:gd name="connsiteX216" fmla="*/ 51858 w 142696"/>
                  <a:gd name="connsiteY216" fmla="*/ 7556 h 100625"/>
                  <a:gd name="connsiteX217" fmla="*/ 51858 w 142696"/>
                  <a:gd name="connsiteY217" fmla="*/ 7556 h 100625"/>
                  <a:gd name="connsiteX218" fmla="*/ 51858 w 142696"/>
                  <a:gd name="connsiteY218" fmla="*/ 7556 h 100625"/>
                  <a:gd name="connsiteX219" fmla="*/ 49798 w 142696"/>
                  <a:gd name="connsiteY219" fmla="*/ 7727 h 100625"/>
                  <a:gd name="connsiteX220" fmla="*/ 49798 w 142696"/>
                  <a:gd name="connsiteY220" fmla="*/ 7727 h 100625"/>
                  <a:gd name="connsiteX221" fmla="*/ 38636 w 142696"/>
                  <a:gd name="connsiteY221" fmla="*/ 4808 h 100625"/>
                  <a:gd name="connsiteX222" fmla="*/ 38636 w 142696"/>
                  <a:gd name="connsiteY222" fmla="*/ 4808 h 100625"/>
                  <a:gd name="connsiteX223" fmla="*/ 36576 w 142696"/>
                  <a:gd name="connsiteY223" fmla="*/ 4980 h 100625"/>
                  <a:gd name="connsiteX224" fmla="*/ 36576 w 142696"/>
                  <a:gd name="connsiteY224" fmla="*/ 4980 h 100625"/>
                  <a:gd name="connsiteX225" fmla="*/ 13909 w 142696"/>
                  <a:gd name="connsiteY225" fmla="*/ 8242 h 100625"/>
                  <a:gd name="connsiteX226" fmla="*/ 13909 w 142696"/>
                  <a:gd name="connsiteY226" fmla="*/ 8242 h 100625"/>
                  <a:gd name="connsiteX227" fmla="*/ 8414 w 142696"/>
                  <a:gd name="connsiteY227" fmla="*/ 12879 h 100625"/>
                  <a:gd name="connsiteX228" fmla="*/ 8414 w 142696"/>
                  <a:gd name="connsiteY228" fmla="*/ 12879 h 100625"/>
                  <a:gd name="connsiteX229" fmla="*/ 9273 w 142696"/>
                  <a:gd name="connsiteY229" fmla="*/ 12879 h 100625"/>
                  <a:gd name="connsiteX230" fmla="*/ 9273 w 142696"/>
                  <a:gd name="connsiteY230" fmla="*/ 12879 h 100625"/>
                  <a:gd name="connsiteX231" fmla="*/ 22838 w 142696"/>
                  <a:gd name="connsiteY231" fmla="*/ 9788 h 100625"/>
                  <a:gd name="connsiteX232" fmla="*/ 22838 w 142696"/>
                  <a:gd name="connsiteY232" fmla="*/ 9788 h 100625"/>
                  <a:gd name="connsiteX233" fmla="*/ 27475 w 142696"/>
                  <a:gd name="connsiteY233" fmla="*/ 14081 h 100625"/>
                  <a:gd name="connsiteX234" fmla="*/ 27475 w 142696"/>
                  <a:gd name="connsiteY234" fmla="*/ 14081 h 100625"/>
                  <a:gd name="connsiteX235" fmla="*/ 27303 w 142696"/>
                  <a:gd name="connsiteY235" fmla="*/ 15626 h 100625"/>
                  <a:gd name="connsiteX236" fmla="*/ 27303 w 142696"/>
                  <a:gd name="connsiteY236" fmla="*/ 15626 h 100625"/>
                  <a:gd name="connsiteX237" fmla="*/ 26960 w 142696"/>
                  <a:gd name="connsiteY237" fmla="*/ 17687 h 100625"/>
                  <a:gd name="connsiteX238" fmla="*/ 26616 w 142696"/>
                  <a:gd name="connsiteY238" fmla="*/ 17687 h 100625"/>
                  <a:gd name="connsiteX239" fmla="*/ 20778 w 142696"/>
                  <a:gd name="connsiteY239" fmla="*/ 21636 h 100625"/>
                  <a:gd name="connsiteX240" fmla="*/ 20778 w 142696"/>
                  <a:gd name="connsiteY240" fmla="*/ 21636 h 100625"/>
                  <a:gd name="connsiteX241" fmla="*/ 17343 w 142696"/>
                  <a:gd name="connsiteY241" fmla="*/ 23697 h 100625"/>
                  <a:gd name="connsiteX242" fmla="*/ 17343 w 142696"/>
                  <a:gd name="connsiteY242" fmla="*/ 23697 h 100625"/>
                  <a:gd name="connsiteX243" fmla="*/ 18030 w 142696"/>
                  <a:gd name="connsiteY243" fmla="*/ 25414 h 100625"/>
                  <a:gd name="connsiteX244" fmla="*/ 18030 w 142696"/>
                  <a:gd name="connsiteY244" fmla="*/ 25414 h 100625"/>
                  <a:gd name="connsiteX245" fmla="*/ 24212 w 142696"/>
                  <a:gd name="connsiteY245" fmla="*/ 38464 h 100625"/>
                  <a:gd name="connsiteX246" fmla="*/ 24212 w 142696"/>
                  <a:gd name="connsiteY246" fmla="*/ 38464 h 100625"/>
                  <a:gd name="connsiteX247" fmla="*/ 24899 w 142696"/>
                  <a:gd name="connsiteY247" fmla="*/ 38293 h 100625"/>
                  <a:gd name="connsiteX248" fmla="*/ 24899 w 142696"/>
                  <a:gd name="connsiteY248" fmla="*/ 38293 h 100625"/>
                  <a:gd name="connsiteX249" fmla="*/ 24899 w 142696"/>
                  <a:gd name="connsiteY249" fmla="*/ 38293 h 100625"/>
                  <a:gd name="connsiteX250" fmla="*/ 24899 w 142696"/>
                  <a:gd name="connsiteY250" fmla="*/ 38293 h 100625"/>
                  <a:gd name="connsiteX251" fmla="*/ 24899 w 142696"/>
                  <a:gd name="connsiteY251" fmla="*/ 38293 h 100625"/>
                  <a:gd name="connsiteX252" fmla="*/ 58899 w 142696"/>
                  <a:gd name="connsiteY252" fmla="*/ 38293 h 100625"/>
                  <a:gd name="connsiteX253" fmla="*/ 58899 w 142696"/>
                  <a:gd name="connsiteY253" fmla="*/ 38293 h 100625"/>
                  <a:gd name="connsiteX254" fmla="*/ 74868 w 142696"/>
                  <a:gd name="connsiteY254" fmla="*/ 51687 h 100625"/>
                  <a:gd name="connsiteX255" fmla="*/ 74868 w 142696"/>
                  <a:gd name="connsiteY255" fmla="*/ 51687 h 100625"/>
                  <a:gd name="connsiteX256" fmla="*/ 69889 w 142696"/>
                  <a:gd name="connsiteY256" fmla="*/ 55979 h 100625"/>
                  <a:gd name="connsiteX257" fmla="*/ 69889 w 142696"/>
                  <a:gd name="connsiteY257" fmla="*/ 55979 h 100625"/>
                  <a:gd name="connsiteX258" fmla="*/ 67141 w 142696"/>
                  <a:gd name="connsiteY258" fmla="*/ 55636 h 100625"/>
                  <a:gd name="connsiteX259" fmla="*/ 67141 w 142696"/>
                  <a:gd name="connsiteY259" fmla="*/ 55636 h 100625"/>
                  <a:gd name="connsiteX260" fmla="*/ 29879 w 142696"/>
                  <a:gd name="connsiteY260" fmla="*/ 50656 h 100625"/>
                  <a:gd name="connsiteX261" fmla="*/ 29879 w 142696"/>
                  <a:gd name="connsiteY261" fmla="*/ 50656 h 100625"/>
                  <a:gd name="connsiteX262" fmla="*/ 17000 w 142696"/>
                  <a:gd name="connsiteY262" fmla="*/ 52717 h 100625"/>
                  <a:gd name="connsiteX263" fmla="*/ 17000 w 142696"/>
                  <a:gd name="connsiteY263" fmla="*/ 52717 h 100625"/>
                  <a:gd name="connsiteX264" fmla="*/ 40353 w 142696"/>
                  <a:gd name="connsiteY264" fmla="*/ 57181 h 100625"/>
                  <a:gd name="connsiteX265" fmla="*/ 40353 w 142696"/>
                  <a:gd name="connsiteY265" fmla="*/ 57181 h 100625"/>
                  <a:gd name="connsiteX266" fmla="*/ 50485 w 142696"/>
                  <a:gd name="connsiteY266" fmla="*/ 64565 h 100625"/>
                  <a:gd name="connsiteX267" fmla="*/ 50485 w 142696"/>
                  <a:gd name="connsiteY267" fmla="*/ 64565 h 100625"/>
                  <a:gd name="connsiteX268" fmla="*/ 42242 w 142696"/>
                  <a:gd name="connsiteY268" fmla="*/ 69545 h 100625"/>
                  <a:gd name="connsiteX269" fmla="*/ 42242 w 142696"/>
                  <a:gd name="connsiteY269" fmla="*/ 69545 h 100625"/>
                  <a:gd name="connsiteX270" fmla="*/ 36747 w 142696"/>
                  <a:gd name="connsiteY270" fmla="*/ 69202 h 100625"/>
                  <a:gd name="connsiteX271" fmla="*/ 36747 w 142696"/>
                  <a:gd name="connsiteY271" fmla="*/ 69202 h 100625"/>
                  <a:gd name="connsiteX272" fmla="*/ 18889 w 142696"/>
                  <a:gd name="connsiteY272" fmla="*/ 69888 h 100625"/>
                  <a:gd name="connsiteX273" fmla="*/ 18889 w 142696"/>
                  <a:gd name="connsiteY273" fmla="*/ 69888 h 100625"/>
                  <a:gd name="connsiteX274" fmla="*/ 13222 w 142696"/>
                  <a:gd name="connsiteY274" fmla="*/ 69545 h 100625"/>
                  <a:gd name="connsiteX275" fmla="*/ 13222 w 142696"/>
                  <a:gd name="connsiteY275" fmla="*/ 69545 h 100625"/>
                  <a:gd name="connsiteX276" fmla="*/ 7040 w 142696"/>
                  <a:gd name="connsiteY276" fmla="*/ 68686 h 100625"/>
                  <a:gd name="connsiteX277" fmla="*/ 7040 w 142696"/>
                  <a:gd name="connsiteY277" fmla="*/ 68686 h 100625"/>
                  <a:gd name="connsiteX278" fmla="*/ 4636 w 142696"/>
                  <a:gd name="connsiteY278" fmla="*/ 73494 h 100625"/>
                  <a:gd name="connsiteX279" fmla="*/ 4636 w 142696"/>
                  <a:gd name="connsiteY279" fmla="*/ 73494 h 100625"/>
                  <a:gd name="connsiteX280" fmla="*/ 16656 w 142696"/>
                  <a:gd name="connsiteY280" fmla="*/ 94100 h 100625"/>
                  <a:gd name="connsiteX281" fmla="*/ 16656 w 142696"/>
                  <a:gd name="connsiteY281" fmla="*/ 94100 h 100625"/>
                  <a:gd name="connsiteX282" fmla="*/ 23010 w 142696"/>
                  <a:gd name="connsiteY282" fmla="*/ 95818 h 100625"/>
                  <a:gd name="connsiteX283" fmla="*/ 23010 w 142696"/>
                  <a:gd name="connsiteY283" fmla="*/ 95818 h 100625"/>
                  <a:gd name="connsiteX284" fmla="*/ 25071 w 142696"/>
                  <a:gd name="connsiteY284" fmla="*/ 43616 h 100625"/>
                  <a:gd name="connsiteX285" fmla="*/ 25071 w 142696"/>
                  <a:gd name="connsiteY285" fmla="*/ 43616 h 100625"/>
                  <a:gd name="connsiteX286" fmla="*/ 25071 w 142696"/>
                  <a:gd name="connsiteY286" fmla="*/ 43616 h 100625"/>
                  <a:gd name="connsiteX287" fmla="*/ 25071 w 142696"/>
                  <a:gd name="connsiteY287" fmla="*/ 43616 h 100625"/>
                  <a:gd name="connsiteX288" fmla="*/ 25071 w 142696"/>
                  <a:gd name="connsiteY288" fmla="*/ 43616 h 100625"/>
                  <a:gd name="connsiteX289" fmla="*/ 25071 w 142696"/>
                  <a:gd name="connsiteY289" fmla="*/ 43616 h 10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</a:cxnLst>
                <a:rect l="l" t="t" r="r" b="b"/>
                <a:pathLst>
                  <a:path w="142696" h="100625">
                    <a:moveTo>
                      <a:pt x="23010" y="100626"/>
                    </a:moveTo>
                    <a:cubicBezTo>
                      <a:pt x="20606" y="100626"/>
                      <a:pt x="18374" y="99939"/>
                      <a:pt x="15798" y="99252"/>
                    </a:cubicBezTo>
                    <a:lnTo>
                      <a:pt x="15798" y="99252"/>
                    </a:lnTo>
                    <a:cubicBezTo>
                      <a:pt x="8414" y="96676"/>
                      <a:pt x="1889" y="82939"/>
                      <a:pt x="344" y="75212"/>
                    </a:cubicBezTo>
                    <a:lnTo>
                      <a:pt x="344" y="75212"/>
                    </a:lnTo>
                    <a:cubicBezTo>
                      <a:pt x="172" y="74868"/>
                      <a:pt x="0" y="74010"/>
                      <a:pt x="0" y="74010"/>
                    </a:cubicBezTo>
                    <a:lnTo>
                      <a:pt x="0" y="74010"/>
                    </a:lnTo>
                    <a:cubicBezTo>
                      <a:pt x="0" y="70919"/>
                      <a:pt x="344" y="68686"/>
                      <a:pt x="1717" y="66798"/>
                    </a:cubicBezTo>
                    <a:lnTo>
                      <a:pt x="1717" y="66798"/>
                    </a:lnTo>
                    <a:cubicBezTo>
                      <a:pt x="3091" y="64909"/>
                      <a:pt x="5323" y="64393"/>
                      <a:pt x="7212" y="64393"/>
                    </a:cubicBezTo>
                    <a:lnTo>
                      <a:pt x="7212" y="64393"/>
                    </a:lnTo>
                    <a:cubicBezTo>
                      <a:pt x="9273" y="64393"/>
                      <a:pt x="11505" y="64909"/>
                      <a:pt x="14081" y="65252"/>
                    </a:cubicBezTo>
                    <a:lnTo>
                      <a:pt x="14081" y="65252"/>
                    </a:lnTo>
                    <a:cubicBezTo>
                      <a:pt x="15455" y="65424"/>
                      <a:pt x="17172" y="65596"/>
                      <a:pt x="18889" y="65596"/>
                    </a:cubicBezTo>
                    <a:lnTo>
                      <a:pt x="18889" y="65596"/>
                    </a:lnTo>
                    <a:cubicBezTo>
                      <a:pt x="24040" y="65596"/>
                      <a:pt x="30737" y="64909"/>
                      <a:pt x="36747" y="64909"/>
                    </a:cubicBezTo>
                    <a:lnTo>
                      <a:pt x="36747" y="64909"/>
                    </a:lnTo>
                    <a:cubicBezTo>
                      <a:pt x="38980" y="64909"/>
                      <a:pt x="41040" y="65080"/>
                      <a:pt x="42586" y="65252"/>
                    </a:cubicBezTo>
                    <a:lnTo>
                      <a:pt x="42586" y="65252"/>
                    </a:lnTo>
                    <a:cubicBezTo>
                      <a:pt x="43960" y="65252"/>
                      <a:pt x="44990" y="65080"/>
                      <a:pt x="45333" y="64737"/>
                    </a:cubicBezTo>
                    <a:lnTo>
                      <a:pt x="45333" y="64737"/>
                    </a:lnTo>
                    <a:cubicBezTo>
                      <a:pt x="45161" y="64565"/>
                      <a:pt x="44990" y="64393"/>
                      <a:pt x="44475" y="64050"/>
                    </a:cubicBezTo>
                    <a:lnTo>
                      <a:pt x="44475" y="64050"/>
                    </a:lnTo>
                    <a:cubicBezTo>
                      <a:pt x="43444" y="63363"/>
                      <a:pt x="41899" y="62676"/>
                      <a:pt x="39667" y="62333"/>
                    </a:cubicBezTo>
                    <a:lnTo>
                      <a:pt x="39667" y="62333"/>
                    </a:lnTo>
                    <a:cubicBezTo>
                      <a:pt x="29364" y="60959"/>
                      <a:pt x="15798" y="58727"/>
                      <a:pt x="11677" y="55979"/>
                    </a:cubicBezTo>
                    <a:lnTo>
                      <a:pt x="11677" y="55979"/>
                    </a:lnTo>
                    <a:cubicBezTo>
                      <a:pt x="10990" y="55636"/>
                      <a:pt x="9273" y="55636"/>
                      <a:pt x="8929" y="53060"/>
                    </a:cubicBezTo>
                    <a:lnTo>
                      <a:pt x="8929" y="53060"/>
                    </a:lnTo>
                    <a:cubicBezTo>
                      <a:pt x="10990" y="48080"/>
                      <a:pt x="13737" y="49626"/>
                      <a:pt x="18030" y="47909"/>
                    </a:cubicBezTo>
                    <a:lnTo>
                      <a:pt x="18030" y="47909"/>
                    </a:lnTo>
                    <a:cubicBezTo>
                      <a:pt x="22152" y="47050"/>
                      <a:pt x="26788" y="46192"/>
                      <a:pt x="30394" y="46192"/>
                    </a:cubicBezTo>
                    <a:lnTo>
                      <a:pt x="30394" y="46192"/>
                    </a:lnTo>
                    <a:cubicBezTo>
                      <a:pt x="37778" y="47394"/>
                      <a:pt x="56666" y="48596"/>
                      <a:pt x="68343" y="51171"/>
                    </a:cubicBezTo>
                    <a:lnTo>
                      <a:pt x="68343" y="51171"/>
                    </a:lnTo>
                    <a:cubicBezTo>
                      <a:pt x="69030" y="51343"/>
                      <a:pt x="69717" y="51343"/>
                      <a:pt x="70060" y="51343"/>
                    </a:cubicBezTo>
                    <a:lnTo>
                      <a:pt x="70060" y="51343"/>
                    </a:lnTo>
                    <a:cubicBezTo>
                      <a:pt x="69717" y="50313"/>
                      <a:pt x="68343" y="48424"/>
                      <a:pt x="66454" y="46878"/>
                    </a:cubicBezTo>
                    <a:lnTo>
                      <a:pt x="66454" y="46878"/>
                    </a:lnTo>
                    <a:cubicBezTo>
                      <a:pt x="64222" y="44818"/>
                      <a:pt x="61303" y="43272"/>
                      <a:pt x="59242" y="43272"/>
                    </a:cubicBezTo>
                    <a:lnTo>
                      <a:pt x="59242" y="43272"/>
                    </a:lnTo>
                    <a:lnTo>
                      <a:pt x="59070" y="43272"/>
                    </a:lnTo>
                    <a:cubicBezTo>
                      <a:pt x="50313" y="43272"/>
                      <a:pt x="30050" y="43272"/>
                      <a:pt x="25071" y="43272"/>
                    </a:cubicBezTo>
                    <a:lnTo>
                      <a:pt x="25071" y="43272"/>
                    </a:lnTo>
                    <a:lnTo>
                      <a:pt x="24384" y="43272"/>
                    </a:lnTo>
                    <a:lnTo>
                      <a:pt x="24040" y="43101"/>
                    </a:lnTo>
                    <a:cubicBezTo>
                      <a:pt x="17000" y="41555"/>
                      <a:pt x="18889" y="34343"/>
                      <a:pt x="14252" y="28333"/>
                    </a:cubicBezTo>
                    <a:lnTo>
                      <a:pt x="14252" y="28333"/>
                    </a:lnTo>
                    <a:cubicBezTo>
                      <a:pt x="13394" y="26959"/>
                      <a:pt x="12707" y="25414"/>
                      <a:pt x="12707" y="24040"/>
                    </a:cubicBezTo>
                    <a:lnTo>
                      <a:pt x="12707" y="24040"/>
                    </a:lnTo>
                    <a:cubicBezTo>
                      <a:pt x="13051" y="19576"/>
                      <a:pt x="16828" y="18545"/>
                      <a:pt x="19060" y="17515"/>
                    </a:cubicBezTo>
                    <a:lnTo>
                      <a:pt x="19060" y="17515"/>
                    </a:lnTo>
                    <a:cubicBezTo>
                      <a:pt x="21808" y="16485"/>
                      <a:pt x="22495" y="15798"/>
                      <a:pt x="22495" y="15626"/>
                    </a:cubicBezTo>
                    <a:lnTo>
                      <a:pt x="22495" y="15626"/>
                    </a:lnTo>
                    <a:cubicBezTo>
                      <a:pt x="22495" y="15454"/>
                      <a:pt x="22495" y="15283"/>
                      <a:pt x="22495" y="15111"/>
                    </a:cubicBezTo>
                    <a:lnTo>
                      <a:pt x="22495" y="15111"/>
                    </a:lnTo>
                    <a:lnTo>
                      <a:pt x="22495" y="15111"/>
                    </a:lnTo>
                    <a:cubicBezTo>
                      <a:pt x="22495" y="15111"/>
                      <a:pt x="22495" y="15111"/>
                      <a:pt x="22495" y="15111"/>
                    </a:cubicBezTo>
                    <a:lnTo>
                      <a:pt x="22495" y="15111"/>
                    </a:lnTo>
                    <a:cubicBezTo>
                      <a:pt x="20606" y="15111"/>
                      <a:pt x="15970" y="16485"/>
                      <a:pt x="9960" y="18030"/>
                    </a:cubicBezTo>
                    <a:lnTo>
                      <a:pt x="9960" y="18030"/>
                    </a:lnTo>
                    <a:cubicBezTo>
                      <a:pt x="8758" y="18202"/>
                      <a:pt x="7899" y="18202"/>
                      <a:pt x="7040" y="18202"/>
                    </a:cubicBezTo>
                    <a:lnTo>
                      <a:pt x="7040" y="18202"/>
                    </a:lnTo>
                    <a:cubicBezTo>
                      <a:pt x="5152" y="18202"/>
                      <a:pt x="2232" y="17858"/>
                      <a:pt x="2061" y="14596"/>
                    </a:cubicBezTo>
                    <a:lnTo>
                      <a:pt x="2061" y="14596"/>
                    </a:lnTo>
                    <a:cubicBezTo>
                      <a:pt x="2919" y="10131"/>
                      <a:pt x="6869" y="8242"/>
                      <a:pt x="11162" y="4465"/>
                    </a:cubicBezTo>
                    <a:lnTo>
                      <a:pt x="11162" y="4465"/>
                    </a:lnTo>
                    <a:cubicBezTo>
                      <a:pt x="19576" y="172"/>
                      <a:pt x="27475" y="1545"/>
                      <a:pt x="35717" y="343"/>
                    </a:cubicBezTo>
                    <a:lnTo>
                      <a:pt x="35717" y="343"/>
                    </a:lnTo>
                    <a:cubicBezTo>
                      <a:pt x="36747" y="172"/>
                      <a:pt x="37778" y="0"/>
                      <a:pt x="38636" y="0"/>
                    </a:cubicBezTo>
                    <a:lnTo>
                      <a:pt x="38636" y="0"/>
                    </a:lnTo>
                    <a:cubicBezTo>
                      <a:pt x="44646" y="172"/>
                      <a:pt x="47737" y="3263"/>
                      <a:pt x="49798" y="2919"/>
                    </a:cubicBezTo>
                    <a:lnTo>
                      <a:pt x="49798" y="2919"/>
                    </a:lnTo>
                    <a:cubicBezTo>
                      <a:pt x="50141" y="2919"/>
                      <a:pt x="50485" y="2919"/>
                      <a:pt x="51000" y="2747"/>
                    </a:cubicBezTo>
                    <a:lnTo>
                      <a:pt x="51000" y="2747"/>
                    </a:lnTo>
                    <a:cubicBezTo>
                      <a:pt x="51515" y="2747"/>
                      <a:pt x="51687" y="2747"/>
                      <a:pt x="51858" y="2747"/>
                    </a:cubicBezTo>
                    <a:lnTo>
                      <a:pt x="51858" y="2747"/>
                    </a:lnTo>
                    <a:cubicBezTo>
                      <a:pt x="54949" y="3091"/>
                      <a:pt x="61474" y="1717"/>
                      <a:pt x="62676" y="8071"/>
                    </a:cubicBezTo>
                    <a:lnTo>
                      <a:pt x="62676" y="8071"/>
                    </a:lnTo>
                    <a:cubicBezTo>
                      <a:pt x="62676" y="8586"/>
                      <a:pt x="62676" y="9101"/>
                      <a:pt x="62333" y="9788"/>
                    </a:cubicBezTo>
                    <a:lnTo>
                      <a:pt x="62333" y="9788"/>
                    </a:lnTo>
                    <a:cubicBezTo>
                      <a:pt x="58899" y="15798"/>
                      <a:pt x="51343" y="13394"/>
                      <a:pt x="48252" y="14424"/>
                    </a:cubicBezTo>
                    <a:lnTo>
                      <a:pt x="48252" y="14424"/>
                    </a:lnTo>
                    <a:cubicBezTo>
                      <a:pt x="48768" y="14939"/>
                      <a:pt x="49798" y="15626"/>
                      <a:pt x="50828" y="16313"/>
                    </a:cubicBezTo>
                    <a:lnTo>
                      <a:pt x="50828" y="16313"/>
                    </a:lnTo>
                    <a:cubicBezTo>
                      <a:pt x="53060" y="17858"/>
                      <a:pt x="55980" y="19404"/>
                      <a:pt x="57525" y="21121"/>
                    </a:cubicBezTo>
                    <a:lnTo>
                      <a:pt x="57525" y="21121"/>
                    </a:lnTo>
                    <a:cubicBezTo>
                      <a:pt x="57868" y="21464"/>
                      <a:pt x="58212" y="21464"/>
                      <a:pt x="58212" y="21636"/>
                    </a:cubicBezTo>
                    <a:lnTo>
                      <a:pt x="58212" y="21636"/>
                    </a:lnTo>
                    <a:cubicBezTo>
                      <a:pt x="58384" y="21464"/>
                      <a:pt x="58727" y="20778"/>
                      <a:pt x="58899" y="20091"/>
                    </a:cubicBezTo>
                    <a:lnTo>
                      <a:pt x="58899" y="20091"/>
                    </a:lnTo>
                    <a:cubicBezTo>
                      <a:pt x="59585" y="18374"/>
                      <a:pt x="60101" y="16141"/>
                      <a:pt x="61818" y="13737"/>
                    </a:cubicBezTo>
                    <a:lnTo>
                      <a:pt x="61818" y="13737"/>
                    </a:lnTo>
                    <a:cubicBezTo>
                      <a:pt x="65939" y="9788"/>
                      <a:pt x="73151" y="7727"/>
                      <a:pt x="77272" y="7556"/>
                    </a:cubicBezTo>
                    <a:lnTo>
                      <a:pt x="77272" y="7556"/>
                    </a:lnTo>
                    <a:cubicBezTo>
                      <a:pt x="78131" y="7556"/>
                      <a:pt x="79161" y="7556"/>
                      <a:pt x="80363" y="8586"/>
                    </a:cubicBezTo>
                    <a:lnTo>
                      <a:pt x="80363" y="8586"/>
                    </a:lnTo>
                    <a:cubicBezTo>
                      <a:pt x="82080" y="10303"/>
                      <a:pt x="82080" y="12364"/>
                      <a:pt x="82080" y="14596"/>
                    </a:cubicBezTo>
                    <a:lnTo>
                      <a:pt x="82080" y="14596"/>
                    </a:lnTo>
                    <a:cubicBezTo>
                      <a:pt x="82080" y="19232"/>
                      <a:pt x="80707" y="25242"/>
                      <a:pt x="79161" y="30222"/>
                    </a:cubicBezTo>
                    <a:lnTo>
                      <a:pt x="79161" y="30222"/>
                    </a:lnTo>
                    <a:cubicBezTo>
                      <a:pt x="80363" y="28677"/>
                      <a:pt x="81565" y="26616"/>
                      <a:pt x="82596" y="24727"/>
                    </a:cubicBezTo>
                    <a:lnTo>
                      <a:pt x="82596" y="24727"/>
                    </a:lnTo>
                    <a:cubicBezTo>
                      <a:pt x="85515" y="15970"/>
                      <a:pt x="94272" y="12879"/>
                      <a:pt x="95646" y="11162"/>
                    </a:cubicBezTo>
                    <a:lnTo>
                      <a:pt x="95646" y="11162"/>
                    </a:lnTo>
                    <a:cubicBezTo>
                      <a:pt x="98222" y="8586"/>
                      <a:pt x="102686" y="6869"/>
                      <a:pt x="107151" y="6869"/>
                    </a:cubicBezTo>
                    <a:lnTo>
                      <a:pt x="107151" y="6869"/>
                    </a:lnTo>
                    <a:cubicBezTo>
                      <a:pt x="109040" y="6869"/>
                      <a:pt x="110929" y="7212"/>
                      <a:pt x="112989" y="8586"/>
                    </a:cubicBezTo>
                    <a:lnTo>
                      <a:pt x="112989" y="8586"/>
                    </a:lnTo>
                    <a:cubicBezTo>
                      <a:pt x="113848" y="10131"/>
                      <a:pt x="121918" y="10818"/>
                      <a:pt x="124666" y="19232"/>
                    </a:cubicBezTo>
                    <a:lnTo>
                      <a:pt x="124666" y="19232"/>
                    </a:lnTo>
                    <a:cubicBezTo>
                      <a:pt x="126211" y="21636"/>
                      <a:pt x="126726" y="24040"/>
                      <a:pt x="126726" y="26101"/>
                    </a:cubicBezTo>
                    <a:lnTo>
                      <a:pt x="126726" y="26101"/>
                    </a:lnTo>
                    <a:cubicBezTo>
                      <a:pt x="126726" y="30394"/>
                      <a:pt x="125009" y="33313"/>
                      <a:pt x="125009" y="36747"/>
                    </a:cubicBezTo>
                    <a:lnTo>
                      <a:pt x="125009" y="36747"/>
                    </a:lnTo>
                    <a:lnTo>
                      <a:pt x="122777" y="36747"/>
                    </a:lnTo>
                    <a:lnTo>
                      <a:pt x="125009" y="36747"/>
                    </a:lnTo>
                    <a:cubicBezTo>
                      <a:pt x="124322" y="40353"/>
                      <a:pt x="134797" y="46192"/>
                      <a:pt x="140979" y="50485"/>
                    </a:cubicBezTo>
                    <a:lnTo>
                      <a:pt x="140979" y="50485"/>
                    </a:lnTo>
                    <a:cubicBezTo>
                      <a:pt x="142009" y="51858"/>
                      <a:pt x="142696" y="52889"/>
                      <a:pt x="142696" y="54606"/>
                    </a:cubicBezTo>
                    <a:lnTo>
                      <a:pt x="142696" y="54606"/>
                    </a:lnTo>
                    <a:cubicBezTo>
                      <a:pt x="142696" y="57010"/>
                      <a:pt x="139949" y="57868"/>
                      <a:pt x="138918" y="57868"/>
                    </a:cubicBezTo>
                    <a:lnTo>
                      <a:pt x="138918" y="57868"/>
                    </a:lnTo>
                    <a:cubicBezTo>
                      <a:pt x="136514" y="57868"/>
                      <a:pt x="133767" y="56838"/>
                      <a:pt x="130676" y="55464"/>
                    </a:cubicBezTo>
                    <a:lnTo>
                      <a:pt x="130676" y="55464"/>
                    </a:lnTo>
                    <a:cubicBezTo>
                      <a:pt x="127242" y="54262"/>
                      <a:pt x="123807" y="54091"/>
                      <a:pt x="120373" y="54091"/>
                    </a:cubicBezTo>
                    <a:lnTo>
                      <a:pt x="120373" y="54091"/>
                    </a:lnTo>
                    <a:cubicBezTo>
                      <a:pt x="116939" y="54091"/>
                      <a:pt x="113504" y="54434"/>
                      <a:pt x="110070" y="54434"/>
                    </a:cubicBezTo>
                    <a:lnTo>
                      <a:pt x="110070" y="54434"/>
                    </a:lnTo>
                    <a:cubicBezTo>
                      <a:pt x="104060" y="54606"/>
                      <a:pt x="103201" y="55121"/>
                      <a:pt x="100454" y="58727"/>
                    </a:cubicBezTo>
                    <a:lnTo>
                      <a:pt x="100454" y="58727"/>
                    </a:lnTo>
                    <a:cubicBezTo>
                      <a:pt x="99080" y="59757"/>
                      <a:pt x="96676" y="66798"/>
                      <a:pt x="89293" y="66798"/>
                    </a:cubicBezTo>
                    <a:lnTo>
                      <a:pt x="89293" y="66798"/>
                    </a:lnTo>
                    <a:cubicBezTo>
                      <a:pt x="87575" y="66798"/>
                      <a:pt x="85858" y="66454"/>
                      <a:pt x="83797" y="65596"/>
                    </a:cubicBezTo>
                    <a:lnTo>
                      <a:pt x="83797" y="65596"/>
                    </a:lnTo>
                    <a:cubicBezTo>
                      <a:pt x="82424" y="65080"/>
                      <a:pt x="81565" y="64909"/>
                      <a:pt x="81050" y="64909"/>
                    </a:cubicBezTo>
                    <a:lnTo>
                      <a:pt x="81050" y="64909"/>
                    </a:lnTo>
                    <a:cubicBezTo>
                      <a:pt x="79161" y="64222"/>
                      <a:pt x="79505" y="68343"/>
                      <a:pt x="76414" y="72808"/>
                    </a:cubicBezTo>
                    <a:lnTo>
                      <a:pt x="76414" y="72808"/>
                    </a:lnTo>
                    <a:cubicBezTo>
                      <a:pt x="70919" y="77787"/>
                      <a:pt x="57525" y="78474"/>
                      <a:pt x="47565" y="81222"/>
                    </a:cubicBezTo>
                    <a:lnTo>
                      <a:pt x="47565" y="81222"/>
                    </a:lnTo>
                    <a:cubicBezTo>
                      <a:pt x="37434" y="83454"/>
                      <a:pt x="31424" y="92898"/>
                      <a:pt x="29020" y="96676"/>
                    </a:cubicBezTo>
                    <a:lnTo>
                      <a:pt x="29020" y="96676"/>
                    </a:lnTo>
                    <a:lnTo>
                      <a:pt x="26960" y="95302"/>
                    </a:lnTo>
                    <a:lnTo>
                      <a:pt x="29020" y="96676"/>
                    </a:lnTo>
                    <a:cubicBezTo>
                      <a:pt x="27475" y="99080"/>
                      <a:pt x="24899" y="100282"/>
                      <a:pt x="22495" y="100282"/>
                    </a:cubicBezTo>
                    <a:lnTo>
                      <a:pt x="22495" y="100282"/>
                    </a:lnTo>
                    <a:cubicBezTo>
                      <a:pt x="23182" y="100626"/>
                      <a:pt x="23182" y="100626"/>
                      <a:pt x="23010" y="100626"/>
                    </a:cubicBezTo>
                    <a:lnTo>
                      <a:pt x="23010" y="100626"/>
                    </a:lnTo>
                    <a:close/>
                    <a:moveTo>
                      <a:pt x="23010" y="95818"/>
                    </a:moveTo>
                    <a:cubicBezTo>
                      <a:pt x="24384" y="95646"/>
                      <a:pt x="24727" y="95646"/>
                      <a:pt x="25757" y="94272"/>
                    </a:cubicBezTo>
                    <a:lnTo>
                      <a:pt x="25757" y="94272"/>
                    </a:lnTo>
                    <a:cubicBezTo>
                      <a:pt x="28333" y="90494"/>
                      <a:pt x="34859" y="79504"/>
                      <a:pt x="47222" y="76757"/>
                    </a:cubicBezTo>
                    <a:lnTo>
                      <a:pt x="47222" y="76757"/>
                    </a:lnTo>
                    <a:cubicBezTo>
                      <a:pt x="57353" y="74353"/>
                      <a:pt x="71606" y="72464"/>
                      <a:pt x="73838" y="69717"/>
                    </a:cubicBezTo>
                    <a:lnTo>
                      <a:pt x="73838" y="69717"/>
                    </a:lnTo>
                    <a:cubicBezTo>
                      <a:pt x="74868" y="69888"/>
                      <a:pt x="74181" y="61131"/>
                      <a:pt x="81909" y="60444"/>
                    </a:cubicBezTo>
                    <a:lnTo>
                      <a:pt x="81909" y="60444"/>
                    </a:lnTo>
                    <a:cubicBezTo>
                      <a:pt x="83282" y="60444"/>
                      <a:pt x="84828" y="60787"/>
                      <a:pt x="86545" y="61646"/>
                    </a:cubicBezTo>
                    <a:lnTo>
                      <a:pt x="86545" y="61646"/>
                    </a:lnTo>
                    <a:cubicBezTo>
                      <a:pt x="87919" y="62333"/>
                      <a:pt x="89121" y="62505"/>
                      <a:pt x="89979" y="62505"/>
                    </a:cubicBezTo>
                    <a:lnTo>
                      <a:pt x="89979" y="62505"/>
                    </a:lnTo>
                    <a:cubicBezTo>
                      <a:pt x="93414" y="62676"/>
                      <a:pt x="94959" y="58899"/>
                      <a:pt x="97363" y="56151"/>
                    </a:cubicBezTo>
                    <a:lnTo>
                      <a:pt x="97363" y="56151"/>
                    </a:lnTo>
                    <a:cubicBezTo>
                      <a:pt x="100110" y="51687"/>
                      <a:pt x="104232" y="49798"/>
                      <a:pt x="110757" y="49969"/>
                    </a:cubicBezTo>
                    <a:lnTo>
                      <a:pt x="110757" y="49969"/>
                    </a:lnTo>
                    <a:cubicBezTo>
                      <a:pt x="113848" y="49969"/>
                      <a:pt x="117282" y="49626"/>
                      <a:pt x="121060" y="49626"/>
                    </a:cubicBezTo>
                    <a:lnTo>
                      <a:pt x="121060" y="49626"/>
                    </a:lnTo>
                    <a:cubicBezTo>
                      <a:pt x="124838" y="49626"/>
                      <a:pt x="128787" y="49969"/>
                      <a:pt x="133080" y="51343"/>
                    </a:cubicBezTo>
                    <a:lnTo>
                      <a:pt x="133080" y="51343"/>
                    </a:lnTo>
                    <a:cubicBezTo>
                      <a:pt x="133767" y="51687"/>
                      <a:pt x="134626" y="52030"/>
                      <a:pt x="135312" y="52202"/>
                    </a:cubicBezTo>
                    <a:lnTo>
                      <a:pt x="135312" y="52202"/>
                    </a:lnTo>
                    <a:cubicBezTo>
                      <a:pt x="129817" y="48939"/>
                      <a:pt x="121575" y="44818"/>
                      <a:pt x="121060" y="37778"/>
                    </a:cubicBezTo>
                    <a:lnTo>
                      <a:pt x="121060" y="37778"/>
                    </a:lnTo>
                    <a:cubicBezTo>
                      <a:pt x="121060" y="37778"/>
                      <a:pt x="120888" y="37606"/>
                      <a:pt x="120888" y="36919"/>
                    </a:cubicBezTo>
                    <a:lnTo>
                      <a:pt x="120888" y="36919"/>
                    </a:lnTo>
                    <a:cubicBezTo>
                      <a:pt x="120888" y="32111"/>
                      <a:pt x="122605" y="28848"/>
                      <a:pt x="122434" y="26273"/>
                    </a:cubicBezTo>
                    <a:lnTo>
                      <a:pt x="122434" y="26273"/>
                    </a:lnTo>
                    <a:cubicBezTo>
                      <a:pt x="122434" y="24899"/>
                      <a:pt x="122090" y="23525"/>
                      <a:pt x="120888" y="21293"/>
                    </a:cubicBezTo>
                    <a:lnTo>
                      <a:pt x="120888" y="21293"/>
                    </a:lnTo>
                    <a:cubicBezTo>
                      <a:pt x="118656" y="14939"/>
                      <a:pt x="114363" y="15626"/>
                      <a:pt x="110414" y="12364"/>
                    </a:cubicBezTo>
                    <a:lnTo>
                      <a:pt x="110414" y="12364"/>
                    </a:lnTo>
                    <a:cubicBezTo>
                      <a:pt x="109898" y="12020"/>
                      <a:pt x="108868" y="11677"/>
                      <a:pt x="107666" y="11677"/>
                    </a:cubicBezTo>
                    <a:lnTo>
                      <a:pt x="107666" y="11677"/>
                    </a:lnTo>
                    <a:cubicBezTo>
                      <a:pt x="104747" y="11505"/>
                      <a:pt x="100626" y="13394"/>
                      <a:pt x="99595" y="14596"/>
                    </a:cubicBezTo>
                    <a:lnTo>
                      <a:pt x="99595" y="14596"/>
                    </a:lnTo>
                    <a:cubicBezTo>
                      <a:pt x="96161" y="17858"/>
                      <a:pt x="89636" y="19919"/>
                      <a:pt x="87575" y="26616"/>
                    </a:cubicBezTo>
                    <a:lnTo>
                      <a:pt x="87575" y="26616"/>
                    </a:lnTo>
                    <a:cubicBezTo>
                      <a:pt x="84484" y="32111"/>
                      <a:pt x="82080" y="36919"/>
                      <a:pt x="77444" y="37778"/>
                    </a:cubicBezTo>
                    <a:lnTo>
                      <a:pt x="77444" y="37778"/>
                    </a:lnTo>
                    <a:cubicBezTo>
                      <a:pt x="74868" y="37778"/>
                      <a:pt x="74010" y="35030"/>
                      <a:pt x="74010" y="33656"/>
                    </a:cubicBezTo>
                    <a:lnTo>
                      <a:pt x="74010" y="33656"/>
                    </a:lnTo>
                    <a:cubicBezTo>
                      <a:pt x="74010" y="32969"/>
                      <a:pt x="74010" y="32283"/>
                      <a:pt x="74353" y="31252"/>
                    </a:cubicBezTo>
                    <a:lnTo>
                      <a:pt x="74353" y="31252"/>
                    </a:lnTo>
                    <a:cubicBezTo>
                      <a:pt x="76070" y="26101"/>
                      <a:pt x="77788" y="18889"/>
                      <a:pt x="77788" y="14596"/>
                    </a:cubicBezTo>
                    <a:lnTo>
                      <a:pt x="77788" y="14596"/>
                    </a:lnTo>
                    <a:cubicBezTo>
                      <a:pt x="77788" y="13566"/>
                      <a:pt x="77788" y="12879"/>
                      <a:pt x="77616" y="12364"/>
                    </a:cubicBezTo>
                    <a:lnTo>
                      <a:pt x="77616" y="12364"/>
                    </a:lnTo>
                    <a:cubicBezTo>
                      <a:pt x="75212" y="12364"/>
                      <a:pt x="67828" y="14768"/>
                      <a:pt x="66111" y="16656"/>
                    </a:cubicBezTo>
                    <a:lnTo>
                      <a:pt x="66111" y="16656"/>
                    </a:lnTo>
                    <a:cubicBezTo>
                      <a:pt x="64050" y="18545"/>
                      <a:pt x="65252" y="25071"/>
                      <a:pt x="58899" y="26444"/>
                    </a:cubicBezTo>
                    <a:lnTo>
                      <a:pt x="58899" y="26444"/>
                    </a:lnTo>
                    <a:cubicBezTo>
                      <a:pt x="57353" y="26444"/>
                      <a:pt x="56151" y="25757"/>
                      <a:pt x="54777" y="24727"/>
                    </a:cubicBezTo>
                    <a:lnTo>
                      <a:pt x="54777" y="24727"/>
                    </a:lnTo>
                    <a:cubicBezTo>
                      <a:pt x="52202" y="21464"/>
                      <a:pt x="44475" y="20091"/>
                      <a:pt x="43101" y="14081"/>
                    </a:cubicBezTo>
                    <a:lnTo>
                      <a:pt x="43101" y="14081"/>
                    </a:lnTo>
                    <a:cubicBezTo>
                      <a:pt x="43101" y="12707"/>
                      <a:pt x="44131" y="11333"/>
                      <a:pt x="44990" y="10818"/>
                    </a:cubicBezTo>
                    <a:lnTo>
                      <a:pt x="44990" y="10818"/>
                    </a:lnTo>
                    <a:cubicBezTo>
                      <a:pt x="47909" y="8929"/>
                      <a:pt x="51343" y="9101"/>
                      <a:pt x="54091" y="8929"/>
                    </a:cubicBezTo>
                    <a:lnTo>
                      <a:pt x="54091" y="8929"/>
                    </a:lnTo>
                    <a:cubicBezTo>
                      <a:pt x="57010" y="8929"/>
                      <a:pt x="57868" y="8414"/>
                      <a:pt x="57868" y="8242"/>
                    </a:cubicBezTo>
                    <a:lnTo>
                      <a:pt x="57868" y="8242"/>
                    </a:lnTo>
                    <a:lnTo>
                      <a:pt x="57868" y="8242"/>
                    </a:lnTo>
                    <a:cubicBezTo>
                      <a:pt x="57697" y="8071"/>
                      <a:pt x="57353" y="8071"/>
                      <a:pt x="56838" y="7899"/>
                    </a:cubicBezTo>
                    <a:lnTo>
                      <a:pt x="56838" y="7899"/>
                    </a:lnTo>
                    <a:cubicBezTo>
                      <a:pt x="55636" y="7556"/>
                      <a:pt x="53576" y="7556"/>
                      <a:pt x="51858" y="7556"/>
                    </a:cubicBezTo>
                    <a:lnTo>
                      <a:pt x="51858" y="7556"/>
                    </a:lnTo>
                    <a:lnTo>
                      <a:pt x="51858" y="7556"/>
                    </a:lnTo>
                    <a:lnTo>
                      <a:pt x="51858" y="7556"/>
                    </a:lnTo>
                    <a:cubicBezTo>
                      <a:pt x="51172" y="7727"/>
                      <a:pt x="50313" y="7727"/>
                      <a:pt x="49798" y="7727"/>
                    </a:cubicBezTo>
                    <a:lnTo>
                      <a:pt x="49798" y="7727"/>
                    </a:lnTo>
                    <a:cubicBezTo>
                      <a:pt x="44818" y="7384"/>
                      <a:pt x="42757" y="4636"/>
                      <a:pt x="38636" y="4808"/>
                    </a:cubicBezTo>
                    <a:lnTo>
                      <a:pt x="38636" y="4808"/>
                    </a:lnTo>
                    <a:cubicBezTo>
                      <a:pt x="38121" y="4808"/>
                      <a:pt x="37434" y="4808"/>
                      <a:pt x="36576" y="4980"/>
                    </a:cubicBezTo>
                    <a:lnTo>
                      <a:pt x="36576" y="4980"/>
                    </a:lnTo>
                    <a:cubicBezTo>
                      <a:pt x="27303" y="6354"/>
                      <a:pt x="20091" y="5151"/>
                      <a:pt x="13909" y="8242"/>
                    </a:cubicBezTo>
                    <a:lnTo>
                      <a:pt x="13909" y="8242"/>
                    </a:lnTo>
                    <a:cubicBezTo>
                      <a:pt x="11848" y="9960"/>
                      <a:pt x="9788" y="11677"/>
                      <a:pt x="8414" y="12879"/>
                    </a:cubicBezTo>
                    <a:lnTo>
                      <a:pt x="8414" y="12879"/>
                    </a:lnTo>
                    <a:cubicBezTo>
                      <a:pt x="8758" y="12879"/>
                      <a:pt x="9101" y="12879"/>
                      <a:pt x="9273" y="12879"/>
                    </a:cubicBezTo>
                    <a:lnTo>
                      <a:pt x="9273" y="12879"/>
                    </a:lnTo>
                    <a:cubicBezTo>
                      <a:pt x="15111" y="11505"/>
                      <a:pt x="19404" y="9960"/>
                      <a:pt x="22838" y="9788"/>
                    </a:cubicBezTo>
                    <a:lnTo>
                      <a:pt x="22838" y="9788"/>
                    </a:lnTo>
                    <a:cubicBezTo>
                      <a:pt x="24556" y="9788"/>
                      <a:pt x="27475" y="11333"/>
                      <a:pt x="27475" y="14081"/>
                    </a:cubicBezTo>
                    <a:lnTo>
                      <a:pt x="27475" y="14081"/>
                    </a:lnTo>
                    <a:cubicBezTo>
                      <a:pt x="27475" y="14596"/>
                      <a:pt x="27475" y="15111"/>
                      <a:pt x="27303" y="15626"/>
                    </a:cubicBezTo>
                    <a:lnTo>
                      <a:pt x="27303" y="15626"/>
                    </a:lnTo>
                    <a:lnTo>
                      <a:pt x="26960" y="17687"/>
                    </a:lnTo>
                    <a:lnTo>
                      <a:pt x="26616" y="17687"/>
                    </a:lnTo>
                    <a:cubicBezTo>
                      <a:pt x="25242" y="20091"/>
                      <a:pt x="22495" y="20778"/>
                      <a:pt x="20778" y="21636"/>
                    </a:cubicBezTo>
                    <a:lnTo>
                      <a:pt x="20778" y="21636"/>
                    </a:lnTo>
                    <a:cubicBezTo>
                      <a:pt x="18030" y="22667"/>
                      <a:pt x="17343" y="23525"/>
                      <a:pt x="17343" y="23697"/>
                    </a:cubicBezTo>
                    <a:lnTo>
                      <a:pt x="17343" y="23697"/>
                    </a:lnTo>
                    <a:cubicBezTo>
                      <a:pt x="17343" y="23869"/>
                      <a:pt x="17343" y="24384"/>
                      <a:pt x="18030" y="25414"/>
                    </a:cubicBezTo>
                    <a:lnTo>
                      <a:pt x="18030" y="25414"/>
                    </a:lnTo>
                    <a:cubicBezTo>
                      <a:pt x="22495" y="33141"/>
                      <a:pt x="23010" y="37949"/>
                      <a:pt x="24212" y="38464"/>
                    </a:cubicBezTo>
                    <a:lnTo>
                      <a:pt x="24212" y="38464"/>
                    </a:lnTo>
                    <a:cubicBezTo>
                      <a:pt x="24384" y="38464"/>
                      <a:pt x="24556" y="38293"/>
                      <a:pt x="24899" y="38293"/>
                    </a:cubicBezTo>
                    <a:lnTo>
                      <a:pt x="24899" y="38293"/>
                    </a:lnTo>
                    <a:cubicBezTo>
                      <a:pt x="24899" y="38293"/>
                      <a:pt x="24899" y="38293"/>
                      <a:pt x="24899" y="38293"/>
                    </a:cubicBezTo>
                    <a:lnTo>
                      <a:pt x="24899" y="38293"/>
                    </a:lnTo>
                    <a:lnTo>
                      <a:pt x="24899" y="38293"/>
                    </a:lnTo>
                    <a:cubicBezTo>
                      <a:pt x="29879" y="38293"/>
                      <a:pt x="50141" y="38293"/>
                      <a:pt x="58899" y="38293"/>
                    </a:cubicBezTo>
                    <a:lnTo>
                      <a:pt x="58899" y="38293"/>
                    </a:lnTo>
                    <a:cubicBezTo>
                      <a:pt x="66798" y="38808"/>
                      <a:pt x="74181" y="45676"/>
                      <a:pt x="74868" y="51687"/>
                    </a:cubicBezTo>
                    <a:lnTo>
                      <a:pt x="74868" y="51687"/>
                    </a:lnTo>
                    <a:cubicBezTo>
                      <a:pt x="74868" y="54091"/>
                      <a:pt x="72293" y="55979"/>
                      <a:pt x="69889" y="55979"/>
                    </a:cubicBezTo>
                    <a:lnTo>
                      <a:pt x="69889" y="55979"/>
                    </a:lnTo>
                    <a:cubicBezTo>
                      <a:pt x="69030" y="55979"/>
                      <a:pt x="68171" y="55808"/>
                      <a:pt x="67141" y="55636"/>
                    </a:cubicBezTo>
                    <a:lnTo>
                      <a:pt x="67141" y="55636"/>
                    </a:lnTo>
                    <a:cubicBezTo>
                      <a:pt x="56151" y="53232"/>
                      <a:pt x="37263" y="52030"/>
                      <a:pt x="29879" y="50656"/>
                    </a:cubicBezTo>
                    <a:lnTo>
                      <a:pt x="29879" y="50656"/>
                    </a:lnTo>
                    <a:cubicBezTo>
                      <a:pt x="27131" y="50656"/>
                      <a:pt x="21121" y="51687"/>
                      <a:pt x="17000" y="52717"/>
                    </a:cubicBezTo>
                    <a:lnTo>
                      <a:pt x="17000" y="52717"/>
                    </a:lnTo>
                    <a:cubicBezTo>
                      <a:pt x="22495" y="54434"/>
                      <a:pt x="32626" y="56323"/>
                      <a:pt x="40353" y="57181"/>
                    </a:cubicBezTo>
                    <a:lnTo>
                      <a:pt x="40353" y="57181"/>
                    </a:lnTo>
                    <a:cubicBezTo>
                      <a:pt x="45848" y="58212"/>
                      <a:pt x="49969" y="60101"/>
                      <a:pt x="50485" y="64565"/>
                    </a:cubicBezTo>
                    <a:lnTo>
                      <a:pt x="50485" y="64565"/>
                    </a:lnTo>
                    <a:cubicBezTo>
                      <a:pt x="50141" y="68343"/>
                      <a:pt x="46535" y="69717"/>
                      <a:pt x="42242" y="69545"/>
                    </a:cubicBezTo>
                    <a:lnTo>
                      <a:pt x="42242" y="69545"/>
                    </a:lnTo>
                    <a:cubicBezTo>
                      <a:pt x="40525" y="69373"/>
                      <a:pt x="38636" y="69202"/>
                      <a:pt x="36747" y="69202"/>
                    </a:cubicBezTo>
                    <a:lnTo>
                      <a:pt x="36747" y="69202"/>
                    </a:lnTo>
                    <a:cubicBezTo>
                      <a:pt x="31081" y="69202"/>
                      <a:pt x="24556" y="69888"/>
                      <a:pt x="18889" y="69888"/>
                    </a:cubicBezTo>
                    <a:lnTo>
                      <a:pt x="18889" y="69888"/>
                    </a:lnTo>
                    <a:cubicBezTo>
                      <a:pt x="16828" y="69888"/>
                      <a:pt x="15111" y="69717"/>
                      <a:pt x="13222" y="69545"/>
                    </a:cubicBezTo>
                    <a:lnTo>
                      <a:pt x="13222" y="69545"/>
                    </a:lnTo>
                    <a:cubicBezTo>
                      <a:pt x="10475" y="69030"/>
                      <a:pt x="8414" y="68686"/>
                      <a:pt x="7040" y="68686"/>
                    </a:cubicBezTo>
                    <a:lnTo>
                      <a:pt x="7040" y="68686"/>
                    </a:lnTo>
                    <a:cubicBezTo>
                      <a:pt x="4980" y="69202"/>
                      <a:pt x="5152" y="68000"/>
                      <a:pt x="4636" y="73494"/>
                    </a:cubicBezTo>
                    <a:lnTo>
                      <a:pt x="4636" y="73494"/>
                    </a:lnTo>
                    <a:cubicBezTo>
                      <a:pt x="5495" y="80363"/>
                      <a:pt x="14081" y="94100"/>
                      <a:pt x="16656" y="94100"/>
                    </a:cubicBezTo>
                    <a:lnTo>
                      <a:pt x="16656" y="94100"/>
                    </a:lnTo>
                    <a:cubicBezTo>
                      <a:pt x="19576" y="95302"/>
                      <a:pt x="21808" y="95818"/>
                      <a:pt x="23010" y="95818"/>
                    </a:cubicBezTo>
                    <a:lnTo>
                      <a:pt x="23010" y="95818"/>
                    </a:lnTo>
                    <a:close/>
                    <a:moveTo>
                      <a:pt x="25071" y="43616"/>
                    </a:moveTo>
                    <a:cubicBezTo>
                      <a:pt x="25071" y="43616"/>
                      <a:pt x="25242" y="43616"/>
                      <a:pt x="25071" y="43616"/>
                    </a:cubicBezTo>
                    <a:lnTo>
                      <a:pt x="25071" y="43616"/>
                    </a:lnTo>
                    <a:cubicBezTo>
                      <a:pt x="25242" y="43616"/>
                      <a:pt x="25071" y="43616"/>
                      <a:pt x="25071" y="43616"/>
                    </a:cubicBezTo>
                    <a:lnTo>
                      <a:pt x="25071" y="43616"/>
                    </a:lnTo>
                    <a:lnTo>
                      <a:pt x="25071" y="43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2" name="图形 7">
              <a:extLst>
                <a:ext uri="{FF2B5EF4-FFF2-40B4-BE49-F238E27FC236}">
                  <a16:creationId xmlns:a16="http://schemas.microsoft.com/office/drawing/2014/main" xmlns="" id="{FC5B9ABA-1839-4DD6-AEA8-1FFC92BAA162}"/>
                </a:ext>
              </a:extLst>
            </p:cNvPr>
            <p:cNvGrpSpPr/>
            <p:nvPr/>
          </p:nvGrpSpPr>
          <p:grpSpPr>
            <a:xfrm>
              <a:off x="2922879" y="1064177"/>
              <a:ext cx="120373" cy="59242"/>
              <a:chOff x="2922879" y="1064177"/>
              <a:chExt cx="120373" cy="59242"/>
            </a:xfrm>
            <a:solidFill>
              <a:srgbClr val="B4B4B4"/>
            </a:solidFill>
          </p:grpSpPr>
          <p:sp>
            <p:nvSpPr>
              <p:cNvPr id="3059" name="任意多边形: 形状 3058">
                <a:extLst>
                  <a:ext uri="{FF2B5EF4-FFF2-40B4-BE49-F238E27FC236}">
                    <a16:creationId xmlns:a16="http://schemas.microsoft.com/office/drawing/2014/main" xmlns="" id="{477B6F7E-B29D-4D21-87D4-EEB75C49C92B}"/>
                  </a:ext>
                </a:extLst>
              </p:cNvPr>
              <p:cNvSpPr/>
              <p:nvPr/>
            </p:nvSpPr>
            <p:spPr>
              <a:xfrm>
                <a:off x="2925163" y="1067269"/>
                <a:ext cx="115524" cy="53918"/>
              </a:xfrm>
              <a:custGeom>
                <a:avLst/>
                <a:gdLst>
                  <a:gd name="connsiteX0" fmla="*/ 44251 w 115524"/>
                  <a:gd name="connsiteY0" fmla="*/ 48767 h 53918"/>
                  <a:gd name="connsiteX1" fmla="*/ 34120 w 115524"/>
                  <a:gd name="connsiteY1" fmla="*/ 39838 h 53918"/>
                  <a:gd name="connsiteX2" fmla="*/ 6301 w 115524"/>
                  <a:gd name="connsiteY2" fmla="*/ 32282 h 53918"/>
                  <a:gd name="connsiteX3" fmla="*/ 1150 w 115524"/>
                  <a:gd name="connsiteY3" fmla="*/ 8242 h 53918"/>
                  <a:gd name="connsiteX4" fmla="*/ 12483 w 115524"/>
                  <a:gd name="connsiteY4" fmla="*/ 6868 h 53918"/>
                  <a:gd name="connsiteX5" fmla="*/ 22615 w 115524"/>
                  <a:gd name="connsiteY5" fmla="*/ 8070 h 53918"/>
                  <a:gd name="connsiteX6" fmla="*/ 30170 w 115524"/>
                  <a:gd name="connsiteY6" fmla="*/ 1717 h 53918"/>
                  <a:gd name="connsiteX7" fmla="*/ 37726 w 115524"/>
                  <a:gd name="connsiteY7" fmla="*/ 14424 h 53918"/>
                  <a:gd name="connsiteX8" fmla="*/ 47857 w 115524"/>
                  <a:gd name="connsiteY8" fmla="*/ 20777 h 53918"/>
                  <a:gd name="connsiteX9" fmla="*/ 55412 w 115524"/>
                  <a:gd name="connsiteY9" fmla="*/ 20777 h 53918"/>
                  <a:gd name="connsiteX10" fmla="*/ 67948 w 115524"/>
                  <a:gd name="connsiteY10" fmla="*/ 14424 h 53918"/>
                  <a:gd name="connsiteX11" fmla="*/ 71725 w 115524"/>
                  <a:gd name="connsiteY11" fmla="*/ 23353 h 53918"/>
                  <a:gd name="connsiteX12" fmla="*/ 94392 w 115524"/>
                  <a:gd name="connsiteY12" fmla="*/ 21979 h 53918"/>
                  <a:gd name="connsiteX13" fmla="*/ 114654 w 115524"/>
                  <a:gd name="connsiteY13" fmla="*/ 38464 h 53918"/>
                  <a:gd name="connsiteX14" fmla="*/ 83230 w 115524"/>
                  <a:gd name="connsiteY14" fmla="*/ 48767 h 53918"/>
                  <a:gd name="connsiteX15" fmla="*/ 63140 w 115524"/>
                  <a:gd name="connsiteY15" fmla="*/ 53918 h 53918"/>
                  <a:gd name="connsiteX16" fmla="*/ 44251 w 115524"/>
                  <a:gd name="connsiteY16" fmla="*/ 48767 h 53918"/>
                  <a:gd name="connsiteX17" fmla="*/ 44251 w 115524"/>
                  <a:gd name="connsiteY17" fmla="*/ 48767 h 5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5524" h="53918">
                    <a:moveTo>
                      <a:pt x="44251" y="48767"/>
                    </a:moveTo>
                    <a:cubicBezTo>
                      <a:pt x="41675" y="44989"/>
                      <a:pt x="41675" y="42413"/>
                      <a:pt x="34120" y="39838"/>
                    </a:cubicBezTo>
                    <a:cubicBezTo>
                      <a:pt x="25362" y="36060"/>
                      <a:pt x="12655" y="38636"/>
                      <a:pt x="6301" y="32282"/>
                    </a:cubicBezTo>
                    <a:cubicBezTo>
                      <a:pt x="-52" y="25929"/>
                      <a:pt x="-1254" y="14595"/>
                      <a:pt x="1150" y="8242"/>
                    </a:cubicBezTo>
                    <a:cubicBezTo>
                      <a:pt x="2352" y="1888"/>
                      <a:pt x="4928" y="4464"/>
                      <a:pt x="12483" y="6868"/>
                    </a:cubicBezTo>
                    <a:cubicBezTo>
                      <a:pt x="18837" y="10646"/>
                      <a:pt x="21241" y="13222"/>
                      <a:pt x="22615" y="8070"/>
                    </a:cubicBezTo>
                    <a:cubicBezTo>
                      <a:pt x="23817" y="4292"/>
                      <a:pt x="25019" y="-3435"/>
                      <a:pt x="30170" y="1717"/>
                    </a:cubicBezTo>
                    <a:cubicBezTo>
                      <a:pt x="33948" y="8070"/>
                      <a:pt x="31544" y="13222"/>
                      <a:pt x="37726" y="14424"/>
                    </a:cubicBezTo>
                    <a:cubicBezTo>
                      <a:pt x="44079" y="15626"/>
                      <a:pt x="46483" y="15626"/>
                      <a:pt x="47857" y="20777"/>
                    </a:cubicBezTo>
                    <a:cubicBezTo>
                      <a:pt x="47857" y="25929"/>
                      <a:pt x="52837" y="24555"/>
                      <a:pt x="55412" y="20777"/>
                    </a:cubicBezTo>
                    <a:cubicBezTo>
                      <a:pt x="59190" y="16999"/>
                      <a:pt x="70523" y="8070"/>
                      <a:pt x="67948" y="14424"/>
                    </a:cubicBezTo>
                    <a:cubicBezTo>
                      <a:pt x="65372" y="20777"/>
                      <a:pt x="62968" y="24555"/>
                      <a:pt x="71725" y="23353"/>
                    </a:cubicBezTo>
                    <a:cubicBezTo>
                      <a:pt x="79281" y="20777"/>
                      <a:pt x="86836" y="15626"/>
                      <a:pt x="94392" y="21979"/>
                    </a:cubicBezTo>
                    <a:cubicBezTo>
                      <a:pt x="101947" y="26959"/>
                      <a:pt x="119634" y="32110"/>
                      <a:pt x="114654" y="38464"/>
                    </a:cubicBezTo>
                    <a:cubicBezTo>
                      <a:pt x="109675" y="44817"/>
                      <a:pt x="91988" y="44817"/>
                      <a:pt x="83230" y="48767"/>
                    </a:cubicBezTo>
                    <a:cubicBezTo>
                      <a:pt x="73099" y="52545"/>
                      <a:pt x="71897" y="53918"/>
                      <a:pt x="63140" y="53918"/>
                    </a:cubicBezTo>
                    <a:cubicBezTo>
                      <a:pt x="55584" y="52545"/>
                      <a:pt x="46826" y="52545"/>
                      <a:pt x="44251" y="48767"/>
                    </a:cubicBezTo>
                    <a:lnTo>
                      <a:pt x="44251" y="487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0" name="任意多边形: 形状 3059">
                <a:extLst>
                  <a:ext uri="{FF2B5EF4-FFF2-40B4-BE49-F238E27FC236}">
                    <a16:creationId xmlns:a16="http://schemas.microsoft.com/office/drawing/2014/main" xmlns="" id="{981B1C23-21BF-4A94-9B18-D3C28AA65DD8}"/>
                  </a:ext>
                </a:extLst>
              </p:cNvPr>
              <p:cNvSpPr/>
              <p:nvPr/>
            </p:nvSpPr>
            <p:spPr>
              <a:xfrm>
                <a:off x="2922879" y="1064177"/>
                <a:ext cx="120373" cy="59242"/>
              </a:xfrm>
              <a:custGeom>
                <a:avLst/>
                <a:gdLst>
                  <a:gd name="connsiteX0" fmla="*/ 65081 w 120373"/>
                  <a:gd name="connsiteY0" fmla="*/ 59242 h 59242"/>
                  <a:gd name="connsiteX1" fmla="*/ 44475 w 120373"/>
                  <a:gd name="connsiteY1" fmla="*/ 53060 h 59242"/>
                  <a:gd name="connsiteX2" fmla="*/ 44475 w 120373"/>
                  <a:gd name="connsiteY2" fmla="*/ 53060 h 59242"/>
                  <a:gd name="connsiteX3" fmla="*/ 46535 w 120373"/>
                  <a:gd name="connsiteY3" fmla="*/ 51687 h 59242"/>
                  <a:gd name="connsiteX4" fmla="*/ 48596 w 120373"/>
                  <a:gd name="connsiteY4" fmla="*/ 50313 h 59242"/>
                  <a:gd name="connsiteX5" fmla="*/ 65424 w 120373"/>
                  <a:gd name="connsiteY5" fmla="*/ 54262 h 59242"/>
                  <a:gd name="connsiteX6" fmla="*/ 65424 w 120373"/>
                  <a:gd name="connsiteY6" fmla="*/ 54262 h 59242"/>
                  <a:gd name="connsiteX7" fmla="*/ 84656 w 120373"/>
                  <a:gd name="connsiteY7" fmla="*/ 49282 h 59242"/>
                  <a:gd name="connsiteX8" fmla="*/ 84656 w 120373"/>
                  <a:gd name="connsiteY8" fmla="*/ 49282 h 59242"/>
                  <a:gd name="connsiteX9" fmla="*/ 115050 w 120373"/>
                  <a:gd name="connsiteY9" fmla="*/ 39838 h 59242"/>
                  <a:gd name="connsiteX10" fmla="*/ 115050 w 120373"/>
                  <a:gd name="connsiteY10" fmla="*/ 39838 h 59242"/>
                  <a:gd name="connsiteX11" fmla="*/ 115393 w 120373"/>
                  <a:gd name="connsiteY11" fmla="*/ 38980 h 59242"/>
                  <a:gd name="connsiteX12" fmla="*/ 115393 w 120373"/>
                  <a:gd name="connsiteY12" fmla="*/ 38980 h 59242"/>
                  <a:gd name="connsiteX13" fmla="*/ 95131 w 120373"/>
                  <a:gd name="connsiteY13" fmla="*/ 26616 h 59242"/>
                  <a:gd name="connsiteX14" fmla="*/ 95131 w 120373"/>
                  <a:gd name="connsiteY14" fmla="*/ 26616 h 59242"/>
                  <a:gd name="connsiteX15" fmla="*/ 88606 w 120373"/>
                  <a:gd name="connsiteY15" fmla="*/ 24212 h 59242"/>
                  <a:gd name="connsiteX16" fmla="*/ 88606 w 120373"/>
                  <a:gd name="connsiteY16" fmla="*/ 24212 h 59242"/>
                  <a:gd name="connsiteX17" fmla="*/ 74353 w 120373"/>
                  <a:gd name="connsiteY17" fmla="*/ 28505 h 59242"/>
                  <a:gd name="connsiteX18" fmla="*/ 74353 w 120373"/>
                  <a:gd name="connsiteY18" fmla="*/ 28505 h 59242"/>
                  <a:gd name="connsiteX19" fmla="*/ 71090 w 120373"/>
                  <a:gd name="connsiteY19" fmla="*/ 28677 h 59242"/>
                  <a:gd name="connsiteX20" fmla="*/ 71090 w 120373"/>
                  <a:gd name="connsiteY20" fmla="*/ 28677 h 59242"/>
                  <a:gd name="connsiteX21" fmla="*/ 65424 w 120373"/>
                  <a:gd name="connsiteY21" fmla="*/ 24212 h 59242"/>
                  <a:gd name="connsiteX22" fmla="*/ 65424 w 120373"/>
                  <a:gd name="connsiteY22" fmla="*/ 24212 h 59242"/>
                  <a:gd name="connsiteX23" fmla="*/ 66798 w 120373"/>
                  <a:gd name="connsiteY23" fmla="*/ 19232 h 59242"/>
                  <a:gd name="connsiteX24" fmla="*/ 66798 w 120373"/>
                  <a:gd name="connsiteY24" fmla="*/ 19232 h 59242"/>
                  <a:gd name="connsiteX25" fmla="*/ 59757 w 120373"/>
                  <a:gd name="connsiteY25" fmla="*/ 24899 h 59242"/>
                  <a:gd name="connsiteX26" fmla="*/ 59757 w 120373"/>
                  <a:gd name="connsiteY26" fmla="*/ 24899 h 59242"/>
                  <a:gd name="connsiteX27" fmla="*/ 52717 w 120373"/>
                  <a:gd name="connsiteY27" fmla="*/ 29363 h 59242"/>
                  <a:gd name="connsiteX28" fmla="*/ 52717 w 120373"/>
                  <a:gd name="connsiteY28" fmla="*/ 29363 h 59242"/>
                  <a:gd name="connsiteX29" fmla="*/ 47909 w 120373"/>
                  <a:gd name="connsiteY29" fmla="*/ 24212 h 59242"/>
                  <a:gd name="connsiteX30" fmla="*/ 47909 w 120373"/>
                  <a:gd name="connsiteY30" fmla="*/ 24212 h 59242"/>
                  <a:gd name="connsiteX31" fmla="*/ 39667 w 120373"/>
                  <a:gd name="connsiteY31" fmla="*/ 19576 h 59242"/>
                  <a:gd name="connsiteX32" fmla="*/ 39667 w 120373"/>
                  <a:gd name="connsiteY32" fmla="*/ 19576 h 59242"/>
                  <a:gd name="connsiteX33" fmla="*/ 30909 w 120373"/>
                  <a:gd name="connsiteY33" fmla="*/ 6182 h 59242"/>
                  <a:gd name="connsiteX34" fmla="*/ 30909 w 120373"/>
                  <a:gd name="connsiteY34" fmla="*/ 6182 h 59242"/>
                  <a:gd name="connsiteX35" fmla="*/ 29707 w 120373"/>
                  <a:gd name="connsiteY35" fmla="*/ 5151 h 59242"/>
                  <a:gd name="connsiteX36" fmla="*/ 29707 w 120373"/>
                  <a:gd name="connsiteY36" fmla="*/ 5151 h 59242"/>
                  <a:gd name="connsiteX37" fmla="*/ 29707 w 120373"/>
                  <a:gd name="connsiteY37" fmla="*/ 5151 h 59242"/>
                  <a:gd name="connsiteX38" fmla="*/ 29020 w 120373"/>
                  <a:gd name="connsiteY38" fmla="*/ 6525 h 59242"/>
                  <a:gd name="connsiteX39" fmla="*/ 29020 w 120373"/>
                  <a:gd name="connsiteY39" fmla="*/ 6525 h 59242"/>
                  <a:gd name="connsiteX40" fmla="*/ 27475 w 120373"/>
                  <a:gd name="connsiteY40" fmla="*/ 11333 h 59242"/>
                  <a:gd name="connsiteX41" fmla="*/ 27475 w 120373"/>
                  <a:gd name="connsiteY41" fmla="*/ 11333 h 59242"/>
                  <a:gd name="connsiteX42" fmla="*/ 22838 w 120373"/>
                  <a:gd name="connsiteY42" fmla="*/ 15970 h 59242"/>
                  <a:gd name="connsiteX43" fmla="*/ 22838 w 120373"/>
                  <a:gd name="connsiteY43" fmla="*/ 15970 h 59242"/>
                  <a:gd name="connsiteX44" fmla="*/ 14252 w 120373"/>
                  <a:gd name="connsiteY44" fmla="*/ 11677 h 59242"/>
                  <a:gd name="connsiteX45" fmla="*/ 14252 w 120373"/>
                  <a:gd name="connsiteY45" fmla="*/ 11677 h 59242"/>
                  <a:gd name="connsiteX46" fmla="*/ 6697 w 120373"/>
                  <a:gd name="connsiteY46" fmla="*/ 9101 h 59242"/>
                  <a:gd name="connsiteX47" fmla="*/ 6697 w 120373"/>
                  <a:gd name="connsiteY47" fmla="*/ 9101 h 59242"/>
                  <a:gd name="connsiteX48" fmla="*/ 6010 w 120373"/>
                  <a:gd name="connsiteY48" fmla="*/ 11677 h 59242"/>
                  <a:gd name="connsiteX49" fmla="*/ 6010 w 120373"/>
                  <a:gd name="connsiteY49" fmla="*/ 11677 h 59242"/>
                  <a:gd name="connsiteX50" fmla="*/ 4980 w 120373"/>
                  <a:gd name="connsiteY50" fmla="*/ 17858 h 59242"/>
                  <a:gd name="connsiteX51" fmla="*/ 4980 w 120373"/>
                  <a:gd name="connsiteY51" fmla="*/ 17858 h 59242"/>
                  <a:gd name="connsiteX52" fmla="*/ 10647 w 120373"/>
                  <a:gd name="connsiteY52" fmla="*/ 33141 h 59242"/>
                  <a:gd name="connsiteX53" fmla="*/ 10647 w 120373"/>
                  <a:gd name="connsiteY53" fmla="*/ 33141 h 59242"/>
                  <a:gd name="connsiteX54" fmla="*/ 37434 w 120373"/>
                  <a:gd name="connsiteY54" fmla="*/ 40010 h 59242"/>
                  <a:gd name="connsiteX55" fmla="*/ 37434 w 120373"/>
                  <a:gd name="connsiteY55" fmla="*/ 40010 h 59242"/>
                  <a:gd name="connsiteX56" fmla="*/ 48768 w 120373"/>
                  <a:gd name="connsiteY56" fmla="*/ 49798 h 59242"/>
                  <a:gd name="connsiteX57" fmla="*/ 48768 w 120373"/>
                  <a:gd name="connsiteY57" fmla="*/ 49798 h 59242"/>
                  <a:gd name="connsiteX58" fmla="*/ 46707 w 120373"/>
                  <a:gd name="connsiteY58" fmla="*/ 51171 h 59242"/>
                  <a:gd name="connsiteX59" fmla="*/ 44646 w 120373"/>
                  <a:gd name="connsiteY59" fmla="*/ 52545 h 59242"/>
                  <a:gd name="connsiteX60" fmla="*/ 35545 w 120373"/>
                  <a:gd name="connsiteY60" fmla="*/ 44474 h 59242"/>
                  <a:gd name="connsiteX61" fmla="*/ 35545 w 120373"/>
                  <a:gd name="connsiteY61" fmla="*/ 44474 h 59242"/>
                  <a:gd name="connsiteX62" fmla="*/ 7040 w 120373"/>
                  <a:gd name="connsiteY62" fmla="*/ 36404 h 59242"/>
                  <a:gd name="connsiteX63" fmla="*/ 7040 w 120373"/>
                  <a:gd name="connsiteY63" fmla="*/ 36404 h 59242"/>
                  <a:gd name="connsiteX64" fmla="*/ 0 w 120373"/>
                  <a:gd name="connsiteY64" fmla="*/ 17687 h 59242"/>
                  <a:gd name="connsiteX65" fmla="*/ 0 w 120373"/>
                  <a:gd name="connsiteY65" fmla="*/ 17687 h 59242"/>
                  <a:gd name="connsiteX66" fmla="*/ 1202 w 120373"/>
                  <a:gd name="connsiteY66" fmla="*/ 10131 h 59242"/>
                  <a:gd name="connsiteX67" fmla="*/ 1202 w 120373"/>
                  <a:gd name="connsiteY67" fmla="*/ 10131 h 59242"/>
                  <a:gd name="connsiteX68" fmla="*/ 6525 w 120373"/>
                  <a:gd name="connsiteY68" fmla="*/ 4121 h 59242"/>
                  <a:gd name="connsiteX69" fmla="*/ 6525 w 120373"/>
                  <a:gd name="connsiteY69" fmla="*/ 4121 h 59242"/>
                  <a:gd name="connsiteX70" fmla="*/ 16141 w 120373"/>
                  <a:gd name="connsiteY70" fmla="*/ 7212 h 59242"/>
                  <a:gd name="connsiteX71" fmla="*/ 16141 w 120373"/>
                  <a:gd name="connsiteY71" fmla="*/ 7212 h 59242"/>
                  <a:gd name="connsiteX72" fmla="*/ 22323 w 120373"/>
                  <a:gd name="connsiteY72" fmla="*/ 10818 h 59242"/>
                  <a:gd name="connsiteX73" fmla="*/ 22323 w 120373"/>
                  <a:gd name="connsiteY73" fmla="*/ 10818 h 59242"/>
                  <a:gd name="connsiteX74" fmla="*/ 22667 w 120373"/>
                  <a:gd name="connsiteY74" fmla="*/ 9788 h 59242"/>
                  <a:gd name="connsiteX75" fmla="*/ 22667 w 120373"/>
                  <a:gd name="connsiteY75" fmla="*/ 9788 h 59242"/>
                  <a:gd name="connsiteX76" fmla="*/ 29535 w 120373"/>
                  <a:gd name="connsiteY76" fmla="*/ 0 h 59242"/>
                  <a:gd name="connsiteX77" fmla="*/ 29535 w 120373"/>
                  <a:gd name="connsiteY77" fmla="*/ 0 h 59242"/>
                  <a:gd name="connsiteX78" fmla="*/ 34687 w 120373"/>
                  <a:gd name="connsiteY78" fmla="*/ 2919 h 59242"/>
                  <a:gd name="connsiteX79" fmla="*/ 34687 w 120373"/>
                  <a:gd name="connsiteY79" fmla="*/ 2919 h 59242"/>
                  <a:gd name="connsiteX80" fmla="*/ 40697 w 120373"/>
                  <a:gd name="connsiteY80" fmla="*/ 14424 h 59242"/>
                  <a:gd name="connsiteX81" fmla="*/ 40697 w 120373"/>
                  <a:gd name="connsiteY81" fmla="*/ 14424 h 59242"/>
                  <a:gd name="connsiteX82" fmla="*/ 52717 w 120373"/>
                  <a:gd name="connsiteY82" fmla="*/ 23182 h 59242"/>
                  <a:gd name="connsiteX83" fmla="*/ 52717 w 120373"/>
                  <a:gd name="connsiteY83" fmla="*/ 23182 h 59242"/>
                  <a:gd name="connsiteX84" fmla="*/ 52889 w 120373"/>
                  <a:gd name="connsiteY84" fmla="*/ 24040 h 59242"/>
                  <a:gd name="connsiteX85" fmla="*/ 52889 w 120373"/>
                  <a:gd name="connsiteY85" fmla="*/ 24040 h 59242"/>
                  <a:gd name="connsiteX86" fmla="*/ 56151 w 120373"/>
                  <a:gd name="connsiteY86" fmla="*/ 21464 h 59242"/>
                  <a:gd name="connsiteX87" fmla="*/ 56151 w 120373"/>
                  <a:gd name="connsiteY87" fmla="*/ 21464 h 59242"/>
                  <a:gd name="connsiteX88" fmla="*/ 70060 w 120373"/>
                  <a:gd name="connsiteY88" fmla="*/ 12192 h 59242"/>
                  <a:gd name="connsiteX89" fmla="*/ 70060 w 120373"/>
                  <a:gd name="connsiteY89" fmla="*/ 12192 h 59242"/>
                  <a:gd name="connsiteX90" fmla="*/ 73151 w 120373"/>
                  <a:gd name="connsiteY90" fmla="*/ 15454 h 59242"/>
                  <a:gd name="connsiteX91" fmla="*/ 73151 w 120373"/>
                  <a:gd name="connsiteY91" fmla="*/ 15454 h 59242"/>
                  <a:gd name="connsiteX92" fmla="*/ 72636 w 120373"/>
                  <a:gd name="connsiteY92" fmla="*/ 17858 h 59242"/>
                  <a:gd name="connsiteX93" fmla="*/ 72636 w 120373"/>
                  <a:gd name="connsiteY93" fmla="*/ 17858 h 59242"/>
                  <a:gd name="connsiteX94" fmla="*/ 70404 w 120373"/>
                  <a:gd name="connsiteY94" fmla="*/ 23525 h 59242"/>
                  <a:gd name="connsiteX95" fmla="*/ 70404 w 120373"/>
                  <a:gd name="connsiteY95" fmla="*/ 23525 h 59242"/>
                  <a:gd name="connsiteX96" fmla="*/ 71262 w 120373"/>
                  <a:gd name="connsiteY96" fmla="*/ 23525 h 59242"/>
                  <a:gd name="connsiteX97" fmla="*/ 71262 w 120373"/>
                  <a:gd name="connsiteY97" fmla="*/ 23525 h 59242"/>
                  <a:gd name="connsiteX98" fmla="*/ 73323 w 120373"/>
                  <a:gd name="connsiteY98" fmla="*/ 23353 h 59242"/>
                  <a:gd name="connsiteX99" fmla="*/ 73323 w 120373"/>
                  <a:gd name="connsiteY99" fmla="*/ 23353 h 59242"/>
                  <a:gd name="connsiteX100" fmla="*/ 88777 w 120373"/>
                  <a:gd name="connsiteY100" fmla="*/ 18889 h 59242"/>
                  <a:gd name="connsiteX101" fmla="*/ 88777 w 120373"/>
                  <a:gd name="connsiteY101" fmla="*/ 18889 h 59242"/>
                  <a:gd name="connsiteX102" fmla="*/ 98222 w 120373"/>
                  <a:gd name="connsiteY102" fmla="*/ 22323 h 59242"/>
                  <a:gd name="connsiteX103" fmla="*/ 98222 w 120373"/>
                  <a:gd name="connsiteY103" fmla="*/ 22323 h 59242"/>
                  <a:gd name="connsiteX104" fmla="*/ 120373 w 120373"/>
                  <a:gd name="connsiteY104" fmla="*/ 38464 h 59242"/>
                  <a:gd name="connsiteX105" fmla="*/ 120373 w 120373"/>
                  <a:gd name="connsiteY105" fmla="*/ 38464 h 59242"/>
                  <a:gd name="connsiteX106" fmla="*/ 118999 w 120373"/>
                  <a:gd name="connsiteY106" fmla="*/ 42242 h 59242"/>
                  <a:gd name="connsiteX107" fmla="*/ 118999 w 120373"/>
                  <a:gd name="connsiteY107" fmla="*/ 42242 h 59242"/>
                  <a:gd name="connsiteX108" fmla="*/ 86545 w 120373"/>
                  <a:gd name="connsiteY108" fmla="*/ 53232 h 59242"/>
                  <a:gd name="connsiteX109" fmla="*/ 86545 w 120373"/>
                  <a:gd name="connsiteY109" fmla="*/ 53232 h 59242"/>
                  <a:gd name="connsiteX110" fmla="*/ 65424 w 120373"/>
                  <a:gd name="connsiteY110" fmla="*/ 58555 h 59242"/>
                  <a:gd name="connsiteX111" fmla="*/ 65424 w 120373"/>
                  <a:gd name="connsiteY111" fmla="*/ 58555 h 59242"/>
                  <a:gd name="connsiteX112" fmla="*/ 65081 w 120373"/>
                  <a:gd name="connsiteY112" fmla="*/ 59242 h 59242"/>
                  <a:gd name="connsiteX113" fmla="*/ 65081 w 120373"/>
                  <a:gd name="connsiteY113" fmla="*/ 59242 h 5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120373" h="59242">
                    <a:moveTo>
                      <a:pt x="65081" y="59242"/>
                    </a:moveTo>
                    <a:cubicBezTo>
                      <a:pt x="57697" y="57697"/>
                      <a:pt x="48939" y="58727"/>
                      <a:pt x="44475" y="53060"/>
                    </a:cubicBezTo>
                    <a:lnTo>
                      <a:pt x="44475" y="53060"/>
                    </a:lnTo>
                    <a:lnTo>
                      <a:pt x="46535" y="51687"/>
                    </a:lnTo>
                    <a:lnTo>
                      <a:pt x="48596" y="50313"/>
                    </a:lnTo>
                    <a:cubicBezTo>
                      <a:pt x="49283" y="52373"/>
                      <a:pt x="58040" y="53232"/>
                      <a:pt x="65424" y="54262"/>
                    </a:cubicBezTo>
                    <a:lnTo>
                      <a:pt x="65424" y="54262"/>
                    </a:lnTo>
                    <a:cubicBezTo>
                      <a:pt x="74010" y="54262"/>
                      <a:pt x="74353" y="53232"/>
                      <a:pt x="84656" y="49282"/>
                    </a:cubicBezTo>
                    <a:lnTo>
                      <a:pt x="84656" y="49282"/>
                    </a:lnTo>
                    <a:cubicBezTo>
                      <a:pt x="94272" y="45333"/>
                      <a:pt x="111959" y="44646"/>
                      <a:pt x="115050" y="39838"/>
                    </a:cubicBezTo>
                    <a:lnTo>
                      <a:pt x="115050" y="39838"/>
                    </a:lnTo>
                    <a:cubicBezTo>
                      <a:pt x="115393" y="39323"/>
                      <a:pt x="115393" y="39151"/>
                      <a:pt x="115393" y="38980"/>
                    </a:cubicBezTo>
                    <a:lnTo>
                      <a:pt x="115393" y="38980"/>
                    </a:lnTo>
                    <a:cubicBezTo>
                      <a:pt x="116595" y="37091"/>
                      <a:pt x="102686" y="31081"/>
                      <a:pt x="95131" y="26616"/>
                    </a:cubicBezTo>
                    <a:lnTo>
                      <a:pt x="95131" y="26616"/>
                    </a:lnTo>
                    <a:cubicBezTo>
                      <a:pt x="92727" y="24727"/>
                      <a:pt x="90838" y="24212"/>
                      <a:pt x="88606" y="24212"/>
                    </a:cubicBezTo>
                    <a:lnTo>
                      <a:pt x="88606" y="24212"/>
                    </a:lnTo>
                    <a:cubicBezTo>
                      <a:pt x="84656" y="24212"/>
                      <a:pt x="79848" y="26616"/>
                      <a:pt x="74353" y="28505"/>
                    </a:cubicBezTo>
                    <a:lnTo>
                      <a:pt x="74353" y="28505"/>
                    </a:lnTo>
                    <a:cubicBezTo>
                      <a:pt x="73151" y="28677"/>
                      <a:pt x="72121" y="28677"/>
                      <a:pt x="71090" y="28677"/>
                    </a:cubicBezTo>
                    <a:lnTo>
                      <a:pt x="71090" y="28677"/>
                    </a:lnTo>
                    <a:cubicBezTo>
                      <a:pt x="68343" y="28677"/>
                      <a:pt x="65424" y="26959"/>
                      <a:pt x="65424" y="24212"/>
                    </a:cubicBezTo>
                    <a:lnTo>
                      <a:pt x="65424" y="24212"/>
                    </a:lnTo>
                    <a:cubicBezTo>
                      <a:pt x="65424" y="22495"/>
                      <a:pt x="66111" y="20949"/>
                      <a:pt x="66798" y="19232"/>
                    </a:cubicBezTo>
                    <a:lnTo>
                      <a:pt x="66798" y="19232"/>
                    </a:lnTo>
                    <a:cubicBezTo>
                      <a:pt x="64222" y="20949"/>
                      <a:pt x="60788" y="23525"/>
                      <a:pt x="59757" y="24899"/>
                    </a:cubicBezTo>
                    <a:lnTo>
                      <a:pt x="59757" y="24899"/>
                    </a:lnTo>
                    <a:cubicBezTo>
                      <a:pt x="58040" y="27303"/>
                      <a:pt x="55636" y="29192"/>
                      <a:pt x="52717" y="29363"/>
                    </a:cubicBezTo>
                    <a:lnTo>
                      <a:pt x="52717" y="29363"/>
                    </a:lnTo>
                    <a:cubicBezTo>
                      <a:pt x="49969" y="29363"/>
                      <a:pt x="47737" y="26616"/>
                      <a:pt x="47909" y="24212"/>
                    </a:cubicBezTo>
                    <a:lnTo>
                      <a:pt x="47909" y="24212"/>
                    </a:lnTo>
                    <a:cubicBezTo>
                      <a:pt x="46707" y="20434"/>
                      <a:pt x="46707" y="21293"/>
                      <a:pt x="39667" y="19576"/>
                    </a:cubicBezTo>
                    <a:lnTo>
                      <a:pt x="39667" y="19576"/>
                    </a:lnTo>
                    <a:cubicBezTo>
                      <a:pt x="31081" y="17343"/>
                      <a:pt x="33828" y="10475"/>
                      <a:pt x="30909" y="6182"/>
                    </a:cubicBezTo>
                    <a:lnTo>
                      <a:pt x="30909" y="6182"/>
                    </a:lnTo>
                    <a:cubicBezTo>
                      <a:pt x="30222" y="5495"/>
                      <a:pt x="29879" y="5323"/>
                      <a:pt x="29707" y="5151"/>
                    </a:cubicBezTo>
                    <a:lnTo>
                      <a:pt x="29707" y="5151"/>
                    </a:lnTo>
                    <a:lnTo>
                      <a:pt x="29707" y="5151"/>
                    </a:lnTo>
                    <a:cubicBezTo>
                      <a:pt x="29535" y="5323"/>
                      <a:pt x="29192" y="5838"/>
                      <a:pt x="29020" y="6525"/>
                    </a:cubicBezTo>
                    <a:lnTo>
                      <a:pt x="29020" y="6525"/>
                    </a:lnTo>
                    <a:cubicBezTo>
                      <a:pt x="28505" y="7899"/>
                      <a:pt x="27990" y="9788"/>
                      <a:pt x="27475" y="11333"/>
                    </a:cubicBezTo>
                    <a:lnTo>
                      <a:pt x="27475" y="11333"/>
                    </a:lnTo>
                    <a:cubicBezTo>
                      <a:pt x="27131" y="13566"/>
                      <a:pt x="25586" y="15970"/>
                      <a:pt x="22838" y="15970"/>
                    </a:cubicBezTo>
                    <a:lnTo>
                      <a:pt x="22838" y="15970"/>
                    </a:lnTo>
                    <a:cubicBezTo>
                      <a:pt x="19576" y="15626"/>
                      <a:pt x="17515" y="13737"/>
                      <a:pt x="14252" y="11677"/>
                    </a:cubicBezTo>
                    <a:lnTo>
                      <a:pt x="14252" y="11677"/>
                    </a:lnTo>
                    <a:cubicBezTo>
                      <a:pt x="10131" y="10303"/>
                      <a:pt x="7384" y="8929"/>
                      <a:pt x="6697" y="9101"/>
                    </a:cubicBezTo>
                    <a:lnTo>
                      <a:pt x="6697" y="9101"/>
                    </a:lnTo>
                    <a:cubicBezTo>
                      <a:pt x="6525" y="9444"/>
                      <a:pt x="6354" y="10131"/>
                      <a:pt x="6010" y="11677"/>
                    </a:cubicBezTo>
                    <a:lnTo>
                      <a:pt x="6010" y="11677"/>
                    </a:lnTo>
                    <a:cubicBezTo>
                      <a:pt x="5323" y="13222"/>
                      <a:pt x="4980" y="15454"/>
                      <a:pt x="4980" y="17858"/>
                    </a:cubicBezTo>
                    <a:lnTo>
                      <a:pt x="4980" y="17858"/>
                    </a:lnTo>
                    <a:cubicBezTo>
                      <a:pt x="4980" y="23182"/>
                      <a:pt x="6869" y="29363"/>
                      <a:pt x="10647" y="33141"/>
                    </a:cubicBezTo>
                    <a:lnTo>
                      <a:pt x="10647" y="33141"/>
                    </a:lnTo>
                    <a:cubicBezTo>
                      <a:pt x="15283" y="38293"/>
                      <a:pt x="27646" y="36232"/>
                      <a:pt x="37434" y="40010"/>
                    </a:cubicBezTo>
                    <a:lnTo>
                      <a:pt x="37434" y="40010"/>
                    </a:lnTo>
                    <a:cubicBezTo>
                      <a:pt x="45505" y="42586"/>
                      <a:pt x="46707" y="46707"/>
                      <a:pt x="48768" y="49798"/>
                    </a:cubicBezTo>
                    <a:lnTo>
                      <a:pt x="48768" y="49798"/>
                    </a:lnTo>
                    <a:lnTo>
                      <a:pt x="46707" y="51171"/>
                    </a:lnTo>
                    <a:lnTo>
                      <a:pt x="44646" y="52545"/>
                    </a:lnTo>
                    <a:cubicBezTo>
                      <a:pt x="41555" y="48080"/>
                      <a:pt x="42757" y="47222"/>
                      <a:pt x="35545" y="44474"/>
                    </a:cubicBezTo>
                    <a:lnTo>
                      <a:pt x="35545" y="44474"/>
                    </a:lnTo>
                    <a:cubicBezTo>
                      <a:pt x="27818" y="40868"/>
                      <a:pt x="14939" y="43788"/>
                      <a:pt x="7040" y="36404"/>
                    </a:cubicBezTo>
                    <a:lnTo>
                      <a:pt x="7040" y="36404"/>
                    </a:lnTo>
                    <a:cubicBezTo>
                      <a:pt x="2061" y="31424"/>
                      <a:pt x="0" y="24040"/>
                      <a:pt x="0" y="17687"/>
                    </a:cubicBezTo>
                    <a:lnTo>
                      <a:pt x="0" y="17687"/>
                    </a:lnTo>
                    <a:cubicBezTo>
                      <a:pt x="0" y="14768"/>
                      <a:pt x="344" y="12020"/>
                      <a:pt x="1202" y="10131"/>
                    </a:cubicBezTo>
                    <a:lnTo>
                      <a:pt x="1202" y="10131"/>
                    </a:lnTo>
                    <a:cubicBezTo>
                      <a:pt x="1546" y="7040"/>
                      <a:pt x="3435" y="4121"/>
                      <a:pt x="6525" y="4121"/>
                    </a:cubicBezTo>
                    <a:lnTo>
                      <a:pt x="6525" y="4121"/>
                    </a:lnTo>
                    <a:cubicBezTo>
                      <a:pt x="9444" y="4293"/>
                      <a:pt x="11677" y="5667"/>
                      <a:pt x="16141" y="7212"/>
                    </a:cubicBezTo>
                    <a:lnTo>
                      <a:pt x="16141" y="7212"/>
                    </a:lnTo>
                    <a:cubicBezTo>
                      <a:pt x="19232" y="9101"/>
                      <a:pt x="21464" y="10475"/>
                      <a:pt x="22323" y="10818"/>
                    </a:cubicBezTo>
                    <a:lnTo>
                      <a:pt x="22323" y="10818"/>
                    </a:lnTo>
                    <a:cubicBezTo>
                      <a:pt x="22495" y="10646"/>
                      <a:pt x="22495" y="10303"/>
                      <a:pt x="22667" y="9788"/>
                    </a:cubicBezTo>
                    <a:lnTo>
                      <a:pt x="22667" y="9788"/>
                    </a:lnTo>
                    <a:cubicBezTo>
                      <a:pt x="23869" y="7384"/>
                      <a:pt x="23525" y="1202"/>
                      <a:pt x="29535" y="0"/>
                    </a:cubicBezTo>
                    <a:lnTo>
                      <a:pt x="29535" y="0"/>
                    </a:lnTo>
                    <a:cubicBezTo>
                      <a:pt x="31252" y="0"/>
                      <a:pt x="32798" y="1030"/>
                      <a:pt x="34687" y="2919"/>
                    </a:cubicBezTo>
                    <a:lnTo>
                      <a:pt x="34687" y="2919"/>
                    </a:lnTo>
                    <a:cubicBezTo>
                      <a:pt x="38980" y="10990"/>
                      <a:pt x="36576" y="14252"/>
                      <a:pt x="40697" y="14424"/>
                    </a:cubicBezTo>
                    <a:lnTo>
                      <a:pt x="40697" y="14424"/>
                    </a:lnTo>
                    <a:cubicBezTo>
                      <a:pt x="46364" y="15283"/>
                      <a:pt x="51343" y="16313"/>
                      <a:pt x="52717" y="23182"/>
                    </a:cubicBezTo>
                    <a:lnTo>
                      <a:pt x="52717" y="23182"/>
                    </a:lnTo>
                    <a:cubicBezTo>
                      <a:pt x="52717" y="23697"/>
                      <a:pt x="52717" y="23869"/>
                      <a:pt x="52889" y="24040"/>
                    </a:cubicBezTo>
                    <a:lnTo>
                      <a:pt x="52889" y="24040"/>
                    </a:lnTo>
                    <a:cubicBezTo>
                      <a:pt x="53232" y="24040"/>
                      <a:pt x="54949" y="23182"/>
                      <a:pt x="56151" y="21464"/>
                    </a:cubicBezTo>
                    <a:lnTo>
                      <a:pt x="56151" y="21464"/>
                    </a:lnTo>
                    <a:cubicBezTo>
                      <a:pt x="59585" y="18374"/>
                      <a:pt x="65424" y="12707"/>
                      <a:pt x="70060" y="12192"/>
                    </a:cubicBezTo>
                    <a:lnTo>
                      <a:pt x="70060" y="12192"/>
                    </a:lnTo>
                    <a:cubicBezTo>
                      <a:pt x="71434" y="12192"/>
                      <a:pt x="73151" y="13909"/>
                      <a:pt x="73151" y="15454"/>
                    </a:cubicBezTo>
                    <a:lnTo>
                      <a:pt x="73151" y="15454"/>
                    </a:lnTo>
                    <a:cubicBezTo>
                      <a:pt x="73151" y="16313"/>
                      <a:pt x="72979" y="17000"/>
                      <a:pt x="72636" y="17858"/>
                    </a:cubicBezTo>
                    <a:lnTo>
                      <a:pt x="72636" y="17858"/>
                    </a:lnTo>
                    <a:cubicBezTo>
                      <a:pt x="71606" y="20434"/>
                      <a:pt x="70575" y="22667"/>
                      <a:pt x="70404" y="23525"/>
                    </a:cubicBezTo>
                    <a:lnTo>
                      <a:pt x="70404" y="23525"/>
                    </a:lnTo>
                    <a:cubicBezTo>
                      <a:pt x="70575" y="23525"/>
                      <a:pt x="70747" y="23525"/>
                      <a:pt x="71262" y="23525"/>
                    </a:cubicBezTo>
                    <a:lnTo>
                      <a:pt x="71262" y="23525"/>
                    </a:lnTo>
                    <a:cubicBezTo>
                      <a:pt x="71949" y="23525"/>
                      <a:pt x="72808" y="23525"/>
                      <a:pt x="73323" y="23353"/>
                    </a:cubicBezTo>
                    <a:lnTo>
                      <a:pt x="73323" y="23353"/>
                    </a:lnTo>
                    <a:cubicBezTo>
                      <a:pt x="77959" y="21808"/>
                      <a:pt x="82939" y="18889"/>
                      <a:pt x="88777" y="18889"/>
                    </a:cubicBezTo>
                    <a:lnTo>
                      <a:pt x="88777" y="18889"/>
                    </a:lnTo>
                    <a:cubicBezTo>
                      <a:pt x="91868" y="18889"/>
                      <a:pt x="95302" y="19919"/>
                      <a:pt x="98222" y="22323"/>
                    </a:cubicBezTo>
                    <a:lnTo>
                      <a:pt x="98222" y="22323"/>
                    </a:lnTo>
                    <a:cubicBezTo>
                      <a:pt x="104232" y="26959"/>
                      <a:pt x="118999" y="29535"/>
                      <a:pt x="120373" y="38464"/>
                    </a:cubicBezTo>
                    <a:lnTo>
                      <a:pt x="120373" y="38464"/>
                    </a:lnTo>
                    <a:cubicBezTo>
                      <a:pt x="120373" y="39838"/>
                      <a:pt x="119858" y="41212"/>
                      <a:pt x="118999" y="42242"/>
                    </a:cubicBezTo>
                    <a:lnTo>
                      <a:pt x="118999" y="42242"/>
                    </a:lnTo>
                    <a:cubicBezTo>
                      <a:pt x="112131" y="50141"/>
                      <a:pt x="94616" y="49454"/>
                      <a:pt x="86545" y="53232"/>
                    </a:cubicBezTo>
                    <a:lnTo>
                      <a:pt x="86545" y="53232"/>
                    </a:lnTo>
                    <a:cubicBezTo>
                      <a:pt x="76929" y="56838"/>
                      <a:pt x="74697" y="58555"/>
                      <a:pt x="65424" y="58555"/>
                    </a:cubicBezTo>
                    <a:lnTo>
                      <a:pt x="65424" y="58555"/>
                    </a:lnTo>
                    <a:cubicBezTo>
                      <a:pt x="65252" y="59242"/>
                      <a:pt x="65081" y="59242"/>
                      <a:pt x="65081" y="59242"/>
                    </a:cubicBezTo>
                    <a:lnTo>
                      <a:pt x="65081" y="59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3" name="图形 7">
              <a:extLst>
                <a:ext uri="{FF2B5EF4-FFF2-40B4-BE49-F238E27FC236}">
                  <a16:creationId xmlns:a16="http://schemas.microsoft.com/office/drawing/2014/main" xmlns="" id="{ED2A6B8C-981F-4659-81AB-624B94DA313D}"/>
                </a:ext>
              </a:extLst>
            </p:cNvPr>
            <p:cNvGrpSpPr/>
            <p:nvPr/>
          </p:nvGrpSpPr>
          <p:grpSpPr>
            <a:xfrm>
              <a:off x="3317482" y="1131834"/>
              <a:ext cx="83969" cy="24211"/>
              <a:chOff x="3317482" y="1131834"/>
              <a:chExt cx="83969" cy="24211"/>
            </a:xfrm>
            <a:solidFill>
              <a:srgbClr val="B4B4B4"/>
            </a:solidFill>
          </p:grpSpPr>
          <p:sp>
            <p:nvSpPr>
              <p:cNvPr id="3057" name="任意多边形: 形状 3056">
                <a:extLst>
                  <a:ext uri="{FF2B5EF4-FFF2-40B4-BE49-F238E27FC236}">
                    <a16:creationId xmlns:a16="http://schemas.microsoft.com/office/drawing/2014/main" xmlns="" id="{E4993083-B842-4574-9CFA-AE05DC0ECA81}"/>
                  </a:ext>
                </a:extLst>
              </p:cNvPr>
              <p:cNvSpPr/>
              <p:nvPr/>
            </p:nvSpPr>
            <p:spPr>
              <a:xfrm>
                <a:off x="3319933" y="1133830"/>
                <a:ext cx="79039" cy="19468"/>
              </a:xfrm>
              <a:custGeom>
                <a:avLst/>
                <a:gdLst>
                  <a:gd name="connsiteX0" fmla="*/ 983 w 79039"/>
                  <a:gd name="connsiteY0" fmla="*/ 11913 h 19468"/>
                  <a:gd name="connsiteX1" fmla="*/ 18670 w 79039"/>
                  <a:gd name="connsiteY1" fmla="*/ 4186 h 19468"/>
                  <a:gd name="connsiteX2" fmla="*/ 45114 w 79039"/>
                  <a:gd name="connsiteY2" fmla="*/ 2812 h 19468"/>
                  <a:gd name="connsiteX3" fmla="*/ 60225 w 79039"/>
                  <a:gd name="connsiteY3" fmla="*/ 236 h 19468"/>
                  <a:gd name="connsiteX4" fmla="*/ 77912 w 79039"/>
                  <a:gd name="connsiteY4" fmla="*/ 9165 h 19468"/>
                  <a:gd name="connsiteX5" fmla="*/ 43912 w 79039"/>
                  <a:gd name="connsiteY5" fmla="*/ 10539 h 19468"/>
                  <a:gd name="connsiteX6" fmla="*/ 30003 w 79039"/>
                  <a:gd name="connsiteY6" fmla="*/ 14317 h 19468"/>
                  <a:gd name="connsiteX7" fmla="*/ 20044 w 79039"/>
                  <a:gd name="connsiteY7" fmla="*/ 19468 h 19468"/>
                  <a:gd name="connsiteX8" fmla="*/ 983 w 79039"/>
                  <a:gd name="connsiteY8" fmla="*/ 11913 h 19468"/>
                  <a:gd name="connsiteX9" fmla="*/ 983 w 79039"/>
                  <a:gd name="connsiteY9" fmla="*/ 11913 h 1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039" h="19468">
                    <a:moveTo>
                      <a:pt x="983" y="11913"/>
                    </a:moveTo>
                    <a:cubicBezTo>
                      <a:pt x="7336" y="9337"/>
                      <a:pt x="12316" y="4357"/>
                      <a:pt x="18670" y="4186"/>
                    </a:cubicBezTo>
                    <a:cubicBezTo>
                      <a:pt x="26225" y="5388"/>
                      <a:pt x="43912" y="4186"/>
                      <a:pt x="45114" y="2812"/>
                    </a:cubicBezTo>
                    <a:cubicBezTo>
                      <a:pt x="46316" y="2812"/>
                      <a:pt x="50094" y="-966"/>
                      <a:pt x="60225" y="236"/>
                    </a:cubicBezTo>
                    <a:cubicBezTo>
                      <a:pt x="70356" y="236"/>
                      <a:pt x="82892" y="6590"/>
                      <a:pt x="77912" y="9165"/>
                    </a:cubicBezTo>
                    <a:cubicBezTo>
                      <a:pt x="72932" y="11741"/>
                      <a:pt x="51468" y="11741"/>
                      <a:pt x="43912" y="10539"/>
                    </a:cubicBezTo>
                    <a:cubicBezTo>
                      <a:pt x="36357" y="10539"/>
                      <a:pt x="31377" y="10539"/>
                      <a:pt x="30003" y="14317"/>
                    </a:cubicBezTo>
                    <a:cubicBezTo>
                      <a:pt x="27427" y="18095"/>
                      <a:pt x="28801" y="19468"/>
                      <a:pt x="20044" y="19468"/>
                    </a:cubicBezTo>
                    <a:cubicBezTo>
                      <a:pt x="11114" y="19468"/>
                      <a:pt x="-3997" y="14489"/>
                      <a:pt x="983" y="11913"/>
                    </a:cubicBezTo>
                    <a:lnTo>
                      <a:pt x="983" y="1191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8" name="任意多边形: 形状 3057">
                <a:extLst>
                  <a:ext uri="{FF2B5EF4-FFF2-40B4-BE49-F238E27FC236}">
                    <a16:creationId xmlns:a16="http://schemas.microsoft.com/office/drawing/2014/main" xmlns="" id="{55235C6D-C9C8-4A6A-BDA5-533F54028F6A}"/>
                  </a:ext>
                </a:extLst>
              </p:cNvPr>
              <p:cNvSpPr/>
              <p:nvPr/>
            </p:nvSpPr>
            <p:spPr>
              <a:xfrm>
                <a:off x="3317482" y="1131834"/>
                <a:ext cx="83969" cy="24211"/>
              </a:xfrm>
              <a:custGeom>
                <a:avLst/>
                <a:gdLst>
                  <a:gd name="connsiteX0" fmla="*/ 22323 w 83969"/>
                  <a:gd name="connsiteY0" fmla="*/ 23869 h 24211"/>
                  <a:gd name="connsiteX1" fmla="*/ 22323 w 83969"/>
                  <a:gd name="connsiteY1" fmla="*/ 23869 h 24211"/>
                  <a:gd name="connsiteX2" fmla="*/ 0 w 83969"/>
                  <a:gd name="connsiteY2" fmla="*/ 14939 h 24211"/>
                  <a:gd name="connsiteX3" fmla="*/ 0 w 83969"/>
                  <a:gd name="connsiteY3" fmla="*/ 14939 h 24211"/>
                  <a:gd name="connsiteX4" fmla="*/ 2404 w 83969"/>
                  <a:gd name="connsiteY4" fmla="*/ 11677 h 24211"/>
                  <a:gd name="connsiteX5" fmla="*/ 2404 w 83969"/>
                  <a:gd name="connsiteY5" fmla="*/ 11677 h 24211"/>
                  <a:gd name="connsiteX6" fmla="*/ 3434 w 83969"/>
                  <a:gd name="connsiteY6" fmla="*/ 13909 h 24211"/>
                  <a:gd name="connsiteX7" fmla="*/ 2576 w 83969"/>
                  <a:gd name="connsiteY7" fmla="*/ 11677 h 24211"/>
                  <a:gd name="connsiteX8" fmla="*/ 21464 w 83969"/>
                  <a:gd name="connsiteY8" fmla="*/ 3949 h 24211"/>
                  <a:gd name="connsiteX9" fmla="*/ 21464 w 83969"/>
                  <a:gd name="connsiteY9" fmla="*/ 3949 h 24211"/>
                  <a:gd name="connsiteX10" fmla="*/ 29363 w 83969"/>
                  <a:gd name="connsiteY10" fmla="*/ 4465 h 24211"/>
                  <a:gd name="connsiteX11" fmla="*/ 29363 w 83969"/>
                  <a:gd name="connsiteY11" fmla="*/ 4465 h 24211"/>
                  <a:gd name="connsiteX12" fmla="*/ 46020 w 83969"/>
                  <a:gd name="connsiteY12" fmla="*/ 3091 h 24211"/>
                  <a:gd name="connsiteX13" fmla="*/ 46020 w 83969"/>
                  <a:gd name="connsiteY13" fmla="*/ 3091 h 24211"/>
                  <a:gd name="connsiteX14" fmla="*/ 46535 w 83969"/>
                  <a:gd name="connsiteY14" fmla="*/ 2747 h 24211"/>
                  <a:gd name="connsiteX15" fmla="*/ 47565 w 83969"/>
                  <a:gd name="connsiteY15" fmla="*/ 2747 h 24211"/>
                  <a:gd name="connsiteX16" fmla="*/ 47737 w 83969"/>
                  <a:gd name="connsiteY16" fmla="*/ 2576 h 24211"/>
                  <a:gd name="connsiteX17" fmla="*/ 49969 w 83969"/>
                  <a:gd name="connsiteY17" fmla="*/ 1545 h 24211"/>
                  <a:gd name="connsiteX18" fmla="*/ 49969 w 83969"/>
                  <a:gd name="connsiteY18" fmla="*/ 1545 h 24211"/>
                  <a:gd name="connsiteX19" fmla="*/ 58727 w 83969"/>
                  <a:gd name="connsiteY19" fmla="*/ 0 h 24211"/>
                  <a:gd name="connsiteX20" fmla="*/ 58727 w 83969"/>
                  <a:gd name="connsiteY20" fmla="*/ 0 h 24211"/>
                  <a:gd name="connsiteX21" fmla="*/ 62848 w 83969"/>
                  <a:gd name="connsiteY21" fmla="*/ 172 h 24211"/>
                  <a:gd name="connsiteX22" fmla="*/ 62848 w 83969"/>
                  <a:gd name="connsiteY22" fmla="*/ 172 h 24211"/>
                  <a:gd name="connsiteX23" fmla="*/ 83969 w 83969"/>
                  <a:gd name="connsiteY23" fmla="*/ 9960 h 24211"/>
                  <a:gd name="connsiteX24" fmla="*/ 83969 w 83969"/>
                  <a:gd name="connsiteY24" fmla="*/ 9960 h 24211"/>
                  <a:gd name="connsiteX25" fmla="*/ 81565 w 83969"/>
                  <a:gd name="connsiteY25" fmla="*/ 13566 h 24211"/>
                  <a:gd name="connsiteX26" fmla="*/ 81565 w 83969"/>
                  <a:gd name="connsiteY26" fmla="*/ 13566 h 24211"/>
                  <a:gd name="connsiteX27" fmla="*/ 60444 w 83969"/>
                  <a:gd name="connsiteY27" fmla="*/ 15970 h 24211"/>
                  <a:gd name="connsiteX28" fmla="*/ 60444 w 83969"/>
                  <a:gd name="connsiteY28" fmla="*/ 15970 h 24211"/>
                  <a:gd name="connsiteX29" fmla="*/ 46535 w 83969"/>
                  <a:gd name="connsiteY29" fmla="*/ 15111 h 24211"/>
                  <a:gd name="connsiteX30" fmla="*/ 46535 w 83969"/>
                  <a:gd name="connsiteY30" fmla="*/ 15111 h 24211"/>
                  <a:gd name="connsiteX31" fmla="*/ 34686 w 83969"/>
                  <a:gd name="connsiteY31" fmla="*/ 17858 h 24211"/>
                  <a:gd name="connsiteX32" fmla="*/ 34686 w 83969"/>
                  <a:gd name="connsiteY32" fmla="*/ 17858 h 24211"/>
                  <a:gd name="connsiteX33" fmla="*/ 24727 w 83969"/>
                  <a:gd name="connsiteY33" fmla="*/ 24212 h 24211"/>
                  <a:gd name="connsiteX34" fmla="*/ 24727 w 83969"/>
                  <a:gd name="connsiteY34" fmla="*/ 24212 h 24211"/>
                  <a:gd name="connsiteX35" fmla="*/ 22323 w 83969"/>
                  <a:gd name="connsiteY35" fmla="*/ 23869 h 24211"/>
                  <a:gd name="connsiteX36" fmla="*/ 22323 w 83969"/>
                  <a:gd name="connsiteY36" fmla="*/ 23869 h 24211"/>
                  <a:gd name="connsiteX37" fmla="*/ 10303 w 83969"/>
                  <a:gd name="connsiteY37" fmla="*/ 17000 h 24211"/>
                  <a:gd name="connsiteX38" fmla="*/ 22323 w 83969"/>
                  <a:gd name="connsiteY38" fmla="*/ 19060 h 24211"/>
                  <a:gd name="connsiteX39" fmla="*/ 22323 w 83969"/>
                  <a:gd name="connsiteY39" fmla="*/ 19060 h 24211"/>
                  <a:gd name="connsiteX40" fmla="*/ 22323 w 83969"/>
                  <a:gd name="connsiteY40" fmla="*/ 19060 h 24211"/>
                  <a:gd name="connsiteX41" fmla="*/ 30050 w 83969"/>
                  <a:gd name="connsiteY41" fmla="*/ 15626 h 24211"/>
                  <a:gd name="connsiteX42" fmla="*/ 30050 w 83969"/>
                  <a:gd name="connsiteY42" fmla="*/ 15626 h 24211"/>
                  <a:gd name="connsiteX43" fmla="*/ 46535 w 83969"/>
                  <a:gd name="connsiteY43" fmla="*/ 10131 h 24211"/>
                  <a:gd name="connsiteX44" fmla="*/ 46535 w 83969"/>
                  <a:gd name="connsiteY44" fmla="*/ 10131 h 24211"/>
                  <a:gd name="connsiteX45" fmla="*/ 60101 w 83969"/>
                  <a:gd name="connsiteY45" fmla="*/ 10818 h 24211"/>
                  <a:gd name="connsiteX46" fmla="*/ 60101 w 83969"/>
                  <a:gd name="connsiteY46" fmla="*/ 10818 h 24211"/>
                  <a:gd name="connsiteX47" fmla="*/ 78131 w 83969"/>
                  <a:gd name="connsiteY47" fmla="*/ 9273 h 24211"/>
                  <a:gd name="connsiteX48" fmla="*/ 78131 w 83969"/>
                  <a:gd name="connsiteY48" fmla="*/ 9273 h 24211"/>
                  <a:gd name="connsiteX49" fmla="*/ 77959 w 83969"/>
                  <a:gd name="connsiteY49" fmla="*/ 9273 h 24211"/>
                  <a:gd name="connsiteX50" fmla="*/ 77959 w 83969"/>
                  <a:gd name="connsiteY50" fmla="*/ 9273 h 24211"/>
                  <a:gd name="connsiteX51" fmla="*/ 74010 w 83969"/>
                  <a:gd name="connsiteY51" fmla="*/ 7212 h 24211"/>
                  <a:gd name="connsiteX52" fmla="*/ 74010 w 83969"/>
                  <a:gd name="connsiteY52" fmla="*/ 7212 h 24211"/>
                  <a:gd name="connsiteX53" fmla="*/ 62848 w 83969"/>
                  <a:gd name="connsiteY53" fmla="*/ 4808 h 24211"/>
                  <a:gd name="connsiteX54" fmla="*/ 62848 w 83969"/>
                  <a:gd name="connsiteY54" fmla="*/ 4808 h 24211"/>
                  <a:gd name="connsiteX55" fmla="*/ 62676 w 83969"/>
                  <a:gd name="connsiteY55" fmla="*/ 4980 h 24211"/>
                  <a:gd name="connsiteX56" fmla="*/ 61989 w 83969"/>
                  <a:gd name="connsiteY56" fmla="*/ 4808 h 24211"/>
                  <a:gd name="connsiteX57" fmla="*/ 58383 w 83969"/>
                  <a:gd name="connsiteY57" fmla="*/ 4636 h 24211"/>
                  <a:gd name="connsiteX58" fmla="*/ 58383 w 83969"/>
                  <a:gd name="connsiteY58" fmla="*/ 4636 h 24211"/>
                  <a:gd name="connsiteX59" fmla="*/ 48081 w 83969"/>
                  <a:gd name="connsiteY59" fmla="*/ 7212 h 24211"/>
                  <a:gd name="connsiteX60" fmla="*/ 48081 w 83969"/>
                  <a:gd name="connsiteY60" fmla="*/ 7212 h 24211"/>
                  <a:gd name="connsiteX61" fmla="*/ 29192 w 83969"/>
                  <a:gd name="connsiteY61" fmla="*/ 9273 h 24211"/>
                  <a:gd name="connsiteX62" fmla="*/ 29192 w 83969"/>
                  <a:gd name="connsiteY62" fmla="*/ 9273 h 24211"/>
                  <a:gd name="connsiteX63" fmla="*/ 20777 w 83969"/>
                  <a:gd name="connsiteY63" fmla="*/ 8758 h 24211"/>
                  <a:gd name="connsiteX64" fmla="*/ 20777 w 83969"/>
                  <a:gd name="connsiteY64" fmla="*/ 8758 h 24211"/>
                  <a:gd name="connsiteX65" fmla="*/ 5838 w 83969"/>
                  <a:gd name="connsiteY65" fmla="*/ 15454 h 24211"/>
                  <a:gd name="connsiteX66" fmla="*/ 5838 w 83969"/>
                  <a:gd name="connsiteY66" fmla="*/ 15454 h 24211"/>
                  <a:gd name="connsiteX67" fmla="*/ 10303 w 83969"/>
                  <a:gd name="connsiteY67" fmla="*/ 17000 h 24211"/>
                  <a:gd name="connsiteX68" fmla="*/ 10303 w 83969"/>
                  <a:gd name="connsiteY68" fmla="*/ 17000 h 24211"/>
                  <a:gd name="connsiteX69" fmla="*/ 4465 w 83969"/>
                  <a:gd name="connsiteY69" fmla="*/ 16141 h 24211"/>
                  <a:gd name="connsiteX70" fmla="*/ 4465 w 83969"/>
                  <a:gd name="connsiteY70" fmla="*/ 16141 h 24211"/>
                  <a:gd name="connsiteX71" fmla="*/ 4465 w 83969"/>
                  <a:gd name="connsiteY71" fmla="*/ 16141 h 24211"/>
                  <a:gd name="connsiteX72" fmla="*/ 4465 w 83969"/>
                  <a:gd name="connsiteY72" fmla="*/ 16141 h 24211"/>
                  <a:gd name="connsiteX73" fmla="*/ 4465 w 83969"/>
                  <a:gd name="connsiteY73" fmla="*/ 16141 h 24211"/>
                  <a:gd name="connsiteX74" fmla="*/ 4465 w 83969"/>
                  <a:gd name="connsiteY74" fmla="*/ 16141 h 2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3969" h="24211">
                    <a:moveTo>
                      <a:pt x="22323" y="23869"/>
                    </a:moveTo>
                    <a:lnTo>
                      <a:pt x="22323" y="23869"/>
                    </a:lnTo>
                    <a:cubicBezTo>
                      <a:pt x="13737" y="23010"/>
                      <a:pt x="2232" y="21980"/>
                      <a:pt x="0" y="14939"/>
                    </a:cubicBezTo>
                    <a:lnTo>
                      <a:pt x="0" y="14939"/>
                    </a:lnTo>
                    <a:cubicBezTo>
                      <a:pt x="0" y="13222"/>
                      <a:pt x="1374" y="12020"/>
                      <a:pt x="2404" y="11677"/>
                    </a:cubicBezTo>
                    <a:lnTo>
                      <a:pt x="2404" y="11677"/>
                    </a:lnTo>
                    <a:lnTo>
                      <a:pt x="3434" y="13909"/>
                    </a:lnTo>
                    <a:lnTo>
                      <a:pt x="2576" y="11677"/>
                    </a:lnTo>
                    <a:cubicBezTo>
                      <a:pt x="8242" y="9444"/>
                      <a:pt x="13394" y="4121"/>
                      <a:pt x="21464" y="3949"/>
                    </a:cubicBezTo>
                    <a:lnTo>
                      <a:pt x="21464" y="3949"/>
                    </a:lnTo>
                    <a:cubicBezTo>
                      <a:pt x="23353" y="4293"/>
                      <a:pt x="26273" y="4465"/>
                      <a:pt x="29363" y="4465"/>
                    </a:cubicBezTo>
                    <a:lnTo>
                      <a:pt x="29363" y="4465"/>
                    </a:lnTo>
                    <a:cubicBezTo>
                      <a:pt x="36060" y="4465"/>
                      <a:pt x="44131" y="3778"/>
                      <a:pt x="46020" y="3091"/>
                    </a:cubicBezTo>
                    <a:lnTo>
                      <a:pt x="46020" y="3091"/>
                    </a:lnTo>
                    <a:lnTo>
                      <a:pt x="46535" y="2747"/>
                    </a:lnTo>
                    <a:lnTo>
                      <a:pt x="47565" y="2747"/>
                    </a:lnTo>
                    <a:lnTo>
                      <a:pt x="47737" y="2576"/>
                    </a:lnTo>
                    <a:cubicBezTo>
                      <a:pt x="48252" y="2404"/>
                      <a:pt x="49111" y="1889"/>
                      <a:pt x="49969" y="1545"/>
                    </a:cubicBezTo>
                    <a:lnTo>
                      <a:pt x="49969" y="1545"/>
                    </a:lnTo>
                    <a:cubicBezTo>
                      <a:pt x="52030" y="687"/>
                      <a:pt x="54949" y="0"/>
                      <a:pt x="58727" y="0"/>
                    </a:cubicBezTo>
                    <a:lnTo>
                      <a:pt x="58727" y="0"/>
                    </a:lnTo>
                    <a:cubicBezTo>
                      <a:pt x="59929" y="0"/>
                      <a:pt x="61302" y="0"/>
                      <a:pt x="62848" y="172"/>
                    </a:cubicBezTo>
                    <a:lnTo>
                      <a:pt x="62848" y="172"/>
                    </a:lnTo>
                    <a:cubicBezTo>
                      <a:pt x="72121" y="859"/>
                      <a:pt x="82252" y="3263"/>
                      <a:pt x="83969" y="9960"/>
                    </a:cubicBezTo>
                    <a:lnTo>
                      <a:pt x="83969" y="9960"/>
                    </a:lnTo>
                    <a:cubicBezTo>
                      <a:pt x="83969" y="11677"/>
                      <a:pt x="82767" y="13050"/>
                      <a:pt x="81565" y="13566"/>
                    </a:cubicBezTo>
                    <a:lnTo>
                      <a:pt x="81565" y="13566"/>
                    </a:lnTo>
                    <a:cubicBezTo>
                      <a:pt x="77444" y="15454"/>
                      <a:pt x="68858" y="15970"/>
                      <a:pt x="60444" y="15970"/>
                    </a:cubicBezTo>
                    <a:lnTo>
                      <a:pt x="60444" y="15970"/>
                    </a:lnTo>
                    <a:cubicBezTo>
                      <a:pt x="54777" y="15970"/>
                      <a:pt x="49454" y="15626"/>
                      <a:pt x="46535" y="15111"/>
                    </a:cubicBezTo>
                    <a:lnTo>
                      <a:pt x="46535" y="15111"/>
                    </a:lnTo>
                    <a:cubicBezTo>
                      <a:pt x="38636" y="14939"/>
                      <a:pt x="35030" y="15798"/>
                      <a:pt x="34686" y="17858"/>
                    </a:cubicBezTo>
                    <a:lnTo>
                      <a:pt x="34686" y="17858"/>
                    </a:lnTo>
                    <a:cubicBezTo>
                      <a:pt x="33313" y="20606"/>
                      <a:pt x="31596" y="24212"/>
                      <a:pt x="24727" y="24212"/>
                    </a:cubicBezTo>
                    <a:lnTo>
                      <a:pt x="24727" y="24212"/>
                    </a:lnTo>
                    <a:cubicBezTo>
                      <a:pt x="23869" y="24040"/>
                      <a:pt x="23181" y="24040"/>
                      <a:pt x="22323" y="23869"/>
                    </a:cubicBezTo>
                    <a:lnTo>
                      <a:pt x="22323" y="23869"/>
                    </a:lnTo>
                    <a:close/>
                    <a:moveTo>
                      <a:pt x="10303" y="17000"/>
                    </a:moveTo>
                    <a:cubicBezTo>
                      <a:pt x="14081" y="18202"/>
                      <a:pt x="18889" y="19060"/>
                      <a:pt x="22323" y="19060"/>
                    </a:cubicBezTo>
                    <a:lnTo>
                      <a:pt x="22323" y="19060"/>
                    </a:lnTo>
                    <a:lnTo>
                      <a:pt x="22323" y="19060"/>
                    </a:lnTo>
                    <a:cubicBezTo>
                      <a:pt x="31252" y="18374"/>
                      <a:pt x="26788" y="19576"/>
                      <a:pt x="30050" y="15626"/>
                    </a:cubicBezTo>
                    <a:lnTo>
                      <a:pt x="30050" y="15626"/>
                    </a:lnTo>
                    <a:cubicBezTo>
                      <a:pt x="32626" y="9444"/>
                      <a:pt x="38979" y="10303"/>
                      <a:pt x="46535" y="10131"/>
                    </a:cubicBezTo>
                    <a:lnTo>
                      <a:pt x="46535" y="10131"/>
                    </a:lnTo>
                    <a:cubicBezTo>
                      <a:pt x="49282" y="10646"/>
                      <a:pt x="54606" y="10818"/>
                      <a:pt x="60101" y="10818"/>
                    </a:cubicBezTo>
                    <a:lnTo>
                      <a:pt x="60101" y="10818"/>
                    </a:lnTo>
                    <a:cubicBezTo>
                      <a:pt x="67313" y="10818"/>
                      <a:pt x="75211" y="10131"/>
                      <a:pt x="78131" y="9273"/>
                    </a:cubicBezTo>
                    <a:lnTo>
                      <a:pt x="78131" y="9273"/>
                    </a:lnTo>
                    <a:cubicBezTo>
                      <a:pt x="78131" y="9273"/>
                      <a:pt x="78131" y="9273"/>
                      <a:pt x="77959" y="9273"/>
                    </a:cubicBezTo>
                    <a:lnTo>
                      <a:pt x="77959" y="9273"/>
                    </a:lnTo>
                    <a:cubicBezTo>
                      <a:pt x="77100" y="8586"/>
                      <a:pt x="75727" y="7899"/>
                      <a:pt x="74010" y="7212"/>
                    </a:cubicBezTo>
                    <a:lnTo>
                      <a:pt x="74010" y="7212"/>
                    </a:lnTo>
                    <a:cubicBezTo>
                      <a:pt x="70747" y="5838"/>
                      <a:pt x="66626" y="4808"/>
                      <a:pt x="62848" y="4808"/>
                    </a:cubicBezTo>
                    <a:lnTo>
                      <a:pt x="62848" y="4808"/>
                    </a:lnTo>
                    <a:lnTo>
                      <a:pt x="62676" y="4980"/>
                    </a:lnTo>
                    <a:lnTo>
                      <a:pt x="61989" y="4808"/>
                    </a:lnTo>
                    <a:cubicBezTo>
                      <a:pt x="60616" y="4636"/>
                      <a:pt x="59585" y="4636"/>
                      <a:pt x="58383" y="4636"/>
                    </a:cubicBezTo>
                    <a:lnTo>
                      <a:pt x="58383" y="4636"/>
                    </a:lnTo>
                    <a:cubicBezTo>
                      <a:pt x="52030" y="4808"/>
                      <a:pt x="50828" y="6525"/>
                      <a:pt x="48081" y="7212"/>
                    </a:cubicBezTo>
                    <a:lnTo>
                      <a:pt x="48081" y="7212"/>
                    </a:lnTo>
                    <a:cubicBezTo>
                      <a:pt x="44303" y="8929"/>
                      <a:pt x="37090" y="8929"/>
                      <a:pt x="29192" y="9273"/>
                    </a:cubicBezTo>
                    <a:lnTo>
                      <a:pt x="29192" y="9273"/>
                    </a:lnTo>
                    <a:cubicBezTo>
                      <a:pt x="25929" y="9273"/>
                      <a:pt x="22838" y="9101"/>
                      <a:pt x="20777" y="8758"/>
                    </a:cubicBezTo>
                    <a:lnTo>
                      <a:pt x="20777" y="8758"/>
                    </a:lnTo>
                    <a:cubicBezTo>
                      <a:pt x="16313" y="8586"/>
                      <a:pt x="11848" y="12535"/>
                      <a:pt x="5838" y="15454"/>
                    </a:cubicBezTo>
                    <a:lnTo>
                      <a:pt x="5838" y="15454"/>
                    </a:lnTo>
                    <a:cubicBezTo>
                      <a:pt x="7212" y="15798"/>
                      <a:pt x="8586" y="16485"/>
                      <a:pt x="10303" y="17000"/>
                    </a:cubicBezTo>
                    <a:lnTo>
                      <a:pt x="10303" y="17000"/>
                    </a:lnTo>
                    <a:close/>
                    <a:moveTo>
                      <a:pt x="4465" y="16141"/>
                    </a:moveTo>
                    <a:lnTo>
                      <a:pt x="4465" y="16141"/>
                    </a:lnTo>
                    <a:lnTo>
                      <a:pt x="4465" y="16141"/>
                    </a:lnTo>
                    <a:lnTo>
                      <a:pt x="4465" y="16141"/>
                    </a:lnTo>
                    <a:lnTo>
                      <a:pt x="4465" y="16141"/>
                    </a:lnTo>
                    <a:lnTo>
                      <a:pt x="4465" y="161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4" name="图形 7">
              <a:extLst>
                <a:ext uri="{FF2B5EF4-FFF2-40B4-BE49-F238E27FC236}">
                  <a16:creationId xmlns:a16="http://schemas.microsoft.com/office/drawing/2014/main" xmlns="" id="{4CF754D3-B4A2-41FB-A2DB-485CC358FB92}"/>
                </a:ext>
              </a:extLst>
            </p:cNvPr>
            <p:cNvGrpSpPr/>
            <p:nvPr/>
          </p:nvGrpSpPr>
          <p:grpSpPr>
            <a:xfrm>
              <a:off x="3285371" y="1278651"/>
              <a:ext cx="293119" cy="86074"/>
              <a:chOff x="3285371" y="1278651"/>
              <a:chExt cx="293119" cy="86074"/>
            </a:xfrm>
            <a:solidFill>
              <a:srgbClr val="B4B4B4"/>
            </a:solidFill>
          </p:grpSpPr>
          <p:sp>
            <p:nvSpPr>
              <p:cNvPr id="3055" name="任意多边形: 形状 3054">
                <a:extLst>
                  <a:ext uri="{FF2B5EF4-FFF2-40B4-BE49-F238E27FC236}">
                    <a16:creationId xmlns:a16="http://schemas.microsoft.com/office/drawing/2014/main" xmlns="" id="{D92B45CE-5E6E-41C6-BDAF-46ADA74DACBC}"/>
                  </a:ext>
                </a:extLst>
              </p:cNvPr>
              <p:cNvSpPr/>
              <p:nvPr/>
            </p:nvSpPr>
            <p:spPr>
              <a:xfrm>
                <a:off x="3287684" y="1281055"/>
                <a:ext cx="288271" cy="81393"/>
              </a:xfrm>
              <a:custGeom>
                <a:avLst/>
                <a:gdLst>
                  <a:gd name="connsiteX0" fmla="*/ 42848 w 288271"/>
                  <a:gd name="connsiteY0" fmla="*/ 80535 h 81393"/>
                  <a:gd name="connsiteX1" fmla="*/ 3697 w 288271"/>
                  <a:gd name="connsiteY1" fmla="*/ 68000 h 81393"/>
                  <a:gd name="connsiteX2" fmla="*/ 10050 w 288271"/>
                  <a:gd name="connsiteY2" fmla="*/ 59070 h 81393"/>
                  <a:gd name="connsiteX3" fmla="*/ 30141 w 288271"/>
                  <a:gd name="connsiteY3" fmla="*/ 55293 h 81393"/>
                  <a:gd name="connsiteX4" fmla="*/ 43878 w 288271"/>
                  <a:gd name="connsiteY4" fmla="*/ 43788 h 81393"/>
                  <a:gd name="connsiteX5" fmla="*/ 57787 w 288271"/>
                  <a:gd name="connsiteY5" fmla="*/ 44990 h 81393"/>
                  <a:gd name="connsiteX6" fmla="*/ 55212 w 288271"/>
                  <a:gd name="connsiteY6" fmla="*/ 36060 h 81393"/>
                  <a:gd name="connsiteX7" fmla="*/ 67747 w 288271"/>
                  <a:gd name="connsiteY7" fmla="*/ 29707 h 81393"/>
                  <a:gd name="connsiteX8" fmla="*/ 82858 w 288271"/>
                  <a:gd name="connsiteY8" fmla="*/ 25929 h 81393"/>
                  <a:gd name="connsiteX9" fmla="*/ 91615 w 288271"/>
                  <a:gd name="connsiteY9" fmla="*/ 25929 h 81393"/>
                  <a:gd name="connsiteX10" fmla="*/ 107929 w 288271"/>
                  <a:gd name="connsiteY10" fmla="*/ 17000 h 81393"/>
                  <a:gd name="connsiteX11" fmla="*/ 139352 w 288271"/>
                  <a:gd name="connsiteY11" fmla="*/ 15626 h 81393"/>
                  <a:gd name="connsiteX12" fmla="*/ 149484 w 288271"/>
                  <a:gd name="connsiteY12" fmla="*/ 10475 h 81393"/>
                  <a:gd name="connsiteX13" fmla="*/ 160817 w 288271"/>
                  <a:gd name="connsiteY13" fmla="*/ 10475 h 81393"/>
                  <a:gd name="connsiteX14" fmla="*/ 174726 w 288271"/>
                  <a:gd name="connsiteY14" fmla="*/ 6697 h 81393"/>
                  <a:gd name="connsiteX15" fmla="*/ 206150 w 288271"/>
                  <a:gd name="connsiteY15" fmla="*/ 9101 h 81393"/>
                  <a:gd name="connsiteX16" fmla="*/ 227614 w 288271"/>
                  <a:gd name="connsiteY16" fmla="*/ 7727 h 81393"/>
                  <a:gd name="connsiteX17" fmla="*/ 274150 w 288271"/>
                  <a:gd name="connsiteY17" fmla="*/ 0 h 81393"/>
                  <a:gd name="connsiteX18" fmla="*/ 288058 w 288271"/>
                  <a:gd name="connsiteY18" fmla="*/ 12707 h 81393"/>
                  <a:gd name="connsiteX19" fmla="*/ 271746 w 288271"/>
                  <a:gd name="connsiteY19" fmla="*/ 22838 h 81393"/>
                  <a:gd name="connsiteX20" fmla="*/ 194988 w 288271"/>
                  <a:gd name="connsiteY20" fmla="*/ 31939 h 81393"/>
                  <a:gd name="connsiteX21" fmla="*/ 156009 w 288271"/>
                  <a:gd name="connsiteY21" fmla="*/ 39666 h 81393"/>
                  <a:gd name="connsiteX22" fmla="*/ 126989 w 288271"/>
                  <a:gd name="connsiteY22" fmla="*/ 46020 h 81393"/>
                  <a:gd name="connsiteX23" fmla="*/ 110676 w 288271"/>
                  <a:gd name="connsiteY23" fmla="*/ 52373 h 81393"/>
                  <a:gd name="connsiteX24" fmla="*/ 89211 w 288271"/>
                  <a:gd name="connsiteY24" fmla="*/ 51171 h 81393"/>
                  <a:gd name="connsiteX25" fmla="*/ 77878 w 288271"/>
                  <a:gd name="connsiteY25" fmla="*/ 63878 h 81393"/>
                  <a:gd name="connsiteX26" fmla="*/ 62767 w 288271"/>
                  <a:gd name="connsiteY26" fmla="*/ 61303 h 81393"/>
                  <a:gd name="connsiteX27" fmla="*/ 52808 w 288271"/>
                  <a:gd name="connsiteY27" fmla="*/ 76585 h 81393"/>
                  <a:gd name="connsiteX28" fmla="*/ 42848 w 288271"/>
                  <a:gd name="connsiteY28" fmla="*/ 80535 h 81393"/>
                  <a:gd name="connsiteX29" fmla="*/ 42848 w 288271"/>
                  <a:gd name="connsiteY29" fmla="*/ 80535 h 8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88271" h="81393">
                    <a:moveTo>
                      <a:pt x="42848" y="80535"/>
                    </a:moveTo>
                    <a:cubicBezTo>
                      <a:pt x="35293" y="79333"/>
                      <a:pt x="11252" y="71777"/>
                      <a:pt x="3697" y="68000"/>
                    </a:cubicBezTo>
                    <a:cubicBezTo>
                      <a:pt x="-3859" y="65424"/>
                      <a:pt x="1121" y="60444"/>
                      <a:pt x="10050" y="59070"/>
                    </a:cubicBezTo>
                    <a:cubicBezTo>
                      <a:pt x="18808" y="59070"/>
                      <a:pt x="25161" y="59070"/>
                      <a:pt x="30141" y="55293"/>
                    </a:cubicBezTo>
                    <a:cubicBezTo>
                      <a:pt x="36495" y="51515"/>
                      <a:pt x="40101" y="42586"/>
                      <a:pt x="43878" y="43788"/>
                    </a:cubicBezTo>
                    <a:cubicBezTo>
                      <a:pt x="48858" y="44990"/>
                      <a:pt x="54010" y="46363"/>
                      <a:pt x="57787" y="44990"/>
                    </a:cubicBezTo>
                    <a:cubicBezTo>
                      <a:pt x="61565" y="43788"/>
                      <a:pt x="57787" y="41212"/>
                      <a:pt x="55212" y="36060"/>
                    </a:cubicBezTo>
                    <a:cubicBezTo>
                      <a:pt x="52636" y="30909"/>
                      <a:pt x="58989" y="30909"/>
                      <a:pt x="67747" y="29707"/>
                    </a:cubicBezTo>
                    <a:cubicBezTo>
                      <a:pt x="75302" y="28505"/>
                      <a:pt x="79080" y="23353"/>
                      <a:pt x="82858" y="25929"/>
                    </a:cubicBezTo>
                    <a:cubicBezTo>
                      <a:pt x="87838" y="28505"/>
                      <a:pt x="90414" y="29707"/>
                      <a:pt x="91615" y="25929"/>
                    </a:cubicBezTo>
                    <a:cubicBezTo>
                      <a:pt x="92818" y="23353"/>
                      <a:pt x="100373" y="13222"/>
                      <a:pt x="107929" y="17000"/>
                    </a:cubicBezTo>
                    <a:cubicBezTo>
                      <a:pt x="115484" y="19576"/>
                      <a:pt x="134373" y="18202"/>
                      <a:pt x="139352" y="15626"/>
                    </a:cubicBezTo>
                    <a:cubicBezTo>
                      <a:pt x="144332" y="13050"/>
                      <a:pt x="144332" y="8071"/>
                      <a:pt x="149484" y="10475"/>
                    </a:cubicBezTo>
                    <a:cubicBezTo>
                      <a:pt x="154463" y="14252"/>
                      <a:pt x="158241" y="14252"/>
                      <a:pt x="160817" y="10475"/>
                    </a:cubicBezTo>
                    <a:cubicBezTo>
                      <a:pt x="162019" y="6697"/>
                      <a:pt x="168372" y="5323"/>
                      <a:pt x="174726" y="6697"/>
                    </a:cubicBezTo>
                    <a:cubicBezTo>
                      <a:pt x="181080" y="7899"/>
                      <a:pt x="196191" y="6697"/>
                      <a:pt x="206150" y="9101"/>
                    </a:cubicBezTo>
                    <a:cubicBezTo>
                      <a:pt x="216281" y="11677"/>
                      <a:pt x="216281" y="10303"/>
                      <a:pt x="227614" y="7727"/>
                    </a:cubicBezTo>
                    <a:cubicBezTo>
                      <a:pt x="238948" y="6354"/>
                      <a:pt x="262816" y="0"/>
                      <a:pt x="274150" y="0"/>
                    </a:cubicBezTo>
                    <a:cubicBezTo>
                      <a:pt x="285483" y="0"/>
                      <a:pt x="289261" y="6354"/>
                      <a:pt x="288058" y="12707"/>
                    </a:cubicBezTo>
                    <a:cubicBezTo>
                      <a:pt x="285483" y="17858"/>
                      <a:pt x="285483" y="20262"/>
                      <a:pt x="271746" y="22838"/>
                    </a:cubicBezTo>
                    <a:cubicBezTo>
                      <a:pt x="257837" y="25414"/>
                      <a:pt x="206322" y="31939"/>
                      <a:pt x="194988" y="31939"/>
                    </a:cubicBezTo>
                    <a:cubicBezTo>
                      <a:pt x="182453" y="33313"/>
                      <a:pt x="164767" y="39666"/>
                      <a:pt x="156009" y="39666"/>
                    </a:cubicBezTo>
                    <a:cubicBezTo>
                      <a:pt x="147251" y="41040"/>
                      <a:pt x="132140" y="41040"/>
                      <a:pt x="126989" y="46020"/>
                    </a:cubicBezTo>
                    <a:cubicBezTo>
                      <a:pt x="122009" y="51171"/>
                      <a:pt x="116858" y="54949"/>
                      <a:pt x="110676" y="52373"/>
                    </a:cubicBezTo>
                    <a:cubicBezTo>
                      <a:pt x="104322" y="51171"/>
                      <a:pt x="90414" y="43616"/>
                      <a:pt x="89211" y="51171"/>
                    </a:cubicBezTo>
                    <a:cubicBezTo>
                      <a:pt x="89211" y="57525"/>
                      <a:pt x="88009" y="63878"/>
                      <a:pt x="77878" y="63878"/>
                    </a:cubicBezTo>
                    <a:cubicBezTo>
                      <a:pt x="67747" y="62676"/>
                      <a:pt x="62767" y="53747"/>
                      <a:pt x="62767" y="61303"/>
                    </a:cubicBezTo>
                    <a:cubicBezTo>
                      <a:pt x="62767" y="70232"/>
                      <a:pt x="58989" y="74010"/>
                      <a:pt x="52808" y="76585"/>
                    </a:cubicBezTo>
                    <a:cubicBezTo>
                      <a:pt x="45424" y="79333"/>
                      <a:pt x="49202" y="83111"/>
                      <a:pt x="42848" y="80535"/>
                    </a:cubicBezTo>
                    <a:lnTo>
                      <a:pt x="42848" y="805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6" name="任意多边形: 形状 3055">
                <a:extLst>
                  <a:ext uri="{FF2B5EF4-FFF2-40B4-BE49-F238E27FC236}">
                    <a16:creationId xmlns:a16="http://schemas.microsoft.com/office/drawing/2014/main" xmlns="" id="{39E18CCD-2084-444C-99C7-19DBF1C5CD2D}"/>
                  </a:ext>
                </a:extLst>
              </p:cNvPr>
              <p:cNvSpPr/>
              <p:nvPr/>
            </p:nvSpPr>
            <p:spPr>
              <a:xfrm>
                <a:off x="3285371" y="1278651"/>
                <a:ext cx="293119" cy="86074"/>
              </a:xfrm>
              <a:custGeom>
                <a:avLst/>
                <a:gdLst>
                  <a:gd name="connsiteX0" fmla="*/ 44646 w 293119"/>
                  <a:gd name="connsiteY0" fmla="*/ 85343 h 86074"/>
                  <a:gd name="connsiteX1" fmla="*/ 5323 w 293119"/>
                  <a:gd name="connsiteY1" fmla="*/ 72636 h 86074"/>
                  <a:gd name="connsiteX2" fmla="*/ 5323 w 293119"/>
                  <a:gd name="connsiteY2" fmla="*/ 72636 h 86074"/>
                  <a:gd name="connsiteX3" fmla="*/ 0 w 293119"/>
                  <a:gd name="connsiteY3" fmla="*/ 67141 h 86074"/>
                  <a:gd name="connsiteX4" fmla="*/ 0 w 293119"/>
                  <a:gd name="connsiteY4" fmla="*/ 67141 h 86074"/>
                  <a:gd name="connsiteX5" fmla="*/ 12364 w 293119"/>
                  <a:gd name="connsiteY5" fmla="*/ 59070 h 86074"/>
                  <a:gd name="connsiteX6" fmla="*/ 12364 w 293119"/>
                  <a:gd name="connsiteY6" fmla="*/ 59070 h 86074"/>
                  <a:gd name="connsiteX7" fmla="*/ 31252 w 293119"/>
                  <a:gd name="connsiteY7" fmla="*/ 55464 h 86074"/>
                  <a:gd name="connsiteX8" fmla="*/ 31252 w 293119"/>
                  <a:gd name="connsiteY8" fmla="*/ 55464 h 86074"/>
                  <a:gd name="connsiteX9" fmla="*/ 45505 w 293119"/>
                  <a:gd name="connsiteY9" fmla="*/ 43444 h 86074"/>
                  <a:gd name="connsiteX10" fmla="*/ 45505 w 293119"/>
                  <a:gd name="connsiteY10" fmla="*/ 43444 h 86074"/>
                  <a:gd name="connsiteX11" fmla="*/ 46879 w 293119"/>
                  <a:gd name="connsiteY11" fmla="*/ 43616 h 86074"/>
                  <a:gd name="connsiteX12" fmla="*/ 46879 w 293119"/>
                  <a:gd name="connsiteY12" fmla="*/ 43616 h 86074"/>
                  <a:gd name="connsiteX13" fmla="*/ 56495 w 293119"/>
                  <a:gd name="connsiteY13" fmla="*/ 45333 h 86074"/>
                  <a:gd name="connsiteX14" fmla="*/ 56495 w 293119"/>
                  <a:gd name="connsiteY14" fmla="*/ 45333 h 86074"/>
                  <a:gd name="connsiteX15" fmla="*/ 58899 w 293119"/>
                  <a:gd name="connsiteY15" fmla="*/ 44990 h 86074"/>
                  <a:gd name="connsiteX16" fmla="*/ 58899 w 293119"/>
                  <a:gd name="connsiteY16" fmla="*/ 44990 h 86074"/>
                  <a:gd name="connsiteX17" fmla="*/ 58212 w 293119"/>
                  <a:gd name="connsiteY17" fmla="*/ 44131 h 86074"/>
                  <a:gd name="connsiteX18" fmla="*/ 58212 w 293119"/>
                  <a:gd name="connsiteY18" fmla="*/ 44131 h 86074"/>
                  <a:gd name="connsiteX19" fmla="*/ 55293 w 293119"/>
                  <a:gd name="connsiteY19" fmla="*/ 39495 h 86074"/>
                  <a:gd name="connsiteX20" fmla="*/ 55293 w 293119"/>
                  <a:gd name="connsiteY20" fmla="*/ 39495 h 86074"/>
                  <a:gd name="connsiteX21" fmla="*/ 54434 w 293119"/>
                  <a:gd name="connsiteY21" fmla="*/ 36404 h 86074"/>
                  <a:gd name="connsiteX22" fmla="*/ 54434 w 293119"/>
                  <a:gd name="connsiteY22" fmla="*/ 36404 h 86074"/>
                  <a:gd name="connsiteX23" fmla="*/ 69545 w 293119"/>
                  <a:gd name="connsiteY23" fmla="*/ 29535 h 86074"/>
                  <a:gd name="connsiteX24" fmla="*/ 69545 w 293119"/>
                  <a:gd name="connsiteY24" fmla="*/ 29535 h 86074"/>
                  <a:gd name="connsiteX25" fmla="*/ 82767 w 293119"/>
                  <a:gd name="connsiteY25" fmla="*/ 24899 h 86074"/>
                  <a:gd name="connsiteX26" fmla="*/ 82767 w 293119"/>
                  <a:gd name="connsiteY26" fmla="*/ 24899 h 86074"/>
                  <a:gd name="connsiteX27" fmla="*/ 86030 w 293119"/>
                  <a:gd name="connsiteY27" fmla="*/ 25929 h 86074"/>
                  <a:gd name="connsiteX28" fmla="*/ 86030 w 293119"/>
                  <a:gd name="connsiteY28" fmla="*/ 25929 h 86074"/>
                  <a:gd name="connsiteX29" fmla="*/ 91010 w 293119"/>
                  <a:gd name="connsiteY29" fmla="*/ 27990 h 86074"/>
                  <a:gd name="connsiteX30" fmla="*/ 91010 w 293119"/>
                  <a:gd name="connsiteY30" fmla="*/ 27990 h 86074"/>
                  <a:gd name="connsiteX31" fmla="*/ 91525 w 293119"/>
                  <a:gd name="connsiteY31" fmla="*/ 26959 h 86074"/>
                  <a:gd name="connsiteX32" fmla="*/ 91525 w 293119"/>
                  <a:gd name="connsiteY32" fmla="*/ 26959 h 86074"/>
                  <a:gd name="connsiteX33" fmla="*/ 106636 w 293119"/>
                  <a:gd name="connsiteY33" fmla="*/ 15798 h 86074"/>
                  <a:gd name="connsiteX34" fmla="*/ 106636 w 293119"/>
                  <a:gd name="connsiteY34" fmla="*/ 15798 h 86074"/>
                  <a:gd name="connsiteX35" fmla="*/ 110929 w 293119"/>
                  <a:gd name="connsiteY35" fmla="*/ 16828 h 86074"/>
                  <a:gd name="connsiteX36" fmla="*/ 110929 w 293119"/>
                  <a:gd name="connsiteY36" fmla="*/ 16828 h 86074"/>
                  <a:gd name="connsiteX37" fmla="*/ 122262 w 293119"/>
                  <a:gd name="connsiteY37" fmla="*/ 18030 h 86074"/>
                  <a:gd name="connsiteX38" fmla="*/ 122262 w 293119"/>
                  <a:gd name="connsiteY38" fmla="*/ 18030 h 86074"/>
                  <a:gd name="connsiteX39" fmla="*/ 140635 w 293119"/>
                  <a:gd name="connsiteY39" fmla="*/ 15626 h 86074"/>
                  <a:gd name="connsiteX40" fmla="*/ 140635 w 293119"/>
                  <a:gd name="connsiteY40" fmla="*/ 15626 h 86074"/>
                  <a:gd name="connsiteX41" fmla="*/ 149393 w 293119"/>
                  <a:gd name="connsiteY41" fmla="*/ 9616 h 86074"/>
                  <a:gd name="connsiteX42" fmla="*/ 149393 w 293119"/>
                  <a:gd name="connsiteY42" fmla="*/ 9616 h 86074"/>
                  <a:gd name="connsiteX43" fmla="*/ 153343 w 293119"/>
                  <a:gd name="connsiteY43" fmla="*/ 10818 h 86074"/>
                  <a:gd name="connsiteX44" fmla="*/ 153343 w 293119"/>
                  <a:gd name="connsiteY44" fmla="*/ 10818 h 86074"/>
                  <a:gd name="connsiteX45" fmla="*/ 158494 w 293119"/>
                  <a:gd name="connsiteY45" fmla="*/ 13222 h 86074"/>
                  <a:gd name="connsiteX46" fmla="*/ 158494 w 293119"/>
                  <a:gd name="connsiteY46" fmla="*/ 13222 h 86074"/>
                  <a:gd name="connsiteX47" fmla="*/ 160898 w 293119"/>
                  <a:gd name="connsiteY47" fmla="*/ 12020 h 86074"/>
                  <a:gd name="connsiteX48" fmla="*/ 160898 w 293119"/>
                  <a:gd name="connsiteY48" fmla="*/ 12020 h 86074"/>
                  <a:gd name="connsiteX49" fmla="*/ 172403 w 293119"/>
                  <a:gd name="connsiteY49" fmla="*/ 6010 h 86074"/>
                  <a:gd name="connsiteX50" fmla="*/ 172403 w 293119"/>
                  <a:gd name="connsiteY50" fmla="*/ 6010 h 86074"/>
                  <a:gd name="connsiteX51" fmla="*/ 177555 w 293119"/>
                  <a:gd name="connsiteY51" fmla="*/ 6525 h 86074"/>
                  <a:gd name="connsiteX52" fmla="*/ 177555 w 293119"/>
                  <a:gd name="connsiteY52" fmla="*/ 6525 h 86074"/>
                  <a:gd name="connsiteX53" fmla="*/ 209150 w 293119"/>
                  <a:gd name="connsiteY53" fmla="*/ 8929 h 86074"/>
                  <a:gd name="connsiteX54" fmla="*/ 209150 w 293119"/>
                  <a:gd name="connsiteY54" fmla="*/ 8929 h 86074"/>
                  <a:gd name="connsiteX55" fmla="*/ 216877 w 293119"/>
                  <a:gd name="connsiteY55" fmla="*/ 10303 h 86074"/>
                  <a:gd name="connsiteX56" fmla="*/ 216877 w 293119"/>
                  <a:gd name="connsiteY56" fmla="*/ 10303 h 86074"/>
                  <a:gd name="connsiteX57" fmla="*/ 229756 w 293119"/>
                  <a:gd name="connsiteY57" fmla="*/ 7727 h 86074"/>
                  <a:gd name="connsiteX58" fmla="*/ 229756 w 293119"/>
                  <a:gd name="connsiteY58" fmla="*/ 7727 h 86074"/>
                  <a:gd name="connsiteX59" fmla="*/ 276463 w 293119"/>
                  <a:gd name="connsiteY59" fmla="*/ 0 h 86074"/>
                  <a:gd name="connsiteX60" fmla="*/ 276463 w 293119"/>
                  <a:gd name="connsiteY60" fmla="*/ 0 h 86074"/>
                  <a:gd name="connsiteX61" fmla="*/ 276634 w 293119"/>
                  <a:gd name="connsiteY61" fmla="*/ 0 h 86074"/>
                  <a:gd name="connsiteX62" fmla="*/ 276634 w 293119"/>
                  <a:gd name="connsiteY62" fmla="*/ 0 h 86074"/>
                  <a:gd name="connsiteX63" fmla="*/ 293119 w 293119"/>
                  <a:gd name="connsiteY63" fmla="*/ 12879 h 86074"/>
                  <a:gd name="connsiteX64" fmla="*/ 293119 w 293119"/>
                  <a:gd name="connsiteY64" fmla="*/ 12879 h 86074"/>
                  <a:gd name="connsiteX65" fmla="*/ 292776 w 293119"/>
                  <a:gd name="connsiteY65" fmla="*/ 16313 h 86074"/>
                  <a:gd name="connsiteX66" fmla="*/ 292776 w 293119"/>
                  <a:gd name="connsiteY66" fmla="*/ 16313 h 86074"/>
                  <a:gd name="connsiteX67" fmla="*/ 274746 w 293119"/>
                  <a:gd name="connsiteY67" fmla="*/ 27818 h 86074"/>
                  <a:gd name="connsiteX68" fmla="*/ 274746 w 293119"/>
                  <a:gd name="connsiteY68" fmla="*/ 27818 h 86074"/>
                  <a:gd name="connsiteX69" fmla="*/ 197817 w 293119"/>
                  <a:gd name="connsiteY69" fmla="*/ 36919 h 86074"/>
                  <a:gd name="connsiteX70" fmla="*/ 197817 w 293119"/>
                  <a:gd name="connsiteY70" fmla="*/ 36919 h 86074"/>
                  <a:gd name="connsiteX71" fmla="*/ 158837 w 293119"/>
                  <a:gd name="connsiteY71" fmla="*/ 44646 h 86074"/>
                  <a:gd name="connsiteX72" fmla="*/ 158837 w 293119"/>
                  <a:gd name="connsiteY72" fmla="*/ 44646 h 86074"/>
                  <a:gd name="connsiteX73" fmla="*/ 131363 w 293119"/>
                  <a:gd name="connsiteY73" fmla="*/ 50313 h 86074"/>
                  <a:gd name="connsiteX74" fmla="*/ 131363 w 293119"/>
                  <a:gd name="connsiteY74" fmla="*/ 50313 h 86074"/>
                  <a:gd name="connsiteX75" fmla="*/ 117282 w 293119"/>
                  <a:gd name="connsiteY75" fmla="*/ 58212 h 86074"/>
                  <a:gd name="connsiteX76" fmla="*/ 117282 w 293119"/>
                  <a:gd name="connsiteY76" fmla="*/ 58212 h 86074"/>
                  <a:gd name="connsiteX77" fmla="*/ 112818 w 293119"/>
                  <a:gd name="connsiteY77" fmla="*/ 57353 h 86074"/>
                  <a:gd name="connsiteX78" fmla="*/ 112818 w 293119"/>
                  <a:gd name="connsiteY78" fmla="*/ 57353 h 86074"/>
                  <a:gd name="connsiteX79" fmla="*/ 96333 w 293119"/>
                  <a:gd name="connsiteY79" fmla="*/ 52717 h 86074"/>
                  <a:gd name="connsiteX80" fmla="*/ 96333 w 293119"/>
                  <a:gd name="connsiteY80" fmla="*/ 52717 h 86074"/>
                  <a:gd name="connsiteX81" fmla="*/ 94272 w 293119"/>
                  <a:gd name="connsiteY81" fmla="*/ 53575 h 86074"/>
                  <a:gd name="connsiteX82" fmla="*/ 94272 w 293119"/>
                  <a:gd name="connsiteY82" fmla="*/ 53575 h 86074"/>
                  <a:gd name="connsiteX83" fmla="*/ 94272 w 293119"/>
                  <a:gd name="connsiteY83" fmla="*/ 53747 h 86074"/>
                  <a:gd name="connsiteX84" fmla="*/ 80192 w 293119"/>
                  <a:gd name="connsiteY84" fmla="*/ 68686 h 86074"/>
                  <a:gd name="connsiteX85" fmla="*/ 80192 w 293119"/>
                  <a:gd name="connsiteY85" fmla="*/ 68686 h 86074"/>
                  <a:gd name="connsiteX86" fmla="*/ 67828 w 293119"/>
                  <a:gd name="connsiteY86" fmla="*/ 63535 h 86074"/>
                  <a:gd name="connsiteX87" fmla="*/ 67828 w 293119"/>
                  <a:gd name="connsiteY87" fmla="*/ 63535 h 86074"/>
                  <a:gd name="connsiteX88" fmla="*/ 67828 w 293119"/>
                  <a:gd name="connsiteY88" fmla="*/ 63535 h 86074"/>
                  <a:gd name="connsiteX89" fmla="*/ 67828 w 293119"/>
                  <a:gd name="connsiteY89" fmla="*/ 63535 h 86074"/>
                  <a:gd name="connsiteX90" fmla="*/ 65767 w 293119"/>
                  <a:gd name="connsiteY90" fmla="*/ 63535 h 86074"/>
                  <a:gd name="connsiteX91" fmla="*/ 68000 w 293119"/>
                  <a:gd name="connsiteY91" fmla="*/ 63707 h 86074"/>
                  <a:gd name="connsiteX92" fmla="*/ 68000 w 293119"/>
                  <a:gd name="connsiteY92" fmla="*/ 63707 h 86074"/>
                  <a:gd name="connsiteX93" fmla="*/ 56323 w 293119"/>
                  <a:gd name="connsiteY93" fmla="*/ 81222 h 86074"/>
                  <a:gd name="connsiteX94" fmla="*/ 56323 w 293119"/>
                  <a:gd name="connsiteY94" fmla="*/ 81222 h 86074"/>
                  <a:gd name="connsiteX95" fmla="*/ 48596 w 293119"/>
                  <a:gd name="connsiteY95" fmla="*/ 86030 h 86074"/>
                  <a:gd name="connsiteX96" fmla="*/ 48596 w 293119"/>
                  <a:gd name="connsiteY96" fmla="*/ 86030 h 86074"/>
                  <a:gd name="connsiteX97" fmla="*/ 44646 w 293119"/>
                  <a:gd name="connsiteY97" fmla="*/ 85343 h 86074"/>
                  <a:gd name="connsiteX98" fmla="*/ 44646 w 293119"/>
                  <a:gd name="connsiteY98" fmla="*/ 85343 h 86074"/>
                  <a:gd name="connsiteX99" fmla="*/ 7040 w 293119"/>
                  <a:gd name="connsiteY99" fmla="*/ 68171 h 86074"/>
                  <a:gd name="connsiteX100" fmla="*/ 45505 w 293119"/>
                  <a:gd name="connsiteY100" fmla="*/ 80535 h 86074"/>
                  <a:gd name="connsiteX101" fmla="*/ 45505 w 293119"/>
                  <a:gd name="connsiteY101" fmla="*/ 80535 h 86074"/>
                  <a:gd name="connsiteX102" fmla="*/ 45161 w 293119"/>
                  <a:gd name="connsiteY102" fmla="*/ 82939 h 86074"/>
                  <a:gd name="connsiteX103" fmla="*/ 46020 w 293119"/>
                  <a:gd name="connsiteY103" fmla="*/ 80706 h 86074"/>
                  <a:gd name="connsiteX104" fmla="*/ 47909 w 293119"/>
                  <a:gd name="connsiteY104" fmla="*/ 81222 h 86074"/>
                  <a:gd name="connsiteX105" fmla="*/ 47909 w 293119"/>
                  <a:gd name="connsiteY105" fmla="*/ 81222 h 86074"/>
                  <a:gd name="connsiteX106" fmla="*/ 48424 w 293119"/>
                  <a:gd name="connsiteY106" fmla="*/ 80535 h 86074"/>
                  <a:gd name="connsiteX107" fmla="*/ 48424 w 293119"/>
                  <a:gd name="connsiteY107" fmla="*/ 80535 h 86074"/>
                  <a:gd name="connsiteX108" fmla="*/ 54262 w 293119"/>
                  <a:gd name="connsiteY108" fmla="*/ 76757 h 86074"/>
                  <a:gd name="connsiteX109" fmla="*/ 54262 w 293119"/>
                  <a:gd name="connsiteY109" fmla="*/ 76757 h 86074"/>
                  <a:gd name="connsiteX110" fmla="*/ 62676 w 293119"/>
                  <a:gd name="connsiteY110" fmla="*/ 64050 h 86074"/>
                  <a:gd name="connsiteX111" fmla="*/ 62676 w 293119"/>
                  <a:gd name="connsiteY111" fmla="*/ 64050 h 86074"/>
                  <a:gd name="connsiteX112" fmla="*/ 62676 w 293119"/>
                  <a:gd name="connsiteY112" fmla="*/ 63707 h 86074"/>
                  <a:gd name="connsiteX113" fmla="*/ 62676 w 293119"/>
                  <a:gd name="connsiteY113" fmla="*/ 63707 h 86074"/>
                  <a:gd name="connsiteX114" fmla="*/ 66454 w 293119"/>
                  <a:gd name="connsiteY114" fmla="*/ 58383 h 86074"/>
                  <a:gd name="connsiteX115" fmla="*/ 66454 w 293119"/>
                  <a:gd name="connsiteY115" fmla="*/ 58383 h 86074"/>
                  <a:gd name="connsiteX116" fmla="*/ 80192 w 293119"/>
                  <a:gd name="connsiteY116" fmla="*/ 64050 h 86074"/>
                  <a:gd name="connsiteX117" fmla="*/ 80192 w 293119"/>
                  <a:gd name="connsiteY117" fmla="*/ 64050 h 86074"/>
                  <a:gd name="connsiteX118" fmla="*/ 89121 w 293119"/>
                  <a:gd name="connsiteY118" fmla="*/ 53919 h 86074"/>
                  <a:gd name="connsiteX119" fmla="*/ 89121 w 293119"/>
                  <a:gd name="connsiteY119" fmla="*/ 53919 h 86074"/>
                  <a:gd name="connsiteX120" fmla="*/ 89121 w 293119"/>
                  <a:gd name="connsiteY120" fmla="*/ 53404 h 86074"/>
                  <a:gd name="connsiteX121" fmla="*/ 89121 w 293119"/>
                  <a:gd name="connsiteY121" fmla="*/ 53404 h 86074"/>
                  <a:gd name="connsiteX122" fmla="*/ 95989 w 293119"/>
                  <a:gd name="connsiteY122" fmla="*/ 47909 h 86074"/>
                  <a:gd name="connsiteX123" fmla="*/ 95989 w 293119"/>
                  <a:gd name="connsiteY123" fmla="*/ 47909 h 86074"/>
                  <a:gd name="connsiteX124" fmla="*/ 113848 w 293119"/>
                  <a:gd name="connsiteY124" fmla="*/ 52717 h 86074"/>
                  <a:gd name="connsiteX125" fmla="*/ 113848 w 293119"/>
                  <a:gd name="connsiteY125" fmla="*/ 52717 h 86074"/>
                  <a:gd name="connsiteX126" fmla="*/ 116939 w 293119"/>
                  <a:gd name="connsiteY126" fmla="*/ 53404 h 86074"/>
                  <a:gd name="connsiteX127" fmla="*/ 116939 w 293119"/>
                  <a:gd name="connsiteY127" fmla="*/ 53404 h 86074"/>
                  <a:gd name="connsiteX128" fmla="*/ 127585 w 293119"/>
                  <a:gd name="connsiteY128" fmla="*/ 46878 h 86074"/>
                  <a:gd name="connsiteX129" fmla="*/ 127585 w 293119"/>
                  <a:gd name="connsiteY129" fmla="*/ 46878 h 86074"/>
                  <a:gd name="connsiteX130" fmla="*/ 158322 w 293119"/>
                  <a:gd name="connsiteY130" fmla="*/ 39666 h 86074"/>
                  <a:gd name="connsiteX131" fmla="*/ 158322 w 293119"/>
                  <a:gd name="connsiteY131" fmla="*/ 39666 h 86074"/>
                  <a:gd name="connsiteX132" fmla="*/ 197302 w 293119"/>
                  <a:gd name="connsiteY132" fmla="*/ 31939 h 86074"/>
                  <a:gd name="connsiteX133" fmla="*/ 197302 w 293119"/>
                  <a:gd name="connsiteY133" fmla="*/ 31939 h 86074"/>
                  <a:gd name="connsiteX134" fmla="*/ 273715 w 293119"/>
                  <a:gd name="connsiteY134" fmla="*/ 23010 h 86074"/>
                  <a:gd name="connsiteX135" fmla="*/ 273715 w 293119"/>
                  <a:gd name="connsiteY135" fmla="*/ 23010 h 86074"/>
                  <a:gd name="connsiteX136" fmla="*/ 288139 w 293119"/>
                  <a:gd name="connsiteY136" fmla="*/ 14768 h 86074"/>
                  <a:gd name="connsiteX137" fmla="*/ 288139 w 293119"/>
                  <a:gd name="connsiteY137" fmla="*/ 14768 h 86074"/>
                  <a:gd name="connsiteX138" fmla="*/ 288311 w 293119"/>
                  <a:gd name="connsiteY138" fmla="*/ 12879 h 86074"/>
                  <a:gd name="connsiteX139" fmla="*/ 288311 w 293119"/>
                  <a:gd name="connsiteY139" fmla="*/ 12879 h 86074"/>
                  <a:gd name="connsiteX140" fmla="*/ 277150 w 293119"/>
                  <a:gd name="connsiteY140" fmla="*/ 4980 h 86074"/>
                  <a:gd name="connsiteX141" fmla="*/ 277150 w 293119"/>
                  <a:gd name="connsiteY141" fmla="*/ 4980 h 86074"/>
                  <a:gd name="connsiteX142" fmla="*/ 277150 w 293119"/>
                  <a:gd name="connsiteY142" fmla="*/ 4980 h 86074"/>
                  <a:gd name="connsiteX143" fmla="*/ 276634 w 293119"/>
                  <a:gd name="connsiteY143" fmla="*/ 4980 h 86074"/>
                  <a:gd name="connsiteX144" fmla="*/ 230615 w 293119"/>
                  <a:gd name="connsiteY144" fmla="*/ 12707 h 86074"/>
                  <a:gd name="connsiteX145" fmla="*/ 230615 w 293119"/>
                  <a:gd name="connsiteY145" fmla="*/ 12707 h 86074"/>
                  <a:gd name="connsiteX146" fmla="*/ 216877 w 293119"/>
                  <a:gd name="connsiteY146" fmla="*/ 15454 h 86074"/>
                  <a:gd name="connsiteX147" fmla="*/ 216877 w 293119"/>
                  <a:gd name="connsiteY147" fmla="*/ 15454 h 86074"/>
                  <a:gd name="connsiteX148" fmla="*/ 207948 w 293119"/>
                  <a:gd name="connsiteY148" fmla="*/ 14081 h 86074"/>
                  <a:gd name="connsiteX149" fmla="*/ 207948 w 293119"/>
                  <a:gd name="connsiteY149" fmla="*/ 14081 h 86074"/>
                  <a:gd name="connsiteX150" fmla="*/ 176524 w 293119"/>
                  <a:gd name="connsiteY150" fmla="*/ 11677 h 86074"/>
                  <a:gd name="connsiteX151" fmla="*/ 176524 w 293119"/>
                  <a:gd name="connsiteY151" fmla="*/ 11677 h 86074"/>
                  <a:gd name="connsiteX152" fmla="*/ 172403 w 293119"/>
                  <a:gd name="connsiteY152" fmla="*/ 11162 h 86074"/>
                  <a:gd name="connsiteX153" fmla="*/ 172403 w 293119"/>
                  <a:gd name="connsiteY153" fmla="*/ 11162 h 86074"/>
                  <a:gd name="connsiteX154" fmla="*/ 165191 w 293119"/>
                  <a:gd name="connsiteY154" fmla="*/ 14424 h 86074"/>
                  <a:gd name="connsiteX155" fmla="*/ 165191 w 293119"/>
                  <a:gd name="connsiteY155" fmla="*/ 14424 h 86074"/>
                  <a:gd name="connsiteX156" fmla="*/ 158494 w 293119"/>
                  <a:gd name="connsiteY156" fmla="*/ 18374 h 86074"/>
                  <a:gd name="connsiteX157" fmla="*/ 158494 w 293119"/>
                  <a:gd name="connsiteY157" fmla="*/ 18374 h 86074"/>
                  <a:gd name="connsiteX158" fmla="*/ 150767 w 293119"/>
                  <a:gd name="connsiteY158" fmla="*/ 15283 h 86074"/>
                  <a:gd name="connsiteX159" fmla="*/ 150767 w 293119"/>
                  <a:gd name="connsiteY159" fmla="*/ 15283 h 86074"/>
                  <a:gd name="connsiteX160" fmla="*/ 149393 w 293119"/>
                  <a:gd name="connsiteY160" fmla="*/ 14939 h 86074"/>
                  <a:gd name="connsiteX161" fmla="*/ 149393 w 293119"/>
                  <a:gd name="connsiteY161" fmla="*/ 14939 h 86074"/>
                  <a:gd name="connsiteX162" fmla="*/ 142868 w 293119"/>
                  <a:gd name="connsiteY162" fmla="*/ 20434 h 86074"/>
                  <a:gd name="connsiteX163" fmla="*/ 142868 w 293119"/>
                  <a:gd name="connsiteY163" fmla="*/ 20434 h 86074"/>
                  <a:gd name="connsiteX164" fmla="*/ 122262 w 293119"/>
                  <a:gd name="connsiteY164" fmla="*/ 23353 h 86074"/>
                  <a:gd name="connsiteX165" fmla="*/ 122262 w 293119"/>
                  <a:gd name="connsiteY165" fmla="*/ 23353 h 86074"/>
                  <a:gd name="connsiteX166" fmla="*/ 109211 w 293119"/>
                  <a:gd name="connsiteY166" fmla="*/ 21808 h 86074"/>
                  <a:gd name="connsiteX167" fmla="*/ 109211 w 293119"/>
                  <a:gd name="connsiteY167" fmla="*/ 21808 h 86074"/>
                  <a:gd name="connsiteX168" fmla="*/ 106807 w 293119"/>
                  <a:gd name="connsiteY168" fmla="*/ 21293 h 86074"/>
                  <a:gd name="connsiteX169" fmla="*/ 106807 w 293119"/>
                  <a:gd name="connsiteY169" fmla="*/ 21293 h 86074"/>
                  <a:gd name="connsiteX170" fmla="*/ 96333 w 293119"/>
                  <a:gd name="connsiteY170" fmla="*/ 29363 h 86074"/>
                  <a:gd name="connsiteX171" fmla="*/ 96333 w 293119"/>
                  <a:gd name="connsiteY171" fmla="*/ 29363 h 86074"/>
                  <a:gd name="connsiteX172" fmla="*/ 91353 w 293119"/>
                  <a:gd name="connsiteY172" fmla="*/ 33485 h 86074"/>
                  <a:gd name="connsiteX173" fmla="*/ 91353 w 293119"/>
                  <a:gd name="connsiteY173" fmla="*/ 33485 h 86074"/>
                  <a:gd name="connsiteX174" fmla="*/ 83797 w 293119"/>
                  <a:gd name="connsiteY174" fmla="*/ 30737 h 86074"/>
                  <a:gd name="connsiteX175" fmla="*/ 83797 w 293119"/>
                  <a:gd name="connsiteY175" fmla="*/ 30737 h 86074"/>
                  <a:gd name="connsiteX176" fmla="*/ 82939 w 293119"/>
                  <a:gd name="connsiteY176" fmla="*/ 30394 h 86074"/>
                  <a:gd name="connsiteX177" fmla="*/ 82939 w 293119"/>
                  <a:gd name="connsiteY177" fmla="*/ 30394 h 86074"/>
                  <a:gd name="connsiteX178" fmla="*/ 70404 w 293119"/>
                  <a:gd name="connsiteY178" fmla="*/ 34858 h 86074"/>
                  <a:gd name="connsiteX179" fmla="*/ 70404 w 293119"/>
                  <a:gd name="connsiteY179" fmla="*/ 34858 h 86074"/>
                  <a:gd name="connsiteX180" fmla="*/ 59414 w 293119"/>
                  <a:gd name="connsiteY180" fmla="*/ 36919 h 86074"/>
                  <a:gd name="connsiteX181" fmla="*/ 59414 w 293119"/>
                  <a:gd name="connsiteY181" fmla="*/ 36919 h 86074"/>
                  <a:gd name="connsiteX182" fmla="*/ 59757 w 293119"/>
                  <a:gd name="connsiteY182" fmla="*/ 37777 h 86074"/>
                  <a:gd name="connsiteX183" fmla="*/ 59757 w 293119"/>
                  <a:gd name="connsiteY183" fmla="*/ 37777 h 86074"/>
                  <a:gd name="connsiteX184" fmla="*/ 64222 w 293119"/>
                  <a:gd name="connsiteY184" fmla="*/ 46192 h 86074"/>
                  <a:gd name="connsiteX185" fmla="*/ 64222 w 293119"/>
                  <a:gd name="connsiteY185" fmla="*/ 46192 h 86074"/>
                  <a:gd name="connsiteX186" fmla="*/ 60959 w 293119"/>
                  <a:gd name="connsiteY186" fmla="*/ 50141 h 86074"/>
                  <a:gd name="connsiteX187" fmla="*/ 60959 w 293119"/>
                  <a:gd name="connsiteY187" fmla="*/ 50141 h 86074"/>
                  <a:gd name="connsiteX188" fmla="*/ 56495 w 293119"/>
                  <a:gd name="connsiteY188" fmla="*/ 50828 h 86074"/>
                  <a:gd name="connsiteX189" fmla="*/ 56495 w 293119"/>
                  <a:gd name="connsiteY189" fmla="*/ 50828 h 86074"/>
                  <a:gd name="connsiteX190" fmla="*/ 45333 w 293119"/>
                  <a:gd name="connsiteY190" fmla="*/ 48939 h 86074"/>
                  <a:gd name="connsiteX191" fmla="*/ 45333 w 293119"/>
                  <a:gd name="connsiteY191" fmla="*/ 48939 h 86074"/>
                  <a:gd name="connsiteX192" fmla="*/ 45333 w 293119"/>
                  <a:gd name="connsiteY192" fmla="*/ 48939 h 86074"/>
                  <a:gd name="connsiteX193" fmla="*/ 34000 w 293119"/>
                  <a:gd name="connsiteY193" fmla="*/ 60101 h 86074"/>
                  <a:gd name="connsiteX194" fmla="*/ 34000 w 293119"/>
                  <a:gd name="connsiteY194" fmla="*/ 60101 h 86074"/>
                  <a:gd name="connsiteX195" fmla="*/ 12707 w 293119"/>
                  <a:gd name="connsiteY195" fmla="*/ 64393 h 86074"/>
                  <a:gd name="connsiteX196" fmla="*/ 12707 w 293119"/>
                  <a:gd name="connsiteY196" fmla="*/ 64393 h 86074"/>
                  <a:gd name="connsiteX197" fmla="*/ 6354 w 293119"/>
                  <a:gd name="connsiteY197" fmla="*/ 66282 h 86074"/>
                  <a:gd name="connsiteX198" fmla="*/ 6354 w 293119"/>
                  <a:gd name="connsiteY198" fmla="*/ 66282 h 86074"/>
                  <a:gd name="connsiteX199" fmla="*/ 4808 w 293119"/>
                  <a:gd name="connsiteY199" fmla="*/ 67656 h 86074"/>
                  <a:gd name="connsiteX200" fmla="*/ 4808 w 293119"/>
                  <a:gd name="connsiteY200" fmla="*/ 67656 h 86074"/>
                  <a:gd name="connsiteX201" fmla="*/ 4980 w 293119"/>
                  <a:gd name="connsiteY201" fmla="*/ 67656 h 86074"/>
                  <a:gd name="connsiteX202" fmla="*/ 7040 w 293119"/>
                  <a:gd name="connsiteY202" fmla="*/ 68171 h 86074"/>
                  <a:gd name="connsiteX203" fmla="*/ 7040 w 293119"/>
                  <a:gd name="connsiteY203" fmla="*/ 68171 h 8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93119" h="86074">
                    <a:moveTo>
                      <a:pt x="44646" y="85343"/>
                    </a:moveTo>
                    <a:cubicBezTo>
                      <a:pt x="36404" y="83969"/>
                      <a:pt x="13051" y="76414"/>
                      <a:pt x="5323" y="72636"/>
                    </a:cubicBezTo>
                    <a:lnTo>
                      <a:pt x="5323" y="72636"/>
                    </a:lnTo>
                    <a:cubicBezTo>
                      <a:pt x="2404" y="71606"/>
                      <a:pt x="0" y="70060"/>
                      <a:pt x="0" y="67141"/>
                    </a:cubicBezTo>
                    <a:lnTo>
                      <a:pt x="0" y="67141"/>
                    </a:lnTo>
                    <a:cubicBezTo>
                      <a:pt x="687" y="61989"/>
                      <a:pt x="5839" y="60272"/>
                      <a:pt x="12364" y="59070"/>
                    </a:cubicBezTo>
                    <a:lnTo>
                      <a:pt x="12364" y="59070"/>
                    </a:lnTo>
                    <a:cubicBezTo>
                      <a:pt x="21293" y="59070"/>
                      <a:pt x="26960" y="58899"/>
                      <a:pt x="31252" y="55464"/>
                    </a:cubicBezTo>
                    <a:lnTo>
                      <a:pt x="31252" y="55464"/>
                    </a:lnTo>
                    <a:cubicBezTo>
                      <a:pt x="36747" y="52717"/>
                      <a:pt x="38980" y="44646"/>
                      <a:pt x="45505" y="43444"/>
                    </a:cubicBezTo>
                    <a:lnTo>
                      <a:pt x="45505" y="43444"/>
                    </a:lnTo>
                    <a:cubicBezTo>
                      <a:pt x="45848" y="43444"/>
                      <a:pt x="46535" y="43444"/>
                      <a:pt x="46879" y="43616"/>
                    </a:cubicBezTo>
                    <a:lnTo>
                      <a:pt x="46879" y="43616"/>
                    </a:lnTo>
                    <a:cubicBezTo>
                      <a:pt x="50485" y="44474"/>
                      <a:pt x="53747" y="45333"/>
                      <a:pt x="56495" y="45333"/>
                    </a:cubicBezTo>
                    <a:lnTo>
                      <a:pt x="56495" y="45333"/>
                    </a:lnTo>
                    <a:cubicBezTo>
                      <a:pt x="57353" y="45333"/>
                      <a:pt x="58212" y="45161"/>
                      <a:pt x="58899" y="44990"/>
                    </a:cubicBezTo>
                    <a:lnTo>
                      <a:pt x="58899" y="44990"/>
                    </a:lnTo>
                    <a:cubicBezTo>
                      <a:pt x="58727" y="44818"/>
                      <a:pt x="58555" y="44474"/>
                      <a:pt x="58212" y="44131"/>
                    </a:cubicBezTo>
                    <a:lnTo>
                      <a:pt x="58212" y="44131"/>
                    </a:lnTo>
                    <a:cubicBezTo>
                      <a:pt x="57353" y="42929"/>
                      <a:pt x="56323" y="41384"/>
                      <a:pt x="55293" y="39495"/>
                    </a:cubicBezTo>
                    <a:lnTo>
                      <a:pt x="55293" y="39495"/>
                    </a:lnTo>
                    <a:cubicBezTo>
                      <a:pt x="54777" y="38464"/>
                      <a:pt x="54434" y="37606"/>
                      <a:pt x="54434" y="36404"/>
                    </a:cubicBezTo>
                    <a:lnTo>
                      <a:pt x="54434" y="36404"/>
                    </a:lnTo>
                    <a:cubicBezTo>
                      <a:pt x="55808" y="29535"/>
                      <a:pt x="62676" y="31081"/>
                      <a:pt x="69545" y="29535"/>
                    </a:cubicBezTo>
                    <a:lnTo>
                      <a:pt x="69545" y="29535"/>
                    </a:lnTo>
                    <a:cubicBezTo>
                      <a:pt x="75040" y="28677"/>
                      <a:pt x="77959" y="25242"/>
                      <a:pt x="82767" y="24899"/>
                    </a:cubicBezTo>
                    <a:lnTo>
                      <a:pt x="82767" y="24899"/>
                    </a:lnTo>
                    <a:cubicBezTo>
                      <a:pt x="83969" y="24899"/>
                      <a:pt x="85343" y="25242"/>
                      <a:pt x="86030" y="25929"/>
                    </a:cubicBezTo>
                    <a:lnTo>
                      <a:pt x="86030" y="25929"/>
                    </a:lnTo>
                    <a:cubicBezTo>
                      <a:pt x="88606" y="27303"/>
                      <a:pt x="90666" y="28161"/>
                      <a:pt x="91010" y="27990"/>
                    </a:cubicBezTo>
                    <a:lnTo>
                      <a:pt x="91010" y="27990"/>
                    </a:lnTo>
                    <a:cubicBezTo>
                      <a:pt x="91010" y="27818"/>
                      <a:pt x="91181" y="27646"/>
                      <a:pt x="91525" y="26959"/>
                    </a:cubicBezTo>
                    <a:lnTo>
                      <a:pt x="91525" y="26959"/>
                    </a:lnTo>
                    <a:cubicBezTo>
                      <a:pt x="93070" y="24384"/>
                      <a:pt x="98222" y="16313"/>
                      <a:pt x="106636" y="15798"/>
                    </a:cubicBezTo>
                    <a:lnTo>
                      <a:pt x="106636" y="15798"/>
                    </a:lnTo>
                    <a:cubicBezTo>
                      <a:pt x="108181" y="15798"/>
                      <a:pt x="109726" y="16141"/>
                      <a:pt x="110929" y="16828"/>
                    </a:cubicBezTo>
                    <a:lnTo>
                      <a:pt x="110929" y="16828"/>
                    </a:lnTo>
                    <a:cubicBezTo>
                      <a:pt x="113333" y="17687"/>
                      <a:pt x="117626" y="18030"/>
                      <a:pt x="122262" y="18030"/>
                    </a:cubicBezTo>
                    <a:lnTo>
                      <a:pt x="122262" y="18030"/>
                    </a:lnTo>
                    <a:cubicBezTo>
                      <a:pt x="129817" y="18030"/>
                      <a:pt x="138403" y="16828"/>
                      <a:pt x="140635" y="15626"/>
                    </a:cubicBezTo>
                    <a:lnTo>
                      <a:pt x="140635" y="15626"/>
                    </a:lnTo>
                    <a:cubicBezTo>
                      <a:pt x="143898" y="14424"/>
                      <a:pt x="143898" y="10303"/>
                      <a:pt x="149393" y="9616"/>
                    </a:cubicBezTo>
                    <a:lnTo>
                      <a:pt x="149393" y="9616"/>
                    </a:lnTo>
                    <a:cubicBezTo>
                      <a:pt x="150423" y="9616"/>
                      <a:pt x="151625" y="9960"/>
                      <a:pt x="153343" y="10818"/>
                    </a:cubicBezTo>
                    <a:lnTo>
                      <a:pt x="153343" y="10818"/>
                    </a:lnTo>
                    <a:cubicBezTo>
                      <a:pt x="155575" y="12535"/>
                      <a:pt x="157464" y="13222"/>
                      <a:pt x="158494" y="13222"/>
                    </a:cubicBezTo>
                    <a:lnTo>
                      <a:pt x="158494" y="13222"/>
                    </a:lnTo>
                    <a:cubicBezTo>
                      <a:pt x="159524" y="13222"/>
                      <a:pt x="160211" y="12879"/>
                      <a:pt x="160898" y="12020"/>
                    </a:cubicBezTo>
                    <a:lnTo>
                      <a:pt x="160898" y="12020"/>
                    </a:lnTo>
                    <a:cubicBezTo>
                      <a:pt x="162615" y="7384"/>
                      <a:pt x="167595" y="6182"/>
                      <a:pt x="172403" y="6010"/>
                    </a:cubicBezTo>
                    <a:lnTo>
                      <a:pt x="172403" y="6010"/>
                    </a:lnTo>
                    <a:cubicBezTo>
                      <a:pt x="174120" y="6010"/>
                      <a:pt x="175666" y="6182"/>
                      <a:pt x="177555" y="6525"/>
                    </a:cubicBezTo>
                    <a:lnTo>
                      <a:pt x="177555" y="6525"/>
                    </a:lnTo>
                    <a:cubicBezTo>
                      <a:pt x="183049" y="7727"/>
                      <a:pt x="198504" y="6353"/>
                      <a:pt x="209150" y="8929"/>
                    </a:cubicBezTo>
                    <a:lnTo>
                      <a:pt x="209150" y="8929"/>
                    </a:lnTo>
                    <a:cubicBezTo>
                      <a:pt x="212928" y="9788"/>
                      <a:pt x="215160" y="10303"/>
                      <a:pt x="216877" y="10303"/>
                    </a:cubicBezTo>
                    <a:lnTo>
                      <a:pt x="216877" y="10303"/>
                    </a:lnTo>
                    <a:cubicBezTo>
                      <a:pt x="219625" y="10303"/>
                      <a:pt x="222201" y="9273"/>
                      <a:pt x="229756" y="7727"/>
                    </a:cubicBezTo>
                    <a:lnTo>
                      <a:pt x="229756" y="7727"/>
                    </a:lnTo>
                    <a:cubicBezTo>
                      <a:pt x="240746" y="6525"/>
                      <a:pt x="264443" y="172"/>
                      <a:pt x="276463" y="0"/>
                    </a:cubicBezTo>
                    <a:lnTo>
                      <a:pt x="276463" y="0"/>
                    </a:lnTo>
                    <a:cubicBezTo>
                      <a:pt x="276463" y="0"/>
                      <a:pt x="276634" y="0"/>
                      <a:pt x="276634" y="0"/>
                    </a:cubicBezTo>
                    <a:lnTo>
                      <a:pt x="276634" y="0"/>
                    </a:lnTo>
                    <a:cubicBezTo>
                      <a:pt x="287281" y="0"/>
                      <a:pt x="293119" y="6010"/>
                      <a:pt x="293119" y="12879"/>
                    </a:cubicBezTo>
                    <a:lnTo>
                      <a:pt x="293119" y="12879"/>
                    </a:lnTo>
                    <a:cubicBezTo>
                      <a:pt x="293119" y="13737"/>
                      <a:pt x="293119" y="14768"/>
                      <a:pt x="292776" y="16313"/>
                    </a:cubicBezTo>
                    <a:lnTo>
                      <a:pt x="292776" y="16313"/>
                    </a:lnTo>
                    <a:cubicBezTo>
                      <a:pt x="290715" y="21293"/>
                      <a:pt x="288483" y="25757"/>
                      <a:pt x="274746" y="27818"/>
                    </a:cubicBezTo>
                    <a:lnTo>
                      <a:pt x="274746" y="27818"/>
                    </a:lnTo>
                    <a:cubicBezTo>
                      <a:pt x="260665" y="30394"/>
                      <a:pt x="209322" y="36919"/>
                      <a:pt x="197817" y="36919"/>
                    </a:cubicBezTo>
                    <a:lnTo>
                      <a:pt x="197817" y="36919"/>
                    </a:lnTo>
                    <a:cubicBezTo>
                      <a:pt x="185625" y="38121"/>
                      <a:pt x="168282" y="44474"/>
                      <a:pt x="158837" y="44646"/>
                    </a:cubicBezTo>
                    <a:lnTo>
                      <a:pt x="158837" y="44646"/>
                    </a:lnTo>
                    <a:cubicBezTo>
                      <a:pt x="149908" y="45848"/>
                      <a:pt x="134626" y="46535"/>
                      <a:pt x="131363" y="50313"/>
                    </a:cubicBezTo>
                    <a:lnTo>
                      <a:pt x="131363" y="50313"/>
                    </a:lnTo>
                    <a:cubicBezTo>
                      <a:pt x="127413" y="54434"/>
                      <a:pt x="122949" y="58212"/>
                      <a:pt x="117282" y="58212"/>
                    </a:cubicBezTo>
                    <a:lnTo>
                      <a:pt x="117282" y="58212"/>
                    </a:lnTo>
                    <a:cubicBezTo>
                      <a:pt x="115737" y="58212"/>
                      <a:pt x="114019" y="57868"/>
                      <a:pt x="112818" y="57353"/>
                    </a:cubicBezTo>
                    <a:lnTo>
                      <a:pt x="112818" y="57353"/>
                    </a:lnTo>
                    <a:cubicBezTo>
                      <a:pt x="108009" y="56323"/>
                      <a:pt x="100282" y="52717"/>
                      <a:pt x="96333" y="52717"/>
                    </a:cubicBezTo>
                    <a:lnTo>
                      <a:pt x="96333" y="52717"/>
                    </a:lnTo>
                    <a:cubicBezTo>
                      <a:pt x="94444" y="53060"/>
                      <a:pt x="94616" y="52717"/>
                      <a:pt x="94272" y="53575"/>
                    </a:cubicBezTo>
                    <a:lnTo>
                      <a:pt x="94272" y="53575"/>
                    </a:lnTo>
                    <a:lnTo>
                      <a:pt x="94272" y="53747"/>
                    </a:lnTo>
                    <a:cubicBezTo>
                      <a:pt x="94272" y="60101"/>
                      <a:pt x="92040" y="68686"/>
                      <a:pt x="80192" y="68686"/>
                    </a:cubicBezTo>
                    <a:lnTo>
                      <a:pt x="80192" y="68686"/>
                    </a:lnTo>
                    <a:cubicBezTo>
                      <a:pt x="74525" y="67828"/>
                      <a:pt x="69889" y="64909"/>
                      <a:pt x="67828" y="63535"/>
                    </a:cubicBezTo>
                    <a:lnTo>
                      <a:pt x="67828" y="63535"/>
                    </a:lnTo>
                    <a:cubicBezTo>
                      <a:pt x="67828" y="63535"/>
                      <a:pt x="67828" y="63535"/>
                      <a:pt x="67828" y="63535"/>
                    </a:cubicBezTo>
                    <a:lnTo>
                      <a:pt x="67828" y="63535"/>
                    </a:lnTo>
                    <a:lnTo>
                      <a:pt x="65767" y="63535"/>
                    </a:lnTo>
                    <a:lnTo>
                      <a:pt x="68000" y="63707"/>
                    </a:lnTo>
                    <a:lnTo>
                      <a:pt x="68000" y="63707"/>
                    </a:lnTo>
                    <a:cubicBezTo>
                      <a:pt x="68171" y="73323"/>
                      <a:pt x="63192" y="78646"/>
                      <a:pt x="56323" y="81222"/>
                    </a:cubicBezTo>
                    <a:lnTo>
                      <a:pt x="56323" y="81222"/>
                    </a:lnTo>
                    <a:cubicBezTo>
                      <a:pt x="51172" y="82767"/>
                      <a:pt x="53919" y="84656"/>
                      <a:pt x="48596" y="86030"/>
                    </a:cubicBezTo>
                    <a:lnTo>
                      <a:pt x="48596" y="86030"/>
                    </a:lnTo>
                    <a:cubicBezTo>
                      <a:pt x="47050" y="86201"/>
                      <a:pt x="46020" y="85858"/>
                      <a:pt x="44646" y="85343"/>
                    </a:cubicBezTo>
                    <a:lnTo>
                      <a:pt x="44646" y="85343"/>
                    </a:lnTo>
                    <a:close/>
                    <a:moveTo>
                      <a:pt x="7040" y="68171"/>
                    </a:moveTo>
                    <a:cubicBezTo>
                      <a:pt x="14081" y="71777"/>
                      <a:pt x="38464" y="79504"/>
                      <a:pt x="45505" y="80535"/>
                    </a:cubicBezTo>
                    <a:lnTo>
                      <a:pt x="45505" y="80535"/>
                    </a:lnTo>
                    <a:lnTo>
                      <a:pt x="45161" y="82939"/>
                    </a:lnTo>
                    <a:lnTo>
                      <a:pt x="46020" y="80706"/>
                    </a:lnTo>
                    <a:cubicBezTo>
                      <a:pt x="46879" y="81050"/>
                      <a:pt x="47565" y="81222"/>
                      <a:pt x="47909" y="81222"/>
                    </a:cubicBezTo>
                    <a:lnTo>
                      <a:pt x="47909" y="81222"/>
                    </a:lnTo>
                    <a:cubicBezTo>
                      <a:pt x="48081" y="81050"/>
                      <a:pt x="48252" y="80878"/>
                      <a:pt x="48424" y="80535"/>
                    </a:cubicBezTo>
                    <a:lnTo>
                      <a:pt x="48424" y="80535"/>
                    </a:lnTo>
                    <a:cubicBezTo>
                      <a:pt x="49283" y="79333"/>
                      <a:pt x="51172" y="77787"/>
                      <a:pt x="54262" y="76757"/>
                    </a:cubicBezTo>
                    <a:lnTo>
                      <a:pt x="54262" y="76757"/>
                    </a:lnTo>
                    <a:cubicBezTo>
                      <a:pt x="59929" y="74181"/>
                      <a:pt x="62505" y="71949"/>
                      <a:pt x="62676" y="64050"/>
                    </a:cubicBezTo>
                    <a:lnTo>
                      <a:pt x="62676" y="64050"/>
                    </a:lnTo>
                    <a:cubicBezTo>
                      <a:pt x="62676" y="63878"/>
                      <a:pt x="62676" y="63707"/>
                      <a:pt x="62676" y="63707"/>
                    </a:cubicBezTo>
                    <a:lnTo>
                      <a:pt x="62676" y="63707"/>
                    </a:lnTo>
                    <a:cubicBezTo>
                      <a:pt x="62676" y="61646"/>
                      <a:pt x="63363" y="58383"/>
                      <a:pt x="66454" y="58383"/>
                    </a:cubicBezTo>
                    <a:lnTo>
                      <a:pt x="66454" y="58383"/>
                    </a:lnTo>
                    <a:cubicBezTo>
                      <a:pt x="70919" y="59070"/>
                      <a:pt x="74010" y="63191"/>
                      <a:pt x="80192" y="64050"/>
                    </a:cubicBezTo>
                    <a:lnTo>
                      <a:pt x="80192" y="64050"/>
                    </a:lnTo>
                    <a:cubicBezTo>
                      <a:pt x="88777" y="63707"/>
                      <a:pt x="88606" y="60101"/>
                      <a:pt x="89121" y="53919"/>
                    </a:cubicBezTo>
                    <a:lnTo>
                      <a:pt x="89121" y="53919"/>
                    </a:lnTo>
                    <a:cubicBezTo>
                      <a:pt x="89121" y="53919"/>
                      <a:pt x="89121" y="53747"/>
                      <a:pt x="89121" y="53404"/>
                    </a:cubicBezTo>
                    <a:lnTo>
                      <a:pt x="89121" y="53404"/>
                    </a:lnTo>
                    <a:cubicBezTo>
                      <a:pt x="89464" y="49626"/>
                      <a:pt x="93242" y="47737"/>
                      <a:pt x="95989" y="47909"/>
                    </a:cubicBezTo>
                    <a:lnTo>
                      <a:pt x="95989" y="47909"/>
                    </a:lnTo>
                    <a:cubicBezTo>
                      <a:pt x="101999" y="47909"/>
                      <a:pt x="109555" y="51858"/>
                      <a:pt x="113848" y="52717"/>
                    </a:cubicBezTo>
                    <a:lnTo>
                      <a:pt x="113848" y="52717"/>
                    </a:lnTo>
                    <a:cubicBezTo>
                      <a:pt x="114878" y="53232"/>
                      <a:pt x="115908" y="53404"/>
                      <a:pt x="116939" y="53404"/>
                    </a:cubicBezTo>
                    <a:lnTo>
                      <a:pt x="116939" y="53404"/>
                    </a:lnTo>
                    <a:cubicBezTo>
                      <a:pt x="120201" y="53404"/>
                      <a:pt x="123807" y="50828"/>
                      <a:pt x="127585" y="46878"/>
                    </a:cubicBezTo>
                    <a:lnTo>
                      <a:pt x="127585" y="46878"/>
                    </a:lnTo>
                    <a:cubicBezTo>
                      <a:pt x="134282" y="40525"/>
                      <a:pt x="149221" y="41212"/>
                      <a:pt x="158322" y="39666"/>
                    </a:cubicBezTo>
                    <a:lnTo>
                      <a:pt x="158322" y="39666"/>
                    </a:lnTo>
                    <a:cubicBezTo>
                      <a:pt x="166221" y="39666"/>
                      <a:pt x="184080" y="33313"/>
                      <a:pt x="197302" y="31939"/>
                    </a:cubicBezTo>
                    <a:lnTo>
                      <a:pt x="197302" y="31939"/>
                    </a:lnTo>
                    <a:cubicBezTo>
                      <a:pt x="208120" y="31939"/>
                      <a:pt x="260150" y="25414"/>
                      <a:pt x="273715" y="23010"/>
                    </a:cubicBezTo>
                    <a:lnTo>
                      <a:pt x="273715" y="23010"/>
                    </a:lnTo>
                    <a:cubicBezTo>
                      <a:pt x="287453" y="19919"/>
                      <a:pt x="285392" y="19404"/>
                      <a:pt x="288139" y="14768"/>
                    </a:cubicBezTo>
                    <a:lnTo>
                      <a:pt x="288139" y="14768"/>
                    </a:lnTo>
                    <a:cubicBezTo>
                      <a:pt x="288311" y="14081"/>
                      <a:pt x="288311" y="13394"/>
                      <a:pt x="288311" y="12879"/>
                    </a:cubicBezTo>
                    <a:lnTo>
                      <a:pt x="288311" y="12879"/>
                    </a:lnTo>
                    <a:cubicBezTo>
                      <a:pt x="288139" y="8929"/>
                      <a:pt x="285907" y="5323"/>
                      <a:pt x="277150" y="4980"/>
                    </a:cubicBezTo>
                    <a:lnTo>
                      <a:pt x="277150" y="4980"/>
                    </a:lnTo>
                    <a:lnTo>
                      <a:pt x="277150" y="4980"/>
                    </a:lnTo>
                    <a:lnTo>
                      <a:pt x="276634" y="4980"/>
                    </a:lnTo>
                    <a:cubicBezTo>
                      <a:pt x="265988" y="4980"/>
                      <a:pt x="241948" y="11333"/>
                      <a:pt x="230615" y="12707"/>
                    </a:cubicBezTo>
                    <a:lnTo>
                      <a:pt x="230615" y="12707"/>
                    </a:lnTo>
                    <a:cubicBezTo>
                      <a:pt x="223746" y="14252"/>
                      <a:pt x="220999" y="15454"/>
                      <a:pt x="216877" y="15454"/>
                    </a:cubicBezTo>
                    <a:lnTo>
                      <a:pt x="216877" y="15454"/>
                    </a:lnTo>
                    <a:cubicBezTo>
                      <a:pt x="214473" y="15454"/>
                      <a:pt x="211898" y="14939"/>
                      <a:pt x="207948" y="14081"/>
                    </a:cubicBezTo>
                    <a:lnTo>
                      <a:pt x="207948" y="14081"/>
                    </a:lnTo>
                    <a:cubicBezTo>
                      <a:pt x="198504" y="11677"/>
                      <a:pt x="183564" y="12879"/>
                      <a:pt x="176524" y="11677"/>
                    </a:cubicBezTo>
                    <a:lnTo>
                      <a:pt x="176524" y="11677"/>
                    </a:lnTo>
                    <a:cubicBezTo>
                      <a:pt x="175151" y="11333"/>
                      <a:pt x="173777" y="11162"/>
                      <a:pt x="172403" y="11162"/>
                    </a:cubicBezTo>
                    <a:lnTo>
                      <a:pt x="172403" y="11162"/>
                    </a:lnTo>
                    <a:cubicBezTo>
                      <a:pt x="168282" y="11162"/>
                      <a:pt x="165706" y="12707"/>
                      <a:pt x="165191" y="14424"/>
                    </a:cubicBezTo>
                    <a:lnTo>
                      <a:pt x="165191" y="14424"/>
                    </a:lnTo>
                    <a:cubicBezTo>
                      <a:pt x="163645" y="16828"/>
                      <a:pt x="161241" y="18374"/>
                      <a:pt x="158494" y="18374"/>
                    </a:cubicBezTo>
                    <a:lnTo>
                      <a:pt x="158494" y="18374"/>
                    </a:lnTo>
                    <a:cubicBezTo>
                      <a:pt x="155747" y="18374"/>
                      <a:pt x="153171" y="17000"/>
                      <a:pt x="150767" y="15283"/>
                    </a:cubicBezTo>
                    <a:lnTo>
                      <a:pt x="150767" y="15283"/>
                    </a:lnTo>
                    <a:cubicBezTo>
                      <a:pt x="150080" y="14939"/>
                      <a:pt x="149565" y="14939"/>
                      <a:pt x="149393" y="14939"/>
                    </a:cubicBezTo>
                    <a:lnTo>
                      <a:pt x="149393" y="14939"/>
                    </a:lnTo>
                    <a:cubicBezTo>
                      <a:pt x="149050" y="14252"/>
                      <a:pt x="147676" y="17515"/>
                      <a:pt x="142868" y="20434"/>
                    </a:cubicBezTo>
                    <a:lnTo>
                      <a:pt x="142868" y="20434"/>
                    </a:lnTo>
                    <a:cubicBezTo>
                      <a:pt x="138747" y="22323"/>
                      <a:pt x="130504" y="23353"/>
                      <a:pt x="122262" y="23353"/>
                    </a:cubicBezTo>
                    <a:lnTo>
                      <a:pt x="122262" y="23353"/>
                    </a:lnTo>
                    <a:cubicBezTo>
                      <a:pt x="117454" y="23353"/>
                      <a:pt x="112818" y="23010"/>
                      <a:pt x="109211" y="21808"/>
                    </a:cubicBezTo>
                    <a:lnTo>
                      <a:pt x="109211" y="21808"/>
                    </a:lnTo>
                    <a:cubicBezTo>
                      <a:pt x="108353" y="21464"/>
                      <a:pt x="107666" y="21293"/>
                      <a:pt x="106807" y="21293"/>
                    </a:cubicBezTo>
                    <a:lnTo>
                      <a:pt x="106807" y="21293"/>
                    </a:lnTo>
                    <a:cubicBezTo>
                      <a:pt x="102514" y="20949"/>
                      <a:pt x="96676" y="27990"/>
                      <a:pt x="96333" y="29363"/>
                    </a:cubicBezTo>
                    <a:lnTo>
                      <a:pt x="96333" y="29363"/>
                    </a:lnTo>
                    <a:cubicBezTo>
                      <a:pt x="95818" y="31424"/>
                      <a:pt x="93757" y="33656"/>
                      <a:pt x="91353" y="33485"/>
                    </a:cubicBezTo>
                    <a:lnTo>
                      <a:pt x="91353" y="33485"/>
                    </a:lnTo>
                    <a:cubicBezTo>
                      <a:pt x="88777" y="33313"/>
                      <a:pt x="86889" y="32111"/>
                      <a:pt x="83797" y="30737"/>
                    </a:cubicBezTo>
                    <a:lnTo>
                      <a:pt x="83797" y="30737"/>
                    </a:lnTo>
                    <a:cubicBezTo>
                      <a:pt x="83454" y="30565"/>
                      <a:pt x="83282" y="30565"/>
                      <a:pt x="82939" y="30394"/>
                    </a:cubicBezTo>
                    <a:lnTo>
                      <a:pt x="82939" y="30394"/>
                    </a:lnTo>
                    <a:cubicBezTo>
                      <a:pt x="81565" y="30050"/>
                      <a:pt x="77272" y="33656"/>
                      <a:pt x="70404" y="34858"/>
                    </a:cubicBezTo>
                    <a:lnTo>
                      <a:pt x="70404" y="34858"/>
                    </a:lnTo>
                    <a:cubicBezTo>
                      <a:pt x="64737" y="35545"/>
                      <a:pt x="60101" y="36232"/>
                      <a:pt x="59414" y="36919"/>
                    </a:cubicBezTo>
                    <a:lnTo>
                      <a:pt x="59414" y="36919"/>
                    </a:lnTo>
                    <a:cubicBezTo>
                      <a:pt x="59414" y="37091"/>
                      <a:pt x="59585" y="37262"/>
                      <a:pt x="59757" y="37777"/>
                    </a:cubicBezTo>
                    <a:lnTo>
                      <a:pt x="59757" y="37777"/>
                    </a:lnTo>
                    <a:cubicBezTo>
                      <a:pt x="61303" y="41040"/>
                      <a:pt x="63707" y="42586"/>
                      <a:pt x="64222" y="46192"/>
                    </a:cubicBezTo>
                    <a:lnTo>
                      <a:pt x="64222" y="46192"/>
                    </a:lnTo>
                    <a:cubicBezTo>
                      <a:pt x="64222" y="48252"/>
                      <a:pt x="62505" y="49626"/>
                      <a:pt x="60959" y="50141"/>
                    </a:cubicBezTo>
                    <a:lnTo>
                      <a:pt x="60959" y="50141"/>
                    </a:lnTo>
                    <a:cubicBezTo>
                      <a:pt x="59585" y="50656"/>
                      <a:pt x="58040" y="50828"/>
                      <a:pt x="56495" y="50828"/>
                    </a:cubicBezTo>
                    <a:lnTo>
                      <a:pt x="56495" y="50828"/>
                    </a:lnTo>
                    <a:cubicBezTo>
                      <a:pt x="52889" y="50828"/>
                      <a:pt x="49283" y="49798"/>
                      <a:pt x="45333" y="48939"/>
                    </a:cubicBezTo>
                    <a:lnTo>
                      <a:pt x="45333" y="48939"/>
                    </a:lnTo>
                    <a:lnTo>
                      <a:pt x="45333" y="48939"/>
                    </a:lnTo>
                    <a:cubicBezTo>
                      <a:pt x="44303" y="48939"/>
                      <a:pt x="39667" y="56151"/>
                      <a:pt x="34000" y="60101"/>
                    </a:cubicBezTo>
                    <a:lnTo>
                      <a:pt x="34000" y="60101"/>
                    </a:lnTo>
                    <a:cubicBezTo>
                      <a:pt x="27990" y="64565"/>
                      <a:pt x="21121" y="64393"/>
                      <a:pt x="12707" y="64393"/>
                    </a:cubicBezTo>
                    <a:lnTo>
                      <a:pt x="12707" y="64393"/>
                    </a:lnTo>
                    <a:cubicBezTo>
                      <a:pt x="9960" y="64737"/>
                      <a:pt x="7727" y="65595"/>
                      <a:pt x="6354" y="66282"/>
                    </a:cubicBezTo>
                    <a:lnTo>
                      <a:pt x="6354" y="66282"/>
                    </a:lnTo>
                    <a:cubicBezTo>
                      <a:pt x="4808" y="67141"/>
                      <a:pt x="4636" y="67484"/>
                      <a:pt x="4808" y="67656"/>
                    </a:cubicBezTo>
                    <a:lnTo>
                      <a:pt x="4808" y="67656"/>
                    </a:lnTo>
                    <a:lnTo>
                      <a:pt x="4980" y="67656"/>
                    </a:lnTo>
                    <a:cubicBezTo>
                      <a:pt x="5152" y="67313"/>
                      <a:pt x="5667" y="67656"/>
                      <a:pt x="7040" y="68171"/>
                    </a:cubicBezTo>
                    <a:lnTo>
                      <a:pt x="7040" y="681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5" name="图形 7">
              <a:extLst>
                <a:ext uri="{FF2B5EF4-FFF2-40B4-BE49-F238E27FC236}">
                  <a16:creationId xmlns:a16="http://schemas.microsoft.com/office/drawing/2014/main" xmlns="" id="{FED500AD-EB40-455F-BEA8-1E0881EDBDBB}"/>
                </a:ext>
              </a:extLst>
            </p:cNvPr>
            <p:cNvGrpSpPr/>
            <p:nvPr/>
          </p:nvGrpSpPr>
          <p:grpSpPr>
            <a:xfrm>
              <a:off x="3207927" y="1355236"/>
              <a:ext cx="108181" cy="94100"/>
              <a:chOff x="3207927" y="1355236"/>
              <a:chExt cx="108181" cy="94100"/>
            </a:xfrm>
            <a:solidFill>
              <a:srgbClr val="B4B4B4"/>
            </a:solidFill>
          </p:grpSpPr>
          <p:sp>
            <p:nvSpPr>
              <p:cNvPr id="3053" name="任意多边形: 形状 3052">
                <a:extLst>
                  <a:ext uri="{FF2B5EF4-FFF2-40B4-BE49-F238E27FC236}">
                    <a16:creationId xmlns:a16="http://schemas.microsoft.com/office/drawing/2014/main" xmlns="" id="{943FDD8C-F628-4E47-8D10-D543DD74331F}"/>
                  </a:ext>
                </a:extLst>
              </p:cNvPr>
              <p:cNvSpPr/>
              <p:nvPr/>
            </p:nvSpPr>
            <p:spPr>
              <a:xfrm>
                <a:off x="3210380" y="1358028"/>
                <a:ext cx="103036" cy="88904"/>
              </a:xfrm>
              <a:custGeom>
                <a:avLst/>
                <a:gdLst>
                  <a:gd name="connsiteX0" fmla="*/ 68809 w 103036"/>
                  <a:gd name="connsiteY0" fmla="*/ 88905 h 88904"/>
                  <a:gd name="connsiteX1" fmla="*/ 34810 w 103036"/>
                  <a:gd name="connsiteY1" fmla="*/ 80147 h 88904"/>
                  <a:gd name="connsiteX2" fmla="*/ 15921 w 103036"/>
                  <a:gd name="connsiteY2" fmla="*/ 68814 h 88904"/>
                  <a:gd name="connsiteX3" fmla="*/ 24678 w 103036"/>
                  <a:gd name="connsiteY3" fmla="*/ 65036 h 88904"/>
                  <a:gd name="connsiteX4" fmla="*/ 18325 w 103036"/>
                  <a:gd name="connsiteY4" fmla="*/ 49754 h 88904"/>
                  <a:gd name="connsiteX5" fmla="*/ 638 w 103036"/>
                  <a:gd name="connsiteY5" fmla="*/ 43400 h 88904"/>
                  <a:gd name="connsiteX6" fmla="*/ 15749 w 103036"/>
                  <a:gd name="connsiteY6" fmla="*/ 25542 h 88904"/>
                  <a:gd name="connsiteX7" fmla="*/ 34638 w 103036"/>
                  <a:gd name="connsiteY7" fmla="*/ 21764 h 88904"/>
                  <a:gd name="connsiteX8" fmla="*/ 42193 w 103036"/>
                  <a:gd name="connsiteY8" fmla="*/ 11633 h 88904"/>
                  <a:gd name="connsiteX9" fmla="*/ 73618 w 103036"/>
                  <a:gd name="connsiteY9" fmla="*/ 128 h 88904"/>
                  <a:gd name="connsiteX10" fmla="*/ 102637 w 103036"/>
                  <a:gd name="connsiteY10" fmla="*/ 8885 h 88904"/>
                  <a:gd name="connsiteX11" fmla="*/ 74991 w 103036"/>
                  <a:gd name="connsiteY11" fmla="*/ 27946 h 88904"/>
                  <a:gd name="connsiteX12" fmla="*/ 70011 w 103036"/>
                  <a:gd name="connsiteY12" fmla="*/ 38077 h 88904"/>
                  <a:gd name="connsiteX13" fmla="*/ 62456 w 103036"/>
                  <a:gd name="connsiteY13" fmla="*/ 51986 h 88904"/>
                  <a:gd name="connsiteX14" fmla="*/ 66234 w 103036"/>
                  <a:gd name="connsiteY14" fmla="*/ 71046 h 88904"/>
                  <a:gd name="connsiteX15" fmla="*/ 68809 w 103036"/>
                  <a:gd name="connsiteY15" fmla="*/ 88905 h 88904"/>
                  <a:gd name="connsiteX16" fmla="*/ 68809 w 103036"/>
                  <a:gd name="connsiteY16" fmla="*/ 88905 h 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036" h="88904">
                    <a:moveTo>
                      <a:pt x="68809" y="88905"/>
                    </a:moveTo>
                    <a:cubicBezTo>
                      <a:pt x="61254" y="88905"/>
                      <a:pt x="42365" y="81349"/>
                      <a:pt x="34810" y="80147"/>
                    </a:cubicBezTo>
                    <a:cubicBezTo>
                      <a:pt x="27254" y="77572"/>
                      <a:pt x="13345" y="72592"/>
                      <a:pt x="15921" y="68814"/>
                    </a:cubicBezTo>
                    <a:cubicBezTo>
                      <a:pt x="18497" y="66238"/>
                      <a:pt x="24678" y="65036"/>
                      <a:pt x="24678" y="65036"/>
                    </a:cubicBezTo>
                    <a:cubicBezTo>
                      <a:pt x="24678" y="65036"/>
                      <a:pt x="25880" y="53703"/>
                      <a:pt x="18325" y="49754"/>
                    </a:cubicBezTo>
                    <a:cubicBezTo>
                      <a:pt x="10769" y="45976"/>
                      <a:pt x="-3140" y="48552"/>
                      <a:pt x="638" y="43400"/>
                    </a:cubicBezTo>
                    <a:cubicBezTo>
                      <a:pt x="3042" y="38249"/>
                      <a:pt x="8193" y="23138"/>
                      <a:pt x="15749" y="25542"/>
                    </a:cubicBezTo>
                    <a:cubicBezTo>
                      <a:pt x="22103" y="26744"/>
                      <a:pt x="32062" y="24168"/>
                      <a:pt x="34638" y="21764"/>
                    </a:cubicBezTo>
                    <a:cubicBezTo>
                      <a:pt x="37214" y="17986"/>
                      <a:pt x="33436" y="16612"/>
                      <a:pt x="42193" y="11633"/>
                    </a:cubicBezTo>
                    <a:cubicBezTo>
                      <a:pt x="52325" y="6481"/>
                      <a:pt x="63486" y="-1074"/>
                      <a:pt x="73618" y="128"/>
                    </a:cubicBezTo>
                    <a:cubicBezTo>
                      <a:pt x="82375" y="1330"/>
                      <a:pt x="106415" y="5107"/>
                      <a:pt x="102637" y="8885"/>
                    </a:cubicBezTo>
                    <a:cubicBezTo>
                      <a:pt x="98860" y="14037"/>
                      <a:pt x="77567" y="24168"/>
                      <a:pt x="74991" y="27946"/>
                    </a:cubicBezTo>
                    <a:cubicBezTo>
                      <a:pt x="73789" y="33097"/>
                      <a:pt x="78769" y="36875"/>
                      <a:pt x="70011" y="38077"/>
                    </a:cubicBezTo>
                    <a:cubicBezTo>
                      <a:pt x="62456" y="40653"/>
                      <a:pt x="61254" y="44430"/>
                      <a:pt x="62456" y="51986"/>
                    </a:cubicBezTo>
                    <a:cubicBezTo>
                      <a:pt x="63658" y="60915"/>
                      <a:pt x="63830" y="65895"/>
                      <a:pt x="66234" y="71046"/>
                    </a:cubicBezTo>
                    <a:cubicBezTo>
                      <a:pt x="67436" y="77400"/>
                      <a:pt x="76365" y="88733"/>
                      <a:pt x="68809" y="88905"/>
                    </a:cubicBezTo>
                    <a:lnTo>
                      <a:pt x="68809" y="889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4" name="任意多边形: 形状 3053">
                <a:extLst>
                  <a:ext uri="{FF2B5EF4-FFF2-40B4-BE49-F238E27FC236}">
                    <a16:creationId xmlns:a16="http://schemas.microsoft.com/office/drawing/2014/main" xmlns="" id="{5B706EC1-FD79-4A61-941C-FBF1065E6503}"/>
                  </a:ext>
                </a:extLst>
              </p:cNvPr>
              <p:cNvSpPr/>
              <p:nvPr/>
            </p:nvSpPr>
            <p:spPr>
              <a:xfrm>
                <a:off x="3207927" y="1355236"/>
                <a:ext cx="108181" cy="94100"/>
              </a:xfrm>
              <a:custGeom>
                <a:avLst/>
                <a:gdLst>
                  <a:gd name="connsiteX0" fmla="*/ 71262 w 108181"/>
                  <a:gd name="connsiteY0" fmla="*/ 94100 h 94100"/>
                  <a:gd name="connsiteX1" fmla="*/ 36404 w 108181"/>
                  <a:gd name="connsiteY1" fmla="*/ 85171 h 94100"/>
                  <a:gd name="connsiteX2" fmla="*/ 36404 w 108181"/>
                  <a:gd name="connsiteY2" fmla="*/ 85171 h 94100"/>
                  <a:gd name="connsiteX3" fmla="*/ 15454 w 108181"/>
                  <a:gd name="connsiteY3" fmla="*/ 72464 h 94100"/>
                  <a:gd name="connsiteX4" fmla="*/ 15454 w 108181"/>
                  <a:gd name="connsiteY4" fmla="*/ 72464 h 94100"/>
                  <a:gd name="connsiteX5" fmla="*/ 16485 w 108181"/>
                  <a:gd name="connsiteY5" fmla="*/ 69888 h 94100"/>
                  <a:gd name="connsiteX6" fmla="*/ 16485 w 108181"/>
                  <a:gd name="connsiteY6" fmla="*/ 69888 h 94100"/>
                  <a:gd name="connsiteX7" fmla="*/ 24556 w 108181"/>
                  <a:gd name="connsiteY7" fmla="*/ 65767 h 94100"/>
                  <a:gd name="connsiteX8" fmla="*/ 24556 w 108181"/>
                  <a:gd name="connsiteY8" fmla="*/ 65767 h 94100"/>
                  <a:gd name="connsiteX9" fmla="*/ 19576 w 108181"/>
                  <a:gd name="connsiteY9" fmla="*/ 54606 h 94100"/>
                  <a:gd name="connsiteX10" fmla="*/ 19576 w 108181"/>
                  <a:gd name="connsiteY10" fmla="*/ 54606 h 94100"/>
                  <a:gd name="connsiteX11" fmla="*/ 8757 w 108181"/>
                  <a:gd name="connsiteY11" fmla="*/ 52373 h 94100"/>
                  <a:gd name="connsiteX12" fmla="*/ 8757 w 108181"/>
                  <a:gd name="connsiteY12" fmla="*/ 52373 h 94100"/>
                  <a:gd name="connsiteX13" fmla="*/ 0 w 108181"/>
                  <a:gd name="connsiteY13" fmla="*/ 47565 h 94100"/>
                  <a:gd name="connsiteX14" fmla="*/ 0 w 108181"/>
                  <a:gd name="connsiteY14" fmla="*/ 47565 h 94100"/>
                  <a:gd name="connsiteX15" fmla="*/ 859 w 108181"/>
                  <a:gd name="connsiteY15" fmla="*/ 44990 h 94100"/>
                  <a:gd name="connsiteX16" fmla="*/ 859 w 108181"/>
                  <a:gd name="connsiteY16" fmla="*/ 44990 h 94100"/>
                  <a:gd name="connsiteX17" fmla="*/ 16485 w 108181"/>
                  <a:gd name="connsiteY17" fmla="*/ 25414 h 94100"/>
                  <a:gd name="connsiteX18" fmla="*/ 16485 w 108181"/>
                  <a:gd name="connsiteY18" fmla="*/ 25414 h 94100"/>
                  <a:gd name="connsiteX19" fmla="*/ 18717 w 108181"/>
                  <a:gd name="connsiteY19" fmla="*/ 25757 h 94100"/>
                  <a:gd name="connsiteX20" fmla="*/ 18717 w 108181"/>
                  <a:gd name="connsiteY20" fmla="*/ 25757 h 94100"/>
                  <a:gd name="connsiteX21" fmla="*/ 21980 w 108181"/>
                  <a:gd name="connsiteY21" fmla="*/ 26101 h 94100"/>
                  <a:gd name="connsiteX22" fmla="*/ 21980 w 108181"/>
                  <a:gd name="connsiteY22" fmla="*/ 26101 h 94100"/>
                  <a:gd name="connsiteX23" fmla="*/ 35202 w 108181"/>
                  <a:gd name="connsiteY23" fmla="*/ 23010 h 94100"/>
                  <a:gd name="connsiteX24" fmla="*/ 35202 w 108181"/>
                  <a:gd name="connsiteY24" fmla="*/ 23010 h 94100"/>
                  <a:gd name="connsiteX25" fmla="*/ 43616 w 108181"/>
                  <a:gd name="connsiteY25" fmla="*/ 12020 h 94100"/>
                  <a:gd name="connsiteX26" fmla="*/ 43616 w 108181"/>
                  <a:gd name="connsiteY26" fmla="*/ 12020 h 94100"/>
                  <a:gd name="connsiteX27" fmla="*/ 74010 w 108181"/>
                  <a:gd name="connsiteY27" fmla="*/ 0 h 94100"/>
                  <a:gd name="connsiteX28" fmla="*/ 74010 w 108181"/>
                  <a:gd name="connsiteY28" fmla="*/ 0 h 94100"/>
                  <a:gd name="connsiteX29" fmla="*/ 76585 w 108181"/>
                  <a:gd name="connsiteY29" fmla="*/ 172 h 94100"/>
                  <a:gd name="connsiteX30" fmla="*/ 76585 w 108181"/>
                  <a:gd name="connsiteY30" fmla="*/ 172 h 94100"/>
                  <a:gd name="connsiteX31" fmla="*/ 94615 w 108181"/>
                  <a:gd name="connsiteY31" fmla="*/ 3263 h 94100"/>
                  <a:gd name="connsiteX32" fmla="*/ 94615 w 108181"/>
                  <a:gd name="connsiteY32" fmla="*/ 3263 h 94100"/>
                  <a:gd name="connsiteX33" fmla="*/ 108181 w 108181"/>
                  <a:gd name="connsiteY33" fmla="*/ 10475 h 94100"/>
                  <a:gd name="connsiteX34" fmla="*/ 108181 w 108181"/>
                  <a:gd name="connsiteY34" fmla="*/ 10475 h 94100"/>
                  <a:gd name="connsiteX35" fmla="*/ 107322 w 108181"/>
                  <a:gd name="connsiteY35" fmla="*/ 12707 h 94100"/>
                  <a:gd name="connsiteX36" fmla="*/ 107322 w 108181"/>
                  <a:gd name="connsiteY36" fmla="*/ 12707 h 94100"/>
                  <a:gd name="connsiteX37" fmla="*/ 80020 w 108181"/>
                  <a:gd name="connsiteY37" fmla="*/ 30909 h 94100"/>
                  <a:gd name="connsiteX38" fmla="*/ 80020 w 108181"/>
                  <a:gd name="connsiteY38" fmla="*/ 30909 h 94100"/>
                  <a:gd name="connsiteX39" fmla="*/ 79848 w 108181"/>
                  <a:gd name="connsiteY39" fmla="*/ 32111 h 94100"/>
                  <a:gd name="connsiteX40" fmla="*/ 79848 w 108181"/>
                  <a:gd name="connsiteY40" fmla="*/ 32111 h 94100"/>
                  <a:gd name="connsiteX41" fmla="*/ 80363 w 108181"/>
                  <a:gd name="connsiteY41" fmla="*/ 36747 h 94100"/>
                  <a:gd name="connsiteX42" fmla="*/ 80363 w 108181"/>
                  <a:gd name="connsiteY42" fmla="*/ 36747 h 94100"/>
                  <a:gd name="connsiteX43" fmla="*/ 73323 w 108181"/>
                  <a:gd name="connsiteY43" fmla="*/ 42757 h 94100"/>
                  <a:gd name="connsiteX44" fmla="*/ 73323 w 108181"/>
                  <a:gd name="connsiteY44" fmla="*/ 42757 h 94100"/>
                  <a:gd name="connsiteX45" fmla="*/ 66969 w 108181"/>
                  <a:gd name="connsiteY45" fmla="*/ 49969 h 94100"/>
                  <a:gd name="connsiteX46" fmla="*/ 66969 w 108181"/>
                  <a:gd name="connsiteY46" fmla="*/ 49969 h 94100"/>
                  <a:gd name="connsiteX47" fmla="*/ 67313 w 108181"/>
                  <a:gd name="connsiteY47" fmla="*/ 54091 h 94100"/>
                  <a:gd name="connsiteX48" fmla="*/ 67313 w 108181"/>
                  <a:gd name="connsiteY48" fmla="*/ 54091 h 94100"/>
                  <a:gd name="connsiteX49" fmla="*/ 71090 w 108181"/>
                  <a:gd name="connsiteY49" fmla="*/ 72979 h 94100"/>
                  <a:gd name="connsiteX50" fmla="*/ 71090 w 108181"/>
                  <a:gd name="connsiteY50" fmla="*/ 72979 h 94100"/>
                  <a:gd name="connsiteX51" fmla="*/ 76757 w 108181"/>
                  <a:gd name="connsiteY51" fmla="*/ 88605 h 94100"/>
                  <a:gd name="connsiteX52" fmla="*/ 76757 w 108181"/>
                  <a:gd name="connsiteY52" fmla="*/ 88605 h 94100"/>
                  <a:gd name="connsiteX53" fmla="*/ 71262 w 108181"/>
                  <a:gd name="connsiteY53" fmla="*/ 94100 h 94100"/>
                  <a:gd name="connsiteX54" fmla="*/ 71262 w 108181"/>
                  <a:gd name="connsiteY54" fmla="*/ 94100 h 94100"/>
                  <a:gd name="connsiteX55" fmla="*/ 71262 w 108181"/>
                  <a:gd name="connsiteY55" fmla="*/ 91696 h 94100"/>
                  <a:gd name="connsiteX56" fmla="*/ 71262 w 108181"/>
                  <a:gd name="connsiteY56" fmla="*/ 94100 h 94100"/>
                  <a:gd name="connsiteX57" fmla="*/ 71262 w 108181"/>
                  <a:gd name="connsiteY57" fmla="*/ 94100 h 94100"/>
                  <a:gd name="connsiteX58" fmla="*/ 71262 w 108181"/>
                  <a:gd name="connsiteY58" fmla="*/ 94100 h 94100"/>
                  <a:gd name="connsiteX59" fmla="*/ 71262 w 108181"/>
                  <a:gd name="connsiteY59" fmla="*/ 89121 h 94100"/>
                  <a:gd name="connsiteX60" fmla="*/ 71949 w 108181"/>
                  <a:gd name="connsiteY60" fmla="*/ 89121 h 94100"/>
                  <a:gd name="connsiteX61" fmla="*/ 71949 w 108181"/>
                  <a:gd name="connsiteY61" fmla="*/ 89121 h 94100"/>
                  <a:gd name="connsiteX62" fmla="*/ 71777 w 108181"/>
                  <a:gd name="connsiteY62" fmla="*/ 89121 h 94100"/>
                  <a:gd name="connsiteX63" fmla="*/ 66454 w 108181"/>
                  <a:gd name="connsiteY63" fmla="*/ 75040 h 94100"/>
                  <a:gd name="connsiteX64" fmla="*/ 66454 w 108181"/>
                  <a:gd name="connsiteY64" fmla="*/ 75040 h 94100"/>
                  <a:gd name="connsiteX65" fmla="*/ 62333 w 108181"/>
                  <a:gd name="connsiteY65" fmla="*/ 55293 h 94100"/>
                  <a:gd name="connsiteX66" fmla="*/ 62333 w 108181"/>
                  <a:gd name="connsiteY66" fmla="*/ 55293 h 94100"/>
                  <a:gd name="connsiteX67" fmla="*/ 61818 w 108181"/>
                  <a:gd name="connsiteY67" fmla="*/ 50313 h 94100"/>
                  <a:gd name="connsiteX68" fmla="*/ 61818 w 108181"/>
                  <a:gd name="connsiteY68" fmla="*/ 50313 h 94100"/>
                  <a:gd name="connsiteX69" fmla="*/ 71777 w 108181"/>
                  <a:gd name="connsiteY69" fmla="*/ 38464 h 94100"/>
                  <a:gd name="connsiteX70" fmla="*/ 71777 w 108181"/>
                  <a:gd name="connsiteY70" fmla="*/ 38464 h 94100"/>
                  <a:gd name="connsiteX71" fmla="*/ 74868 w 108181"/>
                  <a:gd name="connsiteY71" fmla="*/ 37606 h 94100"/>
                  <a:gd name="connsiteX72" fmla="*/ 74868 w 108181"/>
                  <a:gd name="connsiteY72" fmla="*/ 37606 h 94100"/>
                  <a:gd name="connsiteX73" fmla="*/ 74868 w 108181"/>
                  <a:gd name="connsiteY73" fmla="*/ 37262 h 94100"/>
                  <a:gd name="connsiteX74" fmla="*/ 74353 w 108181"/>
                  <a:gd name="connsiteY74" fmla="*/ 32626 h 94100"/>
                  <a:gd name="connsiteX75" fmla="*/ 74353 w 108181"/>
                  <a:gd name="connsiteY75" fmla="*/ 32626 h 94100"/>
                  <a:gd name="connsiteX76" fmla="*/ 75040 w 108181"/>
                  <a:gd name="connsiteY76" fmla="*/ 29535 h 94100"/>
                  <a:gd name="connsiteX77" fmla="*/ 75040 w 108181"/>
                  <a:gd name="connsiteY77" fmla="*/ 29535 h 94100"/>
                  <a:gd name="connsiteX78" fmla="*/ 101999 w 108181"/>
                  <a:gd name="connsiteY78" fmla="*/ 11162 h 94100"/>
                  <a:gd name="connsiteX79" fmla="*/ 101999 w 108181"/>
                  <a:gd name="connsiteY79" fmla="*/ 11162 h 94100"/>
                  <a:gd name="connsiteX80" fmla="*/ 100797 w 108181"/>
                  <a:gd name="connsiteY80" fmla="*/ 10646 h 94100"/>
                  <a:gd name="connsiteX81" fmla="*/ 100797 w 108181"/>
                  <a:gd name="connsiteY81" fmla="*/ 10646 h 94100"/>
                  <a:gd name="connsiteX82" fmla="*/ 92898 w 108181"/>
                  <a:gd name="connsiteY82" fmla="*/ 8414 h 94100"/>
                  <a:gd name="connsiteX83" fmla="*/ 92898 w 108181"/>
                  <a:gd name="connsiteY83" fmla="*/ 8414 h 94100"/>
                  <a:gd name="connsiteX84" fmla="*/ 75212 w 108181"/>
                  <a:gd name="connsiteY84" fmla="*/ 5323 h 94100"/>
                  <a:gd name="connsiteX85" fmla="*/ 75212 w 108181"/>
                  <a:gd name="connsiteY85" fmla="*/ 5323 h 94100"/>
                  <a:gd name="connsiteX86" fmla="*/ 73323 w 108181"/>
                  <a:gd name="connsiteY86" fmla="*/ 5151 h 94100"/>
                  <a:gd name="connsiteX87" fmla="*/ 73323 w 108181"/>
                  <a:gd name="connsiteY87" fmla="*/ 5151 h 94100"/>
                  <a:gd name="connsiteX88" fmla="*/ 45333 w 108181"/>
                  <a:gd name="connsiteY88" fmla="*/ 16485 h 94100"/>
                  <a:gd name="connsiteX89" fmla="*/ 45333 w 108181"/>
                  <a:gd name="connsiteY89" fmla="*/ 16485 h 94100"/>
                  <a:gd name="connsiteX90" fmla="*/ 38293 w 108181"/>
                  <a:gd name="connsiteY90" fmla="*/ 26273 h 94100"/>
                  <a:gd name="connsiteX91" fmla="*/ 38293 w 108181"/>
                  <a:gd name="connsiteY91" fmla="*/ 26273 h 94100"/>
                  <a:gd name="connsiteX92" fmla="*/ 21464 w 108181"/>
                  <a:gd name="connsiteY92" fmla="*/ 31081 h 94100"/>
                  <a:gd name="connsiteX93" fmla="*/ 21464 w 108181"/>
                  <a:gd name="connsiteY93" fmla="*/ 31081 h 94100"/>
                  <a:gd name="connsiteX94" fmla="*/ 16828 w 108181"/>
                  <a:gd name="connsiteY94" fmla="*/ 30565 h 94100"/>
                  <a:gd name="connsiteX95" fmla="*/ 16828 w 108181"/>
                  <a:gd name="connsiteY95" fmla="*/ 30565 h 94100"/>
                  <a:gd name="connsiteX96" fmla="*/ 15970 w 108181"/>
                  <a:gd name="connsiteY96" fmla="*/ 30394 h 94100"/>
                  <a:gd name="connsiteX97" fmla="*/ 15970 w 108181"/>
                  <a:gd name="connsiteY97" fmla="*/ 30394 h 94100"/>
                  <a:gd name="connsiteX98" fmla="*/ 4808 w 108181"/>
                  <a:gd name="connsiteY98" fmla="*/ 46878 h 94100"/>
                  <a:gd name="connsiteX99" fmla="*/ 4808 w 108181"/>
                  <a:gd name="connsiteY99" fmla="*/ 46878 h 94100"/>
                  <a:gd name="connsiteX100" fmla="*/ 8929 w 108181"/>
                  <a:gd name="connsiteY100" fmla="*/ 47394 h 94100"/>
                  <a:gd name="connsiteX101" fmla="*/ 8929 w 108181"/>
                  <a:gd name="connsiteY101" fmla="*/ 47394 h 94100"/>
                  <a:gd name="connsiteX102" fmla="*/ 21464 w 108181"/>
                  <a:gd name="connsiteY102" fmla="*/ 50141 h 94100"/>
                  <a:gd name="connsiteX103" fmla="*/ 21464 w 108181"/>
                  <a:gd name="connsiteY103" fmla="*/ 50141 h 94100"/>
                  <a:gd name="connsiteX104" fmla="*/ 29192 w 108181"/>
                  <a:gd name="connsiteY104" fmla="*/ 65767 h 94100"/>
                  <a:gd name="connsiteX105" fmla="*/ 29192 w 108181"/>
                  <a:gd name="connsiteY105" fmla="*/ 65767 h 94100"/>
                  <a:gd name="connsiteX106" fmla="*/ 29192 w 108181"/>
                  <a:gd name="connsiteY106" fmla="*/ 67828 h 94100"/>
                  <a:gd name="connsiteX107" fmla="*/ 29192 w 108181"/>
                  <a:gd name="connsiteY107" fmla="*/ 67828 h 94100"/>
                  <a:gd name="connsiteX108" fmla="*/ 29020 w 108181"/>
                  <a:gd name="connsiteY108" fmla="*/ 69717 h 94100"/>
                  <a:gd name="connsiteX109" fmla="*/ 27303 w 108181"/>
                  <a:gd name="connsiteY109" fmla="*/ 70060 h 94100"/>
                  <a:gd name="connsiteX110" fmla="*/ 20434 w 108181"/>
                  <a:gd name="connsiteY110" fmla="*/ 72636 h 94100"/>
                  <a:gd name="connsiteX111" fmla="*/ 20434 w 108181"/>
                  <a:gd name="connsiteY111" fmla="*/ 72636 h 94100"/>
                  <a:gd name="connsiteX112" fmla="*/ 21293 w 108181"/>
                  <a:gd name="connsiteY112" fmla="*/ 73323 h 94100"/>
                  <a:gd name="connsiteX113" fmla="*/ 21293 w 108181"/>
                  <a:gd name="connsiteY113" fmla="*/ 73323 h 94100"/>
                  <a:gd name="connsiteX114" fmla="*/ 25757 w 108181"/>
                  <a:gd name="connsiteY114" fmla="*/ 75898 h 94100"/>
                  <a:gd name="connsiteX115" fmla="*/ 25757 w 108181"/>
                  <a:gd name="connsiteY115" fmla="*/ 75898 h 94100"/>
                  <a:gd name="connsiteX116" fmla="*/ 37434 w 108181"/>
                  <a:gd name="connsiteY116" fmla="*/ 80363 h 94100"/>
                  <a:gd name="connsiteX117" fmla="*/ 37434 w 108181"/>
                  <a:gd name="connsiteY117" fmla="*/ 80363 h 94100"/>
                  <a:gd name="connsiteX118" fmla="*/ 71262 w 108181"/>
                  <a:gd name="connsiteY118" fmla="*/ 89121 h 94100"/>
                  <a:gd name="connsiteX119" fmla="*/ 71262 w 108181"/>
                  <a:gd name="connsiteY119" fmla="*/ 89121 h 94100"/>
                  <a:gd name="connsiteX120" fmla="*/ 71262 w 108181"/>
                  <a:gd name="connsiteY120" fmla="*/ 89121 h 94100"/>
                  <a:gd name="connsiteX121" fmla="*/ 71262 w 108181"/>
                  <a:gd name="connsiteY121" fmla="*/ 89121 h 9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08181" h="94100">
                    <a:moveTo>
                      <a:pt x="71262" y="94100"/>
                    </a:moveTo>
                    <a:cubicBezTo>
                      <a:pt x="62676" y="93929"/>
                      <a:pt x="43959" y="86373"/>
                      <a:pt x="36404" y="85171"/>
                    </a:cubicBezTo>
                    <a:lnTo>
                      <a:pt x="36404" y="85171"/>
                    </a:lnTo>
                    <a:cubicBezTo>
                      <a:pt x="29364" y="82080"/>
                      <a:pt x="17000" y="79848"/>
                      <a:pt x="15454" y="72464"/>
                    </a:cubicBezTo>
                    <a:lnTo>
                      <a:pt x="15454" y="72464"/>
                    </a:lnTo>
                    <a:cubicBezTo>
                      <a:pt x="15454" y="71777"/>
                      <a:pt x="15626" y="70747"/>
                      <a:pt x="16485" y="69888"/>
                    </a:cubicBezTo>
                    <a:lnTo>
                      <a:pt x="16485" y="69888"/>
                    </a:lnTo>
                    <a:cubicBezTo>
                      <a:pt x="18889" y="67656"/>
                      <a:pt x="22495" y="66454"/>
                      <a:pt x="24556" y="65767"/>
                    </a:cubicBezTo>
                    <a:lnTo>
                      <a:pt x="24556" y="65767"/>
                    </a:lnTo>
                    <a:cubicBezTo>
                      <a:pt x="24556" y="62676"/>
                      <a:pt x="23697" y="56495"/>
                      <a:pt x="19576" y="54606"/>
                    </a:cubicBezTo>
                    <a:lnTo>
                      <a:pt x="19576" y="54606"/>
                    </a:lnTo>
                    <a:cubicBezTo>
                      <a:pt x="16828" y="53232"/>
                      <a:pt x="12535" y="52717"/>
                      <a:pt x="8757" y="52373"/>
                    </a:cubicBezTo>
                    <a:lnTo>
                      <a:pt x="8757" y="52373"/>
                    </a:lnTo>
                    <a:cubicBezTo>
                      <a:pt x="5323" y="51515"/>
                      <a:pt x="1202" y="52717"/>
                      <a:pt x="0" y="47565"/>
                    </a:cubicBezTo>
                    <a:lnTo>
                      <a:pt x="0" y="47565"/>
                    </a:lnTo>
                    <a:cubicBezTo>
                      <a:pt x="0" y="46363"/>
                      <a:pt x="515" y="45333"/>
                      <a:pt x="859" y="44990"/>
                    </a:cubicBezTo>
                    <a:lnTo>
                      <a:pt x="859" y="44990"/>
                    </a:lnTo>
                    <a:cubicBezTo>
                      <a:pt x="3434" y="40697"/>
                      <a:pt x="6697" y="26444"/>
                      <a:pt x="16485" y="25414"/>
                    </a:cubicBezTo>
                    <a:lnTo>
                      <a:pt x="16485" y="25414"/>
                    </a:lnTo>
                    <a:cubicBezTo>
                      <a:pt x="17172" y="25414"/>
                      <a:pt x="18202" y="25586"/>
                      <a:pt x="18717" y="25757"/>
                    </a:cubicBezTo>
                    <a:lnTo>
                      <a:pt x="18717" y="25757"/>
                    </a:lnTo>
                    <a:cubicBezTo>
                      <a:pt x="19576" y="25929"/>
                      <a:pt x="20778" y="26101"/>
                      <a:pt x="21980" y="26101"/>
                    </a:cubicBezTo>
                    <a:lnTo>
                      <a:pt x="21980" y="26101"/>
                    </a:lnTo>
                    <a:cubicBezTo>
                      <a:pt x="27303" y="26273"/>
                      <a:pt x="34515" y="23697"/>
                      <a:pt x="35202" y="23010"/>
                    </a:cubicBezTo>
                    <a:lnTo>
                      <a:pt x="35202" y="23010"/>
                    </a:lnTo>
                    <a:cubicBezTo>
                      <a:pt x="36576" y="21636"/>
                      <a:pt x="34172" y="17000"/>
                      <a:pt x="43616" y="12020"/>
                    </a:cubicBezTo>
                    <a:lnTo>
                      <a:pt x="43616" y="12020"/>
                    </a:lnTo>
                    <a:cubicBezTo>
                      <a:pt x="52889" y="7384"/>
                      <a:pt x="63363" y="172"/>
                      <a:pt x="74010" y="0"/>
                    </a:cubicBezTo>
                    <a:lnTo>
                      <a:pt x="74010" y="0"/>
                    </a:lnTo>
                    <a:cubicBezTo>
                      <a:pt x="74868" y="0"/>
                      <a:pt x="75727" y="0"/>
                      <a:pt x="76585" y="172"/>
                    </a:cubicBezTo>
                    <a:lnTo>
                      <a:pt x="76585" y="172"/>
                    </a:lnTo>
                    <a:cubicBezTo>
                      <a:pt x="80706" y="687"/>
                      <a:pt x="88090" y="1889"/>
                      <a:pt x="94615" y="3263"/>
                    </a:cubicBezTo>
                    <a:lnTo>
                      <a:pt x="94615" y="3263"/>
                    </a:lnTo>
                    <a:cubicBezTo>
                      <a:pt x="101141" y="5323"/>
                      <a:pt x="106464" y="4808"/>
                      <a:pt x="108181" y="10475"/>
                    </a:cubicBezTo>
                    <a:lnTo>
                      <a:pt x="108181" y="10475"/>
                    </a:lnTo>
                    <a:cubicBezTo>
                      <a:pt x="108181" y="11677"/>
                      <a:pt x="107666" y="12364"/>
                      <a:pt x="107322" y="12707"/>
                    </a:cubicBezTo>
                    <a:lnTo>
                      <a:pt x="107322" y="12707"/>
                    </a:lnTo>
                    <a:cubicBezTo>
                      <a:pt x="102686" y="18717"/>
                      <a:pt x="81050" y="29192"/>
                      <a:pt x="80020" y="30909"/>
                    </a:cubicBezTo>
                    <a:lnTo>
                      <a:pt x="80020" y="30909"/>
                    </a:lnTo>
                    <a:cubicBezTo>
                      <a:pt x="79848" y="31252"/>
                      <a:pt x="79848" y="31767"/>
                      <a:pt x="79848" y="32111"/>
                    </a:cubicBezTo>
                    <a:lnTo>
                      <a:pt x="79848" y="32111"/>
                    </a:lnTo>
                    <a:cubicBezTo>
                      <a:pt x="79848" y="33485"/>
                      <a:pt x="80363" y="34858"/>
                      <a:pt x="80363" y="36747"/>
                    </a:cubicBezTo>
                    <a:lnTo>
                      <a:pt x="80363" y="36747"/>
                    </a:lnTo>
                    <a:cubicBezTo>
                      <a:pt x="80535" y="39838"/>
                      <a:pt x="77444" y="42414"/>
                      <a:pt x="73323" y="42757"/>
                    </a:cubicBezTo>
                    <a:lnTo>
                      <a:pt x="73323" y="42757"/>
                    </a:lnTo>
                    <a:cubicBezTo>
                      <a:pt x="67828" y="44818"/>
                      <a:pt x="67313" y="46020"/>
                      <a:pt x="66969" y="49969"/>
                    </a:cubicBezTo>
                    <a:lnTo>
                      <a:pt x="66969" y="49969"/>
                    </a:lnTo>
                    <a:cubicBezTo>
                      <a:pt x="66969" y="51171"/>
                      <a:pt x="67141" y="52373"/>
                      <a:pt x="67313" y="54091"/>
                    </a:cubicBezTo>
                    <a:lnTo>
                      <a:pt x="67313" y="54091"/>
                    </a:lnTo>
                    <a:cubicBezTo>
                      <a:pt x="68686" y="63191"/>
                      <a:pt x="68686" y="68000"/>
                      <a:pt x="71090" y="72979"/>
                    </a:cubicBezTo>
                    <a:lnTo>
                      <a:pt x="71090" y="72979"/>
                    </a:lnTo>
                    <a:cubicBezTo>
                      <a:pt x="71777" y="76757"/>
                      <a:pt x="76414" y="83454"/>
                      <a:pt x="76757" y="88605"/>
                    </a:cubicBezTo>
                    <a:lnTo>
                      <a:pt x="76757" y="88605"/>
                    </a:lnTo>
                    <a:cubicBezTo>
                      <a:pt x="76757" y="91696"/>
                      <a:pt x="74181" y="94100"/>
                      <a:pt x="71262" y="94100"/>
                    </a:cubicBezTo>
                    <a:lnTo>
                      <a:pt x="71262" y="94100"/>
                    </a:lnTo>
                    <a:lnTo>
                      <a:pt x="71262" y="91696"/>
                    </a:lnTo>
                    <a:lnTo>
                      <a:pt x="71262" y="94100"/>
                    </a:lnTo>
                    <a:lnTo>
                      <a:pt x="71262" y="94100"/>
                    </a:lnTo>
                    <a:lnTo>
                      <a:pt x="71262" y="94100"/>
                    </a:lnTo>
                    <a:close/>
                    <a:moveTo>
                      <a:pt x="71262" y="89121"/>
                    </a:moveTo>
                    <a:cubicBezTo>
                      <a:pt x="71949" y="89121"/>
                      <a:pt x="71949" y="89121"/>
                      <a:pt x="71949" y="89121"/>
                    </a:cubicBezTo>
                    <a:lnTo>
                      <a:pt x="71949" y="89121"/>
                    </a:lnTo>
                    <a:lnTo>
                      <a:pt x="71777" y="89121"/>
                    </a:lnTo>
                    <a:cubicBezTo>
                      <a:pt x="71949" y="86888"/>
                      <a:pt x="67485" y="79505"/>
                      <a:pt x="66454" y="75040"/>
                    </a:cubicBezTo>
                    <a:lnTo>
                      <a:pt x="66454" y="75040"/>
                    </a:lnTo>
                    <a:cubicBezTo>
                      <a:pt x="63535" y="69373"/>
                      <a:pt x="63707" y="64050"/>
                      <a:pt x="62333" y="55293"/>
                    </a:cubicBezTo>
                    <a:lnTo>
                      <a:pt x="62333" y="55293"/>
                    </a:lnTo>
                    <a:cubicBezTo>
                      <a:pt x="61989" y="53575"/>
                      <a:pt x="61818" y="51858"/>
                      <a:pt x="61818" y="50313"/>
                    </a:cubicBezTo>
                    <a:lnTo>
                      <a:pt x="61818" y="50313"/>
                    </a:lnTo>
                    <a:cubicBezTo>
                      <a:pt x="61646" y="44818"/>
                      <a:pt x="65080" y="40353"/>
                      <a:pt x="71777" y="38464"/>
                    </a:cubicBezTo>
                    <a:lnTo>
                      <a:pt x="71777" y="38464"/>
                    </a:lnTo>
                    <a:cubicBezTo>
                      <a:pt x="73838" y="38121"/>
                      <a:pt x="74697" y="37778"/>
                      <a:pt x="74868" y="37606"/>
                    </a:cubicBezTo>
                    <a:lnTo>
                      <a:pt x="74868" y="37606"/>
                    </a:lnTo>
                    <a:lnTo>
                      <a:pt x="74868" y="37262"/>
                    </a:lnTo>
                    <a:cubicBezTo>
                      <a:pt x="74868" y="36576"/>
                      <a:pt x="74353" y="34858"/>
                      <a:pt x="74353" y="32626"/>
                    </a:cubicBezTo>
                    <a:lnTo>
                      <a:pt x="74353" y="32626"/>
                    </a:lnTo>
                    <a:cubicBezTo>
                      <a:pt x="74353" y="31939"/>
                      <a:pt x="74525" y="31081"/>
                      <a:pt x="75040" y="29535"/>
                    </a:cubicBezTo>
                    <a:lnTo>
                      <a:pt x="75040" y="29535"/>
                    </a:lnTo>
                    <a:cubicBezTo>
                      <a:pt x="78474" y="24727"/>
                      <a:pt x="97019" y="15970"/>
                      <a:pt x="101999" y="11162"/>
                    </a:cubicBezTo>
                    <a:lnTo>
                      <a:pt x="101999" y="11162"/>
                    </a:lnTo>
                    <a:cubicBezTo>
                      <a:pt x="101656" y="10990"/>
                      <a:pt x="101312" y="10818"/>
                      <a:pt x="100797" y="10646"/>
                    </a:cubicBezTo>
                    <a:lnTo>
                      <a:pt x="100797" y="10646"/>
                    </a:lnTo>
                    <a:cubicBezTo>
                      <a:pt x="98908" y="9960"/>
                      <a:pt x="95989" y="9101"/>
                      <a:pt x="92898" y="8414"/>
                    </a:cubicBezTo>
                    <a:lnTo>
                      <a:pt x="92898" y="8414"/>
                    </a:lnTo>
                    <a:cubicBezTo>
                      <a:pt x="86717" y="7040"/>
                      <a:pt x="79333" y="5838"/>
                      <a:pt x="75212" y="5323"/>
                    </a:cubicBezTo>
                    <a:lnTo>
                      <a:pt x="75212" y="5323"/>
                    </a:lnTo>
                    <a:cubicBezTo>
                      <a:pt x="74697" y="5323"/>
                      <a:pt x="74010" y="5151"/>
                      <a:pt x="73323" y="5151"/>
                    </a:cubicBezTo>
                    <a:lnTo>
                      <a:pt x="73323" y="5151"/>
                    </a:lnTo>
                    <a:cubicBezTo>
                      <a:pt x="64909" y="4980"/>
                      <a:pt x="54606" y="11677"/>
                      <a:pt x="45333" y="16485"/>
                    </a:cubicBezTo>
                    <a:lnTo>
                      <a:pt x="45333" y="16485"/>
                    </a:lnTo>
                    <a:cubicBezTo>
                      <a:pt x="37091" y="21636"/>
                      <a:pt x="42242" y="19576"/>
                      <a:pt x="38293" y="26273"/>
                    </a:cubicBezTo>
                    <a:lnTo>
                      <a:pt x="38293" y="26273"/>
                    </a:lnTo>
                    <a:cubicBezTo>
                      <a:pt x="35030" y="29192"/>
                      <a:pt x="27990" y="31081"/>
                      <a:pt x="21464" y="31081"/>
                    </a:cubicBezTo>
                    <a:lnTo>
                      <a:pt x="21464" y="31081"/>
                    </a:lnTo>
                    <a:cubicBezTo>
                      <a:pt x="20091" y="31081"/>
                      <a:pt x="18545" y="30909"/>
                      <a:pt x="16828" y="30565"/>
                    </a:cubicBezTo>
                    <a:lnTo>
                      <a:pt x="16828" y="30565"/>
                    </a:lnTo>
                    <a:cubicBezTo>
                      <a:pt x="16485" y="30394"/>
                      <a:pt x="16313" y="30394"/>
                      <a:pt x="15970" y="30394"/>
                    </a:cubicBezTo>
                    <a:lnTo>
                      <a:pt x="15970" y="30394"/>
                    </a:lnTo>
                    <a:cubicBezTo>
                      <a:pt x="12707" y="29535"/>
                      <a:pt x="7384" y="40868"/>
                      <a:pt x="4808" y="46878"/>
                    </a:cubicBezTo>
                    <a:lnTo>
                      <a:pt x="4808" y="46878"/>
                    </a:lnTo>
                    <a:cubicBezTo>
                      <a:pt x="5667" y="47050"/>
                      <a:pt x="7212" y="47222"/>
                      <a:pt x="8929" y="47394"/>
                    </a:cubicBezTo>
                    <a:lnTo>
                      <a:pt x="8929" y="47394"/>
                    </a:lnTo>
                    <a:cubicBezTo>
                      <a:pt x="12707" y="47737"/>
                      <a:pt x="17515" y="48252"/>
                      <a:pt x="21464" y="50141"/>
                    </a:cubicBezTo>
                    <a:lnTo>
                      <a:pt x="21464" y="50141"/>
                    </a:lnTo>
                    <a:cubicBezTo>
                      <a:pt x="28677" y="53919"/>
                      <a:pt x="29192" y="62161"/>
                      <a:pt x="29192" y="65767"/>
                    </a:cubicBezTo>
                    <a:lnTo>
                      <a:pt x="29192" y="65767"/>
                    </a:lnTo>
                    <a:cubicBezTo>
                      <a:pt x="29192" y="66969"/>
                      <a:pt x="29192" y="67828"/>
                      <a:pt x="29192" y="67828"/>
                    </a:cubicBezTo>
                    <a:lnTo>
                      <a:pt x="29192" y="67828"/>
                    </a:lnTo>
                    <a:lnTo>
                      <a:pt x="29020" y="69717"/>
                    </a:lnTo>
                    <a:lnTo>
                      <a:pt x="27303" y="70060"/>
                    </a:lnTo>
                    <a:cubicBezTo>
                      <a:pt x="27303" y="70060"/>
                      <a:pt x="22323" y="71262"/>
                      <a:pt x="20434" y="72636"/>
                    </a:cubicBezTo>
                    <a:lnTo>
                      <a:pt x="20434" y="72636"/>
                    </a:lnTo>
                    <a:cubicBezTo>
                      <a:pt x="20606" y="72808"/>
                      <a:pt x="20778" y="72979"/>
                      <a:pt x="21293" y="73323"/>
                    </a:cubicBezTo>
                    <a:lnTo>
                      <a:pt x="21293" y="73323"/>
                    </a:lnTo>
                    <a:cubicBezTo>
                      <a:pt x="22323" y="74181"/>
                      <a:pt x="23869" y="75040"/>
                      <a:pt x="25757" y="75898"/>
                    </a:cubicBezTo>
                    <a:lnTo>
                      <a:pt x="25757" y="75898"/>
                    </a:lnTo>
                    <a:cubicBezTo>
                      <a:pt x="29535" y="77787"/>
                      <a:pt x="34343" y="79333"/>
                      <a:pt x="37434" y="80363"/>
                    </a:cubicBezTo>
                    <a:lnTo>
                      <a:pt x="37434" y="80363"/>
                    </a:lnTo>
                    <a:cubicBezTo>
                      <a:pt x="45505" y="81737"/>
                      <a:pt x="64737" y="89292"/>
                      <a:pt x="71262" y="89121"/>
                    </a:cubicBezTo>
                    <a:lnTo>
                      <a:pt x="71262" y="89121"/>
                    </a:lnTo>
                    <a:lnTo>
                      <a:pt x="71262" y="89121"/>
                    </a:lnTo>
                    <a:lnTo>
                      <a:pt x="71262" y="89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6" name="图形 7">
              <a:extLst>
                <a:ext uri="{FF2B5EF4-FFF2-40B4-BE49-F238E27FC236}">
                  <a16:creationId xmlns:a16="http://schemas.microsoft.com/office/drawing/2014/main" xmlns="" id="{D74D9962-BB92-4D0E-9B82-8CFF0FFA03AD}"/>
                </a:ext>
              </a:extLst>
            </p:cNvPr>
            <p:cNvGrpSpPr/>
            <p:nvPr/>
          </p:nvGrpSpPr>
          <p:grpSpPr>
            <a:xfrm>
              <a:off x="816782" y="1308522"/>
              <a:ext cx="4835006" cy="3714910"/>
              <a:chOff x="816782" y="1308522"/>
              <a:chExt cx="4835006" cy="3714910"/>
            </a:xfrm>
            <a:solidFill>
              <a:srgbClr val="B4B4B4"/>
            </a:solidFill>
          </p:grpSpPr>
          <p:sp>
            <p:nvSpPr>
              <p:cNvPr id="3051" name="任意多边形: 形状 3050">
                <a:extLst>
                  <a:ext uri="{FF2B5EF4-FFF2-40B4-BE49-F238E27FC236}">
                    <a16:creationId xmlns:a16="http://schemas.microsoft.com/office/drawing/2014/main" xmlns="" id="{3A323CB4-5779-4F41-9097-A6C8B47B5D3C}"/>
                  </a:ext>
                </a:extLst>
              </p:cNvPr>
              <p:cNvSpPr/>
              <p:nvPr/>
            </p:nvSpPr>
            <p:spPr>
              <a:xfrm>
                <a:off x="819875" y="1308522"/>
                <a:ext cx="4830942" cy="3711572"/>
              </a:xfrm>
              <a:custGeom>
                <a:avLst/>
                <a:gdLst>
                  <a:gd name="connsiteX0" fmla="*/ 1102415 w 4830942"/>
                  <a:gd name="connsiteY0" fmla="*/ 3703577 h 3711572"/>
                  <a:gd name="connsiteX1" fmla="*/ 1117526 w 4830942"/>
                  <a:gd name="connsiteY1" fmla="*/ 3690870 h 3711572"/>
                  <a:gd name="connsiteX2" fmla="*/ 1137617 w 4830942"/>
                  <a:gd name="connsiteY2" fmla="*/ 3683143 h 3711572"/>
                  <a:gd name="connsiteX3" fmla="*/ 1146375 w 4830942"/>
                  <a:gd name="connsiteY3" fmla="*/ 3676790 h 3711572"/>
                  <a:gd name="connsiteX4" fmla="*/ 1179172 w 4830942"/>
                  <a:gd name="connsiteY4" fmla="*/ 3671638 h 3711572"/>
                  <a:gd name="connsiteX5" fmla="*/ 1199263 w 4830942"/>
                  <a:gd name="connsiteY5" fmla="*/ 3667860 h 3711572"/>
                  <a:gd name="connsiteX6" fmla="*/ 1209394 w 4830942"/>
                  <a:gd name="connsiteY6" fmla="*/ 3662709 h 3711572"/>
                  <a:gd name="connsiteX7" fmla="*/ 1218152 w 4830942"/>
                  <a:gd name="connsiteY7" fmla="*/ 3651204 h 3711572"/>
                  <a:gd name="connsiteX8" fmla="*/ 1233263 w 4830942"/>
                  <a:gd name="connsiteY8" fmla="*/ 3641073 h 3711572"/>
                  <a:gd name="connsiteX9" fmla="*/ 1270697 w 4830942"/>
                  <a:gd name="connsiteY9" fmla="*/ 3527912 h 3711572"/>
                  <a:gd name="connsiteX10" fmla="*/ 1273101 w 4830942"/>
                  <a:gd name="connsiteY10" fmla="*/ 3489791 h 3711572"/>
                  <a:gd name="connsiteX11" fmla="*/ 1280485 w 4830942"/>
                  <a:gd name="connsiteY11" fmla="*/ 3455448 h 3711572"/>
                  <a:gd name="connsiteX12" fmla="*/ 1277909 w 4830942"/>
                  <a:gd name="connsiteY12" fmla="*/ 3419903 h 3711572"/>
                  <a:gd name="connsiteX13" fmla="*/ 1261424 w 4830942"/>
                  <a:gd name="connsiteY13" fmla="*/ 3376802 h 3711572"/>
                  <a:gd name="connsiteX14" fmla="*/ 1257646 w 4830942"/>
                  <a:gd name="connsiteY14" fmla="*/ 3371650 h 3711572"/>
                  <a:gd name="connsiteX15" fmla="*/ 1255071 w 4830942"/>
                  <a:gd name="connsiteY15" fmla="*/ 3348812 h 3711572"/>
                  <a:gd name="connsiteX16" fmla="*/ 1270182 w 4830942"/>
                  <a:gd name="connsiteY16" fmla="*/ 3333529 h 3711572"/>
                  <a:gd name="connsiteX17" fmla="*/ 1295252 w 4830942"/>
                  <a:gd name="connsiteY17" fmla="*/ 3302964 h 3711572"/>
                  <a:gd name="connsiteX18" fmla="*/ 1287525 w 4830942"/>
                  <a:gd name="connsiteY18" fmla="*/ 3276348 h 3711572"/>
                  <a:gd name="connsiteX19" fmla="*/ 1283576 w 4830942"/>
                  <a:gd name="connsiteY19" fmla="*/ 3250934 h 3711572"/>
                  <a:gd name="connsiteX20" fmla="*/ 1276020 w 4830942"/>
                  <a:gd name="connsiteY20" fmla="*/ 3231874 h 3711572"/>
                  <a:gd name="connsiteX21" fmla="*/ 1264515 w 4830942"/>
                  <a:gd name="connsiteY21" fmla="*/ 3206460 h 3711572"/>
                  <a:gd name="connsiteX22" fmla="*/ 1249232 w 4830942"/>
                  <a:gd name="connsiteY22" fmla="*/ 3181046 h 3711572"/>
                  <a:gd name="connsiteX23" fmla="*/ 1237727 w 4830942"/>
                  <a:gd name="connsiteY23" fmla="*/ 3150480 h 3711572"/>
                  <a:gd name="connsiteX24" fmla="*/ 1251465 w 4830942"/>
                  <a:gd name="connsiteY24" fmla="*/ 3128844 h 3711572"/>
                  <a:gd name="connsiteX25" fmla="*/ 1265202 w 4830942"/>
                  <a:gd name="connsiteY25" fmla="*/ 3075440 h 3711572"/>
                  <a:gd name="connsiteX26" fmla="*/ 1282717 w 4830942"/>
                  <a:gd name="connsiteY26" fmla="*/ 3056380 h 3711572"/>
                  <a:gd name="connsiteX27" fmla="*/ 1294050 w 4830942"/>
                  <a:gd name="connsiteY27" fmla="*/ 3044875 h 3711572"/>
                  <a:gd name="connsiteX28" fmla="*/ 1311565 w 4830942"/>
                  <a:gd name="connsiteY28" fmla="*/ 3033370 h 3711572"/>
                  <a:gd name="connsiteX29" fmla="*/ 1330282 w 4830942"/>
                  <a:gd name="connsiteY29" fmla="*/ 2976189 h 3711572"/>
                  <a:gd name="connsiteX30" fmla="*/ 1323929 w 4830942"/>
                  <a:gd name="connsiteY30" fmla="*/ 2940643 h 3711572"/>
                  <a:gd name="connsiteX31" fmla="*/ 1309848 w 4830942"/>
                  <a:gd name="connsiteY31" fmla="*/ 2872129 h 3711572"/>
                  <a:gd name="connsiteX32" fmla="*/ 1303323 w 4830942"/>
                  <a:gd name="connsiteY32" fmla="*/ 2827654 h 3711572"/>
                  <a:gd name="connsiteX33" fmla="*/ 1289414 w 4830942"/>
                  <a:gd name="connsiteY33" fmla="*/ 2793483 h 3711572"/>
                  <a:gd name="connsiteX34" fmla="*/ 1274303 w 4830942"/>
                  <a:gd name="connsiteY34" fmla="*/ 2774422 h 3711572"/>
                  <a:gd name="connsiteX35" fmla="*/ 1259020 w 4830942"/>
                  <a:gd name="connsiteY35" fmla="*/ 2705908 h 3711572"/>
                  <a:gd name="connsiteX36" fmla="*/ 1252667 w 4830942"/>
                  <a:gd name="connsiteY36" fmla="*/ 2667787 h 3711572"/>
                  <a:gd name="connsiteX37" fmla="*/ 1242535 w 4830942"/>
                  <a:gd name="connsiteY37" fmla="*/ 2631039 h 3711572"/>
                  <a:gd name="connsiteX38" fmla="*/ 1251121 w 4830942"/>
                  <a:gd name="connsiteY38" fmla="*/ 2585363 h 3711572"/>
                  <a:gd name="connsiteX39" fmla="*/ 1259707 w 4830942"/>
                  <a:gd name="connsiteY39" fmla="*/ 2539687 h 3711572"/>
                  <a:gd name="connsiteX40" fmla="*/ 1274646 w 4830942"/>
                  <a:gd name="connsiteY40" fmla="*/ 2510495 h 3711572"/>
                  <a:gd name="connsiteX41" fmla="*/ 1300919 w 4830942"/>
                  <a:gd name="connsiteY41" fmla="*/ 2479929 h 3711572"/>
                  <a:gd name="connsiteX42" fmla="*/ 1317232 w 4830942"/>
                  <a:gd name="connsiteY42" fmla="*/ 2441809 h 3711572"/>
                  <a:gd name="connsiteX43" fmla="*/ 1322212 w 4830942"/>
                  <a:gd name="connsiteY43" fmla="*/ 2425324 h 3711572"/>
                  <a:gd name="connsiteX44" fmla="*/ 1336121 w 4830942"/>
                  <a:gd name="connsiteY44" fmla="*/ 2421546 h 3711572"/>
                  <a:gd name="connsiteX45" fmla="*/ 1372524 w 4830942"/>
                  <a:gd name="connsiteY45" fmla="*/ 2371920 h 3711572"/>
                  <a:gd name="connsiteX46" fmla="*/ 1396393 w 4830942"/>
                  <a:gd name="connsiteY46" fmla="*/ 2351486 h 3711572"/>
                  <a:gd name="connsiteX47" fmla="*/ 1424039 w 4830942"/>
                  <a:gd name="connsiteY47" fmla="*/ 2324698 h 3711572"/>
                  <a:gd name="connsiteX48" fmla="*/ 1472978 w 4830942"/>
                  <a:gd name="connsiteY48" fmla="*/ 2248456 h 3711572"/>
                  <a:gd name="connsiteX49" fmla="*/ 1482938 w 4830942"/>
                  <a:gd name="connsiteY49" fmla="*/ 2216689 h 3711572"/>
                  <a:gd name="connsiteX50" fmla="*/ 1502857 w 4830942"/>
                  <a:gd name="connsiteY50" fmla="*/ 2172214 h 3711572"/>
                  <a:gd name="connsiteX51" fmla="*/ 1516594 w 4830942"/>
                  <a:gd name="connsiteY51" fmla="*/ 2144225 h 3711572"/>
                  <a:gd name="connsiteX52" fmla="*/ 1540463 w 4830942"/>
                  <a:gd name="connsiteY52" fmla="*/ 2100952 h 3711572"/>
                  <a:gd name="connsiteX53" fmla="*/ 1551624 w 4830942"/>
                  <a:gd name="connsiteY53" fmla="*/ 2069185 h 3711572"/>
                  <a:gd name="connsiteX54" fmla="*/ 1560382 w 4830942"/>
                  <a:gd name="connsiteY54" fmla="*/ 2060256 h 3711572"/>
                  <a:gd name="connsiteX55" fmla="*/ 1563988 w 4830942"/>
                  <a:gd name="connsiteY55" fmla="*/ 2022135 h 3711572"/>
                  <a:gd name="connsiteX56" fmla="*/ 1545099 w 4830942"/>
                  <a:gd name="connsiteY56" fmla="*/ 2019559 h 3711572"/>
                  <a:gd name="connsiteX57" fmla="*/ 1521231 w 4830942"/>
                  <a:gd name="connsiteY57" fmla="*/ 2036044 h 3711572"/>
                  <a:gd name="connsiteX58" fmla="*/ 1479675 w 4830942"/>
                  <a:gd name="connsiteY58" fmla="*/ 2039993 h 3711572"/>
                  <a:gd name="connsiteX59" fmla="*/ 1449453 w 4830942"/>
                  <a:gd name="connsiteY59" fmla="*/ 2048922 h 3711572"/>
                  <a:gd name="connsiteX60" fmla="*/ 1429362 w 4830942"/>
                  <a:gd name="connsiteY60" fmla="*/ 2056649 h 3711572"/>
                  <a:gd name="connsiteX61" fmla="*/ 1414251 w 4830942"/>
                  <a:gd name="connsiteY61" fmla="*/ 2055448 h 3711572"/>
                  <a:gd name="connsiteX62" fmla="*/ 1384029 w 4830942"/>
                  <a:gd name="connsiteY62" fmla="*/ 2055448 h 3711572"/>
                  <a:gd name="connsiteX63" fmla="*/ 1372524 w 4830942"/>
                  <a:gd name="connsiteY63" fmla="*/ 2022478 h 3711572"/>
                  <a:gd name="connsiteX64" fmla="*/ 1356212 w 4830942"/>
                  <a:gd name="connsiteY64" fmla="*/ 2013549 h 3711572"/>
                  <a:gd name="connsiteX65" fmla="*/ 1377504 w 4830942"/>
                  <a:gd name="connsiteY65" fmla="*/ 1990711 h 3711572"/>
                  <a:gd name="connsiteX66" fmla="*/ 1358444 w 4830942"/>
                  <a:gd name="connsiteY66" fmla="*/ 1947610 h 3711572"/>
                  <a:gd name="connsiteX67" fmla="*/ 1338181 w 4830942"/>
                  <a:gd name="connsiteY67" fmla="*/ 1908287 h 3711572"/>
                  <a:gd name="connsiteX68" fmla="*/ 1317919 w 4830942"/>
                  <a:gd name="connsiteY68" fmla="*/ 1877893 h 3711572"/>
                  <a:gd name="connsiteX69" fmla="*/ 1308990 w 4830942"/>
                  <a:gd name="connsiteY69" fmla="*/ 1856257 h 3711572"/>
                  <a:gd name="connsiteX70" fmla="*/ 1310020 w 4830942"/>
                  <a:gd name="connsiteY70" fmla="*/ 1800449 h 3711572"/>
                  <a:gd name="connsiteX71" fmla="*/ 1304868 w 4830942"/>
                  <a:gd name="connsiteY71" fmla="*/ 1775035 h 3711572"/>
                  <a:gd name="connsiteX72" fmla="*/ 1290959 w 4830942"/>
                  <a:gd name="connsiteY72" fmla="*/ 1738288 h 3711572"/>
                  <a:gd name="connsiteX73" fmla="*/ 1300919 w 4830942"/>
                  <a:gd name="connsiteY73" fmla="*/ 1681107 h 3711572"/>
                  <a:gd name="connsiteX74" fmla="*/ 1300747 w 4830942"/>
                  <a:gd name="connsiteY74" fmla="*/ 1642986 h 3711572"/>
                  <a:gd name="connsiteX75" fmla="*/ 1293020 w 4830942"/>
                  <a:gd name="connsiteY75" fmla="*/ 1610016 h 3711572"/>
                  <a:gd name="connsiteX76" fmla="*/ 1289070 w 4830942"/>
                  <a:gd name="connsiteY76" fmla="*/ 1583400 h 3711572"/>
                  <a:gd name="connsiteX77" fmla="*/ 1292848 w 4830942"/>
                  <a:gd name="connsiteY77" fmla="*/ 1565542 h 3711572"/>
                  <a:gd name="connsiteX78" fmla="*/ 1295252 w 4830942"/>
                  <a:gd name="connsiteY78" fmla="*/ 1545279 h 3711572"/>
                  <a:gd name="connsiteX79" fmla="*/ 1294737 w 4830942"/>
                  <a:gd name="connsiteY79" fmla="*/ 1415806 h 3711572"/>
                  <a:gd name="connsiteX80" fmla="*/ 1289586 w 4830942"/>
                  <a:gd name="connsiteY80" fmla="*/ 1385412 h 3711572"/>
                  <a:gd name="connsiteX81" fmla="*/ 1299545 w 4830942"/>
                  <a:gd name="connsiteY81" fmla="*/ 1357422 h 3711572"/>
                  <a:gd name="connsiteX82" fmla="*/ 1304697 w 4830942"/>
                  <a:gd name="connsiteY82" fmla="*/ 1412028 h 3711572"/>
                  <a:gd name="connsiteX83" fmla="*/ 1316030 w 4830942"/>
                  <a:gd name="connsiteY83" fmla="*/ 1414604 h 3711572"/>
                  <a:gd name="connsiteX84" fmla="*/ 1341100 w 4830942"/>
                  <a:gd name="connsiteY84" fmla="*/ 1370129 h 3711572"/>
                  <a:gd name="connsiteX85" fmla="*/ 1343676 w 4830942"/>
                  <a:gd name="connsiteY85" fmla="*/ 1379058 h 3711572"/>
                  <a:gd name="connsiteX86" fmla="*/ 1326161 w 4830942"/>
                  <a:gd name="connsiteY86" fmla="*/ 1417179 h 3711572"/>
                  <a:gd name="connsiteX87" fmla="*/ 1336292 w 4830942"/>
                  <a:gd name="connsiteY87" fmla="*/ 1436240 h 3711572"/>
                  <a:gd name="connsiteX88" fmla="*/ 1341616 w 4830942"/>
                  <a:gd name="connsiteY88" fmla="*/ 1495997 h 3711572"/>
                  <a:gd name="connsiteX89" fmla="*/ 1341787 w 4830942"/>
                  <a:gd name="connsiteY89" fmla="*/ 1539098 h 3711572"/>
                  <a:gd name="connsiteX90" fmla="*/ 1346939 w 4830942"/>
                  <a:gd name="connsiteY90" fmla="*/ 1559360 h 3711572"/>
                  <a:gd name="connsiteX91" fmla="*/ 1359646 w 4830942"/>
                  <a:gd name="connsiteY91" fmla="*/ 1588552 h 3711572"/>
                  <a:gd name="connsiteX92" fmla="*/ 1351060 w 4830942"/>
                  <a:gd name="connsiteY92" fmla="*/ 1658440 h 3711572"/>
                  <a:gd name="connsiteX93" fmla="*/ 1362565 w 4830942"/>
                  <a:gd name="connsiteY93" fmla="*/ 1704117 h 3711572"/>
                  <a:gd name="connsiteX94" fmla="*/ 1376646 w 4830942"/>
                  <a:gd name="connsiteY94" fmla="*/ 1749793 h 3711572"/>
                  <a:gd name="connsiteX95" fmla="*/ 1381797 w 4830942"/>
                  <a:gd name="connsiteY95" fmla="*/ 1799247 h 3711572"/>
                  <a:gd name="connsiteX96" fmla="*/ 1393302 w 4830942"/>
                  <a:gd name="connsiteY96" fmla="*/ 1841146 h 3711572"/>
                  <a:gd name="connsiteX97" fmla="*/ 1384716 w 4830942"/>
                  <a:gd name="connsiteY97" fmla="*/ 1886822 h 3711572"/>
                  <a:gd name="connsiteX98" fmla="*/ 1382312 w 4830942"/>
                  <a:gd name="connsiteY98" fmla="*/ 1898327 h 3711572"/>
                  <a:gd name="connsiteX99" fmla="*/ 1378535 w 4830942"/>
                  <a:gd name="connsiteY99" fmla="*/ 1922539 h 3711572"/>
                  <a:gd name="connsiteX100" fmla="*/ 1383686 w 4830942"/>
                  <a:gd name="connsiteY100" fmla="*/ 1949155 h 3711572"/>
                  <a:gd name="connsiteX101" fmla="*/ 1392615 w 4830942"/>
                  <a:gd name="connsiteY101" fmla="*/ 1977145 h 3711572"/>
                  <a:gd name="connsiteX102" fmla="*/ 1419059 w 4830942"/>
                  <a:gd name="connsiteY102" fmla="*/ 1984700 h 3711572"/>
                  <a:gd name="connsiteX103" fmla="*/ 1439150 w 4830942"/>
                  <a:gd name="connsiteY103" fmla="*/ 1963064 h 3711572"/>
                  <a:gd name="connsiteX104" fmla="*/ 1476928 w 4830942"/>
                  <a:gd name="connsiteY104" fmla="*/ 1955337 h 3711572"/>
                  <a:gd name="connsiteX105" fmla="*/ 1503372 w 4830942"/>
                  <a:gd name="connsiteY105" fmla="*/ 1942630 h 3711572"/>
                  <a:gd name="connsiteX106" fmla="*/ 1527241 w 4830942"/>
                  <a:gd name="connsiteY106" fmla="*/ 1933701 h 3711572"/>
                  <a:gd name="connsiteX107" fmla="*/ 1559867 w 4830942"/>
                  <a:gd name="connsiteY107" fmla="*/ 1917044 h 3711572"/>
                  <a:gd name="connsiteX108" fmla="*/ 1613957 w 4830942"/>
                  <a:gd name="connsiteY108" fmla="*/ 1889055 h 3711572"/>
                  <a:gd name="connsiteX109" fmla="*/ 1625290 w 4830942"/>
                  <a:gd name="connsiteY109" fmla="*/ 1864843 h 3711572"/>
                  <a:gd name="connsiteX110" fmla="*/ 1655512 w 4830942"/>
                  <a:gd name="connsiteY110" fmla="*/ 1853338 h 3711572"/>
                  <a:gd name="connsiteX111" fmla="*/ 1684532 w 4830942"/>
                  <a:gd name="connsiteY111" fmla="*/ 1844409 h 3711572"/>
                  <a:gd name="connsiteX112" fmla="*/ 1699643 w 4830942"/>
                  <a:gd name="connsiteY112" fmla="*/ 1822772 h 3711572"/>
                  <a:gd name="connsiteX113" fmla="*/ 1729865 w 4830942"/>
                  <a:gd name="connsiteY113" fmla="*/ 1816419 h 3711572"/>
                  <a:gd name="connsiteX114" fmla="*/ 1743603 w 4830942"/>
                  <a:gd name="connsiteY114" fmla="*/ 1789803 h 3711572"/>
                  <a:gd name="connsiteX115" fmla="*/ 1771249 w 4830942"/>
                  <a:gd name="connsiteY115" fmla="*/ 1769369 h 3711572"/>
                  <a:gd name="connsiteX116" fmla="*/ 1777431 w 4830942"/>
                  <a:gd name="connsiteY116" fmla="*/ 1741379 h 3711572"/>
                  <a:gd name="connsiteX117" fmla="*/ 1798723 w 4830942"/>
                  <a:gd name="connsiteY117" fmla="*/ 1728672 h 3711572"/>
                  <a:gd name="connsiteX118" fmla="*/ 1826370 w 4830942"/>
                  <a:gd name="connsiteY118" fmla="*/ 1695531 h 3711572"/>
                  <a:gd name="connsiteX119" fmla="*/ 1841481 w 4830942"/>
                  <a:gd name="connsiteY119" fmla="*/ 1667541 h 3711572"/>
                  <a:gd name="connsiteX120" fmla="*/ 1827572 w 4830942"/>
                  <a:gd name="connsiteY120" fmla="*/ 1635774 h 3711572"/>
                  <a:gd name="connsiteX121" fmla="*/ 1808683 w 4830942"/>
                  <a:gd name="connsiteY121" fmla="*/ 1615511 h 3711572"/>
                  <a:gd name="connsiteX122" fmla="*/ 1788421 w 4830942"/>
                  <a:gd name="connsiteY122" fmla="*/ 1597824 h 3711572"/>
                  <a:gd name="connsiteX123" fmla="*/ 1792027 w 4830942"/>
                  <a:gd name="connsiteY123" fmla="*/ 1550774 h 3711572"/>
                  <a:gd name="connsiteX124" fmla="*/ 1790653 w 4830942"/>
                  <a:gd name="connsiteY124" fmla="*/ 1532916 h 3711572"/>
                  <a:gd name="connsiteX125" fmla="*/ 1760603 w 4830942"/>
                  <a:gd name="connsiteY125" fmla="*/ 1564683 h 3711572"/>
                  <a:gd name="connsiteX126" fmla="*/ 1743088 w 4830942"/>
                  <a:gd name="connsiteY126" fmla="*/ 1587521 h 3711572"/>
                  <a:gd name="connsiteX127" fmla="*/ 1712866 w 4830942"/>
                  <a:gd name="connsiteY127" fmla="*/ 1596451 h 3711572"/>
                  <a:gd name="connsiteX128" fmla="*/ 1681441 w 4830942"/>
                  <a:gd name="connsiteY128" fmla="*/ 1597824 h 3711572"/>
                  <a:gd name="connsiteX129" fmla="*/ 1668735 w 4830942"/>
                  <a:gd name="connsiteY129" fmla="*/ 1581340 h 3711572"/>
                  <a:gd name="connsiteX130" fmla="*/ 1678694 w 4830942"/>
                  <a:gd name="connsiteY130" fmla="*/ 1559703 h 3711572"/>
                  <a:gd name="connsiteX131" fmla="*/ 1683674 w 4830942"/>
                  <a:gd name="connsiteY131" fmla="*/ 1531714 h 3711572"/>
                  <a:gd name="connsiteX132" fmla="*/ 1669765 w 4830942"/>
                  <a:gd name="connsiteY132" fmla="*/ 1534290 h 3711572"/>
                  <a:gd name="connsiteX133" fmla="*/ 1658432 w 4830942"/>
                  <a:gd name="connsiteY133" fmla="*/ 1553350 h 3711572"/>
                  <a:gd name="connsiteX134" fmla="*/ 1650704 w 4830942"/>
                  <a:gd name="connsiteY134" fmla="*/ 1526734 h 3711572"/>
                  <a:gd name="connsiteX135" fmla="*/ 1654310 w 4830942"/>
                  <a:gd name="connsiteY135" fmla="*/ 1496169 h 3711572"/>
                  <a:gd name="connsiteX136" fmla="*/ 1645381 w 4830942"/>
                  <a:gd name="connsiteY136" fmla="*/ 1469553 h 3711572"/>
                  <a:gd name="connsiteX137" fmla="*/ 1639028 w 4830942"/>
                  <a:gd name="connsiteY137" fmla="*/ 1455644 h 3711572"/>
                  <a:gd name="connsiteX138" fmla="*/ 1647613 w 4830942"/>
                  <a:gd name="connsiteY138" fmla="*/ 1411169 h 3711572"/>
                  <a:gd name="connsiteX139" fmla="*/ 1640058 w 4830942"/>
                  <a:gd name="connsiteY139" fmla="*/ 1401038 h 3711572"/>
                  <a:gd name="connsiteX140" fmla="*/ 1651391 w 4830942"/>
                  <a:gd name="connsiteY140" fmla="*/ 1393311 h 3711572"/>
                  <a:gd name="connsiteX141" fmla="*/ 1667704 w 4830942"/>
                  <a:gd name="connsiteY141" fmla="*/ 1391937 h 3711572"/>
                  <a:gd name="connsiteX142" fmla="*/ 1684017 w 4830942"/>
                  <a:gd name="connsiteY142" fmla="*/ 1385583 h 3711572"/>
                  <a:gd name="connsiteX143" fmla="*/ 1694149 w 4830942"/>
                  <a:gd name="connsiteY143" fmla="*/ 1405846 h 3711572"/>
                  <a:gd name="connsiteX144" fmla="*/ 1697926 w 4830942"/>
                  <a:gd name="connsiteY144" fmla="*/ 1428684 h 3711572"/>
                  <a:gd name="connsiteX145" fmla="*/ 1709431 w 4830942"/>
                  <a:gd name="connsiteY145" fmla="*/ 1466805 h 3711572"/>
                  <a:gd name="connsiteX146" fmla="*/ 1727118 w 4830942"/>
                  <a:gd name="connsiteY146" fmla="*/ 1489643 h 3711572"/>
                  <a:gd name="connsiteX147" fmla="*/ 1754936 w 4830942"/>
                  <a:gd name="connsiteY147" fmla="*/ 1512482 h 3711572"/>
                  <a:gd name="connsiteX148" fmla="*/ 1770047 w 4830942"/>
                  <a:gd name="connsiteY148" fmla="*/ 1512482 h 3711572"/>
                  <a:gd name="connsiteX149" fmla="*/ 1801471 w 4830942"/>
                  <a:gd name="connsiteY149" fmla="*/ 1504754 h 3711572"/>
                  <a:gd name="connsiteX150" fmla="*/ 1819158 w 4830942"/>
                  <a:gd name="connsiteY150" fmla="*/ 1517461 h 3711572"/>
                  <a:gd name="connsiteX151" fmla="*/ 1823107 w 4830942"/>
                  <a:gd name="connsiteY151" fmla="*/ 1550431 h 3711572"/>
                  <a:gd name="connsiteX152" fmla="*/ 1843370 w 4830942"/>
                  <a:gd name="connsiteY152" fmla="*/ 1564340 h 3711572"/>
                  <a:gd name="connsiteX153" fmla="*/ 1881147 w 4830942"/>
                  <a:gd name="connsiteY153" fmla="*/ 1576875 h 3711572"/>
                  <a:gd name="connsiteX154" fmla="*/ 1897460 w 4830942"/>
                  <a:gd name="connsiteY154" fmla="*/ 1576875 h 3711572"/>
                  <a:gd name="connsiteX155" fmla="*/ 1921500 w 4830942"/>
                  <a:gd name="connsiteY155" fmla="*/ 1583229 h 3711572"/>
                  <a:gd name="connsiteX156" fmla="*/ 1944167 w 4830942"/>
                  <a:gd name="connsiteY156" fmla="*/ 1580653 h 3711572"/>
                  <a:gd name="connsiteX157" fmla="*/ 1997055 w 4830942"/>
                  <a:gd name="connsiteY157" fmla="*/ 1583057 h 3711572"/>
                  <a:gd name="connsiteX158" fmla="*/ 2029853 w 4830942"/>
                  <a:gd name="connsiteY158" fmla="*/ 1586835 h 3711572"/>
                  <a:gd name="connsiteX159" fmla="*/ 2037580 w 4830942"/>
                  <a:gd name="connsiteY159" fmla="*/ 1618602 h 3711572"/>
                  <a:gd name="connsiteX160" fmla="*/ 2054065 w 4830942"/>
                  <a:gd name="connsiteY160" fmla="*/ 1637663 h 3711572"/>
                  <a:gd name="connsiteX161" fmla="*/ 2061621 w 4830942"/>
                  <a:gd name="connsiteY161" fmla="*/ 1645218 h 3711572"/>
                  <a:gd name="connsiteX162" fmla="*/ 2074328 w 4830942"/>
                  <a:gd name="connsiteY162" fmla="*/ 1664279 h 3711572"/>
                  <a:gd name="connsiteX163" fmla="*/ 2102146 w 4830942"/>
                  <a:gd name="connsiteY163" fmla="*/ 1669258 h 3711572"/>
                  <a:gd name="connsiteX164" fmla="*/ 2074499 w 4830942"/>
                  <a:gd name="connsiteY164" fmla="*/ 1685743 h 3711572"/>
                  <a:gd name="connsiteX165" fmla="*/ 2061964 w 4830942"/>
                  <a:gd name="connsiteY165" fmla="*/ 1692097 h 3711572"/>
                  <a:gd name="connsiteX166" fmla="*/ 2097338 w 4830942"/>
                  <a:gd name="connsiteY166" fmla="*/ 1742753 h 3711572"/>
                  <a:gd name="connsiteX167" fmla="*/ 2131166 w 4830942"/>
                  <a:gd name="connsiteY167" fmla="*/ 1715965 h 3711572"/>
                  <a:gd name="connsiteX168" fmla="*/ 2144903 w 4830942"/>
                  <a:gd name="connsiteY168" fmla="*/ 1687975 h 3711572"/>
                  <a:gd name="connsiteX169" fmla="*/ 2143701 w 4830942"/>
                  <a:gd name="connsiteY169" fmla="*/ 1715965 h 3711572"/>
                  <a:gd name="connsiteX170" fmla="*/ 2138893 w 4830942"/>
                  <a:gd name="connsiteY170" fmla="*/ 1759237 h 3711572"/>
                  <a:gd name="connsiteX171" fmla="*/ 2132711 w 4830942"/>
                  <a:gd name="connsiteY171" fmla="*/ 1783449 h 3711572"/>
                  <a:gd name="connsiteX172" fmla="*/ 2132883 w 4830942"/>
                  <a:gd name="connsiteY172" fmla="*/ 1820197 h 3711572"/>
                  <a:gd name="connsiteX173" fmla="*/ 2130479 w 4830942"/>
                  <a:gd name="connsiteY173" fmla="*/ 1841833 h 3711572"/>
                  <a:gd name="connsiteX174" fmla="*/ 2130650 w 4830942"/>
                  <a:gd name="connsiteY174" fmla="*/ 1899014 h 3711572"/>
                  <a:gd name="connsiteX175" fmla="*/ 2140782 w 4830942"/>
                  <a:gd name="connsiteY175" fmla="*/ 1933358 h 3711572"/>
                  <a:gd name="connsiteX176" fmla="*/ 2149711 w 4830942"/>
                  <a:gd name="connsiteY176" fmla="*/ 1966327 h 3711572"/>
                  <a:gd name="connsiteX177" fmla="*/ 2144731 w 4830942"/>
                  <a:gd name="connsiteY177" fmla="*/ 1996721 h 3711572"/>
                  <a:gd name="connsiteX178" fmla="*/ 2160014 w 4830942"/>
                  <a:gd name="connsiteY178" fmla="*/ 2055104 h 3711572"/>
                  <a:gd name="connsiteX179" fmla="*/ 2169115 w 4830942"/>
                  <a:gd name="connsiteY179" fmla="*/ 2119841 h 3711572"/>
                  <a:gd name="connsiteX180" fmla="*/ 2196933 w 4830942"/>
                  <a:gd name="connsiteY180" fmla="*/ 2159164 h 3711572"/>
                  <a:gd name="connsiteX181" fmla="*/ 2214448 w 4830942"/>
                  <a:gd name="connsiteY181" fmla="*/ 2145255 h 3711572"/>
                  <a:gd name="connsiteX182" fmla="*/ 2229559 w 4830942"/>
                  <a:gd name="connsiteY182" fmla="*/ 2127396 h 3711572"/>
                  <a:gd name="connsiteX183" fmla="*/ 2238316 w 4830942"/>
                  <a:gd name="connsiteY183" fmla="*/ 2121043 h 3711572"/>
                  <a:gd name="connsiteX184" fmla="*/ 2248276 w 4830942"/>
                  <a:gd name="connsiteY184" fmla="*/ 2094427 h 3711572"/>
                  <a:gd name="connsiteX185" fmla="*/ 2260811 w 4830942"/>
                  <a:gd name="connsiteY185" fmla="*/ 2080346 h 3711572"/>
                  <a:gd name="connsiteX186" fmla="*/ 2268195 w 4830942"/>
                  <a:gd name="connsiteY186" fmla="*/ 2032094 h 3711572"/>
                  <a:gd name="connsiteX187" fmla="*/ 2286912 w 4830942"/>
                  <a:gd name="connsiteY187" fmla="*/ 2000327 h 3711572"/>
                  <a:gd name="connsiteX188" fmla="*/ 2281761 w 4830942"/>
                  <a:gd name="connsiteY188" fmla="*/ 1981266 h 3711572"/>
                  <a:gd name="connsiteX189" fmla="*/ 2291548 w 4830942"/>
                  <a:gd name="connsiteY189" fmla="*/ 1920307 h 3711572"/>
                  <a:gd name="connsiteX190" fmla="*/ 2309235 w 4830942"/>
                  <a:gd name="connsiteY190" fmla="*/ 1913954 h 3711572"/>
                  <a:gd name="connsiteX191" fmla="*/ 2326922 w 4830942"/>
                  <a:gd name="connsiteY191" fmla="*/ 1906226 h 3711572"/>
                  <a:gd name="connsiteX192" fmla="*/ 2351992 w 4830942"/>
                  <a:gd name="connsiteY192" fmla="*/ 1885792 h 3711572"/>
                  <a:gd name="connsiteX193" fmla="*/ 2356972 w 4830942"/>
                  <a:gd name="connsiteY193" fmla="*/ 1867934 h 3711572"/>
                  <a:gd name="connsiteX194" fmla="*/ 2411063 w 4830942"/>
                  <a:gd name="connsiteY194" fmla="*/ 1825863 h 3711572"/>
                  <a:gd name="connsiteX195" fmla="*/ 2422396 w 4830942"/>
                  <a:gd name="connsiteY195" fmla="*/ 1809378 h 3711572"/>
                  <a:gd name="connsiteX196" fmla="*/ 2434931 w 4830942"/>
                  <a:gd name="connsiteY196" fmla="*/ 1800449 h 3711572"/>
                  <a:gd name="connsiteX197" fmla="*/ 2447467 w 4830942"/>
                  <a:gd name="connsiteY197" fmla="*/ 1792894 h 3711572"/>
                  <a:gd name="connsiteX198" fmla="*/ 2475113 w 4830942"/>
                  <a:gd name="connsiteY198" fmla="*/ 1777611 h 3711572"/>
                  <a:gd name="connsiteX199" fmla="*/ 2485072 w 4830942"/>
                  <a:gd name="connsiteY199" fmla="*/ 1753399 h 3711572"/>
                  <a:gd name="connsiteX200" fmla="*/ 2490052 w 4830942"/>
                  <a:gd name="connsiteY200" fmla="*/ 1739490 h 3711572"/>
                  <a:gd name="connsiteX201" fmla="*/ 2515122 w 4830942"/>
                  <a:gd name="connsiteY201" fmla="*/ 1727985 h 3711572"/>
                  <a:gd name="connsiteX202" fmla="*/ 2523880 w 4830942"/>
                  <a:gd name="connsiteY202" fmla="*/ 1729187 h 3711572"/>
                  <a:gd name="connsiteX203" fmla="*/ 2547749 w 4830942"/>
                  <a:gd name="connsiteY203" fmla="*/ 1731763 h 3711572"/>
                  <a:gd name="connsiteX204" fmla="*/ 2565435 w 4830942"/>
                  <a:gd name="connsiteY204" fmla="*/ 1729187 h 3711572"/>
                  <a:gd name="connsiteX205" fmla="*/ 2580546 w 4830942"/>
                  <a:gd name="connsiteY205" fmla="*/ 1724036 h 3711572"/>
                  <a:gd name="connsiteX206" fmla="*/ 2584152 w 4830942"/>
                  <a:gd name="connsiteY206" fmla="*/ 1692268 h 3711572"/>
                  <a:gd name="connsiteX207" fmla="*/ 2608193 w 4830942"/>
                  <a:gd name="connsiteY207" fmla="*/ 1712531 h 3711572"/>
                  <a:gd name="connsiteX208" fmla="*/ 2610768 w 4830942"/>
                  <a:gd name="connsiteY208" fmla="*/ 1745500 h 3711572"/>
                  <a:gd name="connsiteX209" fmla="*/ 2617122 w 4830942"/>
                  <a:gd name="connsiteY209" fmla="*/ 1775894 h 3711572"/>
                  <a:gd name="connsiteX210" fmla="*/ 2633607 w 4830942"/>
                  <a:gd name="connsiteY210" fmla="*/ 1788601 h 3711572"/>
                  <a:gd name="connsiteX211" fmla="*/ 2647516 w 4830942"/>
                  <a:gd name="connsiteY211" fmla="*/ 1807661 h 3711572"/>
                  <a:gd name="connsiteX212" fmla="*/ 2656445 w 4830942"/>
                  <a:gd name="connsiteY212" fmla="*/ 1846984 h 3711572"/>
                  <a:gd name="connsiteX213" fmla="*/ 2654041 w 4830942"/>
                  <a:gd name="connsiteY213" fmla="*/ 1883732 h 3711572"/>
                  <a:gd name="connsiteX214" fmla="*/ 2641505 w 4830942"/>
                  <a:gd name="connsiteY214" fmla="*/ 1916701 h 3711572"/>
                  <a:gd name="connsiteX215" fmla="*/ 2654041 w 4830942"/>
                  <a:gd name="connsiteY215" fmla="*/ 1920479 h 3711572"/>
                  <a:gd name="connsiteX216" fmla="*/ 2674303 w 4830942"/>
                  <a:gd name="connsiteY216" fmla="*/ 1926832 h 3711572"/>
                  <a:gd name="connsiteX217" fmla="*/ 2694394 w 4830942"/>
                  <a:gd name="connsiteY217" fmla="*/ 1906398 h 3711572"/>
                  <a:gd name="connsiteX218" fmla="*/ 2709505 w 4830942"/>
                  <a:gd name="connsiteY218" fmla="*/ 1889913 h 3711572"/>
                  <a:gd name="connsiteX219" fmla="*/ 2719636 w 4830942"/>
                  <a:gd name="connsiteY219" fmla="*/ 1891115 h 3711572"/>
                  <a:gd name="connsiteX220" fmla="*/ 2724788 w 4830942"/>
                  <a:gd name="connsiteY220" fmla="*/ 1911378 h 3711572"/>
                  <a:gd name="connsiteX221" fmla="*/ 2729939 w 4830942"/>
                  <a:gd name="connsiteY221" fmla="*/ 1921509 h 3711572"/>
                  <a:gd name="connsiteX222" fmla="*/ 2731313 w 4830942"/>
                  <a:gd name="connsiteY222" fmla="*/ 1950701 h 3711572"/>
                  <a:gd name="connsiteX223" fmla="*/ 2732687 w 4830942"/>
                  <a:gd name="connsiteY223" fmla="*/ 1993801 h 3711572"/>
                  <a:gd name="connsiteX224" fmla="*/ 2740242 w 4830942"/>
                  <a:gd name="connsiteY224" fmla="*/ 2005135 h 3711572"/>
                  <a:gd name="connsiteX225" fmla="*/ 2741616 w 4830942"/>
                  <a:gd name="connsiteY225" fmla="*/ 2050811 h 3711572"/>
                  <a:gd name="connsiteX226" fmla="*/ 2736636 w 4830942"/>
                  <a:gd name="connsiteY226" fmla="*/ 2071074 h 3711572"/>
                  <a:gd name="connsiteX227" fmla="*/ 2730454 w 4830942"/>
                  <a:gd name="connsiteY227" fmla="*/ 2104043 h 3711572"/>
                  <a:gd name="connsiteX228" fmla="*/ 2730454 w 4830942"/>
                  <a:gd name="connsiteY228" fmla="*/ 2120528 h 3711572"/>
                  <a:gd name="connsiteX229" fmla="*/ 2720495 w 4830942"/>
                  <a:gd name="connsiteY229" fmla="*/ 2161225 h 3711572"/>
                  <a:gd name="connsiteX230" fmla="*/ 2731828 w 4830942"/>
                  <a:gd name="connsiteY230" fmla="*/ 2172558 h 3711572"/>
                  <a:gd name="connsiteX231" fmla="*/ 2745737 w 4830942"/>
                  <a:gd name="connsiteY231" fmla="*/ 2194194 h 3711572"/>
                  <a:gd name="connsiteX232" fmla="*/ 2757070 w 4830942"/>
                  <a:gd name="connsiteY232" fmla="*/ 2214457 h 3711572"/>
                  <a:gd name="connsiteX233" fmla="*/ 2768575 w 4830942"/>
                  <a:gd name="connsiteY233" fmla="*/ 2239870 h 3711572"/>
                  <a:gd name="connsiteX234" fmla="*/ 2773899 w 4830942"/>
                  <a:gd name="connsiteY234" fmla="*/ 2305981 h 3711572"/>
                  <a:gd name="connsiteX235" fmla="*/ 2792959 w 4830942"/>
                  <a:gd name="connsiteY235" fmla="*/ 2338951 h 3711572"/>
                  <a:gd name="connsiteX236" fmla="*/ 2814424 w 4830942"/>
                  <a:gd name="connsiteY236" fmla="*/ 2366940 h 3711572"/>
                  <a:gd name="connsiteX237" fmla="*/ 2844645 w 4830942"/>
                  <a:gd name="connsiteY237" fmla="*/ 2384627 h 3711572"/>
                  <a:gd name="connsiteX238" fmla="*/ 2860958 w 4830942"/>
                  <a:gd name="connsiteY238" fmla="*/ 2389607 h 3711572"/>
                  <a:gd name="connsiteX239" fmla="*/ 2868514 w 4830942"/>
                  <a:gd name="connsiteY239" fmla="*/ 2374324 h 3711572"/>
                  <a:gd name="connsiteX240" fmla="*/ 2849453 w 4830942"/>
                  <a:gd name="connsiteY240" fmla="*/ 2320920 h 3711572"/>
                  <a:gd name="connsiteX241" fmla="*/ 2840524 w 4830942"/>
                  <a:gd name="connsiteY241" fmla="*/ 2266315 h 3711572"/>
                  <a:gd name="connsiteX242" fmla="*/ 2797424 w 4830942"/>
                  <a:gd name="connsiteY242" fmla="*/ 2211709 h 3711572"/>
                  <a:gd name="connsiteX243" fmla="*/ 2784888 w 4830942"/>
                  <a:gd name="connsiteY243" fmla="*/ 2206729 h 3711572"/>
                  <a:gd name="connsiteX244" fmla="*/ 2775959 w 4830942"/>
                  <a:gd name="connsiteY244" fmla="*/ 2166033 h 3711572"/>
                  <a:gd name="connsiteX245" fmla="*/ 2764626 w 4830942"/>
                  <a:gd name="connsiteY245" fmla="*/ 2148346 h 3711572"/>
                  <a:gd name="connsiteX246" fmla="*/ 2751919 w 4830942"/>
                  <a:gd name="connsiteY246" fmla="*/ 2137013 h 3711572"/>
                  <a:gd name="connsiteX247" fmla="*/ 2749343 w 4830942"/>
                  <a:gd name="connsiteY247" fmla="*/ 2104043 h 3711572"/>
                  <a:gd name="connsiteX248" fmla="*/ 2770636 w 4830942"/>
                  <a:gd name="connsiteY248" fmla="*/ 2055791 h 3711572"/>
                  <a:gd name="connsiteX249" fmla="*/ 2780595 w 4830942"/>
                  <a:gd name="connsiteY249" fmla="*/ 2020246 h 3711572"/>
                  <a:gd name="connsiteX250" fmla="*/ 2784373 w 4830942"/>
                  <a:gd name="connsiteY250" fmla="*/ 2003761 h 3711572"/>
                  <a:gd name="connsiteX251" fmla="*/ 2798282 w 4830942"/>
                  <a:gd name="connsiteY251" fmla="*/ 2013892 h 3711572"/>
                  <a:gd name="connsiteX252" fmla="*/ 2808413 w 4830942"/>
                  <a:gd name="connsiteY252" fmla="*/ 2035529 h 3711572"/>
                  <a:gd name="connsiteX253" fmla="*/ 2828504 w 4830942"/>
                  <a:gd name="connsiteY253" fmla="*/ 2040508 h 3711572"/>
                  <a:gd name="connsiteX254" fmla="*/ 2844989 w 4830942"/>
                  <a:gd name="connsiteY254" fmla="*/ 2059569 h 3711572"/>
                  <a:gd name="connsiteX255" fmla="*/ 2853918 w 4830942"/>
                  <a:gd name="connsiteY255" fmla="*/ 2084983 h 3711572"/>
                  <a:gd name="connsiteX256" fmla="*/ 2865251 w 4830942"/>
                  <a:gd name="connsiteY256" fmla="*/ 2086185 h 3711572"/>
                  <a:gd name="connsiteX257" fmla="*/ 2874181 w 4830942"/>
                  <a:gd name="connsiteY257" fmla="*/ 2097518 h 3711572"/>
                  <a:gd name="connsiteX258" fmla="*/ 2886888 w 4830942"/>
                  <a:gd name="connsiteY258" fmla="*/ 2108851 h 3711572"/>
                  <a:gd name="connsiteX259" fmla="*/ 2893241 w 4830942"/>
                  <a:gd name="connsiteY259" fmla="*/ 2118983 h 3711572"/>
                  <a:gd name="connsiteX260" fmla="*/ 2890837 w 4830942"/>
                  <a:gd name="connsiteY260" fmla="*/ 2150750 h 3711572"/>
                  <a:gd name="connsiteX261" fmla="*/ 2908524 w 4830942"/>
                  <a:gd name="connsiteY261" fmla="*/ 2149376 h 3711572"/>
                  <a:gd name="connsiteX262" fmla="*/ 2937372 w 4830942"/>
                  <a:gd name="connsiteY262" fmla="*/ 2123962 h 3711572"/>
                  <a:gd name="connsiteX263" fmla="*/ 2942352 w 4830942"/>
                  <a:gd name="connsiteY263" fmla="*/ 2106104 h 3711572"/>
                  <a:gd name="connsiteX264" fmla="*/ 2961241 w 4830942"/>
                  <a:gd name="connsiteY264" fmla="*/ 2106104 h 3711572"/>
                  <a:gd name="connsiteX265" fmla="*/ 3008978 w 4830942"/>
                  <a:gd name="connsiteY265" fmla="*/ 2070387 h 3711572"/>
                  <a:gd name="connsiteX266" fmla="*/ 3010180 w 4830942"/>
                  <a:gd name="connsiteY266" fmla="*/ 2043771 h 3711572"/>
                  <a:gd name="connsiteX267" fmla="*/ 3017735 w 4830942"/>
                  <a:gd name="connsiteY267" fmla="*/ 2019559 h 3711572"/>
                  <a:gd name="connsiteX268" fmla="*/ 3013786 w 4830942"/>
                  <a:gd name="connsiteY268" fmla="*/ 1986589 h 3711572"/>
                  <a:gd name="connsiteX269" fmla="*/ 3003483 w 4830942"/>
                  <a:gd name="connsiteY269" fmla="*/ 1945893 h 3711572"/>
                  <a:gd name="connsiteX270" fmla="*/ 2984422 w 4830942"/>
                  <a:gd name="connsiteY270" fmla="*/ 1914125 h 3711572"/>
                  <a:gd name="connsiteX271" fmla="*/ 2970513 w 4830942"/>
                  <a:gd name="connsiteY271" fmla="*/ 1896438 h 3711572"/>
                  <a:gd name="connsiteX272" fmla="*/ 2947675 w 4830942"/>
                  <a:gd name="connsiteY272" fmla="*/ 1860893 h 3711572"/>
                  <a:gd name="connsiteX273" fmla="*/ 2950079 w 4830942"/>
                  <a:gd name="connsiteY273" fmla="*/ 1811267 h 3711572"/>
                  <a:gd name="connsiteX274" fmla="*/ 2972746 w 4830942"/>
                  <a:gd name="connsiteY274" fmla="*/ 1789631 h 3711572"/>
                  <a:gd name="connsiteX275" fmla="*/ 2995412 w 4830942"/>
                  <a:gd name="connsiteY275" fmla="*/ 1766793 h 3711572"/>
                  <a:gd name="connsiteX276" fmla="*/ 3020483 w 4830942"/>
                  <a:gd name="connsiteY276" fmla="*/ 1759066 h 3711572"/>
                  <a:gd name="connsiteX277" fmla="*/ 3030614 w 4830942"/>
                  <a:gd name="connsiteY277" fmla="*/ 1757692 h 3711572"/>
                  <a:gd name="connsiteX278" fmla="*/ 3046927 w 4830942"/>
                  <a:gd name="connsiteY278" fmla="*/ 1762672 h 3711572"/>
                  <a:gd name="connsiteX279" fmla="*/ 3053281 w 4830942"/>
                  <a:gd name="connsiteY279" fmla="*/ 1767823 h 3711572"/>
                  <a:gd name="connsiteX280" fmla="*/ 3047099 w 4830942"/>
                  <a:gd name="connsiteY280" fmla="*/ 1785682 h 3711572"/>
                  <a:gd name="connsiteX281" fmla="*/ 3059806 w 4830942"/>
                  <a:gd name="connsiteY281" fmla="*/ 1798389 h 3711572"/>
                  <a:gd name="connsiteX282" fmla="*/ 3068563 w 4830942"/>
                  <a:gd name="connsiteY282" fmla="*/ 1779328 h 3711572"/>
                  <a:gd name="connsiteX283" fmla="*/ 3096210 w 4830942"/>
                  <a:gd name="connsiteY283" fmla="*/ 1760268 h 3711572"/>
                  <a:gd name="connsiteX284" fmla="*/ 3122654 w 4830942"/>
                  <a:gd name="connsiteY284" fmla="*/ 1757692 h 3711572"/>
                  <a:gd name="connsiteX285" fmla="*/ 3144118 w 4830942"/>
                  <a:gd name="connsiteY285" fmla="*/ 1749965 h 3711572"/>
                  <a:gd name="connsiteX286" fmla="*/ 3164209 w 4830942"/>
                  <a:gd name="connsiteY286" fmla="*/ 1742238 h 3711572"/>
                  <a:gd name="connsiteX287" fmla="*/ 3178118 w 4830942"/>
                  <a:gd name="connsiteY287" fmla="*/ 1732106 h 3711572"/>
                  <a:gd name="connsiteX288" fmla="*/ 3204562 w 4830942"/>
                  <a:gd name="connsiteY288" fmla="*/ 1730733 h 3711572"/>
                  <a:gd name="connsiteX289" fmla="*/ 3231006 w 4830942"/>
                  <a:gd name="connsiteY289" fmla="*/ 1716652 h 3711572"/>
                  <a:gd name="connsiteX290" fmla="*/ 3239764 w 4830942"/>
                  <a:gd name="connsiteY290" fmla="*/ 1702571 h 3711572"/>
                  <a:gd name="connsiteX291" fmla="*/ 3267410 w 4830942"/>
                  <a:gd name="connsiteY291" fmla="*/ 1687288 h 3711572"/>
                  <a:gd name="connsiteX292" fmla="*/ 3279946 w 4830942"/>
                  <a:gd name="connsiteY292" fmla="*/ 1672006 h 3711572"/>
                  <a:gd name="connsiteX293" fmla="*/ 3293683 w 4830942"/>
                  <a:gd name="connsiteY293" fmla="*/ 1659299 h 3711572"/>
                  <a:gd name="connsiteX294" fmla="*/ 3302440 w 4830942"/>
                  <a:gd name="connsiteY294" fmla="*/ 1647794 h 3711572"/>
                  <a:gd name="connsiteX295" fmla="*/ 3312571 w 4830942"/>
                  <a:gd name="connsiteY295" fmla="*/ 1645218 h 3711572"/>
                  <a:gd name="connsiteX296" fmla="*/ 3318753 w 4830942"/>
                  <a:gd name="connsiteY296" fmla="*/ 1617228 h 3711572"/>
                  <a:gd name="connsiteX297" fmla="*/ 3317379 w 4830942"/>
                  <a:gd name="connsiteY297" fmla="*/ 1604521 h 3711572"/>
                  <a:gd name="connsiteX298" fmla="*/ 3338672 w 4830942"/>
                  <a:gd name="connsiteY298" fmla="*/ 1585461 h 3711572"/>
                  <a:gd name="connsiteX299" fmla="*/ 3348632 w 4830942"/>
                  <a:gd name="connsiteY299" fmla="*/ 1565198 h 3711572"/>
                  <a:gd name="connsiteX300" fmla="*/ 3361167 w 4830942"/>
                  <a:gd name="connsiteY300" fmla="*/ 1560047 h 3711572"/>
                  <a:gd name="connsiteX301" fmla="*/ 3364945 w 4830942"/>
                  <a:gd name="connsiteY301" fmla="*/ 1549916 h 3711572"/>
                  <a:gd name="connsiteX302" fmla="*/ 3366147 w 4830942"/>
                  <a:gd name="connsiteY302" fmla="*/ 1537209 h 3711572"/>
                  <a:gd name="connsiteX303" fmla="*/ 3385036 w 4830942"/>
                  <a:gd name="connsiteY303" fmla="*/ 1511795 h 3711572"/>
                  <a:gd name="connsiteX304" fmla="*/ 3376106 w 4830942"/>
                  <a:gd name="connsiteY304" fmla="*/ 1501664 h 3711572"/>
                  <a:gd name="connsiteX305" fmla="*/ 3352238 w 4830942"/>
                  <a:gd name="connsiteY305" fmla="*/ 1499088 h 3711572"/>
                  <a:gd name="connsiteX306" fmla="*/ 3349662 w 4830942"/>
                  <a:gd name="connsiteY306" fmla="*/ 1491532 h 3711572"/>
                  <a:gd name="connsiteX307" fmla="*/ 3373531 w 4830942"/>
                  <a:gd name="connsiteY307" fmla="*/ 1482603 h 3711572"/>
                  <a:gd name="connsiteX308" fmla="*/ 3377308 w 4830942"/>
                  <a:gd name="connsiteY308" fmla="*/ 1467320 h 3711572"/>
                  <a:gd name="connsiteX309" fmla="*/ 3360824 w 4830942"/>
                  <a:gd name="connsiteY309" fmla="*/ 1449634 h 3711572"/>
                  <a:gd name="connsiteX310" fmla="*/ 3375935 w 4830942"/>
                  <a:gd name="connsiteY310" fmla="*/ 1453411 h 3711572"/>
                  <a:gd name="connsiteX311" fmla="*/ 3378511 w 4830942"/>
                  <a:gd name="connsiteY311" fmla="*/ 1444482 h 3711572"/>
                  <a:gd name="connsiteX312" fmla="*/ 3362026 w 4830942"/>
                  <a:gd name="connsiteY312" fmla="*/ 1417866 h 3711572"/>
                  <a:gd name="connsiteX313" fmla="*/ 3350521 w 4830942"/>
                  <a:gd name="connsiteY313" fmla="*/ 1375967 h 3711572"/>
                  <a:gd name="connsiteX314" fmla="*/ 3331632 w 4830942"/>
                  <a:gd name="connsiteY314" fmla="*/ 1355705 h 3711572"/>
                  <a:gd name="connsiteX315" fmla="*/ 3347945 w 4830942"/>
                  <a:gd name="connsiteY315" fmla="*/ 1327715 h 3711572"/>
                  <a:gd name="connsiteX316" fmla="*/ 3373016 w 4830942"/>
                  <a:gd name="connsiteY316" fmla="*/ 1311231 h 3711572"/>
                  <a:gd name="connsiteX317" fmla="*/ 3388127 w 4830942"/>
                  <a:gd name="connsiteY317" fmla="*/ 1301099 h 3711572"/>
                  <a:gd name="connsiteX318" fmla="*/ 3414571 w 4830942"/>
                  <a:gd name="connsiteY318" fmla="*/ 1294746 h 3711572"/>
                  <a:gd name="connsiteX319" fmla="*/ 3418349 w 4830942"/>
                  <a:gd name="connsiteY319" fmla="*/ 1276887 h 3711572"/>
                  <a:gd name="connsiteX320" fmla="*/ 3390702 w 4830942"/>
                  <a:gd name="connsiteY320" fmla="*/ 1271908 h 3711572"/>
                  <a:gd name="connsiteX321" fmla="*/ 3368036 w 4830942"/>
                  <a:gd name="connsiteY321" fmla="*/ 1270706 h 3711572"/>
                  <a:gd name="connsiteX322" fmla="*/ 3341592 w 4830942"/>
                  <a:gd name="connsiteY322" fmla="*/ 1287190 h 3711572"/>
                  <a:gd name="connsiteX323" fmla="*/ 3331460 w 4830942"/>
                  <a:gd name="connsiteY323" fmla="*/ 1274483 h 3711572"/>
                  <a:gd name="connsiteX324" fmla="*/ 3326309 w 4830942"/>
                  <a:gd name="connsiteY324" fmla="*/ 1260574 h 3711572"/>
                  <a:gd name="connsiteX325" fmla="*/ 3309824 w 4830942"/>
                  <a:gd name="connsiteY325" fmla="*/ 1253019 h 3711572"/>
                  <a:gd name="connsiteX326" fmla="*/ 3309652 w 4830942"/>
                  <a:gd name="connsiteY326" fmla="*/ 1228807 h 3711572"/>
                  <a:gd name="connsiteX327" fmla="*/ 3323561 w 4830942"/>
                  <a:gd name="connsiteY327" fmla="*/ 1222453 h 3711572"/>
                  <a:gd name="connsiteX328" fmla="*/ 3342450 w 4830942"/>
                  <a:gd name="connsiteY328" fmla="*/ 1219878 h 3711572"/>
                  <a:gd name="connsiteX329" fmla="*/ 3367521 w 4830942"/>
                  <a:gd name="connsiteY329" fmla="*/ 1199443 h 3711572"/>
                  <a:gd name="connsiteX330" fmla="*/ 3390187 w 4830942"/>
                  <a:gd name="connsiteY330" fmla="*/ 1184161 h 3711572"/>
                  <a:gd name="connsiteX331" fmla="*/ 3410278 w 4830942"/>
                  <a:gd name="connsiteY331" fmla="*/ 1174029 h 3711572"/>
                  <a:gd name="connsiteX332" fmla="*/ 3420409 w 4830942"/>
                  <a:gd name="connsiteY332" fmla="*/ 1194292 h 3711572"/>
                  <a:gd name="connsiteX333" fmla="*/ 3405298 w 4830942"/>
                  <a:gd name="connsiteY333" fmla="*/ 1213352 h 3711572"/>
                  <a:gd name="connsiteX334" fmla="*/ 3404096 w 4830942"/>
                  <a:gd name="connsiteY334" fmla="*/ 1226059 h 3711572"/>
                  <a:gd name="connsiteX335" fmla="*/ 3394137 w 4830942"/>
                  <a:gd name="connsiteY335" fmla="*/ 1239968 h 3711572"/>
                  <a:gd name="connsiteX336" fmla="*/ 3414227 w 4830942"/>
                  <a:gd name="connsiteY336" fmla="*/ 1228463 h 3711572"/>
                  <a:gd name="connsiteX337" fmla="*/ 3445651 w 4830942"/>
                  <a:gd name="connsiteY337" fmla="*/ 1210605 h 3711572"/>
                  <a:gd name="connsiteX338" fmla="*/ 3474671 w 4830942"/>
                  <a:gd name="connsiteY338" fmla="*/ 1214383 h 3711572"/>
                  <a:gd name="connsiteX339" fmla="*/ 3487378 w 4830942"/>
                  <a:gd name="connsiteY339" fmla="*/ 1227090 h 3711572"/>
                  <a:gd name="connsiteX340" fmla="*/ 3477419 w 4830942"/>
                  <a:gd name="connsiteY340" fmla="*/ 1253706 h 3711572"/>
                  <a:gd name="connsiteX341" fmla="*/ 3486348 w 4830942"/>
                  <a:gd name="connsiteY341" fmla="*/ 1271392 h 3711572"/>
                  <a:gd name="connsiteX342" fmla="*/ 3507813 w 4830942"/>
                  <a:gd name="connsiteY342" fmla="*/ 1281524 h 3711572"/>
                  <a:gd name="connsiteX343" fmla="*/ 3511590 w 4830942"/>
                  <a:gd name="connsiteY343" fmla="*/ 1293029 h 3711572"/>
                  <a:gd name="connsiteX344" fmla="*/ 3511590 w 4830942"/>
                  <a:gd name="connsiteY344" fmla="*/ 1298180 h 3711572"/>
                  <a:gd name="connsiteX345" fmla="*/ 3506611 w 4830942"/>
                  <a:gd name="connsiteY345" fmla="*/ 1305736 h 3711572"/>
                  <a:gd name="connsiteX346" fmla="*/ 3510388 w 4830942"/>
                  <a:gd name="connsiteY346" fmla="*/ 1327372 h 3711572"/>
                  <a:gd name="connsiteX347" fmla="*/ 3504207 w 4830942"/>
                  <a:gd name="connsiteY347" fmla="*/ 1350210 h 3711572"/>
                  <a:gd name="connsiteX348" fmla="*/ 3501803 w 4830942"/>
                  <a:gd name="connsiteY348" fmla="*/ 1369271 h 3711572"/>
                  <a:gd name="connsiteX349" fmla="*/ 3515711 w 4830942"/>
                  <a:gd name="connsiteY349" fmla="*/ 1379402 h 3711572"/>
                  <a:gd name="connsiteX350" fmla="*/ 3545934 w 4830942"/>
                  <a:gd name="connsiteY350" fmla="*/ 1364119 h 3711572"/>
                  <a:gd name="connsiteX351" fmla="*/ 3576156 w 4830942"/>
                  <a:gd name="connsiteY351" fmla="*/ 1337331 h 3711572"/>
                  <a:gd name="connsiteX352" fmla="*/ 3572206 w 4830942"/>
                  <a:gd name="connsiteY352" fmla="*/ 1275170 h 3711572"/>
                  <a:gd name="connsiteX353" fmla="*/ 3553146 w 4830942"/>
                  <a:gd name="connsiteY353" fmla="*/ 1239625 h 3711572"/>
                  <a:gd name="connsiteX354" fmla="*/ 3549196 w 4830942"/>
                  <a:gd name="connsiteY354" fmla="*/ 1211635 h 3711572"/>
                  <a:gd name="connsiteX355" fmla="*/ 3578044 w 4830942"/>
                  <a:gd name="connsiteY355" fmla="*/ 1193777 h 3711572"/>
                  <a:gd name="connsiteX356" fmla="*/ 3591782 w 4830942"/>
                  <a:gd name="connsiteY356" fmla="*/ 1182272 h 3711572"/>
                  <a:gd name="connsiteX357" fmla="*/ 3600539 w 4830942"/>
                  <a:gd name="connsiteY357" fmla="*/ 1161838 h 3711572"/>
                  <a:gd name="connsiteX358" fmla="*/ 3610499 w 4830942"/>
                  <a:gd name="connsiteY358" fmla="*/ 1143979 h 3711572"/>
                  <a:gd name="connsiteX359" fmla="*/ 3650680 w 4830942"/>
                  <a:gd name="connsiteY359" fmla="*/ 1114616 h 3711572"/>
                  <a:gd name="connsiteX360" fmla="*/ 3686054 w 4830942"/>
                  <a:gd name="connsiteY360" fmla="*/ 1123373 h 3711572"/>
                  <a:gd name="connsiteX361" fmla="*/ 3738771 w 4830942"/>
                  <a:gd name="connsiteY361" fmla="*/ 1091434 h 3711572"/>
                  <a:gd name="connsiteX362" fmla="*/ 3780154 w 4830942"/>
                  <a:gd name="connsiteY362" fmla="*/ 1043010 h 3711572"/>
                  <a:gd name="connsiteX363" fmla="*/ 3820336 w 4830942"/>
                  <a:gd name="connsiteY363" fmla="*/ 992182 h 3711572"/>
                  <a:gd name="connsiteX364" fmla="*/ 3854164 w 4830942"/>
                  <a:gd name="connsiteY364" fmla="*/ 939981 h 3711572"/>
                  <a:gd name="connsiteX365" fmla="*/ 3861547 w 4830942"/>
                  <a:gd name="connsiteY365" fmla="*/ 890355 h 3711572"/>
                  <a:gd name="connsiteX366" fmla="*/ 3874083 w 4830942"/>
                  <a:gd name="connsiteY366" fmla="*/ 856011 h 3711572"/>
                  <a:gd name="connsiteX367" fmla="*/ 3884042 w 4830942"/>
                  <a:gd name="connsiteY367" fmla="*/ 839527 h 3711572"/>
                  <a:gd name="connsiteX368" fmla="*/ 3876315 w 4830942"/>
                  <a:gd name="connsiteY368" fmla="*/ 811537 h 3711572"/>
                  <a:gd name="connsiteX369" fmla="*/ 3881295 w 4830942"/>
                  <a:gd name="connsiteY369" fmla="*/ 802608 h 3711572"/>
                  <a:gd name="connsiteX370" fmla="*/ 3853477 w 4830942"/>
                  <a:gd name="connsiteY370" fmla="*/ 768436 h 3711572"/>
                  <a:gd name="connsiteX371" fmla="*/ 3829608 w 4830942"/>
                  <a:gd name="connsiteY371" fmla="*/ 771012 h 3711572"/>
                  <a:gd name="connsiteX372" fmla="*/ 3804538 w 4830942"/>
                  <a:gd name="connsiteY372" fmla="*/ 791446 h 3711572"/>
                  <a:gd name="connsiteX373" fmla="*/ 3804538 w 4830942"/>
                  <a:gd name="connsiteY373" fmla="*/ 783891 h 3711572"/>
                  <a:gd name="connsiteX374" fmla="*/ 3798184 w 4830942"/>
                  <a:gd name="connsiteY374" fmla="*/ 771184 h 3711572"/>
                  <a:gd name="connsiteX375" fmla="*/ 3785649 w 4830942"/>
                  <a:gd name="connsiteY375" fmla="*/ 776335 h 3711572"/>
                  <a:gd name="connsiteX376" fmla="*/ 3785649 w 4830942"/>
                  <a:gd name="connsiteY376" fmla="*/ 758477 h 3711572"/>
                  <a:gd name="connsiteX377" fmla="*/ 3759205 w 4830942"/>
                  <a:gd name="connsiteY377" fmla="*/ 750921 h 3711572"/>
                  <a:gd name="connsiteX378" fmla="*/ 3786851 w 4830942"/>
                  <a:gd name="connsiteY378" fmla="*/ 726709 h 3711572"/>
                  <a:gd name="connsiteX379" fmla="*/ 3815699 w 4830942"/>
                  <a:gd name="connsiteY379" fmla="*/ 696144 h 3711572"/>
                  <a:gd name="connsiteX380" fmla="*/ 3835790 w 4830942"/>
                  <a:gd name="connsiteY380" fmla="*/ 680861 h 3711572"/>
                  <a:gd name="connsiteX381" fmla="*/ 3862234 w 4830942"/>
                  <a:gd name="connsiteY381" fmla="*/ 666780 h 3711572"/>
                  <a:gd name="connsiteX382" fmla="*/ 3889881 w 4830942"/>
                  <a:gd name="connsiteY382" fmla="*/ 637589 h 3711572"/>
                  <a:gd name="connsiteX383" fmla="*/ 3925082 w 4830942"/>
                  <a:gd name="connsiteY383" fmla="*/ 612175 h 3711572"/>
                  <a:gd name="connsiteX384" fmla="*/ 3970415 w 4830942"/>
                  <a:gd name="connsiteY384" fmla="*/ 609599 h 3711572"/>
                  <a:gd name="connsiteX385" fmla="*/ 3981749 w 4830942"/>
                  <a:gd name="connsiteY385" fmla="*/ 612175 h 3711572"/>
                  <a:gd name="connsiteX386" fmla="*/ 3990506 w 4830942"/>
                  <a:gd name="connsiteY386" fmla="*/ 615953 h 3711572"/>
                  <a:gd name="connsiteX387" fmla="*/ 4000637 w 4830942"/>
                  <a:gd name="connsiteY387" fmla="*/ 614579 h 3711572"/>
                  <a:gd name="connsiteX388" fmla="*/ 4022102 w 4830942"/>
                  <a:gd name="connsiteY388" fmla="*/ 615781 h 3711572"/>
                  <a:gd name="connsiteX389" fmla="*/ 4032233 w 4830942"/>
                  <a:gd name="connsiteY389" fmla="*/ 614407 h 3711572"/>
                  <a:gd name="connsiteX390" fmla="*/ 4046142 w 4830942"/>
                  <a:gd name="connsiteY390" fmla="*/ 614407 h 3711572"/>
                  <a:gd name="connsiteX391" fmla="*/ 4059879 w 4830942"/>
                  <a:gd name="connsiteY391" fmla="*/ 604276 h 3711572"/>
                  <a:gd name="connsiteX392" fmla="*/ 4097657 w 4830942"/>
                  <a:gd name="connsiteY392" fmla="*/ 615609 h 3711572"/>
                  <a:gd name="connsiteX393" fmla="*/ 4101435 w 4830942"/>
                  <a:gd name="connsiteY393" fmla="*/ 627114 h 3711572"/>
                  <a:gd name="connsiteX394" fmla="*/ 4127879 w 4830942"/>
                  <a:gd name="connsiteY394" fmla="*/ 625740 h 3711572"/>
                  <a:gd name="connsiteX395" fmla="*/ 4161879 w 4830942"/>
                  <a:gd name="connsiteY395" fmla="*/ 623165 h 3711572"/>
                  <a:gd name="connsiteX396" fmla="*/ 4176990 w 4830942"/>
                  <a:gd name="connsiteY396" fmla="*/ 611660 h 3711572"/>
                  <a:gd name="connsiteX397" fmla="*/ 4158101 w 4830942"/>
                  <a:gd name="connsiteY397" fmla="*/ 600326 h 3711572"/>
                  <a:gd name="connsiteX398" fmla="*/ 4171838 w 4830942"/>
                  <a:gd name="connsiteY398" fmla="*/ 582468 h 3711572"/>
                  <a:gd name="connsiteX399" fmla="*/ 4210818 w 4830942"/>
                  <a:gd name="connsiteY399" fmla="*/ 546751 h 3711572"/>
                  <a:gd name="connsiteX400" fmla="*/ 4244817 w 4830942"/>
                  <a:gd name="connsiteY400" fmla="*/ 536448 h 3711572"/>
                  <a:gd name="connsiteX401" fmla="*/ 4273838 w 4830942"/>
                  <a:gd name="connsiteY401" fmla="*/ 542802 h 3711572"/>
                  <a:gd name="connsiteX402" fmla="*/ 4270060 w 4830942"/>
                  <a:gd name="connsiteY402" fmla="*/ 561862 h 3711572"/>
                  <a:gd name="connsiteX403" fmla="*/ 4281393 w 4830942"/>
                  <a:gd name="connsiteY403" fmla="*/ 566842 h 3711572"/>
                  <a:gd name="connsiteX404" fmla="*/ 4290151 w 4830942"/>
                  <a:gd name="connsiteY404" fmla="*/ 566842 h 3711572"/>
                  <a:gd name="connsiteX405" fmla="*/ 4305262 w 4830942"/>
                  <a:gd name="connsiteY405" fmla="*/ 548983 h 3711572"/>
                  <a:gd name="connsiteX406" fmla="*/ 4327928 w 4830942"/>
                  <a:gd name="connsiteY406" fmla="*/ 534903 h 3711572"/>
                  <a:gd name="connsiteX407" fmla="*/ 4336686 w 4830942"/>
                  <a:gd name="connsiteY407" fmla="*/ 510691 h 3711572"/>
                  <a:gd name="connsiteX408" fmla="*/ 4359352 w 4830942"/>
                  <a:gd name="connsiteY408" fmla="*/ 510691 h 3711572"/>
                  <a:gd name="connsiteX409" fmla="*/ 4350595 w 4830942"/>
                  <a:gd name="connsiteY409" fmla="*/ 522196 h 3711572"/>
                  <a:gd name="connsiteX410" fmla="*/ 4344413 w 4830942"/>
                  <a:gd name="connsiteY410" fmla="*/ 545034 h 3711572"/>
                  <a:gd name="connsiteX411" fmla="*/ 4334453 w 4830942"/>
                  <a:gd name="connsiteY411" fmla="*/ 561519 h 3711572"/>
                  <a:gd name="connsiteX412" fmla="*/ 4305605 w 4830942"/>
                  <a:gd name="connsiteY412" fmla="*/ 584357 h 3711572"/>
                  <a:gd name="connsiteX413" fmla="*/ 4286888 w 4830942"/>
                  <a:gd name="connsiteY413" fmla="*/ 614922 h 3711572"/>
                  <a:gd name="connsiteX414" fmla="*/ 4267999 w 4830942"/>
                  <a:gd name="connsiteY414" fmla="*/ 631407 h 3711572"/>
                  <a:gd name="connsiteX415" fmla="*/ 4240353 w 4830942"/>
                  <a:gd name="connsiteY415" fmla="*/ 656821 h 3711572"/>
                  <a:gd name="connsiteX416" fmla="*/ 4225242 w 4830942"/>
                  <a:gd name="connsiteY416" fmla="*/ 658195 h 3711572"/>
                  <a:gd name="connsiteX417" fmla="*/ 4211505 w 4830942"/>
                  <a:gd name="connsiteY417" fmla="*/ 667124 h 3711572"/>
                  <a:gd name="connsiteX418" fmla="*/ 4206525 w 4830942"/>
                  <a:gd name="connsiteY418" fmla="*/ 684982 h 3711572"/>
                  <a:gd name="connsiteX419" fmla="*/ 4191586 w 4830942"/>
                  <a:gd name="connsiteY419" fmla="*/ 718124 h 3711572"/>
                  <a:gd name="connsiteX420" fmla="*/ 4201888 w 4830942"/>
                  <a:gd name="connsiteY420" fmla="*/ 805699 h 3711572"/>
                  <a:gd name="connsiteX421" fmla="*/ 4212020 w 4830942"/>
                  <a:gd name="connsiteY421" fmla="*/ 845022 h 3711572"/>
                  <a:gd name="connsiteX422" fmla="*/ 4214596 w 4830942"/>
                  <a:gd name="connsiteY422" fmla="*/ 867860 h 3711572"/>
                  <a:gd name="connsiteX423" fmla="*/ 4228505 w 4830942"/>
                  <a:gd name="connsiteY423" fmla="*/ 865284 h 3711572"/>
                  <a:gd name="connsiteX424" fmla="*/ 4251171 w 4830942"/>
                  <a:gd name="connsiteY424" fmla="*/ 842446 h 3711572"/>
                  <a:gd name="connsiteX425" fmla="*/ 4262333 w 4830942"/>
                  <a:gd name="connsiteY425" fmla="*/ 810678 h 3711572"/>
                  <a:gd name="connsiteX426" fmla="*/ 4276242 w 4830942"/>
                  <a:gd name="connsiteY426" fmla="*/ 806901 h 3711572"/>
                  <a:gd name="connsiteX427" fmla="*/ 4286201 w 4830942"/>
                  <a:gd name="connsiteY427" fmla="*/ 795396 h 3711572"/>
                  <a:gd name="connsiteX428" fmla="*/ 4293757 w 4830942"/>
                  <a:gd name="connsiteY428" fmla="*/ 768780 h 3711572"/>
                  <a:gd name="connsiteX429" fmla="*/ 4311443 w 4830942"/>
                  <a:gd name="connsiteY429" fmla="*/ 762426 h 3711572"/>
                  <a:gd name="connsiteX430" fmla="*/ 4322777 w 4830942"/>
                  <a:gd name="connsiteY430" fmla="*/ 750921 h 3711572"/>
                  <a:gd name="connsiteX431" fmla="*/ 4318827 w 4830942"/>
                  <a:gd name="connsiteY431" fmla="*/ 724305 h 3711572"/>
                  <a:gd name="connsiteX432" fmla="*/ 4337716 w 4830942"/>
                  <a:gd name="connsiteY432" fmla="*/ 703871 h 3711572"/>
                  <a:gd name="connsiteX433" fmla="*/ 4345271 w 4830942"/>
                  <a:gd name="connsiteY433" fmla="*/ 710225 h 3711572"/>
                  <a:gd name="connsiteX434" fmla="*/ 4341494 w 4830942"/>
                  <a:gd name="connsiteY434" fmla="*/ 689962 h 3711572"/>
                  <a:gd name="connsiteX435" fmla="*/ 4338918 w 4830942"/>
                  <a:gd name="connsiteY435" fmla="*/ 669700 h 3711572"/>
                  <a:gd name="connsiteX436" fmla="*/ 4329989 w 4830942"/>
                  <a:gd name="connsiteY436" fmla="*/ 660770 h 3711572"/>
                  <a:gd name="connsiteX437" fmla="*/ 4321059 w 4830942"/>
                  <a:gd name="connsiteY437" fmla="*/ 651841 h 3711572"/>
                  <a:gd name="connsiteX438" fmla="*/ 4337373 w 4830942"/>
                  <a:gd name="connsiteY438" fmla="*/ 622649 h 3711572"/>
                  <a:gd name="connsiteX439" fmla="*/ 4349908 w 4830942"/>
                  <a:gd name="connsiteY439" fmla="*/ 598438 h 3711572"/>
                  <a:gd name="connsiteX440" fmla="*/ 4378928 w 4830942"/>
                  <a:gd name="connsiteY440" fmla="*/ 593286 h 3711572"/>
                  <a:gd name="connsiteX441" fmla="*/ 4395241 w 4830942"/>
                  <a:gd name="connsiteY441" fmla="*/ 567872 h 3711572"/>
                  <a:gd name="connsiteX442" fmla="*/ 4401594 w 4830942"/>
                  <a:gd name="connsiteY442" fmla="*/ 593286 h 3711572"/>
                  <a:gd name="connsiteX443" fmla="*/ 4433019 w 4830942"/>
                  <a:gd name="connsiteY443" fmla="*/ 567872 h 3711572"/>
                  <a:gd name="connsiteX444" fmla="*/ 4467018 w 4830942"/>
                  <a:gd name="connsiteY444" fmla="*/ 575428 h 3711572"/>
                  <a:gd name="connsiteX445" fmla="*/ 4484705 w 4830942"/>
                  <a:gd name="connsiteY445" fmla="*/ 584357 h 3711572"/>
                  <a:gd name="connsiteX446" fmla="*/ 4513553 w 4830942"/>
                  <a:gd name="connsiteY446" fmla="*/ 553791 h 3711572"/>
                  <a:gd name="connsiteX447" fmla="*/ 4539997 w 4830942"/>
                  <a:gd name="connsiteY447" fmla="*/ 541084 h 3711572"/>
                  <a:gd name="connsiteX448" fmla="*/ 4552533 w 4830942"/>
                  <a:gd name="connsiteY448" fmla="*/ 532155 h 3711572"/>
                  <a:gd name="connsiteX449" fmla="*/ 4591512 w 4830942"/>
                  <a:gd name="connsiteY449" fmla="*/ 510519 h 3711572"/>
                  <a:gd name="connsiteX450" fmla="*/ 4611603 w 4830942"/>
                  <a:gd name="connsiteY450" fmla="*/ 499014 h 3711572"/>
                  <a:gd name="connsiteX451" fmla="*/ 4638047 w 4830942"/>
                  <a:gd name="connsiteY451" fmla="*/ 505367 h 3711572"/>
                  <a:gd name="connsiteX452" fmla="*/ 4650582 w 4830942"/>
                  <a:gd name="connsiteY452" fmla="*/ 495236 h 3711572"/>
                  <a:gd name="connsiteX453" fmla="*/ 4641653 w 4830942"/>
                  <a:gd name="connsiteY453" fmla="*/ 482529 h 3711572"/>
                  <a:gd name="connsiteX454" fmla="*/ 4626542 w 4830942"/>
                  <a:gd name="connsiteY454" fmla="*/ 467247 h 3711572"/>
                  <a:gd name="connsiteX455" fmla="*/ 4610058 w 4830942"/>
                  <a:gd name="connsiteY455" fmla="*/ 449560 h 3711572"/>
                  <a:gd name="connsiteX456" fmla="*/ 4592371 w 4830942"/>
                  <a:gd name="connsiteY456" fmla="*/ 438226 h 3711572"/>
                  <a:gd name="connsiteX457" fmla="*/ 4576058 w 4830942"/>
                  <a:gd name="connsiteY457" fmla="*/ 435651 h 3711572"/>
                  <a:gd name="connsiteX458" fmla="*/ 4594947 w 4830942"/>
                  <a:gd name="connsiteY458" fmla="*/ 429297 h 3711572"/>
                  <a:gd name="connsiteX459" fmla="*/ 4611431 w 4830942"/>
                  <a:gd name="connsiteY459" fmla="*/ 435651 h 3711572"/>
                  <a:gd name="connsiteX460" fmla="*/ 4644057 w 4830942"/>
                  <a:gd name="connsiteY460" fmla="*/ 415217 h 3711572"/>
                  <a:gd name="connsiteX461" fmla="*/ 4640108 w 4830942"/>
                  <a:gd name="connsiteY461" fmla="*/ 392378 h 3711572"/>
                  <a:gd name="connsiteX462" fmla="*/ 4661572 w 4830942"/>
                  <a:gd name="connsiteY462" fmla="*/ 384651 h 3711572"/>
                  <a:gd name="connsiteX463" fmla="*/ 4666724 w 4830942"/>
                  <a:gd name="connsiteY463" fmla="*/ 396156 h 3711572"/>
                  <a:gd name="connsiteX464" fmla="*/ 4693168 w 4830942"/>
                  <a:gd name="connsiteY464" fmla="*/ 398560 h 3711572"/>
                  <a:gd name="connsiteX465" fmla="*/ 4717208 w 4830942"/>
                  <a:gd name="connsiteY465" fmla="*/ 412469 h 3711572"/>
                  <a:gd name="connsiteX466" fmla="*/ 4737471 w 4830942"/>
                  <a:gd name="connsiteY466" fmla="*/ 426378 h 3711572"/>
                  <a:gd name="connsiteX467" fmla="*/ 4761339 w 4830942"/>
                  <a:gd name="connsiteY467" fmla="*/ 435307 h 3711572"/>
                  <a:gd name="connsiteX468" fmla="*/ 4787784 w 4830942"/>
                  <a:gd name="connsiteY468" fmla="*/ 435307 h 3711572"/>
                  <a:gd name="connsiteX469" fmla="*/ 4784006 w 4830942"/>
                  <a:gd name="connsiteY469" fmla="*/ 426378 h 3711572"/>
                  <a:gd name="connsiteX470" fmla="*/ 4775248 w 4830942"/>
                  <a:gd name="connsiteY470" fmla="*/ 420025 h 3711572"/>
                  <a:gd name="connsiteX471" fmla="*/ 4786582 w 4830942"/>
                  <a:gd name="connsiteY471" fmla="*/ 408520 h 3711572"/>
                  <a:gd name="connsiteX472" fmla="*/ 4795339 w 4830942"/>
                  <a:gd name="connsiteY472" fmla="*/ 395813 h 3711572"/>
                  <a:gd name="connsiteX473" fmla="*/ 4820581 w 4830942"/>
                  <a:gd name="connsiteY473" fmla="*/ 388085 h 3711572"/>
                  <a:gd name="connsiteX474" fmla="*/ 4824359 w 4830942"/>
                  <a:gd name="connsiteY474" fmla="*/ 371601 h 3711572"/>
                  <a:gd name="connsiteX475" fmla="*/ 4775248 w 4830942"/>
                  <a:gd name="connsiteY475" fmla="*/ 353914 h 3711572"/>
                  <a:gd name="connsiteX476" fmla="*/ 4760137 w 4830942"/>
                  <a:gd name="connsiteY476" fmla="*/ 357692 h 3711572"/>
                  <a:gd name="connsiteX477" fmla="*/ 4748804 w 4830942"/>
                  <a:gd name="connsiteY477" fmla="*/ 353914 h 3711572"/>
                  <a:gd name="connsiteX478" fmla="*/ 4738673 w 4830942"/>
                  <a:gd name="connsiteY478" fmla="*/ 357692 h 3711572"/>
                  <a:gd name="connsiteX479" fmla="*/ 4742451 w 4830942"/>
                  <a:gd name="connsiteY479" fmla="*/ 379328 h 3711572"/>
                  <a:gd name="connsiteX480" fmla="*/ 4731117 w 4830942"/>
                  <a:gd name="connsiteY480" fmla="*/ 370399 h 3711572"/>
                  <a:gd name="connsiteX481" fmla="*/ 4717208 w 4830942"/>
                  <a:gd name="connsiteY481" fmla="*/ 343783 h 3711572"/>
                  <a:gd name="connsiteX482" fmla="*/ 4705875 w 4830942"/>
                  <a:gd name="connsiteY482" fmla="*/ 334853 h 3711572"/>
                  <a:gd name="connsiteX483" fmla="*/ 4684410 w 4830942"/>
                  <a:gd name="connsiteY483" fmla="*/ 331076 h 3711572"/>
                  <a:gd name="connsiteX484" fmla="*/ 4621391 w 4830942"/>
                  <a:gd name="connsiteY484" fmla="*/ 304460 h 3711572"/>
                  <a:gd name="connsiteX485" fmla="*/ 4564553 w 4830942"/>
                  <a:gd name="connsiteY485" fmla="*/ 281793 h 3711572"/>
                  <a:gd name="connsiteX486" fmla="*/ 4529179 w 4830942"/>
                  <a:gd name="connsiteY486" fmla="*/ 275612 h 3711572"/>
                  <a:gd name="connsiteX487" fmla="*/ 4495180 w 4830942"/>
                  <a:gd name="connsiteY487" fmla="*/ 280763 h 3711572"/>
                  <a:gd name="connsiteX488" fmla="*/ 4454826 w 4830942"/>
                  <a:gd name="connsiteY488" fmla="*/ 273207 h 3711572"/>
                  <a:gd name="connsiteX489" fmla="*/ 4439715 w 4830942"/>
                  <a:gd name="connsiteY489" fmla="*/ 283339 h 3711572"/>
                  <a:gd name="connsiteX490" fmla="*/ 4442291 w 4830942"/>
                  <a:gd name="connsiteY490" fmla="*/ 315106 h 3711572"/>
                  <a:gd name="connsiteX491" fmla="*/ 4424604 w 4830942"/>
                  <a:gd name="connsiteY491" fmla="*/ 310126 h 3711572"/>
                  <a:gd name="connsiteX492" fmla="*/ 4408120 w 4830942"/>
                  <a:gd name="connsiteY492" fmla="*/ 299995 h 3711572"/>
                  <a:gd name="connsiteX493" fmla="*/ 4375322 w 4830942"/>
                  <a:gd name="connsiteY493" fmla="*/ 289864 h 3711572"/>
                  <a:gd name="connsiteX494" fmla="*/ 4340120 w 4830942"/>
                  <a:gd name="connsiteY494" fmla="*/ 297591 h 3711572"/>
                  <a:gd name="connsiteX495" fmla="*/ 4306120 w 4830942"/>
                  <a:gd name="connsiteY495" fmla="*/ 293813 h 3711572"/>
                  <a:gd name="connsiteX496" fmla="*/ 4281050 w 4830942"/>
                  <a:gd name="connsiteY496" fmla="*/ 302743 h 3711572"/>
                  <a:gd name="connsiteX497" fmla="*/ 4272292 w 4830942"/>
                  <a:gd name="connsiteY497" fmla="*/ 309096 h 3711572"/>
                  <a:gd name="connsiteX498" fmla="*/ 4263363 w 4830942"/>
                  <a:gd name="connsiteY498" fmla="*/ 292611 h 3711572"/>
                  <a:gd name="connsiteX499" fmla="*/ 4244474 w 4830942"/>
                  <a:gd name="connsiteY499" fmla="*/ 279904 h 3711572"/>
                  <a:gd name="connsiteX500" fmla="*/ 4243101 w 4830942"/>
                  <a:gd name="connsiteY500" fmla="*/ 263420 h 3711572"/>
                  <a:gd name="connsiteX501" fmla="*/ 4215282 w 4830942"/>
                  <a:gd name="connsiteY501" fmla="*/ 249511 h 3711572"/>
                  <a:gd name="connsiteX502" fmla="*/ 4187636 w 4830942"/>
                  <a:gd name="connsiteY502" fmla="*/ 250884 h 3711572"/>
                  <a:gd name="connsiteX503" fmla="*/ 4142303 w 4830942"/>
                  <a:gd name="connsiteY503" fmla="*/ 252258 h 3711572"/>
                  <a:gd name="connsiteX504" fmla="*/ 4115859 w 4830942"/>
                  <a:gd name="connsiteY504" fmla="*/ 252258 h 3711572"/>
                  <a:gd name="connsiteX505" fmla="*/ 4100748 w 4830942"/>
                  <a:gd name="connsiteY505" fmla="*/ 234571 h 3711572"/>
                  <a:gd name="connsiteX506" fmla="*/ 4060395 w 4830942"/>
                  <a:gd name="connsiteY506" fmla="*/ 223238 h 3711572"/>
                  <a:gd name="connsiteX507" fmla="*/ 4061597 w 4830942"/>
                  <a:gd name="connsiteY507" fmla="*/ 213107 h 3711572"/>
                  <a:gd name="connsiteX508" fmla="*/ 4070354 w 4830942"/>
                  <a:gd name="connsiteY508" fmla="*/ 206753 h 3711572"/>
                  <a:gd name="connsiteX509" fmla="*/ 4023647 w 4830942"/>
                  <a:gd name="connsiteY509" fmla="*/ 195420 h 3711572"/>
                  <a:gd name="connsiteX510" fmla="*/ 3996001 w 4830942"/>
                  <a:gd name="connsiteY510" fmla="*/ 214481 h 3711572"/>
                  <a:gd name="connsiteX511" fmla="*/ 3980890 w 4830942"/>
                  <a:gd name="connsiteY511" fmla="*/ 220834 h 3711572"/>
                  <a:gd name="connsiteX512" fmla="*/ 3987072 w 4830942"/>
                  <a:gd name="connsiteY512" fmla="*/ 208127 h 3711572"/>
                  <a:gd name="connsiteX513" fmla="*/ 3983294 w 4830942"/>
                  <a:gd name="connsiteY513" fmla="*/ 202976 h 3711572"/>
                  <a:gd name="connsiteX514" fmla="*/ 3966981 w 4830942"/>
                  <a:gd name="connsiteY514" fmla="*/ 200400 h 3711572"/>
                  <a:gd name="connsiteX515" fmla="*/ 3992223 w 4830942"/>
                  <a:gd name="connsiteY515" fmla="*/ 194046 h 3711572"/>
                  <a:gd name="connsiteX516" fmla="*/ 3983466 w 4830942"/>
                  <a:gd name="connsiteY516" fmla="*/ 189067 h 3711572"/>
                  <a:gd name="connsiteX517" fmla="*/ 3929375 w 4830942"/>
                  <a:gd name="connsiteY517" fmla="*/ 185461 h 3711572"/>
                  <a:gd name="connsiteX518" fmla="*/ 3911688 w 4830942"/>
                  <a:gd name="connsiteY518" fmla="*/ 185461 h 3711572"/>
                  <a:gd name="connsiteX519" fmla="*/ 3891598 w 4830942"/>
                  <a:gd name="connsiteY519" fmla="*/ 189238 h 3711572"/>
                  <a:gd name="connsiteX520" fmla="*/ 3882840 w 4830942"/>
                  <a:gd name="connsiteY520" fmla="*/ 200743 h 3711572"/>
                  <a:gd name="connsiteX521" fmla="*/ 3884214 w 4830942"/>
                  <a:gd name="connsiteY521" fmla="*/ 224784 h 3711572"/>
                  <a:gd name="connsiteX522" fmla="*/ 3860346 w 4830942"/>
                  <a:gd name="connsiteY522" fmla="*/ 224784 h 3711572"/>
                  <a:gd name="connsiteX523" fmla="*/ 3840255 w 4830942"/>
                  <a:gd name="connsiteY523" fmla="*/ 229935 h 3711572"/>
                  <a:gd name="connsiteX524" fmla="*/ 3807457 w 4830942"/>
                  <a:gd name="connsiteY524" fmla="*/ 221178 h 3711572"/>
                  <a:gd name="connsiteX525" fmla="*/ 3773457 w 4830942"/>
                  <a:gd name="connsiteY525" fmla="*/ 217400 h 3711572"/>
                  <a:gd name="connsiteX526" fmla="*/ 3758346 w 4830942"/>
                  <a:gd name="connsiteY526" fmla="*/ 214824 h 3711572"/>
                  <a:gd name="connsiteX527" fmla="*/ 3737053 w 4830942"/>
                  <a:gd name="connsiteY527" fmla="*/ 240238 h 3711572"/>
                  <a:gd name="connsiteX528" fmla="*/ 3723144 w 4830942"/>
                  <a:gd name="connsiteY528" fmla="*/ 241612 h 3711572"/>
                  <a:gd name="connsiteX529" fmla="*/ 3706660 w 4830942"/>
                  <a:gd name="connsiteY529" fmla="*/ 222551 h 3711572"/>
                  <a:gd name="connsiteX530" fmla="*/ 3716791 w 4830942"/>
                  <a:gd name="connsiteY530" fmla="*/ 218774 h 3711572"/>
                  <a:gd name="connsiteX531" fmla="*/ 3714215 w 4830942"/>
                  <a:gd name="connsiteY531" fmla="*/ 209844 h 3711572"/>
                  <a:gd name="connsiteX532" fmla="*/ 3702882 w 4830942"/>
                  <a:gd name="connsiteY532" fmla="*/ 200915 h 3711572"/>
                  <a:gd name="connsiteX533" fmla="*/ 3704084 w 4830942"/>
                  <a:gd name="connsiteY533" fmla="*/ 189410 h 3711572"/>
                  <a:gd name="connsiteX534" fmla="*/ 3699104 w 4830942"/>
                  <a:gd name="connsiteY534" fmla="*/ 180481 h 3711572"/>
                  <a:gd name="connsiteX535" fmla="*/ 3711639 w 4830942"/>
                  <a:gd name="connsiteY535" fmla="*/ 174127 h 3711572"/>
                  <a:gd name="connsiteX536" fmla="*/ 3696528 w 4830942"/>
                  <a:gd name="connsiteY536" fmla="*/ 160218 h 3711572"/>
                  <a:gd name="connsiteX537" fmla="*/ 3682619 w 4830942"/>
                  <a:gd name="connsiteY537" fmla="*/ 156441 h 3711572"/>
                  <a:gd name="connsiteX538" fmla="*/ 3663731 w 4830942"/>
                  <a:gd name="connsiteY538" fmla="*/ 157814 h 3711572"/>
                  <a:gd name="connsiteX539" fmla="*/ 3625953 w 4830942"/>
                  <a:gd name="connsiteY539" fmla="*/ 143905 h 3711572"/>
                  <a:gd name="connsiteX540" fmla="*/ 3609640 w 4830942"/>
                  <a:gd name="connsiteY540" fmla="*/ 154037 h 3711572"/>
                  <a:gd name="connsiteX541" fmla="*/ 3584570 w 4830942"/>
                  <a:gd name="connsiteY541" fmla="*/ 165542 h 3711572"/>
                  <a:gd name="connsiteX542" fmla="*/ 3544216 w 4830942"/>
                  <a:gd name="connsiteY542" fmla="*/ 160562 h 3711572"/>
                  <a:gd name="connsiteX543" fmla="*/ 3531509 w 4830942"/>
                  <a:gd name="connsiteY543" fmla="*/ 149229 h 3711572"/>
                  <a:gd name="connsiteX544" fmla="*/ 3525156 w 4830942"/>
                  <a:gd name="connsiteY544" fmla="*/ 139097 h 3711572"/>
                  <a:gd name="connsiteX545" fmla="*/ 3484803 w 4830942"/>
                  <a:gd name="connsiteY545" fmla="*/ 137895 h 3711572"/>
                  <a:gd name="connsiteX546" fmla="*/ 3453379 w 4830942"/>
                  <a:gd name="connsiteY546" fmla="*/ 135491 h 3711572"/>
                  <a:gd name="connsiteX547" fmla="*/ 3425732 w 4830942"/>
                  <a:gd name="connsiteY547" fmla="*/ 131714 h 3711572"/>
                  <a:gd name="connsiteX548" fmla="*/ 3386581 w 4830942"/>
                  <a:gd name="connsiteY548" fmla="*/ 127936 h 3711572"/>
                  <a:gd name="connsiteX549" fmla="*/ 3376622 w 4830942"/>
                  <a:gd name="connsiteY549" fmla="*/ 139441 h 3711572"/>
                  <a:gd name="connsiteX550" fmla="*/ 3357733 w 4830942"/>
                  <a:gd name="connsiteY550" fmla="*/ 144592 h 3711572"/>
                  <a:gd name="connsiteX551" fmla="*/ 3331289 w 4830942"/>
                  <a:gd name="connsiteY551" fmla="*/ 150946 h 3711572"/>
                  <a:gd name="connsiteX552" fmla="*/ 3313602 w 4830942"/>
                  <a:gd name="connsiteY552" fmla="*/ 157299 h 3711572"/>
                  <a:gd name="connsiteX553" fmla="*/ 3264491 w 4830942"/>
                  <a:gd name="connsiteY553" fmla="*/ 173956 h 3711572"/>
                  <a:gd name="connsiteX554" fmla="*/ 3270845 w 4830942"/>
                  <a:gd name="connsiteY554" fmla="*/ 166400 h 3711572"/>
                  <a:gd name="connsiteX555" fmla="*/ 3309824 w 4830942"/>
                  <a:gd name="connsiteY555" fmla="*/ 148542 h 3711572"/>
                  <a:gd name="connsiteX556" fmla="*/ 3328713 w 4830942"/>
                  <a:gd name="connsiteY556" fmla="*/ 135835 h 3711572"/>
                  <a:gd name="connsiteX557" fmla="*/ 3357733 w 4830942"/>
                  <a:gd name="connsiteY557" fmla="*/ 133259 h 3711572"/>
                  <a:gd name="connsiteX558" fmla="*/ 3391733 w 4830942"/>
                  <a:gd name="connsiteY558" fmla="*/ 109047 h 3711572"/>
                  <a:gd name="connsiteX559" fmla="*/ 3440843 w 4830942"/>
                  <a:gd name="connsiteY559" fmla="*/ 97542 h 3711572"/>
                  <a:gd name="connsiteX560" fmla="*/ 3452005 w 4830942"/>
                  <a:gd name="connsiteY560" fmla="*/ 61997 h 3711572"/>
                  <a:gd name="connsiteX561" fmla="*/ 3429338 w 4830942"/>
                  <a:gd name="connsiteY561" fmla="*/ 45512 h 3711572"/>
                  <a:gd name="connsiteX562" fmla="*/ 3406672 w 4830942"/>
                  <a:gd name="connsiteY562" fmla="*/ 39159 h 3711572"/>
                  <a:gd name="connsiteX563" fmla="*/ 3377652 w 4830942"/>
                  <a:gd name="connsiteY563" fmla="*/ 39159 h 3711572"/>
                  <a:gd name="connsiteX564" fmla="*/ 3359965 w 4830942"/>
                  <a:gd name="connsiteY564" fmla="*/ 45512 h 3711572"/>
                  <a:gd name="connsiteX565" fmla="*/ 3368723 w 4830942"/>
                  <a:gd name="connsiteY565" fmla="*/ 30229 h 3711572"/>
                  <a:gd name="connsiteX566" fmla="*/ 3335925 w 4830942"/>
                  <a:gd name="connsiteY566" fmla="*/ 26452 h 3711572"/>
                  <a:gd name="connsiteX567" fmla="*/ 3339703 w 4830942"/>
                  <a:gd name="connsiteY567" fmla="*/ 17522 h 3711572"/>
                  <a:gd name="connsiteX568" fmla="*/ 3347258 w 4830942"/>
                  <a:gd name="connsiteY568" fmla="*/ 7391 h 3711572"/>
                  <a:gd name="connsiteX569" fmla="*/ 3313258 w 4830942"/>
                  <a:gd name="connsiteY569" fmla="*/ 2411 h 3711572"/>
                  <a:gd name="connsiteX570" fmla="*/ 3270501 w 4830942"/>
                  <a:gd name="connsiteY570" fmla="*/ 24048 h 3711572"/>
                  <a:gd name="connsiteX571" fmla="*/ 3271875 w 4830942"/>
                  <a:gd name="connsiteY571" fmla="*/ 40532 h 3711572"/>
                  <a:gd name="connsiteX572" fmla="*/ 3249208 w 4830942"/>
                  <a:gd name="connsiteY572" fmla="*/ 31775 h 3711572"/>
                  <a:gd name="connsiteX573" fmla="*/ 3234097 w 4830942"/>
                  <a:gd name="connsiteY573" fmla="*/ 34351 h 3711572"/>
                  <a:gd name="connsiteX574" fmla="*/ 3236673 w 4830942"/>
                  <a:gd name="connsiteY574" fmla="*/ 50835 h 3711572"/>
                  <a:gd name="connsiteX575" fmla="*/ 3212633 w 4830942"/>
                  <a:gd name="connsiteY575" fmla="*/ 39502 h 3711572"/>
                  <a:gd name="connsiteX576" fmla="*/ 3181209 w 4830942"/>
                  <a:gd name="connsiteY576" fmla="*/ 49805 h 3711572"/>
                  <a:gd name="connsiteX577" fmla="*/ 3143431 w 4830942"/>
                  <a:gd name="connsiteY577" fmla="*/ 39674 h 3711572"/>
                  <a:gd name="connsiteX578" fmla="*/ 3121967 w 4830942"/>
                  <a:gd name="connsiteY578" fmla="*/ 47401 h 3711572"/>
                  <a:gd name="connsiteX579" fmla="*/ 3077836 w 4830942"/>
                  <a:gd name="connsiteY579" fmla="*/ 52552 h 3711572"/>
                  <a:gd name="connsiteX580" fmla="*/ 3043836 w 4830942"/>
                  <a:gd name="connsiteY580" fmla="*/ 58906 h 3711572"/>
                  <a:gd name="connsiteX581" fmla="*/ 3021169 w 4830942"/>
                  <a:gd name="connsiteY581" fmla="*/ 66633 h 3711572"/>
                  <a:gd name="connsiteX582" fmla="*/ 3008634 w 4830942"/>
                  <a:gd name="connsiteY582" fmla="*/ 78138 h 3711572"/>
                  <a:gd name="connsiteX583" fmla="*/ 3003655 w 4830942"/>
                  <a:gd name="connsiteY583" fmla="*/ 85694 h 3711572"/>
                  <a:gd name="connsiteX584" fmla="*/ 3002452 w 4830942"/>
                  <a:gd name="connsiteY584" fmla="*/ 103552 h 3711572"/>
                  <a:gd name="connsiteX585" fmla="*/ 2989917 w 4830942"/>
                  <a:gd name="connsiteY585" fmla="*/ 98572 h 3711572"/>
                  <a:gd name="connsiteX586" fmla="*/ 2959695 w 4830942"/>
                  <a:gd name="connsiteY586" fmla="*/ 98572 h 3711572"/>
                  <a:gd name="connsiteX587" fmla="*/ 2906807 w 4830942"/>
                  <a:gd name="connsiteY587" fmla="*/ 91017 h 3711572"/>
                  <a:gd name="connsiteX588" fmla="*/ 2889292 w 4830942"/>
                  <a:gd name="connsiteY588" fmla="*/ 105098 h 3711572"/>
                  <a:gd name="connsiteX589" fmla="*/ 2891867 w 4830942"/>
                  <a:gd name="connsiteY589" fmla="*/ 131714 h 3711572"/>
                  <a:gd name="connsiteX590" fmla="*/ 2913332 w 4830942"/>
                  <a:gd name="connsiteY590" fmla="*/ 150774 h 3711572"/>
                  <a:gd name="connsiteX591" fmla="*/ 2899595 w 4830942"/>
                  <a:gd name="connsiteY591" fmla="*/ 176188 h 3711572"/>
                  <a:gd name="connsiteX592" fmla="*/ 2894615 w 4830942"/>
                  <a:gd name="connsiteY592" fmla="*/ 199026 h 3711572"/>
                  <a:gd name="connsiteX593" fmla="*/ 2894615 w 4830942"/>
                  <a:gd name="connsiteY593" fmla="*/ 209157 h 3711572"/>
                  <a:gd name="connsiteX594" fmla="*/ 2914877 w 4830942"/>
                  <a:gd name="connsiteY594" fmla="*/ 220491 h 3711572"/>
                  <a:gd name="connsiteX595" fmla="*/ 2907322 w 4830942"/>
                  <a:gd name="connsiteY595" fmla="*/ 224268 h 3711572"/>
                  <a:gd name="connsiteX596" fmla="*/ 2879504 w 4830942"/>
                  <a:gd name="connsiteY596" fmla="*/ 204006 h 3711572"/>
                  <a:gd name="connsiteX597" fmla="*/ 2889463 w 4830942"/>
                  <a:gd name="connsiteY597" fmla="*/ 188723 h 3711572"/>
                  <a:gd name="connsiteX598" fmla="*/ 2883110 w 4830942"/>
                  <a:gd name="connsiteY598" fmla="*/ 183743 h 3711572"/>
                  <a:gd name="connsiteX599" fmla="*/ 2881736 w 4830942"/>
                  <a:gd name="connsiteY599" fmla="*/ 174814 h 3711572"/>
                  <a:gd name="connsiteX600" fmla="*/ 2899251 w 4830942"/>
                  <a:gd name="connsiteY600" fmla="*/ 155754 h 3711572"/>
                  <a:gd name="connsiteX601" fmla="*/ 2886544 w 4830942"/>
                  <a:gd name="connsiteY601" fmla="*/ 149400 h 3711572"/>
                  <a:gd name="connsiteX602" fmla="*/ 2867656 w 4830942"/>
                  <a:gd name="connsiteY602" fmla="*/ 131714 h 3711572"/>
                  <a:gd name="connsiteX603" fmla="*/ 2843787 w 4830942"/>
                  <a:gd name="connsiteY603" fmla="*/ 125360 h 3711572"/>
                  <a:gd name="connsiteX604" fmla="*/ 2829878 w 4830942"/>
                  <a:gd name="connsiteY604" fmla="*/ 133087 h 3711572"/>
                  <a:gd name="connsiteX605" fmla="*/ 2821120 w 4830942"/>
                  <a:gd name="connsiteY605" fmla="*/ 136865 h 3711572"/>
                  <a:gd name="connsiteX606" fmla="*/ 2803434 w 4830942"/>
                  <a:gd name="connsiteY606" fmla="*/ 138239 h 3711572"/>
                  <a:gd name="connsiteX607" fmla="*/ 2809787 w 4830942"/>
                  <a:gd name="connsiteY607" fmla="*/ 153521 h 3711572"/>
                  <a:gd name="connsiteX608" fmla="*/ 2822494 w 4830942"/>
                  <a:gd name="connsiteY608" fmla="*/ 171208 h 3711572"/>
                  <a:gd name="connsiteX609" fmla="*/ 2792272 w 4830942"/>
                  <a:gd name="connsiteY609" fmla="*/ 157299 h 3711572"/>
                  <a:gd name="connsiteX610" fmla="*/ 2780939 w 4830942"/>
                  <a:gd name="connsiteY610" fmla="*/ 139612 h 3711572"/>
                  <a:gd name="connsiteX611" fmla="*/ 2797252 w 4830942"/>
                  <a:gd name="connsiteY611" fmla="*/ 116774 h 3711572"/>
                  <a:gd name="connsiteX612" fmla="*/ 2788495 w 4830942"/>
                  <a:gd name="connsiteY612" fmla="*/ 111794 h 3711572"/>
                  <a:gd name="connsiteX613" fmla="*/ 2765828 w 4830942"/>
                  <a:gd name="connsiteY613" fmla="*/ 132229 h 3711572"/>
                  <a:gd name="connsiteX614" fmla="*/ 2745737 w 4830942"/>
                  <a:gd name="connsiteY614" fmla="*/ 144936 h 3711572"/>
                  <a:gd name="connsiteX615" fmla="*/ 2741959 w 4830942"/>
                  <a:gd name="connsiteY615" fmla="*/ 162794 h 3711572"/>
                  <a:gd name="connsiteX616" fmla="*/ 2736980 w 4830942"/>
                  <a:gd name="connsiteY616" fmla="*/ 180653 h 3711572"/>
                  <a:gd name="connsiteX617" fmla="*/ 2716889 w 4830942"/>
                  <a:gd name="connsiteY617" fmla="*/ 208642 h 3711572"/>
                  <a:gd name="connsiteX618" fmla="*/ 2733374 w 4830942"/>
                  <a:gd name="connsiteY618" fmla="*/ 214996 h 3711572"/>
                  <a:gd name="connsiteX619" fmla="*/ 2758616 w 4830942"/>
                  <a:gd name="connsiteY619" fmla="*/ 219976 h 3711572"/>
                  <a:gd name="connsiteX620" fmla="*/ 2775100 w 4830942"/>
                  <a:gd name="connsiteY620" fmla="*/ 244016 h 3711572"/>
                  <a:gd name="connsiteX621" fmla="*/ 2765141 w 4830942"/>
                  <a:gd name="connsiteY621" fmla="*/ 255521 h 3711572"/>
                  <a:gd name="connsiteX622" fmla="*/ 2763939 w 4830942"/>
                  <a:gd name="connsiteY622" fmla="*/ 268228 h 3711572"/>
                  <a:gd name="connsiteX623" fmla="*/ 2755010 w 4830942"/>
                  <a:gd name="connsiteY623" fmla="*/ 251743 h 3711572"/>
                  <a:gd name="connsiteX624" fmla="*/ 2753636 w 4830942"/>
                  <a:gd name="connsiteY624" fmla="*/ 233885 h 3711572"/>
                  <a:gd name="connsiteX625" fmla="*/ 2728394 w 4830942"/>
                  <a:gd name="connsiteY625" fmla="*/ 230107 h 3711572"/>
                  <a:gd name="connsiteX626" fmla="*/ 2715858 w 4830942"/>
                  <a:gd name="connsiteY626" fmla="*/ 237834 h 3711572"/>
                  <a:gd name="connsiteX627" fmla="*/ 2700919 w 4830942"/>
                  <a:gd name="connsiteY627" fmla="*/ 265824 h 3711572"/>
                  <a:gd name="connsiteX628" fmla="*/ 2656960 w 4830942"/>
                  <a:gd name="connsiteY628" fmla="*/ 291238 h 3711572"/>
                  <a:gd name="connsiteX629" fmla="*/ 2626738 w 4830942"/>
                  <a:gd name="connsiteY629" fmla="*/ 301541 h 3711572"/>
                  <a:gd name="connsiteX630" fmla="*/ 2597718 w 4830942"/>
                  <a:gd name="connsiteY630" fmla="*/ 292783 h 3711572"/>
                  <a:gd name="connsiteX631" fmla="*/ 2581233 w 4830942"/>
                  <a:gd name="connsiteY631" fmla="*/ 283854 h 3711572"/>
                  <a:gd name="connsiteX632" fmla="*/ 2591364 w 4830942"/>
                  <a:gd name="connsiteY632" fmla="*/ 280076 h 3711572"/>
                  <a:gd name="connsiteX633" fmla="*/ 2611627 w 4830942"/>
                  <a:gd name="connsiteY633" fmla="*/ 286430 h 3711572"/>
                  <a:gd name="connsiteX634" fmla="*/ 2627940 w 4830942"/>
                  <a:gd name="connsiteY634" fmla="*/ 290207 h 3711572"/>
                  <a:gd name="connsiteX635" fmla="*/ 2636697 w 4830942"/>
                  <a:gd name="connsiteY635" fmla="*/ 282652 h 3711572"/>
                  <a:gd name="connsiteX636" fmla="*/ 2658162 w 4830942"/>
                  <a:gd name="connsiteY636" fmla="*/ 271147 h 3711572"/>
                  <a:gd name="connsiteX637" fmla="*/ 2674475 w 4830942"/>
                  <a:gd name="connsiteY637" fmla="*/ 261016 h 3711572"/>
                  <a:gd name="connsiteX638" fmla="*/ 2691990 w 4830942"/>
                  <a:gd name="connsiteY638" fmla="*/ 243157 h 3711572"/>
                  <a:gd name="connsiteX639" fmla="*/ 2699546 w 4830942"/>
                  <a:gd name="connsiteY639" fmla="*/ 229248 h 3711572"/>
                  <a:gd name="connsiteX640" fmla="*/ 2695596 w 4830942"/>
                  <a:gd name="connsiteY640" fmla="*/ 203834 h 3711572"/>
                  <a:gd name="connsiteX641" fmla="*/ 2725646 w 4830942"/>
                  <a:gd name="connsiteY641" fmla="*/ 159360 h 3711572"/>
                  <a:gd name="connsiteX642" fmla="*/ 2725646 w 4830942"/>
                  <a:gd name="connsiteY642" fmla="*/ 140299 h 3711572"/>
                  <a:gd name="connsiteX643" fmla="*/ 2748313 w 4830942"/>
                  <a:gd name="connsiteY643" fmla="*/ 117461 h 3711572"/>
                  <a:gd name="connsiteX644" fmla="*/ 2741959 w 4830942"/>
                  <a:gd name="connsiteY644" fmla="*/ 103552 h 3711572"/>
                  <a:gd name="connsiteX645" fmla="*/ 2711737 w 4830942"/>
                  <a:gd name="connsiteY645" fmla="*/ 93421 h 3711572"/>
                  <a:gd name="connsiteX646" fmla="*/ 2694051 w 4830942"/>
                  <a:gd name="connsiteY646" fmla="*/ 95997 h 3711572"/>
                  <a:gd name="connsiteX647" fmla="*/ 2662627 w 4830942"/>
                  <a:gd name="connsiteY647" fmla="*/ 127764 h 3711572"/>
                  <a:gd name="connsiteX648" fmla="*/ 2626223 w 4830942"/>
                  <a:gd name="connsiteY648" fmla="*/ 143047 h 3711572"/>
                  <a:gd name="connsiteX649" fmla="*/ 2617465 w 4830942"/>
                  <a:gd name="connsiteY649" fmla="*/ 168461 h 3711572"/>
                  <a:gd name="connsiteX650" fmla="*/ 2608708 w 4830942"/>
                  <a:gd name="connsiteY650" fmla="*/ 182370 h 3711572"/>
                  <a:gd name="connsiteX651" fmla="*/ 2620041 w 4830942"/>
                  <a:gd name="connsiteY651" fmla="*/ 197652 h 3711572"/>
                  <a:gd name="connsiteX652" fmla="*/ 2617637 w 4830942"/>
                  <a:gd name="connsiteY652" fmla="*/ 215511 h 3711572"/>
                  <a:gd name="connsiteX653" fmla="*/ 2603900 w 4830942"/>
                  <a:gd name="connsiteY653" fmla="*/ 234571 h 3711572"/>
                  <a:gd name="connsiteX654" fmla="*/ 2589991 w 4830942"/>
                  <a:gd name="connsiteY654" fmla="*/ 211733 h 3711572"/>
                  <a:gd name="connsiteX655" fmla="*/ 2557193 w 4830942"/>
                  <a:gd name="connsiteY655" fmla="*/ 190269 h 3711572"/>
                  <a:gd name="connsiteX656" fmla="*/ 2510486 w 4830942"/>
                  <a:gd name="connsiteY656" fmla="*/ 168804 h 3711572"/>
                  <a:gd name="connsiteX657" fmla="*/ 2496577 w 4830942"/>
                  <a:gd name="connsiteY657" fmla="*/ 177733 h 3711572"/>
                  <a:gd name="connsiteX658" fmla="*/ 2495375 w 4830942"/>
                  <a:gd name="connsiteY658" fmla="*/ 190440 h 3711572"/>
                  <a:gd name="connsiteX659" fmla="*/ 2470133 w 4830942"/>
                  <a:gd name="connsiteY659" fmla="*/ 203147 h 3711572"/>
                  <a:gd name="connsiteX660" fmla="*/ 2452446 w 4830942"/>
                  <a:gd name="connsiteY660" fmla="*/ 189238 h 3711572"/>
                  <a:gd name="connsiteX661" fmla="*/ 2415871 w 4830942"/>
                  <a:gd name="connsiteY661" fmla="*/ 194390 h 3711572"/>
                  <a:gd name="connsiteX662" fmla="*/ 2388053 w 4830942"/>
                  <a:gd name="connsiteY662" fmla="*/ 189410 h 3711572"/>
                  <a:gd name="connsiteX663" fmla="*/ 2367962 w 4830942"/>
                  <a:gd name="connsiteY663" fmla="*/ 195764 h 3711572"/>
                  <a:gd name="connsiteX664" fmla="*/ 2344094 w 4830942"/>
                  <a:gd name="connsiteY664" fmla="*/ 195764 h 3711572"/>
                  <a:gd name="connsiteX665" fmla="*/ 2355427 w 4830942"/>
                  <a:gd name="connsiteY665" fmla="*/ 189410 h 3711572"/>
                  <a:gd name="connsiteX666" fmla="*/ 2376891 w 4830942"/>
                  <a:gd name="connsiteY666" fmla="*/ 179279 h 3711572"/>
                  <a:gd name="connsiteX667" fmla="*/ 2366760 w 4830942"/>
                  <a:gd name="connsiteY667" fmla="*/ 172925 h 3711572"/>
                  <a:gd name="connsiteX668" fmla="*/ 2342891 w 4830942"/>
                  <a:gd name="connsiteY668" fmla="*/ 183057 h 3711572"/>
                  <a:gd name="connsiteX669" fmla="*/ 2326578 w 4830942"/>
                  <a:gd name="connsiteY669" fmla="*/ 181855 h 3711572"/>
                  <a:gd name="connsiteX670" fmla="*/ 2298932 w 4830942"/>
                  <a:gd name="connsiteY670" fmla="*/ 188208 h 3711572"/>
                  <a:gd name="connsiteX671" fmla="*/ 2267508 w 4830942"/>
                  <a:gd name="connsiteY671" fmla="*/ 193360 h 3711572"/>
                  <a:gd name="connsiteX672" fmla="*/ 2234711 w 4830942"/>
                  <a:gd name="connsiteY672" fmla="*/ 202289 h 3711572"/>
                  <a:gd name="connsiteX673" fmla="*/ 2217195 w 4830942"/>
                  <a:gd name="connsiteY673" fmla="*/ 220147 h 3711572"/>
                  <a:gd name="connsiteX674" fmla="*/ 2194529 w 4830942"/>
                  <a:gd name="connsiteY674" fmla="*/ 210016 h 3711572"/>
                  <a:gd name="connsiteX675" fmla="*/ 2200711 w 4830942"/>
                  <a:gd name="connsiteY675" fmla="*/ 188380 h 3711572"/>
                  <a:gd name="connsiteX676" fmla="*/ 2222175 w 4830942"/>
                  <a:gd name="connsiteY676" fmla="*/ 190956 h 3711572"/>
                  <a:gd name="connsiteX677" fmla="*/ 2228357 w 4830942"/>
                  <a:gd name="connsiteY677" fmla="*/ 162966 h 3711572"/>
                  <a:gd name="connsiteX678" fmla="*/ 2204317 w 4830942"/>
                  <a:gd name="connsiteY678" fmla="*/ 156612 h 3711572"/>
                  <a:gd name="connsiteX679" fmla="*/ 2192983 w 4830942"/>
                  <a:gd name="connsiteY679" fmla="*/ 161764 h 3711572"/>
                  <a:gd name="connsiteX680" fmla="*/ 2181650 w 4830942"/>
                  <a:gd name="connsiteY680" fmla="*/ 183400 h 3711572"/>
                  <a:gd name="connsiteX681" fmla="*/ 2164135 w 4830942"/>
                  <a:gd name="connsiteY681" fmla="*/ 211390 h 3711572"/>
                  <a:gd name="connsiteX682" fmla="*/ 2145246 w 4830942"/>
                  <a:gd name="connsiteY682" fmla="*/ 227874 h 3711572"/>
                  <a:gd name="connsiteX683" fmla="*/ 2122580 w 4830942"/>
                  <a:gd name="connsiteY683" fmla="*/ 216541 h 3711572"/>
                  <a:gd name="connsiteX684" fmla="*/ 2064711 w 4830942"/>
                  <a:gd name="connsiteY684" fmla="*/ 242127 h 3711572"/>
                  <a:gd name="connsiteX685" fmla="*/ 2052176 w 4830942"/>
                  <a:gd name="connsiteY685" fmla="*/ 259985 h 3711572"/>
                  <a:gd name="connsiteX686" fmla="*/ 2033287 w 4830942"/>
                  <a:gd name="connsiteY686" fmla="*/ 255006 h 3711572"/>
                  <a:gd name="connsiteX687" fmla="*/ 2016803 w 4830942"/>
                  <a:gd name="connsiteY687" fmla="*/ 246076 h 3711572"/>
                  <a:gd name="connsiteX688" fmla="*/ 2001692 w 4830942"/>
                  <a:gd name="connsiteY688" fmla="*/ 235945 h 3711572"/>
                  <a:gd name="connsiteX689" fmla="*/ 1996712 w 4830942"/>
                  <a:gd name="connsiteY689" fmla="*/ 251228 h 3711572"/>
                  <a:gd name="connsiteX690" fmla="*/ 1999288 w 4830942"/>
                  <a:gd name="connsiteY690" fmla="*/ 272864 h 3711572"/>
                  <a:gd name="connsiteX691" fmla="*/ 1977823 w 4830942"/>
                  <a:gd name="connsiteY691" fmla="*/ 279218 h 3711572"/>
                  <a:gd name="connsiteX692" fmla="*/ 1967692 w 4830942"/>
                  <a:gd name="connsiteY692" fmla="*/ 257581 h 3711572"/>
                  <a:gd name="connsiteX693" fmla="*/ 1965116 w 4830942"/>
                  <a:gd name="connsiteY693" fmla="*/ 237319 h 3711572"/>
                  <a:gd name="connsiteX694" fmla="*/ 1983833 w 4830942"/>
                  <a:gd name="connsiteY694" fmla="*/ 205551 h 3711572"/>
                  <a:gd name="connsiteX695" fmla="*/ 1977480 w 4830942"/>
                  <a:gd name="connsiteY695" fmla="*/ 177562 h 3711572"/>
                  <a:gd name="connsiteX696" fmla="*/ 1985035 w 4830942"/>
                  <a:gd name="connsiteY696" fmla="*/ 173784 h 3711572"/>
                  <a:gd name="connsiteX697" fmla="*/ 2000146 w 4830942"/>
                  <a:gd name="connsiteY697" fmla="*/ 185117 h 3711572"/>
                  <a:gd name="connsiteX698" fmla="*/ 2041873 w 4830942"/>
                  <a:gd name="connsiteY698" fmla="*/ 210359 h 3711572"/>
                  <a:gd name="connsiteX699" fmla="*/ 2101115 w 4830942"/>
                  <a:gd name="connsiteY699" fmla="*/ 210188 h 3711572"/>
                  <a:gd name="connsiteX700" fmla="*/ 2127388 w 4830942"/>
                  <a:gd name="connsiteY700" fmla="*/ 178420 h 3711572"/>
                  <a:gd name="connsiteX701" fmla="*/ 2112105 w 4830942"/>
                  <a:gd name="connsiteY701" fmla="*/ 146653 h 3711572"/>
                  <a:gd name="connsiteX702" fmla="*/ 2072954 w 4830942"/>
                  <a:gd name="connsiteY702" fmla="*/ 111108 h 3711572"/>
                  <a:gd name="connsiteX703" fmla="*/ 2046510 w 4830942"/>
                  <a:gd name="connsiteY703" fmla="*/ 103552 h 3711572"/>
                  <a:gd name="connsiteX704" fmla="*/ 2045136 w 4830942"/>
                  <a:gd name="connsiteY704" fmla="*/ 90845 h 3711572"/>
                  <a:gd name="connsiteX705" fmla="*/ 2048914 w 4830942"/>
                  <a:gd name="connsiteY705" fmla="*/ 83290 h 3711572"/>
                  <a:gd name="connsiteX706" fmla="*/ 2032601 w 4830942"/>
                  <a:gd name="connsiteY706" fmla="*/ 82088 h 3711572"/>
                  <a:gd name="connsiteX707" fmla="*/ 2009934 w 4830942"/>
                  <a:gd name="connsiteY707" fmla="*/ 70754 h 3711572"/>
                  <a:gd name="connsiteX708" fmla="*/ 2018692 w 4830942"/>
                  <a:gd name="connsiteY708" fmla="*/ 69381 h 3711572"/>
                  <a:gd name="connsiteX709" fmla="*/ 2027449 w 4830942"/>
                  <a:gd name="connsiteY709" fmla="*/ 63027 h 3711572"/>
                  <a:gd name="connsiteX710" fmla="*/ 2014742 w 4830942"/>
                  <a:gd name="connsiteY710" fmla="*/ 47744 h 3711572"/>
                  <a:gd name="connsiteX711" fmla="*/ 2004611 w 4830942"/>
                  <a:gd name="connsiteY711" fmla="*/ 41391 h 3711572"/>
                  <a:gd name="connsiteX712" fmla="*/ 1995853 w 4830942"/>
                  <a:gd name="connsiteY712" fmla="*/ 37613 h 3711572"/>
                  <a:gd name="connsiteX713" fmla="*/ 1978338 w 4830942"/>
                  <a:gd name="connsiteY713" fmla="*/ 47744 h 3711572"/>
                  <a:gd name="connsiteX714" fmla="*/ 1978338 w 4830942"/>
                  <a:gd name="connsiteY714" fmla="*/ 37613 h 3711572"/>
                  <a:gd name="connsiteX715" fmla="*/ 1967005 w 4830942"/>
                  <a:gd name="connsiteY715" fmla="*/ 32633 h 3711572"/>
                  <a:gd name="connsiteX716" fmla="*/ 1946914 w 4830942"/>
                  <a:gd name="connsiteY716" fmla="*/ 30058 h 3711572"/>
                  <a:gd name="connsiteX717" fmla="*/ 1926824 w 4830942"/>
                  <a:gd name="connsiteY717" fmla="*/ 37785 h 3711572"/>
                  <a:gd name="connsiteX718" fmla="*/ 1900379 w 4830942"/>
                  <a:gd name="connsiteY718" fmla="*/ 42936 h 3711572"/>
                  <a:gd name="connsiteX719" fmla="*/ 1886470 w 4830942"/>
                  <a:gd name="connsiteY719" fmla="*/ 39159 h 3711572"/>
                  <a:gd name="connsiteX720" fmla="*/ 1873935 w 4830942"/>
                  <a:gd name="connsiteY720" fmla="*/ 55643 h 3711572"/>
                  <a:gd name="connsiteX721" fmla="*/ 1867582 w 4830942"/>
                  <a:gd name="connsiteY721" fmla="*/ 40361 h 3711572"/>
                  <a:gd name="connsiteX722" fmla="*/ 1848693 w 4830942"/>
                  <a:gd name="connsiteY722" fmla="*/ 54441 h 3711572"/>
                  <a:gd name="connsiteX723" fmla="*/ 1842339 w 4830942"/>
                  <a:gd name="connsiteY723" fmla="*/ 48088 h 3711572"/>
                  <a:gd name="connsiteX724" fmla="*/ 1840966 w 4830942"/>
                  <a:gd name="connsiteY724" fmla="*/ 39159 h 3711572"/>
                  <a:gd name="connsiteX725" fmla="*/ 1824653 w 4830942"/>
                  <a:gd name="connsiteY725" fmla="*/ 40532 h 3711572"/>
                  <a:gd name="connsiteX726" fmla="*/ 1808340 w 4830942"/>
                  <a:gd name="connsiteY726" fmla="*/ 50664 h 3711572"/>
                  <a:gd name="connsiteX727" fmla="*/ 1770562 w 4830942"/>
                  <a:gd name="connsiteY727" fmla="*/ 62169 h 3711572"/>
                  <a:gd name="connsiteX728" fmla="*/ 1750471 w 4830942"/>
                  <a:gd name="connsiteY728" fmla="*/ 68522 h 3711572"/>
                  <a:gd name="connsiteX729" fmla="*/ 1731583 w 4830942"/>
                  <a:gd name="connsiteY729" fmla="*/ 74876 h 3711572"/>
                  <a:gd name="connsiteX730" fmla="*/ 1711492 w 4830942"/>
                  <a:gd name="connsiteY730" fmla="*/ 85007 h 3711572"/>
                  <a:gd name="connsiteX731" fmla="*/ 1695179 w 4830942"/>
                  <a:gd name="connsiteY731" fmla="*/ 88785 h 3711572"/>
                  <a:gd name="connsiteX732" fmla="*/ 1696553 w 4830942"/>
                  <a:gd name="connsiteY732" fmla="*/ 98916 h 3711572"/>
                  <a:gd name="connsiteX733" fmla="*/ 1666331 w 4830942"/>
                  <a:gd name="connsiteY733" fmla="*/ 102865 h 3711572"/>
                  <a:gd name="connsiteX734" fmla="*/ 1643664 w 4830942"/>
                  <a:gd name="connsiteY734" fmla="*/ 112996 h 3711572"/>
                  <a:gd name="connsiteX735" fmla="*/ 1637482 w 4830942"/>
                  <a:gd name="connsiteY735" fmla="*/ 120552 h 3711572"/>
                  <a:gd name="connsiteX736" fmla="*/ 1613614 w 4830942"/>
                  <a:gd name="connsiteY736" fmla="*/ 132057 h 3711572"/>
                  <a:gd name="connsiteX737" fmla="*/ 1596099 w 4830942"/>
                  <a:gd name="connsiteY737" fmla="*/ 142188 h 3711572"/>
                  <a:gd name="connsiteX738" fmla="*/ 1596099 w 4830942"/>
                  <a:gd name="connsiteY738" fmla="*/ 152319 h 3711572"/>
                  <a:gd name="connsiteX739" fmla="*/ 1582190 w 4830942"/>
                  <a:gd name="connsiteY739" fmla="*/ 147340 h 3711572"/>
                  <a:gd name="connsiteX740" fmla="*/ 1567079 w 4830942"/>
                  <a:gd name="connsiteY740" fmla="*/ 161420 h 3711572"/>
                  <a:gd name="connsiteX741" fmla="*/ 1549392 w 4830942"/>
                  <a:gd name="connsiteY741" fmla="*/ 163996 h 3711572"/>
                  <a:gd name="connsiteX742" fmla="*/ 1514190 w 4830942"/>
                  <a:gd name="connsiteY742" fmla="*/ 178077 h 3711572"/>
                  <a:gd name="connsiteX743" fmla="*/ 1520544 w 4830942"/>
                  <a:gd name="connsiteY743" fmla="*/ 184430 h 3711572"/>
                  <a:gd name="connsiteX744" fmla="*/ 1544412 w 4830942"/>
                  <a:gd name="connsiteY744" fmla="*/ 176703 h 3711572"/>
                  <a:gd name="connsiteX745" fmla="*/ 1535655 w 4830942"/>
                  <a:gd name="connsiteY745" fmla="*/ 186834 h 3711572"/>
                  <a:gd name="connsiteX746" fmla="*/ 1508008 w 4830942"/>
                  <a:gd name="connsiteY746" fmla="*/ 190784 h 3711572"/>
                  <a:gd name="connsiteX747" fmla="*/ 1491695 w 4830942"/>
                  <a:gd name="connsiteY747" fmla="*/ 185804 h 3711572"/>
                  <a:gd name="connsiteX748" fmla="*/ 1466625 w 4830942"/>
                  <a:gd name="connsiteY748" fmla="*/ 199885 h 3711572"/>
                  <a:gd name="connsiteX749" fmla="*/ 1454090 w 4830942"/>
                  <a:gd name="connsiteY749" fmla="*/ 196107 h 3711572"/>
                  <a:gd name="connsiteX750" fmla="*/ 1440181 w 4830942"/>
                  <a:gd name="connsiteY750" fmla="*/ 201258 h 3711572"/>
                  <a:gd name="connsiteX751" fmla="*/ 1438979 w 4830942"/>
                  <a:gd name="connsiteY751" fmla="*/ 211390 h 3711572"/>
                  <a:gd name="connsiteX752" fmla="*/ 1428847 w 4830942"/>
                  <a:gd name="connsiteY752" fmla="*/ 210188 h 3711572"/>
                  <a:gd name="connsiteX753" fmla="*/ 1423868 w 4830942"/>
                  <a:gd name="connsiteY753" fmla="*/ 202632 h 3711572"/>
                  <a:gd name="connsiteX754" fmla="*/ 1411332 w 4830942"/>
                  <a:gd name="connsiteY754" fmla="*/ 207784 h 3711572"/>
                  <a:gd name="connsiteX755" fmla="*/ 1401201 w 4830942"/>
                  <a:gd name="connsiteY755" fmla="*/ 202632 h 3711572"/>
                  <a:gd name="connsiteX756" fmla="*/ 1378706 w 4830942"/>
                  <a:gd name="connsiteY756" fmla="*/ 228046 h 3711572"/>
                  <a:gd name="connsiteX757" fmla="*/ 1395191 w 4830942"/>
                  <a:gd name="connsiteY757" fmla="*/ 236975 h 3711572"/>
                  <a:gd name="connsiteX758" fmla="*/ 1419059 w 4830942"/>
                  <a:gd name="connsiteY758" fmla="*/ 236975 h 3711572"/>
                  <a:gd name="connsiteX759" fmla="*/ 1400171 w 4830942"/>
                  <a:gd name="connsiteY759" fmla="*/ 247107 h 3711572"/>
                  <a:gd name="connsiteX760" fmla="*/ 1369949 w 4830942"/>
                  <a:gd name="connsiteY760" fmla="*/ 240753 h 3711572"/>
                  <a:gd name="connsiteX761" fmla="*/ 1357414 w 4830942"/>
                  <a:gd name="connsiteY761" fmla="*/ 247107 h 3711572"/>
                  <a:gd name="connsiteX762" fmla="*/ 1344878 w 4830942"/>
                  <a:gd name="connsiteY762" fmla="*/ 277672 h 3711572"/>
                  <a:gd name="connsiteX763" fmla="*/ 1330969 w 4830942"/>
                  <a:gd name="connsiteY763" fmla="*/ 286601 h 3711572"/>
                  <a:gd name="connsiteX764" fmla="*/ 1341100 w 4830942"/>
                  <a:gd name="connsiteY764" fmla="*/ 292955 h 3711572"/>
                  <a:gd name="connsiteX765" fmla="*/ 1322212 w 4830942"/>
                  <a:gd name="connsiteY765" fmla="*/ 303086 h 3711572"/>
                  <a:gd name="connsiteX766" fmla="*/ 1312252 w 4830942"/>
                  <a:gd name="connsiteY766" fmla="*/ 313217 h 3711572"/>
                  <a:gd name="connsiteX767" fmla="*/ 1318606 w 4830942"/>
                  <a:gd name="connsiteY767" fmla="*/ 334853 h 3711572"/>
                  <a:gd name="connsiteX768" fmla="*/ 1358959 w 4830942"/>
                  <a:gd name="connsiteY768" fmla="*/ 333480 h 3711572"/>
                  <a:gd name="connsiteX769" fmla="*/ 1394161 w 4830942"/>
                  <a:gd name="connsiteY769" fmla="*/ 318197 h 3711572"/>
                  <a:gd name="connsiteX770" fmla="*/ 1420605 w 4830942"/>
                  <a:gd name="connsiteY770" fmla="*/ 304116 h 3711572"/>
                  <a:gd name="connsiteX771" fmla="*/ 1406868 w 4830942"/>
                  <a:gd name="connsiteY771" fmla="*/ 334682 h 3711572"/>
                  <a:gd name="connsiteX772" fmla="*/ 1403090 w 4830942"/>
                  <a:gd name="connsiteY772" fmla="*/ 352540 h 3711572"/>
                  <a:gd name="connsiteX773" fmla="*/ 1385575 w 4830942"/>
                  <a:gd name="connsiteY773" fmla="*/ 365247 h 3711572"/>
                  <a:gd name="connsiteX774" fmla="*/ 1381969 w 4830942"/>
                  <a:gd name="connsiteY774" fmla="*/ 393237 h 3711572"/>
                  <a:gd name="connsiteX775" fmla="*/ 1366858 w 4830942"/>
                  <a:gd name="connsiteY775" fmla="*/ 411095 h 3711572"/>
                  <a:gd name="connsiteX776" fmla="*/ 1361878 w 4830942"/>
                  <a:gd name="connsiteY776" fmla="*/ 435307 h 3711572"/>
                  <a:gd name="connsiteX777" fmla="*/ 1387120 w 4830942"/>
                  <a:gd name="connsiteY777" fmla="*/ 442863 h 3711572"/>
                  <a:gd name="connsiteX778" fmla="*/ 1398454 w 4830942"/>
                  <a:gd name="connsiteY778" fmla="*/ 426378 h 3711572"/>
                  <a:gd name="connsiteX779" fmla="*/ 1419918 w 4830942"/>
                  <a:gd name="connsiteY779" fmla="*/ 425004 h 3711572"/>
                  <a:gd name="connsiteX780" fmla="*/ 1450140 w 4830942"/>
                  <a:gd name="connsiteY780" fmla="*/ 409722 h 3711572"/>
                  <a:gd name="connsiteX781" fmla="*/ 1495301 w 4830942"/>
                  <a:gd name="connsiteY781" fmla="*/ 366449 h 3711572"/>
                  <a:gd name="connsiteX782" fmla="*/ 1527927 w 4830942"/>
                  <a:gd name="connsiteY782" fmla="*/ 351167 h 3711572"/>
                  <a:gd name="connsiteX783" fmla="*/ 1565705 w 4830942"/>
                  <a:gd name="connsiteY783" fmla="*/ 333308 h 3711572"/>
                  <a:gd name="connsiteX784" fmla="*/ 1573089 w 4830942"/>
                  <a:gd name="connsiteY784" fmla="*/ 307894 h 3711572"/>
                  <a:gd name="connsiteX785" fmla="*/ 1566735 w 4830942"/>
                  <a:gd name="connsiteY785" fmla="*/ 290207 h 3711572"/>
                  <a:gd name="connsiteX786" fmla="*/ 1591806 w 4830942"/>
                  <a:gd name="connsiteY786" fmla="*/ 267369 h 3711572"/>
                  <a:gd name="connsiteX787" fmla="*/ 1663411 w 4830942"/>
                  <a:gd name="connsiteY787" fmla="*/ 224097 h 3711572"/>
                  <a:gd name="connsiteX788" fmla="*/ 1684876 w 4830942"/>
                  <a:gd name="connsiteY788" fmla="*/ 220319 h 3711572"/>
                  <a:gd name="connsiteX789" fmla="*/ 1715098 w 4830942"/>
                  <a:gd name="connsiteY789" fmla="*/ 207612 h 3711572"/>
                  <a:gd name="connsiteX790" fmla="*/ 1733987 w 4830942"/>
                  <a:gd name="connsiteY790" fmla="*/ 196107 h 3711572"/>
                  <a:gd name="connsiteX791" fmla="*/ 1752875 w 4830942"/>
                  <a:gd name="connsiteY791" fmla="*/ 178249 h 3711572"/>
                  <a:gd name="connsiteX792" fmla="*/ 1783097 w 4830942"/>
                  <a:gd name="connsiteY792" fmla="*/ 168117 h 3711572"/>
                  <a:gd name="connsiteX793" fmla="*/ 1817097 w 4830942"/>
                  <a:gd name="connsiteY793" fmla="*/ 187006 h 3711572"/>
                  <a:gd name="connsiteX794" fmla="*/ 1766784 w 4830942"/>
                  <a:gd name="connsiteY794" fmla="*/ 216369 h 3711572"/>
                  <a:gd name="connsiteX795" fmla="*/ 1732785 w 4830942"/>
                  <a:gd name="connsiteY795" fmla="*/ 229076 h 3711572"/>
                  <a:gd name="connsiteX796" fmla="*/ 1713896 w 4830942"/>
                  <a:gd name="connsiteY796" fmla="*/ 236804 h 3711572"/>
                  <a:gd name="connsiteX797" fmla="*/ 1699987 w 4830942"/>
                  <a:gd name="connsiteY797" fmla="*/ 241955 h 3711572"/>
                  <a:gd name="connsiteX798" fmla="*/ 1674916 w 4830942"/>
                  <a:gd name="connsiteY798" fmla="*/ 261016 h 3711572"/>
                  <a:gd name="connsiteX799" fmla="*/ 1649846 w 4830942"/>
                  <a:gd name="connsiteY799" fmla="*/ 292783 h 3711572"/>
                  <a:gd name="connsiteX800" fmla="*/ 1638512 w 4830942"/>
                  <a:gd name="connsiteY800" fmla="*/ 313217 h 3711572"/>
                  <a:gd name="connsiteX801" fmla="*/ 1647442 w 4830942"/>
                  <a:gd name="connsiteY801" fmla="*/ 330904 h 3711572"/>
                  <a:gd name="connsiteX802" fmla="*/ 1650018 w 4830942"/>
                  <a:gd name="connsiteY802" fmla="*/ 348762 h 3711572"/>
                  <a:gd name="connsiteX803" fmla="*/ 1691573 w 4830942"/>
                  <a:gd name="connsiteY803" fmla="*/ 344813 h 3711572"/>
                  <a:gd name="connsiteX804" fmla="*/ 1728148 w 4830942"/>
                  <a:gd name="connsiteY804" fmla="*/ 346015 h 3711572"/>
                  <a:gd name="connsiteX805" fmla="*/ 1753390 w 4830942"/>
                  <a:gd name="connsiteY805" fmla="*/ 356146 h 3711572"/>
                  <a:gd name="connsiteX806" fmla="*/ 1757168 w 4830942"/>
                  <a:gd name="connsiteY806" fmla="*/ 367651 h 3711572"/>
                  <a:gd name="connsiteX807" fmla="*/ 1734502 w 4830942"/>
                  <a:gd name="connsiteY807" fmla="*/ 372803 h 3711572"/>
                  <a:gd name="connsiteX808" fmla="*/ 1721966 w 4830942"/>
                  <a:gd name="connsiteY808" fmla="*/ 376580 h 3711572"/>
                  <a:gd name="connsiteX809" fmla="*/ 1704280 w 4830942"/>
                  <a:gd name="connsiteY809" fmla="*/ 376580 h 3711572"/>
                  <a:gd name="connsiteX810" fmla="*/ 1667704 w 4830942"/>
                  <a:gd name="connsiteY810" fmla="*/ 366449 h 3711572"/>
                  <a:gd name="connsiteX811" fmla="*/ 1631129 w 4830942"/>
                  <a:gd name="connsiteY811" fmla="*/ 377954 h 3711572"/>
                  <a:gd name="connsiteX812" fmla="*/ 1617391 w 4830942"/>
                  <a:gd name="connsiteY812" fmla="*/ 409722 h 3711572"/>
                  <a:gd name="connsiteX813" fmla="*/ 1596099 w 4830942"/>
                  <a:gd name="connsiteY813" fmla="*/ 432560 h 3711572"/>
                  <a:gd name="connsiteX814" fmla="*/ 1585967 w 4830942"/>
                  <a:gd name="connsiteY814" fmla="*/ 418651 h 3711572"/>
                  <a:gd name="connsiteX815" fmla="*/ 1568281 w 4830942"/>
                  <a:gd name="connsiteY815" fmla="*/ 413671 h 3711572"/>
                  <a:gd name="connsiteX816" fmla="*/ 1528099 w 4830942"/>
                  <a:gd name="connsiteY816" fmla="*/ 439085 h 3711572"/>
                  <a:gd name="connsiteX817" fmla="*/ 1505604 w 4830942"/>
                  <a:gd name="connsiteY817" fmla="*/ 484762 h 3711572"/>
                  <a:gd name="connsiteX818" fmla="*/ 1487918 w 4830942"/>
                  <a:gd name="connsiteY818" fmla="*/ 482186 h 3711572"/>
                  <a:gd name="connsiteX819" fmla="*/ 1471605 w 4830942"/>
                  <a:gd name="connsiteY819" fmla="*/ 484762 h 3711572"/>
                  <a:gd name="connsiteX820" fmla="*/ 1459069 w 4830942"/>
                  <a:gd name="connsiteY820" fmla="*/ 498671 h 3711572"/>
                  <a:gd name="connsiteX821" fmla="*/ 1443958 w 4830942"/>
                  <a:gd name="connsiteY821" fmla="*/ 487337 h 3711572"/>
                  <a:gd name="connsiteX822" fmla="*/ 1440181 w 4830942"/>
                  <a:gd name="connsiteY822" fmla="*/ 480984 h 3711572"/>
                  <a:gd name="connsiteX823" fmla="*/ 1407383 w 4830942"/>
                  <a:gd name="connsiteY823" fmla="*/ 479782 h 3711572"/>
                  <a:gd name="connsiteX824" fmla="*/ 1365828 w 4830942"/>
                  <a:gd name="connsiteY824" fmla="*/ 491287 h 3711572"/>
                  <a:gd name="connsiteX825" fmla="*/ 1345737 w 4830942"/>
                  <a:gd name="connsiteY825" fmla="*/ 486307 h 3711572"/>
                  <a:gd name="connsiteX826" fmla="*/ 1338181 w 4830942"/>
                  <a:gd name="connsiteY826" fmla="*/ 463469 h 3711572"/>
                  <a:gd name="connsiteX827" fmla="*/ 1324272 w 4830942"/>
                  <a:gd name="connsiteY827" fmla="*/ 460893 h 3711572"/>
                  <a:gd name="connsiteX828" fmla="*/ 1305383 w 4830942"/>
                  <a:gd name="connsiteY828" fmla="*/ 474974 h 3711572"/>
                  <a:gd name="connsiteX829" fmla="*/ 1292848 w 4830942"/>
                  <a:gd name="connsiteY829" fmla="*/ 471196 h 3711572"/>
                  <a:gd name="connsiteX830" fmla="*/ 1297828 w 4830942"/>
                  <a:gd name="connsiteY830" fmla="*/ 463640 h 3711572"/>
                  <a:gd name="connsiteX831" fmla="*/ 1288899 w 4830942"/>
                  <a:gd name="connsiteY831" fmla="*/ 448358 h 3711572"/>
                  <a:gd name="connsiteX832" fmla="*/ 1292677 w 4830942"/>
                  <a:gd name="connsiteY832" fmla="*/ 434449 h 3711572"/>
                  <a:gd name="connsiteX833" fmla="*/ 1319121 w 4830942"/>
                  <a:gd name="connsiteY833" fmla="*/ 414015 h 3711572"/>
                  <a:gd name="connsiteX834" fmla="*/ 1341787 w 4830942"/>
                  <a:gd name="connsiteY834" fmla="*/ 402510 h 3711572"/>
                  <a:gd name="connsiteX835" fmla="*/ 1340414 w 4830942"/>
                  <a:gd name="connsiteY835" fmla="*/ 383449 h 3711572"/>
                  <a:gd name="connsiteX836" fmla="*/ 1317747 w 4830942"/>
                  <a:gd name="connsiteY836" fmla="*/ 383449 h 3711572"/>
                  <a:gd name="connsiteX837" fmla="*/ 1301434 w 4830942"/>
                  <a:gd name="connsiteY837" fmla="*/ 380873 h 3711572"/>
                  <a:gd name="connsiteX838" fmla="*/ 1283919 w 4830942"/>
                  <a:gd name="connsiteY838" fmla="*/ 402510 h 3711572"/>
                  <a:gd name="connsiteX839" fmla="*/ 1273788 w 4830942"/>
                  <a:gd name="connsiteY839" fmla="*/ 411439 h 3711572"/>
                  <a:gd name="connsiteX840" fmla="*/ 1275162 w 4830942"/>
                  <a:gd name="connsiteY840" fmla="*/ 421570 h 3711572"/>
                  <a:gd name="connsiteX841" fmla="*/ 1257646 w 4830942"/>
                  <a:gd name="connsiteY841" fmla="*/ 448358 h 3711572"/>
                  <a:gd name="connsiteX842" fmla="*/ 1241333 w 4830942"/>
                  <a:gd name="connsiteY842" fmla="*/ 467418 h 3711572"/>
                  <a:gd name="connsiteX843" fmla="*/ 1225021 w 4830942"/>
                  <a:gd name="connsiteY843" fmla="*/ 473772 h 3711572"/>
                  <a:gd name="connsiteX844" fmla="*/ 1214889 w 4830942"/>
                  <a:gd name="connsiteY844" fmla="*/ 468792 h 3711572"/>
                  <a:gd name="connsiteX845" fmla="*/ 1202354 w 4830942"/>
                  <a:gd name="connsiteY845" fmla="*/ 475145 h 3711572"/>
                  <a:gd name="connsiteX846" fmla="*/ 1191021 w 4830942"/>
                  <a:gd name="connsiteY846" fmla="*/ 468792 h 3711572"/>
                  <a:gd name="connsiteX847" fmla="*/ 1167152 w 4830942"/>
                  <a:gd name="connsiteY847" fmla="*/ 485277 h 3711572"/>
                  <a:gd name="connsiteX848" fmla="*/ 1162172 w 4830942"/>
                  <a:gd name="connsiteY848" fmla="*/ 503135 h 3711572"/>
                  <a:gd name="connsiteX849" fmla="*/ 1153243 w 4830942"/>
                  <a:gd name="connsiteY849" fmla="*/ 493004 h 3711572"/>
                  <a:gd name="connsiteX850" fmla="*/ 1151869 w 4830942"/>
                  <a:gd name="connsiteY850" fmla="*/ 481499 h 3711572"/>
                  <a:gd name="connsiteX851" fmla="*/ 1126799 w 4830942"/>
                  <a:gd name="connsiteY851" fmla="*/ 501933 h 3711572"/>
                  <a:gd name="connsiteX852" fmla="*/ 1115466 w 4830942"/>
                  <a:gd name="connsiteY852" fmla="*/ 512064 h 3711572"/>
                  <a:gd name="connsiteX853" fmla="*/ 1106708 w 4830942"/>
                  <a:gd name="connsiteY853" fmla="*/ 519620 h 3711572"/>
                  <a:gd name="connsiteX854" fmla="*/ 1085244 w 4830942"/>
                  <a:gd name="connsiteY854" fmla="*/ 529751 h 3711572"/>
                  <a:gd name="connsiteX855" fmla="*/ 1051244 w 4830942"/>
                  <a:gd name="connsiteY855" fmla="*/ 538680 h 3711572"/>
                  <a:gd name="connsiteX856" fmla="*/ 1036133 w 4830942"/>
                  <a:gd name="connsiteY856" fmla="*/ 541256 h 3711572"/>
                  <a:gd name="connsiteX857" fmla="*/ 1005911 w 4830942"/>
                  <a:gd name="connsiteY857" fmla="*/ 564094 h 3711572"/>
                  <a:gd name="connsiteX858" fmla="*/ 987022 w 4830942"/>
                  <a:gd name="connsiteY858" fmla="*/ 569246 h 3711572"/>
                  <a:gd name="connsiteX859" fmla="*/ 971911 w 4830942"/>
                  <a:gd name="connsiteY859" fmla="*/ 571822 h 3711572"/>
                  <a:gd name="connsiteX860" fmla="*/ 960578 w 4830942"/>
                  <a:gd name="connsiteY860" fmla="*/ 562892 h 3711572"/>
                  <a:gd name="connsiteX861" fmla="*/ 948043 w 4830942"/>
                  <a:gd name="connsiteY861" fmla="*/ 557913 h 3711572"/>
                  <a:gd name="connsiteX862" fmla="*/ 934305 w 4830942"/>
                  <a:gd name="connsiteY862" fmla="*/ 585902 h 3711572"/>
                  <a:gd name="connsiteX863" fmla="*/ 914214 w 4830942"/>
                  <a:gd name="connsiteY863" fmla="*/ 588478 h 3711572"/>
                  <a:gd name="connsiteX864" fmla="*/ 904083 w 4830942"/>
                  <a:gd name="connsiteY864" fmla="*/ 579549 h 3711572"/>
                  <a:gd name="connsiteX865" fmla="*/ 888972 w 4830942"/>
                  <a:gd name="connsiteY865" fmla="*/ 580922 h 3711572"/>
                  <a:gd name="connsiteX866" fmla="*/ 871285 w 4830942"/>
                  <a:gd name="connsiteY866" fmla="*/ 586074 h 3711572"/>
                  <a:gd name="connsiteX867" fmla="*/ 861326 w 4830942"/>
                  <a:gd name="connsiteY867" fmla="*/ 597579 h 3711572"/>
                  <a:gd name="connsiteX868" fmla="*/ 882791 w 4830942"/>
                  <a:gd name="connsiteY868" fmla="*/ 622993 h 3711572"/>
                  <a:gd name="connsiteX869" fmla="*/ 886568 w 4830942"/>
                  <a:gd name="connsiteY869" fmla="*/ 639478 h 3711572"/>
                  <a:gd name="connsiteX870" fmla="*/ 877811 w 4830942"/>
                  <a:gd name="connsiteY870" fmla="*/ 657336 h 3711572"/>
                  <a:gd name="connsiteX871" fmla="*/ 882962 w 4830942"/>
                  <a:gd name="connsiteY871" fmla="*/ 675023 h 3711572"/>
                  <a:gd name="connsiteX872" fmla="*/ 874205 w 4830942"/>
                  <a:gd name="connsiteY872" fmla="*/ 694083 h 3711572"/>
                  <a:gd name="connsiteX873" fmla="*/ 851710 w 4830942"/>
                  <a:gd name="connsiteY873" fmla="*/ 720871 h 3711572"/>
                  <a:gd name="connsiteX874" fmla="*/ 815306 w 4830942"/>
                  <a:gd name="connsiteY874" fmla="*/ 761568 h 3711572"/>
                  <a:gd name="connsiteX875" fmla="*/ 774953 w 4830942"/>
                  <a:gd name="connsiteY875" fmla="*/ 755386 h 3711572"/>
                  <a:gd name="connsiteX876" fmla="*/ 739579 w 4830942"/>
                  <a:gd name="connsiteY876" fmla="*/ 740275 h 3711572"/>
                  <a:gd name="connsiteX877" fmla="*/ 719317 w 4830942"/>
                  <a:gd name="connsiteY877" fmla="*/ 733921 h 3711572"/>
                  <a:gd name="connsiteX878" fmla="*/ 694075 w 4830942"/>
                  <a:gd name="connsiteY878" fmla="*/ 731346 h 3711572"/>
                  <a:gd name="connsiteX879" fmla="*/ 676388 w 4830942"/>
                  <a:gd name="connsiteY879" fmla="*/ 739073 h 3711572"/>
                  <a:gd name="connsiteX880" fmla="*/ 657499 w 4830942"/>
                  <a:gd name="connsiteY880" fmla="*/ 750578 h 3711572"/>
                  <a:gd name="connsiteX881" fmla="*/ 658873 w 4830942"/>
                  <a:gd name="connsiteY881" fmla="*/ 770840 h 3711572"/>
                  <a:gd name="connsiteX882" fmla="*/ 642560 w 4830942"/>
                  <a:gd name="connsiteY882" fmla="*/ 798830 h 3711572"/>
                  <a:gd name="connsiteX883" fmla="*/ 617489 w 4830942"/>
                  <a:gd name="connsiteY883" fmla="*/ 834375 h 3711572"/>
                  <a:gd name="connsiteX884" fmla="*/ 592419 w 4830942"/>
                  <a:gd name="connsiteY884" fmla="*/ 862365 h 3711572"/>
                  <a:gd name="connsiteX885" fmla="*/ 574904 w 4830942"/>
                  <a:gd name="connsiteY885" fmla="*/ 886577 h 3711572"/>
                  <a:gd name="connsiteX886" fmla="*/ 564944 w 4830942"/>
                  <a:gd name="connsiteY886" fmla="*/ 917142 h 3711572"/>
                  <a:gd name="connsiteX887" fmla="*/ 548631 w 4830942"/>
                  <a:gd name="connsiteY887" fmla="*/ 947708 h 3711572"/>
                  <a:gd name="connsiteX888" fmla="*/ 592762 w 4830942"/>
                  <a:gd name="connsiteY888" fmla="*/ 965395 h 3711572"/>
                  <a:gd name="connsiteX889" fmla="*/ 613025 w 4830942"/>
                  <a:gd name="connsiteY889" fmla="*/ 990808 h 3711572"/>
                  <a:gd name="connsiteX890" fmla="*/ 658358 w 4830942"/>
                  <a:gd name="connsiteY890" fmla="*/ 984283 h 3711572"/>
                  <a:gd name="connsiteX891" fmla="*/ 688580 w 4830942"/>
                  <a:gd name="connsiteY891" fmla="*/ 984283 h 3711572"/>
                  <a:gd name="connsiteX892" fmla="*/ 711246 w 4830942"/>
                  <a:gd name="connsiteY892" fmla="*/ 969001 h 3711572"/>
                  <a:gd name="connsiteX893" fmla="*/ 732539 w 4830942"/>
                  <a:gd name="connsiteY893" fmla="*/ 949940 h 3711572"/>
                  <a:gd name="connsiteX894" fmla="*/ 753832 w 4830942"/>
                  <a:gd name="connsiteY894" fmla="*/ 933455 h 3711572"/>
                  <a:gd name="connsiteX895" fmla="*/ 763791 w 4830942"/>
                  <a:gd name="connsiteY895" fmla="*/ 918173 h 3711572"/>
                  <a:gd name="connsiteX896" fmla="*/ 778731 w 4830942"/>
                  <a:gd name="connsiteY896" fmla="*/ 890183 h 3711572"/>
                  <a:gd name="connsiteX897" fmla="*/ 810155 w 4830942"/>
                  <a:gd name="connsiteY897" fmla="*/ 868547 h 3711572"/>
                  <a:gd name="connsiteX898" fmla="*/ 832821 w 4830942"/>
                  <a:gd name="connsiteY898" fmla="*/ 854466 h 3711572"/>
                  <a:gd name="connsiteX899" fmla="*/ 871801 w 4830942"/>
                  <a:gd name="connsiteY899" fmla="*/ 841759 h 3711572"/>
                  <a:gd name="connsiteX900" fmla="*/ 891891 w 4830942"/>
                  <a:gd name="connsiteY900" fmla="*/ 823901 h 3711572"/>
                  <a:gd name="connsiteX901" fmla="*/ 901851 w 4830942"/>
                  <a:gd name="connsiteY901" fmla="*/ 790931 h 3711572"/>
                  <a:gd name="connsiteX902" fmla="*/ 935851 w 4830942"/>
                  <a:gd name="connsiteY902" fmla="*/ 788355 h 3711572"/>
                  <a:gd name="connsiteX903" fmla="*/ 953537 w 4830942"/>
                  <a:gd name="connsiteY903" fmla="*/ 801062 h 3711572"/>
                  <a:gd name="connsiteX904" fmla="*/ 970022 w 4830942"/>
                  <a:gd name="connsiteY904" fmla="*/ 809992 h 3711572"/>
                  <a:gd name="connsiteX905" fmla="*/ 986335 w 4830942"/>
                  <a:gd name="connsiteY905" fmla="*/ 798487 h 3711572"/>
                  <a:gd name="connsiteX906" fmla="*/ 1026688 w 4830942"/>
                  <a:gd name="connsiteY906" fmla="*/ 786982 h 3711572"/>
                  <a:gd name="connsiteX907" fmla="*/ 1051931 w 4830942"/>
                  <a:gd name="connsiteY907" fmla="*/ 788184 h 3711572"/>
                  <a:gd name="connsiteX908" fmla="*/ 1053305 w 4830942"/>
                  <a:gd name="connsiteY908" fmla="*/ 808446 h 3711572"/>
                  <a:gd name="connsiteX909" fmla="*/ 1052102 w 4830942"/>
                  <a:gd name="connsiteY909" fmla="*/ 851719 h 3711572"/>
                  <a:gd name="connsiteX910" fmla="*/ 1068587 w 4830942"/>
                  <a:gd name="connsiteY910" fmla="*/ 896193 h 3711572"/>
                  <a:gd name="connsiteX911" fmla="*/ 1087476 w 4830942"/>
                  <a:gd name="connsiteY911" fmla="*/ 916455 h 3711572"/>
                  <a:gd name="connsiteX912" fmla="*/ 1087476 w 4830942"/>
                  <a:gd name="connsiteY912" fmla="*/ 934314 h 3711572"/>
                  <a:gd name="connsiteX913" fmla="*/ 1091254 w 4830942"/>
                  <a:gd name="connsiteY913" fmla="*/ 944445 h 3711572"/>
                  <a:gd name="connsiteX914" fmla="*/ 1097607 w 4830942"/>
                  <a:gd name="connsiteY914" fmla="*/ 958354 h 3711572"/>
                  <a:gd name="connsiteX915" fmla="*/ 1082668 w 4830942"/>
                  <a:gd name="connsiteY915" fmla="*/ 991324 h 3711572"/>
                  <a:gd name="connsiteX916" fmla="*/ 1072708 w 4830942"/>
                  <a:gd name="connsiteY916" fmla="*/ 1005233 h 3711572"/>
                  <a:gd name="connsiteX917" fmla="*/ 1075284 w 4830942"/>
                  <a:gd name="connsiteY917" fmla="*/ 1016738 h 3711572"/>
                  <a:gd name="connsiteX918" fmla="*/ 1101728 w 4830942"/>
                  <a:gd name="connsiteY918" fmla="*/ 993899 h 3711572"/>
                  <a:gd name="connsiteX919" fmla="*/ 1116839 w 4830942"/>
                  <a:gd name="connsiteY919" fmla="*/ 973465 h 3711572"/>
                  <a:gd name="connsiteX920" fmla="*/ 1120617 w 4830942"/>
                  <a:gd name="connsiteY920" fmla="*/ 950627 h 3711572"/>
                  <a:gd name="connsiteX921" fmla="*/ 1139506 w 4830942"/>
                  <a:gd name="connsiteY921" fmla="*/ 949253 h 3711572"/>
                  <a:gd name="connsiteX922" fmla="*/ 1147061 w 4830942"/>
                  <a:gd name="connsiteY922" fmla="*/ 956809 h 3711572"/>
                  <a:gd name="connsiteX923" fmla="*/ 1159597 w 4830942"/>
                  <a:gd name="connsiteY923" fmla="*/ 950455 h 3711572"/>
                  <a:gd name="connsiteX924" fmla="*/ 1150667 w 4830942"/>
                  <a:gd name="connsiteY924" fmla="*/ 925041 h 3711572"/>
                  <a:gd name="connsiteX925" fmla="*/ 1139163 w 4830942"/>
                  <a:gd name="connsiteY925" fmla="*/ 897052 h 3711572"/>
                  <a:gd name="connsiteX926" fmla="*/ 1131607 w 4830942"/>
                  <a:gd name="connsiteY926" fmla="*/ 885718 h 3711572"/>
                  <a:gd name="connsiteX927" fmla="*/ 1115122 w 4830942"/>
                  <a:gd name="connsiteY927" fmla="*/ 857729 h 3711572"/>
                  <a:gd name="connsiteX928" fmla="*/ 1116153 w 4830942"/>
                  <a:gd name="connsiteY928" fmla="*/ 806901 h 3711572"/>
                  <a:gd name="connsiteX929" fmla="*/ 1117355 w 4830942"/>
                  <a:gd name="connsiteY929" fmla="*/ 775133 h 3711572"/>
                  <a:gd name="connsiteX930" fmla="*/ 1127314 w 4830942"/>
                  <a:gd name="connsiteY930" fmla="*/ 762426 h 3711572"/>
                  <a:gd name="connsiteX931" fmla="*/ 1133496 w 4830942"/>
                  <a:gd name="connsiteY931" fmla="*/ 753497 h 3711572"/>
                  <a:gd name="connsiteX932" fmla="*/ 1152385 w 4830942"/>
                  <a:gd name="connsiteY932" fmla="*/ 761053 h 3711572"/>
                  <a:gd name="connsiteX933" fmla="*/ 1157536 w 4830942"/>
                  <a:gd name="connsiteY933" fmla="*/ 776335 h 3711572"/>
                  <a:gd name="connsiteX934" fmla="*/ 1171445 w 4830942"/>
                  <a:gd name="connsiteY934" fmla="*/ 778911 h 3711572"/>
                  <a:gd name="connsiteX935" fmla="*/ 1167839 w 4830942"/>
                  <a:gd name="connsiteY935" fmla="*/ 818234 h 3711572"/>
                  <a:gd name="connsiteX936" fmla="*/ 1182950 w 4830942"/>
                  <a:gd name="connsiteY936" fmla="*/ 838496 h 3711572"/>
                  <a:gd name="connsiteX937" fmla="*/ 1188102 w 4830942"/>
                  <a:gd name="connsiteY937" fmla="*/ 851203 h 3711572"/>
                  <a:gd name="connsiteX938" fmla="*/ 1176768 w 4830942"/>
                  <a:gd name="connsiteY938" fmla="*/ 850001 h 3711572"/>
                  <a:gd name="connsiteX939" fmla="*/ 1193253 w 4830942"/>
                  <a:gd name="connsiteY939" fmla="*/ 865284 h 3711572"/>
                  <a:gd name="connsiteX940" fmla="*/ 1205960 w 4830942"/>
                  <a:gd name="connsiteY940" fmla="*/ 897052 h 3711572"/>
                  <a:gd name="connsiteX941" fmla="*/ 1198404 w 4830942"/>
                  <a:gd name="connsiteY941" fmla="*/ 916112 h 3711572"/>
                  <a:gd name="connsiteX942" fmla="*/ 1183465 w 4830942"/>
                  <a:gd name="connsiteY942" fmla="*/ 949081 h 3711572"/>
                  <a:gd name="connsiteX943" fmla="*/ 1183465 w 4830942"/>
                  <a:gd name="connsiteY943" fmla="*/ 973294 h 3711572"/>
                  <a:gd name="connsiteX944" fmla="*/ 1186041 w 4830942"/>
                  <a:gd name="connsiteY944" fmla="*/ 1016394 h 3711572"/>
                  <a:gd name="connsiteX945" fmla="*/ 1206303 w 4830942"/>
                  <a:gd name="connsiteY945" fmla="*/ 1029101 h 3711572"/>
                  <a:gd name="connsiteX946" fmla="*/ 1216435 w 4830942"/>
                  <a:gd name="connsiteY946" fmla="*/ 1039232 h 3711572"/>
                  <a:gd name="connsiteX947" fmla="*/ 1225364 w 4830942"/>
                  <a:gd name="connsiteY947" fmla="*/ 1054515 h 3711572"/>
                  <a:gd name="connsiteX948" fmla="*/ 1232919 w 4830942"/>
                  <a:gd name="connsiteY948" fmla="*/ 1040606 h 3711572"/>
                  <a:gd name="connsiteX949" fmla="*/ 1225192 w 4830942"/>
                  <a:gd name="connsiteY949" fmla="*/ 1013990 h 3711572"/>
                  <a:gd name="connsiteX950" fmla="*/ 1232748 w 4830942"/>
                  <a:gd name="connsiteY950" fmla="*/ 1016566 h 3711572"/>
                  <a:gd name="connsiteX951" fmla="*/ 1242879 w 4830942"/>
                  <a:gd name="connsiteY951" fmla="*/ 1038202 h 3711572"/>
                  <a:gd name="connsiteX952" fmla="*/ 1249232 w 4830942"/>
                  <a:gd name="connsiteY952" fmla="*/ 1047131 h 3711572"/>
                  <a:gd name="connsiteX953" fmla="*/ 1251636 w 4830942"/>
                  <a:gd name="connsiteY953" fmla="*/ 1019142 h 3711572"/>
                  <a:gd name="connsiteX954" fmla="*/ 1237727 w 4830942"/>
                  <a:gd name="connsiteY954" fmla="*/ 1001455 h 3711572"/>
                  <a:gd name="connsiteX955" fmla="*/ 1242535 w 4830942"/>
                  <a:gd name="connsiteY955" fmla="*/ 959556 h 3711572"/>
                  <a:gd name="connsiteX956" fmla="*/ 1253869 w 4830942"/>
                  <a:gd name="connsiteY956" fmla="*/ 959556 h 3711572"/>
                  <a:gd name="connsiteX957" fmla="*/ 1265202 w 4830942"/>
                  <a:gd name="connsiteY957" fmla="*/ 974839 h 3711572"/>
                  <a:gd name="connsiteX958" fmla="*/ 1273960 w 4830942"/>
                  <a:gd name="connsiteY958" fmla="*/ 969687 h 3711572"/>
                  <a:gd name="connsiteX959" fmla="*/ 1275162 w 4830942"/>
                  <a:gd name="connsiteY959" fmla="*/ 959556 h 3711572"/>
                  <a:gd name="connsiteX960" fmla="*/ 1302808 w 4830942"/>
                  <a:gd name="connsiteY960" fmla="*/ 949425 h 3711572"/>
                  <a:gd name="connsiteX961" fmla="*/ 1321697 w 4830942"/>
                  <a:gd name="connsiteY961" fmla="*/ 964536 h 3711572"/>
                  <a:gd name="connsiteX962" fmla="*/ 1312939 w 4830942"/>
                  <a:gd name="connsiteY962" fmla="*/ 974667 h 3711572"/>
                  <a:gd name="connsiteX963" fmla="*/ 1328050 w 4830942"/>
                  <a:gd name="connsiteY963" fmla="*/ 973294 h 3711572"/>
                  <a:gd name="connsiteX964" fmla="*/ 1354494 w 4830942"/>
                  <a:gd name="connsiteY964" fmla="*/ 960586 h 3711572"/>
                  <a:gd name="connsiteX965" fmla="*/ 1387292 w 4830942"/>
                  <a:gd name="connsiteY965" fmla="*/ 959213 h 3711572"/>
                  <a:gd name="connsiteX966" fmla="*/ 1382141 w 4830942"/>
                  <a:gd name="connsiteY966" fmla="*/ 935173 h 3711572"/>
                  <a:gd name="connsiteX967" fmla="*/ 1393302 w 4830942"/>
                  <a:gd name="connsiteY967" fmla="*/ 897052 h 3711572"/>
                  <a:gd name="connsiteX968" fmla="*/ 1408413 w 4830942"/>
                  <a:gd name="connsiteY968" fmla="*/ 882971 h 3711572"/>
                  <a:gd name="connsiteX969" fmla="*/ 1425928 w 4830942"/>
                  <a:gd name="connsiteY969" fmla="*/ 863910 h 3711572"/>
                  <a:gd name="connsiteX970" fmla="*/ 1447221 w 4830942"/>
                  <a:gd name="connsiteY970" fmla="*/ 835921 h 3711572"/>
                  <a:gd name="connsiteX971" fmla="*/ 1459756 w 4830942"/>
                  <a:gd name="connsiteY971" fmla="*/ 837123 h 3711572"/>
                  <a:gd name="connsiteX972" fmla="*/ 1477271 w 4830942"/>
                  <a:gd name="connsiteY972" fmla="*/ 820638 h 3711572"/>
                  <a:gd name="connsiteX973" fmla="*/ 1484827 w 4830942"/>
                  <a:gd name="connsiteY973" fmla="*/ 807931 h 3711572"/>
                  <a:gd name="connsiteX974" fmla="*/ 1515049 w 4830942"/>
                  <a:gd name="connsiteY974" fmla="*/ 795224 h 3711572"/>
                  <a:gd name="connsiteX975" fmla="*/ 1531362 w 4830942"/>
                  <a:gd name="connsiteY975" fmla="*/ 792648 h 3711572"/>
                  <a:gd name="connsiteX976" fmla="*/ 1549048 w 4830942"/>
                  <a:gd name="connsiteY976" fmla="*/ 811709 h 3711572"/>
                  <a:gd name="connsiteX977" fmla="*/ 1559180 w 4830942"/>
                  <a:gd name="connsiteY977" fmla="*/ 819264 h 3711572"/>
                  <a:gd name="connsiteX978" fmla="*/ 1536513 w 4830942"/>
                  <a:gd name="connsiteY978" fmla="*/ 828193 h 3711572"/>
                  <a:gd name="connsiteX979" fmla="*/ 1540291 w 4830942"/>
                  <a:gd name="connsiteY979" fmla="*/ 851032 h 3711572"/>
                  <a:gd name="connsiteX980" fmla="*/ 1532736 w 4830942"/>
                  <a:gd name="connsiteY980" fmla="*/ 867516 h 3711572"/>
                  <a:gd name="connsiteX981" fmla="*/ 1549048 w 4830942"/>
                  <a:gd name="connsiteY981" fmla="*/ 868718 h 3711572"/>
                  <a:gd name="connsiteX982" fmla="*/ 1598159 w 4830942"/>
                  <a:gd name="connsiteY982" fmla="*/ 852062 h 3711572"/>
                  <a:gd name="connsiteX983" fmla="*/ 1605715 w 4830942"/>
                  <a:gd name="connsiteY983" fmla="*/ 839355 h 3711572"/>
                  <a:gd name="connsiteX984" fmla="*/ 1581675 w 4830942"/>
                  <a:gd name="connsiteY984" fmla="*/ 826648 h 3711572"/>
                  <a:gd name="connsiteX985" fmla="*/ 1582877 w 4830942"/>
                  <a:gd name="connsiteY985" fmla="*/ 813941 h 3711572"/>
                  <a:gd name="connsiteX986" fmla="*/ 1623230 w 4830942"/>
                  <a:gd name="connsiteY986" fmla="*/ 813941 h 3711572"/>
                  <a:gd name="connsiteX987" fmla="*/ 1667189 w 4830942"/>
                  <a:gd name="connsiteY987" fmla="*/ 798658 h 3711572"/>
                  <a:gd name="connsiteX988" fmla="*/ 1687451 w 4830942"/>
                  <a:gd name="connsiteY988" fmla="*/ 803638 h 3711572"/>
                  <a:gd name="connsiteX989" fmla="*/ 1669765 w 4830942"/>
                  <a:gd name="connsiteY989" fmla="*/ 812567 h 3711572"/>
                  <a:gd name="connsiteX990" fmla="*/ 1657230 w 4830942"/>
                  <a:gd name="connsiteY990" fmla="*/ 813941 h 3711572"/>
                  <a:gd name="connsiteX991" fmla="*/ 1648472 w 4830942"/>
                  <a:gd name="connsiteY991" fmla="*/ 831799 h 3711572"/>
                  <a:gd name="connsiteX992" fmla="*/ 1630957 w 4830942"/>
                  <a:gd name="connsiteY992" fmla="*/ 848284 h 3711572"/>
                  <a:gd name="connsiteX993" fmla="*/ 1620826 w 4830942"/>
                  <a:gd name="connsiteY993" fmla="*/ 844507 h 3711572"/>
                  <a:gd name="connsiteX994" fmla="*/ 1617048 w 4830942"/>
                  <a:gd name="connsiteY994" fmla="*/ 863567 h 3711572"/>
                  <a:gd name="connsiteX995" fmla="*/ 1634735 w 4830942"/>
                  <a:gd name="connsiteY995" fmla="*/ 893961 h 3711572"/>
                  <a:gd name="connsiteX996" fmla="*/ 1651220 w 4830942"/>
                  <a:gd name="connsiteY996" fmla="*/ 930708 h 3711572"/>
                  <a:gd name="connsiteX997" fmla="*/ 1662724 w 4830942"/>
                  <a:gd name="connsiteY997" fmla="*/ 963677 h 3711572"/>
                  <a:gd name="connsiteX998" fmla="*/ 1641432 w 4830942"/>
                  <a:gd name="connsiteY998" fmla="*/ 996819 h 3711572"/>
                  <a:gd name="connsiteX999" fmla="*/ 1608634 w 4830942"/>
                  <a:gd name="connsiteY999" fmla="*/ 1003172 h 3711572"/>
                  <a:gd name="connsiteX1000" fmla="*/ 1587169 w 4830942"/>
                  <a:gd name="connsiteY1000" fmla="*/ 998192 h 3711572"/>
                  <a:gd name="connsiteX1001" fmla="*/ 1561927 w 4830942"/>
                  <a:gd name="connsiteY1001" fmla="*/ 993212 h 3711572"/>
                  <a:gd name="connsiteX1002" fmla="*/ 1541665 w 4830942"/>
                  <a:gd name="connsiteY1002" fmla="*/ 975526 h 3711572"/>
                  <a:gd name="connsiteX1003" fmla="*/ 1537887 w 4830942"/>
                  <a:gd name="connsiteY1003" fmla="*/ 964021 h 3711572"/>
                  <a:gd name="connsiteX1004" fmla="*/ 1526554 w 4830942"/>
                  <a:gd name="connsiteY1004" fmla="*/ 955092 h 3711572"/>
                  <a:gd name="connsiteX1005" fmla="*/ 1518998 w 4830942"/>
                  <a:gd name="connsiteY1005" fmla="*/ 950112 h 3711572"/>
                  <a:gd name="connsiteX1006" fmla="*/ 1492554 w 4830942"/>
                  <a:gd name="connsiteY1006" fmla="*/ 946334 h 3711572"/>
                  <a:gd name="connsiteX1007" fmla="*/ 1447221 w 4830942"/>
                  <a:gd name="connsiteY1007" fmla="*/ 959041 h 3711572"/>
                  <a:gd name="connsiteX1008" fmla="*/ 1414423 w 4830942"/>
                  <a:gd name="connsiteY1008" fmla="*/ 961617 h 3711572"/>
                  <a:gd name="connsiteX1009" fmla="*/ 1391757 w 4830942"/>
                  <a:gd name="connsiteY1009" fmla="*/ 966768 h 3711572"/>
                  <a:gd name="connsiteX1010" fmla="*/ 1371666 w 4830942"/>
                  <a:gd name="connsiteY1010" fmla="*/ 976900 h 3711572"/>
                  <a:gd name="connsiteX1011" fmla="*/ 1364110 w 4830942"/>
                  <a:gd name="connsiteY1011" fmla="*/ 987031 h 3711572"/>
                  <a:gd name="connsiteX1012" fmla="*/ 1342646 w 4830942"/>
                  <a:gd name="connsiteY1012" fmla="*/ 982051 h 3711572"/>
                  <a:gd name="connsiteX1013" fmla="*/ 1322555 w 4830942"/>
                  <a:gd name="connsiteY1013" fmla="*/ 982051 h 3711572"/>
                  <a:gd name="connsiteX1014" fmla="*/ 1303666 w 4830942"/>
                  <a:gd name="connsiteY1014" fmla="*/ 1001111 h 3711572"/>
                  <a:gd name="connsiteX1015" fmla="*/ 1302464 w 4830942"/>
                  <a:gd name="connsiteY1015" fmla="*/ 1034081 h 3711572"/>
                  <a:gd name="connsiteX1016" fmla="*/ 1288555 w 4830942"/>
                  <a:gd name="connsiteY1016" fmla="*/ 1036657 h 3711572"/>
                  <a:gd name="connsiteX1017" fmla="*/ 1286151 w 4830942"/>
                  <a:gd name="connsiteY1017" fmla="*/ 1048162 h 3711572"/>
                  <a:gd name="connsiteX1018" fmla="*/ 1295081 w 4830942"/>
                  <a:gd name="connsiteY1018" fmla="*/ 1063444 h 3711572"/>
                  <a:gd name="connsiteX1019" fmla="*/ 1286323 w 4830942"/>
                  <a:gd name="connsiteY1019" fmla="*/ 1081303 h 3711572"/>
                  <a:gd name="connsiteX1020" fmla="*/ 1291303 w 4830942"/>
                  <a:gd name="connsiteY1020" fmla="*/ 1090232 h 3711572"/>
                  <a:gd name="connsiteX1021" fmla="*/ 1298858 w 4830942"/>
                  <a:gd name="connsiteY1021" fmla="*/ 1096586 h 3711572"/>
                  <a:gd name="connsiteX1022" fmla="*/ 1291303 w 4830942"/>
                  <a:gd name="connsiteY1022" fmla="*/ 1101737 h 3711572"/>
                  <a:gd name="connsiteX1023" fmla="*/ 1310192 w 4830942"/>
                  <a:gd name="connsiteY1023" fmla="*/ 1106717 h 3711572"/>
                  <a:gd name="connsiteX1024" fmla="*/ 1321525 w 4830942"/>
                  <a:gd name="connsiteY1024" fmla="*/ 1123202 h 3711572"/>
                  <a:gd name="connsiteX1025" fmla="*/ 1340414 w 4830942"/>
                  <a:gd name="connsiteY1025" fmla="*/ 1121828 h 3711572"/>
                  <a:gd name="connsiteX1026" fmla="*/ 1365656 w 4830942"/>
                  <a:gd name="connsiteY1026" fmla="*/ 1114101 h 3711572"/>
                  <a:gd name="connsiteX1027" fmla="*/ 1382141 w 4830942"/>
                  <a:gd name="connsiteY1027" fmla="*/ 1131787 h 3711572"/>
                  <a:gd name="connsiteX1028" fmla="*/ 1411161 w 4830942"/>
                  <a:gd name="connsiteY1028" fmla="*/ 1138141 h 3711572"/>
                  <a:gd name="connsiteX1029" fmla="*/ 1437605 w 4830942"/>
                  <a:gd name="connsiteY1029" fmla="*/ 1124060 h 3711572"/>
                  <a:gd name="connsiteX1030" fmla="*/ 1466625 w 4830942"/>
                  <a:gd name="connsiteY1030" fmla="*/ 1131616 h 3711572"/>
                  <a:gd name="connsiteX1031" fmla="*/ 1444130 w 4830942"/>
                  <a:gd name="connsiteY1031" fmla="*/ 1163383 h 3711572"/>
                  <a:gd name="connsiteX1032" fmla="*/ 1431595 w 4830942"/>
                  <a:gd name="connsiteY1032" fmla="*/ 1192575 h 3711572"/>
                  <a:gd name="connsiteX1033" fmla="*/ 1396565 w 4830942"/>
                  <a:gd name="connsiteY1033" fmla="*/ 1247352 h 3711572"/>
                  <a:gd name="connsiteX1034" fmla="*/ 1373898 w 4830942"/>
                  <a:gd name="connsiteY1034" fmla="*/ 1275342 h 3711572"/>
                  <a:gd name="connsiteX1035" fmla="*/ 1336292 w 4830942"/>
                  <a:gd name="connsiteY1035" fmla="*/ 1308483 h 3711572"/>
                  <a:gd name="connsiteX1036" fmla="*/ 1309848 w 4830942"/>
                  <a:gd name="connsiteY1036" fmla="*/ 1300928 h 3711572"/>
                  <a:gd name="connsiteX1037" fmla="*/ 1304868 w 4830942"/>
                  <a:gd name="connsiteY1037" fmla="*/ 1295776 h 3711572"/>
                  <a:gd name="connsiteX1038" fmla="*/ 1299889 w 4830942"/>
                  <a:gd name="connsiteY1038" fmla="*/ 1288221 h 3711572"/>
                  <a:gd name="connsiteX1039" fmla="*/ 1282202 w 4830942"/>
                  <a:gd name="connsiteY1039" fmla="*/ 1288221 h 3711572"/>
                  <a:gd name="connsiteX1040" fmla="*/ 1259535 w 4830942"/>
                  <a:gd name="connsiteY1040" fmla="*/ 1295948 h 3711572"/>
                  <a:gd name="connsiteX1041" fmla="*/ 1234293 w 4830942"/>
                  <a:gd name="connsiteY1041" fmla="*/ 1298523 h 3711572"/>
                  <a:gd name="connsiteX1042" fmla="*/ 1196516 w 4830942"/>
                  <a:gd name="connsiteY1042" fmla="*/ 1283413 h 3711572"/>
                  <a:gd name="connsiteX1043" fmla="*/ 1164920 w 4830942"/>
                  <a:gd name="connsiteY1043" fmla="*/ 1263150 h 3711572"/>
                  <a:gd name="connsiteX1044" fmla="*/ 1151011 w 4830942"/>
                  <a:gd name="connsiteY1044" fmla="*/ 1245463 h 3711572"/>
                  <a:gd name="connsiteX1045" fmla="*/ 1132122 w 4830942"/>
                  <a:gd name="connsiteY1045" fmla="*/ 1236534 h 3711572"/>
                  <a:gd name="connsiteX1046" fmla="*/ 1130748 w 4830942"/>
                  <a:gd name="connsiteY1046" fmla="*/ 1223827 h 3711572"/>
                  <a:gd name="connsiteX1047" fmla="*/ 1108082 w 4830942"/>
                  <a:gd name="connsiteY1047" fmla="*/ 1211120 h 3711572"/>
                  <a:gd name="connsiteX1048" fmla="*/ 1066527 w 4830942"/>
                  <a:gd name="connsiteY1048" fmla="*/ 1222625 h 3711572"/>
                  <a:gd name="connsiteX1049" fmla="*/ 1052789 w 4830942"/>
                  <a:gd name="connsiteY1049" fmla="*/ 1246837 h 3711572"/>
                  <a:gd name="connsiteX1050" fmla="*/ 1045234 w 4830942"/>
                  <a:gd name="connsiteY1050" fmla="*/ 1273453 h 3711572"/>
                  <a:gd name="connsiteX1051" fmla="*/ 1025143 w 4830942"/>
                  <a:gd name="connsiteY1051" fmla="*/ 1292513 h 3711572"/>
                  <a:gd name="connsiteX1052" fmla="*/ 1002476 w 4830942"/>
                  <a:gd name="connsiteY1052" fmla="*/ 1284958 h 3711572"/>
                  <a:gd name="connsiteX1053" fmla="*/ 985992 w 4830942"/>
                  <a:gd name="connsiteY1053" fmla="*/ 1259544 h 3711572"/>
                  <a:gd name="connsiteX1054" fmla="*/ 955598 w 4830942"/>
                  <a:gd name="connsiteY1054" fmla="*/ 1232928 h 3711572"/>
                  <a:gd name="connsiteX1055" fmla="*/ 953022 w 4830942"/>
                  <a:gd name="connsiteY1055" fmla="*/ 1204938 h 3711572"/>
                  <a:gd name="connsiteX1056" fmla="*/ 925204 w 4830942"/>
                  <a:gd name="connsiteY1056" fmla="*/ 1182100 h 3711572"/>
                  <a:gd name="connsiteX1057" fmla="*/ 901164 w 4830942"/>
                  <a:gd name="connsiteY1057" fmla="*/ 1165615 h 3711572"/>
                  <a:gd name="connsiteX1058" fmla="*/ 892235 w 4830942"/>
                  <a:gd name="connsiteY1058" fmla="*/ 1150333 h 3711572"/>
                  <a:gd name="connsiteX1059" fmla="*/ 888285 w 4830942"/>
                  <a:gd name="connsiteY1059" fmla="*/ 1127494 h 3711572"/>
                  <a:gd name="connsiteX1060" fmla="*/ 912154 w 4830942"/>
                  <a:gd name="connsiteY1060" fmla="*/ 1108434 h 3711572"/>
                  <a:gd name="connsiteX1061" fmla="*/ 925891 w 4830942"/>
                  <a:gd name="connsiteY1061" fmla="*/ 1074091 h 3711572"/>
                  <a:gd name="connsiteX1062" fmla="*/ 935851 w 4830942"/>
                  <a:gd name="connsiteY1062" fmla="*/ 1051253 h 3711572"/>
                  <a:gd name="connsiteX1063" fmla="*/ 950962 w 4830942"/>
                  <a:gd name="connsiteY1063" fmla="*/ 1037172 h 3711572"/>
                  <a:gd name="connsiteX1064" fmla="*/ 947184 w 4830942"/>
                  <a:gd name="connsiteY1064" fmla="*/ 1030818 h 3711572"/>
                  <a:gd name="connsiteX1065" fmla="*/ 935851 w 4830942"/>
                  <a:gd name="connsiteY1065" fmla="*/ 1027041 h 3711572"/>
                  <a:gd name="connsiteX1066" fmla="*/ 908033 w 4830942"/>
                  <a:gd name="connsiteY1066" fmla="*/ 1016909 h 3711572"/>
                  <a:gd name="connsiteX1067" fmla="*/ 889144 w 4830942"/>
                  <a:gd name="connsiteY1067" fmla="*/ 1020687 h 3711572"/>
                  <a:gd name="connsiteX1068" fmla="*/ 858922 w 4830942"/>
                  <a:gd name="connsiteY1068" fmla="*/ 1014334 h 3711572"/>
                  <a:gd name="connsiteX1069" fmla="*/ 822346 w 4830942"/>
                  <a:gd name="connsiteY1069" fmla="*/ 1015707 h 3711572"/>
                  <a:gd name="connsiteX1070" fmla="*/ 779417 w 4830942"/>
                  <a:gd name="connsiteY1070" fmla="*/ 1006950 h 3711572"/>
                  <a:gd name="connsiteX1071" fmla="*/ 727731 w 4830942"/>
                  <a:gd name="connsiteY1071" fmla="*/ 1014677 h 3711572"/>
                  <a:gd name="connsiteX1072" fmla="*/ 696307 w 4830942"/>
                  <a:gd name="connsiteY1072" fmla="*/ 1028758 h 3711572"/>
                  <a:gd name="connsiteX1073" fmla="*/ 672438 w 4830942"/>
                  <a:gd name="connsiteY1073" fmla="*/ 1036485 h 3711572"/>
                  <a:gd name="connsiteX1074" fmla="*/ 643418 w 4830942"/>
                  <a:gd name="connsiteY1074" fmla="*/ 1045414 h 3711572"/>
                  <a:gd name="connsiteX1075" fmla="*/ 619378 w 4830942"/>
                  <a:gd name="connsiteY1075" fmla="*/ 1036657 h 3711572"/>
                  <a:gd name="connsiteX1076" fmla="*/ 592934 w 4830942"/>
                  <a:gd name="connsiteY1076" fmla="*/ 1020172 h 3711572"/>
                  <a:gd name="connsiteX1077" fmla="*/ 592934 w 4830942"/>
                  <a:gd name="connsiteY1077" fmla="*/ 1002313 h 3711572"/>
                  <a:gd name="connsiteX1078" fmla="*/ 571641 w 4830942"/>
                  <a:gd name="connsiteY1078" fmla="*/ 1015020 h 3711572"/>
                  <a:gd name="connsiteX1079" fmla="*/ 544167 w 4830942"/>
                  <a:gd name="connsiteY1079" fmla="*/ 1056919 h 3711572"/>
                  <a:gd name="connsiteX1080" fmla="*/ 486298 w 4830942"/>
                  <a:gd name="connsiteY1080" fmla="*/ 1087485 h 3711572"/>
                  <a:gd name="connsiteX1081" fmla="*/ 448693 w 4830942"/>
                  <a:gd name="connsiteY1081" fmla="*/ 1121828 h 3711572"/>
                  <a:gd name="connsiteX1082" fmla="*/ 409885 w 4830942"/>
                  <a:gd name="connsiteY1082" fmla="*/ 1187938 h 3711572"/>
                  <a:gd name="connsiteX1083" fmla="*/ 387218 w 4830942"/>
                  <a:gd name="connsiteY1083" fmla="*/ 1217130 h 3711572"/>
                  <a:gd name="connsiteX1084" fmla="*/ 373481 w 4830942"/>
                  <a:gd name="connsiteY1084" fmla="*/ 1229837 h 3711572"/>
                  <a:gd name="connsiteX1085" fmla="*/ 350814 w 4830942"/>
                  <a:gd name="connsiteY1085" fmla="*/ 1243918 h 3711572"/>
                  <a:gd name="connsiteX1086" fmla="*/ 319390 w 4830942"/>
                  <a:gd name="connsiteY1086" fmla="*/ 1261776 h 3711572"/>
                  <a:gd name="connsiteX1087" fmla="*/ 295522 w 4830942"/>
                  <a:gd name="connsiteY1087" fmla="*/ 1271908 h 3711572"/>
                  <a:gd name="connsiteX1088" fmla="*/ 267876 w 4830942"/>
                  <a:gd name="connsiteY1088" fmla="*/ 1307453 h 3711572"/>
                  <a:gd name="connsiteX1089" fmla="*/ 251563 w 4830942"/>
                  <a:gd name="connsiteY1089" fmla="*/ 1331665 h 3711572"/>
                  <a:gd name="connsiteX1090" fmla="*/ 222714 w 4830942"/>
                  <a:gd name="connsiteY1090" fmla="*/ 1358452 h 3711572"/>
                  <a:gd name="connsiteX1091" fmla="*/ 201421 w 4830942"/>
                  <a:gd name="connsiteY1091" fmla="*/ 1389018 h 3711572"/>
                  <a:gd name="connsiteX1092" fmla="*/ 173775 w 4830942"/>
                  <a:gd name="connsiteY1092" fmla="*/ 1415806 h 3711572"/>
                  <a:gd name="connsiteX1093" fmla="*/ 167593 w 4830942"/>
                  <a:gd name="connsiteY1093" fmla="*/ 1428512 h 3711572"/>
                  <a:gd name="connsiteX1094" fmla="*/ 150078 w 4830942"/>
                  <a:gd name="connsiteY1094" fmla="*/ 1447573 h 3711572"/>
                  <a:gd name="connsiteX1095" fmla="*/ 132563 w 4830942"/>
                  <a:gd name="connsiteY1095" fmla="*/ 1479341 h 3711572"/>
                  <a:gd name="connsiteX1096" fmla="*/ 115048 w 4830942"/>
                  <a:gd name="connsiteY1096" fmla="*/ 1493421 h 3711572"/>
                  <a:gd name="connsiteX1097" fmla="*/ 97533 w 4830942"/>
                  <a:gd name="connsiteY1097" fmla="*/ 1535320 h 3711572"/>
                  <a:gd name="connsiteX1098" fmla="*/ 103887 w 4830942"/>
                  <a:gd name="connsiteY1098" fmla="*/ 1564512 h 3711572"/>
                  <a:gd name="connsiteX1099" fmla="*/ 92725 w 4830942"/>
                  <a:gd name="connsiteY1099" fmla="*/ 1596279 h 3711572"/>
                  <a:gd name="connsiteX1100" fmla="*/ 83968 w 4830942"/>
                  <a:gd name="connsiteY1100" fmla="*/ 1615340 h 3711572"/>
                  <a:gd name="connsiteX1101" fmla="*/ 70231 w 4830942"/>
                  <a:gd name="connsiteY1101" fmla="*/ 1677672 h 3711572"/>
                  <a:gd name="connsiteX1102" fmla="*/ 45160 w 4830942"/>
                  <a:gd name="connsiteY1102" fmla="*/ 1732278 h 3711572"/>
                  <a:gd name="connsiteX1103" fmla="*/ 30221 w 4830942"/>
                  <a:gd name="connsiteY1103" fmla="*/ 1775551 h 3711572"/>
                  <a:gd name="connsiteX1104" fmla="*/ 13908 w 4830942"/>
                  <a:gd name="connsiteY1104" fmla="*/ 1798389 h 3711572"/>
                  <a:gd name="connsiteX1105" fmla="*/ 19059 w 4830942"/>
                  <a:gd name="connsiteY1105" fmla="*/ 1827580 h 3711572"/>
                  <a:gd name="connsiteX1106" fmla="*/ 10302 w 4830942"/>
                  <a:gd name="connsiteY1106" fmla="*/ 1860550 h 3711572"/>
                  <a:gd name="connsiteX1107" fmla="*/ 2918 w 4830942"/>
                  <a:gd name="connsiteY1107" fmla="*/ 1894893 h 3711572"/>
                  <a:gd name="connsiteX1108" fmla="*/ 18201 w 4830942"/>
                  <a:gd name="connsiteY1108" fmla="*/ 1922883 h 3711572"/>
                  <a:gd name="connsiteX1109" fmla="*/ 19574 w 4830942"/>
                  <a:gd name="connsiteY1109" fmla="*/ 1954650 h 3711572"/>
                  <a:gd name="connsiteX1110" fmla="*/ 33483 w 4830942"/>
                  <a:gd name="connsiteY1110" fmla="*/ 1962206 h 3711572"/>
                  <a:gd name="connsiteX1111" fmla="*/ 32281 w 4830942"/>
                  <a:gd name="connsiteY1111" fmla="*/ 1988822 h 3711572"/>
                  <a:gd name="connsiteX1112" fmla="*/ 47564 w 4830942"/>
                  <a:gd name="connsiteY1112" fmla="*/ 2014236 h 3711572"/>
                  <a:gd name="connsiteX1113" fmla="*/ 45160 w 4830942"/>
                  <a:gd name="connsiteY1113" fmla="*/ 2042225 h 3711572"/>
                  <a:gd name="connsiteX1114" fmla="*/ 47736 w 4830942"/>
                  <a:gd name="connsiteY1114" fmla="*/ 2052357 h 3711572"/>
                  <a:gd name="connsiteX1115" fmla="*/ 50311 w 4830942"/>
                  <a:gd name="connsiteY1115" fmla="*/ 2063862 h 3711572"/>
                  <a:gd name="connsiteX1116" fmla="*/ 51685 w 4830942"/>
                  <a:gd name="connsiteY1116" fmla="*/ 2086700 h 3711572"/>
                  <a:gd name="connsiteX1117" fmla="*/ 56837 w 4830942"/>
                  <a:gd name="connsiteY1117" fmla="*/ 2109538 h 3711572"/>
                  <a:gd name="connsiteX1118" fmla="*/ 84655 w 4830942"/>
                  <a:gd name="connsiteY1118" fmla="*/ 2146285 h 3711572"/>
                  <a:gd name="connsiteX1119" fmla="*/ 107493 w 4830942"/>
                  <a:gd name="connsiteY1119" fmla="*/ 2193164 h 3711572"/>
                  <a:gd name="connsiteX1120" fmla="*/ 127755 w 4830942"/>
                  <a:gd name="connsiteY1120" fmla="*/ 2221153 h 3711572"/>
                  <a:gd name="connsiteX1121" fmla="*/ 154200 w 4830942"/>
                  <a:gd name="connsiteY1121" fmla="*/ 2233861 h 3711572"/>
                  <a:gd name="connsiteX1122" fmla="*/ 196957 w 4830942"/>
                  <a:gd name="connsiteY1122" fmla="*/ 2216002 h 3711572"/>
                  <a:gd name="connsiteX1123" fmla="*/ 220825 w 4830942"/>
                  <a:gd name="connsiteY1123" fmla="*/ 2210850 h 3711572"/>
                  <a:gd name="connsiteX1124" fmla="*/ 244694 w 4830942"/>
                  <a:gd name="connsiteY1124" fmla="*/ 2204497 h 3711572"/>
                  <a:gd name="connsiteX1125" fmla="*/ 254825 w 4830942"/>
                  <a:gd name="connsiteY1125" fmla="*/ 2217204 h 3711572"/>
                  <a:gd name="connsiteX1126" fmla="*/ 287623 w 4830942"/>
                  <a:gd name="connsiteY1126" fmla="*/ 2222184 h 3711572"/>
                  <a:gd name="connsiteX1127" fmla="*/ 337936 w 4830942"/>
                  <a:gd name="connsiteY1127" fmla="*/ 2190416 h 3711572"/>
                  <a:gd name="connsiteX1128" fmla="*/ 370562 w 4830942"/>
                  <a:gd name="connsiteY1128" fmla="*/ 2172558 h 3711572"/>
                  <a:gd name="connsiteX1129" fmla="*/ 432208 w 4830942"/>
                  <a:gd name="connsiteY1129" fmla="*/ 2168608 h 3711572"/>
                  <a:gd name="connsiteX1130" fmla="*/ 451268 w 4830942"/>
                  <a:gd name="connsiteY1130" fmla="*/ 2201578 h 3711572"/>
                  <a:gd name="connsiteX1131" fmla="*/ 452642 w 4830942"/>
                  <a:gd name="connsiteY1131" fmla="*/ 2225618 h 3711572"/>
                  <a:gd name="connsiteX1132" fmla="*/ 467753 w 4830942"/>
                  <a:gd name="connsiteY1132" fmla="*/ 2247254 h 3711572"/>
                  <a:gd name="connsiteX1133" fmla="*/ 502955 w 4830942"/>
                  <a:gd name="connsiteY1133" fmla="*/ 2244678 h 3711572"/>
                  <a:gd name="connsiteX1134" fmla="*/ 526823 w 4830942"/>
                  <a:gd name="connsiteY1134" fmla="*/ 2243305 h 3711572"/>
                  <a:gd name="connsiteX1135" fmla="*/ 533177 w 4830942"/>
                  <a:gd name="connsiteY1135" fmla="*/ 2263567 h 3711572"/>
                  <a:gd name="connsiteX1136" fmla="*/ 543308 w 4830942"/>
                  <a:gd name="connsiteY1136" fmla="*/ 2291557 h 3711572"/>
                  <a:gd name="connsiteX1137" fmla="*/ 542278 w 4830942"/>
                  <a:gd name="connsiteY1137" fmla="*/ 2343587 h 3711572"/>
                  <a:gd name="connsiteX1138" fmla="*/ 536096 w 4830942"/>
                  <a:gd name="connsiteY1138" fmla="*/ 2381708 h 3711572"/>
                  <a:gd name="connsiteX1139" fmla="*/ 531116 w 4830942"/>
                  <a:gd name="connsiteY1139" fmla="*/ 2407122 h 3711572"/>
                  <a:gd name="connsiteX1140" fmla="*/ 526136 w 4830942"/>
                  <a:gd name="connsiteY1140" fmla="*/ 2445243 h 3711572"/>
                  <a:gd name="connsiteX1141" fmla="*/ 519955 w 4830942"/>
                  <a:gd name="connsiteY1141" fmla="*/ 2468081 h 3711572"/>
                  <a:gd name="connsiteX1142" fmla="*/ 535237 w 4830942"/>
                  <a:gd name="connsiteY1142" fmla="*/ 2507404 h 3711572"/>
                  <a:gd name="connsiteX1143" fmla="*/ 558076 w 4830942"/>
                  <a:gd name="connsiteY1143" fmla="*/ 2551878 h 3711572"/>
                  <a:gd name="connsiteX1144" fmla="*/ 593621 w 4830942"/>
                  <a:gd name="connsiteY1144" fmla="*/ 2610262 h 3711572"/>
                  <a:gd name="connsiteX1145" fmla="*/ 612681 w 4830942"/>
                  <a:gd name="connsiteY1145" fmla="*/ 2650959 h 3711572"/>
                  <a:gd name="connsiteX1146" fmla="*/ 628994 w 4830942"/>
                  <a:gd name="connsiteY1146" fmla="*/ 2654736 h 3711572"/>
                  <a:gd name="connsiteX1147" fmla="*/ 612681 w 4830942"/>
                  <a:gd name="connsiteY1147" fmla="*/ 2666241 h 3711572"/>
                  <a:gd name="connsiteX1148" fmla="*/ 630368 w 4830942"/>
                  <a:gd name="connsiteY1148" fmla="*/ 2701787 h 3711572"/>
                  <a:gd name="connsiteX1149" fmla="*/ 649428 w 4830942"/>
                  <a:gd name="connsiteY1149" fmla="*/ 2756392 h 3711572"/>
                  <a:gd name="connsiteX1150" fmla="*/ 639469 w 4830942"/>
                  <a:gd name="connsiteY1150" fmla="*/ 2771675 h 3711572"/>
                  <a:gd name="connsiteX1151" fmla="*/ 655954 w 4830942"/>
                  <a:gd name="connsiteY1151" fmla="*/ 2810998 h 3711572"/>
                  <a:gd name="connsiteX1152" fmla="*/ 673812 w 4830942"/>
                  <a:gd name="connsiteY1152" fmla="*/ 2852896 h 3711572"/>
                  <a:gd name="connsiteX1153" fmla="*/ 673984 w 4830942"/>
                  <a:gd name="connsiteY1153" fmla="*/ 2908704 h 3711572"/>
                  <a:gd name="connsiteX1154" fmla="*/ 666600 w 4830942"/>
                  <a:gd name="connsiteY1154" fmla="*/ 2934118 h 3711572"/>
                  <a:gd name="connsiteX1155" fmla="*/ 666772 w 4830942"/>
                  <a:gd name="connsiteY1155" fmla="*/ 3004006 h 3711572"/>
                  <a:gd name="connsiteX1156" fmla="*/ 671923 w 4830942"/>
                  <a:gd name="connsiteY1156" fmla="*/ 3030623 h 3711572"/>
                  <a:gd name="connsiteX1157" fmla="*/ 665570 w 4830942"/>
                  <a:gd name="connsiteY1157" fmla="*/ 3036976 h 3711572"/>
                  <a:gd name="connsiteX1158" fmla="*/ 674499 w 4830942"/>
                  <a:gd name="connsiteY1158" fmla="*/ 3087804 h 3711572"/>
                  <a:gd name="connsiteX1159" fmla="*/ 707469 w 4830942"/>
                  <a:gd name="connsiteY1159" fmla="*/ 3157521 h 3711572"/>
                  <a:gd name="connsiteX1160" fmla="*/ 744216 w 4830942"/>
                  <a:gd name="connsiteY1160" fmla="*/ 3199419 h 3711572"/>
                  <a:gd name="connsiteX1161" fmla="*/ 805003 w 4830942"/>
                  <a:gd name="connsiteY1161" fmla="*/ 3289399 h 3711572"/>
                  <a:gd name="connsiteX1162" fmla="*/ 829215 w 4830942"/>
                  <a:gd name="connsiteY1162" fmla="*/ 3357913 h 3711572"/>
                  <a:gd name="connsiteX1163" fmla="*/ 855831 w 4830942"/>
                  <a:gd name="connsiteY1163" fmla="*/ 3411145 h 3711572"/>
                  <a:gd name="connsiteX1164" fmla="*/ 882447 w 4830942"/>
                  <a:gd name="connsiteY1164" fmla="*/ 3451670 h 3711572"/>
                  <a:gd name="connsiteX1165" fmla="*/ 917820 w 4830942"/>
                  <a:gd name="connsiteY1165" fmla="*/ 3499922 h 3711572"/>
                  <a:gd name="connsiteX1166" fmla="*/ 934305 w 4830942"/>
                  <a:gd name="connsiteY1166" fmla="*/ 3511256 h 3711572"/>
                  <a:gd name="connsiteX1167" fmla="*/ 973628 w 4830942"/>
                  <a:gd name="connsiteY1167" fmla="*/ 3563286 h 3711572"/>
                  <a:gd name="connsiteX1168" fmla="*/ 1005224 w 4830942"/>
                  <a:gd name="connsiteY1168" fmla="*/ 3600033 h 3711572"/>
                  <a:gd name="connsiteX1169" fmla="*/ 1025486 w 4830942"/>
                  <a:gd name="connsiteY1169" fmla="*/ 3633002 h 3711572"/>
                  <a:gd name="connsiteX1170" fmla="*/ 1023082 w 4830942"/>
                  <a:gd name="connsiteY1170" fmla="*/ 3649487 h 3711572"/>
                  <a:gd name="connsiteX1171" fmla="*/ 1029436 w 4830942"/>
                  <a:gd name="connsiteY1171" fmla="*/ 3657042 h 3711572"/>
                  <a:gd name="connsiteX1172" fmla="*/ 1044547 w 4830942"/>
                  <a:gd name="connsiteY1172" fmla="*/ 3677305 h 3711572"/>
                  <a:gd name="connsiteX1173" fmla="*/ 1063436 w 4830942"/>
                  <a:gd name="connsiteY1173" fmla="*/ 3697567 h 3711572"/>
                  <a:gd name="connsiteX1174" fmla="*/ 1081122 w 4830942"/>
                  <a:gd name="connsiteY1174" fmla="*/ 3700143 h 3711572"/>
                  <a:gd name="connsiteX1175" fmla="*/ 1092456 w 4830942"/>
                  <a:gd name="connsiteY1175" fmla="*/ 3711476 h 3711572"/>
                  <a:gd name="connsiteX1176" fmla="*/ 1102415 w 4830942"/>
                  <a:gd name="connsiteY1176" fmla="*/ 3703577 h 3711572"/>
                  <a:gd name="connsiteX1177" fmla="*/ 1102415 w 4830942"/>
                  <a:gd name="connsiteY1177" fmla="*/ 3703577 h 37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</a:cxnLst>
                <a:rect l="l" t="t" r="r" b="b"/>
                <a:pathLst>
                  <a:path w="4830942" h="3711572">
                    <a:moveTo>
                      <a:pt x="1102415" y="3703577"/>
                    </a:moveTo>
                    <a:cubicBezTo>
                      <a:pt x="1104991" y="3702204"/>
                      <a:pt x="1108597" y="3692072"/>
                      <a:pt x="1117526" y="3690870"/>
                    </a:cubicBezTo>
                    <a:cubicBezTo>
                      <a:pt x="1126284" y="3690870"/>
                      <a:pt x="1133839" y="3688295"/>
                      <a:pt x="1137617" y="3683143"/>
                    </a:cubicBezTo>
                    <a:cubicBezTo>
                      <a:pt x="1140193" y="3679365"/>
                      <a:pt x="1135041" y="3675588"/>
                      <a:pt x="1146375" y="3676790"/>
                    </a:cubicBezTo>
                    <a:cubicBezTo>
                      <a:pt x="1156506" y="3676790"/>
                      <a:pt x="1165263" y="3671638"/>
                      <a:pt x="1179172" y="3671638"/>
                    </a:cubicBezTo>
                    <a:cubicBezTo>
                      <a:pt x="1191708" y="3670264"/>
                      <a:pt x="1191708" y="3663911"/>
                      <a:pt x="1199263" y="3667860"/>
                    </a:cubicBezTo>
                    <a:cubicBezTo>
                      <a:pt x="1205617" y="3671638"/>
                      <a:pt x="1208021" y="3666658"/>
                      <a:pt x="1209394" y="3662709"/>
                    </a:cubicBezTo>
                    <a:cubicBezTo>
                      <a:pt x="1209394" y="3658931"/>
                      <a:pt x="1210596" y="3651204"/>
                      <a:pt x="1218152" y="3651204"/>
                    </a:cubicBezTo>
                    <a:cubicBezTo>
                      <a:pt x="1225707" y="3652406"/>
                      <a:pt x="1229485" y="3651204"/>
                      <a:pt x="1233263" y="3641073"/>
                    </a:cubicBezTo>
                    <a:cubicBezTo>
                      <a:pt x="1237041" y="3630942"/>
                      <a:pt x="1266919" y="3543195"/>
                      <a:pt x="1270697" y="3527912"/>
                    </a:cubicBezTo>
                    <a:cubicBezTo>
                      <a:pt x="1273101" y="3511427"/>
                      <a:pt x="1266747" y="3497346"/>
                      <a:pt x="1273101" y="3489791"/>
                    </a:cubicBezTo>
                    <a:cubicBezTo>
                      <a:pt x="1279454" y="3480862"/>
                      <a:pt x="1281858" y="3463175"/>
                      <a:pt x="1280485" y="3455448"/>
                    </a:cubicBezTo>
                    <a:cubicBezTo>
                      <a:pt x="1279111" y="3446519"/>
                      <a:pt x="1280313" y="3431408"/>
                      <a:pt x="1277909" y="3419903"/>
                    </a:cubicBezTo>
                    <a:cubicBezTo>
                      <a:pt x="1275333" y="3409771"/>
                      <a:pt x="1262626" y="3381782"/>
                      <a:pt x="1261424" y="3376802"/>
                    </a:cubicBezTo>
                    <a:cubicBezTo>
                      <a:pt x="1261424" y="3370448"/>
                      <a:pt x="1261424" y="3371650"/>
                      <a:pt x="1257646" y="3371650"/>
                    </a:cubicBezTo>
                    <a:cubicBezTo>
                      <a:pt x="1253869" y="3371650"/>
                      <a:pt x="1251293" y="3355166"/>
                      <a:pt x="1255071" y="3348812"/>
                    </a:cubicBezTo>
                    <a:cubicBezTo>
                      <a:pt x="1260050" y="3341257"/>
                      <a:pt x="1262626" y="3337307"/>
                      <a:pt x="1270182" y="3333529"/>
                    </a:cubicBezTo>
                    <a:cubicBezTo>
                      <a:pt x="1277737" y="3330954"/>
                      <a:pt x="1294050" y="3311893"/>
                      <a:pt x="1295252" y="3302964"/>
                    </a:cubicBezTo>
                    <a:cubicBezTo>
                      <a:pt x="1297656" y="3294035"/>
                      <a:pt x="1291475" y="3283904"/>
                      <a:pt x="1287525" y="3276348"/>
                    </a:cubicBezTo>
                    <a:cubicBezTo>
                      <a:pt x="1283747" y="3268792"/>
                      <a:pt x="1283747" y="3258490"/>
                      <a:pt x="1283576" y="3250934"/>
                    </a:cubicBezTo>
                    <a:cubicBezTo>
                      <a:pt x="1283576" y="3243379"/>
                      <a:pt x="1277222" y="3237025"/>
                      <a:pt x="1276020" y="3231874"/>
                    </a:cubicBezTo>
                    <a:cubicBezTo>
                      <a:pt x="1273444" y="3225520"/>
                      <a:pt x="1265889" y="3215389"/>
                      <a:pt x="1264515" y="3206460"/>
                    </a:cubicBezTo>
                    <a:cubicBezTo>
                      <a:pt x="1263313" y="3198904"/>
                      <a:pt x="1258162" y="3188601"/>
                      <a:pt x="1249232" y="3181046"/>
                    </a:cubicBezTo>
                    <a:cubicBezTo>
                      <a:pt x="1241677" y="3173490"/>
                      <a:pt x="1235323" y="3155632"/>
                      <a:pt x="1237727" y="3150480"/>
                    </a:cubicBezTo>
                    <a:cubicBezTo>
                      <a:pt x="1240303" y="3145501"/>
                      <a:pt x="1249061" y="3140349"/>
                      <a:pt x="1251465" y="3128844"/>
                    </a:cubicBezTo>
                    <a:cubicBezTo>
                      <a:pt x="1253869" y="3117339"/>
                      <a:pt x="1257646" y="3076814"/>
                      <a:pt x="1265202" y="3075440"/>
                    </a:cubicBezTo>
                    <a:cubicBezTo>
                      <a:pt x="1271556" y="3072865"/>
                      <a:pt x="1277737" y="3065309"/>
                      <a:pt x="1282717" y="3056380"/>
                    </a:cubicBezTo>
                    <a:cubicBezTo>
                      <a:pt x="1286495" y="3047451"/>
                      <a:pt x="1290273" y="3046249"/>
                      <a:pt x="1294050" y="3044875"/>
                    </a:cubicBezTo>
                    <a:cubicBezTo>
                      <a:pt x="1299030" y="3043673"/>
                      <a:pt x="1302808" y="3048653"/>
                      <a:pt x="1311565" y="3033370"/>
                    </a:cubicBezTo>
                    <a:cubicBezTo>
                      <a:pt x="1320323" y="3019461"/>
                      <a:pt x="1331484" y="2986320"/>
                      <a:pt x="1330282" y="2976189"/>
                    </a:cubicBezTo>
                    <a:cubicBezTo>
                      <a:pt x="1327707" y="2967259"/>
                      <a:pt x="1325131" y="2953350"/>
                      <a:pt x="1323929" y="2940643"/>
                    </a:cubicBezTo>
                    <a:cubicBezTo>
                      <a:pt x="1323929" y="2927936"/>
                      <a:pt x="1309848" y="2889815"/>
                      <a:pt x="1309848" y="2872129"/>
                    </a:cubicBezTo>
                    <a:cubicBezTo>
                      <a:pt x="1308474" y="2854270"/>
                      <a:pt x="1305899" y="2841563"/>
                      <a:pt x="1303323" y="2827654"/>
                    </a:cubicBezTo>
                    <a:cubicBezTo>
                      <a:pt x="1301949" y="2813745"/>
                      <a:pt x="1300747" y="2799665"/>
                      <a:pt x="1289414" y="2793483"/>
                    </a:cubicBezTo>
                    <a:cubicBezTo>
                      <a:pt x="1279283" y="2788503"/>
                      <a:pt x="1275505" y="2785927"/>
                      <a:pt x="1274303" y="2774422"/>
                    </a:cubicBezTo>
                    <a:cubicBezTo>
                      <a:pt x="1271727" y="2764291"/>
                      <a:pt x="1261596" y="2718615"/>
                      <a:pt x="1259020" y="2705908"/>
                    </a:cubicBezTo>
                    <a:cubicBezTo>
                      <a:pt x="1257646" y="2694403"/>
                      <a:pt x="1258848" y="2674140"/>
                      <a:pt x="1252667" y="2667787"/>
                    </a:cubicBezTo>
                    <a:cubicBezTo>
                      <a:pt x="1246313" y="2662807"/>
                      <a:pt x="1241333" y="2647524"/>
                      <a:pt x="1242535" y="2631039"/>
                    </a:cubicBezTo>
                    <a:cubicBezTo>
                      <a:pt x="1243737" y="2614555"/>
                      <a:pt x="1247515" y="2596696"/>
                      <a:pt x="1251121" y="2585363"/>
                    </a:cubicBezTo>
                    <a:cubicBezTo>
                      <a:pt x="1256101" y="2573858"/>
                      <a:pt x="1254727" y="2547242"/>
                      <a:pt x="1259707" y="2539687"/>
                    </a:cubicBezTo>
                    <a:cubicBezTo>
                      <a:pt x="1264687" y="2531959"/>
                      <a:pt x="1265889" y="2520626"/>
                      <a:pt x="1274646" y="2510495"/>
                    </a:cubicBezTo>
                    <a:cubicBezTo>
                      <a:pt x="1284606" y="2500364"/>
                      <a:pt x="1297313" y="2491435"/>
                      <a:pt x="1300919" y="2479929"/>
                    </a:cubicBezTo>
                    <a:cubicBezTo>
                      <a:pt x="1303323" y="2468424"/>
                      <a:pt x="1313454" y="2449364"/>
                      <a:pt x="1317232" y="2441809"/>
                    </a:cubicBezTo>
                    <a:cubicBezTo>
                      <a:pt x="1319636" y="2432879"/>
                      <a:pt x="1314656" y="2420172"/>
                      <a:pt x="1322212" y="2425324"/>
                    </a:cubicBezTo>
                    <a:cubicBezTo>
                      <a:pt x="1329767" y="2429102"/>
                      <a:pt x="1331141" y="2432879"/>
                      <a:pt x="1336121" y="2421546"/>
                    </a:cubicBezTo>
                    <a:cubicBezTo>
                      <a:pt x="1341100" y="2411415"/>
                      <a:pt x="1361191" y="2379647"/>
                      <a:pt x="1372524" y="2371920"/>
                    </a:cubicBezTo>
                    <a:cubicBezTo>
                      <a:pt x="1383858" y="2362991"/>
                      <a:pt x="1383858" y="2356637"/>
                      <a:pt x="1396393" y="2351486"/>
                    </a:cubicBezTo>
                    <a:cubicBezTo>
                      <a:pt x="1408928" y="2347708"/>
                      <a:pt x="1415282" y="2339981"/>
                      <a:pt x="1424039" y="2324698"/>
                    </a:cubicBezTo>
                    <a:cubicBezTo>
                      <a:pt x="1433999" y="2309415"/>
                      <a:pt x="1467827" y="2254810"/>
                      <a:pt x="1472978" y="2248456"/>
                    </a:cubicBezTo>
                    <a:cubicBezTo>
                      <a:pt x="1477958" y="2242103"/>
                      <a:pt x="1479160" y="2230598"/>
                      <a:pt x="1482938" y="2216689"/>
                    </a:cubicBezTo>
                    <a:cubicBezTo>
                      <a:pt x="1487918" y="2202780"/>
                      <a:pt x="1496675" y="2175992"/>
                      <a:pt x="1502857" y="2172214"/>
                    </a:cubicBezTo>
                    <a:cubicBezTo>
                      <a:pt x="1509210" y="2167063"/>
                      <a:pt x="1512816" y="2153154"/>
                      <a:pt x="1516594" y="2144225"/>
                    </a:cubicBezTo>
                    <a:cubicBezTo>
                      <a:pt x="1521574" y="2136497"/>
                      <a:pt x="1539089" y="2112457"/>
                      <a:pt x="1540463" y="2100952"/>
                    </a:cubicBezTo>
                    <a:cubicBezTo>
                      <a:pt x="1542867" y="2088245"/>
                      <a:pt x="1547846" y="2072962"/>
                      <a:pt x="1551624" y="2069185"/>
                    </a:cubicBezTo>
                    <a:cubicBezTo>
                      <a:pt x="1556604" y="2064033"/>
                      <a:pt x="1559180" y="2069185"/>
                      <a:pt x="1560382" y="2060256"/>
                    </a:cubicBezTo>
                    <a:cubicBezTo>
                      <a:pt x="1560382" y="2051326"/>
                      <a:pt x="1563988" y="2025912"/>
                      <a:pt x="1563988" y="2022135"/>
                    </a:cubicBezTo>
                    <a:cubicBezTo>
                      <a:pt x="1563988" y="2018357"/>
                      <a:pt x="1547503" y="2013205"/>
                      <a:pt x="1545099" y="2019559"/>
                    </a:cubicBezTo>
                    <a:cubicBezTo>
                      <a:pt x="1542695" y="2027114"/>
                      <a:pt x="1532564" y="2034841"/>
                      <a:pt x="1521231" y="2036044"/>
                    </a:cubicBezTo>
                    <a:cubicBezTo>
                      <a:pt x="1511099" y="2036044"/>
                      <a:pt x="1494786" y="2041195"/>
                      <a:pt x="1479675" y="2039993"/>
                    </a:cubicBezTo>
                    <a:cubicBezTo>
                      <a:pt x="1464564" y="2038791"/>
                      <a:pt x="1453231" y="2043942"/>
                      <a:pt x="1449453" y="2048922"/>
                    </a:cubicBezTo>
                    <a:cubicBezTo>
                      <a:pt x="1445676" y="2055276"/>
                      <a:pt x="1434342" y="2060427"/>
                      <a:pt x="1429362" y="2056649"/>
                    </a:cubicBezTo>
                    <a:cubicBezTo>
                      <a:pt x="1425585" y="2051670"/>
                      <a:pt x="1425585" y="2049094"/>
                      <a:pt x="1414251" y="2055448"/>
                    </a:cubicBezTo>
                    <a:cubicBezTo>
                      <a:pt x="1402918" y="2060599"/>
                      <a:pt x="1390383" y="2061801"/>
                      <a:pt x="1384029" y="2055448"/>
                    </a:cubicBezTo>
                    <a:cubicBezTo>
                      <a:pt x="1377676" y="2047892"/>
                      <a:pt x="1381454" y="2025054"/>
                      <a:pt x="1372524" y="2022478"/>
                    </a:cubicBezTo>
                    <a:cubicBezTo>
                      <a:pt x="1362393" y="2018700"/>
                      <a:pt x="1348656" y="2018700"/>
                      <a:pt x="1356212" y="2013549"/>
                    </a:cubicBezTo>
                    <a:cubicBezTo>
                      <a:pt x="1364969" y="2008397"/>
                      <a:pt x="1380080" y="2000842"/>
                      <a:pt x="1377504" y="1990711"/>
                    </a:cubicBezTo>
                    <a:cubicBezTo>
                      <a:pt x="1376130" y="1980579"/>
                      <a:pt x="1364797" y="1956367"/>
                      <a:pt x="1358444" y="1947610"/>
                    </a:cubicBezTo>
                    <a:cubicBezTo>
                      <a:pt x="1353292" y="1938681"/>
                      <a:pt x="1340757" y="1918418"/>
                      <a:pt x="1338181" y="1908287"/>
                    </a:cubicBezTo>
                    <a:cubicBezTo>
                      <a:pt x="1334404" y="1898156"/>
                      <a:pt x="1325474" y="1885449"/>
                      <a:pt x="1317919" y="1877893"/>
                    </a:cubicBezTo>
                    <a:cubicBezTo>
                      <a:pt x="1311565" y="1870338"/>
                      <a:pt x="1310363" y="1866560"/>
                      <a:pt x="1308990" y="1856257"/>
                    </a:cubicBezTo>
                    <a:cubicBezTo>
                      <a:pt x="1308990" y="1844752"/>
                      <a:pt x="1308818" y="1811782"/>
                      <a:pt x="1310020" y="1800449"/>
                    </a:cubicBezTo>
                    <a:cubicBezTo>
                      <a:pt x="1310020" y="1790318"/>
                      <a:pt x="1308646" y="1783965"/>
                      <a:pt x="1304868" y="1775035"/>
                    </a:cubicBezTo>
                    <a:cubicBezTo>
                      <a:pt x="1299889" y="1766106"/>
                      <a:pt x="1288384" y="1749621"/>
                      <a:pt x="1290959" y="1738288"/>
                    </a:cubicBezTo>
                    <a:cubicBezTo>
                      <a:pt x="1293363" y="1726783"/>
                      <a:pt x="1299717" y="1695016"/>
                      <a:pt x="1300919" y="1681107"/>
                    </a:cubicBezTo>
                    <a:cubicBezTo>
                      <a:pt x="1302121" y="1668400"/>
                      <a:pt x="1300747" y="1651915"/>
                      <a:pt x="1300747" y="1642986"/>
                    </a:cubicBezTo>
                    <a:cubicBezTo>
                      <a:pt x="1299373" y="1632854"/>
                      <a:pt x="1296798" y="1614996"/>
                      <a:pt x="1293020" y="1610016"/>
                    </a:cubicBezTo>
                    <a:cubicBezTo>
                      <a:pt x="1288040" y="1604865"/>
                      <a:pt x="1287868" y="1592158"/>
                      <a:pt x="1289070" y="1583400"/>
                    </a:cubicBezTo>
                    <a:cubicBezTo>
                      <a:pt x="1289070" y="1575845"/>
                      <a:pt x="1289070" y="1568118"/>
                      <a:pt x="1292848" y="1565542"/>
                    </a:cubicBezTo>
                    <a:cubicBezTo>
                      <a:pt x="1295424" y="1561764"/>
                      <a:pt x="1295424" y="1559188"/>
                      <a:pt x="1295252" y="1545279"/>
                    </a:cubicBezTo>
                    <a:cubicBezTo>
                      <a:pt x="1295252" y="1532572"/>
                      <a:pt x="1297313" y="1427139"/>
                      <a:pt x="1294737" y="1415806"/>
                    </a:cubicBezTo>
                    <a:cubicBezTo>
                      <a:pt x="1292161" y="1404301"/>
                      <a:pt x="1288384" y="1394169"/>
                      <a:pt x="1289586" y="1385412"/>
                    </a:cubicBezTo>
                    <a:cubicBezTo>
                      <a:pt x="1290788" y="1375281"/>
                      <a:pt x="1296969" y="1347291"/>
                      <a:pt x="1299545" y="1357422"/>
                    </a:cubicBezTo>
                    <a:cubicBezTo>
                      <a:pt x="1302121" y="1367553"/>
                      <a:pt x="1303495" y="1400523"/>
                      <a:pt x="1304697" y="1412028"/>
                    </a:cubicBezTo>
                    <a:cubicBezTo>
                      <a:pt x="1304697" y="1423533"/>
                      <a:pt x="1313626" y="1425937"/>
                      <a:pt x="1316030" y="1414604"/>
                    </a:cubicBezTo>
                    <a:cubicBezTo>
                      <a:pt x="1319808" y="1403099"/>
                      <a:pt x="1329767" y="1376483"/>
                      <a:pt x="1341100" y="1370129"/>
                    </a:cubicBezTo>
                    <a:cubicBezTo>
                      <a:pt x="1351232" y="1364978"/>
                      <a:pt x="1352434" y="1371331"/>
                      <a:pt x="1343676" y="1379058"/>
                    </a:cubicBezTo>
                    <a:cubicBezTo>
                      <a:pt x="1334919" y="1386614"/>
                      <a:pt x="1321181" y="1413402"/>
                      <a:pt x="1326161" y="1417179"/>
                    </a:cubicBezTo>
                    <a:cubicBezTo>
                      <a:pt x="1331141" y="1420957"/>
                      <a:pt x="1333717" y="1424735"/>
                      <a:pt x="1336292" y="1436240"/>
                    </a:cubicBezTo>
                    <a:cubicBezTo>
                      <a:pt x="1337666" y="1447745"/>
                      <a:pt x="1341444" y="1480714"/>
                      <a:pt x="1341616" y="1495997"/>
                    </a:cubicBezTo>
                    <a:cubicBezTo>
                      <a:pt x="1340414" y="1512482"/>
                      <a:pt x="1345565" y="1527764"/>
                      <a:pt x="1341787" y="1539098"/>
                    </a:cubicBezTo>
                    <a:cubicBezTo>
                      <a:pt x="1338010" y="1549229"/>
                      <a:pt x="1341787" y="1554380"/>
                      <a:pt x="1346939" y="1559360"/>
                    </a:cubicBezTo>
                    <a:cubicBezTo>
                      <a:pt x="1350717" y="1563138"/>
                      <a:pt x="1359646" y="1579623"/>
                      <a:pt x="1359646" y="1588552"/>
                    </a:cubicBezTo>
                    <a:cubicBezTo>
                      <a:pt x="1359646" y="1596107"/>
                      <a:pt x="1347282" y="1646935"/>
                      <a:pt x="1351060" y="1658440"/>
                    </a:cubicBezTo>
                    <a:cubicBezTo>
                      <a:pt x="1354838" y="1669945"/>
                      <a:pt x="1351232" y="1692783"/>
                      <a:pt x="1362565" y="1704117"/>
                    </a:cubicBezTo>
                    <a:cubicBezTo>
                      <a:pt x="1373898" y="1714248"/>
                      <a:pt x="1376474" y="1737086"/>
                      <a:pt x="1376646" y="1749793"/>
                    </a:cubicBezTo>
                    <a:cubicBezTo>
                      <a:pt x="1376646" y="1762500"/>
                      <a:pt x="1379221" y="1785338"/>
                      <a:pt x="1381797" y="1799247"/>
                    </a:cubicBezTo>
                    <a:cubicBezTo>
                      <a:pt x="1384373" y="1811954"/>
                      <a:pt x="1394504" y="1828439"/>
                      <a:pt x="1393302" y="1841146"/>
                    </a:cubicBezTo>
                    <a:cubicBezTo>
                      <a:pt x="1392100" y="1855055"/>
                      <a:pt x="1388322" y="1881843"/>
                      <a:pt x="1384716" y="1886822"/>
                    </a:cubicBezTo>
                    <a:cubicBezTo>
                      <a:pt x="1382141" y="1891974"/>
                      <a:pt x="1382141" y="1888025"/>
                      <a:pt x="1382312" y="1898327"/>
                    </a:cubicBezTo>
                    <a:cubicBezTo>
                      <a:pt x="1382312" y="1908459"/>
                      <a:pt x="1377332" y="1914812"/>
                      <a:pt x="1378535" y="1922539"/>
                    </a:cubicBezTo>
                    <a:cubicBezTo>
                      <a:pt x="1378535" y="1931469"/>
                      <a:pt x="1386090" y="1939024"/>
                      <a:pt x="1383686" y="1949155"/>
                    </a:cubicBezTo>
                    <a:cubicBezTo>
                      <a:pt x="1382484" y="1959287"/>
                      <a:pt x="1382484" y="1968216"/>
                      <a:pt x="1392615" y="1977145"/>
                    </a:cubicBezTo>
                    <a:cubicBezTo>
                      <a:pt x="1401545" y="1986074"/>
                      <a:pt x="1411504" y="1988478"/>
                      <a:pt x="1419059" y="1984700"/>
                    </a:cubicBezTo>
                    <a:cubicBezTo>
                      <a:pt x="1426615" y="1980923"/>
                      <a:pt x="1430393" y="1964438"/>
                      <a:pt x="1439150" y="1963064"/>
                    </a:cubicBezTo>
                    <a:cubicBezTo>
                      <a:pt x="1449282" y="1960488"/>
                      <a:pt x="1469372" y="1964266"/>
                      <a:pt x="1476928" y="1955337"/>
                    </a:cubicBezTo>
                    <a:cubicBezTo>
                      <a:pt x="1484483" y="1947782"/>
                      <a:pt x="1495817" y="1940054"/>
                      <a:pt x="1503372" y="1942630"/>
                    </a:cubicBezTo>
                    <a:cubicBezTo>
                      <a:pt x="1510927" y="1946408"/>
                      <a:pt x="1518483" y="1940054"/>
                      <a:pt x="1527241" y="1933701"/>
                    </a:cubicBezTo>
                    <a:cubicBezTo>
                      <a:pt x="1535998" y="1927347"/>
                      <a:pt x="1549907" y="1917216"/>
                      <a:pt x="1559867" y="1917044"/>
                    </a:cubicBezTo>
                    <a:cubicBezTo>
                      <a:pt x="1571200" y="1915671"/>
                      <a:pt x="1610179" y="1900388"/>
                      <a:pt x="1613957" y="1889055"/>
                    </a:cubicBezTo>
                    <a:cubicBezTo>
                      <a:pt x="1617735" y="1877550"/>
                      <a:pt x="1617563" y="1866217"/>
                      <a:pt x="1625290" y="1864843"/>
                    </a:cubicBezTo>
                    <a:cubicBezTo>
                      <a:pt x="1631644" y="1862267"/>
                      <a:pt x="1646755" y="1855913"/>
                      <a:pt x="1655512" y="1853338"/>
                    </a:cubicBezTo>
                    <a:cubicBezTo>
                      <a:pt x="1665644" y="1850762"/>
                      <a:pt x="1675603" y="1851964"/>
                      <a:pt x="1684532" y="1844409"/>
                    </a:cubicBezTo>
                    <a:cubicBezTo>
                      <a:pt x="1693290" y="1836853"/>
                      <a:pt x="1689512" y="1825348"/>
                      <a:pt x="1699643" y="1822772"/>
                    </a:cubicBezTo>
                    <a:cubicBezTo>
                      <a:pt x="1709775" y="1820197"/>
                      <a:pt x="1726088" y="1822772"/>
                      <a:pt x="1729865" y="1816419"/>
                    </a:cubicBezTo>
                    <a:cubicBezTo>
                      <a:pt x="1733643" y="1811267"/>
                      <a:pt x="1732269" y="1792207"/>
                      <a:pt x="1743603" y="1789803"/>
                    </a:cubicBezTo>
                    <a:cubicBezTo>
                      <a:pt x="1753734" y="1788429"/>
                      <a:pt x="1770047" y="1780874"/>
                      <a:pt x="1771249" y="1769369"/>
                    </a:cubicBezTo>
                    <a:cubicBezTo>
                      <a:pt x="1772451" y="1759237"/>
                      <a:pt x="1769875" y="1751682"/>
                      <a:pt x="1777431" y="1741379"/>
                    </a:cubicBezTo>
                    <a:cubicBezTo>
                      <a:pt x="1783613" y="1732450"/>
                      <a:pt x="1793744" y="1735026"/>
                      <a:pt x="1798723" y="1728672"/>
                    </a:cubicBezTo>
                    <a:cubicBezTo>
                      <a:pt x="1803703" y="1721116"/>
                      <a:pt x="1817441" y="1701884"/>
                      <a:pt x="1826370" y="1695531"/>
                    </a:cubicBezTo>
                    <a:cubicBezTo>
                      <a:pt x="1835127" y="1690379"/>
                      <a:pt x="1840107" y="1676470"/>
                      <a:pt x="1841481" y="1667541"/>
                    </a:cubicBezTo>
                    <a:cubicBezTo>
                      <a:pt x="1842683" y="1657410"/>
                      <a:pt x="1831350" y="1647279"/>
                      <a:pt x="1827572" y="1635774"/>
                    </a:cubicBezTo>
                    <a:cubicBezTo>
                      <a:pt x="1824996" y="1623067"/>
                      <a:pt x="1813663" y="1615511"/>
                      <a:pt x="1808683" y="1615511"/>
                    </a:cubicBezTo>
                    <a:cubicBezTo>
                      <a:pt x="1804905" y="1614309"/>
                      <a:pt x="1790996" y="1614309"/>
                      <a:pt x="1788421" y="1597824"/>
                    </a:cubicBezTo>
                    <a:cubicBezTo>
                      <a:pt x="1787047" y="1581340"/>
                      <a:pt x="1789623" y="1559703"/>
                      <a:pt x="1792027" y="1550774"/>
                    </a:cubicBezTo>
                    <a:cubicBezTo>
                      <a:pt x="1793229" y="1541845"/>
                      <a:pt x="1798208" y="1526562"/>
                      <a:pt x="1790653" y="1532916"/>
                    </a:cubicBezTo>
                    <a:cubicBezTo>
                      <a:pt x="1783097" y="1539269"/>
                      <a:pt x="1769360" y="1559703"/>
                      <a:pt x="1760603" y="1564683"/>
                    </a:cubicBezTo>
                    <a:cubicBezTo>
                      <a:pt x="1753047" y="1569835"/>
                      <a:pt x="1746865" y="1583744"/>
                      <a:pt x="1743088" y="1587521"/>
                    </a:cubicBezTo>
                    <a:cubicBezTo>
                      <a:pt x="1740512" y="1591299"/>
                      <a:pt x="1725572" y="1597653"/>
                      <a:pt x="1712866" y="1596451"/>
                    </a:cubicBezTo>
                    <a:cubicBezTo>
                      <a:pt x="1700330" y="1593875"/>
                      <a:pt x="1687623" y="1595249"/>
                      <a:pt x="1681441" y="1597824"/>
                    </a:cubicBezTo>
                    <a:cubicBezTo>
                      <a:pt x="1675088" y="1599026"/>
                      <a:pt x="1667533" y="1594047"/>
                      <a:pt x="1668735" y="1581340"/>
                    </a:cubicBezTo>
                    <a:cubicBezTo>
                      <a:pt x="1668735" y="1569835"/>
                      <a:pt x="1674916" y="1566057"/>
                      <a:pt x="1678694" y="1559703"/>
                    </a:cubicBezTo>
                    <a:cubicBezTo>
                      <a:pt x="1682472" y="1554552"/>
                      <a:pt x="1684876" y="1539441"/>
                      <a:pt x="1683674" y="1531714"/>
                    </a:cubicBezTo>
                    <a:cubicBezTo>
                      <a:pt x="1682300" y="1524158"/>
                      <a:pt x="1676118" y="1524158"/>
                      <a:pt x="1669765" y="1534290"/>
                    </a:cubicBezTo>
                    <a:cubicBezTo>
                      <a:pt x="1663411" y="1544421"/>
                      <a:pt x="1664785" y="1557128"/>
                      <a:pt x="1658432" y="1553350"/>
                    </a:cubicBezTo>
                    <a:cubicBezTo>
                      <a:pt x="1653452" y="1548199"/>
                      <a:pt x="1644523" y="1542017"/>
                      <a:pt x="1650704" y="1526734"/>
                    </a:cubicBezTo>
                    <a:cubicBezTo>
                      <a:pt x="1656886" y="1512825"/>
                      <a:pt x="1658260" y="1511451"/>
                      <a:pt x="1654310" y="1496169"/>
                    </a:cubicBezTo>
                    <a:cubicBezTo>
                      <a:pt x="1651735" y="1482260"/>
                      <a:pt x="1652937" y="1472128"/>
                      <a:pt x="1645381" y="1469553"/>
                    </a:cubicBezTo>
                    <a:cubicBezTo>
                      <a:pt x="1637826" y="1466977"/>
                      <a:pt x="1636624" y="1463199"/>
                      <a:pt x="1639028" y="1455644"/>
                    </a:cubicBezTo>
                    <a:cubicBezTo>
                      <a:pt x="1641603" y="1446714"/>
                      <a:pt x="1650189" y="1414947"/>
                      <a:pt x="1647613" y="1411169"/>
                    </a:cubicBezTo>
                    <a:cubicBezTo>
                      <a:pt x="1643836" y="1407391"/>
                      <a:pt x="1636280" y="1406189"/>
                      <a:pt x="1640058" y="1401038"/>
                    </a:cubicBezTo>
                    <a:cubicBezTo>
                      <a:pt x="1643836" y="1394685"/>
                      <a:pt x="1643836" y="1390907"/>
                      <a:pt x="1651391" y="1393311"/>
                    </a:cubicBezTo>
                    <a:cubicBezTo>
                      <a:pt x="1657745" y="1397089"/>
                      <a:pt x="1661522" y="1397089"/>
                      <a:pt x="1667704" y="1391937"/>
                    </a:cubicBezTo>
                    <a:cubicBezTo>
                      <a:pt x="1674058" y="1388159"/>
                      <a:pt x="1676462" y="1383008"/>
                      <a:pt x="1684017" y="1385583"/>
                    </a:cubicBezTo>
                    <a:cubicBezTo>
                      <a:pt x="1690371" y="1389361"/>
                      <a:pt x="1694149" y="1397089"/>
                      <a:pt x="1694149" y="1405846"/>
                    </a:cubicBezTo>
                    <a:cubicBezTo>
                      <a:pt x="1694149" y="1414775"/>
                      <a:pt x="1697926" y="1414775"/>
                      <a:pt x="1697926" y="1428684"/>
                    </a:cubicBezTo>
                    <a:cubicBezTo>
                      <a:pt x="1697926" y="1442593"/>
                      <a:pt x="1699300" y="1460452"/>
                      <a:pt x="1709431" y="1466805"/>
                    </a:cubicBezTo>
                    <a:cubicBezTo>
                      <a:pt x="1719562" y="1471785"/>
                      <a:pt x="1723340" y="1479512"/>
                      <a:pt x="1727118" y="1489643"/>
                    </a:cubicBezTo>
                    <a:cubicBezTo>
                      <a:pt x="1730896" y="1501148"/>
                      <a:pt x="1747380" y="1509906"/>
                      <a:pt x="1754936" y="1512482"/>
                    </a:cubicBezTo>
                    <a:cubicBezTo>
                      <a:pt x="1762491" y="1515057"/>
                      <a:pt x="1770047" y="1512482"/>
                      <a:pt x="1770047" y="1512482"/>
                    </a:cubicBezTo>
                    <a:cubicBezTo>
                      <a:pt x="1770047" y="1512482"/>
                      <a:pt x="1787562" y="1503552"/>
                      <a:pt x="1801471" y="1504754"/>
                    </a:cubicBezTo>
                    <a:cubicBezTo>
                      <a:pt x="1815380" y="1505956"/>
                      <a:pt x="1819158" y="1509734"/>
                      <a:pt x="1819158" y="1517461"/>
                    </a:cubicBezTo>
                    <a:cubicBezTo>
                      <a:pt x="1819158" y="1526391"/>
                      <a:pt x="1814178" y="1548027"/>
                      <a:pt x="1823107" y="1550431"/>
                    </a:cubicBezTo>
                    <a:cubicBezTo>
                      <a:pt x="1831865" y="1554209"/>
                      <a:pt x="1837016" y="1559360"/>
                      <a:pt x="1843370" y="1564340"/>
                    </a:cubicBezTo>
                    <a:cubicBezTo>
                      <a:pt x="1850925" y="1569320"/>
                      <a:pt x="1876167" y="1577047"/>
                      <a:pt x="1881147" y="1576875"/>
                    </a:cubicBezTo>
                    <a:cubicBezTo>
                      <a:pt x="1886127" y="1575673"/>
                      <a:pt x="1891279" y="1570522"/>
                      <a:pt x="1897460" y="1576875"/>
                    </a:cubicBezTo>
                    <a:cubicBezTo>
                      <a:pt x="1905016" y="1584431"/>
                      <a:pt x="1911369" y="1584431"/>
                      <a:pt x="1921500" y="1583229"/>
                    </a:cubicBezTo>
                    <a:cubicBezTo>
                      <a:pt x="1931632" y="1583229"/>
                      <a:pt x="1931632" y="1578077"/>
                      <a:pt x="1944167" y="1580653"/>
                    </a:cubicBezTo>
                    <a:cubicBezTo>
                      <a:pt x="1956702" y="1583229"/>
                      <a:pt x="1987096" y="1585633"/>
                      <a:pt x="1997055" y="1583057"/>
                    </a:cubicBezTo>
                    <a:cubicBezTo>
                      <a:pt x="2008389" y="1580481"/>
                      <a:pt x="2029853" y="1577905"/>
                      <a:pt x="2029853" y="1586835"/>
                    </a:cubicBezTo>
                    <a:cubicBezTo>
                      <a:pt x="2028651" y="1595764"/>
                      <a:pt x="2031227" y="1609673"/>
                      <a:pt x="2037580" y="1618602"/>
                    </a:cubicBezTo>
                    <a:cubicBezTo>
                      <a:pt x="2042560" y="1627531"/>
                      <a:pt x="2047712" y="1636289"/>
                      <a:pt x="2054065" y="1637663"/>
                    </a:cubicBezTo>
                    <a:cubicBezTo>
                      <a:pt x="2060419" y="1638865"/>
                      <a:pt x="2064196" y="1637663"/>
                      <a:pt x="2061621" y="1645218"/>
                    </a:cubicBezTo>
                    <a:cubicBezTo>
                      <a:pt x="2059217" y="1652774"/>
                      <a:pt x="2060419" y="1663077"/>
                      <a:pt x="2074328" y="1664279"/>
                    </a:cubicBezTo>
                    <a:cubicBezTo>
                      <a:pt x="2088237" y="1666854"/>
                      <a:pt x="2105752" y="1661703"/>
                      <a:pt x="2102146" y="1669258"/>
                    </a:cubicBezTo>
                    <a:cubicBezTo>
                      <a:pt x="2097166" y="1675612"/>
                      <a:pt x="2084631" y="1685743"/>
                      <a:pt x="2074499" y="1685743"/>
                    </a:cubicBezTo>
                    <a:cubicBezTo>
                      <a:pt x="2064368" y="1685743"/>
                      <a:pt x="2055611" y="1683167"/>
                      <a:pt x="2061964" y="1692097"/>
                    </a:cubicBezTo>
                    <a:cubicBezTo>
                      <a:pt x="2068318" y="1702228"/>
                      <a:pt x="2084802" y="1745328"/>
                      <a:pt x="2097338" y="1742753"/>
                    </a:cubicBezTo>
                    <a:cubicBezTo>
                      <a:pt x="2109873" y="1740177"/>
                      <a:pt x="2126186" y="1732450"/>
                      <a:pt x="2131166" y="1715965"/>
                    </a:cubicBezTo>
                    <a:cubicBezTo>
                      <a:pt x="2137347" y="1699480"/>
                      <a:pt x="2138549" y="1681622"/>
                      <a:pt x="2144903" y="1687975"/>
                    </a:cubicBezTo>
                    <a:cubicBezTo>
                      <a:pt x="2151257" y="1693127"/>
                      <a:pt x="2146277" y="1704460"/>
                      <a:pt x="2143701" y="1715965"/>
                    </a:cubicBezTo>
                    <a:cubicBezTo>
                      <a:pt x="2141125" y="1726096"/>
                      <a:pt x="2140095" y="1750308"/>
                      <a:pt x="2138893" y="1759237"/>
                    </a:cubicBezTo>
                    <a:cubicBezTo>
                      <a:pt x="2137691" y="1766793"/>
                      <a:pt x="2137691" y="1773146"/>
                      <a:pt x="2132711" y="1783449"/>
                    </a:cubicBezTo>
                    <a:cubicBezTo>
                      <a:pt x="2127731" y="1793581"/>
                      <a:pt x="2131509" y="1811439"/>
                      <a:pt x="2132883" y="1820197"/>
                    </a:cubicBezTo>
                    <a:cubicBezTo>
                      <a:pt x="2135458" y="1827752"/>
                      <a:pt x="2130479" y="1830328"/>
                      <a:pt x="2130479" y="1841833"/>
                    </a:cubicBezTo>
                    <a:cubicBezTo>
                      <a:pt x="2129277" y="1853338"/>
                      <a:pt x="2124297" y="1887509"/>
                      <a:pt x="2130650" y="1899014"/>
                    </a:cubicBezTo>
                    <a:cubicBezTo>
                      <a:pt x="2135802" y="1910519"/>
                      <a:pt x="2142156" y="1924428"/>
                      <a:pt x="2140782" y="1933358"/>
                    </a:cubicBezTo>
                    <a:cubicBezTo>
                      <a:pt x="2140782" y="1942287"/>
                      <a:pt x="2149711" y="1953620"/>
                      <a:pt x="2149711" y="1966327"/>
                    </a:cubicBezTo>
                    <a:cubicBezTo>
                      <a:pt x="2148509" y="1977832"/>
                      <a:pt x="2143529" y="1979034"/>
                      <a:pt x="2144731" y="1996721"/>
                    </a:cubicBezTo>
                    <a:cubicBezTo>
                      <a:pt x="2147307" y="2015781"/>
                      <a:pt x="2155034" y="2043771"/>
                      <a:pt x="2160014" y="2055104"/>
                    </a:cubicBezTo>
                    <a:cubicBezTo>
                      <a:pt x="2163792" y="2066609"/>
                      <a:pt x="2166539" y="2105932"/>
                      <a:pt x="2169115" y="2119841"/>
                    </a:cubicBezTo>
                    <a:cubicBezTo>
                      <a:pt x="2171691" y="2132548"/>
                      <a:pt x="2185600" y="2159164"/>
                      <a:pt x="2196933" y="2159164"/>
                    </a:cubicBezTo>
                    <a:cubicBezTo>
                      <a:pt x="2207064" y="2159164"/>
                      <a:pt x="2212044" y="2154012"/>
                      <a:pt x="2214448" y="2145255"/>
                    </a:cubicBezTo>
                    <a:cubicBezTo>
                      <a:pt x="2217024" y="2136326"/>
                      <a:pt x="2224407" y="2127396"/>
                      <a:pt x="2229559" y="2127396"/>
                    </a:cubicBezTo>
                    <a:cubicBezTo>
                      <a:pt x="2235912" y="2126195"/>
                      <a:pt x="2238316" y="2129972"/>
                      <a:pt x="2238316" y="2121043"/>
                    </a:cubicBezTo>
                    <a:cubicBezTo>
                      <a:pt x="2238316" y="2110912"/>
                      <a:pt x="2240720" y="2093053"/>
                      <a:pt x="2248276" y="2094427"/>
                    </a:cubicBezTo>
                    <a:cubicBezTo>
                      <a:pt x="2255832" y="2095629"/>
                      <a:pt x="2258407" y="2090649"/>
                      <a:pt x="2260811" y="2080346"/>
                    </a:cubicBezTo>
                    <a:cubicBezTo>
                      <a:pt x="2263387" y="2070215"/>
                      <a:pt x="2250680" y="2043599"/>
                      <a:pt x="2268195" y="2032094"/>
                    </a:cubicBezTo>
                    <a:cubicBezTo>
                      <a:pt x="2285710" y="2020589"/>
                      <a:pt x="2293265" y="2010458"/>
                      <a:pt x="2286912" y="2000327"/>
                    </a:cubicBezTo>
                    <a:cubicBezTo>
                      <a:pt x="2280559" y="1990195"/>
                      <a:pt x="2275579" y="1991397"/>
                      <a:pt x="2281761" y="1981266"/>
                    </a:cubicBezTo>
                    <a:cubicBezTo>
                      <a:pt x="2286740" y="1971135"/>
                      <a:pt x="2285367" y="1922883"/>
                      <a:pt x="2291548" y="1920307"/>
                    </a:cubicBezTo>
                    <a:cubicBezTo>
                      <a:pt x="2299104" y="1917731"/>
                      <a:pt x="2305457" y="1920307"/>
                      <a:pt x="2309235" y="1913954"/>
                    </a:cubicBezTo>
                    <a:cubicBezTo>
                      <a:pt x="2313013" y="1908802"/>
                      <a:pt x="2319366" y="1907600"/>
                      <a:pt x="2326922" y="1906226"/>
                    </a:cubicBezTo>
                    <a:cubicBezTo>
                      <a:pt x="2335679" y="1903651"/>
                      <a:pt x="2351992" y="1893519"/>
                      <a:pt x="2351992" y="1885792"/>
                    </a:cubicBezTo>
                    <a:cubicBezTo>
                      <a:pt x="2351992" y="1876863"/>
                      <a:pt x="2346841" y="1873085"/>
                      <a:pt x="2356972" y="1867934"/>
                    </a:cubicBezTo>
                    <a:cubicBezTo>
                      <a:pt x="2367103" y="1864156"/>
                      <a:pt x="2405911" y="1834793"/>
                      <a:pt x="2411063" y="1825863"/>
                    </a:cubicBezTo>
                    <a:cubicBezTo>
                      <a:pt x="2416043" y="1815732"/>
                      <a:pt x="2414840" y="1811954"/>
                      <a:pt x="2422396" y="1809378"/>
                    </a:cubicBezTo>
                    <a:cubicBezTo>
                      <a:pt x="2429951" y="1808176"/>
                      <a:pt x="2434931" y="1806803"/>
                      <a:pt x="2434931" y="1800449"/>
                    </a:cubicBezTo>
                    <a:cubicBezTo>
                      <a:pt x="2436133" y="1794096"/>
                      <a:pt x="2442487" y="1794096"/>
                      <a:pt x="2447467" y="1792894"/>
                    </a:cubicBezTo>
                    <a:cubicBezTo>
                      <a:pt x="2453820" y="1792894"/>
                      <a:pt x="2471335" y="1785167"/>
                      <a:pt x="2475113" y="1777611"/>
                    </a:cubicBezTo>
                    <a:cubicBezTo>
                      <a:pt x="2478890" y="1771258"/>
                      <a:pt x="2482668" y="1761126"/>
                      <a:pt x="2485072" y="1753399"/>
                    </a:cubicBezTo>
                    <a:cubicBezTo>
                      <a:pt x="2486274" y="1745844"/>
                      <a:pt x="2483699" y="1741894"/>
                      <a:pt x="2490052" y="1739490"/>
                    </a:cubicBezTo>
                    <a:cubicBezTo>
                      <a:pt x="2496405" y="1738288"/>
                      <a:pt x="2513921" y="1733137"/>
                      <a:pt x="2515122" y="1727985"/>
                    </a:cubicBezTo>
                    <a:cubicBezTo>
                      <a:pt x="2517698" y="1724207"/>
                      <a:pt x="2517698" y="1725409"/>
                      <a:pt x="2523880" y="1729187"/>
                    </a:cubicBezTo>
                    <a:cubicBezTo>
                      <a:pt x="2528860" y="1734339"/>
                      <a:pt x="2541567" y="1734167"/>
                      <a:pt x="2547749" y="1731763"/>
                    </a:cubicBezTo>
                    <a:cubicBezTo>
                      <a:pt x="2554102" y="1727985"/>
                      <a:pt x="2560284" y="1722834"/>
                      <a:pt x="2565435" y="1729187"/>
                    </a:cubicBezTo>
                    <a:cubicBezTo>
                      <a:pt x="2570415" y="1736743"/>
                      <a:pt x="2575567" y="1734167"/>
                      <a:pt x="2580546" y="1724036"/>
                    </a:cubicBezTo>
                    <a:cubicBezTo>
                      <a:pt x="2585526" y="1713904"/>
                      <a:pt x="2575395" y="1687288"/>
                      <a:pt x="2584152" y="1692268"/>
                    </a:cubicBezTo>
                    <a:cubicBezTo>
                      <a:pt x="2594284" y="1698622"/>
                      <a:pt x="2603041" y="1703602"/>
                      <a:pt x="2608193" y="1712531"/>
                    </a:cubicBezTo>
                    <a:cubicBezTo>
                      <a:pt x="2613344" y="1722662"/>
                      <a:pt x="2614546" y="1732793"/>
                      <a:pt x="2610768" y="1745500"/>
                    </a:cubicBezTo>
                    <a:cubicBezTo>
                      <a:pt x="2606991" y="1759409"/>
                      <a:pt x="2610768" y="1764561"/>
                      <a:pt x="2617122" y="1775894"/>
                    </a:cubicBezTo>
                    <a:cubicBezTo>
                      <a:pt x="2623475" y="1787399"/>
                      <a:pt x="2626051" y="1788601"/>
                      <a:pt x="2633607" y="1788601"/>
                    </a:cubicBezTo>
                    <a:cubicBezTo>
                      <a:pt x="2641162" y="1788601"/>
                      <a:pt x="2639960" y="1792379"/>
                      <a:pt x="2647516" y="1807661"/>
                    </a:cubicBezTo>
                    <a:cubicBezTo>
                      <a:pt x="2653869" y="1821570"/>
                      <a:pt x="2656445" y="1831701"/>
                      <a:pt x="2656445" y="1846984"/>
                    </a:cubicBezTo>
                    <a:cubicBezTo>
                      <a:pt x="2656445" y="1860893"/>
                      <a:pt x="2657819" y="1874974"/>
                      <a:pt x="2654041" y="1883732"/>
                    </a:cubicBezTo>
                    <a:cubicBezTo>
                      <a:pt x="2651465" y="1891287"/>
                      <a:pt x="2641505" y="1912923"/>
                      <a:pt x="2641505" y="1916701"/>
                    </a:cubicBezTo>
                    <a:cubicBezTo>
                      <a:pt x="2641505" y="1919277"/>
                      <a:pt x="2647859" y="1916701"/>
                      <a:pt x="2654041" y="1920479"/>
                    </a:cubicBezTo>
                    <a:cubicBezTo>
                      <a:pt x="2660394" y="1924257"/>
                      <a:pt x="2664172" y="1928034"/>
                      <a:pt x="2674303" y="1926832"/>
                    </a:cubicBezTo>
                    <a:cubicBezTo>
                      <a:pt x="2683061" y="1924257"/>
                      <a:pt x="2685637" y="1912923"/>
                      <a:pt x="2694394" y="1906398"/>
                    </a:cubicBezTo>
                    <a:cubicBezTo>
                      <a:pt x="2703152" y="1900045"/>
                      <a:pt x="2708131" y="1896267"/>
                      <a:pt x="2709505" y="1889913"/>
                    </a:cubicBezTo>
                    <a:cubicBezTo>
                      <a:pt x="2710707" y="1883560"/>
                      <a:pt x="2718262" y="1880984"/>
                      <a:pt x="2719636" y="1891115"/>
                    </a:cubicBezTo>
                    <a:cubicBezTo>
                      <a:pt x="2721010" y="1902620"/>
                      <a:pt x="2718434" y="1907600"/>
                      <a:pt x="2724788" y="1911378"/>
                    </a:cubicBezTo>
                    <a:cubicBezTo>
                      <a:pt x="2731141" y="1915155"/>
                      <a:pt x="2734919" y="1913954"/>
                      <a:pt x="2729939" y="1921509"/>
                    </a:cubicBezTo>
                    <a:cubicBezTo>
                      <a:pt x="2726162" y="1929065"/>
                      <a:pt x="2728737" y="1933014"/>
                      <a:pt x="2731313" y="1950701"/>
                    </a:cubicBezTo>
                    <a:cubicBezTo>
                      <a:pt x="2735091" y="1967186"/>
                      <a:pt x="2732687" y="1986246"/>
                      <a:pt x="2732687" y="1993801"/>
                    </a:cubicBezTo>
                    <a:cubicBezTo>
                      <a:pt x="2733889" y="2002731"/>
                      <a:pt x="2740242" y="1996377"/>
                      <a:pt x="2740242" y="2005135"/>
                    </a:cubicBezTo>
                    <a:cubicBezTo>
                      <a:pt x="2741616" y="2015266"/>
                      <a:pt x="2739040" y="2041882"/>
                      <a:pt x="2741616" y="2050811"/>
                    </a:cubicBezTo>
                    <a:cubicBezTo>
                      <a:pt x="2742818" y="2059741"/>
                      <a:pt x="2741616" y="2060942"/>
                      <a:pt x="2736636" y="2071074"/>
                    </a:cubicBezTo>
                    <a:cubicBezTo>
                      <a:pt x="2731656" y="2082579"/>
                      <a:pt x="2726677" y="2097690"/>
                      <a:pt x="2730454" y="2104043"/>
                    </a:cubicBezTo>
                    <a:cubicBezTo>
                      <a:pt x="2734232" y="2109195"/>
                      <a:pt x="2736808" y="2106619"/>
                      <a:pt x="2730454" y="2120528"/>
                    </a:cubicBezTo>
                    <a:cubicBezTo>
                      <a:pt x="2725475" y="2134437"/>
                      <a:pt x="2717919" y="2152295"/>
                      <a:pt x="2720495" y="2161225"/>
                    </a:cubicBezTo>
                    <a:cubicBezTo>
                      <a:pt x="2721869" y="2168780"/>
                      <a:pt x="2725475" y="2163800"/>
                      <a:pt x="2731828" y="2172558"/>
                    </a:cubicBezTo>
                    <a:cubicBezTo>
                      <a:pt x="2738182" y="2180113"/>
                      <a:pt x="2740757" y="2185265"/>
                      <a:pt x="2745737" y="2194194"/>
                    </a:cubicBezTo>
                    <a:cubicBezTo>
                      <a:pt x="2749515" y="2204325"/>
                      <a:pt x="2752091" y="2209477"/>
                      <a:pt x="2757070" y="2214457"/>
                    </a:cubicBezTo>
                    <a:cubicBezTo>
                      <a:pt x="2760848" y="2220810"/>
                      <a:pt x="2768404" y="2224588"/>
                      <a:pt x="2768575" y="2239870"/>
                    </a:cubicBezTo>
                    <a:cubicBezTo>
                      <a:pt x="2767373" y="2255153"/>
                      <a:pt x="2769949" y="2294476"/>
                      <a:pt x="2773899" y="2305981"/>
                    </a:cubicBezTo>
                    <a:cubicBezTo>
                      <a:pt x="2776474" y="2317315"/>
                      <a:pt x="2784030" y="2319890"/>
                      <a:pt x="2792959" y="2338951"/>
                    </a:cubicBezTo>
                    <a:cubicBezTo>
                      <a:pt x="2801888" y="2356809"/>
                      <a:pt x="2806868" y="2362991"/>
                      <a:pt x="2814424" y="2366940"/>
                    </a:cubicBezTo>
                    <a:cubicBezTo>
                      <a:pt x="2821979" y="2371920"/>
                      <a:pt x="2837090" y="2375869"/>
                      <a:pt x="2844645" y="2384627"/>
                    </a:cubicBezTo>
                    <a:cubicBezTo>
                      <a:pt x="2852201" y="2393556"/>
                      <a:pt x="2857181" y="2390981"/>
                      <a:pt x="2860958" y="2389607"/>
                    </a:cubicBezTo>
                    <a:cubicBezTo>
                      <a:pt x="2864736" y="2387031"/>
                      <a:pt x="2871090" y="2385829"/>
                      <a:pt x="2868514" y="2374324"/>
                    </a:cubicBezTo>
                    <a:cubicBezTo>
                      <a:pt x="2865938" y="2364193"/>
                      <a:pt x="2848252" y="2339981"/>
                      <a:pt x="2849453" y="2320920"/>
                    </a:cubicBezTo>
                    <a:cubicBezTo>
                      <a:pt x="2851857" y="2299284"/>
                      <a:pt x="2849282" y="2280224"/>
                      <a:pt x="2840524" y="2266315"/>
                    </a:cubicBezTo>
                    <a:cubicBezTo>
                      <a:pt x="2831595" y="2253608"/>
                      <a:pt x="2802575" y="2210507"/>
                      <a:pt x="2797424" y="2211709"/>
                    </a:cubicBezTo>
                    <a:cubicBezTo>
                      <a:pt x="2792444" y="2212911"/>
                      <a:pt x="2786091" y="2215487"/>
                      <a:pt x="2784888" y="2206729"/>
                    </a:cubicBezTo>
                    <a:cubicBezTo>
                      <a:pt x="2782313" y="2196598"/>
                      <a:pt x="2775959" y="2172386"/>
                      <a:pt x="2775959" y="2166033"/>
                    </a:cubicBezTo>
                    <a:cubicBezTo>
                      <a:pt x="2775959" y="2158477"/>
                      <a:pt x="2765828" y="2158477"/>
                      <a:pt x="2764626" y="2148346"/>
                    </a:cubicBezTo>
                    <a:cubicBezTo>
                      <a:pt x="2764626" y="2136841"/>
                      <a:pt x="2755697" y="2137013"/>
                      <a:pt x="2751919" y="2137013"/>
                    </a:cubicBezTo>
                    <a:cubicBezTo>
                      <a:pt x="2748141" y="2137013"/>
                      <a:pt x="2744363" y="2117952"/>
                      <a:pt x="2749343" y="2104043"/>
                    </a:cubicBezTo>
                    <a:cubicBezTo>
                      <a:pt x="2754323" y="2091336"/>
                      <a:pt x="2769434" y="2063346"/>
                      <a:pt x="2770636" y="2055791"/>
                    </a:cubicBezTo>
                    <a:cubicBezTo>
                      <a:pt x="2771838" y="2048235"/>
                      <a:pt x="2779393" y="2029175"/>
                      <a:pt x="2780595" y="2020246"/>
                    </a:cubicBezTo>
                    <a:cubicBezTo>
                      <a:pt x="2780595" y="2010115"/>
                      <a:pt x="2776818" y="2002387"/>
                      <a:pt x="2784373" y="2003761"/>
                    </a:cubicBezTo>
                    <a:cubicBezTo>
                      <a:pt x="2791929" y="2004963"/>
                      <a:pt x="2798282" y="2001185"/>
                      <a:pt x="2798282" y="2013892"/>
                    </a:cubicBezTo>
                    <a:cubicBezTo>
                      <a:pt x="2799656" y="2025397"/>
                      <a:pt x="2797080" y="2031751"/>
                      <a:pt x="2808413" y="2035529"/>
                    </a:cubicBezTo>
                    <a:cubicBezTo>
                      <a:pt x="2820949" y="2038104"/>
                      <a:pt x="2819747" y="2032953"/>
                      <a:pt x="2828504" y="2040508"/>
                    </a:cubicBezTo>
                    <a:cubicBezTo>
                      <a:pt x="2836060" y="2048064"/>
                      <a:pt x="2842413" y="2048064"/>
                      <a:pt x="2844989" y="2059569"/>
                    </a:cubicBezTo>
                    <a:cubicBezTo>
                      <a:pt x="2847565" y="2071074"/>
                      <a:pt x="2848767" y="2079831"/>
                      <a:pt x="2853918" y="2084983"/>
                    </a:cubicBezTo>
                    <a:cubicBezTo>
                      <a:pt x="2857696" y="2089962"/>
                      <a:pt x="2863878" y="2076053"/>
                      <a:pt x="2865251" y="2086185"/>
                    </a:cubicBezTo>
                    <a:cubicBezTo>
                      <a:pt x="2866625" y="2095114"/>
                      <a:pt x="2864049" y="2097690"/>
                      <a:pt x="2874181" y="2097518"/>
                    </a:cubicBezTo>
                    <a:cubicBezTo>
                      <a:pt x="2882938" y="2097518"/>
                      <a:pt x="2879161" y="2102498"/>
                      <a:pt x="2886888" y="2108851"/>
                    </a:cubicBezTo>
                    <a:cubicBezTo>
                      <a:pt x="2893241" y="2113831"/>
                      <a:pt x="2897019" y="2107649"/>
                      <a:pt x="2893241" y="2118983"/>
                    </a:cubicBezTo>
                    <a:cubicBezTo>
                      <a:pt x="2890837" y="2130487"/>
                      <a:pt x="2888261" y="2144396"/>
                      <a:pt x="2890837" y="2150750"/>
                    </a:cubicBezTo>
                    <a:cubicBezTo>
                      <a:pt x="2893413" y="2158305"/>
                      <a:pt x="2900968" y="2154528"/>
                      <a:pt x="2908524" y="2149376"/>
                    </a:cubicBezTo>
                    <a:cubicBezTo>
                      <a:pt x="2916079" y="2143023"/>
                      <a:pt x="2934968" y="2128942"/>
                      <a:pt x="2937372" y="2123962"/>
                    </a:cubicBezTo>
                    <a:cubicBezTo>
                      <a:pt x="2941150" y="2117609"/>
                      <a:pt x="2934796" y="2108679"/>
                      <a:pt x="2942352" y="2106104"/>
                    </a:cubicBezTo>
                    <a:cubicBezTo>
                      <a:pt x="2949907" y="2103528"/>
                      <a:pt x="2951109" y="2108679"/>
                      <a:pt x="2961241" y="2106104"/>
                    </a:cubicBezTo>
                    <a:cubicBezTo>
                      <a:pt x="2971372" y="2103528"/>
                      <a:pt x="3003998" y="2079316"/>
                      <a:pt x="3008978" y="2070387"/>
                    </a:cubicBezTo>
                    <a:cubicBezTo>
                      <a:pt x="3013957" y="2060256"/>
                      <a:pt x="3007604" y="2053902"/>
                      <a:pt x="3010180" y="2043771"/>
                    </a:cubicBezTo>
                    <a:cubicBezTo>
                      <a:pt x="3012756" y="2034841"/>
                      <a:pt x="3018937" y="2031064"/>
                      <a:pt x="3017735" y="2019559"/>
                    </a:cubicBezTo>
                    <a:cubicBezTo>
                      <a:pt x="3015160" y="2009428"/>
                      <a:pt x="3013957" y="1997923"/>
                      <a:pt x="3013786" y="1986589"/>
                    </a:cubicBezTo>
                    <a:cubicBezTo>
                      <a:pt x="3013786" y="1973883"/>
                      <a:pt x="3009836" y="1958600"/>
                      <a:pt x="3003483" y="1945893"/>
                    </a:cubicBezTo>
                    <a:cubicBezTo>
                      <a:pt x="2997129" y="1933186"/>
                      <a:pt x="2989574" y="1925630"/>
                      <a:pt x="2984422" y="1914125"/>
                    </a:cubicBezTo>
                    <a:cubicBezTo>
                      <a:pt x="2978069" y="1902792"/>
                      <a:pt x="2976867" y="1902792"/>
                      <a:pt x="2970513" y="1896438"/>
                    </a:cubicBezTo>
                    <a:cubicBezTo>
                      <a:pt x="2964160" y="1890085"/>
                      <a:pt x="2951453" y="1872398"/>
                      <a:pt x="2947675" y="1860893"/>
                    </a:cubicBezTo>
                    <a:cubicBezTo>
                      <a:pt x="2945099" y="1849388"/>
                      <a:pt x="2938746" y="1816419"/>
                      <a:pt x="2950079" y="1811267"/>
                    </a:cubicBezTo>
                    <a:cubicBezTo>
                      <a:pt x="2962615" y="1806116"/>
                      <a:pt x="2968968" y="1795985"/>
                      <a:pt x="2972746" y="1789631"/>
                    </a:cubicBezTo>
                    <a:cubicBezTo>
                      <a:pt x="2975321" y="1782076"/>
                      <a:pt x="2985281" y="1770571"/>
                      <a:pt x="2995412" y="1766793"/>
                    </a:cubicBezTo>
                    <a:cubicBezTo>
                      <a:pt x="3005543" y="1763015"/>
                      <a:pt x="3016877" y="1761641"/>
                      <a:pt x="3020483" y="1759066"/>
                    </a:cubicBezTo>
                    <a:cubicBezTo>
                      <a:pt x="3025462" y="1756490"/>
                      <a:pt x="3024260" y="1751510"/>
                      <a:pt x="3030614" y="1757692"/>
                    </a:cubicBezTo>
                    <a:cubicBezTo>
                      <a:pt x="3036967" y="1765247"/>
                      <a:pt x="3041947" y="1764045"/>
                      <a:pt x="3046927" y="1762672"/>
                    </a:cubicBezTo>
                    <a:cubicBezTo>
                      <a:pt x="3053281" y="1760096"/>
                      <a:pt x="3063240" y="1760096"/>
                      <a:pt x="3053281" y="1767823"/>
                    </a:cubicBezTo>
                    <a:cubicBezTo>
                      <a:pt x="3044523" y="1774177"/>
                      <a:pt x="3044523" y="1775379"/>
                      <a:pt x="3047099" y="1785682"/>
                    </a:cubicBezTo>
                    <a:cubicBezTo>
                      <a:pt x="3049674" y="1795813"/>
                      <a:pt x="3053452" y="1800964"/>
                      <a:pt x="3059806" y="1798389"/>
                    </a:cubicBezTo>
                    <a:cubicBezTo>
                      <a:pt x="3066159" y="1797187"/>
                      <a:pt x="3061008" y="1788257"/>
                      <a:pt x="3068563" y="1779328"/>
                    </a:cubicBezTo>
                    <a:cubicBezTo>
                      <a:pt x="3076119" y="1769197"/>
                      <a:pt x="3084876" y="1760268"/>
                      <a:pt x="3096210" y="1760268"/>
                    </a:cubicBezTo>
                    <a:cubicBezTo>
                      <a:pt x="3107543" y="1760268"/>
                      <a:pt x="3112522" y="1753914"/>
                      <a:pt x="3122654" y="1757692"/>
                    </a:cubicBezTo>
                    <a:cubicBezTo>
                      <a:pt x="3131411" y="1761470"/>
                      <a:pt x="3135189" y="1746187"/>
                      <a:pt x="3144118" y="1749965"/>
                    </a:cubicBezTo>
                    <a:cubicBezTo>
                      <a:pt x="3152876" y="1753743"/>
                      <a:pt x="3161805" y="1749965"/>
                      <a:pt x="3164209" y="1742238"/>
                    </a:cubicBezTo>
                    <a:cubicBezTo>
                      <a:pt x="3166785" y="1735884"/>
                      <a:pt x="3169189" y="1737086"/>
                      <a:pt x="3178118" y="1732106"/>
                    </a:cubicBezTo>
                    <a:cubicBezTo>
                      <a:pt x="3186876" y="1728329"/>
                      <a:pt x="3194431" y="1730733"/>
                      <a:pt x="3204562" y="1730733"/>
                    </a:cubicBezTo>
                    <a:cubicBezTo>
                      <a:pt x="3214693" y="1730733"/>
                      <a:pt x="3228431" y="1725581"/>
                      <a:pt x="3231006" y="1716652"/>
                    </a:cubicBezTo>
                    <a:cubicBezTo>
                      <a:pt x="3234784" y="1707723"/>
                      <a:pt x="3224653" y="1703945"/>
                      <a:pt x="3239764" y="1702571"/>
                    </a:cubicBezTo>
                    <a:cubicBezTo>
                      <a:pt x="3253673" y="1701369"/>
                      <a:pt x="3258653" y="1697420"/>
                      <a:pt x="3267410" y="1687288"/>
                    </a:cubicBezTo>
                    <a:cubicBezTo>
                      <a:pt x="3274966" y="1677157"/>
                      <a:pt x="3271188" y="1672006"/>
                      <a:pt x="3279946" y="1672006"/>
                    </a:cubicBezTo>
                    <a:cubicBezTo>
                      <a:pt x="3288703" y="1672006"/>
                      <a:pt x="3290077" y="1666854"/>
                      <a:pt x="3293683" y="1659299"/>
                    </a:cubicBezTo>
                    <a:cubicBezTo>
                      <a:pt x="3296259" y="1651743"/>
                      <a:pt x="3293683" y="1642814"/>
                      <a:pt x="3302440" y="1647794"/>
                    </a:cubicBezTo>
                    <a:cubicBezTo>
                      <a:pt x="3312571" y="1651572"/>
                      <a:pt x="3312571" y="1652774"/>
                      <a:pt x="3312571" y="1645218"/>
                    </a:cubicBezTo>
                    <a:cubicBezTo>
                      <a:pt x="3312571" y="1637663"/>
                      <a:pt x="3322531" y="1626158"/>
                      <a:pt x="3318753" y="1617228"/>
                    </a:cubicBezTo>
                    <a:cubicBezTo>
                      <a:pt x="3314975" y="1609673"/>
                      <a:pt x="3307420" y="1603319"/>
                      <a:pt x="3317379" y="1604521"/>
                    </a:cubicBezTo>
                    <a:cubicBezTo>
                      <a:pt x="3328713" y="1605723"/>
                      <a:pt x="3328713" y="1590612"/>
                      <a:pt x="3338672" y="1585461"/>
                    </a:cubicBezTo>
                    <a:cubicBezTo>
                      <a:pt x="3348804" y="1580309"/>
                      <a:pt x="3341076" y="1570178"/>
                      <a:pt x="3348632" y="1565198"/>
                    </a:cubicBezTo>
                    <a:cubicBezTo>
                      <a:pt x="3356187" y="1558845"/>
                      <a:pt x="3356187" y="1557643"/>
                      <a:pt x="3361167" y="1560047"/>
                    </a:cubicBezTo>
                    <a:cubicBezTo>
                      <a:pt x="3366147" y="1561249"/>
                      <a:pt x="3368723" y="1556269"/>
                      <a:pt x="3364945" y="1549916"/>
                    </a:cubicBezTo>
                    <a:cubicBezTo>
                      <a:pt x="3361167" y="1543562"/>
                      <a:pt x="3361167" y="1540986"/>
                      <a:pt x="3366147" y="1537209"/>
                    </a:cubicBezTo>
                    <a:cubicBezTo>
                      <a:pt x="3371127" y="1533431"/>
                      <a:pt x="3382460" y="1519350"/>
                      <a:pt x="3385036" y="1511795"/>
                    </a:cubicBezTo>
                    <a:cubicBezTo>
                      <a:pt x="3387612" y="1502866"/>
                      <a:pt x="3379884" y="1502866"/>
                      <a:pt x="3376106" y="1501664"/>
                    </a:cubicBezTo>
                    <a:cubicBezTo>
                      <a:pt x="3371127" y="1499088"/>
                      <a:pt x="3360996" y="1497886"/>
                      <a:pt x="3352238" y="1499088"/>
                    </a:cubicBezTo>
                    <a:cubicBezTo>
                      <a:pt x="3343480" y="1499088"/>
                      <a:pt x="3339703" y="1494108"/>
                      <a:pt x="3349662" y="1491532"/>
                    </a:cubicBezTo>
                    <a:cubicBezTo>
                      <a:pt x="3360996" y="1488957"/>
                      <a:pt x="3368551" y="1485179"/>
                      <a:pt x="3373531" y="1482603"/>
                    </a:cubicBezTo>
                    <a:cubicBezTo>
                      <a:pt x="3379884" y="1480027"/>
                      <a:pt x="3382288" y="1474876"/>
                      <a:pt x="3377308" y="1467320"/>
                    </a:cubicBezTo>
                    <a:cubicBezTo>
                      <a:pt x="3372329" y="1460967"/>
                      <a:pt x="3352066" y="1450836"/>
                      <a:pt x="3360824" y="1449634"/>
                    </a:cubicBezTo>
                    <a:cubicBezTo>
                      <a:pt x="3369581" y="1448432"/>
                      <a:pt x="3365804" y="1448432"/>
                      <a:pt x="3375935" y="1453411"/>
                    </a:cubicBezTo>
                    <a:cubicBezTo>
                      <a:pt x="3384692" y="1458391"/>
                      <a:pt x="3382288" y="1453411"/>
                      <a:pt x="3378511" y="1444482"/>
                    </a:cubicBezTo>
                    <a:cubicBezTo>
                      <a:pt x="3373531" y="1435553"/>
                      <a:pt x="3363400" y="1434351"/>
                      <a:pt x="3362026" y="1417866"/>
                    </a:cubicBezTo>
                    <a:cubicBezTo>
                      <a:pt x="3359450" y="1402583"/>
                      <a:pt x="3359450" y="1383523"/>
                      <a:pt x="3350521" y="1375967"/>
                    </a:cubicBezTo>
                    <a:cubicBezTo>
                      <a:pt x="3342965" y="1368412"/>
                      <a:pt x="3331632" y="1369614"/>
                      <a:pt x="3331632" y="1355705"/>
                    </a:cubicBezTo>
                    <a:cubicBezTo>
                      <a:pt x="3330258" y="1342998"/>
                      <a:pt x="3337814" y="1330291"/>
                      <a:pt x="3347945" y="1327715"/>
                    </a:cubicBezTo>
                    <a:cubicBezTo>
                      <a:pt x="3356703" y="1326342"/>
                      <a:pt x="3368036" y="1321362"/>
                      <a:pt x="3373016" y="1311231"/>
                    </a:cubicBezTo>
                    <a:cubicBezTo>
                      <a:pt x="3377995" y="1301099"/>
                      <a:pt x="3375420" y="1299725"/>
                      <a:pt x="3388127" y="1301099"/>
                    </a:cubicBezTo>
                    <a:cubicBezTo>
                      <a:pt x="3400662" y="1303675"/>
                      <a:pt x="3410793" y="1302301"/>
                      <a:pt x="3414571" y="1294746"/>
                    </a:cubicBezTo>
                    <a:cubicBezTo>
                      <a:pt x="3417147" y="1288392"/>
                      <a:pt x="3430884" y="1276887"/>
                      <a:pt x="3418349" y="1276887"/>
                    </a:cubicBezTo>
                    <a:cubicBezTo>
                      <a:pt x="3405813" y="1276887"/>
                      <a:pt x="3398258" y="1278261"/>
                      <a:pt x="3390702" y="1271908"/>
                    </a:cubicBezTo>
                    <a:cubicBezTo>
                      <a:pt x="3383147" y="1266928"/>
                      <a:pt x="3377995" y="1262978"/>
                      <a:pt x="3368036" y="1270706"/>
                    </a:cubicBezTo>
                    <a:cubicBezTo>
                      <a:pt x="3359278" y="1278261"/>
                      <a:pt x="3349147" y="1288564"/>
                      <a:pt x="3341592" y="1287190"/>
                    </a:cubicBezTo>
                    <a:cubicBezTo>
                      <a:pt x="3334036" y="1284615"/>
                      <a:pt x="3331460" y="1282211"/>
                      <a:pt x="3331460" y="1274483"/>
                    </a:cubicBezTo>
                    <a:cubicBezTo>
                      <a:pt x="3332662" y="1266928"/>
                      <a:pt x="3333864" y="1262978"/>
                      <a:pt x="3326309" y="1260574"/>
                    </a:cubicBezTo>
                    <a:cubicBezTo>
                      <a:pt x="3319955" y="1256797"/>
                      <a:pt x="3314975" y="1260574"/>
                      <a:pt x="3309824" y="1253019"/>
                    </a:cubicBezTo>
                    <a:cubicBezTo>
                      <a:pt x="3306046" y="1245463"/>
                      <a:pt x="3307248" y="1233958"/>
                      <a:pt x="3309652" y="1228807"/>
                    </a:cubicBezTo>
                    <a:cubicBezTo>
                      <a:pt x="3312228" y="1223655"/>
                      <a:pt x="3315834" y="1218676"/>
                      <a:pt x="3323561" y="1222453"/>
                    </a:cubicBezTo>
                    <a:cubicBezTo>
                      <a:pt x="3332319" y="1225029"/>
                      <a:pt x="3337470" y="1225029"/>
                      <a:pt x="3342450" y="1219878"/>
                    </a:cubicBezTo>
                    <a:cubicBezTo>
                      <a:pt x="3348804" y="1213524"/>
                      <a:pt x="3356187" y="1202019"/>
                      <a:pt x="3367521" y="1199443"/>
                    </a:cubicBezTo>
                    <a:cubicBezTo>
                      <a:pt x="3377652" y="1195666"/>
                      <a:pt x="3382632" y="1193090"/>
                      <a:pt x="3390187" y="1184161"/>
                    </a:cubicBezTo>
                    <a:cubicBezTo>
                      <a:pt x="3397743" y="1175231"/>
                      <a:pt x="3402722" y="1168878"/>
                      <a:pt x="3410278" y="1174029"/>
                    </a:cubicBezTo>
                    <a:cubicBezTo>
                      <a:pt x="3419035" y="1179181"/>
                      <a:pt x="3429167" y="1186736"/>
                      <a:pt x="3420409" y="1194292"/>
                    </a:cubicBezTo>
                    <a:cubicBezTo>
                      <a:pt x="3411652" y="1202019"/>
                      <a:pt x="3406672" y="1205797"/>
                      <a:pt x="3405298" y="1213352"/>
                    </a:cubicBezTo>
                    <a:cubicBezTo>
                      <a:pt x="3405298" y="1219706"/>
                      <a:pt x="3407874" y="1222282"/>
                      <a:pt x="3404096" y="1226059"/>
                    </a:cubicBezTo>
                    <a:cubicBezTo>
                      <a:pt x="3399116" y="1229837"/>
                      <a:pt x="3386581" y="1237564"/>
                      <a:pt x="3394137" y="1239968"/>
                    </a:cubicBezTo>
                    <a:cubicBezTo>
                      <a:pt x="3401692" y="1241170"/>
                      <a:pt x="3408046" y="1238595"/>
                      <a:pt x="3414227" y="1228463"/>
                    </a:cubicBezTo>
                    <a:cubicBezTo>
                      <a:pt x="3420409" y="1219534"/>
                      <a:pt x="3430541" y="1213181"/>
                      <a:pt x="3445651" y="1210605"/>
                    </a:cubicBezTo>
                    <a:cubicBezTo>
                      <a:pt x="3461964" y="1208029"/>
                      <a:pt x="3463338" y="1210605"/>
                      <a:pt x="3474671" y="1214383"/>
                    </a:cubicBezTo>
                    <a:cubicBezTo>
                      <a:pt x="3486005" y="1218160"/>
                      <a:pt x="3496136" y="1218160"/>
                      <a:pt x="3487378" y="1227090"/>
                    </a:cubicBezTo>
                    <a:cubicBezTo>
                      <a:pt x="3478621" y="1237221"/>
                      <a:pt x="3476045" y="1244948"/>
                      <a:pt x="3477419" y="1253706"/>
                    </a:cubicBezTo>
                    <a:cubicBezTo>
                      <a:pt x="3477419" y="1262635"/>
                      <a:pt x="3476217" y="1271564"/>
                      <a:pt x="3486348" y="1271392"/>
                    </a:cubicBezTo>
                    <a:cubicBezTo>
                      <a:pt x="3497681" y="1272594"/>
                      <a:pt x="3506439" y="1272594"/>
                      <a:pt x="3507813" y="1281524"/>
                    </a:cubicBezTo>
                    <a:cubicBezTo>
                      <a:pt x="3509015" y="1289079"/>
                      <a:pt x="3507813" y="1291655"/>
                      <a:pt x="3511590" y="1293029"/>
                    </a:cubicBezTo>
                    <a:cubicBezTo>
                      <a:pt x="3516570" y="1294231"/>
                      <a:pt x="3520348" y="1298008"/>
                      <a:pt x="3511590" y="1298180"/>
                    </a:cubicBezTo>
                    <a:cubicBezTo>
                      <a:pt x="3502833" y="1299382"/>
                      <a:pt x="3500257" y="1300756"/>
                      <a:pt x="3506611" y="1305736"/>
                    </a:cubicBezTo>
                    <a:cubicBezTo>
                      <a:pt x="3511590" y="1310715"/>
                      <a:pt x="3510388" y="1317069"/>
                      <a:pt x="3510388" y="1327372"/>
                    </a:cubicBezTo>
                    <a:cubicBezTo>
                      <a:pt x="3510388" y="1336301"/>
                      <a:pt x="3510388" y="1343856"/>
                      <a:pt x="3504207" y="1350210"/>
                    </a:cubicBezTo>
                    <a:cubicBezTo>
                      <a:pt x="3497853" y="1356564"/>
                      <a:pt x="3501631" y="1360341"/>
                      <a:pt x="3501803" y="1369271"/>
                    </a:cubicBezTo>
                    <a:cubicBezTo>
                      <a:pt x="3501803" y="1376826"/>
                      <a:pt x="3506954" y="1384553"/>
                      <a:pt x="3515711" y="1379402"/>
                    </a:cubicBezTo>
                    <a:cubicBezTo>
                      <a:pt x="3523267" y="1375624"/>
                      <a:pt x="3529449" y="1366695"/>
                      <a:pt x="3545934" y="1364119"/>
                    </a:cubicBezTo>
                    <a:cubicBezTo>
                      <a:pt x="3561045" y="1360341"/>
                      <a:pt x="3573580" y="1350038"/>
                      <a:pt x="3576156" y="1337331"/>
                    </a:cubicBezTo>
                    <a:cubicBezTo>
                      <a:pt x="3578560" y="1324624"/>
                      <a:pt x="3583539" y="1294059"/>
                      <a:pt x="3572206" y="1275170"/>
                    </a:cubicBezTo>
                    <a:cubicBezTo>
                      <a:pt x="3562075" y="1256110"/>
                      <a:pt x="3563277" y="1251130"/>
                      <a:pt x="3553146" y="1239625"/>
                    </a:cubicBezTo>
                    <a:cubicBezTo>
                      <a:pt x="3543014" y="1226918"/>
                      <a:pt x="3544216" y="1215585"/>
                      <a:pt x="3549196" y="1211635"/>
                    </a:cubicBezTo>
                    <a:cubicBezTo>
                      <a:pt x="3555550" y="1206484"/>
                      <a:pt x="3571863" y="1200130"/>
                      <a:pt x="3578044" y="1193777"/>
                    </a:cubicBezTo>
                    <a:cubicBezTo>
                      <a:pt x="3584398" y="1187423"/>
                      <a:pt x="3581822" y="1184848"/>
                      <a:pt x="3591782" y="1182272"/>
                    </a:cubicBezTo>
                    <a:cubicBezTo>
                      <a:pt x="3600539" y="1178494"/>
                      <a:pt x="3600539" y="1172141"/>
                      <a:pt x="3600539" y="1161838"/>
                    </a:cubicBezTo>
                    <a:cubicBezTo>
                      <a:pt x="3599337" y="1152908"/>
                      <a:pt x="3601741" y="1151706"/>
                      <a:pt x="3610499" y="1143979"/>
                    </a:cubicBezTo>
                    <a:cubicBezTo>
                      <a:pt x="3620458" y="1136252"/>
                      <a:pt x="3639347" y="1112212"/>
                      <a:pt x="3650680" y="1114616"/>
                    </a:cubicBezTo>
                    <a:cubicBezTo>
                      <a:pt x="3663215" y="1118393"/>
                      <a:pt x="3670943" y="1123545"/>
                      <a:pt x="3686054" y="1123373"/>
                    </a:cubicBezTo>
                    <a:cubicBezTo>
                      <a:pt x="3699963" y="1123373"/>
                      <a:pt x="3732589" y="1101737"/>
                      <a:pt x="3738771" y="1091434"/>
                    </a:cubicBezTo>
                    <a:cubicBezTo>
                      <a:pt x="3744952" y="1082505"/>
                      <a:pt x="3763841" y="1051939"/>
                      <a:pt x="3780154" y="1043010"/>
                    </a:cubicBezTo>
                    <a:cubicBezTo>
                      <a:pt x="3795265" y="1035283"/>
                      <a:pt x="3813982" y="999738"/>
                      <a:pt x="3820336" y="992182"/>
                    </a:cubicBezTo>
                    <a:cubicBezTo>
                      <a:pt x="3827891" y="983253"/>
                      <a:pt x="3850386" y="952688"/>
                      <a:pt x="3854164" y="939981"/>
                    </a:cubicBezTo>
                    <a:cubicBezTo>
                      <a:pt x="3857942" y="928476"/>
                      <a:pt x="3860346" y="901860"/>
                      <a:pt x="3861547" y="890355"/>
                    </a:cubicBezTo>
                    <a:cubicBezTo>
                      <a:pt x="3862750" y="877648"/>
                      <a:pt x="3870305" y="863739"/>
                      <a:pt x="3874083" y="856011"/>
                    </a:cubicBezTo>
                    <a:cubicBezTo>
                      <a:pt x="3879063" y="848456"/>
                      <a:pt x="3884214" y="847082"/>
                      <a:pt x="3884042" y="839527"/>
                    </a:cubicBezTo>
                    <a:cubicBezTo>
                      <a:pt x="3885244" y="831971"/>
                      <a:pt x="3873911" y="817891"/>
                      <a:pt x="3876315" y="811537"/>
                    </a:cubicBezTo>
                    <a:cubicBezTo>
                      <a:pt x="3878891" y="805184"/>
                      <a:pt x="3890224" y="811537"/>
                      <a:pt x="3881295" y="802608"/>
                    </a:cubicBezTo>
                    <a:cubicBezTo>
                      <a:pt x="3873739" y="793679"/>
                      <a:pt x="3861032" y="765861"/>
                      <a:pt x="3853477" y="768436"/>
                    </a:cubicBezTo>
                    <a:cubicBezTo>
                      <a:pt x="3845921" y="771012"/>
                      <a:pt x="3834588" y="764659"/>
                      <a:pt x="3829608" y="771012"/>
                    </a:cubicBezTo>
                    <a:cubicBezTo>
                      <a:pt x="3823255" y="778568"/>
                      <a:pt x="3812093" y="787497"/>
                      <a:pt x="3804538" y="791446"/>
                    </a:cubicBezTo>
                    <a:cubicBezTo>
                      <a:pt x="3798184" y="796598"/>
                      <a:pt x="3801962" y="791446"/>
                      <a:pt x="3804538" y="783891"/>
                    </a:cubicBezTo>
                    <a:cubicBezTo>
                      <a:pt x="3807114" y="774962"/>
                      <a:pt x="3801962" y="762255"/>
                      <a:pt x="3798184" y="771184"/>
                    </a:cubicBezTo>
                    <a:cubicBezTo>
                      <a:pt x="3794406" y="780113"/>
                      <a:pt x="3786851" y="786466"/>
                      <a:pt x="3785649" y="776335"/>
                    </a:cubicBezTo>
                    <a:cubicBezTo>
                      <a:pt x="3784275" y="764830"/>
                      <a:pt x="3793205" y="754699"/>
                      <a:pt x="3785649" y="758477"/>
                    </a:cubicBezTo>
                    <a:cubicBezTo>
                      <a:pt x="3776892" y="762255"/>
                      <a:pt x="3758003" y="762426"/>
                      <a:pt x="3759205" y="750921"/>
                    </a:cubicBezTo>
                    <a:cubicBezTo>
                      <a:pt x="3760407" y="740790"/>
                      <a:pt x="3779296" y="730487"/>
                      <a:pt x="3786851" y="726709"/>
                    </a:cubicBezTo>
                    <a:cubicBezTo>
                      <a:pt x="3793205" y="724134"/>
                      <a:pt x="3806942" y="699922"/>
                      <a:pt x="3815699" y="696144"/>
                    </a:cubicBezTo>
                    <a:cubicBezTo>
                      <a:pt x="3824457" y="690992"/>
                      <a:pt x="3830810" y="686013"/>
                      <a:pt x="3835790" y="680861"/>
                    </a:cubicBezTo>
                    <a:cubicBezTo>
                      <a:pt x="3842144" y="675710"/>
                      <a:pt x="3848325" y="671932"/>
                      <a:pt x="3862234" y="666780"/>
                    </a:cubicBezTo>
                    <a:cubicBezTo>
                      <a:pt x="3874770" y="661629"/>
                      <a:pt x="3883527" y="645144"/>
                      <a:pt x="3889881" y="637589"/>
                    </a:cubicBezTo>
                    <a:cubicBezTo>
                      <a:pt x="3897436" y="630033"/>
                      <a:pt x="3917527" y="610801"/>
                      <a:pt x="3925082" y="612175"/>
                    </a:cubicBezTo>
                    <a:cubicBezTo>
                      <a:pt x="3933840" y="614751"/>
                      <a:pt x="3964062" y="613377"/>
                      <a:pt x="3970415" y="609599"/>
                    </a:cubicBezTo>
                    <a:cubicBezTo>
                      <a:pt x="3975395" y="605821"/>
                      <a:pt x="3980547" y="603246"/>
                      <a:pt x="3981749" y="612175"/>
                    </a:cubicBezTo>
                    <a:cubicBezTo>
                      <a:pt x="3982951" y="621104"/>
                      <a:pt x="3986729" y="619730"/>
                      <a:pt x="3990506" y="615953"/>
                    </a:cubicBezTo>
                    <a:cubicBezTo>
                      <a:pt x="3993082" y="610801"/>
                      <a:pt x="3993082" y="610801"/>
                      <a:pt x="4000637" y="614579"/>
                    </a:cubicBezTo>
                    <a:cubicBezTo>
                      <a:pt x="4009395" y="617155"/>
                      <a:pt x="4018324" y="620932"/>
                      <a:pt x="4022102" y="615781"/>
                    </a:cubicBezTo>
                    <a:cubicBezTo>
                      <a:pt x="4024678" y="610629"/>
                      <a:pt x="4027082" y="609427"/>
                      <a:pt x="4032233" y="614407"/>
                    </a:cubicBezTo>
                    <a:cubicBezTo>
                      <a:pt x="4038587" y="620761"/>
                      <a:pt x="4044768" y="621963"/>
                      <a:pt x="4046142" y="614407"/>
                    </a:cubicBezTo>
                    <a:cubicBezTo>
                      <a:pt x="4047344" y="605478"/>
                      <a:pt x="4047344" y="601700"/>
                      <a:pt x="4059879" y="604276"/>
                    </a:cubicBezTo>
                    <a:cubicBezTo>
                      <a:pt x="4071213" y="605478"/>
                      <a:pt x="4086324" y="606852"/>
                      <a:pt x="4097657" y="615609"/>
                    </a:cubicBezTo>
                    <a:cubicBezTo>
                      <a:pt x="4108990" y="623165"/>
                      <a:pt x="4091303" y="621963"/>
                      <a:pt x="4101435" y="627114"/>
                    </a:cubicBezTo>
                    <a:cubicBezTo>
                      <a:pt x="4112768" y="632094"/>
                      <a:pt x="4115344" y="620761"/>
                      <a:pt x="4127879" y="625740"/>
                    </a:cubicBezTo>
                    <a:cubicBezTo>
                      <a:pt x="4140414" y="632094"/>
                      <a:pt x="4145566" y="619387"/>
                      <a:pt x="4161879" y="623165"/>
                    </a:cubicBezTo>
                    <a:cubicBezTo>
                      <a:pt x="4178192" y="626942"/>
                      <a:pt x="4183343" y="619387"/>
                      <a:pt x="4176990" y="611660"/>
                    </a:cubicBezTo>
                    <a:cubicBezTo>
                      <a:pt x="4170636" y="605306"/>
                      <a:pt x="4156899" y="610458"/>
                      <a:pt x="4158101" y="600326"/>
                    </a:cubicBezTo>
                    <a:cubicBezTo>
                      <a:pt x="4159303" y="590195"/>
                      <a:pt x="4159303" y="586417"/>
                      <a:pt x="4171838" y="582468"/>
                    </a:cubicBezTo>
                    <a:cubicBezTo>
                      <a:pt x="4184374" y="577316"/>
                      <a:pt x="4205666" y="555680"/>
                      <a:pt x="4210818" y="546751"/>
                    </a:cubicBezTo>
                    <a:cubicBezTo>
                      <a:pt x="4214596" y="539196"/>
                      <a:pt x="4228333" y="536620"/>
                      <a:pt x="4244817" y="536448"/>
                    </a:cubicBezTo>
                    <a:cubicBezTo>
                      <a:pt x="4262504" y="536448"/>
                      <a:pt x="4277615" y="532499"/>
                      <a:pt x="4273838" y="542802"/>
                    </a:cubicBezTo>
                    <a:cubicBezTo>
                      <a:pt x="4268858" y="551731"/>
                      <a:pt x="4267656" y="556711"/>
                      <a:pt x="4270060" y="561862"/>
                    </a:cubicBezTo>
                    <a:cubicBezTo>
                      <a:pt x="4272636" y="568215"/>
                      <a:pt x="4281393" y="559286"/>
                      <a:pt x="4281393" y="566842"/>
                    </a:cubicBezTo>
                    <a:cubicBezTo>
                      <a:pt x="4281393" y="574397"/>
                      <a:pt x="4281393" y="576973"/>
                      <a:pt x="4290151" y="566842"/>
                    </a:cubicBezTo>
                    <a:cubicBezTo>
                      <a:pt x="4298908" y="556711"/>
                      <a:pt x="4291353" y="552933"/>
                      <a:pt x="4305262" y="548983"/>
                    </a:cubicBezTo>
                    <a:cubicBezTo>
                      <a:pt x="4320373" y="543832"/>
                      <a:pt x="4326726" y="540054"/>
                      <a:pt x="4327928" y="534903"/>
                    </a:cubicBezTo>
                    <a:cubicBezTo>
                      <a:pt x="4330504" y="529751"/>
                      <a:pt x="4329130" y="515842"/>
                      <a:pt x="4336686" y="510691"/>
                    </a:cubicBezTo>
                    <a:cubicBezTo>
                      <a:pt x="4343039" y="505539"/>
                      <a:pt x="4349221" y="505539"/>
                      <a:pt x="4359352" y="510691"/>
                    </a:cubicBezTo>
                    <a:cubicBezTo>
                      <a:pt x="4368281" y="515670"/>
                      <a:pt x="4356948" y="517044"/>
                      <a:pt x="4350595" y="522196"/>
                    </a:cubicBezTo>
                    <a:cubicBezTo>
                      <a:pt x="4343039" y="527347"/>
                      <a:pt x="4344241" y="533701"/>
                      <a:pt x="4344413" y="545034"/>
                    </a:cubicBezTo>
                    <a:cubicBezTo>
                      <a:pt x="4345787" y="556367"/>
                      <a:pt x="4344413" y="560317"/>
                      <a:pt x="4334453" y="561519"/>
                    </a:cubicBezTo>
                    <a:cubicBezTo>
                      <a:pt x="4325696" y="564094"/>
                      <a:pt x="4306807" y="576801"/>
                      <a:pt x="4305605" y="584357"/>
                    </a:cubicBezTo>
                    <a:cubicBezTo>
                      <a:pt x="4305605" y="593286"/>
                      <a:pt x="4294444" y="610973"/>
                      <a:pt x="4286888" y="614922"/>
                    </a:cubicBezTo>
                    <a:cubicBezTo>
                      <a:pt x="4279333" y="618700"/>
                      <a:pt x="4272979" y="622649"/>
                      <a:pt x="4267999" y="631407"/>
                    </a:cubicBezTo>
                    <a:cubicBezTo>
                      <a:pt x="4263019" y="640336"/>
                      <a:pt x="4251687" y="656821"/>
                      <a:pt x="4240353" y="656821"/>
                    </a:cubicBezTo>
                    <a:cubicBezTo>
                      <a:pt x="4229020" y="655619"/>
                      <a:pt x="4229020" y="654245"/>
                      <a:pt x="4225242" y="658195"/>
                    </a:cubicBezTo>
                    <a:cubicBezTo>
                      <a:pt x="4221464" y="663346"/>
                      <a:pt x="4210131" y="658195"/>
                      <a:pt x="4211505" y="667124"/>
                    </a:cubicBezTo>
                    <a:cubicBezTo>
                      <a:pt x="4212707" y="676053"/>
                      <a:pt x="4214081" y="679831"/>
                      <a:pt x="4206525" y="684982"/>
                    </a:cubicBezTo>
                    <a:cubicBezTo>
                      <a:pt x="4200172" y="690134"/>
                      <a:pt x="4190212" y="701467"/>
                      <a:pt x="4191586" y="718124"/>
                    </a:cubicBezTo>
                    <a:cubicBezTo>
                      <a:pt x="4191586" y="735982"/>
                      <a:pt x="4200687" y="788012"/>
                      <a:pt x="4201888" y="805699"/>
                    </a:cubicBezTo>
                    <a:cubicBezTo>
                      <a:pt x="4203263" y="823385"/>
                      <a:pt x="4208242" y="832315"/>
                      <a:pt x="4212020" y="845022"/>
                    </a:cubicBezTo>
                    <a:cubicBezTo>
                      <a:pt x="4214596" y="857729"/>
                      <a:pt x="4213394" y="861506"/>
                      <a:pt x="4214596" y="867860"/>
                    </a:cubicBezTo>
                    <a:cubicBezTo>
                      <a:pt x="4215797" y="875415"/>
                      <a:pt x="4220949" y="871638"/>
                      <a:pt x="4228505" y="865284"/>
                    </a:cubicBezTo>
                    <a:cubicBezTo>
                      <a:pt x="4234858" y="860133"/>
                      <a:pt x="4246020" y="853779"/>
                      <a:pt x="4251171" y="842446"/>
                    </a:cubicBezTo>
                    <a:cubicBezTo>
                      <a:pt x="4254949" y="829739"/>
                      <a:pt x="4256151" y="810678"/>
                      <a:pt x="4262333" y="810678"/>
                    </a:cubicBezTo>
                    <a:cubicBezTo>
                      <a:pt x="4268686" y="810678"/>
                      <a:pt x="4267312" y="803123"/>
                      <a:pt x="4276242" y="806901"/>
                    </a:cubicBezTo>
                    <a:cubicBezTo>
                      <a:pt x="4284999" y="811880"/>
                      <a:pt x="4287575" y="805527"/>
                      <a:pt x="4286201" y="795396"/>
                    </a:cubicBezTo>
                    <a:cubicBezTo>
                      <a:pt x="4286201" y="785264"/>
                      <a:pt x="4286201" y="777537"/>
                      <a:pt x="4293757" y="768780"/>
                    </a:cubicBezTo>
                    <a:cubicBezTo>
                      <a:pt x="4301312" y="761224"/>
                      <a:pt x="4302514" y="758649"/>
                      <a:pt x="4311443" y="762426"/>
                    </a:cubicBezTo>
                    <a:cubicBezTo>
                      <a:pt x="4318999" y="766204"/>
                      <a:pt x="4326554" y="762426"/>
                      <a:pt x="4322777" y="750921"/>
                    </a:cubicBezTo>
                    <a:cubicBezTo>
                      <a:pt x="4318999" y="739588"/>
                      <a:pt x="4316423" y="730659"/>
                      <a:pt x="4318827" y="724305"/>
                    </a:cubicBezTo>
                    <a:cubicBezTo>
                      <a:pt x="4322605" y="717952"/>
                      <a:pt x="4332565" y="695114"/>
                      <a:pt x="4337716" y="703871"/>
                    </a:cubicBezTo>
                    <a:cubicBezTo>
                      <a:pt x="4341494" y="712800"/>
                      <a:pt x="4339090" y="717780"/>
                      <a:pt x="4345271" y="710225"/>
                    </a:cubicBezTo>
                    <a:cubicBezTo>
                      <a:pt x="4351625" y="702669"/>
                      <a:pt x="4349049" y="697518"/>
                      <a:pt x="4341494" y="689962"/>
                    </a:cubicBezTo>
                    <a:cubicBezTo>
                      <a:pt x="4335140" y="682407"/>
                      <a:pt x="4337716" y="678457"/>
                      <a:pt x="4338918" y="669700"/>
                    </a:cubicBezTo>
                    <a:cubicBezTo>
                      <a:pt x="4340120" y="660770"/>
                      <a:pt x="4336342" y="654417"/>
                      <a:pt x="4329989" y="660770"/>
                    </a:cubicBezTo>
                    <a:cubicBezTo>
                      <a:pt x="4323635" y="665922"/>
                      <a:pt x="4316080" y="659568"/>
                      <a:pt x="4321059" y="651841"/>
                    </a:cubicBezTo>
                    <a:cubicBezTo>
                      <a:pt x="4326039" y="642912"/>
                      <a:pt x="4329817" y="631579"/>
                      <a:pt x="4337373" y="622649"/>
                    </a:cubicBezTo>
                    <a:cubicBezTo>
                      <a:pt x="4344928" y="613720"/>
                      <a:pt x="4340979" y="597236"/>
                      <a:pt x="4349908" y="598438"/>
                    </a:cubicBezTo>
                    <a:cubicBezTo>
                      <a:pt x="4358665" y="598438"/>
                      <a:pt x="4371373" y="604791"/>
                      <a:pt x="4378928" y="593286"/>
                    </a:cubicBezTo>
                    <a:cubicBezTo>
                      <a:pt x="4385110" y="581781"/>
                      <a:pt x="4390090" y="558943"/>
                      <a:pt x="4395241" y="567872"/>
                    </a:cubicBezTo>
                    <a:cubicBezTo>
                      <a:pt x="4400221" y="578003"/>
                      <a:pt x="4391635" y="597064"/>
                      <a:pt x="4401594" y="593286"/>
                    </a:cubicBezTo>
                    <a:cubicBezTo>
                      <a:pt x="4411725" y="590710"/>
                      <a:pt x="4417907" y="566498"/>
                      <a:pt x="4433019" y="567872"/>
                    </a:cubicBezTo>
                    <a:cubicBezTo>
                      <a:pt x="4446928" y="570448"/>
                      <a:pt x="4458089" y="561519"/>
                      <a:pt x="4467018" y="575428"/>
                    </a:cubicBezTo>
                    <a:cubicBezTo>
                      <a:pt x="4474574" y="588135"/>
                      <a:pt x="4480927" y="593114"/>
                      <a:pt x="4484705" y="584357"/>
                    </a:cubicBezTo>
                    <a:cubicBezTo>
                      <a:pt x="4489685" y="576801"/>
                      <a:pt x="4503422" y="555165"/>
                      <a:pt x="4513553" y="553791"/>
                    </a:cubicBezTo>
                    <a:cubicBezTo>
                      <a:pt x="4523685" y="552418"/>
                      <a:pt x="4535018" y="546064"/>
                      <a:pt x="4539997" y="541084"/>
                    </a:cubicBezTo>
                    <a:cubicBezTo>
                      <a:pt x="4544977" y="534731"/>
                      <a:pt x="4543775" y="533529"/>
                      <a:pt x="4552533" y="532155"/>
                    </a:cubicBezTo>
                    <a:cubicBezTo>
                      <a:pt x="4561290" y="529579"/>
                      <a:pt x="4581381" y="518074"/>
                      <a:pt x="4591512" y="510519"/>
                    </a:cubicBezTo>
                    <a:cubicBezTo>
                      <a:pt x="4601472" y="501590"/>
                      <a:pt x="4604048" y="496610"/>
                      <a:pt x="4611603" y="499014"/>
                    </a:cubicBezTo>
                    <a:cubicBezTo>
                      <a:pt x="4617956" y="501590"/>
                      <a:pt x="4629290" y="501590"/>
                      <a:pt x="4638047" y="505367"/>
                    </a:cubicBezTo>
                    <a:cubicBezTo>
                      <a:pt x="4646805" y="509145"/>
                      <a:pt x="4651956" y="501590"/>
                      <a:pt x="4650582" y="495236"/>
                    </a:cubicBezTo>
                    <a:cubicBezTo>
                      <a:pt x="4650582" y="490085"/>
                      <a:pt x="4650582" y="487681"/>
                      <a:pt x="4641653" y="482529"/>
                    </a:cubicBezTo>
                    <a:cubicBezTo>
                      <a:pt x="4632896" y="477549"/>
                      <a:pt x="4626542" y="473600"/>
                      <a:pt x="4626542" y="467247"/>
                    </a:cubicBezTo>
                    <a:cubicBezTo>
                      <a:pt x="4626542" y="462095"/>
                      <a:pt x="4618987" y="455913"/>
                      <a:pt x="4610058" y="449560"/>
                    </a:cubicBezTo>
                    <a:cubicBezTo>
                      <a:pt x="4601300" y="442004"/>
                      <a:pt x="4597350" y="438226"/>
                      <a:pt x="4592371" y="438226"/>
                    </a:cubicBezTo>
                    <a:cubicBezTo>
                      <a:pt x="4587391" y="438226"/>
                      <a:pt x="4576058" y="442004"/>
                      <a:pt x="4576058" y="435651"/>
                    </a:cubicBezTo>
                    <a:cubicBezTo>
                      <a:pt x="4576058" y="430499"/>
                      <a:pt x="4588593" y="429297"/>
                      <a:pt x="4594947" y="429297"/>
                    </a:cubicBezTo>
                    <a:cubicBezTo>
                      <a:pt x="4601300" y="430499"/>
                      <a:pt x="4601300" y="438226"/>
                      <a:pt x="4611431" y="435651"/>
                    </a:cubicBezTo>
                    <a:cubicBezTo>
                      <a:pt x="4620189" y="434449"/>
                      <a:pt x="4644057" y="424146"/>
                      <a:pt x="4644057" y="415217"/>
                    </a:cubicBezTo>
                    <a:cubicBezTo>
                      <a:pt x="4644057" y="406287"/>
                      <a:pt x="4642684" y="398732"/>
                      <a:pt x="4640108" y="392378"/>
                    </a:cubicBezTo>
                    <a:cubicBezTo>
                      <a:pt x="4637532" y="387227"/>
                      <a:pt x="4663976" y="378298"/>
                      <a:pt x="4661572" y="384651"/>
                    </a:cubicBezTo>
                    <a:cubicBezTo>
                      <a:pt x="4660370" y="392207"/>
                      <a:pt x="4657795" y="392207"/>
                      <a:pt x="4666724" y="396156"/>
                    </a:cubicBezTo>
                    <a:cubicBezTo>
                      <a:pt x="4676855" y="399934"/>
                      <a:pt x="4684410" y="401136"/>
                      <a:pt x="4693168" y="398560"/>
                    </a:cubicBezTo>
                    <a:cubicBezTo>
                      <a:pt x="4700724" y="395984"/>
                      <a:pt x="4712057" y="401136"/>
                      <a:pt x="4717208" y="412469"/>
                    </a:cubicBezTo>
                    <a:cubicBezTo>
                      <a:pt x="4722188" y="423974"/>
                      <a:pt x="4727339" y="426378"/>
                      <a:pt x="4737471" y="426378"/>
                    </a:cubicBezTo>
                    <a:cubicBezTo>
                      <a:pt x="4747602" y="426378"/>
                      <a:pt x="4750006" y="430156"/>
                      <a:pt x="4761339" y="435307"/>
                    </a:cubicBezTo>
                    <a:cubicBezTo>
                      <a:pt x="4772673" y="440287"/>
                      <a:pt x="4784006" y="439085"/>
                      <a:pt x="4787784" y="435307"/>
                    </a:cubicBezTo>
                    <a:cubicBezTo>
                      <a:pt x="4791561" y="432732"/>
                      <a:pt x="4795339" y="427752"/>
                      <a:pt x="4784006" y="426378"/>
                    </a:cubicBezTo>
                    <a:cubicBezTo>
                      <a:pt x="4773874" y="425176"/>
                      <a:pt x="4767693" y="422600"/>
                      <a:pt x="4775248" y="420025"/>
                    </a:cubicBezTo>
                    <a:cubicBezTo>
                      <a:pt x="4782804" y="418651"/>
                      <a:pt x="4786582" y="420025"/>
                      <a:pt x="4786582" y="408520"/>
                    </a:cubicBezTo>
                    <a:cubicBezTo>
                      <a:pt x="4787784" y="397015"/>
                      <a:pt x="4784006" y="397015"/>
                      <a:pt x="4795339" y="395813"/>
                    </a:cubicBezTo>
                    <a:cubicBezTo>
                      <a:pt x="4806672" y="395813"/>
                      <a:pt x="4815430" y="393237"/>
                      <a:pt x="4820581" y="388085"/>
                    </a:cubicBezTo>
                    <a:cubicBezTo>
                      <a:pt x="4824359" y="382934"/>
                      <a:pt x="4839470" y="375378"/>
                      <a:pt x="4824359" y="371601"/>
                    </a:cubicBezTo>
                    <a:cubicBezTo>
                      <a:pt x="4809248" y="367823"/>
                      <a:pt x="4781430" y="356490"/>
                      <a:pt x="4775248" y="353914"/>
                    </a:cubicBezTo>
                    <a:cubicBezTo>
                      <a:pt x="4770268" y="352712"/>
                      <a:pt x="4767693" y="355288"/>
                      <a:pt x="4760137" y="357692"/>
                    </a:cubicBezTo>
                    <a:cubicBezTo>
                      <a:pt x="4753784" y="360267"/>
                      <a:pt x="4751380" y="358894"/>
                      <a:pt x="4748804" y="353914"/>
                    </a:cubicBezTo>
                    <a:cubicBezTo>
                      <a:pt x="4745026" y="348762"/>
                      <a:pt x="4734895" y="348934"/>
                      <a:pt x="4738673" y="357692"/>
                    </a:cubicBezTo>
                    <a:cubicBezTo>
                      <a:pt x="4742451" y="365247"/>
                      <a:pt x="4748804" y="375378"/>
                      <a:pt x="4742451" y="379328"/>
                    </a:cubicBezTo>
                    <a:cubicBezTo>
                      <a:pt x="4736097" y="381904"/>
                      <a:pt x="4731117" y="375550"/>
                      <a:pt x="4731117" y="370399"/>
                    </a:cubicBezTo>
                    <a:cubicBezTo>
                      <a:pt x="4729744" y="364045"/>
                      <a:pt x="4718410" y="351338"/>
                      <a:pt x="4717208" y="343783"/>
                    </a:cubicBezTo>
                    <a:cubicBezTo>
                      <a:pt x="4715835" y="337429"/>
                      <a:pt x="4709653" y="334853"/>
                      <a:pt x="4705875" y="334853"/>
                    </a:cubicBezTo>
                    <a:cubicBezTo>
                      <a:pt x="4700895" y="334853"/>
                      <a:pt x="4695744" y="336227"/>
                      <a:pt x="4684410" y="331076"/>
                    </a:cubicBezTo>
                    <a:cubicBezTo>
                      <a:pt x="4671876" y="327298"/>
                      <a:pt x="4635128" y="308238"/>
                      <a:pt x="4621391" y="304460"/>
                    </a:cubicBezTo>
                    <a:cubicBezTo>
                      <a:pt x="4608856" y="300682"/>
                      <a:pt x="4578462" y="286773"/>
                      <a:pt x="4564553" y="281793"/>
                    </a:cubicBezTo>
                    <a:cubicBezTo>
                      <a:pt x="4549442" y="275440"/>
                      <a:pt x="4536735" y="270460"/>
                      <a:pt x="4529179" y="275612"/>
                    </a:cubicBezTo>
                    <a:cubicBezTo>
                      <a:pt x="4522826" y="279389"/>
                      <a:pt x="4514069" y="281965"/>
                      <a:pt x="4495180" y="280763"/>
                    </a:cubicBezTo>
                    <a:cubicBezTo>
                      <a:pt x="4476291" y="278187"/>
                      <a:pt x="4464957" y="276985"/>
                      <a:pt x="4454826" y="273207"/>
                    </a:cubicBezTo>
                    <a:cubicBezTo>
                      <a:pt x="4444695" y="270632"/>
                      <a:pt x="4434735" y="268228"/>
                      <a:pt x="4439715" y="283339"/>
                    </a:cubicBezTo>
                    <a:cubicBezTo>
                      <a:pt x="4446069" y="297248"/>
                      <a:pt x="4452422" y="309955"/>
                      <a:pt x="4442291" y="315106"/>
                    </a:cubicBezTo>
                    <a:cubicBezTo>
                      <a:pt x="4430958" y="320258"/>
                      <a:pt x="4430958" y="316480"/>
                      <a:pt x="4424604" y="310126"/>
                    </a:cubicBezTo>
                    <a:cubicBezTo>
                      <a:pt x="4418251" y="303773"/>
                      <a:pt x="4422028" y="299995"/>
                      <a:pt x="4408120" y="299995"/>
                    </a:cubicBezTo>
                    <a:cubicBezTo>
                      <a:pt x="4394211" y="298793"/>
                      <a:pt x="4381675" y="283510"/>
                      <a:pt x="4375322" y="289864"/>
                    </a:cubicBezTo>
                    <a:cubicBezTo>
                      <a:pt x="4367766" y="296217"/>
                      <a:pt x="4353857" y="299995"/>
                      <a:pt x="4340120" y="297591"/>
                    </a:cubicBezTo>
                    <a:cubicBezTo>
                      <a:pt x="4327585" y="293813"/>
                      <a:pt x="4318656" y="292611"/>
                      <a:pt x="4306120" y="293813"/>
                    </a:cubicBezTo>
                    <a:cubicBezTo>
                      <a:pt x="4294787" y="295187"/>
                      <a:pt x="4287231" y="292611"/>
                      <a:pt x="4281050" y="302743"/>
                    </a:cubicBezTo>
                    <a:cubicBezTo>
                      <a:pt x="4276070" y="311672"/>
                      <a:pt x="4276070" y="316652"/>
                      <a:pt x="4272292" y="309096"/>
                    </a:cubicBezTo>
                    <a:cubicBezTo>
                      <a:pt x="4267141" y="300167"/>
                      <a:pt x="4270919" y="292611"/>
                      <a:pt x="4263363" y="292611"/>
                    </a:cubicBezTo>
                    <a:cubicBezTo>
                      <a:pt x="4255808" y="293813"/>
                      <a:pt x="4240696" y="287632"/>
                      <a:pt x="4244474" y="279904"/>
                    </a:cubicBezTo>
                    <a:cubicBezTo>
                      <a:pt x="4247050" y="272349"/>
                      <a:pt x="4250656" y="270975"/>
                      <a:pt x="4243101" y="263420"/>
                    </a:cubicBezTo>
                    <a:cubicBezTo>
                      <a:pt x="4234171" y="255864"/>
                      <a:pt x="4230393" y="243157"/>
                      <a:pt x="4215282" y="249511"/>
                    </a:cubicBezTo>
                    <a:cubicBezTo>
                      <a:pt x="4198970" y="254662"/>
                      <a:pt x="4203950" y="252086"/>
                      <a:pt x="4187636" y="250884"/>
                    </a:cubicBezTo>
                    <a:cubicBezTo>
                      <a:pt x="4172525" y="248309"/>
                      <a:pt x="4153636" y="248480"/>
                      <a:pt x="4142303" y="252258"/>
                    </a:cubicBezTo>
                    <a:cubicBezTo>
                      <a:pt x="4130970" y="257410"/>
                      <a:pt x="4118435" y="259985"/>
                      <a:pt x="4115859" y="252258"/>
                    </a:cubicBezTo>
                    <a:cubicBezTo>
                      <a:pt x="4113283" y="245905"/>
                      <a:pt x="4114485" y="236975"/>
                      <a:pt x="4100748" y="234571"/>
                    </a:cubicBezTo>
                    <a:cubicBezTo>
                      <a:pt x="4086839" y="230794"/>
                      <a:pt x="4071728" y="223238"/>
                      <a:pt x="4060395" y="223238"/>
                    </a:cubicBezTo>
                    <a:cubicBezTo>
                      <a:pt x="4049061" y="222036"/>
                      <a:pt x="4050263" y="211905"/>
                      <a:pt x="4061597" y="213107"/>
                    </a:cubicBezTo>
                    <a:cubicBezTo>
                      <a:pt x="4071728" y="214309"/>
                      <a:pt x="4079283" y="216885"/>
                      <a:pt x="4070354" y="206753"/>
                    </a:cubicBezTo>
                    <a:cubicBezTo>
                      <a:pt x="4060223" y="197824"/>
                      <a:pt x="4031203" y="191642"/>
                      <a:pt x="4023647" y="195420"/>
                    </a:cubicBezTo>
                    <a:cubicBezTo>
                      <a:pt x="4016092" y="197996"/>
                      <a:pt x="4008536" y="208127"/>
                      <a:pt x="3996001" y="214481"/>
                    </a:cubicBezTo>
                    <a:cubicBezTo>
                      <a:pt x="3986042" y="222036"/>
                      <a:pt x="3982264" y="227188"/>
                      <a:pt x="3980890" y="220834"/>
                    </a:cubicBezTo>
                    <a:cubicBezTo>
                      <a:pt x="3979688" y="214481"/>
                      <a:pt x="3987072" y="208127"/>
                      <a:pt x="3987072" y="208127"/>
                    </a:cubicBezTo>
                    <a:cubicBezTo>
                      <a:pt x="3987072" y="208127"/>
                      <a:pt x="3990850" y="200572"/>
                      <a:pt x="3983294" y="202976"/>
                    </a:cubicBezTo>
                    <a:cubicBezTo>
                      <a:pt x="3976941" y="205551"/>
                      <a:pt x="3960628" y="204349"/>
                      <a:pt x="3966981" y="200400"/>
                    </a:cubicBezTo>
                    <a:cubicBezTo>
                      <a:pt x="3973335" y="195248"/>
                      <a:pt x="3987072" y="196622"/>
                      <a:pt x="3992223" y="194046"/>
                    </a:cubicBezTo>
                    <a:cubicBezTo>
                      <a:pt x="3996001" y="191471"/>
                      <a:pt x="3997203" y="188895"/>
                      <a:pt x="3983466" y="189067"/>
                    </a:cubicBezTo>
                    <a:cubicBezTo>
                      <a:pt x="3967153" y="189067"/>
                      <a:pt x="3938133" y="186663"/>
                      <a:pt x="3929375" y="185461"/>
                    </a:cubicBezTo>
                    <a:cubicBezTo>
                      <a:pt x="3921820" y="185461"/>
                      <a:pt x="3916840" y="181683"/>
                      <a:pt x="3911688" y="185461"/>
                    </a:cubicBezTo>
                    <a:cubicBezTo>
                      <a:pt x="3905335" y="189238"/>
                      <a:pt x="3900355" y="189238"/>
                      <a:pt x="3891598" y="189238"/>
                    </a:cubicBezTo>
                    <a:cubicBezTo>
                      <a:pt x="3884042" y="189238"/>
                      <a:pt x="3877689" y="189238"/>
                      <a:pt x="3882840" y="200743"/>
                    </a:cubicBezTo>
                    <a:cubicBezTo>
                      <a:pt x="3886618" y="212077"/>
                      <a:pt x="3891770" y="227359"/>
                      <a:pt x="3884214" y="224784"/>
                    </a:cubicBezTo>
                    <a:cubicBezTo>
                      <a:pt x="3875456" y="223582"/>
                      <a:pt x="3866527" y="217228"/>
                      <a:pt x="3860346" y="224784"/>
                    </a:cubicBezTo>
                    <a:cubicBezTo>
                      <a:pt x="3853992" y="233713"/>
                      <a:pt x="3850386" y="236289"/>
                      <a:pt x="3840255" y="229935"/>
                    </a:cubicBezTo>
                    <a:cubicBezTo>
                      <a:pt x="3828922" y="224955"/>
                      <a:pt x="3822568" y="218602"/>
                      <a:pt x="3807457" y="221178"/>
                    </a:cubicBezTo>
                    <a:cubicBezTo>
                      <a:pt x="3792346" y="223753"/>
                      <a:pt x="3778437" y="227531"/>
                      <a:pt x="3773457" y="217400"/>
                    </a:cubicBezTo>
                    <a:cubicBezTo>
                      <a:pt x="3767104" y="207269"/>
                      <a:pt x="3767104" y="203491"/>
                      <a:pt x="3758346" y="214824"/>
                    </a:cubicBezTo>
                    <a:cubicBezTo>
                      <a:pt x="3749589" y="227531"/>
                      <a:pt x="3744609" y="235087"/>
                      <a:pt x="3737053" y="240238"/>
                    </a:cubicBezTo>
                    <a:cubicBezTo>
                      <a:pt x="3730700" y="245389"/>
                      <a:pt x="3730700" y="246591"/>
                      <a:pt x="3723144" y="241612"/>
                    </a:cubicBezTo>
                    <a:cubicBezTo>
                      <a:pt x="3714387" y="236632"/>
                      <a:pt x="3705458" y="230278"/>
                      <a:pt x="3706660" y="222551"/>
                    </a:cubicBezTo>
                    <a:cubicBezTo>
                      <a:pt x="3707862" y="214996"/>
                      <a:pt x="3710437" y="219976"/>
                      <a:pt x="3716791" y="218774"/>
                    </a:cubicBezTo>
                    <a:cubicBezTo>
                      <a:pt x="3721771" y="216198"/>
                      <a:pt x="3719367" y="211218"/>
                      <a:pt x="3714215" y="209844"/>
                    </a:cubicBezTo>
                    <a:cubicBezTo>
                      <a:pt x="3707862" y="208642"/>
                      <a:pt x="3696528" y="206066"/>
                      <a:pt x="3702882" y="200915"/>
                    </a:cubicBezTo>
                    <a:cubicBezTo>
                      <a:pt x="3709235" y="195764"/>
                      <a:pt x="3713013" y="191986"/>
                      <a:pt x="3704084" y="189410"/>
                    </a:cubicBezTo>
                    <a:cubicBezTo>
                      <a:pt x="3695327" y="185632"/>
                      <a:pt x="3692751" y="181855"/>
                      <a:pt x="3699104" y="180481"/>
                    </a:cubicBezTo>
                    <a:cubicBezTo>
                      <a:pt x="3704084" y="179107"/>
                      <a:pt x="3715417" y="184259"/>
                      <a:pt x="3711639" y="174127"/>
                    </a:cubicBezTo>
                    <a:cubicBezTo>
                      <a:pt x="3706488" y="163996"/>
                      <a:pt x="3702710" y="165198"/>
                      <a:pt x="3696528" y="160218"/>
                    </a:cubicBezTo>
                    <a:cubicBezTo>
                      <a:pt x="3690175" y="156441"/>
                      <a:pt x="3692751" y="151289"/>
                      <a:pt x="3682619" y="156441"/>
                    </a:cubicBezTo>
                    <a:cubicBezTo>
                      <a:pt x="3672488" y="160218"/>
                      <a:pt x="3668710" y="160218"/>
                      <a:pt x="3663731" y="157814"/>
                    </a:cubicBezTo>
                    <a:cubicBezTo>
                      <a:pt x="3658751" y="154037"/>
                      <a:pt x="3637286" y="142703"/>
                      <a:pt x="3625953" y="143905"/>
                    </a:cubicBezTo>
                    <a:cubicBezTo>
                      <a:pt x="3613418" y="146481"/>
                      <a:pt x="3610842" y="146481"/>
                      <a:pt x="3609640" y="154037"/>
                    </a:cubicBezTo>
                    <a:cubicBezTo>
                      <a:pt x="3608438" y="162966"/>
                      <a:pt x="3598307" y="165542"/>
                      <a:pt x="3584570" y="165542"/>
                    </a:cubicBezTo>
                    <a:cubicBezTo>
                      <a:pt x="3570661" y="165542"/>
                      <a:pt x="3556923" y="168117"/>
                      <a:pt x="3544216" y="160562"/>
                    </a:cubicBezTo>
                    <a:cubicBezTo>
                      <a:pt x="3531681" y="154208"/>
                      <a:pt x="3526530" y="151633"/>
                      <a:pt x="3531509" y="149229"/>
                    </a:cubicBezTo>
                    <a:cubicBezTo>
                      <a:pt x="3536489" y="146653"/>
                      <a:pt x="3536489" y="136522"/>
                      <a:pt x="3525156" y="139097"/>
                    </a:cubicBezTo>
                    <a:cubicBezTo>
                      <a:pt x="3513823" y="141673"/>
                      <a:pt x="3497510" y="142875"/>
                      <a:pt x="3484803" y="137895"/>
                    </a:cubicBezTo>
                    <a:cubicBezTo>
                      <a:pt x="3470894" y="132916"/>
                      <a:pt x="3467116" y="132916"/>
                      <a:pt x="3453379" y="135491"/>
                    </a:cubicBezTo>
                    <a:cubicBezTo>
                      <a:pt x="3440843" y="136865"/>
                      <a:pt x="3440843" y="132916"/>
                      <a:pt x="3425732" y="131714"/>
                    </a:cubicBezTo>
                    <a:cubicBezTo>
                      <a:pt x="3409419" y="130512"/>
                      <a:pt x="3384177" y="120380"/>
                      <a:pt x="3386581" y="127936"/>
                    </a:cubicBezTo>
                    <a:cubicBezTo>
                      <a:pt x="3387955" y="135491"/>
                      <a:pt x="3384177" y="139441"/>
                      <a:pt x="3376622" y="139441"/>
                    </a:cubicBezTo>
                    <a:cubicBezTo>
                      <a:pt x="3370268" y="138239"/>
                      <a:pt x="3371642" y="139441"/>
                      <a:pt x="3357733" y="144592"/>
                    </a:cubicBezTo>
                    <a:cubicBezTo>
                      <a:pt x="3342622" y="149744"/>
                      <a:pt x="3336268" y="152319"/>
                      <a:pt x="3331289" y="150946"/>
                    </a:cubicBezTo>
                    <a:cubicBezTo>
                      <a:pt x="3326309" y="149744"/>
                      <a:pt x="3323733" y="149744"/>
                      <a:pt x="3313602" y="157299"/>
                    </a:cubicBezTo>
                    <a:cubicBezTo>
                      <a:pt x="3303471" y="163653"/>
                      <a:pt x="3273420" y="175158"/>
                      <a:pt x="3264491" y="173956"/>
                    </a:cubicBezTo>
                    <a:cubicBezTo>
                      <a:pt x="3255734" y="171380"/>
                      <a:pt x="3263289" y="168804"/>
                      <a:pt x="3270845" y="166400"/>
                    </a:cubicBezTo>
                    <a:cubicBezTo>
                      <a:pt x="3279602" y="163824"/>
                      <a:pt x="3304844" y="153693"/>
                      <a:pt x="3309824" y="148542"/>
                    </a:cubicBezTo>
                    <a:cubicBezTo>
                      <a:pt x="3314804" y="143390"/>
                      <a:pt x="3318582" y="137037"/>
                      <a:pt x="3328713" y="135835"/>
                    </a:cubicBezTo>
                    <a:cubicBezTo>
                      <a:pt x="3340046" y="135835"/>
                      <a:pt x="3348804" y="138410"/>
                      <a:pt x="3357733" y="133259"/>
                    </a:cubicBezTo>
                    <a:cubicBezTo>
                      <a:pt x="3365288" y="128107"/>
                      <a:pt x="3374046" y="110421"/>
                      <a:pt x="3391733" y="109047"/>
                    </a:cubicBezTo>
                    <a:cubicBezTo>
                      <a:pt x="3408046" y="109047"/>
                      <a:pt x="3432086" y="103896"/>
                      <a:pt x="3440843" y="97542"/>
                    </a:cubicBezTo>
                    <a:cubicBezTo>
                      <a:pt x="3450975" y="91189"/>
                      <a:pt x="3452005" y="66977"/>
                      <a:pt x="3452005" y="61997"/>
                    </a:cubicBezTo>
                    <a:cubicBezTo>
                      <a:pt x="3452005" y="56845"/>
                      <a:pt x="3443076" y="51866"/>
                      <a:pt x="3429338" y="45512"/>
                    </a:cubicBezTo>
                    <a:cubicBezTo>
                      <a:pt x="3415429" y="37957"/>
                      <a:pt x="3424187" y="37957"/>
                      <a:pt x="3406672" y="39159"/>
                    </a:cubicBezTo>
                    <a:cubicBezTo>
                      <a:pt x="3390359" y="40532"/>
                      <a:pt x="3386409" y="32805"/>
                      <a:pt x="3377652" y="39159"/>
                    </a:cubicBezTo>
                    <a:cubicBezTo>
                      <a:pt x="3368894" y="45512"/>
                      <a:pt x="3362541" y="50664"/>
                      <a:pt x="3359965" y="45512"/>
                    </a:cubicBezTo>
                    <a:cubicBezTo>
                      <a:pt x="3357389" y="39159"/>
                      <a:pt x="3376278" y="35381"/>
                      <a:pt x="3368723" y="30229"/>
                    </a:cubicBezTo>
                    <a:cubicBezTo>
                      <a:pt x="3359965" y="26452"/>
                      <a:pt x="3352410" y="29027"/>
                      <a:pt x="3335925" y="26452"/>
                    </a:cubicBezTo>
                    <a:cubicBezTo>
                      <a:pt x="3319612" y="22674"/>
                      <a:pt x="3328369" y="20098"/>
                      <a:pt x="3339703" y="17522"/>
                    </a:cubicBezTo>
                    <a:cubicBezTo>
                      <a:pt x="3351036" y="16149"/>
                      <a:pt x="3356016" y="12371"/>
                      <a:pt x="3347258" y="7391"/>
                    </a:cubicBezTo>
                    <a:cubicBezTo>
                      <a:pt x="3338329" y="1038"/>
                      <a:pt x="3328369" y="-2740"/>
                      <a:pt x="3313258" y="2411"/>
                    </a:cubicBezTo>
                    <a:cubicBezTo>
                      <a:pt x="3296946" y="6189"/>
                      <a:pt x="3275481" y="17694"/>
                      <a:pt x="3270501" y="24048"/>
                    </a:cubicBezTo>
                    <a:cubicBezTo>
                      <a:pt x="3266723" y="29199"/>
                      <a:pt x="3281834" y="40532"/>
                      <a:pt x="3271875" y="40532"/>
                    </a:cubicBezTo>
                    <a:cubicBezTo>
                      <a:pt x="3261744" y="39330"/>
                      <a:pt x="3263117" y="34179"/>
                      <a:pt x="3249208" y="31775"/>
                    </a:cubicBezTo>
                    <a:cubicBezTo>
                      <a:pt x="3235299" y="29199"/>
                      <a:pt x="3223966" y="24219"/>
                      <a:pt x="3234097" y="34351"/>
                    </a:cubicBezTo>
                    <a:cubicBezTo>
                      <a:pt x="3243026" y="43280"/>
                      <a:pt x="3245431" y="58391"/>
                      <a:pt x="3236673" y="50835"/>
                    </a:cubicBezTo>
                    <a:cubicBezTo>
                      <a:pt x="3226542" y="44482"/>
                      <a:pt x="3225340" y="34351"/>
                      <a:pt x="3212633" y="39502"/>
                    </a:cubicBezTo>
                    <a:cubicBezTo>
                      <a:pt x="3198724" y="44654"/>
                      <a:pt x="3192542" y="53583"/>
                      <a:pt x="3181209" y="49805"/>
                    </a:cubicBezTo>
                    <a:cubicBezTo>
                      <a:pt x="3168674" y="44825"/>
                      <a:pt x="3155967" y="40876"/>
                      <a:pt x="3143431" y="39674"/>
                    </a:cubicBezTo>
                    <a:cubicBezTo>
                      <a:pt x="3130896" y="39674"/>
                      <a:pt x="3142229" y="49805"/>
                      <a:pt x="3121967" y="47401"/>
                    </a:cubicBezTo>
                    <a:cubicBezTo>
                      <a:pt x="3101876" y="46199"/>
                      <a:pt x="3100502" y="51179"/>
                      <a:pt x="3077836" y="52552"/>
                    </a:cubicBezTo>
                    <a:cubicBezTo>
                      <a:pt x="3055169" y="52552"/>
                      <a:pt x="3057745" y="57704"/>
                      <a:pt x="3043836" y="58906"/>
                    </a:cubicBezTo>
                    <a:cubicBezTo>
                      <a:pt x="3031301" y="60280"/>
                      <a:pt x="3026149" y="57704"/>
                      <a:pt x="3021169" y="66633"/>
                    </a:cubicBezTo>
                    <a:cubicBezTo>
                      <a:pt x="3016190" y="74189"/>
                      <a:pt x="3013614" y="81916"/>
                      <a:pt x="3008634" y="78138"/>
                    </a:cubicBezTo>
                    <a:cubicBezTo>
                      <a:pt x="3002281" y="72987"/>
                      <a:pt x="2996099" y="75562"/>
                      <a:pt x="3003655" y="85694"/>
                    </a:cubicBezTo>
                    <a:cubicBezTo>
                      <a:pt x="3012584" y="95825"/>
                      <a:pt x="3008806" y="105956"/>
                      <a:pt x="3002452" y="103552"/>
                    </a:cubicBezTo>
                    <a:cubicBezTo>
                      <a:pt x="2996099" y="100976"/>
                      <a:pt x="3002452" y="98401"/>
                      <a:pt x="2989917" y="98572"/>
                    </a:cubicBezTo>
                    <a:cubicBezTo>
                      <a:pt x="2977382" y="98572"/>
                      <a:pt x="2982362" y="103724"/>
                      <a:pt x="2959695" y="98572"/>
                    </a:cubicBezTo>
                    <a:cubicBezTo>
                      <a:pt x="2937029" y="93593"/>
                      <a:pt x="2919342" y="96168"/>
                      <a:pt x="2906807" y="91017"/>
                    </a:cubicBezTo>
                    <a:cubicBezTo>
                      <a:pt x="2892898" y="87239"/>
                      <a:pt x="2892898" y="94795"/>
                      <a:pt x="2889292" y="105098"/>
                    </a:cubicBezTo>
                    <a:cubicBezTo>
                      <a:pt x="2885514" y="114027"/>
                      <a:pt x="2881736" y="124158"/>
                      <a:pt x="2891867" y="131714"/>
                    </a:cubicBezTo>
                    <a:cubicBezTo>
                      <a:pt x="2900625" y="138067"/>
                      <a:pt x="2915908" y="140643"/>
                      <a:pt x="2913332" y="150774"/>
                    </a:cubicBezTo>
                    <a:cubicBezTo>
                      <a:pt x="2910928" y="162279"/>
                      <a:pt x="2898221" y="166057"/>
                      <a:pt x="2899595" y="176188"/>
                    </a:cubicBezTo>
                    <a:cubicBezTo>
                      <a:pt x="2899595" y="186319"/>
                      <a:pt x="2904746" y="193875"/>
                      <a:pt x="2894615" y="199026"/>
                    </a:cubicBezTo>
                    <a:cubicBezTo>
                      <a:pt x="2885857" y="204178"/>
                      <a:pt x="2889635" y="205380"/>
                      <a:pt x="2894615" y="209157"/>
                    </a:cubicBezTo>
                    <a:cubicBezTo>
                      <a:pt x="2899595" y="212935"/>
                      <a:pt x="2913504" y="212935"/>
                      <a:pt x="2914877" y="220491"/>
                    </a:cubicBezTo>
                    <a:cubicBezTo>
                      <a:pt x="2917453" y="228046"/>
                      <a:pt x="2916251" y="228046"/>
                      <a:pt x="2907322" y="224268"/>
                    </a:cubicBezTo>
                    <a:cubicBezTo>
                      <a:pt x="2897191" y="220491"/>
                      <a:pt x="2879504" y="215511"/>
                      <a:pt x="2879504" y="204006"/>
                    </a:cubicBezTo>
                    <a:cubicBezTo>
                      <a:pt x="2879504" y="191299"/>
                      <a:pt x="2890837" y="196279"/>
                      <a:pt x="2889463" y="188723"/>
                    </a:cubicBezTo>
                    <a:cubicBezTo>
                      <a:pt x="2888261" y="181168"/>
                      <a:pt x="2890665" y="179794"/>
                      <a:pt x="2883110" y="183743"/>
                    </a:cubicBezTo>
                    <a:cubicBezTo>
                      <a:pt x="2875554" y="187521"/>
                      <a:pt x="2875554" y="181168"/>
                      <a:pt x="2881736" y="174814"/>
                    </a:cubicBezTo>
                    <a:cubicBezTo>
                      <a:pt x="2888090" y="168461"/>
                      <a:pt x="2899251" y="160734"/>
                      <a:pt x="2899251" y="155754"/>
                    </a:cubicBezTo>
                    <a:cubicBezTo>
                      <a:pt x="2900453" y="151976"/>
                      <a:pt x="2894271" y="151976"/>
                      <a:pt x="2886544" y="149400"/>
                    </a:cubicBezTo>
                    <a:cubicBezTo>
                      <a:pt x="2878989" y="148198"/>
                      <a:pt x="2876413" y="136693"/>
                      <a:pt x="2867656" y="131714"/>
                    </a:cubicBezTo>
                    <a:cubicBezTo>
                      <a:pt x="2858898" y="125360"/>
                      <a:pt x="2852545" y="122784"/>
                      <a:pt x="2843787" y="125360"/>
                    </a:cubicBezTo>
                    <a:cubicBezTo>
                      <a:pt x="2835029" y="127936"/>
                      <a:pt x="2824898" y="125360"/>
                      <a:pt x="2829878" y="133087"/>
                    </a:cubicBezTo>
                    <a:cubicBezTo>
                      <a:pt x="2833656" y="140643"/>
                      <a:pt x="2828676" y="139441"/>
                      <a:pt x="2821120" y="136865"/>
                    </a:cubicBezTo>
                    <a:cubicBezTo>
                      <a:pt x="2814767" y="134289"/>
                      <a:pt x="2813565" y="133087"/>
                      <a:pt x="2803434" y="138239"/>
                    </a:cubicBezTo>
                    <a:cubicBezTo>
                      <a:pt x="2793303" y="143390"/>
                      <a:pt x="2801030" y="148370"/>
                      <a:pt x="2809787" y="153521"/>
                    </a:cubicBezTo>
                    <a:cubicBezTo>
                      <a:pt x="2818545" y="158501"/>
                      <a:pt x="2830050" y="172582"/>
                      <a:pt x="2822494" y="171208"/>
                    </a:cubicBezTo>
                    <a:cubicBezTo>
                      <a:pt x="2814939" y="171208"/>
                      <a:pt x="2808585" y="159875"/>
                      <a:pt x="2792272" y="157299"/>
                    </a:cubicBezTo>
                    <a:cubicBezTo>
                      <a:pt x="2774585" y="154723"/>
                      <a:pt x="2769606" y="147168"/>
                      <a:pt x="2780939" y="139612"/>
                    </a:cubicBezTo>
                    <a:cubicBezTo>
                      <a:pt x="2792272" y="132057"/>
                      <a:pt x="2797252" y="125532"/>
                      <a:pt x="2797252" y="116774"/>
                    </a:cubicBezTo>
                    <a:cubicBezTo>
                      <a:pt x="2797252" y="106643"/>
                      <a:pt x="2795878" y="101491"/>
                      <a:pt x="2788495" y="111794"/>
                    </a:cubicBezTo>
                    <a:cubicBezTo>
                      <a:pt x="2780939" y="121926"/>
                      <a:pt x="2774757" y="128279"/>
                      <a:pt x="2765828" y="132229"/>
                    </a:cubicBezTo>
                    <a:cubicBezTo>
                      <a:pt x="2755697" y="134804"/>
                      <a:pt x="2753293" y="138582"/>
                      <a:pt x="2745737" y="144936"/>
                    </a:cubicBezTo>
                    <a:cubicBezTo>
                      <a:pt x="2738182" y="150087"/>
                      <a:pt x="2738182" y="155067"/>
                      <a:pt x="2741959" y="162794"/>
                    </a:cubicBezTo>
                    <a:cubicBezTo>
                      <a:pt x="2744535" y="170350"/>
                      <a:pt x="2747111" y="175501"/>
                      <a:pt x="2736980" y="180653"/>
                    </a:cubicBezTo>
                    <a:cubicBezTo>
                      <a:pt x="2728222" y="187006"/>
                      <a:pt x="2716889" y="204864"/>
                      <a:pt x="2716889" y="208642"/>
                    </a:cubicBezTo>
                    <a:cubicBezTo>
                      <a:pt x="2718091" y="213794"/>
                      <a:pt x="2724444" y="214996"/>
                      <a:pt x="2733374" y="214996"/>
                    </a:cubicBezTo>
                    <a:cubicBezTo>
                      <a:pt x="2743505" y="214996"/>
                      <a:pt x="2752262" y="214996"/>
                      <a:pt x="2758616" y="219976"/>
                    </a:cubicBezTo>
                    <a:cubicBezTo>
                      <a:pt x="2763596" y="226329"/>
                      <a:pt x="2773727" y="239036"/>
                      <a:pt x="2775100" y="244016"/>
                    </a:cubicBezTo>
                    <a:cubicBezTo>
                      <a:pt x="2775100" y="247793"/>
                      <a:pt x="2759990" y="246591"/>
                      <a:pt x="2765141" y="255521"/>
                    </a:cubicBezTo>
                    <a:cubicBezTo>
                      <a:pt x="2771495" y="264450"/>
                      <a:pt x="2771495" y="273379"/>
                      <a:pt x="2763939" y="268228"/>
                    </a:cubicBezTo>
                    <a:cubicBezTo>
                      <a:pt x="2755182" y="263248"/>
                      <a:pt x="2752606" y="260672"/>
                      <a:pt x="2755010" y="251743"/>
                    </a:cubicBezTo>
                    <a:cubicBezTo>
                      <a:pt x="2757414" y="242814"/>
                      <a:pt x="2761191" y="241612"/>
                      <a:pt x="2753636" y="233885"/>
                    </a:cubicBezTo>
                    <a:cubicBezTo>
                      <a:pt x="2744707" y="226329"/>
                      <a:pt x="2737323" y="230107"/>
                      <a:pt x="2728394" y="230107"/>
                    </a:cubicBezTo>
                    <a:cubicBezTo>
                      <a:pt x="2719636" y="230107"/>
                      <a:pt x="2714485" y="227531"/>
                      <a:pt x="2715858" y="237834"/>
                    </a:cubicBezTo>
                    <a:cubicBezTo>
                      <a:pt x="2715858" y="249339"/>
                      <a:pt x="2715858" y="260672"/>
                      <a:pt x="2700919" y="265824"/>
                    </a:cubicBezTo>
                    <a:cubicBezTo>
                      <a:pt x="2687010" y="269601"/>
                      <a:pt x="2673273" y="291238"/>
                      <a:pt x="2656960" y="291238"/>
                    </a:cubicBezTo>
                    <a:cubicBezTo>
                      <a:pt x="2639273" y="292611"/>
                      <a:pt x="2636869" y="302743"/>
                      <a:pt x="2626738" y="301541"/>
                    </a:cubicBezTo>
                    <a:cubicBezTo>
                      <a:pt x="2616607" y="298965"/>
                      <a:pt x="2605273" y="297763"/>
                      <a:pt x="2597718" y="292783"/>
                    </a:cubicBezTo>
                    <a:cubicBezTo>
                      <a:pt x="2590163" y="289005"/>
                      <a:pt x="2587587" y="286430"/>
                      <a:pt x="2581233" y="283854"/>
                    </a:cubicBezTo>
                    <a:cubicBezTo>
                      <a:pt x="2573678" y="281278"/>
                      <a:pt x="2581233" y="280076"/>
                      <a:pt x="2591364" y="280076"/>
                    </a:cubicBezTo>
                    <a:cubicBezTo>
                      <a:pt x="2601496" y="278702"/>
                      <a:pt x="2606475" y="281278"/>
                      <a:pt x="2611627" y="286430"/>
                    </a:cubicBezTo>
                    <a:cubicBezTo>
                      <a:pt x="2616607" y="291581"/>
                      <a:pt x="2625536" y="293985"/>
                      <a:pt x="2627940" y="290207"/>
                    </a:cubicBezTo>
                    <a:cubicBezTo>
                      <a:pt x="2631718" y="285056"/>
                      <a:pt x="2627940" y="281278"/>
                      <a:pt x="2636697" y="282652"/>
                    </a:cubicBezTo>
                    <a:cubicBezTo>
                      <a:pt x="2644253" y="282652"/>
                      <a:pt x="2648031" y="277500"/>
                      <a:pt x="2658162" y="271147"/>
                    </a:cubicBezTo>
                    <a:cubicBezTo>
                      <a:pt x="2666920" y="264793"/>
                      <a:pt x="2670697" y="261016"/>
                      <a:pt x="2674475" y="261016"/>
                    </a:cubicBezTo>
                    <a:cubicBezTo>
                      <a:pt x="2678253" y="262218"/>
                      <a:pt x="2684434" y="247107"/>
                      <a:pt x="2691990" y="243157"/>
                    </a:cubicBezTo>
                    <a:cubicBezTo>
                      <a:pt x="2698344" y="240581"/>
                      <a:pt x="2704525" y="238006"/>
                      <a:pt x="2699546" y="229248"/>
                    </a:cubicBezTo>
                    <a:cubicBezTo>
                      <a:pt x="2695768" y="220319"/>
                      <a:pt x="2685637" y="211561"/>
                      <a:pt x="2695596" y="203834"/>
                    </a:cubicBezTo>
                    <a:cubicBezTo>
                      <a:pt x="2705727" y="197481"/>
                      <a:pt x="2727020" y="172067"/>
                      <a:pt x="2725646" y="159360"/>
                    </a:cubicBezTo>
                    <a:cubicBezTo>
                      <a:pt x="2724273" y="146653"/>
                      <a:pt x="2715515" y="144077"/>
                      <a:pt x="2725646" y="140299"/>
                    </a:cubicBezTo>
                    <a:cubicBezTo>
                      <a:pt x="2735778" y="136522"/>
                      <a:pt x="2743162" y="126219"/>
                      <a:pt x="2748313" y="117461"/>
                    </a:cubicBezTo>
                    <a:cubicBezTo>
                      <a:pt x="2752091" y="108532"/>
                      <a:pt x="2752091" y="105956"/>
                      <a:pt x="2741959" y="103552"/>
                    </a:cubicBezTo>
                    <a:cubicBezTo>
                      <a:pt x="2731828" y="100976"/>
                      <a:pt x="2719293" y="97199"/>
                      <a:pt x="2711737" y="93421"/>
                    </a:cubicBezTo>
                    <a:cubicBezTo>
                      <a:pt x="2704182" y="89643"/>
                      <a:pt x="2702980" y="87067"/>
                      <a:pt x="2694051" y="95997"/>
                    </a:cubicBezTo>
                    <a:cubicBezTo>
                      <a:pt x="2686495" y="104926"/>
                      <a:pt x="2681515" y="122613"/>
                      <a:pt x="2662627" y="127764"/>
                    </a:cubicBezTo>
                    <a:cubicBezTo>
                      <a:pt x="2643738" y="132916"/>
                      <a:pt x="2632405" y="130340"/>
                      <a:pt x="2626223" y="143047"/>
                    </a:cubicBezTo>
                    <a:cubicBezTo>
                      <a:pt x="2620041" y="155754"/>
                      <a:pt x="2627596" y="165885"/>
                      <a:pt x="2617465" y="168461"/>
                    </a:cubicBezTo>
                    <a:cubicBezTo>
                      <a:pt x="2607334" y="171036"/>
                      <a:pt x="2604930" y="177390"/>
                      <a:pt x="2608708" y="182370"/>
                    </a:cubicBezTo>
                    <a:cubicBezTo>
                      <a:pt x="2612486" y="188723"/>
                      <a:pt x="2622617" y="189925"/>
                      <a:pt x="2620041" y="197652"/>
                    </a:cubicBezTo>
                    <a:cubicBezTo>
                      <a:pt x="2616263" y="204006"/>
                      <a:pt x="2622617" y="206582"/>
                      <a:pt x="2617637" y="215511"/>
                    </a:cubicBezTo>
                    <a:cubicBezTo>
                      <a:pt x="2611455" y="223066"/>
                      <a:pt x="2608880" y="242127"/>
                      <a:pt x="2603900" y="234571"/>
                    </a:cubicBezTo>
                    <a:cubicBezTo>
                      <a:pt x="2598920" y="227016"/>
                      <a:pt x="2598748" y="219289"/>
                      <a:pt x="2589991" y="211733"/>
                    </a:cubicBezTo>
                    <a:cubicBezTo>
                      <a:pt x="2581233" y="205380"/>
                      <a:pt x="2573506" y="196450"/>
                      <a:pt x="2557193" y="190269"/>
                    </a:cubicBezTo>
                    <a:cubicBezTo>
                      <a:pt x="2540708" y="182713"/>
                      <a:pt x="2520618" y="168804"/>
                      <a:pt x="2510486" y="168804"/>
                    </a:cubicBezTo>
                    <a:cubicBezTo>
                      <a:pt x="2500355" y="168804"/>
                      <a:pt x="2495375" y="171380"/>
                      <a:pt x="2496577" y="177733"/>
                    </a:cubicBezTo>
                    <a:cubicBezTo>
                      <a:pt x="2497779" y="184087"/>
                      <a:pt x="2504133" y="189067"/>
                      <a:pt x="2495375" y="190440"/>
                    </a:cubicBezTo>
                    <a:cubicBezTo>
                      <a:pt x="2486618" y="193016"/>
                      <a:pt x="2479062" y="204521"/>
                      <a:pt x="2470133" y="203147"/>
                    </a:cubicBezTo>
                    <a:cubicBezTo>
                      <a:pt x="2460002" y="201945"/>
                      <a:pt x="2462577" y="186663"/>
                      <a:pt x="2452446" y="189238"/>
                    </a:cubicBezTo>
                    <a:cubicBezTo>
                      <a:pt x="2441113" y="193016"/>
                      <a:pt x="2429780" y="198168"/>
                      <a:pt x="2415871" y="194390"/>
                    </a:cubicBezTo>
                    <a:cubicBezTo>
                      <a:pt x="2403335" y="190612"/>
                      <a:pt x="2396982" y="186834"/>
                      <a:pt x="2388053" y="189410"/>
                    </a:cubicBezTo>
                    <a:cubicBezTo>
                      <a:pt x="2380497" y="193188"/>
                      <a:pt x="2379295" y="197137"/>
                      <a:pt x="2367962" y="195764"/>
                    </a:cubicBezTo>
                    <a:cubicBezTo>
                      <a:pt x="2356629" y="195764"/>
                      <a:pt x="2344094" y="195764"/>
                      <a:pt x="2344094" y="195764"/>
                    </a:cubicBezTo>
                    <a:cubicBezTo>
                      <a:pt x="2344094" y="195764"/>
                      <a:pt x="2345295" y="190612"/>
                      <a:pt x="2355427" y="189410"/>
                    </a:cubicBezTo>
                    <a:cubicBezTo>
                      <a:pt x="2365558" y="189410"/>
                      <a:pt x="2371740" y="180481"/>
                      <a:pt x="2376891" y="179279"/>
                    </a:cubicBezTo>
                    <a:cubicBezTo>
                      <a:pt x="2381871" y="176703"/>
                      <a:pt x="2380669" y="167774"/>
                      <a:pt x="2366760" y="172925"/>
                    </a:cubicBezTo>
                    <a:cubicBezTo>
                      <a:pt x="2352851" y="176703"/>
                      <a:pt x="2349245" y="180653"/>
                      <a:pt x="2342891" y="183057"/>
                    </a:cubicBezTo>
                    <a:cubicBezTo>
                      <a:pt x="2335336" y="184430"/>
                      <a:pt x="2333962" y="176703"/>
                      <a:pt x="2326578" y="181855"/>
                    </a:cubicBezTo>
                    <a:cubicBezTo>
                      <a:pt x="2317821" y="187006"/>
                      <a:pt x="2311467" y="188208"/>
                      <a:pt x="2298932" y="188208"/>
                    </a:cubicBezTo>
                    <a:cubicBezTo>
                      <a:pt x="2285023" y="188208"/>
                      <a:pt x="2278841" y="188208"/>
                      <a:pt x="2267508" y="193360"/>
                    </a:cubicBezTo>
                    <a:cubicBezTo>
                      <a:pt x="2256175" y="197137"/>
                      <a:pt x="2242266" y="194733"/>
                      <a:pt x="2234711" y="202289"/>
                    </a:cubicBezTo>
                    <a:cubicBezTo>
                      <a:pt x="2228357" y="211218"/>
                      <a:pt x="2227155" y="218774"/>
                      <a:pt x="2217195" y="220147"/>
                    </a:cubicBezTo>
                    <a:cubicBezTo>
                      <a:pt x="2207064" y="221349"/>
                      <a:pt x="2198307" y="218945"/>
                      <a:pt x="2194529" y="210016"/>
                    </a:cubicBezTo>
                    <a:cubicBezTo>
                      <a:pt x="2189378" y="201087"/>
                      <a:pt x="2193155" y="188380"/>
                      <a:pt x="2200711" y="188380"/>
                    </a:cubicBezTo>
                    <a:cubicBezTo>
                      <a:pt x="2209468" y="187178"/>
                      <a:pt x="2218397" y="195935"/>
                      <a:pt x="2222175" y="190956"/>
                    </a:cubicBezTo>
                    <a:cubicBezTo>
                      <a:pt x="2227155" y="187178"/>
                      <a:pt x="2239690" y="166744"/>
                      <a:pt x="2228357" y="162966"/>
                    </a:cubicBezTo>
                    <a:cubicBezTo>
                      <a:pt x="2217024" y="160390"/>
                      <a:pt x="2214448" y="164340"/>
                      <a:pt x="2204317" y="156612"/>
                    </a:cubicBezTo>
                    <a:cubicBezTo>
                      <a:pt x="2194186" y="149057"/>
                      <a:pt x="2191782" y="150259"/>
                      <a:pt x="2192983" y="161764"/>
                    </a:cubicBezTo>
                    <a:cubicBezTo>
                      <a:pt x="2195559" y="173097"/>
                      <a:pt x="2189206" y="174471"/>
                      <a:pt x="2181650" y="183400"/>
                    </a:cubicBezTo>
                    <a:cubicBezTo>
                      <a:pt x="2172893" y="191127"/>
                      <a:pt x="2172893" y="202460"/>
                      <a:pt x="2164135" y="211390"/>
                    </a:cubicBezTo>
                    <a:cubicBezTo>
                      <a:pt x="2155378" y="218945"/>
                      <a:pt x="2155378" y="229248"/>
                      <a:pt x="2145246" y="227874"/>
                    </a:cubicBezTo>
                    <a:cubicBezTo>
                      <a:pt x="2136489" y="226672"/>
                      <a:pt x="2137691" y="215167"/>
                      <a:pt x="2122580" y="216541"/>
                    </a:cubicBezTo>
                    <a:cubicBezTo>
                      <a:pt x="2106267" y="217915"/>
                      <a:pt x="2065914" y="234400"/>
                      <a:pt x="2064711" y="242127"/>
                    </a:cubicBezTo>
                    <a:cubicBezTo>
                      <a:pt x="2062136" y="249682"/>
                      <a:pt x="2064711" y="256036"/>
                      <a:pt x="2052176" y="259985"/>
                    </a:cubicBezTo>
                    <a:cubicBezTo>
                      <a:pt x="2039641" y="263763"/>
                      <a:pt x="2035863" y="261359"/>
                      <a:pt x="2033287" y="255006"/>
                    </a:cubicBezTo>
                    <a:cubicBezTo>
                      <a:pt x="2029510" y="249854"/>
                      <a:pt x="2020752" y="255006"/>
                      <a:pt x="2016803" y="246076"/>
                    </a:cubicBezTo>
                    <a:cubicBezTo>
                      <a:pt x="2013025" y="237147"/>
                      <a:pt x="2011651" y="232167"/>
                      <a:pt x="2001692" y="235945"/>
                    </a:cubicBezTo>
                    <a:cubicBezTo>
                      <a:pt x="1991561" y="241097"/>
                      <a:pt x="1992934" y="243501"/>
                      <a:pt x="1996712" y="251228"/>
                    </a:cubicBezTo>
                    <a:cubicBezTo>
                      <a:pt x="2000490" y="258783"/>
                      <a:pt x="2009419" y="265137"/>
                      <a:pt x="1999288" y="272864"/>
                    </a:cubicBezTo>
                    <a:cubicBezTo>
                      <a:pt x="1989157" y="281793"/>
                      <a:pt x="1985550" y="290722"/>
                      <a:pt x="1977823" y="279218"/>
                    </a:cubicBezTo>
                    <a:cubicBezTo>
                      <a:pt x="1970268" y="269086"/>
                      <a:pt x="1972672" y="262733"/>
                      <a:pt x="1967692" y="257581"/>
                    </a:cubicBezTo>
                    <a:cubicBezTo>
                      <a:pt x="1962712" y="252430"/>
                      <a:pt x="1953783" y="246248"/>
                      <a:pt x="1965116" y="237319"/>
                    </a:cubicBezTo>
                    <a:cubicBezTo>
                      <a:pt x="1975076" y="228390"/>
                      <a:pt x="1984005" y="218258"/>
                      <a:pt x="1983833" y="205551"/>
                    </a:cubicBezTo>
                    <a:cubicBezTo>
                      <a:pt x="1983833" y="194046"/>
                      <a:pt x="1985035" y="189067"/>
                      <a:pt x="1977480" y="177562"/>
                    </a:cubicBezTo>
                    <a:cubicBezTo>
                      <a:pt x="1969924" y="164855"/>
                      <a:pt x="1976106" y="167430"/>
                      <a:pt x="1985035" y="173784"/>
                    </a:cubicBezTo>
                    <a:cubicBezTo>
                      <a:pt x="1993793" y="180137"/>
                      <a:pt x="1997570" y="177562"/>
                      <a:pt x="2000146" y="185117"/>
                    </a:cubicBezTo>
                    <a:cubicBezTo>
                      <a:pt x="2003924" y="191471"/>
                      <a:pt x="2027964" y="201602"/>
                      <a:pt x="2041873" y="210359"/>
                    </a:cubicBezTo>
                    <a:cubicBezTo>
                      <a:pt x="2055782" y="219289"/>
                      <a:pt x="2083428" y="216713"/>
                      <a:pt x="2101115" y="210188"/>
                    </a:cubicBezTo>
                    <a:cubicBezTo>
                      <a:pt x="2117428" y="202460"/>
                      <a:pt x="2128762" y="184774"/>
                      <a:pt x="2127388" y="178420"/>
                    </a:cubicBezTo>
                    <a:cubicBezTo>
                      <a:pt x="2127388" y="170865"/>
                      <a:pt x="2121034" y="155582"/>
                      <a:pt x="2112105" y="146653"/>
                    </a:cubicBezTo>
                    <a:cubicBezTo>
                      <a:pt x="2104550" y="136522"/>
                      <a:pt x="2083085" y="114885"/>
                      <a:pt x="2072954" y="111108"/>
                    </a:cubicBezTo>
                    <a:cubicBezTo>
                      <a:pt x="2061621" y="107330"/>
                      <a:pt x="2050287" y="106128"/>
                      <a:pt x="2046510" y="103552"/>
                    </a:cubicBezTo>
                    <a:cubicBezTo>
                      <a:pt x="2042732" y="100976"/>
                      <a:pt x="2036378" y="89643"/>
                      <a:pt x="2045136" y="90845"/>
                    </a:cubicBezTo>
                    <a:cubicBezTo>
                      <a:pt x="2053893" y="92047"/>
                      <a:pt x="2055267" y="88269"/>
                      <a:pt x="2048914" y="83290"/>
                    </a:cubicBezTo>
                    <a:cubicBezTo>
                      <a:pt x="2042560" y="76936"/>
                      <a:pt x="2041358" y="79512"/>
                      <a:pt x="2032601" y="82088"/>
                    </a:cubicBezTo>
                    <a:cubicBezTo>
                      <a:pt x="2025045" y="84663"/>
                      <a:pt x="2016288" y="80886"/>
                      <a:pt x="2009934" y="70754"/>
                    </a:cubicBezTo>
                    <a:cubicBezTo>
                      <a:pt x="2004783" y="61825"/>
                      <a:pt x="2009934" y="68179"/>
                      <a:pt x="2018692" y="69381"/>
                    </a:cubicBezTo>
                    <a:cubicBezTo>
                      <a:pt x="2027449" y="71956"/>
                      <a:pt x="2032601" y="74360"/>
                      <a:pt x="2027449" y="63027"/>
                    </a:cubicBezTo>
                    <a:cubicBezTo>
                      <a:pt x="2021096" y="52896"/>
                      <a:pt x="2021096" y="46542"/>
                      <a:pt x="2014742" y="47744"/>
                    </a:cubicBezTo>
                    <a:cubicBezTo>
                      <a:pt x="2007187" y="48946"/>
                      <a:pt x="1997055" y="49118"/>
                      <a:pt x="2004611" y="41391"/>
                    </a:cubicBezTo>
                    <a:cubicBezTo>
                      <a:pt x="2010964" y="33835"/>
                      <a:pt x="2000833" y="32462"/>
                      <a:pt x="1995853" y="37613"/>
                    </a:cubicBezTo>
                    <a:cubicBezTo>
                      <a:pt x="1989500" y="41391"/>
                      <a:pt x="1987096" y="47744"/>
                      <a:pt x="1978338" y="47744"/>
                    </a:cubicBezTo>
                    <a:cubicBezTo>
                      <a:pt x="1970783" y="46542"/>
                      <a:pt x="1973359" y="43967"/>
                      <a:pt x="1978338" y="37613"/>
                    </a:cubicBezTo>
                    <a:cubicBezTo>
                      <a:pt x="1983318" y="32462"/>
                      <a:pt x="1975763" y="35037"/>
                      <a:pt x="1967005" y="32633"/>
                    </a:cubicBezTo>
                    <a:cubicBezTo>
                      <a:pt x="1958248" y="30058"/>
                      <a:pt x="1950520" y="22502"/>
                      <a:pt x="1946914" y="30058"/>
                    </a:cubicBezTo>
                    <a:cubicBezTo>
                      <a:pt x="1943137" y="36411"/>
                      <a:pt x="1941935" y="33835"/>
                      <a:pt x="1926824" y="37785"/>
                    </a:cubicBezTo>
                    <a:cubicBezTo>
                      <a:pt x="1911713" y="40361"/>
                      <a:pt x="1907935" y="46714"/>
                      <a:pt x="1900379" y="42936"/>
                    </a:cubicBezTo>
                    <a:cubicBezTo>
                      <a:pt x="1894026" y="39159"/>
                      <a:pt x="1890248" y="30229"/>
                      <a:pt x="1886470" y="39159"/>
                    </a:cubicBezTo>
                    <a:cubicBezTo>
                      <a:pt x="1882693" y="48088"/>
                      <a:pt x="1875309" y="63371"/>
                      <a:pt x="1873935" y="55643"/>
                    </a:cubicBezTo>
                    <a:cubicBezTo>
                      <a:pt x="1872561" y="48088"/>
                      <a:pt x="1871359" y="34007"/>
                      <a:pt x="1867582" y="40361"/>
                    </a:cubicBezTo>
                    <a:cubicBezTo>
                      <a:pt x="1865006" y="46714"/>
                      <a:pt x="1860026" y="51866"/>
                      <a:pt x="1848693" y="54441"/>
                    </a:cubicBezTo>
                    <a:cubicBezTo>
                      <a:pt x="1836158" y="55815"/>
                      <a:pt x="1834784" y="54441"/>
                      <a:pt x="1842339" y="48088"/>
                    </a:cubicBezTo>
                    <a:cubicBezTo>
                      <a:pt x="1849895" y="42936"/>
                      <a:pt x="1852471" y="40361"/>
                      <a:pt x="1840966" y="39159"/>
                    </a:cubicBezTo>
                    <a:cubicBezTo>
                      <a:pt x="1829632" y="37957"/>
                      <a:pt x="1829632" y="34179"/>
                      <a:pt x="1824653" y="40532"/>
                    </a:cubicBezTo>
                    <a:cubicBezTo>
                      <a:pt x="1819673" y="46886"/>
                      <a:pt x="1819673" y="48088"/>
                      <a:pt x="1808340" y="50664"/>
                    </a:cubicBezTo>
                    <a:cubicBezTo>
                      <a:pt x="1798208" y="53239"/>
                      <a:pt x="1776916" y="54613"/>
                      <a:pt x="1770562" y="62169"/>
                    </a:cubicBezTo>
                    <a:cubicBezTo>
                      <a:pt x="1764380" y="69724"/>
                      <a:pt x="1760603" y="71098"/>
                      <a:pt x="1750471" y="68522"/>
                    </a:cubicBezTo>
                    <a:cubicBezTo>
                      <a:pt x="1741714" y="65946"/>
                      <a:pt x="1740340" y="69896"/>
                      <a:pt x="1731583" y="74876"/>
                    </a:cubicBezTo>
                    <a:cubicBezTo>
                      <a:pt x="1722825" y="80027"/>
                      <a:pt x="1720249" y="86381"/>
                      <a:pt x="1711492" y="85007"/>
                    </a:cubicBezTo>
                    <a:cubicBezTo>
                      <a:pt x="1701361" y="85007"/>
                      <a:pt x="1686249" y="81229"/>
                      <a:pt x="1695179" y="88785"/>
                    </a:cubicBezTo>
                    <a:cubicBezTo>
                      <a:pt x="1705310" y="97714"/>
                      <a:pt x="1705310" y="101491"/>
                      <a:pt x="1696553" y="98916"/>
                    </a:cubicBezTo>
                    <a:cubicBezTo>
                      <a:pt x="1688997" y="97714"/>
                      <a:pt x="1676462" y="98916"/>
                      <a:pt x="1666331" y="102865"/>
                    </a:cubicBezTo>
                    <a:cubicBezTo>
                      <a:pt x="1656199" y="105441"/>
                      <a:pt x="1644866" y="105441"/>
                      <a:pt x="1643664" y="112996"/>
                    </a:cubicBezTo>
                    <a:cubicBezTo>
                      <a:pt x="1642462" y="119350"/>
                      <a:pt x="1646240" y="121926"/>
                      <a:pt x="1637482" y="120552"/>
                    </a:cubicBezTo>
                    <a:cubicBezTo>
                      <a:pt x="1628725" y="119350"/>
                      <a:pt x="1628725" y="130683"/>
                      <a:pt x="1613614" y="132057"/>
                    </a:cubicBezTo>
                    <a:cubicBezTo>
                      <a:pt x="1598503" y="134633"/>
                      <a:pt x="1590947" y="137208"/>
                      <a:pt x="1596099" y="142188"/>
                    </a:cubicBezTo>
                    <a:cubicBezTo>
                      <a:pt x="1602452" y="147340"/>
                      <a:pt x="1607432" y="153521"/>
                      <a:pt x="1596099" y="152319"/>
                    </a:cubicBezTo>
                    <a:cubicBezTo>
                      <a:pt x="1585967" y="149744"/>
                      <a:pt x="1589745" y="143390"/>
                      <a:pt x="1582190" y="147340"/>
                    </a:cubicBezTo>
                    <a:cubicBezTo>
                      <a:pt x="1574634" y="151117"/>
                      <a:pt x="1574634" y="157471"/>
                      <a:pt x="1567079" y="161420"/>
                    </a:cubicBezTo>
                    <a:cubicBezTo>
                      <a:pt x="1558321" y="165198"/>
                      <a:pt x="1555745" y="165198"/>
                      <a:pt x="1549392" y="163996"/>
                    </a:cubicBezTo>
                    <a:cubicBezTo>
                      <a:pt x="1543038" y="163996"/>
                      <a:pt x="1522948" y="174127"/>
                      <a:pt x="1514190" y="178077"/>
                    </a:cubicBezTo>
                    <a:cubicBezTo>
                      <a:pt x="1505433" y="181855"/>
                      <a:pt x="1515564" y="187006"/>
                      <a:pt x="1520544" y="184430"/>
                    </a:cubicBezTo>
                    <a:cubicBezTo>
                      <a:pt x="1525523" y="180653"/>
                      <a:pt x="1543210" y="170350"/>
                      <a:pt x="1544412" y="176703"/>
                    </a:cubicBezTo>
                    <a:cubicBezTo>
                      <a:pt x="1546988" y="183057"/>
                      <a:pt x="1546988" y="184259"/>
                      <a:pt x="1535655" y="186834"/>
                    </a:cubicBezTo>
                    <a:cubicBezTo>
                      <a:pt x="1524321" y="189410"/>
                      <a:pt x="1517968" y="195764"/>
                      <a:pt x="1508008" y="190784"/>
                    </a:cubicBezTo>
                    <a:cubicBezTo>
                      <a:pt x="1499251" y="184430"/>
                      <a:pt x="1504231" y="184430"/>
                      <a:pt x="1491695" y="185804"/>
                    </a:cubicBezTo>
                    <a:cubicBezTo>
                      <a:pt x="1479160" y="185804"/>
                      <a:pt x="1471605" y="194733"/>
                      <a:pt x="1466625" y="199885"/>
                    </a:cubicBezTo>
                    <a:cubicBezTo>
                      <a:pt x="1460271" y="203662"/>
                      <a:pt x="1457867" y="199885"/>
                      <a:pt x="1454090" y="196107"/>
                    </a:cubicBezTo>
                    <a:cubicBezTo>
                      <a:pt x="1450312" y="192329"/>
                      <a:pt x="1440181" y="196107"/>
                      <a:pt x="1440181" y="201258"/>
                    </a:cubicBezTo>
                    <a:cubicBezTo>
                      <a:pt x="1438979" y="206410"/>
                      <a:pt x="1445160" y="208814"/>
                      <a:pt x="1438979" y="211390"/>
                    </a:cubicBezTo>
                    <a:cubicBezTo>
                      <a:pt x="1432625" y="213965"/>
                      <a:pt x="1428847" y="216541"/>
                      <a:pt x="1428847" y="210188"/>
                    </a:cubicBezTo>
                    <a:cubicBezTo>
                      <a:pt x="1428847" y="203834"/>
                      <a:pt x="1431251" y="201258"/>
                      <a:pt x="1423868" y="202632"/>
                    </a:cubicBezTo>
                    <a:cubicBezTo>
                      <a:pt x="1417514" y="205208"/>
                      <a:pt x="1417686" y="212763"/>
                      <a:pt x="1411332" y="207784"/>
                    </a:cubicBezTo>
                    <a:cubicBezTo>
                      <a:pt x="1404979" y="202632"/>
                      <a:pt x="1413736" y="196279"/>
                      <a:pt x="1401201" y="202632"/>
                    </a:cubicBezTo>
                    <a:cubicBezTo>
                      <a:pt x="1388666" y="208986"/>
                      <a:pt x="1381110" y="223066"/>
                      <a:pt x="1378706" y="228046"/>
                    </a:cubicBezTo>
                    <a:cubicBezTo>
                      <a:pt x="1374928" y="233198"/>
                      <a:pt x="1385060" y="236975"/>
                      <a:pt x="1395191" y="236975"/>
                    </a:cubicBezTo>
                    <a:cubicBezTo>
                      <a:pt x="1403949" y="236975"/>
                      <a:pt x="1427989" y="229248"/>
                      <a:pt x="1419059" y="236975"/>
                    </a:cubicBezTo>
                    <a:cubicBezTo>
                      <a:pt x="1411504" y="245905"/>
                      <a:pt x="1414080" y="249682"/>
                      <a:pt x="1400171" y="247107"/>
                    </a:cubicBezTo>
                    <a:cubicBezTo>
                      <a:pt x="1385060" y="244531"/>
                      <a:pt x="1383858" y="242127"/>
                      <a:pt x="1369949" y="240753"/>
                    </a:cubicBezTo>
                    <a:cubicBezTo>
                      <a:pt x="1357414" y="240753"/>
                      <a:pt x="1362393" y="236975"/>
                      <a:pt x="1357414" y="247107"/>
                    </a:cubicBezTo>
                    <a:cubicBezTo>
                      <a:pt x="1351232" y="257238"/>
                      <a:pt x="1353807" y="272521"/>
                      <a:pt x="1344878" y="277672"/>
                    </a:cubicBezTo>
                    <a:cubicBezTo>
                      <a:pt x="1336121" y="282824"/>
                      <a:pt x="1323414" y="282824"/>
                      <a:pt x="1330969" y="286601"/>
                    </a:cubicBezTo>
                    <a:cubicBezTo>
                      <a:pt x="1339727" y="290379"/>
                      <a:pt x="1348656" y="287803"/>
                      <a:pt x="1341100" y="292955"/>
                    </a:cubicBezTo>
                    <a:cubicBezTo>
                      <a:pt x="1334747" y="298106"/>
                      <a:pt x="1329767" y="304460"/>
                      <a:pt x="1322212" y="303086"/>
                    </a:cubicBezTo>
                    <a:cubicBezTo>
                      <a:pt x="1314656" y="301884"/>
                      <a:pt x="1313454" y="304288"/>
                      <a:pt x="1312252" y="313217"/>
                    </a:cubicBezTo>
                    <a:cubicBezTo>
                      <a:pt x="1311050" y="322147"/>
                      <a:pt x="1308474" y="332278"/>
                      <a:pt x="1318606" y="334853"/>
                    </a:cubicBezTo>
                    <a:cubicBezTo>
                      <a:pt x="1327363" y="338631"/>
                      <a:pt x="1346252" y="336056"/>
                      <a:pt x="1358959" y="333480"/>
                    </a:cubicBezTo>
                    <a:cubicBezTo>
                      <a:pt x="1372868" y="332106"/>
                      <a:pt x="1381625" y="324551"/>
                      <a:pt x="1394161" y="318197"/>
                    </a:cubicBezTo>
                    <a:cubicBezTo>
                      <a:pt x="1406696" y="313046"/>
                      <a:pt x="1421807" y="293985"/>
                      <a:pt x="1420605" y="304116"/>
                    </a:cubicBezTo>
                    <a:cubicBezTo>
                      <a:pt x="1419403" y="315621"/>
                      <a:pt x="1408070" y="325753"/>
                      <a:pt x="1406868" y="334682"/>
                    </a:cubicBezTo>
                    <a:cubicBezTo>
                      <a:pt x="1406868" y="343611"/>
                      <a:pt x="1413221" y="348591"/>
                      <a:pt x="1403090" y="352540"/>
                    </a:cubicBezTo>
                    <a:cubicBezTo>
                      <a:pt x="1394332" y="356318"/>
                      <a:pt x="1386777" y="357692"/>
                      <a:pt x="1385575" y="365247"/>
                    </a:cubicBezTo>
                    <a:cubicBezTo>
                      <a:pt x="1385575" y="372803"/>
                      <a:pt x="1386949" y="380530"/>
                      <a:pt x="1381969" y="393237"/>
                    </a:cubicBezTo>
                    <a:cubicBezTo>
                      <a:pt x="1378191" y="404742"/>
                      <a:pt x="1370636" y="402166"/>
                      <a:pt x="1366858" y="411095"/>
                    </a:cubicBezTo>
                    <a:cubicBezTo>
                      <a:pt x="1363080" y="421227"/>
                      <a:pt x="1356898" y="431358"/>
                      <a:pt x="1361878" y="435307"/>
                    </a:cubicBezTo>
                    <a:cubicBezTo>
                      <a:pt x="1366858" y="437883"/>
                      <a:pt x="1382141" y="449216"/>
                      <a:pt x="1387120" y="442863"/>
                    </a:cubicBezTo>
                    <a:cubicBezTo>
                      <a:pt x="1392100" y="437711"/>
                      <a:pt x="1389524" y="425004"/>
                      <a:pt x="1398454" y="426378"/>
                    </a:cubicBezTo>
                    <a:cubicBezTo>
                      <a:pt x="1407211" y="427580"/>
                      <a:pt x="1410989" y="418651"/>
                      <a:pt x="1419918" y="425004"/>
                    </a:cubicBezTo>
                    <a:cubicBezTo>
                      <a:pt x="1428676" y="431358"/>
                      <a:pt x="1440009" y="416075"/>
                      <a:pt x="1450140" y="409722"/>
                    </a:cubicBezTo>
                    <a:cubicBezTo>
                      <a:pt x="1458898" y="403368"/>
                      <a:pt x="1485342" y="372803"/>
                      <a:pt x="1495301" y="366449"/>
                    </a:cubicBezTo>
                    <a:cubicBezTo>
                      <a:pt x="1504059" y="358722"/>
                      <a:pt x="1512816" y="351167"/>
                      <a:pt x="1527927" y="351167"/>
                    </a:cubicBezTo>
                    <a:cubicBezTo>
                      <a:pt x="1541836" y="351167"/>
                      <a:pt x="1561927" y="338460"/>
                      <a:pt x="1565705" y="333308"/>
                    </a:cubicBezTo>
                    <a:cubicBezTo>
                      <a:pt x="1569483" y="328157"/>
                      <a:pt x="1578240" y="315450"/>
                      <a:pt x="1573089" y="307894"/>
                    </a:cubicBezTo>
                    <a:cubicBezTo>
                      <a:pt x="1569311" y="300339"/>
                      <a:pt x="1560382" y="296561"/>
                      <a:pt x="1566735" y="290207"/>
                    </a:cubicBezTo>
                    <a:cubicBezTo>
                      <a:pt x="1574291" y="285056"/>
                      <a:pt x="1584250" y="268571"/>
                      <a:pt x="1591806" y="267369"/>
                    </a:cubicBezTo>
                    <a:cubicBezTo>
                      <a:pt x="1599361" y="265995"/>
                      <a:pt x="1653452" y="227874"/>
                      <a:pt x="1663411" y="224097"/>
                    </a:cubicBezTo>
                    <a:cubicBezTo>
                      <a:pt x="1674745" y="221521"/>
                      <a:pt x="1670967" y="218945"/>
                      <a:pt x="1684876" y="220319"/>
                    </a:cubicBezTo>
                    <a:cubicBezTo>
                      <a:pt x="1699987" y="222895"/>
                      <a:pt x="1704967" y="208814"/>
                      <a:pt x="1715098" y="207612"/>
                    </a:cubicBezTo>
                    <a:cubicBezTo>
                      <a:pt x="1725229" y="205036"/>
                      <a:pt x="1729007" y="203834"/>
                      <a:pt x="1733987" y="196107"/>
                    </a:cubicBezTo>
                    <a:cubicBezTo>
                      <a:pt x="1738966" y="187178"/>
                      <a:pt x="1738966" y="182198"/>
                      <a:pt x="1752875" y="178249"/>
                    </a:cubicBezTo>
                    <a:cubicBezTo>
                      <a:pt x="1767986" y="173097"/>
                      <a:pt x="1771764" y="162966"/>
                      <a:pt x="1783097" y="168117"/>
                    </a:cubicBezTo>
                    <a:cubicBezTo>
                      <a:pt x="1795633" y="173097"/>
                      <a:pt x="1824653" y="179451"/>
                      <a:pt x="1817097" y="187006"/>
                    </a:cubicBezTo>
                    <a:cubicBezTo>
                      <a:pt x="1809542" y="195935"/>
                      <a:pt x="1780693" y="208642"/>
                      <a:pt x="1766784" y="216369"/>
                    </a:cubicBezTo>
                    <a:cubicBezTo>
                      <a:pt x="1752875" y="222723"/>
                      <a:pt x="1747896" y="225299"/>
                      <a:pt x="1732785" y="229076"/>
                    </a:cubicBezTo>
                    <a:cubicBezTo>
                      <a:pt x="1717674" y="234228"/>
                      <a:pt x="1722825" y="236632"/>
                      <a:pt x="1713896" y="236804"/>
                    </a:cubicBezTo>
                    <a:cubicBezTo>
                      <a:pt x="1705138" y="235602"/>
                      <a:pt x="1707542" y="235602"/>
                      <a:pt x="1699987" y="241955"/>
                    </a:cubicBezTo>
                    <a:cubicBezTo>
                      <a:pt x="1691229" y="247107"/>
                      <a:pt x="1683674" y="252086"/>
                      <a:pt x="1674916" y="261016"/>
                    </a:cubicBezTo>
                    <a:cubicBezTo>
                      <a:pt x="1667361" y="269945"/>
                      <a:pt x="1659805" y="285228"/>
                      <a:pt x="1649846" y="292783"/>
                    </a:cubicBezTo>
                    <a:cubicBezTo>
                      <a:pt x="1639886" y="300510"/>
                      <a:pt x="1634735" y="304288"/>
                      <a:pt x="1638512" y="313217"/>
                    </a:cubicBezTo>
                    <a:cubicBezTo>
                      <a:pt x="1641088" y="323349"/>
                      <a:pt x="1653624" y="322147"/>
                      <a:pt x="1647442" y="330904"/>
                    </a:cubicBezTo>
                    <a:cubicBezTo>
                      <a:pt x="1642462" y="339833"/>
                      <a:pt x="1637482" y="349964"/>
                      <a:pt x="1650018" y="348762"/>
                    </a:cubicBezTo>
                    <a:cubicBezTo>
                      <a:pt x="1661351" y="346187"/>
                      <a:pt x="1672684" y="344985"/>
                      <a:pt x="1691573" y="344813"/>
                    </a:cubicBezTo>
                    <a:cubicBezTo>
                      <a:pt x="1710462" y="346015"/>
                      <a:pt x="1714239" y="342237"/>
                      <a:pt x="1728148" y="346015"/>
                    </a:cubicBezTo>
                    <a:cubicBezTo>
                      <a:pt x="1742057" y="349793"/>
                      <a:pt x="1749613" y="349793"/>
                      <a:pt x="1753390" y="356146"/>
                    </a:cubicBezTo>
                    <a:cubicBezTo>
                      <a:pt x="1758370" y="362500"/>
                      <a:pt x="1763522" y="366278"/>
                      <a:pt x="1757168" y="367651"/>
                    </a:cubicBezTo>
                    <a:cubicBezTo>
                      <a:pt x="1750815" y="370227"/>
                      <a:pt x="1740855" y="372803"/>
                      <a:pt x="1734502" y="372803"/>
                    </a:cubicBezTo>
                    <a:cubicBezTo>
                      <a:pt x="1726946" y="372803"/>
                      <a:pt x="1725744" y="372803"/>
                      <a:pt x="1721966" y="376580"/>
                    </a:cubicBezTo>
                    <a:cubicBezTo>
                      <a:pt x="1716987" y="381732"/>
                      <a:pt x="1714411" y="381732"/>
                      <a:pt x="1704280" y="376580"/>
                    </a:cubicBezTo>
                    <a:cubicBezTo>
                      <a:pt x="1694149" y="371601"/>
                      <a:pt x="1682815" y="366449"/>
                      <a:pt x="1667704" y="366449"/>
                    </a:cubicBezTo>
                    <a:cubicBezTo>
                      <a:pt x="1651391" y="365247"/>
                      <a:pt x="1634906" y="371601"/>
                      <a:pt x="1631129" y="377954"/>
                    </a:cubicBezTo>
                    <a:cubicBezTo>
                      <a:pt x="1627351" y="384308"/>
                      <a:pt x="1622371" y="397015"/>
                      <a:pt x="1617391" y="409722"/>
                    </a:cubicBezTo>
                    <a:cubicBezTo>
                      <a:pt x="1612412" y="423631"/>
                      <a:pt x="1606058" y="432560"/>
                      <a:pt x="1596099" y="432560"/>
                    </a:cubicBezTo>
                    <a:cubicBezTo>
                      <a:pt x="1585967" y="431358"/>
                      <a:pt x="1585967" y="426206"/>
                      <a:pt x="1585967" y="418651"/>
                    </a:cubicBezTo>
                    <a:cubicBezTo>
                      <a:pt x="1585967" y="411095"/>
                      <a:pt x="1580988" y="412297"/>
                      <a:pt x="1568281" y="413671"/>
                    </a:cubicBezTo>
                    <a:cubicBezTo>
                      <a:pt x="1555745" y="413671"/>
                      <a:pt x="1533079" y="431530"/>
                      <a:pt x="1528099" y="439085"/>
                    </a:cubicBezTo>
                    <a:cubicBezTo>
                      <a:pt x="1523119" y="446641"/>
                      <a:pt x="1513160" y="482357"/>
                      <a:pt x="1505604" y="484762"/>
                    </a:cubicBezTo>
                    <a:cubicBezTo>
                      <a:pt x="1496847" y="487337"/>
                      <a:pt x="1495473" y="484762"/>
                      <a:pt x="1487918" y="482186"/>
                    </a:cubicBezTo>
                    <a:cubicBezTo>
                      <a:pt x="1480362" y="479610"/>
                      <a:pt x="1474009" y="477206"/>
                      <a:pt x="1471605" y="484762"/>
                    </a:cubicBezTo>
                    <a:cubicBezTo>
                      <a:pt x="1469201" y="492317"/>
                      <a:pt x="1466625" y="498671"/>
                      <a:pt x="1459069" y="498671"/>
                    </a:cubicBezTo>
                    <a:cubicBezTo>
                      <a:pt x="1451514" y="497469"/>
                      <a:pt x="1440181" y="493691"/>
                      <a:pt x="1443958" y="487337"/>
                    </a:cubicBezTo>
                    <a:cubicBezTo>
                      <a:pt x="1447736" y="482186"/>
                      <a:pt x="1447736" y="484762"/>
                      <a:pt x="1440181" y="480984"/>
                    </a:cubicBezTo>
                    <a:cubicBezTo>
                      <a:pt x="1431423" y="477206"/>
                      <a:pt x="1416312" y="474630"/>
                      <a:pt x="1407383" y="479782"/>
                    </a:cubicBezTo>
                    <a:cubicBezTo>
                      <a:pt x="1397252" y="486135"/>
                      <a:pt x="1375959" y="490085"/>
                      <a:pt x="1365828" y="491287"/>
                    </a:cubicBezTo>
                    <a:cubicBezTo>
                      <a:pt x="1355696" y="492660"/>
                      <a:pt x="1346939" y="492660"/>
                      <a:pt x="1345737" y="486307"/>
                    </a:cubicBezTo>
                    <a:cubicBezTo>
                      <a:pt x="1344363" y="479953"/>
                      <a:pt x="1338181" y="463469"/>
                      <a:pt x="1338181" y="463469"/>
                    </a:cubicBezTo>
                    <a:cubicBezTo>
                      <a:pt x="1338181" y="463469"/>
                      <a:pt x="1329424" y="458317"/>
                      <a:pt x="1324272" y="460893"/>
                    </a:cubicBezTo>
                    <a:cubicBezTo>
                      <a:pt x="1319293" y="463469"/>
                      <a:pt x="1318091" y="471024"/>
                      <a:pt x="1305383" y="474974"/>
                    </a:cubicBezTo>
                    <a:cubicBezTo>
                      <a:pt x="1292848" y="480125"/>
                      <a:pt x="1285293" y="473772"/>
                      <a:pt x="1292848" y="471196"/>
                    </a:cubicBezTo>
                    <a:cubicBezTo>
                      <a:pt x="1301606" y="468620"/>
                      <a:pt x="1302808" y="466045"/>
                      <a:pt x="1297828" y="463640"/>
                    </a:cubicBezTo>
                    <a:cubicBezTo>
                      <a:pt x="1294050" y="459863"/>
                      <a:pt x="1291475" y="453509"/>
                      <a:pt x="1288899" y="448358"/>
                    </a:cubicBezTo>
                    <a:cubicBezTo>
                      <a:pt x="1286323" y="442004"/>
                      <a:pt x="1290101" y="439428"/>
                      <a:pt x="1292677" y="434449"/>
                    </a:cubicBezTo>
                    <a:cubicBezTo>
                      <a:pt x="1295252" y="429297"/>
                      <a:pt x="1311565" y="415388"/>
                      <a:pt x="1319121" y="414015"/>
                    </a:cubicBezTo>
                    <a:cubicBezTo>
                      <a:pt x="1326676" y="411439"/>
                      <a:pt x="1339212" y="408863"/>
                      <a:pt x="1341787" y="402510"/>
                    </a:cubicBezTo>
                    <a:cubicBezTo>
                      <a:pt x="1345565" y="397358"/>
                      <a:pt x="1346767" y="383449"/>
                      <a:pt x="1340414" y="383449"/>
                    </a:cubicBezTo>
                    <a:cubicBezTo>
                      <a:pt x="1334060" y="383449"/>
                      <a:pt x="1325303" y="386025"/>
                      <a:pt x="1317747" y="383449"/>
                    </a:cubicBezTo>
                    <a:cubicBezTo>
                      <a:pt x="1308990" y="380873"/>
                      <a:pt x="1307616" y="375894"/>
                      <a:pt x="1301434" y="380873"/>
                    </a:cubicBezTo>
                    <a:cubicBezTo>
                      <a:pt x="1296454" y="384651"/>
                      <a:pt x="1290101" y="397358"/>
                      <a:pt x="1283919" y="402510"/>
                    </a:cubicBezTo>
                    <a:cubicBezTo>
                      <a:pt x="1277566" y="408863"/>
                      <a:pt x="1270010" y="406287"/>
                      <a:pt x="1273788" y="411439"/>
                    </a:cubicBezTo>
                    <a:cubicBezTo>
                      <a:pt x="1278768" y="416419"/>
                      <a:pt x="1281343" y="416419"/>
                      <a:pt x="1275162" y="421570"/>
                    </a:cubicBezTo>
                    <a:cubicBezTo>
                      <a:pt x="1268808" y="427924"/>
                      <a:pt x="1258848" y="440631"/>
                      <a:pt x="1257646" y="448358"/>
                    </a:cubicBezTo>
                    <a:cubicBezTo>
                      <a:pt x="1255071" y="454711"/>
                      <a:pt x="1247687" y="463640"/>
                      <a:pt x="1241333" y="467418"/>
                    </a:cubicBezTo>
                    <a:cubicBezTo>
                      <a:pt x="1233778" y="471196"/>
                      <a:pt x="1230000" y="478923"/>
                      <a:pt x="1225021" y="473772"/>
                    </a:cubicBezTo>
                    <a:cubicBezTo>
                      <a:pt x="1220041" y="468620"/>
                      <a:pt x="1219869" y="461065"/>
                      <a:pt x="1214889" y="468792"/>
                    </a:cubicBezTo>
                    <a:cubicBezTo>
                      <a:pt x="1209909" y="475145"/>
                      <a:pt x="1203556" y="481499"/>
                      <a:pt x="1202354" y="475145"/>
                    </a:cubicBezTo>
                    <a:cubicBezTo>
                      <a:pt x="1199778" y="469994"/>
                      <a:pt x="1204758" y="466216"/>
                      <a:pt x="1191021" y="468792"/>
                    </a:cubicBezTo>
                    <a:cubicBezTo>
                      <a:pt x="1177112" y="471368"/>
                      <a:pt x="1168354" y="476519"/>
                      <a:pt x="1167152" y="485277"/>
                    </a:cubicBezTo>
                    <a:cubicBezTo>
                      <a:pt x="1165950" y="494206"/>
                      <a:pt x="1168526" y="503135"/>
                      <a:pt x="1162172" y="503135"/>
                    </a:cubicBezTo>
                    <a:cubicBezTo>
                      <a:pt x="1154617" y="503135"/>
                      <a:pt x="1149637" y="499357"/>
                      <a:pt x="1153243" y="493004"/>
                    </a:cubicBezTo>
                    <a:cubicBezTo>
                      <a:pt x="1155647" y="485448"/>
                      <a:pt x="1160799" y="473943"/>
                      <a:pt x="1151869" y="481499"/>
                    </a:cubicBezTo>
                    <a:cubicBezTo>
                      <a:pt x="1143112" y="489054"/>
                      <a:pt x="1138132" y="496782"/>
                      <a:pt x="1126799" y="501933"/>
                    </a:cubicBezTo>
                    <a:cubicBezTo>
                      <a:pt x="1116668" y="505711"/>
                      <a:pt x="1115466" y="507085"/>
                      <a:pt x="1115466" y="512064"/>
                    </a:cubicBezTo>
                    <a:cubicBezTo>
                      <a:pt x="1114264" y="518418"/>
                      <a:pt x="1115466" y="517216"/>
                      <a:pt x="1106708" y="519620"/>
                    </a:cubicBezTo>
                    <a:cubicBezTo>
                      <a:pt x="1097951" y="523398"/>
                      <a:pt x="1091597" y="527347"/>
                      <a:pt x="1085244" y="529751"/>
                    </a:cubicBezTo>
                    <a:cubicBezTo>
                      <a:pt x="1078890" y="530953"/>
                      <a:pt x="1057597" y="538680"/>
                      <a:pt x="1051244" y="538680"/>
                    </a:cubicBezTo>
                    <a:cubicBezTo>
                      <a:pt x="1044890" y="538680"/>
                      <a:pt x="1038709" y="537478"/>
                      <a:pt x="1036133" y="541256"/>
                    </a:cubicBezTo>
                    <a:cubicBezTo>
                      <a:pt x="1032355" y="545034"/>
                      <a:pt x="1016042" y="564094"/>
                      <a:pt x="1005911" y="564094"/>
                    </a:cubicBezTo>
                    <a:cubicBezTo>
                      <a:pt x="995780" y="564094"/>
                      <a:pt x="993376" y="560317"/>
                      <a:pt x="987022" y="569246"/>
                    </a:cubicBezTo>
                    <a:cubicBezTo>
                      <a:pt x="980669" y="579377"/>
                      <a:pt x="982042" y="576801"/>
                      <a:pt x="971911" y="571822"/>
                    </a:cubicBezTo>
                    <a:cubicBezTo>
                      <a:pt x="961780" y="566842"/>
                      <a:pt x="960578" y="568044"/>
                      <a:pt x="960578" y="562892"/>
                    </a:cubicBezTo>
                    <a:cubicBezTo>
                      <a:pt x="960578" y="556539"/>
                      <a:pt x="951649" y="547610"/>
                      <a:pt x="948043" y="557913"/>
                    </a:cubicBezTo>
                    <a:cubicBezTo>
                      <a:pt x="944265" y="568044"/>
                      <a:pt x="938083" y="583327"/>
                      <a:pt x="934305" y="585902"/>
                    </a:cubicBezTo>
                    <a:cubicBezTo>
                      <a:pt x="930528" y="588478"/>
                      <a:pt x="919194" y="589680"/>
                      <a:pt x="914214" y="588478"/>
                    </a:cubicBezTo>
                    <a:cubicBezTo>
                      <a:pt x="910437" y="585902"/>
                      <a:pt x="909063" y="575771"/>
                      <a:pt x="904083" y="579549"/>
                    </a:cubicBezTo>
                    <a:cubicBezTo>
                      <a:pt x="899104" y="582125"/>
                      <a:pt x="896528" y="583327"/>
                      <a:pt x="888972" y="580922"/>
                    </a:cubicBezTo>
                    <a:cubicBezTo>
                      <a:pt x="881417" y="579720"/>
                      <a:pt x="875063" y="580922"/>
                      <a:pt x="871285" y="586074"/>
                    </a:cubicBezTo>
                    <a:cubicBezTo>
                      <a:pt x="867508" y="591225"/>
                      <a:pt x="857377" y="592427"/>
                      <a:pt x="861326" y="597579"/>
                    </a:cubicBezTo>
                    <a:cubicBezTo>
                      <a:pt x="865104" y="603932"/>
                      <a:pt x="874033" y="617841"/>
                      <a:pt x="882791" y="622993"/>
                    </a:cubicBezTo>
                    <a:cubicBezTo>
                      <a:pt x="891548" y="629346"/>
                      <a:pt x="890346" y="635700"/>
                      <a:pt x="886568" y="639478"/>
                    </a:cubicBezTo>
                    <a:cubicBezTo>
                      <a:pt x="881589" y="642053"/>
                      <a:pt x="877811" y="652185"/>
                      <a:pt x="877811" y="657336"/>
                    </a:cubicBezTo>
                    <a:cubicBezTo>
                      <a:pt x="877811" y="662488"/>
                      <a:pt x="884164" y="667467"/>
                      <a:pt x="882962" y="675023"/>
                    </a:cubicBezTo>
                    <a:cubicBezTo>
                      <a:pt x="881760" y="682578"/>
                      <a:pt x="877982" y="682578"/>
                      <a:pt x="874205" y="694083"/>
                    </a:cubicBezTo>
                    <a:cubicBezTo>
                      <a:pt x="870427" y="704215"/>
                      <a:pt x="855316" y="711942"/>
                      <a:pt x="851710" y="720871"/>
                    </a:cubicBezTo>
                    <a:cubicBezTo>
                      <a:pt x="847932" y="729800"/>
                      <a:pt x="829215" y="757790"/>
                      <a:pt x="815306" y="761568"/>
                    </a:cubicBezTo>
                    <a:cubicBezTo>
                      <a:pt x="800195" y="765345"/>
                      <a:pt x="788862" y="761568"/>
                      <a:pt x="774953" y="755386"/>
                    </a:cubicBezTo>
                    <a:cubicBezTo>
                      <a:pt x="761044" y="749032"/>
                      <a:pt x="750913" y="740275"/>
                      <a:pt x="739579" y="740275"/>
                    </a:cubicBezTo>
                    <a:cubicBezTo>
                      <a:pt x="728246" y="740275"/>
                      <a:pt x="728246" y="741649"/>
                      <a:pt x="719317" y="733921"/>
                    </a:cubicBezTo>
                    <a:cubicBezTo>
                      <a:pt x="709186" y="726366"/>
                      <a:pt x="697852" y="727568"/>
                      <a:pt x="694075" y="731346"/>
                    </a:cubicBezTo>
                    <a:cubicBezTo>
                      <a:pt x="689095" y="736497"/>
                      <a:pt x="687721" y="738901"/>
                      <a:pt x="676388" y="739073"/>
                    </a:cubicBezTo>
                    <a:cubicBezTo>
                      <a:pt x="666257" y="740447"/>
                      <a:pt x="657499" y="741649"/>
                      <a:pt x="657499" y="750578"/>
                    </a:cubicBezTo>
                    <a:cubicBezTo>
                      <a:pt x="657499" y="760709"/>
                      <a:pt x="671408" y="760709"/>
                      <a:pt x="658873" y="770840"/>
                    </a:cubicBezTo>
                    <a:cubicBezTo>
                      <a:pt x="647540" y="779770"/>
                      <a:pt x="652691" y="788699"/>
                      <a:pt x="642560" y="798830"/>
                    </a:cubicBezTo>
                    <a:cubicBezTo>
                      <a:pt x="632600" y="808961"/>
                      <a:pt x="632600" y="826820"/>
                      <a:pt x="617489" y="834375"/>
                    </a:cubicBezTo>
                    <a:cubicBezTo>
                      <a:pt x="603580" y="840729"/>
                      <a:pt x="608732" y="852234"/>
                      <a:pt x="592419" y="862365"/>
                    </a:cubicBezTo>
                    <a:cubicBezTo>
                      <a:pt x="576106" y="871294"/>
                      <a:pt x="577308" y="876446"/>
                      <a:pt x="574904" y="886577"/>
                    </a:cubicBezTo>
                    <a:cubicBezTo>
                      <a:pt x="572500" y="896708"/>
                      <a:pt x="573702" y="903062"/>
                      <a:pt x="564944" y="917142"/>
                    </a:cubicBezTo>
                    <a:cubicBezTo>
                      <a:pt x="554985" y="929849"/>
                      <a:pt x="542449" y="946334"/>
                      <a:pt x="548631" y="947708"/>
                    </a:cubicBezTo>
                    <a:cubicBezTo>
                      <a:pt x="556187" y="948910"/>
                      <a:pt x="593964" y="953890"/>
                      <a:pt x="592762" y="965395"/>
                    </a:cubicBezTo>
                    <a:cubicBezTo>
                      <a:pt x="590358" y="976900"/>
                      <a:pt x="584005" y="998364"/>
                      <a:pt x="613025" y="990808"/>
                    </a:cubicBezTo>
                    <a:cubicBezTo>
                      <a:pt x="640671" y="984455"/>
                      <a:pt x="647024" y="981879"/>
                      <a:pt x="658358" y="984283"/>
                    </a:cubicBezTo>
                    <a:cubicBezTo>
                      <a:pt x="669691" y="988061"/>
                      <a:pt x="678620" y="991839"/>
                      <a:pt x="688580" y="984283"/>
                    </a:cubicBezTo>
                    <a:cubicBezTo>
                      <a:pt x="698711" y="977930"/>
                      <a:pt x="697337" y="971576"/>
                      <a:pt x="711246" y="969001"/>
                    </a:cubicBezTo>
                    <a:cubicBezTo>
                      <a:pt x="723782" y="967627"/>
                      <a:pt x="726357" y="960071"/>
                      <a:pt x="732539" y="949940"/>
                    </a:cubicBezTo>
                    <a:cubicBezTo>
                      <a:pt x="737519" y="941011"/>
                      <a:pt x="743872" y="938435"/>
                      <a:pt x="753832" y="933455"/>
                    </a:cubicBezTo>
                    <a:cubicBezTo>
                      <a:pt x="763963" y="929678"/>
                      <a:pt x="763963" y="934657"/>
                      <a:pt x="763791" y="918173"/>
                    </a:cubicBezTo>
                    <a:cubicBezTo>
                      <a:pt x="762418" y="900486"/>
                      <a:pt x="771347" y="896536"/>
                      <a:pt x="778731" y="890183"/>
                    </a:cubicBezTo>
                    <a:cubicBezTo>
                      <a:pt x="787488" y="883830"/>
                      <a:pt x="805175" y="874900"/>
                      <a:pt x="810155" y="868547"/>
                    </a:cubicBezTo>
                    <a:cubicBezTo>
                      <a:pt x="815134" y="862193"/>
                      <a:pt x="822690" y="854466"/>
                      <a:pt x="832821" y="854466"/>
                    </a:cubicBezTo>
                    <a:cubicBezTo>
                      <a:pt x="842952" y="853092"/>
                      <a:pt x="863043" y="846739"/>
                      <a:pt x="871801" y="841759"/>
                    </a:cubicBezTo>
                    <a:cubicBezTo>
                      <a:pt x="881932" y="836608"/>
                      <a:pt x="888114" y="835406"/>
                      <a:pt x="891891" y="823901"/>
                    </a:cubicBezTo>
                    <a:cubicBezTo>
                      <a:pt x="895669" y="812396"/>
                      <a:pt x="893093" y="797285"/>
                      <a:pt x="901851" y="790931"/>
                    </a:cubicBezTo>
                    <a:cubicBezTo>
                      <a:pt x="910608" y="785780"/>
                      <a:pt x="929497" y="785780"/>
                      <a:pt x="935851" y="788355"/>
                    </a:cubicBezTo>
                    <a:cubicBezTo>
                      <a:pt x="940831" y="790931"/>
                      <a:pt x="952164" y="793335"/>
                      <a:pt x="953537" y="801062"/>
                    </a:cubicBezTo>
                    <a:cubicBezTo>
                      <a:pt x="953537" y="808618"/>
                      <a:pt x="963669" y="812396"/>
                      <a:pt x="970022" y="809992"/>
                    </a:cubicBezTo>
                    <a:cubicBezTo>
                      <a:pt x="976376" y="807416"/>
                      <a:pt x="973800" y="802436"/>
                      <a:pt x="986335" y="798487"/>
                    </a:cubicBezTo>
                    <a:cubicBezTo>
                      <a:pt x="998870" y="795911"/>
                      <a:pt x="1016557" y="793335"/>
                      <a:pt x="1026688" y="786982"/>
                    </a:cubicBezTo>
                    <a:cubicBezTo>
                      <a:pt x="1036648" y="780628"/>
                      <a:pt x="1048153" y="778052"/>
                      <a:pt x="1051931" y="788184"/>
                    </a:cubicBezTo>
                    <a:cubicBezTo>
                      <a:pt x="1055709" y="798315"/>
                      <a:pt x="1055709" y="798315"/>
                      <a:pt x="1053305" y="808446"/>
                    </a:cubicBezTo>
                    <a:cubicBezTo>
                      <a:pt x="1050900" y="818577"/>
                      <a:pt x="1049698" y="843991"/>
                      <a:pt x="1052102" y="851719"/>
                    </a:cubicBezTo>
                    <a:cubicBezTo>
                      <a:pt x="1053476" y="859274"/>
                      <a:pt x="1059830" y="892415"/>
                      <a:pt x="1068587" y="896193"/>
                    </a:cubicBezTo>
                    <a:cubicBezTo>
                      <a:pt x="1077345" y="899971"/>
                      <a:pt x="1085072" y="906324"/>
                      <a:pt x="1087476" y="916455"/>
                    </a:cubicBezTo>
                    <a:cubicBezTo>
                      <a:pt x="1088678" y="925385"/>
                      <a:pt x="1090052" y="926587"/>
                      <a:pt x="1087476" y="934314"/>
                    </a:cubicBezTo>
                    <a:cubicBezTo>
                      <a:pt x="1086274" y="941869"/>
                      <a:pt x="1083698" y="941869"/>
                      <a:pt x="1091254" y="944445"/>
                    </a:cubicBezTo>
                    <a:cubicBezTo>
                      <a:pt x="1097607" y="947021"/>
                      <a:pt x="1101385" y="945647"/>
                      <a:pt x="1097607" y="958354"/>
                    </a:cubicBezTo>
                    <a:cubicBezTo>
                      <a:pt x="1092627" y="971061"/>
                      <a:pt x="1090223" y="990122"/>
                      <a:pt x="1082668" y="991324"/>
                    </a:cubicBezTo>
                    <a:cubicBezTo>
                      <a:pt x="1076314" y="992526"/>
                      <a:pt x="1075112" y="997677"/>
                      <a:pt x="1072708" y="1005233"/>
                    </a:cubicBezTo>
                    <a:cubicBezTo>
                      <a:pt x="1070133" y="1011586"/>
                      <a:pt x="1066527" y="1021717"/>
                      <a:pt x="1075284" y="1016738"/>
                    </a:cubicBezTo>
                    <a:cubicBezTo>
                      <a:pt x="1082840" y="1011586"/>
                      <a:pt x="1094173" y="993899"/>
                      <a:pt x="1101728" y="993899"/>
                    </a:cubicBezTo>
                    <a:cubicBezTo>
                      <a:pt x="1109284" y="993899"/>
                      <a:pt x="1116839" y="983768"/>
                      <a:pt x="1116839" y="973465"/>
                    </a:cubicBezTo>
                    <a:cubicBezTo>
                      <a:pt x="1115466" y="964536"/>
                      <a:pt x="1114264" y="959556"/>
                      <a:pt x="1120617" y="950627"/>
                    </a:cubicBezTo>
                    <a:cubicBezTo>
                      <a:pt x="1126971" y="943071"/>
                      <a:pt x="1134526" y="946849"/>
                      <a:pt x="1139506" y="949253"/>
                    </a:cubicBezTo>
                    <a:cubicBezTo>
                      <a:pt x="1145859" y="950455"/>
                      <a:pt x="1147061" y="950455"/>
                      <a:pt x="1147061" y="956809"/>
                    </a:cubicBezTo>
                    <a:cubicBezTo>
                      <a:pt x="1147061" y="961960"/>
                      <a:pt x="1155819" y="959384"/>
                      <a:pt x="1159597" y="950455"/>
                    </a:cubicBezTo>
                    <a:cubicBezTo>
                      <a:pt x="1163374" y="942900"/>
                      <a:pt x="1159597" y="937748"/>
                      <a:pt x="1150667" y="925041"/>
                    </a:cubicBezTo>
                    <a:cubicBezTo>
                      <a:pt x="1141738" y="912334"/>
                      <a:pt x="1139334" y="905981"/>
                      <a:pt x="1139163" y="897052"/>
                    </a:cubicBezTo>
                    <a:cubicBezTo>
                      <a:pt x="1137960" y="888122"/>
                      <a:pt x="1136587" y="888122"/>
                      <a:pt x="1131607" y="885718"/>
                    </a:cubicBezTo>
                    <a:cubicBezTo>
                      <a:pt x="1127829" y="883143"/>
                      <a:pt x="1113920" y="871809"/>
                      <a:pt x="1115122" y="857729"/>
                    </a:cubicBezTo>
                    <a:cubicBezTo>
                      <a:pt x="1115122" y="843820"/>
                      <a:pt x="1120102" y="822183"/>
                      <a:pt x="1116153" y="806901"/>
                    </a:cubicBezTo>
                    <a:cubicBezTo>
                      <a:pt x="1113577" y="790416"/>
                      <a:pt x="1112375" y="785264"/>
                      <a:pt x="1117355" y="775133"/>
                    </a:cubicBezTo>
                    <a:cubicBezTo>
                      <a:pt x="1122334" y="765002"/>
                      <a:pt x="1128688" y="769982"/>
                      <a:pt x="1127314" y="762426"/>
                    </a:cubicBezTo>
                    <a:cubicBezTo>
                      <a:pt x="1125940" y="754871"/>
                      <a:pt x="1124738" y="752295"/>
                      <a:pt x="1133496" y="753497"/>
                    </a:cubicBezTo>
                    <a:cubicBezTo>
                      <a:pt x="1142253" y="756073"/>
                      <a:pt x="1154960" y="749548"/>
                      <a:pt x="1152385" y="761053"/>
                    </a:cubicBezTo>
                    <a:cubicBezTo>
                      <a:pt x="1149981" y="773760"/>
                      <a:pt x="1148779" y="783891"/>
                      <a:pt x="1157536" y="776335"/>
                    </a:cubicBezTo>
                    <a:cubicBezTo>
                      <a:pt x="1165092" y="769982"/>
                      <a:pt x="1172647" y="767406"/>
                      <a:pt x="1171445" y="778911"/>
                    </a:cubicBezTo>
                    <a:cubicBezTo>
                      <a:pt x="1170243" y="790416"/>
                      <a:pt x="1165263" y="804325"/>
                      <a:pt x="1167839" y="818234"/>
                    </a:cubicBezTo>
                    <a:cubicBezTo>
                      <a:pt x="1170415" y="833517"/>
                      <a:pt x="1175394" y="830941"/>
                      <a:pt x="1182950" y="838496"/>
                    </a:cubicBezTo>
                    <a:cubicBezTo>
                      <a:pt x="1190506" y="846052"/>
                      <a:pt x="1194283" y="851203"/>
                      <a:pt x="1188102" y="851203"/>
                    </a:cubicBezTo>
                    <a:cubicBezTo>
                      <a:pt x="1181748" y="850001"/>
                      <a:pt x="1176768" y="841072"/>
                      <a:pt x="1176768" y="850001"/>
                    </a:cubicBezTo>
                    <a:cubicBezTo>
                      <a:pt x="1178142" y="857557"/>
                      <a:pt x="1185698" y="858931"/>
                      <a:pt x="1193253" y="865284"/>
                    </a:cubicBezTo>
                    <a:cubicBezTo>
                      <a:pt x="1199606" y="871638"/>
                      <a:pt x="1205960" y="885547"/>
                      <a:pt x="1205960" y="897052"/>
                    </a:cubicBezTo>
                    <a:cubicBezTo>
                      <a:pt x="1205960" y="908557"/>
                      <a:pt x="1208536" y="907183"/>
                      <a:pt x="1198404" y="916112"/>
                    </a:cubicBezTo>
                    <a:cubicBezTo>
                      <a:pt x="1189647" y="923668"/>
                      <a:pt x="1183294" y="940324"/>
                      <a:pt x="1183465" y="949081"/>
                    </a:cubicBezTo>
                    <a:cubicBezTo>
                      <a:pt x="1182263" y="956637"/>
                      <a:pt x="1183465" y="959213"/>
                      <a:pt x="1183465" y="973294"/>
                    </a:cubicBezTo>
                    <a:cubicBezTo>
                      <a:pt x="1183465" y="988576"/>
                      <a:pt x="1182263" y="1011414"/>
                      <a:pt x="1186041" y="1016394"/>
                    </a:cubicBezTo>
                    <a:cubicBezTo>
                      <a:pt x="1188617" y="1021546"/>
                      <a:pt x="1201152" y="1025323"/>
                      <a:pt x="1206303" y="1029101"/>
                    </a:cubicBezTo>
                    <a:cubicBezTo>
                      <a:pt x="1212657" y="1032879"/>
                      <a:pt x="1215061" y="1032879"/>
                      <a:pt x="1216435" y="1039232"/>
                    </a:cubicBezTo>
                    <a:cubicBezTo>
                      <a:pt x="1217808" y="1046788"/>
                      <a:pt x="1220212" y="1051939"/>
                      <a:pt x="1225364" y="1054515"/>
                    </a:cubicBezTo>
                    <a:cubicBezTo>
                      <a:pt x="1230344" y="1058293"/>
                      <a:pt x="1234121" y="1051939"/>
                      <a:pt x="1232919" y="1040606"/>
                    </a:cubicBezTo>
                    <a:cubicBezTo>
                      <a:pt x="1232919" y="1029273"/>
                      <a:pt x="1227768" y="1020344"/>
                      <a:pt x="1225192" y="1013990"/>
                    </a:cubicBezTo>
                    <a:cubicBezTo>
                      <a:pt x="1222616" y="1006435"/>
                      <a:pt x="1228970" y="1010212"/>
                      <a:pt x="1232748" y="1016566"/>
                    </a:cubicBezTo>
                    <a:cubicBezTo>
                      <a:pt x="1237727" y="1022919"/>
                      <a:pt x="1241677" y="1026697"/>
                      <a:pt x="1242879" y="1038202"/>
                    </a:cubicBezTo>
                    <a:cubicBezTo>
                      <a:pt x="1242879" y="1049707"/>
                      <a:pt x="1248030" y="1053485"/>
                      <a:pt x="1249232" y="1047131"/>
                    </a:cubicBezTo>
                    <a:cubicBezTo>
                      <a:pt x="1250434" y="1039576"/>
                      <a:pt x="1259192" y="1025495"/>
                      <a:pt x="1251636" y="1019142"/>
                    </a:cubicBezTo>
                    <a:cubicBezTo>
                      <a:pt x="1244081" y="1012788"/>
                      <a:pt x="1237727" y="1014162"/>
                      <a:pt x="1237727" y="1001455"/>
                    </a:cubicBezTo>
                    <a:cubicBezTo>
                      <a:pt x="1236354" y="989950"/>
                      <a:pt x="1236354" y="964708"/>
                      <a:pt x="1242535" y="959556"/>
                    </a:cubicBezTo>
                    <a:cubicBezTo>
                      <a:pt x="1247515" y="955778"/>
                      <a:pt x="1256273" y="949425"/>
                      <a:pt x="1253869" y="959556"/>
                    </a:cubicBezTo>
                    <a:cubicBezTo>
                      <a:pt x="1252667" y="971061"/>
                      <a:pt x="1260222" y="967112"/>
                      <a:pt x="1265202" y="974839"/>
                    </a:cubicBezTo>
                    <a:cubicBezTo>
                      <a:pt x="1271556" y="982394"/>
                      <a:pt x="1275333" y="976041"/>
                      <a:pt x="1273960" y="969687"/>
                    </a:cubicBezTo>
                    <a:cubicBezTo>
                      <a:pt x="1272758" y="963334"/>
                      <a:pt x="1268808" y="960758"/>
                      <a:pt x="1275162" y="959556"/>
                    </a:cubicBezTo>
                    <a:cubicBezTo>
                      <a:pt x="1281515" y="956980"/>
                      <a:pt x="1292677" y="949425"/>
                      <a:pt x="1302808" y="949425"/>
                    </a:cubicBezTo>
                    <a:cubicBezTo>
                      <a:pt x="1311565" y="950627"/>
                      <a:pt x="1324272" y="959556"/>
                      <a:pt x="1321697" y="964536"/>
                    </a:cubicBezTo>
                    <a:cubicBezTo>
                      <a:pt x="1320495" y="968314"/>
                      <a:pt x="1310363" y="969687"/>
                      <a:pt x="1312939" y="974667"/>
                    </a:cubicBezTo>
                    <a:cubicBezTo>
                      <a:pt x="1315515" y="979647"/>
                      <a:pt x="1319293" y="975869"/>
                      <a:pt x="1328050" y="973294"/>
                    </a:cubicBezTo>
                    <a:cubicBezTo>
                      <a:pt x="1336808" y="970718"/>
                      <a:pt x="1345565" y="960586"/>
                      <a:pt x="1354494" y="960586"/>
                    </a:cubicBezTo>
                    <a:cubicBezTo>
                      <a:pt x="1363252" y="961788"/>
                      <a:pt x="1383514" y="961788"/>
                      <a:pt x="1387292" y="959213"/>
                    </a:cubicBezTo>
                    <a:cubicBezTo>
                      <a:pt x="1392272" y="955435"/>
                      <a:pt x="1383514" y="946506"/>
                      <a:pt x="1382141" y="935173"/>
                    </a:cubicBezTo>
                    <a:cubicBezTo>
                      <a:pt x="1379565" y="922466"/>
                      <a:pt x="1387120" y="905981"/>
                      <a:pt x="1393302" y="897052"/>
                    </a:cubicBezTo>
                    <a:cubicBezTo>
                      <a:pt x="1398282" y="889496"/>
                      <a:pt x="1402060" y="884345"/>
                      <a:pt x="1408413" y="882971"/>
                    </a:cubicBezTo>
                    <a:cubicBezTo>
                      <a:pt x="1414767" y="880395"/>
                      <a:pt x="1423524" y="869062"/>
                      <a:pt x="1425928" y="863910"/>
                    </a:cubicBezTo>
                    <a:cubicBezTo>
                      <a:pt x="1427130" y="857557"/>
                      <a:pt x="1443443" y="829567"/>
                      <a:pt x="1447221" y="835921"/>
                    </a:cubicBezTo>
                    <a:cubicBezTo>
                      <a:pt x="1450999" y="842274"/>
                      <a:pt x="1454776" y="843476"/>
                      <a:pt x="1459756" y="837123"/>
                    </a:cubicBezTo>
                    <a:cubicBezTo>
                      <a:pt x="1466110" y="831971"/>
                      <a:pt x="1478645" y="828193"/>
                      <a:pt x="1477271" y="820638"/>
                    </a:cubicBezTo>
                    <a:cubicBezTo>
                      <a:pt x="1476069" y="814284"/>
                      <a:pt x="1478473" y="810507"/>
                      <a:pt x="1484827" y="807931"/>
                    </a:cubicBezTo>
                    <a:cubicBezTo>
                      <a:pt x="1492382" y="804153"/>
                      <a:pt x="1506291" y="799002"/>
                      <a:pt x="1515049" y="795224"/>
                    </a:cubicBezTo>
                    <a:cubicBezTo>
                      <a:pt x="1523806" y="790072"/>
                      <a:pt x="1525008" y="783719"/>
                      <a:pt x="1531362" y="792648"/>
                    </a:cubicBezTo>
                    <a:cubicBezTo>
                      <a:pt x="1536513" y="802780"/>
                      <a:pt x="1536513" y="809133"/>
                      <a:pt x="1549048" y="811709"/>
                    </a:cubicBezTo>
                    <a:cubicBezTo>
                      <a:pt x="1561584" y="812911"/>
                      <a:pt x="1569139" y="815487"/>
                      <a:pt x="1559180" y="819264"/>
                    </a:cubicBezTo>
                    <a:cubicBezTo>
                      <a:pt x="1550422" y="823042"/>
                      <a:pt x="1532736" y="820638"/>
                      <a:pt x="1536513" y="828193"/>
                    </a:cubicBezTo>
                    <a:cubicBezTo>
                      <a:pt x="1540291" y="834547"/>
                      <a:pt x="1545442" y="844678"/>
                      <a:pt x="1540291" y="851032"/>
                    </a:cubicBezTo>
                    <a:cubicBezTo>
                      <a:pt x="1536513" y="856183"/>
                      <a:pt x="1528958" y="856183"/>
                      <a:pt x="1532736" y="867516"/>
                    </a:cubicBezTo>
                    <a:cubicBezTo>
                      <a:pt x="1536513" y="879021"/>
                      <a:pt x="1537715" y="875072"/>
                      <a:pt x="1549048" y="868718"/>
                    </a:cubicBezTo>
                    <a:cubicBezTo>
                      <a:pt x="1559180" y="863567"/>
                      <a:pt x="1590604" y="857213"/>
                      <a:pt x="1598159" y="852062"/>
                    </a:cubicBezTo>
                    <a:cubicBezTo>
                      <a:pt x="1605715" y="848284"/>
                      <a:pt x="1614472" y="840557"/>
                      <a:pt x="1605715" y="839355"/>
                    </a:cubicBezTo>
                    <a:cubicBezTo>
                      <a:pt x="1596957" y="836779"/>
                      <a:pt x="1589402" y="835577"/>
                      <a:pt x="1581675" y="826648"/>
                    </a:cubicBezTo>
                    <a:cubicBezTo>
                      <a:pt x="1575321" y="817719"/>
                      <a:pt x="1571543" y="812739"/>
                      <a:pt x="1582877" y="813941"/>
                    </a:cubicBezTo>
                    <a:cubicBezTo>
                      <a:pt x="1594210" y="813941"/>
                      <a:pt x="1614301" y="815143"/>
                      <a:pt x="1623230" y="813941"/>
                    </a:cubicBezTo>
                    <a:cubicBezTo>
                      <a:pt x="1630785" y="812567"/>
                      <a:pt x="1653452" y="798658"/>
                      <a:pt x="1667189" y="798658"/>
                    </a:cubicBezTo>
                    <a:cubicBezTo>
                      <a:pt x="1679724" y="797285"/>
                      <a:pt x="1696209" y="797285"/>
                      <a:pt x="1687451" y="803638"/>
                    </a:cubicBezTo>
                    <a:cubicBezTo>
                      <a:pt x="1678694" y="808790"/>
                      <a:pt x="1676118" y="812567"/>
                      <a:pt x="1669765" y="812567"/>
                    </a:cubicBezTo>
                    <a:cubicBezTo>
                      <a:pt x="1662209" y="812567"/>
                      <a:pt x="1658432" y="807588"/>
                      <a:pt x="1657230" y="813941"/>
                    </a:cubicBezTo>
                    <a:cubicBezTo>
                      <a:pt x="1656028" y="821497"/>
                      <a:pt x="1654826" y="824072"/>
                      <a:pt x="1648472" y="831799"/>
                    </a:cubicBezTo>
                    <a:cubicBezTo>
                      <a:pt x="1643492" y="839355"/>
                      <a:pt x="1634735" y="853436"/>
                      <a:pt x="1630957" y="848284"/>
                    </a:cubicBezTo>
                    <a:cubicBezTo>
                      <a:pt x="1628381" y="841931"/>
                      <a:pt x="1624604" y="840729"/>
                      <a:pt x="1620826" y="844507"/>
                    </a:cubicBezTo>
                    <a:cubicBezTo>
                      <a:pt x="1617048" y="848284"/>
                      <a:pt x="1615846" y="853436"/>
                      <a:pt x="1617048" y="863567"/>
                    </a:cubicBezTo>
                    <a:cubicBezTo>
                      <a:pt x="1618422" y="873698"/>
                      <a:pt x="1628381" y="885203"/>
                      <a:pt x="1634735" y="893961"/>
                    </a:cubicBezTo>
                    <a:cubicBezTo>
                      <a:pt x="1639886" y="904092"/>
                      <a:pt x="1642462" y="921950"/>
                      <a:pt x="1651220" y="930708"/>
                    </a:cubicBezTo>
                    <a:cubicBezTo>
                      <a:pt x="1658775" y="939637"/>
                      <a:pt x="1663926" y="952344"/>
                      <a:pt x="1662724" y="963677"/>
                    </a:cubicBezTo>
                    <a:cubicBezTo>
                      <a:pt x="1661522" y="975182"/>
                      <a:pt x="1652765" y="991667"/>
                      <a:pt x="1641432" y="996819"/>
                    </a:cubicBezTo>
                    <a:cubicBezTo>
                      <a:pt x="1628896" y="1001970"/>
                      <a:pt x="1614987" y="1004546"/>
                      <a:pt x="1608634" y="1003172"/>
                    </a:cubicBezTo>
                    <a:cubicBezTo>
                      <a:pt x="1603654" y="1001970"/>
                      <a:pt x="1599705" y="994243"/>
                      <a:pt x="1587169" y="998192"/>
                    </a:cubicBezTo>
                    <a:cubicBezTo>
                      <a:pt x="1575836" y="1000768"/>
                      <a:pt x="1573260" y="998192"/>
                      <a:pt x="1561927" y="993212"/>
                    </a:cubicBezTo>
                    <a:cubicBezTo>
                      <a:pt x="1550594" y="988233"/>
                      <a:pt x="1541665" y="983081"/>
                      <a:pt x="1541665" y="975526"/>
                    </a:cubicBezTo>
                    <a:cubicBezTo>
                      <a:pt x="1542867" y="966597"/>
                      <a:pt x="1546644" y="965395"/>
                      <a:pt x="1537887" y="964021"/>
                    </a:cubicBezTo>
                    <a:cubicBezTo>
                      <a:pt x="1529129" y="964021"/>
                      <a:pt x="1525352" y="962819"/>
                      <a:pt x="1526554" y="955092"/>
                    </a:cubicBezTo>
                    <a:cubicBezTo>
                      <a:pt x="1529129" y="948738"/>
                      <a:pt x="1528958" y="946162"/>
                      <a:pt x="1518998" y="950112"/>
                    </a:cubicBezTo>
                    <a:cubicBezTo>
                      <a:pt x="1510241" y="953890"/>
                      <a:pt x="1506463" y="946334"/>
                      <a:pt x="1492554" y="946334"/>
                    </a:cubicBezTo>
                    <a:cubicBezTo>
                      <a:pt x="1478645" y="947708"/>
                      <a:pt x="1469887" y="955263"/>
                      <a:pt x="1447221" y="959041"/>
                    </a:cubicBezTo>
                    <a:cubicBezTo>
                      <a:pt x="1425756" y="964193"/>
                      <a:pt x="1429534" y="962819"/>
                      <a:pt x="1414423" y="961617"/>
                    </a:cubicBezTo>
                    <a:cubicBezTo>
                      <a:pt x="1399312" y="961617"/>
                      <a:pt x="1399312" y="964193"/>
                      <a:pt x="1391757" y="966768"/>
                    </a:cubicBezTo>
                    <a:cubicBezTo>
                      <a:pt x="1382999" y="970546"/>
                      <a:pt x="1369090" y="970546"/>
                      <a:pt x="1371666" y="976900"/>
                    </a:cubicBezTo>
                    <a:cubicBezTo>
                      <a:pt x="1375444" y="984455"/>
                      <a:pt x="1371666" y="992182"/>
                      <a:pt x="1364110" y="987031"/>
                    </a:cubicBezTo>
                    <a:cubicBezTo>
                      <a:pt x="1355353" y="983253"/>
                      <a:pt x="1351575" y="982051"/>
                      <a:pt x="1342646" y="982051"/>
                    </a:cubicBezTo>
                    <a:cubicBezTo>
                      <a:pt x="1335090" y="982051"/>
                      <a:pt x="1331313" y="978273"/>
                      <a:pt x="1322555" y="982051"/>
                    </a:cubicBezTo>
                    <a:cubicBezTo>
                      <a:pt x="1313798" y="984627"/>
                      <a:pt x="1303666" y="993556"/>
                      <a:pt x="1303666" y="1001111"/>
                    </a:cubicBezTo>
                    <a:cubicBezTo>
                      <a:pt x="1303666" y="1010041"/>
                      <a:pt x="1311222" y="1023950"/>
                      <a:pt x="1302464" y="1034081"/>
                    </a:cubicBezTo>
                    <a:cubicBezTo>
                      <a:pt x="1293707" y="1044212"/>
                      <a:pt x="1288555" y="1036657"/>
                      <a:pt x="1288555" y="1036657"/>
                    </a:cubicBezTo>
                    <a:cubicBezTo>
                      <a:pt x="1288555" y="1036657"/>
                      <a:pt x="1283576" y="1039232"/>
                      <a:pt x="1286151" y="1048162"/>
                    </a:cubicBezTo>
                    <a:cubicBezTo>
                      <a:pt x="1288727" y="1055717"/>
                      <a:pt x="1297485" y="1054515"/>
                      <a:pt x="1295081" y="1063444"/>
                    </a:cubicBezTo>
                    <a:cubicBezTo>
                      <a:pt x="1292505" y="1071000"/>
                      <a:pt x="1291303" y="1076151"/>
                      <a:pt x="1286323" y="1081303"/>
                    </a:cubicBezTo>
                    <a:cubicBezTo>
                      <a:pt x="1282545" y="1087656"/>
                      <a:pt x="1281343" y="1088858"/>
                      <a:pt x="1291303" y="1090232"/>
                    </a:cubicBezTo>
                    <a:cubicBezTo>
                      <a:pt x="1300060" y="1090232"/>
                      <a:pt x="1308990" y="1092808"/>
                      <a:pt x="1298858" y="1096586"/>
                    </a:cubicBezTo>
                    <a:cubicBezTo>
                      <a:pt x="1290101" y="1099161"/>
                      <a:pt x="1283747" y="1095384"/>
                      <a:pt x="1291303" y="1101737"/>
                    </a:cubicBezTo>
                    <a:cubicBezTo>
                      <a:pt x="1298858" y="1106717"/>
                      <a:pt x="1303838" y="1101737"/>
                      <a:pt x="1310192" y="1106717"/>
                    </a:cubicBezTo>
                    <a:cubicBezTo>
                      <a:pt x="1315171" y="1113070"/>
                      <a:pt x="1315343" y="1118222"/>
                      <a:pt x="1321525" y="1123202"/>
                    </a:cubicBezTo>
                    <a:cubicBezTo>
                      <a:pt x="1329080" y="1128181"/>
                      <a:pt x="1332858" y="1126979"/>
                      <a:pt x="1340414" y="1121828"/>
                    </a:cubicBezTo>
                    <a:cubicBezTo>
                      <a:pt x="1346767" y="1116676"/>
                      <a:pt x="1352949" y="1109121"/>
                      <a:pt x="1365656" y="1114101"/>
                    </a:cubicBezTo>
                    <a:cubicBezTo>
                      <a:pt x="1378191" y="1117878"/>
                      <a:pt x="1378363" y="1126808"/>
                      <a:pt x="1382141" y="1131787"/>
                    </a:cubicBezTo>
                    <a:cubicBezTo>
                      <a:pt x="1387120" y="1138141"/>
                      <a:pt x="1396050" y="1141919"/>
                      <a:pt x="1411161" y="1138141"/>
                    </a:cubicBezTo>
                    <a:cubicBezTo>
                      <a:pt x="1427474" y="1134363"/>
                      <a:pt x="1426272" y="1122858"/>
                      <a:pt x="1437605" y="1124060"/>
                    </a:cubicBezTo>
                    <a:cubicBezTo>
                      <a:pt x="1450140" y="1125262"/>
                      <a:pt x="1476584" y="1124060"/>
                      <a:pt x="1466625" y="1131616"/>
                    </a:cubicBezTo>
                    <a:cubicBezTo>
                      <a:pt x="1457867" y="1139343"/>
                      <a:pt x="1445332" y="1153252"/>
                      <a:pt x="1444130" y="1163383"/>
                    </a:cubicBezTo>
                    <a:cubicBezTo>
                      <a:pt x="1442928" y="1173514"/>
                      <a:pt x="1435373" y="1182444"/>
                      <a:pt x="1431595" y="1192575"/>
                    </a:cubicBezTo>
                    <a:cubicBezTo>
                      <a:pt x="1427817" y="1204080"/>
                      <a:pt x="1407898" y="1234474"/>
                      <a:pt x="1396565" y="1247352"/>
                    </a:cubicBezTo>
                    <a:cubicBezTo>
                      <a:pt x="1385231" y="1260059"/>
                      <a:pt x="1381454" y="1262635"/>
                      <a:pt x="1373898" y="1275342"/>
                    </a:cubicBezTo>
                    <a:cubicBezTo>
                      <a:pt x="1366343" y="1288049"/>
                      <a:pt x="1347626" y="1308483"/>
                      <a:pt x="1336292" y="1308483"/>
                    </a:cubicBezTo>
                    <a:cubicBezTo>
                      <a:pt x="1323757" y="1308483"/>
                      <a:pt x="1313626" y="1300928"/>
                      <a:pt x="1309848" y="1300928"/>
                    </a:cubicBezTo>
                    <a:cubicBezTo>
                      <a:pt x="1304868" y="1300928"/>
                      <a:pt x="1299717" y="1298352"/>
                      <a:pt x="1304868" y="1295776"/>
                    </a:cubicBezTo>
                    <a:cubicBezTo>
                      <a:pt x="1308646" y="1293200"/>
                      <a:pt x="1306070" y="1288221"/>
                      <a:pt x="1299889" y="1288221"/>
                    </a:cubicBezTo>
                    <a:cubicBezTo>
                      <a:pt x="1293535" y="1288221"/>
                      <a:pt x="1293535" y="1290796"/>
                      <a:pt x="1282202" y="1288221"/>
                    </a:cubicBezTo>
                    <a:cubicBezTo>
                      <a:pt x="1269667" y="1284443"/>
                      <a:pt x="1269667" y="1288221"/>
                      <a:pt x="1259535" y="1295948"/>
                    </a:cubicBezTo>
                    <a:cubicBezTo>
                      <a:pt x="1249404" y="1303675"/>
                      <a:pt x="1247000" y="1299725"/>
                      <a:pt x="1234293" y="1298523"/>
                    </a:cubicBezTo>
                    <a:cubicBezTo>
                      <a:pt x="1221758" y="1297321"/>
                      <a:pt x="1209051" y="1293544"/>
                      <a:pt x="1196516" y="1283413"/>
                    </a:cubicBezTo>
                    <a:cubicBezTo>
                      <a:pt x="1183809" y="1273281"/>
                      <a:pt x="1172475" y="1275857"/>
                      <a:pt x="1164920" y="1263150"/>
                    </a:cubicBezTo>
                    <a:cubicBezTo>
                      <a:pt x="1157364" y="1251817"/>
                      <a:pt x="1161142" y="1250443"/>
                      <a:pt x="1151011" y="1245463"/>
                    </a:cubicBezTo>
                    <a:cubicBezTo>
                      <a:pt x="1140880" y="1240312"/>
                      <a:pt x="1138476" y="1249241"/>
                      <a:pt x="1132122" y="1236534"/>
                    </a:cubicBezTo>
                    <a:cubicBezTo>
                      <a:pt x="1125769" y="1223827"/>
                      <a:pt x="1135900" y="1231383"/>
                      <a:pt x="1130748" y="1223827"/>
                    </a:cubicBezTo>
                    <a:cubicBezTo>
                      <a:pt x="1125597" y="1216272"/>
                      <a:pt x="1124395" y="1209918"/>
                      <a:pt x="1108082" y="1211120"/>
                    </a:cubicBezTo>
                    <a:cubicBezTo>
                      <a:pt x="1091769" y="1211120"/>
                      <a:pt x="1077860" y="1213696"/>
                      <a:pt x="1066527" y="1222625"/>
                    </a:cubicBezTo>
                    <a:cubicBezTo>
                      <a:pt x="1053991" y="1230352"/>
                      <a:pt x="1055193" y="1230352"/>
                      <a:pt x="1052789" y="1246837"/>
                    </a:cubicBezTo>
                    <a:cubicBezTo>
                      <a:pt x="1050385" y="1262120"/>
                      <a:pt x="1054163" y="1267100"/>
                      <a:pt x="1045234" y="1273453"/>
                    </a:cubicBezTo>
                    <a:cubicBezTo>
                      <a:pt x="1036476" y="1281180"/>
                      <a:pt x="1030123" y="1284958"/>
                      <a:pt x="1025143" y="1292513"/>
                    </a:cubicBezTo>
                    <a:cubicBezTo>
                      <a:pt x="1020163" y="1300069"/>
                      <a:pt x="1006254" y="1297665"/>
                      <a:pt x="1002476" y="1284958"/>
                    </a:cubicBezTo>
                    <a:cubicBezTo>
                      <a:pt x="998699" y="1272251"/>
                      <a:pt x="997325" y="1264696"/>
                      <a:pt x="985992" y="1259544"/>
                    </a:cubicBezTo>
                    <a:cubicBezTo>
                      <a:pt x="974659" y="1253190"/>
                      <a:pt x="954396" y="1245635"/>
                      <a:pt x="955598" y="1232928"/>
                    </a:cubicBezTo>
                    <a:cubicBezTo>
                      <a:pt x="955598" y="1219019"/>
                      <a:pt x="955598" y="1211292"/>
                      <a:pt x="953022" y="1204938"/>
                    </a:cubicBezTo>
                    <a:cubicBezTo>
                      <a:pt x="949245" y="1199787"/>
                      <a:pt x="937911" y="1183302"/>
                      <a:pt x="925204" y="1182100"/>
                    </a:cubicBezTo>
                    <a:cubicBezTo>
                      <a:pt x="912669" y="1180898"/>
                      <a:pt x="904942" y="1174545"/>
                      <a:pt x="901164" y="1165615"/>
                    </a:cubicBezTo>
                    <a:cubicBezTo>
                      <a:pt x="897386" y="1156686"/>
                      <a:pt x="897386" y="1150333"/>
                      <a:pt x="892235" y="1150333"/>
                    </a:cubicBezTo>
                    <a:cubicBezTo>
                      <a:pt x="887255" y="1150333"/>
                      <a:pt x="882104" y="1131272"/>
                      <a:pt x="888285" y="1127494"/>
                    </a:cubicBezTo>
                    <a:cubicBezTo>
                      <a:pt x="893265" y="1123717"/>
                      <a:pt x="908376" y="1115989"/>
                      <a:pt x="912154" y="1108434"/>
                    </a:cubicBezTo>
                    <a:cubicBezTo>
                      <a:pt x="915932" y="1102081"/>
                      <a:pt x="925891" y="1083020"/>
                      <a:pt x="925891" y="1074091"/>
                    </a:cubicBezTo>
                    <a:cubicBezTo>
                      <a:pt x="925891" y="1065162"/>
                      <a:pt x="927093" y="1057606"/>
                      <a:pt x="935851" y="1051253"/>
                    </a:cubicBezTo>
                    <a:cubicBezTo>
                      <a:pt x="943406" y="1044899"/>
                      <a:pt x="948386" y="1043697"/>
                      <a:pt x="950962" y="1037172"/>
                    </a:cubicBezTo>
                    <a:cubicBezTo>
                      <a:pt x="953366" y="1029616"/>
                      <a:pt x="957143" y="1027041"/>
                      <a:pt x="947184" y="1030818"/>
                    </a:cubicBezTo>
                    <a:cubicBezTo>
                      <a:pt x="935851" y="1035970"/>
                      <a:pt x="935851" y="1035970"/>
                      <a:pt x="935851" y="1027041"/>
                    </a:cubicBezTo>
                    <a:cubicBezTo>
                      <a:pt x="937053" y="1018111"/>
                      <a:pt x="916962" y="1010556"/>
                      <a:pt x="908033" y="1016909"/>
                    </a:cubicBezTo>
                    <a:cubicBezTo>
                      <a:pt x="899275" y="1022061"/>
                      <a:pt x="904255" y="1022061"/>
                      <a:pt x="889144" y="1020687"/>
                    </a:cubicBezTo>
                    <a:cubicBezTo>
                      <a:pt x="874033" y="1018111"/>
                      <a:pt x="877811" y="1013132"/>
                      <a:pt x="858922" y="1014334"/>
                    </a:cubicBezTo>
                    <a:cubicBezTo>
                      <a:pt x="841235" y="1014334"/>
                      <a:pt x="836255" y="1019485"/>
                      <a:pt x="822346" y="1015707"/>
                    </a:cubicBezTo>
                    <a:cubicBezTo>
                      <a:pt x="808438" y="1010728"/>
                      <a:pt x="793326" y="1008152"/>
                      <a:pt x="779417" y="1006950"/>
                    </a:cubicBezTo>
                    <a:cubicBezTo>
                      <a:pt x="765509" y="1006950"/>
                      <a:pt x="744044" y="1001970"/>
                      <a:pt x="727731" y="1014677"/>
                    </a:cubicBezTo>
                    <a:cubicBezTo>
                      <a:pt x="711418" y="1027384"/>
                      <a:pt x="707640" y="1027384"/>
                      <a:pt x="696307" y="1028758"/>
                    </a:cubicBezTo>
                    <a:cubicBezTo>
                      <a:pt x="686176" y="1028758"/>
                      <a:pt x="678620" y="1027556"/>
                      <a:pt x="672438" y="1036485"/>
                    </a:cubicBezTo>
                    <a:cubicBezTo>
                      <a:pt x="667459" y="1044040"/>
                      <a:pt x="653550" y="1050566"/>
                      <a:pt x="643418" y="1045414"/>
                    </a:cubicBezTo>
                    <a:cubicBezTo>
                      <a:pt x="634661" y="1040434"/>
                      <a:pt x="629509" y="1036485"/>
                      <a:pt x="619378" y="1036657"/>
                    </a:cubicBezTo>
                    <a:cubicBezTo>
                      <a:pt x="608045" y="1037859"/>
                      <a:pt x="594136" y="1031677"/>
                      <a:pt x="592934" y="1020172"/>
                    </a:cubicBezTo>
                    <a:cubicBezTo>
                      <a:pt x="590358" y="1008667"/>
                      <a:pt x="604267" y="998536"/>
                      <a:pt x="592934" y="1002313"/>
                    </a:cubicBezTo>
                    <a:cubicBezTo>
                      <a:pt x="580399" y="1006091"/>
                      <a:pt x="575247" y="1006091"/>
                      <a:pt x="571641" y="1015020"/>
                    </a:cubicBezTo>
                    <a:cubicBezTo>
                      <a:pt x="569237" y="1023950"/>
                      <a:pt x="559106" y="1045586"/>
                      <a:pt x="544167" y="1056919"/>
                    </a:cubicBezTo>
                    <a:cubicBezTo>
                      <a:pt x="527854" y="1067050"/>
                      <a:pt x="503985" y="1077353"/>
                      <a:pt x="486298" y="1087485"/>
                    </a:cubicBezTo>
                    <a:cubicBezTo>
                      <a:pt x="467410" y="1098990"/>
                      <a:pt x="457450" y="1110323"/>
                      <a:pt x="448693" y="1121828"/>
                    </a:cubicBezTo>
                    <a:cubicBezTo>
                      <a:pt x="438733" y="1134535"/>
                      <a:pt x="414864" y="1168878"/>
                      <a:pt x="409885" y="1187938"/>
                    </a:cubicBezTo>
                    <a:cubicBezTo>
                      <a:pt x="404905" y="1206999"/>
                      <a:pt x="396147" y="1212150"/>
                      <a:pt x="387218" y="1217130"/>
                    </a:cubicBezTo>
                    <a:cubicBezTo>
                      <a:pt x="377259" y="1223484"/>
                      <a:pt x="378461" y="1222282"/>
                      <a:pt x="373481" y="1229837"/>
                    </a:cubicBezTo>
                    <a:cubicBezTo>
                      <a:pt x="367299" y="1238766"/>
                      <a:pt x="362148" y="1238766"/>
                      <a:pt x="350814" y="1243918"/>
                    </a:cubicBezTo>
                    <a:cubicBezTo>
                      <a:pt x="339481" y="1247696"/>
                      <a:pt x="338279" y="1259201"/>
                      <a:pt x="319390" y="1261776"/>
                    </a:cubicBezTo>
                    <a:cubicBezTo>
                      <a:pt x="300502" y="1263150"/>
                      <a:pt x="301704" y="1261776"/>
                      <a:pt x="295522" y="1271908"/>
                    </a:cubicBezTo>
                    <a:cubicBezTo>
                      <a:pt x="287966" y="1282039"/>
                      <a:pt x="271653" y="1296119"/>
                      <a:pt x="267876" y="1307453"/>
                    </a:cubicBezTo>
                    <a:cubicBezTo>
                      <a:pt x="264098" y="1320160"/>
                      <a:pt x="265472" y="1322736"/>
                      <a:pt x="251563" y="1331665"/>
                    </a:cubicBezTo>
                    <a:cubicBezTo>
                      <a:pt x="239027" y="1340594"/>
                      <a:pt x="235250" y="1345745"/>
                      <a:pt x="222714" y="1358452"/>
                    </a:cubicBezTo>
                    <a:cubicBezTo>
                      <a:pt x="208977" y="1371159"/>
                      <a:pt x="210179" y="1381291"/>
                      <a:pt x="201421" y="1389018"/>
                    </a:cubicBezTo>
                    <a:cubicBezTo>
                      <a:pt x="193866" y="1397947"/>
                      <a:pt x="173775" y="1408078"/>
                      <a:pt x="173775" y="1415806"/>
                    </a:cubicBezTo>
                    <a:cubicBezTo>
                      <a:pt x="173775" y="1424735"/>
                      <a:pt x="178755" y="1420957"/>
                      <a:pt x="167593" y="1428512"/>
                    </a:cubicBezTo>
                    <a:cubicBezTo>
                      <a:pt x="157634" y="1436240"/>
                      <a:pt x="155058" y="1436240"/>
                      <a:pt x="150078" y="1447573"/>
                    </a:cubicBezTo>
                    <a:cubicBezTo>
                      <a:pt x="146301" y="1459078"/>
                      <a:pt x="143897" y="1470411"/>
                      <a:pt x="132563" y="1479341"/>
                    </a:cubicBezTo>
                    <a:cubicBezTo>
                      <a:pt x="120028" y="1486896"/>
                      <a:pt x="120028" y="1481916"/>
                      <a:pt x="115048" y="1493421"/>
                    </a:cubicBezTo>
                    <a:cubicBezTo>
                      <a:pt x="108867" y="1504926"/>
                      <a:pt x="93756" y="1526391"/>
                      <a:pt x="97533" y="1535320"/>
                    </a:cubicBezTo>
                    <a:cubicBezTo>
                      <a:pt x="102513" y="1544249"/>
                      <a:pt x="106463" y="1549229"/>
                      <a:pt x="103887" y="1564512"/>
                    </a:cubicBezTo>
                    <a:cubicBezTo>
                      <a:pt x="101483" y="1579794"/>
                      <a:pt x="101483" y="1587350"/>
                      <a:pt x="92725" y="1596279"/>
                    </a:cubicBezTo>
                    <a:cubicBezTo>
                      <a:pt x="85170" y="1606410"/>
                      <a:pt x="86372" y="1596279"/>
                      <a:pt x="83968" y="1615340"/>
                    </a:cubicBezTo>
                    <a:cubicBezTo>
                      <a:pt x="80190" y="1634400"/>
                      <a:pt x="79160" y="1662390"/>
                      <a:pt x="70231" y="1677672"/>
                    </a:cubicBezTo>
                    <a:cubicBezTo>
                      <a:pt x="62675" y="1692955"/>
                      <a:pt x="45160" y="1720945"/>
                      <a:pt x="45160" y="1732278"/>
                    </a:cubicBezTo>
                    <a:cubicBezTo>
                      <a:pt x="43958" y="1744985"/>
                      <a:pt x="41554" y="1767823"/>
                      <a:pt x="30221" y="1775551"/>
                    </a:cubicBezTo>
                    <a:cubicBezTo>
                      <a:pt x="18887" y="1783278"/>
                      <a:pt x="13908" y="1787055"/>
                      <a:pt x="13908" y="1798389"/>
                    </a:cubicBezTo>
                    <a:cubicBezTo>
                      <a:pt x="13908" y="1811096"/>
                      <a:pt x="20261" y="1813671"/>
                      <a:pt x="19059" y="1827580"/>
                    </a:cubicBezTo>
                    <a:cubicBezTo>
                      <a:pt x="17857" y="1841489"/>
                      <a:pt x="21635" y="1849217"/>
                      <a:pt x="10302" y="1860550"/>
                    </a:cubicBezTo>
                    <a:cubicBezTo>
                      <a:pt x="-1032" y="1872055"/>
                      <a:pt x="-2234" y="1883388"/>
                      <a:pt x="2918" y="1894893"/>
                    </a:cubicBezTo>
                    <a:cubicBezTo>
                      <a:pt x="6696" y="1907600"/>
                      <a:pt x="20605" y="1910176"/>
                      <a:pt x="18201" y="1922883"/>
                    </a:cubicBezTo>
                    <a:cubicBezTo>
                      <a:pt x="15797" y="1935590"/>
                      <a:pt x="9443" y="1948297"/>
                      <a:pt x="19574" y="1954650"/>
                    </a:cubicBezTo>
                    <a:cubicBezTo>
                      <a:pt x="30908" y="1959630"/>
                      <a:pt x="38463" y="1952075"/>
                      <a:pt x="33483" y="1962206"/>
                    </a:cubicBezTo>
                    <a:cubicBezTo>
                      <a:pt x="27302" y="1973711"/>
                      <a:pt x="23524" y="1982468"/>
                      <a:pt x="32281" y="1988822"/>
                    </a:cubicBezTo>
                    <a:cubicBezTo>
                      <a:pt x="42413" y="1995175"/>
                      <a:pt x="47392" y="2002731"/>
                      <a:pt x="47564" y="2014236"/>
                    </a:cubicBezTo>
                    <a:cubicBezTo>
                      <a:pt x="48938" y="2025741"/>
                      <a:pt x="47564" y="2034498"/>
                      <a:pt x="45160" y="2042225"/>
                    </a:cubicBezTo>
                    <a:cubicBezTo>
                      <a:pt x="42756" y="2048579"/>
                      <a:pt x="40180" y="2052357"/>
                      <a:pt x="47736" y="2052357"/>
                    </a:cubicBezTo>
                    <a:cubicBezTo>
                      <a:pt x="55291" y="2050983"/>
                      <a:pt x="52715" y="2056134"/>
                      <a:pt x="50311" y="2063862"/>
                    </a:cubicBezTo>
                    <a:cubicBezTo>
                      <a:pt x="47736" y="2070215"/>
                      <a:pt x="45332" y="2073993"/>
                      <a:pt x="51685" y="2086700"/>
                    </a:cubicBezTo>
                    <a:cubicBezTo>
                      <a:pt x="58039" y="2098205"/>
                      <a:pt x="49109" y="2098205"/>
                      <a:pt x="56837" y="2109538"/>
                    </a:cubicBezTo>
                    <a:cubicBezTo>
                      <a:pt x="64392" y="2122245"/>
                      <a:pt x="73321" y="2129800"/>
                      <a:pt x="84655" y="2146285"/>
                    </a:cubicBezTo>
                    <a:cubicBezTo>
                      <a:pt x="95988" y="2163972"/>
                      <a:pt x="102341" y="2179255"/>
                      <a:pt x="107493" y="2193164"/>
                    </a:cubicBezTo>
                    <a:cubicBezTo>
                      <a:pt x="111271" y="2205871"/>
                      <a:pt x="118826" y="2212224"/>
                      <a:pt x="127755" y="2221153"/>
                    </a:cubicBezTo>
                    <a:cubicBezTo>
                      <a:pt x="137887" y="2230083"/>
                      <a:pt x="141664" y="2237638"/>
                      <a:pt x="154200" y="2233861"/>
                    </a:cubicBezTo>
                    <a:cubicBezTo>
                      <a:pt x="166735" y="2231285"/>
                      <a:pt x="184422" y="2216002"/>
                      <a:pt x="196957" y="2216002"/>
                    </a:cubicBezTo>
                    <a:cubicBezTo>
                      <a:pt x="209492" y="2214628"/>
                      <a:pt x="210866" y="2213426"/>
                      <a:pt x="220825" y="2210850"/>
                    </a:cubicBezTo>
                    <a:cubicBezTo>
                      <a:pt x="230957" y="2209477"/>
                      <a:pt x="237138" y="2199345"/>
                      <a:pt x="244694" y="2204497"/>
                    </a:cubicBezTo>
                    <a:cubicBezTo>
                      <a:pt x="252249" y="2209649"/>
                      <a:pt x="251047" y="2209649"/>
                      <a:pt x="254825" y="2217204"/>
                    </a:cubicBezTo>
                    <a:cubicBezTo>
                      <a:pt x="259805" y="2223557"/>
                      <a:pt x="275088" y="2226133"/>
                      <a:pt x="287623" y="2222184"/>
                    </a:cubicBezTo>
                    <a:cubicBezTo>
                      <a:pt x="298956" y="2218406"/>
                      <a:pt x="330380" y="2201749"/>
                      <a:pt x="337936" y="2190416"/>
                    </a:cubicBezTo>
                    <a:cubicBezTo>
                      <a:pt x="344117" y="2180285"/>
                      <a:pt x="356824" y="2176336"/>
                      <a:pt x="370562" y="2172558"/>
                    </a:cubicBezTo>
                    <a:cubicBezTo>
                      <a:pt x="385673" y="2167406"/>
                      <a:pt x="424652" y="2161053"/>
                      <a:pt x="432208" y="2168608"/>
                    </a:cubicBezTo>
                    <a:cubicBezTo>
                      <a:pt x="439763" y="2177538"/>
                      <a:pt x="448693" y="2187669"/>
                      <a:pt x="451268" y="2201578"/>
                    </a:cubicBezTo>
                    <a:cubicBezTo>
                      <a:pt x="453844" y="2215487"/>
                      <a:pt x="447491" y="2210507"/>
                      <a:pt x="452642" y="2225618"/>
                    </a:cubicBezTo>
                    <a:cubicBezTo>
                      <a:pt x="456420" y="2242103"/>
                      <a:pt x="454016" y="2247254"/>
                      <a:pt x="467753" y="2247254"/>
                    </a:cubicBezTo>
                    <a:cubicBezTo>
                      <a:pt x="481662" y="2247254"/>
                      <a:pt x="487844" y="2248456"/>
                      <a:pt x="502955" y="2244678"/>
                    </a:cubicBezTo>
                    <a:cubicBezTo>
                      <a:pt x="518066" y="2242103"/>
                      <a:pt x="530601" y="2234376"/>
                      <a:pt x="526823" y="2243305"/>
                    </a:cubicBezTo>
                    <a:cubicBezTo>
                      <a:pt x="524419" y="2252234"/>
                      <a:pt x="524419" y="2253436"/>
                      <a:pt x="533177" y="2263567"/>
                    </a:cubicBezTo>
                    <a:cubicBezTo>
                      <a:pt x="542106" y="2272497"/>
                      <a:pt x="548288" y="2263567"/>
                      <a:pt x="543308" y="2291557"/>
                    </a:cubicBezTo>
                    <a:cubicBezTo>
                      <a:pt x="538328" y="2319547"/>
                      <a:pt x="552237" y="2325900"/>
                      <a:pt x="542278" y="2343587"/>
                    </a:cubicBezTo>
                    <a:cubicBezTo>
                      <a:pt x="533520" y="2361445"/>
                      <a:pt x="536096" y="2367627"/>
                      <a:pt x="536096" y="2381708"/>
                    </a:cubicBezTo>
                    <a:cubicBezTo>
                      <a:pt x="536096" y="2395617"/>
                      <a:pt x="536096" y="2394415"/>
                      <a:pt x="531116" y="2407122"/>
                    </a:cubicBezTo>
                    <a:cubicBezTo>
                      <a:pt x="527338" y="2421031"/>
                      <a:pt x="532490" y="2433738"/>
                      <a:pt x="526136" y="2445243"/>
                    </a:cubicBezTo>
                    <a:cubicBezTo>
                      <a:pt x="519955" y="2456748"/>
                      <a:pt x="517379" y="2455374"/>
                      <a:pt x="519955" y="2468081"/>
                    </a:cubicBezTo>
                    <a:cubicBezTo>
                      <a:pt x="522530" y="2480788"/>
                      <a:pt x="528884" y="2492293"/>
                      <a:pt x="535237" y="2507404"/>
                    </a:cubicBezTo>
                    <a:cubicBezTo>
                      <a:pt x="541591" y="2521313"/>
                      <a:pt x="549146" y="2540373"/>
                      <a:pt x="558076" y="2551878"/>
                    </a:cubicBezTo>
                    <a:cubicBezTo>
                      <a:pt x="567005" y="2562010"/>
                      <a:pt x="587267" y="2592403"/>
                      <a:pt x="593621" y="2610262"/>
                    </a:cubicBezTo>
                    <a:cubicBezTo>
                      <a:pt x="599974" y="2627949"/>
                      <a:pt x="605126" y="2649585"/>
                      <a:pt x="612681" y="2650959"/>
                    </a:cubicBezTo>
                    <a:cubicBezTo>
                      <a:pt x="620237" y="2652161"/>
                      <a:pt x="635348" y="2648383"/>
                      <a:pt x="628994" y="2654736"/>
                    </a:cubicBezTo>
                    <a:cubicBezTo>
                      <a:pt x="622641" y="2659888"/>
                      <a:pt x="608904" y="2658514"/>
                      <a:pt x="612681" y="2666241"/>
                    </a:cubicBezTo>
                    <a:cubicBezTo>
                      <a:pt x="616459" y="2673797"/>
                      <a:pt x="625388" y="2690281"/>
                      <a:pt x="630368" y="2701787"/>
                    </a:cubicBezTo>
                    <a:cubicBezTo>
                      <a:pt x="634146" y="2714493"/>
                      <a:pt x="649428" y="2750039"/>
                      <a:pt x="649428" y="2756392"/>
                    </a:cubicBezTo>
                    <a:cubicBezTo>
                      <a:pt x="649428" y="2762746"/>
                      <a:pt x="633115" y="2761544"/>
                      <a:pt x="639469" y="2771675"/>
                    </a:cubicBezTo>
                    <a:cubicBezTo>
                      <a:pt x="645822" y="2781806"/>
                      <a:pt x="654752" y="2798291"/>
                      <a:pt x="655954" y="2810998"/>
                    </a:cubicBezTo>
                    <a:cubicBezTo>
                      <a:pt x="657327" y="2824907"/>
                      <a:pt x="672438" y="2835038"/>
                      <a:pt x="673812" y="2852896"/>
                    </a:cubicBezTo>
                    <a:cubicBezTo>
                      <a:pt x="676388" y="2870583"/>
                      <a:pt x="681539" y="2901149"/>
                      <a:pt x="673984" y="2908704"/>
                    </a:cubicBezTo>
                    <a:cubicBezTo>
                      <a:pt x="667802" y="2917633"/>
                      <a:pt x="666428" y="2923987"/>
                      <a:pt x="666600" y="2934118"/>
                    </a:cubicBezTo>
                    <a:cubicBezTo>
                      <a:pt x="666600" y="2944249"/>
                      <a:pt x="664196" y="2989926"/>
                      <a:pt x="666772" y="3004006"/>
                    </a:cubicBezTo>
                    <a:cubicBezTo>
                      <a:pt x="670550" y="3017915"/>
                      <a:pt x="675701" y="3026845"/>
                      <a:pt x="671923" y="3030623"/>
                    </a:cubicBezTo>
                    <a:cubicBezTo>
                      <a:pt x="668146" y="3033198"/>
                      <a:pt x="661792" y="3028047"/>
                      <a:pt x="665570" y="3036976"/>
                    </a:cubicBezTo>
                    <a:cubicBezTo>
                      <a:pt x="668146" y="3047107"/>
                      <a:pt x="670721" y="3068743"/>
                      <a:pt x="674499" y="3087804"/>
                    </a:cubicBezTo>
                    <a:cubicBezTo>
                      <a:pt x="678277" y="3108066"/>
                      <a:pt x="693559" y="3138632"/>
                      <a:pt x="707469" y="3157521"/>
                    </a:cubicBezTo>
                    <a:cubicBezTo>
                      <a:pt x="722580" y="3175207"/>
                      <a:pt x="732711" y="3182934"/>
                      <a:pt x="744216" y="3199419"/>
                    </a:cubicBezTo>
                    <a:cubicBezTo>
                      <a:pt x="755549" y="3214702"/>
                      <a:pt x="798650" y="3269136"/>
                      <a:pt x="805003" y="3289399"/>
                    </a:cubicBezTo>
                    <a:cubicBezTo>
                      <a:pt x="812559" y="3309661"/>
                      <a:pt x="821488" y="3341429"/>
                      <a:pt x="829215" y="3357913"/>
                    </a:cubicBezTo>
                    <a:cubicBezTo>
                      <a:pt x="835569" y="3374398"/>
                      <a:pt x="845700" y="3397236"/>
                      <a:pt x="855831" y="3411145"/>
                    </a:cubicBezTo>
                    <a:cubicBezTo>
                      <a:pt x="864760" y="3425054"/>
                      <a:pt x="873518" y="3432610"/>
                      <a:pt x="882447" y="3451670"/>
                    </a:cubicBezTo>
                    <a:cubicBezTo>
                      <a:pt x="890003" y="3471932"/>
                      <a:pt x="907861" y="3493569"/>
                      <a:pt x="917820" y="3499922"/>
                    </a:cubicBezTo>
                    <a:cubicBezTo>
                      <a:pt x="927952" y="3504902"/>
                      <a:pt x="927952" y="3498549"/>
                      <a:pt x="934305" y="3511256"/>
                    </a:cubicBezTo>
                    <a:cubicBezTo>
                      <a:pt x="941861" y="3523962"/>
                      <a:pt x="968477" y="3556932"/>
                      <a:pt x="973628" y="3563286"/>
                    </a:cubicBezTo>
                    <a:cubicBezTo>
                      <a:pt x="978608" y="3569639"/>
                      <a:pt x="997668" y="3593679"/>
                      <a:pt x="1005224" y="3600033"/>
                    </a:cubicBezTo>
                    <a:cubicBezTo>
                      <a:pt x="1012780" y="3606386"/>
                      <a:pt x="1027890" y="3621669"/>
                      <a:pt x="1025486" y="3633002"/>
                    </a:cubicBezTo>
                    <a:cubicBezTo>
                      <a:pt x="1023082" y="3645709"/>
                      <a:pt x="1026860" y="3645709"/>
                      <a:pt x="1023082" y="3649487"/>
                    </a:cubicBezTo>
                    <a:cubicBezTo>
                      <a:pt x="1019305" y="3653265"/>
                      <a:pt x="1024284" y="3652063"/>
                      <a:pt x="1029436" y="3657042"/>
                    </a:cubicBezTo>
                    <a:cubicBezTo>
                      <a:pt x="1034416" y="3662022"/>
                      <a:pt x="1040769" y="3669749"/>
                      <a:pt x="1044547" y="3677305"/>
                    </a:cubicBezTo>
                    <a:cubicBezTo>
                      <a:pt x="1048325" y="3684860"/>
                      <a:pt x="1054678" y="3701345"/>
                      <a:pt x="1063436" y="3697567"/>
                    </a:cubicBezTo>
                    <a:cubicBezTo>
                      <a:pt x="1072193" y="3693789"/>
                      <a:pt x="1079749" y="3691214"/>
                      <a:pt x="1081122" y="3700143"/>
                    </a:cubicBezTo>
                    <a:cubicBezTo>
                      <a:pt x="1083698" y="3709072"/>
                      <a:pt x="1088678" y="3711476"/>
                      <a:pt x="1092456" y="3711476"/>
                    </a:cubicBezTo>
                    <a:cubicBezTo>
                      <a:pt x="1094860" y="3712507"/>
                      <a:pt x="1101213" y="3704951"/>
                      <a:pt x="1102415" y="3703577"/>
                    </a:cubicBezTo>
                    <a:lnTo>
                      <a:pt x="1102415" y="37035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2" name="任意多边形: 形状 3051">
                <a:extLst>
                  <a:ext uri="{FF2B5EF4-FFF2-40B4-BE49-F238E27FC236}">
                    <a16:creationId xmlns:a16="http://schemas.microsoft.com/office/drawing/2014/main" xmlns="" id="{B8354807-A949-4990-92F1-D5E3247C9CE0}"/>
                  </a:ext>
                </a:extLst>
              </p:cNvPr>
              <p:cNvSpPr/>
              <p:nvPr/>
            </p:nvSpPr>
            <p:spPr>
              <a:xfrm>
                <a:off x="816782" y="1308529"/>
                <a:ext cx="4835006" cy="3714903"/>
              </a:xfrm>
              <a:custGeom>
                <a:avLst/>
                <a:gdLst>
                  <a:gd name="connsiteX0" fmla="*/ 1092972 w 4835006"/>
                  <a:gd name="connsiteY0" fmla="*/ 3714903 h 3714903"/>
                  <a:gd name="connsiteX1" fmla="*/ 1092972 w 4835006"/>
                  <a:gd name="connsiteY1" fmla="*/ 3714903 h 3714903"/>
                  <a:gd name="connsiteX2" fmla="*/ 1080437 w 4835006"/>
                  <a:gd name="connsiteY2" fmla="*/ 3701510 h 3714903"/>
                  <a:gd name="connsiteX3" fmla="*/ 1080437 w 4835006"/>
                  <a:gd name="connsiteY3" fmla="*/ 3701510 h 3714903"/>
                  <a:gd name="connsiteX4" fmla="*/ 1076831 w 4835006"/>
                  <a:gd name="connsiteY4" fmla="*/ 3697560 h 3714903"/>
                  <a:gd name="connsiteX5" fmla="*/ 1076831 w 4835006"/>
                  <a:gd name="connsiteY5" fmla="*/ 3697560 h 3714903"/>
                  <a:gd name="connsiteX6" fmla="*/ 1066013 w 4835006"/>
                  <a:gd name="connsiteY6" fmla="*/ 3700994 h 3714903"/>
                  <a:gd name="connsiteX7" fmla="*/ 1066013 w 4835006"/>
                  <a:gd name="connsiteY7" fmla="*/ 3700994 h 3714903"/>
                  <a:gd name="connsiteX8" fmla="*/ 1062578 w 4835006"/>
                  <a:gd name="connsiteY8" fmla="*/ 3701681 h 3714903"/>
                  <a:gd name="connsiteX9" fmla="*/ 1062578 w 4835006"/>
                  <a:gd name="connsiteY9" fmla="*/ 3701681 h 3714903"/>
                  <a:gd name="connsiteX10" fmla="*/ 1044033 w 4835006"/>
                  <a:gd name="connsiteY10" fmla="*/ 3679530 h 3714903"/>
                  <a:gd name="connsiteX11" fmla="*/ 1044033 w 4835006"/>
                  <a:gd name="connsiteY11" fmla="*/ 3679530 h 3714903"/>
                  <a:gd name="connsiteX12" fmla="*/ 1029266 w 4835006"/>
                  <a:gd name="connsiteY12" fmla="*/ 3659782 h 3714903"/>
                  <a:gd name="connsiteX13" fmla="*/ 1029266 w 4835006"/>
                  <a:gd name="connsiteY13" fmla="*/ 3659782 h 3714903"/>
                  <a:gd name="connsiteX14" fmla="*/ 1020851 w 4835006"/>
                  <a:gd name="connsiteY14" fmla="*/ 3652570 h 3714903"/>
                  <a:gd name="connsiteX15" fmla="*/ 1020851 w 4835006"/>
                  <a:gd name="connsiteY15" fmla="*/ 3652570 h 3714903"/>
                  <a:gd name="connsiteX16" fmla="*/ 1022912 w 4835006"/>
                  <a:gd name="connsiteY16" fmla="*/ 3648793 h 3714903"/>
                  <a:gd name="connsiteX17" fmla="*/ 1022912 w 4835006"/>
                  <a:gd name="connsiteY17" fmla="*/ 3648793 h 3714903"/>
                  <a:gd name="connsiteX18" fmla="*/ 1023942 w 4835006"/>
                  <a:gd name="connsiteY18" fmla="*/ 3646732 h 3714903"/>
                  <a:gd name="connsiteX19" fmla="*/ 1023942 w 4835006"/>
                  <a:gd name="connsiteY19" fmla="*/ 3646732 h 3714903"/>
                  <a:gd name="connsiteX20" fmla="*/ 1023771 w 4835006"/>
                  <a:gd name="connsiteY20" fmla="*/ 3642267 h 3714903"/>
                  <a:gd name="connsiteX21" fmla="*/ 1023771 w 4835006"/>
                  <a:gd name="connsiteY21" fmla="*/ 3642267 h 3714903"/>
                  <a:gd name="connsiteX22" fmla="*/ 1024801 w 4835006"/>
                  <a:gd name="connsiteY22" fmla="*/ 3633510 h 3714903"/>
                  <a:gd name="connsiteX23" fmla="*/ 1024801 w 4835006"/>
                  <a:gd name="connsiteY23" fmla="*/ 3633510 h 3714903"/>
                  <a:gd name="connsiteX24" fmla="*/ 1024973 w 4835006"/>
                  <a:gd name="connsiteY24" fmla="*/ 3631278 h 3714903"/>
                  <a:gd name="connsiteX25" fmla="*/ 1024973 w 4835006"/>
                  <a:gd name="connsiteY25" fmla="*/ 3631278 h 3714903"/>
                  <a:gd name="connsiteX26" fmla="*/ 1005397 w 4835006"/>
                  <a:gd name="connsiteY26" fmla="*/ 3602773 h 3714903"/>
                  <a:gd name="connsiteX27" fmla="*/ 1005397 w 4835006"/>
                  <a:gd name="connsiteY27" fmla="*/ 3602773 h 3714903"/>
                  <a:gd name="connsiteX28" fmla="*/ 973458 w 4835006"/>
                  <a:gd name="connsiteY28" fmla="*/ 3565682 h 3714903"/>
                  <a:gd name="connsiteX29" fmla="*/ 973458 w 4835006"/>
                  <a:gd name="connsiteY29" fmla="*/ 3565682 h 3714903"/>
                  <a:gd name="connsiteX30" fmla="*/ 933963 w 4835006"/>
                  <a:gd name="connsiteY30" fmla="*/ 3513309 h 3714903"/>
                  <a:gd name="connsiteX31" fmla="*/ 933963 w 4835006"/>
                  <a:gd name="connsiteY31" fmla="*/ 3513309 h 3714903"/>
                  <a:gd name="connsiteX32" fmla="*/ 918509 w 4835006"/>
                  <a:gd name="connsiteY32" fmla="*/ 3502834 h 3714903"/>
                  <a:gd name="connsiteX33" fmla="*/ 918509 w 4835006"/>
                  <a:gd name="connsiteY33" fmla="*/ 3502834 h 3714903"/>
                  <a:gd name="connsiteX34" fmla="*/ 882105 w 4835006"/>
                  <a:gd name="connsiteY34" fmla="*/ 3453552 h 3714903"/>
                  <a:gd name="connsiteX35" fmla="*/ 882105 w 4835006"/>
                  <a:gd name="connsiteY35" fmla="*/ 3453552 h 3714903"/>
                  <a:gd name="connsiteX36" fmla="*/ 855832 w 4835006"/>
                  <a:gd name="connsiteY36" fmla="*/ 3413370 h 3714903"/>
                  <a:gd name="connsiteX37" fmla="*/ 855832 w 4835006"/>
                  <a:gd name="connsiteY37" fmla="*/ 3413370 h 3714903"/>
                  <a:gd name="connsiteX38" fmla="*/ 828873 w 4835006"/>
                  <a:gd name="connsiteY38" fmla="*/ 3359623 h 3714903"/>
                  <a:gd name="connsiteX39" fmla="*/ 828873 w 4835006"/>
                  <a:gd name="connsiteY39" fmla="*/ 3359623 h 3714903"/>
                  <a:gd name="connsiteX40" fmla="*/ 804661 w 4835006"/>
                  <a:gd name="connsiteY40" fmla="*/ 3290765 h 3714903"/>
                  <a:gd name="connsiteX41" fmla="*/ 804661 w 4835006"/>
                  <a:gd name="connsiteY41" fmla="*/ 3290765 h 3714903"/>
                  <a:gd name="connsiteX42" fmla="*/ 744217 w 4835006"/>
                  <a:gd name="connsiteY42" fmla="*/ 3201301 h 3714903"/>
                  <a:gd name="connsiteX43" fmla="*/ 744217 w 4835006"/>
                  <a:gd name="connsiteY43" fmla="*/ 3201301 h 3714903"/>
                  <a:gd name="connsiteX44" fmla="*/ 707642 w 4835006"/>
                  <a:gd name="connsiteY44" fmla="*/ 3159574 h 3714903"/>
                  <a:gd name="connsiteX45" fmla="*/ 707642 w 4835006"/>
                  <a:gd name="connsiteY45" fmla="*/ 3159574 h 3714903"/>
                  <a:gd name="connsiteX46" fmla="*/ 674157 w 4835006"/>
                  <a:gd name="connsiteY46" fmla="*/ 3088827 h 3714903"/>
                  <a:gd name="connsiteX47" fmla="*/ 674157 w 4835006"/>
                  <a:gd name="connsiteY47" fmla="*/ 3088827 h 3714903"/>
                  <a:gd name="connsiteX48" fmla="*/ 665228 w 4835006"/>
                  <a:gd name="connsiteY48" fmla="*/ 3038514 h 3714903"/>
                  <a:gd name="connsiteX49" fmla="*/ 665228 w 4835006"/>
                  <a:gd name="connsiteY49" fmla="*/ 3038514 h 3714903"/>
                  <a:gd name="connsiteX50" fmla="*/ 663854 w 4835006"/>
                  <a:gd name="connsiteY50" fmla="*/ 3033534 h 3714903"/>
                  <a:gd name="connsiteX51" fmla="*/ 663854 w 4835006"/>
                  <a:gd name="connsiteY51" fmla="*/ 3033534 h 3714903"/>
                  <a:gd name="connsiteX52" fmla="*/ 668490 w 4835006"/>
                  <a:gd name="connsiteY52" fmla="*/ 3029585 h 3714903"/>
                  <a:gd name="connsiteX53" fmla="*/ 668490 w 4835006"/>
                  <a:gd name="connsiteY53" fmla="*/ 3029585 h 3714903"/>
                  <a:gd name="connsiteX54" fmla="*/ 670379 w 4835006"/>
                  <a:gd name="connsiteY54" fmla="*/ 3029585 h 3714903"/>
                  <a:gd name="connsiteX55" fmla="*/ 670379 w 4835006"/>
                  <a:gd name="connsiteY55" fmla="*/ 3029585 h 3714903"/>
                  <a:gd name="connsiteX56" fmla="*/ 671410 w 4835006"/>
                  <a:gd name="connsiteY56" fmla="*/ 3029585 h 3714903"/>
                  <a:gd name="connsiteX57" fmla="*/ 671410 w 4835006"/>
                  <a:gd name="connsiteY57" fmla="*/ 3029585 h 3714903"/>
                  <a:gd name="connsiteX58" fmla="*/ 672096 w 4835006"/>
                  <a:gd name="connsiteY58" fmla="*/ 3029585 h 3714903"/>
                  <a:gd name="connsiteX59" fmla="*/ 672096 w 4835006"/>
                  <a:gd name="connsiteY59" fmla="*/ 3029585 h 3714903"/>
                  <a:gd name="connsiteX60" fmla="*/ 672783 w 4835006"/>
                  <a:gd name="connsiteY60" fmla="*/ 3027524 h 3714903"/>
                  <a:gd name="connsiteX61" fmla="*/ 672783 w 4835006"/>
                  <a:gd name="connsiteY61" fmla="*/ 3027524 h 3714903"/>
                  <a:gd name="connsiteX62" fmla="*/ 666430 w 4835006"/>
                  <a:gd name="connsiteY62" fmla="*/ 3005201 h 3714903"/>
                  <a:gd name="connsiteX63" fmla="*/ 666430 w 4835006"/>
                  <a:gd name="connsiteY63" fmla="*/ 3005201 h 3714903"/>
                  <a:gd name="connsiteX64" fmla="*/ 665056 w 4835006"/>
                  <a:gd name="connsiteY64" fmla="*/ 2980989 h 3714903"/>
                  <a:gd name="connsiteX65" fmla="*/ 665056 w 4835006"/>
                  <a:gd name="connsiteY65" fmla="*/ 2980989 h 3714903"/>
                  <a:gd name="connsiteX66" fmla="*/ 666086 w 4835006"/>
                  <a:gd name="connsiteY66" fmla="*/ 2935141 h 3714903"/>
                  <a:gd name="connsiteX67" fmla="*/ 666086 w 4835006"/>
                  <a:gd name="connsiteY67" fmla="*/ 2935141 h 3714903"/>
                  <a:gd name="connsiteX68" fmla="*/ 666086 w 4835006"/>
                  <a:gd name="connsiteY68" fmla="*/ 2935141 h 3714903"/>
                  <a:gd name="connsiteX69" fmla="*/ 666086 w 4835006"/>
                  <a:gd name="connsiteY69" fmla="*/ 2935141 h 3714903"/>
                  <a:gd name="connsiteX70" fmla="*/ 666086 w 4835006"/>
                  <a:gd name="connsiteY70" fmla="*/ 2934454 h 3714903"/>
                  <a:gd name="connsiteX71" fmla="*/ 666086 w 4835006"/>
                  <a:gd name="connsiteY71" fmla="*/ 2934454 h 3714903"/>
                  <a:gd name="connsiteX72" fmla="*/ 674157 w 4835006"/>
                  <a:gd name="connsiteY72" fmla="*/ 2907838 h 3714903"/>
                  <a:gd name="connsiteX73" fmla="*/ 674157 w 4835006"/>
                  <a:gd name="connsiteY73" fmla="*/ 2907838 h 3714903"/>
                  <a:gd name="connsiteX74" fmla="*/ 677420 w 4835006"/>
                  <a:gd name="connsiteY74" fmla="*/ 2892384 h 3714903"/>
                  <a:gd name="connsiteX75" fmla="*/ 677420 w 4835006"/>
                  <a:gd name="connsiteY75" fmla="*/ 2892384 h 3714903"/>
                  <a:gd name="connsiteX76" fmla="*/ 673298 w 4835006"/>
                  <a:gd name="connsiteY76" fmla="*/ 2853748 h 3714903"/>
                  <a:gd name="connsiteX77" fmla="*/ 673298 w 4835006"/>
                  <a:gd name="connsiteY77" fmla="*/ 2853748 h 3714903"/>
                  <a:gd name="connsiteX78" fmla="*/ 655440 w 4835006"/>
                  <a:gd name="connsiteY78" fmla="*/ 2811849 h 3714903"/>
                  <a:gd name="connsiteX79" fmla="*/ 655440 w 4835006"/>
                  <a:gd name="connsiteY79" fmla="*/ 2811849 h 3714903"/>
                  <a:gd name="connsiteX80" fmla="*/ 639299 w 4835006"/>
                  <a:gd name="connsiteY80" fmla="*/ 2773556 h 3714903"/>
                  <a:gd name="connsiteX81" fmla="*/ 639299 w 4835006"/>
                  <a:gd name="connsiteY81" fmla="*/ 2773556 h 3714903"/>
                  <a:gd name="connsiteX82" fmla="*/ 637410 w 4835006"/>
                  <a:gd name="connsiteY82" fmla="*/ 2768062 h 3714903"/>
                  <a:gd name="connsiteX83" fmla="*/ 637410 w 4835006"/>
                  <a:gd name="connsiteY83" fmla="*/ 2768062 h 3714903"/>
                  <a:gd name="connsiteX84" fmla="*/ 649086 w 4835006"/>
                  <a:gd name="connsiteY84" fmla="*/ 2757415 h 3714903"/>
                  <a:gd name="connsiteX85" fmla="*/ 649086 w 4835006"/>
                  <a:gd name="connsiteY85" fmla="*/ 2757415 h 3714903"/>
                  <a:gd name="connsiteX86" fmla="*/ 648915 w 4835006"/>
                  <a:gd name="connsiteY86" fmla="*/ 2756900 h 3714903"/>
                  <a:gd name="connsiteX87" fmla="*/ 648915 w 4835006"/>
                  <a:gd name="connsiteY87" fmla="*/ 2756900 h 3714903"/>
                  <a:gd name="connsiteX88" fmla="*/ 648915 w 4835006"/>
                  <a:gd name="connsiteY88" fmla="*/ 2756900 h 3714903"/>
                  <a:gd name="connsiteX89" fmla="*/ 648915 w 4835006"/>
                  <a:gd name="connsiteY89" fmla="*/ 2756900 h 3714903"/>
                  <a:gd name="connsiteX90" fmla="*/ 648915 w 4835006"/>
                  <a:gd name="connsiteY90" fmla="*/ 2756900 h 3714903"/>
                  <a:gd name="connsiteX91" fmla="*/ 648915 w 4835006"/>
                  <a:gd name="connsiteY91" fmla="*/ 2756900 h 3714903"/>
                  <a:gd name="connsiteX92" fmla="*/ 648915 w 4835006"/>
                  <a:gd name="connsiteY92" fmla="*/ 2756900 h 3714903"/>
                  <a:gd name="connsiteX93" fmla="*/ 648915 w 4835006"/>
                  <a:gd name="connsiteY93" fmla="*/ 2756900 h 3714903"/>
                  <a:gd name="connsiteX94" fmla="*/ 648915 w 4835006"/>
                  <a:gd name="connsiteY94" fmla="*/ 2756900 h 3714903"/>
                  <a:gd name="connsiteX95" fmla="*/ 630026 w 4835006"/>
                  <a:gd name="connsiteY95" fmla="*/ 2703325 h 3714903"/>
                  <a:gd name="connsiteX96" fmla="*/ 630026 w 4835006"/>
                  <a:gd name="connsiteY96" fmla="*/ 2703325 h 3714903"/>
                  <a:gd name="connsiteX97" fmla="*/ 612339 w 4835006"/>
                  <a:gd name="connsiteY97" fmla="*/ 2667951 h 3714903"/>
                  <a:gd name="connsiteX98" fmla="*/ 612339 w 4835006"/>
                  <a:gd name="connsiteY98" fmla="*/ 2667951 h 3714903"/>
                  <a:gd name="connsiteX99" fmla="*/ 611481 w 4835006"/>
                  <a:gd name="connsiteY99" fmla="*/ 2664517 h 3714903"/>
                  <a:gd name="connsiteX100" fmla="*/ 611481 w 4835006"/>
                  <a:gd name="connsiteY100" fmla="*/ 2664517 h 3714903"/>
                  <a:gd name="connsiteX101" fmla="*/ 628824 w 4835006"/>
                  <a:gd name="connsiteY101" fmla="*/ 2654042 h 3714903"/>
                  <a:gd name="connsiteX102" fmla="*/ 628824 w 4835006"/>
                  <a:gd name="connsiteY102" fmla="*/ 2654042 h 3714903"/>
                  <a:gd name="connsiteX103" fmla="*/ 627965 w 4835006"/>
                  <a:gd name="connsiteY103" fmla="*/ 2654042 h 3714903"/>
                  <a:gd name="connsiteX104" fmla="*/ 627965 w 4835006"/>
                  <a:gd name="connsiteY104" fmla="*/ 2654042 h 3714903"/>
                  <a:gd name="connsiteX105" fmla="*/ 618521 w 4835006"/>
                  <a:gd name="connsiteY105" fmla="*/ 2654385 h 3714903"/>
                  <a:gd name="connsiteX106" fmla="*/ 618521 w 4835006"/>
                  <a:gd name="connsiteY106" fmla="*/ 2654385 h 3714903"/>
                  <a:gd name="connsiteX107" fmla="*/ 614056 w 4835006"/>
                  <a:gd name="connsiteY107" fmla="*/ 2654214 h 3714903"/>
                  <a:gd name="connsiteX108" fmla="*/ 614056 w 4835006"/>
                  <a:gd name="connsiteY108" fmla="*/ 2654214 h 3714903"/>
                  <a:gd name="connsiteX109" fmla="*/ 593107 w 4835006"/>
                  <a:gd name="connsiteY109" fmla="*/ 2611972 h 3714903"/>
                  <a:gd name="connsiteX110" fmla="*/ 593107 w 4835006"/>
                  <a:gd name="connsiteY110" fmla="*/ 2611972 h 3714903"/>
                  <a:gd name="connsiteX111" fmla="*/ 558077 w 4835006"/>
                  <a:gd name="connsiteY111" fmla="*/ 2554275 h 3714903"/>
                  <a:gd name="connsiteX112" fmla="*/ 558077 w 4835006"/>
                  <a:gd name="connsiteY112" fmla="*/ 2554275 h 3714903"/>
                  <a:gd name="connsiteX113" fmla="*/ 534895 w 4835006"/>
                  <a:gd name="connsiteY113" fmla="*/ 2509285 h 3714903"/>
                  <a:gd name="connsiteX114" fmla="*/ 534895 w 4835006"/>
                  <a:gd name="connsiteY114" fmla="*/ 2509285 h 3714903"/>
                  <a:gd name="connsiteX115" fmla="*/ 519441 w 4835006"/>
                  <a:gd name="connsiteY115" fmla="*/ 2469448 h 3714903"/>
                  <a:gd name="connsiteX116" fmla="*/ 519441 w 4835006"/>
                  <a:gd name="connsiteY116" fmla="*/ 2469448 h 3714903"/>
                  <a:gd name="connsiteX117" fmla="*/ 518411 w 4835006"/>
                  <a:gd name="connsiteY117" fmla="*/ 2461377 h 3714903"/>
                  <a:gd name="connsiteX118" fmla="*/ 518411 w 4835006"/>
                  <a:gd name="connsiteY118" fmla="*/ 2461377 h 3714903"/>
                  <a:gd name="connsiteX119" fmla="*/ 525966 w 4835006"/>
                  <a:gd name="connsiteY119" fmla="*/ 2444892 h 3714903"/>
                  <a:gd name="connsiteX120" fmla="*/ 525966 w 4835006"/>
                  <a:gd name="connsiteY120" fmla="*/ 2444892 h 3714903"/>
                  <a:gd name="connsiteX121" fmla="*/ 529057 w 4835006"/>
                  <a:gd name="connsiteY121" fmla="*/ 2428407 h 3714903"/>
                  <a:gd name="connsiteX122" fmla="*/ 529057 w 4835006"/>
                  <a:gd name="connsiteY122" fmla="*/ 2428407 h 3714903"/>
                  <a:gd name="connsiteX123" fmla="*/ 529057 w 4835006"/>
                  <a:gd name="connsiteY123" fmla="*/ 2422397 h 3714903"/>
                  <a:gd name="connsiteX124" fmla="*/ 529057 w 4835006"/>
                  <a:gd name="connsiteY124" fmla="*/ 2422397 h 3714903"/>
                  <a:gd name="connsiteX125" fmla="*/ 530774 w 4835006"/>
                  <a:gd name="connsiteY125" fmla="*/ 2406943 h 3714903"/>
                  <a:gd name="connsiteX126" fmla="*/ 530774 w 4835006"/>
                  <a:gd name="connsiteY126" fmla="*/ 2406943 h 3714903"/>
                  <a:gd name="connsiteX127" fmla="*/ 535582 w 4835006"/>
                  <a:gd name="connsiteY127" fmla="*/ 2385822 h 3714903"/>
                  <a:gd name="connsiteX128" fmla="*/ 535582 w 4835006"/>
                  <a:gd name="connsiteY128" fmla="*/ 2385822 h 3714903"/>
                  <a:gd name="connsiteX129" fmla="*/ 535582 w 4835006"/>
                  <a:gd name="connsiteY129" fmla="*/ 2382387 h 3714903"/>
                  <a:gd name="connsiteX130" fmla="*/ 535582 w 4835006"/>
                  <a:gd name="connsiteY130" fmla="*/ 2382387 h 3714903"/>
                  <a:gd name="connsiteX131" fmla="*/ 535239 w 4835006"/>
                  <a:gd name="connsiteY131" fmla="*/ 2368994 h 3714903"/>
                  <a:gd name="connsiteX132" fmla="*/ 535239 w 4835006"/>
                  <a:gd name="connsiteY132" fmla="*/ 2368994 h 3714903"/>
                  <a:gd name="connsiteX133" fmla="*/ 542107 w 4835006"/>
                  <a:gd name="connsiteY133" fmla="*/ 2343065 h 3714903"/>
                  <a:gd name="connsiteX134" fmla="*/ 542107 w 4835006"/>
                  <a:gd name="connsiteY134" fmla="*/ 2343065 h 3714903"/>
                  <a:gd name="connsiteX135" fmla="*/ 545542 w 4835006"/>
                  <a:gd name="connsiteY135" fmla="*/ 2331216 h 3714903"/>
                  <a:gd name="connsiteX136" fmla="*/ 545542 w 4835006"/>
                  <a:gd name="connsiteY136" fmla="*/ 2331216 h 3714903"/>
                  <a:gd name="connsiteX137" fmla="*/ 541764 w 4835006"/>
                  <a:gd name="connsiteY137" fmla="*/ 2304085 h 3714903"/>
                  <a:gd name="connsiteX138" fmla="*/ 541764 w 4835006"/>
                  <a:gd name="connsiteY138" fmla="*/ 2304085 h 3714903"/>
                  <a:gd name="connsiteX139" fmla="*/ 542966 w 4835006"/>
                  <a:gd name="connsiteY139" fmla="*/ 2291721 h 3714903"/>
                  <a:gd name="connsiteX140" fmla="*/ 542966 w 4835006"/>
                  <a:gd name="connsiteY140" fmla="*/ 2291721 h 3714903"/>
                  <a:gd name="connsiteX141" fmla="*/ 544683 w 4835006"/>
                  <a:gd name="connsiteY141" fmla="*/ 2277469 h 3714903"/>
                  <a:gd name="connsiteX142" fmla="*/ 544683 w 4835006"/>
                  <a:gd name="connsiteY142" fmla="*/ 2277469 h 3714903"/>
                  <a:gd name="connsiteX143" fmla="*/ 533350 w 4835006"/>
                  <a:gd name="connsiteY143" fmla="*/ 2265792 h 3714903"/>
                  <a:gd name="connsiteX144" fmla="*/ 533350 w 4835006"/>
                  <a:gd name="connsiteY144" fmla="*/ 2265792 h 3714903"/>
                  <a:gd name="connsiteX145" fmla="*/ 524936 w 4835006"/>
                  <a:gd name="connsiteY145" fmla="*/ 2251025 h 3714903"/>
                  <a:gd name="connsiteX146" fmla="*/ 524936 w 4835006"/>
                  <a:gd name="connsiteY146" fmla="*/ 2251025 h 3714903"/>
                  <a:gd name="connsiteX147" fmla="*/ 526481 w 4835006"/>
                  <a:gd name="connsiteY147" fmla="*/ 2242954 h 3714903"/>
                  <a:gd name="connsiteX148" fmla="*/ 526481 w 4835006"/>
                  <a:gd name="connsiteY148" fmla="*/ 2242954 h 3714903"/>
                  <a:gd name="connsiteX149" fmla="*/ 526825 w 4835006"/>
                  <a:gd name="connsiteY149" fmla="*/ 2242095 h 3714903"/>
                  <a:gd name="connsiteX150" fmla="*/ 526825 w 4835006"/>
                  <a:gd name="connsiteY150" fmla="*/ 2242095 h 3714903"/>
                  <a:gd name="connsiteX151" fmla="*/ 505532 w 4835006"/>
                  <a:gd name="connsiteY151" fmla="*/ 2247590 h 3714903"/>
                  <a:gd name="connsiteX152" fmla="*/ 505532 w 4835006"/>
                  <a:gd name="connsiteY152" fmla="*/ 2247590 h 3714903"/>
                  <a:gd name="connsiteX153" fmla="*/ 483380 w 4835006"/>
                  <a:gd name="connsiteY153" fmla="*/ 2250338 h 3714903"/>
                  <a:gd name="connsiteX154" fmla="*/ 483380 w 4835006"/>
                  <a:gd name="connsiteY154" fmla="*/ 2250338 h 3714903"/>
                  <a:gd name="connsiteX155" fmla="*/ 470330 w 4835006"/>
                  <a:gd name="connsiteY155" fmla="*/ 2250166 h 3714903"/>
                  <a:gd name="connsiteX156" fmla="*/ 470330 w 4835006"/>
                  <a:gd name="connsiteY156" fmla="*/ 2250166 h 3714903"/>
                  <a:gd name="connsiteX157" fmla="*/ 469815 w 4835006"/>
                  <a:gd name="connsiteY157" fmla="*/ 2250166 h 3714903"/>
                  <a:gd name="connsiteX158" fmla="*/ 469815 w 4835006"/>
                  <a:gd name="connsiteY158" fmla="*/ 2250166 h 3714903"/>
                  <a:gd name="connsiteX159" fmla="*/ 452300 w 4835006"/>
                  <a:gd name="connsiteY159" fmla="*/ 2226984 h 3714903"/>
                  <a:gd name="connsiteX160" fmla="*/ 452300 w 4835006"/>
                  <a:gd name="connsiteY160" fmla="*/ 2226984 h 3714903"/>
                  <a:gd name="connsiteX161" fmla="*/ 450068 w 4835006"/>
                  <a:gd name="connsiteY161" fmla="*/ 2216682 h 3714903"/>
                  <a:gd name="connsiteX162" fmla="*/ 450068 w 4835006"/>
                  <a:gd name="connsiteY162" fmla="*/ 2216682 h 3714903"/>
                  <a:gd name="connsiteX163" fmla="*/ 451441 w 4835006"/>
                  <a:gd name="connsiteY163" fmla="*/ 2208096 h 3714903"/>
                  <a:gd name="connsiteX164" fmla="*/ 451441 w 4835006"/>
                  <a:gd name="connsiteY164" fmla="*/ 2208096 h 3714903"/>
                  <a:gd name="connsiteX165" fmla="*/ 450926 w 4835006"/>
                  <a:gd name="connsiteY165" fmla="*/ 2202601 h 3714903"/>
                  <a:gd name="connsiteX166" fmla="*/ 450926 w 4835006"/>
                  <a:gd name="connsiteY166" fmla="*/ 2202601 h 3714903"/>
                  <a:gd name="connsiteX167" fmla="*/ 432553 w 4835006"/>
                  <a:gd name="connsiteY167" fmla="*/ 2170833 h 3714903"/>
                  <a:gd name="connsiteX168" fmla="*/ 432553 w 4835006"/>
                  <a:gd name="connsiteY168" fmla="*/ 2170833 h 3714903"/>
                  <a:gd name="connsiteX169" fmla="*/ 418472 w 4835006"/>
                  <a:gd name="connsiteY169" fmla="*/ 2168086 h 3714903"/>
                  <a:gd name="connsiteX170" fmla="*/ 418472 w 4835006"/>
                  <a:gd name="connsiteY170" fmla="*/ 2168086 h 3714903"/>
                  <a:gd name="connsiteX171" fmla="*/ 373311 w 4835006"/>
                  <a:gd name="connsiteY171" fmla="*/ 2175470 h 3714903"/>
                  <a:gd name="connsiteX172" fmla="*/ 373311 w 4835006"/>
                  <a:gd name="connsiteY172" fmla="*/ 2175470 h 3714903"/>
                  <a:gd name="connsiteX173" fmla="*/ 342058 w 4835006"/>
                  <a:gd name="connsiteY173" fmla="*/ 2192298 h 3714903"/>
                  <a:gd name="connsiteX174" fmla="*/ 342058 w 4835006"/>
                  <a:gd name="connsiteY174" fmla="*/ 2192298 h 3714903"/>
                  <a:gd name="connsiteX175" fmla="*/ 290543 w 4835006"/>
                  <a:gd name="connsiteY175" fmla="*/ 2225096 h 3714903"/>
                  <a:gd name="connsiteX176" fmla="*/ 290543 w 4835006"/>
                  <a:gd name="connsiteY176" fmla="*/ 2225096 h 3714903"/>
                  <a:gd name="connsiteX177" fmla="*/ 277150 w 4835006"/>
                  <a:gd name="connsiteY177" fmla="*/ 2226984 h 3714903"/>
                  <a:gd name="connsiteX178" fmla="*/ 277150 w 4835006"/>
                  <a:gd name="connsiteY178" fmla="*/ 2226984 h 3714903"/>
                  <a:gd name="connsiteX179" fmla="*/ 254827 w 4835006"/>
                  <a:gd name="connsiteY179" fmla="*/ 2218742 h 3714903"/>
                  <a:gd name="connsiteX180" fmla="*/ 254827 w 4835006"/>
                  <a:gd name="connsiteY180" fmla="*/ 2218742 h 3714903"/>
                  <a:gd name="connsiteX181" fmla="*/ 245554 w 4835006"/>
                  <a:gd name="connsiteY181" fmla="*/ 2207065 h 3714903"/>
                  <a:gd name="connsiteX182" fmla="*/ 245554 w 4835006"/>
                  <a:gd name="connsiteY182" fmla="*/ 2207065 h 3714903"/>
                  <a:gd name="connsiteX183" fmla="*/ 242635 w 4835006"/>
                  <a:gd name="connsiteY183" fmla="*/ 2206035 h 3714903"/>
                  <a:gd name="connsiteX184" fmla="*/ 242635 w 4835006"/>
                  <a:gd name="connsiteY184" fmla="*/ 2206035 h 3714903"/>
                  <a:gd name="connsiteX185" fmla="*/ 223746 w 4835006"/>
                  <a:gd name="connsiteY185" fmla="*/ 2213762 h 3714903"/>
                  <a:gd name="connsiteX186" fmla="*/ 223746 w 4835006"/>
                  <a:gd name="connsiteY186" fmla="*/ 2213762 h 3714903"/>
                  <a:gd name="connsiteX187" fmla="*/ 199191 w 4835006"/>
                  <a:gd name="connsiteY187" fmla="*/ 2218914 h 3714903"/>
                  <a:gd name="connsiteX188" fmla="*/ 199191 w 4835006"/>
                  <a:gd name="connsiteY188" fmla="*/ 2218914 h 3714903"/>
                  <a:gd name="connsiteX189" fmla="*/ 157120 w 4835006"/>
                  <a:gd name="connsiteY189" fmla="*/ 2236772 h 3714903"/>
                  <a:gd name="connsiteX190" fmla="*/ 157120 w 4835006"/>
                  <a:gd name="connsiteY190" fmla="*/ 2236772 h 3714903"/>
                  <a:gd name="connsiteX191" fmla="*/ 150423 w 4835006"/>
                  <a:gd name="connsiteY191" fmla="*/ 2237803 h 3714903"/>
                  <a:gd name="connsiteX192" fmla="*/ 150423 w 4835006"/>
                  <a:gd name="connsiteY192" fmla="*/ 2237803 h 3714903"/>
                  <a:gd name="connsiteX193" fmla="*/ 128272 w 4835006"/>
                  <a:gd name="connsiteY193" fmla="*/ 2223379 h 3714903"/>
                  <a:gd name="connsiteX194" fmla="*/ 128272 w 4835006"/>
                  <a:gd name="connsiteY194" fmla="*/ 2223379 h 3714903"/>
                  <a:gd name="connsiteX195" fmla="*/ 107494 w 4835006"/>
                  <a:gd name="connsiteY195" fmla="*/ 2194530 h 3714903"/>
                  <a:gd name="connsiteX196" fmla="*/ 107494 w 4835006"/>
                  <a:gd name="connsiteY196" fmla="*/ 2194530 h 3714903"/>
                  <a:gd name="connsiteX197" fmla="*/ 84999 w 4835006"/>
                  <a:gd name="connsiteY197" fmla="*/ 2148167 h 3714903"/>
                  <a:gd name="connsiteX198" fmla="*/ 84999 w 4835006"/>
                  <a:gd name="connsiteY198" fmla="*/ 2148167 h 3714903"/>
                  <a:gd name="connsiteX199" fmla="*/ 57181 w 4835006"/>
                  <a:gd name="connsiteY199" fmla="*/ 2111420 h 3714903"/>
                  <a:gd name="connsiteX200" fmla="*/ 57181 w 4835006"/>
                  <a:gd name="connsiteY200" fmla="*/ 2111420 h 3714903"/>
                  <a:gd name="connsiteX201" fmla="*/ 53404 w 4835006"/>
                  <a:gd name="connsiteY201" fmla="*/ 2101288 h 3714903"/>
                  <a:gd name="connsiteX202" fmla="*/ 53404 w 4835006"/>
                  <a:gd name="connsiteY202" fmla="*/ 2101288 h 3714903"/>
                  <a:gd name="connsiteX203" fmla="*/ 54091 w 4835006"/>
                  <a:gd name="connsiteY203" fmla="*/ 2095107 h 3714903"/>
                  <a:gd name="connsiteX204" fmla="*/ 54091 w 4835006"/>
                  <a:gd name="connsiteY204" fmla="*/ 2095107 h 3714903"/>
                  <a:gd name="connsiteX205" fmla="*/ 51858 w 4835006"/>
                  <a:gd name="connsiteY205" fmla="*/ 2088238 h 3714903"/>
                  <a:gd name="connsiteX206" fmla="*/ 51858 w 4835006"/>
                  <a:gd name="connsiteY206" fmla="*/ 2088238 h 3714903"/>
                  <a:gd name="connsiteX207" fmla="*/ 47565 w 4835006"/>
                  <a:gd name="connsiteY207" fmla="*/ 2073985 h 3714903"/>
                  <a:gd name="connsiteX208" fmla="*/ 47565 w 4835006"/>
                  <a:gd name="connsiteY208" fmla="*/ 2073985 h 3714903"/>
                  <a:gd name="connsiteX209" fmla="*/ 50313 w 4835006"/>
                  <a:gd name="connsiteY209" fmla="*/ 2063511 h 3714903"/>
                  <a:gd name="connsiteX210" fmla="*/ 50313 w 4835006"/>
                  <a:gd name="connsiteY210" fmla="*/ 2063511 h 3714903"/>
                  <a:gd name="connsiteX211" fmla="*/ 52717 w 4835006"/>
                  <a:gd name="connsiteY211" fmla="*/ 2055268 h 3714903"/>
                  <a:gd name="connsiteX212" fmla="*/ 52717 w 4835006"/>
                  <a:gd name="connsiteY212" fmla="*/ 2055268 h 3714903"/>
                  <a:gd name="connsiteX213" fmla="*/ 52889 w 4835006"/>
                  <a:gd name="connsiteY213" fmla="*/ 2055097 h 3714903"/>
                  <a:gd name="connsiteX214" fmla="*/ 52202 w 4835006"/>
                  <a:gd name="connsiteY214" fmla="*/ 2055097 h 3714903"/>
                  <a:gd name="connsiteX215" fmla="*/ 52202 w 4835006"/>
                  <a:gd name="connsiteY215" fmla="*/ 2055097 h 3714903"/>
                  <a:gd name="connsiteX216" fmla="*/ 50485 w 4835006"/>
                  <a:gd name="connsiteY216" fmla="*/ 2055268 h 3714903"/>
                  <a:gd name="connsiteX217" fmla="*/ 50485 w 4835006"/>
                  <a:gd name="connsiteY217" fmla="*/ 2055268 h 3714903"/>
                  <a:gd name="connsiteX218" fmla="*/ 49798 w 4835006"/>
                  <a:gd name="connsiteY218" fmla="*/ 2055440 h 3714903"/>
                  <a:gd name="connsiteX219" fmla="*/ 49454 w 4835006"/>
                  <a:gd name="connsiteY219" fmla="*/ 2055268 h 3714903"/>
                  <a:gd name="connsiteX220" fmla="*/ 42586 w 4835006"/>
                  <a:gd name="connsiteY220" fmla="*/ 2050117 h 3714903"/>
                  <a:gd name="connsiteX221" fmla="*/ 42586 w 4835006"/>
                  <a:gd name="connsiteY221" fmla="*/ 2050117 h 3714903"/>
                  <a:gd name="connsiteX222" fmla="*/ 45161 w 4835006"/>
                  <a:gd name="connsiteY222" fmla="*/ 2041875 h 3714903"/>
                  <a:gd name="connsiteX223" fmla="*/ 45161 w 4835006"/>
                  <a:gd name="connsiteY223" fmla="*/ 2041875 h 3714903"/>
                  <a:gd name="connsiteX224" fmla="*/ 47909 w 4835006"/>
                  <a:gd name="connsiteY224" fmla="*/ 2023673 h 3714903"/>
                  <a:gd name="connsiteX225" fmla="*/ 47909 w 4835006"/>
                  <a:gd name="connsiteY225" fmla="*/ 2023673 h 3714903"/>
                  <a:gd name="connsiteX226" fmla="*/ 47394 w 4835006"/>
                  <a:gd name="connsiteY226" fmla="*/ 2014743 h 3714903"/>
                  <a:gd name="connsiteX227" fmla="*/ 47394 w 4835006"/>
                  <a:gd name="connsiteY227" fmla="*/ 2014743 h 3714903"/>
                  <a:gd name="connsiteX228" fmla="*/ 33141 w 4835006"/>
                  <a:gd name="connsiteY228" fmla="*/ 1991390 h 3714903"/>
                  <a:gd name="connsiteX229" fmla="*/ 33141 w 4835006"/>
                  <a:gd name="connsiteY229" fmla="*/ 1991390 h 3714903"/>
                  <a:gd name="connsiteX230" fmla="*/ 26959 w 4835006"/>
                  <a:gd name="connsiteY230" fmla="*/ 1980057 h 3714903"/>
                  <a:gd name="connsiteX231" fmla="*/ 26959 w 4835006"/>
                  <a:gd name="connsiteY231" fmla="*/ 1980057 h 3714903"/>
                  <a:gd name="connsiteX232" fmla="*/ 33656 w 4835006"/>
                  <a:gd name="connsiteY232" fmla="*/ 1961683 h 3714903"/>
                  <a:gd name="connsiteX233" fmla="*/ 33656 w 4835006"/>
                  <a:gd name="connsiteY233" fmla="*/ 1961683 h 3714903"/>
                  <a:gd name="connsiteX234" fmla="*/ 34687 w 4835006"/>
                  <a:gd name="connsiteY234" fmla="*/ 1959451 h 3714903"/>
                  <a:gd name="connsiteX235" fmla="*/ 34687 w 4835006"/>
                  <a:gd name="connsiteY235" fmla="*/ 1959451 h 3714903"/>
                  <a:gd name="connsiteX236" fmla="*/ 31596 w 4835006"/>
                  <a:gd name="connsiteY236" fmla="*/ 1959451 h 3714903"/>
                  <a:gd name="connsiteX237" fmla="*/ 31596 w 4835006"/>
                  <a:gd name="connsiteY237" fmla="*/ 1959451 h 3714903"/>
                  <a:gd name="connsiteX238" fmla="*/ 20606 w 4835006"/>
                  <a:gd name="connsiteY238" fmla="*/ 1957047 h 3714903"/>
                  <a:gd name="connsiteX239" fmla="*/ 20606 w 4835006"/>
                  <a:gd name="connsiteY239" fmla="*/ 1957047 h 3714903"/>
                  <a:gd name="connsiteX240" fmla="*/ 13909 w 4835006"/>
                  <a:gd name="connsiteY240" fmla="*/ 1944340 h 3714903"/>
                  <a:gd name="connsiteX241" fmla="*/ 13909 w 4835006"/>
                  <a:gd name="connsiteY241" fmla="*/ 1944340 h 3714903"/>
                  <a:gd name="connsiteX242" fmla="*/ 18202 w 4835006"/>
                  <a:gd name="connsiteY242" fmla="*/ 1922876 h 3714903"/>
                  <a:gd name="connsiteX243" fmla="*/ 18202 w 4835006"/>
                  <a:gd name="connsiteY243" fmla="*/ 1922876 h 3714903"/>
                  <a:gd name="connsiteX244" fmla="*/ 18374 w 4835006"/>
                  <a:gd name="connsiteY244" fmla="*/ 1920300 h 3714903"/>
                  <a:gd name="connsiteX245" fmla="*/ 18374 w 4835006"/>
                  <a:gd name="connsiteY245" fmla="*/ 1920300 h 3714903"/>
                  <a:gd name="connsiteX246" fmla="*/ 3091 w 4835006"/>
                  <a:gd name="connsiteY246" fmla="*/ 1896259 h 3714903"/>
                  <a:gd name="connsiteX247" fmla="*/ 3091 w 4835006"/>
                  <a:gd name="connsiteY247" fmla="*/ 1896259 h 3714903"/>
                  <a:gd name="connsiteX248" fmla="*/ 0 w 4835006"/>
                  <a:gd name="connsiteY248" fmla="*/ 1882866 h 3714903"/>
                  <a:gd name="connsiteX249" fmla="*/ 0 w 4835006"/>
                  <a:gd name="connsiteY249" fmla="*/ 1882866 h 3714903"/>
                  <a:gd name="connsiteX250" fmla="*/ 10990 w 4835006"/>
                  <a:gd name="connsiteY250" fmla="*/ 1859340 h 3714903"/>
                  <a:gd name="connsiteX251" fmla="*/ 10990 w 4835006"/>
                  <a:gd name="connsiteY251" fmla="*/ 1859340 h 3714903"/>
                  <a:gd name="connsiteX252" fmla="*/ 18717 w 4835006"/>
                  <a:gd name="connsiteY252" fmla="*/ 1838906 h 3714903"/>
                  <a:gd name="connsiteX253" fmla="*/ 18717 w 4835006"/>
                  <a:gd name="connsiteY253" fmla="*/ 1838906 h 3714903"/>
                  <a:gd name="connsiteX254" fmla="*/ 18717 w 4835006"/>
                  <a:gd name="connsiteY254" fmla="*/ 1835815 h 3714903"/>
                  <a:gd name="connsiteX255" fmla="*/ 18717 w 4835006"/>
                  <a:gd name="connsiteY255" fmla="*/ 1835815 h 3714903"/>
                  <a:gd name="connsiteX256" fmla="*/ 19060 w 4835006"/>
                  <a:gd name="connsiteY256" fmla="*/ 1827745 h 3714903"/>
                  <a:gd name="connsiteX257" fmla="*/ 19060 w 4835006"/>
                  <a:gd name="connsiteY257" fmla="*/ 1827745 h 3714903"/>
                  <a:gd name="connsiteX258" fmla="*/ 19232 w 4835006"/>
                  <a:gd name="connsiteY258" fmla="*/ 1824482 h 3714903"/>
                  <a:gd name="connsiteX259" fmla="*/ 19232 w 4835006"/>
                  <a:gd name="connsiteY259" fmla="*/ 1824482 h 3714903"/>
                  <a:gd name="connsiteX260" fmla="*/ 14081 w 4835006"/>
                  <a:gd name="connsiteY260" fmla="*/ 1799583 h 3714903"/>
                  <a:gd name="connsiteX261" fmla="*/ 14081 w 4835006"/>
                  <a:gd name="connsiteY261" fmla="*/ 1799583 h 3714903"/>
                  <a:gd name="connsiteX262" fmla="*/ 13909 w 4835006"/>
                  <a:gd name="connsiteY262" fmla="*/ 1798553 h 3714903"/>
                  <a:gd name="connsiteX263" fmla="*/ 13909 w 4835006"/>
                  <a:gd name="connsiteY263" fmla="*/ 1798553 h 3714903"/>
                  <a:gd name="connsiteX264" fmla="*/ 31252 w 4835006"/>
                  <a:gd name="connsiteY264" fmla="*/ 1773826 h 3714903"/>
                  <a:gd name="connsiteX265" fmla="*/ 31252 w 4835006"/>
                  <a:gd name="connsiteY265" fmla="*/ 1773826 h 3714903"/>
                  <a:gd name="connsiteX266" fmla="*/ 45161 w 4835006"/>
                  <a:gd name="connsiteY266" fmla="*/ 1732786 h 3714903"/>
                  <a:gd name="connsiteX267" fmla="*/ 45161 w 4835006"/>
                  <a:gd name="connsiteY267" fmla="*/ 1732786 h 3714903"/>
                  <a:gd name="connsiteX268" fmla="*/ 45161 w 4835006"/>
                  <a:gd name="connsiteY268" fmla="*/ 1732614 h 3714903"/>
                  <a:gd name="connsiteX269" fmla="*/ 45161 w 4835006"/>
                  <a:gd name="connsiteY269" fmla="*/ 1732614 h 3714903"/>
                  <a:gd name="connsiteX270" fmla="*/ 70575 w 4835006"/>
                  <a:gd name="connsiteY270" fmla="*/ 1676807 h 3714903"/>
                  <a:gd name="connsiteX271" fmla="*/ 70575 w 4835006"/>
                  <a:gd name="connsiteY271" fmla="*/ 1676807 h 3714903"/>
                  <a:gd name="connsiteX272" fmla="*/ 83969 w 4835006"/>
                  <a:gd name="connsiteY272" fmla="*/ 1615504 h 3714903"/>
                  <a:gd name="connsiteX273" fmla="*/ 83969 w 4835006"/>
                  <a:gd name="connsiteY273" fmla="*/ 1615504 h 3714903"/>
                  <a:gd name="connsiteX274" fmla="*/ 87060 w 4835006"/>
                  <a:gd name="connsiteY274" fmla="*/ 1601423 h 3714903"/>
                  <a:gd name="connsiteX275" fmla="*/ 87060 w 4835006"/>
                  <a:gd name="connsiteY275" fmla="*/ 1601423 h 3714903"/>
                  <a:gd name="connsiteX276" fmla="*/ 93413 w 4835006"/>
                  <a:gd name="connsiteY276" fmla="*/ 1595070 h 3714903"/>
                  <a:gd name="connsiteX277" fmla="*/ 93413 w 4835006"/>
                  <a:gd name="connsiteY277" fmla="*/ 1595070 h 3714903"/>
                  <a:gd name="connsiteX278" fmla="*/ 104060 w 4835006"/>
                  <a:gd name="connsiteY278" fmla="*/ 1564676 h 3714903"/>
                  <a:gd name="connsiteX279" fmla="*/ 104060 w 4835006"/>
                  <a:gd name="connsiteY279" fmla="*/ 1564676 h 3714903"/>
                  <a:gd name="connsiteX280" fmla="*/ 104747 w 4835006"/>
                  <a:gd name="connsiteY280" fmla="*/ 1556434 h 3714903"/>
                  <a:gd name="connsiteX281" fmla="*/ 104747 w 4835006"/>
                  <a:gd name="connsiteY281" fmla="*/ 1556434 h 3714903"/>
                  <a:gd name="connsiteX282" fmla="*/ 97878 w 4835006"/>
                  <a:gd name="connsiteY282" fmla="*/ 1536858 h 3714903"/>
                  <a:gd name="connsiteX283" fmla="*/ 97878 w 4835006"/>
                  <a:gd name="connsiteY283" fmla="*/ 1536858 h 3714903"/>
                  <a:gd name="connsiteX284" fmla="*/ 97020 w 4835006"/>
                  <a:gd name="connsiteY284" fmla="*/ 1532565 h 3714903"/>
                  <a:gd name="connsiteX285" fmla="*/ 97020 w 4835006"/>
                  <a:gd name="connsiteY285" fmla="*/ 1532565 h 3714903"/>
                  <a:gd name="connsiteX286" fmla="*/ 115393 w 4835006"/>
                  <a:gd name="connsiteY286" fmla="*/ 1493070 h 3714903"/>
                  <a:gd name="connsiteX287" fmla="*/ 115393 w 4835006"/>
                  <a:gd name="connsiteY287" fmla="*/ 1493070 h 3714903"/>
                  <a:gd name="connsiteX288" fmla="*/ 133767 w 4835006"/>
                  <a:gd name="connsiteY288" fmla="*/ 1478131 h 3714903"/>
                  <a:gd name="connsiteX289" fmla="*/ 133767 w 4835006"/>
                  <a:gd name="connsiteY289" fmla="*/ 1478131 h 3714903"/>
                  <a:gd name="connsiteX290" fmla="*/ 150595 w 4835006"/>
                  <a:gd name="connsiteY290" fmla="*/ 1447222 h 3714903"/>
                  <a:gd name="connsiteX291" fmla="*/ 150595 w 4835006"/>
                  <a:gd name="connsiteY291" fmla="*/ 1447222 h 3714903"/>
                  <a:gd name="connsiteX292" fmla="*/ 168969 w 4835006"/>
                  <a:gd name="connsiteY292" fmla="*/ 1427131 h 3714903"/>
                  <a:gd name="connsiteX293" fmla="*/ 168969 w 4835006"/>
                  <a:gd name="connsiteY293" fmla="*/ 1427131 h 3714903"/>
                  <a:gd name="connsiteX294" fmla="*/ 175322 w 4835006"/>
                  <a:gd name="connsiteY294" fmla="*/ 1422667 h 3714903"/>
                  <a:gd name="connsiteX295" fmla="*/ 175322 w 4835006"/>
                  <a:gd name="connsiteY295" fmla="*/ 1422667 h 3714903"/>
                  <a:gd name="connsiteX296" fmla="*/ 174292 w 4835006"/>
                  <a:gd name="connsiteY296" fmla="*/ 1416313 h 3714903"/>
                  <a:gd name="connsiteX297" fmla="*/ 174292 w 4835006"/>
                  <a:gd name="connsiteY297" fmla="*/ 1416313 h 3714903"/>
                  <a:gd name="connsiteX298" fmla="*/ 174292 w 4835006"/>
                  <a:gd name="connsiteY298" fmla="*/ 1416313 h 3714903"/>
                  <a:gd name="connsiteX299" fmla="*/ 174292 w 4835006"/>
                  <a:gd name="connsiteY299" fmla="*/ 1416313 h 3714903"/>
                  <a:gd name="connsiteX300" fmla="*/ 174292 w 4835006"/>
                  <a:gd name="connsiteY300" fmla="*/ 1416313 h 3714903"/>
                  <a:gd name="connsiteX301" fmla="*/ 174292 w 4835006"/>
                  <a:gd name="connsiteY301" fmla="*/ 1415970 h 3714903"/>
                  <a:gd name="connsiteX302" fmla="*/ 174292 w 4835006"/>
                  <a:gd name="connsiteY302" fmla="*/ 1415970 h 3714903"/>
                  <a:gd name="connsiteX303" fmla="*/ 202625 w 4835006"/>
                  <a:gd name="connsiteY303" fmla="*/ 1387809 h 3714903"/>
                  <a:gd name="connsiteX304" fmla="*/ 202625 w 4835006"/>
                  <a:gd name="connsiteY304" fmla="*/ 1387809 h 3714903"/>
                  <a:gd name="connsiteX305" fmla="*/ 223746 w 4835006"/>
                  <a:gd name="connsiteY305" fmla="*/ 1357415 h 3714903"/>
                  <a:gd name="connsiteX306" fmla="*/ 223746 w 4835006"/>
                  <a:gd name="connsiteY306" fmla="*/ 1357415 h 3714903"/>
                  <a:gd name="connsiteX307" fmla="*/ 253109 w 4835006"/>
                  <a:gd name="connsiteY307" fmla="*/ 1330284 h 3714903"/>
                  <a:gd name="connsiteX308" fmla="*/ 253109 w 4835006"/>
                  <a:gd name="connsiteY308" fmla="*/ 1330284 h 3714903"/>
                  <a:gd name="connsiteX309" fmla="*/ 268392 w 4835006"/>
                  <a:gd name="connsiteY309" fmla="*/ 1307445 h 3714903"/>
                  <a:gd name="connsiteX310" fmla="*/ 268392 w 4835006"/>
                  <a:gd name="connsiteY310" fmla="*/ 1307445 h 3714903"/>
                  <a:gd name="connsiteX311" fmla="*/ 296210 w 4835006"/>
                  <a:gd name="connsiteY311" fmla="*/ 1271385 h 3714903"/>
                  <a:gd name="connsiteX312" fmla="*/ 296210 w 4835006"/>
                  <a:gd name="connsiteY312" fmla="*/ 1271385 h 3714903"/>
                  <a:gd name="connsiteX313" fmla="*/ 321796 w 4835006"/>
                  <a:gd name="connsiteY313" fmla="*/ 1260052 h 3714903"/>
                  <a:gd name="connsiteX314" fmla="*/ 321796 w 4835006"/>
                  <a:gd name="connsiteY314" fmla="*/ 1260052 h 3714903"/>
                  <a:gd name="connsiteX315" fmla="*/ 352533 w 4835006"/>
                  <a:gd name="connsiteY315" fmla="*/ 1242365 h 3714903"/>
                  <a:gd name="connsiteX316" fmla="*/ 352533 w 4835006"/>
                  <a:gd name="connsiteY316" fmla="*/ 1242365 h 3714903"/>
                  <a:gd name="connsiteX317" fmla="*/ 374169 w 4835006"/>
                  <a:gd name="connsiteY317" fmla="*/ 1229143 h 3714903"/>
                  <a:gd name="connsiteX318" fmla="*/ 374169 w 4835006"/>
                  <a:gd name="connsiteY318" fmla="*/ 1229143 h 3714903"/>
                  <a:gd name="connsiteX319" fmla="*/ 388765 w 4835006"/>
                  <a:gd name="connsiteY319" fmla="*/ 1215577 h 3714903"/>
                  <a:gd name="connsiteX320" fmla="*/ 388765 w 4835006"/>
                  <a:gd name="connsiteY320" fmla="*/ 1215577 h 3714903"/>
                  <a:gd name="connsiteX321" fmla="*/ 410229 w 4835006"/>
                  <a:gd name="connsiteY321" fmla="*/ 1187759 h 3714903"/>
                  <a:gd name="connsiteX322" fmla="*/ 410229 w 4835006"/>
                  <a:gd name="connsiteY322" fmla="*/ 1187759 h 3714903"/>
                  <a:gd name="connsiteX323" fmla="*/ 449552 w 4835006"/>
                  <a:gd name="connsiteY323" fmla="*/ 1120790 h 3714903"/>
                  <a:gd name="connsiteX324" fmla="*/ 449552 w 4835006"/>
                  <a:gd name="connsiteY324" fmla="*/ 1120790 h 3714903"/>
                  <a:gd name="connsiteX325" fmla="*/ 487845 w 4835006"/>
                  <a:gd name="connsiteY325" fmla="*/ 1085760 h 3714903"/>
                  <a:gd name="connsiteX326" fmla="*/ 487845 w 4835006"/>
                  <a:gd name="connsiteY326" fmla="*/ 1085760 h 3714903"/>
                  <a:gd name="connsiteX327" fmla="*/ 545370 w 4835006"/>
                  <a:gd name="connsiteY327" fmla="*/ 1055366 h 3714903"/>
                  <a:gd name="connsiteX328" fmla="*/ 545370 w 4835006"/>
                  <a:gd name="connsiteY328" fmla="*/ 1055366 h 3714903"/>
                  <a:gd name="connsiteX329" fmla="*/ 572158 w 4835006"/>
                  <a:gd name="connsiteY329" fmla="*/ 1014326 h 3714903"/>
                  <a:gd name="connsiteX330" fmla="*/ 572158 w 4835006"/>
                  <a:gd name="connsiteY330" fmla="*/ 1014326 h 3714903"/>
                  <a:gd name="connsiteX331" fmla="*/ 594996 w 4835006"/>
                  <a:gd name="connsiteY331" fmla="*/ 1000246 h 3714903"/>
                  <a:gd name="connsiteX332" fmla="*/ 594996 w 4835006"/>
                  <a:gd name="connsiteY332" fmla="*/ 1000246 h 3714903"/>
                  <a:gd name="connsiteX333" fmla="*/ 599289 w 4835006"/>
                  <a:gd name="connsiteY333" fmla="*/ 999215 h 3714903"/>
                  <a:gd name="connsiteX334" fmla="*/ 599289 w 4835006"/>
                  <a:gd name="connsiteY334" fmla="*/ 999215 h 3714903"/>
                  <a:gd name="connsiteX335" fmla="*/ 602723 w 4835006"/>
                  <a:gd name="connsiteY335" fmla="*/ 1002478 h 3714903"/>
                  <a:gd name="connsiteX336" fmla="*/ 602723 w 4835006"/>
                  <a:gd name="connsiteY336" fmla="*/ 1002478 h 3714903"/>
                  <a:gd name="connsiteX337" fmla="*/ 597915 w 4835006"/>
                  <a:gd name="connsiteY337" fmla="*/ 1017245 h 3714903"/>
                  <a:gd name="connsiteX338" fmla="*/ 597915 w 4835006"/>
                  <a:gd name="connsiteY338" fmla="*/ 1017245 h 3714903"/>
                  <a:gd name="connsiteX339" fmla="*/ 598258 w 4835006"/>
                  <a:gd name="connsiteY339" fmla="*/ 1019993 h 3714903"/>
                  <a:gd name="connsiteX340" fmla="*/ 598258 w 4835006"/>
                  <a:gd name="connsiteY340" fmla="*/ 1019993 h 3714903"/>
                  <a:gd name="connsiteX341" fmla="*/ 619380 w 4835006"/>
                  <a:gd name="connsiteY341" fmla="*/ 1034417 h 3714903"/>
                  <a:gd name="connsiteX342" fmla="*/ 619380 w 4835006"/>
                  <a:gd name="connsiteY342" fmla="*/ 1034417 h 3714903"/>
                  <a:gd name="connsiteX343" fmla="*/ 621612 w 4835006"/>
                  <a:gd name="connsiteY343" fmla="*/ 1034245 h 3714903"/>
                  <a:gd name="connsiteX344" fmla="*/ 621612 w 4835006"/>
                  <a:gd name="connsiteY344" fmla="*/ 1034245 h 3714903"/>
                  <a:gd name="connsiteX345" fmla="*/ 622299 w 4835006"/>
                  <a:gd name="connsiteY345" fmla="*/ 1034245 h 3714903"/>
                  <a:gd name="connsiteX346" fmla="*/ 622299 w 4835006"/>
                  <a:gd name="connsiteY346" fmla="*/ 1034245 h 3714903"/>
                  <a:gd name="connsiteX347" fmla="*/ 622470 w 4835006"/>
                  <a:gd name="connsiteY347" fmla="*/ 1034245 h 3714903"/>
                  <a:gd name="connsiteX348" fmla="*/ 622470 w 4835006"/>
                  <a:gd name="connsiteY348" fmla="*/ 1034245 h 3714903"/>
                  <a:gd name="connsiteX349" fmla="*/ 647369 w 4835006"/>
                  <a:gd name="connsiteY349" fmla="*/ 1043346 h 3714903"/>
                  <a:gd name="connsiteX350" fmla="*/ 647369 w 4835006"/>
                  <a:gd name="connsiteY350" fmla="*/ 1043346 h 3714903"/>
                  <a:gd name="connsiteX351" fmla="*/ 654238 w 4835006"/>
                  <a:gd name="connsiteY351" fmla="*/ 1044892 h 3714903"/>
                  <a:gd name="connsiteX352" fmla="*/ 654238 w 4835006"/>
                  <a:gd name="connsiteY352" fmla="*/ 1044892 h 3714903"/>
                  <a:gd name="connsiteX353" fmla="*/ 673127 w 4835006"/>
                  <a:gd name="connsiteY353" fmla="*/ 1035104 h 3714903"/>
                  <a:gd name="connsiteX354" fmla="*/ 673127 w 4835006"/>
                  <a:gd name="connsiteY354" fmla="*/ 1035104 h 3714903"/>
                  <a:gd name="connsiteX355" fmla="*/ 692874 w 4835006"/>
                  <a:gd name="connsiteY355" fmla="*/ 1026346 h 3714903"/>
                  <a:gd name="connsiteX356" fmla="*/ 692874 w 4835006"/>
                  <a:gd name="connsiteY356" fmla="*/ 1026346 h 3714903"/>
                  <a:gd name="connsiteX357" fmla="*/ 698712 w 4835006"/>
                  <a:gd name="connsiteY357" fmla="*/ 1026346 h 3714903"/>
                  <a:gd name="connsiteX358" fmla="*/ 698712 w 4835006"/>
                  <a:gd name="connsiteY358" fmla="*/ 1026346 h 3714903"/>
                  <a:gd name="connsiteX359" fmla="*/ 698712 w 4835006"/>
                  <a:gd name="connsiteY359" fmla="*/ 1026346 h 3714903"/>
                  <a:gd name="connsiteX360" fmla="*/ 698712 w 4835006"/>
                  <a:gd name="connsiteY360" fmla="*/ 1026346 h 3714903"/>
                  <a:gd name="connsiteX361" fmla="*/ 728934 w 4835006"/>
                  <a:gd name="connsiteY361" fmla="*/ 1012781 h 3714903"/>
                  <a:gd name="connsiteX362" fmla="*/ 728934 w 4835006"/>
                  <a:gd name="connsiteY362" fmla="*/ 1012781 h 3714903"/>
                  <a:gd name="connsiteX363" fmla="*/ 760358 w 4835006"/>
                  <a:gd name="connsiteY363" fmla="*/ 1003508 h 3714903"/>
                  <a:gd name="connsiteX364" fmla="*/ 760358 w 4835006"/>
                  <a:gd name="connsiteY364" fmla="*/ 1003508 h 3714903"/>
                  <a:gd name="connsiteX365" fmla="*/ 781823 w 4835006"/>
                  <a:gd name="connsiteY365" fmla="*/ 1004538 h 3714903"/>
                  <a:gd name="connsiteX366" fmla="*/ 781823 w 4835006"/>
                  <a:gd name="connsiteY366" fmla="*/ 1004538 h 3714903"/>
                  <a:gd name="connsiteX367" fmla="*/ 782166 w 4835006"/>
                  <a:gd name="connsiteY367" fmla="*/ 1004538 h 3714903"/>
                  <a:gd name="connsiteX368" fmla="*/ 782166 w 4835006"/>
                  <a:gd name="connsiteY368" fmla="*/ 1004538 h 3714903"/>
                  <a:gd name="connsiteX369" fmla="*/ 825439 w 4835006"/>
                  <a:gd name="connsiteY369" fmla="*/ 1013468 h 3714903"/>
                  <a:gd name="connsiteX370" fmla="*/ 825439 w 4835006"/>
                  <a:gd name="connsiteY370" fmla="*/ 1013468 h 3714903"/>
                  <a:gd name="connsiteX371" fmla="*/ 834540 w 4835006"/>
                  <a:gd name="connsiteY371" fmla="*/ 1014670 h 3714903"/>
                  <a:gd name="connsiteX372" fmla="*/ 834540 w 4835006"/>
                  <a:gd name="connsiteY372" fmla="*/ 1014670 h 3714903"/>
                  <a:gd name="connsiteX373" fmla="*/ 861156 w 4835006"/>
                  <a:gd name="connsiteY373" fmla="*/ 1011922 h 3714903"/>
                  <a:gd name="connsiteX374" fmla="*/ 861156 w 4835006"/>
                  <a:gd name="connsiteY374" fmla="*/ 1011922 h 3714903"/>
                  <a:gd name="connsiteX375" fmla="*/ 866822 w 4835006"/>
                  <a:gd name="connsiteY375" fmla="*/ 1011750 h 3714903"/>
                  <a:gd name="connsiteX376" fmla="*/ 866822 w 4835006"/>
                  <a:gd name="connsiteY376" fmla="*/ 1011750 h 3714903"/>
                  <a:gd name="connsiteX377" fmla="*/ 891721 w 4835006"/>
                  <a:gd name="connsiteY377" fmla="*/ 1018276 h 3714903"/>
                  <a:gd name="connsiteX378" fmla="*/ 891721 w 4835006"/>
                  <a:gd name="connsiteY378" fmla="*/ 1018276 h 3714903"/>
                  <a:gd name="connsiteX379" fmla="*/ 901165 w 4835006"/>
                  <a:gd name="connsiteY379" fmla="*/ 1018963 h 3714903"/>
                  <a:gd name="connsiteX380" fmla="*/ 901165 w 4835006"/>
                  <a:gd name="connsiteY380" fmla="*/ 1018963 h 3714903"/>
                  <a:gd name="connsiteX381" fmla="*/ 909064 w 4835006"/>
                  <a:gd name="connsiteY381" fmla="*/ 1015013 h 3714903"/>
                  <a:gd name="connsiteX382" fmla="*/ 909064 w 4835006"/>
                  <a:gd name="connsiteY382" fmla="*/ 1015013 h 3714903"/>
                  <a:gd name="connsiteX383" fmla="*/ 919024 w 4835006"/>
                  <a:gd name="connsiteY383" fmla="*/ 1012094 h 3714903"/>
                  <a:gd name="connsiteX384" fmla="*/ 919024 w 4835006"/>
                  <a:gd name="connsiteY384" fmla="*/ 1012094 h 3714903"/>
                  <a:gd name="connsiteX385" fmla="*/ 940660 w 4835006"/>
                  <a:gd name="connsiteY385" fmla="*/ 1026175 h 3714903"/>
                  <a:gd name="connsiteX386" fmla="*/ 940660 w 4835006"/>
                  <a:gd name="connsiteY386" fmla="*/ 1026175 h 3714903"/>
                  <a:gd name="connsiteX387" fmla="*/ 940660 w 4835006"/>
                  <a:gd name="connsiteY387" fmla="*/ 1027033 h 3714903"/>
                  <a:gd name="connsiteX388" fmla="*/ 940660 w 4835006"/>
                  <a:gd name="connsiteY388" fmla="*/ 1027033 h 3714903"/>
                  <a:gd name="connsiteX389" fmla="*/ 940832 w 4835006"/>
                  <a:gd name="connsiteY389" fmla="*/ 1031326 h 3714903"/>
                  <a:gd name="connsiteX390" fmla="*/ 940832 w 4835006"/>
                  <a:gd name="connsiteY390" fmla="*/ 1031326 h 3714903"/>
                  <a:gd name="connsiteX391" fmla="*/ 940832 w 4835006"/>
                  <a:gd name="connsiteY391" fmla="*/ 1031841 h 3714903"/>
                  <a:gd name="connsiteX392" fmla="*/ 940832 w 4835006"/>
                  <a:gd name="connsiteY392" fmla="*/ 1031841 h 3714903"/>
                  <a:gd name="connsiteX393" fmla="*/ 948731 w 4835006"/>
                  <a:gd name="connsiteY393" fmla="*/ 1028579 h 3714903"/>
                  <a:gd name="connsiteX394" fmla="*/ 948731 w 4835006"/>
                  <a:gd name="connsiteY394" fmla="*/ 1028579 h 3714903"/>
                  <a:gd name="connsiteX395" fmla="*/ 955428 w 4835006"/>
                  <a:gd name="connsiteY395" fmla="*/ 1026690 h 3714903"/>
                  <a:gd name="connsiteX396" fmla="*/ 955428 w 4835006"/>
                  <a:gd name="connsiteY396" fmla="*/ 1026690 h 3714903"/>
                  <a:gd name="connsiteX397" fmla="*/ 958690 w 4835006"/>
                  <a:gd name="connsiteY397" fmla="*/ 1029781 h 3714903"/>
                  <a:gd name="connsiteX398" fmla="*/ 958690 w 4835006"/>
                  <a:gd name="connsiteY398" fmla="*/ 1029781 h 3714903"/>
                  <a:gd name="connsiteX399" fmla="*/ 955771 w 4835006"/>
                  <a:gd name="connsiteY399" fmla="*/ 1038195 h 3714903"/>
                  <a:gd name="connsiteX400" fmla="*/ 955771 w 4835006"/>
                  <a:gd name="connsiteY400" fmla="*/ 1038195 h 3714903"/>
                  <a:gd name="connsiteX401" fmla="*/ 939802 w 4835006"/>
                  <a:gd name="connsiteY401" fmla="*/ 1053306 h 3714903"/>
                  <a:gd name="connsiteX402" fmla="*/ 939802 w 4835006"/>
                  <a:gd name="connsiteY402" fmla="*/ 1053306 h 3714903"/>
                  <a:gd name="connsiteX403" fmla="*/ 930872 w 4835006"/>
                  <a:gd name="connsiteY403" fmla="*/ 1073912 h 3714903"/>
                  <a:gd name="connsiteX404" fmla="*/ 930872 w 4835006"/>
                  <a:gd name="connsiteY404" fmla="*/ 1073912 h 3714903"/>
                  <a:gd name="connsiteX405" fmla="*/ 930872 w 4835006"/>
                  <a:gd name="connsiteY405" fmla="*/ 1074083 h 3714903"/>
                  <a:gd name="connsiteX406" fmla="*/ 931216 w 4835006"/>
                  <a:gd name="connsiteY406" fmla="*/ 1079063 h 3714903"/>
                  <a:gd name="connsiteX407" fmla="*/ 930357 w 4835006"/>
                  <a:gd name="connsiteY407" fmla="*/ 1078548 h 3714903"/>
                  <a:gd name="connsiteX408" fmla="*/ 916792 w 4835006"/>
                  <a:gd name="connsiteY408" fmla="*/ 1109800 h 3714903"/>
                  <a:gd name="connsiteX409" fmla="*/ 916792 w 4835006"/>
                  <a:gd name="connsiteY409" fmla="*/ 1109800 h 3714903"/>
                  <a:gd name="connsiteX410" fmla="*/ 891893 w 4835006"/>
                  <a:gd name="connsiteY410" fmla="*/ 1129891 h 3714903"/>
                  <a:gd name="connsiteX411" fmla="*/ 891893 w 4835006"/>
                  <a:gd name="connsiteY411" fmla="*/ 1129891 h 3714903"/>
                  <a:gd name="connsiteX412" fmla="*/ 890176 w 4835006"/>
                  <a:gd name="connsiteY412" fmla="*/ 1135386 h 3714903"/>
                  <a:gd name="connsiteX413" fmla="*/ 890176 w 4835006"/>
                  <a:gd name="connsiteY413" fmla="*/ 1135386 h 3714903"/>
                  <a:gd name="connsiteX414" fmla="*/ 892064 w 4835006"/>
                  <a:gd name="connsiteY414" fmla="*/ 1144659 h 3714903"/>
                  <a:gd name="connsiteX415" fmla="*/ 892064 w 4835006"/>
                  <a:gd name="connsiteY415" fmla="*/ 1144659 h 3714903"/>
                  <a:gd name="connsiteX416" fmla="*/ 894469 w 4835006"/>
                  <a:gd name="connsiteY416" fmla="*/ 1148265 h 3714903"/>
                  <a:gd name="connsiteX417" fmla="*/ 894469 w 4835006"/>
                  <a:gd name="connsiteY417" fmla="*/ 1148265 h 3714903"/>
                  <a:gd name="connsiteX418" fmla="*/ 894469 w 4835006"/>
                  <a:gd name="connsiteY418" fmla="*/ 1148265 h 3714903"/>
                  <a:gd name="connsiteX419" fmla="*/ 894469 w 4835006"/>
                  <a:gd name="connsiteY419" fmla="*/ 1148265 h 3714903"/>
                  <a:gd name="connsiteX420" fmla="*/ 894469 w 4835006"/>
                  <a:gd name="connsiteY420" fmla="*/ 1148265 h 3714903"/>
                  <a:gd name="connsiteX421" fmla="*/ 894640 w 4835006"/>
                  <a:gd name="connsiteY421" fmla="*/ 1148265 h 3714903"/>
                  <a:gd name="connsiteX422" fmla="*/ 894640 w 4835006"/>
                  <a:gd name="connsiteY422" fmla="*/ 1148265 h 3714903"/>
                  <a:gd name="connsiteX423" fmla="*/ 905630 w 4835006"/>
                  <a:gd name="connsiteY423" fmla="*/ 1164921 h 3714903"/>
                  <a:gd name="connsiteX424" fmla="*/ 905630 w 4835006"/>
                  <a:gd name="connsiteY424" fmla="*/ 1164921 h 3714903"/>
                  <a:gd name="connsiteX425" fmla="*/ 927610 w 4835006"/>
                  <a:gd name="connsiteY425" fmla="*/ 1180032 h 3714903"/>
                  <a:gd name="connsiteX426" fmla="*/ 927610 w 4835006"/>
                  <a:gd name="connsiteY426" fmla="*/ 1180032 h 3714903"/>
                  <a:gd name="connsiteX427" fmla="*/ 957488 w 4835006"/>
                  <a:gd name="connsiteY427" fmla="*/ 1204416 h 3714903"/>
                  <a:gd name="connsiteX428" fmla="*/ 957488 w 4835006"/>
                  <a:gd name="connsiteY428" fmla="*/ 1204416 h 3714903"/>
                  <a:gd name="connsiteX429" fmla="*/ 960236 w 4835006"/>
                  <a:gd name="connsiteY429" fmla="*/ 1233608 h 3714903"/>
                  <a:gd name="connsiteX430" fmla="*/ 960236 w 4835006"/>
                  <a:gd name="connsiteY430" fmla="*/ 1233608 h 3714903"/>
                  <a:gd name="connsiteX431" fmla="*/ 960236 w 4835006"/>
                  <a:gd name="connsiteY431" fmla="*/ 1234294 h 3714903"/>
                  <a:gd name="connsiteX432" fmla="*/ 960236 w 4835006"/>
                  <a:gd name="connsiteY432" fmla="*/ 1234294 h 3714903"/>
                  <a:gd name="connsiteX433" fmla="*/ 989084 w 4835006"/>
                  <a:gd name="connsiteY433" fmla="*/ 1257648 h 3714903"/>
                  <a:gd name="connsiteX434" fmla="*/ 989084 w 4835006"/>
                  <a:gd name="connsiteY434" fmla="*/ 1257648 h 3714903"/>
                  <a:gd name="connsiteX435" fmla="*/ 1006942 w 4835006"/>
                  <a:gd name="connsiteY435" fmla="*/ 1284607 h 3714903"/>
                  <a:gd name="connsiteX436" fmla="*/ 1006942 w 4835006"/>
                  <a:gd name="connsiteY436" fmla="*/ 1284607 h 3714903"/>
                  <a:gd name="connsiteX437" fmla="*/ 1018963 w 4835006"/>
                  <a:gd name="connsiteY437" fmla="*/ 1294738 h 3714903"/>
                  <a:gd name="connsiteX438" fmla="*/ 1018963 w 4835006"/>
                  <a:gd name="connsiteY438" fmla="*/ 1294738 h 3714903"/>
                  <a:gd name="connsiteX439" fmla="*/ 1025316 w 4835006"/>
                  <a:gd name="connsiteY439" fmla="*/ 1291476 h 3714903"/>
                  <a:gd name="connsiteX440" fmla="*/ 1025316 w 4835006"/>
                  <a:gd name="connsiteY440" fmla="*/ 1291476 h 3714903"/>
                  <a:gd name="connsiteX441" fmla="*/ 1046094 w 4835006"/>
                  <a:gd name="connsiteY441" fmla="*/ 1271728 h 3714903"/>
                  <a:gd name="connsiteX442" fmla="*/ 1046094 w 4835006"/>
                  <a:gd name="connsiteY442" fmla="*/ 1271728 h 3714903"/>
                  <a:gd name="connsiteX443" fmla="*/ 1052619 w 4835006"/>
                  <a:gd name="connsiteY443" fmla="*/ 1246658 h 3714903"/>
                  <a:gd name="connsiteX444" fmla="*/ 1052619 w 4835006"/>
                  <a:gd name="connsiteY444" fmla="*/ 1246658 h 3714903"/>
                  <a:gd name="connsiteX445" fmla="*/ 1067215 w 4835006"/>
                  <a:gd name="connsiteY445" fmla="*/ 1220901 h 3714903"/>
                  <a:gd name="connsiteX446" fmla="*/ 1067215 w 4835006"/>
                  <a:gd name="connsiteY446" fmla="*/ 1220901 h 3714903"/>
                  <a:gd name="connsiteX447" fmla="*/ 1109972 w 4835006"/>
                  <a:gd name="connsiteY447" fmla="*/ 1208881 h 3714903"/>
                  <a:gd name="connsiteX448" fmla="*/ 1109972 w 4835006"/>
                  <a:gd name="connsiteY448" fmla="*/ 1208881 h 3714903"/>
                  <a:gd name="connsiteX449" fmla="*/ 1114265 w 4835006"/>
                  <a:gd name="connsiteY449" fmla="*/ 1208709 h 3714903"/>
                  <a:gd name="connsiteX450" fmla="*/ 1114265 w 4835006"/>
                  <a:gd name="connsiteY450" fmla="*/ 1208709 h 3714903"/>
                  <a:gd name="connsiteX451" fmla="*/ 1135043 w 4835006"/>
                  <a:gd name="connsiteY451" fmla="*/ 1222618 h 3714903"/>
                  <a:gd name="connsiteX452" fmla="*/ 1135043 w 4835006"/>
                  <a:gd name="connsiteY452" fmla="*/ 1222618 h 3714903"/>
                  <a:gd name="connsiteX453" fmla="*/ 1136931 w 4835006"/>
                  <a:gd name="connsiteY453" fmla="*/ 1227082 h 3714903"/>
                  <a:gd name="connsiteX454" fmla="*/ 1136931 w 4835006"/>
                  <a:gd name="connsiteY454" fmla="*/ 1227082 h 3714903"/>
                  <a:gd name="connsiteX455" fmla="*/ 1134527 w 4835006"/>
                  <a:gd name="connsiteY455" fmla="*/ 1230345 h 3714903"/>
                  <a:gd name="connsiteX456" fmla="*/ 1134527 w 4835006"/>
                  <a:gd name="connsiteY456" fmla="*/ 1230345 h 3714903"/>
                  <a:gd name="connsiteX457" fmla="*/ 1136416 w 4835006"/>
                  <a:gd name="connsiteY457" fmla="*/ 1235496 h 3714903"/>
                  <a:gd name="connsiteX458" fmla="*/ 1136416 w 4835006"/>
                  <a:gd name="connsiteY458" fmla="*/ 1235496 h 3714903"/>
                  <a:gd name="connsiteX459" fmla="*/ 1142255 w 4835006"/>
                  <a:gd name="connsiteY459" fmla="*/ 1241506 h 3714903"/>
                  <a:gd name="connsiteX460" fmla="*/ 1142255 w 4835006"/>
                  <a:gd name="connsiteY460" fmla="*/ 1241506 h 3714903"/>
                  <a:gd name="connsiteX461" fmla="*/ 1146204 w 4835006"/>
                  <a:gd name="connsiteY461" fmla="*/ 1241335 h 3714903"/>
                  <a:gd name="connsiteX462" fmla="*/ 1146204 w 4835006"/>
                  <a:gd name="connsiteY462" fmla="*/ 1241335 h 3714903"/>
                  <a:gd name="connsiteX463" fmla="*/ 1154275 w 4835006"/>
                  <a:gd name="connsiteY463" fmla="*/ 1243395 h 3714903"/>
                  <a:gd name="connsiteX464" fmla="*/ 1154275 w 4835006"/>
                  <a:gd name="connsiteY464" fmla="*/ 1243395 h 3714903"/>
                  <a:gd name="connsiteX465" fmla="*/ 1169214 w 4835006"/>
                  <a:gd name="connsiteY465" fmla="*/ 1262112 h 3714903"/>
                  <a:gd name="connsiteX466" fmla="*/ 1169214 w 4835006"/>
                  <a:gd name="connsiteY466" fmla="*/ 1262112 h 3714903"/>
                  <a:gd name="connsiteX467" fmla="*/ 1200295 w 4835006"/>
                  <a:gd name="connsiteY467" fmla="*/ 1281688 h 3714903"/>
                  <a:gd name="connsiteX468" fmla="*/ 1200295 w 4835006"/>
                  <a:gd name="connsiteY468" fmla="*/ 1281688 h 3714903"/>
                  <a:gd name="connsiteX469" fmla="*/ 1236870 w 4835006"/>
                  <a:gd name="connsiteY469" fmla="*/ 1296284 h 3714903"/>
                  <a:gd name="connsiteX470" fmla="*/ 1236870 w 4835006"/>
                  <a:gd name="connsiteY470" fmla="*/ 1296284 h 3714903"/>
                  <a:gd name="connsiteX471" fmla="*/ 1250951 w 4835006"/>
                  <a:gd name="connsiteY471" fmla="*/ 1298345 h 3714903"/>
                  <a:gd name="connsiteX472" fmla="*/ 1250951 w 4835006"/>
                  <a:gd name="connsiteY472" fmla="*/ 1298345 h 3714903"/>
                  <a:gd name="connsiteX473" fmla="*/ 1260395 w 4835006"/>
                  <a:gd name="connsiteY473" fmla="*/ 1294223 h 3714903"/>
                  <a:gd name="connsiteX474" fmla="*/ 1260395 w 4835006"/>
                  <a:gd name="connsiteY474" fmla="*/ 1294223 h 3714903"/>
                  <a:gd name="connsiteX475" fmla="*/ 1276708 w 4835006"/>
                  <a:gd name="connsiteY475" fmla="*/ 1284607 h 3714903"/>
                  <a:gd name="connsiteX476" fmla="*/ 1276708 w 4835006"/>
                  <a:gd name="connsiteY476" fmla="*/ 1284607 h 3714903"/>
                  <a:gd name="connsiteX477" fmla="*/ 1285122 w 4835006"/>
                  <a:gd name="connsiteY477" fmla="*/ 1286153 h 3714903"/>
                  <a:gd name="connsiteX478" fmla="*/ 1285122 w 4835006"/>
                  <a:gd name="connsiteY478" fmla="*/ 1286153 h 3714903"/>
                  <a:gd name="connsiteX479" fmla="*/ 1292850 w 4835006"/>
                  <a:gd name="connsiteY479" fmla="*/ 1287183 h 3714903"/>
                  <a:gd name="connsiteX480" fmla="*/ 1292850 w 4835006"/>
                  <a:gd name="connsiteY480" fmla="*/ 1287183 h 3714903"/>
                  <a:gd name="connsiteX481" fmla="*/ 1301951 w 4835006"/>
                  <a:gd name="connsiteY481" fmla="*/ 1285981 h 3714903"/>
                  <a:gd name="connsiteX482" fmla="*/ 1301951 w 4835006"/>
                  <a:gd name="connsiteY482" fmla="*/ 1285981 h 3714903"/>
                  <a:gd name="connsiteX483" fmla="*/ 1302122 w 4835006"/>
                  <a:gd name="connsiteY483" fmla="*/ 1285981 h 3714903"/>
                  <a:gd name="connsiteX484" fmla="*/ 1302122 w 4835006"/>
                  <a:gd name="connsiteY484" fmla="*/ 1285981 h 3714903"/>
                  <a:gd name="connsiteX485" fmla="*/ 1301951 w 4835006"/>
                  <a:gd name="connsiteY485" fmla="*/ 1285981 h 3714903"/>
                  <a:gd name="connsiteX486" fmla="*/ 1301951 w 4835006"/>
                  <a:gd name="connsiteY486" fmla="*/ 1285981 h 3714903"/>
                  <a:gd name="connsiteX487" fmla="*/ 1302294 w 4835006"/>
                  <a:gd name="connsiteY487" fmla="*/ 1285981 h 3714903"/>
                  <a:gd name="connsiteX488" fmla="*/ 1302294 w 4835006"/>
                  <a:gd name="connsiteY488" fmla="*/ 1285981 h 3714903"/>
                  <a:gd name="connsiteX489" fmla="*/ 1302294 w 4835006"/>
                  <a:gd name="connsiteY489" fmla="*/ 1285981 h 3714903"/>
                  <a:gd name="connsiteX490" fmla="*/ 1302294 w 4835006"/>
                  <a:gd name="connsiteY490" fmla="*/ 1285981 h 3714903"/>
                  <a:gd name="connsiteX491" fmla="*/ 1311567 w 4835006"/>
                  <a:gd name="connsiteY491" fmla="*/ 1293021 h 3714903"/>
                  <a:gd name="connsiteX492" fmla="*/ 1311567 w 4835006"/>
                  <a:gd name="connsiteY492" fmla="*/ 1293021 h 3714903"/>
                  <a:gd name="connsiteX493" fmla="*/ 1308647 w 4835006"/>
                  <a:gd name="connsiteY493" fmla="*/ 1298001 h 3714903"/>
                  <a:gd name="connsiteX494" fmla="*/ 1308647 w 4835006"/>
                  <a:gd name="connsiteY494" fmla="*/ 1298001 h 3714903"/>
                  <a:gd name="connsiteX495" fmla="*/ 1312253 w 4835006"/>
                  <a:gd name="connsiteY495" fmla="*/ 1298516 h 3714903"/>
                  <a:gd name="connsiteX496" fmla="*/ 1312253 w 4835006"/>
                  <a:gd name="connsiteY496" fmla="*/ 1298516 h 3714903"/>
                  <a:gd name="connsiteX497" fmla="*/ 1312425 w 4835006"/>
                  <a:gd name="connsiteY497" fmla="*/ 1298516 h 3714903"/>
                  <a:gd name="connsiteX498" fmla="*/ 1312425 w 4835006"/>
                  <a:gd name="connsiteY498" fmla="*/ 1298516 h 3714903"/>
                  <a:gd name="connsiteX499" fmla="*/ 1338869 w 4835006"/>
                  <a:gd name="connsiteY499" fmla="*/ 1306072 h 3714903"/>
                  <a:gd name="connsiteX500" fmla="*/ 1338869 w 4835006"/>
                  <a:gd name="connsiteY500" fmla="*/ 1306072 h 3714903"/>
                  <a:gd name="connsiteX501" fmla="*/ 1338869 w 4835006"/>
                  <a:gd name="connsiteY501" fmla="*/ 1306072 h 3714903"/>
                  <a:gd name="connsiteX502" fmla="*/ 1374415 w 4835006"/>
                  <a:gd name="connsiteY502" fmla="*/ 1274132 h 3714903"/>
                  <a:gd name="connsiteX503" fmla="*/ 1374415 w 4835006"/>
                  <a:gd name="connsiteY503" fmla="*/ 1274132 h 3714903"/>
                  <a:gd name="connsiteX504" fmla="*/ 1397253 w 4835006"/>
                  <a:gd name="connsiteY504" fmla="*/ 1245799 h 3714903"/>
                  <a:gd name="connsiteX505" fmla="*/ 1397253 w 4835006"/>
                  <a:gd name="connsiteY505" fmla="*/ 1245799 h 3714903"/>
                  <a:gd name="connsiteX506" fmla="*/ 1431940 w 4835006"/>
                  <a:gd name="connsiteY506" fmla="*/ 1191881 h 3714903"/>
                  <a:gd name="connsiteX507" fmla="*/ 1431940 w 4835006"/>
                  <a:gd name="connsiteY507" fmla="*/ 1191881 h 3714903"/>
                  <a:gd name="connsiteX508" fmla="*/ 1444303 w 4835006"/>
                  <a:gd name="connsiteY508" fmla="*/ 1163204 h 3714903"/>
                  <a:gd name="connsiteX509" fmla="*/ 1444303 w 4835006"/>
                  <a:gd name="connsiteY509" fmla="*/ 1163204 h 3714903"/>
                  <a:gd name="connsiteX510" fmla="*/ 1467828 w 4835006"/>
                  <a:gd name="connsiteY510" fmla="*/ 1129719 h 3714903"/>
                  <a:gd name="connsiteX511" fmla="*/ 1467828 w 4835006"/>
                  <a:gd name="connsiteY511" fmla="*/ 1129719 h 3714903"/>
                  <a:gd name="connsiteX512" fmla="*/ 1468858 w 4835006"/>
                  <a:gd name="connsiteY512" fmla="*/ 1129033 h 3714903"/>
                  <a:gd name="connsiteX513" fmla="*/ 1468858 w 4835006"/>
                  <a:gd name="connsiteY513" fmla="*/ 1129033 h 3714903"/>
                  <a:gd name="connsiteX514" fmla="*/ 1467656 w 4835006"/>
                  <a:gd name="connsiteY514" fmla="*/ 1128689 h 3714903"/>
                  <a:gd name="connsiteX515" fmla="*/ 1467656 w 4835006"/>
                  <a:gd name="connsiteY515" fmla="*/ 1128689 h 3714903"/>
                  <a:gd name="connsiteX516" fmla="*/ 1459929 w 4835006"/>
                  <a:gd name="connsiteY516" fmla="*/ 1127659 h 3714903"/>
                  <a:gd name="connsiteX517" fmla="*/ 1459929 w 4835006"/>
                  <a:gd name="connsiteY517" fmla="*/ 1127659 h 3714903"/>
                  <a:gd name="connsiteX518" fmla="*/ 1440182 w 4835006"/>
                  <a:gd name="connsiteY518" fmla="*/ 1126629 h 3714903"/>
                  <a:gd name="connsiteX519" fmla="*/ 1440182 w 4835006"/>
                  <a:gd name="connsiteY519" fmla="*/ 1126629 h 3714903"/>
                  <a:gd name="connsiteX520" fmla="*/ 1438808 w 4835006"/>
                  <a:gd name="connsiteY520" fmla="*/ 1126629 h 3714903"/>
                  <a:gd name="connsiteX521" fmla="*/ 1438808 w 4835006"/>
                  <a:gd name="connsiteY521" fmla="*/ 1126629 h 3714903"/>
                  <a:gd name="connsiteX522" fmla="*/ 1414596 w 4835006"/>
                  <a:gd name="connsiteY522" fmla="*/ 1140709 h 3714903"/>
                  <a:gd name="connsiteX523" fmla="*/ 1414596 w 4835006"/>
                  <a:gd name="connsiteY523" fmla="*/ 1140709 h 3714903"/>
                  <a:gd name="connsiteX524" fmla="*/ 1402919 w 4835006"/>
                  <a:gd name="connsiteY524" fmla="*/ 1142255 h 3714903"/>
                  <a:gd name="connsiteX525" fmla="*/ 1402919 w 4835006"/>
                  <a:gd name="connsiteY525" fmla="*/ 1142255 h 3714903"/>
                  <a:gd name="connsiteX526" fmla="*/ 1383172 w 4835006"/>
                  <a:gd name="connsiteY526" fmla="*/ 1133497 h 3714903"/>
                  <a:gd name="connsiteX527" fmla="*/ 1383172 w 4835006"/>
                  <a:gd name="connsiteY527" fmla="*/ 1133497 h 3714903"/>
                  <a:gd name="connsiteX528" fmla="*/ 1367718 w 4835006"/>
                  <a:gd name="connsiteY528" fmla="*/ 1116497 h 3714903"/>
                  <a:gd name="connsiteX529" fmla="*/ 1367718 w 4835006"/>
                  <a:gd name="connsiteY529" fmla="*/ 1116497 h 3714903"/>
                  <a:gd name="connsiteX530" fmla="*/ 1360849 w 4835006"/>
                  <a:gd name="connsiteY530" fmla="*/ 1114952 h 3714903"/>
                  <a:gd name="connsiteX531" fmla="*/ 1360849 w 4835006"/>
                  <a:gd name="connsiteY531" fmla="*/ 1114952 h 3714903"/>
                  <a:gd name="connsiteX532" fmla="*/ 1344880 w 4835006"/>
                  <a:gd name="connsiteY532" fmla="*/ 1123881 h 3714903"/>
                  <a:gd name="connsiteX533" fmla="*/ 1344880 w 4835006"/>
                  <a:gd name="connsiteY533" fmla="*/ 1123881 h 3714903"/>
                  <a:gd name="connsiteX534" fmla="*/ 1333031 w 4835006"/>
                  <a:gd name="connsiteY534" fmla="*/ 1128861 h 3714903"/>
                  <a:gd name="connsiteX535" fmla="*/ 1333031 w 4835006"/>
                  <a:gd name="connsiteY535" fmla="*/ 1128861 h 3714903"/>
                  <a:gd name="connsiteX536" fmla="*/ 1323072 w 4835006"/>
                  <a:gd name="connsiteY536" fmla="*/ 1125083 h 3714903"/>
                  <a:gd name="connsiteX537" fmla="*/ 1323072 w 4835006"/>
                  <a:gd name="connsiteY537" fmla="*/ 1125083 h 3714903"/>
                  <a:gd name="connsiteX538" fmla="*/ 1311738 w 4835006"/>
                  <a:gd name="connsiteY538" fmla="*/ 1108598 h 3714903"/>
                  <a:gd name="connsiteX539" fmla="*/ 1311738 w 4835006"/>
                  <a:gd name="connsiteY539" fmla="*/ 1108598 h 3714903"/>
                  <a:gd name="connsiteX540" fmla="*/ 1304698 w 4835006"/>
                  <a:gd name="connsiteY540" fmla="*/ 1106538 h 3714903"/>
                  <a:gd name="connsiteX541" fmla="*/ 1304698 w 4835006"/>
                  <a:gd name="connsiteY541" fmla="*/ 1106538 h 3714903"/>
                  <a:gd name="connsiteX542" fmla="*/ 1303839 w 4835006"/>
                  <a:gd name="connsiteY542" fmla="*/ 1106538 h 3714903"/>
                  <a:gd name="connsiteX543" fmla="*/ 1303839 w 4835006"/>
                  <a:gd name="connsiteY543" fmla="*/ 1106538 h 3714903"/>
                  <a:gd name="connsiteX544" fmla="*/ 1292850 w 4835006"/>
                  <a:gd name="connsiteY544" fmla="*/ 1103447 h 3714903"/>
                  <a:gd name="connsiteX545" fmla="*/ 1292850 w 4835006"/>
                  <a:gd name="connsiteY545" fmla="*/ 1103447 h 3714903"/>
                  <a:gd name="connsiteX546" fmla="*/ 1288557 w 4835006"/>
                  <a:gd name="connsiteY546" fmla="*/ 1098124 h 3714903"/>
                  <a:gd name="connsiteX547" fmla="*/ 1288557 w 4835006"/>
                  <a:gd name="connsiteY547" fmla="*/ 1098124 h 3714903"/>
                  <a:gd name="connsiteX548" fmla="*/ 1291476 w 4835006"/>
                  <a:gd name="connsiteY548" fmla="*/ 1095204 h 3714903"/>
                  <a:gd name="connsiteX549" fmla="*/ 1291476 w 4835006"/>
                  <a:gd name="connsiteY549" fmla="*/ 1095204 h 3714903"/>
                  <a:gd name="connsiteX550" fmla="*/ 1294052 w 4835006"/>
                  <a:gd name="connsiteY550" fmla="*/ 1095033 h 3714903"/>
                  <a:gd name="connsiteX551" fmla="*/ 1294052 w 4835006"/>
                  <a:gd name="connsiteY551" fmla="*/ 1095033 h 3714903"/>
                  <a:gd name="connsiteX552" fmla="*/ 1300920 w 4835006"/>
                  <a:gd name="connsiteY552" fmla="*/ 1094174 h 3714903"/>
                  <a:gd name="connsiteX553" fmla="*/ 1300920 w 4835006"/>
                  <a:gd name="connsiteY553" fmla="*/ 1094174 h 3714903"/>
                  <a:gd name="connsiteX554" fmla="*/ 1302637 w 4835006"/>
                  <a:gd name="connsiteY554" fmla="*/ 1093487 h 3714903"/>
                  <a:gd name="connsiteX555" fmla="*/ 1302637 w 4835006"/>
                  <a:gd name="connsiteY555" fmla="*/ 1093487 h 3714903"/>
                  <a:gd name="connsiteX556" fmla="*/ 1301951 w 4835006"/>
                  <a:gd name="connsiteY556" fmla="*/ 1093316 h 3714903"/>
                  <a:gd name="connsiteX557" fmla="*/ 1301951 w 4835006"/>
                  <a:gd name="connsiteY557" fmla="*/ 1093316 h 3714903"/>
                  <a:gd name="connsiteX558" fmla="*/ 1294223 w 4835006"/>
                  <a:gd name="connsiteY558" fmla="*/ 1092629 h 3714903"/>
                  <a:gd name="connsiteX559" fmla="*/ 1294223 w 4835006"/>
                  <a:gd name="connsiteY559" fmla="*/ 1092629 h 3714903"/>
                  <a:gd name="connsiteX560" fmla="*/ 1294223 w 4835006"/>
                  <a:gd name="connsiteY560" fmla="*/ 1090740 h 3714903"/>
                  <a:gd name="connsiteX561" fmla="*/ 1293880 w 4835006"/>
                  <a:gd name="connsiteY561" fmla="*/ 1092629 h 3714903"/>
                  <a:gd name="connsiteX562" fmla="*/ 1283920 w 4835006"/>
                  <a:gd name="connsiteY562" fmla="*/ 1087134 h 3714903"/>
                  <a:gd name="connsiteX563" fmla="*/ 1283920 w 4835006"/>
                  <a:gd name="connsiteY563" fmla="*/ 1087134 h 3714903"/>
                  <a:gd name="connsiteX564" fmla="*/ 1287355 w 4835006"/>
                  <a:gd name="connsiteY564" fmla="*/ 1079750 h 3714903"/>
                  <a:gd name="connsiteX565" fmla="*/ 1287355 w 4835006"/>
                  <a:gd name="connsiteY565" fmla="*/ 1079750 h 3714903"/>
                  <a:gd name="connsiteX566" fmla="*/ 1295425 w 4835006"/>
                  <a:gd name="connsiteY566" fmla="*/ 1063094 h 3714903"/>
                  <a:gd name="connsiteX567" fmla="*/ 1295425 w 4835006"/>
                  <a:gd name="connsiteY567" fmla="*/ 1063094 h 3714903"/>
                  <a:gd name="connsiteX568" fmla="*/ 1295769 w 4835006"/>
                  <a:gd name="connsiteY568" fmla="*/ 1060861 h 3714903"/>
                  <a:gd name="connsiteX569" fmla="*/ 1295769 w 4835006"/>
                  <a:gd name="connsiteY569" fmla="*/ 1060861 h 3714903"/>
                  <a:gd name="connsiteX570" fmla="*/ 1286496 w 4835006"/>
                  <a:gd name="connsiteY570" fmla="*/ 1049185 h 3714903"/>
                  <a:gd name="connsiteX571" fmla="*/ 1286496 w 4835006"/>
                  <a:gd name="connsiteY571" fmla="*/ 1049185 h 3714903"/>
                  <a:gd name="connsiteX572" fmla="*/ 1285638 w 4835006"/>
                  <a:gd name="connsiteY572" fmla="*/ 1043861 h 3714903"/>
                  <a:gd name="connsiteX573" fmla="*/ 1285638 w 4835006"/>
                  <a:gd name="connsiteY573" fmla="*/ 1043861 h 3714903"/>
                  <a:gd name="connsiteX574" fmla="*/ 1290274 w 4835006"/>
                  <a:gd name="connsiteY574" fmla="*/ 1034932 h 3714903"/>
                  <a:gd name="connsiteX575" fmla="*/ 1290274 w 4835006"/>
                  <a:gd name="connsiteY575" fmla="*/ 1034932 h 3714903"/>
                  <a:gd name="connsiteX576" fmla="*/ 1292163 w 4835006"/>
                  <a:gd name="connsiteY576" fmla="*/ 1033902 h 3714903"/>
                  <a:gd name="connsiteX577" fmla="*/ 1293365 w 4835006"/>
                  <a:gd name="connsiteY577" fmla="*/ 1035619 h 3714903"/>
                  <a:gd name="connsiteX578" fmla="*/ 1294223 w 4835006"/>
                  <a:gd name="connsiteY578" fmla="*/ 1036478 h 3714903"/>
                  <a:gd name="connsiteX579" fmla="*/ 1294223 w 4835006"/>
                  <a:gd name="connsiteY579" fmla="*/ 1036478 h 3714903"/>
                  <a:gd name="connsiteX580" fmla="*/ 1296456 w 4835006"/>
                  <a:gd name="connsiteY580" fmla="*/ 1037336 h 3714903"/>
                  <a:gd name="connsiteX581" fmla="*/ 1296456 w 4835006"/>
                  <a:gd name="connsiteY581" fmla="*/ 1037336 h 3714903"/>
                  <a:gd name="connsiteX582" fmla="*/ 1303324 w 4835006"/>
                  <a:gd name="connsiteY582" fmla="*/ 1032872 h 3714903"/>
                  <a:gd name="connsiteX583" fmla="*/ 1303324 w 4835006"/>
                  <a:gd name="connsiteY583" fmla="*/ 1032872 h 3714903"/>
                  <a:gd name="connsiteX584" fmla="*/ 1306930 w 4835006"/>
                  <a:gd name="connsiteY584" fmla="*/ 1022225 h 3714903"/>
                  <a:gd name="connsiteX585" fmla="*/ 1306930 w 4835006"/>
                  <a:gd name="connsiteY585" fmla="*/ 1022225 h 3714903"/>
                  <a:gd name="connsiteX586" fmla="*/ 1303839 w 4835006"/>
                  <a:gd name="connsiteY586" fmla="*/ 1001791 h 3714903"/>
                  <a:gd name="connsiteX587" fmla="*/ 1303839 w 4835006"/>
                  <a:gd name="connsiteY587" fmla="*/ 1001791 h 3714903"/>
                  <a:gd name="connsiteX588" fmla="*/ 1303839 w 4835006"/>
                  <a:gd name="connsiteY588" fmla="*/ 1001104 h 3714903"/>
                  <a:gd name="connsiteX589" fmla="*/ 1303839 w 4835006"/>
                  <a:gd name="connsiteY589" fmla="*/ 1001104 h 3714903"/>
                  <a:gd name="connsiteX590" fmla="*/ 1324102 w 4835006"/>
                  <a:gd name="connsiteY590" fmla="*/ 980155 h 3714903"/>
                  <a:gd name="connsiteX591" fmla="*/ 1324102 w 4835006"/>
                  <a:gd name="connsiteY591" fmla="*/ 980155 h 3714903"/>
                  <a:gd name="connsiteX592" fmla="*/ 1332516 w 4835006"/>
                  <a:gd name="connsiteY592" fmla="*/ 978266 h 3714903"/>
                  <a:gd name="connsiteX593" fmla="*/ 1332516 w 4835006"/>
                  <a:gd name="connsiteY593" fmla="*/ 978266 h 3714903"/>
                  <a:gd name="connsiteX594" fmla="*/ 1345051 w 4835006"/>
                  <a:gd name="connsiteY594" fmla="*/ 979983 h 3714903"/>
                  <a:gd name="connsiteX595" fmla="*/ 1345051 w 4835006"/>
                  <a:gd name="connsiteY595" fmla="*/ 979983 h 3714903"/>
                  <a:gd name="connsiteX596" fmla="*/ 1345395 w 4835006"/>
                  <a:gd name="connsiteY596" fmla="*/ 979983 h 3714903"/>
                  <a:gd name="connsiteX597" fmla="*/ 1345395 w 4835006"/>
                  <a:gd name="connsiteY597" fmla="*/ 979983 h 3714903"/>
                  <a:gd name="connsiteX598" fmla="*/ 1368061 w 4835006"/>
                  <a:gd name="connsiteY598" fmla="*/ 985478 h 3714903"/>
                  <a:gd name="connsiteX599" fmla="*/ 1368061 w 4835006"/>
                  <a:gd name="connsiteY599" fmla="*/ 985478 h 3714903"/>
                  <a:gd name="connsiteX600" fmla="*/ 1371152 w 4835006"/>
                  <a:gd name="connsiteY600" fmla="*/ 986680 h 3714903"/>
                  <a:gd name="connsiteX601" fmla="*/ 1371152 w 4835006"/>
                  <a:gd name="connsiteY601" fmla="*/ 986680 h 3714903"/>
                  <a:gd name="connsiteX602" fmla="*/ 1373213 w 4835006"/>
                  <a:gd name="connsiteY602" fmla="*/ 983246 h 3714903"/>
                  <a:gd name="connsiteX603" fmla="*/ 1373213 w 4835006"/>
                  <a:gd name="connsiteY603" fmla="*/ 983246 h 3714903"/>
                  <a:gd name="connsiteX604" fmla="*/ 1372011 w 4835006"/>
                  <a:gd name="connsiteY604" fmla="*/ 978266 h 3714903"/>
                  <a:gd name="connsiteX605" fmla="*/ 1372011 w 4835006"/>
                  <a:gd name="connsiteY605" fmla="*/ 978266 h 3714903"/>
                  <a:gd name="connsiteX606" fmla="*/ 1371496 w 4835006"/>
                  <a:gd name="connsiteY606" fmla="*/ 975862 h 3714903"/>
                  <a:gd name="connsiteX607" fmla="*/ 1371496 w 4835006"/>
                  <a:gd name="connsiteY607" fmla="*/ 975862 h 3714903"/>
                  <a:gd name="connsiteX608" fmla="*/ 1393647 w 4835006"/>
                  <a:gd name="connsiteY608" fmla="*/ 964872 h 3714903"/>
                  <a:gd name="connsiteX609" fmla="*/ 1393647 w 4835006"/>
                  <a:gd name="connsiteY609" fmla="*/ 964872 h 3714903"/>
                  <a:gd name="connsiteX610" fmla="*/ 1417344 w 4835006"/>
                  <a:gd name="connsiteY610" fmla="*/ 959549 h 3714903"/>
                  <a:gd name="connsiteX611" fmla="*/ 1417344 w 4835006"/>
                  <a:gd name="connsiteY611" fmla="*/ 959549 h 3714903"/>
                  <a:gd name="connsiteX612" fmla="*/ 1430051 w 4835006"/>
                  <a:gd name="connsiteY612" fmla="*/ 960579 h 3714903"/>
                  <a:gd name="connsiteX613" fmla="*/ 1430051 w 4835006"/>
                  <a:gd name="connsiteY613" fmla="*/ 960579 h 3714903"/>
                  <a:gd name="connsiteX614" fmla="*/ 1449626 w 4835006"/>
                  <a:gd name="connsiteY614" fmla="*/ 956973 h 3714903"/>
                  <a:gd name="connsiteX615" fmla="*/ 1449626 w 4835006"/>
                  <a:gd name="connsiteY615" fmla="*/ 956973 h 3714903"/>
                  <a:gd name="connsiteX616" fmla="*/ 1494444 w 4835006"/>
                  <a:gd name="connsiteY616" fmla="*/ 944266 h 3714903"/>
                  <a:gd name="connsiteX617" fmla="*/ 1494444 w 4835006"/>
                  <a:gd name="connsiteY617" fmla="*/ 944266 h 3714903"/>
                  <a:gd name="connsiteX618" fmla="*/ 1495131 w 4835006"/>
                  <a:gd name="connsiteY618" fmla="*/ 944094 h 3714903"/>
                  <a:gd name="connsiteX619" fmla="*/ 1495131 w 4835006"/>
                  <a:gd name="connsiteY619" fmla="*/ 944094 h 3714903"/>
                  <a:gd name="connsiteX620" fmla="*/ 1495303 w 4835006"/>
                  <a:gd name="connsiteY620" fmla="*/ 944094 h 3714903"/>
                  <a:gd name="connsiteX621" fmla="*/ 1495303 w 4835006"/>
                  <a:gd name="connsiteY621" fmla="*/ 944094 h 3714903"/>
                  <a:gd name="connsiteX622" fmla="*/ 1516939 w 4835006"/>
                  <a:gd name="connsiteY622" fmla="*/ 948902 h 3714903"/>
                  <a:gd name="connsiteX623" fmla="*/ 1516939 w 4835006"/>
                  <a:gd name="connsiteY623" fmla="*/ 948902 h 3714903"/>
                  <a:gd name="connsiteX624" fmla="*/ 1520888 w 4835006"/>
                  <a:gd name="connsiteY624" fmla="*/ 948044 h 3714903"/>
                  <a:gd name="connsiteX625" fmla="*/ 1520888 w 4835006"/>
                  <a:gd name="connsiteY625" fmla="*/ 948044 h 3714903"/>
                  <a:gd name="connsiteX626" fmla="*/ 1528616 w 4835006"/>
                  <a:gd name="connsiteY626" fmla="*/ 945983 h 3714903"/>
                  <a:gd name="connsiteX627" fmla="*/ 1528616 w 4835006"/>
                  <a:gd name="connsiteY627" fmla="*/ 945983 h 3714903"/>
                  <a:gd name="connsiteX628" fmla="*/ 1533252 w 4835006"/>
                  <a:gd name="connsiteY628" fmla="*/ 950276 h 3714903"/>
                  <a:gd name="connsiteX629" fmla="*/ 1533252 w 4835006"/>
                  <a:gd name="connsiteY629" fmla="*/ 950276 h 3714903"/>
                  <a:gd name="connsiteX630" fmla="*/ 1531878 w 4835006"/>
                  <a:gd name="connsiteY630" fmla="*/ 955771 h 3714903"/>
                  <a:gd name="connsiteX631" fmla="*/ 1531878 w 4835006"/>
                  <a:gd name="connsiteY631" fmla="*/ 955771 h 3714903"/>
                  <a:gd name="connsiteX632" fmla="*/ 1531706 w 4835006"/>
                  <a:gd name="connsiteY632" fmla="*/ 957832 h 3714903"/>
                  <a:gd name="connsiteX633" fmla="*/ 1531706 w 4835006"/>
                  <a:gd name="connsiteY633" fmla="*/ 957832 h 3714903"/>
                  <a:gd name="connsiteX634" fmla="*/ 1540636 w 4835006"/>
                  <a:gd name="connsiteY634" fmla="*/ 961781 h 3714903"/>
                  <a:gd name="connsiteX635" fmla="*/ 1540636 w 4835006"/>
                  <a:gd name="connsiteY635" fmla="*/ 961781 h 3714903"/>
                  <a:gd name="connsiteX636" fmla="*/ 1541151 w 4835006"/>
                  <a:gd name="connsiteY636" fmla="*/ 961781 h 3714903"/>
                  <a:gd name="connsiteX637" fmla="*/ 1541151 w 4835006"/>
                  <a:gd name="connsiteY637" fmla="*/ 961781 h 3714903"/>
                  <a:gd name="connsiteX638" fmla="*/ 1548878 w 4835006"/>
                  <a:gd name="connsiteY638" fmla="*/ 967104 h 3714903"/>
                  <a:gd name="connsiteX639" fmla="*/ 1548878 w 4835006"/>
                  <a:gd name="connsiteY639" fmla="*/ 967104 h 3714903"/>
                  <a:gd name="connsiteX640" fmla="*/ 1546989 w 4835006"/>
                  <a:gd name="connsiteY640" fmla="*/ 975690 h 3714903"/>
                  <a:gd name="connsiteX641" fmla="*/ 1546989 w 4835006"/>
                  <a:gd name="connsiteY641" fmla="*/ 975690 h 3714903"/>
                  <a:gd name="connsiteX642" fmla="*/ 1565706 w 4835006"/>
                  <a:gd name="connsiteY642" fmla="*/ 991145 h 3714903"/>
                  <a:gd name="connsiteX643" fmla="*/ 1565706 w 4835006"/>
                  <a:gd name="connsiteY643" fmla="*/ 991145 h 3714903"/>
                  <a:gd name="connsiteX644" fmla="*/ 1582363 w 4835006"/>
                  <a:gd name="connsiteY644" fmla="*/ 996983 h 3714903"/>
                  <a:gd name="connsiteX645" fmla="*/ 1582363 w 4835006"/>
                  <a:gd name="connsiteY645" fmla="*/ 996983 h 3714903"/>
                  <a:gd name="connsiteX646" fmla="*/ 1589231 w 4835006"/>
                  <a:gd name="connsiteY646" fmla="*/ 996124 h 3714903"/>
                  <a:gd name="connsiteX647" fmla="*/ 1589231 w 4835006"/>
                  <a:gd name="connsiteY647" fmla="*/ 996124 h 3714903"/>
                  <a:gd name="connsiteX648" fmla="*/ 1596443 w 4835006"/>
                  <a:gd name="connsiteY648" fmla="*/ 994922 h 3714903"/>
                  <a:gd name="connsiteX649" fmla="*/ 1596443 w 4835006"/>
                  <a:gd name="connsiteY649" fmla="*/ 994922 h 3714903"/>
                  <a:gd name="connsiteX650" fmla="*/ 1611898 w 4835006"/>
                  <a:gd name="connsiteY650" fmla="*/ 1001104 h 3714903"/>
                  <a:gd name="connsiteX651" fmla="*/ 1611898 w 4835006"/>
                  <a:gd name="connsiteY651" fmla="*/ 1001104 h 3714903"/>
                  <a:gd name="connsiteX652" fmla="*/ 1615160 w 4835006"/>
                  <a:gd name="connsiteY652" fmla="*/ 1001276 h 3714903"/>
                  <a:gd name="connsiteX653" fmla="*/ 1615160 w 4835006"/>
                  <a:gd name="connsiteY653" fmla="*/ 1001276 h 3714903"/>
                  <a:gd name="connsiteX654" fmla="*/ 1643150 w 4835006"/>
                  <a:gd name="connsiteY654" fmla="*/ 994751 h 3714903"/>
                  <a:gd name="connsiteX655" fmla="*/ 1643150 w 4835006"/>
                  <a:gd name="connsiteY655" fmla="*/ 994751 h 3714903"/>
                  <a:gd name="connsiteX656" fmla="*/ 1663069 w 4835006"/>
                  <a:gd name="connsiteY656" fmla="*/ 963670 h 3714903"/>
                  <a:gd name="connsiteX657" fmla="*/ 1663069 w 4835006"/>
                  <a:gd name="connsiteY657" fmla="*/ 963670 h 3714903"/>
                  <a:gd name="connsiteX658" fmla="*/ 1663241 w 4835006"/>
                  <a:gd name="connsiteY658" fmla="*/ 960407 h 3714903"/>
                  <a:gd name="connsiteX659" fmla="*/ 1663241 w 4835006"/>
                  <a:gd name="connsiteY659" fmla="*/ 960407 h 3714903"/>
                  <a:gd name="connsiteX660" fmla="*/ 1652423 w 4835006"/>
                  <a:gd name="connsiteY660" fmla="*/ 932589 h 3714903"/>
                  <a:gd name="connsiteX661" fmla="*/ 1652423 w 4835006"/>
                  <a:gd name="connsiteY661" fmla="*/ 932589 h 3714903"/>
                  <a:gd name="connsiteX662" fmla="*/ 1635595 w 4835006"/>
                  <a:gd name="connsiteY662" fmla="*/ 895499 h 3714903"/>
                  <a:gd name="connsiteX663" fmla="*/ 1635595 w 4835006"/>
                  <a:gd name="connsiteY663" fmla="*/ 895499 h 3714903"/>
                  <a:gd name="connsiteX664" fmla="*/ 1617393 w 4835006"/>
                  <a:gd name="connsiteY664" fmla="*/ 863903 h 3714903"/>
                  <a:gd name="connsiteX665" fmla="*/ 1617393 w 4835006"/>
                  <a:gd name="connsiteY665" fmla="*/ 863903 h 3714903"/>
                  <a:gd name="connsiteX666" fmla="*/ 1616878 w 4835006"/>
                  <a:gd name="connsiteY666" fmla="*/ 856691 h 3714903"/>
                  <a:gd name="connsiteX667" fmla="*/ 1616878 w 4835006"/>
                  <a:gd name="connsiteY667" fmla="*/ 856691 h 3714903"/>
                  <a:gd name="connsiteX668" fmla="*/ 1621857 w 4835006"/>
                  <a:gd name="connsiteY668" fmla="*/ 842782 h 3714903"/>
                  <a:gd name="connsiteX669" fmla="*/ 1621857 w 4835006"/>
                  <a:gd name="connsiteY669" fmla="*/ 842782 h 3714903"/>
                  <a:gd name="connsiteX670" fmla="*/ 1627867 w 4835006"/>
                  <a:gd name="connsiteY670" fmla="*/ 839863 h 3714903"/>
                  <a:gd name="connsiteX671" fmla="*/ 1627867 w 4835006"/>
                  <a:gd name="connsiteY671" fmla="*/ 839863 h 3714903"/>
                  <a:gd name="connsiteX672" fmla="*/ 1635766 w 4835006"/>
                  <a:gd name="connsiteY672" fmla="*/ 846903 h 3714903"/>
                  <a:gd name="connsiteX673" fmla="*/ 1635766 w 4835006"/>
                  <a:gd name="connsiteY673" fmla="*/ 846903 h 3714903"/>
                  <a:gd name="connsiteX674" fmla="*/ 1635766 w 4835006"/>
                  <a:gd name="connsiteY674" fmla="*/ 846903 h 3714903"/>
                  <a:gd name="connsiteX675" fmla="*/ 1649504 w 4835006"/>
                  <a:gd name="connsiteY675" fmla="*/ 830247 h 3714903"/>
                  <a:gd name="connsiteX676" fmla="*/ 1649504 w 4835006"/>
                  <a:gd name="connsiteY676" fmla="*/ 830247 h 3714903"/>
                  <a:gd name="connsiteX677" fmla="*/ 1657746 w 4835006"/>
                  <a:gd name="connsiteY677" fmla="*/ 813590 h 3714903"/>
                  <a:gd name="connsiteX678" fmla="*/ 1657746 w 4835006"/>
                  <a:gd name="connsiteY678" fmla="*/ 813590 h 3714903"/>
                  <a:gd name="connsiteX679" fmla="*/ 1662726 w 4835006"/>
                  <a:gd name="connsiteY679" fmla="*/ 808439 h 3714903"/>
                  <a:gd name="connsiteX680" fmla="*/ 1662726 w 4835006"/>
                  <a:gd name="connsiteY680" fmla="*/ 808439 h 3714903"/>
                  <a:gd name="connsiteX681" fmla="*/ 1672685 w 4835006"/>
                  <a:gd name="connsiteY681" fmla="*/ 810328 h 3714903"/>
                  <a:gd name="connsiteX682" fmla="*/ 1672685 w 4835006"/>
                  <a:gd name="connsiteY682" fmla="*/ 810328 h 3714903"/>
                  <a:gd name="connsiteX683" fmla="*/ 1672685 w 4835006"/>
                  <a:gd name="connsiteY683" fmla="*/ 810328 h 3714903"/>
                  <a:gd name="connsiteX684" fmla="*/ 1688827 w 4835006"/>
                  <a:gd name="connsiteY684" fmla="*/ 801914 h 3714903"/>
                  <a:gd name="connsiteX685" fmla="*/ 1688827 w 4835006"/>
                  <a:gd name="connsiteY685" fmla="*/ 801914 h 3714903"/>
                  <a:gd name="connsiteX686" fmla="*/ 1689685 w 4835006"/>
                  <a:gd name="connsiteY686" fmla="*/ 801227 h 3714903"/>
                  <a:gd name="connsiteX687" fmla="*/ 1689685 w 4835006"/>
                  <a:gd name="connsiteY687" fmla="*/ 801227 h 3714903"/>
                  <a:gd name="connsiteX688" fmla="*/ 1689170 w 4835006"/>
                  <a:gd name="connsiteY688" fmla="*/ 801055 h 3714903"/>
                  <a:gd name="connsiteX689" fmla="*/ 1689170 w 4835006"/>
                  <a:gd name="connsiteY689" fmla="*/ 801055 h 3714903"/>
                  <a:gd name="connsiteX690" fmla="*/ 1682130 w 4835006"/>
                  <a:gd name="connsiteY690" fmla="*/ 800540 h 3714903"/>
                  <a:gd name="connsiteX691" fmla="*/ 1682130 w 4835006"/>
                  <a:gd name="connsiteY691" fmla="*/ 800540 h 3714903"/>
                  <a:gd name="connsiteX692" fmla="*/ 1670110 w 4835006"/>
                  <a:gd name="connsiteY692" fmla="*/ 801227 h 3714903"/>
                  <a:gd name="connsiteX693" fmla="*/ 1670110 w 4835006"/>
                  <a:gd name="connsiteY693" fmla="*/ 801227 h 3714903"/>
                  <a:gd name="connsiteX694" fmla="*/ 1626322 w 4835006"/>
                  <a:gd name="connsiteY694" fmla="*/ 816509 h 3714903"/>
                  <a:gd name="connsiteX695" fmla="*/ 1626322 w 4835006"/>
                  <a:gd name="connsiteY695" fmla="*/ 816509 h 3714903"/>
                  <a:gd name="connsiteX696" fmla="*/ 1613615 w 4835006"/>
                  <a:gd name="connsiteY696" fmla="*/ 817196 h 3714903"/>
                  <a:gd name="connsiteX697" fmla="*/ 1613615 w 4835006"/>
                  <a:gd name="connsiteY697" fmla="*/ 817196 h 3714903"/>
                  <a:gd name="connsiteX698" fmla="*/ 1585969 w 4835006"/>
                  <a:gd name="connsiteY698" fmla="*/ 816681 h 3714903"/>
                  <a:gd name="connsiteX699" fmla="*/ 1585969 w 4835006"/>
                  <a:gd name="connsiteY699" fmla="*/ 816681 h 3714903"/>
                  <a:gd name="connsiteX700" fmla="*/ 1585282 w 4835006"/>
                  <a:gd name="connsiteY700" fmla="*/ 816681 h 3714903"/>
                  <a:gd name="connsiteX701" fmla="*/ 1585282 w 4835006"/>
                  <a:gd name="connsiteY701" fmla="*/ 816681 h 3714903"/>
                  <a:gd name="connsiteX702" fmla="*/ 1582534 w 4835006"/>
                  <a:gd name="connsiteY702" fmla="*/ 816509 h 3714903"/>
                  <a:gd name="connsiteX703" fmla="*/ 1582534 w 4835006"/>
                  <a:gd name="connsiteY703" fmla="*/ 816509 h 3714903"/>
                  <a:gd name="connsiteX704" fmla="*/ 1580646 w 4835006"/>
                  <a:gd name="connsiteY704" fmla="*/ 816681 h 3714903"/>
                  <a:gd name="connsiteX705" fmla="*/ 1580646 w 4835006"/>
                  <a:gd name="connsiteY705" fmla="*/ 816681 h 3714903"/>
                  <a:gd name="connsiteX706" fmla="*/ 1586141 w 4835006"/>
                  <a:gd name="connsiteY706" fmla="*/ 825439 h 3714903"/>
                  <a:gd name="connsiteX707" fmla="*/ 1586141 w 4835006"/>
                  <a:gd name="connsiteY707" fmla="*/ 825439 h 3714903"/>
                  <a:gd name="connsiteX708" fmla="*/ 1608635 w 4835006"/>
                  <a:gd name="connsiteY708" fmla="*/ 837287 h 3714903"/>
                  <a:gd name="connsiteX709" fmla="*/ 1608635 w 4835006"/>
                  <a:gd name="connsiteY709" fmla="*/ 837287 h 3714903"/>
                  <a:gd name="connsiteX710" fmla="*/ 1614474 w 4835006"/>
                  <a:gd name="connsiteY710" fmla="*/ 842267 h 3714903"/>
                  <a:gd name="connsiteX711" fmla="*/ 1614474 w 4835006"/>
                  <a:gd name="connsiteY711" fmla="*/ 842267 h 3714903"/>
                  <a:gd name="connsiteX712" fmla="*/ 1602110 w 4835006"/>
                  <a:gd name="connsiteY712" fmla="*/ 854459 h 3714903"/>
                  <a:gd name="connsiteX713" fmla="*/ 1602110 w 4835006"/>
                  <a:gd name="connsiteY713" fmla="*/ 854459 h 3714903"/>
                  <a:gd name="connsiteX714" fmla="*/ 1552828 w 4835006"/>
                  <a:gd name="connsiteY714" fmla="*/ 871115 h 3714903"/>
                  <a:gd name="connsiteX715" fmla="*/ 1552828 w 4835006"/>
                  <a:gd name="connsiteY715" fmla="*/ 871115 h 3714903"/>
                  <a:gd name="connsiteX716" fmla="*/ 1540121 w 4835006"/>
                  <a:gd name="connsiteY716" fmla="*/ 877469 h 3714903"/>
                  <a:gd name="connsiteX717" fmla="*/ 1540121 w 4835006"/>
                  <a:gd name="connsiteY717" fmla="*/ 877469 h 3714903"/>
                  <a:gd name="connsiteX718" fmla="*/ 1532909 w 4835006"/>
                  <a:gd name="connsiteY718" fmla="*/ 868539 h 3714903"/>
                  <a:gd name="connsiteX719" fmla="*/ 1532909 w 4835006"/>
                  <a:gd name="connsiteY719" fmla="*/ 868539 h 3714903"/>
                  <a:gd name="connsiteX720" fmla="*/ 1531706 w 4835006"/>
                  <a:gd name="connsiteY720" fmla="*/ 862358 h 3714903"/>
                  <a:gd name="connsiteX721" fmla="*/ 1531706 w 4835006"/>
                  <a:gd name="connsiteY721" fmla="*/ 862358 h 3714903"/>
                  <a:gd name="connsiteX722" fmla="*/ 1540808 w 4835006"/>
                  <a:gd name="connsiteY722" fmla="*/ 849822 h 3714903"/>
                  <a:gd name="connsiteX723" fmla="*/ 1540808 w 4835006"/>
                  <a:gd name="connsiteY723" fmla="*/ 849822 h 3714903"/>
                  <a:gd name="connsiteX724" fmla="*/ 1542353 w 4835006"/>
                  <a:gd name="connsiteY724" fmla="*/ 844843 h 3714903"/>
                  <a:gd name="connsiteX725" fmla="*/ 1542353 w 4835006"/>
                  <a:gd name="connsiteY725" fmla="*/ 844843 h 3714903"/>
                  <a:gd name="connsiteX726" fmla="*/ 1536686 w 4835006"/>
                  <a:gd name="connsiteY726" fmla="*/ 829560 h 3714903"/>
                  <a:gd name="connsiteX727" fmla="*/ 1536686 w 4835006"/>
                  <a:gd name="connsiteY727" fmla="*/ 829560 h 3714903"/>
                  <a:gd name="connsiteX728" fmla="*/ 1535828 w 4835006"/>
                  <a:gd name="connsiteY728" fmla="*/ 826469 h 3714903"/>
                  <a:gd name="connsiteX729" fmla="*/ 1535828 w 4835006"/>
                  <a:gd name="connsiteY729" fmla="*/ 826469 h 3714903"/>
                  <a:gd name="connsiteX730" fmla="*/ 1560555 w 4835006"/>
                  <a:gd name="connsiteY730" fmla="*/ 817196 h 3714903"/>
                  <a:gd name="connsiteX731" fmla="*/ 1560555 w 4835006"/>
                  <a:gd name="connsiteY731" fmla="*/ 817196 h 3714903"/>
                  <a:gd name="connsiteX732" fmla="*/ 1562615 w 4835006"/>
                  <a:gd name="connsiteY732" fmla="*/ 816338 h 3714903"/>
                  <a:gd name="connsiteX733" fmla="*/ 1562615 w 4835006"/>
                  <a:gd name="connsiteY733" fmla="*/ 816338 h 3714903"/>
                  <a:gd name="connsiteX734" fmla="*/ 1561242 w 4835006"/>
                  <a:gd name="connsiteY734" fmla="*/ 815994 h 3714903"/>
                  <a:gd name="connsiteX735" fmla="*/ 1561242 w 4835006"/>
                  <a:gd name="connsiteY735" fmla="*/ 815994 h 3714903"/>
                  <a:gd name="connsiteX736" fmla="*/ 1550939 w 4835006"/>
                  <a:gd name="connsiteY736" fmla="*/ 814277 h 3714903"/>
                  <a:gd name="connsiteX737" fmla="*/ 1550939 w 4835006"/>
                  <a:gd name="connsiteY737" fmla="*/ 814277 h 3714903"/>
                  <a:gd name="connsiteX738" fmla="*/ 1531706 w 4835006"/>
                  <a:gd name="connsiteY738" fmla="*/ 794358 h 3714903"/>
                  <a:gd name="connsiteX739" fmla="*/ 1531706 w 4835006"/>
                  <a:gd name="connsiteY739" fmla="*/ 794358 h 3714903"/>
                  <a:gd name="connsiteX740" fmla="*/ 1528272 w 4835006"/>
                  <a:gd name="connsiteY740" fmla="*/ 790924 h 3714903"/>
                  <a:gd name="connsiteX741" fmla="*/ 1528272 w 4835006"/>
                  <a:gd name="connsiteY741" fmla="*/ 790924 h 3714903"/>
                  <a:gd name="connsiteX742" fmla="*/ 1518313 w 4835006"/>
                  <a:gd name="connsiteY742" fmla="*/ 797792 h 3714903"/>
                  <a:gd name="connsiteX743" fmla="*/ 1518313 w 4835006"/>
                  <a:gd name="connsiteY743" fmla="*/ 797792 h 3714903"/>
                  <a:gd name="connsiteX744" fmla="*/ 1488091 w 4835006"/>
                  <a:gd name="connsiteY744" fmla="*/ 810499 h 3714903"/>
                  <a:gd name="connsiteX745" fmla="*/ 1488091 w 4835006"/>
                  <a:gd name="connsiteY745" fmla="*/ 810499 h 3714903"/>
                  <a:gd name="connsiteX746" fmla="*/ 1481737 w 4835006"/>
                  <a:gd name="connsiteY746" fmla="*/ 817883 h 3714903"/>
                  <a:gd name="connsiteX747" fmla="*/ 1481737 w 4835006"/>
                  <a:gd name="connsiteY747" fmla="*/ 817883 h 3714903"/>
                  <a:gd name="connsiteX748" fmla="*/ 1482081 w 4835006"/>
                  <a:gd name="connsiteY748" fmla="*/ 820631 h 3714903"/>
                  <a:gd name="connsiteX749" fmla="*/ 1482081 w 4835006"/>
                  <a:gd name="connsiteY749" fmla="*/ 820631 h 3714903"/>
                  <a:gd name="connsiteX750" fmla="*/ 1482252 w 4835006"/>
                  <a:gd name="connsiteY750" fmla="*/ 822004 h 3714903"/>
                  <a:gd name="connsiteX751" fmla="*/ 1482252 w 4835006"/>
                  <a:gd name="connsiteY751" fmla="*/ 822004 h 3714903"/>
                  <a:gd name="connsiteX752" fmla="*/ 1464050 w 4835006"/>
                  <a:gd name="connsiteY752" fmla="*/ 839004 h 3714903"/>
                  <a:gd name="connsiteX753" fmla="*/ 1464050 w 4835006"/>
                  <a:gd name="connsiteY753" fmla="*/ 839004 h 3714903"/>
                  <a:gd name="connsiteX754" fmla="*/ 1455980 w 4835006"/>
                  <a:gd name="connsiteY754" fmla="*/ 844156 h 3714903"/>
                  <a:gd name="connsiteX755" fmla="*/ 1455980 w 4835006"/>
                  <a:gd name="connsiteY755" fmla="*/ 844156 h 3714903"/>
                  <a:gd name="connsiteX756" fmla="*/ 1447737 w 4835006"/>
                  <a:gd name="connsiteY756" fmla="*/ 837974 h 3714903"/>
                  <a:gd name="connsiteX757" fmla="*/ 1447737 w 4835006"/>
                  <a:gd name="connsiteY757" fmla="*/ 837974 h 3714903"/>
                  <a:gd name="connsiteX758" fmla="*/ 1438636 w 4835006"/>
                  <a:gd name="connsiteY758" fmla="*/ 848964 h 3714903"/>
                  <a:gd name="connsiteX759" fmla="*/ 1438636 w 4835006"/>
                  <a:gd name="connsiteY759" fmla="*/ 848964 h 3714903"/>
                  <a:gd name="connsiteX760" fmla="*/ 1430394 w 4835006"/>
                  <a:gd name="connsiteY760" fmla="*/ 865277 h 3714903"/>
                  <a:gd name="connsiteX761" fmla="*/ 1430394 w 4835006"/>
                  <a:gd name="connsiteY761" fmla="*/ 865277 h 3714903"/>
                  <a:gd name="connsiteX762" fmla="*/ 1411162 w 4835006"/>
                  <a:gd name="connsiteY762" fmla="*/ 885711 h 3714903"/>
                  <a:gd name="connsiteX763" fmla="*/ 1411162 w 4835006"/>
                  <a:gd name="connsiteY763" fmla="*/ 885711 h 3714903"/>
                  <a:gd name="connsiteX764" fmla="*/ 1397596 w 4835006"/>
                  <a:gd name="connsiteY764" fmla="*/ 898761 h 3714903"/>
                  <a:gd name="connsiteX765" fmla="*/ 1397596 w 4835006"/>
                  <a:gd name="connsiteY765" fmla="*/ 898761 h 3714903"/>
                  <a:gd name="connsiteX766" fmla="*/ 1386263 w 4835006"/>
                  <a:gd name="connsiteY766" fmla="*/ 930014 h 3714903"/>
                  <a:gd name="connsiteX767" fmla="*/ 1386263 w 4835006"/>
                  <a:gd name="connsiteY767" fmla="*/ 930014 h 3714903"/>
                  <a:gd name="connsiteX768" fmla="*/ 1386778 w 4835006"/>
                  <a:gd name="connsiteY768" fmla="*/ 935165 h 3714903"/>
                  <a:gd name="connsiteX769" fmla="*/ 1386778 w 4835006"/>
                  <a:gd name="connsiteY769" fmla="*/ 935165 h 3714903"/>
                  <a:gd name="connsiteX770" fmla="*/ 1393475 w 4835006"/>
                  <a:gd name="connsiteY770" fmla="*/ 956286 h 3714903"/>
                  <a:gd name="connsiteX771" fmla="*/ 1393475 w 4835006"/>
                  <a:gd name="connsiteY771" fmla="*/ 956286 h 3714903"/>
                  <a:gd name="connsiteX772" fmla="*/ 1390899 w 4835006"/>
                  <a:gd name="connsiteY772" fmla="*/ 961438 h 3714903"/>
                  <a:gd name="connsiteX773" fmla="*/ 1390899 w 4835006"/>
                  <a:gd name="connsiteY773" fmla="*/ 961438 h 3714903"/>
                  <a:gd name="connsiteX774" fmla="*/ 1371324 w 4835006"/>
                  <a:gd name="connsiteY774" fmla="*/ 964013 h 3714903"/>
                  <a:gd name="connsiteX775" fmla="*/ 1371324 w 4835006"/>
                  <a:gd name="connsiteY775" fmla="*/ 964013 h 3714903"/>
                  <a:gd name="connsiteX776" fmla="*/ 1356900 w 4835006"/>
                  <a:gd name="connsiteY776" fmla="*/ 963155 h 3714903"/>
                  <a:gd name="connsiteX777" fmla="*/ 1356900 w 4835006"/>
                  <a:gd name="connsiteY777" fmla="*/ 963155 h 3714903"/>
                  <a:gd name="connsiteX778" fmla="*/ 1331142 w 4835006"/>
                  <a:gd name="connsiteY778" fmla="*/ 975862 h 3714903"/>
                  <a:gd name="connsiteX779" fmla="*/ 1331142 w 4835006"/>
                  <a:gd name="connsiteY779" fmla="*/ 975862 h 3714903"/>
                  <a:gd name="connsiteX780" fmla="*/ 1318779 w 4835006"/>
                  <a:gd name="connsiteY780" fmla="*/ 979640 h 3714903"/>
                  <a:gd name="connsiteX781" fmla="*/ 1318779 w 4835006"/>
                  <a:gd name="connsiteY781" fmla="*/ 979640 h 3714903"/>
                  <a:gd name="connsiteX782" fmla="*/ 1313284 w 4835006"/>
                  <a:gd name="connsiteY782" fmla="*/ 975862 h 3714903"/>
                  <a:gd name="connsiteX783" fmla="*/ 1313284 w 4835006"/>
                  <a:gd name="connsiteY783" fmla="*/ 975862 h 3714903"/>
                  <a:gd name="connsiteX784" fmla="*/ 1312597 w 4835006"/>
                  <a:gd name="connsiteY784" fmla="*/ 973114 h 3714903"/>
                  <a:gd name="connsiteX785" fmla="*/ 1312597 w 4835006"/>
                  <a:gd name="connsiteY785" fmla="*/ 973114 h 3714903"/>
                  <a:gd name="connsiteX786" fmla="*/ 1322041 w 4835006"/>
                  <a:gd name="connsiteY786" fmla="*/ 963498 h 3714903"/>
                  <a:gd name="connsiteX787" fmla="*/ 1322041 w 4835006"/>
                  <a:gd name="connsiteY787" fmla="*/ 963498 h 3714903"/>
                  <a:gd name="connsiteX788" fmla="*/ 1322213 w 4835006"/>
                  <a:gd name="connsiteY788" fmla="*/ 962983 h 3714903"/>
                  <a:gd name="connsiteX789" fmla="*/ 1322213 w 4835006"/>
                  <a:gd name="connsiteY789" fmla="*/ 962983 h 3714903"/>
                  <a:gd name="connsiteX790" fmla="*/ 1305385 w 4835006"/>
                  <a:gd name="connsiteY790" fmla="*/ 951650 h 3714903"/>
                  <a:gd name="connsiteX791" fmla="*/ 1305385 w 4835006"/>
                  <a:gd name="connsiteY791" fmla="*/ 951650 h 3714903"/>
                  <a:gd name="connsiteX792" fmla="*/ 1278254 w 4835006"/>
                  <a:gd name="connsiteY792" fmla="*/ 961781 h 3714903"/>
                  <a:gd name="connsiteX793" fmla="*/ 1278254 w 4835006"/>
                  <a:gd name="connsiteY793" fmla="*/ 961781 h 3714903"/>
                  <a:gd name="connsiteX794" fmla="*/ 1276708 w 4835006"/>
                  <a:gd name="connsiteY794" fmla="*/ 962125 h 3714903"/>
                  <a:gd name="connsiteX795" fmla="*/ 1276708 w 4835006"/>
                  <a:gd name="connsiteY795" fmla="*/ 962125 h 3714903"/>
                  <a:gd name="connsiteX796" fmla="*/ 1278941 w 4835006"/>
                  <a:gd name="connsiteY796" fmla="*/ 968993 h 3714903"/>
                  <a:gd name="connsiteX797" fmla="*/ 1278941 w 4835006"/>
                  <a:gd name="connsiteY797" fmla="*/ 968993 h 3714903"/>
                  <a:gd name="connsiteX798" fmla="*/ 1279284 w 4835006"/>
                  <a:gd name="connsiteY798" fmla="*/ 971912 h 3714903"/>
                  <a:gd name="connsiteX799" fmla="*/ 1279284 w 4835006"/>
                  <a:gd name="connsiteY799" fmla="*/ 971912 h 3714903"/>
                  <a:gd name="connsiteX800" fmla="*/ 1273102 w 4835006"/>
                  <a:gd name="connsiteY800" fmla="*/ 980498 h 3714903"/>
                  <a:gd name="connsiteX801" fmla="*/ 1273102 w 4835006"/>
                  <a:gd name="connsiteY801" fmla="*/ 980498 h 3714903"/>
                  <a:gd name="connsiteX802" fmla="*/ 1265890 w 4835006"/>
                  <a:gd name="connsiteY802" fmla="*/ 976034 h 3714903"/>
                  <a:gd name="connsiteX803" fmla="*/ 1265890 w 4835006"/>
                  <a:gd name="connsiteY803" fmla="*/ 976034 h 3714903"/>
                  <a:gd name="connsiteX804" fmla="*/ 1254042 w 4835006"/>
                  <a:gd name="connsiteY804" fmla="*/ 961781 h 3714903"/>
                  <a:gd name="connsiteX805" fmla="*/ 1254042 w 4835006"/>
                  <a:gd name="connsiteY805" fmla="*/ 961781 h 3714903"/>
                  <a:gd name="connsiteX806" fmla="*/ 1254214 w 4835006"/>
                  <a:gd name="connsiteY806" fmla="*/ 959034 h 3714903"/>
                  <a:gd name="connsiteX807" fmla="*/ 1254214 w 4835006"/>
                  <a:gd name="connsiteY807" fmla="*/ 959034 h 3714903"/>
                  <a:gd name="connsiteX808" fmla="*/ 1254557 w 4835006"/>
                  <a:gd name="connsiteY808" fmla="*/ 956630 h 3714903"/>
                  <a:gd name="connsiteX809" fmla="*/ 1254557 w 4835006"/>
                  <a:gd name="connsiteY809" fmla="*/ 956630 h 3714903"/>
                  <a:gd name="connsiteX810" fmla="*/ 1246830 w 4835006"/>
                  <a:gd name="connsiteY810" fmla="*/ 961609 h 3714903"/>
                  <a:gd name="connsiteX811" fmla="*/ 1246830 w 4835006"/>
                  <a:gd name="connsiteY811" fmla="*/ 961609 h 3714903"/>
                  <a:gd name="connsiteX812" fmla="*/ 1242193 w 4835006"/>
                  <a:gd name="connsiteY812" fmla="*/ 987538 h 3714903"/>
                  <a:gd name="connsiteX813" fmla="*/ 1242193 w 4835006"/>
                  <a:gd name="connsiteY813" fmla="*/ 987538 h 3714903"/>
                  <a:gd name="connsiteX814" fmla="*/ 1242880 w 4835006"/>
                  <a:gd name="connsiteY814" fmla="*/ 1001619 h 3714903"/>
                  <a:gd name="connsiteX815" fmla="*/ 1242880 w 4835006"/>
                  <a:gd name="connsiteY815" fmla="*/ 1001619 h 3714903"/>
                  <a:gd name="connsiteX816" fmla="*/ 1255931 w 4835006"/>
                  <a:gd name="connsiteY816" fmla="*/ 1017589 h 3714903"/>
                  <a:gd name="connsiteX817" fmla="*/ 1255931 w 4835006"/>
                  <a:gd name="connsiteY817" fmla="*/ 1017589 h 3714903"/>
                  <a:gd name="connsiteX818" fmla="*/ 1259880 w 4835006"/>
                  <a:gd name="connsiteY818" fmla="*/ 1026690 h 3714903"/>
                  <a:gd name="connsiteX819" fmla="*/ 1259880 w 4835006"/>
                  <a:gd name="connsiteY819" fmla="*/ 1026690 h 3714903"/>
                  <a:gd name="connsiteX820" fmla="*/ 1254385 w 4835006"/>
                  <a:gd name="connsiteY820" fmla="*/ 1047983 h 3714903"/>
                  <a:gd name="connsiteX821" fmla="*/ 1254385 w 4835006"/>
                  <a:gd name="connsiteY821" fmla="*/ 1047983 h 3714903"/>
                  <a:gd name="connsiteX822" fmla="*/ 1249921 w 4835006"/>
                  <a:gd name="connsiteY822" fmla="*/ 1052962 h 3714903"/>
                  <a:gd name="connsiteX823" fmla="*/ 1249921 w 4835006"/>
                  <a:gd name="connsiteY823" fmla="*/ 1052962 h 3714903"/>
                  <a:gd name="connsiteX824" fmla="*/ 1243395 w 4835006"/>
                  <a:gd name="connsiteY824" fmla="*/ 1038882 h 3714903"/>
                  <a:gd name="connsiteX825" fmla="*/ 1243395 w 4835006"/>
                  <a:gd name="connsiteY825" fmla="*/ 1038882 h 3714903"/>
                  <a:gd name="connsiteX826" fmla="*/ 1233608 w 4835006"/>
                  <a:gd name="connsiteY826" fmla="*/ 1018276 h 3714903"/>
                  <a:gd name="connsiteX827" fmla="*/ 1233608 w 4835006"/>
                  <a:gd name="connsiteY827" fmla="*/ 1018276 h 3714903"/>
                  <a:gd name="connsiteX828" fmla="*/ 1230688 w 4835006"/>
                  <a:gd name="connsiteY828" fmla="*/ 1014498 h 3714903"/>
                  <a:gd name="connsiteX829" fmla="*/ 1230688 w 4835006"/>
                  <a:gd name="connsiteY829" fmla="*/ 1014498 h 3714903"/>
                  <a:gd name="connsiteX830" fmla="*/ 1238072 w 4835006"/>
                  <a:gd name="connsiteY830" fmla="*/ 1040942 h 3714903"/>
                  <a:gd name="connsiteX831" fmla="*/ 1238072 w 4835006"/>
                  <a:gd name="connsiteY831" fmla="*/ 1040942 h 3714903"/>
                  <a:gd name="connsiteX832" fmla="*/ 1238244 w 4835006"/>
                  <a:gd name="connsiteY832" fmla="*/ 1045579 h 3714903"/>
                  <a:gd name="connsiteX833" fmla="*/ 1238244 w 4835006"/>
                  <a:gd name="connsiteY833" fmla="*/ 1045579 h 3714903"/>
                  <a:gd name="connsiteX834" fmla="*/ 1230860 w 4835006"/>
                  <a:gd name="connsiteY834" fmla="*/ 1058801 h 3714903"/>
                  <a:gd name="connsiteX835" fmla="*/ 1230860 w 4835006"/>
                  <a:gd name="connsiteY835" fmla="*/ 1058801 h 3714903"/>
                  <a:gd name="connsiteX836" fmla="*/ 1227082 w 4835006"/>
                  <a:gd name="connsiteY836" fmla="*/ 1057427 h 3714903"/>
                  <a:gd name="connsiteX837" fmla="*/ 1227082 w 4835006"/>
                  <a:gd name="connsiteY837" fmla="*/ 1057427 h 3714903"/>
                  <a:gd name="connsiteX838" fmla="*/ 1216951 w 4835006"/>
                  <a:gd name="connsiteY838" fmla="*/ 1040599 h 3714903"/>
                  <a:gd name="connsiteX839" fmla="*/ 1216951 w 4835006"/>
                  <a:gd name="connsiteY839" fmla="*/ 1040599 h 3714903"/>
                  <a:gd name="connsiteX840" fmla="*/ 1207679 w 4835006"/>
                  <a:gd name="connsiteY840" fmla="*/ 1031841 h 3714903"/>
                  <a:gd name="connsiteX841" fmla="*/ 1207679 w 4835006"/>
                  <a:gd name="connsiteY841" fmla="*/ 1031841 h 3714903"/>
                  <a:gd name="connsiteX842" fmla="*/ 1187073 w 4835006"/>
                  <a:gd name="connsiteY842" fmla="*/ 1018619 h 3714903"/>
                  <a:gd name="connsiteX843" fmla="*/ 1187073 w 4835006"/>
                  <a:gd name="connsiteY843" fmla="*/ 1018619 h 3714903"/>
                  <a:gd name="connsiteX844" fmla="*/ 1183810 w 4835006"/>
                  <a:gd name="connsiteY844" fmla="*/ 993033 h 3714903"/>
                  <a:gd name="connsiteX845" fmla="*/ 1183810 w 4835006"/>
                  <a:gd name="connsiteY845" fmla="*/ 993033 h 3714903"/>
                  <a:gd name="connsiteX846" fmla="*/ 1183982 w 4835006"/>
                  <a:gd name="connsiteY846" fmla="*/ 975175 h 3714903"/>
                  <a:gd name="connsiteX847" fmla="*/ 1183982 w 4835006"/>
                  <a:gd name="connsiteY847" fmla="*/ 975175 h 3714903"/>
                  <a:gd name="connsiteX848" fmla="*/ 1183982 w 4835006"/>
                  <a:gd name="connsiteY848" fmla="*/ 973973 h 3714903"/>
                  <a:gd name="connsiteX849" fmla="*/ 1183982 w 4835006"/>
                  <a:gd name="connsiteY849" fmla="*/ 973973 h 3714903"/>
                  <a:gd name="connsiteX850" fmla="*/ 1183295 w 4835006"/>
                  <a:gd name="connsiteY850" fmla="*/ 956115 h 3714903"/>
                  <a:gd name="connsiteX851" fmla="*/ 1183295 w 4835006"/>
                  <a:gd name="connsiteY851" fmla="*/ 956115 h 3714903"/>
                  <a:gd name="connsiteX852" fmla="*/ 1183982 w 4835006"/>
                  <a:gd name="connsiteY852" fmla="*/ 950448 h 3714903"/>
                  <a:gd name="connsiteX853" fmla="*/ 1183982 w 4835006"/>
                  <a:gd name="connsiteY853" fmla="*/ 950448 h 3714903"/>
                  <a:gd name="connsiteX854" fmla="*/ 1183810 w 4835006"/>
                  <a:gd name="connsiteY854" fmla="*/ 949589 h 3714903"/>
                  <a:gd name="connsiteX855" fmla="*/ 1183810 w 4835006"/>
                  <a:gd name="connsiteY855" fmla="*/ 949589 h 3714903"/>
                  <a:gd name="connsiteX856" fmla="*/ 1199608 w 4835006"/>
                  <a:gd name="connsiteY856" fmla="*/ 914731 h 3714903"/>
                  <a:gd name="connsiteX857" fmla="*/ 1199608 w 4835006"/>
                  <a:gd name="connsiteY857" fmla="*/ 914731 h 3714903"/>
                  <a:gd name="connsiteX858" fmla="*/ 1206648 w 4835006"/>
                  <a:gd name="connsiteY858" fmla="*/ 905630 h 3714903"/>
                  <a:gd name="connsiteX859" fmla="*/ 1206648 w 4835006"/>
                  <a:gd name="connsiteY859" fmla="*/ 905630 h 3714903"/>
                  <a:gd name="connsiteX860" fmla="*/ 1206305 w 4835006"/>
                  <a:gd name="connsiteY860" fmla="*/ 897559 h 3714903"/>
                  <a:gd name="connsiteX861" fmla="*/ 1206305 w 4835006"/>
                  <a:gd name="connsiteY861" fmla="*/ 897559 h 3714903"/>
                  <a:gd name="connsiteX862" fmla="*/ 1194456 w 4835006"/>
                  <a:gd name="connsiteY862" fmla="*/ 867681 h 3714903"/>
                  <a:gd name="connsiteX863" fmla="*/ 1194456 w 4835006"/>
                  <a:gd name="connsiteY863" fmla="*/ 867681 h 3714903"/>
                  <a:gd name="connsiteX864" fmla="*/ 1177285 w 4835006"/>
                  <a:gd name="connsiteY864" fmla="*/ 851368 h 3714903"/>
                  <a:gd name="connsiteX865" fmla="*/ 1177285 w 4835006"/>
                  <a:gd name="connsiteY865" fmla="*/ 851368 h 3714903"/>
                  <a:gd name="connsiteX866" fmla="*/ 1177113 w 4835006"/>
                  <a:gd name="connsiteY866" fmla="*/ 850509 h 3714903"/>
                  <a:gd name="connsiteX867" fmla="*/ 1177113 w 4835006"/>
                  <a:gd name="connsiteY867" fmla="*/ 850509 h 3714903"/>
                  <a:gd name="connsiteX868" fmla="*/ 1181062 w 4835006"/>
                  <a:gd name="connsiteY868" fmla="*/ 844327 h 3714903"/>
                  <a:gd name="connsiteX869" fmla="*/ 1181062 w 4835006"/>
                  <a:gd name="connsiteY869" fmla="*/ 844327 h 3714903"/>
                  <a:gd name="connsiteX870" fmla="*/ 1190850 w 4835006"/>
                  <a:gd name="connsiteY870" fmla="*/ 849479 h 3714903"/>
                  <a:gd name="connsiteX871" fmla="*/ 1190850 w 4835006"/>
                  <a:gd name="connsiteY871" fmla="*/ 849479 h 3714903"/>
                  <a:gd name="connsiteX872" fmla="*/ 1191365 w 4835006"/>
                  <a:gd name="connsiteY872" fmla="*/ 849479 h 3714903"/>
                  <a:gd name="connsiteX873" fmla="*/ 1191365 w 4835006"/>
                  <a:gd name="connsiteY873" fmla="*/ 849479 h 3714903"/>
                  <a:gd name="connsiteX874" fmla="*/ 1184153 w 4835006"/>
                  <a:gd name="connsiteY874" fmla="*/ 840893 h 3714903"/>
                  <a:gd name="connsiteX875" fmla="*/ 1184153 w 4835006"/>
                  <a:gd name="connsiteY875" fmla="*/ 840893 h 3714903"/>
                  <a:gd name="connsiteX876" fmla="*/ 1168184 w 4835006"/>
                  <a:gd name="connsiteY876" fmla="*/ 819257 h 3714903"/>
                  <a:gd name="connsiteX877" fmla="*/ 1168184 w 4835006"/>
                  <a:gd name="connsiteY877" fmla="*/ 819257 h 3714903"/>
                  <a:gd name="connsiteX878" fmla="*/ 1167497 w 4835006"/>
                  <a:gd name="connsiteY878" fmla="*/ 810499 h 3714903"/>
                  <a:gd name="connsiteX879" fmla="*/ 1167497 w 4835006"/>
                  <a:gd name="connsiteY879" fmla="*/ 810499 h 3714903"/>
                  <a:gd name="connsiteX880" fmla="*/ 1171790 w 4835006"/>
                  <a:gd name="connsiteY880" fmla="*/ 779247 h 3714903"/>
                  <a:gd name="connsiteX881" fmla="*/ 1171790 w 4835006"/>
                  <a:gd name="connsiteY881" fmla="*/ 779247 h 3714903"/>
                  <a:gd name="connsiteX882" fmla="*/ 1171962 w 4835006"/>
                  <a:gd name="connsiteY882" fmla="*/ 777186 h 3714903"/>
                  <a:gd name="connsiteX883" fmla="*/ 1171962 w 4835006"/>
                  <a:gd name="connsiteY883" fmla="*/ 777186 h 3714903"/>
                  <a:gd name="connsiteX884" fmla="*/ 1170588 w 4835006"/>
                  <a:gd name="connsiteY884" fmla="*/ 773924 h 3714903"/>
                  <a:gd name="connsiteX885" fmla="*/ 1170588 w 4835006"/>
                  <a:gd name="connsiteY885" fmla="*/ 773924 h 3714903"/>
                  <a:gd name="connsiteX886" fmla="*/ 1162002 w 4835006"/>
                  <a:gd name="connsiteY886" fmla="*/ 778732 h 3714903"/>
                  <a:gd name="connsiteX887" fmla="*/ 1162002 w 4835006"/>
                  <a:gd name="connsiteY887" fmla="*/ 778732 h 3714903"/>
                  <a:gd name="connsiteX888" fmla="*/ 1155649 w 4835006"/>
                  <a:gd name="connsiteY888" fmla="*/ 781995 h 3714903"/>
                  <a:gd name="connsiteX889" fmla="*/ 1155649 w 4835006"/>
                  <a:gd name="connsiteY889" fmla="*/ 781995 h 3714903"/>
                  <a:gd name="connsiteX890" fmla="*/ 1151012 w 4835006"/>
                  <a:gd name="connsiteY890" fmla="*/ 774954 h 3714903"/>
                  <a:gd name="connsiteX891" fmla="*/ 1151012 w 4835006"/>
                  <a:gd name="connsiteY891" fmla="*/ 774954 h 3714903"/>
                  <a:gd name="connsiteX892" fmla="*/ 1152901 w 4835006"/>
                  <a:gd name="connsiteY892" fmla="*/ 761217 h 3714903"/>
                  <a:gd name="connsiteX893" fmla="*/ 1152901 w 4835006"/>
                  <a:gd name="connsiteY893" fmla="*/ 761217 h 3714903"/>
                  <a:gd name="connsiteX894" fmla="*/ 1153073 w 4835006"/>
                  <a:gd name="connsiteY894" fmla="*/ 758985 h 3714903"/>
                  <a:gd name="connsiteX895" fmla="*/ 1153073 w 4835006"/>
                  <a:gd name="connsiteY895" fmla="*/ 758985 h 3714903"/>
                  <a:gd name="connsiteX896" fmla="*/ 1149123 w 4835006"/>
                  <a:gd name="connsiteY896" fmla="*/ 756924 h 3714903"/>
                  <a:gd name="connsiteX897" fmla="*/ 1149123 w 4835006"/>
                  <a:gd name="connsiteY897" fmla="*/ 756924 h 3714903"/>
                  <a:gd name="connsiteX898" fmla="*/ 1142083 w 4835006"/>
                  <a:gd name="connsiteY898" fmla="*/ 757096 h 3714903"/>
                  <a:gd name="connsiteX899" fmla="*/ 1142083 w 4835006"/>
                  <a:gd name="connsiteY899" fmla="*/ 757096 h 3714903"/>
                  <a:gd name="connsiteX900" fmla="*/ 1136073 w 4835006"/>
                  <a:gd name="connsiteY900" fmla="*/ 756409 h 3714903"/>
                  <a:gd name="connsiteX901" fmla="*/ 1136073 w 4835006"/>
                  <a:gd name="connsiteY901" fmla="*/ 756409 h 3714903"/>
                  <a:gd name="connsiteX902" fmla="*/ 1132982 w 4835006"/>
                  <a:gd name="connsiteY902" fmla="*/ 756065 h 3714903"/>
                  <a:gd name="connsiteX903" fmla="*/ 1132982 w 4835006"/>
                  <a:gd name="connsiteY903" fmla="*/ 756065 h 3714903"/>
                  <a:gd name="connsiteX904" fmla="*/ 1131780 w 4835006"/>
                  <a:gd name="connsiteY904" fmla="*/ 756237 h 3714903"/>
                  <a:gd name="connsiteX905" fmla="*/ 1131780 w 4835006"/>
                  <a:gd name="connsiteY905" fmla="*/ 756237 h 3714903"/>
                  <a:gd name="connsiteX906" fmla="*/ 1131780 w 4835006"/>
                  <a:gd name="connsiteY906" fmla="*/ 756581 h 3714903"/>
                  <a:gd name="connsiteX907" fmla="*/ 1131780 w 4835006"/>
                  <a:gd name="connsiteY907" fmla="*/ 756581 h 3714903"/>
                  <a:gd name="connsiteX908" fmla="*/ 1132639 w 4835006"/>
                  <a:gd name="connsiteY908" fmla="*/ 762591 h 3714903"/>
                  <a:gd name="connsiteX909" fmla="*/ 1132639 w 4835006"/>
                  <a:gd name="connsiteY909" fmla="*/ 762591 h 3714903"/>
                  <a:gd name="connsiteX910" fmla="*/ 1132810 w 4835006"/>
                  <a:gd name="connsiteY910" fmla="*/ 764651 h 3714903"/>
                  <a:gd name="connsiteX911" fmla="*/ 1132810 w 4835006"/>
                  <a:gd name="connsiteY911" fmla="*/ 764651 h 3714903"/>
                  <a:gd name="connsiteX912" fmla="*/ 1128002 w 4835006"/>
                  <a:gd name="connsiteY912" fmla="*/ 770833 h 3714903"/>
                  <a:gd name="connsiteX913" fmla="*/ 1128002 w 4835006"/>
                  <a:gd name="connsiteY913" fmla="*/ 770833 h 3714903"/>
                  <a:gd name="connsiteX914" fmla="*/ 1122336 w 4835006"/>
                  <a:gd name="connsiteY914" fmla="*/ 776843 h 3714903"/>
                  <a:gd name="connsiteX915" fmla="*/ 1122336 w 4835006"/>
                  <a:gd name="connsiteY915" fmla="*/ 776843 h 3714903"/>
                  <a:gd name="connsiteX916" fmla="*/ 1119073 w 4835006"/>
                  <a:gd name="connsiteY916" fmla="*/ 789207 h 3714903"/>
                  <a:gd name="connsiteX917" fmla="*/ 1119073 w 4835006"/>
                  <a:gd name="connsiteY917" fmla="*/ 789207 h 3714903"/>
                  <a:gd name="connsiteX918" fmla="*/ 1121305 w 4835006"/>
                  <a:gd name="connsiteY918" fmla="*/ 807065 h 3714903"/>
                  <a:gd name="connsiteX919" fmla="*/ 1121305 w 4835006"/>
                  <a:gd name="connsiteY919" fmla="*/ 807065 h 3714903"/>
                  <a:gd name="connsiteX920" fmla="*/ 1122851 w 4835006"/>
                  <a:gd name="connsiteY920" fmla="*/ 821489 h 3714903"/>
                  <a:gd name="connsiteX921" fmla="*/ 1122851 w 4835006"/>
                  <a:gd name="connsiteY921" fmla="*/ 821489 h 3714903"/>
                  <a:gd name="connsiteX922" fmla="*/ 1120275 w 4835006"/>
                  <a:gd name="connsiteY922" fmla="*/ 858236 h 3714903"/>
                  <a:gd name="connsiteX923" fmla="*/ 1120275 w 4835006"/>
                  <a:gd name="connsiteY923" fmla="*/ 858236 h 3714903"/>
                  <a:gd name="connsiteX924" fmla="*/ 1119932 w 4835006"/>
                  <a:gd name="connsiteY924" fmla="*/ 858236 h 3714903"/>
                  <a:gd name="connsiteX925" fmla="*/ 1120275 w 4835006"/>
                  <a:gd name="connsiteY925" fmla="*/ 858752 h 3714903"/>
                  <a:gd name="connsiteX926" fmla="*/ 1120275 w 4835006"/>
                  <a:gd name="connsiteY926" fmla="*/ 860125 h 3714903"/>
                  <a:gd name="connsiteX927" fmla="*/ 1120275 w 4835006"/>
                  <a:gd name="connsiteY927" fmla="*/ 860125 h 3714903"/>
                  <a:gd name="connsiteX928" fmla="*/ 1135386 w 4835006"/>
                  <a:gd name="connsiteY928" fmla="*/ 884166 h 3714903"/>
                  <a:gd name="connsiteX929" fmla="*/ 1135386 w 4835006"/>
                  <a:gd name="connsiteY929" fmla="*/ 884166 h 3714903"/>
                  <a:gd name="connsiteX930" fmla="*/ 1144315 w 4835006"/>
                  <a:gd name="connsiteY930" fmla="*/ 897731 h 3714903"/>
                  <a:gd name="connsiteX931" fmla="*/ 1144315 w 4835006"/>
                  <a:gd name="connsiteY931" fmla="*/ 897731 h 3714903"/>
                  <a:gd name="connsiteX932" fmla="*/ 1155305 w 4835006"/>
                  <a:gd name="connsiteY932" fmla="*/ 924175 h 3714903"/>
                  <a:gd name="connsiteX933" fmla="*/ 1155305 w 4835006"/>
                  <a:gd name="connsiteY933" fmla="*/ 924175 h 3714903"/>
                  <a:gd name="connsiteX934" fmla="*/ 1166123 w 4835006"/>
                  <a:gd name="connsiteY934" fmla="*/ 945296 h 3714903"/>
                  <a:gd name="connsiteX935" fmla="*/ 1166123 w 4835006"/>
                  <a:gd name="connsiteY935" fmla="*/ 945296 h 3714903"/>
                  <a:gd name="connsiteX936" fmla="*/ 1164406 w 4835006"/>
                  <a:gd name="connsiteY936" fmla="*/ 951822 h 3714903"/>
                  <a:gd name="connsiteX937" fmla="*/ 1164406 w 4835006"/>
                  <a:gd name="connsiteY937" fmla="*/ 951822 h 3714903"/>
                  <a:gd name="connsiteX938" fmla="*/ 1152214 w 4835006"/>
                  <a:gd name="connsiteY938" fmla="*/ 962296 h 3714903"/>
                  <a:gd name="connsiteX939" fmla="*/ 1152214 w 4835006"/>
                  <a:gd name="connsiteY939" fmla="*/ 962296 h 3714903"/>
                  <a:gd name="connsiteX940" fmla="*/ 1147234 w 4835006"/>
                  <a:gd name="connsiteY940" fmla="*/ 957317 h 3714903"/>
                  <a:gd name="connsiteX941" fmla="*/ 1147234 w 4835006"/>
                  <a:gd name="connsiteY941" fmla="*/ 957317 h 3714903"/>
                  <a:gd name="connsiteX942" fmla="*/ 1141053 w 4835006"/>
                  <a:gd name="connsiteY942" fmla="*/ 951822 h 3714903"/>
                  <a:gd name="connsiteX943" fmla="*/ 1141053 w 4835006"/>
                  <a:gd name="connsiteY943" fmla="*/ 951822 h 3714903"/>
                  <a:gd name="connsiteX944" fmla="*/ 1131952 w 4835006"/>
                  <a:gd name="connsiteY944" fmla="*/ 948902 h 3714903"/>
                  <a:gd name="connsiteX945" fmla="*/ 1131952 w 4835006"/>
                  <a:gd name="connsiteY945" fmla="*/ 948902 h 3714903"/>
                  <a:gd name="connsiteX946" fmla="*/ 1125083 w 4835006"/>
                  <a:gd name="connsiteY946" fmla="*/ 952509 h 3714903"/>
                  <a:gd name="connsiteX947" fmla="*/ 1125083 w 4835006"/>
                  <a:gd name="connsiteY947" fmla="*/ 952509 h 3714903"/>
                  <a:gd name="connsiteX948" fmla="*/ 1120790 w 4835006"/>
                  <a:gd name="connsiteY948" fmla="*/ 964357 h 3714903"/>
                  <a:gd name="connsiteX949" fmla="*/ 1120790 w 4835006"/>
                  <a:gd name="connsiteY949" fmla="*/ 964357 h 3714903"/>
                  <a:gd name="connsiteX950" fmla="*/ 1121821 w 4835006"/>
                  <a:gd name="connsiteY950" fmla="*/ 973630 h 3714903"/>
                  <a:gd name="connsiteX951" fmla="*/ 1121821 w 4835006"/>
                  <a:gd name="connsiteY951" fmla="*/ 973630 h 3714903"/>
                  <a:gd name="connsiteX952" fmla="*/ 1122164 w 4835006"/>
                  <a:gd name="connsiteY952" fmla="*/ 975690 h 3714903"/>
                  <a:gd name="connsiteX953" fmla="*/ 1119760 w 4835006"/>
                  <a:gd name="connsiteY953" fmla="*/ 976034 h 3714903"/>
                  <a:gd name="connsiteX954" fmla="*/ 1102417 w 4835006"/>
                  <a:gd name="connsiteY954" fmla="*/ 996983 h 3714903"/>
                  <a:gd name="connsiteX955" fmla="*/ 1102417 w 4835006"/>
                  <a:gd name="connsiteY955" fmla="*/ 996983 h 3714903"/>
                  <a:gd name="connsiteX956" fmla="*/ 1077174 w 4835006"/>
                  <a:gd name="connsiteY956" fmla="*/ 1019478 h 3714903"/>
                  <a:gd name="connsiteX957" fmla="*/ 1077174 w 4835006"/>
                  <a:gd name="connsiteY957" fmla="*/ 1019478 h 3714903"/>
                  <a:gd name="connsiteX958" fmla="*/ 1072195 w 4835006"/>
                  <a:gd name="connsiteY958" fmla="*/ 1021195 h 3714903"/>
                  <a:gd name="connsiteX959" fmla="*/ 1072195 w 4835006"/>
                  <a:gd name="connsiteY959" fmla="*/ 1021195 h 3714903"/>
                  <a:gd name="connsiteX960" fmla="*/ 1067902 w 4835006"/>
                  <a:gd name="connsiteY960" fmla="*/ 1016387 h 3714903"/>
                  <a:gd name="connsiteX961" fmla="*/ 1067902 w 4835006"/>
                  <a:gd name="connsiteY961" fmla="*/ 1016387 h 3714903"/>
                  <a:gd name="connsiteX962" fmla="*/ 1070993 w 4835006"/>
                  <a:gd name="connsiteY962" fmla="*/ 1005225 h 3714903"/>
                  <a:gd name="connsiteX963" fmla="*/ 1070993 w 4835006"/>
                  <a:gd name="connsiteY963" fmla="*/ 1005225 h 3714903"/>
                  <a:gd name="connsiteX964" fmla="*/ 1082841 w 4835006"/>
                  <a:gd name="connsiteY964" fmla="*/ 989599 h 3714903"/>
                  <a:gd name="connsiteX965" fmla="*/ 1082841 w 4835006"/>
                  <a:gd name="connsiteY965" fmla="*/ 989599 h 3714903"/>
                  <a:gd name="connsiteX966" fmla="*/ 1095891 w 4835006"/>
                  <a:gd name="connsiteY966" fmla="*/ 958347 h 3714903"/>
                  <a:gd name="connsiteX967" fmla="*/ 1095891 w 4835006"/>
                  <a:gd name="connsiteY967" fmla="*/ 958347 h 3714903"/>
                  <a:gd name="connsiteX968" fmla="*/ 1097265 w 4835006"/>
                  <a:gd name="connsiteY968" fmla="*/ 951307 h 3714903"/>
                  <a:gd name="connsiteX969" fmla="*/ 1097265 w 4835006"/>
                  <a:gd name="connsiteY969" fmla="*/ 951307 h 3714903"/>
                  <a:gd name="connsiteX970" fmla="*/ 1091083 w 4835006"/>
                  <a:gd name="connsiteY970" fmla="*/ 947357 h 3714903"/>
                  <a:gd name="connsiteX971" fmla="*/ 1091083 w 4835006"/>
                  <a:gd name="connsiteY971" fmla="*/ 947357 h 3714903"/>
                  <a:gd name="connsiteX972" fmla="*/ 1084215 w 4835006"/>
                  <a:gd name="connsiteY972" fmla="*/ 941519 h 3714903"/>
                  <a:gd name="connsiteX973" fmla="*/ 1084215 w 4835006"/>
                  <a:gd name="connsiteY973" fmla="*/ 941519 h 3714903"/>
                  <a:gd name="connsiteX974" fmla="*/ 1085760 w 4835006"/>
                  <a:gd name="connsiteY974" fmla="*/ 934135 h 3714903"/>
                  <a:gd name="connsiteX975" fmla="*/ 1085760 w 4835006"/>
                  <a:gd name="connsiteY975" fmla="*/ 934135 h 3714903"/>
                  <a:gd name="connsiteX976" fmla="*/ 1086962 w 4835006"/>
                  <a:gd name="connsiteY976" fmla="*/ 927610 h 3714903"/>
                  <a:gd name="connsiteX977" fmla="*/ 1086962 w 4835006"/>
                  <a:gd name="connsiteY977" fmla="*/ 927610 h 3714903"/>
                  <a:gd name="connsiteX978" fmla="*/ 1085588 w 4835006"/>
                  <a:gd name="connsiteY978" fmla="*/ 917650 h 3714903"/>
                  <a:gd name="connsiteX979" fmla="*/ 1085588 w 4835006"/>
                  <a:gd name="connsiteY979" fmla="*/ 917650 h 3714903"/>
                  <a:gd name="connsiteX980" fmla="*/ 1068073 w 4835006"/>
                  <a:gd name="connsiteY980" fmla="*/ 898933 h 3714903"/>
                  <a:gd name="connsiteX981" fmla="*/ 1068073 w 4835006"/>
                  <a:gd name="connsiteY981" fmla="*/ 898933 h 3714903"/>
                  <a:gd name="connsiteX982" fmla="*/ 1050215 w 4835006"/>
                  <a:gd name="connsiteY982" fmla="*/ 853085 h 3714903"/>
                  <a:gd name="connsiteX983" fmla="*/ 1050215 w 4835006"/>
                  <a:gd name="connsiteY983" fmla="*/ 853085 h 3714903"/>
                  <a:gd name="connsiteX984" fmla="*/ 1048669 w 4835006"/>
                  <a:gd name="connsiteY984" fmla="*/ 837115 h 3714903"/>
                  <a:gd name="connsiteX985" fmla="*/ 1048669 w 4835006"/>
                  <a:gd name="connsiteY985" fmla="*/ 837115 h 3714903"/>
                  <a:gd name="connsiteX986" fmla="*/ 1051245 w 4835006"/>
                  <a:gd name="connsiteY986" fmla="*/ 808439 h 3714903"/>
                  <a:gd name="connsiteX987" fmla="*/ 1051245 w 4835006"/>
                  <a:gd name="connsiteY987" fmla="*/ 808439 h 3714903"/>
                  <a:gd name="connsiteX988" fmla="*/ 1052962 w 4835006"/>
                  <a:gd name="connsiteY988" fmla="*/ 799681 h 3714903"/>
                  <a:gd name="connsiteX989" fmla="*/ 1052962 w 4835006"/>
                  <a:gd name="connsiteY989" fmla="*/ 799681 h 3714903"/>
                  <a:gd name="connsiteX990" fmla="*/ 1050043 w 4835006"/>
                  <a:gd name="connsiteY990" fmla="*/ 789550 h 3714903"/>
                  <a:gd name="connsiteX991" fmla="*/ 1050043 w 4835006"/>
                  <a:gd name="connsiteY991" fmla="*/ 789550 h 3714903"/>
                  <a:gd name="connsiteX992" fmla="*/ 1042659 w 4835006"/>
                  <a:gd name="connsiteY992" fmla="*/ 784227 h 3714903"/>
                  <a:gd name="connsiteX993" fmla="*/ 1042659 w 4835006"/>
                  <a:gd name="connsiteY993" fmla="*/ 784227 h 3714903"/>
                  <a:gd name="connsiteX994" fmla="*/ 1028407 w 4835006"/>
                  <a:gd name="connsiteY994" fmla="*/ 789378 h 3714903"/>
                  <a:gd name="connsiteX995" fmla="*/ 1028407 w 4835006"/>
                  <a:gd name="connsiteY995" fmla="*/ 789378 h 3714903"/>
                  <a:gd name="connsiteX996" fmla="*/ 987539 w 4835006"/>
                  <a:gd name="connsiteY996" fmla="*/ 801227 h 3714903"/>
                  <a:gd name="connsiteX997" fmla="*/ 987539 w 4835006"/>
                  <a:gd name="connsiteY997" fmla="*/ 801227 h 3714903"/>
                  <a:gd name="connsiteX998" fmla="*/ 971397 w 4835006"/>
                  <a:gd name="connsiteY998" fmla="*/ 812732 h 3714903"/>
                  <a:gd name="connsiteX999" fmla="*/ 971397 w 4835006"/>
                  <a:gd name="connsiteY999" fmla="*/ 812732 h 3714903"/>
                  <a:gd name="connsiteX1000" fmla="*/ 966246 w 4835006"/>
                  <a:gd name="connsiteY1000" fmla="*/ 813590 h 3714903"/>
                  <a:gd name="connsiteX1001" fmla="*/ 966246 w 4835006"/>
                  <a:gd name="connsiteY1001" fmla="*/ 813590 h 3714903"/>
                  <a:gd name="connsiteX1002" fmla="*/ 951822 w 4835006"/>
                  <a:gd name="connsiteY1002" fmla="*/ 801914 h 3714903"/>
                  <a:gd name="connsiteX1003" fmla="*/ 951822 w 4835006"/>
                  <a:gd name="connsiteY1003" fmla="*/ 801914 h 3714903"/>
                  <a:gd name="connsiteX1004" fmla="*/ 935680 w 4835006"/>
                  <a:gd name="connsiteY1004" fmla="*/ 791096 h 3714903"/>
                  <a:gd name="connsiteX1005" fmla="*/ 935680 w 4835006"/>
                  <a:gd name="connsiteY1005" fmla="*/ 791096 h 3714903"/>
                  <a:gd name="connsiteX1006" fmla="*/ 924004 w 4835006"/>
                  <a:gd name="connsiteY1006" fmla="*/ 789550 h 3714903"/>
                  <a:gd name="connsiteX1007" fmla="*/ 924004 w 4835006"/>
                  <a:gd name="connsiteY1007" fmla="*/ 789550 h 3714903"/>
                  <a:gd name="connsiteX1008" fmla="*/ 904085 w 4835006"/>
                  <a:gd name="connsiteY1008" fmla="*/ 793328 h 3714903"/>
                  <a:gd name="connsiteX1009" fmla="*/ 904085 w 4835006"/>
                  <a:gd name="connsiteY1009" fmla="*/ 793328 h 3714903"/>
                  <a:gd name="connsiteX1010" fmla="*/ 894984 w 4835006"/>
                  <a:gd name="connsiteY1010" fmla="*/ 825095 h 3714903"/>
                  <a:gd name="connsiteX1011" fmla="*/ 894984 w 4835006"/>
                  <a:gd name="connsiteY1011" fmla="*/ 825095 h 3714903"/>
                  <a:gd name="connsiteX1012" fmla="*/ 873863 w 4835006"/>
                  <a:gd name="connsiteY1012" fmla="*/ 844327 h 3714903"/>
                  <a:gd name="connsiteX1013" fmla="*/ 873863 w 4835006"/>
                  <a:gd name="connsiteY1013" fmla="*/ 844327 h 3714903"/>
                  <a:gd name="connsiteX1014" fmla="*/ 833681 w 4835006"/>
                  <a:gd name="connsiteY1014" fmla="*/ 857378 h 3714903"/>
                  <a:gd name="connsiteX1015" fmla="*/ 833681 w 4835006"/>
                  <a:gd name="connsiteY1015" fmla="*/ 857378 h 3714903"/>
                  <a:gd name="connsiteX1016" fmla="*/ 812903 w 4835006"/>
                  <a:gd name="connsiteY1016" fmla="*/ 870428 h 3714903"/>
                  <a:gd name="connsiteX1017" fmla="*/ 812903 w 4835006"/>
                  <a:gd name="connsiteY1017" fmla="*/ 870428 h 3714903"/>
                  <a:gd name="connsiteX1018" fmla="*/ 781136 w 4835006"/>
                  <a:gd name="connsiteY1018" fmla="*/ 892408 h 3714903"/>
                  <a:gd name="connsiteX1019" fmla="*/ 781136 w 4835006"/>
                  <a:gd name="connsiteY1019" fmla="*/ 892408 h 3714903"/>
                  <a:gd name="connsiteX1020" fmla="*/ 766884 w 4835006"/>
                  <a:gd name="connsiteY1020" fmla="*/ 915074 h 3714903"/>
                  <a:gd name="connsiteX1021" fmla="*/ 766884 w 4835006"/>
                  <a:gd name="connsiteY1021" fmla="*/ 915074 h 3714903"/>
                  <a:gd name="connsiteX1022" fmla="*/ 767055 w 4835006"/>
                  <a:gd name="connsiteY1022" fmla="*/ 918509 h 3714903"/>
                  <a:gd name="connsiteX1023" fmla="*/ 767055 w 4835006"/>
                  <a:gd name="connsiteY1023" fmla="*/ 918509 h 3714903"/>
                  <a:gd name="connsiteX1024" fmla="*/ 767055 w 4835006"/>
                  <a:gd name="connsiteY1024" fmla="*/ 921600 h 3714903"/>
                  <a:gd name="connsiteX1025" fmla="*/ 767055 w 4835006"/>
                  <a:gd name="connsiteY1025" fmla="*/ 921600 h 3714903"/>
                  <a:gd name="connsiteX1026" fmla="*/ 755722 w 4835006"/>
                  <a:gd name="connsiteY1026" fmla="*/ 935852 h 3714903"/>
                  <a:gd name="connsiteX1027" fmla="*/ 755722 w 4835006"/>
                  <a:gd name="connsiteY1027" fmla="*/ 935852 h 3714903"/>
                  <a:gd name="connsiteX1028" fmla="*/ 735288 w 4835006"/>
                  <a:gd name="connsiteY1028" fmla="*/ 951478 h 3714903"/>
                  <a:gd name="connsiteX1029" fmla="*/ 735288 w 4835006"/>
                  <a:gd name="connsiteY1029" fmla="*/ 951478 h 3714903"/>
                  <a:gd name="connsiteX1030" fmla="*/ 712278 w 4835006"/>
                  <a:gd name="connsiteY1030" fmla="*/ 971741 h 3714903"/>
                  <a:gd name="connsiteX1031" fmla="*/ 712278 w 4835006"/>
                  <a:gd name="connsiteY1031" fmla="*/ 971741 h 3714903"/>
                  <a:gd name="connsiteX1032" fmla="*/ 690642 w 4835006"/>
                  <a:gd name="connsiteY1032" fmla="*/ 986508 h 3714903"/>
                  <a:gd name="connsiteX1033" fmla="*/ 690642 w 4835006"/>
                  <a:gd name="connsiteY1033" fmla="*/ 986508 h 3714903"/>
                  <a:gd name="connsiteX1034" fmla="*/ 676733 w 4835006"/>
                  <a:gd name="connsiteY1034" fmla="*/ 991488 h 3714903"/>
                  <a:gd name="connsiteX1035" fmla="*/ 676733 w 4835006"/>
                  <a:gd name="connsiteY1035" fmla="*/ 991488 h 3714903"/>
                  <a:gd name="connsiteX1036" fmla="*/ 658359 w 4835006"/>
                  <a:gd name="connsiteY1036" fmla="*/ 987023 h 3714903"/>
                  <a:gd name="connsiteX1037" fmla="*/ 658359 w 4835006"/>
                  <a:gd name="connsiteY1037" fmla="*/ 987023 h 3714903"/>
                  <a:gd name="connsiteX1038" fmla="*/ 650632 w 4835006"/>
                  <a:gd name="connsiteY1038" fmla="*/ 986165 h 3714903"/>
                  <a:gd name="connsiteX1039" fmla="*/ 650632 w 4835006"/>
                  <a:gd name="connsiteY1039" fmla="*/ 986165 h 3714903"/>
                  <a:gd name="connsiteX1040" fmla="*/ 614056 w 4835006"/>
                  <a:gd name="connsiteY1040" fmla="*/ 993549 h 3714903"/>
                  <a:gd name="connsiteX1041" fmla="*/ 614056 w 4835006"/>
                  <a:gd name="connsiteY1041" fmla="*/ 993549 h 3714903"/>
                  <a:gd name="connsiteX1042" fmla="*/ 602895 w 4835006"/>
                  <a:gd name="connsiteY1042" fmla="*/ 995266 h 3714903"/>
                  <a:gd name="connsiteX1043" fmla="*/ 602895 w 4835006"/>
                  <a:gd name="connsiteY1043" fmla="*/ 995266 h 3714903"/>
                  <a:gd name="connsiteX1044" fmla="*/ 588471 w 4835006"/>
                  <a:gd name="connsiteY1044" fmla="*/ 980670 h 3714903"/>
                  <a:gd name="connsiteX1045" fmla="*/ 588471 w 4835006"/>
                  <a:gd name="connsiteY1045" fmla="*/ 980670 h 3714903"/>
                  <a:gd name="connsiteX1046" fmla="*/ 590875 w 4835006"/>
                  <a:gd name="connsiteY1046" fmla="*/ 966074 h 3714903"/>
                  <a:gd name="connsiteX1047" fmla="*/ 590875 w 4835006"/>
                  <a:gd name="connsiteY1047" fmla="*/ 966074 h 3714903"/>
                  <a:gd name="connsiteX1048" fmla="*/ 590875 w 4835006"/>
                  <a:gd name="connsiteY1048" fmla="*/ 965387 h 3714903"/>
                  <a:gd name="connsiteX1049" fmla="*/ 590875 w 4835006"/>
                  <a:gd name="connsiteY1049" fmla="*/ 965387 h 3714903"/>
                  <a:gd name="connsiteX1050" fmla="*/ 573360 w 4835006"/>
                  <a:gd name="connsiteY1050" fmla="*/ 955428 h 3714903"/>
                  <a:gd name="connsiteX1051" fmla="*/ 573360 w 4835006"/>
                  <a:gd name="connsiteY1051" fmla="*/ 955428 h 3714903"/>
                  <a:gd name="connsiteX1052" fmla="*/ 548633 w 4835006"/>
                  <a:gd name="connsiteY1052" fmla="*/ 950620 h 3714903"/>
                  <a:gd name="connsiteX1053" fmla="*/ 548633 w 4835006"/>
                  <a:gd name="connsiteY1053" fmla="*/ 950620 h 3714903"/>
                  <a:gd name="connsiteX1054" fmla="*/ 545027 w 4835006"/>
                  <a:gd name="connsiteY1054" fmla="*/ 945983 h 3714903"/>
                  <a:gd name="connsiteX1055" fmla="*/ 545027 w 4835006"/>
                  <a:gd name="connsiteY1055" fmla="*/ 945983 h 3714903"/>
                  <a:gd name="connsiteX1056" fmla="*/ 563400 w 4835006"/>
                  <a:gd name="connsiteY1056" fmla="*/ 916448 h 3714903"/>
                  <a:gd name="connsiteX1057" fmla="*/ 563400 w 4835006"/>
                  <a:gd name="connsiteY1057" fmla="*/ 916448 h 3714903"/>
                  <a:gd name="connsiteX1058" fmla="*/ 573016 w 4835006"/>
                  <a:gd name="connsiteY1058" fmla="*/ 886741 h 3714903"/>
                  <a:gd name="connsiteX1059" fmla="*/ 573016 w 4835006"/>
                  <a:gd name="connsiteY1059" fmla="*/ 886741 h 3714903"/>
                  <a:gd name="connsiteX1060" fmla="*/ 591733 w 4835006"/>
                  <a:gd name="connsiteY1060" fmla="*/ 860984 h 3714903"/>
                  <a:gd name="connsiteX1061" fmla="*/ 591733 w 4835006"/>
                  <a:gd name="connsiteY1061" fmla="*/ 860984 h 3714903"/>
                  <a:gd name="connsiteX1062" fmla="*/ 616976 w 4835006"/>
                  <a:gd name="connsiteY1062" fmla="*/ 832994 h 3714903"/>
                  <a:gd name="connsiteX1063" fmla="*/ 616976 w 4835006"/>
                  <a:gd name="connsiteY1063" fmla="*/ 832994 h 3714903"/>
                  <a:gd name="connsiteX1064" fmla="*/ 641359 w 4835006"/>
                  <a:gd name="connsiteY1064" fmla="*/ 797792 h 3714903"/>
                  <a:gd name="connsiteX1065" fmla="*/ 641359 w 4835006"/>
                  <a:gd name="connsiteY1065" fmla="*/ 797792 h 3714903"/>
                  <a:gd name="connsiteX1066" fmla="*/ 657844 w 4835006"/>
                  <a:gd name="connsiteY1066" fmla="*/ 769631 h 3714903"/>
                  <a:gd name="connsiteX1067" fmla="*/ 657844 w 4835006"/>
                  <a:gd name="connsiteY1067" fmla="*/ 769631 h 3714903"/>
                  <a:gd name="connsiteX1068" fmla="*/ 662137 w 4835006"/>
                  <a:gd name="connsiteY1068" fmla="*/ 764308 h 3714903"/>
                  <a:gd name="connsiteX1069" fmla="*/ 662137 w 4835006"/>
                  <a:gd name="connsiteY1069" fmla="*/ 764308 h 3714903"/>
                  <a:gd name="connsiteX1070" fmla="*/ 655612 w 4835006"/>
                  <a:gd name="connsiteY1070" fmla="*/ 751601 h 3714903"/>
                  <a:gd name="connsiteX1071" fmla="*/ 655612 w 4835006"/>
                  <a:gd name="connsiteY1071" fmla="*/ 751601 h 3714903"/>
                  <a:gd name="connsiteX1072" fmla="*/ 655612 w 4835006"/>
                  <a:gd name="connsiteY1072" fmla="*/ 751429 h 3714903"/>
                  <a:gd name="connsiteX1073" fmla="*/ 655612 w 4835006"/>
                  <a:gd name="connsiteY1073" fmla="*/ 751429 h 3714903"/>
                  <a:gd name="connsiteX1074" fmla="*/ 655612 w 4835006"/>
                  <a:gd name="connsiteY1074" fmla="*/ 751086 h 3714903"/>
                  <a:gd name="connsiteX1075" fmla="*/ 676904 w 4835006"/>
                  <a:gd name="connsiteY1075" fmla="*/ 737177 h 3714903"/>
                  <a:gd name="connsiteX1076" fmla="*/ 676904 w 4835006"/>
                  <a:gd name="connsiteY1076" fmla="*/ 737177 h 3714903"/>
                  <a:gd name="connsiteX1077" fmla="*/ 692702 w 4835006"/>
                  <a:gd name="connsiteY1077" fmla="*/ 730308 h 3714903"/>
                  <a:gd name="connsiteX1078" fmla="*/ 692702 w 4835006"/>
                  <a:gd name="connsiteY1078" fmla="*/ 730308 h 3714903"/>
                  <a:gd name="connsiteX1079" fmla="*/ 703864 w 4835006"/>
                  <a:gd name="connsiteY1079" fmla="*/ 726530 h 3714903"/>
                  <a:gd name="connsiteX1080" fmla="*/ 703864 w 4835006"/>
                  <a:gd name="connsiteY1080" fmla="*/ 726530 h 3714903"/>
                  <a:gd name="connsiteX1081" fmla="*/ 721207 w 4835006"/>
                  <a:gd name="connsiteY1081" fmla="*/ 732712 h 3714903"/>
                  <a:gd name="connsiteX1082" fmla="*/ 721207 w 4835006"/>
                  <a:gd name="connsiteY1082" fmla="*/ 732712 h 3714903"/>
                  <a:gd name="connsiteX1083" fmla="*/ 733056 w 4835006"/>
                  <a:gd name="connsiteY1083" fmla="*/ 738550 h 3714903"/>
                  <a:gd name="connsiteX1084" fmla="*/ 733056 w 4835006"/>
                  <a:gd name="connsiteY1084" fmla="*/ 738550 h 3714903"/>
                  <a:gd name="connsiteX1085" fmla="*/ 739409 w 4835006"/>
                  <a:gd name="connsiteY1085" fmla="*/ 738550 h 3714903"/>
                  <a:gd name="connsiteX1086" fmla="*/ 739409 w 4835006"/>
                  <a:gd name="connsiteY1086" fmla="*/ 738550 h 3714903"/>
                  <a:gd name="connsiteX1087" fmla="*/ 739924 w 4835006"/>
                  <a:gd name="connsiteY1087" fmla="*/ 738550 h 3714903"/>
                  <a:gd name="connsiteX1088" fmla="*/ 739924 w 4835006"/>
                  <a:gd name="connsiteY1088" fmla="*/ 738550 h 3714903"/>
                  <a:gd name="connsiteX1089" fmla="*/ 739924 w 4835006"/>
                  <a:gd name="connsiteY1089" fmla="*/ 738550 h 3714903"/>
                  <a:gd name="connsiteX1090" fmla="*/ 776156 w 4835006"/>
                  <a:gd name="connsiteY1090" fmla="*/ 754005 h 3714903"/>
                  <a:gd name="connsiteX1091" fmla="*/ 776156 w 4835006"/>
                  <a:gd name="connsiteY1091" fmla="*/ 754005 h 3714903"/>
                  <a:gd name="connsiteX1092" fmla="*/ 803631 w 4835006"/>
                  <a:gd name="connsiteY1092" fmla="*/ 761560 h 3714903"/>
                  <a:gd name="connsiteX1093" fmla="*/ 803631 w 4835006"/>
                  <a:gd name="connsiteY1093" fmla="*/ 761560 h 3714903"/>
                  <a:gd name="connsiteX1094" fmla="*/ 814792 w 4835006"/>
                  <a:gd name="connsiteY1094" fmla="*/ 760187 h 3714903"/>
                  <a:gd name="connsiteX1095" fmla="*/ 814792 w 4835006"/>
                  <a:gd name="connsiteY1095" fmla="*/ 760187 h 3714903"/>
                  <a:gd name="connsiteX1096" fmla="*/ 849651 w 4835006"/>
                  <a:gd name="connsiteY1096" fmla="*/ 720864 h 3714903"/>
                  <a:gd name="connsiteX1097" fmla="*/ 849651 w 4835006"/>
                  <a:gd name="connsiteY1097" fmla="*/ 720864 h 3714903"/>
                  <a:gd name="connsiteX1098" fmla="*/ 872145 w 4835006"/>
                  <a:gd name="connsiteY1098" fmla="*/ 694419 h 3714903"/>
                  <a:gd name="connsiteX1099" fmla="*/ 872145 w 4835006"/>
                  <a:gd name="connsiteY1099" fmla="*/ 694419 h 3714903"/>
                  <a:gd name="connsiteX1100" fmla="*/ 880731 w 4835006"/>
                  <a:gd name="connsiteY1100" fmla="*/ 675874 h 3714903"/>
                  <a:gd name="connsiteX1101" fmla="*/ 880731 w 4835006"/>
                  <a:gd name="connsiteY1101" fmla="*/ 675874 h 3714903"/>
                  <a:gd name="connsiteX1102" fmla="*/ 880903 w 4835006"/>
                  <a:gd name="connsiteY1102" fmla="*/ 674157 h 3714903"/>
                  <a:gd name="connsiteX1103" fmla="*/ 880903 w 4835006"/>
                  <a:gd name="connsiteY1103" fmla="*/ 674157 h 3714903"/>
                  <a:gd name="connsiteX1104" fmla="*/ 875751 w 4835006"/>
                  <a:gd name="connsiteY1104" fmla="*/ 658702 h 3714903"/>
                  <a:gd name="connsiteX1105" fmla="*/ 875751 w 4835006"/>
                  <a:gd name="connsiteY1105" fmla="*/ 658702 h 3714903"/>
                  <a:gd name="connsiteX1106" fmla="*/ 875751 w 4835006"/>
                  <a:gd name="connsiteY1106" fmla="*/ 658359 h 3714903"/>
                  <a:gd name="connsiteX1107" fmla="*/ 875751 w 4835006"/>
                  <a:gd name="connsiteY1107" fmla="*/ 658359 h 3714903"/>
                  <a:gd name="connsiteX1108" fmla="*/ 875751 w 4835006"/>
                  <a:gd name="connsiteY1108" fmla="*/ 658359 h 3714903"/>
                  <a:gd name="connsiteX1109" fmla="*/ 875751 w 4835006"/>
                  <a:gd name="connsiteY1109" fmla="*/ 658359 h 3714903"/>
                  <a:gd name="connsiteX1110" fmla="*/ 875751 w 4835006"/>
                  <a:gd name="connsiteY1110" fmla="*/ 658359 h 3714903"/>
                  <a:gd name="connsiteX1111" fmla="*/ 875751 w 4835006"/>
                  <a:gd name="connsiteY1111" fmla="*/ 658359 h 3714903"/>
                  <a:gd name="connsiteX1112" fmla="*/ 875751 w 4835006"/>
                  <a:gd name="connsiteY1112" fmla="*/ 658359 h 3714903"/>
                  <a:gd name="connsiteX1113" fmla="*/ 875751 w 4835006"/>
                  <a:gd name="connsiteY1113" fmla="*/ 658359 h 3714903"/>
                  <a:gd name="connsiteX1114" fmla="*/ 885196 w 4835006"/>
                  <a:gd name="connsiteY1114" fmla="*/ 638955 h 3714903"/>
                  <a:gd name="connsiteX1115" fmla="*/ 885196 w 4835006"/>
                  <a:gd name="connsiteY1115" fmla="*/ 638955 h 3714903"/>
                  <a:gd name="connsiteX1116" fmla="*/ 887428 w 4835006"/>
                  <a:gd name="connsiteY1116" fmla="*/ 634319 h 3714903"/>
                  <a:gd name="connsiteX1117" fmla="*/ 887428 w 4835006"/>
                  <a:gd name="connsiteY1117" fmla="*/ 634319 h 3714903"/>
                  <a:gd name="connsiteX1118" fmla="*/ 881933 w 4835006"/>
                  <a:gd name="connsiteY1118" fmla="*/ 626248 h 3714903"/>
                  <a:gd name="connsiteX1119" fmla="*/ 881933 w 4835006"/>
                  <a:gd name="connsiteY1119" fmla="*/ 626248 h 3714903"/>
                  <a:gd name="connsiteX1120" fmla="*/ 859782 w 4835006"/>
                  <a:gd name="connsiteY1120" fmla="*/ 600319 h 3714903"/>
                  <a:gd name="connsiteX1121" fmla="*/ 859782 w 4835006"/>
                  <a:gd name="connsiteY1121" fmla="*/ 600319 h 3714903"/>
                  <a:gd name="connsiteX1122" fmla="*/ 858408 w 4835006"/>
                  <a:gd name="connsiteY1122" fmla="*/ 596713 h 3714903"/>
                  <a:gd name="connsiteX1123" fmla="*/ 858408 w 4835006"/>
                  <a:gd name="connsiteY1123" fmla="*/ 596713 h 3714903"/>
                  <a:gd name="connsiteX1124" fmla="*/ 869741 w 4835006"/>
                  <a:gd name="connsiteY1124" fmla="*/ 585895 h 3714903"/>
                  <a:gd name="connsiteX1125" fmla="*/ 869741 w 4835006"/>
                  <a:gd name="connsiteY1125" fmla="*/ 585895 h 3714903"/>
                  <a:gd name="connsiteX1126" fmla="*/ 884166 w 4835006"/>
                  <a:gd name="connsiteY1126" fmla="*/ 579370 h 3714903"/>
                  <a:gd name="connsiteX1127" fmla="*/ 884166 w 4835006"/>
                  <a:gd name="connsiteY1127" fmla="*/ 579370 h 3714903"/>
                  <a:gd name="connsiteX1128" fmla="*/ 890004 w 4835006"/>
                  <a:gd name="connsiteY1128" fmla="*/ 580057 h 3714903"/>
                  <a:gd name="connsiteX1129" fmla="*/ 890004 w 4835006"/>
                  <a:gd name="connsiteY1129" fmla="*/ 580057 h 3714903"/>
                  <a:gd name="connsiteX1130" fmla="*/ 896014 w 4835006"/>
                  <a:gd name="connsiteY1130" fmla="*/ 581259 h 3714903"/>
                  <a:gd name="connsiteX1131" fmla="*/ 896014 w 4835006"/>
                  <a:gd name="connsiteY1131" fmla="*/ 581259 h 3714903"/>
                  <a:gd name="connsiteX1132" fmla="*/ 902711 w 4835006"/>
                  <a:gd name="connsiteY1132" fmla="*/ 579198 h 3714903"/>
                  <a:gd name="connsiteX1133" fmla="*/ 902711 w 4835006"/>
                  <a:gd name="connsiteY1133" fmla="*/ 579198 h 3714903"/>
                  <a:gd name="connsiteX1134" fmla="*/ 906317 w 4835006"/>
                  <a:gd name="connsiteY1134" fmla="*/ 577824 h 3714903"/>
                  <a:gd name="connsiteX1135" fmla="*/ 906317 w 4835006"/>
                  <a:gd name="connsiteY1135" fmla="*/ 577824 h 3714903"/>
                  <a:gd name="connsiteX1136" fmla="*/ 914903 w 4835006"/>
                  <a:gd name="connsiteY1136" fmla="*/ 587612 h 3714903"/>
                  <a:gd name="connsiteX1137" fmla="*/ 914903 w 4835006"/>
                  <a:gd name="connsiteY1137" fmla="*/ 587612 h 3714903"/>
                  <a:gd name="connsiteX1138" fmla="*/ 919367 w 4835006"/>
                  <a:gd name="connsiteY1138" fmla="*/ 587955 h 3714903"/>
                  <a:gd name="connsiteX1139" fmla="*/ 919367 w 4835006"/>
                  <a:gd name="connsiteY1139" fmla="*/ 587955 h 3714903"/>
                  <a:gd name="connsiteX1140" fmla="*/ 933105 w 4835006"/>
                  <a:gd name="connsiteY1140" fmla="*/ 585380 h 3714903"/>
                  <a:gd name="connsiteX1141" fmla="*/ 933105 w 4835006"/>
                  <a:gd name="connsiteY1141" fmla="*/ 585380 h 3714903"/>
                  <a:gd name="connsiteX1142" fmla="*/ 945983 w 4835006"/>
                  <a:gd name="connsiteY1142" fmla="*/ 558592 h 3714903"/>
                  <a:gd name="connsiteX1143" fmla="*/ 945983 w 4835006"/>
                  <a:gd name="connsiteY1143" fmla="*/ 558592 h 3714903"/>
                  <a:gd name="connsiteX1144" fmla="*/ 953024 w 4835006"/>
                  <a:gd name="connsiteY1144" fmla="*/ 552410 h 3714903"/>
                  <a:gd name="connsiteX1145" fmla="*/ 953024 w 4835006"/>
                  <a:gd name="connsiteY1145" fmla="*/ 552410 h 3714903"/>
                  <a:gd name="connsiteX1146" fmla="*/ 963327 w 4835006"/>
                  <a:gd name="connsiteY1146" fmla="*/ 564602 h 3714903"/>
                  <a:gd name="connsiteX1147" fmla="*/ 963327 w 4835006"/>
                  <a:gd name="connsiteY1147" fmla="*/ 564602 h 3714903"/>
                  <a:gd name="connsiteX1148" fmla="*/ 973286 w 4835006"/>
                  <a:gd name="connsiteY1148" fmla="*/ 571299 h 3714903"/>
                  <a:gd name="connsiteX1149" fmla="*/ 973286 w 4835006"/>
                  <a:gd name="connsiteY1149" fmla="*/ 571299 h 3714903"/>
                  <a:gd name="connsiteX1150" fmla="*/ 981185 w 4835006"/>
                  <a:gd name="connsiteY1150" fmla="*/ 575420 h 3714903"/>
                  <a:gd name="connsiteX1151" fmla="*/ 981185 w 4835006"/>
                  <a:gd name="connsiteY1151" fmla="*/ 575420 h 3714903"/>
                  <a:gd name="connsiteX1152" fmla="*/ 981872 w 4835006"/>
                  <a:gd name="connsiteY1152" fmla="*/ 574733 h 3714903"/>
                  <a:gd name="connsiteX1153" fmla="*/ 981872 w 4835006"/>
                  <a:gd name="connsiteY1153" fmla="*/ 574733 h 3714903"/>
                  <a:gd name="connsiteX1154" fmla="*/ 985306 w 4835006"/>
                  <a:gd name="connsiteY1154" fmla="*/ 569410 h 3714903"/>
                  <a:gd name="connsiteX1155" fmla="*/ 985306 w 4835006"/>
                  <a:gd name="connsiteY1155" fmla="*/ 569410 h 3714903"/>
                  <a:gd name="connsiteX1156" fmla="*/ 995953 w 4835006"/>
                  <a:gd name="connsiteY1156" fmla="*/ 562370 h 3714903"/>
                  <a:gd name="connsiteX1157" fmla="*/ 995953 w 4835006"/>
                  <a:gd name="connsiteY1157" fmla="*/ 562370 h 3714903"/>
                  <a:gd name="connsiteX1158" fmla="*/ 1006084 w 4835006"/>
                  <a:gd name="connsiteY1158" fmla="*/ 563228 h 3714903"/>
                  <a:gd name="connsiteX1159" fmla="*/ 1006084 w 4835006"/>
                  <a:gd name="connsiteY1159" fmla="*/ 563228 h 3714903"/>
                  <a:gd name="connsiteX1160" fmla="*/ 1006084 w 4835006"/>
                  <a:gd name="connsiteY1160" fmla="*/ 563228 h 3714903"/>
                  <a:gd name="connsiteX1161" fmla="*/ 1006084 w 4835006"/>
                  <a:gd name="connsiteY1161" fmla="*/ 563228 h 3714903"/>
                  <a:gd name="connsiteX1162" fmla="*/ 1034245 w 4835006"/>
                  <a:gd name="connsiteY1162" fmla="*/ 541420 h 3714903"/>
                  <a:gd name="connsiteX1163" fmla="*/ 1034245 w 4835006"/>
                  <a:gd name="connsiteY1163" fmla="*/ 541420 h 3714903"/>
                  <a:gd name="connsiteX1164" fmla="*/ 1044033 w 4835006"/>
                  <a:gd name="connsiteY1164" fmla="*/ 537471 h 3714903"/>
                  <a:gd name="connsiteX1165" fmla="*/ 1044033 w 4835006"/>
                  <a:gd name="connsiteY1165" fmla="*/ 537471 h 3714903"/>
                  <a:gd name="connsiteX1166" fmla="*/ 1051245 w 4835006"/>
                  <a:gd name="connsiteY1166" fmla="*/ 537643 h 3714903"/>
                  <a:gd name="connsiteX1167" fmla="*/ 1051245 w 4835006"/>
                  <a:gd name="connsiteY1167" fmla="*/ 537643 h 3714903"/>
                  <a:gd name="connsiteX1168" fmla="*/ 1051245 w 4835006"/>
                  <a:gd name="connsiteY1168" fmla="*/ 537643 h 3714903"/>
                  <a:gd name="connsiteX1169" fmla="*/ 1084386 w 4835006"/>
                  <a:gd name="connsiteY1169" fmla="*/ 528885 h 3714903"/>
                  <a:gd name="connsiteX1170" fmla="*/ 1084386 w 4835006"/>
                  <a:gd name="connsiteY1170" fmla="*/ 528885 h 3714903"/>
                  <a:gd name="connsiteX1171" fmla="*/ 1106023 w 4835006"/>
                  <a:gd name="connsiteY1171" fmla="*/ 518582 h 3714903"/>
                  <a:gd name="connsiteX1172" fmla="*/ 1106023 w 4835006"/>
                  <a:gd name="connsiteY1172" fmla="*/ 518582 h 3714903"/>
                  <a:gd name="connsiteX1173" fmla="*/ 1113063 w 4835006"/>
                  <a:gd name="connsiteY1173" fmla="*/ 512916 h 3714903"/>
                  <a:gd name="connsiteX1174" fmla="*/ 1113063 w 4835006"/>
                  <a:gd name="connsiteY1174" fmla="*/ 512916 h 3714903"/>
                  <a:gd name="connsiteX1175" fmla="*/ 1125770 w 4835006"/>
                  <a:gd name="connsiteY1175" fmla="*/ 500895 h 3714903"/>
                  <a:gd name="connsiteX1176" fmla="*/ 1125770 w 4835006"/>
                  <a:gd name="connsiteY1176" fmla="*/ 500895 h 3714903"/>
                  <a:gd name="connsiteX1177" fmla="*/ 1150325 w 4835006"/>
                  <a:gd name="connsiteY1177" fmla="*/ 480976 h 3714903"/>
                  <a:gd name="connsiteX1178" fmla="*/ 1150325 w 4835006"/>
                  <a:gd name="connsiteY1178" fmla="*/ 480976 h 3714903"/>
                  <a:gd name="connsiteX1179" fmla="*/ 1155992 w 4835006"/>
                  <a:gd name="connsiteY1179" fmla="*/ 477714 h 3714903"/>
                  <a:gd name="connsiteX1180" fmla="*/ 1155992 w 4835006"/>
                  <a:gd name="connsiteY1180" fmla="*/ 477714 h 3714903"/>
                  <a:gd name="connsiteX1181" fmla="*/ 1159255 w 4835006"/>
                  <a:gd name="connsiteY1181" fmla="*/ 481492 h 3714903"/>
                  <a:gd name="connsiteX1182" fmla="*/ 1159255 w 4835006"/>
                  <a:gd name="connsiteY1182" fmla="*/ 481492 h 3714903"/>
                  <a:gd name="connsiteX1183" fmla="*/ 1155305 w 4835006"/>
                  <a:gd name="connsiteY1183" fmla="*/ 495401 h 3714903"/>
                  <a:gd name="connsiteX1184" fmla="*/ 1155305 w 4835006"/>
                  <a:gd name="connsiteY1184" fmla="*/ 495401 h 3714903"/>
                  <a:gd name="connsiteX1185" fmla="*/ 1154447 w 4835006"/>
                  <a:gd name="connsiteY1185" fmla="*/ 498148 h 3714903"/>
                  <a:gd name="connsiteX1186" fmla="*/ 1154447 w 4835006"/>
                  <a:gd name="connsiteY1186" fmla="*/ 498148 h 3714903"/>
                  <a:gd name="connsiteX1187" fmla="*/ 1162002 w 4835006"/>
                  <a:gd name="connsiteY1187" fmla="*/ 501926 h 3714903"/>
                  <a:gd name="connsiteX1188" fmla="*/ 1162002 w 4835006"/>
                  <a:gd name="connsiteY1188" fmla="*/ 501926 h 3714903"/>
                  <a:gd name="connsiteX1189" fmla="*/ 1162002 w 4835006"/>
                  <a:gd name="connsiteY1189" fmla="*/ 501926 h 3714903"/>
                  <a:gd name="connsiteX1190" fmla="*/ 1162002 w 4835006"/>
                  <a:gd name="connsiteY1190" fmla="*/ 501926 h 3714903"/>
                  <a:gd name="connsiteX1191" fmla="*/ 1164063 w 4835006"/>
                  <a:gd name="connsiteY1191" fmla="*/ 498663 h 3714903"/>
                  <a:gd name="connsiteX1192" fmla="*/ 1164063 w 4835006"/>
                  <a:gd name="connsiteY1192" fmla="*/ 498663 h 3714903"/>
                  <a:gd name="connsiteX1193" fmla="*/ 1164750 w 4835006"/>
                  <a:gd name="connsiteY1193" fmla="*/ 486300 h 3714903"/>
                  <a:gd name="connsiteX1194" fmla="*/ 1164750 w 4835006"/>
                  <a:gd name="connsiteY1194" fmla="*/ 486300 h 3714903"/>
                  <a:gd name="connsiteX1195" fmla="*/ 1190507 w 4835006"/>
                  <a:gd name="connsiteY1195" fmla="*/ 467754 h 3714903"/>
                  <a:gd name="connsiteX1196" fmla="*/ 1190507 w 4835006"/>
                  <a:gd name="connsiteY1196" fmla="*/ 467754 h 3714903"/>
                  <a:gd name="connsiteX1197" fmla="*/ 1197719 w 4835006"/>
                  <a:gd name="connsiteY1197" fmla="*/ 466896 h 3714903"/>
                  <a:gd name="connsiteX1198" fmla="*/ 1197719 w 4835006"/>
                  <a:gd name="connsiteY1198" fmla="*/ 466896 h 3714903"/>
                  <a:gd name="connsiteX1199" fmla="*/ 1203729 w 4835006"/>
                  <a:gd name="connsiteY1199" fmla="*/ 471017 h 3714903"/>
                  <a:gd name="connsiteX1200" fmla="*/ 1203729 w 4835006"/>
                  <a:gd name="connsiteY1200" fmla="*/ 471017 h 3714903"/>
                  <a:gd name="connsiteX1201" fmla="*/ 1204759 w 4835006"/>
                  <a:gd name="connsiteY1201" fmla="*/ 476168 h 3714903"/>
                  <a:gd name="connsiteX1202" fmla="*/ 1204759 w 4835006"/>
                  <a:gd name="connsiteY1202" fmla="*/ 476168 h 3714903"/>
                  <a:gd name="connsiteX1203" fmla="*/ 1204931 w 4835006"/>
                  <a:gd name="connsiteY1203" fmla="*/ 476684 h 3714903"/>
                  <a:gd name="connsiteX1204" fmla="*/ 1204931 w 4835006"/>
                  <a:gd name="connsiteY1204" fmla="*/ 476684 h 3714903"/>
                  <a:gd name="connsiteX1205" fmla="*/ 1213002 w 4835006"/>
                  <a:gd name="connsiteY1205" fmla="*/ 468956 h 3714903"/>
                  <a:gd name="connsiteX1206" fmla="*/ 1213002 w 4835006"/>
                  <a:gd name="connsiteY1206" fmla="*/ 468956 h 3714903"/>
                  <a:gd name="connsiteX1207" fmla="*/ 1218497 w 4835006"/>
                  <a:gd name="connsiteY1207" fmla="*/ 464492 h 3714903"/>
                  <a:gd name="connsiteX1208" fmla="*/ 1218497 w 4835006"/>
                  <a:gd name="connsiteY1208" fmla="*/ 464492 h 3714903"/>
                  <a:gd name="connsiteX1209" fmla="*/ 1226911 w 4835006"/>
                  <a:gd name="connsiteY1209" fmla="*/ 473593 h 3714903"/>
                  <a:gd name="connsiteX1210" fmla="*/ 1226911 w 4835006"/>
                  <a:gd name="connsiteY1210" fmla="*/ 473593 h 3714903"/>
                  <a:gd name="connsiteX1211" fmla="*/ 1228628 w 4835006"/>
                  <a:gd name="connsiteY1211" fmla="*/ 474623 h 3714903"/>
                  <a:gd name="connsiteX1212" fmla="*/ 1228628 w 4835006"/>
                  <a:gd name="connsiteY1212" fmla="*/ 474623 h 3714903"/>
                  <a:gd name="connsiteX1213" fmla="*/ 1240305 w 4835006"/>
                  <a:gd name="connsiteY1213" fmla="*/ 466896 h 3714903"/>
                  <a:gd name="connsiteX1214" fmla="*/ 1240305 w 4835006"/>
                  <a:gd name="connsiteY1214" fmla="*/ 466896 h 3714903"/>
                  <a:gd name="connsiteX1215" fmla="*/ 1255416 w 4835006"/>
                  <a:gd name="connsiteY1215" fmla="*/ 449552 h 3714903"/>
                  <a:gd name="connsiteX1216" fmla="*/ 1255416 w 4835006"/>
                  <a:gd name="connsiteY1216" fmla="*/ 449552 h 3714903"/>
                  <a:gd name="connsiteX1217" fmla="*/ 1273789 w 4835006"/>
                  <a:gd name="connsiteY1217" fmla="*/ 421391 h 3714903"/>
                  <a:gd name="connsiteX1218" fmla="*/ 1273789 w 4835006"/>
                  <a:gd name="connsiteY1218" fmla="*/ 421391 h 3714903"/>
                  <a:gd name="connsiteX1219" fmla="*/ 1276365 w 4835006"/>
                  <a:gd name="connsiteY1219" fmla="*/ 418987 h 3714903"/>
                  <a:gd name="connsiteX1220" fmla="*/ 1276365 w 4835006"/>
                  <a:gd name="connsiteY1220" fmla="*/ 418987 h 3714903"/>
                  <a:gd name="connsiteX1221" fmla="*/ 1276537 w 4835006"/>
                  <a:gd name="connsiteY1221" fmla="*/ 418815 h 3714903"/>
                  <a:gd name="connsiteX1222" fmla="*/ 1276537 w 4835006"/>
                  <a:gd name="connsiteY1222" fmla="*/ 418815 h 3714903"/>
                  <a:gd name="connsiteX1223" fmla="*/ 1275850 w 4835006"/>
                  <a:gd name="connsiteY1223" fmla="*/ 418128 h 3714903"/>
                  <a:gd name="connsiteX1224" fmla="*/ 1275850 w 4835006"/>
                  <a:gd name="connsiteY1224" fmla="*/ 418128 h 3714903"/>
                  <a:gd name="connsiteX1225" fmla="*/ 1272072 w 4835006"/>
                  <a:gd name="connsiteY1225" fmla="*/ 414522 h 3714903"/>
                  <a:gd name="connsiteX1226" fmla="*/ 1272072 w 4835006"/>
                  <a:gd name="connsiteY1226" fmla="*/ 414522 h 3714903"/>
                  <a:gd name="connsiteX1227" fmla="*/ 1270526 w 4835006"/>
                  <a:gd name="connsiteY1227" fmla="*/ 410916 h 3714903"/>
                  <a:gd name="connsiteX1228" fmla="*/ 1270526 w 4835006"/>
                  <a:gd name="connsiteY1228" fmla="*/ 410916 h 3714903"/>
                  <a:gd name="connsiteX1229" fmla="*/ 1282547 w 4835006"/>
                  <a:gd name="connsiteY1229" fmla="*/ 402330 h 3714903"/>
                  <a:gd name="connsiteX1230" fmla="*/ 1282547 w 4835006"/>
                  <a:gd name="connsiteY1230" fmla="*/ 402330 h 3714903"/>
                  <a:gd name="connsiteX1231" fmla="*/ 1300062 w 4835006"/>
                  <a:gd name="connsiteY1231" fmla="*/ 380694 h 3714903"/>
                  <a:gd name="connsiteX1232" fmla="*/ 1300062 w 4835006"/>
                  <a:gd name="connsiteY1232" fmla="*/ 380694 h 3714903"/>
                  <a:gd name="connsiteX1233" fmla="*/ 1306415 w 4835006"/>
                  <a:gd name="connsiteY1233" fmla="*/ 377947 h 3714903"/>
                  <a:gd name="connsiteX1234" fmla="*/ 1306415 w 4835006"/>
                  <a:gd name="connsiteY1234" fmla="*/ 377947 h 3714903"/>
                  <a:gd name="connsiteX1235" fmla="*/ 1318779 w 4835006"/>
                  <a:gd name="connsiteY1235" fmla="*/ 382755 h 3714903"/>
                  <a:gd name="connsiteX1236" fmla="*/ 1318779 w 4835006"/>
                  <a:gd name="connsiteY1236" fmla="*/ 382755 h 3714903"/>
                  <a:gd name="connsiteX1237" fmla="*/ 1325819 w 4835006"/>
                  <a:gd name="connsiteY1237" fmla="*/ 383785 h 3714903"/>
                  <a:gd name="connsiteX1238" fmla="*/ 1325819 w 4835006"/>
                  <a:gd name="connsiteY1238" fmla="*/ 383785 h 3714903"/>
                  <a:gd name="connsiteX1239" fmla="*/ 1340243 w 4835006"/>
                  <a:gd name="connsiteY1239" fmla="*/ 382583 h 3714903"/>
                  <a:gd name="connsiteX1240" fmla="*/ 1340243 w 4835006"/>
                  <a:gd name="connsiteY1240" fmla="*/ 382583 h 3714903"/>
                  <a:gd name="connsiteX1241" fmla="*/ 1340758 w 4835006"/>
                  <a:gd name="connsiteY1241" fmla="*/ 382583 h 3714903"/>
                  <a:gd name="connsiteX1242" fmla="*/ 1340758 w 4835006"/>
                  <a:gd name="connsiteY1242" fmla="*/ 382583 h 3714903"/>
                  <a:gd name="connsiteX1243" fmla="*/ 1341274 w 4835006"/>
                  <a:gd name="connsiteY1243" fmla="*/ 382583 h 3714903"/>
                  <a:gd name="connsiteX1244" fmla="*/ 1341274 w 4835006"/>
                  <a:gd name="connsiteY1244" fmla="*/ 382583 h 3714903"/>
                  <a:gd name="connsiteX1245" fmla="*/ 1347627 w 4835006"/>
                  <a:gd name="connsiteY1245" fmla="*/ 392714 h 3714903"/>
                  <a:gd name="connsiteX1246" fmla="*/ 1347627 w 4835006"/>
                  <a:gd name="connsiteY1246" fmla="*/ 392714 h 3714903"/>
                  <a:gd name="connsiteX1247" fmla="*/ 1344364 w 4835006"/>
                  <a:gd name="connsiteY1247" fmla="*/ 404906 h 3714903"/>
                  <a:gd name="connsiteX1248" fmla="*/ 1344364 w 4835006"/>
                  <a:gd name="connsiteY1248" fmla="*/ 404906 h 3714903"/>
                  <a:gd name="connsiteX1249" fmla="*/ 1319809 w 4835006"/>
                  <a:gd name="connsiteY1249" fmla="*/ 417957 h 3714903"/>
                  <a:gd name="connsiteX1250" fmla="*/ 1319809 w 4835006"/>
                  <a:gd name="connsiteY1250" fmla="*/ 417957 h 3714903"/>
                  <a:gd name="connsiteX1251" fmla="*/ 1295254 w 4835006"/>
                  <a:gd name="connsiteY1251" fmla="*/ 437017 h 3714903"/>
                  <a:gd name="connsiteX1252" fmla="*/ 1295254 w 4835006"/>
                  <a:gd name="connsiteY1252" fmla="*/ 437017 h 3714903"/>
                  <a:gd name="connsiteX1253" fmla="*/ 1290961 w 4835006"/>
                  <a:gd name="connsiteY1253" fmla="*/ 445946 h 3714903"/>
                  <a:gd name="connsiteX1254" fmla="*/ 1290961 w 4835006"/>
                  <a:gd name="connsiteY1254" fmla="*/ 445946 h 3714903"/>
                  <a:gd name="connsiteX1255" fmla="*/ 1291648 w 4835006"/>
                  <a:gd name="connsiteY1255" fmla="*/ 448866 h 3714903"/>
                  <a:gd name="connsiteX1256" fmla="*/ 1291648 w 4835006"/>
                  <a:gd name="connsiteY1256" fmla="*/ 448866 h 3714903"/>
                  <a:gd name="connsiteX1257" fmla="*/ 1299375 w 4835006"/>
                  <a:gd name="connsiteY1257" fmla="*/ 462946 h 3714903"/>
                  <a:gd name="connsiteX1258" fmla="*/ 1299375 w 4835006"/>
                  <a:gd name="connsiteY1258" fmla="*/ 462946 h 3714903"/>
                  <a:gd name="connsiteX1259" fmla="*/ 1303668 w 4835006"/>
                  <a:gd name="connsiteY1259" fmla="*/ 468098 h 3714903"/>
                  <a:gd name="connsiteX1260" fmla="*/ 1303668 w 4835006"/>
                  <a:gd name="connsiteY1260" fmla="*/ 468098 h 3714903"/>
                  <a:gd name="connsiteX1261" fmla="*/ 1294052 w 4835006"/>
                  <a:gd name="connsiteY1261" fmla="*/ 475138 h 3714903"/>
                  <a:gd name="connsiteX1262" fmla="*/ 1294052 w 4835006"/>
                  <a:gd name="connsiteY1262" fmla="*/ 475138 h 3714903"/>
                  <a:gd name="connsiteX1263" fmla="*/ 1293193 w 4835006"/>
                  <a:gd name="connsiteY1263" fmla="*/ 475482 h 3714903"/>
                  <a:gd name="connsiteX1264" fmla="*/ 1293193 w 4835006"/>
                  <a:gd name="connsiteY1264" fmla="*/ 475482 h 3714903"/>
                  <a:gd name="connsiteX1265" fmla="*/ 1296799 w 4835006"/>
                  <a:gd name="connsiteY1265" fmla="*/ 476168 h 3714903"/>
                  <a:gd name="connsiteX1266" fmla="*/ 1296799 w 4835006"/>
                  <a:gd name="connsiteY1266" fmla="*/ 476168 h 3714903"/>
                  <a:gd name="connsiteX1267" fmla="*/ 1305041 w 4835006"/>
                  <a:gd name="connsiteY1267" fmla="*/ 474451 h 3714903"/>
                  <a:gd name="connsiteX1268" fmla="*/ 1305041 w 4835006"/>
                  <a:gd name="connsiteY1268" fmla="*/ 474451 h 3714903"/>
                  <a:gd name="connsiteX1269" fmla="*/ 1323415 w 4835006"/>
                  <a:gd name="connsiteY1269" fmla="*/ 460542 h 3714903"/>
                  <a:gd name="connsiteX1270" fmla="*/ 1323415 w 4835006"/>
                  <a:gd name="connsiteY1270" fmla="*/ 460542 h 3714903"/>
                  <a:gd name="connsiteX1271" fmla="*/ 1327880 w 4835006"/>
                  <a:gd name="connsiteY1271" fmla="*/ 459512 h 3714903"/>
                  <a:gd name="connsiteX1272" fmla="*/ 1327880 w 4835006"/>
                  <a:gd name="connsiteY1272" fmla="*/ 459512 h 3714903"/>
                  <a:gd name="connsiteX1273" fmla="*/ 1339556 w 4835006"/>
                  <a:gd name="connsiteY1273" fmla="*/ 463118 h 3714903"/>
                  <a:gd name="connsiteX1274" fmla="*/ 1339556 w 4835006"/>
                  <a:gd name="connsiteY1274" fmla="*/ 463118 h 3714903"/>
                  <a:gd name="connsiteX1275" fmla="*/ 1340243 w 4835006"/>
                  <a:gd name="connsiteY1275" fmla="*/ 463461 h 3714903"/>
                  <a:gd name="connsiteX1276" fmla="*/ 1340587 w 4835006"/>
                  <a:gd name="connsiteY1276" fmla="*/ 464320 h 3714903"/>
                  <a:gd name="connsiteX1277" fmla="*/ 1348314 w 4835006"/>
                  <a:gd name="connsiteY1277" fmla="*/ 487502 h 3714903"/>
                  <a:gd name="connsiteX1278" fmla="*/ 1348314 w 4835006"/>
                  <a:gd name="connsiteY1278" fmla="*/ 487502 h 3714903"/>
                  <a:gd name="connsiteX1279" fmla="*/ 1357243 w 4835006"/>
                  <a:gd name="connsiteY1279" fmla="*/ 491279 h 3714903"/>
                  <a:gd name="connsiteX1280" fmla="*/ 1357243 w 4835006"/>
                  <a:gd name="connsiteY1280" fmla="*/ 491279 h 3714903"/>
                  <a:gd name="connsiteX1281" fmla="*/ 1365829 w 4835006"/>
                  <a:gd name="connsiteY1281" fmla="*/ 490593 h 3714903"/>
                  <a:gd name="connsiteX1282" fmla="*/ 1365829 w 4835006"/>
                  <a:gd name="connsiteY1282" fmla="*/ 490593 h 3714903"/>
                  <a:gd name="connsiteX1283" fmla="*/ 1406354 w 4835006"/>
                  <a:gd name="connsiteY1283" fmla="*/ 479431 h 3714903"/>
                  <a:gd name="connsiteX1284" fmla="*/ 1406354 w 4835006"/>
                  <a:gd name="connsiteY1284" fmla="*/ 479431 h 3714903"/>
                  <a:gd name="connsiteX1285" fmla="*/ 1420435 w 4835006"/>
                  <a:gd name="connsiteY1285" fmla="*/ 476168 h 3714903"/>
                  <a:gd name="connsiteX1286" fmla="*/ 1420435 w 4835006"/>
                  <a:gd name="connsiteY1286" fmla="*/ 476168 h 3714903"/>
                  <a:gd name="connsiteX1287" fmla="*/ 1441384 w 4835006"/>
                  <a:gd name="connsiteY1287" fmla="*/ 480461 h 3714903"/>
                  <a:gd name="connsiteX1288" fmla="*/ 1441384 w 4835006"/>
                  <a:gd name="connsiteY1288" fmla="*/ 480461 h 3714903"/>
                  <a:gd name="connsiteX1289" fmla="*/ 1448939 w 4835006"/>
                  <a:gd name="connsiteY1289" fmla="*/ 485613 h 3714903"/>
                  <a:gd name="connsiteX1290" fmla="*/ 1448939 w 4835006"/>
                  <a:gd name="connsiteY1290" fmla="*/ 485613 h 3714903"/>
                  <a:gd name="connsiteX1291" fmla="*/ 1446020 w 4835006"/>
                  <a:gd name="connsiteY1291" fmla="*/ 490249 h 3714903"/>
                  <a:gd name="connsiteX1292" fmla="*/ 1446020 w 4835006"/>
                  <a:gd name="connsiteY1292" fmla="*/ 490249 h 3714903"/>
                  <a:gd name="connsiteX1293" fmla="*/ 1445677 w 4835006"/>
                  <a:gd name="connsiteY1293" fmla="*/ 491451 h 3714903"/>
                  <a:gd name="connsiteX1294" fmla="*/ 1445677 w 4835006"/>
                  <a:gd name="connsiteY1294" fmla="*/ 491451 h 3714903"/>
                  <a:gd name="connsiteX1295" fmla="*/ 1459071 w 4835006"/>
                  <a:gd name="connsiteY1295" fmla="*/ 497976 h 3714903"/>
                  <a:gd name="connsiteX1296" fmla="*/ 1459071 w 4835006"/>
                  <a:gd name="connsiteY1296" fmla="*/ 497976 h 3714903"/>
                  <a:gd name="connsiteX1297" fmla="*/ 1469374 w 4835006"/>
                  <a:gd name="connsiteY1297" fmla="*/ 485613 h 3714903"/>
                  <a:gd name="connsiteX1298" fmla="*/ 1469374 w 4835006"/>
                  <a:gd name="connsiteY1298" fmla="*/ 485613 h 3714903"/>
                  <a:gd name="connsiteX1299" fmla="*/ 1477959 w 4835006"/>
                  <a:gd name="connsiteY1299" fmla="*/ 478916 h 3714903"/>
                  <a:gd name="connsiteX1300" fmla="*/ 1477959 w 4835006"/>
                  <a:gd name="connsiteY1300" fmla="*/ 478916 h 3714903"/>
                  <a:gd name="connsiteX1301" fmla="*/ 1488777 w 4835006"/>
                  <a:gd name="connsiteY1301" fmla="*/ 481492 h 3714903"/>
                  <a:gd name="connsiteX1302" fmla="*/ 1488777 w 4835006"/>
                  <a:gd name="connsiteY1302" fmla="*/ 481492 h 3714903"/>
                  <a:gd name="connsiteX1303" fmla="*/ 1499424 w 4835006"/>
                  <a:gd name="connsiteY1303" fmla="*/ 484926 h 3714903"/>
                  <a:gd name="connsiteX1304" fmla="*/ 1499424 w 4835006"/>
                  <a:gd name="connsiteY1304" fmla="*/ 484926 h 3714903"/>
                  <a:gd name="connsiteX1305" fmla="*/ 1504747 w 4835006"/>
                  <a:gd name="connsiteY1305" fmla="*/ 484067 h 3714903"/>
                  <a:gd name="connsiteX1306" fmla="*/ 1504747 w 4835006"/>
                  <a:gd name="connsiteY1306" fmla="*/ 484067 h 3714903"/>
                  <a:gd name="connsiteX1307" fmla="*/ 1526040 w 4835006"/>
                  <a:gd name="connsiteY1307" fmla="*/ 439249 h 3714903"/>
                  <a:gd name="connsiteX1308" fmla="*/ 1526040 w 4835006"/>
                  <a:gd name="connsiteY1308" fmla="*/ 439249 h 3714903"/>
                  <a:gd name="connsiteX1309" fmla="*/ 1567939 w 4835006"/>
                  <a:gd name="connsiteY1309" fmla="*/ 412633 h 3714903"/>
                  <a:gd name="connsiteX1310" fmla="*/ 1567939 w 4835006"/>
                  <a:gd name="connsiteY1310" fmla="*/ 412633 h 3714903"/>
                  <a:gd name="connsiteX1311" fmla="*/ 1579444 w 4835006"/>
                  <a:gd name="connsiteY1311" fmla="*/ 411603 h 3714903"/>
                  <a:gd name="connsiteX1312" fmla="*/ 1579444 w 4835006"/>
                  <a:gd name="connsiteY1312" fmla="*/ 411603 h 3714903"/>
                  <a:gd name="connsiteX1313" fmla="*/ 1585969 w 4835006"/>
                  <a:gd name="connsiteY1313" fmla="*/ 413492 h 3714903"/>
                  <a:gd name="connsiteX1314" fmla="*/ 1585969 w 4835006"/>
                  <a:gd name="connsiteY1314" fmla="*/ 413492 h 3714903"/>
                  <a:gd name="connsiteX1315" fmla="*/ 1588373 w 4835006"/>
                  <a:gd name="connsiteY1315" fmla="*/ 420017 h 3714903"/>
                  <a:gd name="connsiteX1316" fmla="*/ 1588373 w 4835006"/>
                  <a:gd name="connsiteY1316" fmla="*/ 420017 h 3714903"/>
                  <a:gd name="connsiteX1317" fmla="*/ 1596100 w 4835006"/>
                  <a:gd name="connsiteY1317" fmla="*/ 431522 h 3714903"/>
                  <a:gd name="connsiteX1318" fmla="*/ 1596100 w 4835006"/>
                  <a:gd name="connsiteY1318" fmla="*/ 431522 h 3714903"/>
                  <a:gd name="connsiteX1319" fmla="*/ 1615160 w 4835006"/>
                  <a:gd name="connsiteY1319" fmla="*/ 410229 h 3714903"/>
                  <a:gd name="connsiteX1320" fmla="*/ 1615160 w 4835006"/>
                  <a:gd name="connsiteY1320" fmla="*/ 410229 h 3714903"/>
                  <a:gd name="connsiteX1321" fmla="*/ 1629070 w 4835006"/>
                  <a:gd name="connsiteY1321" fmla="*/ 378119 h 3714903"/>
                  <a:gd name="connsiteX1322" fmla="*/ 1629070 w 4835006"/>
                  <a:gd name="connsiteY1322" fmla="*/ 378119 h 3714903"/>
                  <a:gd name="connsiteX1323" fmla="*/ 1663584 w 4835006"/>
                  <a:gd name="connsiteY1323" fmla="*/ 365240 h 3714903"/>
                  <a:gd name="connsiteX1324" fmla="*/ 1663584 w 4835006"/>
                  <a:gd name="connsiteY1324" fmla="*/ 365240 h 3714903"/>
                  <a:gd name="connsiteX1325" fmla="*/ 1667362 w 4835006"/>
                  <a:gd name="connsiteY1325" fmla="*/ 365412 h 3714903"/>
                  <a:gd name="connsiteX1326" fmla="*/ 1667362 w 4835006"/>
                  <a:gd name="connsiteY1326" fmla="*/ 365412 h 3714903"/>
                  <a:gd name="connsiteX1327" fmla="*/ 1667706 w 4835006"/>
                  <a:gd name="connsiteY1327" fmla="*/ 365412 h 3714903"/>
                  <a:gd name="connsiteX1328" fmla="*/ 1667706 w 4835006"/>
                  <a:gd name="connsiteY1328" fmla="*/ 365412 h 3714903"/>
                  <a:gd name="connsiteX1329" fmla="*/ 1667877 w 4835006"/>
                  <a:gd name="connsiteY1329" fmla="*/ 365412 h 3714903"/>
                  <a:gd name="connsiteX1330" fmla="*/ 1667877 w 4835006"/>
                  <a:gd name="connsiteY1330" fmla="*/ 365412 h 3714903"/>
                  <a:gd name="connsiteX1331" fmla="*/ 1705311 w 4835006"/>
                  <a:gd name="connsiteY1331" fmla="*/ 375715 h 3714903"/>
                  <a:gd name="connsiteX1332" fmla="*/ 1705311 w 4835006"/>
                  <a:gd name="connsiteY1332" fmla="*/ 375715 h 3714903"/>
                  <a:gd name="connsiteX1333" fmla="*/ 1714927 w 4835006"/>
                  <a:gd name="connsiteY1333" fmla="*/ 379321 h 3714903"/>
                  <a:gd name="connsiteX1334" fmla="*/ 1714927 w 4835006"/>
                  <a:gd name="connsiteY1334" fmla="*/ 379321 h 3714903"/>
                  <a:gd name="connsiteX1335" fmla="*/ 1720079 w 4835006"/>
                  <a:gd name="connsiteY1335" fmla="*/ 376230 h 3714903"/>
                  <a:gd name="connsiteX1336" fmla="*/ 1720079 w 4835006"/>
                  <a:gd name="connsiteY1336" fmla="*/ 376230 h 3714903"/>
                  <a:gd name="connsiteX1337" fmla="*/ 1734331 w 4835006"/>
                  <a:gd name="connsiteY1337" fmla="*/ 371593 h 3714903"/>
                  <a:gd name="connsiteX1338" fmla="*/ 1734331 w 4835006"/>
                  <a:gd name="connsiteY1338" fmla="*/ 371593 h 3714903"/>
                  <a:gd name="connsiteX1339" fmla="*/ 1756483 w 4835006"/>
                  <a:gd name="connsiteY1339" fmla="*/ 366614 h 3714903"/>
                  <a:gd name="connsiteX1340" fmla="*/ 1756483 w 4835006"/>
                  <a:gd name="connsiteY1340" fmla="*/ 366614 h 3714903"/>
                  <a:gd name="connsiteX1341" fmla="*/ 1757170 w 4835006"/>
                  <a:gd name="connsiteY1341" fmla="*/ 366442 h 3714903"/>
                  <a:gd name="connsiteX1342" fmla="*/ 1757170 w 4835006"/>
                  <a:gd name="connsiteY1342" fmla="*/ 366442 h 3714903"/>
                  <a:gd name="connsiteX1343" fmla="*/ 1750988 w 4835006"/>
                  <a:gd name="connsiteY1343" fmla="*/ 358886 h 3714903"/>
                  <a:gd name="connsiteX1344" fmla="*/ 1750988 w 4835006"/>
                  <a:gd name="connsiteY1344" fmla="*/ 358886 h 3714903"/>
                  <a:gd name="connsiteX1345" fmla="*/ 1727291 w 4835006"/>
                  <a:gd name="connsiteY1345" fmla="*/ 349957 h 3714903"/>
                  <a:gd name="connsiteX1346" fmla="*/ 1727291 w 4835006"/>
                  <a:gd name="connsiteY1346" fmla="*/ 349957 h 3714903"/>
                  <a:gd name="connsiteX1347" fmla="*/ 1715958 w 4835006"/>
                  <a:gd name="connsiteY1347" fmla="*/ 348240 h 3714903"/>
                  <a:gd name="connsiteX1348" fmla="*/ 1715958 w 4835006"/>
                  <a:gd name="connsiteY1348" fmla="*/ 348240 h 3714903"/>
                  <a:gd name="connsiteX1349" fmla="*/ 1698958 w 4835006"/>
                  <a:gd name="connsiteY1349" fmla="*/ 349099 h 3714903"/>
                  <a:gd name="connsiteX1350" fmla="*/ 1698958 w 4835006"/>
                  <a:gd name="connsiteY1350" fmla="*/ 349099 h 3714903"/>
                  <a:gd name="connsiteX1351" fmla="*/ 1691402 w 4835006"/>
                  <a:gd name="connsiteY1351" fmla="*/ 348927 h 3714903"/>
                  <a:gd name="connsiteX1352" fmla="*/ 1691402 w 4835006"/>
                  <a:gd name="connsiteY1352" fmla="*/ 348927 h 3714903"/>
                  <a:gd name="connsiteX1353" fmla="*/ 1650019 w 4835006"/>
                  <a:gd name="connsiteY1353" fmla="*/ 352876 h 3714903"/>
                  <a:gd name="connsiteX1354" fmla="*/ 1650019 w 4835006"/>
                  <a:gd name="connsiteY1354" fmla="*/ 352876 h 3714903"/>
                  <a:gd name="connsiteX1355" fmla="*/ 1647786 w 4835006"/>
                  <a:gd name="connsiteY1355" fmla="*/ 352876 h 3714903"/>
                  <a:gd name="connsiteX1356" fmla="*/ 1647786 w 4835006"/>
                  <a:gd name="connsiteY1356" fmla="*/ 352876 h 3714903"/>
                  <a:gd name="connsiteX1357" fmla="*/ 1639544 w 4835006"/>
                  <a:gd name="connsiteY1357" fmla="*/ 346008 h 3714903"/>
                  <a:gd name="connsiteX1358" fmla="*/ 1639544 w 4835006"/>
                  <a:gd name="connsiteY1358" fmla="*/ 346008 h 3714903"/>
                  <a:gd name="connsiteX1359" fmla="*/ 1645382 w 4835006"/>
                  <a:gd name="connsiteY1359" fmla="*/ 331240 h 3714903"/>
                  <a:gd name="connsiteX1360" fmla="*/ 1645382 w 4835006"/>
                  <a:gd name="connsiteY1360" fmla="*/ 331240 h 3714903"/>
                  <a:gd name="connsiteX1361" fmla="*/ 1646584 w 4835006"/>
                  <a:gd name="connsiteY1361" fmla="*/ 328493 h 3714903"/>
                  <a:gd name="connsiteX1362" fmla="*/ 1646584 w 4835006"/>
                  <a:gd name="connsiteY1362" fmla="*/ 328493 h 3714903"/>
                  <a:gd name="connsiteX1363" fmla="*/ 1636282 w 4835006"/>
                  <a:gd name="connsiteY1363" fmla="*/ 315957 h 3714903"/>
                  <a:gd name="connsiteX1364" fmla="*/ 1636282 w 4835006"/>
                  <a:gd name="connsiteY1364" fmla="*/ 315957 h 3714903"/>
                  <a:gd name="connsiteX1365" fmla="*/ 1634736 w 4835006"/>
                  <a:gd name="connsiteY1365" fmla="*/ 309604 h 3714903"/>
                  <a:gd name="connsiteX1366" fmla="*/ 1634736 w 4835006"/>
                  <a:gd name="connsiteY1366" fmla="*/ 309604 h 3714903"/>
                  <a:gd name="connsiteX1367" fmla="*/ 1648302 w 4835006"/>
                  <a:gd name="connsiteY1367" fmla="*/ 292604 h 3714903"/>
                  <a:gd name="connsiteX1368" fmla="*/ 1648302 w 4835006"/>
                  <a:gd name="connsiteY1368" fmla="*/ 292604 h 3714903"/>
                  <a:gd name="connsiteX1369" fmla="*/ 1673201 w 4835006"/>
                  <a:gd name="connsiteY1369" fmla="*/ 261008 h 3714903"/>
                  <a:gd name="connsiteX1370" fmla="*/ 1673201 w 4835006"/>
                  <a:gd name="connsiteY1370" fmla="*/ 261008 h 3714903"/>
                  <a:gd name="connsiteX1371" fmla="*/ 1698443 w 4835006"/>
                  <a:gd name="connsiteY1371" fmla="*/ 241776 h 3714903"/>
                  <a:gd name="connsiteX1372" fmla="*/ 1698443 w 4835006"/>
                  <a:gd name="connsiteY1372" fmla="*/ 241776 h 3714903"/>
                  <a:gd name="connsiteX1373" fmla="*/ 1708231 w 4835006"/>
                  <a:gd name="connsiteY1373" fmla="*/ 235423 h 3714903"/>
                  <a:gd name="connsiteX1374" fmla="*/ 1708231 w 4835006"/>
                  <a:gd name="connsiteY1374" fmla="*/ 235423 h 3714903"/>
                  <a:gd name="connsiteX1375" fmla="*/ 1713725 w 4835006"/>
                  <a:gd name="connsiteY1375" fmla="*/ 236109 h 3714903"/>
                  <a:gd name="connsiteX1376" fmla="*/ 1713725 w 4835006"/>
                  <a:gd name="connsiteY1376" fmla="*/ 236109 h 3714903"/>
                  <a:gd name="connsiteX1377" fmla="*/ 1731927 w 4835006"/>
                  <a:gd name="connsiteY1377" fmla="*/ 228554 h 3714903"/>
                  <a:gd name="connsiteX1378" fmla="*/ 1731927 w 4835006"/>
                  <a:gd name="connsiteY1378" fmla="*/ 228554 h 3714903"/>
                  <a:gd name="connsiteX1379" fmla="*/ 1765240 w 4835006"/>
                  <a:gd name="connsiteY1379" fmla="*/ 216019 h 3714903"/>
                  <a:gd name="connsiteX1380" fmla="*/ 1765240 w 4835006"/>
                  <a:gd name="connsiteY1380" fmla="*/ 216019 h 3714903"/>
                  <a:gd name="connsiteX1381" fmla="*/ 1814866 w 4835006"/>
                  <a:gd name="connsiteY1381" fmla="*/ 187170 h 3714903"/>
                  <a:gd name="connsiteX1382" fmla="*/ 1814866 w 4835006"/>
                  <a:gd name="connsiteY1382" fmla="*/ 187170 h 3714903"/>
                  <a:gd name="connsiteX1383" fmla="*/ 1815381 w 4835006"/>
                  <a:gd name="connsiteY1383" fmla="*/ 186312 h 3714903"/>
                  <a:gd name="connsiteX1384" fmla="*/ 1815381 w 4835006"/>
                  <a:gd name="connsiteY1384" fmla="*/ 186312 h 3714903"/>
                  <a:gd name="connsiteX1385" fmla="*/ 1803533 w 4835006"/>
                  <a:gd name="connsiteY1385" fmla="*/ 179615 h 3714903"/>
                  <a:gd name="connsiteX1386" fmla="*/ 1803533 w 4835006"/>
                  <a:gd name="connsiteY1386" fmla="*/ 179615 h 3714903"/>
                  <a:gd name="connsiteX1387" fmla="*/ 1781553 w 4835006"/>
                  <a:gd name="connsiteY1387" fmla="*/ 172059 h 3714903"/>
                  <a:gd name="connsiteX1388" fmla="*/ 1781553 w 4835006"/>
                  <a:gd name="connsiteY1388" fmla="*/ 172059 h 3714903"/>
                  <a:gd name="connsiteX1389" fmla="*/ 1776745 w 4835006"/>
                  <a:gd name="connsiteY1389" fmla="*/ 170857 h 3714903"/>
                  <a:gd name="connsiteX1390" fmla="*/ 1776745 w 4835006"/>
                  <a:gd name="connsiteY1390" fmla="*/ 170857 h 3714903"/>
                  <a:gd name="connsiteX1391" fmla="*/ 1753048 w 4835006"/>
                  <a:gd name="connsiteY1391" fmla="*/ 182362 h 3714903"/>
                  <a:gd name="connsiteX1392" fmla="*/ 1753048 w 4835006"/>
                  <a:gd name="connsiteY1392" fmla="*/ 182362 h 3714903"/>
                  <a:gd name="connsiteX1393" fmla="*/ 1735533 w 4835006"/>
                  <a:gd name="connsiteY1393" fmla="*/ 199191 h 3714903"/>
                  <a:gd name="connsiteX1394" fmla="*/ 1735533 w 4835006"/>
                  <a:gd name="connsiteY1394" fmla="*/ 199191 h 3714903"/>
                  <a:gd name="connsiteX1395" fmla="*/ 1714927 w 4835006"/>
                  <a:gd name="connsiteY1395" fmla="*/ 211726 h 3714903"/>
                  <a:gd name="connsiteX1396" fmla="*/ 1714927 w 4835006"/>
                  <a:gd name="connsiteY1396" fmla="*/ 211726 h 3714903"/>
                  <a:gd name="connsiteX1397" fmla="*/ 1687968 w 4835006"/>
                  <a:gd name="connsiteY1397" fmla="*/ 224776 h 3714903"/>
                  <a:gd name="connsiteX1398" fmla="*/ 1687968 w 4835006"/>
                  <a:gd name="connsiteY1398" fmla="*/ 224776 h 3714903"/>
                  <a:gd name="connsiteX1399" fmla="*/ 1684190 w 4835006"/>
                  <a:gd name="connsiteY1399" fmla="*/ 224433 h 3714903"/>
                  <a:gd name="connsiteX1400" fmla="*/ 1684190 w 4835006"/>
                  <a:gd name="connsiteY1400" fmla="*/ 224433 h 3714903"/>
                  <a:gd name="connsiteX1401" fmla="*/ 1678524 w 4835006"/>
                  <a:gd name="connsiteY1401" fmla="*/ 224089 h 3714903"/>
                  <a:gd name="connsiteX1402" fmla="*/ 1678524 w 4835006"/>
                  <a:gd name="connsiteY1402" fmla="*/ 224089 h 3714903"/>
                  <a:gd name="connsiteX1403" fmla="*/ 1663928 w 4835006"/>
                  <a:gd name="connsiteY1403" fmla="*/ 228039 h 3714903"/>
                  <a:gd name="connsiteX1404" fmla="*/ 1663928 w 4835006"/>
                  <a:gd name="connsiteY1404" fmla="*/ 228039 h 3714903"/>
                  <a:gd name="connsiteX1405" fmla="*/ 1591807 w 4835006"/>
                  <a:gd name="connsiteY1405" fmla="*/ 271483 h 3714903"/>
                  <a:gd name="connsiteX1406" fmla="*/ 1591807 w 4835006"/>
                  <a:gd name="connsiteY1406" fmla="*/ 271483 h 3714903"/>
                  <a:gd name="connsiteX1407" fmla="*/ 1567939 w 4835006"/>
                  <a:gd name="connsiteY1407" fmla="*/ 293806 h 3714903"/>
                  <a:gd name="connsiteX1408" fmla="*/ 1567939 w 4835006"/>
                  <a:gd name="connsiteY1408" fmla="*/ 293806 h 3714903"/>
                  <a:gd name="connsiteX1409" fmla="*/ 1566393 w 4835006"/>
                  <a:gd name="connsiteY1409" fmla="*/ 296382 h 3714903"/>
                  <a:gd name="connsiteX1410" fmla="*/ 1566393 w 4835006"/>
                  <a:gd name="connsiteY1410" fmla="*/ 296382 h 3714903"/>
                  <a:gd name="connsiteX1411" fmla="*/ 1574464 w 4835006"/>
                  <a:gd name="connsiteY1411" fmla="*/ 308402 h 3714903"/>
                  <a:gd name="connsiteX1412" fmla="*/ 1574464 w 4835006"/>
                  <a:gd name="connsiteY1412" fmla="*/ 308402 h 3714903"/>
                  <a:gd name="connsiteX1413" fmla="*/ 1576353 w 4835006"/>
                  <a:gd name="connsiteY1413" fmla="*/ 315271 h 3714903"/>
                  <a:gd name="connsiteX1414" fmla="*/ 1576353 w 4835006"/>
                  <a:gd name="connsiteY1414" fmla="*/ 315271 h 3714903"/>
                  <a:gd name="connsiteX1415" fmla="*/ 1566908 w 4835006"/>
                  <a:gd name="connsiteY1415" fmla="*/ 336735 h 3714903"/>
                  <a:gd name="connsiteX1416" fmla="*/ 1566908 w 4835006"/>
                  <a:gd name="connsiteY1416" fmla="*/ 336735 h 3714903"/>
                  <a:gd name="connsiteX1417" fmla="*/ 1527242 w 4835006"/>
                  <a:gd name="connsiteY1417" fmla="*/ 355624 h 3714903"/>
                  <a:gd name="connsiteX1418" fmla="*/ 1527242 w 4835006"/>
                  <a:gd name="connsiteY1418" fmla="*/ 355624 h 3714903"/>
                  <a:gd name="connsiteX1419" fmla="*/ 1495818 w 4835006"/>
                  <a:gd name="connsiteY1419" fmla="*/ 370563 h 3714903"/>
                  <a:gd name="connsiteX1420" fmla="*/ 1495818 w 4835006"/>
                  <a:gd name="connsiteY1420" fmla="*/ 370563 h 3714903"/>
                  <a:gd name="connsiteX1421" fmla="*/ 1450657 w 4835006"/>
                  <a:gd name="connsiteY1421" fmla="*/ 413835 h 3714903"/>
                  <a:gd name="connsiteX1422" fmla="*/ 1450657 w 4835006"/>
                  <a:gd name="connsiteY1422" fmla="*/ 413835 h 3714903"/>
                  <a:gd name="connsiteX1423" fmla="*/ 1423697 w 4835006"/>
                  <a:gd name="connsiteY1423" fmla="*/ 431007 h 3714903"/>
                  <a:gd name="connsiteX1424" fmla="*/ 1423697 w 4835006"/>
                  <a:gd name="connsiteY1424" fmla="*/ 431007 h 3714903"/>
                  <a:gd name="connsiteX1425" fmla="*/ 1417687 w 4835006"/>
                  <a:gd name="connsiteY1425" fmla="*/ 429118 h 3714903"/>
                  <a:gd name="connsiteX1426" fmla="*/ 1417687 w 4835006"/>
                  <a:gd name="connsiteY1426" fmla="*/ 429118 h 3714903"/>
                  <a:gd name="connsiteX1427" fmla="*/ 1412879 w 4835006"/>
                  <a:gd name="connsiteY1427" fmla="*/ 427229 h 3714903"/>
                  <a:gd name="connsiteX1428" fmla="*/ 1412879 w 4835006"/>
                  <a:gd name="connsiteY1428" fmla="*/ 427229 h 3714903"/>
                  <a:gd name="connsiteX1429" fmla="*/ 1399313 w 4835006"/>
                  <a:gd name="connsiteY1429" fmla="*/ 431007 h 3714903"/>
                  <a:gd name="connsiteX1430" fmla="*/ 1399313 w 4835006"/>
                  <a:gd name="connsiteY1430" fmla="*/ 431007 h 3714903"/>
                  <a:gd name="connsiteX1431" fmla="*/ 1397081 w 4835006"/>
                  <a:gd name="connsiteY1431" fmla="*/ 430835 h 3714903"/>
                  <a:gd name="connsiteX1432" fmla="*/ 1397081 w 4835006"/>
                  <a:gd name="connsiteY1432" fmla="*/ 430835 h 3714903"/>
                  <a:gd name="connsiteX1433" fmla="*/ 1396394 w 4835006"/>
                  <a:gd name="connsiteY1433" fmla="*/ 430835 h 3714903"/>
                  <a:gd name="connsiteX1434" fmla="*/ 1396394 w 4835006"/>
                  <a:gd name="connsiteY1434" fmla="*/ 430835 h 3714903"/>
                  <a:gd name="connsiteX1435" fmla="*/ 1388152 w 4835006"/>
                  <a:gd name="connsiteY1435" fmla="*/ 446633 h 3714903"/>
                  <a:gd name="connsiteX1436" fmla="*/ 1388152 w 4835006"/>
                  <a:gd name="connsiteY1436" fmla="*/ 446633 h 3714903"/>
                  <a:gd name="connsiteX1437" fmla="*/ 1381798 w 4835006"/>
                  <a:gd name="connsiteY1437" fmla="*/ 449381 h 3714903"/>
                  <a:gd name="connsiteX1438" fmla="*/ 1381798 w 4835006"/>
                  <a:gd name="connsiteY1438" fmla="*/ 449381 h 3714903"/>
                  <a:gd name="connsiteX1439" fmla="*/ 1359475 w 4835006"/>
                  <a:gd name="connsiteY1439" fmla="*/ 439421 h 3714903"/>
                  <a:gd name="connsiteX1440" fmla="*/ 1359475 w 4835006"/>
                  <a:gd name="connsiteY1440" fmla="*/ 439421 h 3714903"/>
                  <a:gd name="connsiteX1441" fmla="*/ 1356556 w 4835006"/>
                  <a:gd name="connsiteY1441" fmla="*/ 433239 h 3714903"/>
                  <a:gd name="connsiteX1442" fmla="*/ 1356556 w 4835006"/>
                  <a:gd name="connsiteY1442" fmla="*/ 433239 h 3714903"/>
                  <a:gd name="connsiteX1443" fmla="*/ 1363597 w 4835006"/>
                  <a:gd name="connsiteY1443" fmla="*/ 412462 h 3714903"/>
                  <a:gd name="connsiteX1444" fmla="*/ 1363597 w 4835006"/>
                  <a:gd name="connsiteY1444" fmla="*/ 412462 h 3714903"/>
                  <a:gd name="connsiteX1445" fmla="*/ 1378708 w 4835006"/>
                  <a:gd name="connsiteY1445" fmla="*/ 394775 h 3714903"/>
                  <a:gd name="connsiteX1446" fmla="*/ 1378708 w 4835006"/>
                  <a:gd name="connsiteY1446" fmla="*/ 394775 h 3714903"/>
                  <a:gd name="connsiteX1447" fmla="*/ 1382314 w 4835006"/>
                  <a:gd name="connsiteY1447" fmla="*/ 375715 h 3714903"/>
                  <a:gd name="connsiteX1448" fmla="*/ 1382314 w 4835006"/>
                  <a:gd name="connsiteY1448" fmla="*/ 375715 h 3714903"/>
                  <a:gd name="connsiteX1449" fmla="*/ 1382142 w 4835006"/>
                  <a:gd name="connsiteY1449" fmla="*/ 367300 h 3714903"/>
                  <a:gd name="connsiteX1450" fmla="*/ 1382142 w 4835006"/>
                  <a:gd name="connsiteY1450" fmla="*/ 367300 h 3714903"/>
                  <a:gd name="connsiteX1451" fmla="*/ 1401202 w 4835006"/>
                  <a:gd name="connsiteY1451" fmla="*/ 352705 h 3714903"/>
                  <a:gd name="connsiteX1452" fmla="*/ 1401202 w 4835006"/>
                  <a:gd name="connsiteY1452" fmla="*/ 352705 h 3714903"/>
                  <a:gd name="connsiteX1453" fmla="*/ 1405324 w 4835006"/>
                  <a:gd name="connsiteY1453" fmla="*/ 348927 h 3714903"/>
                  <a:gd name="connsiteX1454" fmla="*/ 1405324 w 4835006"/>
                  <a:gd name="connsiteY1454" fmla="*/ 348927 h 3714903"/>
                  <a:gd name="connsiteX1455" fmla="*/ 1403435 w 4835006"/>
                  <a:gd name="connsiteY1455" fmla="*/ 336907 h 3714903"/>
                  <a:gd name="connsiteX1456" fmla="*/ 1403435 w 4835006"/>
                  <a:gd name="connsiteY1456" fmla="*/ 336907 h 3714903"/>
                  <a:gd name="connsiteX1457" fmla="*/ 1417172 w 4835006"/>
                  <a:gd name="connsiteY1457" fmla="*/ 306856 h 3714903"/>
                  <a:gd name="connsiteX1458" fmla="*/ 1417172 w 4835006"/>
                  <a:gd name="connsiteY1458" fmla="*/ 306856 h 3714903"/>
                  <a:gd name="connsiteX1459" fmla="*/ 1394334 w 4835006"/>
                  <a:gd name="connsiteY1459" fmla="*/ 322998 h 3714903"/>
                  <a:gd name="connsiteX1460" fmla="*/ 1394334 w 4835006"/>
                  <a:gd name="connsiteY1460" fmla="*/ 322998 h 3714903"/>
                  <a:gd name="connsiteX1461" fmla="*/ 1358445 w 4835006"/>
                  <a:gd name="connsiteY1461" fmla="*/ 338452 h 3714903"/>
                  <a:gd name="connsiteX1462" fmla="*/ 1358445 w 4835006"/>
                  <a:gd name="connsiteY1462" fmla="*/ 338452 h 3714903"/>
                  <a:gd name="connsiteX1463" fmla="*/ 1332173 w 4835006"/>
                  <a:gd name="connsiteY1463" fmla="*/ 340684 h 3714903"/>
                  <a:gd name="connsiteX1464" fmla="*/ 1332173 w 4835006"/>
                  <a:gd name="connsiteY1464" fmla="*/ 340684 h 3714903"/>
                  <a:gd name="connsiteX1465" fmla="*/ 1318779 w 4835006"/>
                  <a:gd name="connsiteY1465" fmla="*/ 338796 h 3714903"/>
                  <a:gd name="connsiteX1466" fmla="*/ 1318779 w 4835006"/>
                  <a:gd name="connsiteY1466" fmla="*/ 338796 h 3714903"/>
                  <a:gd name="connsiteX1467" fmla="*/ 1309334 w 4835006"/>
                  <a:gd name="connsiteY1467" fmla="*/ 325573 h 3714903"/>
                  <a:gd name="connsiteX1468" fmla="*/ 1309334 w 4835006"/>
                  <a:gd name="connsiteY1468" fmla="*/ 325573 h 3714903"/>
                  <a:gd name="connsiteX1469" fmla="*/ 1310536 w 4835006"/>
                  <a:gd name="connsiteY1469" fmla="*/ 314412 h 3714903"/>
                  <a:gd name="connsiteX1470" fmla="*/ 1310536 w 4835006"/>
                  <a:gd name="connsiteY1470" fmla="*/ 314412 h 3714903"/>
                  <a:gd name="connsiteX1471" fmla="*/ 1319809 w 4835006"/>
                  <a:gd name="connsiteY1471" fmla="*/ 301877 h 3714903"/>
                  <a:gd name="connsiteX1472" fmla="*/ 1319809 w 4835006"/>
                  <a:gd name="connsiteY1472" fmla="*/ 301877 h 3714903"/>
                  <a:gd name="connsiteX1473" fmla="*/ 1323243 w 4835006"/>
                  <a:gd name="connsiteY1473" fmla="*/ 302220 h 3714903"/>
                  <a:gd name="connsiteX1474" fmla="*/ 1323243 w 4835006"/>
                  <a:gd name="connsiteY1474" fmla="*/ 302220 h 3714903"/>
                  <a:gd name="connsiteX1475" fmla="*/ 1324789 w 4835006"/>
                  <a:gd name="connsiteY1475" fmla="*/ 302392 h 3714903"/>
                  <a:gd name="connsiteX1476" fmla="*/ 1324789 w 4835006"/>
                  <a:gd name="connsiteY1476" fmla="*/ 302392 h 3714903"/>
                  <a:gd name="connsiteX1477" fmla="*/ 1339900 w 4835006"/>
                  <a:gd name="connsiteY1477" fmla="*/ 292776 h 3714903"/>
                  <a:gd name="connsiteX1478" fmla="*/ 1339900 w 4835006"/>
                  <a:gd name="connsiteY1478" fmla="*/ 292776 h 3714903"/>
                  <a:gd name="connsiteX1479" fmla="*/ 1330455 w 4835006"/>
                  <a:gd name="connsiteY1479" fmla="*/ 290200 h 3714903"/>
                  <a:gd name="connsiteX1480" fmla="*/ 1330455 w 4835006"/>
                  <a:gd name="connsiteY1480" fmla="*/ 290200 h 3714903"/>
                  <a:gd name="connsiteX1481" fmla="*/ 1326849 w 4835006"/>
                  <a:gd name="connsiteY1481" fmla="*/ 286079 h 3714903"/>
                  <a:gd name="connsiteX1482" fmla="*/ 1326849 w 4835006"/>
                  <a:gd name="connsiteY1482" fmla="*/ 286079 h 3714903"/>
                  <a:gd name="connsiteX1483" fmla="*/ 1334061 w 4835006"/>
                  <a:gd name="connsiteY1483" fmla="*/ 281099 h 3714903"/>
                  <a:gd name="connsiteX1484" fmla="*/ 1334061 w 4835006"/>
                  <a:gd name="connsiteY1484" fmla="*/ 281099 h 3714903"/>
                  <a:gd name="connsiteX1485" fmla="*/ 1344193 w 4835006"/>
                  <a:gd name="connsiteY1485" fmla="*/ 277150 h 3714903"/>
                  <a:gd name="connsiteX1486" fmla="*/ 1344193 w 4835006"/>
                  <a:gd name="connsiteY1486" fmla="*/ 277150 h 3714903"/>
                  <a:gd name="connsiteX1487" fmla="*/ 1355698 w 4835006"/>
                  <a:gd name="connsiteY1487" fmla="*/ 247614 h 3714903"/>
                  <a:gd name="connsiteX1488" fmla="*/ 1355698 w 4835006"/>
                  <a:gd name="connsiteY1488" fmla="*/ 247614 h 3714903"/>
                  <a:gd name="connsiteX1489" fmla="*/ 1358102 w 4835006"/>
                  <a:gd name="connsiteY1489" fmla="*/ 241948 h 3714903"/>
                  <a:gd name="connsiteX1490" fmla="*/ 1358102 w 4835006"/>
                  <a:gd name="connsiteY1490" fmla="*/ 241948 h 3714903"/>
                  <a:gd name="connsiteX1491" fmla="*/ 1361708 w 4835006"/>
                  <a:gd name="connsiteY1491" fmla="*/ 239029 h 3714903"/>
                  <a:gd name="connsiteX1492" fmla="*/ 1361708 w 4835006"/>
                  <a:gd name="connsiteY1492" fmla="*/ 239029 h 3714903"/>
                  <a:gd name="connsiteX1493" fmla="*/ 1370122 w 4835006"/>
                  <a:gd name="connsiteY1493" fmla="*/ 239716 h 3714903"/>
                  <a:gd name="connsiteX1494" fmla="*/ 1370122 w 4835006"/>
                  <a:gd name="connsiteY1494" fmla="*/ 239716 h 3714903"/>
                  <a:gd name="connsiteX1495" fmla="*/ 1370465 w 4835006"/>
                  <a:gd name="connsiteY1495" fmla="*/ 239716 h 3714903"/>
                  <a:gd name="connsiteX1496" fmla="*/ 1370465 w 4835006"/>
                  <a:gd name="connsiteY1496" fmla="*/ 239716 h 3714903"/>
                  <a:gd name="connsiteX1497" fmla="*/ 1400859 w 4835006"/>
                  <a:gd name="connsiteY1497" fmla="*/ 246069 h 3714903"/>
                  <a:gd name="connsiteX1498" fmla="*/ 1400859 w 4835006"/>
                  <a:gd name="connsiteY1498" fmla="*/ 246069 h 3714903"/>
                  <a:gd name="connsiteX1499" fmla="*/ 1407041 w 4835006"/>
                  <a:gd name="connsiteY1499" fmla="*/ 246756 h 3714903"/>
                  <a:gd name="connsiteX1500" fmla="*/ 1407041 w 4835006"/>
                  <a:gd name="connsiteY1500" fmla="*/ 246756 h 3714903"/>
                  <a:gd name="connsiteX1501" fmla="*/ 1416829 w 4835006"/>
                  <a:gd name="connsiteY1501" fmla="*/ 237483 h 3714903"/>
                  <a:gd name="connsiteX1502" fmla="*/ 1416829 w 4835006"/>
                  <a:gd name="connsiteY1502" fmla="*/ 237483 h 3714903"/>
                  <a:gd name="connsiteX1503" fmla="*/ 1395364 w 4835006"/>
                  <a:gd name="connsiteY1503" fmla="*/ 240746 h 3714903"/>
                  <a:gd name="connsiteX1504" fmla="*/ 1395364 w 4835006"/>
                  <a:gd name="connsiteY1504" fmla="*/ 240746 h 3714903"/>
                  <a:gd name="connsiteX1505" fmla="*/ 1394849 w 4835006"/>
                  <a:gd name="connsiteY1505" fmla="*/ 240746 h 3714903"/>
                  <a:gd name="connsiteX1506" fmla="*/ 1394677 w 4835006"/>
                  <a:gd name="connsiteY1506" fmla="*/ 240746 h 3714903"/>
                  <a:gd name="connsiteX1507" fmla="*/ 1375788 w 4835006"/>
                  <a:gd name="connsiteY1507" fmla="*/ 231645 h 3714903"/>
                  <a:gd name="connsiteX1508" fmla="*/ 1375788 w 4835006"/>
                  <a:gd name="connsiteY1508" fmla="*/ 231645 h 3714903"/>
                  <a:gd name="connsiteX1509" fmla="*/ 1376819 w 4835006"/>
                  <a:gd name="connsiteY1509" fmla="*/ 228382 h 3714903"/>
                  <a:gd name="connsiteX1510" fmla="*/ 1376819 w 4835006"/>
                  <a:gd name="connsiteY1510" fmla="*/ 228382 h 3714903"/>
                  <a:gd name="connsiteX1511" fmla="*/ 1400515 w 4835006"/>
                  <a:gd name="connsiteY1511" fmla="*/ 201766 h 3714903"/>
                  <a:gd name="connsiteX1512" fmla="*/ 1400515 w 4835006"/>
                  <a:gd name="connsiteY1512" fmla="*/ 201766 h 3714903"/>
                  <a:gd name="connsiteX1513" fmla="*/ 1408071 w 4835006"/>
                  <a:gd name="connsiteY1513" fmla="*/ 198847 h 3714903"/>
                  <a:gd name="connsiteX1514" fmla="*/ 1408071 w 4835006"/>
                  <a:gd name="connsiteY1514" fmla="*/ 198847 h 3714903"/>
                  <a:gd name="connsiteX1515" fmla="*/ 1411334 w 4835006"/>
                  <a:gd name="connsiteY1515" fmla="*/ 201595 h 3714903"/>
                  <a:gd name="connsiteX1516" fmla="*/ 1411334 w 4835006"/>
                  <a:gd name="connsiteY1516" fmla="*/ 201595 h 3714903"/>
                  <a:gd name="connsiteX1517" fmla="*/ 1411505 w 4835006"/>
                  <a:gd name="connsiteY1517" fmla="*/ 203827 h 3714903"/>
                  <a:gd name="connsiteX1518" fmla="*/ 1411505 w 4835006"/>
                  <a:gd name="connsiteY1518" fmla="*/ 203827 h 3714903"/>
                  <a:gd name="connsiteX1519" fmla="*/ 1413223 w 4835006"/>
                  <a:gd name="connsiteY1519" fmla="*/ 207261 h 3714903"/>
                  <a:gd name="connsiteX1520" fmla="*/ 1413223 w 4835006"/>
                  <a:gd name="connsiteY1520" fmla="*/ 207261 h 3714903"/>
                  <a:gd name="connsiteX1521" fmla="*/ 1415283 w 4835006"/>
                  <a:gd name="connsiteY1521" fmla="*/ 208463 h 3714903"/>
                  <a:gd name="connsiteX1522" fmla="*/ 1415283 w 4835006"/>
                  <a:gd name="connsiteY1522" fmla="*/ 208463 h 3714903"/>
                  <a:gd name="connsiteX1523" fmla="*/ 1423869 w 4835006"/>
                  <a:gd name="connsiteY1523" fmla="*/ 201766 h 3714903"/>
                  <a:gd name="connsiteX1524" fmla="*/ 1423869 w 4835006"/>
                  <a:gd name="connsiteY1524" fmla="*/ 201766 h 3714903"/>
                  <a:gd name="connsiteX1525" fmla="*/ 1427303 w 4835006"/>
                  <a:gd name="connsiteY1525" fmla="*/ 201423 h 3714903"/>
                  <a:gd name="connsiteX1526" fmla="*/ 1427303 w 4835006"/>
                  <a:gd name="connsiteY1526" fmla="*/ 201423 h 3714903"/>
                  <a:gd name="connsiteX1527" fmla="*/ 1430909 w 4835006"/>
                  <a:gd name="connsiteY1527" fmla="*/ 202625 h 3714903"/>
                  <a:gd name="connsiteX1528" fmla="*/ 1430909 w 4835006"/>
                  <a:gd name="connsiteY1528" fmla="*/ 202625 h 3714903"/>
                  <a:gd name="connsiteX1529" fmla="*/ 1432111 w 4835006"/>
                  <a:gd name="connsiteY1529" fmla="*/ 206059 h 3714903"/>
                  <a:gd name="connsiteX1530" fmla="*/ 1432111 w 4835006"/>
                  <a:gd name="connsiteY1530" fmla="*/ 206059 h 3714903"/>
                  <a:gd name="connsiteX1531" fmla="*/ 1431768 w 4835006"/>
                  <a:gd name="connsiteY1531" fmla="*/ 211726 h 3714903"/>
                  <a:gd name="connsiteX1532" fmla="*/ 1431768 w 4835006"/>
                  <a:gd name="connsiteY1532" fmla="*/ 211726 h 3714903"/>
                  <a:gd name="connsiteX1533" fmla="*/ 1429707 w 4835006"/>
                  <a:gd name="connsiteY1533" fmla="*/ 211726 h 3714903"/>
                  <a:gd name="connsiteX1534" fmla="*/ 1431768 w 4835006"/>
                  <a:gd name="connsiteY1534" fmla="*/ 211726 h 3714903"/>
                  <a:gd name="connsiteX1535" fmla="*/ 1431940 w 4835006"/>
                  <a:gd name="connsiteY1535" fmla="*/ 213271 h 3714903"/>
                  <a:gd name="connsiteX1536" fmla="*/ 1431940 w 4835006"/>
                  <a:gd name="connsiteY1536" fmla="*/ 213271 h 3714903"/>
                  <a:gd name="connsiteX1537" fmla="*/ 1438465 w 4835006"/>
                  <a:gd name="connsiteY1537" fmla="*/ 210695 h 3714903"/>
                  <a:gd name="connsiteX1538" fmla="*/ 1438465 w 4835006"/>
                  <a:gd name="connsiteY1538" fmla="*/ 210695 h 3714903"/>
                  <a:gd name="connsiteX1539" fmla="*/ 1439838 w 4835006"/>
                  <a:gd name="connsiteY1539" fmla="*/ 210009 h 3714903"/>
                  <a:gd name="connsiteX1540" fmla="*/ 1439838 w 4835006"/>
                  <a:gd name="connsiteY1540" fmla="*/ 210009 h 3714903"/>
                  <a:gd name="connsiteX1541" fmla="*/ 1438121 w 4835006"/>
                  <a:gd name="connsiteY1541" fmla="*/ 204170 h 3714903"/>
                  <a:gd name="connsiteX1542" fmla="*/ 1438121 w 4835006"/>
                  <a:gd name="connsiteY1542" fmla="*/ 204170 h 3714903"/>
                  <a:gd name="connsiteX1543" fmla="*/ 1438293 w 4835006"/>
                  <a:gd name="connsiteY1543" fmla="*/ 202281 h 3714903"/>
                  <a:gd name="connsiteX1544" fmla="*/ 1438293 w 4835006"/>
                  <a:gd name="connsiteY1544" fmla="*/ 202281 h 3714903"/>
                  <a:gd name="connsiteX1545" fmla="*/ 1450141 w 4835006"/>
                  <a:gd name="connsiteY1545" fmla="*/ 193696 h 3714903"/>
                  <a:gd name="connsiteX1546" fmla="*/ 1450141 w 4835006"/>
                  <a:gd name="connsiteY1546" fmla="*/ 193696 h 3714903"/>
                  <a:gd name="connsiteX1547" fmla="*/ 1456152 w 4835006"/>
                  <a:gd name="connsiteY1547" fmla="*/ 195928 h 3714903"/>
                  <a:gd name="connsiteX1548" fmla="*/ 1456152 w 4835006"/>
                  <a:gd name="connsiteY1548" fmla="*/ 195928 h 3714903"/>
                  <a:gd name="connsiteX1549" fmla="*/ 1462333 w 4835006"/>
                  <a:gd name="connsiteY1549" fmla="*/ 200564 h 3714903"/>
                  <a:gd name="connsiteX1550" fmla="*/ 1462333 w 4835006"/>
                  <a:gd name="connsiteY1550" fmla="*/ 200564 h 3714903"/>
                  <a:gd name="connsiteX1551" fmla="*/ 1465252 w 4835006"/>
                  <a:gd name="connsiteY1551" fmla="*/ 199706 h 3714903"/>
                  <a:gd name="connsiteX1552" fmla="*/ 1465252 w 4835006"/>
                  <a:gd name="connsiteY1552" fmla="*/ 199706 h 3714903"/>
                  <a:gd name="connsiteX1553" fmla="*/ 1491868 w 4835006"/>
                  <a:gd name="connsiteY1553" fmla="*/ 184938 h 3714903"/>
                  <a:gd name="connsiteX1554" fmla="*/ 1491868 w 4835006"/>
                  <a:gd name="connsiteY1554" fmla="*/ 184938 h 3714903"/>
                  <a:gd name="connsiteX1555" fmla="*/ 1499767 w 4835006"/>
                  <a:gd name="connsiteY1555" fmla="*/ 184251 h 3714903"/>
                  <a:gd name="connsiteX1556" fmla="*/ 1499767 w 4835006"/>
                  <a:gd name="connsiteY1556" fmla="*/ 184251 h 3714903"/>
                  <a:gd name="connsiteX1557" fmla="*/ 1509727 w 4835006"/>
                  <a:gd name="connsiteY1557" fmla="*/ 190261 h 3714903"/>
                  <a:gd name="connsiteX1558" fmla="*/ 1509727 w 4835006"/>
                  <a:gd name="connsiteY1558" fmla="*/ 190261 h 3714903"/>
                  <a:gd name="connsiteX1559" fmla="*/ 1516080 w 4835006"/>
                  <a:gd name="connsiteY1559" fmla="*/ 191978 h 3714903"/>
                  <a:gd name="connsiteX1560" fmla="*/ 1516080 w 4835006"/>
                  <a:gd name="connsiteY1560" fmla="*/ 191978 h 3714903"/>
                  <a:gd name="connsiteX1561" fmla="*/ 1535828 w 4835006"/>
                  <a:gd name="connsiteY1561" fmla="*/ 186312 h 3714903"/>
                  <a:gd name="connsiteX1562" fmla="*/ 1535828 w 4835006"/>
                  <a:gd name="connsiteY1562" fmla="*/ 186312 h 3714903"/>
                  <a:gd name="connsiteX1563" fmla="*/ 1544070 w 4835006"/>
                  <a:gd name="connsiteY1563" fmla="*/ 183221 h 3714903"/>
                  <a:gd name="connsiteX1564" fmla="*/ 1544070 w 4835006"/>
                  <a:gd name="connsiteY1564" fmla="*/ 183221 h 3714903"/>
                  <a:gd name="connsiteX1565" fmla="*/ 1542696 w 4835006"/>
                  <a:gd name="connsiteY1565" fmla="*/ 178928 h 3714903"/>
                  <a:gd name="connsiteX1566" fmla="*/ 1542696 w 4835006"/>
                  <a:gd name="connsiteY1566" fmla="*/ 178928 h 3714903"/>
                  <a:gd name="connsiteX1567" fmla="*/ 1542525 w 4835006"/>
                  <a:gd name="connsiteY1567" fmla="*/ 178756 h 3714903"/>
                  <a:gd name="connsiteX1568" fmla="*/ 1542525 w 4835006"/>
                  <a:gd name="connsiteY1568" fmla="*/ 178756 h 3714903"/>
                  <a:gd name="connsiteX1569" fmla="*/ 1542010 w 4835006"/>
                  <a:gd name="connsiteY1569" fmla="*/ 178756 h 3714903"/>
                  <a:gd name="connsiteX1570" fmla="*/ 1542010 w 4835006"/>
                  <a:gd name="connsiteY1570" fmla="*/ 178756 h 3714903"/>
                  <a:gd name="connsiteX1571" fmla="*/ 1522262 w 4835006"/>
                  <a:gd name="connsiteY1571" fmla="*/ 188201 h 3714903"/>
                  <a:gd name="connsiteX1572" fmla="*/ 1522262 w 4835006"/>
                  <a:gd name="connsiteY1572" fmla="*/ 188201 h 3714903"/>
                  <a:gd name="connsiteX1573" fmla="*/ 1517969 w 4835006"/>
                  <a:gd name="connsiteY1573" fmla="*/ 189059 h 3714903"/>
                  <a:gd name="connsiteX1574" fmla="*/ 1517969 w 4835006"/>
                  <a:gd name="connsiteY1574" fmla="*/ 189059 h 3714903"/>
                  <a:gd name="connsiteX1575" fmla="*/ 1509040 w 4835006"/>
                  <a:gd name="connsiteY1575" fmla="*/ 183049 h 3714903"/>
                  <a:gd name="connsiteX1576" fmla="*/ 1509040 w 4835006"/>
                  <a:gd name="connsiteY1576" fmla="*/ 183049 h 3714903"/>
                  <a:gd name="connsiteX1577" fmla="*/ 1514020 w 4835006"/>
                  <a:gd name="connsiteY1577" fmla="*/ 177383 h 3714903"/>
                  <a:gd name="connsiteX1578" fmla="*/ 1514020 w 4835006"/>
                  <a:gd name="connsiteY1578" fmla="*/ 177383 h 3714903"/>
                  <a:gd name="connsiteX1579" fmla="*/ 1550595 w 4835006"/>
                  <a:gd name="connsiteY1579" fmla="*/ 163130 h 3714903"/>
                  <a:gd name="connsiteX1580" fmla="*/ 1550595 w 4835006"/>
                  <a:gd name="connsiteY1580" fmla="*/ 163130 h 3714903"/>
                  <a:gd name="connsiteX1581" fmla="*/ 1556090 w 4835006"/>
                  <a:gd name="connsiteY1581" fmla="*/ 163817 h 3714903"/>
                  <a:gd name="connsiteX1582" fmla="*/ 1556090 w 4835006"/>
                  <a:gd name="connsiteY1582" fmla="*/ 163817 h 3714903"/>
                  <a:gd name="connsiteX1583" fmla="*/ 1566737 w 4835006"/>
                  <a:gd name="connsiteY1583" fmla="*/ 160726 h 3714903"/>
                  <a:gd name="connsiteX1584" fmla="*/ 1566737 w 4835006"/>
                  <a:gd name="connsiteY1584" fmla="*/ 160726 h 3714903"/>
                  <a:gd name="connsiteX1585" fmla="*/ 1581848 w 4835006"/>
                  <a:gd name="connsiteY1585" fmla="*/ 146817 h 3714903"/>
                  <a:gd name="connsiteX1586" fmla="*/ 1581848 w 4835006"/>
                  <a:gd name="connsiteY1586" fmla="*/ 146817 h 3714903"/>
                  <a:gd name="connsiteX1587" fmla="*/ 1586656 w 4835006"/>
                  <a:gd name="connsiteY1587" fmla="*/ 145272 h 3714903"/>
                  <a:gd name="connsiteX1588" fmla="*/ 1586656 w 4835006"/>
                  <a:gd name="connsiteY1588" fmla="*/ 145272 h 3714903"/>
                  <a:gd name="connsiteX1589" fmla="*/ 1597130 w 4835006"/>
                  <a:gd name="connsiteY1589" fmla="*/ 151625 h 3714903"/>
                  <a:gd name="connsiteX1590" fmla="*/ 1597130 w 4835006"/>
                  <a:gd name="connsiteY1590" fmla="*/ 151625 h 3714903"/>
                  <a:gd name="connsiteX1591" fmla="*/ 1599534 w 4835006"/>
                  <a:gd name="connsiteY1591" fmla="*/ 151797 h 3714903"/>
                  <a:gd name="connsiteX1592" fmla="*/ 1599534 w 4835006"/>
                  <a:gd name="connsiteY1592" fmla="*/ 151797 h 3714903"/>
                  <a:gd name="connsiteX1593" fmla="*/ 1601080 w 4835006"/>
                  <a:gd name="connsiteY1593" fmla="*/ 151625 h 3714903"/>
                  <a:gd name="connsiteX1594" fmla="*/ 1601080 w 4835006"/>
                  <a:gd name="connsiteY1594" fmla="*/ 151625 h 3714903"/>
                  <a:gd name="connsiteX1595" fmla="*/ 1595241 w 4835006"/>
                  <a:gd name="connsiteY1595" fmla="*/ 145615 h 3714903"/>
                  <a:gd name="connsiteX1596" fmla="*/ 1595241 w 4835006"/>
                  <a:gd name="connsiteY1596" fmla="*/ 145615 h 3714903"/>
                  <a:gd name="connsiteX1597" fmla="*/ 1592837 w 4835006"/>
                  <a:gd name="connsiteY1597" fmla="*/ 140979 h 3714903"/>
                  <a:gd name="connsiteX1598" fmla="*/ 1592837 w 4835006"/>
                  <a:gd name="connsiteY1598" fmla="*/ 140979 h 3714903"/>
                  <a:gd name="connsiteX1599" fmla="*/ 1614302 w 4835006"/>
                  <a:gd name="connsiteY1599" fmla="*/ 131191 h 3714903"/>
                  <a:gd name="connsiteX1600" fmla="*/ 1614302 w 4835006"/>
                  <a:gd name="connsiteY1600" fmla="*/ 131191 h 3714903"/>
                  <a:gd name="connsiteX1601" fmla="*/ 1637140 w 4835006"/>
                  <a:gd name="connsiteY1601" fmla="*/ 119514 h 3714903"/>
                  <a:gd name="connsiteX1602" fmla="*/ 1637140 w 4835006"/>
                  <a:gd name="connsiteY1602" fmla="*/ 119514 h 3714903"/>
                  <a:gd name="connsiteX1603" fmla="*/ 1638686 w 4835006"/>
                  <a:gd name="connsiteY1603" fmla="*/ 119686 h 3714903"/>
                  <a:gd name="connsiteX1604" fmla="*/ 1638686 w 4835006"/>
                  <a:gd name="connsiteY1604" fmla="*/ 119686 h 3714903"/>
                  <a:gd name="connsiteX1605" fmla="*/ 1641776 w 4835006"/>
                  <a:gd name="connsiteY1605" fmla="*/ 119858 h 3714903"/>
                  <a:gd name="connsiteX1606" fmla="*/ 1641776 w 4835006"/>
                  <a:gd name="connsiteY1606" fmla="*/ 119858 h 3714903"/>
                  <a:gd name="connsiteX1607" fmla="*/ 1641948 w 4835006"/>
                  <a:gd name="connsiteY1607" fmla="*/ 120029 h 3714903"/>
                  <a:gd name="connsiteX1608" fmla="*/ 1641948 w 4835006"/>
                  <a:gd name="connsiteY1608" fmla="*/ 117282 h 3714903"/>
                  <a:gd name="connsiteX1609" fmla="*/ 1641948 w 4835006"/>
                  <a:gd name="connsiteY1609" fmla="*/ 117282 h 3714903"/>
                  <a:gd name="connsiteX1610" fmla="*/ 1642292 w 4835006"/>
                  <a:gd name="connsiteY1610" fmla="*/ 113848 h 3714903"/>
                  <a:gd name="connsiteX1611" fmla="*/ 1642292 w 4835006"/>
                  <a:gd name="connsiteY1611" fmla="*/ 113848 h 3714903"/>
                  <a:gd name="connsiteX1612" fmla="*/ 1666504 w 4835006"/>
                  <a:gd name="connsiteY1612" fmla="*/ 101828 h 3714903"/>
                  <a:gd name="connsiteX1613" fmla="*/ 1666504 w 4835006"/>
                  <a:gd name="connsiteY1613" fmla="*/ 101828 h 3714903"/>
                  <a:gd name="connsiteX1614" fmla="*/ 1691231 w 4835006"/>
                  <a:gd name="connsiteY1614" fmla="*/ 97363 h 3714903"/>
                  <a:gd name="connsiteX1615" fmla="*/ 1691231 w 4835006"/>
                  <a:gd name="connsiteY1615" fmla="*/ 97363 h 3714903"/>
                  <a:gd name="connsiteX1616" fmla="*/ 1698271 w 4835006"/>
                  <a:gd name="connsiteY1616" fmla="*/ 97878 h 3714903"/>
                  <a:gd name="connsiteX1617" fmla="*/ 1698271 w 4835006"/>
                  <a:gd name="connsiteY1617" fmla="*/ 97878 h 3714903"/>
                  <a:gd name="connsiteX1618" fmla="*/ 1700847 w 4835006"/>
                  <a:gd name="connsiteY1618" fmla="*/ 98393 h 3714903"/>
                  <a:gd name="connsiteX1619" fmla="*/ 1700847 w 4835006"/>
                  <a:gd name="connsiteY1619" fmla="*/ 98393 h 3714903"/>
                  <a:gd name="connsiteX1620" fmla="*/ 1694665 w 4835006"/>
                  <a:gd name="connsiteY1620" fmla="*/ 91868 h 3714903"/>
                  <a:gd name="connsiteX1621" fmla="*/ 1694665 w 4835006"/>
                  <a:gd name="connsiteY1621" fmla="*/ 91868 h 3714903"/>
                  <a:gd name="connsiteX1622" fmla="*/ 1691059 w 4835006"/>
                  <a:gd name="connsiteY1622" fmla="*/ 86545 h 3714903"/>
                  <a:gd name="connsiteX1623" fmla="*/ 1691059 w 4835006"/>
                  <a:gd name="connsiteY1623" fmla="*/ 86545 h 3714903"/>
                  <a:gd name="connsiteX1624" fmla="*/ 1697241 w 4835006"/>
                  <a:gd name="connsiteY1624" fmla="*/ 82767 h 3714903"/>
                  <a:gd name="connsiteX1625" fmla="*/ 1697241 w 4835006"/>
                  <a:gd name="connsiteY1625" fmla="*/ 82767 h 3714903"/>
                  <a:gd name="connsiteX1626" fmla="*/ 1712352 w 4835006"/>
                  <a:gd name="connsiteY1626" fmla="*/ 83797 h 3714903"/>
                  <a:gd name="connsiteX1627" fmla="*/ 1712352 w 4835006"/>
                  <a:gd name="connsiteY1627" fmla="*/ 83797 h 3714903"/>
                  <a:gd name="connsiteX1628" fmla="*/ 1712695 w 4835006"/>
                  <a:gd name="connsiteY1628" fmla="*/ 83797 h 3714903"/>
                  <a:gd name="connsiteX1629" fmla="*/ 1712695 w 4835006"/>
                  <a:gd name="connsiteY1629" fmla="*/ 83797 h 3714903"/>
                  <a:gd name="connsiteX1630" fmla="*/ 1714584 w 4835006"/>
                  <a:gd name="connsiteY1630" fmla="*/ 83969 h 3714903"/>
                  <a:gd name="connsiteX1631" fmla="*/ 1714584 w 4835006"/>
                  <a:gd name="connsiteY1631" fmla="*/ 83969 h 3714903"/>
                  <a:gd name="connsiteX1632" fmla="*/ 1731412 w 4835006"/>
                  <a:gd name="connsiteY1632" fmla="*/ 74010 h 3714903"/>
                  <a:gd name="connsiteX1633" fmla="*/ 1731412 w 4835006"/>
                  <a:gd name="connsiteY1633" fmla="*/ 74010 h 3714903"/>
                  <a:gd name="connsiteX1634" fmla="*/ 1746695 w 4835006"/>
                  <a:gd name="connsiteY1634" fmla="*/ 66454 h 3714903"/>
                  <a:gd name="connsiteX1635" fmla="*/ 1746695 w 4835006"/>
                  <a:gd name="connsiteY1635" fmla="*/ 66454 h 3714903"/>
                  <a:gd name="connsiteX1636" fmla="*/ 1752190 w 4835006"/>
                  <a:gd name="connsiteY1636" fmla="*/ 67313 h 3714903"/>
                  <a:gd name="connsiteX1637" fmla="*/ 1752190 w 4835006"/>
                  <a:gd name="connsiteY1637" fmla="*/ 67313 h 3714903"/>
                  <a:gd name="connsiteX1638" fmla="*/ 1759230 w 4835006"/>
                  <a:gd name="connsiteY1638" fmla="*/ 68343 h 3714903"/>
                  <a:gd name="connsiteX1639" fmla="*/ 1759230 w 4835006"/>
                  <a:gd name="connsiteY1639" fmla="*/ 68343 h 3714903"/>
                  <a:gd name="connsiteX1640" fmla="*/ 1769877 w 4835006"/>
                  <a:gd name="connsiteY1640" fmla="*/ 61646 h 3714903"/>
                  <a:gd name="connsiteX1641" fmla="*/ 1769877 w 4835006"/>
                  <a:gd name="connsiteY1641" fmla="*/ 61646 h 3714903"/>
                  <a:gd name="connsiteX1642" fmla="*/ 1809028 w 4835006"/>
                  <a:gd name="connsiteY1642" fmla="*/ 49282 h 3714903"/>
                  <a:gd name="connsiteX1643" fmla="*/ 1809028 w 4835006"/>
                  <a:gd name="connsiteY1643" fmla="*/ 49282 h 3714903"/>
                  <a:gd name="connsiteX1644" fmla="*/ 1823967 w 4835006"/>
                  <a:gd name="connsiteY1644" fmla="*/ 40010 h 3714903"/>
                  <a:gd name="connsiteX1645" fmla="*/ 1823967 w 4835006"/>
                  <a:gd name="connsiteY1645" fmla="*/ 40010 h 3714903"/>
                  <a:gd name="connsiteX1646" fmla="*/ 1830836 w 4835006"/>
                  <a:gd name="connsiteY1646" fmla="*/ 35545 h 3714903"/>
                  <a:gd name="connsiteX1647" fmla="*/ 1830836 w 4835006"/>
                  <a:gd name="connsiteY1647" fmla="*/ 35545 h 3714903"/>
                  <a:gd name="connsiteX1648" fmla="*/ 1842512 w 4835006"/>
                  <a:gd name="connsiteY1648" fmla="*/ 37777 h 3714903"/>
                  <a:gd name="connsiteX1649" fmla="*/ 1842512 w 4835006"/>
                  <a:gd name="connsiteY1649" fmla="*/ 37777 h 3714903"/>
                  <a:gd name="connsiteX1650" fmla="*/ 1852472 w 4835006"/>
                  <a:gd name="connsiteY1650" fmla="*/ 43101 h 3714903"/>
                  <a:gd name="connsiteX1651" fmla="*/ 1852472 w 4835006"/>
                  <a:gd name="connsiteY1651" fmla="*/ 43101 h 3714903"/>
                  <a:gd name="connsiteX1652" fmla="*/ 1845088 w 4835006"/>
                  <a:gd name="connsiteY1652" fmla="*/ 51000 h 3714903"/>
                  <a:gd name="connsiteX1653" fmla="*/ 1845088 w 4835006"/>
                  <a:gd name="connsiteY1653" fmla="*/ 51000 h 3714903"/>
                  <a:gd name="connsiteX1654" fmla="*/ 1842341 w 4835006"/>
                  <a:gd name="connsiteY1654" fmla="*/ 53404 h 3714903"/>
                  <a:gd name="connsiteX1655" fmla="*/ 1842341 w 4835006"/>
                  <a:gd name="connsiteY1655" fmla="*/ 53404 h 3714903"/>
                  <a:gd name="connsiteX1656" fmla="*/ 1843028 w 4835006"/>
                  <a:gd name="connsiteY1656" fmla="*/ 53404 h 3714903"/>
                  <a:gd name="connsiteX1657" fmla="*/ 1843028 w 4835006"/>
                  <a:gd name="connsiteY1657" fmla="*/ 53404 h 3714903"/>
                  <a:gd name="connsiteX1658" fmla="*/ 1849381 w 4835006"/>
                  <a:gd name="connsiteY1658" fmla="*/ 53060 h 3714903"/>
                  <a:gd name="connsiteX1659" fmla="*/ 1849381 w 4835006"/>
                  <a:gd name="connsiteY1659" fmla="*/ 53060 h 3714903"/>
                  <a:gd name="connsiteX1660" fmla="*/ 1866553 w 4835006"/>
                  <a:gd name="connsiteY1660" fmla="*/ 40182 h 3714903"/>
                  <a:gd name="connsiteX1661" fmla="*/ 1866553 w 4835006"/>
                  <a:gd name="connsiteY1661" fmla="*/ 40182 h 3714903"/>
                  <a:gd name="connsiteX1662" fmla="*/ 1870502 w 4835006"/>
                  <a:gd name="connsiteY1662" fmla="*/ 37262 h 3714903"/>
                  <a:gd name="connsiteX1663" fmla="*/ 1870502 w 4835006"/>
                  <a:gd name="connsiteY1663" fmla="*/ 37262 h 3714903"/>
                  <a:gd name="connsiteX1664" fmla="*/ 1877199 w 4835006"/>
                  <a:gd name="connsiteY1664" fmla="*/ 54949 h 3714903"/>
                  <a:gd name="connsiteX1665" fmla="*/ 1877199 w 4835006"/>
                  <a:gd name="connsiteY1665" fmla="*/ 54949 h 3714903"/>
                  <a:gd name="connsiteX1666" fmla="*/ 1879775 w 4835006"/>
                  <a:gd name="connsiteY1666" fmla="*/ 50828 h 3714903"/>
                  <a:gd name="connsiteX1667" fmla="*/ 1879775 w 4835006"/>
                  <a:gd name="connsiteY1667" fmla="*/ 50828 h 3714903"/>
                  <a:gd name="connsiteX1668" fmla="*/ 1885441 w 4835006"/>
                  <a:gd name="connsiteY1668" fmla="*/ 39151 h 3714903"/>
                  <a:gd name="connsiteX1669" fmla="*/ 1885441 w 4835006"/>
                  <a:gd name="connsiteY1669" fmla="*/ 39151 h 3714903"/>
                  <a:gd name="connsiteX1670" fmla="*/ 1891280 w 4835006"/>
                  <a:gd name="connsiteY1670" fmla="*/ 33828 h 3714903"/>
                  <a:gd name="connsiteX1671" fmla="*/ 1891280 w 4835006"/>
                  <a:gd name="connsiteY1671" fmla="*/ 33828 h 3714903"/>
                  <a:gd name="connsiteX1672" fmla="*/ 1902613 w 4835006"/>
                  <a:gd name="connsiteY1672" fmla="*/ 41727 h 3714903"/>
                  <a:gd name="connsiteX1673" fmla="*/ 1902613 w 4835006"/>
                  <a:gd name="connsiteY1673" fmla="*/ 41727 h 3714903"/>
                  <a:gd name="connsiteX1674" fmla="*/ 1906047 w 4835006"/>
                  <a:gd name="connsiteY1674" fmla="*/ 42586 h 3714903"/>
                  <a:gd name="connsiteX1675" fmla="*/ 1906047 w 4835006"/>
                  <a:gd name="connsiteY1675" fmla="*/ 42586 h 3714903"/>
                  <a:gd name="connsiteX1676" fmla="*/ 1927340 w 4835006"/>
                  <a:gd name="connsiteY1676" fmla="*/ 36404 h 3714903"/>
                  <a:gd name="connsiteX1677" fmla="*/ 1927340 w 4835006"/>
                  <a:gd name="connsiteY1677" fmla="*/ 36404 h 3714903"/>
                  <a:gd name="connsiteX1678" fmla="*/ 1945886 w 4835006"/>
                  <a:gd name="connsiteY1678" fmla="*/ 30050 h 3714903"/>
                  <a:gd name="connsiteX1679" fmla="*/ 1945886 w 4835006"/>
                  <a:gd name="connsiteY1679" fmla="*/ 30050 h 3714903"/>
                  <a:gd name="connsiteX1680" fmla="*/ 1952754 w 4835006"/>
                  <a:gd name="connsiteY1680" fmla="*/ 25414 h 3714903"/>
                  <a:gd name="connsiteX1681" fmla="*/ 1952754 w 4835006"/>
                  <a:gd name="connsiteY1681" fmla="*/ 25414 h 3714903"/>
                  <a:gd name="connsiteX1682" fmla="*/ 1968895 w 4835006"/>
                  <a:gd name="connsiteY1682" fmla="*/ 31252 h 3714903"/>
                  <a:gd name="connsiteX1683" fmla="*/ 1968895 w 4835006"/>
                  <a:gd name="connsiteY1683" fmla="*/ 31252 h 3714903"/>
                  <a:gd name="connsiteX1684" fmla="*/ 1977481 w 4835006"/>
                  <a:gd name="connsiteY1684" fmla="*/ 32626 h 3714903"/>
                  <a:gd name="connsiteX1685" fmla="*/ 1977481 w 4835006"/>
                  <a:gd name="connsiteY1685" fmla="*/ 32626 h 3714903"/>
                  <a:gd name="connsiteX1686" fmla="*/ 1983663 w 4835006"/>
                  <a:gd name="connsiteY1686" fmla="*/ 36404 h 3714903"/>
                  <a:gd name="connsiteX1687" fmla="*/ 1983663 w 4835006"/>
                  <a:gd name="connsiteY1687" fmla="*/ 36404 h 3714903"/>
                  <a:gd name="connsiteX1688" fmla="*/ 1981602 w 4835006"/>
                  <a:gd name="connsiteY1688" fmla="*/ 40353 h 3714903"/>
                  <a:gd name="connsiteX1689" fmla="*/ 1981602 w 4835006"/>
                  <a:gd name="connsiteY1689" fmla="*/ 40353 h 3714903"/>
                  <a:gd name="connsiteX1690" fmla="*/ 1977481 w 4835006"/>
                  <a:gd name="connsiteY1690" fmla="*/ 45848 h 3714903"/>
                  <a:gd name="connsiteX1691" fmla="*/ 1977481 w 4835006"/>
                  <a:gd name="connsiteY1691" fmla="*/ 45848 h 3714903"/>
                  <a:gd name="connsiteX1692" fmla="*/ 1979713 w 4835006"/>
                  <a:gd name="connsiteY1692" fmla="*/ 46535 h 3714903"/>
                  <a:gd name="connsiteX1693" fmla="*/ 1979713 w 4835006"/>
                  <a:gd name="connsiteY1693" fmla="*/ 46535 h 3714903"/>
                  <a:gd name="connsiteX1694" fmla="*/ 1995511 w 4835006"/>
                  <a:gd name="connsiteY1694" fmla="*/ 37091 h 3714903"/>
                  <a:gd name="connsiteX1695" fmla="*/ 1995511 w 4835006"/>
                  <a:gd name="connsiteY1695" fmla="*/ 37091 h 3714903"/>
                  <a:gd name="connsiteX1696" fmla="*/ 2004269 w 4835006"/>
                  <a:gd name="connsiteY1696" fmla="*/ 33313 h 3714903"/>
                  <a:gd name="connsiteX1697" fmla="*/ 2004269 w 4835006"/>
                  <a:gd name="connsiteY1697" fmla="*/ 33313 h 3714903"/>
                  <a:gd name="connsiteX1698" fmla="*/ 2010451 w 4835006"/>
                  <a:gd name="connsiteY1698" fmla="*/ 38464 h 3714903"/>
                  <a:gd name="connsiteX1699" fmla="*/ 2010451 w 4835006"/>
                  <a:gd name="connsiteY1699" fmla="*/ 38464 h 3714903"/>
                  <a:gd name="connsiteX1700" fmla="*/ 2007703 w 4835006"/>
                  <a:gd name="connsiteY1700" fmla="*/ 44474 h 3714903"/>
                  <a:gd name="connsiteX1701" fmla="*/ 2007703 w 4835006"/>
                  <a:gd name="connsiteY1701" fmla="*/ 44474 h 3714903"/>
                  <a:gd name="connsiteX1702" fmla="*/ 2005814 w 4835006"/>
                  <a:gd name="connsiteY1702" fmla="*/ 47050 h 3714903"/>
                  <a:gd name="connsiteX1703" fmla="*/ 2005814 w 4835006"/>
                  <a:gd name="connsiteY1703" fmla="*/ 47050 h 3714903"/>
                  <a:gd name="connsiteX1704" fmla="*/ 2005986 w 4835006"/>
                  <a:gd name="connsiteY1704" fmla="*/ 46878 h 3714903"/>
                  <a:gd name="connsiteX1705" fmla="*/ 2009420 w 4835006"/>
                  <a:gd name="connsiteY1705" fmla="*/ 47222 h 3714903"/>
                  <a:gd name="connsiteX1706" fmla="*/ 2009420 w 4835006"/>
                  <a:gd name="connsiteY1706" fmla="*/ 47222 h 3714903"/>
                  <a:gd name="connsiteX1707" fmla="*/ 2015602 w 4835006"/>
                  <a:gd name="connsiteY1707" fmla="*/ 46707 h 3714903"/>
                  <a:gd name="connsiteX1708" fmla="*/ 2015602 w 4835006"/>
                  <a:gd name="connsiteY1708" fmla="*/ 46707 h 3714903"/>
                  <a:gd name="connsiteX1709" fmla="*/ 2017663 w 4835006"/>
                  <a:gd name="connsiteY1709" fmla="*/ 46535 h 3714903"/>
                  <a:gd name="connsiteX1710" fmla="*/ 2017663 w 4835006"/>
                  <a:gd name="connsiteY1710" fmla="*/ 46535 h 3714903"/>
                  <a:gd name="connsiteX1711" fmla="*/ 2031057 w 4835006"/>
                  <a:gd name="connsiteY1711" fmla="*/ 63363 h 3714903"/>
                  <a:gd name="connsiteX1712" fmla="*/ 2031057 w 4835006"/>
                  <a:gd name="connsiteY1712" fmla="*/ 63363 h 3714903"/>
                  <a:gd name="connsiteX1713" fmla="*/ 2033289 w 4835006"/>
                  <a:gd name="connsiteY1713" fmla="*/ 70919 h 3714903"/>
                  <a:gd name="connsiteX1714" fmla="*/ 2033289 w 4835006"/>
                  <a:gd name="connsiteY1714" fmla="*/ 70919 h 3714903"/>
                  <a:gd name="connsiteX1715" fmla="*/ 2028824 w 4835006"/>
                  <a:gd name="connsiteY1715" fmla="*/ 75383 h 3714903"/>
                  <a:gd name="connsiteX1716" fmla="*/ 2028824 w 4835006"/>
                  <a:gd name="connsiteY1716" fmla="*/ 75383 h 3714903"/>
                  <a:gd name="connsiteX1717" fmla="*/ 2019723 w 4835006"/>
                  <a:gd name="connsiteY1717" fmla="*/ 73151 h 3714903"/>
                  <a:gd name="connsiteX1718" fmla="*/ 2019723 w 4835006"/>
                  <a:gd name="connsiteY1718" fmla="*/ 73151 h 3714903"/>
                  <a:gd name="connsiteX1719" fmla="*/ 2013713 w 4835006"/>
                  <a:gd name="connsiteY1719" fmla="*/ 71434 h 3714903"/>
                  <a:gd name="connsiteX1720" fmla="*/ 2013713 w 4835006"/>
                  <a:gd name="connsiteY1720" fmla="*/ 71434 h 3714903"/>
                  <a:gd name="connsiteX1721" fmla="*/ 2029168 w 4835006"/>
                  <a:gd name="connsiteY1721" fmla="*/ 81565 h 3714903"/>
                  <a:gd name="connsiteX1722" fmla="*/ 2029168 w 4835006"/>
                  <a:gd name="connsiteY1722" fmla="*/ 81565 h 3714903"/>
                  <a:gd name="connsiteX1723" fmla="*/ 2033117 w 4835006"/>
                  <a:gd name="connsiteY1723" fmla="*/ 80878 h 3714903"/>
                  <a:gd name="connsiteX1724" fmla="*/ 2033117 w 4835006"/>
                  <a:gd name="connsiteY1724" fmla="*/ 80878 h 3714903"/>
                  <a:gd name="connsiteX1725" fmla="*/ 2043420 w 4835006"/>
                  <a:gd name="connsiteY1725" fmla="*/ 77959 h 3714903"/>
                  <a:gd name="connsiteX1726" fmla="*/ 2043420 w 4835006"/>
                  <a:gd name="connsiteY1726" fmla="*/ 77959 h 3714903"/>
                  <a:gd name="connsiteX1727" fmla="*/ 2051662 w 4835006"/>
                  <a:gd name="connsiteY1727" fmla="*/ 82424 h 3714903"/>
                  <a:gd name="connsiteX1728" fmla="*/ 2051662 w 4835006"/>
                  <a:gd name="connsiteY1728" fmla="*/ 82424 h 3714903"/>
                  <a:gd name="connsiteX1729" fmla="*/ 2056470 w 4835006"/>
                  <a:gd name="connsiteY1729" fmla="*/ 89636 h 3714903"/>
                  <a:gd name="connsiteX1730" fmla="*/ 2056470 w 4835006"/>
                  <a:gd name="connsiteY1730" fmla="*/ 89636 h 3714903"/>
                  <a:gd name="connsiteX1731" fmla="*/ 2049430 w 4835006"/>
                  <a:gd name="connsiteY1731" fmla="*/ 94444 h 3714903"/>
                  <a:gd name="connsiteX1732" fmla="*/ 2049430 w 4835006"/>
                  <a:gd name="connsiteY1732" fmla="*/ 94444 h 3714903"/>
                  <a:gd name="connsiteX1733" fmla="*/ 2045996 w 4835006"/>
                  <a:gd name="connsiteY1733" fmla="*/ 94272 h 3714903"/>
                  <a:gd name="connsiteX1734" fmla="*/ 2045996 w 4835006"/>
                  <a:gd name="connsiteY1734" fmla="*/ 94272 h 3714903"/>
                  <a:gd name="connsiteX1735" fmla="*/ 2045137 w 4835006"/>
                  <a:gd name="connsiteY1735" fmla="*/ 94100 h 3714903"/>
                  <a:gd name="connsiteX1736" fmla="*/ 2045137 w 4835006"/>
                  <a:gd name="connsiteY1736" fmla="*/ 94100 h 3714903"/>
                  <a:gd name="connsiteX1737" fmla="*/ 2044450 w 4835006"/>
                  <a:gd name="connsiteY1737" fmla="*/ 94444 h 3714903"/>
                  <a:gd name="connsiteX1738" fmla="*/ 2044450 w 4835006"/>
                  <a:gd name="connsiteY1738" fmla="*/ 94444 h 3714903"/>
                  <a:gd name="connsiteX1739" fmla="*/ 2049087 w 4835006"/>
                  <a:gd name="connsiteY1739" fmla="*/ 102343 h 3714903"/>
                  <a:gd name="connsiteX1740" fmla="*/ 2049087 w 4835006"/>
                  <a:gd name="connsiteY1740" fmla="*/ 102343 h 3714903"/>
                  <a:gd name="connsiteX1741" fmla="*/ 2075016 w 4835006"/>
                  <a:gd name="connsiteY1741" fmla="*/ 109726 h 3714903"/>
                  <a:gd name="connsiteX1742" fmla="*/ 2075016 w 4835006"/>
                  <a:gd name="connsiteY1742" fmla="*/ 109726 h 3714903"/>
                  <a:gd name="connsiteX1743" fmla="*/ 2115026 w 4835006"/>
                  <a:gd name="connsiteY1743" fmla="*/ 145787 h 3714903"/>
                  <a:gd name="connsiteX1744" fmla="*/ 2115026 w 4835006"/>
                  <a:gd name="connsiteY1744" fmla="*/ 145787 h 3714903"/>
                  <a:gd name="connsiteX1745" fmla="*/ 2130995 w 4835006"/>
                  <a:gd name="connsiteY1745" fmla="*/ 178928 h 3714903"/>
                  <a:gd name="connsiteX1746" fmla="*/ 2130995 w 4835006"/>
                  <a:gd name="connsiteY1746" fmla="*/ 178928 h 3714903"/>
                  <a:gd name="connsiteX1747" fmla="*/ 2131167 w 4835006"/>
                  <a:gd name="connsiteY1747" fmla="*/ 180473 h 3714903"/>
                  <a:gd name="connsiteX1748" fmla="*/ 2131167 w 4835006"/>
                  <a:gd name="connsiteY1748" fmla="*/ 180473 h 3714903"/>
                  <a:gd name="connsiteX1749" fmla="*/ 2103177 w 4835006"/>
                  <a:gd name="connsiteY1749" fmla="*/ 213443 h 3714903"/>
                  <a:gd name="connsiteX1750" fmla="*/ 2103177 w 4835006"/>
                  <a:gd name="connsiteY1750" fmla="*/ 213443 h 3714903"/>
                  <a:gd name="connsiteX1751" fmla="*/ 2068491 w 4835006"/>
                  <a:gd name="connsiteY1751" fmla="*/ 219453 h 3714903"/>
                  <a:gd name="connsiteX1752" fmla="*/ 2068491 w 4835006"/>
                  <a:gd name="connsiteY1752" fmla="*/ 219453 h 3714903"/>
                  <a:gd name="connsiteX1753" fmla="*/ 2041875 w 4835006"/>
                  <a:gd name="connsiteY1753" fmla="*/ 213443 h 3714903"/>
                  <a:gd name="connsiteX1754" fmla="*/ 2041875 w 4835006"/>
                  <a:gd name="connsiteY1754" fmla="*/ 213443 h 3714903"/>
                  <a:gd name="connsiteX1755" fmla="*/ 1999289 w 4835006"/>
                  <a:gd name="connsiteY1755" fmla="*/ 186827 h 3714903"/>
                  <a:gd name="connsiteX1756" fmla="*/ 1999289 w 4835006"/>
                  <a:gd name="connsiteY1756" fmla="*/ 186827 h 3714903"/>
                  <a:gd name="connsiteX1757" fmla="*/ 1985037 w 4835006"/>
                  <a:gd name="connsiteY1757" fmla="*/ 176696 h 3714903"/>
                  <a:gd name="connsiteX1758" fmla="*/ 1985037 w 4835006"/>
                  <a:gd name="connsiteY1758" fmla="*/ 176696 h 3714903"/>
                  <a:gd name="connsiteX1759" fmla="*/ 1978511 w 4835006"/>
                  <a:gd name="connsiteY1759" fmla="*/ 172575 h 3714903"/>
                  <a:gd name="connsiteX1760" fmla="*/ 1978511 w 4835006"/>
                  <a:gd name="connsiteY1760" fmla="*/ 172575 h 3714903"/>
                  <a:gd name="connsiteX1761" fmla="*/ 1980915 w 4835006"/>
                  <a:gd name="connsiteY1761" fmla="*/ 177211 h 3714903"/>
                  <a:gd name="connsiteX1762" fmla="*/ 1980915 w 4835006"/>
                  <a:gd name="connsiteY1762" fmla="*/ 177211 h 3714903"/>
                  <a:gd name="connsiteX1763" fmla="*/ 1987784 w 4835006"/>
                  <a:gd name="connsiteY1763" fmla="*/ 199191 h 3714903"/>
                  <a:gd name="connsiteX1764" fmla="*/ 1987784 w 4835006"/>
                  <a:gd name="connsiteY1764" fmla="*/ 199191 h 3714903"/>
                  <a:gd name="connsiteX1765" fmla="*/ 1987784 w 4835006"/>
                  <a:gd name="connsiteY1765" fmla="*/ 205887 h 3714903"/>
                  <a:gd name="connsiteX1766" fmla="*/ 1987784 w 4835006"/>
                  <a:gd name="connsiteY1766" fmla="*/ 205887 h 3714903"/>
                  <a:gd name="connsiteX1767" fmla="*/ 1987784 w 4835006"/>
                  <a:gd name="connsiteY1767" fmla="*/ 206403 h 3714903"/>
                  <a:gd name="connsiteX1768" fmla="*/ 1987784 w 4835006"/>
                  <a:gd name="connsiteY1768" fmla="*/ 206403 h 3714903"/>
                  <a:gd name="connsiteX1769" fmla="*/ 1987784 w 4835006"/>
                  <a:gd name="connsiteY1769" fmla="*/ 206746 h 3714903"/>
                  <a:gd name="connsiteX1770" fmla="*/ 1987784 w 4835006"/>
                  <a:gd name="connsiteY1770" fmla="*/ 206918 h 3714903"/>
                  <a:gd name="connsiteX1771" fmla="*/ 1987784 w 4835006"/>
                  <a:gd name="connsiteY1771" fmla="*/ 206918 h 3714903"/>
                  <a:gd name="connsiteX1772" fmla="*/ 1987784 w 4835006"/>
                  <a:gd name="connsiteY1772" fmla="*/ 207433 h 3714903"/>
                  <a:gd name="connsiteX1773" fmla="*/ 1987784 w 4835006"/>
                  <a:gd name="connsiteY1773" fmla="*/ 207433 h 3714903"/>
                  <a:gd name="connsiteX1774" fmla="*/ 1968037 w 4835006"/>
                  <a:gd name="connsiteY1774" fmla="*/ 240059 h 3714903"/>
                  <a:gd name="connsiteX1775" fmla="*/ 1968037 w 4835006"/>
                  <a:gd name="connsiteY1775" fmla="*/ 240059 h 3714903"/>
                  <a:gd name="connsiteX1776" fmla="*/ 1963400 w 4835006"/>
                  <a:gd name="connsiteY1776" fmla="*/ 246756 h 3714903"/>
                  <a:gd name="connsiteX1777" fmla="*/ 1963400 w 4835006"/>
                  <a:gd name="connsiteY1777" fmla="*/ 246756 h 3714903"/>
                  <a:gd name="connsiteX1778" fmla="*/ 1970784 w 4835006"/>
                  <a:gd name="connsiteY1778" fmla="*/ 256715 h 3714903"/>
                  <a:gd name="connsiteX1779" fmla="*/ 1970784 w 4835006"/>
                  <a:gd name="connsiteY1779" fmla="*/ 256715 h 3714903"/>
                  <a:gd name="connsiteX1780" fmla="*/ 1981259 w 4835006"/>
                  <a:gd name="connsiteY1780" fmla="*/ 278695 h 3714903"/>
                  <a:gd name="connsiteX1781" fmla="*/ 1981259 w 4835006"/>
                  <a:gd name="connsiteY1781" fmla="*/ 278695 h 3714903"/>
                  <a:gd name="connsiteX1782" fmla="*/ 1986067 w 4835006"/>
                  <a:gd name="connsiteY1782" fmla="*/ 282988 h 3714903"/>
                  <a:gd name="connsiteX1783" fmla="*/ 1986067 w 4835006"/>
                  <a:gd name="connsiteY1783" fmla="*/ 282988 h 3714903"/>
                  <a:gd name="connsiteX1784" fmla="*/ 1999289 w 4835006"/>
                  <a:gd name="connsiteY1784" fmla="*/ 271655 h 3714903"/>
                  <a:gd name="connsiteX1785" fmla="*/ 1999289 w 4835006"/>
                  <a:gd name="connsiteY1785" fmla="*/ 271655 h 3714903"/>
                  <a:gd name="connsiteX1786" fmla="*/ 2002895 w 4835006"/>
                  <a:gd name="connsiteY1786" fmla="*/ 266160 h 3714903"/>
                  <a:gd name="connsiteX1787" fmla="*/ 2002895 w 4835006"/>
                  <a:gd name="connsiteY1787" fmla="*/ 266160 h 3714903"/>
                  <a:gd name="connsiteX1788" fmla="*/ 1995855 w 4835006"/>
                  <a:gd name="connsiteY1788" fmla="*/ 253109 h 3714903"/>
                  <a:gd name="connsiteX1789" fmla="*/ 1995855 w 4835006"/>
                  <a:gd name="connsiteY1789" fmla="*/ 253109 h 3714903"/>
                  <a:gd name="connsiteX1790" fmla="*/ 1992764 w 4835006"/>
                  <a:gd name="connsiteY1790" fmla="*/ 244352 h 3714903"/>
                  <a:gd name="connsiteX1791" fmla="*/ 1992764 w 4835006"/>
                  <a:gd name="connsiteY1791" fmla="*/ 244352 h 3714903"/>
                  <a:gd name="connsiteX1792" fmla="*/ 2002036 w 4835006"/>
                  <a:gd name="connsiteY1792" fmla="*/ 234392 h 3714903"/>
                  <a:gd name="connsiteX1793" fmla="*/ 2002036 w 4835006"/>
                  <a:gd name="connsiteY1793" fmla="*/ 234392 h 3714903"/>
                  <a:gd name="connsiteX1794" fmla="*/ 2008562 w 4835006"/>
                  <a:gd name="connsiteY1794" fmla="*/ 232847 h 3714903"/>
                  <a:gd name="connsiteX1795" fmla="*/ 2008562 w 4835006"/>
                  <a:gd name="connsiteY1795" fmla="*/ 232847 h 3714903"/>
                  <a:gd name="connsiteX1796" fmla="*/ 2020238 w 4835006"/>
                  <a:gd name="connsiteY1796" fmla="*/ 245726 h 3714903"/>
                  <a:gd name="connsiteX1797" fmla="*/ 2020238 w 4835006"/>
                  <a:gd name="connsiteY1797" fmla="*/ 245726 h 3714903"/>
                  <a:gd name="connsiteX1798" fmla="*/ 2036723 w 4835006"/>
                  <a:gd name="connsiteY1798" fmla="*/ 254655 h 3714903"/>
                  <a:gd name="connsiteX1799" fmla="*/ 2036723 w 4835006"/>
                  <a:gd name="connsiteY1799" fmla="*/ 254655 h 3714903"/>
                  <a:gd name="connsiteX1800" fmla="*/ 2043764 w 4835006"/>
                  <a:gd name="connsiteY1800" fmla="*/ 259978 h 3714903"/>
                  <a:gd name="connsiteX1801" fmla="*/ 2043764 w 4835006"/>
                  <a:gd name="connsiteY1801" fmla="*/ 259978 h 3714903"/>
                  <a:gd name="connsiteX1802" fmla="*/ 2052693 w 4835006"/>
                  <a:gd name="connsiteY1802" fmla="*/ 258261 h 3714903"/>
                  <a:gd name="connsiteX1803" fmla="*/ 2052693 w 4835006"/>
                  <a:gd name="connsiteY1803" fmla="*/ 258261 h 3714903"/>
                  <a:gd name="connsiteX1804" fmla="*/ 2063511 w 4835006"/>
                  <a:gd name="connsiteY1804" fmla="*/ 242463 h 3714903"/>
                  <a:gd name="connsiteX1805" fmla="*/ 2063511 w 4835006"/>
                  <a:gd name="connsiteY1805" fmla="*/ 242463 h 3714903"/>
                  <a:gd name="connsiteX1806" fmla="*/ 2123440 w 4835006"/>
                  <a:gd name="connsiteY1806" fmla="*/ 214817 h 3714903"/>
                  <a:gd name="connsiteX1807" fmla="*/ 2123440 w 4835006"/>
                  <a:gd name="connsiteY1807" fmla="*/ 214817 h 3714903"/>
                  <a:gd name="connsiteX1808" fmla="*/ 2126015 w 4835006"/>
                  <a:gd name="connsiteY1808" fmla="*/ 214645 h 3714903"/>
                  <a:gd name="connsiteX1809" fmla="*/ 2126015 w 4835006"/>
                  <a:gd name="connsiteY1809" fmla="*/ 214645 h 3714903"/>
                  <a:gd name="connsiteX1810" fmla="*/ 2146621 w 4835006"/>
                  <a:gd name="connsiteY1810" fmla="*/ 226150 h 3714903"/>
                  <a:gd name="connsiteX1811" fmla="*/ 2146621 w 4835006"/>
                  <a:gd name="connsiteY1811" fmla="*/ 226150 h 3714903"/>
                  <a:gd name="connsiteX1812" fmla="*/ 2147995 w 4835006"/>
                  <a:gd name="connsiteY1812" fmla="*/ 226150 h 3714903"/>
                  <a:gd name="connsiteX1813" fmla="*/ 2147995 w 4835006"/>
                  <a:gd name="connsiteY1813" fmla="*/ 226150 h 3714903"/>
                  <a:gd name="connsiteX1814" fmla="*/ 2163450 w 4835006"/>
                  <a:gd name="connsiteY1814" fmla="*/ 210180 h 3714903"/>
                  <a:gd name="connsiteX1815" fmla="*/ 2163450 w 4835006"/>
                  <a:gd name="connsiteY1815" fmla="*/ 210180 h 3714903"/>
                  <a:gd name="connsiteX1816" fmla="*/ 2180965 w 4835006"/>
                  <a:gd name="connsiteY1816" fmla="*/ 182362 h 3714903"/>
                  <a:gd name="connsiteX1817" fmla="*/ 2180965 w 4835006"/>
                  <a:gd name="connsiteY1817" fmla="*/ 182362 h 3714903"/>
                  <a:gd name="connsiteX1818" fmla="*/ 2192126 w 4835006"/>
                  <a:gd name="connsiteY1818" fmla="*/ 166908 h 3714903"/>
                  <a:gd name="connsiteX1819" fmla="*/ 2192126 w 4835006"/>
                  <a:gd name="connsiteY1819" fmla="*/ 166908 h 3714903"/>
                  <a:gd name="connsiteX1820" fmla="*/ 2191611 w 4835006"/>
                  <a:gd name="connsiteY1820" fmla="*/ 162615 h 3714903"/>
                  <a:gd name="connsiteX1821" fmla="*/ 2191611 w 4835006"/>
                  <a:gd name="connsiteY1821" fmla="*/ 162615 h 3714903"/>
                  <a:gd name="connsiteX1822" fmla="*/ 2191268 w 4835006"/>
                  <a:gd name="connsiteY1822" fmla="*/ 157635 h 3714903"/>
                  <a:gd name="connsiteX1823" fmla="*/ 2191268 w 4835006"/>
                  <a:gd name="connsiteY1823" fmla="*/ 157635 h 3714903"/>
                  <a:gd name="connsiteX1824" fmla="*/ 2196419 w 4835006"/>
                  <a:gd name="connsiteY1824" fmla="*/ 150080 h 3714903"/>
                  <a:gd name="connsiteX1825" fmla="*/ 2196419 w 4835006"/>
                  <a:gd name="connsiteY1825" fmla="*/ 150080 h 3714903"/>
                  <a:gd name="connsiteX1826" fmla="*/ 2206894 w 4835006"/>
                  <a:gd name="connsiteY1826" fmla="*/ 155403 h 3714903"/>
                  <a:gd name="connsiteX1827" fmla="*/ 2206894 w 4835006"/>
                  <a:gd name="connsiteY1827" fmla="*/ 155403 h 3714903"/>
                  <a:gd name="connsiteX1828" fmla="*/ 2230075 w 4835006"/>
                  <a:gd name="connsiteY1828" fmla="*/ 161413 h 3714903"/>
                  <a:gd name="connsiteX1829" fmla="*/ 2230075 w 4835006"/>
                  <a:gd name="connsiteY1829" fmla="*/ 161413 h 3714903"/>
                  <a:gd name="connsiteX1830" fmla="*/ 2236429 w 4835006"/>
                  <a:gd name="connsiteY1830" fmla="*/ 170514 h 3714903"/>
                  <a:gd name="connsiteX1831" fmla="*/ 2236429 w 4835006"/>
                  <a:gd name="connsiteY1831" fmla="*/ 170514 h 3714903"/>
                  <a:gd name="connsiteX1832" fmla="*/ 2225096 w 4835006"/>
                  <a:gd name="connsiteY1832" fmla="*/ 193180 h 3714903"/>
                  <a:gd name="connsiteX1833" fmla="*/ 2225096 w 4835006"/>
                  <a:gd name="connsiteY1833" fmla="*/ 193180 h 3714903"/>
                  <a:gd name="connsiteX1834" fmla="*/ 2219944 w 4835006"/>
                  <a:gd name="connsiteY1834" fmla="*/ 195756 h 3714903"/>
                  <a:gd name="connsiteX1835" fmla="*/ 2219944 w 4835006"/>
                  <a:gd name="connsiteY1835" fmla="*/ 195756 h 3714903"/>
                  <a:gd name="connsiteX1836" fmla="*/ 2203631 w 4835006"/>
                  <a:gd name="connsiteY1836" fmla="*/ 191463 h 3714903"/>
                  <a:gd name="connsiteX1837" fmla="*/ 2203631 w 4835006"/>
                  <a:gd name="connsiteY1837" fmla="*/ 191463 h 3714903"/>
                  <a:gd name="connsiteX1838" fmla="*/ 2201742 w 4835006"/>
                  <a:gd name="connsiteY1838" fmla="*/ 191635 h 3714903"/>
                  <a:gd name="connsiteX1839" fmla="*/ 2201742 w 4835006"/>
                  <a:gd name="connsiteY1839" fmla="*/ 191635 h 3714903"/>
                  <a:gd name="connsiteX1840" fmla="*/ 2195561 w 4835006"/>
                  <a:gd name="connsiteY1840" fmla="*/ 201766 h 3714903"/>
                  <a:gd name="connsiteX1841" fmla="*/ 2195561 w 4835006"/>
                  <a:gd name="connsiteY1841" fmla="*/ 201766 h 3714903"/>
                  <a:gd name="connsiteX1842" fmla="*/ 2197793 w 4835006"/>
                  <a:gd name="connsiteY1842" fmla="*/ 209837 h 3714903"/>
                  <a:gd name="connsiteX1843" fmla="*/ 2197793 w 4835006"/>
                  <a:gd name="connsiteY1843" fmla="*/ 209837 h 3714903"/>
                  <a:gd name="connsiteX1844" fmla="*/ 2213591 w 4835006"/>
                  <a:gd name="connsiteY1844" fmla="*/ 218766 h 3714903"/>
                  <a:gd name="connsiteX1845" fmla="*/ 2213591 w 4835006"/>
                  <a:gd name="connsiteY1845" fmla="*/ 218766 h 3714903"/>
                  <a:gd name="connsiteX1846" fmla="*/ 2218055 w 4835006"/>
                  <a:gd name="connsiteY1846" fmla="*/ 218423 h 3714903"/>
                  <a:gd name="connsiteX1847" fmla="*/ 2218055 w 4835006"/>
                  <a:gd name="connsiteY1847" fmla="*/ 218423 h 3714903"/>
                  <a:gd name="connsiteX1848" fmla="*/ 2234197 w 4835006"/>
                  <a:gd name="connsiteY1848" fmla="*/ 201251 h 3714903"/>
                  <a:gd name="connsiteX1849" fmla="*/ 2234197 w 4835006"/>
                  <a:gd name="connsiteY1849" fmla="*/ 201251 h 3714903"/>
                  <a:gd name="connsiteX1850" fmla="*/ 2267681 w 4835006"/>
                  <a:gd name="connsiteY1850" fmla="*/ 191807 h 3714903"/>
                  <a:gd name="connsiteX1851" fmla="*/ 2267681 w 4835006"/>
                  <a:gd name="connsiteY1851" fmla="*/ 191807 h 3714903"/>
                  <a:gd name="connsiteX1852" fmla="*/ 2300135 w 4835006"/>
                  <a:gd name="connsiteY1852" fmla="*/ 186484 h 3714903"/>
                  <a:gd name="connsiteX1853" fmla="*/ 2300135 w 4835006"/>
                  <a:gd name="connsiteY1853" fmla="*/ 186484 h 3714903"/>
                  <a:gd name="connsiteX1854" fmla="*/ 2326408 w 4835006"/>
                  <a:gd name="connsiteY1854" fmla="*/ 180473 h 3714903"/>
                  <a:gd name="connsiteX1855" fmla="*/ 2326408 w 4835006"/>
                  <a:gd name="connsiteY1855" fmla="*/ 180473 h 3714903"/>
                  <a:gd name="connsiteX1856" fmla="*/ 2332590 w 4835006"/>
                  <a:gd name="connsiteY1856" fmla="*/ 178241 h 3714903"/>
                  <a:gd name="connsiteX1857" fmla="*/ 2332590 w 4835006"/>
                  <a:gd name="connsiteY1857" fmla="*/ 178241 h 3714903"/>
                  <a:gd name="connsiteX1858" fmla="*/ 2342549 w 4835006"/>
                  <a:gd name="connsiteY1858" fmla="*/ 181504 h 3714903"/>
                  <a:gd name="connsiteX1859" fmla="*/ 2342549 w 4835006"/>
                  <a:gd name="connsiteY1859" fmla="*/ 181504 h 3714903"/>
                  <a:gd name="connsiteX1860" fmla="*/ 2343408 w 4835006"/>
                  <a:gd name="connsiteY1860" fmla="*/ 181504 h 3714903"/>
                  <a:gd name="connsiteX1861" fmla="*/ 2343408 w 4835006"/>
                  <a:gd name="connsiteY1861" fmla="*/ 181504 h 3714903"/>
                  <a:gd name="connsiteX1862" fmla="*/ 2367276 w 4835006"/>
                  <a:gd name="connsiteY1862" fmla="*/ 171373 h 3714903"/>
                  <a:gd name="connsiteX1863" fmla="*/ 2367276 w 4835006"/>
                  <a:gd name="connsiteY1863" fmla="*/ 171373 h 3714903"/>
                  <a:gd name="connsiteX1864" fmla="*/ 2375347 w 4835006"/>
                  <a:gd name="connsiteY1864" fmla="*/ 169655 h 3714903"/>
                  <a:gd name="connsiteX1865" fmla="*/ 2375347 w 4835006"/>
                  <a:gd name="connsiteY1865" fmla="*/ 169655 h 3714903"/>
                  <a:gd name="connsiteX1866" fmla="*/ 2383246 w 4835006"/>
                  <a:gd name="connsiteY1866" fmla="*/ 176009 h 3714903"/>
                  <a:gd name="connsiteX1867" fmla="*/ 2383246 w 4835006"/>
                  <a:gd name="connsiteY1867" fmla="*/ 176009 h 3714903"/>
                  <a:gd name="connsiteX1868" fmla="*/ 2378781 w 4835006"/>
                  <a:gd name="connsiteY1868" fmla="*/ 182362 h 3714903"/>
                  <a:gd name="connsiteX1869" fmla="*/ 2378781 w 4835006"/>
                  <a:gd name="connsiteY1869" fmla="*/ 182362 h 3714903"/>
                  <a:gd name="connsiteX1870" fmla="*/ 2357145 w 4835006"/>
                  <a:gd name="connsiteY1870" fmla="*/ 192665 h 3714903"/>
                  <a:gd name="connsiteX1871" fmla="*/ 2357145 w 4835006"/>
                  <a:gd name="connsiteY1871" fmla="*/ 192665 h 3714903"/>
                  <a:gd name="connsiteX1872" fmla="*/ 2351135 w 4835006"/>
                  <a:gd name="connsiteY1872" fmla="*/ 194211 h 3714903"/>
                  <a:gd name="connsiteX1873" fmla="*/ 2351135 w 4835006"/>
                  <a:gd name="connsiteY1873" fmla="*/ 194211 h 3714903"/>
                  <a:gd name="connsiteX1874" fmla="*/ 2369680 w 4835006"/>
                  <a:gd name="connsiteY1874" fmla="*/ 194211 h 3714903"/>
                  <a:gd name="connsiteX1875" fmla="*/ 2369680 w 4835006"/>
                  <a:gd name="connsiteY1875" fmla="*/ 194211 h 3714903"/>
                  <a:gd name="connsiteX1876" fmla="*/ 2373458 w 4835006"/>
                  <a:gd name="connsiteY1876" fmla="*/ 194383 h 3714903"/>
                  <a:gd name="connsiteX1877" fmla="*/ 2373458 w 4835006"/>
                  <a:gd name="connsiteY1877" fmla="*/ 194383 h 3714903"/>
                  <a:gd name="connsiteX1878" fmla="*/ 2388913 w 4835006"/>
                  <a:gd name="connsiteY1878" fmla="*/ 187857 h 3714903"/>
                  <a:gd name="connsiteX1879" fmla="*/ 2388913 w 4835006"/>
                  <a:gd name="connsiteY1879" fmla="*/ 187857 h 3714903"/>
                  <a:gd name="connsiteX1880" fmla="*/ 2395266 w 4835006"/>
                  <a:gd name="connsiteY1880" fmla="*/ 186999 h 3714903"/>
                  <a:gd name="connsiteX1881" fmla="*/ 2395266 w 4835006"/>
                  <a:gd name="connsiteY1881" fmla="*/ 186999 h 3714903"/>
                  <a:gd name="connsiteX1882" fmla="*/ 2417933 w 4835006"/>
                  <a:gd name="connsiteY1882" fmla="*/ 193009 h 3714903"/>
                  <a:gd name="connsiteX1883" fmla="*/ 2417933 w 4835006"/>
                  <a:gd name="connsiteY1883" fmla="*/ 193009 h 3714903"/>
                  <a:gd name="connsiteX1884" fmla="*/ 2427205 w 4835006"/>
                  <a:gd name="connsiteY1884" fmla="*/ 194211 h 3714903"/>
                  <a:gd name="connsiteX1885" fmla="*/ 2427205 w 4835006"/>
                  <a:gd name="connsiteY1885" fmla="*/ 194211 h 3714903"/>
                  <a:gd name="connsiteX1886" fmla="*/ 2453134 w 4835006"/>
                  <a:gd name="connsiteY1886" fmla="*/ 187857 h 3714903"/>
                  <a:gd name="connsiteX1887" fmla="*/ 2453134 w 4835006"/>
                  <a:gd name="connsiteY1887" fmla="*/ 187857 h 3714903"/>
                  <a:gd name="connsiteX1888" fmla="*/ 2455882 w 4835006"/>
                  <a:gd name="connsiteY1888" fmla="*/ 187514 h 3714903"/>
                  <a:gd name="connsiteX1889" fmla="*/ 2455882 w 4835006"/>
                  <a:gd name="connsiteY1889" fmla="*/ 187514 h 3714903"/>
                  <a:gd name="connsiteX1890" fmla="*/ 2471851 w 4835006"/>
                  <a:gd name="connsiteY1890" fmla="*/ 201766 h 3714903"/>
                  <a:gd name="connsiteX1891" fmla="*/ 2471851 w 4835006"/>
                  <a:gd name="connsiteY1891" fmla="*/ 201766 h 3714903"/>
                  <a:gd name="connsiteX1892" fmla="*/ 2472882 w 4835006"/>
                  <a:gd name="connsiteY1892" fmla="*/ 201766 h 3714903"/>
                  <a:gd name="connsiteX1893" fmla="*/ 2472882 w 4835006"/>
                  <a:gd name="connsiteY1893" fmla="*/ 201766 h 3714903"/>
                  <a:gd name="connsiteX1894" fmla="*/ 2496235 w 4835006"/>
                  <a:gd name="connsiteY1894" fmla="*/ 189059 h 3714903"/>
                  <a:gd name="connsiteX1895" fmla="*/ 2496235 w 4835006"/>
                  <a:gd name="connsiteY1895" fmla="*/ 189059 h 3714903"/>
                  <a:gd name="connsiteX1896" fmla="*/ 2498811 w 4835006"/>
                  <a:gd name="connsiteY1896" fmla="*/ 188201 h 3714903"/>
                  <a:gd name="connsiteX1897" fmla="*/ 2498811 w 4835006"/>
                  <a:gd name="connsiteY1897" fmla="*/ 188201 h 3714903"/>
                  <a:gd name="connsiteX1898" fmla="*/ 2498811 w 4835006"/>
                  <a:gd name="connsiteY1898" fmla="*/ 188201 h 3714903"/>
                  <a:gd name="connsiteX1899" fmla="*/ 2495548 w 4835006"/>
                  <a:gd name="connsiteY1899" fmla="*/ 179100 h 3714903"/>
                  <a:gd name="connsiteX1900" fmla="*/ 2495548 w 4835006"/>
                  <a:gd name="connsiteY1900" fmla="*/ 179100 h 3714903"/>
                  <a:gd name="connsiteX1901" fmla="*/ 2495205 w 4835006"/>
                  <a:gd name="connsiteY1901" fmla="*/ 176696 h 3714903"/>
                  <a:gd name="connsiteX1902" fmla="*/ 2495205 w 4835006"/>
                  <a:gd name="connsiteY1902" fmla="*/ 176696 h 3714903"/>
                  <a:gd name="connsiteX1903" fmla="*/ 2511346 w 4835006"/>
                  <a:gd name="connsiteY1903" fmla="*/ 167080 h 3714903"/>
                  <a:gd name="connsiteX1904" fmla="*/ 2511346 w 4835006"/>
                  <a:gd name="connsiteY1904" fmla="*/ 167080 h 3714903"/>
                  <a:gd name="connsiteX1905" fmla="*/ 2512205 w 4835006"/>
                  <a:gd name="connsiteY1905" fmla="*/ 167080 h 3714903"/>
                  <a:gd name="connsiteX1906" fmla="*/ 2512205 w 4835006"/>
                  <a:gd name="connsiteY1906" fmla="*/ 167080 h 3714903"/>
                  <a:gd name="connsiteX1907" fmla="*/ 2511690 w 4835006"/>
                  <a:gd name="connsiteY1907" fmla="*/ 167080 h 3714903"/>
                  <a:gd name="connsiteX1908" fmla="*/ 2511690 w 4835006"/>
                  <a:gd name="connsiteY1908" fmla="*/ 167080 h 3714903"/>
                  <a:gd name="connsiteX1909" fmla="*/ 2559255 w 4835006"/>
                  <a:gd name="connsiteY1909" fmla="*/ 188716 h 3714903"/>
                  <a:gd name="connsiteX1910" fmla="*/ 2559255 w 4835006"/>
                  <a:gd name="connsiteY1910" fmla="*/ 188716 h 3714903"/>
                  <a:gd name="connsiteX1911" fmla="*/ 2592740 w 4835006"/>
                  <a:gd name="connsiteY1911" fmla="*/ 210695 h 3714903"/>
                  <a:gd name="connsiteX1912" fmla="*/ 2592740 w 4835006"/>
                  <a:gd name="connsiteY1912" fmla="*/ 210695 h 3714903"/>
                  <a:gd name="connsiteX1913" fmla="*/ 2607164 w 4835006"/>
                  <a:gd name="connsiteY1913" fmla="*/ 234049 h 3714903"/>
                  <a:gd name="connsiteX1914" fmla="*/ 2607164 w 4835006"/>
                  <a:gd name="connsiteY1914" fmla="*/ 234049 h 3714903"/>
                  <a:gd name="connsiteX1915" fmla="*/ 2607335 w 4835006"/>
                  <a:gd name="connsiteY1915" fmla="*/ 234392 h 3714903"/>
                  <a:gd name="connsiteX1916" fmla="*/ 2607335 w 4835006"/>
                  <a:gd name="connsiteY1916" fmla="*/ 234392 h 3714903"/>
                  <a:gd name="connsiteX1917" fmla="*/ 2607850 w 4835006"/>
                  <a:gd name="connsiteY1917" fmla="*/ 233534 h 3714903"/>
                  <a:gd name="connsiteX1918" fmla="*/ 2607850 w 4835006"/>
                  <a:gd name="connsiteY1918" fmla="*/ 233534 h 3714903"/>
                  <a:gd name="connsiteX1919" fmla="*/ 2610254 w 4835006"/>
                  <a:gd name="connsiteY1919" fmla="*/ 228211 h 3714903"/>
                  <a:gd name="connsiteX1920" fmla="*/ 2610254 w 4835006"/>
                  <a:gd name="connsiteY1920" fmla="*/ 228211 h 3714903"/>
                  <a:gd name="connsiteX1921" fmla="*/ 2616780 w 4835006"/>
                  <a:gd name="connsiteY1921" fmla="*/ 215160 h 3714903"/>
                  <a:gd name="connsiteX1922" fmla="*/ 2616780 w 4835006"/>
                  <a:gd name="connsiteY1922" fmla="*/ 215160 h 3714903"/>
                  <a:gd name="connsiteX1923" fmla="*/ 2618497 w 4835006"/>
                  <a:gd name="connsiteY1923" fmla="*/ 209493 h 3714903"/>
                  <a:gd name="connsiteX1924" fmla="*/ 2618497 w 4835006"/>
                  <a:gd name="connsiteY1924" fmla="*/ 209493 h 3714903"/>
                  <a:gd name="connsiteX1925" fmla="*/ 2617638 w 4835006"/>
                  <a:gd name="connsiteY1925" fmla="*/ 202797 h 3714903"/>
                  <a:gd name="connsiteX1926" fmla="*/ 2617638 w 4835006"/>
                  <a:gd name="connsiteY1926" fmla="*/ 202797 h 3714903"/>
                  <a:gd name="connsiteX1927" fmla="*/ 2619012 w 4835006"/>
                  <a:gd name="connsiteY1927" fmla="*/ 197817 h 3714903"/>
                  <a:gd name="connsiteX1928" fmla="*/ 2619012 w 4835006"/>
                  <a:gd name="connsiteY1928" fmla="*/ 197817 h 3714903"/>
                  <a:gd name="connsiteX1929" fmla="*/ 2619184 w 4835006"/>
                  <a:gd name="connsiteY1929" fmla="*/ 196271 h 3714903"/>
                  <a:gd name="connsiteX1930" fmla="*/ 2619184 w 4835006"/>
                  <a:gd name="connsiteY1930" fmla="*/ 196271 h 3714903"/>
                  <a:gd name="connsiteX1931" fmla="*/ 2607850 w 4835006"/>
                  <a:gd name="connsiteY1931" fmla="*/ 184766 h 3714903"/>
                  <a:gd name="connsiteX1932" fmla="*/ 2607850 w 4835006"/>
                  <a:gd name="connsiteY1932" fmla="*/ 184766 h 3714903"/>
                  <a:gd name="connsiteX1933" fmla="*/ 2605618 w 4835006"/>
                  <a:gd name="connsiteY1933" fmla="*/ 178585 h 3714903"/>
                  <a:gd name="connsiteX1934" fmla="*/ 2605618 w 4835006"/>
                  <a:gd name="connsiteY1934" fmla="*/ 178585 h 3714903"/>
                  <a:gd name="connsiteX1935" fmla="*/ 2617982 w 4835006"/>
                  <a:gd name="connsiteY1935" fmla="*/ 166908 h 3714903"/>
                  <a:gd name="connsiteX1936" fmla="*/ 2617982 w 4835006"/>
                  <a:gd name="connsiteY1936" fmla="*/ 166908 h 3714903"/>
                  <a:gd name="connsiteX1937" fmla="*/ 2625194 w 4835006"/>
                  <a:gd name="connsiteY1937" fmla="*/ 142696 h 3714903"/>
                  <a:gd name="connsiteX1938" fmla="*/ 2625194 w 4835006"/>
                  <a:gd name="connsiteY1938" fmla="*/ 142696 h 3714903"/>
                  <a:gd name="connsiteX1939" fmla="*/ 2663143 w 4835006"/>
                  <a:gd name="connsiteY1939" fmla="*/ 126040 h 3714903"/>
                  <a:gd name="connsiteX1940" fmla="*/ 2663143 w 4835006"/>
                  <a:gd name="connsiteY1940" fmla="*/ 126040 h 3714903"/>
                  <a:gd name="connsiteX1941" fmla="*/ 2693365 w 4835006"/>
                  <a:gd name="connsiteY1941" fmla="*/ 94959 h 3714903"/>
                  <a:gd name="connsiteX1942" fmla="*/ 2693365 w 4835006"/>
                  <a:gd name="connsiteY1942" fmla="*/ 94959 h 3714903"/>
                  <a:gd name="connsiteX1943" fmla="*/ 2704355 w 4835006"/>
                  <a:gd name="connsiteY1943" fmla="*/ 88090 h 3714903"/>
                  <a:gd name="connsiteX1944" fmla="*/ 2704355 w 4835006"/>
                  <a:gd name="connsiteY1944" fmla="*/ 88090 h 3714903"/>
                  <a:gd name="connsiteX1945" fmla="*/ 2713799 w 4835006"/>
                  <a:gd name="connsiteY1945" fmla="*/ 91868 h 3714903"/>
                  <a:gd name="connsiteX1946" fmla="*/ 2713799 w 4835006"/>
                  <a:gd name="connsiteY1946" fmla="*/ 91868 h 3714903"/>
                  <a:gd name="connsiteX1947" fmla="*/ 2743506 w 4835006"/>
                  <a:gd name="connsiteY1947" fmla="*/ 101828 h 3714903"/>
                  <a:gd name="connsiteX1948" fmla="*/ 2743506 w 4835006"/>
                  <a:gd name="connsiteY1948" fmla="*/ 101828 h 3714903"/>
                  <a:gd name="connsiteX1949" fmla="*/ 2753981 w 4835006"/>
                  <a:gd name="connsiteY1949" fmla="*/ 110413 h 3714903"/>
                  <a:gd name="connsiteX1950" fmla="*/ 2753981 w 4835006"/>
                  <a:gd name="connsiteY1950" fmla="*/ 110413 h 3714903"/>
                  <a:gd name="connsiteX1951" fmla="*/ 2751405 w 4835006"/>
                  <a:gd name="connsiteY1951" fmla="*/ 119343 h 3714903"/>
                  <a:gd name="connsiteX1952" fmla="*/ 2751405 w 4835006"/>
                  <a:gd name="connsiteY1952" fmla="*/ 119343 h 3714903"/>
                  <a:gd name="connsiteX1953" fmla="*/ 2727537 w 4835006"/>
                  <a:gd name="connsiteY1953" fmla="*/ 143383 h 3714903"/>
                  <a:gd name="connsiteX1954" fmla="*/ 2727537 w 4835006"/>
                  <a:gd name="connsiteY1954" fmla="*/ 143383 h 3714903"/>
                  <a:gd name="connsiteX1955" fmla="*/ 2724274 w 4835006"/>
                  <a:gd name="connsiteY1955" fmla="*/ 145100 h 3714903"/>
                  <a:gd name="connsiteX1956" fmla="*/ 2724274 w 4835006"/>
                  <a:gd name="connsiteY1956" fmla="*/ 145100 h 3714903"/>
                  <a:gd name="connsiteX1957" fmla="*/ 2729082 w 4835006"/>
                  <a:gd name="connsiteY1957" fmla="*/ 160039 h 3714903"/>
                  <a:gd name="connsiteX1958" fmla="*/ 2729082 w 4835006"/>
                  <a:gd name="connsiteY1958" fmla="*/ 160039 h 3714903"/>
                  <a:gd name="connsiteX1959" fmla="*/ 2729082 w 4835006"/>
                  <a:gd name="connsiteY1959" fmla="*/ 161241 h 3714903"/>
                  <a:gd name="connsiteX1960" fmla="*/ 2729082 w 4835006"/>
                  <a:gd name="connsiteY1960" fmla="*/ 161241 h 3714903"/>
                  <a:gd name="connsiteX1961" fmla="*/ 2698001 w 4835006"/>
                  <a:gd name="connsiteY1961" fmla="*/ 206574 h 3714903"/>
                  <a:gd name="connsiteX1962" fmla="*/ 2698001 w 4835006"/>
                  <a:gd name="connsiteY1962" fmla="*/ 206574 h 3714903"/>
                  <a:gd name="connsiteX1963" fmla="*/ 2694567 w 4835006"/>
                  <a:gd name="connsiteY1963" fmla="*/ 212069 h 3714903"/>
                  <a:gd name="connsiteX1964" fmla="*/ 2694567 w 4835006"/>
                  <a:gd name="connsiteY1964" fmla="*/ 212069 h 3714903"/>
                  <a:gd name="connsiteX1965" fmla="*/ 2702466 w 4835006"/>
                  <a:gd name="connsiteY1965" fmla="*/ 228726 h 3714903"/>
                  <a:gd name="connsiteX1966" fmla="*/ 2702466 w 4835006"/>
                  <a:gd name="connsiteY1966" fmla="*/ 228726 h 3714903"/>
                  <a:gd name="connsiteX1967" fmla="*/ 2704698 w 4835006"/>
                  <a:gd name="connsiteY1967" fmla="*/ 235594 h 3714903"/>
                  <a:gd name="connsiteX1968" fmla="*/ 2704698 w 4835006"/>
                  <a:gd name="connsiteY1968" fmla="*/ 235594 h 3714903"/>
                  <a:gd name="connsiteX1969" fmla="*/ 2694052 w 4835006"/>
                  <a:gd name="connsiteY1969" fmla="*/ 246069 h 3714903"/>
                  <a:gd name="connsiteX1970" fmla="*/ 2694052 w 4835006"/>
                  <a:gd name="connsiteY1970" fmla="*/ 246069 h 3714903"/>
                  <a:gd name="connsiteX1971" fmla="*/ 2675850 w 4835006"/>
                  <a:gd name="connsiteY1971" fmla="*/ 264271 h 3714903"/>
                  <a:gd name="connsiteX1972" fmla="*/ 2675850 w 4835006"/>
                  <a:gd name="connsiteY1972" fmla="*/ 264271 h 3714903"/>
                  <a:gd name="connsiteX1973" fmla="*/ 2675335 w 4835006"/>
                  <a:gd name="connsiteY1973" fmla="*/ 264271 h 3714903"/>
                  <a:gd name="connsiteX1974" fmla="*/ 2675335 w 4835006"/>
                  <a:gd name="connsiteY1974" fmla="*/ 264271 h 3714903"/>
                  <a:gd name="connsiteX1975" fmla="*/ 2660224 w 4835006"/>
                  <a:gd name="connsiteY1975" fmla="*/ 274059 h 3714903"/>
                  <a:gd name="connsiteX1976" fmla="*/ 2660224 w 4835006"/>
                  <a:gd name="connsiteY1976" fmla="*/ 274059 h 3714903"/>
                  <a:gd name="connsiteX1977" fmla="*/ 2637214 w 4835006"/>
                  <a:gd name="connsiteY1977" fmla="*/ 285907 h 3714903"/>
                  <a:gd name="connsiteX1978" fmla="*/ 2637214 w 4835006"/>
                  <a:gd name="connsiteY1978" fmla="*/ 285907 h 3714903"/>
                  <a:gd name="connsiteX1979" fmla="*/ 2634638 w 4835006"/>
                  <a:gd name="connsiteY1979" fmla="*/ 285735 h 3714903"/>
                  <a:gd name="connsiteX1980" fmla="*/ 2634638 w 4835006"/>
                  <a:gd name="connsiteY1980" fmla="*/ 285735 h 3714903"/>
                  <a:gd name="connsiteX1981" fmla="*/ 2633780 w 4835006"/>
                  <a:gd name="connsiteY1981" fmla="*/ 285907 h 3714903"/>
                  <a:gd name="connsiteX1982" fmla="*/ 2633780 w 4835006"/>
                  <a:gd name="connsiteY1982" fmla="*/ 285907 h 3714903"/>
                  <a:gd name="connsiteX1983" fmla="*/ 2633436 w 4835006"/>
                  <a:gd name="connsiteY1983" fmla="*/ 286422 h 3714903"/>
                  <a:gd name="connsiteX1984" fmla="*/ 2633436 w 4835006"/>
                  <a:gd name="connsiteY1984" fmla="*/ 286422 h 3714903"/>
                  <a:gd name="connsiteX1985" fmla="*/ 2630861 w 4835006"/>
                  <a:gd name="connsiteY1985" fmla="*/ 292604 h 3714903"/>
                  <a:gd name="connsiteX1986" fmla="*/ 2630861 w 4835006"/>
                  <a:gd name="connsiteY1986" fmla="*/ 292604 h 3714903"/>
                  <a:gd name="connsiteX1987" fmla="*/ 2624507 w 4835006"/>
                  <a:gd name="connsiteY1987" fmla="*/ 295523 h 3714903"/>
                  <a:gd name="connsiteX1988" fmla="*/ 2624507 w 4835006"/>
                  <a:gd name="connsiteY1988" fmla="*/ 295523 h 3714903"/>
                  <a:gd name="connsiteX1989" fmla="*/ 2610770 w 4835006"/>
                  <a:gd name="connsiteY1989" fmla="*/ 289170 h 3714903"/>
                  <a:gd name="connsiteX1990" fmla="*/ 2610770 w 4835006"/>
                  <a:gd name="connsiteY1990" fmla="*/ 289170 h 3714903"/>
                  <a:gd name="connsiteX1991" fmla="*/ 2597204 w 4835006"/>
                  <a:gd name="connsiteY1991" fmla="*/ 283160 h 3714903"/>
                  <a:gd name="connsiteX1992" fmla="*/ 2597204 w 4835006"/>
                  <a:gd name="connsiteY1992" fmla="*/ 283160 h 3714903"/>
                  <a:gd name="connsiteX1993" fmla="*/ 2592396 w 4835006"/>
                  <a:gd name="connsiteY1993" fmla="*/ 283503 h 3714903"/>
                  <a:gd name="connsiteX1994" fmla="*/ 2592396 w 4835006"/>
                  <a:gd name="connsiteY1994" fmla="*/ 283503 h 3714903"/>
                  <a:gd name="connsiteX1995" fmla="*/ 2585699 w 4835006"/>
                  <a:gd name="connsiteY1995" fmla="*/ 283675 h 3714903"/>
                  <a:gd name="connsiteX1996" fmla="*/ 2585699 w 4835006"/>
                  <a:gd name="connsiteY1996" fmla="*/ 283675 h 3714903"/>
                  <a:gd name="connsiteX1997" fmla="*/ 2600123 w 4835006"/>
                  <a:gd name="connsiteY1997" fmla="*/ 291745 h 3714903"/>
                  <a:gd name="connsiteX1998" fmla="*/ 2600123 w 4835006"/>
                  <a:gd name="connsiteY1998" fmla="*/ 291745 h 3714903"/>
                  <a:gd name="connsiteX1999" fmla="*/ 2627941 w 4835006"/>
                  <a:gd name="connsiteY1999" fmla="*/ 300160 h 3714903"/>
                  <a:gd name="connsiteX2000" fmla="*/ 2627941 w 4835006"/>
                  <a:gd name="connsiteY2000" fmla="*/ 300160 h 3714903"/>
                  <a:gd name="connsiteX2001" fmla="*/ 2629487 w 4835006"/>
                  <a:gd name="connsiteY2001" fmla="*/ 300331 h 3714903"/>
                  <a:gd name="connsiteX2002" fmla="*/ 2629487 w 4835006"/>
                  <a:gd name="connsiteY2002" fmla="*/ 300331 h 3714903"/>
                  <a:gd name="connsiteX2003" fmla="*/ 2657991 w 4835006"/>
                  <a:gd name="connsiteY2003" fmla="*/ 290028 h 3714903"/>
                  <a:gd name="connsiteX2004" fmla="*/ 2657991 w 4835006"/>
                  <a:gd name="connsiteY2004" fmla="*/ 290028 h 3714903"/>
                  <a:gd name="connsiteX2005" fmla="*/ 2701264 w 4835006"/>
                  <a:gd name="connsiteY2005" fmla="*/ 264614 h 3714903"/>
                  <a:gd name="connsiteX2006" fmla="*/ 2701264 w 4835006"/>
                  <a:gd name="connsiteY2006" fmla="*/ 264614 h 3714903"/>
                  <a:gd name="connsiteX2007" fmla="*/ 2714658 w 4835006"/>
                  <a:gd name="connsiteY2007" fmla="*/ 240746 h 3714903"/>
                  <a:gd name="connsiteX2008" fmla="*/ 2714658 w 4835006"/>
                  <a:gd name="connsiteY2008" fmla="*/ 240746 h 3714903"/>
                  <a:gd name="connsiteX2009" fmla="*/ 2714658 w 4835006"/>
                  <a:gd name="connsiteY2009" fmla="*/ 239372 h 3714903"/>
                  <a:gd name="connsiteX2010" fmla="*/ 2714658 w 4835006"/>
                  <a:gd name="connsiteY2010" fmla="*/ 239372 h 3714903"/>
                  <a:gd name="connsiteX2011" fmla="*/ 2714486 w 4835006"/>
                  <a:gd name="connsiteY2011" fmla="*/ 236109 h 3714903"/>
                  <a:gd name="connsiteX2012" fmla="*/ 2714486 w 4835006"/>
                  <a:gd name="connsiteY2012" fmla="*/ 236109 h 3714903"/>
                  <a:gd name="connsiteX2013" fmla="*/ 2716719 w 4835006"/>
                  <a:gd name="connsiteY2013" fmla="*/ 230099 h 3714903"/>
                  <a:gd name="connsiteX2014" fmla="*/ 2716719 w 4835006"/>
                  <a:gd name="connsiteY2014" fmla="*/ 230099 h 3714903"/>
                  <a:gd name="connsiteX2015" fmla="*/ 2722213 w 4835006"/>
                  <a:gd name="connsiteY2015" fmla="*/ 228554 h 3714903"/>
                  <a:gd name="connsiteX2016" fmla="*/ 2722213 w 4835006"/>
                  <a:gd name="connsiteY2016" fmla="*/ 228554 h 3714903"/>
                  <a:gd name="connsiteX2017" fmla="*/ 2729597 w 4835006"/>
                  <a:gd name="connsiteY2017" fmla="*/ 228897 h 3714903"/>
                  <a:gd name="connsiteX2018" fmla="*/ 2729597 w 4835006"/>
                  <a:gd name="connsiteY2018" fmla="*/ 228897 h 3714903"/>
                  <a:gd name="connsiteX2019" fmla="*/ 2729597 w 4835006"/>
                  <a:gd name="connsiteY2019" fmla="*/ 228897 h 3714903"/>
                  <a:gd name="connsiteX2020" fmla="*/ 2742304 w 4835006"/>
                  <a:gd name="connsiteY2020" fmla="*/ 227867 h 3714903"/>
                  <a:gd name="connsiteX2021" fmla="*/ 2742304 w 4835006"/>
                  <a:gd name="connsiteY2021" fmla="*/ 227867 h 3714903"/>
                  <a:gd name="connsiteX2022" fmla="*/ 2756557 w 4835006"/>
                  <a:gd name="connsiteY2022" fmla="*/ 233362 h 3714903"/>
                  <a:gd name="connsiteX2023" fmla="*/ 2756557 w 4835006"/>
                  <a:gd name="connsiteY2023" fmla="*/ 233362 h 3714903"/>
                  <a:gd name="connsiteX2024" fmla="*/ 2761708 w 4835006"/>
                  <a:gd name="connsiteY2024" fmla="*/ 242635 h 3714903"/>
                  <a:gd name="connsiteX2025" fmla="*/ 2761708 w 4835006"/>
                  <a:gd name="connsiteY2025" fmla="*/ 242635 h 3714903"/>
                  <a:gd name="connsiteX2026" fmla="*/ 2758445 w 4835006"/>
                  <a:gd name="connsiteY2026" fmla="*/ 253453 h 3714903"/>
                  <a:gd name="connsiteX2027" fmla="*/ 2758445 w 4835006"/>
                  <a:gd name="connsiteY2027" fmla="*/ 253453 h 3714903"/>
                  <a:gd name="connsiteX2028" fmla="*/ 2757587 w 4835006"/>
                  <a:gd name="connsiteY2028" fmla="*/ 258261 h 3714903"/>
                  <a:gd name="connsiteX2029" fmla="*/ 2757587 w 4835006"/>
                  <a:gd name="connsiteY2029" fmla="*/ 258261 h 3714903"/>
                  <a:gd name="connsiteX2030" fmla="*/ 2766344 w 4835006"/>
                  <a:gd name="connsiteY2030" fmla="*/ 267362 h 3714903"/>
                  <a:gd name="connsiteX2031" fmla="*/ 2766344 w 4835006"/>
                  <a:gd name="connsiteY2031" fmla="*/ 267362 h 3714903"/>
                  <a:gd name="connsiteX2032" fmla="*/ 2768405 w 4835006"/>
                  <a:gd name="connsiteY2032" fmla="*/ 268392 h 3714903"/>
                  <a:gd name="connsiteX2033" fmla="*/ 2768405 w 4835006"/>
                  <a:gd name="connsiteY2033" fmla="*/ 268392 h 3714903"/>
                  <a:gd name="connsiteX2034" fmla="*/ 2768405 w 4835006"/>
                  <a:gd name="connsiteY2034" fmla="*/ 267877 h 3714903"/>
                  <a:gd name="connsiteX2035" fmla="*/ 2768405 w 4835006"/>
                  <a:gd name="connsiteY2035" fmla="*/ 267877 h 3714903"/>
                  <a:gd name="connsiteX2036" fmla="*/ 2764112 w 4835006"/>
                  <a:gd name="connsiteY2036" fmla="*/ 257917 h 3714903"/>
                  <a:gd name="connsiteX2037" fmla="*/ 2764112 w 4835006"/>
                  <a:gd name="connsiteY2037" fmla="*/ 257917 h 3714903"/>
                  <a:gd name="connsiteX2038" fmla="*/ 2762738 w 4835006"/>
                  <a:gd name="connsiteY2038" fmla="*/ 253453 h 3714903"/>
                  <a:gd name="connsiteX2039" fmla="*/ 2762738 w 4835006"/>
                  <a:gd name="connsiteY2039" fmla="*/ 253453 h 3714903"/>
                  <a:gd name="connsiteX2040" fmla="*/ 2773728 w 4835006"/>
                  <a:gd name="connsiteY2040" fmla="*/ 245039 h 3714903"/>
                  <a:gd name="connsiteX2041" fmla="*/ 2773728 w 4835006"/>
                  <a:gd name="connsiteY2041" fmla="*/ 245039 h 3714903"/>
                  <a:gd name="connsiteX2042" fmla="*/ 2758274 w 4835006"/>
                  <a:gd name="connsiteY2042" fmla="*/ 223059 h 3714903"/>
                  <a:gd name="connsiteX2043" fmla="*/ 2758274 w 4835006"/>
                  <a:gd name="connsiteY2043" fmla="*/ 223059 h 3714903"/>
                  <a:gd name="connsiteX2044" fmla="*/ 2736294 w 4835006"/>
                  <a:gd name="connsiteY2044" fmla="*/ 218594 h 3714903"/>
                  <a:gd name="connsiteX2045" fmla="*/ 2736294 w 4835006"/>
                  <a:gd name="connsiteY2045" fmla="*/ 218594 h 3714903"/>
                  <a:gd name="connsiteX2046" fmla="*/ 2734405 w 4835006"/>
                  <a:gd name="connsiteY2046" fmla="*/ 218594 h 3714903"/>
                  <a:gd name="connsiteX2047" fmla="*/ 2734405 w 4835006"/>
                  <a:gd name="connsiteY2047" fmla="*/ 218594 h 3714903"/>
                  <a:gd name="connsiteX2048" fmla="*/ 2734405 w 4835006"/>
                  <a:gd name="connsiteY2048" fmla="*/ 218594 h 3714903"/>
                  <a:gd name="connsiteX2049" fmla="*/ 2716203 w 4835006"/>
                  <a:gd name="connsiteY2049" fmla="*/ 211211 h 3714903"/>
                  <a:gd name="connsiteX2050" fmla="*/ 2716203 w 4835006"/>
                  <a:gd name="connsiteY2050" fmla="*/ 211211 h 3714903"/>
                  <a:gd name="connsiteX2051" fmla="*/ 2715860 w 4835006"/>
                  <a:gd name="connsiteY2051" fmla="*/ 209837 h 3714903"/>
                  <a:gd name="connsiteX2052" fmla="*/ 2715860 w 4835006"/>
                  <a:gd name="connsiteY2052" fmla="*/ 209837 h 3714903"/>
                  <a:gd name="connsiteX2053" fmla="*/ 2715860 w 4835006"/>
                  <a:gd name="connsiteY2053" fmla="*/ 209493 h 3714903"/>
                  <a:gd name="connsiteX2054" fmla="*/ 2715860 w 4835006"/>
                  <a:gd name="connsiteY2054" fmla="*/ 209493 h 3714903"/>
                  <a:gd name="connsiteX2055" fmla="*/ 2737153 w 4835006"/>
                  <a:gd name="connsiteY2055" fmla="*/ 179787 h 3714903"/>
                  <a:gd name="connsiteX2056" fmla="*/ 2737153 w 4835006"/>
                  <a:gd name="connsiteY2056" fmla="*/ 179787 h 3714903"/>
                  <a:gd name="connsiteX2057" fmla="*/ 2743163 w 4835006"/>
                  <a:gd name="connsiteY2057" fmla="*/ 173090 h 3714903"/>
                  <a:gd name="connsiteX2058" fmla="*/ 2743163 w 4835006"/>
                  <a:gd name="connsiteY2058" fmla="*/ 173090 h 3714903"/>
                  <a:gd name="connsiteX2059" fmla="*/ 2741102 w 4835006"/>
                  <a:gd name="connsiteY2059" fmla="*/ 165191 h 3714903"/>
                  <a:gd name="connsiteX2060" fmla="*/ 2741102 w 4835006"/>
                  <a:gd name="connsiteY2060" fmla="*/ 165191 h 3714903"/>
                  <a:gd name="connsiteX2061" fmla="*/ 2738355 w 4835006"/>
                  <a:gd name="connsiteY2061" fmla="*/ 155746 h 3714903"/>
                  <a:gd name="connsiteX2062" fmla="*/ 2738355 w 4835006"/>
                  <a:gd name="connsiteY2062" fmla="*/ 155746 h 3714903"/>
                  <a:gd name="connsiteX2063" fmla="*/ 2745395 w 4835006"/>
                  <a:gd name="connsiteY2063" fmla="*/ 144413 h 3714903"/>
                  <a:gd name="connsiteX2064" fmla="*/ 2745395 w 4835006"/>
                  <a:gd name="connsiteY2064" fmla="*/ 144413 h 3714903"/>
                  <a:gd name="connsiteX2065" fmla="*/ 2766001 w 4835006"/>
                  <a:gd name="connsiteY2065" fmla="*/ 131363 h 3714903"/>
                  <a:gd name="connsiteX2066" fmla="*/ 2766001 w 4835006"/>
                  <a:gd name="connsiteY2066" fmla="*/ 131363 h 3714903"/>
                  <a:gd name="connsiteX2067" fmla="*/ 2787637 w 4835006"/>
                  <a:gd name="connsiteY2067" fmla="*/ 111787 h 3714903"/>
                  <a:gd name="connsiteX2068" fmla="*/ 2787637 w 4835006"/>
                  <a:gd name="connsiteY2068" fmla="*/ 111787 h 3714903"/>
                  <a:gd name="connsiteX2069" fmla="*/ 2795708 w 4835006"/>
                  <a:gd name="connsiteY2069" fmla="*/ 105262 h 3714903"/>
                  <a:gd name="connsiteX2070" fmla="*/ 2795708 w 4835006"/>
                  <a:gd name="connsiteY2070" fmla="*/ 105262 h 3714903"/>
                  <a:gd name="connsiteX2071" fmla="*/ 2800859 w 4835006"/>
                  <a:gd name="connsiteY2071" fmla="*/ 118312 h 3714903"/>
                  <a:gd name="connsiteX2072" fmla="*/ 2800859 w 4835006"/>
                  <a:gd name="connsiteY2072" fmla="*/ 118312 h 3714903"/>
                  <a:gd name="connsiteX2073" fmla="*/ 2800859 w 4835006"/>
                  <a:gd name="connsiteY2073" fmla="*/ 118312 h 3714903"/>
                  <a:gd name="connsiteX2074" fmla="*/ 2800859 w 4835006"/>
                  <a:gd name="connsiteY2074" fmla="*/ 118656 h 3714903"/>
                  <a:gd name="connsiteX2075" fmla="*/ 2800859 w 4835006"/>
                  <a:gd name="connsiteY2075" fmla="*/ 118656 h 3714903"/>
                  <a:gd name="connsiteX2076" fmla="*/ 2800859 w 4835006"/>
                  <a:gd name="connsiteY2076" fmla="*/ 119858 h 3714903"/>
                  <a:gd name="connsiteX2077" fmla="*/ 2800859 w 4835006"/>
                  <a:gd name="connsiteY2077" fmla="*/ 119858 h 3714903"/>
                  <a:gd name="connsiteX2078" fmla="*/ 2783516 w 4835006"/>
                  <a:gd name="connsiteY2078" fmla="*/ 143211 h 3714903"/>
                  <a:gd name="connsiteX2079" fmla="*/ 2783516 w 4835006"/>
                  <a:gd name="connsiteY2079" fmla="*/ 143211 h 3714903"/>
                  <a:gd name="connsiteX2080" fmla="*/ 2778536 w 4835006"/>
                  <a:gd name="connsiteY2080" fmla="*/ 149221 h 3714903"/>
                  <a:gd name="connsiteX2081" fmla="*/ 2778536 w 4835006"/>
                  <a:gd name="connsiteY2081" fmla="*/ 149221 h 3714903"/>
                  <a:gd name="connsiteX2082" fmla="*/ 2793819 w 4835006"/>
                  <a:gd name="connsiteY2082" fmla="*/ 156605 h 3714903"/>
                  <a:gd name="connsiteX2083" fmla="*/ 2793819 w 4835006"/>
                  <a:gd name="connsiteY2083" fmla="*/ 156605 h 3714903"/>
                  <a:gd name="connsiteX2084" fmla="*/ 2823354 w 4835006"/>
                  <a:gd name="connsiteY2084" fmla="*/ 170514 h 3714903"/>
                  <a:gd name="connsiteX2085" fmla="*/ 2823354 w 4835006"/>
                  <a:gd name="connsiteY2085" fmla="*/ 170514 h 3714903"/>
                  <a:gd name="connsiteX2086" fmla="*/ 2809789 w 4835006"/>
                  <a:gd name="connsiteY2086" fmla="*/ 157292 h 3714903"/>
                  <a:gd name="connsiteX2087" fmla="*/ 2809789 w 4835006"/>
                  <a:gd name="connsiteY2087" fmla="*/ 157292 h 3714903"/>
                  <a:gd name="connsiteX2088" fmla="*/ 2797425 w 4835006"/>
                  <a:gd name="connsiteY2088" fmla="*/ 145100 h 3714903"/>
                  <a:gd name="connsiteX2089" fmla="*/ 2797425 w 4835006"/>
                  <a:gd name="connsiteY2089" fmla="*/ 145100 h 3714903"/>
                  <a:gd name="connsiteX2090" fmla="*/ 2803607 w 4835006"/>
                  <a:gd name="connsiteY2090" fmla="*/ 137716 h 3714903"/>
                  <a:gd name="connsiteX2091" fmla="*/ 2803607 w 4835006"/>
                  <a:gd name="connsiteY2091" fmla="*/ 137716 h 3714903"/>
                  <a:gd name="connsiteX2092" fmla="*/ 2814940 w 4835006"/>
                  <a:gd name="connsiteY2092" fmla="*/ 133938 h 3714903"/>
                  <a:gd name="connsiteX2093" fmla="*/ 2814940 w 4835006"/>
                  <a:gd name="connsiteY2093" fmla="*/ 133938 h 3714903"/>
                  <a:gd name="connsiteX2094" fmla="*/ 2823182 w 4835006"/>
                  <a:gd name="connsiteY2094" fmla="*/ 136342 h 3714903"/>
                  <a:gd name="connsiteX2095" fmla="*/ 2823182 w 4835006"/>
                  <a:gd name="connsiteY2095" fmla="*/ 136342 h 3714903"/>
                  <a:gd name="connsiteX2096" fmla="*/ 2829879 w 4835006"/>
                  <a:gd name="connsiteY2096" fmla="*/ 138060 h 3714903"/>
                  <a:gd name="connsiteX2097" fmla="*/ 2829879 w 4835006"/>
                  <a:gd name="connsiteY2097" fmla="*/ 138060 h 3714903"/>
                  <a:gd name="connsiteX2098" fmla="*/ 2829192 w 4835006"/>
                  <a:gd name="connsiteY2098" fmla="*/ 136171 h 3714903"/>
                  <a:gd name="connsiteX2099" fmla="*/ 2829192 w 4835006"/>
                  <a:gd name="connsiteY2099" fmla="*/ 136171 h 3714903"/>
                  <a:gd name="connsiteX2100" fmla="*/ 2827475 w 4835006"/>
                  <a:gd name="connsiteY2100" fmla="*/ 131534 h 3714903"/>
                  <a:gd name="connsiteX2101" fmla="*/ 2827475 w 4835006"/>
                  <a:gd name="connsiteY2101" fmla="*/ 131534 h 3714903"/>
                  <a:gd name="connsiteX2102" fmla="*/ 2844475 w 4835006"/>
                  <a:gd name="connsiteY2102" fmla="*/ 124838 h 3714903"/>
                  <a:gd name="connsiteX2103" fmla="*/ 2844475 w 4835006"/>
                  <a:gd name="connsiteY2103" fmla="*/ 124838 h 3714903"/>
                  <a:gd name="connsiteX2104" fmla="*/ 2851515 w 4835006"/>
                  <a:gd name="connsiteY2104" fmla="*/ 123807 h 3714903"/>
                  <a:gd name="connsiteX2105" fmla="*/ 2851515 w 4835006"/>
                  <a:gd name="connsiteY2105" fmla="*/ 123807 h 3714903"/>
                  <a:gd name="connsiteX2106" fmla="*/ 2870232 w 4835006"/>
                  <a:gd name="connsiteY2106" fmla="*/ 131363 h 3714903"/>
                  <a:gd name="connsiteX2107" fmla="*/ 2870232 w 4835006"/>
                  <a:gd name="connsiteY2107" fmla="*/ 131363 h 3714903"/>
                  <a:gd name="connsiteX2108" fmla="*/ 2888778 w 4835006"/>
                  <a:gd name="connsiteY2108" fmla="*/ 148878 h 3714903"/>
                  <a:gd name="connsiteX2109" fmla="*/ 2888778 w 4835006"/>
                  <a:gd name="connsiteY2109" fmla="*/ 148878 h 3714903"/>
                  <a:gd name="connsiteX2110" fmla="*/ 2903202 w 4835006"/>
                  <a:gd name="connsiteY2110" fmla="*/ 156605 h 3714903"/>
                  <a:gd name="connsiteX2111" fmla="*/ 2903202 w 4835006"/>
                  <a:gd name="connsiteY2111" fmla="*/ 156605 h 3714903"/>
                  <a:gd name="connsiteX2112" fmla="*/ 2902859 w 4835006"/>
                  <a:gd name="connsiteY2112" fmla="*/ 158150 h 3714903"/>
                  <a:gd name="connsiteX2113" fmla="*/ 2902859 w 4835006"/>
                  <a:gd name="connsiteY2113" fmla="*/ 158150 h 3714903"/>
                  <a:gd name="connsiteX2114" fmla="*/ 2902172 w 4835006"/>
                  <a:gd name="connsiteY2114" fmla="*/ 160383 h 3714903"/>
                  <a:gd name="connsiteX2115" fmla="*/ 2902172 w 4835006"/>
                  <a:gd name="connsiteY2115" fmla="*/ 160383 h 3714903"/>
                  <a:gd name="connsiteX2116" fmla="*/ 2901656 w 4835006"/>
                  <a:gd name="connsiteY2116" fmla="*/ 162100 h 3714903"/>
                  <a:gd name="connsiteX2117" fmla="*/ 2901485 w 4835006"/>
                  <a:gd name="connsiteY2117" fmla="*/ 161928 h 3714903"/>
                  <a:gd name="connsiteX2118" fmla="*/ 2884657 w 4835006"/>
                  <a:gd name="connsiteY2118" fmla="*/ 178413 h 3714903"/>
                  <a:gd name="connsiteX2119" fmla="*/ 2884657 w 4835006"/>
                  <a:gd name="connsiteY2119" fmla="*/ 178413 h 3714903"/>
                  <a:gd name="connsiteX2120" fmla="*/ 2880879 w 4835006"/>
                  <a:gd name="connsiteY2120" fmla="*/ 184251 h 3714903"/>
                  <a:gd name="connsiteX2121" fmla="*/ 2880879 w 4835006"/>
                  <a:gd name="connsiteY2121" fmla="*/ 184251 h 3714903"/>
                  <a:gd name="connsiteX2122" fmla="*/ 2883111 w 4835006"/>
                  <a:gd name="connsiteY2122" fmla="*/ 183393 h 3714903"/>
                  <a:gd name="connsiteX2123" fmla="*/ 2883111 w 4835006"/>
                  <a:gd name="connsiteY2123" fmla="*/ 183393 h 3714903"/>
                  <a:gd name="connsiteX2124" fmla="*/ 2889121 w 4835006"/>
                  <a:gd name="connsiteY2124" fmla="*/ 180989 h 3714903"/>
                  <a:gd name="connsiteX2125" fmla="*/ 2889121 w 4835006"/>
                  <a:gd name="connsiteY2125" fmla="*/ 180989 h 3714903"/>
                  <a:gd name="connsiteX2126" fmla="*/ 2892556 w 4835006"/>
                  <a:gd name="connsiteY2126" fmla="*/ 184938 h 3714903"/>
                  <a:gd name="connsiteX2127" fmla="*/ 2892556 w 4835006"/>
                  <a:gd name="connsiteY2127" fmla="*/ 184938 h 3714903"/>
                  <a:gd name="connsiteX2128" fmla="*/ 2893071 w 4835006"/>
                  <a:gd name="connsiteY2128" fmla="*/ 190261 h 3714903"/>
                  <a:gd name="connsiteX2129" fmla="*/ 2893071 w 4835006"/>
                  <a:gd name="connsiteY2129" fmla="*/ 190261 h 3714903"/>
                  <a:gd name="connsiteX2130" fmla="*/ 2893071 w 4835006"/>
                  <a:gd name="connsiteY2130" fmla="*/ 191635 h 3714903"/>
                  <a:gd name="connsiteX2131" fmla="*/ 2893071 w 4835006"/>
                  <a:gd name="connsiteY2131" fmla="*/ 191635 h 3714903"/>
                  <a:gd name="connsiteX2132" fmla="*/ 2882940 w 4835006"/>
                  <a:gd name="connsiteY2132" fmla="*/ 205716 h 3714903"/>
                  <a:gd name="connsiteX2133" fmla="*/ 2882940 w 4835006"/>
                  <a:gd name="connsiteY2133" fmla="*/ 205716 h 3714903"/>
                  <a:gd name="connsiteX2134" fmla="*/ 2880879 w 4835006"/>
                  <a:gd name="connsiteY2134" fmla="*/ 205716 h 3714903"/>
                  <a:gd name="connsiteX2135" fmla="*/ 2882940 w 4835006"/>
                  <a:gd name="connsiteY2135" fmla="*/ 205887 h 3714903"/>
                  <a:gd name="connsiteX2136" fmla="*/ 2909212 w 4835006"/>
                  <a:gd name="connsiteY2136" fmla="*/ 223918 h 3714903"/>
                  <a:gd name="connsiteX2137" fmla="*/ 2909212 w 4835006"/>
                  <a:gd name="connsiteY2137" fmla="*/ 223918 h 3714903"/>
                  <a:gd name="connsiteX2138" fmla="*/ 2914364 w 4835006"/>
                  <a:gd name="connsiteY2138" fmla="*/ 225978 h 3714903"/>
                  <a:gd name="connsiteX2139" fmla="*/ 2914364 w 4835006"/>
                  <a:gd name="connsiteY2139" fmla="*/ 225978 h 3714903"/>
                  <a:gd name="connsiteX2140" fmla="*/ 2913505 w 4835006"/>
                  <a:gd name="connsiteY2140" fmla="*/ 222887 h 3714903"/>
                  <a:gd name="connsiteX2141" fmla="*/ 2913505 w 4835006"/>
                  <a:gd name="connsiteY2141" fmla="*/ 222887 h 3714903"/>
                  <a:gd name="connsiteX2142" fmla="*/ 2894273 w 4835006"/>
                  <a:gd name="connsiteY2142" fmla="*/ 213099 h 3714903"/>
                  <a:gd name="connsiteX2143" fmla="*/ 2894273 w 4835006"/>
                  <a:gd name="connsiteY2143" fmla="*/ 213099 h 3714903"/>
                  <a:gd name="connsiteX2144" fmla="*/ 2887919 w 4835006"/>
                  <a:gd name="connsiteY2144" fmla="*/ 206059 h 3714903"/>
                  <a:gd name="connsiteX2145" fmla="*/ 2887919 w 4835006"/>
                  <a:gd name="connsiteY2145" fmla="*/ 206059 h 3714903"/>
                  <a:gd name="connsiteX2146" fmla="*/ 2894444 w 4835006"/>
                  <a:gd name="connsiteY2146" fmla="*/ 198847 h 3714903"/>
                  <a:gd name="connsiteX2147" fmla="*/ 2894444 w 4835006"/>
                  <a:gd name="connsiteY2147" fmla="*/ 198847 h 3714903"/>
                  <a:gd name="connsiteX2148" fmla="*/ 2899424 w 4835006"/>
                  <a:gd name="connsiteY2148" fmla="*/ 191463 h 3714903"/>
                  <a:gd name="connsiteX2149" fmla="*/ 2899424 w 4835006"/>
                  <a:gd name="connsiteY2149" fmla="*/ 191463 h 3714903"/>
                  <a:gd name="connsiteX2150" fmla="*/ 2898222 w 4835006"/>
                  <a:gd name="connsiteY2150" fmla="*/ 178585 h 3714903"/>
                  <a:gd name="connsiteX2151" fmla="*/ 2898222 w 4835006"/>
                  <a:gd name="connsiteY2151" fmla="*/ 178585 h 3714903"/>
                  <a:gd name="connsiteX2152" fmla="*/ 2898051 w 4835006"/>
                  <a:gd name="connsiteY2152" fmla="*/ 176696 h 3714903"/>
                  <a:gd name="connsiteX2153" fmla="*/ 2898051 w 4835006"/>
                  <a:gd name="connsiteY2153" fmla="*/ 176696 h 3714903"/>
                  <a:gd name="connsiteX2154" fmla="*/ 2911960 w 4835006"/>
                  <a:gd name="connsiteY2154" fmla="*/ 152140 h 3714903"/>
                  <a:gd name="connsiteX2155" fmla="*/ 2911960 w 4835006"/>
                  <a:gd name="connsiteY2155" fmla="*/ 152140 h 3714903"/>
                  <a:gd name="connsiteX2156" fmla="*/ 2912131 w 4835006"/>
                  <a:gd name="connsiteY2156" fmla="*/ 150423 h 3714903"/>
                  <a:gd name="connsiteX2157" fmla="*/ 2912131 w 4835006"/>
                  <a:gd name="connsiteY2157" fmla="*/ 150423 h 3714903"/>
                  <a:gd name="connsiteX2158" fmla="*/ 2891354 w 4835006"/>
                  <a:gd name="connsiteY2158" fmla="*/ 135484 h 3714903"/>
                  <a:gd name="connsiteX2159" fmla="*/ 2891354 w 4835006"/>
                  <a:gd name="connsiteY2159" fmla="*/ 135484 h 3714903"/>
                  <a:gd name="connsiteX2160" fmla="*/ 2883798 w 4835006"/>
                  <a:gd name="connsiteY2160" fmla="*/ 121231 h 3714903"/>
                  <a:gd name="connsiteX2161" fmla="*/ 2883798 w 4835006"/>
                  <a:gd name="connsiteY2161" fmla="*/ 121231 h 3714903"/>
                  <a:gd name="connsiteX2162" fmla="*/ 2887919 w 4835006"/>
                  <a:gd name="connsiteY2162" fmla="*/ 105949 h 3714903"/>
                  <a:gd name="connsiteX2163" fmla="*/ 2887919 w 4835006"/>
                  <a:gd name="connsiteY2163" fmla="*/ 105949 h 3714903"/>
                  <a:gd name="connsiteX2164" fmla="*/ 2901656 w 4835006"/>
                  <a:gd name="connsiteY2164" fmla="*/ 89292 h 3714903"/>
                  <a:gd name="connsiteX2165" fmla="*/ 2901656 w 4835006"/>
                  <a:gd name="connsiteY2165" fmla="*/ 89292 h 3714903"/>
                  <a:gd name="connsiteX2166" fmla="*/ 2908697 w 4835006"/>
                  <a:gd name="connsiteY2166" fmla="*/ 90494 h 3714903"/>
                  <a:gd name="connsiteX2167" fmla="*/ 2908697 w 4835006"/>
                  <a:gd name="connsiteY2167" fmla="*/ 90494 h 3714903"/>
                  <a:gd name="connsiteX2168" fmla="*/ 2961242 w 4835006"/>
                  <a:gd name="connsiteY2168" fmla="*/ 97878 h 3714903"/>
                  <a:gd name="connsiteX2169" fmla="*/ 2961242 w 4835006"/>
                  <a:gd name="connsiteY2169" fmla="*/ 97878 h 3714903"/>
                  <a:gd name="connsiteX2170" fmla="*/ 2975838 w 4835006"/>
                  <a:gd name="connsiteY2170" fmla="*/ 100110 h 3714903"/>
                  <a:gd name="connsiteX2171" fmla="*/ 2975838 w 4835006"/>
                  <a:gd name="connsiteY2171" fmla="*/ 100110 h 3714903"/>
                  <a:gd name="connsiteX2172" fmla="*/ 2981848 w 4835006"/>
                  <a:gd name="connsiteY2172" fmla="*/ 99080 h 3714903"/>
                  <a:gd name="connsiteX2173" fmla="*/ 2981848 w 4835006"/>
                  <a:gd name="connsiteY2173" fmla="*/ 99080 h 3714903"/>
                  <a:gd name="connsiteX2174" fmla="*/ 2990090 w 4835006"/>
                  <a:gd name="connsiteY2174" fmla="*/ 98050 h 3714903"/>
                  <a:gd name="connsiteX2175" fmla="*/ 2990090 w 4835006"/>
                  <a:gd name="connsiteY2175" fmla="*/ 98050 h 3714903"/>
                  <a:gd name="connsiteX2176" fmla="*/ 2991121 w 4835006"/>
                  <a:gd name="connsiteY2176" fmla="*/ 97878 h 3714903"/>
                  <a:gd name="connsiteX2177" fmla="*/ 2991121 w 4835006"/>
                  <a:gd name="connsiteY2177" fmla="*/ 97878 h 3714903"/>
                  <a:gd name="connsiteX2178" fmla="*/ 2991121 w 4835006"/>
                  <a:gd name="connsiteY2178" fmla="*/ 97878 h 3714903"/>
                  <a:gd name="connsiteX2179" fmla="*/ 2991121 w 4835006"/>
                  <a:gd name="connsiteY2179" fmla="*/ 97878 h 3714903"/>
                  <a:gd name="connsiteX2180" fmla="*/ 3001423 w 4835006"/>
                  <a:gd name="connsiteY2180" fmla="*/ 100454 h 3714903"/>
                  <a:gd name="connsiteX2181" fmla="*/ 3001423 w 4835006"/>
                  <a:gd name="connsiteY2181" fmla="*/ 100454 h 3714903"/>
                  <a:gd name="connsiteX2182" fmla="*/ 3004343 w 4835006"/>
                  <a:gd name="connsiteY2182" fmla="*/ 103201 h 3714903"/>
                  <a:gd name="connsiteX2183" fmla="*/ 3004343 w 4835006"/>
                  <a:gd name="connsiteY2183" fmla="*/ 103201 h 3714903"/>
                  <a:gd name="connsiteX2184" fmla="*/ 3005373 w 4835006"/>
                  <a:gd name="connsiteY2184" fmla="*/ 103373 h 3714903"/>
                  <a:gd name="connsiteX2185" fmla="*/ 3005373 w 4835006"/>
                  <a:gd name="connsiteY2185" fmla="*/ 103373 h 3714903"/>
                  <a:gd name="connsiteX2186" fmla="*/ 3007434 w 4835006"/>
                  <a:gd name="connsiteY2186" fmla="*/ 99595 h 3714903"/>
                  <a:gd name="connsiteX2187" fmla="*/ 3007434 w 4835006"/>
                  <a:gd name="connsiteY2187" fmla="*/ 99595 h 3714903"/>
                  <a:gd name="connsiteX2188" fmla="*/ 3002797 w 4835006"/>
                  <a:gd name="connsiteY2188" fmla="*/ 89121 h 3714903"/>
                  <a:gd name="connsiteX2189" fmla="*/ 3002797 w 4835006"/>
                  <a:gd name="connsiteY2189" fmla="*/ 89121 h 3714903"/>
                  <a:gd name="connsiteX2190" fmla="*/ 2998848 w 4835006"/>
                  <a:gd name="connsiteY2190" fmla="*/ 80191 h 3714903"/>
                  <a:gd name="connsiteX2191" fmla="*/ 2998848 w 4835006"/>
                  <a:gd name="connsiteY2191" fmla="*/ 80191 h 3714903"/>
                  <a:gd name="connsiteX2192" fmla="*/ 3003999 w 4835006"/>
                  <a:gd name="connsiteY2192" fmla="*/ 75040 h 3714903"/>
                  <a:gd name="connsiteX2193" fmla="*/ 3003999 w 4835006"/>
                  <a:gd name="connsiteY2193" fmla="*/ 75040 h 3714903"/>
                  <a:gd name="connsiteX2194" fmla="*/ 3011211 w 4835006"/>
                  <a:gd name="connsiteY2194" fmla="*/ 78131 h 3714903"/>
                  <a:gd name="connsiteX2195" fmla="*/ 3011211 w 4835006"/>
                  <a:gd name="connsiteY2195" fmla="*/ 78131 h 3714903"/>
                  <a:gd name="connsiteX2196" fmla="*/ 3012242 w 4835006"/>
                  <a:gd name="connsiteY2196" fmla="*/ 78646 h 3714903"/>
                  <a:gd name="connsiteX2197" fmla="*/ 3012242 w 4835006"/>
                  <a:gd name="connsiteY2197" fmla="*/ 78646 h 3714903"/>
                  <a:gd name="connsiteX2198" fmla="*/ 3020141 w 4835006"/>
                  <a:gd name="connsiteY2198" fmla="*/ 67484 h 3714903"/>
                  <a:gd name="connsiteX2199" fmla="*/ 3020141 w 4835006"/>
                  <a:gd name="connsiteY2199" fmla="*/ 67484 h 3714903"/>
                  <a:gd name="connsiteX2200" fmla="*/ 3044696 w 4835006"/>
                  <a:gd name="connsiteY2200" fmla="*/ 58555 h 3714903"/>
                  <a:gd name="connsiteX2201" fmla="*/ 3044696 w 4835006"/>
                  <a:gd name="connsiteY2201" fmla="*/ 58555 h 3714903"/>
                  <a:gd name="connsiteX2202" fmla="*/ 3078696 w 4835006"/>
                  <a:gd name="connsiteY2202" fmla="*/ 52202 h 3714903"/>
                  <a:gd name="connsiteX2203" fmla="*/ 3078696 w 4835006"/>
                  <a:gd name="connsiteY2203" fmla="*/ 52202 h 3714903"/>
                  <a:gd name="connsiteX2204" fmla="*/ 3117160 w 4835006"/>
                  <a:gd name="connsiteY2204" fmla="*/ 46878 h 3714903"/>
                  <a:gd name="connsiteX2205" fmla="*/ 3117160 w 4835006"/>
                  <a:gd name="connsiteY2205" fmla="*/ 46878 h 3714903"/>
                  <a:gd name="connsiteX2206" fmla="*/ 3123342 w 4835006"/>
                  <a:gd name="connsiteY2206" fmla="*/ 47050 h 3714903"/>
                  <a:gd name="connsiteX2207" fmla="*/ 3123342 w 4835006"/>
                  <a:gd name="connsiteY2207" fmla="*/ 47050 h 3714903"/>
                  <a:gd name="connsiteX2208" fmla="*/ 3128665 w 4835006"/>
                  <a:gd name="connsiteY2208" fmla="*/ 47394 h 3714903"/>
                  <a:gd name="connsiteX2209" fmla="*/ 3128665 w 4835006"/>
                  <a:gd name="connsiteY2209" fmla="*/ 47394 h 3714903"/>
                  <a:gd name="connsiteX2210" fmla="*/ 3134847 w 4835006"/>
                  <a:gd name="connsiteY2210" fmla="*/ 44646 h 3714903"/>
                  <a:gd name="connsiteX2211" fmla="*/ 3134847 w 4835006"/>
                  <a:gd name="connsiteY2211" fmla="*/ 44646 h 3714903"/>
                  <a:gd name="connsiteX2212" fmla="*/ 3144806 w 4835006"/>
                  <a:gd name="connsiteY2212" fmla="*/ 39323 h 3714903"/>
                  <a:gd name="connsiteX2213" fmla="*/ 3144806 w 4835006"/>
                  <a:gd name="connsiteY2213" fmla="*/ 39323 h 3714903"/>
                  <a:gd name="connsiteX2214" fmla="*/ 3183099 w 4835006"/>
                  <a:gd name="connsiteY2214" fmla="*/ 49454 h 3714903"/>
                  <a:gd name="connsiteX2215" fmla="*/ 3183099 w 4835006"/>
                  <a:gd name="connsiteY2215" fmla="*/ 49454 h 3714903"/>
                  <a:gd name="connsiteX2216" fmla="*/ 3187735 w 4835006"/>
                  <a:gd name="connsiteY2216" fmla="*/ 50313 h 3714903"/>
                  <a:gd name="connsiteX2217" fmla="*/ 3187735 w 4835006"/>
                  <a:gd name="connsiteY2217" fmla="*/ 50313 h 3714903"/>
                  <a:gd name="connsiteX2218" fmla="*/ 3212978 w 4835006"/>
                  <a:gd name="connsiteY2218" fmla="*/ 39323 h 3714903"/>
                  <a:gd name="connsiteX2219" fmla="*/ 3212978 w 4835006"/>
                  <a:gd name="connsiteY2219" fmla="*/ 39323 h 3714903"/>
                  <a:gd name="connsiteX2220" fmla="*/ 3220018 w 4835006"/>
                  <a:gd name="connsiteY2220" fmla="*/ 37777 h 3714903"/>
                  <a:gd name="connsiteX2221" fmla="*/ 3220018 w 4835006"/>
                  <a:gd name="connsiteY2221" fmla="*/ 37777 h 3714903"/>
                  <a:gd name="connsiteX2222" fmla="*/ 3239422 w 4835006"/>
                  <a:gd name="connsiteY2222" fmla="*/ 51171 h 3714903"/>
                  <a:gd name="connsiteX2223" fmla="*/ 3239422 w 4835006"/>
                  <a:gd name="connsiteY2223" fmla="*/ 51171 h 3714903"/>
                  <a:gd name="connsiteX2224" fmla="*/ 3240796 w 4835006"/>
                  <a:gd name="connsiteY2224" fmla="*/ 52373 h 3714903"/>
                  <a:gd name="connsiteX2225" fmla="*/ 3240796 w 4835006"/>
                  <a:gd name="connsiteY2225" fmla="*/ 52373 h 3714903"/>
                  <a:gd name="connsiteX2226" fmla="*/ 3233412 w 4835006"/>
                  <a:gd name="connsiteY2226" fmla="*/ 38293 h 3714903"/>
                  <a:gd name="connsiteX2227" fmla="*/ 3233412 w 4835006"/>
                  <a:gd name="connsiteY2227" fmla="*/ 38293 h 3714903"/>
                  <a:gd name="connsiteX2228" fmla="*/ 3228775 w 4835006"/>
                  <a:gd name="connsiteY2228" fmla="*/ 31424 h 3714903"/>
                  <a:gd name="connsiteX2229" fmla="*/ 3228775 w 4835006"/>
                  <a:gd name="connsiteY2229" fmla="*/ 31424 h 3714903"/>
                  <a:gd name="connsiteX2230" fmla="*/ 3232897 w 4835006"/>
                  <a:gd name="connsiteY2230" fmla="*/ 28161 h 3714903"/>
                  <a:gd name="connsiteX2231" fmla="*/ 3232897 w 4835006"/>
                  <a:gd name="connsiteY2231" fmla="*/ 28161 h 3714903"/>
                  <a:gd name="connsiteX2232" fmla="*/ 3250755 w 4835006"/>
                  <a:gd name="connsiteY2232" fmla="*/ 31767 h 3714903"/>
                  <a:gd name="connsiteX2233" fmla="*/ 3250755 w 4835006"/>
                  <a:gd name="connsiteY2233" fmla="*/ 31767 h 3714903"/>
                  <a:gd name="connsiteX2234" fmla="*/ 3273078 w 4835006"/>
                  <a:gd name="connsiteY2234" fmla="*/ 40525 h 3714903"/>
                  <a:gd name="connsiteX2235" fmla="*/ 3273078 w 4835006"/>
                  <a:gd name="connsiteY2235" fmla="*/ 40525 h 3714903"/>
                  <a:gd name="connsiteX2236" fmla="*/ 3274108 w 4835006"/>
                  <a:gd name="connsiteY2236" fmla="*/ 40525 h 3714903"/>
                  <a:gd name="connsiteX2237" fmla="*/ 3274108 w 4835006"/>
                  <a:gd name="connsiteY2237" fmla="*/ 40525 h 3714903"/>
                  <a:gd name="connsiteX2238" fmla="*/ 3268614 w 4835006"/>
                  <a:gd name="connsiteY2238" fmla="*/ 28505 h 3714903"/>
                  <a:gd name="connsiteX2239" fmla="*/ 3268614 w 4835006"/>
                  <a:gd name="connsiteY2239" fmla="*/ 28505 h 3714903"/>
                  <a:gd name="connsiteX2240" fmla="*/ 3269816 w 4835006"/>
                  <a:gd name="connsiteY2240" fmla="*/ 25071 h 3714903"/>
                  <a:gd name="connsiteX2241" fmla="*/ 3269816 w 4835006"/>
                  <a:gd name="connsiteY2241" fmla="*/ 25071 h 3714903"/>
                  <a:gd name="connsiteX2242" fmla="*/ 3313775 w 4835006"/>
                  <a:gd name="connsiteY2242" fmla="*/ 2576 h 3714903"/>
                  <a:gd name="connsiteX2243" fmla="*/ 3313775 w 4835006"/>
                  <a:gd name="connsiteY2243" fmla="*/ 2576 h 3714903"/>
                  <a:gd name="connsiteX2244" fmla="*/ 3327856 w 4835006"/>
                  <a:gd name="connsiteY2244" fmla="*/ 0 h 3714903"/>
                  <a:gd name="connsiteX2245" fmla="*/ 3327856 w 4835006"/>
                  <a:gd name="connsiteY2245" fmla="*/ 0 h 3714903"/>
                  <a:gd name="connsiteX2246" fmla="*/ 3349835 w 4835006"/>
                  <a:gd name="connsiteY2246" fmla="*/ 7727 h 3714903"/>
                  <a:gd name="connsiteX2247" fmla="*/ 3349835 w 4835006"/>
                  <a:gd name="connsiteY2247" fmla="*/ 7727 h 3714903"/>
                  <a:gd name="connsiteX2248" fmla="*/ 3355502 w 4835006"/>
                  <a:gd name="connsiteY2248" fmla="*/ 14768 h 3714903"/>
                  <a:gd name="connsiteX2249" fmla="*/ 3355502 w 4835006"/>
                  <a:gd name="connsiteY2249" fmla="*/ 14768 h 3714903"/>
                  <a:gd name="connsiteX2250" fmla="*/ 3341593 w 4835006"/>
                  <a:gd name="connsiteY2250" fmla="*/ 22495 h 3714903"/>
                  <a:gd name="connsiteX2251" fmla="*/ 3341593 w 4835006"/>
                  <a:gd name="connsiteY2251" fmla="*/ 22495 h 3714903"/>
                  <a:gd name="connsiteX2252" fmla="*/ 3332149 w 4835006"/>
                  <a:gd name="connsiteY2252" fmla="*/ 25071 h 3714903"/>
                  <a:gd name="connsiteX2253" fmla="*/ 3332149 w 4835006"/>
                  <a:gd name="connsiteY2253" fmla="*/ 25071 h 3714903"/>
                  <a:gd name="connsiteX2254" fmla="*/ 3337643 w 4835006"/>
                  <a:gd name="connsiteY2254" fmla="*/ 26616 h 3714903"/>
                  <a:gd name="connsiteX2255" fmla="*/ 3337643 w 4835006"/>
                  <a:gd name="connsiteY2255" fmla="*/ 26616 h 3714903"/>
                  <a:gd name="connsiteX2256" fmla="*/ 3371300 w 4835006"/>
                  <a:gd name="connsiteY2256" fmla="*/ 30737 h 3714903"/>
                  <a:gd name="connsiteX2257" fmla="*/ 3371300 w 4835006"/>
                  <a:gd name="connsiteY2257" fmla="*/ 30737 h 3714903"/>
                  <a:gd name="connsiteX2258" fmla="*/ 3374219 w 4835006"/>
                  <a:gd name="connsiteY2258" fmla="*/ 35202 h 3714903"/>
                  <a:gd name="connsiteX2259" fmla="*/ 3374219 w 4835006"/>
                  <a:gd name="connsiteY2259" fmla="*/ 35202 h 3714903"/>
                  <a:gd name="connsiteX2260" fmla="*/ 3363401 w 4835006"/>
                  <a:gd name="connsiteY2260" fmla="*/ 46707 h 3714903"/>
                  <a:gd name="connsiteX2261" fmla="*/ 3363401 w 4835006"/>
                  <a:gd name="connsiteY2261" fmla="*/ 46707 h 3714903"/>
                  <a:gd name="connsiteX2262" fmla="*/ 3363401 w 4835006"/>
                  <a:gd name="connsiteY2262" fmla="*/ 46878 h 3714903"/>
                  <a:gd name="connsiteX2263" fmla="*/ 3363401 w 4835006"/>
                  <a:gd name="connsiteY2263" fmla="*/ 46878 h 3714903"/>
                  <a:gd name="connsiteX2264" fmla="*/ 3364259 w 4835006"/>
                  <a:gd name="connsiteY2264" fmla="*/ 47565 h 3714903"/>
                  <a:gd name="connsiteX2265" fmla="*/ 3364259 w 4835006"/>
                  <a:gd name="connsiteY2265" fmla="*/ 47565 h 3714903"/>
                  <a:gd name="connsiteX2266" fmla="*/ 3377310 w 4835006"/>
                  <a:gd name="connsiteY2266" fmla="*/ 39666 h 3714903"/>
                  <a:gd name="connsiteX2267" fmla="*/ 3377310 w 4835006"/>
                  <a:gd name="connsiteY2267" fmla="*/ 39666 h 3714903"/>
                  <a:gd name="connsiteX2268" fmla="*/ 3385896 w 4835006"/>
                  <a:gd name="connsiteY2268" fmla="*/ 36575 h 3714903"/>
                  <a:gd name="connsiteX2269" fmla="*/ 3385896 w 4835006"/>
                  <a:gd name="connsiteY2269" fmla="*/ 36575 h 3714903"/>
                  <a:gd name="connsiteX2270" fmla="*/ 3403926 w 4835006"/>
                  <a:gd name="connsiteY2270" fmla="*/ 39323 h 3714903"/>
                  <a:gd name="connsiteX2271" fmla="*/ 3403926 w 4835006"/>
                  <a:gd name="connsiteY2271" fmla="*/ 39323 h 3714903"/>
                  <a:gd name="connsiteX2272" fmla="*/ 3407532 w 4835006"/>
                  <a:gd name="connsiteY2272" fmla="*/ 39151 h 3714903"/>
                  <a:gd name="connsiteX2273" fmla="*/ 3407532 w 4835006"/>
                  <a:gd name="connsiteY2273" fmla="*/ 39151 h 3714903"/>
                  <a:gd name="connsiteX2274" fmla="*/ 3417663 w 4835006"/>
                  <a:gd name="connsiteY2274" fmla="*/ 38464 h 3714903"/>
                  <a:gd name="connsiteX2275" fmla="*/ 3417663 w 4835006"/>
                  <a:gd name="connsiteY2275" fmla="*/ 38464 h 3714903"/>
                  <a:gd name="connsiteX2276" fmla="*/ 3431400 w 4835006"/>
                  <a:gd name="connsiteY2276" fmla="*/ 45676 h 3714903"/>
                  <a:gd name="connsiteX2277" fmla="*/ 3431400 w 4835006"/>
                  <a:gd name="connsiteY2277" fmla="*/ 45676 h 3714903"/>
                  <a:gd name="connsiteX2278" fmla="*/ 3455612 w 4835006"/>
                  <a:gd name="connsiteY2278" fmla="*/ 64222 h 3714903"/>
                  <a:gd name="connsiteX2279" fmla="*/ 3455612 w 4835006"/>
                  <a:gd name="connsiteY2279" fmla="*/ 64222 h 3714903"/>
                  <a:gd name="connsiteX2280" fmla="*/ 3455612 w 4835006"/>
                  <a:gd name="connsiteY2280" fmla="*/ 64222 h 3714903"/>
                  <a:gd name="connsiteX2281" fmla="*/ 3455612 w 4835006"/>
                  <a:gd name="connsiteY2281" fmla="*/ 64222 h 3714903"/>
                  <a:gd name="connsiteX2282" fmla="*/ 3455612 w 4835006"/>
                  <a:gd name="connsiteY2282" fmla="*/ 64222 h 3714903"/>
                  <a:gd name="connsiteX2283" fmla="*/ 3455612 w 4835006"/>
                  <a:gd name="connsiteY2283" fmla="*/ 64393 h 3714903"/>
                  <a:gd name="connsiteX2284" fmla="*/ 3455612 w 4835006"/>
                  <a:gd name="connsiteY2284" fmla="*/ 66111 h 3714903"/>
                  <a:gd name="connsiteX2285" fmla="*/ 3455612 w 4835006"/>
                  <a:gd name="connsiteY2285" fmla="*/ 66111 h 3714903"/>
                  <a:gd name="connsiteX2286" fmla="*/ 3443420 w 4835006"/>
                  <a:gd name="connsiteY2286" fmla="*/ 101828 h 3714903"/>
                  <a:gd name="connsiteX2287" fmla="*/ 3443420 w 4835006"/>
                  <a:gd name="connsiteY2287" fmla="*/ 101828 h 3714903"/>
                  <a:gd name="connsiteX2288" fmla="*/ 3393108 w 4835006"/>
                  <a:gd name="connsiteY2288" fmla="*/ 113848 h 3714903"/>
                  <a:gd name="connsiteX2289" fmla="*/ 3393108 w 4835006"/>
                  <a:gd name="connsiteY2289" fmla="*/ 113848 h 3714903"/>
                  <a:gd name="connsiteX2290" fmla="*/ 3360138 w 4835006"/>
                  <a:gd name="connsiteY2290" fmla="*/ 137716 h 3714903"/>
                  <a:gd name="connsiteX2291" fmla="*/ 3360138 w 4835006"/>
                  <a:gd name="connsiteY2291" fmla="*/ 137716 h 3714903"/>
                  <a:gd name="connsiteX2292" fmla="*/ 3345199 w 4835006"/>
                  <a:gd name="connsiteY2292" fmla="*/ 141151 h 3714903"/>
                  <a:gd name="connsiteX2293" fmla="*/ 3345199 w 4835006"/>
                  <a:gd name="connsiteY2293" fmla="*/ 141151 h 3714903"/>
                  <a:gd name="connsiteX2294" fmla="*/ 3330260 w 4835006"/>
                  <a:gd name="connsiteY2294" fmla="*/ 140635 h 3714903"/>
                  <a:gd name="connsiteX2295" fmla="*/ 3330260 w 4835006"/>
                  <a:gd name="connsiteY2295" fmla="*/ 140635 h 3714903"/>
                  <a:gd name="connsiteX2296" fmla="*/ 3312916 w 4835006"/>
                  <a:gd name="connsiteY2296" fmla="*/ 152655 h 3714903"/>
                  <a:gd name="connsiteX2297" fmla="*/ 3312916 w 4835006"/>
                  <a:gd name="connsiteY2297" fmla="*/ 152655 h 3714903"/>
                  <a:gd name="connsiteX2298" fmla="*/ 3272907 w 4835006"/>
                  <a:gd name="connsiteY2298" fmla="*/ 171201 h 3714903"/>
                  <a:gd name="connsiteX2299" fmla="*/ 3272907 w 4835006"/>
                  <a:gd name="connsiteY2299" fmla="*/ 171201 h 3714903"/>
                  <a:gd name="connsiteX2300" fmla="*/ 3265523 w 4835006"/>
                  <a:gd name="connsiteY2300" fmla="*/ 173948 h 3714903"/>
                  <a:gd name="connsiteX2301" fmla="*/ 3265523 w 4835006"/>
                  <a:gd name="connsiteY2301" fmla="*/ 173948 h 3714903"/>
                  <a:gd name="connsiteX2302" fmla="*/ 3266038 w 4835006"/>
                  <a:gd name="connsiteY2302" fmla="*/ 174120 h 3714903"/>
                  <a:gd name="connsiteX2303" fmla="*/ 3266038 w 4835006"/>
                  <a:gd name="connsiteY2303" fmla="*/ 174120 h 3714903"/>
                  <a:gd name="connsiteX2304" fmla="*/ 3267240 w 4835006"/>
                  <a:gd name="connsiteY2304" fmla="*/ 174120 h 3714903"/>
                  <a:gd name="connsiteX2305" fmla="*/ 3267240 w 4835006"/>
                  <a:gd name="connsiteY2305" fmla="*/ 174120 h 3714903"/>
                  <a:gd name="connsiteX2306" fmla="*/ 3313260 w 4835006"/>
                  <a:gd name="connsiteY2306" fmla="*/ 157979 h 3714903"/>
                  <a:gd name="connsiteX2307" fmla="*/ 3313260 w 4835006"/>
                  <a:gd name="connsiteY2307" fmla="*/ 157979 h 3714903"/>
                  <a:gd name="connsiteX2308" fmla="*/ 3328371 w 4835006"/>
                  <a:gd name="connsiteY2308" fmla="*/ 150423 h 3714903"/>
                  <a:gd name="connsiteX2309" fmla="*/ 3328371 w 4835006"/>
                  <a:gd name="connsiteY2309" fmla="*/ 150423 h 3714903"/>
                  <a:gd name="connsiteX2310" fmla="*/ 3332835 w 4835006"/>
                  <a:gd name="connsiteY2310" fmla="*/ 151110 h 3714903"/>
                  <a:gd name="connsiteX2311" fmla="*/ 3332835 w 4835006"/>
                  <a:gd name="connsiteY2311" fmla="*/ 151110 h 3714903"/>
                  <a:gd name="connsiteX2312" fmla="*/ 3334896 w 4835006"/>
                  <a:gd name="connsiteY2312" fmla="*/ 151282 h 3714903"/>
                  <a:gd name="connsiteX2313" fmla="*/ 3334896 w 4835006"/>
                  <a:gd name="connsiteY2313" fmla="*/ 151282 h 3714903"/>
                  <a:gd name="connsiteX2314" fmla="*/ 3357734 w 4835006"/>
                  <a:gd name="connsiteY2314" fmla="*/ 144757 h 3714903"/>
                  <a:gd name="connsiteX2315" fmla="*/ 3357734 w 4835006"/>
                  <a:gd name="connsiteY2315" fmla="*/ 144757 h 3714903"/>
                  <a:gd name="connsiteX2316" fmla="*/ 3374047 w 4835006"/>
                  <a:gd name="connsiteY2316" fmla="*/ 138918 h 3714903"/>
                  <a:gd name="connsiteX2317" fmla="*/ 3374047 w 4835006"/>
                  <a:gd name="connsiteY2317" fmla="*/ 138918 h 3714903"/>
                  <a:gd name="connsiteX2318" fmla="*/ 3377482 w 4835006"/>
                  <a:gd name="connsiteY2318" fmla="*/ 139433 h 3714903"/>
                  <a:gd name="connsiteX2319" fmla="*/ 3377482 w 4835006"/>
                  <a:gd name="connsiteY2319" fmla="*/ 139433 h 3714903"/>
                  <a:gd name="connsiteX2320" fmla="*/ 3385380 w 4835006"/>
                  <a:gd name="connsiteY2320" fmla="*/ 133252 h 3714903"/>
                  <a:gd name="connsiteX2321" fmla="*/ 3385380 w 4835006"/>
                  <a:gd name="connsiteY2321" fmla="*/ 133252 h 3714903"/>
                  <a:gd name="connsiteX2322" fmla="*/ 3385380 w 4835006"/>
                  <a:gd name="connsiteY2322" fmla="*/ 131363 h 3714903"/>
                  <a:gd name="connsiteX2323" fmla="*/ 3385380 w 4835006"/>
                  <a:gd name="connsiteY2323" fmla="*/ 131363 h 3714903"/>
                  <a:gd name="connsiteX2324" fmla="*/ 3385037 w 4835006"/>
                  <a:gd name="connsiteY2324" fmla="*/ 129474 h 3714903"/>
                  <a:gd name="connsiteX2325" fmla="*/ 3385037 w 4835006"/>
                  <a:gd name="connsiteY2325" fmla="*/ 129474 h 3714903"/>
                  <a:gd name="connsiteX2326" fmla="*/ 3390875 w 4835006"/>
                  <a:gd name="connsiteY2326" fmla="*/ 125181 h 3714903"/>
                  <a:gd name="connsiteX2327" fmla="*/ 3390875 w 4835006"/>
                  <a:gd name="connsiteY2327" fmla="*/ 125181 h 3714903"/>
                  <a:gd name="connsiteX2328" fmla="*/ 3426936 w 4835006"/>
                  <a:gd name="connsiteY2328" fmla="*/ 131706 h 3714903"/>
                  <a:gd name="connsiteX2329" fmla="*/ 3426936 w 4835006"/>
                  <a:gd name="connsiteY2329" fmla="*/ 131706 h 3714903"/>
                  <a:gd name="connsiteX2330" fmla="*/ 3449774 w 4835006"/>
                  <a:gd name="connsiteY2330" fmla="*/ 135656 h 3714903"/>
                  <a:gd name="connsiteX2331" fmla="*/ 3449774 w 4835006"/>
                  <a:gd name="connsiteY2331" fmla="*/ 135656 h 3714903"/>
                  <a:gd name="connsiteX2332" fmla="*/ 3454067 w 4835006"/>
                  <a:gd name="connsiteY2332" fmla="*/ 135484 h 3714903"/>
                  <a:gd name="connsiteX2333" fmla="*/ 3454067 w 4835006"/>
                  <a:gd name="connsiteY2333" fmla="*/ 135484 h 3714903"/>
                  <a:gd name="connsiteX2334" fmla="*/ 3467976 w 4835006"/>
                  <a:gd name="connsiteY2334" fmla="*/ 133767 h 3714903"/>
                  <a:gd name="connsiteX2335" fmla="*/ 3467976 w 4835006"/>
                  <a:gd name="connsiteY2335" fmla="*/ 133767 h 3714903"/>
                  <a:gd name="connsiteX2336" fmla="*/ 3486865 w 4835006"/>
                  <a:gd name="connsiteY2336" fmla="*/ 138060 h 3714903"/>
                  <a:gd name="connsiteX2337" fmla="*/ 3486865 w 4835006"/>
                  <a:gd name="connsiteY2337" fmla="*/ 138060 h 3714903"/>
                  <a:gd name="connsiteX2338" fmla="*/ 3506440 w 4835006"/>
                  <a:gd name="connsiteY2338" fmla="*/ 141322 h 3714903"/>
                  <a:gd name="connsiteX2339" fmla="*/ 3506440 w 4835006"/>
                  <a:gd name="connsiteY2339" fmla="*/ 141322 h 3714903"/>
                  <a:gd name="connsiteX2340" fmla="*/ 3525673 w 4835006"/>
                  <a:gd name="connsiteY2340" fmla="*/ 139090 h 3714903"/>
                  <a:gd name="connsiteX2341" fmla="*/ 3525673 w 4835006"/>
                  <a:gd name="connsiteY2341" fmla="*/ 139090 h 3714903"/>
                  <a:gd name="connsiteX2342" fmla="*/ 3529622 w 4835006"/>
                  <a:gd name="connsiteY2342" fmla="*/ 138575 h 3714903"/>
                  <a:gd name="connsiteX2343" fmla="*/ 3529622 w 4835006"/>
                  <a:gd name="connsiteY2343" fmla="*/ 138575 h 3714903"/>
                  <a:gd name="connsiteX2344" fmla="*/ 3538208 w 4835006"/>
                  <a:gd name="connsiteY2344" fmla="*/ 146130 h 3714903"/>
                  <a:gd name="connsiteX2345" fmla="*/ 3538208 w 4835006"/>
                  <a:gd name="connsiteY2345" fmla="*/ 146130 h 3714903"/>
                  <a:gd name="connsiteX2346" fmla="*/ 3533571 w 4835006"/>
                  <a:gd name="connsiteY2346" fmla="*/ 153686 h 3714903"/>
                  <a:gd name="connsiteX2347" fmla="*/ 3533571 w 4835006"/>
                  <a:gd name="connsiteY2347" fmla="*/ 153686 h 3714903"/>
                  <a:gd name="connsiteX2348" fmla="*/ 3533571 w 4835006"/>
                  <a:gd name="connsiteY2348" fmla="*/ 153686 h 3714903"/>
                  <a:gd name="connsiteX2349" fmla="*/ 3533571 w 4835006"/>
                  <a:gd name="connsiteY2349" fmla="*/ 153686 h 3714903"/>
                  <a:gd name="connsiteX2350" fmla="*/ 3535632 w 4835006"/>
                  <a:gd name="connsiteY2350" fmla="*/ 155060 h 3714903"/>
                  <a:gd name="connsiteX2351" fmla="*/ 3535632 w 4835006"/>
                  <a:gd name="connsiteY2351" fmla="*/ 155060 h 3714903"/>
                  <a:gd name="connsiteX2352" fmla="*/ 3546450 w 4835006"/>
                  <a:gd name="connsiteY2352" fmla="*/ 160726 h 3714903"/>
                  <a:gd name="connsiteX2353" fmla="*/ 3546450 w 4835006"/>
                  <a:gd name="connsiteY2353" fmla="*/ 160726 h 3714903"/>
                  <a:gd name="connsiteX2354" fmla="*/ 3568773 w 4835006"/>
                  <a:gd name="connsiteY2354" fmla="*/ 165706 h 3714903"/>
                  <a:gd name="connsiteX2355" fmla="*/ 3568773 w 4835006"/>
                  <a:gd name="connsiteY2355" fmla="*/ 165706 h 3714903"/>
                  <a:gd name="connsiteX2356" fmla="*/ 3585601 w 4835006"/>
                  <a:gd name="connsiteY2356" fmla="*/ 165362 h 3714903"/>
                  <a:gd name="connsiteX2357" fmla="*/ 3585601 w 4835006"/>
                  <a:gd name="connsiteY2357" fmla="*/ 165362 h 3714903"/>
                  <a:gd name="connsiteX2358" fmla="*/ 3608268 w 4835006"/>
                  <a:gd name="connsiteY2358" fmla="*/ 155918 h 3714903"/>
                  <a:gd name="connsiteX2359" fmla="*/ 3608268 w 4835006"/>
                  <a:gd name="connsiteY2359" fmla="*/ 155918 h 3714903"/>
                  <a:gd name="connsiteX2360" fmla="*/ 3626641 w 4835006"/>
                  <a:gd name="connsiteY2360" fmla="*/ 143726 h 3714903"/>
                  <a:gd name="connsiteX2361" fmla="*/ 3626641 w 4835006"/>
                  <a:gd name="connsiteY2361" fmla="*/ 143726 h 3714903"/>
                  <a:gd name="connsiteX2362" fmla="*/ 3628874 w 4835006"/>
                  <a:gd name="connsiteY2362" fmla="*/ 143555 h 3714903"/>
                  <a:gd name="connsiteX2363" fmla="*/ 3628874 w 4835006"/>
                  <a:gd name="connsiteY2363" fmla="*/ 143555 h 3714903"/>
                  <a:gd name="connsiteX2364" fmla="*/ 3665964 w 4835006"/>
                  <a:gd name="connsiteY2364" fmla="*/ 157807 h 3714903"/>
                  <a:gd name="connsiteX2365" fmla="*/ 3665964 w 4835006"/>
                  <a:gd name="connsiteY2365" fmla="*/ 157807 h 3714903"/>
                  <a:gd name="connsiteX2366" fmla="*/ 3671631 w 4835006"/>
                  <a:gd name="connsiteY2366" fmla="*/ 159352 h 3714903"/>
                  <a:gd name="connsiteX2367" fmla="*/ 3671631 w 4835006"/>
                  <a:gd name="connsiteY2367" fmla="*/ 159352 h 3714903"/>
                  <a:gd name="connsiteX2368" fmla="*/ 3682621 w 4835006"/>
                  <a:gd name="connsiteY2368" fmla="*/ 156605 h 3714903"/>
                  <a:gd name="connsiteX2369" fmla="*/ 3682621 w 4835006"/>
                  <a:gd name="connsiteY2369" fmla="*/ 156605 h 3714903"/>
                  <a:gd name="connsiteX2370" fmla="*/ 3690005 w 4835006"/>
                  <a:gd name="connsiteY2370" fmla="*/ 154201 h 3714903"/>
                  <a:gd name="connsiteX2371" fmla="*/ 3690005 w 4835006"/>
                  <a:gd name="connsiteY2371" fmla="*/ 154201 h 3714903"/>
                  <a:gd name="connsiteX2372" fmla="*/ 3699105 w 4835006"/>
                  <a:gd name="connsiteY2372" fmla="*/ 160726 h 3714903"/>
                  <a:gd name="connsiteX2373" fmla="*/ 3699105 w 4835006"/>
                  <a:gd name="connsiteY2373" fmla="*/ 160726 h 3714903"/>
                  <a:gd name="connsiteX2374" fmla="*/ 3715075 w 4835006"/>
                  <a:gd name="connsiteY2374" fmla="*/ 175665 h 3714903"/>
                  <a:gd name="connsiteX2375" fmla="*/ 3715075 w 4835006"/>
                  <a:gd name="connsiteY2375" fmla="*/ 175665 h 3714903"/>
                  <a:gd name="connsiteX2376" fmla="*/ 3715934 w 4835006"/>
                  <a:gd name="connsiteY2376" fmla="*/ 179958 h 3714903"/>
                  <a:gd name="connsiteX2377" fmla="*/ 3715934 w 4835006"/>
                  <a:gd name="connsiteY2377" fmla="*/ 179958 h 3714903"/>
                  <a:gd name="connsiteX2378" fmla="*/ 3709065 w 4835006"/>
                  <a:gd name="connsiteY2378" fmla="*/ 185453 h 3714903"/>
                  <a:gd name="connsiteX2379" fmla="*/ 3709065 w 4835006"/>
                  <a:gd name="connsiteY2379" fmla="*/ 185453 h 3714903"/>
                  <a:gd name="connsiteX2380" fmla="*/ 3702540 w 4835006"/>
                  <a:gd name="connsiteY2380" fmla="*/ 185110 h 3714903"/>
                  <a:gd name="connsiteX2381" fmla="*/ 3702540 w 4835006"/>
                  <a:gd name="connsiteY2381" fmla="*/ 185110 h 3714903"/>
                  <a:gd name="connsiteX2382" fmla="*/ 3700823 w 4835006"/>
                  <a:gd name="connsiteY2382" fmla="*/ 185282 h 3714903"/>
                  <a:gd name="connsiteX2383" fmla="*/ 3700823 w 4835006"/>
                  <a:gd name="connsiteY2383" fmla="*/ 185282 h 3714903"/>
                  <a:gd name="connsiteX2384" fmla="*/ 3699621 w 4835006"/>
                  <a:gd name="connsiteY2384" fmla="*/ 185625 h 3714903"/>
                  <a:gd name="connsiteX2385" fmla="*/ 3699621 w 4835006"/>
                  <a:gd name="connsiteY2385" fmla="*/ 185625 h 3714903"/>
                  <a:gd name="connsiteX2386" fmla="*/ 3700479 w 4835006"/>
                  <a:gd name="connsiteY2386" fmla="*/ 186312 h 3714903"/>
                  <a:gd name="connsiteX2387" fmla="*/ 3700479 w 4835006"/>
                  <a:gd name="connsiteY2387" fmla="*/ 186312 h 3714903"/>
                  <a:gd name="connsiteX2388" fmla="*/ 3705974 w 4835006"/>
                  <a:gd name="connsiteY2388" fmla="*/ 189403 h 3714903"/>
                  <a:gd name="connsiteX2389" fmla="*/ 3705974 w 4835006"/>
                  <a:gd name="connsiteY2389" fmla="*/ 189403 h 3714903"/>
                  <a:gd name="connsiteX2390" fmla="*/ 3713014 w 4835006"/>
                  <a:gd name="connsiteY2390" fmla="*/ 195585 h 3714903"/>
                  <a:gd name="connsiteX2391" fmla="*/ 3713014 w 4835006"/>
                  <a:gd name="connsiteY2391" fmla="*/ 195585 h 3714903"/>
                  <a:gd name="connsiteX2392" fmla="*/ 3705631 w 4835006"/>
                  <a:gd name="connsiteY2392" fmla="*/ 205029 h 3714903"/>
                  <a:gd name="connsiteX2393" fmla="*/ 3705631 w 4835006"/>
                  <a:gd name="connsiteY2393" fmla="*/ 205029 h 3714903"/>
                  <a:gd name="connsiteX2394" fmla="*/ 3704772 w 4835006"/>
                  <a:gd name="connsiteY2394" fmla="*/ 205887 h 3714903"/>
                  <a:gd name="connsiteX2395" fmla="*/ 3704772 w 4835006"/>
                  <a:gd name="connsiteY2395" fmla="*/ 205887 h 3714903"/>
                  <a:gd name="connsiteX2396" fmla="*/ 3705116 w 4835006"/>
                  <a:gd name="connsiteY2396" fmla="*/ 206059 h 3714903"/>
                  <a:gd name="connsiteX2397" fmla="*/ 3705116 w 4835006"/>
                  <a:gd name="connsiteY2397" fmla="*/ 206059 h 3714903"/>
                  <a:gd name="connsiteX2398" fmla="*/ 3707863 w 4835006"/>
                  <a:gd name="connsiteY2398" fmla="*/ 207433 h 3714903"/>
                  <a:gd name="connsiteX2399" fmla="*/ 3707863 w 4835006"/>
                  <a:gd name="connsiteY2399" fmla="*/ 207433 h 3714903"/>
                  <a:gd name="connsiteX2400" fmla="*/ 3716105 w 4835006"/>
                  <a:gd name="connsiteY2400" fmla="*/ 209493 h 3714903"/>
                  <a:gd name="connsiteX2401" fmla="*/ 3716105 w 4835006"/>
                  <a:gd name="connsiteY2401" fmla="*/ 209493 h 3714903"/>
                  <a:gd name="connsiteX2402" fmla="*/ 3723318 w 4835006"/>
                  <a:gd name="connsiteY2402" fmla="*/ 217049 h 3714903"/>
                  <a:gd name="connsiteX2403" fmla="*/ 3723318 w 4835006"/>
                  <a:gd name="connsiteY2403" fmla="*/ 217049 h 3714903"/>
                  <a:gd name="connsiteX2404" fmla="*/ 3718509 w 4835006"/>
                  <a:gd name="connsiteY2404" fmla="*/ 223059 h 3714903"/>
                  <a:gd name="connsiteX2405" fmla="*/ 3718509 w 4835006"/>
                  <a:gd name="connsiteY2405" fmla="*/ 223059 h 3714903"/>
                  <a:gd name="connsiteX2406" fmla="*/ 3715934 w 4835006"/>
                  <a:gd name="connsiteY2406" fmla="*/ 223231 h 3714903"/>
                  <a:gd name="connsiteX2407" fmla="*/ 3715934 w 4835006"/>
                  <a:gd name="connsiteY2407" fmla="*/ 223231 h 3714903"/>
                  <a:gd name="connsiteX2408" fmla="*/ 3710954 w 4835006"/>
                  <a:gd name="connsiteY2408" fmla="*/ 222544 h 3714903"/>
                  <a:gd name="connsiteX2409" fmla="*/ 3710954 w 4835006"/>
                  <a:gd name="connsiteY2409" fmla="*/ 222544 h 3714903"/>
                  <a:gd name="connsiteX2410" fmla="*/ 3710439 w 4835006"/>
                  <a:gd name="connsiteY2410" fmla="*/ 224948 h 3714903"/>
                  <a:gd name="connsiteX2411" fmla="*/ 3710439 w 4835006"/>
                  <a:gd name="connsiteY2411" fmla="*/ 224948 h 3714903"/>
                  <a:gd name="connsiteX2412" fmla="*/ 3710439 w 4835006"/>
                  <a:gd name="connsiteY2412" fmla="*/ 225806 h 3714903"/>
                  <a:gd name="connsiteX2413" fmla="*/ 3710439 w 4835006"/>
                  <a:gd name="connsiteY2413" fmla="*/ 225806 h 3714903"/>
                  <a:gd name="connsiteX2414" fmla="*/ 3725893 w 4835006"/>
                  <a:gd name="connsiteY2414" fmla="*/ 241433 h 3714903"/>
                  <a:gd name="connsiteX2415" fmla="*/ 3725893 w 4835006"/>
                  <a:gd name="connsiteY2415" fmla="*/ 241433 h 3714903"/>
                  <a:gd name="connsiteX2416" fmla="*/ 3731216 w 4835006"/>
                  <a:gd name="connsiteY2416" fmla="*/ 244180 h 3714903"/>
                  <a:gd name="connsiteX2417" fmla="*/ 3731216 w 4835006"/>
                  <a:gd name="connsiteY2417" fmla="*/ 244180 h 3714903"/>
                  <a:gd name="connsiteX2418" fmla="*/ 3737055 w 4835006"/>
                  <a:gd name="connsiteY2418" fmla="*/ 240059 h 3714903"/>
                  <a:gd name="connsiteX2419" fmla="*/ 3737055 w 4835006"/>
                  <a:gd name="connsiteY2419" fmla="*/ 240059 h 3714903"/>
                  <a:gd name="connsiteX2420" fmla="*/ 3757832 w 4835006"/>
                  <a:gd name="connsiteY2420" fmla="*/ 215160 h 3714903"/>
                  <a:gd name="connsiteX2421" fmla="*/ 3757832 w 4835006"/>
                  <a:gd name="connsiteY2421" fmla="*/ 215160 h 3714903"/>
                  <a:gd name="connsiteX2422" fmla="*/ 3767448 w 4835006"/>
                  <a:gd name="connsiteY2422" fmla="*/ 207089 h 3714903"/>
                  <a:gd name="connsiteX2423" fmla="*/ 3767448 w 4835006"/>
                  <a:gd name="connsiteY2423" fmla="*/ 207089 h 3714903"/>
                  <a:gd name="connsiteX2424" fmla="*/ 3777065 w 4835006"/>
                  <a:gd name="connsiteY2424" fmla="*/ 217908 h 3714903"/>
                  <a:gd name="connsiteX2425" fmla="*/ 3777065 w 4835006"/>
                  <a:gd name="connsiteY2425" fmla="*/ 217908 h 3714903"/>
                  <a:gd name="connsiteX2426" fmla="*/ 3788054 w 4835006"/>
                  <a:gd name="connsiteY2426" fmla="*/ 223231 h 3714903"/>
                  <a:gd name="connsiteX2427" fmla="*/ 3788054 w 4835006"/>
                  <a:gd name="connsiteY2427" fmla="*/ 223231 h 3714903"/>
                  <a:gd name="connsiteX2428" fmla="*/ 3808488 w 4835006"/>
                  <a:gd name="connsiteY2428" fmla="*/ 220483 h 3714903"/>
                  <a:gd name="connsiteX2429" fmla="*/ 3808488 w 4835006"/>
                  <a:gd name="connsiteY2429" fmla="*/ 220483 h 3714903"/>
                  <a:gd name="connsiteX2430" fmla="*/ 3815529 w 4835006"/>
                  <a:gd name="connsiteY2430" fmla="*/ 219796 h 3714903"/>
                  <a:gd name="connsiteX2431" fmla="*/ 3815529 w 4835006"/>
                  <a:gd name="connsiteY2431" fmla="*/ 219796 h 3714903"/>
                  <a:gd name="connsiteX2432" fmla="*/ 3843004 w 4835006"/>
                  <a:gd name="connsiteY2432" fmla="*/ 229584 h 3714903"/>
                  <a:gd name="connsiteX2433" fmla="*/ 3843004 w 4835006"/>
                  <a:gd name="connsiteY2433" fmla="*/ 229584 h 3714903"/>
                  <a:gd name="connsiteX2434" fmla="*/ 3850902 w 4835006"/>
                  <a:gd name="connsiteY2434" fmla="*/ 232675 h 3714903"/>
                  <a:gd name="connsiteX2435" fmla="*/ 3850902 w 4835006"/>
                  <a:gd name="connsiteY2435" fmla="*/ 232675 h 3714903"/>
                  <a:gd name="connsiteX2436" fmla="*/ 3860003 w 4835006"/>
                  <a:gd name="connsiteY2436" fmla="*/ 224948 h 3714903"/>
                  <a:gd name="connsiteX2437" fmla="*/ 3860003 w 4835006"/>
                  <a:gd name="connsiteY2437" fmla="*/ 224948 h 3714903"/>
                  <a:gd name="connsiteX2438" fmla="*/ 3869620 w 4835006"/>
                  <a:gd name="connsiteY2438" fmla="*/ 220312 h 3714903"/>
                  <a:gd name="connsiteX2439" fmla="*/ 3869620 w 4835006"/>
                  <a:gd name="connsiteY2439" fmla="*/ 220312 h 3714903"/>
                  <a:gd name="connsiteX2440" fmla="*/ 3886619 w 4835006"/>
                  <a:gd name="connsiteY2440" fmla="*/ 224089 h 3714903"/>
                  <a:gd name="connsiteX2441" fmla="*/ 3886619 w 4835006"/>
                  <a:gd name="connsiteY2441" fmla="*/ 224089 h 3714903"/>
                  <a:gd name="connsiteX2442" fmla="*/ 3887134 w 4835006"/>
                  <a:gd name="connsiteY2442" fmla="*/ 224261 h 3714903"/>
                  <a:gd name="connsiteX2443" fmla="*/ 3887134 w 4835006"/>
                  <a:gd name="connsiteY2443" fmla="*/ 224261 h 3714903"/>
                  <a:gd name="connsiteX2444" fmla="*/ 3887306 w 4835006"/>
                  <a:gd name="connsiteY2444" fmla="*/ 222887 h 3714903"/>
                  <a:gd name="connsiteX2445" fmla="*/ 3887306 w 4835006"/>
                  <a:gd name="connsiteY2445" fmla="*/ 222887 h 3714903"/>
                  <a:gd name="connsiteX2446" fmla="*/ 3882326 w 4835006"/>
                  <a:gd name="connsiteY2446" fmla="*/ 203312 h 3714903"/>
                  <a:gd name="connsiteX2447" fmla="*/ 3882326 w 4835006"/>
                  <a:gd name="connsiteY2447" fmla="*/ 203312 h 3714903"/>
                  <a:gd name="connsiteX2448" fmla="*/ 3880266 w 4835006"/>
                  <a:gd name="connsiteY2448" fmla="*/ 195756 h 3714903"/>
                  <a:gd name="connsiteX2449" fmla="*/ 3880266 w 4835006"/>
                  <a:gd name="connsiteY2449" fmla="*/ 195756 h 3714903"/>
                  <a:gd name="connsiteX2450" fmla="*/ 3893316 w 4835006"/>
                  <a:gd name="connsiteY2450" fmla="*/ 188544 h 3714903"/>
                  <a:gd name="connsiteX2451" fmla="*/ 3893316 w 4835006"/>
                  <a:gd name="connsiteY2451" fmla="*/ 188544 h 3714903"/>
                  <a:gd name="connsiteX2452" fmla="*/ 3912033 w 4835006"/>
                  <a:gd name="connsiteY2452" fmla="*/ 185282 h 3714903"/>
                  <a:gd name="connsiteX2453" fmla="*/ 3912033 w 4835006"/>
                  <a:gd name="connsiteY2453" fmla="*/ 185282 h 3714903"/>
                  <a:gd name="connsiteX2454" fmla="*/ 3918558 w 4835006"/>
                  <a:gd name="connsiteY2454" fmla="*/ 183049 h 3714903"/>
                  <a:gd name="connsiteX2455" fmla="*/ 3918558 w 4835006"/>
                  <a:gd name="connsiteY2455" fmla="*/ 183049 h 3714903"/>
                  <a:gd name="connsiteX2456" fmla="*/ 3931094 w 4835006"/>
                  <a:gd name="connsiteY2456" fmla="*/ 184766 h 3714903"/>
                  <a:gd name="connsiteX2457" fmla="*/ 3931094 w 4835006"/>
                  <a:gd name="connsiteY2457" fmla="*/ 184766 h 3714903"/>
                  <a:gd name="connsiteX2458" fmla="*/ 3931437 w 4835006"/>
                  <a:gd name="connsiteY2458" fmla="*/ 184766 h 3714903"/>
                  <a:gd name="connsiteX2459" fmla="*/ 3931437 w 4835006"/>
                  <a:gd name="connsiteY2459" fmla="*/ 184766 h 3714903"/>
                  <a:gd name="connsiteX2460" fmla="*/ 3985013 w 4835006"/>
                  <a:gd name="connsiteY2460" fmla="*/ 188372 h 3714903"/>
                  <a:gd name="connsiteX2461" fmla="*/ 3985013 w 4835006"/>
                  <a:gd name="connsiteY2461" fmla="*/ 188372 h 3714903"/>
                  <a:gd name="connsiteX2462" fmla="*/ 3985184 w 4835006"/>
                  <a:gd name="connsiteY2462" fmla="*/ 188372 h 3714903"/>
                  <a:gd name="connsiteX2463" fmla="*/ 3985184 w 4835006"/>
                  <a:gd name="connsiteY2463" fmla="*/ 188372 h 3714903"/>
                  <a:gd name="connsiteX2464" fmla="*/ 3985699 w 4835006"/>
                  <a:gd name="connsiteY2464" fmla="*/ 188372 h 3714903"/>
                  <a:gd name="connsiteX2465" fmla="*/ 3985699 w 4835006"/>
                  <a:gd name="connsiteY2465" fmla="*/ 188372 h 3714903"/>
                  <a:gd name="connsiteX2466" fmla="*/ 3999265 w 4835006"/>
                  <a:gd name="connsiteY2466" fmla="*/ 193180 h 3714903"/>
                  <a:gd name="connsiteX2467" fmla="*/ 3999265 w 4835006"/>
                  <a:gd name="connsiteY2467" fmla="*/ 193180 h 3714903"/>
                  <a:gd name="connsiteX2468" fmla="*/ 3995487 w 4835006"/>
                  <a:gd name="connsiteY2468" fmla="*/ 198160 h 3714903"/>
                  <a:gd name="connsiteX2469" fmla="*/ 3995487 w 4835006"/>
                  <a:gd name="connsiteY2469" fmla="*/ 198160 h 3714903"/>
                  <a:gd name="connsiteX2470" fmla="*/ 3971962 w 4835006"/>
                  <a:gd name="connsiteY2470" fmla="*/ 203483 h 3714903"/>
                  <a:gd name="connsiteX2471" fmla="*/ 3971962 w 4835006"/>
                  <a:gd name="connsiteY2471" fmla="*/ 203483 h 3714903"/>
                  <a:gd name="connsiteX2472" fmla="*/ 3976427 w 4835006"/>
                  <a:gd name="connsiteY2472" fmla="*/ 203827 h 3714903"/>
                  <a:gd name="connsiteX2473" fmla="*/ 3976427 w 4835006"/>
                  <a:gd name="connsiteY2473" fmla="*/ 203827 h 3714903"/>
                  <a:gd name="connsiteX2474" fmla="*/ 3984669 w 4835006"/>
                  <a:gd name="connsiteY2474" fmla="*/ 202625 h 3714903"/>
                  <a:gd name="connsiteX2475" fmla="*/ 3984669 w 4835006"/>
                  <a:gd name="connsiteY2475" fmla="*/ 202625 h 3714903"/>
                  <a:gd name="connsiteX2476" fmla="*/ 3988103 w 4835006"/>
                  <a:gd name="connsiteY2476" fmla="*/ 201938 h 3714903"/>
                  <a:gd name="connsiteX2477" fmla="*/ 3988103 w 4835006"/>
                  <a:gd name="connsiteY2477" fmla="*/ 201938 h 3714903"/>
                  <a:gd name="connsiteX2478" fmla="*/ 3992740 w 4835006"/>
                  <a:gd name="connsiteY2478" fmla="*/ 206574 h 3714903"/>
                  <a:gd name="connsiteX2479" fmla="*/ 3992740 w 4835006"/>
                  <a:gd name="connsiteY2479" fmla="*/ 206574 h 3714903"/>
                  <a:gd name="connsiteX2480" fmla="*/ 3991023 w 4835006"/>
                  <a:gd name="connsiteY2480" fmla="*/ 211897 h 3714903"/>
                  <a:gd name="connsiteX2481" fmla="*/ 3991023 w 4835006"/>
                  <a:gd name="connsiteY2481" fmla="*/ 211897 h 3714903"/>
                  <a:gd name="connsiteX2482" fmla="*/ 3985528 w 4835006"/>
                  <a:gd name="connsiteY2482" fmla="*/ 221342 h 3714903"/>
                  <a:gd name="connsiteX2483" fmla="*/ 3985528 w 4835006"/>
                  <a:gd name="connsiteY2483" fmla="*/ 221342 h 3714903"/>
                  <a:gd name="connsiteX2484" fmla="*/ 3985699 w 4835006"/>
                  <a:gd name="connsiteY2484" fmla="*/ 222372 h 3714903"/>
                  <a:gd name="connsiteX2485" fmla="*/ 3985699 w 4835006"/>
                  <a:gd name="connsiteY2485" fmla="*/ 222372 h 3714903"/>
                  <a:gd name="connsiteX2486" fmla="*/ 3985871 w 4835006"/>
                  <a:gd name="connsiteY2486" fmla="*/ 223059 h 3714903"/>
                  <a:gd name="connsiteX2487" fmla="*/ 3985871 w 4835006"/>
                  <a:gd name="connsiteY2487" fmla="*/ 223059 h 3714903"/>
                  <a:gd name="connsiteX2488" fmla="*/ 3997376 w 4835006"/>
                  <a:gd name="connsiteY2488" fmla="*/ 214302 h 3714903"/>
                  <a:gd name="connsiteX2489" fmla="*/ 3997376 w 4835006"/>
                  <a:gd name="connsiteY2489" fmla="*/ 214302 h 3714903"/>
                  <a:gd name="connsiteX2490" fmla="*/ 4025022 w 4835006"/>
                  <a:gd name="connsiteY2490" fmla="*/ 195241 h 3714903"/>
                  <a:gd name="connsiteX2491" fmla="*/ 4025022 w 4835006"/>
                  <a:gd name="connsiteY2491" fmla="*/ 195241 h 3714903"/>
                  <a:gd name="connsiteX2492" fmla="*/ 4033093 w 4835006"/>
                  <a:gd name="connsiteY2492" fmla="*/ 193867 h 3714903"/>
                  <a:gd name="connsiteX2493" fmla="*/ 4033093 w 4835006"/>
                  <a:gd name="connsiteY2493" fmla="*/ 193867 h 3714903"/>
                  <a:gd name="connsiteX2494" fmla="*/ 4074648 w 4835006"/>
                  <a:gd name="connsiteY2494" fmla="*/ 207261 h 3714903"/>
                  <a:gd name="connsiteX2495" fmla="*/ 4074648 w 4835006"/>
                  <a:gd name="connsiteY2495" fmla="*/ 207261 h 3714903"/>
                  <a:gd name="connsiteX2496" fmla="*/ 4079113 w 4835006"/>
                  <a:gd name="connsiteY2496" fmla="*/ 214988 h 3714903"/>
                  <a:gd name="connsiteX2497" fmla="*/ 4079113 w 4835006"/>
                  <a:gd name="connsiteY2497" fmla="*/ 214988 h 3714903"/>
                  <a:gd name="connsiteX2498" fmla="*/ 4073962 w 4835006"/>
                  <a:gd name="connsiteY2498" fmla="*/ 218766 h 3714903"/>
                  <a:gd name="connsiteX2499" fmla="*/ 4073962 w 4835006"/>
                  <a:gd name="connsiteY2499" fmla="*/ 218766 h 3714903"/>
                  <a:gd name="connsiteX2500" fmla="*/ 4063487 w 4835006"/>
                  <a:gd name="connsiteY2500" fmla="*/ 217564 h 3714903"/>
                  <a:gd name="connsiteX2501" fmla="*/ 4063487 w 4835006"/>
                  <a:gd name="connsiteY2501" fmla="*/ 217564 h 3714903"/>
                  <a:gd name="connsiteX2502" fmla="*/ 4061941 w 4835006"/>
                  <a:gd name="connsiteY2502" fmla="*/ 217392 h 3714903"/>
                  <a:gd name="connsiteX2503" fmla="*/ 4061941 w 4835006"/>
                  <a:gd name="connsiteY2503" fmla="*/ 217392 h 3714903"/>
                  <a:gd name="connsiteX2504" fmla="*/ 4057133 w 4835006"/>
                  <a:gd name="connsiteY2504" fmla="*/ 219625 h 3714903"/>
                  <a:gd name="connsiteX2505" fmla="*/ 4057133 w 4835006"/>
                  <a:gd name="connsiteY2505" fmla="*/ 219625 h 3714903"/>
                  <a:gd name="connsiteX2506" fmla="*/ 4062800 w 4835006"/>
                  <a:gd name="connsiteY2506" fmla="*/ 222887 h 3714903"/>
                  <a:gd name="connsiteX2507" fmla="*/ 4062800 w 4835006"/>
                  <a:gd name="connsiteY2507" fmla="*/ 222887 h 3714903"/>
                  <a:gd name="connsiteX2508" fmla="*/ 4062800 w 4835006"/>
                  <a:gd name="connsiteY2508" fmla="*/ 222887 h 3714903"/>
                  <a:gd name="connsiteX2509" fmla="*/ 4103325 w 4835006"/>
                  <a:gd name="connsiteY2509" fmla="*/ 234221 h 3714903"/>
                  <a:gd name="connsiteX2510" fmla="*/ 4103325 w 4835006"/>
                  <a:gd name="connsiteY2510" fmla="*/ 234221 h 3714903"/>
                  <a:gd name="connsiteX2511" fmla="*/ 4120325 w 4835006"/>
                  <a:gd name="connsiteY2511" fmla="*/ 253624 h 3714903"/>
                  <a:gd name="connsiteX2512" fmla="*/ 4120325 w 4835006"/>
                  <a:gd name="connsiteY2512" fmla="*/ 253624 h 3714903"/>
                  <a:gd name="connsiteX2513" fmla="*/ 4126507 w 4835006"/>
                  <a:gd name="connsiteY2513" fmla="*/ 256715 h 3714903"/>
                  <a:gd name="connsiteX2514" fmla="*/ 4126507 w 4835006"/>
                  <a:gd name="connsiteY2514" fmla="*/ 256715 h 3714903"/>
                  <a:gd name="connsiteX2515" fmla="*/ 4143678 w 4835006"/>
                  <a:gd name="connsiteY2515" fmla="*/ 252079 h 3714903"/>
                  <a:gd name="connsiteX2516" fmla="*/ 4143678 w 4835006"/>
                  <a:gd name="connsiteY2516" fmla="*/ 252079 h 3714903"/>
                  <a:gd name="connsiteX2517" fmla="*/ 4168406 w 4835006"/>
                  <a:gd name="connsiteY2517" fmla="*/ 248816 h 3714903"/>
                  <a:gd name="connsiteX2518" fmla="*/ 4168406 w 4835006"/>
                  <a:gd name="connsiteY2518" fmla="*/ 248816 h 3714903"/>
                  <a:gd name="connsiteX2519" fmla="*/ 4190041 w 4835006"/>
                  <a:gd name="connsiteY2519" fmla="*/ 250534 h 3714903"/>
                  <a:gd name="connsiteX2520" fmla="*/ 4190041 w 4835006"/>
                  <a:gd name="connsiteY2520" fmla="*/ 250534 h 3714903"/>
                  <a:gd name="connsiteX2521" fmla="*/ 4204466 w 4835006"/>
                  <a:gd name="connsiteY2521" fmla="*/ 252251 h 3714903"/>
                  <a:gd name="connsiteX2522" fmla="*/ 4204466 w 4835006"/>
                  <a:gd name="connsiteY2522" fmla="*/ 252251 h 3714903"/>
                  <a:gd name="connsiteX2523" fmla="*/ 4216658 w 4835006"/>
                  <a:gd name="connsiteY2523" fmla="*/ 249332 h 3714903"/>
                  <a:gd name="connsiteX2524" fmla="*/ 4216658 w 4835006"/>
                  <a:gd name="connsiteY2524" fmla="*/ 249332 h 3714903"/>
                  <a:gd name="connsiteX2525" fmla="*/ 4225072 w 4835006"/>
                  <a:gd name="connsiteY2525" fmla="*/ 247443 h 3714903"/>
                  <a:gd name="connsiteX2526" fmla="*/ 4225072 w 4835006"/>
                  <a:gd name="connsiteY2526" fmla="*/ 247443 h 3714903"/>
                  <a:gd name="connsiteX2527" fmla="*/ 4247051 w 4835006"/>
                  <a:gd name="connsiteY2527" fmla="*/ 263756 h 3714903"/>
                  <a:gd name="connsiteX2528" fmla="*/ 4247051 w 4835006"/>
                  <a:gd name="connsiteY2528" fmla="*/ 263756 h 3714903"/>
                  <a:gd name="connsiteX2529" fmla="*/ 4252203 w 4835006"/>
                  <a:gd name="connsiteY2529" fmla="*/ 273028 h 3714903"/>
                  <a:gd name="connsiteX2530" fmla="*/ 4252203 w 4835006"/>
                  <a:gd name="connsiteY2530" fmla="*/ 273028 h 3714903"/>
                  <a:gd name="connsiteX2531" fmla="*/ 4248769 w 4835006"/>
                  <a:gd name="connsiteY2531" fmla="*/ 283160 h 3714903"/>
                  <a:gd name="connsiteX2532" fmla="*/ 4248769 w 4835006"/>
                  <a:gd name="connsiteY2532" fmla="*/ 283160 h 3714903"/>
                  <a:gd name="connsiteX2533" fmla="*/ 4248425 w 4835006"/>
                  <a:gd name="connsiteY2533" fmla="*/ 284362 h 3714903"/>
                  <a:gd name="connsiteX2534" fmla="*/ 4248425 w 4835006"/>
                  <a:gd name="connsiteY2534" fmla="*/ 284362 h 3714903"/>
                  <a:gd name="connsiteX2535" fmla="*/ 4253233 w 4835006"/>
                  <a:gd name="connsiteY2535" fmla="*/ 289685 h 3714903"/>
                  <a:gd name="connsiteX2536" fmla="*/ 4253233 w 4835006"/>
                  <a:gd name="connsiteY2536" fmla="*/ 289685 h 3714903"/>
                  <a:gd name="connsiteX2537" fmla="*/ 4263365 w 4835006"/>
                  <a:gd name="connsiteY2537" fmla="*/ 292432 h 3714903"/>
                  <a:gd name="connsiteX2538" fmla="*/ 4263365 w 4835006"/>
                  <a:gd name="connsiteY2538" fmla="*/ 292432 h 3714903"/>
                  <a:gd name="connsiteX2539" fmla="*/ 4264910 w 4835006"/>
                  <a:gd name="connsiteY2539" fmla="*/ 292261 h 3714903"/>
                  <a:gd name="connsiteX2540" fmla="*/ 4264910 w 4835006"/>
                  <a:gd name="connsiteY2540" fmla="*/ 292261 h 3714903"/>
                  <a:gd name="connsiteX2541" fmla="*/ 4265425 w 4835006"/>
                  <a:gd name="connsiteY2541" fmla="*/ 292261 h 3714903"/>
                  <a:gd name="connsiteX2542" fmla="*/ 4265425 w 4835006"/>
                  <a:gd name="connsiteY2542" fmla="*/ 292261 h 3714903"/>
                  <a:gd name="connsiteX2543" fmla="*/ 4273152 w 4835006"/>
                  <a:gd name="connsiteY2543" fmla="*/ 299129 h 3714903"/>
                  <a:gd name="connsiteX2544" fmla="*/ 4273152 w 4835006"/>
                  <a:gd name="connsiteY2544" fmla="*/ 299129 h 3714903"/>
                  <a:gd name="connsiteX2545" fmla="*/ 4276415 w 4835006"/>
                  <a:gd name="connsiteY2545" fmla="*/ 310119 h 3714903"/>
                  <a:gd name="connsiteX2546" fmla="*/ 4276415 w 4835006"/>
                  <a:gd name="connsiteY2546" fmla="*/ 310119 h 3714903"/>
                  <a:gd name="connsiteX2547" fmla="*/ 4277102 w 4835006"/>
                  <a:gd name="connsiteY2547" fmla="*/ 311321 h 3714903"/>
                  <a:gd name="connsiteX2548" fmla="*/ 4277102 w 4835006"/>
                  <a:gd name="connsiteY2548" fmla="*/ 311321 h 3714903"/>
                  <a:gd name="connsiteX2549" fmla="*/ 4277274 w 4835006"/>
                  <a:gd name="connsiteY2549" fmla="*/ 310978 h 3714903"/>
                  <a:gd name="connsiteX2550" fmla="*/ 4277274 w 4835006"/>
                  <a:gd name="connsiteY2550" fmla="*/ 310978 h 3714903"/>
                  <a:gd name="connsiteX2551" fmla="*/ 4281051 w 4835006"/>
                  <a:gd name="connsiteY2551" fmla="*/ 303594 h 3714903"/>
                  <a:gd name="connsiteX2552" fmla="*/ 4281051 w 4835006"/>
                  <a:gd name="connsiteY2552" fmla="*/ 303594 h 3714903"/>
                  <a:gd name="connsiteX2553" fmla="*/ 4308010 w 4835006"/>
                  <a:gd name="connsiteY2553" fmla="*/ 293463 h 3714903"/>
                  <a:gd name="connsiteX2554" fmla="*/ 4308010 w 4835006"/>
                  <a:gd name="connsiteY2554" fmla="*/ 293463 h 3714903"/>
                  <a:gd name="connsiteX2555" fmla="*/ 4317283 w 4835006"/>
                  <a:gd name="connsiteY2555" fmla="*/ 292947 h 3714903"/>
                  <a:gd name="connsiteX2556" fmla="*/ 4317283 w 4835006"/>
                  <a:gd name="connsiteY2556" fmla="*/ 292947 h 3714903"/>
                  <a:gd name="connsiteX2557" fmla="*/ 4342697 w 4835006"/>
                  <a:gd name="connsiteY2557" fmla="*/ 297240 h 3714903"/>
                  <a:gd name="connsiteX2558" fmla="*/ 4342697 w 4835006"/>
                  <a:gd name="connsiteY2558" fmla="*/ 297240 h 3714903"/>
                  <a:gd name="connsiteX2559" fmla="*/ 4350939 w 4835006"/>
                  <a:gd name="connsiteY2559" fmla="*/ 297927 h 3714903"/>
                  <a:gd name="connsiteX2560" fmla="*/ 4350939 w 4835006"/>
                  <a:gd name="connsiteY2560" fmla="*/ 297927 h 3714903"/>
                  <a:gd name="connsiteX2561" fmla="*/ 4375666 w 4835006"/>
                  <a:gd name="connsiteY2561" fmla="*/ 290200 h 3714903"/>
                  <a:gd name="connsiteX2562" fmla="*/ 4375666 w 4835006"/>
                  <a:gd name="connsiteY2562" fmla="*/ 290200 h 3714903"/>
                  <a:gd name="connsiteX2563" fmla="*/ 4381161 w 4835006"/>
                  <a:gd name="connsiteY2563" fmla="*/ 287796 h 3714903"/>
                  <a:gd name="connsiteX2564" fmla="*/ 4381161 w 4835006"/>
                  <a:gd name="connsiteY2564" fmla="*/ 287796 h 3714903"/>
                  <a:gd name="connsiteX2565" fmla="*/ 4409838 w 4835006"/>
                  <a:gd name="connsiteY2565" fmla="*/ 299473 h 3714903"/>
                  <a:gd name="connsiteX2566" fmla="*/ 4409838 w 4835006"/>
                  <a:gd name="connsiteY2566" fmla="*/ 299473 h 3714903"/>
                  <a:gd name="connsiteX2567" fmla="*/ 4410182 w 4835006"/>
                  <a:gd name="connsiteY2567" fmla="*/ 299473 h 3714903"/>
                  <a:gd name="connsiteX2568" fmla="*/ 4410182 w 4835006"/>
                  <a:gd name="connsiteY2568" fmla="*/ 299473 h 3714903"/>
                  <a:gd name="connsiteX2569" fmla="*/ 4410182 w 4835006"/>
                  <a:gd name="connsiteY2569" fmla="*/ 299473 h 3714903"/>
                  <a:gd name="connsiteX2570" fmla="*/ 4410182 w 4835006"/>
                  <a:gd name="connsiteY2570" fmla="*/ 299473 h 3714903"/>
                  <a:gd name="connsiteX2571" fmla="*/ 4428211 w 4835006"/>
                  <a:gd name="connsiteY2571" fmla="*/ 310291 h 3714903"/>
                  <a:gd name="connsiteX2572" fmla="*/ 4428211 w 4835006"/>
                  <a:gd name="connsiteY2572" fmla="*/ 310291 h 3714903"/>
                  <a:gd name="connsiteX2573" fmla="*/ 4436111 w 4835006"/>
                  <a:gd name="connsiteY2573" fmla="*/ 316988 h 3714903"/>
                  <a:gd name="connsiteX2574" fmla="*/ 4436111 w 4835006"/>
                  <a:gd name="connsiteY2574" fmla="*/ 316988 h 3714903"/>
                  <a:gd name="connsiteX2575" fmla="*/ 4442979 w 4835006"/>
                  <a:gd name="connsiteY2575" fmla="*/ 314927 h 3714903"/>
                  <a:gd name="connsiteX2576" fmla="*/ 4442979 w 4835006"/>
                  <a:gd name="connsiteY2576" fmla="*/ 314927 h 3714903"/>
                  <a:gd name="connsiteX2577" fmla="*/ 4446928 w 4835006"/>
                  <a:gd name="connsiteY2577" fmla="*/ 308402 h 3714903"/>
                  <a:gd name="connsiteX2578" fmla="*/ 4446928 w 4835006"/>
                  <a:gd name="connsiteY2578" fmla="*/ 308402 h 3714903"/>
                  <a:gd name="connsiteX2579" fmla="*/ 4439202 w 4835006"/>
                  <a:gd name="connsiteY2579" fmla="*/ 286079 h 3714903"/>
                  <a:gd name="connsiteX2580" fmla="*/ 4439202 w 4835006"/>
                  <a:gd name="connsiteY2580" fmla="*/ 286079 h 3714903"/>
                  <a:gd name="connsiteX2581" fmla="*/ 4437656 w 4835006"/>
                  <a:gd name="connsiteY2581" fmla="*/ 278523 h 3714903"/>
                  <a:gd name="connsiteX2582" fmla="*/ 4437656 w 4835006"/>
                  <a:gd name="connsiteY2582" fmla="*/ 278523 h 3714903"/>
                  <a:gd name="connsiteX2583" fmla="*/ 4445898 w 4835006"/>
                  <a:gd name="connsiteY2583" fmla="*/ 270796 h 3714903"/>
                  <a:gd name="connsiteX2584" fmla="*/ 4445898 w 4835006"/>
                  <a:gd name="connsiteY2584" fmla="*/ 270796 h 3714903"/>
                  <a:gd name="connsiteX2585" fmla="*/ 4457403 w 4835006"/>
                  <a:gd name="connsiteY2585" fmla="*/ 272857 h 3714903"/>
                  <a:gd name="connsiteX2586" fmla="*/ 4457403 w 4835006"/>
                  <a:gd name="connsiteY2586" fmla="*/ 272857 h 3714903"/>
                  <a:gd name="connsiteX2587" fmla="*/ 4497070 w 4835006"/>
                  <a:gd name="connsiteY2587" fmla="*/ 280240 h 3714903"/>
                  <a:gd name="connsiteX2588" fmla="*/ 4497070 w 4835006"/>
                  <a:gd name="connsiteY2588" fmla="*/ 280240 h 3714903"/>
                  <a:gd name="connsiteX2589" fmla="*/ 4505827 w 4835006"/>
                  <a:gd name="connsiteY2589" fmla="*/ 280584 h 3714903"/>
                  <a:gd name="connsiteX2590" fmla="*/ 4505827 w 4835006"/>
                  <a:gd name="connsiteY2590" fmla="*/ 280584 h 3714903"/>
                  <a:gd name="connsiteX2591" fmla="*/ 4529524 w 4835006"/>
                  <a:gd name="connsiteY2591" fmla="*/ 275604 h 3714903"/>
                  <a:gd name="connsiteX2592" fmla="*/ 4529524 w 4835006"/>
                  <a:gd name="connsiteY2592" fmla="*/ 275604 h 3714903"/>
                  <a:gd name="connsiteX2593" fmla="*/ 4538625 w 4835006"/>
                  <a:gd name="connsiteY2593" fmla="*/ 273028 h 3714903"/>
                  <a:gd name="connsiteX2594" fmla="*/ 4538625 w 4835006"/>
                  <a:gd name="connsiteY2594" fmla="*/ 273028 h 3714903"/>
                  <a:gd name="connsiteX2595" fmla="*/ 4567130 w 4835006"/>
                  <a:gd name="connsiteY2595" fmla="*/ 281614 h 3714903"/>
                  <a:gd name="connsiteX2596" fmla="*/ 4567130 w 4835006"/>
                  <a:gd name="connsiteY2596" fmla="*/ 281614 h 3714903"/>
                  <a:gd name="connsiteX2597" fmla="*/ 4623624 w 4835006"/>
                  <a:gd name="connsiteY2597" fmla="*/ 304281 h 3714903"/>
                  <a:gd name="connsiteX2598" fmla="*/ 4623624 w 4835006"/>
                  <a:gd name="connsiteY2598" fmla="*/ 304281 h 3714903"/>
                  <a:gd name="connsiteX2599" fmla="*/ 4687159 w 4835006"/>
                  <a:gd name="connsiteY2599" fmla="*/ 330897 h 3714903"/>
                  <a:gd name="connsiteX2600" fmla="*/ 4687159 w 4835006"/>
                  <a:gd name="connsiteY2600" fmla="*/ 330897 h 3714903"/>
                  <a:gd name="connsiteX2601" fmla="*/ 4702271 w 4835006"/>
                  <a:gd name="connsiteY2601" fmla="*/ 334503 h 3714903"/>
                  <a:gd name="connsiteX2602" fmla="*/ 4702271 w 4835006"/>
                  <a:gd name="connsiteY2602" fmla="*/ 334503 h 3714903"/>
                  <a:gd name="connsiteX2603" fmla="*/ 4707422 w 4835006"/>
                  <a:gd name="connsiteY2603" fmla="*/ 334331 h 3714903"/>
                  <a:gd name="connsiteX2604" fmla="*/ 4707422 w 4835006"/>
                  <a:gd name="connsiteY2604" fmla="*/ 334331 h 3714903"/>
                  <a:gd name="connsiteX2605" fmla="*/ 4707765 w 4835006"/>
                  <a:gd name="connsiteY2605" fmla="*/ 334331 h 3714903"/>
                  <a:gd name="connsiteX2606" fmla="*/ 4707765 w 4835006"/>
                  <a:gd name="connsiteY2606" fmla="*/ 334331 h 3714903"/>
                  <a:gd name="connsiteX2607" fmla="*/ 4707765 w 4835006"/>
                  <a:gd name="connsiteY2607" fmla="*/ 334331 h 3714903"/>
                  <a:gd name="connsiteX2608" fmla="*/ 4707765 w 4835006"/>
                  <a:gd name="connsiteY2608" fmla="*/ 334331 h 3714903"/>
                  <a:gd name="connsiteX2609" fmla="*/ 4721331 w 4835006"/>
                  <a:gd name="connsiteY2609" fmla="*/ 345321 h 3714903"/>
                  <a:gd name="connsiteX2610" fmla="*/ 4721331 w 4835006"/>
                  <a:gd name="connsiteY2610" fmla="*/ 345321 h 3714903"/>
                  <a:gd name="connsiteX2611" fmla="*/ 4735412 w 4835006"/>
                  <a:gd name="connsiteY2611" fmla="*/ 372452 h 3714903"/>
                  <a:gd name="connsiteX2612" fmla="*/ 4735412 w 4835006"/>
                  <a:gd name="connsiteY2612" fmla="*/ 372452 h 3714903"/>
                  <a:gd name="connsiteX2613" fmla="*/ 4741422 w 4835006"/>
                  <a:gd name="connsiteY2613" fmla="*/ 379492 h 3714903"/>
                  <a:gd name="connsiteX2614" fmla="*/ 4741422 w 4835006"/>
                  <a:gd name="connsiteY2614" fmla="*/ 379492 h 3714903"/>
                  <a:gd name="connsiteX2615" fmla="*/ 4742967 w 4835006"/>
                  <a:gd name="connsiteY2615" fmla="*/ 379321 h 3714903"/>
                  <a:gd name="connsiteX2616" fmla="*/ 4742967 w 4835006"/>
                  <a:gd name="connsiteY2616" fmla="*/ 379321 h 3714903"/>
                  <a:gd name="connsiteX2617" fmla="*/ 4744341 w 4835006"/>
                  <a:gd name="connsiteY2617" fmla="*/ 376401 h 3714903"/>
                  <a:gd name="connsiteX2618" fmla="*/ 4744341 w 4835006"/>
                  <a:gd name="connsiteY2618" fmla="*/ 376401 h 3714903"/>
                  <a:gd name="connsiteX2619" fmla="*/ 4738159 w 4835006"/>
                  <a:gd name="connsiteY2619" fmla="*/ 360775 h 3714903"/>
                  <a:gd name="connsiteX2620" fmla="*/ 4738159 w 4835006"/>
                  <a:gd name="connsiteY2620" fmla="*/ 360775 h 3714903"/>
                  <a:gd name="connsiteX2621" fmla="*/ 4737129 w 4835006"/>
                  <a:gd name="connsiteY2621" fmla="*/ 356311 h 3714903"/>
                  <a:gd name="connsiteX2622" fmla="*/ 4737129 w 4835006"/>
                  <a:gd name="connsiteY2622" fmla="*/ 356311 h 3714903"/>
                  <a:gd name="connsiteX2623" fmla="*/ 4743654 w 4835006"/>
                  <a:gd name="connsiteY2623" fmla="*/ 350129 h 3714903"/>
                  <a:gd name="connsiteX2624" fmla="*/ 4743654 w 4835006"/>
                  <a:gd name="connsiteY2624" fmla="*/ 350129 h 3714903"/>
                  <a:gd name="connsiteX2625" fmla="*/ 4752583 w 4835006"/>
                  <a:gd name="connsiteY2625" fmla="*/ 354937 h 3714903"/>
                  <a:gd name="connsiteX2626" fmla="*/ 4752583 w 4835006"/>
                  <a:gd name="connsiteY2626" fmla="*/ 354937 h 3714903"/>
                  <a:gd name="connsiteX2627" fmla="*/ 4756533 w 4835006"/>
                  <a:gd name="connsiteY2627" fmla="*/ 358543 h 3714903"/>
                  <a:gd name="connsiteX2628" fmla="*/ 4756533 w 4835006"/>
                  <a:gd name="connsiteY2628" fmla="*/ 358543 h 3714903"/>
                  <a:gd name="connsiteX2629" fmla="*/ 4760997 w 4835006"/>
                  <a:gd name="connsiteY2629" fmla="*/ 357513 h 3714903"/>
                  <a:gd name="connsiteX2630" fmla="*/ 4760997 w 4835006"/>
                  <a:gd name="connsiteY2630" fmla="*/ 357513 h 3714903"/>
                  <a:gd name="connsiteX2631" fmla="*/ 4774391 w 4835006"/>
                  <a:gd name="connsiteY2631" fmla="*/ 353220 h 3714903"/>
                  <a:gd name="connsiteX2632" fmla="*/ 4774391 w 4835006"/>
                  <a:gd name="connsiteY2632" fmla="*/ 353220 h 3714903"/>
                  <a:gd name="connsiteX2633" fmla="*/ 4777825 w 4835006"/>
                  <a:gd name="connsiteY2633" fmla="*/ 353735 h 3714903"/>
                  <a:gd name="connsiteX2634" fmla="*/ 4777825 w 4835006"/>
                  <a:gd name="connsiteY2634" fmla="*/ 353735 h 3714903"/>
                  <a:gd name="connsiteX2635" fmla="*/ 4826593 w 4835006"/>
                  <a:gd name="connsiteY2635" fmla="*/ 371250 h 3714903"/>
                  <a:gd name="connsiteX2636" fmla="*/ 4826593 w 4835006"/>
                  <a:gd name="connsiteY2636" fmla="*/ 371250 h 3714903"/>
                  <a:gd name="connsiteX2637" fmla="*/ 4835007 w 4835006"/>
                  <a:gd name="connsiteY2637" fmla="*/ 378290 h 3714903"/>
                  <a:gd name="connsiteX2638" fmla="*/ 4835007 w 4835006"/>
                  <a:gd name="connsiteY2638" fmla="*/ 378290 h 3714903"/>
                  <a:gd name="connsiteX2639" fmla="*/ 4824017 w 4835006"/>
                  <a:gd name="connsiteY2639" fmla="*/ 391856 h 3714903"/>
                  <a:gd name="connsiteX2640" fmla="*/ 4824017 w 4835006"/>
                  <a:gd name="connsiteY2640" fmla="*/ 391856 h 3714903"/>
                  <a:gd name="connsiteX2641" fmla="*/ 4797401 w 4835006"/>
                  <a:gd name="connsiteY2641" fmla="*/ 400270 h 3714903"/>
                  <a:gd name="connsiteX2642" fmla="*/ 4797401 w 4835006"/>
                  <a:gd name="connsiteY2642" fmla="*/ 400270 h 3714903"/>
                  <a:gd name="connsiteX2643" fmla="*/ 4791047 w 4835006"/>
                  <a:gd name="connsiteY2643" fmla="*/ 401300 h 3714903"/>
                  <a:gd name="connsiteX2644" fmla="*/ 4791047 w 4835006"/>
                  <a:gd name="connsiteY2644" fmla="*/ 401300 h 3714903"/>
                  <a:gd name="connsiteX2645" fmla="*/ 4790876 w 4835006"/>
                  <a:gd name="connsiteY2645" fmla="*/ 403361 h 3714903"/>
                  <a:gd name="connsiteX2646" fmla="*/ 4790876 w 4835006"/>
                  <a:gd name="connsiteY2646" fmla="*/ 403361 h 3714903"/>
                  <a:gd name="connsiteX2647" fmla="*/ 4790876 w 4835006"/>
                  <a:gd name="connsiteY2647" fmla="*/ 404563 h 3714903"/>
                  <a:gd name="connsiteX2648" fmla="*/ 4790876 w 4835006"/>
                  <a:gd name="connsiteY2648" fmla="*/ 404563 h 3714903"/>
                  <a:gd name="connsiteX2649" fmla="*/ 4790532 w 4835006"/>
                  <a:gd name="connsiteY2649" fmla="*/ 410745 h 3714903"/>
                  <a:gd name="connsiteX2650" fmla="*/ 4790532 w 4835006"/>
                  <a:gd name="connsiteY2650" fmla="*/ 410745 h 3714903"/>
                  <a:gd name="connsiteX2651" fmla="*/ 4790704 w 4835006"/>
                  <a:gd name="connsiteY2651" fmla="*/ 410745 h 3714903"/>
                  <a:gd name="connsiteX2652" fmla="*/ 4777997 w 4835006"/>
                  <a:gd name="connsiteY2652" fmla="*/ 424310 h 3714903"/>
                  <a:gd name="connsiteX2653" fmla="*/ 4777997 w 4835006"/>
                  <a:gd name="connsiteY2653" fmla="*/ 424310 h 3714903"/>
                  <a:gd name="connsiteX2654" fmla="*/ 4786239 w 4835006"/>
                  <a:gd name="connsiteY2654" fmla="*/ 425856 h 3714903"/>
                  <a:gd name="connsiteX2655" fmla="*/ 4786239 w 4835006"/>
                  <a:gd name="connsiteY2655" fmla="*/ 425856 h 3714903"/>
                  <a:gd name="connsiteX2656" fmla="*/ 4796027 w 4835006"/>
                  <a:gd name="connsiteY2656" fmla="*/ 432209 h 3714903"/>
                  <a:gd name="connsiteX2657" fmla="*/ 4796027 w 4835006"/>
                  <a:gd name="connsiteY2657" fmla="*/ 432209 h 3714903"/>
                  <a:gd name="connsiteX2658" fmla="*/ 4791563 w 4835006"/>
                  <a:gd name="connsiteY2658" fmla="*/ 438906 h 3714903"/>
                  <a:gd name="connsiteX2659" fmla="*/ 4791563 w 4835006"/>
                  <a:gd name="connsiteY2659" fmla="*/ 438906 h 3714903"/>
                  <a:gd name="connsiteX2660" fmla="*/ 4778341 w 4835006"/>
                  <a:gd name="connsiteY2660" fmla="*/ 443027 h 3714903"/>
                  <a:gd name="connsiteX2661" fmla="*/ 4778341 w 4835006"/>
                  <a:gd name="connsiteY2661" fmla="*/ 443027 h 3714903"/>
                  <a:gd name="connsiteX2662" fmla="*/ 4762371 w 4835006"/>
                  <a:gd name="connsiteY2662" fmla="*/ 439421 h 3714903"/>
                  <a:gd name="connsiteX2663" fmla="*/ 4762371 w 4835006"/>
                  <a:gd name="connsiteY2663" fmla="*/ 439421 h 3714903"/>
                  <a:gd name="connsiteX2664" fmla="*/ 4740563 w 4835006"/>
                  <a:gd name="connsiteY2664" fmla="*/ 430492 h 3714903"/>
                  <a:gd name="connsiteX2665" fmla="*/ 4740563 w 4835006"/>
                  <a:gd name="connsiteY2665" fmla="*/ 430492 h 3714903"/>
                  <a:gd name="connsiteX2666" fmla="*/ 4740563 w 4835006"/>
                  <a:gd name="connsiteY2666" fmla="*/ 430492 h 3714903"/>
                  <a:gd name="connsiteX2667" fmla="*/ 4739704 w 4835006"/>
                  <a:gd name="connsiteY2667" fmla="*/ 430835 h 3714903"/>
                  <a:gd name="connsiteX2668" fmla="*/ 4739189 w 4835006"/>
                  <a:gd name="connsiteY2668" fmla="*/ 430664 h 3714903"/>
                  <a:gd name="connsiteX2669" fmla="*/ 4717038 w 4835006"/>
                  <a:gd name="connsiteY2669" fmla="*/ 415381 h 3714903"/>
                  <a:gd name="connsiteX2670" fmla="*/ 4717038 w 4835006"/>
                  <a:gd name="connsiteY2670" fmla="*/ 415381 h 3714903"/>
                  <a:gd name="connsiteX2671" fmla="*/ 4699351 w 4835006"/>
                  <a:gd name="connsiteY2671" fmla="*/ 402159 h 3714903"/>
                  <a:gd name="connsiteX2672" fmla="*/ 4699351 w 4835006"/>
                  <a:gd name="connsiteY2672" fmla="*/ 402159 h 3714903"/>
                  <a:gd name="connsiteX2673" fmla="*/ 4695917 w 4835006"/>
                  <a:gd name="connsiteY2673" fmla="*/ 402674 h 3714903"/>
                  <a:gd name="connsiteX2674" fmla="*/ 4695917 w 4835006"/>
                  <a:gd name="connsiteY2674" fmla="*/ 402674 h 3714903"/>
                  <a:gd name="connsiteX2675" fmla="*/ 4686129 w 4835006"/>
                  <a:gd name="connsiteY2675" fmla="*/ 404048 h 3714903"/>
                  <a:gd name="connsiteX2676" fmla="*/ 4686129 w 4835006"/>
                  <a:gd name="connsiteY2676" fmla="*/ 404048 h 3714903"/>
                  <a:gd name="connsiteX2677" fmla="*/ 4667927 w 4835006"/>
                  <a:gd name="connsiteY2677" fmla="*/ 400098 h 3714903"/>
                  <a:gd name="connsiteX2678" fmla="*/ 4667927 w 4835006"/>
                  <a:gd name="connsiteY2678" fmla="*/ 400098 h 3714903"/>
                  <a:gd name="connsiteX2679" fmla="*/ 4660028 w 4835006"/>
                  <a:gd name="connsiteY2679" fmla="*/ 392886 h 3714903"/>
                  <a:gd name="connsiteX2680" fmla="*/ 4660028 w 4835006"/>
                  <a:gd name="connsiteY2680" fmla="*/ 392886 h 3714903"/>
                  <a:gd name="connsiteX2681" fmla="*/ 4661402 w 4835006"/>
                  <a:gd name="connsiteY2681" fmla="*/ 386533 h 3714903"/>
                  <a:gd name="connsiteX2682" fmla="*/ 4661402 w 4835006"/>
                  <a:gd name="connsiteY2682" fmla="*/ 386533 h 3714903"/>
                  <a:gd name="connsiteX2683" fmla="*/ 4661402 w 4835006"/>
                  <a:gd name="connsiteY2683" fmla="*/ 386533 h 3714903"/>
                  <a:gd name="connsiteX2684" fmla="*/ 4661402 w 4835006"/>
                  <a:gd name="connsiteY2684" fmla="*/ 386533 h 3714903"/>
                  <a:gd name="connsiteX2685" fmla="*/ 4645948 w 4835006"/>
                  <a:gd name="connsiteY2685" fmla="*/ 392199 h 3714903"/>
                  <a:gd name="connsiteX2686" fmla="*/ 4645948 w 4835006"/>
                  <a:gd name="connsiteY2686" fmla="*/ 392199 h 3714903"/>
                  <a:gd name="connsiteX2687" fmla="*/ 4644746 w 4835006"/>
                  <a:gd name="connsiteY2687" fmla="*/ 393230 h 3714903"/>
                  <a:gd name="connsiteX2688" fmla="*/ 4644746 w 4835006"/>
                  <a:gd name="connsiteY2688" fmla="*/ 393230 h 3714903"/>
                  <a:gd name="connsiteX2689" fmla="*/ 4648867 w 4835006"/>
                  <a:gd name="connsiteY2689" fmla="*/ 416926 h 3714903"/>
                  <a:gd name="connsiteX2690" fmla="*/ 4648867 w 4835006"/>
                  <a:gd name="connsiteY2690" fmla="*/ 416926 h 3714903"/>
                  <a:gd name="connsiteX2691" fmla="*/ 4648867 w 4835006"/>
                  <a:gd name="connsiteY2691" fmla="*/ 420876 h 3714903"/>
                  <a:gd name="connsiteX2692" fmla="*/ 4647836 w 4835006"/>
                  <a:gd name="connsiteY2692" fmla="*/ 420361 h 3714903"/>
                  <a:gd name="connsiteX2693" fmla="*/ 4614352 w 4835006"/>
                  <a:gd name="connsiteY2693" fmla="*/ 439593 h 3714903"/>
                  <a:gd name="connsiteX2694" fmla="*/ 4614352 w 4835006"/>
                  <a:gd name="connsiteY2694" fmla="*/ 439593 h 3714903"/>
                  <a:gd name="connsiteX2695" fmla="*/ 4610059 w 4835006"/>
                  <a:gd name="connsiteY2695" fmla="*/ 440108 h 3714903"/>
                  <a:gd name="connsiteX2696" fmla="*/ 4610059 w 4835006"/>
                  <a:gd name="connsiteY2696" fmla="*/ 440108 h 3714903"/>
                  <a:gd name="connsiteX2697" fmla="*/ 4597352 w 4835006"/>
                  <a:gd name="connsiteY2697" fmla="*/ 433239 h 3714903"/>
                  <a:gd name="connsiteX2698" fmla="*/ 4597352 w 4835006"/>
                  <a:gd name="connsiteY2698" fmla="*/ 433239 h 3714903"/>
                  <a:gd name="connsiteX2699" fmla="*/ 4586190 w 4835006"/>
                  <a:gd name="connsiteY2699" fmla="*/ 434441 h 3714903"/>
                  <a:gd name="connsiteX2700" fmla="*/ 4586190 w 4835006"/>
                  <a:gd name="connsiteY2700" fmla="*/ 434441 h 3714903"/>
                  <a:gd name="connsiteX2701" fmla="*/ 4581039 w 4835006"/>
                  <a:gd name="connsiteY2701" fmla="*/ 437189 h 3714903"/>
                  <a:gd name="connsiteX2702" fmla="*/ 4581039 w 4835006"/>
                  <a:gd name="connsiteY2702" fmla="*/ 437189 h 3714903"/>
                  <a:gd name="connsiteX2703" fmla="*/ 4581039 w 4835006"/>
                  <a:gd name="connsiteY2703" fmla="*/ 437189 h 3714903"/>
                  <a:gd name="connsiteX2704" fmla="*/ 4581039 w 4835006"/>
                  <a:gd name="connsiteY2704" fmla="*/ 437189 h 3714903"/>
                  <a:gd name="connsiteX2705" fmla="*/ 4583958 w 4835006"/>
                  <a:gd name="connsiteY2705" fmla="*/ 438391 h 3714903"/>
                  <a:gd name="connsiteX2706" fmla="*/ 4583958 w 4835006"/>
                  <a:gd name="connsiteY2706" fmla="*/ 438391 h 3714903"/>
                  <a:gd name="connsiteX2707" fmla="*/ 4594604 w 4835006"/>
                  <a:gd name="connsiteY2707" fmla="*/ 437189 h 3714903"/>
                  <a:gd name="connsiteX2708" fmla="*/ 4594604 w 4835006"/>
                  <a:gd name="connsiteY2708" fmla="*/ 437189 h 3714903"/>
                  <a:gd name="connsiteX2709" fmla="*/ 4595119 w 4835006"/>
                  <a:gd name="connsiteY2709" fmla="*/ 437189 h 3714903"/>
                  <a:gd name="connsiteX2710" fmla="*/ 4595119 w 4835006"/>
                  <a:gd name="connsiteY2710" fmla="*/ 437189 h 3714903"/>
                  <a:gd name="connsiteX2711" fmla="*/ 4595119 w 4835006"/>
                  <a:gd name="connsiteY2711" fmla="*/ 437189 h 3714903"/>
                  <a:gd name="connsiteX2712" fmla="*/ 4595291 w 4835006"/>
                  <a:gd name="connsiteY2712" fmla="*/ 437189 h 3714903"/>
                  <a:gd name="connsiteX2713" fmla="*/ 4595291 w 4835006"/>
                  <a:gd name="connsiteY2713" fmla="*/ 437189 h 3714903"/>
                  <a:gd name="connsiteX2714" fmla="*/ 4614180 w 4835006"/>
                  <a:gd name="connsiteY2714" fmla="*/ 449037 h 3714903"/>
                  <a:gd name="connsiteX2715" fmla="*/ 4614180 w 4835006"/>
                  <a:gd name="connsiteY2715" fmla="*/ 449037 h 3714903"/>
                  <a:gd name="connsiteX2716" fmla="*/ 4631695 w 4835006"/>
                  <a:gd name="connsiteY2716" fmla="*/ 468785 h 3714903"/>
                  <a:gd name="connsiteX2717" fmla="*/ 4631695 w 4835006"/>
                  <a:gd name="connsiteY2717" fmla="*/ 468785 h 3714903"/>
                  <a:gd name="connsiteX2718" fmla="*/ 4645604 w 4835006"/>
                  <a:gd name="connsiteY2718" fmla="*/ 481835 h 3714903"/>
                  <a:gd name="connsiteX2719" fmla="*/ 4645604 w 4835006"/>
                  <a:gd name="connsiteY2719" fmla="*/ 481835 h 3714903"/>
                  <a:gd name="connsiteX2720" fmla="*/ 4655564 w 4835006"/>
                  <a:gd name="connsiteY2720" fmla="*/ 496259 h 3714903"/>
                  <a:gd name="connsiteX2721" fmla="*/ 4655564 w 4835006"/>
                  <a:gd name="connsiteY2721" fmla="*/ 496259 h 3714903"/>
                  <a:gd name="connsiteX2722" fmla="*/ 4655735 w 4835006"/>
                  <a:gd name="connsiteY2722" fmla="*/ 498663 h 3714903"/>
                  <a:gd name="connsiteX2723" fmla="*/ 4655735 w 4835006"/>
                  <a:gd name="connsiteY2723" fmla="*/ 498663 h 3714903"/>
                  <a:gd name="connsiteX2724" fmla="*/ 4645089 w 4835006"/>
                  <a:gd name="connsiteY2724" fmla="*/ 510340 h 3714903"/>
                  <a:gd name="connsiteX2725" fmla="*/ 4645089 w 4835006"/>
                  <a:gd name="connsiteY2725" fmla="*/ 510340 h 3714903"/>
                  <a:gd name="connsiteX2726" fmla="*/ 4639594 w 4835006"/>
                  <a:gd name="connsiteY2726" fmla="*/ 509138 h 3714903"/>
                  <a:gd name="connsiteX2727" fmla="*/ 4639594 w 4835006"/>
                  <a:gd name="connsiteY2727" fmla="*/ 509138 h 3714903"/>
                  <a:gd name="connsiteX2728" fmla="*/ 4613321 w 4835006"/>
                  <a:gd name="connsiteY2728" fmla="*/ 502956 h 3714903"/>
                  <a:gd name="connsiteX2729" fmla="*/ 4613321 w 4835006"/>
                  <a:gd name="connsiteY2729" fmla="*/ 502956 h 3714903"/>
                  <a:gd name="connsiteX2730" fmla="*/ 4610574 w 4835006"/>
                  <a:gd name="connsiteY2730" fmla="*/ 502441 h 3714903"/>
                  <a:gd name="connsiteX2731" fmla="*/ 4610574 w 4835006"/>
                  <a:gd name="connsiteY2731" fmla="*/ 502441 h 3714903"/>
                  <a:gd name="connsiteX2732" fmla="*/ 4595463 w 4835006"/>
                  <a:gd name="connsiteY2732" fmla="*/ 514118 h 3714903"/>
                  <a:gd name="connsiteX2733" fmla="*/ 4595463 w 4835006"/>
                  <a:gd name="connsiteY2733" fmla="*/ 514118 h 3714903"/>
                  <a:gd name="connsiteX2734" fmla="*/ 4555282 w 4835006"/>
                  <a:gd name="connsiteY2734" fmla="*/ 536269 h 3714903"/>
                  <a:gd name="connsiteX2735" fmla="*/ 4555282 w 4835006"/>
                  <a:gd name="connsiteY2735" fmla="*/ 536269 h 3714903"/>
                  <a:gd name="connsiteX2736" fmla="*/ 4544120 w 4835006"/>
                  <a:gd name="connsiteY2736" fmla="*/ 544511 h 3714903"/>
                  <a:gd name="connsiteX2737" fmla="*/ 4544120 w 4835006"/>
                  <a:gd name="connsiteY2737" fmla="*/ 544511 h 3714903"/>
                  <a:gd name="connsiteX2738" fmla="*/ 4516302 w 4835006"/>
                  <a:gd name="connsiteY2738" fmla="*/ 557905 h 3714903"/>
                  <a:gd name="connsiteX2739" fmla="*/ 4516302 w 4835006"/>
                  <a:gd name="connsiteY2739" fmla="*/ 557905 h 3714903"/>
                  <a:gd name="connsiteX2740" fmla="*/ 4489342 w 4835006"/>
                  <a:gd name="connsiteY2740" fmla="*/ 587097 h 3714903"/>
                  <a:gd name="connsiteX2741" fmla="*/ 4489342 w 4835006"/>
                  <a:gd name="connsiteY2741" fmla="*/ 587097 h 3714903"/>
                  <a:gd name="connsiteX2742" fmla="*/ 4482302 w 4835006"/>
                  <a:gd name="connsiteY2742" fmla="*/ 593107 h 3714903"/>
                  <a:gd name="connsiteX2743" fmla="*/ 4482302 w 4835006"/>
                  <a:gd name="connsiteY2743" fmla="*/ 593107 h 3714903"/>
                  <a:gd name="connsiteX2744" fmla="*/ 4467363 w 4835006"/>
                  <a:gd name="connsiteY2744" fmla="*/ 578683 h 3714903"/>
                  <a:gd name="connsiteX2745" fmla="*/ 4467363 w 4835006"/>
                  <a:gd name="connsiteY2745" fmla="*/ 578683 h 3714903"/>
                  <a:gd name="connsiteX2746" fmla="*/ 4455171 w 4835006"/>
                  <a:gd name="connsiteY2746" fmla="*/ 571642 h 3714903"/>
                  <a:gd name="connsiteX2747" fmla="*/ 4455171 w 4835006"/>
                  <a:gd name="connsiteY2747" fmla="*/ 571642 h 3714903"/>
                  <a:gd name="connsiteX2748" fmla="*/ 4440919 w 4835006"/>
                  <a:gd name="connsiteY2748" fmla="*/ 572673 h 3714903"/>
                  <a:gd name="connsiteX2749" fmla="*/ 4440919 w 4835006"/>
                  <a:gd name="connsiteY2749" fmla="*/ 572673 h 3714903"/>
                  <a:gd name="connsiteX2750" fmla="*/ 4434909 w 4835006"/>
                  <a:gd name="connsiteY2750" fmla="*/ 572158 h 3714903"/>
                  <a:gd name="connsiteX2751" fmla="*/ 4434909 w 4835006"/>
                  <a:gd name="connsiteY2751" fmla="*/ 572158 h 3714903"/>
                  <a:gd name="connsiteX2752" fmla="*/ 4434222 w 4835006"/>
                  <a:gd name="connsiteY2752" fmla="*/ 572158 h 3714903"/>
                  <a:gd name="connsiteX2753" fmla="*/ 4434222 w 4835006"/>
                  <a:gd name="connsiteY2753" fmla="*/ 572158 h 3714903"/>
                  <a:gd name="connsiteX2754" fmla="*/ 4404686 w 4835006"/>
                  <a:gd name="connsiteY2754" fmla="*/ 597572 h 3714903"/>
                  <a:gd name="connsiteX2755" fmla="*/ 4404686 w 4835006"/>
                  <a:gd name="connsiteY2755" fmla="*/ 597572 h 3714903"/>
                  <a:gd name="connsiteX2756" fmla="*/ 4401596 w 4835006"/>
                  <a:gd name="connsiteY2756" fmla="*/ 598258 h 3714903"/>
                  <a:gd name="connsiteX2757" fmla="*/ 4401596 w 4835006"/>
                  <a:gd name="connsiteY2757" fmla="*/ 598258 h 3714903"/>
                  <a:gd name="connsiteX2758" fmla="*/ 4396273 w 4835006"/>
                  <a:gd name="connsiteY2758" fmla="*/ 590359 h 3714903"/>
                  <a:gd name="connsiteX2759" fmla="*/ 4396273 w 4835006"/>
                  <a:gd name="connsiteY2759" fmla="*/ 590359 h 3714903"/>
                  <a:gd name="connsiteX2760" fmla="*/ 4396788 w 4835006"/>
                  <a:gd name="connsiteY2760" fmla="*/ 579370 h 3714903"/>
                  <a:gd name="connsiteX2761" fmla="*/ 4396788 w 4835006"/>
                  <a:gd name="connsiteY2761" fmla="*/ 579370 h 3714903"/>
                  <a:gd name="connsiteX2762" fmla="*/ 4395414 w 4835006"/>
                  <a:gd name="connsiteY2762" fmla="*/ 571127 h 3714903"/>
                  <a:gd name="connsiteX2763" fmla="*/ 4395414 w 4835006"/>
                  <a:gd name="connsiteY2763" fmla="*/ 571127 h 3714903"/>
                  <a:gd name="connsiteX2764" fmla="*/ 4395070 w 4835006"/>
                  <a:gd name="connsiteY2764" fmla="*/ 570612 h 3714903"/>
                  <a:gd name="connsiteX2765" fmla="*/ 4395070 w 4835006"/>
                  <a:gd name="connsiteY2765" fmla="*/ 570612 h 3714903"/>
                  <a:gd name="connsiteX2766" fmla="*/ 4394040 w 4835006"/>
                  <a:gd name="connsiteY2766" fmla="*/ 572158 h 3714903"/>
                  <a:gd name="connsiteX2767" fmla="*/ 4394040 w 4835006"/>
                  <a:gd name="connsiteY2767" fmla="*/ 572158 h 3714903"/>
                  <a:gd name="connsiteX2768" fmla="*/ 4390778 w 4835006"/>
                  <a:gd name="connsiteY2768" fmla="*/ 579026 h 3714903"/>
                  <a:gd name="connsiteX2769" fmla="*/ 4390778 w 4835006"/>
                  <a:gd name="connsiteY2769" fmla="*/ 579026 h 3714903"/>
                  <a:gd name="connsiteX2770" fmla="*/ 4383222 w 4835006"/>
                  <a:gd name="connsiteY2770" fmla="*/ 596885 h 3714903"/>
                  <a:gd name="connsiteX2771" fmla="*/ 4383222 w 4835006"/>
                  <a:gd name="connsiteY2771" fmla="*/ 596885 h 3714903"/>
                  <a:gd name="connsiteX2772" fmla="*/ 4367940 w 4835006"/>
                  <a:gd name="connsiteY2772" fmla="*/ 604784 h 3714903"/>
                  <a:gd name="connsiteX2773" fmla="*/ 4367940 w 4835006"/>
                  <a:gd name="connsiteY2773" fmla="*/ 604784 h 3714903"/>
                  <a:gd name="connsiteX2774" fmla="*/ 4353172 w 4835006"/>
                  <a:gd name="connsiteY2774" fmla="*/ 603067 h 3714903"/>
                  <a:gd name="connsiteX2775" fmla="*/ 4353172 w 4835006"/>
                  <a:gd name="connsiteY2775" fmla="*/ 603067 h 3714903"/>
                  <a:gd name="connsiteX2776" fmla="*/ 4353000 w 4835006"/>
                  <a:gd name="connsiteY2776" fmla="*/ 603238 h 3714903"/>
                  <a:gd name="connsiteX2777" fmla="*/ 4351798 w 4835006"/>
                  <a:gd name="connsiteY2777" fmla="*/ 602895 h 3714903"/>
                  <a:gd name="connsiteX2778" fmla="*/ 4351454 w 4835006"/>
                  <a:gd name="connsiteY2778" fmla="*/ 602895 h 3714903"/>
                  <a:gd name="connsiteX2779" fmla="*/ 4341667 w 4835006"/>
                  <a:gd name="connsiteY2779" fmla="*/ 626248 h 3714903"/>
                  <a:gd name="connsiteX2780" fmla="*/ 4341667 w 4835006"/>
                  <a:gd name="connsiteY2780" fmla="*/ 626248 h 3714903"/>
                  <a:gd name="connsiteX2781" fmla="*/ 4325526 w 4835006"/>
                  <a:gd name="connsiteY2781" fmla="*/ 655268 h 3714903"/>
                  <a:gd name="connsiteX2782" fmla="*/ 4325526 w 4835006"/>
                  <a:gd name="connsiteY2782" fmla="*/ 655268 h 3714903"/>
                  <a:gd name="connsiteX2783" fmla="*/ 4324324 w 4835006"/>
                  <a:gd name="connsiteY2783" fmla="*/ 658702 h 3714903"/>
                  <a:gd name="connsiteX2784" fmla="*/ 4324324 w 4835006"/>
                  <a:gd name="connsiteY2784" fmla="*/ 658702 h 3714903"/>
                  <a:gd name="connsiteX2785" fmla="*/ 4327586 w 4835006"/>
                  <a:gd name="connsiteY2785" fmla="*/ 662137 h 3714903"/>
                  <a:gd name="connsiteX2786" fmla="*/ 4327586 w 4835006"/>
                  <a:gd name="connsiteY2786" fmla="*/ 662137 h 3714903"/>
                  <a:gd name="connsiteX2787" fmla="*/ 4330505 w 4835006"/>
                  <a:gd name="connsiteY2787" fmla="*/ 661106 h 3714903"/>
                  <a:gd name="connsiteX2788" fmla="*/ 4330505 w 4835006"/>
                  <a:gd name="connsiteY2788" fmla="*/ 661106 h 3714903"/>
                  <a:gd name="connsiteX2789" fmla="*/ 4336859 w 4835006"/>
                  <a:gd name="connsiteY2789" fmla="*/ 657672 h 3714903"/>
                  <a:gd name="connsiteX2790" fmla="*/ 4336859 w 4835006"/>
                  <a:gd name="connsiteY2790" fmla="*/ 657672 h 3714903"/>
                  <a:gd name="connsiteX2791" fmla="*/ 4343728 w 4835006"/>
                  <a:gd name="connsiteY2791" fmla="*/ 668319 h 3714903"/>
                  <a:gd name="connsiteX2792" fmla="*/ 4343728 w 4835006"/>
                  <a:gd name="connsiteY2792" fmla="*/ 668319 h 3714903"/>
                  <a:gd name="connsiteX2793" fmla="*/ 4343556 w 4835006"/>
                  <a:gd name="connsiteY2793" fmla="*/ 671925 h 3714903"/>
                  <a:gd name="connsiteX2794" fmla="*/ 4343556 w 4835006"/>
                  <a:gd name="connsiteY2794" fmla="*/ 671925 h 3714903"/>
                  <a:gd name="connsiteX2795" fmla="*/ 4342010 w 4835006"/>
                  <a:gd name="connsiteY2795" fmla="*/ 682056 h 3714903"/>
                  <a:gd name="connsiteX2796" fmla="*/ 4342010 w 4835006"/>
                  <a:gd name="connsiteY2796" fmla="*/ 682056 h 3714903"/>
                  <a:gd name="connsiteX2797" fmla="*/ 4345445 w 4835006"/>
                  <a:gd name="connsiteY2797" fmla="*/ 690126 h 3714903"/>
                  <a:gd name="connsiteX2798" fmla="*/ 4345445 w 4835006"/>
                  <a:gd name="connsiteY2798" fmla="*/ 690126 h 3714903"/>
                  <a:gd name="connsiteX2799" fmla="*/ 4353515 w 4835006"/>
                  <a:gd name="connsiteY2799" fmla="*/ 704035 h 3714903"/>
                  <a:gd name="connsiteX2800" fmla="*/ 4353515 w 4835006"/>
                  <a:gd name="connsiteY2800" fmla="*/ 704035 h 3714903"/>
                  <a:gd name="connsiteX2801" fmla="*/ 4349394 w 4835006"/>
                  <a:gd name="connsiteY2801" fmla="*/ 713652 h 3714903"/>
                  <a:gd name="connsiteX2802" fmla="*/ 4349394 w 4835006"/>
                  <a:gd name="connsiteY2802" fmla="*/ 713652 h 3714903"/>
                  <a:gd name="connsiteX2803" fmla="*/ 4343556 w 4835006"/>
                  <a:gd name="connsiteY2803" fmla="*/ 718288 h 3714903"/>
                  <a:gd name="connsiteX2804" fmla="*/ 4343556 w 4835006"/>
                  <a:gd name="connsiteY2804" fmla="*/ 718288 h 3714903"/>
                  <a:gd name="connsiteX2805" fmla="*/ 4337889 w 4835006"/>
                  <a:gd name="connsiteY2805" fmla="*/ 706955 h 3714903"/>
                  <a:gd name="connsiteX2806" fmla="*/ 4337889 w 4835006"/>
                  <a:gd name="connsiteY2806" fmla="*/ 706955 h 3714903"/>
                  <a:gd name="connsiteX2807" fmla="*/ 4337202 w 4835006"/>
                  <a:gd name="connsiteY2807" fmla="*/ 706096 h 3714903"/>
                  <a:gd name="connsiteX2808" fmla="*/ 4337202 w 4835006"/>
                  <a:gd name="connsiteY2808" fmla="*/ 706096 h 3714903"/>
                  <a:gd name="connsiteX2809" fmla="*/ 4323293 w 4835006"/>
                  <a:gd name="connsiteY2809" fmla="*/ 727045 h 3714903"/>
                  <a:gd name="connsiteX2810" fmla="*/ 4323293 w 4835006"/>
                  <a:gd name="connsiteY2810" fmla="*/ 727045 h 3714903"/>
                  <a:gd name="connsiteX2811" fmla="*/ 4322434 w 4835006"/>
                  <a:gd name="connsiteY2811" fmla="*/ 731853 h 3714903"/>
                  <a:gd name="connsiteX2812" fmla="*/ 4322434 w 4835006"/>
                  <a:gd name="connsiteY2812" fmla="*/ 731853 h 3714903"/>
                  <a:gd name="connsiteX2813" fmla="*/ 4327243 w 4835006"/>
                  <a:gd name="connsiteY2813" fmla="*/ 751944 h 3714903"/>
                  <a:gd name="connsiteX2814" fmla="*/ 4327243 w 4835006"/>
                  <a:gd name="connsiteY2814" fmla="*/ 751944 h 3714903"/>
                  <a:gd name="connsiteX2815" fmla="*/ 4328445 w 4835006"/>
                  <a:gd name="connsiteY2815" fmla="*/ 758298 h 3714903"/>
                  <a:gd name="connsiteX2816" fmla="*/ 4328445 w 4835006"/>
                  <a:gd name="connsiteY2816" fmla="*/ 758298 h 3714903"/>
                  <a:gd name="connsiteX2817" fmla="*/ 4319172 w 4835006"/>
                  <a:gd name="connsiteY2817" fmla="*/ 768085 h 3714903"/>
                  <a:gd name="connsiteX2818" fmla="*/ 4319172 w 4835006"/>
                  <a:gd name="connsiteY2818" fmla="*/ 768085 h 3714903"/>
                  <a:gd name="connsiteX2819" fmla="*/ 4312818 w 4835006"/>
                  <a:gd name="connsiteY2819" fmla="*/ 766540 h 3714903"/>
                  <a:gd name="connsiteX2820" fmla="*/ 4312818 w 4835006"/>
                  <a:gd name="connsiteY2820" fmla="*/ 766540 h 3714903"/>
                  <a:gd name="connsiteX2821" fmla="*/ 4307324 w 4835006"/>
                  <a:gd name="connsiteY2821" fmla="*/ 764995 h 3714903"/>
                  <a:gd name="connsiteX2822" fmla="*/ 4307324 w 4835006"/>
                  <a:gd name="connsiteY2822" fmla="*/ 764995 h 3714903"/>
                  <a:gd name="connsiteX2823" fmla="*/ 4298051 w 4835006"/>
                  <a:gd name="connsiteY2823" fmla="*/ 772207 h 3714903"/>
                  <a:gd name="connsiteX2824" fmla="*/ 4298051 w 4835006"/>
                  <a:gd name="connsiteY2824" fmla="*/ 772207 h 3714903"/>
                  <a:gd name="connsiteX2825" fmla="*/ 4291182 w 4835006"/>
                  <a:gd name="connsiteY2825" fmla="*/ 795045 h 3714903"/>
                  <a:gd name="connsiteX2826" fmla="*/ 4291182 w 4835006"/>
                  <a:gd name="connsiteY2826" fmla="*/ 795045 h 3714903"/>
                  <a:gd name="connsiteX2827" fmla="*/ 4291182 w 4835006"/>
                  <a:gd name="connsiteY2827" fmla="*/ 796934 h 3714903"/>
                  <a:gd name="connsiteX2828" fmla="*/ 4291182 w 4835006"/>
                  <a:gd name="connsiteY2828" fmla="*/ 796934 h 3714903"/>
                  <a:gd name="connsiteX2829" fmla="*/ 4291526 w 4835006"/>
                  <a:gd name="connsiteY2829" fmla="*/ 801742 h 3714903"/>
                  <a:gd name="connsiteX2830" fmla="*/ 4291526 w 4835006"/>
                  <a:gd name="connsiteY2830" fmla="*/ 801742 h 3714903"/>
                  <a:gd name="connsiteX2831" fmla="*/ 4284142 w 4835006"/>
                  <a:gd name="connsiteY2831" fmla="*/ 812732 h 3714903"/>
                  <a:gd name="connsiteX2832" fmla="*/ 4284142 w 4835006"/>
                  <a:gd name="connsiteY2832" fmla="*/ 812732 h 3714903"/>
                  <a:gd name="connsiteX2833" fmla="*/ 4277789 w 4835006"/>
                  <a:gd name="connsiteY2833" fmla="*/ 810843 h 3714903"/>
                  <a:gd name="connsiteX2834" fmla="*/ 4277789 w 4835006"/>
                  <a:gd name="connsiteY2834" fmla="*/ 810843 h 3714903"/>
                  <a:gd name="connsiteX2835" fmla="*/ 4274526 w 4835006"/>
                  <a:gd name="connsiteY2835" fmla="*/ 809984 h 3714903"/>
                  <a:gd name="connsiteX2836" fmla="*/ 4274526 w 4835006"/>
                  <a:gd name="connsiteY2836" fmla="*/ 809984 h 3714903"/>
                  <a:gd name="connsiteX2837" fmla="*/ 4264910 w 4835006"/>
                  <a:gd name="connsiteY2837" fmla="*/ 814792 h 3714903"/>
                  <a:gd name="connsiteX2838" fmla="*/ 4264910 w 4835006"/>
                  <a:gd name="connsiteY2838" fmla="*/ 814792 h 3714903"/>
                  <a:gd name="connsiteX2839" fmla="*/ 4260617 w 4835006"/>
                  <a:gd name="connsiteY2839" fmla="*/ 824065 h 3714903"/>
                  <a:gd name="connsiteX2840" fmla="*/ 4260617 w 4835006"/>
                  <a:gd name="connsiteY2840" fmla="*/ 824065 h 3714903"/>
                  <a:gd name="connsiteX2841" fmla="*/ 4255809 w 4835006"/>
                  <a:gd name="connsiteY2841" fmla="*/ 845186 h 3714903"/>
                  <a:gd name="connsiteX2842" fmla="*/ 4255809 w 4835006"/>
                  <a:gd name="connsiteY2842" fmla="*/ 845186 h 3714903"/>
                  <a:gd name="connsiteX2843" fmla="*/ 4232627 w 4835006"/>
                  <a:gd name="connsiteY2843" fmla="*/ 868883 h 3714903"/>
                  <a:gd name="connsiteX2844" fmla="*/ 4232627 w 4835006"/>
                  <a:gd name="connsiteY2844" fmla="*/ 868883 h 3714903"/>
                  <a:gd name="connsiteX2845" fmla="*/ 4220436 w 4835006"/>
                  <a:gd name="connsiteY2845" fmla="*/ 876267 h 3714903"/>
                  <a:gd name="connsiteX2846" fmla="*/ 4220436 w 4835006"/>
                  <a:gd name="connsiteY2846" fmla="*/ 876267 h 3714903"/>
                  <a:gd name="connsiteX2847" fmla="*/ 4214941 w 4835006"/>
                  <a:gd name="connsiteY2847" fmla="*/ 870085 h 3714903"/>
                  <a:gd name="connsiteX2848" fmla="*/ 4214941 w 4835006"/>
                  <a:gd name="connsiteY2848" fmla="*/ 870085 h 3714903"/>
                  <a:gd name="connsiteX2849" fmla="*/ 4212365 w 4835006"/>
                  <a:gd name="connsiteY2849" fmla="*/ 847418 h 3714903"/>
                  <a:gd name="connsiteX2850" fmla="*/ 4212365 w 4835006"/>
                  <a:gd name="connsiteY2850" fmla="*/ 847418 h 3714903"/>
                  <a:gd name="connsiteX2851" fmla="*/ 4202062 w 4835006"/>
                  <a:gd name="connsiteY2851" fmla="*/ 807580 h 3714903"/>
                  <a:gd name="connsiteX2852" fmla="*/ 4202062 w 4835006"/>
                  <a:gd name="connsiteY2852" fmla="*/ 807580 h 3714903"/>
                  <a:gd name="connsiteX2853" fmla="*/ 4191759 w 4835006"/>
                  <a:gd name="connsiteY2853" fmla="*/ 720005 h 3714903"/>
                  <a:gd name="connsiteX2854" fmla="*/ 4191759 w 4835006"/>
                  <a:gd name="connsiteY2854" fmla="*/ 720005 h 3714903"/>
                  <a:gd name="connsiteX2855" fmla="*/ 4191587 w 4835006"/>
                  <a:gd name="connsiteY2855" fmla="*/ 716742 h 3714903"/>
                  <a:gd name="connsiteX2856" fmla="*/ 4191587 w 4835006"/>
                  <a:gd name="connsiteY2856" fmla="*/ 716742 h 3714903"/>
                  <a:gd name="connsiteX2857" fmla="*/ 4207728 w 4835006"/>
                  <a:gd name="connsiteY2857" fmla="*/ 684632 h 3714903"/>
                  <a:gd name="connsiteX2858" fmla="*/ 4207728 w 4835006"/>
                  <a:gd name="connsiteY2858" fmla="*/ 684632 h 3714903"/>
                  <a:gd name="connsiteX2859" fmla="*/ 4212708 w 4835006"/>
                  <a:gd name="connsiteY2859" fmla="*/ 677076 h 3714903"/>
                  <a:gd name="connsiteX2860" fmla="*/ 4212708 w 4835006"/>
                  <a:gd name="connsiteY2860" fmla="*/ 677076 h 3714903"/>
                  <a:gd name="connsiteX2861" fmla="*/ 4211850 w 4835006"/>
                  <a:gd name="connsiteY2861" fmla="*/ 669177 h 3714903"/>
                  <a:gd name="connsiteX2862" fmla="*/ 4211850 w 4835006"/>
                  <a:gd name="connsiteY2862" fmla="*/ 669177 h 3714903"/>
                  <a:gd name="connsiteX2863" fmla="*/ 4211678 w 4835006"/>
                  <a:gd name="connsiteY2863" fmla="*/ 667460 h 3714903"/>
                  <a:gd name="connsiteX2864" fmla="*/ 4211678 w 4835006"/>
                  <a:gd name="connsiteY2864" fmla="*/ 667460 h 3714903"/>
                  <a:gd name="connsiteX2865" fmla="*/ 4226274 w 4835006"/>
                  <a:gd name="connsiteY2865" fmla="*/ 658187 h 3714903"/>
                  <a:gd name="connsiteX2866" fmla="*/ 4226274 w 4835006"/>
                  <a:gd name="connsiteY2866" fmla="*/ 658187 h 3714903"/>
                  <a:gd name="connsiteX2867" fmla="*/ 4232799 w 4835006"/>
                  <a:gd name="connsiteY2867" fmla="*/ 654925 h 3714903"/>
                  <a:gd name="connsiteX2868" fmla="*/ 4232799 w 4835006"/>
                  <a:gd name="connsiteY2868" fmla="*/ 654925 h 3714903"/>
                  <a:gd name="connsiteX2869" fmla="*/ 4243274 w 4835006"/>
                  <a:gd name="connsiteY2869" fmla="*/ 656298 h 3714903"/>
                  <a:gd name="connsiteX2870" fmla="*/ 4243274 w 4835006"/>
                  <a:gd name="connsiteY2870" fmla="*/ 656298 h 3714903"/>
                  <a:gd name="connsiteX2871" fmla="*/ 4268859 w 4835006"/>
                  <a:gd name="connsiteY2871" fmla="*/ 632086 h 3714903"/>
                  <a:gd name="connsiteX2872" fmla="*/ 4268859 w 4835006"/>
                  <a:gd name="connsiteY2872" fmla="*/ 632086 h 3714903"/>
                  <a:gd name="connsiteX2873" fmla="*/ 4288607 w 4835006"/>
                  <a:gd name="connsiteY2873" fmla="*/ 614571 h 3714903"/>
                  <a:gd name="connsiteX2874" fmla="*/ 4288607 w 4835006"/>
                  <a:gd name="connsiteY2874" fmla="*/ 614571 h 3714903"/>
                  <a:gd name="connsiteX2875" fmla="*/ 4306122 w 4835006"/>
                  <a:gd name="connsiteY2875" fmla="*/ 586238 h 3714903"/>
                  <a:gd name="connsiteX2876" fmla="*/ 4306122 w 4835006"/>
                  <a:gd name="connsiteY2876" fmla="*/ 586238 h 3714903"/>
                  <a:gd name="connsiteX2877" fmla="*/ 4306122 w 4835006"/>
                  <a:gd name="connsiteY2877" fmla="*/ 585895 h 3714903"/>
                  <a:gd name="connsiteX2878" fmla="*/ 4306122 w 4835006"/>
                  <a:gd name="connsiteY2878" fmla="*/ 585895 h 3714903"/>
                  <a:gd name="connsiteX2879" fmla="*/ 4337030 w 4835006"/>
                  <a:gd name="connsiteY2879" fmla="*/ 560996 h 3714903"/>
                  <a:gd name="connsiteX2880" fmla="*/ 4337030 w 4835006"/>
                  <a:gd name="connsiteY2880" fmla="*/ 560996 h 3714903"/>
                  <a:gd name="connsiteX2881" fmla="*/ 4345273 w 4835006"/>
                  <a:gd name="connsiteY2881" fmla="*/ 552925 h 3714903"/>
                  <a:gd name="connsiteX2882" fmla="*/ 4345273 w 4835006"/>
                  <a:gd name="connsiteY2882" fmla="*/ 552925 h 3714903"/>
                  <a:gd name="connsiteX2883" fmla="*/ 4344930 w 4835006"/>
                  <a:gd name="connsiteY2883" fmla="*/ 546915 h 3714903"/>
                  <a:gd name="connsiteX2884" fmla="*/ 4344930 w 4835006"/>
                  <a:gd name="connsiteY2884" fmla="*/ 546915 h 3714903"/>
                  <a:gd name="connsiteX2885" fmla="*/ 4344758 w 4835006"/>
                  <a:gd name="connsiteY2885" fmla="*/ 538845 h 3714903"/>
                  <a:gd name="connsiteX2886" fmla="*/ 4344758 w 4835006"/>
                  <a:gd name="connsiteY2886" fmla="*/ 538845 h 3714903"/>
                  <a:gd name="connsiteX2887" fmla="*/ 4351970 w 4835006"/>
                  <a:gd name="connsiteY2887" fmla="*/ 522017 h 3714903"/>
                  <a:gd name="connsiteX2888" fmla="*/ 4351970 w 4835006"/>
                  <a:gd name="connsiteY2888" fmla="*/ 522017 h 3714903"/>
                  <a:gd name="connsiteX2889" fmla="*/ 4362788 w 4835006"/>
                  <a:gd name="connsiteY2889" fmla="*/ 515663 h 3714903"/>
                  <a:gd name="connsiteX2890" fmla="*/ 4362788 w 4835006"/>
                  <a:gd name="connsiteY2890" fmla="*/ 515663 h 3714903"/>
                  <a:gd name="connsiteX2891" fmla="*/ 4361242 w 4835006"/>
                  <a:gd name="connsiteY2891" fmla="*/ 514633 h 3714903"/>
                  <a:gd name="connsiteX2892" fmla="*/ 4361242 w 4835006"/>
                  <a:gd name="connsiteY2892" fmla="*/ 514633 h 3714903"/>
                  <a:gd name="connsiteX2893" fmla="*/ 4349566 w 4835006"/>
                  <a:gd name="connsiteY2893" fmla="*/ 511027 h 3714903"/>
                  <a:gd name="connsiteX2894" fmla="*/ 4349566 w 4835006"/>
                  <a:gd name="connsiteY2894" fmla="*/ 511027 h 3714903"/>
                  <a:gd name="connsiteX2895" fmla="*/ 4340980 w 4835006"/>
                  <a:gd name="connsiteY2895" fmla="*/ 514461 h 3714903"/>
                  <a:gd name="connsiteX2896" fmla="*/ 4340980 w 4835006"/>
                  <a:gd name="connsiteY2896" fmla="*/ 514461 h 3714903"/>
                  <a:gd name="connsiteX2897" fmla="*/ 4333253 w 4835006"/>
                  <a:gd name="connsiteY2897" fmla="*/ 537128 h 3714903"/>
                  <a:gd name="connsiteX2898" fmla="*/ 4333253 w 4835006"/>
                  <a:gd name="connsiteY2898" fmla="*/ 537128 h 3714903"/>
                  <a:gd name="connsiteX2899" fmla="*/ 4308869 w 4835006"/>
                  <a:gd name="connsiteY2899" fmla="*/ 552925 h 3714903"/>
                  <a:gd name="connsiteX2900" fmla="*/ 4308869 w 4835006"/>
                  <a:gd name="connsiteY2900" fmla="*/ 552925 h 3714903"/>
                  <a:gd name="connsiteX2901" fmla="*/ 4294960 w 4835006"/>
                  <a:gd name="connsiteY2901" fmla="*/ 569925 h 3714903"/>
                  <a:gd name="connsiteX2902" fmla="*/ 4294960 w 4835006"/>
                  <a:gd name="connsiteY2902" fmla="*/ 569925 h 3714903"/>
                  <a:gd name="connsiteX2903" fmla="*/ 4285687 w 4835006"/>
                  <a:gd name="connsiteY2903" fmla="*/ 577481 h 3714903"/>
                  <a:gd name="connsiteX2904" fmla="*/ 4285687 w 4835006"/>
                  <a:gd name="connsiteY2904" fmla="*/ 577481 h 3714903"/>
                  <a:gd name="connsiteX2905" fmla="*/ 4282082 w 4835006"/>
                  <a:gd name="connsiteY2905" fmla="*/ 573531 h 3714903"/>
                  <a:gd name="connsiteX2906" fmla="*/ 4282082 w 4835006"/>
                  <a:gd name="connsiteY2906" fmla="*/ 573531 h 3714903"/>
                  <a:gd name="connsiteX2907" fmla="*/ 4281910 w 4835006"/>
                  <a:gd name="connsiteY2907" fmla="*/ 568380 h 3714903"/>
                  <a:gd name="connsiteX2908" fmla="*/ 4281910 w 4835006"/>
                  <a:gd name="connsiteY2908" fmla="*/ 568380 h 3714903"/>
                  <a:gd name="connsiteX2909" fmla="*/ 4281738 w 4835006"/>
                  <a:gd name="connsiteY2909" fmla="*/ 567350 h 3714903"/>
                  <a:gd name="connsiteX2910" fmla="*/ 4281738 w 4835006"/>
                  <a:gd name="connsiteY2910" fmla="*/ 567350 h 3714903"/>
                  <a:gd name="connsiteX2911" fmla="*/ 4281738 w 4835006"/>
                  <a:gd name="connsiteY2911" fmla="*/ 567521 h 3714903"/>
                  <a:gd name="connsiteX2912" fmla="*/ 4276587 w 4835006"/>
                  <a:gd name="connsiteY2912" fmla="*/ 568208 h 3714903"/>
                  <a:gd name="connsiteX2913" fmla="*/ 4276587 w 4835006"/>
                  <a:gd name="connsiteY2913" fmla="*/ 568208 h 3714903"/>
                  <a:gd name="connsiteX2914" fmla="*/ 4270748 w 4835006"/>
                  <a:gd name="connsiteY2914" fmla="*/ 564430 h 3714903"/>
                  <a:gd name="connsiteX2915" fmla="*/ 4270748 w 4835006"/>
                  <a:gd name="connsiteY2915" fmla="*/ 564430 h 3714903"/>
                  <a:gd name="connsiteX2916" fmla="*/ 4269203 w 4835006"/>
                  <a:gd name="connsiteY2916" fmla="*/ 558077 h 3714903"/>
                  <a:gd name="connsiteX2917" fmla="*/ 4269203 w 4835006"/>
                  <a:gd name="connsiteY2917" fmla="*/ 558077 h 3714903"/>
                  <a:gd name="connsiteX2918" fmla="*/ 4274354 w 4835006"/>
                  <a:gd name="connsiteY2918" fmla="*/ 543481 h 3714903"/>
                  <a:gd name="connsiteX2919" fmla="*/ 4274354 w 4835006"/>
                  <a:gd name="connsiteY2919" fmla="*/ 543481 h 3714903"/>
                  <a:gd name="connsiteX2920" fmla="*/ 4274697 w 4835006"/>
                  <a:gd name="connsiteY2920" fmla="*/ 541592 h 3714903"/>
                  <a:gd name="connsiteX2921" fmla="*/ 4274697 w 4835006"/>
                  <a:gd name="connsiteY2921" fmla="*/ 541592 h 3714903"/>
                  <a:gd name="connsiteX2922" fmla="*/ 4267657 w 4835006"/>
                  <a:gd name="connsiteY2922" fmla="*/ 539703 h 3714903"/>
                  <a:gd name="connsiteX2923" fmla="*/ 4267657 w 4835006"/>
                  <a:gd name="connsiteY2923" fmla="*/ 539703 h 3714903"/>
                  <a:gd name="connsiteX2924" fmla="*/ 4247566 w 4835006"/>
                  <a:gd name="connsiteY2924" fmla="*/ 540390 h 3714903"/>
                  <a:gd name="connsiteX2925" fmla="*/ 4247566 w 4835006"/>
                  <a:gd name="connsiteY2925" fmla="*/ 540390 h 3714903"/>
                  <a:gd name="connsiteX2926" fmla="*/ 4215628 w 4835006"/>
                  <a:gd name="connsiteY2926" fmla="*/ 549319 h 3714903"/>
                  <a:gd name="connsiteX2927" fmla="*/ 4215628 w 4835006"/>
                  <a:gd name="connsiteY2927" fmla="*/ 549319 h 3714903"/>
                  <a:gd name="connsiteX2928" fmla="*/ 4175274 w 4835006"/>
                  <a:gd name="connsiteY2928" fmla="*/ 586067 h 3714903"/>
                  <a:gd name="connsiteX2929" fmla="*/ 4175274 w 4835006"/>
                  <a:gd name="connsiteY2929" fmla="*/ 586067 h 3714903"/>
                  <a:gd name="connsiteX2930" fmla="*/ 4163082 w 4835006"/>
                  <a:gd name="connsiteY2930" fmla="*/ 602036 h 3714903"/>
                  <a:gd name="connsiteX2931" fmla="*/ 4163082 w 4835006"/>
                  <a:gd name="connsiteY2931" fmla="*/ 602036 h 3714903"/>
                  <a:gd name="connsiteX2932" fmla="*/ 4163082 w 4835006"/>
                  <a:gd name="connsiteY2932" fmla="*/ 602723 h 3714903"/>
                  <a:gd name="connsiteX2933" fmla="*/ 4163082 w 4835006"/>
                  <a:gd name="connsiteY2933" fmla="*/ 602723 h 3714903"/>
                  <a:gd name="connsiteX2934" fmla="*/ 4181627 w 4835006"/>
                  <a:gd name="connsiteY2934" fmla="*/ 611481 h 3714903"/>
                  <a:gd name="connsiteX2935" fmla="*/ 4181627 w 4835006"/>
                  <a:gd name="connsiteY2935" fmla="*/ 611481 h 3714903"/>
                  <a:gd name="connsiteX2936" fmla="*/ 4184718 w 4835006"/>
                  <a:gd name="connsiteY2936" fmla="*/ 619036 h 3714903"/>
                  <a:gd name="connsiteX2937" fmla="*/ 4184718 w 4835006"/>
                  <a:gd name="connsiteY2937" fmla="*/ 619036 h 3714903"/>
                  <a:gd name="connsiteX2938" fmla="*/ 4172355 w 4835006"/>
                  <a:gd name="connsiteY2938" fmla="*/ 627794 h 3714903"/>
                  <a:gd name="connsiteX2939" fmla="*/ 4172355 w 4835006"/>
                  <a:gd name="connsiteY2939" fmla="*/ 627794 h 3714903"/>
                  <a:gd name="connsiteX2940" fmla="*/ 4163941 w 4835006"/>
                  <a:gd name="connsiteY2940" fmla="*/ 626763 h 3714903"/>
                  <a:gd name="connsiteX2941" fmla="*/ 4163941 w 4835006"/>
                  <a:gd name="connsiteY2941" fmla="*/ 626763 h 3714903"/>
                  <a:gd name="connsiteX2942" fmla="*/ 4158446 w 4835006"/>
                  <a:gd name="connsiteY2942" fmla="*/ 626076 h 3714903"/>
                  <a:gd name="connsiteX2943" fmla="*/ 4158446 w 4835006"/>
                  <a:gd name="connsiteY2943" fmla="*/ 626076 h 3714903"/>
                  <a:gd name="connsiteX2944" fmla="*/ 4137496 w 4835006"/>
                  <a:gd name="connsiteY2944" fmla="*/ 631228 h 3714903"/>
                  <a:gd name="connsiteX2945" fmla="*/ 4137496 w 4835006"/>
                  <a:gd name="connsiteY2945" fmla="*/ 631228 h 3714903"/>
                  <a:gd name="connsiteX2946" fmla="*/ 4129598 w 4835006"/>
                  <a:gd name="connsiteY2946" fmla="*/ 629339 h 3714903"/>
                  <a:gd name="connsiteX2947" fmla="*/ 4129598 w 4835006"/>
                  <a:gd name="connsiteY2947" fmla="*/ 629339 h 3714903"/>
                  <a:gd name="connsiteX2948" fmla="*/ 4124274 w 4835006"/>
                  <a:gd name="connsiteY2948" fmla="*/ 628137 h 3714903"/>
                  <a:gd name="connsiteX2949" fmla="*/ 4124274 w 4835006"/>
                  <a:gd name="connsiteY2949" fmla="*/ 628137 h 3714903"/>
                  <a:gd name="connsiteX2950" fmla="*/ 4109678 w 4835006"/>
                  <a:gd name="connsiteY2950" fmla="*/ 632086 h 3714903"/>
                  <a:gd name="connsiteX2951" fmla="*/ 4109678 w 4835006"/>
                  <a:gd name="connsiteY2951" fmla="*/ 632086 h 3714903"/>
                  <a:gd name="connsiteX2952" fmla="*/ 4102981 w 4835006"/>
                  <a:gd name="connsiteY2952" fmla="*/ 630541 h 3714903"/>
                  <a:gd name="connsiteX2953" fmla="*/ 4102981 w 4835006"/>
                  <a:gd name="connsiteY2953" fmla="*/ 630541 h 3714903"/>
                  <a:gd name="connsiteX2954" fmla="*/ 4098345 w 4835006"/>
                  <a:gd name="connsiteY2954" fmla="*/ 625561 h 3714903"/>
                  <a:gd name="connsiteX2955" fmla="*/ 4098345 w 4835006"/>
                  <a:gd name="connsiteY2955" fmla="*/ 625561 h 3714903"/>
                  <a:gd name="connsiteX2956" fmla="*/ 4101608 w 4835006"/>
                  <a:gd name="connsiteY2956" fmla="*/ 621268 h 3714903"/>
                  <a:gd name="connsiteX2957" fmla="*/ 4101608 w 4835006"/>
                  <a:gd name="connsiteY2957" fmla="*/ 621268 h 3714903"/>
                  <a:gd name="connsiteX2958" fmla="*/ 4101436 w 4835006"/>
                  <a:gd name="connsiteY2958" fmla="*/ 620925 h 3714903"/>
                  <a:gd name="connsiteX2959" fmla="*/ 4101436 w 4835006"/>
                  <a:gd name="connsiteY2959" fmla="*/ 620925 h 3714903"/>
                  <a:gd name="connsiteX2960" fmla="*/ 4098688 w 4835006"/>
                  <a:gd name="connsiteY2960" fmla="*/ 618693 h 3714903"/>
                  <a:gd name="connsiteX2961" fmla="*/ 4098688 w 4835006"/>
                  <a:gd name="connsiteY2961" fmla="*/ 618693 h 3714903"/>
                  <a:gd name="connsiteX2962" fmla="*/ 4061941 w 4835006"/>
                  <a:gd name="connsiteY2962" fmla="*/ 607875 h 3714903"/>
                  <a:gd name="connsiteX2963" fmla="*/ 4061941 w 4835006"/>
                  <a:gd name="connsiteY2963" fmla="*/ 607875 h 3714903"/>
                  <a:gd name="connsiteX2964" fmla="*/ 4056274 w 4835006"/>
                  <a:gd name="connsiteY2964" fmla="*/ 607188 h 3714903"/>
                  <a:gd name="connsiteX2965" fmla="*/ 4056274 w 4835006"/>
                  <a:gd name="connsiteY2965" fmla="*/ 607188 h 3714903"/>
                  <a:gd name="connsiteX2966" fmla="*/ 4051123 w 4835006"/>
                  <a:gd name="connsiteY2966" fmla="*/ 616117 h 3714903"/>
                  <a:gd name="connsiteX2967" fmla="*/ 4051123 w 4835006"/>
                  <a:gd name="connsiteY2967" fmla="*/ 616117 h 3714903"/>
                  <a:gd name="connsiteX2968" fmla="*/ 4044083 w 4835006"/>
                  <a:gd name="connsiteY2968" fmla="*/ 623329 h 3714903"/>
                  <a:gd name="connsiteX2969" fmla="*/ 4044083 w 4835006"/>
                  <a:gd name="connsiteY2969" fmla="*/ 623329 h 3714903"/>
                  <a:gd name="connsiteX2970" fmla="*/ 4033265 w 4835006"/>
                  <a:gd name="connsiteY2970" fmla="*/ 617319 h 3714903"/>
                  <a:gd name="connsiteX2971" fmla="*/ 4033265 w 4835006"/>
                  <a:gd name="connsiteY2971" fmla="*/ 617319 h 3714903"/>
                  <a:gd name="connsiteX2972" fmla="*/ 4029659 w 4835006"/>
                  <a:gd name="connsiteY2972" fmla="*/ 614743 h 3714903"/>
                  <a:gd name="connsiteX2973" fmla="*/ 4029659 w 4835006"/>
                  <a:gd name="connsiteY2973" fmla="*/ 614743 h 3714903"/>
                  <a:gd name="connsiteX2974" fmla="*/ 4026911 w 4835006"/>
                  <a:gd name="connsiteY2974" fmla="*/ 618349 h 3714903"/>
                  <a:gd name="connsiteX2975" fmla="*/ 4026911 w 4835006"/>
                  <a:gd name="connsiteY2975" fmla="*/ 618349 h 3714903"/>
                  <a:gd name="connsiteX2976" fmla="*/ 4019184 w 4835006"/>
                  <a:gd name="connsiteY2976" fmla="*/ 621784 h 3714903"/>
                  <a:gd name="connsiteX2977" fmla="*/ 4019184 w 4835006"/>
                  <a:gd name="connsiteY2977" fmla="*/ 621784 h 3714903"/>
                  <a:gd name="connsiteX2978" fmla="*/ 4002528 w 4835006"/>
                  <a:gd name="connsiteY2978" fmla="*/ 617834 h 3714903"/>
                  <a:gd name="connsiteX2979" fmla="*/ 4002528 w 4835006"/>
                  <a:gd name="connsiteY2979" fmla="*/ 617834 h 3714903"/>
                  <a:gd name="connsiteX2980" fmla="*/ 3997033 w 4835006"/>
                  <a:gd name="connsiteY2980" fmla="*/ 615430 h 3714903"/>
                  <a:gd name="connsiteX2981" fmla="*/ 3997033 w 4835006"/>
                  <a:gd name="connsiteY2981" fmla="*/ 615430 h 3714903"/>
                  <a:gd name="connsiteX2982" fmla="*/ 3995144 w 4835006"/>
                  <a:gd name="connsiteY2982" fmla="*/ 618693 h 3714903"/>
                  <a:gd name="connsiteX2983" fmla="*/ 3995144 w 4835006"/>
                  <a:gd name="connsiteY2983" fmla="*/ 618693 h 3714903"/>
                  <a:gd name="connsiteX2984" fmla="*/ 3988619 w 4835006"/>
                  <a:gd name="connsiteY2984" fmla="*/ 622299 h 3714903"/>
                  <a:gd name="connsiteX2985" fmla="*/ 3988619 w 4835006"/>
                  <a:gd name="connsiteY2985" fmla="*/ 622299 h 3714903"/>
                  <a:gd name="connsiteX2986" fmla="*/ 3982265 w 4835006"/>
                  <a:gd name="connsiteY2986" fmla="*/ 613541 h 3714903"/>
                  <a:gd name="connsiteX2987" fmla="*/ 3982265 w 4835006"/>
                  <a:gd name="connsiteY2987" fmla="*/ 613541 h 3714903"/>
                  <a:gd name="connsiteX2988" fmla="*/ 3980376 w 4835006"/>
                  <a:gd name="connsiteY2988" fmla="*/ 609592 h 3714903"/>
                  <a:gd name="connsiteX2989" fmla="*/ 3980376 w 4835006"/>
                  <a:gd name="connsiteY2989" fmla="*/ 609592 h 3714903"/>
                  <a:gd name="connsiteX2990" fmla="*/ 3974538 w 4835006"/>
                  <a:gd name="connsiteY2990" fmla="*/ 612683 h 3714903"/>
                  <a:gd name="connsiteX2991" fmla="*/ 3974538 w 4835006"/>
                  <a:gd name="connsiteY2991" fmla="*/ 612683 h 3714903"/>
                  <a:gd name="connsiteX2992" fmla="*/ 3943114 w 4835006"/>
                  <a:gd name="connsiteY2992" fmla="*/ 616975 h 3714903"/>
                  <a:gd name="connsiteX2993" fmla="*/ 3943114 w 4835006"/>
                  <a:gd name="connsiteY2993" fmla="*/ 616975 h 3714903"/>
                  <a:gd name="connsiteX2994" fmla="*/ 3927488 w 4835006"/>
                  <a:gd name="connsiteY2994" fmla="*/ 615602 h 3714903"/>
                  <a:gd name="connsiteX2995" fmla="*/ 3927488 w 4835006"/>
                  <a:gd name="connsiteY2995" fmla="*/ 615602 h 3714903"/>
                  <a:gd name="connsiteX2996" fmla="*/ 3927316 w 4835006"/>
                  <a:gd name="connsiteY2996" fmla="*/ 615602 h 3714903"/>
                  <a:gd name="connsiteX2997" fmla="*/ 3894862 w 4835006"/>
                  <a:gd name="connsiteY2997" fmla="*/ 640329 h 3714903"/>
                  <a:gd name="connsiteX2998" fmla="*/ 3894862 w 4835006"/>
                  <a:gd name="connsiteY2998" fmla="*/ 640329 h 3714903"/>
                  <a:gd name="connsiteX2999" fmla="*/ 3866185 w 4835006"/>
                  <a:gd name="connsiteY2999" fmla="*/ 670379 h 3714903"/>
                  <a:gd name="connsiteX3000" fmla="*/ 3866185 w 4835006"/>
                  <a:gd name="connsiteY3000" fmla="*/ 670379 h 3714903"/>
                  <a:gd name="connsiteX3001" fmla="*/ 3840771 w 4835006"/>
                  <a:gd name="connsiteY3001" fmla="*/ 683773 h 3714903"/>
                  <a:gd name="connsiteX3002" fmla="*/ 3840771 w 4835006"/>
                  <a:gd name="connsiteY3002" fmla="*/ 683773 h 3714903"/>
                  <a:gd name="connsiteX3003" fmla="*/ 3819994 w 4835006"/>
                  <a:gd name="connsiteY3003" fmla="*/ 699571 h 3714903"/>
                  <a:gd name="connsiteX3004" fmla="*/ 3819994 w 4835006"/>
                  <a:gd name="connsiteY3004" fmla="*/ 699571 h 3714903"/>
                  <a:gd name="connsiteX3005" fmla="*/ 3791317 w 4835006"/>
                  <a:gd name="connsiteY3005" fmla="*/ 729965 h 3714903"/>
                  <a:gd name="connsiteX3006" fmla="*/ 3791317 w 4835006"/>
                  <a:gd name="connsiteY3006" fmla="*/ 729965 h 3714903"/>
                  <a:gd name="connsiteX3007" fmla="*/ 3765044 w 4835006"/>
                  <a:gd name="connsiteY3007" fmla="*/ 752459 h 3714903"/>
                  <a:gd name="connsiteX3008" fmla="*/ 3765044 w 4835006"/>
                  <a:gd name="connsiteY3008" fmla="*/ 752459 h 3714903"/>
                  <a:gd name="connsiteX3009" fmla="*/ 3765044 w 4835006"/>
                  <a:gd name="connsiteY3009" fmla="*/ 753146 h 3714903"/>
                  <a:gd name="connsiteX3010" fmla="*/ 3765044 w 4835006"/>
                  <a:gd name="connsiteY3010" fmla="*/ 753146 h 3714903"/>
                  <a:gd name="connsiteX3011" fmla="*/ 3776893 w 4835006"/>
                  <a:gd name="connsiteY3011" fmla="*/ 759500 h 3714903"/>
                  <a:gd name="connsiteX3012" fmla="*/ 3776893 w 4835006"/>
                  <a:gd name="connsiteY3012" fmla="*/ 759500 h 3714903"/>
                  <a:gd name="connsiteX3013" fmla="*/ 3788054 w 4835006"/>
                  <a:gd name="connsiteY3013" fmla="*/ 757439 h 3714903"/>
                  <a:gd name="connsiteX3014" fmla="*/ 3788054 w 4835006"/>
                  <a:gd name="connsiteY3014" fmla="*/ 757439 h 3714903"/>
                  <a:gd name="connsiteX3015" fmla="*/ 3791489 w 4835006"/>
                  <a:gd name="connsiteY3015" fmla="*/ 756237 h 3714903"/>
                  <a:gd name="connsiteX3016" fmla="*/ 3791489 w 4835006"/>
                  <a:gd name="connsiteY3016" fmla="*/ 756237 h 3714903"/>
                  <a:gd name="connsiteX3017" fmla="*/ 3794751 w 4835006"/>
                  <a:gd name="connsiteY3017" fmla="*/ 759500 h 3714903"/>
                  <a:gd name="connsiteX3018" fmla="*/ 3794751 w 4835006"/>
                  <a:gd name="connsiteY3018" fmla="*/ 759500 h 3714903"/>
                  <a:gd name="connsiteX3019" fmla="*/ 3791489 w 4835006"/>
                  <a:gd name="connsiteY3019" fmla="*/ 774782 h 3714903"/>
                  <a:gd name="connsiteX3020" fmla="*/ 3791489 w 4835006"/>
                  <a:gd name="connsiteY3020" fmla="*/ 774782 h 3714903"/>
                  <a:gd name="connsiteX3021" fmla="*/ 3791660 w 4835006"/>
                  <a:gd name="connsiteY3021" fmla="*/ 776843 h 3714903"/>
                  <a:gd name="connsiteX3022" fmla="*/ 3791660 w 4835006"/>
                  <a:gd name="connsiteY3022" fmla="*/ 776843 h 3714903"/>
                  <a:gd name="connsiteX3023" fmla="*/ 3792691 w 4835006"/>
                  <a:gd name="connsiteY3023" fmla="*/ 779934 h 3714903"/>
                  <a:gd name="connsiteX3024" fmla="*/ 3792691 w 4835006"/>
                  <a:gd name="connsiteY3024" fmla="*/ 779934 h 3714903"/>
                  <a:gd name="connsiteX3025" fmla="*/ 3799559 w 4835006"/>
                  <a:gd name="connsiteY3025" fmla="*/ 771176 h 3714903"/>
                  <a:gd name="connsiteX3026" fmla="*/ 3799559 w 4835006"/>
                  <a:gd name="connsiteY3026" fmla="*/ 771176 h 3714903"/>
                  <a:gd name="connsiteX3027" fmla="*/ 3804539 w 4835006"/>
                  <a:gd name="connsiteY3027" fmla="*/ 766540 h 3714903"/>
                  <a:gd name="connsiteX3028" fmla="*/ 3804539 w 4835006"/>
                  <a:gd name="connsiteY3028" fmla="*/ 766540 h 3714903"/>
                  <a:gd name="connsiteX3029" fmla="*/ 3811236 w 4835006"/>
                  <a:gd name="connsiteY3029" fmla="*/ 779591 h 3714903"/>
                  <a:gd name="connsiteX3030" fmla="*/ 3811236 w 4835006"/>
                  <a:gd name="connsiteY3030" fmla="*/ 779591 h 3714903"/>
                  <a:gd name="connsiteX3031" fmla="*/ 3810377 w 4835006"/>
                  <a:gd name="connsiteY3031" fmla="*/ 785601 h 3714903"/>
                  <a:gd name="connsiteX3032" fmla="*/ 3810377 w 4835006"/>
                  <a:gd name="connsiteY3032" fmla="*/ 785601 h 3714903"/>
                  <a:gd name="connsiteX3033" fmla="*/ 3809004 w 4835006"/>
                  <a:gd name="connsiteY3033" fmla="*/ 789207 h 3714903"/>
                  <a:gd name="connsiteX3034" fmla="*/ 3809004 w 4835006"/>
                  <a:gd name="connsiteY3034" fmla="*/ 789207 h 3714903"/>
                  <a:gd name="connsiteX3035" fmla="*/ 3831327 w 4835006"/>
                  <a:gd name="connsiteY3035" fmla="*/ 770661 h 3714903"/>
                  <a:gd name="connsiteX3036" fmla="*/ 3831327 w 4835006"/>
                  <a:gd name="connsiteY3036" fmla="*/ 770661 h 3714903"/>
                  <a:gd name="connsiteX3037" fmla="*/ 3840600 w 4835006"/>
                  <a:gd name="connsiteY3037" fmla="*/ 766712 h 3714903"/>
                  <a:gd name="connsiteX3038" fmla="*/ 3840600 w 4835006"/>
                  <a:gd name="connsiteY3038" fmla="*/ 766712 h 3714903"/>
                  <a:gd name="connsiteX3039" fmla="*/ 3852448 w 4835006"/>
                  <a:gd name="connsiteY3039" fmla="*/ 767742 h 3714903"/>
                  <a:gd name="connsiteX3040" fmla="*/ 3852448 w 4835006"/>
                  <a:gd name="connsiteY3040" fmla="*/ 767742 h 3714903"/>
                  <a:gd name="connsiteX3041" fmla="*/ 3856054 w 4835006"/>
                  <a:gd name="connsiteY3041" fmla="*/ 767399 h 3714903"/>
                  <a:gd name="connsiteX3042" fmla="*/ 3856054 w 4835006"/>
                  <a:gd name="connsiteY3042" fmla="*/ 767399 h 3714903"/>
                  <a:gd name="connsiteX3043" fmla="*/ 3858115 w 4835006"/>
                  <a:gd name="connsiteY3043" fmla="*/ 767055 h 3714903"/>
                  <a:gd name="connsiteX3044" fmla="*/ 3858115 w 4835006"/>
                  <a:gd name="connsiteY3044" fmla="*/ 767055 h 3714903"/>
                  <a:gd name="connsiteX3045" fmla="*/ 3886619 w 4835006"/>
                  <a:gd name="connsiteY3045" fmla="*/ 802257 h 3714903"/>
                  <a:gd name="connsiteX3046" fmla="*/ 3886619 w 4835006"/>
                  <a:gd name="connsiteY3046" fmla="*/ 802257 h 3714903"/>
                  <a:gd name="connsiteX3047" fmla="*/ 3890569 w 4835006"/>
                  <a:gd name="connsiteY3047" fmla="*/ 808439 h 3714903"/>
                  <a:gd name="connsiteX3048" fmla="*/ 3890569 w 4835006"/>
                  <a:gd name="connsiteY3048" fmla="*/ 808439 h 3714903"/>
                  <a:gd name="connsiteX3049" fmla="*/ 3885074 w 4835006"/>
                  <a:gd name="connsiteY3049" fmla="*/ 812045 h 3714903"/>
                  <a:gd name="connsiteX3050" fmla="*/ 3885074 w 4835006"/>
                  <a:gd name="connsiteY3050" fmla="*/ 812045 h 3714903"/>
                  <a:gd name="connsiteX3051" fmla="*/ 3882155 w 4835006"/>
                  <a:gd name="connsiteY3051" fmla="*/ 813934 h 3714903"/>
                  <a:gd name="connsiteX3052" fmla="*/ 3882155 w 4835006"/>
                  <a:gd name="connsiteY3052" fmla="*/ 813934 h 3714903"/>
                  <a:gd name="connsiteX3053" fmla="*/ 3881983 w 4835006"/>
                  <a:gd name="connsiteY3053" fmla="*/ 814964 h 3714903"/>
                  <a:gd name="connsiteX3054" fmla="*/ 3881983 w 4835006"/>
                  <a:gd name="connsiteY3054" fmla="*/ 814964 h 3714903"/>
                  <a:gd name="connsiteX3055" fmla="*/ 3890054 w 4835006"/>
                  <a:gd name="connsiteY3055" fmla="*/ 839519 h 3714903"/>
                  <a:gd name="connsiteX3056" fmla="*/ 3890054 w 4835006"/>
                  <a:gd name="connsiteY3056" fmla="*/ 839519 h 3714903"/>
                  <a:gd name="connsiteX3057" fmla="*/ 3889882 w 4835006"/>
                  <a:gd name="connsiteY3057" fmla="*/ 841065 h 3714903"/>
                  <a:gd name="connsiteX3058" fmla="*/ 3889882 w 4835006"/>
                  <a:gd name="connsiteY3058" fmla="*/ 841065 h 3714903"/>
                  <a:gd name="connsiteX3059" fmla="*/ 3889882 w 4835006"/>
                  <a:gd name="connsiteY3059" fmla="*/ 841065 h 3714903"/>
                  <a:gd name="connsiteX3060" fmla="*/ 3879579 w 4835006"/>
                  <a:gd name="connsiteY3060" fmla="*/ 858236 h 3714903"/>
                  <a:gd name="connsiteX3061" fmla="*/ 3879579 w 4835006"/>
                  <a:gd name="connsiteY3061" fmla="*/ 858236 h 3714903"/>
                  <a:gd name="connsiteX3062" fmla="*/ 3867387 w 4835006"/>
                  <a:gd name="connsiteY3062" fmla="*/ 891721 h 3714903"/>
                  <a:gd name="connsiteX3063" fmla="*/ 3867387 w 4835006"/>
                  <a:gd name="connsiteY3063" fmla="*/ 891721 h 3714903"/>
                  <a:gd name="connsiteX3064" fmla="*/ 3860003 w 4835006"/>
                  <a:gd name="connsiteY3064" fmla="*/ 941690 h 3714903"/>
                  <a:gd name="connsiteX3065" fmla="*/ 3860003 w 4835006"/>
                  <a:gd name="connsiteY3065" fmla="*/ 941690 h 3714903"/>
                  <a:gd name="connsiteX3066" fmla="*/ 3825660 w 4835006"/>
                  <a:gd name="connsiteY3066" fmla="*/ 994751 h 3714903"/>
                  <a:gd name="connsiteX3067" fmla="*/ 3825660 w 4835006"/>
                  <a:gd name="connsiteY3067" fmla="*/ 994751 h 3714903"/>
                  <a:gd name="connsiteX3068" fmla="*/ 3784792 w 4835006"/>
                  <a:gd name="connsiteY3068" fmla="*/ 1046265 h 3714903"/>
                  <a:gd name="connsiteX3069" fmla="*/ 3784792 w 4835006"/>
                  <a:gd name="connsiteY3069" fmla="*/ 1046265 h 3714903"/>
                  <a:gd name="connsiteX3070" fmla="*/ 3744267 w 4835006"/>
                  <a:gd name="connsiteY3070" fmla="*/ 1093831 h 3714903"/>
                  <a:gd name="connsiteX3071" fmla="*/ 3744267 w 4835006"/>
                  <a:gd name="connsiteY3071" fmla="*/ 1093831 h 3714903"/>
                  <a:gd name="connsiteX3072" fmla="*/ 3689318 w 4835006"/>
                  <a:gd name="connsiteY3072" fmla="*/ 1126629 h 3714903"/>
                  <a:gd name="connsiteX3073" fmla="*/ 3689318 w 4835006"/>
                  <a:gd name="connsiteY3073" fmla="*/ 1126629 h 3714903"/>
                  <a:gd name="connsiteX3074" fmla="*/ 3689318 w 4835006"/>
                  <a:gd name="connsiteY3074" fmla="*/ 1126800 h 3714903"/>
                  <a:gd name="connsiteX3075" fmla="*/ 3689146 w 4835006"/>
                  <a:gd name="connsiteY3075" fmla="*/ 1126800 h 3714903"/>
                  <a:gd name="connsiteX3076" fmla="*/ 3689146 w 4835006"/>
                  <a:gd name="connsiteY3076" fmla="*/ 1126800 h 3714903"/>
                  <a:gd name="connsiteX3077" fmla="*/ 3653601 w 4835006"/>
                  <a:gd name="connsiteY3077" fmla="*/ 1117871 h 3714903"/>
                  <a:gd name="connsiteX3078" fmla="*/ 3653601 w 4835006"/>
                  <a:gd name="connsiteY3078" fmla="*/ 1117871 h 3714903"/>
                  <a:gd name="connsiteX3079" fmla="*/ 3652399 w 4835006"/>
                  <a:gd name="connsiteY3079" fmla="*/ 1117699 h 3714903"/>
                  <a:gd name="connsiteX3080" fmla="*/ 3652399 w 4835006"/>
                  <a:gd name="connsiteY3080" fmla="*/ 1117699 h 3714903"/>
                  <a:gd name="connsiteX3081" fmla="*/ 3615480 w 4835006"/>
                  <a:gd name="connsiteY3081" fmla="*/ 1146548 h 3714903"/>
                  <a:gd name="connsiteX3082" fmla="*/ 3615480 w 4835006"/>
                  <a:gd name="connsiteY3082" fmla="*/ 1146548 h 3714903"/>
                  <a:gd name="connsiteX3083" fmla="*/ 3606035 w 4835006"/>
                  <a:gd name="connsiteY3083" fmla="*/ 1158739 h 3714903"/>
                  <a:gd name="connsiteX3084" fmla="*/ 3606035 w 4835006"/>
                  <a:gd name="connsiteY3084" fmla="*/ 1158739 h 3714903"/>
                  <a:gd name="connsiteX3085" fmla="*/ 3606379 w 4835006"/>
                  <a:gd name="connsiteY3085" fmla="*/ 1162517 h 3714903"/>
                  <a:gd name="connsiteX3086" fmla="*/ 3606379 w 4835006"/>
                  <a:gd name="connsiteY3086" fmla="*/ 1162517 h 3714903"/>
                  <a:gd name="connsiteX3087" fmla="*/ 3606379 w 4835006"/>
                  <a:gd name="connsiteY3087" fmla="*/ 1164406 h 3714903"/>
                  <a:gd name="connsiteX3088" fmla="*/ 3606379 w 4835006"/>
                  <a:gd name="connsiteY3088" fmla="*/ 1164406 h 3714903"/>
                  <a:gd name="connsiteX3089" fmla="*/ 3595732 w 4835006"/>
                  <a:gd name="connsiteY3089" fmla="*/ 1185184 h 3714903"/>
                  <a:gd name="connsiteX3090" fmla="*/ 3595732 w 4835006"/>
                  <a:gd name="connsiteY3090" fmla="*/ 1185184 h 3714903"/>
                  <a:gd name="connsiteX3091" fmla="*/ 3583026 w 4835006"/>
                  <a:gd name="connsiteY3091" fmla="*/ 1196002 h 3714903"/>
                  <a:gd name="connsiteX3092" fmla="*/ 3583026 w 4835006"/>
                  <a:gd name="connsiteY3092" fmla="*/ 1196002 h 3714903"/>
                  <a:gd name="connsiteX3093" fmla="*/ 3553834 w 4835006"/>
                  <a:gd name="connsiteY3093" fmla="*/ 1214032 h 3714903"/>
                  <a:gd name="connsiteX3094" fmla="*/ 3553834 w 4835006"/>
                  <a:gd name="connsiteY3094" fmla="*/ 1214032 h 3714903"/>
                  <a:gd name="connsiteX3095" fmla="*/ 3551086 w 4835006"/>
                  <a:gd name="connsiteY3095" fmla="*/ 1221416 h 3714903"/>
                  <a:gd name="connsiteX3096" fmla="*/ 3551086 w 4835006"/>
                  <a:gd name="connsiteY3096" fmla="*/ 1221416 h 3714903"/>
                  <a:gd name="connsiteX3097" fmla="*/ 3558127 w 4835006"/>
                  <a:gd name="connsiteY3097" fmla="*/ 1238416 h 3714903"/>
                  <a:gd name="connsiteX3098" fmla="*/ 3558127 w 4835006"/>
                  <a:gd name="connsiteY3098" fmla="*/ 1238416 h 3714903"/>
                  <a:gd name="connsiteX3099" fmla="*/ 3577359 w 4835006"/>
                  <a:gd name="connsiteY3099" fmla="*/ 1274304 h 3714903"/>
                  <a:gd name="connsiteX3100" fmla="*/ 3577359 w 4835006"/>
                  <a:gd name="connsiteY3100" fmla="*/ 1274304 h 3714903"/>
                  <a:gd name="connsiteX3101" fmla="*/ 3584914 w 4835006"/>
                  <a:gd name="connsiteY3101" fmla="*/ 1307961 h 3714903"/>
                  <a:gd name="connsiteX3102" fmla="*/ 3584914 w 4835006"/>
                  <a:gd name="connsiteY3102" fmla="*/ 1307961 h 3714903"/>
                  <a:gd name="connsiteX3103" fmla="*/ 3581652 w 4835006"/>
                  <a:gd name="connsiteY3103" fmla="*/ 1338354 h 3714903"/>
                  <a:gd name="connsiteX3104" fmla="*/ 3581652 w 4835006"/>
                  <a:gd name="connsiteY3104" fmla="*/ 1338354 h 3714903"/>
                  <a:gd name="connsiteX3105" fmla="*/ 3549541 w 4835006"/>
                  <a:gd name="connsiteY3105" fmla="*/ 1367031 h 3714903"/>
                  <a:gd name="connsiteX3106" fmla="*/ 3549541 w 4835006"/>
                  <a:gd name="connsiteY3106" fmla="*/ 1367031 h 3714903"/>
                  <a:gd name="connsiteX3107" fmla="*/ 3520177 w 4835006"/>
                  <a:gd name="connsiteY3107" fmla="*/ 1382142 h 3714903"/>
                  <a:gd name="connsiteX3108" fmla="*/ 3520177 w 4835006"/>
                  <a:gd name="connsiteY3108" fmla="*/ 1382142 h 3714903"/>
                  <a:gd name="connsiteX3109" fmla="*/ 3513652 w 4835006"/>
                  <a:gd name="connsiteY3109" fmla="*/ 1384031 h 3714903"/>
                  <a:gd name="connsiteX3110" fmla="*/ 3513652 w 4835006"/>
                  <a:gd name="connsiteY3110" fmla="*/ 1384031 h 3714903"/>
                  <a:gd name="connsiteX3111" fmla="*/ 3502662 w 4835006"/>
                  <a:gd name="connsiteY3111" fmla="*/ 1369778 h 3714903"/>
                  <a:gd name="connsiteX3112" fmla="*/ 3502662 w 4835006"/>
                  <a:gd name="connsiteY3112" fmla="*/ 1369778 h 3714903"/>
                  <a:gd name="connsiteX3113" fmla="*/ 3501461 w 4835006"/>
                  <a:gd name="connsiteY3113" fmla="*/ 1358445 h 3714903"/>
                  <a:gd name="connsiteX3114" fmla="*/ 3501461 w 4835006"/>
                  <a:gd name="connsiteY3114" fmla="*/ 1358445 h 3714903"/>
                  <a:gd name="connsiteX3115" fmla="*/ 3505753 w 4835006"/>
                  <a:gd name="connsiteY3115" fmla="*/ 1349001 h 3714903"/>
                  <a:gd name="connsiteX3116" fmla="*/ 3505753 w 4835006"/>
                  <a:gd name="connsiteY3116" fmla="*/ 1349001 h 3714903"/>
                  <a:gd name="connsiteX3117" fmla="*/ 3511248 w 4835006"/>
                  <a:gd name="connsiteY3117" fmla="*/ 1329768 h 3714903"/>
                  <a:gd name="connsiteX3118" fmla="*/ 3511248 w 4835006"/>
                  <a:gd name="connsiteY3118" fmla="*/ 1329768 h 3714903"/>
                  <a:gd name="connsiteX3119" fmla="*/ 3511248 w 4835006"/>
                  <a:gd name="connsiteY3119" fmla="*/ 1328051 h 3714903"/>
                  <a:gd name="connsiteX3120" fmla="*/ 3511248 w 4835006"/>
                  <a:gd name="connsiteY3120" fmla="*/ 1328051 h 3714903"/>
                  <a:gd name="connsiteX3121" fmla="*/ 3511248 w 4835006"/>
                  <a:gd name="connsiteY3121" fmla="*/ 1327364 h 3714903"/>
                  <a:gd name="connsiteX3122" fmla="*/ 3511248 w 4835006"/>
                  <a:gd name="connsiteY3122" fmla="*/ 1327364 h 3714903"/>
                  <a:gd name="connsiteX3123" fmla="*/ 3511420 w 4835006"/>
                  <a:gd name="connsiteY3123" fmla="*/ 1319122 h 3714903"/>
                  <a:gd name="connsiteX3124" fmla="*/ 3511420 w 4835006"/>
                  <a:gd name="connsiteY3124" fmla="*/ 1319122 h 3714903"/>
                  <a:gd name="connsiteX3125" fmla="*/ 3508329 w 4835006"/>
                  <a:gd name="connsiteY3125" fmla="*/ 1308132 h 3714903"/>
                  <a:gd name="connsiteX3126" fmla="*/ 3508329 w 4835006"/>
                  <a:gd name="connsiteY3126" fmla="*/ 1308132 h 3714903"/>
                  <a:gd name="connsiteX3127" fmla="*/ 3503865 w 4835006"/>
                  <a:gd name="connsiteY3127" fmla="*/ 1301951 h 3714903"/>
                  <a:gd name="connsiteX3128" fmla="*/ 3503865 w 4835006"/>
                  <a:gd name="connsiteY3128" fmla="*/ 1301951 h 3714903"/>
                  <a:gd name="connsiteX3129" fmla="*/ 3514854 w 4835006"/>
                  <a:gd name="connsiteY3129" fmla="*/ 1296284 h 3714903"/>
                  <a:gd name="connsiteX3130" fmla="*/ 3514854 w 4835006"/>
                  <a:gd name="connsiteY3130" fmla="*/ 1296284 h 3714903"/>
                  <a:gd name="connsiteX3131" fmla="*/ 3515198 w 4835006"/>
                  <a:gd name="connsiteY3131" fmla="*/ 1296284 h 3714903"/>
                  <a:gd name="connsiteX3132" fmla="*/ 3515198 w 4835006"/>
                  <a:gd name="connsiteY3132" fmla="*/ 1296284 h 3714903"/>
                  <a:gd name="connsiteX3133" fmla="*/ 3513996 w 4835006"/>
                  <a:gd name="connsiteY3133" fmla="*/ 1295940 h 3714903"/>
                  <a:gd name="connsiteX3134" fmla="*/ 3513996 w 4835006"/>
                  <a:gd name="connsiteY3134" fmla="*/ 1295940 h 3714903"/>
                  <a:gd name="connsiteX3135" fmla="*/ 3508501 w 4835006"/>
                  <a:gd name="connsiteY3135" fmla="*/ 1282547 h 3714903"/>
                  <a:gd name="connsiteX3136" fmla="*/ 3508501 w 4835006"/>
                  <a:gd name="connsiteY3136" fmla="*/ 1282547 h 3714903"/>
                  <a:gd name="connsiteX3137" fmla="*/ 3489440 w 4835006"/>
                  <a:gd name="connsiteY3137" fmla="*/ 1274304 h 3714903"/>
                  <a:gd name="connsiteX3138" fmla="*/ 3489440 w 4835006"/>
                  <a:gd name="connsiteY3138" fmla="*/ 1274304 h 3714903"/>
                  <a:gd name="connsiteX3139" fmla="*/ 3489440 w 4835006"/>
                  <a:gd name="connsiteY3139" fmla="*/ 1274476 h 3714903"/>
                  <a:gd name="connsiteX3140" fmla="*/ 3489269 w 4835006"/>
                  <a:gd name="connsiteY3140" fmla="*/ 1274476 h 3714903"/>
                  <a:gd name="connsiteX3141" fmla="*/ 3489269 w 4835006"/>
                  <a:gd name="connsiteY3141" fmla="*/ 1274476 h 3714903"/>
                  <a:gd name="connsiteX3142" fmla="*/ 3478107 w 4835006"/>
                  <a:gd name="connsiteY3142" fmla="*/ 1259193 h 3714903"/>
                  <a:gd name="connsiteX3143" fmla="*/ 3478107 w 4835006"/>
                  <a:gd name="connsiteY3143" fmla="*/ 1259193 h 3714903"/>
                  <a:gd name="connsiteX3144" fmla="*/ 3478107 w 4835006"/>
                  <a:gd name="connsiteY3144" fmla="*/ 1254729 h 3714903"/>
                  <a:gd name="connsiteX3145" fmla="*/ 3478107 w 4835006"/>
                  <a:gd name="connsiteY3145" fmla="*/ 1254729 h 3714903"/>
                  <a:gd name="connsiteX3146" fmla="*/ 3478107 w 4835006"/>
                  <a:gd name="connsiteY3146" fmla="*/ 1254557 h 3714903"/>
                  <a:gd name="connsiteX3147" fmla="*/ 3478107 w 4835006"/>
                  <a:gd name="connsiteY3147" fmla="*/ 1254557 h 3714903"/>
                  <a:gd name="connsiteX3148" fmla="*/ 3477764 w 4835006"/>
                  <a:gd name="connsiteY3148" fmla="*/ 1250092 h 3714903"/>
                  <a:gd name="connsiteX3149" fmla="*/ 3477764 w 4835006"/>
                  <a:gd name="connsiteY3149" fmla="*/ 1250092 h 3714903"/>
                  <a:gd name="connsiteX3150" fmla="*/ 3488753 w 4835006"/>
                  <a:gd name="connsiteY3150" fmla="*/ 1225880 h 3714903"/>
                  <a:gd name="connsiteX3151" fmla="*/ 3488753 w 4835006"/>
                  <a:gd name="connsiteY3151" fmla="*/ 1225880 h 3714903"/>
                  <a:gd name="connsiteX3152" fmla="*/ 3491329 w 4835006"/>
                  <a:gd name="connsiteY3152" fmla="*/ 1222103 h 3714903"/>
                  <a:gd name="connsiteX3153" fmla="*/ 3491329 w 4835006"/>
                  <a:gd name="connsiteY3153" fmla="*/ 1222103 h 3714903"/>
                  <a:gd name="connsiteX3154" fmla="*/ 3488067 w 4835006"/>
                  <a:gd name="connsiteY3154" fmla="*/ 1220385 h 3714903"/>
                  <a:gd name="connsiteX3155" fmla="*/ 3488067 w 4835006"/>
                  <a:gd name="connsiteY3155" fmla="*/ 1220385 h 3714903"/>
                  <a:gd name="connsiteX3156" fmla="*/ 3476905 w 4835006"/>
                  <a:gd name="connsiteY3156" fmla="*/ 1217123 h 3714903"/>
                  <a:gd name="connsiteX3157" fmla="*/ 3476905 w 4835006"/>
                  <a:gd name="connsiteY3157" fmla="*/ 1217123 h 3714903"/>
                  <a:gd name="connsiteX3158" fmla="*/ 3459562 w 4835006"/>
                  <a:gd name="connsiteY3158" fmla="*/ 1212487 h 3714903"/>
                  <a:gd name="connsiteX3159" fmla="*/ 3459562 w 4835006"/>
                  <a:gd name="connsiteY3159" fmla="*/ 1212487 h 3714903"/>
                  <a:gd name="connsiteX3160" fmla="*/ 3449259 w 4835006"/>
                  <a:gd name="connsiteY3160" fmla="*/ 1213517 h 3714903"/>
                  <a:gd name="connsiteX3161" fmla="*/ 3449259 w 4835006"/>
                  <a:gd name="connsiteY3161" fmla="*/ 1213517 h 3714903"/>
                  <a:gd name="connsiteX3162" fmla="*/ 3419552 w 4835006"/>
                  <a:gd name="connsiteY3162" fmla="*/ 1230173 h 3714903"/>
                  <a:gd name="connsiteX3163" fmla="*/ 3419552 w 4835006"/>
                  <a:gd name="connsiteY3163" fmla="*/ 1230173 h 3714903"/>
                  <a:gd name="connsiteX3164" fmla="*/ 3400835 w 4835006"/>
                  <a:gd name="connsiteY3164" fmla="*/ 1243052 h 3714903"/>
                  <a:gd name="connsiteX3165" fmla="*/ 3400835 w 4835006"/>
                  <a:gd name="connsiteY3165" fmla="*/ 1243052 h 3714903"/>
                  <a:gd name="connsiteX3166" fmla="*/ 3396714 w 4835006"/>
                  <a:gd name="connsiteY3166" fmla="*/ 1242708 h 3714903"/>
                  <a:gd name="connsiteX3167" fmla="*/ 3396714 w 4835006"/>
                  <a:gd name="connsiteY3167" fmla="*/ 1242708 h 3714903"/>
                  <a:gd name="connsiteX3168" fmla="*/ 3392764 w 4835006"/>
                  <a:gd name="connsiteY3168" fmla="*/ 1238072 h 3714903"/>
                  <a:gd name="connsiteX3169" fmla="*/ 3392764 w 4835006"/>
                  <a:gd name="connsiteY3169" fmla="*/ 1238072 h 3714903"/>
                  <a:gd name="connsiteX3170" fmla="*/ 3405815 w 4835006"/>
                  <a:gd name="connsiteY3170" fmla="*/ 1224678 h 3714903"/>
                  <a:gd name="connsiteX3171" fmla="*/ 3405815 w 4835006"/>
                  <a:gd name="connsiteY3171" fmla="*/ 1224678 h 3714903"/>
                  <a:gd name="connsiteX3172" fmla="*/ 3407188 w 4835006"/>
                  <a:gd name="connsiteY3172" fmla="*/ 1221759 h 3714903"/>
                  <a:gd name="connsiteX3173" fmla="*/ 3407188 w 4835006"/>
                  <a:gd name="connsiteY3173" fmla="*/ 1221759 h 3714903"/>
                  <a:gd name="connsiteX3174" fmla="*/ 3406330 w 4835006"/>
                  <a:gd name="connsiteY3174" fmla="*/ 1213173 h 3714903"/>
                  <a:gd name="connsiteX3175" fmla="*/ 3406330 w 4835006"/>
                  <a:gd name="connsiteY3175" fmla="*/ 1213173 h 3714903"/>
                  <a:gd name="connsiteX3176" fmla="*/ 3422128 w 4835006"/>
                  <a:gd name="connsiteY3176" fmla="*/ 1192567 h 3714903"/>
                  <a:gd name="connsiteX3177" fmla="*/ 3422128 w 4835006"/>
                  <a:gd name="connsiteY3177" fmla="*/ 1192567 h 3714903"/>
                  <a:gd name="connsiteX3178" fmla="*/ 3424703 w 4835006"/>
                  <a:gd name="connsiteY3178" fmla="*/ 1188275 h 3714903"/>
                  <a:gd name="connsiteX3179" fmla="*/ 3424703 w 4835006"/>
                  <a:gd name="connsiteY3179" fmla="*/ 1188275 h 3714903"/>
                  <a:gd name="connsiteX3180" fmla="*/ 3412340 w 4835006"/>
                  <a:gd name="connsiteY3180" fmla="*/ 1176254 h 3714903"/>
                  <a:gd name="connsiteX3181" fmla="*/ 3412340 w 4835006"/>
                  <a:gd name="connsiteY3181" fmla="*/ 1176254 h 3714903"/>
                  <a:gd name="connsiteX3182" fmla="*/ 3408562 w 4835006"/>
                  <a:gd name="connsiteY3182" fmla="*/ 1174881 h 3714903"/>
                  <a:gd name="connsiteX3183" fmla="*/ 3408562 w 4835006"/>
                  <a:gd name="connsiteY3183" fmla="*/ 1174881 h 3714903"/>
                  <a:gd name="connsiteX3184" fmla="*/ 3395512 w 4835006"/>
                  <a:gd name="connsiteY3184" fmla="*/ 1186042 h 3714903"/>
                  <a:gd name="connsiteX3185" fmla="*/ 3395512 w 4835006"/>
                  <a:gd name="connsiteY3185" fmla="*/ 1186042 h 3714903"/>
                  <a:gd name="connsiteX3186" fmla="*/ 3371471 w 4835006"/>
                  <a:gd name="connsiteY3186" fmla="*/ 1202183 h 3714903"/>
                  <a:gd name="connsiteX3187" fmla="*/ 3371471 w 4835006"/>
                  <a:gd name="connsiteY3187" fmla="*/ 1202183 h 3714903"/>
                  <a:gd name="connsiteX3188" fmla="*/ 3347603 w 4835006"/>
                  <a:gd name="connsiteY3188" fmla="*/ 1221931 h 3714903"/>
                  <a:gd name="connsiteX3189" fmla="*/ 3347603 w 4835006"/>
                  <a:gd name="connsiteY3189" fmla="*/ 1221931 h 3714903"/>
                  <a:gd name="connsiteX3190" fmla="*/ 3336270 w 4835006"/>
                  <a:gd name="connsiteY3190" fmla="*/ 1226911 h 3714903"/>
                  <a:gd name="connsiteX3191" fmla="*/ 3336270 w 4835006"/>
                  <a:gd name="connsiteY3191" fmla="*/ 1226911 h 3714903"/>
                  <a:gd name="connsiteX3192" fmla="*/ 3325967 w 4835006"/>
                  <a:gd name="connsiteY3192" fmla="*/ 1225022 h 3714903"/>
                  <a:gd name="connsiteX3193" fmla="*/ 3325967 w 4835006"/>
                  <a:gd name="connsiteY3193" fmla="*/ 1225022 h 3714903"/>
                  <a:gd name="connsiteX3194" fmla="*/ 3322189 w 4835006"/>
                  <a:gd name="connsiteY3194" fmla="*/ 1223991 h 3714903"/>
                  <a:gd name="connsiteX3195" fmla="*/ 3322189 w 4835006"/>
                  <a:gd name="connsiteY3195" fmla="*/ 1223991 h 3714903"/>
                  <a:gd name="connsiteX3196" fmla="*/ 3315320 w 4835006"/>
                  <a:gd name="connsiteY3196" fmla="*/ 1230345 h 3714903"/>
                  <a:gd name="connsiteX3197" fmla="*/ 3315320 w 4835006"/>
                  <a:gd name="connsiteY3197" fmla="*/ 1230345 h 3714903"/>
                  <a:gd name="connsiteX3198" fmla="*/ 3313260 w 4835006"/>
                  <a:gd name="connsiteY3198" fmla="*/ 1241506 h 3714903"/>
                  <a:gd name="connsiteX3199" fmla="*/ 3313260 w 4835006"/>
                  <a:gd name="connsiteY3199" fmla="*/ 1241506 h 3714903"/>
                  <a:gd name="connsiteX3200" fmla="*/ 3315320 w 4835006"/>
                  <a:gd name="connsiteY3200" fmla="*/ 1251981 h 3714903"/>
                  <a:gd name="connsiteX3201" fmla="*/ 3315320 w 4835006"/>
                  <a:gd name="connsiteY3201" fmla="*/ 1251981 h 3714903"/>
                  <a:gd name="connsiteX3202" fmla="*/ 3330431 w 4835006"/>
                  <a:gd name="connsiteY3202" fmla="*/ 1258678 h 3714903"/>
                  <a:gd name="connsiteX3203" fmla="*/ 3330431 w 4835006"/>
                  <a:gd name="connsiteY3203" fmla="*/ 1258678 h 3714903"/>
                  <a:gd name="connsiteX3204" fmla="*/ 3338158 w 4835006"/>
                  <a:gd name="connsiteY3204" fmla="*/ 1267779 h 3714903"/>
                  <a:gd name="connsiteX3205" fmla="*/ 3338158 w 4835006"/>
                  <a:gd name="connsiteY3205" fmla="*/ 1267779 h 3714903"/>
                  <a:gd name="connsiteX3206" fmla="*/ 3337300 w 4835006"/>
                  <a:gd name="connsiteY3206" fmla="*/ 1274819 h 3714903"/>
                  <a:gd name="connsiteX3207" fmla="*/ 3337300 w 4835006"/>
                  <a:gd name="connsiteY3207" fmla="*/ 1274819 h 3714903"/>
                  <a:gd name="connsiteX3208" fmla="*/ 3345199 w 4835006"/>
                  <a:gd name="connsiteY3208" fmla="*/ 1285122 h 3714903"/>
                  <a:gd name="connsiteX3209" fmla="*/ 3345199 w 4835006"/>
                  <a:gd name="connsiteY3209" fmla="*/ 1285122 h 3714903"/>
                  <a:gd name="connsiteX3210" fmla="*/ 3346229 w 4835006"/>
                  <a:gd name="connsiteY3210" fmla="*/ 1285122 h 3714903"/>
                  <a:gd name="connsiteX3211" fmla="*/ 3346229 w 4835006"/>
                  <a:gd name="connsiteY3211" fmla="*/ 1285122 h 3714903"/>
                  <a:gd name="connsiteX3212" fmla="*/ 3369926 w 4835006"/>
                  <a:gd name="connsiteY3212" fmla="*/ 1268981 h 3714903"/>
                  <a:gd name="connsiteX3213" fmla="*/ 3369926 w 4835006"/>
                  <a:gd name="connsiteY3213" fmla="*/ 1268981 h 3714903"/>
                  <a:gd name="connsiteX3214" fmla="*/ 3381774 w 4835006"/>
                  <a:gd name="connsiteY3214" fmla="*/ 1264173 h 3714903"/>
                  <a:gd name="connsiteX3215" fmla="*/ 3381774 w 4835006"/>
                  <a:gd name="connsiteY3215" fmla="*/ 1264173 h 3714903"/>
                  <a:gd name="connsiteX3216" fmla="*/ 3395683 w 4835006"/>
                  <a:gd name="connsiteY3216" fmla="*/ 1270355 h 3714903"/>
                  <a:gd name="connsiteX3217" fmla="*/ 3395683 w 4835006"/>
                  <a:gd name="connsiteY3217" fmla="*/ 1270355 h 3714903"/>
                  <a:gd name="connsiteX3218" fmla="*/ 3411996 w 4835006"/>
                  <a:gd name="connsiteY3218" fmla="*/ 1274819 h 3714903"/>
                  <a:gd name="connsiteX3219" fmla="*/ 3411996 w 4835006"/>
                  <a:gd name="connsiteY3219" fmla="*/ 1274819 h 3714903"/>
                  <a:gd name="connsiteX3220" fmla="*/ 3421612 w 4835006"/>
                  <a:gd name="connsiteY3220" fmla="*/ 1274648 h 3714903"/>
                  <a:gd name="connsiteX3221" fmla="*/ 3421612 w 4835006"/>
                  <a:gd name="connsiteY3221" fmla="*/ 1274648 h 3714903"/>
                  <a:gd name="connsiteX3222" fmla="*/ 3421956 w 4835006"/>
                  <a:gd name="connsiteY3222" fmla="*/ 1274648 h 3714903"/>
                  <a:gd name="connsiteX3223" fmla="*/ 3421956 w 4835006"/>
                  <a:gd name="connsiteY3223" fmla="*/ 1274648 h 3714903"/>
                  <a:gd name="connsiteX3224" fmla="*/ 3429683 w 4835006"/>
                  <a:gd name="connsiteY3224" fmla="*/ 1279799 h 3714903"/>
                  <a:gd name="connsiteX3225" fmla="*/ 3429683 w 4835006"/>
                  <a:gd name="connsiteY3225" fmla="*/ 1279799 h 3714903"/>
                  <a:gd name="connsiteX3226" fmla="*/ 3420582 w 4835006"/>
                  <a:gd name="connsiteY3226" fmla="*/ 1295940 h 3714903"/>
                  <a:gd name="connsiteX3227" fmla="*/ 3420582 w 4835006"/>
                  <a:gd name="connsiteY3227" fmla="*/ 1295940 h 3714903"/>
                  <a:gd name="connsiteX3228" fmla="*/ 3402552 w 4835006"/>
                  <a:gd name="connsiteY3228" fmla="*/ 1304870 h 3714903"/>
                  <a:gd name="connsiteX3229" fmla="*/ 3402552 w 4835006"/>
                  <a:gd name="connsiteY3229" fmla="*/ 1304870 h 3714903"/>
                  <a:gd name="connsiteX3230" fmla="*/ 3391734 w 4835006"/>
                  <a:gd name="connsiteY3230" fmla="*/ 1303668 h 3714903"/>
                  <a:gd name="connsiteX3231" fmla="*/ 3391734 w 4835006"/>
                  <a:gd name="connsiteY3231" fmla="*/ 1303668 h 3714903"/>
                  <a:gd name="connsiteX3232" fmla="*/ 3386067 w 4835006"/>
                  <a:gd name="connsiteY3232" fmla="*/ 1303324 h 3714903"/>
                  <a:gd name="connsiteX3233" fmla="*/ 3386067 w 4835006"/>
                  <a:gd name="connsiteY3233" fmla="*/ 1303324 h 3714903"/>
                  <a:gd name="connsiteX3234" fmla="*/ 3379027 w 4835006"/>
                  <a:gd name="connsiteY3234" fmla="*/ 1312597 h 3714903"/>
                  <a:gd name="connsiteX3235" fmla="*/ 3379027 w 4835006"/>
                  <a:gd name="connsiteY3235" fmla="*/ 1312597 h 3714903"/>
                  <a:gd name="connsiteX3236" fmla="*/ 3352239 w 4835006"/>
                  <a:gd name="connsiteY3236" fmla="*/ 1330455 h 3714903"/>
                  <a:gd name="connsiteX3237" fmla="*/ 3352239 w 4835006"/>
                  <a:gd name="connsiteY3237" fmla="*/ 1330455 h 3714903"/>
                  <a:gd name="connsiteX3238" fmla="*/ 3337643 w 4835006"/>
                  <a:gd name="connsiteY3238" fmla="*/ 1353122 h 3714903"/>
                  <a:gd name="connsiteX3239" fmla="*/ 3337643 w 4835006"/>
                  <a:gd name="connsiteY3239" fmla="*/ 1353122 h 3714903"/>
                  <a:gd name="connsiteX3240" fmla="*/ 3337815 w 4835006"/>
                  <a:gd name="connsiteY3240" fmla="*/ 1356041 h 3714903"/>
                  <a:gd name="connsiteX3241" fmla="*/ 3337815 w 4835006"/>
                  <a:gd name="connsiteY3241" fmla="*/ 1356041 h 3714903"/>
                  <a:gd name="connsiteX3242" fmla="*/ 3355845 w 4835006"/>
                  <a:gd name="connsiteY3242" fmla="*/ 1374415 h 3714903"/>
                  <a:gd name="connsiteX3243" fmla="*/ 3355845 w 4835006"/>
                  <a:gd name="connsiteY3243" fmla="*/ 1374415 h 3714903"/>
                  <a:gd name="connsiteX3244" fmla="*/ 3368209 w 4835006"/>
                  <a:gd name="connsiteY3244" fmla="*/ 1418030 h 3714903"/>
                  <a:gd name="connsiteX3245" fmla="*/ 3368209 w 4835006"/>
                  <a:gd name="connsiteY3245" fmla="*/ 1418030 h 3714903"/>
                  <a:gd name="connsiteX3246" fmla="*/ 3384522 w 4835006"/>
                  <a:gd name="connsiteY3246" fmla="*/ 1443960 h 3714903"/>
                  <a:gd name="connsiteX3247" fmla="*/ 3384522 w 4835006"/>
                  <a:gd name="connsiteY3247" fmla="*/ 1443960 h 3714903"/>
                  <a:gd name="connsiteX3248" fmla="*/ 3388128 w 4835006"/>
                  <a:gd name="connsiteY3248" fmla="*/ 1454606 h 3714903"/>
                  <a:gd name="connsiteX3249" fmla="*/ 3388128 w 4835006"/>
                  <a:gd name="connsiteY3249" fmla="*/ 1454606 h 3714903"/>
                  <a:gd name="connsiteX3250" fmla="*/ 3384694 w 4835006"/>
                  <a:gd name="connsiteY3250" fmla="*/ 1458212 h 3714903"/>
                  <a:gd name="connsiteX3251" fmla="*/ 3384694 w 4835006"/>
                  <a:gd name="connsiteY3251" fmla="*/ 1458212 h 3714903"/>
                  <a:gd name="connsiteX3252" fmla="*/ 3378683 w 4835006"/>
                  <a:gd name="connsiteY3252" fmla="*/ 1455980 h 3714903"/>
                  <a:gd name="connsiteX3253" fmla="*/ 3378683 w 4835006"/>
                  <a:gd name="connsiteY3253" fmla="*/ 1455980 h 3714903"/>
                  <a:gd name="connsiteX3254" fmla="*/ 3370270 w 4835006"/>
                  <a:gd name="connsiteY3254" fmla="*/ 1451687 h 3714903"/>
                  <a:gd name="connsiteX3255" fmla="*/ 3370270 w 4835006"/>
                  <a:gd name="connsiteY3255" fmla="*/ 1451687 h 3714903"/>
                  <a:gd name="connsiteX3256" fmla="*/ 3365805 w 4835006"/>
                  <a:gd name="connsiteY3256" fmla="*/ 1452202 h 3714903"/>
                  <a:gd name="connsiteX3257" fmla="*/ 3365805 w 4835006"/>
                  <a:gd name="connsiteY3257" fmla="*/ 1452202 h 3714903"/>
                  <a:gd name="connsiteX3258" fmla="*/ 3366320 w 4835006"/>
                  <a:gd name="connsiteY3258" fmla="*/ 1452717 h 3714903"/>
                  <a:gd name="connsiteX3259" fmla="*/ 3366320 w 4835006"/>
                  <a:gd name="connsiteY3259" fmla="*/ 1452717 h 3714903"/>
                  <a:gd name="connsiteX3260" fmla="*/ 3371471 w 4835006"/>
                  <a:gd name="connsiteY3260" fmla="*/ 1456838 h 3714903"/>
                  <a:gd name="connsiteX3261" fmla="*/ 3371471 w 4835006"/>
                  <a:gd name="connsiteY3261" fmla="*/ 1456838 h 3714903"/>
                  <a:gd name="connsiteX3262" fmla="*/ 3382976 w 4835006"/>
                  <a:gd name="connsiteY3262" fmla="*/ 1466283 h 3714903"/>
                  <a:gd name="connsiteX3263" fmla="*/ 3382976 w 4835006"/>
                  <a:gd name="connsiteY3263" fmla="*/ 1466283 h 3714903"/>
                  <a:gd name="connsiteX3264" fmla="*/ 3386067 w 4835006"/>
                  <a:gd name="connsiteY3264" fmla="*/ 1475040 h 3714903"/>
                  <a:gd name="connsiteX3265" fmla="*/ 3386067 w 4835006"/>
                  <a:gd name="connsiteY3265" fmla="*/ 1475040 h 3714903"/>
                  <a:gd name="connsiteX3266" fmla="*/ 3378340 w 4835006"/>
                  <a:gd name="connsiteY3266" fmla="*/ 1485171 h 3714903"/>
                  <a:gd name="connsiteX3267" fmla="*/ 3378340 w 4835006"/>
                  <a:gd name="connsiteY3267" fmla="*/ 1485171 h 3714903"/>
                  <a:gd name="connsiteX3268" fmla="*/ 3353957 w 4835006"/>
                  <a:gd name="connsiteY3268" fmla="*/ 1494272 h 3714903"/>
                  <a:gd name="connsiteX3269" fmla="*/ 3353957 w 4835006"/>
                  <a:gd name="connsiteY3269" fmla="*/ 1494272 h 3714903"/>
                  <a:gd name="connsiteX3270" fmla="*/ 3350179 w 4835006"/>
                  <a:gd name="connsiteY3270" fmla="*/ 1495818 h 3714903"/>
                  <a:gd name="connsiteX3271" fmla="*/ 3350179 w 4835006"/>
                  <a:gd name="connsiteY3271" fmla="*/ 1495818 h 3714903"/>
                  <a:gd name="connsiteX3272" fmla="*/ 3350007 w 4835006"/>
                  <a:gd name="connsiteY3272" fmla="*/ 1495818 h 3714903"/>
                  <a:gd name="connsiteX3273" fmla="*/ 3350007 w 4835006"/>
                  <a:gd name="connsiteY3273" fmla="*/ 1495818 h 3714903"/>
                  <a:gd name="connsiteX3274" fmla="*/ 3350694 w 4835006"/>
                  <a:gd name="connsiteY3274" fmla="*/ 1496161 h 3714903"/>
                  <a:gd name="connsiteX3275" fmla="*/ 3350694 w 4835006"/>
                  <a:gd name="connsiteY3275" fmla="*/ 1496161 h 3714903"/>
                  <a:gd name="connsiteX3276" fmla="*/ 3355845 w 4835006"/>
                  <a:gd name="connsiteY3276" fmla="*/ 1497020 h 3714903"/>
                  <a:gd name="connsiteX3277" fmla="*/ 3355845 w 4835006"/>
                  <a:gd name="connsiteY3277" fmla="*/ 1497020 h 3714903"/>
                  <a:gd name="connsiteX3278" fmla="*/ 3363229 w 4835006"/>
                  <a:gd name="connsiteY3278" fmla="*/ 1496505 h 3714903"/>
                  <a:gd name="connsiteX3279" fmla="*/ 3363229 w 4835006"/>
                  <a:gd name="connsiteY3279" fmla="*/ 1496505 h 3714903"/>
                  <a:gd name="connsiteX3280" fmla="*/ 3380572 w 4835006"/>
                  <a:gd name="connsiteY3280" fmla="*/ 1499596 h 3714903"/>
                  <a:gd name="connsiteX3281" fmla="*/ 3380572 w 4835006"/>
                  <a:gd name="connsiteY3281" fmla="*/ 1499596 h 3714903"/>
                  <a:gd name="connsiteX3282" fmla="*/ 3391562 w 4835006"/>
                  <a:gd name="connsiteY3282" fmla="*/ 1508868 h 3714903"/>
                  <a:gd name="connsiteX3283" fmla="*/ 3391562 w 4835006"/>
                  <a:gd name="connsiteY3283" fmla="*/ 1508868 h 3714903"/>
                  <a:gd name="connsiteX3284" fmla="*/ 3390875 w 4835006"/>
                  <a:gd name="connsiteY3284" fmla="*/ 1512818 h 3714903"/>
                  <a:gd name="connsiteX3285" fmla="*/ 3390875 w 4835006"/>
                  <a:gd name="connsiteY3285" fmla="*/ 1512818 h 3714903"/>
                  <a:gd name="connsiteX3286" fmla="*/ 3371128 w 4835006"/>
                  <a:gd name="connsiteY3286" fmla="*/ 1539434 h 3714903"/>
                  <a:gd name="connsiteX3287" fmla="*/ 3371128 w 4835006"/>
                  <a:gd name="connsiteY3287" fmla="*/ 1539434 h 3714903"/>
                  <a:gd name="connsiteX3288" fmla="*/ 3368209 w 4835006"/>
                  <a:gd name="connsiteY3288" fmla="*/ 1543211 h 3714903"/>
                  <a:gd name="connsiteX3289" fmla="*/ 3368209 w 4835006"/>
                  <a:gd name="connsiteY3289" fmla="*/ 1543211 h 3714903"/>
                  <a:gd name="connsiteX3290" fmla="*/ 3370613 w 4835006"/>
                  <a:gd name="connsiteY3290" fmla="*/ 1548878 h 3714903"/>
                  <a:gd name="connsiteX3291" fmla="*/ 3370613 w 4835006"/>
                  <a:gd name="connsiteY3291" fmla="*/ 1548878 h 3714903"/>
                  <a:gd name="connsiteX3292" fmla="*/ 3372674 w 4835006"/>
                  <a:gd name="connsiteY3292" fmla="*/ 1555918 h 3714903"/>
                  <a:gd name="connsiteX3293" fmla="*/ 3372674 w 4835006"/>
                  <a:gd name="connsiteY3293" fmla="*/ 1555918 h 3714903"/>
                  <a:gd name="connsiteX3294" fmla="*/ 3366148 w 4835006"/>
                  <a:gd name="connsiteY3294" fmla="*/ 1562959 h 3714903"/>
                  <a:gd name="connsiteX3295" fmla="*/ 3366148 w 4835006"/>
                  <a:gd name="connsiteY3295" fmla="*/ 1562959 h 3714903"/>
                  <a:gd name="connsiteX3296" fmla="*/ 3363573 w 4835006"/>
                  <a:gd name="connsiteY3296" fmla="*/ 1562444 h 3714903"/>
                  <a:gd name="connsiteX3297" fmla="*/ 3363573 w 4835006"/>
                  <a:gd name="connsiteY3297" fmla="*/ 1562444 h 3714903"/>
                  <a:gd name="connsiteX3298" fmla="*/ 3360997 w 4835006"/>
                  <a:gd name="connsiteY3298" fmla="*/ 1561413 h 3714903"/>
                  <a:gd name="connsiteX3299" fmla="*/ 3360997 w 4835006"/>
                  <a:gd name="connsiteY3299" fmla="*/ 1561413 h 3714903"/>
                  <a:gd name="connsiteX3300" fmla="*/ 3353441 w 4835006"/>
                  <a:gd name="connsiteY3300" fmla="*/ 1567423 h 3714903"/>
                  <a:gd name="connsiteX3301" fmla="*/ 3353441 w 4835006"/>
                  <a:gd name="connsiteY3301" fmla="*/ 1567423 h 3714903"/>
                  <a:gd name="connsiteX3302" fmla="*/ 3343138 w 4835006"/>
                  <a:gd name="connsiteY3302" fmla="*/ 1587858 h 3714903"/>
                  <a:gd name="connsiteX3303" fmla="*/ 3343138 w 4835006"/>
                  <a:gd name="connsiteY3303" fmla="*/ 1587858 h 3714903"/>
                  <a:gd name="connsiteX3304" fmla="*/ 3322017 w 4835006"/>
                  <a:gd name="connsiteY3304" fmla="*/ 1607261 h 3714903"/>
                  <a:gd name="connsiteX3305" fmla="*/ 3322017 w 4835006"/>
                  <a:gd name="connsiteY3305" fmla="*/ 1607261 h 3714903"/>
                  <a:gd name="connsiteX3306" fmla="*/ 3320472 w 4835006"/>
                  <a:gd name="connsiteY3306" fmla="*/ 1607090 h 3714903"/>
                  <a:gd name="connsiteX3307" fmla="*/ 3320472 w 4835006"/>
                  <a:gd name="connsiteY3307" fmla="*/ 1607090 h 3714903"/>
                  <a:gd name="connsiteX3308" fmla="*/ 3318583 w 4835006"/>
                  <a:gd name="connsiteY3308" fmla="*/ 1606918 h 3714903"/>
                  <a:gd name="connsiteX3309" fmla="*/ 3318583 w 4835006"/>
                  <a:gd name="connsiteY3309" fmla="*/ 1606918 h 3714903"/>
                  <a:gd name="connsiteX3310" fmla="*/ 3318583 w 4835006"/>
                  <a:gd name="connsiteY3310" fmla="*/ 1606918 h 3714903"/>
                  <a:gd name="connsiteX3311" fmla="*/ 3318583 w 4835006"/>
                  <a:gd name="connsiteY3311" fmla="*/ 1606918 h 3714903"/>
                  <a:gd name="connsiteX3312" fmla="*/ 3324421 w 4835006"/>
                  <a:gd name="connsiteY3312" fmla="*/ 1616362 h 3714903"/>
                  <a:gd name="connsiteX3313" fmla="*/ 3324421 w 4835006"/>
                  <a:gd name="connsiteY3313" fmla="*/ 1616362 h 3714903"/>
                  <a:gd name="connsiteX3314" fmla="*/ 3325452 w 4835006"/>
                  <a:gd name="connsiteY3314" fmla="*/ 1621686 h 3714903"/>
                  <a:gd name="connsiteX3315" fmla="*/ 3325452 w 4835006"/>
                  <a:gd name="connsiteY3315" fmla="*/ 1621686 h 3714903"/>
                  <a:gd name="connsiteX3316" fmla="*/ 3318411 w 4835006"/>
                  <a:gd name="connsiteY3316" fmla="*/ 1644696 h 3714903"/>
                  <a:gd name="connsiteX3317" fmla="*/ 3318411 w 4835006"/>
                  <a:gd name="connsiteY3317" fmla="*/ 1644696 h 3714903"/>
                  <a:gd name="connsiteX3318" fmla="*/ 3318411 w 4835006"/>
                  <a:gd name="connsiteY3318" fmla="*/ 1644696 h 3714903"/>
                  <a:gd name="connsiteX3319" fmla="*/ 3318411 w 4835006"/>
                  <a:gd name="connsiteY3319" fmla="*/ 1645382 h 3714903"/>
                  <a:gd name="connsiteX3320" fmla="*/ 3318411 w 4835006"/>
                  <a:gd name="connsiteY3320" fmla="*/ 1646241 h 3714903"/>
                  <a:gd name="connsiteX3321" fmla="*/ 3318411 w 4835006"/>
                  <a:gd name="connsiteY3321" fmla="*/ 1646241 h 3714903"/>
                  <a:gd name="connsiteX3322" fmla="*/ 3314462 w 4835006"/>
                  <a:gd name="connsiteY3322" fmla="*/ 1653281 h 3714903"/>
                  <a:gd name="connsiteX3323" fmla="*/ 3314462 w 4835006"/>
                  <a:gd name="connsiteY3323" fmla="*/ 1653281 h 3714903"/>
                  <a:gd name="connsiteX3324" fmla="*/ 3304674 w 4835006"/>
                  <a:gd name="connsiteY3324" fmla="*/ 1649847 h 3714903"/>
                  <a:gd name="connsiteX3325" fmla="*/ 3304674 w 4835006"/>
                  <a:gd name="connsiteY3325" fmla="*/ 1649847 h 3714903"/>
                  <a:gd name="connsiteX3326" fmla="*/ 3301755 w 4835006"/>
                  <a:gd name="connsiteY3326" fmla="*/ 1648645 h 3714903"/>
                  <a:gd name="connsiteX3327" fmla="*/ 3301755 w 4835006"/>
                  <a:gd name="connsiteY3327" fmla="*/ 1648645 h 3714903"/>
                  <a:gd name="connsiteX3328" fmla="*/ 3301068 w 4835006"/>
                  <a:gd name="connsiteY3328" fmla="*/ 1650877 h 3714903"/>
                  <a:gd name="connsiteX3329" fmla="*/ 3301068 w 4835006"/>
                  <a:gd name="connsiteY3329" fmla="*/ 1650877 h 3714903"/>
                  <a:gd name="connsiteX3330" fmla="*/ 3299179 w 4835006"/>
                  <a:gd name="connsiteY3330" fmla="*/ 1660322 h 3714903"/>
                  <a:gd name="connsiteX3331" fmla="*/ 3299179 w 4835006"/>
                  <a:gd name="connsiteY3331" fmla="*/ 1660322 h 3714903"/>
                  <a:gd name="connsiteX3332" fmla="*/ 3283209 w 4835006"/>
                  <a:gd name="connsiteY3332" fmla="*/ 1674402 h 3714903"/>
                  <a:gd name="connsiteX3333" fmla="*/ 3283209 w 4835006"/>
                  <a:gd name="connsiteY3333" fmla="*/ 1674402 h 3714903"/>
                  <a:gd name="connsiteX3334" fmla="*/ 3278745 w 4835006"/>
                  <a:gd name="connsiteY3334" fmla="*/ 1676807 h 3714903"/>
                  <a:gd name="connsiteX3335" fmla="*/ 3278745 w 4835006"/>
                  <a:gd name="connsiteY3335" fmla="*/ 1676807 h 3714903"/>
                  <a:gd name="connsiteX3336" fmla="*/ 3272563 w 4835006"/>
                  <a:gd name="connsiteY3336" fmla="*/ 1688827 h 3714903"/>
                  <a:gd name="connsiteX3337" fmla="*/ 3272563 w 4835006"/>
                  <a:gd name="connsiteY3337" fmla="*/ 1688827 h 3714903"/>
                  <a:gd name="connsiteX3338" fmla="*/ 3243200 w 4835006"/>
                  <a:gd name="connsiteY3338" fmla="*/ 1704968 h 3714903"/>
                  <a:gd name="connsiteX3339" fmla="*/ 3243200 w 4835006"/>
                  <a:gd name="connsiteY3339" fmla="*/ 1704968 h 3714903"/>
                  <a:gd name="connsiteX3340" fmla="*/ 3237018 w 4835006"/>
                  <a:gd name="connsiteY3340" fmla="*/ 1706170 h 3714903"/>
                  <a:gd name="connsiteX3341" fmla="*/ 3237018 w 4835006"/>
                  <a:gd name="connsiteY3341" fmla="*/ 1706170 h 3714903"/>
                  <a:gd name="connsiteX3342" fmla="*/ 3236675 w 4835006"/>
                  <a:gd name="connsiteY3342" fmla="*/ 1706342 h 3714903"/>
                  <a:gd name="connsiteX3343" fmla="*/ 3236675 w 4835006"/>
                  <a:gd name="connsiteY3343" fmla="*/ 1706342 h 3714903"/>
                  <a:gd name="connsiteX3344" fmla="*/ 3237533 w 4835006"/>
                  <a:gd name="connsiteY3344" fmla="*/ 1712180 h 3714903"/>
                  <a:gd name="connsiteX3345" fmla="*/ 3237533 w 4835006"/>
                  <a:gd name="connsiteY3345" fmla="*/ 1712180 h 3714903"/>
                  <a:gd name="connsiteX3346" fmla="*/ 3236503 w 4835006"/>
                  <a:gd name="connsiteY3346" fmla="*/ 1717160 h 3714903"/>
                  <a:gd name="connsiteX3347" fmla="*/ 3236503 w 4835006"/>
                  <a:gd name="connsiteY3347" fmla="*/ 1717160 h 3714903"/>
                  <a:gd name="connsiteX3348" fmla="*/ 3207654 w 4835006"/>
                  <a:gd name="connsiteY3348" fmla="*/ 1732786 h 3714903"/>
                  <a:gd name="connsiteX3349" fmla="*/ 3207654 w 4835006"/>
                  <a:gd name="connsiteY3349" fmla="*/ 1732786 h 3714903"/>
                  <a:gd name="connsiteX3350" fmla="*/ 3207654 w 4835006"/>
                  <a:gd name="connsiteY3350" fmla="*/ 1732786 h 3714903"/>
                  <a:gd name="connsiteX3351" fmla="*/ 3207311 w 4835006"/>
                  <a:gd name="connsiteY3351" fmla="*/ 1732786 h 3714903"/>
                  <a:gd name="connsiteX3352" fmla="*/ 3207311 w 4835006"/>
                  <a:gd name="connsiteY3352" fmla="*/ 1732786 h 3714903"/>
                  <a:gd name="connsiteX3353" fmla="*/ 3192372 w 4835006"/>
                  <a:gd name="connsiteY3353" fmla="*/ 1732099 h 3714903"/>
                  <a:gd name="connsiteX3354" fmla="*/ 3192372 w 4835006"/>
                  <a:gd name="connsiteY3354" fmla="*/ 1732099 h 3714903"/>
                  <a:gd name="connsiteX3355" fmla="*/ 3182584 w 4835006"/>
                  <a:gd name="connsiteY3355" fmla="*/ 1733816 h 3714903"/>
                  <a:gd name="connsiteX3356" fmla="*/ 3182584 w 4835006"/>
                  <a:gd name="connsiteY3356" fmla="*/ 1733816 h 3714903"/>
                  <a:gd name="connsiteX3357" fmla="*/ 3169877 w 4835006"/>
                  <a:gd name="connsiteY3357" fmla="*/ 1742745 h 3714903"/>
                  <a:gd name="connsiteX3358" fmla="*/ 3169877 w 4835006"/>
                  <a:gd name="connsiteY3358" fmla="*/ 1742745 h 3714903"/>
                  <a:gd name="connsiteX3359" fmla="*/ 3154422 w 4835006"/>
                  <a:gd name="connsiteY3359" fmla="*/ 1753563 h 3714903"/>
                  <a:gd name="connsiteX3360" fmla="*/ 3154422 w 4835006"/>
                  <a:gd name="connsiteY3360" fmla="*/ 1753563 h 3714903"/>
                  <a:gd name="connsiteX3361" fmla="*/ 3146524 w 4835006"/>
                  <a:gd name="connsiteY3361" fmla="*/ 1751846 h 3714903"/>
                  <a:gd name="connsiteX3362" fmla="*/ 3146524 w 4835006"/>
                  <a:gd name="connsiteY3362" fmla="*/ 1751846 h 3714903"/>
                  <a:gd name="connsiteX3363" fmla="*/ 3144635 w 4835006"/>
                  <a:gd name="connsiteY3363" fmla="*/ 1751503 h 3714903"/>
                  <a:gd name="connsiteX3364" fmla="*/ 3144635 w 4835006"/>
                  <a:gd name="connsiteY3364" fmla="*/ 1751503 h 3714903"/>
                  <a:gd name="connsiteX3365" fmla="*/ 3128837 w 4835006"/>
                  <a:gd name="connsiteY3365" fmla="*/ 1760432 h 3714903"/>
                  <a:gd name="connsiteX3366" fmla="*/ 3128837 w 4835006"/>
                  <a:gd name="connsiteY3366" fmla="*/ 1760432 h 3714903"/>
                  <a:gd name="connsiteX3367" fmla="*/ 3125231 w 4835006"/>
                  <a:gd name="connsiteY3367" fmla="*/ 1759574 h 3714903"/>
                  <a:gd name="connsiteX3368" fmla="*/ 3125231 w 4835006"/>
                  <a:gd name="connsiteY3368" fmla="*/ 1759574 h 3714903"/>
                  <a:gd name="connsiteX3369" fmla="*/ 3119736 w 4835006"/>
                  <a:gd name="connsiteY3369" fmla="*/ 1758543 h 3714903"/>
                  <a:gd name="connsiteX3370" fmla="*/ 3119736 w 4835006"/>
                  <a:gd name="connsiteY3370" fmla="*/ 1758543 h 3714903"/>
                  <a:gd name="connsiteX3371" fmla="*/ 3099645 w 4835006"/>
                  <a:gd name="connsiteY3371" fmla="*/ 1762321 h 3714903"/>
                  <a:gd name="connsiteX3372" fmla="*/ 3099645 w 4835006"/>
                  <a:gd name="connsiteY3372" fmla="*/ 1762321 h 3714903"/>
                  <a:gd name="connsiteX3373" fmla="*/ 3073888 w 4835006"/>
                  <a:gd name="connsiteY3373" fmla="*/ 1780523 h 3714903"/>
                  <a:gd name="connsiteX3374" fmla="*/ 3073888 w 4835006"/>
                  <a:gd name="connsiteY3374" fmla="*/ 1780523 h 3714903"/>
                  <a:gd name="connsiteX3375" fmla="*/ 3064100 w 4835006"/>
                  <a:gd name="connsiteY3375" fmla="*/ 1800270 h 3714903"/>
                  <a:gd name="connsiteX3376" fmla="*/ 3064100 w 4835006"/>
                  <a:gd name="connsiteY3376" fmla="*/ 1800270 h 3714903"/>
                  <a:gd name="connsiteX3377" fmla="*/ 3060151 w 4835006"/>
                  <a:gd name="connsiteY3377" fmla="*/ 1801129 h 3714903"/>
                  <a:gd name="connsiteX3378" fmla="*/ 3060151 w 4835006"/>
                  <a:gd name="connsiteY3378" fmla="*/ 1801129 h 3714903"/>
                  <a:gd name="connsiteX3379" fmla="*/ 3048302 w 4835006"/>
                  <a:gd name="connsiteY3379" fmla="*/ 1786018 h 3714903"/>
                  <a:gd name="connsiteX3380" fmla="*/ 3048302 w 4835006"/>
                  <a:gd name="connsiteY3380" fmla="*/ 1786018 h 3714903"/>
                  <a:gd name="connsiteX3381" fmla="*/ 3046757 w 4835006"/>
                  <a:gd name="connsiteY3381" fmla="*/ 1777432 h 3714903"/>
                  <a:gd name="connsiteX3382" fmla="*/ 3046757 w 4835006"/>
                  <a:gd name="connsiteY3382" fmla="*/ 1777432 h 3714903"/>
                  <a:gd name="connsiteX3383" fmla="*/ 3055514 w 4835006"/>
                  <a:gd name="connsiteY3383" fmla="*/ 1765755 h 3714903"/>
                  <a:gd name="connsiteX3384" fmla="*/ 3055514 w 4835006"/>
                  <a:gd name="connsiteY3384" fmla="*/ 1765755 h 3714903"/>
                  <a:gd name="connsiteX3385" fmla="*/ 3058262 w 4835006"/>
                  <a:gd name="connsiteY3385" fmla="*/ 1763523 h 3714903"/>
                  <a:gd name="connsiteX3386" fmla="*/ 3058262 w 4835006"/>
                  <a:gd name="connsiteY3386" fmla="*/ 1763523 h 3714903"/>
                  <a:gd name="connsiteX3387" fmla="*/ 3057918 w 4835006"/>
                  <a:gd name="connsiteY3387" fmla="*/ 1763523 h 3714903"/>
                  <a:gd name="connsiteX3388" fmla="*/ 3057918 w 4835006"/>
                  <a:gd name="connsiteY3388" fmla="*/ 1763523 h 3714903"/>
                  <a:gd name="connsiteX3389" fmla="*/ 3051221 w 4835006"/>
                  <a:gd name="connsiteY3389" fmla="*/ 1765068 h 3714903"/>
                  <a:gd name="connsiteX3390" fmla="*/ 3051221 w 4835006"/>
                  <a:gd name="connsiteY3390" fmla="*/ 1765068 h 3714903"/>
                  <a:gd name="connsiteX3391" fmla="*/ 3044868 w 4835006"/>
                  <a:gd name="connsiteY3391" fmla="*/ 1766099 h 3714903"/>
                  <a:gd name="connsiteX3392" fmla="*/ 3044868 w 4835006"/>
                  <a:gd name="connsiteY3392" fmla="*/ 1766099 h 3714903"/>
                  <a:gd name="connsiteX3393" fmla="*/ 3032504 w 4835006"/>
                  <a:gd name="connsiteY3393" fmla="*/ 1759402 h 3714903"/>
                  <a:gd name="connsiteX3394" fmla="*/ 3032504 w 4835006"/>
                  <a:gd name="connsiteY3394" fmla="*/ 1759402 h 3714903"/>
                  <a:gd name="connsiteX3395" fmla="*/ 3029928 w 4835006"/>
                  <a:gd name="connsiteY3395" fmla="*/ 1757169 h 3714903"/>
                  <a:gd name="connsiteX3396" fmla="*/ 3029928 w 4835006"/>
                  <a:gd name="connsiteY3396" fmla="*/ 1757169 h 3714903"/>
                  <a:gd name="connsiteX3397" fmla="*/ 3029242 w 4835006"/>
                  <a:gd name="connsiteY3397" fmla="*/ 1757856 h 3714903"/>
                  <a:gd name="connsiteX3398" fmla="*/ 3029242 w 4835006"/>
                  <a:gd name="connsiteY3398" fmla="*/ 1757856 h 3714903"/>
                  <a:gd name="connsiteX3399" fmla="*/ 3025464 w 4835006"/>
                  <a:gd name="connsiteY3399" fmla="*/ 1761119 h 3714903"/>
                  <a:gd name="connsiteX3400" fmla="*/ 3025464 w 4835006"/>
                  <a:gd name="connsiteY3400" fmla="*/ 1761119 h 3714903"/>
                  <a:gd name="connsiteX3401" fmla="*/ 2999878 w 4835006"/>
                  <a:gd name="connsiteY3401" fmla="*/ 1769018 h 3714903"/>
                  <a:gd name="connsiteX3402" fmla="*/ 2999878 w 4835006"/>
                  <a:gd name="connsiteY3402" fmla="*/ 1769018 h 3714903"/>
                  <a:gd name="connsiteX3403" fmla="*/ 2978414 w 4835006"/>
                  <a:gd name="connsiteY3403" fmla="*/ 1790826 h 3714903"/>
                  <a:gd name="connsiteX3404" fmla="*/ 2978414 w 4835006"/>
                  <a:gd name="connsiteY3404" fmla="*/ 1790826 h 3714903"/>
                  <a:gd name="connsiteX3405" fmla="*/ 2954717 w 4835006"/>
                  <a:gd name="connsiteY3405" fmla="*/ 1813492 h 3714903"/>
                  <a:gd name="connsiteX3406" fmla="*/ 2954717 w 4835006"/>
                  <a:gd name="connsiteY3406" fmla="*/ 1813492 h 3714903"/>
                  <a:gd name="connsiteX3407" fmla="*/ 2949565 w 4835006"/>
                  <a:gd name="connsiteY3407" fmla="*/ 1829634 h 3714903"/>
                  <a:gd name="connsiteX3408" fmla="*/ 2949565 w 4835006"/>
                  <a:gd name="connsiteY3408" fmla="*/ 1829634 h 3714903"/>
                  <a:gd name="connsiteX3409" fmla="*/ 2953515 w 4835006"/>
                  <a:gd name="connsiteY3409" fmla="*/ 1860027 h 3714903"/>
                  <a:gd name="connsiteX3410" fmla="*/ 2953515 w 4835006"/>
                  <a:gd name="connsiteY3410" fmla="*/ 1860027 h 3714903"/>
                  <a:gd name="connsiteX3411" fmla="*/ 2975666 w 4835006"/>
                  <a:gd name="connsiteY3411" fmla="*/ 1894542 h 3714903"/>
                  <a:gd name="connsiteX3412" fmla="*/ 2975666 w 4835006"/>
                  <a:gd name="connsiteY3412" fmla="*/ 1894542 h 3714903"/>
                  <a:gd name="connsiteX3413" fmla="*/ 2990090 w 4835006"/>
                  <a:gd name="connsiteY3413" fmla="*/ 1912916 h 3714903"/>
                  <a:gd name="connsiteX3414" fmla="*/ 2990090 w 4835006"/>
                  <a:gd name="connsiteY3414" fmla="*/ 1912916 h 3714903"/>
                  <a:gd name="connsiteX3415" fmla="*/ 3008979 w 4835006"/>
                  <a:gd name="connsiteY3415" fmla="*/ 1944512 h 3714903"/>
                  <a:gd name="connsiteX3416" fmla="*/ 3008979 w 4835006"/>
                  <a:gd name="connsiteY3416" fmla="*/ 1944512 h 3714903"/>
                  <a:gd name="connsiteX3417" fmla="*/ 3019454 w 4835006"/>
                  <a:gd name="connsiteY3417" fmla="*/ 1986238 h 3714903"/>
                  <a:gd name="connsiteX3418" fmla="*/ 3019454 w 4835006"/>
                  <a:gd name="connsiteY3418" fmla="*/ 1986238 h 3714903"/>
                  <a:gd name="connsiteX3419" fmla="*/ 3023403 w 4835006"/>
                  <a:gd name="connsiteY3419" fmla="*/ 2019036 h 3714903"/>
                  <a:gd name="connsiteX3420" fmla="*/ 3023403 w 4835006"/>
                  <a:gd name="connsiteY3420" fmla="*/ 2019036 h 3714903"/>
                  <a:gd name="connsiteX3421" fmla="*/ 3023575 w 4835006"/>
                  <a:gd name="connsiteY3421" fmla="*/ 2022299 h 3714903"/>
                  <a:gd name="connsiteX3422" fmla="*/ 3023575 w 4835006"/>
                  <a:gd name="connsiteY3422" fmla="*/ 2022299 h 3714903"/>
                  <a:gd name="connsiteX3423" fmla="*/ 3015848 w 4835006"/>
                  <a:gd name="connsiteY3423" fmla="*/ 2044107 h 3714903"/>
                  <a:gd name="connsiteX3424" fmla="*/ 3015848 w 4835006"/>
                  <a:gd name="connsiteY3424" fmla="*/ 2044107 h 3714903"/>
                  <a:gd name="connsiteX3425" fmla="*/ 3015333 w 4835006"/>
                  <a:gd name="connsiteY3425" fmla="*/ 2048571 h 3714903"/>
                  <a:gd name="connsiteX3426" fmla="*/ 3015333 w 4835006"/>
                  <a:gd name="connsiteY3426" fmla="*/ 2048571 h 3714903"/>
                  <a:gd name="connsiteX3427" fmla="*/ 3016706 w 4835006"/>
                  <a:gd name="connsiteY3427" fmla="*/ 2061794 h 3714903"/>
                  <a:gd name="connsiteX3428" fmla="*/ 3016706 w 4835006"/>
                  <a:gd name="connsiteY3428" fmla="*/ 2061794 h 3714903"/>
                  <a:gd name="connsiteX3429" fmla="*/ 3014474 w 4835006"/>
                  <a:gd name="connsiteY3429" fmla="*/ 2071410 h 3714903"/>
                  <a:gd name="connsiteX3430" fmla="*/ 3014474 w 4835006"/>
                  <a:gd name="connsiteY3430" fmla="*/ 2071410 h 3714903"/>
                  <a:gd name="connsiteX3431" fmla="*/ 2965192 w 4835006"/>
                  <a:gd name="connsiteY3431" fmla="*/ 2108157 h 3714903"/>
                  <a:gd name="connsiteX3432" fmla="*/ 2965192 w 4835006"/>
                  <a:gd name="connsiteY3432" fmla="*/ 2108157 h 3714903"/>
                  <a:gd name="connsiteX3433" fmla="*/ 2959181 w 4835006"/>
                  <a:gd name="connsiteY3433" fmla="*/ 2108844 h 3714903"/>
                  <a:gd name="connsiteX3434" fmla="*/ 2959181 w 4835006"/>
                  <a:gd name="connsiteY3434" fmla="*/ 2108844 h 3714903"/>
                  <a:gd name="connsiteX3435" fmla="*/ 2949737 w 4835006"/>
                  <a:gd name="connsiteY3435" fmla="*/ 2107470 h 3714903"/>
                  <a:gd name="connsiteX3436" fmla="*/ 2949737 w 4835006"/>
                  <a:gd name="connsiteY3436" fmla="*/ 2107470 h 3714903"/>
                  <a:gd name="connsiteX3437" fmla="*/ 2946303 w 4835006"/>
                  <a:gd name="connsiteY3437" fmla="*/ 2108157 h 3714903"/>
                  <a:gd name="connsiteX3438" fmla="*/ 2946303 w 4835006"/>
                  <a:gd name="connsiteY3438" fmla="*/ 2108157 h 3714903"/>
                  <a:gd name="connsiteX3439" fmla="*/ 2944070 w 4835006"/>
                  <a:gd name="connsiteY3439" fmla="*/ 2111935 h 3714903"/>
                  <a:gd name="connsiteX3440" fmla="*/ 2944070 w 4835006"/>
                  <a:gd name="connsiteY3440" fmla="*/ 2111935 h 3714903"/>
                  <a:gd name="connsiteX3441" fmla="*/ 2944414 w 4835006"/>
                  <a:gd name="connsiteY3441" fmla="*/ 2117773 h 3714903"/>
                  <a:gd name="connsiteX3442" fmla="*/ 2944414 w 4835006"/>
                  <a:gd name="connsiteY3442" fmla="*/ 2117773 h 3714903"/>
                  <a:gd name="connsiteX3443" fmla="*/ 2942868 w 4835006"/>
                  <a:gd name="connsiteY3443" fmla="*/ 2124642 h 3714903"/>
                  <a:gd name="connsiteX3444" fmla="*/ 2942868 w 4835006"/>
                  <a:gd name="connsiteY3444" fmla="*/ 2124642 h 3714903"/>
                  <a:gd name="connsiteX3445" fmla="*/ 2913161 w 4835006"/>
                  <a:gd name="connsiteY3445" fmla="*/ 2151086 h 3714903"/>
                  <a:gd name="connsiteX3446" fmla="*/ 2913161 w 4835006"/>
                  <a:gd name="connsiteY3446" fmla="*/ 2151086 h 3714903"/>
                  <a:gd name="connsiteX3447" fmla="*/ 2899424 w 4835006"/>
                  <a:gd name="connsiteY3447" fmla="*/ 2157096 h 3714903"/>
                  <a:gd name="connsiteX3448" fmla="*/ 2899424 w 4835006"/>
                  <a:gd name="connsiteY3448" fmla="*/ 2157096 h 3714903"/>
                  <a:gd name="connsiteX3449" fmla="*/ 2892040 w 4835006"/>
                  <a:gd name="connsiteY3449" fmla="*/ 2151258 h 3714903"/>
                  <a:gd name="connsiteX3450" fmla="*/ 2892040 w 4835006"/>
                  <a:gd name="connsiteY3450" fmla="*/ 2151258 h 3714903"/>
                  <a:gd name="connsiteX3451" fmla="*/ 2890839 w 4835006"/>
                  <a:gd name="connsiteY3451" fmla="*/ 2142844 h 3714903"/>
                  <a:gd name="connsiteX3452" fmla="*/ 2890839 w 4835006"/>
                  <a:gd name="connsiteY3452" fmla="*/ 2142844 h 3714903"/>
                  <a:gd name="connsiteX3453" fmla="*/ 2894444 w 4835006"/>
                  <a:gd name="connsiteY3453" fmla="*/ 2117773 h 3714903"/>
                  <a:gd name="connsiteX3454" fmla="*/ 2894444 w 4835006"/>
                  <a:gd name="connsiteY3454" fmla="*/ 2117773 h 3714903"/>
                  <a:gd name="connsiteX3455" fmla="*/ 2895818 w 4835006"/>
                  <a:gd name="connsiteY3455" fmla="*/ 2113137 h 3714903"/>
                  <a:gd name="connsiteX3456" fmla="*/ 2895818 w 4835006"/>
                  <a:gd name="connsiteY3456" fmla="*/ 2113137 h 3714903"/>
                  <a:gd name="connsiteX3457" fmla="*/ 2895647 w 4835006"/>
                  <a:gd name="connsiteY3457" fmla="*/ 2113137 h 3714903"/>
                  <a:gd name="connsiteX3458" fmla="*/ 2895647 w 4835006"/>
                  <a:gd name="connsiteY3458" fmla="*/ 2113137 h 3714903"/>
                  <a:gd name="connsiteX3459" fmla="*/ 2888778 w 4835006"/>
                  <a:gd name="connsiteY3459" fmla="*/ 2110217 h 3714903"/>
                  <a:gd name="connsiteX3460" fmla="*/ 2888778 w 4835006"/>
                  <a:gd name="connsiteY3460" fmla="*/ 2110217 h 3714903"/>
                  <a:gd name="connsiteX3461" fmla="*/ 2877616 w 4835006"/>
                  <a:gd name="connsiteY3461" fmla="*/ 2099400 h 3714903"/>
                  <a:gd name="connsiteX3462" fmla="*/ 2877616 w 4835006"/>
                  <a:gd name="connsiteY3462" fmla="*/ 2099400 h 3714903"/>
                  <a:gd name="connsiteX3463" fmla="*/ 2877445 w 4835006"/>
                  <a:gd name="connsiteY3463" fmla="*/ 2099400 h 3714903"/>
                  <a:gd name="connsiteX3464" fmla="*/ 2866283 w 4835006"/>
                  <a:gd name="connsiteY3464" fmla="*/ 2085834 h 3714903"/>
                  <a:gd name="connsiteX3465" fmla="*/ 2866283 w 4835006"/>
                  <a:gd name="connsiteY3465" fmla="*/ 2085834 h 3714903"/>
                  <a:gd name="connsiteX3466" fmla="*/ 2865940 w 4835006"/>
                  <a:gd name="connsiteY3466" fmla="*/ 2084288 h 3714903"/>
                  <a:gd name="connsiteX3467" fmla="*/ 2865940 w 4835006"/>
                  <a:gd name="connsiteY3467" fmla="*/ 2084288 h 3714903"/>
                  <a:gd name="connsiteX3468" fmla="*/ 2859243 w 4835006"/>
                  <a:gd name="connsiteY3468" fmla="*/ 2087723 h 3714903"/>
                  <a:gd name="connsiteX3469" fmla="*/ 2859243 w 4835006"/>
                  <a:gd name="connsiteY3469" fmla="*/ 2087723 h 3714903"/>
                  <a:gd name="connsiteX3470" fmla="*/ 2855465 w 4835006"/>
                  <a:gd name="connsiteY3470" fmla="*/ 2085834 h 3714903"/>
                  <a:gd name="connsiteX3471" fmla="*/ 2855465 w 4835006"/>
                  <a:gd name="connsiteY3471" fmla="*/ 2085834 h 3714903"/>
                  <a:gd name="connsiteX3472" fmla="*/ 2845849 w 4835006"/>
                  <a:gd name="connsiteY3472" fmla="*/ 2059218 h 3714903"/>
                  <a:gd name="connsiteX3473" fmla="*/ 2845849 w 4835006"/>
                  <a:gd name="connsiteY3473" fmla="*/ 2059218 h 3714903"/>
                  <a:gd name="connsiteX3474" fmla="*/ 2830223 w 4835006"/>
                  <a:gd name="connsiteY3474" fmla="*/ 2041531 h 3714903"/>
                  <a:gd name="connsiteX3475" fmla="*/ 2830223 w 4835006"/>
                  <a:gd name="connsiteY3475" fmla="*/ 2041531 h 3714903"/>
                  <a:gd name="connsiteX3476" fmla="*/ 2823182 w 4835006"/>
                  <a:gd name="connsiteY3476" fmla="*/ 2037753 h 3714903"/>
                  <a:gd name="connsiteX3477" fmla="*/ 2823182 w 4835006"/>
                  <a:gd name="connsiteY3477" fmla="*/ 2037753 h 3714903"/>
                  <a:gd name="connsiteX3478" fmla="*/ 2818890 w 4835006"/>
                  <a:gd name="connsiteY3478" fmla="*/ 2037925 h 3714903"/>
                  <a:gd name="connsiteX3479" fmla="*/ 2818890 w 4835006"/>
                  <a:gd name="connsiteY3479" fmla="*/ 2037925 h 3714903"/>
                  <a:gd name="connsiteX3480" fmla="*/ 2810990 w 4835006"/>
                  <a:gd name="connsiteY3480" fmla="*/ 2037067 h 3714903"/>
                  <a:gd name="connsiteX3481" fmla="*/ 2810990 w 4835006"/>
                  <a:gd name="connsiteY3481" fmla="*/ 2037067 h 3714903"/>
                  <a:gd name="connsiteX3482" fmla="*/ 2799142 w 4835006"/>
                  <a:gd name="connsiteY3482" fmla="*/ 2013198 h 3714903"/>
                  <a:gd name="connsiteX3483" fmla="*/ 2799142 w 4835006"/>
                  <a:gd name="connsiteY3483" fmla="*/ 2013198 h 3714903"/>
                  <a:gd name="connsiteX3484" fmla="*/ 2796738 w 4835006"/>
                  <a:gd name="connsiteY3484" fmla="*/ 2006158 h 3714903"/>
                  <a:gd name="connsiteX3485" fmla="*/ 2796738 w 4835006"/>
                  <a:gd name="connsiteY3485" fmla="*/ 2006158 h 3714903"/>
                  <a:gd name="connsiteX3486" fmla="*/ 2787294 w 4835006"/>
                  <a:gd name="connsiteY3486" fmla="*/ 2005471 h 3714903"/>
                  <a:gd name="connsiteX3487" fmla="*/ 2787294 w 4835006"/>
                  <a:gd name="connsiteY3487" fmla="*/ 2005471 h 3714903"/>
                  <a:gd name="connsiteX3488" fmla="*/ 2786263 w 4835006"/>
                  <a:gd name="connsiteY3488" fmla="*/ 2005299 h 3714903"/>
                  <a:gd name="connsiteX3489" fmla="*/ 2786263 w 4835006"/>
                  <a:gd name="connsiteY3489" fmla="*/ 2005299 h 3714903"/>
                  <a:gd name="connsiteX3490" fmla="*/ 2785748 w 4835006"/>
                  <a:gd name="connsiteY3490" fmla="*/ 2005299 h 3714903"/>
                  <a:gd name="connsiteX3491" fmla="*/ 2785748 w 4835006"/>
                  <a:gd name="connsiteY3491" fmla="*/ 2005299 h 3714903"/>
                  <a:gd name="connsiteX3492" fmla="*/ 2785748 w 4835006"/>
                  <a:gd name="connsiteY3492" fmla="*/ 2005299 h 3714903"/>
                  <a:gd name="connsiteX3493" fmla="*/ 2785748 w 4835006"/>
                  <a:gd name="connsiteY3493" fmla="*/ 2005299 h 3714903"/>
                  <a:gd name="connsiteX3494" fmla="*/ 2785577 w 4835006"/>
                  <a:gd name="connsiteY3494" fmla="*/ 2007016 h 3714903"/>
                  <a:gd name="connsiteX3495" fmla="*/ 2785577 w 4835006"/>
                  <a:gd name="connsiteY3495" fmla="*/ 2007016 h 3714903"/>
                  <a:gd name="connsiteX3496" fmla="*/ 2786607 w 4835006"/>
                  <a:gd name="connsiteY3496" fmla="*/ 2019895 h 3714903"/>
                  <a:gd name="connsiteX3497" fmla="*/ 2786607 w 4835006"/>
                  <a:gd name="connsiteY3497" fmla="*/ 2019895 h 3714903"/>
                  <a:gd name="connsiteX3498" fmla="*/ 2776647 w 4835006"/>
                  <a:gd name="connsiteY3498" fmla="*/ 2055612 h 3714903"/>
                  <a:gd name="connsiteX3499" fmla="*/ 2776647 w 4835006"/>
                  <a:gd name="connsiteY3499" fmla="*/ 2055612 h 3714903"/>
                  <a:gd name="connsiteX3500" fmla="*/ 2755355 w 4835006"/>
                  <a:gd name="connsiteY3500" fmla="*/ 2104379 h 3714903"/>
                  <a:gd name="connsiteX3501" fmla="*/ 2755355 w 4835006"/>
                  <a:gd name="connsiteY3501" fmla="*/ 2104379 h 3714903"/>
                  <a:gd name="connsiteX3502" fmla="*/ 2753122 w 4835006"/>
                  <a:gd name="connsiteY3502" fmla="*/ 2118632 h 3714903"/>
                  <a:gd name="connsiteX3503" fmla="*/ 2753122 w 4835006"/>
                  <a:gd name="connsiteY3503" fmla="*/ 2118632 h 3714903"/>
                  <a:gd name="connsiteX3504" fmla="*/ 2756041 w 4835006"/>
                  <a:gd name="connsiteY3504" fmla="*/ 2134086 h 3714903"/>
                  <a:gd name="connsiteX3505" fmla="*/ 2756041 w 4835006"/>
                  <a:gd name="connsiteY3505" fmla="*/ 2134086 h 3714903"/>
                  <a:gd name="connsiteX3506" fmla="*/ 2770809 w 4835006"/>
                  <a:gd name="connsiteY3506" fmla="*/ 2147652 h 3714903"/>
                  <a:gd name="connsiteX3507" fmla="*/ 2770809 w 4835006"/>
                  <a:gd name="connsiteY3507" fmla="*/ 2147652 h 3714903"/>
                  <a:gd name="connsiteX3508" fmla="*/ 2782314 w 4835006"/>
                  <a:gd name="connsiteY3508" fmla="*/ 2165682 h 3714903"/>
                  <a:gd name="connsiteX3509" fmla="*/ 2782314 w 4835006"/>
                  <a:gd name="connsiteY3509" fmla="*/ 2165682 h 3714903"/>
                  <a:gd name="connsiteX3510" fmla="*/ 2791243 w 4835006"/>
                  <a:gd name="connsiteY3510" fmla="*/ 2206035 h 3714903"/>
                  <a:gd name="connsiteX3511" fmla="*/ 2791243 w 4835006"/>
                  <a:gd name="connsiteY3511" fmla="*/ 2206035 h 3714903"/>
                  <a:gd name="connsiteX3512" fmla="*/ 2794678 w 4835006"/>
                  <a:gd name="connsiteY3512" fmla="*/ 2210328 h 3714903"/>
                  <a:gd name="connsiteX3513" fmla="*/ 2794678 w 4835006"/>
                  <a:gd name="connsiteY3513" fmla="*/ 2210328 h 3714903"/>
                  <a:gd name="connsiteX3514" fmla="*/ 2800344 w 4835006"/>
                  <a:gd name="connsiteY3514" fmla="*/ 2209126 h 3714903"/>
                  <a:gd name="connsiteX3515" fmla="*/ 2800344 w 4835006"/>
                  <a:gd name="connsiteY3515" fmla="*/ 2209126 h 3714903"/>
                  <a:gd name="connsiteX3516" fmla="*/ 2801374 w 4835006"/>
                  <a:gd name="connsiteY3516" fmla="*/ 2208954 h 3714903"/>
                  <a:gd name="connsiteX3517" fmla="*/ 2801374 w 4835006"/>
                  <a:gd name="connsiteY3517" fmla="*/ 2208954 h 3714903"/>
                  <a:gd name="connsiteX3518" fmla="*/ 2801546 w 4835006"/>
                  <a:gd name="connsiteY3518" fmla="*/ 2208954 h 3714903"/>
                  <a:gd name="connsiteX3519" fmla="*/ 2801546 w 4835006"/>
                  <a:gd name="connsiteY3519" fmla="*/ 2208954 h 3714903"/>
                  <a:gd name="connsiteX3520" fmla="*/ 2823698 w 4835006"/>
                  <a:gd name="connsiteY3520" fmla="*/ 2232479 h 3714903"/>
                  <a:gd name="connsiteX3521" fmla="*/ 2823698 w 4835006"/>
                  <a:gd name="connsiteY3521" fmla="*/ 2232479 h 3714903"/>
                  <a:gd name="connsiteX3522" fmla="*/ 2846364 w 4835006"/>
                  <a:gd name="connsiteY3522" fmla="*/ 2264590 h 3714903"/>
                  <a:gd name="connsiteX3523" fmla="*/ 2846364 w 4835006"/>
                  <a:gd name="connsiteY3523" fmla="*/ 2264590 h 3714903"/>
                  <a:gd name="connsiteX3524" fmla="*/ 2856667 w 4835006"/>
                  <a:gd name="connsiteY3524" fmla="*/ 2305630 h 3714903"/>
                  <a:gd name="connsiteX3525" fmla="*/ 2856667 w 4835006"/>
                  <a:gd name="connsiteY3525" fmla="*/ 2305630 h 3714903"/>
                  <a:gd name="connsiteX3526" fmla="*/ 2855808 w 4835006"/>
                  <a:gd name="connsiteY3526" fmla="*/ 2320741 h 3714903"/>
                  <a:gd name="connsiteX3527" fmla="*/ 2855808 w 4835006"/>
                  <a:gd name="connsiteY3527" fmla="*/ 2320741 h 3714903"/>
                  <a:gd name="connsiteX3528" fmla="*/ 2855808 w 4835006"/>
                  <a:gd name="connsiteY3528" fmla="*/ 2322287 h 3714903"/>
                  <a:gd name="connsiteX3529" fmla="*/ 2855808 w 4835006"/>
                  <a:gd name="connsiteY3529" fmla="*/ 2322287 h 3714903"/>
                  <a:gd name="connsiteX3530" fmla="*/ 2874869 w 4835006"/>
                  <a:gd name="connsiteY3530" fmla="*/ 2373286 h 3714903"/>
                  <a:gd name="connsiteX3531" fmla="*/ 2874869 w 4835006"/>
                  <a:gd name="connsiteY3531" fmla="*/ 2373286 h 3714903"/>
                  <a:gd name="connsiteX3532" fmla="*/ 2875556 w 4835006"/>
                  <a:gd name="connsiteY3532" fmla="*/ 2378610 h 3714903"/>
                  <a:gd name="connsiteX3533" fmla="*/ 2875556 w 4835006"/>
                  <a:gd name="connsiteY3533" fmla="*/ 2378610 h 3714903"/>
                  <a:gd name="connsiteX3534" fmla="*/ 2865768 w 4835006"/>
                  <a:gd name="connsiteY3534" fmla="*/ 2391317 h 3714903"/>
                  <a:gd name="connsiteX3535" fmla="*/ 2865768 w 4835006"/>
                  <a:gd name="connsiteY3535" fmla="*/ 2391317 h 3714903"/>
                  <a:gd name="connsiteX3536" fmla="*/ 2859243 w 4835006"/>
                  <a:gd name="connsiteY3536" fmla="*/ 2392690 h 3714903"/>
                  <a:gd name="connsiteX3537" fmla="*/ 2859243 w 4835006"/>
                  <a:gd name="connsiteY3537" fmla="*/ 2392690 h 3714903"/>
                  <a:gd name="connsiteX3538" fmla="*/ 2846707 w 4835006"/>
                  <a:gd name="connsiteY3538" fmla="*/ 2385478 h 3714903"/>
                  <a:gd name="connsiteX3539" fmla="*/ 2846707 w 4835006"/>
                  <a:gd name="connsiteY3539" fmla="*/ 2385478 h 3714903"/>
                  <a:gd name="connsiteX3540" fmla="*/ 2817172 w 4835006"/>
                  <a:gd name="connsiteY3540" fmla="*/ 2368307 h 3714903"/>
                  <a:gd name="connsiteX3541" fmla="*/ 2817172 w 4835006"/>
                  <a:gd name="connsiteY3541" fmla="*/ 2368307 h 3714903"/>
                  <a:gd name="connsiteX3542" fmla="*/ 2794506 w 4835006"/>
                  <a:gd name="connsiteY3542" fmla="*/ 2339287 h 3714903"/>
                  <a:gd name="connsiteX3543" fmla="*/ 2794506 w 4835006"/>
                  <a:gd name="connsiteY3543" fmla="*/ 2339287 h 3714903"/>
                  <a:gd name="connsiteX3544" fmla="*/ 2775445 w 4835006"/>
                  <a:gd name="connsiteY3544" fmla="*/ 2305974 h 3714903"/>
                  <a:gd name="connsiteX3545" fmla="*/ 2775445 w 4835006"/>
                  <a:gd name="connsiteY3545" fmla="*/ 2305974 h 3714903"/>
                  <a:gd name="connsiteX3546" fmla="*/ 2769779 w 4835006"/>
                  <a:gd name="connsiteY3546" fmla="*/ 2248449 h 3714903"/>
                  <a:gd name="connsiteX3547" fmla="*/ 2769779 w 4835006"/>
                  <a:gd name="connsiteY3547" fmla="*/ 2248449 h 3714903"/>
                  <a:gd name="connsiteX3548" fmla="*/ 2770122 w 4835006"/>
                  <a:gd name="connsiteY3548" fmla="*/ 2239176 h 3714903"/>
                  <a:gd name="connsiteX3549" fmla="*/ 2770122 w 4835006"/>
                  <a:gd name="connsiteY3549" fmla="*/ 2239176 h 3714903"/>
                  <a:gd name="connsiteX3550" fmla="*/ 2759476 w 4835006"/>
                  <a:gd name="connsiteY3550" fmla="*/ 2215479 h 3714903"/>
                  <a:gd name="connsiteX3551" fmla="*/ 2759476 w 4835006"/>
                  <a:gd name="connsiteY3551" fmla="*/ 2215479 h 3714903"/>
                  <a:gd name="connsiteX3552" fmla="*/ 2747627 w 4835006"/>
                  <a:gd name="connsiteY3552" fmla="*/ 2194702 h 3714903"/>
                  <a:gd name="connsiteX3553" fmla="*/ 2747627 w 4835006"/>
                  <a:gd name="connsiteY3553" fmla="*/ 2194702 h 3714903"/>
                  <a:gd name="connsiteX3554" fmla="*/ 2733890 w 4835006"/>
                  <a:gd name="connsiteY3554" fmla="*/ 2173409 h 3714903"/>
                  <a:gd name="connsiteX3555" fmla="*/ 2733890 w 4835006"/>
                  <a:gd name="connsiteY3555" fmla="*/ 2173409 h 3714903"/>
                  <a:gd name="connsiteX3556" fmla="*/ 2727365 w 4835006"/>
                  <a:gd name="connsiteY3556" fmla="*/ 2168086 h 3714903"/>
                  <a:gd name="connsiteX3557" fmla="*/ 2727365 w 4835006"/>
                  <a:gd name="connsiteY3557" fmla="*/ 2168086 h 3714903"/>
                  <a:gd name="connsiteX3558" fmla="*/ 2722213 w 4835006"/>
                  <a:gd name="connsiteY3558" fmla="*/ 2161217 h 3714903"/>
                  <a:gd name="connsiteX3559" fmla="*/ 2722213 w 4835006"/>
                  <a:gd name="connsiteY3559" fmla="*/ 2161217 h 3714903"/>
                  <a:gd name="connsiteX3560" fmla="*/ 2721527 w 4835006"/>
                  <a:gd name="connsiteY3560" fmla="*/ 2156409 h 3714903"/>
                  <a:gd name="connsiteX3561" fmla="*/ 2721527 w 4835006"/>
                  <a:gd name="connsiteY3561" fmla="*/ 2156409 h 3714903"/>
                  <a:gd name="connsiteX3562" fmla="*/ 2732173 w 4835006"/>
                  <a:gd name="connsiteY3562" fmla="*/ 2118975 h 3714903"/>
                  <a:gd name="connsiteX3563" fmla="*/ 2732173 w 4835006"/>
                  <a:gd name="connsiteY3563" fmla="*/ 2118975 h 3714903"/>
                  <a:gd name="connsiteX3564" fmla="*/ 2735779 w 4835006"/>
                  <a:gd name="connsiteY3564" fmla="*/ 2109016 h 3714903"/>
                  <a:gd name="connsiteX3565" fmla="*/ 2735779 w 4835006"/>
                  <a:gd name="connsiteY3565" fmla="*/ 2109016 h 3714903"/>
                  <a:gd name="connsiteX3566" fmla="*/ 2732345 w 4835006"/>
                  <a:gd name="connsiteY3566" fmla="*/ 2104723 h 3714903"/>
                  <a:gd name="connsiteX3567" fmla="*/ 2732345 w 4835006"/>
                  <a:gd name="connsiteY3567" fmla="*/ 2104723 h 3714903"/>
                  <a:gd name="connsiteX3568" fmla="*/ 2730628 w 4835006"/>
                  <a:gd name="connsiteY3568" fmla="*/ 2097339 h 3714903"/>
                  <a:gd name="connsiteX3569" fmla="*/ 2730628 w 4835006"/>
                  <a:gd name="connsiteY3569" fmla="*/ 2097339 h 3714903"/>
                  <a:gd name="connsiteX3570" fmla="*/ 2738355 w 4835006"/>
                  <a:gd name="connsiteY3570" fmla="*/ 2069349 h 3714903"/>
                  <a:gd name="connsiteX3571" fmla="*/ 2738355 w 4835006"/>
                  <a:gd name="connsiteY3571" fmla="*/ 2069349 h 3714903"/>
                  <a:gd name="connsiteX3572" fmla="*/ 2743506 w 4835006"/>
                  <a:gd name="connsiteY3572" fmla="*/ 2055440 h 3714903"/>
                  <a:gd name="connsiteX3573" fmla="*/ 2743506 w 4835006"/>
                  <a:gd name="connsiteY3573" fmla="*/ 2055440 h 3714903"/>
                  <a:gd name="connsiteX3574" fmla="*/ 2743163 w 4835006"/>
                  <a:gd name="connsiteY3574" fmla="*/ 2050804 h 3714903"/>
                  <a:gd name="connsiteX3575" fmla="*/ 2743163 w 4835006"/>
                  <a:gd name="connsiteY3575" fmla="*/ 2050804 h 3714903"/>
                  <a:gd name="connsiteX3576" fmla="*/ 2741789 w 4835006"/>
                  <a:gd name="connsiteY3576" fmla="*/ 2033804 h 3714903"/>
                  <a:gd name="connsiteX3577" fmla="*/ 2741789 w 4835006"/>
                  <a:gd name="connsiteY3577" fmla="*/ 2033804 h 3714903"/>
                  <a:gd name="connsiteX3578" fmla="*/ 2741961 w 4835006"/>
                  <a:gd name="connsiteY3578" fmla="*/ 2014228 h 3714903"/>
                  <a:gd name="connsiteX3579" fmla="*/ 2741961 w 4835006"/>
                  <a:gd name="connsiteY3579" fmla="*/ 2014228 h 3714903"/>
                  <a:gd name="connsiteX3580" fmla="*/ 2741617 w 4835006"/>
                  <a:gd name="connsiteY3580" fmla="*/ 2004441 h 3714903"/>
                  <a:gd name="connsiteX3581" fmla="*/ 2741617 w 4835006"/>
                  <a:gd name="connsiteY3581" fmla="*/ 2004441 h 3714903"/>
                  <a:gd name="connsiteX3582" fmla="*/ 2739900 w 4835006"/>
                  <a:gd name="connsiteY3582" fmla="*/ 2001006 h 3714903"/>
                  <a:gd name="connsiteX3583" fmla="*/ 2739900 w 4835006"/>
                  <a:gd name="connsiteY3583" fmla="*/ 2001006 h 3714903"/>
                  <a:gd name="connsiteX3584" fmla="*/ 2734233 w 4835006"/>
                  <a:gd name="connsiteY3584" fmla="*/ 1993794 h 3714903"/>
                  <a:gd name="connsiteX3585" fmla="*/ 2734233 w 4835006"/>
                  <a:gd name="connsiteY3585" fmla="*/ 1993794 h 3714903"/>
                  <a:gd name="connsiteX3586" fmla="*/ 2734062 w 4835006"/>
                  <a:gd name="connsiteY3586" fmla="*/ 1992764 h 3714903"/>
                  <a:gd name="connsiteX3587" fmla="*/ 2734062 w 4835006"/>
                  <a:gd name="connsiteY3587" fmla="*/ 1992764 h 3714903"/>
                  <a:gd name="connsiteX3588" fmla="*/ 2734920 w 4835006"/>
                  <a:gd name="connsiteY3588" fmla="*/ 1971814 h 3714903"/>
                  <a:gd name="connsiteX3589" fmla="*/ 2734920 w 4835006"/>
                  <a:gd name="connsiteY3589" fmla="*/ 1971814 h 3714903"/>
                  <a:gd name="connsiteX3590" fmla="*/ 2732860 w 4835006"/>
                  <a:gd name="connsiteY3590" fmla="*/ 1950178 h 3714903"/>
                  <a:gd name="connsiteX3591" fmla="*/ 2732860 w 4835006"/>
                  <a:gd name="connsiteY3591" fmla="*/ 1950178 h 3714903"/>
                  <a:gd name="connsiteX3592" fmla="*/ 2729597 w 4835006"/>
                  <a:gd name="connsiteY3592" fmla="*/ 1928370 h 3714903"/>
                  <a:gd name="connsiteX3593" fmla="*/ 2729597 w 4835006"/>
                  <a:gd name="connsiteY3593" fmla="*/ 1928370 h 3714903"/>
                  <a:gd name="connsiteX3594" fmla="*/ 2731829 w 4835006"/>
                  <a:gd name="connsiteY3594" fmla="*/ 1919441 h 3714903"/>
                  <a:gd name="connsiteX3595" fmla="*/ 2731829 w 4835006"/>
                  <a:gd name="connsiteY3595" fmla="*/ 1919441 h 3714903"/>
                  <a:gd name="connsiteX3596" fmla="*/ 2733718 w 4835006"/>
                  <a:gd name="connsiteY3596" fmla="*/ 1915835 h 3714903"/>
                  <a:gd name="connsiteX3597" fmla="*/ 2733718 w 4835006"/>
                  <a:gd name="connsiteY3597" fmla="*/ 1915835 h 3714903"/>
                  <a:gd name="connsiteX3598" fmla="*/ 2733032 w 4835006"/>
                  <a:gd name="connsiteY3598" fmla="*/ 1915320 h 3714903"/>
                  <a:gd name="connsiteX3599" fmla="*/ 2733032 w 4835006"/>
                  <a:gd name="connsiteY3599" fmla="*/ 1915320 h 3714903"/>
                  <a:gd name="connsiteX3600" fmla="*/ 2727537 w 4835006"/>
                  <a:gd name="connsiteY3600" fmla="*/ 1912572 h 3714903"/>
                  <a:gd name="connsiteX3601" fmla="*/ 2727537 w 4835006"/>
                  <a:gd name="connsiteY3601" fmla="*/ 1912572 h 3714903"/>
                  <a:gd name="connsiteX3602" fmla="*/ 2721355 w 4835006"/>
                  <a:gd name="connsiteY3602" fmla="*/ 1890421 h 3714903"/>
                  <a:gd name="connsiteX3603" fmla="*/ 2721355 w 4835006"/>
                  <a:gd name="connsiteY3603" fmla="*/ 1890421 h 3714903"/>
                  <a:gd name="connsiteX3604" fmla="*/ 2718951 w 4835006"/>
                  <a:gd name="connsiteY3604" fmla="*/ 1885613 h 3714903"/>
                  <a:gd name="connsiteX3605" fmla="*/ 2718951 w 4835006"/>
                  <a:gd name="connsiteY3605" fmla="*/ 1885613 h 3714903"/>
                  <a:gd name="connsiteX3606" fmla="*/ 2716032 w 4835006"/>
                  <a:gd name="connsiteY3606" fmla="*/ 1889219 h 3714903"/>
                  <a:gd name="connsiteX3607" fmla="*/ 2716032 w 4835006"/>
                  <a:gd name="connsiteY3607" fmla="*/ 1889219 h 3714903"/>
                  <a:gd name="connsiteX3608" fmla="*/ 2700062 w 4835006"/>
                  <a:gd name="connsiteY3608" fmla="*/ 1907249 h 3714903"/>
                  <a:gd name="connsiteX3609" fmla="*/ 2700062 w 4835006"/>
                  <a:gd name="connsiteY3609" fmla="*/ 1907249 h 3714903"/>
                  <a:gd name="connsiteX3610" fmla="*/ 2678769 w 4835006"/>
                  <a:gd name="connsiteY3610" fmla="*/ 1928027 h 3714903"/>
                  <a:gd name="connsiteX3611" fmla="*/ 2678769 w 4835006"/>
                  <a:gd name="connsiteY3611" fmla="*/ 1928027 h 3714903"/>
                  <a:gd name="connsiteX3612" fmla="*/ 2674648 w 4835006"/>
                  <a:gd name="connsiteY3612" fmla="*/ 1928199 h 3714903"/>
                  <a:gd name="connsiteX3613" fmla="*/ 2674648 w 4835006"/>
                  <a:gd name="connsiteY3613" fmla="*/ 1928199 h 3714903"/>
                  <a:gd name="connsiteX3614" fmla="*/ 2656961 w 4835006"/>
                  <a:gd name="connsiteY3614" fmla="*/ 1921330 h 3714903"/>
                  <a:gd name="connsiteX3615" fmla="*/ 2656961 w 4835006"/>
                  <a:gd name="connsiteY3615" fmla="*/ 1921330 h 3714903"/>
                  <a:gd name="connsiteX3616" fmla="*/ 2649406 w 4835006"/>
                  <a:gd name="connsiteY3616" fmla="*/ 1919269 h 3714903"/>
                  <a:gd name="connsiteX3617" fmla="*/ 2649406 w 4835006"/>
                  <a:gd name="connsiteY3617" fmla="*/ 1919269 h 3714903"/>
                  <a:gd name="connsiteX3618" fmla="*/ 2643567 w 4835006"/>
                  <a:gd name="connsiteY3618" fmla="*/ 1916865 h 3714903"/>
                  <a:gd name="connsiteX3619" fmla="*/ 2643567 w 4835006"/>
                  <a:gd name="connsiteY3619" fmla="*/ 1916865 h 3714903"/>
                  <a:gd name="connsiteX3620" fmla="*/ 2643396 w 4835006"/>
                  <a:gd name="connsiteY3620" fmla="*/ 1916694 h 3714903"/>
                  <a:gd name="connsiteX3621" fmla="*/ 2643396 w 4835006"/>
                  <a:gd name="connsiteY3621" fmla="*/ 1916694 h 3714903"/>
                  <a:gd name="connsiteX3622" fmla="*/ 2643052 w 4835006"/>
                  <a:gd name="connsiteY3622" fmla="*/ 1915492 h 3714903"/>
                  <a:gd name="connsiteX3623" fmla="*/ 2643052 w 4835006"/>
                  <a:gd name="connsiteY3623" fmla="*/ 1915492 h 3714903"/>
                  <a:gd name="connsiteX3624" fmla="*/ 2643052 w 4835006"/>
                  <a:gd name="connsiteY3624" fmla="*/ 1915492 h 3714903"/>
                  <a:gd name="connsiteX3625" fmla="*/ 2655759 w 4835006"/>
                  <a:gd name="connsiteY3625" fmla="*/ 1881492 h 3714903"/>
                  <a:gd name="connsiteX3626" fmla="*/ 2655759 w 4835006"/>
                  <a:gd name="connsiteY3626" fmla="*/ 1881492 h 3714903"/>
                  <a:gd name="connsiteX3627" fmla="*/ 2658163 w 4835006"/>
                  <a:gd name="connsiteY3627" fmla="*/ 1862775 h 3714903"/>
                  <a:gd name="connsiteX3628" fmla="*/ 2658163 w 4835006"/>
                  <a:gd name="connsiteY3628" fmla="*/ 1862775 h 3714903"/>
                  <a:gd name="connsiteX3629" fmla="*/ 2657991 w 4835006"/>
                  <a:gd name="connsiteY3629" fmla="*/ 1845603 h 3714903"/>
                  <a:gd name="connsiteX3630" fmla="*/ 2657991 w 4835006"/>
                  <a:gd name="connsiteY3630" fmla="*/ 1845603 h 3714903"/>
                  <a:gd name="connsiteX3631" fmla="*/ 2649234 w 4835006"/>
                  <a:gd name="connsiteY3631" fmla="*/ 1807311 h 3714903"/>
                  <a:gd name="connsiteX3632" fmla="*/ 2649234 w 4835006"/>
                  <a:gd name="connsiteY3632" fmla="*/ 1807311 h 3714903"/>
                  <a:gd name="connsiteX3633" fmla="*/ 2638416 w 4835006"/>
                  <a:gd name="connsiteY3633" fmla="*/ 1789624 h 3714903"/>
                  <a:gd name="connsiteX3634" fmla="*/ 2638416 w 4835006"/>
                  <a:gd name="connsiteY3634" fmla="*/ 1789624 h 3714903"/>
                  <a:gd name="connsiteX3635" fmla="*/ 2637901 w 4835006"/>
                  <a:gd name="connsiteY3635" fmla="*/ 1790139 h 3714903"/>
                  <a:gd name="connsiteX3636" fmla="*/ 2636870 w 4835006"/>
                  <a:gd name="connsiteY3636" fmla="*/ 1789624 h 3714903"/>
                  <a:gd name="connsiteX3637" fmla="*/ 2618840 w 4835006"/>
                  <a:gd name="connsiteY3637" fmla="*/ 1775715 h 3714903"/>
                  <a:gd name="connsiteX3638" fmla="*/ 2618840 w 4835006"/>
                  <a:gd name="connsiteY3638" fmla="*/ 1775715 h 3714903"/>
                  <a:gd name="connsiteX3639" fmla="*/ 2610598 w 4835006"/>
                  <a:gd name="connsiteY3639" fmla="*/ 1753907 h 3714903"/>
                  <a:gd name="connsiteX3640" fmla="*/ 2610598 w 4835006"/>
                  <a:gd name="connsiteY3640" fmla="*/ 1753907 h 3714903"/>
                  <a:gd name="connsiteX3641" fmla="*/ 2612143 w 4835006"/>
                  <a:gd name="connsiteY3641" fmla="*/ 1743432 h 3714903"/>
                  <a:gd name="connsiteX3642" fmla="*/ 2612143 w 4835006"/>
                  <a:gd name="connsiteY3642" fmla="*/ 1743432 h 3714903"/>
                  <a:gd name="connsiteX3643" fmla="*/ 2614204 w 4835006"/>
                  <a:gd name="connsiteY3643" fmla="*/ 1730210 h 3714903"/>
                  <a:gd name="connsiteX3644" fmla="*/ 2614204 w 4835006"/>
                  <a:gd name="connsiteY3644" fmla="*/ 1730210 h 3714903"/>
                  <a:gd name="connsiteX3645" fmla="*/ 2609739 w 4835006"/>
                  <a:gd name="connsiteY3645" fmla="*/ 1712352 h 3714903"/>
                  <a:gd name="connsiteX3646" fmla="*/ 2609739 w 4835006"/>
                  <a:gd name="connsiteY3646" fmla="*/ 1712352 h 3714903"/>
                  <a:gd name="connsiteX3647" fmla="*/ 2586558 w 4835006"/>
                  <a:gd name="connsiteY3647" fmla="*/ 1692948 h 3714903"/>
                  <a:gd name="connsiteX3648" fmla="*/ 2586558 w 4835006"/>
                  <a:gd name="connsiteY3648" fmla="*/ 1692948 h 3714903"/>
                  <a:gd name="connsiteX3649" fmla="*/ 2586558 w 4835006"/>
                  <a:gd name="connsiteY3649" fmla="*/ 1692948 h 3714903"/>
                  <a:gd name="connsiteX3650" fmla="*/ 2586558 w 4835006"/>
                  <a:gd name="connsiteY3650" fmla="*/ 1692948 h 3714903"/>
                  <a:gd name="connsiteX3651" fmla="*/ 2586386 w 4835006"/>
                  <a:gd name="connsiteY3651" fmla="*/ 1694493 h 3714903"/>
                  <a:gd name="connsiteX3652" fmla="*/ 2586386 w 4835006"/>
                  <a:gd name="connsiteY3652" fmla="*/ 1694493 h 3714903"/>
                  <a:gd name="connsiteX3653" fmla="*/ 2587932 w 4835006"/>
                  <a:gd name="connsiteY3653" fmla="*/ 1714069 h 3714903"/>
                  <a:gd name="connsiteX3654" fmla="*/ 2587932 w 4835006"/>
                  <a:gd name="connsiteY3654" fmla="*/ 1714069 h 3714903"/>
                  <a:gd name="connsiteX3655" fmla="*/ 2586214 w 4835006"/>
                  <a:gd name="connsiteY3655" fmla="*/ 1723685 h 3714903"/>
                  <a:gd name="connsiteX3656" fmla="*/ 2586214 w 4835006"/>
                  <a:gd name="connsiteY3656" fmla="*/ 1723685 h 3714903"/>
                  <a:gd name="connsiteX3657" fmla="*/ 2574881 w 4835006"/>
                  <a:gd name="connsiteY3657" fmla="*/ 1734503 h 3714903"/>
                  <a:gd name="connsiteX3658" fmla="*/ 2574881 w 4835006"/>
                  <a:gd name="connsiteY3658" fmla="*/ 1734503 h 3714903"/>
                  <a:gd name="connsiteX3659" fmla="*/ 2566982 w 4835006"/>
                  <a:gd name="connsiteY3659" fmla="*/ 1729180 h 3714903"/>
                  <a:gd name="connsiteX3660" fmla="*/ 2566982 w 4835006"/>
                  <a:gd name="connsiteY3660" fmla="*/ 1729180 h 3714903"/>
                  <a:gd name="connsiteX3661" fmla="*/ 2563376 w 4835006"/>
                  <a:gd name="connsiteY3661" fmla="*/ 1727119 h 3714903"/>
                  <a:gd name="connsiteX3662" fmla="*/ 2563376 w 4835006"/>
                  <a:gd name="connsiteY3662" fmla="*/ 1727119 h 3714903"/>
                  <a:gd name="connsiteX3663" fmla="*/ 2552215 w 4835006"/>
                  <a:gd name="connsiteY3663" fmla="*/ 1732614 h 3714903"/>
                  <a:gd name="connsiteX3664" fmla="*/ 2552215 w 4835006"/>
                  <a:gd name="connsiteY3664" fmla="*/ 1732614 h 3714903"/>
                  <a:gd name="connsiteX3665" fmla="*/ 2541225 w 4835006"/>
                  <a:gd name="connsiteY3665" fmla="*/ 1734503 h 3714903"/>
                  <a:gd name="connsiteX3666" fmla="*/ 2541225 w 4835006"/>
                  <a:gd name="connsiteY3666" fmla="*/ 1734503 h 3714903"/>
                  <a:gd name="connsiteX3667" fmla="*/ 2526114 w 4835006"/>
                  <a:gd name="connsiteY3667" fmla="*/ 1730038 h 3714903"/>
                  <a:gd name="connsiteX3668" fmla="*/ 2526114 w 4835006"/>
                  <a:gd name="connsiteY3668" fmla="*/ 1730038 h 3714903"/>
                  <a:gd name="connsiteX3669" fmla="*/ 2521992 w 4835006"/>
                  <a:gd name="connsiteY3669" fmla="*/ 1727463 h 3714903"/>
                  <a:gd name="connsiteX3670" fmla="*/ 2521992 w 4835006"/>
                  <a:gd name="connsiteY3670" fmla="*/ 1727463 h 3714903"/>
                  <a:gd name="connsiteX3671" fmla="*/ 2521306 w 4835006"/>
                  <a:gd name="connsiteY3671" fmla="*/ 1727119 h 3714903"/>
                  <a:gd name="connsiteX3672" fmla="*/ 2521306 w 4835006"/>
                  <a:gd name="connsiteY3672" fmla="*/ 1727119 h 3714903"/>
                  <a:gd name="connsiteX3673" fmla="*/ 2520962 w 4835006"/>
                  <a:gd name="connsiteY3673" fmla="*/ 1727463 h 3714903"/>
                  <a:gd name="connsiteX3674" fmla="*/ 2520962 w 4835006"/>
                  <a:gd name="connsiteY3674" fmla="*/ 1727463 h 3714903"/>
                  <a:gd name="connsiteX3675" fmla="*/ 2494346 w 4835006"/>
                  <a:gd name="connsiteY3675" fmla="*/ 1740685 h 3714903"/>
                  <a:gd name="connsiteX3676" fmla="*/ 2494346 w 4835006"/>
                  <a:gd name="connsiteY3676" fmla="*/ 1740685 h 3714903"/>
                  <a:gd name="connsiteX3677" fmla="*/ 2490740 w 4835006"/>
                  <a:gd name="connsiteY3677" fmla="*/ 1753220 h 3714903"/>
                  <a:gd name="connsiteX3678" fmla="*/ 2490740 w 4835006"/>
                  <a:gd name="connsiteY3678" fmla="*/ 1753220 h 3714903"/>
                  <a:gd name="connsiteX3679" fmla="*/ 2480609 w 4835006"/>
                  <a:gd name="connsiteY3679" fmla="*/ 1777775 h 3714903"/>
                  <a:gd name="connsiteX3680" fmla="*/ 2480609 w 4835006"/>
                  <a:gd name="connsiteY3680" fmla="*/ 1777775 h 3714903"/>
                  <a:gd name="connsiteX3681" fmla="*/ 2451417 w 4835006"/>
                  <a:gd name="connsiteY3681" fmla="*/ 1794432 h 3714903"/>
                  <a:gd name="connsiteX3682" fmla="*/ 2451417 w 4835006"/>
                  <a:gd name="connsiteY3682" fmla="*/ 1794432 h 3714903"/>
                  <a:gd name="connsiteX3683" fmla="*/ 2440599 w 4835006"/>
                  <a:gd name="connsiteY3683" fmla="*/ 1799927 h 3714903"/>
                  <a:gd name="connsiteX3684" fmla="*/ 2440599 w 4835006"/>
                  <a:gd name="connsiteY3684" fmla="*/ 1799927 h 3714903"/>
                  <a:gd name="connsiteX3685" fmla="*/ 2426347 w 4835006"/>
                  <a:gd name="connsiteY3685" fmla="*/ 1810917 h 3714903"/>
                  <a:gd name="connsiteX3686" fmla="*/ 2426347 w 4835006"/>
                  <a:gd name="connsiteY3686" fmla="*/ 1810917 h 3714903"/>
                  <a:gd name="connsiteX3687" fmla="*/ 2416387 w 4835006"/>
                  <a:gd name="connsiteY3687" fmla="*/ 1826371 h 3714903"/>
                  <a:gd name="connsiteX3688" fmla="*/ 2416387 w 4835006"/>
                  <a:gd name="connsiteY3688" fmla="*/ 1826371 h 3714903"/>
                  <a:gd name="connsiteX3689" fmla="*/ 2361266 w 4835006"/>
                  <a:gd name="connsiteY3689" fmla="*/ 1869300 h 3714903"/>
                  <a:gd name="connsiteX3690" fmla="*/ 2361266 w 4835006"/>
                  <a:gd name="connsiteY3690" fmla="*/ 1869300 h 3714903"/>
                  <a:gd name="connsiteX3691" fmla="*/ 2356287 w 4835006"/>
                  <a:gd name="connsiteY3691" fmla="*/ 1874623 h 3714903"/>
                  <a:gd name="connsiteX3692" fmla="*/ 2356287 w 4835006"/>
                  <a:gd name="connsiteY3692" fmla="*/ 1874623 h 3714903"/>
                  <a:gd name="connsiteX3693" fmla="*/ 2357660 w 4835006"/>
                  <a:gd name="connsiteY3693" fmla="*/ 1884926 h 3714903"/>
                  <a:gd name="connsiteX3694" fmla="*/ 2357660 w 4835006"/>
                  <a:gd name="connsiteY3694" fmla="*/ 1884926 h 3714903"/>
                  <a:gd name="connsiteX3695" fmla="*/ 2357660 w 4835006"/>
                  <a:gd name="connsiteY3695" fmla="*/ 1888360 h 3714903"/>
                  <a:gd name="connsiteX3696" fmla="*/ 2356973 w 4835006"/>
                  <a:gd name="connsiteY3696" fmla="*/ 1888189 h 3714903"/>
                  <a:gd name="connsiteX3697" fmla="*/ 2330529 w 4835006"/>
                  <a:gd name="connsiteY3697" fmla="*/ 1907764 h 3714903"/>
                  <a:gd name="connsiteX3698" fmla="*/ 2330529 w 4835006"/>
                  <a:gd name="connsiteY3698" fmla="*/ 1907764 h 3714903"/>
                  <a:gd name="connsiteX3699" fmla="*/ 2314560 w 4835006"/>
                  <a:gd name="connsiteY3699" fmla="*/ 1914290 h 3714903"/>
                  <a:gd name="connsiteX3700" fmla="*/ 2314560 w 4835006"/>
                  <a:gd name="connsiteY3700" fmla="*/ 1914290 h 3714903"/>
                  <a:gd name="connsiteX3701" fmla="*/ 2295843 w 4835006"/>
                  <a:gd name="connsiteY3701" fmla="*/ 1921673 h 3714903"/>
                  <a:gd name="connsiteX3702" fmla="*/ 2295843 w 4835006"/>
                  <a:gd name="connsiteY3702" fmla="*/ 1921673 h 3714903"/>
                  <a:gd name="connsiteX3703" fmla="*/ 2295156 w 4835006"/>
                  <a:gd name="connsiteY3703" fmla="*/ 1923219 h 3714903"/>
                  <a:gd name="connsiteX3704" fmla="*/ 2295156 w 4835006"/>
                  <a:gd name="connsiteY3704" fmla="*/ 1923219 h 3714903"/>
                  <a:gd name="connsiteX3705" fmla="*/ 2293782 w 4835006"/>
                  <a:gd name="connsiteY3705" fmla="*/ 1929057 h 3714903"/>
                  <a:gd name="connsiteX3706" fmla="*/ 2293782 w 4835006"/>
                  <a:gd name="connsiteY3706" fmla="*/ 1929057 h 3714903"/>
                  <a:gd name="connsiteX3707" fmla="*/ 2291893 w 4835006"/>
                  <a:gd name="connsiteY3707" fmla="*/ 1947259 h 3714903"/>
                  <a:gd name="connsiteX3708" fmla="*/ 2291893 w 4835006"/>
                  <a:gd name="connsiteY3708" fmla="*/ 1947259 h 3714903"/>
                  <a:gd name="connsiteX3709" fmla="*/ 2287085 w 4835006"/>
                  <a:gd name="connsiteY3709" fmla="*/ 1981774 h 3714903"/>
                  <a:gd name="connsiteX3710" fmla="*/ 2287085 w 4835006"/>
                  <a:gd name="connsiteY3710" fmla="*/ 1981774 h 3714903"/>
                  <a:gd name="connsiteX3711" fmla="*/ 2284509 w 4835006"/>
                  <a:gd name="connsiteY3711" fmla="*/ 1987441 h 3714903"/>
                  <a:gd name="connsiteX3712" fmla="*/ 2284509 w 4835006"/>
                  <a:gd name="connsiteY3712" fmla="*/ 1987441 h 3714903"/>
                  <a:gd name="connsiteX3713" fmla="*/ 2292065 w 4835006"/>
                  <a:gd name="connsiteY3713" fmla="*/ 1998087 h 3714903"/>
                  <a:gd name="connsiteX3714" fmla="*/ 2292065 w 4835006"/>
                  <a:gd name="connsiteY3714" fmla="*/ 1998087 h 3714903"/>
                  <a:gd name="connsiteX3715" fmla="*/ 2294641 w 4835006"/>
                  <a:gd name="connsiteY3715" fmla="*/ 2006501 h 3714903"/>
                  <a:gd name="connsiteX3716" fmla="*/ 2294641 w 4835006"/>
                  <a:gd name="connsiteY3716" fmla="*/ 2006501 h 3714903"/>
                  <a:gd name="connsiteX3717" fmla="*/ 2272489 w 4835006"/>
                  <a:gd name="connsiteY3717" fmla="*/ 2033117 h 3714903"/>
                  <a:gd name="connsiteX3718" fmla="*/ 2272489 w 4835006"/>
                  <a:gd name="connsiteY3718" fmla="*/ 2033117 h 3714903"/>
                  <a:gd name="connsiteX3719" fmla="*/ 2264075 w 4835006"/>
                  <a:gd name="connsiteY3719" fmla="*/ 2051662 h 3714903"/>
                  <a:gd name="connsiteX3720" fmla="*/ 2264075 w 4835006"/>
                  <a:gd name="connsiteY3720" fmla="*/ 2051662 h 3714903"/>
                  <a:gd name="connsiteX3721" fmla="*/ 2266651 w 4835006"/>
                  <a:gd name="connsiteY3721" fmla="*/ 2076046 h 3714903"/>
                  <a:gd name="connsiteX3722" fmla="*/ 2266651 w 4835006"/>
                  <a:gd name="connsiteY3722" fmla="*/ 2076046 h 3714903"/>
                  <a:gd name="connsiteX3723" fmla="*/ 2266307 w 4835006"/>
                  <a:gd name="connsiteY3723" fmla="*/ 2079996 h 3714903"/>
                  <a:gd name="connsiteX3724" fmla="*/ 2266307 w 4835006"/>
                  <a:gd name="connsiteY3724" fmla="*/ 2079996 h 3714903"/>
                  <a:gd name="connsiteX3725" fmla="*/ 2253601 w 4835006"/>
                  <a:gd name="connsiteY3725" fmla="*/ 2095965 h 3714903"/>
                  <a:gd name="connsiteX3726" fmla="*/ 2253601 w 4835006"/>
                  <a:gd name="connsiteY3726" fmla="*/ 2095965 h 3714903"/>
                  <a:gd name="connsiteX3727" fmla="*/ 2250853 w 4835006"/>
                  <a:gd name="connsiteY3727" fmla="*/ 2095622 h 3714903"/>
                  <a:gd name="connsiteX3728" fmla="*/ 2250853 w 4835006"/>
                  <a:gd name="connsiteY3728" fmla="*/ 2095622 h 3714903"/>
                  <a:gd name="connsiteX3729" fmla="*/ 2250681 w 4835006"/>
                  <a:gd name="connsiteY3729" fmla="*/ 2095622 h 3714903"/>
                  <a:gd name="connsiteX3730" fmla="*/ 2245873 w 4835006"/>
                  <a:gd name="connsiteY3730" fmla="*/ 2103349 h 3714903"/>
                  <a:gd name="connsiteX3731" fmla="*/ 2245873 w 4835006"/>
                  <a:gd name="connsiteY3731" fmla="*/ 2103349 h 3714903"/>
                  <a:gd name="connsiteX3732" fmla="*/ 2243985 w 4835006"/>
                  <a:gd name="connsiteY3732" fmla="*/ 2119662 h 3714903"/>
                  <a:gd name="connsiteX3733" fmla="*/ 2243985 w 4835006"/>
                  <a:gd name="connsiteY3733" fmla="*/ 2119662 h 3714903"/>
                  <a:gd name="connsiteX3734" fmla="*/ 2244156 w 4835006"/>
                  <a:gd name="connsiteY3734" fmla="*/ 2121036 h 3714903"/>
                  <a:gd name="connsiteX3735" fmla="*/ 2243985 w 4835006"/>
                  <a:gd name="connsiteY3735" fmla="*/ 2121207 h 3714903"/>
                  <a:gd name="connsiteX3736" fmla="*/ 2242954 w 4835006"/>
                  <a:gd name="connsiteY3736" fmla="*/ 2126187 h 3714903"/>
                  <a:gd name="connsiteX3737" fmla="*/ 2242954 w 4835006"/>
                  <a:gd name="connsiteY3737" fmla="*/ 2126187 h 3714903"/>
                  <a:gd name="connsiteX3738" fmla="*/ 2238490 w 4835006"/>
                  <a:gd name="connsiteY3738" fmla="*/ 2128420 h 3714903"/>
                  <a:gd name="connsiteX3739" fmla="*/ 2238490 w 4835006"/>
                  <a:gd name="connsiteY3739" fmla="*/ 2128420 h 3714903"/>
                  <a:gd name="connsiteX3740" fmla="*/ 2235914 w 4835006"/>
                  <a:gd name="connsiteY3740" fmla="*/ 2128420 h 3714903"/>
                  <a:gd name="connsiteX3741" fmla="*/ 2235914 w 4835006"/>
                  <a:gd name="connsiteY3741" fmla="*/ 2128420 h 3714903"/>
                  <a:gd name="connsiteX3742" fmla="*/ 2232823 w 4835006"/>
                  <a:gd name="connsiteY3742" fmla="*/ 2128763 h 3714903"/>
                  <a:gd name="connsiteX3743" fmla="*/ 2232823 w 4835006"/>
                  <a:gd name="connsiteY3743" fmla="*/ 2128763 h 3714903"/>
                  <a:gd name="connsiteX3744" fmla="*/ 2220116 w 4835006"/>
                  <a:gd name="connsiteY3744" fmla="*/ 2144904 h 3714903"/>
                  <a:gd name="connsiteX3745" fmla="*/ 2220116 w 4835006"/>
                  <a:gd name="connsiteY3745" fmla="*/ 2144904 h 3714903"/>
                  <a:gd name="connsiteX3746" fmla="*/ 2200197 w 4835006"/>
                  <a:gd name="connsiteY3746" fmla="*/ 2160702 h 3714903"/>
                  <a:gd name="connsiteX3747" fmla="*/ 2200197 w 4835006"/>
                  <a:gd name="connsiteY3747" fmla="*/ 2160702 h 3714903"/>
                  <a:gd name="connsiteX3748" fmla="*/ 2198823 w 4835006"/>
                  <a:gd name="connsiteY3748" fmla="*/ 2160702 h 3714903"/>
                  <a:gd name="connsiteX3749" fmla="*/ 2198651 w 4835006"/>
                  <a:gd name="connsiteY3749" fmla="*/ 2160530 h 3714903"/>
                  <a:gd name="connsiteX3750" fmla="*/ 2169803 w 4835006"/>
                  <a:gd name="connsiteY3750" fmla="*/ 2119490 h 3714903"/>
                  <a:gd name="connsiteX3751" fmla="*/ 2169803 w 4835006"/>
                  <a:gd name="connsiteY3751" fmla="*/ 2119490 h 3714903"/>
                  <a:gd name="connsiteX3752" fmla="*/ 2160874 w 4835006"/>
                  <a:gd name="connsiteY3752" fmla="*/ 2055268 h 3714903"/>
                  <a:gd name="connsiteX3753" fmla="*/ 2160874 w 4835006"/>
                  <a:gd name="connsiteY3753" fmla="*/ 2055268 h 3714903"/>
                  <a:gd name="connsiteX3754" fmla="*/ 2145419 w 4835006"/>
                  <a:gd name="connsiteY3754" fmla="*/ 1996026 h 3714903"/>
                  <a:gd name="connsiteX3755" fmla="*/ 2145419 w 4835006"/>
                  <a:gd name="connsiteY3755" fmla="*/ 1996026 h 3714903"/>
                  <a:gd name="connsiteX3756" fmla="*/ 2145248 w 4835006"/>
                  <a:gd name="connsiteY3756" fmla="*/ 1990360 h 3714903"/>
                  <a:gd name="connsiteX3757" fmla="*/ 2145248 w 4835006"/>
                  <a:gd name="connsiteY3757" fmla="*/ 1990360 h 3714903"/>
                  <a:gd name="connsiteX3758" fmla="*/ 2150399 w 4835006"/>
                  <a:gd name="connsiteY3758" fmla="*/ 1965461 h 3714903"/>
                  <a:gd name="connsiteX3759" fmla="*/ 2150399 w 4835006"/>
                  <a:gd name="connsiteY3759" fmla="*/ 1965461 h 3714903"/>
                  <a:gd name="connsiteX3760" fmla="*/ 2141470 w 4835006"/>
                  <a:gd name="connsiteY3760" fmla="*/ 1932148 h 3714903"/>
                  <a:gd name="connsiteX3761" fmla="*/ 2141470 w 4835006"/>
                  <a:gd name="connsiteY3761" fmla="*/ 1932148 h 3714903"/>
                  <a:gd name="connsiteX3762" fmla="*/ 2141642 w 4835006"/>
                  <a:gd name="connsiteY3762" fmla="*/ 1930088 h 3714903"/>
                  <a:gd name="connsiteX3763" fmla="*/ 2141642 w 4835006"/>
                  <a:gd name="connsiteY3763" fmla="*/ 1930088 h 3714903"/>
                  <a:gd name="connsiteX3764" fmla="*/ 2131682 w 4835006"/>
                  <a:gd name="connsiteY3764" fmla="*/ 1899350 h 3714903"/>
                  <a:gd name="connsiteX3765" fmla="*/ 2131682 w 4835006"/>
                  <a:gd name="connsiteY3765" fmla="*/ 1899350 h 3714903"/>
                  <a:gd name="connsiteX3766" fmla="*/ 2128248 w 4835006"/>
                  <a:gd name="connsiteY3766" fmla="*/ 1878058 h 3714903"/>
                  <a:gd name="connsiteX3767" fmla="*/ 2128248 w 4835006"/>
                  <a:gd name="connsiteY3767" fmla="*/ 1878058 h 3714903"/>
                  <a:gd name="connsiteX3768" fmla="*/ 2131339 w 4835006"/>
                  <a:gd name="connsiteY3768" fmla="*/ 1841482 h 3714903"/>
                  <a:gd name="connsiteX3769" fmla="*/ 2131339 w 4835006"/>
                  <a:gd name="connsiteY3769" fmla="*/ 1841482 h 3714903"/>
                  <a:gd name="connsiteX3770" fmla="*/ 2131339 w 4835006"/>
                  <a:gd name="connsiteY3770" fmla="*/ 1840795 h 3714903"/>
                  <a:gd name="connsiteX3771" fmla="*/ 2131339 w 4835006"/>
                  <a:gd name="connsiteY3771" fmla="*/ 1840795 h 3714903"/>
                  <a:gd name="connsiteX3772" fmla="*/ 2134601 w 4835006"/>
                  <a:gd name="connsiteY3772" fmla="*/ 1823452 h 3714903"/>
                  <a:gd name="connsiteX3773" fmla="*/ 2134601 w 4835006"/>
                  <a:gd name="connsiteY3773" fmla="*/ 1823452 h 3714903"/>
                  <a:gd name="connsiteX3774" fmla="*/ 2133915 w 4835006"/>
                  <a:gd name="connsiteY3774" fmla="*/ 1819674 h 3714903"/>
                  <a:gd name="connsiteX3775" fmla="*/ 2133915 w 4835006"/>
                  <a:gd name="connsiteY3775" fmla="*/ 1819674 h 3714903"/>
                  <a:gd name="connsiteX3776" fmla="*/ 2131167 w 4835006"/>
                  <a:gd name="connsiteY3776" fmla="*/ 1796149 h 3714903"/>
                  <a:gd name="connsiteX3777" fmla="*/ 2131167 w 4835006"/>
                  <a:gd name="connsiteY3777" fmla="*/ 1796149 h 3714903"/>
                  <a:gd name="connsiteX3778" fmla="*/ 2133915 w 4835006"/>
                  <a:gd name="connsiteY3778" fmla="*/ 1781381 h 3714903"/>
                  <a:gd name="connsiteX3779" fmla="*/ 2133915 w 4835006"/>
                  <a:gd name="connsiteY3779" fmla="*/ 1781381 h 3714903"/>
                  <a:gd name="connsiteX3780" fmla="*/ 2139924 w 4835006"/>
                  <a:gd name="connsiteY3780" fmla="*/ 1758028 h 3714903"/>
                  <a:gd name="connsiteX3781" fmla="*/ 2139924 w 4835006"/>
                  <a:gd name="connsiteY3781" fmla="*/ 1758028 h 3714903"/>
                  <a:gd name="connsiteX3782" fmla="*/ 2144904 w 4835006"/>
                  <a:gd name="connsiteY3782" fmla="*/ 1714584 h 3714903"/>
                  <a:gd name="connsiteX3783" fmla="*/ 2144904 w 4835006"/>
                  <a:gd name="connsiteY3783" fmla="*/ 1714584 h 3714903"/>
                  <a:gd name="connsiteX3784" fmla="*/ 2149025 w 4835006"/>
                  <a:gd name="connsiteY3784" fmla="*/ 1694665 h 3714903"/>
                  <a:gd name="connsiteX3785" fmla="*/ 2149025 w 4835006"/>
                  <a:gd name="connsiteY3785" fmla="*/ 1694665 h 3714903"/>
                  <a:gd name="connsiteX3786" fmla="*/ 2146621 w 4835006"/>
                  <a:gd name="connsiteY3786" fmla="*/ 1688827 h 3714903"/>
                  <a:gd name="connsiteX3787" fmla="*/ 2146621 w 4835006"/>
                  <a:gd name="connsiteY3787" fmla="*/ 1688827 h 3714903"/>
                  <a:gd name="connsiteX3788" fmla="*/ 2146106 w 4835006"/>
                  <a:gd name="connsiteY3788" fmla="*/ 1688311 h 3714903"/>
                  <a:gd name="connsiteX3789" fmla="*/ 2146106 w 4835006"/>
                  <a:gd name="connsiteY3789" fmla="*/ 1688311 h 3714903"/>
                  <a:gd name="connsiteX3790" fmla="*/ 2145248 w 4835006"/>
                  <a:gd name="connsiteY3790" fmla="*/ 1689513 h 3714903"/>
                  <a:gd name="connsiteX3791" fmla="*/ 2145248 w 4835006"/>
                  <a:gd name="connsiteY3791" fmla="*/ 1689513 h 3714903"/>
                  <a:gd name="connsiteX3792" fmla="*/ 2143015 w 4835006"/>
                  <a:gd name="connsiteY3792" fmla="*/ 1695867 h 3714903"/>
                  <a:gd name="connsiteX3793" fmla="*/ 2143015 w 4835006"/>
                  <a:gd name="connsiteY3793" fmla="*/ 1695867 h 3714903"/>
                  <a:gd name="connsiteX3794" fmla="*/ 2137005 w 4835006"/>
                  <a:gd name="connsiteY3794" fmla="*/ 1715786 h 3714903"/>
                  <a:gd name="connsiteX3795" fmla="*/ 2137005 w 4835006"/>
                  <a:gd name="connsiteY3795" fmla="*/ 1715786 h 3714903"/>
                  <a:gd name="connsiteX3796" fmla="*/ 2100945 w 4835006"/>
                  <a:gd name="connsiteY3796" fmla="*/ 1744291 h 3714903"/>
                  <a:gd name="connsiteX3797" fmla="*/ 2100945 w 4835006"/>
                  <a:gd name="connsiteY3797" fmla="*/ 1744291 h 3714903"/>
                  <a:gd name="connsiteX3798" fmla="*/ 2099571 w 4835006"/>
                  <a:gd name="connsiteY3798" fmla="*/ 1744463 h 3714903"/>
                  <a:gd name="connsiteX3799" fmla="*/ 2099571 w 4835006"/>
                  <a:gd name="connsiteY3799" fmla="*/ 1744463 h 3714903"/>
                  <a:gd name="connsiteX3800" fmla="*/ 2063167 w 4835006"/>
                  <a:gd name="connsiteY3800" fmla="*/ 1692604 h 3714903"/>
                  <a:gd name="connsiteX3801" fmla="*/ 2063167 w 4835006"/>
                  <a:gd name="connsiteY3801" fmla="*/ 1692604 h 3714903"/>
                  <a:gd name="connsiteX3802" fmla="*/ 2060592 w 4835006"/>
                  <a:gd name="connsiteY3802" fmla="*/ 1686594 h 3714903"/>
                  <a:gd name="connsiteX3803" fmla="*/ 2060592 w 4835006"/>
                  <a:gd name="connsiteY3803" fmla="*/ 1686594 h 3714903"/>
                  <a:gd name="connsiteX3804" fmla="*/ 2067976 w 4835006"/>
                  <a:gd name="connsiteY3804" fmla="*/ 1681958 h 3714903"/>
                  <a:gd name="connsiteX3805" fmla="*/ 2067976 w 4835006"/>
                  <a:gd name="connsiteY3805" fmla="*/ 1681958 h 3714903"/>
                  <a:gd name="connsiteX3806" fmla="*/ 2077592 w 4835006"/>
                  <a:gd name="connsiteY3806" fmla="*/ 1682301 h 3714903"/>
                  <a:gd name="connsiteX3807" fmla="*/ 2077592 w 4835006"/>
                  <a:gd name="connsiteY3807" fmla="*/ 1682301 h 3714903"/>
                  <a:gd name="connsiteX3808" fmla="*/ 2077763 w 4835006"/>
                  <a:gd name="connsiteY3808" fmla="*/ 1682301 h 3714903"/>
                  <a:gd name="connsiteX3809" fmla="*/ 2103177 w 4835006"/>
                  <a:gd name="connsiteY3809" fmla="*/ 1667190 h 3714903"/>
                  <a:gd name="connsiteX3810" fmla="*/ 2103177 w 4835006"/>
                  <a:gd name="connsiteY3810" fmla="*/ 1667190 h 3714903"/>
                  <a:gd name="connsiteX3811" fmla="*/ 2103349 w 4835006"/>
                  <a:gd name="connsiteY3811" fmla="*/ 1666675 h 3714903"/>
                  <a:gd name="connsiteX3812" fmla="*/ 2103349 w 4835006"/>
                  <a:gd name="connsiteY3812" fmla="*/ 1666675 h 3714903"/>
                  <a:gd name="connsiteX3813" fmla="*/ 2103006 w 4835006"/>
                  <a:gd name="connsiteY3813" fmla="*/ 1666675 h 3714903"/>
                  <a:gd name="connsiteX3814" fmla="*/ 2103006 w 4835006"/>
                  <a:gd name="connsiteY3814" fmla="*/ 1666675 h 3714903"/>
                  <a:gd name="connsiteX3815" fmla="*/ 2098198 w 4835006"/>
                  <a:gd name="connsiteY3815" fmla="*/ 1666332 h 3714903"/>
                  <a:gd name="connsiteX3816" fmla="*/ 2098198 w 4835006"/>
                  <a:gd name="connsiteY3816" fmla="*/ 1666332 h 3714903"/>
                  <a:gd name="connsiteX3817" fmla="*/ 2088066 w 4835006"/>
                  <a:gd name="connsiteY3817" fmla="*/ 1666503 h 3714903"/>
                  <a:gd name="connsiteX3818" fmla="*/ 2088066 w 4835006"/>
                  <a:gd name="connsiteY3818" fmla="*/ 1666503 h 3714903"/>
                  <a:gd name="connsiteX3819" fmla="*/ 2077420 w 4835006"/>
                  <a:gd name="connsiteY3819" fmla="*/ 1665817 h 3714903"/>
                  <a:gd name="connsiteX3820" fmla="*/ 2077420 w 4835006"/>
                  <a:gd name="connsiteY3820" fmla="*/ 1665817 h 3714903"/>
                  <a:gd name="connsiteX3821" fmla="*/ 2061450 w 4835006"/>
                  <a:gd name="connsiteY3821" fmla="*/ 1650534 h 3714903"/>
                  <a:gd name="connsiteX3822" fmla="*/ 2061450 w 4835006"/>
                  <a:gd name="connsiteY3822" fmla="*/ 1650534 h 3714903"/>
                  <a:gd name="connsiteX3823" fmla="*/ 2062652 w 4835006"/>
                  <a:gd name="connsiteY3823" fmla="*/ 1643665 h 3714903"/>
                  <a:gd name="connsiteX3824" fmla="*/ 2062652 w 4835006"/>
                  <a:gd name="connsiteY3824" fmla="*/ 1643665 h 3714903"/>
                  <a:gd name="connsiteX3825" fmla="*/ 2063339 w 4835006"/>
                  <a:gd name="connsiteY3825" fmla="*/ 1640574 h 3714903"/>
                  <a:gd name="connsiteX3826" fmla="*/ 2063339 w 4835006"/>
                  <a:gd name="connsiteY3826" fmla="*/ 1640574 h 3714903"/>
                  <a:gd name="connsiteX3827" fmla="*/ 2062824 w 4835006"/>
                  <a:gd name="connsiteY3827" fmla="*/ 1640059 h 3714903"/>
                  <a:gd name="connsiteX3828" fmla="*/ 2062824 w 4835006"/>
                  <a:gd name="connsiteY3828" fmla="*/ 1640059 h 3714903"/>
                  <a:gd name="connsiteX3829" fmla="*/ 2056986 w 4835006"/>
                  <a:gd name="connsiteY3829" fmla="*/ 1639029 h 3714903"/>
                  <a:gd name="connsiteX3830" fmla="*/ 2056986 w 4835006"/>
                  <a:gd name="connsiteY3830" fmla="*/ 1639029 h 3714903"/>
                  <a:gd name="connsiteX3831" fmla="*/ 2038956 w 4835006"/>
                  <a:gd name="connsiteY3831" fmla="*/ 1619110 h 3714903"/>
                  <a:gd name="connsiteX3832" fmla="*/ 2038956 w 4835006"/>
                  <a:gd name="connsiteY3832" fmla="*/ 1619110 h 3714903"/>
                  <a:gd name="connsiteX3833" fmla="*/ 2030541 w 4835006"/>
                  <a:gd name="connsiteY3833" fmla="*/ 1590605 h 3714903"/>
                  <a:gd name="connsiteX3834" fmla="*/ 2030541 w 4835006"/>
                  <a:gd name="connsiteY3834" fmla="*/ 1590605 h 3714903"/>
                  <a:gd name="connsiteX3835" fmla="*/ 2030885 w 4835006"/>
                  <a:gd name="connsiteY3835" fmla="*/ 1585969 h 3714903"/>
                  <a:gd name="connsiteX3836" fmla="*/ 2030885 w 4835006"/>
                  <a:gd name="connsiteY3836" fmla="*/ 1585969 h 3714903"/>
                  <a:gd name="connsiteX3837" fmla="*/ 2020067 w 4835006"/>
                  <a:gd name="connsiteY3837" fmla="*/ 1582191 h 3714903"/>
                  <a:gd name="connsiteX3838" fmla="*/ 2020067 w 4835006"/>
                  <a:gd name="connsiteY3838" fmla="*/ 1582191 h 3714903"/>
                  <a:gd name="connsiteX3839" fmla="*/ 2001178 w 4835006"/>
                  <a:gd name="connsiteY3839" fmla="*/ 1584595 h 3714903"/>
                  <a:gd name="connsiteX3840" fmla="*/ 2001178 w 4835006"/>
                  <a:gd name="connsiteY3840" fmla="*/ 1584595 h 3714903"/>
                  <a:gd name="connsiteX3841" fmla="*/ 1987097 w 4835006"/>
                  <a:gd name="connsiteY3841" fmla="*/ 1585797 h 3714903"/>
                  <a:gd name="connsiteX3842" fmla="*/ 1987097 w 4835006"/>
                  <a:gd name="connsiteY3842" fmla="*/ 1585797 h 3714903"/>
                  <a:gd name="connsiteX3843" fmla="*/ 1947087 w 4835006"/>
                  <a:gd name="connsiteY3843" fmla="*/ 1582191 h 3714903"/>
                  <a:gd name="connsiteX3844" fmla="*/ 1947087 w 4835006"/>
                  <a:gd name="connsiteY3844" fmla="*/ 1582191 h 3714903"/>
                  <a:gd name="connsiteX3845" fmla="*/ 1941421 w 4835006"/>
                  <a:gd name="connsiteY3845" fmla="*/ 1581504 h 3714903"/>
                  <a:gd name="connsiteX3846" fmla="*/ 1941421 w 4835006"/>
                  <a:gd name="connsiteY3846" fmla="*/ 1581504 h 3714903"/>
                  <a:gd name="connsiteX3847" fmla="*/ 1925279 w 4835006"/>
                  <a:gd name="connsiteY3847" fmla="*/ 1584767 h 3714903"/>
                  <a:gd name="connsiteX3848" fmla="*/ 1925279 w 4835006"/>
                  <a:gd name="connsiteY3848" fmla="*/ 1584767 h 3714903"/>
                  <a:gd name="connsiteX3849" fmla="*/ 1917037 w 4835006"/>
                  <a:gd name="connsiteY3849" fmla="*/ 1585453 h 3714903"/>
                  <a:gd name="connsiteX3850" fmla="*/ 1917037 w 4835006"/>
                  <a:gd name="connsiteY3850" fmla="*/ 1585453 h 3714903"/>
                  <a:gd name="connsiteX3851" fmla="*/ 1899350 w 4835006"/>
                  <a:gd name="connsiteY3851" fmla="*/ 1577726 h 3714903"/>
                  <a:gd name="connsiteX3852" fmla="*/ 1899350 w 4835006"/>
                  <a:gd name="connsiteY3852" fmla="*/ 1577726 h 3714903"/>
                  <a:gd name="connsiteX3853" fmla="*/ 1894542 w 4835006"/>
                  <a:gd name="connsiteY3853" fmla="*/ 1575322 h 3714903"/>
                  <a:gd name="connsiteX3854" fmla="*/ 1894542 w 4835006"/>
                  <a:gd name="connsiteY3854" fmla="*/ 1575322 h 3714903"/>
                  <a:gd name="connsiteX3855" fmla="*/ 1885270 w 4835006"/>
                  <a:gd name="connsiteY3855" fmla="*/ 1578413 h 3714903"/>
                  <a:gd name="connsiteX3856" fmla="*/ 1885270 w 4835006"/>
                  <a:gd name="connsiteY3856" fmla="*/ 1578413 h 3714903"/>
                  <a:gd name="connsiteX3857" fmla="*/ 1883381 w 4835006"/>
                  <a:gd name="connsiteY3857" fmla="*/ 1578928 h 3714903"/>
                  <a:gd name="connsiteX3858" fmla="*/ 1883209 w 4835006"/>
                  <a:gd name="connsiteY3858" fmla="*/ 1578413 h 3714903"/>
                  <a:gd name="connsiteX3859" fmla="*/ 1845432 w 4835006"/>
                  <a:gd name="connsiteY3859" fmla="*/ 1565363 h 3714903"/>
                  <a:gd name="connsiteX3860" fmla="*/ 1845432 w 4835006"/>
                  <a:gd name="connsiteY3860" fmla="*/ 1565363 h 3714903"/>
                  <a:gd name="connsiteX3861" fmla="*/ 1826028 w 4835006"/>
                  <a:gd name="connsiteY3861" fmla="*/ 1551797 h 3714903"/>
                  <a:gd name="connsiteX3862" fmla="*/ 1826028 w 4835006"/>
                  <a:gd name="connsiteY3862" fmla="*/ 1551797 h 3714903"/>
                  <a:gd name="connsiteX3863" fmla="*/ 1818987 w 4835006"/>
                  <a:gd name="connsiteY3863" fmla="*/ 1536514 h 3714903"/>
                  <a:gd name="connsiteX3864" fmla="*/ 1818987 w 4835006"/>
                  <a:gd name="connsiteY3864" fmla="*/ 1536514 h 3714903"/>
                  <a:gd name="connsiteX3865" fmla="*/ 1820361 w 4835006"/>
                  <a:gd name="connsiteY3865" fmla="*/ 1516595 h 3714903"/>
                  <a:gd name="connsiteX3866" fmla="*/ 1820361 w 4835006"/>
                  <a:gd name="connsiteY3866" fmla="*/ 1516595 h 3714903"/>
                  <a:gd name="connsiteX3867" fmla="*/ 1820361 w 4835006"/>
                  <a:gd name="connsiteY3867" fmla="*/ 1516595 h 3714903"/>
                  <a:gd name="connsiteX3868" fmla="*/ 1804907 w 4835006"/>
                  <a:gd name="connsiteY3868" fmla="*/ 1506293 h 3714903"/>
                  <a:gd name="connsiteX3869" fmla="*/ 1804907 w 4835006"/>
                  <a:gd name="connsiteY3869" fmla="*/ 1506293 h 3714903"/>
                  <a:gd name="connsiteX3870" fmla="*/ 1802331 w 4835006"/>
                  <a:gd name="connsiteY3870" fmla="*/ 1506121 h 3714903"/>
                  <a:gd name="connsiteX3871" fmla="*/ 1802331 w 4835006"/>
                  <a:gd name="connsiteY3871" fmla="*/ 1506121 h 3714903"/>
                  <a:gd name="connsiteX3872" fmla="*/ 1774341 w 4835006"/>
                  <a:gd name="connsiteY3872" fmla="*/ 1513848 h 3714903"/>
                  <a:gd name="connsiteX3873" fmla="*/ 1774341 w 4835006"/>
                  <a:gd name="connsiteY3873" fmla="*/ 1513848 h 3714903"/>
                  <a:gd name="connsiteX3874" fmla="*/ 1765755 w 4835006"/>
                  <a:gd name="connsiteY3874" fmla="*/ 1515050 h 3714903"/>
                  <a:gd name="connsiteX3875" fmla="*/ 1765755 w 4835006"/>
                  <a:gd name="connsiteY3875" fmla="*/ 1515050 h 3714903"/>
                  <a:gd name="connsiteX3876" fmla="*/ 1757685 w 4835006"/>
                  <a:gd name="connsiteY3876" fmla="*/ 1513848 h 3714903"/>
                  <a:gd name="connsiteX3877" fmla="*/ 1757685 w 4835006"/>
                  <a:gd name="connsiteY3877" fmla="*/ 1513848 h 3714903"/>
                  <a:gd name="connsiteX3878" fmla="*/ 1728321 w 4835006"/>
                  <a:gd name="connsiteY3878" fmla="*/ 1489636 h 3714903"/>
                  <a:gd name="connsiteX3879" fmla="*/ 1728321 w 4835006"/>
                  <a:gd name="connsiteY3879" fmla="*/ 1489636 h 3714903"/>
                  <a:gd name="connsiteX3880" fmla="*/ 1711665 w 4835006"/>
                  <a:gd name="connsiteY3880" fmla="*/ 1468000 h 3714903"/>
                  <a:gd name="connsiteX3881" fmla="*/ 1711665 w 4835006"/>
                  <a:gd name="connsiteY3881" fmla="*/ 1468000 h 3714903"/>
                  <a:gd name="connsiteX3882" fmla="*/ 1699130 w 4835006"/>
                  <a:gd name="connsiteY3882" fmla="*/ 1427818 h 3714903"/>
                  <a:gd name="connsiteX3883" fmla="*/ 1699130 w 4835006"/>
                  <a:gd name="connsiteY3883" fmla="*/ 1427818 h 3714903"/>
                  <a:gd name="connsiteX3884" fmla="*/ 1695352 w 4835006"/>
                  <a:gd name="connsiteY3884" fmla="*/ 1404980 h 3714903"/>
                  <a:gd name="connsiteX3885" fmla="*/ 1695352 w 4835006"/>
                  <a:gd name="connsiteY3885" fmla="*/ 1404980 h 3714903"/>
                  <a:gd name="connsiteX3886" fmla="*/ 1686766 w 4835006"/>
                  <a:gd name="connsiteY3886" fmla="*/ 1386950 h 3714903"/>
                  <a:gd name="connsiteX3887" fmla="*/ 1686766 w 4835006"/>
                  <a:gd name="connsiteY3887" fmla="*/ 1386950 h 3714903"/>
                  <a:gd name="connsiteX3888" fmla="*/ 1683847 w 4835006"/>
                  <a:gd name="connsiteY3888" fmla="*/ 1386435 h 3714903"/>
                  <a:gd name="connsiteX3889" fmla="*/ 1683847 w 4835006"/>
                  <a:gd name="connsiteY3889" fmla="*/ 1386435 h 3714903"/>
                  <a:gd name="connsiteX3890" fmla="*/ 1672685 w 4835006"/>
                  <a:gd name="connsiteY3890" fmla="*/ 1392960 h 3714903"/>
                  <a:gd name="connsiteX3891" fmla="*/ 1672685 w 4835006"/>
                  <a:gd name="connsiteY3891" fmla="*/ 1392960 h 3714903"/>
                  <a:gd name="connsiteX3892" fmla="*/ 1662382 w 4835006"/>
                  <a:gd name="connsiteY3892" fmla="*/ 1397425 h 3714903"/>
                  <a:gd name="connsiteX3893" fmla="*/ 1662382 w 4835006"/>
                  <a:gd name="connsiteY3893" fmla="*/ 1397425 h 3714903"/>
                  <a:gd name="connsiteX3894" fmla="*/ 1653968 w 4835006"/>
                  <a:gd name="connsiteY3894" fmla="*/ 1394677 h 3714903"/>
                  <a:gd name="connsiteX3895" fmla="*/ 1653968 w 4835006"/>
                  <a:gd name="connsiteY3895" fmla="*/ 1394677 h 3714903"/>
                  <a:gd name="connsiteX3896" fmla="*/ 1650877 w 4835006"/>
                  <a:gd name="connsiteY3896" fmla="*/ 1393990 h 3714903"/>
                  <a:gd name="connsiteX3897" fmla="*/ 1650877 w 4835006"/>
                  <a:gd name="connsiteY3897" fmla="*/ 1393990 h 3714903"/>
                  <a:gd name="connsiteX3898" fmla="*/ 1645382 w 4835006"/>
                  <a:gd name="connsiteY3898" fmla="*/ 1401546 h 3714903"/>
                  <a:gd name="connsiteX3899" fmla="*/ 1645382 w 4835006"/>
                  <a:gd name="connsiteY3899" fmla="*/ 1401546 h 3714903"/>
                  <a:gd name="connsiteX3900" fmla="*/ 1644867 w 4835006"/>
                  <a:gd name="connsiteY3900" fmla="*/ 1402576 h 3714903"/>
                  <a:gd name="connsiteX3901" fmla="*/ 1644867 w 4835006"/>
                  <a:gd name="connsiteY3901" fmla="*/ 1402576 h 3714903"/>
                  <a:gd name="connsiteX3902" fmla="*/ 1653110 w 4835006"/>
                  <a:gd name="connsiteY3902" fmla="*/ 1408929 h 3714903"/>
                  <a:gd name="connsiteX3903" fmla="*/ 1653110 w 4835006"/>
                  <a:gd name="connsiteY3903" fmla="*/ 1408929 h 3714903"/>
                  <a:gd name="connsiteX3904" fmla="*/ 1653968 w 4835006"/>
                  <a:gd name="connsiteY3904" fmla="*/ 1412879 h 3714903"/>
                  <a:gd name="connsiteX3905" fmla="*/ 1653968 w 4835006"/>
                  <a:gd name="connsiteY3905" fmla="*/ 1412879 h 3714903"/>
                  <a:gd name="connsiteX3906" fmla="*/ 1644696 w 4835006"/>
                  <a:gd name="connsiteY3906" fmla="*/ 1455465 h 3714903"/>
                  <a:gd name="connsiteX3907" fmla="*/ 1644696 w 4835006"/>
                  <a:gd name="connsiteY3907" fmla="*/ 1455465 h 3714903"/>
                  <a:gd name="connsiteX3908" fmla="*/ 1643665 w 4835006"/>
                  <a:gd name="connsiteY3908" fmla="*/ 1460616 h 3714903"/>
                  <a:gd name="connsiteX3909" fmla="*/ 1643665 w 4835006"/>
                  <a:gd name="connsiteY3909" fmla="*/ 1460616 h 3714903"/>
                  <a:gd name="connsiteX3910" fmla="*/ 1649504 w 4835006"/>
                  <a:gd name="connsiteY3910" fmla="*/ 1466283 h 3714903"/>
                  <a:gd name="connsiteX3911" fmla="*/ 1649504 w 4835006"/>
                  <a:gd name="connsiteY3911" fmla="*/ 1466283 h 3714903"/>
                  <a:gd name="connsiteX3912" fmla="*/ 1659978 w 4835006"/>
                  <a:gd name="connsiteY3912" fmla="*/ 1494616 h 3714903"/>
                  <a:gd name="connsiteX3913" fmla="*/ 1659978 w 4835006"/>
                  <a:gd name="connsiteY3913" fmla="*/ 1494616 h 3714903"/>
                  <a:gd name="connsiteX3914" fmla="*/ 1662211 w 4835006"/>
                  <a:gd name="connsiteY3914" fmla="*/ 1507838 h 3714903"/>
                  <a:gd name="connsiteX3915" fmla="*/ 1662211 w 4835006"/>
                  <a:gd name="connsiteY3915" fmla="*/ 1507838 h 3714903"/>
                  <a:gd name="connsiteX3916" fmla="*/ 1656201 w 4835006"/>
                  <a:gd name="connsiteY3916" fmla="*/ 1526555 h 3714903"/>
                  <a:gd name="connsiteX3917" fmla="*/ 1656201 w 4835006"/>
                  <a:gd name="connsiteY3917" fmla="*/ 1526555 h 3714903"/>
                  <a:gd name="connsiteX3918" fmla="*/ 1654312 w 4835006"/>
                  <a:gd name="connsiteY3918" fmla="*/ 1535312 h 3714903"/>
                  <a:gd name="connsiteX3919" fmla="*/ 1654312 w 4835006"/>
                  <a:gd name="connsiteY3919" fmla="*/ 1535312 h 3714903"/>
                  <a:gd name="connsiteX3920" fmla="*/ 1662898 w 4835006"/>
                  <a:gd name="connsiteY3920" fmla="*/ 1550252 h 3714903"/>
                  <a:gd name="connsiteX3921" fmla="*/ 1662898 w 4835006"/>
                  <a:gd name="connsiteY3921" fmla="*/ 1550252 h 3714903"/>
                  <a:gd name="connsiteX3922" fmla="*/ 1663756 w 4835006"/>
                  <a:gd name="connsiteY3922" fmla="*/ 1550595 h 3714903"/>
                  <a:gd name="connsiteX3923" fmla="*/ 1663756 w 4835006"/>
                  <a:gd name="connsiteY3923" fmla="*/ 1550595 h 3714903"/>
                  <a:gd name="connsiteX3924" fmla="*/ 1663928 w 4835006"/>
                  <a:gd name="connsiteY3924" fmla="*/ 1550080 h 3714903"/>
                  <a:gd name="connsiteX3925" fmla="*/ 1663928 w 4835006"/>
                  <a:gd name="connsiteY3925" fmla="*/ 1550080 h 3714903"/>
                  <a:gd name="connsiteX3926" fmla="*/ 1665473 w 4835006"/>
                  <a:gd name="connsiteY3926" fmla="*/ 1545787 h 3714903"/>
                  <a:gd name="connsiteX3927" fmla="*/ 1665473 w 4835006"/>
                  <a:gd name="connsiteY3927" fmla="*/ 1545787 h 3714903"/>
                  <a:gd name="connsiteX3928" fmla="*/ 1670968 w 4835006"/>
                  <a:gd name="connsiteY3928" fmla="*/ 1532050 h 3714903"/>
                  <a:gd name="connsiteX3929" fmla="*/ 1670968 w 4835006"/>
                  <a:gd name="connsiteY3929" fmla="*/ 1532050 h 3714903"/>
                  <a:gd name="connsiteX3930" fmla="*/ 1682301 w 4835006"/>
                  <a:gd name="connsiteY3930" fmla="*/ 1522949 h 3714903"/>
                  <a:gd name="connsiteX3931" fmla="*/ 1682301 w 4835006"/>
                  <a:gd name="connsiteY3931" fmla="*/ 1522949 h 3714903"/>
                  <a:gd name="connsiteX3932" fmla="*/ 1689170 w 4835006"/>
                  <a:gd name="connsiteY3932" fmla="*/ 1530504 h 3714903"/>
                  <a:gd name="connsiteX3933" fmla="*/ 1689170 w 4835006"/>
                  <a:gd name="connsiteY3933" fmla="*/ 1530504 h 3714903"/>
                  <a:gd name="connsiteX3934" fmla="*/ 1689513 w 4835006"/>
                  <a:gd name="connsiteY3934" fmla="*/ 1535656 h 3714903"/>
                  <a:gd name="connsiteX3935" fmla="*/ 1689513 w 4835006"/>
                  <a:gd name="connsiteY3935" fmla="*/ 1535656 h 3714903"/>
                  <a:gd name="connsiteX3936" fmla="*/ 1683847 w 4835006"/>
                  <a:gd name="connsiteY3936" fmla="*/ 1560040 h 3714903"/>
                  <a:gd name="connsiteX3937" fmla="*/ 1683847 w 4835006"/>
                  <a:gd name="connsiteY3937" fmla="*/ 1560040 h 3714903"/>
                  <a:gd name="connsiteX3938" fmla="*/ 1674231 w 4835006"/>
                  <a:gd name="connsiteY3938" fmla="*/ 1580302 h 3714903"/>
                  <a:gd name="connsiteX3939" fmla="*/ 1674231 w 4835006"/>
                  <a:gd name="connsiteY3939" fmla="*/ 1580302 h 3714903"/>
                  <a:gd name="connsiteX3940" fmla="*/ 1672170 w 4835006"/>
                  <a:gd name="connsiteY3940" fmla="*/ 1580302 h 3714903"/>
                  <a:gd name="connsiteX3941" fmla="*/ 1674231 w 4835006"/>
                  <a:gd name="connsiteY3941" fmla="*/ 1580645 h 3714903"/>
                  <a:gd name="connsiteX3942" fmla="*/ 1674059 w 4835006"/>
                  <a:gd name="connsiteY3942" fmla="*/ 1582878 h 3714903"/>
                  <a:gd name="connsiteX3943" fmla="*/ 1674059 w 4835006"/>
                  <a:gd name="connsiteY3943" fmla="*/ 1582878 h 3714903"/>
                  <a:gd name="connsiteX3944" fmla="*/ 1682473 w 4835006"/>
                  <a:gd name="connsiteY3944" fmla="*/ 1594555 h 3714903"/>
                  <a:gd name="connsiteX3945" fmla="*/ 1682473 w 4835006"/>
                  <a:gd name="connsiteY3945" fmla="*/ 1594555 h 3714903"/>
                  <a:gd name="connsiteX3946" fmla="*/ 1683503 w 4835006"/>
                  <a:gd name="connsiteY3946" fmla="*/ 1594555 h 3714903"/>
                  <a:gd name="connsiteX3947" fmla="*/ 1683503 w 4835006"/>
                  <a:gd name="connsiteY3947" fmla="*/ 1594555 h 3714903"/>
                  <a:gd name="connsiteX3948" fmla="*/ 1702049 w 4835006"/>
                  <a:gd name="connsiteY3948" fmla="*/ 1591635 h 3714903"/>
                  <a:gd name="connsiteX3949" fmla="*/ 1702049 w 4835006"/>
                  <a:gd name="connsiteY3949" fmla="*/ 1591635 h 3714903"/>
                  <a:gd name="connsiteX3950" fmla="*/ 1716129 w 4835006"/>
                  <a:gd name="connsiteY3950" fmla="*/ 1593009 h 3714903"/>
                  <a:gd name="connsiteX3951" fmla="*/ 1716129 w 4835006"/>
                  <a:gd name="connsiteY3951" fmla="*/ 1593009 h 3714903"/>
                  <a:gd name="connsiteX3952" fmla="*/ 1719220 w 4835006"/>
                  <a:gd name="connsiteY3952" fmla="*/ 1593181 h 3714903"/>
                  <a:gd name="connsiteX3953" fmla="*/ 1719220 w 4835006"/>
                  <a:gd name="connsiteY3953" fmla="*/ 1593181 h 3714903"/>
                  <a:gd name="connsiteX3954" fmla="*/ 1744463 w 4835006"/>
                  <a:gd name="connsiteY3954" fmla="*/ 1584767 h 3714903"/>
                  <a:gd name="connsiteX3955" fmla="*/ 1744463 w 4835006"/>
                  <a:gd name="connsiteY3955" fmla="*/ 1584767 h 3714903"/>
                  <a:gd name="connsiteX3956" fmla="*/ 1762493 w 4835006"/>
                  <a:gd name="connsiteY3956" fmla="*/ 1561413 h 3714903"/>
                  <a:gd name="connsiteX3957" fmla="*/ 1762493 w 4835006"/>
                  <a:gd name="connsiteY3957" fmla="*/ 1561413 h 3714903"/>
                  <a:gd name="connsiteX3958" fmla="*/ 1792200 w 4835006"/>
                  <a:gd name="connsiteY3958" fmla="*/ 1529818 h 3714903"/>
                  <a:gd name="connsiteX3959" fmla="*/ 1792200 w 4835006"/>
                  <a:gd name="connsiteY3959" fmla="*/ 1529818 h 3714903"/>
                  <a:gd name="connsiteX3960" fmla="*/ 1796493 w 4835006"/>
                  <a:gd name="connsiteY3960" fmla="*/ 1527585 h 3714903"/>
                  <a:gd name="connsiteX3961" fmla="*/ 1796493 w 4835006"/>
                  <a:gd name="connsiteY3961" fmla="*/ 1527585 h 3714903"/>
                  <a:gd name="connsiteX3962" fmla="*/ 1800270 w 4835006"/>
                  <a:gd name="connsiteY3962" fmla="*/ 1532737 h 3714903"/>
                  <a:gd name="connsiteX3963" fmla="*/ 1800270 w 4835006"/>
                  <a:gd name="connsiteY3963" fmla="*/ 1532737 h 3714903"/>
                  <a:gd name="connsiteX3964" fmla="*/ 1797523 w 4835006"/>
                  <a:gd name="connsiteY3964" fmla="*/ 1550080 h 3714903"/>
                  <a:gd name="connsiteX3965" fmla="*/ 1797523 w 4835006"/>
                  <a:gd name="connsiteY3965" fmla="*/ 1550080 h 3714903"/>
                  <a:gd name="connsiteX3966" fmla="*/ 1793573 w 4835006"/>
                  <a:gd name="connsiteY3966" fmla="*/ 1586312 h 3714903"/>
                  <a:gd name="connsiteX3967" fmla="*/ 1793573 w 4835006"/>
                  <a:gd name="connsiteY3967" fmla="*/ 1586312 h 3714903"/>
                  <a:gd name="connsiteX3968" fmla="*/ 1793917 w 4835006"/>
                  <a:gd name="connsiteY3968" fmla="*/ 1595928 h 3714903"/>
                  <a:gd name="connsiteX3969" fmla="*/ 1793917 w 4835006"/>
                  <a:gd name="connsiteY3969" fmla="*/ 1595928 h 3714903"/>
                  <a:gd name="connsiteX3970" fmla="*/ 1812119 w 4835006"/>
                  <a:gd name="connsiteY3970" fmla="*/ 1611554 h 3714903"/>
                  <a:gd name="connsiteX3971" fmla="*/ 1812119 w 4835006"/>
                  <a:gd name="connsiteY3971" fmla="*/ 1611554 h 3714903"/>
                  <a:gd name="connsiteX3972" fmla="*/ 1833068 w 4835006"/>
                  <a:gd name="connsiteY3972" fmla="*/ 1633534 h 3714903"/>
                  <a:gd name="connsiteX3973" fmla="*/ 1833068 w 4835006"/>
                  <a:gd name="connsiteY3973" fmla="*/ 1633534 h 3714903"/>
                  <a:gd name="connsiteX3974" fmla="*/ 1847320 w 4835006"/>
                  <a:gd name="connsiteY3974" fmla="*/ 1664443 h 3714903"/>
                  <a:gd name="connsiteX3975" fmla="*/ 1847320 w 4835006"/>
                  <a:gd name="connsiteY3975" fmla="*/ 1664443 h 3714903"/>
                  <a:gd name="connsiteX3976" fmla="*/ 1847149 w 4835006"/>
                  <a:gd name="connsiteY3976" fmla="*/ 1666332 h 3714903"/>
                  <a:gd name="connsiteX3977" fmla="*/ 1847149 w 4835006"/>
                  <a:gd name="connsiteY3977" fmla="*/ 1666332 h 3714903"/>
                  <a:gd name="connsiteX3978" fmla="*/ 1831179 w 4835006"/>
                  <a:gd name="connsiteY3978" fmla="*/ 1695867 h 3714903"/>
                  <a:gd name="connsiteX3979" fmla="*/ 1831179 w 4835006"/>
                  <a:gd name="connsiteY3979" fmla="*/ 1695867 h 3714903"/>
                  <a:gd name="connsiteX3980" fmla="*/ 1804048 w 4835006"/>
                  <a:gd name="connsiteY3980" fmla="*/ 1728493 h 3714903"/>
                  <a:gd name="connsiteX3981" fmla="*/ 1804048 w 4835006"/>
                  <a:gd name="connsiteY3981" fmla="*/ 1728493 h 3714903"/>
                  <a:gd name="connsiteX3982" fmla="*/ 1782755 w 4835006"/>
                  <a:gd name="connsiteY3982" fmla="*/ 1741200 h 3714903"/>
                  <a:gd name="connsiteX3983" fmla="*/ 1782755 w 4835006"/>
                  <a:gd name="connsiteY3983" fmla="*/ 1741200 h 3714903"/>
                  <a:gd name="connsiteX3984" fmla="*/ 1777089 w 4835006"/>
                  <a:gd name="connsiteY3984" fmla="*/ 1767988 h 3714903"/>
                  <a:gd name="connsiteX3985" fmla="*/ 1777089 w 4835006"/>
                  <a:gd name="connsiteY3985" fmla="*/ 1767988 h 3714903"/>
                  <a:gd name="connsiteX3986" fmla="*/ 1747554 w 4835006"/>
                  <a:gd name="connsiteY3986" fmla="*/ 1790482 h 3714903"/>
                  <a:gd name="connsiteX3987" fmla="*/ 1747554 w 4835006"/>
                  <a:gd name="connsiteY3987" fmla="*/ 1790482 h 3714903"/>
                  <a:gd name="connsiteX3988" fmla="*/ 1735362 w 4835006"/>
                  <a:gd name="connsiteY3988" fmla="*/ 1816068 h 3714903"/>
                  <a:gd name="connsiteX3989" fmla="*/ 1735362 w 4835006"/>
                  <a:gd name="connsiteY3989" fmla="*/ 1816068 h 3714903"/>
                  <a:gd name="connsiteX3990" fmla="*/ 1703594 w 4835006"/>
                  <a:gd name="connsiteY3990" fmla="*/ 1823624 h 3714903"/>
                  <a:gd name="connsiteX3991" fmla="*/ 1703594 w 4835006"/>
                  <a:gd name="connsiteY3991" fmla="*/ 1823624 h 3714903"/>
                  <a:gd name="connsiteX3992" fmla="*/ 1689513 w 4835006"/>
                  <a:gd name="connsiteY3992" fmla="*/ 1844745 h 3714903"/>
                  <a:gd name="connsiteX3993" fmla="*/ 1689513 w 4835006"/>
                  <a:gd name="connsiteY3993" fmla="*/ 1844745 h 3714903"/>
                  <a:gd name="connsiteX3994" fmla="*/ 1659635 w 4835006"/>
                  <a:gd name="connsiteY3994" fmla="*/ 1854189 h 3714903"/>
                  <a:gd name="connsiteX3995" fmla="*/ 1659635 w 4835006"/>
                  <a:gd name="connsiteY3995" fmla="*/ 1854189 h 3714903"/>
                  <a:gd name="connsiteX3996" fmla="*/ 1629241 w 4835006"/>
                  <a:gd name="connsiteY3996" fmla="*/ 1865694 h 3714903"/>
                  <a:gd name="connsiteX3997" fmla="*/ 1629241 w 4835006"/>
                  <a:gd name="connsiteY3997" fmla="*/ 1865694 h 3714903"/>
                  <a:gd name="connsiteX3998" fmla="*/ 1619969 w 4835006"/>
                  <a:gd name="connsiteY3998" fmla="*/ 1888189 h 3714903"/>
                  <a:gd name="connsiteX3999" fmla="*/ 1619969 w 4835006"/>
                  <a:gd name="connsiteY3999" fmla="*/ 1888189 h 3714903"/>
                  <a:gd name="connsiteX4000" fmla="*/ 1563646 w 4835006"/>
                  <a:gd name="connsiteY4000" fmla="*/ 1917896 h 3714903"/>
                  <a:gd name="connsiteX4001" fmla="*/ 1563646 w 4835006"/>
                  <a:gd name="connsiteY4001" fmla="*/ 1917896 h 3714903"/>
                  <a:gd name="connsiteX4002" fmla="*/ 1532393 w 4835006"/>
                  <a:gd name="connsiteY4002" fmla="*/ 1934037 h 3714903"/>
                  <a:gd name="connsiteX4003" fmla="*/ 1532393 w 4835006"/>
                  <a:gd name="connsiteY4003" fmla="*/ 1934037 h 3714903"/>
                  <a:gd name="connsiteX4004" fmla="*/ 1511787 w 4835006"/>
                  <a:gd name="connsiteY4004" fmla="*/ 1944512 h 3714903"/>
                  <a:gd name="connsiteX4005" fmla="*/ 1511787 w 4835006"/>
                  <a:gd name="connsiteY4005" fmla="*/ 1944512 h 3714903"/>
                  <a:gd name="connsiteX4006" fmla="*/ 1506293 w 4835006"/>
                  <a:gd name="connsiteY4006" fmla="*/ 1943309 h 3714903"/>
                  <a:gd name="connsiteX4007" fmla="*/ 1506293 w 4835006"/>
                  <a:gd name="connsiteY4007" fmla="*/ 1943309 h 3714903"/>
                  <a:gd name="connsiteX4008" fmla="*/ 1503889 w 4835006"/>
                  <a:gd name="connsiteY4008" fmla="*/ 1942966 h 3714903"/>
                  <a:gd name="connsiteX4009" fmla="*/ 1503889 w 4835006"/>
                  <a:gd name="connsiteY4009" fmla="*/ 1942966 h 3714903"/>
                  <a:gd name="connsiteX4010" fmla="*/ 1482596 w 4835006"/>
                  <a:gd name="connsiteY4010" fmla="*/ 1955330 h 3714903"/>
                  <a:gd name="connsiteX4011" fmla="*/ 1482596 w 4835006"/>
                  <a:gd name="connsiteY4011" fmla="*/ 1955330 h 3714903"/>
                  <a:gd name="connsiteX4012" fmla="*/ 1443273 w 4835006"/>
                  <a:gd name="connsiteY4012" fmla="*/ 1963916 h 3714903"/>
                  <a:gd name="connsiteX4013" fmla="*/ 1443273 w 4835006"/>
                  <a:gd name="connsiteY4013" fmla="*/ 1963916 h 3714903"/>
                  <a:gd name="connsiteX4014" fmla="*/ 1423869 w 4835006"/>
                  <a:gd name="connsiteY4014" fmla="*/ 1985380 h 3714903"/>
                  <a:gd name="connsiteX4015" fmla="*/ 1423869 w 4835006"/>
                  <a:gd name="connsiteY4015" fmla="*/ 1985380 h 3714903"/>
                  <a:gd name="connsiteX4016" fmla="*/ 1415455 w 4835006"/>
                  <a:gd name="connsiteY4016" fmla="*/ 1987269 h 3714903"/>
                  <a:gd name="connsiteX4017" fmla="*/ 1415455 w 4835006"/>
                  <a:gd name="connsiteY4017" fmla="*/ 1987269 h 3714903"/>
                  <a:gd name="connsiteX4018" fmla="*/ 1394849 w 4835006"/>
                  <a:gd name="connsiteY4018" fmla="*/ 1977309 h 3714903"/>
                  <a:gd name="connsiteX4019" fmla="*/ 1394849 w 4835006"/>
                  <a:gd name="connsiteY4019" fmla="*/ 1977309 h 3714903"/>
                  <a:gd name="connsiteX4020" fmla="*/ 1384546 w 4835006"/>
                  <a:gd name="connsiteY4020" fmla="*/ 1955158 h 3714903"/>
                  <a:gd name="connsiteX4021" fmla="*/ 1384546 w 4835006"/>
                  <a:gd name="connsiteY4021" fmla="*/ 1955158 h 3714903"/>
                  <a:gd name="connsiteX4022" fmla="*/ 1385233 w 4835006"/>
                  <a:gd name="connsiteY4022" fmla="*/ 1947087 h 3714903"/>
                  <a:gd name="connsiteX4023" fmla="*/ 1385233 w 4835006"/>
                  <a:gd name="connsiteY4023" fmla="*/ 1947087 h 3714903"/>
                  <a:gd name="connsiteX4024" fmla="*/ 1385576 w 4835006"/>
                  <a:gd name="connsiteY4024" fmla="*/ 1943481 h 3714903"/>
                  <a:gd name="connsiteX4025" fmla="*/ 1385576 w 4835006"/>
                  <a:gd name="connsiteY4025" fmla="*/ 1943481 h 3714903"/>
                  <a:gd name="connsiteX4026" fmla="*/ 1380081 w 4835006"/>
                  <a:gd name="connsiteY4026" fmla="*/ 1921502 h 3714903"/>
                  <a:gd name="connsiteX4027" fmla="*/ 1380081 w 4835006"/>
                  <a:gd name="connsiteY4027" fmla="*/ 1921502 h 3714903"/>
                  <a:gd name="connsiteX4028" fmla="*/ 1379738 w 4835006"/>
                  <a:gd name="connsiteY4028" fmla="*/ 1918411 h 3714903"/>
                  <a:gd name="connsiteX4029" fmla="*/ 1379738 w 4835006"/>
                  <a:gd name="connsiteY4029" fmla="*/ 1918411 h 3714903"/>
                  <a:gd name="connsiteX4030" fmla="*/ 1383687 w 4835006"/>
                  <a:gd name="connsiteY4030" fmla="*/ 1896946 h 3714903"/>
                  <a:gd name="connsiteX4031" fmla="*/ 1383687 w 4835006"/>
                  <a:gd name="connsiteY4031" fmla="*/ 1896946 h 3714903"/>
                  <a:gd name="connsiteX4032" fmla="*/ 1383687 w 4835006"/>
                  <a:gd name="connsiteY4032" fmla="*/ 1896946 h 3714903"/>
                  <a:gd name="connsiteX4033" fmla="*/ 1383687 w 4835006"/>
                  <a:gd name="connsiteY4033" fmla="*/ 1896946 h 3714903"/>
                  <a:gd name="connsiteX4034" fmla="*/ 1383687 w 4835006"/>
                  <a:gd name="connsiteY4034" fmla="*/ 1894199 h 3714903"/>
                  <a:gd name="connsiteX4035" fmla="*/ 1383687 w 4835006"/>
                  <a:gd name="connsiteY4035" fmla="*/ 1894199 h 3714903"/>
                  <a:gd name="connsiteX4036" fmla="*/ 1386607 w 4835006"/>
                  <a:gd name="connsiteY4036" fmla="*/ 1884068 h 3714903"/>
                  <a:gd name="connsiteX4037" fmla="*/ 1386607 w 4835006"/>
                  <a:gd name="connsiteY4037" fmla="*/ 1884068 h 3714903"/>
                  <a:gd name="connsiteX4038" fmla="*/ 1394849 w 4835006"/>
                  <a:gd name="connsiteY4038" fmla="*/ 1839593 h 3714903"/>
                  <a:gd name="connsiteX4039" fmla="*/ 1394849 w 4835006"/>
                  <a:gd name="connsiteY4039" fmla="*/ 1839593 h 3714903"/>
                  <a:gd name="connsiteX4040" fmla="*/ 1395021 w 4835006"/>
                  <a:gd name="connsiteY4040" fmla="*/ 1837533 h 3714903"/>
                  <a:gd name="connsiteX4041" fmla="*/ 1395021 w 4835006"/>
                  <a:gd name="connsiteY4041" fmla="*/ 1837533 h 3714903"/>
                  <a:gd name="connsiteX4042" fmla="*/ 1383516 w 4835006"/>
                  <a:gd name="connsiteY4042" fmla="*/ 1798210 h 3714903"/>
                  <a:gd name="connsiteX4043" fmla="*/ 1383516 w 4835006"/>
                  <a:gd name="connsiteY4043" fmla="*/ 1798210 h 3714903"/>
                  <a:gd name="connsiteX4044" fmla="*/ 1378192 w 4835006"/>
                  <a:gd name="connsiteY4044" fmla="*/ 1748240 h 3714903"/>
                  <a:gd name="connsiteX4045" fmla="*/ 1378192 w 4835006"/>
                  <a:gd name="connsiteY4045" fmla="*/ 1748240 h 3714903"/>
                  <a:gd name="connsiteX4046" fmla="*/ 1364799 w 4835006"/>
                  <a:gd name="connsiteY4046" fmla="*/ 1704281 h 3714903"/>
                  <a:gd name="connsiteX4047" fmla="*/ 1364799 w 4835006"/>
                  <a:gd name="connsiteY4047" fmla="*/ 1704281 h 3714903"/>
                  <a:gd name="connsiteX4048" fmla="*/ 1352778 w 4835006"/>
                  <a:gd name="connsiteY4048" fmla="*/ 1657746 h 3714903"/>
                  <a:gd name="connsiteX4049" fmla="*/ 1352778 w 4835006"/>
                  <a:gd name="connsiteY4049" fmla="*/ 1657746 h 3714903"/>
                  <a:gd name="connsiteX4050" fmla="*/ 1351920 w 4835006"/>
                  <a:gd name="connsiteY4050" fmla="*/ 1650362 h 3714903"/>
                  <a:gd name="connsiteX4051" fmla="*/ 1351920 w 4835006"/>
                  <a:gd name="connsiteY4051" fmla="*/ 1650362 h 3714903"/>
                  <a:gd name="connsiteX4052" fmla="*/ 1361193 w 4835006"/>
                  <a:gd name="connsiteY4052" fmla="*/ 1586999 h 3714903"/>
                  <a:gd name="connsiteX4053" fmla="*/ 1361193 w 4835006"/>
                  <a:gd name="connsiteY4053" fmla="*/ 1586999 h 3714903"/>
                  <a:gd name="connsiteX4054" fmla="*/ 1349172 w 4835006"/>
                  <a:gd name="connsiteY4054" fmla="*/ 1559524 h 3714903"/>
                  <a:gd name="connsiteX4055" fmla="*/ 1349172 w 4835006"/>
                  <a:gd name="connsiteY4055" fmla="*/ 1559524 h 3714903"/>
                  <a:gd name="connsiteX4056" fmla="*/ 1341789 w 4835006"/>
                  <a:gd name="connsiteY4056" fmla="*/ 1544929 h 3714903"/>
                  <a:gd name="connsiteX4057" fmla="*/ 1341789 w 4835006"/>
                  <a:gd name="connsiteY4057" fmla="*/ 1544929 h 3714903"/>
                  <a:gd name="connsiteX4058" fmla="*/ 1343506 w 4835006"/>
                  <a:gd name="connsiteY4058" fmla="*/ 1536686 h 3714903"/>
                  <a:gd name="connsiteX4059" fmla="*/ 1343506 w 4835006"/>
                  <a:gd name="connsiteY4059" fmla="*/ 1536686 h 3714903"/>
                  <a:gd name="connsiteX4060" fmla="*/ 1344708 w 4835006"/>
                  <a:gd name="connsiteY4060" fmla="*/ 1527070 h 3714903"/>
                  <a:gd name="connsiteX4061" fmla="*/ 1344708 w 4835006"/>
                  <a:gd name="connsiteY4061" fmla="*/ 1527070 h 3714903"/>
                  <a:gd name="connsiteX4062" fmla="*/ 1342991 w 4835006"/>
                  <a:gd name="connsiteY4062" fmla="*/ 1499596 h 3714903"/>
                  <a:gd name="connsiteX4063" fmla="*/ 1342991 w 4835006"/>
                  <a:gd name="connsiteY4063" fmla="*/ 1499596 h 3714903"/>
                  <a:gd name="connsiteX4064" fmla="*/ 1343162 w 4835006"/>
                  <a:gd name="connsiteY4064" fmla="*/ 1494272 h 3714903"/>
                  <a:gd name="connsiteX4065" fmla="*/ 1343162 w 4835006"/>
                  <a:gd name="connsiteY4065" fmla="*/ 1494272 h 3714903"/>
                  <a:gd name="connsiteX4066" fmla="*/ 1338011 w 4835006"/>
                  <a:gd name="connsiteY4066" fmla="*/ 1435030 h 3714903"/>
                  <a:gd name="connsiteX4067" fmla="*/ 1338011 w 4835006"/>
                  <a:gd name="connsiteY4067" fmla="*/ 1435030 h 3714903"/>
                  <a:gd name="connsiteX4068" fmla="*/ 1328738 w 4835006"/>
                  <a:gd name="connsiteY4068" fmla="*/ 1417344 h 3714903"/>
                  <a:gd name="connsiteX4069" fmla="*/ 1328738 w 4835006"/>
                  <a:gd name="connsiteY4069" fmla="*/ 1417344 h 3714903"/>
                  <a:gd name="connsiteX4070" fmla="*/ 1326678 w 4835006"/>
                  <a:gd name="connsiteY4070" fmla="*/ 1412364 h 3714903"/>
                  <a:gd name="connsiteX4071" fmla="*/ 1326678 w 4835006"/>
                  <a:gd name="connsiteY4071" fmla="*/ 1412364 h 3714903"/>
                  <a:gd name="connsiteX4072" fmla="*/ 1346082 w 4835006"/>
                  <a:gd name="connsiteY4072" fmla="*/ 1375445 h 3714903"/>
                  <a:gd name="connsiteX4073" fmla="*/ 1346082 w 4835006"/>
                  <a:gd name="connsiteY4073" fmla="*/ 1375445 h 3714903"/>
                  <a:gd name="connsiteX4074" fmla="*/ 1351061 w 4835006"/>
                  <a:gd name="connsiteY4074" fmla="*/ 1368748 h 3714903"/>
                  <a:gd name="connsiteX4075" fmla="*/ 1351061 w 4835006"/>
                  <a:gd name="connsiteY4075" fmla="*/ 1368748 h 3714903"/>
                  <a:gd name="connsiteX4076" fmla="*/ 1351061 w 4835006"/>
                  <a:gd name="connsiteY4076" fmla="*/ 1369091 h 3714903"/>
                  <a:gd name="connsiteX4077" fmla="*/ 1346425 w 4835006"/>
                  <a:gd name="connsiteY4077" fmla="*/ 1370637 h 3714903"/>
                  <a:gd name="connsiteX4078" fmla="*/ 1346425 w 4835006"/>
                  <a:gd name="connsiteY4078" fmla="*/ 1370637 h 3714903"/>
                  <a:gd name="connsiteX4079" fmla="*/ 1322557 w 4835006"/>
                  <a:gd name="connsiteY4079" fmla="*/ 1413566 h 3714903"/>
                  <a:gd name="connsiteX4080" fmla="*/ 1322557 w 4835006"/>
                  <a:gd name="connsiteY4080" fmla="*/ 1413566 h 3714903"/>
                  <a:gd name="connsiteX4081" fmla="*/ 1314486 w 4835006"/>
                  <a:gd name="connsiteY4081" fmla="*/ 1422839 h 3714903"/>
                  <a:gd name="connsiteX4082" fmla="*/ 1314486 w 4835006"/>
                  <a:gd name="connsiteY4082" fmla="*/ 1422839 h 3714903"/>
                  <a:gd name="connsiteX4083" fmla="*/ 1306415 w 4835006"/>
                  <a:gd name="connsiteY4083" fmla="*/ 1410647 h 3714903"/>
                  <a:gd name="connsiteX4084" fmla="*/ 1306415 w 4835006"/>
                  <a:gd name="connsiteY4084" fmla="*/ 1410647 h 3714903"/>
                  <a:gd name="connsiteX4085" fmla="*/ 1301779 w 4835006"/>
                  <a:gd name="connsiteY4085" fmla="*/ 1358788 h 3714903"/>
                  <a:gd name="connsiteX4086" fmla="*/ 1301779 w 4835006"/>
                  <a:gd name="connsiteY4086" fmla="*/ 1358788 h 3714903"/>
                  <a:gd name="connsiteX4087" fmla="*/ 1299547 w 4835006"/>
                  <a:gd name="connsiteY4087" fmla="*/ 1366001 h 3714903"/>
                  <a:gd name="connsiteX4088" fmla="*/ 1299547 w 4835006"/>
                  <a:gd name="connsiteY4088" fmla="*/ 1366001 h 3714903"/>
                  <a:gd name="connsiteX4089" fmla="*/ 1295940 w 4835006"/>
                  <a:gd name="connsiteY4089" fmla="*/ 1384202 h 3714903"/>
                  <a:gd name="connsiteX4090" fmla="*/ 1295940 w 4835006"/>
                  <a:gd name="connsiteY4090" fmla="*/ 1384202 h 3714903"/>
                  <a:gd name="connsiteX4091" fmla="*/ 1295769 w 4835006"/>
                  <a:gd name="connsiteY4091" fmla="*/ 1387465 h 3714903"/>
                  <a:gd name="connsiteX4092" fmla="*/ 1295769 w 4835006"/>
                  <a:gd name="connsiteY4092" fmla="*/ 1387465 h 3714903"/>
                  <a:gd name="connsiteX4093" fmla="*/ 1301092 w 4835006"/>
                  <a:gd name="connsiteY4093" fmla="*/ 1413738 h 3714903"/>
                  <a:gd name="connsiteX4094" fmla="*/ 1301092 w 4835006"/>
                  <a:gd name="connsiteY4094" fmla="*/ 1413738 h 3714903"/>
                  <a:gd name="connsiteX4095" fmla="*/ 1302466 w 4835006"/>
                  <a:gd name="connsiteY4095" fmla="*/ 1456838 h 3714903"/>
                  <a:gd name="connsiteX4096" fmla="*/ 1302466 w 4835006"/>
                  <a:gd name="connsiteY4096" fmla="*/ 1456838 h 3714903"/>
                  <a:gd name="connsiteX4097" fmla="*/ 1301607 w 4835006"/>
                  <a:gd name="connsiteY4097" fmla="*/ 1543383 h 3714903"/>
                  <a:gd name="connsiteX4098" fmla="*/ 1301607 w 4835006"/>
                  <a:gd name="connsiteY4098" fmla="*/ 1543383 h 3714903"/>
                  <a:gd name="connsiteX4099" fmla="*/ 1301607 w 4835006"/>
                  <a:gd name="connsiteY4099" fmla="*/ 1543898 h 3714903"/>
                  <a:gd name="connsiteX4100" fmla="*/ 1301607 w 4835006"/>
                  <a:gd name="connsiteY4100" fmla="*/ 1543898 h 3714903"/>
                  <a:gd name="connsiteX4101" fmla="*/ 1301607 w 4835006"/>
                  <a:gd name="connsiteY4101" fmla="*/ 1548706 h 3714903"/>
                  <a:gd name="connsiteX4102" fmla="*/ 1301607 w 4835006"/>
                  <a:gd name="connsiteY4102" fmla="*/ 1548706 h 3714903"/>
                  <a:gd name="connsiteX4103" fmla="*/ 1298173 w 4835006"/>
                  <a:gd name="connsiteY4103" fmla="*/ 1566221 h 3714903"/>
                  <a:gd name="connsiteX4104" fmla="*/ 1298173 w 4835006"/>
                  <a:gd name="connsiteY4104" fmla="*/ 1566221 h 3714903"/>
                  <a:gd name="connsiteX4105" fmla="*/ 1295597 w 4835006"/>
                  <a:gd name="connsiteY4105" fmla="*/ 1580130 h 3714903"/>
                  <a:gd name="connsiteX4106" fmla="*/ 1295597 w 4835006"/>
                  <a:gd name="connsiteY4106" fmla="*/ 1580130 h 3714903"/>
                  <a:gd name="connsiteX4107" fmla="*/ 1295597 w 4835006"/>
                  <a:gd name="connsiteY4107" fmla="*/ 1582363 h 3714903"/>
                  <a:gd name="connsiteX4108" fmla="*/ 1295597 w 4835006"/>
                  <a:gd name="connsiteY4108" fmla="*/ 1582363 h 3714903"/>
                  <a:gd name="connsiteX4109" fmla="*/ 1294910 w 4835006"/>
                  <a:gd name="connsiteY4109" fmla="*/ 1591464 h 3714903"/>
                  <a:gd name="connsiteX4110" fmla="*/ 1294910 w 4835006"/>
                  <a:gd name="connsiteY4110" fmla="*/ 1591464 h 3714903"/>
                  <a:gd name="connsiteX4111" fmla="*/ 1299031 w 4835006"/>
                  <a:gd name="connsiteY4111" fmla="*/ 1607261 h 3714903"/>
                  <a:gd name="connsiteX4112" fmla="*/ 1299031 w 4835006"/>
                  <a:gd name="connsiteY4112" fmla="*/ 1607261 h 3714903"/>
                  <a:gd name="connsiteX4113" fmla="*/ 1307102 w 4835006"/>
                  <a:gd name="connsiteY4113" fmla="*/ 1641776 h 3714903"/>
                  <a:gd name="connsiteX4114" fmla="*/ 1307102 w 4835006"/>
                  <a:gd name="connsiteY4114" fmla="*/ 1641776 h 3714903"/>
                  <a:gd name="connsiteX4115" fmla="*/ 1307789 w 4835006"/>
                  <a:gd name="connsiteY4115" fmla="*/ 1667019 h 3714903"/>
                  <a:gd name="connsiteX4116" fmla="*/ 1307789 w 4835006"/>
                  <a:gd name="connsiteY4116" fmla="*/ 1667019 h 3714903"/>
                  <a:gd name="connsiteX4117" fmla="*/ 1307274 w 4835006"/>
                  <a:gd name="connsiteY4117" fmla="*/ 1679897 h 3714903"/>
                  <a:gd name="connsiteX4118" fmla="*/ 1307274 w 4835006"/>
                  <a:gd name="connsiteY4118" fmla="*/ 1679897 h 3714903"/>
                  <a:gd name="connsiteX4119" fmla="*/ 1297314 w 4835006"/>
                  <a:gd name="connsiteY4119" fmla="*/ 1737422 h 3714903"/>
                  <a:gd name="connsiteX4120" fmla="*/ 1297314 w 4835006"/>
                  <a:gd name="connsiteY4120" fmla="*/ 1737422 h 3714903"/>
                  <a:gd name="connsiteX4121" fmla="*/ 1296971 w 4835006"/>
                  <a:gd name="connsiteY4121" fmla="*/ 1740341 h 3714903"/>
                  <a:gd name="connsiteX4122" fmla="*/ 1296971 w 4835006"/>
                  <a:gd name="connsiteY4122" fmla="*/ 1740341 h 3714903"/>
                  <a:gd name="connsiteX4123" fmla="*/ 1311051 w 4835006"/>
                  <a:gd name="connsiteY4123" fmla="*/ 1772796 h 3714903"/>
                  <a:gd name="connsiteX4124" fmla="*/ 1311051 w 4835006"/>
                  <a:gd name="connsiteY4124" fmla="*/ 1772796 h 3714903"/>
                  <a:gd name="connsiteX4125" fmla="*/ 1316375 w 4835006"/>
                  <a:gd name="connsiteY4125" fmla="*/ 1799412 h 3714903"/>
                  <a:gd name="connsiteX4126" fmla="*/ 1316375 w 4835006"/>
                  <a:gd name="connsiteY4126" fmla="*/ 1799412 h 3714903"/>
                  <a:gd name="connsiteX4127" fmla="*/ 1315344 w 4835006"/>
                  <a:gd name="connsiteY4127" fmla="*/ 1844058 h 3714903"/>
                  <a:gd name="connsiteX4128" fmla="*/ 1315344 w 4835006"/>
                  <a:gd name="connsiteY4128" fmla="*/ 1844058 h 3714903"/>
                  <a:gd name="connsiteX4129" fmla="*/ 1315344 w 4835006"/>
                  <a:gd name="connsiteY4129" fmla="*/ 1854704 h 3714903"/>
                  <a:gd name="connsiteX4130" fmla="*/ 1315344 w 4835006"/>
                  <a:gd name="connsiteY4130" fmla="*/ 1854704 h 3714903"/>
                  <a:gd name="connsiteX4131" fmla="*/ 1323587 w 4835006"/>
                  <a:gd name="connsiteY4131" fmla="*/ 1874967 h 3714903"/>
                  <a:gd name="connsiteX4132" fmla="*/ 1323587 w 4835006"/>
                  <a:gd name="connsiteY4132" fmla="*/ 1874967 h 3714903"/>
                  <a:gd name="connsiteX4133" fmla="*/ 1344536 w 4835006"/>
                  <a:gd name="connsiteY4133" fmla="*/ 1906562 h 3714903"/>
                  <a:gd name="connsiteX4134" fmla="*/ 1344536 w 4835006"/>
                  <a:gd name="connsiteY4134" fmla="*/ 1906562 h 3714903"/>
                  <a:gd name="connsiteX4135" fmla="*/ 1364455 w 4835006"/>
                  <a:gd name="connsiteY4135" fmla="*/ 1945027 h 3714903"/>
                  <a:gd name="connsiteX4136" fmla="*/ 1364455 w 4835006"/>
                  <a:gd name="connsiteY4136" fmla="*/ 1945027 h 3714903"/>
                  <a:gd name="connsiteX4137" fmla="*/ 1383859 w 4835006"/>
                  <a:gd name="connsiteY4137" fmla="*/ 1988986 h 3714903"/>
                  <a:gd name="connsiteX4138" fmla="*/ 1383859 w 4835006"/>
                  <a:gd name="connsiteY4138" fmla="*/ 1988986 h 3714903"/>
                  <a:gd name="connsiteX4139" fmla="*/ 1384202 w 4835006"/>
                  <a:gd name="connsiteY4139" fmla="*/ 1991905 h 3714903"/>
                  <a:gd name="connsiteX4140" fmla="*/ 1384202 w 4835006"/>
                  <a:gd name="connsiteY4140" fmla="*/ 1991905 h 3714903"/>
                  <a:gd name="connsiteX4141" fmla="*/ 1361536 w 4835006"/>
                  <a:gd name="connsiteY4141" fmla="*/ 2014572 h 3714903"/>
                  <a:gd name="connsiteX4142" fmla="*/ 1361536 w 4835006"/>
                  <a:gd name="connsiteY4142" fmla="*/ 2014572 h 3714903"/>
                  <a:gd name="connsiteX4143" fmla="*/ 1361364 w 4835006"/>
                  <a:gd name="connsiteY4143" fmla="*/ 2014743 h 3714903"/>
                  <a:gd name="connsiteX4144" fmla="*/ 1361364 w 4835006"/>
                  <a:gd name="connsiteY4144" fmla="*/ 2014743 h 3714903"/>
                  <a:gd name="connsiteX4145" fmla="*/ 1364970 w 4835006"/>
                  <a:gd name="connsiteY4145" fmla="*/ 2015774 h 3714903"/>
                  <a:gd name="connsiteX4146" fmla="*/ 1364970 w 4835006"/>
                  <a:gd name="connsiteY4146" fmla="*/ 2015774 h 3714903"/>
                  <a:gd name="connsiteX4147" fmla="*/ 1377334 w 4835006"/>
                  <a:gd name="connsiteY4147" fmla="*/ 2019036 h 3714903"/>
                  <a:gd name="connsiteX4148" fmla="*/ 1377334 w 4835006"/>
                  <a:gd name="connsiteY4148" fmla="*/ 2019036 h 3714903"/>
                  <a:gd name="connsiteX4149" fmla="*/ 1389869 w 4835006"/>
                  <a:gd name="connsiteY4149" fmla="*/ 2052693 h 3714903"/>
                  <a:gd name="connsiteX4150" fmla="*/ 1389869 w 4835006"/>
                  <a:gd name="connsiteY4150" fmla="*/ 2052693 h 3714903"/>
                  <a:gd name="connsiteX4151" fmla="*/ 1400515 w 4835006"/>
                  <a:gd name="connsiteY4151" fmla="*/ 2056299 h 3714903"/>
                  <a:gd name="connsiteX4152" fmla="*/ 1400515 w 4835006"/>
                  <a:gd name="connsiteY4152" fmla="*/ 2056299 h 3714903"/>
                  <a:gd name="connsiteX4153" fmla="*/ 1417172 w 4835006"/>
                  <a:gd name="connsiteY4153" fmla="*/ 2052349 h 3714903"/>
                  <a:gd name="connsiteX4154" fmla="*/ 1417172 w 4835006"/>
                  <a:gd name="connsiteY4154" fmla="*/ 2052349 h 3714903"/>
                  <a:gd name="connsiteX4155" fmla="*/ 1427818 w 4835006"/>
                  <a:gd name="connsiteY4155" fmla="*/ 2048228 h 3714903"/>
                  <a:gd name="connsiteX4156" fmla="*/ 1427818 w 4835006"/>
                  <a:gd name="connsiteY4156" fmla="*/ 2048228 h 3714903"/>
                  <a:gd name="connsiteX4157" fmla="*/ 1435030 w 4835006"/>
                  <a:gd name="connsiteY4157" fmla="*/ 2053723 h 3714903"/>
                  <a:gd name="connsiteX4158" fmla="*/ 1435030 w 4835006"/>
                  <a:gd name="connsiteY4158" fmla="*/ 2053723 h 3714903"/>
                  <a:gd name="connsiteX4159" fmla="*/ 1437950 w 4835006"/>
                  <a:gd name="connsiteY4159" fmla="*/ 2054582 h 3714903"/>
                  <a:gd name="connsiteX4160" fmla="*/ 1437950 w 4835006"/>
                  <a:gd name="connsiteY4160" fmla="*/ 2054582 h 3714903"/>
                  <a:gd name="connsiteX4161" fmla="*/ 1451687 w 4835006"/>
                  <a:gd name="connsiteY4161" fmla="*/ 2046683 h 3714903"/>
                  <a:gd name="connsiteX4162" fmla="*/ 1451687 w 4835006"/>
                  <a:gd name="connsiteY4162" fmla="*/ 2046683 h 3714903"/>
                  <a:gd name="connsiteX4163" fmla="*/ 1479333 w 4835006"/>
                  <a:gd name="connsiteY4163" fmla="*/ 2036551 h 3714903"/>
                  <a:gd name="connsiteX4164" fmla="*/ 1479333 w 4835006"/>
                  <a:gd name="connsiteY4164" fmla="*/ 2036551 h 3714903"/>
                  <a:gd name="connsiteX4165" fmla="*/ 1483969 w 4835006"/>
                  <a:gd name="connsiteY4165" fmla="*/ 2036723 h 3714903"/>
                  <a:gd name="connsiteX4166" fmla="*/ 1483969 w 4835006"/>
                  <a:gd name="connsiteY4166" fmla="*/ 2036723 h 3714903"/>
                  <a:gd name="connsiteX4167" fmla="*/ 1488777 w 4835006"/>
                  <a:gd name="connsiteY4167" fmla="*/ 2036895 h 3714903"/>
                  <a:gd name="connsiteX4168" fmla="*/ 1488777 w 4835006"/>
                  <a:gd name="connsiteY4168" fmla="*/ 2036895 h 3714903"/>
                  <a:gd name="connsiteX4169" fmla="*/ 1525181 w 4835006"/>
                  <a:gd name="connsiteY4169" fmla="*/ 2032774 h 3714903"/>
                  <a:gd name="connsiteX4170" fmla="*/ 1525181 w 4835006"/>
                  <a:gd name="connsiteY4170" fmla="*/ 2032774 h 3714903"/>
                  <a:gd name="connsiteX4171" fmla="*/ 1546989 w 4835006"/>
                  <a:gd name="connsiteY4171" fmla="*/ 2017834 h 3714903"/>
                  <a:gd name="connsiteX4172" fmla="*/ 1546989 w 4835006"/>
                  <a:gd name="connsiteY4172" fmla="*/ 2017834 h 3714903"/>
                  <a:gd name="connsiteX4173" fmla="*/ 1555575 w 4835006"/>
                  <a:gd name="connsiteY4173" fmla="*/ 2013198 h 3714903"/>
                  <a:gd name="connsiteX4174" fmla="*/ 1555575 w 4835006"/>
                  <a:gd name="connsiteY4174" fmla="*/ 2013198 h 3714903"/>
                  <a:gd name="connsiteX4175" fmla="*/ 1570686 w 4835006"/>
                  <a:gd name="connsiteY4175" fmla="*/ 2021097 h 3714903"/>
                  <a:gd name="connsiteX4176" fmla="*/ 1570686 w 4835006"/>
                  <a:gd name="connsiteY4176" fmla="*/ 2021097 h 3714903"/>
                  <a:gd name="connsiteX4177" fmla="*/ 1570686 w 4835006"/>
                  <a:gd name="connsiteY4177" fmla="*/ 2025733 h 3714903"/>
                  <a:gd name="connsiteX4178" fmla="*/ 1570343 w 4835006"/>
                  <a:gd name="connsiteY4178" fmla="*/ 2025390 h 3714903"/>
                  <a:gd name="connsiteX4179" fmla="*/ 1567080 w 4835006"/>
                  <a:gd name="connsiteY4179" fmla="*/ 2059046 h 3714903"/>
                  <a:gd name="connsiteX4180" fmla="*/ 1567080 w 4835006"/>
                  <a:gd name="connsiteY4180" fmla="*/ 2059046 h 3714903"/>
                  <a:gd name="connsiteX4181" fmla="*/ 1565019 w 4835006"/>
                  <a:gd name="connsiteY4181" fmla="*/ 2059046 h 3714903"/>
                  <a:gd name="connsiteX4182" fmla="*/ 1567080 w 4835006"/>
                  <a:gd name="connsiteY4182" fmla="*/ 2059390 h 3714903"/>
                  <a:gd name="connsiteX4183" fmla="*/ 1562444 w 4835006"/>
                  <a:gd name="connsiteY4183" fmla="*/ 2067288 h 3714903"/>
                  <a:gd name="connsiteX4184" fmla="*/ 1562444 w 4835006"/>
                  <a:gd name="connsiteY4184" fmla="*/ 2067288 h 3714903"/>
                  <a:gd name="connsiteX4185" fmla="*/ 1557636 w 4835006"/>
                  <a:gd name="connsiteY4185" fmla="*/ 2069692 h 3714903"/>
                  <a:gd name="connsiteX4186" fmla="*/ 1557636 w 4835006"/>
                  <a:gd name="connsiteY4186" fmla="*/ 2069692 h 3714903"/>
                  <a:gd name="connsiteX4187" fmla="*/ 1546989 w 4835006"/>
                  <a:gd name="connsiteY4187" fmla="*/ 2100086 h 3714903"/>
                  <a:gd name="connsiteX4188" fmla="*/ 1546989 w 4835006"/>
                  <a:gd name="connsiteY4188" fmla="*/ 2100086 h 3714903"/>
                  <a:gd name="connsiteX4189" fmla="*/ 1522949 w 4835006"/>
                  <a:gd name="connsiteY4189" fmla="*/ 2144046 h 3714903"/>
                  <a:gd name="connsiteX4190" fmla="*/ 1522949 w 4835006"/>
                  <a:gd name="connsiteY4190" fmla="*/ 2144046 h 3714903"/>
                  <a:gd name="connsiteX4191" fmla="*/ 1508181 w 4835006"/>
                  <a:gd name="connsiteY4191" fmla="*/ 2173066 h 3714903"/>
                  <a:gd name="connsiteX4192" fmla="*/ 1508181 w 4835006"/>
                  <a:gd name="connsiteY4192" fmla="*/ 2173066 h 3714903"/>
                  <a:gd name="connsiteX4193" fmla="*/ 1489293 w 4835006"/>
                  <a:gd name="connsiteY4193" fmla="*/ 2216166 h 3714903"/>
                  <a:gd name="connsiteX4194" fmla="*/ 1489293 w 4835006"/>
                  <a:gd name="connsiteY4194" fmla="*/ 2216166 h 3714903"/>
                  <a:gd name="connsiteX4195" fmla="*/ 1478990 w 4835006"/>
                  <a:gd name="connsiteY4195" fmla="*/ 2248792 h 3714903"/>
                  <a:gd name="connsiteX4196" fmla="*/ 1478990 w 4835006"/>
                  <a:gd name="connsiteY4196" fmla="*/ 2248792 h 3714903"/>
                  <a:gd name="connsiteX4197" fmla="*/ 1430394 w 4835006"/>
                  <a:gd name="connsiteY4197" fmla="*/ 2324691 h 3714903"/>
                  <a:gd name="connsiteX4198" fmla="*/ 1430394 w 4835006"/>
                  <a:gd name="connsiteY4198" fmla="*/ 2324691 h 3714903"/>
                  <a:gd name="connsiteX4199" fmla="*/ 1401546 w 4835006"/>
                  <a:gd name="connsiteY4199" fmla="*/ 2352509 h 3714903"/>
                  <a:gd name="connsiteX4200" fmla="*/ 1401546 w 4835006"/>
                  <a:gd name="connsiteY4200" fmla="*/ 2352509 h 3714903"/>
                  <a:gd name="connsiteX4201" fmla="*/ 1378192 w 4835006"/>
                  <a:gd name="connsiteY4201" fmla="*/ 2372599 h 3714903"/>
                  <a:gd name="connsiteX4202" fmla="*/ 1378192 w 4835006"/>
                  <a:gd name="connsiteY4202" fmla="*/ 2372599 h 3714903"/>
                  <a:gd name="connsiteX4203" fmla="*/ 1342647 w 4835006"/>
                  <a:gd name="connsiteY4203" fmla="*/ 2421195 h 3714903"/>
                  <a:gd name="connsiteX4204" fmla="*/ 1342647 w 4835006"/>
                  <a:gd name="connsiteY4204" fmla="*/ 2421195 h 3714903"/>
                  <a:gd name="connsiteX4205" fmla="*/ 1334405 w 4835006"/>
                  <a:gd name="connsiteY4205" fmla="*/ 2430296 h 3714903"/>
                  <a:gd name="connsiteX4206" fmla="*/ 1334405 w 4835006"/>
                  <a:gd name="connsiteY4206" fmla="*/ 2430296 h 3714903"/>
                  <a:gd name="connsiteX4207" fmla="*/ 1325132 w 4835006"/>
                  <a:gd name="connsiteY4207" fmla="*/ 2426003 h 3714903"/>
                  <a:gd name="connsiteX4208" fmla="*/ 1325132 w 4835006"/>
                  <a:gd name="connsiteY4208" fmla="*/ 2426003 h 3714903"/>
                  <a:gd name="connsiteX4209" fmla="*/ 1324617 w 4835006"/>
                  <a:gd name="connsiteY4209" fmla="*/ 2425660 h 3714903"/>
                  <a:gd name="connsiteX4210" fmla="*/ 1324617 w 4835006"/>
                  <a:gd name="connsiteY4210" fmla="*/ 2425660 h 3714903"/>
                  <a:gd name="connsiteX4211" fmla="*/ 1324617 w 4835006"/>
                  <a:gd name="connsiteY4211" fmla="*/ 2426862 h 3714903"/>
                  <a:gd name="connsiteX4212" fmla="*/ 1324617 w 4835006"/>
                  <a:gd name="connsiteY4212" fmla="*/ 2426862 h 3714903"/>
                  <a:gd name="connsiteX4213" fmla="*/ 1324789 w 4835006"/>
                  <a:gd name="connsiteY4213" fmla="*/ 2433559 h 3714903"/>
                  <a:gd name="connsiteX4214" fmla="*/ 1324789 w 4835006"/>
                  <a:gd name="connsiteY4214" fmla="*/ 2433559 h 3714903"/>
                  <a:gd name="connsiteX4215" fmla="*/ 1323759 w 4835006"/>
                  <a:gd name="connsiteY4215" fmla="*/ 2441458 h 3714903"/>
                  <a:gd name="connsiteX4216" fmla="*/ 1323759 w 4835006"/>
                  <a:gd name="connsiteY4216" fmla="*/ 2441458 h 3714903"/>
                  <a:gd name="connsiteX4217" fmla="*/ 1307617 w 4835006"/>
                  <a:gd name="connsiteY4217" fmla="*/ 2479235 h 3714903"/>
                  <a:gd name="connsiteX4218" fmla="*/ 1307617 w 4835006"/>
                  <a:gd name="connsiteY4218" fmla="*/ 2479235 h 3714903"/>
                  <a:gd name="connsiteX4219" fmla="*/ 1280830 w 4835006"/>
                  <a:gd name="connsiteY4219" fmla="*/ 2510659 h 3714903"/>
                  <a:gd name="connsiteX4220" fmla="*/ 1280830 w 4835006"/>
                  <a:gd name="connsiteY4220" fmla="*/ 2510659 h 3714903"/>
                  <a:gd name="connsiteX4221" fmla="*/ 1266062 w 4835006"/>
                  <a:gd name="connsiteY4221" fmla="*/ 2539679 h 3714903"/>
                  <a:gd name="connsiteX4222" fmla="*/ 1266062 w 4835006"/>
                  <a:gd name="connsiteY4222" fmla="*/ 2539679 h 3714903"/>
                  <a:gd name="connsiteX4223" fmla="*/ 1257648 w 4835006"/>
                  <a:gd name="connsiteY4223" fmla="*/ 2584840 h 3714903"/>
                  <a:gd name="connsiteX4224" fmla="*/ 1257648 w 4835006"/>
                  <a:gd name="connsiteY4224" fmla="*/ 2584840 h 3714903"/>
                  <a:gd name="connsiteX4225" fmla="*/ 1249062 w 4835006"/>
                  <a:gd name="connsiteY4225" fmla="*/ 2630002 h 3714903"/>
                  <a:gd name="connsiteX4226" fmla="*/ 1249062 w 4835006"/>
                  <a:gd name="connsiteY4226" fmla="*/ 2630002 h 3714903"/>
                  <a:gd name="connsiteX4227" fmla="*/ 1248890 w 4835006"/>
                  <a:gd name="connsiteY4227" fmla="*/ 2634638 h 3714903"/>
                  <a:gd name="connsiteX4228" fmla="*/ 1248890 w 4835006"/>
                  <a:gd name="connsiteY4228" fmla="*/ 2634638 h 3714903"/>
                  <a:gd name="connsiteX4229" fmla="*/ 1258506 w 4835006"/>
                  <a:gd name="connsiteY4229" fmla="*/ 2664860 h 3714903"/>
                  <a:gd name="connsiteX4230" fmla="*/ 1258506 w 4835006"/>
                  <a:gd name="connsiteY4230" fmla="*/ 2664860 h 3714903"/>
                  <a:gd name="connsiteX4231" fmla="*/ 1265547 w 4835006"/>
                  <a:gd name="connsiteY4231" fmla="*/ 2704183 h 3714903"/>
                  <a:gd name="connsiteX4232" fmla="*/ 1265547 w 4835006"/>
                  <a:gd name="connsiteY4232" fmla="*/ 2704183 h 3714903"/>
                  <a:gd name="connsiteX4233" fmla="*/ 1281001 w 4835006"/>
                  <a:gd name="connsiteY4233" fmla="*/ 2772870 h 3714903"/>
                  <a:gd name="connsiteX4234" fmla="*/ 1281001 w 4835006"/>
                  <a:gd name="connsiteY4234" fmla="*/ 2772870 h 3714903"/>
                  <a:gd name="connsiteX4235" fmla="*/ 1294910 w 4835006"/>
                  <a:gd name="connsiteY4235" fmla="*/ 2790041 h 3714903"/>
                  <a:gd name="connsiteX4236" fmla="*/ 1294910 w 4835006"/>
                  <a:gd name="connsiteY4236" fmla="*/ 2790041 h 3714903"/>
                  <a:gd name="connsiteX4237" fmla="*/ 1310021 w 4835006"/>
                  <a:gd name="connsiteY4237" fmla="*/ 2825930 h 3714903"/>
                  <a:gd name="connsiteX4238" fmla="*/ 1310021 w 4835006"/>
                  <a:gd name="connsiteY4238" fmla="*/ 2825930 h 3714903"/>
                  <a:gd name="connsiteX4239" fmla="*/ 1316546 w 4835006"/>
                  <a:gd name="connsiteY4239" fmla="*/ 2870748 h 3714903"/>
                  <a:gd name="connsiteX4240" fmla="*/ 1316546 w 4835006"/>
                  <a:gd name="connsiteY4240" fmla="*/ 2870748 h 3714903"/>
                  <a:gd name="connsiteX4241" fmla="*/ 1330627 w 4835006"/>
                  <a:gd name="connsiteY4241" fmla="*/ 2939091 h 3714903"/>
                  <a:gd name="connsiteX4242" fmla="*/ 1330627 w 4835006"/>
                  <a:gd name="connsiteY4242" fmla="*/ 2939091 h 3714903"/>
                  <a:gd name="connsiteX4243" fmla="*/ 1336981 w 4835006"/>
                  <a:gd name="connsiteY4243" fmla="*/ 2974636 h 3714903"/>
                  <a:gd name="connsiteX4244" fmla="*/ 1336981 w 4835006"/>
                  <a:gd name="connsiteY4244" fmla="*/ 2974636 h 3714903"/>
                  <a:gd name="connsiteX4245" fmla="*/ 1337152 w 4835006"/>
                  <a:gd name="connsiteY4245" fmla="*/ 2976696 h 3714903"/>
                  <a:gd name="connsiteX4246" fmla="*/ 1337152 w 4835006"/>
                  <a:gd name="connsiteY4246" fmla="*/ 2976696 h 3714903"/>
                  <a:gd name="connsiteX4247" fmla="*/ 1318092 w 4835006"/>
                  <a:gd name="connsiteY4247" fmla="*/ 3033363 h 3714903"/>
                  <a:gd name="connsiteX4248" fmla="*/ 1318092 w 4835006"/>
                  <a:gd name="connsiteY4248" fmla="*/ 3033363 h 3714903"/>
                  <a:gd name="connsiteX4249" fmla="*/ 1303153 w 4835006"/>
                  <a:gd name="connsiteY4249" fmla="*/ 3045898 h 3714903"/>
                  <a:gd name="connsiteX4250" fmla="*/ 1303153 w 4835006"/>
                  <a:gd name="connsiteY4250" fmla="*/ 3045898 h 3714903"/>
                  <a:gd name="connsiteX4251" fmla="*/ 1300405 w 4835006"/>
                  <a:gd name="connsiteY4251" fmla="*/ 3045898 h 3714903"/>
                  <a:gd name="connsiteX4252" fmla="*/ 1300405 w 4835006"/>
                  <a:gd name="connsiteY4252" fmla="*/ 3045898 h 3714903"/>
                  <a:gd name="connsiteX4253" fmla="*/ 1299031 w 4835006"/>
                  <a:gd name="connsiteY4253" fmla="*/ 3046069 h 3714903"/>
                  <a:gd name="connsiteX4254" fmla="*/ 1299031 w 4835006"/>
                  <a:gd name="connsiteY4254" fmla="*/ 3046069 h 3714903"/>
                  <a:gd name="connsiteX4255" fmla="*/ 1289072 w 4835006"/>
                  <a:gd name="connsiteY4255" fmla="*/ 3056373 h 3714903"/>
                  <a:gd name="connsiteX4256" fmla="*/ 1289072 w 4835006"/>
                  <a:gd name="connsiteY4256" fmla="*/ 3056373 h 3714903"/>
                  <a:gd name="connsiteX4257" fmla="*/ 1269840 w 4835006"/>
                  <a:gd name="connsiteY4257" fmla="*/ 3076635 h 3714903"/>
                  <a:gd name="connsiteX4258" fmla="*/ 1269840 w 4835006"/>
                  <a:gd name="connsiteY4258" fmla="*/ 3076635 h 3714903"/>
                  <a:gd name="connsiteX4259" fmla="*/ 1266749 w 4835006"/>
                  <a:gd name="connsiteY4259" fmla="*/ 3082302 h 3714903"/>
                  <a:gd name="connsiteX4260" fmla="*/ 1266749 w 4835006"/>
                  <a:gd name="connsiteY4260" fmla="*/ 3082302 h 3714903"/>
                  <a:gd name="connsiteX4261" fmla="*/ 1263143 w 4835006"/>
                  <a:gd name="connsiteY4261" fmla="*/ 3097584 h 3714903"/>
                  <a:gd name="connsiteX4262" fmla="*/ 1263143 w 4835006"/>
                  <a:gd name="connsiteY4262" fmla="*/ 3097584 h 3714903"/>
                  <a:gd name="connsiteX4263" fmla="*/ 1258163 w 4835006"/>
                  <a:gd name="connsiteY4263" fmla="*/ 3128150 h 3714903"/>
                  <a:gd name="connsiteX4264" fmla="*/ 1258163 w 4835006"/>
                  <a:gd name="connsiteY4264" fmla="*/ 3128150 h 3714903"/>
                  <a:gd name="connsiteX4265" fmla="*/ 1244082 w 4835006"/>
                  <a:gd name="connsiteY4265" fmla="*/ 3150473 h 3714903"/>
                  <a:gd name="connsiteX4266" fmla="*/ 1244082 w 4835006"/>
                  <a:gd name="connsiteY4266" fmla="*/ 3150473 h 3714903"/>
                  <a:gd name="connsiteX4267" fmla="*/ 1243739 w 4835006"/>
                  <a:gd name="connsiteY4267" fmla="*/ 3152362 h 3714903"/>
                  <a:gd name="connsiteX4268" fmla="*/ 1243739 w 4835006"/>
                  <a:gd name="connsiteY4268" fmla="*/ 3152362 h 3714903"/>
                  <a:gd name="connsiteX4269" fmla="*/ 1254900 w 4835006"/>
                  <a:gd name="connsiteY4269" fmla="*/ 3177947 h 3714903"/>
                  <a:gd name="connsiteX4270" fmla="*/ 1254900 w 4835006"/>
                  <a:gd name="connsiteY4270" fmla="*/ 3177947 h 3714903"/>
                  <a:gd name="connsiteX4271" fmla="*/ 1270870 w 4835006"/>
                  <a:gd name="connsiteY4271" fmla="*/ 3204735 h 3714903"/>
                  <a:gd name="connsiteX4272" fmla="*/ 1270870 w 4835006"/>
                  <a:gd name="connsiteY4272" fmla="*/ 3204735 h 3714903"/>
                  <a:gd name="connsiteX4273" fmla="*/ 1282203 w 4835006"/>
                  <a:gd name="connsiteY4273" fmla="*/ 3229806 h 3714903"/>
                  <a:gd name="connsiteX4274" fmla="*/ 1282203 w 4835006"/>
                  <a:gd name="connsiteY4274" fmla="*/ 3229806 h 3714903"/>
                  <a:gd name="connsiteX4275" fmla="*/ 1289930 w 4835006"/>
                  <a:gd name="connsiteY4275" fmla="*/ 3249381 h 3714903"/>
                  <a:gd name="connsiteX4276" fmla="*/ 1289930 w 4835006"/>
                  <a:gd name="connsiteY4276" fmla="*/ 3249381 h 3714903"/>
                  <a:gd name="connsiteX4277" fmla="*/ 1293536 w 4835006"/>
                  <a:gd name="connsiteY4277" fmla="*/ 3273765 h 3714903"/>
                  <a:gd name="connsiteX4278" fmla="*/ 1293536 w 4835006"/>
                  <a:gd name="connsiteY4278" fmla="*/ 3273765 h 3714903"/>
                  <a:gd name="connsiteX4279" fmla="*/ 1301951 w 4835006"/>
                  <a:gd name="connsiteY4279" fmla="*/ 3297290 h 3714903"/>
                  <a:gd name="connsiteX4280" fmla="*/ 1301951 w 4835006"/>
                  <a:gd name="connsiteY4280" fmla="*/ 3297290 h 3714903"/>
                  <a:gd name="connsiteX4281" fmla="*/ 1301435 w 4835006"/>
                  <a:gd name="connsiteY4281" fmla="*/ 3301926 h 3714903"/>
                  <a:gd name="connsiteX4282" fmla="*/ 1301435 w 4835006"/>
                  <a:gd name="connsiteY4282" fmla="*/ 3301926 h 3714903"/>
                  <a:gd name="connsiteX4283" fmla="*/ 1274991 w 4835006"/>
                  <a:gd name="connsiteY4283" fmla="*/ 3334209 h 3714903"/>
                  <a:gd name="connsiteX4284" fmla="*/ 1274991 w 4835006"/>
                  <a:gd name="connsiteY4284" fmla="*/ 3334209 h 3714903"/>
                  <a:gd name="connsiteX4285" fmla="*/ 1260910 w 4835006"/>
                  <a:gd name="connsiteY4285" fmla="*/ 3348633 h 3714903"/>
                  <a:gd name="connsiteX4286" fmla="*/ 1260910 w 4835006"/>
                  <a:gd name="connsiteY4286" fmla="*/ 3348633 h 3714903"/>
                  <a:gd name="connsiteX4287" fmla="*/ 1259365 w 4835006"/>
                  <a:gd name="connsiteY4287" fmla="*/ 3356360 h 3714903"/>
                  <a:gd name="connsiteX4288" fmla="*/ 1259365 w 4835006"/>
                  <a:gd name="connsiteY4288" fmla="*/ 3356360 h 3714903"/>
                  <a:gd name="connsiteX4289" fmla="*/ 1261769 w 4835006"/>
                  <a:gd name="connsiteY4289" fmla="*/ 3367694 h 3714903"/>
                  <a:gd name="connsiteX4290" fmla="*/ 1261769 w 4835006"/>
                  <a:gd name="connsiteY4290" fmla="*/ 3367694 h 3714903"/>
                  <a:gd name="connsiteX4291" fmla="*/ 1263830 w 4835006"/>
                  <a:gd name="connsiteY4291" fmla="*/ 3367522 h 3714903"/>
                  <a:gd name="connsiteX4292" fmla="*/ 1263830 w 4835006"/>
                  <a:gd name="connsiteY4292" fmla="*/ 3367522 h 3714903"/>
                  <a:gd name="connsiteX4293" fmla="*/ 1267436 w 4835006"/>
                  <a:gd name="connsiteY4293" fmla="*/ 3370269 h 3714903"/>
                  <a:gd name="connsiteX4294" fmla="*/ 1267436 w 4835006"/>
                  <a:gd name="connsiteY4294" fmla="*/ 3370269 h 3714903"/>
                  <a:gd name="connsiteX4295" fmla="*/ 1267607 w 4835006"/>
                  <a:gd name="connsiteY4295" fmla="*/ 3374562 h 3714903"/>
                  <a:gd name="connsiteX4296" fmla="*/ 1267607 w 4835006"/>
                  <a:gd name="connsiteY4296" fmla="*/ 3374562 h 3714903"/>
                  <a:gd name="connsiteX4297" fmla="*/ 1284092 w 4835006"/>
                  <a:gd name="connsiteY4297" fmla="*/ 3417835 h 3714903"/>
                  <a:gd name="connsiteX4298" fmla="*/ 1284092 w 4835006"/>
                  <a:gd name="connsiteY4298" fmla="*/ 3417835 h 3714903"/>
                  <a:gd name="connsiteX4299" fmla="*/ 1286668 w 4835006"/>
                  <a:gd name="connsiteY4299" fmla="*/ 3453552 h 3714903"/>
                  <a:gd name="connsiteX4300" fmla="*/ 1286668 w 4835006"/>
                  <a:gd name="connsiteY4300" fmla="*/ 3453552 h 3714903"/>
                  <a:gd name="connsiteX4301" fmla="*/ 1287011 w 4835006"/>
                  <a:gd name="connsiteY4301" fmla="*/ 3458703 h 3714903"/>
                  <a:gd name="connsiteX4302" fmla="*/ 1287011 w 4835006"/>
                  <a:gd name="connsiteY4302" fmla="*/ 3458703 h 3714903"/>
                  <a:gd name="connsiteX4303" fmla="*/ 1278769 w 4835006"/>
                  <a:gd name="connsiteY4303" fmla="*/ 3489955 h 3714903"/>
                  <a:gd name="connsiteX4304" fmla="*/ 1278769 w 4835006"/>
                  <a:gd name="connsiteY4304" fmla="*/ 3489955 h 3714903"/>
                  <a:gd name="connsiteX4305" fmla="*/ 1276365 w 4835006"/>
                  <a:gd name="connsiteY4305" fmla="*/ 3498713 h 3714903"/>
                  <a:gd name="connsiteX4306" fmla="*/ 1276365 w 4835006"/>
                  <a:gd name="connsiteY4306" fmla="*/ 3498713 h 3714903"/>
                  <a:gd name="connsiteX4307" fmla="*/ 1277395 w 4835006"/>
                  <a:gd name="connsiteY4307" fmla="*/ 3517773 h 3714903"/>
                  <a:gd name="connsiteX4308" fmla="*/ 1277395 w 4835006"/>
                  <a:gd name="connsiteY4308" fmla="*/ 3517773 h 3714903"/>
                  <a:gd name="connsiteX4309" fmla="*/ 1276708 w 4835006"/>
                  <a:gd name="connsiteY4309" fmla="*/ 3527046 h 3714903"/>
                  <a:gd name="connsiteX4310" fmla="*/ 1276708 w 4835006"/>
                  <a:gd name="connsiteY4310" fmla="*/ 3527046 h 3714903"/>
                  <a:gd name="connsiteX4311" fmla="*/ 1239274 w 4835006"/>
                  <a:gd name="connsiteY4311" fmla="*/ 3640378 h 3714903"/>
                  <a:gd name="connsiteX4312" fmla="*/ 1239274 w 4835006"/>
                  <a:gd name="connsiteY4312" fmla="*/ 3640378 h 3714903"/>
                  <a:gd name="connsiteX4313" fmla="*/ 1225880 w 4835006"/>
                  <a:gd name="connsiteY4313" fmla="*/ 3652570 h 3714903"/>
                  <a:gd name="connsiteX4314" fmla="*/ 1225880 w 4835006"/>
                  <a:gd name="connsiteY4314" fmla="*/ 3652570 h 3714903"/>
                  <a:gd name="connsiteX4315" fmla="*/ 1221759 w 4835006"/>
                  <a:gd name="connsiteY4315" fmla="*/ 3652227 h 3714903"/>
                  <a:gd name="connsiteX4316" fmla="*/ 1221759 w 4835006"/>
                  <a:gd name="connsiteY4316" fmla="*/ 3652227 h 3714903"/>
                  <a:gd name="connsiteX4317" fmla="*/ 1215406 w 4835006"/>
                  <a:gd name="connsiteY4317" fmla="*/ 3660641 h 3714903"/>
                  <a:gd name="connsiteX4318" fmla="*/ 1215406 w 4835006"/>
                  <a:gd name="connsiteY4318" fmla="*/ 3660641 h 3714903"/>
                  <a:gd name="connsiteX4319" fmla="*/ 1215577 w 4835006"/>
                  <a:gd name="connsiteY4319" fmla="*/ 3660985 h 3714903"/>
                  <a:gd name="connsiteX4320" fmla="*/ 1215234 w 4835006"/>
                  <a:gd name="connsiteY4320" fmla="*/ 3661843 h 3714903"/>
                  <a:gd name="connsiteX4321" fmla="*/ 1206992 w 4835006"/>
                  <a:gd name="connsiteY4321" fmla="*/ 3669914 h 3714903"/>
                  <a:gd name="connsiteX4322" fmla="*/ 1206992 w 4835006"/>
                  <a:gd name="connsiteY4322" fmla="*/ 3669914 h 3714903"/>
                  <a:gd name="connsiteX4323" fmla="*/ 1201840 w 4835006"/>
                  <a:gd name="connsiteY4323" fmla="*/ 3668368 h 3714903"/>
                  <a:gd name="connsiteX4324" fmla="*/ 1201840 w 4835006"/>
                  <a:gd name="connsiteY4324" fmla="*/ 3668368 h 3714903"/>
                  <a:gd name="connsiteX4325" fmla="*/ 1198749 w 4835006"/>
                  <a:gd name="connsiteY4325" fmla="*/ 3667338 h 3714903"/>
                  <a:gd name="connsiteX4326" fmla="*/ 1198749 w 4835006"/>
                  <a:gd name="connsiteY4326" fmla="*/ 3667338 h 3714903"/>
                  <a:gd name="connsiteX4327" fmla="*/ 1182780 w 4835006"/>
                  <a:gd name="connsiteY4327" fmla="*/ 3672490 h 3714903"/>
                  <a:gd name="connsiteX4328" fmla="*/ 1182780 w 4835006"/>
                  <a:gd name="connsiteY4328" fmla="*/ 3672490 h 3714903"/>
                  <a:gd name="connsiteX4329" fmla="*/ 1149638 w 4835006"/>
                  <a:gd name="connsiteY4329" fmla="*/ 3677641 h 3714903"/>
                  <a:gd name="connsiteX4330" fmla="*/ 1149638 w 4835006"/>
                  <a:gd name="connsiteY4330" fmla="*/ 3677641 h 3714903"/>
                  <a:gd name="connsiteX4331" fmla="*/ 1146204 w 4835006"/>
                  <a:gd name="connsiteY4331" fmla="*/ 3677469 h 3714903"/>
                  <a:gd name="connsiteX4332" fmla="*/ 1146204 w 4835006"/>
                  <a:gd name="connsiteY4332" fmla="*/ 3677469 h 3714903"/>
                  <a:gd name="connsiteX4333" fmla="*/ 1144487 w 4835006"/>
                  <a:gd name="connsiteY4333" fmla="*/ 3677641 h 3714903"/>
                  <a:gd name="connsiteX4334" fmla="*/ 1144487 w 4835006"/>
                  <a:gd name="connsiteY4334" fmla="*/ 3677641 h 3714903"/>
                  <a:gd name="connsiteX4335" fmla="*/ 1143113 w 4835006"/>
                  <a:gd name="connsiteY4335" fmla="*/ 3683136 h 3714903"/>
                  <a:gd name="connsiteX4336" fmla="*/ 1143113 w 4835006"/>
                  <a:gd name="connsiteY4336" fmla="*/ 3683136 h 3714903"/>
                  <a:gd name="connsiteX4337" fmla="*/ 1121305 w 4835006"/>
                  <a:gd name="connsiteY4337" fmla="*/ 3691722 h 3714903"/>
                  <a:gd name="connsiteX4338" fmla="*/ 1121305 w 4835006"/>
                  <a:gd name="connsiteY4338" fmla="*/ 3691722 h 3714903"/>
                  <a:gd name="connsiteX4339" fmla="*/ 1107568 w 4835006"/>
                  <a:gd name="connsiteY4339" fmla="*/ 3703742 h 3714903"/>
                  <a:gd name="connsiteX4340" fmla="*/ 1107568 w 4835006"/>
                  <a:gd name="connsiteY4340" fmla="*/ 3703742 h 3714903"/>
                  <a:gd name="connsiteX4341" fmla="*/ 1107568 w 4835006"/>
                  <a:gd name="connsiteY4341" fmla="*/ 3703742 h 3714903"/>
                  <a:gd name="connsiteX4342" fmla="*/ 1094518 w 4835006"/>
                  <a:gd name="connsiteY4342" fmla="*/ 3713358 h 3714903"/>
                  <a:gd name="connsiteX4343" fmla="*/ 1094518 w 4835006"/>
                  <a:gd name="connsiteY4343" fmla="*/ 3713358 h 3714903"/>
                  <a:gd name="connsiteX4344" fmla="*/ 1092972 w 4835006"/>
                  <a:gd name="connsiteY4344" fmla="*/ 3713358 h 3714903"/>
                  <a:gd name="connsiteX4345" fmla="*/ 1092972 w 4835006"/>
                  <a:gd name="connsiteY4345" fmla="*/ 3714903 h 3714903"/>
                  <a:gd name="connsiteX4346" fmla="*/ 1085245 w 4835006"/>
                  <a:gd name="connsiteY4346" fmla="*/ 3700479 h 3714903"/>
                  <a:gd name="connsiteX4347" fmla="*/ 1094174 w 4835006"/>
                  <a:gd name="connsiteY4347" fmla="*/ 3710095 h 3714903"/>
                  <a:gd name="connsiteX4348" fmla="*/ 1094174 w 4835006"/>
                  <a:gd name="connsiteY4348" fmla="*/ 3710095 h 3714903"/>
                  <a:gd name="connsiteX4349" fmla="*/ 1094174 w 4835006"/>
                  <a:gd name="connsiteY4349" fmla="*/ 3710095 h 3714903"/>
                  <a:gd name="connsiteX4350" fmla="*/ 1094518 w 4835006"/>
                  <a:gd name="connsiteY4350" fmla="*/ 3710095 h 3714903"/>
                  <a:gd name="connsiteX4351" fmla="*/ 1094518 w 4835006"/>
                  <a:gd name="connsiteY4351" fmla="*/ 3710095 h 3714903"/>
                  <a:gd name="connsiteX4352" fmla="*/ 1103790 w 4835006"/>
                  <a:gd name="connsiteY4352" fmla="*/ 3702025 h 3714903"/>
                  <a:gd name="connsiteX4353" fmla="*/ 1103790 w 4835006"/>
                  <a:gd name="connsiteY4353" fmla="*/ 3702025 h 3714903"/>
                  <a:gd name="connsiteX4354" fmla="*/ 1105507 w 4835006"/>
                  <a:gd name="connsiteY4354" fmla="*/ 3703742 h 3714903"/>
                  <a:gd name="connsiteX4355" fmla="*/ 1104477 w 4835006"/>
                  <a:gd name="connsiteY4355" fmla="*/ 3701510 h 3714903"/>
                  <a:gd name="connsiteX4356" fmla="*/ 1120619 w 4835006"/>
                  <a:gd name="connsiteY4356" fmla="*/ 3688459 h 3714903"/>
                  <a:gd name="connsiteX4357" fmla="*/ 1120619 w 4835006"/>
                  <a:gd name="connsiteY4357" fmla="*/ 3688459 h 3714903"/>
                  <a:gd name="connsiteX4358" fmla="*/ 1138649 w 4835006"/>
                  <a:gd name="connsiteY4358" fmla="*/ 3681934 h 3714903"/>
                  <a:gd name="connsiteX4359" fmla="*/ 1138649 w 4835006"/>
                  <a:gd name="connsiteY4359" fmla="*/ 3681934 h 3714903"/>
                  <a:gd name="connsiteX4360" fmla="*/ 1139164 w 4835006"/>
                  <a:gd name="connsiteY4360" fmla="*/ 3678328 h 3714903"/>
                  <a:gd name="connsiteX4361" fmla="*/ 1139164 w 4835006"/>
                  <a:gd name="connsiteY4361" fmla="*/ 3678328 h 3714903"/>
                  <a:gd name="connsiteX4362" fmla="*/ 1145689 w 4835006"/>
                  <a:gd name="connsiteY4362" fmla="*/ 3674207 h 3714903"/>
                  <a:gd name="connsiteX4363" fmla="*/ 1145689 w 4835006"/>
                  <a:gd name="connsiteY4363" fmla="*/ 3674207 h 3714903"/>
                  <a:gd name="connsiteX4364" fmla="*/ 1149467 w 4835006"/>
                  <a:gd name="connsiteY4364" fmla="*/ 3674550 h 3714903"/>
                  <a:gd name="connsiteX4365" fmla="*/ 1149467 w 4835006"/>
                  <a:gd name="connsiteY4365" fmla="*/ 3674550 h 3714903"/>
                  <a:gd name="connsiteX4366" fmla="*/ 1181921 w 4835006"/>
                  <a:gd name="connsiteY4366" fmla="*/ 3669398 h 3714903"/>
                  <a:gd name="connsiteX4367" fmla="*/ 1181921 w 4835006"/>
                  <a:gd name="connsiteY4367" fmla="*/ 3669398 h 3714903"/>
                  <a:gd name="connsiteX4368" fmla="*/ 1198062 w 4835006"/>
                  <a:gd name="connsiteY4368" fmla="*/ 3664247 h 3714903"/>
                  <a:gd name="connsiteX4369" fmla="*/ 1198062 w 4835006"/>
                  <a:gd name="connsiteY4369" fmla="*/ 3664247 h 3714903"/>
                  <a:gd name="connsiteX4370" fmla="*/ 1203557 w 4835006"/>
                  <a:gd name="connsiteY4370" fmla="*/ 3665793 h 3714903"/>
                  <a:gd name="connsiteX4371" fmla="*/ 1203557 w 4835006"/>
                  <a:gd name="connsiteY4371" fmla="*/ 3665793 h 3714903"/>
                  <a:gd name="connsiteX4372" fmla="*/ 1206305 w 4835006"/>
                  <a:gd name="connsiteY4372" fmla="*/ 3666823 h 3714903"/>
                  <a:gd name="connsiteX4373" fmla="*/ 1206305 w 4835006"/>
                  <a:gd name="connsiteY4373" fmla="*/ 3666823 h 3714903"/>
                  <a:gd name="connsiteX4374" fmla="*/ 1209911 w 4835006"/>
                  <a:gd name="connsiteY4374" fmla="*/ 3662530 h 3714903"/>
                  <a:gd name="connsiteX4375" fmla="*/ 1209911 w 4835006"/>
                  <a:gd name="connsiteY4375" fmla="*/ 3662530 h 3714903"/>
                  <a:gd name="connsiteX4376" fmla="*/ 1221587 w 4835006"/>
                  <a:gd name="connsiteY4376" fmla="*/ 3648964 h 3714903"/>
                  <a:gd name="connsiteX4377" fmla="*/ 1221587 w 4835006"/>
                  <a:gd name="connsiteY4377" fmla="*/ 3648964 h 3714903"/>
                  <a:gd name="connsiteX4378" fmla="*/ 1225193 w 4835006"/>
                  <a:gd name="connsiteY4378" fmla="*/ 3649308 h 3714903"/>
                  <a:gd name="connsiteX4379" fmla="*/ 1225193 w 4835006"/>
                  <a:gd name="connsiteY4379" fmla="*/ 3649308 h 3714903"/>
                  <a:gd name="connsiteX4380" fmla="*/ 1233951 w 4835006"/>
                  <a:gd name="connsiteY4380" fmla="*/ 3640378 h 3714903"/>
                  <a:gd name="connsiteX4381" fmla="*/ 1233951 w 4835006"/>
                  <a:gd name="connsiteY4381" fmla="*/ 3640378 h 3714903"/>
                  <a:gd name="connsiteX4382" fmla="*/ 1271213 w 4835006"/>
                  <a:gd name="connsiteY4382" fmla="*/ 3527733 h 3714903"/>
                  <a:gd name="connsiteX4383" fmla="*/ 1271213 w 4835006"/>
                  <a:gd name="connsiteY4383" fmla="*/ 3527733 h 3714903"/>
                  <a:gd name="connsiteX4384" fmla="*/ 1271728 w 4835006"/>
                  <a:gd name="connsiteY4384" fmla="*/ 3519491 h 3714903"/>
                  <a:gd name="connsiteX4385" fmla="*/ 1271728 w 4835006"/>
                  <a:gd name="connsiteY4385" fmla="*/ 3519491 h 3714903"/>
                  <a:gd name="connsiteX4386" fmla="*/ 1270698 w 4835006"/>
                  <a:gd name="connsiteY4386" fmla="*/ 3500430 h 3714903"/>
                  <a:gd name="connsiteX4387" fmla="*/ 1270698 w 4835006"/>
                  <a:gd name="connsiteY4387" fmla="*/ 3500430 h 3714903"/>
                  <a:gd name="connsiteX4388" fmla="*/ 1274132 w 4835006"/>
                  <a:gd name="connsiteY4388" fmla="*/ 3488753 h 3714903"/>
                  <a:gd name="connsiteX4389" fmla="*/ 1274132 w 4835006"/>
                  <a:gd name="connsiteY4389" fmla="*/ 3488753 h 3714903"/>
                  <a:gd name="connsiteX4390" fmla="*/ 1281516 w 4835006"/>
                  <a:gd name="connsiteY4390" fmla="*/ 3460592 h 3714903"/>
                  <a:gd name="connsiteX4391" fmla="*/ 1281516 w 4835006"/>
                  <a:gd name="connsiteY4391" fmla="*/ 3460592 h 3714903"/>
                  <a:gd name="connsiteX4392" fmla="*/ 1281173 w 4835006"/>
                  <a:gd name="connsiteY4392" fmla="*/ 3456299 h 3714903"/>
                  <a:gd name="connsiteX4393" fmla="*/ 1281173 w 4835006"/>
                  <a:gd name="connsiteY4393" fmla="*/ 3456299 h 3714903"/>
                  <a:gd name="connsiteX4394" fmla="*/ 1278597 w 4835006"/>
                  <a:gd name="connsiteY4394" fmla="*/ 3420925 h 3714903"/>
                  <a:gd name="connsiteX4395" fmla="*/ 1278597 w 4835006"/>
                  <a:gd name="connsiteY4395" fmla="*/ 3420925 h 3714903"/>
                  <a:gd name="connsiteX4396" fmla="*/ 1261941 w 4835006"/>
                  <a:gd name="connsiteY4396" fmla="*/ 3377138 h 3714903"/>
                  <a:gd name="connsiteX4397" fmla="*/ 1261941 w 4835006"/>
                  <a:gd name="connsiteY4397" fmla="*/ 3377138 h 3714903"/>
                  <a:gd name="connsiteX4398" fmla="*/ 1261941 w 4835006"/>
                  <a:gd name="connsiteY4398" fmla="*/ 3374391 h 3714903"/>
                  <a:gd name="connsiteX4399" fmla="*/ 1261941 w 4835006"/>
                  <a:gd name="connsiteY4399" fmla="*/ 3374391 h 3714903"/>
                  <a:gd name="connsiteX4400" fmla="*/ 1260567 w 4835006"/>
                  <a:gd name="connsiteY4400" fmla="*/ 3374391 h 3714903"/>
                  <a:gd name="connsiteX4401" fmla="*/ 1260567 w 4835006"/>
                  <a:gd name="connsiteY4401" fmla="*/ 3374391 h 3714903"/>
                  <a:gd name="connsiteX4402" fmla="*/ 1260567 w 4835006"/>
                  <a:gd name="connsiteY4402" fmla="*/ 3374391 h 3714903"/>
                  <a:gd name="connsiteX4403" fmla="*/ 1260567 w 4835006"/>
                  <a:gd name="connsiteY4403" fmla="*/ 3374391 h 3714903"/>
                  <a:gd name="connsiteX4404" fmla="*/ 1260567 w 4835006"/>
                  <a:gd name="connsiteY4404" fmla="*/ 3374391 h 3714903"/>
                  <a:gd name="connsiteX4405" fmla="*/ 1253698 w 4835006"/>
                  <a:gd name="connsiteY4405" fmla="*/ 3358249 h 3714903"/>
                  <a:gd name="connsiteX4406" fmla="*/ 1253698 w 4835006"/>
                  <a:gd name="connsiteY4406" fmla="*/ 3358249 h 3714903"/>
                  <a:gd name="connsiteX4407" fmla="*/ 1255931 w 4835006"/>
                  <a:gd name="connsiteY4407" fmla="*/ 3347775 h 3714903"/>
                  <a:gd name="connsiteX4408" fmla="*/ 1255931 w 4835006"/>
                  <a:gd name="connsiteY4408" fmla="*/ 3347775 h 3714903"/>
                  <a:gd name="connsiteX4409" fmla="*/ 1272244 w 4835006"/>
                  <a:gd name="connsiteY4409" fmla="*/ 3331462 h 3714903"/>
                  <a:gd name="connsiteX4410" fmla="*/ 1272244 w 4835006"/>
                  <a:gd name="connsiteY4410" fmla="*/ 3331462 h 3714903"/>
                  <a:gd name="connsiteX4411" fmla="*/ 1295769 w 4835006"/>
                  <a:gd name="connsiteY4411" fmla="*/ 3302613 h 3714903"/>
                  <a:gd name="connsiteX4412" fmla="*/ 1295769 w 4835006"/>
                  <a:gd name="connsiteY4412" fmla="*/ 3302613 h 3714903"/>
                  <a:gd name="connsiteX4413" fmla="*/ 1296284 w 4835006"/>
                  <a:gd name="connsiteY4413" fmla="*/ 3299007 h 3714903"/>
                  <a:gd name="connsiteX4414" fmla="*/ 1296284 w 4835006"/>
                  <a:gd name="connsiteY4414" fmla="*/ 3299007 h 3714903"/>
                  <a:gd name="connsiteX4415" fmla="*/ 1288385 w 4835006"/>
                  <a:gd name="connsiteY4415" fmla="*/ 3277714 h 3714903"/>
                  <a:gd name="connsiteX4416" fmla="*/ 1288385 w 4835006"/>
                  <a:gd name="connsiteY4416" fmla="*/ 3277714 h 3714903"/>
                  <a:gd name="connsiteX4417" fmla="*/ 1284264 w 4835006"/>
                  <a:gd name="connsiteY4417" fmla="*/ 3251270 h 3714903"/>
                  <a:gd name="connsiteX4418" fmla="*/ 1284264 w 4835006"/>
                  <a:gd name="connsiteY4418" fmla="*/ 3251270 h 3714903"/>
                  <a:gd name="connsiteX4419" fmla="*/ 1276880 w 4835006"/>
                  <a:gd name="connsiteY4419" fmla="*/ 3233240 h 3714903"/>
                  <a:gd name="connsiteX4420" fmla="*/ 1276880 w 4835006"/>
                  <a:gd name="connsiteY4420" fmla="*/ 3233240 h 3714903"/>
                  <a:gd name="connsiteX4421" fmla="*/ 1265375 w 4835006"/>
                  <a:gd name="connsiteY4421" fmla="*/ 3207311 h 3714903"/>
                  <a:gd name="connsiteX4422" fmla="*/ 1265375 w 4835006"/>
                  <a:gd name="connsiteY4422" fmla="*/ 3207311 h 3714903"/>
                  <a:gd name="connsiteX4423" fmla="*/ 1250779 w 4835006"/>
                  <a:gd name="connsiteY4423" fmla="*/ 3183271 h 3714903"/>
                  <a:gd name="connsiteX4424" fmla="*/ 1250779 w 4835006"/>
                  <a:gd name="connsiteY4424" fmla="*/ 3183271 h 3714903"/>
                  <a:gd name="connsiteX4425" fmla="*/ 1238072 w 4835006"/>
                  <a:gd name="connsiteY4425" fmla="*/ 3154079 h 3714903"/>
                  <a:gd name="connsiteX4426" fmla="*/ 1238072 w 4835006"/>
                  <a:gd name="connsiteY4426" fmla="*/ 3154079 h 3714903"/>
                  <a:gd name="connsiteX4427" fmla="*/ 1238931 w 4835006"/>
                  <a:gd name="connsiteY4427" fmla="*/ 3149958 h 3714903"/>
                  <a:gd name="connsiteX4428" fmla="*/ 1238931 w 4835006"/>
                  <a:gd name="connsiteY4428" fmla="*/ 3149958 h 3714903"/>
                  <a:gd name="connsiteX4429" fmla="*/ 1252496 w 4835006"/>
                  <a:gd name="connsiteY4429" fmla="*/ 3129008 h 3714903"/>
                  <a:gd name="connsiteX4430" fmla="*/ 1252496 w 4835006"/>
                  <a:gd name="connsiteY4430" fmla="*/ 3129008 h 3714903"/>
                  <a:gd name="connsiteX4431" fmla="*/ 1257476 w 4835006"/>
                  <a:gd name="connsiteY4431" fmla="*/ 3098615 h 3714903"/>
                  <a:gd name="connsiteX4432" fmla="*/ 1257476 w 4835006"/>
                  <a:gd name="connsiteY4432" fmla="*/ 3098615 h 3714903"/>
                  <a:gd name="connsiteX4433" fmla="*/ 1267779 w 4835006"/>
                  <a:gd name="connsiteY4433" fmla="*/ 3073888 h 3714903"/>
                  <a:gd name="connsiteX4434" fmla="*/ 1267779 w 4835006"/>
                  <a:gd name="connsiteY4434" fmla="*/ 3073888 h 3714903"/>
                  <a:gd name="connsiteX4435" fmla="*/ 1284092 w 4835006"/>
                  <a:gd name="connsiteY4435" fmla="*/ 3056029 h 3714903"/>
                  <a:gd name="connsiteX4436" fmla="*/ 1284092 w 4835006"/>
                  <a:gd name="connsiteY4436" fmla="*/ 3056029 h 3714903"/>
                  <a:gd name="connsiteX4437" fmla="*/ 1296971 w 4835006"/>
                  <a:gd name="connsiteY4437" fmla="*/ 3043150 h 3714903"/>
                  <a:gd name="connsiteX4438" fmla="*/ 1296971 w 4835006"/>
                  <a:gd name="connsiteY4438" fmla="*/ 3043150 h 3714903"/>
                  <a:gd name="connsiteX4439" fmla="*/ 1299718 w 4835006"/>
                  <a:gd name="connsiteY4439" fmla="*/ 3042807 h 3714903"/>
                  <a:gd name="connsiteX4440" fmla="*/ 1299718 w 4835006"/>
                  <a:gd name="connsiteY4440" fmla="*/ 3042807 h 3714903"/>
                  <a:gd name="connsiteX4441" fmla="*/ 1302466 w 4835006"/>
                  <a:gd name="connsiteY4441" fmla="*/ 3042807 h 3714903"/>
                  <a:gd name="connsiteX4442" fmla="*/ 1302466 w 4835006"/>
                  <a:gd name="connsiteY4442" fmla="*/ 3042807 h 3714903"/>
                  <a:gd name="connsiteX4443" fmla="*/ 1313112 w 4835006"/>
                  <a:gd name="connsiteY4443" fmla="*/ 3032676 h 3714903"/>
                  <a:gd name="connsiteX4444" fmla="*/ 1313112 w 4835006"/>
                  <a:gd name="connsiteY4444" fmla="*/ 3032676 h 3714903"/>
                  <a:gd name="connsiteX4445" fmla="*/ 1331486 w 4835006"/>
                  <a:gd name="connsiteY4445" fmla="*/ 2978585 h 3714903"/>
                  <a:gd name="connsiteX4446" fmla="*/ 1331486 w 4835006"/>
                  <a:gd name="connsiteY4446" fmla="*/ 2978585 h 3714903"/>
                  <a:gd name="connsiteX4447" fmla="*/ 1331486 w 4835006"/>
                  <a:gd name="connsiteY4447" fmla="*/ 2977383 h 3714903"/>
                  <a:gd name="connsiteX4448" fmla="*/ 1331486 w 4835006"/>
                  <a:gd name="connsiteY4448" fmla="*/ 2977383 h 3714903"/>
                  <a:gd name="connsiteX4449" fmla="*/ 1324961 w 4835006"/>
                  <a:gd name="connsiteY4449" fmla="*/ 2941151 h 3714903"/>
                  <a:gd name="connsiteX4450" fmla="*/ 1324961 w 4835006"/>
                  <a:gd name="connsiteY4450" fmla="*/ 2941151 h 3714903"/>
                  <a:gd name="connsiteX4451" fmla="*/ 1310880 w 4835006"/>
                  <a:gd name="connsiteY4451" fmla="*/ 2872808 h 3714903"/>
                  <a:gd name="connsiteX4452" fmla="*/ 1310880 w 4835006"/>
                  <a:gd name="connsiteY4452" fmla="*/ 2872808 h 3714903"/>
                  <a:gd name="connsiteX4453" fmla="*/ 1304526 w 4835006"/>
                  <a:gd name="connsiteY4453" fmla="*/ 2828334 h 3714903"/>
                  <a:gd name="connsiteX4454" fmla="*/ 1304526 w 4835006"/>
                  <a:gd name="connsiteY4454" fmla="*/ 2828334 h 3714903"/>
                  <a:gd name="connsiteX4455" fmla="*/ 1291819 w 4835006"/>
                  <a:gd name="connsiteY4455" fmla="*/ 2796051 h 3714903"/>
                  <a:gd name="connsiteX4456" fmla="*/ 1291819 w 4835006"/>
                  <a:gd name="connsiteY4456" fmla="*/ 2796051 h 3714903"/>
                  <a:gd name="connsiteX4457" fmla="*/ 1275335 w 4835006"/>
                  <a:gd name="connsiteY4457" fmla="*/ 2775445 h 3714903"/>
                  <a:gd name="connsiteX4458" fmla="*/ 1275335 w 4835006"/>
                  <a:gd name="connsiteY4458" fmla="*/ 2775445 h 3714903"/>
                  <a:gd name="connsiteX4459" fmla="*/ 1259880 w 4835006"/>
                  <a:gd name="connsiteY4459" fmla="*/ 2706587 h 3714903"/>
                  <a:gd name="connsiteX4460" fmla="*/ 1259880 w 4835006"/>
                  <a:gd name="connsiteY4460" fmla="*/ 2706587 h 3714903"/>
                  <a:gd name="connsiteX4461" fmla="*/ 1254385 w 4835006"/>
                  <a:gd name="connsiteY4461" fmla="*/ 2670183 h 3714903"/>
                  <a:gd name="connsiteX4462" fmla="*/ 1254385 w 4835006"/>
                  <a:gd name="connsiteY4462" fmla="*/ 2670183 h 3714903"/>
                  <a:gd name="connsiteX4463" fmla="*/ 1243052 w 4835006"/>
                  <a:gd name="connsiteY4463" fmla="*/ 2636355 h 3714903"/>
                  <a:gd name="connsiteX4464" fmla="*/ 1243052 w 4835006"/>
                  <a:gd name="connsiteY4464" fmla="*/ 2636355 h 3714903"/>
                  <a:gd name="connsiteX4465" fmla="*/ 1243224 w 4835006"/>
                  <a:gd name="connsiteY4465" fmla="*/ 2631376 h 3714903"/>
                  <a:gd name="connsiteX4466" fmla="*/ 1243224 w 4835006"/>
                  <a:gd name="connsiteY4466" fmla="*/ 2631376 h 3714903"/>
                  <a:gd name="connsiteX4467" fmla="*/ 1252153 w 4835006"/>
                  <a:gd name="connsiteY4467" fmla="*/ 2584840 h 3714903"/>
                  <a:gd name="connsiteX4468" fmla="*/ 1252153 w 4835006"/>
                  <a:gd name="connsiteY4468" fmla="*/ 2584840 h 3714903"/>
                  <a:gd name="connsiteX4469" fmla="*/ 1261082 w 4835006"/>
                  <a:gd name="connsiteY4469" fmla="*/ 2538821 h 3714903"/>
                  <a:gd name="connsiteX4470" fmla="*/ 1261082 w 4835006"/>
                  <a:gd name="connsiteY4470" fmla="*/ 2538821 h 3714903"/>
                  <a:gd name="connsiteX4471" fmla="*/ 1276365 w 4835006"/>
                  <a:gd name="connsiteY4471" fmla="*/ 2509285 h 3714903"/>
                  <a:gd name="connsiteX4472" fmla="*/ 1276365 w 4835006"/>
                  <a:gd name="connsiteY4472" fmla="*/ 2509285 h 3714903"/>
                  <a:gd name="connsiteX4473" fmla="*/ 1302122 w 4835006"/>
                  <a:gd name="connsiteY4473" fmla="*/ 2479922 h 3714903"/>
                  <a:gd name="connsiteX4474" fmla="*/ 1302122 w 4835006"/>
                  <a:gd name="connsiteY4474" fmla="*/ 2479922 h 3714903"/>
                  <a:gd name="connsiteX4475" fmla="*/ 1318435 w 4835006"/>
                  <a:gd name="connsiteY4475" fmla="*/ 2441629 h 3714903"/>
                  <a:gd name="connsiteX4476" fmla="*/ 1318435 w 4835006"/>
                  <a:gd name="connsiteY4476" fmla="*/ 2441629 h 3714903"/>
                  <a:gd name="connsiteX4477" fmla="*/ 1319122 w 4835006"/>
                  <a:gd name="connsiteY4477" fmla="*/ 2435448 h 3714903"/>
                  <a:gd name="connsiteX4478" fmla="*/ 1319122 w 4835006"/>
                  <a:gd name="connsiteY4478" fmla="*/ 2435448 h 3714903"/>
                  <a:gd name="connsiteX4479" fmla="*/ 1318950 w 4835006"/>
                  <a:gd name="connsiteY4479" fmla="*/ 2428751 h 3714903"/>
                  <a:gd name="connsiteX4480" fmla="*/ 1318950 w 4835006"/>
                  <a:gd name="connsiteY4480" fmla="*/ 2428751 h 3714903"/>
                  <a:gd name="connsiteX4481" fmla="*/ 1323072 w 4835006"/>
                  <a:gd name="connsiteY4481" fmla="*/ 2422226 h 3714903"/>
                  <a:gd name="connsiteX4482" fmla="*/ 1323072 w 4835006"/>
                  <a:gd name="connsiteY4482" fmla="*/ 2422226 h 3714903"/>
                  <a:gd name="connsiteX4483" fmla="*/ 1326849 w 4835006"/>
                  <a:gd name="connsiteY4483" fmla="*/ 2423771 h 3714903"/>
                  <a:gd name="connsiteX4484" fmla="*/ 1326849 w 4835006"/>
                  <a:gd name="connsiteY4484" fmla="*/ 2423771 h 3714903"/>
                  <a:gd name="connsiteX4485" fmla="*/ 1333546 w 4835006"/>
                  <a:gd name="connsiteY4485" fmla="*/ 2427205 h 3714903"/>
                  <a:gd name="connsiteX4486" fmla="*/ 1333546 w 4835006"/>
                  <a:gd name="connsiteY4486" fmla="*/ 2427205 h 3714903"/>
                  <a:gd name="connsiteX4487" fmla="*/ 1337324 w 4835006"/>
                  <a:gd name="connsiteY4487" fmla="*/ 2420852 h 3714903"/>
                  <a:gd name="connsiteX4488" fmla="*/ 1337324 w 4835006"/>
                  <a:gd name="connsiteY4488" fmla="*/ 2420852 h 3714903"/>
                  <a:gd name="connsiteX4489" fmla="*/ 1374415 w 4835006"/>
                  <a:gd name="connsiteY4489" fmla="*/ 2370367 h 3714903"/>
                  <a:gd name="connsiteX4490" fmla="*/ 1374415 w 4835006"/>
                  <a:gd name="connsiteY4490" fmla="*/ 2370367 h 3714903"/>
                  <a:gd name="connsiteX4491" fmla="*/ 1399142 w 4835006"/>
                  <a:gd name="connsiteY4491" fmla="*/ 2349590 h 3714903"/>
                  <a:gd name="connsiteX4492" fmla="*/ 1399142 w 4835006"/>
                  <a:gd name="connsiteY4492" fmla="*/ 2349590 h 3714903"/>
                  <a:gd name="connsiteX4493" fmla="*/ 1425414 w 4835006"/>
                  <a:gd name="connsiteY4493" fmla="*/ 2323832 h 3714903"/>
                  <a:gd name="connsiteX4494" fmla="*/ 1425414 w 4835006"/>
                  <a:gd name="connsiteY4494" fmla="*/ 2323832 h 3714903"/>
                  <a:gd name="connsiteX4495" fmla="*/ 1474353 w 4835006"/>
                  <a:gd name="connsiteY4495" fmla="*/ 2247419 h 3714903"/>
                  <a:gd name="connsiteX4496" fmla="*/ 1474353 w 4835006"/>
                  <a:gd name="connsiteY4496" fmla="*/ 2247419 h 3714903"/>
                  <a:gd name="connsiteX4497" fmla="*/ 1483969 w 4835006"/>
                  <a:gd name="connsiteY4497" fmla="*/ 2216338 h 3714903"/>
                  <a:gd name="connsiteX4498" fmla="*/ 1483969 w 4835006"/>
                  <a:gd name="connsiteY4498" fmla="*/ 2216338 h 3714903"/>
                  <a:gd name="connsiteX4499" fmla="*/ 1504747 w 4835006"/>
                  <a:gd name="connsiteY4499" fmla="*/ 2170833 h 3714903"/>
                  <a:gd name="connsiteX4500" fmla="*/ 1504747 w 4835006"/>
                  <a:gd name="connsiteY4500" fmla="*/ 2170833 h 3714903"/>
                  <a:gd name="connsiteX4501" fmla="*/ 1517969 w 4835006"/>
                  <a:gd name="connsiteY4501" fmla="*/ 2143359 h 3714903"/>
                  <a:gd name="connsiteX4502" fmla="*/ 1517969 w 4835006"/>
                  <a:gd name="connsiteY4502" fmla="*/ 2143359 h 3714903"/>
                  <a:gd name="connsiteX4503" fmla="*/ 1541323 w 4835006"/>
                  <a:gd name="connsiteY4503" fmla="*/ 2100945 h 3714903"/>
                  <a:gd name="connsiteX4504" fmla="*/ 1541323 w 4835006"/>
                  <a:gd name="connsiteY4504" fmla="*/ 2100945 h 3714903"/>
                  <a:gd name="connsiteX4505" fmla="*/ 1553171 w 4835006"/>
                  <a:gd name="connsiteY4505" fmla="*/ 2067975 h 3714903"/>
                  <a:gd name="connsiteX4506" fmla="*/ 1553171 w 4835006"/>
                  <a:gd name="connsiteY4506" fmla="*/ 2067975 h 3714903"/>
                  <a:gd name="connsiteX4507" fmla="*/ 1559868 w 4835006"/>
                  <a:gd name="connsiteY4507" fmla="*/ 2064369 h 3714903"/>
                  <a:gd name="connsiteX4508" fmla="*/ 1559868 w 4835006"/>
                  <a:gd name="connsiteY4508" fmla="*/ 2064369 h 3714903"/>
                  <a:gd name="connsiteX4509" fmla="*/ 1561242 w 4835006"/>
                  <a:gd name="connsiteY4509" fmla="*/ 2061450 h 3714903"/>
                  <a:gd name="connsiteX4510" fmla="*/ 1561242 w 4835006"/>
                  <a:gd name="connsiteY4510" fmla="*/ 2061450 h 3714903"/>
                  <a:gd name="connsiteX4511" fmla="*/ 1561070 w 4835006"/>
                  <a:gd name="connsiteY4511" fmla="*/ 2060763 h 3714903"/>
                  <a:gd name="connsiteX4512" fmla="*/ 1561070 w 4835006"/>
                  <a:gd name="connsiteY4512" fmla="*/ 2060763 h 3714903"/>
                  <a:gd name="connsiteX4513" fmla="*/ 1564676 w 4835006"/>
                  <a:gd name="connsiteY4513" fmla="*/ 2022814 h 3714903"/>
                  <a:gd name="connsiteX4514" fmla="*/ 1564676 w 4835006"/>
                  <a:gd name="connsiteY4514" fmla="*/ 2022814 h 3714903"/>
                  <a:gd name="connsiteX4515" fmla="*/ 1564333 w 4835006"/>
                  <a:gd name="connsiteY4515" fmla="*/ 2022814 h 3714903"/>
                  <a:gd name="connsiteX4516" fmla="*/ 1561928 w 4835006"/>
                  <a:gd name="connsiteY4516" fmla="*/ 2021440 h 3714903"/>
                  <a:gd name="connsiteX4517" fmla="*/ 1561928 w 4835006"/>
                  <a:gd name="connsiteY4517" fmla="*/ 2021440 h 3714903"/>
                  <a:gd name="connsiteX4518" fmla="*/ 1554545 w 4835006"/>
                  <a:gd name="connsiteY4518" fmla="*/ 2019895 h 3714903"/>
                  <a:gd name="connsiteX4519" fmla="*/ 1554545 w 4835006"/>
                  <a:gd name="connsiteY4519" fmla="*/ 2019895 h 3714903"/>
                  <a:gd name="connsiteX4520" fmla="*/ 1550595 w 4835006"/>
                  <a:gd name="connsiteY4520" fmla="*/ 2021269 h 3714903"/>
                  <a:gd name="connsiteX4521" fmla="*/ 1550595 w 4835006"/>
                  <a:gd name="connsiteY4521" fmla="*/ 2021269 h 3714903"/>
                  <a:gd name="connsiteX4522" fmla="*/ 1524494 w 4835006"/>
                  <a:gd name="connsiteY4522" fmla="*/ 2039471 h 3714903"/>
                  <a:gd name="connsiteX4523" fmla="*/ 1524494 w 4835006"/>
                  <a:gd name="connsiteY4523" fmla="*/ 2039471 h 3714903"/>
                  <a:gd name="connsiteX4524" fmla="*/ 1487919 w 4835006"/>
                  <a:gd name="connsiteY4524" fmla="*/ 2043592 h 3714903"/>
                  <a:gd name="connsiteX4525" fmla="*/ 1487919 w 4835006"/>
                  <a:gd name="connsiteY4525" fmla="*/ 2043592 h 3714903"/>
                  <a:gd name="connsiteX4526" fmla="*/ 1482767 w 4835006"/>
                  <a:gd name="connsiteY4526" fmla="*/ 2043420 h 3714903"/>
                  <a:gd name="connsiteX4527" fmla="*/ 1482767 w 4835006"/>
                  <a:gd name="connsiteY4527" fmla="*/ 2043420 h 3714903"/>
                  <a:gd name="connsiteX4528" fmla="*/ 1478475 w 4835006"/>
                  <a:gd name="connsiteY4528" fmla="*/ 2043248 h 3714903"/>
                  <a:gd name="connsiteX4529" fmla="*/ 1478475 w 4835006"/>
                  <a:gd name="connsiteY4529" fmla="*/ 2043248 h 3714903"/>
                  <a:gd name="connsiteX4530" fmla="*/ 1454950 w 4835006"/>
                  <a:gd name="connsiteY4530" fmla="*/ 2051147 h 3714903"/>
                  <a:gd name="connsiteX4531" fmla="*/ 1454950 w 4835006"/>
                  <a:gd name="connsiteY4531" fmla="*/ 2051147 h 3714903"/>
                  <a:gd name="connsiteX4532" fmla="*/ 1437263 w 4835006"/>
                  <a:gd name="connsiteY4532" fmla="*/ 2061279 h 3714903"/>
                  <a:gd name="connsiteX4533" fmla="*/ 1437263 w 4835006"/>
                  <a:gd name="connsiteY4533" fmla="*/ 2061279 h 3714903"/>
                  <a:gd name="connsiteX4534" fmla="*/ 1430909 w 4835006"/>
                  <a:gd name="connsiteY4534" fmla="*/ 2059046 h 3714903"/>
                  <a:gd name="connsiteX4535" fmla="*/ 1430909 w 4835006"/>
                  <a:gd name="connsiteY4535" fmla="*/ 2059046 h 3714903"/>
                  <a:gd name="connsiteX4536" fmla="*/ 1427131 w 4835006"/>
                  <a:gd name="connsiteY4536" fmla="*/ 2054925 h 3714903"/>
                  <a:gd name="connsiteX4537" fmla="*/ 1427131 w 4835006"/>
                  <a:gd name="connsiteY4537" fmla="*/ 2054925 h 3714903"/>
                  <a:gd name="connsiteX4538" fmla="*/ 1418717 w 4835006"/>
                  <a:gd name="connsiteY4538" fmla="*/ 2058531 h 3714903"/>
                  <a:gd name="connsiteX4539" fmla="*/ 1418717 w 4835006"/>
                  <a:gd name="connsiteY4539" fmla="*/ 2058531 h 3714903"/>
                  <a:gd name="connsiteX4540" fmla="*/ 1399829 w 4835006"/>
                  <a:gd name="connsiteY4540" fmla="*/ 2062996 h 3714903"/>
                  <a:gd name="connsiteX4541" fmla="*/ 1399829 w 4835006"/>
                  <a:gd name="connsiteY4541" fmla="*/ 2062996 h 3714903"/>
                  <a:gd name="connsiteX4542" fmla="*/ 1385576 w 4835006"/>
                  <a:gd name="connsiteY4542" fmla="*/ 2057844 h 3714903"/>
                  <a:gd name="connsiteX4543" fmla="*/ 1385576 w 4835006"/>
                  <a:gd name="connsiteY4543" fmla="*/ 2057844 h 3714903"/>
                  <a:gd name="connsiteX4544" fmla="*/ 1375102 w 4835006"/>
                  <a:gd name="connsiteY4544" fmla="*/ 2025562 h 3714903"/>
                  <a:gd name="connsiteX4545" fmla="*/ 1375102 w 4835006"/>
                  <a:gd name="connsiteY4545" fmla="*/ 2025562 h 3714903"/>
                  <a:gd name="connsiteX4546" fmla="*/ 1355011 w 4835006"/>
                  <a:gd name="connsiteY4546" fmla="*/ 2016976 h 3714903"/>
                  <a:gd name="connsiteX4547" fmla="*/ 1355011 w 4835006"/>
                  <a:gd name="connsiteY4547" fmla="*/ 2016976 h 3714903"/>
                  <a:gd name="connsiteX4548" fmla="*/ 1358445 w 4835006"/>
                  <a:gd name="connsiteY4548" fmla="*/ 2012339 h 3714903"/>
                  <a:gd name="connsiteX4549" fmla="*/ 1358445 w 4835006"/>
                  <a:gd name="connsiteY4549" fmla="*/ 2012339 h 3714903"/>
                  <a:gd name="connsiteX4550" fmla="*/ 1378879 w 4835006"/>
                  <a:gd name="connsiteY4550" fmla="*/ 1993794 h 3714903"/>
                  <a:gd name="connsiteX4551" fmla="*/ 1378879 w 4835006"/>
                  <a:gd name="connsiteY4551" fmla="*/ 1993794 h 3714903"/>
                  <a:gd name="connsiteX4552" fmla="*/ 1378708 w 4835006"/>
                  <a:gd name="connsiteY4552" fmla="*/ 1991905 h 3714903"/>
                  <a:gd name="connsiteX4553" fmla="*/ 1378708 w 4835006"/>
                  <a:gd name="connsiteY4553" fmla="*/ 1991905 h 3714903"/>
                  <a:gd name="connsiteX4554" fmla="*/ 1359990 w 4835006"/>
                  <a:gd name="connsiteY4554" fmla="*/ 1949663 h 3714903"/>
                  <a:gd name="connsiteX4555" fmla="*/ 1359990 w 4835006"/>
                  <a:gd name="connsiteY4555" fmla="*/ 1949663 h 3714903"/>
                  <a:gd name="connsiteX4556" fmla="*/ 1339556 w 4835006"/>
                  <a:gd name="connsiteY4556" fmla="*/ 1909997 h 3714903"/>
                  <a:gd name="connsiteX4557" fmla="*/ 1339556 w 4835006"/>
                  <a:gd name="connsiteY4557" fmla="*/ 1909997 h 3714903"/>
                  <a:gd name="connsiteX4558" fmla="*/ 1319637 w 4835006"/>
                  <a:gd name="connsiteY4558" fmla="*/ 1880290 h 3714903"/>
                  <a:gd name="connsiteX4559" fmla="*/ 1319637 w 4835006"/>
                  <a:gd name="connsiteY4559" fmla="*/ 1880290 h 3714903"/>
                  <a:gd name="connsiteX4560" fmla="*/ 1310193 w 4835006"/>
                  <a:gd name="connsiteY4560" fmla="*/ 1857108 h 3714903"/>
                  <a:gd name="connsiteX4561" fmla="*/ 1310193 w 4835006"/>
                  <a:gd name="connsiteY4561" fmla="*/ 1857108 h 3714903"/>
                  <a:gd name="connsiteX4562" fmla="*/ 1310193 w 4835006"/>
                  <a:gd name="connsiteY4562" fmla="*/ 1846118 h 3714903"/>
                  <a:gd name="connsiteX4563" fmla="*/ 1310193 w 4835006"/>
                  <a:gd name="connsiteY4563" fmla="*/ 1846118 h 3714903"/>
                  <a:gd name="connsiteX4564" fmla="*/ 1311223 w 4835006"/>
                  <a:gd name="connsiteY4564" fmla="*/ 1801301 h 3714903"/>
                  <a:gd name="connsiteX4565" fmla="*/ 1311223 w 4835006"/>
                  <a:gd name="connsiteY4565" fmla="*/ 1801301 h 3714903"/>
                  <a:gd name="connsiteX4566" fmla="*/ 1306415 w 4835006"/>
                  <a:gd name="connsiteY4566" fmla="*/ 1777089 h 3714903"/>
                  <a:gd name="connsiteX4567" fmla="*/ 1306415 w 4835006"/>
                  <a:gd name="connsiteY4567" fmla="*/ 1777089 h 3714903"/>
                  <a:gd name="connsiteX4568" fmla="*/ 1291819 w 4835006"/>
                  <a:gd name="connsiteY4568" fmla="*/ 1742402 h 3714903"/>
                  <a:gd name="connsiteX4569" fmla="*/ 1291819 w 4835006"/>
                  <a:gd name="connsiteY4569" fmla="*/ 1742402 h 3714903"/>
                  <a:gd name="connsiteX4570" fmla="*/ 1292163 w 4835006"/>
                  <a:gd name="connsiteY4570" fmla="*/ 1738452 h 3714903"/>
                  <a:gd name="connsiteX4571" fmla="*/ 1292163 w 4835006"/>
                  <a:gd name="connsiteY4571" fmla="*/ 1738452 h 3714903"/>
                  <a:gd name="connsiteX4572" fmla="*/ 1301951 w 4835006"/>
                  <a:gd name="connsiteY4572" fmla="*/ 1681615 h 3714903"/>
                  <a:gd name="connsiteX4573" fmla="*/ 1301951 w 4835006"/>
                  <a:gd name="connsiteY4573" fmla="*/ 1681615 h 3714903"/>
                  <a:gd name="connsiteX4574" fmla="*/ 1302466 w 4835006"/>
                  <a:gd name="connsiteY4574" fmla="*/ 1669079 h 3714903"/>
                  <a:gd name="connsiteX4575" fmla="*/ 1302466 w 4835006"/>
                  <a:gd name="connsiteY4575" fmla="*/ 1669079 h 3714903"/>
                  <a:gd name="connsiteX4576" fmla="*/ 1301779 w 4835006"/>
                  <a:gd name="connsiteY4576" fmla="*/ 1644009 h 3714903"/>
                  <a:gd name="connsiteX4577" fmla="*/ 1301779 w 4835006"/>
                  <a:gd name="connsiteY4577" fmla="*/ 1644009 h 3714903"/>
                  <a:gd name="connsiteX4578" fmla="*/ 1294738 w 4835006"/>
                  <a:gd name="connsiteY4578" fmla="*/ 1612413 h 3714903"/>
                  <a:gd name="connsiteX4579" fmla="*/ 1294738 w 4835006"/>
                  <a:gd name="connsiteY4579" fmla="*/ 1612413 h 3714903"/>
                  <a:gd name="connsiteX4580" fmla="*/ 1289415 w 4835006"/>
                  <a:gd name="connsiteY4580" fmla="*/ 1593524 h 3714903"/>
                  <a:gd name="connsiteX4581" fmla="*/ 1289415 w 4835006"/>
                  <a:gd name="connsiteY4581" fmla="*/ 1593524 h 3714903"/>
                  <a:gd name="connsiteX4582" fmla="*/ 1290102 w 4835006"/>
                  <a:gd name="connsiteY4582" fmla="*/ 1584080 h 3714903"/>
                  <a:gd name="connsiteX4583" fmla="*/ 1290102 w 4835006"/>
                  <a:gd name="connsiteY4583" fmla="*/ 1584080 h 3714903"/>
                  <a:gd name="connsiteX4584" fmla="*/ 1290102 w 4835006"/>
                  <a:gd name="connsiteY4584" fmla="*/ 1582191 h 3714903"/>
                  <a:gd name="connsiteX4585" fmla="*/ 1290102 w 4835006"/>
                  <a:gd name="connsiteY4585" fmla="*/ 1582191 h 3714903"/>
                  <a:gd name="connsiteX4586" fmla="*/ 1294223 w 4835006"/>
                  <a:gd name="connsiteY4586" fmla="*/ 1564848 h 3714903"/>
                  <a:gd name="connsiteX4587" fmla="*/ 1294223 w 4835006"/>
                  <a:gd name="connsiteY4587" fmla="*/ 1564848 h 3714903"/>
                  <a:gd name="connsiteX4588" fmla="*/ 1296284 w 4835006"/>
                  <a:gd name="connsiteY4588" fmla="*/ 1550595 h 3714903"/>
                  <a:gd name="connsiteX4589" fmla="*/ 1296284 w 4835006"/>
                  <a:gd name="connsiteY4589" fmla="*/ 1550595 h 3714903"/>
                  <a:gd name="connsiteX4590" fmla="*/ 1296284 w 4835006"/>
                  <a:gd name="connsiteY4590" fmla="*/ 1545959 h 3714903"/>
                  <a:gd name="connsiteX4591" fmla="*/ 1296284 w 4835006"/>
                  <a:gd name="connsiteY4591" fmla="*/ 1545959 h 3714903"/>
                  <a:gd name="connsiteX4592" fmla="*/ 1296284 w 4835006"/>
                  <a:gd name="connsiteY4592" fmla="*/ 1545444 h 3714903"/>
                  <a:gd name="connsiteX4593" fmla="*/ 1296284 w 4835006"/>
                  <a:gd name="connsiteY4593" fmla="*/ 1545444 h 3714903"/>
                  <a:gd name="connsiteX4594" fmla="*/ 1297143 w 4835006"/>
                  <a:gd name="connsiteY4594" fmla="*/ 1458899 h 3714903"/>
                  <a:gd name="connsiteX4595" fmla="*/ 1297143 w 4835006"/>
                  <a:gd name="connsiteY4595" fmla="*/ 1458899 h 3714903"/>
                  <a:gd name="connsiteX4596" fmla="*/ 1295940 w 4835006"/>
                  <a:gd name="connsiteY4596" fmla="*/ 1416828 h 3714903"/>
                  <a:gd name="connsiteX4597" fmla="*/ 1295940 w 4835006"/>
                  <a:gd name="connsiteY4597" fmla="*/ 1416828 h 3714903"/>
                  <a:gd name="connsiteX4598" fmla="*/ 1290446 w 4835006"/>
                  <a:gd name="connsiteY4598" fmla="*/ 1389354 h 3714903"/>
                  <a:gd name="connsiteX4599" fmla="*/ 1290446 w 4835006"/>
                  <a:gd name="connsiteY4599" fmla="*/ 1389354 h 3714903"/>
                  <a:gd name="connsiteX4600" fmla="*/ 1290789 w 4835006"/>
                  <a:gd name="connsiteY4600" fmla="*/ 1385404 h 3714903"/>
                  <a:gd name="connsiteX4601" fmla="*/ 1290789 w 4835006"/>
                  <a:gd name="connsiteY4601" fmla="*/ 1385404 h 3714903"/>
                  <a:gd name="connsiteX4602" fmla="*/ 1294395 w 4835006"/>
                  <a:gd name="connsiteY4602" fmla="*/ 1366859 h 3714903"/>
                  <a:gd name="connsiteX4603" fmla="*/ 1294395 w 4835006"/>
                  <a:gd name="connsiteY4603" fmla="*/ 1366859 h 3714903"/>
                  <a:gd name="connsiteX4604" fmla="*/ 1301779 w 4835006"/>
                  <a:gd name="connsiteY4604" fmla="*/ 1353122 h 3714903"/>
                  <a:gd name="connsiteX4605" fmla="*/ 1301779 w 4835006"/>
                  <a:gd name="connsiteY4605" fmla="*/ 1353122 h 3714903"/>
                  <a:gd name="connsiteX4606" fmla="*/ 1305557 w 4835006"/>
                  <a:gd name="connsiteY4606" fmla="*/ 1357071 h 3714903"/>
                  <a:gd name="connsiteX4607" fmla="*/ 1305557 w 4835006"/>
                  <a:gd name="connsiteY4607" fmla="*/ 1357071 h 3714903"/>
                  <a:gd name="connsiteX4608" fmla="*/ 1310880 w 4835006"/>
                  <a:gd name="connsiteY4608" fmla="*/ 1412192 h 3714903"/>
                  <a:gd name="connsiteX4609" fmla="*/ 1310880 w 4835006"/>
                  <a:gd name="connsiteY4609" fmla="*/ 1412192 h 3714903"/>
                  <a:gd name="connsiteX4610" fmla="*/ 1313971 w 4835006"/>
                  <a:gd name="connsiteY4610" fmla="*/ 1419576 h 3714903"/>
                  <a:gd name="connsiteX4611" fmla="*/ 1313971 w 4835006"/>
                  <a:gd name="connsiteY4611" fmla="*/ 1419576 h 3714903"/>
                  <a:gd name="connsiteX4612" fmla="*/ 1317405 w 4835006"/>
                  <a:gd name="connsiteY4612" fmla="*/ 1413909 h 3714903"/>
                  <a:gd name="connsiteX4613" fmla="*/ 1317405 w 4835006"/>
                  <a:gd name="connsiteY4613" fmla="*/ 1413909 h 3714903"/>
                  <a:gd name="connsiteX4614" fmla="*/ 1343678 w 4835006"/>
                  <a:gd name="connsiteY4614" fmla="*/ 1368061 h 3714903"/>
                  <a:gd name="connsiteX4615" fmla="*/ 1343678 w 4835006"/>
                  <a:gd name="connsiteY4615" fmla="*/ 1368061 h 3714903"/>
                  <a:gd name="connsiteX4616" fmla="*/ 1350718 w 4835006"/>
                  <a:gd name="connsiteY4616" fmla="*/ 1366001 h 3714903"/>
                  <a:gd name="connsiteX4617" fmla="*/ 1350718 w 4835006"/>
                  <a:gd name="connsiteY4617" fmla="*/ 1366001 h 3714903"/>
                  <a:gd name="connsiteX4618" fmla="*/ 1355698 w 4835006"/>
                  <a:gd name="connsiteY4618" fmla="*/ 1370465 h 3714903"/>
                  <a:gd name="connsiteX4619" fmla="*/ 1355698 w 4835006"/>
                  <a:gd name="connsiteY4619" fmla="*/ 1370465 h 3714903"/>
                  <a:gd name="connsiteX4620" fmla="*/ 1349001 w 4835006"/>
                  <a:gd name="connsiteY4620" fmla="*/ 1380940 h 3714903"/>
                  <a:gd name="connsiteX4621" fmla="*/ 1349001 w 4835006"/>
                  <a:gd name="connsiteY4621" fmla="*/ 1380940 h 3714903"/>
                  <a:gd name="connsiteX4622" fmla="*/ 1331314 w 4835006"/>
                  <a:gd name="connsiteY4622" fmla="*/ 1414253 h 3714903"/>
                  <a:gd name="connsiteX4623" fmla="*/ 1331314 w 4835006"/>
                  <a:gd name="connsiteY4623" fmla="*/ 1414253 h 3714903"/>
                  <a:gd name="connsiteX4624" fmla="*/ 1331486 w 4835006"/>
                  <a:gd name="connsiteY4624" fmla="*/ 1415283 h 3714903"/>
                  <a:gd name="connsiteX4625" fmla="*/ 1331486 w 4835006"/>
                  <a:gd name="connsiteY4625" fmla="*/ 1415283 h 3714903"/>
                  <a:gd name="connsiteX4626" fmla="*/ 1342476 w 4835006"/>
                  <a:gd name="connsiteY4626" fmla="*/ 1436061 h 3714903"/>
                  <a:gd name="connsiteX4627" fmla="*/ 1342476 w 4835006"/>
                  <a:gd name="connsiteY4627" fmla="*/ 1436061 h 3714903"/>
                  <a:gd name="connsiteX4628" fmla="*/ 1347799 w 4835006"/>
                  <a:gd name="connsiteY4628" fmla="*/ 1496161 h 3714903"/>
                  <a:gd name="connsiteX4629" fmla="*/ 1347799 w 4835006"/>
                  <a:gd name="connsiteY4629" fmla="*/ 1496161 h 3714903"/>
                  <a:gd name="connsiteX4630" fmla="*/ 1347627 w 4835006"/>
                  <a:gd name="connsiteY4630" fmla="*/ 1501313 h 3714903"/>
                  <a:gd name="connsiteX4631" fmla="*/ 1347627 w 4835006"/>
                  <a:gd name="connsiteY4631" fmla="*/ 1501313 h 3714903"/>
                  <a:gd name="connsiteX4632" fmla="*/ 1349344 w 4835006"/>
                  <a:gd name="connsiteY4632" fmla="*/ 1528787 h 3714903"/>
                  <a:gd name="connsiteX4633" fmla="*/ 1349344 w 4835006"/>
                  <a:gd name="connsiteY4633" fmla="*/ 1528787 h 3714903"/>
                  <a:gd name="connsiteX4634" fmla="*/ 1347799 w 4835006"/>
                  <a:gd name="connsiteY4634" fmla="*/ 1539949 h 3714903"/>
                  <a:gd name="connsiteX4635" fmla="*/ 1347799 w 4835006"/>
                  <a:gd name="connsiteY4635" fmla="*/ 1539949 h 3714903"/>
                  <a:gd name="connsiteX4636" fmla="*/ 1346425 w 4835006"/>
                  <a:gd name="connsiteY4636" fmla="*/ 1546646 h 3714903"/>
                  <a:gd name="connsiteX4637" fmla="*/ 1346425 w 4835006"/>
                  <a:gd name="connsiteY4637" fmla="*/ 1546646 h 3714903"/>
                  <a:gd name="connsiteX4638" fmla="*/ 1352435 w 4835006"/>
                  <a:gd name="connsiteY4638" fmla="*/ 1557807 h 3714903"/>
                  <a:gd name="connsiteX4639" fmla="*/ 1352435 w 4835006"/>
                  <a:gd name="connsiteY4639" fmla="*/ 1557807 h 3714903"/>
                  <a:gd name="connsiteX4640" fmla="*/ 1365829 w 4835006"/>
                  <a:gd name="connsiteY4640" fmla="*/ 1588716 h 3714903"/>
                  <a:gd name="connsiteX4641" fmla="*/ 1365829 w 4835006"/>
                  <a:gd name="connsiteY4641" fmla="*/ 1588716 h 3714903"/>
                  <a:gd name="connsiteX4642" fmla="*/ 1356556 w 4835006"/>
                  <a:gd name="connsiteY4642" fmla="*/ 1652079 h 3714903"/>
                  <a:gd name="connsiteX4643" fmla="*/ 1356556 w 4835006"/>
                  <a:gd name="connsiteY4643" fmla="*/ 1652079 h 3714903"/>
                  <a:gd name="connsiteX4644" fmla="*/ 1357243 w 4835006"/>
                  <a:gd name="connsiteY4644" fmla="*/ 1657746 h 3714903"/>
                  <a:gd name="connsiteX4645" fmla="*/ 1357243 w 4835006"/>
                  <a:gd name="connsiteY4645" fmla="*/ 1657746 h 3714903"/>
                  <a:gd name="connsiteX4646" fmla="*/ 1368061 w 4835006"/>
                  <a:gd name="connsiteY4646" fmla="*/ 1702392 h 3714903"/>
                  <a:gd name="connsiteX4647" fmla="*/ 1368061 w 4835006"/>
                  <a:gd name="connsiteY4647" fmla="*/ 1702392 h 3714903"/>
                  <a:gd name="connsiteX4648" fmla="*/ 1382829 w 4835006"/>
                  <a:gd name="connsiteY4648" fmla="*/ 1749957 h 3714903"/>
                  <a:gd name="connsiteX4649" fmla="*/ 1382829 w 4835006"/>
                  <a:gd name="connsiteY4649" fmla="*/ 1749957 h 3714903"/>
                  <a:gd name="connsiteX4650" fmla="*/ 1387980 w 4835006"/>
                  <a:gd name="connsiteY4650" fmla="*/ 1799068 h 3714903"/>
                  <a:gd name="connsiteX4651" fmla="*/ 1387980 w 4835006"/>
                  <a:gd name="connsiteY4651" fmla="*/ 1799068 h 3714903"/>
                  <a:gd name="connsiteX4652" fmla="*/ 1399657 w 4835006"/>
                  <a:gd name="connsiteY4652" fmla="*/ 1839250 h 3714903"/>
                  <a:gd name="connsiteX4653" fmla="*/ 1399657 w 4835006"/>
                  <a:gd name="connsiteY4653" fmla="*/ 1839250 h 3714903"/>
                  <a:gd name="connsiteX4654" fmla="*/ 1399485 w 4835006"/>
                  <a:gd name="connsiteY4654" fmla="*/ 1841654 h 3714903"/>
                  <a:gd name="connsiteX4655" fmla="*/ 1399485 w 4835006"/>
                  <a:gd name="connsiteY4655" fmla="*/ 1841654 h 3714903"/>
                  <a:gd name="connsiteX4656" fmla="*/ 1390556 w 4835006"/>
                  <a:gd name="connsiteY4656" fmla="*/ 1888360 h 3714903"/>
                  <a:gd name="connsiteX4657" fmla="*/ 1390556 w 4835006"/>
                  <a:gd name="connsiteY4657" fmla="*/ 1888360 h 3714903"/>
                  <a:gd name="connsiteX4658" fmla="*/ 1388324 w 4835006"/>
                  <a:gd name="connsiteY4658" fmla="*/ 1896088 h 3714903"/>
                  <a:gd name="connsiteX4659" fmla="*/ 1388324 w 4835006"/>
                  <a:gd name="connsiteY4659" fmla="*/ 1896088 h 3714903"/>
                  <a:gd name="connsiteX4660" fmla="*/ 1388324 w 4835006"/>
                  <a:gd name="connsiteY4660" fmla="*/ 1898835 h 3714903"/>
                  <a:gd name="connsiteX4661" fmla="*/ 1388324 w 4835006"/>
                  <a:gd name="connsiteY4661" fmla="*/ 1898835 h 3714903"/>
                  <a:gd name="connsiteX4662" fmla="*/ 1388324 w 4835006"/>
                  <a:gd name="connsiteY4662" fmla="*/ 1898835 h 3714903"/>
                  <a:gd name="connsiteX4663" fmla="*/ 1384374 w 4835006"/>
                  <a:gd name="connsiteY4663" fmla="*/ 1920300 h 3714903"/>
                  <a:gd name="connsiteX4664" fmla="*/ 1384374 w 4835006"/>
                  <a:gd name="connsiteY4664" fmla="*/ 1920300 h 3714903"/>
                  <a:gd name="connsiteX4665" fmla="*/ 1384546 w 4835006"/>
                  <a:gd name="connsiteY4665" fmla="*/ 1922876 h 3714903"/>
                  <a:gd name="connsiteX4666" fmla="*/ 1384546 w 4835006"/>
                  <a:gd name="connsiteY4666" fmla="*/ 1922876 h 3714903"/>
                  <a:gd name="connsiteX4667" fmla="*/ 1390213 w 4835006"/>
                  <a:gd name="connsiteY4667" fmla="*/ 1945370 h 3714903"/>
                  <a:gd name="connsiteX4668" fmla="*/ 1390213 w 4835006"/>
                  <a:gd name="connsiteY4668" fmla="*/ 1945370 h 3714903"/>
                  <a:gd name="connsiteX4669" fmla="*/ 1389697 w 4835006"/>
                  <a:gd name="connsiteY4669" fmla="*/ 1949835 h 3714903"/>
                  <a:gd name="connsiteX4670" fmla="*/ 1389697 w 4835006"/>
                  <a:gd name="connsiteY4670" fmla="*/ 1949835 h 3714903"/>
                  <a:gd name="connsiteX4671" fmla="*/ 1389182 w 4835006"/>
                  <a:gd name="connsiteY4671" fmla="*/ 1957047 h 3714903"/>
                  <a:gd name="connsiteX4672" fmla="*/ 1389182 w 4835006"/>
                  <a:gd name="connsiteY4672" fmla="*/ 1957047 h 3714903"/>
                  <a:gd name="connsiteX4673" fmla="*/ 1397940 w 4835006"/>
                  <a:gd name="connsiteY4673" fmla="*/ 1975592 h 3714903"/>
                  <a:gd name="connsiteX4674" fmla="*/ 1397940 w 4835006"/>
                  <a:gd name="connsiteY4674" fmla="*/ 1975592 h 3714903"/>
                  <a:gd name="connsiteX4675" fmla="*/ 1415283 w 4835006"/>
                  <a:gd name="connsiteY4675" fmla="*/ 1984178 h 3714903"/>
                  <a:gd name="connsiteX4676" fmla="*/ 1415283 w 4835006"/>
                  <a:gd name="connsiteY4676" fmla="*/ 1984178 h 3714903"/>
                  <a:gd name="connsiteX4677" fmla="*/ 1421637 w 4835006"/>
                  <a:gd name="connsiteY4677" fmla="*/ 1982633 h 3714903"/>
                  <a:gd name="connsiteX4678" fmla="*/ 1421637 w 4835006"/>
                  <a:gd name="connsiteY4678" fmla="*/ 1982633 h 3714903"/>
                  <a:gd name="connsiteX4679" fmla="*/ 1442242 w 4835006"/>
                  <a:gd name="connsiteY4679" fmla="*/ 1960825 h 3714903"/>
                  <a:gd name="connsiteX4680" fmla="*/ 1442242 w 4835006"/>
                  <a:gd name="connsiteY4680" fmla="*/ 1960825 h 3714903"/>
                  <a:gd name="connsiteX4681" fmla="*/ 1478818 w 4835006"/>
                  <a:gd name="connsiteY4681" fmla="*/ 1953784 h 3714903"/>
                  <a:gd name="connsiteX4682" fmla="*/ 1478818 w 4835006"/>
                  <a:gd name="connsiteY4682" fmla="*/ 1953784 h 3714903"/>
                  <a:gd name="connsiteX4683" fmla="*/ 1503717 w 4835006"/>
                  <a:gd name="connsiteY4683" fmla="*/ 1939875 h 3714903"/>
                  <a:gd name="connsiteX4684" fmla="*/ 1503717 w 4835006"/>
                  <a:gd name="connsiteY4684" fmla="*/ 1939875 h 3714903"/>
                  <a:gd name="connsiteX4685" fmla="*/ 1508010 w 4835006"/>
                  <a:gd name="connsiteY4685" fmla="*/ 1940562 h 3714903"/>
                  <a:gd name="connsiteX4686" fmla="*/ 1508010 w 4835006"/>
                  <a:gd name="connsiteY4686" fmla="*/ 1940562 h 3714903"/>
                  <a:gd name="connsiteX4687" fmla="*/ 1511616 w 4835006"/>
                  <a:gd name="connsiteY4687" fmla="*/ 1941421 h 3714903"/>
                  <a:gd name="connsiteX4688" fmla="*/ 1511616 w 4835006"/>
                  <a:gd name="connsiteY4688" fmla="*/ 1941421 h 3714903"/>
                  <a:gd name="connsiteX4689" fmla="*/ 1529302 w 4835006"/>
                  <a:gd name="connsiteY4689" fmla="*/ 1931805 h 3714903"/>
                  <a:gd name="connsiteX4690" fmla="*/ 1529302 w 4835006"/>
                  <a:gd name="connsiteY4690" fmla="*/ 1931805 h 3714903"/>
                  <a:gd name="connsiteX4691" fmla="*/ 1563131 w 4835006"/>
                  <a:gd name="connsiteY4691" fmla="*/ 1914805 h 3714903"/>
                  <a:gd name="connsiteX4692" fmla="*/ 1563131 w 4835006"/>
                  <a:gd name="connsiteY4692" fmla="*/ 1914805 h 3714903"/>
                  <a:gd name="connsiteX4693" fmla="*/ 1615160 w 4835006"/>
                  <a:gd name="connsiteY4693" fmla="*/ 1888360 h 3714903"/>
                  <a:gd name="connsiteX4694" fmla="*/ 1615160 w 4835006"/>
                  <a:gd name="connsiteY4694" fmla="*/ 1888360 h 3714903"/>
                  <a:gd name="connsiteX4695" fmla="*/ 1627867 w 4835006"/>
                  <a:gd name="connsiteY4695" fmla="*/ 1862775 h 3714903"/>
                  <a:gd name="connsiteX4696" fmla="*/ 1627867 w 4835006"/>
                  <a:gd name="connsiteY4696" fmla="*/ 1862775 h 3714903"/>
                  <a:gd name="connsiteX4697" fmla="*/ 1658433 w 4835006"/>
                  <a:gd name="connsiteY4697" fmla="*/ 1851098 h 3714903"/>
                  <a:gd name="connsiteX4698" fmla="*/ 1658433 w 4835006"/>
                  <a:gd name="connsiteY4698" fmla="*/ 1851098 h 3714903"/>
                  <a:gd name="connsiteX4699" fmla="*/ 1686423 w 4835006"/>
                  <a:gd name="connsiteY4699" fmla="*/ 1842684 h 3714903"/>
                  <a:gd name="connsiteX4700" fmla="*/ 1686423 w 4835006"/>
                  <a:gd name="connsiteY4700" fmla="*/ 1842684 h 3714903"/>
                  <a:gd name="connsiteX4701" fmla="*/ 1702392 w 4835006"/>
                  <a:gd name="connsiteY4701" fmla="*/ 1820533 h 3714903"/>
                  <a:gd name="connsiteX4702" fmla="*/ 1702392 w 4835006"/>
                  <a:gd name="connsiteY4702" fmla="*/ 1820533 h 3714903"/>
                  <a:gd name="connsiteX4703" fmla="*/ 1731240 w 4835006"/>
                  <a:gd name="connsiteY4703" fmla="*/ 1815038 h 3714903"/>
                  <a:gd name="connsiteX4704" fmla="*/ 1731240 w 4835006"/>
                  <a:gd name="connsiteY4704" fmla="*/ 1815038 h 3714903"/>
                  <a:gd name="connsiteX4705" fmla="*/ 1746695 w 4835006"/>
                  <a:gd name="connsiteY4705" fmla="*/ 1787391 h 3714903"/>
                  <a:gd name="connsiteX4706" fmla="*/ 1746695 w 4835006"/>
                  <a:gd name="connsiteY4706" fmla="*/ 1787391 h 3714903"/>
                  <a:gd name="connsiteX4707" fmla="*/ 1772281 w 4835006"/>
                  <a:gd name="connsiteY4707" fmla="*/ 1769190 h 3714903"/>
                  <a:gd name="connsiteX4708" fmla="*/ 1772281 w 4835006"/>
                  <a:gd name="connsiteY4708" fmla="*/ 1769190 h 3714903"/>
                  <a:gd name="connsiteX4709" fmla="*/ 1778977 w 4835006"/>
                  <a:gd name="connsiteY4709" fmla="*/ 1740170 h 3714903"/>
                  <a:gd name="connsiteX4710" fmla="*/ 1778977 w 4835006"/>
                  <a:gd name="connsiteY4710" fmla="*/ 1740170 h 3714903"/>
                  <a:gd name="connsiteX4711" fmla="*/ 1800270 w 4835006"/>
                  <a:gd name="connsiteY4711" fmla="*/ 1727463 h 3714903"/>
                  <a:gd name="connsiteX4712" fmla="*/ 1800270 w 4835006"/>
                  <a:gd name="connsiteY4712" fmla="*/ 1727463 h 3714903"/>
                  <a:gd name="connsiteX4713" fmla="*/ 1828775 w 4835006"/>
                  <a:gd name="connsiteY4713" fmla="*/ 1693635 h 3714903"/>
                  <a:gd name="connsiteX4714" fmla="*/ 1828775 w 4835006"/>
                  <a:gd name="connsiteY4714" fmla="*/ 1693635 h 3714903"/>
                  <a:gd name="connsiteX4715" fmla="*/ 1842512 w 4835006"/>
                  <a:gd name="connsiteY4715" fmla="*/ 1667534 h 3714903"/>
                  <a:gd name="connsiteX4716" fmla="*/ 1842512 w 4835006"/>
                  <a:gd name="connsiteY4716" fmla="*/ 1667534 h 3714903"/>
                  <a:gd name="connsiteX4717" fmla="*/ 1842512 w 4835006"/>
                  <a:gd name="connsiteY4717" fmla="*/ 1666332 h 3714903"/>
                  <a:gd name="connsiteX4718" fmla="*/ 1842512 w 4835006"/>
                  <a:gd name="connsiteY4718" fmla="*/ 1666332 h 3714903"/>
                  <a:gd name="connsiteX4719" fmla="*/ 1828603 w 4835006"/>
                  <a:gd name="connsiteY4719" fmla="*/ 1636625 h 3714903"/>
                  <a:gd name="connsiteX4720" fmla="*/ 1828603 w 4835006"/>
                  <a:gd name="connsiteY4720" fmla="*/ 1636625 h 3714903"/>
                  <a:gd name="connsiteX4721" fmla="*/ 1812290 w 4835006"/>
                  <a:gd name="connsiteY4721" fmla="*/ 1618251 h 3714903"/>
                  <a:gd name="connsiteX4722" fmla="*/ 1812290 w 4835006"/>
                  <a:gd name="connsiteY4722" fmla="*/ 1618251 h 3714903"/>
                  <a:gd name="connsiteX4723" fmla="*/ 1814351 w 4835006"/>
                  <a:gd name="connsiteY4723" fmla="*/ 1616019 h 3714903"/>
                  <a:gd name="connsiteX4724" fmla="*/ 1814351 w 4835006"/>
                  <a:gd name="connsiteY4724" fmla="*/ 1616019 h 3714903"/>
                  <a:gd name="connsiteX4725" fmla="*/ 1814008 w 4835006"/>
                  <a:gd name="connsiteY4725" fmla="*/ 1614645 h 3714903"/>
                  <a:gd name="connsiteX4726" fmla="*/ 1814008 w 4835006"/>
                  <a:gd name="connsiteY4726" fmla="*/ 1614645 h 3714903"/>
                  <a:gd name="connsiteX4727" fmla="*/ 1813492 w 4835006"/>
                  <a:gd name="connsiteY4727" fmla="*/ 1614817 h 3714903"/>
                  <a:gd name="connsiteX4728" fmla="*/ 1811947 w 4835006"/>
                  <a:gd name="connsiteY4728" fmla="*/ 1616878 h 3714903"/>
                  <a:gd name="connsiteX4729" fmla="*/ 1812119 w 4835006"/>
                  <a:gd name="connsiteY4729" fmla="*/ 1618080 h 3714903"/>
                  <a:gd name="connsiteX4730" fmla="*/ 1812119 w 4835006"/>
                  <a:gd name="connsiteY4730" fmla="*/ 1618080 h 3714903"/>
                  <a:gd name="connsiteX4731" fmla="*/ 1811947 w 4835006"/>
                  <a:gd name="connsiteY4731" fmla="*/ 1618080 h 3714903"/>
                  <a:gd name="connsiteX4732" fmla="*/ 1811947 w 4835006"/>
                  <a:gd name="connsiteY4732" fmla="*/ 1617049 h 3714903"/>
                  <a:gd name="connsiteX4733" fmla="*/ 1811260 w 4835006"/>
                  <a:gd name="connsiteY4733" fmla="*/ 1618080 h 3714903"/>
                  <a:gd name="connsiteX4734" fmla="*/ 1789452 w 4835006"/>
                  <a:gd name="connsiteY4734" fmla="*/ 1598161 h 3714903"/>
                  <a:gd name="connsiteX4735" fmla="*/ 1789452 w 4835006"/>
                  <a:gd name="connsiteY4735" fmla="*/ 1598161 h 3714903"/>
                  <a:gd name="connsiteX4736" fmla="*/ 1789109 w 4835006"/>
                  <a:gd name="connsiteY4736" fmla="*/ 1588029 h 3714903"/>
                  <a:gd name="connsiteX4737" fmla="*/ 1789109 w 4835006"/>
                  <a:gd name="connsiteY4737" fmla="*/ 1588029 h 3714903"/>
                  <a:gd name="connsiteX4738" fmla="*/ 1793058 w 4835006"/>
                  <a:gd name="connsiteY4738" fmla="*/ 1550767 h 3714903"/>
                  <a:gd name="connsiteX4739" fmla="*/ 1793058 w 4835006"/>
                  <a:gd name="connsiteY4739" fmla="*/ 1550767 h 3714903"/>
                  <a:gd name="connsiteX4740" fmla="*/ 1795806 w 4835006"/>
                  <a:gd name="connsiteY4740" fmla="*/ 1535141 h 3714903"/>
                  <a:gd name="connsiteX4741" fmla="*/ 1795806 w 4835006"/>
                  <a:gd name="connsiteY4741" fmla="*/ 1535141 h 3714903"/>
                  <a:gd name="connsiteX4742" fmla="*/ 1795806 w 4835006"/>
                  <a:gd name="connsiteY4742" fmla="*/ 1535141 h 3714903"/>
                  <a:gd name="connsiteX4743" fmla="*/ 1795806 w 4835006"/>
                  <a:gd name="connsiteY4743" fmla="*/ 1535141 h 3714903"/>
                  <a:gd name="connsiteX4744" fmla="*/ 1765412 w 4835006"/>
                  <a:gd name="connsiteY4744" fmla="*/ 1567080 h 3714903"/>
                  <a:gd name="connsiteX4745" fmla="*/ 1765412 w 4835006"/>
                  <a:gd name="connsiteY4745" fmla="*/ 1567080 h 3714903"/>
                  <a:gd name="connsiteX4746" fmla="*/ 1748584 w 4835006"/>
                  <a:gd name="connsiteY4746" fmla="*/ 1589231 h 3714903"/>
                  <a:gd name="connsiteX4747" fmla="*/ 1748584 w 4835006"/>
                  <a:gd name="connsiteY4747" fmla="*/ 1589231 h 3714903"/>
                  <a:gd name="connsiteX4748" fmla="*/ 1719736 w 4835006"/>
                  <a:gd name="connsiteY4748" fmla="*/ 1599363 h 3714903"/>
                  <a:gd name="connsiteX4749" fmla="*/ 1719736 w 4835006"/>
                  <a:gd name="connsiteY4749" fmla="*/ 1599363 h 3714903"/>
                  <a:gd name="connsiteX4750" fmla="*/ 1715958 w 4835006"/>
                  <a:gd name="connsiteY4750" fmla="*/ 1599191 h 3714903"/>
                  <a:gd name="connsiteX4751" fmla="*/ 1715958 w 4835006"/>
                  <a:gd name="connsiteY4751" fmla="*/ 1599191 h 3714903"/>
                  <a:gd name="connsiteX4752" fmla="*/ 1702564 w 4835006"/>
                  <a:gd name="connsiteY4752" fmla="*/ 1597817 h 3714903"/>
                  <a:gd name="connsiteX4753" fmla="*/ 1702564 w 4835006"/>
                  <a:gd name="connsiteY4753" fmla="*/ 1597817 h 3714903"/>
                  <a:gd name="connsiteX4754" fmla="*/ 1685564 w 4835006"/>
                  <a:gd name="connsiteY4754" fmla="*/ 1600565 h 3714903"/>
                  <a:gd name="connsiteX4755" fmla="*/ 1685564 w 4835006"/>
                  <a:gd name="connsiteY4755" fmla="*/ 1600565 h 3714903"/>
                  <a:gd name="connsiteX4756" fmla="*/ 1683160 w 4835006"/>
                  <a:gd name="connsiteY4756" fmla="*/ 1600736 h 3714903"/>
                  <a:gd name="connsiteX4757" fmla="*/ 1683160 w 4835006"/>
                  <a:gd name="connsiteY4757" fmla="*/ 1600736 h 3714903"/>
                  <a:gd name="connsiteX4758" fmla="*/ 1669766 w 4835006"/>
                  <a:gd name="connsiteY4758" fmla="*/ 1584251 h 3714903"/>
                  <a:gd name="connsiteX4759" fmla="*/ 1669766 w 4835006"/>
                  <a:gd name="connsiteY4759" fmla="*/ 1584251 h 3714903"/>
                  <a:gd name="connsiteX4760" fmla="*/ 1669938 w 4835006"/>
                  <a:gd name="connsiteY4760" fmla="*/ 1582191 h 3714903"/>
                  <a:gd name="connsiteX4761" fmla="*/ 1669938 w 4835006"/>
                  <a:gd name="connsiteY4761" fmla="*/ 1582191 h 3714903"/>
                  <a:gd name="connsiteX4762" fmla="*/ 1669938 w 4835006"/>
                  <a:gd name="connsiteY4762" fmla="*/ 1581504 h 3714903"/>
                  <a:gd name="connsiteX4763" fmla="*/ 1669938 w 4835006"/>
                  <a:gd name="connsiteY4763" fmla="*/ 1581504 h 3714903"/>
                  <a:gd name="connsiteX4764" fmla="*/ 1680413 w 4835006"/>
                  <a:gd name="connsiteY4764" fmla="*/ 1558494 h 3714903"/>
                  <a:gd name="connsiteX4765" fmla="*/ 1680413 w 4835006"/>
                  <a:gd name="connsiteY4765" fmla="*/ 1558494 h 3714903"/>
                  <a:gd name="connsiteX4766" fmla="*/ 1685221 w 4835006"/>
                  <a:gd name="connsiteY4766" fmla="*/ 1536858 h 3714903"/>
                  <a:gd name="connsiteX4767" fmla="*/ 1685221 w 4835006"/>
                  <a:gd name="connsiteY4767" fmla="*/ 1536858 h 3714903"/>
                  <a:gd name="connsiteX4768" fmla="*/ 1684877 w 4835006"/>
                  <a:gd name="connsiteY4768" fmla="*/ 1532393 h 3714903"/>
                  <a:gd name="connsiteX4769" fmla="*/ 1684877 w 4835006"/>
                  <a:gd name="connsiteY4769" fmla="*/ 1532393 h 3714903"/>
                  <a:gd name="connsiteX4770" fmla="*/ 1682817 w 4835006"/>
                  <a:gd name="connsiteY4770" fmla="*/ 1528959 h 3714903"/>
                  <a:gd name="connsiteX4771" fmla="*/ 1682817 w 4835006"/>
                  <a:gd name="connsiteY4771" fmla="*/ 1528959 h 3714903"/>
                  <a:gd name="connsiteX4772" fmla="*/ 1675605 w 4835006"/>
                  <a:gd name="connsiteY4772" fmla="*/ 1535828 h 3714903"/>
                  <a:gd name="connsiteX4773" fmla="*/ 1675605 w 4835006"/>
                  <a:gd name="connsiteY4773" fmla="*/ 1535828 h 3714903"/>
                  <a:gd name="connsiteX4774" fmla="*/ 1664271 w 4835006"/>
                  <a:gd name="connsiteY4774" fmla="*/ 1556777 h 3714903"/>
                  <a:gd name="connsiteX4775" fmla="*/ 1664271 w 4835006"/>
                  <a:gd name="connsiteY4775" fmla="*/ 1556777 h 3714903"/>
                  <a:gd name="connsiteX4776" fmla="*/ 1660493 w 4835006"/>
                  <a:gd name="connsiteY4776" fmla="*/ 1555403 h 3714903"/>
                  <a:gd name="connsiteX4777" fmla="*/ 1660493 w 4835006"/>
                  <a:gd name="connsiteY4777" fmla="*/ 1555403 h 3714903"/>
                  <a:gd name="connsiteX4778" fmla="*/ 1650019 w 4835006"/>
                  <a:gd name="connsiteY4778" fmla="*/ 1536686 h 3714903"/>
                  <a:gd name="connsiteX4779" fmla="*/ 1650019 w 4835006"/>
                  <a:gd name="connsiteY4779" fmla="*/ 1536686 h 3714903"/>
                  <a:gd name="connsiteX4780" fmla="*/ 1652423 w 4835006"/>
                  <a:gd name="connsiteY4780" fmla="*/ 1526040 h 3714903"/>
                  <a:gd name="connsiteX4781" fmla="*/ 1652423 w 4835006"/>
                  <a:gd name="connsiteY4781" fmla="*/ 1526040 h 3714903"/>
                  <a:gd name="connsiteX4782" fmla="*/ 1658089 w 4835006"/>
                  <a:gd name="connsiteY4782" fmla="*/ 1509212 h 3714903"/>
                  <a:gd name="connsiteX4783" fmla="*/ 1658089 w 4835006"/>
                  <a:gd name="connsiteY4783" fmla="*/ 1509212 h 3714903"/>
                  <a:gd name="connsiteX4784" fmla="*/ 1656029 w 4835006"/>
                  <a:gd name="connsiteY4784" fmla="*/ 1496848 h 3714903"/>
                  <a:gd name="connsiteX4785" fmla="*/ 1656029 w 4835006"/>
                  <a:gd name="connsiteY4785" fmla="*/ 1496848 h 3714903"/>
                  <a:gd name="connsiteX4786" fmla="*/ 1648817 w 4835006"/>
                  <a:gd name="connsiteY4786" fmla="*/ 1472121 h 3714903"/>
                  <a:gd name="connsiteX4787" fmla="*/ 1648817 w 4835006"/>
                  <a:gd name="connsiteY4787" fmla="*/ 1472121 h 3714903"/>
                  <a:gd name="connsiteX4788" fmla="*/ 1639716 w 4835006"/>
                  <a:gd name="connsiteY4788" fmla="*/ 1461818 h 3714903"/>
                  <a:gd name="connsiteX4789" fmla="*/ 1639716 w 4835006"/>
                  <a:gd name="connsiteY4789" fmla="*/ 1461818 h 3714903"/>
                  <a:gd name="connsiteX4790" fmla="*/ 1640918 w 4835006"/>
                  <a:gd name="connsiteY4790" fmla="*/ 1455293 h 3714903"/>
                  <a:gd name="connsiteX4791" fmla="*/ 1640918 w 4835006"/>
                  <a:gd name="connsiteY4791" fmla="*/ 1455293 h 3714903"/>
                  <a:gd name="connsiteX4792" fmla="*/ 1650019 w 4835006"/>
                  <a:gd name="connsiteY4792" fmla="*/ 1414081 h 3714903"/>
                  <a:gd name="connsiteX4793" fmla="*/ 1650019 w 4835006"/>
                  <a:gd name="connsiteY4793" fmla="*/ 1414081 h 3714903"/>
                  <a:gd name="connsiteX4794" fmla="*/ 1650190 w 4835006"/>
                  <a:gd name="connsiteY4794" fmla="*/ 1413051 h 3714903"/>
                  <a:gd name="connsiteX4795" fmla="*/ 1650190 w 4835006"/>
                  <a:gd name="connsiteY4795" fmla="*/ 1413051 h 3714903"/>
                  <a:gd name="connsiteX4796" fmla="*/ 1640918 w 4835006"/>
                  <a:gd name="connsiteY4796" fmla="*/ 1403778 h 3714903"/>
                  <a:gd name="connsiteX4797" fmla="*/ 1640918 w 4835006"/>
                  <a:gd name="connsiteY4797" fmla="*/ 1403778 h 3714903"/>
                  <a:gd name="connsiteX4798" fmla="*/ 1642292 w 4835006"/>
                  <a:gd name="connsiteY4798" fmla="*/ 1400000 h 3714903"/>
                  <a:gd name="connsiteX4799" fmla="*/ 1642292 w 4835006"/>
                  <a:gd name="connsiteY4799" fmla="*/ 1400000 h 3714903"/>
                  <a:gd name="connsiteX4800" fmla="*/ 1651736 w 4835006"/>
                  <a:gd name="connsiteY4800" fmla="*/ 1390384 h 3714903"/>
                  <a:gd name="connsiteX4801" fmla="*/ 1651736 w 4835006"/>
                  <a:gd name="connsiteY4801" fmla="*/ 1390384 h 3714903"/>
                  <a:gd name="connsiteX4802" fmla="*/ 1656887 w 4835006"/>
                  <a:gd name="connsiteY4802" fmla="*/ 1391586 h 3714903"/>
                  <a:gd name="connsiteX4803" fmla="*/ 1656887 w 4835006"/>
                  <a:gd name="connsiteY4803" fmla="*/ 1391586 h 3714903"/>
                  <a:gd name="connsiteX4804" fmla="*/ 1663241 w 4835006"/>
                  <a:gd name="connsiteY4804" fmla="*/ 1393990 h 3714903"/>
                  <a:gd name="connsiteX4805" fmla="*/ 1663241 w 4835006"/>
                  <a:gd name="connsiteY4805" fmla="*/ 1393990 h 3714903"/>
                  <a:gd name="connsiteX4806" fmla="*/ 1670625 w 4835006"/>
                  <a:gd name="connsiteY4806" fmla="*/ 1390384 h 3714903"/>
                  <a:gd name="connsiteX4807" fmla="*/ 1670625 w 4835006"/>
                  <a:gd name="connsiteY4807" fmla="*/ 1390384 h 3714903"/>
                  <a:gd name="connsiteX4808" fmla="*/ 1684534 w 4835006"/>
                  <a:gd name="connsiteY4808" fmla="*/ 1383000 h 3714903"/>
                  <a:gd name="connsiteX4809" fmla="*/ 1684534 w 4835006"/>
                  <a:gd name="connsiteY4809" fmla="*/ 1383000 h 3714903"/>
                  <a:gd name="connsiteX4810" fmla="*/ 1689513 w 4835006"/>
                  <a:gd name="connsiteY4810" fmla="*/ 1384031 h 3714903"/>
                  <a:gd name="connsiteX4811" fmla="*/ 1689513 w 4835006"/>
                  <a:gd name="connsiteY4811" fmla="*/ 1384031 h 3714903"/>
                  <a:gd name="connsiteX4812" fmla="*/ 1700847 w 4835006"/>
                  <a:gd name="connsiteY4812" fmla="*/ 1406354 h 3714903"/>
                  <a:gd name="connsiteX4813" fmla="*/ 1700847 w 4835006"/>
                  <a:gd name="connsiteY4813" fmla="*/ 1406354 h 3714903"/>
                  <a:gd name="connsiteX4814" fmla="*/ 1704625 w 4835006"/>
                  <a:gd name="connsiteY4814" fmla="*/ 1429192 h 3714903"/>
                  <a:gd name="connsiteX4815" fmla="*/ 1704625 w 4835006"/>
                  <a:gd name="connsiteY4815" fmla="*/ 1429192 h 3714903"/>
                  <a:gd name="connsiteX4816" fmla="*/ 1714756 w 4835006"/>
                  <a:gd name="connsiteY4816" fmla="*/ 1465081 h 3714903"/>
                  <a:gd name="connsiteX4817" fmla="*/ 1714756 w 4835006"/>
                  <a:gd name="connsiteY4817" fmla="*/ 1465081 h 3714903"/>
                  <a:gd name="connsiteX4818" fmla="*/ 1733644 w 4835006"/>
                  <a:gd name="connsiteY4818" fmla="*/ 1489293 h 3714903"/>
                  <a:gd name="connsiteX4819" fmla="*/ 1733644 w 4835006"/>
                  <a:gd name="connsiteY4819" fmla="*/ 1489293 h 3714903"/>
                  <a:gd name="connsiteX4820" fmla="*/ 1759917 w 4835006"/>
                  <a:gd name="connsiteY4820" fmla="*/ 1510585 h 3714903"/>
                  <a:gd name="connsiteX4821" fmla="*/ 1759917 w 4835006"/>
                  <a:gd name="connsiteY4821" fmla="*/ 1510585 h 3714903"/>
                  <a:gd name="connsiteX4822" fmla="*/ 1766442 w 4835006"/>
                  <a:gd name="connsiteY4822" fmla="*/ 1511616 h 3714903"/>
                  <a:gd name="connsiteX4823" fmla="*/ 1766442 w 4835006"/>
                  <a:gd name="connsiteY4823" fmla="*/ 1511616 h 3714903"/>
                  <a:gd name="connsiteX4824" fmla="*/ 1773139 w 4835006"/>
                  <a:gd name="connsiteY4824" fmla="*/ 1510757 h 3714903"/>
                  <a:gd name="connsiteX4825" fmla="*/ 1773139 w 4835006"/>
                  <a:gd name="connsiteY4825" fmla="*/ 1510757 h 3714903"/>
                  <a:gd name="connsiteX4826" fmla="*/ 1802846 w 4835006"/>
                  <a:gd name="connsiteY4826" fmla="*/ 1502686 h 3714903"/>
                  <a:gd name="connsiteX4827" fmla="*/ 1802846 w 4835006"/>
                  <a:gd name="connsiteY4827" fmla="*/ 1502686 h 3714903"/>
                  <a:gd name="connsiteX4828" fmla="*/ 1805765 w 4835006"/>
                  <a:gd name="connsiteY4828" fmla="*/ 1502858 h 3714903"/>
                  <a:gd name="connsiteX4829" fmla="*/ 1805765 w 4835006"/>
                  <a:gd name="connsiteY4829" fmla="*/ 1502858 h 3714903"/>
                  <a:gd name="connsiteX4830" fmla="*/ 1825684 w 4835006"/>
                  <a:gd name="connsiteY4830" fmla="*/ 1517969 h 3714903"/>
                  <a:gd name="connsiteX4831" fmla="*/ 1825684 w 4835006"/>
                  <a:gd name="connsiteY4831" fmla="*/ 1517969 h 3714903"/>
                  <a:gd name="connsiteX4832" fmla="*/ 1825684 w 4835006"/>
                  <a:gd name="connsiteY4832" fmla="*/ 1517969 h 3714903"/>
                  <a:gd name="connsiteX4833" fmla="*/ 1824310 w 4835006"/>
                  <a:gd name="connsiteY4833" fmla="*/ 1537888 h 3714903"/>
                  <a:gd name="connsiteX4834" fmla="*/ 1824310 w 4835006"/>
                  <a:gd name="connsiteY4834" fmla="*/ 1537888 h 3714903"/>
                  <a:gd name="connsiteX4835" fmla="*/ 1828088 w 4835006"/>
                  <a:gd name="connsiteY4835" fmla="*/ 1548706 h 3714903"/>
                  <a:gd name="connsiteX4836" fmla="*/ 1828088 w 4835006"/>
                  <a:gd name="connsiteY4836" fmla="*/ 1548706 h 3714903"/>
                  <a:gd name="connsiteX4837" fmla="*/ 1848694 w 4835006"/>
                  <a:gd name="connsiteY4837" fmla="*/ 1562787 h 3714903"/>
                  <a:gd name="connsiteX4838" fmla="*/ 1848694 w 4835006"/>
                  <a:gd name="connsiteY4838" fmla="*/ 1562787 h 3714903"/>
                  <a:gd name="connsiteX4839" fmla="*/ 1884926 w 4835006"/>
                  <a:gd name="connsiteY4839" fmla="*/ 1574979 h 3714903"/>
                  <a:gd name="connsiteX4840" fmla="*/ 1884926 w 4835006"/>
                  <a:gd name="connsiteY4840" fmla="*/ 1574979 h 3714903"/>
                  <a:gd name="connsiteX4841" fmla="*/ 1895058 w 4835006"/>
                  <a:gd name="connsiteY4841" fmla="*/ 1571888 h 3714903"/>
                  <a:gd name="connsiteX4842" fmla="*/ 1895058 w 4835006"/>
                  <a:gd name="connsiteY4842" fmla="*/ 1571888 h 3714903"/>
                  <a:gd name="connsiteX4843" fmla="*/ 1903300 w 4835006"/>
                  <a:gd name="connsiteY4843" fmla="*/ 1575666 h 3714903"/>
                  <a:gd name="connsiteX4844" fmla="*/ 1903300 w 4835006"/>
                  <a:gd name="connsiteY4844" fmla="*/ 1575666 h 3714903"/>
                  <a:gd name="connsiteX4845" fmla="*/ 1917552 w 4835006"/>
                  <a:gd name="connsiteY4845" fmla="*/ 1581847 h 3714903"/>
                  <a:gd name="connsiteX4846" fmla="*/ 1917552 w 4835006"/>
                  <a:gd name="connsiteY4846" fmla="*/ 1581847 h 3714903"/>
                  <a:gd name="connsiteX4847" fmla="*/ 1925623 w 4835006"/>
                  <a:gd name="connsiteY4847" fmla="*/ 1581161 h 3714903"/>
                  <a:gd name="connsiteX4848" fmla="*/ 1925623 w 4835006"/>
                  <a:gd name="connsiteY4848" fmla="*/ 1581161 h 3714903"/>
                  <a:gd name="connsiteX4849" fmla="*/ 1942108 w 4835006"/>
                  <a:gd name="connsiteY4849" fmla="*/ 1577898 h 3714903"/>
                  <a:gd name="connsiteX4850" fmla="*/ 1942108 w 4835006"/>
                  <a:gd name="connsiteY4850" fmla="*/ 1577898 h 3714903"/>
                  <a:gd name="connsiteX4851" fmla="*/ 1948805 w 4835006"/>
                  <a:gd name="connsiteY4851" fmla="*/ 1578585 h 3714903"/>
                  <a:gd name="connsiteX4852" fmla="*/ 1948805 w 4835006"/>
                  <a:gd name="connsiteY4852" fmla="*/ 1578585 h 3714903"/>
                  <a:gd name="connsiteX4853" fmla="*/ 1987784 w 4835006"/>
                  <a:gd name="connsiteY4853" fmla="*/ 1582019 h 3714903"/>
                  <a:gd name="connsiteX4854" fmla="*/ 1987784 w 4835006"/>
                  <a:gd name="connsiteY4854" fmla="*/ 1582019 h 3714903"/>
                  <a:gd name="connsiteX4855" fmla="*/ 2000663 w 4835006"/>
                  <a:gd name="connsiteY4855" fmla="*/ 1580989 h 3714903"/>
                  <a:gd name="connsiteX4856" fmla="*/ 2000663 w 4835006"/>
                  <a:gd name="connsiteY4856" fmla="*/ 1580989 h 3714903"/>
                  <a:gd name="connsiteX4857" fmla="*/ 2020754 w 4835006"/>
                  <a:gd name="connsiteY4857" fmla="*/ 1578413 h 3714903"/>
                  <a:gd name="connsiteX4858" fmla="*/ 2020754 w 4835006"/>
                  <a:gd name="connsiteY4858" fmla="*/ 1578413 h 3714903"/>
                  <a:gd name="connsiteX4859" fmla="*/ 2036380 w 4835006"/>
                  <a:gd name="connsiteY4859" fmla="*/ 1587342 h 3714903"/>
                  <a:gd name="connsiteX4860" fmla="*/ 2036380 w 4835006"/>
                  <a:gd name="connsiteY4860" fmla="*/ 1587342 h 3714903"/>
                  <a:gd name="connsiteX4861" fmla="*/ 2036036 w 4835006"/>
                  <a:gd name="connsiteY4861" fmla="*/ 1591635 h 3714903"/>
                  <a:gd name="connsiteX4862" fmla="*/ 2036036 w 4835006"/>
                  <a:gd name="connsiteY4862" fmla="*/ 1591635 h 3714903"/>
                  <a:gd name="connsiteX4863" fmla="*/ 2043764 w 4835006"/>
                  <a:gd name="connsiteY4863" fmla="*/ 1617564 h 3714903"/>
                  <a:gd name="connsiteX4864" fmla="*/ 2043764 w 4835006"/>
                  <a:gd name="connsiteY4864" fmla="*/ 1617564 h 3714903"/>
                  <a:gd name="connsiteX4865" fmla="*/ 2058531 w 4835006"/>
                  <a:gd name="connsiteY4865" fmla="*/ 1635423 h 3714903"/>
                  <a:gd name="connsiteX4866" fmla="*/ 2058531 w 4835006"/>
                  <a:gd name="connsiteY4866" fmla="*/ 1635423 h 3714903"/>
                  <a:gd name="connsiteX4867" fmla="*/ 2068834 w 4835006"/>
                  <a:gd name="connsiteY4867" fmla="*/ 1641605 h 3714903"/>
                  <a:gd name="connsiteX4868" fmla="*/ 2068834 w 4835006"/>
                  <a:gd name="connsiteY4868" fmla="*/ 1641605 h 3714903"/>
                  <a:gd name="connsiteX4869" fmla="*/ 2067976 w 4835006"/>
                  <a:gd name="connsiteY4869" fmla="*/ 1646241 h 3714903"/>
                  <a:gd name="connsiteX4870" fmla="*/ 2067976 w 4835006"/>
                  <a:gd name="connsiteY4870" fmla="*/ 1646241 h 3714903"/>
                  <a:gd name="connsiteX4871" fmla="*/ 2067117 w 4835006"/>
                  <a:gd name="connsiteY4871" fmla="*/ 1651564 h 3714903"/>
                  <a:gd name="connsiteX4872" fmla="*/ 2067117 w 4835006"/>
                  <a:gd name="connsiteY4872" fmla="*/ 1651564 h 3714903"/>
                  <a:gd name="connsiteX4873" fmla="*/ 2078794 w 4835006"/>
                  <a:gd name="connsiteY4873" fmla="*/ 1662039 h 3714903"/>
                  <a:gd name="connsiteX4874" fmla="*/ 2078794 w 4835006"/>
                  <a:gd name="connsiteY4874" fmla="*/ 1662039 h 3714903"/>
                  <a:gd name="connsiteX4875" fmla="*/ 2088753 w 4835006"/>
                  <a:gd name="connsiteY4875" fmla="*/ 1662726 h 3714903"/>
                  <a:gd name="connsiteX4876" fmla="*/ 2088753 w 4835006"/>
                  <a:gd name="connsiteY4876" fmla="*/ 1662726 h 3714903"/>
                  <a:gd name="connsiteX4877" fmla="*/ 2098884 w 4835006"/>
                  <a:gd name="connsiteY4877" fmla="*/ 1662554 h 3714903"/>
                  <a:gd name="connsiteX4878" fmla="*/ 2098884 w 4835006"/>
                  <a:gd name="connsiteY4878" fmla="*/ 1662554 h 3714903"/>
                  <a:gd name="connsiteX4879" fmla="*/ 2108844 w 4835006"/>
                  <a:gd name="connsiteY4879" fmla="*/ 1667705 h 3714903"/>
                  <a:gd name="connsiteX4880" fmla="*/ 2108844 w 4835006"/>
                  <a:gd name="connsiteY4880" fmla="*/ 1667705 h 3714903"/>
                  <a:gd name="connsiteX4881" fmla="*/ 2107814 w 4835006"/>
                  <a:gd name="connsiteY4881" fmla="*/ 1671140 h 3714903"/>
                  <a:gd name="connsiteX4882" fmla="*/ 2107814 w 4835006"/>
                  <a:gd name="connsiteY4882" fmla="*/ 1671140 h 3714903"/>
                  <a:gd name="connsiteX4883" fmla="*/ 2078278 w 4835006"/>
                  <a:gd name="connsiteY4883" fmla="*/ 1688655 h 3714903"/>
                  <a:gd name="connsiteX4884" fmla="*/ 2078278 w 4835006"/>
                  <a:gd name="connsiteY4884" fmla="*/ 1688655 h 3714903"/>
                  <a:gd name="connsiteX4885" fmla="*/ 2078107 w 4835006"/>
                  <a:gd name="connsiteY4885" fmla="*/ 1688655 h 3714903"/>
                  <a:gd name="connsiteX4886" fmla="*/ 2068491 w 4835006"/>
                  <a:gd name="connsiteY4886" fmla="*/ 1688311 h 3714903"/>
                  <a:gd name="connsiteX4887" fmla="*/ 2068491 w 4835006"/>
                  <a:gd name="connsiteY4887" fmla="*/ 1688311 h 3714903"/>
                  <a:gd name="connsiteX4888" fmla="*/ 2066087 w 4835006"/>
                  <a:gd name="connsiteY4888" fmla="*/ 1688483 h 3714903"/>
                  <a:gd name="connsiteX4889" fmla="*/ 2066087 w 4835006"/>
                  <a:gd name="connsiteY4889" fmla="*/ 1688483 h 3714903"/>
                  <a:gd name="connsiteX4890" fmla="*/ 2067804 w 4835006"/>
                  <a:gd name="connsiteY4890" fmla="*/ 1691231 h 3714903"/>
                  <a:gd name="connsiteX4891" fmla="*/ 2067804 w 4835006"/>
                  <a:gd name="connsiteY4891" fmla="*/ 1691231 h 3714903"/>
                  <a:gd name="connsiteX4892" fmla="*/ 2100086 w 4835006"/>
                  <a:gd name="connsiteY4892" fmla="*/ 1740856 h 3714903"/>
                  <a:gd name="connsiteX4893" fmla="*/ 2100086 w 4835006"/>
                  <a:gd name="connsiteY4893" fmla="*/ 1740856 h 3714903"/>
                  <a:gd name="connsiteX4894" fmla="*/ 2100773 w 4835006"/>
                  <a:gd name="connsiteY4894" fmla="*/ 1740856 h 3714903"/>
                  <a:gd name="connsiteX4895" fmla="*/ 2100773 w 4835006"/>
                  <a:gd name="connsiteY4895" fmla="*/ 1740856 h 3714903"/>
                  <a:gd name="connsiteX4896" fmla="*/ 2132884 w 4835006"/>
                  <a:gd name="connsiteY4896" fmla="*/ 1715614 h 3714903"/>
                  <a:gd name="connsiteX4897" fmla="*/ 2132884 w 4835006"/>
                  <a:gd name="connsiteY4897" fmla="*/ 1715614 h 3714903"/>
                  <a:gd name="connsiteX4898" fmla="*/ 2146450 w 4835006"/>
                  <a:gd name="connsiteY4898" fmla="*/ 1684705 h 3714903"/>
                  <a:gd name="connsiteX4899" fmla="*/ 2146450 w 4835006"/>
                  <a:gd name="connsiteY4899" fmla="*/ 1684705 h 3714903"/>
                  <a:gd name="connsiteX4900" fmla="*/ 2150399 w 4835006"/>
                  <a:gd name="connsiteY4900" fmla="*/ 1686594 h 3714903"/>
                  <a:gd name="connsiteX4901" fmla="*/ 2150399 w 4835006"/>
                  <a:gd name="connsiteY4901" fmla="*/ 1686594 h 3714903"/>
                  <a:gd name="connsiteX4902" fmla="*/ 2154349 w 4835006"/>
                  <a:gd name="connsiteY4902" fmla="*/ 1696039 h 3714903"/>
                  <a:gd name="connsiteX4903" fmla="*/ 2154349 w 4835006"/>
                  <a:gd name="connsiteY4903" fmla="*/ 1696039 h 3714903"/>
                  <a:gd name="connsiteX4904" fmla="*/ 2150056 w 4835006"/>
                  <a:gd name="connsiteY4904" fmla="*/ 1716988 h 3714903"/>
                  <a:gd name="connsiteX4905" fmla="*/ 2150056 w 4835006"/>
                  <a:gd name="connsiteY4905" fmla="*/ 1716988 h 3714903"/>
                  <a:gd name="connsiteX4906" fmla="*/ 2145248 w 4835006"/>
                  <a:gd name="connsiteY4906" fmla="*/ 1759917 h 3714903"/>
                  <a:gd name="connsiteX4907" fmla="*/ 2145248 w 4835006"/>
                  <a:gd name="connsiteY4907" fmla="*/ 1759917 h 3714903"/>
                  <a:gd name="connsiteX4908" fmla="*/ 2138894 w 4835006"/>
                  <a:gd name="connsiteY4908" fmla="*/ 1784816 h 3714903"/>
                  <a:gd name="connsiteX4909" fmla="*/ 2138894 w 4835006"/>
                  <a:gd name="connsiteY4909" fmla="*/ 1784816 h 3714903"/>
                  <a:gd name="connsiteX4910" fmla="*/ 2136662 w 4835006"/>
                  <a:gd name="connsiteY4910" fmla="*/ 1797351 h 3714903"/>
                  <a:gd name="connsiteX4911" fmla="*/ 2136662 w 4835006"/>
                  <a:gd name="connsiteY4911" fmla="*/ 1797351 h 3714903"/>
                  <a:gd name="connsiteX4912" fmla="*/ 2139238 w 4835006"/>
                  <a:gd name="connsiteY4912" fmla="*/ 1819846 h 3714903"/>
                  <a:gd name="connsiteX4913" fmla="*/ 2139238 w 4835006"/>
                  <a:gd name="connsiteY4913" fmla="*/ 1819846 h 3714903"/>
                  <a:gd name="connsiteX4914" fmla="*/ 2140096 w 4835006"/>
                  <a:gd name="connsiteY4914" fmla="*/ 1824654 h 3714903"/>
                  <a:gd name="connsiteX4915" fmla="*/ 2140096 w 4835006"/>
                  <a:gd name="connsiteY4915" fmla="*/ 1824654 h 3714903"/>
                  <a:gd name="connsiteX4916" fmla="*/ 2136834 w 4835006"/>
                  <a:gd name="connsiteY4916" fmla="*/ 1841997 h 3714903"/>
                  <a:gd name="connsiteX4917" fmla="*/ 2136834 w 4835006"/>
                  <a:gd name="connsiteY4917" fmla="*/ 1841997 h 3714903"/>
                  <a:gd name="connsiteX4918" fmla="*/ 2135116 w 4835006"/>
                  <a:gd name="connsiteY4918" fmla="*/ 1841997 h 3714903"/>
                  <a:gd name="connsiteX4919" fmla="*/ 2136834 w 4835006"/>
                  <a:gd name="connsiteY4919" fmla="*/ 1842341 h 3714903"/>
                  <a:gd name="connsiteX4920" fmla="*/ 2133915 w 4835006"/>
                  <a:gd name="connsiteY4920" fmla="*/ 1879088 h 3714903"/>
                  <a:gd name="connsiteX4921" fmla="*/ 2133915 w 4835006"/>
                  <a:gd name="connsiteY4921" fmla="*/ 1879088 h 3714903"/>
                  <a:gd name="connsiteX4922" fmla="*/ 2136834 w 4835006"/>
                  <a:gd name="connsiteY4922" fmla="*/ 1898148 h 3714903"/>
                  <a:gd name="connsiteX4923" fmla="*/ 2136834 w 4835006"/>
                  <a:gd name="connsiteY4923" fmla="*/ 1898148 h 3714903"/>
                  <a:gd name="connsiteX4924" fmla="*/ 2147480 w 4835006"/>
                  <a:gd name="connsiteY4924" fmla="*/ 1931118 h 3714903"/>
                  <a:gd name="connsiteX4925" fmla="*/ 2147480 w 4835006"/>
                  <a:gd name="connsiteY4925" fmla="*/ 1931118 h 3714903"/>
                  <a:gd name="connsiteX4926" fmla="*/ 2147308 w 4835006"/>
                  <a:gd name="connsiteY4926" fmla="*/ 1933522 h 3714903"/>
                  <a:gd name="connsiteX4927" fmla="*/ 2147308 w 4835006"/>
                  <a:gd name="connsiteY4927" fmla="*/ 1933522 h 3714903"/>
                  <a:gd name="connsiteX4928" fmla="*/ 2156238 w 4835006"/>
                  <a:gd name="connsiteY4928" fmla="*/ 1966835 h 3714903"/>
                  <a:gd name="connsiteX4929" fmla="*/ 2156238 w 4835006"/>
                  <a:gd name="connsiteY4929" fmla="*/ 1966835 h 3714903"/>
                  <a:gd name="connsiteX4930" fmla="*/ 2151086 w 4835006"/>
                  <a:gd name="connsiteY4930" fmla="*/ 1991562 h 3714903"/>
                  <a:gd name="connsiteX4931" fmla="*/ 2151086 w 4835006"/>
                  <a:gd name="connsiteY4931" fmla="*/ 1991562 h 3714903"/>
                  <a:gd name="connsiteX4932" fmla="*/ 2151258 w 4835006"/>
                  <a:gd name="connsiteY4932" fmla="*/ 1996713 h 3714903"/>
                  <a:gd name="connsiteX4933" fmla="*/ 2151258 w 4835006"/>
                  <a:gd name="connsiteY4933" fmla="*/ 1996713 h 3714903"/>
                  <a:gd name="connsiteX4934" fmla="*/ 2166540 w 4835006"/>
                  <a:gd name="connsiteY4934" fmla="*/ 2054582 h 3714903"/>
                  <a:gd name="connsiteX4935" fmla="*/ 2166540 w 4835006"/>
                  <a:gd name="connsiteY4935" fmla="*/ 2054582 h 3714903"/>
                  <a:gd name="connsiteX4936" fmla="*/ 2175641 w 4835006"/>
                  <a:gd name="connsiteY4936" fmla="*/ 2119662 h 3714903"/>
                  <a:gd name="connsiteX4937" fmla="*/ 2175641 w 4835006"/>
                  <a:gd name="connsiteY4937" fmla="*/ 2119662 h 3714903"/>
                  <a:gd name="connsiteX4938" fmla="*/ 2201056 w 4835006"/>
                  <a:gd name="connsiteY4938" fmla="*/ 2156924 h 3714903"/>
                  <a:gd name="connsiteX4939" fmla="*/ 2201056 w 4835006"/>
                  <a:gd name="connsiteY4939" fmla="*/ 2156924 h 3714903"/>
                  <a:gd name="connsiteX4940" fmla="*/ 2201056 w 4835006"/>
                  <a:gd name="connsiteY4940" fmla="*/ 2157096 h 3714903"/>
                  <a:gd name="connsiteX4941" fmla="*/ 2201056 w 4835006"/>
                  <a:gd name="connsiteY4941" fmla="*/ 2157096 h 3714903"/>
                  <a:gd name="connsiteX4942" fmla="*/ 2201056 w 4835006"/>
                  <a:gd name="connsiteY4942" fmla="*/ 2157096 h 3714903"/>
                  <a:gd name="connsiteX4943" fmla="*/ 2201056 w 4835006"/>
                  <a:gd name="connsiteY4943" fmla="*/ 2157096 h 3714903"/>
                  <a:gd name="connsiteX4944" fmla="*/ 2216338 w 4835006"/>
                  <a:gd name="connsiteY4944" fmla="*/ 2144904 h 3714903"/>
                  <a:gd name="connsiteX4945" fmla="*/ 2216338 w 4835006"/>
                  <a:gd name="connsiteY4945" fmla="*/ 2144904 h 3714903"/>
                  <a:gd name="connsiteX4946" fmla="*/ 2233166 w 4835006"/>
                  <a:gd name="connsiteY4946" fmla="*/ 2125329 h 3714903"/>
                  <a:gd name="connsiteX4947" fmla="*/ 2233166 w 4835006"/>
                  <a:gd name="connsiteY4947" fmla="*/ 2125329 h 3714903"/>
                  <a:gd name="connsiteX4948" fmla="*/ 2236772 w 4835006"/>
                  <a:gd name="connsiteY4948" fmla="*/ 2124985 h 3714903"/>
                  <a:gd name="connsiteX4949" fmla="*/ 2236772 w 4835006"/>
                  <a:gd name="connsiteY4949" fmla="*/ 2124985 h 3714903"/>
                  <a:gd name="connsiteX4950" fmla="*/ 2239348 w 4835006"/>
                  <a:gd name="connsiteY4950" fmla="*/ 2124985 h 3714903"/>
                  <a:gd name="connsiteX4951" fmla="*/ 2239348 w 4835006"/>
                  <a:gd name="connsiteY4951" fmla="*/ 2124985 h 3714903"/>
                  <a:gd name="connsiteX4952" fmla="*/ 2239692 w 4835006"/>
                  <a:gd name="connsiteY4952" fmla="*/ 2124985 h 3714903"/>
                  <a:gd name="connsiteX4953" fmla="*/ 2239692 w 4835006"/>
                  <a:gd name="connsiteY4953" fmla="*/ 2124985 h 3714903"/>
                  <a:gd name="connsiteX4954" fmla="*/ 2240035 w 4835006"/>
                  <a:gd name="connsiteY4954" fmla="*/ 2121379 h 3714903"/>
                  <a:gd name="connsiteX4955" fmla="*/ 2240035 w 4835006"/>
                  <a:gd name="connsiteY4955" fmla="*/ 2121379 h 3714903"/>
                  <a:gd name="connsiteX4956" fmla="*/ 2240035 w 4835006"/>
                  <a:gd name="connsiteY4956" fmla="*/ 2121379 h 3714903"/>
                  <a:gd name="connsiteX4957" fmla="*/ 2240035 w 4835006"/>
                  <a:gd name="connsiteY4957" fmla="*/ 2121379 h 3714903"/>
                  <a:gd name="connsiteX4958" fmla="*/ 2240035 w 4835006"/>
                  <a:gd name="connsiteY4958" fmla="*/ 2121379 h 3714903"/>
                  <a:gd name="connsiteX4959" fmla="*/ 2240035 w 4835006"/>
                  <a:gd name="connsiteY4959" fmla="*/ 2121379 h 3714903"/>
                  <a:gd name="connsiteX4960" fmla="*/ 2240035 w 4835006"/>
                  <a:gd name="connsiteY4960" fmla="*/ 2120864 h 3714903"/>
                  <a:gd name="connsiteX4961" fmla="*/ 2240035 w 4835006"/>
                  <a:gd name="connsiteY4961" fmla="*/ 2120864 h 3714903"/>
                  <a:gd name="connsiteX4962" fmla="*/ 2251712 w 4835006"/>
                  <a:gd name="connsiteY4962" fmla="*/ 2092187 h 3714903"/>
                  <a:gd name="connsiteX4963" fmla="*/ 2251712 w 4835006"/>
                  <a:gd name="connsiteY4963" fmla="*/ 2092187 h 3714903"/>
                  <a:gd name="connsiteX4964" fmla="*/ 2252914 w 4835006"/>
                  <a:gd name="connsiteY4964" fmla="*/ 2092359 h 3714903"/>
                  <a:gd name="connsiteX4965" fmla="*/ 2252914 w 4835006"/>
                  <a:gd name="connsiteY4965" fmla="*/ 2092359 h 3714903"/>
                  <a:gd name="connsiteX4966" fmla="*/ 2254631 w 4835006"/>
                  <a:gd name="connsiteY4966" fmla="*/ 2092531 h 3714903"/>
                  <a:gd name="connsiteX4967" fmla="*/ 2254631 w 4835006"/>
                  <a:gd name="connsiteY4967" fmla="*/ 2092531 h 3714903"/>
                  <a:gd name="connsiteX4968" fmla="*/ 2262702 w 4835006"/>
                  <a:gd name="connsiteY4968" fmla="*/ 2080167 h 3714903"/>
                  <a:gd name="connsiteX4969" fmla="*/ 2262702 w 4835006"/>
                  <a:gd name="connsiteY4969" fmla="*/ 2080167 h 3714903"/>
                  <a:gd name="connsiteX4970" fmla="*/ 2262873 w 4835006"/>
                  <a:gd name="connsiteY4970" fmla="*/ 2077420 h 3714903"/>
                  <a:gd name="connsiteX4971" fmla="*/ 2262873 w 4835006"/>
                  <a:gd name="connsiteY4971" fmla="*/ 2077420 h 3714903"/>
                  <a:gd name="connsiteX4972" fmla="*/ 2260469 w 4835006"/>
                  <a:gd name="connsiteY4972" fmla="*/ 2053036 h 3714903"/>
                  <a:gd name="connsiteX4973" fmla="*/ 2260469 w 4835006"/>
                  <a:gd name="connsiteY4973" fmla="*/ 2053036 h 3714903"/>
                  <a:gd name="connsiteX4974" fmla="*/ 2271115 w 4835006"/>
                  <a:gd name="connsiteY4974" fmla="*/ 2030370 h 3714903"/>
                  <a:gd name="connsiteX4975" fmla="*/ 2271115 w 4835006"/>
                  <a:gd name="connsiteY4975" fmla="*/ 2030370 h 3714903"/>
                  <a:gd name="connsiteX4976" fmla="*/ 2291035 w 4835006"/>
                  <a:gd name="connsiteY4976" fmla="*/ 2007875 h 3714903"/>
                  <a:gd name="connsiteX4977" fmla="*/ 2291035 w 4835006"/>
                  <a:gd name="connsiteY4977" fmla="*/ 2007875 h 3714903"/>
                  <a:gd name="connsiteX4978" fmla="*/ 2289146 w 4835006"/>
                  <a:gd name="connsiteY4978" fmla="*/ 2001865 h 3714903"/>
                  <a:gd name="connsiteX4979" fmla="*/ 2289146 w 4835006"/>
                  <a:gd name="connsiteY4979" fmla="*/ 2001865 h 3714903"/>
                  <a:gd name="connsiteX4980" fmla="*/ 2280732 w 4835006"/>
                  <a:gd name="connsiteY4980" fmla="*/ 1988643 h 3714903"/>
                  <a:gd name="connsiteX4981" fmla="*/ 2280732 w 4835006"/>
                  <a:gd name="connsiteY4981" fmla="*/ 1988643 h 3714903"/>
                  <a:gd name="connsiteX4982" fmla="*/ 2283823 w 4835006"/>
                  <a:gd name="connsiteY4982" fmla="*/ 1980572 h 3714903"/>
                  <a:gd name="connsiteX4983" fmla="*/ 2283823 w 4835006"/>
                  <a:gd name="connsiteY4983" fmla="*/ 1980572 h 3714903"/>
                  <a:gd name="connsiteX4984" fmla="*/ 2288115 w 4835006"/>
                  <a:gd name="connsiteY4984" fmla="*/ 1948118 h 3714903"/>
                  <a:gd name="connsiteX4985" fmla="*/ 2288115 w 4835006"/>
                  <a:gd name="connsiteY4985" fmla="*/ 1948118 h 3714903"/>
                  <a:gd name="connsiteX4986" fmla="*/ 2295156 w 4835006"/>
                  <a:gd name="connsiteY4986" fmla="*/ 1918411 h 3714903"/>
                  <a:gd name="connsiteX4987" fmla="*/ 2295156 w 4835006"/>
                  <a:gd name="connsiteY4987" fmla="*/ 1918411 h 3714903"/>
                  <a:gd name="connsiteX4988" fmla="*/ 2311640 w 4835006"/>
                  <a:gd name="connsiteY4988" fmla="*/ 1912916 h 3714903"/>
                  <a:gd name="connsiteX4989" fmla="*/ 2311640 w 4835006"/>
                  <a:gd name="connsiteY4989" fmla="*/ 1912916 h 3714903"/>
                  <a:gd name="connsiteX4990" fmla="*/ 2330529 w 4835006"/>
                  <a:gd name="connsiteY4990" fmla="*/ 1904330 h 3714903"/>
                  <a:gd name="connsiteX4991" fmla="*/ 2330529 w 4835006"/>
                  <a:gd name="connsiteY4991" fmla="*/ 1904330 h 3714903"/>
                  <a:gd name="connsiteX4992" fmla="*/ 2353883 w 4835006"/>
                  <a:gd name="connsiteY4992" fmla="*/ 1886815 h 3714903"/>
                  <a:gd name="connsiteX4993" fmla="*/ 2353883 w 4835006"/>
                  <a:gd name="connsiteY4993" fmla="*/ 1886815 h 3714903"/>
                  <a:gd name="connsiteX4994" fmla="*/ 2353883 w 4835006"/>
                  <a:gd name="connsiteY4994" fmla="*/ 1886643 h 3714903"/>
                  <a:gd name="connsiteX4995" fmla="*/ 2353883 w 4835006"/>
                  <a:gd name="connsiteY4995" fmla="*/ 1886643 h 3714903"/>
                  <a:gd name="connsiteX4996" fmla="*/ 2353883 w 4835006"/>
                  <a:gd name="connsiteY4996" fmla="*/ 1886128 h 3714903"/>
                  <a:gd name="connsiteX4997" fmla="*/ 2353883 w 4835006"/>
                  <a:gd name="connsiteY4997" fmla="*/ 1886128 h 3714903"/>
                  <a:gd name="connsiteX4998" fmla="*/ 2352681 w 4835006"/>
                  <a:gd name="connsiteY4998" fmla="*/ 1875997 h 3714903"/>
                  <a:gd name="connsiteX4999" fmla="*/ 2352681 w 4835006"/>
                  <a:gd name="connsiteY4999" fmla="*/ 1875997 h 3714903"/>
                  <a:gd name="connsiteX5000" fmla="*/ 2360580 w 4835006"/>
                  <a:gd name="connsiteY5000" fmla="*/ 1866209 h 3714903"/>
                  <a:gd name="connsiteX5001" fmla="*/ 2360580 w 4835006"/>
                  <a:gd name="connsiteY5001" fmla="*/ 1866209 h 3714903"/>
                  <a:gd name="connsiteX5002" fmla="*/ 2413296 w 4835006"/>
                  <a:gd name="connsiteY5002" fmla="*/ 1825341 h 3714903"/>
                  <a:gd name="connsiteX5003" fmla="*/ 2413296 w 4835006"/>
                  <a:gd name="connsiteY5003" fmla="*/ 1825341 h 3714903"/>
                  <a:gd name="connsiteX5004" fmla="*/ 2426347 w 4835006"/>
                  <a:gd name="connsiteY5004" fmla="*/ 1807482 h 3714903"/>
                  <a:gd name="connsiteX5005" fmla="*/ 2426347 w 4835006"/>
                  <a:gd name="connsiteY5005" fmla="*/ 1807482 h 3714903"/>
                  <a:gd name="connsiteX5006" fmla="*/ 2436821 w 4835006"/>
                  <a:gd name="connsiteY5006" fmla="*/ 1801129 h 3714903"/>
                  <a:gd name="connsiteX5007" fmla="*/ 2436821 w 4835006"/>
                  <a:gd name="connsiteY5007" fmla="*/ 1801129 h 3714903"/>
                  <a:gd name="connsiteX5008" fmla="*/ 2436821 w 4835006"/>
                  <a:gd name="connsiteY5008" fmla="*/ 1800270 h 3714903"/>
                  <a:gd name="connsiteX5009" fmla="*/ 2436821 w 4835006"/>
                  <a:gd name="connsiteY5009" fmla="*/ 1800270 h 3714903"/>
                  <a:gd name="connsiteX5010" fmla="*/ 2451761 w 4835006"/>
                  <a:gd name="connsiteY5010" fmla="*/ 1790826 h 3714903"/>
                  <a:gd name="connsiteX5011" fmla="*/ 2451761 w 4835006"/>
                  <a:gd name="connsiteY5011" fmla="*/ 1790826 h 3714903"/>
                  <a:gd name="connsiteX5012" fmla="*/ 2477346 w 4835006"/>
                  <a:gd name="connsiteY5012" fmla="*/ 1776745 h 3714903"/>
                  <a:gd name="connsiteX5013" fmla="*/ 2477346 w 4835006"/>
                  <a:gd name="connsiteY5013" fmla="*/ 1776745 h 3714903"/>
                  <a:gd name="connsiteX5014" fmla="*/ 2486963 w 4835006"/>
                  <a:gd name="connsiteY5014" fmla="*/ 1753392 h 3714903"/>
                  <a:gd name="connsiteX5015" fmla="*/ 2486963 w 4835006"/>
                  <a:gd name="connsiteY5015" fmla="*/ 1753392 h 3714903"/>
                  <a:gd name="connsiteX5016" fmla="*/ 2493831 w 4835006"/>
                  <a:gd name="connsiteY5016" fmla="*/ 1737422 h 3714903"/>
                  <a:gd name="connsiteX5017" fmla="*/ 2493831 w 4835006"/>
                  <a:gd name="connsiteY5017" fmla="*/ 1737422 h 3714903"/>
                  <a:gd name="connsiteX5018" fmla="*/ 2517356 w 4835006"/>
                  <a:gd name="connsiteY5018" fmla="*/ 1726948 h 3714903"/>
                  <a:gd name="connsiteX5019" fmla="*/ 2517356 w 4835006"/>
                  <a:gd name="connsiteY5019" fmla="*/ 1726948 h 3714903"/>
                  <a:gd name="connsiteX5020" fmla="*/ 2521821 w 4835006"/>
                  <a:gd name="connsiteY5020" fmla="*/ 1723513 h 3714903"/>
                  <a:gd name="connsiteX5021" fmla="*/ 2521821 w 4835006"/>
                  <a:gd name="connsiteY5021" fmla="*/ 1723513 h 3714903"/>
                  <a:gd name="connsiteX5022" fmla="*/ 2529892 w 4835006"/>
                  <a:gd name="connsiteY5022" fmla="*/ 1727806 h 3714903"/>
                  <a:gd name="connsiteX5023" fmla="*/ 2529892 w 4835006"/>
                  <a:gd name="connsiteY5023" fmla="*/ 1727806 h 3714903"/>
                  <a:gd name="connsiteX5024" fmla="*/ 2541912 w 4835006"/>
                  <a:gd name="connsiteY5024" fmla="*/ 1731240 h 3714903"/>
                  <a:gd name="connsiteX5025" fmla="*/ 2541912 w 4835006"/>
                  <a:gd name="connsiteY5025" fmla="*/ 1731240 h 3714903"/>
                  <a:gd name="connsiteX5026" fmla="*/ 2550841 w 4835006"/>
                  <a:gd name="connsiteY5026" fmla="*/ 1729867 h 3714903"/>
                  <a:gd name="connsiteX5027" fmla="*/ 2550841 w 4835006"/>
                  <a:gd name="connsiteY5027" fmla="*/ 1729867 h 3714903"/>
                  <a:gd name="connsiteX5028" fmla="*/ 2564235 w 4835006"/>
                  <a:gd name="connsiteY5028" fmla="*/ 1723857 h 3714903"/>
                  <a:gd name="connsiteX5029" fmla="*/ 2564235 w 4835006"/>
                  <a:gd name="connsiteY5029" fmla="*/ 1723857 h 3714903"/>
                  <a:gd name="connsiteX5030" fmla="*/ 2571790 w 4835006"/>
                  <a:gd name="connsiteY5030" fmla="*/ 1727978 h 3714903"/>
                  <a:gd name="connsiteX5031" fmla="*/ 2571790 w 4835006"/>
                  <a:gd name="connsiteY5031" fmla="*/ 1727978 h 3714903"/>
                  <a:gd name="connsiteX5032" fmla="*/ 2575740 w 4835006"/>
                  <a:gd name="connsiteY5032" fmla="*/ 1731240 h 3714903"/>
                  <a:gd name="connsiteX5033" fmla="*/ 2575740 w 4835006"/>
                  <a:gd name="connsiteY5033" fmla="*/ 1731240 h 3714903"/>
                  <a:gd name="connsiteX5034" fmla="*/ 2582780 w 4835006"/>
                  <a:gd name="connsiteY5034" fmla="*/ 1723170 h 3714903"/>
                  <a:gd name="connsiteX5035" fmla="*/ 2582780 w 4835006"/>
                  <a:gd name="connsiteY5035" fmla="*/ 1723170 h 3714903"/>
                  <a:gd name="connsiteX5036" fmla="*/ 2583982 w 4835006"/>
                  <a:gd name="connsiteY5036" fmla="*/ 1715614 h 3714903"/>
                  <a:gd name="connsiteX5037" fmla="*/ 2583982 w 4835006"/>
                  <a:gd name="connsiteY5037" fmla="*/ 1715614 h 3714903"/>
                  <a:gd name="connsiteX5038" fmla="*/ 2582437 w 4835006"/>
                  <a:gd name="connsiteY5038" fmla="*/ 1696039 h 3714903"/>
                  <a:gd name="connsiteX5039" fmla="*/ 2582437 w 4835006"/>
                  <a:gd name="connsiteY5039" fmla="*/ 1696039 h 3714903"/>
                  <a:gd name="connsiteX5040" fmla="*/ 2586729 w 4835006"/>
                  <a:gd name="connsiteY5040" fmla="*/ 1689342 h 3714903"/>
                  <a:gd name="connsiteX5041" fmla="*/ 2586729 w 4835006"/>
                  <a:gd name="connsiteY5041" fmla="*/ 1689342 h 3714903"/>
                  <a:gd name="connsiteX5042" fmla="*/ 2589992 w 4835006"/>
                  <a:gd name="connsiteY5042" fmla="*/ 1690372 h 3714903"/>
                  <a:gd name="connsiteX5043" fmla="*/ 2589992 w 4835006"/>
                  <a:gd name="connsiteY5043" fmla="*/ 1690372 h 3714903"/>
                  <a:gd name="connsiteX5044" fmla="*/ 2614891 w 4835006"/>
                  <a:gd name="connsiteY5044" fmla="*/ 1711665 h 3714903"/>
                  <a:gd name="connsiteX5045" fmla="*/ 2614891 w 4835006"/>
                  <a:gd name="connsiteY5045" fmla="*/ 1711665 h 3714903"/>
                  <a:gd name="connsiteX5046" fmla="*/ 2619871 w 4835006"/>
                  <a:gd name="connsiteY5046" fmla="*/ 1731927 h 3714903"/>
                  <a:gd name="connsiteX5047" fmla="*/ 2619871 w 4835006"/>
                  <a:gd name="connsiteY5047" fmla="*/ 1731927 h 3714903"/>
                  <a:gd name="connsiteX5048" fmla="*/ 2617638 w 4835006"/>
                  <a:gd name="connsiteY5048" fmla="*/ 1746351 h 3714903"/>
                  <a:gd name="connsiteX5049" fmla="*/ 2617638 w 4835006"/>
                  <a:gd name="connsiteY5049" fmla="*/ 1746351 h 3714903"/>
                  <a:gd name="connsiteX5050" fmla="*/ 2616265 w 4835006"/>
                  <a:gd name="connsiteY5050" fmla="*/ 1755452 h 3714903"/>
                  <a:gd name="connsiteX5051" fmla="*/ 2616265 w 4835006"/>
                  <a:gd name="connsiteY5051" fmla="*/ 1755452 h 3714903"/>
                  <a:gd name="connsiteX5052" fmla="*/ 2623820 w 4835006"/>
                  <a:gd name="connsiteY5052" fmla="*/ 1775028 h 3714903"/>
                  <a:gd name="connsiteX5053" fmla="*/ 2623820 w 4835006"/>
                  <a:gd name="connsiteY5053" fmla="*/ 1775028 h 3714903"/>
                  <a:gd name="connsiteX5054" fmla="*/ 2637901 w 4835006"/>
                  <a:gd name="connsiteY5054" fmla="*/ 1786361 h 3714903"/>
                  <a:gd name="connsiteX5055" fmla="*/ 2637901 w 4835006"/>
                  <a:gd name="connsiteY5055" fmla="*/ 1786361 h 3714903"/>
                  <a:gd name="connsiteX5056" fmla="*/ 2637901 w 4835006"/>
                  <a:gd name="connsiteY5056" fmla="*/ 1786361 h 3714903"/>
                  <a:gd name="connsiteX5057" fmla="*/ 2637901 w 4835006"/>
                  <a:gd name="connsiteY5057" fmla="*/ 1786361 h 3714903"/>
                  <a:gd name="connsiteX5058" fmla="*/ 2638073 w 4835006"/>
                  <a:gd name="connsiteY5058" fmla="*/ 1786361 h 3714903"/>
                  <a:gd name="connsiteX5059" fmla="*/ 2638073 w 4835006"/>
                  <a:gd name="connsiteY5059" fmla="*/ 1786361 h 3714903"/>
                  <a:gd name="connsiteX5060" fmla="*/ 2654214 w 4835006"/>
                  <a:gd name="connsiteY5060" fmla="*/ 1806795 h 3714903"/>
                  <a:gd name="connsiteX5061" fmla="*/ 2654214 w 4835006"/>
                  <a:gd name="connsiteY5061" fmla="*/ 1806795 h 3714903"/>
                  <a:gd name="connsiteX5062" fmla="*/ 2663315 w 4835006"/>
                  <a:gd name="connsiteY5062" fmla="*/ 1847149 h 3714903"/>
                  <a:gd name="connsiteX5063" fmla="*/ 2663315 w 4835006"/>
                  <a:gd name="connsiteY5063" fmla="*/ 1847149 h 3714903"/>
                  <a:gd name="connsiteX5064" fmla="*/ 2663658 w 4835006"/>
                  <a:gd name="connsiteY5064" fmla="*/ 1864320 h 3714903"/>
                  <a:gd name="connsiteX5065" fmla="*/ 2663658 w 4835006"/>
                  <a:gd name="connsiteY5065" fmla="*/ 1864320 h 3714903"/>
                  <a:gd name="connsiteX5066" fmla="*/ 2660911 w 4835006"/>
                  <a:gd name="connsiteY5066" fmla="*/ 1884755 h 3714903"/>
                  <a:gd name="connsiteX5067" fmla="*/ 2660911 w 4835006"/>
                  <a:gd name="connsiteY5067" fmla="*/ 1884755 h 3714903"/>
                  <a:gd name="connsiteX5068" fmla="*/ 2648719 w 4835006"/>
                  <a:gd name="connsiteY5068" fmla="*/ 1916007 h 3714903"/>
                  <a:gd name="connsiteX5069" fmla="*/ 2648719 w 4835006"/>
                  <a:gd name="connsiteY5069" fmla="*/ 1916007 h 3714903"/>
                  <a:gd name="connsiteX5070" fmla="*/ 2650264 w 4835006"/>
                  <a:gd name="connsiteY5070" fmla="*/ 1916179 h 3714903"/>
                  <a:gd name="connsiteX5071" fmla="*/ 2650264 w 4835006"/>
                  <a:gd name="connsiteY5071" fmla="*/ 1916179 h 3714903"/>
                  <a:gd name="connsiteX5072" fmla="*/ 2660052 w 4835006"/>
                  <a:gd name="connsiteY5072" fmla="*/ 1918926 h 3714903"/>
                  <a:gd name="connsiteX5073" fmla="*/ 2660052 w 4835006"/>
                  <a:gd name="connsiteY5073" fmla="*/ 1918926 h 3714903"/>
                  <a:gd name="connsiteX5074" fmla="*/ 2675163 w 4835006"/>
                  <a:gd name="connsiteY5074" fmla="*/ 1925108 h 3714903"/>
                  <a:gd name="connsiteX5075" fmla="*/ 2675163 w 4835006"/>
                  <a:gd name="connsiteY5075" fmla="*/ 1925108 h 3714903"/>
                  <a:gd name="connsiteX5076" fmla="*/ 2678254 w 4835006"/>
                  <a:gd name="connsiteY5076" fmla="*/ 1924936 h 3714903"/>
                  <a:gd name="connsiteX5077" fmla="*/ 2678254 w 4835006"/>
                  <a:gd name="connsiteY5077" fmla="*/ 1924936 h 3714903"/>
                  <a:gd name="connsiteX5078" fmla="*/ 2697658 w 4835006"/>
                  <a:gd name="connsiteY5078" fmla="*/ 1905017 h 3714903"/>
                  <a:gd name="connsiteX5079" fmla="*/ 2697658 w 4835006"/>
                  <a:gd name="connsiteY5079" fmla="*/ 1905017 h 3714903"/>
                  <a:gd name="connsiteX5080" fmla="*/ 2711739 w 4835006"/>
                  <a:gd name="connsiteY5080" fmla="*/ 1889906 h 3714903"/>
                  <a:gd name="connsiteX5081" fmla="*/ 2711739 w 4835006"/>
                  <a:gd name="connsiteY5081" fmla="*/ 1889906 h 3714903"/>
                  <a:gd name="connsiteX5082" fmla="*/ 2719466 w 4835006"/>
                  <a:gd name="connsiteY5082" fmla="*/ 1882351 h 3714903"/>
                  <a:gd name="connsiteX5083" fmla="*/ 2719466 w 4835006"/>
                  <a:gd name="connsiteY5083" fmla="*/ 1882351 h 3714903"/>
                  <a:gd name="connsiteX5084" fmla="*/ 2726678 w 4835006"/>
                  <a:gd name="connsiteY5084" fmla="*/ 1891280 h 3714903"/>
                  <a:gd name="connsiteX5085" fmla="*/ 2726678 w 4835006"/>
                  <a:gd name="connsiteY5085" fmla="*/ 1891280 h 3714903"/>
                  <a:gd name="connsiteX5086" fmla="*/ 2730628 w 4835006"/>
                  <a:gd name="connsiteY5086" fmla="*/ 1909825 h 3714903"/>
                  <a:gd name="connsiteX5087" fmla="*/ 2730628 w 4835006"/>
                  <a:gd name="connsiteY5087" fmla="*/ 1909825 h 3714903"/>
                  <a:gd name="connsiteX5088" fmla="*/ 2739213 w 4835006"/>
                  <a:gd name="connsiteY5088" fmla="*/ 1917037 h 3714903"/>
                  <a:gd name="connsiteX5089" fmla="*/ 2739213 w 4835006"/>
                  <a:gd name="connsiteY5089" fmla="*/ 1917037 h 3714903"/>
                  <a:gd name="connsiteX5090" fmla="*/ 2736637 w 4835006"/>
                  <a:gd name="connsiteY5090" fmla="*/ 1923219 h 3714903"/>
                  <a:gd name="connsiteX5091" fmla="*/ 2736637 w 4835006"/>
                  <a:gd name="connsiteY5091" fmla="*/ 1923219 h 3714903"/>
                  <a:gd name="connsiteX5092" fmla="*/ 2734920 w 4835006"/>
                  <a:gd name="connsiteY5092" fmla="*/ 1929744 h 3714903"/>
                  <a:gd name="connsiteX5093" fmla="*/ 2734920 w 4835006"/>
                  <a:gd name="connsiteY5093" fmla="*/ 1929744 h 3714903"/>
                  <a:gd name="connsiteX5094" fmla="*/ 2738183 w 4835006"/>
                  <a:gd name="connsiteY5094" fmla="*/ 1950693 h 3714903"/>
                  <a:gd name="connsiteX5095" fmla="*/ 2738183 w 4835006"/>
                  <a:gd name="connsiteY5095" fmla="*/ 1950693 h 3714903"/>
                  <a:gd name="connsiteX5096" fmla="*/ 2740415 w 4835006"/>
                  <a:gd name="connsiteY5096" fmla="*/ 1973188 h 3714903"/>
                  <a:gd name="connsiteX5097" fmla="*/ 2740415 w 4835006"/>
                  <a:gd name="connsiteY5097" fmla="*/ 1973188 h 3714903"/>
                  <a:gd name="connsiteX5098" fmla="*/ 2739728 w 4835006"/>
                  <a:gd name="connsiteY5098" fmla="*/ 1993966 h 3714903"/>
                  <a:gd name="connsiteX5099" fmla="*/ 2739728 w 4835006"/>
                  <a:gd name="connsiteY5099" fmla="*/ 1993966 h 3714903"/>
                  <a:gd name="connsiteX5100" fmla="*/ 2739728 w 4835006"/>
                  <a:gd name="connsiteY5100" fmla="*/ 1993966 h 3714903"/>
                  <a:gd name="connsiteX5101" fmla="*/ 2742476 w 4835006"/>
                  <a:gd name="connsiteY5101" fmla="*/ 1997744 h 3714903"/>
                  <a:gd name="connsiteX5102" fmla="*/ 2742476 w 4835006"/>
                  <a:gd name="connsiteY5102" fmla="*/ 1997744 h 3714903"/>
                  <a:gd name="connsiteX5103" fmla="*/ 2747456 w 4835006"/>
                  <a:gd name="connsiteY5103" fmla="*/ 2005471 h 3714903"/>
                  <a:gd name="connsiteX5104" fmla="*/ 2747456 w 4835006"/>
                  <a:gd name="connsiteY5104" fmla="*/ 2005471 h 3714903"/>
                  <a:gd name="connsiteX5105" fmla="*/ 2747799 w 4835006"/>
                  <a:gd name="connsiteY5105" fmla="*/ 2015602 h 3714903"/>
                  <a:gd name="connsiteX5106" fmla="*/ 2747799 w 4835006"/>
                  <a:gd name="connsiteY5106" fmla="*/ 2015602 h 3714903"/>
                  <a:gd name="connsiteX5107" fmla="*/ 2747627 w 4835006"/>
                  <a:gd name="connsiteY5107" fmla="*/ 2035178 h 3714903"/>
                  <a:gd name="connsiteX5108" fmla="*/ 2747627 w 4835006"/>
                  <a:gd name="connsiteY5108" fmla="*/ 2035178 h 3714903"/>
                  <a:gd name="connsiteX5109" fmla="*/ 2748829 w 4835006"/>
                  <a:gd name="connsiteY5109" fmla="*/ 2051147 h 3714903"/>
                  <a:gd name="connsiteX5110" fmla="*/ 2748829 w 4835006"/>
                  <a:gd name="connsiteY5110" fmla="*/ 2051147 h 3714903"/>
                  <a:gd name="connsiteX5111" fmla="*/ 2749345 w 4835006"/>
                  <a:gd name="connsiteY5111" fmla="*/ 2056814 h 3714903"/>
                  <a:gd name="connsiteX5112" fmla="*/ 2749345 w 4835006"/>
                  <a:gd name="connsiteY5112" fmla="*/ 2056814 h 3714903"/>
                  <a:gd name="connsiteX5113" fmla="*/ 2743678 w 4835006"/>
                  <a:gd name="connsiteY5113" fmla="*/ 2072783 h 3714903"/>
                  <a:gd name="connsiteX5114" fmla="*/ 2743678 w 4835006"/>
                  <a:gd name="connsiteY5114" fmla="*/ 2072783 h 3714903"/>
                  <a:gd name="connsiteX5115" fmla="*/ 2736294 w 4835006"/>
                  <a:gd name="connsiteY5115" fmla="*/ 2098713 h 3714903"/>
                  <a:gd name="connsiteX5116" fmla="*/ 2736294 w 4835006"/>
                  <a:gd name="connsiteY5116" fmla="*/ 2098713 h 3714903"/>
                  <a:gd name="connsiteX5117" fmla="*/ 2737153 w 4835006"/>
                  <a:gd name="connsiteY5117" fmla="*/ 2103349 h 3714903"/>
                  <a:gd name="connsiteX5118" fmla="*/ 2737153 w 4835006"/>
                  <a:gd name="connsiteY5118" fmla="*/ 2103349 h 3714903"/>
                  <a:gd name="connsiteX5119" fmla="*/ 2741445 w 4835006"/>
                  <a:gd name="connsiteY5119" fmla="*/ 2110389 h 3714903"/>
                  <a:gd name="connsiteX5120" fmla="*/ 2741445 w 4835006"/>
                  <a:gd name="connsiteY5120" fmla="*/ 2110389 h 3714903"/>
                  <a:gd name="connsiteX5121" fmla="*/ 2737496 w 4835006"/>
                  <a:gd name="connsiteY5121" fmla="*/ 2122066 h 3714903"/>
                  <a:gd name="connsiteX5122" fmla="*/ 2737496 w 4835006"/>
                  <a:gd name="connsiteY5122" fmla="*/ 2122066 h 3714903"/>
                  <a:gd name="connsiteX5123" fmla="*/ 2727193 w 4835006"/>
                  <a:gd name="connsiteY5123" fmla="*/ 2157783 h 3714903"/>
                  <a:gd name="connsiteX5124" fmla="*/ 2727193 w 4835006"/>
                  <a:gd name="connsiteY5124" fmla="*/ 2157783 h 3714903"/>
                  <a:gd name="connsiteX5125" fmla="*/ 2727708 w 4835006"/>
                  <a:gd name="connsiteY5125" fmla="*/ 2161561 h 3714903"/>
                  <a:gd name="connsiteX5126" fmla="*/ 2727708 w 4835006"/>
                  <a:gd name="connsiteY5126" fmla="*/ 2161561 h 3714903"/>
                  <a:gd name="connsiteX5127" fmla="*/ 2730112 w 4835006"/>
                  <a:gd name="connsiteY5127" fmla="*/ 2164995 h 3714903"/>
                  <a:gd name="connsiteX5128" fmla="*/ 2730112 w 4835006"/>
                  <a:gd name="connsiteY5128" fmla="*/ 2164995 h 3714903"/>
                  <a:gd name="connsiteX5129" fmla="*/ 2738698 w 4835006"/>
                  <a:gd name="connsiteY5129" fmla="*/ 2171864 h 3714903"/>
                  <a:gd name="connsiteX5130" fmla="*/ 2738698 w 4835006"/>
                  <a:gd name="connsiteY5130" fmla="*/ 2171864 h 3714903"/>
                  <a:gd name="connsiteX5131" fmla="*/ 2752951 w 4835006"/>
                  <a:gd name="connsiteY5131" fmla="*/ 2194187 h 3714903"/>
                  <a:gd name="connsiteX5132" fmla="*/ 2752951 w 4835006"/>
                  <a:gd name="connsiteY5132" fmla="*/ 2194187 h 3714903"/>
                  <a:gd name="connsiteX5133" fmla="*/ 2764112 w 4835006"/>
                  <a:gd name="connsiteY5133" fmla="*/ 2214106 h 3714903"/>
                  <a:gd name="connsiteX5134" fmla="*/ 2764112 w 4835006"/>
                  <a:gd name="connsiteY5134" fmla="*/ 2214106 h 3714903"/>
                  <a:gd name="connsiteX5135" fmla="*/ 2775961 w 4835006"/>
                  <a:gd name="connsiteY5135" fmla="*/ 2240893 h 3714903"/>
                  <a:gd name="connsiteX5136" fmla="*/ 2775961 w 4835006"/>
                  <a:gd name="connsiteY5136" fmla="*/ 2240893 h 3714903"/>
                  <a:gd name="connsiteX5137" fmla="*/ 2775617 w 4835006"/>
                  <a:gd name="connsiteY5137" fmla="*/ 2249994 h 3714903"/>
                  <a:gd name="connsiteX5138" fmla="*/ 2775617 w 4835006"/>
                  <a:gd name="connsiteY5138" fmla="*/ 2249994 h 3714903"/>
                  <a:gd name="connsiteX5139" fmla="*/ 2781112 w 4835006"/>
                  <a:gd name="connsiteY5139" fmla="*/ 2306145 h 3714903"/>
                  <a:gd name="connsiteX5140" fmla="*/ 2781112 w 4835006"/>
                  <a:gd name="connsiteY5140" fmla="*/ 2306145 h 3714903"/>
                  <a:gd name="connsiteX5141" fmla="*/ 2800001 w 4835006"/>
                  <a:gd name="connsiteY5141" fmla="*/ 2338600 h 3714903"/>
                  <a:gd name="connsiteX5142" fmla="*/ 2800001 w 4835006"/>
                  <a:gd name="connsiteY5142" fmla="*/ 2338600 h 3714903"/>
                  <a:gd name="connsiteX5143" fmla="*/ 2820607 w 4835006"/>
                  <a:gd name="connsiteY5143" fmla="*/ 2365559 h 3714903"/>
                  <a:gd name="connsiteX5144" fmla="*/ 2820607 w 4835006"/>
                  <a:gd name="connsiteY5144" fmla="*/ 2365559 h 3714903"/>
                  <a:gd name="connsiteX5145" fmla="*/ 2851344 w 4835006"/>
                  <a:gd name="connsiteY5145" fmla="*/ 2383761 h 3714903"/>
                  <a:gd name="connsiteX5146" fmla="*/ 2851344 w 4835006"/>
                  <a:gd name="connsiteY5146" fmla="*/ 2383761 h 3714903"/>
                  <a:gd name="connsiteX5147" fmla="*/ 2860101 w 4835006"/>
                  <a:gd name="connsiteY5147" fmla="*/ 2389256 h 3714903"/>
                  <a:gd name="connsiteX5148" fmla="*/ 2860101 w 4835006"/>
                  <a:gd name="connsiteY5148" fmla="*/ 2389256 h 3714903"/>
                  <a:gd name="connsiteX5149" fmla="*/ 2864394 w 4835006"/>
                  <a:gd name="connsiteY5149" fmla="*/ 2388398 h 3714903"/>
                  <a:gd name="connsiteX5150" fmla="*/ 2864394 w 4835006"/>
                  <a:gd name="connsiteY5150" fmla="*/ 2388398 h 3714903"/>
                  <a:gd name="connsiteX5151" fmla="*/ 2871435 w 4835006"/>
                  <a:gd name="connsiteY5151" fmla="*/ 2379983 h 3714903"/>
                  <a:gd name="connsiteX5152" fmla="*/ 2871435 w 4835006"/>
                  <a:gd name="connsiteY5152" fmla="*/ 2379983 h 3714903"/>
                  <a:gd name="connsiteX5153" fmla="*/ 2870919 w 4835006"/>
                  <a:gd name="connsiteY5153" fmla="*/ 2375862 h 3714903"/>
                  <a:gd name="connsiteX5154" fmla="*/ 2870919 w 4835006"/>
                  <a:gd name="connsiteY5154" fmla="*/ 2375862 h 3714903"/>
                  <a:gd name="connsiteX5155" fmla="*/ 2851687 w 4835006"/>
                  <a:gd name="connsiteY5155" fmla="*/ 2323832 h 3714903"/>
                  <a:gd name="connsiteX5156" fmla="*/ 2851687 w 4835006"/>
                  <a:gd name="connsiteY5156" fmla="*/ 2323832 h 3714903"/>
                  <a:gd name="connsiteX5157" fmla="*/ 2851859 w 4835006"/>
                  <a:gd name="connsiteY5157" fmla="*/ 2321772 h 3714903"/>
                  <a:gd name="connsiteX5158" fmla="*/ 2851859 w 4835006"/>
                  <a:gd name="connsiteY5158" fmla="*/ 2321772 h 3714903"/>
                  <a:gd name="connsiteX5159" fmla="*/ 2852718 w 4835006"/>
                  <a:gd name="connsiteY5159" fmla="*/ 2307176 h 3714903"/>
                  <a:gd name="connsiteX5160" fmla="*/ 2852718 w 4835006"/>
                  <a:gd name="connsiteY5160" fmla="*/ 2307176 h 3714903"/>
                  <a:gd name="connsiteX5161" fmla="*/ 2843273 w 4835006"/>
                  <a:gd name="connsiteY5161" fmla="*/ 2268883 h 3714903"/>
                  <a:gd name="connsiteX5162" fmla="*/ 2843273 w 4835006"/>
                  <a:gd name="connsiteY5162" fmla="*/ 2268883 h 3714903"/>
                  <a:gd name="connsiteX5163" fmla="*/ 2803950 w 4835006"/>
                  <a:gd name="connsiteY5163" fmla="*/ 2216510 h 3714903"/>
                  <a:gd name="connsiteX5164" fmla="*/ 2803950 w 4835006"/>
                  <a:gd name="connsiteY5164" fmla="*/ 2216510 h 3714903"/>
                  <a:gd name="connsiteX5165" fmla="*/ 2802577 w 4835006"/>
                  <a:gd name="connsiteY5165" fmla="*/ 2215308 h 3714903"/>
                  <a:gd name="connsiteX5166" fmla="*/ 2802577 w 4835006"/>
                  <a:gd name="connsiteY5166" fmla="*/ 2215308 h 3714903"/>
                  <a:gd name="connsiteX5167" fmla="*/ 2795364 w 4835006"/>
                  <a:gd name="connsiteY5167" fmla="*/ 2216682 h 3714903"/>
                  <a:gd name="connsiteX5168" fmla="*/ 2795364 w 4835006"/>
                  <a:gd name="connsiteY5168" fmla="*/ 2216682 h 3714903"/>
                  <a:gd name="connsiteX5169" fmla="*/ 2787122 w 4835006"/>
                  <a:gd name="connsiteY5169" fmla="*/ 2208439 h 3714903"/>
                  <a:gd name="connsiteX5170" fmla="*/ 2787122 w 4835006"/>
                  <a:gd name="connsiteY5170" fmla="*/ 2208439 h 3714903"/>
                  <a:gd name="connsiteX5171" fmla="*/ 2778021 w 4835006"/>
                  <a:gd name="connsiteY5171" fmla="*/ 2167227 h 3714903"/>
                  <a:gd name="connsiteX5172" fmla="*/ 2778021 w 4835006"/>
                  <a:gd name="connsiteY5172" fmla="*/ 2167227 h 3714903"/>
                  <a:gd name="connsiteX5173" fmla="*/ 2766688 w 4835006"/>
                  <a:gd name="connsiteY5173" fmla="*/ 2149541 h 3714903"/>
                  <a:gd name="connsiteX5174" fmla="*/ 2766688 w 4835006"/>
                  <a:gd name="connsiteY5174" fmla="*/ 2149541 h 3714903"/>
                  <a:gd name="connsiteX5175" fmla="*/ 2756557 w 4835006"/>
                  <a:gd name="connsiteY5175" fmla="*/ 2140611 h 3714903"/>
                  <a:gd name="connsiteX5176" fmla="*/ 2756557 w 4835006"/>
                  <a:gd name="connsiteY5176" fmla="*/ 2140611 h 3714903"/>
                  <a:gd name="connsiteX5177" fmla="*/ 2756557 w 4835006"/>
                  <a:gd name="connsiteY5177" fmla="*/ 2140611 h 3714903"/>
                  <a:gd name="connsiteX5178" fmla="*/ 2749001 w 4835006"/>
                  <a:gd name="connsiteY5178" fmla="*/ 2120177 h 3714903"/>
                  <a:gd name="connsiteX5179" fmla="*/ 2749001 w 4835006"/>
                  <a:gd name="connsiteY5179" fmla="*/ 2120177 h 3714903"/>
                  <a:gd name="connsiteX5180" fmla="*/ 2751577 w 4835006"/>
                  <a:gd name="connsiteY5180" fmla="*/ 2104208 h 3714903"/>
                  <a:gd name="connsiteX5181" fmla="*/ 2751577 w 4835006"/>
                  <a:gd name="connsiteY5181" fmla="*/ 2104208 h 3714903"/>
                  <a:gd name="connsiteX5182" fmla="*/ 2772698 w 4835006"/>
                  <a:gd name="connsiteY5182" fmla="*/ 2056471 h 3714903"/>
                  <a:gd name="connsiteX5183" fmla="*/ 2772698 w 4835006"/>
                  <a:gd name="connsiteY5183" fmla="*/ 2056471 h 3714903"/>
                  <a:gd name="connsiteX5184" fmla="*/ 2782657 w 4835006"/>
                  <a:gd name="connsiteY5184" fmla="*/ 2021269 h 3714903"/>
                  <a:gd name="connsiteX5185" fmla="*/ 2782657 w 4835006"/>
                  <a:gd name="connsiteY5185" fmla="*/ 2021269 h 3714903"/>
                  <a:gd name="connsiteX5186" fmla="*/ 2781627 w 4835006"/>
                  <a:gd name="connsiteY5186" fmla="*/ 2008733 h 3714903"/>
                  <a:gd name="connsiteX5187" fmla="*/ 2781627 w 4835006"/>
                  <a:gd name="connsiteY5187" fmla="*/ 2008733 h 3714903"/>
                  <a:gd name="connsiteX5188" fmla="*/ 2787294 w 4835006"/>
                  <a:gd name="connsiteY5188" fmla="*/ 2002208 h 3714903"/>
                  <a:gd name="connsiteX5189" fmla="*/ 2787294 w 4835006"/>
                  <a:gd name="connsiteY5189" fmla="*/ 2002208 h 3714903"/>
                  <a:gd name="connsiteX5190" fmla="*/ 2789183 w 4835006"/>
                  <a:gd name="connsiteY5190" fmla="*/ 2002380 h 3714903"/>
                  <a:gd name="connsiteX5191" fmla="*/ 2789183 w 4835006"/>
                  <a:gd name="connsiteY5191" fmla="*/ 2002380 h 3714903"/>
                  <a:gd name="connsiteX5192" fmla="*/ 2805152 w 4835006"/>
                  <a:gd name="connsiteY5192" fmla="*/ 2014572 h 3714903"/>
                  <a:gd name="connsiteX5193" fmla="*/ 2805152 w 4835006"/>
                  <a:gd name="connsiteY5193" fmla="*/ 2014572 h 3714903"/>
                  <a:gd name="connsiteX5194" fmla="*/ 2813394 w 4835006"/>
                  <a:gd name="connsiteY5194" fmla="*/ 2033976 h 3714903"/>
                  <a:gd name="connsiteX5195" fmla="*/ 2813394 w 4835006"/>
                  <a:gd name="connsiteY5195" fmla="*/ 2033976 h 3714903"/>
                  <a:gd name="connsiteX5196" fmla="*/ 2820091 w 4835006"/>
                  <a:gd name="connsiteY5196" fmla="*/ 2034663 h 3714903"/>
                  <a:gd name="connsiteX5197" fmla="*/ 2820091 w 4835006"/>
                  <a:gd name="connsiteY5197" fmla="*/ 2034663 h 3714903"/>
                  <a:gd name="connsiteX5198" fmla="*/ 2824384 w 4835006"/>
                  <a:gd name="connsiteY5198" fmla="*/ 2034491 h 3714903"/>
                  <a:gd name="connsiteX5199" fmla="*/ 2824384 w 4835006"/>
                  <a:gd name="connsiteY5199" fmla="*/ 2034491 h 3714903"/>
                  <a:gd name="connsiteX5200" fmla="*/ 2834859 w 4835006"/>
                  <a:gd name="connsiteY5200" fmla="*/ 2039642 h 3714903"/>
                  <a:gd name="connsiteX5201" fmla="*/ 2834859 w 4835006"/>
                  <a:gd name="connsiteY5201" fmla="*/ 2039642 h 3714903"/>
                  <a:gd name="connsiteX5202" fmla="*/ 2851859 w 4835006"/>
                  <a:gd name="connsiteY5202" fmla="*/ 2059905 h 3714903"/>
                  <a:gd name="connsiteX5203" fmla="*/ 2851859 w 4835006"/>
                  <a:gd name="connsiteY5203" fmla="*/ 2059905 h 3714903"/>
                  <a:gd name="connsiteX5204" fmla="*/ 2860445 w 4835006"/>
                  <a:gd name="connsiteY5204" fmla="*/ 2084288 h 3714903"/>
                  <a:gd name="connsiteX5205" fmla="*/ 2860445 w 4835006"/>
                  <a:gd name="connsiteY5205" fmla="*/ 2084288 h 3714903"/>
                  <a:gd name="connsiteX5206" fmla="*/ 2860445 w 4835006"/>
                  <a:gd name="connsiteY5206" fmla="*/ 2084460 h 3714903"/>
                  <a:gd name="connsiteX5207" fmla="*/ 2867657 w 4835006"/>
                  <a:gd name="connsiteY5207" fmla="*/ 2080682 h 3714903"/>
                  <a:gd name="connsiteX5208" fmla="*/ 2867657 w 4835006"/>
                  <a:gd name="connsiteY5208" fmla="*/ 2080682 h 3714903"/>
                  <a:gd name="connsiteX5209" fmla="*/ 2872121 w 4835006"/>
                  <a:gd name="connsiteY5209" fmla="*/ 2086692 h 3714903"/>
                  <a:gd name="connsiteX5210" fmla="*/ 2872121 w 4835006"/>
                  <a:gd name="connsiteY5210" fmla="*/ 2086692 h 3714903"/>
                  <a:gd name="connsiteX5211" fmla="*/ 2873152 w 4835006"/>
                  <a:gd name="connsiteY5211" fmla="*/ 2095107 h 3714903"/>
                  <a:gd name="connsiteX5212" fmla="*/ 2873152 w 4835006"/>
                  <a:gd name="connsiteY5212" fmla="*/ 2095107 h 3714903"/>
                  <a:gd name="connsiteX5213" fmla="*/ 2878475 w 4835006"/>
                  <a:gd name="connsiteY5213" fmla="*/ 2095965 h 3714903"/>
                  <a:gd name="connsiteX5214" fmla="*/ 2878475 w 4835006"/>
                  <a:gd name="connsiteY5214" fmla="*/ 2095965 h 3714903"/>
                  <a:gd name="connsiteX5215" fmla="*/ 2879162 w 4835006"/>
                  <a:gd name="connsiteY5215" fmla="*/ 2095965 h 3714903"/>
                  <a:gd name="connsiteX5216" fmla="*/ 2879162 w 4835006"/>
                  <a:gd name="connsiteY5216" fmla="*/ 2095965 h 3714903"/>
                  <a:gd name="connsiteX5217" fmla="*/ 2892899 w 4835006"/>
                  <a:gd name="connsiteY5217" fmla="*/ 2107813 h 3714903"/>
                  <a:gd name="connsiteX5218" fmla="*/ 2892899 w 4835006"/>
                  <a:gd name="connsiteY5218" fmla="*/ 2107813 h 3714903"/>
                  <a:gd name="connsiteX5219" fmla="*/ 2897364 w 4835006"/>
                  <a:gd name="connsiteY5219" fmla="*/ 2109702 h 3714903"/>
                  <a:gd name="connsiteX5220" fmla="*/ 2897364 w 4835006"/>
                  <a:gd name="connsiteY5220" fmla="*/ 2109702 h 3714903"/>
                  <a:gd name="connsiteX5221" fmla="*/ 2901656 w 4835006"/>
                  <a:gd name="connsiteY5221" fmla="*/ 2113824 h 3714903"/>
                  <a:gd name="connsiteX5222" fmla="*/ 2901656 w 4835006"/>
                  <a:gd name="connsiteY5222" fmla="*/ 2113824 h 3714903"/>
                  <a:gd name="connsiteX5223" fmla="*/ 2900111 w 4835006"/>
                  <a:gd name="connsiteY5223" fmla="*/ 2120349 h 3714903"/>
                  <a:gd name="connsiteX5224" fmla="*/ 2900111 w 4835006"/>
                  <a:gd name="connsiteY5224" fmla="*/ 2120349 h 3714903"/>
                  <a:gd name="connsiteX5225" fmla="*/ 2896677 w 4835006"/>
                  <a:gd name="connsiteY5225" fmla="*/ 2144046 h 3714903"/>
                  <a:gd name="connsiteX5226" fmla="*/ 2896677 w 4835006"/>
                  <a:gd name="connsiteY5226" fmla="*/ 2144046 h 3714903"/>
                  <a:gd name="connsiteX5227" fmla="*/ 2897707 w 4835006"/>
                  <a:gd name="connsiteY5227" fmla="*/ 2150742 h 3714903"/>
                  <a:gd name="connsiteX5228" fmla="*/ 2897707 w 4835006"/>
                  <a:gd name="connsiteY5228" fmla="*/ 2150742 h 3714903"/>
                  <a:gd name="connsiteX5229" fmla="*/ 2900626 w 4835006"/>
                  <a:gd name="connsiteY5229" fmla="*/ 2153318 h 3714903"/>
                  <a:gd name="connsiteX5230" fmla="*/ 2900626 w 4835006"/>
                  <a:gd name="connsiteY5230" fmla="*/ 2153318 h 3714903"/>
                  <a:gd name="connsiteX5231" fmla="*/ 2911444 w 4835006"/>
                  <a:gd name="connsiteY5231" fmla="*/ 2148338 h 3714903"/>
                  <a:gd name="connsiteX5232" fmla="*/ 2911444 w 4835006"/>
                  <a:gd name="connsiteY5232" fmla="*/ 2148338 h 3714903"/>
                  <a:gd name="connsiteX5233" fmla="*/ 2939777 w 4835006"/>
                  <a:gd name="connsiteY5233" fmla="*/ 2123440 h 3714903"/>
                  <a:gd name="connsiteX5234" fmla="*/ 2939777 w 4835006"/>
                  <a:gd name="connsiteY5234" fmla="*/ 2123440 h 3714903"/>
                  <a:gd name="connsiteX5235" fmla="*/ 2940636 w 4835006"/>
                  <a:gd name="connsiteY5235" fmla="*/ 2118975 h 3714903"/>
                  <a:gd name="connsiteX5236" fmla="*/ 2940636 w 4835006"/>
                  <a:gd name="connsiteY5236" fmla="*/ 2118975 h 3714903"/>
                  <a:gd name="connsiteX5237" fmla="*/ 2940293 w 4835006"/>
                  <a:gd name="connsiteY5237" fmla="*/ 2113137 h 3714903"/>
                  <a:gd name="connsiteX5238" fmla="*/ 2940293 w 4835006"/>
                  <a:gd name="connsiteY5238" fmla="*/ 2113137 h 3714903"/>
                  <a:gd name="connsiteX5239" fmla="*/ 2945959 w 4835006"/>
                  <a:gd name="connsiteY5239" fmla="*/ 2104551 h 3714903"/>
                  <a:gd name="connsiteX5240" fmla="*/ 2945959 w 4835006"/>
                  <a:gd name="connsiteY5240" fmla="*/ 2104551 h 3714903"/>
                  <a:gd name="connsiteX5241" fmla="*/ 2950939 w 4835006"/>
                  <a:gd name="connsiteY5241" fmla="*/ 2103692 h 3714903"/>
                  <a:gd name="connsiteX5242" fmla="*/ 2950939 w 4835006"/>
                  <a:gd name="connsiteY5242" fmla="*/ 2103692 h 3714903"/>
                  <a:gd name="connsiteX5243" fmla="*/ 2960383 w 4835006"/>
                  <a:gd name="connsiteY5243" fmla="*/ 2105066 h 3714903"/>
                  <a:gd name="connsiteX5244" fmla="*/ 2960383 w 4835006"/>
                  <a:gd name="connsiteY5244" fmla="*/ 2105066 h 3714903"/>
                  <a:gd name="connsiteX5245" fmla="*/ 2965192 w 4835006"/>
                  <a:gd name="connsiteY5245" fmla="*/ 2104379 h 3714903"/>
                  <a:gd name="connsiteX5246" fmla="*/ 2965192 w 4835006"/>
                  <a:gd name="connsiteY5246" fmla="*/ 2104379 h 3714903"/>
                  <a:gd name="connsiteX5247" fmla="*/ 3011383 w 4835006"/>
                  <a:gd name="connsiteY5247" fmla="*/ 2070036 h 3714903"/>
                  <a:gd name="connsiteX5248" fmla="*/ 3011383 w 4835006"/>
                  <a:gd name="connsiteY5248" fmla="*/ 2070036 h 3714903"/>
                  <a:gd name="connsiteX5249" fmla="*/ 3013100 w 4835006"/>
                  <a:gd name="connsiteY5249" fmla="*/ 2062824 h 3714903"/>
                  <a:gd name="connsiteX5250" fmla="*/ 3013100 w 4835006"/>
                  <a:gd name="connsiteY5250" fmla="*/ 2062824 h 3714903"/>
                  <a:gd name="connsiteX5251" fmla="*/ 3011726 w 4835006"/>
                  <a:gd name="connsiteY5251" fmla="*/ 2049602 h 3714903"/>
                  <a:gd name="connsiteX5252" fmla="*/ 3011726 w 4835006"/>
                  <a:gd name="connsiteY5252" fmla="*/ 2049602 h 3714903"/>
                  <a:gd name="connsiteX5253" fmla="*/ 3012413 w 4835006"/>
                  <a:gd name="connsiteY5253" fmla="*/ 2043935 h 3714903"/>
                  <a:gd name="connsiteX5254" fmla="*/ 3012413 w 4835006"/>
                  <a:gd name="connsiteY5254" fmla="*/ 2043935 h 3714903"/>
                  <a:gd name="connsiteX5255" fmla="*/ 3019969 w 4835006"/>
                  <a:gd name="connsiteY5255" fmla="*/ 2023501 h 3714903"/>
                  <a:gd name="connsiteX5256" fmla="*/ 3019969 w 4835006"/>
                  <a:gd name="connsiteY5256" fmla="*/ 2023501 h 3714903"/>
                  <a:gd name="connsiteX5257" fmla="*/ 3019969 w 4835006"/>
                  <a:gd name="connsiteY5257" fmla="*/ 2021097 h 3714903"/>
                  <a:gd name="connsiteX5258" fmla="*/ 3019969 w 4835006"/>
                  <a:gd name="connsiteY5258" fmla="*/ 2021097 h 3714903"/>
                  <a:gd name="connsiteX5259" fmla="*/ 3016019 w 4835006"/>
                  <a:gd name="connsiteY5259" fmla="*/ 1987441 h 3714903"/>
                  <a:gd name="connsiteX5260" fmla="*/ 3016019 w 4835006"/>
                  <a:gd name="connsiteY5260" fmla="*/ 1987441 h 3714903"/>
                  <a:gd name="connsiteX5261" fmla="*/ 3006060 w 4835006"/>
                  <a:gd name="connsiteY5261" fmla="*/ 1947946 h 3714903"/>
                  <a:gd name="connsiteX5262" fmla="*/ 3006060 w 4835006"/>
                  <a:gd name="connsiteY5262" fmla="*/ 1947946 h 3714903"/>
                  <a:gd name="connsiteX5263" fmla="*/ 2987171 w 4835006"/>
                  <a:gd name="connsiteY5263" fmla="*/ 1916350 h 3714903"/>
                  <a:gd name="connsiteX5264" fmla="*/ 2987171 w 4835006"/>
                  <a:gd name="connsiteY5264" fmla="*/ 1916350 h 3714903"/>
                  <a:gd name="connsiteX5265" fmla="*/ 2973606 w 4835006"/>
                  <a:gd name="connsiteY5265" fmla="*/ 1899179 h 3714903"/>
                  <a:gd name="connsiteX5266" fmla="*/ 2973606 w 4835006"/>
                  <a:gd name="connsiteY5266" fmla="*/ 1899179 h 3714903"/>
                  <a:gd name="connsiteX5267" fmla="*/ 2950081 w 4835006"/>
                  <a:gd name="connsiteY5267" fmla="*/ 1862431 h 3714903"/>
                  <a:gd name="connsiteX5268" fmla="*/ 2950081 w 4835006"/>
                  <a:gd name="connsiteY5268" fmla="*/ 1862431 h 3714903"/>
                  <a:gd name="connsiteX5269" fmla="*/ 2945788 w 4835006"/>
                  <a:gd name="connsiteY5269" fmla="*/ 1830664 h 3714903"/>
                  <a:gd name="connsiteX5270" fmla="*/ 2945788 w 4835006"/>
                  <a:gd name="connsiteY5270" fmla="*/ 1830664 h 3714903"/>
                  <a:gd name="connsiteX5271" fmla="*/ 2953858 w 4835006"/>
                  <a:gd name="connsiteY5271" fmla="*/ 1810058 h 3714903"/>
                  <a:gd name="connsiteX5272" fmla="*/ 2953858 w 4835006"/>
                  <a:gd name="connsiteY5272" fmla="*/ 1810058 h 3714903"/>
                  <a:gd name="connsiteX5273" fmla="*/ 2975151 w 4835006"/>
                  <a:gd name="connsiteY5273" fmla="*/ 1789967 h 3714903"/>
                  <a:gd name="connsiteX5274" fmla="*/ 2975151 w 4835006"/>
                  <a:gd name="connsiteY5274" fmla="*/ 1789967 h 3714903"/>
                  <a:gd name="connsiteX5275" fmla="*/ 2999191 w 4835006"/>
                  <a:gd name="connsiteY5275" fmla="*/ 1765584 h 3714903"/>
                  <a:gd name="connsiteX5276" fmla="*/ 2999191 w 4835006"/>
                  <a:gd name="connsiteY5276" fmla="*/ 1765584 h 3714903"/>
                  <a:gd name="connsiteX5277" fmla="*/ 3024090 w 4835006"/>
                  <a:gd name="connsiteY5277" fmla="*/ 1758028 h 3714903"/>
                  <a:gd name="connsiteX5278" fmla="*/ 3024090 w 4835006"/>
                  <a:gd name="connsiteY5278" fmla="*/ 1758028 h 3714903"/>
                  <a:gd name="connsiteX5279" fmla="*/ 3030787 w 4835006"/>
                  <a:gd name="connsiteY5279" fmla="*/ 1753392 h 3714903"/>
                  <a:gd name="connsiteX5280" fmla="*/ 3030787 w 4835006"/>
                  <a:gd name="connsiteY5280" fmla="*/ 1753392 h 3714903"/>
                  <a:gd name="connsiteX5281" fmla="*/ 3037140 w 4835006"/>
                  <a:gd name="connsiteY5281" fmla="*/ 1757341 h 3714903"/>
                  <a:gd name="connsiteX5282" fmla="*/ 3037140 w 4835006"/>
                  <a:gd name="connsiteY5282" fmla="*/ 1757341 h 3714903"/>
                  <a:gd name="connsiteX5283" fmla="*/ 3045898 w 4835006"/>
                  <a:gd name="connsiteY5283" fmla="*/ 1762493 h 3714903"/>
                  <a:gd name="connsiteX5284" fmla="*/ 3045898 w 4835006"/>
                  <a:gd name="connsiteY5284" fmla="*/ 1762493 h 3714903"/>
                  <a:gd name="connsiteX5285" fmla="*/ 3050706 w 4835006"/>
                  <a:gd name="connsiteY5285" fmla="*/ 1761634 h 3714903"/>
                  <a:gd name="connsiteX5286" fmla="*/ 3050706 w 4835006"/>
                  <a:gd name="connsiteY5286" fmla="*/ 1761634 h 3714903"/>
                  <a:gd name="connsiteX5287" fmla="*/ 3058948 w 4835006"/>
                  <a:gd name="connsiteY5287" fmla="*/ 1759917 h 3714903"/>
                  <a:gd name="connsiteX5288" fmla="*/ 3058948 w 4835006"/>
                  <a:gd name="connsiteY5288" fmla="*/ 1759917 h 3714903"/>
                  <a:gd name="connsiteX5289" fmla="*/ 3064615 w 4835006"/>
                  <a:gd name="connsiteY5289" fmla="*/ 1763866 h 3714903"/>
                  <a:gd name="connsiteX5290" fmla="*/ 3064615 w 4835006"/>
                  <a:gd name="connsiteY5290" fmla="*/ 1763866 h 3714903"/>
                  <a:gd name="connsiteX5291" fmla="*/ 3059292 w 4835006"/>
                  <a:gd name="connsiteY5291" fmla="*/ 1770907 h 3714903"/>
                  <a:gd name="connsiteX5292" fmla="*/ 3059292 w 4835006"/>
                  <a:gd name="connsiteY5292" fmla="*/ 1770907 h 3714903"/>
                  <a:gd name="connsiteX5293" fmla="*/ 3052595 w 4835006"/>
                  <a:gd name="connsiteY5293" fmla="*/ 1778806 h 3714903"/>
                  <a:gd name="connsiteX5294" fmla="*/ 3052595 w 4835006"/>
                  <a:gd name="connsiteY5294" fmla="*/ 1778806 h 3714903"/>
                  <a:gd name="connsiteX5295" fmla="*/ 3053969 w 4835006"/>
                  <a:gd name="connsiteY5295" fmla="*/ 1786189 h 3714903"/>
                  <a:gd name="connsiteX5296" fmla="*/ 3053969 w 4835006"/>
                  <a:gd name="connsiteY5296" fmla="*/ 1786189 h 3714903"/>
                  <a:gd name="connsiteX5297" fmla="*/ 3061181 w 4835006"/>
                  <a:gd name="connsiteY5297" fmla="*/ 1797694 h 3714903"/>
                  <a:gd name="connsiteX5298" fmla="*/ 3061181 w 4835006"/>
                  <a:gd name="connsiteY5298" fmla="*/ 1797694 h 3714903"/>
                  <a:gd name="connsiteX5299" fmla="*/ 3063756 w 4835006"/>
                  <a:gd name="connsiteY5299" fmla="*/ 1797008 h 3714903"/>
                  <a:gd name="connsiteX5300" fmla="*/ 3063756 w 4835006"/>
                  <a:gd name="connsiteY5300" fmla="*/ 1797008 h 3714903"/>
                  <a:gd name="connsiteX5301" fmla="*/ 3070968 w 4835006"/>
                  <a:gd name="connsiteY5301" fmla="*/ 1778977 h 3714903"/>
                  <a:gd name="connsiteX5302" fmla="*/ 3070968 w 4835006"/>
                  <a:gd name="connsiteY5302" fmla="*/ 1778977 h 3714903"/>
                  <a:gd name="connsiteX5303" fmla="*/ 3100504 w 4835006"/>
                  <a:gd name="connsiteY5303" fmla="*/ 1758887 h 3714903"/>
                  <a:gd name="connsiteX5304" fmla="*/ 3100504 w 4835006"/>
                  <a:gd name="connsiteY5304" fmla="*/ 1758887 h 3714903"/>
                  <a:gd name="connsiteX5305" fmla="*/ 3120594 w 4835006"/>
                  <a:gd name="connsiteY5305" fmla="*/ 1755109 h 3714903"/>
                  <a:gd name="connsiteX5306" fmla="*/ 3120594 w 4835006"/>
                  <a:gd name="connsiteY5306" fmla="*/ 1755109 h 3714903"/>
                  <a:gd name="connsiteX5307" fmla="*/ 3127806 w 4835006"/>
                  <a:gd name="connsiteY5307" fmla="*/ 1756483 h 3714903"/>
                  <a:gd name="connsiteX5308" fmla="*/ 3127806 w 4835006"/>
                  <a:gd name="connsiteY5308" fmla="*/ 1756483 h 3714903"/>
                  <a:gd name="connsiteX5309" fmla="*/ 3129695 w 4835006"/>
                  <a:gd name="connsiteY5309" fmla="*/ 1756826 h 3714903"/>
                  <a:gd name="connsiteX5310" fmla="*/ 3129695 w 4835006"/>
                  <a:gd name="connsiteY5310" fmla="*/ 1756826 h 3714903"/>
                  <a:gd name="connsiteX5311" fmla="*/ 3145493 w 4835006"/>
                  <a:gd name="connsiteY5311" fmla="*/ 1747897 h 3714903"/>
                  <a:gd name="connsiteX5312" fmla="*/ 3145493 w 4835006"/>
                  <a:gd name="connsiteY5312" fmla="*/ 1747897 h 3714903"/>
                  <a:gd name="connsiteX5313" fmla="*/ 3149271 w 4835006"/>
                  <a:gd name="connsiteY5313" fmla="*/ 1748755 h 3714903"/>
                  <a:gd name="connsiteX5314" fmla="*/ 3149271 w 4835006"/>
                  <a:gd name="connsiteY5314" fmla="*/ 1748755 h 3714903"/>
                  <a:gd name="connsiteX5315" fmla="*/ 3155281 w 4835006"/>
                  <a:gd name="connsiteY5315" fmla="*/ 1749957 h 3714903"/>
                  <a:gd name="connsiteX5316" fmla="*/ 3155281 w 4835006"/>
                  <a:gd name="connsiteY5316" fmla="*/ 1749957 h 3714903"/>
                  <a:gd name="connsiteX5317" fmla="*/ 3166271 w 4835006"/>
                  <a:gd name="connsiteY5317" fmla="*/ 1742402 h 3714903"/>
                  <a:gd name="connsiteX5318" fmla="*/ 3166271 w 4835006"/>
                  <a:gd name="connsiteY5318" fmla="*/ 1742402 h 3714903"/>
                  <a:gd name="connsiteX5319" fmla="*/ 3181382 w 4835006"/>
                  <a:gd name="connsiteY5319" fmla="*/ 1730897 h 3714903"/>
                  <a:gd name="connsiteX5320" fmla="*/ 3181382 w 4835006"/>
                  <a:gd name="connsiteY5320" fmla="*/ 1730897 h 3714903"/>
                  <a:gd name="connsiteX5321" fmla="*/ 3193402 w 4835006"/>
                  <a:gd name="connsiteY5321" fmla="*/ 1728493 h 3714903"/>
                  <a:gd name="connsiteX5322" fmla="*/ 3193402 w 4835006"/>
                  <a:gd name="connsiteY5322" fmla="*/ 1728493 h 3714903"/>
                  <a:gd name="connsiteX5323" fmla="*/ 3208685 w 4835006"/>
                  <a:gd name="connsiteY5323" fmla="*/ 1729352 h 3714903"/>
                  <a:gd name="connsiteX5324" fmla="*/ 3208685 w 4835006"/>
                  <a:gd name="connsiteY5324" fmla="*/ 1729352 h 3714903"/>
                  <a:gd name="connsiteX5325" fmla="*/ 3208856 w 4835006"/>
                  <a:gd name="connsiteY5325" fmla="*/ 1729352 h 3714903"/>
                  <a:gd name="connsiteX5326" fmla="*/ 3208856 w 4835006"/>
                  <a:gd name="connsiteY5326" fmla="*/ 1729352 h 3714903"/>
                  <a:gd name="connsiteX5327" fmla="*/ 3233068 w 4835006"/>
                  <a:gd name="connsiteY5327" fmla="*/ 1716816 h 3714903"/>
                  <a:gd name="connsiteX5328" fmla="*/ 3233068 w 4835006"/>
                  <a:gd name="connsiteY5328" fmla="*/ 1716816 h 3714903"/>
                  <a:gd name="connsiteX5329" fmla="*/ 3233755 w 4835006"/>
                  <a:gd name="connsiteY5329" fmla="*/ 1713382 h 3714903"/>
                  <a:gd name="connsiteX5330" fmla="*/ 3233755 w 4835006"/>
                  <a:gd name="connsiteY5330" fmla="*/ 1713382 h 3714903"/>
                  <a:gd name="connsiteX5331" fmla="*/ 3232897 w 4835006"/>
                  <a:gd name="connsiteY5331" fmla="*/ 1707544 h 3714903"/>
                  <a:gd name="connsiteX5332" fmla="*/ 3232897 w 4835006"/>
                  <a:gd name="connsiteY5332" fmla="*/ 1707544 h 3714903"/>
                  <a:gd name="connsiteX5333" fmla="*/ 3243887 w 4835006"/>
                  <a:gd name="connsiteY5333" fmla="*/ 1701362 h 3714903"/>
                  <a:gd name="connsiteX5334" fmla="*/ 3243887 w 4835006"/>
                  <a:gd name="connsiteY5334" fmla="*/ 1701362 h 3714903"/>
                  <a:gd name="connsiteX5335" fmla="*/ 3269816 w 4835006"/>
                  <a:gd name="connsiteY5335" fmla="*/ 1687109 h 3714903"/>
                  <a:gd name="connsiteX5336" fmla="*/ 3269816 w 4835006"/>
                  <a:gd name="connsiteY5336" fmla="*/ 1687109 h 3714903"/>
                  <a:gd name="connsiteX5337" fmla="*/ 3275311 w 4835006"/>
                  <a:gd name="connsiteY5337" fmla="*/ 1676120 h 3714903"/>
                  <a:gd name="connsiteX5338" fmla="*/ 3275311 w 4835006"/>
                  <a:gd name="connsiteY5338" fmla="*/ 1676120 h 3714903"/>
                  <a:gd name="connsiteX5339" fmla="*/ 3284240 w 4835006"/>
                  <a:gd name="connsiteY5339" fmla="*/ 1670796 h 3714903"/>
                  <a:gd name="connsiteX5340" fmla="*/ 3284240 w 4835006"/>
                  <a:gd name="connsiteY5340" fmla="*/ 1670796 h 3714903"/>
                  <a:gd name="connsiteX5341" fmla="*/ 3295745 w 4835006"/>
                  <a:gd name="connsiteY5341" fmla="*/ 1659807 h 3714903"/>
                  <a:gd name="connsiteX5342" fmla="*/ 3295745 w 4835006"/>
                  <a:gd name="connsiteY5342" fmla="*/ 1659807 h 3714903"/>
                  <a:gd name="connsiteX5343" fmla="*/ 3302613 w 4835006"/>
                  <a:gd name="connsiteY5343" fmla="*/ 1645211 h 3714903"/>
                  <a:gd name="connsiteX5344" fmla="*/ 3302613 w 4835006"/>
                  <a:gd name="connsiteY5344" fmla="*/ 1645211 h 3714903"/>
                  <a:gd name="connsiteX5345" fmla="*/ 3307593 w 4835006"/>
                  <a:gd name="connsiteY5345" fmla="*/ 1646928 h 3714903"/>
                  <a:gd name="connsiteX5346" fmla="*/ 3307593 w 4835006"/>
                  <a:gd name="connsiteY5346" fmla="*/ 1646928 h 3714903"/>
                  <a:gd name="connsiteX5347" fmla="*/ 3314290 w 4835006"/>
                  <a:gd name="connsiteY5347" fmla="*/ 1649504 h 3714903"/>
                  <a:gd name="connsiteX5348" fmla="*/ 3314290 w 4835006"/>
                  <a:gd name="connsiteY5348" fmla="*/ 1649504 h 3714903"/>
                  <a:gd name="connsiteX5349" fmla="*/ 3314290 w 4835006"/>
                  <a:gd name="connsiteY5349" fmla="*/ 1647615 h 3714903"/>
                  <a:gd name="connsiteX5350" fmla="*/ 3314290 w 4835006"/>
                  <a:gd name="connsiteY5350" fmla="*/ 1647615 h 3714903"/>
                  <a:gd name="connsiteX5351" fmla="*/ 3314290 w 4835006"/>
                  <a:gd name="connsiteY5351" fmla="*/ 1646413 h 3714903"/>
                  <a:gd name="connsiteX5352" fmla="*/ 3314290 w 4835006"/>
                  <a:gd name="connsiteY5352" fmla="*/ 1646413 h 3714903"/>
                  <a:gd name="connsiteX5353" fmla="*/ 3314290 w 4835006"/>
                  <a:gd name="connsiteY5353" fmla="*/ 1646413 h 3714903"/>
                  <a:gd name="connsiteX5354" fmla="*/ 3321330 w 4835006"/>
                  <a:gd name="connsiteY5354" fmla="*/ 1623059 h 3714903"/>
                  <a:gd name="connsiteX5355" fmla="*/ 3321330 w 4835006"/>
                  <a:gd name="connsiteY5355" fmla="*/ 1623059 h 3714903"/>
                  <a:gd name="connsiteX5356" fmla="*/ 3320815 w 4835006"/>
                  <a:gd name="connsiteY5356" fmla="*/ 1619797 h 3714903"/>
                  <a:gd name="connsiteX5357" fmla="*/ 3320815 w 4835006"/>
                  <a:gd name="connsiteY5357" fmla="*/ 1619797 h 3714903"/>
                  <a:gd name="connsiteX5358" fmla="*/ 3314290 w 4835006"/>
                  <a:gd name="connsiteY5358" fmla="*/ 1607433 h 3714903"/>
                  <a:gd name="connsiteX5359" fmla="*/ 3314290 w 4835006"/>
                  <a:gd name="connsiteY5359" fmla="*/ 1607433 h 3714903"/>
                  <a:gd name="connsiteX5360" fmla="*/ 3319613 w 4835006"/>
                  <a:gd name="connsiteY5360" fmla="*/ 1603484 h 3714903"/>
                  <a:gd name="connsiteX5361" fmla="*/ 3319613 w 4835006"/>
                  <a:gd name="connsiteY5361" fmla="*/ 1603484 h 3714903"/>
                  <a:gd name="connsiteX5362" fmla="*/ 3322017 w 4835006"/>
                  <a:gd name="connsiteY5362" fmla="*/ 1603655 h 3714903"/>
                  <a:gd name="connsiteX5363" fmla="*/ 3322017 w 4835006"/>
                  <a:gd name="connsiteY5363" fmla="*/ 1603655 h 3714903"/>
                  <a:gd name="connsiteX5364" fmla="*/ 3323048 w 4835006"/>
                  <a:gd name="connsiteY5364" fmla="*/ 1603655 h 3714903"/>
                  <a:gd name="connsiteX5365" fmla="*/ 3323048 w 4835006"/>
                  <a:gd name="connsiteY5365" fmla="*/ 1603655 h 3714903"/>
                  <a:gd name="connsiteX5366" fmla="*/ 3341936 w 4835006"/>
                  <a:gd name="connsiteY5366" fmla="*/ 1584767 h 3714903"/>
                  <a:gd name="connsiteX5367" fmla="*/ 3341936 w 4835006"/>
                  <a:gd name="connsiteY5367" fmla="*/ 1584767 h 3714903"/>
                  <a:gd name="connsiteX5368" fmla="*/ 3351553 w 4835006"/>
                  <a:gd name="connsiteY5368" fmla="*/ 1564676 h 3714903"/>
                  <a:gd name="connsiteX5369" fmla="*/ 3351553 w 4835006"/>
                  <a:gd name="connsiteY5369" fmla="*/ 1564676 h 3714903"/>
                  <a:gd name="connsiteX5370" fmla="*/ 3362027 w 4835006"/>
                  <a:gd name="connsiteY5370" fmla="*/ 1557807 h 3714903"/>
                  <a:gd name="connsiteX5371" fmla="*/ 3362027 w 4835006"/>
                  <a:gd name="connsiteY5371" fmla="*/ 1557807 h 3714903"/>
                  <a:gd name="connsiteX5372" fmla="*/ 3366320 w 4835006"/>
                  <a:gd name="connsiteY5372" fmla="*/ 1559181 h 3714903"/>
                  <a:gd name="connsiteX5373" fmla="*/ 3366320 w 4835006"/>
                  <a:gd name="connsiteY5373" fmla="*/ 1559181 h 3714903"/>
                  <a:gd name="connsiteX5374" fmla="*/ 3367178 w 4835006"/>
                  <a:gd name="connsiteY5374" fmla="*/ 1559353 h 3714903"/>
                  <a:gd name="connsiteX5375" fmla="*/ 3367178 w 4835006"/>
                  <a:gd name="connsiteY5375" fmla="*/ 1559353 h 3714903"/>
                  <a:gd name="connsiteX5376" fmla="*/ 3368896 w 4835006"/>
                  <a:gd name="connsiteY5376" fmla="*/ 1557120 h 3714903"/>
                  <a:gd name="connsiteX5377" fmla="*/ 3368896 w 4835006"/>
                  <a:gd name="connsiteY5377" fmla="*/ 1557120 h 3714903"/>
                  <a:gd name="connsiteX5378" fmla="*/ 3367350 w 4835006"/>
                  <a:gd name="connsiteY5378" fmla="*/ 1552656 h 3714903"/>
                  <a:gd name="connsiteX5379" fmla="*/ 3367350 w 4835006"/>
                  <a:gd name="connsiteY5379" fmla="*/ 1552656 h 3714903"/>
                  <a:gd name="connsiteX5380" fmla="*/ 3364259 w 4835006"/>
                  <a:gd name="connsiteY5380" fmla="*/ 1544585 h 3714903"/>
                  <a:gd name="connsiteX5381" fmla="*/ 3364259 w 4835006"/>
                  <a:gd name="connsiteY5381" fmla="*/ 1544585 h 3714903"/>
                  <a:gd name="connsiteX5382" fmla="*/ 3369239 w 4835006"/>
                  <a:gd name="connsiteY5382" fmla="*/ 1536858 h 3714903"/>
                  <a:gd name="connsiteX5383" fmla="*/ 3369239 w 4835006"/>
                  <a:gd name="connsiteY5383" fmla="*/ 1536858 h 3714903"/>
                  <a:gd name="connsiteX5384" fmla="*/ 3387098 w 4835006"/>
                  <a:gd name="connsiteY5384" fmla="*/ 1512646 h 3714903"/>
                  <a:gd name="connsiteX5385" fmla="*/ 3387098 w 4835006"/>
                  <a:gd name="connsiteY5385" fmla="*/ 1512646 h 3714903"/>
                  <a:gd name="connsiteX5386" fmla="*/ 3387441 w 4835006"/>
                  <a:gd name="connsiteY5386" fmla="*/ 1510070 h 3714903"/>
                  <a:gd name="connsiteX5387" fmla="*/ 3387441 w 4835006"/>
                  <a:gd name="connsiteY5387" fmla="*/ 1510070 h 3714903"/>
                  <a:gd name="connsiteX5388" fmla="*/ 3379370 w 4835006"/>
                  <a:gd name="connsiteY5388" fmla="*/ 1505262 h 3714903"/>
                  <a:gd name="connsiteX5389" fmla="*/ 3379370 w 4835006"/>
                  <a:gd name="connsiteY5389" fmla="*/ 1505262 h 3714903"/>
                  <a:gd name="connsiteX5390" fmla="*/ 3363916 w 4835006"/>
                  <a:gd name="connsiteY5390" fmla="*/ 1502515 h 3714903"/>
                  <a:gd name="connsiteX5391" fmla="*/ 3363916 w 4835006"/>
                  <a:gd name="connsiteY5391" fmla="*/ 1502515 h 3714903"/>
                  <a:gd name="connsiteX5392" fmla="*/ 3356532 w 4835006"/>
                  <a:gd name="connsiteY5392" fmla="*/ 1503030 h 3714903"/>
                  <a:gd name="connsiteX5393" fmla="*/ 3356532 w 4835006"/>
                  <a:gd name="connsiteY5393" fmla="*/ 1503030 h 3714903"/>
                  <a:gd name="connsiteX5394" fmla="*/ 3356532 w 4835006"/>
                  <a:gd name="connsiteY5394" fmla="*/ 1503030 h 3714903"/>
                  <a:gd name="connsiteX5395" fmla="*/ 3345542 w 4835006"/>
                  <a:gd name="connsiteY5395" fmla="*/ 1497020 h 3714903"/>
                  <a:gd name="connsiteX5396" fmla="*/ 3345542 w 4835006"/>
                  <a:gd name="connsiteY5396" fmla="*/ 1497020 h 3714903"/>
                  <a:gd name="connsiteX5397" fmla="*/ 3353441 w 4835006"/>
                  <a:gd name="connsiteY5397" fmla="*/ 1490666 h 3714903"/>
                  <a:gd name="connsiteX5398" fmla="*/ 3353441 w 4835006"/>
                  <a:gd name="connsiteY5398" fmla="*/ 1490666 h 3714903"/>
                  <a:gd name="connsiteX5399" fmla="*/ 3376966 w 4835006"/>
                  <a:gd name="connsiteY5399" fmla="*/ 1481909 h 3714903"/>
                  <a:gd name="connsiteX5400" fmla="*/ 3376966 w 4835006"/>
                  <a:gd name="connsiteY5400" fmla="*/ 1481909 h 3714903"/>
                  <a:gd name="connsiteX5401" fmla="*/ 3381774 w 4835006"/>
                  <a:gd name="connsiteY5401" fmla="*/ 1476242 h 3714903"/>
                  <a:gd name="connsiteX5402" fmla="*/ 3381774 w 4835006"/>
                  <a:gd name="connsiteY5402" fmla="*/ 1476242 h 3714903"/>
                  <a:gd name="connsiteX5403" fmla="*/ 3379714 w 4835006"/>
                  <a:gd name="connsiteY5403" fmla="*/ 1470404 h 3714903"/>
                  <a:gd name="connsiteX5404" fmla="*/ 3379714 w 4835006"/>
                  <a:gd name="connsiteY5404" fmla="*/ 1470404 h 3714903"/>
                  <a:gd name="connsiteX5405" fmla="*/ 3360482 w 4835006"/>
                  <a:gd name="connsiteY5405" fmla="*/ 1452545 h 3714903"/>
                  <a:gd name="connsiteX5406" fmla="*/ 3360482 w 4835006"/>
                  <a:gd name="connsiteY5406" fmla="*/ 1452545 h 3714903"/>
                  <a:gd name="connsiteX5407" fmla="*/ 3364774 w 4835006"/>
                  <a:gd name="connsiteY5407" fmla="*/ 1448768 h 3714903"/>
                  <a:gd name="connsiteX5408" fmla="*/ 3364774 w 4835006"/>
                  <a:gd name="connsiteY5408" fmla="*/ 1448768 h 3714903"/>
                  <a:gd name="connsiteX5409" fmla="*/ 3370785 w 4835006"/>
                  <a:gd name="connsiteY5409" fmla="*/ 1448081 h 3714903"/>
                  <a:gd name="connsiteX5410" fmla="*/ 3370785 w 4835006"/>
                  <a:gd name="connsiteY5410" fmla="*/ 1448081 h 3714903"/>
                  <a:gd name="connsiteX5411" fmla="*/ 3381603 w 4835006"/>
                  <a:gd name="connsiteY5411" fmla="*/ 1452889 h 3714903"/>
                  <a:gd name="connsiteX5412" fmla="*/ 3381603 w 4835006"/>
                  <a:gd name="connsiteY5412" fmla="*/ 1452889 h 3714903"/>
                  <a:gd name="connsiteX5413" fmla="*/ 3383491 w 4835006"/>
                  <a:gd name="connsiteY5413" fmla="*/ 1453919 h 3714903"/>
                  <a:gd name="connsiteX5414" fmla="*/ 3383491 w 4835006"/>
                  <a:gd name="connsiteY5414" fmla="*/ 1453919 h 3714903"/>
                  <a:gd name="connsiteX5415" fmla="*/ 3380916 w 4835006"/>
                  <a:gd name="connsiteY5415" fmla="*/ 1447394 h 3714903"/>
                  <a:gd name="connsiteX5416" fmla="*/ 3380916 w 4835006"/>
                  <a:gd name="connsiteY5416" fmla="*/ 1447394 h 3714903"/>
                  <a:gd name="connsiteX5417" fmla="*/ 3364088 w 4835006"/>
                  <a:gd name="connsiteY5417" fmla="*/ 1419919 h 3714903"/>
                  <a:gd name="connsiteX5418" fmla="*/ 3364088 w 4835006"/>
                  <a:gd name="connsiteY5418" fmla="*/ 1419919 h 3714903"/>
                  <a:gd name="connsiteX5419" fmla="*/ 3353270 w 4835006"/>
                  <a:gd name="connsiteY5419" fmla="*/ 1379394 h 3714903"/>
                  <a:gd name="connsiteX5420" fmla="*/ 3353270 w 4835006"/>
                  <a:gd name="connsiteY5420" fmla="*/ 1379394 h 3714903"/>
                  <a:gd name="connsiteX5421" fmla="*/ 3333694 w 4835006"/>
                  <a:gd name="connsiteY5421" fmla="*/ 1357586 h 3714903"/>
                  <a:gd name="connsiteX5422" fmla="*/ 3333694 w 4835006"/>
                  <a:gd name="connsiteY5422" fmla="*/ 1357586 h 3714903"/>
                  <a:gd name="connsiteX5423" fmla="*/ 3333522 w 4835006"/>
                  <a:gd name="connsiteY5423" fmla="*/ 1354324 h 3714903"/>
                  <a:gd name="connsiteX5424" fmla="*/ 3333522 w 4835006"/>
                  <a:gd name="connsiteY5424" fmla="*/ 1354324 h 3714903"/>
                  <a:gd name="connsiteX5425" fmla="*/ 3352068 w 4835006"/>
                  <a:gd name="connsiteY5425" fmla="*/ 1326849 h 3714903"/>
                  <a:gd name="connsiteX5426" fmla="*/ 3352068 w 4835006"/>
                  <a:gd name="connsiteY5426" fmla="*/ 1326849 h 3714903"/>
                  <a:gd name="connsiteX5427" fmla="*/ 3375421 w 4835006"/>
                  <a:gd name="connsiteY5427" fmla="*/ 1311567 h 3714903"/>
                  <a:gd name="connsiteX5428" fmla="*/ 3375421 w 4835006"/>
                  <a:gd name="connsiteY5428" fmla="*/ 1311567 h 3714903"/>
                  <a:gd name="connsiteX5429" fmla="*/ 3386754 w 4835006"/>
                  <a:gd name="connsiteY5429" fmla="*/ 1299547 h 3714903"/>
                  <a:gd name="connsiteX5430" fmla="*/ 3386754 w 4835006"/>
                  <a:gd name="connsiteY5430" fmla="*/ 1299547 h 3714903"/>
                  <a:gd name="connsiteX5431" fmla="*/ 3393108 w 4835006"/>
                  <a:gd name="connsiteY5431" fmla="*/ 1300062 h 3714903"/>
                  <a:gd name="connsiteX5432" fmla="*/ 3393108 w 4835006"/>
                  <a:gd name="connsiteY5432" fmla="*/ 1300062 h 3714903"/>
                  <a:gd name="connsiteX5433" fmla="*/ 3403239 w 4835006"/>
                  <a:gd name="connsiteY5433" fmla="*/ 1301092 h 3714903"/>
                  <a:gd name="connsiteX5434" fmla="*/ 3403239 w 4835006"/>
                  <a:gd name="connsiteY5434" fmla="*/ 1301092 h 3714903"/>
                  <a:gd name="connsiteX5435" fmla="*/ 3416804 w 4835006"/>
                  <a:gd name="connsiteY5435" fmla="*/ 1295082 h 3714903"/>
                  <a:gd name="connsiteX5436" fmla="*/ 3416804 w 4835006"/>
                  <a:gd name="connsiteY5436" fmla="*/ 1295082 h 3714903"/>
                  <a:gd name="connsiteX5437" fmla="*/ 3425562 w 4835006"/>
                  <a:gd name="connsiteY5437" fmla="*/ 1281001 h 3714903"/>
                  <a:gd name="connsiteX5438" fmla="*/ 3425562 w 4835006"/>
                  <a:gd name="connsiteY5438" fmla="*/ 1281001 h 3714903"/>
                  <a:gd name="connsiteX5439" fmla="*/ 3424016 w 4835006"/>
                  <a:gd name="connsiteY5439" fmla="*/ 1280658 h 3714903"/>
                  <a:gd name="connsiteX5440" fmla="*/ 3424016 w 4835006"/>
                  <a:gd name="connsiteY5440" fmla="*/ 1280658 h 3714903"/>
                  <a:gd name="connsiteX5441" fmla="*/ 3422815 w 4835006"/>
                  <a:gd name="connsiteY5441" fmla="*/ 1280658 h 3714903"/>
                  <a:gd name="connsiteX5442" fmla="*/ 3412855 w 4835006"/>
                  <a:gd name="connsiteY5442" fmla="*/ 1280829 h 3714903"/>
                  <a:gd name="connsiteX5443" fmla="*/ 3412855 w 4835006"/>
                  <a:gd name="connsiteY5443" fmla="*/ 1280829 h 3714903"/>
                  <a:gd name="connsiteX5444" fmla="*/ 3393623 w 4835006"/>
                  <a:gd name="connsiteY5444" fmla="*/ 1275334 h 3714903"/>
                  <a:gd name="connsiteX5445" fmla="*/ 3393623 w 4835006"/>
                  <a:gd name="connsiteY5445" fmla="*/ 1275334 h 3714903"/>
                  <a:gd name="connsiteX5446" fmla="*/ 3382633 w 4835006"/>
                  <a:gd name="connsiteY5446" fmla="*/ 1270183 h 3714903"/>
                  <a:gd name="connsiteX5447" fmla="*/ 3382633 w 4835006"/>
                  <a:gd name="connsiteY5447" fmla="*/ 1270183 h 3714903"/>
                  <a:gd name="connsiteX5448" fmla="*/ 3373875 w 4835006"/>
                  <a:gd name="connsiteY5448" fmla="*/ 1273961 h 3714903"/>
                  <a:gd name="connsiteX5449" fmla="*/ 3373875 w 4835006"/>
                  <a:gd name="connsiteY5449" fmla="*/ 1273961 h 3714903"/>
                  <a:gd name="connsiteX5450" fmla="*/ 3347088 w 4835006"/>
                  <a:gd name="connsiteY5450" fmla="*/ 1291132 h 3714903"/>
                  <a:gd name="connsiteX5451" fmla="*/ 3347088 w 4835006"/>
                  <a:gd name="connsiteY5451" fmla="*/ 1291132 h 3714903"/>
                  <a:gd name="connsiteX5452" fmla="*/ 3345027 w 4835006"/>
                  <a:gd name="connsiteY5452" fmla="*/ 1290961 h 3714903"/>
                  <a:gd name="connsiteX5453" fmla="*/ 3345027 w 4835006"/>
                  <a:gd name="connsiteY5453" fmla="*/ 1290961 h 3714903"/>
                  <a:gd name="connsiteX5454" fmla="*/ 3333350 w 4835006"/>
                  <a:gd name="connsiteY5454" fmla="*/ 1275678 h 3714903"/>
                  <a:gd name="connsiteX5455" fmla="*/ 3333350 w 4835006"/>
                  <a:gd name="connsiteY5455" fmla="*/ 1275678 h 3714903"/>
                  <a:gd name="connsiteX5456" fmla="*/ 3334209 w 4835006"/>
                  <a:gd name="connsiteY5456" fmla="*/ 1268981 h 3714903"/>
                  <a:gd name="connsiteX5457" fmla="*/ 3334209 w 4835006"/>
                  <a:gd name="connsiteY5457" fmla="*/ 1268981 h 3714903"/>
                  <a:gd name="connsiteX5458" fmla="*/ 3329401 w 4835006"/>
                  <a:gd name="connsiteY5458" fmla="*/ 1264173 h 3714903"/>
                  <a:gd name="connsiteX5459" fmla="*/ 3329401 w 4835006"/>
                  <a:gd name="connsiteY5459" fmla="*/ 1264173 h 3714903"/>
                  <a:gd name="connsiteX5460" fmla="*/ 3312058 w 4835006"/>
                  <a:gd name="connsiteY5460" fmla="*/ 1255587 h 3714903"/>
                  <a:gd name="connsiteX5461" fmla="*/ 3312058 w 4835006"/>
                  <a:gd name="connsiteY5461" fmla="*/ 1255587 h 3714903"/>
                  <a:gd name="connsiteX5462" fmla="*/ 3309310 w 4835006"/>
                  <a:gd name="connsiteY5462" fmla="*/ 1242708 h 3714903"/>
                  <a:gd name="connsiteX5463" fmla="*/ 3309310 w 4835006"/>
                  <a:gd name="connsiteY5463" fmla="*/ 1242708 h 3714903"/>
                  <a:gd name="connsiteX5464" fmla="*/ 3311886 w 4835006"/>
                  <a:gd name="connsiteY5464" fmla="*/ 1229315 h 3714903"/>
                  <a:gd name="connsiteX5465" fmla="*/ 3311886 w 4835006"/>
                  <a:gd name="connsiteY5465" fmla="*/ 1229315 h 3714903"/>
                  <a:gd name="connsiteX5466" fmla="*/ 3323048 w 4835006"/>
                  <a:gd name="connsiteY5466" fmla="*/ 1220214 h 3714903"/>
                  <a:gd name="connsiteX5467" fmla="*/ 3323048 w 4835006"/>
                  <a:gd name="connsiteY5467" fmla="*/ 1220214 h 3714903"/>
                  <a:gd name="connsiteX5468" fmla="*/ 3328542 w 4835006"/>
                  <a:gd name="connsiteY5468" fmla="*/ 1221587 h 3714903"/>
                  <a:gd name="connsiteX5469" fmla="*/ 3328542 w 4835006"/>
                  <a:gd name="connsiteY5469" fmla="*/ 1221587 h 3714903"/>
                  <a:gd name="connsiteX5470" fmla="*/ 3337128 w 4835006"/>
                  <a:gd name="connsiteY5470" fmla="*/ 1223133 h 3714903"/>
                  <a:gd name="connsiteX5471" fmla="*/ 3337128 w 4835006"/>
                  <a:gd name="connsiteY5471" fmla="*/ 1223133 h 3714903"/>
                  <a:gd name="connsiteX5472" fmla="*/ 3345027 w 4835006"/>
                  <a:gd name="connsiteY5472" fmla="*/ 1219699 h 3714903"/>
                  <a:gd name="connsiteX5473" fmla="*/ 3345027 w 4835006"/>
                  <a:gd name="connsiteY5473" fmla="*/ 1219699 h 3714903"/>
                  <a:gd name="connsiteX5474" fmla="*/ 3370956 w 4835006"/>
                  <a:gd name="connsiteY5474" fmla="*/ 1198749 h 3714903"/>
                  <a:gd name="connsiteX5475" fmla="*/ 3370956 w 4835006"/>
                  <a:gd name="connsiteY5475" fmla="*/ 1198749 h 3714903"/>
                  <a:gd name="connsiteX5476" fmla="*/ 3392593 w 4835006"/>
                  <a:gd name="connsiteY5476" fmla="*/ 1184153 h 3714903"/>
                  <a:gd name="connsiteX5477" fmla="*/ 3392593 w 4835006"/>
                  <a:gd name="connsiteY5477" fmla="*/ 1184153 h 3714903"/>
                  <a:gd name="connsiteX5478" fmla="*/ 3409421 w 4835006"/>
                  <a:gd name="connsiteY5478" fmla="*/ 1171275 h 3714903"/>
                  <a:gd name="connsiteX5479" fmla="*/ 3409421 w 4835006"/>
                  <a:gd name="connsiteY5479" fmla="*/ 1171275 h 3714903"/>
                  <a:gd name="connsiteX5480" fmla="*/ 3415774 w 4835006"/>
                  <a:gd name="connsiteY5480" fmla="*/ 1173335 h 3714903"/>
                  <a:gd name="connsiteX5481" fmla="*/ 3415774 w 4835006"/>
                  <a:gd name="connsiteY5481" fmla="*/ 1173335 h 3714903"/>
                  <a:gd name="connsiteX5482" fmla="*/ 3430542 w 4835006"/>
                  <a:gd name="connsiteY5482" fmla="*/ 1189477 h 3714903"/>
                  <a:gd name="connsiteX5483" fmla="*/ 3430542 w 4835006"/>
                  <a:gd name="connsiteY5483" fmla="*/ 1189477 h 3714903"/>
                  <a:gd name="connsiteX5484" fmla="*/ 3426249 w 4835006"/>
                  <a:gd name="connsiteY5484" fmla="*/ 1197547 h 3714903"/>
                  <a:gd name="connsiteX5485" fmla="*/ 3426249 w 4835006"/>
                  <a:gd name="connsiteY5485" fmla="*/ 1197547 h 3714903"/>
                  <a:gd name="connsiteX5486" fmla="*/ 3411996 w 4835006"/>
                  <a:gd name="connsiteY5486" fmla="*/ 1214719 h 3714903"/>
                  <a:gd name="connsiteX5487" fmla="*/ 3411996 w 4835006"/>
                  <a:gd name="connsiteY5487" fmla="*/ 1214719 h 3714903"/>
                  <a:gd name="connsiteX5488" fmla="*/ 3412855 w 4835006"/>
                  <a:gd name="connsiteY5488" fmla="*/ 1222789 h 3714903"/>
                  <a:gd name="connsiteX5489" fmla="*/ 3412855 w 4835006"/>
                  <a:gd name="connsiteY5489" fmla="*/ 1222789 h 3714903"/>
                  <a:gd name="connsiteX5490" fmla="*/ 3409936 w 4835006"/>
                  <a:gd name="connsiteY5490" fmla="*/ 1229315 h 3714903"/>
                  <a:gd name="connsiteX5491" fmla="*/ 3409936 w 4835006"/>
                  <a:gd name="connsiteY5491" fmla="*/ 1229315 h 3714903"/>
                  <a:gd name="connsiteX5492" fmla="*/ 3398603 w 4835006"/>
                  <a:gd name="connsiteY5492" fmla="*/ 1238759 h 3714903"/>
                  <a:gd name="connsiteX5493" fmla="*/ 3398603 w 4835006"/>
                  <a:gd name="connsiteY5493" fmla="*/ 1238759 h 3714903"/>
                  <a:gd name="connsiteX5494" fmla="*/ 3398946 w 4835006"/>
                  <a:gd name="connsiteY5494" fmla="*/ 1238931 h 3714903"/>
                  <a:gd name="connsiteX5495" fmla="*/ 3398946 w 4835006"/>
                  <a:gd name="connsiteY5495" fmla="*/ 1238931 h 3714903"/>
                  <a:gd name="connsiteX5496" fmla="*/ 3401865 w 4835006"/>
                  <a:gd name="connsiteY5496" fmla="*/ 1239102 h 3714903"/>
                  <a:gd name="connsiteX5497" fmla="*/ 3401865 w 4835006"/>
                  <a:gd name="connsiteY5497" fmla="*/ 1239102 h 3714903"/>
                  <a:gd name="connsiteX5498" fmla="*/ 3416633 w 4835006"/>
                  <a:gd name="connsiteY5498" fmla="*/ 1228456 h 3714903"/>
                  <a:gd name="connsiteX5499" fmla="*/ 3416633 w 4835006"/>
                  <a:gd name="connsiteY5499" fmla="*/ 1228456 h 3714903"/>
                  <a:gd name="connsiteX5500" fmla="*/ 3449602 w 4835006"/>
                  <a:gd name="connsiteY5500" fmla="*/ 1209567 h 3714903"/>
                  <a:gd name="connsiteX5501" fmla="*/ 3449602 w 4835006"/>
                  <a:gd name="connsiteY5501" fmla="*/ 1209567 h 3714903"/>
                  <a:gd name="connsiteX5502" fmla="*/ 3460764 w 4835006"/>
                  <a:gd name="connsiteY5502" fmla="*/ 1208537 h 3714903"/>
                  <a:gd name="connsiteX5503" fmla="*/ 3460764 w 4835006"/>
                  <a:gd name="connsiteY5503" fmla="*/ 1208537 h 3714903"/>
                  <a:gd name="connsiteX5504" fmla="*/ 3479653 w 4835006"/>
                  <a:gd name="connsiteY5504" fmla="*/ 1213517 h 3714903"/>
                  <a:gd name="connsiteX5505" fmla="*/ 3479653 w 4835006"/>
                  <a:gd name="connsiteY5505" fmla="*/ 1213517 h 3714903"/>
                  <a:gd name="connsiteX5506" fmla="*/ 3497168 w 4835006"/>
                  <a:gd name="connsiteY5506" fmla="*/ 1223133 h 3714903"/>
                  <a:gd name="connsiteX5507" fmla="*/ 3497168 w 4835006"/>
                  <a:gd name="connsiteY5507" fmla="*/ 1223133 h 3714903"/>
                  <a:gd name="connsiteX5508" fmla="*/ 3493218 w 4835006"/>
                  <a:gd name="connsiteY5508" fmla="*/ 1230173 h 3714903"/>
                  <a:gd name="connsiteX5509" fmla="*/ 3493218 w 4835006"/>
                  <a:gd name="connsiteY5509" fmla="*/ 1230173 h 3714903"/>
                  <a:gd name="connsiteX5510" fmla="*/ 3483430 w 4835006"/>
                  <a:gd name="connsiteY5510" fmla="*/ 1250951 h 3714903"/>
                  <a:gd name="connsiteX5511" fmla="*/ 3483430 w 4835006"/>
                  <a:gd name="connsiteY5511" fmla="*/ 1250951 h 3714903"/>
                  <a:gd name="connsiteX5512" fmla="*/ 3483774 w 4835006"/>
                  <a:gd name="connsiteY5512" fmla="*/ 1255244 h 3714903"/>
                  <a:gd name="connsiteX5513" fmla="*/ 3483774 w 4835006"/>
                  <a:gd name="connsiteY5513" fmla="*/ 1255244 h 3714903"/>
                  <a:gd name="connsiteX5514" fmla="*/ 3483774 w 4835006"/>
                  <a:gd name="connsiteY5514" fmla="*/ 1255587 h 3714903"/>
                  <a:gd name="connsiteX5515" fmla="*/ 3483774 w 4835006"/>
                  <a:gd name="connsiteY5515" fmla="*/ 1260052 h 3714903"/>
                  <a:gd name="connsiteX5516" fmla="*/ 3483774 w 4835006"/>
                  <a:gd name="connsiteY5516" fmla="*/ 1260052 h 3714903"/>
                  <a:gd name="connsiteX5517" fmla="*/ 3490299 w 4835006"/>
                  <a:gd name="connsiteY5517" fmla="*/ 1270526 h 3714903"/>
                  <a:gd name="connsiteX5518" fmla="*/ 3490299 w 4835006"/>
                  <a:gd name="connsiteY5518" fmla="*/ 1270526 h 3714903"/>
                  <a:gd name="connsiteX5519" fmla="*/ 3490814 w 4835006"/>
                  <a:gd name="connsiteY5519" fmla="*/ 1270526 h 3714903"/>
                  <a:gd name="connsiteX5520" fmla="*/ 3490814 w 4835006"/>
                  <a:gd name="connsiteY5520" fmla="*/ 1270526 h 3714903"/>
                  <a:gd name="connsiteX5521" fmla="*/ 3490986 w 4835006"/>
                  <a:gd name="connsiteY5521" fmla="*/ 1270526 h 3714903"/>
                  <a:gd name="connsiteX5522" fmla="*/ 3490986 w 4835006"/>
                  <a:gd name="connsiteY5522" fmla="*/ 1270526 h 3714903"/>
                  <a:gd name="connsiteX5523" fmla="*/ 3514339 w 4835006"/>
                  <a:gd name="connsiteY5523" fmla="*/ 1282547 h 3714903"/>
                  <a:gd name="connsiteX5524" fmla="*/ 3514339 w 4835006"/>
                  <a:gd name="connsiteY5524" fmla="*/ 1282547 h 3714903"/>
                  <a:gd name="connsiteX5525" fmla="*/ 3516400 w 4835006"/>
                  <a:gd name="connsiteY5525" fmla="*/ 1291991 h 3714903"/>
                  <a:gd name="connsiteX5526" fmla="*/ 3516400 w 4835006"/>
                  <a:gd name="connsiteY5526" fmla="*/ 1291991 h 3714903"/>
                  <a:gd name="connsiteX5527" fmla="*/ 3523612 w 4835006"/>
                  <a:gd name="connsiteY5527" fmla="*/ 1297658 h 3714903"/>
                  <a:gd name="connsiteX5528" fmla="*/ 3523612 w 4835006"/>
                  <a:gd name="connsiteY5528" fmla="*/ 1297658 h 3714903"/>
                  <a:gd name="connsiteX5529" fmla="*/ 3516228 w 4835006"/>
                  <a:gd name="connsiteY5529" fmla="*/ 1301779 h 3714903"/>
                  <a:gd name="connsiteX5530" fmla="*/ 3516228 w 4835006"/>
                  <a:gd name="connsiteY5530" fmla="*/ 1301779 h 3714903"/>
                  <a:gd name="connsiteX5531" fmla="*/ 3510218 w 4835006"/>
                  <a:gd name="connsiteY5531" fmla="*/ 1302981 h 3714903"/>
                  <a:gd name="connsiteX5532" fmla="*/ 3510218 w 4835006"/>
                  <a:gd name="connsiteY5532" fmla="*/ 1302981 h 3714903"/>
                  <a:gd name="connsiteX5533" fmla="*/ 3512622 w 4835006"/>
                  <a:gd name="connsiteY5533" fmla="*/ 1305213 h 3714903"/>
                  <a:gd name="connsiteX5534" fmla="*/ 3512622 w 4835006"/>
                  <a:gd name="connsiteY5534" fmla="*/ 1305213 h 3714903"/>
                  <a:gd name="connsiteX5535" fmla="*/ 3517258 w 4835006"/>
                  <a:gd name="connsiteY5535" fmla="*/ 1319809 h 3714903"/>
                  <a:gd name="connsiteX5536" fmla="*/ 3517258 w 4835006"/>
                  <a:gd name="connsiteY5536" fmla="*/ 1319809 h 3714903"/>
                  <a:gd name="connsiteX5537" fmla="*/ 3517087 w 4835006"/>
                  <a:gd name="connsiteY5537" fmla="*/ 1328051 h 3714903"/>
                  <a:gd name="connsiteX5538" fmla="*/ 3517087 w 4835006"/>
                  <a:gd name="connsiteY5538" fmla="*/ 1328051 h 3714903"/>
                  <a:gd name="connsiteX5539" fmla="*/ 3517087 w 4835006"/>
                  <a:gd name="connsiteY5539" fmla="*/ 1328395 h 3714903"/>
                  <a:gd name="connsiteX5540" fmla="*/ 3517087 w 4835006"/>
                  <a:gd name="connsiteY5540" fmla="*/ 1328395 h 3714903"/>
                  <a:gd name="connsiteX5541" fmla="*/ 3517087 w 4835006"/>
                  <a:gd name="connsiteY5541" fmla="*/ 1330284 h 3714903"/>
                  <a:gd name="connsiteX5542" fmla="*/ 3517087 w 4835006"/>
                  <a:gd name="connsiteY5542" fmla="*/ 1330284 h 3714903"/>
                  <a:gd name="connsiteX5543" fmla="*/ 3510218 w 4835006"/>
                  <a:gd name="connsiteY5543" fmla="*/ 1352950 h 3714903"/>
                  <a:gd name="connsiteX5544" fmla="*/ 3510218 w 4835006"/>
                  <a:gd name="connsiteY5544" fmla="*/ 1352950 h 3714903"/>
                  <a:gd name="connsiteX5545" fmla="*/ 3507299 w 4835006"/>
                  <a:gd name="connsiteY5545" fmla="*/ 1358960 h 3714903"/>
                  <a:gd name="connsiteX5546" fmla="*/ 3507299 w 4835006"/>
                  <a:gd name="connsiteY5546" fmla="*/ 1358960 h 3714903"/>
                  <a:gd name="connsiteX5547" fmla="*/ 3508501 w 4835006"/>
                  <a:gd name="connsiteY5547" fmla="*/ 1370293 h 3714903"/>
                  <a:gd name="connsiteX5548" fmla="*/ 3508501 w 4835006"/>
                  <a:gd name="connsiteY5548" fmla="*/ 1370293 h 3714903"/>
                  <a:gd name="connsiteX5549" fmla="*/ 3514511 w 4835006"/>
                  <a:gd name="connsiteY5549" fmla="*/ 1379566 h 3714903"/>
                  <a:gd name="connsiteX5550" fmla="*/ 3514511 w 4835006"/>
                  <a:gd name="connsiteY5550" fmla="*/ 1379566 h 3714903"/>
                  <a:gd name="connsiteX5551" fmla="*/ 3518804 w 4835006"/>
                  <a:gd name="connsiteY5551" fmla="*/ 1378192 h 3714903"/>
                  <a:gd name="connsiteX5552" fmla="*/ 3518804 w 4835006"/>
                  <a:gd name="connsiteY5552" fmla="*/ 1378192 h 3714903"/>
                  <a:gd name="connsiteX5553" fmla="*/ 3549541 w 4835006"/>
                  <a:gd name="connsiteY5553" fmla="*/ 1362738 h 3714903"/>
                  <a:gd name="connsiteX5554" fmla="*/ 3549541 w 4835006"/>
                  <a:gd name="connsiteY5554" fmla="*/ 1362738 h 3714903"/>
                  <a:gd name="connsiteX5555" fmla="*/ 3577874 w 4835006"/>
                  <a:gd name="connsiteY5555" fmla="*/ 1337839 h 3714903"/>
                  <a:gd name="connsiteX5556" fmla="*/ 3577874 w 4835006"/>
                  <a:gd name="connsiteY5556" fmla="*/ 1337839 h 3714903"/>
                  <a:gd name="connsiteX5557" fmla="*/ 3581137 w 4835006"/>
                  <a:gd name="connsiteY5557" fmla="*/ 1308304 h 3714903"/>
                  <a:gd name="connsiteX5558" fmla="*/ 3581137 w 4835006"/>
                  <a:gd name="connsiteY5558" fmla="*/ 1308304 h 3714903"/>
                  <a:gd name="connsiteX5559" fmla="*/ 3574268 w 4835006"/>
                  <a:gd name="connsiteY5559" fmla="*/ 1277052 h 3714903"/>
                  <a:gd name="connsiteX5560" fmla="*/ 3574268 w 4835006"/>
                  <a:gd name="connsiteY5560" fmla="*/ 1277052 h 3714903"/>
                  <a:gd name="connsiteX5561" fmla="*/ 3555551 w 4835006"/>
                  <a:gd name="connsiteY5561" fmla="*/ 1241850 h 3714903"/>
                  <a:gd name="connsiteX5562" fmla="*/ 3555551 w 4835006"/>
                  <a:gd name="connsiteY5562" fmla="*/ 1241850 h 3714903"/>
                  <a:gd name="connsiteX5563" fmla="*/ 3547309 w 4835006"/>
                  <a:gd name="connsiteY5563" fmla="*/ 1221759 h 3714903"/>
                  <a:gd name="connsiteX5564" fmla="*/ 3547309 w 4835006"/>
                  <a:gd name="connsiteY5564" fmla="*/ 1221759 h 3714903"/>
                  <a:gd name="connsiteX5565" fmla="*/ 3551945 w 4835006"/>
                  <a:gd name="connsiteY5565" fmla="*/ 1210426 h 3714903"/>
                  <a:gd name="connsiteX5566" fmla="*/ 3551945 w 4835006"/>
                  <a:gd name="connsiteY5566" fmla="*/ 1210426 h 3714903"/>
                  <a:gd name="connsiteX5567" fmla="*/ 3580622 w 4835006"/>
                  <a:gd name="connsiteY5567" fmla="*/ 1192739 h 3714903"/>
                  <a:gd name="connsiteX5568" fmla="*/ 3580622 w 4835006"/>
                  <a:gd name="connsiteY5568" fmla="*/ 1192739 h 3714903"/>
                  <a:gd name="connsiteX5569" fmla="*/ 3595217 w 4835006"/>
                  <a:gd name="connsiteY5569" fmla="*/ 1180719 h 3714903"/>
                  <a:gd name="connsiteX5570" fmla="*/ 3595217 w 4835006"/>
                  <a:gd name="connsiteY5570" fmla="*/ 1180719 h 3714903"/>
                  <a:gd name="connsiteX5571" fmla="*/ 3602429 w 4835006"/>
                  <a:gd name="connsiteY5571" fmla="*/ 1164578 h 3714903"/>
                  <a:gd name="connsiteX5572" fmla="*/ 3602429 w 4835006"/>
                  <a:gd name="connsiteY5572" fmla="*/ 1164578 h 3714903"/>
                  <a:gd name="connsiteX5573" fmla="*/ 3602429 w 4835006"/>
                  <a:gd name="connsiteY5573" fmla="*/ 1163032 h 3714903"/>
                  <a:gd name="connsiteX5574" fmla="*/ 3602429 w 4835006"/>
                  <a:gd name="connsiteY5574" fmla="*/ 1163032 h 3714903"/>
                  <a:gd name="connsiteX5575" fmla="*/ 3602086 w 4835006"/>
                  <a:gd name="connsiteY5575" fmla="*/ 1158911 h 3714903"/>
                  <a:gd name="connsiteX5576" fmla="*/ 3602086 w 4835006"/>
                  <a:gd name="connsiteY5576" fmla="*/ 1158911 h 3714903"/>
                  <a:gd name="connsiteX5577" fmla="*/ 3613419 w 4835006"/>
                  <a:gd name="connsiteY5577" fmla="*/ 1142942 h 3714903"/>
                  <a:gd name="connsiteX5578" fmla="*/ 3613419 w 4835006"/>
                  <a:gd name="connsiteY5578" fmla="*/ 1142942 h 3714903"/>
                  <a:gd name="connsiteX5579" fmla="*/ 3653429 w 4835006"/>
                  <a:gd name="connsiteY5579" fmla="*/ 1112891 h 3714903"/>
                  <a:gd name="connsiteX5580" fmla="*/ 3653429 w 4835006"/>
                  <a:gd name="connsiteY5580" fmla="*/ 1112891 h 3714903"/>
                  <a:gd name="connsiteX5581" fmla="*/ 3655833 w 4835006"/>
                  <a:gd name="connsiteY5581" fmla="*/ 1113235 h 3714903"/>
                  <a:gd name="connsiteX5582" fmla="*/ 3655833 w 4835006"/>
                  <a:gd name="connsiteY5582" fmla="*/ 1113235 h 3714903"/>
                  <a:gd name="connsiteX5583" fmla="*/ 3690348 w 4835006"/>
                  <a:gd name="connsiteY5583" fmla="*/ 1121992 h 3714903"/>
                  <a:gd name="connsiteX5584" fmla="*/ 3690348 w 4835006"/>
                  <a:gd name="connsiteY5584" fmla="*/ 1121992 h 3714903"/>
                  <a:gd name="connsiteX5585" fmla="*/ 3690520 w 4835006"/>
                  <a:gd name="connsiteY5585" fmla="*/ 1121992 h 3714903"/>
                  <a:gd name="connsiteX5586" fmla="*/ 3690520 w 4835006"/>
                  <a:gd name="connsiteY5586" fmla="*/ 1121992 h 3714903"/>
                  <a:gd name="connsiteX5587" fmla="*/ 3741176 w 4835006"/>
                  <a:gd name="connsiteY5587" fmla="*/ 1091255 h 3714903"/>
                  <a:gd name="connsiteX5588" fmla="*/ 3741176 w 4835006"/>
                  <a:gd name="connsiteY5588" fmla="*/ 1091255 h 3714903"/>
                  <a:gd name="connsiteX5589" fmla="*/ 3783418 w 4835006"/>
                  <a:gd name="connsiteY5589" fmla="*/ 1042144 h 3714903"/>
                  <a:gd name="connsiteX5590" fmla="*/ 3783418 w 4835006"/>
                  <a:gd name="connsiteY5590" fmla="*/ 1042144 h 3714903"/>
                  <a:gd name="connsiteX5591" fmla="*/ 3822741 w 4835006"/>
                  <a:gd name="connsiteY5591" fmla="*/ 991831 h 3714903"/>
                  <a:gd name="connsiteX5592" fmla="*/ 3822741 w 4835006"/>
                  <a:gd name="connsiteY5592" fmla="*/ 991831 h 3714903"/>
                  <a:gd name="connsiteX5593" fmla="*/ 3856054 w 4835006"/>
                  <a:gd name="connsiteY5593" fmla="*/ 940488 h 3714903"/>
                  <a:gd name="connsiteX5594" fmla="*/ 3856054 w 4835006"/>
                  <a:gd name="connsiteY5594" fmla="*/ 940488 h 3714903"/>
                  <a:gd name="connsiteX5595" fmla="*/ 3863266 w 4835006"/>
                  <a:gd name="connsiteY5595" fmla="*/ 891549 h 3714903"/>
                  <a:gd name="connsiteX5596" fmla="*/ 3863266 w 4835006"/>
                  <a:gd name="connsiteY5596" fmla="*/ 891549 h 3714903"/>
                  <a:gd name="connsiteX5597" fmla="*/ 3876145 w 4835006"/>
                  <a:gd name="connsiteY5597" fmla="*/ 856176 h 3714903"/>
                  <a:gd name="connsiteX5598" fmla="*/ 3876145 w 4835006"/>
                  <a:gd name="connsiteY5598" fmla="*/ 856176 h 3714903"/>
                  <a:gd name="connsiteX5599" fmla="*/ 3885761 w 4835006"/>
                  <a:gd name="connsiteY5599" fmla="*/ 841065 h 3714903"/>
                  <a:gd name="connsiteX5600" fmla="*/ 3885761 w 4835006"/>
                  <a:gd name="connsiteY5600" fmla="*/ 841065 h 3714903"/>
                  <a:gd name="connsiteX5601" fmla="*/ 3885761 w 4835006"/>
                  <a:gd name="connsiteY5601" fmla="*/ 841065 h 3714903"/>
                  <a:gd name="connsiteX5602" fmla="*/ 3885761 w 4835006"/>
                  <a:gd name="connsiteY5602" fmla="*/ 840550 h 3714903"/>
                  <a:gd name="connsiteX5603" fmla="*/ 3885761 w 4835006"/>
                  <a:gd name="connsiteY5603" fmla="*/ 840550 h 3714903"/>
                  <a:gd name="connsiteX5604" fmla="*/ 3885761 w 4835006"/>
                  <a:gd name="connsiteY5604" fmla="*/ 839863 h 3714903"/>
                  <a:gd name="connsiteX5605" fmla="*/ 3885761 w 4835006"/>
                  <a:gd name="connsiteY5605" fmla="*/ 839863 h 3714903"/>
                  <a:gd name="connsiteX5606" fmla="*/ 3877690 w 4835006"/>
                  <a:gd name="connsiteY5606" fmla="*/ 815307 h 3714903"/>
                  <a:gd name="connsiteX5607" fmla="*/ 3877690 w 4835006"/>
                  <a:gd name="connsiteY5607" fmla="*/ 815307 h 3714903"/>
                  <a:gd name="connsiteX5608" fmla="*/ 3878205 w 4835006"/>
                  <a:gd name="connsiteY5608" fmla="*/ 812388 h 3714903"/>
                  <a:gd name="connsiteX5609" fmla="*/ 3878205 w 4835006"/>
                  <a:gd name="connsiteY5609" fmla="*/ 812388 h 3714903"/>
                  <a:gd name="connsiteX5610" fmla="*/ 3885246 w 4835006"/>
                  <a:gd name="connsiteY5610" fmla="*/ 807580 h 3714903"/>
                  <a:gd name="connsiteX5611" fmla="*/ 3885246 w 4835006"/>
                  <a:gd name="connsiteY5611" fmla="*/ 807580 h 3714903"/>
                  <a:gd name="connsiteX5612" fmla="*/ 3883700 w 4835006"/>
                  <a:gd name="connsiteY5612" fmla="*/ 806035 h 3714903"/>
                  <a:gd name="connsiteX5613" fmla="*/ 3883700 w 4835006"/>
                  <a:gd name="connsiteY5613" fmla="*/ 806035 h 3714903"/>
                  <a:gd name="connsiteX5614" fmla="*/ 3858801 w 4835006"/>
                  <a:gd name="connsiteY5614" fmla="*/ 772378 h 3714903"/>
                  <a:gd name="connsiteX5615" fmla="*/ 3858801 w 4835006"/>
                  <a:gd name="connsiteY5615" fmla="*/ 772378 h 3714903"/>
                  <a:gd name="connsiteX5616" fmla="*/ 3858801 w 4835006"/>
                  <a:gd name="connsiteY5616" fmla="*/ 772207 h 3714903"/>
                  <a:gd name="connsiteX5617" fmla="*/ 3858630 w 4835006"/>
                  <a:gd name="connsiteY5617" fmla="*/ 772378 h 3714903"/>
                  <a:gd name="connsiteX5618" fmla="*/ 3853306 w 4835006"/>
                  <a:gd name="connsiteY5618" fmla="*/ 773065 h 3714903"/>
                  <a:gd name="connsiteX5619" fmla="*/ 3853306 w 4835006"/>
                  <a:gd name="connsiteY5619" fmla="*/ 773065 h 3714903"/>
                  <a:gd name="connsiteX5620" fmla="*/ 3841458 w 4835006"/>
                  <a:gd name="connsiteY5620" fmla="*/ 772035 h 3714903"/>
                  <a:gd name="connsiteX5621" fmla="*/ 3841458 w 4835006"/>
                  <a:gd name="connsiteY5621" fmla="*/ 772035 h 3714903"/>
                  <a:gd name="connsiteX5622" fmla="*/ 3835963 w 4835006"/>
                  <a:gd name="connsiteY5622" fmla="*/ 774096 h 3714903"/>
                  <a:gd name="connsiteX5623" fmla="*/ 3835963 w 4835006"/>
                  <a:gd name="connsiteY5623" fmla="*/ 774096 h 3714903"/>
                  <a:gd name="connsiteX5624" fmla="*/ 3810549 w 4835006"/>
                  <a:gd name="connsiteY5624" fmla="*/ 794873 h 3714903"/>
                  <a:gd name="connsiteX5625" fmla="*/ 3810549 w 4835006"/>
                  <a:gd name="connsiteY5625" fmla="*/ 794873 h 3714903"/>
                  <a:gd name="connsiteX5626" fmla="*/ 3805913 w 4835006"/>
                  <a:gd name="connsiteY5626" fmla="*/ 797449 h 3714903"/>
                  <a:gd name="connsiteX5627" fmla="*/ 3805913 w 4835006"/>
                  <a:gd name="connsiteY5627" fmla="*/ 797449 h 3714903"/>
                  <a:gd name="connsiteX5628" fmla="*/ 3803165 w 4835006"/>
                  <a:gd name="connsiteY5628" fmla="*/ 794702 h 3714903"/>
                  <a:gd name="connsiteX5629" fmla="*/ 3803165 w 4835006"/>
                  <a:gd name="connsiteY5629" fmla="*/ 794702 h 3714903"/>
                  <a:gd name="connsiteX5630" fmla="*/ 3806771 w 4835006"/>
                  <a:gd name="connsiteY5630" fmla="*/ 784742 h 3714903"/>
                  <a:gd name="connsiteX5631" fmla="*/ 3806771 w 4835006"/>
                  <a:gd name="connsiteY5631" fmla="*/ 784742 h 3714903"/>
                  <a:gd name="connsiteX5632" fmla="*/ 3807287 w 4835006"/>
                  <a:gd name="connsiteY5632" fmla="*/ 780277 h 3714903"/>
                  <a:gd name="connsiteX5633" fmla="*/ 3807287 w 4835006"/>
                  <a:gd name="connsiteY5633" fmla="*/ 780277 h 3714903"/>
                  <a:gd name="connsiteX5634" fmla="*/ 3805569 w 4835006"/>
                  <a:gd name="connsiteY5634" fmla="*/ 772550 h 3714903"/>
                  <a:gd name="connsiteX5635" fmla="*/ 3805569 w 4835006"/>
                  <a:gd name="connsiteY5635" fmla="*/ 772550 h 3714903"/>
                  <a:gd name="connsiteX5636" fmla="*/ 3805054 w 4835006"/>
                  <a:gd name="connsiteY5636" fmla="*/ 773752 h 3714903"/>
                  <a:gd name="connsiteX5637" fmla="*/ 3805054 w 4835006"/>
                  <a:gd name="connsiteY5637" fmla="*/ 773752 h 3714903"/>
                  <a:gd name="connsiteX5638" fmla="*/ 3793549 w 4835006"/>
                  <a:gd name="connsiteY5638" fmla="*/ 785601 h 3714903"/>
                  <a:gd name="connsiteX5639" fmla="*/ 3793549 w 4835006"/>
                  <a:gd name="connsiteY5639" fmla="*/ 785601 h 3714903"/>
                  <a:gd name="connsiteX5640" fmla="*/ 3787711 w 4835006"/>
                  <a:gd name="connsiteY5640" fmla="*/ 778217 h 3714903"/>
                  <a:gd name="connsiteX5641" fmla="*/ 3787711 w 4835006"/>
                  <a:gd name="connsiteY5641" fmla="*/ 778217 h 3714903"/>
                  <a:gd name="connsiteX5642" fmla="*/ 3787539 w 4835006"/>
                  <a:gd name="connsiteY5642" fmla="*/ 775469 h 3714903"/>
                  <a:gd name="connsiteX5643" fmla="*/ 3787539 w 4835006"/>
                  <a:gd name="connsiteY5643" fmla="*/ 775469 h 3714903"/>
                  <a:gd name="connsiteX5644" fmla="*/ 3789943 w 4835006"/>
                  <a:gd name="connsiteY5644" fmla="*/ 762762 h 3714903"/>
                  <a:gd name="connsiteX5645" fmla="*/ 3789943 w 4835006"/>
                  <a:gd name="connsiteY5645" fmla="*/ 762762 h 3714903"/>
                  <a:gd name="connsiteX5646" fmla="*/ 3777751 w 4835006"/>
                  <a:gd name="connsiteY5646" fmla="*/ 764823 h 3714903"/>
                  <a:gd name="connsiteX5647" fmla="*/ 3777751 w 4835006"/>
                  <a:gd name="connsiteY5647" fmla="*/ 764823 h 3714903"/>
                  <a:gd name="connsiteX5648" fmla="*/ 3761095 w 4835006"/>
                  <a:gd name="connsiteY5648" fmla="*/ 753490 h 3714903"/>
                  <a:gd name="connsiteX5649" fmla="*/ 3761095 w 4835006"/>
                  <a:gd name="connsiteY5649" fmla="*/ 753490 h 3714903"/>
                  <a:gd name="connsiteX5650" fmla="*/ 3761267 w 4835006"/>
                  <a:gd name="connsiteY5650" fmla="*/ 752116 h 3714903"/>
                  <a:gd name="connsiteX5651" fmla="*/ 3761267 w 4835006"/>
                  <a:gd name="connsiteY5651" fmla="*/ 752116 h 3714903"/>
                  <a:gd name="connsiteX5652" fmla="*/ 3790287 w 4835006"/>
                  <a:gd name="connsiteY5652" fmla="*/ 726015 h 3714903"/>
                  <a:gd name="connsiteX5653" fmla="*/ 3790287 w 4835006"/>
                  <a:gd name="connsiteY5653" fmla="*/ 726015 h 3714903"/>
                  <a:gd name="connsiteX5654" fmla="*/ 3818792 w 4835006"/>
                  <a:gd name="connsiteY5654" fmla="*/ 695621 h 3714903"/>
                  <a:gd name="connsiteX5655" fmla="*/ 3818792 w 4835006"/>
                  <a:gd name="connsiteY5655" fmla="*/ 695621 h 3714903"/>
                  <a:gd name="connsiteX5656" fmla="*/ 3838539 w 4835006"/>
                  <a:gd name="connsiteY5656" fmla="*/ 680510 h 3714903"/>
                  <a:gd name="connsiteX5657" fmla="*/ 3838539 w 4835006"/>
                  <a:gd name="connsiteY5657" fmla="*/ 680510 h 3714903"/>
                  <a:gd name="connsiteX5658" fmla="*/ 3865498 w 4835006"/>
                  <a:gd name="connsiteY5658" fmla="*/ 666086 h 3714903"/>
                  <a:gd name="connsiteX5659" fmla="*/ 3865498 w 4835006"/>
                  <a:gd name="connsiteY5659" fmla="*/ 666086 h 3714903"/>
                  <a:gd name="connsiteX5660" fmla="*/ 3892286 w 4835006"/>
                  <a:gd name="connsiteY5660" fmla="*/ 637410 h 3714903"/>
                  <a:gd name="connsiteX5661" fmla="*/ 3892286 w 4835006"/>
                  <a:gd name="connsiteY5661" fmla="*/ 637410 h 3714903"/>
                  <a:gd name="connsiteX5662" fmla="*/ 3928346 w 4835006"/>
                  <a:gd name="connsiteY5662" fmla="*/ 611137 h 3714903"/>
                  <a:gd name="connsiteX5663" fmla="*/ 3928346 w 4835006"/>
                  <a:gd name="connsiteY5663" fmla="*/ 611137 h 3714903"/>
                  <a:gd name="connsiteX5664" fmla="*/ 3929720 w 4835006"/>
                  <a:gd name="connsiteY5664" fmla="*/ 611309 h 3714903"/>
                  <a:gd name="connsiteX5665" fmla="*/ 3929720 w 4835006"/>
                  <a:gd name="connsiteY5665" fmla="*/ 611309 h 3714903"/>
                  <a:gd name="connsiteX5666" fmla="*/ 3944144 w 4835006"/>
                  <a:gd name="connsiteY5666" fmla="*/ 612511 h 3714903"/>
                  <a:gd name="connsiteX5667" fmla="*/ 3944144 w 4835006"/>
                  <a:gd name="connsiteY5667" fmla="*/ 612511 h 3714903"/>
                  <a:gd name="connsiteX5668" fmla="*/ 3972821 w 4835006"/>
                  <a:gd name="connsiteY5668" fmla="*/ 609077 h 3714903"/>
                  <a:gd name="connsiteX5669" fmla="*/ 3972821 w 4835006"/>
                  <a:gd name="connsiteY5669" fmla="*/ 609077 h 3714903"/>
                  <a:gd name="connsiteX5670" fmla="*/ 3981407 w 4835006"/>
                  <a:gd name="connsiteY5670" fmla="*/ 605127 h 3714903"/>
                  <a:gd name="connsiteX5671" fmla="*/ 3981407 w 4835006"/>
                  <a:gd name="connsiteY5671" fmla="*/ 605127 h 3714903"/>
                  <a:gd name="connsiteX5672" fmla="*/ 3988103 w 4835006"/>
                  <a:gd name="connsiteY5672" fmla="*/ 613198 h 3714903"/>
                  <a:gd name="connsiteX5673" fmla="*/ 3988103 w 4835006"/>
                  <a:gd name="connsiteY5673" fmla="*/ 613198 h 3714903"/>
                  <a:gd name="connsiteX5674" fmla="*/ 3989649 w 4835006"/>
                  <a:gd name="connsiteY5674" fmla="*/ 617834 h 3714903"/>
                  <a:gd name="connsiteX5675" fmla="*/ 3989649 w 4835006"/>
                  <a:gd name="connsiteY5675" fmla="*/ 617834 h 3714903"/>
                  <a:gd name="connsiteX5676" fmla="*/ 3992396 w 4835006"/>
                  <a:gd name="connsiteY5676" fmla="*/ 616289 h 3714903"/>
                  <a:gd name="connsiteX5677" fmla="*/ 3992396 w 4835006"/>
                  <a:gd name="connsiteY5677" fmla="*/ 616289 h 3714903"/>
                  <a:gd name="connsiteX5678" fmla="*/ 3997891 w 4835006"/>
                  <a:gd name="connsiteY5678" fmla="*/ 610965 h 3714903"/>
                  <a:gd name="connsiteX5679" fmla="*/ 3997891 w 4835006"/>
                  <a:gd name="connsiteY5679" fmla="*/ 610965 h 3714903"/>
                  <a:gd name="connsiteX5680" fmla="*/ 4005275 w 4835006"/>
                  <a:gd name="connsiteY5680" fmla="*/ 613713 h 3714903"/>
                  <a:gd name="connsiteX5681" fmla="*/ 4005275 w 4835006"/>
                  <a:gd name="connsiteY5681" fmla="*/ 613713 h 3714903"/>
                  <a:gd name="connsiteX5682" fmla="*/ 4020214 w 4835006"/>
                  <a:gd name="connsiteY5682" fmla="*/ 617319 h 3714903"/>
                  <a:gd name="connsiteX5683" fmla="*/ 4020214 w 4835006"/>
                  <a:gd name="connsiteY5683" fmla="*/ 617319 h 3714903"/>
                  <a:gd name="connsiteX5684" fmla="*/ 4023820 w 4835006"/>
                  <a:gd name="connsiteY5684" fmla="*/ 616117 h 3714903"/>
                  <a:gd name="connsiteX5685" fmla="*/ 4023820 w 4835006"/>
                  <a:gd name="connsiteY5685" fmla="*/ 616117 h 3714903"/>
                  <a:gd name="connsiteX5686" fmla="*/ 4030689 w 4835006"/>
                  <a:gd name="connsiteY5686" fmla="*/ 610279 h 3714903"/>
                  <a:gd name="connsiteX5687" fmla="*/ 4030689 w 4835006"/>
                  <a:gd name="connsiteY5687" fmla="*/ 610279 h 3714903"/>
                  <a:gd name="connsiteX5688" fmla="*/ 4037729 w 4835006"/>
                  <a:gd name="connsiteY5688" fmla="*/ 614228 h 3714903"/>
                  <a:gd name="connsiteX5689" fmla="*/ 4037729 w 4835006"/>
                  <a:gd name="connsiteY5689" fmla="*/ 614228 h 3714903"/>
                  <a:gd name="connsiteX5690" fmla="*/ 4045113 w 4835006"/>
                  <a:gd name="connsiteY5690" fmla="*/ 618693 h 3714903"/>
                  <a:gd name="connsiteX5691" fmla="*/ 4045113 w 4835006"/>
                  <a:gd name="connsiteY5691" fmla="*/ 618693 h 3714903"/>
                  <a:gd name="connsiteX5692" fmla="*/ 4047345 w 4835006"/>
                  <a:gd name="connsiteY5692" fmla="*/ 615602 h 3714903"/>
                  <a:gd name="connsiteX5693" fmla="*/ 4047345 w 4835006"/>
                  <a:gd name="connsiteY5693" fmla="*/ 615602 h 3714903"/>
                  <a:gd name="connsiteX5694" fmla="*/ 4057305 w 4835006"/>
                  <a:gd name="connsiteY5694" fmla="*/ 602551 h 3714903"/>
                  <a:gd name="connsiteX5695" fmla="*/ 4057305 w 4835006"/>
                  <a:gd name="connsiteY5695" fmla="*/ 602551 h 3714903"/>
                  <a:gd name="connsiteX5696" fmla="*/ 4063830 w 4835006"/>
                  <a:gd name="connsiteY5696" fmla="*/ 603410 h 3714903"/>
                  <a:gd name="connsiteX5697" fmla="*/ 4063830 w 4835006"/>
                  <a:gd name="connsiteY5697" fmla="*/ 603410 h 3714903"/>
                  <a:gd name="connsiteX5698" fmla="*/ 4102810 w 4835006"/>
                  <a:gd name="connsiteY5698" fmla="*/ 615087 h 3714903"/>
                  <a:gd name="connsiteX5699" fmla="*/ 4102810 w 4835006"/>
                  <a:gd name="connsiteY5699" fmla="*/ 615087 h 3714903"/>
                  <a:gd name="connsiteX5700" fmla="*/ 4107789 w 4835006"/>
                  <a:gd name="connsiteY5700" fmla="*/ 621612 h 3714903"/>
                  <a:gd name="connsiteX5701" fmla="*/ 4107789 w 4835006"/>
                  <a:gd name="connsiteY5701" fmla="*/ 621612 h 3714903"/>
                  <a:gd name="connsiteX5702" fmla="*/ 4105214 w 4835006"/>
                  <a:gd name="connsiteY5702" fmla="*/ 625733 h 3714903"/>
                  <a:gd name="connsiteX5703" fmla="*/ 4105214 w 4835006"/>
                  <a:gd name="connsiteY5703" fmla="*/ 625733 h 3714903"/>
                  <a:gd name="connsiteX5704" fmla="*/ 4106244 w 4835006"/>
                  <a:gd name="connsiteY5704" fmla="*/ 626248 h 3714903"/>
                  <a:gd name="connsiteX5705" fmla="*/ 4106244 w 4835006"/>
                  <a:gd name="connsiteY5705" fmla="*/ 626248 h 3714903"/>
                  <a:gd name="connsiteX5706" fmla="*/ 4110881 w 4835006"/>
                  <a:gd name="connsiteY5706" fmla="*/ 627278 h 3714903"/>
                  <a:gd name="connsiteX5707" fmla="*/ 4110881 w 4835006"/>
                  <a:gd name="connsiteY5707" fmla="*/ 627278 h 3714903"/>
                  <a:gd name="connsiteX5708" fmla="*/ 4125477 w 4835006"/>
                  <a:gd name="connsiteY5708" fmla="*/ 623329 h 3714903"/>
                  <a:gd name="connsiteX5709" fmla="*/ 4125477 w 4835006"/>
                  <a:gd name="connsiteY5709" fmla="*/ 623329 h 3714903"/>
                  <a:gd name="connsiteX5710" fmla="*/ 4132688 w 4835006"/>
                  <a:gd name="connsiteY5710" fmla="*/ 624874 h 3714903"/>
                  <a:gd name="connsiteX5711" fmla="*/ 4132688 w 4835006"/>
                  <a:gd name="connsiteY5711" fmla="*/ 624874 h 3714903"/>
                  <a:gd name="connsiteX5712" fmla="*/ 4138527 w 4835006"/>
                  <a:gd name="connsiteY5712" fmla="*/ 626420 h 3714903"/>
                  <a:gd name="connsiteX5713" fmla="*/ 4138527 w 4835006"/>
                  <a:gd name="connsiteY5713" fmla="*/ 626420 h 3714903"/>
                  <a:gd name="connsiteX5714" fmla="*/ 4159476 w 4835006"/>
                  <a:gd name="connsiteY5714" fmla="*/ 621268 h 3714903"/>
                  <a:gd name="connsiteX5715" fmla="*/ 4159476 w 4835006"/>
                  <a:gd name="connsiteY5715" fmla="*/ 621268 h 3714903"/>
                  <a:gd name="connsiteX5716" fmla="*/ 4166001 w 4835006"/>
                  <a:gd name="connsiteY5716" fmla="*/ 622127 h 3714903"/>
                  <a:gd name="connsiteX5717" fmla="*/ 4166001 w 4835006"/>
                  <a:gd name="connsiteY5717" fmla="*/ 622127 h 3714903"/>
                  <a:gd name="connsiteX5718" fmla="*/ 4173214 w 4835006"/>
                  <a:gd name="connsiteY5718" fmla="*/ 622986 h 3714903"/>
                  <a:gd name="connsiteX5719" fmla="*/ 4173214 w 4835006"/>
                  <a:gd name="connsiteY5719" fmla="*/ 622986 h 3714903"/>
                  <a:gd name="connsiteX5720" fmla="*/ 4180597 w 4835006"/>
                  <a:gd name="connsiteY5720" fmla="*/ 619036 h 3714903"/>
                  <a:gd name="connsiteX5721" fmla="*/ 4180597 w 4835006"/>
                  <a:gd name="connsiteY5721" fmla="*/ 619036 h 3714903"/>
                  <a:gd name="connsiteX5722" fmla="*/ 4178708 w 4835006"/>
                  <a:gd name="connsiteY5722" fmla="*/ 614571 h 3714903"/>
                  <a:gd name="connsiteX5723" fmla="*/ 4178708 w 4835006"/>
                  <a:gd name="connsiteY5723" fmla="*/ 614571 h 3714903"/>
                  <a:gd name="connsiteX5724" fmla="*/ 4158961 w 4835006"/>
                  <a:gd name="connsiteY5724" fmla="*/ 602723 h 3714903"/>
                  <a:gd name="connsiteX5725" fmla="*/ 4158961 w 4835006"/>
                  <a:gd name="connsiteY5725" fmla="*/ 602723 h 3714903"/>
                  <a:gd name="connsiteX5726" fmla="*/ 4159133 w 4835006"/>
                  <a:gd name="connsiteY5726" fmla="*/ 601178 h 3714903"/>
                  <a:gd name="connsiteX5727" fmla="*/ 4159133 w 4835006"/>
                  <a:gd name="connsiteY5727" fmla="*/ 601178 h 3714903"/>
                  <a:gd name="connsiteX5728" fmla="*/ 4174415 w 4835006"/>
                  <a:gd name="connsiteY5728" fmla="*/ 581430 h 3714903"/>
                  <a:gd name="connsiteX5729" fmla="*/ 4174415 w 4835006"/>
                  <a:gd name="connsiteY5729" fmla="*/ 581430 h 3714903"/>
                  <a:gd name="connsiteX5730" fmla="*/ 4212021 w 4835006"/>
                  <a:gd name="connsiteY5730" fmla="*/ 546915 h 3714903"/>
                  <a:gd name="connsiteX5731" fmla="*/ 4212021 w 4835006"/>
                  <a:gd name="connsiteY5731" fmla="*/ 546915 h 3714903"/>
                  <a:gd name="connsiteX5732" fmla="*/ 4248253 w 4835006"/>
                  <a:gd name="connsiteY5732" fmla="*/ 535239 h 3714903"/>
                  <a:gd name="connsiteX5733" fmla="*/ 4248253 w 4835006"/>
                  <a:gd name="connsiteY5733" fmla="*/ 535239 h 3714903"/>
                  <a:gd name="connsiteX5734" fmla="*/ 4268344 w 4835006"/>
                  <a:gd name="connsiteY5734" fmla="*/ 534552 h 3714903"/>
                  <a:gd name="connsiteX5735" fmla="*/ 4268344 w 4835006"/>
                  <a:gd name="connsiteY5735" fmla="*/ 534552 h 3714903"/>
                  <a:gd name="connsiteX5736" fmla="*/ 4280192 w 4835006"/>
                  <a:gd name="connsiteY5736" fmla="*/ 541249 h 3714903"/>
                  <a:gd name="connsiteX5737" fmla="*/ 4280192 w 4835006"/>
                  <a:gd name="connsiteY5737" fmla="*/ 541249 h 3714903"/>
                  <a:gd name="connsiteX5738" fmla="*/ 4279334 w 4835006"/>
                  <a:gd name="connsiteY5738" fmla="*/ 545198 h 3714903"/>
                  <a:gd name="connsiteX5739" fmla="*/ 4279334 w 4835006"/>
                  <a:gd name="connsiteY5739" fmla="*/ 545198 h 3714903"/>
                  <a:gd name="connsiteX5740" fmla="*/ 4274697 w 4835006"/>
                  <a:gd name="connsiteY5740" fmla="*/ 557734 h 3714903"/>
                  <a:gd name="connsiteX5741" fmla="*/ 4274697 w 4835006"/>
                  <a:gd name="connsiteY5741" fmla="*/ 557734 h 3714903"/>
                  <a:gd name="connsiteX5742" fmla="*/ 4275728 w 4835006"/>
                  <a:gd name="connsiteY5742" fmla="*/ 562026 h 3714903"/>
                  <a:gd name="connsiteX5743" fmla="*/ 4275728 w 4835006"/>
                  <a:gd name="connsiteY5743" fmla="*/ 562026 h 3714903"/>
                  <a:gd name="connsiteX5744" fmla="*/ 4277102 w 4835006"/>
                  <a:gd name="connsiteY5744" fmla="*/ 562885 h 3714903"/>
                  <a:gd name="connsiteX5745" fmla="*/ 4277102 w 4835006"/>
                  <a:gd name="connsiteY5745" fmla="*/ 562885 h 3714903"/>
                  <a:gd name="connsiteX5746" fmla="*/ 4282253 w 4835006"/>
                  <a:gd name="connsiteY5746" fmla="*/ 562198 h 3714903"/>
                  <a:gd name="connsiteX5747" fmla="*/ 4282253 w 4835006"/>
                  <a:gd name="connsiteY5747" fmla="*/ 562198 h 3714903"/>
                  <a:gd name="connsiteX5748" fmla="*/ 4287233 w 4835006"/>
                  <a:gd name="connsiteY5748" fmla="*/ 567865 h 3714903"/>
                  <a:gd name="connsiteX5749" fmla="*/ 4287233 w 4835006"/>
                  <a:gd name="connsiteY5749" fmla="*/ 567865 h 3714903"/>
                  <a:gd name="connsiteX5750" fmla="*/ 4287233 w 4835006"/>
                  <a:gd name="connsiteY5750" fmla="*/ 571127 h 3714903"/>
                  <a:gd name="connsiteX5751" fmla="*/ 4287233 w 4835006"/>
                  <a:gd name="connsiteY5751" fmla="*/ 571127 h 3714903"/>
                  <a:gd name="connsiteX5752" fmla="*/ 4291869 w 4835006"/>
                  <a:gd name="connsiteY5752" fmla="*/ 566319 h 3714903"/>
                  <a:gd name="connsiteX5753" fmla="*/ 4291869 w 4835006"/>
                  <a:gd name="connsiteY5753" fmla="*/ 566319 h 3714903"/>
                  <a:gd name="connsiteX5754" fmla="*/ 4308010 w 4835006"/>
                  <a:gd name="connsiteY5754" fmla="*/ 547774 h 3714903"/>
                  <a:gd name="connsiteX5755" fmla="*/ 4308010 w 4835006"/>
                  <a:gd name="connsiteY5755" fmla="*/ 547774 h 3714903"/>
                  <a:gd name="connsiteX5756" fmla="*/ 4329132 w 4835006"/>
                  <a:gd name="connsiteY5756" fmla="*/ 534895 h 3714903"/>
                  <a:gd name="connsiteX5757" fmla="*/ 4329132 w 4835006"/>
                  <a:gd name="connsiteY5757" fmla="*/ 534895 h 3714903"/>
                  <a:gd name="connsiteX5758" fmla="*/ 4338576 w 4835006"/>
                  <a:gd name="connsiteY5758" fmla="*/ 509996 h 3714903"/>
                  <a:gd name="connsiteX5759" fmla="*/ 4338576 w 4835006"/>
                  <a:gd name="connsiteY5759" fmla="*/ 509996 h 3714903"/>
                  <a:gd name="connsiteX5760" fmla="*/ 4350081 w 4835006"/>
                  <a:gd name="connsiteY5760" fmla="*/ 505532 h 3714903"/>
                  <a:gd name="connsiteX5761" fmla="*/ 4350081 w 4835006"/>
                  <a:gd name="connsiteY5761" fmla="*/ 505532 h 3714903"/>
                  <a:gd name="connsiteX5762" fmla="*/ 4363990 w 4835006"/>
                  <a:gd name="connsiteY5762" fmla="*/ 509653 h 3714903"/>
                  <a:gd name="connsiteX5763" fmla="*/ 4363990 w 4835006"/>
                  <a:gd name="connsiteY5763" fmla="*/ 509653 h 3714903"/>
                  <a:gd name="connsiteX5764" fmla="*/ 4368455 w 4835006"/>
                  <a:gd name="connsiteY5764" fmla="*/ 515148 h 3714903"/>
                  <a:gd name="connsiteX5765" fmla="*/ 4368455 w 4835006"/>
                  <a:gd name="connsiteY5765" fmla="*/ 515148 h 3714903"/>
                  <a:gd name="connsiteX5766" fmla="*/ 4355404 w 4835006"/>
                  <a:gd name="connsiteY5766" fmla="*/ 525279 h 3714903"/>
                  <a:gd name="connsiteX5767" fmla="*/ 4355404 w 4835006"/>
                  <a:gd name="connsiteY5767" fmla="*/ 525279 h 3714903"/>
                  <a:gd name="connsiteX5768" fmla="*/ 4350081 w 4835006"/>
                  <a:gd name="connsiteY5768" fmla="*/ 538158 h 3714903"/>
                  <a:gd name="connsiteX5769" fmla="*/ 4350081 w 4835006"/>
                  <a:gd name="connsiteY5769" fmla="*/ 538158 h 3714903"/>
                  <a:gd name="connsiteX5770" fmla="*/ 4350253 w 4835006"/>
                  <a:gd name="connsiteY5770" fmla="*/ 545885 h 3714903"/>
                  <a:gd name="connsiteX5771" fmla="*/ 4350253 w 4835006"/>
                  <a:gd name="connsiteY5771" fmla="*/ 545885 h 3714903"/>
                  <a:gd name="connsiteX5772" fmla="*/ 4350596 w 4835006"/>
                  <a:gd name="connsiteY5772" fmla="*/ 552239 h 3714903"/>
                  <a:gd name="connsiteX5773" fmla="*/ 4350596 w 4835006"/>
                  <a:gd name="connsiteY5773" fmla="*/ 552239 h 3714903"/>
                  <a:gd name="connsiteX5774" fmla="*/ 4338404 w 4835006"/>
                  <a:gd name="connsiteY5774" fmla="*/ 564946 h 3714903"/>
                  <a:gd name="connsiteX5775" fmla="*/ 4338404 w 4835006"/>
                  <a:gd name="connsiteY5775" fmla="*/ 564946 h 3714903"/>
                  <a:gd name="connsiteX5776" fmla="*/ 4311273 w 4835006"/>
                  <a:gd name="connsiteY5776" fmla="*/ 585551 h 3714903"/>
                  <a:gd name="connsiteX5777" fmla="*/ 4311273 w 4835006"/>
                  <a:gd name="connsiteY5777" fmla="*/ 585551 h 3714903"/>
                  <a:gd name="connsiteX5778" fmla="*/ 4311273 w 4835006"/>
                  <a:gd name="connsiteY5778" fmla="*/ 585551 h 3714903"/>
                  <a:gd name="connsiteX5779" fmla="*/ 4291182 w 4835006"/>
                  <a:gd name="connsiteY5779" fmla="*/ 618177 h 3714903"/>
                  <a:gd name="connsiteX5780" fmla="*/ 4291182 w 4835006"/>
                  <a:gd name="connsiteY5780" fmla="*/ 618177 h 3714903"/>
                  <a:gd name="connsiteX5781" fmla="*/ 4273324 w 4835006"/>
                  <a:gd name="connsiteY5781" fmla="*/ 633804 h 3714903"/>
                  <a:gd name="connsiteX5782" fmla="*/ 4273324 w 4835006"/>
                  <a:gd name="connsiteY5782" fmla="*/ 633804 h 3714903"/>
                  <a:gd name="connsiteX5783" fmla="*/ 4243274 w 4835006"/>
                  <a:gd name="connsiteY5783" fmla="*/ 660591 h 3714903"/>
                  <a:gd name="connsiteX5784" fmla="*/ 4243274 w 4835006"/>
                  <a:gd name="connsiteY5784" fmla="*/ 660591 h 3714903"/>
                  <a:gd name="connsiteX5785" fmla="*/ 4233142 w 4835006"/>
                  <a:gd name="connsiteY5785" fmla="*/ 659389 h 3714903"/>
                  <a:gd name="connsiteX5786" fmla="*/ 4233142 w 4835006"/>
                  <a:gd name="connsiteY5786" fmla="*/ 659389 h 3714903"/>
                  <a:gd name="connsiteX5787" fmla="*/ 4230395 w 4835006"/>
                  <a:gd name="connsiteY5787" fmla="*/ 660935 h 3714903"/>
                  <a:gd name="connsiteX5788" fmla="*/ 4230395 w 4835006"/>
                  <a:gd name="connsiteY5788" fmla="*/ 660935 h 3714903"/>
                  <a:gd name="connsiteX5789" fmla="*/ 4217001 w 4835006"/>
                  <a:gd name="connsiteY5789" fmla="*/ 667117 h 3714903"/>
                  <a:gd name="connsiteX5790" fmla="*/ 4217001 w 4835006"/>
                  <a:gd name="connsiteY5790" fmla="*/ 667117 h 3714903"/>
                  <a:gd name="connsiteX5791" fmla="*/ 4217173 w 4835006"/>
                  <a:gd name="connsiteY5791" fmla="*/ 668147 h 3714903"/>
                  <a:gd name="connsiteX5792" fmla="*/ 4217173 w 4835006"/>
                  <a:gd name="connsiteY5792" fmla="*/ 668147 h 3714903"/>
                  <a:gd name="connsiteX5793" fmla="*/ 4218203 w 4835006"/>
                  <a:gd name="connsiteY5793" fmla="*/ 676733 h 3714903"/>
                  <a:gd name="connsiteX5794" fmla="*/ 4218203 w 4835006"/>
                  <a:gd name="connsiteY5794" fmla="*/ 676733 h 3714903"/>
                  <a:gd name="connsiteX5795" fmla="*/ 4211335 w 4835006"/>
                  <a:gd name="connsiteY5795" fmla="*/ 688066 h 3714903"/>
                  <a:gd name="connsiteX5796" fmla="*/ 4211335 w 4835006"/>
                  <a:gd name="connsiteY5796" fmla="*/ 688066 h 3714903"/>
                  <a:gd name="connsiteX5797" fmla="*/ 4197082 w 4835006"/>
                  <a:gd name="connsiteY5797" fmla="*/ 716227 h 3714903"/>
                  <a:gd name="connsiteX5798" fmla="*/ 4197082 w 4835006"/>
                  <a:gd name="connsiteY5798" fmla="*/ 716227 h 3714903"/>
                  <a:gd name="connsiteX5799" fmla="*/ 4197254 w 4835006"/>
                  <a:gd name="connsiteY5799" fmla="*/ 719146 h 3714903"/>
                  <a:gd name="connsiteX5800" fmla="*/ 4197254 w 4835006"/>
                  <a:gd name="connsiteY5800" fmla="*/ 719146 h 3714903"/>
                  <a:gd name="connsiteX5801" fmla="*/ 4207557 w 4835006"/>
                  <a:gd name="connsiteY5801" fmla="*/ 806550 h 3714903"/>
                  <a:gd name="connsiteX5802" fmla="*/ 4207557 w 4835006"/>
                  <a:gd name="connsiteY5802" fmla="*/ 806550 h 3714903"/>
                  <a:gd name="connsiteX5803" fmla="*/ 4217688 w 4835006"/>
                  <a:gd name="connsiteY5803" fmla="*/ 845529 h 3714903"/>
                  <a:gd name="connsiteX5804" fmla="*/ 4217688 w 4835006"/>
                  <a:gd name="connsiteY5804" fmla="*/ 845529 h 3714903"/>
                  <a:gd name="connsiteX5805" fmla="*/ 4220264 w 4835006"/>
                  <a:gd name="connsiteY5805" fmla="*/ 868539 h 3714903"/>
                  <a:gd name="connsiteX5806" fmla="*/ 4220264 w 4835006"/>
                  <a:gd name="connsiteY5806" fmla="*/ 868539 h 3714903"/>
                  <a:gd name="connsiteX5807" fmla="*/ 4221122 w 4835006"/>
                  <a:gd name="connsiteY5807" fmla="*/ 870772 h 3714903"/>
                  <a:gd name="connsiteX5808" fmla="*/ 4221122 w 4835006"/>
                  <a:gd name="connsiteY5808" fmla="*/ 870772 h 3714903"/>
                  <a:gd name="connsiteX5809" fmla="*/ 4230223 w 4835006"/>
                  <a:gd name="connsiteY5809" fmla="*/ 864590 h 3714903"/>
                  <a:gd name="connsiteX5810" fmla="*/ 4230223 w 4835006"/>
                  <a:gd name="connsiteY5810" fmla="*/ 864590 h 3714903"/>
                  <a:gd name="connsiteX5811" fmla="*/ 4252031 w 4835006"/>
                  <a:gd name="connsiteY5811" fmla="*/ 842954 h 3714903"/>
                  <a:gd name="connsiteX5812" fmla="*/ 4252031 w 4835006"/>
                  <a:gd name="connsiteY5812" fmla="*/ 842954 h 3714903"/>
                  <a:gd name="connsiteX5813" fmla="*/ 4265596 w 4835006"/>
                  <a:gd name="connsiteY5813" fmla="*/ 809469 h 3714903"/>
                  <a:gd name="connsiteX5814" fmla="*/ 4265596 w 4835006"/>
                  <a:gd name="connsiteY5814" fmla="*/ 809469 h 3714903"/>
                  <a:gd name="connsiteX5815" fmla="*/ 4275212 w 4835006"/>
                  <a:gd name="connsiteY5815" fmla="*/ 804489 h 3714903"/>
                  <a:gd name="connsiteX5816" fmla="*/ 4275212 w 4835006"/>
                  <a:gd name="connsiteY5816" fmla="*/ 804489 h 3714903"/>
                  <a:gd name="connsiteX5817" fmla="*/ 4280708 w 4835006"/>
                  <a:gd name="connsiteY5817" fmla="*/ 805863 h 3714903"/>
                  <a:gd name="connsiteX5818" fmla="*/ 4280708 w 4835006"/>
                  <a:gd name="connsiteY5818" fmla="*/ 805863 h 3714903"/>
                  <a:gd name="connsiteX5819" fmla="*/ 4284829 w 4835006"/>
                  <a:gd name="connsiteY5819" fmla="*/ 807237 h 3714903"/>
                  <a:gd name="connsiteX5820" fmla="*/ 4284829 w 4835006"/>
                  <a:gd name="connsiteY5820" fmla="*/ 807237 h 3714903"/>
                  <a:gd name="connsiteX5821" fmla="*/ 4287405 w 4835006"/>
                  <a:gd name="connsiteY5821" fmla="*/ 801055 h 3714903"/>
                  <a:gd name="connsiteX5822" fmla="*/ 4287405 w 4835006"/>
                  <a:gd name="connsiteY5822" fmla="*/ 801055 h 3714903"/>
                  <a:gd name="connsiteX5823" fmla="*/ 4287061 w 4835006"/>
                  <a:gd name="connsiteY5823" fmla="*/ 796419 h 3714903"/>
                  <a:gd name="connsiteX5824" fmla="*/ 4287061 w 4835006"/>
                  <a:gd name="connsiteY5824" fmla="*/ 796419 h 3714903"/>
                  <a:gd name="connsiteX5825" fmla="*/ 4287061 w 4835006"/>
                  <a:gd name="connsiteY5825" fmla="*/ 794186 h 3714903"/>
                  <a:gd name="connsiteX5826" fmla="*/ 4287061 w 4835006"/>
                  <a:gd name="connsiteY5826" fmla="*/ 794186 h 3714903"/>
                  <a:gd name="connsiteX5827" fmla="*/ 4295303 w 4835006"/>
                  <a:gd name="connsiteY5827" fmla="*/ 768085 h 3714903"/>
                  <a:gd name="connsiteX5828" fmla="*/ 4295303 w 4835006"/>
                  <a:gd name="connsiteY5828" fmla="*/ 768085 h 3714903"/>
                  <a:gd name="connsiteX5829" fmla="*/ 4308182 w 4835006"/>
                  <a:gd name="connsiteY5829" fmla="*/ 759156 h 3714903"/>
                  <a:gd name="connsiteX5830" fmla="*/ 4308182 w 4835006"/>
                  <a:gd name="connsiteY5830" fmla="*/ 759156 h 3714903"/>
                  <a:gd name="connsiteX5831" fmla="*/ 4315738 w 4835006"/>
                  <a:gd name="connsiteY5831" fmla="*/ 761217 h 3714903"/>
                  <a:gd name="connsiteX5832" fmla="*/ 4315738 w 4835006"/>
                  <a:gd name="connsiteY5832" fmla="*/ 761217 h 3714903"/>
                  <a:gd name="connsiteX5833" fmla="*/ 4320031 w 4835006"/>
                  <a:gd name="connsiteY5833" fmla="*/ 762419 h 3714903"/>
                  <a:gd name="connsiteX5834" fmla="*/ 4320031 w 4835006"/>
                  <a:gd name="connsiteY5834" fmla="*/ 762419 h 3714903"/>
                  <a:gd name="connsiteX5835" fmla="*/ 4324495 w 4835006"/>
                  <a:gd name="connsiteY5835" fmla="*/ 757439 h 3714903"/>
                  <a:gd name="connsiteX5836" fmla="*/ 4324495 w 4835006"/>
                  <a:gd name="connsiteY5836" fmla="*/ 757439 h 3714903"/>
                  <a:gd name="connsiteX5837" fmla="*/ 4323637 w 4835006"/>
                  <a:gd name="connsiteY5837" fmla="*/ 752631 h 3714903"/>
                  <a:gd name="connsiteX5838" fmla="*/ 4323637 w 4835006"/>
                  <a:gd name="connsiteY5838" fmla="*/ 752631 h 3714903"/>
                  <a:gd name="connsiteX5839" fmla="*/ 4318657 w 4835006"/>
                  <a:gd name="connsiteY5839" fmla="*/ 730995 h 3714903"/>
                  <a:gd name="connsiteX5840" fmla="*/ 4318657 w 4835006"/>
                  <a:gd name="connsiteY5840" fmla="*/ 730995 h 3714903"/>
                  <a:gd name="connsiteX5841" fmla="*/ 4320031 w 4835006"/>
                  <a:gd name="connsiteY5841" fmla="*/ 723954 h 3714903"/>
                  <a:gd name="connsiteX5842" fmla="*/ 4320031 w 4835006"/>
                  <a:gd name="connsiteY5842" fmla="*/ 723954 h 3714903"/>
                  <a:gd name="connsiteX5843" fmla="*/ 4338232 w 4835006"/>
                  <a:gd name="connsiteY5843" fmla="*/ 700429 h 3714903"/>
                  <a:gd name="connsiteX5844" fmla="*/ 4338232 w 4835006"/>
                  <a:gd name="connsiteY5844" fmla="*/ 700429 h 3714903"/>
                  <a:gd name="connsiteX5845" fmla="*/ 4343212 w 4835006"/>
                  <a:gd name="connsiteY5845" fmla="*/ 703864 h 3714903"/>
                  <a:gd name="connsiteX5846" fmla="*/ 4343212 w 4835006"/>
                  <a:gd name="connsiteY5846" fmla="*/ 703864 h 3714903"/>
                  <a:gd name="connsiteX5847" fmla="*/ 4345445 w 4835006"/>
                  <a:gd name="connsiteY5847" fmla="*/ 711076 h 3714903"/>
                  <a:gd name="connsiteX5848" fmla="*/ 4345445 w 4835006"/>
                  <a:gd name="connsiteY5848" fmla="*/ 711076 h 3714903"/>
                  <a:gd name="connsiteX5849" fmla="*/ 4346646 w 4835006"/>
                  <a:gd name="connsiteY5849" fmla="*/ 709702 h 3714903"/>
                  <a:gd name="connsiteX5850" fmla="*/ 4346646 w 4835006"/>
                  <a:gd name="connsiteY5850" fmla="*/ 709702 h 3714903"/>
                  <a:gd name="connsiteX5851" fmla="*/ 4349566 w 4835006"/>
                  <a:gd name="connsiteY5851" fmla="*/ 703177 h 3714903"/>
                  <a:gd name="connsiteX5852" fmla="*/ 4349566 w 4835006"/>
                  <a:gd name="connsiteY5852" fmla="*/ 703177 h 3714903"/>
                  <a:gd name="connsiteX5853" fmla="*/ 4342697 w 4835006"/>
                  <a:gd name="connsiteY5853" fmla="*/ 692531 h 3714903"/>
                  <a:gd name="connsiteX5854" fmla="*/ 4342697 w 4835006"/>
                  <a:gd name="connsiteY5854" fmla="*/ 692531 h 3714903"/>
                  <a:gd name="connsiteX5855" fmla="*/ 4338061 w 4835006"/>
                  <a:gd name="connsiteY5855" fmla="*/ 681197 h 3714903"/>
                  <a:gd name="connsiteX5856" fmla="*/ 4338061 w 4835006"/>
                  <a:gd name="connsiteY5856" fmla="*/ 681197 h 3714903"/>
                  <a:gd name="connsiteX5857" fmla="*/ 4339606 w 4835006"/>
                  <a:gd name="connsiteY5857" fmla="*/ 670379 h 3714903"/>
                  <a:gd name="connsiteX5858" fmla="*/ 4339606 w 4835006"/>
                  <a:gd name="connsiteY5858" fmla="*/ 670379 h 3714903"/>
                  <a:gd name="connsiteX5859" fmla="*/ 4339778 w 4835006"/>
                  <a:gd name="connsiteY5859" fmla="*/ 667460 h 3714903"/>
                  <a:gd name="connsiteX5860" fmla="*/ 4339778 w 4835006"/>
                  <a:gd name="connsiteY5860" fmla="*/ 667460 h 3714903"/>
                  <a:gd name="connsiteX5861" fmla="*/ 4337717 w 4835006"/>
                  <a:gd name="connsiteY5861" fmla="*/ 661622 h 3714903"/>
                  <a:gd name="connsiteX5862" fmla="*/ 4337717 w 4835006"/>
                  <a:gd name="connsiteY5862" fmla="*/ 661622 h 3714903"/>
                  <a:gd name="connsiteX5863" fmla="*/ 4334627 w 4835006"/>
                  <a:gd name="connsiteY5863" fmla="*/ 663682 h 3714903"/>
                  <a:gd name="connsiteX5864" fmla="*/ 4334627 w 4835006"/>
                  <a:gd name="connsiteY5864" fmla="*/ 663682 h 3714903"/>
                  <a:gd name="connsiteX5865" fmla="*/ 4328273 w 4835006"/>
                  <a:gd name="connsiteY5865" fmla="*/ 666086 h 3714903"/>
                  <a:gd name="connsiteX5866" fmla="*/ 4328273 w 4835006"/>
                  <a:gd name="connsiteY5866" fmla="*/ 666086 h 3714903"/>
                  <a:gd name="connsiteX5867" fmla="*/ 4320031 w 4835006"/>
                  <a:gd name="connsiteY5867" fmla="*/ 657844 h 3714903"/>
                  <a:gd name="connsiteX5868" fmla="*/ 4320031 w 4835006"/>
                  <a:gd name="connsiteY5868" fmla="*/ 657844 h 3714903"/>
                  <a:gd name="connsiteX5869" fmla="*/ 4321919 w 4835006"/>
                  <a:gd name="connsiteY5869" fmla="*/ 651834 h 3714903"/>
                  <a:gd name="connsiteX5870" fmla="*/ 4321919 w 4835006"/>
                  <a:gd name="connsiteY5870" fmla="*/ 651834 h 3714903"/>
                  <a:gd name="connsiteX5871" fmla="*/ 4338404 w 4835006"/>
                  <a:gd name="connsiteY5871" fmla="*/ 622299 h 3714903"/>
                  <a:gd name="connsiteX5872" fmla="*/ 4338404 w 4835006"/>
                  <a:gd name="connsiteY5872" fmla="*/ 622299 h 3714903"/>
                  <a:gd name="connsiteX5873" fmla="*/ 4351798 w 4835006"/>
                  <a:gd name="connsiteY5873" fmla="*/ 597228 h 3714903"/>
                  <a:gd name="connsiteX5874" fmla="*/ 4351798 w 4835006"/>
                  <a:gd name="connsiteY5874" fmla="*/ 597228 h 3714903"/>
                  <a:gd name="connsiteX5875" fmla="*/ 4352828 w 4835006"/>
                  <a:gd name="connsiteY5875" fmla="*/ 597228 h 3714903"/>
                  <a:gd name="connsiteX5876" fmla="*/ 4352828 w 4835006"/>
                  <a:gd name="connsiteY5876" fmla="*/ 597228 h 3714903"/>
                  <a:gd name="connsiteX5877" fmla="*/ 4368283 w 4835006"/>
                  <a:gd name="connsiteY5877" fmla="*/ 598945 h 3714903"/>
                  <a:gd name="connsiteX5878" fmla="*/ 4368283 w 4835006"/>
                  <a:gd name="connsiteY5878" fmla="*/ 598945 h 3714903"/>
                  <a:gd name="connsiteX5879" fmla="*/ 4379444 w 4835006"/>
                  <a:gd name="connsiteY5879" fmla="*/ 593450 h 3714903"/>
                  <a:gd name="connsiteX5880" fmla="*/ 4379444 w 4835006"/>
                  <a:gd name="connsiteY5880" fmla="*/ 593450 h 3714903"/>
                  <a:gd name="connsiteX5881" fmla="*/ 4395414 w 4835006"/>
                  <a:gd name="connsiteY5881" fmla="*/ 564774 h 3714903"/>
                  <a:gd name="connsiteX5882" fmla="*/ 4395414 w 4835006"/>
                  <a:gd name="connsiteY5882" fmla="*/ 564774 h 3714903"/>
                  <a:gd name="connsiteX5883" fmla="*/ 4400050 w 4835006"/>
                  <a:gd name="connsiteY5883" fmla="*/ 568208 h 3714903"/>
                  <a:gd name="connsiteX5884" fmla="*/ 4400050 w 4835006"/>
                  <a:gd name="connsiteY5884" fmla="*/ 568208 h 3714903"/>
                  <a:gd name="connsiteX5885" fmla="*/ 4401939 w 4835006"/>
                  <a:gd name="connsiteY5885" fmla="*/ 578683 h 3714903"/>
                  <a:gd name="connsiteX5886" fmla="*/ 4401939 w 4835006"/>
                  <a:gd name="connsiteY5886" fmla="*/ 578683 h 3714903"/>
                  <a:gd name="connsiteX5887" fmla="*/ 4401424 w 4835006"/>
                  <a:gd name="connsiteY5887" fmla="*/ 589673 h 3714903"/>
                  <a:gd name="connsiteX5888" fmla="*/ 4401424 w 4835006"/>
                  <a:gd name="connsiteY5888" fmla="*/ 589673 h 3714903"/>
                  <a:gd name="connsiteX5889" fmla="*/ 4401939 w 4835006"/>
                  <a:gd name="connsiteY5889" fmla="*/ 592764 h 3714903"/>
                  <a:gd name="connsiteX5890" fmla="*/ 4401939 w 4835006"/>
                  <a:gd name="connsiteY5890" fmla="*/ 592764 h 3714903"/>
                  <a:gd name="connsiteX5891" fmla="*/ 4403656 w 4835006"/>
                  <a:gd name="connsiteY5891" fmla="*/ 592420 h 3714903"/>
                  <a:gd name="connsiteX5892" fmla="*/ 4403656 w 4835006"/>
                  <a:gd name="connsiteY5892" fmla="*/ 592420 h 3714903"/>
                  <a:gd name="connsiteX5893" fmla="*/ 4434565 w 4835006"/>
                  <a:gd name="connsiteY5893" fmla="*/ 566834 h 3714903"/>
                  <a:gd name="connsiteX5894" fmla="*/ 4434565 w 4835006"/>
                  <a:gd name="connsiteY5894" fmla="*/ 566834 h 3714903"/>
                  <a:gd name="connsiteX5895" fmla="*/ 4436111 w 4835006"/>
                  <a:gd name="connsiteY5895" fmla="*/ 567006 h 3714903"/>
                  <a:gd name="connsiteX5896" fmla="*/ 4436111 w 4835006"/>
                  <a:gd name="connsiteY5896" fmla="*/ 567006 h 3714903"/>
                  <a:gd name="connsiteX5897" fmla="*/ 4441262 w 4835006"/>
                  <a:gd name="connsiteY5897" fmla="*/ 567350 h 3714903"/>
                  <a:gd name="connsiteX5898" fmla="*/ 4441262 w 4835006"/>
                  <a:gd name="connsiteY5898" fmla="*/ 567350 h 3714903"/>
                  <a:gd name="connsiteX5899" fmla="*/ 4455514 w 4835006"/>
                  <a:gd name="connsiteY5899" fmla="*/ 566319 h 3714903"/>
                  <a:gd name="connsiteX5900" fmla="*/ 4455514 w 4835006"/>
                  <a:gd name="connsiteY5900" fmla="*/ 566319 h 3714903"/>
                  <a:gd name="connsiteX5901" fmla="*/ 4471827 w 4835006"/>
                  <a:gd name="connsiteY5901" fmla="*/ 575592 h 3714903"/>
                  <a:gd name="connsiteX5902" fmla="*/ 4471827 w 4835006"/>
                  <a:gd name="connsiteY5902" fmla="*/ 575592 h 3714903"/>
                  <a:gd name="connsiteX5903" fmla="*/ 4482646 w 4835006"/>
                  <a:gd name="connsiteY5903" fmla="*/ 587612 h 3714903"/>
                  <a:gd name="connsiteX5904" fmla="*/ 4482646 w 4835006"/>
                  <a:gd name="connsiteY5904" fmla="*/ 587612 h 3714903"/>
                  <a:gd name="connsiteX5905" fmla="*/ 4485393 w 4835006"/>
                  <a:gd name="connsiteY5905" fmla="*/ 584178 h 3714903"/>
                  <a:gd name="connsiteX5906" fmla="*/ 4485393 w 4835006"/>
                  <a:gd name="connsiteY5906" fmla="*/ 584178 h 3714903"/>
                  <a:gd name="connsiteX5907" fmla="*/ 4515959 w 4835006"/>
                  <a:gd name="connsiteY5907" fmla="*/ 552582 h 3714903"/>
                  <a:gd name="connsiteX5908" fmla="*/ 4515959 w 4835006"/>
                  <a:gd name="connsiteY5908" fmla="*/ 552582 h 3714903"/>
                  <a:gd name="connsiteX5909" fmla="*/ 4540857 w 4835006"/>
                  <a:gd name="connsiteY5909" fmla="*/ 540734 h 3714903"/>
                  <a:gd name="connsiteX5910" fmla="*/ 4540857 w 4835006"/>
                  <a:gd name="connsiteY5910" fmla="*/ 540734 h 3714903"/>
                  <a:gd name="connsiteX5911" fmla="*/ 4554767 w 4835006"/>
                  <a:gd name="connsiteY5911" fmla="*/ 530946 h 3714903"/>
                  <a:gd name="connsiteX5912" fmla="*/ 4554767 w 4835006"/>
                  <a:gd name="connsiteY5912" fmla="*/ 530946 h 3714903"/>
                  <a:gd name="connsiteX5913" fmla="*/ 4592716 w 4835006"/>
                  <a:gd name="connsiteY5913" fmla="*/ 509825 h 3714903"/>
                  <a:gd name="connsiteX5914" fmla="*/ 4592716 w 4835006"/>
                  <a:gd name="connsiteY5914" fmla="*/ 509825 h 3714903"/>
                  <a:gd name="connsiteX5915" fmla="*/ 4610918 w 4835006"/>
                  <a:gd name="connsiteY5915" fmla="*/ 497118 h 3714903"/>
                  <a:gd name="connsiteX5916" fmla="*/ 4610918 w 4835006"/>
                  <a:gd name="connsiteY5916" fmla="*/ 497118 h 3714903"/>
                  <a:gd name="connsiteX5917" fmla="*/ 4615382 w 4835006"/>
                  <a:gd name="connsiteY5917" fmla="*/ 497976 h 3714903"/>
                  <a:gd name="connsiteX5918" fmla="*/ 4615382 w 4835006"/>
                  <a:gd name="connsiteY5918" fmla="*/ 497976 h 3714903"/>
                  <a:gd name="connsiteX5919" fmla="*/ 4641998 w 4835006"/>
                  <a:gd name="connsiteY5919" fmla="*/ 504330 h 3714903"/>
                  <a:gd name="connsiteX5920" fmla="*/ 4641998 w 4835006"/>
                  <a:gd name="connsiteY5920" fmla="*/ 504330 h 3714903"/>
                  <a:gd name="connsiteX5921" fmla="*/ 4645433 w 4835006"/>
                  <a:gd name="connsiteY5921" fmla="*/ 505188 h 3714903"/>
                  <a:gd name="connsiteX5922" fmla="*/ 4645433 w 4835006"/>
                  <a:gd name="connsiteY5922" fmla="*/ 505188 h 3714903"/>
                  <a:gd name="connsiteX5923" fmla="*/ 4651271 w 4835006"/>
                  <a:gd name="connsiteY5923" fmla="*/ 498491 h 3714903"/>
                  <a:gd name="connsiteX5924" fmla="*/ 4651271 w 4835006"/>
                  <a:gd name="connsiteY5924" fmla="*/ 498491 h 3714903"/>
                  <a:gd name="connsiteX5925" fmla="*/ 4651099 w 4835006"/>
                  <a:gd name="connsiteY5925" fmla="*/ 496431 h 3714903"/>
                  <a:gd name="connsiteX5926" fmla="*/ 4651099 w 4835006"/>
                  <a:gd name="connsiteY5926" fmla="*/ 496431 h 3714903"/>
                  <a:gd name="connsiteX5927" fmla="*/ 4643543 w 4835006"/>
                  <a:gd name="connsiteY5927" fmla="*/ 485784 h 3714903"/>
                  <a:gd name="connsiteX5928" fmla="*/ 4643543 w 4835006"/>
                  <a:gd name="connsiteY5928" fmla="*/ 485784 h 3714903"/>
                  <a:gd name="connsiteX5929" fmla="*/ 4627059 w 4835006"/>
                  <a:gd name="connsiteY5929" fmla="*/ 468441 h 3714903"/>
                  <a:gd name="connsiteX5930" fmla="*/ 4627059 w 4835006"/>
                  <a:gd name="connsiteY5930" fmla="*/ 468441 h 3714903"/>
                  <a:gd name="connsiteX5931" fmla="*/ 4611433 w 4835006"/>
                  <a:gd name="connsiteY5931" fmla="*/ 452472 h 3714903"/>
                  <a:gd name="connsiteX5932" fmla="*/ 4611433 w 4835006"/>
                  <a:gd name="connsiteY5932" fmla="*/ 452472 h 3714903"/>
                  <a:gd name="connsiteX5933" fmla="*/ 4595806 w 4835006"/>
                  <a:gd name="connsiteY5933" fmla="*/ 441653 h 3714903"/>
                  <a:gd name="connsiteX5934" fmla="*/ 4595806 w 4835006"/>
                  <a:gd name="connsiteY5934" fmla="*/ 441653 h 3714903"/>
                  <a:gd name="connsiteX5935" fmla="*/ 4595291 w 4835006"/>
                  <a:gd name="connsiteY5935" fmla="*/ 441653 h 3714903"/>
                  <a:gd name="connsiteX5936" fmla="*/ 4584301 w 4835006"/>
                  <a:gd name="connsiteY5936" fmla="*/ 442855 h 3714903"/>
                  <a:gd name="connsiteX5937" fmla="*/ 4584301 w 4835006"/>
                  <a:gd name="connsiteY5937" fmla="*/ 442855 h 3714903"/>
                  <a:gd name="connsiteX5938" fmla="*/ 4576574 w 4835006"/>
                  <a:gd name="connsiteY5938" fmla="*/ 437017 h 3714903"/>
                  <a:gd name="connsiteX5939" fmla="*/ 4576574 w 4835006"/>
                  <a:gd name="connsiteY5939" fmla="*/ 437017 h 3714903"/>
                  <a:gd name="connsiteX5940" fmla="*/ 4576574 w 4835006"/>
                  <a:gd name="connsiteY5940" fmla="*/ 436674 h 3714903"/>
                  <a:gd name="connsiteX5941" fmla="*/ 4576574 w 4835006"/>
                  <a:gd name="connsiteY5941" fmla="*/ 436674 h 3714903"/>
                  <a:gd name="connsiteX5942" fmla="*/ 4598382 w 4835006"/>
                  <a:gd name="connsiteY5942" fmla="*/ 427916 h 3714903"/>
                  <a:gd name="connsiteX5943" fmla="*/ 4598382 w 4835006"/>
                  <a:gd name="connsiteY5943" fmla="*/ 427916 h 3714903"/>
                  <a:gd name="connsiteX5944" fmla="*/ 4610574 w 4835006"/>
                  <a:gd name="connsiteY5944" fmla="*/ 434785 h 3714903"/>
                  <a:gd name="connsiteX5945" fmla="*/ 4610574 w 4835006"/>
                  <a:gd name="connsiteY5945" fmla="*/ 434785 h 3714903"/>
                  <a:gd name="connsiteX5946" fmla="*/ 4614008 w 4835006"/>
                  <a:gd name="connsiteY5946" fmla="*/ 434270 h 3714903"/>
                  <a:gd name="connsiteX5947" fmla="*/ 4614008 w 4835006"/>
                  <a:gd name="connsiteY5947" fmla="*/ 434270 h 3714903"/>
                  <a:gd name="connsiteX5948" fmla="*/ 4644574 w 4835006"/>
                  <a:gd name="connsiteY5948" fmla="*/ 416240 h 3714903"/>
                  <a:gd name="connsiteX5949" fmla="*/ 4644574 w 4835006"/>
                  <a:gd name="connsiteY5949" fmla="*/ 416240 h 3714903"/>
                  <a:gd name="connsiteX5950" fmla="*/ 4644574 w 4835006"/>
                  <a:gd name="connsiteY5950" fmla="*/ 416240 h 3714903"/>
                  <a:gd name="connsiteX5951" fmla="*/ 4644574 w 4835006"/>
                  <a:gd name="connsiteY5951" fmla="*/ 416240 h 3714903"/>
                  <a:gd name="connsiteX5952" fmla="*/ 4644574 w 4835006"/>
                  <a:gd name="connsiteY5952" fmla="*/ 416240 h 3714903"/>
                  <a:gd name="connsiteX5953" fmla="*/ 4640968 w 4835006"/>
                  <a:gd name="connsiteY5953" fmla="*/ 394432 h 3714903"/>
                  <a:gd name="connsiteX5954" fmla="*/ 4640968 w 4835006"/>
                  <a:gd name="connsiteY5954" fmla="*/ 394432 h 3714903"/>
                  <a:gd name="connsiteX5955" fmla="*/ 4640453 w 4835006"/>
                  <a:gd name="connsiteY5955" fmla="*/ 392714 h 3714903"/>
                  <a:gd name="connsiteX5956" fmla="*/ 4640453 w 4835006"/>
                  <a:gd name="connsiteY5956" fmla="*/ 392714 h 3714903"/>
                  <a:gd name="connsiteX5957" fmla="*/ 4661917 w 4835006"/>
                  <a:gd name="connsiteY5957" fmla="*/ 381038 h 3714903"/>
                  <a:gd name="connsiteX5958" fmla="*/ 4661917 w 4835006"/>
                  <a:gd name="connsiteY5958" fmla="*/ 381038 h 3714903"/>
                  <a:gd name="connsiteX5959" fmla="*/ 4667068 w 4835006"/>
                  <a:gd name="connsiteY5959" fmla="*/ 384815 h 3714903"/>
                  <a:gd name="connsiteX5960" fmla="*/ 4667068 w 4835006"/>
                  <a:gd name="connsiteY5960" fmla="*/ 384815 h 3714903"/>
                  <a:gd name="connsiteX5961" fmla="*/ 4666897 w 4835006"/>
                  <a:gd name="connsiteY5961" fmla="*/ 386018 h 3714903"/>
                  <a:gd name="connsiteX5962" fmla="*/ 4666897 w 4835006"/>
                  <a:gd name="connsiteY5962" fmla="*/ 386018 h 3714903"/>
                  <a:gd name="connsiteX5963" fmla="*/ 4665523 w 4835006"/>
                  <a:gd name="connsiteY5963" fmla="*/ 392199 h 3714903"/>
                  <a:gd name="connsiteX5964" fmla="*/ 4665523 w 4835006"/>
                  <a:gd name="connsiteY5964" fmla="*/ 392199 h 3714903"/>
                  <a:gd name="connsiteX5965" fmla="*/ 4670331 w 4835006"/>
                  <a:gd name="connsiteY5965" fmla="*/ 394775 h 3714903"/>
                  <a:gd name="connsiteX5966" fmla="*/ 4670331 w 4835006"/>
                  <a:gd name="connsiteY5966" fmla="*/ 394775 h 3714903"/>
                  <a:gd name="connsiteX5967" fmla="*/ 4686816 w 4835006"/>
                  <a:gd name="connsiteY5967" fmla="*/ 398381 h 3714903"/>
                  <a:gd name="connsiteX5968" fmla="*/ 4686816 w 4835006"/>
                  <a:gd name="connsiteY5968" fmla="*/ 398381 h 3714903"/>
                  <a:gd name="connsiteX5969" fmla="*/ 4695230 w 4835006"/>
                  <a:gd name="connsiteY5969" fmla="*/ 397179 h 3714903"/>
                  <a:gd name="connsiteX5970" fmla="*/ 4695230 w 4835006"/>
                  <a:gd name="connsiteY5970" fmla="*/ 397179 h 3714903"/>
                  <a:gd name="connsiteX5971" fmla="*/ 4700210 w 4835006"/>
                  <a:gd name="connsiteY5971" fmla="*/ 396320 h 3714903"/>
                  <a:gd name="connsiteX5972" fmla="*/ 4700210 w 4835006"/>
                  <a:gd name="connsiteY5972" fmla="*/ 396320 h 3714903"/>
                  <a:gd name="connsiteX5973" fmla="*/ 4722361 w 4835006"/>
                  <a:gd name="connsiteY5973" fmla="*/ 412290 h 3714903"/>
                  <a:gd name="connsiteX5974" fmla="*/ 4722361 w 4835006"/>
                  <a:gd name="connsiteY5974" fmla="*/ 412290 h 3714903"/>
                  <a:gd name="connsiteX5975" fmla="*/ 4740220 w 4835006"/>
                  <a:gd name="connsiteY5975" fmla="*/ 424825 h 3714903"/>
                  <a:gd name="connsiteX5976" fmla="*/ 4740220 w 4835006"/>
                  <a:gd name="connsiteY5976" fmla="*/ 424825 h 3714903"/>
                  <a:gd name="connsiteX5977" fmla="*/ 4740563 w 4835006"/>
                  <a:gd name="connsiteY5977" fmla="*/ 424825 h 3714903"/>
                  <a:gd name="connsiteX5978" fmla="*/ 4740563 w 4835006"/>
                  <a:gd name="connsiteY5978" fmla="*/ 424825 h 3714903"/>
                  <a:gd name="connsiteX5979" fmla="*/ 4765462 w 4835006"/>
                  <a:gd name="connsiteY5979" fmla="*/ 433926 h 3714903"/>
                  <a:gd name="connsiteX5980" fmla="*/ 4765462 w 4835006"/>
                  <a:gd name="connsiteY5980" fmla="*/ 433926 h 3714903"/>
                  <a:gd name="connsiteX5981" fmla="*/ 4779543 w 4835006"/>
                  <a:gd name="connsiteY5981" fmla="*/ 437017 h 3714903"/>
                  <a:gd name="connsiteX5982" fmla="*/ 4779543 w 4835006"/>
                  <a:gd name="connsiteY5982" fmla="*/ 437017 h 3714903"/>
                  <a:gd name="connsiteX5983" fmla="*/ 4789674 w 4835006"/>
                  <a:gd name="connsiteY5983" fmla="*/ 434098 h 3714903"/>
                  <a:gd name="connsiteX5984" fmla="*/ 4789674 w 4835006"/>
                  <a:gd name="connsiteY5984" fmla="*/ 434098 h 3714903"/>
                  <a:gd name="connsiteX5985" fmla="*/ 4792421 w 4835006"/>
                  <a:gd name="connsiteY5985" fmla="*/ 431179 h 3714903"/>
                  <a:gd name="connsiteX5986" fmla="*/ 4792421 w 4835006"/>
                  <a:gd name="connsiteY5986" fmla="*/ 431179 h 3714903"/>
                  <a:gd name="connsiteX5987" fmla="*/ 4791906 w 4835006"/>
                  <a:gd name="connsiteY5987" fmla="*/ 430835 h 3714903"/>
                  <a:gd name="connsiteX5988" fmla="*/ 4791906 w 4835006"/>
                  <a:gd name="connsiteY5988" fmla="*/ 430835 h 3714903"/>
                  <a:gd name="connsiteX5989" fmla="*/ 4786926 w 4835006"/>
                  <a:gd name="connsiteY5989" fmla="*/ 429633 h 3714903"/>
                  <a:gd name="connsiteX5990" fmla="*/ 4786926 w 4835006"/>
                  <a:gd name="connsiteY5990" fmla="*/ 429633 h 3714903"/>
                  <a:gd name="connsiteX5991" fmla="*/ 4772674 w 4835006"/>
                  <a:gd name="connsiteY5991" fmla="*/ 423280 h 3714903"/>
                  <a:gd name="connsiteX5992" fmla="*/ 4772674 w 4835006"/>
                  <a:gd name="connsiteY5992" fmla="*/ 423280 h 3714903"/>
                  <a:gd name="connsiteX5993" fmla="*/ 4777997 w 4835006"/>
                  <a:gd name="connsiteY5993" fmla="*/ 418644 h 3714903"/>
                  <a:gd name="connsiteX5994" fmla="*/ 4777997 w 4835006"/>
                  <a:gd name="connsiteY5994" fmla="*/ 418644 h 3714903"/>
                  <a:gd name="connsiteX5995" fmla="*/ 4787270 w 4835006"/>
                  <a:gd name="connsiteY5995" fmla="*/ 409886 h 3714903"/>
                  <a:gd name="connsiteX5996" fmla="*/ 4787270 w 4835006"/>
                  <a:gd name="connsiteY5996" fmla="*/ 409886 h 3714903"/>
                  <a:gd name="connsiteX5997" fmla="*/ 4787270 w 4835006"/>
                  <a:gd name="connsiteY5997" fmla="*/ 409371 h 3714903"/>
                  <a:gd name="connsiteX5998" fmla="*/ 4787270 w 4835006"/>
                  <a:gd name="connsiteY5998" fmla="*/ 409371 h 3714903"/>
                  <a:gd name="connsiteX5999" fmla="*/ 4787442 w 4835006"/>
                  <a:gd name="connsiteY5999" fmla="*/ 403704 h 3714903"/>
                  <a:gd name="connsiteX6000" fmla="*/ 4787442 w 4835006"/>
                  <a:gd name="connsiteY6000" fmla="*/ 403704 h 3714903"/>
                  <a:gd name="connsiteX6001" fmla="*/ 4787442 w 4835006"/>
                  <a:gd name="connsiteY6001" fmla="*/ 402502 h 3714903"/>
                  <a:gd name="connsiteX6002" fmla="*/ 4787442 w 4835006"/>
                  <a:gd name="connsiteY6002" fmla="*/ 402502 h 3714903"/>
                  <a:gd name="connsiteX6003" fmla="*/ 4798431 w 4835006"/>
                  <a:gd name="connsiteY6003" fmla="*/ 394603 h 3714903"/>
                  <a:gd name="connsiteX6004" fmla="*/ 4798431 w 4835006"/>
                  <a:gd name="connsiteY6004" fmla="*/ 394603 h 3714903"/>
                  <a:gd name="connsiteX6005" fmla="*/ 4821613 w 4835006"/>
                  <a:gd name="connsiteY6005" fmla="*/ 387906 h 3714903"/>
                  <a:gd name="connsiteX6006" fmla="*/ 4821613 w 4835006"/>
                  <a:gd name="connsiteY6006" fmla="*/ 387906 h 3714903"/>
                  <a:gd name="connsiteX6007" fmla="*/ 4831401 w 4835006"/>
                  <a:gd name="connsiteY6007" fmla="*/ 377432 h 3714903"/>
                  <a:gd name="connsiteX6008" fmla="*/ 4831401 w 4835006"/>
                  <a:gd name="connsiteY6008" fmla="*/ 377432 h 3714903"/>
                  <a:gd name="connsiteX6009" fmla="*/ 4826593 w 4835006"/>
                  <a:gd name="connsiteY6009" fmla="*/ 375199 h 3714903"/>
                  <a:gd name="connsiteX6010" fmla="*/ 4826593 w 4835006"/>
                  <a:gd name="connsiteY6010" fmla="*/ 375199 h 3714903"/>
                  <a:gd name="connsiteX6011" fmla="*/ 4777482 w 4835006"/>
                  <a:gd name="connsiteY6011" fmla="*/ 357513 h 3714903"/>
                  <a:gd name="connsiteX6012" fmla="*/ 4777482 w 4835006"/>
                  <a:gd name="connsiteY6012" fmla="*/ 357513 h 3714903"/>
                  <a:gd name="connsiteX6013" fmla="*/ 4775593 w 4835006"/>
                  <a:gd name="connsiteY6013" fmla="*/ 357341 h 3714903"/>
                  <a:gd name="connsiteX6014" fmla="*/ 4775593 w 4835006"/>
                  <a:gd name="connsiteY6014" fmla="*/ 357341 h 3714903"/>
                  <a:gd name="connsiteX6015" fmla="*/ 4763917 w 4835006"/>
                  <a:gd name="connsiteY6015" fmla="*/ 361290 h 3714903"/>
                  <a:gd name="connsiteX6016" fmla="*/ 4763917 w 4835006"/>
                  <a:gd name="connsiteY6016" fmla="*/ 361290 h 3714903"/>
                  <a:gd name="connsiteX6017" fmla="*/ 4757734 w 4835006"/>
                  <a:gd name="connsiteY6017" fmla="*/ 362836 h 3714903"/>
                  <a:gd name="connsiteX6018" fmla="*/ 4757734 w 4835006"/>
                  <a:gd name="connsiteY6018" fmla="*/ 362836 h 3714903"/>
                  <a:gd name="connsiteX6019" fmla="*/ 4749664 w 4835006"/>
                  <a:gd name="connsiteY6019" fmla="*/ 356826 h 3714903"/>
                  <a:gd name="connsiteX6020" fmla="*/ 4749664 w 4835006"/>
                  <a:gd name="connsiteY6020" fmla="*/ 356826 h 3714903"/>
                  <a:gd name="connsiteX6021" fmla="*/ 4744856 w 4835006"/>
                  <a:gd name="connsiteY6021" fmla="*/ 354422 h 3714903"/>
                  <a:gd name="connsiteX6022" fmla="*/ 4744856 w 4835006"/>
                  <a:gd name="connsiteY6022" fmla="*/ 354422 h 3714903"/>
                  <a:gd name="connsiteX6023" fmla="*/ 4743138 w 4835006"/>
                  <a:gd name="connsiteY6023" fmla="*/ 355795 h 3714903"/>
                  <a:gd name="connsiteX6024" fmla="*/ 4743138 w 4835006"/>
                  <a:gd name="connsiteY6024" fmla="*/ 355795 h 3714903"/>
                  <a:gd name="connsiteX6025" fmla="*/ 4743826 w 4835006"/>
                  <a:gd name="connsiteY6025" fmla="*/ 358199 h 3714903"/>
                  <a:gd name="connsiteX6026" fmla="*/ 4743826 w 4835006"/>
                  <a:gd name="connsiteY6026" fmla="*/ 358199 h 3714903"/>
                  <a:gd name="connsiteX6027" fmla="*/ 4750523 w 4835006"/>
                  <a:gd name="connsiteY6027" fmla="*/ 375886 h 3714903"/>
                  <a:gd name="connsiteX6028" fmla="*/ 4750523 w 4835006"/>
                  <a:gd name="connsiteY6028" fmla="*/ 375886 h 3714903"/>
                  <a:gd name="connsiteX6029" fmla="*/ 4746401 w 4835006"/>
                  <a:gd name="connsiteY6029" fmla="*/ 383098 h 3714903"/>
                  <a:gd name="connsiteX6030" fmla="*/ 4746401 w 4835006"/>
                  <a:gd name="connsiteY6030" fmla="*/ 383098 h 3714903"/>
                  <a:gd name="connsiteX6031" fmla="*/ 4742623 w 4835006"/>
                  <a:gd name="connsiteY6031" fmla="*/ 383785 h 3714903"/>
                  <a:gd name="connsiteX6032" fmla="*/ 4742623 w 4835006"/>
                  <a:gd name="connsiteY6032" fmla="*/ 383785 h 3714903"/>
                  <a:gd name="connsiteX6033" fmla="*/ 4731806 w 4835006"/>
                  <a:gd name="connsiteY6033" fmla="*/ 372452 h 3714903"/>
                  <a:gd name="connsiteX6034" fmla="*/ 4731806 w 4835006"/>
                  <a:gd name="connsiteY6034" fmla="*/ 372452 h 3714903"/>
                  <a:gd name="connsiteX6035" fmla="*/ 4717897 w 4835006"/>
                  <a:gd name="connsiteY6035" fmla="*/ 345836 h 3714903"/>
                  <a:gd name="connsiteX6036" fmla="*/ 4717897 w 4835006"/>
                  <a:gd name="connsiteY6036" fmla="*/ 345836 h 3714903"/>
                  <a:gd name="connsiteX6037" fmla="*/ 4708967 w 4835006"/>
                  <a:gd name="connsiteY6037" fmla="*/ 338967 h 3714903"/>
                  <a:gd name="connsiteX6038" fmla="*/ 4708967 w 4835006"/>
                  <a:gd name="connsiteY6038" fmla="*/ 338967 h 3714903"/>
                  <a:gd name="connsiteX6039" fmla="*/ 4708967 w 4835006"/>
                  <a:gd name="connsiteY6039" fmla="*/ 338967 h 3714903"/>
                  <a:gd name="connsiteX6040" fmla="*/ 4703644 w 4835006"/>
                  <a:gd name="connsiteY6040" fmla="*/ 339139 h 3714903"/>
                  <a:gd name="connsiteX6041" fmla="*/ 4703644 w 4835006"/>
                  <a:gd name="connsiteY6041" fmla="*/ 339139 h 3714903"/>
                  <a:gd name="connsiteX6042" fmla="*/ 4686816 w 4835006"/>
                  <a:gd name="connsiteY6042" fmla="*/ 335190 h 3714903"/>
                  <a:gd name="connsiteX6043" fmla="*/ 4686816 w 4835006"/>
                  <a:gd name="connsiteY6043" fmla="*/ 335190 h 3714903"/>
                  <a:gd name="connsiteX6044" fmla="*/ 4623796 w 4835006"/>
                  <a:gd name="connsiteY6044" fmla="*/ 308574 h 3714903"/>
                  <a:gd name="connsiteX6045" fmla="*/ 4623796 w 4835006"/>
                  <a:gd name="connsiteY6045" fmla="*/ 308574 h 3714903"/>
                  <a:gd name="connsiteX6046" fmla="*/ 4566786 w 4835006"/>
                  <a:gd name="connsiteY6046" fmla="*/ 285735 h 3714903"/>
                  <a:gd name="connsiteX6047" fmla="*/ 4566786 w 4835006"/>
                  <a:gd name="connsiteY6047" fmla="*/ 285735 h 3714903"/>
                  <a:gd name="connsiteX6048" fmla="*/ 4540171 w 4835006"/>
                  <a:gd name="connsiteY6048" fmla="*/ 277493 h 3714903"/>
                  <a:gd name="connsiteX6049" fmla="*/ 4540171 w 4835006"/>
                  <a:gd name="connsiteY6049" fmla="*/ 277493 h 3714903"/>
                  <a:gd name="connsiteX6050" fmla="*/ 4533645 w 4835006"/>
                  <a:gd name="connsiteY6050" fmla="*/ 279210 h 3714903"/>
                  <a:gd name="connsiteX6051" fmla="*/ 4533645 w 4835006"/>
                  <a:gd name="connsiteY6051" fmla="*/ 279210 h 3714903"/>
                  <a:gd name="connsiteX6052" fmla="*/ 4507373 w 4835006"/>
                  <a:gd name="connsiteY6052" fmla="*/ 285049 h 3714903"/>
                  <a:gd name="connsiteX6053" fmla="*/ 4507373 w 4835006"/>
                  <a:gd name="connsiteY6053" fmla="*/ 285049 h 3714903"/>
                  <a:gd name="connsiteX6054" fmla="*/ 4498100 w 4835006"/>
                  <a:gd name="connsiteY6054" fmla="*/ 284705 h 3714903"/>
                  <a:gd name="connsiteX6055" fmla="*/ 4498100 w 4835006"/>
                  <a:gd name="connsiteY6055" fmla="*/ 284705 h 3714903"/>
                  <a:gd name="connsiteX6056" fmla="*/ 4457575 w 4835006"/>
                  <a:gd name="connsiteY6056" fmla="*/ 277150 h 3714903"/>
                  <a:gd name="connsiteX6057" fmla="*/ 4457575 w 4835006"/>
                  <a:gd name="connsiteY6057" fmla="*/ 277150 h 3714903"/>
                  <a:gd name="connsiteX6058" fmla="*/ 4447615 w 4835006"/>
                  <a:gd name="connsiteY6058" fmla="*/ 275261 h 3714903"/>
                  <a:gd name="connsiteX6059" fmla="*/ 4447615 w 4835006"/>
                  <a:gd name="connsiteY6059" fmla="*/ 275261 h 3714903"/>
                  <a:gd name="connsiteX6060" fmla="*/ 4444181 w 4835006"/>
                  <a:gd name="connsiteY6060" fmla="*/ 278180 h 3714903"/>
                  <a:gd name="connsiteX6061" fmla="*/ 4444181 w 4835006"/>
                  <a:gd name="connsiteY6061" fmla="*/ 278180 h 3714903"/>
                  <a:gd name="connsiteX6062" fmla="*/ 4445383 w 4835006"/>
                  <a:gd name="connsiteY6062" fmla="*/ 283847 h 3714903"/>
                  <a:gd name="connsiteX6063" fmla="*/ 4445383 w 4835006"/>
                  <a:gd name="connsiteY6063" fmla="*/ 283847 h 3714903"/>
                  <a:gd name="connsiteX6064" fmla="*/ 4453454 w 4835006"/>
                  <a:gd name="connsiteY6064" fmla="*/ 307887 h 3714903"/>
                  <a:gd name="connsiteX6065" fmla="*/ 4453454 w 4835006"/>
                  <a:gd name="connsiteY6065" fmla="*/ 307887 h 3714903"/>
                  <a:gd name="connsiteX6066" fmla="*/ 4446757 w 4835006"/>
                  <a:gd name="connsiteY6066" fmla="*/ 318877 h 3714903"/>
                  <a:gd name="connsiteX6067" fmla="*/ 4446757 w 4835006"/>
                  <a:gd name="connsiteY6067" fmla="*/ 318877 h 3714903"/>
                  <a:gd name="connsiteX6068" fmla="*/ 4437656 w 4835006"/>
                  <a:gd name="connsiteY6068" fmla="*/ 321452 h 3714903"/>
                  <a:gd name="connsiteX6069" fmla="*/ 4437656 w 4835006"/>
                  <a:gd name="connsiteY6069" fmla="*/ 321452 h 3714903"/>
                  <a:gd name="connsiteX6070" fmla="*/ 4426323 w 4835006"/>
                  <a:gd name="connsiteY6070" fmla="*/ 313382 h 3714903"/>
                  <a:gd name="connsiteX6071" fmla="*/ 4426323 w 4835006"/>
                  <a:gd name="connsiteY6071" fmla="*/ 313382 h 3714903"/>
                  <a:gd name="connsiteX6072" fmla="*/ 4412414 w 4835006"/>
                  <a:gd name="connsiteY6072" fmla="*/ 303937 h 3714903"/>
                  <a:gd name="connsiteX6073" fmla="*/ 4412414 w 4835006"/>
                  <a:gd name="connsiteY6073" fmla="*/ 303937 h 3714903"/>
                  <a:gd name="connsiteX6074" fmla="*/ 4412414 w 4835006"/>
                  <a:gd name="connsiteY6074" fmla="*/ 303937 h 3714903"/>
                  <a:gd name="connsiteX6075" fmla="*/ 4411555 w 4835006"/>
                  <a:gd name="connsiteY6075" fmla="*/ 303937 h 3714903"/>
                  <a:gd name="connsiteX6076" fmla="*/ 4382707 w 4835006"/>
                  <a:gd name="connsiteY6076" fmla="*/ 292261 h 3714903"/>
                  <a:gd name="connsiteX6077" fmla="*/ 4382707 w 4835006"/>
                  <a:gd name="connsiteY6077" fmla="*/ 292261 h 3714903"/>
                  <a:gd name="connsiteX6078" fmla="*/ 4380474 w 4835006"/>
                  <a:gd name="connsiteY6078" fmla="*/ 293291 h 3714903"/>
                  <a:gd name="connsiteX6079" fmla="*/ 4380474 w 4835006"/>
                  <a:gd name="connsiteY6079" fmla="*/ 293291 h 3714903"/>
                  <a:gd name="connsiteX6080" fmla="*/ 4352313 w 4835006"/>
                  <a:gd name="connsiteY6080" fmla="*/ 302392 h 3714903"/>
                  <a:gd name="connsiteX6081" fmla="*/ 4352313 w 4835006"/>
                  <a:gd name="connsiteY6081" fmla="*/ 302392 h 3714903"/>
                  <a:gd name="connsiteX6082" fmla="*/ 4342869 w 4835006"/>
                  <a:gd name="connsiteY6082" fmla="*/ 301533 h 3714903"/>
                  <a:gd name="connsiteX6083" fmla="*/ 4342869 w 4835006"/>
                  <a:gd name="connsiteY6083" fmla="*/ 301533 h 3714903"/>
                  <a:gd name="connsiteX6084" fmla="*/ 4318485 w 4835006"/>
                  <a:gd name="connsiteY6084" fmla="*/ 297412 h 3714903"/>
                  <a:gd name="connsiteX6085" fmla="*/ 4318485 w 4835006"/>
                  <a:gd name="connsiteY6085" fmla="*/ 297412 h 3714903"/>
                  <a:gd name="connsiteX6086" fmla="*/ 4309728 w 4835006"/>
                  <a:gd name="connsiteY6086" fmla="*/ 297927 h 3714903"/>
                  <a:gd name="connsiteX6087" fmla="*/ 4309728 w 4835006"/>
                  <a:gd name="connsiteY6087" fmla="*/ 297927 h 3714903"/>
                  <a:gd name="connsiteX6088" fmla="*/ 4286374 w 4835006"/>
                  <a:gd name="connsiteY6088" fmla="*/ 305654 h 3714903"/>
                  <a:gd name="connsiteX6089" fmla="*/ 4286374 w 4835006"/>
                  <a:gd name="connsiteY6089" fmla="*/ 305654 h 3714903"/>
                  <a:gd name="connsiteX6090" fmla="*/ 4278304 w 4835006"/>
                  <a:gd name="connsiteY6090" fmla="*/ 316988 h 3714903"/>
                  <a:gd name="connsiteX6091" fmla="*/ 4278304 w 4835006"/>
                  <a:gd name="connsiteY6091" fmla="*/ 316988 h 3714903"/>
                  <a:gd name="connsiteX6092" fmla="*/ 4273324 w 4835006"/>
                  <a:gd name="connsiteY6092" fmla="*/ 312008 h 3714903"/>
                  <a:gd name="connsiteX6093" fmla="*/ 4273324 w 4835006"/>
                  <a:gd name="connsiteY6093" fmla="*/ 312008 h 3714903"/>
                  <a:gd name="connsiteX6094" fmla="*/ 4269546 w 4835006"/>
                  <a:gd name="connsiteY6094" fmla="*/ 299644 h 3714903"/>
                  <a:gd name="connsiteX6095" fmla="*/ 4269546 w 4835006"/>
                  <a:gd name="connsiteY6095" fmla="*/ 299644 h 3714903"/>
                  <a:gd name="connsiteX6096" fmla="*/ 4266799 w 4835006"/>
                  <a:gd name="connsiteY6096" fmla="*/ 296725 h 3714903"/>
                  <a:gd name="connsiteX6097" fmla="*/ 4266799 w 4835006"/>
                  <a:gd name="connsiteY6097" fmla="*/ 296725 h 3714903"/>
                  <a:gd name="connsiteX6098" fmla="*/ 4264395 w 4835006"/>
                  <a:gd name="connsiteY6098" fmla="*/ 296897 h 3714903"/>
                  <a:gd name="connsiteX6099" fmla="*/ 4264395 w 4835006"/>
                  <a:gd name="connsiteY6099" fmla="*/ 296897 h 3714903"/>
                  <a:gd name="connsiteX6100" fmla="*/ 4244476 w 4835006"/>
                  <a:gd name="connsiteY6100" fmla="*/ 284018 h 3714903"/>
                  <a:gd name="connsiteX6101" fmla="*/ 4244476 w 4835006"/>
                  <a:gd name="connsiteY6101" fmla="*/ 284018 h 3714903"/>
                  <a:gd name="connsiteX6102" fmla="*/ 4245162 w 4835006"/>
                  <a:gd name="connsiteY6102" fmla="*/ 280927 h 3714903"/>
                  <a:gd name="connsiteX6103" fmla="*/ 4245162 w 4835006"/>
                  <a:gd name="connsiteY6103" fmla="*/ 280927 h 3714903"/>
                  <a:gd name="connsiteX6104" fmla="*/ 4248253 w 4835006"/>
                  <a:gd name="connsiteY6104" fmla="*/ 272685 h 3714903"/>
                  <a:gd name="connsiteX6105" fmla="*/ 4248253 w 4835006"/>
                  <a:gd name="connsiteY6105" fmla="*/ 272685 h 3714903"/>
                  <a:gd name="connsiteX6106" fmla="*/ 4244647 w 4835006"/>
                  <a:gd name="connsiteY6106" fmla="*/ 267018 h 3714903"/>
                  <a:gd name="connsiteX6107" fmla="*/ 4244647 w 4835006"/>
                  <a:gd name="connsiteY6107" fmla="*/ 267018 h 3714903"/>
                  <a:gd name="connsiteX6108" fmla="*/ 4225930 w 4835006"/>
                  <a:gd name="connsiteY6108" fmla="*/ 251907 h 3714903"/>
                  <a:gd name="connsiteX6109" fmla="*/ 4225930 w 4835006"/>
                  <a:gd name="connsiteY6109" fmla="*/ 251907 h 3714903"/>
                  <a:gd name="connsiteX6110" fmla="*/ 4219233 w 4835006"/>
                  <a:gd name="connsiteY6110" fmla="*/ 253624 h 3714903"/>
                  <a:gd name="connsiteX6111" fmla="*/ 4219233 w 4835006"/>
                  <a:gd name="connsiteY6111" fmla="*/ 253624 h 3714903"/>
                  <a:gd name="connsiteX6112" fmla="*/ 4205324 w 4835006"/>
                  <a:gd name="connsiteY6112" fmla="*/ 256887 h 3714903"/>
                  <a:gd name="connsiteX6113" fmla="*/ 4205324 w 4835006"/>
                  <a:gd name="connsiteY6113" fmla="*/ 256887 h 3714903"/>
                  <a:gd name="connsiteX6114" fmla="*/ 4190213 w 4835006"/>
                  <a:gd name="connsiteY6114" fmla="*/ 255170 h 3714903"/>
                  <a:gd name="connsiteX6115" fmla="*/ 4190213 w 4835006"/>
                  <a:gd name="connsiteY6115" fmla="*/ 255170 h 3714903"/>
                  <a:gd name="connsiteX6116" fmla="*/ 4169264 w 4835006"/>
                  <a:gd name="connsiteY6116" fmla="*/ 253453 h 3714903"/>
                  <a:gd name="connsiteX6117" fmla="*/ 4169264 w 4835006"/>
                  <a:gd name="connsiteY6117" fmla="*/ 253453 h 3714903"/>
                  <a:gd name="connsiteX6118" fmla="*/ 4146254 w 4835006"/>
                  <a:gd name="connsiteY6118" fmla="*/ 256372 h 3714903"/>
                  <a:gd name="connsiteX6119" fmla="*/ 4146254 w 4835006"/>
                  <a:gd name="connsiteY6119" fmla="*/ 256372 h 3714903"/>
                  <a:gd name="connsiteX6120" fmla="*/ 4127365 w 4835006"/>
                  <a:gd name="connsiteY6120" fmla="*/ 261523 h 3714903"/>
                  <a:gd name="connsiteX6121" fmla="*/ 4127365 w 4835006"/>
                  <a:gd name="connsiteY6121" fmla="*/ 261523 h 3714903"/>
                  <a:gd name="connsiteX6122" fmla="*/ 4116719 w 4835006"/>
                  <a:gd name="connsiteY6122" fmla="*/ 255170 h 3714903"/>
                  <a:gd name="connsiteX6123" fmla="*/ 4116719 w 4835006"/>
                  <a:gd name="connsiteY6123" fmla="*/ 255170 h 3714903"/>
                  <a:gd name="connsiteX6124" fmla="*/ 4103153 w 4835006"/>
                  <a:gd name="connsiteY6124" fmla="*/ 238857 h 3714903"/>
                  <a:gd name="connsiteX6125" fmla="*/ 4103153 w 4835006"/>
                  <a:gd name="connsiteY6125" fmla="*/ 238857 h 3714903"/>
                  <a:gd name="connsiteX6126" fmla="*/ 4067436 w 4835006"/>
                  <a:gd name="connsiteY6126" fmla="*/ 227867 h 3714903"/>
                  <a:gd name="connsiteX6127" fmla="*/ 4067436 w 4835006"/>
                  <a:gd name="connsiteY6127" fmla="*/ 227867 h 3714903"/>
                  <a:gd name="connsiteX6128" fmla="*/ 4067608 w 4835006"/>
                  <a:gd name="connsiteY6128" fmla="*/ 228039 h 3714903"/>
                  <a:gd name="connsiteX6129" fmla="*/ 4063144 w 4835006"/>
                  <a:gd name="connsiteY6129" fmla="*/ 227524 h 3714903"/>
                  <a:gd name="connsiteX6130" fmla="*/ 4053012 w 4835006"/>
                  <a:gd name="connsiteY6130" fmla="*/ 219453 h 3714903"/>
                  <a:gd name="connsiteX6131" fmla="*/ 4053012 w 4835006"/>
                  <a:gd name="connsiteY6131" fmla="*/ 219453 h 3714903"/>
                  <a:gd name="connsiteX6132" fmla="*/ 4062800 w 4835006"/>
                  <a:gd name="connsiteY6132" fmla="*/ 212241 h 3714903"/>
                  <a:gd name="connsiteX6133" fmla="*/ 4062800 w 4835006"/>
                  <a:gd name="connsiteY6133" fmla="*/ 212241 h 3714903"/>
                  <a:gd name="connsiteX6134" fmla="*/ 4065032 w 4835006"/>
                  <a:gd name="connsiteY6134" fmla="*/ 212413 h 3714903"/>
                  <a:gd name="connsiteX6135" fmla="*/ 4065032 w 4835006"/>
                  <a:gd name="connsiteY6135" fmla="*/ 212413 h 3714903"/>
                  <a:gd name="connsiteX6136" fmla="*/ 4074477 w 4835006"/>
                  <a:gd name="connsiteY6136" fmla="*/ 213615 h 3714903"/>
                  <a:gd name="connsiteX6137" fmla="*/ 4074477 w 4835006"/>
                  <a:gd name="connsiteY6137" fmla="*/ 213615 h 3714903"/>
                  <a:gd name="connsiteX6138" fmla="*/ 4072073 w 4835006"/>
                  <a:gd name="connsiteY6138" fmla="*/ 210352 h 3714903"/>
                  <a:gd name="connsiteX6139" fmla="*/ 4072073 w 4835006"/>
                  <a:gd name="connsiteY6139" fmla="*/ 210352 h 3714903"/>
                  <a:gd name="connsiteX6140" fmla="*/ 4033952 w 4835006"/>
                  <a:gd name="connsiteY6140" fmla="*/ 198504 h 3714903"/>
                  <a:gd name="connsiteX6141" fmla="*/ 4033952 w 4835006"/>
                  <a:gd name="connsiteY6141" fmla="*/ 198504 h 3714903"/>
                  <a:gd name="connsiteX6142" fmla="*/ 4027770 w 4835006"/>
                  <a:gd name="connsiteY6142" fmla="*/ 199534 h 3714903"/>
                  <a:gd name="connsiteX6143" fmla="*/ 4027770 w 4835006"/>
                  <a:gd name="connsiteY6143" fmla="*/ 199534 h 3714903"/>
                  <a:gd name="connsiteX6144" fmla="*/ 4000811 w 4835006"/>
                  <a:gd name="connsiteY6144" fmla="*/ 218251 h 3714903"/>
                  <a:gd name="connsiteX6145" fmla="*/ 4000811 w 4835006"/>
                  <a:gd name="connsiteY6145" fmla="*/ 218251 h 3714903"/>
                  <a:gd name="connsiteX6146" fmla="*/ 3986386 w 4835006"/>
                  <a:gd name="connsiteY6146" fmla="*/ 228039 h 3714903"/>
                  <a:gd name="connsiteX6147" fmla="*/ 3986386 w 4835006"/>
                  <a:gd name="connsiteY6147" fmla="*/ 228039 h 3714903"/>
                  <a:gd name="connsiteX6148" fmla="*/ 3981922 w 4835006"/>
                  <a:gd name="connsiteY6148" fmla="*/ 223231 h 3714903"/>
                  <a:gd name="connsiteX6149" fmla="*/ 3981922 w 4835006"/>
                  <a:gd name="connsiteY6149" fmla="*/ 223231 h 3714903"/>
                  <a:gd name="connsiteX6150" fmla="*/ 3981750 w 4835006"/>
                  <a:gd name="connsiteY6150" fmla="*/ 221342 h 3714903"/>
                  <a:gd name="connsiteX6151" fmla="*/ 3981750 w 4835006"/>
                  <a:gd name="connsiteY6151" fmla="*/ 221342 h 3714903"/>
                  <a:gd name="connsiteX6152" fmla="*/ 3988447 w 4835006"/>
                  <a:gd name="connsiteY6152" fmla="*/ 208978 h 3714903"/>
                  <a:gd name="connsiteX6153" fmla="*/ 3988447 w 4835006"/>
                  <a:gd name="connsiteY6153" fmla="*/ 208978 h 3714903"/>
                  <a:gd name="connsiteX6154" fmla="*/ 3989134 w 4835006"/>
                  <a:gd name="connsiteY6154" fmla="*/ 206918 h 3714903"/>
                  <a:gd name="connsiteX6155" fmla="*/ 3989134 w 4835006"/>
                  <a:gd name="connsiteY6155" fmla="*/ 206918 h 3714903"/>
                  <a:gd name="connsiteX6156" fmla="*/ 3987760 w 4835006"/>
                  <a:gd name="connsiteY6156" fmla="*/ 207261 h 3714903"/>
                  <a:gd name="connsiteX6157" fmla="*/ 3987760 w 4835006"/>
                  <a:gd name="connsiteY6157" fmla="*/ 207261 h 3714903"/>
                  <a:gd name="connsiteX6158" fmla="*/ 3977629 w 4835006"/>
                  <a:gd name="connsiteY6158" fmla="*/ 208807 h 3714903"/>
                  <a:gd name="connsiteX6159" fmla="*/ 3977629 w 4835006"/>
                  <a:gd name="connsiteY6159" fmla="*/ 208807 h 3714903"/>
                  <a:gd name="connsiteX6160" fmla="*/ 3966467 w 4835006"/>
                  <a:gd name="connsiteY6160" fmla="*/ 204170 h 3714903"/>
                  <a:gd name="connsiteX6161" fmla="*/ 3966467 w 4835006"/>
                  <a:gd name="connsiteY6161" fmla="*/ 204170 h 3714903"/>
                  <a:gd name="connsiteX6162" fmla="*/ 3968871 w 4835006"/>
                  <a:gd name="connsiteY6162" fmla="*/ 200736 h 3714903"/>
                  <a:gd name="connsiteX6163" fmla="*/ 3968871 w 4835006"/>
                  <a:gd name="connsiteY6163" fmla="*/ 200736 h 3714903"/>
                  <a:gd name="connsiteX6164" fmla="*/ 3994114 w 4835006"/>
                  <a:gd name="connsiteY6164" fmla="*/ 194211 h 3714903"/>
                  <a:gd name="connsiteX6165" fmla="*/ 3994114 w 4835006"/>
                  <a:gd name="connsiteY6165" fmla="*/ 194211 h 3714903"/>
                  <a:gd name="connsiteX6166" fmla="*/ 3994285 w 4835006"/>
                  <a:gd name="connsiteY6166" fmla="*/ 194039 h 3714903"/>
                  <a:gd name="connsiteX6167" fmla="*/ 3994285 w 4835006"/>
                  <a:gd name="connsiteY6167" fmla="*/ 194039 h 3714903"/>
                  <a:gd name="connsiteX6168" fmla="*/ 3986902 w 4835006"/>
                  <a:gd name="connsiteY6168" fmla="*/ 193524 h 3714903"/>
                  <a:gd name="connsiteX6169" fmla="*/ 3986902 w 4835006"/>
                  <a:gd name="connsiteY6169" fmla="*/ 193524 h 3714903"/>
                  <a:gd name="connsiteX6170" fmla="*/ 3986902 w 4835006"/>
                  <a:gd name="connsiteY6170" fmla="*/ 192322 h 3714903"/>
                  <a:gd name="connsiteX6171" fmla="*/ 3986730 w 4835006"/>
                  <a:gd name="connsiteY6171" fmla="*/ 193524 h 3714903"/>
                  <a:gd name="connsiteX6172" fmla="*/ 3986386 w 4835006"/>
                  <a:gd name="connsiteY6172" fmla="*/ 193524 h 3714903"/>
                  <a:gd name="connsiteX6173" fmla="*/ 3932639 w 4835006"/>
                  <a:gd name="connsiteY6173" fmla="*/ 189918 h 3714903"/>
                  <a:gd name="connsiteX6174" fmla="*/ 3932639 w 4835006"/>
                  <a:gd name="connsiteY6174" fmla="*/ 189918 h 3714903"/>
                  <a:gd name="connsiteX6175" fmla="*/ 3932639 w 4835006"/>
                  <a:gd name="connsiteY6175" fmla="*/ 189918 h 3714903"/>
                  <a:gd name="connsiteX6176" fmla="*/ 3920104 w 4835006"/>
                  <a:gd name="connsiteY6176" fmla="*/ 188201 h 3714903"/>
                  <a:gd name="connsiteX6177" fmla="*/ 3920104 w 4835006"/>
                  <a:gd name="connsiteY6177" fmla="*/ 188201 h 3714903"/>
                  <a:gd name="connsiteX6178" fmla="*/ 3916326 w 4835006"/>
                  <a:gd name="connsiteY6178" fmla="*/ 189574 h 3714903"/>
                  <a:gd name="connsiteX6179" fmla="*/ 3916326 w 4835006"/>
                  <a:gd name="connsiteY6179" fmla="*/ 189574 h 3714903"/>
                  <a:gd name="connsiteX6180" fmla="*/ 3894862 w 4835006"/>
                  <a:gd name="connsiteY6180" fmla="*/ 193867 h 3714903"/>
                  <a:gd name="connsiteX6181" fmla="*/ 3894862 w 4835006"/>
                  <a:gd name="connsiteY6181" fmla="*/ 193867 h 3714903"/>
                  <a:gd name="connsiteX6182" fmla="*/ 3886619 w 4835006"/>
                  <a:gd name="connsiteY6182" fmla="*/ 196271 h 3714903"/>
                  <a:gd name="connsiteX6183" fmla="*/ 3886619 w 4835006"/>
                  <a:gd name="connsiteY6183" fmla="*/ 196271 h 3714903"/>
                  <a:gd name="connsiteX6184" fmla="*/ 3888337 w 4835006"/>
                  <a:gd name="connsiteY6184" fmla="*/ 202110 h 3714903"/>
                  <a:gd name="connsiteX6185" fmla="*/ 3888337 w 4835006"/>
                  <a:gd name="connsiteY6185" fmla="*/ 202110 h 3714903"/>
                  <a:gd name="connsiteX6186" fmla="*/ 3893660 w 4835006"/>
                  <a:gd name="connsiteY6186" fmla="*/ 223402 h 3714903"/>
                  <a:gd name="connsiteX6187" fmla="*/ 3893660 w 4835006"/>
                  <a:gd name="connsiteY6187" fmla="*/ 223402 h 3714903"/>
                  <a:gd name="connsiteX6188" fmla="*/ 3888852 w 4835006"/>
                  <a:gd name="connsiteY6188" fmla="*/ 229584 h 3714903"/>
                  <a:gd name="connsiteX6189" fmla="*/ 3888852 w 4835006"/>
                  <a:gd name="connsiteY6189" fmla="*/ 229584 h 3714903"/>
                  <a:gd name="connsiteX6190" fmla="*/ 3886963 w 4835006"/>
                  <a:gd name="connsiteY6190" fmla="*/ 229241 h 3714903"/>
                  <a:gd name="connsiteX6191" fmla="*/ 3886963 w 4835006"/>
                  <a:gd name="connsiteY6191" fmla="*/ 229241 h 3714903"/>
                  <a:gd name="connsiteX6192" fmla="*/ 3871165 w 4835006"/>
                  <a:gd name="connsiteY6192" fmla="*/ 225635 h 3714903"/>
                  <a:gd name="connsiteX6193" fmla="*/ 3871165 w 4835006"/>
                  <a:gd name="connsiteY6193" fmla="*/ 225635 h 3714903"/>
                  <a:gd name="connsiteX6194" fmla="*/ 3865498 w 4835006"/>
                  <a:gd name="connsiteY6194" fmla="*/ 228382 h 3714903"/>
                  <a:gd name="connsiteX6195" fmla="*/ 3865498 w 4835006"/>
                  <a:gd name="connsiteY6195" fmla="*/ 228382 h 3714903"/>
                  <a:gd name="connsiteX6196" fmla="*/ 3852620 w 4835006"/>
                  <a:gd name="connsiteY6196" fmla="*/ 237998 h 3714903"/>
                  <a:gd name="connsiteX6197" fmla="*/ 3852620 w 4835006"/>
                  <a:gd name="connsiteY6197" fmla="*/ 237998 h 3714903"/>
                  <a:gd name="connsiteX6198" fmla="*/ 3842488 w 4835006"/>
                  <a:gd name="connsiteY6198" fmla="*/ 234221 h 3714903"/>
                  <a:gd name="connsiteX6199" fmla="*/ 3842488 w 4835006"/>
                  <a:gd name="connsiteY6199" fmla="*/ 234221 h 3714903"/>
                  <a:gd name="connsiteX6200" fmla="*/ 3817246 w 4835006"/>
                  <a:gd name="connsiteY6200" fmla="*/ 224948 h 3714903"/>
                  <a:gd name="connsiteX6201" fmla="*/ 3817246 w 4835006"/>
                  <a:gd name="connsiteY6201" fmla="*/ 224948 h 3714903"/>
                  <a:gd name="connsiteX6202" fmla="*/ 3811064 w 4835006"/>
                  <a:gd name="connsiteY6202" fmla="*/ 225463 h 3714903"/>
                  <a:gd name="connsiteX6203" fmla="*/ 3811064 w 4835006"/>
                  <a:gd name="connsiteY6203" fmla="*/ 225463 h 3714903"/>
                  <a:gd name="connsiteX6204" fmla="*/ 3789771 w 4835006"/>
                  <a:gd name="connsiteY6204" fmla="*/ 228382 h 3714903"/>
                  <a:gd name="connsiteX6205" fmla="*/ 3789771 w 4835006"/>
                  <a:gd name="connsiteY6205" fmla="*/ 228382 h 3714903"/>
                  <a:gd name="connsiteX6206" fmla="*/ 3774489 w 4835006"/>
                  <a:gd name="connsiteY6206" fmla="*/ 220655 h 3714903"/>
                  <a:gd name="connsiteX6207" fmla="*/ 3774489 w 4835006"/>
                  <a:gd name="connsiteY6207" fmla="*/ 220655 h 3714903"/>
                  <a:gd name="connsiteX6208" fmla="*/ 3770368 w 4835006"/>
                  <a:gd name="connsiteY6208" fmla="*/ 213786 h 3714903"/>
                  <a:gd name="connsiteX6209" fmla="*/ 3770368 w 4835006"/>
                  <a:gd name="connsiteY6209" fmla="*/ 213786 h 3714903"/>
                  <a:gd name="connsiteX6210" fmla="*/ 3769166 w 4835006"/>
                  <a:gd name="connsiteY6210" fmla="*/ 212241 h 3714903"/>
                  <a:gd name="connsiteX6211" fmla="*/ 3769166 w 4835006"/>
                  <a:gd name="connsiteY6211" fmla="*/ 212241 h 3714903"/>
                  <a:gd name="connsiteX6212" fmla="*/ 3763499 w 4835006"/>
                  <a:gd name="connsiteY6212" fmla="*/ 218251 h 3714903"/>
                  <a:gd name="connsiteX6213" fmla="*/ 3763499 w 4835006"/>
                  <a:gd name="connsiteY6213" fmla="*/ 218251 h 3714903"/>
                  <a:gd name="connsiteX6214" fmla="*/ 3741691 w 4835006"/>
                  <a:gd name="connsiteY6214" fmla="*/ 244180 h 3714903"/>
                  <a:gd name="connsiteX6215" fmla="*/ 3741691 w 4835006"/>
                  <a:gd name="connsiteY6215" fmla="*/ 244180 h 3714903"/>
                  <a:gd name="connsiteX6216" fmla="*/ 3733105 w 4835006"/>
                  <a:gd name="connsiteY6216" fmla="*/ 249332 h 3714903"/>
                  <a:gd name="connsiteX6217" fmla="*/ 3733105 w 4835006"/>
                  <a:gd name="connsiteY6217" fmla="*/ 249332 h 3714903"/>
                  <a:gd name="connsiteX6218" fmla="*/ 3725206 w 4835006"/>
                  <a:gd name="connsiteY6218" fmla="*/ 245726 h 3714903"/>
                  <a:gd name="connsiteX6219" fmla="*/ 3725206 w 4835006"/>
                  <a:gd name="connsiteY6219" fmla="*/ 245726 h 3714903"/>
                  <a:gd name="connsiteX6220" fmla="*/ 3707348 w 4835006"/>
                  <a:gd name="connsiteY6220" fmla="*/ 225978 h 3714903"/>
                  <a:gd name="connsiteX6221" fmla="*/ 3707348 w 4835006"/>
                  <a:gd name="connsiteY6221" fmla="*/ 225978 h 3714903"/>
                  <a:gd name="connsiteX6222" fmla="*/ 3707520 w 4835006"/>
                  <a:gd name="connsiteY6222" fmla="*/ 224089 h 3714903"/>
                  <a:gd name="connsiteX6223" fmla="*/ 3707520 w 4835006"/>
                  <a:gd name="connsiteY6223" fmla="*/ 224089 h 3714903"/>
                  <a:gd name="connsiteX6224" fmla="*/ 3712671 w 4835006"/>
                  <a:gd name="connsiteY6224" fmla="*/ 217736 h 3714903"/>
                  <a:gd name="connsiteX6225" fmla="*/ 3712671 w 4835006"/>
                  <a:gd name="connsiteY6225" fmla="*/ 217736 h 3714903"/>
                  <a:gd name="connsiteX6226" fmla="*/ 3717822 w 4835006"/>
                  <a:gd name="connsiteY6226" fmla="*/ 218423 h 3714903"/>
                  <a:gd name="connsiteX6227" fmla="*/ 3717822 w 4835006"/>
                  <a:gd name="connsiteY6227" fmla="*/ 218423 h 3714903"/>
                  <a:gd name="connsiteX6228" fmla="*/ 3718853 w 4835006"/>
                  <a:gd name="connsiteY6228" fmla="*/ 218423 h 3714903"/>
                  <a:gd name="connsiteX6229" fmla="*/ 3718853 w 4835006"/>
                  <a:gd name="connsiteY6229" fmla="*/ 218423 h 3714903"/>
                  <a:gd name="connsiteX6230" fmla="*/ 3720226 w 4835006"/>
                  <a:gd name="connsiteY6230" fmla="*/ 216877 h 3714903"/>
                  <a:gd name="connsiteX6231" fmla="*/ 3720226 w 4835006"/>
                  <a:gd name="connsiteY6231" fmla="*/ 216877 h 3714903"/>
                  <a:gd name="connsiteX6232" fmla="*/ 3716964 w 4835006"/>
                  <a:gd name="connsiteY6232" fmla="*/ 214130 h 3714903"/>
                  <a:gd name="connsiteX6233" fmla="*/ 3716964 w 4835006"/>
                  <a:gd name="connsiteY6233" fmla="*/ 214130 h 3714903"/>
                  <a:gd name="connsiteX6234" fmla="*/ 3701853 w 4835006"/>
                  <a:gd name="connsiteY6234" fmla="*/ 205716 h 3714903"/>
                  <a:gd name="connsiteX6235" fmla="*/ 3701853 w 4835006"/>
                  <a:gd name="connsiteY6235" fmla="*/ 205716 h 3714903"/>
                  <a:gd name="connsiteX6236" fmla="*/ 3704601 w 4835006"/>
                  <a:gd name="connsiteY6236" fmla="*/ 201079 h 3714903"/>
                  <a:gd name="connsiteX6237" fmla="*/ 3704601 w 4835006"/>
                  <a:gd name="connsiteY6237" fmla="*/ 201079 h 3714903"/>
                  <a:gd name="connsiteX6238" fmla="*/ 3710095 w 4835006"/>
                  <a:gd name="connsiteY6238" fmla="*/ 195413 h 3714903"/>
                  <a:gd name="connsiteX6239" fmla="*/ 3710095 w 4835006"/>
                  <a:gd name="connsiteY6239" fmla="*/ 195413 h 3714903"/>
                  <a:gd name="connsiteX6240" fmla="*/ 3706318 w 4835006"/>
                  <a:gd name="connsiteY6240" fmla="*/ 193696 h 3714903"/>
                  <a:gd name="connsiteX6241" fmla="*/ 3706318 w 4835006"/>
                  <a:gd name="connsiteY6241" fmla="*/ 193696 h 3714903"/>
                  <a:gd name="connsiteX6242" fmla="*/ 3696186 w 4835006"/>
                  <a:gd name="connsiteY6242" fmla="*/ 184938 h 3714903"/>
                  <a:gd name="connsiteX6243" fmla="*/ 3696186 w 4835006"/>
                  <a:gd name="connsiteY6243" fmla="*/ 184938 h 3714903"/>
                  <a:gd name="connsiteX6244" fmla="*/ 3701510 w 4835006"/>
                  <a:gd name="connsiteY6244" fmla="*/ 180130 h 3714903"/>
                  <a:gd name="connsiteX6245" fmla="*/ 3701510 w 4835006"/>
                  <a:gd name="connsiteY6245" fmla="*/ 180130 h 3714903"/>
                  <a:gd name="connsiteX6246" fmla="*/ 3704429 w 4835006"/>
                  <a:gd name="connsiteY6246" fmla="*/ 179787 h 3714903"/>
                  <a:gd name="connsiteX6247" fmla="*/ 3704429 w 4835006"/>
                  <a:gd name="connsiteY6247" fmla="*/ 179787 h 3714903"/>
                  <a:gd name="connsiteX6248" fmla="*/ 3710954 w 4835006"/>
                  <a:gd name="connsiteY6248" fmla="*/ 180130 h 3714903"/>
                  <a:gd name="connsiteX6249" fmla="*/ 3710954 w 4835006"/>
                  <a:gd name="connsiteY6249" fmla="*/ 180130 h 3714903"/>
                  <a:gd name="connsiteX6250" fmla="*/ 3713014 w 4835006"/>
                  <a:gd name="connsiteY6250" fmla="*/ 179443 h 3714903"/>
                  <a:gd name="connsiteX6251" fmla="*/ 3713014 w 4835006"/>
                  <a:gd name="connsiteY6251" fmla="*/ 179443 h 3714903"/>
                  <a:gd name="connsiteX6252" fmla="*/ 3712499 w 4835006"/>
                  <a:gd name="connsiteY6252" fmla="*/ 177211 h 3714903"/>
                  <a:gd name="connsiteX6253" fmla="*/ 3712499 w 4835006"/>
                  <a:gd name="connsiteY6253" fmla="*/ 177211 h 3714903"/>
                  <a:gd name="connsiteX6254" fmla="*/ 3698247 w 4835006"/>
                  <a:gd name="connsiteY6254" fmla="*/ 164332 h 3714903"/>
                  <a:gd name="connsiteX6255" fmla="*/ 3698247 w 4835006"/>
                  <a:gd name="connsiteY6255" fmla="*/ 164332 h 3714903"/>
                  <a:gd name="connsiteX6256" fmla="*/ 3691893 w 4835006"/>
                  <a:gd name="connsiteY6256" fmla="*/ 158666 h 3714903"/>
                  <a:gd name="connsiteX6257" fmla="*/ 3691893 w 4835006"/>
                  <a:gd name="connsiteY6257" fmla="*/ 158666 h 3714903"/>
                  <a:gd name="connsiteX6258" fmla="*/ 3686570 w 4835006"/>
                  <a:gd name="connsiteY6258" fmla="*/ 160726 h 3714903"/>
                  <a:gd name="connsiteX6259" fmla="*/ 3686570 w 4835006"/>
                  <a:gd name="connsiteY6259" fmla="*/ 160726 h 3714903"/>
                  <a:gd name="connsiteX6260" fmla="*/ 3673520 w 4835006"/>
                  <a:gd name="connsiteY6260" fmla="*/ 163989 h 3714903"/>
                  <a:gd name="connsiteX6261" fmla="*/ 3673520 w 4835006"/>
                  <a:gd name="connsiteY6261" fmla="*/ 163989 h 3714903"/>
                  <a:gd name="connsiteX6262" fmla="*/ 3665449 w 4835006"/>
                  <a:gd name="connsiteY6262" fmla="*/ 161756 h 3714903"/>
                  <a:gd name="connsiteX6263" fmla="*/ 3665449 w 4835006"/>
                  <a:gd name="connsiteY6263" fmla="*/ 161756 h 3714903"/>
                  <a:gd name="connsiteX6264" fmla="*/ 3630934 w 4835006"/>
                  <a:gd name="connsiteY6264" fmla="*/ 148191 h 3714903"/>
                  <a:gd name="connsiteX6265" fmla="*/ 3630934 w 4835006"/>
                  <a:gd name="connsiteY6265" fmla="*/ 148191 h 3714903"/>
                  <a:gd name="connsiteX6266" fmla="*/ 3629560 w 4835006"/>
                  <a:gd name="connsiteY6266" fmla="*/ 148191 h 3714903"/>
                  <a:gd name="connsiteX6267" fmla="*/ 3629560 w 4835006"/>
                  <a:gd name="connsiteY6267" fmla="*/ 148191 h 3714903"/>
                  <a:gd name="connsiteX6268" fmla="*/ 3615136 w 4835006"/>
                  <a:gd name="connsiteY6268" fmla="*/ 156433 h 3714903"/>
                  <a:gd name="connsiteX6269" fmla="*/ 3615136 w 4835006"/>
                  <a:gd name="connsiteY6269" fmla="*/ 156433 h 3714903"/>
                  <a:gd name="connsiteX6270" fmla="*/ 3587490 w 4835006"/>
                  <a:gd name="connsiteY6270" fmla="*/ 169999 h 3714903"/>
                  <a:gd name="connsiteX6271" fmla="*/ 3587490 w 4835006"/>
                  <a:gd name="connsiteY6271" fmla="*/ 169999 h 3714903"/>
                  <a:gd name="connsiteX6272" fmla="*/ 3570662 w 4835006"/>
                  <a:gd name="connsiteY6272" fmla="*/ 170342 h 3714903"/>
                  <a:gd name="connsiteX6273" fmla="*/ 3570662 w 4835006"/>
                  <a:gd name="connsiteY6273" fmla="*/ 170342 h 3714903"/>
                  <a:gd name="connsiteX6274" fmla="*/ 3545935 w 4835006"/>
                  <a:gd name="connsiteY6274" fmla="*/ 164676 h 3714903"/>
                  <a:gd name="connsiteX6275" fmla="*/ 3545935 w 4835006"/>
                  <a:gd name="connsiteY6275" fmla="*/ 164676 h 3714903"/>
                  <a:gd name="connsiteX6276" fmla="*/ 3529965 w 4835006"/>
                  <a:gd name="connsiteY6276" fmla="*/ 153171 h 3714903"/>
                  <a:gd name="connsiteX6277" fmla="*/ 3529965 w 4835006"/>
                  <a:gd name="connsiteY6277" fmla="*/ 153171 h 3714903"/>
                  <a:gd name="connsiteX6278" fmla="*/ 3533228 w 4835006"/>
                  <a:gd name="connsiteY6278" fmla="*/ 149049 h 3714903"/>
                  <a:gd name="connsiteX6279" fmla="*/ 3533228 w 4835006"/>
                  <a:gd name="connsiteY6279" fmla="*/ 149049 h 3714903"/>
                  <a:gd name="connsiteX6280" fmla="*/ 3535117 w 4835006"/>
                  <a:gd name="connsiteY6280" fmla="*/ 145787 h 3714903"/>
                  <a:gd name="connsiteX6281" fmla="*/ 3535117 w 4835006"/>
                  <a:gd name="connsiteY6281" fmla="*/ 145787 h 3714903"/>
                  <a:gd name="connsiteX6282" fmla="*/ 3531339 w 4835006"/>
                  <a:gd name="connsiteY6282" fmla="*/ 143039 h 3714903"/>
                  <a:gd name="connsiteX6283" fmla="*/ 3531339 w 4835006"/>
                  <a:gd name="connsiteY6283" fmla="*/ 143039 h 3714903"/>
                  <a:gd name="connsiteX6284" fmla="*/ 3528592 w 4835006"/>
                  <a:gd name="connsiteY6284" fmla="*/ 143383 h 3714903"/>
                  <a:gd name="connsiteX6285" fmla="*/ 3528592 w 4835006"/>
                  <a:gd name="connsiteY6285" fmla="*/ 143383 h 3714903"/>
                  <a:gd name="connsiteX6286" fmla="*/ 3508157 w 4835006"/>
                  <a:gd name="connsiteY6286" fmla="*/ 145787 h 3714903"/>
                  <a:gd name="connsiteX6287" fmla="*/ 3508157 w 4835006"/>
                  <a:gd name="connsiteY6287" fmla="*/ 145787 h 3714903"/>
                  <a:gd name="connsiteX6288" fmla="*/ 3486865 w 4835006"/>
                  <a:gd name="connsiteY6288" fmla="*/ 142181 h 3714903"/>
                  <a:gd name="connsiteX6289" fmla="*/ 3486865 w 4835006"/>
                  <a:gd name="connsiteY6289" fmla="*/ 142181 h 3714903"/>
                  <a:gd name="connsiteX6290" fmla="*/ 3469693 w 4835006"/>
                  <a:gd name="connsiteY6290" fmla="*/ 138231 h 3714903"/>
                  <a:gd name="connsiteX6291" fmla="*/ 3469693 w 4835006"/>
                  <a:gd name="connsiteY6291" fmla="*/ 138231 h 3714903"/>
                  <a:gd name="connsiteX6292" fmla="*/ 3456471 w 4835006"/>
                  <a:gd name="connsiteY6292" fmla="*/ 139949 h 3714903"/>
                  <a:gd name="connsiteX6293" fmla="*/ 3456471 w 4835006"/>
                  <a:gd name="connsiteY6293" fmla="*/ 139949 h 3714903"/>
                  <a:gd name="connsiteX6294" fmla="*/ 3451491 w 4835006"/>
                  <a:gd name="connsiteY6294" fmla="*/ 140120 h 3714903"/>
                  <a:gd name="connsiteX6295" fmla="*/ 3451491 w 4835006"/>
                  <a:gd name="connsiteY6295" fmla="*/ 140120 h 3714903"/>
                  <a:gd name="connsiteX6296" fmla="*/ 3428309 w 4835006"/>
                  <a:gd name="connsiteY6296" fmla="*/ 136171 h 3714903"/>
                  <a:gd name="connsiteX6297" fmla="*/ 3428309 w 4835006"/>
                  <a:gd name="connsiteY6297" fmla="*/ 136171 h 3714903"/>
                  <a:gd name="connsiteX6298" fmla="*/ 3392593 w 4835006"/>
                  <a:gd name="connsiteY6298" fmla="*/ 129646 h 3714903"/>
                  <a:gd name="connsiteX6299" fmla="*/ 3392593 w 4835006"/>
                  <a:gd name="connsiteY6299" fmla="*/ 129646 h 3714903"/>
                  <a:gd name="connsiteX6300" fmla="*/ 3391734 w 4835006"/>
                  <a:gd name="connsiteY6300" fmla="*/ 129646 h 3714903"/>
                  <a:gd name="connsiteX6301" fmla="*/ 3391734 w 4835006"/>
                  <a:gd name="connsiteY6301" fmla="*/ 129646 h 3714903"/>
                  <a:gd name="connsiteX6302" fmla="*/ 3392077 w 4835006"/>
                  <a:gd name="connsiteY6302" fmla="*/ 132736 h 3714903"/>
                  <a:gd name="connsiteX6303" fmla="*/ 3392077 w 4835006"/>
                  <a:gd name="connsiteY6303" fmla="*/ 132736 h 3714903"/>
                  <a:gd name="connsiteX6304" fmla="*/ 3378855 w 4835006"/>
                  <a:gd name="connsiteY6304" fmla="*/ 143898 h 3714903"/>
                  <a:gd name="connsiteX6305" fmla="*/ 3378855 w 4835006"/>
                  <a:gd name="connsiteY6305" fmla="*/ 143898 h 3714903"/>
                  <a:gd name="connsiteX6306" fmla="*/ 3375936 w 4835006"/>
                  <a:gd name="connsiteY6306" fmla="*/ 143555 h 3714903"/>
                  <a:gd name="connsiteX6307" fmla="*/ 3375936 w 4835006"/>
                  <a:gd name="connsiteY6307" fmla="*/ 143555 h 3714903"/>
                  <a:gd name="connsiteX6308" fmla="*/ 3361340 w 4835006"/>
                  <a:gd name="connsiteY6308" fmla="*/ 149049 h 3714903"/>
                  <a:gd name="connsiteX6309" fmla="*/ 3361340 w 4835006"/>
                  <a:gd name="connsiteY6309" fmla="*/ 149049 h 3714903"/>
                  <a:gd name="connsiteX6310" fmla="*/ 3336785 w 4835006"/>
                  <a:gd name="connsiteY6310" fmla="*/ 155918 h 3714903"/>
                  <a:gd name="connsiteX6311" fmla="*/ 3336785 w 4835006"/>
                  <a:gd name="connsiteY6311" fmla="*/ 155918 h 3714903"/>
                  <a:gd name="connsiteX6312" fmla="*/ 3333522 w 4835006"/>
                  <a:gd name="connsiteY6312" fmla="*/ 155575 h 3714903"/>
                  <a:gd name="connsiteX6313" fmla="*/ 3333522 w 4835006"/>
                  <a:gd name="connsiteY6313" fmla="*/ 155575 h 3714903"/>
                  <a:gd name="connsiteX6314" fmla="*/ 3330088 w 4835006"/>
                  <a:gd name="connsiteY6314" fmla="*/ 155060 h 3714903"/>
                  <a:gd name="connsiteX6315" fmla="*/ 3330088 w 4835006"/>
                  <a:gd name="connsiteY6315" fmla="*/ 155060 h 3714903"/>
                  <a:gd name="connsiteX6316" fmla="*/ 3317724 w 4835006"/>
                  <a:gd name="connsiteY6316" fmla="*/ 161756 h 3714903"/>
                  <a:gd name="connsiteX6317" fmla="*/ 3317724 w 4835006"/>
                  <a:gd name="connsiteY6317" fmla="*/ 161756 h 3714903"/>
                  <a:gd name="connsiteX6318" fmla="*/ 3268785 w 4835006"/>
                  <a:gd name="connsiteY6318" fmla="*/ 178756 h 3714903"/>
                  <a:gd name="connsiteX6319" fmla="*/ 3268785 w 4835006"/>
                  <a:gd name="connsiteY6319" fmla="*/ 178756 h 3714903"/>
                  <a:gd name="connsiteX6320" fmla="*/ 3266553 w 4835006"/>
                  <a:gd name="connsiteY6320" fmla="*/ 178585 h 3714903"/>
                  <a:gd name="connsiteX6321" fmla="*/ 3266553 w 4835006"/>
                  <a:gd name="connsiteY6321" fmla="*/ 178585 h 3714903"/>
                  <a:gd name="connsiteX6322" fmla="*/ 3260886 w 4835006"/>
                  <a:gd name="connsiteY6322" fmla="*/ 173777 h 3714903"/>
                  <a:gd name="connsiteX6323" fmla="*/ 3260886 w 4835006"/>
                  <a:gd name="connsiteY6323" fmla="*/ 173777 h 3714903"/>
                  <a:gd name="connsiteX6324" fmla="*/ 3272907 w 4835006"/>
                  <a:gd name="connsiteY6324" fmla="*/ 166221 h 3714903"/>
                  <a:gd name="connsiteX6325" fmla="*/ 3272907 w 4835006"/>
                  <a:gd name="connsiteY6325" fmla="*/ 166221 h 3714903"/>
                  <a:gd name="connsiteX6326" fmla="*/ 3310856 w 4835006"/>
                  <a:gd name="connsiteY6326" fmla="*/ 149049 h 3714903"/>
                  <a:gd name="connsiteX6327" fmla="*/ 3310856 w 4835006"/>
                  <a:gd name="connsiteY6327" fmla="*/ 149049 h 3714903"/>
                  <a:gd name="connsiteX6328" fmla="*/ 3330946 w 4835006"/>
                  <a:gd name="connsiteY6328" fmla="*/ 135656 h 3714903"/>
                  <a:gd name="connsiteX6329" fmla="*/ 3330946 w 4835006"/>
                  <a:gd name="connsiteY6329" fmla="*/ 135656 h 3714903"/>
                  <a:gd name="connsiteX6330" fmla="*/ 3331462 w 4835006"/>
                  <a:gd name="connsiteY6330" fmla="*/ 135656 h 3714903"/>
                  <a:gd name="connsiteX6331" fmla="*/ 3331462 w 4835006"/>
                  <a:gd name="connsiteY6331" fmla="*/ 135656 h 3714903"/>
                  <a:gd name="connsiteX6332" fmla="*/ 3346573 w 4835006"/>
                  <a:gd name="connsiteY6332" fmla="*/ 136342 h 3714903"/>
                  <a:gd name="connsiteX6333" fmla="*/ 3346573 w 4835006"/>
                  <a:gd name="connsiteY6333" fmla="*/ 136342 h 3714903"/>
                  <a:gd name="connsiteX6334" fmla="*/ 3358936 w 4835006"/>
                  <a:gd name="connsiteY6334" fmla="*/ 133595 h 3714903"/>
                  <a:gd name="connsiteX6335" fmla="*/ 3358936 w 4835006"/>
                  <a:gd name="connsiteY6335" fmla="*/ 133595 h 3714903"/>
                  <a:gd name="connsiteX6336" fmla="*/ 3394138 w 4835006"/>
                  <a:gd name="connsiteY6336" fmla="*/ 108868 h 3714903"/>
                  <a:gd name="connsiteX6337" fmla="*/ 3394138 w 4835006"/>
                  <a:gd name="connsiteY6337" fmla="*/ 108868 h 3714903"/>
                  <a:gd name="connsiteX6338" fmla="*/ 3441875 w 4835006"/>
                  <a:gd name="connsiteY6338" fmla="*/ 97706 h 3714903"/>
                  <a:gd name="connsiteX6339" fmla="*/ 3441875 w 4835006"/>
                  <a:gd name="connsiteY6339" fmla="*/ 97706 h 3714903"/>
                  <a:gd name="connsiteX6340" fmla="*/ 3452006 w 4835006"/>
                  <a:gd name="connsiteY6340" fmla="*/ 64393 h 3714903"/>
                  <a:gd name="connsiteX6341" fmla="*/ 3452006 w 4835006"/>
                  <a:gd name="connsiteY6341" fmla="*/ 64393 h 3714903"/>
                  <a:gd name="connsiteX6342" fmla="*/ 3452006 w 4835006"/>
                  <a:gd name="connsiteY6342" fmla="*/ 64393 h 3714903"/>
                  <a:gd name="connsiteX6343" fmla="*/ 3452006 w 4835006"/>
                  <a:gd name="connsiteY6343" fmla="*/ 63878 h 3714903"/>
                  <a:gd name="connsiteX6344" fmla="*/ 3452006 w 4835006"/>
                  <a:gd name="connsiteY6344" fmla="*/ 63878 h 3714903"/>
                  <a:gd name="connsiteX6345" fmla="*/ 3430542 w 4835006"/>
                  <a:gd name="connsiteY6345" fmla="*/ 49969 h 3714903"/>
                  <a:gd name="connsiteX6346" fmla="*/ 3430542 w 4835006"/>
                  <a:gd name="connsiteY6346" fmla="*/ 49969 h 3714903"/>
                  <a:gd name="connsiteX6347" fmla="*/ 3418865 w 4835006"/>
                  <a:gd name="connsiteY6347" fmla="*/ 43272 h 3714903"/>
                  <a:gd name="connsiteX6348" fmla="*/ 3418865 w 4835006"/>
                  <a:gd name="connsiteY6348" fmla="*/ 43272 h 3714903"/>
                  <a:gd name="connsiteX6349" fmla="*/ 3409077 w 4835006"/>
                  <a:gd name="connsiteY6349" fmla="*/ 43959 h 3714903"/>
                  <a:gd name="connsiteX6350" fmla="*/ 3409077 w 4835006"/>
                  <a:gd name="connsiteY6350" fmla="*/ 43959 h 3714903"/>
                  <a:gd name="connsiteX6351" fmla="*/ 3405128 w 4835006"/>
                  <a:gd name="connsiteY6351" fmla="*/ 44131 h 3714903"/>
                  <a:gd name="connsiteX6352" fmla="*/ 3405128 w 4835006"/>
                  <a:gd name="connsiteY6352" fmla="*/ 44131 h 3714903"/>
                  <a:gd name="connsiteX6353" fmla="*/ 3387098 w 4835006"/>
                  <a:gd name="connsiteY6353" fmla="*/ 41384 h 3714903"/>
                  <a:gd name="connsiteX6354" fmla="*/ 3387098 w 4835006"/>
                  <a:gd name="connsiteY6354" fmla="*/ 41384 h 3714903"/>
                  <a:gd name="connsiteX6355" fmla="*/ 3381431 w 4835006"/>
                  <a:gd name="connsiteY6355" fmla="*/ 43616 h 3714903"/>
                  <a:gd name="connsiteX6356" fmla="*/ 3381431 w 4835006"/>
                  <a:gd name="connsiteY6356" fmla="*/ 43616 h 3714903"/>
                  <a:gd name="connsiteX6357" fmla="*/ 3365461 w 4835006"/>
                  <a:gd name="connsiteY6357" fmla="*/ 52545 h 3714903"/>
                  <a:gd name="connsiteX6358" fmla="*/ 3365461 w 4835006"/>
                  <a:gd name="connsiteY6358" fmla="*/ 52545 h 3714903"/>
                  <a:gd name="connsiteX6359" fmla="*/ 3360138 w 4835006"/>
                  <a:gd name="connsiteY6359" fmla="*/ 48939 h 3714903"/>
                  <a:gd name="connsiteX6360" fmla="*/ 3360138 w 4835006"/>
                  <a:gd name="connsiteY6360" fmla="*/ 48939 h 3714903"/>
                  <a:gd name="connsiteX6361" fmla="*/ 3359795 w 4835006"/>
                  <a:gd name="connsiteY6361" fmla="*/ 46707 h 3714903"/>
                  <a:gd name="connsiteX6362" fmla="*/ 3359795 w 4835006"/>
                  <a:gd name="connsiteY6362" fmla="*/ 46707 h 3714903"/>
                  <a:gd name="connsiteX6363" fmla="*/ 3370785 w 4835006"/>
                  <a:gd name="connsiteY6363" fmla="*/ 35202 h 3714903"/>
                  <a:gd name="connsiteX6364" fmla="*/ 3370785 w 4835006"/>
                  <a:gd name="connsiteY6364" fmla="*/ 35202 h 3714903"/>
                  <a:gd name="connsiteX6365" fmla="*/ 3370613 w 4835006"/>
                  <a:gd name="connsiteY6365" fmla="*/ 35202 h 3714903"/>
                  <a:gd name="connsiteX6366" fmla="*/ 3370270 w 4835006"/>
                  <a:gd name="connsiteY6366" fmla="*/ 34858 h 3714903"/>
                  <a:gd name="connsiteX6367" fmla="*/ 3370270 w 4835006"/>
                  <a:gd name="connsiteY6367" fmla="*/ 34858 h 3714903"/>
                  <a:gd name="connsiteX6368" fmla="*/ 3337987 w 4835006"/>
                  <a:gd name="connsiteY6368" fmla="*/ 31252 h 3714903"/>
                  <a:gd name="connsiteX6369" fmla="*/ 3337987 w 4835006"/>
                  <a:gd name="connsiteY6369" fmla="*/ 31252 h 3714903"/>
                  <a:gd name="connsiteX6370" fmla="*/ 3326997 w 4835006"/>
                  <a:gd name="connsiteY6370" fmla="*/ 24899 h 3714903"/>
                  <a:gd name="connsiteX6371" fmla="*/ 3326997 w 4835006"/>
                  <a:gd name="connsiteY6371" fmla="*/ 24899 h 3714903"/>
                  <a:gd name="connsiteX6372" fmla="*/ 3341936 w 4835006"/>
                  <a:gd name="connsiteY6372" fmla="*/ 17515 h 3714903"/>
                  <a:gd name="connsiteX6373" fmla="*/ 3341936 w 4835006"/>
                  <a:gd name="connsiteY6373" fmla="*/ 17515 h 3714903"/>
                  <a:gd name="connsiteX6374" fmla="*/ 3350007 w 4835006"/>
                  <a:gd name="connsiteY6374" fmla="*/ 15626 h 3714903"/>
                  <a:gd name="connsiteX6375" fmla="*/ 3350007 w 4835006"/>
                  <a:gd name="connsiteY6375" fmla="*/ 15626 h 3714903"/>
                  <a:gd name="connsiteX6376" fmla="*/ 3351724 w 4835006"/>
                  <a:gd name="connsiteY6376" fmla="*/ 14596 h 3714903"/>
                  <a:gd name="connsiteX6377" fmla="*/ 3351724 w 4835006"/>
                  <a:gd name="connsiteY6377" fmla="*/ 14596 h 3714903"/>
                  <a:gd name="connsiteX6378" fmla="*/ 3348290 w 4835006"/>
                  <a:gd name="connsiteY6378" fmla="*/ 11677 h 3714903"/>
                  <a:gd name="connsiteX6379" fmla="*/ 3348290 w 4835006"/>
                  <a:gd name="connsiteY6379" fmla="*/ 11677 h 3714903"/>
                  <a:gd name="connsiteX6380" fmla="*/ 3328886 w 4835006"/>
                  <a:gd name="connsiteY6380" fmla="*/ 4808 h 3714903"/>
                  <a:gd name="connsiteX6381" fmla="*/ 3328886 w 4835006"/>
                  <a:gd name="connsiteY6381" fmla="*/ 4808 h 3714903"/>
                  <a:gd name="connsiteX6382" fmla="*/ 3316179 w 4835006"/>
                  <a:gd name="connsiteY6382" fmla="*/ 7212 h 3714903"/>
                  <a:gd name="connsiteX6383" fmla="*/ 3316179 w 4835006"/>
                  <a:gd name="connsiteY6383" fmla="*/ 7212 h 3714903"/>
                  <a:gd name="connsiteX6384" fmla="*/ 3274795 w 4835006"/>
                  <a:gd name="connsiteY6384" fmla="*/ 27990 h 3714903"/>
                  <a:gd name="connsiteX6385" fmla="*/ 3274795 w 4835006"/>
                  <a:gd name="connsiteY6385" fmla="*/ 27990 h 3714903"/>
                  <a:gd name="connsiteX6386" fmla="*/ 3274624 w 4835006"/>
                  <a:gd name="connsiteY6386" fmla="*/ 28505 h 3714903"/>
                  <a:gd name="connsiteX6387" fmla="*/ 3274624 w 4835006"/>
                  <a:gd name="connsiteY6387" fmla="*/ 28505 h 3714903"/>
                  <a:gd name="connsiteX6388" fmla="*/ 3280119 w 4835006"/>
                  <a:gd name="connsiteY6388" fmla="*/ 41040 h 3714903"/>
                  <a:gd name="connsiteX6389" fmla="*/ 3280119 w 4835006"/>
                  <a:gd name="connsiteY6389" fmla="*/ 41040 h 3714903"/>
                  <a:gd name="connsiteX6390" fmla="*/ 3273937 w 4835006"/>
                  <a:gd name="connsiteY6390" fmla="*/ 45505 h 3714903"/>
                  <a:gd name="connsiteX6391" fmla="*/ 3273937 w 4835006"/>
                  <a:gd name="connsiteY6391" fmla="*/ 45505 h 3714903"/>
                  <a:gd name="connsiteX6392" fmla="*/ 3251099 w 4835006"/>
                  <a:gd name="connsiteY6392" fmla="*/ 36575 h 3714903"/>
                  <a:gd name="connsiteX6393" fmla="*/ 3251099 w 4835006"/>
                  <a:gd name="connsiteY6393" fmla="*/ 36575 h 3714903"/>
                  <a:gd name="connsiteX6394" fmla="*/ 3236675 w 4835006"/>
                  <a:gd name="connsiteY6394" fmla="*/ 33485 h 3714903"/>
                  <a:gd name="connsiteX6395" fmla="*/ 3236675 w 4835006"/>
                  <a:gd name="connsiteY6395" fmla="*/ 33485 h 3714903"/>
                  <a:gd name="connsiteX6396" fmla="*/ 3238220 w 4835006"/>
                  <a:gd name="connsiteY6396" fmla="*/ 35030 h 3714903"/>
                  <a:gd name="connsiteX6397" fmla="*/ 3238220 w 4835006"/>
                  <a:gd name="connsiteY6397" fmla="*/ 35030 h 3714903"/>
                  <a:gd name="connsiteX6398" fmla="*/ 3246977 w 4835006"/>
                  <a:gd name="connsiteY6398" fmla="*/ 52717 h 3714903"/>
                  <a:gd name="connsiteX6399" fmla="*/ 3246977 w 4835006"/>
                  <a:gd name="connsiteY6399" fmla="*/ 52717 h 3714903"/>
                  <a:gd name="connsiteX6400" fmla="*/ 3242856 w 4835006"/>
                  <a:gd name="connsiteY6400" fmla="*/ 57697 h 3714903"/>
                  <a:gd name="connsiteX6401" fmla="*/ 3242856 w 4835006"/>
                  <a:gd name="connsiteY6401" fmla="*/ 57697 h 3714903"/>
                  <a:gd name="connsiteX6402" fmla="*/ 3237705 w 4835006"/>
                  <a:gd name="connsiteY6402" fmla="*/ 55293 h 3714903"/>
                  <a:gd name="connsiteX6403" fmla="*/ 3237705 w 4835006"/>
                  <a:gd name="connsiteY6403" fmla="*/ 55293 h 3714903"/>
                  <a:gd name="connsiteX6404" fmla="*/ 3221048 w 4835006"/>
                  <a:gd name="connsiteY6404" fmla="*/ 42929 h 3714903"/>
                  <a:gd name="connsiteX6405" fmla="*/ 3221048 w 4835006"/>
                  <a:gd name="connsiteY6405" fmla="*/ 42929 h 3714903"/>
                  <a:gd name="connsiteX6406" fmla="*/ 3215725 w 4835006"/>
                  <a:gd name="connsiteY6406" fmla="*/ 44131 h 3714903"/>
                  <a:gd name="connsiteX6407" fmla="*/ 3215725 w 4835006"/>
                  <a:gd name="connsiteY6407" fmla="*/ 44131 h 3714903"/>
                  <a:gd name="connsiteX6408" fmla="*/ 3188766 w 4835006"/>
                  <a:gd name="connsiteY6408" fmla="*/ 55464 h 3714903"/>
                  <a:gd name="connsiteX6409" fmla="*/ 3188766 w 4835006"/>
                  <a:gd name="connsiteY6409" fmla="*/ 55464 h 3714903"/>
                  <a:gd name="connsiteX6410" fmla="*/ 3182584 w 4835006"/>
                  <a:gd name="connsiteY6410" fmla="*/ 54434 h 3714903"/>
                  <a:gd name="connsiteX6411" fmla="*/ 3182584 w 4835006"/>
                  <a:gd name="connsiteY6411" fmla="*/ 54434 h 3714903"/>
                  <a:gd name="connsiteX6412" fmla="*/ 3145665 w 4835006"/>
                  <a:gd name="connsiteY6412" fmla="*/ 44474 h 3714903"/>
                  <a:gd name="connsiteX6413" fmla="*/ 3145665 w 4835006"/>
                  <a:gd name="connsiteY6413" fmla="*/ 44474 h 3714903"/>
                  <a:gd name="connsiteX6414" fmla="*/ 3140342 w 4835006"/>
                  <a:gd name="connsiteY6414" fmla="*/ 47222 h 3714903"/>
                  <a:gd name="connsiteX6415" fmla="*/ 3140342 w 4835006"/>
                  <a:gd name="connsiteY6415" fmla="*/ 47222 h 3714903"/>
                  <a:gd name="connsiteX6416" fmla="*/ 3129867 w 4835006"/>
                  <a:gd name="connsiteY6416" fmla="*/ 52545 h 3714903"/>
                  <a:gd name="connsiteX6417" fmla="*/ 3129867 w 4835006"/>
                  <a:gd name="connsiteY6417" fmla="*/ 52545 h 3714903"/>
                  <a:gd name="connsiteX6418" fmla="*/ 3124200 w 4835006"/>
                  <a:gd name="connsiteY6418" fmla="*/ 52202 h 3714903"/>
                  <a:gd name="connsiteX6419" fmla="*/ 3124200 w 4835006"/>
                  <a:gd name="connsiteY6419" fmla="*/ 52202 h 3714903"/>
                  <a:gd name="connsiteX6420" fmla="*/ 3118534 w 4835006"/>
                  <a:gd name="connsiteY6420" fmla="*/ 52030 h 3714903"/>
                  <a:gd name="connsiteX6421" fmla="*/ 3118534 w 4835006"/>
                  <a:gd name="connsiteY6421" fmla="*/ 52030 h 3714903"/>
                  <a:gd name="connsiteX6422" fmla="*/ 3080241 w 4835006"/>
                  <a:gd name="connsiteY6422" fmla="*/ 57353 h 3714903"/>
                  <a:gd name="connsiteX6423" fmla="*/ 3080241 w 4835006"/>
                  <a:gd name="connsiteY6423" fmla="*/ 57353 h 3714903"/>
                  <a:gd name="connsiteX6424" fmla="*/ 3046413 w 4835006"/>
                  <a:gd name="connsiteY6424" fmla="*/ 63707 h 3714903"/>
                  <a:gd name="connsiteX6425" fmla="*/ 3046413 w 4835006"/>
                  <a:gd name="connsiteY6425" fmla="*/ 63707 h 3714903"/>
                  <a:gd name="connsiteX6426" fmla="*/ 3025635 w 4835006"/>
                  <a:gd name="connsiteY6426" fmla="*/ 70232 h 3714903"/>
                  <a:gd name="connsiteX6427" fmla="*/ 3025635 w 4835006"/>
                  <a:gd name="connsiteY6427" fmla="*/ 70232 h 3714903"/>
                  <a:gd name="connsiteX6428" fmla="*/ 3013615 w 4835006"/>
                  <a:gd name="connsiteY6428" fmla="*/ 83797 h 3714903"/>
                  <a:gd name="connsiteX6429" fmla="*/ 3013615 w 4835006"/>
                  <a:gd name="connsiteY6429" fmla="*/ 83797 h 3714903"/>
                  <a:gd name="connsiteX6430" fmla="*/ 3009666 w 4835006"/>
                  <a:gd name="connsiteY6430" fmla="*/ 82252 h 3714903"/>
                  <a:gd name="connsiteX6431" fmla="*/ 3009666 w 4835006"/>
                  <a:gd name="connsiteY6431" fmla="*/ 82252 h 3714903"/>
                  <a:gd name="connsiteX6432" fmla="*/ 3005373 w 4835006"/>
                  <a:gd name="connsiteY6432" fmla="*/ 80191 h 3714903"/>
                  <a:gd name="connsiteX6433" fmla="*/ 3005373 w 4835006"/>
                  <a:gd name="connsiteY6433" fmla="*/ 80191 h 3714903"/>
                  <a:gd name="connsiteX6434" fmla="*/ 3005030 w 4835006"/>
                  <a:gd name="connsiteY6434" fmla="*/ 80363 h 3714903"/>
                  <a:gd name="connsiteX6435" fmla="*/ 3005030 w 4835006"/>
                  <a:gd name="connsiteY6435" fmla="*/ 80363 h 3714903"/>
                  <a:gd name="connsiteX6436" fmla="*/ 3007949 w 4835006"/>
                  <a:gd name="connsiteY6436" fmla="*/ 86201 h 3714903"/>
                  <a:gd name="connsiteX6437" fmla="*/ 3007949 w 4835006"/>
                  <a:gd name="connsiteY6437" fmla="*/ 86201 h 3714903"/>
                  <a:gd name="connsiteX6438" fmla="*/ 3013787 w 4835006"/>
                  <a:gd name="connsiteY6438" fmla="*/ 99767 h 3714903"/>
                  <a:gd name="connsiteX6439" fmla="*/ 3013787 w 4835006"/>
                  <a:gd name="connsiteY6439" fmla="*/ 99767 h 3714903"/>
                  <a:gd name="connsiteX6440" fmla="*/ 3006747 w 4835006"/>
                  <a:gd name="connsiteY6440" fmla="*/ 108524 h 3714903"/>
                  <a:gd name="connsiteX6441" fmla="*/ 3006747 w 4835006"/>
                  <a:gd name="connsiteY6441" fmla="*/ 108524 h 3714903"/>
                  <a:gd name="connsiteX6442" fmla="*/ 3003999 w 4835006"/>
                  <a:gd name="connsiteY6442" fmla="*/ 108009 h 3714903"/>
                  <a:gd name="connsiteX6443" fmla="*/ 3003999 w 4835006"/>
                  <a:gd name="connsiteY6443" fmla="*/ 108009 h 3714903"/>
                  <a:gd name="connsiteX6444" fmla="*/ 2999019 w 4835006"/>
                  <a:gd name="connsiteY6444" fmla="*/ 103716 h 3714903"/>
                  <a:gd name="connsiteX6445" fmla="*/ 2999019 w 4835006"/>
                  <a:gd name="connsiteY6445" fmla="*/ 103716 h 3714903"/>
                  <a:gd name="connsiteX6446" fmla="*/ 2997989 w 4835006"/>
                  <a:gd name="connsiteY6446" fmla="*/ 103373 h 3714903"/>
                  <a:gd name="connsiteX6447" fmla="*/ 2997989 w 4835006"/>
                  <a:gd name="connsiteY6447" fmla="*/ 103373 h 3714903"/>
                  <a:gd name="connsiteX6448" fmla="*/ 2992494 w 4835006"/>
                  <a:gd name="connsiteY6448" fmla="*/ 103030 h 3714903"/>
                  <a:gd name="connsiteX6449" fmla="*/ 2992494 w 4835006"/>
                  <a:gd name="connsiteY6449" fmla="*/ 103030 h 3714903"/>
                  <a:gd name="connsiteX6450" fmla="*/ 2992494 w 4835006"/>
                  <a:gd name="connsiteY6450" fmla="*/ 100969 h 3714903"/>
                  <a:gd name="connsiteX6451" fmla="*/ 2992322 w 4835006"/>
                  <a:gd name="connsiteY6451" fmla="*/ 103030 h 3714903"/>
                  <a:gd name="connsiteX6452" fmla="*/ 2977212 w 4835006"/>
                  <a:gd name="connsiteY6452" fmla="*/ 105262 h 3714903"/>
                  <a:gd name="connsiteX6453" fmla="*/ 2977212 w 4835006"/>
                  <a:gd name="connsiteY6453" fmla="*/ 105262 h 3714903"/>
                  <a:gd name="connsiteX6454" fmla="*/ 2961585 w 4835006"/>
                  <a:gd name="connsiteY6454" fmla="*/ 103030 h 3714903"/>
                  <a:gd name="connsiteX6455" fmla="*/ 2961585 w 4835006"/>
                  <a:gd name="connsiteY6455" fmla="*/ 103030 h 3714903"/>
                  <a:gd name="connsiteX6456" fmla="*/ 2908525 w 4835006"/>
                  <a:gd name="connsiteY6456" fmla="*/ 95474 h 3714903"/>
                  <a:gd name="connsiteX6457" fmla="*/ 2908525 w 4835006"/>
                  <a:gd name="connsiteY6457" fmla="*/ 95474 h 3714903"/>
                  <a:gd name="connsiteX6458" fmla="*/ 2903030 w 4835006"/>
                  <a:gd name="connsiteY6458" fmla="*/ 94616 h 3714903"/>
                  <a:gd name="connsiteX6459" fmla="*/ 2903030 w 4835006"/>
                  <a:gd name="connsiteY6459" fmla="*/ 94616 h 3714903"/>
                  <a:gd name="connsiteX6460" fmla="*/ 2893929 w 4835006"/>
                  <a:gd name="connsiteY6460" fmla="*/ 108181 h 3714903"/>
                  <a:gd name="connsiteX6461" fmla="*/ 2893929 w 4835006"/>
                  <a:gd name="connsiteY6461" fmla="*/ 108181 h 3714903"/>
                  <a:gd name="connsiteX6462" fmla="*/ 2890152 w 4835006"/>
                  <a:gd name="connsiteY6462" fmla="*/ 121575 h 3714903"/>
                  <a:gd name="connsiteX6463" fmla="*/ 2890152 w 4835006"/>
                  <a:gd name="connsiteY6463" fmla="*/ 121575 h 3714903"/>
                  <a:gd name="connsiteX6464" fmla="*/ 2895647 w 4835006"/>
                  <a:gd name="connsiteY6464" fmla="*/ 131878 h 3714903"/>
                  <a:gd name="connsiteX6465" fmla="*/ 2895647 w 4835006"/>
                  <a:gd name="connsiteY6465" fmla="*/ 131878 h 3714903"/>
                  <a:gd name="connsiteX6466" fmla="*/ 2918313 w 4835006"/>
                  <a:gd name="connsiteY6466" fmla="*/ 150767 h 3714903"/>
                  <a:gd name="connsiteX6467" fmla="*/ 2918313 w 4835006"/>
                  <a:gd name="connsiteY6467" fmla="*/ 150767 h 3714903"/>
                  <a:gd name="connsiteX6468" fmla="*/ 2917970 w 4835006"/>
                  <a:gd name="connsiteY6468" fmla="*/ 153514 h 3714903"/>
                  <a:gd name="connsiteX6469" fmla="*/ 2917970 w 4835006"/>
                  <a:gd name="connsiteY6469" fmla="*/ 153514 h 3714903"/>
                  <a:gd name="connsiteX6470" fmla="*/ 2904232 w 4835006"/>
                  <a:gd name="connsiteY6470" fmla="*/ 177039 h 3714903"/>
                  <a:gd name="connsiteX6471" fmla="*/ 2904232 w 4835006"/>
                  <a:gd name="connsiteY6471" fmla="*/ 177039 h 3714903"/>
                  <a:gd name="connsiteX6472" fmla="*/ 2904404 w 4835006"/>
                  <a:gd name="connsiteY6472" fmla="*/ 178585 h 3714903"/>
                  <a:gd name="connsiteX6473" fmla="*/ 2904404 w 4835006"/>
                  <a:gd name="connsiteY6473" fmla="*/ 178585 h 3714903"/>
                  <a:gd name="connsiteX6474" fmla="*/ 2905778 w 4835006"/>
                  <a:gd name="connsiteY6474" fmla="*/ 191978 h 3714903"/>
                  <a:gd name="connsiteX6475" fmla="*/ 2905778 w 4835006"/>
                  <a:gd name="connsiteY6475" fmla="*/ 191978 h 3714903"/>
                  <a:gd name="connsiteX6476" fmla="*/ 2898394 w 4835006"/>
                  <a:gd name="connsiteY6476" fmla="*/ 203655 h 3714903"/>
                  <a:gd name="connsiteX6477" fmla="*/ 2898394 w 4835006"/>
                  <a:gd name="connsiteY6477" fmla="*/ 203655 h 3714903"/>
                  <a:gd name="connsiteX6478" fmla="*/ 2894788 w 4835006"/>
                  <a:gd name="connsiteY6478" fmla="*/ 206231 h 3714903"/>
                  <a:gd name="connsiteX6479" fmla="*/ 2894788 w 4835006"/>
                  <a:gd name="connsiteY6479" fmla="*/ 206231 h 3714903"/>
                  <a:gd name="connsiteX6480" fmla="*/ 2894444 w 4835006"/>
                  <a:gd name="connsiteY6480" fmla="*/ 206574 h 3714903"/>
                  <a:gd name="connsiteX6481" fmla="*/ 2894444 w 4835006"/>
                  <a:gd name="connsiteY6481" fmla="*/ 206574 h 3714903"/>
                  <a:gd name="connsiteX6482" fmla="*/ 2895131 w 4835006"/>
                  <a:gd name="connsiteY6482" fmla="*/ 207261 h 3714903"/>
                  <a:gd name="connsiteX6483" fmla="*/ 2895131 w 4835006"/>
                  <a:gd name="connsiteY6483" fmla="*/ 207261 h 3714903"/>
                  <a:gd name="connsiteX6484" fmla="*/ 2898737 w 4835006"/>
                  <a:gd name="connsiteY6484" fmla="*/ 210009 h 3714903"/>
                  <a:gd name="connsiteX6485" fmla="*/ 2898737 w 4835006"/>
                  <a:gd name="connsiteY6485" fmla="*/ 210009 h 3714903"/>
                  <a:gd name="connsiteX6486" fmla="*/ 2919687 w 4835006"/>
                  <a:gd name="connsiteY6486" fmla="*/ 222544 h 3714903"/>
                  <a:gd name="connsiteX6487" fmla="*/ 2919687 w 4835006"/>
                  <a:gd name="connsiteY6487" fmla="*/ 222544 h 3714903"/>
                  <a:gd name="connsiteX6488" fmla="*/ 2921060 w 4835006"/>
                  <a:gd name="connsiteY6488" fmla="*/ 228039 h 3714903"/>
                  <a:gd name="connsiteX6489" fmla="*/ 2921060 w 4835006"/>
                  <a:gd name="connsiteY6489" fmla="*/ 228039 h 3714903"/>
                  <a:gd name="connsiteX6490" fmla="*/ 2917283 w 4835006"/>
                  <a:gd name="connsiteY6490" fmla="*/ 231988 h 3714903"/>
                  <a:gd name="connsiteX6491" fmla="*/ 2917283 w 4835006"/>
                  <a:gd name="connsiteY6491" fmla="*/ 231988 h 3714903"/>
                  <a:gd name="connsiteX6492" fmla="*/ 2909040 w 4835006"/>
                  <a:gd name="connsiteY6492" fmla="*/ 229413 h 3714903"/>
                  <a:gd name="connsiteX6493" fmla="*/ 2909040 w 4835006"/>
                  <a:gd name="connsiteY6493" fmla="*/ 229413 h 3714903"/>
                  <a:gd name="connsiteX6494" fmla="*/ 2879677 w 4835006"/>
                  <a:gd name="connsiteY6494" fmla="*/ 207433 h 3714903"/>
                  <a:gd name="connsiteX6495" fmla="*/ 2879677 w 4835006"/>
                  <a:gd name="connsiteY6495" fmla="*/ 207433 h 3714903"/>
                  <a:gd name="connsiteX6496" fmla="*/ 2879505 w 4835006"/>
                  <a:gd name="connsiteY6496" fmla="*/ 206746 h 3714903"/>
                  <a:gd name="connsiteX6497" fmla="*/ 2879505 w 4835006"/>
                  <a:gd name="connsiteY6497" fmla="*/ 206746 h 3714903"/>
                  <a:gd name="connsiteX6498" fmla="*/ 2889636 w 4835006"/>
                  <a:gd name="connsiteY6498" fmla="*/ 192665 h 3714903"/>
                  <a:gd name="connsiteX6499" fmla="*/ 2889636 w 4835006"/>
                  <a:gd name="connsiteY6499" fmla="*/ 192665 h 3714903"/>
                  <a:gd name="connsiteX6500" fmla="*/ 2889636 w 4835006"/>
                  <a:gd name="connsiteY6500" fmla="*/ 191978 h 3714903"/>
                  <a:gd name="connsiteX6501" fmla="*/ 2889636 w 4835006"/>
                  <a:gd name="connsiteY6501" fmla="*/ 191978 h 3714903"/>
                  <a:gd name="connsiteX6502" fmla="*/ 2889293 w 4835006"/>
                  <a:gd name="connsiteY6502" fmla="*/ 187514 h 3714903"/>
                  <a:gd name="connsiteX6503" fmla="*/ 2889293 w 4835006"/>
                  <a:gd name="connsiteY6503" fmla="*/ 187514 h 3714903"/>
                  <a:gd name="connsiteX6504" fmla="*/ 2886889 w 4835006"/>
                  <a:gd name="connsiteY6504" fmla="*/ 188716 h 3714903"/>
                  <a:gd name="connsiteX6505" fmla="*/ 2886889 w 4835006"/>
                  <a:gd name="connsiteY6505" fmla="*/ 188716 h 3714903"/>
                  <a:gd name="connsiteX6506" fmla="*/ 2882081 w 4835006"/>
                  <a:gd name="connsiteY6506" fmla="*/ 190090 h 3714903"/>
                  <a:gd name="connsiteX6507" fmla="*/ 2882081 w 4835006"/>
                  <a:gd name="connsiteY6507" fmla="*/ 190090 h 3714903"/>
                  <a:gd name="connsiteX6508" fmla="*/ 2877616 w 4835006"/>
                  <a:gd name="connsiteY6508" fmla="*/ 185625 h 3714903"/>
                  <a:gd name="connsiteX6509" fmla="*/ 2877616 w 4835006"/>
                  <a:gd name="connsiteY6509" fmla="*/ 185625 h 3714903"/>
                  <a:gd name="connsiteX6510" fmla="*/ 2882940 w 4835006"/>
                  <a:gd name="connsiteY6510" fmla="*/ 176009 h 3714903"/>
                  <a:gd name="connsiteX6511" fmla="*/ 2882940 w 4835006"/>
                  <a:gd name="connsiteY6511" fmla="*/ 176009 h 3714903"/>
                  <a:gd name="connsiteX6512" fmla="*/ 2899768 w 4835006"/>
                  <a:gd name="connsiteY6512" fmla="*/ 158666 h 3714903"/>
                  <a:gd name="connsiteX6513" fmla="*/ 2899768 w 4835006"/>
                  <a:gd name="connsiteY6513" fmla="*/ 158666 h 3714903"/>
                  <a:gd name="connsiteX6514" fmla="*/ 2899768 w 4835006"/>
                  <a:gd name="connsiteY6514" fmla="*/ 158837 h 3714903"/>
                  <a:gd name="connsiteX6515" fmla="*/ 2899768 w 4835006"/>
                  <a:gd name="connsiteY6515" fmla="*/ 158837 h 3714903"/>
                  <a:gd name="connsiteX6516" fmla="*/ 2899768 w 4835006"/>
                  <a:gd name="connsiteY6516" fmla="*/ 158322 h 3714903"/>
                  <a:gd name="connsiteX6517" fmla="*/ 2899768 w 4835006"/>
                  <a:gd name="connsiteY6517" fmla="*/ 158322 h 3714903"/>
                  <a:gd name="connsiteX6518" fmla="*/ 2899768 w 4835006"/>
                  <a:gd name="connsiteY6518" fmla="*/ 157979 h 3714903"/>
                  <a:gd name="connsiteX6519" fmla="*/ 2899768 w 4835006"/>
                  <a:gd name="connsiteY6519" fmla="*/ 157979 h 3714903"/>
                  <a:gd name="connsiteX6520" fmla="*/ 2897707 w 4835006"/>
                  <a:gd name="connsiteY6520" fmla="*/ 157120 h 3714903"/>
                  <a:gd name="connsiteX6521" fmla="*/ 2897707 w 4835006"/>
                  <a:gd name="connsiteY6521" fmla="*/ 157120 h 3714903"/>
                  <a:gd name="connsiteX6522" fmla="*/ 2889121 w 4835006"/>
                  <a:gd name="connsiteY6522" fmla="*/ 154716 h 3714903"/>
                  <a:gd name="connsiteX6523" fmla="*/ 2889121 w 4835006"/>
                  <a:gd name="connsiteY6523" fmla="*/ 154716 h 3714903"/>
                  <a:gd name="connsiteX6524" fmla="*/ 2869202 w 4835006"/>
                  <a:gd name="connsiteY6524" fmla="*/ 136514 h 3714903"/>
                  <a:gd name="connsiteX6525" fmla="*/ 2869202 w 4835006"/>
                  <a:gd name="connsiteY6525" fmla="*/ 136514 h 3714903"/>
                  <a:gd name="connsiteX6526" fmla="*/ 2853061 w 4835006"/>
                  <a:gd name="connsiteY6526" fmla="*/ 129646 h 3714903"/>
                  <a:gd name="connsiteX6527" fmla="*/ 2853061 w 4835006"/>
                  <a:gd name="connsiteY6527" fmla="*/ 129646 h 3714903"/>
                  <a:gd name="connsiteX6528" fmla="*/ 2847394 w 4835006"/>
                  <a:gd name="connsiteY6528" fmla="*/ 130504 h 3714903"/>
                  <a:gd name="connsiteX6529" fmla="*/ 2847394 w 4835006"/>
                  <a:gd name="connsiteY6529" fmla="*/ 130504 h 3714903"/>
                  <a:gd name="connsiteX6530" fmla="*/ 2834000 w 4835006"/>
                  <a:gd name="connsiteY6530" fmla="*/ 132736 h 3714903"/>
                  <a:gd name="connsiteX6531" fmla="*/ 2834000 w 4835006"/>
                  <a:gd name="connsiteY6531" fmla="*/ 132736 h 3714903"/>
                  <a:gd name="connsiteX6532" fmla="*/ 2835031 w 4835006"/>
                  <a:gd name="connsiteY6532" fmla="*/ 134797 h 3714903"/>
                  <a:gd name="connsiteX6533" fmla="*/ 2835031 w 4835006"/>
                  <a:gd name="connsiteY6533" fmla="*/ 134797 h 3714903"/>
                  <a:gd name="connsiteX6534" fmla="*/ 2836576 w 4835006"/>
                  <a:gd name="connsiteY6534" fmla="*/ 139949 h 3714903"/>
                  <a:gd name="connsiteX6535" fmla="*/ 2836576 w 4835006"/>
                  <a:gd name="connsiteY6535" fmla="*/ 139949 h 3714903"/>
                  <a:gd name="connsiteX6536" fmla="*/ 2831940 w 4835006"/>
                  <a:gd name="connsiteY6536" fmla="*/ 144241 h 3714903"/>
                  <a:gd name="connsiteX6537" fmla="*/ 2831940 w 4835006"/>
                  <a:gd name="connsiteY6537" fmla="*/ 144241 h 3714903"/>
                  <a:gd name="connsiteX6538" fmla="*/ 2823182 w 4835006"/>
                  <a:gd name="connsiteY6538" fmla="*/ 142181 h 3714903"/>
                  <a:gd name="connsiteX6539" fmla="*/ 2823182 w 4835006"/>
                  <a:gd name="connsiteY6539" fmla="*/ 142181 h 3714903"/>
                  <a:gd name="connsiteX6540" fmla="*/ 2816657 w 4835006"/>
                  <a:gd name="connsiteY6540" fmla="*/ 140120 h 3714903"/>
                  <a:gd name="connsiteX6541" fmla="*/ 2816657 w 4835006"/>
                  <a:gd name="connsiteY6541" fmla="*/ 140120 h 3714903"/>
                  <a:gd name="connsiteX6542" fmla="*/ 2807556 w 4835006"/>
                  <a:gd name="connsiteY6542" fmla="*/ 143383 h 3714903"/>
                  <a:gd name="connsiteX6543" fmla="*/ 2807556 w 4835006"/>
                  <a:gd name="connsiteY6543" fmla="*/ 143383 h 3714903"/>
                  <a:gd name="connsiteX6544" fmla="*/ 2804122 w 4835006"/>
                  <a:gd name="connsiteY6544" fmla="*/ 146302 h 3714903"/>
                  <a:gd name="connsiteX6545" fmla="*/ 2804122 w 4835006"/>
                  <a:gd name="connsiteY6545" fmla="*/ 146302 h 3714903"/>
                  <a:gd name="connsiteX6546" fmla="*/ 2814082 w 4835006"/>
                  <a:gd name="connsiteY6546" fmla="*/ 154201 h 3714903"/>
                  <a:gd name="connsiteX6547" fmla="*/ 2814082 w 4835006"/>
                  <a:gd name="connsiteY6547" fmla="*/ 154201 h 3714903"/>
                  <a:gd name="connsiteX6548" fmla="*/ 2830394 w 4835006"/>
                  <a:gd name="connsiteY6548" fmla="*/ 172918 h 3714903"/>
                  <a:gd name="connsiteX6549" fmla="*/ 2830394 w 4835006"/>
                  <a:gd name="connsiteY6549" fmla="*/ 172918 h 3714903"/>
                  <a:gd name="connsiteX6550" fmla="*/ 2826445 w 4835006"/>
                  <a:gd name="connsiteY6550" fmla="*/ 176696 h 3714903"/>
                  <a:gd name="connsiteX6551" fmla="*/ 2826445 w 4835006"/>
                  <a:gd name="connsiteY6551" fmla="*/ 176696 h 3714903"/>
                  <a:gd name="connsiteX6552" fmla="*/ 2825586 w 4835006"/>
                  <a:gd name="connsiteY6552" fmla="*/ 176696 h 3714903"/>
                  <a:gd name="connsiteX6553" fmla="*/ 2825586 w 4835006"/>
                  <a:gd name="connsiteY6553" fmla="*/ 176696 h 3714903"/>
                  <a:gd name="connsiteX6554" fmla="*/ 2825586 w 4835006"/>
                  <a:gd name="connsiteY6554" fmla="*/ 176696 h 3714903"/>
                  <a:gd name="connsiteX6555" fmla="*/ 2795021 w 4835006"/>
                  <a:gd name="connsiteY6555" fmla="*/ 162787 h 3714903"/>
                  <a:gd name="connsiteX6556" fmla="*/ 2795021 w 4835006"/>
                  <a:gd name="connsiteY6556" fmla="*/ 162787 h 3714903"/>
                  <a:gd name="connsiteX6557" fmla="*/ 2775445 w 4835006"/>
                  <a:gd name="connsiteY6557" fmla="*/ 150595 h 3714903"/>
                  <a:gd name="connsiteX6558" fmla="*/ 2775445 w 4835006"/>
                  <a:gd name="connsiteY6558" fmla="*/ 150595 h 3714903"/>
                  <a:gd name="connsiteX6559" fmla="*/ 2782486 w 4835006"/>
                  <a:gd name="connsiteY6559" fmla="*/ 140635 h 3714903"/>
                  <a:gd name="connsiteX6560" fmla="*/ 2782486 w 4835006"/>
                  <a:gd name="connsiteY6560" fmla="*/ 140635 h 3714903"/>
                  <a:gd name="connsiteX6561" fmla="*/ 2797597 w 4835006"/>
                  <a:gd name="connsiteY6561" fmla="*/ 119858 h 3714903"/>
                  <a:gd name="connsiteX6562" fmla="*/ 2797597 w 4835006"/>
                  <a:gd name="connsiteY6562" fmla="*/ 119858 h 3714903"/>
                  <a:gd name="connsiteX6563" fmla="*/ 2797597 w 4835006"/>
                  <a:gd name="connsiteY6563" fmla="*/ 119858 h 3714903"/>
                  <a:gd name="connsiteX6564" fmla="*/ 2797597 w 4835006"/>
                  <a:gd name="connsiteY6564" fmla="*/ 119343 h 3714903"/>
                  <a:gd name="connsiteX6565" fmla="*/ 2797597 w 4835006"/>
                  <a:gd name="connsiteY6565" fmla="*/ 119343 h 3714903"/>
                  <a:gd name="connsiteX6566" fmla="*/ 2796910 w 4835006"/>
                  <a:gd name="connsiteY6566" fmla="*/ 111959 h 3714903"/>
                  <a:gd name="connsiteX6567" fmla="*/ 2796910 w 4835006"/>
                  <a:gd name="connsiteY6567" fmla="*/ 111959 h 3714903"/>
                  <a:gd name="connsiteX6568" fmla="*/ 2796395 w 4835006"/>
                  <a:gd name="connsiteY6568" fmla="*/ 112302 h 3714903"/>
                  <a:gd name="connsiteX6569" fmla="*/ 2796395 w 4835006"/>
                  <a:gd name="connsiteY6569" fmla="*/ 112302 h 3714903"/>
                  <a:gd name="connsiteX6570" fmla="*/ 2793132 w 4835006"/>
                  <a:gd name="connsiteY6570" fmla="*/ 116252 h 3714903"/>
                  <a:gd name="connsiteX6571" fmla="*/ 2793132 w 4835006"/>
                  <a:gd name="connsiteY6571" fmla="*/ 116252 h 3714903"/>
                  <a:gd name="connsiteX6572" fmla="*/ 2769092 w 4835006"/>
                  <a:gd name="connsiteY6572" fmla="*/ 137544 h 3714903"/>
                  <a:gd name="connsiteX6573" fmla="*/ 2769092 w 4835006"/>
                  <a:gd name="connsiteY6573" fmla="*/ 137544 h 3714903"/>
                  <a:gd name="connsiteX6574" fmla="*/ 2749688 w 4835006"/>
                  <a:gd name="connsiteY6574" fmla="*/ 149908 h 3714903"/>
                  <a:gd name="connsiteX6575" fmla="*/ 2749688 w 4835006"/>
                  <a:gd name="connsiteY6575" fmla="*/ 149908 h 3714903"/>
                  <a:gd name="connsiteX6576" fmla="*/ 2744536 w 4835006"/>
                  <a:gd name="connsiteY6576" fmla="*/ 157292 h 3714903"/>
                  <a:gd name="connsiteX6577" fmla="*/ 2744536 w 4835006"/>
                  <a:gd name="connsiteY6577" fmla="*/ 157292 h 3714903"/>
                  <a:gd name="connsiteX6578" fmla="*/ 2746940 w 4835006"/>
                  <a:gd name="connsiteY6578" fmla="*/ 164847 h 3714903"/>
                  <a:gd name="connsiteX6579" fmla="*/ 2746940 w 4835006"/>
                  <a:gd name="connsiteY6579" fmla="*/ 164847 h 3714903"/>
                  <a:gd name="connsiteX6580" fmla="*/ 2749345 w 4835006"/>
                  <a:gd name="connsiteY6580" fmla="*/ 174635 h 3714903"/>
                  <a:gd name="connsiteX6581" fmla="*/ 2749345 w 4835006"/>
                  <a:gd name="connsiteY6581" fmla="*/ 174635 h 3714903"/>
                  <a:gd name="connsiteX6582" fmla="*/ 2741102 w 4835006"/>
                  <a:gd name="connsiteY6582" fmla="*/ 185453 h 3714903"/>
                  <a:gd name="connsiteX6583" fmla="*/ 2741102 w 4835006"/>
                  <a:gd name="connsiteY6583" fmla="*/ 185453 h 3714903"/>
                  <a:gd name="connsiteX6584" fmla="*/ 2722042 w 4835006"/>
                  <a:gd name="connsiteY6584" fmla="*/ 211039 h 3714903"/>
                  <a:gd name="connsiteX6585" fmla="*/ 2722042 w 4835006"/>
                  <a:gd name="connsiteY6585" fmla="*/ 211039 h 3714903"/>
                  <a:gd name="connsiteX6586" fmla="*/ 2735779 w 4835006"/>
                  <a:gd name="connsiteY6586" fmla="*/ 215332 h 3714903"/>
                  <a:gd name="connsiteX6587" fmla="*/ 2735779 w 4835006"/>
                  <a:gd name="connsiteY6587" fmla="*/ 215332 h 3714903"/>
                  <a:gd name="connsiteX6588" fmla="*/ 2735779 w 4835006"/>
                  <a:gd name="connsiteY6588" fmla="*/ 215332 h 3714903"/>
                  <a:gd name="connsiteX6589" fmla="*/ 2735779 w 4835006"/>
                  <a:gd name="connsiteY6589" fmla="*/ 215332 h 3714903"/>
                  <a:gd name="connsiteX6590" fmla="*/ 2735951 w 4835006"/>
                  <a:gd name="connsiteY6590" fmla="*/ 215332 h 3714903"/>
                  <a:gd name="connsiteX6591" fmla="*/ 2735951 w 4835006"/>
                  <a:gd name="connsiteY6591" fmla="*/ 215332 h 3714903"/>
                  <a:gd name="connsiteX6592" fmla="*/ 2737668 w 4835006"/>
                  <a:gd name="connsiteY6592" fmla="*/ 215332 h 3714903"/>
                  <a:gd name="connsiteX6593" fmla="*/ 2737668 w 4835006"/>
                  <a:gd name="connsiteY6593" fmla="*/ 215332 h 3714903"/>
                  <a:gd name="connsiteX6594" fmla="*/ 2763082 w 4835006"/>
                  <a:gd name="connsiteY6594" fmla="*/ 221342 h 3714903"/>
                  <a:gd name="connsiteX6595" fmla="*/ 2763082 w 4835006"/>
                  <a:gd name="connsiteY6595" fmla="*/ 221342 h 3714903"/>
                  <a:gd name="connsiteX6596" fmla="*/ 2779910 w 4835006"/>
                  <a:gd name="connsiteY6596" fmla="*/ 246069 h 3714903"/>
                  <a:gd name="connsiteX6597" fmla="*/ 2779910 w 4835006"/>
                  <a:gd name="connsiteY6597" fmla="*/ 246069 h 3714903"/>
                  <a:gd name="connsiteX6598" fmla="*/ 2779910 w 4835006"/>
                  <a:gd name="connsiteY6598" fmla="*/ 246241 h 3714903"/>
                  <a:gd name="connsiteX6599" fmla="*/ 2779910 w 4835006"/>
                  <a:gd name="connsiteY6599" fmla="*/ 246241 h 3714903"/>
                  <a:gd name="connsiteX6600" fmla="*/ 2779910 w 4835006"/>
                  <a:gd name="connsiteY6600" fmla="*/ 246241 h 3714903"/>
                  <a:gd name="connsiteX6601" fmla="*/ 2779910 w 4835006"/>
                  <a:gd name="connsiteY6601" fmla="*/ 246241 h 3714903"/>
                  <a:gd name="connsiteX6602" fmla="*/ 2780597 w 4835006"/>
                  <a:gd name="connsiteY6602" fmla="*/ 249332 h 3714903"/>
                  <a:gd name="connsiteX6603" fmla="*/ 2778880 w 4835006"/>
                  <a:gd name="connsiteY6603" fmla="*/ 249332 h 3714903"/>
                  <a:gd name="connsiteX6604" fmla="*/ 2772698 w 4835006"/>
                  <a:gd name="connsiteY6604" fmla="*/ 252422 h 3714903"/>
                  <a:gd name="connsiteX6605" fmla="*/ 2772698 w 4835006"/>
                  <a:gd name="connsiteY6605" fmla="*/ 252422 h 3714903"/>
                  <a:gd name="connsiteX6606" fmla="*/ 2768748 w 4835006"/>
                  <a:gd name="connsiteY6606" fmla="*/ 254998 h 3714903"/>
                  <a:gd name="connsiteX6607" fmla="*/ 2768748 w 4835006"/>
                  <a:gd name="connsiteY6607" fmla="*/ 254998 h 3714903"/>
                  <a:gd name="connsiteX6608" fmla="*/ 2769435 w 4835006"/>
                  <a:gd name="connsiteY6608" fmla="*/ 256887 h 3714903"/>
                  <a:gd name="connsiteX6609" fmla="*/ 2769435 w 4835006"/>
                  <a:gd name="connsiteY6609" fmla="*/ 256887 h 3714903"/>
                  <a:gd name="connsiteX6610" fmla="*/ 2774415 w 4835006"/>
                  <a:gd name="connsiteY6610" fmla="*/ 269594 h 3714903"/>
                  <a:gd name="connsiteX6611" fmla="*/ 2774415 w 4835006"/>
                  <a:gd name="connsiteY6611" fmla="*/ 269594 h 3714903"/>
                  <a:gd name="connsiteX6612" fmla="*/ 2769779 w 4835006"/>
                  <a:gd name="connsiteY6612" fmla="*/ 274917 h 3714903"/>
                  <a:gd name="connsiteX6613" fmla="*/ 2769779 w 4835006"/>
                  <a:gd name="connsiteY6613" fmla="*/ 274917 h 3714903"/>
                  <a:gd name="connsiteX6614" fmla="*/ 2764971 w 4835006"/>
                  <a:gd name="connsiteY6614" fmla="*/ 273200 h 3714903"/>
                  <a:gd name="connsiteX6615" fmla="*/ 2764971 w 4835006"/>
                  <a:gd name="connsiteY6615" fmla="*/ 273200 h 3714903"/>
                  <a:gd name="connsiteX6616" fmla="*/ 2753981 w 4835006"/>
                  <a:gd name="connsiteY6616" fmla="*/ 259978 h 3714903"/>
                  <a:gd name="connsiteX6617" fmla="*/ 2753981 w 4835006"/>
                  <a:gd name="connsiteY6617" fmla="*/ 259978 h 3714903"/>
                  <a:gd name="connsiteX6618" fmla="*/ 2755011 w 4835006"/>
                  <a:gd name="connsiteY6618" fmla="*/ 253796 h 3714903"/>
                  <a:gd name="connsiteX6619" fmla="*/ 2755011 w 4835006"/>
                  <a:gd name="connsiteY6619" fmla="*/ 253796 h 3714903"/>
                  <a:gd name="connsiteX6620" fmla="*/ 2758102 w 4835006"/>
                  <a:gd name="connsiteY6620" fmla="*/ 244180 h 3714903"/>
                  <a:gd name="connsiteX6621" fmla="*/ 2758102 w 4835006"/>
                  <a:gd name="connsiteY6621" fmla="*/ 244180 h 3714903"/>
                  <a:gd name="connsiteX6622" fmla="*/ 2754496 w 4835006"/>
                  <a:gd name="connsiteY6622" fmla="*/ 238342 h 3714903"/>
                  <a:gd name="connsiteX6623" fmla="*/ 2754496 w 4835006"/>
                  <a:gd name="connsiteY6623" fmla="*/ 238342 h 3714903"/>
                  <a:gd name="connsiteX6624" fmla="*/ 2743506 w 4835006"/>
                  <a:gd name="connsiteY6624" fmla="*/ 234221 h 3714903"/>
                  <a:gd name="connsiteX6625" fmla="*/ 2743506 w 4835006"/>
                  <a:gd name="connsiteY6625" fmla="*/ 234221 h 3714903"/>
                  <a:gd name="connsiteX6626" fmla="*/ 2730799 w 4835006"/>
                  <a:gd name="connsiteY6626" fmla="*/ 235251 h 3714903"/>
                  <a:gd name="connsiteX6627" fmla="*/ 2730799 w 4835006"/>
                  <a:gd name="connsiteY6627" fmla="*/ 235251 h 3714903"/>
                  <a:gd name="connsiteX6628" fmla="*/ 2730799 w 4835006"/>
                  <a:gd name="connsiteY6628" fmla="*/ 235251 h 3714903"/>
                  <a:gd name="connsiteX6629" fmla="*/ 2723415 w 4835006"/>
                  <a:gd name="connsiteY6629" fmla="*/ 235079 h 3714903"/>
                  <a:gd name="connsiteX6630" fmla="*/ 2723415 w 4835006"/>
                  <a:gd name="connsiteY6630" fmla="*/ 235079 h 3714903"/>
                  <a:gd name="connsiteX6631" fmla="*/ 2720496 w 4835006"/>
                  <a:gd name="connsiteY6631" fmla="*/ 237827 h 3714903"/>
                  <a:gd name="connsiteX6632" fmla="*/ 2720496 w 4835006"/>
                  <a:gd name="connsiteY6632" fmla="*/ 237827 h 3714903"/>
                  <a:gd name="connsiteX6633" fmla="*/ 2720668 w 4835006"/>
                  <a:gd name="connsiteY6633" fmla="*/ 240574 h 3714903"/>
                  <a:gd name="connsiteX6634" fmla="*/ 2720668 w 4835006"/>
                  <a:gd name="connsiteY6634" fmla="*/ 240574 h 3714903"/>
                  <a:gd name="connsiteX6635" fmla="*/ 2720668 w 4835006"/>
                  <a:gd name="connsiteY6635" fmla="*/ 242291 h 3714903"/>
                  <a:gd name="connsiteX6636" fmla="*/ 2720668 w 4835006"/>
                  <a:gd name="connsiteY6636" fmla="*/ 242291 h 3714903"/>
                  <a:gd name="connsiteX6637" fmla="*/ 2703840 w 4835006"/>
                  <a:gd name="connsiteY6637" fmla="*/ 270796 h 3714903"/>
                  <a:gd name="connsiteX6638" fmla="*/ 2703840 w 4835006"/>
                  <a:gd name="connsiteY6638" fmla="*/ 270796 h 3714903"/>
                  <a:gd name="connsiteX6639" fmla="*/ 2659365 w 4835006"/>
                  <a:gd name="connsiteY6639" fmla="*/ 296382 h 3714903"/>
                  <a:gd name="connsiteX6640" fmla="*/ 2659365 w 4835006"/>
                  <a:gd name="connsiteY6640" fmla="*/ 296382 h 3714903"/>
                  <a:gd name="connsiteX6641" fmla="*/ 2630689 w 4835006"/>
                  <a:gd name="connsiteY6641" fmla="*/ 306685 h 3714903"/>
                  <a:gd name="connsiteX6642" fmla="*/ 2630689 w 4835006"/>
                  <a:gd name="connsiteY6642" fmla="*/ 306685 h 3714903"/>
                  <a:gd name="connsiteX6643" fmla="*/ 2628457 w 4835006"/>
                  <a:gd name="connsiteY6643" fmla="*/ 306513 h 3714903"/>
                  <a:gd name="connsiteX6644" fmla="*/ 2628457 w 4835006"/>
                  <a:gd name="connsiteY6644" fmla="*/ 306513 h 3714903"/>
                  <a:gd name="connsiteX6645" fmla="*/ 2598921 w 4835006"/>
                  <a:gd name="connsiteY6645" fmla="*/ 297584 h 3714903"/>
                  <a:gd name="connsiteX6646" fmla="*/ 2598921 w 4835006"/>
                  <a:gd name="connsiteY6646" fmla="*/ 297584 h 3714903"/>
                  <a:gd name="connsiteX6647" fmla="*/ 2582780 w 4835006"/>
                  <a:gd name="connsiteY6647" fmla="*/ 288826 h 3714903"/>
                  <a:gd name="connsiteX6648" fmla="*/ 2582780 w 4835006"/>
                  <a:gd name="connsiteY6648" fmla="*/ 288826 h 3714903"/>
                  <a:gd name="connsiteX6649" fmla="*/ 2577972 w 4835006"/>
                  <a:gd name="connsiteY6649" fmla="*/ 284705 h 3714903"/>
                  <a:gd name="connsiteX6650" fmla="*/ 2577972 w 4835006"/>
                  <a:gd name="connsiteY6650" fmla="*/ 284705 h 3714903"/>
                  <a:gd name="connsiteX6651" fmla="*/ 2583982 w 4835006"/>
                  <a:gd name="connsiteY6651" fmla="*/ 280756 h 3714903"/>
                  <a:gd name="connsiteX6652" fmla="*/ 2583982 w 4835006"/>
                  <a:gd name="connsiteY6652" fmla="*/ 280756 h 3714903"/>
                  <a:gd name="connsiteX6653" fmla="*/ 2593255 w 4835006"/>
                  <a:gd name="connsiteY6653" fmla="*/ 280240 h 3714903"/>
                  <a:gd name="connsiteX6654" fmla="*/ 2593255 w 4835006"/>
                  <a:gd name="connsiteY6654" fmla="*/ 280240 h 3714903"/>
                  <a:gd name="connsiteX6655" fmla="*/ 2598406 w 4835006"/>
                  <a:gd name="connsiteY6655" fmla="*/ 279897 h 3714903"/>
                  <a:gd name="connsiteX6656" fmla="*/ 2598406 w 4835006"/>
                  <a:gd name="connsiteY6656" fmla="*/ 279897 h 3714903"/>
                  <a:gd name="connsiteX6657" fmla="*/ 2615406 w 4835006"/>
                  <a:gd name="connsiteY6657" fmla="*/ 287281 h 3714903"/>
                  <a:gd name="connsiteX6658" fmla="*/ 2615406 w 4835006"/>
                  <a:gd name="connsiteY6658" fmla="*/ 287281 h 3714903"/>
                  <a:gd name="connsiteX6659" fmla="*/ 2625881 w 4835006"/>
                  <a:gd name="connsiteY6659" fmla="*/ 292261 h 3714903"/>
                  <a:gd name="connsiteX6660" fmla="*/ 2625881 w 4835006"/>
                  <a:gd name="connsiteY6660" fmla="*/ 292261 h 3714903"/>
                  <a:gd name="connsiteX6661" fmla="*/ 2628285 w 4835006"/>
                  <a:gd name="connsiteY6661" fmla="*/ 291402 h 3714903"/>
                  <a:gd name="connsiteX6662" fmla="*/ 2628285 w 4835006"/>
                  <a:gd name="connsiteY6662" fmla="*/ 291402 h 3714903"/>
                  <a:gd name="connsiteX6663" fmla="*/ 2630174 w 4835006"/>
                  <a:gd name="connsiteY6663" fmla="*/ 286594 h 3714903"/>
                  <a:gd name="connsiteX6664" fmla="*/ 2630174 w 4835006"/>
                  <a:gd name="connsiteY6664" fmla="*/ 286594 h 3714903"/>
                  <a:gd name="connsiteX6665" fmla="*/ 2636184 w 4835006"/>
                  <a:gd name="connsiteY6665" fmla="*/ 282645 h 3714903"/>
                  <a:gd name="connsiteX6666" fmla="*/ 2636184 w 4835006"/>
                  <a:gd name="connsiteY6666" fmla="*/ 282645 h 3714903"/>
                  <a:gd name="connsiteX6667" fmla="*/ 2639103 w 4835006"/>
                  <a:gd name="connsiteY6667" fmla="*/ 282816 h 3714903"/>
                  <a:gd name="connsiteX6668" fmla="*/ 2639103 w 4835006"/>
                  <a:gd name="connsiteY6668" fmla="*/ 282816 h 3714903"/>
                  <a:gd name="connsiteX6669" fmla="*/ 2659022 w 4835006"/>
                  <a:gd name="connsiteY6669" fmla="*/ 271826 h 3714903"/>
                  <a:gd name="connsiteX6670" fmla="*/ 2659022 w 4835006"/>
                  <a:gd name="connsiteY6670" fmla="*/ 271826 h 3714903"/>
                  <a:gd name="connsiteX6671" fmla="*/ 2677224 w 4835006"/>
                  <a:gd name="connsiteY6671" fmla="*/ 261352 h 3714903"/>
                  <a:gd name="connsiteX6672" fmla="*/ 2677224 w 4835006"/>
                  <a:gd name="connsiteY6672" fmla="*/ 261352 h 3714903"/>
                  <a:gd name="connsiteX6673" fmla="*/ 2677224 w 4835006"/>
                  <a:gd name="connsiteY6673" fmla="*/ 261352 h 3714903"/>
                  <a:gd name="connsiteX6674" fmla="*/ 2677395 w 4835006"/>
                  <a:gd name="connsiteY6674" fmla="*/ 261180 h 3714903"/>
                  <a:gd name="connsiteX6675" fmla="*/ 2678769 w 4835006"/>
                  <a:gd name="connsiteY6675" fmla="*/ 259978 h 3714903"/>
                  <a:gd name="connsiteX6676" fmla="*/ 2678769 w 4835006"/>
                  <a:gd name="connsiteY6676" fmla="*/ 259978 h 3714903"/>
                  <a:gd name="connsiteX6677" fmla="*/ 2682547 w 4835006"/>
                  <a:gd name="connsiteY6677" fmla="*/ 254826 h 3714903"/>
                  <a:gd name="connsiteX6678" fmla="*/ 2682547 w 4835006"/>
                  <a:gd name="connsiteY6678" fmla="*/ 254826 h 3714903"/>
                  <a:gd name="connsiteX6679" fmla="*/ 2693537 w 4835006"/>
                  <a:gd name="connsiteY6679" fmla="*/ 243665 h 3714903"/>
                  <a:gd name="connsiteX6680" fmla="*/ 2693537 w 4835006"/>
                  <a:gd name="connsiteY6680" fmla="*/ 243665 h 3714903"/>
                  <a:gd name="connsiteX6681" fmla="*/ 2701436 w 4835006"/>
                  <a:gd name="connsiteY6681" fmla="*/ 237655 h 3714903"/>
                  <a:gd name="connsiteX6682" fmla="*/ 2701436 w 4835006"/>
                  <a:gd name="connsiteY6682" fmla="*/ 237655 h 3714903"/>
                  <a:gd name="connsiteX6683" fmla="*/ 2699719 w 4835006"/>
                  <a:gd name="connsiteY6683" fmla="*/ 232847 h 3714903"/>
                  <a:gd name="connsiteX6684" fmla="*/ 2699719 w 4835006"/>
                  <a:gd name="connsiteY6684" fmla="*/ 232847 h 3714903"/>
                  <a:gd name="connsiteX6685" fmla="*/ 2691304 w 4835006"/>
                  <a:gd name="connsiteY6685" fmla="*/ 213958 h 3714903"/>
                  <a:gd name="connsiteX6686" fmla="*/ 2691304 w 4835006"/>
                  <a:gd name="connsiteY6686" fmla="*/ 213958 h 3714903"/>
                  <a:gd name="connsiteX6687" fmla="*/ 2696799 w 4835006"/>
                  <a:gd name="connsiteY6687" fmla="*/ 204342 h 3714903"/>
                  <a:gd name="connsiteX6688" fmla="*/ 2696799 w 4835006"/>
                  <a:gd name="connsiteY6688" fmla="*/ 204342 h 3714903"/>
                  <a:gd name="connsiteX6689" fmla="*/ 2725820 w 4835006"/>
                  <a:gd name="connsiteY6689" fmla="*/ 162958 h 3714903"/>
                  <a:gd name="connsiteX6690" fmla="*/ 2725820 w 4835006"/>
                  <a:gd name="connsiteY6690" fmla="*/ 162958 h 3714903"/>
                  <a:gd name="connsiteX6691" fmla="*/ 2725820 w 4835006"/>
                  <a:gd name="connsiteY6691" fmla="*/ 162100 h 3714903"/>
                  <a:gd name="connsiteX6692" fmla="*/ 2725820 w 4835006"/>
                  <a:gd name="connsiteY6692" fmla="*/ 162100 h 3714903"/>
                  <a:gd name="connsiteX6693" fmla="*/ 2721011 w 4835006"/>
                  <a:gd name="connsiteY6693" fmla="*/ 146817 h 3714903"/>
                  <a:gd name="connsiteX6694" fmla="*/ 2721011 w 4835006"/>
                  <a:gd name="connsiteY6694" fmla="*/ 146817 h 3714903"/>
                  <a:gd name="connsiteX6695" fmla="*/ 2727365 w 4835006"/>
                  <a:gd name="connsiteY6695" fmla="*/ 140464 h 3714903"/>
                  <a:gd name="connsiteX6696" fmla="*/ 2727365 w 4835006"/>
                  <a:gd name="connsiteY6696" fmla="*/ 140464 h 3714903"/>
                  <a:gd name="connsiteX6697" fmla="*/ 2748658 w 4835006"/>
                  <a:gd name="connsiteY6697" fmla="*/ 118827 h 3714903"/>
                  <a:gd name="connsiteX6698" fmla="*/ 2748658 w 4835006"/>
                  <a:gd name="connsiteY6698" fmla="*/ 118827 h 3714903"/>
                  <a:gd name="connsiteX6699" fmla="*/ 2750718 w 4835006"/>
                  <a:gd name="connsiteY6699" fmla="*/ 111959 h 3714903"/>
                  <a:gd name="connsiteX6700" fmla="*/ 2750718 w 4835006"/>
                  <a:gd name="connsiteY6700" fmla="*/ 111959 h 3714903"/>
                  <a:gd name="connsiteX6701" fmla="*/ 2743849 w 4835006"/>
                  <a:gd name="connsiteY6701" fmla="*/ 108009 h 3714903"/>
                  <a:gd name="connsiteX6702" fmla="*/ 2743849 w 4835006"/>
                  <a:gd name="connsiteY6702" fmla="*/ 108009 h 3714903"/>
                  <a:gd name="connsiteX6703" fmla="*/ 2713112 w 4835006"/>
                  <a:gd name="connsiteY6703" fmla="*/ 97706 h 3714903"/>
                  <a:gd name="connsiteX6704" fmla="*/ 2713112 w 4835006"/>
                  <a:gd name="connsiteY6704" fmla="*/ 97706 h 3714903"/>
                  <a:gd name="connsiteX6705" fmla="*/ 2705900 w 4835006"/>
                  <a:gd name="connsiteY6705" fmla="*/ 94444 h 3714903"/>
                  <a:gd name="connsiteX6706" fmla="*/ 2705900 w 4835006"/>
                  <a:gd name="connsiteY6706" fmla="*/ 94444 h 3714903"/>
                  <a:gd name="connsiteX6707" fmla="*/ 2698516 w 4835006"/>
                  <a:gd name="connsiteY6707" fmla="*/ 99595 h 3714903"/>
                  <a:gd name="connsiteX6708" fmla="*/ 2698516 w 4835006"/>
                  <a:gd name="connsiteY6708" fmla="*/ 99595 h 3714903"/>
                  <a:gd name="connsiteX6709" fmla="*/ 2665891 w 4835006"/>
                  <a:gd name="connsiteY6709" fmla="*/ 132221 h 3714903"/>
                  <a:gd name="connsiteX6710" fmla="*/ 2665891 w 4835006"/>
                  <a:gd name="connsiteY6710" fmla="*/ 132221 h 3714903"/>
                  <a:gd name="connsiteX6711" fmla="*/ 2630861 w 4835006"/>
                  <a:gd name="connsiteY6711" fmla="*/ 146302 h 3714903"/>
                  <a:gd name="connsiteX6712" fmla="*/ 2630861 w 4835006"/>
                  <a:gd name="connsiteY6712" fmla="*/ 146302 h 3714903"/>
                  <a:gd name="connsiteX6713" fmla="*/ 2620558 w 4835006"/>
                  <a:gd name="connsiteY6713" fmla="*/ 172918 h 3714903"/>
                  <a:gd name="connsiteX6714" fmla="*/ 2620558 w 4835006"/>
                  <a:gd name="connsiteY6714" fmla="*/ 172918 h 3714903"/>
                  <a:gd name="connsiteX6715" fmla="*/ 2611972 w 4835006"/>
                  <a:gd name="connsiteY6715" fmla="*/ 179958 h 3714903"/>
                  <a:gd name="connsiteX6716" fmla="*/ 2611972 w 4835006"/>
                  <a:gd name="connsiteY6716" fmla="*/ 179958 h 3714903"/>
                  <a:gd name="connsiteX6717" fmla="*/ 2613345 w 4835006"/>
                  <a:gd name="connsiteY6717" fmla="*/ 183393 h 3714903"/>
                  <a:gd name="connsiteX6718" fmla="*/ 2613345 w 4835006"/>
                  <a:gd name="connsiteY6718" fmla="*/ 183393 h 3714903"/>
                  <a:gd name="connsiteX6719" fmla="*/ 2625537 w 4835006"/>
                  <a:gd name="connsiteY6719" fmla="*/ 197645 h 3714903"/>
                  <a:gd name="connsiteX6720" fmla="*/ 2625537 w 4835006"/>
                  <a:gd name="connsiteY6720" fmla="*/ 197645 h 3714903"/>
                  <a:gd name="connsiteX6721" fmla="*/ 2624850 w 4835006"/>
                  <a:gd name="connsiteY6721" fmla="*/ 201251 h 3714903"/>
                  <a:gd name="connsiteX6722" fmla="*/ 2624850 w 4835006"/>
                  <a:gd name="connsiteY6722" fmla="*/ 201251 h 3714903"/>
                  <a:gd name="connsiteX6723" fmla="*/ 2623992 w 4835006"/>
                  <a:gd name="connsiteY6723" fmla="*/ 204342 h 3714903"/>
                  <a:gd name="connsiteX6724" fmla="*/ 2623992 w 4835006"/>
                  <a:gd name="connsiteY6724" fmla="*/ 204342 h 3714903"/>
                  <a:gd name="connsiteX6725" fmla="*/ 2624850 w 4835006"/>
                  <a:gd name="connsiteY6725" fmla="*/ 211039 h 3714903"/>
                  <a:gd name="connsiteX6726" fmla="*/ 2624850 w 4835006"/>
                  <a:gd name="connsiteY6726" fmla="*/ 211039 h 3714903"/>
                  <a:gd name="connsiteX6727" fmla="*/ 2622275 w 4835006"/>
                  <a:gd name="connsiteY6727" fmla="*/ 219453 h 3714903"/>
                  <a:gd name="connsiteX6728" fmla="*/ 2622275 w 4835006"/>
                  <a:gd name="connsiteY6728" fmla="*/ 219453 h 3714903"/>
                  <a:gd name="connsiteX6729" fmla="*/ 2608881 w 4835006"/>
                  <a:gd name="connsiteY6729" fmla="*/ 241089 h 3714903"/>
                  <a:gd name="connsiteX6730" fmla="*/ 2608881 w 4835006"/>
                  <a:gd name="connsiteY6730" fmla="*/ 241089 h 3714903"/>
                  <a:gd name="connsiteX6731" fmla="*/ 2604588 w 4835006"/>
                  <a:gd name="connsiteY6731" fmla="*/ 238342 h 3714903"/>
                  <a:gd name="connsiteX6732" fmla="*/ 2604588 w 4835006"/>
                  <a:gd name="connsiteY6732" fmla="*/ 238342 h 3714903"/>
                  <a:gd name="connsiteX6733" fmla="*/ 2591194 w 4835006"/>
                  <a:gd name="connsiteY6733" fmla="*/ 216190 h 3714903"/>
                  <a:gd name="connsiteX6734" fmla="*/ 2591194 w 4835006"/>
                  <a:gd name="connsiteY6734" fmla="*/ 216190 h 3714903"/>
                  <a:gd name="connsiteX6735" fmla="*/ 2558740 w 4835006"/>
                  <a:gd name="connsiteY6735" fmla="*/ 194898 h 3714903"/>
                  <a:gd name="connsiteX6736" fmla="*/ 2558740 w 4835006"/>
                  <a:gd name="connsiteY6736" fmla="*/ 194898 h 3714903"/>
                  <a:gd name="connsiteX6737" fmla="*/ 2513579 w 4835006"/>
                  <a:gd name="connsiteY6737" fmla="*/ 173605 h 3714903"/>
                  <a:gd name="connsiteX6738" fmla="*/ 2513579 w 4835006"/>
                  <a:gd name="connsiteY6738" fmla="*/ 173605 h 3714903"/>
                  <a:gd name="connsiteX6739" fmla="*/ 2513235 w 4835006"/>
                  <a:gd name="connsiteY6739" fmla="*/ 173605 h 3714903"/>
                  <a:gd name="connsiteX6740" fmla="*/ 2513235 w 4835006"/>
                  <a:gd name="connsiteY6740" fmla="*/ 173605 h 3714903"/>
                  <a:gd name="connsiteX6741" fmla="*/ 2513235 w 4835006"/>
                  <a:gd name="connsiteY6741" fmla="*/ 173605 h 3714903"/>
                  <a:gd name="connsiteX6742" fmla="*/ 2513235 w 4835006"/>
                  <a:gd name="connsiteY6742" fmla="*/ 173605 h 3714903"/>
                  <a:gd name="connsiteX6743" fmla="*/ 2513235 w 4835006"/>
                  <a:gd name="connsiteY6743" fmla="*/ 173605 h 3714903"/>
                  <a:gd name="connsiteX6744" fmla="*/ 2513063 w 4835006"/>
                  <a:gd name="connsiteY6744" fmla="*/ 173605 h 3714903"/>
                  <a:gd name="connsiteX6745" fmla="*/ 2513063 w 4835006"/>
                  <a:gd name="connsiteY6745" fmla="*/ 173605 h 3714903"/>
                  <a:gd name="connsiteX6746" fmla="*/ 2513235 w 4835006"/>
                  <a:gd name="connsiteY6746" fmla="*/ 173605 h 3714903"/>
                  <a:gd name="connsiteX6747" fmla="*/ 2513235 w 4835006"/>
                  <a:gd name="connsiteY6747" fmla="*/ 173605 h 3714903"/>
                  <a:gd name="connsiteX6748" fmla="*/ 2501558 w 4835006"/>
                  <a:gd name="connsiteY6748" fmla="*/ 178241 h 3714903"/>
                  <a:gd name="connsiteX6749" fmla="*/ 2501558 w 4835006"/>
                  <a:gd name="connsiteY6749" fmla="*/ 178241 h 3714903"/>
                  <a:gd name="connsiteX6750" fmla="*/ 2501730 w 4835006"/>
                  <a:gd name="connsiteY6750" fmla="*/ 179615 h 3714903"/>
                  <a:gd name="connsiteX6751" fmla="*/ 2501730 w 4835006"/>
                  <a:gd name="connsiteY6751" fmla="*/ 179615 h 3714903"/>
                  <a:gd name="connsiteX6752" fmla="*/ 2505164 w 4835006"/>
                  <a:gd name="connsiteY6752" fmla="*/ 189574 h 3714903"/>
                  <a:gd name="connsiteX6753" fmla="*/ 2505164 w 4835006"/>
                  <a:gd name="connsiteY6753" fmla="*/ 189574 h 3714903"/>
                  <a:gd name="connsiteX6754" fmla="*/ 2498811 w 4835006"/>
                  <a:gd name="connsiteY6754" fmla="*/ 195069 h 3714903"/>
                  <a:gd name="connsiteX6755" fmla="*/ 2498811 w 4835006"/>
                  <a:gd name="connsiteY6755" fmla="*/ 195069 h 3714903"/>
                  <a:gd name="connsiteX6756" fmla="*/ 2474427 w 4835006"/>
                  <a:gd name="connsiteY6756" fmla="*/ 207948 h 3714903"/>
                  <a:gd name="connsiteX6757" fmla="*/ 2474427 w 4835006"/>
                  <a:gd name="connsiteY6757" fmla="*/ 207948 h 3714903"/>
                  <a:gd name="connsiteX6758" fmla="*/ 2472710 w 4835006"/>
                  <a:gd name="connsiteY6758" fmla="*/ 207776 h 3714903"/>
                  <a:gd name="connsiteX6759" fmla="*/ 2472710 w 4835006"/>
                  <a:gd name="connsiteY6759" fmla="*/ 207776 h 3714903"/>
                  <a:gd name="connsiteX6760" fmla="*/ 2457427 w 4835006"/>
                  <a:gd name="connsiteY6760" fmla="*/ 193524 h 3714903"/>
                  <a:gd name="connsiteX6761" fmla="*/ 2457427 w 4835006"/>
                  <a:gd name="connsiteY6761" fmla="*/ 193524 h 3714903"/>
                  <a:gd name="connsiteX6762" fmla="*/ 2456054 w 4835006"/>
                  <a:gd name="connsiteY6762" fmla="*/ 193696 h 3714903"/>
                  <a:gd name="connsiteX6763" fmla="*/ 2456054 w 4835006"/>
                  <a:gd name="connsiteY6763" fmla="*/ 193696 h 3714903"/>
                  <a:gd name="connsiteX6764" fmla="*/ 2428579 w 4835006"/>
                  <a:gd name="connsiteY6764" fmla="*/ 200221 h 3714903"/>
                  <a:gd name="connsiteX6765" fmla="*/ 2428579 w 4835006"/>
                  <a:gd name="connsiteY6765" fmla="*/ 200221 h 3714903"/>
                  <a:gd name="connsiteX6766" fmla="*/ 2417933 w 4835006"/>
                  <a:gd name="connsiteY6766" fmla="*/ 198847 h 3714903"/>
                  <a:gd name="connsiteX6767" fmla="*/ 2417933 w 4835006"/>
                  <a:gd name="connsiteY6767" fmla="*/ 198847 h 3714903"/>
                  <a:gd name="connsiteX6768" fmla="*/ 2396640 w 4835006"/>
                  <a:gd name="connsiteY6768" fmla="*/ 193009 h 3714903"/>
                  <a:gd name="connsiteX6769" fmla="*/ 2396640 w 4835006"/>
                  <a:gd name="connsiteY6769" fmla="*/ 193009 h 3714903"/>
                  <a:gd name="connsiteX6770" fmla="*/ 2392004 w 4835006"/>
                  <a:gd name="connsiteY6770" fmla="*/ 193524 h 3714903"/>
                  <a:gd name="connsiteX6771" fmla="*/ 2392004 w 4835006"/>
                  <a:gd name="connsiteY6771" fmla="*/ 193524 h 3714903"/>
                  <a:gd name="connsiteX6772" fmla="*/ 2374832 w 4835006"/>
                  <a:gd name="connsiteY6772" fmla="*/ 200393 h 3714903"/>
                  <a:gd name="connsiteX6773" fmla="*/ 2374832 w 4835006"/>
                  <a:gd name="connsiteY6773" fmla="*/ 200393 h 3714903"/>
                  <a:gd name="connsiteX6774" fmla="*/ 2370883 w 4835006"/>
                  <a:gd name="connsiteY6774" fmla="*/ 200221 h 3714903"/>
                  <a:gd name="connsiteX6775" fmla="*/ 2370883 w 4835006"/>
                  <a:gd name="connsiteY6775" fmla="*/ 200221 h 3714903"/>
                  <a:gd name="connsiteX6776" fmla="*/ 2347014 w 4835006"/>
                  <a:gd name="connsiteY6776" fmla="*/ 200221 h 3714903"/>
                  <a:gd name="connsiteX6777" fmla="*/ 2347014 w 4835006"/>
                  <a:gd name="connsiteY6777" fmla="*/ 200221 h 3714903"/>
                  <a:gd name="connsiteX6778" fmla="*/ 2343923 w 4835006"/>
                  <a:gd name="connsiteY6778" fmla="*/ 200221 h 3714903"/>
                  <a:gd name="connsiteX6779" fmla="*/ 2344610 w 4835006"/>
                  <a:gd name="connsiteY6779" fmla="*/ 197302 h 3714903"/>
                  <a:gd name="connsiteX6780" fmla="*/ 2358347 w 4835006"/>
                  <a:gd name="connsiteY6780" fmla="*/ 189059 h 3714903"/>
                  <a:gd name="connsiteX6781" fmla="*/ 2358347 w 4835006"/>
                  <a:gd name="connsiteY6781" fmla="*/ 189059 h 3714903"/>
                  <a:gd name="connsiteX6782" fmla="*/ 2378610 w 4835006"/>
                  <a:gd name="connsiteY6782" fmla="*/ 179100 h 3714903"/>
                  <a:gd name="connsiteX6783" fmla="*/ 2378610 w 4835006"/>
                  <a:gd name="connsiteY6783" fmla="*/ 179100 h 3714903"/>
                  <a:gd name="connsiteX6784" fmla="*/ 2379984 w 4835006"/>
                  <a:gd name="connsiteY6784" fmla="*/ 177211 h 3714903"/>
                  <a:gd name="connsiteX6785" fmla="*/ 2379984 w 4835006"/>
                  <a:gd name="connsiteY6785" fmla="*/ 177211 h 3714903"/>
                  <a:gd name="connsiteX6786" fmla="*/ 2376893 w 4835006"/>
                  <a:gd name="connsiteY6786" fmla="*/ 175837 h 3714903"/>
                  <a:gd name="connsiteX6787" fmla="*/ 2376893 w 4835006"/>
                  <a:gd name="connsiteY6787" fmla="*/ 175837 h 3714903"/>
                  <a:gd name="connsiteX6788" fmla="*/ 2370196 w 4835006"/>
                  <a:gd name="connsiteY6788" fmla="*/ 177383 h 3714903"/>
                  <a:gd name="connsiteX6789" fmla="*/ 2370196 w 4835006"/>
                  <a:gd name="connsiteY6789" fmla="*/ 177383 h 3714903"/>
                  <a:gd name="connsiteX6790" fmla="*/ 2345984 w 4835006"/>
                  <a:gd name="connsiteY6790" fmla="*/ 187686 h 3714903"/>
                  <a:gd name="connsiteX6791" fmla="*/ 2345984 w 4835006"/>
                  <a:gd name="connsiteY6791" fmla="*/ 187686 h 3714903"/>
                  <a:gd name="connsiteX6792" fmla="*/ 2343923 w 4835006"/>
                  <a:gd name="connsiteY6792" fmla="*/ 187857 h 3714903"/>
                  <a:gd name="connsiteX6793" fmla="*/ 2343923 w 4835006"/>
                  <a:gd name="connsiteY6793" fmla="*/ 187857 h 3714903"/>
                  <a:gd name="connsiteX6794" fmla="*/ 2333964 w 4835006"/>
                  <a:gd name="connsiteY6794" fmla="*/ 184595 h 3714903"/>
                  <a:gd name="connsiteX6795" fmla="*/ 2333964 w 4835006"/>
                  <a:gd name="connsiteY6795" fmla="*/ 184595 h 3714903"/>
                  <a:gd name="connsiteX6796" fmla="*/ 2330358 w 4835006"/>
                  <a:gd name="connsiteY6796" fmla="*/ 186140 h 3714903"/>
                  <a:gd name="connsiteX6797" fmla="*/ 2330358 w 4835006"/>
                  <a:gd name="connsiteY6797" fmla="*/ 186140 h 3714903"/>
                  <a:gd name="connsiteX6798" fmla="*/ 2301509 w 4835006"/>
                  <a:gd name="connsiteY6798" fmla="*/ 192837 h 3714903"/>
                  <a:gd name="connsiteX6799" fmla="*/ 2301509 w 4835006"/>
                  <a:gd name="connsiteY6799" fmla="*/ 192837 h 3714903"/>
                  <a:gd name="connsiteX6800" fmla="*/ 2270772 w 4835006"/>
                  <a:gd name="connsiteY6800" fmla="*/ 197817 h 3714903"/>
                  <a:gd name="connsiteX6801" fmla="*/ 2270772 w 4835006"/>
                  <a:gd name="connsiteY6801" fmla="*/ 197817 h 3714903"/>
                  <a:gd name="connsiteX6802" fmla="*/ 2239176 w 4835006"/>
                  <a:gd name="connsiteY6802" fmla="*/ 205887 h 3714903"/>
                  <a:gd name="connsiteX6803" fmla="*/ 2239176 w 4835006"/>
                  <a:gd name="connsiteY6803" fmla="*/ 205887 h 3714903"/>
                  <a:gd name="connsiteX6804" fmla="*/ 2219944 w 4835006"/>
                  <a:gd name="connsiteY6804" fmla="*/ 224776 h 3714903"/>
                  <a:gd name="connsiteX6805" fmla="*/ 2219944 w 4835006"/>
                  <a:gd name="connsiteY6805" fmla="*/ 224776 h 3714903"/>
                  <a:gd name="connsiteX6806" fmla="*/ 2214964 w 4835006"/>
                  <a:gd name="connsiteY6806" fmla="*/ 225120 h 3714903"/>
                  <a:gd name="connsiteX6807" fmla="*/ 2214964 w 4835006"/>
                  <a:gd name="connsiteY6807" fmla="*/ 225120 h 3714903"/>
                  <a:gd name="connsiteX6808" fmla="*/ 2194874 w 4835006"/>
                  <a:gd name="connsiteY6808" fmla="*/ 213443 h 3714903"/>
                  <a:gd name="connsiteX6809" fmla="*/ 2194874 w 4835006"/>
                  <a:gd name="connsiteY6809" fmla="*/ 213443 h 3714903"/>
                  <a:gd name="connsiteX6810" fmla="*/ 2192298 w 4835006"/>
                  <a:gd name="connsiteY6810" fmla="*/ 203140 h 3714903"/>
                  <a:gd name="connsiteX6811" fmla="*/ 2192298 w 4835006"/>
                  <a:gd name="connsiteY6811" fmla="*/ 203140 h 3714903"/>
                  <a:gd name="connsiteX6812" fmla="*/ 2202944 w 4835006"/>
                  <a:gd name="connsiteY6812" fmla="*/ 188201 h 3714903"/>
                  <a:gd name="connsiteX6813" fmla="*/ 2202944 w 4835006"/>
                  <a:gd name="connsiteY6813" fmla="*/ 188201 h 3714903"/>
                  <a:gd name="connsiteX6814" fmla="*/ 2205177 w 4835006"/>
                  <a:gd name="connsiteY6814" fmla="*/ 188029 h 3714903"/>
                  <a:gd name="connsiteX6815" fmla="*/ 2205177 w 4835006"/>
                  <a:gd name="connsiteY6815" fmla="*/ 188029 h 3714903"/>
                  <a:gd name="connsiteX6816" fmla="*/ 2221490 w 4835006"/>
                  <a:gd name="connsiteY6816" fmla="*/ 192322 h 3714903"/>
                  <a:gd name="connsiteX6817" fmla="*/ 2221490 w 4835006"/>
                  <a:gd name="connsiteY6817" fmla="*/ 192322 h 3714903"/>
                  <a:gd name="connsiteX6818" fmla="*/ 2223378 w 4835006"/>
                  <a:gd name="connsiteY6818" fmla="*/ 191292 h 3714903"/>
                  <a:gd name="connsiteX6819" fmla="*/ 2223378 w 4835006"/>
                  <a:gd name="connsiteY6819" fmla="*/ 191292 h 3714903"/>
                  <a:gd name="connsiteX6820" fmla="*/ 2233166 w 4835006"/>
                  <a:gd name="connsiteY6820" fmla="*/ 172059 h 3714903"/>
                  <a:gd name="connsiteX6821" fmla="*/ 2233166 w 4835006"/>
                  <a:gd name="connsiteY6821" fmla="*/ 172059 h 3714903"/>
                  <a:gd name="connsiteX6822" fmla="*/ 2230419 w 4835006"/>
                  <a:gd name="connsiteY6822" fmla="*/ 167595 h 3714903"/>
                  <a:gd name="connsiteX6823" fmla="*/ 2230419 w 4835006"/>
                  <a:gd name="connsiteY6823" fmla="*/ 167595 h 3714903"/>
                  <a:gd name="connsiteX6824" fmla="*/ 2205520 w 4835006"/>
                  <a:gd name="connsiteY6824" fmla="*/ 160898 h 3714903"/>
                  <a:gd name="connsiteX6825" fmla="*/ 2205520 w 4835006"/>
                  <a:gd name="connsiteY6825" fmla="*/ 160898 h 3714903"/>
                  <a:gd name="connsiteX6826" fmla="*/ 2198136 w 4835006"/>
                  <a:gd name="connsiteY6826" fmla="*/ 156605 h 3714903"/>
                  <a:gd name="connsiteX6827" fmla="*/ 2198136 w 4835006"/>
                  <a:gd name="connsiteY6827" fmla="*/ 156605 h 3714903"/>
                  <a:gd name="connsiteX6828" fmla="*/ 2197793 w 4835006"/>
                  <a:gd name="connsiteY6828" fmla="*/ 159352 h 3714903"/>
                  <a:gd name="connsiteX6829" fmla="*/ 2197793 w 4835006"/>
                  <a:gd name="connsiteY6829" fmla="*/ 159352 h 3714903"/>
                  <a:gd name="connsiteX6830" fmla="*/ 2198136 w 4835006"/>
                  <a:gd name="connsiteY6830" fmla="*/ 163474 h 3714903"/>
                  <a:gd name="connsiteX6831" fmla="*/ 2198136 w 4835006"/>
                  <a:gd name="connsiteY6831" fmla="*/ 163474 h 3714903"/>
                  <a:gd name="connsiteX6832" fmla="*/ 2198823 w 4835006"/>
                  <a:gd name="connsiteY6832" fmla="*/ 168625 h 3714903"/>
                  <a:gd name="connsiteX6833" fmla="*/ 2198823 w 4835006"/>
                  <a:gd name="connsiteY6833" fmla="*/ 168625 h 3714903"/>
                  <a:gd name="connsiteX6834" fmla="*/ 2186116 w 4835006"/>
                  <a:gd name="connsiteY6834" fmla="*/ 187514 h 3714903"/>
                  <a:gd name="connsiteX6835" fmla="*/ 2186116 w 4835006"/>
                  <a:gd name="connsiteY6835" fmla="*/ 187514 h 3714903"/>
                  <a:gd name="connsiteX6836" fmla="*/ 2168601 w 4835006"/>
                  <a:gd name="connsiteY6836" fmla="*/ 215504 h 3714903"/>
                  <a:gd name="connsiteX6837" fmla="*/ 2168601 w 4835006"/>
                  <a:gd name="connsiteY6837" fmla="*/ 215504 h 3714903"/>
                  <a:gd name="connsiteX6838" fmla="*/ 2149712 w 4835006"/>
                  <a:gd name="connsiteY6838" fmla="*/ 232675 h 3714903"/>
                  <a:gd name="connsiteX6839" fmla="*/ 2149712 w 4835006"/>
                  <a:gd name="connsiteY6839" fmla="*/ 232675 h 3714903"/>
                  <a:gd name="connsiteX6840" fmla="*/ 2147823 w 4835006"/>
                  <a:gd name="connsiteY6840" fmla="*/ 232503 h 3714903"/>
                  <a:gd name="connsiteX6841" fmla="*/ 2147823 w 4835006"/>
                  <a:gd name="connsiteY6841" fmla="*/ 232503 h 3714903"/>
                  <a:gd name="connsiteX6842" fmla="*/ 2127733 w 4835006"/>
                  <a:gd name="connsiteY6842" fmla="*/ 220998 h 3714903"/>
                  <a:gd name="connsiteX6843" fmla="*/ 2127733 w 4835006"/>
                  <a:gd name="connsiteY6843" fmla="*/ 220998 h 3714903"/>
                  <a:gd name="connsiteX6844" fmla="*/ 2125672 w 4835006"/>
                  <a:gd name="connsiteY6844" fmla="*/ 221170 h 3714903"/>
                  <a:gd name="connsiteX6845" fmla="*/ 2125672 w 4835006"/>
                  <a:gd name="connsiteY6845" fmla="*/ 221170 h 3714903"/>
                  <a:gd name="connsiteX6846" fmla="*/ 2091844 w 4835006"/>
                  <a:gd name="connsiteY6846" fmla="*/ 231301 h 3714903"/>
                  <a:gd name="connsiteX6847" fmla="*/ 2091844 w 4835006"/>
                  <a:gd name="connsiteY6847" fmla="*/ 231301 h 3714903"/>
                  <a:gd name="connsiteX6848" fmla="*/ 2070036 w 4835006"/>
                  <a:gd name="connsiteY6848" fmla="*/ 244867 h 3714903"/>
                  <a:gd name="connsiteX6849" fmla="*/ 2070036 w 4835006"/>
                  <a:gd name="connsiteY6849" fmla="*/ 244867 h 3714903"/>
                  <a:gd name="connsiteX6850" fmla="*/ 2055955 w 4835006"/>
                  <a:gd name="connsiteY6850" fmla="*/ 264271 h 3714903"/>
                  <a:gd name="connsiteX6851" fmla="*/ 2055955 w 4835006"/>
                  <a:gd name="connsiteY6851" fmla="*/ 264271 h 3714903"/>
                  <a:gd name="connsiteX6852" fmla="*/ 2045652 w 4835006"/>
                  <a:gd name="connsiteY6852" fmla="*/ 266160 h 3714903"/>
                  <a:gd name="connsiteX6853" fmla="*/ 2045652 w 4835006"/>
                  <a:gd name="connsiteY6853" fmla="*/ 266160 h 3714903"/>
                  <a:gd name="connsiteX6854" fmla="*/ 2034491 w 4835006"/>
                  <a:gd name="connsiteY6854" fmla="*/ 258261 h 3714903"/>
                  <a:gd name="connsiteX6855" fmla="*/ 2034491 w 4835006"/>
                  <a:gd name="connsiteY6855" fmla="*/ 258261 h 3714903"/>
                  <a:gd name="connsiteX6856" fmla="*/ 2017834 w 4835006"/>
                  <a:gd name="connsiteY6856" fmla="*/ 248988 h 3714903"/>
                  <a:gd name="connsiteX6857" fmla="*/ 2017834 w 4835006"/>
                  <a:gd name="connsiteY6857" fmla="*/ 248988 h 3714903"/>
                  <a:gd name="connsiteX6858" fmla="*/ 2010622 w 4835006"/>
                  <a:gd name="connsiteY6858" fmla="*/ 239029 h 3714903"/>
                  <a:gd name="connsiteX6859" fmla="*/ 2010622 w 4835006"/>
                  <a:gd name="connsiteY6859" fmla="*/ 239029 h 3714903"/>
                  <a:gd name="connsiteX6860" fmla="*/ 2005986 w 4835006"/>
                  <a:gd name="connsiteY6860" fmla="*/ 240059 h 3714903"/>
                  <a:gd name="connsiteX6861" fmla="*/ 2005986 w 4835006"/>
                  <a:gd name="connsiteY6861" fmla="*/ 240059 h 3714903"/>
                  <a:gd name="connsiteX6862" fmla="*/ 1999461 w 4835006"/>
                  <a:gd name="connsiteY6862" fmla="*/ 245554 h 3714903"/>
                  <a:gd name="connsiteX6863" fmla="*/ 1999461 w 4835006"/>
                  <a:gd name="connsiteY6863" fmla="*/ 245554 h 3714903"/>
                  <a:gd name="connsiteX6864" fmla="*/ 2002036 w 4835006"/>
                  <a:gd name="connsiteY6864" fmla="*/ 252079 h 3714903"/>
                  <a:gd name="connsiteX6865" fmla="*/ 2002036 w 4835006"/>
                  <a:gd name="connsiteY6865" fmla="*/ 252079 h 3714903"/>
                  <a:gd name="connsiteX6866" fmla="*/ 2009592 w 4835006"/>
                  <a:gd name="connsiteY6866" fmla="*/ 267362 h 3714903"/>
                  <a:gd name="connsiteX6867" fmla="*/ 2009592 w 4835006"/>
                  <a:gd name="connsiteY6867" fmla="*/ 267362 h 3714903"/>
                  <a:gd name="connsiteX6868" fmla="*/ 2004097 w 4835006"/>
                  <a:gd name="connsiteY6868" fmla="*/ 276634 h 3714903"/>
                  <a:gd name="connsiteX6869" fmla="*/ 2004097 w 4835006"/>
                  <a:gd name="connsiteY6869" fmla="*/ 276634 h 3714903"/>
                  <a:gd name="connsiteX6870" fmla="*/ 1987784 w 4835006"/>
                  <a:gd name="connsiteY6870" fmla="*/ 288998 h 3714903"/>
                  <a:gd name="connsiteX6871" fmla="*/ 1987784 w 4835006"/>
                  <a:gd name="connsiteY6871" fmla="*/ 288998 h 3714903"/>
                  <a:gd name="connsiteX6872" fmla="*/ 1979027 w 4835006"/>
                  <a:gd name="connsiteY6872" fmla="*/ 282645 h 3714903"/>
                  <a:gd name="connsiteX6873" fmla="*/ 1979027 w 4835006"/>
                  <a:gd name="connsiteY6873" fmla="*/ 282645 h 3714903"/>
                  <a:gd name="connsiteX6874" fmla="*/ 1969067 w 4835006"/>
                  <a:gd name="connsiteY6874" fmla="*/ 261352 h 3714903"/>
                  <a:gd name="connsiteX6875" fmla="*/ 1969067 w 4835006"/>
                  <a:gd name="connsiteY6875" fmla="*/ 261352 h 3714903"/>
                  <a:gd name="connsiteX6876" fmla="*/ 1960310 w 4835006"/>
                  <a:gd name="connsiteY6876" fmla="*/ 247958 h 3714903"/>
                  <a:gd name="connsiteX6877" fmla="*/ 1960310 w 4835006"/>
                  <a:gd name="connsiteY6877" fmla="*/ 247958 h 3714903"/>
                  <a:gd name="connsiteX6878" fmla="*/ 1966663 w 4835006"/>
                  <a:gd name="connsiteY6878" fmla="*/ 237655 h 3714903"/>
                  <a:gd name="connsiteX6879" fmla="*/ 1966663 w 4835006"/>
                  <a:gd name="connsiteY6879" fmla="*/ 237655 h 3714903"/>
                  <a:gd name="connsiteX6880" fmla="*/ 1984693 w 4835006"/>
                  <a:gd name="connsiteY6880" fmla="*/ 207776 h 3714903"/>
                  <a:gd name="connsiteX6881" fmla="*/ 1984693 w 4835006"/>
                  <a:gd name="connsiteY6881" fmla="*/ 207776 h 3714903"/>
                  <a:gd name="connsiteX6882" fmla="*/ 1984693 w 4835006"/>
                  <a:gd name="connsiteY6882" fmla="*/ 207089 h 3714903"/>
                  <a:gd name="connsiteX6883" fmla="*/ 1984693 w 4835006"/>
                  <a:gd name="connsiteY6883" fmla="*/ 207089 h 3714903"/>
                  <a:gd name="connsiteX6884" fmla="*/ 1984693 w 4835006"/>
                  <a:gd name="connsiteY6884" fmla="*/ 200393 h 3714903"/>
                  <a:gd name="connsiteX6885" fmla="*/ 1984693 w 4835006"/>
                  <a:gd name="connsiteY6885" fmla="*/ 200393 h 3714903"/>
                  <a:gd name="connsiteX6886" fmla="*/ 1978683 w 4835006"/>
                  <a:gd name="connsiteY6886" fmla="*/ 180989 h 3714903"/>
                  <a:gd name="connsiteX6887" fmla="*/ 1978683 w 4835006"/>
                  <a:gd name="connsiteY6887" fmla="*/ 180989 h 3714903"/>
                  <a:gd name="connsiteX6888" fmla="*/ 1974905 w 4835006"/>
                  <a:gd name="connsiteY6888" fmla="*/ 171888 h 3714903"/>
                  <a:gd name="connsiteX6889" fmla="*/ 1974905 w 4835006"/>
                  <a:gd name="connsiteY6889" fmla="*/ 171888 h 3714903"/>
                  <a:gd name="connsiteX6890" fmla="*/ 1978511 w 4835006"/>
                  <a:gd name="connsiteY6890" fmla="*/ 168110 h 3714903"/>
                  <a:gd name="connsiteX6891" fmla="*/ 1978511 w 4835006"/>
                  <a:gd name="connsiteY6891" fmla="*/ 168110 h 3714903"/>
                  <a:gd name="connsiteX6892" fmla="*/ 1989673 w 4835006"/>
                  <a:gd name="connsiteY6892" fmla="*/ 173777 h 3714903"/>
                  <a:gd name="connsiteX6893" fmla="*/ 1989673 w 4835006"/>
                  <a:gd name="connsiteY6893" fmla="*/ 173777 h 3714903"/>
                  <a:gd name="connsiteX6894" fmla="*/ 2005471 w 4835006"/>
                  <a:gd name="connsiteY6894" fmla="*/ 185968 h 3714903"/>
                  <a:gd name="connsiteX6895" fmla="*/ 2005471 w 4835006"/>
                  <a:gd name="connsiteY6895" fmla="*/ 185968 h 3714903"/>
                  <a:gd name="connsiteX6896" fmla="*/ 2046339 w 4835006"/>
                  <a:gd name="connsiteY6896" fmla="*/ 210524 h 3714903"/>
                  <a:gd name="connsiteX6897" fmla="*/ 2046339 w 4835006"/>
                  <a:gd name="connsiteY6897" fmla="*/ 210524 h 3714903"/>
                  <a:gd name="connsiteX6898" fmla="*/ 2070380 w 4835006"/>
                  <a:gd name="connsiteY6898" fmla="*/ 215847 h 3714903"/>
                  <a:gd name="connsiteX6899" fmla="*/ 2070380 w 4835006"/>
                  <a:gd name="connsiteY6899" fmla="*/ 215847 h 3714903"/>
                  <a:gd name="connsiteX6900" fmla="*/ 2103177 w 4835006"/>
                  <a:gd name="connsiteY6900" fmla="*/ 210352 h 3714903"/>
                  <a:gd name="connsiteX6901" fmla="*/ 2103177 w 4835006"/>
                  <a:gd name="connsiteY6901" fmla="*/ 210352 h 3714903"/>
                  <a:gd name="connsiteX6902" fmla="*/ 2128248 w 4835006"/>
                  <a:gd name="connsiteY6902" fmla="*/ 181847 h 3714903"/>
                  <a:gd name="connsiteX6903" fmla="*/ 2128248 w 4835006"/>
                  <a:gd name="connsiteY6903" fmla="*/ 181847 h 3714903"/>
                  <a:gd name="connsiteX6904" fmla="*/ 2128076 w 4835006"/>
                  <a:gd name="connsiteY6904" fmla="*/ 180817 h 3714903"/>
                  <a:gd name="connsiteX6905" fmla="*/ 2128076 w 4835006"/>
                  <a:gd name="connsiteY6905" fmla="*/ 180817 h 3714903"/>
                  <a:gd name="connsiteX6906" fmla="*/ 2113309 w 4835006"/>
                  <a:gd name="connsiteY6906" fmla="*/ 150595 h 3714903"/>
                  <a:gd name="connsiteX6907" fmla="*/ 2113309 w 4835006"/>
                  <a:gd name="connsiteY6907" fmla="*/ 150595 h 3714903"/>
                  <a:gd name="connsiteX6908" fmla="*/ 2075359 w 4835006"/>
                  <a:gd name="connsiteY6908" fmla="*/ 115908 h 3714903"/>
                  <a:gd name="connsiteX6909" fmla="*/ 2075359 w 4835006"/>
                  <a:gd name="connsiteY6909" fmla="*/ 115908 h 3714903"/>
                  <a:gd name="connsiteX6910" fmla="*/ 2048400 w 4835006"/>
                  <a:gd name="connsiteY6910" fmla="*/ 108009 h 3714903"/>
                  <a:gd name="connsiteX6911" fmla="*/ 2048400 w 4835006"/>
                  <a:gd name="connsiteY6911" fmla="*/ 108009 h 3714903"/>
                  <a:gd name="connsiteX6912" fmla="*/ 2041531 w 4835006"/>
                  <a:gd name="connsiteY6912" fmla="*/ 95989 h 3714903"/>
                  <a:gd name="connsiteX6913" fmla="*/ 2041531 w 4835006"/>
                  <a:gd name="connsiteY6913" fmla="*/ 95989 h 3714903"/>
                  <a:gd name="connsiteX6914" fmla="*/ 2047198 w 4835006"/>
                  <a:gd name="connsiteY6914" fmla="*/ 90666 h 3714903"/>
                  <a:gd name="connsiteX6915" fmla="*/ 2047198 w 4835006"/>
                  <a:gd name="connsiteY6915" fmla="*/ 90666 h 3714903"/>
                  <a:gd name="connsiteX6916" fmla="*/ 2048915 w 4835006"/>
                  <a:gd name="connsiteY6916" fmla="*/ 90838 h 3714903"/>
                  <a:gd name="connsiteX6917" fmla="*/ 2048915 w 4835006"/>
                  <a:gd name="connsiteY6917" fmla="*/ 90838 h 3714903"/>
                  <a:gd name="connsiteX6918" fmla="*/ 2051662 w 4835006"/>
                  <a:gd name="connsiteY6918" fmla="*/ 91009 h 3714903"/>
                  <a:gd name="connsiteX6919" fmla="*/ 2051662 w 4835006"/>
                  <a:gd name="connsiteY6919" fmla="*/ 91009 h 3714903"/>
                  <a:gd name="connsiteX6920" fmla="*/ 2053723 w 4835006"/>
                  <a:gd name="connsiteY6920" fmla="*/ 90666 h 3714903"/>
                  <a:gd name="connsiteX6921" fmla="*/ 2053723 w 4835006"/>
                  <a:gd name="connsiteY6921" fmla="*/ 90666 h 3714903"/>
                  <a:gd name="connsiteX6922" fmla="*/ 2050632 w 4835006"/>
                  <a:gd name="connsiteY6922" fmla="*/ 87232 h 3714903"/>
                  <a:gd name="connsiteX6923" fmla="*/ 2050632 w 4835006"/>
                  <a:gd name="connsiteY6923" fmla="*/ 87232 h 3714903"/>
                  <a:gd name="connsiteX6924" fmla="*/ 2045481 w 4835006"/>
                  <a:gd name="connsiteY6924" fmla="*/ 83969 h 3714903"/>
                  <a:gd name="connsiteX6925" fmla="*/ 2045481 w 4835006"/>
                  <a:gd name="connsiteY6925" fmla="*/ 83969 h 3714903"/>
                  <a:gd name="connsiteX6926" fmla="*/ 2036723 w 4835006"/>
                  <a:gd name="connsiteY6926" fmla="*/ 86545 h 3714903"/>
                  <a:gd name="connsiteX6927" fmla="*/ 2036723 w 4835006"/>
                  <a:gd name="connsiteY6927" fmla="*/ 86545 h 3714903"/>
                  <a:gd name="connsiteX6928" fmla="*/ 2031228 w 4835006"/>
                  <a:gd name="connsiteY6928" fmla="*/ 87403 h 3714903"/>
                  <a:gd name="connsiteX6929" fmla="*/ 2031228 w 4835006"/>
                  <a:gd name="connsiteY6929" fmla="*/ 87403 h 3714903"/>
                  <a:gd name="connsiteX6930" fmla="*/ 2011137 w 4835006"/>
                  <a:gd name="connsiteY6930" fmla="*/ 74010 h 3714903"/>
                  <a:gd name="connsiteX6931" fmla="*/ 2011137 w 4835006"/>
                  <a:gd name="connsiteY6931" fmla="*/ 74010 h 3714903"/>
                  <a:gd name="connsiteX6932" fmla="*/ 2008733 w 4835006"/>
                  <a:gd name="connsiteY6932" fmla="*/ 68515 h 3714903"/>
                  <a:gd name="connsiteX6933" fmla="*/ 2008733 w 4835006"/>
                  <a:gd name="connsiteY6933" fmla="*/ 68515 h 3714903"/>
                  <a:gd name="connsiteX6934" fmla="*/ 2011481 w 4835006"/>
                  <a:gd name="connsiteY6934" fmla="*/ 65767 h 3714903"/>
                  <a:gd name="connsiteX6935" fmla="*/ 2011481 w 4835006"/>
                  <a:gd name="connsiteY6935" fmla="*/ 65767 h 3714903"/>
                  <a:gd name="connsiteX6936" fmla="*/ 2022642 w 4835006"/>
                  <a:gd name="connsiteY6936" fmla="*/ 69202 h 3714903"/>
                  <a:gd name="connsiteX6937" fmla="*/ 2022642 w 4835006"/>
                  <a:gd name="connsiteY6937" fmla="*/ 69202 h 3714903"/>
                  <a:gd name="connsiteX6938" fmla="*/ 2030198 w 4835006"/>
                  <a:gd name="connsiteY6938" fmla="*/ 71262 h 3714903"/>
                  <a:gd name="connsiteX6939" fmla="*/ 2030198 w 4835006"/>
                  <a:gd name="connsiteY6939" fmla="*/ 71262 h 3714903"/>
                  <a:gd name="connsiteX6940" fmla="*/ 2028653 w 4835006"/>
                  <a:gd name="connsiteY6940" fmla="*/ 66454 h 3714903"/>
                  <a:gd name="connsiteX6941" fmla="*/ 2028653 w 4835006"/>
                  <a:gd name="connsiteY6941" fmla="*/ 66454 h 3714903"/>
                  <a:gd name="connsiteX6942" fmla="*/ 2019552 w 4835006"/>
                  <a:gd name="connsiteY6942" fmla="*/ 52202 h 3714903"/>
                  <a:gd name="connsiteX6943" fmla="*/ 2019552 w 4835006"/>
                  <a:gd name="connsiteY6943" fmla="*/ 52202 h 3714903"/>
                  <a:gd name="connsiteX6944" fmla="*/ 2018521 w 4835006"/>
                  <a:gd name="connsiteY6944" fmla="*/ 52373 h 3714903"/>
                  <a:gd name="connsiteX6945" fmla="*/ 2018521 w 4835006"/>
                  <a:gd name="connsiteY6945" fmla="*/ 52373 h 3714903"/>
                  <a:gd name="connsiteX6946" fmla="*/ 2011309 w 4835006"/>
                  <a:gd name="connsiteY6946" fmla="*/ 53060 h 3714903"/>
                  <a:gd name="connsiteX6947" fmla="*/ 2011309 w 4835006"/>
                  <a:gd name="connsiteY6947" fmla="*/ 53060 h 3714903"/>
                  <a:gd name="connsiteX6948" fmla="*/ 2002895 w 4835006"/>
                  <a:gd name="connsiteY6948" fmla="*/ 48080 h 3714903"/>
                  <a:gd name="connsiteX6949" fmla="*/ 2002895 w 4835006"/>
                  <a:gd name="connsiteY6949" fmla="*/ 48080 h 3714903"/>
                  <a:gd name="connsiteX6950" fmla="*/ 2006158 w 4835006"/>
                  <a:gd name="connsiteY6950" fmla="*/ 42242 h 3714903"/>
                  <a:gd name="connsiteX6951" fmla="*/ 2006158 w 4835006"/>
                  <a:gd name="connsiteY6951" fmla="*/ 42242 h 3714903"/>
                  <a:gd name="connsiteX6952" fmla="*/ 2007532 w 4835006"/>
                  <a:gd name="connsiteY6952" fmla="*/ 39495 h 3714903"/>
                  <a:gd name="connsiteX6953" fmla="*/ 2007532 w 4835006"/>
                  <a:gd name="connsiteY6953" fmla="*/ 39495 h 3714903"/>
                  <a:gd name="connsiteX6954" fmla="*/ 2006158 w 4835006"/>
                  <a:gd name="connsiteY6954" fmla="*/ 39323 h 3714903"/>
                  <a:gd name="connsiteX6955" fmla="*/ 2006158 w 4835006"/>
                  <a:gd name="connsiteY6955" fmla="*/ 39323 h 3714903"/>
                  <a:gd name="connsiteX6956" fmla="*/ 2000319 w 4835006"/>
                  <a:gd name="connsiteY6956" fmla="*/ 42070 h 3714903"/>
                  <a:gd name="connsiteX6957" fmla="*/ 2000319 w 4835006"/>
                  <a:gd name="connsiteY6957" fmla="*/ 42070 h 3714903"/>
                  <a:gd name="connsiteX6958" fmla="*/ 1981087 w 4835006"/>
                  <a:gd name="connsiteY6958" fmla="*/ 52545 h 3714903"/>
                  <a:gd name="connsiteX6959" fmla="*/ 1981087 w 4835006"/>
                  <a:gd name="connsiteY6959" fmla="*/ 52545 h 3714903"/>
                  <a:gd name="connsiteX6960" fmla="*/ 1974219 w 4835006"/>
                  <a:gd name="connsiteY6960" fmla="*/ 47394 h 3714903"/>
                  <a:gd name="connsiteX6961" fmla="*/ 1974219 w 4835006"/>
                  <a:gd name="connsiteY6961" fmla="*/ 47394 h 3714903"/>
                  <a:gd name="connsiteX6962" fmla="*/ 1979370 w 4835006"/>
                  <a:gd name="connsiteY6962" fmla="*/ 38636 h 3714903"/>
                  <a:gd name="connsiteX6963" fmla="*/ 1979370 w 4835006"/>
                  <a:gd name="connsiteY6963" fmla="*/ 38636 h 3714903"/>
                  <a:gd name="connsiteX6964" fmla="*/ 1979027 w 4835006"/>
                  <a:gd name="connsiteY6964" fmla="*/ 38636 h 3714903"/>
                  <a:gd name="connsiteX6965" fmla="*/ 1979027 w 4835006"/>
                  <a:gd name="connsiteY6965" fmla="*/ 38636 h 3714903"/>
                  <a:gd name="connsiteX6966" fmla="*/ 1969582 w 4835006"/>
                  <a:gd name="connsiteY6966" fmla="*/ 37262 h 3714903"/>
                  <a:gd name="connsiteX6967" fmla="*/ 1969582 w 4835006"/>
                  <a:gd name="connsiteY6967" fmla="*/ 37262 h 3714903"/>
                  <a:gd name="connsiteX6968" fmla="*/ 1954643 w 4835006"/>
                  <a:gd name="connsiteY6968" fmla="*/ 31596 h 3714903"/>
                  <a:gd name="connsiteX6969" fmla="*/ 1954643 w 4835006"/>
                  <a:gd name="connsiteY6969" fmla="*/ 31596 h 3714903"/>
                  <a:gd name="connsiteX6970" fmla="*/ 1952067 w 4835006"/>
                  <a:gd name="connsiteY6970" fmla="*/ 33656 h 3714903"/>
                  <a:gd name="connsiteX6971" fmla="*/ 1952067 w 4835006"/>
                  <a:gd name="connsiteY6971" fmla="*/ 33656 h 3714903"/>
                  <a:gd name="connsiteX6972" fmla="*/ 1930259 w 4835006"/>
                  <a:gd name="connsiteY6972" fmla="*/ 42414 h 3714903"/>
                  <a:gd name="connsiteX6973" fmla="*/ 1930259 w 4835006"/>
                  <a:gd name="connsiteY6973" fmla="*/ 42414 h 3714903"/>
                  <a:gd name="connsiteX6974" fmla="*/ 1907936 w 4835006"/>
                  <a:gd name="connsiteY6974" fmla="*/ 48767 h 3714903"/>
                  <a:gd name="connsiteX6975" fmla="*/ 1907936 w 4835006"/>
                  <a:gd name="connsiteY6975" fmla="*/ 48767 h 3714903"/>
                  <a:gd name="connsiteX6976" fmla="*/ 1902098 w 4835006"/>
                  <a:gd name="connsiteY6976" fmla="*/ 47222 h 3714903"/>
                  <a:gd name="connsiteX6977" fmla="*/ 1902098 w 4835006"/>
                  <a:gd name="connsiteY6977" fmla="*/ 47222 h 3714903"/>
                  <a:gd name="connsiteX6978" fmla="*/ 1893169 w 4835006"/>
                  <a:gd name="connsiteY6978" fmla="*/ 40010 h 3714903"/>
                  <a:gd name="connsiteX6979" fmla="*/ 1893169 w 4835006"/>
                  <a:gd name="connsiteY6979" fmla="*/ 40010 h 3714903"/>
                  <a:gd name="connsiteX6980" fmla="*/ 1891795 w 4835006"/>
                  <a:gd name="connsiteY6980" fmla="*/ 42414 h 3714903"/>
                  <a:gd name="connsiteX6981" fmla="*/ 1891795 w 4835006"/>
                  <a:gd name="connsiteY6981" fmla="*/ 42414 h 3714903"/>
                  <a:gd name="connsiteX6982" fmla="*/ 1878401 w 4835006"/>
                  <a:gd name="connsiteY6982" fmla="*/ 62505 h 3714903"/>
                  <a:gd name="connsiteX6983" fmla="*/ 1878401 w 4835006"/>
                  <a:gd name="connsiteY6983" fmla="*/ 62505 h 3714903"/>
                  <a:gd name="connsiteX6984" fmla="*/ 1874623 w 4835006"/>
                  <a:gd name="connsiteY6984" fmla="*/ 58383 h 3714903"/>
                  <a:gd name="connsiteX6985" fmla="*/ 1874623 w 4835006"/>
                  <a:gd name="connsiteY6985" fmla="*/ 58383 h 3714903"/>
                  <a:gd name="connsiteX6986" fmla="*/ 1872219 w 4835006"/>
                  <a:gd name="connsiteY6986" fmla="*/ 45161 h 3714903"/>
                  <a:gd name="connsiteX6987" fmla="*/ 1872219 w 4835006"/>
                  <a:gd name="connsiteY6987" fmla="*/ 45161 h 3714903"/>
                  <a:gd name="connsiteX6988" fmla="*/ 1852129 w 4835006"/>
                  <a:gd name="connsiteY6988" fmla="*/ 59070 h 3714903"/>
                  <a:gd name="connsiteX6989" fmla="*/ 1852129 w 4835006"/>
                  <a:gd name="connsiteY6989" fmla="*/ 59070 h 3714903"/>
                  <a:gd name="connsiteX6990" fmla="*/ 1844916 w 4835006"/>
                  <a:gd name="connsiteY6990" fmla="*/ 59585 h 3714903"/>
                  <a:gd name="connsiteX6991" fmla="*/ 1844916 w 4835006"/>
                  <a:gd name="connsiteY6991" fmla="*/ 59585 h 3714903"/>
                  <a:gd name="connsiteX6992" fmla="*/ 1838391 w 4835006"/>
                  <a:gd name="connsiteY6992" fmla="*/ 55808 h 3714903"/>
                  <a:gd name="connsiteX6993" fmla="*/ 1838391 w 4835006"/>
                  <a:gd name="connsiteY6993" fmla="*/ 55808 h 3714903"/>
                  <a:gd name="connsiteX6994" fmla="*/ 1844058 w 4835006"/>
                  <a:gd name="connsiteY6994" fmla="*/ 48424 h 3714903"/>
                  <a:gd name="connsiteX6995" fmla="*/ 1844058 w 4835006"/>
                  <a:gd name="connsiteY6995" fmla="*/ 48424 h 3714903"/>
                  <a:gd name="connsiteX6996" fmla="*/ 1848866 w 4835006"/>
                  <a:gd name="connsiteY6996" fmla="*/ 44818 h 3714903"/>
                  <a:gd name="connsiteX6997" fmla="*/ 1848866 w 4835006"/>
                  <a:gd name="connsiteY6997" fmla="*/ 44818 h 3714903"/>
                  <a:gd name="connsiteX6998" fmla="*/ 1843886 w 4835006"/>
                  <a:gd name="connsiteY6998" fmla="*/ 43959 h 3714903"/>
                  <a:gd name="connsiteX6999" fmla="*/ 1843886 w 4835006"/>
                  <a:gd name="connsiteY6999" fmla="*/ 43959 h 3714903"/>
                  <a:gd name="connsiteX7000" fmla="*/ 1832725 w 4835006"/>
                  <a:gd name="connsiteY7000" fmla="*/ 41727 h 3714903"/>
                  <a:gd name="connsiteX7001" fmla="*/ 1832725 w 4835006"/>
                  <a:gd name="connsiteY7001" fmla="*/ 41727 h 3714903"/>
                  <a:gd name="connsiteX7002" fmla="*/ 1829634 w 4835006"/>
                  <a:gd name="connsiteY7002" fmla="*/ 44303 h 3714903"/>
                  <a:gd name="connsiteX7003" fmla="*/ 1829634 w 4835006"/>
                  <a:gd name="connsiteY7003" fmla="*/ 44303 h 3714903"/>
                  <a:gd name="connsiteX7004" fmla="*/ 1811947 w 4835006"/>
                  <a:gd name="connsiteY7004" fmla="*/ 55293 h 3714903"/>
                  <a:gd name="connsiteX7005" fmla="*/ 1811947 w 4835006"/>
                  <a:gd name="connsiteY7005" fmla="*/ 55293 h 3714903"/>
                  <a:gd name="connsiteX7006" fmla="*/ 1775543 w 4835006"/>
                  <a:gd name="connsiteY7006" fmla="*/ 65939 h 3714903"/>
                  <a:gd name="connsiteX7007" fmla="*/ 1775543 w 4835006"/>
                  <a:gd name="connsiteY7007" fmla="*/ 65939 h 3714903"/>
                  <a:gd name="connsiteX7008" fmla="*/ 1761119 w 4835006"/>
                  <a:gd name="connsiteY7008" fmla="*/ 74353 h 3714903"/>
                  <a:gd name="connsiteX7009" fmla="*/ 1761119 w 4835006"/>
                  <a:gd name="connsiteY7009" fmla="*/ 74353 h 3714903"/>
                  <a:gd name="connsiteX7010" fmla="*/ 1752877 w 4835006"/>
                  <a:gd name="connsiteY7010" fmla="*/ 73151 h 3714903"/>
                  <a:gd name="connsiteX7011" fmla="*/ 1752877 w 4835006"/>
                  <a:gd name="connsiteY7011" fmla="*/ 73151 h 3714903"/>
                  <a:gd name="connsiteX7012" fmla="*/ 1748756 w 4835006"/>
                  <a:gd name="connsiteY7012" fmla="*/ 72464 h 3714903"/>
                  <a:gd name="connsiteX7013" fmla="*/ 1748756 w 4835006"/>
                  <a:gd name="connsiteY7013" fmla="*/ 72464 h 3714903"/>
                  <a:gd name="connsiteX7014" fmla="*/ 1735877 w 4835006"/>
                  <a:gd name="connsiteY7014" fmla="*/ 79333 h 3714903"/>
                  <a:gd name="connsiteX7015" fmla="*/ 1735877 w 4835006"/>
                  <a:gd name="connsiteY7015" fmla="*/ 79333 h 3714903"/>
                  <a:gd name="connsiteX7016" fmla="*/ 1716645 w 4835006"/>
                  <a:gd name="connsiteY7016" fmla="*/ 89979 h 3714903"/>
                  <a:gd name="connsiteX7017" fmla="*/ 1716645 w 4835006"/>
                  <a:gd name="connsiteY7017" fmla="*/ 89979 h 3714903"/>
                  <a:gd name="connsiteX7018" fmla="*/ 1714584 w 4835006"/>
                  <a:gd name="connsiteY7018" fmla="*/ 89807 h 3714903"/>
                  <a:gd name="connsiteX7019" fmla="*/ 1714584 w 4835006"/>
                  <a:gd name="connsiteY7019" fmla="*/ 89807 h 3714903"/>
                  <a:gd name="connsiteX7020" fmla="*/ 1714412 w 4835006"/>
                  <a:gd name="connsiteY7020" fmla="*/ 89807 h 3714903"/>
                  <a:gd name="connsiteX7021" fmla="*/ 1699301 w 4835006"/>
                  <a:gd name="connsiteY7021" fmla="*/ 88949 h 3714903"/>
                  <a:gd name="connsiteX7022" fmla="*/ 1699301 w 4835006"/>
                  <a:gd name="connsiteY7022" fmla="*/ 88949 h 3714903"/>
                  <a:gd name="connsiteX7023" fmla="*/ 1699130 w 4835006"/>
                  <a:gd name="connsiteY7023" fmla="*/ 88949 h 3714903"/>
                  <a:gd name="connsiteX7024" fmla="*/ 1699130 w 4835006"/>
                  <a:gd name="connsiteY7024" fmla="*/ 88949 h 3714903"/>
                  <a:gd name="connsiteX7025" fmla="*/ 1699645 w 4835006"/>
                  <a:gd name="connsiteY7025" fmla="*/ 89464 h 3714903"/>
                  <a:gd name="connsiteX7026" fmla="*/ 1699645 w 4835006"/>
                  <a:gd name="connsiteY7026" fmla="*/ 89464 h 3714903"/>
                  <a:gd name="connsiteX7027" fmla="*/ 1708231 w 4835006"/>
                  <a:gd name="connsiteY7027" fmla="*/ 100797 h 3714903"/>
                  <a:gd name="connsiteX7028" fmla="*/ 1708231 w 4835006"/>
                  <a:gd name="connsiteY7028" fmla="*/ 100797 h 3714903"/>
                  <a:gd name="connsiteX7029" fmla="*/ 1703594 w 4835006"/>
                  <a:gd name="connsiteY7029" fmla="*/ 104575 h 3714903"/>
                  <a:gd name="connsiteX7030" fmla="*/ 1703594 w 4835006"/>
                  <a:gd name="connsiteY7030" fmla="*/ 104575 h 3714903"/>
                  <a:gd name="connsiteX7031" fmla="*/ 1698958 w 4835006"/>
                  <a:gd name="connsiteY7031" fmla="*/ 103716 h 3714903"/>
                  <a:gd name="connsiteX7032" fmla="*/ 1698958 w 4835006"/>
                  <a:gd name="connsiteY7032" fmla="*/ 103716 h 3714903"/>
                  <a:gd name="connsiteX7033" fmla="*/ 1692948 w 4835006"/>
                  <a:gd name="connsiteY7033" fmla="*/ 103373 h 3714903"/>
                  <a:gd name="connsiteX7034" fmla="*/ 1692948 w 4835006"/>
                  <a:gd name="connsiteY7034" fmla="*/ 103373 h 3714903"/>
                  <a:gd name="connsiteX7035" fmla="*/ 1669766 w 4835006"/>
                  <a:gd name="connsiteY7035" fmla="*/ 107666 h 3714903"/>
                  <a:gd name="connsiteX7036" fmla="*/ 1669766 w 4835006"/>
                  <a:gd name="connsiteY7036" fmla="*/ 107666 h 3714903"/>
                  <a:gd name="connsiteX7037" fmla="*/ 1648988 w 4835006"/>
                  <a:gd name="connsiteY7037" fmla="*/ 115908 h 3714903"/>
                  <a:gd name="connsiteX7038" fmla="*/ 1648988 w 4835006"/>
                  <a:gd name="connsiteY7038" fmla="*/ 115908 h 3714903"/>
                  <a:gd name="connsiteX7039" fmla="*/ 1648817 w 4835006"/>
                  <a:gd name="connsiteY7039" fmla="*/ 118484 h 3714903"/>
                  <a:gd name="connsiteX7040" fmla="*/ 1648817 w 4835006"/>
                  <a:gd name="connsiteY7040" fmla="*/ 118484 h 3714903"/>
                  <a:gd name="connsiteX7041" fmla="*/ 1648817 w 4835006"/>
                  <a:gd name="connsiteY7041" fmla="*/ 121231 h 3714903"/>
                  <a:gd name="connsiteX7042" fmla="*/ 1648817 w 4835006"/>
                  <a:gd name="connsiteY7042" fmla="*/ 121231 h 3714903"/>
                  <a:gd name="connsiteX7043" fmla="*/ 1647615 w 4835006"/>
                  <a:gd name="connsiteY7043" fmla="*/ 124666 h 3714903"/>
                  <a:gd name="connsiteX7044" fmla="*/ 1647615 w 4835006"/>
                  <a:gd name="connsiteY7044" fmla="*/ 124666 h 3714903"/>
                  <a:gd name="connsiteX7045" fmla="*/ 1643665 w 4835006"/>
                  <a:gd name="connsiteY7045" fmla="*/ 126040 h 3714903"/>
                  <a:gd name="connsiteX7046" fmla="*/ 1643665 w 4835006"/>
                  <a:gd name="connsiteY7046" fmla="*/ 126040 h 3714903"/>
                  <a:gd name="connsiteX7047" fmla="*/ 1639888 w 4835006"/>
                  <a:gd name="connsiteY7047" fmla="*/ 125696 h 3714903"/>
                  <a:gd name="connsiteX7048" fmla="*/ 1639888 w 4835006"/>
                  <a:gd name="connsiteY7048" fmla="*/ 125696 h 3714903"/>
                  <a:gd name="connsiteX7049" fmla="*/ 1638857 w 4835006"/>
                  <a:gd name="connsiteY7049" fmla="*/ 125524 h 3714903"/>
                  <a:gd name="connsiteX7050" fmla="*/ 1638857 w 4835006"/>
                  <a:gd name="connsiteY7050" fmla="*/ 125524 h 3714903"/>
                  <a:gd name="connsiteX7051" fmla="*/ 1616706 w 4835006"/>
                  <a:gd name="connsiteY7051" fmla="*/ 137029 h 3714903"/>
                  <a:gd name="connsiteX7052" fmla="*/ 1616706 w 4835006"/>
                  <a:gd name="connsiteY7052" fmla="*/ 137029 h 3714903"/>
                  <a:gd name="connsiteX7053" fmla="*/ 1602969 w 4835006"/>
                  <a:gd name="connsiteY7053" fmla="*/ 140120 h 3714903"/>
                  <a:gd name="connsiteX7054" fmla="*/ 1602969 w 4835006"/>
                  <a:gd name="connsiteY7054" fmla="*/ 140120 h 3714903"/>
                  <a:gd name="connsiteX7055" fmla="*/ 1599534 w 4835006"/>
                  <a:gd name="connsiteY7055" fmla="*/ 142009 h 3714903"/>
                  <a:gd name="connsiteX7056" fmla="*/ 1599534 w 4835006"/>
                  <a:gd name="connsiteY7056" fmla="*/ 142009 h 3714903"/>
                  <a:gd name="connsiteX7057" fmla="*/ 1600221 w 4835006"/>
                  <a:gd name="connsiteY7057" fmla="*/ 143039 h 3714903"/>
                  <a:gd name="connsiteX7058" fmla="*/ 1600221 w 4835006"/>
                  <a:gd name="connsiteY7058" fmla="*/ 143039 h 3714903"/>
                  <a:gd name="connsiteX7059" fmla="*/ 1607777 w 4835006"/>
                  <a:gd name="connsiteY7059" fmla="*/ 153171 h 3714903"/>
                  <a:gd name="connsiteX7060" fmla="*/ 1607777 w 4835006"/>
                  <a:gd name="connsiteY7060" fmla="*/ 153171 h 3714903"/>
                  <a:gd name="connsiteX7061" fmla="*/ 1601251 w 4835006"/>
                  <a:gd name="connsiteY7061" fmla="*/ 157635 h 3714903"/>
                  <a:gd name="connsiteX7062" fmla="*/ 1601251 w 4835006"/>
                  <a:gd name="connsiteY7062" fmla="*/ 157635 h 3714903"/>
                  <a:gd name="connsiteX7063" fmla="*/ 1598161 w 4835006"/>
                  <a:gd name="connsiteY7063" fmla="*/ 157464 h 3714903"/>
                  <a:gd name="connsiteX7064" fmla="*/ 1598161 w 4835006"/>
                  <a:gd name="connsiteY7064" fmla="*/ 157464 h 3714903"/>
                  <a:gd name="connsiteX7065" fmla="*/ 1588545 w 4835006"/>
                  <a:gd name="connsiteY7065" fmla="*/ 151282 h 3714903"/>
                  <a:gd name="connsiteX7066" fmla="*/ 1588545 w 4835006"/>
                  <a:gd name="connsiteY7066" fmla="*/ 151282 h 3714903"/>
                  <a:gd name="connsiteX7067" fmla="*/ 1585969 w 4835006"/>
                  <a:gd name="connsiteY7067" fmla="*/ 152140 h 3714903"/>
                  <a:gd name="connsiteX7068" fmla="*/ 1585969 w 4835006"/>
                  <a:gd name="connsiteY7068" fmla="*/ 152140 h 3714903"/>
                  <a:gd name="connsiteX7069" fmla="*/ 1570686 w 4835006"/>
                  <a:gd name="connsiteY7069" fmla="*/ 166221 h 3714903"/>
                  <a:gd name="connsiteX7070" fmla="*/ 1570686 w 4835006"/>
                  <a:gd name="connsiteY7070" fmla="*/ 166221 h 3714903"/>
                  <a:gd name="connsiteX7071" fmla="*/ 1557979 w 4835006"/>
                  <a:gd name="connsiteY7071" fmla="*/ 169655 h 3714903"/>
                  <a:gd name="connsiteX7072" fmla="*/ 1557979 w 4835006"/>
                  <a:gd name="connsiteY7072" fmla="*/ 169655 h 3714903"/>
                  <a:gd name="connsiteX7073" fmla="*/ 1552141 w 4835006"/>
                  <a:gd name="connsiteY7073" fmla="*/ 168968 h 3714903"/>
                  <a:gd name="connsiteX7074" fmla="*/ 1552141 w 4835006"/>
                  <a:gd name="connsiteY7074" fmla="*/ 168968 h 3714903"/>
                  <a:gd name="connsiteX7075" fmla="*/ 1517797 w 4835006"/>
                  <a:gd name="connsiteY7075" fmla="*/ 182706 h 3714903"/>
                  <a:gd name="connsiteX7076" fmla="*/ 1517797 w 4835006"/>
                  <a:gd name="connsiteY7076" fmla="*/ 182706 h 3714903"/>
                  <a:gd name="connsiteX7077" fmla="*/ 1515737 w 4835006"/>
                  <a:gd name="connsiteY7077" fmla="*/ 183908 h 3714903"/>
                  <a:gd name="connsiteX7078" fmla="*/ 1515737 w 4835006"/>
                  <a:gd name="connsiteY7078" fmla="*/ 183908 h 3714903"/>
                  <a:gd name="connsiteX7079" fmla="*/ 1516595 w 4835006"/>
                  <a:gd name="connsiteY7079" fmla="*/ 184251 h 3714903"/>
                  <a:gd name="connsiteX7080" fmla="*/ 1516595 w 4835006"/>
                  <a:gd name="connsiteY7080" fmla="*/ 184251 h 3714903"/>
                  <a:gd name="connsiteX7081" fmla="*/ 1519858 w 4835006"/>
                  <a:gd name="connsiteY7081" fmla="*/ 185110 h 3714903"/>
                  <a:gd name="connsiteX7082" fmla="*/ 1519858 w 4835006"/>
                  <a:gd name="connsiteY7082" fmla="*/ 185110 h 3714903"/>
                  <a:gd name="connsiteX7083" fmla="*/ 1521575 w 4835006"/>
                  <a:gd name="connsiteY7083" fmla="*/ 184938 h 3714903"/>
                  <a:gd name="connsiteX7084" fmla="*/ 1521575 w 4835006"/>
                  <a:gd name="connsiteY7084" fmla="*/ 184938 h 3714903"/>
                  <a:gd name="connsiteX7085" fmla="*/ 1543898 w 4835006"/>
                  <a:gd name="connsiteY7085" fmla="*/ 174807 h 3714903"/>
                  <a:gd name="connsiteX7086" fmla="*/ 1543898 w 4835006"/>
                  <a:gd name="connsiteY7086" fmla="*/ 174807 h 3714903"/>
                  <a:gd name="connsiteX7087" fmla="*/ 1549222 w 4835006"/>
                  <a:gd name="connsiteY7087" fmla="*/ 178413 h 3714903"/>
                  <a:gd name="connsiteX7088" fmla="*/ 1549222 w 4835006"/>
                  <a:gd name="connsiteY7088" fmla="*/ 178413 h 3714903"/>
                  <a:gd name="connsiteX7089" fmla="*/ 1550767 w 4835006"/>
                  <a:gd name="connsiteY7089" fmla="*/ 184080 h 3714903"/>
                  <a:gd name="connsiteX7090" fmla="*/ 1550767 w 4835006"/>
                  <a:gd name="connsiteY7090" fmla="*/ 184080 h 3714903"/>
                  <a:gd name="connsiteX7091" fmla="*/ 1538747 w 4835006"/>
                  <a:gd name="connsiteY7091" fmla="*/ 191807 h 3714903"/>
                  <a:gd name="connsiteX7092" fmla="*/ 1538747 w 4835006"/>
                  <a:gd name="connsiteY7092" fmla="*/ 191807 h 3714903"/>
                  <a:gd name="connsiteX7093" fmla="*/ 1517969 w 4835006"/>
                  <a:gd name="connsiteY7093" fmla="*/ 197645 h 3714903"/>
                  <a:gd name="connsiteX7094" fmla="*/ 1517969 w 4835006"/>
                  <a:gd name="connsiteY7094" fmla="*/ 197645 h 3714903"/>
                  <a:gd name="connsiteX7095" fmla="*/ 1509040 w 4835006"/>
                  <a:gd name="connsiteY7095" fmla="*/ 195241 h 3714903"/>
                  <a:gd name="connsiteX7096" fmla="*/ 1509040 w 4835006"/>
                  <a:gd name="connsiteY7096" fmla="*/ 195241 h 3714903"/>
                  <a:gd name="connsiteX7097" fmla="*/ 1501656 w 4835006"/>
                  <a:gd name="connsiteY7097" fmla="*/ 189918 h 3714903"/>
                  <a:gd name="connsiteX7098" fmla="*/ 1501656 w 4835006"/>
                  <a:gd name="connsiteY7098" fmla="*/ 189918 h 3714903"/>
                  <a:gd name="connsiteX7099" fmla="*/ 1494101 w 4835006"/>
                  <a:gd name="connsiteY7099" fmla="*/ 190605 h 3714903"/>
                  <a:gd name="connsiteX7100" fmla="*/ 1494101 w 4835006"/>
                  <a:gd name="connsiteY7100" fmla="*/ 190605 h 3714903"/>
                  <a:gd name="connsiteX7101" fmla="*/ 1470232 w 4835006"/>
                  <a:gd name="connsiteY7101" fmla="*/ 204170 h 3714903"/>
                  <a:gd name="connsiteX7102" fmla="*/ 1470232 w 4835006"/>
                  <a:gd name="connsiteY7102" fmla="*/ 204170 h 3714903"/>
                  <a:gd name="connsiteX7103" fmla="*/ 1464222 w 4835006"/>
                  <a:gd name="connsiteY7103" fmla="*/ 206059 h 3714903"/>
                  <a:gd name="connsiteX7104" fmla="*/ 1464222 w 4835006"/>
                  <a:gd name="connsiteY7104" fmla="*/ 206059 h 3714903"/>
                  <a:gd name="connsiteX7105" fmla="*/ 1454606 w 4835006"/>
                  <a:gd name="connsiteY7105" fmla="*/ 200049 h 3714903"/>
                  <a:gd name="connsiteX7106" fmla="*/ 1454606 w 4835006"/>
                  <a:gd name="connsiteY7106" fmla="*/ 200049 h 3714903"/>
                  <a:gd name="connsiteX7107" fmla="*/ 1452030 w 4835006"/>
                  <a:gd name="connsiteY7107" fmla="*/ 199191 h 3714903"/>
                  <a:gd name="connsiteX7108" fmla="*/ 1452030 w 4835006"/>
                  <a:gd name="connsiteY7108" fmla="*/ 199191 h 3714903"/>
                  <a:gd name="connsiteX7109" fmla="*/ 1445162 w 4835006"/>
                  <a:gd name="connsiteY7109" fmla="*/ 202797 h 3714903"/>
                  <a:gd name="connsiteX7110" fmla="*/ 1445162 w 4835006"/>
                  <a:gd name="connsiteY7110" fmla="*/ 202797 h 3714903"/>
                  <a:gd name="connsiteX7111" fmla="*/ 1445162 w 4835006"/>
                  <a:gd name="connsiteY7111" fmla="*/ 202797 h 3714903"/>
                  <a:gd name="connsiteX7112" fmla="*/ 1444990 w 4835006"/>
                  <a:gd name="connsiteY7112" fmla="*/ 203827 h 3714903"/>
                  <a:gd name="connsiteX7113" fmla="*/ 1444818 w 4835006"/>
                  <a:gd name="connsiteY7113" fmla="*/ 204685 h 3714903"/>
                  <a:gd name="connsiteX7114" fmla="*/ 1444818 w 4835006"/>
                  <a:gd name="connsiteY7114" fmla="*/ 204685 h 3714903"/>
                  <a:gd name="connsiteX7115" fmla="*/ 1446535 w 4835006"/>
                  <a:gd name="connsiteY7115" fmla="*/ 210695 h 3714903"/>
                  <a:gd name="connsiteX7116" fmla="*/ 1446535 w 4835006"/>
                  <a:gd name="connsiteY7116" fmla="*/ 210695 h 3714903"/>
                  <a:gd name="connsiteX7117" fmla="*/ 1442242 w 4835006"/>
                  <a:gd name="connsiteY7117" fmla="*/ 215675 h 3714903"/>
                  <a:gd name="connsiteX7118" fmla="*/ 1442242 w 4835006"/>
                  <a:gd name="connsiteY7118" fmla="*/ 215675 h 3714903"/>
                  <a:gd name="connsiteX7119" fmla="*/ 1433485 w 4835006"/>
                  <a:gd name="connsiteY7119" fmla="*/ 218594 h 3714903"/>
                  <a:gd name="connsiteX7120" fmla="*/ 1433485 w 4835006"/>
                  <a:gd name="connsiteY7120" fmla="*/ 218594 h 3714903"/>
                  <a:gd name="connsiteX7121" fmla="*/ 1428849 w 4835006"/>
                  <a:gd name="connsiteY7121" fmla="*/ 212756 h 3714903"/>
                  <a:gd name="connsiteX7122" fmla="*/ 1428849 w 4835006"/>
                  <a:gd name="connsiteY7122" fmla="*/ 212756 h 3714903"/>
                  <a:gd name="connsiteX7123" fmla="*/ 1428677 w 4835006"/>
                  <a:gd name="connsiteY7123" fmla="*/ 212069 h 3714903"/>
                  <a:gd name="connsiteX7124" fmla="*/ 1428677 w 4835006"/>
                  <a:gd name="connsiteY7124" fmla="*/ 212069 h 3714903"/>
                  <a:gd name="connsiteX7125" fmla="*/ 1429020 w 4835006"/>
                  <a:gd name="connsiteY7125" fmla="*/ 206746 h 3714903"/>
                  <a:gd name="connsiteX7126" fmla="*/ 1429020 w 4835006"/>
                  <a:gd name="connsiteY7126" fmla="*/ 206746 h 3714903"/>
                  <a:gd name="connsiteX7127" fmla="*/ 1426960 w 4835006"/>
                  <a:gd name="connsiteY7127" fmla="*/ 206918 h 3714903"/>
                  <a:gd name="connsiteX7128" fmla="*/ 1426960 w 4835006"/>
                  <a:gd name="connsiteY7128" fmla="*/ 206918 h 3714903"/>
                  <a:gd name="connsiteX7129" fmla="*/ 1417172 w 4835006"/>
                  <a:gd name="connsiteY7129" fmla="*/ 213958 h 3714903"/>
                  <a:gd name="connsiteX7130" fmla="*/ 1417172 w 4835006"/>
                  <a:gd name="connsiteY7130" fmla="*/ 213958 h 3714903"/>
                  <a:gd name="connsiteX7131" fmla="*/ 1412021 w 4835006"/>
                  <a:gd name="connsiteY7131" fmla="*/ 211726 h 3714903"/>
                  <a:gd name="connsiteX7132" fmla="*/ 1412021 w 4835006"/>
                  <a:gd name="connsiteY7132" fmla="*/ 211726 h 3714903"/>
                  <a:gd name="connsiteX7133" fmla="*/ 1408415 w 4835006"/>
                  <a:gd name="connsiteY7133" fmla="*/ 205029 h 3714903"/>
                  <a:gd name="connsiteX7134" fmla="*/ 1408415 w 4835006"/>
                  <a:gd name="connsiteY7134" fmla="*/ 205029 h 3714903"/>
                  <a:gd name="connsiteX7135" fmla="*/ 1404465 w 4835006"/>
                  <a:gd name="connsiteY7135" fmla="*/ 206918 h 3714903"/>
                  <a:gd name="connsiteX7136" fmla="*/ 1404465 w 4835006"/>
                  <a:gd name="connsiteY7136" fmla="*/ 206918 h 3714903"/>
                  <a:gd name="connsiteX7137" fmla="*/ 1382657 w 4835006"/>
                  <a:gd name="connsiteY7137" fmla="*/ 231645 h 3714903"/>
                  <a:gd name="connsiteX7138" fmla="*/ 1382657 w 4835006"/>
                  <a:gd name="connsiteY7138" fmla="*/ 231645 h 3714903"/>
                  <a:gd name="connsiteX7139" fmla="*/ 1382314 w 4835006"/>
                  <a:gd name="connsiteY7139" fmla="*/ 232332 h 3714903"/>
                  <a:gd name="connsiteX7140" fmla="*/ 1382314 w 4835006"/>
                  <a:gd name="connsiteY7140" fmla="*/ 232332 h 3714903"/>
                  <a:gd name="connsiteX7141" fmla="*/ 1386091 w 4835006"/>
                  <a:gd name="connsiteY7141" fmla="*/ 234907 h 3714903"/>
                  <a:gd name="connsiteX7142" fmla="*/ 1386091 w 4835006"/>
                  <a:gd name="connsiteY7142" fmla="*/ 234907 h 3714903"/>
                  <a:gd name="connsiteX7143" fmla="*/ 1397081 w 4835006"/>
                  <a:gd name="connsiteY7143" fmla="*/ 236625 h 3714903"/>
                  <a:gd name="connsiteX7144" fmla="*/ 1397081 w 4835006"/>
                  <a:gd name="connsiteY7144" fmla="*/ 236625 h 3714903"/>
                  <a:gd name="connsiteX7145" fmla="*/ 1397425 w 4835006"/>
                  <a:gd name="connsiteY7145" fmla="*/ 236625 h 3714903"/>
                  <a:gd name="connsiteX7146" fmla="*/ 1397425 w 4835006"/>
                  <a:gd name="connsiteY7146" fmla="*/ 236625 h 3714903"/>
                  <a:gd name="connsiteX7147" fmla="*/ 1420778 w 4835006"/>
                  <a:gd name="connsiteY7147" fmla="*/ 233190 h 3714903"/>
                  <a:gd name="connsiteX7148" fmla="*/ 1420778 w 4835006"/>
                  <a:gd name="connsiteY7148" fmla="*/ 233190 h 3714903"/>
                  <a:gd name="connsiteX7149" fmla="*/ 1425414 w 4835006"/>
                  <a:gd name="connsiteY7149" fmla="*/ 236453 h 3714903"/>
                  <a:gd name="connsiteX7150" fmla="*/ 1425414 w 4835006"/>
                  <a:gd name="connsiteY7150" fmla="*/ 236453 h 3714903"/>
                  <a:gd name="connsiteX7151" fmla="*/ 1423010 w 4835006"/>
                  <a:gd name="connsiteY7151" fmla="*/ 240574 h 3714903"/>
                  <a:gd name="connsiteX7152" fmla="*/ 1423010 w 4835006"/>
                  <a:gd name="connsiteY7152" fmla="*/ 240574 h 3714903"/>
                  <a:gd name="connsiteX7153" fmla="*/ 1408930 w 4835006"/>
                  <a:gd name="connsiteY7153" fmla="*/ 252422 h 3714903"/>
                  <a:gd name="connsiteX7154" fmla="*/ 1408930 w 4835006"/>
                  <a:gd name="connsiteY7154" fmla="*/ 252422 h 3714903"/>
                  <a:gd name="connsiteX7155" fmla="*/ 1401889 w 4835006"/>
                  <a:gd name="connsiteY7155" fmla="*/ 251564 h 3714903"/>
                  <a:gd name="connsiteX7156" fmla="*/ 1401889 w 4835006"/>
                  <a:gd name="connsiteY7156" fmla="*/ 251564 h 3714903"/>
                  <a:gd name="connsiteX7157" fmla="*/ 1372011 w 4835006"/>
                  <a:gd name="connsiteY7157" fmla="*/ 245382 h 3714903"/>
                  <a:gd name="connsiteX7158" fmla="*/ 1372011 w 4835006"/>
                  <a:gd name="connsiteY7158" fmla="*/ 245382 h 3714903"/>
                  <a:gd name="connsiteX7159" fmla="*/ 1371839 w 4835006"/>
                  <a:gd name="connsiteY7159" fmla="*/ 245382 h 3714903"/>
                  <a:gd name="connsiteX7160" fmla="*/ 1364112 w 4835006"/>
                  <a:gd name="connsiteY7160" fmla="*/ 244867 h 3714903"/>
                  <a:gd name="connsiteX7161" fmla="*/ 1364112 w 4835006"/>
                  <a:gd name="connsiteY7161" fmla="*/ 244867 h 3714903"/>
                  <a:gd name="connsiteX7162" fmla="*/ 1361536 w 4835006"/>
                  <a:gd name="connsiteY7162" fmla="*/ 250705 h 3714903"/>
                  <a:gd name="connsiteX7163" fmla="*/ 1361536 w 4835006"/>
                  <a:gd name="connsiteY7163" fmla="*/ 250705 h 3714903"/>
                  <a:gd name="connsiteX7164" fmla="*/ 1348142 w 4835006"/>
                  <a:gd name="connsiteY7164" fmla="*/ 282129 h 3714903"/>
                  <a:gd name="connsiteX7165" fmla="*/ 1348142 w 4835006"/>
                  <a:gd name="connsiteY7165" fmla="*/ 282129 h 3714903"/>
                  <a:gd name="connsiteX7166" fmla="*/ 1335092 w 4835006"/>
                  <a:gd name="connsiteY7166" fmla="*/ 287109 h 3714903"/>
                  <a:gd name="connsiteX7167" fmla="*/ 1335092 w 4835006"/>
                  <a:gd name="connsiteY7167" fmla="*/ 287109 h 3714903"/>
                  <a:gd name="connsiteX7168" fmla="*/ 1342304 w 4835006"/>
                  <a:gd name="connsiteY7168" fmla="*/ 288826 h 3714903"/>
                  <a:gd name="connsiteX7169" fmla="*/ 1342304 w 4835006"/>
                  <a:gd name="connsiteY7169" fmla="*/ 288826 h 3714903"/>
                  <a:gd name="connsiteX7170" fmla="*/ 1348486 w 4835006"/>
                  <a:gd name="connsiteY7170" fmla="*/ 292604 h 3714903"/>
                  <a:gd name="connsiteX7171" fmla="*/ 1348486 w 4835006"/>
                  <a:gd name="connsiteY7171" fmla="*/ 292604 h 3714903"/>
                  <a:gd name="connsiteX7172" fmla="*/ 1344708 w 4835006"/>
                  <a:gd name="connsiteY7172" fmla="*/ 297240 h 3714903"/>
                  <a:gd name="connsiteX7173" fmla="*/ 1344708 w 4835006"/>
                  <a:gd name="connsiteY7173" fmla="*/ 297240 h 3714903"/>
                  <a:gd name="connsiteX7174" fmla="*/ 1326163 w 4835006"/>
                  <a:gd name="connsiteY7174" fmla="*/ 308058 h 3714903"/>
                  <a:gd name="connsiteX7175" fmla="*/ 1326163 w 4835006"/>
                  <a:gd name="connsiteY7175" fmla="*/ 308058 h 3714903"/>
                  <a:gd name="connsiteX7176" fmla="*/ 1323930 w 4835006"/>
                  <a:gd name="connsiteY7176" fmla="*/ 307887 h 3714903"/>
                  <a:gd name="connsiteX7177" fmla="*/ 1323930 w 4835006"/>
                  <a:gd name="connsiteY7177" fmla="*/ 307887 h 3714903"/>
                  <a:gd name="connsiteX7178" fmla="*/ 1321183 w 4835006"/>
                  <a:gd name="connsiteY7178" fmla="*/ 307543 h 3714903"/>
                  <a:gd name="connsiteX7179" fmla="*/ 1321183 w 4835006"/>
                  <a:gd name="connsiteY7179" fmla="*/ 307543 h 3714903"/>
                  <a:gd name="connsiteX7180" fmla="*/ 1316718 w 4835006"/>
                  <a:gd name="connsiteY7180" fmla="*/ 315957 h 3714903"/>
                  <a:gd name="connsiteX7181" fmla="*/ 1316718 w 4835006"/>
                  <a:gd name="connsiteY7181" fmla="*/ 315957 h 3714903"/>
                  <a:gd name="connsiteX7182" fmla="*/ 1315516 w 4835006"/>
                  <a:gd name="connsiteY7182" fmla="*/ 326432 h 3714903"/>
                  <a:gd name="connsiteX7183" fmla="*/ 1315516 w 4835006"/>
                  <a:gd name="connsiteY7183" fmla="*/ 326432 h 3714903"/>
                  <a:gd name="connsiteX7184" fmla="*/ 1321698 w 4835006"/>
                  <a:gd name="connsiteY7184" fmla="*/ 335018 h 3714903"/>
                  <a:gd name="connsiteX7185" fmla="*/ 1321698 w 4835006"/>
                  <a:gd name="connsiteY7185" fmla="*/ 335018 h 3714903"/>
                  <a:gd name="connsiteX7186" fmla="*/ 1333546 w 4835006"/>
                  <a:gd name="connsiteY7186" fmla="*/ 336735 h 3714903"/>
                  <a:gd name="connsiteX7187" fmla="*/ 1333546 w 4835006"/>
                  <a:gd name="connsiteY7187" fmla="*/ 336735 h 3714903"/>
                  <a:gd name="connsiteX7188" fmla="*/ 1360849 w 4835006"/>
                  <a:gd name="connsiteY7188" fmla="*/ 333472 h 3714903"/>
                  <a:gd name="connsiteX7189" fmla="*/ 1360849 w 4835006"/>
                  <a:gd name="connsiteY7189" fmla="*/ 333472 h 3714903"/>
                  <a:gd name="connsiteX7190" fmla="*/ 1395364 w 4835006"/>
                  <a:gd name="connsiteY7190" fmla="*/ 318361 h 3714903"/>
                  <a:gd name="connsiteX7191" fmla="*/ 1395364 w 4835006"/>
                  <a:gd name="connsiteY7191" fmla="*/ 318361 h 3714903"/>
                  <a:gd name="connsiteX7192" fmla="*/ 1421465 w 4835006"/>
                  <a:gd name="connsiteY7192" fmla="*/ 301190 h 3714903"/>
                  <a:gd name="connsiteX7193" fmla="*/ 1421465 w 4835006"/>
                  <a:gd name="connsiteY7193" fmla="*/ 301190 h 3714903"/>
                  <a:gd name="connsiteX7194" fmla="*/ 1425071 w 4835006"/>
                  <a:gd name="connsiteY7194" fmla="*/ 305483 h 3714903"/>
                  <a:gd name="connsiteX7195" fmla="*/ 1425071 w 4835006"/>
                  <a:gd name="connsiteY7195" fmla="*/ 305483 h 3714903"/>
                  <a:gd name="connsiteX7196" fmla="*/ 1425071 w 4835006"/>
                  <a:gd name="connsiteY7196" fmla="*/ 306856 h 3714903"/>
                  <a:gd name="connsiteX7197" fmla="*/ 1425071 w 4835006"/>
                  <a:gd name="connsiteY7197" fmla="*/ 306856 h 3714903"/>
                  <a:gd name="connsiteX7198" fmla="*/ 1411334 w 4835006"/>
                  <a:gd name="connsiteY7198" fmla="*/ 337078 h 3714903"/>
                  <a:gd name="connsiteX7199" fmla="*/ 1411334 w 4835006"/>
                  <a:gd name="connsiteY7199" fmla="*/ 337078 h 3714903"/>
                  <a:gd name="connsiteX7200" fmla="*/ 1413223 w 4835006"/>
                  <a:gd name="connsiteY7200" fmla="*/ 348755 h 3714903"/>
                  <a:gd name="connsiteX7201" fmla="*/ 1413223 w 4835006"/>
                  <a:gd name="connsiteY7201" fmla="*/ 348755 h 3714903"/>
                  <a:gd name="connsiteX7202" fmla="*/ 1406010 w 4835006"/>
                  <a:gd name="connsiteY7202" fmla="*/ 356997 h 3714903"/>
                  <a:gd name="connsiteX7203" fmla="*/ 1406010 w 4835006"/>
                  <a:gd name="connsiteY7203" fmla="*/ 356997 h 3714903"/>
                  <a:gd name="connsiteX7204" fmla="*/ 1389869 w 4835006"/>
                  <a:gd name="connsiteY7204" fmla="*/ 367472 h 3714903"/>
                  <a:gd name="connsiteX7205" fmla="*/ 1389869 w 4835006"/>
                  <a:gd name="connsiteY7205" fmla="*/ 367472 h 3714903"/>
                  <a:gd name="connsiteX7206" fmla="*/ 1390041 w 4835006"/>
                  <a:gd name="connsiteY7206" fmla="*/ 375543 h 3714903"/>
                  <a:gd name="connsiteX7207" fmla="*/ 1390041 w 4835006"/>
                  <a:gd name="connsiteY7207" fmla="*/ 375543 h 3714903"/>
                  <a:gd name="connsiteX7208" fmla="*/ 1386091 w 4835006"/>
                  <a:gd name="connsiteY7208" fmla="*/ 396149 h 3714903"/>
                  <a:gd name="connsiteX7209" fmla="*/ 1386091 w 4835006"/>
                  <a:gd name="connsiteY7209" fmla="*/ 396149 h 3714903"/>
                  <a:gd name="connsiteX7210" fmla="*/ 1370980 w 4835006"/>
                  <a:gd name="connsiteY7210" fmla="*/ 414007 h 3714903"/>
                  <a:gd name="connsiteX7211" fmla="*/ 1370980 w 4835006"/>
                  <a:gd name="connsiteY7211" fmla="*/ 414007 h 3714903"/>
                  <a:gd name="connsiteX7212" fmla="*/ 1364283 w 4835006"/>
                  <a:gd name="connsiteY7212" fmla="*/ 433068 h 3714903"/>
                  <a:gd name="connsiteX7213" fmla="*/ 1364283 w 4835006"/>
                  <a:gd name="connsiteY7213" fmla="*/ 433068 h 3714903"/>
                  <a:gd name="connsiteX7214" fmla="*/ 1364799 w 4835006"/>
                  <a:gd name="connsiteY7214" fmla="*/ 435128 h 3714903"/>
                  <a:gd name="connsiteX7215" fmla="*/ 1364799 w 4835006"/>
                  <a:gd name="connsiteY7215" fmla="*/ 435128 h 3714903"/>
                  <a:gd name="connsiteX7216" fmla="*/ 1384546 w 4835006"/>
                  <a:gd name="connsiteY7216" fmla="*/ 444401 h 3714903"/>
                  <a:gd name="connsiteX7217" fmla="*/ 1384546 w 4835006"/>
                  <a:gd name="connsiteY7217" fmla="*/ 444401 h 3714903"/>
                  <a:gd name="connsiteX7218" fmla="*/ 1387293 w 4835006"/>
                  <a:gd name="connsiteY7218" fmla="*/ 443199 h 3714903"/>
                  <a:gd name="connsiteX7219" fmla="*/ 1387293 w 4835006"/>
                  <a:gd name="connsiteY7219" fmla="*/ 443199 h 3714903"/>
                  <a:gd name="connsiteX7220" fmla="*/ 1399142 w 4835006"/>
                  <a:gd name="connsiteY7220" fmla="*/ 425856 h 3714903"/>
                  <a:gd name="connsiteX7221" fmla="*/ 1399142 w 4835006"/>
                  <a:gd name="connsiteY7221" fmla="*/ 425856 h 3714903"/>
                  <a:gd name="connsiteX7222" fmla="*/ 1400687 w 4835006"/>
                  <a:gd name="connsiteY7222" fmla="*/ 426027 h 3714903"/>
                  <a:gd name="connsiteX7223" fmla="*/ 1400687 w 4835006"/>
                  <a:gd name="connsiteY7223" fmla="*/ 426027 h 3714903"/>
                  <a:gd name="connsiteX7224" fmla="*/ 1402061 w 4835006"/>
                  <a:gd name="connsiteY7224" fmla="*/ 426199 h 3714903"/>
                  <a:gd name="connsiteX7225" fmla="*/ 1402061 w 4835006"/>
                  <a:gd name="connsiteY7225" fmla="*/ 426199 h 3714903"/>
                  <a:gd name="connsiteX7226" fmla="*/ 1415627 w 4835006"/>
                  <a:gd name="connsiteY7226" fmla="*/ 422421 h 3714903"/>
                  <a:gd name="connsiteX7227" fmla="*/ 1415627 w 4835006"/>
                  <a:gd name="connsiteY7227" fmla="*/ 422421 h 3714903"/>
                  <a:gd name="connsiteX7228" fmla="*/ 1423182 w 4835006"/>
                  <a:gd name="connsiteY7228" fmla="*/ 425169 h 3714903"/>
                  <a:gd name="connsiteX7229" fmla="*/ 1423182 w 4835006"/>
                  <a:gd name="connsiteY7229" fmla="*/ 425169 h 3714903"/>
                  <a:gd name="connsiteX7230" fmla="*/ 1426273 w 4835006"/>
                  <a:gd name="connsiteY7230" fmla="*/ 426199 h 3714903"/>
                  <a:gd name="connsiteX7231" fmla="*/ 1426273 w 4835006"/>
                  <a:gd name="connsiteY7231" fmla="*/ 426199 h 3714903"/>
                  <a:gd name="connsiteX7232" fmla="*/ 1450485 w 4835006"/>
                  <a:gd name="connsiteY7232" fmla="*/ 409886 h 3714903"/>
                  <a:gd name="connsiteX7233" fmla="*/ 1450485 w 4835006"/>
                  <a:gd name="connsiteY7233" fmla="*/ 409886 h 3714903"/>
                  <a:gd name="connsiteX7234" fmla="*/ 1495475 w 4835006"/>
                  <a:gd name="connsiteY7234" fmla="*/ 366785 h 3714903"/>
                  <a:gd name="connsiteX7235" fmla="*/ 1495475 w 4835006"/>
                  <a:gd name="connsiteY7235" fmla="*/ 366785 h 3714903"/>
                  <a:gd name="connsiteX7236" fmla="*/ 1529818 w 4835006"/>
                  <a:gd name="connsiteY7236" fmla="*/ 350816 h 3714903"/>
                  <a:gd name="connsiteX7237" fmla="*/ 1529818 w 4835006"/>
                  <a:gd name="connsiteY7237" fmla="*/ 350816 h 3714903"/>
                  <a:gd name="connsiteX7238" fmla="*/ 1565535 w 4835006"/>
                  <a:gd name="connsiteY7238" fmla="*/ 333988 h 3714903"/>
                  <a:gd name="connsiteX7239" fmla="*/ 1565535 w 4835006"/>
                  <a:gd name="connsiteY7239" fmla="*/ 333988 h 3714903"/>
                  <a:gd name="connsiteX7240" fmla="*/ 1573949 w 4835006"/>
                  <a:gd name="connsiteY7240" fmla="*/ 315442 h 3714903"/>
                  <a:gd name="connsiteX7241" fmla="*/ 1573949 w 4835006"/>
                  <a:gd name="connsiteY7241" fmla="*/ 315442 h 3714903"/>
                  <a:gd name="connsiteX7242" fmla="*/ 1572747 w 4835006"/>
                  <a:gd name="connsiteY7242" fmla="*/ 311149 h 3714903"/>
                  <a:gd name="connsiteX7243" fmla="*/ 1572747 w 4835006"/>
                  <a:gd name="connsiteY7243" fmla="*/ 311149 h 3714903"/>
                  <a:gd name="connsiteX7244" fmla="*/ 1563989 w 4835006"/>
                  <a:gd name="connsiteY7244" fmla="*/ 296725 h 3714903"/>
                  <a:gd name="connsiteX7245" fmla="*/ 1563989 w 4835006"/>
                  <a:gd name="connsiteY7245" fmla="*/ 296725 h 3714903"/>
                  <a:gd name="connsiteX7246" fmla="*/ 1567252 w 4835006"/>
                  <a:gd name="connsiteY7246" fmla="*/ 290372 h 3714903"/>
                  <a:gd name="connsiteX7247" fmla="*/ 1567252 w 4835006"/>
                  <a:gd name="connsiteY7247" fmla="*/ 290372 h 3714903"/>
                  <a:gd name="connsiteX7248" fmla="*/ 1593353 w 4835006"/>
                  <a:gd name="connsiteY7248" fmla="*/ 267018 h 3714903"/>
                  <a:gd name="connsiteX7249" fmla="*/ 1593353 w 4835006"/>
                  <a:gd name="connsiteY7249" fmla="*/ 267018 h 3714903"/>
                  <a:gd name="connsiteX7250" fmla="*/ 1664958 w 4835006"/>
                  <a:gd name="connsiteY7250" fmla="*/ 223746 h 3714903"/>
                  <a:gd name="connsiteX7251" fmla="*/ 1664958 w 4835006"/>
                  <a:gd name="connsiteY7251" fmla="*/ 223746 h 3714903"/>
                  <a:gd name="connsiteX7252" fmla="*/ 1680928 w 4835006"/>
                  <a:gd name="connsiteY7252" fmla="*/ 219453 h 3714903"/>
                  <a:gd name="connsiteX7253" fmla="*/ 1680928 w 4835006"/>
                  <a:gd name="connsiteY7253" fmla="*/ 219453 h 3714903"/>
                  <a:gd name="connsiteX7254" fmla="*/ 1687281 w 4835006"/>
                  <a:gd name="connsiteY7254" fmla="*/ 219796 h 3714903"/>
                  <a:gd name="connsiteX7255" fmla="*/ 1687281 w 4835006"/>
                  <a:gd name="connsiteY7255" fmla="*/ 219796 h 3714903"/>
                  <a:gd name="connsiteX7256" fmla="*/ 1690372 w 4835006"/>
                  <a:gd name="connsiteY7256" fmla="*/ 219968 h 3714903"/>
                  <a:gd name="connsiteX7257" fmla="*/ 1690372 w 4835006"/>
                  <a:gd name="connsiteY7257" fmla="*/ 219968 h 3714903"/>
                  <a:gd name="connsiteX7258" fmla="*/ 1716473 w 4835006"/>
                  <a:gd name="connsiteY7258" fmla="*/ 206918 h 3714903"/>
                  <a:gd name="connsiteX7259" fmla="*/ 1716473 w 4835006"/>
                  <a:gd name="connsiteY7259" fmla="*/ 206918 h 3714903"/>
                  <a:gd name="connsiteX7260" fmla="*/ 1733816 w 4835006"/>
                  <a:gd name="connsiteY7260" fmla="*/ 196615 h 3714903"/>
                  <a:gd name="connsiteX7261" fmla="*/ 1733816 w 4835006"/>
                  <a:gd name="connsiteY7261" fmla="*/ 196615 h 3714903"/>
                  <a:gd name="connsiteX7262" fmla="*/ 1753907 w 4835006"/>
                  <a:gd name="connsiteY7262" fmla="*/ 177726 h 3714903"/>
                  <a:gd name="connsiteX7263" fmla="*/ 1753907 w 4835006"/>
                  <a:gd name="connsiteY7263" fmla="*/ 177726 h 3714903"/>
                  <a:gd name="connsiteX7264" fmla="*/ 1779149 w 4835006"/>
                  <a:gd name="connsiteY7264" fmla="*/ 166049 h 3714903"/>
                  <a:gd name="connsiteX7265" fmla="*/ 1779149 w 4835006"/>
                  <a:gd name="connsiteY7265" fmla="*/ 166049 h 3714903"/>
                  <a:gd name="connsiteX7266" fmla="*/ 1785846 w 4835006"/>
                  <a:gd name="connsiteY7266" fmla="*/ 167595 h 3714903"/>
                  <a:gd name="connsiteX7267" fmla="*/ 1785846 w 4835006"/>
                  <a:gd name="connsiteY7267" fmla="*/ 167595 h 3714903"/>
                  <a:gd name="connsiteX7268" fmla="*/ 1822765 w 4835006"/>
                  <a:gd name="connsiteY7268" fmla="*/ 186312 h 3714903"/>
                  <a:gd name="connsiteX7269" fmla="*/ 1822765 w 4835006"/>
                  <a:gd name="connsiteY7269" fmla="*/ 186312 h 3714903"/>
                  <a:gd name="connsiteX7270" fmla="*/ 1820876 w 4835006"/>
                  <a:gd name="connsiteY7270" fmla="*/ 190433 h 3714903"/>
                  <a:gd name="connsiteX7271" fmla="*/ 1820876 w 4835006"/>
                  <a:gd name="connsiteY7271" fmla="*/ 190433 h 3714903"/>
                  <a:gd name="connsiteX7272" fmla="*/ 1769705 w 4835006"/>
                  <a:gd name="connsiteY7272" fmla="*/ 220483 h 3714903"/>
                  <a:gd name="connsiteX7273" fmla="*/ 1769705 w 4835006"/>
                  <a:gd name="connsiteY7273" fmla="*/ 220483 h 3714903"/>
                  <a:gd name="connsiteX7274" fmla="*/ 1735533 w 4835006"/>
                  <a:gd name="connsiteY7274" fmla="*/ 233362 h 3714903"/>
                  <a:gd name="connsiteX7275" fmla="*/ 1735533 w 4835006"/>
                  <a:gd name="connsiteY7275" fmla="*/ 233362 h 3714903"/>
                  <a:gd name="connsiteX7276" fmla="*/ 1715614 w 4835006"/>
                  <a:gd name="connsiteY7276" fmla="*/ 241089 h 3714903"/>
                  <a:gd name="connsiteX7277" fmla="*/ 1715614 w 4835006"/>
                  <a:gd name="connsiteY7277" fmla="*/ 241089 h 3714903"/>
                  <a:gd name="connsiteX7278" fmla="*/ 1710463 w 4835006"/>
                  <a:gd name="connsiteY7278" fmla="*/ 240402 h 3714903"/>
                  <a:gd name="connsiteX7279" fmla="*/ 1710463 w 4835006"/>
                  <a:gd name="connsiteY7279" fmla="*/ 240402 h 3714903"/>
                  <a:gd name="connsiteX7280" fmla="*/ 1703422 w 4835006"/>
                  <a:gd name="connsiteY7280" fmla="*/ 245897 h 3714903"/>
                  <a:gd name="connsiteX7281" fmla="*/ 1703422 w 4835006"/>
                  <a:gd name="connsiteY7281" fmla="*/ 245897 h 3714903"/>
                  <a:gd name="connsiteX7282" fmla="*/ 1678867 w 4835006"/>
                  <a:gd name="connsiteY7282" fmla="*/ 264443 h 3714903"/>
                  <a:gd name="connsiteX7283" fmla="*/ 1678867 w 4835006"/>
                  <a:gd name="connsiteY7283" fmla="*/ 264443 h 3714903"/>
                  <a:gd name="connsiteX7284" fmla="*/ 1653453 w 4835006"/>
                  <a:gd name="connsiteY7284" fmla="*/ 296553 h 3714903"/>
                  <a:gd name="connsiteX7285" fmla="*/ 1653453 w 4835006"/>
                  <a:gd name="connsiteY7285" fmla="*/ 296553 h 3714903"/>
                  <a:gd name="connsiteX7286" fmla="*/ 1641948 w 4835006"/>
                  <a:gd name="connsiteY7286" fmla="*/ 309604 h 3714903"/>
                  <a:gd name="connsiteX7287" fmla="*/ 1641948 w 4835006"/>
                  <a:gd name="connsiteY7287" fmla="*/ 309604 h 3714903"/>
                  <a:gd name="connsiteX7288" fmla="*/ 1643150 w 4835006"/>
                  <a:gd name="connsiteY7288" fmla="*/ 314412 h 3714903"/>
                  <a:gd name="connsiteX7289" fmla="*/ 1643150 w 4835006"/>
                  <a:gd name="connsiteY7289" fmla="*/ 314412 h 3714903"/>
                  <a:gd name="connsiteX7290" fmla="*/ 1653797 w 4835006"/>
                  <a:gd name="connsiteY7290" fmla="*/ 328493 h 3714903"/>
                  <a:gd name="connsiteX7291" fmla="*/ 1653797 w 4835006"/>
                  <a:gd name="connsiteY7291" fmla="*/ 328493 h 3714903"/>
                  <a:gd name="connsiteX7292" fmla="*/ 1651736 w 4835006"/>
                  <a:gd name="connsiteY7292" fmla="*/ 333816 h 3714903"/>
                  <a:gd name="connsiteX7293" fmla="*/ 1651736 w 4835006"/>
                  <a:gd name="connsiteY7293" fmla="*/ 333816 h 3714903"/>
                  <a:gd name="connsiteX7294" fmla="*/ 1646756 w 4835006"/>
                  <a:gd name="connsiteY7294" fmla="*/ 346008 h 3714903"/>
                  <a:gd name="connsiteX7295" fmla="*/ 1646756 w 4835006"/>
                  <a:gd name="connsiteY7295" fmla="*/ 346008 h 3714903"/>
                  <a:gd name="connsiteX7296" fmla="*/ 1650190 w 4835006"/>
                  <a:gd name="connsiteY7296" fmla="*/ 348068 h 3714903"/>
                  <a:gd name="connsiteX7297" fmla="*/ 1650190 w 4835006"/>
                  <a:gd name="connsiteY7297" fmla="*/ 348068 h 3714903"/>
                  <a:gd name="connsiteX7298" fmla="*/ 1651736 w 4835006"/>
                  <a:gd name="connsiteY7298" fmla="*/ 348068 h 3714903"/>
                  <a:gd name="connsiteX7299" fmla="*/ 1651736 w 4835006"/>
                  <a:gd name="connsiteY7299" fmla="*/ 348068 h 3714903"/>
                  <a:gd name="connsiteX7300" fmla="*/ 1693978 w 4835006"/>
                  <a:gd name="connsiteY7300" fmla="*/ 344119 h 3714903"/>
                  <a:gd name="connsiteX7301" fmla="*/ 1693978 w 4835006"/>
                  <a:gd name="connsiteY7301" fmla="*/ 344119 h 3714903"/>
                  <a:gd name="connsiteX7302" fmla="*/ 1701362 w 4835006"/>
                  <a:gd name="connsiteY7302" fmla="*/ 344291 h 3714903"/>
                  <a:gd name="connsiteX7303" fmla="*/ 1701362 w 4835006"/>
                  <a:gd name="connsiteY7303" fmla="*/ 344291 h 3714903"/>
                  <a:gd name="connsiteX7304" fmla="*/ 1718362 w 4835006"/>
                  <a:gd name="connsiteY7304" fmla="*/ 343432 h 3714903"/>
                  <a:gd name="connsiteX7305" fmla="*/ 1718362 w 4835006"/>
                  <a:gd name="connsiteY7305" fmla="*/ 343432 h 3714903"/>
                  <a:gd name="connsiteX7306" fmla="*/ 1731069 w 4835006"/>
                  <a:gd name="connsiteY7306" fmla="*/ 345321 h 3714903"/>
                  <a:gd name="connsiteX7307" fmla="*/ 1731069 w 4835006"/>
                  <a:gd name="connsiteY7307" fmla="*/ 345321 h 3714903"/>
                  <a:gd name="connsiteX7308" fmla="*/ 1757513 w 4835006"/>
                  <a:gd name="connsiteY7308" fmla="*/ 356311 h 3714903"/>
                  <a:gd name="connsiteX7309" fmla="*/ 1757513 w 4835006"/>
                  <a:gd name="connsiteY7309" fmla="*/ 356311 h 3714903"/>
                  <a:gd name="connsiteX7310" fmla="*/ 1764725 w 4835006"/>
                  <a:gd name="connsiteY7310" fmla="*/ 367129 h 3714903"/>
                  <a:gd name="connsiteX7311" fmla="*/ 1764725 w 4835006"/>
                  <a:gd name="connsiteY7311" fmla="*/ 367129 h 3714903"/>
                  <a:gd name="connsiteX7312" fmla="*/ 1760260 w 4835006"/>
                  <a:gd name="connsiteY7312" fmla="*/ 371422 h 3714903"/>
                  <a:gd name="connsiteX7313" fmla="*/ 1760260 w 4835006"/>
                  <a:gd name="connsiteY7313" fmla="*/ 371422 h 3714903"/>
                  <a:gd name="connsiteX7314" fmla="*/ 1736735 w 4835006"/>
                  <a:gd name="connsiteY7314" fmla="*/ 376745 h 3714903"/>
                  <a:gd name="connsiteX7315" fmla="*/ 1736735 w 4835006"/>
                  <a:gd name="connsiteY7315" fmla="*/ 376745 h 3714903"/>
                  <a:gd name="connsiteX7316" fmla="*/ 1725917 w 4835006"/>
                  <a:gd name="connsiteY7316" fmla="*/ 379836 h 3714903"/>
                  <a:gd name="connsiteX7317" fmla="*/ 1725917 w 4835006"/>
                  <a:gd name="connsiteY7317" fmla="*/ 379836 h 3714903"/>
                  <a:gd name="connsiteX7318" fmla="*/ 1717332 w 4835006"/>
                  <a:gd name="connsiteY7318" fmla="*/ 384300 h 3714903"/>
                  <a:gd name="connsiteX7319" fmla="*/ 1717332 w 4835006"/>
                  <a:gd name="connsiteY7319" fmla="*/ 384300 h 3714903"/>
                  <a:gd name="connsiteX7320" fmla="*/ 1705483 w 4835006"/>
                  <a:gd name="connsiteY7320" fmla="*/ 380351 h 3714903"/>
                  <a:gd name="connsiteX7321" fmla="*/ 1705483 w 4835006"/>
                  <a:gd name="connsiteY7321" fmla="*/ 380351 h 3714903"/>
                  <a:gd name="connsiteX7322" fmla="*/ 1670625 w 4835006"/>
                  <a:gd name="connsiteY7322" fmla="*/ 370563 h 3714903"/>
                  <a:gd name="connsiteX7323" fmla="*/ 1670625 w 4835006"/>
                  <a:gd name="connsiteY7323" fmla="*/ 370563 h 3714903"/>
                  <a:gd name="connsiteX7324" fmla="*/ 1670625 w 4835006"/>
                  <a:gd name="connsiteY7324" fmla="*/ 370563 h 3714903"/>
                  <a:gd name="connsiteX7325" fmla="*/ 1669766 w 4835006"/>
                  <a:gd name="connsiteY7325" fmla="*/ 370563 h 3714903"/>
                  <a:gd name="connsiteX7326" fmla="*/ 1665817 w 4835006"/>
                  <a:gd name="connsiteY7326" fmla="*/ 370391 h 3714903"/>
                  <a:gd name="connsiteX7327" fmla="*/ 1665817 w 4835006"/>
                  <a:gd name="connsiteY7327" fmla="*/ 370391 h 3714903"/>
                  <a:gd name="connsiteX7328" fmla="*/ 1635595 w 4835006"/>
                  <a:gd name="connsiteY7328" fmla="*/ 380866 h 3714903"/>
                  <a:gd name="connsiteX7329" fmla="*/ 1635595 w 4835006"/>
                  <a:gd name="connsiteY7329" fmla="*/ 380866 h 3714903"/>
                  <a:gd name="connsiteX7330" fmla="*/ 1622029 w 4835006"/>
                  <a:gd name="connsiteY7330" fmla="*/ 412290 h 3714903"/>
                  <a:gd name="connsiteX7331" fmla="*/ 1622029 w 4835006"/>
                  <a:gd name="connsiteY7331" fmla="*/ 412290 h 3714903"/>
                  <a:gd name="connsiteX7332" fmla="*/ 1598161 w 4835006"/>
                  <a:gd name="connsiteY7332" fmla="*/ 436845 h 3714903"/>
                  <a:gd name="connsiteX7333" fmla="*/ 1598161 w 4835006"/>
                  <a:gd name="connsiteY7333" fmla="*/ 436845 h 3714903"/>
                  <a:gd name="connsiteX7334" fmla="*/ 1585797 w 4835006"/>
                  <a:gd name="connsiteY7334" fmla="*/ 420532 h 3714903"/>
                  <a:gd name="connsiteX7335" fmla="*/ 1585797 w 4835006"/>
                  <a:gd name="connsiteY7335" fmla="*/ 420532 h 3714903"/>
                  <a:gd name="connsiteX7336" fmla="*/ 1581848 w 4835006"/>
                  <a:gd name="connsiteY7336" fmla="*/ 416926 h 3714903"/>
                  <a:gd name="connsiteX7337" fmla="*/ 1581848 w 4835006"/>
                  <a:gd name="connsiteY7337" fmla="*/ 416926 h 3714903"/>
                  <a:gd name="connsiteX7338" fmla="*/ 1570686 w 4835006"/>
                  <a:gd name="connsiteY7338" fmla="*/ 417957 h 3714903"/>
                  <a:gd name="connsiteX7339" fmla="*/ 1570686 w 4835006"/>
                  <a:gd name="connsiteY7339" fmla="*/ 417957 h 3714903"/>
                  <a:gd name="connsiteX7340" fmla="*/ 1532565 w 4835006"/>
                  <a:gd name="connsiteY7340" fmla="*/ 442340 h 3714903"/>
                  <a:gd name="connsiteX7341" fmla="*/ 1532565 w 4835006"/>
                  <a:gd name="connsiteY7341" fmla="*/ 442340 h 3714903"/>
                  <a:gd name="connsiteX7342" fmla="*/ 1508697 w 4835006"/>
                  <a:gd name="connsiteY7342" fmla="*/ 489047 h 3714903"/>
                  <a:gd name="connsiteX7343" fmla="*/ 1508697 w 4835006"/>
                  <a:gd name="connsiteY7343" fmla="*/ 489047 h 3714903"/>
                  <a:gd name="connsiteX7344" fmla="*/ 1501828 w 4835006"/>
                  <a:gd name="connsiteY7344" fmla="*/ 490249 h 3714903"/>
                  <a:gd name="connsiteX7345" fmla="*/ 1501828 w 4835006"/>
                  <a:gd name="connsiteY7345" fmla="*/ 490249 h 3714903"/>
                  <a:gd name="connsiteX7346" fmla="*/ 1489636 w 4835006"/>
                  <a:gd name="connsiteY7346" fmla="*/ 486643 h 3714903"/>
                  <a:gd name="connsiteX7347" fmla="*/ 1489636 w 4835006"/>
                  <a:gd name="connsiteY7347" fmla="*/ 486643 h 3714903"/>
                  <a:gd name="connsiteX7348" fmla="*/ 1480363 w 4835006"/>
                  <a:gd name="connsiteY7348" fmla="*/ 484239 h 3714903"/>
                  <a:gd name="connsiteX7349" fmla="*/ 1480363 w 4835006"/>
                  <a:gd name="connsiteY7349" fmla="*/ 484239 h 3714903"/>
                  <a:gd name="connsiteX7350" fmla="*/ 1476414 w 4835006"/>
                  <a:gd name="connsiteY7350" fmla="*/ 487673 h 3714903"/>
                  <a:gd name="connsiteX7351" fmla="*/ 1476414 w 4835006"/>
                  <a:gd name="connsiteY7351" fmla="*/ 487673 h 3714903"/>
                  <a:gd name="connsiteX7352" fmla="*/ 1461131 w 4835006"/>
                  <a:gd name="connsiteY7352" fmla="*/ 503299 h 3714903"/>
                  <a:gd name="connsiteX7353" fmla="*/ 1461131 w 4835006"/>
                  <a:gd name="connsiteY7353" fmla="*/ 503299 h 3714903"/>
                  <a:gd name="connsiteX7354" fmla="*/ 1443101 w 4835006"/>
                  <a:gd name="connsiteY7354" fmla="*/ 491966 h 3714903"/>
                  <a:gd name="connsiteX7355" fmla="*/ 1443101 w 4835006"/>
                  <a:gd name="connsiteY7355" fmla="*/ 491966 h 3714903"/>
                  <a:gd name="connsiteX7356" fmla="*/ 1444303 w 4835006"/>
                  <a:gd name="connsiteY7356" fmla="*/ 488017 h 3714903"/>
                  <a:gd name="connsiteX7357" fmla="*/ 1444303 w 4835006"/>
                  <a:gd name="connsiteY7357" fmla="*/ 488017 h 3714903"/>
                  <a:gd name="connsiteX7358" fmla="*/ 1445162 w 4835006"/>
                  <a:gd name="connsiteY7358" fmla="*/ 486986 h 3714903"/>
                  <a:gd name="connsiteX7359" fmla="*/ 1445162 w 4835006"/>
                  <a:gd name="connsiteY7359" fmla="*/ 486986 h 3714903"/>
                  <a:gd name="connsiteX7360" fmla="*/ 1441556 w 4835006"/>
                  <a:gd name="connsiteY7360" fmla="*/ 485441 h 3714903"/>
                  <a:gd name="connsiteX7361" fmla="*/ 1441556 w 4835006"/>
                  <a:gd name="connsiteY7361" fmla="*/ 485441 h 3714903"/>
                  <a:gd name="connsiteX7362" fmla="*/ 1422667 w 4835006"/>
                  <a:gd name="connsiteY7362" fmla="*/ 481663 h 3714903"/>
                  <a:gd name="connsiteX7363" fmla="*/ 1422667 w 4835006"/>
                  <a:gd name="connsiteY7363" fmla="*/ 481663 h 3714903"/>
                  <a:gd name="connsiteX7364" fmla="*/ 1411162 w 4835006"/>
                  <a:gd name="connsiteY7364" fmla="*/ 484239 h 3714903"/>
                  <a:gd name="connsiteX7365" fmla="*/ 1411162 w 4835006"/>
                  <a:gd name="connsiteY7365" fmla="*/ 484239 h 3714903"/>
                  <a:gd name="connsiteX7366" fmla="*/ 1368576 w 4835006"/>
                  <a:gd name="connsiteY7366" fmla="*/ 496087 h 3714903"/>
                  <a:gd name="connsiteX7367" fmla="*/ 1368576 w 4835006"/>
                  <a:gd name="connsiteY7367" fmla="*/ 496087 h 3714903"/>
                  <a:gd name="connsiteX7368" fmla="*/ 1359304 w 4835006"/>
                  <a:gd name="connsiteY7368" fmla="*/ 496774 h 3714903"/>
                  <a:gd name="connsiteX7369" fmla="*/ 1359304 w 4835006"/>
                  <a:gd name="connsiteY7369" fmla="*/ 496774 h 3714903"/>
                  <a:gd name="connsiteX7370" fmla="*/ 1345566 w 4835006"/>
                  <a:gd name="connsiteY7370" fmla="*/ 489047 h 3714903"/>
                  <a:gd name="connsiteX7371" fmla="*/ 1345566 w 4835006"/>
                  <a:gd name="connsiteY7371" fmla="*/ 489047 h 3714903"/>
                  <a:gd name="connsiteX7372" fmla="*/ 1338354 w 4835006"/>
                  <a:gd name="connsiteY7372" fmla="*/ 467411 h 3714903"/>
                  <a:gd name="connsiteX7373" fmla="*/ 1338354 w 4835006"/>
                  <a:gd name="connsiteY7373" fmla="*/ 467411 h 3714903"/>
                  <a:gd name="connsiteX7374" fmla="*/ 1335950 w 4835006"/>
                  <a:gd name="connsiteY7374" fmla="*/ 466209 h 3714903"/>
                  <a:gd name="connsiteX7375" fmla="*/ 1335950 w 4835006"/>
                  <a:gd name="connsiteY7375" fmla="*/ 466209 h 3714903"/>
                  <a:gd name="connsiteX7376" fmla="*/ 1329940 w 4835006"/>
                  <a:gd name="connsiteY7376" fmla="*/ 464835 h 3714903"/>
                  <a:gd name="connsiteX7377" fmla="*/ 1329940 w 4835006"/>
                  <a:gd name="connsiteY7377" fmla="*/ 464835 h 3714903"/>
                  <a:gd name="connsiteX7378" fmla="*/ 1327708 w 4835006"/>
                  <a:gd name="connsiteY7378" fmla="*/ 465350 h 3714903"/>
                  <a:gd name="connsiteX7379" fmla="*/ 1327708 w 4835006"/>
                  <a:gd name="connsiteY7379" fmla="*/ 465350 h 3714903"/>
                  <a:gd name="connsiteX7380" fmla="*/ 1308647 w 4835006"/>
                  <a:gd name="connsiteY7380" fmla="*/ 479431 h 3714903"/>
                  <a:gd name="connsiteX7381" fmla="*/ 1308647 w 4835006"/>
                  <a:gd name="connsiteY7381" fmla="*/ 479431 h 3714903"/>
                  <a:gd name="connsiteX7382" fmla="*/ 1298688 w 4835006"/>
                  <a:gd name="connsiteY7382" fmla="*/ 481492 h 3714903"/>
                  <a:gd name="connsiteX7383" fmla="*/ 1298688 w 4835006"/>
                  <a:gd name="connsiteY7383" fmla="*/ 481492 h 3714903"/>
                  <a:gd name="connsiteX7384" fmla="*/ 1289587 w 4835006"/>
                  <a:gd name="connsiteY7384" fmla="*/ 475997 h 3714903"/>
                  <a:gd name="connsiteX7385" fmla="*/ 1289587 w 4835006"/>
                  <a:gd name="connsiteY7385" fmla="*/ 475997 h 3714903"/>
                  <a:gd name="connsiteX7386" fmla="*/ 1294395 w 4835006"/>
                  <a:gd name="connsiteY7386" fmla="*/ 471017 h 3714903"/>
                  <a:gd name="connsiteX7387" fmla="*/ 1294395 w 4835006"/>
                  <a:gd name="connsiteY7387" fmla="*/ 471017 h 3714903"/>
                  <a:gd name="connsiteX7388" fmla="*/ 1300233 w 4835006"/>
                  <a:gd name="connsiteY7388" fmla="*/ 468613 h 3714903"/>
                  <a:gd name="connsiteX7389" fmla="*/ 1300233 w 4835006"/>
                  <a:gd name="connsiteY7389" fmla="*/ 468613 h 3714903"/>
                  <a:gd name="connsiteX7390" fmla="*/ 1298345 w 4835006"/>
                  <a:gd name="connsiteY7390" fmla="*/ 467411 h 3714903"/>
                  <a:gd name="connsiteX7391" fmla="*/ 1298345 w 4835006"/>
                  <a:gd name="connsiteY7391" fmla="*/ 467411 h 3714903"/>
                  <a:gd name="connsiteX7392" fmla="*/ 1288900 w 4835006"/>
                  <a:gd name="connsiteY7392" fmla="*/ 451270 h 3714903"/>
                  <a:gd name="connsiteX7393" fmla="*/ 1288900 w 4835006"/>
                  <a:gd name="connsiteY7393" fmla="*/ 451270 h 3714903"/>
                  <a:gd name="connsiteX7394" fmla="*/ 1287870 w 4835006"/>
                  <a:gd name="connsiteY7394" fmla="*/ 446461 h 3714903"/>
                  <a:gd name="connsiteX7395" fmla="*/ 1287870 w 4835006"/>
                  <a:gd name="connsiteY7395" fmla="*/ 446461 h 3714903"/>
                  <a:gd name="connsiteX7396" fmla="*/ 1292678 w 4835006"/>
                  <a:gd name="connsiteY7396" fmla="*/ 435300 h 3714903"/>
                  <a:gd name="connsiteX7397" fmla="*/ 1292678 w 4835006"/>
                  <a:gd name="connsiteY7397" fmla="*/ 435300 h 3714903"/>
                  <a:gd name="connsiteX7398" fmla="*/ 1320496 w 4835006"/>
                  <a:gd name="connsiteY7398" fmla="*/ 413664 h 3714903"/>
                  <a:gd name="connsiteX7399" fmla="*/ 1320496 w 4835006"/>
                  <a:gd name="connsiteY7399" fmla="*/ 413664 h 3714903"/>
                  <a:gd name="connsiteX7400" fmla="*/ 1341960 w 4835006"/>
                  <a:gd name="connsiteY7400" fmla="*/ 403017 h 3714903"/>
                  <a:gd name="connsiteX7401" fmla="*/ 1341960 w 4835006"/>
                  <a:gd name="connsiteY7401" fmla="*/ 403017 h 3714903"/>
                  <a:gd name="connsiteX7402" fmla="*/ 1344536 w 4835006"/>
                  <a:gd name="connsiteY7402" fmla="*/ 393058 h 3714903"/>
                  <a:gd name="connsiteX7403" fmla="*/ 1344536 w 4835006"/>
                  <a:gd name="connsiteY7403" fmla="*/ 393058 h 3714903"/>
                  <a:gd name="connsiteX7404" fmla="*/ 1342819 w 4835006"/>
                  <a:gd name="connsiteY7404" fmla="*/ 387906 h 3714903"/>
                  <a:gd name="connsiteX7405" fmla="*/ 1342819 w 4835006"/>
                  <a:gd name="connsiteY7405" fmla="*/ 387906 h 3714903"/>
                  <a:gd name="connsiteX7406" fmla="*/ 1342647 w 4835006"/>
                  <a:gd name="connsiteY7406" fmla="*/ 387906 h 3714903"/>
                  <a:gd name="connsiteX7407" fmla="*/ 1327708 w 4835006"/>
                  <a:gd name="connsiteY7407" fmla="*/ 389108 h 3714903"/>
                  <a:gd name="connsiteX7408" fmla="*/ 1327708 w 4835006"/>
                  <a:gd name="connsiteY7408" fmla="*/ 389108 h 3714903"/>
                  <a:gd name="connsiteX7409" fmla="*/ 1319294 w 4835006"/>
                  <a:gd name="connsiteY7409" fmla="*/ 387906 h 3714903"/>
                  <a:gd name="connsiteX7410" fmla="*/ 1319294 w 4835006"/>
                  <a:gd name="connsiteY7410" fmla="*/ 387906 h 3714903"/>
                  <a:gd name="connsiteX7411" fmla="*/ 1308304 w 4835006"/>
                  <a:gd name="connsiteY7411" fmla="*/ 383270 h 3714903"/>
                  <a:gd name="connsiteX7412" fmla="*/ 1308304 w 4835006"/>
                  <a:gd name="connsiteY7412" fmla="*/ 383270 h 3714903"/>
                  <a:gd name="connsiteX7413" fmla="*/ 1305041 w 4835006"/>
                  <a:gd name="connsiteY7413" fmla="*/ 384987 h 3714903"/>
                  <a:gd name="connsiteX7414" fmla="*/ 1305041 w 4835006"/>
                  <a:gd name="connsiteY7414" fmla="*/ 384987 h 3714903"/>
                  <a:gd name="connsiteX7415" fmla="*/ 1287698 w 4835006"/>
                  <a:gd name="connsiteY7415" fmla="*/ 406452 h 3714903"/>
                  <a:gd name="connsiteX7416" fmla="*/ 1287698 w 4835006"/>
                  <a:gd name="connsiteY7416" fmla="*/ 406452 h 3714903"/>
                  <a:gd name="connsiteX7417" fmla="*/ 1277739 w 4835006"/>
                  <a:gd name="connsiteY7417" fmla="*/ 412118 h 3714903"/>
                  <a:gd name="connsiteX7418" fmla="*/ 1277739 w 4835006"/>
                  <a:gd name="connsiteY7418" fmla="*/ 412118 h 3714903"/>
                  <a:gd name="connsiteX7419" fmla="*/ 1283405 w 4835006"/>
                  <a:gd name="connsiteY7419" fmla="*/ 419330 h 3714903"/>
                  <a:gd name="connsiteX7420" fmla="*/ 1283405 w 4835006"/>
                  <a:gd name="connsiteY7420" fmla="*/ 419330 h 3714903"/>
                  <a:gd name="connsiteX7421" fmla="*/ 1278941 w 4835006"/>
                  <a:gd name="connsiteY7421" fmla="*/ 425512 h 3714903"/>
                  <a:gd name="connsiteX7422" fmla="*/ 1278941 w 4835006"/>
                  <a:gd name="connsiteY7422" fmla="*/ 425512 h 3714903"/>
                  <a:gd name="connsiteX7423" fmla="*/ 1261941 w 4835006"/>
                  <a:gd name="connsiteY7423" fmla="*/ 451441 h 3714903"/>
                  <a:gd name="connsiteX7424" fmla="*/ 1261941 w 4835006"/>
                  <a:gd name="connsiteY7424" fmla="*/ 451441 h 3714903"/>
                  <a:gd name="connsiteX7425" fmla="*/ 1244426 w 4835006"/>
                  <a:gd name="connsiteY7425" fmla="*/ 471876 h 3714903"/>
                  <a:gd name="connsiteX7426" fmla="*/ 1244426 w 4835006"/>
                  <a:gd name="connsiteY7426" fmla="*/ 471876 h 3714903"/>
                  <a:gd name="connsiteX7427" fmla="*/ 1230345 w 4835006"/>
                  <a:gd name="connsiteY7427" fmla="*/ 480118 h 3714903"/>
                  <a:gd name="connsiteX7428" fmla="*/ 1230345 w 4835006"/>
                  <a:gd name="connsiteY7428" fmla="*/ 480118 h 3714903"/>
                  <a:gd name="connsiteX7429" fmla="*/ 1225193 w 4835006"/>
                  <a:gd name="connsiteY7429" fmla="*/ 477714 h 3714903"/>
                  <a:gd name="connsiteX7430" fmla="*/ 1225193 w 4835006"/>
                  <a:gd name="connsiteY7430" fmla="*/ 477714 h 3714903"/>
                  <a:gd name="connsiteX7431" fmla="*/ 1220214 w 4835006"/>
                  <a:gd name="connsiteY7431" fmla="*/ 470502 h 3714903"/>
                  <a:gd name="connsiteX7432" fmla="*/ 1220214 w 4835006"/>
                  <a:gd name="connsiteY7432" fmla="*/ 470502 h 3714903"/>
                  <a:gd name="connsiteX7433" fmla="*/ 1218840 w 4835006"/>
                  <a:gd name="connsiteY7433" fmla="*/ 472562 h 3714903"/>
                  <a:gd name="connsiteX7434" fmla="*/ 1218840 w 4835006"/>
                  <a:gd name="connsiteY7434" fmla="*/ 472562 h 3714903"/>
                  <a:gd name="connsiteX7435" fmla="*/ 1206476 w 4835006"/>
                  <a:gd name="connsiteY7435" fmla="*/ 482522 h 3714903"/>
                  <a:gd name="connsiteX7436" fmla="*/ 1206476 w 4835006"/>
                  <a:gd name="connsiteY7436" fmla="*/ 482522 h 3714903"/>
                  <a:gd name="connsiteX7437" fmla="*/ 1202012 w 4835006"/>
                  <a:gd name="connsiteY7437" fmla="*/ 478572 h 3714903"/>
                  <a:gd name="connsiteX7438" fmla="*/ 1202012 w 4835006"/>
                  <a:gd name="connsiteY7438" fmla="*/ 478572 h 3714903"/>
                  <a:gd name="connsiteX7439" fmla="*/ 1200638 w 4835006"/>
                  <a:gd name="connsiteY7439" fmla="*/ 472906 h 3714903"/>
                  <a:gd name="connsiteX7440" fmla="*/ 1200638 w 4835006"/>
                  <a:gd name="connsiteY7440" fmla="*/ 472906 h 3714903"/>
                  <a:gd name="connsiteX7441" fmla="*/ 1199436 w 4835006"/>
                  <a:gd name="connsiteY7441" fmla="*/ 472734 h 3714903"/>
                  <a:gd name="connsiteX7442" fmla="*/ 1199436 w 4835006"/>
                  <a:gd name="connsiteY7442" fmla="*/ 472734 h 3714903"/>
                  <a:gd name="connsiteX7443" fmla="*/ 1193254 w 4835006"/>
                  <a:gd name="connsiteY7443" fmla="*/ 473593 h 3714903"/>
                  <a:gd name="connsiteX7444" fmla="*/ 1193254 w 4835006"/>
                  <a:gd name="connsiteY7444" fmla="*/ 473593 h 3714903"/>
                  <a:gd name="connsiteX7445" fmla="*/ 1171446 w 4835006"/>
                  <a:gd name="connsiteY7445" fmla="*/ 488017 h 3714903"/>
                  <a:gd name="connsiteX7446" fmla="*/ 1171446 w 4835006"/>
                  <a:gd name="connsiteY7446" fmla="*/ 488017 h 3714903"/>
                  <a:gd name="connsiteX7447" fmla="*/ 1170760 w 4835006"/>
                  <a:gd name="connsiteY7447" fmla="*/ 500037 h 3714903"/>
                  <a:gd name="connsiteX7448" fmla="*/ 1170760 w 4835006"/>
                  <a:gd name="connsiteY7448" fmla="*/ 500037 h 3714903"/>
                  <a:gd name="connsiteX7449" fmla="*/ 1163891 w 4835006"/>
                  <a:gd name="connsiteY7449" fmla="*/ 507764 h 3714903"/>
                  <a:gd name="connsiteX7450" fmla="*/ 1163891 w 4835006"/>
                  <a:gd name="connsiteY7450" fmla="*/ 507764 h 3714903"/>
                  <a:gd name="connsiteX7451" fmla="*/ 1163891 w 4835006"/>
                  <a:gd name="connsiteY7451" fmla="*/ 507764 h 3714903"/>
                  <a:gd name="connsiteX7452" fmla="*/ 1151356 w 4835006"/>
                  <a:gd name="connsiteY7452" fmla="*/ 499178 h 3714903"/>
                  <a:gd name="connsiteX7453" fmla="*/ 1151356 w 4835006"/>
                  <a:gd name="connsiteY7453" fmla="*/ 499178 h 3714903"/>
                  <a:gd name="connsiteX7454" fmla="*/ 1152729 w 4835006"/>
                  <a:gd name="connsiteY7454" fmla="*/ 494542 h 3714903"/>
                  <a:gd name="connsiteX7455" fmla="*/ 1152729 w 4835006"/>
                  <a:gd name="connsiteY7455" fmla="*/ 494542 h 3714903"/>
                  <a:gd name="connsiteX7456" fmla="*/ 1155820 w 4835006"/>
                  <a:gd name="connsiteY7456" fmla="*/ 485269 h 3714903"/>
                  <a:gd name="connsiteX7457" fmla="*/ 1155820 w 4835006"/>
                  <a:gd name="connsiteY7457" fmla="*/ 485269 h 3714903"/>
                  <a:gd name="connsiteX7458" fmla="*/ 1155477 w 4835006"/>
                  <a:gd name="connsiteY7458" fmla="*/ 485613 h 3714903"/>
                  <a:gd name="connsiteX7459" fmla="*/ 1155477 w 4835006"/>
                  <a:gd name="connsiteY7459" fmla="*/ 485613 h 3714903"/>
                  <a:gd name="connsiteX7460" fmla="*/ 1129548 w 4835006"/>
                  <a:gd name="connsiteY7460" fmla="*/ 506390 h 3714903"/>
                  <a:gd name="connsiteX7461" fmla="*/ 1129548 w 4835006"/>
                  <a:gd name="connsiteY7461" fmla="*/ 506390 h 3714903"/>
                  <a:gd name="connsiteX7462" fmla="*/ 1119760 w 4835006"/>
                  <a:gd name="connsiteY7462" fmla="*/ 513946 h 3714903"/>
                  <a:gd name="connsiteX7463" fmla="*/ 1119760 w 4835006"/>
                  <a:gd name="connsiteY7463" fmla="*/ 513946 h 3714903"/>
                  <a:gd name="connsiteX7464" fmla="*/ 1119760 w 4835006"/>
                  <a:gd name="connsiteY7464" fmla="*/ 514118 h 3714903"/>
                  <a:gd name="connsiteX7465" fmla="*/ 1119588 w 4835006"/>
                  <a:gd name="connsiteY7465" fmla="*/ 514804 h 3714903"/>
                  <a:gd name="connsiteX7466" fmla="*/ 1109457 w 4835006"/>
                  <a:gd name="connsiteY7466" fmla="*/ 524249 h 3714903"/>
                  <a:gd name="connsiteX7467" fmla="*/ 1109457 w 4835006"/>
                  <a:gd name="connsiteY7467" fmla="*/ 524249 h 3714903"/>
                  <a:gd name="connsiteX7468" fmla="*/ 1087649 w 4835006"/>
                  <a:gd name="connsiteY7468" fmla="*/ 534552 h 3714903"/>
                  <a:gd name="connsiteX7469" fmla="*/ 1087649 w 4835006"/>
                  <a:gd name="connsiteY7469" fmla="*/ 534552 h 3714903"/>
                  <a:gd name="connsiteX7470" fmla="*/ 1053134 w 4835006"/>
                  <a:gd name="connsiteY7470" fmla="*/ 543653 h 3714903"/>
                  <a:gd name="connsiteX7471" fmla="*/ 1053134 w 4835006"/>
                  <a:gd name="connsiteY7471" fmla="*/ 543653 h 3714903"/>
                  <a:gd name="connsiteX7472" fmla="*/ 1053134 w 4835006"/>
                  <a:gd name="connsiteY7472" fmla="*/ 543653 h 3714903"/>
                  <a:gd name="connsiteX7473" fmla="*/ 1045922 w 4835006"/>
                  <a:gd name="connsiteY7473" fmla="*/ 543481 h 3714903"/>
                  <a:gd name="connsiteX7474" fmla="*/ 1045922 w 4835006"/>
                  <a:gd name="connsiteY7474" fmla="*/ 543481 h 3714903"/>
                  <a:gd name="connsiteX7475" fmla="*/ 1039740 w 4835006"/>
                  <a:gd name="connsiteY7475" fmla="*/ 545542 h 3714903"/>
                  <a:gd name="connsiteX7476" fmla="*/ 1039740 w 4835006"/>
                  <a:gd name="connsiteY7476" fmla="*/ 545542 h 3714903"/>
                  <a:gd name="connsiteX7477" fmla="*/ 1007973 w 4835006"/>
                  <a:gd name="connsiteY7477" fmla="*/ 569238 h 3714903"/>
                  <a:gd name="connsiteX7478" fmla="*/ 1007973 w 4835006"/>
                  <a:gd name="connsiteY7478" fmla="*/ 569238 h 3714903"/>
                  <a:gd name="connsiteX7479" fmla="*/ 1007801 w 4835006"/>
                  <a:gd name="connsiteY7479" fmla="*/ 569238 h 3714903"/>
                  <a:gd name="connsiteX7480" fmla="*/ 997670 w 4835006"/>
                  <a:gd name="connsiteY7480" fmla="*/ 568380 h 3714903"/>
                  <a:gd name="connsiteX7481" fmla="*/ 997670 w 4835006"/>
                  <a:gd name="connsiteY7481" fmla="*/ 568380 h 3714903"/>
                  <a:gd name="connsiteX7482" fmla="*/ 991145 w 4835006"/>
                  <a:gd name="connsiteY7482" fmla="*/ 573188 h 3714903"/>
                  <a:gd name="connsiteX7483" fmla="*/ 991145 w 4835006"/>
                  <a:gd name="connsiteY7483" fmla="*/ 573188 h 3714903"/>
                  <a:gd name="connsiteX7484" fmla="*/ 982902 w 4835006"/>
                  <a:gd name="connsiteY7484" fmla="*/ 581259 h 3714903"/>
                  <a:gd name="connsiteX7485" fmla="*/ 982902 w 4835006"/>
                  <a:gd name="connsiteY7485" fmla="*/ 581259 h 3714903"/>
                  <a:gd name="connsiteX7486" fmla="*/ 972771 w 4835006"/>
                  <a:gd name="connsiteY7486" fmla="*/ 576622 h 3714903"/>
                  <a:gd name="connsiteX7487" fmla="*/ 972771 w 4835006"/>
                  <a:gd name="connsiteY7487" fmla="*/ 576622 h 3714903"/>
                  <a:gd name="connsiteX7488" fmla="*/ 960064 w 4835006"/>
                  <a:gd name="connsiteY7488" fmla="*/ 565632 h 3714903"/>
                  <a:gd name="connsiteX7489" fmla="*/ 960064 w 4835006"/>
                  <a:gd name="connsiteY7489" fmla="*/ 565632 h 3714903"/>
                  <a:gd name="connsiteX7490" fmla="*/ 954741 w 4835006"/>
                  <a:gd name="connsiteY7490" fmla="*/ 558420 h 3714903"/>
                  <a:gd name="connsiteX7491" fmla="*/ 954741 w 4835006"/>
                  <a:gd name="connsiteY7491" fmla="*/ 558420 h 3714903"/>
                  <a:gd name="connsiteX7492" fmla="*/ 952165 w 4835006"/>
                  <a:gd name="connsiteY7492" fmla="*/ 561511 h 3714903"/>
                  <a:gd name="connsiteX7493" fmla="*/ 952165 w 4835006"/>
                  <a:gd name="connsiteY7493" fmla="*/ 561511 h 3714903"/>
                  <a:gd name="connsiteX7494" fmla="*/ 937569 w 4835006"/>
                  <a:gd name="connsiteY7494" fmla="*/ 590703 h 3714903"/>
                  <a:gd name="connsiteX7495" fmla="*/ 937569 w 4835006"/>
                  <a:gd name="connsiteY7495" fmla="*/ 590703 h 3714903"/>
                  <a:gd name="connsiteX7496" fmla="*/ 921084 w 4835006"/>
                  <a:gd name="connsiteY7496" fmla="*/ 594137 h 3714903"/>
                  <a:gd name="connsiteX7497" fmla="*/ 921084 w 4835006"/>
                  <a:gd name="connsiteY7497" fmla="*/ 594137 h 3714903"/>
                  <a:gd name="connsiteX7498" fmla="*/ 914731 w 4835006"/>
                  <a:gd name="connsiteY7498" fmla="*/ 593279 h 3714903"/>
                  <a:gd name="connsiteX7499" fmla="*/ 914731 w 4835006"/>
                  <a:gd name="connsiteY7499" fmla="*/ 593279 h 3714903"/>
                  <a:gd name="connsiteX7500" fmla="*/ 910095 w 4835006"/>
                  <a:gd name="connsiteY7500" fmla="*/ 586753 h 3714903"/>
                  <a:gd name="connsiteX7501" fmla="*/ 910095 w 4835006"/>
                  <a:gd name="connsiteY7501" fmla="*/ 586753 h 3714903"/>
                  <a:gd name="connsiteX7502" fmla="*/ 908206 w 4835006"/>
                  <a:gd name="connsiteY7502" fmla="*/ 584006 h 3714903"/>
                  <a:gd name="connsiteX7503" fmla="*/ 908206 w 4835006"/>
                  <a:gd name="connsiteY7503" fmla="*/ 584006 h 3714903"/>
                  <a:gd name="connsiteX7504" fmla="*/ 907176 w 4835006"/>
                  <a:gd name="connsiteY7504" fmla="*/ 584693 h 3714903"/>
                  <a:gd name="connsiteX7505" fmla="*/ 907176 w 4835006"/>
                  <a:gd name="connsiteY7505" fmla="*/ 584693 h 3714903"/>
                  <a:gd name="connsiteX7506" fmla="*/ 897903 w 4835006"/>
                  <a:gd name="connsiteY7506" fmla="*/ 587612 h 3714903"/>
                  <a:gd name="connsiteX7507" fmla="*/ 897903 w 4835006"/>
                  <a:gd name="connsiteY7507" fmla="*/ 587612 h 3714903"/>
                  <a:gd name="connsiteX7508" fmla="*/ 890691 w 4835006"/>
                  <a:gd name="connsiteY7508" fmla="*/ 586238 h 3714903"/>
                  <a:gd name="connsiteX7509" fmla="*/ 890691 w 4835006"/>
                  <a:gd name="connsiteY7509" fmla="*/ 586238 h 3714903"/>
                  <a:gd name="connsiteX7510" fmla="*/ 886054 w 4835006"/>
                  <a:gd name="connsiteY7510" fmla="*/ 585895 h 3714903"/>
                  <a:gd name="connsiteX7511" fmla="*/ 886054 w 4835006"/>
                  <a:gd name="connsiteY7511" fmla="*/ 585895 h 3714903"/>
                  <a:gd name="connsiteX7512" fmla="*/ 875408 w 4835006"/>
                  <a:gd name="connsiteY7512" fmla="*/ 590531 h 3714903"/>
                  <a:gd name="connsiteX7513" fmla="*/ 875408 w 4835006"/>
                  <a:gd name="connsiteY7513" fmla="*/ 590531 h 3714903"/>
                  <a:gd name="connsiteX7514" fmla="*/ 868024 w 4835006"/>
                  <a:gd name="connsiteY7514" fmla="*/ 596198 h 3714903"/>
                  <a:gd name="connsiteX7515" fmla="*/ 868024 w 4835006"/>
                  <a:gd name="connsiteY7515" fmla="*/ 596198 h 3714903"/>
                  <a:gd name="connsiteX7516" fmla="*/ 864933 w 4835006"/>
                  <a:gd name="connsiteY7516" fmla="*/ 598430 h 3714903"/>
                  <a:gd name="connsiteX7517" fmla="*/ 864933 w 4835006"/>
                  <a:gd name="connsiteY7517" fmla="*/ 598430 h 3714903"/>
                  <a:gd name="connsiteX7518" fmla="*/ 865449 w 4835006"/>
                  <a:gd name="connsiteY7518" fmla="*/ 599289 h 3714903"/>
                  <a:gd name="connsiteX7519" fmla="*/ 865449 w 4835006"/>
                  <a:gd name="connsiteY7519" fmla="*/ 599289 h 3714903"/>
                  <a:gd name="connsiteX7520" fmla="*/ 886226 w 4835006"/>
                  <a:gd name="connsiteY7520" fmla="*/ 623844 h 3714903"/>
                  <a:gd name="connsiteX7521" fmla="*/ 886226 w 4835006"/>
                  <a:gd name="connsiteY7521" fmla="*/ 623844 h 3714903"/>
                  <a:gd name="connsiteX7522" fmla="*/ 893953 w 4835006"/>
                  <a:gd name="connsiteY7522" fmla="*/ 635864 h 3714903"/>
                  <a:gd name="connsiteX7523" fmla="*/ 893953 w 4835006"/>
                  <a:gd name="connsiteY7523" fmla="*/ 635864 h 3714903"/>
                  <a:gd name="connsiteX7524" fmla="*/ 889660 w 4835006"/>
                  <a:gd name="connsiteY7524" fmla="*/ 644450 h 3714903"/>
                  <a:gd name="connsiteX7525" fmla="*/ 889660 w 4835006"/>
                  <a:gd name="connsiteY7525" fmla="*/ 644450 h 3714903"/>
                  <a:gd name="connsiteX7526" fmla="*/ 882277 w 4835006"/>
                  <a:gd name="connsiteY7526" fmla="*/ 659561 h 3714903"/>
                  <a:gd name="connsiteX7527" fmla="*/ 882277 w 4835006"/>
                  <a:gd name="connsiteY7527" fmla="*/ 659561 h 3714903"/>
                  <a:gd name="connsiteX7528" fmla="*/ 882277 w 4835006"/>
                  <a:gd name="connsiteY7528" fmla="*/ 659561 h 3714903"/>
                  <a:gd name="connsiteX7529" fmla="*/ 882277 w 4835006"/>
                  <a:gd name="connsiteY7529" fmla="*/ 660076 h 3714903"/>
                  <a:gd name="connsiteX7530" fmla="*/ 887428 w 4835006"/>
                  <a:gd name="connsiteY7530" fmla="*/ 675874 h 3714903"/>
                  <a:gd name="connsiteX7531" fmla="*/ 887428 w 4835006"/>
                  <a:gd name="connsiteY7531" fmla="*/ 675874 h 3714903"/>
                  <a:gd name="connsiteX7532" fmla="*/ 887256 w 4835006"/>
                  <a:gd name="connsiteY7532" fmla="*/ 678278 h 3714903"/>
                  <a:gd name="connsiteX7533" fmla="*/ 887256 w 4835006"/>
                  <a:gd name="connsiteY7533" fmla="*/ 678278 h 3714903"/>
                  <a:gd name="connsiteX7534" fmla="*/ 878327 w 4835006"/>
                  <a:gd name="connsiteY7534" fmla="*/ 697854 h 3714903"/>
                  <a:gd name="connsiteX7535" fmla="*/ 878327 w 4835006"/>
                  <a:gd name="connsiteY7535" fmla="*/ 697854 h 3714903"/>
                  <a:gd name="connsiteX7536" fmla="*/ 855661 w 4835006"/>
                  <a:gd name="connsiteY7536" fmla="*/ 724641 h 3714903"/>
                  <a:gd name="connsiteX7537" fmla="*/ 855661 w 4835006"/>
                  <a:gd name="connsiteY7537" fmla="*/ 724641 h 3714903"/>
                  <a:gd name="connsiteX7538" fmla="*/ 817712 w 4835006"/>
                  <a:gd name="connsiteY7538" fmla="*/ 766712 h 3714903"/>
                  <a:gd name="connsiteX7539" fmla="*/ 817712 w 4835006"/>
                  <a:gd name="connsiteY7539" fmla="*/ 766712 h 3714903"/>
                  <a:gd name="connsiteX7540" fmla="*/ 805176 w 4835006"/>
                  <a:gd name="connsiteY7540" fmla="*/ 768257 h 3714903"/>
                  <a:gd name="connsiteX7541" fmla="*/ 805176 w 4835006"/>
                  <a:gd name="connsiteY7541" fmla="*/ 768257 h 3714903"/>
                  <a:gd name="connsiteX7542" fmla="*/ 775641 w 4835006"/>
                  <a:gd name="connsiteY7542" fmla="*/ 760187 h 3714903"/>
                  <a:gd name="connsiteX7543" fmla="*/ 775641 w 4835006"/>
                  <a:gd name="connsiteY7543" fmla="*/ 760187 h 3714903"/>
                  <a:gd name="connsiteX7544" fmla="*/ 741813 w 4835006"/>
                  <a:gd name="connsiteY7544" fmla="*/ 745247 h 3714903"/>
                  <a:gd name="connsiteX7545" fmla="*/ 741813 w 4835006"/>
                  <a:gd name="connsiteY7545" fmla="*/ 745247 h 3714903"/>
                  <a:gd name="connsiteX7546" fmla="*/ 740268 w 4835006"/>
                  <a:gd name="connsiteY7546" fmla="*/ 745247 h 3714903"/>
                  <a:gd name="connsiteX7547" fmla="*/ 739924 w 4835006"/>
                  <a:gd name="connsiteY7547" fmla="*/ 745247 h 3714903"/>
                  <a:gd name="connsiteX7548" fmla="*/ 739924 w 4835006"/>
                  <a:gd name="connsiteY7548" fmla="*/ 745247 h 3714903"/>
                  <a:gd name="connsiteX7549" fmla="*/ 733056 w 4835006"/>
                  <a:gd name="connsiteY7549" fmla="*/ 745247 h 3714903"/>
                  <a:gd name="connsiteX7550" fmla="*/ 733056 w 4835006"/>
                  <a:gd name="connsiteY7550" fmla="*/ 745247 h 3714903"/>
                  <a:gd name="connsiteX7551" fmla="*/ 718116 w 4835006"/>
                  <a:gd name="connsiteY7551" fmla="*/ 738379 h 3714903"/>
                  <a:gd name="connsiteX7552" fmla="*/ 718116 w 4835006"/>
                  <a:gd name="connsiteY7552" fmla="*/ 738379 h 3714903"/>
                  <a:gd name="connsiteX7553" fmla="*/ 703864 w 4835006"/>
                  <a:gd name="connsiteY7553" fmla="*/ 733399 h 3714903"/>
                  <a:gd name="connsiteX7554" fmla="*/ 703864 w 4835006"/>
                  <a:gd name="connsiteY7554" fmla="*/ 733399 h 3714903"/>
                  <a:gd name="connsiteX7555" fmla="*/ 696137 w 4835006"/>
                  <a:gd name="connsiteY7555" fmla="*/ 735803 h 3714903"/>
                  <a:gd name="connsiteX7556" fmla="*/ 696137 w 4835006"/>
                  <a:gd name="connsiteY7556" fmla="*/ 735803 h 3714903"/>
                  <a:gd name="connsiteX7557" fmla="*/ 677076 w 4835006"/>
                  <a:gd name="connsiteY7557" fmla="*/ 744217 h 3714903"/>
                  <a:gd name="connsiteX7558" fmla="*/ 677076 w 4835006"/>
                  <a:gd name="connsiteY7558" fmla="*/ 744217 h 3714903"/>
                  <a:gd name="connsiteX7559" fmla="*/ 660248 w 4835006"/>
                  <a:gd name="connsiteY7559" fmla="*/ 752459 h 3714903"/>
                  <a:gd name="connsiteX7560" fmla="*/ 660248 w 4835006"/>
                  <a:gd name="connsiteY7560" fmla="*/ 752459 h 3714903"/>
                  <a:gd name="connsiteX7561" fmla="*/ 660248 w 4835006"/>
                  <a:gd name="connsiteY7561" fmla="*/ 752975 h 3714903"/>
                  <a:gd name="connsiteX7562" fmla="*/ 660248 w 4835006"/>
                  <a:gd name="connsiteY7562" fmla="*/ 752975 h 3714903"/>
                  <a:gd name="connsiteX7563" fmla="*/ 660248 w 4835006"/>
                  <a:gd name="connsiteY7563" fmla="*/ 752975 h 3714903"/>
                  <a:gd name="connsiteX7564" fmla="*/ 660248 w 4835006"/>
                  <a:gd name="connsiteY7564" fmla="*/ 752975 h 3714903"/>
                  <a:gd name="connsiteX7565" fmla="*/ 660248 w 4835006"/>
                  <a:gd name="connsiteY7565" fmla="*/ 752975 h 3714903"/>
                  <a:gd name="connsiteX7566" fmla="*/ 660248 w 4835006"/>
                  <a:gd name="connsiteY7566" fmla="*/ 753146 h 3714903"/>
                  <a:gd name="connsiteX7567" fmla="*/ 660248 w 4835006"/>
                  <a:gd name="connsiteY7567" fmla="*/ 753146 h 3714903"/>
                  <a:gd name="connsiteX7568" fmla="*/ 666773 w 4835006"/>
                  <a:gd name="connsiteY7568" fmla="*/ 766368 h 3714903"/>
                  <a:gd name="connsiteX7569" fmla="*/ 666773 w 4835006"/>
                  <a:gd name="connsiteY7569" fmla="*/ 766368 h 3714903"/>
                  <a:gd name="connsiteX7570" fmla="*/ 660591 w 4835006"/>
                  <a:gd name="connsiteY7570" fmla="*/ 775469 h 3714903"/>
                  <a:gd name="connsiteX7571" fmla="*/ 660591 w 4835006"/>
                  <a:gd name="connsiteY7571" fmla="*/ 775469 h 3714903"/>
                  <a:gd name="connsiteX7572" fmla="*/ 644450 w 4835006"/>
                  <a:gd name="connsiteY7572" fmla="*/ 803287 h 3714903"/>
                  <a:gd name="connsiteX7573" fmla="*/ 644450 w 4835006"/>
                  <a:gd name="connsiteY7573" fmla="*/ 803287 h 3714903"/>
                  <a:gd name="connsiteX7574" fmla="*/ 618693 w 4835006"/>
                  <a:gd name="connsiteY7574" fmla="*/ 839348 h 3714903"/>
                  <a:gd name="connsiteX7575" fmla="*/ 618693 w 4835006"/>
                  <a:gd name="connsiteY7575" fmla="*/ 839348 h 3714903"/>
                  <a:gd name="connsiteX7576" fmla="*/ 593794 w 4835006"/>
                  <a:gd name="connsiteY7576" fmla="*/ 867337 h 3714903"/>
                  <a:gd name="connsiteX7577" fmla="*/ 593794 w 4835006"/>
                  <a:gd name="connsiteY7577" fmla="*/ 867337 h 3714903"/>
                  <a:gd name="connsiteX7578" fmla="*/ 577481 w 4835006"/>
                  <a:gd name="connsiteY7578" fmla="*/ 890004 h 3714903"/>
                  <a:gd name="connsiteX7579" fmla="*/ 577481 w 4835006"/>
                  <a:gd name="connsiteY7579" fmla="*/ 890004 h 3714903"/>
                  <a:gd name="connsiteX7580" fmla="*/ 567006 w 4835006"/>
                  <a:gd name="connsiteY7580" fmla="*/ 921428 h 3714903"/>
                  <a:gd name="connsiteX7581" fmla="*/ 567006 w 4835006"/>
                  <a:gd name="connsiteY7581" fmla="*/ 921428 h 3714903"/>
                  <a:gd name="connsiteX7582" fmla="*/ 549491 w 4835006"/>
                  <a:gd name="connsiteY7582" fmla="*/ 948044 h 3714903"/>
                  <a:gd name="connsiteX7583" fmla="*/ 549491 w 4835006"/>
                  <a:gd name="connsiteY7583" fmla="*/ 948044 h 3714903"/>
                  <a:gd name="connsiteX7584" fmla="*/ 595339 w 4835006"/>
                  <a:gd name="connsiteY7584" fmla="*/ 967448 h 3714903"/>
                  <a:gd name="connsiteX7585" fmla="*/ 595339 w 4835006"/>
                  <a:gd name="connsiteY7585" fmla="*/ 967448 h 3714903"/>
                  <a:gd name="connsiteX7586" fmla="*/ 595339 w 4835006"/>
                  <a:gd name="connsiteY7586" fmla="*/ 968478 h 3714903"/>
                  <a:gd name="connsiteX7587" fmla="*/ 595339 w 4835006"/>
                  <a:gd name="connsiteY7587" fmla="*/ 968478 h 3714903"/>
                  <a:gd name="connsiteX7588" fmla="*/ 593107 w 4835006"/>
                  <a:gd name="connsiteY7588" fmla="*/ 982730 h 3714903"/>
                  <a:gd name="connsiteX7589" fmla="*/ 593107 w 4835006"/>
                  <a:gd name="connsiteY7589" fmla="*/ 982730 h 3714903"/>
                  <a:gd name="connsiteX7590" fmla="*/ 602723 w 4835006"/>
                  <a:gd name="connsiteY7590" fmla="*/ 992518 h 3714903"/>
                  <a:gd name="connsiteX7591" fmla="*/ 602723 w 4835006"/>
                  <a:gd name="connsiteY7591" fmla="*/ 992518 h 3714903"/>
                  <a:gd name="connsiteX7592" fmla="*/ 612683 w 4835006"/>
                  <a:gd name="connsiteY7592" fmla="*/ 990973 h 3714903"/>
                  <a:gd name="connsiteX7593" fmla="*/ 612683 w 4835006"/>
                  <a:gd name="connsiteY7593" fmla="*/ 990973 h 3714903"/>
                  <a:gd name="connsiteX7594" fmla="*/ 650460 w 4835006"/>
                  <a:gd name="connsiteY7594" fmla="*/ 983589 h 3714903"/>
                  <a:gd name="connsiteX7595" fmla="*/ 650460 w 4835006"/>
                  <a:gd name="connsiteY7595" fmla="*/ 983589 h 3714903"/>
                  <a:gd name="connsiteX7596" fmla="*/ 659389 w 4835006"/>
                  <a:gd name="connsiteY7596" fmla="*/ 984619 h 3714903"/>
                  <a:gd name="connsiteX7597" fmla="*/ 659389 w 4835006"/>
                  <a:gd name="connsiteY7597" fmla="*/ 984619 h 3714903"/>
                  <a:gd name="connsiteX7598" fmla="*/ 676389 w 4835006"/>
                  <a:gd name="connsiteY7598" fmla="*/ 988912 h 3714903"/>
                  <a:gd name="connsiteX7599" fmla="*/ 676389 w 4835006"/>
                  <a:gd name="connsiteY7599" fmla="*/ 988912 h 3714903"/>
                  <a:gd name="connsiteX7600" fmla="*/ 687551 w 4835006"/>
                  <a:gd name="connsiteY7600" fmla="*/ 984963 h 3714903"/>
                  <a:gd name="connsiteX7601" fmla="*/ 687551 w 4835006"/>
                  <a:gd name="connsiteY7601" fmla="*/ 984963 h 3714903"/>
                  <a:gd name="connsiteX7602" fmla="*/ 711248 w 4835006"/>
                  <a:gd name="connsiteY7602" fmla="*/ 969337 h 3714903"/>
                  <a:gd name="connsiteX7603" fmla="*/ 711248 w 4835006"/>
                  <a:gd name="connsiteY7603" fmla="*/ 969337 h 3714903"/>
                  <a:gd name="connsiteX7604" fmla="*/ 730823 w 4835006"/>
                  <a:gd name="connsiteY7604" fmla="*/ 951478 h 3714903"/>
                  <a:gd name="connsiteX7605" fmla="*/ 730823 w 4835006"/>
                  <a:gd name="connsiteY7605" fmla="*/ 951478 h 3714903"/>
                  <a:gd name="connsiteX7606" fmla="*/ 753490 w 4835006"/>
                  <a:gd name="connsiteY7606" fmla="*/ 933791 h 3714903"/>
                  <a:gd name="connsiteX7607" fmla="*/ 753490 w 4835006"/>
                  <a:gd name="connsiteY7607" fmla="*/ 933791 h 3714903"/>
                  <a:gd name="connsiteX7608" fmla="*/ 761904 w 4835006"/>
                  <a:gd name="connsiteY7608" fmla="*/ 924004 h 3714903"/>
                  <a:gd name="connsiteX7609" fmla="*/ 761904 w 4835006"/>
                  <a:gd name="connsiteY7609" fmla="*/ 924004 h 3714903"/>
                  <a:gd name="connsiteX7610" fmla="*/ 761904 w 4835006"/>
                  <a:gd name="connsiteY7610" fmla="*/ 921084 h 3714903"/>
                  <a:gd name="connsiteX7611" fmla="*/ 761904 w 4835006"/>
                  <a:gd name="connsiteY7611" fmla="*/ 921084 h 3714903"/>
                  <a:gd name="connsiteX7612" fmla="*/ 761732 w 4835006"/>
                  <a:gd name="connsiteY7612" fmla="*/ 917478 h 3714903"/>
                  <a:gd name="connsiteX7613" fmla="*/ 761732 w 4835006"/>
                  <a:gd name="connsiteY7613" fmla="*/ 917478 h 3714903"/>
                  <a:gd name="connsiteX7614" fmla="*/ 777873 w 4835006"/>
                  <a:gd name="connsiteY7614" fmla="*/ 891034 h 3714903"/>
                  <a:gd name="connsiteX7615" fmla="*/ 777873 w 4835006"/>
                  <a:gd name="connsiteY7615" fmla="*/ 891034 h 3714903"/>
                  <a:gd name="connsiteX7616" fmla="*/ 808782 w 4835006"/>
                  <a:gd name="connsiteY7616" fmla="*/ 869741 h 3714903"/>
                  <a:gd name="connsiteX7617" fmla="*/ 808782 w 4835006"/>
                  <a:gd name="connsiteY7617" fmla="*/ 869741 h 3714903"/>
                  <a:gd name="connsiteX7618" fmla="*/ 832994 w 4835006"/>
                  <a:gd name="connsiteY7618" fmla="*/ 854802 h 3714903"/>
                  <a:gd name="connsiteX7619" fmla="*/ 832994 w 4835006"/>
                  <a:gd name="connsiteY7619" fmla="*/ 854802 h 3714903"/>
                  <a:gd name="connsiteX7620" fmla="*/ 871287 w 4835006"/>
                  <a:gd name="connsiteY7620" fmla="*/ 842267 h 3714903"/>
                  <a:gd name="connsiteX7621" fmla="*/ 871287 w 4835006"/>
                  <a:gd name="connsiteY7621" fmla="*/ 842267 h 3714903"/>
                  <a:gd name="connsiteX7622" fmla="*/ 890176 w 4835006"/>
                  <a:gd name="connsiteY7622" fmla="*/ 825954 h 3714903"/>
                  <a:gd name="connsiteX7623" fmla="*/ 890176 w 4835006"/>
                  <a:gd name="connsiteY7623" fmla="*/ 825954 h 3714903"/>
                  <a:gd name="connsiteX7624" fmla="*/ 901165 w 4835006"/>
                  <a:gd name="connsiteY7624" fmla="*/ 791611 h 3714903"/>
                  <a:gd name="connsiteX7625" fmla="*/ 901165 w 4835006"/>
                  <a:gd name="connsiteY7625" fmla="*/ 791611 h 3714903"/>
                  <a:gd name="connsiteX7626" fmla="*/ 923832 w 4835006"/>
                  <a:gd name="connsiteY7626" fmla="*/ 786974 h 3714903"/>
                  <a:gd name="connsiteX7627" fmla="*/ 923832 w 4835006"/>
                  <a:gd name="connsiteY7627" fmla="*/ 786974 h 3714903"/>
                  <a:gd name="connsiteX7628" fmla="*/ 937398 w 4835006"/>
                  <a:gd name="connsiteY7628" fmla="*/ 788863 h 3714903"/>
                  <a:gd name="connsiteX7629" fmla="*/ 937398 w 4835006"/>
                  <a:gd name="connsiteY7629" fmla="*/ 788863 h 3714903"/>
                  <a:gd name="connsiteX7630" fmla="*/ 956458 w 4835006"/>
                  <a:gd name="connsiteY7630" fmla="*/ 803631 h 3714903"/>
                  <a:gd name="connsiteX7631" fmla="*/ 956458 w 4835006"/>
                  <a:gd name="connsiteY7631" fmla="*/ 803631 h 3714903"/>
                  <a:gd name="connsiteX7632" fmla="*/ 966074 w 4835006"/>
                  <a:gd name="connsiteY7632" fmla="*/ 810843 h 3714903"/>
                  <a:gd name="connsiteX7633" fmla="*/ 966074 w 4835006"/>
                  <a:gd name="connsiteY7633" fmla="*/ 810843 h 3714903"/>
                  <a:gd name="connsiteX7634" fmla="*/ 969508 w 4835006"/>
                  <a:gd name="connsiteY7634" fmla="*/ 810156 h 3714903"/>
                  <a:gd name="connsiteX7635" fmla="*/ 969508 w 4835006"/>
                  <a:gd name="connsiteY7635" fmla="*/ 810156 h 3714903"/>
                  <a:gd name="connsiteX7636" fmla="*/ 986337 w 4835006"/>
                  <a:gd name="connsiteY7636" fmla="*/ 798479 h 3714903"/>
                  <a:gd name="connsiteX7637" fmla="*/ 986337 w 4835006"/>
                  <a:gd name="connsiteY7637" fmla="*/ 798479 h 3714903"/>
                  <a:gd name="connsiteX7638" fmla="*/ 1025831 w 4835006"/>
                  <a:gd name="connsiteY7638" fmla="*/ 787318 h 3714903"/>
                  <a:gd name="connsiteX7639" fmla="*/ 1025831 w 4835006"/>
                  <a:gd name="connsiteY7639" fmla="*/ 787318 h 3714903"/>
                  <a:gd name="connsiteX7640" fmla="*/ 1042659 w 4835006"/>
                  <a:gd name="connsiteY7640" fmla="*/ 781308 h 3714903"/>
                  <a:gd name="connsiteX7641" fmla="*/ 1042659 w 4835006"/>
                  <a:gd name="connsiteY7641" fmla="*/ 781308 h 3714903"/>
                  <a:gd name="connsiteX7642" fmla="*/ 1054680 w 4835006"/>
                  <a:gd name="connsiteY7642" fmla="*/ 789722 h 3714903"/>
                  <a:gd name="connsiteX7643" fmla="*/ 1054680 w 4835006"/>
                  <a:gd name="connsiteY7643" fmla="*/ 789722 h 3714903"/>
                  <a:gd name="connsiteX7644" fmla="*/ 1057770 w 4835006"/>
                  <a:gd name="connsiteY7644" fmla="*/ 801570 h 3714903"/>
                  <a:gd name="connsiteX7645" fmla="*/ 1057770 w 4835006"/>
                  <a:gd name="connsiteY7645" fmla="*/ 801570 h 3714903"/>
                  <a:gd name="connsiteX7646" fmla="*/ 1056053 w 4835006"/>
                  <a:gd name="connsiteY7646" fmla="*/ 811530 h 3714903"/>
                  <a:gd name="connsiteX7647" fmla="*/ 1056053 w 4835006"/>
                  <a:gd name="connsiteY7647" fmla="*/ 811530 h 3714903"/>
                  <a:gd name="connsiteX7648" fmla="*/ 1053478 w 4835006"/>
                  <a:gd name="connsiteY7648" fmla="*/ 839004 h 3714903"/>
                  <a:gd name="connsiteX7649" fmla="*/ 1053478 w 4835006"/>
                  <a:gd name="connsiteY7649" fmla="*/ 839004 h 3714903"/>
                  <a:gd name="connsiteX7650" fmla="*/ 1054851 w 4835006"/>
                  <a:gd name="connsiteY7650" fmla="*/ 853772 h 3714903"/>
                  <a:gd name="connsiteX7651" fmla="*/ 1054851 w 4835006"/>
                  <a:gd name="connsiteY7651" fmla="*/ 853772 h 3714903"/>
                  <a:gd name="connsiteX7652" fmla="*/ 1069962 w 4835006"/>
                  <a:gd name="connsiteY7652" fmla="*/ 896357 h 3714903"/>
                  <a:gd name="connsiteX7653" fmla="*/ 1069962 w 4835006"/>
                  <a:gd name="connsiteY7653" fmla="*/ 896357 h 3714903"/>
                  <a:gd name="connsiteX7654" fmla="*/ 1090396 w 4835006"/>
                  <a:gd name="connsiteY7654" fmla="*/ 918509 h 3714903"/>
                  <a:gd name="connsiteX7655" fmla="*/ 1090396 w 4835006"/>
                  <a:gd name="connsiteY7655" fmla="*/ 918509 h 3714903"/>
                  <a:gd name="connsiteX7656" fmla="*/ 1091942 w 4835006"/>
                  <a:gd name="connsiteY7656" fmla="*/ 929327 h 3714903"/>
                  <a:gd name="connsiteX7657" fmla="*/ 1091942 w 4835006"/>
                  <a:gd name="connsiteY7657" fmla="*/ 929327 h 3714903"/>
                  <a:gd name="connsiteX7658" fmla="*/ 1090396 w 4835006"/>
                  <a:gd name="connsiteY7658" fmla="*/ 937054 h 3714903"/>
                  <a:gd name="connsiteX7659" fmla="*/ 1090396 w 4835006"/>
                  <a:gd name="connsiteY7659" fmla="*/ 937054 h 3714903"/>
                  <a:gd name="connsiteX7660" fmla="*/ 1089023 w 4835006"/>
                  <a:gd name="connsiteY7660" fmla="*/ 943064 h 3714903"/>
                  <a:gd name="connsiteX7661" fmla="*/ 1089023 w 4835006"/>
                  <a:gd name="connsiteY7661" fmla="*/ 943064 h 3714903"/>
                  <a:gd name="connsiteX7662" fmla="*/ 1092629 w 4835006"/>
                  <a:gd name="connsiteY7662" fmla="*/ 944609 h 3714903"/>
                  <a:gd name="connsiteX7663" fmla="*/ 1092629 w 4835006"/>
                  <a:gd name="connsiteY7663" fmla="*/ 944609 h 3714903"/>
                  <a:gd name="connsiteX7664" fmla="*/ 1101901 w 4835006"/>
                  <a:gd name="connsiteY7664" fmla="*/ 953195 h 3714903"/>
                  <a:gd name="connsiteX7665" fmla="*/ 1101901 w 4835006"/>
                  <a:gd name="connsiteY7665" fmla="*/ 953195 h 3714903"/>
                  <a:gd name="connsiteX7666" fmla="*/ 1100184 w 4835006"/>
                  <a:gd name="connsiteY7666" fmla="*/ 961781 h 3714903"/>
                  <a:gd name="connsiteX7667" fmla="*/ 1100184 w 4835006"/>
                  <a:gd name="connsiteY7667" fmla="*/ 961781 h 3714903"/>
                  <a:gd name="connsiteX7668" fmla="*/ 1083356 w 4835006"/>
                  <a:gd name="connsiteY7668" fmla="*/ 996296 h 3714903"/>
                  <a:gd name="connsiteX7669" fmla="*/ 1083356 w 4835006"/>
                  <a:gd name="connsiteY7669" fmla="*/ 996296 h 3714903"/>
                  <a:gd name="connsiteX7670" fmla="*/ 1075114 w 4835006"/>
                  <a:gd name="connsiteY7670" fmla="*/ 1008831 h 3714903"/>
                  <a:gd name="connsiteX7671" fmla="*/ 1075114 w 4835006"/>
                  <a:gd name="connsiteY7671" fmla="*/ 1008831 h 3714903"/>
                  <a:gd name="connsiteX7672" fmla="*/ 1072366 w 4835006"/>
                  <a:gd name="connsiteY7672" fmla="*/ 1018104 h 3714903"/>
                  <a:gd name="connsiteX7673" fmla="*/ 1072366 w 4835006"/>
                  <a:gd name="connsiteY7673" fmla="*/ 1018104 h 3714903"/>
                  <a:gd name="connsiteX7674" fmla="*/ 1074083 w 4835006"/>
                  <a:gd name="connsiteY7674" fmla="*/ 1017245 h 3714903"/>
                  <a:gd name="connsiteX7675" fmla="*/ 1074083 w 4835006"/>
                  <a:gd name="connsiteY7675" fmla="*/ 1017245 h 3714903"/>
                  <a:gd name="connsiteX7676" fmla="*/ 1101901 w 4835006"/>
                  <a:gd name="connsiteY7676" fmla="*/ 993892 h 3714903"/>
                  <a:gd name="connsiteX7677" fmla="*/ 1101901 w 4835006"/>
                  <a:gd name="connsiteY7677" fmla="*/ 993892 h 3714903"/>
                  <a:gd name="connsiteX7678" fmla="*/ 1114437 w 4835006"/>
                  <a:gd name="connsiteY7678" fmla="*/ 976034 h 3714903"/>
                  <a:gd name="connsiteX7679" fmla="*/ 1114437 w 4835006"/>
                  <a:gd name="connsiteY7679" fmla="*/ 976034 h 3714903"/>
                  <a:gd name="connsiteX7680" fmla="*/ 1113406 w 4835006"/>
                  <a:gd name="connsiteY7680" fmla="*/ 966417 h 3714903"/>
                  <a:gd name="connsiteX7681" fmla="*/ 1113406 w 4835006"/>
                  <a:gd name="connsiteY7681" fmla="*/ 966417 h 3714903"/>
                  <a:gd name="connsiteX7682" fmla="*/ 1118730 w 4835006"/>
                  <a:gd name="connsiteY7682" fmla="*/ 951650 h 3714903"/>
                  <a:gd name="connsiteX7683" fmla="*/ 1118730 w 4835006"/>
                  <a:gd name="connsiteY7683" fmla="*/ 951650 h 3714903"/>
                  <a:gd name="connsiteX7684" fmla="*/ 1129376 w 4835006"/>
                  <a:gd name="connsiteY7684" fmla="*/ 946155 h 3714903"/>
                  <a:gd name="connsiteX7685" fmla="*/ 1129376 w 4835006"/>
                  <a:gd name="connsiteY7685" fmla="*/ 946155 h 3714903"/>
                  <a:gd name="connsiteX7686" fmla="*/ 1140022 w 4835006"/>
                  <a:gd name="connsiteY7686" fmla="*/ 949418 h 3714903"/>
                  <a:gd name="connsiteX7687" fmla="*/ 1140022 w 4835006"/>
                  <a:gd name="connsiteY7687" fmla="*/ 949418 h 3714903"/>
                  <a:gd name="connsiteX7688" fmla="*/ 1149638 w 4835006"/>
                  <a:gd name="connsiteY7688" fmla="*/ 959377 h 3714903"/>
                  <a:gd name="connsiteX7689" fmla="*/ 1149638 w 4835006"/>
                  <a:gd name="connsiteY7689" fmla="*/ 959377 h 3714903"/>
                  <a:gd name="connsiteX7690" fmla="*/ 1149810 w 4835006"/>
                  <a:gd name="connsiteY7690" fmla="*/ 959549 h 3714903"/>
                  <a:gd name="connsiteX7691" fmla="*/ 1157709 w 4835006"/>
                  <a:gd name="connsiteY7691" fmla="*/ 951993 h 3714903"/>
                  <a:gd name="connsiteX7692" fmla="*/ 1157709 w 4835006"/>
                  <a:gd name="connsiteY7692" fmla="*/ 951993 h 3714903"/>
                  <a:gd name="connsiteX7693" fmla="*/ 1158911 w 4835006"/>
                  <a:gd name="connsiteY7693" fmla="*/ 947529 h 3714903"/>
                  <a:gd name="connsiteX7694" fmla="*/ 1158911 w 4835006"/>
                  <a:gd name="connsiteY7694" fmla="*/ 947529 h 3714903"/>
                  <a:gd name="connsiteX7695" fmla="*/ 1148952 w 4835006"/>
                  <a:gd name="connsiteY7695" fmla="*/ 929155 h 3714903"/>
                  <a:gd name="connsiteX7696" fmla="*/ 1148952 w 4835006"/>
                  <a:gd name="connsiteY7696" fmla="*/ 929155 h 3714903"/>
                  <a:gd name="connsiteX7697" fmla="*/ 1137103 w 4835006"/>
                  <a:gd name="connsiteY7697" fmla="*/ 900135 h 3714903"/>
                  <a:gd name="connsiteX7698" fmla="*/ 1137103 w 4835006"/>
                  <a:gd name="connsiteY7698" fmla="*/ 900135 h 3714903"/>
                  <a:gd name="connsiteX7699" fmla="*/ 1130578 w 4835006"/>
                  <a:gd name="connsiteY7699" fmla="*/ 890347 h 3714903"/>
                  <a:gd name="connsiteX7700" fmla="*/ 1130578 w 4835006"/>
                  <a:gd name="connsiteY7700" fmla="*/ 890347 h 3714903"/>
                  <a:gd name="connsiteX7701" fmla="*/ 1112891 w 4835006"/>
                  <a:gd name="connsiteY7701" fmla="*/ 862186 h 3714903"/>
                  <a:gd name="connsiteX7702" fmla="*/ 1112891 w 4835006"/>
                  <a:gd name="connsiteY7702" fmla="*/ 862186 h 3714903"/>
                  <a:gd name="connsiteX7703" fmla="*/ 1113063 w 4835006"/>
                  <a:gd name="connsiteY7703" fmla="*/ 860812 h 3714903"/>
                  <a:gd name="connsiteX7704" fmla="*/ 1113063 w 4835006"/>
                  <a:gd name="connsiteY7704" fmla="*/ 860812 h 3714903"/>
                  <a:gd name="connsiteX7705" fmla="*/ 1113063 w 4835006"/>
                  <a:gd name="connsiteY7705" fmla="*/ 860297 h 3714903"/>
                  <a:gd name="connsiteX7706" fmla="*/ 1113063 w 4835006"/>
                  <a:gd name="connsiteY7706" fmla="*/ 860297 h 3714903"/>
                  <a:gd name="connsiteX7707" fmla="*/ 1115639 w 4835006"/>
                  <a:gd name="connsiteY7707" fmla="*/ 823550 h 3714903"/>
                  <a:gd name="connsiteX7708" fmla="*/ 1115639 w 4835006"/>
                  <a:gd name="connsiteY7708" fmla="*/ 823550 h 3714903"/>
                  <a:gd name="connsiteX7709" fmla="*/ 1114265 w 4835006"/>
                  <a:gd name="connsiteY7709" fmla="*/ 809984 h 3714903"/>
                  <a:gd name="connsiteX7710" fmla="*/ 1114265 w 4835006"/>
                  <a:gd name="connsiteY7710" fmla="*/ 809984 h 3714903"/>
                  <a:gd name="connsiteX7711" fmla="*/ 1111861 w 4835006"/>
                  <a:gd name="connsiteY7711" fmla="*/ 791267 h 3714903"/>
                  <a:gd name="connsiteX7712" fmla="*/ 1111861 w 4835006"/>
                  <a:gd name="connsiteY7712" fmla="*/ 791267 h 3714903"/>
                  <a:gd name="connsiteX7713" fmla="*/ 1115467 w 4835006"/>
                  <a:gd name="connsiteY7713" fmla="*/ 776843 h 3714903"/>
                  <a:gd name="connsiteX7714" fmla="*/ 1115467 w 4835006"/>
                  <a:gd name="connsiteY7714" fmla="*/ 776843 h 3714903"/>
                  <a:gd name="connsiteX7715" fmla="*/ 1123366 w 4835006"/>
                  <a:gd name="connsiteY7715" fmla="*/ 768601 h 3714903"/>
                  <a:gd name="connsiteX7716" fmla="*/ 1123366 w 4835006"/>
                  <a:gd name="connsiteY7716" fmla="*/ 768601 h 3714903"/>
                  <a:gd name="connsiteX7717" fmla="*/ 1125427 w 4835006"/>
                  <a:gd name="connsiteY7717" fmla="*/ 766883 h 3714903"/>
                  <a:gd name="connsiteX7718" fmla="*/ 1125427 w 4835006"/>
                  <a:gd name="connsiteY7718" fmla="*/ 766883 h 3714903"/>
                  <a:gd name="connsiteX7719" fmla="*/ 1125255 w 4835006"/>
                  <a:gd name="connsiteY7719" fmla="*/ 765510 h 3714903"/>
                  <a:gd name="connsiteX7720" fmla="*/ 1125255 w 4835006"/>
                  <a:gd name="connsiteY7720" fmla="*/ 765510 h 3714903"/>
                  <a:gd name="connsiteX7721" fmla="*/ 1124225 w 4835006"/>
                  <a:gd name="connsiteY7721" fmla="*/ 758813 h 3714903"/>
                  <a:gd name="connsiteX7722" fmla="*/ 1124225 w 4835006"/>
                  <a:gd name="connsiteY7722" fmla="*/ 758813 h 3714903"/>
                  <a:gd name="connsiteX7723" fmla="*/ 1125770 w 4835006"/>
                  <a:gd name="connsiteY7723" fmla="*/ 754692 h 3714903"/>
                  <a:gd name="connsiteX7724" fmla="*/ 1125770 w 4835006"/>
                  <a:gd name="connsiteY7724" fmla="*/ 754692 h 3714903"/>
                  <a:gd name="connsiteX7725" fmla="*/ 1130235 w 4835006"/>
                  <a:gd name="connsiteY7725" fmla="*/ 753318 h 3714903"/>
                  <a:gd name="connsiteX7726" fmla="*/ 1130235 w 4835006"/>
                  <a:gd name="connsiteY7726" fmla="*/ 753318 h 3714903"/>
                  <a:gd name="connsiteX7727" fmla="*/ 1134527 w 4835006"/>
                  <a:gd name="connsiteY7727" fmla="*/ 753661 h 3714903"/>
                  <a:gd name="connsiteX7728" fmla="*/ 1134527 w 4835006"/>
                  <a:gd name="connsiteY7728" fmla="*/ 753661 h 3714903"/>
                  <a:gd name="connsiteX7729" fmla="*/ 1139507 w 4835006"/>
                  <a:gd name="connsiteY7729" fmla="*/ 754177 h 3714903"/>
                  <a:gd name="connsiteX7730" fmla="*/ 1139507 w 4835006"/>
                  <a:gd name="connsiteY7730" fmla="*/ 754177 h 3714903"/>
                  <a:gd name="connsiteX7731" fmla="*/ 1146548 w 4835006"/>
                  <a:gd name="connsiteY7731" fmla="*/ 754005 h 3714903"/>
                  <a:gd name="connsiteX7732" fmla="*/ 1146548 w 4835006"/>
                  <a:gd name="connsiteY7732" fmla="*/ 754005 h 3714903"/>
                  <a:gd name="connsiteX7733" fmla="*/ 1155477 w 4835006"/>
                  <a:gd name="connsiteY7733" fmla="*/ 761045 h 3714903"/>
                  <a:gd name="connsiteX7734" fmla="*/ 1155477 w 4835006"/>
                  <a:gd name="connsiteY7734" fmla="*/ 761045 h 3714903"/>
                  <a:gd name="connsiteX7735" fmla="*/ 1155133 w 4835006"/>
                  <a:gd name="connsiteY7735" fmla="*/ 764136 h 3714903"/>
                  <a:gd name="connsiteX7736" fmla="*/ 1155133 w 4835006"/>
                  <a:gd name="connsiteY7736" fmla="*/ 764136 h 3714903"/>
                  <a:gd name="connsiteX7737" fmla="*/ 1153416 w 4835006"/>
                  <a:gd name="connsiteY7737" fmla="*/ 776843 h 3714903"/>
                  <a:gd name="connsiteX7738" fmla="*/ 1153416 w 4835006"/>
                  <a:gd name="connsiteY7738" fmla="*/ 776843 h 3714903"/>
                  <a:gd name="connsiteX7739" fmla="*/ 1153588 w 4835006"/>
                  <a:gd name="connsiteY7739" fmla="*/ 778904 h 3714903"/>
                  <a:gd name="connsiteX7740" fmla="*/ 1153588 w 4835006"/>
                  <a:gd name="connsiteY7740" fmla="*/ 778904 h 3714903"/>
                  <a:gd name="connsiteX7741" fmla="*/ 1156335 w 4835006"/>
                  <a:gd name="connsiteY7741" fmla="*/ 777015 h 3714903"/>
                  <a:gd name="connsiteX7742" fmla="*/ 1156335 w 4835006"/>
                  <a:gd name="connsiteY7742" fmla="*/ 777015 h 3714903"/>
                  <a:gd name="connsiteX7743" fmla="*/ 1168184 w 4835006"/>
                  <a:gd name="connsiteY7743" fmla="*/ 771005 h 3714903"/>
                  <a:gd name="connsiteX7744" fmla="*/ 1168184 w 4835006"/>
                  <a:gd name="connsiteY7744" fmla="*/ 771005 h 3714903"/>
                  <a:gd name="connsiteX7745" fmla="*/ 1174366 w 4835006"/>
                  <a:gd name="connsiteY7745" fmla="*/ 779075 h 3714903"/>
                  <a:gd name="connsiteX7746" fmla="*/ 1174366 w 4835006"/>
                  <a:gd name="connsiteY7746" fmla="*/ 779075 h 3714903"/>
                  <a:gd name="connsiteX7747" fmla="*/ 1174194 w 4835006"/>
                  <a:gd name="connsiteY7747" fmla="*/ 781651 h 3714903"/>
                  <a:gd name="connsiteX7748" fmla="*/ 1174194 w 4835006"/>
                  <a:gd name="connsiteY7748" fmla="*/ 781651 h 3714903"/>
                  <a:gd name="connsiteX7749" fmla="*/ 1169901 w 4835006"/>
                  <a:gd name="connsiteY7749" fmla="*/ 812388 h 3714903"/>
                  <a:gd name="connsiteX7750" fmla="*/ 1169901 w 4835006"/>
                  <a:gd name="connsiteY7750" fmla="*/ 812388 h 3714903"/>
                  <a:gd name="connsiteX7751" fmla="*/ 1170588 w 4835006"/>
                  <a:gd name="connsiteY7751" fmla="*/ 820287 h 3714903"/>
                  <a:gd name="connsiteX7752" fmla="*/ 1170588 w 4835006"/>
                  <a:gd name="connsiteY7752" fmla="*/ 820287 h 3714903"/>
                  <a:gd name="connsiteX7753" fmla="*/ 1185012 w 4835006"/>
                  <a:gd name="connsiteY7753" fmla="*/ 839348 h 3714903"/>
                  <a:gd name="connsiteX7754" fmla="*/ 1185012 w 4835006"/>
                  <a:gd name="connsiteY7754" fmla="*/ 839348 h 3714903"/>
                  <a:gd name="connsiteX7755" fmla="*/ 1193941 w 4835006"/>
                  <a:gd name="connsiteY7755" fmla="*/ 851883 h 3714903"/>
                  <a:gd name="connsiteX7756" fmla="*/ 1193941 w 4835006"/>
                  <a:gd name="connsiteY7756" fmla="*/ 851883 h 3714903"/>
                  <a:gd name="connsiteX7757" fmla="*/ 1187759 w 4835006"/>
                  <a:gd name="connsiteY7757" fmla="*/ 856004 h 3714903"/>
                  <a:gd name="connsiteX7758" fmla="*/ 1187759 w 4835006"/>
                  <a:gd name="connsiteY7758" fmla="*/ 856004 h 3714903"/>
                  <a:gd name="connsiteX7759" fmla="*/ 1179345 w 4835006"/>
                  <a:gd name="connsiteY7759" fmla="*/ 851368 h 3714903"/>
                  <a:gd name="connsiteX7760" fmla="*/ 1179345 w 4835006"/>
                  <a:gd name="connsiteY7760" fmla="*/ 851368 h 3714903"/>
                  <a:gd name="connsiteX7761" fmla="*/ 1179345 w 4835006"/>
                  <a:gd name="connsiteY7761" fmla="*/ 852055 h 3714903"/>
                  <a:gd name="connsiteX7762" fmla="*/ 1179345 w 4835006"/>
                  <a:gd name="connsiteY7762" fmla="*/ 852055 h 3714903"/>
                  <a:gd name="connsiteX7763" fmla="*/ 1195143 w 4835006"/>
                  <a:gd name="connsiteY7763" fmla="*/ 865964 h 3714903"/>
                  <a:gd name="connsiteX7764" fmla="*/ 1195143 w 4835006"/>
                  <a:gd name="connsiteY7764" fmla="*/ 865964 h 3714903"/>
                  <a:gd name="connsiteX7765" fmla="*/ 1208537 w 4835006"/>
                  <a:gd name="connsiteY7765" fmla="*/ 899448 h 3714903"/>
                  <a:gd name="connsiteX7766" fmla="*/ 1208537 w 4835006"/>
                  <a:gd name="connsiteY7766" fmla="*/ 899448 h 3714903"/>
                  <a:gd name="connsiteX7767" fmla="*/ 1208881 w 4835006"/>
                  <a:gd name="connsiteY7767" fmla="*/ 907519 h 3714903"/>
                  <a:gd name="connsiteX7768" fmla="*/ 1208881 w 4835006"/>
                  <a:gd name="connsiteY7768" fmla="*/ 907519 h 3714903"/>
                  <a:gd name="connsiteX7769" fmla="*/ 1200295 w 4835006"/>
                  <a:gd name="connsiteY7769" fmla="*/ 920398 h 3714903"/>
                  <a:gd name="connsiteX7770" fmla="*/ 1200295 w 4835006"/>
                  <a:gd name="connsiteY7770" fmla="*/ 920398 h 3714903"/>
                  <a:gd name="connsiteX7771" fmla="*/ 1186214 w 4835006"/>
                  <a:gd name="connsiteY7771" fmla="*/ 951478 h 3714903"/>
                  <a:gd name="connsiteX7772" fmla="*/ 1186214 w 4835006"/>
                  <a:gd name="connsiteY7772" fmla="*/ 951478 h 3714903"/>
                  <a:gd name="connsiteX7773" fmla="*/ 1186214 w 4835006"/>
                  <a:gd name="connsiteY7773" fmla="*/ 951478 h 3714903"/>
                  <a:gd name="connsiteX7774" fmla="*/ 1183982 w 4835006"/>
                  <a:gd name="connsiteY7774" fmla="*/ 951478 h 3714903"/>
                  <a:gd name="connsiteX7775" fmla="*/ 1186214 w 4835006"/>
                  <a:gd name="connsiteY7775" fmla="*/ 951993 h 3714903"/>
                  <a:gd name="connsiteX7776" fmla="*/ 1185699 w 4835006"/>
                  <a:gd name="connsiteY7776" fmla="*/ 958003 h 3714903"/>
                  <a:gd name="connsiteX7777" fmla="*/ 1185699 w 4835006"/>
                  <a:gd name="connsiteY7777" fmla="*/ 958003 h 3714903"/>
                  <a:gd name="connsiteX7778" fmla="*/ 1186386 w 4835006"/>
                  <a:gd name="connsiteY7778" fmla="*/ 975862 h 3714903"/>
                  <a:gd name="connsiteX7779" fmla="*/ 1186386 w 4835006"/>
                  <a:gd name="connsiteY7779" fmla="*/ 975862 h 3714903"/>
                  <a:gd name="connsiteX7780" fmla="*/ 1186386 w 4835006"/>
                  <a:gd name="connsiteY7780" fmla="*/ 977064 h 3714903"/>
                  <a:gd name="connsiteX7781" fmla="*/ 1186386 w 4835006"/>
                  <a:gd name="connsiteY7781" fmla="*/ 977064 h 3714903"/>
                  <a:gd name="connsiteX7782" fmla="*/ 1186214 w 4835006"/>
                  <a:gd name="connsiteY7782" fmla="*/ 994922 h 3714903"/>
                  <a:gd name="connsiteX7783" fmla="*/ 1186214 w 4835006"/>
                  <a:gd name="connsiteY7783" fmla="*/ 994922 h 3714903"/>
                  <a:gd name="connsiteX7784" fmla="*/ 1188790 w 4835006"/>
                  <a:gd name="connsiteY7784" fmla="*/ 1017932 h 3714903"/>
                  <a:gd name="connsiteX7785" fmla="*/ 1188790 w 4835006"/>
                  <a:gd name="connsiteY7785" fmla="*/ 1017932 h 3714903"/>
                  <a:gd name="connsiteX7786" fmla="*/ 1208022 w 4835006"/>
                  <a:gd name="connsiteY7786" fmla="*/ 1029609 h 3714903"/>
                  <a:gd name="connsiteX7787" fmla="*/ 1208022 w 4835006"/>
                  <a:gd name="connsiteY7787" fmla="*/ 1029609 h 3714903"/>
                  <a:gd name="connsiteX7788" fmla="*/ 1219355 w 4835006"/>
                  <a:gd name="connsiteY7788" fmla="*/ 1041457 h 3714903"/>
                  <a:gd name="connsiteX7789" fmla="*/ 1219355 w 4835006"/>
                  <a:gd name="connsiteY7789" fmla="*/ 1041457 h 3714903"/>
                  <a:gd name="connsiteX7790" fmla="*/ 1227254 w 4835006"/>
                  <a:gd name="connsiteY7790" fmla="*/ 1055195 h 3714903"/>
                  <a:gd name="connsiteX7791" fmla="*/ 1227254 w 4835006"/>
                  <a:gd name="connsiteY7791" fmla="*/ 1055195 h 3714903"/>
                  <a:gd name="connsiteX7792" fmla="*/ 1228628 w 4835006"/>
                  <a:gd name="connsiteY7792" fmla="*/ 1055710 h 3714903"/>
                  <a:gd name="connsiteX7793" fmla="*/ 1228628 w 4835006"/>
                  <a:gd name="connsiteY7793" fmla="*/ 1055710 h 3714903"/>
                  <a:gd name="connsiteX7794" fmla="*/ 1231204 w 4835006"/>
                  <a:gd name="connsiteY7794" fmla="*/ 1047467 h 3714903"/>
                  <a:gd name="connsiteX7795" fmla="*/ 1231204 w 4835006"/>
                  <a:gd name="connsiteY7795" fmla="*/ 1047467 h 3714903"/>
                  <a:gd name="connsiteX7796" fmla="*/ 1231032 w 4835006"/>
                  <a:gd name="connsiteY7796" fmla="*/ 1043175 h 3714903"/>
                  <a:gd name="connsiteX7797" fmla="*/ 1231032 w 4835006"/>
                  <a:gd name="connsiteY7797" fmla="*/ 1043175 h 3714903"/>
                  <a:gd name="connsiteX7798" fmla="*/ 1223476 w 4835006"/>
                  <a:gd name="connsiteY7798" fmla="*/ 1017245 h 3714903"/>
                  <a:gd name="connsiteX7799" fmla="*/ 1223476 w 4835006"/>
                  <a:gd name="connsiteY7799" fmla="*/ 1017245 h 3714903"/>
                  <a:gd name="connsiteX7800" fmla="*/ 1222789 w 4835006"/>
                  <a:gd name="connsiteY7800" fmla="*/ 1013639 h 3714903"/>
                  <a:gd name="connsiteX7801" fmla="*/ 1222789 w 4835006"/>
                  <a:gd name="connsiteY7801" fmla="*/ 1013639 h 3714903"/>
                  <a:gd name="connsiteX7802" fmla="*/ 1226224 w 4835006"/>
                  <a:gd name="connsiteY7802" fmla="*/ 1009862 h 3714903"/>
                  <a:gd name="connsiteX7803" fmla="*/ 1226224 w 4835006"/>
                  <a:gd name="connsiteY7803" fmla="*/ 1009862 h 3714903"/>
                  <a:gd name="connsiteX7804" fmla="*/ 1235325 w 4835006"/>
                  <a:gd name="connsiteY7804" fmla="*/ 1017589 h 3714903"/>
                  <a:gd name="connsiteX7805" fmla="*/ 1235325 w 4835006"/>
                  <a:gd name="connsiteY7805" fmla="*/ 1017589 h 3714903"/>
                  <a:gd name="connsiteX7806" fmla="*/ 1245971 w 4835006"/>
                  <a:gd name="connsiteY7806" fmla="*/ 1040599 h 3714903"/>
                  <a:gd name="connsiteX7807" fmla="*/ 1245971 w 4835006"/>
                  <a:gd name="connsiteY7807" fmla="*/ 1040599 h 3714903"/>
                  <a:gd name="connsiteX7808" fmla="*/ 1247517 w 4835006"/>
                  <a:gd name="connsiteY7808" fmla="*/ 1049185 h 3714903"/>
                  <a:gd name="connsiteX7809" fmla="*/ 1247517 w 4835006"/>
                  <a:gd name="connsiteY7809" fmla="*/ 1049185 h 3714903"/>
                  <a:gd name="connsiteX7810" fmla="*/ 1247517 w 4835006"/>
                  <a:gd name="connsiteY7810" fmla="*/ 1049185 h 3714903"/>
                  <a:gd name="connsiteX7811" fmla="*/ 1247517 w 4835006"/>
                  <a:gd name="connsiteY7811" fmla="*/ 1049185 h 3714903"/>
                  <a:gd name="connsiteX7812" fmla="*/ 1253012 w 4835006"/>
                  <a:gd name="connsiteY7812" fmla="*/ 1028922 h 3714903"/>
                  <a:gd name="connsiteX7813" fmla="*/ 1253012 w 4835006"/>
                  <a:gd name="connsiteY7813" fmla="*/ 1028922 h 3714903"/>
                  <a:gd name="connsiteX7814" fmla="*/ 1250779 w 4835006"/>
                  <a:gd name="connsiteY7814" fmla="*/ 1023599 h 3714903"/>
                  <a:gd name="connsiteX7815" fmla="*/ 1250779 w 4835006"/>
                  <a:gd name="connsiteY7815" fmla="*/ 1023599 h 3714903"/>
                  <a:gd name="connsiteX7816" fmla="*/ 1236012 w 4835006"/>
                  <a:gd name="connsiteY7816" fmla="*/ 1004195 h 3714903"/>
                  <a:gd name="connsiteX7817" fmla="*/ 1236012 w 4835006"/>
                  <a:gd name="connsiteY7817" fmla="*/ 1004195 h 3714903"/>
                  <a:gd name="connsiteX7818" fmla="*/ 1235325 w 4835006"/>
                  <a:gd name="connsiteY7818" fmla="*/ 989771 h 3714903"/>
                  <a:gd name="connsiteX7819" fmla="*/ 1235325 w 4835006"/>
                  <a:gd name="connsiteY7819" fmla="*/ 989771 h 3714903"/>
                  <a:gd name="connsiteX7820" fmla="*/ 1241850 w 4835006"/>
                  <a:gd name="connsiteY7820" fmla="*/ 960064 h 3714903"/>
                  <a:gd name="connsiteX7821" fmla="*/ 1241850 w 4835006"/>
                  <a:gd name="connsiteY7821" fmla="*/ 960064 h 3714903"/>
                  <a:gd name="connsiteX7822" fmla="*/ 1253183 w 4835006"/>
                  <a:gd name="connsiteY7822" fmla="*/ 954054 h 3714903"/>
                  <a:gd name="connsiteX7823" fmla="*/ 1253183 w 4835006"/>
                  <a:gd name="connsiteY7823" fmla="*/ 954054 h 3714903"/>
                  <a:gd name="connsiteX7824" fmla="*/ 1257476 w 4835006"/>
                  <a:gd name="connsiteY7824" fmla="*/ 959034 h 3714903"/>
                  <a:gd name="connsiteX7825" fmla="*/ 1257476 w 4835006"/>
                  <a:gd name="connsiteY7825" fmla="*/ 959034 h 3714903"/>
                  <a:gd name="connsiteX7826" fmla="*/ 1257133 w 4835006"/>
                  <a:gd name="connsiteY7826" fmla="*/ 962296 h 3714903"/>
                  <a:gd name="connsiteX7827" fmla="*/ 1257133 w 4835006"/>
                  <a:gd name="connsiteY7827" fmla="*/ 962296 h 3714903"/>
                  <a:gd name="connsiteX7828" fmla="*/ 1256961 w 4835006"/>
                  <a:gd name="connsiteY7828" fmla="*/ 964357 h 3714903"/>
                  <a:gd name="connsiteX7829" fmla="*/ 1256961 w 4835006"/>
                  <a:gd name="connsiteY7829" fmla="*/ 964357 h 3714903"/>
                  <a:gd name="connsiteX7830" fmla="*/ 1267951 w 4835006"/>
                  <a:gd name="connsiteY7830" fmla="*/ 975690 h 3714903"/>
                  <a:gd name="connsiteX7831" fmla="*/ 1267951 w 4835006"/>
                  <a:gd name="connsiteY7831" fmla="*/ 975690 h 3714903"/>
                  <a:gd name="connsiteX7832" fmla="*/ 1271385 w 4835006"/>
                  <a:gd name="connsiteY7832" fmla="*/ 978266 h 3714903"/>
                  <a:gd name="connsiteX7833" fmla="*/ 1271385 w 4835006"/>
                  <a:gd name="connsiteY7833" fmla="*/ 978266 h 3714903"/>
                  <a:gd name="connsiteX7834" fmla="*/ 1272759 w 4835006"/>
                  <a:gd name="connsiteY7834" fmla="*/ 974660 h 3714903"/>
                  <a:gd name="connsiteX7835" fmla="*/ 1272759 w 4835006"/>
                  <a:gd name="connsiteY7835" fmla="*/ 974660 h 3714903"/>
                  <a:gd name="connsiteX7836" fmla="*/ 1272587 w 4835006"/>
                  <a:gd name="connsiteY7836" fmla="*/ 972771 h 3714903"/>
                  <a:gd name="connsiteX7837" fmla="*/ 1272587 w 4835006"/>
                  <a:gd name="connsiteY7837" fmla="*/ 972771 h 3714903"/>
                  <a:gd name="connsiteX7838" fmla="*/ 1270183 w 4835006"/>
                  <a:gd name="connsiteY7838" fmla="*/ 964700 h 3714903"/>
                  <a:gd name="connsiteX7839" fmla="*/ 1270183 w 4835006"/>
                  <a:gd name="connsiteY7839" fmla="*/ 964700 h 3714903"/>
                  <a:gd name="connsiteX7840" fmla="*/ 1275335 w 4835006"/>
                  <a:gd name="connsiteY7840" fmla="*/ 959892 h 3714903"/>
                  <a:gd name="connsiteX7841" fmla="*/ 1275335 w 4835006"/>
                  <a:gd name="connsiteY7841" fmla="*/ 959892 h 3714903"/>
                  <a:gd name="connsiteX7842" fmla="*/ 1304183 w 4835006"/>
                  <a:gd name="connsiteY7842" fmla="*/ 949589 h 3714903"/>
                  <a:gd name="connsiteX7843" fmla="*/ 1304183 w 4835006"/>
                  <a:gd name="connsiteY7843" fmla="*/ 949589 h 3714903"/>
                  <a:gd name="connsiteX7844" fmla="*/ 1325476 w 4835006"/>
                  <a:gd name="connsiteY7844" fmla="*/ 965731 h 3714903"/>
                  <a:gd name="connsiteX7845" fmla="*/ 1325476 w 4835006"/>
                  <a:gd name="connsiteY7845" fmla="*/ 965731 h 3714903"/>
                  <a:gd name="connsiteX7846" fmla="*/ 1325132 w 4835006"/>
                  <a:gd name="connsiteY7846" fmla="*/ 967963 h 3714903"/>
                  <a:gd name="connsiteX7847" fmla="*/ 1325132 w 4835006"/>
                  <a:gd name="connsiteY7847" fmla="*/ 967963 h 3714903"/>
                  <a:gd name="connsiteX7848" fmla="*/ 1316031 w 4835006"/>
                  <a:gd name="connsiteY7848" fmla="*/ 975862 h 3714903"/>
                  <a:gd name="connsiteX7849" fmla="*/ 1316031 w 4835006"/>
                  <a:gd name="connsiteY7849" fmla="*/ 975862 h 3714903"/>
                  <a:gd name="connsiteX7850" fmla="*/ 1316203 w 4835006"/>
                  <a:gd name="connsiteY7850" fmla="*/ 976377 h 3714903"/>
                  <a:gd name="connsiteX7851" fmla="*/ 1316203 w 4835006"/>
                  <a:gd name="connsiteY7851" fmla="*/ 976377 h 3714903"/>
                  <a:gd name="connsiteX7852" fmla="*/ 1317405 w 4835006"/>
                  <a:gd name="connsiteY7852" fmla="*/ 977407 h 3714903"/>
                  <a:gd name="connsiteX7853" fmla="*/ 1317405 w 4835006"/>
                  <a:gd name="connsiteY7853" fmla="*/ 977407 h 3714903"/>
                  <a:gd name="connsiteX7854" fmla="*/ 1328395 w 4835006"/>
                  <a:gd name="connsiteY7854" fmla="*/ 973801 h 3714903"/>
                  <a:gd name="connsiteX7855" fmla="*/ 1328395 w 4835006"/>
                  <a:gd name="connsiteY7855" fmla="*/ 973801 h 3714903"/>
                  <a:gd name="connsiteX7856" fmla="*/ 1355869 w 4835006"/>
                  <a:gd name="connsiteY7856" fmla="*/ 960923 h 3714903"/>
                  <a:gd name="connsiteX7857" fmla="*/ 1355869 w 4835006"/>
                  <a:gd name="connsiteY7857" fmla="*/ 960923 h 3714903"/>
                  <a:gd name="connsiteX7858" fmla="*/ 1369950 w 4835006"/>
                  <a:gd name="connsiteY7858" fmla="*/ 961609 h 3714903"/>
                  <a:gd name="connsiteX7859" fmla="*/ 1369950 w 4835006"/>
                  <a:gd name="connsiteY7859" fmla="*/ 961609 h 3714903"/>
                  <a:gd name="connsiteX7860" fmla="*/ 1386778 w 4835006"/>
                  <a:gd name="connsiteY7860" fmla="*/ 959892 h 3714903"/>
                  <a:gd name="connsiteX7861" fmla="*/ 1386778 w 4835006"/>
                  <a:gd name="connsiteY7861" fmla="*/ 959892 h 3714903"/>
                  <a:gd name="connsiteX7862" fmla="*/ 1387293 w 4835006"/>
                  <a:gd name="connsiteY7862" fmla="*/ 958690 h 3714903"/>
                  <a:gd name="connsiteX7863" fmla="*/ 1387293 w 4835006"/>
                  <a:gd name="connsiteY7863" fmla="*/ 958690 h 3714903"/>
                  <a:gd name="connsiteX7864" fmla="*/ 1380768 w 4835006"/>
                  <a:gd name="connsiteY7864" fmla="*/ 938256 h 3714903"/>
                  <a:gd name="connsiteX7865" fmla="*/ 1380768 w 4835006"/>
                  <a:gd name="connsiteY7865" fmla="*/ 938256 h 3714903"/>
                  <a:gd name="connsiteX7866" fmla="*/ 1380253 w 4835006"/>
                  <a:gd name="connsiteY7866" fmla="*/ 932246 h 3714903"/>
                  <a:gd name="connsiteX7867" fmla="*/ 1380253 w 4835006"/>
                  <a:gd name="connsiteY7867" fmla="*/ 932246 h 3714903"/>
                  <a:gd name="connsiteX7868" fmla="*/ 1392445 w 4835006"/>
                  <a:gd name="connsiteY7868" fmla="*/ 898246 h 3714903"/>
                  <a:gd name="connsiteX7869" fmla="*/ 1392445 w 4835006"/>
                  <a:gd name="connsiteY7869" fmla="*/ 898246 h 3714903"/>
                  <a:gd name="connsiteX7870" fmla="*/ 1408586 w 4835006"/>
                  <a:gd name="connsiteY7870" fmla="*/ 883307 h 3714903"/>
                  <a:gd name="connsiteX7871" fmla="*/ 1408586 w 4835006"/>
                  <a:gd name="connsiteY7871" fmla="*/ 883307 h 3714903"/>
                  <a:gd name="connsiteX7872" fmla="*/ 1424727 w 4835006"/>
                  <a:gd name="connsiteY7872" fmla="*/ 865964 h 3714903"/>
                  <a:gd name="connsiteX7873" fmla="*/ 1424727 w 4835006"/>
                  <a:gd name="connsiteY7873" fmla="*/ 865964 h 3714903"/>
                  <a:gd name="connsiteX7874" fmla="*/ 1446879 w 4835006"/>
                  <a:gd name="connsiteY7874" fmla="*/ 835055 h 3714903"/>
                  <a:gd name="connsiteX7875" fmla="*/ 1446879 w 4835006"/>
                  <a:gd name="connsiteY7875" fmla="*/ 835055 h 3714903"/>
                  <a:gd name="connsiteX7876" fmla="*/ 1450485 w 4835006"/>
                  <a:gd name="connsiteY7876" fmla="*/ 837115 h 3714903"/>
                  <a:gd name="connsiteX7877" fmla="*/ 1450485 w 4835006"/>
                  <a:gd name="connsiteY7877" fmla="*/ 837115 h 3714903"/>
                  <a:gd name="connsiteX7878" fmla="*/ 1454778 w 4835006"/>
                  <a:gd name="connsiteY7878" fmla="*/ 841408 h 3714903"/>
                  <a:gd name="connsiteX7879" fmla="*/ 1454778 w 4835006"/>
                  <a:gd name="connsiteY7879" fmla="*/ 841408 h 3714903"/>
                  <a:gd name="connsiteX7880" fmla="*/ 1459414 w 4835006"/>
                  <a:gd name="connsiteY7880" fmla="*/ 837802 h 3714903"/>
                  <a:gd name="connsiteX7881" fmla="*/ 1459414 w 4835006"/>
                  <a:gd name="connsiteY7881" fmla="*/ 837802 h 3714903"/>
                  <a:gd name="connsiteX7882" fmla="*/ 1476242 w 4835006"/>
                  <a:gd name="connsiteY7882" fmla="*/ 824237 h 3714903"/>
                  <a:gd name="connsiteX7883" fmla="*/ 1476242 w 4835006"/>
                  <a:gd name="connsiteY7883" fmla="*/ 824237 h 3714903"/>
                  <a:gd name="connsiteX7884" fmla="*/ 1476242 w 4835006"/>
                  <a:gd name="connsiteY7884" fmla="*/ 823722 h 3714903"/>
                  <a:gd name="connsiteX7885" fmla="*/ 1476242 w 4835006"/>
                  <a:gd name="connsiteY7885" fmla="*/ 823722 h 3714903"/>
                  <a:gd name="connsiteX7886" fmla="*/ 1475899 w 4835006"/>
                  <a:gd name="connsiteY7886" fmla="*/ 820287 h 3714903"/>
                  <a:gd name="connsiteX7887" fmla="*/ 1475899 w 4835006"/>
                  <a:gd name="connsiteY7887" fmla="*/ 820287 h 3714903"/>
                  <a:gd name="connsiteX7888" fmla="*/ 1485000 w 4835006"/>
                  <a:gd name="connsiteY7888" fmla="*/ 808439 h 3714903"/>
                  <a:gd name="connsiteX7889" fmla="*/ 1485000 w 4835006"/>
                  <a:gd name="connsiteY7889" fmla="*/ 808439 h 3714903"/>
                  <a:gd name="connsiteX7890" fmla="*/ 1515050 w 4835006"/>
                  <a:gd name="connsiteY7890" fmla="*/ 795732 h 3714903"/>
                  <a:gd name="connsiteX7891" fmla="*/ 1515050 w 4835006"/>
                  <a:gd name="connsiteY7891" fmla="*/ 795732 h 3714903"/>
                  <a:gd name="connsiteX7892" fmla="*/ 1527242 w 4835006"/>
                  <a:gd name="connsiteY7892" fmla="*/ 788348 h 3714903"/>
                  <a:gd name="connsiteX7893" fmla="*/ 1527242 w 4835006"/>
                  <a:gd name="connsiteY7893" fmla="*/ 788348 h 3714903"/>
                  <a:gd name="connsiteX7894" fmla="*/ 1534969 w 4835006"/>
                  <a:gd name="connsiteY7894" fmla="*/ 794186 h 3714903"/>
                  <a:gd name="connsiteX7895" fmla="*/ 1534969 w 4835006"/>
                  <a:gd name="connsiteY7895" fmla="*/ 794186 h 3714903"/>
                  <a:gd name="connsiteX7896" fmla="*/ 1550767 w 4835006"/>
                  <a:gd name="connsiteY7896" fmla="*/ 811873 h 3714903"/>
                  <a:gd name="connsiteX7897" fmla="*/ 1550767 w 4835006"/>
                  <a:gd name="connsiteY7897" fmla="*/ 811873 h 3714903"/>
                  <a:gd name="connsiteX7898" fmla="*/ 1567767 w 4835006"/>
                  <a:gd name="connsiteY7898" fmla="*/ 818570 h 3714903"/>
                  <a:gd name="connsiteX7899" fmla="*/ 1567767 w 4835006"/>
                  <a:gd name="connsiteY7899" fmla="*/ 818570 h 3714903"/>
                  <a:gd name="connsiteX7900" fmla="*/ 1561585 w 4835006"/>
                  <a:gd name="connsiteY7900" fmla="*/ 824065 h 3714903"/>
                  <a:gd name="connsiteX7901" fmla="*/ 1561585 w 4835006"/>
                  <a:gd name="connsiteY7901" fmla="*/ 824065 h 3714903"/>
                  <a:gd name="connsiteX7902" fmla="*/ 1540808 w 4835006"/>
                  <a:gd name="connsiteY7902" fmla="*/ 828186 h 3714903"/>
                  <a:gd name="connsiteX7903" fmla="*/ 1540808 w 4835006"/>
                  <a:gd name="connsiteY7903" fmla="*/ 828186 h 3714903"/>
                  <a:gd name="connsiteX7904" fmla="*/ 1539777 w 4835006"/>
                  <a:gd name="connsiteY7904" fmla="*/ 828873 h 3714903"/>
                  <a:gd name="connsiteX7905" fmla="*/ 1539777 w 4835006"/>
                  <a:gd name="connsiteY7905" fmla="*/ 828873 h 3714903"/>
                  <a:gd name="connsiteX7906" fmla="*/ 1539949 w 4835006"/>
                  <a:gd name="connsiteY7906" fmla="*/ 829560 h 3714903"/>
                  <a:gd name="connsiteX7907" fmla="*/ 1539949 w 4835006"/>
                  <a:gd name="connsiteY7907" fmla="*/ 829560 h 3714903"/>
                  <a:gd name="connsiteX7908" fmla="*/ 1546302 w 4835006"/>
                  <a:gd name="connsiteY7908" fmla="*/ 847075 h 3714903"/>
                  <a:gd name="connsiteX7909" fmla="*/ 1546302 w 4835006"/>
                  <a:gd name="connsiteY7909" fmla="*/ 847075 h 3714903"/>
                  <a:gd name="connsiteX7910" fmla="*/ 1543727 w 4835006"/>
                  <a:gd name="connsiteY7910" fmla="*/ 854974 h 3714903"/>
                  <a:gd name="connsiteX7911" fmla="*/ 1543727 w 4835006"/>
                  <a:gd name="connsiteY7911" fmla="*/ 854974 h 3714903"/>
                  <a:gd name="connsiteX7912" fmla="*/ 1535656 w 4835006"/>
                  <a:gd name="connsiteY7912" fmla="*/ 864590 h 3714903"/>
                  <a:gd name="connsiteX7913" fmla="*/ 1535656 w 4835006"/>
                  <a:gd name="connsiteY7913" fmla="*/ 864590 h 3714903"/>
                  <a:gd name="connsiteX7914" fmla="*/ 1536515 w 4835006"/>
                  <a:gd name="connsiteY7914" fmla="*/ 869226 h 3714903"/>
                  <a:gd name="connsiteX7915" fmla="*/ 1536515 w 4835006"/>
                  <a:gd name="connsiteY7915" fmla="*/ 869226 h 3714903"/>
                  <a:gd name="connsiteX7916" fmla="*/ 1538575 w 4835006"/>
                  <a:gd name="connsiteY7916" fmla="*/ 874378 h 3714903"/>
                  <a:gd name="connsiteX7917" fmla="*/ 1538575 w 4835006"/>
                  <a:gd name="connsiteY7917" fmla="*/ 874378 h 3714903"/>
                  <a:gd name="connsiteX7918" fmla="*/ 1539090 w 4835006"/>
                  <a:gd name="connsiteY7918" fmla="*/ 874893 h 3714903"/>
                  <a:gd name="connsiteX7919" fmla="*/ 1539090 w 4835006"/>
                  <a:gd name="connsiteY7919" fmla="*/ 874893 h 3714903"/>
                  <a:gd name="connsiteX7920" fmla="*/ 1549393 w 4835006"/>
                  <a:gd name="connsiteY7920" fmla="*/ 869055 h 3714903"/>
                  <a:gd name="connsiteX7921" fmla="*/ 1549393 w 4835006"/>
                  <a:gd name="connsiteY7921" fmla="*/ 869055 h 3714903"/>
                  <a:gd name="connsiteX7922" fmla="*/ 1598504 w 4835006"/>
                  <a:gd name="connsiteY7922" fmla="*/ 852398 h 3714903"/>
                  <a:gd name="connsiteX7923" fmla="*/ 1598504 w 4835006"/>
                  <a:gd name="connsiteY7923" fmla="*/ 852398 h 3714903"/>
                  <a:gd name="connsiteX7924" fmla="*/ 1608292 w 4835006"/>
                  <a:gd name="connsiteY7924" fmla="*/ 844671 h 3714903"/>
                  <a:gd name="connsiteX7925" fmla="*/ 1608292 w 4835006"/>
                  <a:gd name="connsiteY7925" fmla="*/ 844671 h 3714903"/>
                  <a:gd name="connsiteX7926" fmla="*/ 1606403 w 4835006"/>
                  <a:gd name="connsiteY7926" fmla="*/ 844156 h 3714903"/>
                  <a:gd name="connsiteX7927" fmla="*/ 1606403 w 4835006"/>
                  <a:gd name="connsiteY7927" fmla="*/ 844156 h 3714903"/>
                  <a:gd name="connsiteX7928" fmla="*/ 1581161 w 4835006"/>
                  <a:gd name="connsiteY7928" fmla="*/ 830590 h 3714903"/>
                  <a:gd name="connsiteX7929" fmla="*/ 1581161 w 4835006"/>
                  <a:gd name="connsiteY7929" fmla="*/ 830590 h 3714903"/>
                  <a:gd name="connsiteX7930" fmla="*/ 1574635 w 4835006"/>
                  <a:gd name="connsiteY7930" fmla="*/ 818570 h 3714903"/>
                  <a:gd name="connsiteX7931" fmla="*/ 1574635 w 4835006"/>
                  <a:gd name="connsiteY7931" fmla="*/ 818570 h 3714903"/>
                  <a:gd name="connsiteX7932" fmla="*/ 1581332 w 4835006"/>
                  <a:gd name="connsiteY7932" fmla="*/ 813934 h 3714903"/>
                  <a:gd name="connsiteX7933" fmla="*/ 1581332 w 4835006"/>
                  <a:gd name="connsiteY7933" fmla="*/ 813934 h 3714903"/>
                  <a:gd name="connsiteX7934" fmla="*/ 1584080 w 4835006"/>
                  <a:gd name="connsiteY7934" fmla="*/ 814105 h 3714903"/>
                  <a:gd name="connsiteX7935" fmla="*/ 1584080 w 4835006"/>
                  <a:gd name="connsiteY7935" fmla="*/ 814105 h 3714903"/>
                  <a:gd name="connsiteX7936" fmla="*/ 1584595 w 4835006"/>
                  <a:gd name="connsiteY7936" fmla="*/ 814105 h 3714903"/>
                  <a:gd name="connsiteX7937" fmla="*/ 1584595 w 4835006"/>
                  <a:gd name="connsiteY7937" fmla="*/ 814105 h 3714903"/>
                  <a:gd name="connsiteX7938" fmla="*/ 1612241 w 4835006"/>
                  <a:gd name="connsiteY7938" fmla="*/ 814621 h 3714903"/>
                  <a:gd name="connsiteX7939" fmla="*/ 1612241 w 4835006"/>
                  <a:gd name="connsiteY7939" fmla="*/ 814621 h 3714903"/>
                  <a:gd name="connsiteX7940" fmla="*/ 1624090 w 4835006"/>
                  <a:gd name="connsiteY7940" fmla="*/ 814105 h 3714903"/>
                  <a:gd name="connsiteX7941" fmla="*/ 1624090 w 4835006"/>
                  <a:gd name="connsiteY7941" fmla="*/ 814105 h 3714903"/>
                  <a:gd name="connsiteX7942" fmla="*/ 1668221 w 4835006"/>
                  <a:gd name="connsiteY7942" fmla="*/ 798823 h 3714903"/>
                  <a:gd name="connsiteX7943" fmla="*/ 1668221 w 4835006"/>
                  <a:gd name="connsiteY7943" fmla="*/ 798823 h 3714903"/>
                  <a:gd name="connsiteX7944" fmla="*/ 1680584 w 4835006"/>
                  <a:gd name="connsiteY7944" fmla="*/ 798136 h 3714903"/>
                  <a:gd name="connsiteX7945" fmla="*/ 1680584 w 4835006"/>
                  <a:gd name="connsiteY7945" fmla="*/ 798136 h 3714903"/>
                  <a:gd name="connsiteX7946" fmla="*/ 1693635 w 4835006"/>
                  <a:gd name="connsiteY7946" fmla="*/ 803287 h 3714903"/>
                  <a:gd name="connsiteX7947" fmla="*/ 1693635 w 4835006"/>
                  <a:gd name="connsiteY7947" fmla="*/ 803287 h 3714903"/>
                  <a:gd name="connsiteX7948" fmla="*/ 1689857 w 4835006"/>
                  <a:gd name="connsiteY7948" fmla="*/ 808439 h 3714903"/>
                  <a:gd name="connsiteX7949" fmla="*/ 1689857 w 4835006"/>
                  <a:gd name="connsiteY7949" fmla="*/ 808439 h 3714903"/>
                  <a:gd name="connsiteX7950" fmla="*/ 1670968 w 4835006"/>
                  <a:gd name="connsiteY7950" fmla="*/ 817711 h 3714903"/>
                  <a:gd name="connsiteX7951" fmla="*/ 1670968 w 4835006"/>
                  <a:gd name="connsiteY7951" fmla="*/ 817711 h 3714903"/>
                  <a:gd name="connsiteX7952" fmla="*/ 1670968 w 4835006"/>
                  <a:gd name="connsiteY7952" fmla="*/ 817711 h 3714903"/>
                  <a:gd name="connsiteX7953" fmla="*/ 1661180 w 4835006"/>
                  <a:gd name="connsiteY7953" fmla="*/ 815823 h 3714903"/>
                  <a:gd name="connsiteX7954" fmla="*/ 1661180 w 4835006"/>
                  <a:gd name="connsiteY7954" fmla="*/ 815823 h 3714903"/>
                  <a:gd name="connsiteX7955" fmla="*/ 1660837 w 4835006"/>
                  <a:gd name="connsiteY7955" fmla="*/ 817025 h 3714903"/>
                  <a:gd name="connsiteX7956" fmla="*/ 1660837 w 4835006"/>
                  <a:gd name="connsiteY7956" fmla="*/ 817025 h 3714903"/>
                  <a:gd name="connsiteX7957" fmla="*/ 1651736 w 4835006"/>
                  <a:gd name="connsiteY7957" fmla="*/ 835742 h 3714903"/>
                  <a:gd name="connsiteX7958" fmla="*/ 1651736 w 4835006"/>
                  <a:gd name="connsiteY7958" fmla="*/ 835742 h 3714903"/>
                  <a:gd name="connsiteX7959" fmla="*/ 1634049 w 4835006"/>
                  <a:gd name="connsiteY7959" fmla="*/ 854459 h 3714903"/>
                  <a:gd name="connsiteX7960" fmla="*/ 1634049 w 4835006"/>
                  <a:gd name="connsiteY7960" fmla="*/ 854459 h 3714903"/>
                  <a:gd name="connsiteX7961" fmla="*/ 1629756 w 4835006"/>
                  <a:gd name="connsiteY7961" fmla="*/ 851883 h 3714903"/>
                  <a:gd name="connsiteX7962" fmla="*/ 1629756 w 4835006"/>
                  <a:gd name="connsiteY7962" fmla="*/ 851883 h 3714903"/>
                  <a:gd name="connsiteX7963" fmla="*/ 1626150 w 4835006"/>
                  <a:gd name="connsiteY7963" fmla="*/ 847418 h 3714903"/>
                  <a:gd name="connsiteX7964" fmla="*/ 1626150 w 4835006"/>
                  <a:gd name="connsiteY7964" fmla="*/ 847418 h 3714903"/>
                  <a:gd name="connsiteX7965" fmla="*/ 1623746 w 4835006"/>
                  <a:gd name="connsiteY7965" fmla="*/ 848792 h 3714903"/>
                  <a:gd name="connsiteX7966" fmla="*/ 1623746 w 4835006"/>
                  <a:gd name="connsiteY7966" fmla="*/ 848792 h 3714903"/>
                  <a:gd name="connsiteX7967" fmla="*/ 1620140 w 4835006"/>
                  <a:gd name="connsiteY7967" fmla="*/ 859267 h 3714903"/>
                  <a:gd name="connsiteX7968" fmla="*/ 1620140 w 4835006"/>
                  <a:gd name="connsiteY7968" fmla="*/ 859267 h 3714903"/>
                  <a:gd name="connsiteX7969" fmla="*/ 1620655 w 4835006"/>
                  <a:gd name="connsiteY7969" fmla="*/ 865792 h 3714903"/>
                  <a:gd name="connsiteX7970" fmla="*/ 1620655 w 4835006"/>
                  <a:gd name="connsiteY7970" fmla="*/ 865792 h 3714903"/>
                  <a:gd name="connsiteX7971" fmla="*/ 1638170 w 4835006"/>
                  <a:gd name="connsiteY7971" fmla="*/ 895499 h 3714903"/>
                  <a:gd name="connsiteX7972" fmla="*/ 1638170 w 4835006"/>
                  <a:gd name="connsiteY7972" fmla="*/ 895499 h 3714903"/>
                  <a:gd name="connsiteX7973" fmla="*/ 1654312 w 4835006"/>
                  <a:gd name="connsiteY7973" fmla="*/ 931731 h 3714903"/>
                  <a:gd name="connsiteX7974" fmla="*/ 1654312 w 4835006"/>
                  <a:gd name="connsiteY7974" fmla="*/ 931731 h 3714903"/>
                  <a:gd name="connsiteX7975" fmla="*/ 1666504 w 4835006"/>
                  <a:gd name="connsiteY7975" fmla="*/ 962811 h 3714903"/>
                  <a:gd name="connsiteX7976" fmla="*/ 1666504 w 4835006"/>
                  <a:gd name="connsiteY7976" fmla="*/ 962811 h 3714903"/>
                  <a:gd name="connsiteX7977" fmla="*/ 1666332 w 4835006"/>
                  <a:gd name="connsiteY7977" fmla="*/ 966589 h 3714903"/>
                  <a:gd name="connsiteX7978" fmla="*/ 1666332 w 4835006"/>
                  <a:gd name="connsiteY7978" fmla="*/ 966589 h 3714903"/>
                  <a:gd name="connsiteX7979" fmla="*/ 1643494 w 4835006"/>
                  <a:gd name="connsiteY7979" fmla="*/ 1001619 h 3714903"/>
                  <a:gd name="connsiteX7980" fmla="*/ 1643494 w 4835006"/>
                  <a:gd name="connsiteY7980" fmla="*/ 1001619 h 3714903"/>
                  <a:gd name="connsiteX7981" fmla="*/ 1613615 w 4835006"/>
                  <a:gd name="connsiteY7981" fmla="*/ 1008488 h 3714903"/>
                  <a:gd name="connsiteX7982" fmla="*/ 1613615 w 4835006"/>
                  <a:gd name="connsiteY7982" fmla="*/ 1008488 h 3714903"/>
                  <a:gd name="connsiteX7983" fmla="*/ 1609322 w 4835006"/>
                  <a:gd name="connsiteY7983" fmla="*/ 1008144 h 3714903"/>
                  <a:gd name="connsiteX7984" fmla="*/ 1609322 w 4835006"/>
                  <a:gd name="connsiteY7984" fmla="*/ 1008144 h 3714903"/>
                  <a:gd name="connsiteX7985" fmla="*/ 1594898 w 4835006"/>
                  <a:gd name="connsiteY7985" fmla="*/ 1002134 h 3714903"/>
                  <a:gd name="connsiteX7986" fmla="*/ 1594898 w 4835006"/>
                  <a:gd name="connsiteY7986" fmla="*/ 1002134 h 3714903"/>
                  <a:gd name="connsiteX7987" fmla="*/ 1588888 w 4835006"/>
                  <a:gd name="connsiteY7987" fmla="*/ 1003165 h 3714903"/>
                  <a:gd name="connsiteX7988" fmla="*/ 1588888 w 4835006"/>
                  <a:gd name="connsiteY7988" fmla="*/ 1003165 h 3714903"/>
                  <a:gd name="connsiteX7989" fmla="*/ 1580817 w 4835006"/>
                  <a:gd name="connsiteY7989" fmla="*/ 1004195 h 3714903"/>
                  <a:gd name="connsiteX7990" fmla="*/ 1580817 w 4835006"/>
                  <a:gd name="connsiteY7990" fmla="*/ 1004195 h 3714903"/>
                  <a:gd name="connsiteX7991" fmla="*/ 1562272 w 4835006"/>
                  <a:gd name="connsiteY7991" fmla="*/ 998013 h 3714903"/>
                  <a:gd name="connsiteX7992" fmla="*/ 1562272 w 4835006"/>
                  <a:gd name="connsiteY7992" fmla="*/ 998013 h 3714903"/>
                  <a:gd name="connsiteX7993" fmla="*/ 1540636 w 4835006"/>
                  <a:gd name="connsiteY7993" fmla="*/ 977751 h 3714903"/>
                  <a:gd name="connsiteX7994" fmla="*/ 1540636 w 4835006"/>
                  <a:gd name="connsiteY7994" fmla="*/ 977751 h 3714903"/>
                  <a:gd name="connsiteX7995" fmla="*/ 1542525 w 4835006"/>
                  <a:gd name="connsiteY7995" fmla="*/ 969852 h 3714903"/>
                  <a:gd name="connsiteX7996" fmla="*/ 1542525 w 4835006"/>
                  <a:gd name="connsiteY7996" fmla="*/ 969852 h 3714903"/>
                  <a:gd name="connsiteX7997" fmla="*/ 1539262 w 4835006"/>
                  <a:gd name="connsiteY7997" fmla="*/ 969165 h 3714903"/>
                  <a:gd name="connsiteX7998" fmla="*/ 1539262 w 4835006"/>
                  <a:gd name="connsiteY7998" fmla="*/ 969165 h 3714903"/>
                  <a:gd name="connsiteX7999" fmla="*/ 1539090 w 4835006"/>
                  <a:gd name="connsiteY7999" fmla="*/ 969165 h 3714903"/>
                  <a:gd name="connsiteX8000" fmla="*/ 1525181 w 4835006"/>
                  <a:gd name="connsiteY8000" fmla="*/ 960407 h 3714903"/>
                  <a:gd name="connsiteX8001" fmla="*/ 1525181 w 4835006"/>
                  <a:gd name="connsiteY8001" fmla="*/ 960407 h 3714903"/>
                  <a:gd name="connsiteX8002" fmla="*/ 1525525 w 4835006"/>
                  <a:gd name="connsiteY8002" fmla="*/ 956973 h 3714903"/>
                  <a:gd name="connsiteX8003" fmla="*/ 1525525 w 4835006"/>
                  <a:gd name="connsiteY8003" fmla="*/ 956973 h 3714903"/>
                  <a:gd name="connsiteX8004" fmla="*/ 1526727 w 4835006"/>
                  <a:gd name="connsiteY8004" fmla="*/ 953367 h 3714903"/>
                  <a:gd name="connsiteX8005" fmla="*/ 1526727 w 4835006"/>
                  <a:gd name="connsiteY8005" fmla="*/ 953367 h 3714903"/>
                  <a:gd name="connsiteX8006" fmla="*/ 1521232 w 4835006"/>
                  <a:gd name="connsiteY8006" fmla="*/ 954913 h 3714903"/>
                  <a:gd name="connsiteX8007" fmla="*/ 1521232 w 4835006"/>
                  <a:gd name="connsiteY8007" fmla="*/ 954913 h 3714903"/>
                  <a:gd name="connsiteX8008" fmla="*/ 1515393 w 4835006"/>
                  <a:gd name="connsiteY8008" fmla="*/ 956115 h 3714903"/>
                  <a:gd name="connsiteX8009" fmla="*/ 1515393 w 4835006"/>
                  <a:gd name="connsiteY8009" fmla="*/ 956115 h 3714903"/>
                  <a:gd name="connsiteX8010" fmla="*/ 1494272 w 4835006"/>
                  <a:gd name="connsiteY8010" fmla="*/ 951307 h 3714903"/>
                  <a:gd name="connsiteX8011" fmla="*/ 1494272 w 4835006"/>
                  <a:gd name="connsiteY8011" fmla="*/ 951307 h 3714903"/>
                  <a:gd name="connsiteX8012" fmla="*/ 1493929 w 4835006"/>
                  <a:gd name="connsiteY8012" fmla="*/ 951307 h 3714903"/>
                  <a:gd name="connsiteX8013" fmla="*/ 1448939 w 4835006"/>
                  <a:gd name="connsiteY8013" fmla="*/ 964013 h 3714903"/>
                  <a:gd name="connsiteX8014" fmla="*/ 1448939 w 4835006"/>
                  <a:gd name="connsiteY8014" fmla="*/ 964013 h 3714903"/>
                  <a:gd name="connsiteX8015" fmla="*/ 1428505 w 4835006"/>
                  <a:gd name="connsiteY8015" fmla="*/ 967791 h 3714903"/>
                  <a:gd name="connsiteX8016" fmla="*/ 1428505 w 4835006"/>
                  <a:gd name="connsiteY8016" fmla="*/ 967791 h 3714903"/>
                  <a:gd name="connsiteX8017" fmla="*/ 1415627 w 4835006"/>
                  <a:gd name="connsiteY8017" fmla="*/ 966761 h 3714903"/>
                  <a:gd name="connsiteX8018" fmla="*/ 1415627 w 4835006"/>
                  <a:gd name="connsiteY8018" fmla="*/ 966761 h 3714903"/>
                  <a:gd name="connsiteX8019" fmla="*/ 1393990 w 4835006"/>
                  <a:gd name="connsiteY8019" fmla="*/ 971741 h 3714903"/>
                  <a:gd name="connsiteX8020" fmla="*/ 1393990 w 4835006"/>
                  <a:gd name="connsiteY8020" fmla="*/ 971741 h 3714903"/>
                  <a:gd name="connsiteX8021" fmla="*/ 1380425 w 4835006"/>
                  <a:gd name="connsiteY8021" fmla="*/ 975690 h 3714903"/>
                  <a:gd name="connsiteX8022" fmla="*/ 1380425 w 4835006"/>
                  <a:gd name="connsiteY8022" fmla="*/ 975690 h 3714903"/>
                  <a:gd name="connsiteX8023" fmla="*/ 1375102 w 4835006"/>
                  <a:gd name="connsiteY8023" fmla="*/ 978266 h 3714903"/>
                  <a:gd name="connsiteX8024" fmla="*/ 1375102 w 4835006"/>
                  <a:gd name="connsiteY8024" fmla="*/ 978266 h 3714903"/>
                  <a:gd name="connsiteX8025" fmla="*/ 1375102 w 4835006"/>
                  <a:gd name="connsiteY8025" fmla="*/ 978609 h 3714903"/>
                  <a:gd name="connsiteX8026" fmla="*/ 1375102 w 4835006"/>
                  <a:gd name="connsiteY8026" fmla="*/ 978609 h 3714903"/>
                  <a:gd name="connsiteX8027" fmla="*/ 1376819 w 4835006"/>
                  <a:gd name="connsiteY8027" fmla="*/ 985650 h 3714903"/>
                  <a:gd name="connsiteX8028" fmla="*/ 1376819 w 4835006"/>
                  <a:gd name="connsiteY8028" fmla="*/ 985650 h 3714903"/>
                  <a:gd name="connsiteX8029" fmla="*/ 1369778 w 4835006"/>
                  <a:gd name="connsiteY8029" fmla="*/ 993892 h 3714903"/>
                  <a:gd name="connsiteX8030" fmla="*/ 1369778 w 4835006"/>
                  <a:gd name="connsiteY8030" fmla="*/ 993892 h 3714903"/>
                  <a:gd name="connsiteX8031" fmla="*/ 1364283 w 4835006"/>
                  <a:gd name="connsiteY8031" fmla="*/ 992003 h 3714903"/>
                  <a:gd name="connsiteX8032" fmla="*/ 1364283 w 4835006"/>
                  <a:gd name="connsiteY8032" fmla="*/ 992003 h 3714903"/>
                  <a:gd name="connsiteX8033" fmla="*/ 1344021 w 4835006"/>
                  <a:gd name="connsiteY8033" fmla="*/ 987195 h 3714903"/>
                  <a:gd name="connsiteX8034" fmla="*/ 1344021 w 4835006"/>
                  <a:gd name="connsiteY8034" fmla="*/ 987195 h 3714903"/>
                  <a:gd name="connsiteX8035" fmla="*/ 1344021 w 4835006"/>
                  <a:gd name="connsiteY8035" fmla="*/ 985134 h 3714903"/>
                  <a:gd name="connsiteX8036" fmla="*/ 1343849 w 4835006"/>
                  <a:gd name="connsiteY8036" fmla="*/ 987195 h 3714903"/>
                  <a:gd name="connsiteX8037" fmla="*/ 1343849 w 4835006"/>
                  <a:gd name="connsiteY8037" fmla="*/ 987195 h 3714903"/>
                  <a:gd name="connsiteX8038" fmla="*/ 1331314 w 4835006"/>
                  <a:gd name="connsiteY8038" fmla="*/ 985478 h 3714903"/>
                  <a:gd name="connsiteX8039" fmla="*/ 1331314 w 4835006"/>
                  <a:gd name="connsiteY8039" fmla="*/ 985478 h 3714903"/>
                  <a:gd name="connsiteX8040" fmla="*/ 1324445 w 4835006"/>
                  <a:gd name="connsiteY8040" fmla="*/ 987195 h 3714903"/>
                  <a:gd name="connsiteX8041" fmla="*/ 1324445 w 4835006"/>
                  <a:gd name="connsiteY8041" fmla="*/ 987195 h 3714903"/>
                  <a:gd name="connsiteX8042" fmla="*/ 1307445 w 4835006"/>
                  <a:gd name="connsiteY8042" fmla="*/ 1003336 h 3714903"/>
                  <a:gd name="connsiteX8043" fmla="*/ 1307445 w 4835006"/>
                  <a:gd name="connsiteY8043" fmla="*/ 1003336 h 3714903"/>
                  <a:gd name="connsiteX8044" fmla="*/ 1307445 w 4835006"/>
                  <a:gd name="connsiteY8044" fmla="*/ 1004023 h 3714903"/>
                  <a:gd name="connsiteX8045" fmla="*/ 1307445 w 4835006"/>
                  <a:gd name="connsiteY8045" fmla="*/ 1004023 h 3714903"/>
                  <a:gd name="connsiteX8046" fmla="*/ 1310536 w 4835006"/>
                  <a:gd name="connsiteY8046" fmla="*/ 1024801 h 3714903"/>
                  <a:gd name="connsiteX8047" fmla="*/ 1310536 w 4835006"/>
                  <a:gd name="connsiteY8047" fmla="*/ 1024801 h 3714903"/>
                  <a:gd name="connsiteX8048" fmla="*/ 1305728 w 4835006"/>
                  <a:gd name="connsiteY8048" fmla="*/ 1038710 h 3714903"/>
                  <a:gd name="connsiteX8049" fmla="*/ 1305728 w 4835006"/>
                  <a:gd name="connsiteY8049" fmla="*/ 1038710 h 3714903"/>
                  <a:gd name="connsiteX8050" fmla="*/ 1295254 w 4835006"/>
                  <a:gd name="connsiteY8050" fmla="*/ 1044892 h 3714903"/>
                  <a:gd name="connsiteX8051" fmla="*/ 1295254 w 4835006"/>
                  <a:gd name="connsiteY8051" fmla="*/ 1044892 h 3714903"/>
                  <a:gd name="connsiteX8052" fmla="*/ 1290102 w 4835006"/>
                  <a:gd name="connsiteY8052" fmla="*/ 1043175 h 3714903"/>
                  <a:gd name="connsiteX8053" fmla="*/ 1290102 w 4835006"/>
                  <a:gd name="connsiteY8053" fmla="*/ 1043175 h 3714903"/>
                  <a:gd name="connsiteX8054" fmla="*/ 1289415 w 4835006"/>
                  <a:gd name="connsiteY8054" fmla="*/ 1046609 h 3714903"/>
                  <a:gd name="connsiteX8055" fmla="*/ 1289415 w 4835006"/>
                  <a:gd name="connsiteY8055" fmla="*/ 1046609 h 3714903"/>
                  <a:gd name="connsiteX8056" fmla="*/ 1289930 w 4835006"/>
                  <a:gd name="connsiteY8056" fmla="*/ 1050387 h 3714903"/>
                  <a:gd name="connsiteX8057" fmla="*/ 1289930 w 4835006"/>
                  <a:gd name="connsiteY8057" fmla="*/ 1050387 h 3714903"/>
                  <a:gd name="connsiteX8058" fmla="*/ 1299375 w 4835006"/>
                  <a:gd name="connsiteY8058" fmla="*/ 1063609 h 3714903"/>
                  <a:gd name="connsiteX8059" fmla="*/ 1299375 w 4835006"/>
                  <a:gd name="connsiteY8059" fmla="*/ 1063609 h 3714903"/>
                  <a:gd name="connsiteX8060" fmla="*/ 1298860 w 4835006"/>
                  <a:gd name="connsiteY8060" fmla="*/ 1067215 h 3714903"/>
                  <a:gd name="connsiteX8061" fmla="*/ 1298860 w 4835006"/>
                  <a:gd name="connsiteY8061" fmla="*/ 1067215 h 3714903"/>
                  <a:gd name="connsiteX8062" fmla="*/ 1289930 w 4835006"/>
                  <a:gd name="connsiteY8062" fmla="*/ 1085417 h 3714903"/>
                  <a:gd name="connsiteX8063" fmla="*/ 1289930 w 4835006"/>
                  <a:gd name="connsiteY8063" fmla="*/ 1085417 h 3714903"/>
                  <a:gd name="connsiteX8064" fmla="*/ 1287526 w 4835006"/>
                  <a:gd name="connsiteY8064" fmla="*/ 1089538 h 3714903"/>
                  <a:gd name="connsiteX8065" fmla="*/ 1287526 w 4835006"/>
                  <a:gd name="connsiteY8065" fmla="*/ 1089538 h 3714903"/>
                  <a:gd name="connsiteX8066" fmla="*/ 1287698 w 4835006"/>
                  <a:gd name="connsiteY8066" fmla="*/ 1089538 h 3714903"/>
                  <a:gd name="connsiteX8067" fmla="*/ 1287698 w 4835006"/>
                  <a:gd name="connsiteY8067" fmla="*/ 1089538 h 3714903"/>
                  <a:gd name="connsiteX8068" fmla="*/ 1292506 w 4835006"/>
                  <a:gd name="connsiteY8068" fmla="*/ 1090568 h 3714903"/>
                  <a:gd name="connsiteX8069" fmla="*/ 1292506 w 4835006"/>
                  <a:gd name="connsiteY8069" fmla="*/ 1090568 h 3714903"/>
                  <a:gd name="connsiteX8070" fmla="*/ 1293021 w 4835006"/>
                  <a:gd name="connsiteY8070" fmla="*/ 1090568 h 3714903"/>
                  <a:gd name="connsiteX8071" fmla="*/ 1293021 w 4835006"/>
                  <a:gd name="connsiteY8071" fmla="*/ 1090568 h 3714903"/>
                  <a:gd name="connsiteX8072" fmla="*/ 1307445 w 4835006"/>
                  <a:gd name="connsiteY8072" fmla="*/ 1096063 h 3714903"/>
                  <a:gd name="connsiteX8073" fmla="*/ 1307445 w 4835006"/>
                  <a:gd name="connsiteY8073" fmla="*/ 1096063 h 3714903"/>
                  <a:gd name="connsiteX8074" fmla="*/ 1301264 w 4835006"/>
                  <a:gd name="connsiteY8074" fmla="*/ 1101558 h 3714903"/>
                  <a:gd name="connsiteX8075" fmla="*/ 1301264 w 4835006"/>
                  <a:gd name="connsiteY8075" fmla="*/ 1101558 h 3714903"/>
                  <a:gd name="connsiteX8076" fmla="*/ 1294910 w 4835006"/>
                  <a:gd name="connsiteY8076" fmla="*/ 1102588 h 3714903"/>
                  <a:gd name="connsiteX8077" fmla="*/ 1294910 w 4835006"/>
                  <a:gd name="connsiteY8077" fmla="*/ 1102588 h 3714903"/>
                  <a:gd name="connsiteX8078" fmla="*/ 1302466 w 4835006"/>
                  <a:gd name="connsiteY8078" fmla="*/ 1104305 h 3714903"/>
                  <a:gd name="connsiteX8079" fmla="*/ 1302466 w 4835006"/>
                  <a:gd name="connsiteY8079" fmla="*/ 1104305 h 3714903"/>
                  <a:gd name="connsiteX8080" fmla="*/ 1303324 w 4835006"/>
                  <a:gd name="connsiteY8080" fmla="*/ 1104305 h 3714903"/>
                  <a:gd name="connsiteX8081" fmla="*/ 1303324 w 4835006"/>
                  <a:gd name="connsiteY8081" fmla="*/ 1104305 h 3714903"/>
                  <a:gd name="connsiteX8082" fmla="*/ 1313799 w 4835006"/>
                  <a:gd name="connsiteY8082" fmla="*/ 1107740 h 3714903"/>
                  <a:gd name="connsiteX8083" fmla="*/ 1313799 w 4835006"/>
                  <a:gd name="connsiteY8083" fmla="*/ 1107740 h 3714903"/>
                  <a:gd name="connsiteX8084" fmla="*/ 1324617 w 4835006"/>
                  <a:gd name="connsiteY8084" fmla="*/ 1123709 h 3714903"/>
                  <a:gd name="connsiteX8085" fmla="*/ 1324617 w 4835006"/>
                  <a:gd name="connsiteY8085" fmla="*/ 1123709 h 3714903"/>
                  <a:gd name="connsiteX8086" fmla="*/ 1331657 w 4835006"/>
                  <a:gd name="connsiteY8086" fmla="*/ 1126457 h 3714903"/>
                  <a:gd name="connsiteX8087" fmla="*/ 1331657 w 4835006"/>
                  <a:gd name="connsiteY8087" fmla="*/ 1126457 h 3714903"/>
                  <a:gd name="connsiteX8088" fmla="*/ 1340587 w 4835006"/>
                  <a:gd name="connsiteY8088" fmla="*/ 1122507 h 3714903"/>
                  <a:gd name="connsiteX8089" fmla="*/ 1340587 w 4835006"/>
                  <a:gd name="connsiteY8089" fmla="*/ 1122507 h 3714903"/>
                  <a:gd name="connsiteX8090" fmla="*/ 1359475 w 4835006"/>
                  <a:gd name="connsiteY8090" fmla="*/ 1112548 h 3714903"/>
                  <a:gd name="connsiteX8091" fmla="*/ 1359475 w 4835006"/>
                  <a:gd name="connsiteY8091" fmla="*/ 1112548 h 3714903"/>
                  <a:gd name="connsiteX8092" fmla="*/ 1368061 w 4835006"/>
                  <a:gd name="connsiteY8092" fmla="*/ 1114265 h 3714903"/>
                  <a:gd name="connsiteX8093" fmla="*/ 1368061 w 4835006"/>
                  <a:gd name="connsiteY8093" fmla="*/ 1114265 h 3714903"/>
                  <a:gd name="connsiteX8094" fmla="*/ 1385748 w 4835006"/>
                  <a:gd name="connsiteY8094" fmla="*/ 1132810 h 3714903"/>
                  <a:gd name="connsiteX8095" fmla="*/ 1385748 w 4835006"/>
                  <a:gd name="connsiteY8095" fmla="*/ 1132810 h 3714903"/>
                  <a:gd name="connsiteX8096" fmla="*/ 1401717 w 4835006"/>
                  <a:gd name="connsiteY8096" fmla="*/ 1139679 h 3714903"/>
                  <a:gd name="connsiteX8097" fmla="*/ 1401717 w 4835006"/>
                  <a:gd name="connsiteY8097" fmla="*/ 1139679 h 3714903"/>
                  <a:gd name="connsiteX8098" fmla="*/ 1412364 w 4835006"/>
                  <a:gd name="connsiteY8098" fmla="*/ 1138133 h 3714903"/>
                  <a:gd name="connsiteX8099" fmla="*/ 1412364 w 4835006"/>
                  <a:gd name="connsiteY8099" fmla="*/ 1138133 h 3714903"/>
                  <a:gd name="connsiteX8100" fmla="*/ 1437606 w 4835006"/>
                  <a:gd name="connsiteY8100" fmla="*/ 1123881 h 3714903"/>
                  <a:gd name="connsiteX8101" fmla="*/ 1437606 w 4835006"/>
                  <a:gd name="connsiteY8101" fmla="*/ 1123881 h 3714903"/>
                  <a:gd name="connsiteX8102" fmla="*/ 1439495 w 4835006"/>
                  <a:gd name="connsiteY8102" fmla="*/ 1124053 h 3714903"/>
                  <a:gd name="connsiteX8103" fmla="*/ 1439495 w 4835006"/>
                  <a:gd name="connsiteY8103" fmla="*/ 1124053 h 3714903"/>
                  <a:gd name="connsiteX8104" fmla="*/ 1459071 w 4835006"/>
                  <a:gd name="connsiteY8104" fmla="*/ 1125083 h 3714903"/>
                  <a:gd name="connsiteX8105" fmla="*/ 1459071 w 4835006"/>
                  <a:gd name="connsiteY8105" fmla="*/ 1125083 h 3714903"/>
                  <a:gd name="connsiteX8106" fmla="*/ 1472980 w 4835006"/>
                  <a:gd name="connsiteY8106" fmla="*/ 1131093 h 3714903"/>
                  <a:gd name="connsiteX8107" fmla="*/ 1472980 w 4835006"/>
                  <a:gd name="connsiteY8107" fmla="*/ 1131093 h 3714903"/>
                  <a:gd name="connsiteX8108" fmla="*/ 1469889 w 4835006"/>
                  <a:gd name="connsiteY8108" fmla="*/ 1135901 h 3714903"/>
                  <a:gd name="connsiteX8109" fmla="*/ 1469889 w 4835006"/>
                  <a:gd name="connsiteY8109" fmla="*/ 1135901 h 3714903"/>
                  <a:gd name="connsiteX8110" fmla="*/ 1448081 w 4835006"/>
                  <a:gd name="connsiteY8110" fmla="*/ 1166123 h 3714903"/>
                  <a:gd name="connsiteX8111" fmla="*/ 1448081 w 4835006"/>
                  <a:gd name="connsiteY8111" fmla="*/ 1166123 h 3714903"/>
                  <a:gd name="connsiteX8112" fmla="*/ 1435546 w 4835006"/>
                  <a:gd name="connsiteY8112" fmla="*/ 1195830 h 3714903"/>
                  <a:gd name="connsiteX8113" fmla="*/ 1435546 w 4835006"/>
                  <a:gd name="connsiteY8113" fmla="*/ 1195830 h 3714903"/>
                  <a:gd name="connsiteX8114" fmla="*/ 1400000 w 4835006"/>
                  <a:gd name="connsiteY8114" fmla="*/ 1251466 h 3714903"/>
                  <a:gd name="connsiteX8115" fmla="*/ 1400000 w 4835006"/>
                  <a:gd name="connsiteY8115" fmla="*/ 1251466 h 3714903"/>
                  <a:gd name="connsiteX8116" fmla="*/ 1377677 w 4835006"/>
                  <a:gd name="connsiteY8116" fmla="*/ 1279112 h 3714903"/>
                  <a:gd name="connsiteX8117" fmla="*/ 1377677 w 4835006"/>
                  <a:gd name="connsiteY8117" fmla="*/ 1279112 h 3714903"/>
                  <a:gd name="connsiteX8118" fmla="*/ 1337839 w 4835006"/>
                  <a:gd name="connsiteY8118" fmla="*/ 1313455 h 3714903"/>
                  <a:gd name="connsiteX8119" fmla="*/ 1337839 w 4835006"/>
                  <a:gd name="connsiteY8119" fmla="*/ 1313455 h 3714903"/>
                  <a:gd name="connsiteX8120" fmla="*/ 1337839 w 4835006"/>
                  <a:gd name="connsiteY8120" fmla="*/ 1313455 h 3714903"/>
                  <a:gd name="connsiteX8121" fmla="*/ 1311738 w 4835006"/>
                  <a:gd name="connsiteY8121" fmla="*/ 1305900 h 3714903"/>
                  <a:gd name="connsiteX8122" fmla="*/ 1311738 w 4835006"/>
                  <a:gd name="connsiteY8122" fmla="*/ 1305900 h 3714903"/>
                  <a:gd name="connsiteX8123" fmla="*/ 1311395 w 4835006"/>
                  <a:gd name="connsiteY8123" fmla="*/ 1305900 h 3714903"/>
                  <a:gd name="connsiteX8124" fmla="*/ 1301779 w 4835006"/>
                  <a:gd name="connsiteY8124" fmla="*/ 1300577 h 3714903"/>
                  <a:gd name="connsiteX8125" fmla="*/ 1301779 w 4835006"/>
                  <a:gd name="connsiteY8125" fmla="*/ 1300577 h 3714903"/>
                  <a:gd name="connsiteX8126" fmla="*/ 1304870 w 4835006"/>
                  <a:gd name="connsiteY8126" fmla="*/ 1296456 h 3714903"/>
                  <a:gd name="connsiteX8127" fmla="*/ 1304870 w 4835006"/>
                  <a:gd name="connsiteY8127" fmla="*/ 1296456 h 3714903"/>
                  <a:gd name="connsiteX8128" fmla="*/ 1305557 w 4835006"/>
                  <a:gd name="connsiteY8128" fmla="*/ 1295425 h 3714903"/>
                  <a:gd name="connsiteX8129" fmla="*/ 1305557 w 4835006"/>
                  <a:gd name="connsiteY8129" fmla="*/ 1295425 h 3714903"/>
                  <a:gd name="connsiteX8130" fmla="*/ 1301264 w 4835006"/>
                  <a:gd name="connsiteY8130" fmla="*/ 1293193 h 3714903"/>
                  <a:gd name="connsiteX8131" fmla="*/ 1301264 w 4835006"/>
                  <a:gd name="connsiteY8131" fmla="*/ 1293193 h 3714903"/>
                  <a:gd name="connsiteX8132" fmla="*/ 1301092 w 4835006"/>
                  <a:gd name="connsiteY8132" fmla="*/ 1293193 h 3714903"/>
                  <a:gd name="connsiteX8133" fmla="*/ 1301092 w 4835006"/>
                  <a:gd name="connsiteY8133" fmla="*/ 1293193 h 3714903"/>
                  <a:gd name="connsiteX8134" fmla="*/ 1291648 w 4835006"/>
                  <a:gd name="connsiteY8134" fmla="*/ 1294395 h 3714903"/>
                  <a:gd name="connsiteX8135" fmla="*/ 1291648 w 4835006"/>
                  <a:gd name="connsiteY8135" fmla="*/ 1294395 h 3714903"/>
                  <a:gd name="connsiteX8136" fmla="*/ 1282718 w 4835006"/>
                  <a:gd name="connsiteY8136" fmla="*/ 1293193 h 3714903"/>
                  <a:gd name="connsiteX8137" fmla="*/ 1282718 w 4835006"/>
                  <a:gd name="connsiteY8137" fmla="*/ 1293193 h 3714903"/>
                  <a:gd name="connsiteX8138" fmla="*/ 1275506 w 4835006"/>
                  <a:gd name="connsiteY8138" fmla="*/ 1291819 h 3714903"/>
                  <a:gd name="connsiteX8139" fmla="*/ 1275506 w 4835006"/>
                  <a:gd name="connsiteY8139" fmla="*/ 1291819 h 3714903"/>
                  <a:gd name="connsiteX8140" fmla="*/ 1262112 w 4835006"/>
                  <a:gd name="connsiteY8140" fmla="*/ 1300405 h 3714903"/>
                  <a:gd name="connsiteX8141" fmla="*/ 1262112 w 4835006"/>
                  <a:gd name="connsiteY8141" fmla="*/ 1300405 h 3714903"/>
                  <a:gd name="connsiteX8142" fmla="*/ 1249749 w 4835006"/>
                  <a:gd name="connsiteY8142" fmla="*/ 1305557 h 3714903"/>
                  <a:gd name="connsiteX8143" fmla="*/ 1249749 w 4835006"/>
                  <a:gd name="connsiteY8143" fmla="*/ 1305557 h 3714903"/>
                  <a:gd name="connsiteX8144" fmla="*/ 1235325 w 4835006"/>
                  <a:gd name="connsiteY8144" fmla="*/ 1303496 h 3714903"/>
                  <a:gd name="connsiteX8145" fmla="*/ 1235325 w 4835006"/>
                  <a:gd name="connsiteY8145" fmla="*/ 1303496 h 3714903"/>
                  <a:gd name="connsiteX8146" fmla="*/ 1196174 w 4835006"/>
                  <a:gd name="connsiteY8146" fmla="*/ 1287870 h 3714903"/>
                  <a:gd name="connsiteX8147" fmla="*/ 1196174 w 4835006"/>
                  <a:gd name="connsiteY8147" fmla="*/ 1287870 h 3714903"/>
                  <a:gd name="connsiteX8148" fmla="*/ 1164063 w 4835006"/>
                  <a:gd name="connsiteY8148" fmla="*/ 1267092 h 3714903"/>
                  <a:gd name="connsiteX8149" fmla="*/ 1164063 w 4835006"/>
                  <a:gd name="connsiteY8149" fmla="*/ 1267092 h 3714903"/>
                  <a:gd name="connsiteX8150" fmla="*/ 1151012 w 4835006"/>
                  <a:gd name="connsiteY8150" fmla="*/ 1250092 h 3714903"/>
                  <a:gd name="connsiteX8151" fmla="*/ 1151012 w 4835006"/>
                  <a:gd name="connsiteY8151" fmla="*/ 1250092 h 3714903"/>
                  <a:gd name="connsiteX8152" fmla="*/ 1145002 w 4835006"/>
                  <a:gd name="connsiteY8152" fmla="*/ 1248547 h 3714903"/>
                  <a:gd name="connsiteX8153" fmla="*/ 1145002 w 4835006"/>
                  <a:gd name="connsiteY8153" fmla="*/ 1248547 h 3714903"/>
                  <a:gd name="connsiteX8154" fmla="*/ 1141053 w 4835006"/>
                  <a:gd name="connsiteY8154" fmla="*/ 1248719 h 3714903"/>
                  <a:gd name="connsiteX8155" fmla="*/ 1141053 w 4835006"/>
                  <a:gd name="connsiteY8155" fmla="*/ 1248719 h 3714903"/>
                  <a:gd name="connsiteX8156" fmla="*/ 1130921 w 4835006"/>
                  <a:gd name="connsiteY8156" fmla="*/ 1240133 h 3714903"/>
                  <a:gd name="connsiteX8157" fmla="*/ 1130921 w 4835006"/>
                  <a:gd name="connsiteY8157" fmla="*/ 1240133 h 3714903"/>
                  <a:gd name="connsiteX8158" fmla="*/ 1128517 w 4835006"/>
                  <a:gd name="connsiteY8158" fmla="*/ 1232749 h 3714903"/>
                  <a:gd name="connsiteX8159" fmla="*/ 1128517 w 4835006"/>
                  <a:gd name="connsiteY8159" fmla="*/ 1232749 h 3714903"/>
                  <a:gd name="connsiteX8160" fmla="*/ 1130235 w 4835006"/>
                  <a:gd name="connsiteY8160" fmla="*/ 1229143 h 3714903"/>
                  <a:gd name="connsiteX8161" fmla="*/ 1130235 w 4835006"/>
                  <a:gd name="connsiteY8161" fmla="*/ 1229143 h 3714903"/>
                  <a:gd name="connsiteX8162" fmla="*/ 1130578 w 4835006"/>
                  <a:gd name="connsiteY8162" fmla="*/ 1228971 h 3714903"/>
                  <a:gd name="connsiteX8163" fmla="*/ 1130578 w 4835006"/>
                  <a:gd name="connsiteY8163" fmla="*/ 1228971 h 3714903"/>
                  <a:gd name="connsiteX8164" fmla="*/ 1129891 w 4835006"/>
                  <a:gd name="connsiteY8164" fmla="*/ 1227769 h 3714903"/>
                  <a:gd name="connsiteX8165" fmla="*/ 1129891 w 4835006"/>
                  <a:gd name="connsiteY8165" fmla="*/ 1227769 h 3714903"/>
                  <a:gd name="connsiteX8166" fmla="*/ 1113235 w 4835006"/>
                  <a:gd name="connsiteY8166" fmla="*/ 1216093 h 3714903"/>
                  <a:gd name="connsiteX8167" fmla="*/ 1113235 w 4835006"/>
                  <a:gd name="connsiteY8167" fmla="*/ 1216093 h 3714903"/>
                  <a:gd name="connsiteX8168" fmla="*/ 1109285 w 4835006"/>
                  <a:gd name="connsiteY8168" fmla="*/ 1216264 h 3714903"/>
                  <a:gd name="connsiteX8169" fmla="*/ 1109285 w 4835006"/>
                  <a:gd name="connsiteY8169" fmla="*/ 1216264 h 3714903"/>
                  <a:gd name="connsiteX8170" fmla="*/ 1068932 w 4835006"/>
                  <a:gd name="connsiteY8170" fmla="*/ 1227426 h 3714903"/>
                  <a:gd name="connsiteX8171" fmla="*/ 1068932 w 4835006"/>
                  <a:gd name="connsiteY8171" fmla="*/ 1227426 h 3714903"/>
                  <a:gd name="connsiteX8172" fmla="*/ 1056225 w 4835006"/>
                  <a:gd name="connsiteY8172" fmla="*/ 1249921 h 3714903"/>
                  <a:gd name="connsiteX8173" fmla="*/ 1056225 w 4835006"/>
                  <a:gd name="connsiteY8173" fmla="*/ 1249921 h 3714903"/>
                  <a:gd name="connsiteX8174" fmla="*/ 1047983 w 4835006"/>
                  <a:gd name="connsiteY8174" fmla="*/ 1278082 h 3714903"/>
                  <a:gd name="connsiteX8175" fmla="*/ 1047983 w 4835006"/>
                  <a:gd name="connsiteY8175" fmla="*/ 1278082 h 3714903"/>
                  <a:gd name="connsiteX8176" fmla="*/ 1028407 w 4835006"/>
                  <a:gd name="connsiteY8176" fmla="*/ 1296627 h 3714903"/>
                  <a:gd name="connsiteX8177" fmla="*/ 1028407 w 4835006"/>
                  <a:gd name="connsiteY8177" fmla="*/ 1296627 h 3714903"/>
                  <a:gd name="connsiteX8178" fmla="*/ 1017932 w 4835006"/>
                  <a:gd name="connsiteY8178" fmla="*/ 1301951 h 3714903"/>
                  <a:gd name="connsiteX8179" fmla="*/ 1017932 w 4835006"/>
                  <a:gd name="connsiteY8179" fmla="*/ 1301951 h 3714903"/>
                  <a:gd name="connsiteX8180" fmla="*/ 1001276 w 4835006"/>
                  <a:gd name="connsiteY8180" fmla="*/ 1288385 h 3714903"/>
                  <a:gd name="connsiteX8181" fmla="*/ 1001276 w 4835006"/>
                  <a:gd name="connsiteY8181" fmla="*/ 1288385 h 3714903"/>
                  <a:gd name="connsiteX8182" fmla="*/ 985993 w 4835006"/>
                  <a:gd name="connsiteY8182" fmla="*/ 1264516 h 3714903"/>
                  <a:gd name="connsiteX8183" fmla="*/ 985993 w 4835006"/>
                  <a:gd name="connsiteY8183" fmla="*/ 1264516 h 3714903"/>
                  <a:gd name="connsiteX8184" fmla="*/ 954397 w 4835006"/>
                  <a:gd name="connsiteY8184" fmla="*/ 1236870 h 3714903"/>
                  <a:gd name="connsiteX8185" fmla="*/ 954397 w 4835006"/>
                  <a:gd name="connsiteY8185" fmla="*/ 1236870 h 3714903"/>
                  <a:gd name="connsiteX8186" fmla="*/ 954397 w 4835006"/>
                  <a:gd name="connsiteY8186" fmla="*/ 1235840 h 3714903"/>
                  <a:gd name="connsiteX8187" fmla="*/ 954397 w 4835006"/>
                  <a:gd name="connsiteY8187" fmla="*/ 1235840 h 3714903"/>
                  <a:gd name="connsiteX8188" fmla="*/ 952337 w 4835006"/>
                  <a:gd name="connsiteY8188" fmla="*/ 1209396 h 3714903"/>
                  <a:gd name="connsiteX8189" fmla="*/ 952337 w 4835006"/>
                  <a:gd name="connsiteY8189" fmla="*/ 1209396 h 3714903"/>
                  <a:gd name="connsiteX8190" fmla="*/ 926236 w 4835006"/>
                  <a:gd name="connsiteY8190" fmla="*/ 1187588 h 3714903"/>
                  <a:gd name="connsiteX8191" fmla="*/ 926236 w 4835006"/>
                  <a:gd name="connsiteY8191" fmla="*/ 1187588 h 3714903"/>
                  <a:gd name="connsiteX8192" fmla="*/ 900307 w 4835006"/>
                  <a:gd name="connsiteY8192" fmla="*/ 1169729 h 3714903"/>
                  <a:gd name="connsiteX8193" fmla="*/ 900307 w 4835006"/>
                  <a:gd name="connsiteY8193" fmla="*/ 1169729 h 3714903"/>
                  <a:gd name="connsiteX8194" fmla="*/ 894125 w 4835006"/>
                  <a:gd name="connsiteY8194" fmla="*/ 1155820 h 3714903"/>
                  <a:gd name="connsiteX8195" fmla="*/ 894125 w 4835006"/>
                  <a:gd name="connsiteY8195" fmla="*/ 1155820 h 3714903"/>
                  <a:gd name="connsiteX8196" fmla="*/ 896186 w 4835006"/>
                  <a:gd name="connsiteY8196" fmla="*/ 1153588 h 3714903"/>
                  <a:gd name="connsiteX8197" fmla="*/ 896186 w 4835006"/>
                  <a:gd name="connsiteY8197" fmla="*/ 1153588 h 3714903"/>
                  <a:gd name="connsiteX8198" fmla="*/ 895671 w 4835006"/>
                  <a:gd name="connsiteY8198" fmla="*/ 1152042 h 3714903"/>
                  <a:gd name="connsiteX8199" fmla="*/ 895671 w 4835006"/>
                  <a:gd name="connsiteY8199" fmla="*/ 1152042 h 3714903"/>
                  <a:gd name="connsiteX8200" fmla="*/ 895499 w 4835006"/>
                  <a:gd name="connsiteY8200" fmla="*/ 1151871 h 3714903"/>
                  <a:gd name="connsiteX8201" fmla="*/ 895327 w 4835006"/>
                  <a:gd name="connsiteY8201" fmla="*/ 1152042 h 3714903"/>
                  <a:gd name="connsiteX8202" fmla="*/ 893782 w 4835006"/>
                  <a:gd name="connsiteY8202" fmla="*/ 1155820 h 3714903"/>
                  <a:gd name="connsiteX8203" fmla="*/ 893782 w 4835006"/>
                  <a:gd name="connsiteY8203" fmla="*/ 1155820 h 3714903"/>
                  <a:gd name="connsiteX8204" fmla="*/ 893782 w 4835006"/>
                  <a:gd name="connsiteY8204" fmla="*/ 1155820 h 3714903"/>
                  <a:gd name="connsiteX8205" fmla="*/ 893782 w 4835006"/>
                  <a:gd name="connsiteY8205" fmla="*/ 1155820 h 3714903"/>
                  <a:gd name="connsiteX8206" fmla="*/ 893782 w 4835006"/>
                  <a:gd name="connsiteY8206" fmla="*/ 1155820 h 3714903"/>
                  <a:gd name="connsiteX8207" fmla="*/ 893782 w 4835006"/>
                  <a:gd name="connsiteY8207" fmla="*/ 1155820 h 3714903"/>
                  <a:gd name="connsiteX8208" fmla="*/ 893782 w 4835006"/>
                  <a:gd name="connsiteY8208" fmla="*/ 1155820 h 3714903"/>
                  <a:gd name="connsiteX8209" fmla="*/ 893782 w 4835006"/>
                  <a:gd name="connsiteY8209" fmla="*/ 1155820 h 3714903"/>
                  <a:gd name="connsiteX8210" fmla="*/ 893782 w 4835006"/>
                  <a:gd name="connsiteY8210" fmla="*/ 1155820 h 3714903"/>
                  <a:gd name="connsiteX8211" fmla="*/ 892580 w 4835006"/>
                  <a:gd name="connsiteY8211" fmla="*/ 1155477 h 3714903"/>
                  <a:gd name="connsiteX8212" fmla="*/ 892580 w 4835006"/>
                  <a:gd name="connsiteY8212" fmla="*/ 1155477 h 3714903"/>
                  <a:gd name="connsiteX8213" fmla="*/ 884681 w 4835006"/>
                  <a:gd name="connsiteY8213" fmla="*/ 1138133 h 3714903"/>
                  <a:gd name="connsiteX8214" fmla="*/ 884681 w 4835006"/>
                  <a:gd name="connsiteY8214" fmla="*/ 1138133 h 3714903"/>
                  <a:gd name="connsiteX8215" fmla="*/ 888630 w 4835006"/>
                  <a:gd name="connsiteY8215" fmla="*/ 1128689 h 3714903"/>
                  <a:gd name="connsiteX8216" fmla="*/ 888630 w 4835006"/>
                  <a:gd name="connsiteY8216" fmla="*/ 1128689 h 3714903"/>
                  <a:gd name="connsiteX8217" fmla="*/ 911812 w 4835006"/>
                  <a:gd name="connsiteY8217" fmla="*/ 1110315 h 3714903"/>
                  <a:gd name="connsiteX8218" fmla="*/ 911812 w 4835006"/>
                  <a:gd name="connsiteY8218" fmla="*/ 1110315 h 3714903"/>
                  <a:gd name="connsiteX8219" fmla="*/ 925206 w 4835006"/>
                  <a:gd name="connsiteY8219" fmla="*/ 1077518 h 3714903"/>
                  <a:gd name="connsiteX8220" fmla="*/ 925206 w 4835006"/>
                  <a:gd name="connsiteY8220" fmla="*/ 1077518 h 3714903"/>
                  <a:gd name="connsiteX8221" fmla="*/ 925206 w 4835006"/>
                  <a:gd name="connsiteY8221" fmla="*/ 1077003 h 3714903"/>
                  <a:gd name="connsiteX8222" fmla="*/ 925206 w 4835006"/>
                  <a:gd name="connsiteY8222" fmla="*/ 1077003 h 3714903"/>
                  <a:gd name="connsiteX8223" fmla="*/ 925206 w 4835006"/>
                  <a:gd name="connsiteY8223" fmla="*/ 1077003 h 3714903"/>
                  <a:gd name="connsiteX8224" fmla="*/ 925206 w 4835006"/>
                  <a:gd name="connsiteY8224" fmla="*/ 1077003 h 3714903"/>
                  <a:gd name="connsiteX8225" fmla="*/ 936024 w 4835006"/>
                  <a:gd name="connsiteY8225" fmla="*/ 1052619 h 3714903"/>
                  <a:gd name="connsiteX8226" fmla="*/ 936024 w 4835006"/>
                  <a:gd name="connsiteY8226" fmla="*/ 1052619 h 3714903"/>
                  <a:gd name="connsiteX8227" fmla="*/ 950276 w 4835006"/>
                  <a:gd name="connsiteY8227" fmla="*/ 1039740 h 3714903"/>
                  <a:gd name="connsiteX8228" fmla="*/ 950276 w 4835006"/>
                  <a:gd name="connsiteY8228" fmla="*/ 1039740 h 3714903"/>
                  <a:gd name="connsiteX8229" fmla="*/ 951993 w 4835006"/>
                  <a:gd name="connsiteY8229" fmla="*/ 1035619 h 3714903"/>
                  <a:gd name="connsiteX8230" fmla="*/ 951993 w 4835006"/>
                  <a:gd name="connsiteY8230" fmla="*/ 1035619 h 3714903"/>
                  <a:gd name="connsiteX8231" fmla="*/ 949761 w 4835006"/>
                  <a:gd name="connsiteY8231" fmla="*/ 1036478 h 3714903"/>
                  <a:gd name="connsiteX8232" fmla="*/ 949761 w 4835006"/>
                  <a:gd name="connsiteY8232" fmla="*/ 1036478 h 3714903"/>
                  <a:gd name="connsiteX8233" fmla="*/ 939458 w 4835006"/>
                  <a:gd name="connsiteY8233" fmla="*/ 1040084 h 3714903"/>
                  <a:gd name="connsiteX8234" fmla="*/ 939458 w 4835006"/>
                  <a:gd name="connsiteY8234" fmla="*/ 1040084 h 3714903"/>
                  <a:gd name="connsiteX8235" fmla="*/ 935165 w 4835006"/>
                  <a:gd name="connsiteY8235" fmla="*/ 1036478 h 3714903"/>
                  <a:gd name="connsiteX8236" fmla="*/ 935165 w 4835006"/>
                  <a:gd name="connsiteY8236" fmla="*/ 1036478 h 3714903"/>
                  <a:gd name="connsiteX8237" fmla="*/ 934822 w 4835006"/>
                  <a:gd name="connsiteY8237" fmla="*/ 1030124 h 3714903"/>
                  <a:gd name="connsiteX8238" fmla="*/ 934822 w 4835006"/>
                  <a:gd name="connsiteY8238" fmla="*/ 1030124 h 3714903"/>
                  <a:gd name="connsiteX8239" fmla="*/ 934822 w 4835006"/>
                  <a:gd name="connsiteY8239" fmla="*/ 1029609 h 3714903"/>
                  <a:gd name="connsiteX8240" fmla="*/ 934822 w 4835006"/>
                  <a:gd name="connsiteY8240" fmla="*/ 1029609 h 3714903"/>
                  <a:gd name="connsiteX8241" fmla="*/ 929842 w 4835006"/>
                  <a:gd name="connsiteY8241" fmla="*/ 1023427 h 3714903"/>
                  <a:gd name="connsiteX8242" fmla="*/ 929842 w 4835006"/>
                  <a:gd name="connsiteY8242" fmla="*/ 1023427 h 3714903"/>
                  <a:gd name="connsiteX8243" fmla="*/ 918165 w 4835006"/>
                  <a:gd name="connsiteY8243" fmla="*/ 1020165 h 3714903"/>
                  <a:gd name="connsiteX8244" fmla="*/ 918165 w 4835006"/>
                  <a:gd name="connsiteY8244" fmla="*/ 1020165 h 3714903"/>
                  <a:gd name="connsiteX8245" fmla="*/ 910782 w 4835006"/>
                  <a:gd name="connsiteY8245" fmla="*/ 1022225 h 3714903"/>
                  <a:gd name="connsiteX8246" fmla="*/ 910782 w 4835006"/>
                  <a:gd name="connsiteY8246" fmla="*/ 1022225 h 3714903"/>
                  <a:gd name="connsiteX8247" fmla="*/ 900307 w 4835006"/>
                  <a:gd name="connsiteY8247" fmla="*/ 1027033 h 3714903"/>
                  <a:gd name="connsiteX8248" fmla="*/ 900307 w 4835006"/>
                  <a:gd name="connsiteY8248" fmla="*/ 1027033 h 3714903"/>
                  <a:gd name="connsiteX8249" fmla="*/ 890347 w 4835006"/>
                  <a:gd name="connsiteY8249" fmla="*/ 1026346 h 3714903"/>
                  <a:gd name="connsiteX8250" fmla="*/ 890347 w 4835006"/>
                  <a:gd name="connsiteY8250" fmla="*/ 1026346 h 3714903"/>
                  <a:gd name="connsiteX8251" fmla="*/ 865964 w 4835006"/>
                  <a:gd name="connsiteY8251" fmla="*/ 1019821 h 3714903"/>
                  <a:gd name="connsiteX8252" fmla="*/ 865964 w 4835006"/>
                  <a:gd name="connsiteY8252" fmla="*/ 1019821 h 3714903"/>
                  <a:gd name="connsiteX8253" fmla="*/ 860469 w 4835006"/>
                  <a:gd name="connsiteY8253" fmla="*/ 1019993 h 3714903"/>
                  <a:gd name="connsiteX8254" fmla="*/ 860469 w 4835006"/>
                  <a:gd name="connsiteY8254" fmla="*/ 1019993 h 3714903"/>
                  <a:gd name="connsiteX8255" fmla="*/ 833681 w 4835006"/>
                  <a:gd name="connsiteY8255" fmla="*/ 1022740 h 3714903"/>
                  <a:gd name="connsiteX8256" fmla="*/ 833681 w 4835006"/>
                  <a:gd name="connsiteY8256" fmla="*/ 1022740 h 3714903"/>
                  <a:gd name="connsiteX8257" fmla="*/ 823206 w 4835006"/>
                  <a:gd name="connsiteY8257" fmla="*/ 1021195 h 3714903"/>
                  <a:gd name="connsiteX8258" fmla="*/ 823206 w 4835006"/>
                  <a:gd name="connsiteY8258" fmla="*/ 1021195 h 3714903"/>
                  <a:gd name="connsiteX8259" fmla="*/ 781136 w 4835006"/>
                  <a:gd name="connsiteY8259" fmla="*/ 1012609 h 3714903"/>
                  <a:gd name="connsiteX8260" fmla="*/ 781136 w 4835006"/>
                  <a:gd name="connsiteY8260" fmla="*/ 1012609 h 3714903"/>
                  <a:gd name="connsiteX8261" fmla="*/ 780964 w 4835006"/>
                  <a:gd name="connsiteY8261" fmla="*/ 1012609 h 3714903"/>
                  <a:gd name="connsiteX8262" fmla="*/ 759500 w 4835006"/>
                  <a:gd name="connsiteY8262" fmla="*/ 1011579 h 3714903"/>
                  <a:gd name="connsiteX8263" fmla="*/ 759500 w 4835006"/>
                  <a:gd name="connsiteY8263" fmla="*/ 1011579 h 3714903"/>
                  <a:gd name="connsiteX8264" fmla="*/ 730995 w 4835006"/>
                  <a:gd name="connsiteY8264" fmla="*/ 1019821 h 3714903"/>
                  <a:gd name="connsiteX8265" fmla="*/ 730995 w 4835006"/>
                  <a:gd name="connsiteY8265" fmla="*/ 1019821 h 3714903"/>
                  <a:gd name="connsiteX8266" fmla="*/ 698025 w 4835006"/>
                  <a:gd name="connsiteY8266" fmla="*/ 1034417 h 3714903"/>
                  <a:gd name="connsiteX8267" fmla="*/ 698025 w 4835006"/>
                  <a:gd name="connsiteY8267" fmla="*/ 1034417 h 3714903"/>
                  <a:gd name="connsiteX8268" fmla="*/ 697682 w 4835006"/>
                  <a:gd name="connsiteY8268" fmla="*/ 1034417 h 3714903"/>
                  <a:gd name="connsiteX8269" fmla="*/ 691844 w 4835006"/>
                  <a:gd name="connsiteY8269" fmla="*/ 1034417 h 3714903"/>
                  <a:gd name="connsiteX8270" fmla="*/ 691844 w 4835006"/>
                  <a:gd name="connsiteY8270" fmla="*/ 1034417 h 3714903"/>
                  <a:gd name="connsiteX8271" fmla="*/ 676046 w 4835006"/>
                  <a:gd name="connsiteY8271" fmla="*/ 1041114 h 3714903"/>
                  <a:gd name="connsiteX8272" fmla="*/ 676046 w 4835006"/>
                  <a:gd name="connsiteY8272" fmla="*/ 1041114 h 3714903"/>
                  <a:gd name="connsiteX8273" fmla="*/ 653036 w 4835006"/>
                  <a:gd name="connsiteY8273" fmla="*/ 1052962 h 3714903"/>
                  <a:gd name="connsiteX8274" fmla="*/ 653036 w 4835006"/>
                  <a:gd name="connsiteY8274" fmla="*/ 1052962 h 3714903"/>
                  <a:gd name="connsiteX8275" fmla="*/ 643763 w 4835006"/>
                  <a:gd name="connsiteY8275" fmla="*/ 1050902 h 3714903"/>
                  <a:gd name="connsiteX8276" fmla="*/ 643763 w 4835006"/>
                  <a:gd name="connsiteY8276" fmla="*/ 1050902 h 3714903"/>
                  <a:gd name="connsiteX8277" fmla="*/ 621268 w 4835006"/>
                  <a:gd name="connsiteY8277" fmla="*/ 1042316 h 3714903"/>
                  <a:gd name="connsiteX8278" fmla="*/ 621268 w 4835006"/>
                  <a:gd name="connsiteY8278" fmla="*/ 1042316 h 3714903"/>
                  <a:gd name="connsiteX8279" fmla="*/ 618006 w 4835006"/>
                  <a:gd name="connsiteY8279" fmla="*/ 1042488 h 3714903"/>
                  <a:gd name="connsiteX8280" fmla="*/ 618006 w 4835006"/>
                  <a:gd name="connsiteY8280" fmla="*/ 1042488 h 3714903"/>
                  <a:gd name="connsiteX8281" fmla="*/ 592077 w 4835006"/>
                  <a:gd name="connsiteY8281" fmla="*/ 1023942 h 3714903"/>
                  <a:gd name="connsiteX8282" fmla="*/ 592077 w 4835006"/>
                  <a:gd name="connsiteY8282" fmla="*/ 1023942 h 3714903"/>
                  <a:gd name="connsiteX8283" fmla="*/ 591733 w 4835006"/>
                  <a:gd name="connsiteY8283" fmla="*/ 1020508 h 3714903"/>
                  <a:gd name="connsiteX8284" fmla="*/ 591733 w 4835006"/>
                  <a:gd name="connsiteY8284" fmla="*/ 1020508 h 3714903"/>
                  <a:gd name="connsiteX8285" fmla="*/ 595511 w 4835006"/>
                  <a:gd name="connsiteY8285" fmla="*/ 1007973 h 3714903"/>
                  <a:gd name="connsiteX8286" fmla="*/ 595511 w 4835006"/>
                  <a:gd name="connsiteY8286" fmla="*/ 1007973 h 3714903"/>
                  <a:gd name="connsiteX8287" fmla="*/ 595168 w 4835006"/>
                  <a:gd name="connsiteY8287" fmla="*/ 1008144 h 3714903"/>
                  <a:gd name="connsiteX8288" fmla="*/ 595168 w 4835006"/>
                  <a:gd name="connsiteY8288" fmla="*/ 1008144 h 3714903"/>
                  <a:gd name="connsiteX8289" fmla="*/ 575420 w 4835006"/>
                  <a:gd name="connsiteY8289" fmla="*/ 1019134 h 3714903"/>
                  <a:gd name="connsiteX8290" fmla="*/ 575420 w 4835006"/>
                  <a:gd name="connsiteY8290" fmla="*/ 1019134 h 3714903"/>
                  <a:gd name="connsiteX8291" fmla="*/ 546744 w 4835006"/>
                  <a:gd name="connsiteY8291" fmla="*/ 1062578 h 3714903"/>
                  <a:gd name="connsiteX8292" fmla="*/ 546744 w 4835006"/>
                  <a:gd name="connsiteY8292" fmla="*/ 1062578 h 3714903"/>
                  <a:gd name="connsiteX8293" fmla="*/ 488875 w 4835006"/>
                  <a:gd name="connsiteY8293" fmla="*/ 1093144 h 3714903"/>
                  <a:gd name="connsiteX8294" fmla="*/ 488875 w 4835006"/>
                  <a:gd name="connsiteY8294" fmla="*/ 1093144 h 3714903"/>
                  <a:gd name="connsiteX8295" fmla="*/ 451785 w 4835006"/>
                  <a:gd name="connsiteY8295" fmla="*/ 1126972 h 3714903"/>
                  <a:gd name="connsiteX8296" fmla="*/ 451785 w 4835006"/>
                  <a:gd name="connsiteY8296" fmla="*/ 1126972 h 3714903"/>
                  <a:gd name="connsiteX8297" fmla="*/ 413492 w 4835006"/>
                  <a:gd name="connsiteY8297" fmla="*/ 1192224 h 3714903"/>
                  <a:gd name="connsiteX8298" fmla="*/ 413492 w 4835006"/>
                  <a:gd name="connsiteY8298" fmla="*/ 1192224 h 3714903"/>
                  <a:gd name="connsiteX8299" fmla="*/ 389795 w 4835006"/>
                  <a:gd name="connsiteY8299" fmla="*/ 1222961 h 3714903"/>
                  <a:gd name="connsiteX8300" fmla="*/ 389795 w 4835006"/>
                  <a:gd name="connsiteY8300" fmla="*/ 1222961 h 3714903"/>
                  <a:gd name="connsiteX8301" fmla="*/ 376573 w 4835006"/>
                  <a:gd name="connsiteY8301" fmla="*/ 1234981 h 3714903"/>
                  <a:gd name="connsiteX8302" fmla="*/ 376573 w 4835006"/>
                  <a:gd name="connsiteY8302" fmla="*/ 1234981 h 3714903"/>
                  <a:gd name="connsiteX8303" fmla="*/ 352705 w 4835006"/>
                  <a:gd name="connsiteY8303" fmla="*/ 1249921 h 3714903"/>
                  <a:gd name="connsiteX8304" fmla="*/ 352705 w 4835006"/>
                  <a:gd name="connsiteY8304" fmla="*/ 1249921 h 3714903"/>
                  <a:gd name="connsiteX8305" fmla="*/ 320594 w 4835006"/>
                  <a:gd name="connsiteY8305" fmla="*/ 1267951 h 3714903"/>
                  <a:gd name="connsiteX8306" fmla="*/ 320594 w 4835006"/>
                  <a:gd name="connsiteY8306" fmla="*/ 1267951 h 3714903"/>
                  <a:gd name="connsiteX8307" fmla="*/ 298442 w 4835006"/>
                  <a:gd name="connsiteY8307" fmla="*/ 1277223 h 3714903"/>
                  <a:gd name="connsiteX8308" fmla="*/ 298442 w 4835006"/>
                  <a:gd name="connsiteY8308" fmla="*/ 1277223 h 3714903"/>
                  <a:gd name="connsiteX8309" fmla="*/ 271311 w 4835006"/>
                  <a:gd name="connsiteY8309" fmla="*/ 1312082 h 3714903"/>
                  <a:gd name="connsiteX8310" fmla="*/ 271311 w 4835006"/>
                  <a:gd name="connsiteY8310" fmla="*/ 1312082 h 3714903"/>
                  <a:gd name="connsiteX8311" fmla="*/ 254140 w 4835006"/>
                  <a:gd name="connsiteY8311" fmla="*/ 1337496 h 3714903"/>
                  <a:gd name="connsiteX8312" fmla="*/ 254140 w 4835006"/>
                  <a:gd name="connsiteY8312" fmla="*/ 1337496 h 3714903"/>
                  <a:gd name="connsiteX8313" fmla="*/ 225463 w 4835006"/>
                  <a:gd name="connsiteY8313" fmla="*/ 1363940 h 3714903"/>
                  <a:gd name="connsiteX8314" fmla="*/ 225463 w 4835006"/>
                  <a:gd name="connsiteY8314" fmla="*/ 1363940 h 3714903"/>
                  <a:gd name="connsiteX8315" fmla="*/ 204342 w 4835006"/>
                  <a:gd name="connsiteY8315" fmla="*/ 1394334 h 3714903"/>
                  <a:gd name="connsiteX8316" fmla="*/ 204342 w 4835006"/>
                  <a:gd name="connsiteY8316" fmla="*/ 1394334 h 3714903"/>
                  <a:gd name="connsiteX8317" fmla="*/ 177211 w 4835006"/>
                  <a:gd name="connsiteY8317" fmla="*/ 1418717 h 3714903"/>
                  <a:gd name="connsiteX8318" fmla="*/ 177211 w 4835006"/>
                  <a:gd name="connsiteY8318" fmla="*/ 1418717 h 3714903"/>
                  <a:gd name="connsiteX8319" fmla="*/ 177211 w 4835006"/>
                  <a:gd name="connsiteY8319" fmla="*/ 1418717 h 3714903"/>
                  <a:gd name="connsiteX8320" fmla="*/ 177211 w 4835006"/>
                  <a:gd name="connsiteY8320" fmla="*/ 1419404 h 3714903"/>
                  <a:gd name="connsiteX8321" fmla="*/ 178241 w 4835006"/>
                  <a:gd name="connsiteY8321" fmla="*/ 1426101 h 3714903"/>
                  <a:gd name="connsiteX8322" fmla="*/ 178241 w 4835006"/>
                  <a:gd name="connsiteY8322" fmla="*/ 1426101 h 3714903"/>
                  <a:gd name="connsiteX8323" fmla="*/ 169827 w 4835006"/>
                  <a:gd name="connsiteY8323" fmla="*/ 1434172 h 3714903"/>
                  <a:gd name="connsiteX8324" fmla="*/ 169827 w 4835006"/>
                  <a:gd name="connsiteY8324" fmla="*/ 1434172 h 3714903"/>
                  <a:gd name="connsiteX8325" fmla="*/ 153171 w 4835006"/>
                  <a:gd name="connsiteY8325" fmla="*/ 1452030 h 3714903"/>
                  <a:gd name="connsiteX8326" fmla="*/ 153171 w 4835006"/>
                  <a:gd name="connsiteY8326" fmla="*/ 1452030 h 3714903"/>
                  <a:gd name="connsiteX8327" fmla="*/ 134625 w 4835006"/>
                  <a:gd name="connsiteY8327" fmla="*/ 1485171 h 3714903"/>
                  <a:gd name="connsiteX8328" fmla="*/ 134625 w 4835006"/>
                  <a:gd name="connsiteY8328" fmla="*/ 1485171 h 3714903"/>
                  <a:gd name="connsiteX8329" fmla="*/ 117969 w 4835006"/>
                  <a:gd name="connsiteY8329" fmla="*/ 1498222 h 3714903"/>
                  <a:gd name="connsiteX8330" fmla="*/ 117969 w 4835006"/>
                  <a:gd name="connsiteY8330" fmla="*/ 1498222 h 3714903"/>
                  <a:gd name="connsiteX8331" fmla="*/ 100110 w 4835006"/>
                  <a:gd name="connsiteY8331" fmla="*/ 1535656 h 3714903"/>
                  <a:gd name="connsiteX8332" fmla="*/ 100110 w 4835006"/>
                  <a:gd name="connsiteY8332" fmla="*/ 1535656 h 3714903"/>
                  <a:gd name="connsiteX8333" fmla="*/ 100454 w 4835006"/>
                  <a:gd name="connsiteY8333" fmla="*/ 1537888 h 3714903"/>
                  <a:gd name="connsiteX8334" fmla="*/ 100454 w 4835006"/>
                  <a:gd name="connsiteY8334" fmla="*/ 1537888 h 3714903"/>
                  <a:gd name="connsiteX8335" fmla="*/ 108009 w 4835006"/>
                  <a:gd name="connsiteY8335" fmla="*/ 1559696 h 3714903"/>
                  <a:gd name="connsiteX8336" fmla="*/ 108009 w 4835006"/>
                  <a:gd name="connsiteY8336" fmla="*/ 1559696 h 3714903"/>
                  <a:gd name="connsiteX8337" fmla="*/ 107151 w 4835006"/>
                  <a:gd name="connsiteY8337" fmla="*/ 1568625 h 3714903"/>
                  <a:gd name="connsiteX8338" fmla="*/ 107151 w 4835006"/>
                  <a:gd name="connsiteY8338" fmla="*/ 1568625 h 3714903"/>
                  <a:gd name="connsiteX8339" fmla="*/ 95474 w 4835006"/>
                  <a:gd name="connsiteY8339" fmla="*/ 1601423 h 3714903"/>
                  <a:gd name="connsiteX8340" fmla="*/ 95474 w 4835006"/>
                  <a:gd name="connsiteY8340" fmla="*/ 1601423 h 3714903"/>
                  <a:gd name="connsiteX8341" fmla="*/ 89121 w 4835006"/>
                  <a:gd name="connsiteY8341" fmla="*/ 1607777 h 3714903"/>
                  <a:gd name="connsiteX8342" fmla="*/ 89121 w 4835006"/>
                  <a:gd name="connsiteY8342" fmla="*/ 1607777 h 3714903"/>
                  <a:gd name="connsiteX8343" fmla="*/ 87232 w 4835006"/>
                  <a:gd name="connsiteY8343" fmla="*/ 1619625 h 3714903"/>
                  <a:gd name="connsiteX8344" fmla="*/ 87232 w 4835006"/>
                  <a:gd name="connsiteY8344" fmla="*/ 1619625 h 3714903"/>
                  <a:gd name="connsiteX8345" fmla="*/ 73323 w 4835006"/>
                  <a:gd name="connsiteY8345" fmla="*/ 1682473 h 3714903"/>
                  <a:gd name="connsiteX8346" fmla="*/ 73323 w 4835006"/>
                  <a:gd name="connsiteY8346" fmla="*/ 1682473 h 3714903"/>
                  <a:gd name="connsiteX8347" fmla="*/ 48596 w 4835006"/>
                  <a:gd name="connsiteY8347" fmla="*/ 1735533 h 3714903"/>
                  <a:gd name="connsiteX8348" fmla="*/ 48596 w 4835006"/>
                  <a:gd name="connsiteY8348" fmla="*/ 1735533 h 3714903"/>
                  <a:gd name="connsiteX8349" fmla="*/ 48596 w 4835006"/>
                  <a:gd name="connsiteY8349" fmla="*/ 1735533 h 3714903"/>
                  <a:gd name="connsiteX8350" fmla="*/ 48596 w 4835006"/>
                  <a:gd name="connsiteY8350" fmla="*/ 1736220 h 3714903"/>
                  <a:gd name="connsiteX8351" fmla="*/ 32626 w 4835006"/>
                  <a:gd name="connsiteY8351" fmla="*/ 1781210 h 3714903"/>
                  <a:gd name="connsiteX8352" fmla="*/ 32626 w 4835006"/>
                  <a:gd name="connsiteY8352" fmla="*/ 1781210 h 3714903"/>
                  <a:gd name="connsiteX8353" fmla="*/ 17343 w 4835006"/>
                  <a:gd name="connsiteY8353" fmla="*/ 1801987 h 3714903"/>
                  <a:gd name="connsiteX8354" fmla="*/ 17343 w 4835006"/>
                  <a:gd name="connsiteY8354" fmla="*/ 1801987 h 3714903"/>
                  <a:gd name="connsiteX8355" fmla="*/ 15283 w 4835006"/>
                  <a:gd name="connsiteY8355" fmla="*/ 1801987 h 3714903"/>
                  <a:gd name="connsiteX8356" fmla="*/ 17343 w 4835006"/>
                  <a:gd name="connsiteY8356" fmla="*/ 1802159 h 3714903"/>
                  <a:gd name="connsiteX8357" fmla="*/ 22667 w 4835006"/>
                  <a:gd name="connsiteY8357" fmla="*/ 1827917 h 3714903"/>
                  <a:gd name="connsiteX8358" fmla="*/ 22667 w 4835006"/>
                  <a:gd name="connsiteY8358" fmla="*/ 1827917 h 3714903"/>
                  <a:gd name="connsiteX8359" fmla="*/ 22495 w 4835006"/>
                  <a:gd name="connsiteY8359" fmla="*/ 1831522 h 3714903"/>
                  <a:gd name="connsiteX8360" fmla="*/ 22495 w 4835006"/>
                  <a:gd name="connsiteY8360" fmla="*/ 1831522 h 3714903"/>
                  <a:gd name="connsiteX8361" fmla="*/ 22151 w 4835006"/>
                  <a:gd name="connsiteY8361" fmla="*/ 1839078 h 3714903"/>
                  <a:gd name="connsiteX8362" fmla="*/ 22151 w 4835006"/>
                  <a:gd name="connsiteY8362" fmla="*/ 1839078 h 3714903"/>
                  <a:gd name="connsiteX8363" fmla="*/ 22151 w 4835006"/>
                  <a:gd name="connsiteY8363" fmla="*/ 1842169 h 3714903"/>
                  <a:gd name="connsiteX8364" fmla="*/ 22151 w 4835006"/>
                  <a:gd name="connsiteY8364" fmla="*/ 1842169 h 3714903"/>
                  <a:gd name="connsiteX8365" fmla="*/ 13050 w 4835006"/>
                  <a:gd name="connsiteY8365" fmla="*/ 1866037 h 3714903"/>
                  <a:gd name="connsiteX8366" fmla="*/ 13050 w 4835006"/>
                  <a:gd name="connsiteY8366" fmla="*/ 1866037 h 3714903"/>
                  <a:gd name="connsiteX8367" fmla="*/ 3434 w 4835006"/>
                  <a:gd name="connsiteY8367" fmla="*/ 1886128 h 3714903"/>
                  <a:gd name="connsiteX8368" fmla="*/ 3434 w 4835006"/>
                  <a:gd name="connsiteY8368" fmla="*/ 1886128 h 3714903"/>
                  <a:gd name="connsiteX8369" fmla="*/ 6182 w 4835006"/>
                  <a:gd name="connsiteY8369" fmla="*/ 1897805 h 3714903"/>
                  <a:gd name="connsiteX8370" fmla="*/ 6182 w 4835006"/>
                  <a:gd name="connsiteY8370" fmla="*/ 1897805 h 3714903"/>
                  <a:gd name="connsiteX8371" fmla="*/ 21808 w 4835006"/>
                  <a:gd name="connsiteY8371" fmla="*/ 1923562 h 3714903"/>
                  <a:gd name="connsiteX8372" fmla="*/ 21808 w 4835006"/>
                  <a:gd name="connsiteY8372" fmla="*/ 1923562 h 3714903"/>
                  <a:gd name="connsiteX8373" fmla="*/ 21464 w 4835006"/>
                  <a:gd name="connsiteY8373" fmla="*/ 1926997 h 3714903"/>
                  <a:gd name="connsiteX8374" fmla="*/ 21464 w 4835006"/>
                  <a:gd name="connsiteY8374" fmla="*/ 1926997 h 3714903"/>
                  <a:gd name="connsiteX8375" fmla="*/ 17343 w 4835006"/>
                  <a:gd name="connsiteY8375" fmla="*/ 1947602 h 3714903"/>
                  <a:gd name="connsiteX8376" fmla="*/ 17343 w 4835006"/>
                  <a:gd name="connsiteY8376" fmla="*/ 1947602 h 3714903"/>
                  <a:gd name="connsiteX8377" fmla="*/ 21464 w 4835006"/>
                  <a:gd name="connsiteY8377" fmla="*/ 1956188 h 3714903"/>
                  <a:gd name="connsiteX8378" fmla="*/ 21464 w 4835006"/>
                  <a:gd name="connsiteY8378" fmla="*/ 1956188 h 3714903"/>
                  <a:gd name="connsiteX8379" fmla="*/ 30222 w 4835006"/>
                  <a:gd name="connsiteY8379" fmla="*/ 1957905 h 3714903"/>
                  <a:gd name="connsiteX8380" fmla="*/ 30222 w 4835006"/>
                  <a:gd name="connsiteY8380" fmla="*/ 1957905 h 3714903"/>
                  <a:gd name="connsiteX8381" fmla="*/ 33656 w 4835006"/>
                  <a:gd name="connsiteY8381" fmla="*/ 1957734 h 3714903"/>
                  <a:gd name="connsiteX8382" fmla="*/ 33656 w 4835006"/>
                  <a:gd name="connsiteY8382" fmla="*/ 1957734 h 3714903"/>
                  <a:gd name="connsiteX8383" fmla="*/ 38464 w 4835006"/>
                  <a:gd name="connsiteY8383" fmla="*/ 1961512 h 3714903"/>
                  <a:gd name="connsiteX8384" fmla="*/ 38464 w 4835006"/>
                  <a:gd name="connsiteY8384" fmla="*/ 1961512 h 3714903"/>
                  <a:gd name="connsiteX8385" fmla="*/ 36576 w 4835006"/>
                  <a:gd name="connsiteY8385" fmla="*/ 1967178 h 3714903"/>
                  <a:gd name="connsiteX8386" fmla="*/ 36576 w 4835006"/>
                  <a:gd name="connsiteY8386" fmla="*/ 1967178 h 3714903"/>
                  <a:gd name="connsiteX8387" fmla="*/ 30565 w 4835006"/>
                  <a:gd name="connsiteY8387" fmla="*/ 1983319 h 3714903"/>
                  <a:gd name="connsiteX8388" fmla="*/ 30565 w 4835006"/>
                  <a:gd name="connsiteY8388" fmla="*/ 1983319 h 3714903"/>
                  <a:gd name="connsiteX8389" fmla="*/ 34687 w 4835006"/>
                  <a:gd name="connsiteY8389" fmla="*/ 1990703 h 3714903"/>
                  <a:gd name="connsiteX8390" fmla="*/ 34687 w 4835006"/>
                  <a:gd name="connsiteY8390" fmla="*/ 1990703 h 3714903"/>
                  <a:gd name="connsiteX8391" fmla="*/ 51000 w 4835006"/>
                  <a:gd name="connsiteY8391" fmla="*/ 2017834 h 3714903"/>
                  <a:gd name="connsiteX8392" fmla="*/ 51000 w 4835006"/>
                  <a:gd name="connsiteY8392" fmla="*/ 2017834 h 3714903"/>
                  <a:gd name="connsiteX8393" fmla="*/ 51515 w 4835006"/>
                  <a:gd name="connsiteY8393" fmla="*/ 2026935 h 3714903"/>
                  <a:gd name="connsiteX8394" fmla="*/ 51515 w 4835006"/>
                  <a:gd name="connsiteY8394" fmla="*/ 2026935 h 3714903"/>
                  <a:gd name="connsiteX8395" fmla="*/ 48424 w 4835006"/>
                  <a:gd name="connsiteY8395" fmla="*/ 2046854 h 3714903"/>
                  <a:gd name="connsiteX8396" fmla="*/ 48424 w 4835006"/>
                  <a:gd name="connsiteY8396" fmla="*/ 2046854 h 3714903"/>
                  <a:gd name="connsiteX8397" fmla="*/ 46020 w 4835006"/>
                  <a:gd name="connsiteY8397" fmla="*/ 2053379 h 3714903"/>
                  <a:gd name="connsiteX8398" fmla="*/ 46020 w 4835006"/>
                  <a:gd name="connsiteY8398" fmla="*/ 2053379 h 3714903"/>
                  <a:gd name="connsiteX8399" fmla="*/ 48424 w 4835006"/>
                  <a:gd name="connsiteY8399" fmla="*/ 2053723 h 3714903"/>
                  <a:gd name="connsiteX8400" fmla="*/ 48424 w 4835006"/>
                  <a:gd name="connsiteY8400" fmla="*/ 2053723 h 3714903"/>
                  <a:gd name="connsiteX8401" fmla="*/ 50656 w 4835006"/>
                  <a:gd name="connsiteY8401" fmla="*/ 2053551 h 3714903"/>
                  <a:gd name="connsiteX8402" fmla="*/ 50656 w 4835006"/>
                  <a:gd name="connsiteY8402" fmla="*/ 2053551 h 3714903"/>
                  <a:gd name="connsiteX8403" fmla="*/ 55979 w 4835006"/>
                  <a:gd name="connsiteY8403" fmla="*/ 2058531 h 3714903"/>
                  <a:gd name="connsiteX8404" fmla="*/ 55979 w 4835006"/>
                  <a:gd name="connsiteY8404" fmla="*/ 2058531 h 3714903"/>
                  <a:gd name="connsiteX8405" fmla="*/ 53404 w 4835006"/>
                  <a:gd name="connsiteY8405" fmla="*/ 2068491 h 3714903"/>
                  <a:gd name="connsiteX8406" fmla="*/ 53404 w 4835006"/>
                  <a:gd name="connsiteY8406" fmla="*/ 2068491 h 3714903"/>
                  <a:gd name="connsiteX8407" fmla="*/ 50828 w 4835006"/>
                  <a:gd name="connsiteY8407" fmla="*/ 2077248 h 3714903"/>
                  <a:gd name="connsiteX8408" fmla="*/ 50828 w 4835006"/>
                  <a:gd name="connsiteY8408" fmla="*/ 2077248 h 3714903"/>
                  <a:gd name="connsiteX8409" fmla="*/ 54606 w 4835006"/>
                  <a:gd name="connsiteY8409" fmla="*/ 2089268 h 3714903"/>
                  <a:gd name="connsiteX8410" fmla="*/ 54606 w 4835006"/>
                  <a:gd name="connsiteY8410" fmla="*/ 2089268 h 3714903"/>
                  <a:gd name="connsiteX8411" fmla="*/ 57353 w 4835006"/>
                  <a:gd name="connsiteY8411" fmla="*/ 2098369 h 3714903"/>
                  <a:gd name="connsiteX8412" fmla="*/ 57353 w 4835006"/>
                  <a:gd name="connsiteY8412" fmla="*/ 2098369 h 3714903"/>
                  <a:gd name="connsiteX8413" fmla="*/ 56666 w 4835006"/>
                  <a:gd name="connsiteY8413" fmla="*/ 2104551 h 3714903"/>
                  <a:gd name="connsiteX8414" fmla="*/ 56666 w 4835006"/>
                  <a:gd name="connsiteY8414" fmla="*/ 2104551 h 3714903"/>
                  <a:gd name="connsiteX8415" fmla="*/ 59585 w 4835006"/>
                  <a:gd name="connsiteY8415" fmla="*/ 2112106 h 3714903"/>
                  <a:gd name="connsiteX8416" fmla="*/ 59585 w 4835006"/>
                  <a:gd name="connsiteY8416" fmla="*/ 2112106 h 3714903"/>
                  <a:gd name="connsiteX8417" fmla="*/ 87403 w 4835006"/>
                  <a:gd name="connsiteY8417" fmla="*/ 2148854 h 3714903"/>
                  <a:gd name="connsiteX8418" fmla="*/ 87403 w 4835006"/>
                  <a:gd name="connsiteY8418" fmla="*/ 2148854 h 3714903"/>
                  <a:gd name="connsiteX8419" fmla="*/ 110585 w 4835006"/>
                  <a:gd name="connsiteY8419" fmla="*/ 2196419 h 3714903"/>
                  <a:gd name="connsiteX8420" fmla="*/ 110585 w 4835006"/>
                  <a:gd name="connsiteY8420" fmla="*/ 2196419 h 3714903"/>
                  <a:gd name="connsiteX8421" fmla="*/ 130161 w 4835006"/>
                  <a:gd name="connsiteY8421" fmla="*/ 2223207 h 3714903"/>
                  <a:gd name="connsiteX8422" fmla="*/ 130161 w 4835006"/>
                  <a:gd name="connsiteY8422" fmla="*/ 2223207 h 3714903"/>
                  <a:gd name="connsiteX8423" fmla="*/ 149049 w 4835006"/>
                  <a:gd name="connsiteY8423" fmla="*/ 2236257 h 3714903"/>
                  <a:gd name="connsiteX8424" fmla="*/ 149049 w 4835006"/>
                  <a:gd name="connsiteY8424" fmla="*/ 2236257 h 3714903"/>
                  <a:gd name="connsiteX8425" fmla="*/ 154716 w 4835006"/>
                  <a:gd name="connsiteY8425" fmla="*/ 2235227 h 3714903"/>
                  <a:gd name="connsiteX8426" fmla="*/ 154716 w 4835006"/>
                  <a:gd name="connsiteY8426" fmla="*/ 2235227 h 3714903"/>
                  <a:gd name="connsiteX8427" fmla="*/ 197645 w 4835006"/>
                  <a:gd name="connsiteY8427" fmla="*/ 2217368 h 3714903"/>
                  <a:gd name="connsiteX8428" fmla="*/ 197645 w 4835006"/>
                  <a:gd name="connsiteY8428" fmla="*/ 2217368 h 3714903"/>
                  <a:gd name="connsiteX8429" fmla="*/ 221514 w 4835006"/>
                  <a:gd name="connsiteY8429" fmla="*/ 2212217 h 3714903"/>
                  <a:gd name="connsiteX8430" fmla="*/ 221514 w 4835006"/>
                  <a:gd name="connsiteY8430" fmla="*/ 2212217 h 3714903"/>
                  <a:gd name="connsiteX8431" fmla="*/ 241433 w 4835006"/>
                  <a:gd name="connsiteY8431" fmla="*/ 2204318 h 3714903"/>
                  <a:gd name="connsiteX8432" fmla="*/ 241433 w 4835006"/>
                  <a:gd name="connsiteY8432" fmla="*/ 2204318 h 3714903"/>
                  <a:gd name="connsiteX8433" fmla="*/ 247099 w 4835006"/>
                  <a:gd name="connsiteY8433" fmla="*/ 2206207 h 3714903"/>
                  <a:gd name="connsiteX8434" fmla="*/ 247099 w 4835006"/>
                  <a:gd name="connsiteY8434" fmla="*/ 2206207 h 3714903"/>
                  <a:gd name="connsiteX8435" fmla="*/ 257746 w 4835006"/>
                  <a:gd name="connsiteY8435" fmla="*/ 2219429 h 3714903"/>
                  <a:gd name="connsiteX8436" fmla="*/ 257746 w 4835006"/>
                  <a:gd name="connsiteY8436" fmla="*/ 2219429 h 3714903"/>
                  <a:gd name="connsiteX8437" fmla="*/ 275948 w 4835006"/>
                  <a:gd name="connsiteY8437" fmla="*/ 2225267 h 3714903"/>
                  <a:gd name="connsiteX8438" fmla="*/ 275948 w 4835006"/>
                  <a:gd name="connsiteY8438" fmla="*/ 2225267 h 3714903"/>
                  <a:gd name="connsiteX8439" fmla="*/ 287796 w 4835006"/>
                  <a:gd name="connsiteY8439" fmla="*/ 2223550 h 3714903"/>
                  <a:gd name="connsiteX8440" fmla="*/ 287796 w 4835006"/>
                  <a:gd name="connsiteY8440" fmla="*/ 2223550 h 3714903"/>
                  <a:gd name="connsiteX8441" fmla="*/ 336735 w 4835006"/>
                  <a:gd name="connsiteY8441" fmla="*/ 2192813 h 3714903"/>
                  <a:gd name="connsiteX8442" fmla="*/ 336735 w 4835006"/>
                  <a:gd name="connsiteY8442" fmla="*/ 2192813 h 3714903"/>
                  <a:gd name="connsiteX8443" fmla="*/ 370735 w 4835006"/>
                  <a:gd name="connsiteY8443" fmla="*/ 2173924 h 3714903"/>
                  <a:gd name="connsiteX8444" fmla="*/ 370735 w 4835006"/>
                  <a:gd name="connsiteY8444" fmla="*/ 2173924 h 3714903"/>
                  <a:gd name="connsiteX8445" fmla="*/ 417442 w 4835006"/>
                  <a:gd name="connsiteY8445" fmla="*/ 2166369 h 3714903"/>
                  <a:gd name="connsiteX8446" fmla="*/ 417442 w 4835006"/>
                  <a:gd name="connsiteY8446" fmla="*/ 2166369 h 3714903"/>
                  <a:gd name="connsiteX8447" fmla="*/ 435128 w 4835006"/>
                  <a:gd name="connsiteY8447" fmla="*/ 2170662 h 3714903"/>
                  <a:gd name="connsiteX8448" fmla="*/ 435128 w 4835006"/>
                  <a:gd name="connsiteY8448" fmla="*/ 2170662 h 3714903"/>
                  <a:gd name="connsiteX8449" fmla="*/ 454704 w 4835006"/>
                  <a:gd name="connsiteY8449" fmla="*/ 2204833 h 3714903"/>
                  <a:gd name="connsiteX8450" fmla="*/ 454704 w 4835006"/>
                  <a:gd name="connsiteY8450" fmla="*/ 2204833 h 3714903"/>
                  <a:gd name="connsiteX8451" fmla="*/ 455391 w 4835006"/>
                  <a:gd name="connsiteY8451" fmla="*/ 2211358 h 3714903"/>
                  <a:gd name="connsiteX8452" fmla="*/ 455391 w 4835006"/>
                  <a:gd name="connsiteY8452" fmla="*/ 2211358 h 3714903"/>
                  <a:gd name="connsiteX8453" fmla="*/ 454017 w 4835006"/>
                  <a:gd name="connsiteY8453" fmla="*/ 2219944 h 3714903"/>
                  <a:gd name="connsiteX8454" fmla="*/ 454017 w 4835006"/>
                  <a:gd name="connsiteY8454" fmla="*/ 2219944 h 3714903"/>
                  <a:gd name="connsiteX8455" fmla="*/ 456078 w 4835006"/>
                  <a:gd name="connsiteY8455" fmla="*/ 2228873 h 3714903"/>
                  <a:gd name="connsiteX8456" fmla="*/ 456078 w 4835006"/>
                  <a:gd name="connsiteY8456" fmla="*/ 2228873 h 3714903"/>
                  <a:gd name="connsiteX8457" fmla="*/ 468613 w 4835006"/>
                  <a:gd name="connsiteY8457" fmla="*/ 2248621 h 3714903"/>
                  <a:gd name="connsiteX8458" fmla="*/ 468613 w 4835006"/>
                  <a:gd name="connsiteY8458" fmla="*/ 2248621 h 3714903"/>
                  <a:gd name="connsiteX8459" fmla="*/ 469471 w 4835006"/>
                  <a:gd name="connsiteY8459" fmla="*/ 2248621 h 3714903"/>
                  <a:gd name="connsiteX8460" fmla="*/ 469471 w 4835006"/>
                  <a:gd name="connsiteY8460" fmla="*/ 2248621 h 3714903"/>
                  <a:gd name="connsiteX8461" fmla="*/ 482522 w 4835006"/>
                  <a:gd name="connsiteY8461" fmla="*/ 2248792 h 3714903"/>
                  <a:gd name="connsiteX8462" fmla="*/ 482522 w 4835006"/>
                  <a:gd name="connsiteY8462" fmla="*/ 2248792 h 3714903"/>
                  <a:gd name="connsiteX8463" fmla="*/ 503643 w 4835006"/>
                  <a:gd name="connsiteY8463" fmla="*/ 2246045 h 3714903"/>
                  <a:gd name="connsiteX8464" fmla="*/ 503643 w 4835006"/>
                  <a:gd name="connsiteY8464" fmla="*/ 2246045 h 3714903"/>
                  <a:gd name="connsiteX8465" fmla="*/ 526481 w 4835006"/>
                  <a:gd name="connsiteY8465" fmla="*/ 2240378 h 3714903"/>
                  <a:gd name="connsiteX8466" fmla="*/ 526481 w 4835006"/>
                  <a:gd name="connsiteY8466" fmla="*/ 2240378 h 3714903"/>
                  <a:gd name="connsiteX8467" fmla="*/ 530946 w 4835006"/>
                  <a:gd name="connsiteY8467" fmla="*/ 2244499 h 3714903"/>
                  <a:gd name="connsiteX8468" fmla="*/ 530946 w 4835006"/>
                  <a:gd name="connsiteY8468" fmla="*/ 2244499 h 3714903"/>
                  <a:gd name="connsiteX8469" fmla="*/ 530259 w 4835006"/>
                  <a:gd name="connsiteY8469" fmla="*/ 2247762 h 3714903"/>
                  <a:gd name="connsiteX8470" fmla="*/ 530259 w 4835006"/>
                  <a:gd name="connsiteY8470" fmla="*/ 2247762 h 3714903"/>
                  <a:gd name="connsiteX8471" fmla="*/ 528885 w 4835006"/>
                  <a:gd name="connsiteY8471" fmla="*/ 2254287 h 3714903"/>
                  <a:gd name="connsiteX8472" fmla="*/ 528885 w 4835006"/>
                  <a:gd name="connsiteY8472" fmla="*/ 2254287 h 3714903"/>
                  <a:gd name="connsiteX8473" fmla="*/ 535926 w 4835006"/>
                  <a:gd name="connsiteY8473" fmla="*/ 2265620 h 3714903"/>
                  <a:gd name="connsiteX8474" fmla="*/ 535926 w 4835006"/>
                  <a:gd name="connsiteY8474" fmla="*/ 2265620 h 3714903"/>
                  <a:gd name="connsiteX8475" fmla="*/ 548633 w 4835006"/>
                  <a:gd name="connsiteY8475" fmla="*/ 2280560 h 3714903"/>
                  <a:gd name="connsiteX8476" fmla="*/ 548633 w 4835006"/>
                  <a:gd name="connsiteY8476" fmla="*/ 2280560 h 3714903"/>
                  <a:gd name="connsiteX8477" fmla="*/ 546915 w 4835006"/>
                  <a:gd name="connsiteY8477" fmla="*/ 2295671 h 3714903"/>
                  <a:gd name="connsiteX8478" fmla="*/ 546915 w 4835006"/>
                  <a:gd name="connsiteY8478" fmla="*/ 2295671 h 3714903"/>
                  <a:gd name="connsiteX8479" fmla="*/ 545885 w 4835006"/>
                  <a:gd name="connsiteY8479" fmla="*/ 2307176 h 3714903"/>
                  <a:gd name="connsiteX8480" fmla="*/ 545885 w 4835006"/>
                  <a:gd name="connsiteY8480" fmla="*/ 2307176 h 3714903"/>
                  <a:gd name="connsiteX8481" fmla="*/ 549663 w 4835006"/>
                  <a:gd name="connsiteY8481" fmla="*/ 2334307 h 3714903"/>
                  <a:gd name="connsiteX8482" fmla="*/ 549663 w 4835006"/>
                  <a:gd name="connsiteY8482" fmla="*/ 2334307 h 3714903"/>
                  <a:gd name="connsiteX8483" fmla="*/ 545713 w 4835006"/>
                  <a:gd name="connsiteY8483" fmla="*/ 2348388 h 3714903"/>
                  <a:gd name="connsiteX8484" fmla="*/ 545713 w 4835006"/>
                  <a:gd name="connsiteY8484" fmla="*/ 2348388 h 3714903"/>
                  <a:gd name="connsiteX8485" fmla="*/ 539360 w 4835006"/>
                  <a:gd name="connsiteY8485" fmla="*/ 2371913 h 3714903"/>
                  <a:gd name="connsiteX8486" fmla="*/ 539360 w 4835006"/>
                  <a:gd name="connsiteY8486" fmla="*/ 2371913 h 3714903"/>
                  <a:gd name="connsiteX8487" fmla="*/ 539703 w 4835006"/>
                  <a:gd name="connsiteY8487" fmla="*/ 2385307 h 3714903"/>
                  <a:gd name="connsiteX8488" fmla="*/ 539703 w 4835006"/>
                  <a:gd name="connsiteY8488" fmla="*/ 2385307 h 3714903"/>
                  <a:gd name="connsiteX8489" fmla="*/ 539703 w 4835006"/>
                  <a:gd name="connsiteY8489" fmla="*/ 2388741 h 3714903"/>
                  <a:gd name="connsiteX8490" fmla="*/ 539703 w 4835006"/>
                  <a:gd name="connsiteY8490" fmla="*/ 2388741 h 3714903"/>
                  <a:gd name="connsiteX8491" fmla="*/ 534724 w 4835006"/>
                  <a:gd name="connsiteY8491" fmla="*/ 2411407 h 3714903"/>
                  <a:gd name="connsiteX8492" fmla="*/ 534724 w 4835006"/>
                  <a:gd name="connsiteY8492" fmla="*/ 2411407 h 3714903"/>
                  <a:gd name="connsiteX8493" fmla="*/ 533178 w 4835006"/>
                  <a:gd name="connsiteY8493" fmla="*/ 2425316 h 3714903"/>
                  <a:gd name="connsiteX8494" fmla="*/ 533178 w 4835006"/>
                  <a:gd name="connsiteY8494" fmla="*/ 2425316 h 3714903"/>
                  <a:gd name="connsiteX8495" fmla="*/ 533178 w 4835006"/>
                  <a:gd name="connsiteY8495" fmla="*/ 2431327 h 3714903"/>
                  <a:gd name="connsiteX8496" fmla="*/ 533178 w 4835006"/>
                  <a:gd name="connsiteY8496" fmla="*/ 2431327 h 3714903"/>
                  <a:gd name="connsiteX8497" fmla="*/ 529572 w 4835006"/>
                  <a:gd name="connsiteY8497" fmla="*/ 2450044 h 3714903"/>
                  <a:gd name="connsiteX8498" fmla="*/ 529572 w 4835006"/>
                  <a:gd name="connsiteY8498" fmla="*/ 2450044 h 3714903"/>
                  <a:gd name="connsiteX8499" fmla="*/ 522703 w 4835006"/>
                  <a:gd name="connsiteY8499" fmla="*/ 2464124 h 3714903"/>
                  <a:gd name="connsiteX8500" fmla="*/ 522703 w 4835006"/>
                  <a:gd name="connsiteY8500" fmla="*/ 2464124 h 3714903"/>
                  <a:gd name="connsiteX8501" fmla="*/ 523734 w 4835006"/>
                  <a:gd name="connsiteY8501" fmla="*/ 2471165 h 3714903"/>
                  <a:gd name="connsiteX8502" fmla="*/ 523734 w 4835006"/>
                  <a:gd name="connsiteY8502" fmla="*/ 2471165 h 3714903"/>
                  <a:gd name="connsiteX8503" fmla="*/ 538845 w 4835006"/>
                  <a:gd name="connsiteY8503" fmla="*/ 2509972 h 3714903"/>
                  <a:gd name="connsiteX8504" fmla="*/ 538845 w 4835006"/>
                  <a:gd name="connsiteY8504" fmla="*/ 2509972 h 3714903"/>
                  <a:gd name="connsiteX8505" fmla="*/ 561340 w 4835006"/>
                  <a:gd name="connsiteY8505" fmla="*/ 2553760 h 3714903"/>
                  <a:gd name="connsiteX8506" fmla="*/ 561340 w 4835006"/>
                  <a:gd name="connsiteY8506" fmla="*/ 2553760 h 3714903"/>
                  <a:gd name="connsiteX8507" fmla="*/ 597228 w 4835006"/>
                  <a:gd name="connsiteY8507" fmla="*/ 2612830 h 3714903"/>
                  <a:gd name="connsiteX8508" fmla="*/ 597228 w 4835006"/>
                  <a:gd name="connsiteY8508" fmla="*/ 2612830 h 3714903"/>
                  <a:gd name="connsiteX8509" fmla="*/ 614400 w 4835006"/>
                  <a:gd name="connsiteY8509" fmla="*/ 2651810 h 3714903"/>
                  <a:gd name="connsiteX8510" fmla="*/ 614400 w 4835006"/>
                  <a:gd name="connsiteY8510" fmla="*/ 2651810 h 3714903"/>
                  <a:gd name="connsiteX8511" fmla="*/ 618178 w 4835006"/>
                  <a:gd name="connsiteY8511" fmla="*/ 2651981 h 3714903"/>
                  <a:gd name="connsiteX8512" fmla="*/ 618178 w 4835006"/>
                  <a:gd name="connsiteY8512" fmla="*/ 2651981 h 3714903"/>
                  <a:gd name="connsiteX8513" fmla="*/ 627622 w 4835006"/>
                  <a:gd name="connsiteY8513" fmla="*/ 2651638 h 3714903"/>
                  <a:gd name="connsiteX8514" fmla="*/ 627622 w 4835006"/>
                  <a:gd name="connsiteY8514" fmla="*/ 2651638 h 3714903"/>
                  <a:gd name="connsiteX8515" fmla="*/ 634491 w 4835006"/>
                  <a:gd name="connsiteY8515" fmla="*/ 2655416 h 3714903"/>
                  <a:gd name="connsiteX8516" fmla="*/ 634491 w 4835006"/>
                  <a:gd name="connsiteY8516" fmla="*/ 2655416 h 3714903"/>
                  <a:gd name="connsiteX8517" fmla="*/ 632087 w 4835006"/>
                  <a:gd name="connsiteY8517" fmla="*/ 2659709 h 3714903"/>
                  <a:gd name="connsiteX8518" fmla="*/ 632087 w 4835006"/>
                  <a:gd name="connsiteY8518" fmla="*/ 2659709 h 3714903"/>
                  <a:gd name="connsiteX8519" fmla="*/ 620582 w 4835006"/>
                  <a:gd name="connsiteY8519" fmla="*/ 2664517 h 3714903"/>
                  <a:gd name="connsiteX8520" fmla="*/ 620582 w 4835006"/>
                  <a:gd name="connsiteY8520" fmla="*/ 2664517 h 3714903"/>
                  <a:gd name="connsiteX8521" fmla="*/ 615945 w 4835006"/>
                  <a:gd name="connsiteY8521" fmla="*/ 2666921 h 3714903"/>
                  <a:gd name="connsiteX8522" fmla="*/ 615945 w 4835006"/>
                  <a:gd name="connsiteY8522" fmla="*/ 2666921 h 3714903"/>
                  <a:gd name="connsiteX8523" fmla="*/ 616289 w 4835006"/>
                  <a:gd name="connsiteY8523" fmla="*/ 2668123 h 3714903"/>
                  <a:gd name="connsiteX8524" fmla="*/ 616289 w 4835006"/>
                  <a:gd name="connsiteY8524" fmla="*/ 2668123 h 3714903"/>
                  <a:gd name="connsiteX8525" fmla="*/ 634147 w 4835006"/>
                  <a:gd name="connsiteY8525" fmla="*/ 2704011 h 3714903"/>
                  <a:gd name="connsiteX8526" fmla="*/ 634147 w 4835006"/>
                  <a:gd name="connsiteY8526" fmla="*/ 2704011 h 3714903"/>
                  <a:gd name="connsiteX8527" fmla="*/ 653379 w 4835006"/>
                  <a:gd name="connsiteY8527" fmla="*/ 2758960 h 3714903"/>
                  <a:gd name="connsiteX8528" fmla="*/ 653379 w 4835006"/>
                  <a:gd name="connsiteY8528" fmla="*/ 2758960 h 3714903"/>
                  <a:gd name="connsiteX8529" fmla="*/ 653379 w 4835006"/>
                  <a:gd name="connsiteY8529" fmla="*/ 2758960 h 3714903"/>
                  <a:gd name="connsiteX8530" fmla="*/ 653379 w 4835006"/>
                  <a:gd name="connsiteY8530" fmla="*/ 2758960 h 3714903"/>
                  <a:gd name="connsiteX8531" fmla="*/ 653379 w 4835006"/>
                  <a:gd name="connsiteY8531" fmla="*/ 2759132 h 3714903"/>
                  <a:gd name="connsiteX8532" fmla="*/ 653379 w 4835006"/>
                  <a:gd name="connsiteY8532" fmla="*/ 2759132 h 3714903"/>
                  <a:gd name="connsiteX8533" fmla="*/ 653379 w 4835006"/>
                  <a:gd name="connsiteY8533" fmla="*/ 2761536 h 3714903"/>
                  <a:gd name="connsiteX8534" fmla="*/ 652521 w 4835006"/>
                  <a:gd name="connsiteY8534" fmla="*/ 2761536 h 3714903"/>
                  <a:gd name="connsiteX8535" fmla="*/ 641874 w 4835006"/>
                  <a:gd name="connsiteY8535" fmla="*/ 2770122 h 3714903"/>
                  <a:gd name="connsiteX8536" fmla="*/ 641874 w 4835006"/>
                  <a:gd name="connsiteY8536" fmla="*/ 2770122 h 3714903"/>
                  <a:gd name="connsiteX8537" fmla="*/ 642905 w 4835006"/>
                  <a:gd name="connsiteY8537" fmla="*/ 2773041 h 3714903"/>
                  <a:gd name="connsiteX8538" fmla="*/ 642905 w 4835006"/>
                  <a:gd name="connsiteY8538" fmla="*/ 2773041 h 3714903"/>
                  <a:gd name="connsiteX8539" fmla="*/ 659733 w 4835006"/>
                  <a:gd name="connsiteY8539" fmla="*/ 2813395 h 3714903"/>
                  <a:gd name="connsiteX8540" fmla="*/ 659733 w 4835006"/>
                  <a:gd name="connsiteY8540" fmla="*/ 2813395 h 3714903"/>
                  <a:gd name="connsiteX8541" fmla="*/ 677420 w 4835006"/>
                  <a:gd name="connsiteY8541" fmla="*/ 2855121 h 3714903"/>
                  <a:gd name="connsiteX8542" fmla="*/ 677420 w 4835006"/>
                  <a:gd name="connsiteY8542" fmla="*/ 2855121 h 3714903"/>
                  <a:gd name="connsiteX8543" fmla="*/ 681541 w 4835006"/>
                  <a:gd name="connsiteY8543" fmla="*/ 2894273 h 3714903"/>
                  <a:gd name="connsiteX8544" fmla="*/ 681541 w 4835006"/>
                  <a:gd name="connsiteY8544" fmla="*/ 2894273 h 3714903"/>
                  <a:gd name="connsiteX8545" fmla="*/ 677248 w 4835006"/>
                  <a:gd name="connsiteY8545" fmla="*/ 2912818 h 3714903"/>
                  <a:gd name="connsiteX8546" fmla="*/ 677248 w 4835006"/>
                  <a:gd name="connsiteY8546" fmla="*/ 2912818 h 3714903"/>
                  <a:gd name="connsiteX8547" fmla="*/ 670207 w 4835006"/>
                  <a:gd name="connsiteY8547" fmla="*/ 2936343 h 3714903"/>
                  <a:gd name="connsiteX8548" fmla="*/ 670207 w 4835006"/>
                  <a:gd name="connsiteY8548" fmla="*/ 2936343 h 3714903"/>
                  <a:gd name="connsiteX8549" fmla="*/ 670207 w 4835006"/>
                  <a:gd name="connsiteY8549" fmla="*/ 2936858 h 3714903"/>
                  <a:gd name="connsiteX8550" fmla="*/ 670207 w 4835006"/>
                  <a:gd name="connsiteY8550" fmla="*/ 2936858 h 3714903"/>
                  <a:gd name="connsiteX8551" fmla="*/ 670207 w 4835006"/>
                  <a:gd name="connsiteY8551" fmla="*/ 2937030 h 3714903"/>
                  <a:gd name="connsiteX8552" fmla="*/ 669177 w 4835006"/>
                  <a:gd name="connsiteY8552" fmla="*/ 2982878 h 3714903"/>
                  <a:gd name="connsiteX8553" fmla="*/ 669177 w 4835006"/>
                  <a:gd name="connsiteY8553" fmla="*/ 2982878 h 3714903"/>
                  <a:gd name="connsiteX8554" fmla="*/ 670379 w 4835006"/>
                  <a:gd name="connsiteY8554" fmla="*/ 3006060 h 3714903"/>
                  <a:gd name="connsiteX8555" fmla="*/ 670379 w 4835006"/>
                  <a:gd name="connsiteY8555" fmla="*/ 3006060 h 3714903"/>
                  <a:gd name="connsiteX8556" fmla="*/ 676904 w 4835006"/>
                  <a:gd name="connsiteY8556" fmla="*/ 3029585 h 3714903"/>
                  <a:gd name="connsiteX8557" fmla="*/ 676904 w 4835006"/>
                  <a:gd name="connsiteY8557" fmla="*/ 3029585 h 3714903"/>
                  <a:gd name="connsiteX8558" fmla="*/ 674500 w 4835006"/>
                  <a:gd name="connsiteY8558" fmla="*/ 3035423 h 3714903"/>
                  <a:gd name="connsiteX8559" fmla="*/ 674500 w 4835006"/>
                  <a:gd name="connsiteY8559" fmla="*/ 3035423 h 3714903"/>
                  <a:gd name="connsiteX8560" fmla="*/ 669692 w 4835006"/>
                  <a:gd name="connsiteY8560" fmla="*/ 3036625 h 3714903"/>
                  <a:gd name="connsiteX8561" fmla="*/ 669692 w 4835006"/>
                  <a:gd name="connsiteY8561" fmla="*/ 3036625 h 3714903"/>
                  <a:gd name="connsiteX8562" fmla="*/ 668147 w 4835006"/>
                  <a:gd name="connsiteY8562" fmla="*/ 3036625 h 3714903"/>
                  <a:gd name="connsiteX8563" fmla="*/ 668147 w 4835006"/>
                  <a:gd name="connsiteY8563" fmla="*/ 3036625 h 3714903"/>
                  <a:gd name="connsiteX8564" fmla="*/ 669177 w 4835006"/>
                  <a:gd name="connsiteY8564" fmla="*/ 3039201 h 3714903"/>
                  <a:gd name="connsiteX8565" fmla="*/ 669177 w 4835006"/>
                  <a:gd name="connsiteY8565" fmla="*/ 3039201 h 3714903"/>
                  <a:gd name="connsiteX8566" fmla="*/ 678278 w 4835006"/>
                  <a:gd name="connsiteY8566" fmla="*/ 3090201 h 3714903"/>
                  <a:gd name="connsiteX8567" fmla="*/ 678278 w 4835006"/>
                  <a:gd name="connsiteY8567" fmla="*/ 3090201 h 3714903"/>
                  <a:gd name="connsiteX8568" fmla="*/ 710732 w 4835006"/>
                  <a:gd name="connsiteY8568" fmla="*/ 3158887 h 3714903"/>
                  <a:gd name="connsiteX8569" fmla="*/ 710732 w 4835006"/>
                  <a:gd name="connsiteY8569" fmla="*/ 3158887 h 3714903"/>
                  <a:gd name="connsiteX8570" fmla="*/ 747480 w 4835006"/>
                  <a:gd name="connsiteY8570" fmla="*/ 3200786 h 3714903"/>
                  <a:gd name="connsiteX8571" fmla="*/ 747480 w 4835006"/>
                  <a:gd name="connsiteY8571" fmla="*/ 3200786 h 3714903"/>
                  <a:gd name="connsiteX8572" fmla="*/ 808611 w 4835006"/>
                  <a:gd name="connsiteY8572" fmla="*/ 3291452 h 3714903"/>
                  <a:gd name="connsiteX8573" fmla="*/ 808611 w 4835006"/>
                  <a:gd name="connsiteY8573" fmla="*/ 3291452 h 3714903"/>
                  <a:gd name="connsiteX8574" fmla="*/ 832822 w 4835006"/>
                  <a:gd name="connsiteY8574" fmla="*/ 3359966 h 3714903"/>
                  <a:gd name="connsiteX8575" fmla="*/ 832822 w 4835006"/>
                  <a:gd name="connsiteY8575" fmla="*/ 3359966 h 3714903"/>
                  <a:gd name="connsiteX8576" fmla="*/ 859267 w 4835006"/>
                  <a:gd name="connsiteY8576" fmla="*/ 3412855 h 3714903"/>
                  <a:gd name="connsiteX8577" fmla="*/ 859267 w 4835006"/>
                  <a:gd name="connsiteY8577" fmla="*/ 3412855 h 3714903"/>
                  <a:gd name="connsiteX8578" fmla="*/ 886054 w 4835006"/>
                  <a:gd name="connsiteY8578" fmla="*/ 3453895 h 3714903"/>
                  <a:gd name="connsiteX8579" fmla="*/ 886054 w 4835006"/>
                  <a:gd name="connsiteY8579" fmla="*/ 3453895 h 3714903"/>
                  <a:gd name="connsiteX8580" fmla="*/ 920226 w 4835006"/>
                  <a:gd name="connsiteY8580" fmla="*/ 3500774 h 3714903"/>
                  <a:gd name="connsiteX8581" fmla="*/ 920226 w 4835006"/>
                  <a:gd name="connsiteY8581" fmla="*/ 3500774 h 3714903"/>
                  <a:gd name="connsiteX8582" fmla="*/ 937741 w 4835006"/>
                  <a:gd name="connsiteY8582" fmla="*/ 3513137 h 3714903"/>
                  <a:gd name="connsiteX8583" fmla="*/ 937741 w 4835006"/>
                  <a:gd name="connsiteY8583" fmla="*/ 3513137 h 3714903"/>
                  <a:gd name="connsiteX8584" fmla="*/ 976720 w 4835006"/>
                  <a:gd name="connsiteY8584" fmla="*/ 3564824 h 3714903"/>
                  <a:gd name="connsiteX8585" fmla="*/ 976720 w 4835006"/>
                  <a:gd name="connsiteY8585" fmla="*/ 3564824 h 3714903"/>
                  <a:gd name="connsiteX8586" fmla="*/ 1007973 w 4835006"/>
                  <a:gd name="connsiteY8586" fmla="*/ 3601227 h 3714903"/>
                  <a:gd name="connsiteX8587" fmla="*/ 1007973 w 4835006"/>
                  <a:gd name="connsiteY8587" fmla="*/ 3601227 h 3714903"/>
                  <a:gd name="connsiteX8588" fmla="*/ 1029437 w 4835006"/>
                  <a:gd name="connsiteY8588" fmla="*/ 3633510 h 3714903"/>
                  <a:gd name="connsiteX8589" fmla="*/ 1029437 w 4835006"/>
                  <a:gd name="connsiteY8589" fmla="*/ 3633510 h 3714903"/>
                  <a:gd name="connsiteX8590" fmla="*/ 1029094 w 4835006"/>
                  <a:gd name="connsiteY8590" fmla="*/ 3636601 h 3714903"/>
                  <a:gd name="connsiteX8591" fmla="*/ 1029094 w 4835006"/>
                  <a:gd name="connsiteY8591" fmla="*/ 3636601 h 3714903"/>
                  <a:gd name="connsiteX8592" fmla="*/ 1028235 w 4835006"/>
                  <a:gd name="connsiteY8592" fmla="*/ 3644328 h 3714903"/>
                  <a:gd name="connsiteX8593" fmla="*/ 1028235 w 4835006"/>
                  <a:gd name="connsiteY8593" fmla="*/ 3644328 h 3714903"/>
                  <a:gd name="connsiteX8594" fmla="*/ 1028407 w 4835006"/>
                  <a:gd name="connsiteY8594" fmla="*/ 3648793 h 3714903"/>
                  <a:gd name="connsiteX8595" fmla="*/ 1028407 w 4835006"/>
                  <a:gd name="connsiteY8595" fmla="*/ 3648793 h 3714903"/>
                  <a:gd name="connsiteX8596" fmla="*/ 1026003 w 4835006"/>
                  <a:gd name="connsiteY8596" fmla="*/ 3654116 h 3714903"/>
                  <a:gd name="connsiteX8597" fmla="*/ 1026003 w 4835006"/>
                  <a:gd name="connsiteY8597" fmla="*/ 3654116 h 3714903"/>
                  <a:gd name="connsiteX8598" fmla="*/ 1026346 w 4835006"/>
                  <a:gd name="connsiteY8598" fmla="*/ 3654288 h 3714903"/>
                  <a:gd name="connsiteX8599" fmla="*/ 1026346 w 4835006"/>
                  <a:gd name="connsiteY8599" fmla="*/ 3654288 h 3714903"/>
                  <a:gd name="connsiteX8600" fmla="*/ 1032185 w 4835006"/>
                  <a:gd name="connsiteY8600" fmla="*/ 3658409 h 3714903"/>
                  <a:gd name="connsiteX8601" fmla="*/ 1032185 w 4835006"/>
                  <a:gd name="connsiteY8601" fmla="*/ 3658409 h 3714903"/>
                  <a:gd name="connsiteX8602" fmla="*/ 1047811 w 4835006"/>
                  <a:gd name="connsiteY8602" fmla="*/ 3679358 h 3714903"/>
                  <a:gd name="connsiteX8603" fmla="*/ 1047811 w 4835006"/>
                  <a:gd name="connsiteY8603" fmla="*/ 3679358 h 3714903"/>
                  <a:gd name="connsiteX8604" fmla="*/ 1062063 w 4835006"/>
                  <a:gd name="connsiteY8604" fmla="*/ 3698762 h 3714903"/>
                  <a:gd name="connsiteX8605" fmla="*/ 1062063 w 4835006"/>
                  <a:gd name="connsiteY8605" fmla="*/ 3698762 h 3714903"/>
                  <a:gd name="connsiteX8606" fmla="*/ 1063609 w 4835006"/>
                  <a:gd name="connsiteY8606" fmla="*/ 3698419 h 3714903"/>
                  <a:gd name="connsiteX8607" fmla="*/ 1063609 w 4835006"/>
                  <a:gd name="connsiteY8607" fmla="*/ 3698419 h 3714903"/>
                  <a:gd name="connsiteX8608" fmla="*/ 1076316 w 4835006"/>
                  <a:gd name="connsiteY8608" fmla="*/ 3694641 h 3714903"/>
                  <a:gd name="connsiteX8609" fmla="*/ 1076316 w 4835006"/>
                  <a:gd name="connsiteY8609" fmla="*/ 3694641 h 3714903"/>
                  <a:gd name="connsiteX8610" fmla="*/ 1076831 w 4835006"/>
                  <a:gd name="connsiteY8610" fmla="*/ 3694641 h 3714903"/>
                  <a:gd name="connsiteX8611" fmla="*/ 1076831 w 4835006"/>
                  <a:gd name="connsiteY8611" fmla="*/ 3694641 h 3714903"/>
                  <a:gd name="connsiteX8612" fmla="*/ 1085245 w 4835006"/>
                  <a:gd name="connsiteY8612" fmla="*/ 3700479 h 3714903"/>
                  <a:gd name="connsiteX8613" fmla="*/ 1085245 w 4835006"/>
                  <a:gd name="connsiteY8613" fmla="*/ 3700479 h 3714903"/>
                  <a:gd name="connsiteX8614" fmla="*/ 2201742 w 4835006"/>
                  <a:gd name="connsiteY8614" fmla="*/ 2160874 h 3714903"/>
                  <a:gd name="connsiteX8615" fmla="*/ 2201742 w 4835006"/>
                  <a:gd name="connsiteY8615" fmla="*/ 2160874 h 3714903"/>
                  <a:gd name="connsiteX8616" fmla="*/ 2201742 w 4835006"/>
                  <a:gd name="connsiteY8616" fmla="*/ 2160874 h 3714903"/>
                  <a:gd name="connsiteX8617" fmla="*/ 2201742 w 4835006"/>
                  <a:gd name="connsiteY8617" fmla="*/ 2160874 h 3714903"/>
                  <a:gd name="connsiteX8618" fmla="*/ 2201742 w 4835006"/>
                  <a:gd name="connsiteY8618" fmla="*/ 2160874 h 3714903"/>
                  <a:gd name="connsiteX8619" fmla="*/ 2201742 w 4835006"/>
                  <a:gd name="connsiteY8619" fmla="*/ 2160874 h 3714903"/>
                  <a:gd name="connsiteX8620" fmla="*/ 2865596 w 4835006"/>
                  <a:gd name="connsiteY8620" fmla="*/ 2085319 h 3714903"/>
                  <a:gd name="connsiteX8621" fmla="*/ 2865596 w 4835006"/>
                  <a:gd name="connsiteY8621" fmla="*/ 2085319 h 3714903"/>
                  <a:gd name="connsiteX8622" fmla="*/ 2865596 w 4835006"/>
                  <a:gd name="connsiteY8622" fmla="*/ 2085319 h 3714903"/>
                  <a:gd name="connsiteX8623" fmla="*/ 2865596 w 4835006"/>
                  <a:gd name="connsiteY8623" fmla="*/ 2085319 h 3714903"/>
                  <a:gd name="connsiteX8624" fmla="*/ 2865596 w 4835006"/>
                  <a:gd name="connsiteY8624" fmla="*/ 2085319 h 3714903"/>
                  <a:gd name="connsiteX8625" fmla="*/ 2865596 w 4835006"/>
                  <a:gd name="connsiteY8625" fmla="*/ 2085319 h 3714903"/>
                  <a:gd name="connsiteX8626" fmla="*/ 2646658 w 4835006"/>
                  <a:gd name="connsiteY8626" fmla="*/ 1918926 h 3714903"/>
                  <a:gd name="connsiteX8627" fmla="*/ 2647345 w 4835006"/>
                  <a:gd name="connsiteY8627" fmla="*/ 1917209 h 3714903"/>
                  <a:gd name="connsiteX8628" fmla="*/ 2647345 w 4835006"/>
                  <a:gd name="connsiteY8628" fmla="*/ 1917209 h 3714903"/>
                  <a:gd name="connsiteX8629" fmla="*/ 2647345 w 4835006"/>
                  <a:gd name="connsiteY8629" fmla="*/ 1917209 h 3714903"/>
                  <a:gd name="connsiteX8630" fmla="*/ 2646658 w 4835006"/>
                  <a:gd name="connsiteY8630" fmla="*/ 1918926 h 3714903"/>
                  <a:gd name="connsiteX8631" fmla="*/ 2646658 w 4835006"/>
                  <a:gd name="connsiteY8631" fmla="*/ 1918926 h 3714903"/>
                  <a:gd name="connsiteX8632" fmla="*/ 1885270 w 4835006"/>
                  <a:gd name="connsiteY8632" fmla="*/ 1579272 h 3714903"/>
                  <a:gd name="connsiteX8633" fmla="*/ 1885270 w 4835006"/>
                  <a:gd name="connsiteY8633" fmla="*/ 1579272 h 3714903"/>
                  <a:gd name="connsiteX8634" fmla="*/ 1885270 w 4835006"/>
                  <a:gd name="connsiteY8634" fmla="*/ 1579272 h 3714903"/>
                  <a:gd name="connsiteX8635" fmla="*/ 1885270 w 4835006"/>
                  <a:gd name="connsiteY8635" fmla="*/ 1579272 h 3714903"/>
                  <a:gd name="connsiteX8636" fmla="*/ 1885270 w 4835006"/>
                  <a:gd name="connsiteY8636" fmla="*/ 1579272 h 3714903"/>
                  <a:gd name="connsiteX8637" fmla="*/ 1885270 w 4835006"/>
                  <a:gd name="connsiteY8637" fmla="*/ 1579272 h 3714903"/>
                  <a:gd name="connsiteX8638" fmla="*/ 1885270 w 4835006"/>
                  <a:gd name="connsiteY8638" fmla="*/ 1579272 h 3714903"/>
                  <a:gd name="connsiteX8639" fmla="*/ 1886128 w 4835006"/>
                  <a:gd name="connsiteY8639" fmla="*/ 1578413 h 3714903"/>
                  <a:gd name="connsiteX8640" fmla="*/ 1886128 w 4835006"/>
                  <a:gd name="connsiteY8640" fmla="*/ 1578413 h 3714903"/>
                  <a:gd name="connsiteX8641" fmla="*/ 1886128 w 4835006"/>
                  <a:gd name="connsiteY8641" fmla="*/ 1578413 h 3714903"/>
                  <a:gd name="connsiteX8642" fmla="*/ 1886128 w 4835006"/>
                  <a:gd name="connsiteY8642" fmla="*/ 1578413 h 3714903"/>
                  <a:gd name="connsiteX8643" fmla="*/ 1886128 w 4835006"/>
                  <a:gd name="connsiteY8643" fmla="*/ 1578413 h 3714903"/>
                  <a:gd name="connsiteX8644" fmla="*/ 1886643 w 4835006"/>
                  <a:gd name="connsiteY8644" fmla="*/ 1577383 h 3714903"/>
                  <a:gd name="connsiteX8645" fmla="*/ 1886643 w 4835006"/>
                  <a:gd name="connsiteY8645" fmla="*/ 1577211 h 3714903"/>
                  <a:gd name="connsiteX8646" fmla="*/ 1886643 w 4835006"/>
                  <a:gd name="connsiteY8646" fmla="*/ 1577211 h 3714903"/>
                  <a:gd name="connsiteX8647" fmla="*/ 1886643 w 4835006"/>
                  <a:gd name="connsiteY8647" fmla="*/ 1577383 h 3714903"/>
                  <a:gd name="connsiteX8648" fmla="*/ 1886643 w 4835006"/>
                  <a:gd name="connsiteY8648" fmla="*/ 1577383 h 3714903"/>
                  <a:gd name="connsiteX8649" fmla="*/ 177898 w 4835006"/>
                  <a:gd name="connsiteY8649" fmla="*/ 1417000 h 3714903"/>
                  <a:gd name="connsiteX8650" fmla="*/ 177898 w 4835006"/>
                  <a:gd name="connsiteY8650" fmla="*/ 1417000 h 3714903"/>
                  <a:gd name="connsiteX8651" fmla="*/ 177898 w 4835006"/>
                  <a:gd name="connsiteY8651" fmla="*/ 1417000 h 3714903"/>
                  <a:gd name="connsiteX8652" fmla="*/ 177898 w 4835006"/>
                  <a:gd name="connsiteY8652" fmla="*/ 1417000 h 3714903"/>
                  <a:gd name="connsiteX8653" fmla="*/ 177898 w 4835006"/>
                  <a:gd name="connsiteY8653" fmla="*/ 1417000 h 3714903"/>
                  <a:gd name="connsiteX8654" fmla="*/ 1311223 w 4835006"/>
                  <a:gd name="connsiteY8654" fmla="*/ 1304011 h 3714903"/>
                  <a:gd name="connsiteX8655" fmla="*/ 1311223 w 4835006"/>
                  <a:gd name="connsiteY8655" fmla="*/ 1304011 h 3714903"/>
                  <a:gd name="connsiteX8656" fmla="*/ 1311223 w 4835006"/>
                  <a:gd name="connsiteY8656" fmla="*/ 1304011 h 3714903"/>
                  <a:gd name="connsiteX8657" fmla="*/ 1311223 w 4835006"/>
                  <a:gd name="connsiteY8657" fmla="*/ 1304011 h 3714903"/>
                  <a:gd name="connsiteX8658" fmla="*/ 1311223 w 4835006"/>
                  <a:gd name="connsiteY8658" fmla="*/ 1304011 h 3714903"/>
                  <a:gd name="connsiteX8659" fmla="*/ 1299890 w 4835006"/>
                  <a:gd name="connsiteY8659" fmla="*/ 1286668 h 3714903"/>
                  <a:gd name="connsiteX8660" fmla="*/ 1300062 w 4835006"/>
                  <a:gd name="connsiteY8660" fmla="*/ 1286496 h 3714903"/>
                  <a:gd name="connsiteX8661" fmla="*/ 1300062 w 4835006"/>
                  <a:gd name="connsiteY8661" fmla="*/ 1286496 h 3714903"/>
                  <a:gd name="connsiteX8662" fmla="*/ 1299890 w 4835006"/>
                  <a:gd name="connsiteY8662" fmla="*/ 1286668 h 3714903"/>
                  <a:gd name="connsiteX8663" fmla="*/ 1299890 w 4835006"/>
                  <a:gd name="connsiteY8663" fmla="*/ 1286668 h 3714903"/>
                  <a:gd name="connsiteX8664" fmla="*/ 3419724 w 4835006"/>
                  <a:gd name="connsiteY8664" fmla="*/ 1279971 h 3714903"/>
                  <a:gd name="connsiteX8665" fmla="*/ 3419724 w 4835006"/>
                  <a:gd name="connsiteY8665" fmla="*/ 1279971 h 3714903"/>
                  <a:gd name="connsiteX8666" fmla="*/ 3419724 w 4835006"/>
                  <a:gd name="connsiteY8666" fmla="*/ 1279971 h 3714903"/>
                  <a:gd name="connsiteX8667" fmla="*/ 3419724 w 4835006"/>
                  <a:gd name="connsiteY8667" fmla="*/ 1279971 h 3714903"/>
                  <a:gd name="connsiteX8668" fmla="*/ 3419724 w 4835006"/>
                  <a:gd name="connsiteY8668" fmla="*/ 1279971 h 3714903"/>
                  <a:gd name="connsiteX8669" fmla="*/ 3419724 w 4835006"/>
                  <a:gd name="connsiteY8669" fmla="*/ 1279971 h 3714903"/>
                  <a:gd name="connsiteX8670" fmla="*/ 3419724 w 4835006"/>
                  <a:gd name="connsiteY8670" fmla="*/ 1279971 h 3714903"/>
                  <a:gd name="connsiteX8671" fmla="*/ 3418865 w 4835006"/>
                  <a:gd name="connsiteY8671" fmla="*/ 1278425 h 3714903"/>
                  <a:gd name="connsiteX8672" fmla="*/ 3418865 w 4835006"/>
                  <a:gd name="connsiteY8672" fmla="*/ 1278082 h 3714903"/>
                  <a:gd name="connsiteX8673" fmla="*/ 3418865 w 4835006"/>
                  <a:gd name="connsiteY8673" fmla="*/ 1278082 h 3714903"/>
                  <a:gd name="connsiteX8674" fmla="*/ 3418865 w 4835006"/>
                  <a:gd name="connsiteY8674" fmla="*/ 1278082 h 3714903"/>
                  <a:gd name="connsiteX8675" fmla="*/ 3419037 w 4835006"/>
                  <a:gd name="connsiteY8675" fmla="*/ 1277052 h 3714903"/>
                  <a:gd name="connsiteX8676" fmla="*/ 3419037 w 4835006"/>
                  <a:gd name="connsiteY8676" fmla="*/ 1277052 h 3714903"/>
                  <a:gd name="connsiteX8677" fmla="*/ 3418865 w 4835006"/>
                  <a:gd name="connsiteY8677" fmla="*/ 1278425 h 3714903"/>
                  <a:gd name="connsiteX8678" fmla="*/ 3418865 w 4835006"/>
                  <a:gd name="connsiteY8678" fmla="*/ 1278425 h 3714903"/>
                  <a:gd name="connsiteX8679" fmla="*/ 893782 w 4835006"/>
                  <a:gd name="connsiteY8679" fmla="*/ 1148780 h 3714903"/>
                  <a:gd name="connsiteX8680" fmla="*/ 893782 w 4835006"/>
                  <a:gd name="connsiteY8680" fmla="*/ 1148780 h 3714903"/>
                  <a:gd name="connsiteX8681" fmla="*/ 893782 w 4835006"/>
                  <a:gd name="connsiteY8681" fmla="*/ 1148780 h 3714903"/>
                  <a:gd name="connsiteX8682" fmla="*/ 893782 w 4835006"/>
                  <a:gd name="connsiteY8682" fmla="*/ 1148780 h 3714903"/>
                  <a:gd name="connsiteX8683" fmla="*/ 1291819 w 4835006"/>
                  <a:gd name="connsiteY8683" fmla="*/ 1097780 h 3714903"/>
                  <a:gd name="connsiteX8684" fmla="*/ 1291819 w 4835006"/>
                  <a:gd name="connsiteY8684" fmla="*/ 1097780 h 3714903"/>
                  <a:gd name="connsiteX8685" fmla="*/ 1291819 w 4835006"/>
                  <a:gd name="connsiteY8685" fmla="*/ 1097780 h 3714903"/>
                  <a:gd name="connsiteX8686" fmla="*/ 1291819 w 4835006"/>
                  <a:gd name="connsiteY8686" fmla="*/ 1097780 h 3714903"/>
                  <a:gd name="connsiteX8687" fmla="*/ 925206 w 4835006"/>
                  <a:gd name="connsiteY8687" fmla="*/ 1075629 h 3714903"/>
                  <a:gd name="connsiteX8688" fmla="*/ 925206 w 4835006"/>
                  <a:gd name="connsiteY8688" fmla="*/ 1075629 h 3714903"/>
                  <a:gd name="connsiteX8689" fmla="*/ 925206 w 4835006"/>
                  <a:gd name="connsiteY8689" fmla="*/ 1075629 h 3714903"/>
                  <a:gd name="connsiteX8690" fmla="*/ 925206 w 4835006"/>
                  <a:gd name="connsiteY8690" fmla="*/ 1075629 h 3714903"/>
                  <a:gd name="connsiteX8691" fmla="*/ 925206 w 4835006"/>
                  <a:gd name="connsiteY8691" fmla="*/ 1075629 h 3714903"/>
                  <a:gd name="connsiteX8692" fmla="*/ 930014 w 4835006"/>
                  <a:gd name="connsiteY8692" fmla="*/ 1074942 h 3714903"/>
                  <a:gd name="connsiteX8693" fmla="*/ 929842 w 4835006"/>
                  <a:gd name="connsiteY8693" fmla="*/ 1074427 h 3714903"/>
                  <a:gd name="connsiteX8694" fmla="*/ 929842 w 4835006"/>
                  <a:gd name="connsiteY8694" fmla="*/ 1074427 h 3714903"/>
                  <a:gd name="connsiteX8695" fmla="*/ 930014 w 4835006"/>
                  <a:gd name="connsiteY8695" fmla="*/ 1074942 h 3714903"/>
                  <a:gd name="connsiteX8696" fmla="*/ 930014 w 4835006"/>
                  <a:gd name="connsiteY8696" fmla="*/ 1074942 h 3714903"/>
                  <a:gd name="connsiteX8697" fmla="*/ 1119932 w 4835006"/>
                  <a:gd name="connsiteY8697" fmla="*/ 974488 h 3714903"/>
                  <a:gd name="connsiteX8698" fmla="*/ 1119932 w 4835006"/>
                  <a:gd name="connsiteY8698" fmla="*/ 974488 h 3714903"/>
                  <a:gd name="connsiteX8699" fmla="*/ 1119932 w 4835006"/>
                  <a:gd name="connsiteY8699" fmla="*/ 974488 h 3714903"/>
                  <a:gd name="connsiteX8700" fmla="*/ 1119932 w 4835006"/>
                  <a:gd name="connsiteY8700" fmla="*/ 974488 h 3714903"/>
                  <a:gd name="connsiteX8701" fmla="*/ 1119932 w 4835006"/>
                  <a:gd name="connsiteY8701" fmla="*/ 974488 h 3714903"/>
                  <a:gd name="connsiteX8702" fmla="*/ 1119932 w 4835006"/>
                  <a:gd name="connsiteY8702" fmla="*/ 974488 h 3714903"/>
                  <a:gd name="connsiteX8703" fmla="*/ 1446192 w 4835006"/>
                  <a:gd name="connsiteY8703" fmla="*/ 837631 h 3714903"/>
                  <a:gd name="connsiteX8704" fmla="*/ 1446192 w 4835006"/>
                  <a:gd name="connsiteY8704" fmla="*/ 837631 h 3714903"/>
                  <a:gd name="connsiteX8705" fmla="*/ 1446192 w 4835006"/>
                  <a:gd name="connsiteY8705" fmla="*/ 837631 h 3714903"/>
                  <a:gd name="connsiteX8706" fmla="*/ 1446192 w 4835006"/>
                  <a:gd name="connsiteY8706" fmla="*/ 837631 h 3714903"/>
                  <a:gd name="connsiteX8707" fmla="*/ 1446192 w 4835006"/>
                  <a:gd name="connsiteY8707" fmla="*/ 837631 h 3714903"/>
                  <a:gd name="connsiteX8708" fmla="*/ 1446192 w 4835006"/>
                  <a:gd name="connsiteY8708" fmla="*/ 837631 h 3714903"/>
                  <a:gd name="connsiteX8709" fmla="*/ 4394727 w 4835006"/>
                  <a:gd name="connsiteY8709" fmla="*/ 570269 h 3714903"/>
                  <a:gd name="connsiteX8710" fmla="*/ 4394727 w 4835006"/>
                  <a:gd name="connsiteY8710" fmla="*/ 570269 h 3714903"/>
                  <a:gd name="connsiteX8711" fmla="*/ 4394727 w 4835006"/>
                  <a:gd name="connsiteY8711" fmla="*/ 570269 h 3714903"/>
                  <a:gd name="connsiteX8712" fmla="*/ 4394727 w 4835006"/>
                  <a:gd name="connsiteY8712" fmla="*/ 570269 h 3714903"/>
                  <a:gd name="connsiteX8713" fmla="*/ 4394727 w 4835006"/>
                  <a:gd name="connsiteY8713" fmla="*/ 570269 h 3714903"/>
                  <a:gd name="connsiteX8714" fmla="*/ 4394727 w 4835006"/>
                  <a:gd name="connsiteY8714" fmla="*/ 570269 h 3714903"/>
                  <a:gd name="connsiteX8715" fmla="*/ 1218153 w 4835006"/>
                  <a:gd name="connsiteY8715" fmla="*/ 468956 h 3714903"/>
                  <a:gd name="connsiteX8716" fmla="*/ 1218153 w 4835006"/>
                  <a:gd name="connsiteY8716" fmla="*/ 468956 h 3714903"/>
                  <a:gd name="connsiteX8717" fmla="*/ 1218153 w 4835006"/>
                  <a:gd name="connsiteY8717" fmla="*/ 468956 h 3714903"/>
                  <a:gd name="connsiteX8718" fmla="*/ 1218153 w 4835006"/>
                  <a:gd name="connsiteY8718" fmla="*/ 468956 h 3714903"/>
                  <a:gd name="connsiteX8719" fmla="*/ 4776280 w 4835006"/>
                  <a:gd name="connsiteY8719" fmla="*/ 424997 h 3714903"/>
                  <a:gd name="connsiteX8720" fmla="*/ 4776280 w 4835006"/>
                  <a:gd name="connsiteY8720" fmla="*/ 424997 h 3714903"/>
                  <a:gd name="connsiteX8721" fmla="*/ 4776280 w 4835006"/>
                  <a:gd name="connsiteY8721" fmla="*/ 424997 h 3714903"/>
                  <a:gd name="connsiteX8722" fmla="*/ 4776280 w 4835006"/>
                  <a:gd name="connsiteY8722" fmla="*/ 424997 h 3714903"/>
                  <a:gd name="connsiteX8723" fmla="*/ 4648695 w 4835006"/>
                  <a:gd name="connsiteY8723" fmla="*/ 417613 h 3714903"/>
                  <a:gd name="connsiteX8724" fmla="*/ 4648695 w 4835006"/>
                  <a:gd name="connsiteY8724" fmla="*/ 417098 h 3714903"/>
                  <a:gd name="connsiteX8725" fmla="*/ 4648695 w 4835006"/>
                  <a:gd name="connsiteY8725" fmla="*/ 417098 h 3714903"/>
                  <a:gd name="connsiteX8726" fmla="*/ 4648695 w 4835006"/>
                  <a:gd name="connsiteY8726" fmla="*/ 417613 h 3714903"/>
                  <a:gd name="connsiteX8727" fmla="*/ 4648695 w 4835006"/>
                  <a:gd name="connsiteY8727" fmla="*/ 417613 h 3714903"/>
                  <a:gd name="connsiteX8728" fmla="*/ 1340930 w 4835006"/>
                  <a:gd name="connsiteY8728" fmla="*/ 386876 h 3714903"/>
                  <a:gd name="connsiteX8729" fmla="*/ 1340243 w 4835006"/>
                  <a:gd name="connsiteY8729" fmla="*/ 386704 h 3714903"/>
                  <a:gd name="connsiteX8730" fmla="*/ 1340243 w 4835006"/>
                  <a:gd name="connsiteY8730" fmla="*/ 386704 h 3714903"/>
                  <a:gd name="connsiteX8731" fmla="*/ 1340930 w 4835006"/>
                  <a:gd name="connsiteY8731" fmla="*/ 386876 h 3714903"/>
                  <a:gd name="connsiteX8732" fmla="*/ 1340930 w 4835006"/>
                  <a:gd name="connsiteY8732" fmla="*/ 386876 h 3714903"/>
                  <a:gd name="connsiteX8733" fmla="*/ 1338869 w 4835006"/>
                  <a:gd name="connsiteY8733" fmla="*/ 385846 h 3714903"/>
                  <a:gd name="connsiteX8734" fmla="*/ 1338869 w 4835006"/>
                  <a:gd name="connsiteY8734" fmla="*/ 385846 h 3714903"/>
                  <a:gd name="connsiteX8735" fmla="*/ 1338869 w 4835006"/>
                  <a:gd name="connsiteY8735" fmla="*/ 385846 h 3714903"/>
                  <a:gd name="connsiteX8736" fmla="*/ 1338869 w 4835006"/>
                  <a:gd name="connsiteY8736" fmla="*/ 385846 h 3714903"/>
                  <a:gd name="connsiteX8737" fmla="*/ 1338869 w 4835006"/>
                  <a:gd name="connsiteY8737" fmla="*/ 385846 h 3714903"/>
                  <a:gd name="connsiteX8738" fmla="*/ 1338869 w 4835006"/>
                  <a:gd name="connsiteY8738" fmla="*/ 385846 h 3714903"/>
                  <a:gd name="connsiteX8739" fmla="*/ 1338698 w 4835006"/>
                  <a:gd name="connsiteY8739" fmla="*/ 385674 h 3714903"/>
                  <a:gd name="connsiteX8740" fmla="*/ 1338526 w 4835006"/>
                  <a:gd name="connsiteY8740" fmla="*/ 385159 h 3714903"/>
                  <a:gd name="connsiteX8741" fmla="*/ 1338526 w 4835006"/>
                  <a:gd name="connsiteY8741" fmla="*/ 385159 h 3714903"/>
                  <a:gd name="connsiteX8742" fmla="*/ 1338526 w 4835006"/>
                  <a:gd name="connsiteY8742" fmla="*/ 385159 h 3714903"/>
                  <a:gd name="connsiteX8743" fmla="*/ 1338698 w 4835006"/>
                  <a:gd name="connsiteY8743" fmla="*/ 385674 h 3714903"/>
                  <a:gd name="connsiteX8744" fmla="*/ 1338698 w 4835006"/>
                  <a:gd name="connsiteY8744" fmla="*/ 385674 h 3714903"/>
                  <a:gd name="connsiteX8745" fmla="*/ 4708109 w 4835006"/>
                  <a:gd name="connsiteY8745" fmla="*/ 339311 h 3714903"/>
                  <a:gd name="connsiteX8746" fmla="*/ 4710169 w 4835006"/>
                  <a:gd name="connsiteY8746" fmla="*/ 337594 h 3714903"/>
                  <a:gd name="connsiteX8747" fmla="*/ 4710169 w 4835006"/>
                  <a:gd name="connsiteY8747" fmla="*/ 337594 h 3714903"/>
                  <a:gd name="connsiteX8748" fmla="*/ 4709482 w 4835006"/>
                  <a:gd name="connsiteY8748" fmla="*/ 335018 h 3714903"/>
                  <a:gd name="connsiteX8749" fmla="*/ 4709482 w 4835006"/>
                  <a:gd name="connsiteY8749" fmla="*/ 335018 h 3714903"/>
                  <a:gd name="connsiteX8750" fmla="*/ 4708967 w 4835006"/>
                  <a:gd name="connsiteY8750" fmla="*/ 334674 h 3714903"/>
                  <a:gd name="connsiteX8751" fmla="*/ 4708967 w 4835006"/>
                  <a:gd name="connsiteY8751" fmla="*/ 334674 h 3714903"/>
                  <a:gd name="connsiteX8752" fmla="*/ 4708109 w 4835006"/>
                  <a:gd name="connsiteY8752" fmla="*/ 338624 h 3714903"/>
                  <a:gd name="connsiteX8753" fmla="*/ 4708109 w 4835006"/>
                  <a:gd name="connsiteY8753" fmla="*/ 339311 h 3714903"/>
                  <a:gd name="connsiteX8754" fmla="*/ 4708109 w 4835006"/>
                  <a:gd name="connsiteY8754" fmla="*/ 339311 h 3714903"/>
                  <a:gd name="connsiteX8755" fmla="*/ 4277789 w 4835006"/>
                  <a:gd name="connsiteY8755" fmla="*/ 312523 h 3714903"/>
                  <a:gd name="connsiteX8756" fmla="*/ 4277789 w 4835006"/>
                  <a:gd name="connsiteY8756" fmla="*/ 312523 h 3714903"/>
                  <a:gd name="connsiteX8757" fmla="*/ 4277789 w 4835006"/>
                  <a:gd name="connsiteY8757" fmla="*/ 312523 h 3714903"/>
                  <a:gd name="connsiteX8758" fmla="*/ 4277789 w 4835006"/>
                  <a:gd name="connsiteY8758" fmla="*/ 312523 h 3714903"/>
                  <a:gd name="connsiteX8759" fmla="*/ 4277789 w 4835006"/>
                  <a:gd name="connsiteY8759" fmla="*/ 312523 h 3714903"/>
                  <a:gd name="connsiteX8760" fmla="*/ 4264910 w 4835006"/>
                  <a:gd name="connsiteY8760" fmla="*/ 296897 h 3714903"/>
                  <a:gd name="connsiteX8761" fmla="*/ 4265253 w 4835006"/>
                  <a:gd name="connsiteY8761" fmla="*/ 296897 h 3714903"/>
                  <a:gd name="connsiteX8762" fmla="*/ 4265253 w 4835006"/>
                  <a:gd name="connsiteY8762" fmla="*/ 296897 h 3714903"/>
                  <a:gd name="connsiteX8763" fmla="*/ 4264910 w 4835006"/>
                  <a:gd name="connsiteY8763" fmla="*/ 296897 h 3714903"/>
                  <a:gd name="connsiteX8764" fmla="*/ 4264910 w 4835006"/>
                  <a:gd name="connsiteY8764" fmla="*/ 296897 h 3714903"/>
                  <a:gd name="connsiteX8765" fmla="*/ 4264910 w 4835006"/>
                  <a:gd name="connsiteY8765" fmla="*/ 296897 h 3714903"/>
                  <a:gd name="connsiteX8766" fmla="*/ 4264910 w 4835006"/>
                  <a:gd name="connsiteY8766" fmla="*/ 296897 h 3714903"/>
                  <a:gd name="connsiteX8767" fmla="*/ 1342304 w 4835006"/>
                  <a:gd name="connsiteY8767" fmla="*/ 290887 h 3714903"/>
                  <a:gd name="connsiteX8768" fmla="*/ 1342304 w 4835006"/>
                  <a:gd name="connsiteY8768" fmla="*/ 290887 h 3714903"/>
                  <a:gd name="connsiteX8769" fmla="*/ 1342304 w 4835006"/>
                  <a:gd name="connsiteY8769" fmla="*/ 290887 h 3714903"/>
                  <a:gd name="connsiteX8770" fmla="*/ 1342304 w 4835006"/>
                  <a:gd name="connsiteY8770" fmla="*/ 290887 h 3714903"/>
                  <a:gd name="connsiteX8771" fmla="*/ 1342304 w 4835006"/>
                  <a:gd name="connsiteY8771" fmla="*/ 290887 h 3714903"/>
                  <a:gd name="connsiteX8772" fmla="*/ 1419233 w 4835006"/>
                  <a:gd name="connsiteY8772" fmla="*/ 235423 h 3714903"/>
                  <a:gd name="connsiteX8773" fmla="*/ 1419233 w 4835006"/>
                  <a:gd name="connsiteY8773" fmla="*/ 235423 h 3714903"/>
                  <a:gd name="connsiteX8774" fmla="*/ 1419233 w 4835006"/>
                  <a:gd name="connsiteY8774" fmla="*/ 235423 h 3714903"/>
                  <a:gd name="connsiteX8775" fmla="*/ 1419233 w 4835006"/>
                  <a:gd name="connsiteY8775" fmla="*/ 235423 h 3714903"/>
                  <a:gd name="connsiteX8776" fmla="*/ 1419233 w 4835006"/>
                  <a:gd name="connsiteY8776" fmla="*/ 235423 h 3714903"/>
                  <a:gd name="connsiteX8777" fmla="*/ 4064689 w 4835006"/>
                  <a:gd name="connsiteY8777" fmla="*/ 224261 h 3714903"/>
                  <a:gd name="connsiteX8778" fmla="*/ 4064517 w 4835006"/>
                  <a:gd name="connsiteY8778" fmla="*/ 224089 h 3714903"/>
                  <a:gd name="connsiteX8779" fmla="*/ 4064517 w 4835006"/>
                  <a:gd name="connsiteY8779" fmla="*/ 224089 h 3714903"/>
                  <a:gd name="connsiteX8780" fmla="*/ 4064689 w 4835006"/>
                  <a:gd name="connsiteY8780" fmla="*/ 224261 h 3714903"/>
                  <a:gd name="connsiteX8781" fmla="*/ 4064689 w 4835006"/>
                  <a:gd name="connsiteY8781" fmla="*/ 224261 h 3714903"/>
                  <a:gd name="connsiteX8782" fmla="*/ 2720668 w 4835006"/>
                  <a:gd name="connsiteY8782" fmla="*/ 210352 h 3714903"/>
                  <a:gd name="connsiteX8783" fmla="*/ 2720668 w 4835006"/>
                  <a:gd name="connsiteY8783" fmla="*/ 210352 h 3714903"/>
                  <a:gd name="connsiteX8784" fmla="*/ 2720668 w 4835006"/>
                  <a:gd name="connsiteY8784" fmla="*/ 210352 h 3714903"/>
                  <a:gd name="connsiteX8785" fmla="*/ 2720668 w 4835006"/>
                  <a:gd name="connsiteY8785" fmla="*/ 210352 h 3714903"/>
                  <a:gd name="connsiteX8786" fmla="*/ 2720668 w 4835006"/>
                  <a:gd name="connsiteY8786" fmla="*/ 210352 h 3714903"/>
                  <a:gd name="connsiteX8787" fmla="*/ 2899081 w 4835006"/>
                  <a:gd name="connsiteY8787" fmla="*/ 159524 h 3714903"/>
                  <a:gd name="connsiteX8788" fmla="*/ 2899081 w 4835006"/>
                  <a:gd name="connsiteY8788" fmla="*/ 159524 h 3714903"/>
                  <a:gd name="connsiteX8789" fmla="*/ 2898909 w 4835006"/>
                  <a:gd name="connsiteY8789" fmla="*/ 159181 h 3714903"/>
                  <a:gd name="connsiteX8790" fmla="*/ 2898737 w 4835006"/>
                  <a:gd name="connsiteY8790" fmla="*/ 159009 h 3714903"/>
                  <a:gd name="connsiteX8791" fmla="*/ 2898737 w 4835006"/>
                  <a:gd name="connsiteY8791" fmla="*/ 159009 h 3714903"/>
                  <a:gd name="connsiteX8792" fmla="*/ 2899081 w 4835006"/>
                  <a:gd name="connsiteY8792" fmla="*/ 159524 h 3714903"/>
                  <a:gd name="connsiteX8793" fmla="*/ 2899081 w 4835006"/>
                  <a:gd name="connsiteY8793" fmla="*/ 159524 h 3714903"/>
                  <a:gd name="connsiteX8794" fmla="*/ 2903202 w 4835006"/>
                  <a:gd name="connsiteY8794" fmla="*/ 158322 h 3714903"/>
                  <a:gd name="connsiteX8795" fmla="*/ 2903202 w 4835006"/>
                  <a:gd name="connsiteY8795" fmla="*/ 157979 h 3714903"/>
                  <a:gd name="connsiteX8796" fmla="*/ 2903202 w 4835006"/>
                  <a:gd name="connsiteY8796" fmla="*/ 157979 h 3714903"/>
                  <a:gd name="connsiteX8797" fmla="*/ 2903202 w 4835006"/>
                  <a:gd name="connsiteY8797" fmla="*/ 157807 h 3714903"/>
                  <a:gd name="connsiteX8798" fmla="*/ 2903202 w 4835006"/>
                  <a:gd name="connsiteY8798" fmla="*/ 157807 h 3714903"/>
                  <a:gd name="connsiteX8799" fmla="*/ 2903202 w 4835006"/>
                  <a:gd name="connsiteY8799" fmla="*/ 158322 h 3714903"/>
                  <a:gd name="connsiteX8800" fmla="*/ 2903202 w 4835006"/>
                  <a:gd name="connsiteY8800" fmla="*/ 158322 h 3714903"/>
                  <a:gd name="connsiteX8801" fmla="*/ 2903202 w 4835006"/>
                  <a:gd name="connsiteY8801" fmla="*/ 157635 h 3714903"/>
                  <a:gd name="connsiteX8802" fmla="*/ 2902859 w 4835006"/>
                  <a:gd name="connsiteY8802" fmla="*/ 156433 h 3714903"/>
                  <a:gd name="connsiteX8803" fmla="*/ 2902859 w 4835006"/>
                  <a:gd name="connsiteY8803" fmla="*/ 156433 h 3714903"/>
                  <a:gd name="connsiteX8804" fmla="*/ 2903202 w 4835006"/>
                  <a:gd name="connsiteY8804" fmla="*/ 157635 h 3714903"/>
                  <a:gd name="connsiteX8805" fmla="*/ 2903202 w 4835006"/>
                  <a:gd name="connsiteY8805" fmla="*/ 157635 h 3714903"/>
                  <a:gd name="connsiteX8806" fmla="*/ 2795193 w 4835006"/>
                  <a:gd name="connsiteY8806" fmla="*/ 110070 h 3714903"/>
                  <a:gd name="connsiteX8807" fmla="*/ 2795193 w 4835006"/>
                  <a:gd name="connsiteY8807" fmla="*/ 110070 h 3714903"/>
                  <a:gd name="connsiteX8808" fmla="*/ 2795193 w 4835006"/>
                  <a:gd name="connsiteY8808" fmla="*/ 110070 h 3714903"/>
                  <a:gd name="connsiteX8809" fmla="*/ 2795193 w 4835006"/>
                  <a:gd name="connsiteY8809" fmla="*/ 110070 h 3714903"/>
                  <a:gd name="connsiteX8810" fmla="*/ 2795193 w 4835006"/>
                  <a:gd name="connsiteY8810" fmla="*/ 110070 h 3714903"/>
                  <a:gd name="connsiteX8811" fmla="*/ 2795193 w 4835006"/>
                  <a:gd name="connsiteY8811" fmla="*/ 110070 h 3714903"/>
                  <a:gd name="connsiteX8812" fmla="*/ 1811432 w 4835006"/>
                  <a:gd name="connsiteY8812" fmla="*/ 1617908 h 3714903"/>
                  <a:gd name="connsiteX8813" fmla="*/ 1811432 w 4835006"/>
                  <a:gd name="connsiteY8813" fmla="*/ 1617908 h 3714903"/>
                  <a:gd name="connsiteX8814" fmla="*/ 1811432 w 4835006"/>
                  <a:gd name="connsiteY8814" fmla="*/ 1617908 h 3714903"/>
                  <a:gd name="connsiteX8815" fmla="*/ 1811432 w 4835006"/>
                  <a:gd name="connsiteY8815" fmla="*/ 1617908 h 3714903"/>
                  <a:gd name="connsiteX8816" fmla="*/ 1811432 w 4835006"/>
                  <a:gd name="connsiteY8816" fmla="*/ 1617908 h 3714903"/>
                  <a:gd name="connsiteX8817" fmla="*/ 1811432 w 4835006"/>
                  <a:gd name="connsiteY8817" fmla="*/ 1617908 h 3714903"/>
                  <a:gd name="connsiteX8818" fmla="*/ 1811432 w 4835006"/>
                  <a:gd name="connsiteY8818" fmla="*/ 1617908 h 3714903"/>
                  <a:gd name="connsiteX8819" fmla="*/ 1811432 w 4835006"/>
                  <a:gd name="connsiteY8819" fmla="*/ 1617908 h 3714903"/>
                  <a:gd name="connsiteX8820" fmla="*/ 1301264 w 4835006"/>
                  <a:gd name="connsiteY8820" fmla="*/ 1286324 h 3714903"/>
                  <a:gd name="connsiteX8821" fmla="*/ 1301264 w 4835006"/>
                  <a:gd name="connsiteY8821" fmla="*/ 1286324 h 3714903"/>
                  <a:gd name="connsiteX8822" fmla="*/ 1301264 w 4835006"/>
                  <a:gd name="connsiteY8822" fmla="*/ 1286324 h 3714903"/>
                  <a:gd name="connsiteX8823" fmla="*/ 1300920 w 4835006"/>
                  <a:gd name="connsiteY8823" fmla="*/ 1286324 h 3714903"/>
                  <a:gd name="connsiteX8824" fmla="*/ 1300920 w 4835006"/>
                  <a:gd name="connsiteY8824" fmla="*/ 1286324 h 3714903"/>
                  <a:gd name="connsiteX8825" fmla="*/ 1301264 w 4835006"/>
                  <a:gd name="connsiteY8825" fmla="*/ 1286324 h 3714903"/>
                  <a:gd name="connsiteX8826" fmla="*/ 1301264 w 4835006"/>
                  <a:gd name="connsiteY8826" fmla="*/ 1286324 h 3714903"/>
                  <a:gd name="connsiteX8827" fmla="*/ 893953 w 4835006"/>
                  <a:gd name="connsiteY8827" fmla="*/ 1153588 h 3714903"/>
                  <a:gd name="connsiteX8828" fmla="*/ 894297 w 4835006"/>
                  <a:gd name="connsiteY8828" fmla="*/ 1153588 h 3714903"/>
                  <a:gd name="connsiteX8829" fmla="*/ 894297 w 4835006"/>
                  <a:gd name="connsiteY8829" fmla="*/ 1153588 h 3714903"/>
                  <a:gd name="connsiteX8830" fmla="*/ 893953 w 4835006"/>
                  <a:gd name="connsiteY8830" fmla="*/ 1153588 h 3714903"/>
                  <a:gd name="connsiteX8831" fmla="*/ 893953 w 4835006"/>
                  <a:gd name="connsiteY8831" fmla="*/ 1153588 h 3714903"/>
                  <a:gd name="connsiteX8832" fmla="*/ 893953 w 4835006"/>
                  <a:gd name="connsiteY8832" fmla="*/ 1153588 h 3714903"/>
                  <a:gd name="connsiteX8833" fmla="*/ 893953 w 4835006"/>
                  <a:gd name="connsiteY8833" fmla="*/ 1153588 h 3714903"/>
                  <a:gd name="connsiteX8834" fmla="*/ 3688974 w 4835006"/>
                  <a:gd name="connsiteY8834" fmla="*/ 1122679 h 3714903"/>
                  <a:gd name="connsiteX8835" fmla="*/ 3688974 w 4835006"/>
                  <a:gd name="connsiteY8835" fmla="*/ 1122679 h 3714903"/>
                  <a:gd name="connsiteX8836" fmla="*/ 3688974 w 4835006"/>
                  <a:gd name="connsiteY8836" fmla="*/ 1122679 h 3714903"/>
                  <a:gd name="connsiteX8837" fmla="*/ 3688974 w 4835006"/>
                  <a:gd name="connsiteY8837" fmla="*/ 1122679 h 3714903"/>
                  <a:gd name="connsiteX8838" fmla="*/ 3688974 w 4835006"/>
                  <a:gd name="connsiteY8838" fmla="*/ 1122679 h 3714903"/>
                  <a:gd name="connsiteX8839" fmla="*/ 3688974 w 4835006"/>
                  <a:gd name="connsiteY8839" fmla="*/ 1122679 h 3714903"/>
                  <a:gd name="connsiteX8840" fmla="*/ 3688974 w 4835006"/>
                  <a:gd name="connsiteY8840" fmla="*/ 1122679 h 3714903"/>
                  <a:gd name="connsiteX8841" fmla="*/ 1006427 w 4835006"/>
                  <a:gd name="connsiteY8841" fmla="*/ 563057 h 3714903"/>
                  <a:gd name="connsiteX8842" fmla="*/ 1006427 w 4835006"/>
                  <a:gd name="connsiteY8842" fmla="*/ 563057 h 3714903"/>
                  <a:gd name="connsiteX8843" fmla="*/ 1006427 w 4835006"/>
                  <a:gd name="connsiteY8843" fmla="*/ 563057 h 3714903"/>
                  <a:gd name="connsiteX8844" fmla="*/ 1006427 w 4835006"/>
                  <a:gd name="connsiteY8844" fmla="*/ 563057 h 3714903"/>
                  <a:gd name="connsiteX8845" fmla="*/ 1006427 w 4835006"/>
                  <a:gd name="connsiteY8845" fmla="*/ 563057 h 3714903"/>
                  <a:gd name="connsiteX8846" fmla="*/ 2511690 w 4835006"/>
                  <a:gd name="connsiteY8846" fmla="*/ 172403 h 3714903"/>
                  <a:gd name="connsiteX8847" fmla="*/ 2511690 w 4835006"/>
                  <a:gd name="connsiteY8847" fmla="*/ 172403 h 3714903"/>
                  <a:gd name="connsiteX8848" fmla="*/ 2511690 w 4835006"/>
                  <a:gd name="connsiteY8848" fmla="*/ 172403 h 3714903"/>
                  <a:gd name="connsiteX8849" fmla="*/ 2511690 w 4835006"/>
                  <a:gd name="connsiteY8849" fmla="*/ 172403 h 3714903"/>
                  <a:gd name="connsiteX8850" fmla="*/ 2511690 w 4835006"/>
                  <a:gd name="connsiteY8850" fmla="*/ 172403 h 3714903"/>
                  <a:gd name="connsiteX8851" fmla="*/ 2511690 w 4835006"/>
                  <a:gd name="connsiteY8851" fmla="*/ 172403 h 3714903"/>
                  <a:gd name="connsiteX8852" fmla="*/ 2511690 w 4835006"/>
                  <a:gd name="connsiteY8852" fmla="*/ 172403 h 3714903"/>
                  <a:gd name="connsiteX8853" fmla="*/ 2511690 w 4835006"/>
                  <a:gd name="connsiteY8853" fmla="*/ 172403 h 3714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</a:cxnLst>
                <a:rect l="l" t="t" r="r" b="b"/>
                <a:pathLst>
                  <a:path w="4835006" h="3714903">
                    <a:moveTo>
                      <a:pt x="1092972" y="3714903"/>
                    </a:moveTo>
                    <a:lnTo>
                      <a:pt x="1092972" y="3714903"/>
                    </a:lnTo>
                    <a:cubicBezTo>
                      <a:pt x="1088336" y="3714216"/>
                      <a:pt x="1082841" y="3710439"/>
                      <a:pt x="1080437" y="3701510"/>
                    </a:cubicBezTo>
                    <a:lnTo>
                      <a:pt x="1080437" y="3701510"/>
                    </a:lnTo>
                    <a:cubicBezTo>
                      <a:pt x="1079578" y="3697732"/>
                      <a:pt x="1079063" y="3697732"/>
                      <a:pt x="1076831" y="3697560"/>
                    </a:cubicBezTo>
                    <a:lnTo>
                      <a:pt x="1076831" y="3697560"/>
                    </a:lnTo>
                    <a:cubicBezTo>
                      <a:pt x="1074427" y="3697560"/>
                      <a:pt x="1070477" y="3698934"/>
                      <a:pt x="1066013" y="3700994"/>
                    </a:cubicBezTo>
                    <a:lnTo>
                      <a:pt x="1066013" y="3700994"/>
                    </a:lnTo>
                    <a:cubicBezTo>
                      <a:pt x="1064983" y="3701510"/>
                      <a:pt x="1063780" y="3701681"/>
                      <a:pt x="1062578" y="3701681"/>
                    </a:cubicBezTo>
                    <a:lnTo>
                      <a:pt x="1062578" y="3701681"/>
                    </a:lnTo>
                    <a:cubicBezTo>
                      <a:pt x="1052104" y="3700823"/>
                      <a:pt x="1047639" y="3685883"/>
                      <a:pt x="1044033" y="3679530"/>
                    </a:cubicBezTo>
                    <a:lnTo>
                      <a:pt x="1044033" y="3679530"/>
                    </a:lnTo>
                    <a:cubicBezTo>
                      <a:pt x="1040427" y="3672318"/>
                      <a:pt x="1034245" y="3664762"/>
                      <a:pt x="1029266" y="3659782"/>
                    </a:cubicBezTo>
                    <a:lnTo>
                      <a:pt x="1029266" y="3659782"/>
                    </a:lnTo>
                    <a:cubicBezTo>
                      <a:pt x="1026003" y="3655833"/>
                      <a:pt x="1022740" y="3658065"/>
                      <a:pt x="1020851" y="3652570"/>
                    </a:cubicBezTo>
                    <a:lnTo>
                      <a:pt x="1020851" y="3652570"/>
                    </a:lnTo>
                    <a:cubicBezTo>
                      <a:pt x="1021023" y="3650682"/>
                      <a:pt x="1021882" y="3649823"/>
                      <a:pt x="1022912" y="3648793"/>
                    </a:cubicBezTo>
                    <a:lnTo>
                      <a:pt x="1022912" y="3648793"/>
                    </a:lnTo>
                    <a:cubicBezTo>
                      <a:pt x="1024114" y="3647419"/>
                      <a:pt x="1023942" y="3647590"/>
                      <a:pt x="1023942" y="3646732"/>
                    </a:cubicBezTo>
                    <a:lnTo>
                      <a:pt x="1023942" y="3646732"/>
                    </a:lnTo>
                    <a:cubicBezTo>
                      <a:pt x="1023942" y="3646045"/>
                      <a:pt x="1023771" y="3644500"/>
                      <a:pt x="1023771" y="3642267"/>
                    </a:cubicBezTo>
                    <a:lnTo>
                      <a:pt x="1023771" y="3642267"/>
                    </a:lnTo>
                    <a:cubicBezTo>
                      <a:pt x="1023771" y="3640035"/>
                      <a:pt x="1023942" y="3637288"/>
                      <a:pt x="1024801" y="3633510"/>
                    </a:cubicBezTo>
                    <a:lnTo>
                      <a:pt x="1024801" y="3633510"/>
                    </a:lnTo>
                    <a:cubicBezTo>
                      <a:pt x="1024973" y="3632651"/>
                      <a:pt x="1024973" y="3631965"/>
                      <a:pt x="1024973" y="3631278"/>
                    </a:cubicBezTo>
                    <a:lnTo>
                      <a:pt x="1024973" y="3631278"/>
                    </a:lnTo>
                    <a:cubicBezTo>
                      <a:pt x="1025316" y="3622005"/>
                      <a:pt x="1012266" y="3608268"/>
                      <a:pt x="1005397" y="3602773"/>
                    </a:cubicBezTo>
                    <a:lnTo>
                      <a:pt x="1005397" y="3602773"/>
                    </a:lnTo>
                    <a:cubicBezTo>
                      <a:pt x="997326" y="3596076"/>
                      <a:pt x="978609" y="3572036"/>
                      <a:pt x="973458" y="3565682"/>
                    </a:cubicBezTo>
                    <a:lnTo>
                      <a:pt x="973458" y="3565682"/>
                    </a:lnTo>
                    <a:cubicBezTo>
                      <a:pt x="968306" y="3559328"/>
                      <a:pt x="941862" y="3526359"/>
                      <a:pt x="933963" y="3513309"/>
                    </a:cubicBezTo>
                    <a:lnTo>
                      <a:pt x="933963" y="3513309"/>
                    </a:lnTo>
                    <a:cubicBezTo>
                      <a:pt x="927610" y="3501289"/>
                      <a:pt x="930701" y="3508844"/>
                      <a:pt x="918509" y="3502834"/>
                    </a:cubicBezTo>
                    <a:lnTo>
                      <a:pt x="918509" y="3502834"/>
                    </a:lnTo>
                    <a:cubicBezTo>
                      <a:pt x="907691" y="3495966"/>
                      <a:pt x="890004" y="3474329"/>
                      <a:pt x="882105" y="3453552"/>
                    </a:cubicBezTo>
                    <a:lnTo>
                      <a:pt x="882105" y="3453552"/>
                    </a:lnTo>
                    <a:cubicBezTo>
                      <a:pt x="873347" y="3434834"/>
                      <a:pt x="864762" y="3427622"/>
                      <a:pt x="855832" y="3413370"/>
                    </a:cubicBezTo>
                    <a:lnTo>
                      <a:pt x="855832" y="3413370"/>
                    </a:lnTo>
                    <a:cubicBezTo>
                      <a:pt x="845529" y="3399118"/>
                      <a:pt x="835226" y="3376108"/>
                      <a:pt x="828873" y="3359623"/>
                    </a:cubicBezTo>
                    <a:lnTo>
                      <a:pt x="828873" y="3359623"/>
                    </a:lnTo>
                    <a:cubicBezTo>
                      <a:pt x="821146" y="3342795"/>
                      <a:pt x="812217" y="3311027"/>
                      <a:pt x="804661" y="3290765"/>
                    </a:cubicBezTo>
                    <a:lnTo>
                      <a:pt x="804661" y="3290765"/>
                    </a:lnTo>
                    <a:cubicBezTo>
                      <a:pt x="798651" y="3271533"/>
                      <a:pt x="755722" y="3216584"/>
                      <a:pt x="744217" y="3201301"/>
                    </a:cubicBezTo>
                    <a:lnTo>
                      <a:pt x="744217" y="3201301"/>
                    </a:lnTo>
                    <a:cubicBezTo>
                      <a:pt x="733056" y="3185160"/>
                      <a:pt x="722924" y="3177604"/>
                      <a:pt x="707642" y="3159574"/>
                    </a:cubicBezTo>
                    <a:lnTo>
                      <a:pt x="707642" y="3159574"/>
                    </a:lnTo>
                    <a:cubicBezTo>
                      <a:pt x="693561" y="3140170"/>
                      <a:pt x="678278" y="3109776"/>
                      <a:pt x="674157" y="3088827"/>
                    </a:cubicBezTo>
                    <a:lnTo>
                      <a:pt x="674157" y="3088827"/>
                    </a:lnTo>
                    <a:cubicBezTo>
                      <a:pt x="670379" y="3069766"/>
                      <a:pt x="667632" y="3047958"/>
                      <a:pt x="665228" y="3038514"/>
                    </a:cubicBezTo>
                    <a:lnTo>
                      <a:pt x="665228" y="3038514"/>
                    </a:lnTo>
                    <a:cubicBezTo>
                      <a:pt x="664369" y="3036453"/>
                      <a:pt x="663854" y="3034908"/>
                      <a:pt x="663854" y="3033534"/>
                    </a:cubicBezTo>
                    <a:lnTo>
                      <a:pt x="663854" y="3033534"/>
                    </a:lnTo>
                    <a:cubicBezTo>
                      <a:pt x="663854" y="3030615"/>
                      <a:pt x="667288" y="3029585"/>
                      <a:pt x="668490" y="3029585"/>
                    </a:cubicBezTo>
                    <a:lnTo>
                      <a:pt x="668490" y="3029585"/>
                    </a:lnTo>
                    <a:cubicBezTo>
                      <a:pt x="669349" y="3029585"/>
                      <a:pt x="669864" y="3029757"/>
                      <a:pt x="670379" y="3029585"/>
                    </a:cubicBezTo>
                    <a:lnTo>
                      <a:pt x="670379" y="3029585"/>
                    </a:lnTo>
                    <a:cubicBezTo>
                      <a:pt x="670723" y="3029585"/>
                      <a:pt x="671238" y="3029585"/>
                      <a:pt x="671410" y="3029585"/>
                    </a:cubicBezTo>
                    <a:lnTo>
                      <a:pt x="671410" y="3029585"/>
                    </a:lnTo>
                    <a:cubicBezTo>
                      <a:pt x="671753" y="3029585"/>
                      <a:pt x="672096" y="3029585"/>
                      <a:pt x="672096" y="3029585"/>
                    </a:cubicBezTo>
                    <a:lnTo>
                      <a:pt x="672096" y="3029585"/>
                    </a:lnTo>
                    <a:cubicBezTo>
                      <a:pt x="672612" y="3029070"/>
                      <a:pt x="672783" y="3028555"/>
                      <a:pt x="672783" y="3027524"/>
                    </a:cubicBezTo>
                    <a:lnTo>
                      <a:pt x="672783" y="3027524"/>
                    </a:lnTo>
                    <a:cubicBezTo>
                      <a:pt x="672955" y="3023918"/>
                      <a:pt x="669349" y="3015848"/>
                      <a:pt x="666430" y="3005201"/>
                    </a:cubicBezTo>
                    <a:lnTo>
                      <a:pt x="666430" y="3005201"/>
                    </a:lnTo>
                    <a:cubicBezTo>
                      <a:pt x="665399" y="2999878"/>
                      <a:pt x="665056" y="2990949"/>
                      <a:pt x="665056" y="2980989"/>
                    </a:cubicBezTo>
                    <a:lnTo>
                      <a:pt x="665056" y="2980989"/>
                    </a:lnTo>
                    <a:cubicBezTo>
                      <a:pt x="665056" y="2962959"/>
                      <a:pt x="666086" y="2941838"/>
                      <a:pt x="666086" y="2935141"/>
                    </a:cubicBezTo>
                    <a:lnTo>
                      <a:pt x="666086" y="2935141"/>
                    </a:lnTo>
                    <a:cubicBezTo>
                      <a:pt x="666086" y="2935141"/>
                      <a:pt x="666086" y="2934969"/>
                      <a:pt x="666086" y="2935141"/>
                    </a:cubicBezTo>
                    <a:lnTo>
                      <a:pt x="666086" y="2935141"/>
                    </a:lnTo>
                    <a:cubicBezTo>
                      <a:pt x="666086" y="2934798"/>
                      <a:pt x="666086" y="2934454"/>
                      <a:pt x="666086" y="2934454"/>
                    </a:cubicBezTo>
                    <a:lnTo>
                      <a:pt x="666086" y="2934454"/>
                    </a:lnTo>
                    <a:cubicBezTo>
                      <a:pt x="666086" y="2924495"/>
                      <a:pt x="667632" y="2917111"/>
                      <a:pt x="674157" y="2907838"/>
                    </a:cubicBezTo>
                    <a:lnTo>
                      <a:pt x="674157" y="2907838"/>
                    </a:lnTo>
                    <a:cubicBezTo>
                      <a:pt x="676218" y="2905949"/>
                      <a:pt x="677420" y="2899939"/>
                      <a:pt x="677420" y="2892384"/>
                    </a:cubicBezTo>
                    <a:lnTo>
                      <a:pt x="677420" y="2892384"/>
                    </a:lnTo>
                    <a:cubicBezTo>
                      <a:pt x="677420" y="2880535"/>
                      <a:pt x="674844" y="2864909"/>
                      <a:pt x="673298" y="2853748"/>
                    </a:cubicBezTo>
                    <a:lnTo>
                      <a:pt x="673298" y="2853748"/>
                    </a:lnTo>
                    <a:cubicBezTo>
                      <a:pt x="672268" y="2837263"/>
                      <a:pt x="657329" y="2827475"/>
                      <a:pt x="655440" y="2811849"/>
                    </a:cubicBezTo>
                    <a:lnTo>
                      <a:pt x="655440" y="2811849"/>
                    </a:lnTo>
                    <a:cubicBezTo>
                      <a:pt x="654238" y="2800001"/>
                      <a:pt x="645480" y="2783516"/>
                      <a:pt x="639299" y="2773556"/>
                    </a:cubicBezTo>
                    <a:lnTo>
                      <a:pt x="639299" y="2773556"/>
                    </a:lnTo>
                    <a:cubicBezTo>
                      <a:pt x="638097" y="2771667"/>
                      <a:pt x="637410" y="2769950"/>
                      <a:pt x="637410" y="2768062"/>
                    </a:cubicBezTo>
                    <a:lnTo>
                      <a:pt x="637410" y="2768062"/>
                    </a:lnTo>
                    <a:cubicBezTo>
                      <a:pt x="638783" y="2759991"/>
                      <a:pt x="648400" y="2759132"/>
                      <a:pt x="649086" y="2757415"/>
                    </a:cubicBezTo>
                    <a:lnTo>
                      <a:pt x="649086" y="2757415"/>
                    </a:lnTo>
                    <a:cubicBezTo>
                      <a:pt x="648915" y="2757243"/>
                      <a:pt x="648915" y="2757072"/>
                      <a:pt x="648915" y="2756900"/>
                    </a:cubicBezTo>
                    <a:lnTo>
                      <a:pt x="648915" y="2756900"/>
                    </a:lnTo>
                    <a:lnTo>
                      <a:pt x="648915" y="2756900"/>
                    </a:lnTo>
                    <a:cubicBezTo>
                      <a:pt x="648915" y="2756900"/>
                      <a:pt x="648915" y="2756900"/>
                      <a:pt x="648915" y="2756900"/>
                    </a:cubicBezTo>
                    <a:lnTo>
                      <a:pt x="648915" y="2756900"/>
                    </a:lnTo>
                    <a:lnTo>
                      <a:pt x="648915" y="2756900"/>
                    </a:lnTo>
                    <a:lnTo>
                      <a:pt x="648915" y="2756900"/>
                    </a:lnTo>
                    <a:lnTo>
                      <a:pt x="648915" y="2756900"/>
                    </a:lnTo>
                    <a:lnTo>
                      <a:pt x="648915" y="2756900"/>
                    </a:lnTo>
                    <a:cubicBezTo>
                      <a:pt x="648915" y="2751920"/>
                      <a:pt x="633804" y="2715688"/>
                      <a:pt x="630026" y="2703325"/>
                    </a:cubicBezTo>
                    <a:lnTo>
                      <a:pt x="630026" y="2703325"/>
                    </a:lnTo>
                    <a:cubicBezTo>
                      <a:pt x="625046" y="2691991"/>
                      <a:pt x="616117" y="2675507"/>
                      <a:pt x="612339" y="2667951"/>
                    </a:cubicBezTo>
                    <a:lnTo>
                      <a:pt x="612339" y="2667951"/>
                    </a:lnTo>
                    <a:cubicBezTo>
                      <a:pt x="611652" y="2666749"/>
                      <a:pt x="611481" y="2665719"/>
                      <a:pt x="611481" y="2664517"/>
                    </a:cubicBezTo>
                    <a:lnTo>
                      <a:pt x="611481" y="2664517"/>
                    </a:lnTo>
                    <a:cubicBezTo>
                      <a:pt x="613198" y="2655759"/>
                      <a:pt x="624874" y="2657820"/>
                      <a:pt x="628824" y="2654042"/>
                    </a:cubicBezTo>
                    <a:lnTo>
                      <a:pt x="628824" y="2654042"/>
                    </a:lnTo>
                    <a:cubicBezTo>
                      <a:pt x="628481" y="2654042"/>
                      <a:pt x="628309" y="2654042"/>
                      <a:pt x="627965" y="2654042"/>
                    </a:cubicBezTo>
                    <a:lnTo>
                      <a:pt x="627965" y="2654042"/>
                    </a:lnTo>
                    <a:cubicBezTo>
                      <a:pt x="625390" y="2654042"/>
                      <a:pt x="621955" y="2654385"/>
                      <a:pt x="618521" y="2654385"/>
                    </a:cubicBezTo>
                    <a:lnTo>
                      <a:pt x="618521" y="2654385"/>
                    </a:lnTo>
                    <a:cubicBezTo>
                      <a:pt x="616976" y="2654385"/>
                      <a:pt x="615430" y="2654385"/>
                      <a:pt x="614056" y="2654214"/>
                    </a:cubicBezTo>
                    <a:lnTo>
                      <a:pt x="614056" y="2654214"/>
                    </a:lnTo>
                    <a:cubicBezTo>
                      <a:pt x="603238" y="2651123"/>
                      <a:pt x="599976" y="2629658"/>
                      <a:pt x="593107" y="2611972"/>
                    </a:cubicBezTo>
                    <a:lnTo>
                      <a:pt x="593107" y="2611972"/>
                    </a:lnTo>
                    <a:cubicBezTo>
                      <a:pt x="587097" y="2594800"/>
                      <a:pt x="566663" y="2564063"/>
                      <a:pt x="558077" y="2554275"/>
                    </a:cubicBezTo>
                    <a:lnTo>
                      <a:pt x="558077" y="2554275"/>
                    </a:lnTo>
                    <a:cubicBezTo>
                      <a:pt x="548804" y="2542427"/>
                      <a:pt x="541249" y="2523366"/>
                      <a:pt x="534895" y="2509285"/>
                    </a:cubicBezTo>
                    <a:lnTo>
                      <a:pt x="534895" y="2509285"/>
                    </a:lnTo>
                    <a:cubicBezTo>
                      <a:pt x="528542" y="2494174"/>
                      <a:pt x="522188" y="2482669"/>
                      <a:pt x="519441" y="2469448"/>
                    </a:cubicBezTo>
                    <a:lnTo>
                      <a:pt x="519441" y="2469448"/>
                    </a:lnTo>
                    <a:cubicBezTo>
                      <a:pt x="518754" y="2466013"/>
                      <a:pt x="518411" y="2463609"/>
                      <a:pt x="518411" y="2461377"/>
                    </a:cubicBezTo>
                    <a:lnTo>
                      <a:pt x="518411" y="2461377"/>
                    </a:lnTo>
                    <a:cubicBezTo>
                      <a:pt x="518582" y="2454852"/>
                      <a:pt x="521673" y="2452963"/>
                      <a:pt x="525966" y="2444892"/>
                    </a:cubicBezTo>
                    <a:lnTo>
                      <a:pt x="525966" y="2444892"/>
                    </a:lnTo>
                    <a:cubicBezTo>
                      <a:pt x="528714" y="2439912"/>
                      <a:pt x="529057" y="2434417"/>
                      <a:pt x="529057" y="2428407"/>
                    </a:cubicBezTo>
                    <a:lnTo>
                      <a:pt x="529057" y="2428407"/>
                    </a:lnTo>
                    <a:cubicBezTo>
                      <a:pt x="529057" y="2426519"/>
                      <a:pt x="529057" y="2424458"/>
                      <a:pt x="529057" y="2422397"/>
                    </a:cubicBezTo>
                    <a:lnTo>
                      <a:pt x="529057" y="2422397"/>
                    </a:lnTo>
                    <a:cubicBezTo>
                      <a:pt x="529057" y="2417589"/>
                      <a:pt x="529229" y="2412609"/>
                      <a:pt x="530774" y="2406943"/>
                    </a:cubicBezTo>
                    <a:lnTo>
                      <a:pt x="530774" y="2406943"/>
                    </a:lnTo>
                    <a:cubicBezTo>
                      <a:pt x="535410" y="2395094"/>
                      <a:pt x="535410" y="2396296"/>
                      <a:pt x="535582" y="2385822"/>
                    </a:cubicBezTo>
                    <a:lnTo>
                      <a:pt x="535582" y="2385822"/>
                    </a:lnTo>
                    <a:cubicBezTo>
                      <a:pt x="535582" y="2384791"/>
                      <a:pt x="535582" y="2383590"/>
                      <a:pt x="535582" y="2382387"/>
                    </a:cubicBezTo>
                    <a:lnTo>
                      <a:pt x="535582" y="2382387"/>
                    </a:lnTo>
                    <a:cubicBezTo>
                      <a:pt x="535582" y="2377236"/>
                      <a:pt x="535239" y="2373115"/>
                      <a:pt x="535239" y="2368994"/>
                    </a:cubicBezTo>
                    <a:lnTo>
                      <a:pt x="535239" y="2368994"/>
                    </a:lnTo>
                    <a:cubicBezTo>
                      <a:pt x="535239" y="2361953"/>
                      <a:pt x="536441" y="2354569"/>
                      <a:pt x="542107" y="2343065"/>
                    </a:cubicBezTo>
                    <a:lnTo>
                      <a:pt x="542107" y="2343065"/>
                    </a:lnTo>
                    <a:cubicBezTo>
                      <a:pt x="544683" y="2338256"/>
                      <a:pt x="545542" y="2334822"/>
                      <a:pt x="545542" y="2331216"/>
                    </a:cubicBezTo>
                    <a:lnTo>
                      <a:pt x="545542" y="2331216"/>
                    </a:lnTo>
                    <a:cubicBezTo>
                      <a:pt x="545713" y="2324176"/>
                      <a:pt x="541936" y="2316792"/>
                      <a:pt x="541764" y="2304085"/>
                    </a:cubicBezTo>
                    <a:lnTo>
                      <a:pt x="541764" y="2304085"/>
                    </a:lnTo>
                    <a:cubicBezTo>
                      <a:pt x="541764" y="2300479"/>
                      <a:pt x="542107" y="2296358"/>
                      <a:pt x="542966" y="2291721"/>
                    </a:cubicBezTo>
                    <a:lnTo>
                      <a:pt x="542966" y="2291721"/>
                    </a:lnTo>
                    <a:cubicBezTo>
                      <a:pt x="544168" y="2285024"/>
                      <a:pt x="544683" y="2280388"/>
                      <a:pt x="544683" y="2277469"/>
                    </a:cubicBezTo>
                    <a:lnTo>
                      <a:pt x="544683" y="2277469"/>
                    </a:lnTo>
                    <a:cubicBezTo>
                      <a:pt x="544683" y="2269227"/>
                      <a:pt x="541936" y="2273863"/>
                      <a:pt x="533350" y="2265792"/>
                    </a:cubicBezTo>
                    <a:lnTo>
                      <a:pt x="533350" y="2265792"/>
                    </a:lnTo>
                    <a:cubicBezTo>
                      <a:pt x="527683" y="2259267"/>
                      <a:pt x="524936" y="2255833"/>
                      <a:pt x="524936" y="2251025"/>
                    </a:cubicBezTo>
                    <a:lnTo>
                      <a:pt x="524936" y="2251025"/>
                    </a:lnTo>
                    <a:cubicBezTo>
                      <a:pt x="524936" y="2248621"/>
                      <a:pt x="525623" y="2246217"/>
                      <a:pt x="526481" y="2242954"/>
                    </a:cubicBezTo>
                    <a:lnTo>
                      <a:pt x="526481" y="2242954"/>
                    </a:lnTo>
                    <a:cubicBezTo>
                      <a:pt x="526653" y="2242611"/>
                      <a:pt x="526653" y="2242267"/>
                      <a:pt x="526825" y="2242095"/>
                    </a:cubicBezTo>
                    <a:lnTo>
                      <a:pt x="526825" y="2242095"/>
                    </a:lnTo>
                    <a:cubicBezTo>
                      <a:pt x="523562" y="2242439"/>
                      <a:pt x="514804" y="2245873"/>
                      <a:pt x="505532" y="2247590"/>
                    </a:cubicBezTo>
                    <a:lnTo>
                      <a:pt x="505532" y="2247590"/>
                    </a:lnTo>
                    <a:cubicBezTo>
                      <a:pt x="496087" y="2249994"/>
                      <a:pt x="489906" y="2250338"/>
                      <a:pt x="483380" y="2250338"/>
                    </a:cubicBezTo>
                    <a:lnTo>
                      <a:pt x="483380" y="2250338"/>
                    </a:lnTo>
                    <a:cubicBezTo>
                      <a:pt x="479431" y="2250338"/>
                      <a:pt x="475310" y="2250166"/>
                      <a:pt x="470330" y="2250166"/>
                    </a:cubicBezTo>
                    <a:lnTo>
                      <a:pt x="470330" y="2250166"/>
                    </a:lnTo>
                    <a:cubicBezTo>
                      <a:pt x="470330" y="2250166"/>
                      <a:pt x="469987" y="2250166"/>
                      <a:pt x="469815" y="2250166"/>
                    </a:cubicBezTo>
                    <a:lnTo>
                      <a:pt x="469815" y="2250166"/>
                    </a:lnTo>
                    <a:cubicBezTo>
                      <a:pt x="454532" y="2250510"/>
                      <a:pt x="455391" y="2241924"/>
                      <a:pt x="452300" y="2226984"/>
                    </a:cubicBezTo>
                    <a:lnTo>
                      <a:pt x="452300" y="2226984"/>
                    </a:lnTo>
                    <a:cubicBezTo>
                      <a:pt x="450754" y="2222176"/>
                      <a:pt x="450068" y="2219086"/>
                      <a:pt x="450068" y="2216682"/>
                    </a:cubicBezTo>
                    <a:lnTo>
                      <a:pt x="450068" y="2216682"/>
                    </a:lnTo>
                    <a:cubicBezTo>
                      <a:pt x="450239" y="2212389"/>
                      <a:pt x="451613" y="2211530"/>
                      <a:pt x="451441" y="2208096"/>
                    </a:cubicBezTo>
                    <a:lnTo>
                      <a:pt x="451441" y="2208096"/>
                    </a:lnTo>
                    <a:cubicBezTo>
                      <a:pt x="451441" y="2206722"/>
                      <a:pt x="451270" y="2205005"/>
                      <a:pt x="450926" y="2202601"/>
                    </a:cubicBezTo>
                    <a:lnTo>
                      <a:pt x="450926" y="2202601"/>
                    </a:lnTo>
                    <a:cubicBezTo>
                      <a:pt x="448522" y="2189379"/>
                      <a:pt x="440108" y="2179591"/>
                      <a:pt x="432553" y="2170833"/>
                    </a:cubicBezTo>
                    <a:lnTo>
                      <a:pt x="432553" y="2170833"/>
                    </a:lnTo>
                    <a:cubicBezTo>
                      <a:pt x="431179" y="2169288"/>
                      <a:pt x="425512" y="2167914"/>
                      <a:pt x="418472" y="2168086"/>
                    </a:cubicBezTo>
                    <a:lnTo>
                      <a:pt x="418472" y="2168086"/>
                    </a:lnTo>
                    <a:cubicBezTo>
                      <a:pt x="403876" y="2168086"/>
                      <a:pt x="383098" y="2172035"/>
                      <a:pt x="373311" y="2175470"/>
                    </a:cubicBezTo>
                    <a:lnTo>
                      <a:pt x="373311" y="2175470"/>
                    </a:lnTo>
                    <a:cubicBezTo>
                      <a:pt x="359402" y="2179247"/>
                      <a:pt x="347553" y="2183197"/>
                      <a:pt x="342058" y="2192298"/>
                    </a:cubicBezTo>
                    <a:lnTo>
                      <a:pt x="342058" y="2192298"/>
                    </a:lnTo>
                    <a:cubicBezTo>
                      <a:pt x="333472" y="2204833"/>
                      <a:pt x="302392" y="2220974"/>
                      <a:pt x="290543" y="2225096"/>
                    </a:cubicBezTo>
                    <a:lnTo>
                      <a:pt x="290543" y="2225096"/>
                    </a:lnTo>
                    <a:cubicBezTo>
                      <a:pt x="286251" y="2226469"/>
                      <a:pt x="281614" y="2226984"/>
                      <a:pt x="277150" y="2226984"/>
                    </a:cubicBezTo>
                    <a:lnTo>
                      <a:pt x="277150" y="2226984"/>
                    </a:lnTo>
                    <a:cubicBezTo>
                      <a:pt x="268049" y="2226813"/>
                      <a:pt x="259463" y="2224580"/>
                      <a:pt x="254827" y="2218742"/>
                    </a:cubicBezTo>
                    <a:lnTo>
                      <a:pt x="254827" y="2218742"/>
                    </a:lnTo>
                    <a:cubicBezTo>
                      <a:pt x="250705" y="2210671"/>
                      <a:pt x="252938" y="2212217"/>
                      <a:pt x="245554" y="2207065"/>
                    </a:cubicBezTo>
                    <a:lnTo>
                      <a:pt x="245554" y="2207065"/>
                    </a:lnTo>
                    <a:cubicBezTo>
                      <a:pt x="244352" y="2206207"/>
                      <a:pt x="243493" y="2206035"/>
                      <a:pt x="242635" y="2206035"/>
                    </a:cubicBezTo>
                    <a:lnTo>
                      <a:pt x="242635" y="2206035"/>
                    </a:lnTo>
                    <a:cubicBezTo>
                      <a:pt x="238685" y="2205692"/>
                      <a:pt x="232503" y="2212389"/>
                      <a:pt x="223746" y="2213762"/>
                    </a:cubicBezTo>
                    <a:lnTo>
                      <a:pt x="223746" y="2213762"/>
                    </a:lnTo>
                    <a:cubicBezTo>
                      <a:pt x="213958" y="2216166"/>
                      <a:pt x="212241" y="2217540"/>
                      <a:pt x="199191" y="2218914"/>
                    </a:cubicBezTo>
                    <a:lnTo>
                      <a:pt x="199191" y="2218914"/>
                    </a:lnTo>
                    <a:cubicBezTo>
                      <a:pt x="188201" y="2218742"/>
                      <a:pt x="170514" y="2233681"/>
                      <a:pt x="157120" y="2236772"/>
                    </a:cubicBezTo>
                    <a:lnTo>
                      <a:pt x="157120" y="2236772"/>
                    </a:lnTo>
                    <a:cubicBezTo>
                      <a:pt x="154716" y="2237459"/>
                      <a:pt x="152484" y="2237803"/>
                      <a:pt x="150423" y="2237803"/>
                    </a:cubicBezTo>
                    <a:lnTo>
                      <a:pt x="150423" y="2237803"/>
                    </a:lnTo>
                    <a:cubicBezTo>
                      <a:pt x="140635" y="2237631"/>
                      <a:pt x="136342" y="2230419"/>
                      <a:pt x="128272" y="2223379"/>
                    </a:cubicBezTo>
                    <a:lnTo>
                      <a:pt x="128272" y="2223379"/>
                    </a:lnTo>
                    <a:cubicBezTo>
                      <a:pt x="119514" y="2214621"/>
                      <a:pt x="111444" y="2207924"/>
                      <a:pt x="107494" y="2194530"/>
                    </a:cubicBezTo>
                    <a:lnTo>
                      <a:pt x="107494" y="2194530"/>
                    </a:lnTo>
                    <a:cubicBezTo>
                      <a:pt x="102514" y="2180621"/>
                      <a:pt x="96161" y="2165682"/>
                      <a:pt x="84999" y="2148167"/>
                    </a:cubicBezTo>
                    <a:lnTo>
                      <a:pt x="84999" y="2148167"/>
                    </a:lnTo>
                    <a:cubicBezTo>
                      <a:pt x="73838" y="2131854"/>
                      <a:pt x="64909" y="2124298"/>
                      <a:pt x="57181" y="2111420"/>
                    </a:cubicBezTo>
                    <a:lnTo>
                      <a:pt x="57181" y="2111420"/>
                    </a:lnTo>
                    <a:cubicBezTo>
                      <a:pt x="54434" y="2107127"/>
                      <a:pt x="53404" y="2104036"/>
                      <a:pt x="53404" y="2101288"/>
                    </a:cubicBezTo>
                    <a:lnTo>
                      <a:pt x="53404" y="2101288"/>
                    </a:lnTo>
                    <a:cubicBezTo>
                      <a:pt x="53404" y="2098541"/>
                      <a:pt x="54091" y="2096824"/>
                      <a:pt x="54091" y="2095107"/>
                    </a:cubicBezTo>
                    <a:lnTo>
                      <a:pt x="54091" y="2095107"/>
                    </a:lnTo>
                    <a:cubicBezTo>
                      <a:pt x="54091" y="2093561"/>
                      <a:pt x="53747" y="2091672"/>
                      <a:pt x="51858" y="2088238"/>
                    </a:cubicBezTo>
                    <a:lnTo>
                      <a:pt x="51858" y="2088238"/>
                    </a:lnTo>
                    <a:cubicBezTo>
                      <a:pt x="48767" y="2082056"/>
                      <a:pt x="47565" y="2077763"/>
                      <a:pt x="47565" y="2073985"/>
                    </a:cubicBezTo>
                    <a:lnTo>
                      <a:pt x="47565" y="2073985"/>
                    </a:lnTo>
                    <a:cubicBezTo>
                      <a:pt x="47565" y="2069692"/>
                      <a:pt x="49111" y="2066602"/>
                      <a:pt x="50313" y="2063511"/>
                    </a:cubicBezTo>
                    <a:lnTo>
                      <a:pt x="50313" y="2063511"/>
                    </a:lnTo>
                    <a:cubicBezTo>
                      <a:pt x="51515" y="2059733"/>
                      <a:pt x="52717" y="2056299"/>
                      <a:pt x="52717" y="2055268"/>
                    </a:cubicBezTo>
                    <a:lnTo>
                      <a:pt x="52717" y="2055268"/>
                    </a:lnTo>
                    <a:lnTo>
                      <a:pt x="52889" y="2055097"/>
                    </a:lnTo>
                    <a:cubicBezTo>
                      <a:pt x="52717" y="2055268"/>
                      <a:pt x="52889" y="2055097"/>
                      <a:pt x="52202" y="2055097"/>
                    </a:cubicBezTo>
                    <a:lnTo>
                      <a:pt x="52202" y="2055097"/>
                    </a:lnTo>
                    <a:cubicBezTo>
                      <a:pt x="51858" y="2055097"/>
                      <a:pt x="51171" y="2055097"/>
                      <a:pt x="50485" y="2055268"/>
                    </a:cubicBezTo>
                    <a:lnTo>
                      <a:pt x="50485" y="2055268"/>
                    </a:lnTo>
                    <a:lnTo>
                      <a:pt x="49798" y="2055440"/>
                    </a:lnTo>
                    <a:lnTo>
                      <a:pt x="49454" y="2055268"/>
                    </a:lnTo>
                    <a:cubicBezTo>
                      <a:pt x="45848" y="2055097"/>
                      <a:pt x="42586" y="2053551"/>
                      <a:pt x="42586" y="2050117"/>
                    </a:cubicBezTo>
                    <a:lnTo>
                      <a:pt x="42586" y="2050117"/>
                    </a:lnTo>
                    <a:cubicBezTo>
                      <a:pt x="42757" y="2047198"/>
                      <a:pt x="44131" y="2044794"/>
                      <a:pt x="45161" y="2041875"/>
                    </a:cubicBezTo>
                    <a:lnTo>
                      <a:pt x="45161" y="2041875"/>
                    </a:lnTo>
                    <a:cubicBezTo>
                      <a:pt x="46878" y="2036551"/>
                      <a:pt x="47909" y="2030713"/>
                      <a:pt x="47909" y="2023673"/>
                    </a:cubicBezTo>
                    <a:lnTo>
                      <a:pt x="47909" y="2023673"/>
                    </a:lnTo>
                    <a:cubicBezTo>
                      <a:pt x="47909" y="2020925"/>
                      <a:pt x="47737" y="2018178"/>
                      <a:pt x="47394" y="2014743"/>
                    </a:cubicBezTo>
                    <a:lnTo>
                      <a:pt x="47394" y="2014743"/>
                    </a:lnTo>
                    <a:cubicBezTo>
                      <a:pt x="47222" y="2004097"/>
                      <a:pt x="42929" y="1997572"/>
                      <a:pt x="33141" y="1991390"/>
                    </a:cubicBezTo>
                    <a:lnTo>
                      <a:pt x="33141" y="1991390"/>
                    </a:lnTo>
                    <a:cubicBezTo>
                      <a:pt x="28848" y="1988471"/>
                      <a:pt x="26788" y="1984350"/>
                      <a:pt x="26959" y="1980057"/>
                    </a:cubicBezTo>
                    <a:lnTo>
                      <a:pt x="26959" y="1980057"/>
                    </a:lnTo>
                    <a:cubicBezTo>
                      <a:pt x="26959" y="1974218"/>
                      <a:pt x="30050" y="1968380"/>
                      <a:pt x="33656" y="1961683"/>
                    </a:cubicBezTo>
                    <a:lnTo>
                      <a:pt x="33656" y="1961683"/>
                    </a:lnTo>
                    <a:cubicBezTo>
                      <a:pt x="34171" y="1960825"/>
                      <a:pt x="34515" y="1959966"/>
                      <a:pt x="34687" y="1959451"/>
                    </a:cubicBezTo>
                    <a:lnTo>
                      <a:pt x="34687" y="1959451"/>
                    </a:lnTo>
                    <a:cubicBezTo>
                      <a:pt x="34000" y="1959451"/>
                      <a:pt x="32969" y="1959451"/>
                      <a:pt x="31596" y="1959451"/>
                    </a:cubicBezTo>
                    <a:lnTo>
                      <a:pt x="31596" y="1959451"/>
                    </a:lnTo>
                    <a:cubicBezTo>
                      <a:pt x="28848" y="1959451"/>
                      <a:pt x="25071" y="1959108"/>
                      <a:pt x="20606" y="1957047"/>
                    </a:cubicBezTo>
                    <a:lnTo>
                      <a:pt x="20606" y="1957047"/>
                    </a:lnTo>
                    <a:cubicBezTo>
                      <a:pt x="15626" y="1953956"/>
                      <a:pt x="13737" y="1949148"/>
                      <a:pt x="13909" y="1944340"/>
                    </a:cubicBezTo>
                    <a:lnTo>
                      <a:pt x="13909" y="1944340"/>
                    </a:lnTo>
                    <a:cubicBezTo>
                      <a:pt x="13909" y="1937471"/>
                      <a:pt x="16828" y="1930088"/>
                      <a:pt x="18202" y="1922876"/>
                    </a:cubicBezTo>
                    <a:lnTo>
                      <a:pt x="18202" y="1922876"/>
                    </a:lnTo>
                    <a:cubicBezTo>
                      <a:pt x="18374" y="1921845"/>
                      <a:pt x="18374" y="1921158"/>
                      <a:pt x="18374" y="1920300"/>
                    </a:cubicBezTo>
                    <a:lnTo>
                      <a:pt x="18374" y="1920300"/>
                    </a:lnTo>
                    <a:cubicBezTo>
                      <a:pt x="19060" y="1912229"/>
                      <a:pt x="7384" y="1908966"/>
                      <a:pt x="3091" y="1896259"/>
                    </a:cubicBezTo>
                    <a:lnTo>
                      <a:pt x="3091" y="1896259"/>
                    </a:lnTo>
                    <a:cubicBezTo>
                      <a:pt x="1030" y="1891795"/>
                      <a:pt x="0" y="1887330"/>
                      <a:pt x="0" y="1882866"/>
                    </a:cubicBezTo>
                    <a:lnTo>
                      <a:pt x="0" y="1882866"/>
                    </a:lnTo>
                    <a:cubicBezTo>
                      <a:pt x="0" y="1874795"/>
                      <a:pt x="3606" y="1866896"/>
                      <a:pt x="10990" y="1859340"/>
                    </a:cubicBezTo>
                    <a:lnTo>
                      <a:pt x="10990" y="1859340"/>
                    </a:lnTo>
                    <a:cubicBezTo>
                      <a:pt x="18374" y="1851613"/>
                      <a:pt x="18545" y="1846805"/>
                      <a:pt x="18717" y="1838906"/>
                    </a:cubicBezTo>
                    <a:lnTo>
                      <a:pt x="18717" y="1838906"/>
                    </a:lnTo>
                    <a:cubicBezTo>
                      <a:pt x="18717" y="1837876"/>
                      <a:pt x="18717" y="1836846"/>
                      <a:pt x="18717" y="1835815"/>
                    </a:cubicBezTo>
                    <a:lnTo>
                      <a:pt x="18717" y="1835815"/>
                    </a:lnTo>
                    <a:cubicBezTo>
                      <a:pt x="18717" y="1833411"/>
                      <a:pt x="18717" y="1830664"/>
                      <a:pt x="19060" y="1827745"/>
                    </a:cubicBezTo>
                    <a:lnTo>
                      <a:pt x="19060" y="1827745"/>
                    </a:lnTo>
                    <a:cubicBezTo>
                      <a:pt x="19232" y="1826543"/>
                      <a:pt x="19232" y="1825513"/>
                      <a:pt x="19232" y="1824482"/>
                    </a:cubicBezTo>
                    <a:lnTo>
                      <a:pt x="19232" y="1824482"/>
                    </a:lnTo>
                    <a:cubicBezTo>
                      <a:pt x="19404" y="1814523"/>
                      <a:pt x="14081" y="1811260"/>
                      <a:pt x="14081" y="1799583"/>
                    </a:cubicBezTo>
                    <a:lnTo>
                      <a:pt x="14081" y="1799583"/>
                    </a:lnTo>
                    <a:cubicBezTo>
                      <a:pt x="13909" y="1799068"/>
                      <a:pt x="13909" y="1798553"/>
                      <a:pt x="13909" y="1798553"/>
                    </a:cubicBezTo>
                    <a:lnTo>
                      <a:pt x="13909" y="1798553"/>
                    </a:lnTo>
                    <a:cubicBezTo>
                      <a:pt x="13737" y="1786189"/>
                      <a:pt x="20091" y="1781210"/>
                      <a:pt x="31252" y="1773826"/>
                    </a:cubicBezTo>
                    <a:lnTo>
                      <a:pt x="31252" y="1773826"/>
                    </a:lnTo>
                    <a:cubicBezTo>
                      <a:pt x="41040" y="1767644"/>
                      <a:pt x="44131" y="1745493"/>
                      <a:pt x="45161" y="1732786"/>
                    </a:cubicBezTo>
                    <a:lnTo>
                      <a:pt x="45161" y="1732786"/>
                    </a:lnTo>
                    <a:cubicBezTo>
                      <a:pt x="45161" y="1732786"/>
                      <a:pt x="45161" y="1732614"/>
                      <a:pt x="45161" y="1732614"/>
                    </a:cubicBezTo>
                    <a:lnTo>
                      <a:pt x="45161" y="1732614"/>
                    </a:lnTo>
                    <a:cubicBezTo>
                      <a:pt x="45505" y="1719392"/>
                      <a:pt x="63020" y="1692089"/>
                      <a:pt x="70575" y="1676807"/>
                    </a:cubicBezTo>
                    <a:lnTo>
                      <a:pt x="70575" y="1676807"/>
                    </a:lnTo>
                    <a:cubicBezTo>
                      <a:pt x="78818" y="1662554"/>
                      <a:pt x="80191" y="1634564"/>
                      <a:pt x="83969" y="1615504"/>
                    </a:cubicBezTo>
                    <a:lnTo>
                      <a:pt x="83969" y="1615504"/>
                    </a:lnTo>
                    <a:cubicBezTo>
                      <a:pt x="85343" y="1605888"/>
                      <a:pt x="85171" y="1603827"/>
                      <a:pt x="87060" y="1601423"/>
                    </a:cubicBezTo>
                    <a:lnTo>
                      <a:pt x="87060" y="1601423"/>
                    </a:lnTo>
                    <a:cubicBezTo>
                      <a:pt x="89121" y="1599363"/>
                      <a:pt x="89464" y="1600221"/>
                      <a:pt x="93413" y="1595070"/>
                    </a:cubicBezTo>
                    <a:lnTo>
                      <a:pt x="93413" y="1595070"/>
                    </a:lnTo>
                    <a:cubicBezTo>
                      <a:pt x="101656" y="1586827"/>
                      <a:pt x="101484" y="1580130"/>
                      <a:pt x="104060" y="1564676"/>
                    </a:cubicBezTo>
                    <a:lnTo>
                      <a:pt x="104060" y="1564676"/>
                    </a:lnTo>
                    <a:cubicBezTo>
                      <a:pt x="104575" y="1561413"/>
                      <a:pt x="104747" y="1558838"/>
                      <a:pt x="104747" y="1556434"/>
                    </a:cubicBezTo>
                    <a:lnTo>
                      <a:pt x="104747" y="1556434"/>
                    </a:lnTo>
                    <a:cubicBezTo>
                      <a:pt x="104747" y="1548020"/>
                      <a:pt x="101999" y="1544070"/>
                      <a:pt x="97878" y="1536858"/>
                    </a:cubicBezTo>
                    <a:lnTo>
                      <a:pt x="97878" y="1536858"/>
                    </a:lnTo>
                    <a:cubicBezTo>
                      <a:pt x="97191" y="1535484"/>
                      <a:pt x="97020" y="1533939"/>
                      <a:pt x="97020" y="1532565"/>
                    </a:cubicBezTo>
                    <a:lnTo>
                      <a:pt x="97020" y="1532565"/>
                    </a:lnTo>
                    <a:cubicBezTo>
                      <a:pt x="97191" y="1520888"/>
                      <a:pt x="109898" y="1503030"/>
                      <a:pt x="115393" y="1493070"/>
                    </a:cubicBezTo>
                    <a:lnTo>
                      <a:pt x="115393" y="1493070"/>
                    </a:lnTo>
                    <a:cubicBezTo>
                      <a:pt x="120545" y="1481050"/>
                      <a:pt x="122605" y="1484828"/>
                      <a:pt x="133767" y="1478131"/>
                    </a:cubicBezTo>
                    <a:lnTo>
                      <a:pt x="133767" y="1478131"/>
                    </a:lnTo>
                    <a:cubicBezTo>
                      <a:pt x="144413" y="1469717"/>
                      <a:pt x="146645" y="1459242"/>
                      <a:pt x="150595" y="1447222"/>
                    </a:cubicBezTo>
                    <a:lnTo>
                      <a:pt x="150595" y="1447222"/>
                    </a:lnTo>
                    <a:cubicBezTo>
                      <a:pt x="155575" y="1435374"/>
                      <a:pt x="159181" y="1434515"/>
                      <a:pt x="168969" y="1427131"/>
                    </a:cubicBezTo>
                    <a:lnTo>
                      <a:pt x="168969" y="1427131"/>
                    </a:lnTo>
                    <a:cubicBezTo>
                      <a:pt x="172575" y="1424727"/>
                      <a:pt x="174635" y="1423182"/>
                      <a:pt x="175322" y="1422667"/>
                    </a:cubicBezTo>
                    <a:lnTo>
                      <a:pt x="175322" y="1422667"/>
                    </a:lnTo>
                    <a:cubicBezTo>
                      <a:pt x="174979" y="1421980"/>
                      <a:pt x="174292" y="1419748"/>
                      <a:pt x="174292" y="1416313"/>
                    </a:cubicBezTo>
                    <a:lnTo>
                      <a:pt x="174292" y="1416313"/>
                    </a:lnTo>
                    <a:lnTo>
                      <a:pt x="174292" y="1416313"/>
                    </a:lnTo>
                    <a:cubicBezTo>
                      <a:pt x="174292" y="1416313"/>
                      <a:pt x="174292" y="1416313"/>
                      <a:pt x="174292" y="1416313"/>
                    </a:cubicBezTo>
                    <a:lnTo>
                      <a:pt x="174292" y="1416313"/>
                    </a:lnTo>
                    <a:cubicBezTo>
                      <a:pt x="174292" y="1416142"/>
                      <a:pt x="174292" y="1415970"/>
                      <a:pt x="174292" y="1415970"/>
                    </a:cubicBezTo>
                    <a:lnTo>
                      <a:pt x="174292" y="1415970"/>
                    </a:lnTo>
                    <a:cubicBezTo>
                      <a:pt x="175837" y="1405323"/>
                      <a:pt x="195756" y="1396738"/>
                      <a:pt x="202625" y="1387809"/>
                    </a:cubicBezTo>
                    <a:lnTo>
                      <a:pt x="202625" y="1387809"/>
                    </a:lnTo>
                    <a:cubicBezTo>
                      <a:pt x="210524" y="1381283"/>
                      <a:pt x="209494" y="1370809"/>
                      <a:pt x="223746" y="1357415"/>
                    </a:cubicBezTo>
                    <a:lnTo>
                      <a:pt x="223746" y="1357415"/>
                    </a:lnTo>
                    <a:cubicBezTo>
                      <a:pt x="236109" y="1344708"/>
                      <a:pt x="240231" y="1339385"/>
                      <a:pt x="253109" y="1330284"/>
                    </a:cubicBezTo>
                    <a:lnTo>
                      <a:pt x="253109" y="1330284"/>
                    </a:lnTo>
                    <a:cubicBezTo>
                      <a:pt x="266675" y="1321183"/>
                      <a:pt x="264271" y="1320668"/>
                      <a:pt x="268392" y="1307445"/>
                    </a:cubicBezTo>
                    <a:lnTo>
                      <a:pt x="268392" y="1307445"/>
                    </a:lnTo>
                    <a:cubicBezTo>
                      <a:pt x="272685" y="1294910"/>
                      <a:pt x="289170" y="1281001"/>
                      <a:pt x="296210" y="1271385"/>
                    </a:cubicBezTo>
                    <a:lnTo>
                      <a:pt x="296210" y="1271385"/>
                    </a:lnTo>
                    <a:cubicBezTo>
                      <a:pt x="302048" y="1261082"/>
                      <a:pt x="303937" y="1260739"/>
                      <a:pt x="321796" y="1260052"/>
                    </a:cubicBezTo>
                    <a:lnTo>
                      <a:pt x="321796" y="1260052"/>
                    </a:lnTo>
                    <a:cubicBezTo>
                      <a:pt x="339482" y="1257820"/>
                      <a:pt x="339826" y="1247173"/>
                      <a:pt x="352533" y="1242365"/>
                    </a:cubicBezTo>
                    <a:lnTo>
                      <a:pt x="352533" y="1242365"/>
                    </a:lnTo>
                    <a:cubicBezTo>
                      <a:pt x="364381" y="1237042"/>
                      <a:pt x="368331" y="1237385"/>
                      <a:pt x="374169" y="1229143"/>
                    </a:cubicBezTo>
                    <a:lnTo>
                      <a:pt x="374169" y="1229143"/>
                    </a:lnTo>
                    <a:cubicBezTo>
                      <a:pt x="378977" y="1221587"/>
                      <a:pt x="378977" y="1221759"/>
                      <a:pt x="388765" y="1215577"/>
                    </a:cubicBezTo>
                    <a:lnTo>
                      <a:pt x="388765" y="1215577"/>
                    </a:lnTo>
                    <a:cubicBezTo>
                      <a:pt x="397523" y="1210426"/>
                      <a:pt x="405250" y="1206305"/>
                      <a:pt x="410229" y="1187759"/>
                    </a:cubicBezTo>
                    <a:lnTo>
                      <a:pt x="410229" y="1187759"/>
                    </a:lnTo>
                    <a:cubicBezTo>
                      <a:pt x="415553" y="1167840"/>
                      <a:pt x="439249" y="1133669"/>
                      <a:pt x="449552" y="1120790"/>
                    </a:cubicBezTo>
                    <a:lnTo>
                      <a:pt x="449552" y="1120790"/>
                    </a:lnTo>
                    <a:cubicBezTo>
                      <a:pt x="458310" y="1109285"/>
                      <a:pt x="468785" y="1097437"/>
                      <a:pt x="487845" y="1085760"/>
                    </a:cubicBezTo>
                    <a:lnTo>
                      <a:pt x="487845" y="1085760"/>
                    </a:lnTo>
                    <a:cubicBezTo>
                      <a:pt x="505704" y="1075457"/>
                      <a:pt x="529572" y="1065326"/>
                      <a:pt x="545370" y="1055366"/>
                    </a:cubicBezTo>
                    <a:lnTo>
                      <a:pt x="545370" y="1055366"/>
                    </a:lnTo>
                    <a:cubicBezTo>
                      <a:pt x="559794" y="1044548"/>
                      <a:pt x="569754" y="1023084"/>
                      <a:pt x="572158" y="1014326"/>
                    </a:cubicBezTo>
                    <a:lnTo>
                      <a:pt x="572158" y="1014326"/>
                    </a:lnTo>
                    <a:cubicBezTo>
                      <a:pt x="576279" y="1004367"/>
                      <a:pt x="582976" y="1003852"/>
                      <a:pt x="594996" y="1000246"/>
                    </a:cubicBezTo>
                    <a:lnTo>
                      <a:pt x="594996" y="1000246"/>
                    </a:lnTo>
                    <a:cubicBezTo>
                      <a:pt x="596713" y="999559"/>
                      <a:pt x="598087" y="999387"/>
                      <a:pt x="599289" y="999215"/>
                    </a:cubicBezTo>
                    <a:lnTo>
                      <a:pt x="599289" y="999215"/>
                    </a:lnTo>
                    <a:cubicBezTo>
                      <a:pt x="600491" y="999215"/>
                      <a:pt x="602723" y="1000761"/>
                      <a:pt x="602723" y="1002478"/>
                    </a:cubicBezTo>
                    <a:lnTo>
                      <a:pt x="602723" y="1002478"/>
                    </a:lnTo>
                    <a:cubicBezTo>
                      <a:pt x="602208" y="1006771"/>
                      <a:pt x="597915" y="1011235"/>
                      <a:pt x="597915" y="1017245"/>
                    </a:cubicBezTo>
                    <a:lnTo>
                      <a:pt x="597915" y="1017245"/>
                    </a:lnTo>
                    <a:cubicBezTo>
                      <a:pt x="597915" y="1018104"/>
                      <a:pt x="598087" y="1018791"/>
                      <a:pt x="598258" y="1019993"/>
                    </a:cubicBezTo>
                    <a:lnTo>
                      <a:pt x="598258" y="1019993"/>
                    </a:lnTo>
                    <a:cubicBezTo>
                      <a:pt x="599117" y="1028579"/>
                      <a:pt x="609592" y="1034417"/>
                      <a:pt x="619380" y="1034417"/>
                    </a:cubicBezTo>
                    <a:lnTo>
                      <a:pt x="619380" y="1034417"/>
                    </a:lnTo>
                    <a:cubicBezTo>
                      <a:pt x="620066" y="1034417"/>
                      <a:pt x="620925" y="1034417"/>
                      <a:pt x="621612" y="1034245"/>
                    </a:cubicBezTo>
                    <a:lnTo>
                      <a:pt x="621612" y="1034245"/>
                    </a:lnTo>
                    <a:cubicBezTo>
                      <a:pt x="621955" y="1034074"/>
                      <a:pt x="622127" y="1034074"/>
                      <a:pt x="622299" y="1034245"/>
                    </a:cubicBezTo>
                    <a:lnTo>
                      <a:pt x="622299" y="1034245"/>
                    </a:lnTo>
                    <a:cubicBezTo>
                      <a:pt x="622299" y="1034245"/>
                      <a:pt x="622470" y="1034245"/>
                      <a:pt x="622470" y="1034245"/>
                    </a:cubicBezTo>
                    <a:lnTo>
                      <a:pt x="622470" y="1034245"/>
                    </a:lnTo>
                    <a:cubicBezTo>
                      <a:pt x="633117" y="1034245"/>
                      <a:pt x="638955" y="1038538"/>
                      <a:pt x="647369" y="1043346"/>
                    </a:cubicBezTo>
                    <a:lnTo>
                      <a:pt x="647369" y="1043346"/>
                    </a:lnTo>
                    <a:cubicBezTo>
                      <a:pt x="649430" y="1044377"/>
                      <a:pt x="651834" y="1044892"/>
                      <a:pt x="654238" y="1044892"/>
                    </a:cubicBezTo>
                    <a:lnTo>
                      <a:pt x="654238" y="1044892"/>
                    </a:lnTo>
                    <a:cubicBezTo>
                      <a:pt x="661622" y="1044892"/>
                      <a:pt x="670036" y="1040255"/>
                      <a:pt x="673127" y="1035104"/>
                    </a:cubicBezTo>
                    <a:lnTo>
                      <a:pt x="673127" y="1035104"/>
                    </a:lnTo>
                    <a:cubicBezTo>
                      <a:pt x="678450" y="1027205"/>
                      <a:pt x="685662" y="1026175"/>
                      <a:pt x="692874" y="1026346"/>
                    </a:cubicBezTo>
                    <a:lnTo>
                      <a:pt x="692874" y="1026346"/>
                    </a:lnTo>
                    <a:cubicBezTo>
                      <a:pt x="694763" y="1026346"/>
                      <a:pt x="696652" y="1026346"/>
                      <a:pt x="698712" y="1026346"/>
                    </a:cubicBezTo>
                    <a:lnTo>
                      <a:pt x="698712" y="1026346"/>
                    </a:lnTo>
                    <a:cubicBezTo>
                      <a:pt x="698712" y="1026346"/>
                      <a:pt x="699056" y="1026346"/>
                      <a:pt x="698712" y="1026346"/>
                    </a:cubicBezTo>
                    <a:lnTo>
                      <a:pt x="698712" y="1026346"/>
                    </a:lnTo>
                    <a:cubicBezTo>
                      <a:pt x="710217" y="1024973"/>
                      <a:pt x="712450" y="1025488"/>
                      <a:pt x="728934" y="1012781"/>
                    </a:cubicBezTo>
                    <a:lnTo>
                      <a:pt x="728934" y="1012781"/>
                    </a:lnTo>
                    <a:cubicBezTo>
                      <a:pt x="738722" y="1005225"/>
                      <a:pt x="750055" y="1003508"/>
                      <a:pt x="760358" y="1003508"/>
                    </a:cubicBezTo>
                    <a:lnTo>
                      <a:pt x="760358" y="1003508"/>
                    </a:lnTo>
                    <a:cubicBezTo>
                      <a:pt x="768429" y="1003508"/>
                      <a:pt x="775985" y="1004538"/>
                      <a:pt x="781823" y="1004538"/>
                    </a:cubicBezTo>
                    <a:lnTo>
                      <a:pt x="781823" y="1004538"/>
                    </a:lnTo>
                    <a:cubicBezTo>
                      <a:pt x="781823" y="1004538"/>
                      <a:pt x="781995" y="1004538"/>
                      <a:pt x="782166" y="1004538"/>
                    </a:cubicBezTo>
                    <a:lnTo>
                      <a:pt x="782166" y="1004538"/>
                    </a:lnTo>
                    <a:cubicBezTo>
                      <a:pt x="796247" y="1005740"/>
                      <a:pt x="811530" y="1008316"/>
                      <a:pt x="825439" y="1013468"/>
                    </a:cubicBezTo>
                    <a:lnTo>
                      <a:pt x="825439" y="1013468"/>
                    </a:lnTo>
                    <a:cubicBezTo>
                      <a:pt x="829045" y="1014326"/>
                      <a:pt x="831792" y="1014670"/>
                      <a:pt x="834540" y="1014670"/>
                    </a:cubicBezTo>
                    <a:lnTo>
                      <a:pt x="834540" y="1014670"/>
                    </a:lnTo>
                    <a:cubicBezTo>
                      <a:pt x="841752" y="1014670"/>
                      <a:pt x="848105" y="1011922"/>
                      <a:pt x="861156" y="1011922"/>
                    </a:cubicBezTo>
                    <a:lnTo>
                      <a:pt x="861156" y="1011922"/>
                    </a:lnTo>
                    <a:cubicBezTo>
                      <a:pt x="863388" y="1011750"/>
                      <a:pt x="865277" y="1011750"/>
                      <a:pt x="866822" y="1011750"/>
                    </a:cubicBezTo>
                    <a:lnTo>
                      <a:pt x="866822" y="1011750"/>
                    </a:lnTo>
                    <a:cubicBezTo>
                      <a:pt x="880559" y="1011922"/>
                      <a:pt x="879529" y="1016387"/>
                      <a:pt x="891721" y="1018276"/>
                    </a:cubicBezTo>
                    <a:lnTo>
                      <a:pt x="891721" y="1018276"/>
                    </a:lnTo>
                    <a:cubicBezTo>
                      <a:pt x="896701" y="1018619"/>
                      <a:pt x="899620" y="1018963"/>
                      <a:pt x="901165" y="1018963"/>
                    </a:cubicBezTo>
                    <a:lnTo>
                      <a:pt x="901165" y="1018963"/>
                    </a:lnTo>
                    <a:cubicBezTo>
                      <a:pt x="903913" y="1018963"/>
                      <a:pt x="902711" y="1018619"/>
                      <a:pt x="909064" y="1015013"/>
                    </a:cubicBezTo>
                    <a:lnTo>
                      <a:pt x="909064" y="1015013"/>
                    </a:lnTo>
                    <a:cubicBezTo>
                      <a:pt x="911812" y="1012952"/>
                      <a:pt x="915418" y="1012094"/>
                      <a:pt x="919024" y="1012094"/>
                    </a:cubicBezTo>
                    <a:lnTo>
                      <a:pt x="919024" y="1012094"/>
                    </a:lnTo>
                    <a:cubicBezTo>
                      <a:pt x="928640" y="1012266"/>
                      <a:pt x="940145" y="1017245"/>
                      <a:pt x="940660" y="1026175"/>
                    </a:cubicBezTo>
                    <a:lnTo>
                      <a:pt x="940660" y="1026175"/>
                    </a:lnTo>
                    <a:cubicBezTo>
                      <a:pt x="940660" y="1026518"/>
                      <a:pt x="940660" y="1026861"/>
                      <a:pt x="940660" y="1027033"/>
                    </a:cubicBezTo>
                    <a:lnTo>
                      <a:pt x="940660" y="1027033"/>
                    </a:lnTo>
                    <a:cubicBezTo>
                      <a:pt x="940660" y="1028922"/>
                      <a:pt x="940660" y="1030296"/>
                      <a:pt x="940832" y="1031326"/>
                    </a:cubicBezTo>
                    <a:lnTo>
                      <a:pt x="940832" y="1031326"/>
                    </a:lnTo>
                    <a:cubicBezTo>
                      <a:pt x="940832" y="1031498"/>
                      <a:pt x="940832" y="1031669"/>
                      <a:pt x="940832" y="1031841"/>
                    </a:cubicBezTo>
                    <a:lnTo>
                      <a:pt x="940832" y="1031841"/>
                    </a:lnTo>
                    <a:cubicBezTo>
                      <a:pt x="941862" y="1031669"/>
                      <a:pt x="944610" y="1030467"/>
                      <a:pt x="948731" y="1028579"/>
                    </a:cubicBezTo>
                    <a:lnTo>
                      <a:pt x="948731" y="1028579"/>
                    </a:lnTo>
                    <a:cubicBezTo>
                      <a:pt x="951993" y="1027377"/>
                      <a:pt x="953539" y="1026690"/>
                      <a:pt x="955428" y="1026690"/>
                    </a:cubicBezTo>
                    <a:lnTo>
                      <a:pt x="955428" y="1026690"/>
                    </a:lnTo>
                    <a:cubicBezTo>
                      <a:pt x="956458" y="1026690"/>
                      <a:pt x="958690" y="1028235"/>
                      <a:pt x="958690" y="1029781"/>
                    </a:cubicBezTo>
                    <a:lnTo>
                      <a:pt x="958690" y="1029781"/>
                    </a:lnTo>
                    <a:cubicBezTo>
                      <a:pt x="958347" y="1032528"/>
                      <a:pt x="956973" y="1034245"/>
                      <a:pt x="955771" y="1038195"/>
                    </a:cubicBezTo>
                    <a:lnTo>
                      <a:pt x="955771" y="1038195"/>
                    </a:lnTo>
                    <a:cubicBezTo>
                      <a:pt x="952680" y="1045750"/>
                      <a:pt x="947014" y="1047124"/>
                      <a:pt x="939802" y="1053306"/>
                    </a:cubicBezTo>
                    <a:lnTo>
                      <a:pt x="939802" y="1053306"/>
                    </a:lnTo>
                    <a:cubicBezTo>
                      <a:pt x="931903" y="1059144"/>
                      <a:pt x="930872" y="1065154"/>
                      <a:pt x="930872" y="1073912"/>
                    </a:cubicBezTo>
                    <a:lnTo>
                      <a:pt x="930872" y="1073912"/>
                    </a:lnTo>
                    <a:lnTo>
                      <a:pt x="930872" y="1074083"/>
                    </a:lnTo>
                    <a:lnTo>
                      <a:pt x="931216" y="1079063"/>
                    </a:lnTo>
                    <a:lnTo>
                      <a:pt x="930357" y="1078548"/>
                    </a:lnTo>
                    <a:cubicBezTo>
                      <a:pt x="928297" y="1089023"/>
                      <a:pt x="920054" y="1103962"/>
                      <a:pt x="916792" y="1109800"/>
                    </a:cubicBezTo>
                    <a:lnTo>
                      <a:pt x="916792" y="1109800"/>
                    </a:lnTo>
                    <a:cubicBezTo>
                      <a:pt x="912155" y="1118730"/>
                      <a:pt x="896873" y="1126113"/>
                      <a:pt x="891893" y="1129891"/>
                    </a:cubicBezTo>
                    <a:lnTo>
                      <a:pt x="891893" y="1129891"/>
                    </a:lnTo>
                    <a:cubicBezTo>
                      <a:pt x="891034" y="1130235"/>
                      <a:pt x="890176" y="1132295"/>
                      <a:pt x="890176" y="1135386"/>
                    </a:cubicBezTo>
                    <a:lnTo>
                      <a:pt x="890176" y="1135386"/>
                    </a:lnTo>
                    <a:cubicBezTo>
                      <a:pt x="890176" y="1138305"/>
                      <a:pt x="891034" y="1141911"/>
                      <a:pt x="892064" y="1144659"/>
                    </a:cubicBezTo>
                    <a:lnTo>
                      <a:pt x="892064" y="1144659"/>
                    </a:lnTo>
                    <a:cubicBezTo>
                      <a:pt x="893095" y="1147406"/>
                      <a:pt x="894297" y="1148265"/>
                      <a:pt x="894469" y="1148265"/>
                    </a:cubicBezTo>
                    <a:lnTo>
                      <a:pt x="894469" y="1148265"/>
                    </a:lnTo>
                    <a:cubicBezTo>
                      <a:pt x="894469" y="1148265"/>
                      <a:pt x="894469" y="1148265"/>
                      <a:pt x="894469" y="1148265"/>
                    </a:cubicBezTo>
                    <a:lnTo>
                      <a:pt x="894469" y="1148265"/>
                    </a:lnTo>
                    <a:lnTo>
                      <a:pt x="894469" y="1148265"/>
                    </a:lnTo>
                    <a:cubicBezTo>
                      <a:pt x="894469" y="1148265"/>
                      <a:pt x="894640" y="1148265"/>
                      <a:pt x="894640" y="1148265"/>
                    </a:cubicBezTo>
                    <a:lnTo>
                      <a:pt x="894640" y="1148265"/>
                    </a:lnTo>
                    <a:cubicBezTo>
                      <a:pt x="902539" y="1149295"/>
                      <a:pt x="901852" y="1157022"/>
                      <a:pt x="905630" y="1164921"/>
                    </a:cubicBezTo>
                    <a:lnTo>
                      <a:pt x="905630" y="1164921"/>
                    </a:lnTo>
                    <a:cubicBezTo>
                      <a:pt x="909236" y="1173164"/>
                      <a:pt x="915761" y="1178658"/>
                      <a:pt x="927610" y="1180032"/>
                    </a:cubicBezTo>
                    <a:lnTo>
                      <a:pt x="927610" y="1180032"/>
                    </a:lnTo>
                    <a:cubicBezTo>
                      <a:pt x="942034" y="1181749"/>
                      <a:pt x="953195" y="1198749"/>
                      <a:pt x="957488" y="1204416"/>
                    </a:cubicBezTo>
                    <a:lnTo>
                      <a:pt x="957488" y="1204416"/>
                    </a:lnTo>
                    <a:cubicBezTo>
                      <a:pt x="960236" y="1211456"/>
                      <a:pt x="960236" y="1219355"/>
                      <a:pt x="960236" y="1233608"/>
                    </a:cubicBezTo>
                    <a:lnTo>
                      <a:pt x="960236" y="1233608"/>
                    </a:lnTo>
                    <a:cubicBezTo>
                      <a:pt x="960236" y="1233779"/>
                      <a:pt x="960236" y="1233951"/>
                      <a:pt x="960236" y="1234294"/>
                    </a:cubicBezTo>
                    <a:lnTo>
                      <a:pt x="960236" y="1234294"/>
                    </a:lnTo>
                    <a:cubicBezTo>
                      <a:pt x="959549" y="1243567"/>
                      <a:pt x="977922" y="1251638"/>
                      <a:pt x="989084" y="1257648"/>
                    </a:cubicBezTo>
                    <a:lnTo>
                      <a:pt x="989084" y="1257648"/>
                    </a:lnTo>
                    <a:cubicBezTo>
                      <a:pt x="1001448" y="1263143"/>
                      <a:pt x="1003165" y="1272244"/>
                      <a:pt x="1006942" y="1284607"/>
                    </a:cubicBezTo>
                    <a:lnTo>
                      <a:pt x="1006942" y="1284607"/>
                    </a:lnTo>
                    <a:cubicBezTo>
                      <a:pt x="1009003" y="1291476"/>
                      <a:pt x="1014326" y="1294738"/>
                      <a:pt x="1018963" y="1294738"/>
                    </a:cubicBezTo>
                    <a:lnTo>
                      <a:pt x="1018963" y="1294738"/>
                    </a:lnTo>
                    <a:cubicBezTo>
                      <a:pt x="1021710" y="1294738"/>
                      <a:pt x="1023942" y="1293708"/>
                      <a:pt x="1025316" y="1291476"/>
                    </a:cubicBezTo>
                    <a:lnTo>
                      <a:pt x="1025316" y="1291476"/>
                    </a:lnTo>
                    <a:cubicBezTo>
                      <a:pt x="1030639" y="1283405"/>
                      <a:pt x="1037165" y="1279456"/>
                      <a:pt x="1046094" y="1271728"/>
                    </a:cubicBezTo>
                    <a:lnTo>
                      <a:pt x="1046094" y="1271728"/>
                    </a:lnTo>
                    <a:cubicBezTo>
                      <a:pt x="1053649" y="1266405"/>
                      <a:pt x="1050043" y="1262971"/>
                      <a:pt x="1052619" y="1246658"/>
                    </a:cubicBezTo>
                    <a:lnTo>
                      <a:pt x="1052619" y="1246658"/>
                    </a:lnTo>
                    <a:cubicBezTo>
                      <a:pt x="1054508" y="1230688"/>
                      <a:pt x="1054851" y="1227941"/>
                      <a:pt x="1067215" y="1220901"/>
                    </a:cubicBezTo>
                    <a:lnTo>
                      <a:pt x="1067215" y="1220901"/>
                    </a:lnTo>
                    <a:cubicBezTo>
                      <a:pt x="1079063" y="1211456"/>
                      <a:pt x="1093659" y="1208881"/>
                      <a:pt x="1109972" y="1208881"/>
                    </a:cubicBezTo>
                    <a:lnTo>
                      <a:pt x="1109972" y="1208881"/>
                    </a:lnTo>
                    <a:cubicBezTo>
                      <a:pt x="1111518" y="1208709"/>
                      <a:pt x="1112891" y="1208709"/>
                      <a:pt x="1114265" y="1208709"/>
                    </a:cubicBezTo>
                    <a:lnTo>
                      <a:pt x="1114265" y="1208709"/>
                    </a:lnTo>
                    <a:cubicBezTo>
                      <a:pt x="1127831" y="1208365"/>
                      <a:pt x="1130921" y="1216264"/>
                      <a:pt x="1135043" y="1222618"/>
                    </a:cubicBezTo>
                    <a:lnTo>
                      <a:pt x="1135043" y="1222618"/>
                    </a:lnTo>
                    <a:cubicBezTo>
                      <a:pt x="1136245" y="1224507"/>
                      <a:pt x="1136760" y="1225537"/>
                      <a:pt x="1136931" y="1227082"/>
                    </a:cubicBezTo>
                    <a:lnTo>
                      <a:pt x="1136931" y="1227082"/>
                    </a:lnTo>
                    <a:cubicBezTo>
                      <a:pt x="1136931" y="1229315"/>
                      <a:pt x="1135043" y="1230173"/>
                      <a:pt x="1134527" y="1230345"/>
                    </a:cubicBezTo>
                    <a:lnTo>
                      <a:pt x="1134527" y="1230345"/>
                    </a:lnTo>
                    <a:cubicBezTo>
                      <a:pt x="1134527" y="1230860"/>
                      <a:pt x="1135043" y="1232577"/>
                      <a:pt x="1136416" y="1235496"/>
                    </a:cubicBezTo>
                    <a:lnTo>
                      <a:pt x="1136416" y="1235496"/>
                    </a:lnTo>
                    <a:cubicBezTo>
                      <a:pt x="1139679" y="1241678"/>
                      <a:pt x="1140537" y="1241163"/>
                      <a:pt x="1142255" y="1241506"/>
                    </a:cubicBezTo>
                    <a:lnTo>
                      <a:pt x="1142255" y="1241506"/>
                    </a:lnTo>
                    <a:cubicBezTo>
                      <a:pt x="1143113" y="1241506"/>
                      <a:pt x="1144487" y="1241335"/>
                      <a:pt x="1146204" y="1241335"/>
                    </a:cubicBezTo>
                    <a:lnTo>
                      <a:pt x="1146204" y="1241335"/>
                    </a:lnTo>
                    <a:cubicBezTo>
                      <a:pt x="1148436" y="1241335"/>
                      <a:pt x="1151184" y="1241678"/>
                      <a:pt x="1154275" y="1243395"/>
                    </a:cubicBezTo>
                    <a:lnTo>
                      <a:pt x="1154275" y="1243395"/>
                    </a:lnTo>
                    <a:cubicBezTo>
                      <a:pt x="1165093" y="1248719"/>
                      <a:pt x="1162174" y="1251638"/>
                      <a:pt x="1169214" y="1262112"/>
                    </a:cubicBezTo>
                    <a:lnTo>
                      <a:pt x="1169214" y="1262112"/>
                    </a:lnTo>
                    <a:cubicBezTo>
                      <a:pt x="1175739" y="1273617"/>
                      <a:pt x="1186386" y="1271042"/>
                      <a:pt x="1200295" y="1281688"/>
                    </a:cubicBezTo>
                    <a:lnTo>
                      <a:pt x="1200295" y="1281688"/>
                    </a:lnTo>
                    <a:cubicBezTo>
                      <a:pt x="1212487" y="1291476"/>
                      <a:pt x="1224507" y="1295082"/>
                      <a:pt x="1236870" y="1296284"/>
                    </a:cubicBezTo>
                    <a:lnTo>
                      <a:pt x="1236870" y="1296284"/>
                    </a:lnTo>
                    <a:cubicBezTo>
                      <a:pt x="1243911" y="1296971"/>
                      <a:pt x="1247860" y="1298345"/>
                      <a:pt x="1250951" y="1298345"/>
                    </a:cubicBezTo>
                    <a:lnTo>
                      <a:pt x="1250951" y="1298345"/>
                    </a:lnTo>
                    <a:cubicBezTo>
                      <a:pt x="1253527" y="1298345"/>
                      <a:pt x="1255931" y="1297658"/>
                      <a:pt x="1260395" y="1294223"/>
                    </a:cubicBezTo>
                    <a:lnTo>
                      <a:pt x="1260395" y="1294223"/>
                    </a:lnTo>
                    <a:cubicBezTo>
                      <a:pt x="1267264" y="1289072"/>
                      <a:pt x="1269668" y="1284607"/>
                      <a:pt x="1276708" y="1284607"/>
                    </a:cubicBezTo>
                    <a:lnTo>
                      <a:pt x="1276708" y="1284607"/>
                    </a:lnTo>
                    <a:cubicBezTo>
                      <a:pt x="1279112" y="1284607"/>
                      <a:pt x="1281688" y="1285122"/>
                      <a:pt x="1285122" y="1286153"/>
                    </a:cubicBezTo>
                    <a:lnTo>
                      <a:pt x="1285122" y="1286153"/>
                    </a:lnTo>
                    <a:cubicBezTo>
                      <a:pt x="1288728" y="1287011"/>
                      <a:pt x="1291132" y="1287183"/>
                      <a:pt x="1292850" y="1287183"/>
                    </a:cubicBezTo>
                    <a:lnTo>
                      <a:pt x="1292850" y="1287183"/>
                    </a:lnTo>
                    <a:cubicBezTo>
                      <a:pt x="1295940" y="1287183"/>
                      <a:pt x="1297486" y="1286153"/>
                      <a:pt x="1301951" y="1285981"/>
                    </a:cubicBezTo>
                    <a:lnTo>
                      <a:pt x="1301951" y="1285981"/>
                    </a:lnTo>
                    <a:cubicBezTo>
                      <a:pt x="1301951" y="1285981"/>
                      <a:pt x="1302122" y="1285981"/>
                      <a:pt x="1302122" y="1285981"/>
                    </a:cubicBezTo>
                    <a:lnTo>
                      <a:pt x="1302122" y="1285981"/>
                    </a:lnTo>
                    <a:cubicBezTo>
                      <a:pt x="1302122" y="1285981"/>
                      <a:pt x="1302122" y="1285981"/>
                      <a:pt x="1301951" y="1285981"/>
                    </a:cubicBezTo>
                    <a:lnTo>
                      <a:pt x="1301951" y="1285981"/>
                    </a:lnTo>
                    <a:cubicBezTo>
                      <a:pt x="1302122" y="1285981"/>
                      <a:pt x="1302122" y="1285981"/>
                      <a:pt x="1302294" y="1285981"/>
                    </a:cubicBezTo>
                    <a:lnTo>
                      <a:pt x="1302294" y="1285981"/>
                    </a:lnTo>
                    <a:cubicBezTo>
                      <a:pt x="1302294" y="1285981"/>
                      <a:pt x="1302294" y="1285981"/>
                      <a:pt x="1302294" y="1285981"/>
                    </a:cubicBezTo>
                    <a:lnTo>
                      <a:pt x="1302294" y="1285981"/>
                    </a:lnTo>
                    <a:cubicBezTo>
                      <a:pt x="1307445" y="1285981"/>
                      <a:pt x="1311395" y="1288900"/>
                      <a:pt x="1311567" y="1293021"/>
                    </a:cubicBezTo>
                    <a:lnTo>
                      <a:pt x="1311567" y="1293021"/>
                    </a:lnTo>
                    <a:cubicBezTo>
                      <a:pt x="1311567" y="1294910"/>
                      <a:pt x="1310536" y="1296627"/>
                      <a:pt x="1308647" y="1298001"/>
                    </a:cubicBezTo>
                    <a:lnTo>
                      <a:pt x="1308647" y="1298001"/>
                    </a:lnTo>
                    <a:cubicBezTo>
                      <a:pt x="1309506" y="1298345"/>
                      <a:pt x="1310880" y="1298516"/>
                      <a:pt x="1312253" y="1298516"/>
                    </a:cubicBezTo>
                    <a:lnTo>
                      <a:pt x="1312253" y="1298516"/>
                    </a:lnTo>
                    <a:cubicBezTo>
                      <a:pt x="1312253" y="1298516"/>
                      <a:pt x="1312425" y="1298516"/>
                      <a:pt x="1312425" y="1298516"/>
                    </a:cubicBezTo>
                    <a:lnTo>
                      <a:pt x="1312425" y="1298516"/>
                    </a:lnTo>
                    <a:cubicBezTo>
                      <a:pt x="1318264" y="1299031"/>
                      <a:pt x="1327021" y="1306072"/>
                      <a:pt x="1338869" y="1306072"/>
                    </a:cubicBezTo>
                    <a:lnTo>
                      <a:pt x="1338869" y="1306072"/>
                    </a:lnTo>
                    <a:lnTo>
                      <a:pt x="1338869" y="1306072"/>
                    </a:lnTo>
                    <a:cubicBezTo>
                      <a:pt x="1347799" y="1306587"/>
                      <a:pt x="1367546" y="1286496"/>
                      <a:pt x="1374415" y="1274132"/>
                    </a:cubicBezTo>
                    <a:lnTo>
                      <a:pt x="1374415" y="1274132"/>
                    </a:lnTo>
                    <a:cubicBezTo>
                      <a:pt x="1381970" y="1261254"/>
                      <a:pt x="1386091" y="1258335"/>
                      <a:pt x="1397253" y="1245799"/>
                    </a:cubicBezTo>
                    <a:lnTo>
                      <a:pt x="1397253" y="1245799"/>
                    </a:lnTo>
                    <a:cubicBezTo>
                      <a:pt x="1408243" y="1233436"/>
                      <a:pt x="1428505" y="1202527"/>
                      <a:pt x="1431940" y="1191881"/>
                    </a:cubicBezTo>
                    <a:lnTo>
                      <a:pt x="1431940" y="1191881"/>
                    </a:lnTo>
                    <a:cubicBezTo>
                      <a:pt x="1435889" y="1181234"/>
                      <a:pt x="1443273" y="1172305"/>
                      <a:pt x="1444303" y="1163204"/>
                    </a:cubicBezTo>
                    <a:lnTo>
                      <a:pt x="1444303" y="1163204"/>
                    </a:lnTo>
                    <a:cubicBezTo>
                      <a:pt x="1445848" y="1151527"/>
                      <a:pt x="1458727" y="1137790"/>
                      <a:pt x="1467828" y="1129719"/>
                    </a:cubicBezTo>
                    <a:lnTo>
                      <a:pt x="1467828" y="1129719"/>
                    </a:lnTo>
                    <a:cubicBezTo>
                      <a:pt x="1468343" y="1129376"/>
                      <a:pt x="1468515" y="1129204"/>
                      <a:pt x="1468858" y="1129033"/>
                    </a:cubicBezTo>
                    <a:lnTo>
                      <a:pt x="1468858" y="1129033"/>
                    </a:lnTo>
                    <a:cubicBezTo>
                      <a:pt x="1468515" y="1128861"/>
                      <a:pt x="1468172" y="1128689"/>
                      <a:pt x="1467656" y="1128689"/>
                    </a:cubicBezTo>
                    <a:lnTo>
                      <a:pt x="1467656" y="1128689"/>
                    </a:lnTo>
                    <a:cubicBezTo>
                      <a:pt x="1465939" y="1128174"/>
                      <a:pt x="1463020" y="1127831"/>
                      <a:pt x="1459929" y="1127659"/>
                    </a:cubicBezTo>
                    <a:lnTo>
                      <a:pt x="1459929" y="1127659"/>
                    </a:lnTo>
                    <a:cubicBezTo>
                      <a:pt x="1453576" y="1127144"/>
                      <a:pt x="1445848" y="1127144"/>
                      <a:pt x="1440182" y="1126629"/>
                    </a:cubicBezTo>
                    <a:lnTo>
                      <a:pt x="1440182" y="1126629"/>
                    </a:lnTo>
                    <a:cubicBezTo>
                      <a:pt x="1439667" y="1126629"/>
                      <a:pt x="1439323" y="1126629"/>
                      <a:pt x="1438808" y="1126629"/>
                    </a:cubicBezTo>
                    <a:lnTo>
                      <a:pt x="1438808" y="1126629"/>
                    </a:lnTo>
                    <a:cubicBezTo>
                      <a:pt x="1431768" y="1125770"/>
                      <a:pt x="1431424" y="1136416"/>
                      <a:pt x="1414596" y="1140709"/>
                    </a:cubicBezTo>
                    <a:lnTo>
                      <a:pt x="1414596" y="1140709"/>
                    </a:lnTo>
                    <a:cubicBezTo>
                      <a:pt x="1410303" y="1141739"/>
                      <a:pt x="1406354" y="1142255"/>
                      <a:pt x="1402919" y="1142255"/>
                    </a:cubicBezTo>
                    <a:lnTo>
                      <a:pt x="1402919" y="1142255"/>
                    </a:lnTo>
                    <a:cubicBezTo>
                      <a:pt x="1393819" y="1142255"/>
                      <a:pt x="1387293" y="1138649"/>
                      <a:pt x="1383172" y="1133497"/>
                    </a:cubicBezTo>
                    <a:lnTo>
                      <a:pt x="1383172" y="1133497"/>
                    </a:lnTo>
                    <a:cubicBezTo>
                      <a:pt x="1378708" y="1127144"/>
                      <a:pt x="1379394" y="1120103"/>
                      <a:pt x="1367718" y="1116497"/>
                    </a:cubicBezTo>
                    <a:lnTo>
                      <a:pt x="1367718" y="1116497"/>
                    </a:lnTo>
                    <a:cubicBezTo>
                      <a:pt x="1364970" y="1115467"/>
                      <a:pt x="1362738" y="1114952"/>
                      <a:pt x="1360849" y="1114952"/>
                    </a:cubicBezTo>
                    <a:lnTo>
                      <a:pt x="1360849" y="1114952"/>
                    </a:lnTo>
                    <a:cubicBezTo>
                      <a:pt x="1354496" y="1114952"/>
                      <a:pt x="1350031" y="1119588"/>
                      <a:pt x="1344880" y="1123881"/>
                    </a:cubicBezTo>
                    <a:lnTo>
                      <a:pt x="1344880" y="1123881"/>
                    </a:lnTo>
                    <a:cubicBezTo>
                      <a:pt x="1340587" y="1126800"/>
                      <a:pt x="1337152" y="1128861"/>
                      <a:pt x="1333031" y="1128861"/>
                    </a:cubicBezTo>
                    <a:lnTo>
                      <a:pt x="1333031" y="1128861"/>
                    </a:lnTo>
                    <a:cubicBezTo>
                      <a:pt x="1329769" y="1128861"/>
                      <a:pt x="1326849" y="1127659"/>
                      <a:pt x="1323072" y="1125083"/>
                    </a:cubicBezTo>
                    <a:lnTo>
                      <a:pt x="1323072" y="1125083"/>
                    </a:lnTo>
                    <a:cubicBezTo>
                      <a:pt x="1316031" y="1119416"/>
                      <a:pt x="1315859" y="1113750"/>
                      <a:pt x="1311738" y="1108598"/>
                    </a:cubicBezTo>
                    <a:lnTo>
                      <a:pt x="1311738" y="1108598"/>
                    </a:lnTo>
                    <a:cubicBezTo>
                      <a:pt x="1309163" y="1106709"/>
                      <a:pt x="1307445" y="1106538"/>
                      <a:pt x="1304698" y="1106538"/>
                    </a:cubicBezTo>
                    <a:lnTo>
                      <a:pt x="1304698" y="1106538"/>
                    </a:lnTo>
                    <a:cubicBezTo>
                      <a:pt x="1304526" y="1106538"/>
                      <a:pt x="1304183" y="1106538"/>
                      <a:pt x="1303839" y="1106538"/>
                    </a:cubicBezTo>
                    <a:lnTo>
                      <a:pt x="1303839" y="1106538"/>
                    </a:lnTo>
                    <a:cubicBezTo>
                      <a:pt x="1300920" y="1106538"/>
                      <a:pt x="1297143" y="1106366"/>
                      <a:pt x="1292850" y="1103447"/>
                    </a:cubicBezTo>
                    <a:lnTo>
                      <a:pt x="1292850" y="1103447"/>
                    </a:lnTo>
                    <a:cubicBezTo>
                      <a:pt x="1290446" y="1101043"/>
                      <a:pt x="1289244" y="1101215"/>
                      <a:pt x="1288557" y="1098124"/>
                    </a:cubicBezTo>
                    <a:lnTo>
                      <a:pt x="1288557" y="1098124"/>
                    </a:lnTo>
                    <a:cubicBezTo>
                      <a:pt x="1288900" y="1095376"/>
                      <a:pt x="1291132" y="1095376"/>
                      <a:pt x="1291476" y="1095204"/>
                    </a:cubicBezTo>
                    <a:lnTo>
                      <a:pt x="1291476" y="1095204"/>
                    </a:lnTo>
                    <a:cubicBezTo>
                      <a:pt x="1292334" y="1095033"/>
                      <a:pt x="1293021" y="1095204"/>
                      <a:pt x="1294052" y="1095033"/>
                    </a:cubicBezTo>
                    <a:lnTo>
                      <a:pt x="1294052" y="1095033"/>
                    </a:lnTo>
                    <a:cubicBezTo>
                      <a:pt x="1295940" y="1095033"/>
                      <a:pt x="1298516" y="1094861"/>
                      <a:pt x="1300920" y="1094174"/>
                    </a:cubicBezTo>
                    <a:lnTo>
                      <a:pt x="1300920" y="1094174"/>
                    </a:lnTo>
                    <a:cubicBezTo>
                      <a:pt x="1301607" y="1093831"/>
                      <a:pt x="1302122" y="1093659"/>
                      <a:pt x="1302637" y="1093487"/>
                    </a:cubicBezTo>
                    <a:lnTo>
                      <a:pt x="1302637" y="1093487"/>
                    </a:lnTo>
                    <a:cubicBezTo>
                      <a:pt x="1302466" y="1093487"/>
                      <a:pt x="1302294" y="1093316"/>
                      <a:pt x="1301951" y="1093316"/>
                    </a:cubicBezTo>
                    <a:lnTo>
                      <a:pt x="1301951" y="1093316"/>
                    </a:lnTo>
                    <a:cubicBezTo>
                      <a:pt x="1300062" y="1092800"/>
                      <a:pt x="1297143" y="1092629"/>
                      <a:pt x="1294223" y="1092629"/>
                    </a:cubicBezTo>
                    <a:lnTo>
                      <a:pt x="1294223" y="1092629"/>
                    </a:lnTo>
                    <a:lnTo>
                      <a:pt x="1294223" y="1090740"/>
                    </a:lnTo>
                    <a:lnTo>
                      <a:pt x="1293880" y="1092629"/>
                    </a:lnTo>
                    <a:cubicBezTo>
                      <a:pt x="1288385" y="1091770"/>
                      <a:pt x="1284607" y="1091770"/>
                      <a:pt x="1283920" y="1087134"/>
                    </a:cubicBezTo>
                    <a:lnTo>
                      <a:pt x="1283920" y="1087134"/>
                    </a:lnTo>
                    <a:cubicBezTo>
                      <a:pt x="1284092" y="1084386"/>
                      <a:pt x="1285466" y="1082841"/>
                      <a:pt x="1287355" y="1079750"/>
                    </a:cubicBezTo>
                    <a:lnTo>
                      <a:pt x="1287355" y="1079750"/>
                    </a:lnTo>
                    <a:cubicBezTo>
                      <a:pt x="1291819" y="1075114"/>
                      <a:pt x="1293021" y="1070649"/>
                      <a:pt x="1295425" y="1063094"/>
                    </a:cubicBezTo>
                    <a:lnTo>
                      <a:pt x="1295425" y="1063094"/>
                    </a:lnTo>
                    <a:cubicBezTo>
                      <a:pt x="1295597" y="1062063"/>
                      <a:pt x="1295769" y="1061376"/>
                      <a:pt x="1295769" y="1060861"/>
                    </a:cubicBezTo>
                    <a:lnTo>
                      <a:pt x="1295769" y="1060861"/>
                    </a:lnTo>
                    <a:cubicBezTo>
                      <a:pt x="1296627" y="1057599"/>
                      <a:pt x="1290102" y="1057427"/>
                      <a:pt x="1286496" y="1049185"/>
                    </a:cubicBezTo>
                    <a:lnTo>
                      <a:pt x="1286496" y="1049185"/>
                    </a:lnTo>
                    <a:cubicBezTo>
                      <a:pt x="1285981" y="1047124"/>
                      <a:pt x="1285638" y="1045407"/>
                      <a:pt x="1285638" y="1043861"/>
                    </a:cubicBezTo>
                    <a:lnTo>
                      <a:pt x="1285638" y="1043861"/>
                    </a:lnTo>
                    <a:cubicBezTo>
                      <a:pt x="1285638" y="1037508"/>
                      <a:pt x="1289759" y="1034932"/>
                      <a:pt x="1290274" y="1034932"/>
                    </a:cubicBezTo>
                    <a:lnTo>
                      <a:pt x="1290274" y="1034932"/>
                    </a:lnTo>
                    <a:lnTo>
                      <a:pt x="1292163" y="1033902"/>
                    </a:lnTo>
                    <a:lnTo>
                      <a:pt x="1293365" y="1035619"/>
                    </a:lnTo>
                    <a:cubicBezTo>
                      <a:pt x="1293365" y="1035619"/>
                      <a:pt x="1293708" y="1035962"/>
                      <a:pt x="1294223" y="1036478"/>
                    </a:cubicBezTo>
                    <a:lnTo>
                      <a:pt x="1294223" y="1036478"/>
                    </a:lnTo>
                    <a:cubicBezTo>
                      <a:pt x="1294738" y="1036821"/>
                      <a:pt x="1295597" y="1037336"/>
                      <a:pt x="1296456" y="1037336"/>
                    </a:cubicBezTo>
                    <a:lnTo>
                      <a:pt x="1296456" y="1037336"/>
                    </a:lnTo>
                    <a:cubicBezTo>
                      <a:pt x="1297829" y="1037336"/>
                      <a:pt x="1300062" y="1036649"/>
                      <a:pt x="1303324" y="1032872"/>
                    </a:cubicBezTo>
                    <a:lnTo>
                      <a:pt x="1303324" y="1032872"/>
                    </a:lnTo>
                    <a:cubicBezTo>
                      <a:pt x="1306072" y="1029609"/>
                      <a:pt x="1306930" y="1026175"/>
                      <a:pt x="1306930" y="1022225"/>
                    </a:cubicBezTo>
                    <a:lnTo>
                      <a:pt x="1306930" y="1022225"/>
                    </a:lnTo>
                    <a:cubicBezTo>
                      <a:pt x="1306930" y="1015528"/>
                      <a:pt x="1304011" y="1008144"/>
                      <a:pt x="1303839" y="1001791"/>
                    </a:cubicBezTo>
                    <a:lnTo>
                      <a:pt x="1303839" y="1001791"/>
                    </a:lnTo>
                    <a:cubicBezTo>
                      <a:pt x="1303839" y="1001448"/>
                      <a:pt x="1303839" y="1001276"/>
                      <a:pt x="1303839" y="1001104"/>
                    </a:cubicBezTo>
                    <a:lnTo>
                      <a:pt x="1303839" y="1001104"/>
                    </a:lnTo>
                    <a:cubicBezTo>
                      <a:pt x="1304526" y="991488"/>
                      <a:pt x="1315001" y="983074"/>
                      <a:pt x="1324102" y="980155"/>
                    </a:cubicBezTo>
                    <a:lnTo>
                      <a:pt x="1324102" y="980155"/>
                    </a:lnTo>
                    <a:cubicBezTo>
                      <a:pt x="1327365" y="978781"/>
                      <a:pt x="1330112" y="978266"/>
                      <a:pt x="1332516" y="978266"/>
                    </a:cubicBezTo>
                    <a:lnTo>
                      <a:pt x="1332516" y="978266"/>
                    </a:lnTo>
                    <a:cubicBezTo>
                      <a:pt x="1337496" y="978266"/>
                      <a:pt x="1340758" y="979983"/>
                      <a:pt x="1345051" y="979983"/>
                    </a:cubicBezTo>
                    <a:lnTo>
                      <a:pt x="1345051" y="979983"/>
                    </a:lnTo>
                    <a:cubicBezTo>
                      <a:pt x="1345223" y="979983"/>
                      <a:pt x="1345395" y="979983"/>
                      <a:pt x="1345395" y="979983"/>
                    </a:cubicBezTo>
                    <a:lnTo>
                      <a:pt x="1345395" y="979983"/>
                    </a:lnTo>
                    <a:cubicBezTo>
                      <a:pt x="1354324" y="979983"/>
                      <a:pt x="1358960" y="981528"/>
                      <a:pt x="1368061" y="985478"/>
                    </a:cubicBezTo>
                    <a:lnTo>
                      <a:pt x="1368061" y="985478"/>
                    </a:lnTo>
                    <a:cubicBezTo>
                      <a:pt x="1369435" y="986336"/>
                      <a:pt x="1370465" y="986680"/>
                      <a:pt x="1371152" y="986680"/>
                    </a:cubicBezTo>
                    <a:lnTo>
                      <a:pt x="1371152" y="986680"/>
                    </a:lnTo>
                    <a:cubicBezTo>
                      <a:pt x="1372354" y="986680"/>
                      <a:pt x="1373041" y="985993"/>
                      <a:pt x="1373213" y="983246"/>
                    </a:cubicBezTo>
                    <a:lnTo>
                      <a:pt x="1373213" y="983246"/>
                    </a:lnTo>
                    <a:cubicBezTo>
                      <a:pt x="1373213" y="981872"/>
                      <a:pt x="1372869" y="980155"/>
                      <a:pt x="1372011" y="978266"/>
                    </a:cubicBezTo>
                    <a:lnTo>
                      <a:pt x="1372011" y="978266"/>
                    </a:lnTo>
                    <a:cubicBezTo>
                      <a:pt x="1371667" y="977407"/>
                      <a:pt x="1371496" y="976549"/>
                      <a:pt x="1371496" y="975862"/>
                    </a:cubicBezTo>
                    <a:lnTo>
                      <a:pt x="1371496" y="975862"/>
                    </a:lnTo>
                    <a:cubicBezTo>
                      <a:pt x="1373384" y="966761"/>
                      <a:pt x="1386263" y="968821"/>
                      <a:pt x="1393647" y="964872"/>
                    </a:cubicBezTo>
                    <a:lnTo>
                      <a:pt x="1393647" y="964872"/>
                    </a:lnTo>
                    <a:cubicBezTo>
                      <a:pt x="1400344" y="962640"/>
                      <a:pt x="1401717" y="959549"/>
                      <a:pt x="1417344" y="959549"/>
                    </a:cubicBezTo>
                    <a:lnTo>
                      <a:pt x="1417344" y="959549"/>
                    </a:lnTo>
                    <a:cubicBezTo>
                      <a:pt x="1424212" y="960064"/>
                      <a:pt x="1427131" y="960579"/>
                      <a:pt x="1430051" y="960579"/>
                    </a:cubicBezTo>
                    <a:lnTo>
                      <a:pt x="1430051" y="960579"/>
                    </a:lnTo>
                    <a:cubicBezTo>
                      <a:pt x="1433485" y="960579"/>
                      <a:pt x="1437434" y="959721"/>
                      <a:pt x="1449626" y="956973"/>
                    </a:cubicBezTo>
                    <a:lnTo>
                      <a:pt x="1449626" y="956973"/>
                    </a:lnTo>
                    <a:cubicBezTo>
                      <a:pt x="1471434" y="953195"/>
                      <a:pt x="1480020" y="945811"/>
                      <a:pt x="1494444" y="944266"/>
                    </a:cubicBezTo>
                    <a:lnTo>
                      <a:pt x="1494444" y="944266"/>
                    </a:lnTo>
                    <a:cubicBezTo>
                      <a:pt x="1494788" y="944094"/>
                      <a:pt x="1494959" y="944094"/>
                      <a:pt x="1495131" y="944094"/>
                    </a:cubicBezTo>
                    <a:lnTo>
                      <a:pt x="1495131" y="944094"/>
                    </a:lnTo>
                    <a:cubicBezTo>
                      <a:pt x="1495131" y="944094"/>
                      <a:pt x="1495303" y="944094"/>
                      <a:pt x="1495303" y="944094"/>
                    </a:cubicBezTo>
                    <a:lnTo>
                      <a:pt x="1495303" y="944094"/>
                    </a:lnTo>
                    <a:cubicBezTo>
                      <a:pt x="1506979" y="944094"/>
                      <a:pt x="1512474" y="949246"/>
                      <a:pt x="1516939" y="948902"/>
                    </a:cubicBezTo>
                    <a:lnTo>
                      <a:pt x="1516939" y="948902"/>
                    </a:lnTo>
                    <a:cubicBezTo>
                      <a:pt x="1518141" y="948902"/>
                      <a:pt x="1519343" y="948731"/>
                      <a:pt x="1520888" y="948044"/>
                    </a:cubicBezTo>
                    <a:lnTo>
                      <a:pt x="1520888" y="948044"/>
                    </a:lnTo>
                    <a:cubicBezTo>
                      <a:pt x="1524323" y="946842"/>
                      <a:pt x="1526555" y="946155"/>
                      <a:pt x="1528616" y="945983"/>
                    </a:cubicBezTo>
                    <a:lnTo>
                      <a:pt x="1528616" y="945983"/>
                    </a:lnTo>
                    <a:cubicBezTo>
                      <a:pt x="1530848" y="945983"/>
                      <a:pt x="1533252" y="948216"/>
                      <a:pt x="1533252" y="950276"/>
                    </a:cubicBezTo>
                    <a:lnTo>
                      <a:pt x="1533252" y="950276"/>
                    </a:lnTo>
                    <a:cubicBezTo>
                      <a:pt x="1533252" y="952165"/>
                      <a:pt x="1532565" y="953882"/>
                      <a:pt x="1531878" y="955771"/>
                    </a:cubicBezTo>
                    <a:lnTo>
                      <a:pt x="1531878" y="955771"/>
                    </a:lnTo>
                    <a:cubicBezTo>
                      <a:pt x="1531706" y="956630"/>
                      <a:pt x="1531706" y="957317"/>
                      <a:pt x="1531706" y="957832"/>
                    </a:cubicBezTo>
                    <a:lnTo>
                      <a:pt x="1531706" y="957832"/>
                    </a:lnTo>
                    <a:cubicBezTo>
                      <a:pt x="1531878" y="961266"/>
                      <a:pt x="1532737" y="961438"/>
                      <a:pt x="1540636" y="961781"/>
                    </a:cubicBezTo>
                    <a:lnTo>
                      <a:pt x="1540636" y="961781"/>
                    </a:lnTo>
                    <a:cubicBezTo>
                      <a:pt x="1540636" y="961781"/>
                      <a:pt x="1540808" y="961781"/>
                      <a:pt x="1541151" y="961781"/>
                    </a:cubicBezTo>
                    <a:lnTo>
                      <a:pt x="1541151" y="961781"/>
                    </a:lnTo>
                    <a:cubicBezTo>
                      <a:pt x="1545100" y="962125"/>
                      <a:pt x="1548706" y="963327"/>
                      <a:pt x="1548878" y="967104"/>
                    </a:cubicBezTo>
                    <a:lnTo>
                      <a:pt x="1548878" y="967104"/>
                    </a:lnTo>
                    <a:cubicBezTo>
                      <a:pt x="1548706" y="969852"/>
                      <a:pt x="1547504" y="971741"/>
                      <a:pt x="1546989" y="975690"/>
                    </a:cubicBezTo>
                    <a:lnTo>
                      <a:pt x="1546989" y="975690"/>
                    </a:lnTo>
                    <a:cubicBezTo>
                      <a:pt x="1546646" y="981185"/>
                      <a:pt x="1554373" y="986336"/>
                      <a:pt x="1565706" y="991145"/>
                    </a:cubicBezTo>
                    <a:lnTo>
                      <a:pt x="1565706" y="991145"/>
                    </a:lnTo>
                    <a:cubicBezTo>
                      <a:pt x="1574292" y="994922"/>
                      <a:pt x="1577383" y="996983"/>
                      <a:pt x="1582363" y="996983"/>
                    </a:cubicBezTo>
                    <a:lnTo>
                      <a:pt x="1582363" y="996983"/>
                    </a:lnTo>
                    <a:cubicBezTo>
                      <a:pt x="1584252" y="996983"/>
                      <a:pt x="1586484" y="996640"/>
                      <a:pt x="1589231" y="996124"/>
                    </a:cubicBezTo>
                    <a:lnTo>
                      <a:pt x="1589231" y="996124"/>
                    </a:lnTo>
                    <a:cubicBezTo>
                      <a:pt x="1591979" y="995266"/>
                      <a:pt x="1594383" y="994922"/>
                      <a:pt x="1596443" y="994922"/>
                    </a:cubicBezTo>
                    <a:lnTo>
                      <a:pt x="1596443" y="994922"/>
                    </a:lnTo>
                    <a:cubicBezTo>
                      <a:pt x="1605201" y="994922"/>
                      <a:pt x="1609322" y="1000761"/>
                      <a:pt x="1611898" y="1001104"/>
                    </a:cubicBezTo>
                    <a:lnTo>
                      <a:pt x="1611898" y="1001104"/>
                    </a:lnTo>
                    <a:cubicBezTo>
                      <a:pt x="1612756" y="1001276"/>
                      <a:pt x="1613958" y="1001276"/>
                      <a:pt x="1615160" y="1001276"/>
                    </a:cubicBezTo>
                    <a:lnTo>
                      <a:pt x="1615160" y="1001276"/>
                    </a:lnTo>
                    <a:cubicBezTo>
                      <a:pt x="1621857" y="1001276"/>
                      <a:pt x="1633019" y="998872"/>
                      <a:pt x="1643150" y="994751"/>
                    </a:cubicBezTo>
                    <a:lnTo>
                      <a:pt x="1643150" y="994751"/>
                    </a:lnTo>
                    <a:cubicBezTo>
                      <a:pt x="1653110" y="990458"/>
                      <a:pt x="1662039" y="974145"/>
                      <a:pt x="1663069" y="963670"/>
                    </a:cubicBezTo>
                    <a:lnTo>
                      <a:pt x="1663069" y="963670"/>
                    </a:lnTo>
                    <a:cubicBezTo>
                      <a:pt x="1663241" y="962640"/>
                      <a:pt x="1663241" y="961438"/>
                      <a:pt x="1663241" y="960407"/>
                    </a:cubicBezTo>
                    <a:lnTo>
                      <a:pt x="1663241" y="960407"/>
                    </a:lnTo>
                    <a:cubicBezTo>
                      <a:pt x="1663241" y="950620"/>
                      <a:pt x="1658776" y="939973"/>
                      <a:pt x="1652423" y="932589"/>
                    </a:cubicBezTo>
                    <a:lnTo>
                      <a:pt x="1652423" y="932589"/>
                    </a:lnTo>
                    <a:cubicBezTo>
                      <a:pt x="1642807" y="922630"/>
                      <a:pt x="1640403" y="904771"/>
                      <a:pt x="1635595" y="895499"/>
                    </a:cubicBezTo>
                    <a:lnTo>
                      <a:pt x="1635595" y="895499"/>
                    </a:lnTo>
                    <a:cubicBezTo>
                      <a:pt x="1629413" y="886741"/>
                      <a:pt x="1619110" y="875408"/>
                      <a:pt x="1617393" y="863903"/>
                    </a:cubicBezTo>
                    <a:lnTo>
                      <a:pt x="1617393" y="863903"/>
                    </a:lnTo>
                    <a:cubicBezTo>
                      <a:pt x="1617049" y="861156"/>
                      <a:pt x="1616878" y="858752"/>
                      <a:pt x="1616878" y="856691"/>
                    </a:cubicBezTo>
                    <a:lnTo>
                      <a:pt x="1616878" y="856691"/>
                    </a:lnTo>
                    <a:cubicBezTo>
                      <a:pt x="1616878" y="850509"/>
                      <a:pt x="1618595" y="846045"/>
                      <a:pt x="1621857" y="842782"/>
                    </a:cubicBezTo>
                    <a:lnTo>
                      <a:pt x="1621857" y="842782"/>
                    </a:lnTo>
                    <a:cubicBezTo>
                      <a:pt x="1623575" y="841065"/>
                      <a:pt x="1625463" y="839863"/>
                      <a:pt x="1627867" y="839863"/>
                    </a:cubicBezTo>
                    <a:lnTo>
                      <a:pt x="1627867" y="839863"/>
                    </a:lnTo>
                    <a:cubicBezTo>
                      <a:pt x="1631817" y="840035"/>
                      <a:pt x="1634393" y="843125"/>
                      <a:pt x="1635766" y="846903"/>
                    </a:cubicBezTo>
                    <a:lnTo>
                      <a:pt x="1635766" y="846903"/>
                    </a:lnTo>
                    <a:lnTo>
                      <a:pt x="1635766" y="846903"/>
                    </a:lnTo>
                    <a:cubicBezTo>
                      <a:pt x="1637140" y="847762"/>
                      <a:pt x="1645554" y="836944"/>
                      <a:pt x="1649504" y="830247"/>
                    </a:cubicBezTo>
                    <a:lnTo>
                      <a:pt x="1649504" y="830247"/>
                    </a:lnTo>
                    <a:cubicBezTo>
                      <a:pt x="1655685" y="822520"/>
                      <a:pt x="1656544" y="820974"/>
                      <a:pt x="1657746" y="813590"/>
                    </a:cubicBezTo>
                    <a:lnTo>
                      <a:pt x="1657746" y="813590"/>
                    </a:lnTo>
                    <a:cubicBezTo>
                      <a:pt x="1657918" y="810843"/>
                      <a:pt x="1660150" y="808095"/>
                      <a:pt x="1662726" y="808439"/>
                    </a:cubicBezTo>
                    <a:lnTo>
                      <a:pt x="1662726" y="808439"/>
                    </a:lnTo>
                    <a:cubicBezTo>
                      <a:pt x="1666160" y="808610"/>
                      <a:pt x="1668564" y="810328"/>
                      <a:pt x="1672685" y="810328"/>
                    </a:cubicBezTo>
                    <a:lnTo>
                      <a:pt x="1672685" y="810328"/>
                    </a:lnTo>
                    <a:lnTo>
                      <a:pt x="1672685" y="810328"/>
                    </a:lnTo>
                    <a:cubicBezTo>
                      <a:pt x="1677665" y="810499"/>
                      <a:pt x="1679897" y="807237"/>
                      <a:pt x="1688827" y="801914"/>
                    </a:cubicBezTo>
                    <a:lnTo>
                      <a:pt x="1688827" y="801914"/>
                    </a:lnTo>
                    <a:cubicBezTo>
                      <a:pt x="1689170" y="801742"/>
                      <a:pt x="1689513" y="801398"/>
                      <a:pt x="1689685" y="801227"/>
                    </a:cubicBezTo>
                    <a:lnTo>
                      <a:pt x="1689685" y="801227"/>
                    </a:lnTo>
                    <a:cubicBezTo>
                      <a:pt x="1689513" y="801227"/>
                      <a:pt x="1689342" y="801055"/>
                      <a:pt x="1689170" y="801055"/>
                    </a:cubicBezTo>
                    <a:lnTo>
                      <a:pt x="1689170" y="801055"/>
                    </a:lnTo>
                    <a:cubicBezTo>
                      <a:pt x="1687625" y="800712"/>
                      <a:pt x="1685049" y="800540"/>
                      <a:pt x="1682130" y="800540"/>
                    </a:cubicBezTo>
                    <a:lnTo>
                      <a:pt x="1682130" y="800540"/>
                    </a:lnTo>
                    <a:cubicBezTo>
                      <a:pt x="1678352" y="800540"/>
                      <a:pt x="1674231" y="800712"/>
                      <a:pt x="1670110" y="801227"/>
                    </a:cubicBezTo>
                    <a:lnTo>
                      <a:pt x="1670110" y="801227"/>
                    </a:lnTo>
                    <a:cubicBezTo>
                      <a:pt x="1657403" y="801227"/>
                      <a:pt x="1635080" y="814792"/>
                      <a:pt x="1626322" y="816509"/>
                    </a:cubicBezTo>
                    <a:lnTo>
                      <a:pt x="1626322" y="816509"/>
                    </a:lnTo>
                    <a:cubicBezTo>
                      <a:pt x="1623059" y="817025"/>
                      <a:pt x="1618595" y="817025"/>
                      <a:pt x="1613615" y="817196"/>
                    </a:cubicBezTo>
                    <a:lnTo>
                      <a:pt x="1613615" y="817196"/>
                    </a:lnTo>
                    <a:cubicBezTo>
                      <a:pt x="1604342" y="817196"/>
                      <a:pt x="1593353" y="816681"/>
                      <a:pt x="1585969" y="816681"/>
                    </a:cubicBezTo>
                    <a:lnTo>
                      <a:pt x="1585969" y="816681"/>
                    </a:lnTo>
                    <a:cubicBezTo>
                      <a:pt x="1585969" y="816681"/>
                      <a:pt x="1585797" y="816681"/>
                      <a:pt x="1585282" y="816681"/>
                    </a:cubicBezTo>
                    <a:lnTo>
                      <a:pt x="1585282" y="816681"/>
                    </a:lnTo>
                    <a:cubicBezTo>
                      <a:pt x="1584252" y="816509"/>
                      <a:pt x="1583393" y="816509"/>
                      <a:pt x="1582534" y="816509"/>
                    </a:cubicBezTo>
                    <a:lnTo>
                      <a:pt x="1582534" y="816509"/>
                    </a:lnTo>
                    <a:cubicBezTo>
                      <a:pt x="1581676" y="816509"/>
                      <a:pt x="1580989" y="816681"/>
                      <a:pt x="1580646" y="816681"/>
                    </a:cubicBezTo>
                    <a:lnTo>
                      <a:pt x="1580646" y="816681"/>
                    </a:lnTo>
                    <a:cubicBezTo>
                      <a:pt x="1580989" y="817883"/>
                      <a:pt x="1583221" y="821489"/>
                      <a:pt x="1586141" y="825439"/>
                    </a:cubicBezTo>
                    <a:lnTo>
                      <a:pt x="1586141" y="825439"/>
                    </a:lnTo>
                    <a:cubicBezTo>
                      <a:pt x="1593181" y="833681"/>
                      <a:pt x="1599878" y="834711"/>
                      <a:pt x="1608635" y="837287"/>
                    </a:cubicBezTo>
                    <a:lnTo>
                      <a:pt x="1608635" y="837287"/>
                    </a:lnTo>
                    <a:cubicBezTo>
                      <a:pt x="1611554" y="837459"/>
                      <a:pt x="1614474" y="839176"/>
                      <a:pt x="1614474" y="842267"/>
                    </a:cubicBezTo>
                    <a:lnTo>
                      <a:pt x="1614474" y="842267"/>
                    </a:lnTo>
                    <a:cubicBezTo>
                      <a:pt x="1613787" y="847933"/>
                      <a:pt x="1607433" y="851368"/>
                      <a:pt x="1602110" y="854459"/>
                    </a:cubicBezTo>
                    <a:lnTo>
                      <a:pt x="1602110" y="854459"/>
                    </a:lnTo>
                    <a:cubicBezTo>
                      <a:pt x="1593524" y="860125"/>
                      <a:pt x="1562272" y="866307"/>
                      <a:pt x="1552828" y="871115"/>
                    </a:cubicBezTo>
                    <a:lnTo>
                      <a:pt x="1552828" y="871115"/>
                    </a:lnTo>
                    <a:cubicBezTo>
                      <a:pt x="1546818" y="874378"/>
                      <a:pt x="1544242" y="877125"/>
                      <a:pt x="1540121" y="877469"/>
                    </a:cubicBezTo>
                    <a:lnTo>
                      <a:pt x="1540121" y="877469"/>
                    </a:lnTo>
                    <a:cubicBezTo>
                      <a:pt x="1535828" y="877125"/>
                      <a:pt x="1534626" y="873691"/>
                      <a:pt x="1532909" y="868539"/>
                    </a:cubicBezTo>
                    <a:lnTo>
                      <a:pt x="1532909" y="868539"/>
                    </a:lnTo>
                    <a:cubicBezTo>
                      <a:pt x="1532050" y="866135"/>
                      <a:pt x="1531706" y="864075"/>
                      <a:pt x="1531706" y="862358"/>
                    </a:cubicBezTo>
                    <a:lnTo>
                      <a:pt x="1531706" y="862358"/>
                    </a:lnTo>
                    <a:cubicBezTo>
                      <a:pt x="1532050" y="854287"/>
                      <a:pt x="1538919" y="852913"/>
                      <a:pt x="1540808" y="849822"/>
                    </a:cubicBezTo>
                    <a:lnTo>
                      <a:pt x="1540808" y="849822"/>
                    </a:lnTo>
                    <a:cubicBezTo>
                      <a:pt x="1541838" y="848449"/>
                      <a:pt x="1542353" y="846731"/>
                      <a:pt x="1542353" y="844843"/>
                    </a:cubicBezTo>
                    <a:lnTo>
                      <a:pt x="1542353" y="844843"/>
                    </a:lnTo>
                    <a:cubicBezTo>
                      <a:pt x="1542353" y="840206"/>
                      <a:pt x="1539434" y="834024"/>
                      <a:pt x="1536686" y="829560"/>
                    </a:cubicBezTo>
                    <a:lnTo>
                      <a:pt x="1536686" y="829560"/>
                    </a:lnTo>
                    <a:cubicBezTo>
                      <a:pt x="1536171" y="828530"/>
                      <a:pt x="1535828" y="827499"/>
                      <a:pt x="1535828" y="826469"/>
                    </a:cubicBezTo>
                    <a:lnTo>
                      <a:pt x="1535828" y="826469"/>
                    </a:lnTo>
                    <a:cubicBezTo>
                      <a:pt x="1538403" y="816681"/>
                      <a:pt x="1553686" y="821146"/>
                      <a:pt x="1560555" y="817196"/>
                    </a:cubicBezTo>
                    <a:lnTo>
                      <a:pt x="1560555" y="817196"/>
                    </a:lnTo>
                    <a:cubicBezTo>
                      <a:pt x="1561413" y="816853"/>
                      <a:pt x="1562100" y="816509"/>
                      <a:pt x="1562615" y="816338"/>
                    </a:cubicBezTo>
                    <a:lnTo>
                      <a:pt x="1562615" y="816338"/>
                    </a:lnTo>
                    <a:cubicBezTo>
                      <a:pt x="1562272" y="816166"/>
                      <a:pt x="1561757" y="815994"/>
                      <a:pt x="1561242" y="815994"/>
                    </a:cubicBezTo>
                    <a:lnTo>
                      <a:pt x="1561242" y="815994"/>
                    </a:lnTo>
                    <a:cubicBezTo>
                      <a:pt x="1558838" y="815307"/>
                      <a:pt x="1555232" y="814792"/>
                      <a:pt x="1550939" y="814277"/>
                    </a:cubicBezTo>
                    <a:lnTo>
                      <a:pt x="1550939" y="814277"/>
                    </a:lnTo>
                    <a:cubicBezTo>
                      <a:pt x="1537201" y="811701"/>
                      <a:pt x="1536171" y="803459"/>
                      <a:pt x="1531706" y="794358"/>
                    </a:cubicBezTo>
                    <a:lnTo>
                      <a:pt x="1531706" y="794358"/>
                    </a:lnTo>
                    <a:cubicBezTo>
                      <a:pt x="1529474" y="791267"/>
                      <a:pt x="1528272" y="790924"/>
                      <a:pt x="1528272" y="790924"/>
                    </a:cubicBezTo>
                    <a:lnTo>
                      <a:pt x="1528272" y="790924"/>
                    </a:lnTo>
                    <a:cubicBezTo>
                      <a:pt x="1527757" y="790409"/>
                      <a:pt x="1524494" y="794015"/>
                      <a:pt x="1518313" y="797792"/>
                    </a:cubicBezTo>
                    <a:lnTo>
                      <a:pt x="1518313" y="797792"/>
                    </a:lnTo>
                    <a:cubicBezTo>
                      <a:pt x="1509383" y="801570"/>
                      <a:pt x="1495646" y="806722"/>
                      <a:pt x="1488091" y="810499"/>
                    </a:cubicBezTo>
                    <a:lnTo>
                      <a:pt x="1488091" y="810499"/>
                    </a:lnTo>
                    <a:cubicBezTo>
                      <a:pt x="1483283" y="812560"/>
                      <a:pt x="1481909" y="814449"/>
                      <a:pt x="1481737" y="817883"/>
                    </a:cubicBezTo>
                    <a:lnTo>
                      <a:pt x="1481737" y="817883"/>
                    </a:lnTo>
                    <a:cubicBezTo>
                      <a:pt x="1481737" y="818570"/>
                      <a:pt x="1481909" y="819429"/>
                      <a:pt x="1482081" y="820631"/>
                    </a:cubicBezTo>
                    <a:lnTo>
                      <a:pt x="1482081" y="820631"/>
                    </a:lnTo>
                    <a:cubicBezTo>
                      <a:pt x="1482081" y="820974"/>
                      <a:pt x="1482252" y="821489"/>
                      <a:pt x="1482252" y="822004"/>
                    </a:cubicBezTo>
                    <a:lnTo>
                      <a:pt x="1482252" y="822004"/>
                    </a:lnTo>
                    <a:cubicBezTo>
                      <a:pt x="1481394" y="831792"/>
                      <a:pt x="1468858" y="834711"/>
                      <a:pt x="1464050" y="839004"/>
                    </a:cubicBezTo>
                    <a:lnTo>
                      <a:pt x="1464050" y="839004"/>
                    </a:lnTo>
                    <a:cubicBezTo>
                      <a:pt x="1461646" y="842095"/>
                      <a:pt x="1459071" y="843984"/>
                      <a:pt x="1455980" y="844156"/>
                    </a:cubicBezTo>
                    <a:lnTo>
                      <a:pt x="1455980" y="844156"/>
                    </a:lnTo>
                    <a:cubicBezTo>
                      <a:pt x="1452202" y="843984"/>
                      <a:pt x="1449798" y="841408"/>
                      <a:pt x="1447737" y="837974"/>
                    </a:cubicBezTo>
                    <a:lnTo>
                      <a:pt x="1447737" y="837974"/>
                    </a:lnTo>
                    <a:cubicBezTo>
                      <a:pt x="1446364" y="838833"/>
                      <a:pt x="1441899" y="843297"/>
                      <a:pt x="1438636" y="848964"/>
                    </a:cubicBezTo>
                    <a:lnTo>
                      <a:pt x="1438636" y="848964"/>
                    </a:lnTo>
                    <a:cubicBezTo>
                      <a:pt x="1434687" y="855317"/>
                      <a:pt x="1431081" y="862701"/>
                      <a:pt x="1430394" y="865277"/>
                    </a:cubicBezTo>
                    <a:lnTo>
                      <a:pt x="1430394" y="865277"/>
                    </a:lnTo>
                    <a:cubicBezTo>
                      <a:pt x="1427475" y="870943"/>
                      <a:pt x="1419061" y="882277"/>
                      <a:pt x="1411162" y="885711"/>
                    </a:cubicBezTo>
                    <a:lnTo>
                      <a:pt x="1411162" y="885711"/>
                    </a:lnTo>
                    <a:cubicBezTo>
                      <a:pt x="1406010" y="886741"/>
                      <a:pt x="1402748" y="891034"/>
                      <a:pt x="1397596" y="898761"/>
                    </a:cubicBezTo>
                    <a:lnTo>
                      <a:pt x="1397596" y="898761"/>
                    </a:lnTo>
                    <a:cubicBezTo>
                      <a:pt x="1392445" y="905973"/>
                      <a:pt x="1386263" y="919196"/>
                      <a:pt x="1386263" y="930014"/>
                    </a:cubicBezTo>
                    <a:lnTo>
                      <a:pt x="1386263" y="930014"/>
                    </a:lnTo>
                    <a:cubicBezTo>
                      <a:pt x="1386263" y="931731"/>
                      <a:pt x="1386435" y="933448"/>
                      <a:pt x="1386778" y="935165"/>
                    </a:cubicBezTo>
                    <a:lnTo>
                      <a:pt x="1386778" y="935165"/>
                    </a:lnTo>
                    <a:cubicBezTo>
                      <a:pt x="1387637" y="943407"/>
                      <a:pt x="1393132" y="950104"/>
                      <a:pt x="1393475" y="956286"/>
                    </a:cubicBezTo>
                    <a:lnTo>
                      <a:pt x="1393475" y="956286"/>
                    </a:lnTo>
                    <a:cubicBezTo>
                      <a:pt x="1393475" y="958175"/>
                      <a:pt x="1392617" y="960236"/>
                      <a:pt x="1390899" y="961438"/>
                    </a:cubicBezTo>
                    <a:lnTo>
                      <a:pt x="1390899" y="961438"/>
                    </a:lnTo>
                    <a:cubicBezTo>
                      <a:pt x="1387122" y="963670"/>
                      <a:pt x="1379566" y="963842"/>
                      <a:pt x="1371324" y="964013"/>
                    </a:cubicBezTo>
                    <a:lnTo>
                      <a:pt x="1371324" y="964013"/>
                    </a:lnTo>
                    <a:cubicBezTo>
                      <a:pt x="1365829" y="964013"/>
                      <a:pt x="1360334" y="963670"/>
                      <a:pt x="1356900" y="963155"/>
                    </a:cubicBezTo>
                    <a:lnTo>
                      <a:pt x="1356900" y="963155"/>
                    </a:lnTo>
                    <a:cubicBezTo>
                      <a:pt x="1349859" y="962811"/>
                      <a:pt x="1340930" y="972771"/>
                      <a:pt x="1331142" y="975862"/>
                    </a:cubicBezTo>
                    <a:lnTo>
                      <a:pt x="1331142" y="975862"/>
                    </a:lnTo>
                    <a:cubicBezTo>
                      <a:pt x="1325647" y="977407"/>
                      <a:pt x="1322557" y="979640"/>
                      <a:pt x="1318779" y="979640"/>
                    </a:cubicBezTo>
                    <a:lnTo>
                      <a:pt x="1318779" y="979640"/>
                    </a:lnTo>
                    <a:cubicBezTo>
                      <a:pt x="1316546" y="979811"/>
                      <a:pt x="1314142" y="978094"/>
                      <a:pt x="1313284" y="975862"/>
                    </a:cubicBezTo>
                    <a:lnTo>
                      <a:pt x="1313284" y="975862"/>
                    </a:lnTo>
                    <a:cubicBezTo>
                      <a:pt x="1312769" y="975003"/>
                      <a:pt x="1312597" y="973973"/>
                      <a:pt x="1312597" y="973114"/>
                    </a:cubicBezTo>
                    <a:lnTo>
                      <a:pt x="1312597" y="973114"/>
                    </a:lnTo>
                    <a:cubicBezTo>
                      <a:pt x="1313799" y="966246"/>
                      <a:pt x="1322557" y="965215"/>
                      <a:pt x="1322041" y="963498"/>
                    </a:cubicBezTo>
                    <a:lnTo>
                      <a:pt x="1322041" y="963498"/>
                    </a:lnTo>
                    <a:cubicBezTo>
                      <a:pt x="1322041" y="963327"/>
                      <a:pt x="1322213" y="963155"/>
                      <a:pt x="1322213" y="962983"/>
                    </a:cubicBezTo>
                    <a:lnTo>
                      <a:pt x="1322213" y="962983"/>
                    </a:lnTo>
                    <a:cubicBezTo>
                      <a:pt x="1322557" y="960579"/>
                      <a:pt x="1312082" y="952165"/>
                      <a:pt x="1305385" y="951650"/>
                    </a:cubicBezTo>
                    <a:lnTo>
                      <a:pt x="1305385" y="951650"/>
                    </a:lnTo>
                    <a:cubicBezTo>
                      <a:pt x="1296456" y="951650"/>
                      <a:pt x="1285294" y="958862"/>
                      <a:pt x="1278254" y="961781"/>
                    </a:cubicBezTo>
                    <a:lnTo>
                      <a:pt x="1278254" y="961781"/>
                    </a:lnTo>
                    <a:cubicBezTo>
                      <a:pt x="1277567" y="961953"/>
                      <a:pt x="1277052" y="962125"/>
                      <a:pt x="1276708" y="962125"/>
                    </a:cubicBezTo>
                    <a:lnTo>
                      <a:pt x="1276708" y="962125"/>
                    </a:lnTo>
                    <a:cubicBezTo>
                      <a:pt x="1276880" y="962983"/>
                      <a:pt x="1278254" y="965731"/>
                      <a:pt x="1278941" y="968993"/>
                    </a:cubicBezTo>
                    <a:lnTo>
                      <a:pt x="1278941" y="968993"/>
                    </a:lnTo>
                    <a:cubicBezTo>
                      <a:pt x="1279112" y="970024"/>
                      <a:pt x="1279284" y="970882"/>
                      <a:pt x="1279284" y="971912"/>
                    </a:cubicBezTo>
                    <a:lnTo>
                      <a:pt x="1279284" y="971912"/>
                    </a:lnTo>
                    <a:cubicBezTo>
                      <a:pt x="1279284" y="975690"/>
                      <a:pt x="1277739" y="980155"/>
                      <a:pt x="1273102" y="980498"/>
                    </a:cubicBezTo>
                    <a:lnTo>
                      <a:pt x="1273102" y="980498"/>
                    </a:lnTo>
                    <a:cubicBezTo>
                      <a:pt x="1270526" y="980498"/>
                      <a:pt x="1268294" y="978781"/>
                      <a:pt x="1265890" y="976034"/>
                    </a:cubicBezTo>
                    <a:lnTo>
                      <a:pt x="1265890" y="976034"/>
                    </a:lnTo>
                    <a:cubicBezTo>
                      <a:pt x="1262971" y="970367"/>
                      <a:pt x="1254385" y="972599"/>
                      <a:pt x="1254042" y="961781"/>
                    </a:cubicBezTo>
                    <a:lnTo>
                      <a:pt x="1254042" y="961781"/>
                    </a:lnTo>
                    <a:cubicBezTo>
                      <a:pt x="1254042" y="960923"/>
                      <a:pt x="1254042" y="960064"/>
                      <a:pt x="1254214" y="959034"/>
                    </a:cubicBezTo>
                    <a:lnTo>
                      <a:pt x="1254214" y="959034"/>
                    </a:lnTo>
                    <a:cubicBezTo>
                      <a:pt x="1254385" y="958003"/>
                      <a:pt x="1254557" y="957145"/>
                      <a:pt x="1254557" y="956630"/>
                    </a:cubicBezTo>
                    <a:lnTo>
                      <a:pt x="1254557" y="956630"/>
                    </a:lnTo>
                    <a:cubicBezTo>
                      <a:pt x="1253012" y="957145"/>
                      <a:pt x="1249062" y="959549"/>
                      <a:pt x="1246830" y="961609"/>
                    </a:cubicBezTo>
                    <a:lnTo>
                      <a:pt x="1246830" y="961609"/>
                    </a:lnTo>
                    <a:cubicBezTo>
                      <a:pt x="1244082" y="963327"/>
                      <a:pt x="1241850" y="976377"/>
                      <a:pt x="1242193" y="987538"/>
                    </a:cubicBezTo>
                    <a:lnTo>
                      <a:pt x="1242193" y="987538"/>
                    </a:lnTo>
                    <a:cubicBezTo>
                      <a:pt x="1242193" y="992862"/>
                      <a:pt x="1242537" y="997842"/>
                      <a:pt x="1242880" y="1001619"/>
                    </a:cubicBezTo>
                    <a:lnTo>
                      <a:pt x="1242880" y="1001619"/>
                    </a:lnTo>
                    <a:cubicBezTo>
                      <a:pt x="1243052" y="1012952"/>
                      <a:pt x="1247173" y="1010205"/>
                      <a:pt x="1255931" y="1017589"/>
                    </a:cubicBezTo>
                    <a:lnTo>
                      <a:pt x="1255931" y="1017589"/>
                    </a:lnTo>
                    <a:cubicBezTo>
                      <a:pt x="1258850" y="1019993"/>
                      <a:pt x="1259880" y="1023427"/>
                      <a:pt x="1259880" y="1026690"/>
                    </a:cubicBezTo>
                    <a:lnTo>
                      <a:pt x="1259880" y="1026690"/>
                    </a:lnTo>
                    <a:cubicBezTo>
                      <a:pt x="1259708" y="1034417"/>
                      <a:pt x="1255072" y="1043175"/>
                      <a:pt x="1254385" y="1047983"/>
                    </a:cubicBezTo>
                    <a:lnTo>
                      <a:pt x="1254385" y="1047983"/>
                    </a:lnTo>
                    <a:cubicBezTo>
                      <a:pt x="1253870" y="1050215"/>
                      <a:pt x="1252840" y="1052791"/>
                      <a:pt x="1249921" y="1052962"/>
                    </a:cubicBezTo>
                    <a:lnTo>
                      <a:pt x="1249921" y="1052962"/>
                    </a:lnTo>
                    <a:cubicBezTo>
                      <a:pt x="1244597" y="1051932"/>
                      <a:pt x="1243739" y="1046609"/>
                      <a:pt x="1243395" y="1038882"/>
                    </a:cubicBezTo>
                    <a:lnTo>
                      <a:pt x="1243395" y="1038882"/>
                    </a:lnTo>
                    <a:cubicBezTo>
                      <a:pt x="1242022" y="1027892"/>
                      <a:pt x="1238931" y="1025144"/>
                      <a:pt x="1233608" y="1018276"/>
                    </a:cubicBezTo>
                    <a:lnTo>
                      <a:pt x="1233608" y="1018276"/>
                    </a:lnTo>
                    <a:cubicBezTo>
                      <a:pt x="1232749" y="1016730"/>
                      <a:pt x="1231719" y="1015528"/>
                      <a:pt x="1230688" y="1014498"/>
                    </a:cubicBezTo>
                    <a:lnTo>
                      <a:pt x="1230688" y="1014498"/>
                    </a:lnTo>
                    <a:cubicBezTo>
                      <a:pt x="1233264" y="1020508"/>
                      <a:pt x="1238072" y="1029609"/>
                      <a:pt x="1238072" y="1040942"/>
                    </a:cubicBezTo>
                    <a:lnTo>
                      <a:pt x="1238072" y="1040942"/>
                    </a:lnTo>
                    <a:cubicBezTo>
                      <a:pt x="1238244" y="1042488"/>
                      <a:pt x="1238244" y="1044205"/>
                      <a:pt x="1238244" y="1045579"/>
                    </a:cubicBezTo>
                    <a:lnTo>
                      <a:pt x="1238244" y="1045579"/>
                    </a:lnTo>
                    <a:cubicBezTo>
                      <a:pt x="1238072" y="1052447"/>
                      <a:pt x="1236527" y="1058286"/>
                      <a:pt x="1230860" y="1058801"/>
                    </a:cubicBezTo>
                    <a:lnTo>
                      <a:pt x="1230860" y="1058801"/>
                    </a:lnTo>
                    <a:cubicBezTo>
                      <a:pt x="1229315" y="1058801"/>
                      <a:pt x="1227941" y="1058114"/>
                      <a:pt x="1227082" y="1057427"/>
                    </a:cubicBezTo>
                    <a:lnTo>
                      <a:pt x="1227082" y="1057427"/>
                    </a:lnTo>
                    <a:cubicBezTo>
                      <a:pt x="1221072" y="1054508"/>
                      <a:pt x="1218153" y="1048326"/>
                      <a:pt x="1216951" y="1040599"/>
                    </a:cubicBezTo>
                    <a:lnTo>
                      <a:pt x="1216951" y="1040599"/>
                    </a:lnTo>
                    <a:cubicBezTo>
                      <a:pt x="1215749" y="1035276"/>
                      <a:pt x="1214891" y="1036306"/>
                      <a:pt x="1207679" y="1031841"/>
                    </a:cubicBezTo>
                    <a:lnTo>
                      <a:pt x="1207679" y="1031841"/>
                    </a:lnTo>
                    <a:cubicBezTo>
                      <a:pt x="1203386" y="1028235"/>
                      <a:pt x="1190679" y="1025144"/>
                      <a:pt x="1187073" y="1018619"/>
                    </a:cubicBezTo>
                    <a:lnTo>
                      <a:pt x="1187073" y="1018619"/>
                    </a:lnTo>
                    <a:cubicBezTo>
                      <a:pt x="1183810" y="1013811"/>
                      <a:pt x="1183982" y="1004023"/>
                      <a:pt x="1183810" y="993033"/>
                    </a:cubicBezTo>
                    <a:lnTo>
                      <a:pt x="1183810" y="993033"/>
                    </a:lnTo>
                    <a:cubicBezTo>
                      <a:pt x="1183810" y="986852"/>
                      <a:pt x="1183982" y="980498"/>
                      <a:pt x="1183982" y="975175"/>
                    </a:cubicBezTo>
                    <a:lnTo>
                      <a:pt x="1183982" y="975175"/>
                    </a:lnTo>
                    <a:cubicBezTo>
                      <a:pt x="1183982" y="974832"/>
                      <a:pt x="1183982" y="974316"/>
                      <a:pt x="1183982" y="973973"/>
                    </a:cubicBezTo>
                    <a:lnTo>
                      <a:pt x="1183982" y="973973"/>
                    </a:lnTo>
                    <a:cubicBezTo>
                      <a:pt x="1183982" y="964700"/>
                      <a:pt x="1183295" y="960579"/>
                      <a:pt x="1183295" y="956115"/>
                    </a:cubicBezTo>
                    <a:lnTo>
                      <a:pt x="1183295" y="956115"/>
                    </a:lnTo>
                    <a:cubicBezTo>
                      <a:pt x="1183295" y="954054"/>
                      <a:pt x="1183466" y="951993"/>
                      <a:pt x="1183982" y="950448"/>
                    </a:cubicBezTo>
                    <a:lnTo>
                      <a:pt x="1183982" y="950448"/>
                    </a:lnTo>
                    <a:cubicBezTo>
                      <a:pt x="1183810" y="950276"/>
                      <a:pt x="1183982" y="949589"/>
                      <a:pt x="1183810" y="949589"/>
                    </a:cubicBezTo>
                    <a:lnTo>
                      <a:pt x="1183810" y="949589"/>
                    </a:lnTo>
                    <a:cubicBezTo>
                      <a:pt x="1183982" y="939801"/>
                      <a:pt x="1190163" y="923317"/>
                      <a:pt x="1199608" y="914731"/>
                    </a:cubicBezTo>
                    <a:lnTo>
                      <a:pt x="1199608" y="914731"/>
                    </a:lnTo>
                    <a:cubicBezTo>
                      <a:pt x="1206476" y="908549"/>
                      <a:pt x="1206476" y="908206"/>
                      <a:pt x="1206648" y="905630"/>
                    </a:cubicBezTo>
                    <a:lnTo>
                      <a:pt x="1206648" y="905630"/>
                    </a:lnTo>
                    <a:cubicBezTo>
                      <a:pt x="1206648" y="904085"/>
                      <a:pt x="1206305" y="901509"/>
                      <a:pt x="1206305" y="897559"/>
                    </a:cubicBezTo>
                    <a:lnTo>
                      <a:pt x="1206305" y="897559"/>
                    </a:lnTo>
                    <a:cubicBezTo>
                      <a:pt x="1206305" y="886913"/>
                      <a:pt x="1200123" y="873176"/>
                      <a:pt x="1194456" y="867681"/>
                    </a:cubicBezTo>
                    <a:lnTo>
                      <a:pt x="1194456" y="867681"/>
                    </a:lnTo>
                    <a:cubicBezTo>
                      <a:pt x="1187588" y="861671"/>
                      <a:pt x="1179174" y="860640"/>
                      <a:pt x="1177285" y="851368"/>
                    </a:cubicBezTo>
                    <a:lnTo>
                      <a:pt x="1177285" y="851368"/>
                    </a:lnTo>
                    <a:cubicBezTo>
                      <a:pt x="1177285" y="851368"/>
                      <a:pt x="1177113" y="851024"/>
                      <a:pt x="1177113" y="850509"/>
                    </a:cubicBezTo>
                    <a:lnTo>
                      <a:pt x="1177113" y="850509"/>
                    </a:lnTo>
                    <a:cubicBezTo>
                      <a:pt x="1177113" y="847762"/>
                      <a:pt x="1177456" y="844499"/>
                      <a:pt x="1181062" y="844327"/>
                    </a:cubicBezTo>
                    <a:lnTo>
                      <a:pt x="1181062" y="844327"/>
                    </a:lnTo>
                    <a:cubicBezTo>
                      <a:pt x="1185527" y="845014"/>
                      <a:pt x="1188103" y="849135"/>
                      <a:pt x="1190850" y="849479"/>
                    </a:cubicBezTo>
                    <a:lnTo>
                      <a:pt x="1190850" y="849479"/>
                    </a:lnTo>
                    <a:cubicBezTo>
                      <a:pt x="1191022" y="849479"/>
                      <a:pt x="1191194" y="849479"/>
                      <a:pt x="1191365" y="849479"/>
                    </a:cubicBezTo>
                    <a:lnTo>
                      <a:pt x="1191365" y="849479"/>
                    </a:lnTo>
                    <a:cubicBezTo>
                      <a:pt x="1190507" y="848105"/>
                      <a:pt x="1187931" y="844671"/>
                      <a:pt x="1184153" y="840893"/>
                    </a:cubicBezTo>
                    <a:lnTo>
                      <a:pt x="1184153" y="840893"/>
                    </a:lnTo>
                    <a:cubicBezTo>
                      <a:pt x="1177800" y="834368"/>
                      <a:pt x="1170760" y="835398"/>
                      <a:pt x="1168184" y="819257"/>
                    </a:cubicBezTo>
                    <a:lnTo>
                      <a:pt x="1168184" y="819257"/>
                    </a:lnTo>
                    <a:cubicBezTo>
                      <a:pt x="1167669" y="816338"/>
                      <a:pt x="1167497" y="813247"/>
                      <a:pt x="1167497" y="810499"/>
                    </a:cubicBezTo>
                    <a:lnTo>
                      <a:pt x="1167497" y="810499"/>
                    </a:lnTo>
                    <a:cubicBezTo>
                      <a:pt x="1167497" y="798823"/>
                      <a:pt x="1170931" y="788005"/>
                      <a:pt x="1171790" y="779247"/>
                    </a:cubicBezTo>
                    <a:lnTo>
                      <a:pt x="1171790" y="779247"/>
                    </a:lnTo>
                    <a:cubicBezTo>
                      <a:pt x="1171790" y="778388"/>
                      <a:pt x="1171962" y="777702"/>
                      <a:pt x="1171962" y="777186"/>
                    </a:cubicBezTo>
                    <a:lnTo>
                      <a:pt x="1171962" y="777186"/>
                    </a:lnTo>
                    <a:cubicBezTo>
                      <a:pt x="1171618" y="773580"/>
                      <a:pt x="1171446" y="774267"/>
                      <a:pt x="1170588" y="773924"/>
                    </a:cubicBezTo>
                    <a:lnTo>
                      <a:pt x="1170588" y="773924"/>
                    </a:lnTo>
                    <a:cubicBezTo>
                      <a:pt x="1169214" y="773752"/>
                      <a:pt x="1165436" y="775641"/>
                      <a:pt x="1162002" y="778732"/>
                    </a:cubicBezTo>
                    <a:lnTo>
                      <a:pt x="1162002" y="778732"/>
                    </a:lnTo>
                    <a:cubicBezTo>
                      <a:pt x="1159770" y="780621"/>
                      <a:pt x="1158053" y="781823"/>
                      <a:pt x="1155649" y="781995"/>
                    </a:cubicBezTo>
                    <a:lnTo>
                      <a:pt x="1155649" y="781995"/>
                    </a:lnTo>
                    <a:cubicBezTo>
                      <a:pt x="1151527" y="781651"/>
                      <a:pt x="1151012" y="777702"/>
                      <a:pt x="1151012" y="774954"/>
                    </a:cubicBezTo>
                    <a:lnTo>
                      <a:pt x="1151012" y="774954"/>
                    </a:lnTo>
                    <a:cubicBezTo>
                      <a:pt x="1151012" y="771348"/>
                      <a:pt x="1151871" y="766540"/>
                      <a:pt x="1152901" y="761217"/>
                    </a:cubicBezTo>
                    <a:lnTo>
                      <a:pt x="1152901" y="761217"/>
                    </a:lnTo>
                    <a:cubicBezTo>
                      <a:pt x="1153073" y="760358"/>
                      <a:pt x="1153073" y="759671"/>
                      <a:pt x="1153073" y="758985"/>
                    </a:cubicBezTo>
                    <a:lnTo>
                      <a:pt x="1153073" y="758985"/>
                    </a:lnTo>
                    <a:cubicBezTo>
                      <a:pt x="1152901" y="756924"/>
                      <a:pt x="1152901" y="757267"/>
                      <a:pt x="1149123" y="756924"/>
                    </a:cubicBezTo>
                    <a:lnTo>
                      <a:pt x="1149123" y="756924"/>
                    </a:lnTo>
                    <a:cubicBezTo>
                      <a:pt x="1147234" y="756924"/>
                      <a:pt x="1144659" y="757096"/>
                      <a:pt x="1142083" y="757096"/>
                    </a:cubicBezTo>
                    <a:lnTo>
                      <a:pt x="1142083" y="757096"/>
                    </a:lnTo>
                    <a:cubicBezTo>
                      <a:pt x="1140022" y="757096"/>
                      <a:pt x="1137790" y="756924"/>
                      <a:pt x="1136073" y="756409"/>
                    </a:cubicBezTo>
                    <a:lnTo>
                      <a:pt x="1136073" y="756409"/>
                    </a:lnTo>
                    <a:cubicBezTo>
                      <a:pt x="1134699" y="756237"/>
                      <a:pt x="1133669" y="756065"/>
                      <a:pt x="1132982" y="756065"/>
                    </a:cubicBezTo>
                    <a:lnTo>
                      <a:pt x="1132982" y="756065"/>
                    </a:lnTo>
                    <a:cubicBezTo>
                      <a:pt x="1131780" y="756065"/>
                      <a:pt x="1131780" y="756065"/>
                      <a:pt x="1131780" y="756237"/>
                    </a:cubicBezTo>
                    <a:lnTo>
                      <a:pt x="1131780" y="756237"/>
                    </a:lnTo>
                    <a:cubicBezTo>
                      <a:pt x="1131780" y="756409"/>
                      <a:pt x="1131780" y="756237"/>
                      <a:pt x="1131780" y="756581"/>
                    </a:cubicBezTo>
                    <a:lnTo>
                      <a:pt x="1131780" y="756581"/>
                    </a:lnTo>
                    <a:cubicBezTo>
                      <a:pt x="1131780" y="757611"/>
                      <a:pt x="1132123" y="759671"/>
                      <a:pt x="1132639" y="762591"/>
                    </a:cubicBezTo>
                    <a:lnTo>
                      <a:pt x="1132639" y="762591"/>
                    </a:lnTo>
                    <a:cubicBezTo>
                      <a:pt x="1132810" y="763277"/>
                      <a:pt x="1132810" y="763964"/>
                      <a:pt x="1132810" y="764651"/>
                    </a:cubicBezTo>
                    <a:lnTo>
                      <a:pt x="1132810" y="764651"/>
                    </a:lnTo>
                    <a:cubicBezTo>
                      <a:pt x="1132982" y="768429"/>
                      <a:pt x="1129548" y="770146"/>
                      <a:pt x="1128002" y="770833"/>
                    </a:cubicBezTo>
                    <a:lnTo>
                      <a:pt x="1128002" y="770833"/>
                    </a:lnTo>
                    <a:cubicBezTo>
                      <a:pt x="1126285" y="771692"/>
                      <a:pt x="1124396" y="772550"/>
                      <a:pt x="1122336" y="776843"/>
                    </a:cubicBezTo>
                    <a:lnTo>
                      <a:pt x="1122336" y="776843"/>
                    </a:lnTo>
                    <a:cubicBezTo>
                      <a:pt x="1119932" y="781651"/>
                      <a:pt x="1119245" y="784914"/>
                      <a:pt x="1119073" y="789207"/>
                    </a:cubicBezTo>
                    <a:lnTo>
                      <a:pt x="1119073" y="789207"/>
                    </a:lnTo>
                    <a:cubicBezTo>
                      <a:pt x="1119073" y="793500"/>
                      <a:pt x="1120103" y="798823"/>
                      <a:pt x="1121305" y="807065"/>
                    </a:cubicBezTo>
                    <a:lnTo>
                      <a:pt x="1121305" y="807065"/>
                    </a:lnTo>
                    <a:cubicBezTo>
                      <a:pt x="1122336" y="811530"/>
                      <a:pt x="1122851" y="816509"/>
                      <a:pt x="1122851" y="821489"/>
                    </a:cubicBezTo>
                    <a:lnTo>
                      <a:pt x="1122851" y="821489"/>
                    </a:lnTo>
                    <a:cubicBezTo>
                      <a:pt x="1122851" y="834368"/>
                      <a:pt x="1120275" y="848449"/>
                      <a:pt x="1120275" y="858236"/>
                    </a:cubicBezTo>
                    <a:lnTo>
                      <a:pt x="1120275" y="858236"/>
                    </a:lnTo>
                    <a:lnTo>
                      <a:pt x="1119932" y="858236"/>
                    </a:lnTo>
                    <a:lnTo>
                      <a:pt x="1120275" y="858752"/>
                    </a:lnTo>
                    <a:cubicBezTo>
                      <a:pt x="1120275" y="859095"/>
                      <a:pt x="1120275" y="859610"/>
                      <a:pt x="1120275" y="860125"/>
                    </a:cubicBezTo>
                    <a:lnTo>
                      <a:pt x="1120275" y="860125"/>
                    </a:lnTo>
                    <a:cubicBezTo>
                      <a:pt x="1120103" y="871630"/>
                      <a:pt x="1132467" y="882105"/>
                      <a:pt x="1135386" y="884166"/>
                    </a:cubicBezTo>
                    <a:lnTo>
                      <a:pt x="1135386" y="884166"/>
                    </a:lnTo>
                    <a:cubicBezTo>
                      <a:pt x="1140194" y="886226"/>
                      <a:pt x="1143457" y="888458"/>
                      <a:pt x="1144315" y="897731"/>
                    </a:cubicBezTo>
                    <a:lnTo>
                      <a:pt x="1144315" y="897731"/>
                    </a:lnTo>
                    <a:cubicBezTo>
                      <a:pt x="1144315" y="905973"/>
                      <a:pt x="1146548" y="911640"/>
                      <a:pt x="1155305" y="924175"/>
                    </a:cubicBezTo>
                    <a:lnTo>
                      <a:pt x="1155305" y="924175"/>
                    </a:lnTo>
                    <a:cubicBezTo>
                      <a:pt x="1161659" y="933448"/>
                      <a:pt x="1165952" y="938771"/>
                      <a:pt x="1166123" y="945296"/>
                    </a:cubicBezTo>
                    <a:lnTo>
                      <a:pt x="1166123" y="945296"/>
                    </a:lnTo>
                    <a:cubicBezTo>
                      <a:pt x="1166123" y="947529"/>
                      <a:pt x="1165436" y="949761"/>
                      <a:pt x="1164406" y="951822"/>
                    </a:cubicBezTo>
                    <a:lnTo>
                      <a:pt x="1164406" y="951822"/>
                    </a:lnTo>
                    <a:cubicBezTo>
                      <a:pt x="1161487" y="958347"/>
                      <a:pt x="1156679" y="962125"/>
                      <a:pt x="1152214" y="962296"/>
                    </a:cubicBezTo>
                    <a:lnTo>
                      <a:pt x="1152214" y="962296"/>
                    </a:lnTo>
                    <a:cubicBezTo>
                      <a:pt x="1149810" y="962296"/>
                      <a:pt x="1147234" y="960064"/>
                      <a:pt x="1147234" y="957317"/>
                    </a:cubicBezTo>
                    <a:lnTo>
                      <a:pt x="1147234" y="957317"/>
                    </a:lnTo>
                    <a:cubicBezTo>
                      <a:pt x="1146548" y="951307"/>
                      <a:pt x="1148436" y="954226"/>
                      <a:pt x="1141053" y="951822"/>
                    </a:cubicBezTo>
                    <a:lnTo>
                      <a:pt x="1141053" y="951822"/>
                    </a:lnTo>
                    <a:cubicBezTo>
                      <a:pt x="1138305" y="950448"/>
                      <a:pt x="1134871" y="948902"/>
                      <a:pt x="1131952" y="948902"/>
                    </a:cubicBezTo>
                    <a:lnTo>
                      <a:pt x="1131952" y="948902"/>
                    </a:lnTo>
                    <a:cubicBezTo>
                      <a:pt x="1129548" y="948902"/>
                      <a:pt x="1127487" y="949589"/>
                      <a:pt x="1125083" y="952509"/>
                    </a:cubicBezTo>
                    <a:lnTo>
                      <a:pt x="1125083" y="952509"/>
                    </a:lnTo>
                    <a:cubicBezTo>
                      <a:pt x="1121649" y="957488"/>
                      <a:pt x="1120790" y="960579"/>
                      <a:pt x="1120790" y="964357"/>
                    </a:cubicBezTo>
                    <a:lnTo>
                      <a:pt x="1120790" y="964357"/>
                    </a:lnTo>
                    <a:cubicBezTo>
                      <a:pt x="1120790" y="966933"/>
                      <a:pt x="1121305" y="969852"/>
                      <a:pt x="1121821" y="973630"/>
                    </a:cubicBezTo>
                    <a:lnTo>
                      <a:pt x="1121821" y="973630"/>
                    </a:lnTo>
                    <a:lnTo>
                      <a:pt x="1122164" y="975690"/>
                    </a:lnTo>
                    <a:lnTo>
                      <a:pt x="1119760" y="976034"/>
                    </a:lnTo>
                    <a:cubicBezTo>
                      <a:pt x="1118901" y="986680"/>
                      <a:pt x="1111689" y="996640"/>
                      <a:pt x="1102417" y="996983"/>
                    </a:cubicBezTo>
                    <a:lnTo>
                      <a:pt x="1102417" y="996983"/>
                    </a:lnTo>
                    <a:cubicBezTo>
                      <a:pt x="1097609" y="996124"/>
                      <a:pt x="1085417" y="1013639"/>
                      <a:pt x="1077174" y="1019478"/>
                    </a:cubicBezTo>
                    <a:lnTo>
                      <a:pt x="1077174" y="1019478"/>
                    </a:lnTo>
                    <a:cubicBezTo>
                      <a:pt x="1075286" y="1020508"/>
                      <a:pt x="1073912" y="1021195"/>
                      <a:pt x="1072195" y="1021195"/>
                    </a:cubicBezTo>
                    <a:lnTo>
                      <a:pt x="1072195" y="1021195"/>
                    </a:lnTo>
                    <a:cubicBezTo>
                      <a:pt x="1069275" y="1021195"/>
                      <a:pt x="1067902" y="1018104"/>
                      <a:pt x="1067902" y="1016387"/>
                    </a:cubicBezTo>
                    <a:lnTo>
                      <a:pt x="1067902" y="1016387"/>
                    </a:lnTo>
                    <a:cubicBezTo>
                      <a:pt x="1067902" y="1012781"/>
                      <a:pt x="1069791" y="1008488"/>
                      <a:pt x="1070993" y="1005225"/>
                    </a:cubicBezTo>
                    <a:lnTo>
                      <a:pt x="1070993" y="1005225"/>
                    </a:lnTo>
                    <a:cubicBezTo>
                      <a:pt x="1073397" y="998013"/>
                      <a:pt x="1074942" y="991316"/>
                      <a:pt x="1082841" y="989599"/>
                    </a:cubicBezTo>
                    <a:lnTo>
                      <a:pt x="1082841" y="989599"/>
                    </a:lnTo>
                    <a:cubicBezTo>
                      <a:pt x="1087134" y="990114"/>
                      <a:pt x="1091427" y="971226"/>
                      <a:pt x="1095891" y="958347"/>
                    </a:cubicBezTo>
                    <a:lnTo>
                      <a:pt x="1095891" y="958347"/>
                    </a:lnTo>
                    <a:cubicBezTo>
                      <a:pt x="1096922" y="954913"/>
                      <a:pt x="1097265" y="952680"/>
                      <a:pt x="1097265" y="951307"/>
                    </a:cubicBezTo>
                    <a:lnTo>
                      <a:pt x="1097265" y="951307"/>
                    </a:lnTo>
                    <a:cubicBezTo>
                      <a:pt x="1097265" y="948559"/>
                      <a:pt x="1096578" y="949589"/>
                      <a:pt x="1091083" y="947357"/>
                    </a:cubicBezTo>
                    <a:lnTo>
                      <a:pt x="1091083" y="947357"/>
                    </a:lnTo>
                    <a:cubicBezTo>
                      <a:pt x="1087306" y="946155"/>
                      <a:pt x="1084386" y="945125"/>
                      <a:pt x="1084215" y="941519"/>
                    </a:cubicBezTo>
                    <a:lnTo>
                      <a:pt x="1084215" y="941519"/>
                    </a:lnTo>
                    <a:cubicBezTo>
                      <a:pt x="1084386" y="939286"/>
                      <a:pt x="1085245" y="937741"/>
                      <a:pt x="1085760" y="934135"/>
                    </a:cubicBezTo>
                    <a:lnTo>
                      <a:pt x="1085760" y="934135"/>
                    </a:lnTo>
                    <a:cubicBezTo>
                      <a:pt x="1086790" y="931044"/>
                      <a:pt x="1086962" y="929327"/>
                      <a:pt x="1086962" y="927610"/>
                    </a:cubicBezTo>
                    <a:lnTo>
                      <a:pt x="1086962" y="927610"/>
                    </a:lnTo>
                    <a:cubicBezTo>
                      <a:pt x="1086962" y="925377"/>
                      <a:pt x="1086275" y="922802"/>
                      <a:pt x="1085588" y="917650"/>
                    </a:cubicBezTo>
                    <a:lnTo>
                      <a:pt x="1085588" y="917650"/>
                    </a:lnTo>
                    <a:cubicBezTo>
                      <a:pt x="1083184" y="908378"/>
                      <a:pt x="1076488" y="902711"/>
                      <a:pt x="1068073" y="898933"/>
                    </a:cubicBezTo>
                    <a:lnTo>
                      <a:pt x="1068073" y="898933"/>
                    </a:lnTo>
                    <a:cubicBezTo>
                      <a:pt x="1056740" y="893095"/>
                      <a:pt x="1051932" y="860640"/>
                      <a:pt x="1050215" y="853085"/>
                    </a:cubicBezTo>
                    <a:lnTo>
                      <a:pt x="1050215" y="853085"/>
                    </a:lnTo>
                    <a:cubicBezTo>
                      <a:pt x="1049013" y="849479"/>
                      <a:pt x="1048669" y="843812"/>
                      <a:pt x="1048669" y="837115"/>
                    </a:cubicBezTo>
                    <a:lnTo>
                      <a:pt x="1048669" y="837115"/>
                    </a:lnTo>
                    <a:cubicBezTo>
                      <a:pt x="1048669" y="826812"/>
                      <a:pt x="1049700" y="814964"/>
                      <a:pt x="1051245" y="808439"/>
                    </a:cubicBezTo>
                    <a:lnTo>
                      <a:pt x="1051245" y="808439"/>
                    </a:lnTo>
                    <a:cubicBezTo>
                      <a:pt x="1052275" y="803802"/>
                      <a:pt x="1052962" y="801398"/>
                      <a:pt x="1052962" y="799681"/>
                    </a:cubicBezTo>
                    <a:lnTo>
                      <a:pt x="1052962" y="799681"/>
                    </a:lnTo>
                    <a:cubicBezTo>
                      <a:pt x="1052962" y="797449"/>
                      <a:pt x="1052275" y="795217"/>
                      <a:pt x="1050043" y="789550"/>
                    </a:cubicBezTo>
                    <a:lnTo>
                      <a:pt x="1050043" y="789550"/>
                    </a:lnTo>
                    <a:cubicBezTo>
                      <a:pt x="1048326" y="785429"/>
                      <a:pt x="1046265" y="784399"/>
                      <a:pt x="1042659" y="784227"/>
                    </a:cubicBezTo>
                    <a:lnTo>
                      <a:pt x="1042659" y="784227"/>
                    </a:lnTo>
                    <a:cubicBezTo>
                      <a:pt x="1038710" y="784227"/>
                      <a:pt x="1033558" y="786287"/>
                      <a:pt x="1028407" y="789378"/>
                    </a:cubicBezTo>
                    <a:lnTo>
                      <a:pt x="1028407" y="789378"/>
                    </a:lnTo>
                    <a:cubicBezTo>
                      <a:pt x="1017589" y="796247"/>
                      <a:pt x="999902" y="798651"/>
                      <a:pt x="987539" y="801227"/>
                    </a:cubicBezTo>
                    <a:lnTo>
                      <a:pt x="987539" y="801227"/>
                    </a:lnTo>
                    <a:cubicBezTo>
                      <a:pt x="975862" y="804661"/>
                      <a:pt x="979468" y="808610"/>
                      <a:pt x="971397" y="812732"/>
                    </a:cubicBezTo>
                    <a:lnTo>
                      <a:pt x="971397" y="812732"/>
                    </a:lnTo>
                    <a:cubicBezTo>
                      <a:pt x="969680" y="813418"/>
                      <a:pt x="967963" y="813590"/>
                      <a:pt x="966246" y="813590"/>
                    </a:cubicBezTo>
                    <a:lnTo>
                      <a:pt x="966246" y="813590"/>
                    </a:lnTo>
                    <a:cubicBezTo>
                      <a:pt x="959721" y="813590"/>
                      <a:pt x="951993" y="809469"/>
                      <a:pt x="951822" y="801914"/>
                    </a:cubicBezTo>
                    <a:lnTo>
                      <a:pt x="951822" y="801914"/>
                    </a:lnTo>
                    <a:cubicBezTo>
                      <a:pt x="951307" y="796590"/>
                      <a:pt x="941175" y="793671"/>
                      <a:pt x="935680" y="791096"/>
                    </a:cubicBezTo>
                    <a:lnTo>
                      <a:pt x="935680" y="791096"/>
                    </a:lnTo>
                    <a:cubicBezTo>
                      <a:pt x="933620" y="790237"/>
                      <a:pt x="929155" y="789550"/>
                      <a:pt x="924004" y="789550"/>
                    </a:cubicBezTo>
                    <a:lnTo>
                      <a:pt x="924004" y="789550"/>
                    </a:lnTo>
                    <a:cubicBezTo>
                      <a:pt x="916792" y="789550"/>
                      <a:pt x="908206" y="790924"/>
                      <a:pt x="904085" y="793328"/>
                    </a:cubicBezTo>
                    <a:lnTo>
                      <a:pt x="904085" y="793328"/>
                    </a:lnTo>
                    <a:cubicBezTo>
                      <a:pt x="896873" y="797964"/>
                      <a:pt x="898761" y="812732"/>
                      <a:pt x="894984" y="825095"/>
                    </a:cubicBezTo>
                    <a:lnTo>
                      <a:pt x="894984" y="825095"/>
                    </a:lnTo>
                    <a:cubicBezTo>
                      <a:pt x="891034" y="837459"/>
                      <a:pt x="883307" y="839519"/>
                      <a:pt x="873863" y="844327"/>
                    </a:cubicBezTo>
                    <a:lnTo>
                      <a:pt x="873863" y="844327"/>
                    </a:lnTo>
                    <a:cubicBezTo>
                      <a:pt x="864590" y="849651"/>
                      <a:pt x="844499" y="856004"/>
                      <a:pt x="833681" y="857378"/>
                    </a:cubicBezTo>
                    <a:lnTo>
                      <a:pt x="833681" y="857378"/>
                    </a:lnTo>
                    <a:cubicBezTo>
                      <a:pt x="824924" y="857378"/>
                      <a:pt x="817883" y="864246"/>
                      <a:pt x="812903" y="870428"/>
                    </a:cubicBezTo>
                    <a:lnTo>
                      <a:pt x="812903" y="870428"/>
                    </a:lnTo>
                    <a:cubicBezTo>
                      <a:pt x="807065" y="877640"/>
                      <a:pt x="789550" y="886226"/>
                      <a:pt x="781136" y="892408"/>
                    </a:cubicBezTo>
                    <a:lnTo>
                      <a:pt x="781136" y="892408"/>
                    </a:lnTo>
                    <a:cubicBezTo>
                      <a:pt x="773581" y="898761"/>
                      <a:pt x="767055" y="901337"/>
                      <a:pt x="766884" y="915074"/>
                    </a:cubicBezTo>
                    <a:lnTo>
                      <a:pt x="766884" y="915074"/>
                    </a:lnTo>
                    <a:cubicBezTo>
                      <a:pt x="766884" y="916105"/>
                      <a:pt x="766884" y="917135"/>
                      <a:pt x="767055" y="918509"/>
                    </a:cubicBezTo>
                    <a:lnTo>
                      <a:pt x="767055" y="918509"/>
                    </a:lnTo>
                    <a:cubicBezTo>
                      <a:pt x="767055" y="919539"/>
                      <a:pt x="767055" y="920569"/>
                      <a:pt x="767055" y="921600"/>
                    </a:cubicBezTo>
                    <a:lnTo>
                      <a:pt x="767055" y="921600"/>
                    </a:lnTo>
                    <a:cubicBezTo>
                      <a:pt x="768086" y="934307"/>
                      <a:pt x="763106" y="933963"/>
                      <a:pt x="755722" y="935852"/>
                    </a:cubicBezTo>
                    <a:lnTo>
                      <a:pt x="755722" y="935852"/>
                    </a:lnTo>
                    <a:cubicBezTo>
                      <a:pt x="745419" y="941003"/>
                      <a:pt x="739924" y="943236"/>
                      <a:pt x="735288" y="951478"/>
                    </a:cubicBezTo>
                    <a:lnTo>
                      <a:pt x="735288" y="951478"/>
                    </a:lnTo>
                    <a:cubicBezTo>
                      <a:pt x="729278" y="961094"/>
                      <a:pt x="726015" y="970367"/>
                      <a:pt x="712278" y="971741"/>
                    </a:cubicBezTo>
                    <a:lnTo>
                      <a:pt x="712278" y="971741"/>
                    </a:lnTo>
                    <a:cubicBezTo>
                      <a:pt x="699571" y="974145"/>
                      <a:pt x="701631" y="979468"/>
                      <a:pt x="690642" y="986508"/>
                    </a:cubicBezTo>
                    <a:lnTo>
                      <a:pt x="690642" y="986508"/>
                    </a:lnTo>
                    <a:cubicBezTo>
                      <a:pt x="686005" y="990114"/>
                      <a:pt x="681369" y="991488"/>
                      <a:pt x="676733" y="991488"/>
                    </a:cubicBezTo>
                    <a:lnTo>
                      <a:pt x="676733" y="991488"/>
                    </a:lnTo>
                    <a:cubicBezTo>
                      <a:pt x="670551" y="991488"/>
                      <a:pt x="664541" y="989084"/>
                      <a:pt x="658359" y="987023"/>
                    </a:cubicBezTo>
                    <a:lnTo>
                      <a:pt x="658359" y="987023"/>
                    </a:lnTo>
                    <a:cubicBezTo>
                      <a:pt x="655612" y="986336"/>
                      <a:pt x="653208" y="986165"/>
                      <a:pt x="650632" y="986165"/>
                    </a:cubicBezTo>
                    <a:lnTo>
                      <a:pt x="650632" y="986165"/>
                    </a:lnTo>
                    <a:cubicBezTo>
                      <a:pt x="643420" y="986165"/>
                      <a:pt x="634662" y="988740"/>
                      <a:pt x="614056" y="993549"/>
                    </a:cubicBezTo>
                    <a:lnTo>
                      <a:pt x="614056" y="993549"/>
                    </a:lnTo>
                    <a:cubicBezTo>
                      <a:pt x="609592" y="994751"/>
                      <a:pt x="605986" y="995266"/>
                      <a:pt x="602895" y="995266"/>
                    </a:cubicBezTo>
                    <a:lnTo>
                      <a:pt x="602895" y="995266"/>
                    </a:lnTo>
                    <a:cubicBezTo>
                      <a:pt x="592077" y="995266"/>
                      <a:pt x="588471" y="987710"/>
                      <a:pt x="588471" y="980670"/>
                    </a:cubicBezTo>
                    <a:lnTo>
                      <a:pt x="588471" y="980670"/>
                    </a:lnTo>
                    <a:cubicBezTo>
                      <a:pt x="588471" y="975175"/>
                      <a:pt x="590016" y="969508"/>
                      <a:pt x="590875" y="966074"/>
                    </a:cubicBezTo>
                    <a:lnTo>
                      <a:pt x="590875" y="966074"/>
                    </a:lnTo>
                    <a:cubicBezTo>
                      <a:pt x="590875" y="965559"/>
                      <a:pt x="590875" y="965387"/>
                      <a:pt x="590875" y="965387"/>
                    </a:cubicBezTo>
                    <a:lnTo>
                      <a:pt x="590875" y="965387"/>
                    </a:lnTo>
                    <a:cubicBezTo>
                      <a:pt x="591562" y="962811"/>
                      <a:pt x="583491" y="958003"/>
                      <a:pt x="573360" y="955428"/>
                    </a:cubicBezTo>
                    <a:lnTo>
                      <a:pt x="573360" y="955428"/>
                    </a:lnTo>
                    <a:cubicBezTo>
                      <a:pt x="563400" y="952680"/>
                      <a:pt x="552582" y="951135"/>
                      <a:pt x="548633" y="950620"/>
                    </a:cubicBezTo>
                    <a:lnTo>
                      <a:pt x="548633" y="950620"/>
                    </a:lnTo>
                    <a:cubicBezTo>
                      <a:pt x="546572" y="950448"/>
                      <a:pt x="544855" y="947872"/>
                      <a:pt x="545027" y="945983"/>
                    </a:cubicBezTo>
                    <a:lnTo>
                      <a:pt x="545027" y="945983"/>
                    </a:lnTo>
                    <a:cubicBezTo>
                      <a:pt x="545370" y="938771"/>
                      <a:pt x="555329" y="926923"/>
                      <a:pt x="563400" y="916448"/>
                    </a:cubicBezTo>
                    <a:lnTo>
                      <a:pt x="563400" y="916448"/>
                    </a:lnTo>
                    <a:cubicBezTo>
                      <a:pt x="571986" y="902882"/>
                      <a:pt x="570440" y="897388"/>
                      <a:pt x="573016" y="886741"/>
                    </a:cubicBezTo>
                    <a:lnTo>
                      <a:pt x="573016" y="886741"/>
                    </a:lnTo>
                    <a:cubicBezTo>
                      <a:pt x="575249" y="877125"/>
                      <a:pt x="574905" y="869913"/>
                      <a:pt x="591733" y="860984"/>
                    </a:cubicBezTo>
                    <a:lnTo>
                      <a:pt x="591733" y="860984"/>
                    </a:lnTo>
                    <a:cubicBezTo>
                      <a:pt x="607016" y="851883"/>
                      <a:pt x="601693" y="840550"/>
                      <a:pt x="616976" y="832994"/>
                    </a:cubicBezTo>
                    <a:lnTo>
                      <a:pt x="616976" y="832994"/>
                    </a:lnTo>
                    <a:cubicBezTo>
                      <a:pt x="630713" y="826297"/>
                      <a:pt x="630541" y="809297"/>
                      <a:pt x="641359" y="797792"/>
                    </a:cubicBezTo>
                    <a:lnTo>
                      <a:pt x="641359" y="797792"/>
                    </a:lnTo>
                    <a:cubicBezTo>
                      <a:pt x="650632" y="789035"/>
                      <a:pt x="645480" y="779762"/>
                      <a:pt x="657844" y="769631"/>
                    </a:cubicBezTo>
                    <a:lnTo>
                      <a:pt x="657844" y="769631"/>
                    </a:lnTo>
                    <a:cubicBezTo>
                      <a:pt x="661622" y="766540"/>
                      <a:pt x="662309" y="764823"/>
                      <a:pt x="662137" y="764308"/>
                    </a:cubicBezTo>
                    <a:lnTo>
                      <a:pt x="662137" y="764308"/>
                    </a:lnTo>
                    <a:cubicBezTo>
                      <a:pt x="663167" y="763106"/>
                      <a:pt x="656127" y="759843"/>
                      <a:pt x="655612" y="751601"/>
                    </a:cubicBezTo>
                    <a:lnTo>
                      <a:pt x="655612" y="751601"/>
                    </a:lnTo>
                    <a:cubicBezTo>
                      <a:pt x="655612" y="751601"/>
                      <a:pt x="655612" y="751429"/>
                      <a:pt x="655612" y="751429"/>
                    </a:cubicBezTo>
                    <a:lnTo>
                      <a:pt x="655612" y="751429"/>
                    </a:lnTo>
                    <a:lnTo>
                      <a:pt x="655612" y="751086"/>
                    </a:lnTo>
                    <a:cubicBezTo>
                      <a:pt x="655783" y="739752"/>
                      <a:pt x="666945" y="738379"/>
                      <a:pt x="676904" y="737177"/>
                    </a:cubicBezTo>
                    <a:lnTo>
                      <a:pt x="676904" y="737177"/>
                    </a:lnTo>
                    <a:cubicBezTo>
                      <a:pt x="687894" y="736833"/>
                      <a:pt x="687379" y="735459"/>
                      <a:pt x="692702" y="730308"/>
                    </a:cubicBezTo>
                    <a:lnTo>
                      <a:pt x="692702" y="730308"/>
                    </a:lnTo>
                    <a:cubicBezTo>
                      <a:pt x="695278" y="727732"/>
                      <a:pt x="699227" y="726530"/>
                      <a:pt x="703864" y="726530"/>
                    </a:cubicBezTo>
                    <a:lnTo>
                      <a:pt x="703864" y="726530"/>
                    </a:lnTo>
                    <a:cubicBezTo>
                      <a:pt x="709187" y="726530"/>
                      <a:pt x="715369" y="728247"/>
                      <a:pt x="721207" y="732712"/>
                    </a:cubicBezTo>
                    <a:lnTo>
                      <a:pt x="721207" y="732712"/>
                    </a:lnTo>
                    <a:cubicBezTo>
                      <a:pt x="728076" y="738379"/>
                      <a:pt x="728247" y="738379"/>
                      <a:pt x="733056" y="738550"/>
                    </a:cubicBezTo>
                    <a:lnTo>
                      <a:pt x="733056" y="738550"/>
                    </a:lnTo>
                    <a:cubicBezTo>
                      <a:pt x="734601" y="738550"/>
                      <a:pt x="736662" y="738550"/>
                      <a:pt x="739409" y="738550"/>
                    </a:cubicBezTo>
                    <a:lnTo>
                      <a:pt x="739409" y="738550"/>
                    </a:lnTo>
                    <a:cubicBezTo>
                      <a:pt x="739581" y="738550"/>
                      <a:pt x="739752" y="738550"/>
                      <a:pt x="739924" y="738550"/>
                    </a:cubicBezTo>
                    <a:lnTo>
                      <a:pt x="739924" y="738550"/>
                    </a:lnTo>
                    <a:lnTo>
                      <a:pt x="739924" y="738550"/>
                    </a:lnTo>
                    <a:cubicBezTo>
                      <a:pt x="752631" y="738722"/>
                      <a:pt x="762591" y="747823"/>
                      <a:pt x="776156" y="754005"/>
                    </a:cubicBezTo>
                    <a:lnTo>
                      <a:pt x="776156" y="754005"/>
                    </a:lnTo>
                    <a:cubicBezTo>
                      <a:pt x="786116" y="758469"/>
                      <a:pt x="794358" y="761560"/>
                      <a:pt x="803631" y="761560"/>
                    </a:cubicBezTo>
                    <a:lnTo>
                      <a:pt x="803631" y="761560"/>
                    </a:lnTo>
                    <a:cubicBezTo>
                      <a:pt x="807237" y="761560"/>
                      <a:pt x="810843" y="761217"/>
                      <a:pt x="814792" y="760187"/>
                    </a:cubicBezTo>
                    <a:lnTo>
                      <a:pt x="814792" y="760187"/>
                    </a:lnTo>
                    <a:cubicBezTo>
                      <a:pt x="826812" y="757267"/>
                      <a:pt x="846388" y="729106"/>
                      <a:pt x="849651" y="720864"/>
                    </a:cubicBezTo>
                    <a:lnTo>
                      <a:pt x="849651" y="720864"/>
                    </a:lnTo>
                    <a:cubicBezTo>
                      <a:pt x="854287" y="710732"/>
                      <a:pt x="869226" y="703177"/>
                      <a:pt x="872145" y="694419"/>
                    </a:cubicBezTo>
                    <a:lnTo>
                      <a:pt x="872145" y="694419"/>
                    </a:lnTo>
                    <a:cubicBezTo>
                      <a:pt x="876267" y="682228"/>
                      <a:pt x="880044" y="682056"/>
                      <a:pt x="880731" y="675874"/>
                    </a:cubicBezTo>
                    <a:lnTo>
                      <a:pt x="880731" y="675874"/>
                    </a:lnTo>
                    <a:cubicBezTo>
                      <a:pt x="880903" y="675187"/>
                      <a:pt x="880903" y="674672"/>
                      <a:pt x="880903" y="674157"/>
                    </a:cubicBezTo>
                    <a:lnTo>
                      <a:pt x="880903" y="674157"/>
                    </a:lnTo>
                    <a:cubicBezTo>
                      <a:pt x="881075" y="669005"/>
                      <a:pt x="876267" y="664884"/>
                      <a:pt x="875751" y="658702"/>
                    </a:cubicBezTo>
                    <a:lnTo>
                      <a:pt x="875751" y="658702"/>
                    </a:lnTo>
                    <a:cubicBezTo>
                      <a:pt x="875751" y="658531"/>
                      <a:pt x="875751" y="658531"/>
                      <a:pt x="875751" y="658359"/>
                    </a:cubicBezTo>
                    <a:lnTo>
                      <a:pt x="875751" y="658359"/>
                    </a:lnTo>
                    <a:cubicBezTo>
                      <a:pt x="875751" y="658359"/>
                      <a:pt x="875751" y="658359"/>
                      <a:pt x="875751" y="658359"/>
                    </a:cubicBezTo>
                    <a:lnTo>
                      <a:pt x="875751" y="658359"/>
                    </a:lnTo>
                    <a:lnTo>
                      <a:pt x="875751" y="658359"/>
                    </a:lnTo>
                    <a:cubicBezTo>
                      <a:pt x="875751" y="658359"/>
                      <a:pt x="875751" y="658359"/>
                      <a:pt x="875751" y="658359"/>
                    </a:cubicBezTo>
                    <a:lnTo>
                      <a:pt x="875751" y="658359"/>
                    </a:lnTo>
                    <a:lnTo>
                      <a:pt x="875751" y="658359"/>
                    </a:lnTo>
                    <a:cubicBezTo>
                      <a:pt x="875923" y="652349"/>
                      <a:pt x="879357" y="642218"/>
                      <a:pt x="885196" y="638955"/>
                    </a:cubicBezTo>
                    <a:lnTo>
                      <a:pt x="885196" y="638955"/>
                    </a:lnTo>
                    <a:cubicBezTo>
                      <a:pt x="886570" y="637581"/>
                      <a:pt x="887428" y="635864"/>
                      <a:pt x="887428" y="634319"/>
                    </a:cubicBezTo>
                    <a:lnTo>
                      <a:pt x="887428" y="634319"/>
                    </a:lnTo>
                    <a:cubicBezTo>
                      <a:pt x="887428" y="632258"/>
                      <a:pt x="886226" y="629511"/>
                      <a:pt x="881933" y="626248"/>
                    </a:cubicBezTo>
                    <a:lnTo>
                      <a:pt x="881933" y="626248"/>
                    </a:lnTo>
                    <a:cubicBezTo>
                      <a:pt x="872145" y="620582"/>
                      <a:pt x="863560" y="606501"/>
                      <a:pt x="859782" y="600319"/>
                    </a:cubicBezTo>
                    <a:lnTo>
                      <a:pt x="859782" y="600319"/>
                    </a:lnTo>
                    <a:cubicBezTo>
                      <a:pt x="858923" y="599289"/>
                      <a:pt x="858408" y="597915"/>
                      <a:pt x="858408" y="596713"/>
                    </a:cubicBezTo>
                    <a:lnTo>
                      <a:pt x="858408" y="596713"/>
                    </a:lnTo>
                    <a:cubicBezTo>
                      <a:pt x="859610" y="589844"/>
                      <a:pt x="867681" y="589673"/>
                      <a:pt x="869741" y="585895"/>
                    </a:cubicBezTo>
                    <a:lnTo>
                      <a:pt x="869741" y="585895"/>
                    </a:lnTo>
                    <a:cubicBezTo>
                      <a:pt x="873176" y="581259"/>
                      <a:pt x="878499" y="579370"/>
                      <a:pt x="884166" y="579370"/>
                    </a:cubicBezTo>
                    <a:lnTo>
                      <a:pt x="884166" y="579370"/>
                    </a:lnTo>
                    <a:cubicBezTo>
                      <a:pt x="885883" y="579370"/>
                      <a:pt x="887772" y="579541"/>
                      <a:pt x="890004" y="580057"/>
                    </a:cubicBezTo>
                    <a:lnTo>
                      <a:pt x="890004" y="580057"/>
                    </a:lnTo>
                    <a:cubicBezTo>
                      <a:pt x="892751" y="580915"/>
                      <a:pt x="894640" y="581259"/>
                      <a:pt x="896014" y="581259"/>
                    </a:cubicBezTo>
                    <a:lnTo>
                      <a:pt x="896014" y="581259"/>
                    </a:lnTo>
                    <a:cubicBezTo>
                      <a:pt x="898418" y="581259"/>
                      <a:pt x="899963" y="580400"/>
                      <a:pt x="902711" y="579198"/>
                    </a:cubicBezTo>
                    <a:lnTo>
                      <a:pt x="902711" y="579198"/>
                    </a:lnTo>
                    <a:cubicBezTo>
                      <a:pt x="903741" y="578339"/>
                      <a:pt x="905115" y="577824"/>
                      <a:pt x="906317" y="577824"/>
                    </a:cubicBezTo>
                    <a:lnTo>
                      <a:pt x="906317" y="577824"/>
                    </a:lnTo>
                    <a:cubicBezTo>
                      <a:pt x="913014" y="579026"/>
                      <a:pt x="913357" y="587440"/>
                      <a:pt x="914903" y="587612"/>
                    </a:cubicBezTo>
                    <a:lnTo>
                      <a:pt x="914903" y="587612"/>
                    </a:lnTo>
                    <a:cubicBezTo>
                      <a:pt x="915933" y="587784"/>
                      <a:pt x="917478" y="587955"/>
                      <a:pt x="919367" y="587955"/>
                    </a:cubicBezTo>
                    <a:lnTo>
                      <a:pt x="919367" y="587955"/>
                    </a:lnTo>
                    <a:cubicBezTo>
                      <a:pt x="924347" y="587955"/>
                      <a:pt x="931216" y="586582"/>
                      <a:pt x="933105" y="585380"/>
                    </a:cubicBezTo>
                    <a:lnTo>
                      <a:pt x="933105" y="585380"/>
                    </a:lnTo>
                    <a:cubicBezTo>
                      <a:pt x="935337" y="584349"/>
                      <a:pt x="942377" y="568552"/>
                      <a:pt x="945983" y="558592"/>
                    </a:cubicBezTo>
                    <a:lnTo>
                      <a:pt x="945983" y="558592"/>
                    </a:lnTo>
                    <a:cubicBezTo>
                      <a:pt x="947185" y="554814"/>
                      <a:pt x="949933" y="552239"/>
                      <a:pt x="953024" y="552410"/>
                    </a:cubicBezTo>
                    <a:lnTo>
                      <a:pt x="953024" y="552410"/>
                    </a:lnTo>
                    <a:cubicBezTo>
                      <a:pt x="959034" y="552925"/>
                      <a:pt x="962983" y="558936"/>
                      <a:pt x="963327" y="564602"/>
                    </a:cubicBezTo>
                    <a:lnTo>
                      <a:pt x="963327" y="564602"/>
                    </a:lnTo>
                    <a:cubicBezTo>
                      <a:pt x="963327" y="568208"/>
                      <a:pt x="962296" y="565461"/>
                      <a:pt x="973286" y="571299"/>
                    </a:cubicBezTo>
                    <a:lnTo>
                      <a:pt x="973286" y="571299"/>
                    </a:lnTo>
                    <a:cubicBezTo>
                      <a:pt x="978438" y="574046"/>
                      <a:pt x="981013" y="575764"/>
                      <a:pt x="981185" y="575420"/>
                    </a:cubicBezTo>
                    <a:lnTo>
                      <a:pt x="981185" y="575420"/>
                    </a:lnTo>
                    <a:cubicBezTo>
                      <a:pt x="981185" y="575420"/>
                      <a:pt x="981185" y="575420"/>
                      <a:pt x="981872" y="574733"/>
                    </a:cubicBezTo>
                    <a:lnTo>
                      <a:pt x="981872" y="574733"/>
                    </a:lnTo>
                    <a:cubicBezTo>
                      <a:pt x="982559" y="573875"/>
                      <a:pt x="983761" y="572158"/>
                      <a:pt x="985306" y="569410"/>
                    </a:cubicBezTo>
                    <a:lnTo>
                      <a:pt x="985306" y="569410"/>
                    </a:lnTo>
                    <a:cubicBezTo>
                      <a:pt x="988741" y="564430"/>
                      <a:pt x="992175" y="562370"/>
                      <a:pt x="995953" y="562370"/>
                    </a:cubicBezTo>
                    <a:lnTo>
                      <a:pt x="995953" y="562370"/>
                    </a:lnTo>
                    <a:cubicBezTo>
                      <a:pt x="999044" y="562370"/>
                      <a:pt x="1001791" y="563228"/>
                      <a:pt x="1006084" y="563228"/>
                    </a:cubicBezTo>
                    <a:lnTo>
                      <a:pt x="1006084" y="563228"/>
                    </a:lnTo>
                    <a:cubicBezTo>
                      <a:pt x="1006084" y="563228"/>
                      <a:pt x="1006084" y="563228"/>
                      <a:pt x="1006084" y="563228"/>
                    </a:cubicBezTo>
                    <a:lnTo>
                      <a:pt x="1006084" y="563228"/>
                    </a:lnTo>
                    <a:cubicBezTo>
                      <a:pt x="1013811" y="563744"/>
                      <a:pt x="1030983" y="545026"/>
                      <a:pt x="1034245" y="541420"/>
                    </a:cubicBezTo>
                    <a:lnTo>
                      <a:pt x="1034245" y="541420"/>
                    </a:lnTo>
                    <a:cubicBezTo>
                      <a:pt x="1036649" y="537814"/>
                      <a:pt x="1040599" y="537471"/>
                      <a:pt x="1044033" y="537471"/>
                    </a:cubicBezTo>
                    <a:lnTo>
                      <a:pt x="1044033" y="537471"/>
                    </a:lnTo>
                    <a:cubicBezTo>
                      <a:pt x="1046437" y="537471"/>
                      <a:pt x="1048841" y="537643"/>
                      <a:pt x="1051245" y="537643"/>
                    </a:cubicBezTo>
                    <a:lnTo>
                      <a:pt x="1051245" y="537643"/>
                    </a:lnTo>
                    <a:lnTo>
                      <a:pt x="1051245" y="537643"/>
                    </a:lnTo>
                    <a:cubicBezTo>
                      <a:pt x="1056397" y="537814"/>
                      <a:pt x="1078205" y="530087"/>
                      <a:pt x="1084386" y="528885"/>
                    </a:cubicBezTo>
                    <a:lnTo>
                      <a:pt x="1084386" y="528885"/>
                    </a:lnTo>
                    <a:cubicBezTo>
                      <a:pt x="1090396" y="526481"/>
                      <a:pt x="1096750" y="522532"/>
                      <a:pt x="1106023" y="518582"/>
                    </a:cubicBezTo>
                    <a:lnTo>
                      <a:pt x="1106023" y="518582"/>
                    </a:lnTo>
                    <a:cubicBezTo>
                      <a:pt x="1115639" y="514976"/>
                      <a:pt x="1111002" y="519613"/>
                      <a:pt x="1113063" y="512916"/>
                    </a:cubicBezTo>
                    <a:lnTo>
                      <a:pt x="1113063" y="512916"/>
                    </a:lnTo>
                    <a:cubicBezTo>
                      <a:pt x="1112891" y="507077"/>
                      <a:pt x="1116326" y="503986"/>
                      <a:pt x="1125770" y="500895"/>
                    </a:cubicBezTo>
                    <a:lnTo>
                      <a:pt x="1125770" y="500895"/>
                    </a:lnTo>
                    <a:cubicBezTo>
                      <a:pt x="1136416" y="496087"/>
                      <a:pt x="1141224" y="488875"/>
                      <a:pt x="1150325" y="480976"/>
                    </a:cubicBezTo>
                    <a:lnTo>
                      <a:pt x="1150325" y="480976"/>
                    </a:lnTo>
                    <a:cubicBezTo>
                      <a:pt x="1152558" y="479088"/>
                      <a:pt x="1153760" y="478057"/>
                      <a:pt x="1155992" y="477714"/>
                    </a:cubicBezTo>
                    <a:lnTo>
                      <a:pt x="1155992" y="477714"/>
                    </a:lnTo>
                    <a:cubicBezTo>
                      <a:pt x="1158568" y="477714"/>
                      <a:pt x="1159255" y="480461"/>
                      <a:pt x="1159255" y="481492"/>
                    </a:cubicBezTo>
                    <a:lnTo>
                      <a:pt x="1159255" y="481492"/>
                    </a:lnTo>
                    <a:cubicBezTo>
                      <a:pt x="1159083" y="485098"/>
                      <a:pt x="1156851" y="490421"/>
                      <a:pt x="1155305" y="495401"/>
                    </a:cubicBezTo>
                    <a:lnTo>
                      <a:pt x="1155305" y="495401"/>
                    </a:lnTo>
                    <a:cubicBezTo>
                      <a:pt x="1154618" y="496603"/>
                      <a:pt x="1154447" y="497461"/>
                      <a:pt x="1154447" y="498148"/>
                    </a:cubicBezTo>
                    <a:lnTo>
                      <a:pt x="1154447" y="498148"/>
                    </a:lnTo>
                    <a:cubicBezTo>
                      <a:pt x="1154447" y="499865"/>
                      <a:pt x="1156679" y="501754"/>
                      <a:pt x="1162002" y="501926"/>
                    </a:cubicBezTo>
                    <a:lnTo>
                      <a:pt x="1162002" y="501926"/>
                    </a:lnTo>
                    <a:cubicBezTo>
                      <a:pt x="1162002" y="501926"/>
                      <a:pt x="1162002" y="501926"/>
                      <a:pt x="1162002" y="501926"/>
                    </a:cubicBezTo>
                    <a:lnTo>
                      <a:pt x="1162002" y="501926"/>
                    </a:lnTo>
                    <a:cubicBezTo>
                      <a:pt x="1163548" y="501754"/>
                      <a:pt x="1163376" y="501926"/>
                      <a:pt x="1164063" y="498663"/>
                    </a:cubicBezTo>
                    <a:lnTo>
                      <a:pt x="1164063" y="498663"/>
                    </a:lnTo>
                    <a:cubicBezTo>
                      <a:pt x="1164406" y="495572"/>
                      <a:pt x="1164063" y="491108"/>
                      <a:pt x="1164750" y="486300"/>
                    </a:cubicBezTo>
                    <a:lnTo>
                      <a:pt x="1164750" y="486300"/>
                    </a:lnTo>
                    <a:cubicBezTo>
                      <a:pt x="1166295" y="475653"/>
                      <a:pt x="1176598" y="470330"/>
                      <a:pt x="1190507" y="467754"/>
                    </a:cubicBezTo>
                    <a:lnTo>
                      <a:pt x="1190507" y="467754"/>
                    </a:lnTo>
                    <a:cubicBezTo>
                      <a:pt x="1193598" y="467067"/>
                      <a:pt x="1195830" y="466896"/>
                      <a:pt x="1197719" y="466896"/>
                    </a:cubicBezTo>
                    <a:lnTo>
                      <a:pt x="1197719" y="466896"/>
                    </a:lnTo>
                    <a:cubicBezTo>
                      <a:pt x="1200638" y="466552"/>
                      <a:pt x="1203557" y="468785"/>
                      <a:pt x="1203729" y="471017"/>
                    </a:cubicBezTo>
                    <a:lnTo>
                      <a:pt x="1203729" y="471017"/>
                    </a:lnTo>
                    <a:cubicBezTo>
                      <a:pt x="1204072" y="472906"/>
                      <a:pt x="1203901" y="474108"/>
                      <a:pt x="1204759" y="476168"/>
                    </a:cubicBezTo>
                    <a:lnTo>
                      <a:pt x="1204759" y="476168"/>
                    </a:lnTo>
                    <a:cubicBezTo>
                      <a:pt x="1204759" y="476512"/>
                      <a:pt x="1204931" y="476684"/>
                      <a:pt x="1204931" y="476684"/>
                    </a:cubicBezTo>
                    <a:lnTo>
                      <a:pt x="1204931" y="476684"/>
                    </a:lnTo>
                    <a:cubicBezTo>
                      <a:pt x="1206133" y="476168"/>
                      <a:pt x="1210254" y="472562"/>
                      <a:pt x="1213002" y="468956"/>
                    </a:cubicBezTo>
                    <a:lnTo>
                      <a:pt x="1213002" y="468956"/>
                    </a:lnTo>
                    <a:cubicBezTo>
                      <a:pt x="1214719" y="466552"/>
                      <a:pt x="1215749" y="464835"/>
                      <a:pt x="1218497" y="464492"/>
                    </a:cubicBezTo>
                    <a:lnTo>
                      <a:pt x="1218497" y="464492"/>
                    </a:lnTo>
                    <a:cubicBezTo>
                      <a:pt x="1223991" y="465865"/>
                      <a:pt x="1223305" y="470673"/>
                      <a:pt x="1226911" y="473593"/>
                    </a:cubicBezTo>
                    <a:lnTo>
                      <a:pt x="1226911" y="473593"/>
                    </a:lnTo>
                    <a:cubicBezTo>
                      <a:pt x="1227769" y="474451"/>
                      <a:pt x="1228284" y="474451"/>
                      <a:pt x="1228628" y="474623"/>
                    </a:cubicBezTo>
                    <a:lnTo>
                      <a:pt x="1228628" y="474623"/>
                    </a:lnTo>
                    <a:cubicBezTo>
                      <a:pt x="1230001" y="475138"/>
                      <a:pt x="1234294" y="470158"/>
                      <a:pt x="1240305" y="466896"/>
                    </a:cubicBezTo>
                    <a:lnTo>
                      <a:pt x="1240305" y="466896"/>
                    </a:lnTo>
                    <a:cubicBezTo>
                      <a:pt x="1245971" y="463461"/>
                      <a:pt x="1253527" y="454704"/>
                      <a:pt x="1255416" y="449552"/>
                    </a:cubicBezTo>
                    <a:lnTo>
                      <a:pt x="1255416" y="449552"/>
                    </a:lnTo>
                    <a:cubicBezTo>
                      <a:pt x="1256961" y="440623"/>
                      <a:pt x="1267092" y="428260"/>
                      <a:pt x="1273789" y="421391"/>
                    </a:cubicBezTo>
                    <a:lnTo>
                      <a:pt x="1273789" y="421391"/>
                    </a:lnTo>
                    <a:cubicBezTo>
                      <a:pt x="1274991" y="420361"/>
                      <a:pt x="1275850" y="419502"/>
                      <a:pt x="1276365" y="418987"/>
                    </a:cubicBezTo>
                    <a:lnTo>
                      <a:pt x="1276365" y="418987"/>
                    </a:lnTo>
                    <a:cubicBezTo>
                      <a:pt x="1276537" y="418987"/>
                      <a:pt x="1276537" y="418815"/>
                      <a:pt x="1276537" y="418815"/>
                    </a:cubicBezTo>
                    <a:lnTo>
                      <a:pt x="1276537" y="418815"/>
                    </a:lnTo>
                    <a:cubicBezTo>
                      <a:pt x="1276365" y="418644"/>
                      <a:pt x="1276193" y="418472"/>
                      <a:pt x="1275850" y="418128"/>
                    </a:cubicBezTo>
                    <a:lnTo>
                      <a:pt x="1275850" y="418128"/>
                    </a:lnTo>
                    <a:cubicBezTo>
                      <a:pt x="1274991" y="417442"/>
                      <a:pt x="1273789" y="416240"/>
                      <a:pt x="1272072" y="414522"/>
                    </a:cubicBezTo>
                    <a:lnTo>
                      <a:pt x="1272072" y="414522"/>
                    </a:lnTo>
                    <a:cubicBezTo>
                      <a:pt x="1271213" y="413320"/>
                      <a:pt x="1270698" y="412462"/>
                      <a:pt x="1270526" y="410916"/>
                    </a:cubicBezTo>
                    <a:lnTo>
                      <a:pt x="1270526" y="410916"/>
                    </a:lnTo>
                    <a:cubicBezTo>
                      <a:pt x="1272930" y="404391"/>
                      <a:pt x="1278082" y="407654"/>
                      <a:pt x="1282547" y="402330"/>
                    </a:cubicBezTo>
                    <a:lnTo>
                      <a:pt x="1282547" y="402330"/>
                    </a:lnTo>
                    <a:cubicBezTo>
                      <a:pt x="1288213" y="397866"/>
                      <a:pt x="1294223" y="385331"/>
                      <a:pt x="1300062" y="380694"/>
                    </a:cubicBezTo>
                    <a:lnTo>
                      <a:pt x="1300062" y="380694"/>
                    </a:lnTo>
                    <a:cubicBezTo>
                      <a:pt x="1302122" y="378977"/>
                      <a:pt x="1304183" y="377947"/>
                      <a:pt x="1306415" y="377947"/>
                    </a:cubicBezTo>
                    <a:lnTo>
                      <a:pt x="1306415" y="377947"/>
                    </a:lnTo>
                    <a:cubicBezTo>
                      <a:pt x="1311223" y="378290"/>
                      <a:pt x="1313112" y="381209"/>
                      <a:pt x="1318779" y="382755"/>
                    </a:cubicBezTo>
                    <a:lnTo>
                      <a:pt x="1318779" y="382755"/>
                    </a:lnTo>
                    <a:cubicBezTo>
                      <a:pt x="1321011" y="383442"/>
                      <a:pt x="1323415" y="383785"/>
                      <a:pt x="1325819" y="383785"/>
                    </a:cubicBezTo>
                    <a:lnTo>
                      <a:pt x="1325819" y="383785"/>
                    </a:lnTo>
                    <a:cubicBezTo>
                      <a:pt x="1330627" y="383785"/>
                      <a:pt x="1335779" y="382755"/>
                      <a:pt x="1340243" y="382583"/>
                    </a:cubicBezTo>
                    <a:lnTo>
                      <a:pt x="1340243" y="382583"/>
                    </a:lnTo>
                    <a:cubicBezTo>
                      <a:pt x="1340415" y="382583"/>
                      <a:pt x="1340587" y="382583"/>
                      <a:pt x="1340758" y="382583"/>
                    </a:cubicBezTo>
                    <a:lnTo>
                      <a:pt x="1340758" y="382583"/>
                    </a:lnTo>
                    <a:cubicBezTo>
                      <a:pt x="1340930" y="382583"/>
                      <a:pt x="1341102" y="382583"/>
                      <a:pt x="1341274" y="382583"/>
                    </a:cubicBezTo>
                    <a:lnTo>
                      <a:pt x="1341274" y="382583"/>
                    </a:lnTo>
                    <a:cubicBezTo>
                      <a:pt x="1346425" y="383270"/>
                      <a:pt x="1347627" y="388422"/>
                      <a:pt x="1347627" y="392714"/>
                    </a:cubicBezTo>
                    <a:lnTo>
                      <a:pt x="1347627" y="392714"/>
                    </a:lnTo>
                    <a:cubicBezTo>
                      <a:pt x="1347627" y="397351"/>
                      <a:pt x="1346425" y="402330"/>
                      <a:pt x="1344364" y="404906"/>
                    </a:cubicBezTo>
                    <a:lnTo>
                      <a:pt x="1344364" y="404906"/>
                    </a:lnTo>
                    <a:cubicBezTo>
                      <a:pt x="1340415" y="413320"/>
                      <a:pt x="1327536" y="415038"/>
                      <a:pt x="1319809" y="417957"/>
                    </a:cubicBezTo>
                    <a:lnTo>
                      <a:pt x="1319809" y="417957"/>
                    </a:lnTo>
                    <a:cubicBezTo>
                      <a:pt x="1313971" y="418472"/>
                      <a:pt x="1296627" y="433068"/>
                      <a:pt x="1295254" y="437017"/>
                    </a:cubicBezTo>
                    <a:lnTo>
                      <a:pt x="1295254" y="437017"/>
                    </a:lnTo>
                    <a:cubicBezTo>
                      <a:pt x="1293021" y="441310"/>
                      <a:pt x="1290789" y="443542"/>
                      <a:pt x="1290961" y="445946"/>
                    </a:cubicBezTo>
                    <a:lnTo>
                      <a:pt x="1290961" y="445946"/>
                    </a:lnTo>
                    <a:cubicBezTo>
                      <a:pt x="1290961" y="446805"/>
                      <a:pt x="1291132" y="447664"/>
                      <a:pt x="1291648" y="448866"/>
                    </a:cubicBezTo>
                    <a:lnTo>
                      <a:pt x="1291648" y="448866"/>
                    </a:lnTo>
                    <a:cubicBezTo>
                      <a:pt x="1294223" y="454017"/>
                      <a:pt x="1296799" y="460199"/>
                      <a:pt x="1299375" y="462946"/>
                    </a:cubicBezTo>
                    <a:lnTo>
                      <a:pt x="1299375" y="462946"/>
                    </a:lnTo>
                    <a:cubicBezTo>
                      <a:pt x="1301435" y="464148"/>
                      <a:pt x="1303496" y="465179"/>
                      <a:pt x="1303668" y="468098"/>
                    </a:cubicBezTo>
                    <a:lnTo>
                      <a:pt x="1303668" y="468098"/>
                    </a:lnTo>
                    <a:cubicBezTo>
                      <a:pt x="1302981" y="472562"/>
                      <a:pt x="1299375" y="473249"/>
                      <a:pt x="1294052" y="475138"/>
                    </a:cubicBezTo>
                    <a:lnTo>
                      <a:pt x="1294052" y="475138"/>
                    </a:lnTo>
                    <a:cubicBezTo>
                      <a:pt x="1293708" y="475310"/>
                      <a:pt x="1293536" y="475310"/>
                      <a:pt x="1293193" y="475482"/>
                    </a:cubicBezTo>
                    <a:lnTo>
                      <a:pt x="1293193" y="475482"/>
                    </a:lnTo>
                    <a:cubicBezTo>
                      <a:pt x="1293880" y="475825"/>
                      <a:pt x="1295254" y="476168"/>
                      <a:pt x="1296799" y="476168"/>
                    </a:cubicBezTo>
                    <a:lnTo>
                      <a:pt x="1296799" y="476168"/>
                    </a:lnTo>
                    <a:cubicBezTo>
                      <a:pt x="1299031" y="476168"/>
                      <a:pt x="1301779" y="475653"/>
                      <a:pt x="1305041" y="474451"/>
                    </a:cubicBezTo>
                    <a:lnTo>
                      <a:pt x="1305041" y="474451"/>
                    </a:lnTo>
                    <a:cubicBezTo>
                      <a:pt x="1316890" y="470845"/>
                      <a:pt x="1316890" y="464492"/>
                      <a:pt x="1323415" y="460542"/>
                    </a:cubicBezTo>
                    <a:lnTo>
                      <a:pt x="1323415" y="460542"/>
                    </a:lnTo>
                    <a:cubicBezTo>
                      <a:pt x="1324961" y="459684"/>
                      <a:pt x="1326506" y="459512"/>
                      <a:pt x="1327880" y="459512"/>
                    </a:cubicBezTo>
                    <a:lnTo>
                      <a:pt x="1327880" y="459512"/>
                    </a:lnTo>
                    <a:cubicBezTo>
                      <a:pt x="1333718" y="459512"/>
                      <a:pt x="1339385" y="463118"/>
                      <a:pt x="1339556" y="463118"/>
                    </a:cubicBezTo>
                    <a:lnTo>
                      <a:pt x="1339556" y="463118"/>
                    </a:lnTo>
                    <a:lnTo>
                      <a:pt x="1340243" y="463461"/>
                    </a:lnTo>
                    <a:lnTo>
                      <a:pt x="1340587" y="464320"/>
                    </a:lnTo>
                    <a:cubicBezTo>
                      <a:pt x="1340587" y="464492"/>
                      <a:pt x="1346940" y="480805"/>
                      <a:pt x="1348314" y="487502"/>
                    </a:cubicBezTo>
                    <a:lnTo>
                      <a:pt x="1348314" y="487502"/>
                    </a:lnTo>
                    <a:cubicBezTo>
                      <a:pt x="1348657" y="489906"/>
                      <a:pt x="1351405" y="491108"/>
                      <a:pt x="1357243" y="491279"/>
                    </a:cubicBezTo>
                    <a:lnTo>
                      <a:pt x="1357243" y="491279"/>
                    </a:lnTo>
                    <a:cubicBezTo>
                      <a:pt x="1359819" y="491279"/>
                      <a:pt x="1362738" y="491108"/>
                      <a:pt x="1365829" y="490593"/>
                    </a:cubicBezTo>
                    <a:lnTo>
                      <a:pt x="1365829" y="490593"/>
                    </a:lnTo>
                    <a:cubicBezTo>
                      <a:pt x="1375617" y="489390"/>
                      <a:pt x="1397081" y="485441"/>
                      <a:pt x="1406354" y="479431"/>
                    </a:cubicBezTo>
                    <a:lnTo>
                      <a:pt x="1406354" y="479431"/>
                    </a:lnTo>
                    <a:cubicBezTo>
                      <a:pt x="1410475" y="477027"/>
                      <a:pt x="1415455" y="476168"/>
                      <a:pt x="1420435" y="476168"/>
                    </a:cubicBezTo>
                    <a:lnTo>
                      <a:pt x="1420435" y="476168"/>
                    </a:lnTo>
                    <a:cubicBezTo>
                      <a:pt x="1427990" y="476168"/>
                      <a:pt x="1435717" y="478057"/>
                      <a:pt x="1441384" y="480461"/>
                    </a:cubicBezTo>
                    <a:lnTo>
                      <a:pt x="1441384" y="480461"/>
                    </a:lnTo>
                    <a:cubicBezTo>
                      <a:pt x="1445677" y="483380"/>
                      <a:pt x="1446707" y="480633"/>
                      <a:pt x="1448939" y="485613"/>
                    </a:cubicBezTo>
                    <a:lnTo>
                      <a:pt x="1448939" y="485613"/>
                    </a:lnTo>
                    <a:cubicBezTo>
                      <a:pt x="1448253" y="488532"/>
                      <a:pt x="1447394" y="488188"/>
                      <a:pt x="1446020" y="490249"/>
                    </a:cubicBezTo>
                    <a:lnTo>
                      <a:pt x="1446020" y="490249"/>
                    </a:lnTo>
                    <a:cubicBezTo>
                      <a:pt x="1445677" y="490764"/>
                      <a:pt x="1445677" y="491108"/>
                      <a:pt x="1445677" y="491451"/>
                    </a:cubicBezTo>
                    <a:lnTo>
                      <a:pt x="1445677" y="491451"/>
                    </a:lnTo>
                    <a:cubicBezTo>
                      <a:pt x="1445333" y="493168"/>
                      <a:pt x="1453061" y="497289"/>
                      <a:pt x="1459071" y="497976"/>
                    </a:cubicBezTo>
                    <a:lnTo>
                      <a:pt x="1459071" y="497976"/>
                    </a:lnTo>
                    <a:cubicBezTo>
                      <a:pt x="1464737" y="497976"/>
                      <a:pt x="1466626" y="493512"/>
                      <a:pt x="1469374" y="485613"/>
                    </a:cubicBezTo>
                    <a:lnTo>
                      <a:pt x="1469374" y="485613"/>
                    </a:lnTo>
                    <a:cubicBezTo>
                      <a:pt x="1470576" y="480976"/>
                      <a:pt x="1474353" y="478572"/>
                      <a:pt x="1477959" y="478916"/>
                    </a:cubicBezTo>
                    <a:lnTo>
                      <a:pt x="1477959" y="478916"/>
                    </a:lnTo>
                    <a:cubicBezTo>
                      <a:pt x="1481565" y="478916"/>
                      <a:pt x="1485000" y="480290"/>
                      <a:pt x="1488777" y="481492"/>
                    </a:cubicBezTo>
                    <a:lnTo>
                      <a:pt x="1488777" y="481492"/>
                    </a:lnTo>
                    <a:cubicBezTo>
                      <a:pt x="1494444" y="483380"/>
                      <a:pt x="1496505" y="484926"/>
                      <a:pt x="1499424" y="484926"/>
                    </a:cubicBezTo>
                    <a:lnTo>
                      <a:pt x="1499424" y="484926"/>
                    </a:lnTo>
                    <a:cubicBezTo>
                      <a:pt x="1500798" y="484926"/>
                      <a:pt x="1502515" y="484754"/>
                      <a:pt x="1504747" y="484067"/>
                    </a:cubicBezTo>
                    <a:lnTo>
                      <a:pt x="1504747" y="484067"/>
                    </a:lnTo>
                    <a:cubicBezTo>
                      <a:pt x="1509555" y="483552"/>
                      <a:pt x="1521060" y="447492"/>
                      <a:pt x="1526040" y="439249"/>
                    </a:cubicBezTo>
                    <a:lnTo>
                      <a:pt x="1526040" y="439249"/>
                    </a:lnTo>
                    <a:cubicBezTo>
                      <a:pt x="1531878" y="430835"/>
                      <a:pt x="1553858" y="413149"/>
                      <a:pt x="1567939" y="412633"/>
                    </a:cubicBezTo>
                    <a:lnTo>
                      <a:pt x="1567939" y="412633"/>
                    </a:lnTo>
                    <a:cubicBezTo>
                      <a:pt x="1572747" y="412118"/>
                      <a:pt x="1576353" y="411603"/>
                      <a:pt x="1579444" y="411603"/>
                    </a:cubicBezTo>
                    <a:lnTo>
                      <a:pt x="1579444" y="411603"/>
                    </a:lnTo>
                    <a:cubicBezTo>
                      <a:pt x="1581848" y="411603"/>
                      <a:pt x="1584080" y="411947"/>
                      <a:pt x="1585969" y="413492"/>
                    </a:cubicBezTo>
                    <a:lnTo>
                      <a:pt x="1585969" y="413492"/>
                    </a:lnTo>
                    <a:cubicBezTo>
                      <a:pt x="1587858" y="415038"/>
                      <a:pt x="1588373" y="417442"/>
                      <a:pt x="1588373" y="420017"/>
                    </a:cubicBezTo>
                    <a:lnTo>
                      <a:pt x="1588373" y="420017"/>
                    </a:lnTo>
                    <a:cubicBezTo>
                      <a:pt x="1588888" y="428088"/>
                      <a:pt x="1587514" y="429977"/>
                      <a:pt x="1596100" y="431522"/>
                    </a:cubicBezTo>
                    <a:lnTo>
                      <a:pt x="1596100" y="431522"/>
                    </a:lnTo>
                    <a:cubicBezTo>
                      <a:pt x="1604342" y="431522"/>
                      <a:pt x="1610181" y="424138"/>
                      <a:pt x="1615160" y="410229"/>
                    </a:cubicBezTo>
                    <a:lnTo>
                      <a:pt x="1615160" y="410229"/>
                    </a:lnTo>
                    <a:cubicBezTo>
                      <a:pt x="1620140" y="397522"/>
                      <a:pt x="1625120" y="384815"/>
                      <a:pt x="1629070" y="378119"/>
                    </a:cubicBezTo>
                    <a:lnTo>
                      <a:pt x="1629070" y="378119"/>
                    </a:lnTo>
                    <a:cubicBezTo>
                      <a:pt x="1633706" y="370735"/>
                      <a:pt x="1647958" y="365412"/>
                      <a:pt x="1663584" y="365240"/>
                    </a:cubicBezTo>
                    <a:lnTo>
                      <a:pt x="1663584" y="365240"/>
                    </a:lnTo>
                    <a:cubicBezTo>
                      <a:pt x="1664786" y="365240"/>
                      <a:pt x="1666160" y="365240"/>
                      <a:pt x="1667362" y="365412"/>
                    </a:cubicBezTo>
                    <a:lnTo>
                      <a:pt x="1667362" y="365412"/>
                    </a:lnTo>
                    <a:cubicBezTo>
                      <a:pt x="1667534" y="365412"/>
                      <a:pt x="1667706" y="365412"/>
                      <a:pt x="1667706" y="365412"/>
                    </a:cubicBezTo>
                    <a:lnTo>
                      <a:pt x="1667706" y="365412"/>
                    </a:lnTo>
                    <a:cubicBezTo>
                      <a:pt x="1667706" y="365412"/>
                      <a:pt x="1667706" y="365412"/>
                      <a:pt x="1667877" y="365412"/>
                    </a:cubicBezTo>
                    <a:lnTo>
                      <a:pt x="1667877" y="365412"/>
                    </a:lnTo>
                    <a:cubicBezTo>
                      <a:pt x="1683503" y="365412"/>
                      <a:pt x="1695180" y="370735"/>
                      <a:pt x="1705311" y="375715"/>
                    </a:cubicBezTo>
                    <a:lnTo>
                      <a:pt x="1705311" y="375715"/>
                    </a:lnTo>
                    <a:cubicBezTo>
                      <a:pt x="1710291" y="378290"/>
                      <a:pt x="1713210" y="379321"/>
                      <a:pt x="1714927" y="379321"/>
                    </a:cubicBezTo>
                    <a:lnTo>
                      <a:pt x="1714927" y="379321"/>
                    </a:lnTo>
                    <a:cubicBezTo>
                      <a:pt x="1716473" y="379321"/>
                      <a:pt x="1717675" y="378634"/>
                      <a:pt x="1720079" y="376230"/>
                    </a:cubicBezTo>
                    <a:lnTo>
                      <a:pt x="1720079" y="376230"/>
                    </a:lnTo>
                    <a:cubicBezTo>
                      <a:pt x="1724028" y="371937"/>
                      <a:pt x="1727291" y="371422"/>
                      <a:pt x="1734331" y="371593"/>
                    </a:cubicBezTo>
                    <a:lnTo>
                      <a:pt x="1734331" y="371593"/>
                    </a:lnTo>
                    <a:cubicBezTo>
                      <a:pt x="1739998" y="371593"/>
                      <a:pt x="1750129" y="369018"/>
                      <a:pt x="1756483" y="366614"/>
                    </a:cubicBezTo>
                    <a:lnTo>
                      <a:pt x="1756483" y="366614"/>
                    </a:lnTo>
                    <a:cubicBezTo>
                      <a:pt x="1756826" y="366614"/>
                      <a:pt x="1756998" y="366442"/>
                      <a:pt x="1757170" y="366442"/>
                    </a:cubicBezTo>
                    <a:lnTo>
                      <a:pt x="1757170" y="366442"/>
                    </a:lnTo>
                    <a:cubicBezTo>
                      <a:pt x="1756483" y="365412"/>
                      <a:pt x="1754079" y="362321"/>
                      <a:pt x="1750988" y="358886"/>
                    </a:cubicBezTo>
                    <a:lnTo>
                      <a:pt x="1750988" y="358886"/>
                    </a:lnTo>
                    <a:cubicBezTo>
                      <a:pt x="1748412" y="354078"/>
                      <a:pt x="1741543" y="353563"/>
                      <a:pt x="1727291" y="349957"/>
                    </a:cubicBezTo>
                    <a:lnTo>
                      <a:pt x="1727291" y="349957"/>
                    </a:lnTo>
                    <a:cubicBezTo>
                      <a:pt x="1722655" y="348583"/>
                      <a:pt x="1719220" y="348240"/>
                      <a:pt x="1715958" y="348240"/>
                    </a:cubicBezTo>
                    <a:lnTo>
                      <a:pt x="1715958" y="348240"/>
                    </a:lnTo>
                    <a:cubicBezTo>
                      <a:pt x="1711321" y="348240"/>
                      <a:pt x="1706685" y="349099"/>
                      <a:pt x="1698958" y="349099"/>
                    </a:cubicBezTo>
                    <a:lnTo>
                      <a:pt x="1698958" y="349099"/>
                    </a:lnTo>
                    <a:cubicBezTo>
                      <a:pt x="1696726" y="349099"/>
                      <a:pt x="1694150" y="349099"/>
                      <a:pt x="1691402" y="348927"/>
                    </a:cubicBezTo>
                    <a:lnTo>
                      <a:pt x="1691402" y="348927"/>
                    </a:lnTo>
                    <a:cubicBezTo>
                      <a:pt x="1672685" y="348927"/>
                      <a:pt x="1661524" y="350301"/>
                      <a:pt x="1650019" y="352876"/>
                    </a:cubicBezTo>
                    <a:lnTo>
                      <a:pt x="1650019" y="352876"/>
                    </a:lnTo>
                    <a:cubicBezTo>
                      <a:pt x="1649160" y="352876"/>
                      <a:pt x="1648473" y="352876"/>
                      <a:pt x="1647786" y="352876"/>
                    </a:cubicBezTo>
                    <a:lnTo>
                      <a:pt x="1647786" y="352876"/>
                    </a:lnTo>
                    <a:cubicBezTo>
                      <a:pt x="1642807" y="352876"/>
                      <a:pt x="1639544" y="349785"/>
                      <a:pt x="1639544" y="346008"/>
                    </a:cubicBezTo>
                    <a:lnTo>
                      <a:pt x="1639544" y="346008"/>
                    </a:lnTo>
                    <a:cubicBezTo>
                      <a:pt x="1639716" y="341371"/>
                      <a:pt x="1642463" y="336220"/>
                      <a:pt x="1645382" y="331240"/>
                    </a:cubicBezTo>
                    <a:lnTo>
                      <a:pt x="1645382" y="331240"/>
                    </a:lnTo>
                    <a:cubicBezTo>
                      <a:pt x="1646413" y="329695"/>
                      <a:pt x="1646756" y="328664"/>
                      <a:pt x="1646584" y="328493"/>
                    </a:cubicBezTo>
                    <a:lnTo>
                      <a:pt x="1646584" y="328493"/>
                    </a:lnTo>
                    <a:cubicBezTo>
                      <a:pt x="1647958" y="327119"/>
                      <a:pt x="1639029" y="325058"/>
                      <a:pt x="1636282" y="315957"/>
                    </a:cubicBezTo>
                    <a:lnTo>
                      <a:pt x="1636282" y="315957"/>
                    </a:lnTo>
                    <a:cubicBezTo>
                      <a:pt x="1635251" y="313725"/>
                      <a:pt x="1634736" y="311664"/>
                      <a:pt x="1634736" y="309604"/>
                    </a:cubicBezTo>
                    <a:lnTo>
                      <a:pt x="1634736" y="309604"/>
                    </a:lnTo>
                    <a:cubicBezTo>
                      <a:pt x="1634908" y="302392"/>
                      <a:pt x="1640746" y="298614"/>
                      <a:pt x="1648302" y="292604"/>
                    </a:cubicBezTo>
                    <a:lnTo>
                      <a:pt x="1648302" y="292604"/>
                    </a:lnTo>
                    <a:cubicBezTo>
                      <a:pt x="1657574" y="285564"/>
                      <a:pt x="1665130" y="270453"/>
                      <a:pt x="1673201" y="261008"/>
                    </a:cubicBezTo>
                    <a:lnTo>
                      <a:pt x="1673201" y="261008"/>
                    </a:lnTo>
                    <a:cubicBezTo>
                      <a:pt x="1682130" y="251907"/>
                      <a:pt x="1690029" y="246584"/>
                      <a:pt x="1698443" y="241776"/>
                    </a:cubicBezTo>
                    <a:lnTo>
                      <a:pt x="1698443" y="241776"/>
                    </a:lnTo>
                    <a:cubicBezTo>
                      <a:pt x="1703251" y="237655"/>
                      <a:pt x="1704109" y="235594"/>
                      <a:pt x="1708231" y="235423"/>
                    </a:cubicBezTo>
                    <a:lnTo>
                      <a:pt x="1708231" y="235423"/>
                    </a:lnTo>
                    <a:cubicBezTo>
                      <a:pt x="1709776" y="235423"/>
                      <a:pt x="1711493" y="235766"/>
                      <a:pt x="1713725" y="236109"/>
                    </a:cubicBezTo>
                    <a:lnTo>
                      <a:pt x="1713725" y="236109"/>
                    </a:lnTo>
                    <a:cubicBezTo>
                      <a:pt x="1721109" y="236281"/>
                      <a:pt x="1715786" y="234221"/>
                      <a:pt x="1731927" y="228554"/>
                    </a:cubicBezTo>
                    <a:lnTo>
                      <a:pt x="1731927" y="228554"/>
                    </a:lnTo>
                    <a:cubicBezTo>
                      <a:pt x="1746867" y="224776"/>
                      <a:pt x="1751503" y="222372"/>
                      <a:pt x="1765240" y="216019"/>
                    </a:cubicBezTo>
                    <a:lnTo>
                      <a:pt x="1765240" y="216019"/>
                    </a:lnTo>
                    <a:cubicBezTo>
                      <a:pt x="1779149" y="208463"/>
                      <a:pt x="1808341" y="195241"/>
                      <a:pt x="1814866" y="187170"/>
                    </a:cubicBezTo>
                    <a:lnTo>
                      <a:pt x="1814866" y="187170"/>
                    </a:lnTo>
                    <a:cubicBezTo>
                      <a:pt x="1815381" y="186484"/>
                      <a:pt x="1815381" y="186312"/>
                      <a:pt x="1815381" y="186312"/>
                    </a:cubicBezTo>
                    <a:lnTo>
                      <a:pt x="1815381" y="186312"/>
                    </a:lnTo>
                    <a:cubicBezTo>
                      <a:pt x="1815553" y="185797"/>
                      <a:pt x="1810917" y="182019"/>
                      <a:pt x="1803533" y="179615"/>
                    </a:cubicBezTo>
                    <a:lnTo>
                      <a:pt x="1803533" y="179615"/>
                    </a:lnTo>
                    <a:cubicBezTo>
                      <a:pt x="1796321" y="176867"/>
                      <a:pt x="1787392" y="174463"/>
                      <a:pt x="1781553" y="172059"/>
                    </a:cubicBezTo>
                    <a:lnTo>
                      <a:pt x="1781553" y="172059"/>
                    </a:lnTo>
                    <a:cubicBezTo>
                      <a:pt x="1779664" y="171201"/>
                      <a:pt x="1778119" y="170857"/>
                      <a:pt x="1776745" y="170857"/>
                    </a:cubicBezTo>
                    <a:lnTo>
                      <a:pt x="1776745" y="170857"/>
                    </a:lnTo>
                    <a:cubicBezTo>
                      <a:pt x="1771250" y="170514"/>
                      <a:pt x="1765927" y="177726"/>
                      <a:pt x="1753048" y="182362"/>
                    </a:cubicBezTo>
                    <a:lnTo>
                      <a:pt x="1753048" y="182362"/>
                    </a:lnTo>
                    <a:cubicBezTo>
                      <a:pt x="1739826" y="186312"/>
                      <a:pt x="1741200" y="189574"/>
                      <a:pt x="1735533" y="199191"/>
                    </a:cubicBezTo>
                    <a:lnTo>
                      <a:pt x="1735533" y="199191"/>
                    </a:lnTo>
                    <a:cubicBezTo>
                      <a:pt x="1730382" y="207261"/>
                      <a:pt x="1725230" y="209322"/>
                      <a:pt x="1714927" y="211726"/>
                    </a:cubicBezTo>
                    <a:lnTo>
                      <a:pt x="1714927" y="211726"/>
                    </a:lnTo>
                    <a:cubicBezTo>
                      <a:pt x="1707715" y="212069"/>
                      <a:pt x="1702049" y="224433"/>
                      <a:pt x="1687968" y="224776"/>
                    </a:cubicBezTo>
                    <a:lnTo>
                      <a:pt x="1687968" y="224776"/>
                    </a:lnTo>
                    <a:cubicBezTo>
                      <a:pt x="1686766" y="224776"/>
                      <a:pt x="1685392" y="224604"/>
                      <a:pt x="1684190" y="224433"/>
                    </a:cubicBezTo>
                    <a:lnTo>
                      <a:pt x="1684190" y="224433"/>
                    </a:lnTo>
                    <a:cubicBezTo>
                      <a:pt x="1681786" y="224261"/>
                      <a:pt x="1679897" y="224089"/>
                      <a:pt x="1678524" y="224089"/>
                    </a:cubicBezTo>
                    <a:lnTo>
                      <a:pt x="1678524" y="224089"/>
                    </a:lnTo>
                    <a:cubicBezTo>
                      <a:pt x="1672342" y="223918"/>
                      <a:pt x="1673716" y="225806"/>
                      <a:pt x="1663928" y="228039"/>
                    </a:cubicBezTo>
                    <a:lnTo>
                      <a:pt x="1663928" y="228039"/>
                    </a:lnTo>
                    <a:cubicBezTo>
                      <a:pt x="1654312" y="231645"/>
                      <a:pt x="1600908" y="269594"/>
                      <a:pt x="1591807" y="271483"/>
                    </a:cubicBezTo>
                    <a:lnTo>
                      <a:pt x="1591807" y="271483"/>
                    </a:lnTo>
                    <a:cubicBezTo>
                      <a:pt x="1586484" y="271826"/>
                      <a:pt x="1575666" y="288311"/>
                      <a:pt x="1567939" y="293806"/>
                    </a:cubicBezTo>
                    <a:lnTo>
                      <a:pt x="1567939" y="293806"/>
                    </a:lnTo>
                    <a:cubicBezTo>
                      <a:pt x="1566565" y="295180"/>
                      <a:pt x="1566565" y="295867"/>
                      <a:pt x="1566393" y="296382"/>
                    </a:cubicBezTo>
                    <a:lnTo>
                      <a:pt x="1566393" y="296382"/>
                    </a:lnTo>
                    <a:cubicBezTo>
                      <a:pt x="1565878" y="298271"/>
                      <a:pt x="1571201" y="302392"/>
                      <a:pt x="1574464" y="308402"/>
                    </a:cubicBezTo>
                    <a:lnTo>
                      <a:pt x="1574464" y="308402"/>
                    </a:lnTo>
                    <a:cubicBezTo>
                      <a:pt x="1575838" y="310462"/>
                      <a:pt x="1576353" y="312866"/>
                      <a:pt x="1576353" y="315271"/>
                    </a:cubicBezTo>
                    <a:lnTo>
                      <a:pt x="1576353" y="315271"/>
                    </a:lnTo>
                    <a:cubicBezTo>
                      <a:pt x="1576181" y="323856"/>
                      <a:pt x="1569827" y="332442"/>
                      <a:pt x="1566908" y="336735"/>
                    </a:cubicBezTo>
                    <a:lnTo>
                      <a:pt x="1566908" y="336735"/>
                    </a:lnTo>
                    <a:cubicBezTo>
                      <a:pt x="1562100" y="342745"/>
                      <a:pt x="1542525" y="355280"/>
                      <a:pt x="1527242" y="355624"/>
                    </a:cubicBezTo>
                    <a:lnTo>
                      <a:pt x="1527242" y="355624"/>
                    </a:lnTo>
                    <a:cubicBezTo>
                      <a:pt x="1512989" y="355624"/>
                      <a:pt x="1504919" y="362664"/>
                      <a:pt x="1495818" y="370563"/>
                    </a:cubicBezTo>
                    <a:lnTo>
                      <a:pt x="1495818" y="370563"/>
                    </a:lnTo>
                    <a:cubicBezTo>
                      <a:pt x="1486373" y="376401"/>
                      <a:pt x="1459929" y="406967"/>
                      <a:pt x="1450657" y="413835"/>
                    </a:cubicBezTo>
                    <a:lnTo>
                      <a:pt x="1450657" y="413835"/>
                    </a:lnTo>
                    <a:cubicBezTo>
                      <a:pt x="1442586" y="418644"/>
                      <a:pt x="1433828" y="430664"/>
                      <a:pt x="1423697" y="431007"/>
                    </a:cubicBezTo>
                    <a:lnTo>
                      <a:pt x="1423697" y="431007"/>
                    </a:lnTo>
                    <a:cubicBezTo>
                      <a:pt x="1421637" y="431007"/>
                      <a:pt x="1419576" y="430320"/>
                      <a:pt x="1417687" y="429118"/>
                    </a:cubicBezTo>
                    <a:lnTo>
                      <a:pt x="1417687" y="429118"/>
                    </a:lnTo>
                    <a:cubicBezTo>
                      <a:pt x="1415627" y="427573"/>
                      <a:pt x="1414081" y="427229"/>
                      <a:pt x="1412879" y="427229"/>
                    </a:cubicBezTo>
                    <a:lnTo>
                      <a:pt x="1412879" y="427229"/>
                    </a:lnTo>
                    <a:cubicBezTo>
                      <a:pt x="1409788" y="427058"/>
                      <a:pt x="1406010" y="430835"/>
                      <a:pt x="1399313" y="431007"/>
                    </a:cubicBezTo>
                    <a:lnTo>
                      <a:pt x="1399313" y="431007"/>
                    </a:lnTo>
                    <a:cubicBezTo>
                      <a:pt x="1398627" y="431007"/>
                      <a:pt x="1397940" y="431007"/>
                      <a:pt x="1397081" y="430835"/>
                    </a:cubicBezTo>
                    <a:lnTo>
                      <a:pt x="1397081" y="430835"/>
                    </a:lnTo>
                    <a:cubicBezTo>
                      <a:pt x="1396909" y="430835"/>
                      <a:pt x="1396566" y="430835"/>
                      <a:pt x="1396394" y="430835"/>
                    </a:cubicBezTo>
                    <a:lnTo>
                      <a:pt x="1396394" y="430835"/>
                    </a:lnTo>
                    <a:cubicBezTo>
                      <a:pt x="1392273" y="429633"/>
                      <a:pt x="1393647" y="439593"/>
                      <a:pt x="1388152" y="446633"/>
                    </a:cubicBezTo>
                    <a:lnTo>
                      <a:pt x="1388152" y="446633"/>
                    </a:lnTo>
                    <a:cubicBezTo>
                      <a:pt x="1386607" y="448694"/>
                      <a:pt x="1384202" y="449381"/>
                      <a:pt x="1381798" y="449381"/>
                    </a:cubicBezTo>
                    <a:lnTo>
                      <a:pt x="1381798" y="449381"/>
                    </a:lnTo>
                    <a:cubicBezTo>
                      <a:pt x="1373728" y="449209"/>
                      <a:pt x="1363597" y="441310"/>
                      <a:pt x="1359475" y="439421"/>
                    </a:cubicBezTo>
                    <a:lnTo>
                      <a:pt x="1359475" y="439421"/>
                    </a:lnTo>
                    <a:cubicBezTo>
                      <a:pt x="1357415" y="437876"/>
                      <a:pt x="1356556" y="435472"/>
                      <a:pt x="1356556" y="433239"/>
                    </a:cubicBezTo>
                    <a:lnTo>
                      <a:pt x="1356556" y="433239"/>
                    </a:lnTo>
                    <a:cubicBezTo>
                      <a:pt x="1356728" y="427058"/>
                      <a:pt x="1361021" y="419846"/>
                      <a:pt x="1363597" y="412462"/>
                    </a:cubicBezTo>
                    <a:lnTo>
                      <a:pt x="1363597" y="412462"/>
                    </a:lnTo>
                    <a:cubicBezTo>
                      <a:pt x="1368576" y="401815"/>
                      <a:pt x="1375617" y="404906"/>
                      <a:pt x="1378708" y="394775"/>
                    </a:cubicBezTo>
                    <a:lnTo>
                      <a:pt x="1378708" y="394775"/>
                    </a:lnTo>
                    <a:cubicBezTo>
                      <a:pt x="1381798" y="386704"/>
                      <a:pt x="1382314" y="381038"/>
                      <a:pt x="1382314" y="375715"/>
                    </a:cubicBezTo>
                    <a:lnTo>
                      <a:pt x="1382314" y="375715"/>
                    </a:lnTo>
                    <a:cubicBezTo>
                      <a:pt x="1382314" y="372967"/>
                      <a:pt x="1382142" y="370391"/>
                      <a:pt x="1382142" y="367300"/>
                    </a:cubicBezTo>
                    <a:lnTo>
                      <a:pt x="1382142" y="367300"/>
                    </a:lnTo>
                    <a:cubicBezTo>
                      <a:pt x="1384031" y="357684"/>
                      <a:pt x="1392960" y="356482"/>
                      <a:pt x="1401202" y="352705"/>
                    </a:cubicBezTo>
                    <a:lnTo>
                      <a:pt x="1401202" y="352705"/>
                    </a:lnTo>
                    <a:cubicBezTo>
                      <a:pt x="1405324" y="350987"/>
                      <a:pt x="1405152" y="350301"/>
                      <a:pt x="1405324" y="348927"/>
                    </a:cubicBezTo>
                    <a:lnTo>
                      <a:pt x="1405324" y="348927"/>
                    </a:lnTo>
                    <a:cubicBezTo>
                      <a:pt x="1405495" y="346866"/>
                      <a:pt x="1403435" y="342745"/>
                      <a:pt x="1403435" y="336907"/>
                    </a:cubicBezTo>
                    <a:lnTo>
                      <a:pt x="1403435" y="336907"/>
                    </a:lnTo>
                    <a:cubicBezTo>
                      <a:pt x="1405152" y="326604"/>
                      <a:pt x="1416142" y="316816"/>
                      <a:pt x="1417172" y="306856"/>
                    </a:cubicBezTo>
                    <a:lnTo>
                      <a:pt x="1417172" y="306856"/>
                    </a:lnTo>
                    <a:cubicBezTo>
                      <a:pt x="1413394" y="309432"/>
                      <a:pt x="1402748" y="319392"/>
                      <a:pt x="1394334" y="322998"/>
                    </a:cubicBezTo>
                    <a:lnTo>
                      <a:pt x="1394334" y="322998"/>
                    </a:lnTo>
                    <a:cubicBezTo>
                      <a:pt x="1382142" y="329180"/>
                      <a:pt x="1372869" y="337078"/>
                      <a:pt x="1358445" y="338452"/>
                    </a:cubicBezTo>
                    <a:lnTo>
                      <a:pt x="1358445" y="338452"/>
                    </a:lnTo>
                    <a:cubicBezTo>
                      <a:pt x="1351920" y="338967"/>
                      <a:pt x="1341274" y="340684"/>
                      <a:pt x="1332173" y="340684"/>
                    </a:cubicBezTo>
                    <a:lnTo>
                      <a:pt x="1332173" y="340684"/>
                    </a:lnTo>
                    <a:cubicBezTo>
                      <a:pt x="1326849" y="340684"/>
                      <a:pt x="1322213" y="340169"/>
                      <a:pt x="1318779" y="338796"/>
                    </a:cubicBezTo>
                    <a:lnTo>
                      <a:pt x="1318779" y="338796"/>
                    </a:lnTo>
                    <a:cubicBezTo>
                      <a:pt x="1311567" y="337078"/>
                      <a:pt x="1309163" y="331068"/>
                      <a:pt x="1309334" y="325573"/>
                    </a:cubicBezTo>
                    <a:lnTo>
                      <a:pt x="1309334" y="325573"/>
                    </a:lnTo>
                    <a:cubicBezTo>
                      <a:pt x="1309334" y="321796"/>
                      <a:pt x="1310021" y="318018"/>
                      <a:pt x="1310536" y="314412"/>
                    </a:cubicBezTo>
                    <a:lnTo>
                      <a:pt x="1310536" y="314412"/>
                    </a:lnTo>
                    <a:cubicBezTo>
                      <a:pt x="1311223" y="307200"/>
                      <a:pt x="1313284" y="301705"/>
                      <a:pt x="1319809" y="301877"/>
                    </a:cubicBezTo>
                    <a:lnTo>
                      <a:pt x="1319809" y="301877"/>
                    </a:lnTo>
                    <a:cubicBezTo>
                      <a:pt x="1320839" y="301877"/>
                      <a:pt x="1322041" y="302048"/>
                      <a:pt x="1323243" y="302220"/>
                    </a:cubicBezTo>
                    <a:lnTo>
                      <a:pt x="1323243" y="302220"/>
                    </a:lnTo>
                    <a:cubicBezTo>
                      <a:pt x="1323759" y="302392"/>
                      <a:pt x="1324274" y="302392"/>
                      <a:pt x="1324789" y="302392"/>
                    </a:cubicBezTo>
                    <a:lnTo>
                      <a:pt x="1324789" y="302392"/>
                    </a:lnTo>
                    <a:cubicBezTo>
                      <a:pt x="1329597" y="302564"/>
                      <a:pt x="1334061" y="297755"/>
                      <a:pt x="1339900" y="292776"/>
                    </a:cubicBezTo>
                    <a:lnTo>
                      <a:pt x="1339900" y="292776"/>
                    </a:lnTo>
                    <a:cubicBezTo>
                      <a:pt x="1337496" y="292432"/>
                      <a:pt x="1334061" y="291745"/>
                      <a:pt x="1330455" y="290200"/>
                    </a:cubicBezTo>
                    <a:lnTo>
                      <a:pt x="1330455" y="290200"/>
                    </a:lnTo>
                    <a:cubicBezTo>
                      <a:pt x="1328738" y="289170"/>
                      <a:pt x="1327193" y="288826"/>
                      <a:pt x="1326849" y="286079"/>
                    </a:cubicBezTo>
                    <a:lnTo>
                      <a:pt x="1326849" y="286079"/>
                    </a:lnTo>
                    <a:cubicBezTo>
                      <a:pt x="1328223" y="281443"/>
                      <a:pt x="1330971" y="282473"/>
                      <a:pt x="1334061" y="281099"/>
                    </a:cubicBezTo>
                    <a:lnTo>
                      <a:pt x="1334061" y="281099"/>
                    </a:lnTo>
                    <a:cubicBezTo>
                      <a:pt x="1337324" y="280069"/>
                      <a:pt x="1341102" y="278867"/>
                      <a:pt x="1344193" y="277150"/>
                    </a:cubicBezTo>
                    <a:lnTo>
                      <a:pt x="1344193" y="277150"/>
                    </a:lnTo>
                    <a:cubicBezTo>
                      <a:pt x="1351233" y="273887"/>
                      <a:pt x="1349344" y="258948"/>
                      <a:pt x="1355698" y="247614"/>
                    </a:cubicBezTo>
                    <a:lnTo>
                      <a:pt x="1355698" y="247614"/>
                    </a:lnTo>
                    <a:cubicBezTo>
                      <a:pt x="1357071" y="244695"/>
                      <a:pt x="1357586" y="243150"/>
                      <a:pt x="1358102" y="241948"/>
                    </a:cubicBezTo>
                    <a:lnTo>
                      <a:pt x="1358102" y="241948"/>
                    </a:lnTo>
                    <a:cubicBezTo>
                      <a:pt x="1358273" y="240918"/>
                      <a:pt x="1359990" y="238857"/>
                      <a:pt x="1361708" y="239029"/>
                    </a:cubicBezTo>
                    <a:lnTo>
                      <a:pt x="1361708" y="239029"/>
                    </a:lnTo>
                    <a:cubicBezTo>
                      <a:pt x="1363597" y="239029"/>
                      <a:pt x="1364970" y="239716"/>
                      <a:pt x="1370122" y="239716"/>
                    </a:cubicBezTo>
                    <a:lnTo>
                      <a:pt x="1370122" y="239716"/>
                    </a:lnTo>
                    <a:cubicBezTo>
                      <a:pt x="1370122" y="239716"/>
                      <a:pt x="1370294" y="239716"/>
                      <a:pt x="1370465" y="239716"/>
                    </a:cubicBezTo>
                    <a:lnTo>
                      <a:pt x="1370465" y="239716"/>
                    </a:lnTo>
                    <a:cubicBezTo>
                      <a:pt x="1384718" y="241089"/>
                      <a:pt x="1386263" y="243665"/>
                      <a:pt x="1400859" y="246069"/>
                    </a:cubicBezTo>
                    <a:lnTo>
                      <a:pt x="1400859" y="246069"/>
                    </a:lnTo>
                    <a:cubicBezTo>
                      <a:pt x="1403606" y="246584"/>
                      <a:pt x="1405667" y="246756"/>
                      <a:pt x="1407041" y="246756"/>
                    </a:cubicBezTo>
                    <a:lnTo>
                      <a:pt x="1407041" y="246756"/>
                    </a:lnTo>
                    <a:cubicBezTo>
                      <a:pt x="1411849" y="246928"/>
                      <a:pt x="1410819" y="244867"/>
                      <a:pt x="1416829" y="237483"/>
                    </a:cubicBezTo>
                    <a:lnTo>
                      <a:pt x="1416829" y="237483"/>
                    </a:lnTo>
                    <a:cubicBezTo>
                      <a:pt x="1411334" y="238170"/>
                      <a:pt x="1401031" y="240746"/>
                      <a:pt x="1395364" y="240746"/>
                    </a:cubicBezTo>
                    <a:lnTo>
                      <a:pt x="1395364" y="240746"/>
                    </a:lnTo>
                    <a:lnTo>
                      <a:pt x="1394849" y="240746"/>
                    </a:lnTo>
                    <a:lnTo>
                      <a:pt x="1394677" y="240746"/>
                    </a:lnTo>
                    <a:cubicBezTo>
                      <a:pt x="1385920" y="240231"/>
                      <a:pt x="1376819" y="238857"/>
                      <a:pt x="1375788" y="231645"/>
                    </a:cubicBezTo>
                    <a:lnTo>
                      <a:pt x="1375788" y="231645"/>
                    </a:lnTo>
                    <a:cubicBezTo>
                      <a:pt x="1375788" y="230271"/>
                      <a:pt x="1376304" y="229069"/>
                      <a:pt x="1376819" y="228382"/>
                    </a:cubicBezTo>
                    <a:lnTo>
                      <a:pt x="1376819" y="228382"/>
                    </a:lnTo>
                    <a:cubicBezTo>
                      <a:pt x="1379394" y="223059"/>
                      <a:pt x="1386950" y="208807"/>
                      <a:pt x="1400515" y="201766"/>
                    </a:cubicBezTo>
                    <a:lnTo>
                      <a:pt x="1400515" y="201766"/>
                    </a:lnTo>
                    <a:cubicBezTo>
                      <a:pt x="1404465" y="199877"/>
                      <a:pt x="1406010" y="199019"/>
                      <a:pt x="1408071" y="198847"/>
                    </a:cubicBezTo>
                    <a:lnTo>
                      <a:pt x="1408071" y="198847"/>
                    </a:lnTo>
                    <a:cubicBezTo>
                      <a:pt x="1409445" y="198504"/>
                      <a:pt x="1411334" y="200564"/>
                      <a:pt x="1411334" y="201595"/>
                    </a:cubicBezTo>
                    <a:lnTo>
                      <a:pt x="1411334" y="201595"/>
                    </a:lnTo>
                    <a:cubicBezTo>
                      <a:pt x="1411505" y="202625"/>
                      <a:pt x="1411505" y="203140"/>
                      <a:pt x="1411505" y="203827"/>
                    </a:cubicBezTo>
                    <a:lnTo>
                      <a:pt x="1411505" y="203827"/>
                    </a:lnTo>
                    <a:cubicBezTo>
                      <a:pt x="1411677" y="205029"/>
                      <a:pt x="1411677" y="205887"/>
                      <a:pt x="1413223" y="207261"/>
                    </a:cubicBezTo>
                    <a:lnTo>
                      <a:pt x="1413223" y="207261"/>
                    </a:lnTo>
                    <a:cubicBezTo>
                      <a:pt x="1414425" y="208291"/>
                      <a:pt x="1415111" y="208463"/>
                      <a:pt x="1415283" y="208463"/>
                    </a:cubicBezTo>
                    <a:lnTo>
                      <a:pt x="1415283" y="208463"/>
                    </a:lnTo>
                    <a:cubicBezTo>
                      <a:pt x="1415627" y="209322"/>
                      <a:pt x="1417515" y="204685"/>
                      <a:pt x="1423869" y="201766"/>
                    </a:cubicBezTo>
                    <a:lnTo>
                      <a:pt x="1423869" y="201766"/>
                    </a:lnTo>
                    <a:cubicBezTo>
                      <a:pt x="1425243" y="201595"/>
                      <a:pt x="1426445" y="201423"/>
                      <a:pt x="1427303" y="201423"/>
                    </a:cubicBezTo>
                    <a:lnTo>
                      <a:pt x="1427303" y="201423"/>
                    </a:lnTo>
                    <a:cubicBezTo>
                      <a:pt x="1428505" y="201423"/>
                      <a:pt x="1429879" y="201595"/>
                      <a:pt x="1430909" y="202625"/>
                    </a:cubicBezTo>
                    <a:lnTo>
                      <a:pt x="1430909" y="202625"/>
                    </a:lnTo>
                    <a:cubicBezTo>
                      <a:pt x="1431940" y="203827"/>
                      <a:pt x="1432111" y="205029"/>
                      <a:pt x="1432111" y="206059"/>
                    </a:cubicBezTo>
                    <a:lnTo>
                      <a:pt x="1432111" y="206059"/>
                    </a:lnTo>
                    <a:cubicBezTo>
                      <a:pt x="1432111" y="207776"/>
                      <a:pt x="1431768" y="209493"/>
                      <a:pt x="1431768" y="211726"/>
                    </a:cubicBezTo>
                    <a:lnTo>
                      <a:pt x="1431768" y="211726"/>
                    </a:lnTo>
                    <a:lnTo>
                      <a:pt x="1429707" y="211726"/>
                    </a:lnTo>
                    <a:lnTo>
                      <a:pt x="1431768" y="211726"/>
                    </a:lnTo>
                    <a:cubicBezTo>
                      <a:pt x="1431768" y="212413"/>
                      <a:pt x="1431768" y="212928"/>
                      <a:pt x="1431940" y="213271"/>
                    </a:cubicBezTo>
                    <a:lnTo>
                      <a:pt x="1431940" y="213271"/>
                    </a:lnTo>
                    <a:cubicBezTo>
                      <a:pt x="1432798" y="213099"/>
                      <a:pt x="1435546" y="212069"/>
                      <a:pt x="1438465" y="210695"/>
                    </a:cubicBezTo>
                    <a:lnTo>
                      <a:pt x="1438465" y="210695"/>
                    </a:lnTo>
                    <a:cubicBezTo>
                      <a:pt x="1439152" y="210352"/>
                      <a:pt x="1439667" y="210180"/>
                      <a:pt x="1439838" y="210009"/>
                    </a:cubicBezTo>
                    <a:lnTo>
                      <a:pt x="1439838" y="210009"/>
                    </a:lnTo>
                    <a:cubicBezTo>
                      <a:pt x="1439495" y="209322"/>
                      <a:pt x="1438293" y="207261"/>
                      <a:pt x="1438121" y="204170"/>
                    </a:cubicBezTo>
                    <a:lnTo>
                      <a:pt x="1438121" y="204170"/>
                    </a:lnTo>
                    <a:cubicBezTo>
                      <a:pt x="1438121" y="203483"/>
                      <a:pt x="1438293" y="202968"/>
                      <a:pt x="1438293" y="202281"/>
                    </a:cubicBezTo>
                    <a:lnTo>
                      <a:pt x="1438293" y="202281"/>
                    </a:lnTo>
                    <a:cubicBezTo>
                      <a:pt x="1438980" y="196615"/>
                      <a:pt x="1445162" y="193867"/>
                      <a:pt x="1450141" y="193696"/>
                    </a:cubicBezTo>
                    <a:lnTo>
                      <a:pt x="1450141" y="193696"/>
                    </a:lnTo>
                    <a:cubicBezTo>
                      <a:pt x="1452202" y="193696"/>
                      <a:pt x="1454606" y="194211"/>
                      <a:pt x="1456152" y="195928"/>
                    </a:cubicBezTo>
                    <a:lnTo>
                      <a:pt x="1456152" y="195928"/>
                    </a:lnTo>
                    <a:cubicBezTo>
                      <a:pt x="1458899" y="198847"/>
                      <a:pt x="1460788" y="200736"/>
                      <a:pt x="1462333" y="200564"/>
                    </a:cubicBezTo>
                    <a:lnTo>
                      <a:pt x="1462333" y="200564"/>
                    </a:lnTo>
                    <a:cubicBezTo>
                      <a:pt x="1463020" y="200564"/>
                      <a:pt x="1464222" y="200393"/>
                      <a:pt x="1465252" y="199706"/>
                    </a:cubicBezTo>
                    <a:lnTo>
                      <a:pt x="1465252" y="199706"/>
                    </a:lnTo>
                    <a:cubicBezTo>
                      <a:pt x="1470060" y="194898"/>
                      <a:pt x="1478303" y="185110"/>
                      <a:pt x="1491868" y="184938"/>
                    </a:cubicBezTo>
                    <a:lnTo>
                      <a:pt x="1491868" y="184938"/>
                    </a:lnTo>
                    <a:cubicBezTo>
                      <a:pt x="1495818" y="184595"/>
                      <a:pt x="1497879" y="184251"/>
                      <a:pt x="1499767" y="184251"/>
                    </a:cubicBezTo>
                    <a:lnTo>
                      <a:pt x="1499767" y="184251"/>
                    </a:lnTo>
                    <a:cubicBezTo>
                      <a:pt x="1504404" y="184423"/>
                      <a:pt x="1504575" y="186655"/>
                      <a:pt x="1509727" y="190261"/>
                    </a:cubicBezTo>
                    <a:lnTo>
                      <a:pt x="1509727" y="190261"/>
                    </a:lnTo>
                    <a:cubicBezTo>
                      <a:pt x="1512131" y="191463"/>
                      <a:pt x="1514191" y="191978"/>
                      <a:pt x="1516080" y="191978"/>
                    </a:cubicBezTo>
                    <a:lnTo>
                      <a:pt x="1516080" y="191978"/>
                    </a:lnTo>
                    <a:cubicBezTo>
                      <a:pt x="1521404" y="192150"/>
                      <a:pt x="1526898" y="188372"/>
                      <a:pt x="1535828" y="186312"/>
                    </a:cubicBezTo>
                    <a:lnTo>
                      <a:pt x="1535828" y="186312"/>
                    </a:lnTo>
                    <a:cubicBezTo>
                      <a:pt x="1543898" y="184595"/>
                      <a:pt x="1544070" y="183393"/>
                      <a:pt x="1544070" y="183221"/>
                    </a:cubicBezTo>
                    <a:lnTo>
                      <a:pt x="1544070" y="183221"/>
                    </a:lnTo>
                    <a:cubicBezTo>
                      <a:pt x="1544070" y="182706"/>
                      <a:pt x="1543727" y="181332"/>
                      <a:pt x="1542696" y="178928"/>
                    </a:cubicBezTo>
                    <a:lnTo>
                      <a:pt x="1542696" y="178928"/>
                    </a:lnTo>
                    <a:cubicBezTo>
                      <a:pt x="1542696" y="178756"/>
                      <a:pt x="1542525" y="178756"/>
                      <a:pt x="1542525" y="178756"/>
                    </a:cubicBezTo>
                    <a:lnTo>
                      <a:pt x="1542525" y="178756"/>
                    </a:lnTo>
                    <a:cubicBezTo>
                      <a:pt x="1542525" y="178756"/>
                      <a:pt x="1542353" y="178756"/>
                      <a:pt x="1542010" y="178756"/>
                    </a:cubicBezTo>
                    <a:lnTo>
                      <a:pt x="1542010" y="178756"/>
                    </a:lnTo>
                    <a:cubicBezTo>
                      <a:pt x="1538060" y="178585"/>
                      <a:pt x="1526040" y="185282"/>
                      <a:pt x="1522262" y="188201"/>
                    </a:cubicBezTo>
                    <a:lnTo>
                      <a:pt x="1522262" y="188201"/>
                    </a:lnTo>
                    <a:cubicBezTo>
                      <a:pt x="1520888" y="188888"/>
                      <a:pt x="1519343" y="189059"/>
                      <a:pt x="1517969" y="189059"/>
                    </a:cubicBezTo>
                    <a:lnTo>
                      <a:pt x="1517969" y="189059"/>
                    </a:lnTo>
                    <a:cubicBezTo>
                      <a:pt x="1514191" y="188888"/>
                      <a:pt x="1509727" y="187857"/>
                      <a:pt x="1509040" y="183049"/>
                    </a:cubicBezTo>
                    <a:lnTo>
                      <a:pt x="1509040" y="183049"/>
                    </a:lnTo>
                    <a:cubicBezTo>
                      <a:pt x="1509212" y="180302"/>
                      <a:pt x="1511272" y="178585"/>
                      <a:pt x="1514020" y="177383"/>
                    </a:cubicBezTo>
                    <a:lnTo>
                      <a:pt x="1514020" y="177383"/>
                    </a:lnTo>
                    <a:cubicBezTo>
                      <a:pt x="1522949" y="173605"/>
                      <a:pt x="1542353" y="163302"/>
                      <a:pt x="1550595" y="163130"/>
                    </a:cubicBezTo>
                    <a:lnTo>
                      <a:pt x="1550595" y="163130"/>
                    </a:lnTo>
                    <a:cubicBezTo>
                      <a:pt x="1552828" y="163474"/>
                      <a:pt x="1554545" y="163817"/>
                      <a:pt x="1556090" y="163817"/>
                    </a:cubicBezTo>
                    <a:lnTo>
                      <a:pt x="1556090" y="163817"/>
                    </a:lnTo>
                    <a:cubicBezTo>
                      <a:pt x="1558666" y="163817"/>
                      <a:pt x="1561413" y="163130"/>
                      <a:pt x="1566737" y="160726"/>
                    </a:cubicBezTo>
                    <a:lnTo>
                      <a:pt x="1566737" y="160726"/>
                    </a:lnTo>
                    <a:cubicBezTo>
                      <a:pt x="1573090" y="157807"/>
                      <a:pt x="1573090" y="151453"/>
                      <a:pt x="1581848" y="146817"/>
                    </a:cubicBezTo>
                    <a:lnTo>
                      <a:pt x="1581848" y="146817"/>
                    </a:lnTo>
                    <a:cubicBezTo>
                      <a:pt x="1583736" y="145787"/>
                      <a:pt x="1585110" y="145272"/>
                      <a:pt x="1586656" y="145272"/>
                    </a:cubicBezTo>
                    <a:lnTo>
                      <a:pt x="1586656" y="145272"/>
                    </a:lnTo>
                    <a:cubicBezTo>
                      <a:pt x="1592837" y="146645"/>
                      <a:pt x="1590433" y="150080"/>
                      <a:pt x="1597130" y="151625"/>
                    </a:cubicBezTo>
                    <a:lnTo>
                      <a:pt x="1597130" y="151625"/>
                    </a:lnTo>
                    <a:cubicBezTo>
                      <a:pt x="1597989" y="151625"/>
                      <a:pt x="1598847" y="151797"/>
                      <a:pt x="1599534" y="151797"/>
                    </a:cubicBezTo>
                    <a:lnTo>
                      <a:pt x="1599534" y="151797"/>
                    </a:lnTo>
                    <a:cubicBezTo>
                      <a:pt x="1600221" y="151797"/>
                      <a:pt x="1600736" y="151797"/>
                      <a:pt x="1601080" y="151625"/>
                    </a:cubicBezTo>
                    <a:lnTo>
                      <a:pt x="1601080" y="151625"/>
                    </a:lnTo>
                    <a:cubicBezTo>
                      <a:pt x="1600393" y="150595"/>
                      <a:pt x="1598161" y="147676"/>
                      <a:pt x="1595241" y="145615"/>
                    </a:cubicBezTo>
                    <a:lnTo>
                      <a:pt x="1595241" y="145615"/>
                    </a:lnTo>
                    <a:cubicBezTo>
                      <a:pt x="1593868" y="144241"/>
                      <a:pt x="1593009" y="142868"/>
                      <a:pt x="1592837" y="140979"/>
                    </a:cubicBezTo>
                    <a:lnTo>
                      <a:pt x="1592837" y="140979"/>
                    </a:lnTo>
                    <a:cubicBezTo>
                      <a:pt x="1594211" y="133938"/>
                      <a:pt x="1602110" y="133767"/>
                      <a:pt x="1614302" y="131191"/>
                    </a:cubicBezTo>
                    <a:lnTo>
                      <a:pt x="1614302" y="131191"/>
                    </a:lnTo>
                    <a:cubicBezTo>
                      <a:pt x="1627352" y="130332"/>
                      <a:pt x="1626665" y="120716"/>
                      <a:pt x="1637140" y="119514"/>
                    </a:cubicBezTo>
                    <a:lnTo>
                      <a:pt x="1637140" y="119514"/>
                    </a:lnTo>
                    <a:cubicBezTo>
                      <a:pt x="1637655" y="119514"/>
                      <a:pt x="1638342" y="119514"/>
                      <a:pt x="1638686" y="119686"/>
                    </a:cubicBezTo>
                    <a:lnTo>
                      <a:pt x="1638686" y="119686"/>
                    </a:lnTo>
                    <a:cubicBezTo>
                      <a:pt x="1640059" y="119858"/>
                      <a:pt x="1641090" y="120029"/>
                      <a:pt x="1641776" y="119858"/>
                    </a:cubicBezTo>
                    <a:lnTo>
                      <a:pt x="1641776" y="119858"/>
                    </a:lnTo>
                    <a:lnTo>
                      <a:pt x="1641948" y="120029"/>
                    </a:lnTo>
                    <a:cubicBezTo>
                      <a:pt x="1641948" y="119514"/>
                      <a:pt x="1641948" y="118484"/>
                      <a:pt x="1641948" y="117282"/>
                    </a:cubicBezTo>
                    <a:lnTo>
                      <a:pt x="1641948" y="117282"/>
                    </a:lnTo>
                    <a:cubicBezTo>
                      <a:pt x="1641948" y="116252"/>
                      <a:pt x="1641948" y="115050"/>
                      <a:pt x="1642292" y="113848"/>
                    </a:cubicBezTo>
                    <a:lnTo>
                      <a:pt x="1642292" y="113848"/>
                    </a:lnTo>
                    <a:cubicBezTo>
                      <a:pt x="1644867" y="103373"/>
                      <a:pt x="1657403" y="104403"/>
                      <a:pt x="1666504" y="101828"/>
                    </a:cubicBezTo>
                    <a:lnTo>
                      <a:pt x="1666504" y="101828"/>
                    </a:lnTo>
                    <a:cubicBezTo>
                      <a:pt x="1674403" y="98737"/>
                      <a:pt x="1683675" y="97363"/>
                      <a:pt x="1691231" y="97363"/>
                    </a:cubicBezTo>
                    <a:lnTo>
                      <a:pt x="1691231" y="97363"/>
                    </a:lnTo>
                    <a:cubicBezTo>
                      <a:pt x="1693635" y="97363"/>
                      <a:pt x="1696039" y="97535"/>
                      <a:pt x="1698271" y="97878"/>
                    </a:cubicBezTo>
                    <a:lnTo>
                      <a:pt x="1698271" y="97878"/>
                    </a:lnTo>
                    <a:cubicBezTo>
                      <a:pt x="1699301" y="98222"/>
                      <a:pt x="1700160" y="98393"/>
                      <a:pt x="1700847" y="98393"/>
                    </a:cubicBezTo>
                    <a:lnTo>
                      <a:pt x="1700847" y="98393"/>
                    </a:lnTo>
                    <a:cubicBezTo>
                      <a:pt x="1699988" y="97020"/>
                      <a:pt x="1698099" y="94616"/>
                      <a:pt x="1694665" y="91868"/>
                    </a:cubicBezTo>
                    <a:lnTo>
                      <a:pt x="1694665" y="91868"/>
                    </a:lnTo>
                    <a:cubicBezTo>
                      <a:pt x="1692776" y="89979"/>
                      <a:pt x="1691402" y="88949"/>
                      <a:pt x="1691059" y="86545"/>
                    </a:cubicBezTo>
                    <a:lnTo>
                      <a:pt x="1691059" y="86545"/>
                    </a:lnTo>
                    <a:cubicBezTo>
                      <a:pt x="1691917" y="82252"/>
                      <a:pt x="1695180" y="83111"/>
                      <a:pt x="1697241" y="82767"/>
                    </a:cubicBezTo>
                    <a:lnTo>
                      <a:pt x="1697241" y="82767"/>
                    </a:lnTo>
                    <a:cubicBezTo>
                      <a:pt x="1701534" y="82767"/>
                      <a:pt x="1707715" y="83797"/>
                      <a:pt x="1712352" y="83797"/>
                    </a:cubicBezTo>
                    <a:lnTo>
                      <a:pt x="1712352" y="83797"/>
                    </a:lnTo>
                    <a:cubicBezTo>
                      <a:pt x="1712352" y="83797"/>
                      <a:pt x="1712523" y="83797"/>
                      <a:pt x="1712695" y="83797"/>
                    </a:cubicBezTo>
                    <a:lnTo>
                      <a:pt x="1712695" y="83797"/>
                    </a:lnTo>
                    <a:cubicBezTo>
                      <a:pt x="1713382" y="83969"/>
                      <a:pt x="1714069" y="83969"/>
                      <a:pt x="1714584" y="83969"/>
                    </a:cubicBezTo>
                    <a:lnTo>
                      <a:pt x="1714584" y="83969"/>
                    </a:lnTo>
                    <a:cubicBezTo>
                      <a:pt x="1720079" y="84141"/>
                      <a:pt x="1722655" y="79161"/>
                      <a:pt x="1731412" y="74010"/>
                    </a:cubicBezTo>
                    <a:lnTo>
                      <a:pt x="1731412" y="74010"/>
                    </a:lnTo>
                    <a:cubicBezTo>
                      <a:pt x="1737937" y="70404"/>
                      <a:pt x="1740341" y="66626"/>
                      <a:pt x="1746695" y="66454"/>
                    </a:cubicBezTo>
                    <a:lnTo>
                      <a:pt x="1746695" y="66454"/>
                    </a:lnTo>
                    <a:cubicBezTo>
                      <a:pt x="1748412" y="66454"/>
                      <a:pt x="1750129" y="66798"/>
                      <a:pt x="1752190" y="67313"/>
                    </a:cubicBezTo>
                    <a:lnTo>
                      <a:pt x="1752190" y="67313"/>
                    </a:lnTo>
                    <a:cubicBezTo>
                      <a:pt x="1755109" y="68000"/>
                      <a:pt x="1757341" y="68343"/>
                      <a:pt x="1759230" y="68343"/>
                    </a:cubicBezTo>
                    <a:lnTo>
                      <a:pt x="1759230" y="68343"/>
                    </a:lnTo>
                    <a:cubicBezTo>
                      <a:pt x="1763351" y="68343"/>
                      <a:pt x="1765412" y="66969"/>
                      <a:pt x="1769877" y="61646"/>
                    </a:cubicBezTo>
                    <a:lnTo>
                      <a:pt x="1769877" y="61646"/>
                    </a:lnTo>
                    <a:cubicBezTo>
                      <a:pt x="1777775" y="52717"/>
                      <a:pt x="1799240" y="52030"/>
                      <a:pt x="1809028" y="49282"/>
                    </a:cubicBezTo>
                    <a:lnTo>
                      <a:pt x="1809028" y="49282"/>
                    </a:lnTo>
                    <a:cubicBezTo>
                      <a:pt x="1820361" y="46535"/>
                      <a:pt x="1818644" y="46535"/>
                      <a:pt x="1823967" y="40010"/>
                    </a:cubicBezTo>
                    <a:lnTo>
                      <a:pt x="1823967" y="40010"/>
                    </a:lnTo>
                    <a:cubicBezTo>
                      <a:pt x="1826028" y="37262"/>
                      <a:pt x="1828088" y="35545"/>
                      <a:pt x="1830836" y="35545"/>
                    </a:cubicBezTo>
                    <a:lnTo>
                      <a:pt x="1830836" y="35545"/>
                    </a:lnTo>
                    <a:cubicBezTo>
                      <a:pt x="1834098" y="35717"/>
                      <a:pt x="1836159" y="37262"/>
                      <a:pt x="1842512" y="37777"/>
                    </a:cubicBezTo>
                    <a:lnTo>
                      <a:pt x="1842512" y="37777"/>
                    </a:lnTo>
                    <a:cubicBezTo>
                      <a:pt x="1847836" y="38636"/>
                      <a:pt x="1851442" y="38464"/>
                      <a:pt x="1852472" y="43101"/>
                    </a:cubicBezTo>
                    <a:lnTo>
                      <a:pt x="1852472" y="43101"/>
                    </a:lnTo>
                    <a:cubicBezTo>
                      <a:pt x="1851785" y="47050"/>
                      <a:pt x="1848866" y="48252"/>
                      <a:pt x="1845088" y="51000"/>
                    </a:cubicBezTo>
                    <a:lnTo>
                      <a:pt x="1845088" y="51000"/>
                    </a:lnTo>
                    <a:cubicBezTo>
                      <a:pt x="1843886" y="52030"/>
                      <a:pt x="1843028" y="52717"/>
                      <a:pt x="1842341" y="53404"/>
                    </a:cubicBezTo>
                    <a:lnTo>
                      <a:pt x="1842341" y="53404"/>
                    </a:lnTo>
                    <a:cubicBezTo>
                      <a:pt x="1842512" y="53404"/>
                      <a:pt x="1842684" y="53404"/>
                      <a:pt x="1843028" y="53404"/>
                    </a:cubicBezTo>
                    <a:lnTo>
                      <a:pt x="1843028" y="53404"/>
                    </a:lnTo>
                    <a:cubicBezTo>
                      <a:pt x="1844573" y="53404"/>
                      <a:pt x="1846805" y="53232"/>
                      <a:pt x="1849381" y="53060"/>
                    </a:cubicBezTo>
                    <a:lnTo>
                      <a:pt x="1849381" y="53060"/>
                    </a:lnTo>
                    <a:cubicBezTo>
                      <a:pt x="1860199" y="50485"/>
                      <a:pt x="1864149" y="46192"/>
                      <a:pt x="1866553" y="40182"/>
                    </a:cubicBezTo>
                    <a:lnTo>
                      <a:pt x="1866553" y="40182"/>
                    </a:lnTo>
                    <a:cubicBezTo>
                      <a:pt x="1867411" y="38808"/>
                      <a:pt x="1868270" y="37434"/>
                      <a:pt x="1870502" y="37262"/>
                    </a:cubicBezTo>
                    <a:lnTo>
                      <a:pt x="1870502" y="37262"/>
                    </a:lnTo>
                    <a:cubicBezTo>
                      <a:pt x="1877199" y="39838"/>
                      <a:pt x="1875654" y="48596"/>
                      <a:pt x="1877199" y="54949"/>
                    </a:cubicBezTo>
                    <a:lnTo>
                      <a:pt x="1877199" y="54949"/>
                    </a:lnTo>
                    <a:cubicBezTo>
                      <a:pt x="1877886" y="53919"/>
                      <a:pt x="1878916" y="52545"/>
                      <a:pt x="1879775" y="50828"/>
                    </a:cubicBezTo>
                    <a:lnTo>
                      <a:pt x="1879775" y="50828"/>
                    </a:lnTo>
                    <a:cubicBezTo>
                      <a:pt x="1881835" y="47222"/>
                      <a:pt x="1883896" y="42586"/>
                      <a:pt x="1885441" y="39151"/>
                    </a:cubicBezTo>
                    <a:lnTo>
                      <a:pt x="1885441" y="39151"/>
                    </a:lnTo>
                    <a:cubicBezTo>
                      <a:pt x="1886643" y="36060"/>
                      <a:pt x="1888361" y="33828"/>
                      <a:pt x="1891280" y="33828"/>
                    </a:cubicBezTo>
                    <a:lnTo>
                      <a:pt x="1891280" y="33828"/>
                    </a:lnTo>
                    <a:cubicBezTo>
                      <a:pt x="1896603" y="34515"/>
                      <a:pt x="1898835" y="39838"/>
                      <a:pt x="1902613" y="41727"/>
                    </a:cubicBezTo>
                    <a:lnTo>
                      <a:pt x="1902613" y="41727"/>
                    </a:lnTo>
                    <a:cubicBezTo>
                      <a:pt x="1903987" y="42414"/>
                      <a:pt x="1905017" y="42586"/>
                      <a:pt x="1906047" y="42586"/>
                    </a:cubicBezTo>
                    <a:lnTo>
                      <a:pt x="1906047" y="42586"/>
                    </a:lnTo>
                    <a:cubicBezTo>
                      <a:pt x="1909825" y="42757"/>
                      <a:pt x="1915320" y="38464"/>
                      <a:pt x="1927340" y="36404"/>
                    </a:cubicBezTo>
                    <a:lnTo>
                      <a:pt x="1927340" y="36404"/>
                    </a:lnTo>
                    <a:cubicBezTo>
                      <a:pt x="1943482" y="32283"/>
                      <a:pt x="1942966" y="35030"/>
                      <a:pt x="1945886" y="30050"/>
                    </a:cubicBezTo>
                    <a:lnTo>
                      <a:pt x="1945886" y="30050"/>
                    </a:lnTo>
                    <a:cubicBezTo>
                      <a:pt x="1947259" y="26959"/>
                      <a:pt x="1950007" y="25242"/>
                      <a:pt x="1952754" y="25414"/>
                    </a:cubicBezTo>
                    <a:lnTo>
                      <a:pt x="1952754" y="25414"/>
                    </a:lnTo>
                    <a:cubicBezTo>
                      <a:pt x="1958249" y="25586"/>
                      <a:pt x="1963400" y="29879"/>
                      <a:pt x="1968895" y="31252"/>
                    </a:cubicBezTo>
                    <a:lnTo>
                      <a:pt x="1968895" y="31252"/>
                    </a:lnTo>
                    <a:cubicBezTo>
                      <a:pt x="1971986" y="32111"/>
                      <a:pt x="1975077" y="32283"/>
                      <a:pt x="1977481" y="32626"/>
                    </a:cubicBezTo>
                    <a:lnTo>
                      <a:pt x="1977481" y="32626"/>
                    </a:lnTo>
                    <a:cubicBezTo>
                      <a:pt x="1979542" y="33141"/>
                      <a:pt x="1982461" y="31939"/>
                      <a:pt x="1983663" y="36404"/>
                    </a:cubicBezTo>
                    <a:lnTo>
                      <a:pt x="1983663" y="36404"/>
                    </a:lnTo>
                    <a:cubicBezTo>
                      <a:pt x="1983491" y="38464"/>
                      <a:pt x="1982633" y="39151"/>
                      <a:pt x="1981602" y="40353"/>
                    </a:cubicBezTo>
                    <a:lnTo>
                      <a:pt x="1981602" y="40353"/>
                    </a:lnTo>
                    <a:cubicBezTo>
                      <a:pt x="1979370" y="43101"/>
                      <a:pt x="1977825" y="45161"/>
                      <a:pt x="1977481" y="45848"/>
                    </a:cubicBezTo>
                    <a:lnTo>
                      <a:pt x="1977481" y="45848"/>
                    </a:lnTo>
                    <a:cubicBezTo>
                      <a:pt x="1977825" y="46020"/>
                      <a:pt x="1978683" y="46363"/>
                      <a:pt x="1979713" y="46535"/>
                    </a:cubicBezTo>
                    <a:lnTo>
                      <a:pt x="1979713" y="46535"/>
                    </a:lnTo>
                    <a:cubicBezTo>
                      <a:pt x="1987097" y="46707"/>
                      <a:pt x="1988815" y="41384"/>
                      <a:pt x="1995511" y="37091"/>
                    </a:cubicBezTo>
                    <a:lnTo>
                      <a:pt x="1995511" y="37091"/>
                    </a:lnTo>
                    <a:cubicBezTo>
                      <a:pt x="1998087" y="34515"/>
                      <a:pt x="2001350" y="33313"/>
                      <a:pt x="2004269" y="33313"/>
                    </a:cubicBezTo>
                    <a:lnTo>
                      <a:pt x="2004269" y="33313"/>
                    </a:lnTo>
                    <a:cubicBezTo>
                      <a:pt x="2006845" y="33313"/>
                      <a:pt x="2010451" y="34858"/>
                      <a:pt x="2010451" y="38464"/>
                    </a:cubicBezTo>
                    <a:lnTo>
                      <a:pt x="2010451" y="38464"/>
                    </a:lnTo>
                    <a:cubicBezTo>
                      <a:pt x="2010451" y="40353"/>
                      <a:pt x="2009592" y="42242"/>
                      <a:pt x="2007703" y="44474"/>
                    </a:cubicBezTo>
                    <a:lnTo>
                      <a:pt x="2007703" y="44474"/>
                    </a:lnTo>
                    <a:cubicBezTo>
                      <a:pt x="2005986" y="46192"/>
                      <a:pt x="2005643" y="47050"/>
                      <a:pt x="2005814" y="47050"/>
                    </a:cubicBezTo>
                    <a:lnTo>
                      <a:pt x="2005814" y="47050"/>
                    </a:lnTo>
                    <a:lnTo>
                      <a:pt x="2005986" y="46878"/>
                    </a:lnTo>
                    <a:cubicBezTo>
                      <a:pt x="2006673" y="47050"/>
                      <a:pt x="2007875" y="47222"/>
                      <a:pt x="2009420" y="47222"/>
                    </a:cubicBezTo>
                    <a:lnTo>
                      <a:pt x="2009420" y="47222"/>
                    </a:lnTo>
                    <a:cubicBezTo>
                      <a:pt x="2011309" y="47222"/>
                      <a:pt x="2013713" y="47050"/>
                      <a:pt x="2015602" y="46707"/>
                    </a:cubicBezTo>
                    <a:lnTo>
                      <a:pt x="2015602" y="46707"/>
                    </a:lnTo>
                    <a:cubicBezTo>
                      <a:pt x="2016289" y="46535"/>
                      <a:pt x="2017148" y="46535"/>
                      <a:pt x="2017663" y="46535"/>
                    </a:cubicBezTo>
                    <a:lnTo>
                      <a:pt x="2017663" y="46535"/>
                    </a:lnTo>
                    <a:cubicBezTo>
                      <a:pt x="2025390" y="47394"/>
                      <a:pt x="2025218" y="54606"/>
                      <a:pt x="2031057" y="63363"/>
                    </a:cubicBezTo>
                    <a:lnTo>
                      <a:pt x="2031057" y="63363"/>
                    </a:lnTo>
                    <a:cubicBezTo>
                      <a:pt x="2032430" y="66626"/>
                      <a:pt x="2033289" y="68858"/>
                      <a:pt x="2033289" y="70919"/>
                    </a:cubicBezTo>
                    <a:lnTo>
                      <a:pt x="2033289" y="70919"/>
                    </a:lnTo>
                    <a:cubicBezTo>
                      <a:pt x="2033289" y="73323"/>
                      <a:pt x="2030713" y="75383"/>
                      <a:pt x="2028824" y="75383"/>
                    </a:cubicBezTo>
                    <a:lnTo>
                      <a:pt x="2028824" y="75383"/>
                    </a:lnTo>
                    <a:cubicBezTo>
                      <a:pt x="2026077" y="75383"/>
                      <a:pt x="2023158" y="74181"/>
                      <a:pt x="2019723" y="73151"/>
                    </a:cubicBezTo>
                    <a:lnTo>
                      <a:pt x="2019723" y="73151"/>
                    </a:lnTo>
                    <a:cubicBezTo>
                      <a:pt x="2017491" y="72808"/>
                      <a:pt x="2015430" y="72121"/>
                      <a:pt x="2013713" y="71434"/>
                    </a:cubicBezTo>
                    <a:lnTo>
                      <a:pt x="2013713" y="71434"/>
                    </a:lnTo>
                    <a:cubicBezTo>
                      <a:pt x="2018349" y="78474"/>
                      <a:pt x="2024188" y="81737"/>
                      <a:pt x="2029168" y="81565"/>
                    </a:cubicBezTo>
                    <a:lnTo>
                      <a:pt x="2029168" y="81565"/>
                    </a:lnTo>
                    <a:cubicBezTo>
                      <a:pt x="2030541" y="81565"/>
                      <a:pt x="2031744" y="81393"/>
                      <a:pt x="2033117" y="80878"/>
                    </a:cubicBezTo>
                    <a:lnTo>
                      <a:pt x="2033117" y="80878"/>
                    </a:lnTo>
                    <a:cubicBezTo>
                      <a:pt x="2037582" y="79504"/>
                      <a:pt x="2040157" y="78131"/>
                      <a:pt x="2043420" y="77959"/>
                    </a:cubicBezTo>
                    <a:lnTo>
                      <a:pt x="2043420" y="77959"/>
                    </a:lnTo>
                    <a:cubicBezTo>
                      <a:pt x="2046339" y="77959"/>
                      <a:pt x="2048915" y="79676"/>
                      <a:pt x="2051662" y="82424"/>
                    </a:cubicBezTo>
                    <a:lnTo>
                      <a:pt x="2051662" y="82424"/>
                    </a:lnTo>
                    <a:cubicBezTo>
                      <a:pt x="2054410" y="84828"/>
                      <a:pt x="2056299" y="86717"/>
                      <a:pt x="2056470" y="89636"/>
                    </a:cubicBezTo>
                    <a:lnTo>
                      <a:pt x="2056470" y="89636"/>
                    </a:lnTo>
                    <a:cubicBezTo>
                      <a:pt x="2056299" y="93242"/>
                      <a:pt x="2052693" y="94444"/>
                      <a:pt x="2049430" y="94444"/>
                    </a:cubicBezTo>
                    <a:lnTo>
                      <a:pt x="2049430" y="94444"/>
                    </a:lnTo>
                    <a:cubicBezTo>
                      <a:pt x="2048400" y="94444"/>
                      <a:pt x="2047198" y="94444"/>
                      <a:pt x="2045996" y="94272"/>
                    </a:cubicBezTo>
                    <a:lnTo>
                      <a:pt x="2045996" y="94272"/>
                    </a:lnTo>
                    <a:cubicBezTo>
                      <a:pt x="2045652" y="94272"/>
                      <a:pt x="2045309" y="94100"/>
                      <a:pt x="2045137" y="94100"/>
                    </a:cubicBezTo>
                    <a:lnTo>
                      <a:pt x="2045137" y="94100"/>
                    </a:lnTo>
                    <a:cubicBezTo>
                      <a:pt x="2044450" y="94444"/>
                      <a:pt x="2044794" y="94100"/>
                      <a:pt x="2044450" y="94444"/>
                    </a:cubicBezTo>
                    <a:lnTo>
                      <a:pt x="2044450" y="94444"/>
                    </a:lnTo>
                    <a:cubicBezTo>
                      <a:pt x="2044279" y="96161"/>
                      <a:pt x="2047541" y="101656"/>
                      <a:pt x="2049087" y="102343"/>
                    </a:cubicBezTo>
                    <a:lnTo>
                      <a:pt x="2049087" y="102343"/>
                    </a:lnTo>
                    <a:cubicBezTo>
                      <a:pt x="2051662" y="104232"/>
                      <a:pt x="2063511" y="105777"/>
                      <a:pt x="2075016" y="109726"/>
                    </a:cubicBezTo>
                    <a:lnTo>
                      <a:pt x="2075016" y="109726"/>
                    </a:lnTo>
                    <a:cubicBezTo>
                      <a:pt x="2086349" y="114191"/>
                      <a:pt x="2107299" y="135484"/>
                      <a:pt x="2115026" y="145787"/>
                    </a:cubicBezTo>
                    <a:lnTo>
                      <a:pt x="2115026" y="145787"/>
                    </a:lnTo>
                    <a:cubicBezTo>
                      <a:pt x="2124298" y="155403"/>
                      <a:pt x="2130824" y="170514"/>
                      <a:pt x="2130995" y="178928"/>
                    </a:cubicBezTo>
                    <a:lnTo>
                      <a:pt x="2130995" y="178928"/>
                    </a:lnTo>
                    <a:cubicBezTo>
                      <a:pt x="2130995" y="179271"/>
                      <a:pt x="2131167" y="179787"/>
                      <a:pt x="2131167" y="180473"/>
                    </a:cubicBezTo>
                    <a:lnTo>
                      <a:pt x="2131167" y="180473"/>
                    </a:lnTo>
                    <a:cubicBezTo>
                      <a:pt x="2130824" y="189403"/>
                      <a:pt x="2119662" y="205544"/>
                      <a:pt x="2103177" y="213443"/>
                    </a:cubicBezTo>
                    <a:lnTo>
                      <a:pt x="2103177" y="213443"/>
                    </a:lnTo>
                    <a:cubicBezTo>
                      <a:pt x="2093218" y="217049"/>
                      <a:pt x="2080511" y="219453"/>
                      <a:pt x="2068491" y="219453"/>
                    </a:cubicBezTo>
                    <a:lnTo>
                      <a:pt x="2068491" y="219453"/>
                    </a:lnTo>
                    <a:cubicBezTo>
                      <a:pt x="2058359" y="219453"/>
                      <a:pt x="2048743" y="217736"/>
                      <a:pt x="2041875" y="213443"/>
                    </a:cubicBezTo>
                    <a:lnTo>
                      <a:pt x="2041875" y="213443"/>
                    </a:lnTo>
                    <a:cubicBezTo>
                      <a:pt x="2028137" y="204514"/>
                      <a:pt x="2004612" y="195241"/>
                      <a:pt x="1999289" y="186827"/>
                    </a:cubicBezTo>
                    <a:lnTo>
                      <a:pt x="1999289" y="186827"/>
                    </a:lnTo>
                    <a:cubicBezTo>
                      <a:pt x="1997400" y="180645"/>
                      <a:pt x="1994996" y="183564"/>
                      <a:pt x="1985037" y="176696"/>
                    </a:cubicBezTo>
                    <a:lnTo>
                      <a:pt x="1985037" y="176696"/>
                    </a:lnTo>
                    <a:cubicBezTo>
                      <a:pt x="1982633" y="174807"/>
                      <a:pt x="1980057" y="173433"/>
                      <a:pt x="1978511" y="172575"/>
                    </a:cubicBezTo>
                    <a:lnTo>
                      <a:pt x="1978511" y="172575"/>
                    </a:lnTo>
                    <a:cubicBezTo>
                      <a:pt x="1979027" y="173777"/>
                      <a:pt x="1979713" y="175322"/>
                      <a:pt x="1980915" y="177211"/>
                    </a:cubicBezTo>
                    <a:lnTo>
                      <a:pt x="1980915" y="177211"/>
                    </a:lnTo>
                    <a:cubicBezTo>
                      <a:pt x="1986926" y="186140"/>
                      <a:pt x="1987784" y="192150"/>
                      <a:pt x="1987784" y="199191"/>
                    </a:cubicBezTo>
                    <a:lnTo>
                      <a:pt x="1987784" y="199191"/>
                    </a:lnTo>
                    <a:cubicBezTo>
                      <a:pt x="1987784" y="201251"/>
                      <a:pt x="1987784" y="203312"/>
                      <a:pt x="1987784" y="205887"/>
                    </a:cubicBezTo>
                    <a:lnTo>
                      <a:pt x="1987784" y="205887"/>
                    </a:lnTo>
                    <a:cubicBezTo>
                      <a:pt x="1987784" y="206059"/>
                      <a:pt x="1987784" y="206231"/>
                      <a:pt x="1987784" y="206403"/>
                    </a:cubicBezTo>
                    <a:lnTo>
                      <a:pt x="1987784" y="206403"/>
                    </a:lnTo>
                    <a:lnTo>
                      <a:pt x="1987784" y="206746"/>
                    </a:lnTo>
                    <a:cubicBezTo>
                      <a:pt x="1987784" y="206746"/>
                      <a:pt x="1987784" y="206746"/>
                      <a:pt x="1987784" y="206918"/>
                    </a:cubicBezTo>
                    <a:lnTo>
                      <a:pt x="1987784" y="206918"/>
                    </a:lnTo>
                    <a:lnTo>
                      <a:pt x="1987784" y="207433"/>
                    </a:lnTo>
                    <a:lnTo>
                      <a:pt x="1987784" y="207433"/>
                    </a:lnTo>
                    <a:cubicBezTo>
                      <a:pt x="1987269" y="220827"/>
                      <a:pt x="1978168" y="231301"/>
                      <a:pt x="1968037" y="240059"/>
                    </a:cubicBezTo>
                    <a:lnTo>
                      <a:pt x="1968037" y="240059"/>
                    </a:lnTo>
                    <a:cubicBezTo>
                      <a:pt x="1964259" y="242978"/>
                      <a:pt x="1963400" y="245210"/>
                      <a:pt x="1963400" y="246756"/>
                    </a:cubicBezTo>
                    <a:lnTo>
                      <a:pt x="1963400" y="246756"/>
                    </a:lnTo>
                    <a:cubicBezTo>
                      <a:pt x="1963229" y="249675"/>
                      <a:pt x="1967178" y="253453"/>
                      <a:pt x="1970784" y="256715"/>
                    </a:cubicBezTo>
                    <a:lnTo>
                      <a:pt x="1970784" y="256715"/>
                    </a:lnTo>
                    <a:cubicBezTo>
                      <a:pt x="1976794" y="263412"/>
                      <a:pt x="1973875" y="269251"/>
                      <a:pt x="1981259" y="278695"/>
                    </a:cubicBezTo>
                    <a:lnTo>
                      <a:pt x="1981259" y="278695"/>
                    </a:lnTo>
                    <a:cubicBezTo>
                      <a:pt x="1983663" y="282301"/>
                      <a:pt x="1985380" y="282988"/>
                      <a:pt x="1986067" y="282988"/>
                    </a:cubicBezTo>
                    <a:lnTo>
                      <a:pt x="1986067" y="282988"/>
                    </a:lnTo>
                    <a:cubicBezTo>
                      <a:pt x="1987784" y="283503"/>
                      <a:pt x="1992420" y="278008"/>
                      <a:pt x="1999289" y="271655"/>
                    </a:cubicBezTo>
                    <a:lnTo>
                      <a:pt x="1999289" y="271655"/>
                    </a:lnTo>
                    <a:cubicBezTo>
                      <a:pt x="2002380" y="269251"/>
                      <a:pt x="2002895" y="267533"/>
                      <a:pt x="2002895" y="266160"/>
                    </a:cubicBezTo>
                    <a:lnTo>
                      <a:pt x="2002895" y="266160"/>
                    </a:lnTo>
                    <a:cubicBezTo>
                      <a:pt x="2003067" y="263069"/>
                      <a:pt x="1998946" y="258604"/>
                      <a:pt x="1995855" y="253109"/>
                    </a:cubicBezTo>
                    <a:lnTo>
                      <a:pt x="1995855" y="253109"/>
                    </a:lnTo>
                    <a:cubicBezTo>
                      <a:pt x="1994309" y="249847"/>
                      <a:pt x="1992936" y="247443"/>
                      <a:pt x="1992764" y="244352"/>
                    </a:cubicBezTo>
                    <a:lnTo>
                      <a:pt x="1992764" y="244352"/>
                    </a:lnTo>
                    <a:cubicBezTo>
                      <a:pt x="1992936" y="240059"/>
                      <a:pt x="1996198" y="237483"/>
                      <a:pt x="2002036" y="234392"/>
                    </a:cubicBezTo>
                    <a:lnTo>
                      <a:pt x="2002036" y="234392"/>
                    </a:lnTo>
                    <a:cubicBezTo>
                      <a:pt x="2004440" y="233362"/>
                      <a:pt x="2006673" y="232847"/>
                      <a:pt x="2008562" y="232847"/>
                    </a:cubicBezTo>
                    <a:lnTo>
                      <a:pt x="2008562" y="232847"/>
                    </a:lnTo>
                    <a:cubicBezTo>
                      <a:pt x="2015774" y="233019"/>
                      <a:pt x="2017491" y="239372"/>
                      <a:pt x="2020238" y="245726"/>
                    </a:cubicBezTo>
                    <a:lnTo>
                      <a:pt x="2020238" y="245726"/>
                    </a:lnTo>
                    <a:cubicBezTo>
                      <a:pt x="2022642" y="252766"/>
                      <a:pt x="2029683" y="247443"/>
                      <a:pt x="2036723" y="254655"/>
                    </a:cubicBezTo>
                    <a:lnTo>
                      <a:pt x="2036723" y="254655"/>
                    </a:lnTo>
                    <a:cubicBezTo>
                      <a:pt x="2038440" y="258604"/>
                      <a:pt x="2039299" y="259806"/>
                      <a:pt x="2043764" y="259978"/>
                    </a:cubicBezTo>
                    <a:lnTo>
                      <a:pt x="2043764" y="259978"/>
                    </a:lnTo>
                    <a:cubicBezTo>
                      <a:pt x="2045824" y="259978"/>
                      <a:pt x="2048743" y="259463"/>
                      <a:pt x="2052693" y="258261"/>
                    </a:cubicBezTo>
                    <a:lnTo>
                      <a:pt x="2052693" y="258261"/>
                    </a:lnTo>
                    <a:cubicBezTo>
                      <a:pt x="2064026" y="254483"/>
                      <a:pt x="2060592" y="251049"/>
                      <a:pt x="2063511" y="242463"/>
                    </a:cubicBezTo>
                    <a:lnTo>
                      <a:pt x="2063511" y="242463"/>
                    </a:lnTo>
                    <a:cubicBezTo>
                      <a:pt x="2066945" y="231473"/>
                      <a:pt x="2105925" y="217049"/>
                      <a:pt x="2123440" y="214817"/>
                    </a:cubicBezTo>
                    <a:lnTo>
                      <a:pt x="2123440" y="214817"/>
                    </a:lnTo>
                    <a:cubicBezTo>
                      <a:pt x="2124470" y="214645"/>
                      <a:pt x="2125329" y="214645"/>
                      <a:pt x="2126015" y="214645"/>
                    </a:cubicBezTo>
                    <a:lnTo>
                      <a:pt x="2126015" y="214645"/>
                    </a:lnTo>
                    <a:cubicBezTo>
                      <a:pt x="2140440" y="214988"/>
                      <a:pt x="2140955" y="226322"/>
                      <a:pt x="2146621" y="226150"/>
                    </a:cubicBezTo>
                    <a:lnTo>
                      <a:pt x="2146621" y="226150"/>
                    </a:lnTo>
                    <a:cubicBezTo>
                      <a:pt x="2147308" y="226150"/>
                      <a:pt x="2147652" y="226150"/>
                      <a:pt x="2147995" y="226150"/>
                    </a:cubicBezTo>
                    <a:lnTo>
                      <a:pt x="2147995" y="226150"/>
                    </a:lnTo>
                    <a:cubicBezTo>
                      <a:pt x="2154005" y="226837"/>
                      <a:pt x="2154692" y="218594"/>
                      <a:pt x="2163450" y="210180"/>
                    </a:cubicBezTo>
                    <a:lnTo>
                      <a:pt x="2163450" y="210180"/>
                    </a:lnTo>
                    <a:cubicBezTo>
                      <a:pt x="2171520" y="202281"/>
                      <a:pt x="2171520" y="190776"/>
                      <a:pt x="2180965" y="182362"/>
                    </a:cubicBezTo>
                    <a:lnTo>
                      <a:pt x="2180965" y="182362"/>
                    </a:lnTo>
                    <a:cubicBezTo>
                      <a:pt x="2187833" y="174292"/>
                      <a:pt x="2192470" y="172575"/>
                      <a:pt x="2192126" y="166908"/>
                    </a:cubicBezTo>
                    <a:lnTo>
                      <a:pt x="2192126" y="166908"/>
                    </a:lnTo>
                    <a:cubicBezTo>
                      <a:pt x="2192126" y="165706"/>
                      <a:pt x="2191954" y="164504"/>
                      <a:pt x="2191611" y="162615"/>
                    </a:cubicBezTo>
                    <a:lnTo>
                      <a:pt x="2191611" y="162615"/>
                    </a:lnTo>
                    <a:cubicBezTo>
                      <a:pt x="2191439" y="160726"/>
                      <a:pt x="2191268" y="159009"/>
                      <a:pt x="2191268" y="157635"/>
                    </a:cubicBezTo>
                    <a:lnTo>
                      <a:pt x="2191268" y="157635"/>
                    </a:lnTo>
                    <a:cubicBezTo>
                      <a:pt x="2191268" y="154201"/>
                      <a:pt x="2192298" y="150080"/>
                      <a:pt x="2196419" y="150080"/>
                    </a:cubicBezTo>
                    <a:lnTo>
                      <a:pt x="2196419" y="150080"/>
                    </a:lnTo>
                    <a:cubicBezTo>
                      <a:pt x="2199682" y="150251"/>
                      <a:pt x="2202429" y="152140"/>
                      <a:pt x="2206894" y="155403"/>
                    </a:cubicBezTo>
                    <a:lnTo>
                      <a:pt x="2206894" y="155403"/>
                    </a:lnTo>
                    <a:cubicBezTo>
                      <a:pt x="2216338" y="162443"/>
                      <a:pt x="2217369" y="158666"/>
                      <a:pt x="2230075" y="161413"/>
                    </a:cubicBezTo>
                    <a:lnTo>
                      <a:pt x="2230075" y="161413"/>
                    </a:lnTo>
                    <a:cubicBezTo>
                      <a:pt x="2234540" y="162787"/>
                      <a:pt x="2236429" y="166736"/>
                      <a:pt x="2236429" y="170514"/>
                    </a:cubicBezTo>
                    <a:lnTo>
                      <a:pt x="2236429" y="170514"/>
                    </a:lnTo>
                    <a:cubicBezTo>
                      <a:pt x="2236257" y="179443"/>
                      <a:pt x="2229045" y="190090"/>
                      <a:pt x="2225096" y="193180"/>
                    </a:cubicBezTo>
                    <a:lnTo>
                      <a:pt x="2225096" y="193180"/>
                    </a:lnTo>
                    <a:cubicBezTo>
                      <a:pt x="2223894" y="194898"/>
                      <a:pt x="2221661" y="195756"/>
                      <a:pt x="2219944" y="195756"/>
                    </a:cubicBezTo>
                    <a:lnTo>
                      <a:pt x="2219944" y="195756"/>
                    </a:lnTo>
                    <a:cubicBezTo>
                      <a:pt x="2214449" y="195585"/>
                      <a:pt x="2208954" y="191463"/>
                      <a:pt x="2203631" y="191463"/>
                    </a:cubicBezTo>
                    <a:lnTo>
                      <a:pt x="2203631" y="191463"/>
                    </a:lnTo>
                    <a:cubicBezTo>
                      <a:pt x="2203116" y="191463"/>
                      <a:pt x="2202601" y="191463"/>
                      <a:pt x="2201742" y="191635"/>
                    </a:cubicBezTo>
                    <a:lnTo>
                      <a:pt x="2201742" y="191635"/>
                    </a:lnTo>
                    <a:cubicBezTo>
                      <a:pt x="2198823" y="191635"/>
                      <a:pt x="2195732" y="195756"/>
                      <a:pt x="2195561" y="201766"/>
                    </a:cubicBezTo>
                    <a:lnTo>
                      <a:pt x="2195561" y="201766"/>
                    </a:lnTo>
                    <a:cubicBezTo>
                      <a:pt x="2195561" y="204514"/>
                      <a:pt x="2196247" y="207261"/>
                      <a:pt x="2197793" y="209837"/>
                    </a:cubicBezTo>
                    <a:lnTo>
                      <a:pt x="2197793" y="209837"/>
                    </a:lnTo>
                    <a:cubicBezTo>
                      <a:pt x="2200540" y="216190"/>
                      <a:pt x="2206035" y="218766"/>
                      <a:pt x="2213591" y="218766"/>
                    </a:cubicBezTo>
                    <a:lnTo>
                      <a:pt x="2213591" y="218766"/>
                    </a:lnTo>
                    <a:cubicBezTo>
                      <a:pt x="2214964" y="218766"/>
                      <a:pt x="2216510" y="218594"/>
                      <a:pt x="2218055" y="218423"/>
                    </a:cubicBezTo>
                    <a:lnTo>
                      <a:pt x="2218055" y="218423"/>
                    </a:lnTo>
                    <a:cubicBezTo>
                      <a:pt x="2226469" y="217392"/>
                      <a:pt x="2227156" y="211211"/>
                      <a:pt x="2234197" y="201251"/>
                    </a:cubicBezTo>
                    <a:lnTo>
                      <a:pt x="2234197" y="201251"/>
                    </a:lnTo>
                    <a:cubicBezTo>
                      <a:pt x="2243298" y="192494"/>
                      <a:pt x="2257378" y="195413"/>
                      <a:pt x="2267681" y="191807"/>
                    </a:cubicBezTo>
                    <a:lnTo>
                      <a:pt x="2267681" y="191807"/>
                    </a:lnTo>
                    <a:cubicBezTo>
                      <a:pt x="2279358" y="186484"/>
                      <a:pt x="2286398" y="186484"/>
                      <a:pt x="2300135" y="186484"/>
                    </a:cubicBezTo>
                    <a:lnTo>
                      <a:pt x="2300135" y="186484"/>
                    </a:lnTo>
                    <a:cubicBezTo>
                      <a:pt x="2312671" y="186484"/>
                      <a:pt x="2318166" y="185282"/>
                      <a:pt x="2326408" y="180473"/>
                    </a:cubicBezTo>
                    <a:lnTo>
                      <a:pt x="2326408" y="180473"/>
                    </a:lnTo>
                    <a:cubicBezTo>
                      <a:pt x="2328640" y="178928"/>
                      <a:pt x="2330701" y="178241"/>
                      <a:pt x="2332590" y="178241"/>
                    </a:cubicBezTo>
                    <a:lnTo>
                      <a:pt x="2332590" y="178241"/>
                    </a:lnTo>
                    <a:cubicBezTo>
                      <a:pt x="2337741" y="178585"/>
                      <a:pt x="2339459" y="181675"/>
                      <a:pt x="2342549" y="181504"/>
                    </a:cubicBezTo>
                    <a:lnTo>
                      <a:pt x="2342549" y="181504"/>
                    </a:lnTo>
                    <a:cubicBezTo>
                      <a:pt x="2342893" y="181504"/>
                      <a:pt x="2343408" y="181504"/>
                      <a:pt x="2343408" y="181504"/>
                    </a:cubicBezTo>
                    <a:lnTo>
                      <a:pt x="2343408" y="181504"/>
                    </a:lnTo>
                    <a:cubicBezTo>
                      <a:pt x="2349075" y="179271"/>
                      <a:pt x="2353368" y="175150"/>
                      <a:pt x="2367276" y="171373"/>
                    </a:cubicBezTo>
                    <a:lnTo>
                      <a:pt x="2367276" y="171373"/>
                    </a:lnTo>
                    <a:cubicBezTo>
                      <a:pt x="2370539" y="170170"/>
                      <a:pt x="2373115" y="169655"/>
                      <a:pt x="2375347" y="169655"/>
                    </a:cubicBezTo>
                    <a:lnTo>
                      <a:pt x="2375347" y="169655"/>
                    </a:lnTo>
                    <a:cubicBezTo>
                      <a:pt x="2379984" y="169655"/>
                      <a:pt x="2383246" y="172403"/>
                      <a:pt x="2383246" y="176009"/>
                    </a:cubicBezTo>
                    <a:lnTo>
                      <a:pt x="2383246" y="176009"/>
                    </a:lnTo>
                    <a:cubicBezTo>
                      <a:pt x="2383246" y="178585"/>
                      <a:pt x="2381701" y="180989"/>
                      <a:pt x="2378781" y="182362"/>
                    </a:cubicBezTo>
                    <a:lnTo>
                      <a:pt x="2378781" y="182362"/>
                    </a:lnTo>
                    <a:cubicBezTo>
                      <a:pt x="2375347" y="182706"/>
                      <a:pt x="2368307" y="192494"/>
                      <a:pt x="2357145" y="192665"/>
                    </a:cubicBezTo>
                    <a:lnTo>
                      <a:pt x="2357145" y="192665"/>
                    </a:lnTo>
                    <a:cubicBezTo>
                      <a:pt x="2354398" y="193009"/>
                      <a:pt x="2352509" y="193524"/>
                      <a:pt x="2351135" y="194211"/>
                    </a:cubicBezTo>
                    <a:lnTo>
                      <a:pt x="2351135" y="194211"/>
                    </a:lnTo>
                    <a:cubicBezTo>
                      <a:pt x="2355943" y="194211"/>
                      <a:pt x="2362984" y="194211"/>
                      <a:pt x="2369680" y="194211"/>
                    </a:cubicBezTo>
                    <a:lnTo>
                      <a:pt x="2369680" y="194211"/>
                    </a:lnTo>
                    <a:cubicBezTo>
                      <a:pt x="2371054" y="194383"/>
                      <a:pt x="2372256" y="194383"/>
                      <a:pt x="2373458" y="194383"/>
                    </a:cubicBezTo>
                    <a:lnTo>
                      <a:pt x="2373458" y="194383"/>
                    </a:lnTo>
                    <a:cubicBezTo>
                      <a:pt x="2380327" y="194383"/>
                      <a:pt x="2381357" y="191807"/>
                      <a:pt x="2388913" y="187857"/>
                    </a:cubicBezTo>
                    <a:lnTo>
                      <a:pt x="2388913" y="187857"/>
                    </a:lnTo>
                    <a:cubicBezTo>
                      <a:pt x="2391145" y="187170"/>
                      <a:pt x="2393205" y="186999"/>
                      <a:pt x="2395266" y="186999"/>
                    </a:cubicBezTo>
                    <a:lnTo>
                      <a:pt x="2395266" y="186999"/>
                    </a:lnTo>
                    <a:cubicBezTo>
                      <a:pt x="2402306" y="186999"/>
                      <a:pt x="2408488" y="190090"/>
                      <a:pt x="2417933" y="193009"/>
                    </a:cubicBezTo>
                    <a:lnTo>
                      <a:pt x="2417933" y="193009"/>
                    </a:lnTo>
                    <a:cubicBezTo>
                      <a:pt x="2421195" y="193867"/>
                      <a:pt x="2424286" y="194211"/>
                      <a:pt x="2427205" y="194211"/>
                    </a:cubicBezTo>
                    <a:lnTo>
                      <a:pt x="2427205" y="194211"/>
                    </a:lnTo>
                    <a:cubicBezTo>
                      <a:pt x="2436134" y="194211"/>
                      <a:pt x="2444377" y="190776"/>
                      <a:pt x="2453134" y="187857"/>
                    </a:cubicBezTo>
                    <a:lnTo>
                      <a:pt x="2453134" y="187857"/>
                    </a:lnTo>
                    <a:cubicBezTo>
                      <a:pt x="2454165" y="187514"/>
                      <a:pt x="2455023" y="187514"/>
                      <a:pt x="2455882" y="187514"/>
                    </a:cubicBezTo>
                    <a:lnTo>
                      <a:pt x="2455882" y="187514"/>
                    </a:lnTo>
                    <a:cubicBezTo>
                      <a:pt x="2466700" y="189231"/>
                      <a:pt x="2464811" y="202110"/>
                      <a:pt x="2471851" y="201766"/>
                    </a:cubicBezTo>
                    <a:lnTo>
                      <a:pt x="2471851" y="201766"/>
                    </a:lnTo>
                    <a:cubicBezTo>
                      <a:pt x="2472195" y="201766"/>
                      <a:pt x="2472538" y="201766"/>
                      <a:pt x="2472882" y="201766"/>
                    </a:cubicBezTo>
                    <a:lnTo>
                      <a:pt x="2472882" y="201766"/>
                    </a:lnTo>
                    <a:cubicBezTo>
                      <a:pt x="2479235" y="202110"/>
                      <a:pt x="2486447" y="192150"/>
                      <a:pt x="2496235" y="189059"/>
                    </a:cubicBezTo>
                    <a:lnTo>
                      <a:pt x="2496235" y="189059"/>
                    </a:lnTo>
                    <a:cubicBezTo>
                      <a:pt x="2497781" y="188888"/>
                      <a:pt x="2498639" y="188372"/>
                      <a:pt x="2498811" y="188201"/>
                    </a:cubicBezTo>
                    <a:lnTo>
                      <a:pt x="2498811" y="188201"/>
                    </a:lnTo>
                    <a:lnTo>
                      <a:pt x="2498811" y="188201"/>
                    </a:lnTo>
                    <a:cubicBezTo>
                      <a:pt x="2499154" y="187342"/>
                      <a:pt x="2496579" y="183564"/>
                      <a:pt x="2495548" y="179100"/>
                    </a:cubicBezTo>
                    <a:lnTo>
                      <a:pt x="2495548" y="179100"/>
                    </a:lnTo>
                    <a:cubicBezTo>
                      <a:pt x="2495377" y="178241"/>
                      <a:pt x="2495205" y="177383"/>
                      <a:pt x="2495205" y="176696"/>
                    </a:cubicBezTo>
                    <a:lnTo>
                      <a:pt x="2495205" y="176696"/>
                    </a:lnTo>
                    <a:cubicBezTo>
                      <a:pt x="2495377" y="169484"/>
                      <a:pt x="2502417" y="167251"/>
                      <a:pt x="2511346" y="167080"/>
                    </a:cubicBezTo>
                    <a:lnTo>
                      <a:pt x="2511346" y="167080"/>
                    </a:lnTo>
                    <a:cubicBezTo>
                      <a:pt x="2511861" y="167080"/>
                      <a:pt x="2512205" y="167080"/>
                      <a:pt x="2512205" y="167080"/>
                    </a:cubicBezTo>
                    <a:lnTo>
                      <a:pt x="2512205" y="167080"/>
                    </a:lnTo>
                    <a:cubicBezTo>
                      <a:pt x="2512205" y="167080"/>
                      <a:pt x="2512033" y="167080"/>
                      <a:pt x="2511690" y="167080"/>
                    </a:cubicBezTo>
                    <a:lnTo>
                      <a:pt x="2511690" y="167080"/>
                    </a:lnTo>
                    <a:cubicBezTo>
                      <a:pt x="2523366" y="167423"/>
                      <a:pt x="2543114" y="181504"/>
                      <a:pt x="2559255" y="188716"/>
                    </a:cubicBezTo>
                    <a:lnTo>
                      <a:pt x="2559255" y="188716"/>
                    </a:lnTo>
                    <a:cubicBezTo>
                      <a:pt x="2576083" y="195241"/>
                      <a:pt x="2584154" y="204514"/>
                      <a:pt x="2592740" y="210695"/>
                    </a:cubicBezTo>
                    <a:lnTo>
                      <a:pt x="2592740" y="210695"/>
                    </a:lnTo>
                    <a:cubicBezTo>
                      <a:pt x="2602356" y="218938"/>
                      <a:pt x="2602527" y="227352"/>
                      <a:pt x="2607164" y="234049"/>
                    </a:cubicBezTo>
                    <a:lnTo>
                      <a:pt x="2607164" y="234049"/>
                    </a:lnTo>
                    <a:cubicBezTo>
                      <a:pt x="2607164" y="234221"/>
                      <a:pt x="2607335" y="234221"/>
                      <a:pt x="2607335" y="234392"/>
                    </a:cubicBezTo>
                    <a:lnTo>
                      <a:pt x="2607335" y="234392"/>
                    </a:lnTo>
                    <a:cubicBezTo>
                      <a:pt x="2607507" y="234221"/>
                      <a:pt x="2607679" y="233877"/>
                      <a:pt x="2607850" y="233534"/>
                    </a:cubicBezTo>
                    <a:lnTo>
                      <a:pt x="2607850" y="233534"/>
                    </a:lnTo>
                    <a:cubicBezTo>
                      <a:pt x="2608537" y="232332"/>
                      <a:pt x="2609396" y="230443"/>
                      <a:pt x="2610254" y="228211"/>
                    </a:cubicBezTo>
                    <a:lnTo>
                      <a:pt x="2610254" y="228211"/>
                    </a:lnTo>
                    <a:cubicBezTo>
                      <a:pt x="2611972" y="223746"/>
                      <a:pt x="2614032" y="218423"/>
                      <a:pt x="2616780" y="215160"/>
                    </a:cubicBezTo>
                    <a:lnTo>
                      <a:pt x="2616780" y="215160"/>
                    </a:lnTo>
                    <a:cubicBezTo>
                      <a:pt x="2618154" y="212584"/>
                      <a:pt x="2618497" y="210867"/>
                      <a:pt x="2618497" y="209493"/>
                    </a:cubicBezTo>
                    <a:lnTo>
                      <a:pt x="2618497" y="209493"/>
                    </a:lnTo>
                    <a:cubicBezTo>
                      <a:pt x="2618497" y="207605"/>
                      <a:pt x="2617810" y="205716"/>
                      <a:pt x="2617638" y="202797"/>
                    </a:cubicBezTo>
                    <a:lnTo>
                      <a:pt x="2617638" y="202797"/>
                    </a:lnTo>
                    <a:cubicBezTo>
                      <a:pt x="2617638" y="201079"/>
                      <a:pt x="2618154" y="199191"/>
                      <a:pt x="2619012" y="197817"/>
                    </a:cubicBezTo>
                    <a:lnTo>
                      <a:pt x="2619012" y="197817"/>
                    </a:lnTo>
                    <a:cubicBezTo>
                      <a:pt x="2619184" y="197130"/>
                      <a:pt x="2619184" y="196615"/>
                      <a:pt x="2619184" y="196271"/>
                    </a:cubicBezTo>
                    <a:lnTo>
                      <a:pt x="2619184" y="196271"/>
                    </a:lnTo>
                    <a:cubicBezTo>
                      <a:pt x="2620042" y="193352"/>
                      <a:pt x="2612315" y="191292"/>
                      <a:pt x="2607850" y="184766"/>
                    </a:cubicBezTo>
                    <a:lnTo>
                      <a:pt x="2607850" y="184766"/>
                    </a:lnTo>
                    <a:cubicBezTo>
                      <a:pt x="2606477" y="182878"/>
                      <a:pt x="2605618" y="180817"/>
                      <a:pt x="2605618" y="178585"/>
                    </a:cubicBezTo>
                    <a:lnTo>
                      <a:pt x="2605618" y="178585"/>
                    </a:lnTo>
                    <a:cubicBezTo>
                      <a:pt x="2605618" y="173090"/>
                      <a:pt x="2610254" y="168797"/>
                      <a:pt x="2617982" y="166908"/>
                    </a:cubicBezTo>
                    <a:lnTo>
                      <a:pt x="2617982" y="166908"/>
                    </a:lnTo>
                    <a:cubicBezTo>
                      <a:pt x="2625194" y="166221"/>
                      <a:pt x="2618669" y="157464"/>
                      <a:pt x="2625194" y="142696"/>
                    </a:cubicBezTo>
                    <a:lnTo>
                      <a:pt x="2625194" y="142696"/>
                    </a:lnTo>
                    <a:cubicBezTo>
                      <a:pt x="2632406" y="128444"/>
                      <a:pt x="2645113" y="131191"/>
                      <a:pt x="2663143" y="126040"/>
                    </a:cubicBezTo>
                    <a:lnTo>
                      <a:pt x="2663143" y="126040"/>
                    </a:lnTo>
                    <a:cubicBezTo>
                      <a:pt x="2680658" y="121403"/>
                      <a:pt x="2685295" y="104747"/>
                      <a:pt x="2693365" y="94959"/>
                    </a:cubicBezTo>
                    <a:lnTo>
                      <a:pt x="2693365" y="94959"/>
                    </a:lnTo>
                    <a:cubicBezTo>
                      <a:pt x="2697830" y="90494"/>
                      <a:pt x="2700749" y="88262"/>
                      <a:pt x="2704355" y="88090"/>
                    </a:cubicBezTo>
                    <a:lnTo>
                      <a:pt x="2704355" y="88090"/>
                    </a:lnTo>
                    <a:cubicBezTo>
                      <a:pt x="2707961" y="88262"/>
                      <a:pt x="2710193" y="90151"/>
                      <a:pt x="2713799" y="91868"/>
                    </a:cubicBezTo>
                    <a:lnTo>
                      <a:pt x="2713799" y="91868"/>
                    </a:lnTo>
                    <a:cubicBezTo>
                      <a:pt x="2721011" y="95474"/>
                      <a:pt x="2733547" y="99252"/>
                      <a:pt x="2743506" y="101828"/>
                    </a:cubicBezTo>
                    <a:lnTo>
                      <a:pt x="2743506" y="101828"/>
                    </a:lnTo>
                    <a:cubicBezTo>
                      <a:pt x="2749688" y="103201"/>
                      <a:pt x="2753981" y="105434"/>
                      <a:pt x="2753981" y="110413"/>
                    </a:cubicBezTo>
                    <a:lnTo>
                      <a:pt x="2753981" y="110413"/>
                    </a:lnTo>
                    <a:cubicBezTo>
                      <a:pt x="2753981" y="112989"/>
                      <a:pt x="2752951" y="115565"/>
                      <a:pt x="2751405" y="119343"/>
                    </a:cubicBezTo>
                    <a:lnTo>
                      <a:pt x="2751405" y="119343"/>
                    </a:lnTo>
                    <a:cubicBezTo>
                      <a:pt x="2746254" y="128444"/>
                      <a:pt x="2738526" y="139090"/>
                      <a:pt x="2727537" y="143383"/>
                    </a:cubicBezTo>
                    <a:lnTo>
                      <a:pt x="2727537" y="143383"/>
                    </a:lnTo>
                    <a:cubicBezTo>
                      <a:pt x="2724102" y="144757"/>
                      <a:pt x="2724274" y="145100"/>
                      <a:pt x="2724274" y="145100"/>
                    </a:cubicBezTo>
                    <a:lnTo>
                      <a:pt x="2724274" y="145100"/>
                    </a:lnTo>
                    <a:cubicBezTo>
                      <a:pt x="2723759" y="145959"/>
                      <a:pt x="2728052" y="151110"/>
                      <a:pt x="2729082" y="160039"/>
                    </a:cubicBezTo>
                    <a:lnTo>
                      <a:pt x="2729082" y="160039"/>
                    </a:lnTo>
                    <a:cubicBezTo>
                      <a:pt x="2729082" y="160383"/>
                      <a:pt x="2729082" y="160726"/>
                      <a:pt x="2729082" y="161241"/>
                    </a:cubicBezTo>
                    <a:lnTo>
                      <a:pt x="2729082" y="161241"/>
                    </a:lnTo>
                    <a:cubicBezTo>
                      <a:pt x="2728567" y="176352"/>
                      <a:pt x="2708304" y="199706"/>
                      <a:pt x="2698001" y="206574"/>
                    </a:cubicBezTo>
                    <a:lnTo>
                      <a:pt x="2698001" y="206574"/>
                    </a:lnTo>
                    <a:cubicBezTo>
                      <a:pt x="2695254" y="208635"/>
                      <a:pt x="2694739" y="210352"/>
                      <a:pt x="2694567" y="212069"/>
                    </a:cubicBezTo>
                    <a:lnTo>
                      <a:pt x="2694567" y="212069"/>
                    </a:lnTo>
                    <a:cubicBezTo>
                      <a:pt x="2694395" y="216190"/>
                      <a:pt x="2699547" y="222372"/>
                      <a:pt x="2702466" y="228726"/>
                    </a:cubicBezTo>
                    <a:lnTo>
                      <a:pt x="2702466" y="228726"/>
                    </a:lnTo>
                    <a:cubicBezTo>
                      <a:pt x="2703840" y="231301"/>
                      <a:pt x="2704698" y="233362"/>
                      <a:pt x="2704698" y="235594"/>
                    </a:cubicBezTo>
                    <a:lnTo>
                      <a:pt x="2704698" y="235594"/>
                    </a:lnTo>
                    <a:cubicBezTo>
                      <a:pt x="2704527" y="242291"/>
                      <a:pt x="2698345" y="244352"/>
                      <a:pt x="2694052" y="246069"/>
                    </a:cubicBezTo>
                    <a:lnTo>
                      <a:pt x="2694052" y="246069"/>
                    </a:lnTo>
                    <a:cubicBezTo>
                      <a:pt x="2687527" y="248816"/>
                      <a:pt x="2683234" y="262725"/>
                      <a:pt x="2675850" y="264271"/>
                    </a:cubicBezTo>
                    <a:lnTo>
                      <a:pt x="2675850" y="264271"/>
                    </a:lnTo>
                    <a:cubicBezTo>
                      <a:pt x="2675507" y="264271"/>
                      <a:pt x="2675163" y="264271"/>
                      <a:pt x="2675335" y="264271"/>
                    </a:cubicBezTo>
                    <a:lnTo>
                      <a:pt x="2675335" y="264271"/>
                    </a:lnTo>
                    <a:cubicBezTo>
                      <a:pt x="2673446" y="263927"/>
                      <a:pt x="2669325" y="267533"/>
                      <a:pt x="2660224" y="274059"/>
                    </a:cubicBezTo>
                    <a:lnTo>
                      <a:pt x="2660224" y="274059"/>
                    </a:lnTo>
                    <a:cubicBezTo>
                      <a:pt x="2650608" y="280069"/>
                      <a:pt x="2646487" y="285735"/>
                      <a:pt x="2637214" y="285907"/>
                    </a:cubicBezTo>
                    <a:lnTo>
                      <a:pt x="2637214" y="285907"/>
                    </a:lnTo>
                    <a:cubicBezTo>
                      <a:pt x="2636184" y="285735"/>
                      <a:pt x="2635325" y="285735"/>
                      <a:pt x="2634638" y="285735"/>
                    </a:cubicBezTo>
                    <a:lnTo>
                      <a:pt x="2634638" y="285735"/>
                    </a:lnTo>
                    <a:cubicBezTo>
                      <a:pt x="2634123" y="285907"/>
                      <a:pt x="2633951" y="285907"/>
                      <a:pt x="2633780" y="285907"/>
                    </a:cubicBezTo>
                    <a:lnTo>
                      <a:pt x="2633780" y="285907"/>
                    </a:lnTo>
                    <a:cubicBezTo>
                      <a:pt x="2633608" y="285907"/>
                      <a:pt x="2633608" y="285907"/>
                      <a:pt x="2633436" y="286422"/>
                    </a:cubicBezTo>
                    <a:lnTo>
                      <a:pt x="2633436" y="286422"/>
                    </a:lnTo>
                    <a:cubicBezTo>
                      <a:pt x="2633093" y="287453"/>
                      <a:pt x="2632749" y="290028"/>
                      <a:pt x="2630861" y="292604"/>
                    </a:cubicBezTo>
                    <a:lnTo>
                      <a:pt x="2630861" y="292604"/>
                    </a:lnTo>
                    <a:cubicBezTo>
                      <a:pt x="2629315" y="294836"/>
                      <a:pt x="2626911" y="295523"/>
                      <a:pt x="2624507" y="295523"/>
                    </a:cubicBezTo>
                    <a:lnTo>
                      <a:pt x="2624507" y="295523"/>
                    </a:lnTo>
                    <a:cubicBezTo>
                      <a:pt x="2619871" y="295523"/>
                      <a:pt x="2614547" y="292947"/>
                      <a:pt x="2610770" y="289170"/>
                    </a:cubicBezTo>
                    <a:lnTo>
                      <a:pt x="2610770" y="289170"/>
                    </a:lnTo>
                    <a:cubicBezTo>
                      <a:pt x="2606649" y="285220"/>
                      <a:pt x="2603558" y="283331"/>
                      <a:pt x="2597204" y="283160"/>
                    </a:cubicBezTo>
                    <a:lnTo>
                      <a:pt x="2597204" y="283160"/>
                    </a:lnTo>
                    <a:cubicBezTo>
                      <a:pt x="2595830" y="283160"/>
                      <a:pt x="2594285" y="283331"/>
                      <a:pt x="2592396" y="283503"/>
                    </a:cubicBezTo>
                    <a:lnTo>
                      <a:pt x="2592396" y="283503"/>
                    </a:lnTo>
                    <a:cubicBezTo>
                      <a:pt x="2589992" y="283331"/>
                      <a:pt x="2587588" y="283503"/>
                      <a:pt x="2585699" y="283675"/>
                    </a:cubicBezTo>
                    <a:lnTo>
                      <a:pt x="2585699" y="283675"/>
                    </a:lnTo>
                    <a:cubicBezTo>
                      <a:pt x="2590679" y="286079"/>
                      <a:pt x="2593598" y="288483"/>
                      <a:pt x="2600123" y="291745"/>
                    </a:cubicBezTo>
                    <a:lnTo>
                      <a:pt x="2600123" y="291745"/>
                    </a:lnTo>
                    <a:cubicBezTo>
                      <a:pt x="2606820" y="296382"/>
                      <a:pt x="2617982" y="297755"/>
                      <a:pt x="2627941" y="300160"/>
                    </a:cubicBezTo>
                    <a:lnTo>
                      <a:pt x="2627941" y="300160"/>
                    </a:lnTo>
                    <a:cubicBezTo>
                      <a:pt x="2628457" y="300160"/>
                      <a:pt x="2628972" y="300331"/>
                      <a:pt x="2629487" y="300331"/>
                    </a:cubicBezTo>
                    <a:lnTo>
                      <a:pt x="2629487" y="300331"/>
                    </a:lnTo>
                    <a:cubicBezTo>
                      <a:pt x="2636012" y="300846"/>
                      <a:pt x="2640305" y="291402"/>
                      <a:pt x="2657991" y="290028"/>
                    </a:cubicBezTo>
                    <a:lnTo>
                      <a:pt x="2657991" y="290028"/>
                    </a:lnTo>
                    <a:cubicBezTo>
                      <a:pt x="2672416" y="290372"/>
                      <a:pt x="2686153" y="269251"/>
                      <a:pt x="2701264" y="264614"/>
                    </a:cubicBezTo>
                    <a:lnTo>
                      <a:pt x="2701264" y="264614"/>
                    </a:lnTo>
                    <a:cubicBezTo>
                      <a:pt x="2714143" y="260150"/>
                      <a:pt x="2714486" y="251736"/>
                      <a:pt x="2714658" y="240746"/>
                    </a:cubicBezTo>
                    <a:lnTo>
                      <a:pt x="2714658" y="240746"/>
                    </a:lnTo>
                    <a:cubicBezTo>
                      <a:pt x="2714658" y="240059"/>
                      <a:pt x="2714658" y="239544"/>
                      <a:pt x="2714658" y="239372"/>
                    </a:cubicBezTo>
                    <a:lnTo>
                      <a:pt x="2714658" y="239372"/>
                    </a:lnTo>
                    <a:cubicBezTo>
                      <a:pt x="2714486" y="238170"/>
                      <a:pt x="2714486" y="237140"/>
                      <a:pt x="2714486" y="236109"/>
                    </a:cubicBezTo>
                    <a:lnTo>
                      <a:pt x="2714486" y="236109"/>
                    </a:lnTo>
                    <a:cubicBezTo>
                      <a:pt x="2714486" y="233705"/>
                      <a:pt x="2715001" y="231473"/>
                      <a:pt x="2716719" y="230099"/>
                    </a:cubicBezTo>
                    <a:lnTo>
                      <a:pt x="2716719" y="230099"/>
                    </a:lnTo>
                    <a:cubicBezTo>
                      <a:pt x="2718436" y="228726"/>
                      <a:pt x="2720324" y="228554"/>
                      <a:pt x="2722213" y="228554"/>
                    </a:cubicBezTo>
                    <a:lnTo>
                      <a:pt x="2722213" y="228554"/>
                    </a:lnTo>
                    <a:cubicBezTo>
                      <a:pt x="2724446" y="228554"/>
                      <a:pt x="2726850" y="228897"/>
                      <a:pt x="2729597" y="228897"/>
                    </a:cubicBezTo>
                    <a:lnTo>
                      <a:pt x="2729597" y="228897"/>
                    </a:lnTo>
                    <a:lnTo>
                      <a:pt x="2729597" y="228897"/>
                    </a:lnTo>
                    <a:cubicBezTo>
                      <a:pt x="2733718" y="228897"/>
                      <a:pt x="2737668" y="227867"/>
                      <a:pt x="2742304" y="227867"/>
                    </a:cubicBezTo>
                    <a:lnTo>
                      <a:pt x="2742304" y="227867"/>
                    </a:lnTo>
                    <a:cubicBezTo>
                      <a:pt x="2746769" y="227867"/>
                      <a:pt x="2751577" y="229069"/>
                      <a:pt x="2756557" y="233362"/>
                    </a:cubicBezTo>
                    <a:lnTo>
                      <a:pt x="2756557" y="233362"/>
                    </a:lnTo>
                    <a:cubicBezTo>
                      <a:pt x="2759991" y="236796"/>
                      <a:pt x="2761708" y="239544"/>
                      <a:pt x="2761708" y="242635"/>
                    </a:cubicBezTo>
                    <a:lnTo>
                      <a:pt x="2761708" y="242635"/>
                    </a:lnTo>
                    <a:cubicBezTo>
                      <a:pt x="2761536" y="246412"/>
                      <a:pt x="2759648" y="248816"/>
                      <a:pt x="2758445" y="253453"/>
                    </a:cubicBezTo>
                    <a:lnTo>
                      <a:pt x="2758445" y="253453"/>
                    </a:lnTo>
                    <a:cubicBezTo>
                      <a:pt x="2757759" y="255342"/>
                      <a:pt x="2757587" y="256887"/>
                      <a:pt x="2757587" y="258261"/>
                    </a:cubicBezTo>
                    <a:lnTo>
                      <a:pt x="2757587" y="258261"/>
                    </a:lnTo>
                    <a:cubicBezTo>
                      <a:pt x="2757587" y="261695"/>
                      <a:pt x="2759304" y="263241"/>
                      <a:pt x="2766344" y="267362"/>
                    </a:cubicBezTo>
                    <a:lnTo>
                      <a:pt x="2766344" y="267362"/>
                    </a:lnTo>
                    <a:cubicBezTo>
                      <a:pt x="2767203" y="268049"/>
                      <a:pt x="2767890" y="268220"/>
                      <a:pt x="2768405" y="268392"/>
                    </a:cubicBezTo>
                    <a:lnTo>
                      <a:pt x="2768405" y="268392"/>
                    </a:lnTo>
                    <a:cubicBezTo>
                      <a:pt x="2768405" y="268220"/>
                      <a:pt x="2768405" y="268220"/>
                      <a:pt x="2768405" y="267877"/>
                    </a:cubicBezTo>
                    <a:lnTo>
                      <a:pt x="2768405" y="267877"/>
                    </a:lnTo>
                    <a:cubicBezTo>
                      <a:pt x="2768405" y="265988"/>
                      <a:pt x="2767031" y="262039"/>
                      <a:pt x="2764112" y="257917"/>
                    </a:cubicBezTo>
                    <a:lnTo>
                      <a:pt x="2764112" y="257917"/>
                    </a:lnTo>
                    <a:cubicBezTo>
                      <a:pt x="2763253" y="256372"/>
                      <a:pt x="2762738" y="254998"/>
                      <a:pt x="2762738" y="253453"/>
                    </a:cubicBezTo>
                    <a:lnTo>
                      <a:pt x="2762738" y="253453"/>
                    </a:lnTo>
                    <a:cubicBezTo>
                      <a:pt x="2763597" y="246412"/>
                      <a:pt x="2771839" y="245897"/>
                      <a:pt x="2773728" y="245039"/>
                    </a:cubicBezTo>
                    <a:lnTo>
                      <a:pt x="2773728" y="245039"/>
                    </a:lnTo>
                    <a:cubicBezTo>
                      <a:pt x="2771839" y="240402"/>
                      <a:pt x="2762738" y="228554"/>
                      <a:pt x="2758274" y="223059"/>
                    </a:cubicBezTo>
                    <a:lnTo>
                      <a:pt x="2758274" y="223059"/>
                    </a:lnTo>
                    <a:cubicBezTo>
                      <a:pt x="2753122" y="218938"/>
                      <a:pt x="2745567" y="218594"/>
                      <a:pt x="2736294" y="218594"/>
                    </a:cubicBezTo>
                    <a:lnTo>
                      <a:pt x="2736294" y="218594"/>
                    </a:lnTo>
                    <a:cubicBezTo>
                      <a:pt x="2735779" y="218594"/>
                      <a:pt x="2735264" y="218594"/>
                      <a:pt x="2734405" y="218594"/>
                    </a:cubicBezTo>
                    <a:lnTo>
                      <a:pt x="2734405" y="218594"/>
                    </a:lnTo>
                    <a:lnTo>
                      <a:pt x="2734405" y="218594"/>
                    </a:lnTo>
                    <a:cubicBezTo>
                      <a:pt x="2725820" y="218594"/>
                      <a:pt x="2718092" y="217564"/>
                      <a:pt x="2716203" y="211211"/>
                    </a:cubicBezTo>
                    <a:lnTo>
                      <a:pt x="2716203" y="211211"/>
                    </a:lnTo>
                    <a:cubicBezTo>
                      <a:pt x="2716032" y="211039"/>
                      <a:pt x="2715860" y="210867"/>
                      <a:pt x="2715860" y="209837"/>
                    </a:cubicBezTo>
                    <a:lnTo>
                      <a:pt x="2715860" y="209837"/>
                    </a:lnTo>
                    <a:cubicBezTo>
                      <a:pt x="2715860" y="209665"/>
                      <a:pt x="2715860" y="209665"/>
                      <a:pt x="2715860" y="209493"/>
                    </a:cubicBezTo>
                    <a:lnTo>
                      <a:pt x="2715860" y="209493"/>
                    </a:lnTo>
                    <a:cubicBezTo>
                      <a:pt x="2716719" y="203140"/>
                      <a:pt x="2727537" y="187170"/>
                      <a:pt x="2737153" y="179787"/>
                    </a:cubicBezTo>
                    <a:lnTo>
                      <a:pt x="2737153" y="179787"/>
                    </a:lnTo>
                    <a:cubicBezTo>
                      <a:pt x="2742304" y="177039"/>
                      <a:pt x="2742991" y="175322"/>
                      <a:pt x="2743163" y="173090"/>
                    </a:cubicBezTo>
                    <a:lnTo>
                      <a:pt x="2743163" y="173090"/>
                    </a:lnTo>
                    <a:cubicBezTo>
                      <a:pt x="2743163" y="171201"/>
                      <a:pt x="2742132" y="168453"/>
                      <a:pt x="2741102" y="165191"/>
                    </a:cubicBezTo>
                    <a:lnTo>
                      <a:pt x="2741102" y="165191"/>
                    </a:lnTo>
                    <a:cubicBezTo>
                      <a:pt x="2739385" y="161928"/>
                      <a:pt x="2738355" y="158837"/>
                      <a:pt x="2738355" y="155746"/>
                    </a:cubicBezTo>
                    <a:lnTo>
                      <a:pt x="2738355" y="155746"/>
                    </a:lnTo>
                    <a:cubicBezTo>
                      <a:pt x="2738355" y="151282"/>
                      <a:pt x="2740930" y="147504"/>
                      <a:pt x="2745395" y="144413"/>
                    </a:cubicBezTo>
                    <a:lnTo>
                      <a:pt x="2745395" y="144413"/>
                    </a:lnTo>
                    <a:cubicBezTo>
                      <a:pt x="2752607" y="138231"/>
                      <a:pt x="2755870" y="133767"/>
                      <a:pt x="2766001" y="131363"/>
                    </a:cubicBezTo>
                    <a:lnTo>
                      <a:pt x="2766001" y="131363"/>
                    </a:lnTo>
                    <a:cubicBezTo>
                      <a:pt x="2774243" y="127757"/>
                      <a:pt x="2780253" y="121918"/>
                      <a:pt x="2787637" y="111787"/>
                    </a:cubicBezTo>
                    <a:lnTo>
                      <a:pt x="2787637" y="111787"/>
                    </a:lnTo>
                    <a:cubicBezTo>
                      <a:pt x="2790728" y="107838"/>
                      <a:pt x="2792445" y="105605"/>
                      <a:pt x="2795708" y="105262"/>
                    </a:cubicBezTo>
                    <a:lnTo>
                      <a:pt x="2795708" y="105262"/>
                    </a:lnTo>
                    <a:cubicBezTo>
                      <a:pt x="2801718" y="106807"/>
                      <a:pt x="2800344" y="112302"/>
                      <a:pt x="2800859" y="118312"/>
                    </a:cubicBezTo>
                    <a:lnTo>
                      <a:pt x="2800859" y="118312"/>
                    </a:lnTo>
                    <a:lnTo>
                      <a:pt x="2800859" y="118312"/>
                    </a:lnTo>
                    <a:cubicBezTo>
                      <a:pt x="2800859" y="118312"/>
                      <a:pt x="2800859" y="118484"/>
                      <a:pt x="2800859" y="118656"/>
                    </a:cubicBezTo>
                    <a:lnTo>
                      <a:pt x="2800859" y="118656"/>
                    </a:lnTo>
                    <a:lnTo>
                      <a:pt x="2800859" y="119858"/>
                    </a:lnTo>
                    <a:lnTo>
                      <a:pt x="2800859" y="119858"/>
                    </a:lnTo>
                    <a:cubicBezTo>
                      <a:pt x="2800344" y="129130"/>
                      <a:pt x="2794334" y="135999"/>
                      <a:pt x="2783516" y="143211"/>
                    </a:cubicBezTo>
                    <a:lnTo>
                      <a:pt x="2783516" y="143211"/>
                    </a:lnTo>
                    <a:cubicBezTo>
                      <a:pt x="2779738" y="145787"/>
                      <a:pt x="2778536" y="148019"/>
                      <a:pt x="2778536" y="149221"/>
                    </a:cubicBezTo>
                    <a:lnTo>
                      <a:pt x="2778536" y="149221"/>
                    </a:lnTo>
                    <a:cubicBezTo>
                      <a:pt x="2778365" y="151110"/>
                      <a:pt x="2782657" y="155060"/>
                      <a:pt x="2793819" y="156605"/>
                    </a:cubicBezTo>
                    <a:lnTo>
                      <a:pt x="2793819" y="156605"/>
                    </a:lnTo>
                    <a:cubicBezTo>
                      <a:pt x="2810647" y="159352"/>
                      <a:pt x="2818203" y="170686"/>
                      <a:pt x="2823354" y="170514"/>
                    </a:cubicBezTo>
                    <a:lnTo>
                      <a:pt x="2823354" y="170514"/>
                    </a:lnTo>
                    <a:cubicBezTo>
                      <a:pt x="2821637" y="167423"/>
                      <a:pt x="2815112" y="159868"/>
                      <a:pt x="2809789" y="157292"/>
                    </a:cubicBezTo>
                    <a:lnTo>
                      <a:pt x="2809789" y="157292"/>
                    </a:lnTo>
                    <a:cubicBezTo>
                      <a:pt x="2803950" y="153686"/>
                      <a:pt x="2797940" y="150938"/>
                      <a:pt x="2797425" y="145100"/>
                    </a:cubicBezTo>
                    <a:lnTo>
                      <a:pt x="2797425" y="145100"/>
                    </a:lnTo>
                    <a:cubicBezTo>
                      <a:pt x="2797425" y="141837"/>
                      <a:pt x="2800001" y="139605"/>
                      <a:pt x="2803607" y="137716"/>
                    </a:cubicBezTo>
                    <a:lnTo>
                      <a:pt x="2803607" y="137716"/>
                    </a:lnTo>
                    <a:cubicBezTo>
                      <a:pt x="2808758" y="135140"/>
                      <a:pt x="2811849" y="133938"/>
                      <a:pt x="2814940" y="133938"/>
                    </a:cubicBezTo>
                    <a:lnTo>
                      <a:pt x="2814940" y="133938"/>
                    </a:lnTo>
                    <a:cubicBezTo>
                      <a:pt x="2818031" y="133938"/>
                      <a:pt x="2820263" y="135140"/>
                      <a:pt x="2823182" y="136342"/>
                    </a:cubicBezTo>
                    <a:lnTo>
                      <a:pt x="2823182" y="136342"/>
                    </a:lnTo>
                    <a:cubicBezTo>
                      <a:pt x="2826102" y="137373"/>
                      <a:pt x="2828677" y="138060"/>
                      <a:pt x="2829879" y="138060"/>
                    </a:cubicBezTo>
                    <a:lnTo>
                      <a:pt x="2829879" y="138060"/>
                    </a:lnTo>
                    <a:cubicBezTo>
                      <a:pt x="2829707" y="137544"/>
                      <a:pt x="2829536" y="136858"/>
                      <a:pt x="2829192" y="136171"/>
                    </a:cubicBezTo>
                    <a:lnTo>
                      <a:pt x="2829192" y="136171"/>
                    </a:lnTo>
                    <a:cubicBezTo>
                      <a:pt x="2828162" y="134454"/>
                      <a:pt x="2827475" y="133252"/>
                      <a:pt x="2827475" y="131534"/>
                    </a:cubicBezTo>
                    <a:lnTo>
                      <a:pt x="2827475" y="131534"/>
                    </a:lnTo>
                    <a:cubicBezTo>
                      <a:pt x="2829707" y="123635"/>
                      <a:pt x="2838122" y="127585"/>
                      <a:pt x="2844475" y="124838"/>
                    </a:cubicBezTo>
                    <a:lnTo>
                      <a:pt x="2844475" y="124838"/>
                    </a:lnTo>
                    <a:cubicBezTo>
                      <a:pt x="2846879" y="124151"/>
                      <a:pt x="2849283" y="123807"/>
                      <a:pt x="2851515" y="123807"/>
                    </a:cubicBezTo>
                    <a:lnTo>
                      <a:pt x="2851515" y="123807"/>
                    </a:lnTo>
                    <a:cubicBezTo>
                      <a:pt x="2858041" y="123807"/>
                      <a:pt x="2863879" y="126726"/>
                      <a:pt x="2870232" y="131363"/>
                    </a:cubicBezTo>
                    <a:lnTo>
                      <a:pt x="2870232" y="131363"/>
                    </a:lnTo>
                    <a:cubicBezTo>
                      <a:pt x="2880020" y="137373"/>
                      <a:pt x="2883111" y="148534"/>
                      <a:pt x="2888778" y="148878"/>
                    </a:cubicBezTo>
                    <a:lnTo>
                      <a:pt x="2888778" y="148878"/>
                    </a:lnTo>
                    <a:cubicBezTo>
                      <a:pt x="2895131" y="151625"/>
                      <a:pt x="2901656" y="149908"/>
                      <a:pt x="2903202" y="156605"/>
                    </a:cubicBezTo>
                    <a:lnTo>
                      <a:pt x="2903202" y="156605"/>
                    </a:lnTo>
                    <a:cubicBezTo>
                      <a:pt x="2903202" y="157120"/>
                      <a:pt x="2903030" y="157635"/>
                      <a:pt x="2902859" y="158150"/>
                    </a:cubicBezTo>
                    <a:lnTo>
                      <a:pt x="2902859" y="158150"/>
                    </a:lnTo>
                    <a:cubicBezTo>
                      <a:pt x="2902687" y="158837"/>
                      <a:pt x="2902515" y="159696"/>
                      <a:pt x="2902172" y="160383"/>
                    </a:cubicBezTo>
                    <a:lnTo>
                      <a:pt x="2902172" y="160383"/>
                    </a:lnTo>
                    <a:lnTo>
                      <a:pt x="2901656" y="162100"/>
                    </a:lnTo>
                    <a:lnTo>
                      <a:pt x="2901485" y="161928"/>
                    </a:lnTo>
                    <a:cubicBezTo>
                      <a:pt x="2898051" y="167938"/>
                      <a:pt x="2889465" y="173090"/>
                      <a:pt x="2884657" y="178413"/>
                    </a:cubicBezTo>
                    <a:lnTo>
                      <a:pt x="2884657" y="178413"/>
                    </a:lnTo>
                    <a:cubicBezTo>
                      <a:pt x="2882253" y="180645"/>
                      <a:pt x="2881051" y="183221"/>
                      <a:pt x="2880879" y="184251"/>
                    </a:cubicBezTo>
                    <a:lnTo>
                      <a:pt x="2880879" y="184251"/>
                    </a:lnTo>
                    <a:cubicBezTo>
                      <a:pt x="2881394" y="184251"/>
                      <a:pt x="2882081" y="183908"/>
                      <a:pt x="2883111" y="183393"/>
                    </a:cubicBezTo>
                    <a:lnTo>
                      <a:pt x="2883111" y="183393"/>
                    </a:lnTo>
                    <a:cubicBezTo>
                      <a:pt x="2885859" y="182019"/>
                      <a:pt x="2887061" y="181160"/>
                      <a:pt x="2889121" y="180989"/>
                    </a:cubicBezTo>
                    <a:lnTo>
                      <a:pt x="2889121" y="180989"/>
                    </a:lnTo>
                    <a:cubicBezTo>
                      <a:pt x="2892040" y="181160"/>
                      <a:pt x="2892384" y="184251"/>
                      <a:pt x="2892556" y="184938"/>
                    </a:cubicBezTo>
                    <a:lnTo>
                      <a:pt x="2892556" y="184938"/>
                    </a:lnTo>
                    <a:cubicBezTo>
                      <a:pt x="2892556" y="186312"/>
                      <a:pt x="2892727" y="187857"/>
                      <a:pt x="2893071" y="190261"/>
                    </a:cubicBezTo>
                    <a:lnTo>
                      <a:pt x="2893071" y="190261"/>
                    </a:lnTo>
                    <a:cubicBezTo>
                      <a:pt x="2893071" y="190776"/>
                      <a:pt x="2893071" y="191292"/>
                      <a:pt x="2893071" y="191635"/>
                    </a:cubicBezTo>
                    <a:lnTo>
                      <a:pt x="2893071" y="191635"/>
                    </a:lnTo>
                    <a:cubicBezTo>
                      <a:pt x="2890667" y="201595"/>
                      <a:pt x="2882424" y="195585"/>
                      <a:pt x="2882940" y="205716"/>
                    </a:cubicBezTo>
                    <a:lnTo>
                      <a:pt x="2882940" y="205716"/>
                    </a:lnTo>
                    <a:lnTo>
                      <a:pt x="2880879" y="205716"/>
                    </a:lnTo>
                    <a:lnTo>
                      <a:pt x="2882940" y="205887"/>
                    </a:lnTo>
                    <a:cubicBezTo>
                      <a:pt x="2882253" y="214473"/>
                      <a:pt x="2898737" y="220312"/>
                      <a:pt x="2909212" y="223918"/>
                    </a:cubicBezTo>
                    <a:lnTo>
                      <a:pt x="2909212" y="223918"/>
                    </a:lnTo>
                    <a:cubicBezTo>
                      <a:pt x="2911444" y="224948"/>
                      <a:pt x="2913161" y="225635"/>
                      <a:pt x="2914364" y="225978"/>
                    </a:cubicBezTo>
                    <a:lnTo>
                      <a:pt x="2914364" y="225978"/>
                    </a:lnTo>
                    <a:cubicBezTo>
                      <a:pt x="2914192" y="225291"/>
                      <a:pt x="2913848" y="224089"/>
                      <a:pt x="2913505" y="222887"/>
                    </a:cubicBezTo>
                    <a:lnTo>
                      <a:pt x="2913505" y="222887"/>
                    </a:lnTo>
                    <a:cubicBezTo>
                      <a:pt x="2913505" y="218079"/>
                      <a:pt x="2900970" y="217221"/>
                      <a:pt x="2894273" y="213099"/>
                    </a:cubicBezTo>
                    <a:lnTo>
                      <a:pt x="2894273" y="213099"/>
                    </a:lnTo>
                    <a:cubicBezTo>
                      <a:pt x="2891697" y="210867"/>
                      <a:pt x="2888606" y="210180"/>
                      <a:pt x="2887919" y="206059"/>
                    </a:cubicBezTo>
                    <a:lnTo>
                      <a:pt x="2887919" y="206059"/>
                    </a:lnTo>
                    <a:cubicBezTo>
                      <a:pt x="2888263" y="202625"/>
                      <a:pt x="2890667" y="201423"/>
                      <a:pt x="2894444" y="198847"/>
                    </a:cubicBezTo>
                    <a:lnTo>
                      <a:pt x="2894444" y="198847"/>
                    </a:lnTo>
                    <a:cubicBezTo>
                      <a:pt x="2898737" y="196443"/>
                      <a:pt x="2899252" y="194726"/>
                      <a:pt x="2899424" y="191463"/>
                    </a:cubicBezTo>
                    <a:lnTo>
                      <a:pt x="2899424" y="191463"/>
                    </a:lnTo>
                    <a:cubicBezTo>
                      <a:pt x="2899424" y="188201"/>
                      <a:pt x="2898222" y="183564"/>
                      <a:pt x="2898222" y="178585"/>
                    </a:cubicBezTo>
                    <a:lnTo>
                      <a:pt x="2898222" y="178585"/>
                    </a:lnTo>
                    <a:cubicBezTo>
                      <a:pt x="2898051" y="177898"/>
                      <a:pt x="2898051" y="177211"/>
                      <a:pt x="2898051" y="176696"/>
                    </a:cubicBezTo>
                    <a:lnTo>
                      <a:pt x="2898051" y="176696"/>
                    </a:lnTo>
                    <a:cubicBezTo>
                      <a:pt x="2898737" y="165362"/>
                      <a:pt x="2910414" y="161585"/>
                      <a:pt x="2911960" y="152140"/>
                    </a:cubicBezTo>
                    <a:lnTo>
                      <a:pt x="2911960" y="152140"/>
                    </a:lnTo>
                    <a:cubicBezTo>
                      <a:pt x="2912131" y="151453"/>
                      <a:pt x="2912131" y="150938"/>
                      <a:pt x="2912131" y="150423"/>
                    </a:cubicBezTo>
                    <a:lnTo>
                      <a:pt x="2912131" y="150423"/>
                    </a:lnTo>
                    <a:cubicBezTo>
                      <a:pt x="2912990" y="145100"/>
                      <a:pt x="2900626" y="141494"/>
                      <a:pt x="2891354" y="135484"/>
                    </a:cubicBezTo>
                    <a:lnTo>
                      <a:pt x="2891354" y="135484"/>
                    </a:lnTo>
                    <a:cubicBezTo>
                      <a:pt x="2886031" y="131534"/>
                      <a:pt x="2883798" y="126211"/>
                      <a:pt x="2883798" y="121231"/>
                    </a:cubicBezTo>
                    <a:lnTo>
                      <a:pt x="2883798" y="121231"/>
                    </a:lnTo>
                    <a:cubicBezTo>
                      <a:pt x="2883798" y="115737"/>
                      <a:pt x="2886031" y="110585"/>
                      <a:pt x="2887919" y="105949"/>
                    </a:cubicBezTo>
                    <a:lnTo>
                      <a:pt x="2887919" y="105949"/>
                    </a:lnTo>
                    <a:cubicBezTo>
                      <a:pt x="2890667" y="98393"/>
                      <a:pt x="2891697" y="89464"/>
                      <a:pt x="2901656" y="89292"/>
                    </a:cubicBezTo>
                    <a:lnTo>
                      <a:pt x="2901656" y="89292"/>
                    </a:lnTo>
                    <a:cubicBezTo>
                      <a:pt x="2903717" y="89292"/>
                      <a:pt x="2905949" y="89636"/>
                      <a:pt x="2908697" y="90494"/>
                    </a:cubicBezTo>
                    <a:lnTo>
                      <a:pt x="2908697" y="90494"/>
                    </a:lnTo>
                    <a:cubicBezTo>
                      <a:pt x="2920202" y="95302"/>
                      <a:pt x="2938060" y="92898"/>
                      <a:pt x="2961242" y="97878"/>
                    </a:cubicBezTo>
                    <a:lnTo>
                      <a:pt x="2961242" y="97878"/>
                    </a:lnTo>
                    <a:cubicBezTo>
                      <a:pt x="2968626" y="99595"/>
                      <a:pt x="2972919" y="100110"/>
                      <a:pt x="2975838" y="100110"/>
                    </a:cubicBezTo>
                    <a:lnTo>
                      <a:pt x="2975838" y="100110"/>
                    </a:lnTo>
                    <a:cubicBezTo>
                      <a:pt x="2978414" y="100110"/>
                      <a:pt x="2979959" y="99595"/>
                      <a:pt x="2981848" y="99080"/>
                    </a:cubicBezTo>
                    <a:lnTo>
                      <a:pt x="2981848" y="99080"/>
                    </a:lnTo>
                    <a:cubicBezTo>
                      <a:pt x="2983737" y="98565"/>
                      <a:pt x="2985969" y="98050"/>
                      <a:pt x="2990090" y="98050"/>
                    </a:cubicBezTo>
                    <a:lnTo>
                      <a:pt x="2990090" y="98050"/>
                    </a:lnTo>
                    <a:cubicBezTo>
                      <a:pt x="2990777" y="97878"/>
                      <a:pt x="2990949" y="97878"/>
                      <a:pt x="2991121" y="97878"/>
                    </a:cubicBezTo>
                    <a:lnTo>
                      <a:pt x="2991121" y="97878"/>
                    </a:lnTo>
                    <a:cubicBezTo>
                      <a:pt x="2991121" y="97878"/>
                      <a:pt x="2991121" y="97878"/>
                      <a:pt x="2991121" y="97878"/>
                    </a:cubicBezTo>
                    <a:lnTo>
                      <a:pt x="2991121" y="97878"/>
                    </a:lnTo>
                    <a:cubicBezTo>
                      <a:pt x="2997302" y="97878"/>
                      <a:pt x="2999706" y="98393"/>
                      <a:pt x="3001423" y="100454"/>
                    </a:cubicBezTo>
                    <a:lnTo>
                      <a:pt x="3001423" y="100454"/>
                    </a:lnTo>
                    <a:cubicBezTo>
                      <a:pt x="3002969" y="102343"/>
                      <a:pt x="3001767" y="101999"/>
                      <a:pt x="3004343" y="103201"/>
                    </a:cubicBezTo>
                    <a:lnTo>
                      <a:pt x="3004343" y="103201"/>
                    </a:lnTo>
                    <a:cubicBezTo>
                      <a:pt x="3004686" y="103373"/>
                      <a:pt x="3005201" y="103373"/>
                      <a:pt x="3005373" y="103373"/>
                    </a:cubicBezTo>
                    <a:lnTo>
                      <a:pt x="3005373" y="103373"/>
                    </a:lnTo>
                    <a:cubicBezTo>
                      <a:pt x="3006232" y="103373"/>
                      <a:pt x="3007434" y="102514"/>
                      <a:pt x="3007434" y="99595"/>
                    </a:cubicBezTo>
                    <a:lnTo>
                      <a:pt x="3007434" y="99595"/>
                    </a:lnTo>
                    <a:cubicBezTo>
                      <a:pt x="3007434" y="97020"/>
                      <a:pt x="3006232" y="93242"/>
                      <a:pt x="3002797" y="89121"/>
                    </a:cubicBezTo>
                    <a:lnTo>
                      <a:pt x="3002797" y="89121"/>
                    </a:lnTo>
                    <a:cubicBezTo>
                      <a:pt x="3000222" y="85515"/>
                      <a:pt x="2998848" y="82767"/>
                      <a:pt x="2998848" y="80191"/>
                    </a:cubicBezTo>
                    <a:lnTo>
                      <a:pt x="2998848" y="80191"/>
                    </a:lnTo>
                    <a:cubicBezTo>
                      <a:pt x="2998848" y="77272"/>
                      <a:pt x="3001423" y="75040"/>
                      <a:pt x="3003999" y="75040"/>
                    </a:cubicBezTo>
                    <a:lnTo>
                      <a:pt x="3003999" y="75040"/>
                    </a:lnTo>
                    <a:cubicBezTo>
                      <a:pt x="3006403" y="75040"/>
                      <a:pt x="3008979" y="76242"/>
                      <a:pt x="3011211" y="78131"/>
                    </a:cubicBezTo>
                    <a:lnTo>
                      <a:pt x="3011211" y="78131"/>
                    </a:lnTo>
                    <a:cubicBezTo>
                      <a:pt x="3011898" y="78646"/>
                      <a:pt x="3012242" y="78646"/>
                      <a:pt x="3012242" y="78646"/>
                    </a:cubicBezTo>
                    <a:lnTo>
                      <a:pt x="3012242" y="78646"/>
                    </a:lnTo>
                    <a:cubicBezTo>
                      <a:pt x="3012929" y="79161"/>
                      <a:pt x="3016191" y="74010"/>
                      <a:pt x="3020141" y="67484"/>
                    </a:cubicBezTo>
                    <a:lnTo>
                      <a:pt x="3020141" y="67484"/>
                    </a:lnTo>
                    <a:cubicBezTo>
                      <a:pt x="3025807" y="57353"/>
                      <a:pt x="3033019" y="59757"/>
                      <a:pt x="3044696" y="58555"/>
                    </a:cubicBezTo>
                    <a:lnTo>
                      <a:pt x="3044696" y="58555"/>
                    </a:lnTo>
                    <a:cubicBezTo>
                      <a:pt x="3057403" y="57525"/>
                      <a:pt x="3055686" y="52202"/>
                      <a:pt x="3078696" y="52202"/>
                    </a:cubicBezTo>
                    <a:lnTo>
                      <a:pt x="3078696" y="52202"/>
                    </a:lnTo>
                    <a:cubicBezTo>
                      <a:pt x="3098443" y="51000"/>
                      <a:pt x="3101534" y="46878"/>
                      <a:pt x="3117160" y="46878"/>
                    </a:cubicBezTo>
                    <a:lnTo>
                      <a:pt x="3117160" y="46878"/>
                    </a:lnTo>
                    <a:cubicBezTo>
                      <a:pt x="3119049" y="46878"/>
                      <a:pt x="3120938" y="47050"/>
                      <a:pt x="3123342" y="47050"/>
                    </a:cubicBezTo>
                    <a:lnTo>
                      <a:pt x="3123342" y="47050"/>
                    </a:lnTo>
                    <a:cubicBezTo>
                      <a:pt x="3125574" y="47222"/>
                      <a:pt x="3127291" y="47394"/>
                      <a:pt x="3128665" y="47394"/>
                    </a:cubicBezTo>
                    <a:lnTo>
                      <a:pt x="3128665" y="47394"/>
                    </a:lnTo>
                    <a:cubicBezTo>
                      <a:pt x="3134503" y="47050"/>
                      <a:pt x="3133645" y="46363"/>
                      <a:pt x="3134847" y="44646"/>
                    </a:cubicBezTo>
                    <a:lnTo>
                      <a:pt x="3134847" y="44646"/>
                    </a:lnTo>
                    <a:cubicBezTo>
                      <a:pt x="3135534" y="42586"/>
                      <a:pt x="3138453" y="38980"/>
                      <a:pt x="3144806" y="39323"/>
                    </a:cubicBezTo>
                    <a:lnTo>
                      <a:pt x="3144806" y="39323"/>
                    </a:lnTo>
                    <a:cubicBezTo>
                      <a:pt x="3157685" y="40525"/>
                      <a:pt x="3170564" y="44474"/>
                      <a:pt x="3183099" y="49454"/>
                    </a:cubicBezTo>
                    <a:lnTo>
                      <a:pt x="3183099" y="49454"/>
                    </a:lnTo>
                    <a:cubicBezTo>
                      <a:pt x="3184816" y="49969"/>
                      <a:pt x="3186362" y="50313"/>
                      <a:pt x="3187735" y="50313"/>
                    </a:cubicBezTo>
                    <a:lnTo>
                      <a:pt x="3187735" y="50313"/>
                    </a:lnTo>
                    <a:cubicBezTo>
                      <a:pt x="3194604" y="50485"/>
                      <a:pt x="3200958" y="43959"/>
                      <a:pt x="3212978" y="39323"/>
                    </a:cubicBezTo>
                    <a:lnTo>
                      <a:pt x="3212978" y="39323"/>
                    </a:lnTo>
                    <a:cubicBezTo>
                      <a:pt x="3215553" y="38293"/>
                      <a:pt x="3217957" y="37777"/>
                      <a:pt x="3220018" y="37777"/>
                    </a:cubicBezTo>
                    <a:lnTo>
                      <a:pt x="3220018" y="37777"/>
                    </a:lnTo>
                    <a:cubicBezTo>
                      <a:pt x="3229462" y="38293"/>
                      <a:pt x="3231695" y="46707"/>
                      <a:pt x="3239422" y="51171"/>
                    </a:cubicBezTo>
                    <a:lnTo>
                      <a:pt x="3239422" y="51171"/>
                    </a:lnTo>
                    <a:cubicBezTo>
                      <a:pt x="3240109" y="51687"/>
                      <a:pt x="3240452" y="52030"/>
                      <a:pt x="3240796" y="52373"/>
                    </a:cubicBezTo>
                    <a:lnTo>
                      <a:pt x="3240796" y="52373"/>
                    </a:lnTo>
                    <a:cubicBezTo>
                      <a:pt x="3240796" y="49626"/>
                      <a:pt x="3238048" y="42757"/>
                      <a:pt x="3233412" y="38293"/>
                    </a:cubicBezTo>
                    <a:lnTo>
                      <a:pt x="3233412" y="38293"/>
                    </a:lnTo>
                    <a:cubicBezTo>
                      <a:pt x="3230664" y="35373"/>
                      <a:pt x="3229119" y="34171"/>
                      <a:pt x="3228775" y="31424"/>
                    </a:cubicBezTo>
                    <a:lnTo>
                      <a:pt x="3228775" y="31424"/>
                    </a:lnTo>
                    <a:cubicBezTo>
                      <a:pt x="3228947" y="28505"/>
                      <a:pt x="3231866" y="28161"/>
                      <a:pt x="3232897" y="28161"/>
                    </a:cubicBezTo>
                    <a:lnTo>
                      <a:pt x="3232897" y="28161"/>
                    </a:lnTo>
                    <a:cubicBezTo>
                      <a:pt x="3236675" y="28161"/>
                      <a:pt x="3243200" y="30394"/>
                      <a:pt x="3250755" y="31767"/>
                    </a:cubicBezTo>
                    <a:lnTo>
                      <a:pt x="3250755" y="31767"/>
                    </a:lnTo>
                    <a:cubicBezTo>
                      <a:pt x="3265523" y="34687"/>
                      <a:pt x="3264664" y="39838"/>
                      <a:pt x="3273078" y="40525"/>
                    </a:cubicBezTo>
                    <a:lnTo>
                      <a:pt x="3273078" y="40525"/>
                    </a:lnTo>
                    <a:cubicBezTo>
                      <a:pt x="3273593" y="40525"/>
                      <a:pt x="3273937" y="40525"/>
                      <a:pt x="3274108" y="40525"/>
                    </a:cubicBezTo>
                    <a:lnTo>
                      <a:pt x="3274108" y="40525"/>
                    </a:lnTo>
                    <a:cubicBezTo>
                      <a:pt x="3273593" y="38808"/>
                      <a:pt x="3268957" y="33485"/>
                      <a:pt x="3268614" y="28505"/>
                    </a:cubicBezTo>
                    <a:lnTo>
                      <a:pt x="3268614" y="28505"/>
                    </a:lnTo>
                    <a:cubicBezTo>
                      <a:pt x="3268614" y="27475"/>
                      <a:pt x="3268957" y="26101"/>
                      <a:pt x="3269816" y="25071"/>
                    </a:cubicBezTo>
                    <a:lnTo>
                      <a:pt x="3269816" y="25071"/>
                    </a:lnTo>
                    <a:cubicBezTo>
                      <a:pt x="3275826" y="17858"/>
                      <a:pt x="3296947" y="6697"/>
                      <a:pt x="3313775" y="2576"/>
                    </a:cubicBezTo>
                    <a:lnTo>
                      <a:pt x="3313775" y="2576"/>
                    </a:lnTo>
                    <a:cubicBezTo>
                      <a:pt x="3318926" y="859"/>
                      <a:pt x="3323563" y="0"/>
                      <a:pt x="3327856" y="0"/>
                    </a:cubicBezTo>
                    <a:lnTo>
                      <a:pt x="3327856" y="0"/>
                    </a:lnTo>
                    <a:cubicBezTo>
                      <a:pt x="3336785" y="0"/>
                      <a:pt x="3343825" y="3434"/>
                      <a:pt x="3349835" y="7727"/>
                    </a:cubicBezTo>
                    <a:lnTo>
                      <a:pt x="3349835" y="7727"/>
                    </a:lnTo>
                    <a:cubicBezTo>
                      <a:pt x="3353098" y="9616"/>
                      <a:pt x="3355330" y="11505"/>
                      <a:pt x="3355502" y="14768"/>
                    </a:cubicBezTo>
                    <a:lnTo>
                      <a:pt x="3355502" y="14768"/>
                    </a:lnTo>
                    <a:cubicBezTo>
                      <a:pt x="3354643" y="20606"/>
                      <a:pt x="3348633" y="21293"/>
                      <a:pt x="3341593" y="22495"/>
                    </a:cubicBezTo>
                    <a:lnTo>
                      <a:pt x="3341593" y="22495"/>
                    </a:lnTo>
                    <a:cubicBezTo>
                      <a:pt x="3337815" y="23182"/>
                      <a:pt x="3334209" y="24212"/>
                      <a:pt x="3332149" y="25071"/>
                    </a:cubicBezTo>
                    <a:lnTo>
                      <a:pt x="3332149" y="25071"/>
                    </a:lnTo>
                    <a:cubicBezTo>
                      <a:pt x="3333350" y="25586"/>
                      <a:pt x="3335239" y="26101"/>
                      <a:pt x="3337643" y="26616"/>
                    </a:cubicBezTo>
                    <a:lnTo>
                      <a:pt x="3337643" y="26616"/>
                    </a:lnTo>
                    <a:cubicBezTo>
                      <a:pt x="3353613" y="29192"/>
                      <a:pt x="3361169" y="26444"/>
                      <a:pt x="3371300" y="30737"/>
                    </a:cubicBezTo>
                    <a:lnTo>
                      <a:pt x="3371300" y="30737"/>
                    </a:lnTo>
                    <a:cubicBezTo>
                      <a:pt x="3372845" y="31767"/>
                      <a:pt x="3374219" y="33313"/>
                      <a:pt x="3374219" y="35202"/>
                    </a:cubicBezTo>
                    <a:lnTo>
                      <a:pt x="3374219" y="35202"/>
                    </a:lnTo>
                    <a:cubicBezTo>
                      <a:pt x="3372674" y="42070"/>
                      <a:pt x="3362199" y="44818"/>
                      <a:pt x="3363401" y="46707"/>
                    </a:cubicBezTo>
                    <a:lnTo>
                      <a:pt x="3363401" y="46707"/>
                    </a:lnTo>
                    <a:cubicBezTo>
                      <a:pt x="3363401" y="46707"/>
                      <a:pt x="3363401" y="46878"/>
                      <a:pt x="3363401" y="46878"/>
                    </a:cubicBezTo>
                    <a:lnTo>
                      <a:pt x="3363401" y="46878"/>
                    </a:lnTo>
                    <a:cubicBezTo>
                      <a:pt x="3363916" y="47737"/>
                      <a:pt x="3363744" y="47394"/>
                      <a:pt x="3364259" y="47565"/>
                    </a:cubicBezTo>
                    <a:lnTo>
                      <a:pt x="3364259" y="47565"/>
                    </a:lnTo>
                    <a:cubicBezTo>
                      <a:pt x="3365805" y="47909"/>
                      <a:pt x="3371128" y="44303"/>
                      <a:pt x="3377310" y="39666"/>
                    </a:cubicBezTo>
                    <a:lnTo>
                      <a:pt x="3377310" y="39666"/>
                    </a:lnTo>
                    <a:cubicBezTo>
                      <a:pt x="3380229" y="37434"/>
                      <a:pt x="3383148" y="36575"/>
                      <a:pt x="3385896" y="36575"/>
                    </a:cubicBezTo>
                    <a:lnTo>
                      <a:pt x="3385896" y="36575"/>
                    </a:lnTo>
                    <a:cubicBezTo>
                      <a:pt x="3391391" y="36747"/>
                      <a:pt x="3395512" y="39323"/>
                      <a:pt x="3403926" y="39323"/>
                    </a:cubicBezTo>
                    <a:lnTo>
                      <a:pt x="3403926" y="39323"/>
                    </a:lnTo>
                    <a:cubicBezTo>
                      <a:pt x="3405128" y="39323"/>
                      <a:pt x="3406330" y="39323"/>
                      <a:pt x="3407532" y="39151"/>
                    </a:cubicBezTo>
                    <a:lnTo>
                      <a:pt x="3407532" y="39151"/>
                    </a:lnTo>
                    <a:cubicBezTo>
                      <a:pt x="3412683" y="38808"/>
                      <a:pt x="3415603" y="38464"/>
                      <a:pt x="3417663" y="38464"/>
                    </a:cubicBezTo>
                    <a:lnTo>
                      <a:pt x="3417663" y="38464"/>
                    </a:lnTo>
                    <a:cubicBezTo>
                      <a:pt x="3423673" y="38636"/>
                      <a:pt x="3422471" y="40868"/>
                      <a:pt x="3431400" y="45676"/>
                    </a:cubicBezTo>
                    <a:lnTo>
                      <a:pt x="3431400" y="45676"/>
                    </a:lnTo>
                    <a:cubicBezTo>
                      <a:pt x="3445138" y="52373"/>
                      <a:pt x="3454754" y="56323"/>
                      <a:pt x="3455612" y="64222"/>
                    </a:cubicBezTo>
                    <a:lnTo>
                      <a:pt x="3455612" y="64222"/>
                    </a:lnTo>
                    <a:lnTo>
                      <a:pt x="3455612" y="64222"/>
                    </a:lnTo>
                    <a:lnTo>
                      <a:pt x="3455612" y="64222"/>
                    </a:lnTo>
                    <a:lnTo>
                      <a:pt x="3455612" y="64222"/>
                    </a:lnTo>
                    <a:lnTo>
                      <a:pt x="3455612" y="64393"/>
                    </a:lnTo>
                    <a:lnTo>
                      <a:pt x="3455612" y="66111"/>
                    </a:lnTo>
                    <a:lnTo>
                      <a:pt x="3455612" y="66111"/>
                    </a:lnTo>
                    <a:cubicBezTo>
                      <a:pt x="3455269" y="73838"/>
                      <a:pt x="3454239" y="94616"/>
                      <a:pt x="3443420" y="101828"/>
                    </a:cubicBezTo>
                    <a:lnTo>
                      <a:pt x="3443420" y="101828"/>
                    </a:lnTo>
                    <a:cubicBezTo>
                      <a:pt x="3433633" y="108868"/>
                      <a:pt x="3409764" y="113676"/>
                      <a:pt x="3393108" y="113848"/>
                    </a:cubicBezTo>
                    <a:lnTo>
                      <a:pt x="3393108" y="113848"/>
                    </a:lnTo>
                    <a:cubicBezTo>
                      <a:pt x="3377138" y="114878"/>
                      <a:pt x="3368896" y="131534"/>
                      <a:pt x="3360138" y="137716"/>
                    </a:cubicBezTo>
                    <a:lnTo>
                      <a:pt x="3360138" y="137716"/>
                    </a:lnTo>
                    <a:cubicBezTo>
                      <a:pt x="3355158" y="140464"/>
                      <a:pt x="3350179" y="141151"/>
                      <a:pt x="3345199" y="141151"/>
                    </a:cubicBezTo>
                    <a:lnTo>
                      <a:pt x="3345199" y="141151"/>
                    </a:lnTo>
                    <a:cubicBezTo>
                      <a:pt x="3340391" y="141151"/>
                      <a:pt x="3335583" y="140635"/>
                      <a:pt x="3330260" y="140635"/>
                    </a:cubicBezTo>
                    <a:lnTo>
                      <a:pt x="3330260" y="140635"/>
                    </a:lnTo>
                    <a:cubicBezTo>
                      <a:pt x="3321330" y="141837"/>
                      <a:pt x="3318240" y="147161"/>
                      <a:pt x="3312916" y="152655"/>
                    </a:cubicBezTo>
                    <a:lnTo>
                      <a:pt x="3312916" y="152655"/>
                    </a:lnTo>
                    <a:cubicBezTo>
                      <a:pt x="3306735" y="158666"/>
                      <a:pt x="3282179" y="168282"/>
                      <a:pt x="3272907" y="171201"/>
                    </a:cubicBezTo>
                    <a:lnTo>
                      <a:pt x="3272907" y="171201"/>
                    </a:lnTo>
                    <a:cubicBezTo>
                      <a:pt x="3270159" y="172059"/>
                      <a:pt x="3267240" y="173090"/>
                      <a:pt x="3265523" y="173948"/>
                    </a:cubicBezTo>
                    <a:lnTo>
                      <a:pt x="3265523" y="173948"/>
                    </a:lnTo>
                    <a:cubicBezTo>
                      <a:pt x="3265695" y="173948"/>
                      <a:pt x="3265866" y="174120"/>
                      <a:pt x="3266038" y="174120"/>
                    </a:cubicBezTo>
                    <a:lnTo>
                      <a:pt x="3266038" y="174120"/>
                    </a:lnTo>
                    <a:cubicBezTo>
                      <a:pt x="3266381" y="174120"/>
                      <a:pt x="3266896" y="174120"/>
                      <a:pt x="3267240" y="174120"/>
                    </a:cubicBezTo>
                    <a:lnTo>
                      <a:pt x="3267240" y="174120"/>
                    </a:lnTo>
                    <a:cubicBezTo>
                      <a:pt x="3276341" y="174292"/>
                      <a:pt x="3304674" y="163474"/>
                      <a:pt x="3313260" y="157979"/>
                    </a:cubicBezTo>
                    <a:lnTo>
                      <a:pt x="3313260" y="157979"/>
                    </a:lnTo>
                    <a:cubicBezTo>
                      <a:pt x="3320472" y="152484"/>
                      <a:pt x="3324249" y="150595"/>
                      <a:pt x="3328371" y="150423"/>
                    </a:cubicBezTo>
                    <a:lnTo>
                      <a:pt x="3328371" y="150423"/>
                    </a:lnTo>
                    <a:cubicBezTo>
                      <a:pt x="3329916" y="150423"/>
                      <a:pt x="3331462" y="150767"/>
                      <a:pt x="3332835" y="151110"/>
                    </a:cubicBezTo>
                    <a:lnTo>
                      <a:pt x="3332835" y="151110"/>
                    </a:lnTo>
                    <a:cubicBezTo>
                      <a:pt x="3333522" y="151282"/>
                      <a:pt x="3334209" y="151282"/>
                      <a:pt x="3334896" y="151282"/>
                    </a:cubicBezTo>
                    <a:lnTo>
                      <a:pt x="3334896" y="151282"/>
                    </a:lnTo>
                    <a:cubicBezTo>
                      <a:pt x="3338845" y="151282"/>
                      <a:pt x="3345371" y="149049"/>
                      <a:pt x="3357734" y="144757"/>
                    </a:cubicBezTo>
                    <a:lnTo>
                      <a:pt x="3357734" y="144757"/>
                    </a:lnTo>
                    <a:cubicBezTo>
                      <a:pt x="3368209" y="140979"/>
                      <a:pt x="3369754" y="139090"/>
                      <a:pt x="3374047" y="138918"/>
                    </a:cubicBezTo>
                    <a:lnTo>
                      <a:pt x="3374047" y="138918"/>
                    </a:lnTo>
                    <a:cubicBezTo>
                      <a:pt x="3375249" y="138918"/>
                      <a:pt x="3376451" y="139090"/>
                      <a:pt x="3377482" y="139433"/>
                    </a:cubicBezTo>
                    <a:lnTo>
                      <a:pt x="3377482" y="139433"/>
                    </a:lnTo>
                    <a:cubicBezTo>
                      <a:pt x="3383491" y="139090"/>
                      <a:pt x="3385037" y="137716"/>
                      <a:pt x="3385380" y="133252"/>
                    </a:cubicBezTo>
                    <a:lnTo>
                      <a:pt x="3385380" y="133252"/>
                    </a:lnTo>
                    <a:cubicBezTo>
                      <a:pt x="3385380" y="132565"/>
                      <a:pt x="3385380" y="131706"/>
                      <a:pt x="3385380" y="131363"/>
                    </a:cubicBezTo>
                    <a:lnTo>
                      <a:pt x="3385380" y="131363"/>
                    </a:lnTo>
                    <a:cubicBezTo>
                      <a:pt x="3385209" y="130848"/>
                      <a:pt x="3385037" y="130161"/>
                      <a:pt x="3385037" y="129474"/>
                    </a:cubicBezTo>
                    <a:lnTo>
                      <a:pt x="3385037" y="129474"/>
                    </a:lnTo>
                    <a:cubicBezTo>
                      <a:pt x="3385209" y="125868"/>
                      <a:pt x="3388815" y="125181"/>
                      <a:pt x="3390875" y="125181"/>
                    </a:cubicBezTo>
                    <a:lnTo>
                      <a:pt x="3390875" y="125181"/>
                    </a:lnTo>
                    <a:cubicBezTo>
                      <a:pt x="3398946" y="125181"/>
                      <a:pt x="3415259" y="130848"/>
                      <a:pt x="3426936" y="131706"/>
                    </a:cubicBezTo>
                    <a:lnTo>
                      <a:pt x="3426936" y="131706"/>
                    </a:lnTo>
                    <a:cubicBezTo>
                      <a:pt x="3440330" y="132736"/>
                      <a:pt x="3442390" y="135827"/>
                      <a:pt x="3449774" y="135656"/>
                    </a:cubicBezTo>
                    <a:lnTo>
                      <a:pt x="3449774" y="135656"/>
                    </a:lnTo>
                    <a:cubicBezTo>
                      <a:pt x="3451148" y="135656"/>
                      <a:pt x="3452521" y="135656"/>
                      <a:pt x="3454067" y="135484"/>
                    </a:cubicBezTo>
                    <a:lnTo>
                      <a:pt x="3454067" y="135484"/>
                    </a:lnTo>
                    <a:cubicBezTo>
                      <a:pt x="3459905" y="134454"/>
                      <a:pt x="3464026" y="133767"/>
                      <a:pt x="3467976" y="133767"/>
                    </a:cubicBezTo>
                    <a:lnTo>
                      <a:pt x="3467976" y="133767"/>
                    </a:lnTo>
                    <a:cubicBezTo>
                      <a:pt x="3473642" y="133767"/>
                      <a:pt x="3478622" y="135140"/>
                      <a:pt x="3486865" y="138060"/>
                    </a:cubicBezTo>
                    <a:lnTo>
                      <a:pt x="3486865" y="138060"/>
                    </a:lnTo>
                    <a:cubicBezTo>
                      <a:pt x="3492703" y="140464"/>
                      <a:pt x="3499572" y="141322"/>
                      <a:pt x="3506440" y="141322"/>
                    </a:cubicBezTo>
                    <a:lnTo>
                      <a:pt x="3506440" y="141322"/>
                    </a:lnTo>
                    <a:cubicBezTo>
                      <a:pt x="3513309" y="141322"/>
                      <a:pt x="3520177" y="140464"/>
                      <a:pt x="3525673" y="139090"/>
                    </a:cubicBezTo>
                    <a:lnTo>
                      <a:pt x="3525673" y="139090"/>
                    </a:lnTo>
                    <a:cubicBezTo>
                      <a:pt x="3527046" y="138747"/>
                      <a:pt x="3528420" y="138575"/>
                      <a:pt x="3529622" y="138575"/>
                    </a:cubicBezTo>
                    <a:lnTo>
                      <a:pt x="3529622" y="138575"/>
                    </a:lnTo>
                    <a:cubicBezTo>
                      <a:pt x="3534945" y="138575"/>
                      <a:pt x="3538208" y="142353"/>
                      <a:pt x="3538208" y="146130"/>
                    </a:cubicBezTo>
                    <a:lnTo>
                      <a:pt x="3538208" y="146130"/>
                    </a:lnTo>
                    <a:cubicBezTo>
                      <a:pt x="3538208" y="149221"/>
                      <a:pt x="3536662" y="152140"/>
                      <a:pt x="3533571" y="153686"/>
                    </a:cubicBezTo>
                    <a:lnTo>
                      <a:pt x="3533571" y="153686"/>
                    </a:lnTo>
                    <a:lnTo>
                      <a:pt x="3533571" y="153686"/>
                    </a:lnTo>
                    <a:lnTo>
                      <a:pt x="3533571" y="153686"/>
                    </a:lnTo>
                    <a:cubicBezTo>
                      <a:pt x="3534086" y="154029"/>
                      <a:pt x="3534773" y="154544"/>
                      <a:pt x="3535632" y="155060"/>
                    </a:cubicBezTo>
                    <a:lnTo>
                      <a:pt x="3535632" y="155060"/>
                    </a:lnTo>
                    <a:cubicBezTo>
                      <a:pt x="3538036" y="156433"/>
                      <a:pt x="3541642" y="158322"/>
                      <a:pt x="3546450" y="160726"/>
                    </a:cubicBezTo>
                    <a:lnTo>
                      <a:pt x="3546450" y="160726"/>
                    </a:lnTo>
                    <a:cubicBezTo>
                      <a:pt x="3553319" y="164847"/>
                      <a:pt x="3560702" y="165706"/>
                      <a:pt x="3568773" y="165706"/>
                    </a:cubicBezTo>
                    <a:lnTo>
                      <a:pt x="3568773" y="165706"/>
                    </a:lnTo>
                    <a:cubicBezTo>
                      <a:pt x="3574268" y="165706"/>
                      <a:pt x="3579763" y="165362"/>
                      <a:pt x="3585601" y="165362"/>
                    </a:cubicBezTo>
                    <a:lnTo>
                      <a:pt x="3585601" y="165362"/>
                    </a:lnTo>
                    <a:cubicBezTo>
                      <a:pt x="3599510" y="165362"/>
                      <a:pt x="3607753" y="162615"/>
                      <a:pt x="3608268" y="155918"/>
                    </a:cubicBezTo>
                    <a:lnTo>
                      <a:pt x="3608268" y="155918"/>
                    </a:lnTo>
                    <a:cubicBezTo>
                      <a:pt x="3609298" y="147161"/>
                      <a:pt x="3614621" y="145787"/>
                      <a:pt x="3626641" y="143726"/>
                    </a:cubicBezTo>
                    <a:lnTo>
                      <a:pt x="3626641" y="143726"/>
                    </a:lnTo>
                    <a:cubicBezTo>
                      <a:pt x="3627500" y="143555"/>
                      <a:pt x="3628187" y="143555"/>
                      <a:pt x="3628874" y="143555"/>
                    </a:cubicBezTo>
                    <a:lnTo>
                      <a:pt x="3628874" y="143555"/>
                    </a:lnTo>
                    <a:cubicBezTo>
                      <a:pt x="3641752" y="143726"/>
                      <a:pt x="3660985" y="154201"/>
                      <a:pt x="3665964" y="157807"/>
                    </a:cubicBezTo>
                    <a:lnTo>
                      <a:pt x="3665964" y="157807"/>
                    </a:lnTo>
                    <a:cubicBezTo>
                      <a:pt x="3668025" y="158837"/>
                      <a:pt x="3669570" y="159352"/>
                      <a:pt x="3671631" y="159352"/>
                    </a:cubicBezTo>
                    <a:lnTo>
                      <a:pt x="3671631" y="159352"/>
                    </a:lnTo>
                    <a:cubicBezTo>
                      <a:pt x="3674035" y="159352"/>
                      <a:pt x="3677469" y="158494"/>
                      <a:pt x="3682621" y="156605"/>
                    </a:cubicBezTo>
                    <a:lnTo>
                      <a:pt x="3682621" y="156605"/>
                    </a:lnTo>
                    <a:cubicBezTo>
                      <a:pt x="3685883" y="155060"/>
                      <a:pt x="3687944" y="154201"/>
                      <a:pt x="3690005" y="154201"/>
                    </a:cubicBezTo>
                    <a:lnTo>
                      <a:pt x="3690005" y="154201"/>
                    </a:lnTo>
                    <a:cubicBezTo>
                      <a:pt x="3695500" y="154888"/>
                      <a:pt x="3695156" y="158837"/>
                      <a:pt x="3699105" y="160726"/>
                    </a:cubicBezTo>
                    <a:lnTo>
                      <a:pt x="3699105" y="160726"/>
                    </a:lnTo>
                    <a:cubicBezTo>
                      <a:pt x="3704429" y="165191"/>
                      <a:pt x="3709580" y="164676"/>
                      <a:pt x="3715075" y="175665"/>
                    </a:cubicBezTo>
                    <a:lnTo>
                      <a:pt x="3715075" y="175665"/>
                    </a:lnTo>
                    <a:cubicBezTo>
                      <a:pt x="3715590" y="177211"/>
                      <a:pt x="3715934" y="178585"/>
                      <a:pt x="3715934" y="179958"/>
                    </a:cubicBezTo>
                    <a:lnTo>
                      <a:pt x="3715934" y="179958"/>
                    </a:lnTo>
                    <a:cubicBezTo>
                      <a:pt x="3715934" y="184423"/>
                      <a:pt x="3711469" y="185453"/>
                      <a:pt x="3709065" y="185453"/>
                    </a:cubicBezTo>
                    <a:lnTo>
                      <a:pt x="3709065" y="185453"/>
                    </a:lnTo>
                    <a:cubicBezTo>
                      <a:pt x="3706661" y="185453"/>
                      <a:pt x="3704257" y="185110"/>
                      <a:pt x="3702540" y="185110"/>
                    </a:cubicBezTo>
                    <a:lnTo>
                      <a:pt x="3702540" y="185110"/>
                    </a:lnTo>
                    <a:cubicBezTo>
                      <a:pt x="3701853" y="185110"/>
                      <a:pt x="3701338" y="185110"/>
                      <a:pt x="3700823" y="185282"/>
                    </a:cubicBezTo>
                    <a:lnTo>
                      <a:pt x="3700823" y="185282"/>
                    </a:lnTo>
                    <a:cubicBezTo>
                      <a:pt x="3700308" y="185453"/>
                      <a:pt x="3699964" y="185453"/>
                      <a:pt x="3699621" y="185625"/>
                    </a:cubicBezTo>
                    <a:lnTo>
                      <a:pt x="3699621" y="185625"/>
                    </a:lnTo>
                    <a:cubicBezTo>
                      <a:pt x="3699792" y="185797"/>
                      <a:pt x="3699964" y="185968"/>
                      <a:pt x="3700479" y="186312"/>
                    </a:cubicBezTo>
                    <a:lnTo>
                      <a:pt x="3700479" y="186312"/>
                    </a:lnTo>
                    <a:cubicBezTo>
                      <a:pt x="3701681" y="187170"/>
                      <a:pt x="3703742" y="188372"/>
                      <a:pt x="3705974" y="189403"/>
                    </a:cubicBezTo>
                    <a:lnTo>
                      <a:pt x="3705974" y="189403"/>
                    </a:lnTo>
                    <a:cubicBezTo>
                      <a:pt x="3709752" y="190433"/>
                      <a:pt x="3712843" y="192150"/>
                      <a:pt x="3713014" y="195585"/>
                    </a:cubicBezTo>
                    <a:lnTo>
                      <a:pt x="3713014" y="195585"/>
                    </a:lnTo>
                    <a:cubicBezTo>
                      <a:pt x="3712671" y="199877"/>
                      <a:pt x="3709237" y="201938"/>
                      <a:pt x="3705631" y="205029"/>
                    </a:cubicBezTo>
                    <a:lnTo>
                      <a:pt x="3705631" y="205029"/>
                    </a:lnTo>
                    <a:cubicBezTo>
                      <a:pt x="3704601" y="205716"/>
                      <a:pt x="3704772" y="205887"/>
                      <a:pt x="3704772" y="205887"/>
                    </a:cubicBezTo>
                    <a:lnTo>
                      <a:pt x="3704772" y="205887"/>
                    </a:lnTo>
                    <a:cubicBezTo>
                      <a:pt x="3704944" y="205887"/>
                      <a:pt x="3704772" y="205887"/>
                      <a:pt x="3705116" y="206059"/>
                    </a:cubicBezTo>
                    <a:lnTo>
                      <a:pt x="3705116" y="206059"/>
                    </a:lnTo>
                    <a:cubicBezTo>
                      <a:pt x="3705631" y="206403"/>
                      <a:pt x="3706661" y="206918"/>
                      <a:pt x="3707863" y="207433"/>
                    </a:cubicBezTo>
                    <a:lnTo>
                      <a:pt x="3707863" y="207433"/>
                    </a:lnTo>
                    <a:cubicBezTo>
                      <a:pt x="3710267" y="208291"/>
                      <a:pt x="3713530" y="208978"/>
                      <a:pt x="3716105" y="209493"/>
                    </a:cubicBezTo>
                    <a:lnTo>
                      <a:pt x="3716105" y="209493"/>
                    </a:lnTo>
                    <a:cubicBezTo>
                      <a:pt x="3719883" y="210524"/>
                      <a:pt x="3723146" y="213099"/>
                      <a:pt x="3723318" y="217049"/>
                    </a:cubicBezTo>
                    <a:lnTo>
                      <a:pt x="3723318" y="217049"/>
                    </a:lnTo>
                    <a:cubicBezTo>
                      <a:pt x="3723318" y="219453"/>
                      <a:pt x="3721772" y="221685"/>
                      <a:pt x="3718509" y="223059"/>
                    </a:cubicBezTo>
                    <a:lnTo>
                      <a:pt x="3718509" y="223059"/>
                    </a:lnTo>
                    <a:cubicBezTo>
                      <a:pt x="3717651" y="223231"/>
                      <a:pt x="3716792" y="223231"/>
                      <a:pt x="3715934" y="223231"/>
                    </a:cubicBezTo>
                    <a:lnTo>
                      <a:pt x="3715934" y="223231"/>
                    </a:lnTo>
                    <a:cubicBezTo>
                      <a:pt x="3713530" y="223231"/>
                      <a:pt x="3711641" y="222716"/>
                      <a:pt x="3710954" y="222544"/>
                    </a:cubicBezTo>
                    <a:lnTo>
                      <a:pt x="3710954" y="222544"/>
                    </a:lnTo>
                    <a:cubicBezTo>
                      <a:pt x="3710782" y="222887"/>
                      <a:pt x="3710610" y="223574"/>
                      <a:pt x="3710439" y="224948"/>
                    </a:cubicBezTo>
                    <a:lnTo>
                      <a:pt x="3710439" y="224948"/>
                    </a:lnTo>
                    <a:cubicBezTo>
                      <a:pt x="3710439" y="225120"/>
                      <a:pt x="3710439" y="225463"/>
                      <a:pt x="3710439" y="225806"/>
                    </a:cubicBezTo>
                    <a:lnTo>
                      <a:pt x="3710439" y="225806"/>
                    </a:lnTo>
                    <a:cubicBezTo>
                      <a:pt x="3710095" y="230615"/>
                      <a:pt x="3717479" y="236625"/>
                      <a:pt x="3725893" y="241433"/>
                    </a:cubicBezTo>
                    <a:lnTo>
                      <a:pt x="3725893" y="241433"/>
                    </a:lnTo>
                    <a:cubicBezTo>
                      <a:pt x="3729156" y="243665"/>
                      <a:pt x="3730873" y="244352"/>
                      <a:pt x="3731216" y="244180"/>
                    </a:cubicBezTo>
                    <a:lnTo>
                      <a:pt x="3731216" y="244180"/>
                    </a:lnTo>
                    <a:cubicBezTo>
                      <a:pt x="3731560" y="244352"/>
                      <a:pt x="3733105" y="243322"/>
                      <a:pt x="3737055" y="240059"/>
                    </a:cubicBezTo>
                    <a:lnTo>
                      <a:pt x="3737055" y="240059"/>
                    </a:lnTo>
                    <a:cubicBezTo>
                      <a:pt x="3744095" y="235423"/>
                      <a:pt x="3748903" y="228039"/>
                      <a:pt x="3757832" y="215160"/>
                    </a:cubicBezTo>
                    <a:lnTo>
                      <a:pt x="3757832" y="215160"/>
                    </a:lnTo>
                    <a:cubicBezTo>
                      <a:pt x="3761782" y="210180"/>
                      <a:pt x="3763671" y="207433"/>
                      <a:pt x="3767448" y="207089"/>
                    </a:cubicBezTo>
                    <a:lnTo>
                      <a:pt x="3767448" y="207089"/>
                    </a:lnTo>
                    <a:cubicBezTo>
                      <a:pt x="3772600" y="207948"/>
                      <a:pt x="3773115" y="212241"/>
                      <a:pt x="3777065" y="217908"/>
                    </a:cubicBezTo>
                    <a:lnTo>
                      <a:pt x="3777065" y="217908"/>
                    </a:lnTo>
                    <a:cubicBezTo>
                      <a:pt x="3779125" y="221857"/>
                      <a:pt x="3782388" y="223059"/>
                      <a:pt x="3788054" y="223231"/>
                    </a:cubicBezTo>
                    <a:lnTo>
                      <a:pt x="3788054" y="223231"/>
                    </a:lnTo>
                    <a:cubicBezTo>
                      <a:pt x="3793549" y="223231"/>
                      <a:pt x="3800761" y="221685"/>
                      <a:pt x="3808488" y="220483"/>
                    </a:cubicBezTo>
                    <a:lnTo>
                      <a:pt x="3808488" y="220483"/>
                    </a:lnTo>
                    <a:cubicBezTo>
                      <a:pt x="3811064" y="219968"/>
                      <a:pt x="3813297" y="219796"/>
                      <a:pt x="3815529" y="219796"/>
                    </a:cubicBezTo>
                    <a:lnTo>
                      <a:pt x="3815529" y="219796"/>
                    </a:lnTo>
                    <a:cubicBezTo>
                      <a:pt x="3827034" y="219796"/>
                      <a:pt x="3833559" y="225463"/>
                      <a:pt x="3843004" y="229584"/>
                    </a:cubicBezTo>
                    <a:lnTo>
                      <a:pt x="3843004" y="229584"/>
                    </a:lnTo>
                    <a:cubicBezTo>
                      <a:pt x="3846609" y="231817"/>
                      <a:pt x="3849185" y="232675"/>
                      <a:pt x="3850902" y="232675"/>
                    </a:cubicBezTo>
                    <a:lnTo>
                      <a:pt x="3850902" y="232675"/>
                    </a:lnTo>
                    <a:cubicBezTo>
                      <a:pt x="3853478" y="232675"/>
                      <a:pt x="3856054" y="230615"/>
                      <a:pt x="3860003" y="224948"/>
                    </a:cubicBezTo>
                    <a:lnTo>
                      <a:pt x="3860003" y="224948"/>
                    </a:lnTo>
                    <a:cubicBezTo>
                      <a:pt x="3862579" y="221514"/>
                      <a:pt x="3866357" y="220312"/>
                      <a:pt x="3869620" y="220312"/>
                    </a:cubicBezTo>
                    <a:lnTo>
                      <a:pt x="3869620" y="220312"/>
                    </a:lnTo>
                    <a:cubicBezTo>
                      <a:pt x="3875458" y="220312"/>
                      <a:pt x="3881125" y="223402"/>
                      <a:pt x="3886619" y="224089"/>
                    </a:cubicBezTo>
                    <a:lnTo>
                      <a:pt x="3886619" y="224089"/>
                    </a:lnTo>
                    <a:cubicBezTo>
                      <a:pt x="3886791" y="224089"/>
                      <a:pt x="3886963" y="224261"/>
                      <a:pt x="3887134" y="224261"/>
                    </a:cubicBezTo>
                    <a:lnTo>
                      <a:pt x="3887134" y="224261"/>
                    </a:lnTo>
                    <a:cubicBezTo>
                      <a:pt x="3887134" y="223918"/>
                      <a:pt x="3887306" y="223574"/>
                      <a:pt x="3887306" y="222887"/>
                    </a:cubicBezTo>
                    <a:lnTo>
                      <a:pt x="3887306" y="222887"/>
                    </a:lnTo>
                    <a:cubicBezTo>
                      <a:pt x="3887306" y="218938"/>
                      <a:pt x="3884559" y="210180"/>
                      <a:pt x="3882326" y="203312"/>
                    </a:cubicBezTo>
                    <a:lnTo>
                      <a:pt x="3882326" y="203312"/>
                    </a:lnTo>
                    <a:cubicBezTo>
                      <a:pt x="3880953" y="200221"/>
                      <a:pt x="3880266" y="197817"/>
                      <a:pt x="3880266" y="195756"/>
                    </a:cubicBezTo>
                    <a:lnTo>
                      <a:pt x="3880266" y="195756"/>
                    </a:lnTo>
                    <a:cubicBezTo>
                      <a:pt x="3880609" y="188544"/>
                      <a:pt x="3888337" y="188544"/>
                      <a:pt x="3893316" y="188544"/>
                    </a:cubicBezTo>
                    <a:lnTo>
                      <a:pt x="3893316" y="188544"/>
                    </a:lnTo>
                    <a:cubicBezTo>
                      <a:pt x="3902246" y="188544"/>
                      <a:pt x="3906538" y="188544"/>
                      <a:pt x="3912033" y="185282"/>
                    </a:cubicBezTo>
                    <a:lnTo>
                      <a:pt x="3912033" y="185282"/>
                    </a:lnTo>
                    <a:cubicBezTo>
                      <a:pt x="3914094" y="183564"/>
                      <a:pt x="3916498" y="183049"/>
                      <a:pt x="3918558" y="183049"/>
                    </a:cubicBezTo>
                    <a:lnTo>
                      <a:pt x="3918558" y="183049"/>
                    </a:lnTo>
                    <a:cubicBezTo>
                      <a:pt x="3922851" y="183049"/>
                      <a:pt x="3926629" y="184766"/>
                      <a:pt x="3931094" y="184766"/>
                    </a:cubicBezTo>
                    <a:lnTo>
                      <a:pt x="3931094" y="184766"/>
                    </a:lnTo>
                    <a:cubicBezTo>
                      <a:pt x="3931094" y="184766"/>
                      <a:pt x="3931094" y="184766"/>
                      <a:pt x="3931437" y="184766"/>
                    </a:cubicBezTo>
                    <a:lnTo>
                      <a:pt x="3931437" y="184766"/>
                    </a:lnTo>
                    <a:cubicBezTo>
                      <a:pt x="3940023" y="185968"/>
                      <a:pt x="3968700" y="188372"/>
                      <a:pt x="3985013" y="188372"/>
                    </a:cubicBezTo>
                    <a:lnTo>
                      <a:pt x="3985013" y="188372"/>
                    </a:lnTo>
                    <a:cubicBezTo>
                      <a:pt x="3985013" y="188372"/>
                      <a:pt x="3985184" y="188372"/>
                      <a:pt x="3985184" y="188372"/>
                    </a:cubicBezTo>
                    <a:lnTo>
                      <a:pt x="3985184" y="188372"/>
                    </a:lnTo>
                    <a:cubicBezTo>
                      <a:pt x="3985528" y="188372"/>
                      <a:pt x="3985528" y="188372"/>
                      <a:pt x="3985699" y="188372"/>
                    </a:cubicBezTo>
                    <a:lnTo>
                      <a:pt x="3985699" y="188372"/>
                    </a:lnTo>
                    <a:cubicBezTo>
                      <a:pt x="3993942" y="188888"/>
                      <a:pt x="3997720" y="188029"/>
                      <a:pt x="3999265" y="193180"/>
                    </a:cubicBezTo>
                    <a:lnTo>
                      <a:pt x="3999265" y="193180"/>
                    </a:lnTo>
                    <a:cubicBezTo>
                      <a:pt x="3998922" y="196100"/>
                      <a:pt x="3997204" y="196787"/>
                      <a:pt x="3995487" y="198160"/>
                    </a:cubicBezTo>
                    <a:lnTo>
                      <a:pt x="3995487" y="198160"/>
                    </a:lnTo>
                    <a:cubicBezTo>
                      <a:pt x="3989649" y="200736"/>
                      <a:pt x="3977972" y="200221"/>
                      <a:pt x="3971962" y="203483"/>
                    </a:cubicBezTo>
                    <a:lnTo>
                      <a:pt x="3971962" y="203483"/>
                    </a:lnTo>
                    <a:cubicBezTo>
                      <a:pt x="3973164" y="203655"/>
                      <a:pt x="3974881" y="203827"/>
                      <a:pt x="3976427" y="203827"/>
                    </a:cubicBezTo>
                    <a:lnTo>
                      <a:pt x="3976427" y="203827"/>
                    </a:lnTo>
                    <a:cubicBezTo>
                      <a:pt x="3979518" y="203827"/>
                      <a:pt x="3982952" y="203483"/>
                      <a:pt x="3984669" y="202625"/>
                    </a:cubicBezTo>
                    <a:lnTo>
                      <a:pt x="3984669" y="202625"/>
                    </a:lnTo>
                    <a:cubicBezTo>
                      <a:pt x="3985871" y="202110"/>
                      <a:pt x="3987073" y="201938"/>
                      <a:pt x="3988103" y="201938"/>
                    </a:cubicBezTo>
                    <a:lnTo>
                      <a:pt x="3988103" y="201938"/>
                    </a:lnTo>
                    <a:cubicBezTo>
                      <a:pt x="3991023" y="201938"/>
                      <a:pt x="3992740" y="204685"/>
                      <a:pt x="3992740" y="206574"/>
                    </a:cubicBezTo>
                    <a:lnTo>
                      <a:pt x="3992740" y="206574"/>
                    </a:lnTo>
                    <a:cubicBezTo>
                      <a:pt x="3992740" y="208978"/>
                      <a:pt x="3991538" y="211039"/>
                      <a:pt x="3991023" y="211897"/>
                    </a:cubicBezTo>
                    <a:lnTo>
                      <a:pt x="3991023" y="211897"/>
                    </a:lnTo>
                    <a:cubicBezTo>
                      <a:pt x="3991023" y="211897"/>
                      <a:pt x="3985184" y="217221"/>
                      <a:pt x="3985528" y="221342"/>
                    </a:cubicBezTo>
                    <a:lnTo>
                      <a:pt x="3985528" y="221342"/>
                    </a:lnTo>
                    <a:cubicBezTo>
                      <a:pt x="3985528" y="221685"/>
                      <a:pt x="3985528" y="222029"/>
                      <a:pt x="3985699" y="222372"/>
                    </a:cubicBezTo>
                    <a:lnTo>
                      <a:pt x="3985699" y="222372"/>
                    </a:lnTo>
                    <a:cubicBezTo>
                      <a:pt x="3985699" y="222716"/>
                      <a:pt x="3985871" y="222887"/>
                      <a:pt x="3985871" y="223059"/>
                    </a:cubicBezTo>
                    <a:lnTo>
                      <a:pt x="3985871" y="223059"/>
                    </a:lnTo>
                    <a:cubicBezTo>
                      <a:pt x="3987245" y="222200"/>
                      <a:pt x="3991366" y="218938"/>
                      <a:pt x="3997376" y="214302"/>
                    </a:cubicBezTo>
                    <a:lnTo>
                      <a:pt x="3997376" y="214302"/>
                    </a:lnTo>
                    <a:cubicBezTo>
                      <a:pt x="4009568" y="208291"/>
                      <a:pt x="4016608" y="198160"/>
                      <a:pt x="4025022" y="195241"/>
                    </a:cubicBezTo>
                    <a:lnTo>
                      <a:pt x="4025022" y="195241"/>
                    </a:lnTo>
                    <a:cubicBezTo>
                      <a:pt x="4027255" y="194211"/>
                      <a:pt x="4030002" y="193867"/>
                      <a:pt x="4033093" y="193867"/>
                    </a:cubicBezTo>
                    <a:lnTo>
                      <a:pt x="4033093" y="193867"/>
                    </a:lnTo>
                    <a:cubicBezTo>
                      <a:pt x="4045457" y="194039"/>
                      <a:pt x="4065376" y="199191"/>
                      <a:pt x="4074648" y="207261"/>
                    </a:cubicBezTo>
                    <a:lnTo>
                      <a:pt x="4074648" y="207261"/>
                    </a:lnTo>
                    <a:cubicBezTo>
                      <a:pt x="4077396" y="210695"/>
                      <a:pt x="4078941" y="212413"/>
                      <a:pt x="4079113" y="214988"/>
                    </a:cubicBezTo>
                    <a:lnTo>
                      <a:pt x="4079113" y="214988"/>
                    </a:lnTo>
                    <a:cubicBezTo>
                      <a:pt x="4078941" y="218251"/>
                      <a:pt x="4075678" y="218766"/>
                      <a:pt x="4073962" y="218766"/>
                    </a:cubicBezTo>
                    <a:lnTo>
                      <a:pt x="4073962" y="218766"/>
                    </a:lnTo>
                    <a:cubicBezTo>
                      <a:pt x="4071214" y="218766"/>
                      <a:pt x="4067608" y="218079"/>
                      <a:pt x="4063487" y="217564"/>
                    </a:cubicBezTo>
                    <a:lnTo>
                      <a:pt x="4063487" y="217564"/>
                    </a:lnTo>
                    <a:cubicBezTo>
                      <a:pt x="4062972" y="217564"/>
                      <a:pt x="4062457" y="217392"/>
                      <a:pt x="4061941" y="217392"/>
                    </a:cubicBezTo>
                    <a:lnTo>
                      <a:pt x="4061941" y="217392"/>
                    </a:lnTo>
                    <a:cubicBezTo>
                      <a:pt x="4057820" y="217392"/>
                      <a:pt x="4057133" y="219110"/>
                      <a:pt x="4057133" y="219625"/>
                    </a:cubicBezTo>
                    <a:lnTo>
                      <a:pt x="4057133" y="219625"/>
                    </a:lnTo>
                    <a:cubicBezTo>
                      <a:pt x="4057133" y="220140"/>
                      <a:pt x="4058164" y="222200"/>
                      <a:pt x="4062800" y="222887"/>
                    </a:cubicBezTo>
                    <a:lnTo>
                      <a:pt x="4062800" y="222887"/>
                    </a:lnTo>
                    <a:lnTo>
                      <a:pt x="4062800" y="222887"/>
                    </a:lnTo>
                    <a:cubicBezTo>
                      <a:pt x="4074992" y="223059"/>
                      <a:pt x="4089931" y="230615"/>
                      <a:pt x="4103325" y="234221"/>
                    </a:cubicBezTo>
                    <a:lnTo>
                      <a:pt x="4103325" y="234221"/>
                    </a:lnTo>
                    <a:cubicBezTo>
                      <a:pt x="4118607" y="236796"/>
                      <a:pt x="4118264" y="248473"/>
                      <a:pt x="4120325" y="253624"/>
                    </a:cubicBezTo>
                    <a:lnTo>
                      <a:pt x="4120325" y="253624"/>
                    </a:lnTo>
                    <a:cubicBezTo>
                      <a:pt x="4121012" y="255685"/>
                      <a:pt x="4122729" y="256715"/>
                      <a:pt x="4126507" y="256715"/>
                    </a:cubicBezTo>
                    <a:lnTo>
                      <a:pt x="4126507" y="256715"/>
                    </a:lnTo>
                    <a:cubicBezTo>
                      <a:pt x="4130971" y="256715"/>
                      <a:pt x="4137496" y="254826"/>
                      <a:pt x="4143678" y="252079"/>
                    </a:cubicBezTo>
                    <a:lnTo>
                      <a:pt x="4143678" y="252079"/>
                    </a:lnTo>
                    <a:cubicBezTo>
                      <a:pt x="4150375" y="249847"/>
                      <a:pt x="4159133" y="248816"/>
                      <a:pt x="4168406" y="248816"/>
                    </a:cubicBezTo>
                    <a:lnTo>
                      <a:pt x="4168406" y="248816"/>
                    </a:lnTo>
                    <a:cubicBezTo>
                      <a:pt x="4175789" y="248816"/>
                      <a:pt x="4183345" y="249503"/>
                      <a:pt x="4190041" y="250534"/>
                    </a:cubicBezTo>
                    <a:lnTo>
                      <a:pt x="4190041" y="250534"/>
                    </a:lnTo>
                    <a:cubicBezTo>
                      <a:pt x="4199142" y="251220"/>
                      <a:pt x="4202062" y="252251"/>
                      <a:pt x="4204466" y="252251"/>
                    </a:cubicBezTo>
                    <a:lnTo>
                      <a:pt x="4204466" y="252251"/>
                    </a:lnTo>
                    <a:cubicBezTo>
                      <a:pt x="4206526" y="252251"/>
                      <a:pt x="4209445" y="251564"/>
                      <a:pt x="4216658" y="249332"/>
                    </a:cubicBezTo>
                    <a:lnTo>
                      <a:pt x="4216658" y="249332"/>
                    </a:lnTo>
                    <a:cubicBezTo>
                      <a:pt x="4219749" y="247958"/>
                      <a:pt x="4222496" y="247443"/>
                      <a:pt x="4225072" y="247443"/>
                    </a:cubicBezTo>
                    <a:lnTo>
                      <a:pt x="4225072" y="247443"/>
                    </a:lnTo>
                    <a:cubicBezTo>
                      <a:pt x="4236405" y="247786"/>
                      <a:pt x="4240354" y="258261"/>
                      <a:pt x="4247051" y="263756"/>
                    </a:cubicBezTo>
                    <a:lnTo>
                      <a:pt x="4247051" y="263756"/>
                    </a:lnTo>
                    <a:cubicBezTo>
                      <a:pt x="4250486" y="267190"/>
                      <a:pt x="4252203" y="269937"/>
                      <a:pt x="4252203" y="273028"/>
                    </a:cubicBezTo>
                    <a:lnTo>
                      <a:pt x="4252203" y="273028"/>
                    </a:lnTo>
                    <a:cubicBezTo>
                      <a:pt x="4252031" y="276806"/>
                      <a:pt x="4250142" y="278867"/>
                      <a:pt x="4248769" y="283160"/>
                    </a:cubicBezTo>
                    <a:lnTo>
                      <a:pt x="4248769" y="283160"/>
                    </a:lnTo>
                    <a:cubicBezTo>
                      <a:pt x="4248597" y="283503"/>
                      <a:pt x="4248425" y="284018"/>
                      <a:pt x="4248425" y="284362"/>
                    </a:cubicBezTo>
                    <a:lnTo>
                      <a:pt x="4248425" y="284362"/>
                    </a:lnTo>
                    <a:cubicBezTo>
                      <a:pt x="4248253" y="285735"/>
                      <a:pt x="4249971" y="287968"/>
                      <a:pt x="4253233" y="289685"/>
                    </a:cubicBezTo>
                    <a:lnTo>
                      <a:pt x="4253233" y="289685"/>
                    </a:lnTo>
                    <a:cubicBezTo>
                      <a:pt x="4256324" y="291402"/>
                      <a:pt x="4260445" y="292432"/>
                      <a:pt x="4263365" y="292432"/>
                    </a:cubicBezTo>
                    <a:lnTo>
                      <a:pt x="4263365" y="292432"/>
                    </a:lnTo>
                    <a:cubicBezTo>
                      <a:pt x="4263880" y="292432"/>
                      <a:pt x="4264395" y="292432"/>
                      <a:pt x="4264910" y="292261"/>
                    </a:cubicBezTo>
                    <a:lnTo>
                      <a:pt x="4264910" y="292261"/>
                    </a:lnTo>
                    <a:cubicBezTo>
                      <a:pt x="4265081" y="292261"/>
                      <a:pt x="4265425" y="292261"/>
                      <a:pt x="4265425" y="292261"/>
                    </a:cubicBezTo>
                    <a:lnTo>
                      <a:pt x="4265425" y="292261"/>
                    </a:lnTo>
                    <a:cubicBezTo>
                      <a:pt x="4270233" y="291917"/>
                      <a:pt x="4272981" y="296038"/>
                      <a:pt x="4273152" y="299129"/>
                    </a:cubicBezTo>
                    <a:lnTo>
                      <a:pt x="4273152" y="299129"/>
                    </a:lnTo>
                    <a:cubicBezTo>
                      <a:pt x="4273839" y="302392"/>
                      <a:pt x="4274182" y="305998"/>
                      <a:pt x="4276415" y="310119"/>
                    </a:cubicBezTo>
                    <a:lnTo>
                      <a:pt x="4276415" y="310119"/>
                    </a:lnTo>
                    <a:cubicBezTo>
                      <a:pt x="4276587" y="310634"/>
                      <a:pt x="4276758" y="310978"/>
                      <a:pt x="4277102" y="311321"/>
                    </a:cubicBezTo>
                    <a:lnTo>
                      <a:pt x="4277102" y="311321"/>
                    </a:lnTo>
                    <a:cubicBezTo>
                      <a:pt x="4277102" y="311149"/>
                      <a:pt x="4277274" y="311149"/>
                      <a:pt x="4277274" y="310978"/>
                    </a:cubicBezTo>
                    <a:lnTo>
                      <a:pt x="4277274" y="310978"/>
                    </a:lnTo>
                    <a:cubicBezTo>
                      <a:pt x="4278132" y="309260"/>
                      <a:pt x="4279162" y="306685"/>
                      <a:pt x="4281051" y="303594"/>
                    </a:cubicBezTo>
                    <a:lnTo>
                      <a:pt x="4281051" y="303594"/>
                    </a:lnTo>
                    <a:cubicBezTo>
                      <a:pt x="4288091" y="292089"/>
                      <a:pt x="4297536" y="294665"/>
                      <a:pt x="4308010" y="293463"/>
                    </a:cubicBezTo>
                    <a:lnTo>
                      <a:pt x="4308010" y="293463"/>
                    </a:lnTo>
                    <a:cubicBezTo>
                      <a:pt x="4311273" y="293119"/>
                      <a:pt x="4314364" y="292947"/>
                      <a:pt x="4317283" y="292947"/>
                    </a:cubicBezTo>
                    <a:lnTo>
                      <a:pt x="4317283" y="292947"/>
                    </a:lnTo>
                    <a:cubicBezTo>
                      <a:pt x="4325869" y="292947"/>
                      <a:pt x="4333596" y="294493"/>
                      <a:pt x="4342697" y="297240"/>
                    </a:cubicBezTo>
                    <a:lnTo>
                      <a:pt x="4342697" y="297240"/>
                    </a:lnTo>
                    <a:cubicBezTo>
                      <a:pt x="4345445" y="297755"/>
                      <a:pt x="4348192" y="297927"/>
                      <a:pt x="4350939" y="297927"/>
                    </a:cubicBezTo>
                    <a:lnTo>
                      <a:pt x="4350939" y="297927"/>
                    </a:lnTo>
                    <a:cubicBezTo>
                      <a:pt x="4361070" y="297927"/>
                      <a:pt x="4370515" y="294665"/>
                      <a:pt x="4375666" y="290200"/>
                    </a:cubicBezTo>
                    <a:lnTo>
                      <a:pt x="4375666" y="290200"/>
                    </a:lnTo>
                    <a:cubicBezTo>
                      <a:pt x="4377212" y="288483"/>
                      <a:pt x="4379273" y="287796"/>
                      <a:pt x="4381161" y="287796"/>
                    </a:cubicBezTo>
                    <a:lnTo>
                      <a:pt x="4381161" y="287796"/>
                    </a:lnTo>
                    <a:cubicBezTo>
                      <a:pt x="4389919" y="288311"/>
                      <a:pt x="4399707" y="298442"/>
                      <a:pt x="4409838" y="299473"/>
                    </a:cubicBezTo>
                    <a:lnTo>
                      <a:pt x="4409838" y="299473"/>
                    </a:lnTo>
                    <a:cubicBezTo>
                      <a:pt x="4410010" y="299473"/>
                      <a:pt x="4410182" y="299473"/>
                      <a:pt x="4410182" y="299473"/>
                    </a:cubicBezTo>
                    <a:lnTo>
                      <a:pt x="4410182" y="299473"/>
                    </a:lnTo>
                    <a:cubicBezTo>
                      <a:pt x="4410182" y="299473"/>
                      <a:pt x="4410182" y="299473"/>
                      <a:pt x="4410182" y="299473"/>
                    </a:cubicBezTo>
                    <a:lnTo>
                      <a:pt x="4410182" y="299473"/>
                    </a:lnTo>
                    <a:cubicBezTo>
                      <a:pt x="4424434" y="298957"/>
                      <a:pt x="4423403" y="305654"/>
                      <a:pt x="4428211" y="310291"/>
                    </a:cubicBezTo>
                    <a:lnTo>
                      <a:pt x="4428211" y="310291"/>
                    </a:lnTo>
                    <a:cubicBezTo>
                      <a:pt x="4432848" y="315099"/>
                      <a:pt x="4433878" y="317159"/>
                      <a:pt x="4436111" y="316988"/>
                    </a:cubicBezTo>
                    <a:lnTo>
                      <a:pt x="4436111" y="316988"/>
                    </a:lnTo>
                    <a:cubicBezTo>
                      <a:pt x="4437312" y="316988"/>
                      <a:pt x="4439545" y="316473"/>
                      <a:pt x="4442979" y="314927"/>
                    </a:cubicBezTo>
                    <a:lnTo>
                      <a:pt x="4442979" y="314927"/>
                    </a:lnTo>
                    <a:cubicBezTo>
                      <a:pt x="4446070" y="313210"/>
                      <a:pt x="4446757" y="311493"/>
                      <a:pt x="4446928" y="308402"/>
                    </a:cubicBezTo>
                    <a:lnTo>
                      <a:pt x="4446928" y="308402"/>
                    </a:lnTo>
                    <a:cubicBezTo>
                      <a:pt x="4446928" y="303250"/>
                      <a:pt x="4443323" y="295008"/>
                      <a:pt x="4439202" y="286079"/>
                    </a:cubicBezTo>
                    <a:lnTo>
                      <a:pt x="4439202" y="286079"/>
                    </a:lnTo>
                    <a:cubicBezTo>
                      <a:pt x="4438171" y="283160"/>
                      <a:pt x="4437656" y="280584"/>
                      <a:pt x="4437656" y="278523"/>
                    </a:cubicBezTo>
                    <a:lnTo>
                      <a:pt x="4437656" y="278523"/>
                    </a:lnTo>
                    <a:cubicBezTo>
                      <a:pt x="4437656" y="273200"/>
                      <a:pt x="4441949" y="270796"/>
                      <a:pt x="4445898" y="270796"/>
                    </a:cubicBezTo>
                    <a:lnTo>
                      <a:pt x="4445898" y="270796"/>
                    </a:lnTo>
                    <a:cubicBezTo>
                      <a:pt x="4449333" y="270796"/>
                      <a:pt x="4453282" y="271826"/>
                      <a:pt x="4457403" y="272857"/>
                    </a:cubicBezTo>
                    <a:lnTo>
                      <a:pt x="4457403" y="272857"/>
                    </a:lnTo>
                    <a:cubicBezTo>
                      <a:pt x="4467019" y="276463"/>
                      <a:pt x="4478353" y="277836"/>
                      <a:pt x="4497070" y="280240"/>
                    </a:cubicBezTo>
                    <a:lnTo>
                      <a:pt x="4497070" y="280240"/>
                    </a:lnTo>
                    <a:cubicBezTo>
                      <a:pt x="4500332" y="280412"/>
                      <a:pt x="4503252" y="280584"/>
                      <a:pt x="4505827" y="280584"/>
                    </a:cubicBezTo>
                    <a:lnTo>
                      <a:pt x="4505827" y="280584"/>
                    </a:lnTo>
                    <a:cubicBezTo>
                      <a:pt x="4518534" y="280584"/>
                      <a:pt x="4524888" y="278352"/>
                      <a:pt x="4529524" y="275604"/>
                    </a:cubicBezTo>
                    <a:lnTo>
                      <a:pt x="4529524" y="275604"/>
                    </a:lnTo>
                    <a:cubicBezTo>
                      <a:pt x="4532271" y="273715"/>
                      <a:pt x="4535363" y="273028"/>
                      <a:pt x="4538625" y="273028"/>
                    </a:cubicBezTo>
                    <a:lnTo>
                      <a:pt x="4538625" y="273028"/>
                    </a:lnTo>
                    <a:cubicBezTo>
                      <a:pt x="4546696" y="273028"/>
                      <a:pt x="4556312" y="277150"/>
                      <a:pt x="4567130" y="281614"/>
                    </a:cubicBezTo>
                    <a:lnTo>
                      <a:pt x="4567130" y="281614"/>
                    </a:lnTo>
                    <a:cubicBezTo>
                      <a:pt x="4581210" y="286766"/>
                      <a:pt x="4611433" y="300675"/>
                      <a:pt x="4623624" y="304281"/>
                    </a:cubicBezTo>
                    <a:lnTo>
                      <a:pt x="4623624" y="304281"/>
                    </a:lnTo>
                    <a:cubicBezTo>
                      <a:pt x="4638048" y="308230"/>
                      <a:pt x="4674624" y="327291"/>
                      <a:pt x="4687159" y="330897"/>
                    </a:cubicBezTo>
                    <a:lnTo>
                      <a:pt x="4687159" y="330897"/>
                    </a:lnTo>
                    <a:cubicBezTo>
                      <a:pt x="4694371" y="334159"/>
                      <a:pt x="4698664" y="334503"/>
                      <a:pt x="4702271" y="334503"/>
                    </a:cubicBezTo>
                    <a:lnTo>
                      <a:pt x="4702271" y="334503"/>
                    </a:lnTo>
                    <a:cubicBezTo>
                      <a:pt x="4703987" y="334503"/>
                      <a:pt x="4705705" y="334331"/>
                      <a:pt x="4707422" y="334331"/>
                    </a:cubicBezTo>
                    <a:lnTo>
                      <a:pt x="4707422" y="334331"/>
                    </a:lnTo>
                    <a:cubicBezTo>
                      <a:pt x="4707765" y="334331"/>
                      <a:pt x="4707765" y="334331"/>
                      <a:pt x="4707765" y="334331"/>
                    </a:cubicBezTo>
                    <a:lnTo>
                      <a:pt x="4707765" y="334331"/>
                    </a:lnTo>
                    <a:lnTo>
                      <a:pt x="4707765" y="334331"/>
                    </a:lnTo>
                    <a:lnTo>
                      <a:pt x="4707765" y="334331"/>
                    </a:lnTo>
                    <a:cubicBezTo>
                      <a:pt x="4712402" y="334503"/>
                      <a:pt x="4719613" y="337422"/>
                      <a:pt x="4721331" y="345321"/>
                    </a:cubicBezTo>
                    <a:lnTo>
                      <a:pt x="4721331" y="345321"/>
                    </a:lnTo>
                    <a:cubicBezTo>
                      <a:pt x="4722190" y="351674"/>
                      <a:pt x="4733522" y="364210"/>
                      <a:pt x="4735412" y="372452"/>
                    </a:cubicBezTo>
                    <a:lnTo>
                      <a:pt x="4735412" y="372452"/>
                    </a:lnTo>
                    <a:cubicBezTo>
                      <a:pt x="4735412" y="375371"/>
                      <a:pt x="4738330" y="379321"/>
                      <a:pt x="4741422" y="379492"/>
                    </a:cubicBezTo>
                    <a:lnTo>
                      <a:pt x="4741422" y="379492"/>
                    </a:lnTo>
                    <a:cubicBezTo>
                      <a:pt x="4742108" y="379492"/>
                      <a:pt x="4742623" y="379321"/>
                      <a:pt x="4742967" y="379321"/>
                    </a:cubicBezTo>
                    <a:lnTo>
                      <a:pt x="4742967" y="379321"/>
                    </a:lnTo>
                    <a:cubicBezTo>
                      <a:pt x="4743997" y="378462"/>
                      <a:pt x="4744341" y="377775"/>
                      <a:pt x="4744341" y="376401"/>
                    </a:cubicBezTo>
                    <a:lnTo>
                      <a:pt x="4744341" y="376401"/>
                    </a:lnTo>
                    <a:cubicBezTo>
                      <a:pt x="4744513" y="372795"/>
                      <a:pt x="4740907" y="366270"/>
                      <a:pt x="4738159" y="360775"/>
                    </a:cubicBezTo>
                    <a:lnTo>
                      <a:pt x="4738159" y="360775"/>
                    </a:lnTo>
                    <a:cubicBezTo>
                      <a:pt x="4737472" y="359230"/>
                      <a:pt x="4737129" y="357684"/>
                      <a:pt x="4737129" y="356311"/>
                    </a:cubicBezTo>
                    <a:lnTo>
                      <a:pt x="4737129" y="356311"/>
                    </a:lnTo>
                    <a:cubicBezTo>
                      <a:pt x="4737129" y="352361"/>
                      <a:pt x="4740735" y="350129"/>
                      <a:pt x="4743654" y="350129"/>
                    </a:cubicBezTo>
                    <a:lnTo>
                      <a:pt x="4743654" y="350129"/>
                    </a:lnTo>
                    <a:cubicBezTo>
                      <a:pt x="4746745" y="350129"/>
                      <a:pt x="4750179" y="351674"/>
                      <a:pt x="4752583" y="354937"/>
                    </a:cubicBezTo>
                    <a:lnTo>
                      <a:pt x="4752583" y="354937"/>
                    </a:lnTo>
                    <a:cubicBezTo>
                      <a:pt x="4754300" y="358199"/>
                      <a:pt x="4754987" y="358543"/>
                      <a:pt x="4756533" y="358543"/>
                    </a:cubicBezTo>
                    <a:lnTo>
                      <a:pt x="4756533" y="358543"/>
                    </a:lnTo>
                    <a:cubicBezTo>
                      <a:pt x="4757391" y="358543"/>
                      <a:pt x="4758937" y="358199"/>
                      <a:pt x="4760997" y="357513"/>
                    </a:cubicBezTo>
                    <a:lnTo>
                      <a:pt x="4760997" y="357513"/>
                    </a:lnTo>
                    <a:cubicBezTo>
                      <a:pt x="4766835" y="355624"/>
                      <a:pt x="4769583" y="353220"/>
                      <a:pt x="4774391" y="353220"/>
                    </a:cubicBezTo>
                    <a:lnTo>
                      <a:pt x="4774391" y="353220"/>
                    </a:lnTo>
                    <a:cubicBezTo>
                      <a:pt x="4775421" y="353220"/>
                      <a:pt x="4776451" y="353391"/>
                      <a:pt x="4777825" y="353735"/>
                    </a:cubicBezTo>
                    <a:lnTo>
                      <a:pt x="4777825" y="353735"/>
                    </a:lnTo>
                    <a:cubicBezTo>
                      <a:pt x="4784179" y="356311"/>
                      <a:pt x="4811825" y="367644"/>
                      <a:pt x="4826593" y="371250"/>
                    </a:cubicBezTo>
                    <a:lnTo>
                      <a:pt x="4826593" y="371250"/>
                    </a:lnTo>
                    <a:cubicBezTo>
                      <a:pt x="4831573" y="372452"/>
                      <a:pt x="4834835" y="374513"/>
                      <a:pt x="4835007" y="378290"/>
                    </a:cubicBezTo>
                    <a:lnTo>
                      <a:pt x="4835007" y="378290"/>
                    </a:lnTo>
                    <a:cubicBezTo>
                      <a:pt x="4834320" y="384815"/>
                      <a:pt x="4826078" y="388593"/>
                      <a:pt x="4824017" y="391856"/>
                    </a:cubicBezTo>
                    <a:lnTo>
                      <a:pt x="4824017" y="391856"/>
                    </a:lnTo>
                    <a:cubicBezTo>
                      <a:pt x="4818179" y="397694"/>
                      <a:pt x="4808734" y="400270"/>
                      <a:pt x="4797401" y="400270"/>
                    </a:cubicBezTo>
                    <a:lnTo>
                      <a:pt x="4797401" y="400270"/>
                    </a:lnTo>
                    <a:cubicBezTo>
                      <a:pt x="4793280" y="400613"/>
                      <a:pt x="4791219" y="401128"/>
                      <a:pt x="4791047" y="401300"/>
                    </a:cubicBezTo>
                    <a:lnTo>
                      <a:pt x="4791047" y="401300"/>
                    </a:lnTo>
                    <a:cubicBezTo>
                      <a:pt x="4791047" y="401300"/>
                      <a:pt x="4791047" y="401300"/>
                      <a:pt x="4790876" y="403361"/>
                    </a:cubicBezTo>
                    <a:lnTo>
                      <a:pt x="4790876" y="403361"/>
                    </a:lnTo>
                    <a:cubicBezTo>
                      <a:pt x="4790876" y="403532"/>
                      <a:pt x="4790876" y="404048"/>
                      <a:pt x="4790876" y="404563"/>
                    </a:cubicBezTo>
                    <a:lnTo>
                      <a:pt x="4790876" y="404563"/>
                    </a:lnTo>
                    <a:cubicBezTo>
                      <a:pt x="4790876" y="405937"/>
                      <a:pt x="4790876" y="407825"/>
                      <a:pt x="4790532" y="410745"/>
                    </a:cubicBezTo>
                    <a:lnTo>
                      <a:pt x="4790532" y="410745"/>
                    </a:lnTo>
                    <a:lnTo>
                      <a:pt x="4790704" y="410745"/>
                    </a:lnTo>
                    <a:cubicBezTo>
                      <a:pt x="4791391" y="422765"/>
                      <a:pt x="4784007" y="423967"/>
                      <a:pt x="4777997" y="424310"/>
                    </a:cubicBezTo>
                    <a:lnTo>
                      <a:pt x="4777997" y="424310"/>
                    </a:lnTo>
                    <a:cubicBezTo>
                      <a:pt x="4779886" y="424997"/>
                      <a:pt x="4782805" y="425512"/>
                      <a:pt x="4786239" y="425856"/>
                    </a:cubicBezTo>
                    <a:lnTo>
                      <a:pt x="4786239" y="425856"/>
                    </a:lnTo>
                    <a:cubicBezTo>
                      <a:pt x="4792078" y="426371"/>
                      <a:pt x="4795684" y="428260"/>
                      <a:pt x="4796027" y="432209"/>
                    </a:cubicBezTo>
                    <a:lnTo>
                      <a:pt x="4796027" y="432209"/>
                    </a:lnTo>
                    <a:cubicBezTo>
                      <a:pt x="4795855" y="435643"/>
                      <a:pt x="4793280" y="437532"/>
                      <a:pt x="4791563" y="438906"/>
                    </a:cubicBezTo>
                    <a:lnTo>
                      <a:pt x="4791563" y="438906"/>
                    </a:lnTo>
                    <a:cubicBezTo>
                      <a:pt x="4788644" y="441653"/>
                      <a:pt x="4784007" y="442855"/>
                      <a:pt x="4778341" y="443027"/>
                    </a:cubicBezTo>
                    <a:lnTo>
                      <a:pt x="4778341" y="443027"/>
                    </a:lnTo>
                    <a:cubicBezTo>
                      <a:pt x="4773533" y="443027"/>
                      <a:pt x="4767866" y="441997"/>
                      <a:pt x="4762371" y="439421"/>
                    </a:cubicBezTo>
                    <a:lnTo>
                      <a:pt x="4762371" y="439421"/>
                    </a:lnTo>
                    <a:cubicBezTo>
                      <a:pt x="4750523" y="434098"/>
                      <a:pt x="4748634" y="430664"/>
                      <a:pt x="4740563" y="430492"/>
                    </a:cubicBezTo>
                    <a:lnTo>
                      <a:pt x="4740563" y="430492"/>
                    </a:lnTo>
                    <a:lnTo>
                      <a:pt x="4740563" y="430492"/>
                    </a:lnTo>
                    <a:lnTo>
                      <a:pt x="4739704" y="430835"/>
                    </a:lnTo>
                    <a:lnTo>
                      <a:pt x="4739189" y="430664"/>
                    </a:lnTo>
                    <a:cubicBezTo>
                      <a:pt x="4728886" y="430835"/>
                      <a:pt x="4722018" y="427058"/>
                      <a:pt x="4717038" y="415381"/>
                    </a:cubicBezTo>
                    <a:lnTo>
                      <a:pt x="4717038" y="415381"/>
                    </a:lnTo>
                    <a:cubicBezTo>
                      <a:pt x="4713260" y="406623"/>
                      <a:pt x="4705361" y="402159"/>
                      <a:pt x="4699351" y="402159"/>
                    </a:cubicBezTo>
                    <a:lnTo>
                      <a:pt x="4699351" y="402159"/>
                    </a:lnTo>
                    <a:cubicBezTo>
                      <a:pt x="4698149" y="402159"/>
                      <a:pt x="4696947" y="402330"/>
                      <a:pt x="4695917" y="402674"/>
                    </a:cubicBezTo>
                    <a:lnTo>
                      <a:pt x="4695917" y="402674"/>
                    </a:lnTo>
                    <a:cubicBezTo>
                      <a:pt x="4692483" y="403704"/>
                      <a:pt x="4689392" y="404048"/>
                      <a:pt x="4686129" y="404048"/>
                    </a:cubicBezTo>
                    <a:lnTo>
                      <a:pt x="4686129" y="404048"/>
                    </a:lnTo>
                    <a:cubicBezTo>
                      <a:pt x="4680291" y="404048"/>
                      <a:pt x="4674624" y="402502"/>
                      <a:pt x="4667927" y="400098"/>
                    </a:cubicBezTo>
                    <a:lnTo>
                      <a:pt x="4667927" y="400098"/>
                    </a:lnTo>
                    <a:cubicBezTo>
                      <a:pt x="4663119" y="398038"/>
                      <a:pt x="4660200" y="396664"/>
                      <a:pt x="4660028" y="392886"/>
                    </a:cubicBezTo>
                    <a:lnTo>
                      <a:pt x="4660028" y="392886"/>
                    </a:lnTo>
                    <a:cubicBezTo>
                      <a:pt x="4660028" y="390826"/>
                      <a:pt x="4660887" y="389280"/>
                      <a:pt x="4661402" y="386533"/>
                    </a:cubicBezTo>
                    <a:lnTo>
                      <a:pt x="4661402" y="386533"/>
                    </a:lnTo>
                    <a:cubicBezTo>
                      <a:pt x="4661402" y="386533"/>
                      <a:pt x="4661402" y="386533"/>
                      <a:pt x="4661402" y="386533"/>
                    </a:cubicBezTo>
                    <a:lnTo>
                      <a:pt x="4661402" y="386533"/>
                    </a:lnTo>
                    <a:cubicBezTo>
                      <a:pt x="4657968" y="386361"/>
                      <a:pt x="4649210" y="389452"/>
                      <a:pt x="4645948" y="392199"/>
                    </a:cubicBezTo>
                    <a:lnTo>
                      <a:pt x="4645948" y="392199"/>
                    </a:lnTo>
                    <a:cubicBezTo>
                      <a:pt x="4645261" y="392714"/>
                      <a:pt x="4644917" y="393058"/>
                      <a:pt x="4644746" y="393230"/>
                    </a:cubicBezTo>
                    <a:lnTo>
                      <a:pt x="4644746" y="393230"/>
                    </a:lnTo>
                    <a:cubicBezTo>
                      <a:pt x="4647493" y="399926"/>
                      <a:pt x="4648695" y="407825"/>
                      <a:pt x="4648867" y="416926"/>
                    </a:cubicBezTo>
                    <a:lnTo>
                      <a:pt x="4648867" y="416926"/>
                    </a:lnTo>
                    <a:lnTo>
                      <a:pt x="4648867" y="420876"/>
                    </a:lnTo>
                    <a:lnTo>
                      <a:pt x="4647836" y="420361"/>
                    </a:lnTo>
                    <a:cubicBezTo>
                      <a:pt x="4643028" y="430835"/>
                      <a:pt x="4622766" y="437876"/>
                      <a:pt x="4614352" y="439593"/>
                    </a:cubicBezTo>
                    <a:lnTo>
                      <a:pt x="4614352" y="439593"/>
                    </a:lnTo>
                    <a:cubicBezTo>
                      <a:pt x="4612806" y="439936"/>
                      <a:pt x="4611433" y="440108"/>
                      <a:pt x="4610059" y="440108"/>
                    </a:cubicBezTo>
                    <a:lnTo>
                      <a:pt x="4610059" y="440108"/>
                    </a:lnTo>
                    <a:cubicBezTo>
                      <a:pt x="4601645" y="439765"/>
                      <a:pt x="4600443" y="433239"/>
                      <a:pt x="4597352" y="433239"/>
                    </a:cubicBezTo>
                    <a:lnTo>
                      <a:pt x="4597352" y="433239"/>
                    </a:lnTo>
                    <a:cubicBezTo>
                      <a:pt x="4594433" y="433239"/>
                      <a:pt x="4589796" y="433583"/>
                      <a:pt x="4586190" y="434441"/>
                    </a:cubicBezTo>
                    <a:lnTo>
                      <a:pt x="4586190" y="434441"/>
                    </a:lnTo>
                    <a:cubicBezTo>
                      <a:pt x="4582413" y="435300"/>
                      <a:pt x="4581039" y="436845"/>
                      <a:pt x="4581039" y="437189"/>
                    </a:cubicBezTo>
                    <a:lnTo>
                      <a:pt x="4581039" y="437189"/>
                    </a:lnTo>
                    <a:lnTo>
                      <a:pt x="4581039" y="437189"/>
                    </a:lnTo>
                    <a:lnTo>
                      <a:pt x="4581039" y="437189"/>
                    </a:lnTo>
                    <a:cubicBezTo>
                      <a:pt x="4581039" y="438219"/>
                      <a:pt x="4581039" y="438047"/>
                      <a:pt x="4583958" y="438391"/>
                    </a:cubicBezTo>
                    <a:lnTo>
                      <a:pt x="4583958" y="438391"/>
                    </a:lnTo>
                    <a:cubicBezTo>
                      <a:pt x="4587049" y="438391"/>
                      <a:pt x="4591342" y="437361"/>
                      <a:pt x="4594604" y="437189"/>
                    </a:cubicBezTo>
                    <a:lnTo>
                      <a:pt x="4594604" y="437189"/>
                    </a:lnTo>
                    <a:cubicBezTo>
                      <a:pt x="4594776" y="437189"/>
                      <a:pt x="4594948" y="437189"/>
                      <a:pt x="4595119" y="437189"/>
                    </a:cubicBezTo>
                    <a:lnTo>
                      <a:pt x="4595119" y="437189"/>
                    </a:lnTo>
                    <a:lnTo>
                      <a:pt x="4595119" y="437189"/>
                    </a:lnTo>
                    <a:cubicBezTo>
                      <a:pt x="4595291" y="437189"/>
                      <a:pt x="4595291" y="437189"/>
                      <a:pt x="4595291" y="437189"/>
                    </a:cubicBezTo>
                    <a:lnTo>
                      <a:pt x="4595291" y="437189"/>
                    </a:lnTo>
                    <a:cubicBezTo>
                      <a:pt x="4601645" y="437532"/>
                      <a:pt x="4605594" y="441825"/>
                      <a:pt x="4614180" y="449037"/>
                    </a:cubicBezTo>
                    <a:lnTo>
                      <a:pt x="4614180" y="449037"/>
                    </a:lnTo>
                    <a:cubicBezTo>
                      <a:pt x="4622937" y="455562"/>
                      <a:pt x="4631180" y="461401"/>
                      <a:pt x="4631695" y="468785"/>
                    </a:cubicBezTo>
                    <a:lnTo>
                      <a:pt x="4631695" y="468785"/>
                    </a:lnTo>
                    <a:cubicBezTo>
                      <a:pt x="4631523" y="473078"/>
                      <a:pt x="4636675" y="476855"/>
                      <a:pt x="4645604" y="481835"/>
                    </a:cubicBezTo>
                    <a:lnTo>
                      <a:pt x="4645604" y="481835"/>
                    </a:lnTo>
                    <a:cubicBezTo>
                      <a:pt x="4654705" y="486643"/>
                      <a:pt x="4656079" y="491623"/>
                      <a:pt x="4655564" y="496259"/>
                    </a:cubicBezTo>
                    <a:lnTo>
                      <a:pt x="4655564" y="496259"/>
                    </a:lnTo>
                    <a:cubicBezTo>
                      <a:pt x="4655735" y="497118"/>
                      <a:pt x="4655735" y="497976"/>
                      <a:pt x="4655735" y="498663"/>
                    </a:cubicBezTo>
                    <a:lnTo>
                      <a:pt x="4655735" y="498663"/>
                    </a:lnTo>
                    <a:cubicBezTo>
                      <a:pt x="4655735" y="504158"/>
                      <a:pt x="4651957" y="510168"/>
                      <a:pt x="4645089" y="510340"/>
                    </a:cubicBezTo>
                    <a:lnTo>
                      <a:pt x="4645089" y="510340"/>
                    </a:lnTo>
                    <a:cubicBezTo>
                      <a:pt x="4643372" y="510340"/>
                      <a:pt x="4641483" y="509996"/>
                      <a:pt x="4639594" y="509138"/>
                    </a:cubicBezTo>
                    <a:lnTo>
                      <a:pt x="4639594" y="509138"/>
                    </a:lnTo>
                    <a:cubicBezTo>
                      <a:pt x="4631352" y="505532"/>
                      <a:pt x="4620362" y="505532"/>
                      <a:pt x="4613321" y="502956"/>
                    </a:cubicBezTo>
                    <a:lnTo>
                      <a:pt x="4613321" y="502956"/>
                    </a:lnTo>
                    <a:cubicBezTo>
                      <a:pt x="4612120" y="502613"/>
                      <a:pt x="4611261" y="502441"/>
                      <a:pt x="4610574" y="502441"/>
                    </a:cubicBezTo>
                    <a:lnTo>
                      <a:pt x="4610574" y="502441"/>
                    </a:lnTo>
                    <a:cubicBezTo>
                      <a:pt x="4607312" y="502097"/>
                      <a:pt x="4604049" y="506219"/>
                      <a:pt x="4595463" y="514118"/>
                    </a:cubicBezTo>
                    <a:lnTo>
                      <a:pt x="4595463" y="514118"/>
                    </a:lnTo>
                    <a:cubicBezTo>
                      <a:pt x="4584988" y="522017"/>
                      <a:pt x="4565241" y="533350"/>
                      <a:pt x="4555282" y="536269"/>
                    </a:cubicBezTo>
                    <a:lnTo>
                      <a:pt x="4555282" y="536269"/>
                    </a:lnTo>
                    <a:cubicBezTo>
                      <a:pt x="4546696" y="537814"/>
                      <a:pt x="4550130" y="537299"/>
                      <a:pt x="4544120" y="544511"/>
                    </a:cubicBezTo>
                    <a:lnTo>
                      <a:pt x="4544120" y="544511"/>
                    </a:lnTo>
                    <a:cubicBezTo>
                      <a:pt x="4538625" y="550006"/>
                      <a:pt x="4527120" y="556531"/>
                      <a:pt x="4516302" y="557905"/>
                    </a:cubicBezTo>
                    <a:lnTo>
                      <a:pt x="4516302" y="557905"/>
                    </a:lnTo>
                    <a:cubicBezTo>
                      <a:pt x="4508575" y="558420"/>
                      <a:pt x="4493807" y="579713"/>
                      <a:pt x="4489342" y="587097"/>
                    </a:cubicBezTo>
                    <a:lnTo>
                      <a:pt x="4489342" y="587097"/>
                    </a:lnTo>
                    <a:cubicBezTo>
                      <a:pt x="4487969" y="590531"/>
                      <a:pt x="4485565" y="593107"/>
                      <a:pt x="4482302" y="593107"/>
                    </a:cubicBezTo>
                    <a:lnTo>
                      <a:pt x="4482302" y="593107"/>
                    </a:lnTo>
                    <a:cubicBezTo>
                      <a:pt x="4476464" y="592592"/>
                      <a:pt x="4472514" y="586925"/>
                      <a:pt x="4467363" y="578683"/>
                    </a:cubicBezTo>
                    <a:lnTo>
                      <a:pt x="4467363" y="578683"/>
                    </a:lnTo>
                    <a:cubicBezTo>
                      <a:pt x="4463414" y="572673"/>
                      <a:pt x="4459979" y="571814"/>
                      <a:pt x="4455171" y="571642"/>
                    </a:cubicBezTo>
                    <a:lnTo>
                      <a:pt x="4455171" y="571642"/>
                    </a:lnTo>
                    <a:cubicBezTo>
                      <a:pt x="4451221" y="571642"/>
                      <a:pt x="4446413" y="572673"/>
                      <a:pt x="4440919" y="572673"/>
                    </a:cubicBezTo>
                    <a:lnTo>
                      <a:pt x="4440919" y="572673"/>
                    </a:lnTo>
                    <a:cubicBezTo>
                      <a:pt x="4439030" y="572673"/>
                      <a:pt x="4436969" y="572501"/>
                      <a:pt x="4434909" y="572158"/>
                    </a:cubicBezTo>
                    <a:lnTo>
                      <a:pt x="4434909" y="572158"/>
                    </a:lnTo>
                    <a:cubicBezTo>
                      <a:pt x="4434737" y="572158"/>
                      <a:pt x="4434565" y="572158"/>
                      <a:pt x="4434222" y="572158"/>
                    </a:cubicBezTo>
                    <a:lnTo>
                      <a:pt x="4434222" y="572158"/>
                    </a:lnTo>
                    <a:cubicBezTo>
                      <a:pt x="4422373" y="571471"/>
                      <a:pt x="4416535" y="593450"/>
                      <a:pt x="4404686" y="597572"/>
                    </a:cubicBezTo>
                    <a:lnTo>
                      <a:pt x="4404686" y="597572"/>
                    </a:lnTo>
                    <a:cubicBezTo>
                      <a:pt x="4403656" y="597915"/>
                      <a:pt x="4402626" y="598258"/>
                      <a:pt x="4401596" y="598258"/>
                    </a:cubicBezTo>
                    <a:lnTo>
                      <a:pt x="4401596" y="598258"/>
                    </a:lnTo>
                    <a:cubicBezTo>
                      <a:pt x="4396960" y="598087"/>
                      <a:pt x="4396273" y="593450"/>
                      <a:pt x="4396273" y="590359"/>
                    </a:cubicBezTo>
                    <a:lnTo>
                      <a:pt x="4396273" y="590359"/>
                    </a:lnTo>
                    <a:cubicBezTo>
                      <a:pt x="4396273" y="587097"/>
                      <a:pt x="4396788" y="583147"/>
                      <a:pt x="4396788" y="579370"/>
                    </a:cubicBezTo>
                    <a:lnTo>
                      <a:pt x="4396788" y="579370"/>
                    </a:lnTo>
                    <a:cubicBezTo>
                      <a:pt x="4396788" y="576107"/>
                      <a:pt x="4396444" y="573188"/>
                      <a:pt x="4395414" y="571127"/>
                    </a:cubicBezTo>
                    <a:lnTo>
                      <a:pt x="4395414" y="571127"/>
                    </a:lnTo>
                    <a:cubicBezTo>
                      <a:pt x="4395242" y="570956"/>
                      <a:pt x="4395242" y="570784"/>
                      <a:pt x="4395070" y="570612"/>
                    </a:cubicBezTo>
                    <a:lnTo>
                      <a:pt x="4395070" y="570612"/>
                    </a:lnTo>
                    <a:cubicBezTo>
                      <a:pt x="4394727" y="570956"/>
                      <a:pt x="4394383" y="571471"/>
                      <a:pt x="4394040" y="572158"/>
                    </a:cubicBezTo>
                    <a:lnTo>
                      <a:pt x="4394040" y="572158"/>
                    </a:lnTo>
                    <a:cubicBezTo>
                      <a:pt x="4393010" y="573703"/>
                      <a:pt x="4391980" y="576279"/>
                      <a:pt x="4390778" y="579026"/>
                    </a:cubicBezTo>
                    <a:lnTo>
                      <a:pt x="4390778" y="579026"/>
                    </a:lnTo>
                    <a:cubicBezTo>
                      <a:pt x="4388545" y="584693"/>
                      <a:pt x="4386141" y="591562"/>
                      <a:pt x="4383222" y="596885"/>
                    </a:cubicBezTo>
                    <a:lnTo>
                      <a:pt x="4383222" y="596885"/>
                    </a:lnTo>
                    <a:cubicBezTo>
                      <a:pt x="4379273" y="603067"/>
                      <a:pt x="4373263" y="604955"/>
                      <a:pt x="4367940" y="604784"/>
                    </a:cubicBezTo>
                    <a:lnTo>
                      <a:pt x="4367940" y="604784"/>
                    </a:lnTo>
                    <a:cubicBezTo>
                      <a:pt x="4362444" y="604784"/>
                      <a:pt x="4357121" y="603238"/>
                      <a:pt x="4353172" y="603067"/>
                    </a:cubicBezTo>
                    <a:lnTo>
                      <a:pt x="4353172" y="603067"/>
                    </a:lnTo>
                    <a:lnTo>
                      <a:pt x="4353000" y="603238"/>
                    </a:lnTo>
                    <a:lnTo>
                      <a:pt x="4351798" y="602895"/>
                    </a:lnTo>
                    <a:lnTo>
                      <a:pt x="4351454" y="602895"/>
                    </a:lnTo>
                    <a:cubicBezTo>
                      <a:pt x="4347849" y="600834"/>
                      <a:pt x="4349223" y="615945"/>
                      <a:pt x="4341667" y="626248"/>
                    </a:cubicBezTo>
                    <a:lnTo>
                      <a:pt x="4341667" y="626248"/>
                    </a:lnTo>
                    <a:cubicBezTo>
                      <a:pt x="4334455" y="634662"/>
                      <a:pt x="4330849" y="645824"/>
                      <a:pt x="4325526" y="655268"/>
                    </a:cubicBezTo>
                    <a:lnTo>
                      <a:pt x="4325526" y="655268"/>
                    </a:lnTo>
                    <a:cubicBezTo>
                      <a:pt x="4324667" y="656642"/>
                      <a:pt x="4324324" y="657844"/>
                      <a:pt x="4324324" y="658702"/>
                    </a:cubicBezTo>
                    <a:lnTo>
                      <a:pt x="4324324" y="658702"/>
                    </a:lnTo>
                    <a:cubicBezTo>
                      <a:pt x="4324324" y="660763"/>
                      <a:pt x="4325697" y="662137"/>
                      <a:pt x="4327586" y="662137"/>
                    </a:cubicBezTo>
                    <a:lnTo>
                      <a:pt x="4327586" y="662137"/>
                    </a:lnTo>
                    <a:cubicBezTo>
                      <a:pt x="4328445" y="662137"/>
                      <a:pt x="4329647" y="661793"/>
                      <a:pt x="4330505" y="661106"/>
                    </a:cubicBezTo>
                    <a:lnTo>
                      <a:pt x="4330505" y="661106"/>
                    </a:lnTo>
                    <a:cubicBezTo>
                      <a:pt x="4332566" y="659046"/>
                      <a:pt x="4334627" y="657844"/>
                      <a:pt x="4336859" y="657672"/>
                    </a:cubicBezTo>
                    <a:lnTo>
                      <a:pt x="4336859" y="657672"/>
                    </a:lnTo>
                    <a:cubicBezTo>
                      <a:pt x="4342182" y="658016"/>
                      <a:pt x="4343728" y="663339"/>
                      <a:pt x="4343728" y="668319"/>
                    </a:cubicBezTo>
                    <a:lnTo>
                      <a:pt x="4343728" y="668319"/>
                    </a:lnTo>
                    <a:cubicBezTo>
                      <a:pt x="4343728" y="669521"/>
                      <a:pt x="4343728" y="670723"/>
                      <a:pt x="4343556" y="671925"/>
                    </a:cubicBezTo>
                    <a:lnTo>
                      <a:pt x="4343556" y="671925"/>
                    </a:lnTo>
                    <a:cubicBezTo>
                      <a:pt x="4342869" y="676561"/>
                      <a:pt x="4342010" y="679652"/>
                      <a:pt x="4342010" y="682056"/>
                    </a:cubicBezTo>
                    <a:lnTo>
                      <a:pt x="4342010" y="682056"/>
                    </a:lnTo>
                    <a:cubicBezTo>
                      <a:pt x="4342010" y="684632"/>
                      <a:pt x="4342697" y="686692"/>
                      <a:pt x="4345445" y="690126"/>
                    </a:cubicBezTo>
                    <a:lnTo>
                      <a:pt x="4345445" y="690126"/>
                    </a:lnTo>
                    <a:cubicBezTo>
                      <a:pt x="4350081" y="694763"/>
                      <a:pt x="4353515" y="698884"/>
                      <a:pt x="4353515" y="704035"/>
                    </a:cubicBezTo>
                    <a:lnTo>
                      <a:pt x="4353515" y="704035"/>
                    </a:lnTo>
                    <a:cubicBezTo>
                      <a:pt x="4353515" y="707298"/>
                      <a:pt x="4351970" y="710389"/>
                      <a:pt x="4349394" y="713652"/>
                    </a:cubicBezTo>
                    <a:lnTo>
                      <a:pt x="4349394" y="713652"/>
                    </a:lnTo>
                    <a:cubicBezTo>
                      <a:pt x="4346990" y="716227"/>
                      <a:pt x="4346646" y="717773"/>
                      <a:pt x="4343556" y="718288"/>
                    </a:cubicBezTo>
                    <a:lnTo>
                      <a:pt x="4343556" y="718288"/>
                    </a:lnTo>
                    <a:cubicBezTo>
                      <a:pt x="4337717" y="715540"/>
                      <a:pt x="4340980" y="712278"/>
                      <a:pt x="4337889" y="706955"/>
                    </a:cubicBezTo>
                    <a:lnTo>
                      <a:pt x="4337889" y="706955"/>
                    </a:lnTo>
                    <a:cubicBezTo>
                      <a:pt x="4337374" y="706096"/>
                      <a:pt x="4337202" y="706096"/>
                      <a:pt x="4337202" y="706096"/>
                    </a:cubicBezTo>
                    <a:lnTo>
                      <a:pt x="4337202" y="706096"/>
                    </a:lnTo>
                    <a:cubicBezTo>
                      <a:pt x="4335313" y="705066"/>
                      <a:pt x="4325869" y="721722"/>
                      <a:pt x="4323293" y="727045"/>
                    </a:cubicBezTo>
                    <a:lnTo>
                      <a:pt x="4323293" y="727045"/>
                    </a:lnTo>
                    <a:cubicBezTo>
                      <a:pt x="4322778" y="728419"/>
                      <a:pt x="4322434" y="729965"/>
                      <a:pt x="4322434" y="731853"/>
                    </a:cubicBezTo>
                    <a:lnTo>
                      <a:pt x="4322434" y="731853"/>
                    </a:lnTo>
                    <a:cubicBezTo>
                      <a:pt x="4322434" y="736833"/>
                      <a:pt x="4324324" y="743702"/>
                      <a:pt x="4327243" y="751944"/>
                    </a:cubicBezTo>
                    <a:lnTo>
                      <a:pt x="4327243" y="751944"/>
                    </a:lnTo>
                    <a:cubicBezTo>
                      <a:pt x="4328101" y="754348"/>
                      <a:pt x="4328445" y="756409"/>
                      <a:pt x="4328445" y="758298"/>
                    </a:cubicBezTo>
                    <a:lnTo>
                      <a:pt x="4328445" y="758298"/>
                    </a:lnTo>
                    <a:cubicBezTo>
                      <a:pt x="4328445" y="764308"/>
                      <a:pt x="4324152" y="768085"/>
                      <a:pt x="4319172" y="768085"/>
                    </a:cubicBezTo>
                    <a:lnTo>
                      <a:pt x="4319172" y="768085"/>
                    </a:lnTo>
                    <a:cubicBezTo>
                      <a:pt x="4316940" y="768085"/>
                      <a:pt x="4314707" y="767570"/>
                      <a:pt x="4312818" y="766540"/>
                    </a:cubicBezTo>
                    <a:lnTo>
                      <a:pt x="4312818" y="766540"/>
                    </a:lnTo>
                    <a:cubicBezTo>
                      <a:pt x="4310243" y="765338"/>
                      <a:pt x="4308525" y="764995"/>
                      <a:pt x="4307324" y="764995"/>
                    </a:cubicBezTo>
                    <a:lnTo>
                      <a:pt x="4307324" y="764995"/>
                    </a:lnTo>
                    <a:cubicBezTo>
                      <a:pt x="4305091" y="764823"/>
                      <a:pt x="4303202" y="766883"/>
                      <a:pt x="4298051" y="772207"/>
                    </a:cubicBezTo>
                    <a:lnTo>
                      <a:pt x="4298051" y="772207"/>
                    </a:lnTo>
                    <a:cubicBezTo>
                      <a:pt x="4291526" y="779934"/>
                      <a:pt x="4291182" y="785944"/>
                      <a:pt x="4291182" y="795045"/>
                    </a:cubicBezTo>
                    <a:lnTo>
                      <a:pt x="4291182" y="795045"/>
                    </a:lnTo>
                    <a:cubicBezTo>
                      <a:pt x="4291182" y="795732"/>
                      <a:pt x="4291182" y="796419"/>
                      <a:pt x="4291182" y="796934"/>
                    </a:cubicBezTo>
                    <a:lnTo>
                      <a:pt x="4291182" y="796934"/>
                    </a:lnTo>
                    <a:cubicBezTo>
                      <a:pt x="4291354" y="798651"/>
                      <a:pt x="4291526" y="800196"/>
                      <a:pt x="4291526" y="801742"/>
                    </a:cubicBezTo>
                    <a:lnTo>
                      <a:pt x="4291526" y="801742"/>
                    </a:lnTo>
                    <a:cubicBezTo>
                      <a:pt x="4291526" y="807065"/>
                      <a:pt x="4289808" y="812732"/>
                      <a:pt x="4284142" y="812732"/>
                    </a:cubicBezTo>
                    <a:lnTo>
                      <a:pt x="4284142" y="812732"/>
                    </a:lnTo>
                    <a:cubicBezTo>
                      <a:pt x="4282082" y="812732"/>
                      <a:pt x="4280021" y="812045"/>
                      <a:pt x="4277789" y="810843"/>
                    </a:cubicBezTo>
                    <a:lnTo>
                      <a:pt x="4277789" y="810843"/>
                    </a:lnTo>
                    <a:cubicBezTo>
                      <a:pt x="4276243" y="810156"/>
                      <a:pt x="4275212" y="809984"/>
                      <a:pt x="4274526" y="809984"/>
                    </a:cubicBezTo>
                    <a:lnTo>
                      <a:pt x="4274526" y="809984"/>
                    </a:lnTo>
                    <a:cubicBezTo>
                      <a:pt x="4272465" y="809126"/>
                      <a:pt x="4271950" y="814277"/>
                      <a:pt x="4264910" y="814792"/>
                    </a:cubicBezTo>
                    <a:lnTo>
                      <a:pt x="4264910" y="814792"/>
                    </a:lnTo>
                    <a:cubicBezTo>
                      <a:pt x="4264566" y="814792"/>
                      <a:pt x="4261991" y="817540"/>
                      <a:pt x="4260617" y="824065"/>
                    </a:cubicBezTo>
                    <a:lnTo>
                      <a:pt x="4260617" y="824065"/>
                    </a:lnTo>
                    <a:cubicBezTo>
                      <a:pt x="4259072" y="830247"/>
                      <a:pt x="4257870" y="838317"/>
                      <a:pt x="4255809" y="845186"/>
                    </a:cubicBezTo>
                    <a:lnTo>
                      <a:pt x="4255809" y="845186"/>
                    </a:lnTo>
                    <a:cubicBezTo>
                      <a:pt x="4250314" y="857549"/>
                      <a:pt x="4238466" y="864075"/>
                      <a:pt x="4232627" y="868883"/>
                    </a:cubicBezTo>
                    <a:lnTo>
                      <a:pt x="4232627" y="868883"/>
                    </a:lnTo>
                    <a:cubicBezTo>
                      <a:pt x="4227819" y="872661"/>
                      <a:pt x="4224557" y="875923"/>
                      <a:pt x="4220436" y="876267"/>
                    </a:cubicBezTo>
                    <a:lnTo>
                      <a:pt x="4220436" y="876267"/>
                    </a:lnTo>
                    <a:cubicBezTo>
                      <a:pt x="4217173" y="876267"/>
                      <a:pt x="4215284" y="873347"/>
                      <a:pt x="4214941" y="870085"/>
                    </a:cubicBezTo>
                    <a:lnTo>
                      <a:pt x="4214941" y="870085"/>
                    </a:lnTo>
                    <a:cubicBezTo>
                      <a:pt x="4213567" y="863044"/>
                      <a:pt x="4214941" y="859610"/>
                      <a:pt x="4212365" y="847418"/>
                    </a:cubicBezTo>
                    <a:lnTo>
                      <a:pt x="4212365" y="847418"/>
                    </a:lnTo>
                    <a:cubicBezTo>
                      <a:pt x="4208587" y="835055"/>
                      <a:pt x="4203435" y="825782"/>
                      <a:pt x="4202062" y="807580"/>
                    </a:cubicBezTo>
                    <a:lnTo>
                      <a:pt x="4202062" y="807580"/>
                    </a:lnTo>
                    <a:cubicBezTo>
                      <a:pt x="4200688" y="790065"/>
                      <a:pt x="4191759" y="738035"/>
                      <a:pt x="4191759" y="720005"/>
                    </a:cubicBezTo>
                    <a:lnTo>
                      <a:pt x="4191759" y="720005"/>
                    </a:lnTo>
                    <a:cubicBezTo>
                      <a:pt x="4191587" y="718803"/>
                      <a:pt x="4191587" y="717773"/>
                      <a:pt x="4191587" y="716742"/>
                    </a:cubicBezTo>
                    <a:lnTo>
                      <a:pt x="4191587" y="716742"/>
                    </a:lnTo>
                    <a:cubicBezTo>
                      <a:pt x="4191587" y="700773"/>
                      <a:pt x="4201375" y="689783"/>
                      <a:pt x="4207728" y="684632"/>
                    </a:cubicBezTo>
                    <a:lnTo>
                      <a:pt x="4207728" y="684632"/>
                    </a:lnTo>
                    <a:cubicBezTo>
                      <a:pt x="4212021" y="681541"/>
                      <a:pt x="4212536" y="680167"/>
                      <a:pt x="4212708" y="677076"/>
                    </a:cubicBezTo>
                    <a:lnTo>
                      <a:pt x="4212708" y="677076"/>
                    </a:lnTo>
                    <a:cubicBezTo>
                      <a:pt x="4212708" y="675187"/>
                      <a:pt x="4212193" y="672611"/>
                      <a:pt x="4211850" y="669177"/>
                    </a:cubicBezTo>
                    <a:lnTo>
                      <a:pt x="4211850" y="669177"/>
                    </a:lnTo>
                    <a:cubicBezTo>
                      <a:pt x="4211678" y="668490"/>
                      <a:pt x="4211678" y="667803"/>
                      <a:pt x="4211678" y="667460"/>
                    </a:cubicBezTo>
                    <a:lnTo>
                      <a:pt x="4211678" y="667460"/>
                    </a:lnTo>
                    <a:cubicBezTo>
                      <a:pt x="4213223" y="656985"/>
                      <a:pt x="4225587" y="661793"/>
                      <a:pt x="4226274" y="658187"/>
                    </a:cubicBezTo>
                    <a:lnTo>
                      <a:pt x="4226274" y="658187"/>
                    </a:lnTo>
                    <a:cubicBezTo>
                      <a:pt x="4227991" y="656127"/>
                      <a:pt x="4230223" y="654753"/>
                      <a:pt x="4232799" y="654925"/>
                    </a:cubicBezTo>
                    <a:lnTo>
                      <a:pt x="4232799" y="654925"/>
                    </a:lnTo>
                    <a:cubicBezTo>
                      <a:pt x="4235203" y="654925"/>
                      <a:pt x="4237950" y="655612"/>
                      <a:pt x="4243274" y="656298"/>
                    </a:cubicBezTo>
                    <a:lnTo>
                      <a:pt x="4243274" y="656298"/>
                    </a:lnTo>
                    <a:cubicBezTo>
                      <a:pt x="4252374" y="656642"/>
                      <a:pt x="4264051" y="640844"/>
                      <a:pt x="4268859" y="632086"/>
                    </a:cubicBezTo>
                    <a:lnTo>
                      <a:pt x="4268859" y="632086"/>
                    </a:lnTo>
                    <a:cubicBezTo>
                      <a:pt x="4274182" y="622642"/>
                      <a:pt x="4281051" y="618349"/>
                      <a:pt x="4288607" y="614571"/>
                    </a:cubicBezTo>
                    <a:lnTo>
                      <a:pt x="4288607" y="614571"/>
                    </a:lnTo>
                    <a:cubicBezTo>
                      <a:pt x="4294960" y="611824"/>
                      <a:pt x="4306465" y="593450"/>
                      <a:pt x="4306122" y="586238"/>
                    </a:cubicBezTo>
                    <a:lnTo>
                      <a:pt x="4306122" y="586238"/>
                    </a:lnTo>
                    <a:cubicBezTo>
                      <a:pt x="4306122" y="586238"/>
                      <a:pt x="4306122" y="586238"/>
                      <a:pt x="4306122" y="585895"/>
                    </a:cubicBezTo>
                    <a:lnTo>
                      <a:pt x="4306122" y="585895"/>
                    </a:lnTo>
                    <a:cubicBezTo>
                      <a:pt x="4308525" y="575935"/>
                      <a:pt x="4327071" y="564259"/>
                      <a:pt x="4337030" y="560996"/>
                    </a:cubicBezTo>
                    <a:lnTo>
                      <a:pt x="4337030" y="560996"/>
                    </a:lnTo>
                    <a:cubicBezTo>
                      <a:pt x="4344586" y="559451"/>
                      <a:pt x="4344930" y="559107"/>
                      <a:pt x="4345273" y="552925"/>
                    </a:cubicBezTo>
                    <a:lnTo>
                      <a:pt x="4345273" y="552925"/>
                    </a:lnTo>
                    <a:cubicBezTo>
                      <a:pt x="4345273" y="551380"/>
                      <a:pt x="4345101" y="549319"/>
                      <a:pt x="4344930" y="546915"/>
                    </a:cubicBezTo>
                    <a:lnTo>
                      <a:pt x="4344930" y="546915"/>
                    </a:lnTo>
                    <a:cubicBezTo>
                      <a:pt x="4344930" y="543996"/>
                      <a:pt x="4344758" y="541249"/>
                      <a:pt x="4344758" y="538845"/>
                    </a:cubicBezTo>
                    <a:lnTo>
                      <a:pt x="4344758" y="538845"/>
                    </a:lnTo>
                    <a:cubicBezTo>
                      <a:pt x="4344586" y="532148"/>
                      <a:pt x="4345788" y="526138"/>
                      <a:pt x="4351970" y="522017"/>
                    </a:cubicBezTo>
                    <a:lnTo>
                      <a:pt x="4351970" y="522017"/>
                    </a:lnTo>
                    <a:cubicBezTo>
                      <a:pt x="4355919" y="518926"/>
                      <a:pt x="4361070" y="517037"/>
                      <a:pt x="4362788" y="515663"/>
                    </a:cubicBezTo>
                    <a:lnTo>
                      <a:pt x="4362788" y="515663"/>
                    </a:lnTo>
                    <a:cubicBezTo>
                      <a:pt x="4362444" y="515320"/>
                      <a:pt x="4361929" y="514976"/>
                      <a:pt x="4361242" y="514633"/>
                    </a:cubicBezTo>
                    <a:lnTo>
                      <a:pt x="4361242" y="514633"/>
                    </a:lnTo>
                    <a:cubicBezTo>
                      <a:pt x="4356434" y="512229"/>
                      <a:pt x="4352657" y="511027"/>
                      <a:pt x="4349566" y="511027"/>
                    </a:cubicBezTo>
                    <a:lnTo>
                      <a:pt x="4349566" y="511027"/>
                    </a:lnTo>
                    <a:cubicBezTo>
                      <a:pt x="4346475" y="511027"/>
                      <a:pt x="4344071" y="512057"/>
                      <a:pt x="4340980" y="514461"/>
                    </a:cubicBezTo>
                    <a:lnTo>
                      <a:pt x="4340980" y="514461"/>
                    </a:lnTo>
                    <a:cubicBezTo>
                      <a:pt x="4334970" y="518067"/>
                      <a:pt x="4335829" y="531117"/>
                      <a:pt x="4333253" y="537128"/>
                    </a:cubicBezTo>
                    <a:lnTo>
                      <a:pt x="4333253" y="537128"/>
                    </a:lnTo>
                    <a:cubicBezTo>
                      <a:pt x="4331364" y="543996"/>
                      <a:pt x="4324152" y="547602"/>
                      <a:pt x="4308869" y="552925"/>
                    </a:cubicBezTo>
                    <a:lnTo>
                      <a:pt x="4308869" y="552925"/>
                    </a:lnTo>
                    <a:cubicBezTo>
                      <a:pt x="4296334" y="556360"/>
                      <a:pt x="4304920" y="557734"/>
                      <a:pt x="4294960" y="569925"/>
                    </a:cubicBezTo>
                    <a:lnTo>
                      <a:pt x="4294960" y="569925"/>
                    </a:lnTo>
                    <a:cubicBezTo>
                      <a:pt x="4290495" y="574733"/>
                      <a:pt x="4289122" y="576966"/>
                      <a:pt x="4285687" y="577481"/>
                    </a:cubicBezTo>
                    <a:lnTo>
                      <a:pt x="4285687" y="577481"/>
                    </a:lnTo>
                    <a:cubicBezTo>
                      <a:pt x="4282768" y="577309"/>
                      <a:pt x="4282253" y="574733"/>
                      <a:pt x="4282082" y="573531"/>
                    </a:cubicBezTo>
                    <a:lnTo>
                      <a:pt x="4282082" y="573531"/>
                    </a:lnTo>
                    <a:cubicBezTo>
                      <a:pt x="4281910" y="571986"/>
                      <a:pt x="4281910" y="570269"/>
                      <a:pt x="4281910" y="568380"/>
                    </a:cubicBezTo>
                    <a:lnTo>
                      <a:pt x="4281910" y="568380"/>
                    </a:lnTo>
                    <a:cubicBezTo>
                      <a:pt x="4281910" y="567350"/>
                      <a:pt x="4281910" y="567350"/>
                      <a:pt x="4281738" y="567350"/>
                    </a:cubicBezTo>
                    <a:lnTo>
                      <a:pt x="4281738" y="567350"/>
                    </a:lnTo>
                    <a:lnTo>
                      <a:pt x="4281738" y="567521"/>
                    </a:lnTo>
                    <a:cubicBezTo>
                      <a:pt x="4280879" y="567521"/>
                      <a:pt x="4278819" y="568208"/>
                      <a:pt x="4276587" y="568208"/>
                    </a:cubicBezTo>
                    <a:lnTo>
                      <a:pt x="4276587" y="568208"/>
                    </a:lnTo>
                    <a:cubicBezTo>
                      <a:pt x="4274526" y="568380"/>
                      <a:pt x="4271607" y="567178"/>
                      <a:pt x="4270748" y="564430"/>
                    </a:cubicBezTo>
                    <a:lnTo>
                      <a:pt x="4270748" y="564430"/>
                    </a:lnTo>
                    <a:cubicBezTo>
                      <a:pt x="4269718" y="562370"/>
                      <a:pt x="4269203" y="560309"/>
                      <a:pt x="4269203" y="558077"/>
                    </a:cubicBezTo>
                    <a:lnTo>
                      <a:pt x="4269203" y="558077"/>
                    </a:lnTo>
                    <a:cubicBezTo>
                      <a:pt x="4269203" y="553612"/>
                      <a:pt x="4271091" y="549148"/>
                      <a:pt x="4274354" y="543481"/>
                    </a:cubicBezTo>
                    <a:lnTo>
                      <a:pt x="4274354" y="543481"/>
                    </a:lnTo>
                    <a:cubicBezTo>
                      <a:pt x="4274697" y="542622"/>
                      <a:pt x="4274697" y="541936"/>
                      <a:pt x="4274697" y="541592"/>
                    </a:cubicBezTo>
                    <a:lnTo>
                      <a:pt x="4274697" y="541592"/>
                    </a:lnTo>
                    <a:cubicBezTo>
                      <a:pt x="4274697" y="540734"/>
                      <a:pt x="4273667" y="539875"/>
                      <a:pt x="4267657" y="539703"/>
                    </a:cubicBezTo>
                    <a:lnTo>
                      <a:pt x="4267657" y="539703"/>
                    </a:lnTo>
                    <a:cubicBezTo>
                      <a:pt x="4262506" y="539703"/>
                      <a:pt x="4255294" y="540390"/>
                      <a:pt x="4247566" y="540390"/>
                    </a:cubicBezTo>
                    <a:lnTo>
                      <a:pt x="4247566" y="540390"/>
                    </a:lnTo>
                    <a:cubicBezTo>
                      <a:pt x="4231425" y="540218"/>
                      <a:pt x="4218203" y="543481"/>
                      <a:pt x="4215628" y="549319"/>
                    </a:cubicBezTo>
                    <a:lnTo>
                      <a:pt x="4215628" y="549319"/>
                    </a:lnTo>
                    <a:cubicBezTo>
                      <a:pt x="4209961" y="558936"/>
                      <a:pt x="4189011" y="580400"/>
                      <a:pt x="4175274" y="586067"/>
                    </a:cubicBezTo>
                    <a:lnTo>
                      <a:pt x="4175274" y="586067"/>
                    </a:lnTo>
                    <a:cubicBezTo>
                      <a:pt x="4163254" y="590188"/>
                      <a:pt x="4164971" y="591218"/>
                      <a:pt x="4163082" y="602036"/>
                    </a:cubicBezTo>
                    <a:lnTo>
                      <a:pt x="4163082" y="602036"/>
                    </a:lnTo>
                    <a:cubicBezTo>
                      <a:pt x="4163082" y="602208"/>
                      <a:pt x="4163082" y="602380"/>
                      <a:pt x="4163082" y="602723"/>
                    </a:cubicBezTo>
                    <a:lnTo>
                      <a:pt x="4163082" y="602723"/>
                    </a:lnTo>
                    <a:cubicBezTo>
                      <a:pt x="4161536" y="607703"/>
                      <a:pt x="4172870" y="604269"/>
                      <a:pt x="4181627" y="611481"/>
                    </a:cubicBezTo>
                    <a:lnTo>
                      <a:pt x="4181627" y="611481"/>
                    </a:lnTo>
                    <a:cubicBezTo>
                      <a:pt x="4183516" y="613885"/>
                      <a:pt x="4184718" y="616460"/>
                      <a:pt x="4184718" y="619036"/>
                    </a:cubicBezTo>
                    <a:lnTo>
                      <a:pt x="4184718" y="619036"/>
                    </a:lnTo>
                    <a:cubicBezTo>
                      <a:pt x="4184718" y="624531"/>
                      <a:pt x="4179567" y="627794"/>
                      <a:pt x="4172355" y="627794"/>
                    </a:cubicBezTo>
                    <a:lnTo>
                      <a:pt x="4172355" y="627794"/>
                    </a:lnTo>
                    <a:cubicBezTo>
                      <a:pt x="4169951" y="627794"/>
                      <a:pt x="4167032" y="627450"/>
                      <a:pt x="4163941" y="626763"/>
                    </a:cubicBezTo>
                    <a:lnTo>
                      <a:pt x="4163941" y="626763"/>
                    </a:lnTo>
                    <a:cubicBezTo>
                      <a:pt x="4161880" y="626248"/>
                      <a:pt x="4160163" y="626076"/>
                      <a:pt x="4158446" y="626076"/>
                    </a:cubicBezTo>
                    <a:lnTo>
                      <a:pt x="4158446" y="626076"/>
                    </a:lnTo>
                    <a:cubicBezTo>
                      <a:pt x="4150375" y="625905"/>
                      <a:pt x="4145567" y="630884"/>
                      <a:pt x="4137496" y="631228"/>
                    </a:cubicBezTo>
                    <a:lnTo>
                      <a:pt x="4137496" y="631228"/>
                    </a:lnTo>
                    <a:cubicBezTo>
                      <a:pt x="4134921" y="631228"/>
                      <a:pt x="4132345" y="630713"/>
                      <a:pt x="4129598" y="629339"/>
                    </a:cubicBezTo>
                    <a:lnTo>
                      <a:pt x="4129598" y="629339"/>
                    </a:lnTo>
                    <a:cubicBezTo>
                      <a:pt x="4127365" y="628480"/>
                      <a:pt x="4125820" y="628137"/>
                      <a:pt x="4124274" y="628137"/>
                    </a:cubicBezTo>
                    <a:lnTo>
                      <a:pt x="4124274" y="628137"/>
                    </a:lnTo>
                    <a:cubicBezTo>
                      <a:pt x="4119638" y="627965"/>
                      <a:pt x="4116375" y="631915"/>
                      <a:pt x="4109678" y="632086"/>
                    </a:cubicBezTo>
                    <a:lnTo>
                      <a:pt x="4109678" y="632086"/>
                    </a:lnTo>
                    <a:cubicBezTo>
                      <a:pt x="4107618" y="632086"/>
                      <a:pt x="4105557" y="631743"/>
                      <a:pt x="4102981" y="630541"/>
                    </a:cubicBezTo>
                    <a:lnTo>
                      <a:pt x="4102981" y="630541"/>
                    </a:lnTo>
                    <a:cubicBezTo>
                      <a:pt x="4100578" y="629167"/>
                      <a:pt x="4098688" y="628480"/>
                      <a:pt x="4098345" y="625561"/>
                    </a:cubicBezTo>
                    <a:lnTo>
                      <a:pt x="4098345" y="625561"/>
                    </a:lnTo>
                    <a:cubicBezTo>
                      <a:pt x="4099032" y="622127"/>
                      <a:pt x="4101093" y="621784"/>
                      <a:pt x="4101608" y="621268"/>
                    </a:cubicBezTo>
                    <a:lnTo>
                      <a:pt x="4101608" y="621268"/>
                    </a:lnTo>
                    <a:cubicBezTo>
                      <a:pt x="4101608" y="621268"/>
                      <a:pt x="4101608" y="621097"/>
                      <a:pt x="4101436" y="620925"/>
                    </a:cubicBezTo>
                    <a:lnTo>
                      <a:pt x="4101436" y="620925"/>
                    </a:lnTo>
                    <a:cubicBezTo>
                      <a:pt x="4101093" y="620582"/>
                      <a:pt x="4100234" y="619723"/>
                      <a:pt x="4098688" y="618693"/>
                    </a:cubicBezTo>
                    <a:lnTo>
                      <a:pt x="4098688" y="618693"/>
                    </a:lnTo>
                    <a:cubicBezTo>
                      <a:pt x="4088042" y="610450"/>
                      <a:pt x="4073446" y="609077"/>
                      <a:pt x="4061941" y="607875"/>
                    </a:cubicBezTo>
                    <a:lnTo>
                      <a:pt x="4061941" y="607875"/>
                    </a:lnTo>
                    <a:cubicBezTo>
                      <a:pt x="4059537" y="607359"/>
                      <a:pt x="4057649" y="607188"/>
                      <a:pt x="4056274" y="607188"/>
                    </a:cubicBezTo>
                    <a:lnTo>
                      <a:pt x="4056274" y="607188"/>
                    </a:lnTo>
                    <a:cubicBezTo>
                      <a:pt x="4051638" y="607359"/>
                      <a:pt x="4052497" y="608218"/>
                      <a:pt x="4051123" y="616117"/>
                    </a:cubicBezTo>
                    <a:lnTo>
                      <a:pt x="4051123" y="616117"/>
                    </a:lnTo>
                    <a:cubicBezTo>
                      <a:pt x="4050608" y="620238"/>
                      <a:pt x="4047689" y="623501"/>
                      <a:pt x="4044083" y="623329"/>
                    </a:cubicBezTo>
                    <a:lnTo>
                      <a:pt x="4044083" y="623329"/>
                    </a:lnTo>
                    <a:cubicBezTo>
                      <a:pt x="4040305" y="623329"/>
                      <a:pt x="4036699" y="620925"/>
                      <a:pt x="4033265" y="617319"/>
                    </a:cubicBezTo>
                    <a:lnTo>
                      <a:pt x="4033265" y="617319"/>
                    </a:lnTo>
                    <a:cubicBezTo>
                      <a:pt x="4031204" y="615258"/>
                      <a:pt x="4029831" y="614743"/>
                      <a:pt x="4029659" y="614743"/>
                    </a:cubicBezTo>
                    <a:lnTo>
                      <a:pt x="4029659" y="614743"/>
                    </a:lnTo>
                    <a:cubicBezTo>
                      <a:pt x="4029487" y="614743"/>
                      <a:pt x="4028457" y="615087"/>
                      <a:pt x="4026911" y="618349"/>
                    </a:cubicBezTo>
                    <a:lnTo>
                      <a:pt x="4026911" y="618349"/>
                    </a:lnTo>
                    <a:cubicBezTo>
                      <a:pt x="4025022" y="620925"/>
                      <a:pt x="4021932" y="621955"/>
                      <a:pt x="4019184" y="621784"/>
                    </a:cubicBezTo>
                    <a:lnTo>
                      <a:pt x="4019184" y="621784"/>
                    </a:lnTo>
                    <a:cubicBezTo>
                      <a:pt x="4014033" y="621784"/>
                      <a:pt x="4008366" y="619551"/>
                      <a:pt x="4002528" y="617834"/>
                    </a:cubicBezTo>
                    <a:lnTo>
                      <a:pt x="4002528" y="617834"/>
                    </a:lnTo>
                    <a:cubicBezTo>
                      <a:pt x="3999608" y="616289"/>
                      <a:pt x="3997720" y="615602"/>
                      <a:pt x="3997033" y="615430"/>
                    </a:cubicBezTo>
                    <a:lnTo>
                      <a:pt x="3997033" y="615430"/>
                    </a:lnTo>
                    <a:cubicBezTo>
                      <a:pt x="3996861" y="615773"/>
                      <a:pt x="3996346" y="616632"/>
                      <a:pt x="3995144" y="618693"/>
                    </a:cubicBezTo>
                    <a:lnTo>
                      <a:pt x="3995144" y="618693"/>
                    </a:lnTo>
                    <a:cubicBezTo>
                      <a:pt x="3993255" y="620410"/>
                      <a:pt x="3991366" y="622127"/>
                      <a:pt x="3988619" y="622299"/>
                    </a:cubicBezTo>
                    <a:lnTo>
                      <a:pt x="3988619" y="622299"/>
                    </a:lnTo>
                    <a:cubicBezTo>
                      <a:pt x="3984669" y="622127"/>
                      <a:pt x="3982952" y="618521"/>
                      <a:pt x="3982265" y="613541"/>
                    </a:cubicBezTo>
                    <a:lnTo>
                      <a:pt x="3982265" y="613541"/>
                    </a:lnTo>
                    <a:cubicBezTo>
                      <a:pt x="3981407" y="609248"/>
                      <a:pt x="3980720" y="609592"/>
                      <a:pt x="3980376" y="609592"/>
                    </a:cubicBezTo>
                    <a:lnTo>
                      <a:pt x="3980376" y="609592"/>
                    </a:lnTo>
                    <a:cubicBezTo>
                      <a:pt x="3979518" y="609420"/>
                      <a:pt x="3977114" y="610622"/>
                      <a:pt x="3974538" y="612683"/>
                    </a:cubicBezTo>
                    <a:lnTo>
                      <a:pt x="3974538" y="612683"/>
                    </a:lnTo>
                    <a:cubicBezTo>
                      <a:pt x="3969043" y="615773"/>
                      <a:pt x="3955306" y="616804"/>
                      <a:pt x="3943114" y="616975"/>
                    </a:cubicBezTo>
                    <a:lnTo>
                      <a:pt x="3943114" y="616975"/>
                    </a:lnTo>
                    <a:cubicBezTo>
                      <a:pt x="3936589" y="616975"/>
                      <a:pt x="3930922" y="616632"/>
                      <a:pt x="3927488" y="615602"/>
                    </a:cubicBezTo>
                    <a:lnTo>
                      <a:pt x="3927488" y="615602"/>
                    </a:lnTo>
                    <a:lnTo>
                      <a:pt x="3927316" y="615602"/>
                    </a:lnTo>
                    <a:cubicBezTo>
                      <a:pt x="3921649" y="615087"/>
                      <a:pt x="3901387" y="633117"/>
                      <a:pt x="3894862" y="640329"/>
                    </a:cubicBezTo>
                    <a:lnTo>
                      <a:pt x="3894862" y="640329"/>
                    </a:lnTo>
                    <a:cubicBezTo>
                      <a:pt x="3888680" y="647541"/>
                      <a:pt x="3880094" y="664541"/>
                      <a:pt x="3866185" y="670379"/>
                    </a:cubicBezTo>
                    <a:lnTo>
                      <a:pt x="3866185" y="670379"/>
                    </a:lnTo>
                    <a:cubicBezTo>
                      <a:pt x="3852448" y="675531"/>
                      <a:pt x="3846609" y="679137"/>
                      <a:pt x="3840771" y="683773"/>
                    </a:cubicBezTo>
                    <a:lnTo>
                      <a:pt x="3840771" y="683773"/>
                    </a:lnTo>
                    <a:cubicBezTo>
                      <a:pt x="3835620" y="688924"/>
                      <a:pt x="3829095" y="694248"/>
                      <a:pt x="3819994" y="699571"/>
                    </a:cubicBezTo>
                    <a:lnTo>
                      <a:pt x="3819994" y="699571"/>
                    </a:lnTo>
                    <a:cubicBezTo>
                      <a:pt x="3812438" y="702490"/>
                      <a:pt x="3799044" y="726359"/>
                      <a:pt x="3791317" y="729965"/>
                    </a:cubicBezTo>
                    <a:lnTo>
                      <a:pt x="3791317" y="729965"/>
                    </a:lnTo>
                    <a:cubicBezTo>
                      <a:pt x="3783762" y="733399"/>
                      <a:pt x="3765388" y="744560"/>
                      <a:pt x="3765044" y="752459"/>
                    </a:cubicBezTo>
                    <a:lnTo>
                      <a:pt x="3765044" y="752459"/>
                    </a:lnTo>
                    <a:cubicBezTo>
                      <a:pt x="3765044" y="752631"/>
                      <a:pt x="3765044" y="752803"/>
                      <a:pt x="3765044" y="753146"/>
                    </a:cubicBezTo>
                    <a:lnTo>
                      <a:pt x="3765044" y="753146"/>
                    </a:lnTo>
                    <a:cubicBezTo>
                      <a:pt x="3765044" y="757267"/>
                      <a:pt x="3769681" y="759500"/>
                      <a:pt x="3776893" y="759500"/>
                    </a:cubicBezTo>
                    <a:lnTo>
                      <a:pt x="3776893" y="759500"/>
                    </a:lnTo>
                    <a:cubicBezTo>
                      <a:pt x="3781014" y="759500"/>
                      <a:pt x="3785479" y="758641"/>
                      <a:pt x="3788054" y="757439"/>
                    </a:cubicBezTo>
                    <a:lnTo>
                      <a:pt x="3788054" y="757439"/>
                    </a:lnTo>
                    <a:cubicBezTo>
                      <a:pt x="3789256" y="756752"/>
                      <a:pt x="3790287" y="756409"/>
                      <a:pt x="3791489" y="756237"/>
                    </a:cubicBezTo>
                    <a:lnTo>
                      <a:pt x="3791489" y="756237"/>
                    </a:lnTo>
                    <a:cubicBezTo>
                      <a:pt x="3793206" y="756237"/>
                      <a:pt x="3794751" y="758469"/>
                      <a:pt x="3794751" y="759500"/>
                    </a:cubicBezTo>
                    <a:lnTo>
                      <a:pt x="3794751" y="759500"/>
                    </a:lnTo>
                    <a:cubicBezTo>
                      <a:pt x="3794580" y="763106"/>
                      <a:pt x="3791489" y="768429"/>
                      <a:pt x="3791489" y="774782"/>
                    </a:cubicBezTo>
                    <a:lnTo>
                      <a:pt x="3791489" y="774782"/>
                    </a:lnTo>
                    <a:cubicBezTo>
                      <a:pt x="3791489" y="775469"/>
                      <a:pt x="3791489" y="776156"/>
                      <a:pt x="3791660" y="776843"/>
                    </a:cubicBezTo>
                    <a:lnTo>
                      <a:pt x="3791660" y="776843"/>
                    </a:lnTo>
                    <a:cubicBezTo>
                      <a:pt x="3792176" y="779934"/>
                      <a:pt x="3792691" y="779934"/>
                      <a:pt x="3792691" y="779934"/>
                    </a:cubicBezTo>
                    <a:lnTo>
                      <a:pt x="3792691" y="779934"/>
                    </a:lnTo>
                    <a:cubicBezTo>
                      <a:pt x="3793206" y="780106"/>
                      <a:pt x="3797671" y="776500"/>
                      <a:pt x="3799559" y="771176"/>
                    </a:cubicBezTo>
                    <a:lnTo>
                      <a:pt x="3799559" y="771176"/>
                    </a:lnTo>
                    <a:cubicBezTo>
                      <a:pt x="3800590" y="768772"/>
                      <a:pt x="3801963" y="766712"/>
                      <a:pt x="3804539" y="766540"/>
                    </a:cubicBezTo>
                    <a:lnTo>
                      <a:pt x="3804539" y="766540"/>
                    </a:lnTo>
                    <a:cubicBezTo>
                      <a:pt x="3810206" y="767742"/>
                      <a:pt x="3810721" y="773752"/>
                      <a:pt x="3811236" y="779591"/>
                    </a:cubicBezTo>
                    <a:lnTo>
                      <a:pt x="3811236" y="779591"/>
                    </a:lnTo>
                    <a:cubicBezTo>
                      <a:pt x="3811236" y="781479"/>
                      <a:pt x="3811064" y="783540"/>
                      <a:pt x="3810377" y="785601"/>
                    </a:cubicBezTo>
                    <a:lnTo>
                      <a:pt x="3810377" y="785601"/>
                    </a:lnTo>
                    <a:cubicBezTo>
                      <a:pt x="3809862" y="786803"/>
                      <a:pt x="3809519" y="788005"/>
                      <a:pt x="3809004" y="789207"/>
                    </a:cubicBezTo>
                    <a:lnTo>
                      <a:pt x="3809004" y="789207"/>
                    </a:lnTo>
                    <a:cubicBezTo>
                      <a:pt x="3816044" y="785085"/>
                      <a:pt x="3826004" y="777186"/>
                      <a:pt x="3831327" y="770661"/>
                    </a:cubicBezTo>
                    <a:lnTo>
                      <a:pt x="3831327" y="770661"/>
                    </a:lnTo>
                    <a:cubicBezTo>
                      <a:pt x="3833731" y="767570"/>
                      <a:pt x="3837509" y="766712"/>
                      <a:pt x="3840600" y="766712"/>
                    </a:cubicBezTo>
                    <a:lnTo>
                      <a:pt x="3840600" y="766712"/>
                    </a:lnTo>
                    <a:cubicBezTo>
                      <a:pt x="3844721" y="766712"/>
                      <a:pt x="3849013" y="767742"/>
                      <a:pt x="3852448" y="767742"/>
                    </a:cubicBezTo>
                    <a:lnTo>
                      <a:pt x="3852448" y="767742"/>
                    </a:lnTo>
                    <a:cubicBezTo>
                      <a:pt x="3853822" y="767742"/>
                      <a:pt x="3855195" y="767570"/>
                      <a:pt x="3856054" y="767399"/>
                    </a:cubicBezTo>
                    <a:lnTo>
                      <a:pt x="3856054" y="767399"/>
                    </a:lnTo>
                    <a:cubicBezTo>
                      <a:pt x="3856913" y="767055"/>
                      <a:pt x="3857599" y="767055"/>
                      <a:pt x="3858115" y="767055"/>
                    </a:cubicBezTo>
                    <a:lnTo>
                      <a:pt x="3858115" y="767055"/>
                    </a:lnTo>
                    <a:cubicBezTo>
                      <a:pt x="3869276" y="768429"/>
                      <a:pt x="3879407" y="794358"/>
                      <a:pt x="3886619" y="802257"/>
                    </a:cubicBezTo>
                    <a:lnTo>
                      <a:pt x="3886619" y="802257"/>
                    </a:lnTo>
                    <a:cubicBezTo>
                      <a:pt x="3889023" y="804833"/>
                      <a:pt x="3890397" y="805863"/>
                      <a:pt x="3890569" y="808439"/>
                    </a:cubicBezTo>
                    <a:lnTo>
                      <a:pt x="3890569" y="808439"/>
                    </a:lnTo>
                    <a:cubicBezTo>
                      <a:pt x="3889195" y="813075"/>
                      <a:pt x="3886276" y="811358"/>
                      <a:pt x="3885074" y="812045"/>
                    </a:cubicBezTo>
                    <a:lnTo>
                      <a:pt x="3885074" y="812045"/>
                    </a:lnTo>
                    <a:cubicBezTo>
                      <a:pt x="3883357" y="812388"/>
                      <a:pt x="3882498" y="812732"/>
                      <a:pt x="3882155" y="813934"/>
                    </a:cubicBezTo>
                    <a:lnTo>
                      <a:pt x="3882155" y="813934"/>
                    </a:lnTo>
                    <a:cubicBezTo>
                      <a:pt x="3882155" y="814105"/>
                      <a:pt x="3881983" y="814449"/>
                      <a:pt x="3881983" y="814964"/>
                    </a:cubicBezTo>
                    <a:lnTo>
                      <a:pt x="3881983" y="814964"/>
                    </a:lnTo>
                    <a:cubicBezTo>
                      <a:pt x="3881640" y="820115"/>
                      <a:pt x="3889882" y="831105"/>
                      <a:pt x="3890054" y="839519"/>
                    </a:cubicBezTo>
                    <a:lnTo>
                      <a:pt x="3890054" y="839519"/>
                    </a:lnTo>
                    <a:cubicBezTo>
                      <a:pt x="3890054" y="840035"/>
                      <a:pt x="3890054" y="840550"/>
                      <a:pt x="3889882" y="841065"/>
                    </a:cubicBezTo>
                    <a:lnTo>
                      <a:pt x="3889882" y="841065"/>
                    </a:lnTo>
                    <a:lnTo>
                      <a:pt x="3889882" y="841065"/>
                    </a:lnTo>
                    <a:cubicBezTo>
                      <a:pt x="3889538" y="849822"/>
                      <a:pt x="3883700" y="851711"/>
                      <a:pt x="3879579" y="858236"/>
                    </a:cubicBezTo>
                    <a:lnTo>
                      <a:pt x="3879579" y="858236"/>
                    </a:lnTo>
                    <a:cubicBezTo>
                      <a:pt x="3875801" y="865964"/>
                      <a:pt x="3868417" y="879701"/>
                      <a:pt x="3867387" y="891721"/>
                    </a:cubicBezTo>
                    <a:lnTo>
                      <a:pt x="3867387" y="891721"/>
                    </a:lnTo>
                    <a:cubicBezTo>
                      <a:pt x="3866185" y="903226"/>
                      <a:pt x="3863781" y="929670"/>
                      <a:pt x="3860003" y="941690"/>
                    </a:cubicBezTo>
                    <a:lnTo>
                      <a:pt x="3860003" y="941690"/>
                    </a:lnTo>
                    <a:cubicBezTo>
                      <a:pt x="3855882" y="955428"/>
                      <a:pt x="3833388" y="985478"/>
                      <a:pt x="3825660" y="994751"/>
                    </a:cubicBezTo>
                    <a:lnTo>
                      <a:pt x="3825660" y="994751"/>
                    </a:lnTo>
                    <a:cubicBezTo>
                      <a:pt x="3819650" y="1001963"/>
                      <a:pt x="3801105" y="1037680"/>
                      <a:pt x="3784792" y="1046265"/>
                    </a:cubicBezTo>
                    <a:lnTo>
                      <a:pt x="3784792" y="1046265"/>
                    </a:lnTo>
                    <a:cubicBezTo>
                      <a:pt x="3769509" y="1054508"/>
                      <a:pt x="3750449" y="1084902"/>
                      <a:pt x="3744267" y="1093831"/>
                    </a:cubicBezTo>
                    <a:lnTo>
                      <a:pt x="3744267" y="1093831"/>
                    </a:lnTo>
                    <a:cubicBezTo>
                      <a:pt x="3737055" y="1104992"/>
                      <a:pt x="3705974" y="1125770"/>
                      <a:pt x="3689318" y="1126629"/>
                    </a:cubicBezTo>
                    <a:lnTo>
                      <a:pt x="3689318" y="1126629"/>
                    </a:lnTo>
                    <a:lnTo>
                      <a:pt x="3689318" y="1126800"/>
                    </a:lnTo>
                    <a:cubicBezTo>
                      <a:pt x="3689318" y="1126800"/>
                      <a:pt x="3689318" y="1126800"/>
                      <a:pt x="3689146" y="1126800"/>
                    </a:cubicBezTo>
                    <a:lnTo>
                      <a:pt x="3689146" y="1126800"/>
                    </a:lnTo>
                    <a:cubicBezTo>
                      <a:pt x="3673520" y="1126800"/>
                      <a:pt x="3665621" y="1121477"/>
                      <a:pt x="3653601" y="1117871"/>
                    </a:cubicBezTo>
                    <a:lnTo>
                      <a:pt x="3653601" y="1117871"/>
                    </a:lnTo>
                    <a:cubicBezTo>
                      <a:pt x="3653257" y="1117871"/>
                      <a:pt x="3652914" y="1117699"/>
                      <a:pt x="3652399" y="1117699"/>
                    </a:cubicBezTo>
                    <a:lnTo>
                      <a:pt x="3652399" y="1117699"/>
                    </a:lnTo>
                    <a:cubicBezTo>
                      <a:pt x="3643470" y="1117184"/>
                      <a:pt x="3625096" y="1138992"/>
                      <a:pt x="3615480" y="1146548"/>
                    </a:cubicBezTo>
                    <a:lnTo>
                      <a:pt x="3615480" y="1146548"/>
                    </a:lnTo>
                    <a:cubicBezTo>
                      <a:pt x="3607753" y="1153244"/>
                      <a:pt x="3606035" y="1154275"/>
                      <a:pt x="3606035" y="1158739"/>
                    </a:cubicBezTo>
                    <a:lnTo>
                      <a:pt x="3606035" y="1158739"/>
                    </a:lnTo>
                    <a:cubicBezTo>
                      <a:pt x="3606035" y="1159598"/>
                      <a:pt x="3606035" y="1160800"/>
                      <a:pt x="3606379" y="1162517"/>
                    </a:cubicBezTo>
                    <a:lnTo>
                      <a:pt x="3606379" y="1162517"/>
                    </a:lnTo>
                    <a:cubicBezTo>
                      <a:pt x="3606379" y="1163032"/>
                      <a:pt x="3606379" y="1163719"/>
                      <a:pt x="3606379" y="1164406"/>
                    </a:cubicBezTo>
                    <a:lnTo>
                      <a:pt x="3606379" y="1164406"/>
                    </a:lnTo>
                    <a:cubicBezTo>
                      <a:pt x="3606551" y="1173164"/>
                      <a:pt x="3605520" y="1181062"/>
                      <a:pt x="3595732" y="1185184"/>
                    </a:cubicBezTo>
                    <a:lnTo>
                      <a:pt x="3595732" y="1185184"/>
                    </a:lnTo>
                    <a:cubicBezTo>
                      <a:pt x="3586460" y="1187759"/>
                      <a:pt x="3590238" y="1188446"/>
                      <a:pt x="3583026" y="1196002"/>
                    </a:cubicBezTo>
                    <a:lnTo>
                      <a:pt x="3583026" y="1196002"/>
                    </a:lnTo>
                    <a:cubicBezTo>
                      <a:pt x="3575985" y="1203042"/>
                      <a:pt x="3559672" y="1209396"/>
                      <a:pt x="3553834" y="1214032"/>
                    </a:cubicBezTo>
                    <a:lnTo>
                      <a:pt x="3553834" y="1214032"/>
                    </a:lnTo>
                    <a:cubicBezTo>
                      <a:pt x="3552288" y="1215062"/>
                      <a:pt x="3550915" y="1217638"/>
                      <a:pt x="3551086" y="1221416"/>
                    </a:cubicBezTo>
                    <a:lnTo>
                      <a:pt x="3551086" y="1221416"/>
                    </a:lnTo>
                    <a:cubicBezTo>
                      <a:pt x="3551086" y="1225880"/>
                      <a:pt x="3552975" y="1231890"/>
                      <a:pt x="3558127" y="1238416"/>
                    </a:cubicBezTo>
                    <a:lnTo>
                      <a:pt x="3558127" y="1238416"/>
                    </a:lnTo>
                    <a:cubicBezTo>
                      <a:pt x="3568602" y="1250436"/>
                      <a:pt x="3567399" y="1255759"/>
                      <a:pt x="3577359" y="1274304"/>
                    </a:cubicBezTo>
                    <a:lnTo>
                      <a:pt x="3577359" y="1274304"/>
                    </a:lnTo>
                    <a:cubicBezTo>
                      <a:pt x="3583197" y="1284092"/>
                      <a:pt x="3584914" y="1296456"/>
                      <a:pt x="3584914" y="1307961"/>
                    </a:cubicBezTo>
                    <a:lnTo>
                      <a:pt x="3584914" y="1307961"/>
                    </a:lnTo>
                    <a:cubicBezTo>
                      <a:pt x="3584914" y="1320324"/>
                      <a:pt x="3583026" y="1331657"/>
                      <a:pt x="3581652" y="1338354"/>
                    </a:cubicBezTo>
                    <a:lnTo>
                      <a:pt x="3581652" y="1338354"/>
                    </a:lnTo>
                    <a:cubicBezTo>
                      <a:pt x="3578904" y="1352435"/>
                      <a:pt x="3565510" y="1362910"/>
                      <a:pt x="3549541" y="1367031"/>
                    </a:cubicBezTo>
                    <a:lnTo>
                      <a:pt x="3549541" y="1367031"/>
                    </a:lnTo>
                    <a:cubicBezTo>
                      <a:pt x="3533915" y="1369435"/>
                      <a:pt x="3528420" y="1377677"/>
                      <a:pt x="3520177" y="1382142"/>
                    </a:cubicBezTo>
                    <a:lnTo>
                      <a:pt x="3520177" y="1382142"/>
                    </a:lnTo>
                    <a:cubicBezTo>
                      <a:pt x="3517945" y="1383344"/>
                      <a:pt x="3515713" y="1384031"/>
                      <a:pt x="3513652" y="1384031"/>
                    </a:cubicBezTo>
                    <a:lnTo>
                      <a:pt x="3513652" y="1384031"/>
                    </a:lnTo>
                    <a:cubicBezTo>
                      <a:pt x="3506097" y="1383859"/>
                      <a:pt x="3502662" y="1376304"/>
                      <a:pt x="3502662" y="1369778"/>
                    </a:cubicBezTo>
                    <a:lnTo>
                      <a:pt x="3502662" y="1369778"/>
                    </a:lnTo>
                    <a:cubicBezTo>
                      <a:pt x="3502662" y="1365314"/>
                      <a:pt x="3501461" y="1362223"/>
                      <a:pt x="3501461" y="1358445"/>
                    </a:cubicBezTo>
                    <a:lnTo>
                      <a:pt x="3501461" y="1358445"/>
                    </a:lnTo>
                    <a:cubicBezTo>
                      <a:pt x="3501461" y="1355354"/>
                      <a:pt x="3502662" y="1352092"/>
                      <a:pt x="3505753" y="1349001"/>
                    </a:cubicBezTo>
                    <a:lnTo>
                      <a:pt x="3505753" y="1349001"/>
                    </a:lnTo>
                    <a:cubicBezTo>
                      <a:pt x="3510905" y="1343849"/>
                      <a:pt x="3511248" y="1337839"/>
                      <a:pt x="3511248" y="1329768"/>
                    </a:cubicBezTo>
                    <a:lnTo>
                      <a:pt x="3511248" y="1329768"/>
                    </a:lnTo>
                    <a:cubicBezTo>
                      <a:pt x="3511248" y="1329082"/>
                      <a:pt x="3511248" y="1328395"/>
                      <a:pt x="3511248" y="1328051"/>
                    </a:cubicBezTo>
                    <a:lnTo>
                      <a:pt x="3511248" y="1328051"/>
                    </a:lnTo>
                    <a:cubicBezTo>
                      <a:pt x="3511248" y="1327880"/>
                      <a:pt x="3511248" y="1327708"/>
                      <a:pt x="3511248" y="1327364"/>
                    </a:cubicBezTo>
                    <a:lnTo>
                      <a:pt x="3511248" y="1327364"/>
                    </a:lnTo>
                    <a:cubicBezTo>
                      <a:pt x="3511248" y="1324102"/>
                      <a:pt x="3511420" y="1321354"/>
                      <a:pt x="3511420" y="1319122"/>
                    </a:cubicBezTo>
                    <a:lnTo>
                      <a:pt x="3511420" y="1319122"/>
                    </a:lnTo>
                    <a:cubicBezTo>
                      <a:pt x="3511420" y="1313799"/>
                      <a:pt x="3510905" y="1310708"/>
                      <a:pt x="3508329" y="1308132"/>
                    </a:cubicBezTo>
                    <a:lnTo>
                      <a:pt x="3508329" y="1308132"/>
                    </a:lnTo>
                    <a:cubicBezTo>
                      <a:pt x="3505925" y="1306072"/>
                      <a:pt x="3504208" y="1304698"/>
                      <a:pt x="3503865" y="1301951"/>
                    </a:cubicBezTo>
                    <a:lnTo>
                      <a:pt x="3503865" y="1301951"/>
                    </a:lnTo>
                    <a:cubicBezTo>
                      <a:pt x="3505066" y="1296799"/>
                      <a:pt x="3509188" y="1297486"/>
                      <a:pt x="3514854" y="1296284"/>
                    </a:cubicBezTo>
                    <a:lnTo>
                      <a:pt x="3514854" y="1296284"/>
                    </a:lnTo>
                    <a:cubicBezTo>
                      <a:pt x="3515026" y="1296284"/>
                      <a:pt x="3515198" y="1296284"/>
                      <a:pt x="3515198" y="1296284"/>
                    </a:cubicBezTo>
                    <a:lnTo>
                      <a:pt x="3515198" y="1296284"/>
                    </a:lnTo>
                    <a:cubicBezTo>
                      <a:pt x="3514854" y="1296112"/>
                      <a:pt x="3514511" y="1296112"/>
                      <a:pt x="3513996" y="1295940"/>
                    </a:cubicBezTo>
                    <a:lnTo>
                      <a:pt x="3513996" y="1295940"/>
                    </a:lnTo>
                    <a:cubicBezTo>
                      <a:pt x="3508157" y="1293708"/>
                      <a:pt x="3509703" y="1289243"/>
                      <a:pt x="3508501" y="1282547"/>
                    </a:cubicBezTo>
                    <a:lnTo>
                      <a:pt x="3508501" y="1282547"/>
                    </a:lnTo>
                    <a:cubicBezTo>
                      <a:pt x="3507814" y="1276193"/>
                      <a:pt x="3501632" y="1275850"/>
                      <a:pt x="3489440" y="1274304"/>
                    </a:cubicBezTo>
                    <a:lnTo>
                      <a:pt x="3489440" y="1274304"/>
                    </a:lnTo>
                    <a:lnTo>
                      <a:pt x="3489440" y="1274476"/>
                    </a:lnTo>
                    <a:cubicBezTo>
                      <a:pt x="3489440" y="1274476"/>
                      <a:pt x="3489440" y="1274476"/>
                      <a:pt x="3489269" y="1274476"/>
                    </a:cubicBezTo>
                    <a:lnTo>
                      <a:pt x="3489269" y="1274476"/>
                    </a:lnTo>
                    <a:cubicBezTo>
                      <a:pt x="3479309" y="1274476"/>
                      <a:pt x="3478107" y="1265890"/>
                      <a:pt x="3478107" y="1259193"/>
                    </a:cubicBezTo>
                    <a:lnTo>
                      <a:pt x="3478107" y="1259193"/>
                    </a:lnTo>
                    <a:cubicBezTo>
                      <a:pt x="3478107" y="1257648"/>
                      <a:pt x="3478107" y="1256102"/>
                      <a:pt x="3478107" y="1254729"/>
                    </a:cubicBezTo>
                    <a:lnTo>
                      <a:pt x="3478107" y="1254729"/>
                    </a:lnTo>
                    <a:cubicBezTo>
                      <a:pt x="3478107" y="1254729"/>
                      <a:pt x="3478107" y="1254557"/>
                      <a:pt x="3478107" y="1254557"/>
                    </a:cubicBezTo>
                    <a:lnTo>
                      <a:pt x="3478107" y="1254557"/>
                    </a:lnTo>
                    <a:cubicBezTo>
                      <a:pt x="3477935" y="1253012"/>
                      <a:pt x="3477764" y="1251638"/>
                      <a:pt x="3477764" y="1250092"/>
                    </a:cubicBezTo>
                    <a:lnTo>
                      <a:pt x="3477764" y="1250092"/>
                    </a:lnTo>
                    <a:cubicBezTo>
                      <a:pt x="3477764" y="1242193"/>
                      <a:pt x="3481198" y="1234810"/>
                      <a:pt x="3488753" y="1225880"/>
                    </a:cubicBezTo>
                    <a:lnTo>
                      <a:pt x="3488753" y="1225880"/>
                    </a:lnTo>
                    <a:cubicBezTo>
                      <a:pt x="3490986" y="1223648"/>
                      <a:pt x="3491501" y="1222274"/>
                      <a:pt x="3491329" y="1222103"/>
                    </a:cubicBezTo>
                    <a:lnTo>
                      <a:pt x="3491329" y="1222103"/>
                    </a:lnTo>
                    <a:cubicBezTo>
                      <a:pt x="3491329" y="1222103"/>
                      <a:pt x="3491157" y="1221416"/>
                      <a:pt x="3488067" y="1220385"/>
                    </a:cubicBezTo>
                    <a:lnTo>
                      <a:pt x="3488067" y="1220385"/>
                    </a:lnTo>
                    <a:cubicBezTo>
                      <a:pt x="3485319" y="1219527"/>
                      <a:pt x="3481198" y="1218497"/>
                      <a:pt x="3476905" y="1217123"/>
                    </a:cubicBezTo>
                    <a:lnTo>
                      <a:pt x="3476905" y="1217123"/>
                    </a:lnTo>
                    <a:cubicBezTo>
                      <a:pt x="3468491" y="1214204"/>
                      <a:pt x="3465915" y="1212487"/>
                      <a:pt x="3459562" y="1212487"/>
                    </a:cubicBezTo>
                    <a:lnTo>
                      <a:pt x="3459562" y="1212487"/>
                    </a:lnTo>
                    <a:cubicBezTo>
                      <a:pt x="3456986" y="1212487"/>
                      <a:pt x="3453723" y="1212830"/>
                      <a:pt x="3449259" y="1213517"/>
                    </a:cubicBezTo>
                    <a:lnTo>
                      <a:pt x="3449259" y="1213517"/>
                    </a:lnTo>
                    <a:cubicBezTo>
                      <a:pt x="3434663" y="1216093"/>
                      <a:pt x="3425219" y="1222103"/>
                      <a:pt x="3419552" y="1230173"/>
                    </a:cubicBezTo>
                    <a:lnTo>
                      <a:pt x="3419552" y="1230173"/>
                    </a:lnTo>
                    <a:cubicBezTo>
                      <a:pt x="3414057" y="1239102"/>
                      <a:pt x="3407875" y="1243052"/>
                      <a:pt x="3400835" y="1243052"/>
                    </a:cubicBezTo>
                    <a:lnTo>
                      <a:pt x="3400835" y="1243052"/>
                    </a:lnTo>
                    <a:cubicBezTo>
                      <a:pt x="3399633" y="1243052"/>
                      <a:pt x="3398259" y="1242880"/>
                      <a:pt x="3396714" y="1242708"/>
                    </a:cubicBezTo>
                    <a:lnTo>
                      <a:pt x="3396714" y="1242708"/>
                    </a:lnTo>
                    <a:cubicBezTo>
                      <a:pt x="3394653" y="1242193"/>
                      <a:pt x="3392593" y="1240304"/>
                      <a:pt x="3392764" y="1238072"/>
                    </a:cubicBezTo>
                    <a:lnTo>
                      <a:pt x="3392764" y="1238072"/>
                    </a:lnTo>
                    <a:cubicBezTo>
                      <a:pt x="3393623" y="1231719"/>
                      <a:pt x="3402380" y="1227769"/>
                      <a:pt x="3405815" y="1224678"/>
                    </a:cubicBezTo>
                    <a:lnTo>
                      <a:pt x="3405815" y="1224678"/>
                    </a:lnTo>
                    <a:cubicBezTo>
                      <a:pt x="3407017" y="1223305"/>
                      <a:pt x="3407188" y="1222789"/>
                      <a:pt x="3407188" y="1221759"/>
                    </a:cubicBezTo>
                    <a:lnTo>
                      <a:pt x="3407188" y="1221759"/>
                    </a:lnTo>
                    <a:cubicBezTo>
                      <a:pt x="3407188" y="1220214"/>
                      <a:pt x="3406330" y="1217638"/>
                      <a:pt x="3406330" y="1213173"/>
                    </a:cubicBezTo>
                    <a:lnTo>
                      <a:pt x="3406330" y="1213173"/>
                    </a:lnTo>
                    <a:cubicBezTo>
                      <a:pt x="3407875" y="1204416"/>
                      <a:pt x="3413542" y="1200123"/>
                      <a:pt x="3422128" y="1192567"/>
                    </a:cubicBezTo>
                    <a:lnTo>
                      <a:pt x="3422128" y="1192567"/>
                    </a:lnTo>
                    <a:cubicBezTo>
                      <a:pt x="3424188" y="1190679"/>
                      <a:pt x="3424703" y="1189305"/>
                      <a:pt x="3424703" y="1188275"/>
                    </a:cubicBezTo>
                    <a:lnTo>
                      <a:pt x="3424703" y="1188275"/>
                    </a:lnTo>
                    <a:cubicBezTo>
                      <a:pt x="3425047" y="1185012"/>
                      <a:pt x="3418865" y="1179689"/>
                      <a:pt x="3412340" y="1176254"/>
                    </a:cubicBezTo>
                    <a:lnTo>
                      <a:pt x="3412340" y="1176254"/>
                    </a:lnTo>
                    <a:cubicBezTo>
                      <a:pt x="3410794" y="1175224"/>
                      <a:pt x="3409592" y="1174881"/>
                      <a:pt x="3408562" y="1174881"/>
                    </a:cubicBezTo>
                    <a:lnTo>
                      <a:pt x="3408562" y="1174881"/>
                    </a:lnTo>
                    <a:cubicBezTo>
                      <a:pt x="3405471" y="1174537"/>
                      <a:pt x="3401178" y="1179174"/>
                      <a:pt x="3395512" y="1186042"/>
                    </a:cubicBezTo>
                    <a:lnTo>
                      <a:pt x="3395512" y="1186042"/>
                    </a:lnTo>
                    <a:cubicBezTo>
                      <a:pt x="3387784" y="1195143"/>
                      <a:pt x="3381946" y="1198234"/>
                      <a:pt x="3371471" y="1202183"/>
                    </a:cubicBezTo>
                    <a:lnTo>
                      <a:pt x="3371471" y="1202183"/>
                    </a:lnTo>
                    <a:cubicBezTo>
                      <a:pt x="3361512" y="1204416"/>
                      <a:pt x="3353957" y="1215062"/>
                      <a:pt x="3347603" y="1221931"/>
                    </a:cubicBezTo>
                    <a:lnTo>
                      <a:pt x="3347603" y="1221931"/>
                    </a:lnTo>
                    <a:cubicBezTo>
                      <a:pt x="3344340" y="1225193"/>
                      <a:pt x="3340562" y="1226911"/>
                      <a:pt x="3336270" y="1226911"/>
                    </a:cubicBezTo>
                    <a:lnTo>
                      <a:pt x="3336270" y="1226911"/>
                    </a:lnTo>
                    <a:cubicBezTo>
                      <a:pt x="3333350" y="1226911"/>
                      <a:pt x="3330088" y="1226224"/>
                      <a:pt x="3325967" y="1225022"/>
                    </a:cubicBezTo>
                    <a:lnTo>
                      <a:pt x="3325967" y="1225022"/>
                    </a:lnTo>
                    <a:cubicBezTo>
                      <a:pt x="3324421" y="1224163"/>
                      <a:pt x="3323219" y="1223991"/>
                      <a:pt x="3322189" y="1223991"/>
                    </a:cubicBezTo>
                    <a:lnTo>
                      <a:pt x="3322189" y="1223991"/>
                    </a:lnTo>
                    <a:cubicBezTo>
                      <a:pt x="3319441" y="1223820"/>
                      <a:pt x="3317209" y="1226567"/>
                      <a:pt x="3315320" y="1230345"/>
                    </a:cubicBezTo>
                    <a:lnTo>
                      <a:pt x="3315320" y="1230345"/>
                    </a:lnTo>
                    <a:cubicBezTo>
                      <a:pt x="3314290" y="1232577"/>
                      <a:pt x="3313260" y="1237042"/>
                      <a:pt x="3313260" y="1241506"/>
                    </a:cubicBezTo>
                    <a:lnTo>
                      <a:pt x="3313260" y="1241506"/>
                    </a:lnTo>
                    <a:cubicBezTo>
                      <a:pt x="3313260" y="1245284"/>
                      <a:pt x="3313947" y="1249234"/>
                      <a:pt x="3315320" y="1251981"/>
                    </a:cubicBezTo>
                    <a:lnTo>
                      <a:pt x="3315320" y="1251981"/>
                    </a:lnTo>
                    <a:cubicBezTo>
                      <a:pt x="3319270" y="1258335"/>
                      <a:pt x="3322704" y="1254557"/>
                      <a:pt x="3330431" y="1258678"/>
                    </a:cubicBezTo>
                    <a:lnTo>
                      <a:pt x="3330431" y="1258678"/>
                    </a:lnTo>
                    <a:cubicBezTo>
                      <a:pt x="3335583" y="1260052"/>
                      <a:pt x="3338330" y="1263830"/>
                      <a:pt x="3338158" y="1267779"/>
                    </a:cubicBezTo>
                    <a:lnTo>
                      <a:pt x="3338158" y="1267779"/>
                    </a:lnTo>
                    <a:cubicBezTo>
                      <a:pt x="3338158" y="1270011"/>
                      <a:pt x="3337643" y="1272415"/>
                      <a:pt x="3337300" y="1274819"/>
                    </a:cubicBezTo>
                    <a:lnTo>
                      <a:pt x="3337300" y="1274819"/>
                    </a:lnTo>
                    <a:cubicBezTo>
                      <a:pt x="3337643" y="1281860"/>
                      <a:pt x="3338502" y="1282375"/>
                      <a:pt x="3345199" y="1285122"/>
                    </a:cubicBezTo>
                    <a:lnTo>
                      <a:pt x="3345199" y="1285122"/>
                    </a:lnTo>
                    <a:cubicBezTo>
                      <a:pt x="3345542" y="1285122"/>
                      <a:pt x="3345886" y="1285122"/>
                      <a:pt x="3346229" y="1285122"/>
                    </a:cubicBezTo>
                    <a:lnTo>
                      <a:pt x="3346229" y="1285122"/>
                    </a:lnTo>
                    <a:cubicBezTo>
                      <a:pt x="3351724" y="1285466"/>
                      <a:pt x="3361512" y="1276365"/>
                      <a:pt x="3369926" y="1268981"/>
                    </a:cubicBezTo>
                    <a:lnTo>
                      <a:pt x="3369926" y="1268981"/>
                    </a:lnTo>
                    <a:cubicBezTo>
                      <a:pt x="3374219" y="1265547"/>
                      <a:pt x="3377997" y="1264173"/>
                      <a:pt x="3381774" y="1264173"/>
                    </a:cubicBezTo>
                    <a:lnTo>
                      <a:pt x="3381774" y="1264173"/>
                    </a:lnTo>
                    <a:cubicBezTo>
                      <a:pt x="3387098" y="1264173"/>
                      <a:pt x="3391047" y="1267264"/>
                      <a:pt x="3395683" y="1270355"/>
                    </a:cubicBezTo>
                    <a:lnTo>
                      <a:pt x="3395683" y="1270355"/>
                    </a:lnTo>
                    <a:cubicBezTo>
                      <a:pt x="3400491" y="1274304"/>
                      <a:pt x="3404784" y="1274819"/>
                      <a:pt x="3411996" y="1274819"/>
                    </a:cubicBezTo>
                    <a:lnTo>
                      <a:pt x="3411996" y="1274819"/>
                    </a:lnTo>
                    <a:cubicBezTo>
                      <a:pt x="3414744" y="1274819"/>
                      <a:pt x="3418007" y="1274648"/>
                      <a:pt x="3421612" y="1274648"/>
                    </a:cubicBezTo>
                    <a:lnTo>
                      <a:pt x="3421612" y="1274648"/>
                    </a:lnTo>
                    <a:cubicBezTo>
                      <a:pt x="3421784" y="1274648"/>
                      <a:pt x="3421956" y="1274648"/>
                      <a:pt x="3421956" y="1274648"/>
                    </a:cubicBezTo>
                    <a:lnTo>
                      <a:pt x="3421956" y="1274648"/>
                    </a:lnTo>
                    <a:cubicBezTo>
                      <a:pt x="3425905" y="1274648"/>
                      <a:pt x="3429511" y="1276193"/>
                      <a:pt x="3429683" y="1279799"/>
                    </a:cubicBezTo>
                    <a:lnTo>
                      <a:pt x="3429683" y="1279799"/>
                    </a:lnTo>
                    <a:cubicBezTo>
                      <a:pt x="3429168" y="1285809"/>
                      <a:pt x="3421784" y="1291991"/>
                      <a:pt x="3420582" y="1295940"/>
                    </a:cubicBezTo>
                    <a:lnTo>
                      <a:pt x="3420582" y="1295940"/>
                    </a:lnTo>
                    <a:cubicBezTo>
                      <a:pt x="3417320" y="1302466"/>
                      <a:pt x="3410451" y="1304870"/>
                      <a:pt x="3402552" y="1304870"/>
                    </a:cubicBezTo>
                    <a:lnTo>
                      <a:pt x="3402552" y="1304870"/>
                    </a:lnTo>
                    <a:cubicBezTo>
                      <a:pt x="3399118" y="1304870"/>
                      <a:pt x="3395340" y="1304526"/>
                      <a:pt x="3391734" y="1303668"/>
                    </a:cubicBezTo>
                    <a:lnTo>
                      <a:pt x="3391734" y="1303668"/>
                    </a:lnTo>
                    <a:cubicBezTo>
                      <a:pt x="3389330" y="1303324"/>
                      <a:pt x="3387441" y="1303324"/>
                      <a:pt x="3386067" y="1303324"/>
                    </a:cubicBezTo>
                    <a:lnTo>
                      <a:pt x="3386067" y="1303324"/>
                    </a:lnTo>
                    <a:cubicBezTo>
                      <a:pt x="3381603" y="1303496"/>
                      <a:pt x="3383835" y="1303324"/>
                      <a:pt x="3379027" y="1312597"/>
                    </a:cubicBezTo>
                    <a:lnTo>
                      <a:pt x="3379027" y="1312597"/>
                    </a:lnTo>
                    <a:cubicBezTo>
                      <a:pt x="3373532" y="1323758"/>
                      <a:pt x="3361340" y="1329082"/>
                      <a:pt x="3352239" y="1330455"/>
                    </a:cubicBezTo>
                    <a:lnTo>
                      <a:pt x="3352239" y="1330455"/>
                    </a:lnTo>
                    <a:cubicBezTo>
                      <a:pt x="3344340" y="1332344"/>
                      <a:pt x="3337643" y="1342304"/>
                      <a:pt x="3337643" y="1353122"/>
                    </a:cubicBezTo>
                    <a:lnTo>
                      <a:pt x="3337643" y="1353122"/>
                    </a:lnTo>
                    <a:cubicBezTo>
                      <a:pt x="3337643" y="1353980"/>
                      <a:pt x="3337643" y="1354839"/>
                      <a:pt x="3337815" y="1356041"/>
                    </a:cubicBezTo>
                    <a:lnTo>
                      <a:pt x="3337815" y="1356041"/>
                    </a:lnTo>
                    <a:cubicBezTo>
                      <a:pt x="3337643" y="1367889"/>
                      <a:pt x="3346744" y="1366001"/>
                      <a:pt x="3355845" y="1374415"/>
                    </a:cubicBezTo>
                    <a:lnTo>
                      <a:pt x="3355845" y="1374415"/>
                    </a:lnTo>
                    <a:cubicBezTo>
                      <a:pt x="3365977" y="1383516"/>
                      <a:pt x="3365461" y="1402748"/>
                      <a:pt x="3368209" y="1418030"/>
                    </a:cubicBezTo>
                    <a:lnTo>
                      <a:pt x="3368209" y="1418030"/>
                    </a:lnTo>
                    <a:cubicBezTo>
                      <a:pt x="3369411" y="1433313"/>
                      <a:pt x="3378168" y="1433485"/>
                      <a:pt x="3384522" y="1443960"/>
                    </a:cubicBezTo>
                    <a:lnTo>
                      <a:pt x="3384522" y="1443960"/>
                    </a:lnTo>
                    <a:cubicBezTo>
                      <a:pt x="3386411" y="1448424"/>
                      <a:pt x="3388128" y="1451687"/>
                      <a:pt x="3388128" y="1454606"/>
                    </a:cubicBezTo>
                    <a:lnTo>
                      <a:pt x="3388128" y="1454606"/>
                    </a:lnTo>
                    <a:cubicBezTo>
                      <a:pt x="3388128" y="1455980"/>
                      <a:pt x="3386582" y="1458212"/>
                      <a:pt x="3384694" y="1458212"/>
                    </a:cubicBezTo>
                    <a:lnTo>
                      <a:pt x="3384694" y="1458212"/>
                    </a:lnTo>
                    <a:cubicBezTo>
                      <a:pt x="3382805" y="1458040"/>
                      <a:pt x="3381259" y="1457353"/>
                      <a:pt x="3378683" y="1455980"/>
                    </a:cubicBezTo>
                    <a:lnTo>
                      <a:pt x="3378683" y="1455980"/>
                    </a:lnTo>
                    <a:cubicBezTo>
                      <a:pt x="3371643" y="1452374"/>
                      <a:pt x="3371128" y="1451515"/>
                      <a:pt x="3370270" y="1451687"/>
                    </a:cubicBezTo>
                    <a:lnTo>
                      <a:pt x="3370270" y="1451687"/>
                    </a:lnTo>
                    <a:cubicBezTo>
                      <a:pt x="3369583" y="1451687"/>
                      <a:pt x="3368381" y="1451858"/>
                      <a:pt x="3365805" y="1452202"/>
                    </a:cubicBezTo>
                    <a:lnTo>
                      <a:pt x="3365805" y="1452202"/>
                    </a:lnTo>
                    <a:cubicBezTo>
                      <a:pt x="3365977" y="1452374"/>
                      <a:pt x="3366148" y="1452545"/>
                      <a:pt x="3366320" y="1452717"/>
                    </a:cubicBezTo>
                    <a:lnTo>
                      <a:pt x="3366320" y="1452717"/>
                    </a:lnTo>
                    <a:cubicBezTo>
                      <a:pt x="3367694" y="1453919"/>
                      <a:pt x="3369583" y="1455293"/>
                      <a:pt x="3371471" y="1456838"/>
                    </a:cubicBezTo>
                    <a:lnTo>
                      <a:pt x="3371471" y="1456838"/>
                    </a:lnTo>
                    <a:cubicBezTo>
                      <a:pt x="3375593" y="1459929"/>
                      <a:pt x="3380229" y="1463020"/>
                      <a:pt x="3382976" y="1466283"/>
                    </a:cubicBezTo>
                    <a:lnTo>
                      <a:pt x="3382976" y="1466283"/>
                    </a:lnTo>
                    <a:cubicBezTo>
                      <a:pt x="3385037" y="1469374"/>
                      <a:pt x="3386067" y="1472293"/>
                      <a:pt x="3386067" y="1475040"/>
                    </a:cubicBezTo>
                    <a:lnTo>
                      <a:pt x="3386067" y="1475040"/>
                    </a:lnTo>
                    <a:cubicBezTo>
                      <a:pt x="3386067" y="1480020"/>
                      <a:pt x="3382633" y="1483454"/>
                      <a:pt x="3378340" y="1485171"/>
                    </a:cubicBezTo>
                    <a:lnTo>
                      <a:pt x="3378340" y="1485171"/>
                    </a:lnTo>
                    <a:cubicBezTo>
                      <a:pt x="3373189" y="1487747"/>
                      <a:pt x="3365461" y="1491697"/>
                      <a:pt x="3353957" y="1494272"/>
                    </a:cubicBezTo>
                    <a:lnTo>
                      <a:pt x="3353957" y="1494272"/>
                    </a:lnTo>
                    <a:cubicBezTo>
                      <a:pt x="3352068" y="1494787"/>
                      <a:pt x="3350694" y="1495303"/>
                      <a:pt x="3350179" y="1495818"/>
                    </a:cubicBezTo>
                    <a:lnTo>
                      <a:pt x="3350179" y="1495818"/>
                    </a:lnTo>
                    <a:cubicBezTo>
                      <a:pt x="3350007" y="1495818"/>
                      <a:pt x="3350007" y="1495818"/>
                      <a:pt x="3350007" y="1495818"/>
                    </a:cubicBezTo>
                    <a:lnTo>
                      <a:pt x="3350007" y="1495818"/>
                    </a:lnTo>
                    <a:cubicBezTo>
                      <a:pt x="3350179" y="1495989"/>
                      <a:pt x="3350350" y="1496161"/>
                      <a:pt x="3350694" y="1496161"/>
                    </a:cubicBezTo>
                    <a:lnTo>
                      <a:pt x="3350694" y="1496161"/>
                    </a:lnTo>
                    <a:cubicBezTo>
                      <a:pt x="3351724" y="1496676"/>
                      <a:pt x="3353613" y="1497020"/>
                      <a:pt x="3355845" y="1497020"/>
                    </a:cubicBezTo>
                    <a:lnTo>
                      <a:pt x="3355845" y="1497020"/>
                    </a:lnTo>
                    <a:cubicBezTo>
                      <a:pt x="3358249" y="1496676"/>
                      <a:pt x="3360825" y="1496505"/>
                      <a:pt x="3363229" y="1496505"/>
                    </a:cubicBezTo>
                    <a:lnTo>
                      <a:pt x="3363229" y="1496505"/>
                    </a:lnTo>
                    <a:cubicBezTo>
                      <a:pt x="3370098" y="1496505"/>
                      <a:pt x="3376623" y="1497707"/>
                      <a:pt x="3380572" y="1499596"/>
                    </a:cubicBezTo>
                    <a:lnTo>
                      <a:pt x="3380572" y="1499596"/>
                    </a:lnTo>
                    <a:cubicBezTo>
                      <a:pt x="3382805" y="1500454"/>
                      <a:pt x="3391391" y="1500626"/>
                      <a:pt x="3391562" y="1508868"/>
                    </a:cubicBezTo>
                    <a:lnTo>
                      <a:pt x="3391562" y="1508868"/>
                    </a:lnTo>
                    <a:cubicBezTo>
                      <a:pt x="3391562" y="1510070"/>
                      <a:pt x="3391391" y="1511272"/>
                      <a:pt x="3390875" y="1512818"/>
                    </a:cubicBezTo>
                    <a:lnTo>
                      <a:pt x="3390875" y="1512818"/>
                    </a:lnTo>
                    <a:cubicBezTo>
                      <a:pt x="3387956" y="1521404"/>
                      <a:pt x="3376795" y="1534969"/>
                      <a:pt x="3371128" y="1539434"/>
                    </a:cubicBezTo>
                    <a:lnTo>
                      <a:pt x="3371128" y="1539434"/>
                    </a:lnTo>
                    <a:cubicBezTo>
                      <a:pt x="3368552" y="1541322"/>
                      <a:pt x="3368209" y="1542353"/>
                      <a:pt x="3368209" y="1543211"/>
                    </a:cubicBezTo>
                    <a:lnTo>
                      <a:pt x="3368209" y="1543211"/>
                    </a:lnTo>
                    <a:cubicBezTo>
                      <a:pt x="3368209" y="1544070"/>
                      <a:pt x="3368896" y="1545959"/>
                      <a:pt x="3370613" y="1548878"/>
                    </a:cubicBezTo>
                    <a:lnTo>
                      <a:pt x="3370613" y="1548878"/>
                    </a:lnTo>
                    <a:cubicBezTo>
                      <a:pt x="3371987" y="1551282"/>
                      <a:pt x="3372674" y="1553686"/>
                      <a:pt x="3372674" y="1555918"/>
                    </a:cubicBezTo>
                    <a:lnTo>
                      <a:pt x="3372674" y="1555918"/>
                    </a:lnTo>
                    <a:cubicBezTo>
                      <a:pt x="3372674" y="1559524"/>
                      <a:pt x="3370098" y="1562959"/>
                      <a:pt x="3366148" y="1562959"/>
                    </a:cubicBezTo>
                    <a:lnTo>
                      <a:pt x="3366148" y="1562959"/>
                    </a:lnTo>
                    <a:cubicBezTo>
                      <a:pt x="3365461" y="1562959"/>
                      <a:pt x="3364774" y="1562959"/>
                      <a:pt x="3363573" y="1562444"/>
                    </a:cubicBezTo>
                    <a:lnTo>
                      <a:pt x="3363573" y="1562444"/>
                    </a:lnTo>
                    <a:cubicBezTo>
                      <a:pt x="3362027" y="1561585"/>
                      <a:pt x="3361340" y="1561413"/>
                      <a:pt x="3360997" y="1561413"/>
                    </a:cubicBezTo>
                    <a:lnTo>
                      <a:pt x="3360997" y="1561413"/>
                    </a:lnTo>
                    <a:cubicBezTo>
                      <a:pt x="3360653" y="1561070"/>
                      <a:pt x="3358765" y="1562615"/>
                      <a:pt x="3353441" y="1567423"/>
                    </a:cubicBezTo>
                    <a:lnTo>
                      <a:pt x="3353441" y="1567423"/>
                    </a:lnTo>
                    <a:cubicBezTo>
                      <a:pt x="3347603" y="1569827"/>
                      <a:pt x="3354987" y="1580817"/>
                      <a:pt x="3343138" y="1587858"/>
                    </a:cubicBezTo>
                    <a:lnTo>
                      <a:pt x="3343138" y="1587858"/>
                    </a:lnTo>
                    <a:cubicBezTo>
                      <a:pt x="3334896" y="1591120"/>
                      <a:pt x="3334896" y="1606403"/>
                      <a:pt x="3322017" y="1607261"/>
                    </a:cubicBezTo>
                    <a:lnTo>
                      <a:pt x="3322017" y="1607261"/>
                    </a:lnTo>
                    <a:cubicBezTo>
                      <a:pt x="3321502" y="1607261"/>
                      <a:pt x="3320987" y="1607261"/>
                      <a:pt x="3320472" y="1607090"/>
                    </a:cubicBezTo>
                    <a:lnTo>
                      <a:pt x="3320472" y="1607090"/>
                    </a:lnTo>
                    <a:cubicBezTo>
                      <a:pt x="3319613" y="1606918"/>
                      <a:pt x="3319098" y="1606918"/>
                      <a:pt x="3318583" y="1606918"/>
                    </a:cubicBezTo>
                    <a:lnTo>
                      <a:pt x="3318583" y="1606918"/>
                    </a:lnTo>
                    <a:cubicBezTo>
                      <a:pt x="3318583" y="1606918"/>
                      <a:pt x="3318583" y="1606918"/>
                      <a:pt x="3318583" y="1606918"/>
                    </a:cubicBezTo>
                    <a:lnTo>
                      <a:pt x="3318583" y="1606918"/>
                    </a:lnTo>
                    <a:cubicBezTo>
                      <a:pt x="3319613" y="1608635"/>
                      <a:pt x="3322189" y="1612585"/>
                      <a:pt x="3324421" y="1616362"/>
                    </a:cubicBezTo>
                    <a:lnTo>
                      <a:pt x="3324421" y="1616362"/>
                    </a:lnTo>
                    <a:cubicBezTo>
                      <a:pt x="3325108" y="1618080"/>
                      <a:pt x="3325452" y="1619968"/>
                      <a:pt x="3325452" y="1621686"/>
                    </a:cubicBezTo>
                    <a:lnTo>
                      <a:pt x="3325452" y="1621686"/>
                    </a:lnTo>
                    <a:cubicBezTo>
                      <a:pt x="3325280" y="1630615"/>
                      <a:pt x="3318583" y="1639544"/>
                      <a:pt x="3318411" y="1644696"/>
                    </a:cubicBezTo>
                    <a:lnTo>
                      <a:pt x="3318411" y="1644696"/>
                    </a:lnTo>
                    <a:lnTo>
                      <a:pt x="3318411" y="1644696"/>
                    </a:lnTo>
                    <a:lnTo>
                      <a:pt x="3318411" y="1645382"/>
                    </a:lnTo>
                    <a:cubicBezTo>
                      <a:pt x="3318411" y="1645554"/>
                      <a:pt x="3318411" y="1645898"/>
                      <a:pt x="3318411" y="1646241"/>
                    </a:cubicBezTo>
                    <a:lnTo>
                      <a:pt x="3318411" y="1646241"/>
                    </a:lnTo>
                    <a:cubicBezTo>
                      <a:pt x="3318411" y="1648817"/>
                      <a:pt x="3318411" y="1652766"/>
                      <a:pt x="3314462" y="1653281"/>
                    </a:cubicBezTo>
                    <a:lnTo>
                      <a:pt x="3314462" y="1653281"/>
                    </a:lnTo>
                    <a:cubicBezTo>
                      <a:pt x="3311886" y="1653110"/>
                      <a:pt x="3309825" y="1651908"/>
                      <a:pt x="3304674" y="1649847"/>
                    </a:cubicBezTo>
                    <a:lnTo>
                      <a:pt x="3304674" y="1649847"/>
                    </a:lnTo>
                    <a:cubicBezTo>
                      <a:pt x="3302957" y="1648817"/>
                      <a:pt x="3302098" y="1648645"/>
                      <a:pt x="3301755" y="1648645"/>
                    </a:cubicBezTo>
                    <a:lnTo>
                      <a:pt x="3301755" y="1648645"/>
                    </a:lnTo>
                    <a:cubicBezTo>
                      <a:pt x="3301755" y="1648645"/>
                      <a:pt x="3301583" y="1648645"/>
                      <a:pt x="3301068" y="1650877"/>
                    </a:cubicBezTo>
                    <a:lnTo>
                      <a:pt x="3301068" y="1650877"/>
                    </a:lnTo>
                    <a:cubicBezTo>
                      <a:pt x="3300724" y="1653110"/>
                      <a:pt x="3300381" y="1656544"/>
                      <a:pt x="3299179" y="1660322"/>
                    </a:cubicBezTo>
                    <a:lnTo>
                      <a:pt x="3299179" y="1660322"/>
                    </a:lnTo>
                    <a:cubicBezTo>
                      <a:pt x="3295916" y="1667362"/>
                      <a:pt x="3293341" y="1674574"/>
                      <a:pt x="3283209" y="1674402"/>
                    </a:cubicBezTo>
                    <a:lnTo>
                      <a:pt x="3283209" y="1674402"/>
                    </a:lnTo>
                    <a:cubicBezTo>
                      <a:pt x="3279088" y="1674746"/>
                      <a:pt x="3279947" y="1674746"/>
                      <a:pt x="3278745" y="1676807"/>
                    </a:cubicBezTo>
                    <a:lnTo>
                      <a:pt x="3278745" y="1676807"/>
                    </a:lnTo>
                    <a:cubicBezTo>
                      <a:pt x="3277715" y="1679039"/>
                      <a:pt x="3276684" y="1683332"/>
                      <a:pt x="3272563" y="1688827"/>
                    </a:cubicBezTo>
                    <a:lnTo>
                      <a:pt x="3272563" y="1688827"/>
                    </a:lnTo>
                    <a:cubicBezTo>
                      <a:pt x="3263806" y="1699129"/>
                      <a:pt x="3257452" y="1703766"/>
                      <a:pt x="3243200" y="1704968"/>
                    </a:cubicBezTo>
                    <a:lnTo>
                      <a:pt x="3243200" y="1704968"/>
                    </a:lnTo>
                    <a:cubicBezTo>
                      <a:pt x="3239765" y="1705311"/>
                      <a:pt x="3237705" y="1705655"/>
                      <a:pt x="3237018" y="1706170"/>
                    </a:cubicBezTo>
                    <a:lnTo>
                      <a:pt x="3237018" y="1706170"/>
                    </a:lnTo>
                    <a:cubicBezTo>
                      <a:pt x="3236675" y="1706170"/>
                      <a:pt x="3236846" y="1706170"/>
                      <a:pt x="3236675" y="1706342"/>
                    </a:cubicBezTo>
                    <a:lnTo>
                      <a:pt x="3236675" y="1706342"/>
                    </a:lnTo>
                    <a:cubicBezTo>
                      <a:pt x="3236503" y="1707028"/>
                      <a:pt x="3237533" y="1709261"/>
                      <a:pt x="3237533" y="1712180"/>
                    </a:cubicBezTo>
                    <a:lnTo>
                      <a:pt x="3237533" y="1712180"/>
                    </a:lnTo>
                    <a:cubicBezTo>
                      <a:pt x="3237533" y="1713725"/>
                      <a:pt x="3237190" y="1715614"/>
                      <a:pt x="3236503" y="1717160"/>
                    </a:cubicBezTo>
                    <a:lnTo>
                      <a:pt x="3236503" y="1717160"/>
                    </a:lnTo>
                    <a:cubicBezTo>
                      <a:pt x="3233068" y="1727806"/>
                      <a:pt x="3218988" y="1732614"/>
                      <a:pt x="3207654" y="1732786"/>
                    </a:cubicBezTo>
                    <a:lnTo>
                      <a:pt x="3207654" y="1732786"/>
                    </a:lnTo>
                    <a:lnTo>
                      <a:pt x="3207654" y="1732786"/>
                    </a:lnTo>
                    <a:cubicBezTo>
                      <a:pt x="3207654" y="1732786"/>
                      <a:pt x="3207483" y="1732786"/>
                      <a:pt x="3207311" y="1732786"/>
                    </a:cubicBezTo>
                    <a:lnTo>
                      <a:pt x="3207311" y="1732786"/>
                    </a:lnTo>
                    <a:cubicBezTo>
                      <a:pt x="3201473" y="1732786"/>
                      <a:pt x="3196665" y="1731927"/>
                      <a:pt x="3192372" y="1732099"/>
                    </a:cubicBezTo>
                    <a:lnTo>
                      <a:pt x="3192372" y="1732099"/>
                    </a:lnTo>
                    <a:cubicBezTo>
                      <a:pt x="3188937" y="1732099"/>
                      <a:pt x="3185846" y="1732442"/>
                      <a:pt x="3182584" y="1733816"/>
                    </a:cubicBezTo>
                    <a:lnTo>
                      <a:pt x="3182584" y="1733816"/>
                    </a:lnTo>
                    <a:cubicBezTo>
                      <a:pt x="3172968" y="1739311"/>
                      <a:pt x="3171938" y="1737594"/>
                      <a:pt x="3169877" y="1742745"/>
                    </a:cubicBezTo>
                    <a:lnTo>
                      <a:pt x="3169877" y="1742745"/>
                    </a:lnTo>
                    <a:cubicBezTo>
                      <a:pt x="3167645" y="1749271"/>
                      <a:pt x="3161463" y="1753563"/>
                      <a:pt x="3154422" y="1753563"/>
                    </a:cubicBezTo>
                    <a:lnTo>
                      <a:pt x="3154422" y="1753563"/>
                    </a:lnTo>
                    <a:cubicBezTo>
                      <a:pt x="3151847" y="1753563"/>
                      <a:pt x="3149099" y="1753048"/>
                      <a:pt x="3146524" y="1751846"/>
                    </a:cubicBezTo>
                    <a:lnTo>
                      <a:pt x="3146524" y="1751846"/>
                    </a:lnTo>
                    <a:cubicBezTo>
                      <a:pt x="3145837" y="1751503"/>
                      <a:pt x="3145321" y="1751503"/>
                      <a:pt x="3144635" y="1751503"/>
                    </a:cubicBezTo>
                    <a:lnTo>
                      <a:pt x="3144635" y="1751503"/>
                    </a:lnTo>
                    <a:cubicBezTo>
                      <a:pt x="3140857" y="1750816"/>
                      <a:pt x="3137251" y="1759574"/>
                      <a:pt x="3128837" y="1760432"/>
                    </a:cubicBezTo>
                    <a:lnTo>
                      <a:pt x="3128837" y="1760432"/>
                    </a:lnTo>
                    <a:cubicBezTo>
                      <a:pt x="3127635" y="1760432"/>
                      <a:pt x="3126433" y="1760089"/>
                      <a:pt x="3125231" y="1759574"/>
                    </a:cubicBezTo>
                    <a:lnTo>
                      <a:pt x="3125231" y="1759574"/>
                    </a:lnTo>
                    <a:cubicBezTo>
                      <a:pt x="3123170" y="1758715"/>
                      <a:pt x="3121453" y="1758543"/>
                      <a:pt x="3119736" y="1758543"/>
                    </a:cubicBezTo>
                    <a:lnTo>
                      <a:pt x="3119736" y="1758543"/>
                    </a:lnTo>
                    <a:cubicBezTo>
                      <a:pt x="3114413" y="1758372"/>
                      <a:pt x="3109089" y="1762149"/>
                      <a:pt x="3099645" y="1762321"/>
                    </a:cubicBezTo>
                    <a:lnTo>
                      <a:pt x="3099645" y="1762321"/>
                    </a:lnTo>
                    <a:cubicBezTo>
                      <a:pt x="3089686" y="1762321"/>
                      <a:pt x="3081443" y="1770392"/>
                      <a:pt x="3073888" y="1780523"/>
                    </a:cubicBezTo>
                    <a:lnTo>
                      <a:pt x="3073888" y="1780523"/>
                    </a:lnTo>
                    <a:cubicBezTo>
                      <a:pt x="3066676" y="1787735"/>
                      <a:pt x="3073201" y="1796664"/>
                      <a:pt x="3064100" y="1800270"/>
                    </a:cubicBezTo>
                    <a:lnTo>
                      <a:pt x="3064100" y="1800270"/>
                    </a:lnTo>
                    <a:cubicBezTo>
                      <a:pt x="3062726" y="1800785"/>
                      <a:pt x="3061524" y="1801129"/>
                      <a:pt x="3060151" y="1801129"/>
                    </a:cubicBezTo>
                    <a:lnTo>
                      <a:pt x="3060151" y="1801129"/>
                    </a:lnTo>
                    <a:cubicBezTo>
                      <a:pt x="3053454" y="1800785"/>
                      <a:pt x="3050363" y="1794432"/>
                      <a:pt x="3048302" y="1786018"/>
                    </a:cubicBezTo>
                    <a:lnTo>
                      <a:pt x="3048302" y="1786018"/>
                    </a:lnTo>
                    <a:cubicBezTo>
                      <a:pt x="3047443" y="1782412"/>
                      <a:pt x="3046757" y="1779836"/>
                      <a:pt x="3046757" y="1777432"/>
                    </a:cubicBezTo>
                    <a:lnTo>
                      <a:pt x="3046757" y="1777432"/>
                    </a:lnTo>
                    <a:cubicBezTo>
                      <a:pt x="3046757" y="1772452"/>
                      <a:pt x="3049847" y="1769705"/>
                      <a:pt x="3055514" y="1765755"/>
                    </a:cubicBezTo>
                    <a:lnTo>
                      <a:pt x="3055514" y="1765755"/>
                    </a:lnTo>
                    <a:cubicBezTo>
                      <a:pt x="3056888" y="1764725"/>
                      <a:pt x="3057747" y="1764038"/>
                      <a:pt x="3058262" y="1763523"/>
                    </a:cubicBezTo>
                    <a:lnTo>
                      <a:pt x="3058262" y="1763523"/>
                    </a:lnTo>
                    <a:cubicBezTo>
                      <a:pt x="3058090" y="1763523"/>
                      <a:pt x="3058090" y="1763523"/>
                      <a:pt x="3057918" y="1763523"/>
                    </a:cubicBezTo>
                    <a:lnTo>
                      <a:pt x="3057918" y="1763523"/>
                    </a:lnTo>
                    <a:cubicBezTo>
                      <a:pt x="3056201" y="1763523"/>
                      <a:pt x="3053625" y="1764038"/>
                      <a:pt x="3051221" y="1765068"/>
                    </a:cubicBezTo>
                    <a:lnTo>
                      <a:pt x="3051221" y="1765068"/>
                    </a:lnTo>
                    <a:cubicBezTo>
                      <a:pt x="3049332" y="1765584"/>
                      <a:pt x="3047272" y="1766099"/>
                      <a:pt x="3044868" y="1766099"/>
                    </a:cubicBezTo>
                    <a:lnTo>
                      <a:pt x="3044868" y="1766099"/>
                    </a:lnTo>
                    <a:cubicBezTo>
                      <a:pt x="3040918" y="1766099"/>
                      <a:pt x="3036625" y="1764210"/>
                      <a:pt x="3032504" y="1759402"/>
                    </a:cubicBezTo>
                    <a:lnTo>
                      <a:pt x="3032504" y="1759402"/>
                    </a:lnTo>
                    <a:cubicBezTo>
                      <a:pt x="3030959" y="1757856"/>
                      <a:pt x="3030272" y="1757341"/>
                      <a:pt x="3029928" y="1757169"/>
                    </a:cubicBezTo>
                    <a:lnTo>
                      <a:pt x="3029928" y="1757169"/>
                    </a:lnTo>
                    <a:cubicBezTo>
                      <a:pt x="3029757" y="1757341"/>
                      <a:pt x="3029585" y="1757513"/>
                      <a:pt x="3029242" y="1757856"/>
                    </a:cubicBezTo>
                    <a:lnTo>
                      <a:pt x="3029242" y="1757856"/>
                    </a:lnTo>
                    <a:cubicBezTo>
                      <a:pt x="3028383" y="1758715"/>
                      <a:pt x="3027181" y="1760260"/>
                      <a:pt x="3025464" y="1761119"/>
                    </a:cubicBezTo>
                    <a:lnTo>
                      <a:pt x="3025464" y="1761119"/>
                    </a:lnTo>
                    <a:cubicBezTo>
                      <a:pt x="3020484" y="1764210"/>
                      <a:pt x="3009666" y="1765240"/>
                      <a:pt x="2999878" y="1769018"/>
                    </a:cubicBezTo>
                    <a:lnTo>
                      <a:pt x="2999878" y="1769018"/>
                    </a:lnTo>
                    <a:cubicBezTo>
                      <a:pt x="2990777" y="1772281"/>
                      <a:pt x="2980818" y="1783785"/>
                      <a:pt x="2978414" y="1790826"/>
                    </a:cubicBezTo>
                    <a:lnTo>
                      <a:pt x="2978414" y="1790826"/>
                    </a:lnTo>
                    <a:cubicBezTo>
                      <a:pt x="2974636" y="1797179"/>
                      <a:pt x="2968111" y="1807997"/>
                      <a:pt x="2954717" y="1813492"/>
                    </a:cubicBezTo>
                    <a:lnTo>
                      <a:pt x="2954717" y="1813492"/>
                    </a:lnTo>
                    <a:cubicBezTo>
                      <a:pt x="2951626" y="1814523"/>
                      <a:pt x="2949565" y="1821048"/>
                      <a:pt x="2949565" y="1829634"/>
                    </a:cubicBezTo>
                    <a:lnTo>
                      <a:pt x="2949565" y="1829634"/>
                    </a:lnTo>
                    <a:cubicBezTo>
                      <a:pt x="2949565" y="1840623"/>
                      <a:pt x="2952141" y="1853846"/>
                      <a:pt x="2953515" y="1860027"/>
                    </a:cubicBezTo>
                    <a:lnTo>
                      <a:pt x="2953515" y="1860027"/>
                    </a:lnTo>
                    <a:cubicBezTo>
                      <a:pt x="2956949" y="1870674"/>
                      <a:pt x="2969828" y="1888704"/>
                      <a:pt x="2975666" y="1894542"/>
                    </a:cubicBezTo>
                    <a:lnTo>
                      <a:pt x="2975666" y="1894542"/>
                    </a:lnTo>
                    <a:cubicBezTo>
                      <a:pt x="2981848" y="1900552"/>
                      <a:pt x="2983737" y="1901411"/>
                      <a:pt x="2990090" y="1912916"/>
                    </a:cubicBezTo>
                    <a:lnTo>
                      <a:pt x="2990090" y="1912916"/>
                    </a:lnTo>
                    <a:cubicBezTo>
                      <a:pt x="2994898" y="1923906"/>
                      <a:pt x="3002454" y="1931461"/>
                      <a:pt x="3008979" y="1944512"/>
                    </a:cubicBezTo>
                    <a:lnTo>
                      <a:pt x="3008979" y="1944512"/>
                    </a:lnTo>
                    <a:cubicBezTo>
                      <a:pt x="3015504" y="1957562"/>
                      <a:pt x="3019454" y="1973017"/>
                      <a:pt x="3019454" y="1986238"/>
                    </a:cubicBezTo>
                    <a:lnTo>
                      <a:pt x="3019454" y="1986238"/>
                    </a:lnTo>
                    <a:cubicBezTo>
                      <a:pt x="3019454" y="1997572"/>
                      <a:pt x="3020827" y="2008733"/>
                      <a:pt x="3023403" y="2019036"/>
                    </a:cubicBezTo>
                    <a:lnTo>
                      <a:pt x="3023403" y="2019036"/>
                    </a:lnTo>
                    <a:cubicBezTo>
                      <a:pt x="3023575" y="2020067"/>
                      <a:pt x="3023575" y="2021269"/>
                      <a:pt x="3023575" y="2022299"/>
                    </a:cubicBezTo>
                    <a:lnTo>
                      <a:pt x="3023575" y="2022299"/>
                    </a:lnTo>
                    <a:cubicBezTo>
                      <a:pt x="3023403" y="2032602"/>
                      <a:pt x="3017565" y="2036895"/>
                      <a:pt x="3015848" y="2044107"/>
                    </a:cubicBezTo>
                    <a:lnTo>
                      <a:pt x="3015848" y="2044107"/>
                    </a:lnTo>
                    <a:cubicBezTo>
                      <a:pt x="3015504" y="2045652"/>
                      <a:pt x="3015333" y="2047198"/>
                      <a:pt x="3015333" y="2048571"/>
                    </a:cubicBezTo>
                    <a:lnTo>
                      <a:pt x="3015333" y="2048571"/>
                    </a:lnTo>
                    <a:cubicBezTo>
                      <a:pt x="3015333" y="2052693"/>
                      <a:pt x="3016706" y="2056814"/>
                      <a:pt x="3016706" y="2061794"/>
                    </a:cubicBezTo>
                    <a:lnTo>
                      <a:pt x="3016706" y="2061794"/>
                    </a:lnTo>
                    <a:cubicBezTo>
                      <a:pt x="3016706" y="2064713"/>
                      <a:pt x="3016191" y="2067804"/>
                      <a:pt x="3014474" y="2071410"/>
                    </a:cubicBezTo>
                    <a:lnTo>
                      <a:pt x="3014474" y="2071410"/>
                    </a:lnTo>
                    <a:cubicBezTo>
                      <a:pt x="3008292" y="2081541"/>
                      <a:pt x="2976697" y="2104894"/>
                      <a:pt x="2965192" y="2108157"/>
                    </a:cubicBezTo>
                    <a:lnTo>
                      <a:pt x="2965192" y="2108157"/>
                    </a:lnTo>
                    <a:cubicBezTo>
                      <a:pt x="2962959" y="2108672"/>
                      <a:pt x="2960899" y="2108844"/>
                      <a:pt x="2959181" y="2108844"/>
                    </a:cubicBezTo>
                    <a:lnTo>
                      <a:pt x="2959181" y="2108844"/>
                    </a:lnTo>
                    <a:cubicBezTo>
                      <a:pt x="2954545" y="2108844"/>
                      <a:pt x="2952141" y="2107298"/>
                      <a:pt x="2949737" y="2107470"/>
                    </a:cubicBezTo>
                    <a:lnTo>
                      <a:pt x="2949737" y="2107470"/>
                    </a:lnTo>
                    <a:cubicBezTo>
                      <a:pt x="2948878" y="2107470"/>
                      <a:pt x="2947848" y="2107642"/>
                      <a:pt x="2946303" y="2108157"/>
                    </a:cubicBezTo>
                    <a:lnTo>
                      <a:pt x="2946303" y="2108157"/>
                    </a:lnTo>
                    <a:cubicBezTo>
                      <a:pt x="2944070" y="2109016"/>
                      <a:pt x="2944242" y="2109531"/>
                      <a:pt x="2944070" y="2111935"/>
                    </a:cubicBezTo>
                    <a:lnTo>
                      <a:pt x="2944070" y="2111935"/>
                    </a:lnTo>
                    <a:cubicBezTo>
                      <a:pt x="2944070" y="2113480"/>
                      <a:pt x="2944414" y="2115541"/>
                      <a:pt x="2944414" y="2117773"/>
                    </a:cubicBezTo>
                    <a:lnTo>
                      <a:pt x="2944414" y="2117773"/>
                    </a:lnTo>
                    <a:cubicBezTo>
                      <a:pt x="2944414" y="2120005"/>
                      <a:pt x="2944070" y="2122409"/>
                      <a:pt x="2942868" y="2124642"/>
                    </a:cubicBezTo>
                    <a:lnTo>
                      <a:pt x="2942868" y="2124642"/>
                    </a:lnTo>
                    <a:cubicBezTo>
                      <a:pt x="2939434" y="2130995"/>
                      <a:pt x="2920889" y="2144389"/>
                      <a:pt x="2913161" y="2151086"/>
                    </a:cubicBezTo>
                    <a:lnTo>
                      <a:pt x="2913161" y="2151086"/>
                    </a:lnTo>
                    <a:cubicBezTo>
                      <a:pt x="2908525" y="2154005"/>
                      <a:pt x="2904061" y="2156924"/>
                      <a:pt x="2899424" y="2157096"/>
                    </a:cubicBezTo>
                    <a:lnTo>
                      <a:pt x="2899424" y="2157096"/>
                    </a:lnTo>
                    <a:cubicBezTo>
                      <a:pt x="2896162" y="2157268"/>
                      <a:pt x="2893071" y="2154864"/>
                      <a:pt x="2892040" y="2151258"/>
                    </a:cubicBezTo>
                    <a:lnTo>
                      <a:pt x="2892040" y="2151258"/>
                    </a:lnTo>
                    <a:cubicBezTo>
                      <a:pt x="2891010" y="2148854"/>
                      <a:pt x="2890839" y="2146106"/>
                      <a:pt x="2890839" y="2142844"/>
                    </a:cubicBezTo>
                    <a:lnTo>
                      <a:pt x="2890839" y="2142844"/>
                    </a:lnTo>
                    <a:cubicBezTo>
                      <a:pt x="2890839" y="2135460"/>
                      <a:pt x="2892556" y="2126187"/>
                      <a:pt x="2894444" y="2117773"/>
                    </a:cubicBezTo>
                    <a:lnTo>
                      <a:pt x="2894444" y="2117773"/>
                    </a:lnTo>
                    <a:cubicBezTo>
                      <a:pt x="2895131" y="2115541"/>
                      <a:pt x="2895647" y="2113995"/>
                      <a:pt x="2895818" y="2113137"/>
                    </a:cubicBezTo>
                    <a:lnTo>
                      <a:pt x="2895818" y="2113137"/>
                    </a:lnTo>
                    <a:cubicBezTo>
                      <a:pt x="2895818" y="2113137"/>
                      <a:pt x="2895818" y="2113137"/>
                      <a:pt x="2895647" y="2113137"/>
                    </a:cubicBezTo>
                    <a:lnTo>
                      <a:pt x="2895647" y="2113137"/>
                    </a:lnTo>
                    <a:cubicBezTo>
                      <a:pt x="2894273" y="2112965"/>
                      <a:pt x="2891697" y="2112450"/>
                      <a:pt x="2888778" y="2110217"/>
                    </a:cubicBezTo>
                    <a:lnTo>
                      <a:pt x="2888778" y="2110217"/>
                    </a:lnTo>
                    <a:cubicBezTo>
                      <a:pt x="2879849" y="2102147"/>
                      <a:pt x="2884485" y="2099056"/>
                      <a:pt x="2877616" y="2099400"/>
                    </a:cubicBezTo>
                    <a:lnTo>
                      <a:pt x="2877616" y="2099400"/>
                    </a:lnTo>
                    <a:lnTo>
                      <a:pt x="2877445" y="2099400"/>
                    </a:lnTo>
                    <a:cubicBezTo>
                      <a:pt x="2866627" y="2100258"/>
                      <a:pt x="2866627" y="2093218"/>
                      <a:pt x="2866283" y="2085834"/>
                    </a:cubicBezTo>
                    <a:lnTo>
                      <a:pt x="2866283" y="2085834"/>
                    </a:lnTo>
                    <a:cubicBezTo>
                      <a:pt x="2866283" y="2085147"/>
                      <a:pt x="2866111" y="2084632"/>
                      <a:pt x="2865940" y="2084288"/>
                    </a:cubicBezTo>
                    <a:lnTo>
                      <a:pt x="2865940" y="2084288"/>
                    </a:lnTo>
                    <a:cubicBezTo>
                      <a:pt x="2864909" y="2085147"/>
                      <a:pt x="2862505" y="2087379"/>
                      <a:pt x="2859243" y="2087723"/>
                    </a:cubicBezTo>
                    <a:lnTo>
                      <a:pt x="2859243" y="2087723"/>
                    </a:lnTo>
                    <a:cubicBezTo>
                      <a:pt x="2857697" y="2087723"/>
                      <a:pt x="2856152" y="2086864"/>
                      <a:pt x="2855465" y="2085834"/>
                    </a:cubicBezTo>
                    <a:lnTo>
                      <a:pt x="2855465" y="2085834"/>
                    </a:lnTo>
                    <a:cubicBezTo>
                      <a:pt x="2849627" y="2079824"/>
                      <a:pt x="2848425" y="2070551"/>
                      <a:pt x="2845849" y="2059218"/>
                    </a:cubicBezTo>
                    <a:lnTo>
                      <a:pt x="2845849" y="2059218"/>
                    </a:lnTo>
                    <a:cubicBezTo>
                      <a:pt x="2843617" y="2048915"/>
                      <a:pt x="2838465" y="2049774"/>
                      <a:pt x="2830223" y="2041531"/>
                    </a:cubicBezTo>
                    <a:lnTo>
                      <a:pt x="2830223" y="2041531"/>
                    </a:lnTo>
                    <a:cubicBezTo>
                      <a:pt x="2825758" y="2037753"/>
                      <a:pt x="2824899" y="2037753"/>
                      <a:pt x="2823182" y="2037753"/>
                    </a:cubicBezTo>
                    <a:lnTo>
                      <a:pt x="2823182" y="2037753"/>
                    </a:lnTo>
                    <a:cubicBezTo>
                      <a:pt x="2822152" y="2037753"/>
                      <a:pt x="2820778" y="2037925"/>
                      <a:pt x="2818890" y="2037925"/>
                    </a:cubicBezTo>
                    <a:lnTo>
                      <a:pt x="2818890" y="2037925"/>
                    </a:lnTo>
                    <a:cubicBezTo>
                      <a:pt x="2817001" y="2037925"/>
                      <a:pt x="2814425" y="2037753"/>
                      <a:pt x="2810990" y="2037067"/>
                    </a:cubicBezTo>
                    <a:lnTo>
                      <a:pt x="2810990" y="2037067"/>
                    </a:lnTo>
                    <a:cubicBezTo>
                      <a:pt x="2798112" y="2032945"/>
                      <a:pt x="2800173" y="2023844"/>
                      <a:pt x="2799142" y="2013198"/>
                    </a:cubicBezTo>
                    <a:lnTo>
                      <a:pt x="2799142" y="2013198"/>
                    </a:lnTo>
                    <a:cubicBezTo>
                      <a:pt x="2798970" y="2007016"/>
                      <a:pt x="2797940" y="2006673"/>
                      <a:pt x="2796738" y="2006158"/>
                    </a:cubicBezTo>
                    <a:lnTo>
                      <a:pt x="2796738" y="2006158"/>
                    </a:lnTo>
                    <a:cubicBezTo>
                      <a:pt x="2795193" y="2005471"/>
                      <a:pt x="2791587" y="2006158"/>
                      <a:pt x="2787294" y="2005471"/>
                    </a:cubicBezTo>
                    <a:lnTo>
                      <a:pt x="2787294" y="2005471"/>
                    </a:lnTo>
                    <a:cubicBezTo>
                      <a:pt x="2786778" y="2005471"/>
                      <a:pt x="2786435" y="2005299"/>
                      <a:pt x="2786263" y="2005299"/>
                    </a:cubicBezTo>
                    <a:lnTo>
                      <a:pt x="2786263" y="2005299"/>
                    </a:lnTo>
                    <a:cubicBezTo>
                      <a:pt x="2785920" y="2005299"/>
                      <a:pt x="2785748" y="2005299"/>
                      <a:pt x="2785748" y="2005299"/>
                    </a:cubicBezTo>
                    <a:lnTo>
                      <a:pt x="2785748" y="2005299"/>
                    </a:lnTo>
                    <a:cubicBezTo>
                      <a:pt x="2785748" y="2005299"/>
                      <a:pt x="2785748" y="2005299"/>
                      <a:pt x="2785748" y="2005299"/>
                    </a:cubicBezTo>
                    <a:lnTo>
                      <a:pt x="2785748" y="2005299"/>
                    </a:lnTo>
                    <a:cubicBezTo>
                      <a:pt x="2785748" y="2005299"/>
                      <a:pt x="2785577" y="2005814"/>
                      <a:pt x="2785577" y="2007016"/>
                    </a:cubicBezTo>
                    <a:lnTo>
                      <a:pt x="2785577" y="2007016"/>
                    </a:lnTo>
                    <a:cubicBezTo>
                      <a:pt x="2785577" y="2009592"/>
                      <a:pt x="2786607" y="2014228"/>
                      <a:pt x="2786607" y="2019895"/>
                    </a:cubicBezTo>
                    <a:lnTo>
                      <a:pt x="2786607" y="2019895"/>
                    </a:lnTo>
                    <a:cubicBezTo>
                      <a:pt x="2785233" y="2029339"/>
                      <a:pt x="2777678" y="2048400"/>
                      <a:pt x="2776647" y="2055612"/>
                    </a:cubicBezTo>
                    <a:lnTo>
                      <a:pt x="2776647" y="2055612"/>
                    </a:lnTo>
                    <a:cubicBezTo>
                      <a:pt x="2775102" y="2064369"/>
                      <a:pt x="2760163" y="2091844"/>
                      <a:pt x="2755355" y="2104379"/>
                    </a:cubicBezTo>
                    <a:lnTo>
                      <a:pt x="2755355" y="2104379"/>
                    </a:lnTo>
                    <a:cubicBezTo>
                      <a:pt x="2753809" y="2108672"/>
                      <a:pt x="2753122" y="2113824"/>
                      <a:pt x="2753122" y="2118632"/>
                    </a:cubicBezTo>
                    <a:lnTo>
                      <a:pt x="2753122" y="2118632"/>
                    </a:lnTo>
                    <a:cubicBezTo>
                      <a:pt x="2752951" y="2125844"/>
                      <a:pt x="2755011" y="2132884"/>
                      <a:pt x="2756041" y="2134086"/>
                    </a:cubicBezTo>
                    <a:lnTo>
                      <a:pt x="2756041" y="2134086"/>
                    </a:lnTo>
                    <a:cubicBezTo>
                      <a:pt x="2759991" y="2134086"/>
                      <a:pt x="2770809" y="2134945"/>
                      <a:pt x="2770809" y="2147652"/>
                    </a:cubicBezTo>
                    <a:lnTo>
                      <a:pt x="2770809" y="2147652"/>
                    </a:lnTo>
                    <a:cubicBezTo>
                      <a:pt x="2771153" y="2156066"/>
                      <a:pt x="2781112" y="2155379"/>
                      <a:pt x="2782314" y="2165682"/>
                    </a:cubicBezTo>
                    <a:lnTo>
                      <a:pt x="2782314" y="2165682"/>
                    </a:lnTo>
                    <a:cubicBezTo>
                      <a:pt x="2782314" y="2171177"/>
                      <a:pt x="2788667" y="2195732"/>
                      <a:pt x="2791243" y="2206035"/>
                    </a:cubicBezTo>
                    <a:lnTo>
                      <a:pt x="2791243" y="2206035"/>
                    </a:lnTo>
                    <a:cubicBezTo>
                      <a:pt x="2792102" y="2210328"/>
                      <a:pt x="2792789" y="2209985"/>
                      <a:pt x="2794678" y="2210328"/>
                    </a:cubicBezTo>
                    <a:lnTo>
                      <a:pt x="2794678" y="2210328"/>
                    </a:lnTo>
                    <a:cubicBezTo>
                      <a:pt x="2796223" y="2210328"/>
                      <a:pt x="2798284" y="2209641"/>
                      <a:pt x="2800344" y="2209126"/>
                    </a:cubicBezTo>
                    <a:lnTo>
                      <a:pt x="2800344" y="2209126"/>
                    </a:lnTo>
                    <a:cubicBezTo>
                      <a:pt x="2800859" y="2208783"/>
                      <a:pt x="2801203" y="2208783"/>
                      <a:pt x="2801374" y="2208954"/>
                    </a:cubicBezTo>
                    <a:lnTo>
                      <a:pt x="2801374" y="2208954"/>
                    </a:lnTo>
                    <a:cubicBezTo>
                      <a:pt x="2801374" y="2208954"/>
                      <a:pt x="2801546" y="2208954"/>
                      <a:pt x="2801546" y="2208954"/>
                    </a:cubicBezTo>
                    <a:lnTo>
                      <a:pt x="2801546" y="2208954"/>
                    </a:lnTo>
                    <a:cubicBezTo>
                      <a:pt x="2807556" y="2209985"/>
                      <a:pt x="2814253" y="2220287"/>
                      <a:pt x="2823698" y="2232479"/>
                    </a:cubicBezTo>
                    <a:lnTo>
                      <a:pt x="2823698" y="2232479"/>
                    </a:lnTo>
                    <a:cubicBezTo>
                      <a:pt x="2832627" y="2244671"/>
                      <a:pt x="2841899" y="2258237"/>
                      <a:pt x="2846364" y="2264590"/>
                    </a:cubicBezTo>
                    <a:lnTo>
                      <a:pt x="2846364" y="2264590"/>
                    </a:lnTo>
                    <a:cubicBezTo>
                      <a:pt x="2853404" y="2275752"/>
                      <a:pt x="2856495" y="2289833"/>
                      <a:pt x="2856667" y="2305630"/>
                    </a:cubicBezTo>
                    <a:lnTo>
                      <a:pt x="2856667" y="2305630"/>
                    </a:lnTo>
                    <a:cubicBezTo>
                      <a:pt x="2856667" y="2310438"/>
                      <a:pt x="2856323" y="2315590"/>
                      <a:pt x="2855808" y="2320741"/>
                    </a:cubicBezTo>
                    <a:lnTo>
                      <a:pt x="2855808" y="2320741"/>
                    </a:lnTo>
                    <a:cubicBezTo>
                      <a:pt x="2855808" y="2321257"/>
                      <a:pt x="2855808" y="2321772"/>
                      <a:pt x="2855808" y="2322287"/>
                    </a:cubicBezTo>
                    <a:lnTo>
                      <a:pt x="2855808" y="2322287"/>
                    </a:lnTo>
                    <a:cubicBezTo>
                      <a:pt x="2855637" y="2339802"/>
                      <a:pt x="2871950" y="2362297"/>
                      <a:pt x="2874869" y="2373286"/>
                    </a:cubicBezTo>
                    <a:lnTo>
                      <a:pt x="2874869" y="2373286"/>
                    </a:lnTo>
                    <a:cubicBezTo>
                      <a:pt x="2875384" y="2375175"/>
                      <a:pt x="2875556" y="2377064"/>
                      <a:pt x="2875556" y="2378610"/>
                    </a:cubicBezTo>
                    <a:lnTo>
                      <a:pt x="2875556" y="2378610"/>
                    </a:lnTo>
                    <a:cubicBezTo>
                      <a:pt x="2875727" y="2387195"/>
                      <a:pt x="2868687" y="2389428"/>
                      <a:pt x="2865768" y="2391317"/>
                    </a:cubicBezTo>
                    <a:lnTo>
                      <a:pt x="2865768" y="2391317"/>
                    </a:lnTo>
                    <a:cubicBezTo>
                      <a:pt x="2864223" y="2391832"/>
                      <a:pt x="2862162" y="2392690"/>
                      <a:pt x="2859243" y="2392690"/>
                    </a:cubicBezTo>
                    <a:lnTo>
                      <a:pt x="2859243" y="2392690"/>
                    </a:lnTo>
                    <a:cubicBezTo>
                      <a:pt x="2855465" y="2392690"/>
                      <a:pt x="2851172" y="2390802"/>
                      <a:pt x="2846707" y="2385478"/>
                    </a:cubicBezTo>
                    <a:lnTo>
                      <a:pt x="2846707" y="2385478"/>
                    </a:lnTo>
                    <a:cubicBezTo>
                      <a:pt x="2840011" y="2377408"/>
                      <a:pt x="2825071" y="2373630"/>
                      <a:pt x="2817172" y="2368307"/>
                    </a:cubicBezTo>
                    <a:lnTo>
                      <a:pt x="2817172" y="2368307"/>
                    </a:lnTo>
                    <a:cubicBezTo>
                      <a:pt x="2808930" y="2364186"/>
                      <a:pt x="2803435" y="2357145"/>
                      <a:pt x="2794506" y="2339287"/>
                    </a:cubicBezTo>
                    <a:lnTo>
                      <a:pt x="2794506" y="2339287"/>
                    </a:lnTo>
                    <a:cubicBezTo>
                      <a:pt x="2785920" y="2320741"/>
                      <a:pt x="2778365" y="2318509"/>
                      <a:pt x="2775445" y="2305974"/>
                    </a:cubicBezTo>
                    <a:lnTo>
                      <a:pt x="2775445" y="2305974"/>
                    </a:lnTo>
                    <a:cubicBezTo>
                      <a:pt x="2772011" y="2295671"/>
                      <a:pt x="2769779" y="2266994"/>
                      <a:pt x="2769779" y="2248449"/>
                    </a:cubicBezTo>
                    <a:lnTo>
                      <a:pt x="2769779" y="2248449"/>
                    </a:lnTo>
                    <a:cubicBezTo>
                      <a:pt x="2769779" y="2244843"/>
                      <a:pt x="2769950" y="2241580"/>
                      <a:pt x="2770122" y="2239176"/>
                    </a:cubicBezTo>
                    <a:lnTo>
                      <a:pt x="2770122" y="2239176"/>
                    </a:lnTo>
                    <a:cubicBezTo>
                      <a:pt x="2769950" y="2224752"/>
                      <a:pt x="2763597" y="2222348"/>
                      <a:pt x="2759476" y="2215479"/>
                    </a:cubicBezTo>
                    <a:lnTo>
                      <a:pt x="2759476" y="2215479"/>
                    </a:lnTo>
                    <a:cubicBezTo>
                      <a:pt x="2754153" y="2210156"/>
                      <a:pt x="2751405" y="2204490"/>
                      <a:pt x="2747627" y="2194702"/>
                    </a:cubicBezTo>
                    <a:lnTo>
                      <a:pt x="2747627" y="2194702"/>
                    </a:lnTo>
                    <a:cubicBezTo>
                      <a:pt x="2742476" y="2185773"/>
                      <a:pt x="2740072" y="2180965"/>
                      <a:pt x="2733890" y="2173409"/>
                    </a:cubicBezTo>
                    <a:lnTo>
                      <a:pt x="2733890" y="2173409"/>
                    </a:lnTo>
                    <a:cubicBezTo>
                      <a:pt x="2730971" y="2169288"/>
                      <a:pt x="2729254" y="2168945"/>
                      <a:pt x="2727365" y="2168086"/>
                    </a:cubicBezTo>
                    <a:lnTo>
                      <a:pt x="2727365" y="2168086"/>
                    </a:lnTo>
                    <a:cubicBezTo>
                      <a:pt x="2725304" y="2167399"/>
                      <a:pt x="2722557" y="2165167"/>
                      <a:pt x="2722213" y="2161217"/>
                    </a:cubicBezTo>
                    <a:lnTo>
                      <a:pt x="2722213" y="2161217"/>
                    </a:lnTo>
                    <a:cubicBezTo>
                      <a:pt x="2721698" y="2159672"/>
                      <a:pt x="2721527" y="2157955"/>
                      <a:pt x="2721527" y="2156409"/>
                    </a:cubicBezTo>
                    <a:lnTo>
                      <a:pt x="2721527" y="2156409"/>
                    </a:lnTo>
                    <a:cubicBezTo>
                      <a:pt x="2721527" y="2145934"/>
                      <a:pt x="2727880" y="2131167"/>
                      <a:pt x="2732173" y="2118975"/>
                    </a:cubicBezTo>
                    <a:lnTo>
                      <a:pt x="2732173" y="2118975"/>
                    </a:lnTo>
                    <a:cubicBezTo>
                      <a:pt x="2734920" y="2112965"/>
                      <a:pt x="2735779" y="2109874"/>
                      <a:pt x="2735779" y="2109016"/>
                    </a:cubicBezTo>
                    <a:lnTo>
                      <a:pt x="2735779" y="2109016"/>
                    </a:lnTo>
                    <a:cubicBezTo>
                      <a:pt x="2735951" y="2108500"/>
                      <a:pt x="2735092" y="2108329"/>
                      <a:pt x="2732345" y="2104723"/>
                    </a:cubicBezTo>
                    <a:lnTo>
                      <a:pt x="2732345" y="2104723"/>
                    </a:lnTo>
                    <a:cubicBezTo>
                      <a:pt x="2731143" y="2102490"/>
                      <a:pt x="2730628" y="2100086"/>
                      <a:pt x="2730628" y="2097339"/>
                    </a:cubicBezTo>
                    <a:lnTo>
                      <a:pt x="2730628" y="2097339"/>
                    </a:lnTo>
                    <a:cubicBezTo>
                      <a:pt x="2730628" y="2089096"/>
                      <a:pt x="2734577" y="2078278"/>
                      <a:pt x="2738355" y="2069349"/>
                    </a:cubicBezTo>
                    <a:lnTo>
                      <a:pt x="2738355" y="2069349"/>
                    </a:lnTo>
                    <a:cubicBezTo>
                      <a:pt x="2742304" y="2061450"/>
                      <a:pt x="2743506" y="2059390"/>
                      <a:pt x="2743506" y="2055440"/>
                    </a:cubicBezTo>
                    <a:lnTo>
                      <a:pt x="2743506" y="2055440"/>
                    </a:lnTo>
                    <a:cubicBezTo>
                      <a:pt x="2743506" y="2054066"/>
                      <a:pt x="2743334" y="2052521"/>
                      <a:pt x="2743163" y="2050804"/>
                    </a:cubicBezTo>
                    <a:lnTo>
                      <a:pt x="2743163" y="2050804"/>
                    </a:lnTo>
                    <a:cubicBezTo>
                      <a:pt x="2741961" y="2046854"/>
                      <a:pt x="2741789" y="2040673"/>
                      <a:pt x="2741789" y="2033804"/>
                    </a:cubicBezTo>
                    <a:lnTo>
                      <a:pt x="2741789" y="2033804"/>
                    </a:lnTo>
                    <a:cubicBezTo>
                      <a:pt x="2741789" y="2027279"/>
                      <a:pt x="2741961" y="2020238"/>
                      <a:pt x="2741961" y="2014228"/>
                    </a:cubicBezTo>
                    <a:lnTo>
                      <a:pt x="2741961" y="2014228"/>
                    </a:lnTo>
                    <a:cubicBezTo>
                      <a:pt x="2741961" y="2010450"/>
                      <a:pt x="2741961" y="2007016"/>
                      <a:pt x="2741617" y="2004441"/>
                    </a:cubicBezTo>
                    <a:lnTo>
                      <a:pt x="2741617" y="2004441"/>
                    </a:lnTo>
                    <a:cubicBezTo>
                      <a:pt x="2741274" y="2000491"/>
                      <a:pt x="2741445" y="2002037"/>
                      <a:pt x="2739900" y="2001006"/>
                    </a:cubicBezTo>
                    <a:lnTo>
                      <a:pt x="2739900" y="2001006"/>
                    </a:lnTo>
                    <a:cubicBezTo>
                      <a:pt x="2738183" y="2000663"/>
                      <a:pt x="2734577" y="1998430"/>
                      <a:pt x="2734233" y="1993794"/>
                    </a:cubicBezTo>
                    <a:lnTo>
                      <a:pt x="2734233" y="1993794"/>
                    </a:lnTo>
                    <a:cubicBezTo>
                      <a:pt x="2734062" y="1993451"/>
                      <a:pt x="2734062" y="1992764"/>
                      <a:pt x="2734062" y="1992764"/>
                    </a:cubicBezTo>
                    <a:lnTo>
                      <a:pt x="2734062" y="1992764"/>
                    </a:lnTo>
                    <a:cubicBezTo>
                      <a:pt x="2734062" y="1988299"/>
                      <a:pt x="2734920" y="1980572"/>
                      <a:pt x="2734920" y="1971814"/>
                    </a:cubicBezTo>
                    <a:lnTo>
                      <a:pt x="2734920" y="1971814"/>
                    </a:lnTo>
                    <a:cubicBezTo>
                      <a:pt x="2734920" y="1964946"/>
                      <a:pt x="2734405" y="1957219"/>
                      <a:pt x="2732860" y="1950178"/>
                    </a:cubicBezTo>
                    <a:lnTo>
                      <a:pt x="2732860" y="1950178"/>
                    </a:lnTo>
                    <a:cubicBezTo>
                      <a:pt x="2731143" y="1939017"/>
                      <a:pt x="2729597" y="1933350"/>
                      <a:pt x="2729597" y="1928370"/>
                    </a:cubicBezTo>
                    <a:lnTo>
                      <a:pt x="2729597" y="1928370"/>
                    </a:lnTo>
                    <a:cubicBezTo>
                      <a:pt x="2729597" y="1925451"/>
                      <a:pt x="2730284" y="1922704"/>
                      <a:pt x="2731829" y="1919441"/>
                    </a:cubicBezTo>
                    <a:lnTo>
                      <a:pt x="2731829" y="1919441"/>
                    </a:lnTo>
                    <a:cubicBezTo>
                      <a:pt x="2733032" y="1917552"/>
                      <a:pt x="2733547" y="1916179"/>
                      <a:pt x="2733718" y="1915835"/>
                    </a:cubicBezTo>
                    <a:lnTo>
                      <a:pt x="2733718" y="1915835"/>
                    </a:lnTo>
                    <a:cubicBezTo>
                      <a:pt x="2733547" y="1915663"/>
                      <a:pt x="2733375" y="1915492"/>
                      <a:pt x="2733032" y="1915320"/>
                    </a:cubicBezTo>
                    <a:lnTo>
                      <a:pt x="2733032" y="1915320"/>
                    </a:lnTo>
                    <a:cubicBezTo>
                      <a:pt x="2732001" y="1914805"/>
                      <a:pt x="2729941" y="1913946"/>
                      <a:pt x="2727537" y="1912572"/>
                    </a:cubicBezTo>
                    <a:lnTo>
                      <a:pt x="2727537" y="1912572"/>
                    </a:lnTo>
                    <a:cubicBezTo>
                      <a:pt x="2719638" y="1907421"/>
                      <a:pt x="2722557" y="1900896"/>
                      <a:pt x="2721355" y="1890421"/>
                    </a:cubicBezTo>
                    <a:lnTo>
                      <a:pt x="2721355" y="1890421"/>
                    </a:lnTo>
                    <a:cubicBezTo>
                      <a:pt x="2720668" y="1885956"/>
                      <a:pt x="2719294" y="1885613"/>
                      <a:pt x="2718951" y="1885613"/>
                    </a:cubicBezTo>
                    <a:lnTo>
                      <a:pt x="2718951" y="1885613"/>
                    </a:lnTo>
                    <a:cubicBezTo>
                      <a:pt x="2718436" y="1885441"/>
                      <a:pt x="2716547" y="1886815"/>
                      <a:pt x="2716032" y="1889219"/>
                    </a:cubicBezTo>
                    <a:lnTo>
                      <a:pt x="2716032" y="1889219"/>
                    </a:lnTo>
                    <a:cubicBezTo>
                      <a:pt x="2714486" y="1896775"/>
                      <a:pt x="2708648" y="1900896"/>
                      <a:pt x="2700062" y="1907249"/>
                    </a:cubicBezTo>
                    <a:lnTo>
                      <a:pt x="2700062" y="1907249"/>
                    </a:lnTo>
                    <a:cubicBezTo>
                      <a:pt x="2691991" y="1912744"/>
                      <a:pt x="2689931" y="1924421"/>
                      <a:pt x="2678769" y="1928027"/>
                    </a:cubicBezTo>
                    <a:lnTo>
                      <a:pt x="2678769" y="1928027"/>
                    </a:lnTo>
                    <a:cubicBezTo>
                      <a:pt x="2677224" y="1928199"/>
                      <a:pt x="2676022" y="1928199"/>
                      <a:pt x="2674648" y="1928199"/>
                    </a:cubicBezTo>
                    <a:lnTo>
                      <a:pt x="2674648" y="1928199"/>
                    </a:lnTo>
                    <a:cubicBezTo>
                      <a:pt x="2666406" y="1928199"/>
                      <a:pt x="2662113" y="1924421"/>
                      <a:pt x="2656961" y="1921330"/>
                    </a:cubicBezTo>
                    <a:lnTo>
                      <a:pt x="2656961" y="1921330"/>
                    </a:lnTo>
                    <a:cubicBezTo>
                      <a:pt x="2654386" y="1919784"/>
                      <a:pt x="2651638" y="1919441"/>
                      <a:pt x="2649406" y="1919269"/>
                    </a:cubicBezTo>
                    <a:lnTo>
                      <a:pt x="2649406" y="1919269"/>
                    </a:lnTo>
                    <a:cubicBezTo>
                      <a:pt x="2647860" y="1919098"/>
                      <a:pt x="2644941" y="1919613"/>
                      <a:pt x="2643567" y="1916865"/>
                    </a:cubicBezTo>
                    <a:lnTo>
                      <a:pt x="2643567" y="1916865"/>
                    </a:lnTo>
                    <a:cubicBezTo>
                      <a:pt x="2643567" y="1916865"/>
                      <a:pt x="2643567" y="1916694"/>
                      <a:pt x="2643396" y="1916694"/>
                    </a:cubicBezTo>
                    <a:lnTo>
                      <a:pt x="2643396" y="1916694"/>
                    </a:lnTo>
                    <a:cubicBezTo>
                      <a:pt x="2643396" y="1916694"/>
                      <a:pt x="2643052" y="1916179"/>
                      <a:pt x="2643052" y="1915492"/>
                    </a:cubicBezTo>
                    <a:lnTo>
                      <a:pt x="2643052" y="1915492"/>
                    </a:lnTo>
                    <a:lnTo>
                      <a:pt x="2643052" y="1915492"/>
                    </a:lnTo>
                    <a:cubicBezTo>
                      <a:pt x="2643224" y="1909997"/>
                      <a:pt x="2653183" y="1889391"/>
                      <a:pt x="2655759" y="1881492"/>
                    </a:cubicBezTo>
                    <a:lnTo>
                      <a:pt x="2655759" y="1881492"/>
                    </a:lnTo>
                    <a:cubicBezTo>
                      <a:pt x="2657648" y="1876855"/>
                      <a:pt x="2658163" y="1870159"/>
                      <a:pt x="2658163" y="1862775"/>
                    </a:cubicBezTo>
                    <a:lnTo>
                      <a:pt x="2658163" y="1862775"/>
                    </a:lnTo>
                    <a:cubicBezTo>
                      <a:pt x="2658163" y="1857452"/>
                      <a:pt x="2657991" y="1851613"/>
                      <a:pt x="2657991" y="1845603"/>
                    </a:cubicBezTo>
                    <a:lnTo>
                      <a:pt x="2657991" y="1845603"/>
                    </a:lnTo>
                    <a:cubicBezTo>
                      <a:pt x="2657991" y="1830664"/>
                      <a:pt x="2655587" y="1821048"/>
                      <a:pt x="2649234" y="1807311"/>
                    </a:cubicBezTo>
                    <a:lnTo>
                      <a:pt x="2649234" y="1807311"/>
                    </a:lnTo>
                    <a:cubicBezTo>
                      <a:pt x="2641679" y="1792200"/>
                      <a:pt x="2642881" y="1789624"/>
                      <a:pt x="2638416" y="1789624"/>
                    </a:cubicBezTo>
                    <a:lnTo>
                      <a:pt x="2638416" y="1789624"/>
                    </a:lnTo>
                    <a:lnTo>
                      <a:pt x="2637901" y="1790139"/>
                    </a:lnTo>
                    <a:lnTo>
                      <a:pt x="2636870" y="1789624"/>
                    </a:lnTo>
                    <a:cubicBezTo>
                      <a:pt x="2629143" y="1789796"/>
                      <a:pt x="2624679" y="1786876"/>
                      <a:pt x="2618840" y="1775715"/>
                    </a:cubicBezTo>
                    <a:lnTo>
                      <a:pt x="2618840" y="1775715"/>
                    </a:lnTo>
                    <a:cubicBezTo>
                      <a:pt x="2614376" y="1767644"/>
                      <a:pt x="2610598" y="1762149"/>
                      <a:pt x="2610598" y="1753907"/>
                    </a:cubicBezTo>
                    <a:lnTo>
                      <a:pt x="2610598" y="1753907"/>
                    </a:lnTo>
                    <a:cubicBezTo>
                      <a:pt x="2610598" y="1750816"/>
                      <a:pt x="2611113" y="1747553"/>
                      <a:pt x="2612143" y="1743432"/>
                    </a:cubicBezTo>
                    <a:lnTo>
                      <a:pt x="2612143" y="1743432"/>
                    </a:lnTo>
                    <a:cubicBezTo>
                      <a:pt x="2613517" y="1738624"/>
                      <a:pt x="2614204" y="1734331"/>
                      <a:pt x="2614204" y="1730210"/>
                    </a:cubicBezTo>
                    <a:lnTo>
                      <a:pt x="2614204" y="1730210"/>
                    </a:lnTo>
                    <a:cubicBezTo>
                      <a:pt x="2614204" y="1723857"/>
                      <a:pt x="2612658" y="1718018"/>
                      <a:pt x="2609739" y="1712352"/>
                    </a:cubicBezTo>
                    <a:lnTo>
                      <a:pt x="2609739" y="1712352"/>
                    </a:lnTo>
                    <a:cubicBezTo>
                      <a:pt x="2605103" y="1704281"/>
                      <a:pt x="2596689" y="1699301"/>
                      <a:pt x="2586558" y="1692948"/>
                    </a:cubicBezTo>
                    <a:lnTo>
                      <a:pt x="2586558" y="1692948"/>
                    </a:lnTo>
                    <a:cubicBezTo>
                      <a:pt x="2586558" y="1692948"/>
                      <a:pt x="2586558" y="1692948"/>
                      <a:pt x="2586558" y="1692948"/>
                    </a:cubicBezTo>
                    <a:lnTo>
                      <a:pt x="2586558" y="1692948"/>
                    </a:lnTo>
                    <a:cubicBezTo>
                      <a:pt x="2586558" y="1693291"/>
                      <a:pt x="2586386" y="1693806"/>
                      <a:pt x="2586386" y="1694493"/>
                    </a:cubicBezTo>
                    <a:lnTo>
                      <a:pt x="2586386" y="1694493"/>
                    </a:lnTo>
                    <a:cubicBezTo>
                      <a:pt x="2586386" y="1698786"/>
                      <a:pt x="2587932" y="1707028"/>
                      <a:pt x="2587932" y="1714069"/>
                    </a:cubicBezTo>
                    <a:lnTo>
                      <a:pt x="2587932" y="1714069"/>
                    </a:lnTo>
                    <a:cubicBezTo>
                      <a:pt x="2587932" y="1717503"/>
                      <a:pt x="2587588" y="1720938"/>
                      <a:pt x="2586214" y="1723685"/>
                    </a:cubicBezTo>
                    <a:lnTo>
                      <a:pt x="2586214" y="1723685"/>
                    </a:lnTo>
                    <a:cubicBezTo>
                      <a:pt x="2582952" y="1729867"/>
                      <a:pt x="2579861" y="1734331"/>
                      <a:pt x="2574881" y="1734503"/>
                    </a:cubicBezTo>
                    <a:lnTo>
                      <a:pt x="2574881" y="1734503"/>
                    </a:lnTo>
                    <a:cubicBezTo>
                      <a:pt x="2571618" y="1734503"/>
                      <a:pt x="2569043" y="1732271"/>
                      <a:pt x="2566982" y="1729180"/>
                    </a:cubicBezTo>
                    <a:lnTo>
                      <a:pt x="2566982" y="1729180"/>
                    </a:lnTo>
                    <a:cubicBezTo>
                      <a:pt x="2565608" y="1727463"/>
                      <a:pt x="2564578" y="1727119"/>
                      <a:pt x="2563376" y="1727119"/>
                    </a:cubicBezTo>
                    <a:lnTo>
                      <a:pt x="2563376" y="1727119"/>
                    </a:lnTo>
                    <a:cubicBezTo>
                      <a:pt x="2560800" y="1726948"/>
                      <a:pt x="2556851" y="1729695"/>
                      <a:pt x="2552215" y="1732614"/>
                    </a:cubicBezTo>
                    <a:lnTo>
                      <a:pt x="2552215" y="1732614"/>
                    </a:lnTo>
                    <a:cubicBezTo>
                      <a:pt x="2549124" y="1733816"/>
                      <a:pt x="2545346" y="1734503"/>
                      <a:pt x="2541225" y="1734503"/>
                    </a:cubicBezTo>
                    <a:lnTo>
                      <a:pt x="2541225" y="1734503"/>
                    </a:lnTo>
                    <a:cubicBezTo>
                      <a:pt x="2535558" y="1734503"/>
                      <a:pt x="2529548" y="1733301"/>
                      <a:pt x="2526114" y="1730038"/>
                    </a:cubicBezTo>
                    <a:lnTo>
                      <a:pt x="2526114" y="1730038"/>
                    </a:lnTo>
                    <a:cubicBezTo>
                      <a:pt x="2524225" y="1728836"/>
                      <a:pt x="2522851" y="1727978"/>
                      <a:pt x="2521992" y="1727463"/>
                    </a:cubicBezTo>
                    <a:lnTo>
                      <a:pt x="2521992" y="1727463"/>
                    </a:lnTo>
                    <a:cubicBezTo>
                      <a:pt x="2521649" y="1727291"/>
                      <a:pt x="2521477" y="1727119"/>
                      <a:pt x="2521306" y="1727119"/>
                    </a:cubicBezTo>
                    <a:lnTo>
                      <a:pt x="2521306" y="1727119"/>
                    </a:lnTo>
                    <a:cubicBezTo>
                      <a:pt x="2521134" y="1727291"/>
                      <a:pt x="2520962" y="1727463"/>
                      <a:pt x="2520962" y="1727463"/>
                    </a:cubicBezTo>
                    <a:lnTo>
                      <a:pt x="2520962" y="1727463"/>
                    </a:lnTo>
                    <a:cubicBezTo>
                      <a:pt x="2517871" y="1735533"/>
                      <a:pt x="2500700" y="1738796"/>
                      <a:pt x="2494346" y="1740685"/>
                    </a:cubicBezTo>
                    <a:lnTo>
                      <a:pt x="2494346" y="1740685"/>
                    </a:lnTo>
                    <a:cubicBezTo>
                      <a:pt x="2489882" y="1742402"/>
                      <a:pt x="2492114" y="1743776"/>
                      <a:pt x="2490740" y="1753220"/>
                    </a:cubicBezTo>
                    <a:lnTo>
                      <a:pt x="2490740" y="1753220"/>
                    </a:lnTo>
                    <a:cubicBezTo>
                      <a:pt x="2488164" y="1760947"/>
                      <a:pt x="2484559" y="1771079"/>
                      <a:pt x="2480609" y="1777775"/>
                    </a:cubicBezTo>
                    <a:lnTo>
                      <a:pt x="2480609" y="1777775"/>
                    </a:lnTo>
                    <a:cubicBezTo>
                      <a:pt x="2475629" y="1786876"/>
                      <a:pt x="2458458" y="1794088"/>
                      <a:pt x="2451417" y="1794432"/>
                    </a:cubicBezTo>
                    <a:lnTo>
                      <a:pt x="2451417" y="1794432"/>
                    </a:lnTo>
                    <a:cubicBezTo>
                      <a:pt x="2445751" y="1795806"/>
                      <a:pt x="2441458" y="1795806"/>
                      <a:pt x="2440599" y="1799927"/>
                    </a:cubicBezTo>
                    <a:lnTo>
                      <a:pt x="2440599" y="1799927"/>
                    </a:lnTo>
                    <a:cubicBezTo>
                      <a:pt x="2440427" y="1807997"/>
                      <a:pt x="2433215" y="1809886"/>
                      <a:pt x="2426347" y="1810917"/>
                    </a:cubicBezTo>
                    <a:lnTo>
                      <a:pt x="2426347" y="1810917"/>
                    </a:lnTo>
                    <a:cubicBezTo>
                      <a:pt x="2420165" y="1812977"/>
                      <a:pt x="2421882" y="1815210"/>
                      <a:pt x="2416387" y="1826371"/>
                    </a:cubicBezTo>
                    <a:lnTo>
                      <a:pt x="2416387" y="1826371"/>
                    </a:lnTo>
                    <a:cubicBezTo>
                      <a:pt x="2410205" y="1836502"/>
                      <a:pt x="2372256" y="1865007"/>
                      <a:pt x="2361266" y="1869300"/>
                    </a:cubicBezTo>
                    <a:lnTo>
                      <a:pt x="2361266" y="1869300"/>
                    </a:lnTo>
                    <a:cubicBezTo>
                      <a:pt x="2356630" y="1871876"/>
                      <a:pt x="2356458" y="1872906"/>
                      <a:pt x="2356287" y="1874623"/>
                    </a:cubicBezTo>
                    <a:lnTo>
                      <a:pt x="2356287" y="1874623"/>
                    </a:lnTo>
                    <a:cubicBezTo>
                      <a:pt x="2356287" y="1876512"/>
                      <a:pt x="2357489" y="1880118"/>
                      <a:pt x="2357660" y="1884926"/>
                    </a:cubicBezTo>
                    <a:lnTo>
                      <a:pt x="2357660" y="1884926"/>
                    </a:lnTo>
                    <a:lnTo>
                      <a:pt x="2357660" y="1888360"/>
                    </a:lnTo>
                    <a:lnTo>
                      <a:pt x="2356973" y="1888189"/>
                    </a:lnTo>
                    <a:cubicBezTo>
                      <a:pt x="2353539" y="1897290"/>
                      <a:pt x="2339287" y="1904845"/>
                      <a:pt x="2330529" y="1907764"/>
                    </a:cubicBezTo>
                    <a:lnTo>
                      <a:pt x="2330529" y="1907764"/>
                    </a:lnTo>
                    <a:cubicBezTo>
                      <a:pt x="2322974" y="1908966"/>
                      <a:pt x="2317479" y="1910340"/>
                      <a:pt x="2314560" y="1914290"/>
                    </a:cubicBezTo>
                    <a:lnTo>
                      <a:pt x="2314560" y="1914290"/>
                    </a:lnTo>
                    <a:cubicBezTo>
                      <a:pt x="2309580" y="1922188"/>
                      <a:pt x="2301853" y="1919269"/>
                      <a:pt x="2295843" y="1921673"/>
                    </a:cubicBezTo>
                    <a:lnTo>
                      <a:pt x="2295843" y="1921673"/>
                    </a:lnTo>
                    <a:cubicBezTo>
                      <a:pt x="2295843" y="1921845"/>
                      <a:pt x="2295671" y="1921845"/>
                      <a:pt x="2295156" y="1923219"/>
                    </a:cubicBezTo>
                    <a:lnTo>
                      <a:pt x="2295156" y="1923219"/>
                    </a:lnTo>
                    <a:cubicBezTo>
                      <a:pt x="2294641" y="1924593"/>
                      <a:pt x="2294126" y="1926653"/>
                      <a:pt x="2293782" y="1929057"/>
                    </a:cubicBezTo>
                    <a:lnTo>
                      <a:pt x="2293782" y="1929057"/>
                    </a:lnTo>
                    <a:cubicBezTo>
                      <a:pt x="2292923" y="1934037"/>
                      <a:pt x="2292408" y="1940562"/>
                      <a:pt x="2291893" y="1947259"/>
                    </a:cubicBezTo>
                    <a:lnTo>
                      <a:pt x="2291893" y="1947259"/>
                    </a:lnTo>
                    <a:cubicBezTo>
                      <a:pt x="2290691" y="1960996"/>
                      <a:pt x="2290176" y="1975249"/>
                      <a:pt x="2287085" y="1981774"/>
                    </a:cubicBezTo>
                    <a:lnTo>
                      <a:pt x="2287085" y="1981774"/>
                    </a:lnTo>
                    <a:cubicBezTo>
                      <a:pt x="2285025" y="1984865"/>
                      <a:pt x="2284509" y="1986754"/>
                      <a:pt x="2284509" y="1987441"/>
                    </a:cubicBezTo>
                    <a:lnTo>
                      <a:pt x="2284509" y="1987441"/>
                    </a:lnTo>
                    <a:cubicBezTo>
                      <a:pt x="2283994" y="1988814"/>
                      <a:pt x="2287429" y="1990875"/>
                      <a:pt x="2292065" y="1998087"/>
                    </a:cubicBezTo>
                    <a:lnTo>
                      <a:pt x="2292065" y="1998087"/>
                    </a:lnTo>
                    <a:cubicBezTo>
                      <a:pt x="2293782" y="2000834"/>
                      <a:pt x="2294641" y="2003582"/>
                      <a:pt x="2294641" y="2006501"/>
                    </a:cubicBezTo>
                    <a:lnTo>
                      <a:pt x="2294641" y="2006501"/>
                    </a:lnTo>
                    <a:cubicBezTo>
                      <a:pt x="2294469" y="2016117"/>
                      <a:pt x="2286055" y="2024188"/>
                      <a:pt x="2272489" y="2033117"/>
                    </a:cubicBezTo>
                    <a:lnTo>
                      <a:pt x="2272489" y="2033117"/>
                    </a:lnTo>
                    <a:cubicBezTo>
                      <a:pt x="2265964" y="2037410"/>
                      <a:pt x="2264075" y="2043935"/>
                      <a:pt x="2264075" y="2051662"/>
                    </a:cubicBezTo>
                    <a:lnTo>
                      <a:pt x="2264075" y="2051662"/>
                    </a:lnTo>
                    <a:cubicBezTo>
                      <a:pt x="2264075" y="2060076"/>
                      <a:pt x="2266479" y="2069177"/>
                      <a:pt x="2266651" y="2076046"/>
                    </a:cubicBezTo>
                    <a:lnTo>
                      <a:pt x="2266651" y="2076046"/>
                    </a:lnTo>
                    <a:cubicBezTo>
                      <a:pt x="2266651" y="2077420"/>
                      <a:pt x="2266479" y="2078794"/>
                      <a:pt x="2266307" y="2079996"/>
                    </a:cubicBezTo>
                    <a:lnTo>
                      <a:pt x="2266307" y="2079996"/>
                    </a:lnTo>
                    <a:cubicBezTo>
                      <a:pt x="2264247" y="2088925"/>
                      <a:pt x="2261499" y="2095965"/>
                      <a:pt x="2253601" y="2095965"/>
                    </a:cubicBezTo>
                    <a:lnTo>
                      <a:pt x="2253601" y="2095965"/>
                    </a:lnTo>
                    <a:cubicBezTo>
                      <a:pt x="2252742" y="2095965"/>
                      <a:pt x="2251883" y="2095793"/>
                      <a:pt x="2250853" y="2095622"/>
                    </a:cubicBezTo>
                    <a:lnTo>
                      <a:pt x="2250853" y="2095622"/>
                    </a:lnTo>
                    <a:lnTo>
                      <a:pt x="2250681" y="2095622"/>
                    </a:lnTo>
                    <a:cubicBezTo>
                      <a:pt x="2249479" y="2095278"/>
                      <a:pt x="2247075" y="2098026"/>
                      <a:pt x="2245873" y="2103349"/>
                    </a:cubicBezTo>
                    <a:lnTo>
                      <a:pt x="2245873" y="2103349"/>
                    </a:lnTo>
                    <a:cubicBezTo>
                      <a:pt x="2244500" y="2108500"/>
                      <a:pt x="2243985" y="2114854"/>
                      <a:pt x="2243985" y="2119662"/>
                    </a:cubicBezTo>
                    <a:lnTo>
                      <a:pt x="2243985" y="2119662"/>
                    </a:lnTo>
                    <a:lnTo>
                      <a:pt x="2244156" y="2121036"/>
                    </a:lnTo>
                    <a:lnTo>
                      <a:pt x="2243985" y="2121207"/>
                    </a:lnTo>
                    <a:cubicBezTo>
                      <a:pt x="2243985" y="2123268"/>
                      <a:pt x="2243641" y="2124813"/>
                      <a:pt x="2242954" y="2126187"/>
                    </a:cubicBezTo>
                    <a:lnTo>
                      <a:pt x="2242954" y="2126187"/>
                    </a:lnTo>
                    <a:cubicBezTo>
                      <a:pt x="2241924" y="2128076"/>
                      <a:pt x="2239692" y="2128420"/>
                      <a:pt x="2238490" y="2128420"/>
                    </a:cubicBezTo>
                    <a:lnTo>
                      <a:pt x="2238490" y="2128420"/>
                    </a:lnTo>
                    <a:cubicBezTo>
                      <a:pt x="2237631" y="2128420"/>
                      <a:pt x="2236772" y="2128420"/>
                      <a:pt x="2235914" y="2128420"/>
                    </a:cubicBezTo>
                    <a:lnTo>
                      <a:pt x="2235914" y="2128420"/>
                    </a:lnTo>
                    <a:cubicBezTo>
                      <a:pt x="2235055" y="2128420"/>
                      <a:pt x="2234197" y="2128420"/>
                      <a:pt x="2232823" y="2128763"/>
                    </a:cubicBezTo>
                    <a:lnTo>
                      <a:pt x="2232823" y="2128763"/>
                    </a:lnTo>
                    <a:cubicBezTo>
                      <a:pt x="2230247" y="2128248"/>
                      <a:pt x="2222177" y="2136662"/>
                      <a:pt x="2220116" y="2144904"/>
                    </a:cubicBezTo>
                    <a:lnTo>
                      <a:pt x="2220116" y="2144904"/>
                    </a:lnTo>
                    <a:cubicBezTo>
                      <a:pt x="2217712" y="2154349"/>
                      <a:pt x="2211187" y="2160874"/>
                      <a:pt x="2200197" y="2160702"/>
                    </a:cubicBezTo>
                    <a:lnTo>
                      <a:pt x="2200197" y="2160702"/>
                    </a:lnTo>
                    <a:lnTo>
                      <a:pt x="2198823" y="2160702"/>
                    </a:lnTo>
                    <a:lnTo>
                      <a:pt x="2198651" y="2160530"/>
                    </a:lnTo>
                    <a:cubicBezTo>
                      <a:pt x="2184742" y="2157955"/>
                      <a:pt x="2173066" y="2132369"/>
                      <a:pt x="2169803" y="2119490"/>
                    </a:cubicBezTo>
                    <a:lnTo>
                      <a:pt x="2169803" y="2119490"/>
                    </a:lnTo>
                    <a:cubicBezTo>
                      <a:pt x="2167227" y="2105238"/>
                      <a:pt x="2164480" y="2065743"/>
                      <a:pt x="2160874" y="2055268"/>
                    </a:cubicBezTo>
                    <a:lnTo>
                      <a:pt x="2160874" y="2055268"/>
                    </a:lnTo>
                    <a:cubicBezTo>
                      <a:pt x="2155722" y="2043420"/>
                      <a:pt x="2147995" y="2015602"/>
                      <a:pt x="2145419" y="1996026"/>
                    </a:cubicBezTo>
                    <a:lnTo>
                      <a:pt x="2145419" y="1996026"/>
                    </a:lnTo>
                    <a:cubicBezTo>
                      <a:pt x="2145248" y="1993966"/>
                      <a:pt x="2145248" y="1992077"/>
                      <a:pt x="2145248" y="1990360"/>
                    </a:cubicBezTo>
                    <a:lnTo>
                      <a:pt x="2145248" y="1990360"/>
                    </a:lnTo>
                    <a:cubicBezTo>
                      <a:pt x="2145248" y="1976966"/>
                      <a:pt x="2149541" y="1974390"/>
                      <a:pt x="2150399" y="1965461"/>
                    </a:cubicBezTo>
                    <a:lnTo>
                      <a:pt x="2150399" y="1965461"/>
                    </a:lnTo>
                    <a:cubicBezTo>
                      <a:pt x="2150571" y="1953784"/>
                      <a:pt x="2141813" y="1942794"/>
                      <a:pt x="2141470" y="1932148"/>
                    </a:cubicBezTo>
                    <a:lnTo>
                      <a:pt x="2141470" y="1932148"/>
                    </a:lnTo>
                    <a:cubicBezTo>
                      <a:pt x="2141470" y="1931461"/>
                      <a:pt x="2141642" y="1930774"/>
                      <a:pt x="2141642" y="1930088"/>
                    </a:cubicBezTo>
                    <a:lnTo>
                      <a:pt x="2141642" y="1930088"/>
                    </a:lnTo>
                    <a:cubicBezTo>
                      <a:pt x="2141642" y="1922188"/>
                      <a:pt x="2136147" y="1909653"/>
                      <a:pt x="2131682" y="1899350"/>
                    </a:cubicBezTo>
                    <a:lnTo>
                      <a:pt x="2131682" y="1899350"/>
                    </a:lnTo>
                    <a:cubicBezTo>
                      <a:pt x="2128935" y="1894199"/>
                      <a:pt x="2128248" y="1886643"/>
                      <a:pt x="2128248" y="1878058"/>
                    </a:cubicBezTo>
                    <a:lnTo>
                      <a:pt x="2128248" y="1878058"/>
                    </a:lnTo>
                    <a:cubicBezTo>
                      <a:pt x="2128248" y="1863977"/>
                      <a:pt x="2130480" y="1847835"/>
                      <a:pt x="2131339" y="1841482"/>
                    </a:cubicBezTo>
                    <a:lnTo>
                      <a:pt x="2131339" y="1841482"/>
                    </a:lnTo>
                    <a:cubicBezTo>
                      <a:pt x="2131339" y="1841482"/>
                      <a:pt x="2131339" y="1841139"/>
                      <a:pt x="2131339" y="1840795"/>
                    </a:cubicBezTo>
                    <a:lnTo>
                      <a:pt x="2131339" y="1840795"/>
                    </a:lnTo>
                    <a:cubicBezTo>
                      <a:pt x="2131339" y="1831179"/>
                      <a:pt x="2134773" y="1827058"/>
                      <a:pt x="2134601" y="1823452"/>
                    </a:cubicBezTo>
                    <a:lnTo>
                      <a:pt x="2134601" y="1823452"/>
                    </a:lnTo>
                    <a:cubicBezTo>
                      <a:pt x="2134601" y="1822422"/>
                      <a:pt x="2134430" y="1821391"/>
                      <a:pt x="2133915" y="1819674"/>
                    </a:cubicBezTo>
                    <a:lnTo>
                      <a:pt x="2133915" y="1819674"/>
                    </a:lnTo>
                    <a:cubicBezTo>
                      <a:pt x="2133056" y="1814179"/>
                      <a:pt x="2131167" y="1804907"/>
                      <a:pt x="2131167" y="1796149"/>
                    </a:cubicBezTo>
                    <a:lnTo>
                      <a:pt x="2131167" y="1796149"/>
                    </a:lnTo>
                    <a:cubicBezTo>
                      <a:pt x="2131167" y="1790826"/>
                      <a:pt x="2131854" y="1785674"/>
                      <a:pt x="2133915" y="1781381"/>
                    </a:cubicBezTo>
                    <a:lnTo>
                      <a:pt x="2133915" y="1781381"/>
                    </a:lnTo>
                    <a:cubicBezTo>
                      <a:pt x="2138723" y="1771594"/>
                      <a:pt x="2138723" y="1765927"/>
                      <a:pt x="2139924" y="1758028"/>
                    </a:cubicBezTo>
                    <a:lnTo>
                      <a:pt x="2139924" y="1758028"/>
                    </a:lnTo>
                    <a:cubicBezTo>
                      <a:pt x="2141127" y="1749271"/>
                      <a:pt x="2142328" y="1725230"/>
                      <a:pt x="2144904" y="1714584"/>
                    </a:cubicBezTo>
                    <a:lnTo>
                      <a:pt x="2144904" y="1714584"/>
                    </a:lnTo>
                    <a:cubicBezTo>
                      <a:pt x="2146621" y="1707028"/>
                      <a:pt x="2149197" y="1699645"/>
                      <a:pt x="2149025" y="1694665"/>
                    </a:cubicBezTo>
                    <a:lnTo>
                      <a:pt x="2149025" y="1694665"/>
                    </a:lnTo>
                    <a:cubicBezTo>
                      <a:pt x="2149025" y="1691917"/>
                      <a:pt x="2148339" y="1690200"/>
                      <a:pt x="2146621" y="1688827"/>
                    </a:cubicBezTo>
                    <a:lnTo>
                      <a:pt x="2146621" y="1688827"/>
                    </a:lnTo>
                    <a:cubicBezTo>
                      <a:pt x="2146278" y="1688483"/>
                      <a:pt x="2146106" y="1688311"/>
                      <a:pt x="2146106" y="1688311"/>
                    </a:cubicBezTo>
                    <a:lnTo>
                      <a:pt x="2146106" y="1688311"/>
                    </a:lnTo>
                    <a:cubicBezTo>
                      <a:pt x="2145935" y="1688483"/>
                      <a:pt x="2145591" y="1688827"/>
                      <a:pt x="2145248" y="1689513"/>
                    </a:cubicBezTo>
                    <a:lnTo>
                      <a:pt x="2145248" y="1689513"/>
                    </a:lnTo>
                    <a:cubicBezTo>
                      <a:pt x="2144561" y="1690887"/>
                      <a:pt x="2143702" y="1693119"/>
                      <a:pt x="2143015" y="1695867"/>
                    </a:cubicBezTo>
                    <a:lnTo>
                      <a:pt x="2143015" y="1695867"/>
                    </a:lnTo>
                    <a:cubicBezTo>
                      <a:pt x="2141470" y="1701362"/>
                      <a:pt x="2139581" y="1708746"/>
                      <a:pt x="2137005" y="1715786"/>
                    </a:cubicBezTo>
                    <a:lnTo>
                      <a:pt x="2137005" y="1715786"/>
                    </a:lnTo>
                    <a:cubicBezTo>
                      <a:pt x="2131511" y="1733644"/>
                      <a:pt x="2114339" y="1741543"/>
                      <a:pt x="2100945" y="1744291"/>
                    </a:cubicBezTo>
                    <a:lnTo>
                      <a:pt x="2100945" y="1744291"/>
                    </a:lnTo>
                    <a:cubicBezTo>
                      <a:pt x="2100602" y="1744291"/>
                      <a:pt x="2100086" y="1744463"/>
                      <a:pt x="2099571" y="1744463"/>
                    </a:cubicBezTo>
                    <a:lnTo>
                      <a:pt x="2099571" y="1744463"/>
                    </a:lnTo>
                    <a:cubicBezTo>
                      <a:pt x="2083430" y="1743089"/>
                      <a:pt x="2069693" y="1701877"/>
                      <a:pt x="2063167" y="1692604"/>
                    </a:cubicBezTo>
                    <a:lnTo>
                      <a:pt x="2063167" y="1692604"/>
                    </a:lnTo>
                    <a:cubicBezTo>
                      <a:pt x="2061622" y="1690372"/>
                      <a:pt x="2060592" y="1688655"/>
                      <a:pt x="2060592" y="1686594"/>
                    </a:cubicBezTo>
                    <a:lnTo>
                      <a:pt x="2060592" y="1686594"/>
                    </a:lnTo>
                    <a:cubicBezTo>
                      <a:pt x="2061107" y="1682130"/>
                      <a:pt x="2065228" y="1681958"/>
                      <a:pt x="2067976" y="1681958"/>
                    </a:cubicBezTo>
                    <a:lnTo>
                      <a:pt x="2067976" y="1681958"/>
                    </a:lnTo>
                    <a:cubicBezTo>
                      <a:pt x="2070723" y="1681958"/>
                      <a:pt x="2074157" y="1682301"/>
                      <a:pt x="2077592" y="1682301"/>
                    </a:cubicBezTo>
                    <a:lnTo>
                      <a:pt x="2077592" y="1682301"/>
                    </a:lnTo>
                    <a:lnTo>
                      <a:pt x="2077763" y="1682301"/>
                    </a:lnTo>
                    <a:cubicBezTo>
                      <a:pt x="2086349" y="1682473"/>
                      <a:pt x="2099056" y="1672685"/>
                      <a:pt x="2103177" y="1667190"/>
                    </a:cubicBezTo>
                    <a:lnTo>
                      <a:pt x="2103177" y="1667190"/>
                    </a:lnTo>
                    <a:cubicBezTo>
                      <a:pt x="2103349" y="1667019"/>
                      <a:pt x="2103349" y="1666847"/>
                      <a:pt x="2103349" y="1666675"/>
                    </a:cubicBezTo>
                    <a:lnTo>
                      <a:pt x="2103349" y="1666675"/>
                    </a:lnTo>
                    <a:cubicBezTo>
                      <a:pt x="2103349" y="1666675"/>
                      <a:pt x="2103177" y="1666675"/>
                      <a:pt x="2103006" y="1666675"/>
                    </a:cubicBezTo>
                    <a:lnTo>
                      <a:pt x="2103006" y="1666675"/>
                    </a:lnTo>
                    <a:cubicBezTo>
                      <a:pt x="2102147" y="1666332"/>
                      <a:pt x="2100258" y="1666332"/>
                      <a:pt x="2098198" y="1666332"/>
                    </a:cubicBezTo>
                    <a:lnTo>
                      <a:pt x="2098198" y="1666332"/>
                    </a:lnTo>
                    <a:cubicBezTo>
                      <a:pt x="2095278" y="1666332"/>
                      <a:pt x="2091844" y="1666503"/>
                      <a:pt x="2088066" y="1666503"/>
                    </a:cubicBezTo>
                    <a:lnTo>
                      <a:pt x="2088066" y="1666503"/>
                    </a:lnTo>
                    <a:cubicBezTo>
                      <a:pt x="2084460" y="1666503"/>
                      <a:pt x="2080854" y="1666332"/>
                      <a:pt x="2077420" y="1665817"/>
                    </a:cubicBezTo>
                    <a:lnTo>
                      <a:pt x="2077420" y="1665817"/>
                    </a:lnTo>
                    <a:cubicBezTo>
                      <a:pt x="2066087" y="1664958"/>
                      <a:pt x="2061278" y="1657403"/>
                      <a:pt x="2061450" y="1650534"/>
                    </a:cubicBezTo>
                    <a:lnTo>
                      <a:pt x="2061450" y="1650534"/>
                    </a:lnTo>
                    <a:cubicBezTo>
                      <a:pt x="2061450" y="1648130"/>
                      <a:pt x="2061965" y="1645898"/>
                      <a:pt x="2062652" y="1643665"/>
                    </a:cubicBezTo>
                    <a:lnTo>
                      <a:pt x="2062652" y="1643665"/>
                    </a:lnTo>
                    <a:cubicBezTo>
                      <a:pt x="2063167" y="1642120"/>
                      <a:pt x="2063339" y="1641090"/>
                      <a:pt x="2063339" y="1640574"/>
                    </a:cubicBezTo>
                    <a:lnTo>
                      <a:pt x="2063339" y="1640574"/>
                    </a:lnTo>
                    <a:cubicBezTo>
                      <a:pt x="2063167" y="1640059"/>
                      <a:pt x="2063339" y="1640574"/>
                      <a:pt x="2062824" y="1640059"/>
                    </a:cubicBezTo>
                    <a:lnTo>
                      <a:pt x="2062824" y="1640059"/>
                    </a:lnTo>
                    <a:cubicBezTo>
                      <a:pt x="2061794" y="1639716"/>
                      <a:pt x="2059561" y="1639544"/>
                      <a:pt x="2056986" y="1639029"/>
                    </a:cubicBezTo>
                    <a:lnTo>
                      <a:pt x="2056986" y="1639029"/>
                    </a:lnTo>
                    <a:cubicBezTo>
                      <a:pt x="2048743" y="1637140"/>
                      <a:pt x="2044107" y="1627696"/>
                      <a:pt x="2038956" y="1619110"/>
                    </a:cubicBezTo>
                    <a:lnTo>
                      <a:pt x="2038956" y="1619110"/>
                    </a:lnTo>
                    <a:cubicBezTo>
                      <a:pt x="2033289" y="1611039"/>
                      <a:pt x="2030541" y="1599706"/>
                      <a:pt x="2030541" y="1590605"/>
                    </a:cubicBezTo>
                    <a:lnTo>
                      <a:pt x="2030541" y="1590605"/>
                    </a:lnTo>
                    <a:cubicBezTo>
                      <a:pt x="2030541" y="1588888"/>
                      <a:pt x="2030713" y="1587171"/>
                      <a:pt x="2030885" y="1585969"/>
                    </a:cubicBezTo>
                    <a:lnTo>
                      <a:pt x="2030885" y="1585969"/>
                    </a:lnTo>
                    <a:cubicBezTo>
                      <a:pt x="2030885" y="1584080"/>
                      <a:pt x="2027451" y="1582191"/>
                      <a:pt x="2020067" y="1582191"/>
                    </a:cubicBezTo>
                    <a:lnTo>
                      <a:pt x="2020067" y="1582191"/>
                    </a:lnTo>
                    <a:cubicBezTo>
                      <a:pt x="2013885" y="1582191"/>
                      <a:pt x="2006329" y="1583393"/>
                      <a:pt x="2001178" y="1584595"/>
                    </a:cubicBezTo>
                    <a:lnTo>
                      <a:pt x="2001178" y="1584595"/>
                    </a:lnTo>
                    <a:cubicBezTo>
                      <a:pt x="1997744" y="1585453"/>
                      <a:pt x="1992936" y="1585797"/>
                      <a:pt x="1987097" y="1585797"/>
                    </a:cubicBezTo>
                    <a:lnTo>
                      <a:pt x="1987097" y="1585797"/>
                    </a:lnTo>
                    <a:cubicBezTo>
                      <a:pt x="1973703" y="1585797"/>
                      <a:pt x="1956188" y="1584080"/>
                      <a:pt x="1947087" y="1582191"/>
                    </a:cubicBezTo>
                    <a:lnTo>
                      <a:pt x="1947087" y="1582191"/>
                    </a:lnTo>
                    <a:cubicBezTo>
                      <a:pt x="1944683" y="1581676"/>
                      <a:pt x="1942795" y="1581504"/>
                      <a:pt x="1941421" y="1581504"/>
                    </a:cubicBezTo>
                    <a:lnTo>
                      <a:pt x="1941421" y="1581504"/>
                    </a:lnTo>
                    <a:cubicBezTo>
                      <a:pt x="1935754" y="1581332"/>
                      <a:pt x="1934037" y="1584595"/>
                      <a:pt x="1925279" y="1584767"/>
                    </a:cubicBezTo>
                    <a:lnTo>
                      <a:pt x="1925279" y="1584767"/>
                    </a:lnTo>
                    <a:cubicBezTo>
                      <a:pt x="1922360" y="1585110"/>
                      <a:pt x="1919613" y="1585453"/>
                      <a:pt x="1917037" y="1585453"/>
                    </a:cubicBezTo>
                    <a:lnTo>
                      <a:pt x="1917037" y="1585453"/>
                    </a:lnTo>
                    <a:cubicBezTo>
                      <a:pt x="1910684" y="1585453"/>
                      <a:pt x="1905017" y="1583565"/>
                      <a:pt x="1899350" y="1577726"/>
                    </a:cubicBezTo>
                    <a:lnTo>
                      <a:pt x="1899350" y="1577726"/>
                    </a:lnTo>
                    <a:cubicBezTo>
                      <a:pt x="1897290" y="1575666"/>
                      <a:pt x="1895916" y="1575322"/>
                      <a:pt x="1894542" y="1575322"/>
                    </a:cubicBezTo>
                    <a:lnTo>
                      <a:pt x="1894542" y="1575322"/>
                    </a:lnTo>
                    <a:cubicBezTo>
                      <a:pt x="1892138" y="1575151"/>
                      <a:pt x="1889047" y="1577383"/>
                      <a:pt x="1885270" y="1578413"/>
                    </a:cubicBezTo>
                    <a:lnTo>
                      <a:pt x="1885270" y="1578413"/>
                    </a:lnTo>
                    <a:lnTo>
                      <a:pt x="1883381" y="1578928"/>
                    </a:lnTo>
                    <a:lnTo>
                      <a:pt x="1883209" y="1578413"/>
                    </a:lnTo>
                    <a:cubicBezTo>
                      <a:pt x="1875138" y="1577383"/>
                      <a:pt x="1853502" y="1570686"/>
                      <a:pt x="1845432" y="1565363"/>
                    </a:cubicBezTo>
                    <a:lnTo>
                      <a:pt x="1845432" y="1565363"/>
                    </a:lnTo>
                    <a:cubicBezTo>
                      <a:pt x="1838906" y="1560211"/>
                      <a:pt x="1834270" y="1555403"/>
                      <a:pt x="1826028" y="1551797"/>
                    </a:cubicBezTo>
                    <a:lnTo>
                      <a:pt x="1826028" y="1551797"/>
                    </a:lnTo>
                    <a:cubicBezTo>
                      <a:pt x="1819846" y="1549737"/>
                      <a:pt x="1818987" y="1542868"/>
                      <a:pt x="1818987" y="1536514"/>
                    </a:cubicBezTo>
                    <a:lnTo>
                      <a:pt x="1818987" y="1536514"/>
                    </a:lnTo>
                    <a:cubicBezTo>
                      <a:pt x="1818987" y="1529131"/>
                      <a:pt x="1820361" y="1520888"/>
                      <a:pt x="1820361" y="1516595"/>
                    </a:cubicBezTo>
                    <a:lnTo>
                      <a:pt x="1820361" y="1516595"/>
                    </a:lnTo>
                    <a:lnTo>
                      <a:pt x="1820361" y="1516595"/>
                    </a:lnTo>
                    <a:cubicBezTo>
                      <a:pt x="1820018" y="1510242"/>
                      <a:pt x="1818644" y="1508010"/>
                      <a:pt x="1804907" y="1506293"/>
                    </a:cubicBezTo>
                    <a:lnTo>
                      <a:pt x="1804907" y="1506293"/>
                    </a:lnTo>
                    <a:cubicBezTo>
                      <a:pt x="1804048" y="1506293"/>
                      <a:pt x="1803361" y="1506121"/>
                      <a:pt x="1802331" y="1506121"/>
                    </a:cubicBezTo>
                    <a:lnTo>
                      <a:pt x="1802331" y="1506121"/>
                    </a:lnTo>
                    <a:cubicBezTo>
                      <a:pt x="1789967" y="1506121"/>
                      <a:pt x="1774685" y="1513676"/>
                      <a:pt x="1774341" y="1513848"/>
                    </a:cubicBezTo>
                    <a:lnTo>
                      <a:pt x="1774341" y="1513848"/>
                    </a:lnTo>
                    <a:cubicBezTo>
                      <a:pt x="1774169" y="1513848"/>
                      <a:pt x="1770563" y="1515050"/>
                      <a:pt x="1765755" y="1515050"/>
                    </a:cubicBezTo>
                    <a:lnTo>
                      <a:pt x="1765755" y="1515050"/>
                    </a:lnTo>
                    <a:cubicBezTo>
                      <a:pt x="1763351" y="1515050"/>
                      <a:pt x="1760604" y="1514707"/>
                      <a:pt x="1757685" y="1513848"/>
                    </a:cubicBezTo>
                    <a:lnTo>
                      <a:pt x="1757685" y="1513848"/>
                    </a:lnTo>
                    <a:cubicBezTo>
                      <a:pt x="1749614" y="1511101"/>
                      <a:pt x="1732958" y="1502515"/>
                      <a:pt x="1728321" y="1489636"/>
                    </a:cubicBezTo>
                    <a:lnTo>
                      <a:pt x="1728321" y="1489636"/>
                    </a:lnTo>
                    <a:cubicBezTo>
                      <a:pt x="1724544" y="1479505"/>
                      <a:pt x="1721109" y="1472808"/>
                      <a:pt x="1711665" y="1468000"/>
                    </a:cubicBezTo>
                    <a:lnTo>
                      <a:pt x="1711665" y="1468000"/>
                    </a:lnTo>
                    <a:cubicBezTo>
                      <a:pt x="1699988" y="1460273"/>
                      <a:pt x="1699301" y="1441899"/>
                      <a:pt x="1699130" y="1427818"/>
                    </a:cubicBezTo>
                    <a:lnTo>
                      <a:pt x="1699130" y="1427818"/>
                    </a:lnTo>
                    <a:cubicBezTo>
                      <a:pt x="1699130" y="1414424"/>
                      <a:pt x="1695523" y="1415111"/>
                      <a:pt x="1695352" y="1404980"/>
                    </a:cubicBezTo>
                    <a:lnTo>
                      <a:pt x="1695352" y="1404980"/>
                    </a:lnTo>
                    <a:cubicBezTo>
                      <a:pt x="1695352" y="1396738"/>
                      <a:pt x="1691746" y="1390041"/>
                      <a:pt x="1686766" y="1386950"/>
                    </a:cubicBezTo>
                    <a:lnTo>
                      <a:pt x="1686766" y="1386950"/>
                    </a:lnTo>
                    <a:cubicBezTo>
                      <a:pt x="1685564" y="1386606"/>
                      <a:pt x="1684705" y="1386435"/>
                      <a:pt x="1683847" y="1386435"/>
                    </a:cubicBezTo>
                    <a:lnTo>
                      <a:pt x="1683847" y="1386435"/>
                    </a:lnTo>
                    <a:cubicBezTo>
                      <a:pt x="1680584" y="1386263"/>
                      <a:pt x="1678180" y="1389526"/>
                      <a:pt x="1672685" y="1392960"/>
                    </a:cubicBezTo>
                    <a:lnTo>
                      <a:pt x="1672685" y="1392960"/>
                    </a:lnTo>
                    <a:cubicBezTo>
                      <a:pt x="1669079" y="1395879"/>
                      <a:pt x="1665988" y="1397425"/>
                      <a:pt x="1662382" y="1397425"/>
                    </a:cubicBezTo>
                    <a:lnTo>
                      <a:pt x="1662382" y="1397425"/>
                    </a:lnTo>
                    <a:cubicBezTo>
                      <a:pt x="1659463" y="1397425"/>
                      <a:pt x="1656544" y="1396223"/>
                      <a:pt x="1653968" y="1394677"/>
                    </a:cubicBezTo>
                    <a:lnTo>
                      <a:pt x="1653968" y="1394677"/>
                    </a:lnTo>
                    <a:cubicBezTo>
                      <a:pt x="1652423" y="1394162"/>
                      <a:pt x="1651564" y="1393990"/>
                      <a:pt x="1650877" y="1393990"/>
                    </a:cubicBezTo>
                    <a:lnTo>
                      <a:pt x="1650877" y="1393990"/>
                    </a:lnTo>
                    <a:cubicBezTo>
                      <a:pt x="1649160" y="1393647"/>
                      <a:pt x="1648817" y="1395536"/>
                      <a:pt x="1645382" y="1401546"/>
                    </a:cubicBezTo>
                    <a:lnTo>
                      <a:pt x="1645382" y="1401546"/>
                    </a:lnTo>
                    <a:cubicBezTo>
                      <a:pt x="1644867" y="1402233"/>
                      <a:pt x="1644867" y="1402576"/>
                      <a:pt x="1644867" y="1402576"/>
                    </a:cubicBezTo>
                    <a:lnTo>
                      <a:pt x="1644867" y="1402576"/>
                    </a:lnTo>
                    <a:cubicBezTo>
                      <a:pt x="1644352" y="1403091"/>
                      <a:pt x="1648645" y="1405152"/>
                      <a:pt x="1653110" y="1408929"/>
                    </a:cubicBezTo>
                    <a:lnTo>
                      <a:pt x="1653110" y="1408929"/>
                    </a:lnTo>
                    <a:cubicBezTo>
                      <a:pt x="1653968" y="1410303"/>
                      <a:pt x="1653968" y="1411334"/>
                      <a:pt x="1653968" y="1412879"/>
                    </a:cubicBezTo>
                    <a:lnTo>
                      <a:pt x="1653968" y="1412879"/>
                    </a:lnTo>
                    <a:cubicBezTo>
                      <a:pt x="1653968" y="1422495"/>
                      <a:pt x="1646928" y="1447394"/>
                      <a:pt x="1644696" y="1455465"/>
                    </a:cubicBezTo>
                    <a:lnTo>
                      <a:pt x="1644696" y="1455465"/>
                    </a:lnTo>
                    <a:cubicBezTo>
                      <a:pt x="1644009" y="1457697"/>
                      <a:pt x="1643665" y="1459242"/>
                      <a:pt x="1643665" y="1460616"/>
                    </a:cubicBezTo>
                    <a:lnTo>
                      <a:pt x="1643665" y="1460616"/>
                    </a:lnTo>
                    <a:cubicBezTo>
                      <a:pt x="1643837" y="1463364"/>
                      <a:pt x="1644524" y="1464566"/>
                      <a:pt x="1649504" y="1466283"/>
                    </a:cubicBezTo>
                    <a:lnTo>
                      <a:pt x="1649504" y="1466283"/>
                    </a:lnTo>
                    <a:cubicBezTo>
                      <a:pt x="1659463" y="1470232"/>
                      <a:pt x="1657231" y="1481565"/>
                      <a:pt x="1659978" y="1494616"/>
                    </a:cubicBezTo>
                    <a:lnTo>
                      <a:pt x="1659978" y="1494616"/>
                    </a:lnTo>
                    <a:cubicBezTo>
                      <a:pt x="1661352" y="1500454"/>
                      <a:pt x="1662211" y="1504404"/>
                      <a:pt x="1662211" y="1507838"/>
                    </a:cubicBezTo>
                    <a:lnTo>
                      <a:pt x="1662211" y="1507838"/>
                    </a:lnTo>
                    <a:cubicBezTo>
                      <a:pt x="1662211" y="1513848"/>
                      <a:pt x="1659978" y="1517969"/>
                      <a:pt x="1656201" y="1526555"/>
                    </a:cubicBezTo>
                    <a:lnTo>
                      <a:pt x="1656201" y="1526555"/>
                    </a:lnTo>
                    <a:cubicBezTo>
                      <a:pt x="1654827" y="1529989"/>
                      <a:pt x="1654312" y="1532908"/>
                      <a:pt x="1654312" y="1535312"/>
                    </a:cubicBezTo>
                    <a:lnTo>
                      <a:pt x="1654312" y="1535312"/>
                    </a:lnTo>
                    <a:cubicBezTo>
                      <a:pt x="1654312" y="1542524"/>
                      <a:pt x="1659291" y="1546474"/>
                      <a:pt x="1662898" y="1550252"/>
                    </a:cubicBezTo>
                    <a:lnTo>
                      <a:pt x="1662898" y="1550252"/>
                    </a:lnTo>
                    <a:cubicBezTo>
                      <a:pt x="1663413" y="1550595"/>
                      <a:pt x="1663584" y="1550595"/>
                      <a:pt x="1663756" y="1550595"/>
                    </a:cubicBezTo>
                    <a:lnTo>
                      <a:pt x="1663756" y="1550595"/>
                    </a:lnTo>
                    <a:cubicBezTo>
                      <a:pt x="1663756" y="1550424"/>
                      <a:pt x="1663756" y="1550595"/>
                      <a:pt x="1663928" y="1550080"/>
                    </a:cubicBezTo>
                    <a:lnTo>
                      <a:pt x="1663928" y="1550080"/>
                    </a:lnTo>
                    <a:cubicBezTo>
                      <a:pt x="1664271" y="1549222"/>
                      <a:pt x="1664958" y="1547676"/>
                      <a:pt x="1665473" y="1545787"/>
                    </a:cubicBezTo>
                    <a:lnTo>
                      <a:pt x="1665473" y="1545787"/>
                    </a:lnTo>
                    <a:cubicBezTo>
                      <a:pt x="1666504" y="1542009"/>
                      <a:pt x="1667877" y="1536858"/>
                      <a:pt x="1670968" y="1532050"/>
                    </a:cubicBezTo>
                    <a:lnTo>
                      <a:pt x="1670968" y="1532050"/>
                    </a:lnTo>
                    <a:cubicBezTo>
                      <a:pt x="1674574" y="1526383"/>
                      <a:pt x="1678180" y="1522949"/>
                      <a:pt x="1682301" y="1522949"/>
                    </a:cubicBezTo>
                    <a:lnTo>
                      <a:pt x="1682301" y="1522949"/>
                    </a:lnTo>
                    <a:cubicBezTo>
                      <a:pt x="1686251" y="1522949"/>
                      <a:pt x="1688655" y="1526383"/>
                      <a:pt x="1689170" y="1530504"/>
                    </a:cubicBezTo>
                    <a:lnTo>
                      <a:pt x="1689170" y="1530504"/>
                    </a:lnTo>
                    <a:cubicBezTo>
                      <a:pt x="1689342" y="1532050"/>
                      <a:pt x="1689513" y="1533767"/>
                      <a:pt x="1689513" y="1535656"/>
                    </a:cubicBezTo>
                    <a:lnTo>
                      <a:pt x="1689513" y="1535656"/>
                    </a:lnTo>
                    <a:cubicBezTo>
                      <a:pt x="1689513" y="1544242"/>
                      <a:pt x="1687453" y="1555060"/>
                      <a:pt x="1683847" y="1560040"/>
                    </a:cubicBezTo>
                    <a:lnTo>
                      <a:pt x="1683847" y="1560040"/>
                    </a:lnTo>
                    <a:cubicBezTo>
                      <a:pt x="1679554" y="1567080"/>
                      <a:pt x="1674231" y="1569999"/>
                      <a:pt x="1674231" y="1580302"/>
                    </a:cubicBezTo>
                    <a:lnTo>
                      <a:pt x="1674231" y="1580302"/>
                    </a:lnTo>
                    <a:lnTo>
                      <a:pt x="1672170" y="1580302"/>
                    </a:lnTo>
                    <a:lnTo>
                      <a:pt x="1674231" y="1580645"/>
                    </a:lnTo>
                    <a:cubicBezTo>
                      <a:pt x="1674059" y="1581332"/>
                      <a:pt x="1674059" y="1582191"/>
                      <a:pt x="1674059" y="1582878"/>
                    </a:cubicBezTo>
                    <a:lnTo>
                      <a:pt x="1674059" y="1582878"/>
                    </a:lnTo>
                    <a:cubicBezTo>
                      <a:pt x="1674231" y="1591635"/>
                      <a:pt x="1678524" y="1594383"/>
                      <a:pt x="1682473" y="1594555"/>
                    </a:cubicBezTo>
                    <a:lnTo>
                      <a:pt x="1682473" y="1594555"/>
                    </a:lnTo>
                    <a:cubicBezTo>
                      <a:pt x="1682988" y="1594555"/>
                      <a:pt x="1683503" y="1594555"/>
                      <a:pt x="1683503" y="1594555"/>
                    </a:cubicBezTo>
                    <a:lnTo>
                      <a:pt x="1683503" y="1594555"/>
                    </a:lnTo>
                    <a:cubicBezTo>
                      <a:pt x="1687796" y="1592837"/>
                      <a:pt x="1694493" y="1591635"/>
                      <a:pt x="1702049" y="1591635"/>
                    </a:cubicBezTo>
                    <a:lnTo>
                      <a:pt x="1702049" y="1591635"/>
                    </a:lnTo>
                    <a:cubicBezTo>
                      <a:pt x="1706685" y="1591635"/>
                      <a:pt x="1711493" y="1591979"/>
                      <a:pt x="1716129" y="1593009"/>
                    </a:cubicBezTo>
                    <a:lnTo>
                      <a:pt x="1716129" y="1593009"/>
                    </a:lnTo>
                    <a:cubicBezTo>
                      <a:pt x="1717160" y="1593181"/>
                      <a:pt x="1718190" y="1593181"/>
                      <a:pt x="1719220" y="1593181"/>
                    </a:cubicBezTo>
                    <a:lnTo>
                      <a:pt x="1719220" y="1593181"/>
                    </a:lnTo>
                    <a:cubicBezTo>
                      <a:pt x="1730210" y="1593524"/>
                      <a:pt x="1743261" y="1587171"/>
                      <a:pt x="1744463" y="1584767"/>
                    </a:cubicBezTo>
                    <a:lnTo>
                      <a:pt x="1744463" y="1584767"/>
                    </a:lnTo>
                    <a:cubicBezTo>
                      <a:pt x="1747554" y="1581676"/>
                      <a:pt x="1753907" y="1567423"/>
                      <a:pt x="1762493" y="1561413"/>
                    </a:cubicBezTo>
                    <a:lnTo>
                      <a:pt x="1762493" y="1561413"/>
                    </a:lnTo>
                    <a:cubicBezTo>
                      <a:pt x="1770392" y="1556949"/>
                      <a:pt x="1784301" y="1536686"/>
                      <a:pt x="1792200" y="1529818"/>
                    </a:cubicBezTo>
                    <a:lnTo>
                      <a:pt x="1792200" y="1529818"/>
                    </a:lnTo>
                    <a:cubicBezTo>
                      <a:pt x="1793573" y="1528616"/>
                      <a:pt x="1794775" y="1527757"/>
                      <a:pt x="1796493" y="1527585"/>
                    </a:cubicBezTo>
                    <a:lnTo>
                      <a:pt x="1796493" y="1527585"/>
                    </a:lnTo>
                    <a:cubicBezTo>
                      <a:pt x="1799927" y="1527929"/>
                      <a:pt x="1800270" y="1531191"/>
                      <a:pt x="1800270" y="1532737"/>
                    </a:cubicBezTo>
                    <a:lnTo>
                      <a:pt x="1800270" y="1532737"/>
                    </a:lnTo>
                    <a:cubicBezTo>
                      <a:pt x="1800270" y="1537373"/>
                      <a:pt x="1798210" y="1544585"/>
                      <a:pt x="1797523" y="1550080"/>
                    </a:cubicBezTo>
                    <a:lnTo>
                      <a:pt x="1797523" y="1550080"/>
                    </a:lnTo>
                    <a:cubicBezTo>
                      <a:pt x="1795634" y="1556777"/>
                      <a:pt x="1793573" y="1572231"/>
                      <a:pt x="1793573" y="1586312"/>
                    </a:cubicBezTo>
                    <a:lnTo>
                      <a:pt x="1793573" y="1586312"/>
                    </a:lnTo>
                    <a:cubicBezTo>
                      <a:pt x="1793573" y="1589746"/>
                      <a:pt x="1793745" y="1593009"/>
                      <a:pt x="1793917" y="1595928"/>
                    </a:cubicBezTo>
                    <a:lnTo>
                      <a:pt x="1793917" y="1595928"/>
                    </a:lnTo>
                    <a:cubicBezTo>
                      <a:pt x="1796321" y="1610352"/>
                      <a:pt x="1807139" y="1610181"/>
                      <a:pt x="1812119" y="1611554"/>
                    </a:cubicBezTo>
                    <a:lnTo>
                      <a:pt x="1812119" y="1611554"/>
                    </a:lnTo>
                    <a:cubicBezTo>
                      <a:pt x="1818987" y="1612070"/>
                      <a:pt x="1829977" y="1620140"/>
                      <a:pt x="1833068" y="1633534"/>
                    </a:cubicBezTo>
                    <a:lnTo>
                      <a:pt x="1833068" y="1633534"/>
                    </a:lnTo>
                    <a:cubicBezTo>
                      <a:pt x="1836159" y="1643665"/>
                      <a:pt x="1846977" y="1653110"/>
                      <a:pt x="1847320" y="1664443"/>
                    </a:cubicBezTo>
                    <a:lnTo>
                      <a:pt x="1847320" y="1664443"/>
                    </a:lnTo>
                    <a:cubicBezTo>
                      <a:pt x="1847320" y="1664958"/>
                      <a:pt x="1847320" y="1665645"/>
                      <a:pt x="1847149" y="1666332"/>
                    </a:cubicBezTo>
                    <a:lnTo>
                      <a:pt x="1847149" y="1666332"/>
                    </a:lnTo>
                    <a:cubicBezTo>
                      <a:pt x="1845775" y="1675604"/>
                      <a:pt x="1840967" y="1690029"/>
                      <a:pt x="1831179" y="1695867"/>
                    </a:cubicBezTo>
                    <a:lnTo>
                      <a:pt x="1831179" y="1695867"/>
                    </a:lnTo>
                    <a:cubicBezTo>
                      <a:pt x="1823108" y="1701705"/>
                      <a:pt x="1809028" y="1720766"/>
                      <a:pt x="1804048" y="1728493"/>
                    </a:cubicBezTo>
                    <a:lnTo>
                      <a:pt x="1804048" y="1728493"/>
                    </a:lnTo>
                    <a:cubicBezTo>
                      <a:pt x="1797179" y="1736220"/>
                      <a:pt x="1787735" y="1733301"/>
                      <a:pt x="1782755" y="1741200"/>
                    </a:cubicBezTo>
                    <a:lnTo>
                      <a:pt x="1782755" y="1741200"/>
                    </a:lnTo>
                    <a:cubicBezTo>
                      <a:pt x="1775887" y="1750644"/>
                      <a:pt x="1778291" y="1757169"/>
                      <a:pt x="1777089" y="1767988"/>
                    </a:cubicBezTo>
                    <a:lnTo>
                      <a:pt x="1777089" y="1767988"/>
                    </a:lnTo>
                    <a:cubicBezTo>
                      <a:pt x="1775200" y="1781725"/>
                      <a:pt x="1758028" y="1788937"/>
                      <a:pt x="1747554" y="1790482"/>
                    </a:cubicBezTo>
                    <a:lnTo>
                      <a:pt x="1747554" y="1790482"/>
                    </a:lnTo>
                    <a:cubicBezTo>
                      <a:pt x="1738796" y="1791856"/>
                      <a:pt x="1739483" y="1809028"/>
                      <a:pt x="1735362" y="1816068"/>
                    </a:cubicBezTo>
                    <a:lnTo>
                      <a:pt x="1735362" y="1816068"/>
                    </a:lnTo>
                    <a:cubicBezTo>
                      <a:pt x="1729180" y="1824654"/>
                      <a:pt x="1713039" y="1820704"/>
                      <a:pt x="1703594" y="1823624"/>
                    </a:cubicBezTo>
                    <a:lnTo>
                      <a:pt x="1703594" y="1823624"/>
                    </a:lnTo>
                    <a:cubicBezTo>
                      <a:pt x="1695867" y="1824654"/>
                      <a:pt x="1699301" y="1835300"/>
                      <a:pt x="1689513" y="1844745"/>
                    </a:cubicBezTo>
                    <a:lnTo>
                      <a:pt x="1689513" y="1844745"/>
                    </a:lnTo>
                    <a:cubicBezTo>
                      <a:pt x="1679726" y="1853159"/>
                      <a:pt x="1668908" y="1851785"/>
                      <a:pt x="1659635" y="1854189"/>
                    </a:cubicBezTo>
                    <a:lnTo>
                      <a:pt x="1659635" y="1854189"/>
                    </a:lnTo>
                    <a:cubicBezTo>
                      <a:pt x="1651049" y="1856765"/>
                      <a:pt x="1635938" y="1863118"/>
                      <a:pt x="1629241" y="1865694"/>
                    </a:cubicBezTo>
                    <a:lnTo>
                      <a:pt x="1629241" y="1865694"/>
                    </a:lnTo>
                    <a:cubicBezTo>
                      <a:pt x="1624433" y="1865694"/>
                      <a:pt x="1623403" y="1875997"/>
                      <a:pt x="1619969" y="1888189"/>
                    </a:cubicBezTo>
                    <a:lnTo>
                      <a:pt x="1619969" y="1888189"/>
                    </a:lnTo>
                    <a:cubicBezTo>
                      <a:pt x="1614474" y="1902098"/>
                      <a:pt x="1576181" y="1916007"/>
                      <a:pt x="1563646" y="1917896"/>
                    </a:cubicBezTo>
                    <a:lnTo>
                      <a:pt x="1563646" y="1917896"/>
                    </a:lnTo>
                    <a:cubicBezTo>
                      <a:pt x="1555060" y="1917724"/>
                      <a:pt x="1541151" y="1927684"/>
                      <a:pt x="1532393" y="1934037"/>
                    </a:cubicBezTo>
                    <a:lnTo>
                      <a:pt x="1532393" y="1934037"/>
                    </a:lnTo>
                    <a:cubicBezTo>
                      <a:pt x="1525525" y="1938845"/>
                      <a:pt x="1519171" y="1944340"/>
                      <a:pt x="1511787" y="1944512"/>
                    </a:cubicBezTo>
                    <a:lnTo>
                      <a:pt x="1511787" y="1944512"/>
                    </a:lnTo>
                    <a:cubicBezTo>
                      <a:pt x="1509899" y="1944512"/>
                      <a:pt x="1507838" y="1944168"/>
                      <a:pt x="1506293" y="1943309"/>
                    </a:cubicBezTo>
                    <a:lnTo>
                      <a:pt x="1506293" y="1943309"/>
                    </a:lnTo>
                    <a:cubicBezTo>
                      <a:pt x="1505606" y="1942966"/>
                      <a:pt x="1504747" y="1942966"/>
                      <a:pt x="1503889" y="1942966"/>
                    </a:cubicBezTo>
                    <a:lnTo>
                      <a:pt x="1503889" y="1942966"/>
                    </a:lnTo>
                    <a:cubicBezTo>
                      <a:pt x="1498050" y="1942794"/>
                      <a:pt x="1488606" y="1949148"/>
                      <a:pt x="1482596" y="1955330"/>
                    </a:cubicBezTo>
                    <a:lnTo>
                      <a:pt x="1482596" y="1955330"/>
                    </a:lnTo>
                    <a:cubicBezTo>
                      <a:pt x="1473151" y="1965633"/>
                      <a:pt x="1452546" y="1961168"/>
                      <a:pt x="1443273" y="1963916"/>
                    </a:cubicBezTo>
                    <a:lnTo>
                      <a:pt x="1443273" y="1963916"/>
                    </a:lnTo>
                    <a:cubicBezTo>
                      <a:pt x="1436919" y="1964087"/>
                      <a:pt x="1432798" y="1980057"/>
                      <a:pt x="1423869" y="1985380"/>
                    </a:cubicBezTo>
                    <a:lnTo>
                      <a:pt x="1423869" y="1985380"/>
                    </a:lnTo>
                    <a:cubicBezTo>
                      <a:pt x="1421293" y="1986754"/>
                      <a:pt x="1418374" y="1987269"/>
                      <a:pt x="1415455" y="1987269"/>
                    </a:cubicBezTo>
                    <a:lnTo>
                      <a:pt x="1415455" y="1987269"/>
                    </a:lnTo>
                    <a:cubicBezTo>
                      <a:pt x="1408586" y="1987269"/>
                      <a:pt x="1401202" y="1983834"/>
                      <a:pt x="1394849" y="1977309"/>
                    </a:cubicBezTo>
                    <a:lnTo>
                      <a:pt x="1394849" y="1977309"/>
                    </a:lnTo>
                    <a:cubicBezTo>
                      <a:pt x="1386778" y="1970441"/>
                      <a:pt x="1384546" y="1962713"/>
                      <a:pt x="1384546" y="1955158"/>
                    </a:cubicBezTo>
                    <a:lnTo>
                      <a:pt x="1384546" y="1955158"/>
                    </a:lnTo>
                    <a:cubicBezTo>
                      <a:pt x="1384546" y="1952582"/>
                      <a:pt x="1384718" y="1949835"/>
                      <a:pt x="1385233" y="1947087"/>
                    </a:cubicBezTo>
                    <a:lnTo>
                      <a:pt x="1385233" y="1947087"/>
                    </a:lnTo>
                    <a:cubicBezTo>
                      <a:pt x="1385576" y="1945885"/>
                      <a:pt x="1385576" y="1944683"/>
                      <a:pt x="1385576" y="1943481"/>
                    </a:cubicBezTo>
                    <a:lnTo>
                      <a:pt x="1385576" y="1943481"/>
                    </a:lnTo>
                    <a:cubicBezTo>
                      <a:pt x="1385748" y="1936441"/>
                      <a:pt x="1380253" y="1929744"/>
                      <a:pt x="1380081" y="1921502"/>
                    </a:cubicBezTo>
                    <a:lnTo>
                      <a:pt x="1380081" y="1921502"/>
                    </a:lnTo>
                    <a:cubicBezTo>
                      <a:pt x="1379910" y="1920471"/>
                      <a:pt x="1379738" y="1919441"/>
                      <a:pt x="1379738" y="1918411"/>
                    </a:cubicBezTo>
                    <a:lnTo>
                      <a:pt x="1379738" y="1918411"/>
                    </a:lnTo>
                    <a:cubicBezTo>
                      <a:pt x="1379910" y="1910855"/>
                      <a:pt x="1383687" y="1905189"/>
                      <a:pt x="1383687" y="1896946"/>
                    </a:cubicBezTo>
                    <a:lnTo>
                      <a:pt x="1383687" y="1896946"/>
                    </a:lnTo>
                    <a:cubicBezTo>
                      <a:pt x="1383687" y="1896946"/>
                      <a:pt x="1383687" y="1896946"/>
                      <a:pt x="1383687" y="1896946"/>
                    </a:cubicBezTo>
                    <a:lnTo>
                      <a:pt x="1383687" y="1896946"/>
                    </a:lnTo>
                    <a:cubicBezTo>
                      <a:pt x="1383687" y="1895916"/>
                      <a:pt x="1383687" y="1894886"/>
                      <a:pt x="1383687" y="1894199"/>
                    </a:cubicBezTo>
                    <a:lnTo>
                      <a:pt x="1383687" y="1894199"/>
                    </a:lnTo>
                    <a:cubicBezTo>
                      <a:pt x="1383344" y="1887674"/>
                      <a:pt x="1384718" y="1887674"/>
                      <a:pt x="1386607" y="1884068"/>
                    </a:cubicBezTo>
                    <a:lnTo>
                      <a:pt x="1386607" y="1884068"/>
                    </a:lnTo>
                    <a:cubicBezTo>
                      <a:pt x="1389526" y="1880633"/>
                      <a:pt x="1393819" y="1853159"/>
                      <a:pt x="1394849" y="1839593"/>
                    </a:cubicBezTo>
                    <a:lnTo>
                      <a:pt x="1394849" y="1839593"/>
                    </a:lnTo>
                    <a:cubicBezTo>
                      <a:pt x="1394849" y="1838906"/>
                      <a:pt x="1395021" y="1838219"/>
                      <a:pt x="1395021" y="1837533"/>
                    </a:cubicBezTo>
                    <a:lnTo>
                      <a:pt x="1395021" y="1837533"/>
                    </a:lnTo>
                    <a:cubicBezTo>
                      <a:pt x="1395192" y="1826199"/>
                      <a:pt x="1386091" y="1810917"/>
                      <a:pt x="1383516" y="1798210"/>
                    </a:cubicBezTo>
                    <a:lnTo>
                      <a:pt x="1383516" y="1798210"/>
                    </a:lnTo>
                    <a:cubicBezTo>
                      <a:pt x="1380940" y="1784129"/>
                      <a:pt x="1378364" y="1761291"/>
                      <a:pt x="1378192" y="1748240"/>
                    </a:cubicBezTo>
                    <a:lnTo>
                      <a:pt x="1378192" y="1748240"/>
                    </a:lnTo>
                    <a:cubicBezTo>
                      <a:pt x="1378192" y="1735877"/>
                      <a:pt x="1375273" y="1713210"/>
                      <a:pt x="1364799" y="1704281"/>
                    </a:cubicBezTo>
                    <a:lnTo>
                      <a:pt x="1364799" y="1704281"/>
                    </a:lnTo>
                    <a:cubicBezTo>
                      <a:pt x="1352263" y="1691402"/>
                      <a:pt x="1356556" y="1667877"/>
                      <a:pt x="1352778" y="1657746"/>
                    </a:cubicBezTo>
                    <a:lnTo>
                      <a:pt x="1352778" y="1657746"/>
                    </a:lnTo>
                    <a:cubicBezTo>
                      <a:pt x="1352092" y="1655685"/>
                      <a:pt x="1351920" y="1653281"/>
                      <a:pt x="1351920" y="1650362"/>
                    </a:cubicBezTo>
                    <a:lnTo>
                      <a:pt x="1351920" y="1650362"/>
                    </a:lnTo>
                    <a:cubicBezTo>
                      <a:pt x="1351920" y="1632160"/>
                      <a:pt x="1361364" y="1592837"/>
                      <a:pt x="1361193" y="1586999"/>
                    </a:cubicBezTo>
                    <a:lnTo>
                      <a:pt x="1361193" y="1586999"/>
                    </a:lnTo>
                    <a:cubicBezTo>
                      <a:pt x="1361364" y="1579443"/>
                      <a:pt x="1352435" y="1562444"/>
                      <a:pt x="1349172" y="1559524"/>
                    </a:cubicBezTo>
                    <a:lnTo>
                      <a:pt x="1349172" y="1559524"/>
                    </a:lnTo>
                    <a:cubicBezTo>
                      <a:pt x="1345566" y="1555747"/>
                      <a:pt x="1341789" y="1551454"/>
                      <a:pt x="1341789" y="1544929"/>
                    </a:cubicBezTo>
                    <a:lnTo>
                      <a:pt x="1341789" y="1544929"/>
                    </a:lnTo>
                    <a:cubicBezTo>
                      <a:pt x="1341789" y="1542353"/>
                      <a:pt x="1342304" y="1539605"/>
                      <a:pt x="1343506" y="1536686"/>
                    </a:cubicBezTo>
                    <a:lnTo>
                      <a:pt x="1343506" y="1536686"/>
                    </a:lnTo>
                    <a:cubicBezTo>
                      <a:pt x="1344364" y="1533767"/>
                      <a:pt x="1344708" y="1530504"/>
                      <a:pt x="1344708" y="1527070"/>
                    </a:cubicBezTo>
                    <a:lnTo>
                      <a:pt x="1344708" y="1527070"/>
                    </a:lnTo>
                    <a:cubicBezTo>
                      <a:pt x="1344708" y="1519171"/>
                      <a:pt x="1342991" y="1509899"/>
                      <a:pt x="1342991" y="1499596"/>
                    </a:cubicBezTo>
                    <a:lnTo>
                      <a:pt x="1342991" y="1499596"/>
                    </a:lnTo>
                    <a:cubicBezTo>
                      <a:pt x="1342991" y="1497707"/>
                      <a:pt x="1342991" y="1495989"/>
                      <a:pt x="1343162" y="1494272"/>
                    </a:cubicBezTo>
                    <a:lnTo>
                      <a:pt x="1343162" y="1494272"/>
                    </a:lnTo>
                    <a:cubicBezTo>
                      <a:pt x="1343162" y="1479333"/>
                      <a:pt x="1339213" y="1446192"/>
                      <a:pt x="1338011" y="1435030"/>
                    </a:cubicBezTo>
                    <a:lnTo>
                      <a:pt x="1338011" y="1435030"/>
                    </a:lnTo>
                    <a:cubicBezTo>
                      <a:pt x="1335435" y="1423697"/>
                      <a:pt x="1333375" y="1420950"/>
                      <a:pt x="1328738" y="1417344"/>
                    </a:cubicBezTo>
                    <a:lnTo>
                      <a:pt x="1328738" y="1417344"/>
                    </a:lnTo>
                    <a:cubicBezTo>
                      <a:pt x="1327021" y="1415970"/>
                      <a:pt x="1326678" y="1414081"/>
                      <a:pt x="1326678" y="1412364"/>
                    </a:cubicBezTo>
                    <a:lnTo>
                      <a:pt x="1326678" y="1412364"/>
                    </a:lnTo>
                    <a:cubicBezTo>
                      <a:pt x="1327021" y="1402576"/>
                      <a:pt x="1337839" y="1382829"/>
                      <a:pt x="1346082" y="1375445"/>
                    </a:cubicBezTo>
                    <a:lnTo>
                      <a:pt x="1346082" y="1375445"/>
                    </a:lnTo>
                    <a:cubicBezTo>
                      <a:pt x="1349859" y="1372354"/>
                      <a:pt x="1351233" y="1369263"/>
                      <a:pt x="1351061" y="1368748"/>
                    </a:cubicBezTo>
                    <a:lnTo>
                      <a:pt x="1351061" y="1368748"/>
                    </a:lnTo>
                    <a:lnTo>
                      <a:pt x="1351061" y="1369091"/>
                    </a:lnTo>
                    <a:cubicBezTo>
                      <a:pt x="1350374" y="1369091"/>
                      <a:pt x="1348657" y="1369435"/>
                      <a:pt x="1346425" y="1370637"/>
                    </a:cubicBezTo>
                    <a:lnTo>
                      <a:pt x="1346425" y="1370637"/>
                    </a:lnTo>
                    <a:cubicBezTo>
                      <a:pt x="1336637" y="1375788"/>
                      <a:pt x="1325991" y="1402576"/>
                      <a:pt x="1322557" y="1413566"/>
                    </a:cubicBezTo>
                    <a:lnTo>
                      <a:pt x="1322557" y="1413566"/>
                    </a:lnTo>
                    <a:cubicBezTo>
                      <a:pt x="1321354" y="1419061"/>
                      <a:pt x="1318607" y="1422839"/>
                      <a:pt x="1314486" y="1422839"/>
                    </a:cubicBezTo>
                    <a:lnTo>
                      <a:pt x="1314486" y="1422839"/>
                    </a:lnTo>
                    <a:cubicBezTo>
                      <a:pt x="1309334" y="1422495"/>
                      <a:pt x="1306415" y="1417344"/>
                      <a:pt x="1306415" y="1410647"/>
                    </a:cubicBezTo>
                    <a:lnTo>
                      <a:pt x="1306415" y="1410647"/>
                    </a:lnTo>
                    <a:cubicBezTo>
                      <a:pt x="1305213" y="1400000"/>
                      <a:pt x="1303839" y="1370637"/>
                      <a:pt x="1301779" y="1358788"/>
                    </a:cubicBezTo>
                    <a:lnTo>
                      <a:pt x="1301779" y="1358788"/>
                    </a:lnTo>
                    <a:cubicBezTo>
                      <a:pt x="1301092" y="1360677"/>
                      <a:pt x="1300233" y="1363253"/>
                      <a:pt x="1299547" y="1366001"/>
                    </a:cubicBezTo>
                    <a:lnTo>
                      <a:pt x="1299547" y="1366001"/>
                    </a:lnTo>
                    <a:cubicBezTo>
                      <a:pt x="1298001" y="1372354"/>
                      <a:pt x="1296456" y="1379910"/>
                      <a:pt x="1295940" y="1384202"/>
                    </a:cubicBezTo>
                    <a:lnTo>
                      <a:pt x="1295940" y="1384202"/>
                    </a:lnTo>
                    <a:cubicBezTo>
                      <a:pt x="1295769" y="1385233"/>
                      <a:pt x="1295769" y="1386263"/>
                      <a:pt x="1295769" y="1387465"/>
                    </a:cubicBezTo>
                    <a:lnTo>
                      <a:pt x="1295769" y="1387465"/>
                    </a:lnTo>
                    <a:cubicBezTo>
                      <a:pt x="1295769" y="1394849"/>
                      <a:pt x="1298860" y="1403778"/>
                      <a:pt x="1301092" y="1413738"/>
                    </a:cubicBezTo>
                    <a:lnTo>
                      <a:pt x="1301092" y="1413738"/>
                    </a:lnTo>
                    <a:cubicBezTo>
                      <a:pt x="1302122" y="1418717"/>
                      <a:pt x="1302466" y="1435889"/>
                      <a:pt x="1302466" y="1456838"/>
                    </a:cubicBezTo>
                    <a:lnTo>
                      <a:pt x="1302466" y="1456838"/>
                    </a:lnTo>
                    <a:cubicBezTo>
                      <a:pt x="1302466" y="1491010"/>
                      <a:pt x="1301607" y="1534454"/>
                      <a:pt x="1301607" y="1543383"/>
                    </a:cubicBezTo>
                    <a:lnTo>
                      <a:pt x="1301607" y="1543383"/>
                    </a:lnTo>
                    <a:cubicBezTo>
                      <a:pt x="1301607" y="1543383"/>
                      <a:pt x="1301607" y="1543555"/>
                      <a:pt x="1301607" y="1543898"/>
                    </a:cubicBezTo>
                    <a:lnTo>
                      <a:pt x="1301607" y="1543898"/>
                    </a:lnTo>
                    <a:cubicBezTo>
                      <a:pt x="1301607" y="1545615"/>
                      <a:pt x="1301607" y="1547161"/>
                      <a:pt x="1301607" y="1548706"/>
                    </a:cubicBezTo>
                    <a:lnTo>
                      <a:pt x="1301607" y="1548706"/>
                    </a:lnTo>
                    <a:cubicBezTo>
                      <a:pt x="1301607" y="1558494"/>
                      <a:pt x="1301435" y="1561757"/>
                      <a:pt x="1298173" y="1566221"/>
                    </a:cubicBezTo>
                    <a:lnTo>
                      <a:pt x="1298173" y="1566221"/>
                    </a:lnTo>
                    <a:cubicBezTo>
                      <a:pt x="1296284" y="1567080"/>
                      <a:pt x="1295254" y="1573090"/>
                      <a:pt x="1295597" y="1580130"/>
                    </a:cubicBezTo>
                    <a:lnTo>
                      <a:pt x="1295597" y="1580130"/>
                    </a:lnTo>
                    <a:cubicBezTo>
                      <a:pt x="1295597" y="1580817"/>
                      <a:pt x="1295597" y="1581332"/>
                      <a:pt x="1295597" y="1582363"/>
                    </a:cubicBezTo>
                    <a:lnTo>
                      <a:pt x="1295597" y="1582363"/>
                    </a:lnTo>
                    <a:cubicBezTo>
                      <a:pt x="1295254" y="1585110"/>
                      <a:pt x="1294910" y="1588373"/>
                      <a:pt x="1294910" y="1591464"/>
                    </a:cubicBezTo>
                    <a:lnTo>
                      <a:pt x="1294910" y="1591464"/>
                    </a:lnTo>
                    <a:cubicBezTo>
                      <a:pt x="1294910" y="1597989"/>
                      <a:pt x="1296284" y="1604514"/>
                      <a:pt x="1299031" y="1607261"/>
                    </a:cubicBezTo>
                    <a:lnTo>
                      <a:pt x="1299031" y="1607261"/>
                    </a:lnTo>
                    <a:cubicBezTo>
                      <a:pt x="1303496" y="1613615"/>
                      <a:pt x="1305728" y="1630958"/>
                      <a:pt x="1307102" y="1641776"/>
                    </a:cubicBezTo>
                    <a:lnTo>
                      <a:pt x="1307102" y="1641776"/>
                    </a:lnTo>
                    <a:cubicBezTo>
                      <a:pt x="1307102" y="1647786"/>
                      <a:pt x="1307789" y="1657403"/>
                      <a:pt x="1307789" y="1667019"/>
                    </a:cubicBezTo>
                    <a:lnTo>
                      <a:pt x="1307789" y="1667019"/>
                    </a:lnTo>
                    <a:cubicBezTo>
                      <a:pt x="1307789" y="1671483"/>
                      <a:pt x="1307617" y="1675948"/>
                      <a:pt x="1307274" y="1679897"/>
                    </a:cubicBezTo>
                    <a:lnTo>
                      <a:pt x="1307274" y="1679897"/>
                    </a:lnTo>
                    <a:cubicBezTo>
                      <a:pt x="1306072" y="1694150"/>
                      <a:pt x="1299890" y="1725917"/>
                      <a:pt x="1297314" y="1737422"/>
                    </a:cubicBezTo>
                    <a:lnTo>
                      <a:pt x="1297314" y="1737422"/>
                    </a:lnTo>
                    <a:cubicBezTo>
                      <a:pt x="1297143" y="1738281"/>
                      <a:pt x="1296971" y="1739311"/>
                      <a:pt x="1296971" y="1740341"/>
                    </a:cubicBezTo>
                    <a:lnTo>
                      <a:pt x="1296971" y="1740341"/>
                    </a:lnTo>
                    <a:cubicBezTo>
                      <a:pt x="1296799" y="1750129"/>
                      <a:pt x="1306243" y="1764382"/>
                      <a:pt x="1311051" y="1772796"/>
                    </a:cubicBezTo>
                    <a:lnTo>
                      <a:pt x="1311051" y="1772796"/>
                    </a:lnTo>
                    <a:cubicBezTo>
                      <a:pt x="1315001" y="1781897"/>
                      <a:pt x="1316375" y="1788765"/>
                      <a:pt x="1316375" y="1799412"/>
                    </a:cubicBezTo>
                    <a:lnTo>
                      <a:pt x="1316375" y="1799412"/>
                    </a:lnTo>
                    <a:cubicBezTo>
                      <a:pt x="1315516" y="1807826"/>
                      <a:pt x="1315344" y="1829290"/>
                      <a:pt x="1315344" y="1844058"/>
                    </a:cubicBezTo>
                    <a:lnTo>
                      <a:pt x="1315344" y="1844058"/>
                    </a:lnTo>
                    <a:cubicBezTo>
                      <a:pt x="1315344" y="1848522"/>
                      <a:pt x="1315344" y="1852472"/>
                      <a:pt x="1315344" y="1854704"/>
                    </a:cubicBezTo>
                    <a:lnTo>
                      <a:pt x="1315344" y="1854704"/>
                    </a:lnTo>
                    <a:cubicBezTo>
                      <a:pt x="1316718" y="1864835"/>
                      <a:pt x="1317577" y="1867583"/>
                      <a:pt x="1323587" y="1874967"/>
                    </a:cubicBezTo>
                    <a:lnTo>
                      <a:pt x="1323587" y="1874967"/>
                    </a:lnTo>
                    <a:cubicBezTo>
                      <a:pt x="1331486" y="1882866"/>
                      <a:pt x="1340415" y="1895572"/>
                      <a:pt x="1344536" y="1906562"/>
                    </a:cubicBezTo>
                    <a:lnTo>
                      <a:pt x="1344536" y="1906562"/>
                    </a:lnTo>
                    <a:cubicBezTo>
                      <a:pt x="1346768" y="1915835"/>
                      <a:pt x="1359475" y="1936441"/>
                      <a:pt x="1364455" y="1945027"/>
                    </a:cubicBezTo>
                    <a:lnTo>
                      <a:pt x="1364455" y="1945027"/>
                    </a:lnTo>
                    <a:cubicBezTo>
                      <a:pt x="1370980" y="1954471"/>
                      <a:pt x="1382314" y="1978168"/>
                      <a:pt x="1383859" y="1988986"/>
                    </a:cubicBezTo>
                    <a:lnTo>
                      <a:pt x="1383859" y="1988986"/>
                    </a:lnTo>
                    <a:cubicBezTo>
                      <a:pt x="1384031" y="1989845"/>
                      <a:pt x="1384202" y="1990875"/>
                      <a:pt x="1384202" y="1991905"/>
                    </a:cubicBezTo>
                    <a:lnTo>
                      <a:pt x="1384202" y="1991905"/>
                    </a:lnTo>
                    <a:cubicBezTo>
                      <a:pt x="1383687" y="2003410"/>
                      <a:pt x="1369263" y="2009764"/>
                      <a:pt x="1361536" y="2014572"/>
                    </a:cubicBezTo>
                    <a:lnTo>
                      <a:pt x="1361536" y="2014572"/>
                    </a:lnTo>
                    <a:cubicBezTo>
                      <a:pt x="1361536" y="2014572"/>
                      <a:pt x="1361364" y="2014743"/>
                      <a:pt x="1361364" y="2014743"/>
                    </a:cubicBezTo>
                    <a:lnTo>
                      <a:pt x="1361364" y="2014743"/>
                    </a:lnTo>
                    <a:cubicBezTo>
                      <a:pt x="1362223" y="2015087"/>
                      <a:pt x="1363425" y="2015430"/>
                      <a:pt x="1364970" y="2015774"/>
                    </a:cubicBezTo>
                    <a:lnTo>
                      <a:pt x="1364970" y="2015774"/>
                    </a:lnTo>
                    <a:cubicBezTo>
                      <a:pt x="1368576" y="2016632"/>
                      <a:pt x="1373213" y="2017491"/>
                      <a:pt x="1377334" y="2019036"/>
                    </a:cubicBezTo>
                    <a:lnTo>
                      <a:pt x="1377334" y="2019036"/>
                    </a:lnTo>
                    <a:cubicBezTo>
                      <a:pt x="1389182" y="2024016"/>
                      <a:pt x="1384202" y="2047198"/>
                      <a:pt x="1389869" y="2052693"/>
                    </a:cubicBezTo>
                    <a:lnTo>
                      <a:pt x="1389869" y="2052693"/>
                    </a:lnTo>
                    <a:cubicBezTo>
                      <a:pt x="1392273" y="2055097"/>
                      <a:pt x="1395879" y="2056299"/>
                      <a:pt x="1400515" y="2056299"/>
                    </a:cubicBezTo>
                    <a:lnTo>
                      <a:pt x="1400515" y="2056299"/>
                    </a:lnTo>
                    <a:cubicBezTo>
                      <a:pt x="1405667" y="2056299"/>
                      <a:pt x="1411677" y="2054753"/>
                      <a:pt x="1417172" y="2052349"/>
                    </a:cubicBezTo>
                    <a:lnTo>
                      <a:pt x="1417172" y="2052349"/>
                    </a:lnTo>
                    <a:cubicBezTo>
                      <a:pt x="1421980" y="2049602"/>
                      <a:pt x="1424899" y="2048228"/>
                      <a:pt x="1427818" y="2048228"/>
                    </a:cubicBezTo>
                    <a:lnTo>
                      <a:pt x="1427818" y="2048228"/>
                    </a:lnTo>
                    <a:cubicBezTo>
                      <a:pt x="1432283" y="2048400"/>
                      <a:pt x="1433485" y="2051834"/>
                      <a:pt x="1435030" y="2053723"/>
                    </a:cubicBezTo>
                    <a:lnTo>
                      <a:pt x="1435030" y="2053723"/>
                    </a:lnTo>
                    <a:cubicBezTo>
                      <a:pt x="1435717" y="2054238"/>
                      <a:pt x="1436748" y="2054582"/>
                      <a:pt x="1437950" y="2054582"/>
                    </a:cubicBezTo>
                    <a:lnTo>
                      <a:pt x="1437950" y="2054582"/>
                    </a:lnTo>
                    <a:cubicBezTo>
                      <a:pt x="1442414" y="2054753"/>
                      <a:pt x="1449283" y="2050804"/>
                      <a:pt x="1451687" y="2046683"/>
                    </a:cubicBezTo>
                    <a:lnTo>
                      <a:pt x="1451687" y="2046683"/>
                    </a:lnTo>
                    <a:cubicBezTo>
                      <a:pt x="1455980" y="2041188"/>
                      <a:pt x="1465939" y="2036551"/>
                      <a:pt x="1479333" y="2036551"/>
                    </a:cubicBezTo>
                    <a:lnTo>
                      <a:pt x="1479333" y="2036551"/>
                    </a:lnTo>
                    <a:cubicBezTo>
                      <a:pt x="1480879" y="2036551"/>
                      <a:pt x="1482424" y="2036551"/>
                      <a:pt x="1483969" y="2036723"/>
                    </a:cubicBezTo>
                    <a:lnTo>
                      <a:pt x="1483969" y="2036723"/>
                    </a:lnTo>
                    <a:cubicBezTo>
                      <a:pt x="1485515" y="2036895"/>
                      <a:pt x="1487232" y="2036895"/>
                      <a:pt x="1488777" y="2036895"/>
                    </a:cubicBezTo>
                    <a:lnTo>
                      <a:pt x="1488777" y="2036895"/>
                    </a:lnTo>
                    <a:cubicBezTo>
                      <a:pt x="1502000" y="2036895"/>
                      <a:pt x="1515737" y="2032945"/>
                      <a:pt x="1525181" y="2032774"/>
                    </a:cubicBezTo>
                    <a:lnTo>
                      <a:pt x="1525181" y="2032774"/>
                    </a:lnTo>
                    <a:cubicBezTo>
                      <a:pt x="1535656" y="2031743"/>
                      <a:pt x="1545100" y="2024188"/>
                      <a:pt x="1546989" y="2017834"/>
                    </a:cubicBezTo>
                    <a:lnTo>
                      <a:pt x="1546989" y="2017834"/>
                    </a:lnTo>
                    <a:cubicBezTo>
                      <a:pt x="1548535" y="2014057"/>
                      <a:pt x="1552312" y="2013198"/>
                      <a:pt x="1555575" y="2013198"/>
                    </a:cubicBezTo>
                    <a:lnTo>
                      <a:pt x="1555575" y="2013198"/>
                    </a:lnTo>
                    <a:cubicBezTo>
                      <a:pt x="1561928" y="2013885"/>
                      <a:pt x="1569141" y="2015087"/>
                      <a:pt x="1570686" y="2021097"/>
                    </a:cubicBezTo>
                    <a:lnTo>
                      <a:pt x="1570686" y="2021097"/>
                    </a:lnTo>
                    <a:lnTo>
                      <a:pt x="1570686" y="2025733"/>
                    </a:lnTo>
                    <a:lnTo>
                      <a:pt x="1570343" y="2025390"/>
                    </a:lnTo>
                    <a:cubicBezTo>
                      <a:pt x="1569484" y="2034147"/>
                      <a:pt x="1567080" y="2052006"/>
                      <a:pt x="1567080" y="2059046"/>
                    </a:cubicBezTo>
                    <a:lnTo>
                      <a:pt x="1567080" y="2059046"/>
                    </a:lnTo>
                    <a:lnTo>
                      <a:pt x="1565019" y="2059046"/>
                    </a:lnTo>
                    <a:lnTo>
                      <a:pt x="1567080" y="2059390"/>
                    </a:lnTo>
                    <a:cubicBezTo>
                      <a:pt x="1566737" y="2063854"/>
                      <a:pt x="1565019" y="2066602"/>
                      <a:pt x="1562444" y="2067288"/>
                    </a:cubicBezTo>
                    <a:lnTo>
                      <a:pt x="1562444" y="2067288"/>
                    </a:lnTo>
                    <a:cubicBezTo>
                      <a:pt x="1560383" y="2067975"/>
                      <a:pt x="1559696" y="2067632"/>
                      <a:pt x="1557636" y="2069692"/>
                    </a:cubicBezTo>
                    <a:lnTo>
                      <a:pt x="1557636" y="2069692"/>
                    </a:lnTo>
                    <a:cubicBezTo>
                      <a:pt x="1554716" y="2072268"/>
                      <a:pt x="1549393" y="2087895"/>
                      <a:pt x="1546989" y="2100086"/>
                    </a:cubicBezTo>
                    <a:lnTo>
                      <a:pt x="1546989" y="2100086"/>
                    </a:lnTo>
                    <a:cubicBezTo>
                      <a:pt x="1545444" y="2112965"/>
                      <a:pt x="1527757" y="2136662"/>
                      <a:pt x="1522949" y="2144046"/>
                    </a:cubicBezTo>
                    <a:lnTo>
                      <a:pt x="1522949" y="2144046"/>
                    </a:lnTo>
                    <a:cubicBezTo>
                      <a:pt x="1519171" y="2152631"/>
                      <a:pt x="1515737" y="2166712"/>
                      <a:pt x="1508181" y="2173066"/>
                    </a:cubicBezTo>
                    <a:lnTo>
                      <a:pt x="1508181" y="2173066"/>
                    </a:lnTo>
                    <a:cubicBezTo>
                      <a:pt x="1503717" y="2175126"/>
                      <a:pt x="1493929" y="2202429"/>
                      <a:pt x="1489293" y="2216166"/>
                    </a:cubicBezTo>
                    <a:lnTo>
                      <a:pt x="1489293" y="2216166"/>
                    </a:lnTo>
                    <a:cubicBezTo>
                      <a:pt x="1485515" y="2229904"/>
                      <a:pt x="1484485" y="2241408"/>
                      <a:pt x="1478990" y="2248792"/>
                    </a:cubicBezTo>
                    <a:lnTo>
                      <a:pt x="1478990" y="2248792"/>
                    </a:lnTo>
                    <a:cubicBezTo>
                      <a:pt x="1474182" y="2254803"/>
                      <a:pt x="1440182" y="2309580"/>
                      <a:pt x="1430394" y="2324691"/>
                    </a:cubicBezTo>
                    <a:lnTo>
                      <a:pt x="1430394" y="2324691"/>
                    </a:lnTo>
                    <a:cubicBezTo>
                      <a:pt x="1421637" y="2339974"/>
                      <a:pt x="1414768" y="2348559"/>
                      <a:pt x="1401546" y="2352509"/>
                    </a:cubicBezTo>
                    <a:lnTo>
                      <a:pt x="1401546" y="2352509"/>
                    </a:lnTo>
                    <a:cubicBezTo>
                      <a:pt x="1389869" y="2357145"/>
                      <a:pt x="1390213" y="2362983"/>
                      <a:pt x="1378192" y="2372599"/>
                    </a:cubicBezTo>
                    <a:lnTo>
                      <a:pt x="1378192" y="2372599"/>
                    </a:lnTo>
                    <a:cubicBezTo>
                      <a:pt x="1367890" y="2379468"/>
                      <a:pt x="1347455" y="2411579"/>
                      <a:pt x="1342647" y="2421195"/>
                    </a:cubicBezTo>
                    <a:lnTo>
                      <a:pt x="1342647" y="2421195"/>
                    </a:lnTo>
                    <a:cubicBezTo>
                      <a:pt x="1340071" y="2426862"/>
                      <a:pt x="1338526" y="2429953"/>
                      <a:pt x="1334405" y="2430296"/>
                    </a:cubicBezTo>
                    <a:lnTo>
                      <a:pt x="1334405" y="2430296"/>
                    </a:lnTo>
                    <a:cubicBezTo>
                      <a:pt x="1330799" y="2430124"/>
                      <a:pt x="1329082" y="2427892"/>
                      <a:pt x="1325132" y="2426003"/>
                    </a:cubicBezTo>
                    <a:lnTo>
                      <a:pt x="1325132" y="2426003"/>
                    </a:lnTo>
                    <a:cubicBezTo>
                      <a:pt x="1324961" y="2425832"/>
                      <a:pt x="1324789" y="2425660"/>
                      <a:pt x="1324617" y="2425660"/>
                    </a:cubicBezTo>
                    <a:lnTo>
                      <a:pt x="1324617" y="2425660"/>
                    </a:lnTo>
                    <a:cubicBezTo>
                      <a:pt x="1324617" y="2426003"/>
                      <a:pt x="1324617" y="2426519"/>
                      <a:pt x="1324617" y="2426862"/>
                    </a:cubicBezTo>
                    <a:lnTo>
                      <a:pt x="1324617" y="2426862"/>
                    </a:lnTo>
                    <a:cubicBezTo>
                      <a:pt x="1324617" y="2428579"/>
                      <a:pt x="1324789" y="2430983"/>
                      <a:pt x="1324789" y="2433559"/>
                    </a:cubicBezTo>
                    <a:lnTo>
                      <a:pt x="1324789" y="2433559"/>
                    </a:lnTo>
                    <a:cubicBezTo>
                      <a:pt x="1324789" y="2435963"/>
                      <a:pt x="1324617" y="2438539"/>
                      <a:pt x="1323759" y="2441458"/>
                    </a:cubicBezTo>
                    <a:lnTo>
                      <a:pt x="1323759" y="2441458"/>
                    </a:lnTo>
                    <a:cubicBezTo>
                      <a:pt x="1319981" y="2449013"/>
                      <a:pt x="1310021" y="2468245"/>
                      <a:pt x="1307617" y="2479235"/>
                    </a:cubicBezTo>
                    <a:lnTo>
                      <a:pt x="1307617" y="2479235"/>
                    </a:lnTo>
                    <a:cubicBezTo>
                      <a:pt x="1303324" y="2491770"/>
                      <a:pt x="1290446" y="2500700"/>
                      <a:pt x="1280830" y="2510659"/>
                    </a:cubicBezTo>
                    <a:lnTo>
                      <a:pt x="1280830" y="2510659"/>
                    </a:lnTo>
                    <a:cubicBezTo>
                      <a:pt x="1272587" y="2520275"/>
                      <a:pt x="1271385" y="2531093"/>
                      <a:pt x="1266062" y="2539679"/>
                    </a:cubicBezTo>
                    <a:lnTo>
                      <a:pt x="1266062" y="2539679"/>
                    </a:lnTo>
                    <a:cubicBezTo>
                      <a:pt x="1261769" y="2545689"/>
                      <a:pt x="1262799" y="2572649"/>
                      <a:pt x="1257648" y="2584840"/>
                    </a:cubicBezTo>
                    <a:lnTo>
                      <a:pt x="1257648" y="2584840"/>
                    </a:lnTo>
                    <a:cubicBezTo>
                      <a:pt x="1254042" y="2596002"/>
                      <a:pt x="1250264" y="2613689"/>
                      <a:pt x="1249062" y="2630002"/>
                    </a:cubicBezTo>
                    <a:lnTo>
                      <a:pt x="1249062" y="2630002"/>
                    </a:lnTo>
                    <a:cubicBezTo>
                      <a:pt x="1248890" y="2631376"/>
                      <a:pt x="1248890" y="2633093"/>
                      <a:pt x="1248890" y="2634638"/>
                    </a:cubicBezTo>
                    <a:lnTo>
                      <a:pt x="1248890" y="2634638"/>
                    </a:lnTo>
                    <a:cubicBezTo>
                      <a:pt x="1248719" y="2648719"/>
                      <a:pt x="1253698" y="2661082"/>
                      <a:pt x="1258506" y="2664860"/>
                    </a:cubicBezTo>
                    <a:lnTo>
                      <a:pt x="1258506" y="2664860"/>
                    </a:lnTo>
                    <a:cubicBezTo>
                      <a:pt x="1266062" y="2673102"/>
                      <a:pt x="1264173" y="2693193"/>
                      <a:pt x="1265547" y="2704183"/>
                    </a:cubicBezTo>
                    <a:lnTo>
                      <a:pt x="1265547" y="2704183"/>
                    </a:lnTo>
                    <a:cubicBezTo>
                      <a:pt x="1268122" y="2716718"/>
                      <a:pt x="1278425" y="2762567"/>
                      <a:pt x="1281001" y="2772870"/>
                    </a:cubicBezTo>
                    <a:lnTo>
                      <a:pt x="1281001" y="2772870"/>
                    </a:lnTo>
                    <a:cubicBezTo>
                      <a:pt x="1282547" y="2783688"/>
                      <a:pt x="1284779" y="2784546"/>
                      <a:pt x="1294910" y="2790041"/>
                    </a:cubicBezTo>
                    <a:lnTo>
                      <a:pt x="1294910" y="2790041"/>
                    </a:lnTo>
                    <a:cubicBezTo>
                      <a:pt x="1307617" y="2797253"/>
                      <a:pt x="1308819" y="2812364"/>
                      <a:pt x="1310021" y="2825930"/>
                    </a:cubicBezTo>
                    <a:lnTo>
                      <a:pt x="1310021" y="2825930"/>
                    </a:lnTo>
                    <a:cubicBezTo>
                      <a:pt x="1312597" y="2839839"/>
                      <a:pt x="1315173" y="2852717"/>
                      <a:pt x="1316546" y="2870748"/>
                    </a:cubicBezTo>
                    <a:lnTo>
                      <a:pt x="1316546" y="2870748"/>
                    </a:lnTo>
                    <a:cubicBezTo>
                      <a:pt x="1316546" y="2887747"/>
                      <a:pt x="1330455" y="2925525"/>
                      <a:pt x="1330627" y="2939091"/>
                    </a:cubicBezTo>
                    <a:lnTo>
                      <a:pt x="1330627" y="2939091"/>
                    </a:lnTo>
                    <a:cubicBezTo>
                      <a:pt x="1331829" y="2951626"/>
                      <a:pt x="1334405" y="2965535"/>
                      <a:pt x="1336981" y="2974636"/>
                    </a:cubicBezTo>
                    <a:lnTo>
                      <a:pt x="1336981" y="2974636"/>
                    </a:lnTo>
                    <a:cubicBezTo>
                      <a:pt x="1336981" y="2975151"/>
                      <a:pt x="1337152" y="2975838"/>
                      <a:pt x="1337152" y="2976696"/>
                    </a:cubicBezTo>
                    <a:lnTo>
                      <a:pt x="1337152" y="2976696"/>
                    </a:lnTo>
                    <a:cubicBezTo>
                      <a:pt x="1336981" y="2989575"/>
                      <a:pt x="1326506" y="3019454"/>
                      <a:pt x="1318092" y="3033363"/>
                    </a:cubicBezTo>
                    <a:lnTo>
                      <a:pt x="1318092" y="3033363"/>
                    </a:lnTo>
                    <a:cubicBezTo>
                      <a:pt x="1312253" y="3043665"/>
                      <a:pt x="1307274" y="3045898"/>
                      <a:pt x="1303153" y="3045898"/>
                    </a:cubicBezTo>
                    <a:lnTo>
                      <a:pt x="1303153" y="3045898"/>
                    </a:lnTo>
                    <a:cubicBezTo>
                      <a:pt x="1302122" y="3045898"/>
                      <a:pt x="1301264" y="3045898"/>
                      <a:pt x="1300405" y="3045898"/>
                    </a:cubicBezTo>
                    <a:lnTo>
                      <a:pt x="1300405" y="3045898"/>
                    </a:lnTo>
                    <a:cubicBezTo>
                      <a:pt x="1299890" y="3045898"/>
                      <a:pt x="1299375" y="3045898"/>
                      <a:pt x="1299031" y="3046069"/>
                    </a:cubicBezTo>
                    <a:lnTo>
                      <a:pt x="1299031" y="3046069"/>
                    </a:lnTo>
                    <a:cubicBezTo>
                      <a:pt x="1295425" y="3047443"/>
                      <a:pt x="1293021" y="3047787"/>
                      <a:pt x="1289072" y="3056373"/>
                    </a:cubicBezTo>
                    <a:lnTo>
                      <a:pt x="1289072" y="3056373"/>
                    </a:lnTo>
                    <a:cubicBezTo>
                      <a:pt x="1283920" y="3065473"/>
                      <a:pt x="1277567" y="3073544"/>
                      <a:pt x="1269840" y="3076635"/>
                    </a:cubicBezTo>
                    <a:lnTo>
                      <a:pt x="1269840" y="3076635"/>
                    </a:lnTo>
                    <a:cubicBezTo>
                      <a:pt x="1269840" y="3076635"/>
                      <a:pt x="1267951" y="3078181"/>
                      <a:pt x="1266749" y="3082302"/>
                    </a:cubicBezTo>
                    <a:lnTo>
                      <a:pt x="1266749" y="3082302"/>
                    </a:lnTo>
                    <a:cubicBezTo>
                      <a:pt x="1265375" y="3086251"/>
                      <a:pt x="1264173" y="3091746"/>
                      <a:pt x="1263143" y="3097584"/>
                    </a:cubicBezTo>
                    <a:lnTo>
                      <a:pt x="1263143" y="3097584"/>
                    </a:lnTo>
                    <a:cubicBezTo>
                      <a:pt x="1261082" y="3109261"/>
                      <a:pt x="1259537" y="3122140"/>
                      <a:pt x="1258163" y="3128150"/>
                    </a:cubicBezTo>
                    <a:lnTo>
                      <a:pt x="1258163" y="3128150"/>
                    </a:lnTo>
                    <a:cubicBezTo>
                      <a:pt x="1255416" y="3140513"/>
                      <a:pt x="1245799" y="3146352"/>
                      <a:pt x="1244082" y="3150473"/>
                    </a:cubicBezTo>
                    <a:lnTo>
                      <a:pt x="1244082" y="3150473"/>
                    </a:lnTo>
                    <a:cubicBezTo>
                      <a:pt x="1244082" y="3150473"/>
                      <a:pt x="1243739" y="3151331"/>
                      <a:pt x="1243739" y="3152362"/>
                    </a:cubicBezTo>
                    <a:lnTo>
                      <a:pt x="1243739" y="3152362"/>
                    </a:lnTo>
                    <a:cubicBezTo>
                      <a:pt x="1243567" y="3158372"/>
                      <a:pt x="1249234" y="3172281"/>
                      <a:pt x="1254900" y="3177947"/>
                    </a:cubicBezTo>
                    <a:lnTo>
                      <a:pt x="1254900" y="3177947"/>
                    </a:lnTo>
                    <a:cubicBezTo>
                      <a:pt x="1264173" y="3186018"/>
                      <a:pt x="1269496" y="3196493"/>
                      <a:pt x="1270870" y="3204735"/>
                    </a:cubicBezTo>
                    <a:lnTo>
                      <a:pt x="1270870" y="3204735"/>
                    </a:lnTo>
                    <a:cubicBezTo>
                      <a:pt x="1271900" y="3212634"/>
                      <a:pt x="1279284" y="3222593"/>
                      <a:pt x="1282203" y="3229806"/>
                    </a:cubicBezTo>
                    <a:lnTo>
                      <a:pt x="1282203" y="3229806"/>
                    </a:lnTo>
                    <a:cubicBezTo>
                      <a:pt x="1282890" y="3233755"/>
                      <a:pt x="1289759" y="3240452"/>
                      <a:pt x="1289930" y="3249381"/>
                    </a:cubicBezTo>
                    <a:lnTo>
                      <a:pt x="1289930" y="3249381"/>
                    </a:lnTo>
                    <a:cubicBezTo>
                      <a:pt x="1289930" y="3256937"/>
                      <a:pt x="1290102" y="3266896"/>
                      <a:pt x="1293536" y="3273765"/>
                    </a:cubicBezTo>
                    <a:lnTo>
                      <a:pt x="1293536" y="3273765"/>
                    </a:lnTo>
                    <a:cubicBezTo>
                      <a:pt x="1296627" y="3280118"/>
                      <a:pt x="1301951" y="3288533"/>
                      <a:pt x="1301951" y="3297290"/>
                    </a:cubicBezTo>
                    <a:lnTo>
                      <a:pt x="1301951" y="3297290"/>
                    </a:lnTo>
                    <a:cubicBezTo>
                      <a:pt x="1301951" y="3299007"/>
                      <a:pt x="1301779" y="3300553"/>
                      <a:pt x="1301435" y="3301926"/>
                    </a:cubicBezTo>
                    <a:lnTo>
                      <a:pt x="1301435" y="3301926"/>
                    </a:lnTo>
                    <a:cubicBezTo>
                      <a:pt x="1299547" y="3312573"/>
                      <a:pt x="1283749" y="3330946"/>
                      <a:pt x="1274991" y="3334209"/>
                    </a:cubicBezTo>
                    <a:lnTo>
                      <a:pt x="1274991" y="3334209"/>
                    </a:lnTo>
                    <a:cubicBezTo>
                      <a:pt x="1267951" y="3337815"/>
                      <a:pt x="1265890" y="3340906"/>
                      <a:pt x="1260910" y="3348633"/>
                    </a:cubicBezTo>
                    <a:lnTo>
                      <a:pt x="1260910" y="3348633"/>
                    </a:lnTo>
                    <a:cubicBezTo>
                      <a:pt x="1260052" y="3350007"/>
                      <a:pt x="1259365" y="3353098"/>
                      <a:pt x="1259365" y="3356360"/>
                    </a:cubicBezTo>
                    <a:lnTo>
                      <a:pt x="1259365" y="3356360"/>
                    </a:lnTo>
                    <a:cubicBezTo>
                      <a:pt x="1259193" y="3361340"/>
                      <a:pt x="1261082" y="3366835"/>
                      <a:pt x="1261769" y="3367694"/>
                    </a:cubicBezTo>
                    <a:lnTo>
                      <a:pt x="1261769" y="3367694"/>
                    </a:lnTo>
                    <a:cubicBezTo>
                      <a:pt x="1262456" y="3367694"/>
                      <a:pt x="1262971" y="3367522"/>
                      <a:pt x="1263830" y="3367522"/>
                    </a:cubicBezTo>
                    <a:lnTo>
                      <a:pt x="1263830" y="3367522"/>
                    </a:lnTo>
                    <a:cubicBezTo>
                      <a:pt x="1264860" y="3367350"/>
                      <a:pt x="1267436" y="3368724"/>
                      <a:pt x="1267436" y="3370269"/>
                    </a:cubicBezTo>
                    <a:lnTo>
                      <a:pt x="1267436" y="3370269"/>
                    </a:lnTo>
                    <a:cubicBezTo>
                      <a:pt x="1267779" y="3371643"/>
                      <a:pt x="1267607" y="3372845"/>
                      <a:pt x="1267607" y="3374562"/>
                    </a:cubicBezTo>
                    <a:lnTo>
                      <a:pt x="1267607" y="3374562"/>
                    </a:lnTo>
                    <a:cubicBezTo>
                      <a:pt x="1268638" y="3379027"/>
                      <a:pt x="1281516" y="3407188"/>
                      <a:pt x="1284092" y="3417835"/>
                    </a:cubicBezTo>
                    <a:lnTo>
                      <a:pt x="1284092" y="3417835"/>
                    </a:lnTo>
                    <a:cubicBezTo>
                      <a:pt x="1286668" y="3429855"/>
                      <a:pt x="1285466" y="3445137"/>
                      <a:pt x="1286668" y="3453552"/>
                    </a:cubicBezTo>
                    <a:lnTo>
                      <a:pt x="1286668" y="3453552"/>
                    </a:lnTo>
                    <a:cubicBezTo>
                      <a:pt x="1286840" y="3454925"/>
                      <a:pt x="1287011" y="3456642"/>
                      <a:pt x="1287011" y="3458703"/>
                    </a:cubicBezTo>
                    <a:lnTo>
                      <a:pt x="1287011" y="3458703"/>
                    </a:lnTo>
                    <a:cubicBezTo>
                      <a:pt x="1287011" y="3467976"/>
                      <a:pt x="1284436" y="3481541"/>
                      <a:pt x="1278769" y="3489955"/>
                    </a:cubicBezTo>
                    <a:lnTo>
                      <a:pt x="1278769" y="3489955"/>
                    </a:lnTo>
                    <a:cubicBezTo>
                      <a:pt x="1277052" y="3492016"/>
                      <a:pt x="1276365" y="3494763"/>
                      <a:pt x="1276365" y="3498713"/>
                    </a:cubicBezTo>
                    <a:lnTo>
                      <a:pt x="1276365" y="3498713"/>
                    </a:lnTo>
                    <a:cubicBezTo>
                      <a:pt x="1276365" y="3503864"/>
                      <a:pt x="1277395" y="3510390"/>
                      <a:pt x="1277395" y="3517773"/>
                    </a:cubicBezTo>
                    <a:lnTo>
                      <a:pt x="1277395" y="3517773"/>
                    </a:lnTo>
                    <a:cubicBezTo>
                      <a:pt x="1277395" y="3520692"/>
                      <a:pt x="1277223" y="3523612"/>
                      <a:pt x="1276708" y="3527046"/>
                    </a:cubicBezTo>
                    <a:lnTo>
                      <a:pt x="1276708" y="3527046"/>
                    </a:lnTo>
                    <a:cubicBezTo>
                      <a:pt x="1272930" y="3542672"/>
                      <a:pt x="1243052" y="3630076"/>
                      <a:pt x="1239274" y="3640378"/>
                    </a:cubicBezTo>
                    <a:lnTo>
                      <a:pt x="1239274" y="3640378"/>
                    </a:lnTo>
                    <a:cubicBezTo>
                      <a:pt x="1236355" y="3648793"/>
                      <a:pt x="1232062" y="3652742"/>
                      <a:pt x="1225880" y="3652570"/>
                    </a:cubicBezTo>
                    <a:lnTo>
                      <a:pt x="1225880" y="3652570"/>
                    </a:lnTo>
                    <a:cubicBezTo>
                      <a:pt x="1224507" y="3652570"/>
                      <a:pt x="1222961" y="3652399"/>
                      <a:pt x="1221759" y="3652227"/>
                    </a:cubicBezTo>
                    <a:lnTo>
                      <a:pt x="1221759" y="3652227"/>
                    </a:lnTo>
                    <a:cubicBezTo>
                      <a:pt x="1216779" y="3652227"/>
                      <a:pt x="1215577" y="3657035"/>
                      <a:pt x="1215406" y="3660641"/>
                    </a:cubicBezTo>
                    <a:lnTo>
                      <a:pt x="1215406" y="3660641"/>
                    </a:lnTo>
                    <a:lnTo>
                      <a:pt x="1215577" y="3660985"/>
                    </a:lnTo>
                    <a:lnTo>
                      <a:pt x="1215234" y="3661843"/>
                    </a:lnTo>
                    <a:cubicBezTo>
                      <a:pt x="1214204" y="3664762"/>
                      <a:pt x="1212487" y="3669742"/>
                      <a:pt x="1206992" y="3669914"/>
                    </a:cubicBezTo>
                    <a:lnTo>
                      <a:pt x="1206992" y="3669914"/>
                    </a:lnTo>
                    <a:cubicBezTo>
                      <a:pt x="1205274" y="3669914"/>
                      <a:pt x="1203557" y="3669398"/>
                      <a:pt x="1201840" y="3668368"/>
                    </a:cubicBezTo>
                    <a:lnTo>
                      <a:pt x="1201840" y="3668368"/>
                    </a:lnTo>
                    <a:cubicBezTo>
                      <a:pt x="1200295" y="3667510"/>
                      <a:pt x="1199436" y="3667338"/>
                      <a:pt x="1198749" y="3667338"/>
                    </a:cubicBezTo>
                    <a:lnTo>
                      <a:pt x="1198749" y="3667338"/>
                    </a:lnTo>
                    <a:cubicBezTo>
                      <a:pt x="1196689" y="3666823"/>
                      <a:pt x="1193426" y="3671287"/>
                      <a:pt x="1182780" y="3672490"/>
                    </a:cubicBezTo>
                    <a:lnTo>
                      <a:pt x="1182780" y="3672490"/>
                    </a:lnTo>
                    <a:cubicBezTo>
                      <a:pt x="1169558" y="3672490"/>
                      <a:pt x="1160972" y="3677469"/>
                      <a:pt x="1149638" y="3677641"/>
                    </a:cubicBezTo>
                    <a:lnTo>
                      <a:pt x="1149638" y="3677641"/>
                    </a:lnTo>
                    <a:cubicBezTo>
                      <a:pt x="1148265" y="3677469"/>
                      <a:pt x="1147063" y="3677469"/>
                      <a:pt x="1146204" y="3677469"/>
                    </a:cubicBezTo>
                    <a:lnTo>
                      <a:pt x="1146204" y="3677469"/>
                    </a:lnTo>
                    <a:cubicBezTo>
                      <a:pt x="1145174" y="3677469"/>
                      <a:pt x="1144659" y="3677641"/>
                      <a:pt x="1144487" y="3677641"/>
                    </a:cubicBezTo>
                    <a:lnTo>
                      <a:pt x="1144487" y="3677641"/>
                    </a:lnTo>
                    <a:cubicBezTo>
                      <a:pt x="1144487" y="3678328"/>
                      <a:pt x="1144659" y="3680732"/>
                      <a:pt x="1143113" y="3683136"/>
                    </a:cubicBezTo>
                    <a:lnTo>
                      <a:pt x="1143113" y="3683136"/>
                    </a:lnTo>
                    <a:cubicBezTo>
                      <a:pt x="1138649" y="3689146"/>
                      <a:pt x="1130235" y="3691722"/>
                      <a:pt x="1121305" y="3691722"/>
                    </a:cubicBezTo>
                    <a:lnTo>
                      <a:pt x="1121305" y="3691722"/>
                    </a:lnTo>
                    <a:cubicBezTo>
                      <a:pt x="1114265" y="3692580"/>
                      <a:pt x="1111518" y="3700307"/>
                      <a:pt x="1107568" y="3703742"/>
                    </a:cubicBezTo>
                    <a:lnTo>
                      <a:pt x="1107568" y="3703742"/>
                    </a:lnTo>
                    <a:lnTo>
                      <a:pt x="1107568" y="3703742"/>
                    </a:lnTo>
                    <a:cubicBezTo>
                      <a:pt x="1106194" y="3704772"/>
                      <a:pt x="1100699" y="3712843"/>
                      <a:pt x="1094518" y="3713358"/>
                    </a:cubicBezTo>
                    <a:lnTo>
                      <a:pt x="1094518" y="3713358"/>
                    </a:lnTo>
                    <a:lnTo>
                      <a:pt x="1092972" y="3713358"/>
                    </a:lnTo>
                    <a:lnTo>
                      <a:pt x="1092972" y="3714903"/>
                    </a:lnTo>
                    <a:close/>
                    <a:moveTo>
                      <a:pt x="1085245" y="3700479"/>
                    </a:moveTo>
                    <a:cubicBezTo>
                      <a:pt x="1087649" y="3708550"/>
                      <a:pt x="1091598" y="3709923"/>
                      <a:pt x="1094174" y="3710095"/>
                    </a:cubicBezTo>
                    <a:lnTo>
                      <a:pt x="1094174" y="3710095"/>
                    </a:lnTo>
                    <a:lnTo>
                      <a:pt x="1094174" y="3710095"/>
                    </a:lnTo>
                    <a:cubicBezTo>
                      <a:pt x="1094346" y="3710095"/>
                      <a:pt x="1094518" y="3710095"/>
                      <a:pt x="1094518" y="3710095"/>
                    </a:cubicBezTo>
                    <a:lnTo>
                      <a:pt x="1094518" y="3710095"/>
                    </a:lnTo>
                    <a:cubicBezTo>
                      <a:pt x="1096406" y="3709752"/>
                      <a:pt x="1102588" y="3703398"/>
                      <a:pt x="1103790" y="3702025"/>
                    </a:cubicBezTo>
                    <a:lnTo>
                      <a:pt x="1103790" y="3702025"/>
                    </a:lnTo>
                    <a:lnTo>
                      <a:pt x="1105507" y="3703742"/>
                    </a:lnTo>
                    <a:lnTo>
                      <a:pt x="1104477" y="3701510"/>
                    </a:lnTo>
                    <a:cubicBezTo>
                      <a:pt x="1105164" y="3701853"/>
                      <a:pt x="1109972" y="3690176"/>
                      <a:pt x="1120619" y="3688459"/>
                    </a:cubicBezTo>
                    <a:lnTo>
                      <a:pt x="1120619" y="3688459"/>
                    </a:lnTo>
                    <a:cubicBezTo>
                      <a:pt x="1129033" y="3688459"/>
                      <a:pt x="1135729" y="3685883"/>
                      <a:pt x="1138649" y="3681934"/>
                    </a:cubicBezTo>
                    <a:lnTo>
                      <a:pt x="1138649" y="3681934"/>
                    </a:lnTo>
                    <a:cubicBezTo>
                      <a:pt x="1139164" y="3681247"/>
                      <a:pt x="1138992" y="3680388"/>
                      <a:pt x="1139164" y="3678328"/>
                    </a:cubicBezTo>
                    <a:lnTo>
                      <a:pt x="1139164" y="3678328"/>
                    </a:lnTo>
                    <a:cubicBezTo>
                      <a:pt x="1139164" y="3675924"/>
                      <a:pt x="1142426" y="3673863"/>
                      <a:pt x="1145689" y="3674207"/>
                    </a:cubicBezTo>
                    <a:lnTo>
                      <a:pt x="1145689" y="3674207"/>
                    </a:lnTo>
                    <a:cubicBezTo>
                      <a:pt x="1146719" y="3674207"/>
                      <a:pt x="1148093" y="3674207"/>
                      <a:pt x="1149467" y="3674550"/>
                    </a:cubicBezTo>
                    <a:lnTo>
                      <a:pt x="1149467" y="3674550"/>
                    </a:lnTo>
                    <a:cubicBezTo>
                      <a:pt x="1158568" y="3674550"/>
                      <a:pt x="1167669" y="3669570"/>
                      <a:pt x="1181921" y="3669398"/>
                    </a:cubicBezTo>
                    <a:lnTo>
                      <a:pt x="1181921" y="3669398"/>
                    </a:lnTo>
                    <a:cubicBezTo>
                      <a:pt x="1191022" y="3668540"/>
                      <a:pt x="1192224" y="3664762"/>
                      <a:pt x="1198062" y="3664247"/>
                    </a:cubicBezTo>
                    <a:lnTo>
                      <a:pt x="1198062" y="3664247"/>
                    </a:lnTo>
                    <a:cubicBezTo>
                      <a:pt x="1199780" y="3664247"/>
                      <a:pt x="1201497" y="3664762"/>
                      <a:pt x="1203557" y="3665793"/>
                    </a:cubicBezTo>
                    <a:lnTo>
                      <a:pt x="1203557" y="3665793"/>
                    </a:lnTo>
                    <a:cubicBezTo>
                      <a:pt x="1204931" y="3666651"/>
                      <a:pt x="1205790" y="3666823"/>
                      <a:pt x="1206305" y="3666823"/>
                    </a:cubicBezTo>
                    <a:lnTo>
                      <a:pt x="1206305" y="3666823"/>
                    </a:lnTo>
                    <a:cubicBezTo>
                      <a:pt x="1207507" y="3666994"/>
                      <a:pt x="1208881" y="3665106"/>
                      <a:pt x="1209911" y="3662530"/>
                    </a:cubicBezTo>
                    <a:lnTo>
                      <a:pt x="1209911" y="3662530"/>
                    </a:lnTo>
                    <a:cubicBezTo>
                      <a:pt x="1209911" y="3658409"/>
                      <a:pt x="1211628" y="3649136"/>
                      <a:pt x="1221587" y="3648964"/>
                    </a:cubicBezTo>
                    <a:lnTo>
                      <a:pt x="1221587" y="3648964"/>
                    </a:lnTo>
                    <a:cubicBezTo>
                      <a:pt x="1222961" y="3649136"/>
                      <a:pt x="1224163" y="3649308"/>
                      <a:pt x="1225193" y="3649308"/>
                    </a:cubicBezTo>
                    <a:lnTo>
                      <a:pt x="1225193" y="3649308"/>
                    </a:lnTo>
                    <a:cubicBezTo>
                      <a:pt x="1229143" y="3649136"/>
                      <a:pt x="1230688" y="3648277"/>
                      <a:pt x="1233951" y="3640378"/>
                    </a:cubicBezTo>
                    <a:lnTo>
                      <a:pt x="1233951" y="3640378"/>
                    </a:lnTo>
                    <a:cubicBezTo>
                      <a:pt x="1237557" y="3630419"/>
                      <a:pt x="1267607" y="3542500"/>
                      <a:pt x="1271213" y="3527733"/>
                    </a:cubicBezTo>
                    <a:lnTo>
                      <a:pt x="1271213" y="3527733"/>
                    </a:lnTo>
                    <a:cubicBezTo>
                      <a:pt x="1271728" y="3524985"/>
                      <a:pt x="1271728" y="3522066"/>
                      <a:pt x="1271728" y="3519491"/>
                    </a:cubicBezTo>
                    <a:lnTo>
                      <a:pt x="1271728" y="3519491"/>
                    </a:lnTo>
                    <a:cubicBezTo>
                      <a:pt x="1271728" y="3512450"/>
                      <a:pt x="1270698" y="3506097"/>
                      <a:pt x="1270698" y="3500430"/>
                    </a:cubicBezTo>
                    <a:lnTo>
                      <a:pt x="1270698" y="3500430"/>
                    </a:lnTo>
                    <a:cubicBezTo>
                      <a:pt x="1270698" y="3496137"/>
                      <a:pt x="1271385" y="3491844"/>
                      <a:pt x="1274132" y="3488753"/>
                    </a:cubicBezTo>
                    <a:lnTo>
                      <a:pt x="1274132" y="3488753"/>
                    </a:lnTo>
                    <a:cubicBezTo>
                      <a:pt x="1278769" y="3482228"/>
                      <a:pt x="1281516" y="3468834"/>
                      <a:pt x="1281516" y="3460592"/>
                    </a:cubicBezTo>
                    <a:lnTo>
                      <a:pt x="1281516" y="3460592"/>
                    </a:lnTo>
                    <a:cubicBezTo>
                      <a:pt x="1281516" y="3458875"/>
                      <a:pt x="1281345" y="3457329"/>
                      <a:pt x="1281173" y="3456299"/>
                    </a:cubicBezTo>
                    <a:lnTo>
                      <a:pt x="1281173" y="3456299"/>
                    </a:lnTo>
                    <a:cubicBezTo>
                      <a:pt x="1279799" y="3446855"/>
                      <a:pt x="1281001" y="3431915"/>
                      <a:pt x="1278597" y="3420925"/>
                    </a:cubicBezTo>
                    <a:lnTo>
                      <a:pt x="1278597" y="3420925"/>
                    </a:lnTo>
                    <a:cubicBezTo>
                      <a:pt x="1276193" y="3411138"/>
                      <a:pt x="1263486" y="3383492"/>
                      <a:pt x="1261941" y="3377138"/>
                    </a:cubicBezTo>
                    <a:lnTo>
                      <a:pt x="1261941" y="3377138"/>
                    </a:lnTo>
                    <a:cubicBezTo>
                      <a:pt x="1261941" y="3375936"/>
                      <a:pt x="1261941" y="3375077"/>
                      <a:pt x="1261941" y="3374391"/>
                    </a:cubicBezTo>
                    <a:lnTo>
                      <a:pt x="1261941" y="3374391"/>
                    </a:lnTo>
                    <a:cubicBezTo>
                      <a:pt x="1261597" y="3374391"/>
                      <a:pt x="1261082" y="3374391"/>
                      <a:pt x="1260567" y="3374391"/>
                    </a:cubicBezTo>
                    <a:lnTo>
                      <a:pt x="1260567" y="3374391"/>
                    </a:lnTo>
                    <a:cubicBezTo>
                      <a:pt x="1260567" y="3374391"/>
                      <a:pt x="1260567" y="3374391"/>
                      <a:pt x="1260567" y="3374391"/>
                    </a:cubicBezTo>
                    <a:lnTo>
                      <a:pt x="1260567" y="3374391"/>
                    </a:lnTo>
                    <a:lnTo>
                      <a:pt x="1260567" y="3374391"/>
                    </a:lnTo>
                    <a:cubicBezTo>
                      <a:pt x="1254214" y="3372673"/>
                      <a:pt x="1254385" y="3365290"/>
                      <a:pt x="1253698" y="3358249"/>
                    </a:cubicBezTo>
                    <a:lnTo>
                      <a:pt x="1253698" y="3358249"/>
                    </a:lnTo>
                    <a:cubicBezTo>
                      <a:pt x="1253698" y="3354471"/>
                      <a:pt x="1254214" y="3350865"/>
                      <a:pt x="1255931" y="3347775"/>
                    </a:cubicBezTo>
                    <a:lnTo>
                      <a:pt x="1255931" y="3347775"/>
                    </a:lnTo>
                    <a:cubicBezTo>
                      <a:pt x="1260910" y="3340219"/>
                      <a:pt x="1264001" y="3335583"/>
                      <a:pt x="1272244" y="3331462"/>
                    </a:cubicBezTo>
                    <a:lnTo>
                      <a:pt x="1272244" y="3331462"/>
                    </a:lnTo>
                    <a:cubicBezTo>
                      <a:pt x="1278254" y="3329916"/>
                      <a:pt x="1295254" y="3309997"/>
                      <a:pt x="1295769" y="3302613"/>
                    </a:cubicBezTo>
                    <a:lnTo>
                      <a:pt x="1295769" y="3302613"/>
                    </a:lnTo>
                    <a:cubicBezTo>
                      <a:pt x="1296112" y="3301411"/>
                      <a:pt x="1296284" y="3300209"/>
                      <a:pt x="1296284" y="3299007"/>
                    </a:cubicBezTo>
                    <a:lnTo>
                      <a:pt x="1296284" y="3299007"/>
                    </a:lnTo>
                    <a:cubicBezTo>
                      <a:pt x="1296284" y="3292310"/>
                      <a:pt x="1291648" y="3284240"/>
                      <a:pt x="1288385" y="3277714"/>
                    </a:cubicBezTo>
                    <a:lnTo>
                      <a:pt x="1288385" y="3277714"/>
                    </a:lnTo>
                    <a:cubicBezTo>
                      <a:pt x="1284264" y="3269300"/>
                      <a:pt x="1284264" y="3258826"/>
                      <a:pt x="1284264" y="3251270"/>
                    </a:cubicBezTo>
                    <a:lnTo>
                      <a:pt x="1284264" y="3251270"/>
                    </a:lnTo>
                    <a:cubicBezTo>
                      <a:pt x="1284436" y="3244917"/>
                      <a:pt x="1278597" y="3239078"/>
                      <a:pt x="1276880" y="3233240"/>
                    </a:cubicBezTo>
                    <a:lnTo>
                      <a:pt x="1276880" y="3233240"/>
                    </a:lnTo>
                    <a:cubicBezTo>
                      <a:pt x="1274648" y="3227402"/>
                      <a:pt x="1266749" y="3217099"/>
                      <a:pt x="1265375" y="3207311"/>
                    </a:cubicBezTo>
                    <a:lnTo>
                      <a:pt x="1265375" y="3207311"/>
                    </a:lnTo>
                    <a:cubicBezTo>
                      <a:pt x="1264173" y="3200271"/>
                      <a:pt x="1259365" y="3190483"/>
                      <a:pt x="1250779" y="3183271"/>
                    </a:cubicBezTo>
                    <a:lnTo>
                      <a:pt x="1250779" y="3183271"/>
                    </a:lnTo>
                    <a:cubicBezTo>
                      <a:pt x="1243739" y="3176059"/>
                      <a:pt x="1238244" y="3162321"/>
                      <a:pt x="1238072" y="3154079"/>
                    </a:cubicBezTo>
                    <a:lnTo>
                      <a:pt x="1238072" y="3154079"/>
                    </a:lnTo>
                    <a:cubicBezTo>
                      <a:pt x="1238072" y="3152534"/>
                      <a:pt x="1238244" y="3151160"/>
                      <a:pt x="1238931" y="3149958"/>
                    </a:cubicBezTo>
                    <a:lnTo>
                      <a:pt x="1238931" y="3149958"/>
                    </a:lnTo>
                    <a:cubicBezTo>
                      <a:pt x="1242365" y="3143776"/>
                      <a:pt x="1250264" y="3139483"/>
                      <a:pt x="1252496" y="3129008"/>
                    </a:cubicBezTo>
                    <a:lnTo>
                      <a:pt x="1252496" y="3129008"/>
                    </a:lnTo>
                    <a:cubicBezTo>
                      <a:pt x="1253698" y="3123514"/>
                      <a:pt x="1255244" y="3110463"/>
                      <a:pt x="1257476" y="3098615"/>
                    </a:cubicBezTo>
                    <a:lnTo>
                      <a:pt x="1257476" y="3098615"/>
                    </a:lnTo>
                    <a:cubicBezTo>
                      <a:pt x="1260224" y="3086766"/>
                      <a:pt x="1261254" y="3076120"/>
                      <a:pt x="1267779" y="3073888"/>
                    </a:cubicBezTo>
                    <a:lnTo>
                      <a:pt x="1267779" y="3073888"/>
                    </a:lnTo>
                    <a:cubicBezTo>
                      <a:pt x="1273102" y="3071827"/>
                      <a:pt x="1279284" y="3064615"/>
                      <a:pt x="1284092" y="3056029"/>
                    </a:cubicBezTo>
                    <a:lnTo>
                      <a:pt x="1284092" y="3056029"/>
                    </a:lnTo>
                    <a:cubicBezTo>
                      <a:pt x="1287870" y="3046756"/>
                      <a:pt x="1293021" y="3044352"/>
                      <a:pt x="1296971" y="3043150"/>
                    </a:cubicBezTo>
                    <a:lnTo>
                      <a:pt x="1296971" y="3043150"/>
                    </a:lnTo>
                    <a:cubicBezTo>
                      <a:pt x="1298001" y="3042979"/>
                      <a:pt x="1298860" y="3042807"/>
                      <a:pt x="1299718" y="3042807"/>
                    </a:cubicBezTo>
                    <a:lnTo>
                      <a:pt x="1299718" y="3042807"/>
                    </a:lnTo>
                    <a:cubicBezTo>
                      <a:pt x="1300749" y="3042807"/>
                      <a:pt x="1301607" y="3042807"/>
                      <a:pt x="1302466" y="3042807"/>
                    </a:cubicBezTo>
                    <a:lnTo>
                      <a:pt x="1302466" y="3042807"/>
                    </a:lnTo>
                    <a:cubicBezTo>
                      <a:pt x="1304870" y="3042635"/>
                      <a:pt x="1307102" y="3042635"/>
                      <a:pt x="1313112" y="3032676"/>
                    </a:cubicBezTo>
                    <a:lnTo>
                      <a:pt x="1313112" y="3032676"/>
                    </a:lnTo>
                    <a:cubicBezTo>
                      <a:pt x="1321183" y="3020140"/>
                      <a:pt x="1331657" y="2989403"/>
                      <a:pt x="1331486" y="2978585"/>
                    </a:cubicBezTo>
                    <a:lnTo>
                      <a:pt x="1331486" y="2978585"/>
                    </a:lnTo>
                    <a:cubicBezTo>
                      <a:pt x="1331486" y="2978070"/>
                      <a:pt x="1331486" y="2977555"/>
                      <a:pt x="1331486" y="2977383"/>
                    </a:cubicBezTo>
                    <a:lnTo>
                      <a:pt x="1331486" y="2977383"/>
                    </a:lnTo>
                    <a:cubicBezTo>
                      <a:pt x="1328910" y="2968282"/>
                      <a:pt x="1326334" y="2954202"/>
                      <a:pt x="1324961" y="2941151"/>
                    </a:cubicBezTo>
                    <a:lnTo>
                      <a:pt x="1324961" y="2941151"/>
                    </a:lnTo>
                    <a:cubicBezTo>
                      <a:pt x="1324961" y="2929474"/>
                      <a:pt x="1311051" y="2891182"/>
                      <a:pt x="1310880" y="2872808"/>
                    </a:cubicBezTo>
                    <a:lnTo>
                      <a:pt x="1310880" y="2872808"/>
                    </a:lnTo>
                    <a:cubicBezTo>
                      <a:pt x="1309506" y="2855121"/>
                      <a:pt x="1307102" y="2842586"/>
                      <a:pt x="1304526" y="2828334"/>
                    </a:cubicBezTo>
                    <a:lnTo>
                      <a:pt x="1304526" y="2828334"/>
                    </a:lnTo>
                    <a:cubicBezTo>
                      <a:pt x="1303153" y="2814253"/>
                      <a:pt x="1301779" y="2801374"/>
                      <a:pt x="1291819" y="2796051"/>
                    </a:cubicBezTo>
                    <a:lnTo>
                      <a:pt x="1291819" y="2796051"/>
                    </a:lnTo>
                    <a:cubicBezTo>
                      <a:pt x="1281860" y="2791243"/>
                      <a:pt x="1276365" y="2787122"/>
                      <a:pt x="1275335" y="2775445"/>
                    </a:cubicBezTo>
                    <a:lnTo>
                      <a:pt x="1275335" y="2775445"/>
                    </a:lnTo>
                    <a:cubicBezTo>
                      <a:pt x="1272759" y="2765142"/>
                      <a:pt x="1262456" y="2719466"/>
                      <a:pt x="1259880" y="2706587"/>
                    </a:cubicBezTo>
                    <a:lnTo>
                      <a:pt x="1259880" y="2706587"/>
                    </a:lnTo>
                    <a:cubicBezTo>
                      <a:pt x="1258850" y="2694910"/>
                      <a:pt x="1259193" y="2674305"/>
                      <a:pt x="1254385" y="2670183"/>
                    </a:cubicBezTo>
                    <a:lnTo>
                      <a:pt x="1254385" y="2670183"/>
                    </a:lnTo>
                    <a:cubicBezTo>
                      <a:pt x="1247688" y="2664517"/>
                      <a:pt x="1243224" y="2651466"/>
                      <a:pt x="1243052" y="2636355"/>
                    </a:cubicBezTo>
                    <a:lnTo>
                      <a:pt x="1243052" y="2636355"/>
                    </a:lnTo>
                    <a:cubicBezTo>
                      <a:pt x="1243052" y="2634638"/>
                      <a:pt x="1243052" y="2632921"/>
                      <a:pt x="1243224" y="2631376"/>
                    </a:cubicBezTo>
                    <a:lnTo>
                      <a:pt x="1243224" y="2631376"/>
                    </a:lnTo>
                    <a:cubicBezTo>
                      <a:pt x="1244426" y="2614547"/>
                      <a:pt x="1248203" y="2596689"/>
                      <a:pt x="1252153" y="2584840"/>
                    </a:cubicBezTo>
                    <a:lnTo>
                      <a:pt x="1252153" y="2584840"/>
                    </a:lnTo>
                    <a:cubicBezTo>
                      <a:pt x="1256961" y="2574194"/>
                      <a:pt x="1255244" y="2548093"/>
                      <a:pt x="1261082" y="2538821"/>
                    </a:cubicBezTo>
                    <a:lnTo>
                      <a:pt x="1261082" y="2538821"/>
                    </a:lnTo>
                    <a:cubicBezTo>
                      <a:pt x="1265718" y="2531952"/>
                      <a:pt x="1267092" y="2520104"/>
                      <a:pt x="1276365" y="2509285"/>
                    </a:cubicBezTo>
                    <a:lnTo>
                      <a:pt x="1276365" y="2509285"/>
                    </a:lnTo>
                    <a:cubicBezTo>
                      <a:pt x="1286668" y="2498982"/>
                      <a:pt x="1298860" y="2490053"/>
                      <a:pt x="1302122" y="2479922"/>
                    </a:cubicBezTo>
                    <a:lnTo>
                      <a:pt x="1302122" y="2479922"/>
                    </a:lnTo>
                    <a:cubicBezTo>
                      <a:pt x="1304870" y="2467902"/>
                      <a:pt x="1314829" y="2448841"/>
                      <a:pt x="1318435" y="2441629"/>
                    </a:cubicBezTo>
                    <a:lnTo>
                      <a:pt x="1318435" y="2441629"/>
                    </a:lnTo>
                    <a:cubicBezTo>
                      <a:pt x="1318950" y="2439740"/>
                      <a:pt x="1319122" y="2437680"/>
                      <a:pt x="1319122" y="2435448"/>
                    </a:cubicBezTo>
                    <a:lnTo>
                      <a:pt x="1319122" y="2435448"/>
                    </a:lnTo>
                    <a:cubicBezTo>
                      <a:pt x="1319122" y="2433044"/>
                      <a:pt x="1318950" y="2430811"/>
                      <a:pt x="1318950" y="2428751"/>
                    </a:cubicBezTo>
                    <a:lnTo>
                      <a:pt x="1318950" y="2428751"/>
                    </a:lnTo>
                    <a:cubicBezTo>
                      <a:pt x="1318950" y="2426519"/>
                      <a:pt x="1318779" y="2422741"/>
                      <a:pt x="1323072" y="2422226"/>
                    </a:cubicBezTo>
                    <a:lnTo>
                      <a:pt x="1323072" y="2422226"/>
                    </a:lnTo>
                    <a:cubicBezTo>
                      <a:pt x="1324617" y="2422226"/>
                      <a:pt x="1325819" y="2422912"/>
                      <a:pt x="1326849" y="2423771"/>
                    </a:cubicBezTo>
                    <a:lnTo>
                      <a:pt x="1326849" y="2423771"/>
                    </a:lnTo>
                    <a:cubicBezTo>
                      <a:pt x="1330799" y="2425832"/>
                      <a:pt x="1333375" y="2427549"/>
                      <a:pt x="1333546" y="2427205"/>
                    </a:cubicBezTo>
                    <a:lnTo>
                      <a:pt x="1333546" y="2427205"/>
                    </a:lnTo>
                    <a:cubicBezTo>
                      <a:pt x="1333546" y="2427205"/>
                      <a:pt x="1334748" y="2426862"/>
                      <a:pt x="1337324" y="2420852"/>
                    </a:cubicBezTo>
                    <a:lnTo>
                      <a:pt x="1337324" y="2420852"/>
                    </a:lnTo>
                    <a:cubicBezTo>
                      <a:pt x="1342647" y="2410377"/>
                      <a:pt x="1362223" y="2378781"/>
                      <a:pt x="1374415" y="2370367"/>
                    </a:cubicBezTo>
                    <a:lnTo>
                      <a:pt x="1374415" y="2370367"/>
                    </a:lnTo>
                    <a:cubicBezTo>
                      <a:pt x="1385061" y="2362125"/>
                      <a:pt x="1385405" y="2355256"/>
                      <a:pt x="1399142" y="2349590"/>
                    </a:cubicBezTo>
                    <a:lnTo>
                      <a:pt x="1399142" y="2349590"/>
                    </a:lnTo>
                    <a:cubicBezTo>
                      <a:pt x="1410990" y="2345984"/>
                      <a:pt x="1416485" y="2339287"/>
                      <a:pt x="1425414" y="2323832"/>
                    </a:cubicBezTo>
                    <a:lnTo>
                      <a:pt x="1425414" y="2323832"/>
                    </a:lnTo>
                    <a:cubicBezTo>
                      <a:pt x="1435374" y="2308549"/>
                      <a:pt x="1469202" y="2254116"/>
                      <a:pt x="1474353" y="2247419"/>
                    </a:cubicBezTo>
                    <a:lnTo>
                      <a:pt x="1474353" y="2247419"/>
                    </a:lnTo>
                    <a:cubicBezTo>
                      <a:pt x="1478646" y="2242095"/>
                      <a:pt x="1480192" y="2230591"/>
                      <a:pt x="1483969" y="2216338"/>
                    </a:cubicBezTo>
                    <a:lnTo>
                      <a:pt x="1483969" y="2216338"/>
                    </a:lnTo>
                    <a:cubicBezTo>
                      <a:pt x="1489293" y="2202257"/>
                      <a:pt x="1497020" y="2176157"/>
                      <a:pt x="1504747" y="2170833"/>
                    </a:cubicBezTo>
                    <a:lnTo>
                      <a:pt x="1504747" y="2170833"/>
                    </a:lnTo>
                    <a:cubicBezTo>
                      <a:pt x="1510070" y="2166884"/>
                      <a:pt x="1514020" y="2152975"/>
                      <a:pt x="1517969" y="2143359"/>
                    </a:cubicBezTo>
                    <a:lnTo>
                      <a:pt x="1517969" y="2143359"/>
                    </a:lnTo>
                    <a:cubicBezTo>
                      <a:pt x="1523121" y="2135803"/>
                      <a:pt x="1540464" y="2111248"/>
                      <a:pt x="1541323" y="2100945"/>
                    </a:cubicBezTo>
                    <a:lnTo>
                      <a:pt x="1541323" y="2100945"/>
                    </a:lnTo>
                    <a:cubicBezTo>
                      <a:pt x="1543898" y="2087895"/>
                      <a:pt x="1548535" y="2072955"/>
                      <a:pt x="1553171" y="2067975"/>
                    </a:cubicBezTo>
                    <a:lnTo>
                      <a:pt x="1553171" y="2067975"/>
                    </a:lnTo>
                    <a:cubicBezTo>
                      <a:pt x="1556090" y="2065056"/>
                      <a:pt x="1559181" y="2064713"/>
                      <a:pt x="1559868" y="2064369"/>
                    </a:cubicBezTo>
                    <a:lnTo>
                      <a:pt x="1559868" y="2064369"/>
                    </a:lnTo>
                    <a:cubicBezTo>
                      <a:pt x="1560211" y="2064026"/>
                      <a:pt x="1560383" y="2064884"/>
                      <a:pt x="1561242" y="2061450"/>
                    </a:cubicBezTo>
                    <a:lnTo>
                      <a:pt x="1561242" y="2061450"/>
                    </a:lnTo>
                    <a:cubicBezTo>
                      <a:pt x="1561242" y="2061450"/>
                      <a:pt x="1561242" y="2061279"/>
                      <a:pt x="1561070" y="2060763"/>
                    </a:cubicBezTo>
                    <a:lnTo>
                      <a:pt x="1561070" y="2060763"/>
                    </a:lnTo>
                    <a:cubicBezTo>
                      <a:pt x="1561070" y="2051491"/>
                      <a:pt x="1564676" y="2026248"/>
                      <a:pt x="1564676" y="2022814"/>
                    </a:cubicBezTo>
                    <a:lnTo>
                      <a:pt x="1564676" y="2022814"/>
                    </a:lnTo>
                    <a:lnTo>
                      <a:pt x="1564333" y="2022814"/>
                    </a:lnTo>
                    <a:cubicBezTo>
                      <a:pt x="1563817" y="2022471"/>
                      <a:pt x="1562959" y="2021784"/>
                      <a:pt x="1561928" y="2021440"/>
                    </a:cubicBezTo>
                    <a:lnTo>
                      <a:pt x="1561928" y="2021440"/>
                    </a:lnTo>
                    <a:cubicBezTo>
                      <a:pt x="1559868" y="2020582"/>
                      <a:pt x="1556777" y="2019723"/>
                      <a:pt x="1554545" y="2019895"/>
                    </a:cubicBezTo>
                    <a:lnTo>
                      <a:pt x="1554545" y="2019895"/>
                    </a:lnTo>
                    <a:cubicBezTo>
                      <a:pt x="1551969" y="2019895"/>
                      <a:pt x="1550767" y="2020582"/>
                      <a:pt x="1550595" y="2021269"/>
                    </a:cubicBezTo>
                    <a:lnTo>
                      <a:pt x="1550595" y="2021269"/>
                    </a:lnTo>
                    <a:cubicBezTo>
                      <a:pt x="1547504" y="2030198"/>
                      <a:pt x="1536858" y="2038097"/>
                      <a:pt x="1524494" y="2039471"/>
                    </a:cubicBezTo>
                    <a:lnTo>
                      <a:pt x="1524494" y="2039471"/>
                    </a:lnTo>
                    <a:cubicBezTo>
                      <a:pt x="1516080" y="2039471"/>
                      <a:pt x="1502000" y="2043592"/>
                      <a:pt x="1487919" y="2043592"/>
                    </a:cubicBezTo>
                    <a:lnTo>
                      <a:pt x="1487919" y="2043592"/>
                    </a:lnTo>
                    <a:cubicBezTo>
                      <a:pt x="1486202" y="2043592"/>
                      <a:pt x="1484485" y="2043592"/>
                      <a:pt x="1482767" y="2043420"/>
                    </a:cubicBezTo>
                    <a:lnTo>
                      <a:pt x="1482767" y="2043420"/>
                    </a:lnTo>
                    <a:cubicBezTo>
                      <a:pt x="1481222" y="2043248"/>
                      <a:pt x="1479848" y="2043248"/>
                      <a:pt x="1478475" y="2043248"/>
                    </a:cubicBezTo>
                    <a:lnTo>
                      <a:pt x="1478475" y="2043248"/>
                    </a:lnTo>
                    <a:cubicBezTo>
                      <a:pt x="1466283" y="2043248"/>
                      <a:pt x="1457354" y="2047885"/>
                      <a:pt x="1454950" y="2051147"/>
                    </a:cubicBezTo>
                    <a:lnTo>
                      <a:pt x="1454950" y="2051147"/>
                    </a:lnTo>
                    <a:cubicBezTo>
                      <a:pt x="1451344" y="2056986"/>
                      <a:pt x="1443960" y="2061107"/>
                      <a:pt x="1437263" y="2061279"/>
                    </a:cubicBezTo>
                    <a:lnTo>
                      <a:pt x="1437263" y="2061279"/>
                    </a:lnTo>
                    <a:cubicBezTo>
                      <a:pt x="1435202" y="2061279"/>
                      <a:pt x="1433142" y="2060763"/>
                      <a:pt x="1430909" y="2059046"/>
                    </a:cubicBezTo>
                    <a:lnTo>
                      <a:pt x="1430909" y="2059046"/>
                    </a:lnTo>
                    <a:cubicBezTo>
                      <a:pt x="1428505" y="2055612"/>
                      <a:pt x="1427990" y="2054753"/>
                      <a:pt x="1427131" y="2054925"/>
                    </a:cubicBezTo>
                    <a:lnTo>
                      <a:pt x="1427131" y="2054925"/>
                    </a:lnTo>
                    <a:cubicBezTo>
                      <a:pt x="1426101" y="2054925"/>
                      <a:pt x="1423525" y="2055783"/>
                      <a:pt x="1418717" y="2058531"/>
                    </a:cubicBezTo>
                    <a:lnTo>
                      <a:pt x="1418717" y="2058531"/>
                    </a:lnTo>
                    <a:cubicBezTo>
                      <a:pt x="1412536" y="2061279"/>
                      <a:pt x="1405839" y="2062996"/>
                      <a:pt x="1399829" y="2062996"/>
                    </a:cubicBezTo>
                    <a:lnTo>
                      <a:pt x="1399829" y="2062996"/>
                    </a:lnTo>
                    <a:cubicBezTo>
                      <a:pt x="1394505" y="2062996"/>
                      <a:pt x="1389354" y="2061622"/>
                      <a:pt x="1385576" y="2057844"/>
                    </a:cubicBezTo>
                    <a:lnTo>
                      <a:pt x="1385576" y="2057844"/>
                    </a:lnTo>
                    <a:cubicBezTo>
                      <a:pt x="1378879" y="2048228"/>
                      <a:pt x="1381112" y="2025733"/>
                      <a:pt x="1375102" y="2025562"/>
                    </a:cubicBezTo>
                    <a:lnTo>
                      <a:pt x="1375102" y="2025562"/>
                    </a:lnTo>
                    <a:cubicBezTo>
                      <a:pt x="1367374" y="2021784"/>
                      <a:pt x="1357586" y="2024188"/>
                      <a:pt x="1355011" y="2016976"/>
                    </a:cubicBezTo>
                    <a:lnTo>
                      <a:pt x="1355011" y="2016976"/>
                    </a:lnTo>
                    <a:cubicBezTo>
                      <a:pt x="1355182" y="2014743"/>
                      <a:pt x="1356556" y="2013542"/>
                      <a:pt x="1358445" y="2012339"/>
                    </a:cubicBezTo>
                    <a:lnTo>
                      <a:pt x="1358445" y="2012339"/>
                    </a:lnTo>
                    <a:cubicBezTo>
                      <a:pt x="1366859" y="2007703"/>
                      <a:pt x="1379394" y="2000319"/>
                      <a:pt x="1378879" y="1993794"/>
                    </a:cubicBezTo>
                    <a:lnTo>
                      <a:pt x="1378879" y="1993794"/>
                    </a:lnTo>
                    <a:cubicBezTo>
                      <a:pt x="1378879" y="1993279"/>
                      <a:pt x="1378879" y="1992592"/>
                      <a:pt x="1378708" y="1991905"/>
                    </a:cubicBezTo>
                    <a:lnTo>
                      <a:pt x="1378708" y="1991905"/>
                    </a:lnTo>
                    <a:cubicBezTo>
                      <a:pt x="1377677" y="1982633"/>
                      <a:pt x="1366172" y="1958249"/>
                      <a:pt x="1359990" y="1949663"/>
                    </a:cubicBezTo>
                    <a:lnTo>
                      <a:pt x="1359990" y="1949663"/>
                    </a:lnTo>
                    <a:cubicBezTo>
                      <a:pt x="1355011" y="1940734"/>
                      <a:pt x="1342304" y="1920643"/>
                      <a:pt x="1339556" y="1909997"/>
                    </a:cubicBezTo>
                    <a:lnTo>
                      <a:pt x="1339556" y="1909997"/>
                    </a:lnTo>
                    <a:cubicBezTo>
                      <a:pt x="1335950" y="1900380"/>
                      <a:pt x="1327193" y="1887674"/>
                      <a:pt x="1319637" y="1880290"/>
                    </a:cubicBezTo>
                    <a:lnTo>
                      <a:pt x="1319637" y="1880290"/>
                    </a:lnTo>
                    <a:cubicBezTo>
                      <a:pt x="1313112" y="1872563"/>
                      <a:pt x="1311395" y="1867583"/>
                      <a:pt x="1310193" y="1857108"/>
                    </a:cubicBezTo>
                    <a:lnTo>
                      <a:pt x="1310193" y="1857108"/>
                    </a:lnTo>
                    <a:cubicBezTo>
                      <a:pt x="1310193" y="1854361"/>
                      <a:pt x="1310193" y="1850583"/>
                      <a:pt x="1310193" y="1846118"/>
                    </a:cubicBezTo>
                    <a:lnTo>
                      <a:pt x="1310193" y="1846118"/>
                    </a:lnTo>
                    <a:cubicBezTo>
                      <a:pt x="1310193" y="1831351"/>
                      <a:pt x="1310365" y="1810058"/>
                      <a:pt x="1311223" y="1801301"/>
                    </a:cubicBezTo>
                    <a:lnTo>
                      <a:pt x="1311223" y="1801301"/>
                    </a:lnTo>
                    <a:cubicBezTo>
                      <a:pt x="1311223" y="1791341"/>
                      <a:pt x="1310021" y="1785503"/>
                      <a:pt x="1306415" y="1777089"/>
                    </a:cubicBezTo>
                    <a:lnTo>
                      <a:pt x="1306415" y="1777089"/>
                    </a:lnTo>
                    <a:cubicBezTo>
                      <a:pt x="1301951" y="1769190"/>
                      <a:pt x="1291819" y="1754937"/>
                      <a:pt x="1291819" y="1742402"/>
                    </a:cubicBezTo>
                    <a:lnTo>
                      <a:pt x="1291819" y="1742402"/>
                    </a:lnTo>
                    <a:cubicBezTo>
                      <a:pt x="1291819" y="1741028"/>
                      <a:pt x="1291991" y="1739826"/>
                      <a:pt x="1292163" y="1738452"/>
                    </a:cubicBezTo>
                    <a:lnTo>
                      <a:pt x="1292163" y="1738452"/>
                    </a:lnTo>
                    <a:cubicBezTo>
                      <a:pt x="1294567" y="1727119"/>
                      <a:pt x="1300920" y="1695352"/>
                      <a:pt x="1301951" y="1681615"/>
                    </a:cubicBezTo>
                    <a:lnTo>
                      <a:pt x="1301951" y="1681615"/>
                    </a:lnTo>
                    <a:cubicBezTo>
                      <a:pt x="1302294" y="1677665"/>
                      <a:pt x="1302466" y="1673372"/>
                      <a:pt x="1302466" y="1669079"/>
                    </a:cubicBezTo>
                    <a:lnTo>
                      <a:pt x="1302466" y="1669079"/>
                    </a:lnTo>
                    <a:cubicBezTo>
                      <a:pt x="1302466" y="1659635"/>
                      <a:pt x="1301779" y="1650019"/>
                      <a:pt x="1301779" y="1644009"/>
                    </a:cubicBezTo>
                    <a:lnTo>
                      <a:pt x="1301779" y="1644009"/>
                    </a:lnTo>
                    <a:cubicBezTo>
                      <a:pt x="1300577" y="1634049"/>
                      <a:pt x="1297658" y="1615847"/>
                      <a:pt x="1294738" y="1612413"/>
                    </a:cubicBezTo>
                    <a:lnTo>
                      <a:pt x="1294738" y="1612413"/>
                    </a:lnTo>
                    <a:cubicBezTo>
                      <a:pt x="1290446" y="1607948"/>
                      <a:pt x="1289587" y="1600736"/>
                      <a:pt x="1289415" y="1593524"/>
                    </a:cubicBezTo>
                    <a:lnTo>
                      <a:pt x="1289415" y="1593524"/>
                    </a:lnTo>
                    <a:cubicBezTo>
                      <a:pt x="1289415" y="1590090"/>
                      <a:pt x="1289587" y="1586656"/>
                      <a:pt x="1290102" y="1584080"/>
                    </a:cubicBezTo>
                    <a:lnTo>
                      <a:pt x="1290102" y="1584080"/>
                    </a:lnTo>
                    <a:cubicBezTo>
                      <a:pt x="1290102" y="1583393"/>
                      <a:pt x="1290102" y="1582878"/>
                      <a:pt x="1290102" y="1582191"/>
                    </a:cubicBezTo>
                    <a:lnTo>
                      <a:pt x="1290102" y="1582191"/>
                    </a:lnTo>
                    <a:cubicBezTo>
                      <a:pt x="1290274" y="1575151"/>
                      <a:pt x="1289930" y="1568110"/>
                      <a:pt x="1294223" y="1564848"/>
                    </a:cubicBezTo>
                    <a:lnTo>
                      <a:pt x="1294223" y="1564848"/>
                    </a:lnTo>
                    <a:cubicBezTo>
                      <a:pt x="1295940" y="1562100"/>
                      <a:pt x="1296284" y="1560555"/>
                      <a:pt x="1296284" y="1550595"/>
                    </a:cubicBezTo>
                    <a:lnTo>
                      <a:pt x="1296284" y="1550595"/>
                    </a:lnTo>
                    <a:cubicBezTo>
                      <a:pt x="1296284" y="1549222"/>
                      <a:pt x="1296284" y="1547504"/>
                      <a:pt x="1296284" y="1545959"/>
                    </a:cubicBezTo>
                    <a:lnTo>
                      <a:pt x="1296284" y="1545959"/>
                    </a:lnTo>
                    <a:cubicBezTo>
                      <a:pt x="1296284" y="1545787"/>
                      <a:pt x="1296284" y="1545615"/>
                      <a:pt x="1296284" y="1545444"/>
                    </a:cubicBezTo>
                    <a:lnTo>
                      <a:pt x="1296284" y="1545444"/>
                    </a:lnTo>
                    <a:cubicBezTo>
                      <a:pt x="1296284" y="1536514"/>
                      <a:pt x="1297143" y="1493070"/>
                      <a:pt x="1297143" y="1458899"/>
                    </a:cubicBezTo>
                    <a:lnTo>
                      <a:pt x="1297143" y="1458899"/>
                    </a:lnTo>
                    <a:cubicBezTo>
                      <a:pt x="1297143" y="1438121"/>
                      <a:pt x="1296799" y="1420435"/>
                      <a:pt x="1295940" y="1416828"/>
                    </a:cubicBezTo>
                    <a:lnTo>
                      <a:pt x="1295940" y="1416828"/>
                    </a:lnTo>
                    <a:cubicBezTo>
                      <a:pt x="1293708" y="1407041"/>
                      <a:pt x="1290446" y="1398111"/>
                      <a:pt x="1290446" y="1389354"/>
                    </a:cubicBezTo>
                    <a:lnTo>
                      <a:pt x="1290446" y="1389354"/>
                    </a:lnTo>
                    <a:cubicBezTo>
                      <a:pt x="1290446" y="1387980"/>
                      <a:pt x="1290446" y="1386606"/>
                      <a:pt x="1290789" y="1385404"/>
                    </a:cubicBezTo>
                    <a:lnTo>
                      <a:pt x="1290789" y="1385404"/>
                    </a:lnTo>
                    <a:cubicBezTo>
                      <a:pt x="1291304" y="1380940"/>
                      <a:pt x="1292678" y="1373384"/>
                      <a:pt x="1294395" y="1366859"/>
                    </a:cubicBezTo>
                    <a:lnTo>
                      <a:pt x="1294395" y="1366859"/>
                    </a:lnTo>
                    <a:cubicBezTo>
                      <a:pt x="1296799" y="1360162"/>
                      <a:pt x="1296284" y="1355011"/>
                      <a:pt x="1301779" y="1353122"/>
                    </a:cubicBezTo>
                    <a:lnTo>
                      <a:pt x="1301779" y="1353122"/>
                    </a:lnTo>
                    <a:cubicBezTo>
                      <a:pt x="1304698" y="1353465"/>
                      <a:pt x="1305041" y="1355526"/>
                      <a:pt x="1305557" y="1357071"/>
                    </a:cubicBezTo>
                    <a:lnTo>
                      <a:pt x="1305557" y="1357071"/>
                    </a:lnTo>
                    <a:cubicBezTo>
                      <a:pt x="1308304" y="1367889"/>
                      <a:pt x="1309506" y="1400687"/>
                      <a:pt x="1310880" y="1412192"/>
                    </a:cubicBezTo>
                    <a:lnTo>
                      <a:pt x="1310880" y="1412192"/>
                    </a:lnTo>
                    <a:cubicBezTo>
                      <a:pt x="1310880" y="1418030"/>
                      <a:pt x="1313455" y="1419576"/>
                      <a:pt x="1313971" y="1419576"/>
                    </a:cubicBezTo>
                    <a:lnTo>
                      <a:pt x="1313971" y="1419576"/>
                    </a:lnTo>
                    <a:cubicBezTo>
                      <a:pt x="1314314" y="1419748"/>
                      <a:pt x="1316203" y="1418717"/>
                      <a:pt x="1317405" y="1413909"/>
                    </a:cubicBezTo>
                    <a:lnTo>
                      <a:pt x="1317405" y="1413909"/>
                    </a:lnTo>
                    <a:cubicBezTo>
                      <a:pt x="1321354" y="1402233"/>
                      <a:pt x="1330799" y="1375617"/>
                      <a:pt x="1343678" y="1368061"/>
                    </a:cubicBezTo>
                    <a:lnTo>
                      <a:pt x="1343678" y="1368061"/>
                    </a:lnTo>
                    <a:cubicBezTo>
                      <a:pt x="1346425" y="1366687"/>
                      <a:pt x="1348657" y="1366001"/>
                      <a:pt x="1350718" y="1366001"/>
                    </a:cubicBezTo>
                    <a:lnTo>
                      <a:pt x="1350718" y="1366001"/>
                    </a:lnTo>
                    <a:cubicBezTo>
                      <a:pt x="1353122" y="1366001"/>
                      <a:pt x="1355698" y="1368061"/>
                      <a:pt x="1355698" y="1370465"/>
                    </a:cubicBezTo>
                    <a:lnTo>
                      <a:pt x="1355698" y="1370465"/>
                    </a:lnTo>
                    <a:cubicBezTo>
                      <a:pt x="1355526" y="1373899"/>
                      <a:pt x="1353122" y="1377162"/>
                      <a:pt x="1349001" y="1380940"/>
                    </a:cubicBezTo>
                    <a:lnTo>
                      <a:pt x="1349001" y="1380940"/>
                    </a:lnTo>
                    <a:cubicBezTo>
                      <a:pt x="1342304" y="1386435"/>
                      <a:pt x="1330971" y="1407556"/>
                      <a:pt x="1331314" y="1414253"/>
                    </a:cubicBezTo>
                    <a:lnTo>
                      <a:pt x="1331314" y="1414253"/>
                    </a:lnTo>
                    <a:cubicBezTo>
                      <a:pt x="1331314" y="1415283"/>
                      <a:pt x="1331486" y="1415283"/>
                      <a:pt x="1331486" y="1415283"/>
                    </a:cubicBezTo>
                    <a:lnTo>
                      <a:pt x="1331486" y="1415283"/>
                    </a:lnTo>
                    <a:cubicBezTo>
                      <a:pt x="1336981" y="1419233"/>
                      <a:pt x="1340071" y="1424212"/>
                      <a:pt x="1342476" y="1436061"/>
                    </a:cubicBezTo>
                    <a:lnTo>
                      <a:pt x="1342476" y="1436061"/>
                    </a:lnTo>
                    <a:cubicBezTo>
                      <a:pt x="1343849" y="1447566"/>
                      <a:pt x="1347627" y="1480363"/>
                      <a:pt x="1347799" y="1496161"/>
                    </a:cubicBezTo>
                    <a:lnTo>
                      <a:pt x="1347799" y="1496161"/>
                    </a:lnTo>
                    <a:cubicBezTo>
                      <a:pt x="1347627" y="1497878"/>
                      <a:pt x="1347627" y="1499596"/>
                      <a:pt x="1347627" y="1501313"/>
                    </a:cubicBezTo>
                    <a:lnTo>
                      <a:pt x="1347627" y="1501313"/>
                    </a:lnTo>
                    <a:cubicBezTo>
                      <a:pt x="1347627" y="1510929"/>
                      <a:pt x="1349344" y="1520201"/>
                      <a:pt x="1349344" y="1528787"/>
                    </a:cubicBezTo>
                    <a:lnTo>
                      <a:pt x="1349344" y="1528787"/>
                    </a:lnTo>
                    <a:cubicBezTo>
                      <a:pt x="1349344" y="1532565"/>
                      <a:pt x="1349001" y="1536343"/>
                      <a:pt x="1347799" y="1539949"/>
                    </a:cubicBezTo>
                    <a:lnTo>
                      <a:pt x="1347799" y="1539949"/>
                    </a:lnTo>
                    <a:cubicBezTo>
                      <a:pt x="1346768" y="1542696"/>
                      <a:pt x="1346425" y="1544757"/>
                      <a:pt x="1346425" y="1546646"/>
                    </a:cubicBezTo>
                    <a:lnTo>
                      <a:pt x="1346425" y="1546646"/>
                    </a:lnTo>
                    <a:cubicBezTo>
                      <a:pt x="1346425" y="1551110"/>
                      <a:pt x="1348829" y="1554201"/>
                      <a:pt x="1352435" y="1557807"/>
                    </a:cubicBezTo>
                    <a:lnTo>
                      <a:pt x="1352435" y="1557807"/>
                    </a:lnTo>
                    <a:cubicBezTo>
                      <a:pt x="1356900" y="1562615"/>
                      <a:pt x="1365657" y="1578413"/>
                      <a:pt x="1365829" y="1588716"/>
                    </a:cubicBezTo>
                    <a:lnTo>
                      <a:pt x="1365829" y="1588716"/>
                    </a:lnTo>
                    <a:cubicBezTo>
                      <a:pt x="1365829" y="1596272"/>
                      <a:pt x="1356556" y="1634736"/>
                      <a:pt x="1356556" y="1652079"/>
                    </a:cubicBezTo>
                    <a:lnTo>
                      <a:pt x="1356556" y="1652079"/>
                    </a:lnTo>
                    <a:cubicBezTo>
                      <a:pt x="1356556" y="1654655"/>
                      <a:pt x="1356728" y="1656716"/>
                      <a:pt x="1357243" y="1657746"/>
                    </a:cubicBezTo>
                    <a:lnTo>
                      <a:pt x="1357243" y="1657746"/>
                    </a:lnTo>
                    <a:cubicBezTo>
                      <a:pt x="1361193" y="1670281"/>
                      <a:pt x="1357930" y="1692604"/>
                      <a:pt x="1368061" y="1702392"/>
                    </a:cubicBezTo>
                    <a:lnTo>
                      <a:pt x="1368061" y="1702392"/>
                    </a:lnTo>
                    <a:cubicBezTo>
                      <a:pt x="1380425" y="1713725"/>
                      <a:pt x="1382657" y="1736907"/>
                      <a:pt x="1382829" y="1749957"/>
                    </a:cubicBezTo>
                    <a:lnTo>
                      <a:pt x="1382829" y="1749957"/>
                    </a:lnTo>
                    <a:cubicBezTo>
                      <a:pt x="1382829" y="1762321"/>
                      <a:pt x="1385405" y="1785331"/>
                      <a:pt x="1387980" y="1799068"/>
                    </a:cubicBezTo>
                    <a:lnTo>
                      <a:pt x="1387980" y="1799068"/>
                    </a:lnTo>
                    <a:cubicBezTo>
                      <a:pt x="1390213" y="1810402"/>
                      <a:pt x="1399485" y="1825856"/>
                      <a:pt x="1399657" y="1839250"/>
                    </a:cubicBezTo>
                    <a:lnTo>
                      <a:pt x="1399657" y="1839250"/>
                    </a:lnTo>
                    <a:cubicBezTo>
                      <a:pt x="1399657" y="1840108"/>
                      <a:pt x="1399657" y="1840795"/>
                      <a:pt x="1399485" y="1841654"/>
                    </a:cubicBezTo>
                    <a:lnTo>
                      <a:pt x="1399485" y="1841654"/>
                    </a:lnTo>
                    <a:cubicBezTo>
                      <a:pt x="1398111" y="1856078"/>
                      <a:pt x="1395021" y="1882007"/>
                      <a:pt x="1390556" y="1888360"/>
                    </a:cubicBezTo>
                    <a:lnTo>
                      <a:pt x="1390556" y="1888360"/>
                    </a:lnTo>
                    <a:cubicBezTo>
                      <a:pt x="1387809" y="1894199"/>
                      <a:pt x="1388667" y="1889047"/>
                      <a:pt x="1388324" y="1896088"/>
                    </a:cubicBezTo>
                    <a:lnTo>
                      <a:pt x="1388324" y="1896088"/>
                    </a:lnTo>
                    <a:cubicBezTo>
                      <a:pt x="1388324" y="1896775"/>
                      <a:pt x="1388324" y="1897633"/>
                      <a:pt x="1388324" y="1898835"/>
                    </a:cubicBezTo>
                    <a:lnTo>
                      <a:pt x="1388324" y="1898835"/>
                    </a:lnTo>
                    <a:lnTo>
                      <a:pt x="1388324" y="1898835"/>
                    </a:lnTo>
                    <a:cubicBezTo>
                      <a:pt x="1388324" y="1908451"/>
                      <a:pt x="1384374" y="1914805"/>
                      <a:pt x="1384374" y="1920300"/>
                    </a:cubicBezTo>
                    <a:lnTo>
                      <a:pt x="1384374" y="1920300"/>
                    </a:lnTo>
                    <a:cubicBezTo>
                      <a:pt x="1384374" y="1920987"/>
                      <a:pt x="1384374" y="1921673"/>
                      <a:pt x="1384546" y="1922876"/>
                    </a:cubicBezTo>
                    <a:lnTo>
                      <a:pt x="1384546" y="1922876"/>
                    </a:lnTo>
                    <a:cubicBezTo>
                      <a:pt x="1384374" y="1929401"/>
                      <a:pt x="1390041" y="1936097"/>
                      <a:pt x="1390213" y="1945370"/>
                    </a:cubicBezTo>
                    <a:lnTo>
                      <a:pt x="1390213" y="1945370"/>
                    </a:lnTo>
                    <a:cubicBezTo>
                      <a:pt x="1390213" y="1946916"/>
                      <a:pt x="1390041" y="1948461"/>
                      <a:pt x="1389697" y="1949835"/>
                    </a:cubicBezTo>
                    <a:lnTo>
                      <a:pt x="1389697" y="1949835"/>
                    </a:lnTo>
                    <a:cubicBezTo>
                      <a:pt x="1389354" y="1952411"/>
                      <a:pt x="1389182" y="1954815"/>
                      <a:pt x="1389182" y="1957047"/>
                    </a:cubicBezTo>
                    <a:lnTo>
                      <a:pt x="1389182" y="1957047"/>
                    </a:lnTo>
                    <a:cubicBezTo>
                      <a:pt x="1389182" y="1963744"/>
                      <a:pt x="1390728" y="1969239"/>
                      <a:pt x="1397940" y="1975592"/>
                    </a:cubicBezTo>
                    <a:lnTo>
                      <a:pt x="1397940" y="1975592"/>
                    </a:lnTo>
                    <a:cubicBezTo>
                      <a:pt x="1403778" y="1981430"/>
                      <a:pt x="1410132" y="1984178"/>
                      <a:pt x="1415283" y="1984178"/>
                    </a:cubicBezTo>
                    <a:lnTo>
                      <a:pt x="1415283" y="1984178"/>
                    </a:lnTo>
                    <a:cubicBezTo>
                      <a:pt x="1417515" y="1984178"/>
                      <a:pt x="1419576" y="1983663"/>
                      <a:pt x="1421637" y="1982633"/>
                    </a:cubicBezTo>
                    <a:lnTo>
                      <a:pt x="1421637" y="1982633"/>
                    </a:lnTo>
                    <a:cubicBezTo>
                      <a:pt x="1427818" y="1980229"/>
                      <a:pt x="1431253" y="1963229"/>
                      <a:pt x="1442242" y="1960825"/>
                    </a:cubicBezTo>
                    <a:lnTo>
                      <a:pt x="1442242" y="1960825"/>
                    </a:lnTo>
                    <a:cubicBezTo>
                      <a:pt x="1453232" y="1958421"/>
                      <a:pt x="1473151" y="1961340"/>
                      <a:pt x="1478818" y="1953784"/>
                    </a:cubicBezTo>
                    <a:lnTo>
                      <a:pt x="1478818" y="1953784"/>
                    </a:lnTo>
                    <a:cubicBezTo>
                      <a:pt x="1485687" y="1946916"/>
                      <a:pt x="1494959" y="1939875"/>
                      <a:pt x="1503717" y="1939875"/>
                    </a:cubicBezTo>
                    <a:lnTo>
                      <a:pt x="1503717" y="1939875"/>
                    </a:lnTo>
                    <a:cubicBezTo>
                      <a:pt x="1505091" y="1939875"/>
                      <a:pt x="1506464" y="1940047"/>
                      <a:pt x="1508010" y="1940562"/>
                    </a:cubicBezTo>
                    <a:lnTo>
                      <a:pt x="1508010" y="1940562"/>
                    </a:lnTo>
                    <a:cubicBezTo>
                      <a:pt x="1509212" y="1941249"/>
                      <a:pt x="1510414" y="1941421"/>
                      <a:pt x="1511616" y="1941421"/>
                    </a:cubicBezTo>
                    <a:lnTo>
                      <a:pt x="1511616" y="1941421"/>
                    </a:lnTo>
                    <a:cubicBezTo>
                      <a:pt x="1516252" y="1941592"/>
                      <a:pt x="1522262" y="1936956"/>
                      <a:pt x="1529302" y="1931805"/>
                    </a:cubicBezTo>
                    <a:lnTo>
                      <a:pt x="1529302" y="1931805"/>
                    </a:lnTo>
                    <a:cubicBezTo>
                      <a:pt x="1538232" y="1925451"/>
                      <a:pt x="1551797" y="1914976"/>
                      <a:pt x="1563131" y="1914805"/>
                    </a:cubicBezTo>
                    <a:lnTo>
                      <a:pt x="1563131" y="1914805"/>
                    </a:lnTo>
                    <a:cubicBezTo>
                      <a:pt x="1573433" y="1914118"/>
                      <a:pt x="1613100" y="1897290"/>
                      <a:pt x="1615160" y="1888360"/>
                    </a:cubicBezTo>
                    <a:lnTo>
                      <a:pt x="1615160" y="1888360"/>
                    </a:lnTo>
                    <a:cubicBezTo>
                      <a:pt x="1618938" y="1877714"/>
                      <a:pt x="1617908" y="1865179"/>
                      <a:pt x="1627867" y="1862775"/>
                    </a:cubicBezTo>
                    <a:lnTo>
                      <a:pt x="1627867" y="1862775"/>
                    </a:lnTo>
                    <a:cubicBezTo>
                      <a:pt x="1634049" y="1860199"/>
                      <a:pt x="1649160" y="1853846"/>
                      <a:pt x="1658433" y="1851098"/>
                    </a:cubicBezTo>
                    <a:lnTo>
                      <a:pt x="1658433" y="1851098"/>
                    </a:lnTo>
                    <a:cubicBezTo>
                      <a:pt x="1669251" y="1848522"/>
                      <a:pt x="1678524" y="1849553"/>
                      <a:pt x="1686423" y="1842684"/>
                    </a:cubicBezTo>
                    <a:lnTo>
                      <a:pt x="1686423" y="1842684"/>
                    </a:lnTo>
                    <a:cubicBezTo>
                      <a:pt x="1694150" y="1836846"/>
                      <a:pt x="1690029" y="1824482"/>
                      <a:pt x="1702392" y="1820533"/>
                    </a:cubicBezTo>
                    <a:lnTo>
                      <a:pt x="1702392" y="1820533"/>
                    </a:lnTo>
                    <a:cubicBezTo>
                      <a:pt x="1713210" y="1818300"/>
                      <a:pt x="1729695" y="1819502"/>
                      <a:pt x="1731240" y="1815038"/>
                    </a:cubicBezTo>
                    <a:lnTo>
                      <a:pt x="1731240" y="1815038"/>
                    </a:lnTo>
                    <a:cubicBezTo>
                      <a:pt x="1734503" y="1812119"/>
                      <a:pt x="1732442" y="1791169"/>
                      <a:pt x="1746695" y="1787391"/>
                    </a:cubicBezTo>
                    <a:lnTo>
                      <a:pt x="1746695" y="1787391"/>
                    </a:lnTo>
                    <a:cubicBezTo>
                      <a:pt x="1756139" y="1786361"/>
                      <a:pt x="1771765" y="1778291"/>
                      <a:pt x="1772281" y="1769190"/>
                    </a:cubicBezTo>
                    <a:lnTo>
                      <a:pt x="1772281" y="1769190"/>
                    </a:lnTo>
                    <a:cubicBezTo>
                      <a:pt x="1773483" y="1759745"/>
                      <a:pt x="1770907" y="1751159"/>
                      <a:pt x="1778977" y="1740170"/>
                    </a:cubicBezTo>
                    <a:lnTo>
                      <a:pt x="1778977" y="1740170"/>
                    </a:lnTo>
                    <a:cubicBezTo>
                      <a:pt x="1786533" y="1730210"/>
                      <a:pt x="1797179" y="1732442"/>
                      <a:pt x="1800270" y="1727463"/>
                    </a:cubicBezTo>
                    <a:lnTo>
                      <a:pt x="1800270" y="1727463"/>
                    </a:lnTo>
                    <a:cubicBezTo>
                      <a:pt x="1805422" y="1719564"/>
                      <a:pt x="1818987" y="1700675"/>
                      <a:pt x="1828775" y="1693635"/>
                    </a:cubicBezTo>
                    <a:lnTo>
                      <a:pt x="1828775" y="1693635"/>
                    </a:lnTo>
                    <a:cubicBezTo>
                      <a:pt x="1836331" y="1689513"/>
                      <a:pt x="1841482" y="1675776"/>
                      <a:pt x="1842512" y="1667534"/>
                    </a:cubicBezTo>
                    <a:lnTo>
                      <a:pt x="1842512" y="1667534"/>
                    </a:lnTo>
                    <a:cubicBezTo>
                      <a:pt x="1842512" y="1667190"/>
                      <a:pt x="1842512" y="1666675"/>
                      <a:pt x="1842512" y="1666332"/>
                    </a:cubicBezTo>
                    <a:lnTo>
                      <a:pt x="1842512" y="1666332"/>
                    </a:lnTo>
                    <a:cubicBezTo>
                      <a:pt x="1842856" y="1658433"/>
                      <a:pt x="1832725" y="1648473"/>
                      <a:pt x="1828603" y="1636625"/>
                    </a:cubicBezTo>
                    <a:lnTo>
                      <a:pt x="1828603" y="1636625"/>
                    </a:lnTo>
                    <a:cubicBezTo>
                      <a:pt x="1826543" y="1625463"/>
                      <a:pt x="1815896" y="1618423"/>
                      <a:pt x="1812290" y="1618251"/>
                    </a:cubicBezTo>
                    <a:lnTo>
                      <a:pt x="1812290" y="1618251"/>
                    </a:lnTo>
                    <a:cubicBezTo>
                      <a:pt x="1812806" y="1618251"/>
                      <a:pt x="1814523" y="1617221"/>
                      <a:pt x="1814351" y="1616019"/>
                    </a:cubicBezTo>
                    <a:lnTo>
                      <a:pt x="1814351" y="1616019"/>
                    </a:lnTo>
                    <a:cubicBezTo>
                      <a:pt x="1814351" y="1614817"/>
                      <a:pt x="1814179" y="1614817"/>
                      <a:pt x="1814008" y="1614645"/>
                    </a:cubicBezTo>
                    <a:lnTo>
                      <a:pt x="1814008" y="1614645"/>
                    </a:lnTo>
                    <a:lnTo>
                      <a:pt x="1813492" y="1614817"/>
                    </a:lnTo>
                    <a:lnTo>
                      <a:pt x="1811947" y="1616878"/>
                    </a:lnTo>
                    <a:lnTo>
                      <a:pt x="1812119" y="1618080"/>
                    </a:lnTo>
                    <a:lnTo>
                      <a:pt x="1812119" y="1618080"/>
                    </a:lnTo>
                    <a:lnTo>
                      <a:pt x="1811947" y="1618080"/>
                    </a:lnTo>
                    <a:lnTo>
                      <a:pt x="1811947" y="1617049"/>
                    </a:lnTo>
                    <a:lnTo>
                      <a:pt x="1811260" y="1618080"/>
                    </a:lnTo>
                    <a:cubicBezTo>
                      <a:pt x="1808513" y="1617221"/>
                      <a:pt x="1792028" y="1616706"/>
                      <a:pt x="1789452" y="1598161"/>
                    </a:cubicBezTo>
                    <a:lnTo>
                      <a:pt x="1789452" y="1598161"/>
                    </a:lnTo>
                    <a:cubicBezTo>
                      <a:pt x="1789109" y="1594898"/>
                      <a:pt x="1789109" y="1591464"/>
                      <a:pt x="1789109" y="1588029"/>
                    </a:cubicBezTo>
                    <a:lnTo>
                      <a:pt x="1789109" y="1588029"/>
                    </a:lnTo>
                    <a:cubicBezTo>
                      <a:pt x="1789109" y="1573433"/>
                      <a:pt x="1790998" y="1557979"/>
                      <a:pt x="1793058" y="1550767"/>
                    </a:cubicBezTo>
                    <a:lnTo>
                      <a:pt x="1793058" y="1550767"/>
                    </a:lnTo>
                    <a:cubicBezTo>
                      <a:pt x="1793745" y="1545615"/>
                      <a:pt x="1795634" y="1538747"/>
                      <a:pt x="1795806" y="1535141"/>
                    </a:cubicBezTo>
                    <a:lnTo>
                      <a:pt x="1795806" y="1535141"/>
                    </a:lnTo>
                    <a:cubicBezTo>
                      <a:pt x="1795806" y="1535141"/>
                      <a:pt x="1795806" y="1535141"/>
                      <a:pt x="1795806" y="1535141"/>
                    </a:cubicBezTo>
                    <a:lnTo>
                      <a:pt x="1795806" y="1535141"/>
                    </a:lnTo>
                    <a:cubicBezTo>
                      <a:pt x="1788765" y="1540979"/>
                      <a:pt x="1775028" y="1561413"/>
                      <a:pt x="1765412" y="1567080"/>
                    </a:cubicBezTo>
                    <a:lnTo>
                      <a:pt x="1765412" y="1567080"/>
                    </a:lnTo>
                    <a:cubicBezTo>
                      <a:pt x="1758715" y="1571545"/>
                      <a:pt x="1752533" y="1585110"/>
                      <a:pt x="1748584" y="1589231"/>
                    </a:cubicBezTo>
                    <a:lnTo>
                      <a:pt x="1748584" y="1589231"/>
                    </a:lnTo>
                    <a:cubicBezTo>
                      <a:pt x="1744978" y="1594211"/>
                      <a:pt x="1732271" y="1599191"/>
                      <a:pt x="1719736" y="1599363"/>
                    </a:cubicBezTo>
                    <a:lnTo>
                      <a:pt x="1719736" y="1599363"/>
                    </a:lnTo>
                    <a:cubicBezTo>
                      <a:pt x="1718534" y="1599363"/>
                      <a:pt x="1717332" y="1599363"/>
                      <a:pt x="1715958" y="1599191"/>
                    </a:cubicBezTo>
                    <a:lnTo>
                      <a:pt x="1715958" y="1599191"/>
                    </a:lnTo>
                    <a:cubicBezTo>
                      <a:pt x="1711321" y="1598332"/>
                      <a:pt x="1706857" y="1597817"/>
                      <a:pt x="1702564" y="1597817"/>
                    </a:cubicBezTo>
                    <a:lnTo>
                      <a:pt x="1702564" y="1597817"/>
                    </a:lnTo>
                    <a:cubicBezTo>
                      <a:pt x="1695523" y="1597817"/>
                      <a:pt x="1689342" y="1598847"/>
                      <a:pt x="1685564" y="1600565"/>
                    </a:cubicBezTo>
                    <a:lnTo>
                      <a:pt x="1685564" y="1600565"/>
                    </a:lnTo>
                    <a:cubicBezTo>
                      <a:pt x="1684705" y="1600736"/>
                      <a:pt x="1684019" y="1600736"/>
                      <a:pt x="1683160" y="1600736"/>
                    </a:cubicBezTo>
                    <a:lnTo>
                      <a:pt x="1683160" y="1600736"/>
                    </a:lnTo>
                    <a:cubicBezTo>
                      <a:pt x="1676291" y="1600736"/>
                      <a:pt x="1669766" y="1594726"/>
                      <a:pt x="1669766" y="1584251"/>
                    </a:cubicBezTo>
                    <a:lnTo>
                      <a:pt x="1669766" y="1584251"/>
                    </a:lnTo>
                    <a:cubicBezTo>
                      <a:pt x="1669766" y="1583393"/>
                      <a:pt x="1669766" y="1582363"/>
                      <a:pt x="1669938" y="1582191"/>
                    </a:cubicBezTo>
                    <a:lnTo>
                      <a:pt x="1669938" y="1582191"/>
                    </a:lnTo>
                    <a:cubicBezTo>
                      <a:pt x="1669938" y="1582191"/>
                      <a:pt x="1669938" y="1582019"/>
                      <a:pt x="1669938" y="1581504"/>
                    </a:cubicBezTo>
                    <a:lnTo>
                      <a:pt x="1669938" y="1581504"/>
                    </a:lnTo>
                    <a:cubicBezTo>
                      <a:pt x="1669938" y="1569141"/>
                      <a:pt x="1677150" y="1564332"/>
                      <a:pt x="1680413" y="1558494"/>
                    </a:cubicBezTo>
                    <a:lnTo>
                      <a:pt x="1680413" y="1558494"/>
                    </a:lnTo>
                    <a:cubicBezTo>
                      <a:pt x="1682988" y="1555403"/>
                      <a:pt x="1685392" y="1544413"/>
                      <a:pt x="1685221" y="1536858"/>
                    </a:cubicBezTo>
                    <a:lnTo>
                      <a:pt x="1685221" y="1536858"/>
                    </a:lnTo>
                    <a:cubicBezTo>
                      <a:pt x="1685221" y="1535141"/>
                      <a:pt x="1685049" y="1533595"/>
                      <a:pt x="1684877" y="1532393"/>
                    </a:cubicBezTo>
                    <a:lnTo>
                      <a:pt x="1684877" y="1532393"/>
                    </a:lnTo>
                    <a:cubicBezTo>
                      <a:pt x="1684190" y="1529302"/>
                      <a:pt x="1683332" y="1528959"/>
                      <a:pt x="1682817" y="1528959"/>
                    </a:cubicBezTo>
                    <a:lnTo>
                      <a:pt x="1682817" y="1528959"/>
                    </a:lnTo>
                    <a:cubicBezTo>
                      <a:pt x="1681786" y="1528787"/>
                      <a:pt x="1678695" y="1530504"/>
                      <a:pt x="1675605" y="1535828"/>
                    </a:cubicBezTo>
                    <a:lnTo>
                      <a:pt x="1675605" y="1535828"/>
                    </a:lnTo>
                    <a:cubicBezTo>
                      <a:pt x="1669766" y="1543898"/>
                      <a:pt x="1672514" y="1554545"/>
                      <a:pt x="1664271" y="1556777"/>
                    </a:cubicBezTo>
                    <a:lnTo>
                      <a:pt x="1664271" y="1556777"/>
                    </a:lnTo>
                    <a:cubicBezTo>
                      <a:pt x="1663069" y="1556777"/>
                      <a:pt x="1662039" y="1556434"/>
                      <a:pt x="1660493" y="1555403"/>
                    </a:cubicBezTo>
                    <a:lnTo>
                      <a:pt x="1660493" y="1555403"/>
                    </a:lnTo>
                    <a:cubicBezTo>
                      <a:pt x="1656887" y="1551797"/>
                      <a:pt x="1650019" y="1546646"/>
                      <a:pt x="1650019" y="1536686"/>
                    </a:cubicBezTo>
                    <a:lnTo>
                      <a:pt x="1650019" y="1536686"/>
                    </a:lnTo>
                    <a:cubicBezTo>
                      <a:pt x="1650019" y="1533595"/>
                      <a:pt x="1650706" y="1529989"/>
                      <a:pt x="1652423" y="1526040"/>
                    </a:cubicBezTo>
                    <a:lnTo>
                      <a:pt x="1652423" y="1526040"/>
                    </a:lnTo>
                    <a:cubicBezTo>
                      <a:pt x="1656372" y="1517282"/>
                      <a:pt x="1658089" y="1513848"/>
                      <a:pt x="1658089" y="1509212"/>
                    </a:cubicBezTo>
                    <a:lnTo>
                      <a:pt x="1658089" y="1509212"/>
                    </a:lnTo>
                    <a:cubicBezTo>
                      <a:pt x="1658089" y="1506464"/>
                      <a:pt x="1657403" y="1502858"/>
                      <a:pt x="1656029" y="1496848"/>
                    </a:cubicBezTo>
                    <a:lnTo>
                      <a:pt x="1656029" y="1496848"/>
                    </a:lnTo>
                    <a:cubicBezTo>
                      <a:pt x="1653625" y="1482252"/>
                      <a:pt x="1653968" y="1473151"/>
                      <a:pt x="1648817" y="1472121"/>
                    </a:cubicBezTo>
                    <a:lnTo>
                      <a:pt x="1648817" y="1472121"/>
                    </a:lnTo>
                    <a:cubicBezTo>
                      <a:pt x="1643150" y="1470404"/>
                      <a:pt x="1639544" y="1466798"/>
                      <a:pt x="1639716" y="1461818"/>
                    </a:cubicBezTo>
                    <a:lnTo>
                      <a:pt x="1639716" y="1461818"/>
                    </a:lnTo>
                    <a:cubicBezTo>
                      <a:pt x="1639716" y="1459757"/>
                      <a:pt x="1640231" y="1457525"/>
                      <a:pt x="1640918" y="1455293"/>
                    </a:cubicBezTo>
                    <a:lnTo>
                      <a:pt x="1640918" y="1455293"/>
                    </a:lnTo>
                    <a:cubicBezTo>
                      <a:pt x="1643150" y="1447566"/>
                      <a:pt x="1650019" y="1421980"/>
                      <a:pt x="1650019" y="1414081"/>
                    </a:cubicBezTo>
                    <a:lnTo>
                      <a:pt x="1650019" y="1414081"/>
                    </a:lnTo>
                    <a:cubicBezTo>
                      <a:pt x="1650019" y="1413222"/>
                      <a:pt x="1650019" y="1413051"/>
                      <a:pt x="1650190" y="1413051"/>
                    </a:cubicBezTo>
                    <a:lnTo>
                      <a:pt x="1650190" y="1413051"/>
                    </a:lnTo>
                    <a:cubicBezTo>
                      <a:pt x="1647958" y="1410475"/>
                      <a:pt x="1641948" y="1409960"/>
                      <a:pt x="1640918" y="1403778"/>
                    </a:cubicBezTo>
                    <a:lnTo>
                      <a:pt x="1640918" y="1403778"/>
                    </a:lnTo>
                    <a:cubicBezTo>
                      <a:pt x="1640918" y="1402404"/>
                      <a:pt x="1641605" y="1401031"/>
                      <a:pt x="1642292" y="1400000"/>
                    </a:cubicBezTo>
                    <a:lnTo>
                      <a:pt x="1642292" y="1400000"/>
                    </a:lnTo>
                    <a:cubicBezTo>
                      <a:pt x="1645039" y="1395707"/>
                      <a:pt x="1645726" y="1390728"/>
                      <a:pt x="1651736" y="1390384"/>
                    </a:cubicBezTo>
                    <a:lnTo>
                      <a:pt x="1651736" y="1390384"/>
                    </a:lnTo>
                    <a:cubicBezTo>
                      <a:pt x="1653110" y="1390384"/>
                      <a:pt x="1654655" y="1390728"/>
                      <a:pt x="1656887" y="1391586"/>
                    </a:cubicBezTo>
                    <a:lnTo>
                      <a:pt x="1656887" y="1391586"/>
                    </a:lnTo>
                    <a:cubicBezTo>
                      <a:pt x="1659635" y="1393303"/>
                      <a:pt x="1661696" y="1393990"/>
                      <a:pt x="1663241" y="1393990"/>
                    </a:cubicBezTo>
                    <a:lnTo>
                      <a:pt x="1663241" y="1393990"/>
                    </a:lnTo>
                    <a:cubicBezTo>
                      <a:pt x="1665130" y="1393990"/>
                      <a:pt x="1667190" y="1393132"/>
                      <a:pt x="1670625" y="1390384"/>
                    </a:cubicBezTo>
                    <a:lnTo>
                      <a:pt x="1670625" y="1390384"/>
                    </a:lnTo>
                    <a:cubicBezTo>
                      <a:pt x="1675261" y="1387809"/>
                      <a:pt x="1678009" y="1383172"/>
                      <a:pt x="1684534" y="1383000"/>
                    </a:cubicBezTo>
                    <a:lnTo>
                      <a:pt x="1684534" y="1383000"/>
                    </a:lnTo>
                    <a:cubicBezTo>
                      <a:pt x="1685907" y="1383000"/>
                      <a:pt x="1687453" y="1383344"/>
                      <a:pt x="1689513" y="1384031"/>
                    </a:cubicBezTo>
                    <a:lnTo>
                      <a:pt x="1689513" y="1384031"/>
                    </a:lnTo>
                    <a:cubicBezTo>
                      <a:pt x="1696726" y="1388324"/>
                      <a:pt x="1700847" y="1396909"/>
                      <a:pt x="1700847" y="1406354"/>
                    </a:cubicBezTo>
                    <a:lnTo>
                      <a:pt x="1700847" y="1406354"/>
                    </a:lnTo>
                    <a:cubicBezTo>
                      <a:pt x="1700675" y="1414081"/>
                      <a:pt x="1704625" y="1414596"/>
                      <a:pt x="1704625" y="1429192"/>
                    </a:cubicBezTo>
                    <a:lnTo>
                      <a:pt x="1704625" y="1429192"/>
                    </a:lnTo>
                    <a:cubicBezTo>
                      <a:pt x="1704453" y="1443101"/>
                      <a:pt x="1706342" y="1460273"/>
                      <a:pt x="1714756" y="1465081"/>
                    </a:cubicBezTo>
                    <a:lnTo>
                      <a:pt x="1714756" y="1465081"/>
                    </a:lnTo>
                    <a:cubicBezTo>
                      <a:pt x="1725574" y="1470404"/>
                      <a:pt x="1729867" y="1478990"/>
                      <a:pt x="1733644" y="1489293"/>
                    </a:cubicBezTo>
                    <a:lnTo>
                      <a:pt x="1733644" y="1489293"/>
                    </a:lnTo>
                    <a:cubicBezTo>
                      <a:pt x="1736735" y="1499252"/>
                      <a:pt x="1752705" y="1508353"/>
                      <a:pt x="1759917" y="1510585"/>
                    </a:cubicBezTo>
                    <a:lnTo>
                      <a:pt x="1759917" y="1510585"/>
                    </a:lnTo>
                    <a:cubicBezTo>
                      <a:pt x="1762149" y="1511272"/>
                      <a:pt x="1764382" y="1511616"/>
                      <a:pt x="1766442" y="1511616"/>
                    </a:cubicBezTo>
                    <a:lnTo>
                      <a:pt x="1766442" y="1511616"/>
                    </a:lnTo>
                    <a:cubicBezTo>
                      <a:pt x="1770563" y="1511616"/>
                      <a:pt x="1773483" y="1510585"/>
                      <a:pt x="1773139" y="1510757"/>
                    </a:cubicBezTo>
                    <a:lnTo>
                      <a:pt x="1773139" y="1510757"/>
                    </a:lnTo>
                    <a:cubicBezTo>
                      <a:pt x="1773311" y="1510757"/>
                      <a:pt x="1788765" y="1502686"/>
                      <a:pt x="1802846" y="1502686"/>
                    </a:cubicBezTo>
                    <a:lnTo>
                      <a:pt x="1802846" y="1502686"/>
                    </a:lnTo>
                    <a:cubicBezTo>
                      <a:pt x="1803876" y="1502686"/>
                      <a:pt x="1804907" y="1502686"/>
                      <a:pt x="1805765" y="1502858"/>
                    </a:cubicBezTo>
                    <a:lnTo>
                      <a:pt x="1805765" y="1502858"/>
                    </a:lnTo>
                    <a:cubicBezTo>
                      <a:pt x="1819674" y="1503717"/>
                      <a:pt x="1826028" y="1509040"/>
                      <a:pt x="1825684" y="1517969"/>
                    </a:cubicBezTo>
                    <a:lnTo>
                      <a:pt x="1825684" y="1517969"/>
                    </a:lnTo>
                    <a:lnTo>
                      <a:pt x="1825684" y="1517969"/>
                    </a:lnTo>
                    <a:cubicBezTo>
                      <a:pt x="1825684" y="1523121"/>
                      <a:pt x="1824310" y="1531191"/>
                      <a:pt x="1824310" y="1537888"/>
                    </a:cubicBezTo>
                    <a:lnTo>
                      <a:pt x="1824310" y="1537888"/>
                    </a:lnTo>
                    <a:cubicBezTo>
                      <a:pt x="1824310" y="1544242"/>
                      <a:pt x="1825684" y="1548191"/>
                      <a:pt x="1828088" y="1548706"/>
                    </a:cubicBezTo>
                    <a:lnTo>
                      <a:pt x="1828088" y="1548706"/>
                    </a:lnTo>
                    <a:cubicBezTo>
                      <a:pt x="1837361" y="1552656"/>
                      <a:pt x="1842684" y="1557979"/>
                      <a:pt x="1848694" y="1562787"/>
                    </a:cubicBezTo>
                    <a:lnTo>
                      <a:pt x="1848694" y="1562787"/>
                    </a:lnTo>
                    <a:cubicBezTo>
                      <a:pt x="1855219" y="1567252"/>
                      <a:pt x="1880633" y="1574979"/>
                      <a:pt x="1884926" y="1574979"/>
                    </a:cubicBezTo>
                    <a:lnTo>
                      <a:pt x="1884926" y="1574979"/>
                    </a:lnTo>
                    <a:cubicBezTo>
                      <a:pt x="1887330" y="1574292"/>
                      <a:pt x="1890593" y="1571888"/>
                      <a:pt x="1895058" y="1571888"/>
                    </a:cubicBezTo>
                    <a:lnTo>
                      <a:pt x="1895058" y="1571888"/>
                    </a:lnTo>
                    <a:cubicBezTo>
                      <a:pt x="1897805" y="1571888"/>
                      <a:pt x="1900553" y="1573090"/>
                      <a:pt x="1903300" y="1575666"/>
                    </a:cubicBezTo>
                    <a:lnTo>
                      <a:pt x="1903300" y="1575666"/>
                    </a:lnTo>
                    <a:cubicBezTo>
                      <a:pt x="1908451" y="1580645"/>
                      <a:pt x="1912057" y="1581847"/>
                      <a:pt x="1917552" y="1581847"/>
                    </a:cubicBezTo>
                    <a:lnTo>
                      <a:pt x="1917552" y="1581847"/>
                    </a:lnTo>
                    <a:cubicBezTo>
                      <a:pt x="1919785" y="1581847"/>
                      <a:pt x="1922360" y="1581676"/>
                      <a:pt x="1925623" y="1581161"/>
                    </a:cubicBezTo>
                    <a:lnTo>
                      <a:pt x="1925623" y="1581161"/>
                    </a:lnTo>
                    <a:cubicBezTo>
                      <a:pt x="1932835" y="1581332"/>
                      <a:pt x="1934209" y="1578070"/>
                      <a:pt x="1942108" y="1577898"/>
                    </a:cubicBezTo>
                    <a:lnTo>
                      <a:pt x="1942108" y="1577898"/>
                    </a:lnTo>
                    <a:cubicBezTo>
                      <a:pt x="1943997" y="1577898"/>
                      <a:pt x="1946057" y="1578070"/>
                      <a:pt x="1948805" y="1578585"/>
                    </a:cubicBezTo>
                    <a:lnTo>
                      <a:pt x="1948805" y="1578585"/>
                    </a:lnTo>
                    <a:cubicBezTo>
                      <a:pt x="1957390" y="1580302"/>
                      <a:pt x="1974905" y="1582019"/>
                      <a:pt x="1987784" y="1582019"/>
                    </a:cubicBezTo>
                    <a:lnTo>
                      <a:pt x="1987784" y="1582019"/>
                    </a:lnTo>
                    <a:cubicBezTo>
                      <a:pt x="1993279" y="1582019"/>
                      <a:pt x="1997915" y="1581676"/>
                      <a:pt x="2000663" y="1580989"/>
                    </a:cubicBezTo>
                    <a:lnTo>
                      <a:pt x="2000663" y="1580989"/>
                    </a:lnTo>
                    <a:cubicBezTo>
                      <a:pt x="2006158" y="1579787"/>
                      <a:pt x="2013885" y="1578413"/>
                      <a:pt x="2020754" y="1578413"/>
                    </a:cubicBezTo>
                    <a:lnTo>
                      <a:pt x="2020754" y="1578413"/>
                    </a:lnTo>
                    <a:cubicBezTo>
                      <a:pt x="2027966" y="1578413"/>
                      <a:pt x="2035865" y="1579615"/>
                      <a:pt x="2036380" y="1587342"/>
                    </a:cubicBezTo>
                    <a:lnTo>
                      <a:pt x="2036380" y="1587342"/>
                    </a:lnTo>
                    <a:cubicBezTo>
                      <a:pt x="2036208" y="1588544"/>
                      <a:pt x="2036036" y="1590090"/>
                      <a:pt x="2036036" y="1591635"/>
                    </a:cubicBezTo>
                    <a:lnTo>
                      <a:pt x="2036036" y="1591635"/>
                    </a:lnTo>
                    <a:cubicBezTo>
                      <a:pt x="2036036" y="1599706"/>
                      <a:pt x="2038612" y="1610352"/>
                      <a:pt x="2043764" y="1617564"/>
                    </a:cubicBezTo>
                    <a:lnTo>
                      <a:pt x="2043764" y="1617564"/>
                    </a:lnTo>
                    <a:cubicBezTo>
                      <a:pt x="2048743" y="1626494"/>
                      <a:pt x="2054066" y="1634736"/>
                      <a:pt x="2058531" y="1635423"/>
                    </a:cubicBezTo>
                    <a:lnTo>
                      <a:pt x="2058531" y="1635423"/>
                    </a:lnTo>
                    <a:cubicBezTo>
                      <a:pt x="2062309" y="1636282"/>
                      <a:pt x="2068147" y="1635251"/>
                      <a:pt x="2068834" y="1641605"/>
                    </a:cubicBezTo>
                    <a:lnTo>
                      <a:pt x="2068834" y="1641605"/>
                    </a:lnTo>
                    <a:cubicBezTo>
                      <a:pt x="2068834" y="1642978"/>
                      <a:pt x="2068491" y="1644352"/>
                      <a:pt x="2067976" y="1646241"/>
                    </a:cubicBezTo>
                    <a:lnTo>
                      <a:pt x="2067976" y="1646241"/>
                    </a:lnTo>
                    <a:cubicBezTo>
                      <a:pt x="2067460" y="1647958"/>
                      <a:pt x="2067117" y="1649847"/>
                      <a:pt x="2067117" y="1651564"/>
                    </a:cubicBezTo>
                    <a:lnTo>
                      <a:pt x="2067117" y="1651564"/>
                    </a:lnTo>
                    <a:cubicBezTo>
                      <a:pt x="2067289" y="1656716"/>
                      <a:pt x="2069177" y="1661009"/>
                      <a:pt x="2078794" y="1662039"/>
                    </a:cubicBezTo>
                    <a:lnTo>
                      <a:pt x="2078794" y="1662039"/>
                    </a:lnTo>
                    <a:cubicBezTo>
                      <a:pt x="2081885" y="1662554"/>
                      <a:pt x="2085490" y="1662726"/>
                      <a:pt x="2088753" y="1662726"/>
                    </a:cubicBezTo>
                    <a:lnTo>
                      <a:pt x="2088753" y="1662726"/>
                    </a:lnTo>
                    <a:cubicBezTo>
                      <a:pt x="2092359" y="1662726"/>
                      <a:pt x="2095965" y="1662554"/>
                      <a:pt x="2098884" y="1662554"/>
                    </a:cubicBezTo>
                    <a:lnTo>
                      <a:pt x="2098884" y="1662554"/>
                    </a:lnTo>
                    <a:cubicBezTo>
                      <a:pt x="2103006" y="1662726"/>
                      <a:pt x="2107985" y="1662211"/>
                      <a:pt x="2108844" y="1667705"/>
                    </a:cubicBezTo>
                    <a:lnTo>
                      <a:pt x="2108844" y="1667705"/>
                    </a:lnTo>
                    <a:cubicBezTo>
                      <a:pt x="2108844" y="1668736"/>
                      <a:pt x="2108500" y="1669594"/>
                      <a:pt x="2107814" y="1671140"/>
                    </a:cubicBezTo>
                    <a:lnTo>
                      <a:pt x="2107814" y="1671140"/>
                    </a:lnTo>
                    <a:cubicBezTo>
                      <a:pt x="2102319" y="1677837"/>
                      <a:pt x="2089955" y="1688311"/>
                      <a:pt x="2078278" y="1688655"/>
                    </a:cubicBezTo>
                    <a:lnTo>
                      <a:pt x="2078278" y="1688655"/>
                    </a:lnTo>
                    <a:lnTo>
                      <a:pt x="2078107" y="1688655"/>
                    </a:lnTo>
                    <a:cubicBezTo>
                      <a:pt x="2074329" y="1688655"/>
                      <a:pt x="2070895" y="1688311"/>
                      <a:pt x="2068491" y="1688311"/>
                    </a:cubicBezTo>
                    <a:lnTo>
                      <a:pt x="2068491" y="1688311"/>
                    </a:lnTo>
                    <a:cubicBezTo>
                      <a:pt x="2067460" y="1688311"/>
                      <a:pt x="2066602" y="1688311"/>
                      <a:pt x="2066087" y="1688483"/>
                    </a:cubicBezTo>
                    <a:lnTo>
                      <a:pt x="2066087" y="1688483"/>
                    </a:lnTo>
                    <a:cubicBezTo>
                      <a:pt x="2066258" y="1688998"/>
                      <a:pt x="2066773" y="1690029"/>
                      <a:pt x="2067804" y="1691231"/>
                    </a:cubicBezTo>
                    <a:lnTo>
                      <a:pt x="2067804" y="1691231"/>
                    </a:lnTo>
                    <a:cubicBezTo>
                      <a:pt x="2073642" y="1701534"/>
                      <a:pt x="2091329" y="1742230"/>
                      <a:pt x="2100086" y="1740856"/>
                    </a:cubicBezTo>
                    <a:lnTo>
                      <a:pt x="2100086" y="1740856"/>
                    </a:lnTo>
                    <a:cubicBezTo>
                      <a:pt x="2100258" y="1740856"/>
                      <a:pt x="2100430" y="1740856"/>
                      <a:pt x="2100773" y="1740856"/>
                    </a:cubicBezTo>
                    <a:lnTo>
                      <a:pt x="2100773" y="1740856"/>
                    </a:lnTo>
                    <a:cubicBezTo>
                      <a:pt x="2112965" y="1738281"/>
                      <a:pt x="2128420" y="1731069"/>
                      <a:pt x="2132884" y="1715614"/>
                    </a:cubicBezTo>
                    <a:lnTo>
                      <a:pt x="2132884" y="1715614"/>
                    </a:lnTo>
                    <a:cubicBezTo>
                      <a:pt x="2139066" y="1701705"/>
                      <a:pt x="2137692" y="1687109"/>
                      <a:pt x="2146450" y="1684705"/>
                    </a:cubicBezTo>
                    <a:lnTo>
                      <a:pt x="2146450" y="1684705"/>
                    </a:lnTo>
                    <a:cubicBezTo>
                      <a:pt x="2148167" y="1684705"/>
                      <a:pt x="2149541" y="1685564"/>
                      <a:pt x="2150399" y="1686594"/>
                    </a:cubicBezTo>
                    <a:lnTo>
                      <a:pt x="2150399" y="1686594"/>
                    </a:lnTo>
                    <a:cubicBezTo>
                      <a:pt x="2153318" y="1688998"/>
                      <a:pt x="2154349" y="1692604"/>
                      <a:pt x="2154349" y="1696039"/>
                    </a:cubicBezTo>
                    <a:lnTo>
                      <a:pt x="2154349" y="1696039"/>
                    </a:lnTo>
                    <a:cubicBezTo>
                      <a:pt x="2154349" y="1702392"/>
                      <a:pt x="2151601" y="1709776"/>
                      <a:pt x="2150056" y="1716988"/>
                    </a:cubicBezTo>
                    <a:lnTo>
                      <a:pt x="2150056" y="1716988"/>
                    </a:lnTo>
                    <a:cubicBezTo>
                      <a:pt x="2147652" y="1726604"/>
                      <a:pt x="2146450" y="1750816"/>
                      <a:pt x="2145248" y="1759917"/>
                    </a:cubicBezTo>
                    <a:lnTo>
                      <a:pt x="2145248" y="1759917"/>
                    </a:lnTo>
                    <a:cubicBezTo>
                      <a:pt x="2144046" y="1767301"/>
                      <a:pt x="2144046" y="1774169"/>
                      <a:pt x="2138894" y="1784816"/>
                    </a:cubicBezTo>
                    <a:lnTo>
                      <a:pt x="2138894" y="1784816"/>
                    </a:lnTo>
                    <a:cubicBezTo>
                      <a:pt x="2137177" y="1788078"/>
                      <a:pt x="2136662" y="1792543"/>
                      <a:pt x="2136662" y="1797351"/>
                    </a:cubicBezTo>
                    <a:lnTo>
                      <a:pt x="2136662" y="1797351"/>
                    </a:lnTo>
                    <a:cubicBezTo>
                      <a:pt x="2136662" y="1805593"/>
                      <a:pt x="2138379" y="1814523"/>
                      <a:pt x="2139238" y="1819846"/>
                    </a:cubicBezTo>
                    <a:lnTo>
                      <a:pt x="2139238" y="1819846"/>
                    </a:lnTo>
                    <a:cubicBezTo>
                      <a:pt x="2139753" y="1821563"/>
                      <a:pt x="2140096" y="1823280"/>
                      <a:pt x="2140096" y="1824654"/>
                    </a:cubicBezTo>
                    <a:lnTo>
                      <a:pt x="2140096" y="1824654"/>
                    </a:lnTo>
                    <a:cubicBezTo>
                      <a:pt x="2139924" y="1830836"/>
                      <a:pt x="2136834" y="1833583"/>
                      <a:pt x="2136834" y="1841997"/>
                    </a:cubicBezTo>
                    <a:lnTo>
                      <a:pt x="2136834" y="1841997"/>
                    </a:lnTo>
                    <a:lnTo>
                      <a:pt x="2135116" y="1841997"/>
                    </a:lnTo>
                    <a:lnTo>
                      <a:pt x="2136834" y="1842341"/>
                    </a:lnTo>
                    <a:cubicBezTo>
                      <a:pt x="2136147" y="1849553"/>
                      <a:pt x="2133915" y="1865522"/>
                      <a:pt x="2133915" y="1879088"/>
                    </a:cubicBezTo>
                    <a:lnTo>
                      <a:pt x="2133915" y="1879088"/>
                    </a:lnTo>
                    <a:cubicBezTo>
                      <a:pt x="2133915" y="1887159"/>
                      <a:pt x="2134773" y="1894542"/>
                      <a:pt x="2136834" y="1898148"/>
                    </a:cubicBezTo>
                    <a:lnTo>
                      <a:pt x="2136834" y="1898148"/>
                    </a:lnTo>
                    <a:cubicBezTo>
                      <a:pt x="2141470" y="1908623"/>
                      <a:pt x="2147308" y="1921158"/>
                      <a:pt x="2147480" y="1931118"/>
                    </a:cubicBezTo>
                    <a:lnTo>
                      <a:pt x="2147480" y="1931118"/>
                    </a:lnTo>
                    <a:cubicBezTo>
                      <a:pt x="2147480" y="1931976"/>
                      <a:pt x="2147480" y="1933007"/>
                      <a:pt x="2147308" y="1933522"/>
                    </a:cubicBezTo>
                    <a:lnTo>
                      <a:pt x="2147308" y="1933522"/>
                    </a:lnTo>
                    <a:cubicBezTo>
                      <a:pt x="2147136" y="1940905"/>
                      <a:pt x="2156066" y="1952754"/>
                      <a:pt x="2156238" y="1966835"/>
                    </a:cubicBezTo>
                    <a:lnTo>
                      <a:pt x="2156238" y="1966835"/>
                    </a:lnTo>
                    <a:cubicBezTo>
                      <a:pt x="2154864" y="1977825"/>
                      <a:pt x="2151086" y="1979542"/>
                      <a:pt x="2151086" y="1991562"/>
                    </a:cubicBezTo>
                    <a:lnTo>
                      <a:pt x="2151086" y="1991562"/>
                    </a:lnTo>
                    <a:cubicBezTo>
                      <a:pt x="2151086" y="1993107"/>
                      <a:pt x="2151086" y="1994824"/>
                      <a:pt x="2151258" y="1996713"/>
                    </a:cubicBezTo>
                    <a:lnTo>
                      <a:pt x="2151258" y="1996713"/>
                    </a:lnTo>
                    <a:cubicBezTo>
                      <a:pt x="2153834" y="2015430"/>
                      <a:pt x="2161561" y="2043420"/>
                      <a:pt x="2166540" y="2054582"/>
                    </a:cubicBezTo>
                    <a:lnTo>
                      <a:pt x="2166540" y="2054582"/>
                    </a:lnTo>
                    <a:cubicBezTo>
                      <a:pt x="2170662" y="2066773"/>
                      <a:pt x="2173066" y="2105925"/>
                      <a:pt x="2175641" y="2119662"/>
                    </a:cubicBezTo>
                    <a:lnTo>
                      <a:pt x="2175641" y="2119662"/>
                    </a:lnTo>
                    <a:cubicBezTo>
                      <a:pt x="2177530" y="2131510"/>
                      <a:pt x="2192813" y="2157955"/>
                      <a:pt x="2201056" y="2156924"/>
                    </a:cubicBezTo>
                    <a:lnTo>
                      <a:pt x="2201056" y="2156924"/>
                    </a:lnTo>
                    <a:lnTo>
                      <a:pt x="2201056" y="2157096"/>
                    </a:lnTo>
                    <a:cubicBezTo>
                      <a:pt x="2201056" y="2157096"/>
                      <a:pt x="2201056" y="2157096"/>
                      <a:pt x="2201056" y="2157096"/>
                    </a:cubicBezTo>
                    <a:lnTo>
                      <a:pt x="2201056" y="2157096"/>
                    </a:lnTo>
                    <a:lnTo>
                      <a:pt x="2201056" y="2157096"/>
                    </a:lnTo>
                    <a:cubicBezTo>
                      <a:pt x="2210156" y="2156924"/>
                      <a:pt x="2213762" y="2153146"/>
                      <a:pt x="2216338" y="2144904"/>
                    </a:cubicBezTo>
                    <a:lnTo>
                      <a:pt x="2216338" y="2144904"/>
                    </a:lnTo>
                    <a:cubicBezTo>
                      <a:pt x="2219257" y="2135288"/>
                      <a:pt x="2226298" y="2125844"/>
                      <a:pt x="2233166" y="2125329"/>
                    </a:cubicBezTo>
                    <a:lnTo>
                      <a:pt x="2233166" y="2125329"/>
                    </a:lnTo>
                    <a:cubicBezTo>
                      <a:pt x="2234540" y="2124985"/>
                      <a:pt x="2235742" y="2124985"/>
                      <a:pt x="2236772" y="2124985"/>
                    </a:cubicBezTo>
                    <a:lnTo>
                      <a:pt x="2236772" y="2124985"/>
                    </a:lnTo>
                    <a:cubicBezTo>
                      <a:pt x="2237803" y="2124985"/>
                      <a:pt x="2238661" y="2124985"/>
                      <a:pt x="2239348" y="2124985"/>
                    </a:cubicBezTo>
                    <a:lnTo>
                      <a:pt x="2239348" y="2124985"/>
                    </a:lnTo>
                    <a:cubicBezTo>
                      <a:pt x="2239520" y="2124985"/>
                      <a:pt x="2239692" y="2124985"/>
                      <a:pt x="2239692" y="2124985"/>
                    </a:cubicBezTo>
                    <a:lnTo>
                      <a:pt x="2239692" y="2124985"/>
                    </a:lnTo>
                    <a:cubicBezTo>
                      <a:pt x="2239863" y="2124642"/>
                      <a:pt x="2240035" y="2123440"/>
                      <a:pt x="2240035" y="2121379"/>
                    </a:cubicBezTo>
                    <a:lnTo>
                      <a:pt x="2240035" y="2121379"/>
                    </a:lnTo>
                    <a:cubicBezTo>
                      <a:pt x="2240035" y="2121379"/>
                      <a:pt x="2240035" y="2121379"/>
                      <a:pt x="2240035" y="2121379"/>
                    </a:cubicBezTo>
                    <a:lnTo>
                      <a:pt x="2240035" y="2121379"/>
                    </a:lnTo>
                    <a:cubicBezTo>
                      <a:pt x="2240035" y="2121379"/>
                      <a:pt x="2240035" y="2121379"/>
                      <a:pt x="2240035" y="2121379"/>
                    </a:cubicBezTo>
                    <a:lnTo>
                      <a:pt x="2240035" y="2121379"/>
                    </a:lnTo>
                    <a:cubicBezTo>
                      <a:pt x="2240035" y="2121379"/>
                      <a:pt x="2239863" y="2121207"/>
                      <a:pt x="2240035" y="2120864"/>
                    </a:cubicBezTo>
                    <a:lnTo>
                      <a:pt x="2240035" y="2120864"/>
                    </a:lnTo>
                    <a:cubicBezTo>
                      <a:pt x="2240550" y="2110904"/>
                      <a:pt x="2240894" y="2093733"/>
                      <a:pt x="2251712" y="2092187"/>
                    </a:cubicBezTo>
                    <a:lnTo>
                      <a:pt x="2251712" y="2092187"/>
                    </a:lnTo>
                    <a:cubicBezTo>
                      <a:pt x="2252227" y="2092187"/>
                      <a:pt x="2252742" y="2092187"/>
                      <a:pt x="2252914" y="2092359"/>
                    </a:cubicBezTo>
                    <a:lnTo>
                      <a:pt x="2252914" y="2092359"/>
                    </a:lnTo>
                    <a:cubicBezTo>
                      <a:pt x="2253601" y="2092531"/>
                      <a:pt x="2254116" y="2092531"/>
                      <a:pt x="2254631" y="2092531"/>
                    </a:cubicBezTo>
                    <a:lnTo>
                      <a:pt x="2254631" y="2092531"/>
                    </a:lnTo>
                    <a:cubicBezTo>
                      <a:pt x="2258580" y="2092703"/>
                      <a:pt x="2260298" y="2089612"/>
                      <a:pt x="2262702" y="2080167"/>
                    </a:cubicBezTo>
                    <a:lnTo>
                      <a:pt x="2262702" y="2080167"/>
                    </a:lnTo>
                    <a:cubicBezTo>
                      <a:pt x="2262873" y="2079480"/>
                      <a:pt x="2262873" y="2078450"/>
                      <a:pt x="2262873" y="2077420"/>
                    </a:cubicBezTo>
                    <a:lnTo>
                      <a:pt x="2262873" y="2077420"/>
                    </a:lnTo>
                    <a:cubicBezTo>
                      <a:pt x="2262873" y="2071753"/>
                      <a:pt x="2260469" y="2062309"/>
                      <a:pt x="2260469" y="2053036"/>
                    </a:cubicBezTo>
                    <a:lnTo>
                      <a:pt x="2260469" y="2053036"/>
                    </a:lnTo>
                    <a:cubicBezTo>
                      <a:pt x="2260469" y="2044794"/>
                      <a:pt x="2262702" y="2035865"/>
                      <a:pt x="2271115" y="2030370"/>
                    </a:cubicBezTo>
                    <a:lnTo>
                      <a:pt x="2271115" y="2030370"/>
                    </a:lnTo>
                    <a:cubicBezTo>
                      <a:pt x="2284509" y="2021784"/>
                      <a:pt x="2291206" y="2013885"/>
                      <a:pt x="2291035" y="2007875"/>
                    </a:cubicBezTo>
                    <a:lnTo>
                      <a:pt x="2291035" y="2007875"/>
                    </a:lnTo>
                    <a:cubicBezTo>
                      <a:pt x="2291035" y="2005986"/>
                      <a:pt x="2290519" y="2004097"/>
                      <a:pt x="2289146" y="2001865"/>
                    </a:cubicBezTo>
                    <a:lnTo>
                      <a:pt x="2289146" y="2001865"/>
                    </a:lnTo>
                    <a:cubicBezTo>
                      <a:pt x="2285368" y="1995340"/>
                      <a:pt x="2281247" y="1994309"/>
                      <a:pt x="2280732" y="1988643"/>
                    </a:cubicBezTo>
                    <a:lnTo>
                      <a:pt x="2280732" y="1988643"/>
                    </a:lnTo>
                    <a:cubicBezTo>
                      <a:pt x="2280732" y="1986067"/>
                      <a:pt x="2281934" y="1983834"/>
                      <a:pt x="2283823" y="1980572"/>
                    </a:cubicBezTo>
                    <a:lnTo>
                      <a:pt x="2283823" y="1980572"/>
                    </a:lnTo>
                    <a:cubicBezTo>
                      <a:pt x="2285883" y="1976622"/>
                      <a:pt x="2287085" y="1961683"/>
                      <a:pt x="2288115" y="1948118"/>
                    </a:cubicBezTo>
                    <a:lnTo>
                      <a:pt x="2288115" y="1948118"/>
                    </a:lnTo>
                    <a:cubicBezTo>
                      <a:pt x="2289833" y="1934209"/>
                      <a:pt x="2288974" y="1922360"/>
                      <a:pt x="2295156" y="1918411"/>
                    </a:cubicBezTo>
                    <a:lnTo>
                      <a:pt x="2295156" y="1918411"/>
                    </a:lnTo>
                    <a:cubicBezTo>
                      <a:pt x="2304085" y="1915663"/>
                      <a:pt x="2309065" y="1917896"/>
                      <a:pt x="2311640" y="1912916"/>
                    </a:cubicBezTo>
                    <a:lnTo>
                      <a:pt x="2311640" y="1912916"/>
                    </a:lnTo>
                    <a:cubicBezTo>
                      <a:pt x="2316105" y="1906906"/>
                      <a:pt x="2323317" y="1905532"/>
                      <a:pt x="2330529" y="1904330"/>
                    </a:cubicBezTo>
                    <a:lnTo>
                      <a:pt x="2330529" y="1904330"/>
                    </a:lnTo>
                    <a:cubicBezTo>
                      <a:pt x="2338428" y="1902441"/>
                      <a:pt x="2353711" y="1891623"/>
                      <a:pt x="2353883" y="1886815"/>
                    </a:cubicBezTo>
                    <a:lnTo>
                      <a:pt x="2353883" y="1886815"/>
                    </a:lnTo>
                    <a:cubicBezTo>
                      <a:pt x="2353883" y="1886815"/>
                      <a:pt x="2353883" y="1886815"/>
                      <a:pt x="2353883" y="1886643"/>
                    </a:cubicBezTo>
                    <a:lnTo>
                      <a:pt x="2353883" y="1886643"/>
                    </a:lnTo>
                    <a:cubicBezTo>
                      <a:pt x="2353883" y="1886472"/>
                      <a:pt x="2353883" y="1886300"/>
                      <a:pt x="2353883" y="1886128"/>
                    </a:cubicBezTo>
                    <a:lnTo>
                      <a:pt x="2353883" y="1886128"/>
                    </a:lnTo>
                    <a:cubicBezTo>
                      <a:pt x="2353883" y="1882179"/>
                      <a:pt x="2352681" y="1879431"/>
                      <a:pt x="2352681" y="1875997"/>
                    </a:cubicBezTo>
                    <a:lnTo>
                      <a:pt x="2352681" y="1875997"/>
                    </a:lnTo>
                    <a:cubicBezTo>
                      <a:pt x="2352509" y="1872391"/>
                      <a:pt x="2354913" y="1868785"/>
                      <a:pt x="2360580" y="1866209"/>
                    </a:cubicBezTo>
                    <a:lnTo>
                      <a:pt x="2360580" y="1866209"/>
                    </a:lnTo>
                    <a:cubicBezTo>
                      <a:pt x="2369509" y="1863118"/>
                      <a:pt x="2409347" y="1832896"/>
                      <a:pt x="2413296" y="1825341"/>
                    </a:cubicBezTo>
                    <a:lnTo>
                      <a:pt x="2413296" y="1825341"/>
                    </a:lnTo>
                    <a:cubicBezTo>
                      <a:pt x="2417933" y="1816068"/>
                      <a:pt x="2417074" y="1810573"/>
                      <a:pt x="2426347" y="1807482"/>
                    </a:cubicBezTo>
                    <a:lnTo>
                      <a:pt x="2426347" y="1807482"/>
                    </a:lnTo>
                    <a:cubicBezTo>
                      <a:pt x="2434074" y="1805937"/>
                      <a:pt x="2436821" y="1805422"/>
                      <a:pt x="2436821" y="1801129"/>
                    </a:cubicBezTo>
                    <a:lnTo>
                      <a:pt x="2436821" y="1801129"/>
                    </a:lnTo>
                    <a:cubicBezTo>
                      <a:pt x="2436821" y="1800957"/>
                      <a:pt x="2436821" y="1800785"/>
                      <a:pt x="2436821" y="1800270"/>
                    </a:cubicBezTo>
                    <a:lnTo>
                      <a:pt x="2436821" y="1800270"/>
                    </a:lnTo>
                    <a:cubicBezTo>
                      <a:pt x="2438710" y="1792028"/>
                      <a:pt x="2446953" y="1792028"/>
                      <a:pt x="2451761" y="1790826"/>
                    </a:cubicBezTo>
                    <a:lnTo>
                      <a:pt x="2451761" y="1790826"/>
                    </a:lnTo>
                    <a:cubicBezTo>
                      <a:pt x="2456741" y="1791169"/>
                      <a:pt x="2474771" y="1782927"/>
                      <a:pt x="2477346" y="1776745"/>
                    </a:cubicBezTo>
                    <a:lnTo>
                      <a:pt x="2477346" y="1776745"/>
                    </a:lnTo>
                    <a:cubicBezTo>
                      <a:pt x="2480952" y="1770735"/>
                      <a:pt x="2484730" y="1760604"/>
                      <a:pt x="2486963" y="1753392"/>
                    </a:cubicBezTo>
                    <a:lnTo>
                      <a:pt x="2486963" y="1753392"/>
                    </a:lnTo>
                    <a:cubicBezTo>
                      <a:pt x="2487993" y="1747210"/>
                      <a:pt x="2485417" y="1740856"/>
                      <a:pt x="2493831" y="1737422"/>
                    </a:cubicBezTo>
                    <a:lnTo>
                      <a:pt x="2493831" y="1737422"/>
                    </a:lnTo>
                    <a:cubicBezTo>
                      <a:pt x="2499670" y="1736735"/>
                      <a:pt x="2517528" y="1729867"/>
                      <a:pt x="2517356" y="1726948"/>
                    </a:cubicBezTo>
                    <a:lnTo>
                      <a:pt x="2517356" y="1726948"/>
                    </a:lnTo>
                    <a:cubicBezTo>
                      <a:pt x="2518387" y="1725402"/>
                      <a:pt x="2519245" y="1723685"/>
                      <a:pt x="2521821" y="1723513"/>
                    </a:cubicBezTo>
                    <a:lnTo>
                      <a:pt x="2521821" y="1723513"/>
                    </a:lnTo>
                    <a:cubicBezTo>
                      <a:pt x="2524740" y="1723857"/>
                      <a:pt x="2525770" y="1725402"/>
                      <a:pt x="2529892" y="1727806"/>
                    </a:cubicBezTo>
                    <a:lnTo>
                      <a:pt x="2529892" y="1727806"/>
                    </a:lnTo>
                    <a:cubicBezTo>
                      <a:pt x="2531952" y="1730038"/>
                      <a:pt x="2536932" y="1731240"/>
                      <a:pt x="2541912" y="1731240"/>
                    </a:cubicBezTo>
                    <a:lnTo>
                      <a:pt x="2541912" y="1731240"/>
                    </a:lnTo>
                    <a:cubicBezTo>
                      <a:pt x="2545518" y="1731240"/>
                      <a:pt x="2548952" y="1730554"/>
                      <a:pt x="2550841" y="1729867"/>
                    </a:cubicBezTo>
                    <a:lnTo>
                      <a:pt x="2550841" y="1729867"/>
                    </a:lnTo>
                    <a:cubicBezTo>
                      <a:pt x="2554790" y="1727463"/>
                      <a:pt x="2559083" y="1724028"/>
                      <a:pt x="2564235" y="1723857"/>
                    </a:cubicBezTo>
                    <a:lnTo>
                      <a:pt x="2564235" y="1723857"/>
                    </a:lnTo>
                    <a:cubicBezTo>
                      <a:pt x="2566810" y="1723857"/>
                      <a:pt x="2569729" y="1725059"/>
                      <a:pt x="2571790" y="1727978"/>
                    </a:cubicBezTo>
                    <a:lnTo>
                      <a:pt x="2571790" y="1727978"/>
                    </a:lnTo>
                    <a:cubicBezTo>
                      <a:pt x="2573679" y="1730725"/>
                      <a:pt x="2575053" y="1731412"/>
                      <a:pt x="2575740" y="1731240"/>
                    </a:cubicBezTo>
                    <a:lnTo>
                      <a:pt x="2575740" y="1731240"/>
                    </a:lnTo>
                    <a:cubicBezTo>
                      <a:pt x="2576770" y="1731412"/>
                      <a:pt x="2579861" y="1729008"/>
                      <a:pt x="2582780" y="1723170"/>
                    </a:cubicBezTo>
                    <a:lnTo>
                      <a:pt x="2582780" y="1723170"/>
                    </a:lnTo>
                    <a:cubicBezTo>
                      <a:pt x="2583639" y="1721453"/>
                      <a:pt x="2583982" y="1718877"/>
                      <a:pt x="2583982" y="1715614"/>
                    </a:cubicBezTo>
                    <a:lnTo>
                      <a:pt x="2583982" y="1715614"/>
                    </a:lnTo>
                    <a:cubicBezTo>
                      <a:pt x="2583982" y="1709089"/>
                      <a:pt x="2582437" y="1701190"/>
                      <a:pt x="2582437" y="1696039"/>
                    </a:cubicBezTo>
                    <a:lnTo>
                      <a:pt x="2582437" y="1696039"/>
                    </a:lnTo>
                    <a:cubicBezTo>
                      <a:pt x="2582437" y="1693635"/>
                      <a:pt x="2582608" y="1689857"/>
                      <a:pt x="2586729" y="1689342"/>
                    </a:cubicBezTo>
                    <a:lnTo>
                      <a:pt x="2586729" y="1689342"/>
                    </a:lnTo>
                    <a:cubicBezTo>
                      <a:pt x="2587932" y="1689342"/>
                      <a:pt x="2588962" y="1689685"/>
                      <a:pt x="2589992" y="1690372"/>
                    </a:cubicBezTo>
                    <a:lnTo>
                      <a:pt x="2589992" y="1690372"/>
                    </a:lnTo>
                    <a:cubicBezTo>
                      <a:pt x="2599952" y="1696725"/>
                      <a:pt x="2609396" y="1701877"/>
                      <a:pt x="2614891" y="1711665"/>
                    </a:cubicBezTo>
                    <a:lnTo>
                      <a:pt x="2614891" y="1711665"/>
                    </a:lnTo>
                    <a:cubicBezTo>
                      <a:pt x="2618154" y="1718190"/>
                      <a:pt x="2619871" y="1724715"/>
                      <a:pt x="2619871" y="1731927"/>
                    </a:cubicBezTo>
                    <a:lnTo>
                      <a:pt x="2619871" y="1731927"/>
                    </a:lnTo>
                    <a:cubicBezTo>
                      <a:pt x="2619871" y="1736564"/>
                      <a:pt x="2619184" y="1741372"/>
                      <a:pt x="2617638" y="1746351"/>
                    </a:cubicBezTo>
                    <a:lnTo>
                      <a:pt x="2617638" y="1746351"/>
                    </a:lnTo>
                    <a:cubicBezTo>
                      <a:pt x="2616608" y="1749957"/>
                      <a:pt x="2616265" y="1752877"/>
                      <a:pt x="2616265" y="1755452"/>
                    </a:cubicBezTo>
                    <a:lnTo>
                      <a:pt x="2616265" y="1755452"/>
                    </a:lnTo>
                    <a:cubicBezTo>
                      <a:pt x="2616265" y="1762149"/>
                      <a:pt x="2619184" y="1766442"/>
                      <a:pt x="2623820" y="1775028"/>
                    </a:cubicBezTo>
                    <a:lnTo>
                      <a:pt x="2623820" y="1775028"/>
                    </a:lnTo>
                    <a:cubicBezTo>
                      <a:pt x="2630517" y="1786361"/>
                      <a:pt x="2631032" y="1786018"/>
                      <a:pt x="2637901" y="1786361"/>
                    </a:cubicBezTo>
                    <a:lnTo>
                      <a:pt x="2637901" y="1786361"/>
                    </a:lnTo>
                    <a:lnTo>
                      <a:pt x="2637901" y="1786361"/>
                    </a:lnTo>
                    <a:lnTo>
                      <a:pt x="2637901" y="1786361"/>
                    </a:lnTo>
                    <a:cubicBezTo>
                      <a:pt x="2638073" y="1786361"/>
                      <a:pt x="2638073" y="1786361"/>
                      <a:pt x="2638073" y="1786361"/>
                    </a:cubicBezTo>
                    <a:lnTo>
                      <a:pt x="2638073" y="1786361"/>
                    </a:lnTo>
                    <a:cubicBezTo>
                      <a:pt x="2647517" y="1786533"/>
                      <a:pt x="2647002" y="1792543"/>
                      <a:pt x="2654214" y="1806795"/>
                    </a:cubicBezTo>
                    <a:lnTo>
                      <a:pt x="2654214" y="1806795"/>
                    </a:lnTo>
                    <a:cubicBezTo>
                      <a:pt x="2660567" y="1820876"/>
                      <a:pt x="2663315" y="1831694"/>
                      <a:pt x="2663315" y="1847149"/>
                    </a:cubicBezTo>
                    <a:lnTo>
                      <a:pt x="2663315" y="1847149"/>
                    </a:lnTo>
                    <a:cubicBezTo>
                      <a:pt x="2663315" y="1852815"/>
                      <a:pt x="2663658" y="1858654"/>
                      <a:pt x="2663658" y="1864320"/>
                    </a:cubicBezTo>
                    <a:lnTo>
                      <a:pt x="2663658" y="1864320"/>
                    </a:lnTo>
                    <a:cubicBezTo>
                      <a:pt x="2663658" y="1872047"/>
                      <a:pt x="2663143" y="1879260"/>
                      <a:pt x="2660911" y="1884755"/>
                    </a:cubicBezTo>
                    <a:lnTo>
                      <a:pt x="2660911" y="1884755"/>
                    </a:lnTo>
                    <a:cubicBezTo>
                      <a:pt x="2658507" y="1891623"/>
                      <a:pt x="2650093" y="1910855"/>
                      <a:pt x="2648719" y="1916007"/>
                    </a:cubicBezTo>
                    <a:lnTo>
                      <a:pt x="2648719" y="1916007"/>
                    </a:lnTo>
                    <a:cubicBezTo>
                      <a:pt x="2649062" y="1916007"/>
                      <a:pt x="2649749" y="1916007"/>
                      <a:pt x="2650264" y="1916179"/>
                    </a:cubicBezTo>
                    <a:lnTo>
                      <a:pt x="2650264" y="1916179"/>
                    </a:lnTo>
                    <a:cubicBezTo>
                      <a:pt x="2652668" y="1916350"/>
                      <a:pt x="2656274" y="1916694"/>
                      <a:pt x="2660052" y="1918926"/>
                    </a:cubicBezTo>
                    <a:lnTo>
                      <a:pt x="2660052" y="1918926"/>
                    </a:lnTo>
                    <a:cubicBezTo>
                      <a:pt x="2665891" y="1922360"/>
                      <a:pt x="2668638" y="1925108"/>
                      <a:pt x="2675163" y="1925108"/>
                    </a:cubicBezTo>
                    <a:lnTo>
                      <a:pt x="2675163" y="1925108"/>
                    </a:lnTo>
                    <a:cubicBezTo>
                      <a:pt x="2676194" y="1925108"/>
                      <a:pt x="2677395" y="1925108"/>
                      <a:pt x="2678254" y="1924936"/>
                    </a:cubicBezTo>
                    <a:lnTo>
                      <a:pt x="2678254" y="1924936"/>
                    </a:lnTo>
                    <a:cubicBezTo>
                      <a:pt x="2685295" y="1923391"/>
                      <a:pt x="2688042" y="1912229"/>
                      <a:pt x="2697658" y="1905017"/>
                    </a:cubicBezTo>
                    <a:lnTo>
                      <a:pt x="2697658" y="1905017"/>
                    </a:lnTo>
                    <a:cubicBezTo>
                      <a:pt x="2706587" y="1898663"/>
                      <a:pt x="2710880" y="1895057"/>
                      <a:pt x="2711739" y="1889906"/>
                    </a:cubicBezTo>
                    <a:lnTo>
                      <a:pt x="2711739" y="1889906"/>
                    </a:lnTo>
                    <a:cubicBezTo>
                      <a:pt x="2712597" y="1885785"/>
                      <a:pt x="2715345" y="1882522"/>
                      <a:pt x="2719466" y="1882351"/>
                    </a:cubicBezTo>
                    <a:lnTo>
                      <a:pt x="2719466" y="1882351"/>
                    </a:lnTo>
                    <a:cubicBezTo>
                      <a:pt x="2723415" y="1882351"/>
                      <a:pt x="2726163" y="1885956"/>
                      <a:pt x="2726678" y="1891280"/>
                    </a:cubicBezTo>
                    <a:lnTo>
                      <a:pt x="2726678" y="1891280"/>
                    </a:lnTo>
                    <a:cubicBezTo>
                      <a:pt x="2727880" y="1903643"/>
                      <a:pt x="2725991" y="1907249"/>
                      <a:pt x="2730628" y="1909825"/>
                    </a:cubicBezTo>
                    <a:lnTo>
                      <a:pt x="2730628" y="1909825"/>
                    </a:lnTo>
                    <a:cubicBezTo>
                      <a:pt x="2734062" y="1912401"/>
                      <a:pt x="2738183" y="1911714"/>
                      <a:pt x="2739213" y="1917037"/>
                    </a:cubicBezTo>
                    <a:lnTo>
                      <a:pt x="2739213" y="1917037"/>
                    </a:lnTo>
                    <a:cubicBezTo>
                      <a:pt x="2739213" y="1919098"/>
                      <a:pt x="2738183" y="1920815"/>
                      <a:pt x="2736637" y="1923219"/>
                    </a:cubicBezTo>
                    <a:lnTo>
                      <a:pt x="2736637" y="1923219"/>
                    </a:lnTo>
                    <a:cubicBezTo>
                      <a:pt x="2735436" y="1925795"/>
                      <a:pt x="2734920" y="1927512"/>
                      <a:pt x="2734920" y="1929744"/>
                    </a:cubicBezTo>
                    <a:lnTo>
                      <a:pt x="2734920" y="1929744"/>
                    </a:lnTo>
                    <a:cubicBezTo>
                      <a:pt x="2734920" y="1933693"/>
                      <a:pt x="2736466" y="1939532"/>
                      <a:pt x="2738183" y="1950693"/>
                    </a:cubicBezTo>
                    <a:lnTo>
                      <a:pt x="2738183" y="1950693"/>
                    </a:lnTo>
                    <a:cubicBezTo>
                      <a:pt x="2739900" y="1958249"/>
                      <a:pt x="2740415" y="1966148"/>
                      <a:pt x="2740415" y="1973188"/>
                    </a:cubicBezTo>
                    <a:lnTo>
                      <a:pt x="2740415" y="1973188"/>
                    </a:lnTo>
                    <a:cubicBezTo>
                      <a:pt x="2740415" y="1982117"/>
                      <a:pt x="2739728" y="1989845"/>
                      <a:pt x="2739728" y="1993966"/>
                    </a:cubicBezTo>
                    <a:lnTo>
                      <a:pt x="2739728" y="1993966"/>
                    </a:lnTo>
                    <a:lnTo>
                      <a:pt x="2739728" y="1993966"/>
                    </a:lnTo>
                    <a:cubicBezTo>
                      <a:pt x="2740587" y="1997744"/>
                      <a:pt x="2740759" y="1996885"/>
                      <a:pt x="2742476" y="1997744"/>
                    </a:cubicBezTo>
                    <a:lnTo>
                      <a:pt x="2742476" y="1997744"/>
                    </a:lnTo>
                    <a:cubicBezTo>
                      <a:pt x="2744365" y="1998087"/>
                      <a:pt x="2747799" y="2000834"/>
                      <a:pt x="2747456" y="2005471"/>
                    </a:cubicBezTo>
                    <a:lnTo>
                      <a:pt x="2747456" y="2005471"/>
                    </a:lnTo>
                    <a:cubicBezTo>
                      <a:pt x="2747799" y="2008218"/>
                      <a:pt x="2747799" y="2011653"/>
                      <a:pt x="2747799" y="2015602"/>
                    </a:cubicBezTo>
                    <a:lnTo>
                      <a:pt x="2747799" y="2015602"/>
                    </a:lnTo>
                    <a:cubicBezTo>
                      <a:pt x="2747799" y="2021612"/>
                      <a:pt x="2747627" y="2028824"/>
                      <a:pt x="2747627" y="2035178"/>
                    </a:cubicBezTo>
                    <a:lnTo>
                      <a:pt x="2747627" y="2035178"/>
                    </a:lnTo>
                    <a:cubicBezTo>
                      <a:pt x="2747627" y="2041875"/>
                      <a:pt x="2747971" y="2047885"/>
                      <a:pt x="2748829" y="2051147"/>
                    </a:cubicBezTo>
                    <a:lnTo>
                      <a:pt x="2748829" y="2051147"/>
                    </a:lnTo>
                    <a:cubicBezTo>
                      <a:pt x="2749173" y="2053379"/>
                      <a:pt x="2749345" y="2055097"/>
                      <a:pt x="2749345" y="2056814"/>
                    </a:cubicBezTo>
                    <a:lnTo>
                      <a:pt x="2749345" y="2056814"/>
                    </a:lnTo>
                    <a:cubicBezTo>
                      <a:pt x="2749345" y="2062309"/>
                      <a:pt x="2747284" y="2065400"/>
                      <a:pt x="2743678" y="2072783"/>
                    </a:cubicBezTo>
                    <a:lnTo>
                      <a:pt x="2743678" y="2072783"/>
                    </a:lnTo>
                    <a:cubicBezTo>
                      <a:pt x="2739900" y="2081198"/>
                      <a:pt x="2736294" y="2091844"/>
                      <a:pt x="2736294" y="2098713"/>
                    </a:cubicBezTo>
                    <a:lnTo>
                      <a:pt x="2736294" y="2098713"/>
                    </a:lnTo>
                    <a:cubicBezTo>
                      <a:pt x="2736294" y="2100945"/>
                      <a:pt x="2736637" y="2102490"/>
                      <a:pt x="2737153" y="2103349"/>
                    </a:cubicBezTo>
                    <a:lnTo>
                      <a:pt x="2737153" y="2103349"/>
                    </a:lnTo>
                    <a:cubicBezTo>
                      <a:pt x="2738698" y="2105581"/>
                      <a:pt x="2741274" y="2106268"/>
                      <a:pt x="2741445" y="2110389"/>
                    </a:cubicBezTo>
                    <a:lnTo>
                      <a:pt x="2741445" y="2110389"/>
                    </a:lnTo>
                    <a:cubicBezTo>
                      <a:pt x="2741445" y="2113137"/>
                      <a:pt x="2740244" y="2116056"/>
                      <a:pt x="2737496" y="2122066"/>
                    </a:cubicBezTo>
                    <a:lnTo>
                      <a:pt x="2737496" y="2122066"/>
                    </a:lnTo>
                    <a:cubicBezTo>
                      <a:pt x="2733203" y="2134258"/>
                      <a:pt x="2727021" y="2149025"/>
                      <a:pt x="2727193" y="2157783"/>
                    </a:cubicBezTo>
                    <a:lnTo>
                      <a:pt x="2727193" y="2157783"/>
                    </a:lnTo>
                    <a:cubicBezTo>
                      <a:pt x="2727193" y="2159157"/>
                      <a:pt x="2727365" y="2160359"/>
                      <a:pt x="2727708" y="2161561"/>
                    </a:cubicBezTo>
                    <a:lnTo>
                      <a:pt x="2727708" y="2161561"/>
                    </a:lnTo>
                    <a:cubicBezTo>
                      <a:pt x="2728567" y="2164995"/>
                      <a:pt x="2728224" y="2163965"/>
                      <a:pt x="2730112" y="2164995"/>
                    </a:cubicBezTo>
                    <a:lnTo>
                      <a:pt x="2730112" y="2164995"/>
                    </a:lnTo>
                    <a:cubicBezTo>
                      <a:pt x="2732001" y="2165682"/>
                      <a:pt x="2735436" y="2167227"/>
                      <a:pt x="2738698" y="2171864"/>
                    </a:cubicBezTo>
                    <a:lnTo>
                      <a:pt x="2738698" y="2171864"/>
                    </a:lnTo>
                    <a:cubicBezTo>
                      <a:pt x="2745223" y="2179591"/>
                      <a:pt x="2747799" y="2184914"/>
                      <a:pt x="2752951" y="2194187"/>
                    </a:cubicBezTo>
                    <a:lnTo>
                      <a:pt x="2752951" y="2194187"/>
                    </a:lnTo>
                    <a:cubicBezTo>
                      <a:pt x="2756728" y="2204318"/>
                      <a:pt x="2759132" y="2208783"/>
                      <a:pt x="2764112" y="2214106"/>
                    </a:cubicBezTo>
                    <a:lnTo>
                      <a:pt x="2764112" y="2214106"/>
                    </a:lnTo>
                    <a:cubicBezTo>
                      <a:pt x="2767203" y="2219601"/>
                      <a:pt x="2775961" y="2224580"/>
                      <a:pt x="2775961" y="2240893"/>
                    </a:cubicBezTo>
                    <a:lnTo>
                      <a:pt x="2775961" y="2240893"/>
                    </a:lnTo>
                    <a:cubicBezTo>
                      <a:pt x="2775789" y="2243297"/>
                      <a:pt x="2775617" y="2246388"/>
                      <a:pt x="2775617" y="2249994"/>
                    </a:cubicBezTo>
                    <a:lnTo>
                      <a:pt x="2775617" y="2249994"/>
                    </a:lnTo>
                    <a:cubicBezTo>
                      <a:pt x="2775617" y="2267853"/>
                      <a:pt x="2778021" y="2297045"/>
                      <a:pt x="2781112" y="2306145"/>
                    </a:cubicBezTo>
                    <a:lnTo>
                      <a:pt x="2781112" y="2306145"/>
                    </a:lnTo>
                    <a:cubicBezTo>
                      <a:pt x="2783173" y="2316277"/>
                      <a:pt x="2790728" y="2319024"/>
                      <a:pt x="2800001" y="2338600"/>
                    </a:cubicBezTo>
                    <a:lnTo>
                      <a:pt x="2800001" y="2338600"/>
                    </a:lnTo>
                    <a:cubicBezTo>
                      <a:pt x="2808930" y="2356286"/>
                      <a:pt x="2813566" y="2361953"/>
                      <a:pt x="2820607" y="2365559"/>
                    </a:cubicBezTo>
                    <a:lnTo>
                      <a:pt x="2820607" y="2365559"/>
                    </a:lnTo>
                    <a:cubicBezTo>
                      <a:pt x="2827475" y="2370367"/>
                      <a:pt x="2842930" y="2373973"/>
                      <a:pt x="2851344" y="2383761"/>
                    </a:cubicBezTo>
                    <a:lnTo>
                      <a:pt x="2851344" y="2383761"/>
                    </a:lnTo>
                    <a:cubicBezTo>
                      <a:pt x="2855465" y="2388398"/>
                      <a:pt x="2858041" y="2389256"/>
                      <a:pt x="2860101" y="2389256"/>
                    </a:cubicBezTo>
                    <a:lnTo>
                      <a:pt x="2860101" y="2389256"/>
                    </a:lnTo>
                    <a:cubicBezTo>
                      <a:pt x="2861647" y="2389256"/>
                      <a:pt x="2863192" y="2388569"/>
                      <a:pt x="2864394" y="2388398"/>
                    </a:cubicBezTo>
                    <a:lnTo>
                      <a:pt x="2864394" y="2388398"/>
                    </a:lnTo>
                    <a:cubicBezTo>
                      <a:pt x="2868344" y="2385650"/>
                      <a:pt x="2871263" y="2385478"/>
                      <a:pt x="2871435" y="2379983"/>
                    </a:cubicBezTo>
                    <a:lnTo>
                      <a:pt x="2871435" y="2379983"/>
                    </a:lnTo>
                    <a:cubicBezTo>
                      <a:pt x="2871435" y="2378781"/>
                      <a:pt x="2871263" y="2377408"/>
                      <a:pt x="2870919" y="2375862"/>
                    </a:cubicBezTo>
                    <a:lnTo>
                      <a:pt x="2870919" y="2375862"/>
                    </a:lnTo>
                    <a:cubicBezTo>
                      <a:pt x="2868859" y="2366933"/>
                      <a:pt x="2851859" y="2343751"/>
                      <a:pt x="2851687" y="2323832"/>
                    </a:cubicBezTo>
                    <a:lnTo>
                      <a:pt x="2851687" y="2323832"/>
                    </a:lnTo>
                    <a:cubicBezTo>
                      <a:pt x="2851687" y="2323145"/>
                      <a:pt x="2851687" y="2322458"/>
                      <a:pt x="2851859" y="2321772"/>
                    </a:cubicBezTo>
                    <a:lnTo>
                      <a:pt x="2851859" y="2321772"/>
                    </a:lnTo>
                    <a:cubicBezTo>
                      <a:pt x="2852374" y="2316792"/>
                      <a:pt x="2852718" y="2311812"/>
                      <a:pt x="2852718" y="2307176"/>
                    </a:cubicBezTo>
                    <a:lnTo>
                      <a:pt x="2852718" y="2307176"/>
                    </a:lnTo>
                    <a:cubicBezTo>
                      <a:pt x="2852718" y="2292065"/>
                      <a:pt x="2849627" y="2278843"/>
                      <a:pt x="2843273" y="2268883"/>
                    </a:cubicBezTo>
                    <a:lnTo>
                      <a:pt x="2843273" y="2268883"/>
                    </a:lnTo>
                    <a:cubicBezTo>
                      <a:pt x="2835718" y="2257893"/>
                      <a:pt x="2812708" y="2224237"/>
                      <a:pt x="2803950" y="2216510"/>
                    </a:cubicBezTo>
                    <a:lnTo>
                      <a:pt x="2803950" y="2216510"/>
                    </a:lnTo>
                    <a:cubicBezTo>
                      <a:pt x="2803263" y="2215823"/>
                      <a:pt x="2802748" y="2215479"/>
                      <a:pt x="2802577" y="2215308"/>
                    </a:cubicBezTo>
                    <a:lnTo>
                      <a:pt x="2802577" y="2215308"/>
                    </a:lnTo>
                    <a:cubicBezTo>
                      <a:pt x="2800516" y="2215823"/>
                      <a:pt x="2798112" y="2216682"/>
                      <a:pt x="2795364" y="2216682"/>
                    </a:cubicBezTo>
                    <a:lnTo>
                      <a:pt x="2795364" y="2216682"/>
                    </a:lnTo>
                    <a:cubicBezTo>
                      <a:pt x="2791587" y="2217025"/>
                      <a:pt x="2787465" y="2213934"/>
                      <a:pt x="2787122" y="2208439"/>
                    </a:cubicBezTo>
                    <a:lnTo>
                      <a:pt x="2787122" y="2208439"/>
                    </a:lnTo>
                    <a:cubicBezTo>
                      <a:pt x="2784546" y="2198136"/>
                      <a:pt x="2778193" y="2174439"/>
                      <a:pt x="2778021" y="2167227"/>
                    </a:cubicBezTo>
                    <a:lnTo>
                      <a:pt x="2778021" y="2167227"/>
                    </a:lnTo>
                    <a:cubicBezTo>
                      <a:pt x="2779051" y="2162419"/>
                      <a:pt x="2768920" y="2161732"/>
                      <a:pt x="2766688" y="2149541"/>
                    </a:cubicBezTo>
                    <a:lnTo>
                      <a:pt x="2766688" y="2149541"/>
                    </a:lnTo>
                    <a:cubicBezTo>
                      <a:pt x="2766516" y="2140096"/>
                      <a:pt x="2760678" y="2140955"/>
                      <a:pt x="2756557" y="2140611"/>
                    </a:cubicBezTo>
                    <a:lnTo>
                      <a:pt x="2756557" y="2140611"/>
                    </a:lnTo>
                    <a:lnTo>
                      <a:pt x="2756557" y="2140611"/>
                    </a:lnTo>
                    <a:cubicBezTo>
                      <a:pt x="2750031" y="2138722"/>
                      <a:pt x="2749860" y="2130308"/>
                      <a:pt x="2749001" y="2120177"/>
                    </a:cubicBezTo>
                    <a:lnTo>
                      <a:pt x="2749001" y="2120177"/>
                    </a:lnTo>
                    <a:cubicBezTo>
                      <a:pt x="2749001" y="2115026"/>
                      <a:pt x="2749688" y="2109359"/>
                      <a:pt x="2751577" y="2104208"/>
                    </a:cubicBezTo>
                    <a:lnTo>
                      <a:pt x="2751577" y="2104208"/>
                    </a:lnTo>
                    <a:cubicBezTo>
                      <a:pt x="2756728" y="2091329"/>
                      <a:pt x="2771668" y="2062996"/>
                      <a:pt x="2772698" y="2056471"/>
                    </a:cubicBezTo>
                    <a:lnTo>
                      <a:pt x="2772698" y="2056471"/>
                    </a:lnTo>
                    <a:cubicBezTo>
                      <a:pt x="2774072" y="2048400"/>
                      <a:pt x="2781627" y="2029339"/>
                      <a:pt x="2782657" y="2021269"/>
                    </a:cubicBezTo>
                    <a:lnTo>
                      <a:pt x="2782657" y="2021269"/>
                    </a:lnTo>
                    <a:cubicBezTo>
                      <a:pt x="2782657" y="2016461"/>
                      <a:pt x="2781627" y="2012168"/>
                      <a:pt x="2781627" y="2008733"/>
                    </a:cubicBezTo>
                    <a:lnTo>
                      <a:pt x="2781627" y="2008733"/>
                    </a:lnTo>
                    <a:cubicBezTo>
                      <a:pt x="2781627" y="2005986"/>
                      <a:pt x="2783344" y="2002208"/>
                      <a:pt x="2787294" y="2002208"/>
                    </a:cubicBezTo>
                    <a:lnTo>
                      <a:pt x="2787294" y="2002208"/>
                    </a:lnTo>
                    <a:cubicBezTo>
                      <a:pt x="2787981" y="2002208"/>
                      <a:pt x="2788496" y="2002380"/>
                      <a:pt x="2789183" y="2002380"/>
                    </a:cubicBezTo>
                    <a:lnTo>
                      <a:pt x="2789183" y="2002380"/>
                    </a:lnTo>
                    <a:cubicBezTo>
                      <a:pt x="2794678" y="2002895"/>
                      <a:pt x="2805667" y="2000491"/>
                      <a:pt x="2805152" y="2014572"/>
                    </a:cubicBezTo>
                    <a:lnTo>
                      <a:pt x="2805152" y="2014572"/>
                    </a:lnTo>
                    <a:cubicBezTo>
                      <a:pt x="2806698" y="2027107"/>
                      <a:pt x="2803778" y="2030713"/>
                      <a:pt x="2813394" y="2033976"/>
                    </a:cubicBezTo>
                    <a:lnTo>
                      <a:pt x="2813394" y="2033976"/>
                    </a:lnTo>
                    <a:cubicBezTo>
                      <a:pt x="2816314" y="2034663"/>
                      <a:pt x="2818374" y="2034663"/>
                      <a:pt x="2820091" y="2034663"/>
                    </a:cubicBezTo>
                    <a:lnTo>
                      <a:pt x="2820091" y="2034663"/>
                    </a:lnTo>
                    <a:cubicBezTo>
                      <a:pt x="2821809" y="2034663"/>
                      <a:pt x="2823011" y="2034491"/>
                      <a:pt x="2824384" y="2034491"/>
                    </a:cubicBezTo>
                    <a:lnTo>
                      <a:pt x="2824384" y="2034491"/>
                    </a:lnTo>
                    <a:cubicBezTo>
                      <a:pt x="2827303" y="2034491"/>
                      <a:pt x="2830223" y="2035693"/>
                      <a:pt x="2834859" y="2039642"/>
                    </a:cubicBezTo>
                    <a:lnTo>
                      <a:pt x="2834859" y="2039642"/>
                    </a:lnTo>
                    <a:cubicBezTo>
                      <a:pt x="2841556" y="2046511"/>
                      <a:pt x="2849111" y="2047198"/>
                      <a:pt x="2851859" y="2059905"/>
                    </a:cubicBezTo>
                    <a:lnTo>
                      <a:pt x="2851859" y="2059905"/>
                    </a:lnTo>
                    <a:cubicBezTo>
                      <a:pt x="2854435" y="2071410"/>
                      <a:pt x="2855980" y="2079996"/>
                      <a:pt x="2860445" y="2084288"/>
                    </a:cubicBezTo>
                    <a:lnTo>
                      <a:pt x="2860445" y="2084288"/>
                    </a:lnTo>
                    <a:lnTo>
                      <a:pt x="2860445" y="2084460"/>
                    </a:lnTo>
                    <a:cubicBezTo>
                      <a:pt x="2860960" y="2084975"/>
                      <a:pt x="2863364" y="2081369"/>
                      <a:pt x="2867657" y="2080682"/>
                    </a:cubicBezTo>
                    <a:lnTo>
                      <a:pt x="2867657" y="2080682"/>
                    </a:lnTo>
                    <a:cubicBezTo>
                      <a:pt x="2870748" y="2080854"/>
                      <a:pt x="2871950" y="2083773"/>
                      <a:pt x="2872121" y="2086692"/>
                    </a:cubicBezTo>
                    <a:lnTo>
                      <a:pt x="2872121" y="2086692"/>
                    </a:lnTo>
                    <a:cubicBezTo>
                      <a:pt x="2872808" y="2091329"/>
                      <a:pt x="2872636" y="2094420"/>
                      <a:pt x="2873152" y="2095107"/>
                    </a:cubicBezTo>
                    <a:lnTo>
                      <a:pt x="2873152" y="2095107"/>
                    </a:lnTo>
                    <a:cubicBezTo>
                      <a:pt x="2873152" y="2095278"/>
                      <a:pt x="2873495" y="2095965"/>
                      <a:pt x="2878475" y="2095965"/>
                    </a:cubicBezTo>
                    <a:lnTo>
                      <a:pt x="2878475" y="2095965"/>
                    </a:lnTo>
                    <a:cubicBezTo>
                      <a:pt x="2878647" y="2095965"/>
                      <a:pt x="2878818" y="2095965"/>
                      <a:pt x="2879162" y="2095965"/>
                    </a:cubicBezTo>
                    <a:lnTo>
                      <a:pt x="2879162" y="2095965"/>
                    </a:lnTo>
                    <a:cubicBezTo>
                      <a:pt x="2889465" y="2096480"/>
                      <a:pt x="2886717" y="2103349"/>
                      <a:pt x="2892899" y="2107813"/>
                    </a:cubicBezTo>
                    <a:lnTo>
                      <a:pt x="2892899" y="2107813"/>
                    </a:lnTo>
                    <a:cubicBezTo>
                      <a:pt x="2894788" y="2109359"/>
                      <a:pt x="2895990" y="2109531"/>
                      <a:pt x="2897364" y="2109702"/>
                    </a:cubicBezTo>
                    <a:lnTo>
                      <a:pt x="2897364" y="2109702"/>
                    </a:lnTo>
                    <a:cubicBezTo>
                      <a:pt x="2898222" y="2109702"/>
                      <a:pt x="2901828" y="2110904"/>
                      <a:pt x="2901656" y="2113824"/>
                    </a:cubicBezTo>
                    <a:lnTo>
                      <a:pt x="2901656" y="2113824"/>
                    </a:lnTo>
                    <a:cubicBezTo>
                      <a:pt x="2901656" y="2115541"/>
                      <a:pt x="2901141" y="2117258"/>
                      <a:pt x="2900111" y="2120349"/>
                    </a:cubicBezTo>
                    <a:lnTo>
                      <a:pt x="2900111" y="2120349"/>
                    </a:lnTo>
                    <a:cubicBezTo>
                      <a:pt x="2898394" y="2128248"/>
                      <a:pt x="2896677" y="2137521"/>
                      <a:pt x="2896677" y="2144046"/>
                    </a:cubicBezTo>
                    <a:lnTo>
                      <a:pt x="2896677" y="2144046"/>
                    </a:lnTo>
                    <a:cubicBezTo>
                      <a:pt x="2896677" y="2146793"/>
                      <a:pt x="2897020" y="2149197"/>
                      <a:pt x="2897707" y="2150742"/>
                    </a:cubicBezTo>
                    <a:lnTo>
                      <a:pt x="2897707" y="2150742"/>
                    </a:lnTo>
                    <a:cubicBezTo>
                      <a:pt x="2898737" y="2153146"/>
                      <a:pt x="2899252" y="2153146"/>
                      <a:pt x="2900626" y="2153318"/>
                    </a:cubicBezTo>
                    <a:lnTo>
                      <a:pt x="2900626" y="2153318"/>
                    </a:lnTo>
                    <a:cubicBezTo>
                      <a:pt x="2902859" y="2153490"/>
                      <a:pt x="2907323" y="2151086"/>
                      <a:pt x="2911444" y="2148338"/>
                    </a:cubicBezTo>
                    <a:lnTo>
                      <a:pt x="2911444" y="2148338"/>
                    </a:lnTo>
                    <a:cubicBezTo>
                      <a:pt x="2919000" y="2142157"/>
                      <a:pt x="2938232" y="2127389"/>
                      <a:pt x="2939777" y="2123440"/>
                    </a:cubicBezTo>
                    <a:lnTo>
                      <a:pt x="2939777" y="2123440"/>
                    </a:lnTo>
                    <a:cubicBezTo>
                      <a:pt x="2940464" y="2122238"/>
                      <a:pt x="2940636" y="2120692"/>
                      <a:pt x="2940636" y="2118975"/>
                    </a:cubicBezTo>
                    <a:lnTo>
                      <a:pt x="2940636" y="2118975"/>
                    </a:lnTo>
                    <a:cubicBezTo>
                      <a:pt x="2940636" y="2117086"/>
                      <a:pt x="2940293" y="2115197"/>
                      <a:pt x="2940293" y="2113137"/>
                    </a:cubicBezTo>
                    <a:lnTo>
                      <a:pt x="2940293" y="2113137"/>
                    </a:lnTo>
                    <a:cubicBezTo>
                      <a:pt x="2940121" y="2110217"/>
                      <a:pt x="2941495" y="2105925"/>
                      <a:pt x="2945959" y="2104551"/>
                    </a:cubicBezTo>
                    <a:lnTo>
                      <a:pt x="2945959" y="2104551"/>
                    </a:lnTo>
                    <a:cubicBezTo>
                      <a:pt x="2947848" y="2103864"/>
                      <a:pt x="2949394" y="2103692"/>
                      <a:pt x="2950939" y="2103692"/>
                    </a:cubicBezTo>
                    <a:lnTo>
                      <a:pt x="2950939" y="2103692"/>
                    </a:lnTo>
                    <a:cubicBezTo>
                      <a:pt x="2954889" y="2103864"/>
                      <a:pt x="2956949" y="2105238"/>
                      <a:pt x="2960383" y="2105066"/>
                    </a:cubicBezTo>
                    <a:lnTo>
                      <a:pt x="2960383" y="2105066"/>
                    </a:lnTo>
                    <a:cubicBezTo>
                      <a:pt x="2961585" y="2105066"/>
                      <a:pt x="2963131" y="2104894"/>
                      <a:pt x="2965192" y="2104379"/>
                    </a:cubicBezTo>
                    <a:lnTo>
                      <a:pt x="2965192" y="2104379"/>
                    </a:lnTo>
                    <a:cubicBezTo>
                      <a:pt x="2973949" y="2102490"/>
                      <a:pt x="3007434" y="2077591"/>
                      <a:pt x="3011383" y="2070036"/>
                    </a:cubicBezTo>
                    <a:lnTo>
                      <a:pt x="3011383" y="2070036"/>
                    </a:lnTo>
                    <a:cubicBezTo>
                      <a:pt x="3012757" y="2067288"/>
                      <a:pt x="3013100" y="2065056"/>
                      <a:pt x="3013100" y="2062824"/>
                    </a:cubicBezTo>
                    <a:lnTo>
                      <a:pt x="3013100" y="2062824"/>
                    </a:lnTo>
                    <a:cubicBezTo>
                      <a:pt x="3013100" y="2058875"/>
                      <a:pt x="3011726" y="2054753"/>
                      <a:pt x="3011726" y="2049602"/>
                    </a:cubicBezTo>
                    <a:lnTo>
                      <a:pt x="3011726" y="2049602"/>
                    </a:lnTo>
                    <a:cubicBezTo>
                      <a:pt x="3011726" y="2047885"/>
                      <a:pt x="3011898" y="2045996"/>
                      <a:pt x="3012413" y="2043935"/>
                    </a:cubicBezTo>
                    <a:lnTo>
                      <a:pt x="3012413" y="2043935"/>
                    </a:lnTo>
                    <a:cubicBezTo>
                      <a:pt x="3015161" y="2035006"/>
                      <a:pt x="3020141" y="2031400"/>
                      <a:pt x="3019969" y="2023501"/>
                    </a:cubicBezTo>
                    <a:lnTo>
                      <a:pt x="3019969" y="2023501"/>
                    </a:lnTo>
                    <a:cubicBezTo>
                      <a:pt x="3019969" y="2022642"/>
                      <a:pt x="3019969" y="2021784"/>
                      <a:pt x="3019969" y="2021097"/>
                    </a:cubicBezTo>
                    <a:lnTo>
                      <a:pt x="3019969" y="2021097"/>
                    </a:lnTo>
                    <a:cubicBezTo>
                      <a:pt x="3017393" y="2010794"/>
                      <a:pt x="3016019" y="1999117"/>
                      <a:pt x="3016019" y="1987441"/>
                    </a:cubicBezTo>
                    <a:lnTo>
                      <a:pt x="3016019" y="1987441"/>
                    </a:lnTo>
                    <a:cubicBezTo>
                      <a:pt x="3016019" y="1975249"/>
                      <a:pt x="3012242" y="1960309"/>
                      <a:pt x="3006060" y="1947946"/>
                    </a:cubicBezTo>
                    <a:lnTo>
                      <a:pt x="3006060" y="1947946"/>
                    </a:lnTo>
                    <a:cubicBezTo>
                      <a:pt x="2999878" y="1935582"/>
                      <a:pt x="2992322" y="1928027"/>
                      <a:pt x="2987171" y="1916350"/>
                    </a:cubicBezTo>
                    <a:lnTo>
                      <a:pt x="2987171" y="1916350"/>
                    </a:lnTo>
                    <a:cubicBezTo>
                      <a:pt x="2980818" y="1905017"/>
                      <a:pt x="2980131" y="1905704"/>
                      <a:pt x="2973606" y="1899179"/>
                    </a:cubicBezTo>
                    <a:lnTo>
                      <a:pt x="2973606" y="1899179"/>
                    </a:lnTo>
                    <a:cubicBezTo>
                      <a:pt x="2966909" y="1892482"/>
                      <a:pt x="2954373" y="1874795"/>
                      <a:pt x="2950081" y="1862431"/>
                    </a:cubicBezTo>
                    <a:lnTo>
                      <a:pt x="2950081" y="1862431"/>
                    </a:lnTo>
                    <a:cubicBezTo>
                      <a:pt x="2948535" y="1855906"/>
                      <a:pt x="2945788" y="1842341"/>
                      <a:pt x="2945788" y="1830664"/>
                    </a:cubicBezTo>
                    <a:lnTo>
                      <a:pt x="2945788" y="1830664"/>
                    </a:lnTo>
                    <a:cubicBezTo>
                      <a:pt x="2945959" y="1821735"/>
                      <a:pt x="2946989" y="1813492"/>
                      <a:pt x="2953858" y="1810058"/>
                    </a:cubicBezTo>
                    <a:lnTo>
                      <a:pt x="2953858" y="1810058"/>
                    </a:lnTo>
                    <a:cubicBezTo>
                      <a:pt x="2965707" y="1805250"/>
                      <a:pt x="2971545" y="1795806"/>
                      <a:pt x="2975151" y="1789967"/>
                    </a:cubicBezTo>
                    <a:lnTo>
                      <a:pt x="2975151" y="1789967"/>
                    </a:lnTo>
                    <a:cubicBezTo>
                      <a:pt x="2978070" y="1781381"/>
                      <a:pt x="2988201" y="1769877"/>
                      <a:pt x="2999191" y="1765584"/>
                    </a:cubicBezTo>
                    <a:lnTo>
                      <a:pt x="2999191" y="1765584"/>
                    </a:lnTo>
                    <a:cubicBezTo>
                      <a:pt x="3009494" y="1761806"/>
                      <a:pt x="3021343" y="1760089"/>
                      <a:pt x="3024090" y="1758028"/>
                    </a:cubicBezTo>
                    <a:lnTo>
                      <a:pt x="3024090" y="1758028"/>
                    </a:lnTo>
                    <a:cubicBezTo>
                      <a:pt x="3026666" y="1757169"/>
                      <a:pt x="3026151" y="1754422"/>
                      <a:pt x="3030787" y="1753392"/>
                    </a:cubicBezTo>
                    <a:lnTo>
                      <a:pt x="3030787" y="1753392"/>
                    </a:lnTo>
                    <a:cubicBezTo>
                      <a:pt x="3033191" y="1753563"/>
                      <a:pt x="3034565" y="1754937"/>
                      <a:pt x="3037140" y="1757341"/>
                    </a:cubicBezTo>
                    <a:lnTo>
                      <a:pt x="3037140" y="1757341"/>
                    </a:lnTo>
                    <a:cubicBezTo>
                      <a:pt x="3040747" y="1761634"/>
                      <a:pt x="3043322" y="1762493"/>
                      <a:pt x="3045898" y="1762493"/>
                    </a:cubicBezTo>
                    <a:lnTo>
                      <a:pt x="3045898" y="1762493"/>
                    </a:lnTo>
                    <a:cubicBezTo>
                      <a:pt x="3047443" y="1762493"/>
                      <a:pt x="3049161" y="1762149"/>
                      <a:pt x="3050706" y="1761634"/>
                    </a:cubicBezTo>
                    <a:lnTo>
                      <a:pt x="3050706" y="1761634"/>
                    </a:lnTo>
                    <a:cubicBezTo>
                      <a:pt x="3053282" y="1760604"/>
                      <a:pt x="3056201" y="1759917"/>
                      <a:pt x="3058948" y="1759917"/>
                    </a:cubicBezTo>
                    <a:lnTo>
                      <a:pt x="3058948" y="1759917"/>
                    </a:lnTo>
                    <a:cubicBezTo>
                      <a:pt x="3060837" y="1759917"/>
                      <a:pt x="3064272" y="1760089"/>
                      <a:pt x="3064615" y="1763866"/>
                    </a:cubicBezTo>
                    <a:lnTo>
                      <a:pt x="3064615" y="1763866"/>
                    </a:lnTo>
                    <a:cubicBezTo>
                      <a:pt x="3064443" y="1766786"/>
                      <a:pt x="3062555" y="1768331"/>
                      <a:pt x="3059292" y="1770907"/>
                    </a:cubicBezTo>
                    <a:lnTo>
                      <a:pt x="3059292" y="1770907"/>
                    </a:lnTo>
                    <a:cubicBezTo>
                      <a:pt x="3053454" y="1775200"/>
                      <a:pt x="3052595" y="1776230"/>
                      <a:pt x="3052595" y="1778806"/>
                    </a:cubicBezTo>
                    <a:lnTo>
                      <a:pt x="3052595" y="1778806"/>
                    </a:lnTo>
                    <a:cubicBezTo>
                      <a:pt x="3052595" y="1780351"/>
                      <a:pt x="3053110" y="1782583"/>
                      <a:pt x="3053969" y="1786189"/>
                    </a:cubicBezTo>
                    <a:lnTo>
                      <a:pt x="3053969" y="1786189"/>
                    </a:lnTo>
                    <a:cubicBezTo>
                      <a:pt x="3056029" y="1794432"/>
                      <a:pt x="3058948" y="1797866"/>
                      <a:pt x="3061181" y="1797694"/>
                    </a:cubicBezTo>
                    <a:lnTo>
                      <a:pt x="3061181" y="1797694"/>
                    </a:lnTo>
                    <a:cubicBezTo>
                      <a:pt x="3061696" y="1797694"/>
                      <a:pt x="3062383" y="1797523"/>
                      <a:pt x="3063756" y="1797008"/>
                    </a:cubicBezTo>
                    <a:lnTo>
                      <a:pt x="3063756" y="1797008"/>
                    </a:lnTo>
                    <a:cubicBezTo>
                      <a:pt x="3066847" y="1798210"/>
                      <a:pt x="3063241" y="1789280"/>
                      <a:pt x="3070968" y="1778977"/>
                    </a:cubicBezTo>
                    <a:lnTo>
                      <a:pt x="3070968" y="1778977"/>
                    </a:lnTo>
                    <a:cubicBezTo>
                      <a:pt x="3078524" y="1768675"/>
                      <a:pt x="3087797" y="1759058"/>
                      <a:pt x="3100504" y="1758887"/>
                    </a:cubicBezTo>
                    <a:lnTo>
                      <a:pt x="3100504" y="1758887"/>
                    </a:lnTo>
                    <a:cubicBezTo>
                      <a:pt x="3108403" y="1758887"/>
                      <a:pt x="3113211" y="1755281"/>
                      <a:pt x="3120594" y="1755109"/>
                    </a:cubicBezTo>
                    <a:lnTo>
                      <a:pt x="3120594" y="1755109"/>
                    </a:lnTo>
                    <a:cubicBezTo>
                      <a:pt x="3122827" y="1755109"/>
                      <a:pt x="3125231" y="1755452"/>
                      <a:pt x="3127806" y="1756483"/>
                    </a:cubicBezTo>
                    <a:lnTo>
                      <a:pt x="3127806" y="1756483"/>
                    </a:lnTo>
                    <a:cubicBezTo>
                      <a:pt x="3128493" y="1756826"/>
                      <a:pt x="3129180" y="1756826"/>
                      <a:pt x="3129695" y="1756826"/>
                    </a:cubicBezTo>
                    <a:lnTo>
                      <a:pt x="3129695" y="1756826"/>
                    </a:lnTo>
                    <a:cubicBezTo>
                      <a:pt x="3133473" y="1757685"/>
                      <a:pt x="3137079" y="1748755"/>
                      <a:pt x="3145493" y="1747897"/>
                    </a:cubicBezTo>
                    <a:lnTo>
                      <a:pt x="3145493" y="1747897"/>
                    </a:lnTo>
                    <a:cubicBezTo>
                      <a:pt x="3146695" y="1747897"/>
                      <a:pt x="3148069" y="1748069"/>
                      <a:pt x="3149271" y="1748755"/>
                    </a:cubicBezTo>
                    <a:lnTo>
                      <a:pt x="3149271" y="1748755"/>
                    </a:lnTo>
                    <a:cubicBezTo>
                      <a:pt x="3151332" y="1749614"/>
                      <a:pt x="3153392" y="1749957"/>
                      <a:pt x="3155281" y="1749957"/>
                    </a:cubicBezTo>
                    <a:lnTo>
                      <a:pt x="3155281" y="1749957"/>
                    </a:lnTo>
                    <a:cubicBezTo>
                      <a:pt x="3160433" y="1749957"/>
                      <a:pt x="3164554" y="1747038"/>
                      <a:pt x="3166271" y="1742402"/>
                    </a:cubicBezTo>
                    <a:lnTo>
                      <a:pt x="3166271" y="1742402"/>
                    </a:lnTo>
                    <a:cubicBezTo>
                      <a:pt x="3169190" y="1735018"/>
                      <a:pt x="3173139" y="1735705"/>
                      <a:pt x="3181382" y="1730897"/>
                    </a:cubicBezTo>
                    <a:lnTo>
                      <a:pt x="3181382" y="1730897"/>
                    </a:lnTo>
                    <a:cubicBezTo>
                      <a:pt x="3185503" y="1729008"/>
                      <a:pt x="3189453" y="1728493"/>
                      <a:pt x="3193402" y="1728493"/>
                    </a:cubicBezTo>
                    <a:lnTo>
                      <a:pt x="3193402" y="1728493"/>
                    </a:lnTo>
                    <a:cubicBezTo>
                      <a:pt x="3198382" y="1728493"/>
                      <a:pt x="3203190" y="1729352"/>
                      <a:pt x="3208685" y="1729352"/>
                    </a:cubicBezTo>
                    <a:lnTo>
                      <a:pt x="3208685" y="1729352"/>
                    </a:lnTo>
                    <a:cubicBezTo>
                      <a:pt x="3208685" y="1729352"/>
                      <a:pt x="3209371" y="1729352"/>
                      <a:pt x="3208856" y="1729352"/>
                    </a:cubicBezTo>
                    <a:lnTo>
                      <a:pt x="3208856" y="1729352"/>
                    </a:lnTo>
                    <a:cubicBezTo>
                      <a:pt x="3218301" y="1729523"/>
                      <a:pt x="3231351" y="1724028"/>
                      <a:pt x="3233068" y="1716816"/>
                    </a:cubicBezTo>
                    <a:lnTo>
                      <a:pt x="3233068" y="1716816"/>
                    </a:lnTo>
                    <a:cubicBezTo>
                      <a:pt x="3233583" y="1715443"/>
                      <a:pt x="3233755" y="1714412"/>
                      <a:pt x="3233755" y="1713382"/>
                    </a:cubicBezTo>
                    <a:lnTo>
                      <a:pt x="3233755" y="1713382"/>
                    </a:lnTo>
                    <a:cubicBezTo>
                      <a:pt x="3233755" y="1711493"/>
                      <a:pt x="3233068" y="1709776"/>
                      <a:pt x="3232897" y="1707544"/>
                    </a:cubicBezTo>
                    <a:lnTo>
                      <a:pt x="3232897" y="1707544"/>
                    </a:lnTo>
                    <a:cubicBezTo>
                      <a:pt x="3233068" y="1703422"/>
                      <a:pt x="3236846" y="1701705"/>
                      <a:pt x="3243887" y="1701362"/>
                    </a:cubicBezTo>
                    <a:lnTo>
                      <a:pt x="3243887" y="1701362"/>
                    </a:lnTo>
                    <a:cubicBezTo>
                      <a:pt x="3257280" y="1699988"/>
                      <a:pt x="3261058" y="1696897"/>
                      <a:pt x="3269816" y="1687109"/>
                    </a:cubicBezTo>
                    <a:lnTo>
                      <a:pt x="3269816" y="1687109"/>
                    </a:lnTo>
                    <a:cubicBezTo>
                      <a:pt x="3273250" y="1682301"/>
                      <a:pt x="3274108" y="1679039"/>
                      <a:pt x="3275311" y="1676120"/>
                    </a:cubicBezTo>
                    <a:lnTo>
                      <a:pt x="3275311" y="1676120"/>
                    </a:lnTo>
                    <a:cubicBezTo>
                      <a:pt x="3276341" y="1673029"/>
                      <a:pt x="3279604" y="1670453"/>
                      <a:pt x="3284240" y="1670796"/>
                    </a:cubicBezTo>
                    <a:lnTo>
                      <a:pt x="3284240" y="1670796"/>
                    </a:lnTo>
                    <a:cubicBezTo>
                      <a:pt x="3291624" y="1670625"/>
                      <a:pt x="3291624" y="1667534"/>
                      <a:pt x="3295745" y="1659807"/>
                    </a:cubicBezTo>
                    <a:lnTo>
                      <a:pt x="3295745" y="1659807"/>
                    </a:lnTo>
                    <a:cubicBezTo>
                      <a:pt x="3298149" y="1654827"/>
                      <a:pt x="3294886" y="1646928"/>
                      <a:pt x="3302613" y="1645211"/>
                    </a:cubicBezTo>
                    <a:lnTo>
                      <a:pt x="3302613" y="1645211"/>
                    </a:lnTo>
                    <a:cubicBezTo>
                      <a:pt x="3304331" y="1645211"/>
                      <a:pt x="3306048" y="1645898"/>
                      <a:pt x="3307593" y="1646928"/>
                    </a:cubicBezTo>
                    <a:lnTo>
                      <a:pt x="3307593" y="1646928"/>
                    </a:lnTo>
                    <a:cubicBezTo>
                      <a:pt x="3310684" y="1648130"/>
                      <a:pt x="3313088" y="1648988"/>
                      <a:pt x="3314290" y="1649504"/>
                    </a:cubicBezTo>
                    <a:lnTo>
                      <a:pt x="3314290" y="1649504"/>
                    </a:lnTo>
                    <a:cubicBezTo>
                      <a:pt x="3314290" y="1648988"/>
                      <a:pt x="3314290" y="1648473"/>
                      <a:pt x="3314290" y="1647615"/>
                    </a:cubicBezTo>
                    <a:lnTo>
                      <a:pt x="3314290" y="1647615"/>
                    </a:lnTo>
                    <a:cubicBezTo>
                      <a:pt x="3314290" y="1647271"/>
                      <a:pt x="3314290" y="1646928"/>
                      <a:pt x="3314290" y="1646413"/>
                    </a:cubicBezTo>
                    <a:lnTo>
                      <a:pt x="3314290" y="1646413"/>
                    </a:lnTo>
                    <a:lnTo>
                      <a:pt x="3314290" y="1646413"/>
                    </a:lnTo>
                    <a:cubicBezTo>
                      <a:pt x="3314633" y="1638514"/>
                      <a:pt x="3321502" y="1629756"/>
                      <a:pt x="3321330" y="1623059"/>
                    </a:cubicBezTo>
                    <a:lnTo>
                      <a:pt x="3321330" y="1623059"/>
                    </a:lnTo>
                    <a:cubicBezTo>
                      <a:pt x="3321330" y="1621857"/>
                      <a:pt x="3321159" y="1620655"/>
                      <a:pt x="3320815" y="1619797"/>
                    </a:cubicBezTo>
                    <a:lnTo>
                      <a:pt x="3320815" y="1619797"/>
                    </a:lnTo>
                    <a:cubicBezTo>
                      <a:pt x="3318583" y="1615160"/>
                      <a:pt x="3314633" y="1611726"/>
                      <a:pt x="3314290" y="1607433"/>
                    </a:cubicBezTo>
                    <a:lnTo>
                      <a:pt x="3314290" y="1607433"/>
                    </a:lnTo>
                    <a:cubicBezTo>
                      <a:pt x="3314290" y="1604686"/>
                      <a:pt x="3317381" y="1603484"/>
                      <a:pt x="3319613" y="1603484"/>
                    </a:cubicBezTo>
                    <a:lnTo>
                      <a:pt x="3319613" y="1603484"/>
                    </a:lnTo>
                    <a:cubicBezTo>
                      <a:pt x="3320300" y="1603484"/>
                      <a:pt x="3321159" y="1603484"/>
                      <a:pt x="3322017" y="1603655"/>
                    </a:cubicBezTo>
                    <a:lnTo>
                      <a:pt x="3322017" y="1603655"/>
                    </a:lnTo>
                    <a:cubicBezTo>
                      <a:pt x="3322361" y="1603655"/>
                      <a:pt x="3322704" y="1603655"/>
                      <a:pt x="3323048" y="1603655"/>
                    </a:cubicBezTo>
                    <a:lnTo>
                      <a:pt x="3323048" y="1603655"/>
                    </a:lnTo>
                    <a:cubicBezTo>
                      <a:pt x="3330260" y="1604686"/>
                      <a:pt x="3330946" y="1591292"/>
                      <a:pt x="3341936" y="1584767"/>
                    </a:cubicBezTo>
                    <a:lnTo>
                      <a:pt x="3341936" y="1584767"/>
                    </a:lnTo>
                    <a:cubicBezTo>
                      <a:pt x="3350179" y="1581504"/>
                      <a:pt x="3342451" y="1572403"/>
                      <a:pt x="3351553" y="1564676"/>
                    </a:cubicBezTo>
                    <a:lnTo>
                      <a:pt x="3351553" y="1564676"/>
                    </a:lnTo>
                    <a:cubicBezTo>
                      <a:pt x="3356704" y="1560555"/>
                      <a:pt x="3358078" y="1558151"/>
                      <a:pt x="3362027" y="1557807"/>
                    </a:cubicBezTo>
                    <a:lnTo>
                      <a:pt x="3362027" y="1557807"/>
                    </a:lnTo>
                    <a:cubicBezTo>
                      <a:pt x="3363744" y="1557807"/>
                      <a:pt x="3365118" y="1558494"/>
                      <a:pt x="3366320" y="1559181"/>
                    </a:cubicBezTo>
                    <a:lnTo>
                      <a:pt x="3366320" y="1559181"/>
                    </a:lnTo>
                    <a:cubicBezTo>
                      <a:pt x="3366663" y="1559181"/>
                      <a:pt x="3367007" y="1559353"/>
                      <a:pt x="3367178" y="1559353"/>
                    </a:cubicBezTo>
                    <a:lnTo>
                      <a:pt x="3367178" y="1559353"/>
                    </a:lnTo>
                    <a:cubicBezTo>
                      <a:pt x="3368381" y="1559181"/>
                      <a:pt x="3368724" y="1559009"/>
                      <a:pt x="3368896" y="1557120"/>
                    </a:cubicBezTo>
                    <a:lnTo>
                      <a:pt x="3368896" y="1557120"/>
                    </a:lnTo>
                    <a:cubicBezTo>
                      <a:pt x="3368896" y="1556090"/>
                      <a:pt x="3368552" y="1554373"/>
                      <a:pt x="3367350" y="1552656"/>
                    </a:cubicBezTo>
                    <a:lnTo>
                      <a:pt x="3367350" y="1552656"/>
                    </a:lnTo>
                    <a:cubicBezTo>
                      <a:pt x="3365461" y="1549565"/>
                      <a:pt x="3364259" y="1547161"/>
                      <a:pt x="3364259" y="1544585"/>
                    </a:cubicBezTo>
                    <a:lnTo>
                      <a:pt x="3364259" y="1544585"/>
                    </a:lnTo>
                    <a:cubicBezTo>
                      <a:pt x="3364259" y="1541322"/>
                      <a:pt x="3366320" y="1538918"/>
                      <a:pt x="3369239" y="1536858"/>
                    </a:cubicBezTo>
                    <a:lnTo>
                      <a:pt x="3369239" y="1536858"/>
                    </a:lnTo>
                    <a:cubicBezTo>
                      <a:pt x="3373704" y="1533595"/>
                      <a:pt x="3385209" y="1519171"/>
                      <a:pt x="3387098" y="1512646"/>
                    </a:cubicBezTo>
                    <a:lnTo>
                      <a:pt x="3387098" y="1512646"/>
                    </a:lnTo>
                    <a:cubicBezTo>
                      <a:pt x="3387441" y="1511616"/>
                      <a:pt x="3387441" y="1510757"/>
                      <a:pt x="3387441" y="1510070"/>
                    </a:cubicBezTo>
                    <a:lnTo>
                      <a:pt x="3387441" y="1510070"/>
                    </a:lnTo>
                    <a:cubicBezTo>
                      <a:pt x="3387613" y="1506808"/>
                      <a:pt x="3384007" y="1506636"/>
                      <a:pt x="3379370" y="1505262"/>
                    </a:cubicBezTo>
                    <a:lnTo>
                      <a:pt x="3379370" y="1505262"/>
                    </a:lnTo>
                    <a:cubicBezTo>
                      <a:pt x="3376279" y="1503717"/>
                      <a:pt x="3370098" y="1502515"/>
                      <a:pt x="3363916" y="1502515"/>
                    </a:cubicBezTo>
                    <a:lnTo>
                      <a:pt x="3363916" y="1502515"/>
                    </a:lnTo>
                    <a:cubicBezTo>
                      <a:pt x="3361512" y="1502515"/>
                      <a:pt x="3359280" y="1502686"/>
                      <a:pt x="3356532" y="1503030"/>
                    </a:cubicBezTo>
                    <a:lnTo>
                      <a:pt x="3356532" y="1503030"/>
                    </a:lnTo>
                    <a:lnTo>
                      <a:pt x="3356532" y="1503030"/>
                    </a:lnTo>
                    <a:cubicBezTo>
                      <a:pt x="3351209" y="1502858"/>
                      <a:pt x="3346401" y="1502000"/>
                      <a:pt x="3345542" y="1497020"/>
                    </a:cubicBezTo>
                    <a:lnTo>
                      <a:pt x="3345542" y="1497020"/>
                    </a:lnTo>
                    <a:cubicBezTo>
                      <a:pt x="3345886" y="1493242"/>
                      <a:pt x="3348977" y="1491868"/>
                      <a:pt x="3353441" y="1490666"/>
                    </a:cubicBezTo>
                    <a:lnTo>
                      <a:pt x="3353441" y="1490666"/>
                    </a:lnTo>
                    <a:cubicBezTo>
                      <a:pt x="3364603" y="1488091"/>
                      <a:pt x="3371815" y="1484485"/>
                      <a:pt x="3376966" y="1481909"/>
                    </a:cubicBezTo>
                    <a:lnTo>
                      <a:pt x="3376966" y="1481909"/>
                    </a:lnTo>
                    <a:cubicBezTo>
                      <a:pt x="3380401" y="1480363"/>
                      <a:pt x="3381774" y="1478646"/>
                      <a:pt x="3381774" y="1476242"/>
                    </a:cubicBezTo>
                    <a:lnTo>
                      <a:pt x="3381774" y="1476242"/>
                    </a:lnTo>
                    <a:cubicBezTo>
                      <a:pt x="3381774" y="1474868"/>
                      <a:pt x="3381259" y="1472808"/>
                      <a:pt x="3379714" y="1470404"/>
                    </a:cubicBezTo>
                    <a:lnTo>
                      <a:pt x="3379714" y="1470404"/>
                    </a:lnTo>
                    <a:cubicBezTo>
                      <a:pt x="3376108" y="1465252"/>
                      <a:pt x="3362027" y="1459414"/>
                      <a:pt x="3360482" y="1452545"/>
                    </a:cubicBezTo>
                    <a:lnTo>
                      <a:pt x="3360482" y="1452545"/>
                    </a:lnTo>
                    <a:cubicBezTo>
                      <a:pt x="3360482" y="1449970"/>
                      <a:pt x="3363057" y="1448768"/>
                      <a:pt x="3364774" y="1448768"/>
                    </a:cubicBezTo>
                    <a:lnTo>
                      <a:pt x="3364774" y="1448768"/>
                    </a:lnTo>
                    <a:cubicBezTo>
                      <a:pt x="3367694" y="1448424"/>
                      <a:pt x="3369239" y="1448081"/>
                      <a:pt x="3370785" y="1448081"/>
                    </a:cubicBezTo>
                    <a:lnTo>
                      <a:pt x="3370785" y="1448081"/>
                    </a:lnTo>
                    <a:cubicBezTo>
                      <a:pt x="3374391" y="1448252"/>
                      <a:pt x="3374906" y="1449626"/>
                      <a:pt x="3381603" y="1452889"/>
                    </a:cubicBezTo>
                    <a:lnTo>
                      <a:pt x="3381603" y="1452889"/>
                    </a:lnTo>
                    <a:cubicBezTo>
                      <a:pt x="3382290" y="1453232"/>
                      <a:pt x="3382976" y="1453576"/>
                      <a:pt x="3383491" y="1453919"/>
                    </a:cubicBezTo>
                    <a:lnTo>
                      <a:pt x="3383491" y="1453919"/>
                    </a:lnTo>
                    <a:cubicBezTo>
                      <a:pt x="3382976" y="1452374"/>
                      <a:pt x="3381946" y="1449798"/>
                      <a:pt x="3380916" y="1447394"/>
                    </a:cubicBezTo>
                    <a:lnTo>
                      <a:pt x="3380916" y="1447394"/>
                    </a:lnTo>
                    <a:cubicBezTo>
                      <a:pt x="3376966" y="1439838"/>
                      <a:pt x="3365633" y="1437434"/>
                      <a:pt x="3364088" y="1419919"/>
                    </a:cubicBezTo>
                    <a:lnTo>
                      <a:pt x="3364088" y="1419919"/>
                    </a:lnTo>
                    <a:cubicBezTo>
                      <a:pt x="3361684" y="1404465"/>
                      <a:pt x="3360997" y="1385576"/>
                      <a:pt x="3353270" y="1379394"/>
                    </a:cubicBezTo>
                    <a:lnTo>
                      <a:pt x="3353270" y="1379394"/>
                    </a:lnTo>
                    <a:cubicBezTo>
                      <a:pt x="3347260" y="1372869"/>
                      <a:pt x="3333866" y="1373384"/>
                      <a:pt x="3333694" y="1357586"/>
                    </a:cubicBezTo>
                    <a:lnTo>
                      <a:pt x="3333694" y="1357586"/>
                    </a:lnTo>
                    <a:cubicBezTo>
                      <a:pt x="3333522" y="1356556"/>
                      <a:pt x="3333522" y="1355526"/>
                      <a:pt x="3333522" y="1354324"/>
                    </a:cubicBezTo>
                    <a:lnTo>
                      <a:pt x="3333522" y="1354324"/>
                    </a:lnTo>
                    <a:cubicBezTo>
                      <a:pt x="3333522" y="1341789"/>
                      <a:pt x="3340906" y="1329768"/>
                      <a:pt x="3352068" y="1326849"/>
                    </a:cubicBezTo>
                    <a:lnTo>
                      <a:pt x="3352068" y="1326849"/>
                    </a:lnTo>
                    <a:cubicBezTo>
                      <a:pt x="3360310" y="1325647"/>
                      <a:pt x="3370956" y="1320668"/>
                      <a:pt x="3375421" y="1311567"/>
                    </a:cubicBezTo>
                    <a:lnTo>
                      <a:pt x="3375421" y="1311567"/>
                    </a:lnTo>
                    <a:cubicBezTo>
                      <a:pt x="3378683" y="1304355"/>
                      <a:pt x="3379370" y="1299375"/>
                      <a:pt x="3386754" y="1299547"/>
                    </a:cubicBezTo>
                    <a:lnTo>
                      <a:pt x="3386754" y="1299547"/>
                    </a:lnTo>
                    <a:cubicBezTo>
                      <a:pt x="3388471" y="1299547"/>
                      <a:pt x="3390360" y="1299718"/>
                      <a:pt x="3393108" y="1300062"/>
                    </a:cubicBezTo>
                    <a:lnTo>
                      <a:pt x="3393108" y="1300062"/>
                    </a:lnTo>
                    <a:cubicBezTo>
                      <a:pt x="3396714" y="1300749"/>
                      <a:pt x="3400148" y="1301092"/>
                      <a:pt x="3403239" y="1301092"/>
                    </a:cubicBezTo>
                    <a:lnTo>
                      <a:pt x="3403239" y="1301092"/>
                    </a:lnTo>
                    <a:cubicBezTo>
                      <a:pt x="3410451" y="1301092"/>
                      <a:pt x="3414916" y="1299031"/>
                      <a:pt x="3416804" y="1295082"/>
                    </a:cubicBezTo>
                    <a:lnTo>
                      <a:pt x="3416804" y="1295082"/>
                    </a:lnTo>
                    <a:cubicBezTo>
                      <a:pt x="3419037" y="1290102"/>
                      <a:pt x="3425905" y="1282718"/>
                      <a:pt x="3425562" y="1281001"/>
                    </a:cubicBezTo>
                    <a:lnTo>
                      <a:pt x="3425562" y="1281001"/>
                    </a:lnTo>
                    <a:cubicBezTo>
                      <a:pt x="3425390" y="1280829"/>
                      <a:pt x="3424875" y="1280829"/>
                      <a:pt x="3424016" y="1280658"/>
                    </a:cubicBezTo>
                    <a:lnTo>
                      <a:pt x="3424016" y="1280658"/>
                    </a:lnTo>
                    <a:lnTo>
                      <a:pt x="3422815" y="1280658"/>
                    </a:lnTo>
                    <a:cubicBezTo>
                      <a:pt x="3419208" y="1280658"/>
                      <a:pt x="3415946" y="1280829"/>
                      <a:pt x="3412855" y="1280829"/>
                    </a:cubicBezTo>
                    <a:lnTo>
                      <a:pt x="3412855" y="1280829"/>
                    </a:lnTo>
                    <a:cubicBezTo>
                      <a:pt x="3405643" y="1280829"/>
                      <a:pt x="3399290" y="1280143"/>
                      <a:pt x="3393623" y="1275334"/>
                    </a:cubicBezTo>
                    <a:lnTo>
                      <a:pt x="3393623" y="1275334"/>
                    </a:lnTo>
                    <a:cubicBezTo>
                      <a:pt x="3389158" y="1272244"/>
                      <a:pt x="3385724" y="1270183"/>
                      <a:pt x="3382633" y="1270183"/>
                    </a:cubicBezTo>
                    <a:lnTo>
                      <a:pt x="3382633" y="1270183"/>
                    </a:lnTo>
                    <a:cubicBezTo>
                      <a:pt x="3380401" y="1270183"/>
                      <a:pt x="3377653" y="1271042"/>
                      <a:pt x="3373875" y="1273961"/>
                    </a:cubicBezTo>
                    <a:lnTo>
                      <a:pt x="3373875" y="1273961"/>
                    </a:lnTo>
                    <a:cubicBezTo>
                      <a:pt x="3365461" y="1281001"/>
                      <a:pt x="3356532" y="1290961"/>
                      <a:pt x="3347088" y="1291132"/>
                    </a:cubicBezTo>
                    <a:lnTo>
                      <a:pt x="3347088" y="1291132"/>
                    </a:lnTo>
                    <a:cubicBezTo>
                      <a:pt x="3346573" y="1291132"/>
                      <a:pt x="3345886" y="1291132"/>
                      <a:pt x="3345027" y="1290961"/>
                    </a:cubicBezTo>
                    <a:lnTo>
                      <a:pt x="3345027" y="1290961"/>
                    </a:lnTo>
                    <a:cubicBezTo>
                      <a:pt x="3337128" y="1288728"/>
                      <a:pt x="3332835" y="1284264"/>
                      <a:pt x="3333350" y="1275678"/>
                    </a:cubicBezTo>
                    <a:lnTo>
                      <a:pt x="3333350" y="1275678"/>
                    </a:lnTo>
                    <a:cubicBezTo>
                      <a:pt x="3333866" y="1272759"/>
                      <a:pt x="3334209" y="1270526"/>
                      <a:pt x="3334209" y="1268981"/>
                    </a:cubicBezTo>
                    <a:lnTo>
                      <a:pt x="3334209" y="1268981"/>
                    </a:lnTo>
                    <a:cubicBezTo>
                      <a:pt x="3334037" y="1266577"/>
                      <a:pt x="3334209" y="1266062"/>
                      <a:pt x="3329401" y="1264173"/>
                    </a:cubicBezTo>
                    <a:lnTo>
                      <a:pt x="3329401" y="1264173"/>
                    </a:lnTo>
                    <a:cubicBezTo>
                      <a:pt x="3324937" y="1260910"/>
                      <a:pt x="3318411" y="1264688"/>
                      <a:pt x="3312058" y="1255587"/>
                    </a:cubicBezTo>
                    <a:lnTo>
                      <a:pt x="3312058" y="1255587"/>
                    </a:lnTo>
                    <a:cubicBezTo>
                      <a:pt x="3309997" y="1251638"/>
                      <a:pt x="3309310" y="1247001"/>
                      <a:pt x="3309310" y="1242708"/>
                    </a:cubicBezTo>
                    <a:lnTo>
                      <a:pt x="3309310" y="1242708"/>
                    </a:lnTo>
                    <a:cubicBezTo>
                      <a:pt x="3309310" y="1237557"/>
                      <a:pt x="3310341" y="1232577"/>
                      <a:pt x="3311886" y="1229315"/>
                    </a:cubicBezTo>
                    <a:lnTo>
                      <a:pt x="3311886" y="1229315"/>
                    </a:lnTo>
                    <a:cubicBezTo>
                      <a:pt x="3313775" y="1225365"/>
                      <a:pt x="3316866" y="1220385"/>
                      <a:pt x="3323048" y="1220214"/>
                    </a:cubicBezTo>
                    <a:lnTo>
                      <a:pt x="3323048" y="1220214"/>
                    </a:lnTo>
                    <a:cubicBezTo>
                      <a:pt x="3324937" y="1220214"/>
                      <a:pt x="3326825" y="1220729"/>
                      <a:pt x="3328542" y="1221587"/>
                    </a:cubicBezTo>
                    <a:lnTo>
                      <a:pt x="3328542" y="1221587"/>
                    </a:lnTo>
                    <a:cubicBezTo>
                      <a:pt x="3332149" y="1222618"/>
                      <a:pt x="3334896" y="1223133"/>
                      <a:pt x="3337128" y="1223133"/>
                    </a:cubicBezTo>
                    <a:lnTo>
                      <a:pt x="3337128" y="1223133"/>
                    </a:lnTo>
                    <a:cubicBezTo>
                      <a:pt x="3340219" y="1223133"/>
                      <a:pt x="3342280" y="1222274"/>
                      <a:pt x="3345027" y="1219699"/>
                    </a:cubicBezTo>
                    <a:lnTo>
                      <a:pt x="3345027" y="1219699"/>
                    </a:lnTo>
                    <a:cubicBezTo>
                      <a:pt x="3351037" y="1213689"/>
                      <a:pt x="3358765" y="1201668"/>
                      <a:pt x="3370956" y="1198749"/>
                    </a:cubicBezTo>
                    <a:lnTo>
                      <a:pt x="3370956" y="1198749"/>
                    </a:lnTo>
                    <a:cubicBezTo>
                      <a:pt x="3380916" y="1194971"/>
                      <a:pt x="3385209" y="1192739"/>
                      <a:pt x="3392593" y="1184153"/>
                    </a:cubicBezTo>
                    <a:lnTo>
                      <a:pt x="3392593" y="1184153"/>
                    </a:lnTo>
                    <a:cubicBezTo>
                      <a:pt x="3398259" y="1177628"/>
                      <a:pt x="3402552" y="1171618"/>
                      <a:pt x="3409421" y="1171275"/>
                    </a:cubicBezTo>
                    <a:lnTo>
                      <a:pt x="3409421" y="1171275"/>
                    </a:lnTo>
                    <a:cubicBezTo>
                      <a:pt x="3411653" y="1171275"/>
                      <a:pt x="3413714" y="1171962"/>
                      <a:pt x="3415774" y="1173335"/>
                    </a:cubicBezTo>
                    <a:lnTo>
                      <a:pt x="3415774" y="1173335"/>
                    </a:lnTo>
                    <a:cubicBezTo>
                      <a:pt x="3422299" y="1177285"/>
                      <a:pt x="3430198" y="1181921"/>
                      <a:pt x="3430542" y="1189477"/>
                    </a:cubicBezTo>
                    <a:lnTo>
                      <a:pt x="3430542" y="1189477"/>
                    </a:lnTo>
                    <a:cubicBezTo>
                      <a:pt x="3430542" y="1192396"/>
                      <a:pt x="3428996" y="1195143"/>
                      <a:pt x="3426249" y="1197547"/>
                    </a:cubicBezTo>
                    <a:lnTo>
                      <a:pt x="3426249" y="1197547"/>
                    </a:lnTo>
                    <a:cubicBezTo>
                      <a:pt x="3417320" y="1205274"/>
                      <a:pt x="3413027" y="1208709"/>
                      <a:pt x="3411996" y="1214719"/>
                    </a:cubicBezTo>
                    <a:lnTo>
                      <a:pt x="3411996" y="1214719"/>
                    </a:lnTo>
                    <a:cubicBezTo>
                      <a:pt x="3411996" y="1217981"/>
                      <a:pt x="3412855" y="1220042"/>
                      <a:pt x="3412855" y="1222789"/>
                    </a:cubicBezTo>
                    <a:lnTo>
                      <a:pt x="3412855" y="1222789"/>
                    </a:lnTo>
                    <a:cubicBezTo>
                      <a:pt x="3412855" y="1224850"/>
                      <a:pt x="3411996" y="1227082"/>
                      <a:pt x="3409936" y="1229315"/>
                    </a:cubicBezTo>
                    <a:lnTo>
                      <a:pt x="3409936" y="1229315"/>
                    </a:lnTo>
                    <a:cubicBezTo>
                      <a:pt x="3406158" y="1231719"/>
                      <a:pt x="3399118" y="1237385"/>
                      <a:pt x="3398603" y="1238759"/>
                    </a:cubicBezTo>
                    <a:lnTo>
                      <a:pt x="3398603" y="1238759"/>
                    </a:lnTo>
                    <a:cubicBezTo>
                      <a:pt x="3398603" y="1238759"/>
                      <a:pt x="3398774" y="1238931"/>
                      <a:pt x="3398946" y="1238931"/>
                    </a:cubicBezTo>
                    <a:lnTo>
                      <a:pt x="3398946" y="1238931"/>
                    </a:lnTo>
                    <a:cubicBezTo>
                      <a:pt x="3399976" y="1239102"/>
                      <a:pt x="3401007" y="1239102"/>
                      <a:pt x="3401865" y="1239102"/>
                    </a:cubicBezTo>
                    <a:lnTo>
                      <a:pt x="3401865" y="1239102"/>
                    </a:lnTo>
                    <a:cubicBezTo>
                      <a:pt x="3407017" y="1239102"/>
                      <a:pt x="3411310" y="1236698"/>
                      <a:pt x="3416633" y="1228456"/>
                    </a:cubicBezTo>
                    <a:lnTo>
                      <a:pt x="3416633" y="1228456"/>
                    </a:lnTo>
                    <a:cubicBezTo>
                      <a:pt x="3423330" y="1219012"/>
                      <a:pt x="3433976" y="1212315"/>
                      <a:pt x="3449602" y="1209567"/>
                    </a:cubicBezTo>
                    <a:lnTo>
                      <a:pt x="3449602" y="1209567"/>
                    </a:lnTo>
                    <a:cubicBezTo>
                      <a:pt x="3454239" y="1208881"/>
                      <a:pt x="3457845" y="1208537"/>
                      <a:pt x="3460764" y="1208537"/>
                    </a:cubicBezTo>
                    <a:lnTo>
                      <a:pt x="3460764" y="1208537"/>
                    </a:lnTo>
                    <a:cubicBezTo>
                      <a:pt x="3468319" y="1208537"/>
                      <a:pt x="3471925" y="1210941"/>
                      <a:pt x="3479653" y="1213517"/>
                    </a:cubicBezTo>
                    <a:lnTo>
                      <a:pt x="3479653" y="1213517"/>
                    </a:lnTo>
                    <a:cubicBezTo>
                      <a:pt x="3487380" y="1216779"/>
                      <a:pt x="3495794" y="1215577"/>
                      <a:pt x="3497168" y="1223133"/>
                    </a:cubicBezTo>
                    <a:lnTo>
                      <a:pt x="3497168" y="1223133"/>
                    </a:lnTo>
                    <a:cubicBezTo>
                      <a:pt x="3496996" y="1225709"/>
                      <a:pt x="3495622" y="1227769"/>
                      <a:pt x="3493218" y="1230173"/>
                    </a:cubicBezTo>
                    <a:lnTo>
                      <a:pt x="3493218" y="1230173"/>
                    </a:lnTo>
                    <a:cubicBezTo>
                      <a:pt x="3486006" y="1238416"/>
                      <a:pt x="3483430" y="1244597"/>
                      <a:pt x="3483430" y="1250951"/>
                    </a:cubicBezTo>
                    <a:lnTo>
                      <a:pt x="3483430" y="1250951"/>
                    </a:lnTo>
                    <a:cubicBezTo>
                      <a:pt x="3483430" y="1252153"/>
                      <a:pt x="3483602" y="1253527"/>
                      <a:pt x="3483774" y="1255244"/>
                    </a:cubicBezTo>
                    <a:lnTo>
                      <a:pt x="3483774" y="1255244"/>
                    </a:lnTo>
                    <a:lnTo>
                      <a:pt x="3483774" y="1255587"/>
                    </a:lnTo>
                    <a:cubicBezTo>
                      <a:pt x="3483774" y="1257133"/>
                      <a:pt x="3483774" y="1258678"/>
                      <a:pt x="3483774" y="1260052"/>
                    </a:cubicBezTo>
                    <a:lnTo>
                      <a:pt x="3483774" y="1260052"/>
                    </a:lnTo>
                    <a:cubicBezTo>
                      <a:pt x="3484117" y="1267264"/>
                      <a:pt x="3483945" y="1270183"/>
                      <a:pt x="3490299" y="1270526"/>
                    </a:cubicBezTo>
                    <a:lnTo>
                      <a:pt x="3490299" y="1270526"/>
                    </a:lnTo>
                    <a:cubicBezTo>
                      <a:pt x="3490299" y="1270526"/>
                      <a:pt x="3490642" y="1270526"/>
                      <a:pt x="3490814" y="1270526"/>
                    </a:cubicBezTo>
                    <a:lnTo>
                      <a:pt x="3490814" y="1270526"/>
                    </a:lnTo>
                    <a:cubicBezTo>
                      <a:pt x="3490814" y="1270526"/>
                      <a:pt x="3490986" y="1270526"/>
                      <a:pt x="3490986" y="1270526"/>
                    </a:cubicBezTo>
                    <a:lnTo>
                      <a:pt x="3490986" y="1270526"/>
                    </a:lnTo>
                    <a:cubicBezTo>
                      <a:pt x="3501632" y="1271728"/>
                      <a:pt x="3512450" y="1271557"/>
                      <a:pt x="3514339" y="1282547"/>
                    </a:cubicBezTo>
                    <a:lnTo>
                      <a:pt x="3514339" y="1282547"/>
                    </a:lnTo>
                    <a:cubicBezTo>
                      <a:pt x="3515713" y="1291132"/>
                      <a:pt x="3514683" y="1291819"/>
                      <a:pt x="3516400" y="1291991"/>
                    </a:cubicBezTo>
                    <a:lnTo>
                      <a:pt x="3516400" y="1291991"/>
                    </a:lnTo>
                    <a:cubicBezTo>
                      <a:pt x="3519662" y="1293193"/>
                      <a:pt x="3522753" y="1293536"/>
                      <a:pt x="3523612" y="1297658"/>
                    </a:cubicBezTo>
                    <a:lnTo>
                      <a:pt x="3523612" y="1297658"/>
                    </a:lnTo>
                    <a:cubicBezTo>
                      <a:pt x="3522753" y="1301779"/>
                      <a:pt x="3519662" y="1301435"/>
                      <a:pt x="3516228" y="1301779"/>
                    </a:cubicBezTo>
                    <a:lnTo>
                      <a:pt x="3516228" y="1301779"/>
                    </a:lnTo>
                    <a:cubicBezTo>
                      <a:pt x="3513481" y="1302122"/>
                      <a:pt x="3511248" y="1302637"/>
                      <a:pt x="3510218" y="1302981"/>
                    </a:cubicBezTo>
                    <a:lnTo>
                      <a:pt x="3510218" y="1302981"/>
                    </a:lnTo>
                    <a:cubicBezTo>
                      <a:pt x="3510561" y="1303496"/>
                      <a:pt x="3511420" y="1304183"/>
                      <a:pt x="3512622" y="1305213"/>
                    </a:cubicBezTo>
                    <a:lnTo>
                      <a:pt x="3512622" y="1305213"/>
                    </a:lnTo>
                    <a:cubicBezTo>
                      <a:pt x="3516743" y="1309334"/>
                      <a:pt x="3517258" y="1314314"/>
                      <a:pt x="3517258" y="1319809"/>
                    </a:cubicBezTo>
                    <a:lnTo>
                      <a:pt x="3517258" y="1319809"/>
                    </a:lnTo>
                    <a:cubicBezTo>
                      <a:pt x="3517258" y="1322385"/>
                      <a:pt x="3517087" y="1325132"/>
                      <a:pt x="3517087" y="1328051"/>
                    </a:cubicBezTo>
                    <a:lnTo>
                      <a:pt x="3517087" y="1328051"/>
                    </a:lnTo>
                    <a:cubicBezTo>
                      <a:pt x="3517087" y="1328051"/>
                      <a:pt x="3517087" y="1328223"/>
                      <a:pt x="3517087" y="1328395"/>
                    </a:cubicBezTo>
                    <a:lnTo>
                      <a:pt x="3517087" y="1328395"/>
                    </a:lnTo>
                    <a:cubicBezTo>
                      <a:pt x="3517087" y="1329082"/>
                      <a:pt x="3517087" y="1329768"/>
                      <a:pt x="3517087" y="1330284"/>
                    </a:cubicBezTo>
                    <a:lnTo>
                      <a:pt x="3517087" y="1330284"/>
                    </a:lnTo>
                    <a:cubicBezTo>
                      <a:pt x="3517087" y="1338354"/>
                      <a:pt x="3516743" y="1346253"/>
                      <a:pt x="3510218" y="1352950"/>
                    </a:cubicBezTo>
                    <a:lnTo>
                      <a:pt x="3510218" y="1352950"/>
                    </a:lnTo>
                    <a:cubicBezTo>
                      <a:pt x="3507642" y="1355526"/>
                      <a:pt x="3507299" y="1357071"/>
                      <a:pt x="3507299" y="1358960"/>
                    </a:cubicBezTo>
                    <a:lnTo>
                      <a:pt x="3507299" y="1358960"/>
                    </a:lnTo>
                    <a:cubicBezTo>
                      <a:pt x="3507299" y="1361364"/>
                      <a:pt x="3508329" y="1364970"/>
                      <a:pt x="3508501" y="1370293"/>
                    </a:cubicBezTo>
                    <a:lnTo>
                      <a:pt x="3508501" y="1370293"/>
                    </a:lnTo>
                    <a:cubicBezTo>
                      <a:pt x="3508501" y="1375617"/>
                      <a:pt x="3511248" y="1379566"/>
                      <a:pt x="3514511" y="1379566"/>
                    </a:cubicBezTo>
                    <a:lnTo>
                      <a:pt x="3514511" y="1379566"/>
                    </a:lnTo>
                    <a:cubicBezTo>
                      <a:pt x="3515541" y="1379566"/>
                      <a:pt x="3516915" y="1379223"/>
                      <a:pt x="3518804" y="1378192"/>
                    </a:cubicBezTo>
                    <a:lnTo>
                      <a:pt x="3518804" y="1378192"/>
                    </a:lnTo>
                    <a:cubicBezTo>
                      <a:pt x="3525501" y="1374930"/>
                      <a:pt x="3532541" y="1365314"/>
                      <a:pt x="3549541" y="1362738"/>
                    </a:cubicBezTo>
                    <a:lnTo>
                      <a:pt x="3549541" y="1362738"/>
                    </a:lnTo>
                    <a:cubicBezTo>
                      <a:pt x="3563965" y="1359132"/>
                      <a:pt x="3575814" y="1349344"/>
                      <a:pt x="3577874" y="1337839"/>
                    </a:cubicBezTo>
                    <a:lnTo>
                      <a:pt x="3577874" y="1337839"/>
                    </a:lnTo>
                    <a:cubicBezTo>
                      <a:pt x="3579076" y="1331314"/>
                      <a:pt x="3581137" y="1320152"/>
                      <a:pt x="3581137" y="1308304"/>
                    </a:cubicBezTo>
                    <a:lnTo>
                      <a:pt x="3581137" y="1308304"/>
                    </a:lnTo>
                    <a:cubicBezTo>
                      <a:pt x="3581137" y="1297314"/>
                      <a:pt x="3579419" y="1285809"/>
                      <a:pt x="3574268" y="1277052"/>
                    </a:cubicBezTo>
                    <a:lnTo>
                      <a:pt x="3574268" y="1277052"/>
                    </a:lnTo>
                    <a:cubicBezTo>
                      <a:pt x="3563965" y="1257648"/>
                      <a:pt x="3565339" y="1252840"/>
                      <a:pt x="3555551" y="1241850"/>
                    </a:cubicBezTo>
                    <a:lnTo>
                      <a:pt x="3555551" y="1241850"/>
                    </a:lnTo>
                    <a:cubicBezTo>
                      <a:pt x="3549713" y="1234638"/>
                      <a:pt x="3547309" y="1227597"/>
                      <a:pt x="3547309" y="1221759"/>
                    </a:cubicBezTo>
                    <a:lnTo>
                      <a:pt x="3547309" y="1221759"/>
                    </a:lnTo>
                    <a:cubicBezTo>
                      <a:pt x="3547309" y="1216951"/>
                      <a:pt x="3549026" y="1212830"/>
                      <a:pt x="3551945" y="1210426"/>
                    </a:cubicBezTo>
                    <a:lnTo>
                      <a:pt x="3551945" y="1210426"/>
                    </a:lnTo>
                    <a:cubicBezTo>
                      <a:pt x="3558814" y="1204931"/>
                      <a:pt x="3575127" y="1198577"/>
                      <a:pt x="3580622" y="1192739"/>
                    </a:cubicBezTo>
                    <a:lnTo>
                      <a:pt x="3580622" y="1192739"/>
                    </a:lnTo>
                    <a:cubicBezTo>
                      <a:pt x="3585945" y="1187416"/>
                      <a:pt x="3584743" y="1183295"/>
                      <a:pt x="3595217" y="1180719"/>
                    </a:cubicBezTo>
                    <a:lnTo>
                      <a:pt x="3595217" y="1180719"/>
                    </a:lnTo>
                    <a:cubicBezTo>
                      <a:pt x="3602258" y="1177456"/>
                      <a:pt x="3602258" y="1173850"/>
                      <a:pt x="3602429" y="1164578"/>
                    </a:cubicBezTo>
                    <a:lnTo>
                      <a:pt x="3602429" y="1164578"/>
                    </a:lnTo>
                    <a:cubicBezTo>
                      <a:pt x="3602429" y="1163891"/>
                      <a:pt x="3602429" y="1163376"/>
                      <a:pt x="3602429" y="1163032"/>
                    </a:cubicBezTo>
                    <a:lnTo>
                      <a:pt x="3602429" y="1163032"/>
                    </a:lnTo>
                    <a:cubicBezTo>
                      <a:pt x="3602258" y="1161487"/>
                      <a:pt x="3602086" y="1160113"/>
                      <a:pt x="3602086" y="1158911"/>
                    </a:cubicBezTo>
                    <a:lnTo>
                      <a:pt x="3602086" y="1158911"/>
                    </a:lnTo>
                    <a:cubicBezTo>
                      <a:pt x="3602086" y="1151871"/>
                      <a:pt x="3606207" y="1149123"/>
                      <a:pt x="3613419" y="1142942"/>
                    </a:cubicBezTo>
                    <a:lnTo>
                      <a:pt x="3613419" y="1142942"/>
                    </a:lnTo>
                    <a:cubicBezTo>
                      <a:pt x="3622692" y="1136073"/>
                      <a:pt x="3639520" y="1113406"/>
                      <a:pt x="3653429" y="1112891"/>
                    </a:cubicBezTo>
                    <a:lnTo>
                      <a:pt x="3653429" y="1112891"/>
                    </a:lnTo>
                    <a:cubicBezTo>
                      <a:pt x="3654116" y="1112891"/>
                      <a:pt x="3654975" y="1112891"/>
                      <a:pt x="3655833" y="1113235"/>
                    </a:cubicBezTo>
                    <a:lnTo>
                      <a:pt x="3655833" y="1113235"/>
                    </a:lnTo>
                    <a:cubicBezTo>
                      <a:pt x="3668884" y="1117184"/>
                      <a:pt x="3675924" y="1121992"/>
                      <a:pt x="3690348" y="1121992"/>
                    </a:cubicBezTo>
                    <a:lnTo>
                      <a:pt x="3690348" y="1121992"/>
                    </a:lnTo>
                    <a:cubicBezTo>
                      <a:pt x="3690348" y="1121992"/>
                      <a:pt x="3690520" y="1121992"/>
                      <a:pt x="3690520" y="1121992"/>
                    </a:cubicBezTo>
                    <a:lnTo>
                      <a:pt x="3690520" y="1121992"/>
                    </a:lnTo>
                    <a:cubicBezTo>
                      <a:pt x="3702540" y="1122336"/>
                      <a:pt x="3736025" y="1100356"/>
                      <a:pt x="3741176" y="1091255"/>
                    </a:cubicBezTo>
                    <a:lnTo>
                      <a:pt x="3741176" y="1091255"/>
                    </a:lnTo>
                    <a:cubicBezTo>
                      <a:pt x="3747530" y="1082498"/>
                      <a:pt x="3766075" y="1051760"/>
                      <a:pt x="3783418" y="1042144"/>
                    </a:cubicBezTo>
                    <a:lnTo>
                      <a:pt x="3783418" y="1042144"/>
                    </a:lnTo>
                    <a:cubicBezTo>
                      <a:pt x="3797155" y="1035447"/>
                      <a:pt x="3816388" y="1000074"/>
                      <a:pt x="3822741" y="991831"/>
                    </a:cubicBezTo>
                    <a:lnTo>
                      <a:pt x="3822741" y="991831"/>
                    </a:lnTo>
                    <a:cubicBezTo>
                      <a:pt x="3830125" y="983246"/>
                      <a:pt x="3852791" y="952337"/>
                      <a:pt x="3856054" y="940488"/>
                    </a:cubicBezTo>
                    <a:lnTo>
                      <a:pt x="3856054" y="940488"/>
                    </a:lnTo>
                    <a:cubicBezTo>
                      <a:pt x="3859660" y="929670"/>
                      <a:pt x="3862064" y="902882"/>
                      <a:pt x="3863266" y="891549"/>
                    </a:cubicBezTo>
                    <a:lnTo>
                      <a:pt x="3863266" y="891549"/>
                    </a:lnTo>
                    <a:cubicBezTo>
                      <a:pt x="3864640" y="878155"/>
                      <a:pt x="3872367" y="863903"/>
                      <a:pt x="3876145" y="856176"/>
                    </a:cubicBezTo>
                    <a:lnTo>
                      <a:pt x="3876145" y="856176"/>
                    </a:lnTo>
                    <a:cubicBezTo>
                      <a:pt x="3881811" y="847762"/>
                      <a:pt x="3885933" y="847075"/>
                      <a:pt x="3885761" y="841065"/>
                    </a:cubicBezTo>
                    <a:lnTo>
                      <a:pt x="3885761" y="841065"/>
                    </a:lnTo>
                    <a:lnTo>
                      <a:pt x="3885761" y="841065"/>
                    </a:lnTo>
                    <a:cubicBezTo>
                      <a:pt x="3885761" y="841065"/>
                      <a:pt x="3885761" y="840721"/>
                      <a:pt x="3885761" y="840550"/>
                    </a:cubicBezTo>
                    <a:lnTo>
                      <a:pt x="3885761" y="840550"/>
                    </a:lnTo>
                    <a:cubicBezTo>
                      <a:pt x="3885761" y="840378"/>
                      <a:pt x="3885761" y="840035"/>
                      <a:pt x="3885761" y="839863"/>
                    </a:cubicBezTo>
                    <a:lnTo>
                      <a:pt x="3885761" y="839863"/>
                    </a:lnTo>
                    <a:cubicBezTo>
                      <a:pt x="3886104" y="834196"/>
                      <a:pt x="3877862" y="823206"/>
                      <a:pt x="3877690" y="815307"/>
                    </a:cubicBezTo>
                    <a:lnTo>
                      <a:pt x="3877690" y="815307"/>
                    </a:lnTo>
                    <a:cubicBezTo>
                      <a:pt x="3877690" y="814277"/>
                      <a:pt x="3877862" y="813247"/>
                      <a:pt x="3878205" y="812388"/>
                    </a:cubicBezTo>
                    <a:lnTo>
                      <a:pt x="3878205" y="812388"/>
                    </a:lnTo>
                    <a:cubicBezTo>
                      <a:pt x="3879751" y="808782"/>
                      <a:pt x="3883013" y="807924"/>
                      <a:pt x="3885246" y="807580"/>
                    </a:cubicBezTo>
                    <a:lnTo>
                      <a:pt x="3885246" y="807580"/>
                    </a:lnTo>
                    <a:cubicBezTo>
                      <a:pt x="3884902" y="807065"/>
                      <a:pt x="3884387" y="806550"/>
                      <a:pt x="3883700" y="806035"/>
                    </a:cubicBezTo>
                    <a:lnTo>
                      <a:pt x="3883700" y="806035"/>
                    </a:lnTo>
                    <a:cubicBezTo>
                      <a:pt x="3876660" y="796934"/>
                      <a:pt x="3862751" y="771176"/>
                      <a:pt x="3858801" y="772378"/>
                    </a:cubicBezTo>
                    <a:lnTo>
                      <a:pt x="3858801" y="772378"/>
                    </a:lnTo>
                    <a:lnTo>
                      <a:pt x="3858801" y="772207"/>
                    </a:lnTo>
                    <a:lnTo>
                      <a:pt x="3858630" y="772378"/>
                    </a:lnTo>
                    <a:cubicBezTo>
                      <a:pt x="3856913" y="772894"/>
                      <a:pt x="3855024" y="773065"/>
                      <a:pt x="3853306" y="773065"/>
                    </a:cubicBezTo>
                    <a:lnTo>
                      <a:pt x="3853306" y="773065"/>
                    </a:lnTo>
                    <a:cubicBezTo>
                      <a:pt x="3849013" y="773065"/>
                      <a:pt x="3844721" y="772035"/>
                      <a:pt x="3841458" y="772035"/>
                    </a:cubicBezTo>
                    <a:lnTo>
                      <a:pt x="3841458" y="772035"/>
                    </a:lnTo>
                    <a:cubicBezTo>
                      <a:pt x="3838711" y="772035"/>
                      <a:pt x="3837165" y="772550"/>
                      <a:pt x="3835963" y="774096"/>
                    </a:cubicBezTo>
                    <a:lnTo>
                      <a:pt x="3835963" y="774096"/>
                    </a:lnTo>
                    <a:cubicBezTo>
                      <a:pt x="3829438" y="782166"/>
                      <a:pt x="3818105" y="791096"/>
                      <a:pt x="3810549" y="794873"/>
                    </a:cubicBezTo>
                    <a:lnTo>
                      <a:pt x="3810549" y="794873"/>
                    </a:lnTo>
                    <a:cubicBezTo>
                      <a:pt x="3808488" y="796247"/>
                      <a:pt x="3808145" y="797106"/>
                      <a:pt x="3805913" y="797449"/>
                    </a:cubicBezTo>
                    <a:lnTo>
                      <a:pt x="3805913" y="797449"/>
                    </a:lnTo>
                    <a:cubicBezTo>
                      <a:pt x="3804196" y="797449"/>
                      <a:pt x="3803165" y="795217"/>
                      <a:pt x="3803165" y="794702"/>
                    </a:cubicBezTo>
                    <a:lnTo>
                      <a:pt x="3803165" y="794702"/>
                    </a:lnTo>
                    <a:cubicBezTo>
                      <a:pt x="3803337" y="791954"/>
                      <a:pt x="3805226" y="789207"/>
                      <a:pt x="3806771" y="784742"/>
                    </a:cubicBezTo>
                    <a:lnTo>
                      <a:pt x="3806771" y="784742"/>
                    </a:lnTo>
                    <a:cubicBezTo>
                      <a:pt x="3807115" y="783368"/>
                      <a:pt x="3807287" y="781823"/>
                      <a:pt x="3807287" y="780277"/>
                    </a:cubicBezTo>
                    <a:lnTo>
                      <a:pt x="3807287" y="780277"/>
                    </a:lnTo>
                    <a:cubicBezTo>
                      <a:pt x="3807287" y="777015"/>
                      <a:pt x="3806428" y="773752"/>
                      <a:pt x="3805569" y="772550"/>
                    </a:cubicBezTo>
                    <a:lnTo>
                      <a:pt x="3805569" y="772550"/>
                    </a:lnTo>
                    <a:cubicBezTo>
                      <a:pt x="3805398" y="772894"/>
                      <a:pt x="3805226" y="773237"/>
                      <a:pt x="3805054" y="773752"/>
                    </a:cubicBezTo>
                    <a:lnTo>
                      <a:pt x="3805054" y="773752"/>
                    </a:lnTo>
                    <a:cubicBezTo>
                      <a:pt x="3802307" y="779762"/>
                      <a:pt x="3798872" y="785085"/>
                      <a:pt x="3793549" y="785601"/>
                    </a:cubicBezTo>
                    <a:lnTo>
                      <a:pt x="3793549" y="785601"/>
                    </a:lnTo>
                    <a:cubicBezTo>
                      <a:pt x="3789943" y="785601"/>
                      <a:pt x="3788054" y="782166"/>
                      <a:pt x="3787711" y="778217"/>
                    </a:cubicBezTo>
                    <a:lnTo>
                      <a:pt x="3787711" y="778217"/>
                    </a:lnTo>
                    <a:cubicBezTo>
                      <a:pt x="3787539" y="777358"/>
                      <a:pt x="3787539" y="776328"/>
                      <a:pt x="3787539" y="775469"/>
                    </a:cubicBezTo>
                    <a:lnTo>
                      <a:pt x="3787539" y="775469"/>
                    </a:lnTo>
                    <a:cubicBezTo>
                      <a:pt x="3787539" y="770490"/>
                      <a:pt x="3789085" y="765681"/>
                      <a:pt x="3789943" y="762762"/>
                    </a:cubicBezTo>
                    <a:lnTo>
                      <a:pt x="3789943" y="762762"/>
                    </a:lnTo>
                    <a:cubicBezTo>
                      <a:pt x="3786337" y="764136"/>
                      <a:pt x="3782044" y="764823"/>
                      <a:pt x="3777751" y="764823"/>
                    </a:cubicBezTo>
                    <a:lnTo>
                      <a:pt x="3777751" y="764823"/>
                    </a:lnTo>
                    <a:cubicBezTo>
                      <a:pt x="3770196" y="764823"/>
                      <a:pt x="3761267" y="762247"/>
                      <a:pt x="3761095" y="753490"/>
                    </a:cubicBezTo>
                    <a:lnTo>
                      <a:pt x="3761095" y="753490"/>
                    </a:lnTo>
                    <a:cubicBezTo>
                      <a:pt x="3761095" y="752975"/>
                      <a:pt x="3761095" y="752459"/>
                      <a:pt x="3761267" y="752116"/>
                    </a:cubicBezTo>
                    <a:lnTo>
                      <a:pt x="3761267" y="752116"/>
                    </a:lnTo>
                    <a:cubicBezTo>
                      <a:pt x="3763327" y="739581"/>
                      <a:pt x="3782559" y="730136"/>
                      <a:pt x="3790287" y="726015"/>
                    </a:cubicBezTo>
                    <a:lnTo>
                      <a:pt x="3790287" y="726015"/>
                    </a:lnTo>
                    <a:cubicBezTo>
                      <a:pt x="3794923" y="724641"/>
                      <a:pt x="3809004" y="700258"/>
                      <a:pt x="3818792" y="695621"/>
                    </a:cubicBezTo>
                    <a:lnTo>
                      <a:pt x="3818792" y="695621"/>
                    </a:lnTo>
                    <a:cubicBezTo>
                      <a:pt x="3827377" y="690642"/>
                      <a:pt x="3833559" y="685662"/>
                      <a:pt x="3838539" y="680510"/>
                    </a:cubicBezTo>
                    <a:lnTo>
                      <a:pt x="3838539" y="680510"/>
                    </a:lnTo>
                    <a:cubicBezTo>
                      <a:pt x="3845064" y="675187"/>
                      <a:pt x="3851761" y="671238"/>
                      <a:pt x="3865498" y="666086"/>
                    </a:cubicBezTo>
                    <a:lnTo>
                      <a:pt x="3865498" y="666086"/>
                    </a:lnTo>
                    <a:cubicBezTo>
                      <a:pt x="3876832" y="661622"/>
                      <a:pt x="3885589" y="645480"/>
                      <a:pt x="3892286" y="637410"/>
                    </a:cubicBezTo>
                    <a:lnTo>
                      <a:pt x="3892286" y="637410"/>
                    </a:lnTo>
                    <a:cubicBezTo>
                      <a:pt x="3900013" y="630026"/>
                      <a:pt x="3917872" y="611652"/>
                      <a:pt x="3928346" y="611137"/>
                    </a:cubicBezTo>
                    <a:lnTo>
                      <a:pt x="3928346" y="611137"/>
                    </a:lnTo>
                    <a:cubicBezTo>
                      <a:pt x="3928690" y="611137"/>
                      <a:pt x="3929033" y="611137"/>
                      <a:pt x="3929720" y="611309"/>
                    </a:cubicBezTo>
                    <a:lnTo>
                      <a:pt x="3929720" y="611309"/>
                    </a:lnTo>
                    <a:cubicBezTo>
                      <a:pt x="3932296" y="611996"/>
                      <a:pt x="3937962" y="612511"/>
                      <a:pt x="3944144" y="612511"/>
                    </a:cubicBezTo>
                    <a:lnTo>
                      <a:pt x="3944144" y="612511"/>
                    </a:lnTo>
                    <a:cubicBezTo>
                      <a:pt x="3955649" y="612683"/>
                      <a:pt x="3970245" y="610794"/>
                      <a:pt x="3972821" y="609077"/>
                    </a:cubicBezTo>
                    <a:lnTo>
                      <a:pt x="3972821" y="609077"/>
                    </a:lnTo>
                    <a:cubicBezTo>
                      <a:pt x="3975568" y="607188"/>
                      <a:pt x="3978144" y="605127"/>
                      <a:pt x="3981407" y="605127"/>
                    </a:cubicBezTo>
                    <a:lnTo>
                      <a:pt x="3981407" y="605127"/>
                    </a:lnTo>
                    <a:cubicBezTo>
                      <a:pt x="3985013" y="605127"/>
                      <a:pt x="3987588" y="608561"/>
                      <a:pt x="3988103" y="613198"/>
                    </a:cubicBezTo>
                    <a:lnTo>
                      <a:pt x="3988103" y="613198"/>
                    </a:lnTo>
                    <a:cubicBezTo>
                      <a:pt x="3988790" y="617834"/>
                      <a:pt x="3989649" y="617834"/>
                      <a:pt x="3989649" y="617834"/>
                    </a:cubicBezTo>
                    <a:lnTo>
                      <a:pt x="3989649" y="617834"/>
                    </a:lnTo>
                    <a:cubicBezTo>
                      <a:pt x="3989821" y="618006"/>
                      <a:pt x="3991195" y="617147"/>
                      <a:pt x="3992396" y="616289"/>
                    </a:cubicBezTo>
                    <a:lnTo>
                      <a:pt x="3992396" y="616289"/>
                    </a:lnTo>
                    <a:cubicBezTo>
                      <a:pt x="3993599" y="613885"/>
                      <a:pt x="3994457" y="611137"/>
                      <a:pt x="3997891" y="610965"/>
                    </a:cubicBezTo>
                    <a:lnTo>
                      <a:pt x="3997891" y="610965"/>
                    </a:lnTo>
                    <a:cubicBezTo>
                      <a:pt x="4000295" y="611137"/>
                      <a:pt x="4002012" y="612167"/>
                      <a:pt x="4005275" y="613713"/>
                    </a:cubicBezTo>
                    <a:lnTo>
                      <a:pt x="4005275" y="613713"/>
                    </a:lnTo>
                    <a:cubicBezTo>
                      <a:pt x="4010942" y="615430"/>
                      <a:pt x="4016608" y="617319"/>
                      <a:pt x="4020214" y="617319"/>
                    </a:cubicBezTo>
                    <a:lnTo>
                      <a:pt x="4020214" y="617319"/>
                    </a:lnTo>
                    <a:cubicBezTo>
                      <a:pt x="4022275" y="617319"/>
                      <a:pt x="4023133" y="616804"/>
                      <a:pt x="4023820" y="616117"/>
                    </a:cubicBezTo>
                    <a:lnTo>
                      <a:pt x="4023820" y="616117"/>
                    </a:lnTo>
                    <a:cubicBezTo>
                      <a:pt x="4025366" y="613198"/>
                      <a:pt x="4027083" y="610450"/>
                      <a:pt x="4030689" y="610279"/>
                    </a:cubicBezTo>
                    <a:lnTo>
                      <a:pt x="4030689" y="610279"/>
                    </a:lnTo>
                    <a:cubicBezTo>
                      <a:pt x="4033265" y="610279"/>
                      <a:pt x="4035325" y="611824"/>
                      <a:pt x="4037729" y="614228"/>
                    </a:cubicBezTo>
                    <a:lnTo>
                      <a:pt x="4037729" y="614228"/>
                    </a:lnTo>
                    <a:cubicBezTo>
                      <a:pt x="4040820" y="617319"/>
                      <a:pt x="4043740" y="618864"/>
                      <a:pt x="4045113" y="618693"/>
                    </a:cubicBezTo>
                    <a:lnTo>
                      <a:pt x="4045113" y="618693"/>
                    </a:lnTo>
                    <a:cubicBezTo>
                      <a:pt x="4046143" y="618521"/>
                      <a:pt x="4046658" y="618521"/>
                      <a:pt x="4047345" y="615602"/>
                    </a:cubicBezTo>
                    <a:lnTo>
                      <a:pt x="4047345" y="615602"/>
                    </a:lnTo>
                    <a:cubicBezTo>
                      <a:pt x="4047861" y="609248"/>
                      <a:pt x="4049235" y="602380"/>
                      <a:pt x="4057305" y="602551"/>
                    </a:cubicBezTo>
                    <a:lnTo>
                      <a:pt x="4057305" y="602551"/>
                    </a:lnTo>
                    <a:cubicBezTo>
                      <a:pt x="4059194" y="602551"/>
                      <a:pt x="4061254" y="602723"/>
                      <a:pt x="4063830" y="603410"/>
                    </a:cubicBezTo>
                    <a:lnTo>
                      <a:pt x="4063830" y="603410"/>
                    </a:lnTo>
                    <a:cubicBezTo>
                      <a:pt x="4075163" y="604612"/>
                      <a:pt x="4090790" y="605814"/>
                      <a:pt x="4102810" y="615087"/>
                    </a:cubicBezTo>
                    <a:lnTo>
                      <a:pt x="4102810" y="615087"/>
                    </a:lnTo>
                    <a:cubicBezTo>
                      <a:pt x="4105901" y="617147"/>
                      <a:pt x="4107618" y="618864"/>
                      <a:pt x="4107789" y="621612"/>
                    </a:cubicBezTo>
                    <a:lnTo>
                      <a:pt x="4107789" y="621612"/>
                    </a:lnTo>
                    <a:cubicBezTo>
                      <a:pt x="4107446" y="624016"/>
                      <a:pt x="4106244" y="625218"/>
                      <a:pt x="4105214" y="625733"/>
                    </a:cubicBezTo>
                    <a:lnTo>
                      <a:pt x="4105214" y="625733"/>
                    </a:lnTo>
                    <a:cubicBezTo>
                      <a:pt x="4105557" y="625905"/>
                      <a:pt x="4105901" y="626076"/>
                      <a:pt x="4106244" y="626248"/>
                    </a:cubicBezTo>
                    <a:lnTo>
                      <a:pt x="4106244" y="626248"/>
                    </a:lnTo>
                    <a:cubicBezTo>
                      <a:pt x="4108133" y="627107"/>
                      <a:pt x="4109507" y="627278"/>
                      <a:pt x="4110881" y="627278"/>
                    </a:cubicBezTo>
                    <a:lnTo>
                      <a:pt x="4110881" y="627278"/>
                    </a:lnTo>
                    <a:cubicBezTo>
                      <a:pt x="4114830" y="627450"/>
                      <a:pt x="4118436" y="623501"/>
                      <a:pt x="4125477" y="623329"/>
                    </a:cubicBezTo>
                    <a:lnTo>
                      <a:pt x="4125477" y="623329"/>
                    </a:lnTo>
                    <a:cubicBezTo>
                      <a:pt x="4127537" y="623329"/>
                      <a:pt x="4129941" y="623844"/>
                      <a:pt x="4132688" y="624874"/>
                    </a:cubicBezTo>
                    <a:lnTo>
                      <a:pt x="4132688" y="624874"/>
                    </a:lnTo>
                    <a:cubicBezTo>
                      <a:pt x="4135093" y="626076"/>
                      <a:pt x="4136809" y="626420"/>
                      <a:pt x="4138527" y="626420"/>
                    </a:cubicBezTo>
                    <a:lnTo>
                      <a:pt x="4138527" y="626420"/>
                    </a:lnTo>
                    <a:cubicBezTo>
                      <a:pt x="4144022" y="626592"/>
                      <a:pt x="4149517" y="621440"/>
                      <a:pt x="4159476" y="621268"/>
                    </a:cubicBezTo>
                    <a:lnTo>
                      <a:pt x="4159476" y="621268"/>
                    </a:lnTo>
                    <a:cubicBezTo>
                      <a:pt x="4161536" y="621268"/>
                      <a:pt x="4163769" y="621440"/>
                      <a:pt x="4166001" y="622127"/>
                    </a:cubicBezTo>
                    <a:lnTo>
                      <a:pt x="4166001" y="622127"/>
                    </a:lnTo>
                    <a:cubicBezTo>
                      <a:pt x="4168749" y="622814"/>
                      <a:pt x="4171324" y="622986"/>
                      <a:pt x="4173214" y="622986"/>
                    </a:cubicBezTo>
                    <a:lnTo>
                      <a:pt x="4173214" y="622986"/>
                    </a:lnTo>
                    <a:cubicBezTo>
                      <a:pt x="4179395" y="622814"/>
                      <a:pt x="4180597" y="620925"/>
                      <a:pt x="4180597" y="619036"/>
                    </a:cubicBezTo>
                    <a:lnTo>
                      <a:pt x="4180597" y="619036"/>
                    </a:lnTo>
                    <a:cubicBezTo>
                      <a:pt x="4180597" y="618006"/>
                      <a:pt x="4180082" y="616289"/>
                      <a:pt x="4178708" y="614571"/>
                    </a:cubicBezTo>
                    <a:lnTo>
                      <a:pt x="4178708" y="614571"/>
                    </a:lnTo>
                    <a:cubicBezTo>
                      <a:pt x="4175274" y="609248"/>
                      <a:pt x="4160506" y="614743"/>
                      <a:pt x="4158961" y="602723"/>
                    </a:cubicBezTo>
                    <a:lnTo>
                      <a:pt x="4158961" y="602723"/>
                    </a:lnTo>
                    <a:cubicBezTo>
                      <a:pt x="4158961" y="602380"/>
                      <a:pt x="4158961" y="601693"/>
                      <a:pt x="4159133" y="601178"/>
                    </a:cubicBezTo>
                    <a:lnTo>
                      <a:pt x="4159133" y="601178"/>
                    </a:lnTo>
                    <a:cubicBezTo>
                      <a:pt x="4159820" y="591390"/>
                      <a:pt x="4161536" y="584865"/>
                      <a:pt x="4174415" y="581430"/>
                    </a:cubicBezTo>
                    <a:lnTo>
                      <a:pt x="4174415" y="581430"/>
                    </a:lnTo>
                    <a:cubicBezTo>
                      <a:pt x="4185920" y="576966"/>
                      <a:pt x="4207728" y="554986"/>
                      <a:pt x="4212021" y="546915"/>
                    </a:cubicBezTo>
                    <a:lnTo>
                      <a:pt x="4212021" y="546915"/>
                    </a:lnTo>
                    <a:cubicBezTo>
                      <a:pt x="4217173" y="537471"/>
                      <a:pt x="4231597" y="535582"/>
                      <a:pt x="4248253" y="535239"/>
                    </a:cubicBezTo>
                    <a:lnTo>
                      <a:pt x="4248253" y="535239"/>
                    </a:lnTo>
                    <a:cubicBezTo>
                      <a:pt x="4255637" y="535239"/>
                      <a:pt x="4262849" y="534552"/>
                      <a:pt x="4268344" y="534552"/>
                    </a:cubicBezTo>
                    <a:lnTo>
                      <a:pt x="4268344" y="534552"/>
                    </a:lnTo>
                    <a:cubicBezTo>
                      <a:pt x="4273839" y="534552"/>
                      <a:pt x="4279849" y="535239"/>
                      <a:pt x="4280192" y="541249"/>
                    </a:cubicBezTo>
                    <a:lnTo>
                      <a:pt x="4280192" y="541249"/>
                    </a:lnTo>
                    <a:cubicBezTo>
                      <a:pt x="4280192" y="542451"/>
                      <a:pt x="4280021" y="543653"/>
                      <a:pt x="4279334" y="545198"/>
                    </a:cubicBezTo>
                    <a:lnTo>
                      <a:pt x="4279334" y="545198"/>
                    </a:lnTo>
                    <a:cubicBezTo>
                      <a:pt x="4276071" y="551037"/>
                      <a:pt x="4274697" y="554986"/>
                      <a:pt x="4274697" y="557734"/>
                    </a:cubicBezTo>
                    <a:lnTo>
                      <a:pt x="4274697" y="557734"/>
                    </a:lnTo>
                    <a:cubicBezTo>
                      <a:pt x="4274697" y="559107"/>
                      <a:pt x="4275041" y="560481"/>
                      <a:pt x="4275728" y="562026"/>
                    </a:cubicBezTo>
                    <a:lnTo>
                      <a:pt x="4275728" y="562026"/>
                    </a:lnTo>
                    <a:cubicBezTo>
                      <a:pt x="4276243" y="563057"/>
                      <a:pt x="4276071" y="562713"/>
                      <a:pt x="4277102" y="562885"/>
                    </a:cubicBezTo>
                    <a:lnTo>
                      <a:pt x="4277102" y="562885"/>
                    </a:lnTo>
                    <a:cubicBezTo>
                      <a:pt x="4278132" y="562885"/>
                      <a:pt x="4280021" y="562198"/>
                      <a:pt x="4282253" y="562198"/>
                    </a:cubicBezTo>
                    <a:lnTo>
                      <a:pt x="4282253" y="562198"/>
                    </a:lnTo>
                    <a:cubicBezTo>
                      <a:pt x="4284657" y="562198"/>
                      <a:pt x="4287233" y="564774"/>
                      <a:pt x="4287233" y="567865"/>
                    </a:cubicBezTo>
                    <a:lnTo>
                      <a:pt x="4287233" y="567865"/>
                    </a:lnTo>
                    <a:cubicBezTo>
                      <a:pt x="4287233" y="569238"/>
                      <a:pt x="4287233" y="570269"/>
                      <a:pt x="4287233" y="571127"/>
                    </a:cubicBezTo>
                    <a:lnTo>
                      <a:pt x="4287233" y="571127"/>
                    </a:lnTo>
                    <a:cubicBezTo>
                      <a:pt x="4288263" y="570097"/>
                      <a:pt x="4289808" y="568552"/>
                      <a:pt x="4291869" y="566319"/>
                    </a:cubicBezTo>
                    <a:lnTo>
                      <a:pt x="4291869" y="566319"/>
                    </a:lnTo>
                    <a:cubicBezTo>
                      <a:pt x="4299424" y="558249"/>
                      <a:pt x="4292900" y="552067"/>
                      <a:pt x="4308010" y="547774"/>
                    </a:cubicBezTo>
                    <a:lnTo>
                      <a:pt x="4308010" y="547774"/>
                    </a:lnTo>
                    <a:cubicBezTo>
                      <a:pt x="4323121" y="542794"/>
                      <a:pt x="4328445" y="538845"/>
                      <a:pt x="4329132" y="534895"/>
                    </a:cubicBezTo>
                    <a:lnTo>
                      <a:pt x="4329132" y="534895"/>
                    </a:lnTo>
                    <a:cubicBezTo>
                      <a:pt x="4331364" y="531289"/>
                      <a:pt x="4329647" y="516350"/>
                      <a:pt x="4338576" y="509996"/>
                    </a:cubicBezTo>
                    <a:lnTo>
                      <a:pt x="4338576" y="509996"/>
                    </a:lnTo>
                    <a:cubicBezTo>
                      <a:pt x="4342010" y="507249"/>
                      <a:pt x="4345788" y="505532"/>
                      <a:pt x="4350081" y="505532"/>
                    </a:cubicBezTo>
                    <a:lnTo>
                      <a:pt x="4350081" y="505532"/>
                    </a:lnTo>
                    <a:cubicBezTo>
                      <a:pt x="4354374" y="505532"/>
                      <a:pt x="4358667" y="506906"/>
                      <a:pt x="4363990" y="509653"/>
                    </a:cubicBezTo>
                    <a:lnTo>
                      <a:pt x="4363990" y="509653"/>
                    </a:lnTo>
                    <a:cubicBezTo>
                      <a:pt x="4366394" y="511198"/>
                      <a:pt x="4368283" y="512400"/>
                      <a:pt x="4368455" y="515148"/>
                    </a:cubicBezTo>
                    <a:lnTo>
                      <a:pt x="4368455" y="515148"/>
                    </a:lnTo>
                    <a:cubicBezTo>
                      <a:pt x="4366909" y="521673"/>
                      <a:pt x="4359354" y="521158"/>
                      <a:pt x="4355404" y="525279"/>
                    </a:cubicBezTo>
                    <a:lnTo>
                      <a:pt x="4355404" y="525279"/>
                    </a:lnTo>
                    <a:cubicBezTo>
                      <a:pt x="4350596" y="528542"/>
                      <a:pt x="4350253" y="531461"/>
                      <a:pt x="4350081" y="538158"/>
                    </a:cubicBezTo>
                    <a:lnTo>
                      <a:pt x="4350081" y="538158"/>
                    </a:lnTo>
                    <a:cubicBezTo>
                      <a:pt x="4350081" y="540390"/>
                      <a:pt x="4350081" y="543138"/>
                      <a:pt x="4350253" y="545885"/>
                    </a:cubicBezTo>
                    <a:lnTo>
                      <a:pt x="4350253" y="545885"/>
                    </a:lnTo>
                    <a:cubicBezTo>
                      <a:pt x="4350424" y="548289"/>
                      <a:pt x="4350596" y="550350"/>
                      <a:pt x="4350596" y="552239"/>
                    </a:cubicBezTo>
                    <a:lnTo>
                      <a:pt x="4350596" y="552239"/>
                    </a:lnTo>
                    <a:cubicBezTo>
                      <a:pt x="4351111" y="559622"/>
                      <a:pt x="4346475" y="564602"/>
                      <a:pt x="4338404" y="564946"/>
                    </a:cubicBezTo>
                    <a:lnTo>
                      <a:pt x="4338404" y="564946"/>
                    </a:lnTo>
                    <a:cubicBezTo>
                      <a:pt x="4330505" y="566834"/>
                      <a:pt x="4311445" y="580743"/>
                      <a:pt x="4311273" y="585551"/>
                    </a:cubicBezTo>
                    <a:lnTo>
                      <a:pt x="4311273" y="585551"/>
                    </a:lnTo>
                    <a:lnTo>
                      <a:pt x="4311273" y="585551"/>
                    </a:lnTo>
                    <a:cubicBezTo>
                      <a:pt x="4310930" y="596198"/>
                      <a:pt x="4299940" y="613369"/>
                      <a:pt x="4291182" y="618177"/>
                    </a:cubicBezTo>
                    <a:lnTo>
                      <a:pt x="4291182" y="618177"/>
                    </a:lnTo>
                    <a:cubicBezTo>
                      <a:pt x="4283798" y="621955"/>
                      <a:pt x="4278132" y="625390"/>
                      <a:pt x="4273324" y="633804"/>
                    </a:cubicBezTo>
                    <a:lnTo>
                      <a:pt x="4273324" y="633804"/>
                    </a:lnTo>
                    <a:cubicBezTo>
                      <a:pt x="4268001" y="642733"/>
                      <a:pt x="4257183" y="660076"/>
                      <a:pt x="4243274" y="660591"/>
                    </a:cubicBezTo>
                    <a:lnTo>
                      <a:pt x="4243274" y="660591"/>
                    </a:lnTo>
                    <a:cubicBezTo>
                      <a:pt x="4237607" y="659904"/>
                      <a:pt x="4234516" y="659389"/>
                      <a:pt x="4233142" y="659389"/>
                    </a:cubicBezTo>
                    <a:lnTo>
                      <a:pt x="4233142" y="659389"/>
                    </a:lnTo>
                    <a:cubicBezTo>
                      <a:pt x="4231940" y="659561"/>
                      <a:pt x="4232112" y="659389"/>
                      <a:pt x="4230395" y="660935"/>
                    </a:cubicBezTo>
                    <a:lnTo>
                      <a:pt x="4230395" y="660935"/>
                    </a:lnTo>
                    <a:cubicBezTo>
                      <a:pt x="4223698" y="667117"/>
                      <a:pt x="4215456" y="663511"/>
                      <a:pt x="4217001" y="667117"/>
                    </a:cubicBezTo>
                    <a:lnTo>
                      <a:pt x="4217001" y="667117"/>
                    </a:lnTo>
                    <a:cubicBezTo>
                      <a:pt x="4217001" y="667460"/>
                      <a:pt x="4217001" y="667632"/>
                      <a:pt x="4217173" y="668147"/>
                    </a:cubicBezTo>
                    <a:lnTo>
                      <a:pt x="4217173" y="668147"/>
                    </a:lnTo>
                    <a:cubicBezTo>
                      <a:pt x="4217688" y="671581"/>
                      <a:pt x="4218203" y="674157"/>
                      <a:pt x="4218203" y="676733"/>
                    </a:cubicBezTo>
                    <a:lnTo>
                      <a:pt x="4218203" y="676733"/>
                    </a:lnTo>
                    <a:cubicBezTo>
                      <a:pt x="4218375" y="681026"/>
                      <a:pt x="4216143" y="684975"/>
                      <a:pt x="4211335" y="688066"/>
                    </a:cubicBezTo>
                    <a:lnTo>
                      <a:pt x="4211335" y="688066"/>
                    </a:lnTo>
                    <a:cubicBezTo>
                      <a:pt x="4205668" y="692531"/>
                      <a:pt x="4197082" y="702490"/>
                      <a:pt x="4197082" y="716227"/>
                    </a:cubicBezTo>
                    <a:lnTo>
                      <a:pt x="4197082" y="716227"/>
                    </a:lnTo>
                    <a:cubicBezTo>
                      <a:pt x="4197082" y="717086"/>
                      <a:pt x="4197082" y="718116"/>
                      <a:pt x="4197254" y="719146"/>
                    </a:cubicBezTo>
                    <a:lnTo>
                      <a:pt x="4197254" y="719146"/>
                    </a:lnTo>
                    <a:cubicBezTo>
                      <a:pt x="4197254" y="736490"/>
                      <a:pt x="4206183" y="788520"/>
                      <a:pt x="4207557" y="806550"/>
                    </a:cubicBezTo>
                    <a:lnTo>
                      <a:pt x="4207557" y="806550"/>
                    </a:lnTo>
                    <a:cubicBezTo>
                      <a:pt x="4208758" y="823893"/>
                      <a:pt x="4213738" y="832307"/>
                      <a:pt x="4217688" y="845529"/>
                    </a:cubicBezTo>
                    <a:lnTo>
                      <a:pt x="4217688" y="845529"/>
                    </a:lnTo>
                    <a:cubicBezTo>
                      <a:pt x="4220264" y="858408"/>
                      <a:pt x="4219062" y="862701"/>
                      <a:pt x="4220264" y="868539"/>
                    </a:cubicBezTo>
                    <a:lnTo>
                      <a:pt x="4220264" y="868539"/>
                    </a:lnTo>
                    <a:cubicBezTo>
                      <a:pt x="4220779" y="870772"/>
                      <a:pt x="4221122" y="870600"/>
                      <a:pt x="4221122" y="870772"/>
                    </a:cubicBezTo>
                    <a:lnTo>
                      <a:pt x="4221122" y="870772"/>
                    </a:lnTo>
                    <a:cubicBezTo>
                      <a:pt x="4221809" y="871115"/>
                      <a:pt x="4225759" y="868539"/>
                      <a:pt x="4230223" y="864590"/>
                    </a:cubicBezTo>
                    <a:lnTo>
                      <a:pt x="4230223" y="864590"/>
                    </a:lnTo>
                    <a:cubicBezTo>
                      <a:pt x="4236748" y="859267"/>
                      <a:pt x="4247566" y="853085"/>
                      <a:pt x="4252031" y="842954"/>
                    </a:cubicBezTo>
                    <a:lnTo>
                      <a:pt x="4252031" y="842954"/>
                    </a:lnTo>
                    <a:cubicBezTo>
                      <a:pt x="4256496" y="830590"/>
                      <a:pt x="4254950" y="811530"/>
                      <a:pt x="4265596" y="809469"/>
                    </a:cubicBezTo>
                    <a:lnTo>
                      <a:pt x="4265596" y="809469"/>
                    </a:lnTo>
                    <a:cubicBezTo>
                      <a:pt x="4268516" y="810156"/>
                      <a:pt x="4268344" y="805520"/>
                      <a:pt x="4275212" y="804489"/>
                    </a:cubicBezTo>
                    <a:lnTo>
                      <a:pt x="4275212" y="804489"/>
                    </a:lnTo>
                    <a:cubicBezTo>
                      <a:pt x="4276758" y="804489"/>
                      <a:pt x="4278475" y="804833"/>
                      <a:pt x="4280708" y="805863"/>
                    </a:cubicBezTo>
                    <a:lnTo>
                      <a:pt x="4280708" y="805863"/>
                    </a:lnTo>
                    <a:cubicBezTo>
                      <a:pt x="4282597" y="806893"/>
                      <a:pt x="4283970" y="807408"/>
                      <a:pt x="4284829" y="807237"/>
                    </a:cubicBezTo>
                    <a:lnTo>
                      <a:pt x="4284829" y="807237"/>
                    </a:lnTo>
                    <a:cubicBezTo>
                      <a:pt x="4286203" y="807237"/>
                      <a:pt x="4287233" y="806206"/>
                      <a:pt x="4287405" y="801055"/>
                    </a:cubicBezTo>
                    <a:lnTo>
                      <a:pt x="4287405" y="801055"/>
                    </a:lnTo>
                    <a:cubicBezTo>
                      <a:pt x="4287405" y="799681"/>
                      <a:pt x="4287233" y="798308"/>
                      <a:pt x="4287061" y="796419"/>
                    </a:cubicBezTo>
                    <a:lnTo>
                      <a:pt x="4287061" y="796419"/>
                    </a:lnTo>
                    <a:cubicBezTo>
                      <a:pt x="4287061" y="795732"/>
                      <a:pt x="4287061" y="794873"/>
                      <a:pt x="4287061" y="794186"/>
                    </a:cubicBezTo>
                    <a:lnTo>
                      <a:pt x="4287061" y="794186"/>
                    </a:lnTo>
                    <a:cubicBezTo>
                      <a:pt x="4287061" y="785085"/>
                      <a:pt x="4287576" y="776843"/>
                      <a:pt x="4295303" y="768085"/>
                    </a:cubicBezTo>
                    <a:lnTo>
                      <a:pt x="4295303" y="768085"/>
                    </a:lnTo>
                    <a:cubicBezTo>
                      <a:pt x="4300455" y="763106"/>
                      <a:pt x="4302859" y="759328"/>
                      <a:pt x="4308182" y="759156"/>
                    </a:cubicBezTo>
                    <a:lnTo>
                      <a:pt x="4308182" y="759156"/>
                    </a:lnTo>
                    <a:cubicBezTo>
                      <a:pt x="4310415" y="759156"/>
                      <a:pt x="4312647" y="759843"/>
                      <a:pt x="4315738" y="761217"/>
                    </a:cubicBezTo>
                    <a:lnTo>
                      <a:pt x="4315738" y="761217"/>
                    </a:lnTo>
                    <a:cubicBezTo>
                      <a:pt x="4317283" y="762075"/>
                      <a:pt x="4318828" y="762419"/>
                      <a:pt x="4320031" y="762419"/>
                    </a:cubicBezTo>
                    <a:lnTo>
                      <a:pt x="4320031" y="762419"/>
                    </a:lnTo>
                    <a:cubicBezTo>
                      <a:pt x="4322778" y="762247"/>
                      <a:pt x="4324152" y="761389"/>
                      <a:pt x="4324495" y="757439"/>
                    </a:cubicBezTo>
                    <a:lnTo>
                      <a:pt x="4324495" y="757439"/>
                    </a:lnTo>
                    <a:cubicBezTo>
                      <a:pt x="4324495" y="756237"/>
                      <a:pt x="4324324" y="754520"/>
                      <a:pt x="4323637" y="752631"/>
                    </a:cubicBezTo>
                    <a:lnTo>
                      <a:pt x="4323637" y="752631"/>
                    </a:lnTo>
                    <a:cubicBezTo>
                      <a:pt x="4320889" y="744389"/>
                      <a:pt x="4318657" y="737177"/>
                      <a:pt x="4318657" y="730995"/>
                    </a:cubicBezTo>
                    <a:lnTo>
                      <a:pt x="4318657" y="730995"/>
                    </a:lnTo>
                    <a:cubicBezTo>
                      <a:pt x="4318657" y="728591"/>
                      <a:pt x="4319000" y="726359"/>
                      <a:pt x="4320031" y="723954"/>
                    </a:cubicBezTo>
                    <a:lnTo>
                      <a:pt x="4320031" y="723954"/>
                    </a:lnTo>
                    <a:cubicBezTo>
                      <a:pt x="4323637" y="718803"/>
                      <a:pt x="4329303" y="701631"/>
                      <a:pt x="4338232" y="700429"/>
                    </a:cubicBezTo>
                    <a:lnTo>
                      <a:pt x="4338232" y="700429"/>
                    </a:lnTo>
                    <a:cubicBezTo>
                      <a:pt x="4340293" y="700429"/>
                      <a:pt x="4342010" y="701803"/>
                      <a:pt x="4343212" y="703864"/>
                    </a:cubicBezTo>
                    <a:lnTo>
                      <a:pt x="4343212" y="703864"/>
                    </a:lnTo>
                    <a:cubicBezTo>
                      <a:pt x="4344415" y="706611"/>
                      <a:pt x="4345101" y="709187"/>
                      <a:pt x="4345445" y="711076"/>
                    </a:cubicBezTo>
                    <a:lnTo>
                      <a:pt x="4345445" y="711076"/>
                    </a:lnTo>
                    <a:cubicBezTo>
                      <a:pt x="4345788" y="710732"/>
                      <a:pt x="4346131" y="710217"/>
                      <a:pt x="4346646" y="709702"/>
                    </a:cubicBezTo>
                    <a:lnTo>
                      <a:pt x="4346646" y="709702"/>
                    </a:lnTo>
                    <a:cubicBezTo>
                      <a:pt x="4348879" y="706955"/>
                      <a:pt x="4349566" y="704894"/>
                      <a:pt x="4349566" y="703177"/>
                    </a:cubicBezTo>
                    <a:lnTo>
                      <a:pt x="4349566" y="703177"/>
                    </a:lnTo>
                    <a:cubicBezTo>
                      <a:pt x="4349566" y="700601"/>
                      <a:pt x="4347505" y="697167"/>
                      <a:pt x="4342697" y="692531"/>
                    </a:cubicBezTo>
                    <a:lnTo>
                      <a:pt x="4342697" y="692531"/>
                    </a:lnTo>
                    <a:cubicBezTo>
                      <a:pt x="4339263" y="688581"/>
                      <a:pt x="4337889" y="684803"/>
                      <a:pt x="4338061" y="681197"/>
                    </a:cubicBezTo>
                    <a:lnTo>
                      <a:pt x="4338061" y="681197"/>
                    </a:lnTo>
                    <a:cubicBezTo>
                      <a:pt x="4338061" y="677763"/>
                      <a:pt x="4339091" y="674500"/>
                      <a:pt x="4339606" y="670379"/>
                    </a:cubicBezTo>
                    <a:lnTo>
                      <a:pt x="4339606" y="670379"/>
                    </a:lnTo>
                    <a:cubicBezTo>
                      <a:pt x="4339778" y="669349"/>
                      <a:pt x="4339778" y="668319"/>
                      <a:pt x="4339778" y="667460"/>
                    </a:cubicBezTo>
                    <a:lnTo>
                      <a:pt x="4339778" y="667460"/>
                    </a:lnTo>
                    <a:cubicBezTo>
                      <a:pt x="4339778" y="662995"/>
                      <a:pt x="4338061" y="661622"/>
                      <a:pt x="4337717" y="661622"/>
                    </a:cubicBezTo>
                    <a:lnTo>
                      <a:pt x="4337717" y="661622"/>
                    </a:lnTo>
                    <a:cubicBezTo>
                      <a:pt x="4337374" y="661622"/>
                      <a:pt x="4336344" y="661793"/>
                      <a:pt x="4334627" y="663682"/>
                    </a:cubicBezTo>
                    <a:lnTo>
                      <a:pt x="4334627" y="663682"/>
                    </a:lnTo>
                    <a:cubicBezTo>
                      <a:pt x="4332737" y="665228"/>
                      <a:pt x="4330505" y="666086"/>
                      <a:pt x="4328273" y="666086"/>
                    </a:cubicBezTo>
                    <a:lnTo>
                      <a:pt x="4328273" y="666086"/>
                    </a:lnTo>
                    <a:cubicBezTo>
                      <a:pt x="4323808" y="666086"/>
                      <a:pt x="4320031" y="662480"/>
                      <a:pt x="4320031" y="657844"/>
                    </a:cubicBezTo>
                    <a:lnTo>
                      <a:pt x="4320031" y="657844"/>
                    </a:lnTo>
                    <a:cubicBezTo>
                      <a:pt x="4320031" y="655783"/>
                      <a:pt x="4320718" y="653723"/>
                      <a:pt x="4321919" y="651834"/>
                    </a:cubicBezTo>
                    <a:lnTo>
                      <a:pt x="4321919" y="651834"/>
                    </a:lnTo>
                    <a:cubicBezTo>
                      <a:pt x="4326727" y="643248"/>
                      <a:pt x="4330505" y="631571"/>
                      <a:pt x="4338404" y="622299"/>
                    </a:cubicBezTo>
                    <a:lnTo>
                      <a:pt x="4338404" y="622299"/>
                    </a:lnTo>
                    <a:cubicBezTo>
                      <a:pt x="4345445" y="615430"/>
                      <a:pt x="4340122" y="599117"/>
                      <a:pt x="4351798" y="597228"/>
                    </a:cubicBezTo>
                    <a:lnTo>
                      <a:pt x="4351798" y="597228"/>
                    </a:lnTo>
                    <a:cubicBezTo>
                      <a:pt x="4351970" y="597228"/>
                      <a:pt x="4352485" y="597228"/>
                      <a:pt x="4352828" y="597228"/>
                    </a:cubicBezTo>
                    <a:lnTo>
                      <a:pt x="4352828" y="597228"/>
                    </a:lnTo>
                    <a:cubicBezTo>
                      <a:pt x="4357980" y="597228"/>
                      <a:pt x="4363475" y="598945"/>
                      <a:pt x="4368283" y="598945"/>
                    </a:cubicBezTo>
                    <a:lnTo>
                      <a:pt x="4368283" y="598945"/>
                    </a:lnTo>
                    <a:cubicBezTo>
                      <a:pt x="4372748" y="598945"/>
                      <a:pt x="4376353" y="597915"/>
                      <a:pt x="4379444" y="593450"/>
                    </a:cubicBezTo>
                    <a:lnTo>
                      <a:pt x="4379444" y="593450"/>
                    </a:lnTo>
                    <a:cubicBezTo>
                      <a:pt x="4385282" y="584178"/>
                      <a:pt x="4387000" y="566834"/>
                      <a:pt x="4395414" y="564774"/>
                    </a:cubicBezTo>
                    <a:lnTo>
                      <a:pt x="4395414" y="564774"/>
                    </a:lnTo>
                    <a:cubicBezTo>
                      <a:pt x="4397646" y="564774"/>
                      <a:pt x="4399020" y="566319"/>
                      <a:pt x="4400050" y="568208"/>
                    </a:cubicBezTo>
                    <a:lnTo>
                      <a:pt x="4400050" y="568208"/>
                    </a:lnTo>
                    <a:cubicBezTo>
                      <a:pt x="4401596" y="571471"/>
                      <a:pt x="4401939" y="575248"/>
                      <a:pt x="4401939" y="578683"/>
                    </a:cubicBezTo>
                    <a:lnTo>
                      <a:pt x="4401939" y="578683"/>
                    </a:lnTo>
                    <a:cubicBezTo>
                      <a:pt x="4401939" y="582804"/>
                      <a:pt x="4401424" y="586753"/>
                      <a:pt x="4401424" y="589673"/>
                    </a:cubicBezTo>
                    <a:lnTo>
                      <a:pt x="4401424" y="589673"/>
                    </a:lnTo>
                    <a:cubicBezTo>
                      <a:pt x="4401596" y="592764"/>
                      <a:pt x="4401939" y="592764"/>
                      <a:pt x="4401939" y="592764"/>
                    </a:cubicBezTo>
                    <a:lnTo>
                      <a:pt x="4401939" y="592764"/>
                    </a:lnTo>
                    <a:cubicBezTo>
                      <a:pt x="4402111" y="592764"/>
                      <a:pt x="4402626" y="592764"/>
                      <a:pt x="4403656" y="592420"/>
                    </a:cubicBezTo>
                    <a:lnTo>
                      <a:pt x="4403656" y="592420"/>
                    </a:lnTo>
                    <a:cubicBezTo>
                      <a:pt x="4411212" y="591562"/>
                      <a:pt x="4417737" y="567521"/>
                      <a:pt x="4434565" y="566834"/>
                    </a:cubicBezTo>
                    <a:lnTo>
                      <a:pt x="4434565" y="566834"/>
                    </a:lnTo>
                    <a:cubicBezTo>
                      <a:pt x="4434909" y="566834"/>
                      <a:pt x="4435424" y="566834"/>
                      <a:pt x="4436111" y="567006"/>
                    </a:cubicBezTo>
                    <a:lnTo>
                      <a:pt x="4436111" y="567006"/>
                    </a:lnTo>
                    <a:cubicBezTo>
                      <a:pt x="4437828" y="567350"/>
                      <a:pt x="4439545" y="567350"/>
                      <a:pt x="4441262" y="567350"/>
                    </a:cubicBezTo>
                    <a:lnTo>
                      <a:pt x="4441262" y="567350"/>
                    </a:lnTo>
                    <a:cubicBezTo>
                      <a:pt x="4446070" y="567350"/>
                      <a:pt x="4450706" y="566319"/>
                      <a:pt x="4455514" y="566319"/>
                    </a:cubicBezTo>
                    <a:lnTo>
                      <a:pt x="4455514" y="566319"/>
                    </a:lnTo>
                    <a:cubicBezTo>
                      <a:pt x="4461181" y="566148"/>
                      <a:pt x="4467363" y="568380"/>
                      <a:pt x="4471827" y="575592"/>
                    </a:cubicBezTo>
                    <a:lnTo>
                      <a:pt x="4471827" y="575592"/>
                    </a:lnTo>
                    <a:cubicBezTo>
                      <a:pt x="4476464" y="583834"/>
                      <a:pt x="4481444" y="588127"/>
                      <a:pt x="4482646" y="587612"/>
                    </a:cubicBezTo>
                    <a:lnTo>
                      <a:pt x="4482646" y="587612"/>
                    </a:lnTo>
                    <a:cubicBezTo>
                      <a:pt x="4482989" y="587612"/>
                      <a:pt x="4483848" y="587440"/>
                      <a:pt x="4485393" y="584178"/>
                    </a:cubicBezTo>
                    <a:lnTo>
                      <a:pt x="4485393" y="584178"/>
                    </a:lnTo>
                    <a:cubicBezTo>
                      <a:pt x="4490716" y="576622"/>
                      <a:pt x="4503595" y="554643"/>
                      <a:pt x="4515959" y="552582"/>
                    </a:cubicBezTo>
                    <a:lnTo>
                      <a:pt x="4515959" y="552582"/>
                    </a:lnTo>
                    <a:cubicBezTo>
                      <a:pt x="4525231" y="551552"/>
                      <a:pt x="4536564" y="545198"/>
                      <a:pt x="4540857" y="540734"/>
                    </a:cubicBezTo>
                    <a:lnTo>
                      <a:pt x="4540857" y="540734"/>
                    </a:lnTo>
                    <a:cubicBezTo>
                      <a:pt x="4545150" y="535067"/>
                      <a:pt x="4545837" y="531804"/>
                      <a:pt x="4554767" y="530946"/>
                    </a:cubicBezTo>
                    <a:lnTo>
                      <a:pt x="4554767" y="530946"/>
                    </a:lnTo>
                    <a:cubicBezTo>
                      <a:pt x="4562837" y="528542"/>
                      <a:pt x="4583271" y="517037"/>
                      <a:pt x="4592716" y="509825"/>
                    </a:cubicBezTo>
                    <a:lnTo>
                      <a:pt x="4592716" y="509825"/>
                    </a:lnTo>
                    <a:cubicBezTo>
                      <a:pt x="4600786" y="502784"/>
                      <a:pt x="4603877" y="497461"/>
                      <a:pt x="4610918" y="497118"/>
                    </a:cubicBezTo>
                    <a:lnTo>
                      <a:pt x="4610918" y="497118"/>
                    </a:lnTo>
                    <a:cubicBezTo>
                      <a:pt x="4612291" y="497118"/>
                      <a:pt x="4613665" y="497461"/>
                      <a:pt x="4615382" y="497976"/>
                    </a:cubicBezTo>
                    <a:lnTo>
                      <a:pt x="4615382" y="497976"/>
                    </a:lnTo>
                    <a:cubicBezTo>
                      <a:pt x="4620877" y="500209"/>
                      <a:pt x="4632382" y="500380"/>
                      <a:pt x="4641998" y="504330"/>
                    </a:cubicBezTo>
                    <a:lnTo>
                      <a:pt x="4641998" y="504330"/>
                    </a:lnTo>
                    <a:cubicBezTo>
                      <a:pt x="4643372" y="504845"/>
                      <a:pt x="4644574" y="505188"/>
                      <a:pt x="4645433" y="505188"/>
                    </a:cubicBezTo>
                    <a:lnTo>
                      <a:pt x="4645433" y="505188"/>
                    </a:lnTo>
                    <a:cubicBezTo>
                      <a:pt x="4649038" y="505188"/>
                      <a:pt x="4651099" y="502097"/>
                      <a:pt x="4651271" y="498491"/>
                    </a:cubicBezTo>
                    <a:lnTo>
                      <a:pt x="4651271" y="498491"/>
                    </a:lnTo>
                    <a:cubicBezTo>
                      <a:pt x="4651271" y="497805"/>
                      <a:pt x="4651271" y="497289"/>
                      <a:pt x="4651099" y="496431"/>
                    </a:cubicBezTo>
                    <a:lnTo>
                      <a:pt x="4651099" y="496431"/>
                    </a:lnTo>
                    <a:cubicBezTo>
                      <a:pt x="4650756" y="491451"/>
                      <a:pt x="4651957" y="491279"/>
                      <a:pt x="4643543" y="485784"/>
                    </a:cubicBezTo>
                    <a:lnTo>
                      <a:pt x="4643543" y="485784"/>
                    </a:lnTo>
                    <a:cubicBezTo>
                      <a:pt x="4634958" y="480805"/>
                      <a:pt x="4627402" y="476855"/>
                      <a:pt x="4627059" y="468441"/>
                    </a:cubicBezTo>
                    <a:lnTo>
                      <a:pt x="4627059" y="468441"/>
                    </a:lnTo>
                    <a:cubicBezTo>
                      <a:pt x="4627574" y="465694"/>
                      <a:pt x="4620534" y="458653"/>
                      <a:pt x="4611433" y="452472"/>
                    </a:cubicBezTo>
                    <a:lnTo>
                      <a:pt x="4611433" y="452472"/>
                    </a:lnTo>
                    <a:cubicBezTo>
                      <a:pt x="4603019" y="445088"/>
                      <a:pt x="4599241" y="441825"/>
                      <a:pt x="4595806" y="441653"/>
                    </a:cubicBezTo>
                    <a:lnTo>
                      <a:pt x="4595806" y="441653"/>
                    </a:lnTo>
                    <a:lnTo>
                      <a:pt x="4595291" y="441653"/>
                    </a:lnTo>
                    <a:cubicBezTo>
                      <a:pt x="4593059" y="441653"/>
                      <a:pt x="4588251" y="442855"/>
                      <a:pt x="4584301" y="442855"/>
                    </a:cubicBezTo>
                    <a:lnTo>
                      <a:pt x="4584301" y="442855"/>
                    </a:lnTo>
                    <a:cubicBezTo>
                      <a:pt x="4581210" y="442855"/>
                      <a:pt x="4576746" y="441653"/>
                      <a:pt x="4576574" y="437017"/>
                    </a:cubicBezTo>
                    <a:lnTo>
                      <a:pt x="4576574" y="437017"/>
                    </a:lnTo>
                    <a:cubicBezTo>
                      <a:pt x="4576574" y="436845"/>
                      <a:pt x="4576574" y="436845"/>
                      <a:pt x="4576574" y="436674"/>
                    </a:cubicBezTo>
                    <a:lnTo>
                      <a:pt x="4576574" y="436674"/>
                    </a:lnTo>
                    <a:cubicBezTo>
                      <a:pt x="4578292" y="427573"/>
                      <a:pt x="4591514" y="428431"/>
                      <a:pt x="4598382" y="427916"/>
                    </a:cubicBezTo>
                    <a:lnTo>
                      <a:pt x="4598382" y="427916"/>
                    </a:lnTo>
                    <a:cubicBezTo>
                      <a:pt x="4605594" y="429977"/>
                      <a:pt x="4605938" y="435128"/>
                      <a:pt x="4610574" y="434785"/>
                    </a:cubicBezTo>
                    <a:lnTo>
                      <a:pt x="4610574" y="434785"/>
                    </a:lnTo>
                    <a:cubicBezTo>
                      <a:pt x="4611433" y="434785"/>
                      <a:pt x="4612463" y="434613"/>
                      <a:pt x="4614008" y="434270"/>
                    </a:cubicBezTo>
                    <a:lnTo>
                      <a:pt x="4614008" y="434270"/>
                    </a:lnTo>
                    <a:cubicBezTo>
                      <a:pt x="4622079" y="433755"/>
                      <a:pt x="4645433" y="421734"/>
                      <a:pt x="4644574" y="416240"/>
                    </a:cubicBezTo>
                    <a:lnTo>
                      <a:pt x="4644574" y="416240"/>
                    </a:lnTo>
                    <a:lnTo>
                      <a:pt x="4644574" y="416240"/>
                    </a:lnTo>
                    <a:cubicBezTo>
                      <a:pt x="4644574" y="416240"/>
                      <a:pt x="4644574" y="416240"/>
                      <a:pt x="4644574" y="416240"/>
                    </a:cubicBezTo>
                    <a:lnTo>
                      <a:pt x="4644574" y="416240"/>
                    </a:lnTo>
                    <a:cubicBezTo>
                      <a:pt x="4644574" y="407654"/>
                      <a:pt x="4643200" y="400270"/>
                      <a:pt x="4640968" y="394432"/>
                    </a:cubicBezTo>
                    <a:lnTo>
                      <a:pt x="4640968" y="394432"/>
                    </a:lnTo>
                    <a:cubicBezTo>
                      <a:pt x="4640796" y="394088"/>
                      <a:pt x="4640453" y="393401"/>
                      <a:pt x="4640453" y="392714"/>
                    </a:cubicBezTo>
                    <a:lnTo>
                      <a:pt x="4640453" y="392714"/>
                    </a:lnTo>
                    <a:cubicBezTo>
                      <a:pt x="4642170" y="385159"/>
                      <a:pt x="4654877" y="381896"/>
                      <a:pt x="4661917" y="381038"/>
                    </a:cubicBezTo>
                    <a:lnTo>
                      <a:pt x="4661917" y="381038"/>
                    </a:lnTo>
                    <a:cubicBezTo>
                      <a:pt x="4663634" y="381038"/>
                      <a:pt x="4666897" y="381553"/>
                      <a:pt x="4667068" y="384815"/>
                    </a:cubicBezTo>
                    <a:lnTo>
                      <a:pt x="4667068" y="384815"/>
                    </a:lnTo>
                    <a:cubicBezTo>
                      <a:pt x="4667068" y="385674"/>
                      <a:pt x="4666897" y="385846"/>
                      <a:pt x="4666897" y="386018"/>
                    </a:cubicBezTo>
                    <a:lnTo>
                      <a:pt x="4666897" y="386018"/>
                    </a:lnTo>
                    <a:cubicBezTo>
                      <a:pt x="4666382" y="389452"/>
                      <a:pt x="4665523" y="391684"/>
                      <a:pt x="4665523" y="392199"/>
                    </a:cubicBezTo>
                    <a:lnTo>
                      <a:pt x="4665523" y="392199"/>
                    </a:lnTo>
                    <a:cubicBezTo>
                      <a:pt x="4665523" y="392199"/>
                      <a:pt x="4665351" y="392543"/>
                      <a:pt x="4670331" y="394775"/>
                    </a:cubicBezTo>
                    <a:lnTo>
                      <a:pt x="4670331" y="394775"/>
                    </a:lnTo>
                    <a:cubicBezTo>
                      <a:pt x="4676684" y="397179"/>
                      <a:pt x="4681836" y="398381"/>
                      <a:pt x="4686816" y="398381"/>
                    </a:cubicBezTo>
                    <a:lnTo>
                      <a:pt x="4686816" y="398381"/>
                    </a:lnTo>
                    <a:cubicBezTo>
                      <a:pt x="4689563" y="398381"/>
                      <a:pt x="4692311" y="398038"/>
                      <a:pt x="4695230" y="397179"/>
                    </a:cubicBezTo>
                    <a:lnTo>
                      <a:pt x="4695230" y="397179"/>
                    </a:lnTo>
                    <a:cubicBezTo>
                      <a:pt x="4696775" y="396664"/>
                      <a:pt x="4698493" y="396320"/>
                      <a:pt x="4700210" y="396320"/>
                    </a:cubicBezTo>
                    <a:lnTo>
                      <a:pt x="4700210" y="396320"/>
                    </a:lnTo>
                    <a:cubicBezTo>
                      <a:pt x="4708452" y="396320"/>
                      <a:pt x="4717553" y="401987"/>
                      <a:pt x="4722361" y="412290"/>
                    </a:cubicBezTo>
                    <a:lnTo>
                      <a:pt x="4722361" y="412290"/>
                    </a:lnTo>
                    <a:cubicBezTo>
                      <a:pt x="4727513" y="423108"/>
                      <a:pt x="4730604" y="424482"/>
                      <a:pt x="4740220" y="424825"/>
                    </a:cubicBezTo>
                    <a:lnTo>
                      <a:pt x="4740220" y="424825"/>
                    </a:lnTo>
                    <a:cubicBezTo>
                      <a:pt x="4740220" y="424825"/>
                      <a:pt x="4740391" y="424825"/>
                      <a:pt x="4740563" y="424825"/>
                    </a:cubicBezTo>
                    <a:lnTo>
                      <a:pt x="4740563" y="424825"/>
                    </a:lnTo>
                    <a:cubicBezTo>
                      <a:pt x="4751381" y="424825"/>
                      <a:pt x="4754472" y="429118"/>
                      <a:pt x="4765462" y="433926"/>
                    </a:cubicBezTo>
                    <a:lnTo>
                      <a:pt x="4765462" y="433926"/>
                    </a:lnTo>
                    <a:cubicBezTo>
                      <a:pt x="4770442" y="436159"/>
                      <a:pt x="4775250" y="437017"/>
                      <a:pt x="4779543" y="437017"/>
                    </a:cubicBezTo>
                    <a:lnTo>
                      <a:pt x="4779543" y="437017"/>
                    </a:lnTo>
                    <a:cubicBezTo>
                      <a:pt x="4784351" y="437017"/>
                      <a:pt x="4788129" y="435643"/>
                      <a:pt x="4789674" y="434098"/>
                    </a:cubicBezTo>
                    <a:lnTo>
                      <a:pt x="4789674" y="434098"/>
                    </a:lnTo>
                    <a:cubicBezTo>
                      <a:pt x="4791391" y="433068"/>
                      <a:pt x="4792421" y="431351"/>
                      <a:pt x="4792421" y="431179"/>
                    </a:cubicBezTo>
                    <a:lnTo>
                      <a:pt x="4792421" y="431179"/>
                    </a:lnTo>
                    <a:cubicBezTo>
                      <a:pt x="4792421" y="431179"/>
                      <a:pt x="4792421" y="431179"/>
                      <a:pt x="4791906" y="430835"/>
                    </a:cubicBezTo>
                    <a:lnTo>
                      <a:pt x="4791906" y="430835"/>
                    </a:lnTo>
                    <a:cubicBezTo>
                      <a:pt x="4791219" y="430320"/>
                      <a:pt x="4789674" y="429805"/>
                      <a:pt x="4786926" y="429633"/>
                    </a:cubicBezTo>
                    <a:lnTo>
                      <a:pt x="4786926" y="429633"/>
                    </a:lnTo>
                    <a:cubicBezTo>
                      <a:pt x="4779714" y="428088"/>
                      <a:pt x="4774391" y="428947"/>
                      <a:pt x="4772674" y="423280"/>
                    </a:cubicBezTo>
                    <a:lnTo>
                      <a:pt x="4772674" y="423280"/>
                    </a:lnTo>
                    <a:cubicBezTo>
                      <a:pt x="4773189" y="420017"/>
                      <a:pt x="4775250" y="419674"/>
                      <a:pt x="4777997" y="418644"/>
                    </a:cubicBezTo>
                    <a:lnTo>
                      <a:pt x="4777997" y="418644"/>
                    </a:lnTo>
                    <a:cubicBezTo>
                      <a:pt x="4786411" y="416583"/>
                      <a:pt x="4786411" y="420189"/>
                      <a:pt x="4787270" y="409886"/>
                    </a:cubicBezTo>
                    <a:lnTo>
                      <a:pt x="4787270" y="409886"/>
                    </a:lnTo>
                    <a:cubicBezTo>
                      <a:pt x="4787442" y="409886"/>
                      <a:pt x="4787098" y="409714"/>
                      <a:pt x="4787270" y="409371"/>
                    </a:cubicBezTo>
                    <a:lnTo>
                      <a:pt x="4787270" y="409371"/>
                    </a:lnTo>
                    <a:cubicBezTo>
                      <a:pt x="4787442" y="406967"/>
                      <a:pt x="4787442" y="405078"/>
                      <a:pt x="4787442" y="403704"/>
                    </a:cubicBezTo>
                    <a:lnTo>
                      <a:pt x="4787442" y="403704"/>
                    </a:lnTo>
                    <a:cubicBezTo>
                      <a:pt x="4787442" y="403361"/>
                      <a:pt x="4787442" y="403017"/>
                      <a:pt x="4787442" y="402502"/>
                    </a:cubicBezTo>
                    <a:lnTo>
                      <a:pt x="4787442" y="402502"/>
                    </a:lnTo>
                    <a:cubicBezTo>
                      <a:pt x="4786926" y="397522"/>
                      <a:pt x="4790704" y="394603"/>
                      <a:pt x="4798431" y="394603"/>
                    </a:cubicBezTo>
                    <a:lnTo>
                      <a:pt x="4798431" y="394603"/>
                    </a:lnTo>
                    <a:cubicBezTo>
                      <a:pt x="4809421" y="394603"/>
                      <a:pt x="4817664" y="392028"/>
                      <a:pt x="4821613" y="387906"/>
                    </a:cubicBezTo>
                    <a:lnTo>
                      <a:pt x="4821613" y="387906"/>
                    </a:lnTo>
                    <a:cubicBezTo>
                      <a:pt x="4824875" y="384129"/>
                      <a:pt x="4832088" y="378634"/>
                      <a:pt x="4831401" y="377432"/>
                    </a:cubicBezTo>
                    <a:lnTo>
                      <a:pt x="4831401" y="377432"/>
                    </a:lnTo>
                    <a:cubicBezTo>
                      <a:pt x="4831401" y="377432"/>
                      <a:pt x="4831401" y="376401"/>
                      <a:pt x="4826593" y="375199"/>
                    </a:cubicBezTo>
                    <a:lnTo>
                      <a:pt x="4826593" y="375199"/>
                    </a:lnTo>
                    <a:cubicBezTo>
                      <a:pt x="4811138" y="371422"/>
                      <a:pt x="4783492" y="359917"/>
                      <a:pt x="4777482" y="357513"/>
                    </a:cubicBezTo>
                    <a:lnTo>
                      <a:pt x="4777482" y="357513"/>
                    </a:lnTo>
                    <a:cubicBezTo>
                      <a:pt x="4776795" y="357341"/>
                      <a:pt x="4776108" y="357341"/>
                      <a:pt x="4775593" y="357341"/>
                    </a:cubicBezTo>
                    <a:lnTo>
                      <a:pt x="4775593" y="357341"/>
                    </a:lnTo>
                    <a:cubicBezTo>
                      <a:pt x="4773017" y="357169"/>
                      <a:pt x="4770270" y="359058"/>
                      <a:pt x="4763917" y="361290"/>
                    </a:cubicBezTo>
                    <a:lnTo>
                      <a:pt x="4763917" y="361290"/>
                    </a:lnTo>
                    <a:cubicBezTo>
                      <a:pt x="4761684" y="362149"/>
                      <a:pt x="4759624" y="362664"/>
                      <a:pt x="4757734" y="362836"/>
                    </a:cubicBezTo>
                    <a:lnTo>
                      <a:pt x="4757734" y="362836"/>
                    </a:lnTo>
                    <a:cubicBezTo>
                      <a:pt x="4753785" y="362836"/>
                      <a:pt x="4751038" y="359917"/>
                      <a:pt x="4749664" y="356826"/>
                    </a:cubicBezTo>
                    <a:lnTo>
                      <a:pt x="4749664" y="356826"/>
                    </a:lnTo>
                    <a:cubicBezTo>
                      <a:pt x="4748634" y="355280"/>
                      <a:pt x="4746401" y="354250"/>
                      <a:pt x="4744856" y="354422"/>
                    </a:cubicBezTo>
                    <a:lnTo>
                      <a:pt x="4744856" y="354422"/>
                    </a:lnTo>
                    <a:cubicBezTo>
                      <a:pt x="4743310" y="354593"/>
                      <a:pt x="4743310" y="354593"/>
                      <a:pt x="4743138" y="355795"/>
                    </a:cubicBezTo>
                    <a:lnTo>
                      <a:pt x="4743138" y="355795"/>
                    </a:lnTo>
                    <a:cubicBezTo>
                      <a:pt x="4743138" y="356311"/>
                      <a:pt x="4743310" y="357169"/>
                      <a:pt x="4743826" y="358199"/>
                    </a:cubicBezTo>
                    <a:lnTo>
                      <a:pt x="4743826" y="358199"/>
                    </a:lnTo>
                    <a:cubicBezTo>
                      <a:pt x="4746401" y="363351"/>
                      <a:pt x="4750523" y="369876"/>
                      <a:pt x="4750523" y="375886"/>
                    </a:cubicBezTo>
                    <a:lnTo>
                      <a:pt x="4750523" y="375886"/>
                    </a:lnTo>
                    <a:cubicBezTo>
                      <a:pt x="4750523" y="378462"/>
                      <a:pt x="4749321" y="381381"/>
                      <a:pt x="4746401" y="383098"/>
                    </a:cubicBezTo>
                    <a:lnTo>
                      <a:pt x="4746401" y="383098"/>
                    </a:lnTo>
                    <a:cubicBezTo>
                      <a:pt x="4745200" y="383613"/>
                      <a:pt x="4743826" y="383785"/>
                      <a:pt x="4742623" y="383785"/>
                    </a:cubicBezTo>
                    <a:lnTo>
                      <a:pt x="4742623" y="383785"/>
                    </a:lnTo>
                    <a:cubicBezTo>
                      <a:pt x="4735927" y="383613"/>
                      <a:pt x="4731806" y="377432"/>
                      <a:pt x="4731806" y="372452"/>
                    </a:cubicBezTo>
                    <a:lnTo>
                      <a:pt x="4731806" y="372452"/>
                    </a:lnTo>
                    <a:cubicBezTo>
                      <a:pt x="4730947" y="367300"/>
                      <a:pt x="4719613" y="354593"/>
                      <a:pt x="4717897" y="345836"/>
                    </a:cubicBezTo>
                    <a:lnTo>
                      <a:pt x="4717897" y="345836"/>
                    </a:lnTo>
                    <a:cubicBezTo>
                      <a:pt x="4717038" y="341028"/>
                      <a:pt x="4711887" y="338967"/>
                      <a:pt x="4708967" y="338967"/>
                    </a:cubicBezTo>
                    <a:lnTo>
                      <a:pt x="4708967" y="338967"/>
                    </a:lnTo>
                    <a:lnTo>
                      <a:pt x="4708967" y="338967"/>
                    </a:lnTo>
                    <a:cubicBezTo>
                      <a:pt x="4707422" y="338967"/>
                      <a:pt x="4705705" y="339139"/>
                      <a:pt x="4703644" y="339139"/>
                    </a:cubicBezTo>
                    <a:lnTo>
                      <a:pt x="4703644" y="339139"/>
                    </a:lnTo>
                    <a:cubicBezTo>
                      <a:pt x="4699523" y="339139"/>
                      <a:pt x="4694371" y="338452"/>
                      <a:pt x="4686816" y="335190"/>
                    </a:cubicBezTo>
                    <a:lnTo>
                      <a:pt x="4686816" y="335190"/>
                    </a:lnTo>
                    <a:cubicBezTo>
                      <a:pt x="4673766" y="331240"/>
                      <a:pt x="4637190" y="312180"/>
                      <a:pt x="4623796" y="308574"/>
                    </a:cubicBezTo>
                    <a:lnTo>
                      <a:pt x="4623796" y="308574"/>
                    </a:lnTo>
                    <a:cubicBezTo>
                      <a:pt x="4610918" y="304624"/>
                      <a:pt x="4580695" y="290715"/>
                      <a:pt x="4566786" y="285735"/>
                    </a:cubicBezTo>
                    <a:lnTo>
                      <a:pt x="4566786" y="285735"/>
                    </a:lnTo>
                    <a:cubicBezTo>
                      <a:pt x="4555968" y="281271"/>
                      <a:pt x="4546696" y="277493"/>
                      <a:pt x="4540171" y="277493"/>
                    </a:cubicBezTo>
                    <a:lnTo>
                      <a:pt x="4540171" y="277493"/>
                    </a:lnTo>
                    <a:cubicBezTo>
                      <a:pt x="4537595" y="277493"/>
                      <a:pt x="4535534" y="278008"/>
                      <a:pt x="4533645" y="279210"/>
                    </a:cubicBezTo>
                    <a:lnTo>
                      <a:pt x="4533645" y="279210"/>
                    </a:lnTo>
                    <a:cubicBezTo>
                      <a:pt x="4528150" y="282645"/>
                      <a:pt x="4520595" y="285049"/>
                      <a:pt x="4507373" y="285049"/>
                    </a:cubicBezTo>
                    <a:lnTo>
                      <a:pt x="4507373" y="285049"/>
                    </a:lnTo>
                    <a:cubicBezTo>
                      <a:pt x="4504625" y="285049"/>
                      <a:pt x="4501535" y="284877"/>
                      <a:pt x="4498100" y="284705"/>
                    </a:cubicBezTo>
                    <a:lnTo>
                      <a:pt x="4498100" y="284705"/>
                    </a:lnTo>
                    <a:cubicBezTo>
                      <a:pt x="4479211" y="282129"/>
                      <a:pt x="4467706" y="280927"/>
                      <a:pt x="4457575" y="277150"/>
                    </a:cubicBezTo>
                    <a:lnTo>
                      <a:pt x="4457575" y="277150"/>
                    </a:lnTo>
                    <a:cubicBezTo>
                      <a:pt x="4453798" y="276119"/>
                      <a:pt x="4450020" y="275261"/>
                      <a:pt x="4447615" y="275261"/>
                    </a:cubicBezTo>
                    <a:lnTo>
                      <a:pt x="4447615" y="275261"/>
                    </a:lnTo>
                    <a:cubicBezTo>
                      <a:pt x="4444525" y="275604"/>
                      <a:pt x="4444525" y="275261"/>
                      <a:pt x="4444181" y="278180"/>
                    </a:cubicBezTo>
                    <a:lnTo>
                      <a:pt x="4444181" y="278180"/>
                    </a:lnTo>
                    <a:cubicBezTo>
                      <a:pt x="4444181" y="279382"/>
                      <a:pt x="4444525" y="281443"/>
                      <a:pt x="4445383" y="283847"/>
                    </a:cubicBezTo>
                    <a:lnTo>
                      <a:pt x="4445383" y="283847"/>
                    </a:lnTo>
                    <a:cubicBezTo>
                      <a:pt x="4449333" y="292604"/>
                      <a:pt x="4453454" y="300675"/>
                      <a:pt x="4453454" y="307887"/>
                    </a:cubicBezTo>
                    <a:lnTo>
                      <a:pt x="4453454" y="307887"/>
                    </a:lnTo>
                    <a:cubicBezTo>
                      <a:pt x="4453626" y="312180"/>
                      <a:pt x="4451393" y="316473"/>
                      <a:pt x="4446757" y="318877"/>
                    </a:cubicBezTo>
                    <a:lnTo>
                      <a:pt x="4446757" y="318877"/>
                    </a:lnTo>
                    <a:cubicBezTo>
                      <a:pt x="4442979" y="320594"/>
                      <a:pt x="4440232" y="321452"/>
                      <a:pt x="4437656" y="321452"/>
                    </a:cubicBezTo>
                    <a:lnTo>
                      <a:pt x="4437656" y="321452"/>
                    </a:lnTo>
                    <a:cubicBezTo>
                      <a:pt x="4431989" y="321281"/>
                      <a:pt x="4430273" y="316988"/>
                      <a:pt x="4426323" y="313382"/>
                    </a:cubicBezTo>
                    <a:lnTo>
                      <a:pt x="4426323" y="313382"/>
                    </a:lnTo>
                    <a:cubicBezTo>
                      <a:pt x="4418595" y="305654"/>
                      <a:pt x="4424606" y="304452"/>
                      <a:pt x="4412414" y="303937"/>
                    </a:cubicBezTo>
                    <a:lnTo>
                      <a:pt x="4412414" y="303937"/>
                    </a:lnTo>
                    <a:lnTo>
                      <a:pt x="4412414" y="303937"/>
                    </a:lnTo>
                    <a:lnTo>
                      <a:pt x="4411555" y="303937"/>
                    </a:lnTo>
                    <a:cubicBezTo>
                      <a:pt x="4399020" y="302564"/>
                      <a:pt x="4387687" y="291745"/>
                      <a:pt x="4382707" y="292261"/>
                    </a:cubicBezTo>
                    <a:lnTo>
                      <a:pt x="4382707" y="292261"/>
                    </a:lnTo>
                    <a:cubicBezTo>
                      <a:pt x="4381677" y="292261"/>
                      <a:pt x="4381333" y="292432"/>
                      <a:pt x="4380474" y="293291"/>
                    </a:cubicBezTo>
                    <a:lnTo>
                      <a:pt x="4380474" y="293291"/>
                    </a:lnTo>
                    <a:cubicBezTo>
                      <a:pt x="4373949" y="298786"/>
                      <a:pt x="4363647" y="302220"/>
                      <a:pt x="4352313" y="302392"/>
                    </a:cubicBezTo>
                    <a:lnTo>
                      <a:pt x="4352313" y="302392"/>
                    </a:lnTo>
                    <a:cubicBezTo>
                      <a:pt x="4349394" y="302392"/>
                      <a:pt x="4346131" y="302048"/>
                      <a:pt x="4342869" y="301533"/>
                    </a:cubicBezTo>
                    <a:lnTo>
                      <a:pt x="4342869" y="301533"/>
                    </a:lnTo>
                    <a:cubicBezTo>
                      <a:pt x="4333596" y="298786"/>
                      <a:pt x="4326556" y="297412"/>
                      <a:pt x="4318485" y="297412"/>
                    </a:cubicBezTo>
                    <a:lnTo>
                      <a:pt x="4318485" y="297412"/>
                    </a:lnTo>
                    <a:cubicBezTo>
                      <a:pt x="4315738" y="297412"/>
                      <a:pt x="4312818" y="297584"/>
                      <a:pt x="4309728" y="297927"/>
                    </a:cubicBezTo>
                    <a:lnTo>
                      <a:pt x="4309728" y="297927"/>
                    </a:lnTo>
                    <a:cubicBezTo>
                      <a:pt x="4297536" y="299301"/>
                      <a:pt x="4291869" y="296897"/>
                      <a:pt x="4286374" y="305654"/>
                    </a:cubicBezTo>
                    <a:lnTo>
                      <a:pt x="4286374" y="305654"/>
                    </a:lnTo>
                    <a:cubicBezTo>
                      <a:pt x="4282597" y="311321"/>
                      <a:pt x="4283627" y="315271"/>
                      <a:pt x="4278304" y="316988"/>
                    </a:cubicBezTo>
                    <a:lnTo>
                      <a:pt x="4278304" y="316988"/>
                    </a:lnTo>
                    <a:cubicBezTo>
                      <a:pt x="4275041" y="316473"/>
                      <a:pt x="4274697" y="314412"/>
                      <a:pt x="4273324" y="312008"/>
                    </a:cubicBezTo>
                    <a:lnTo>
                      <a:pt x="4273324" y="312008"/>
                    </a:lnTo>
                    <a:cubicBezTo>
                      <a:pt x="4270576" y="307028"/>
                      <a:pt x="4270233" y="302392"/>
                      <a:pt x="4269546" y="299644"/>
                    </a:cubicBezTo>
                    <a:lnTo>
                      <a:pt x="4269546" y="299644"/>
                    </a:lnTo>
                    <a:cubicBezTo>
                      <a:pt x="4268688" y="296897"/>
                      <a:pt x="4269203" y="296897"/>
                      <a:pt x="4266799" y="296725"/>
                    </a:cubicBezTo>
                    <a:lnTo>
                      <a:pt x="4266799" y="296725"/>
                    </a:lnTo>
                    <a:cubicBezTo>
                      <a:pt x="4266112" y="296897"/>
                      <a:pt x="4265253" y="296897"/>
                      <a:pt x="4264395" y="296897"/>
                    </a:cubicBezTo>
                    <a:lnTo>
                      <a:pt x="4264395" y="296897"/>
                    </a:lnTo>
                    <a:cubicBezTo>
                      <a:pt x="4256667" y="296553"/>
                      <a:pt x="4245334" y="292776"/>
                      <a:pt x="4244476" y="284018"/>
                    </a:cubicBezTo>
                    <a:lnTo>
                      <a:pt x="4244476" y="284018"/>
                    </a:lnTo>
                    <a:cubicBezTo>
                      <a:pt x="4244476" y="282816"/>
                      <a:pt x="4244819" y="281614"/>
                      <a:pt x="4245162" y="280927"/>
                    </a:cubicBezTo>
                    <a:lnTo>
                      <a:pt x="4245162" y="280927"/>
                    </a:lnTo>
                    <a:cubicBezTo>
                      <a:pt x="4246708" y="276291"/>
                      <a:pt x="4248425" y="273887"/>
                      <a:pt x="4248253" y="272685"/>
                    </a:cubicBezTo>
                    <a:lnTo>
                      <a:pt x="4248253" y="272685"/>
                    </a:lnTo>
                    <a:cubicBezTo>
                      <a:pt x="4248253" y="271655"/>
                      <a:pt x="4247738" y="270109"/>
                      <a:pt x="4244647" y="267018"/>
                    </a:cubicBezTo>
                    <a:lnTo>
                      <a:pt x="4244647" y="267018"/>
                    </a:lnTo>
                    <a:cubicBezTo>
                      <a:pt x="4236920" y="260150"/>
                      <a:pt x="4233142" y="251564"/>
                      <a:pt x="4225930" y="251907"/>
                    </a:cubicBezTo>
                    <a:lnTo>
                      <a:pt x="4225930" y="251907"/>
                    </a:lnTo>
                    <a:cubicBezTo>
                      <a:pt x="4224213" y="251907"/>
                      <a:pt x="4221981" y="252251"/>
                      <a:pt x="4219233" y="253624"/>
                    </a:cubicBezTo>
                    <a:lnTo>
                      <a:pt x="4219233" y="253624"/>
                    </a:lnTo>
                    <a:cubicBezTo>
                      <a:pt x="4211678" y="256028"/>
                      <a:pt x="4208587" y="256715"/>
                      <a:pt x="4205324" y="256887"/>
                    </a:cubicBezTo>
                    <a:lnTo>
                      <a:pt x="4205324" y="256887"/>
                    </a:lnTo>
                    <a:cubicBezTo>
                      <a:pt x="4201547" y="256887"/>
                      <a:pt x="4199314" y="255857"/>
                      <a:pt x="4190213" y="255170"/>
                    </a:cubicBezTo>
                    <a:lnTo>
                      <a:pt x="4190213" y="255170"/>
                    </a:lnTo>
                    <a:cubicBezTo>
                      <a:pt x="4183688" y="254140"/>
                      <a:pt x="4176304" y="253453"/>
                      <a:pt x="4169264" y="253453"/>
                    </a:cubicBezTo>
                    <a:lnTo>
                      <a:pt x="4169264" y="253453"/>
                    </a:lnTo>
                    <a:cubicBezTo>
                      <a:pt x="4160335" y="253453"/>
                      <a:pt x="4151920" y="254311"/>
                      <a:pt x="4146254" y="256372"/>
                    </a:cubicBezTo>
                    <a:lnTo>
                      <a:pt x="4146254" y="256372"/>
                    </a:lnTo>
                    <a:cubicBezTo>
                      <a:pt x="4139901" y="259291"/>
                      <a:pt x="4133032" y="261352"/>
                      <a:pt x="4127365" y="261523"/>
                    </a:cubicBezTo>
                    <a:lnTo>
                      <a:pt x="4127365" y="261523"/>
                    </a:lnTo>
                    <a:cubicBezTo>
                      <a:pt x="4122729" y="261695"/>
                      <a:pt x="4118092" y="259806"/>
                      <a:pt x="4116719" y="255170"/>
                    </a:cubicBezTo>
                    <a:lnTo>
                      <a:pt x="4116719" y="255170"/>
                    </a:lnTo>
                    <a:cubicBezTo>
                      <a:pt x="4113628" y="247614"/>
                      <a:pt x="4115689" y="241433"/>
                      <a:pt x="4103153" y="238857"/>
                    </a:cubicBezTo>
                    <a:lnTo>
                      <a:pt x="4103153" y="238857"/>
                    </a:lnTo>
                    <a:cubicBezTo>
                      <a:pt x="4090790" y="235423"/>
                      <a:pt x="4077568" y="229241"/>
                      <a:pt x="4067436" y="227867"/>
                    </a:cubicBezTo>
                    <a:lnTo>
                      <a:pt x="4067436" y="227867"/>
                    </a:lnTo>
                    <a:lnTo>
                      <a:pt x="4067608" y="228039"/>
                    </a:lnTo>
                    <a:lnTo>
                      <a:pt x="4063144" y="227524"/>
                    </a:lnTo>
                    <a:cubicBezTo>
                      <a:pt x="4057133" y="226837"/>
                      <a:pt x="4053184" y="223746"/>
                      <a:pt x="4053012" y="219453"/>
                    </a:cubicBezTo>
                    <a:lnTo>
                      <a:pt x="4053012" y="219453"/>
                    </a:lnTo>
                    <a:cubicBezTo>
                      <a:pt x="4053012" y="215160"/>
                      <a:pt x="4057305" y="212413"/>
                      <a:pt x="4062800" y="212241"/>
                    </a:cubicBezTo>
                    <a:lnTo>
                      <a:pt x="4062800" y="212241"/>
                    </a:lnTo>
                    <a:cubicBezTo>
                      <a:pt x="4063487" y="212241"/>
                      <a:pt x="4064174" y="212241"/>
                      <a:pt x="4065032" y="212413"/>
                    </a:cubicBezTo>
                    <a:lnTo>
                      <a:pt x="4065032" y="212413"/>
                    </a:lnTo>
                    <a:cubicBezTo>
                      <a:pt x="4068810" y="212928"/>
                      <a:pt x="4072416" y="213443"/>
                      <a:pt x="4074477" y="213615"/>
                    </a:cubicBezTo>
                    <a:lnTo>
                      <a:pt x="4074477" y="213615"/>
                    </a:lnTo>
                    <a:cubicBezTo>
                      <a:pt x="4074133" y="212928"/>
                      <a:pt x="4073275" y="211726"/>
                      <a:pt x="4072073" y="210352"/>
                    </a:cubicBezTo>
                    <a:lnTo>
                      <a:pt x="4072073" y="210352"/>
                    </a:lnTo>
                    <a:cubicBezTo>
                      <a:pt x="4065032" y="203999"/>
                      <a:pt x="4044941" y="198332"/>
                      <a:pt x="4033952" y="198504"/>
                    </a:cubicBezTo>
                    <a:lnTo>
                      <a:pt x="4033952" y="198504"/>
                    </a:lnTo>
                    <a:cubicBezTo>
                      <a:pt x="4031204" y="198504"/>
                      <a:pt x="4028972" y="198847"/>
                      <a:pt x="4027770" y="199534"/>
                    </a:cubicBezTo>
                    <a:lnTo>
                      <a:pt x="4027770" y="199534"/>
                    </a:lnTo>
                    <a:cubicBezTo>
                      <a:pt x="4021416" y="201423"/>
                      <a:pt x="4013517" y="211726"/>
                      <a:pt x="4000811" y="218251"/>
                    </a:cubicBezTo>
                    <a:lnTo>
                      <a:pt x="4000811" y="218251"/>
                    </a:lnTo>
                    <a:cubicBezTo>
                      <a:pt x="3993770" y="223231"/>
                      <a:pt x="3990851" y="227352"/>
                      <a:pt x="3986386" y="228039"/>
                    </a:cubicBezTo>
                    <a:lnTo>
                      <a:pt x="3986386" y="228039"/>
                    </a:lnTo>
                    <a:cubicBezTo>
                      <a:pt x="3983467" y="228039"/>
                      <a:pt x="3982265" y="225291"/>
                      <a:pt x="3981922" y="223231"/>
                    </a:cubicBezTo>
                    <a:lnTo>
                      <a:pt x="3981922" y="223231"/>
                    </a:lnTo>
                    <a:cubicBezTo>
                      <a:pt x="3981750" y="222544"/>
                      <a:pt x="3981750" y="221857"/>
                      <a:pt x="3981750" y="221342"/>
                    </a:cubicBezTo>
                    <a:lnTo>
                      <a:pt x="3981750" y="221342"/>
                    </a:lnTo>
                    <a:cubicBezTo>
                      <a:pt x="3981922" y="214302"/>
                      <a:pt x="3987932" y="209322"/>
                      <a:pt x="3988447" y="208978"/>
                    </a:cubicBezTo>
                    <a:lnTo>
                      <a:pt x="3988447" y="208978"/>
                    </a:lnTo>
                    <a:cubicBezTo>
                      <a:pt x="3988447" y="208807"/>
                      <a:pt x="3988962" y="207605"/>
                      <a:pt x="3989134" y="206918"/>
                    </a:cubicBezTo>
                    <a:lnTo>
                      <a:pt x="3989134" y="206918"/>
                    </a:lnTo>
                    <a:cubicBezTo>
                      <a:pt x="3988790" y="206918"/>
                      <a:pt x="3988275" y="207089"/>
                      <a:pt x="3987760" y="207261"/>
                    </a:cubicBezTo>
                    <a:lnTo>
                      <a:pt x="3987760" y="207261"/>
                    </a:lnTo>
                    <a:cubicBezTo>
                      <a:pt x="3985013" y="208463"/>
                      <a:pt x="3981235" y="208807"/>
                      <a:pt x="3977629" y="208807"/>
                    </a:cubicBezTo>
                    <a:lnTo>
                      <a:pt x="3977629" y="208807"/>
                    </a:lnTo>
                    <a:cubicBezTo>
                      <a:pt x="3972992" y="208120"/>
                      <a:pt x="3968356" y="209665"/>
                      <a:pt x="3966467" y="204170"/>
                    </a:cubicBezTo>
                    <a:lnTo>
                      <a:pt x="3966467" y="204170"/>
                    </a:lnTo>
                    <a:cubicBezTo>
                      <a:pt x="3966639" y="202110"/>
                      <a:pt x="3968013" y="201251"/>
                      <a:pt x="3968871" y="200736"/>
                    </a:cubicBezTo>
                    <a:lnTo>
                      <a:pt x="3968871" y="200736"/>
                    </a:lnTo>
                    <a:cubicBezTo>
                      <a:pt x="3976599" y="194898"/>
                      <a:pt x="3990851" y="196271"/>
                      <a:pt x="3994114" y="194211"/>
                    </a:cubicBezTo>
                    <a:lnTo>
                      <a:pt x="3994114" y="194211"/>
                    </a:lnTo>
                    <a:cubicBezTo>
                      <a:pt x="3994114" y="194211"/>
                      <a:pt x="3994285" y="194039"/>
                      <a:pt x="3994285" y="194039"/>
                    </a:cubicBezTo>
                    <a:lnTo>
                      <a:pt x="3994285" y="194039"/>
                    </a:lnTo>
                    <a:cubicBezTo>
                      <a:pt x="3992740" y="193696"/>
                      <a:pt x="3990336" y="193524"/>
                      <a:pt x="3986902" y="193524"/>
                    </a:cubicBezTo>
                    <a:lnTo>
                      <a:pt x="3986902" y="193524"/>
                    </a:lnTo>
                    <a:lnTo>
                      <a:pt x="3986902" y="192322"/>
                    </a:lnTo>
                    <a:lnTo>
                      <a:pt x="3986730" y="193524"/>
                    </a:lnTo>
                    <a:lnTo>
                      <a:pt x="3986386" y="193524"/>
                    </a:lnTo>
                    <a:cubicBezTo>
                      <a:pt x="3969730" y="193524"/>
                      <a:pt x="3941225" y="191120"/>
                      <a:pt x="3932639" y="189918"/>
                    </a:cubicBezTo>
                    <a:lnTo>
                      <a:pt x="3932639" y="189918"/>
                    </a:lnTo>
                    <a:lnTo>
                      <a:pt x="3932639" y="189918"/>
                    </a:lnTo>
                    <a:cubicBezTo>
                      <a:pt x="3927144" y="189918"/>
                      <a:pt x="3922851" y="188201"/>
                      <a:pt x="3920104" y="188201"/>
                    </a:cubicBezTo>
                    <a:lnTo>
                      <a:pt x="3920104" y="188201"/>
                    </a:lnTo>
                    <a:cubicBezTo>
                      <a:pt x="3918730" y="188201"/>
                      <a:pt x="3917700" y="188372"/>
                      <a:pt x="3916326" y="189574"/>
                    </a:cubicBezTo>
                    <a:lnTo>
                      <a:pt x="3916326" y="189574"/>
                    </a:lnTo>
                    <a:cubicBezTo>
                      <a:pt x="3909458" y="193696"/>
                      <a:pt x="3903619" y="193867"/>
                      <a:pt x="3894862" y="193867"/>
                    </a:cubicBezTo>
                    <a:lnTo>
                      <a:pt x="3894862" y="193867"/>
                    </a:lnTo>
                    <a:cubicBezTo>
                      <a:pt x="3888508" y="193867"/>
                      <a:pt x="3886619" y="194211"/>
                      <a:pt x="3886619" y="196271"/>
                    </a:cubicBezTo>
                    <a:lnTo>
                      <a:pt x="3886619" y="196271"/>
                    </a:lnTo>
                    <a:cubicBezTo>
                      <a:pt x="3886619" y="197302"/>
                      <a:pt x="3887134" y="199191"/>
                      <a:pt x="3888337" y="202110"/>
                    </a:cubicBezTo>
                    <a:lnTo>
                      <a:pt x="3888337" y="202110"/>
                    </a:lnTo>
                    <a:cubicBezTo>
                      <a:pt x="3890741" y="209322"/>
                      <a:pt x="3893660" y="217736"/>
                      <a:pt x="3893660" y="223402"/>
                    </a:cubicBezTo>
                    <a:lnTo>
                      <a:pt x="3893660" y="223402"/>
                    </a:lnTo>
                    <a:cubicBezTo>
                      <a:pt x="3893660" y="225978"/>
                      <a:pt x="3892458" y="229584"/>
                      <a:pt x="3888852" y="229584"/>
                    </a:cubicBezTo>
                    <a:lnTo>
                      <a:pt x="3888852" y="229584"/>
                    </a:lnTo>
                    <a:cubicBezTo>
                      <a:pt x="3888165" y="229584"/>
                      <a:pt x="3887306" y="229413"/>
                      <a:pt x="3886963" y="229241"/>
                    </a:cubicBezTo>
                    <a:lnTo>
                      <a:pt x="3886963" y="229241"/>
                    </a:lnTo>
                    <a:cubicBezTo>
                      <a:pt x="3880781" y="228382"/>
                      <a:pt x="3875114" y="225463"/>
                      <a:pt x="3871165" y="225635"/>
                    </a:cubicBezTo>
                    <a:lnTo>
                      <a:pt x="3871165" y="225635"/>
                    </a:lnTo>
                    <a:cubicBezTo>
                      <a:pt x="3868761" y="225635"/>
                      <a:pt x="3867216" y="226150"/>
                      <a:pt x="3865498" y="228382"/>
                    </a:cubicBezTo>
                    <a:lnTo>
                      <a:pt x="3865498" y="228382"/>
                    </a:lnTo>
                    <a:cubicBezTo>
                      <a:pt x="3861549" y="233877"/>
                      <a:pt x="3858115" y="237998"/>
                      <a:pt x="3852620" y="237998"/>
                    </a:cubicBezTo>
                    <a:lnTo>
                      <a:pt x="3852620" y="237998"/>
                    </a:lnTo>
                    <a:cubicBezTo>
                      <a:pt x="3849357" y="237998"/>
                      <a:pt x="3846094" y="236625"/>
                      <a:pt x="3842488" y="234221"/>
                    </a:cubicBezTo>
                    <a:lnTo>
                      <a:pt x="3842488" y="234221"/>
                    </a:lnTo>
                    <a:cubicBezTo>
                      <a:pt x="3832529" y="229756"/>
                      <a:pt x="3827034" y="224948"/>
                      <a:pt x="3817246" y="224948"/>
                    </a:cubicBezTo>
                    <a:lnTo>
                      <a:pt x="3817246" y="224948"/>
                    </a:lnTo>
                    <a:cubicBezTo>
                      <a:pt x="3815357" y="224948"/>
                      <a:pt x="3813297" y="225120"/>
                      <a:pt x="3811064" y="225463"/>
                    </a:cubicBezTo>
                    <a:lnTo>
                      <a:pt x="3811064" y="225463"/>
                    </a:lnTo>
                    <a:cubicBezTo>
                      <a:pt x="3803509" y="226665"/>
                      <a:pt x="3796297" y="228382"/>
                      <a:pt x="3789771" y="228382"/>
                    </a:cubicBezTo>
                    <a:lnTo>
                      <a:pt x="3789771" y="228382"/>
                    </a:lnTo>
                    <a:cubicBezTo>
                      <a:pt x="3783418" y="228382"/>
                      <a:pt x="3777408" y="226493"/>
                      <a:pt x="3774489" y="220655"/>
                    </a:cubicBezTo>
                    <a:lnTo>
                      <a:pt x="3774489" y="220655"/>
                    </a:lnTo>
                    <a:cubicBezTo>
                      <a:pt x="3772600" y="217736"/>
                      <a:pt x="3771398" y="215332"/>
                      <a:pt x="3770368" y="213786"/>
                    </a:cubicBezTo>
                    <a:lnTo>
                      <a:pt x="3770368" y="213786"/>
                    </a:lnTo>
                    <a:cubicBezTo>
                      <a:pt x="3769337" y="212241"/>
                      <a:pt x="3769166" y="212241"/>
                      <a:pt x="3769166" y="212241"/>
                    </a:cubicBezTo>
                    <a:lnTo>
                      <a:pt x="3769166" y="212241"/>
                    </a:lnTo>
                    <a:cubicBezTo>
                      <a:pt x="3769166" y="212241"/>
                      <a:pt x="3766933" y="213271"/>
                      <a:pt x="3763499" y="218251"/>
                    </a:cubicBezTo>
                    <a:lnTo>
                      <a:pt x="3763499" y="218251"/>
                    </a:lnTo>
                    <a:cubicBezTo>
                      <a:pt x="3754742" y="230958"/>
                      <a:pt x="3749590" y="238857"/>
                      <a:pt x="3741691" y="244180"/>
                    </a:cubicBezTo>
                    <a:lnTo>
                      <a:pt x="3741691" y="244180"/>
                    </a:lnTo>
                    <a:cubicBezTo>
                      <a:pt x="3738257" y="246756"/>
                      <a:pt x="3736711" y="248988"/>
                      <a:pt x="3733105" y="249332"/>
                    </a:cubicBezTo>
                    <a:lnTo>
                      <a:pt x="3733105" y="249332"/>
                    </a:lnTo>
                    <a:cubicBezTo>
                      <a:pt x="3730358" y="249160"/>
                      <a:pt x="3728297" y="247958"/>
                      <a:pt x="3725206" y="245726"/>
                    </a:cubicBezTo>
                    <a:lnTo>
                      <a:pt x="3725206" y="245726"/>
                    </a:lnTo>
                    <a:cubicBezTo>
                      <a:pt x="3716964" y="240746"/>
                      <a:pt x="3707691" y="235079"/>
                      <a:pt x="3707348" y="225978"/>
                    </a:cubicBezTo>
                    <a:lnTo>
                      <a:pt x="3707348" y="225978"/>
                    </a:lnTo>
                    <a:cubicBezTo>
                      <a:pt x="3707348" y="225463"/>
                      <a:pt x="3707348" y="224776"/>
                      <a:pt x="3707520" y="224089"/>
                    </a:cubicBezTo>
                    <a:lnTo>
                      <a:pt x="3707520" y="224089"/>
                    </a:lnTo>
                    <a:cubicBezTo>
                      <a:pt x="3707863" y="220655"/>
                      <a:pt x="3709752" y="217564"/>
                      <a:pt x="3712671" y="217736"/>
                    </a:cubicBezTo>
                    <a:lnTo>
                      <a:pt x="3712671" y="217736"/>
                    </a:lnTo>
                    <a:cubicBezTo>
                      <a:pt x="3714732" y="217736"/>
                      <a:pt x="3715934" y="218423"/>
                      <a:pt x="3717822" y="218423"/>
                    </a:cubicBezTo>
                    <a:lnTo>
                      <a:pt x="3717822" y="218423"/>
                    </a:lnTo>
                    <a:cubicBezTo>
                      <a:pt x="3718338" y="218423"/>
                      <a:pt x="3718853" y="218423"/>
                      <a:pt x="3718853" y="218423"/>
                    </a:cubicBezTo>
                    <a:lnTo>
                      <a:pt x="3718853" y="218423"/>
                    </a:lnTo>
                    <a:cubicBezTo>
                      <a:pt x="3720226" y="217736"/>
                      <a:pt x="3720226" y="217221"/>
                      <a:pt x="3720226" y="216877"/>
                    </a:cubicBezTo>
                    <a:lnTo>
                      <a:pt x="3720226" y="216877"/>
                    </a:lnTo>
                    <a:cubicBezTo>
                      <a:pt x="3720398" y="216362"/>
                      <a:pt x="3719196" y="214473"/>
                      <a:pt x="3716964" y="214130"/>
                    </a:cubicBezTo>
                    <a:lnTo>
                      <a:pt x="3716964" y="214130"/>
                    </a:lnTo>
                    <a:cubicBezTo>
                      <a:pt x="3711984" y="212584"/>
                      <a:pt x="3703398" y="212756"/>
                      <a:pt x="3701853" y="205716"/>
                    </a:cubicBezTo>
                    <a:lnTo>
                      <a:pt x="3701853" y="205716"/>
                    </a:lnTo>
                    <a:cubicBezTo>
                      <a:pt x="3701853" y="203827"/>
                      <a:pt x="3703055" y="202281"/>
                      <a:pt x="3704601" y="201079"/>
                    </a:cubicBezTo>
                    <a:lnTo>
                      <a:pt x="3704601" y="201079"/>
                    </a:lnTo>
                    <a:cubicBezTo>
                      <a:pt x="3708378" y="198332"/>
                      <a:pt x="3710267" y="195585"/>
                      <a:pt x="3710095" y="195413"/>
                    </a:cubicBezTo>
                    <a:lnTo>
                      <a:pt x="3710095" y="195413"/>
                    </a:lnTo>
                    <a:cubicBezTo>
                      <a:pt x="3709924" y="195413"/>
                      <a:pt x="3710267" y="194898"/>
                      <a:pt x="3706318" y="193696"/>
                    </a:cubicBezTo>
                    <a:lnTo>
                      <a:pt x="3706318" y="193696"/>
                    </a:lnTo>
                    <a:cubicBezTo>
                      <a:pt x="3700651" y="190948"/>
                      <a:pt x="3696873" y="189403"/>
                      <a:pt x="3696186" y="184938"/>
                    </a:cubicBezTo>
                    <a:lnTo>
                      <a:pt x="3696186" y="184938"/>
                    </a:lnTo>
                    <a:cubicBezTo>
                      <a:pt x="3696358" y="181675"/>
                      <a:pt x="3699105" y="180645"/>
                      <a:pt x="3701510" y="180130"/>
                    </a:cubicBezTo>
                    <a:lnTo>
                      <a:pt x="3701510" y="180130"/>
                    </a:lnTo>
                    <a:cubicBezTo>
                      <a:pt x="3702540" y="179958"/>
                      <a:pt x="3703398" y="179787"/>
                      <a:pt x="3704429" y="179787"/>
                    </a:cubicBezTo>
                    <a:lnTo>
                      <a:pt x="3704429" y="179787"/>
                    </a:lnTo>
                    <a:cubicBezTo>
                      <a:pt x="3706833" y="179787"/>
                      <a:pt x="3709237" y="180130"/>
                      <a:pt x="3710954" y="180130"/>
                    </a:cubicBezTo>
                    <a:lnTo>
                      <a:pt x="3710954" y="180130"/>
                    </a:lnTo>
                    <a:cubicBezTo>
                      <a:pt x="3713014" y="179787"/>
                      <a:pt x="3712843" y="180130"/>
                      <a:pt x="3713014" y="179443"/>
                    </a:cubicBezTo>
                    <a:lnTo>
                      <a:pt x="3713014" y="179443"/>
                    </a:lnTo>
                    <a:cubicBezTo>
                      <a:pt x="3713014" y="178928"/>
                      <a:pt x="3712843" y="178069"/>
                      <a:pt x="3712499" y="177211"/>
                    </a:cubicBezTo>
                    <a:lnTo>
                      <a:pt x="3712499" y="177211"/>
                    </a:lnTo>
                    <a:cubicBezTo>
                      <a:pt x="3707691" y="167766"/>
                      <a:pt x="3705287" y="169827"/>
                      <a:pt x="3698247" y="164332"/>
                    </a:cubicBezTo>
                    <a:lnTo>
                      <a:pt x="3698247" y="164332"/>
                    </a:lnTo>
                    <a:cubicBezTo>
                      <a:pt x="3693096" y="160726"/>
                      <a:pt x="3692409" y="157979"/>
                      <a:pt x="3691893" y="158666"/>
                    </a:cubicBezTo>
                    <a:lnTo>
                      <a:pt x="3691893" y="158666"/>
                    </a:lnTo>
                    <a:cubicBezTo>
                      <a:pt x="3691207" y="158666"/>
                      <a:pt x="3689661" y="159009"/>
                      <a:pt x="3686570" y="160726"/>
                    </a:cubicBezTo>
                    <a:lnTo>
                      <a:pt x="3686570" y="160726"/>
                    </a:lnTo>
                    <a:cubicBezTo>
                      <a:pt x="3680904" y="162958"/>
                      <a:pt x="3676954" y="163989"/>
                      <a:pt x="3673520" y="163989"/>
                    </a:cubicBezTo>
                    <a:lnTo>
                      <a:pt x="3673520" y="163989"/>
                    </a:lnTo>
                    <a:cubicBezTo>
                      <a:pt x="3670601" y="163989"/>
                      <a:pt x="3668197" y="163130"/>
                      <a:pt x="3665449" y="161756"/>
                    </a:cubicBezTo>
                    <a:lnTo>
                      <a:pt x="3665449" y="161756"/>
                    </a:lnTo>
                    <a:cubicBezTo>
                      <a:pt x="3661156" y="158494"/>
                      <a:pt x="3641409" y="148019"/>
                      <a:pt x="3630934" y="148191"/>
                    </a:cubicBezTo>
                    <a:lnTo>
                      <a:pt x="3630934" y="148191"/>
                    </a:lnTo>
                    <a:cubicBezTo>
                      <a:pt x="3630247" y="148191"/>
                      <a:pt x="3629732" y="148191"/>
                      <a:pt x="3629560" y="148191"/>
                    </a:cubicBezTo>
                    <a:lnTo>
                      <a:pt x="3629560" y="148191"/>
                    </a:lnTo>
                    <a:cubicBezTo>
                      <a:pt x="3616339" y="151282"/>
                      <a:pt x="3616510" y="149908"/>
                      <a:pt x="3615136" y="156433"/>
                    </a:cubicBezTo>
                    <a:lnTo>
                      <a:pt x="3615136" y="156433"/>
                    </a:lnTo>
                    <a:cubicBezTo>
                      <a:pt x="3613248" y="167595"/>
                      <a:pt x="3601399" y="169999"/>
                      <a:pt x="3587490" y="169999"/>
                    </a:cubicBezTo>
                    <a:lnTo>
                      <a:pt x="3587490" y="169999"/>
                    </a:lnTo>
                    <a:cubicBezTo>
                      <a:pt x="3581995" y="169999"/>
                      <a:pt x="3576329" y="170342"/>
                      <a:pt x="3570662" y="170342"/>
                    </a:cubicBezTo>
                    <a:lnTo>
                      <a:pt x="3570662" y="170342"/>
                    </a:lnTo>
                    <a:cubicBezTo>
                      <a:pt x="3562420" y="170342"/>
                      <a:pt x="3553834" y="169312"/>
                      <a:pt x="3545935" y="164676"/>
                    </a:cubicBezTo>
                    <a:lnTo>
                      <a:pt x="3545935" y="164676"/>
                    </a:lnTo>
                    <a:cubicBezTo>
                      <a:pt x="3536662" y="159524"/>
                      <a:pt x="3531339" y="158666"/>
                      <a:pt x="3529965" y="153171"/>
                    </a:cubicBezTo>
                    <a:lnTo>
                      <a:pt x="3529965" y="153171"/>
                    </a:lnTo>
                    <a:cubicBezTo>
                      <a:pt x="3529965" y="150938"/>
                      <a:pt x="3531682" y="149736"/>
                      <a:pt x="3533228" y="149049"/>
                    </a:cubicBezTo>
                    <a:lnTo>
                      <a:pt x="3533228" y="149049"/>
                    </a:lnTo>
                    <a:cubicBezTo>
                      <a:pt x="3534258" y="148534"/>
                      <a:pt x="3535117" y="147161"/>
                      <a:pt x="3535117" y="145787"/>
                    </a:cubicBezTo>
                    <a:lnTo>
                      <a:pt x="3535117" y="145787"/>
                    </a:lnTo>
                    <a:cubicBezTo>
                      <a:pt x="3534945" y="144241"/>
                      <a:pt x="3534773" y="143211"/>
                      <a:pt x="3531339" y="143039"/>
                    </a:cubicBezTo>
                    <a:lnTo>
                      <a:pt x="3531339" y="143039"/>
                    </a:lnTo>
                    <a:cubicBezTo>
                      <a:pt x="3530652" y="143039"/>
                      <a:pt x="3529622" y="143211"/>
                      <a:pt x="3528592" y="143383"/>
                    </a:cubicBezTo>
                    <a:lnTo>
                      <a:pt x="3528592" y="143383"/>
                    </a:lnTo>
                    <a:cubicBezTo>
                      <a:pt x="3522753" y="144757"/>
                      <a:pt x="3515541" y="145787"/>
                      <a:pt x="3508157" y="145787"/>
                    </a:cubicBezTo>
                    <a:lnTo>
                      <a:pt x="3508157" y="145787"/>
                    </a:lnTo>
                    <a:cubicBezTo>
                      <a:pt x="3500945" y="145787"/>
                      <a:pt x="3493390" y="144757"/>
                      <a:pt x="3486865" y="142181"/>
                    </a:cubicBezTo>
                    <a:lnTo>
                      <a:pt x="3486865" y="142181"/>
                    </a:lnTo>
                    <a:cubicBezTo>
                      <a:pt x="3478794" y="139262"/>
                      <a:pt x="3474501" y="138231"/>
                      <a:pt x="3469693" y="138231"/>
                    </a:cubicBezTo>
                    <a:lnTo>
                      <a:pt x="3469693" y="138231"/>
                    </a:lnTo>
                    <a:cubicBezTo>
                      <a:pt x="3466259" y="138231"/>
                      <a:pt x="3462309" y="138747"/>
                      <a:pt x="3456471" y="139949"/>
                    </a:cubicBezTo>
                    <a:lnTo>
                      <a:pt x="3456471" y="139949"/>
                    </a:lnTo>
                    <a:cubicBezTo>
                      <a:pt x="3454582" y="140120"/>
                      <a:pt x="3453036" y="140120"/>
                      <a:pt x="3451491" y="140120"/>
                    </a:cubicBezTo>
                    <a:lnTo>
                      <a:pt x="3451491" y="140120"/>
                    </a:lnTo>
                    <a:cubicBezTo>
                      <a:pt x="3442390" y="140120"/>
                      <a:pt x="3440673" y="137029"/>
                      <a:pt x="3428309" y="136171"/>
                    </a:cubicBezTo>
                    <a:lnTo>
                      <a:pt x="3428309" y="136171"/>
                    </a:lnTo>
                    <a:cubicBezTo>
                      <a:pt x="3415946" y="135140"/>
                      <a:pt x="3398946" y="129474"/>
                      <a:pt x="3392593" y="129646"/>
                    </a:cubicBezTo>
                    <a:lnTo>
                      <a:pt x="3392593" y="129646"/>
                    </a:lnTo>
                    <a:cubicBezTo>
                      <a:pt x="3392249" y="129646"/>
                      <a:pt x="3391906" y="129646"/>
                      <a:pt x="3391734" y="129646"/>
                    </a:cubicBezTo>
                    <a:lnTo>
                      <a:pt x="3391734" y="129646"/>
                    </a:lnTo>
                    <a:cubicBezTo>
                      <a:pt x="3391906" y="130676"/>
                      <a:pt x="3392077" y="131878"/>
                      <a:pt x="3392077" y="132736"/>
                    </a:cubicBezTo>
                    <a:lnTo>
                      <a:pt x="3392077" y="132736"/>
                    </a:lnTo>
                    <a:cubicBezTo>
                      <a:pt x="3392077" y="139777"/>
                      <a:pt x="3386582" y="143898"/>
                      <a:pt x="3378855" y="143898"/>
                    </a:cubicBezTo>
                    <a:lnTo>
                      <a:pt x="3378855" y="143898"/>
                    </a:lnTo>
                    <a:cubicBezTo>
                      <a:pt x="3377482" y="143555"/>
                      <a:pt x="3376451" y="143555"/>
                      <a:pt x="3375936" y="143555"/>
                    </a:cubicBezTo>
                    <a:lnTo>
                      <a:pt x="3375936" y="143555"/>
                    </a:lnTo>
                    <a:cubicBezTo>
                      <a:pt x="3374047" y="143383"/>
                      <a:pt x="3372158" y="144928"/>
                      <a:pt x="3361340" y="149049"/>
                    </a:cubicBezTo>
                    <a:lnTo>
                      <a:pt x="3361340" y="149049"/>
                    </a:lnTo>
                    <a:cubicBezTo>
                      <a:pt x="3348805" y="153342"/>
                      <a:pt x="3342451" y="155746"/>
                      <a:pt x="3336785" y="155918"/>
                    </a:cubicBezTo>
                    <a:lnTo>
                      <a:pt x="3336785" y="155918"/>
                    </a:lnTo>
                    <a:cubicBezTo>
                      <a:pt x="3335583" y="155918"/>
                      <a:pt x="3334553" y="155746"/>
                      <a:pt x="3333522" y="155575"/>
                    </a:cubicBezTo>
                    <a:lnTo>
                      <a:pt x="3333522" y="155575"/>
                    </a:lnTo>
                    <a:cubicBezTo>
                      <a:pt x="3332149" y="155231"/>
                      <a:pt x="3331118" y="155060"/>
                      <a:pt x="3330088" y="155060"/>
                    </a:cubicBezTo>
                    <a:lnTo>
                      <a:pt x="3330088" y="155060"/>
                    </a:lnTo>
                    <a:cubicBezTo>
                      <a:pt x="3327856" y="155060"/>
                      <a:pt x="3324937" y="156090"/>
                      <a:pt x="3317724" y="161756"/>
                    </a:cubicBezTo>
                    <a:lnTo>
                      <a:pt x="3317724" y="161756"/>
                    </a:lnTo>
                    <a:cubicBezTo>
                      <a:pt x="3307593" y="168110"/>
                      <a:pt x="3280290" y="178756"/>
                      <a:pt x="3268785" y="178756"/>
                    </a:cubicBezTo>
                    <a:lnTo>
                      <a:pt x="3268785" y="178756"/>
                    </a:lnTo>
                    <a:cubicBezTo>
                      <a:pt x="3268099" y="178756"/>
                      <a:pt x="3267583" y="178756"/>
                      <a:pt x="3266553" y="178585"/>
                    </a:cubicBezTo>
                    <a:lnTo>
                      <a:pt x="3266553" y="178585"/>
                    </a:lnTo>
                    <a:cubicBezTo>
                      <a:pt x="3263634" y="177554"/>
                      <a:pt x="3261402" y="177211"/>
                      <a:pt x="3260886" y="173777"/>
                    </a:cubicBezTo>
                    <a:lnTo>
                      <a:pt x="3260886" y="173777"/>
                    </a:lnTo>
                    <a:cubicBezTo>
                      <a:pt x="3262432" y="168282"/>
                      <a:pt x="3267755" y="168625"/>
                      <a:pt x="3272907" y="166221"/>
                    </a:cubicBezTo>
                    <a:lnTo>
                      <a:pt x="3272907" y="166221"/>
                    </a:lnTo>
                    <a:cubicBezTo>
                      <a:pt x="3281149" y="163817"/>
                      <a:pt x="3306906" y="153171"/>
                      <a:pt x="3310856" y="149049"/>
                    </a:cubicBezTo>
                    <a:lnTo>
                      <a:pt x="3310856" y="149049"/>
                    </a:lnTo>
                    <a:cubicBezTo>
                      <a:pt x="3315492" y="144413"/>
                      <a:pt x="3319957" y="137029"/>
                      <a:pt x="3330946" y="135656"/>
                    </a:cubicBezTo>
                    <a:lnTo>
                      <a:pt x="3330946" y="135656"/>
                    </a:lnTo>
                    <a:cubicBezTo>
                      <a:pt x="3330946" y="135656"/>
                      <a:pt x="3331290" y="135656"/>
                      <a:pt x="3331462" y="135656"/>
                    </a:cubicBezTo>
                    <a:lnTo>
                      <a:pt x="3331462" y="135656"/>
                    </a:lnTo>
                    <a:cubicBezTo>
                      <a:pt x="3337128" y="135656"/>
                      <a:pt x="3342108" y="136342"/>
                      <a:pt x="3346573" y="136342"/>
                    </a:cubicBezTo>
                    <a:lnTo>
                      <a:pt x="3346573" y="136342"/>
                    </a:lnTo>
                    <a:cubicBezTo>
                      <a:pt x="3351209" y="136342"/>
                      <a:pt x="3355158" y="135656"/>
                      <a:pt x="3358936" y="133595"/>
                    </a:cubicBezTo>
                    <a:lnTo>
                      <a:pt x="3358936" y="133595"/>
                    </a:lnTo>
                    <a:cubicBezTo>
                      <a:pt x="3365461" y="129474"/>
                      <a:pt x="3374906" y="110585"/>
                      <a:pt x="3394138" y="108868"/>
                    </a:cubicBezTo>
                    <a:lnTo>
                      <a:pt x="3394138" y="108868"/>
                    </a:lnTo>
                    <a:cubicBezTo>
                      <a:pt x="3409936" y="108868"/>
                      <a:pt x="3434148" y="103545"/>
                      <a:pt x="3441875" y="97706"/>
                    </a:cubicBezTo>
                    <a:lnTo>
                      <a:pt x="3441875" y="97706"/>
                    </a:lnTo>
                    <a:cubicBezTo>
                      <a:pt x="3450117" y="93070"/>
                      <a:pt x="3452178" y="69545"/>
                      <a:pt x="3452006" y="64393"/>
                    </a:cubicBezTo>
                    <a:lnTo>
                      <a:pt x="3452006" y="64393"/>
                    </a:lnTo>
                    <a:lnTo>
                      <a:pt x="3452006" y="64393"/>
                    </a:lnTo>
                    <a:cubicBezTo>
                      <a:pt x="3452006" y="64393"/>
                      <a:pt x="3452006" y="64222"/>
                      <a:pt x="3452006" y="63878"/>
                    </a:cubicBezTo>
                    <a:lnTo>
                      <a:pt x="3452006" y="63878"/>
                    </a:lnTo>
                    <a:cubicBezTo>
                      <a:pt x="3451835" y="61474"/>
                      <a:pt x="3443764" y="55636"/>
                      <a:pt x="3430542" y="49969"/>
                    </a:cubicBezTo>
                    <a:lnTo>
                      <a:pt x="3430542" y="49969"/>
                    </a:lnTo>
                    <a:cubicBezTo>
                      <a:pt x="3420067" y="44131"/>
                      <a:pt x="3421956" y="43101"/>
                      <a:pt x="3418865" y="43272"/>
                    </a:cubicBezTo>
                    <a:lnTo>
                      <a:pt x="3418865" y="43272"/>
                    </a:lnTo>
                    <a:cubicBezTo>
                      <a:pt x="3417148" y="43272"/>
                      <a:pt x="3414229" y="43444"/>
                      <a:pt x="3409077" y="43959"/>
                    </a:cubicBezTo>
                    <a:lnTo>
                      <a:pt x="3409077" y="43959"/>
                    </a:lnTo>
                    <a:cubicBezTo>
                      <a:pt x="3407703" y="44131"/>
                      <a:pt x="3406330" y="44131"/>
                      <a:pt x="3405128" y="44131"/>
                    </a:cubicBezTo>
                    <a:lnTo>
                      <a:pt x="3405128" y="44131"/>
                    </a:lnTo>
                    <a:cubicBezTo>
                      <a:pt x="3395683" y="44131"/>
                      <a:pt x="3390532" y="41384"/>
                      <a:pt x="3387098" y="41384"/>
                    </a:cubicBezTo>
                    <a:lnTo>
                      <a:pt x="3387098" y="41384"/>
                    </a:lnTo>
                    <a:cubicBezTo>
                      <a:pt x="3385380" y="41384"/>
                      <a:pt x="3383835" y="41899"/>
                      <a:pt x="3381431" y="43616"/>
                    </a:cubicBezTo>
                    <a:lnTo>
                      <a:pt x="3381431" y="43616"/>
                    </a:lnTo>
                    <a:cubicBezTo>
                      <a:pt x="3375078" y="48080"/>
                      <a:pt x="3370441" y="52202"/>
                      <a:pt x="3365461" y="52545"/>
                    </a:cubicBezTo>
                    <a:lnTo>
                      <a:pt x="3365461" y="52545"/>
                    </a:lnTo>
                    <a:cubicBezTo>
                      <a:pt x="3363401" y="52545"/>
                      <a:pt x="3361169" y="51171"/>
                      <a:pt x="3360138" y="48939"/>
                    </a:cubicBezTo>
                    <a:lnTo>
                      <a:pt x="3360138" y="48939"/>
                    </a:lnTo>
                    <a:cubicBezTo>
                      <a:pt x="3359966" y="48252"/>
                      <a:pt x="3359795" y="47565"/>
                      <a:pt x="3359795" y="46707"/>
                    </a:cubicBezTo>
                    <a:lnTo>
                      <a:pt x="3359795" y="46707"/>
                    </a:lnTo>
                    <a:cubicBezTo>
                      <a:pt x="3360997" y="39666"/>
                      <a:pt x="3371128" y="36060"/>
                      <a:pt x="3370785" y="35202"/>
                    </a:cubicBezTo>
                    <a:lnTo>
                      <a:pt x="3370785" y="35202"/>
                    </a:lnTo>
                    <a:lnTo>
                      <a:pt x="3370613" y="35202"/>
                    </a:lnTo>
                    <a:cubicBezTo>
                      <a:pt x="3370613" y="35202"/>
                      <a:pt x="3370441" y="34858"/>
                      <a:pt x="3370270" y="34858"/>
                    </a:cubicBezTo>
                    <a:lnTo>
                      <a:pt x="3370270" y="34858"/>
                    </a:lnTo>
                    <a:cubicBezTo>
                      <a:pt x="3362542" y="31424"/>
                      <a:pt x="3354987" y="33828"/>
                      <a:pt x="3337987" y="31252"/>
                    </a:cubicBezTo>
                    <a:lnTo>
                      <a:pt x="3337987" y="31252"/>
                    </a:lnTo>
                    <a:cubicBezTo>
                      <a:pt x="3331462" y="29363"/>
                      <a:pt x="3328199" y="29535"/>
                      <a:pt x="3326997" y="24899"/>
                    </a:cubicBezTo>
                    <a:lnTo>
                      <a:pt x="3326997" y="24899"/>
                    </a:lnTo>
                    <a:cubicBezTo>
                      <a:pt x="3328886" y="18889"/>
                      <a:pt x="3334724" y="19919"/>
                      <a:pt x="3341936" y="17515"/>
                    </a:cubicBezTo>
                    <a:lnTo>
                      <a:pt x="3341936" y="17515"/>
                    </a:lnTo>
                    <a:cubicBezTo>
                      <a:pt x="3345371" y="17172"/>
                      <a:pt x="3348290" y="16485"/>
                      <a:pt x="3350007" y="15626"/>
                    </a:cubicBezTo>
                    <a:lnTo>
                      <a:pt x="3350007" y="15626"/>
                    </a:lnTo>
                    <a:cubicBezTo>
                      <a:pt x="3351896" y="14768"/>
                      <a:pt x="3351724" y="14596"/>
                      <a:pt x="3351724" y="14596"/>
                    </a:cubicBezTo>
                    <a:lnTo>
                      <a:pt x="3351724" y="14596"/>
                    </a:lnTo>
                    <a:cubicBezTo>
                      <a:pt x="3351553" y="14596"/>
                      <a:pt x="3351381" y="13394"/>
                      <a:pt x="3348290" y="11677"/>
                    </a:cubicBezTo>
                    <a:lnTo>
                      <a:pt x="3348290" y="11677"/>
                    </a:lnTo>
                    <a:cubicBezTo>
                      <a:pt x="3342451" y="7556"/>
                      <a:pt x="3336613" y="4808"/>
                      <a:pt x="3328886" y="4808"/>
                    </a:cubicBezTo>
                    <a:lnTo>
                      <a:pt x="3328886" y="4808"/>
                    </a:lnTo>
                    <a:cubicBezTo>
                      <a:pt x="3325280" y="4808"/>
                      <a:pt x="3321159" y="5495"/>
                      <a:pt x="3316179" y="7212"/>
                    </a:cubicBezTo>
                    <a:lnTo>
                      <a:pt x="3316179" y="7212"/>
                    </a:lnTo>
                    <a:cubicBezTo>
                      <a:pt x="3300381" y="10818"/>
                      <a:pt x="3278745" y="22667"/>
                      <a:pt x="3274795" y="27990"/>
                    </a:cubicBezTo>
                    <a:lnTo>
                      <a:pt x="3274795" y="27990"/>
                    </a:lnTo>
                    <a:cubicBezTo>
                      <a:pt x="3274624" y="28161"/>
                      <a:pt x="3274624" y="28161"/>
                      <a:pt x="3274624" y="28505"/>
                    </a:cubicBezTo>
                    <a:lnTo>
                      <a:pt x="3274624" y="28505"/>
                    </a:lnTo>
                    <a:cubicBezTo>
                      <a:pt x="3274280" y="30909"/>
                      <a:pt x="3279604" y="36060"/>
                      <a:pt x="3280119" y="41040"/>
                    </a:cubicBezTo>
                    <a:lnTo>
                      <a:pt x="3280119" y="41040"/>
                    </a:lnTo>
                    <a:cubicBezTo>
                      <a:pt x="3280119" y="43959"/>
                      <a:pt x="3276856" y="45505"/>
                      <a:pt x="3273937" y="45505"/>
                    </a:cubicBezTo>
                    <a:lnTo>
                      <a:pt x="3273937" y="45505"/>
                    </a:lnTo>
                    <a:cubicBezTo>
                      <a:pt x="3262432" y="43788"/>
                      <a:pt x="3263977" y="38808"/>
                      <a:pt x="3251099" y="36575"/>
                    </a:cubicBezTo>
                    <a:lnTo>
                      <a:pt x="3251099" y="36575"/>
                    </a:lnTo>
                    <a:cubicBezTo>
                      <a:pt x="3245260" y="35545"/>
                      <a:pt x="3239937" y="34000"/>
                      <a:pt x="3236675" y="33485"/>
                    </a:cubicBezTo>
                    <a:lnTo>
                      <a:pt x="3236675" y="33485"/>
                    </a:lnTo>
                    <a:cubicBezTo>
                      <a:pt x="3237018" y="34000"/>
                      <a:pt x="3237533" y="34515"/>
                      <a:pt x="3238220" y="35030"/>
                    </a:cubicBezTo>
                    <a:lnTo>
                      <a:pt x="3238220" y="35030"/>
                    </a:lnTo>
                    <a:cubicBezTo>
                      <a:pt x="3243715" y="40697"/>
                      <a:pt x="3246806" y="47909"/>
                      <a:pt x="3246977" y="52717"/>
                    </a:cubicBezTo>
                    <a:lnTo>
                      <a:pt x="3246977" y="52717"/>
                    </a:lnTo>
                    <a:cubicBezTo>
                      <a:pt x="3246977" y="54606"/>
                      <a:pt x="3245947" y="57697"/>
                      <a:pt x="3242856" y="57697"/>
                    </a:cubicBezTo>
                    <a:lnTo>
                      <a:pt x="3242856" y="57697"/>
                    </a:lnTo>
                    <a:cubicBezTo>
                      <a:pt x="3240796" y="57697"/>
                      <a:pt x="3239250" y="56666"/>
                      <a:pt x="3237705" y="55293"/>
                    </a:cubicBezTo>
                    <a:lnTo>
                      <a:pt x="3237705" y="55293"/>
                    </a:lnTo>
                    <a:cubicBezTo>
                      <a:pt x="3228775" y="49282"/>
                      <a:pt x="3226200" y="42414"/>
                      <a:pt x="3221048" y="42929"/>
                    </a:cubicBezTo>
                    <a:lnTo>
                      <a:pt x="3221048" y="42929"/>
                    </a:lnTo>
                    <a:cubicBezTo>
                      <a:pt x="3219675" y="42929"/>
                      <a:pt x="3218129" y="43272"/>
                      <a:pt x="3215725" y="44131"/>
                    </a:cubicBezTo>
                    <a:lnTo>
                      <a:pt x="3215725" y="44131"/>
                    </a:lnTo>
                    <a:cubicBezTo>
                      <a:pt x="3204735" y="48080"/>
                      <a:pt x="3198554" y="55121"/>
                      <a:pt x="3188766" y="55464"/>
                    </a:cubicBezTo>
                    <a:lnTo>
                      <a:pt x="3188766" y="55464"/>
                    </a:lnTo>
                    <a:cubicBezTo>
                      <a:pt x="3186877" y="55464"/>
                      <a:pt x="3184816" y="55121"/>
                      <a:pt x="3182584" y="54434"/>
                    </a:cubicBezTo>
                    <a:lnTo>
                      <a:pt x="3182584" y="54434"/>
                    </a:lnTo>
                    <a:cubicBezTo>
                      <a:pt x="3170049" y="49454"/>
                      <a:pt x="3157685" y="45676"/>
                      <a:pt x="3145665" y="44474"/>
                    </a:cubicBezTo>
                    <a:lnTo>
                      <a:pt x="3145665" y="44474"/>
                    </a:lnTo>
                    <a:cubicBezTo>
                      <a:pt x="3140513" y="44818"/>
                      <a:pt x="3141716" y="45161"/>
                      <a:pt x="3140342" y="47222"/>
                    </a:cubicBezTo>
                    <a:lnTo>
                      <a:pt x="3140342" y="47222"/>
                    </a:lnTo>
                    <a:cubicBezTo>
                      <a:pt x="3139483" y="49626"/>
                      <a:pt x="3136392" y="52889"/>
                      <a:pt x="3129867" y="52545"/>
                    </a:cubicBezTo>
                    <a:lnTo>
                      <a:pt x="3129867" y="52545"/>
                    </a:lnTo>
                    <a:cubicBezTo>
                      <a:pt x="3128150" y="52545"/>
                      <a:pt x="3126261" y="52373"/>
                      <a:pt x="3124200" y="52202"/>
                    </a:cubicBezTo>
                    <a:lnTo>
                      <a:pt x="3124200" y="52202"/>
                    </a:lnTo>
                    <a:cubicBezTo>
                      <a:pt x="3122140" y="52030"/>
                      <a:pt x="3120251" y="52030"/>
                      <a:pt x="3118534" y="52030"/>
                    </a:cubicBezTo>
                    <a:lnTo>
                      <a:pt x="3118534" y="52030"/>
                    </a:lnTo>
                    <a:cubicBezTo>
                      <a:pt x="3104453" y="52030"/>
                      <a:pt x="3101191" y="56151"/>
                      <a:pt x="3080241" y="57353"/>
                    </a:cubicBezTo>
                    <a:lnTo>
                      <a:pt x="3080241" y="57353"/>
                    </a:lnTo>
                    <a:cubicBezTo>
                      <a:pt x="3058090" y="57353"/>
                      <a:pt x="3061524" y="62161"/>
                      <a:pt x="3046413" y="63707"/>
                    </a:cubicBezTo>
                    <a:lnTo>
                      <a:pt x="3046413" y="63707"/>
                    </a:lnTo>
                    <a:cubicBezTo>
                      <a:pt x="3032847" y="65080"/>
                      <a:pt x="3029928" y="62676"/>
                      <a:pt x="3025635" y="70232"/>
                    </a:cubicBezTo>
                    <a:lnTo>
                      <a:pt x="3025635" y="70232"/>
                    </a:lnTo>
                    <a:cubicBezTo>
                      <a:pt x="3021343" y="76070"/>
                      <a:pt x="3020141" y="82939"/>
                      <a:pt x="3013615" y="83797"/>
                    </a:cubicBezTo>
                    <a:lnTo>
                      <a:pt x="3013615" y="83797"/>
                    </a:lnTo>
                    <a:cubicBezTo>
                      <a:pt x="3012070" y="83797"/>
                      <a:pt x="3010868" y="83111"/>
                      <a:pt x="3009666" y="82252"/>
                    </a:cubicBezTo>
                    <a:lnTo>
                      <a:pt x="3009666" y="82252"/>
                    </a:lnTo>
                    <a:cubicBezTo>
                      <a:pt x="3007777" y="80878"/>
                      <a:pt x="3006060" y="80191"/>
                      <a:pt x="3005373" y="80191"/>
                    </a:cubicBezTo>
                    <a:lnTo>
                      <a:pt x="3005373" y="80191"/>
                    </a:lnTo>
                    <a:cubicBezTo>
                      <a:pt x="3005030" y="80363"/>
                      <a:pt x="3005373" y="80191"/>
                      <a:pt x="3005030" y="80363"/>
                    </a:cubicBezTo>
                    <a:lnTo>
                      <a:pt x="3005030" y="80363"/>
                    </a:lnTo>
                    <a:cubicBezTo>
                      <a:pt x="3005030" y="81050"/>
                      <a:pt x="3005716" y="83282"/>
                      <a:pt x="3007949" y="86201"/>
                    </a:cubicBezTo>
                    <a:lnTo>
                      <a:pt x="3007949" y="86201"/>
                    </a:lnTo>
                    <a:cubicBezTo>
                      <a:pt x="3012070" y="90838"/>
                      <a:pt x="3013787" y="95646"/>
                      <a:pt x="3013787" y="99767"/>
                    </a:cubicBezTo>
                    <a:lnTo>
                      <a:pt x="3013787" y="99767"/>
                    </a:lnTo>
                    <a:cubicBezTo>
                      <a:pt x="3013787" y="104232"/>
                      <a:pt x="3011211" y="108353"/>
                      <a:pt x="3006747" y="108524"/>
                    </a:cubicBezTo>
                    <a:lnTo>
                      <a:pt x="3006747" y="108524"/>
                    </a:lnTo>
                    <a:cubicBezTo>
                      <a:pt x="3005888" y="108524"/>
                      <a:pt x="3004858" y="108353"/>
                      <a:pt x="3003999" y="108009"/>
                    </a:cubicBezTo>
                    <a:lnTo>
                      <a:pt x="3003999" y="108009"/>
                    </a:lnTo>
                    <a:cubicBezTo>
                      <a:pt x="3000393" y="106807"/>
                      <a:pt x="2999191" y="103716"/>
                      <a:pt x="2999019" y="103716"/>
                    </a:cubicBezTo>
                    <a:lnTo>
                      <a:pt x="2999019" y="103716"/>
                    </a:lnTo>
                    <a:cubicBezTo>
                      <a:pt x="2999019" y="103716"/>
                      <a:pt x="2998848" y="103545"/>
                      <a:pt x="2997989" y="103373"/>
                    </a:cubicBezTo>
                    <a:lnTo>
                      <a:pt x="2997989" y="103373"/>
                    </a:lnTo>
                    <a:cubicBezTo>
                      <a:pt x="2997131" y="103201"/>
                      <a:pt x="2995414" y="103030"/>
                      <a:pt x="2992494" y="103030"/>
                    </a:cubicBezTo>
                    <a:lnTo>
                      <a:pt x="2992494" y="103030"/>
                    </a:lnTo>
                    <a:lnTo>
                      <a:pt x="2992494" y="100969"/>
                    </a:lnTo>
                    <a:lnTo>
                      <a:pt x="2992322" y="103030"/>
                    </a:lnTo>
                    <a:cubicBezTo>
                      <a:pt x="2984595" y="103030"/>
                      <a:pt x="2984252" y="105090"/>
                      <a:pt x="2977212" y="105262"/>
                    </a:cubicBezTo>
                    <a:lnTo>
                      <a:pt x="2977212" y="105262"/>
                    </a:lnTo>
                    <a:cubicBezTo>
                      <a:pt x="2973777" y="105262"/>
                      <a:pt x="2969141" y="104575"/>
                      <a:pt x="2961585" y="103030"/>
                    </a:cubicBezTo>
                    <a:lnTo>
                      <a:pt x="2961585" y="103030"/>
                    </a:lnTo>
                    <a:cubicBezTo>
                      <a:pt x="2939262" y="98050"/>
                      <a:pt x="2921919" y="100797"/>
                      <a:pt x="2908525" y="95474"/>
                    </a:cubicBezTo>
                    <a:lnTo>
                      <a:pt x="2908525" y="95474"/>
                    </a:lnTo>
                    <a:cubicBezTo>
                      <a:pt x="2906121" y="94787"/>
                      <a:pt x="2904404" y="94616"/>
                      <a:pt x="2903030" y="94616"/>
                    </a:cubicBezTo>
                    <a:lnTo>
                      <a:pt x="2903030" y="94616"/>
                    </a:lnTo>
                    <a:cubicBezTo>
                      <a:pt x="2897364" y="94444"/>
                      <a:pt x="2897364" y="98908"/>
                      <a:pt x="2893929" y="108181"/>
                    </a:cubicBezTo>
                    <a:lnTo>
                      <a:pt x="2893929" y="108181"/>
                    </a:lnTo>
                    <a:cubicBezTo>
                      <a:pt x="2892040" y="112817"/>
                      <a:pt x="2890152" y="117454"/>
                      <a:pt x="2890152" y="121575"/>
                    </a:cubicBezTo>
                    <a:lnTo>
                      <a:pt x="2890152" y="121575"/>
                    </a:lnTo>
                    <a:cubicBezTo>
                      <a:pt x="2890152" y="125353"/>
                      <a:pt x="2891354" y="128615"/>
                      <a:pt x="2895647" y="131878"/>
                    </a:cubicBezTo>
                    <a:lnTo>
                      <a:pt x="2895647" y="131878"/>
                    </a:lnTo>
                    <a:cubicBezTo>
                      <a:pt x="2902859" y="137544"/>
                      <a:pt x="2917454" y="139262"/>
                      <a:pt x="2918313" y="150767"/>
                    </a:cubicBezTo>
                    <a:lnTo>
                      <a:pt x="2918313" y="150767"/>
                    </a:lnTo>
                    <a:cubicBezTo>
                      <a:pt x="2918313" y="151625"/>
                      <a:pt x="2918141" y="152484"/>
                      <a:pt x="2917970" y="153514"/>
                    </a:cubicBezTo>
                    <a:lnTo>
                      <a:pt x="2917970" y="153514"/>
                    </a:lnTo>
                    <a:cubicBezTo>
                      <a:pt x="2914879" y="165878"/>
                      <a:pt x="2903545" y="170170"/>
                      <a:pt x="2904232" y="177039"/>
                    </a:cubicBezTo>
                    <a:lnTo>
                      <a:pt x="2904232" y="177039"/>
                    </a:lnTo>
                    <a:cubicBezTo>
                      <a:pt x="2904232" y="177383"/>
                      <a:pt x="2904232" y="177726"/>
                      <a:pt x="2904404" y="178585"/>
                    </a:cubicBezTo>
                    <a:lnTo>
                      <a:pt x="2904404" y="178585"/>
                    </a:lnTo>
                    <a:cubicBezTo>
                      <a:pt x="2904404" y="183221"/>
                      <a:pt x="2905606" y="187686"/>
                      <a:pt x="2905778" y="191978"/>
                    </a:cubicBezTo>
                    <a:lnTo>
                      <a:pt x="2905778" y="191978"/>
                    </a:lnTo>
                    <a:cubicBezTo>
                      <a:pt x="2905949" y="196271"/>
                      <a:pt x="2903889" y="200908"/>
                      <a:pt x="2898394" y="203655"/>
                    </a:cubicBezTo>
                    <a:lnTo>
                      <a:pt x="2898394" y="203655"/>
                    </a:lnTo>
                    <a:cubicBezTo>
                      <a:pt x="2896505" y="204685"/>
                      <a:pt x="2895303" y="205544"/>
                      <a:pt x="2894788" y="206231"/>
                    </a:cubicBezTo>
                    <a:lnTo>
                      <a:pt x="2894788" y="206231"/>
                    </a:lnTo>
                    <a:cubicBezTo>
                      <a:pt x="2894616" y="206403"/>
                      <a:pt x="2894444" y="206403"/>
                      <a:pt x="2894444" y="206574"/>
                    </a:cubicBezTo>
                    <a:lnTo>
                      <a:pt x="2894444" y="206574"/>
                    </a:lnTo>
                    <a:cubicBezTo>
                      <a:pt x="2894616" y="206746"/>
                      <a:pt x="2894788" y="206918"/>
                      <a:pt x="2895131" y="207261"/>
                    </a:cubicBezTo>
                    <a:lnTo>
                      <a:pt x="2895131" y="207261"/>
                    </a:lnTo>
                    <a:cubicBezTo>
                      <a:pt x="2895990" y="207948"/>
                      <a:pt x="2897192" y="208807"/>
                      <a:pt x="2898737" y="210009"/>
                    </a:cubicBezTo>
                    <a:lnTo>
                      <a:pt x="2898737" y="210009"/>
                    </a:lnTo>
                    <a:cubicBezTo>
                      <a:pt x="2902172" y="213443"/>
                      <a:pt x="2917283" y="212413"/>
                      <a:pt x="2919687" y="222544"/>
                    </a:cubicBezTo>
                    <a:lnTo>
                      <a:pt x="2919687" y="222544"/>
                    </a:lnTo>
                    <a:cubicBezTo>
                      <a:pt x="2920374" y="224948"/>
                      <a:pt x="2920889" y="226493"/>
                      <a:pt x="2921060" y="228039"/>
                    </a:cubicBezTo>
                    <a:lnTo>
                      <a:pt x="2921060" y="228039"/>
                    </a:lnTo>
                    <a:cubicBezTo>
                      <a:pt x="2921060" y="229756"/>
                      <a:pt x="2919172" y="231988"/>
                      <a:pt x="2917283" y="231988"/>
                    </a:cubicBezTo>
                    <a:lnTo>
                      <a:pt x="2917283" y="231988"/>
                    </a:lnTo>
                    <a:cubicBezTo>
                      <a:pt x="2915050" y="231817"/>
                      <a:pt x="2912646" y="230786"/>
                      <a:pt x="2909040" y="229413"/>
                    </a:cubicBezTo>
                    <a:lnTo>
                      <a:pt x="2909040" y="229413"/>
                    </a:lnTo>
                    <a:cubicBezTo>
                      <a:pt x="2899252" y="225463"/>
                      <a:pt x="2880364" y="221170"/>
                      <a:pt x="2879677" y="207433"/>
                    </a:cubicBezTo>
                    <a:lnTo>
                      <a:pt x="2879677" y="207433"/>
                    </a:lnTo>
                    <a:cubicBezTo>
                      <a:pt x="2879677" y="207433"/>
                      <a:pt x="2879505" y="207261"/>
                      <a:pt x="2879505" y="206746"/>
                    </a:cubicBezTo>
                    <a:lnTo>
                      <a:pt x="2879505" y="206746"/>
                    </a:lnTo>
                    <a:cubicBezTo>
                      <a:pt x="2880020" y="193009"/>
                      <a:pt x="2892040" y="194554"/>
                      <a:pt x="2889636" y="192665"/>
                    </a:cubicBezTo>
                    <a:lnTo>
                      <a:pt x="2889636" y="192665"/>
                    </a:lnTo>
                    <a:cubicBezTo>
                      <a:pt x="2889636" y="192494"/>
                      <a:pt x="2889636" y="192150"/>
                      <a:pt x="2889636" y="191978"/>
                    </a:cubicBezTo>
                    <a:lnTo>
                      <a:pt x="2889636" y="191978"/>
                    </a:lnTo>
                    <a:cubicBezTo>
                      <a:pt x="2889293" y="190090"/>
                      <a:pt x="2889293" y="188544"/>
                      <a:pt x="2889293" y="187514"/>
                    </a:cubicBezTo>
                    <a:lnTo>
                      <a:pt x="2889293" y="187514"/>
                    </a:lnTo>
                    <a:cubicBezTo>
                      <a:pt x="2888778" y="187857"/>
                      <a:pt x="2887919" y="188201"/>
                      <a:pt x="2886889" y="188716"/>
                    </a:cubicBezTo>
                    <a:lnTo>
                      <a:pt x="2886889" y="188716"/>
                    </a:lnTo>
                    <a:cubicBezTo>
                      <a:pt x="2885172" y="189574"/>
                      <a:pt x="2883627" y="190090"/>
                      <a:pt x="2882081" y="190090"/>
                    </a:cubicBezTo>
                    <a:lnTo>
                      <a:pt x="2882081" y="190090"/>
                    </a:lnTo>
                    <a:cubicBezTo>
                      <a:pt x="2879677" y="190090"/>
                      <a:pt x="2877616" y="187686"/>
                      <a:pt x="2877616" y="185625"/>
                    </a:cubicBezTo>
                    <a:lnTo>
                      <a:pt x="2877616" y="185625"/>
                    </a:lnTo>
                    <a:cubicBezTo>
                      <a:pt x="2877788" y="182534"/>
                      <a:pt x="2879677" y="179271"/>
                      <a:pt x="2882940" y="176009"/>
                    </a:cubicBezTo>
                    <a:lnTo>
                      <a:pt x="2882940" y="176009"/>
                    </a:lnTo>
                    <a:cubicBezTo>
                      <a:pt x="2889465" y="169827"/>
                      <a:pt x="2900626" y="160898"/>
                      <a:pt x="2899768" y="158666"/>
                    </a:cubicBezTo>
                    <a:lnTo>
                      <a:pt x="2899768" y="158666"/>
                    </a:lnTo>
                    <a:cubicBezTo>
                      <a:pt x="2899768" y="158666"/>
                      <a:pt x="2899768" y="158666"/>
                      <a:pt x="2899768" y="158837"/>
                    </a:cubicBezTo>
                    <a:lnTo>
                      <a:pt x="2899768" y="158837"/>
                    </a:lnTo>
                    <a:cubicBezTo>
                      <a:pt x="2899768" y="158666"/>
                      <a:pt x="2899768" y="158494"/>
                      <a:pt x="2899768" y="158322"/>
                    </a:cubicBezTo>
                    <a:lnTo>
                      <a:pt x="2899768" y="158322"/>
                    </a:lnTo>
                    <a:cubicBezTo>
                      <a:pt x="2899768" y="158150"/>
                      <a:pt x="2899768" y="158150"/>
                      <a:pt x="2899768" y="157979"/>
                    </a:cubicBezTo>
                    <a:lnTo>
                      <a:pt x="2899768" y="157979"/>
                    </a:lnTo>
                    <a:cubicBezTo>
                      <a:pt x="2899424" y="157807"/>
                      <a:pt x="2898737" y="157464"/>
                      <a:pt x="2897707" y="157120"/>
                    </a:cubicBezTo>
                    <a:lnTo>
                      <a:pt x="2897707" y="157120"/>
                    </a:lnTo>
                    <a:cubicBezTo>
                      <a:pt x="2895475" y="156433"/>
                      <a:pt x="2892384" y="155918"/>
                      <a:pt x="2889121" y="154716"/>
                    </a:cubicBezTo>
                    <a:lnTo>
                      <a:pt x="2889121" y="154716"/>
                    </a:lnTo>
                    <a:cubicBezTo>
                      <a:pt x="2879334" y="152484"/>
                      <a:pt x="2877273" y="140807"/>
                      <a:pt x="2869202" y="136514"/>
                    </a:cubicBezTo>
                    <a:lnTo>
                      <a:pt x="2869202" y="136514"/>
                    </a:lnTo>
                    <a:cubicBezTo>
                      <a:pt x="2862849" y="131878"/>
                      <a:pt x="2858212" y="129646"/>
                      <a:pt x="2853061" y="129646"/>
                    </a:cubicBezTo>
                    <a:lnTo>
                      <a:pt x="2853061" y="129646"/>
                    </a:lnTo>
                    <a:cubicBezTo>
                      <a:pt x="2851344" y="129646"/>
                      <a:pt x="2849455" y="129817"/>
                      <a:pt x="2847394" y="130504"/>
                    </a:cubicBezTo>
                    <a:lnTo>
                      <a:pt x="2847394" y="130504"/>
                    </a:lnTo>
                    <a:cubicBezTo>
                      <a:pt x="2841728" y="132050"/>
                      <a:pt x="2835546" y="132050"/>
                      <a:pt x="2834000" y="132736"/>
                    </a:cubicBezTo>
                    <a:lnTo>
                      <a:pt x="2834000" y="132736"/>
                    </a:lnTo>
                    <a:cubicBezTo>
                      <a:pt x="2834172" y="133080"/>
                      <a:pt x="2834344" y="133767"/>
                      <a:pt x="2835031" y="134797"/>
                    </a:cubicBezTo>
                    <a:lnTo>
                      <a:pt x="2835031" y="134797"/>
                    </a:lnTo>
                    <a:cubicBezTo>
                      <a:pt x="2836061" y="136686"/>
                      <a:pt x="2836576" y="138231"/>
                      <a:pt x="2836576" y="139949"/>
                    </a:cubicBezTo>
                    <a:lnTo>
                      <a:pt x="2836576" y="139949"/>
                    </a:lnTo>
                    <a:cubicBezTo>
                      <a:pt x="2836576" y="142696"/>
                      <a:pt x="2833657" y="144070"/>
                      <a:pt x="2831940" y="144241"/>
                    </a:cubicBezTo>
                    <a:lnTo>
                      <a:pt x="2831940" y="144241"/>
                    </a:lnTo>
                    <a:cubicBezTo>
                      <a:pt x="2829364" y="144241"/>
                      <a:pt x="2826617" y="143211"/>
                      <a:pt x="2823182" y="142181"/>
                    </a:cubicBezTo>
                    <a:lnTo>
                      <a:pt x="2823182" y="142181"/>
                    </a:lnTo>
                    <a:cubicBezTo>
                      <a:pt x="2819920" y="140807"/>
                      <a:pt x="2818374" y="140120"/>
                      <a:pt x="2816657" y="140120"/>
                    </a:cubicBezTo>
                    <a:lnTo>
                      <a:pt x="2816657" y="140120"/>
                    </a:lnTo>
                    <a:cubicBezTo>
                      <a:pt x="2814940" y="140120"/>
                      <a:pt x="2812536" y="140807"/>
                      <a:pt x="2807556" y="143383"/>
                    </a:cubicBezTo>
                    <a:lnTo>
                      <a:pt x="2807556" y="143383"/>
                    </a:lnTo>
                    <a:cubicBezTo>
                      <a:pt x="2804294" y="144928"/>
                      <a:pt x="2803950" y="146130"/>
                      <a:pt x="2804122" y="146302"/>
                    </a:cubicBezTo>
                    <a:lnTo>
                      <a:pt x="2804122" y="146302"/>
                    </a:lnTo>
                    <a:cubicBezTo>
                      <a:pt x="2803607" y="147161"/>
                      <a:pt x="2808071" y="151110"/>
                      <a:pt x="2814082" y="154201"/>
                    </a:cubicBezTo>
                    <a:lnTo>
                      <a:pt x="2814082" y="154201"/>
                    </a:lnTo>
                    <a:cubicBezTo>
                      <a:pt x="2821465" y="158837"/>
                      <a:pt x="2829707" y="166908"/>
                      <a:pt x="2830394" y="172918"/>
                    </a:cubicBezTo>
                    <a:lnTo>
                      <a:pt x="2830394" y="172918"/>
                    </a:lnTo>
                    <a:cubicBezTo>
                      <a:pt x="2830394" y="174979"/>
                      <a:pt x="2827990" y="176696"/>
                      <a:pt x="2826445" y="176696"/>
                    </a:cubicBezTo>
                    <a:lnTo>
                      <a:pt x="2826445" y="176696"/>
                    </a:lnTo>
                    <a:cubicBezTo>
                      <a:pt x="2825930" y="176696"/>
                      <a:pt x="2825586" y="176696"/>
                      <a:pt x="2825586" y="176696"/>
                    </a:cubicBezTo>
                    <a:lnTo>
                      <a:pt x="2825586" y="176696"/>
                    </a:lnTo>
                    <a:lnTo>
                      <a:pt x="2825586" y="176696"/>
                    </a:lnTo>
                    <a:cubicBezTo>
                      <a:pt x="2815627" y="176009"/>
                      <a:pt x="2810475" y="164847"/>
                      <a:pt x="2795021" y="162787"/>
                    </a:cubicBezTo>
                    <a:lnTo>
                      <a:pt x="2795021" y="162787"/>
                    </a:lnTo>
                    <a:cubicBezTo>
                      <a:pt x="2783516" y="161070"/>
                      <a:pt x="2775961" y="157635"/>
                      <a:pt x="2775445" y="150595"/>
                    </a:cubicBezTo>
                    <a:lnTo>
                      <a:pt x="2775445" y="150595"/>
                    </a:lnTo>
                    <a:cubicBezTo>
                      <a:pt x="2775445" y="146817"/>
                      <a:pt x="2778193" y="143555"/>
                      <a:pt x="2782486" y="140635"/>
                    </a:cubicBezTo>
                    <a:lnTo>
                      <a:pt x="2782486" y="140635"/>
                    </a:lnTo>
                    <a:cubicBezTo>
                      <a:pt x="2793647" y="133080"/>
                      <a:pt x="2797597" y="127585"/>
                      <a:pt x="2797597" y="119858"/>
                    </a:cubicBezTo>
                    <a:lnTo>
                      <a:pt x="2797597" y="119858"/>
                    </a:lnTo>
                    <a:lnTo>
                      <a:pt x="2797597" y="119858"/>
                    </a:lnTo>
                    <a:cubicBezTo>
                      <a:pt x="2797597" y="119686"/>
                      <a:pt x="2797597" y="119514"/>
                      <a:pt x="2797597" y="119343"/>
                    </a:cubicBezTo>
                    <a:lnTo>
                      <a:pt x="2797597" y="119343"/>
                    </a:lnTo>
                    <a:cubicBezTo>
                      <a:pt x="2797597" y="115908"/>
                      <a:pt x="2797253" y="113161"/>
                      <a:pt x="2796910" y="111959"/>
                    </a:cubicBezTo>
                    <a:lnTo>
                      <a:pt x="2796910" y="111959"/>
                    </a:lnTo>
                    <a:cubicBezTo>
                      <a:pt x="2796738" y="111959"/>
                      <a:pt x="2796566" y="112131"/>
                      <a:pt x="2796395" y="112302"/>
                    </a:cubicBezTo>
                    <a:lnTo>
                      <a:pt x="2796395" y="112302"/>
                    </a:lnTo>
                    <a:cubicBezTo>
                      <a:pt x="2795536" y="112989"/>
                      <a:pt x="2794506" y="114363"/>
                      <a:pt x="2793132" y="116252"/>
                    </a:cubicBezTo>
                    <a:lnTo>
                      <a:pt x="2793132" y="116252"/>
                    </a:lnTo>
                    <a:cubicBezTo>
                      <a:pt x="2785577" y="126555"/>
                      <a:pt x="2778880" y="133423"/>
                      <a:pt x="2769092" y="137544"/>
                    </a:cubicBezTo>
                    <a:lnTo>
                      <a:pt x="2769092" y="137544"/>
                    </a:lnTo>
                    <a:cubicBezTo>
                      <a:pt x="2759648" y="139949"/>
                      <a:pt x="2757759" y="143211"/>
                      <a:pt x="2749688" y="149908"/>
                    </a:cubicBezTo>
                    <a:lnTo>
                      <a:pt x="2749688" y="149908"/>
                    </a:lnTo>
                    <a:cubicBezTo>
                      <a:pt x="2745567" y="152655"/>
                      <a:pt x="2744536" y="154888"/>
                      <a:pt x="2744536" y="157292"/>
                    </a:cubicBezTo>
                    <a:lnTo>
                      <a:pt x="2744536" y="157292"/>
                    </a:lnTo>
                    <a:cubicBezTo>
                      <a:pt x="2744536" y="159181"/>
                      <a:pt x="2745223" y="161585"/>
                      <a:pt x="2746940" y="164847"/>
                    </a:cubicBezTo>
                    <a:lnTo>
                      <a:pt x="2746940" y="164847"/>
                    </a:lnTo>
                    <a:cubicBezTo>
                      <a:pt x="2747971" y="168282"/>
                      <a:pt x="2749345" y="171201"/>
                      <a:pt x="2749345" y="174635"/>
                    </a:cubicBezTo>
                    <a:lnTo>
                      <a:pt x="2749345" y="174635"/>
                    </a:lnTo>
                    <a:cubicBezTo>
                      <a:pt x="2749516" y="178928"/>
                      <a:pt x="2746597" y="182706"/>
                      <a:pt x="2741102" y="185453"/>
                    </a:cubicBezTo>
                    <a:lnTo>
                      <a:pt x="2741102" y="185453"/>
                    </a:lnTo>
                    <a:cubicBezTo>
                      <a:pt x="2733375" y="190605"/>
                      <a:pt x="2722557" y="208120"/>
                      <a:pt x="2722042" y="211039"/>
                    </a:cubicBezTo>
                    <a:lnTo>
                      <a:pt x="2722042" y="211039"/>
                    </a:lnTo>
                    <a:cubicBezTo>
                      <a:pt x="2722728" y="213786"/>
                      <a:pt x="2727193" y="215332"/>
                      <a:pt x="2735779" y="215332"/>
                    </a:cubicBezTo>
                    <a:lnTo>
                      <a:pt x="2735779" y="215332"/>
                    </a:lnTo>
                    <a:cubicBezTo>
                      <a:pt x="2735779" y="215332"/>
                      <a:pt x="2735779" y="215332"/>
                      <a:pt x="2735779" y="215332"/>
                    </a:cubicBezTo>
                    <a:lnTo>
                      <a:pt x="2735779" y="215332"/>
                    </a:lnTo>
                    <a:cubicBezTo>
                      <a:pt x="2735779" y="215332"/>
                      <a:pt x="2735951" y="215332"/>
                      <a:pt x="2735951" y="215332"/>
                    </a:cubicBezTo>
                    <a:lnTo>
                      <a:pt x="2735951" y="215332"/>
                    </a:lnTo>
                    <a:cubicBezTo>
                      <a:pt x="2736466" y="215332"/>
                      <a:pt x="2737153" y="215332"/>
                      <a:pt x="2737668" y="215332"/>
                    </a:cubicBezTo>
                    <a:lnTo>
                      <a:pt x="2737668" y="215332"/>
                    </a:lnTo>
                    <a:cubicBezTo>
                      <a:pt x="2746940" y="215332"/>
                      <a:pt x="2755870" y="215504"/>
                      <a:pt x="2763082" y="221342"/>
                    </a:cubicBezTo>
                    <a:lnTo>
                      <a:pt x="2763082" y="221342"/>
                    </a:lnTo>
                    <a:cubicBezTo>
                      <a:pt x="2768061" y="227867"/>
                      <a:pt x="2778021" y="239716"/>
                      <a:pt x="2779910" y="246069"/>
                    </a:cubicBezTo>
                    <a:lnTo>
                      <a:pt x="2779910" y="246069"/>
                    </a:lnTo>
                    <a:cubicBezTo>
                      <a:pt x="2779910" y="246069"/>
                      <a:pt x="2779910" y="246241"/>
                      <a:pt x="2779910" y="246241"/>
                    </a:cubicBezTo>
                    <a:lnTo>
                      <a:pt x="2779910" y="246241"/>
                    </a:lnTo>
                    <a:cubicBezTo>
                      <a:pt x="2779910" y="246241"/>
                      <a:pt x="2779910" y="246241"/>
                      <a:pt x="2779910" y="246241"/>
                    </a:cubicBezTo>
                    <a:lnTo>
                      <a:pt x="2779910" y="246241"/>
                    </a:lnTo>
                    <a:lnTo>
                      <a:pt x="2780597" y="249332"/>
                    </a:lnTo>
                    <a:lnTo>
                      <a:pt x="2778880" y="249332"/>
                    </a:lnTo>
                    <a:cubicBezTo>
                      <a:pt x="2777334" y="251564"/>
                      <a:pt x="2774587" y="251564"/>
                      <a:pt x="2772698" y="252422"/>
                    </a:cubicBezTo>
                    <a:lnTo>
                      <a:pt x="2772698" y="252422"/>
                    </a:lnTo>
                    <a:cubicBezTo>
                      <a:pt x="2769779" y="253453"/>
                      <a:pt x="2768577" y="254483"/>
                      <a:pt x="2768748" y="254998"/>
                    </a:cubicBezTo>
                    <a:lnTo>
                      <a:pt x="2768748" y="254998"/>
                    </a:lnTo>
                    <a:cubicBezTo>
                      <a:pt x="2768748" y="255342"/>
                      <a:pt x="2768920" y="256028"/>
                      <a:pt x="2769435" y="256887"/>
                    </a:cubicBezTo>
                    <a:lnTo>
                      <a:pt x="2769435" y="256887"/>
                    </a:lnTo>
                    <a:cubicBezTo>
                      <a:pt x="2772698" y="261523"/>
                      <a:pt x="2774415" y="265988"/>
                      <a:pt x="2774415" y="269594"/>
                    </a:cubicBezTo>
                    <a:lnTo>
                      <a:pt x="2774415" y="269594"/>
                    </a:lnTo>
                    <a:cubicBezTo>
                      <a:pt x="2774415" y="271826"/>
                      <a:pt x="2772870" y="274917"/>
                      <a:pt x="2769779" y="274917"/>
                    </a:cubicBezTo>
                    <a:lnTo>
                      <a:pt x="2769779" y="274917"/>
                    </a:lnTo>
                    <a:cubicBezTo>
                      <a:pt x="2768061" y="274917"/>
                      <a:pt x="2766516" y="274230"/>
                      <a:pt x="2764971" y="273200"/>
                    </a:cubicBezTo>
                    <a:lnTo>
                      <a:pt x="2764971" y="273200"/>
                    </a:lnTo>
                    <a:cubicBezTo>
                      <a:pt x="2758445" y="269594"/>
                      <a:pt x="2753981" y="266331"/>
                      <a:pt x="2753981" y="259978"/>
                    </a:cubicBezTo>
                    <a:lnTo>
                      <a:pt x="2753981" y="259978"/>
                    </a:lnTo>
                    <a:cubicBezTo>
                      <a:pt x="2753981" y="258089"/>
                      <a:pt x="2754324" y="256200"/>
                      <a:pt x="2755011" y="253796"/>
                    </a:cubicBezTo>
                    <a:lnTo>
                      <a:pt x="2755011" y="253796"/>
                    </a:lnTo>
                    <a:cubicBezTo>
                      <a:pt x="2756557" y="248473"/>
                      <a:pt x="2758274" y="245726"/>
                      <a:pt x="2758102" y="244180"/>
                    </a:cubicBezTo>
                    <a:lnTo>
                      <a:pt x="2758102" y="244180"/>
                    </a:lnTo>
                    <a:cubicBezTo>
                      <a:pt x="2758102" y="243150"/>
                      <a:pt x="2757587" y="241604"/>
                      <a:pt x="2754496" y="238342"/>
                    </a:cubicBezTo>
                    <a:lnTo>
                      <a:pt x="2754496" y="238342"/>
                    </a:lnTo>
                    <a:cubicBezTo>
                      <a:pt x="2750375" y="234907"/>
                      <a:pt x="2747284" y="234221"/>
                      <a:pt x="2743506" y="234221"/>
                    </a:cubicBezTo>
                    <a:lnTo>
                      <a:pt x="2743506" y="234221"/>
                    </a:lnTo>
                    <a:cubicBezTo>
                      <a:pt x="2739728" y="234221"/>
                      <a:pt x="2735607" y="235079"/>
                      <a:pt x="2730799" y="235251"/>
                    </a:cubicBezTo>
                    <a:lnTo>
                      <a:pt x="2730799" y="235251"/>
                    </a:lnTo>
                    <a:lnTo>
                      <a:pt x="2730799" y="235251"/>
                    </a:lnTo>
                    <a:cubicBezTo>
                      <a:pt x="2727708" y="235251"/>
                      <a:pt x="2725132" y="234907"/>
                      <a:pt x="2723415" y="235079"/>
                    </a:cubicBezTo>
                    <a:lnTo>
                      <a:pt x="2723415" y="235079"/>
                    </a:lnTo>
                    <a:cubicBezTo>
                      <a:pt x="2720153" y="235594"/>
                      <a:pt x="2721011" y="234392"/>
                      <a:pt x="2720496" y="237827"/>
                    </a:cubicBezTo>
                    <a:lnTo>
                      <a:pt x="2720496" y="237827"/>
                    </a:lnTo>
                    <a:cubicBezTo>
                      <a:pt x="2720496" y="238514"/>
                      <a:pt x="2720496" y="239372"/>
                      <a:pt x="2720668" y="240574"/>
                    </a:cubicBezTo>
                    <a:lnTo>
                      <a:pt x="2720668" y="240574"/>
                    </a:lnTo>
                    <a:cubicBezTo>
                      <a:pt x="2720668" y="241261"/>
                      <a:pt x="2720668" y="241776"/>
                      <a:pt x="2720668" y="242291"/>
                    </a:cubicBezTo>
                    <a:lnTo>
                      <a:pt x="2720668" y="242291"/>
                    </a:lnTo>
                    <a:cubicBezTo>
                      <a:pt x="2720840" y="252938"/>
                      <a:pt x="2719638" y="265645"/>
                      <a:pt x="2703840" y="270796"/>
                    </a:cubicBezTo>
                    <a:lnTo>
                      <a:pt x="2703840" y="270796"/>
                    </a:lnTo>
                    <a:cubicBezTo>
                      <a:pt x="2691304" y="273715"/>
                      <a:pt x="2677567" y="295867"/>
                      <a:pt x="2659365" y="296382"/>
                    </a:cubicBezTo>
                    <a:lnTo>
                      <a:pt x="2659365" y="296382"/>
                    </a:lnTo>
                    <a:cubicBezTo>
                      <a:pt x="2643739" y="297412"/>
                      <a:pt x="2641507" y="306170"/>
                      <a:pt x="2630689" y="306685"/>
                    </a:cubicBezTo>
                    <a:lnTo>
                      <a:pt x="2630689" y="306685"/>
                    </a:lnTo>
                    <a:cubicBezTo>
                      <a:pt x="2630002" y="306685"/>
                      <a:pt x="2629315" y="306685"/>
                      <a:pt x="2628457" y="306513"/>
                    </a:cubicBezTo>
                    <a:lnTo>
                      <a:pt x="2628457" y="306513"/>
                    </a:lnTo>
                    <a:cubicBezTo>
                      <a:pt x="2618669" y="303937"/>
                      <a:pt x="2606992" y="302907"/>
                      <a:pt x="2598921" y="297584"/>
                    </a:cubicBezTo>
                    <a:lnTo>
                      <a:pt x="2598921" y="297584"/>
                    </a:lnTo>
                    <a:cubicBezTo>
                      <a:pt x="2591022" y="293634"/>
                      <a:pt x="2588618" y="291230"/>
                      <a:pt x="2582780" y="288826"/>
                    </a:cubicBezTo>
                    <a:lnTo>
                      <a:pt x="2582780" y="288826"/>
                    </a:lnTo>
                    <a:cubicBezTo>
                      <a:pt x="2580548" y="287796"/>
                      <a:pt x="2578831" y="288139"/>
                      <a:pt x="2577972" y="284705"/>
                    </a:cubicBezTo>
                    <a:lnTo>
                      <a:pt x="2577972" y="284705"/>
                    </a:lnTo>
                    <a:cubicBezTo>
                      <a:pt x="2579346" y="280412"/>
                      <a:pt x="2581578" y="281614"/>
                      <a:pt x="2583982" y="280756"/>
                    </a:cubicBezTo>
                    <a:lnTo>
                      <a:pt x="2583982" y="280756"/>
                    </a:lnTo>
                    <a:cubicBezTo>
                      <a:pt x="2586558" y="280412"/>
                      <a:pt x="2589820" y="280240"/>
                      <a:pt x="2593255" y="280240"/>
                    </a:cubicBezTo>
                    <a:lnTo>
                      <a:pt x="2593255" y="280240"/>
                    </a:lnTo>
                    <a:cubicBezTo>
                      <a:pt x="2595144" y="280069"/>
                      <a:pt x="2596861" y="279897"/>
                      <a:pt x="2598406" y="279897"/>
                    </a:cubicBezTo>
                    <a:lnTo>
                      <a:pt x="2598406" y="279897"/>
                    </a:lnTo>
                    <a:cubicBezTo>
                      <a:pt x="2605962" y="279897"/>
                      <a:pt x="2611113" y="282816"/>
                      <a:pt x="2615406" y="287281"/>
                    </a:cubicBezTo>
                    <a:lnTo>
                      <a:pt x="2615406" y="287281"/>
                    </a:lnTo>
                    <a:cubicBezTo>
                      <a:pt x="2618325" y="290200"/>
                      <a:pt x="2622962" y="292261"/>
                      <a:pt x="2625881" y="292261"/>
                    </a:cubicBezTo>
                    <a:lnTo>
                      <a:pt x="2625881" y="292261"/>
                    </a:lnTo>
                    <a:cubicBezTo>
                      <a:pt x="2627254" y="292261"/>
                      <a:pt x="2627941" y="291917"/>
                      <a:pt x="2628285" y="291402"/>
                    </a:cubicBezTo>
                    <a:lnTo>
                      <a:pt x="2628285" y="291402"/>
                    </a:lnTo>
                    <a:cubicBezTo>
                      <a:pt x="2629487" y="289685"/>
                      <a:pt x="2629658" y="288311"/>
                      <a:pt x="2630174" y="286594"/>
                    </a:cubicBezTo>
                    <a:lnTo>
                      <a:pt x="2630174" y="286594"/>
                    </a:lnTo>
                    <a:cubicBezTo>
                      <a:pt x="2630345" y="284705"/>
                      <a:pt x="2633093" y="282129"/>
                      <a:pt x="2636184" y="282645"/>
                    </a:cubicBezTo>
                    <a:lnTo>
                      <a:pt x="2636184" y="282645"/>
                    </a:lnTo>
                    <a:cubicBezTo>
                      <a:pt x="2637042" y="282645"/>
                      <a:pt x="2638073" y="282645"/>
                      <a:pt x="2639103" y="282816"/>
                    </a:cubicBezTo>
                    <a:lnTo>
                      <a:pt x="2639103" y="282816"/>
                    </a:lnTo>
                    <a:cubicBezTo>
                      <a:pt x="2645285" y="282988"/>
                      <a:pt x="2648719" y="278352"/>
                      <a:pt x="2659022" y="271826"/>
                    </a:cubicBezTo>
                    <a:lnTo>
                      <a:pt x="2659022" y="271826"/>
                    </a:lnTo>
                    <a:cubicBezTo>
                      <a:pt x="2667608" y="265645"/>
                      <a:pt x="2671042" y="261523"/>
                      <a:pt x="2677224" y="261352"/>
                    </a:cubicBezTo>
                    <a:lnTo>
                      <a:pt x="2677224" y="261352"/>
                    </a:lnTo>
                    <a:lnTo>
                      <a:pt x="2677224" y="261352"/>
                    </a:lnTo>
                    <a:lnTo>
                      <a:pt x="2677395" y="261180"/>
                    </a:lnTo>
                    <a:cubicBezTo>
                      <a:pt x="2677739" y="261008"/>
                      <a:pt x="2678254" y="260493"/>
                      <a:pt x="2678769" y="259978"/>
                    </a:cubicBezTo>
                    <a:lnTo>
                      <a:pt x="2678769" y="259978"/>
                    </a:lnTo>
                    <a:cubicBezTo>
                      <a:pt x="2679799" y="258776"/>
                      <a:pt x="2681173" y="256887"/>
                      <a:pt x="2682547" y="254826"/>
                    </a:cubicBezTo>
                    <a:lnTo>
                      <a:pt x="2682547" y="254826"/>
                    </a:lnTo>
                    <a:cubicBezTo>
                      <a:pt x="2685466" y="250877"/>
                      <a:pt x="2688900" y="246069"/>
                      <a:pt x="2693537" y="243665"/>
                    </a:cubicBezTo>
                    <a:lnTo>
                      <a:pt x="2693537" y="243665"/>
                    </a:lnTo>
                    <a:cubicBezTo>
                      <a:pt x="2698516" y="241776"/>
                      <a:pt x="2701607" y="239887"/>
                      <a:pt x="2701436" y="237655"/>
                    </a:cubicBezTo>
                    <a:lnTo>
                      <a:pt x="2701436" y="237655"/>
                    </a:lnTo>
                    <a:cubicBezTo>
                      <a:pt x="2701436" y="236625"/>
                      <a:pt x="2701092" y="235251"/>
                      <a:pt x="2699719" y="232847"/>
                    </a:cubicBezTo>
                    <a:lnTo>
                      <a:pt x="2699719" y="232847"/>
                    </a:lnTo>
                    <a:cubicBezTo>
                      <a:pt x="2697486" y="227180"/>
                      <a:pt x="2691476" y="221170"/>
                      <a:pt x="2691304" y="213958"/>
                    </a:cubicBezTo>
                    <a:lnTo>
                      <a:pt x="2691304" y="213958"/>
                    </a:lnTo>
                    <a:cubicBezTo>
                      <a:pt x="2691304" y="210524"/>
                      <a:pt x="2693022" y="207089"/>
                      <a:pt x="2696799" y="204342"/>
                    </a:cubicBezTo>
                    <a:lnTo>
                      <a:pt x="2696799" y="204342"/>
                    </a:lnTo>
                    <a:cubicBezTo>
                      <a:pt x="2705900" y="199019"/>
                      <a:pt x="2726163" y="173948"/>
                      <a:pt x="2725820" y="162958"/>
                    </a:cubicBezTo>
                    <a:lnTo>
                      <a:pt x="2725820" y="162958"/>
                    </a:lnTo>
                    <a:cubicBezTo>
                      <a:pt x="2725820" y="162615"/>
                      <a:pt x="2725820" y="162272"/>
                      <a:pt x="2725820" y="162100"/>
                    </a:cubicBezTo>
                    <a:lnTo>
                      <a:pt x="2725820" y="162100"/>
                    </a:lnTo>
                    <a:cubicBezTo>
                      <a:pt x="2725132" y="154373"/>
                      <a:pt x="2721355" y="151625"/>
                      <a:pt x="2721011" y="146817"/>
                    </a:cubicBezTo>
                    <a:lnTo>
                      <a:pt x="2721011" y="146817"/>
                    </a:lnTo>
                    <a:cubicBezTo>
                      <a:pt x="2721011" y="143555"/>
                      <a:pt x="2723759" y="141837"/>
                      <a:pt x="2727365" y="140464"/>
                    </a:cubicBezTo>
                    <a:lnTo>
                      <a:pt x="2727365" y="140464"/>
                    </a:lnTo>
                    <a:cubicBezTo>
                      <a:pt x="2736466" y="137029"/>
                      <a:pt x="2743849" y="127242"/>
                      <a:pt x="2748658" y="118827"/>
                    </a:cubicBezTo>
                    <a:lnTo>
                      <a:pt x="2748658" y="118827"/>
                    </a:lnTo>
                    <a:cubicBezTo>
                      <a:pt x="2750031" y="115565"/>
                      <a:pt x="2750718" y="113161"/>
                      <a:pt x="2750718" y="111959"/>
                    </a:cubicBezTo>
                    <a:lnTo>
                      <a:pt x="2750718" y="111959"/>
                    </a:lnTo>
                    <a:cubicBezTo>
                      <a:pt x="2750718" y="110585"/>
                      <a:pt x="2750375" y="109726"/>
                      <a:pt x="2743849" y="108009"/>
                    </a:cubicBezTo>
                    <a:lnTo>
                      <a:pt x="2743849" y="108009"/>
                    </a:lnTo>
                    <a:cubicBezTo>
                      <a:pt x="2733718" y="105434"/>
                      <a:pt x="2721011" y="101656"/>
                      <a:pt x="2713112" y="97706"/>
                    </a:cubicBezTo>
                    <a:lnTo>
                      <a:pt x="2713112" y="97706"/>
                    </a:lnTo>
                    <a:cubicBezTo>
                      <a:pt x="2709163" y="95646"/>
                      <a:pt x="2706931" y="94272"/>
                      <a:pt x="2705900" y="94444"/>
                    </a:cubicBezTo>
                    <a:lnTo>
                      <a:pt x="2705900" y="94444"/>
                    </a:lnTo>
                    <a:cubicBezTo>
                      <a:pt x="2704870" y="94444"/>
                      <a:pt x="2702638" y="95302"/>
                      <a:pt x="2698516" y="99595"/>
                    </a:cubicBezTo>
                    <a:lnTo>
                      <a:pt x="2698516" y="99595"/>
                    </a:lnTo>
                    <a:cubicBezTo>
                      <a:pt x="2691476" y="107666"/>
                      <a:pt x="2686153" y="126555"/>
                      <a:pt x="2665891" y="132221"/>
                    </a:cubicBezTo>
                    <a:lnTo>
                      <a:pt x="2665891" y="132221"/>
                    </a:lnTo>
                    <a:cubicBezTo>
                      <a:pt x="2646143" y="137373"/>
                      <a:pt x="2636184" y="135140"/>
                      <a:pt x="2630861" y="146302"/>
                    </a:cubicBezTo>
                    <a:lnTo>
                      <a:pt x="2630861" y="146302"/>
                    </a:lnTo>
                    <a:cubicBezTo>
                      <a:pt x="2624679" y="156948"/>
                      <a:pt x="2633436" y="168453"/>
                      <a:pt x="2620558" y="172918"/>
                    </a:cubicBezTo>
                    <a:lnTo>
                      <a:pt x="2620558" y="172918"/>
                    </a:lnTo>
                    <a:cubicBezTo>
                      <a:pt x="2613861" y="174635"/>
                      <a:pt x="2611800" y="177726"/>
                      <a:pt x="2611972" y="179958"/>
                    </a:cubicBezTo>
                    <a:lnTo>
                      <a:pt x="2611972" y="179958"/>
                    </a:lnTo>
                    <a:cubicBezTo>
                      <a:pt x="2611972" y="180989"/>
                      <a:pt x="2612315" y="182019"/>
                      <a:pt x="2613345" y="183393"/>
                    </a:cubicBezTo>
                    <a:lnTo>
                      <a:pt x="2613345" y="183393"/>
                    </a:lnTo>
                    <a:cubicBezTo>
                      <a:pt x="2615406" y="188029"/>
                      <a:pt x="2624679" y="189059"/>
                      <a:pt x="2625537" y="197645"/>
                    </a:cubicBezTo>
                    <a:lnTo>
                      <a:pt x="2625537" y="197645"/>
                    </a:lnTo>
                    <a:cubicBezTo>
                      <a:pt x="2625537" y="198675"/>
                      <a:pt x="2625366" y="199534"/>
                      <a:pt x="2624850" y="201251"/>
                    </a:cubicBezTo>
                    <a:lnTo>
                      <a:pt x="2624850" y="201251"/>
                    </a:lnTo>
                    <a:cubicBezTo>
                      <a:pt x="2623992" y="202625"/>
                      <a:pt x="2623992" y="203483"/>
                      <a:pt x="2623992" y="204342"/>
                    </a:cubicBezTo>
                    <a:lnTo>
                      <a:pt x="2623992" y="204342"/>
                    </a:lnTo>
                    <a:cubicBezTo>
                      <a:pt x="2623992" y="205887"/>
                      <a:pt x="2624850" y="207948"/>
                      <a:pt x="2624850" y="211039"/>
                    </a:cubicBezTo>
                    <a:lnTo>
                      <a:pt x="2624850" y="211039"/>
                    </a:lnTo>
                    <a:cubicBezTo>
                      <a:pt x="2624850" y="213271"/>
                      <a:pt x="2624164" y="216019"/>
                      <a:pt x="2622275" y="219453"/>
                    </a:cubicBezTo>
                    <a:lnTo>
                      <a:pt x="2622275" y="219453"/>
                    </a:lnTo>
                    <a:cubicBezTo>
                      <a:pt x="2616780" y="224948"/>
                      <a:pt x="2616780" y="239029"/>
                      <a:pt x="2608881" y="241089"/>
                    </a:cubicBezTo>
                    <a:lnTo>
                      <a:pt x="2608881" y="241089"/>
                    </a:lnTo>
                    <a:cubicBezTo>
                      <a:pt x="2606820" y="241089"/>
                      <a:pt x="2605446" y="239716"/>
                      <a:pt x="2604588" y="238342"/>
                    </a:cubicBezTo>
                    <a:lnTo>
                      <a:pt x="2604588" y="238342"/>
                    </a:lnTo>
                    <a:cubicBezTo>
                      <a:pt x="2599093" y="229928"/>
                      <a:pt x="2599265" y="222887"/>
                      <a:pt x="2591194" y="216190"/>
                    </a:cubicBezTo>
                    <a:lnTo>
                      <a:pt x="2591194" y="216190"/>
                    </a:lnTo>
                    <a:cubicBezTo>
                      <a:pt x="2582093" y="209665"/>
                      <a:pt x="2574881" y="201079"/>
                      <a:pt x="2558740" y="194898"/>
                    </a:cubicBezTo>
                    <a:lnTo>
                      <a:pt x="2558740" y="194898"/>
                    </a:lnTo>
                    <a:cubicBezTo>
                      <a:pt x="2542599" y="187342"/>
                      <a:pt x="2522164" y="173777"/>
                      <a:pt x="2513579" y="173605"/>
                    </a:cubicBezTo>
                    <a:lnTo>
                      <a:pt x="2513579" y="173605"/>
                    </a:lnTo>
                    <a:lnTo>
                      <a:pt x="2513235" y="173605"/>
                    </a:lnTo>
                    <a:cubicBezTo>
                      <a:pt x="2513235" y="173605"/>
                      <a:pt x="2513235" y="173605"/>
                      <a:pt x="2513235" y="173605"/>
                    </a:cubicBezTo>
                    <a:lnTo>
                      <a:pt x="2513235" y="173605"/>
                    </a:lnTo>
                    <a:cubicBezTo>
                      <a:pt x="2513235" y="173605"/>
                      <a:pt x="2513235" y="173605"/>
                      <a:pt x="2513235" y="173605"/>
                    </a:cubicBezTo>
                    <a:lnTo>
                      <a:pt x="2513235" y="173605"/>
                    </a:lnTo>
                    <a:cubicBezTo>
                      <a:pt x="2513235" y="173605"/>
                      <a:pt x="2513063" y="173605"/>
                      <a:pt x="2513063" y="173605"/>
                    </a:cubicBezTo>
                    <a:lnTo>
                      <a:pt x="2513063" y="173605"/>
                    </a:lnTo>
                    <a:cubicBezTo>
                      <a:pt x="2513063" y="173605"/>
                      <a:pt x="2513063" y="173605"/>
                      <a:pt x="2513235" y="173605"/>
                    </a:cubicBezTo>
                    <a:lnTo>
                      <a:pt x="2513235" y="173605"/>
                    </a:lnTo>
                    <a:cubicBezTo>
                      <a:pt x="2504134" y="173777"/>
                      <a:pt x="2501558" y="175494"/>
                      <a:pt x="2501558" y="178241"/>
                    </a:cubicBezTo>
                    <a:lnTo>
                      <a:pt x="2501558" y="178241"/>
                    </a:lnTo>
                    <a:cubicBezTo>
                      <a:pt x="2501558" y="178585"/>
                      <a:pt x="2501558" y="179100"/>
                      <a:pt x="2501730" y="179615"/>
                    </a:cubicBezTo>
                    <a:lnTo>
                      <a:pt x="2501730" y="179615"/>
                    </a:lnTo>
                    <a:cubicBezTo>
                      <a:pt x="2502245" y="182878"/>
                      <a:pt x="2504821" y="185797"/>
                      <a:pt x="2505164" y="189574"/>
                    </a:cubicBezTo>
                    <a:lnTo>
                      <a:pt x="2505164" y="189574"/>
                    </a:lnTo>
                    <a:cubicBezTo>
                      <a:pt x="2505164" y="192837"/>
                      <a:pt x="2502074" y="194726"/>
                      <a:pt x="2498811" y="195069"/>
                    </a:cubicBezTo>
                    <a:lnTo>
                      <a:pt x="2498811" y="195069"/>
                    </a:lnTo>
                    <a:cubicBezTo>
                      <a:pt x="2491599" y="196787"/>
                      <a:pt x="2484559" y="207605"/>
                      <a:pt x="2474427" y="207948"/>
                    </a:cubicBezTo>
                    <a:lnTo>
                      <a:pt x="2474427" y="207948"/>
                    </a:lnTo>
                    <a:cubicBezTo>
                      <a:pt x="2473912" y="207948"/>
                      <a:pt x="2473225" y="207948"/>
                      <a:pt x="2472710" y="207776"/>
                    </a:cubicBezTo>
                    <a:lnTo>
                      <a:pt x="2472710" y="207776"/>
                    </a:lnTo>
                    <a:cubicBezTo>
                      <a:pt x="2461034" y="205201"/>
                      <a:pt x="2461892" y="191978"/>
                      <a:pt x="2457427" y="193524"/>
                    </a:cubicBezTo>
                    <a:lnTo>
                      <a:pt x="2457427" y="193524"/>
                    </a:lnTo>
                    <a:cubicBezTo>
                      <a:pt x="2456912" y="193524"/>
                      <a:pt x="2456569" y="193524"/>
                      <a:pt x="2456054" y="193696"/>
                    </a:cubicBezTo>
                    <a:lnTo>
                      <a:pt x="2456054" y="193696"/>
                    </a:lnTo>
                    <a:cubicBezTo>
                      <a:pt x="2447639" y="196443"/>
                      <a:pt x="2438882" y="200221"/>
                      <a:pt x="2428579" y="200221"/>
                    </a:cubicBezTo>
                    <a:lnTo>
                      <a:pt x="2428579" y="200221"/>
                    </a:lnTo>
                    <a:cubicBezTo>
                      <a:pt x="2425145" y="200221"/>
                      <a:pt x="2421710" y="199877"/>
                      <a:pt x="2417933" y="198847"/>
                    </a:cubicBezTo>
                    <a:lnTo>
                      <a:pt x="2417933" y="198847"/>
                    </a:lnTo>
                    <a:cubicBezTo>
                      <a:pt x="2407973" y="195756"/>
                      <a:pt x="2402135" y="193009"/>
                      <a:pt x="2396640" y="193009"/>
                    </a:cubicBezTo>
                    <a:lnTo>
                      <a:pt x="2396640" y="193009"/>
                    </a:lnTo>
                    <a:cubicBezTo>
                      <a:pt x="2394923" y="193009"/>
                      <a:pt x="2393377" y="193180"/>
                      <a:pt x="2392004" y="193524"/>
                    </a:cubicBezTo>
                    <a:lnTo>
                      <a:pt x="2392004" y="193524"/>
                    </a:lnTo>
                    <a:cubicBezTo>
                      <a:pt x="2386165" y="196443"/>
                      <a:pt x="2383418" y="200393"/>
                      <a:pt x="2374832" y="200393"/>
                    </a:cubicBezTo>
                    <a:lnTo>
                      <a:pt x="2374832" y="200393"/>
                    </a:lnTo>
                    <a:cubicBezTo>
                      <a:pt x="2373458" y="200393"/>
                      <a:pt x="2372085" y="200393"/>
                      <a:pt x="2370883" y="200221"/>
                    </a:cubicBezTo>
                    <a:lnTo>
                      <a:pt x="2370883" y="200221"/>
                    </a:lnTo>
                    <a:cubicBezTo>
                      <a:pt x="2359549" y="200221"/>
                      <a:pt x="2347014" y="200221"/>
                      <a:pt x="2347014" y="200221"/>
                    </a:cubicBezTo>
                    <a:lnTo>
                      <a:pt x="2347014" y="200221"/>
                    </a:lnTo>
                    <a:lnTo>
                      <a:pt x="2343923" y="200221"/>
                    </a:lnTo>
                    <a:lnTo>
                      <a:pt x="2344610" y="197302"/>
                    </a:lnTo>
                    <a:cubicBezTo>
                      <a:pt x="2344610" y="196615"/>
                      <a:pt x="2347186" y="190261"/>
                      <a:pt x="2358347" y="189059"/>
                    </a:cubicBezTo>
                    <a:lnTo>
                      <a:pt x="2358347" y="189059"/>
                    </a:lnTo>
                    <a:cubicBezTo>
                      <a:pt x="2367105" y="189231"/>
                      <a:pt x="2372428" y="181160"/>
                      <a:pt x="2378610" y="179100"/>
                    </a:cubicBezTo>
                    <a:lnTo>
                      <a:pt x="2378610" y="179100"/>
                    </a:lnTo>
                    <a:cubicBezTo>
                      <a:pt x="2379640" y="178585"/>
                      <a:pt x="2379984" y="177726"/>
                      <a:pt x="2379984" y="177211"/>
                    </a:cubicBezTo>
                    <a:lnTo>
                      <a:pt x="2379984" y="177211"/>
                    </a:lnTo>
                    <a:cubicBezTo>
                      <a:pt x="2379812" y="176696"/>
                      <a:pt x="2379984" y="176009"/>
                      <a:pt x="2376893" y="175837"/>
                    </a:cubicBezTo>
                    <a:lnTo>
                      <a:pt x="2376893" y="175837"/>
                    </a:lnTo>
                    <a:cubicBezTo>
                      <a:pt x="2375347" y="175837"/>
                      <a:pt x="2373287" y="176181"/>
                      <a:pt x="2370196" y="177383"/>
                    </a:cubicBezTo>
                    <a:lnTo>
                      <a:pt x="2370196" y="177383"/>
                    </a:lnTo>
                    <a:cubicBezTo>
                      <a:pt x="2356630" y="181160"/>
                      <a:pt x="2353368" y="184766"/>
                      <a:pt x="2345984" y="187686"/>
                    </a:cubicBezTo>
                    <a:lnTo>
                      <a:pt x="2345984" y="187686"/>
                    </a:lnTo>
                    <a:cubicBezTo>
                      <a:pt x="2345297" y="187857"/>
                      <a:pt x="2344610" y="187857"/>
                      <a:pt x="2343923" y="187857"/>
                    </a:cubicBezTo>
                    <a:lnTo>
                      <a:pt x="2343923" y="187857"/>
                    </a:lnTo>
                    <a:cubicBezTo>
                      <a:pt x="2338256" y="187686"/>
                      <a:pt x="2335681" y="184251"/>
                      <a:pt x="2333964" y="184595"/>
                    </a:cubicBezTo>
                    <a:lnTo>
                      <a:pt x="2333964" y="184595"/>
                    </a:lnTo>
                    <a:cubicBezTo>
                      <a:pt x="2333277" y="184595"/>
                      <a:pt x="2332247" y="184766"/>
                      <a:pt x="2330358" y="186140"/>
                    </a:cubicBezTo>
                    <a:lnTo>
                      <a:pt x="2330358" y="186140"/>
                    </a:lnTo>
                    <a:cubicBezTo>
                      <a:pt x="2321257" y="191463"/>
                      <a:pt x="2314216" y="192837"/>
                      <a:pt x="2301509" y="192837"/>
                    </a:cubicBezTo>
                    <a:lnTo>
                      <a:pt x="2301509" y="192837"/>
                    </a:lnTo>
                    <a:cubicBezTo>
                      <a:pt x="2287600" y="192837"/>
                      <a:pt x="2281934" y="192837"/>
                      <a:pt x="2270772" y="197817"/>
                    </a:cubicBezTo>
                    <a:lnTo>
                      <a:pt x="2270772" y="197817"/>
                    </a:lnTo>
                    <a:cubicBezTo>
                      <a:pt x="2258580" y="201766"/>
                      <a:pt x="2245015" y="199706"/>
                      <a:pt x="2239176" y="205887"/>
                    </a:cubicBezTo>
                    <a:lnTo>
                      <a:pt x="2239176" y="205887"/>
                    </a:lnTo>
                    <a:cubicBezTo>
                      <a:pt x="2233338" y="213958"/>
                      <a:pt x="2231621" y="223059"/>
                      <a:pt x="2219944" y="224776"/>
                    </a:cubicBezTo>
                    <a:lnTo>
                      <a:pt x="2219944" y="224776"/>
                    </a:lnTo>
                    <a:cubicBezTo>
                      <a:pt x="2218227" y="224948"/>
                      <a:pt x="2216510" y="225120"/>
                      <a:pt x="2214964" y="225120"/>
                    </a:cubicBezTo>
                    <a:lnTo>
                      <a:pt x="2214964" y="225120"/>
                    </a:lnTo>
                    <a:cubicBezTo>
                      <a:pt x="2206379" y="225120"/>
                      <a:pt x="2198308" y="221685"/>
                      <a:pt x="2194874" y="213443"/>
                    </a:cubicBezTo>
                    <a:lnTo>
                      <a:pt x="2194874" y="213443"/>
                    </a:lnTo>
                    <a:cubicBezTo>
                      <a:pt x="2192985" y="210180"/>
                      <a:pt x="2192298" y="206574"/>
                      <a:pt x="2192298" y="203140"/>
                    </a:cubicBezTo>
                    <a:lnTo>
                      <a:pt x="2192298" y="203140"/>
                    </a:lnTo>
                    <a:cubicBezTo>
                      <a:pt x="2192298" y="195928"/>
                      <a:pt x="2195904" y="188372"/>
                      <a:pt x="2202944" y="188201"/>
                    </a:cubicBezTo>
                    <a:lnTo>
                      <a:pt x="2202944" y="188201"/>
                    </a:lnTo>
                    <a:cubicBezTo>
                      <a:pt x="2203631" y="188029"/>
                      <a:pt x="2204490" y="188029"/>
                      <a:pt x="2205177" y="188029"/>
                    </a:cubicBezTo>
                    <a:lnTo>
                      <a:pt x="2205177" y="188029"/>
                    </a:lnTo>
                    <a:cubicBezTo>
                      <a:pt x="2212389" y="188201"/>
                      <a:pt x="2218742" y="192494"/>
                      <a:pt x="2221490" y="192322"/>
                    </a:cubicBezTo>
                    <a:lnTo>
                      <a:pt x="2221490" y="192322"/>
                    </a:lnTo>
                    <a:cubicBezTo>
                      <a:pt x="2222348" y="192322"/>
                      <a:pt x="2222348" y="192150"/>
                      <a:pt x="2223378" y="191292"/>
                    </a:cubicBezTo>
                    <a:lnTo>
                      <a:pt x="2223378" y="191292"/>
                    </a:lnTo>
                    <a:cubicBezTo>
                      <a:pt x="2226126" y="189403"/>
                      <a:pt x="2233510" y="178241"/>
                      <a:pt x="2233166" y="172059"/>
                    </a:cubicBezTo>
                    <a:lnTo>
                      <a:pt x="2233166" y="172059"/>
                    </a:lnTo>
                    <a:cubicBezTo>
                      <a:pt x="2232994" y="169484"/>
                      <a:pt x="2232479" y="168453"/>
                      <a:pt x="2230419" y="167595"/>
                    </a:cubicBezTo>
                    <a:lnTo>
                      <a:pt x="2230419" y="167595"/>
                    </a:lnTo>
                    <a:cubicBezTo>
                      <a:pt x="2220288" y="165191"/>
                      <a:pt x="2216338" y="168968"/>
                      <a:pt x="2205520" y="160898"/>
                    </a:cubicBezTo>
                    <a:lnTo>
                      <a:pt x="2205520" y="160898"/>
                    </a:lnTo>
                    <a:cubicBezTo>
                      <a:pt x="2201571" y="157807"/>
                      <a:pt x="2198823" y="156433"/>
                      <a:pt x="2198136" y="156605"/>
                    </a:cubicBezTo>
                    <a:lnTo>
                      <a:pt x="2198136" y="156605"/>
                    </a:lnTo>
                    <a:cubicBezTo>
                      <a:pt x="2197965" y="156948"/>
                      <a:pt x="2197793" y="157807"/>
                      <a:pt x="2197793" y="159352"/>
                    </a:cubicBezTo>
                    <a:lnTo>
                      <a:pt x="2197793" y="159352"/>
                    </a:lnTo>
                    <a:cubicBezTo>
                      <a:pt x="2197793" y="160554"/>
                      <a:pt x="2197965" y="161928"/>
                      <a:pt x="2198136" y="163474"/>
                    </a:cubicBezTo>
                    <a:lnTo>
                      <a:pt x="2198136" y="163474"/>
                    </a:lnTo>
                    <a:cubicBezTo>
                      <a:pt x="2198480" y="165362"/>
                      <a:pt x="2198823" y="167080"/>
                      <a:pt x="2198823" y="168625"/>
                    </a:cubicBezTo>
                    <a:lnTo>
                      <a:pt x="2198823" y="168625"/>
                    </a:lnTo>
                    <a:cubicBezTo>
                      <a:pt x="2198651" y="177726"/>
                      <a:pt x="2192126" y="180130"/>
                      <a:pt x="2186116" y="187514"/>
                    </a:cubicBezTo>
                    <a:lnTo>
                      <a:pt x="2186116" y="187514"/>
                    </a:lnTo>
                    <a:cubicBezTo>
                      <a:pt x="2178217" y="194039"/>
                      <a:pt x="2178217" y="205544"/>
                      <a:pt x="2168601" y="215504"/>
                    </a:cubicBezTo>
                    <a:lnTo>
                      <a:pt x="2168601" y="215504"/>
                    </a:lnTo>
                    <a:cubicBezTo>
                      <a:pt x="2160874" y="221514"/>
                      <a:pt x="2160702" y="232160"/>
                      <a:pt x="2149712" y="232675"/>
                    </a:cubicBezTo>
                    <a:lnTo>
                      <a:pt x="2149712" y="232675"/>
                    </a:lnTo>
                    <a:cubicBezTo>
                      <a:pt x="2149025" y="232675"/>
                      <a:pt x="2148510" y="232675"/>
                      <a:pt x="2147823" y="232503"/>
                    </a:cubicBezTo>
                    <a:lnTo>
                      <a:pt x="2147823" y="232503"/>
                    </a:lnTo>
                    <a:cubicBezTo>
                      <a:pt x="2137005" y="229928"/>
                      <a:pt x="2138723" y="220655"/>
                      <a:pt x="2127733" y="220998"/>
                    </a:cubicBezTo>
                    <a:lnTo>
                      <a:pt x="2127733" y="220998"/>
                    </a:lnTo>
                    <a:cubicBezTo>
                      <a:pt x="2127046" y="220998"/>
                      <a:pt x="2126359" y="220998"/>
                      <a:pt x="2125672" y="221170"/>
                    </a:cubicBezTo>
                    <a:lnTo>
                      <a:pt x="2125672" y="221170"/>
                    </a:lnTo>
                    <a:cubicBezTo>
                      <a:pt x="2118117" y="221685"/>
                      <a:pt x="2103864" y="226150"/>
                      <a:pt x="2091844" y="231301"/>
                    </a:cubicBezTo>
                    <a:lnTo>
                      <a:pt x="2091844" y="231301"/>
                    </a:lnTo>
                    <a:cubicBezTo>
                      <a:pt x="2079824" y="236109"/>
                      <a:pt x="2069521" y="243322"/>
                      <a:pt x="2070036" y="244867"/>
                    </a:cubicBezTo>
                    <a:lnTo>
                      <a:pt x="2070036" y="244867"/>
                    </a:lnTo>
                    <a:cubicBezTo>
                      <a:pt x="2067976" y="251049"/>
                      <a:pt x="2069693" y="260321"/>
                      <a:pt x="2055955" y="264271"/>
                    </a:cubicBezTo>
                    <a:lnTo>
                      <a:pt x="2055955" y="264271"/>
                    </a:lnTo>
                    <a:cubicBezTo>
                      <a:pt x="2051662" y="265473"/>
                      <a:pt x="2048400" y="266160"/>
                      <a:pt x="2045652" y="266160"/>
                    </a:cubicBezTo>
                    <a:lnTo>
                      <a:pt x="2045652" y="266160"/>
                    </a:lnTo>
                    <a:cubicBezTo>
                      <a:pt x="2039471" y="266331"/>
                      <a:pt x="2035693" y="262382"/>
                      <a:pt x="2034491" y="258261"/>
                    </a:cubicBezTo>
                    <a:lnTo>
                      <a:pt x="2034491" y="258261"/>
                    </a:lnTo>
                    <a:cubicBezTo>
                      <a:pt x="2033632" y="254826"/>
                      <a:pt x="2022986" y="259463"/>
                      <a:pt x="2017834" y="248988"/>
                    </a:cubicBezTo>
                    <a:lnTo>
                      <a:pt x="2017834" y="248988"/>
                    </a:lnTo>
                    <a:cubicBezTo>
                      <a:pt x="2014744" y="241604"/>
                      <a:pt x="2013541" y="238857"/>
                      <a:pt x="2010622" y="239029"/>
                    </a:cubicBezTo>
                    <a:lnTo>
                      <a:pt x="2010622" y="239029"/>
                    </a:lnTo>
                    <a:cubicBezTo>
                      <a:pt x="2009592" y="239029"/>
                      <a:pt x="2007875" y="239372"/>
                      <a:pt x="2005986" y="240059"/>
                    </a:cubicBezTo>
                    <a:lnTo>
                      <a:pt x="2005986" y="240059"/>
                    </a:lnTo>
                    <a:cubicBezTo>
                      <a:pt x="2000319" y="242978"/>
                      <a:pt x="1999461" y="244524"/>
                      <a:pt x="1999461" y="245554"/>
                    </a:cubicBezTo>
                    <a:lnTo>
                      <a:pt x="1999461" y="245554"/>
                    </a:lnTo>
                    <a:cubicBezTo>
                      <a:pt x="1999461" y="246584"/>
                      <a:pt x="2000319" y="248816"/>
                      <a:pt x="2002036" y="252079"/>
                    </a:cubicBezTo>
                    <a:lnTo>
                      <a:pt x="2002036" y="252079"/>
                    </a:lnTo>
                    <a:cubicBezTo>
                      <a:pt x="2004097" y="256715"/>
                      <a:pt x="2009249" y="261008"/>
                      <a:pt x="2009592" y="267362"/>
                    </a:cubicBezTo>
                    <a:lnTo>
                      <a:pt x="2009592" y="267362"/>
                    </a:lnTo>
                    <a:cubicBezTo>
                      <a:pt x="2009592" y="270624"/>
                      <a:pt x="2007703" y="273887"/>
                      <a:pt x="2004097" y="276634"/>
                    </a:cubicBezTo>
                    <a:lnTo>
                      <a:pt x="2004097" y="276634"/>
                    </a:lnTo>
                    <a:cubicBezTo>
                      <a:pt x="1997572" y="282129"/>
                      <a:pt x="1994309" y="288483"/>
                      <a:pt x="1987784" y="288998"/>
                    </a:cubicBezTo>
                    <a:lnTo>
                      <a:pt x="1987784" y="288998"/>
                    </a:lnTo>
                    <a:cubicBezTo>
                      <a:pt x="1984350" y="288998"/>
                      <a:pt x="1981602" y="286594"/>
                      <a:pt x="1979027" y="282645"/>
                    </a:cubicBezTo>
                    <a:lnTo>
                      <a:pt x="1979027" y="282645"/>
                    </a:lnTo>
                    <a:cubicBezTo>
                      <a:pt x="1970956" y="271655"/>
                      <a:pt x="1973188" y="264786"/>
                      <a:pt x="1969067" y="261352"/>
                    </a:cubicBezTo>
                    <a:lnTo>
                      <a:pt x="1969067" y="261352"/>
                    </a:lnTo>
                    <a:cubicBezTo>
                      <a:pt x="1966148" y="258089"/>
                      <a:pt x="1960481" y="254311"/>
                      <a:pt x="1960310" y="247958"/>
                    </a:cubicBezTo>
                    <a:lnTo>
                      <a:pt x="1960310" y="247958"/>
                    </a:lnTo>
                    <a:cubicBezTo>
                      <a:pt x="1960310" y="244352"/>
                      <a:pt x="1962370" y="240746"/>
                      <a:pt x="1966663" y="237655"/>
                    </a:cubicBezTo>
                    <a:lnTo>
                      <a:pt x="1966663" y="237655"/>
                    </a:lnTo>
                    <a:cubicBezTo>
                      <a:pt x="1976623" y="228897"/>
                      <a:pt x="1984693" y="219281"/>
                      <a:pt x="1984693" y="207776"/>
                    </a:cubicBezTo>
                    <a:lnTo>
                      <a:pt x="1984693" y="207776"/>
                    </a:lnTo>
                    <a:cubicBezTo>
                      <a:pt x="1984693" y="207605"/>
                      <a:pt x="1984693" y="207261"/>
                      <a:pt x="1984693" y="207089"/>
                    </a:cubicBezTo>
                    <a:lnTo>
                      <a:pt x="1984693" y="207089"/>
                    </a:lnTo>
                    <a:cubicBezTo>
                      <a:pt x="1984693" y="204514"/>
                      <a:pt x="1984693" y="202453"/>
                      <a:pt x="1984693" y="200393"/>
                    </a:cubicBezTo>
                    <a:lnTo>
                      <a:pt x="1984693" y="200393"/>
                    </a:lnTo>
                    <a:cubicBezTo>
                      <a:pt x="1984693" y="193524"/>
                      <a:pt x="1984178" y="189574"/>
                      <a:pt x="1978683" y="180989"/>
                    </a:cubicBezTo>
                    <a:lnTo>
                      <a:pt x="1978683" y="180989"/>
                    </a:lnTo>
                    <a:cubicBezTo>
                      <a:pt x="1976279" y="176867"/>
                      <a:pt x="1975077" y="174463"/>
                      <a:pt x="1974905" y="171888"/>
                    </a:cubicBezTo>
                    <a:lnTo>
                      <a:pt x="1974905" y="171888"/>
                    </a:lnTo>
                    <a:cubicBezTo>
                      <a:pt x="1974905" y="170170"/>
                      <a:pt x="1976794" y="168110"/>
                      <a:pt x="1978511" y="168110"/>
                    </a:cubicBezTo>
                    <a:lnTo>
                      <a:pt x="1978511" y="168110"/>
                    </a:lnTo>
                    <a:cubicBezTo>
                      <a:pt x="1981946" y="168282"/>
                      <a:pt x="1985208" y="170686"/>
                      <a:pt x="1989673" y="173777"/>
                    </a:cubicBezTo>
                    <a:lnTo>
                      <a:pt x="1989673" y="173777"/>
                    </a:lnTo>
                    <a:cubicBezTo>
                      <a:pt x="1997400" y="179443"/>
                      <a:pt x="2002380" y="177211"/>
                      <a:pt x="2005471" y="185968"/>
                    </a:cubicBezTo>
                    <a:lnTo>
                      <a:pt x="2005471" y="185968"/>
                    </a:lnTo>
                    <a:cubicBezTo>
                      <a:pt x="2007875" y="190776"/>
                      <a:pt x="2032259" y="201766"/>
                      <a:pt x="2046339" y="210524"/>
                    </a:cubicBezTo>
                    <a:lnTo>
                      <a:pt x="2046339" y="210524"/>
                    </a:lnTo>
                    <a:cubicBezTo>
                      <a:pt x="2052006" y="214130"/>
                      <a:pt x="2060763" y="215847"/>
                      <a:pt x="2070380" y="215847"/>
                    </a:cubicBezTo>
                    <a:lnTo>
                      <a:pt x="2070380" y="215847"/>
                    </a:lnTo>
                    <a:cubicBezTo>
                      <a:pt x="2081713" y="215847"/>
                      <a:pt x="2094076" y="213443"/>
                      <a:pt x="2103177" y="210352"/>
                    </a:cubicBezTo>
                    <a:lnTo>
                      <a:pt x="2103177" y="210352"/>
                    </a:lnTo>
                    <a:cubicBezTo>
                      <a:pt x="2117773" y="203827"/>
                      <a:pt x="2128591" y="186999"/>
                      <a:pt x="2128248" y="181847"/>
                    </a:cubicBezTo>
                    <a:lnTo>
                      <a:pt x="2128248" y="181847"/>
                    </a:lnTo>
                    <a:cubicBezTo>
                      <a:pt x="2128248" y="181504"/>
                      <a:pt x="2128248" y="181332"/>
                      <a:pt x="2128076" y="180817"/>
                    </a:cubicBezTo>
                    <a:lnTo>
                      <a:pt x="2128076" y="180817"/>
                    </a:lnTo>
                    <a:cubicBezTo>
                      <a:pt x="2128248" y="174292"/>
                      <a:pt x="2121894" y="159009"/>
                      <a:pt x="2113309" y="150595"/>
                    </a:cubicBezTo>
                    <a:lnTo>
                      <a:pt x="2113309" y="150595"/>
                    </a:lnTo>
                    <a:cubicBezTo>
                      <a:pt x="2106096" y="140807"/>
                      <a:pt x="2084117" y="119171"/>
                      <a:pt x="2075359" y="115908"/>
                    </a:cubicBezTo>
                    <a:lnTo>
                      <a:pt x="2075359" y="115908"/>
                    </a:lnTo>
                    <a:cubicBezTo>
                      <a:pt x="2064198" y="112131"/>
                      <a:pt x="2053380" y="111272"/>
                      <a:pt x="2048400" y="108009"/>
                    </a:cubicBezTo>
                    <a:lnTo>
                      <a:pt x="2048400" y="108009"/>
                    </a:lnTo>
                    <a:cubicBezTo>
                      <a:pt x="2045137" y="105605"/>
                      <a:pt x="2041875" y="100797"/>
                      <a:pt x="2041531" y="95989"/>
                    </a:cubicBezTo>
                    <a:lnTo>
                      <a:pt x="2041531" y="95989"/>
                    </a:lnTo>
                    <a:cubicBezTo>
                      <a:pt x="2041531" y="93413"/>
                      <a:pt x="2043935" y="90666"/>
                      <a:pt x="2047198" y="90666"/>
                    </a:cubicBezTo>
                    <a:lnTo>
                      <a:pt x="2047198" y="90666"/>
                    </a:lnTo>
                    <a:cubicBezTo>
                      <a:pt x="2047713" y="90666"/>
                      <a:pt x="2048228" y="90666"/>
                      <a:pt x="2048915" y="90838"/>
                    </a:cubicBezTo>
                    <a:lnTo>
                      <a:pt x="2048915" y="90838"/>
                    </a:lnTo>
                    <a:cubicBezTo>
                      <a:pt x="2049945" y="91009"/>
                      <a:pt x="2050804" y="91009"/>
                      <a:pt x="2051662" y="91009"/>
                    </a:cubicBezTo>
                    <a:lnTo>
                      <a:pt x="2051662" y="91009"/>
                    </a:lnTo>
                    <a:cubicBezTo>
                      <a:pt x="2052693" y="91009"/>
                      <a:pt x="2053380" y="90838"/>
                      <a:pt x="2053723" y="90666"/>
                    </a:cubicBezTo>
                    <a:lnTo>
                      <a:pt x="2053723" y="90666"/>
                    </a:lnTo>
                    <a:cubicBezTo>
                      <a:pt x="2053551" y="90151"/>
                      <a:pt x="2052693" y="88777"/>
                      <a:pt x="2050632" y="87232"/>
                    </a:cubicBezTo>
                    <a:lnTo>
                      <a:pt x="2050632" y="87232"/>
                    </a:lnTo>
                    <a:cubicBezTo>
                      <a:pt x="2047713" y="84313"/>
                      <a:pt x="2046683" y="83969"/>
                      <a:pt x="2045481" y="83969"/>
                    </a:cubicBezTo>
                    <a:lnTo>
                      <a:pt x="2045481" y="83969"/>
                    </a:lnTo>
                    <a:cubicBezTo>
                      <a:pt x="2044107" y="83797"/>
                      <a:pt x="2041531" y="85171"/>
                      <a:pt x="2036723" y="86545"/>
                    </a:cubicBezTo>
                    <a:lnTo>
                      <a:pt x="2036723" y="86545"/>
                    </a:lnTo>
                    <a:cubicBezTo>
                      <a:pt x="2035006" y="87232"/>
                      <a:pt x="2033117" y="87403"/>
                      <a:pt x="2031228" y="87403"/>
                    </a:cubicBezTo>
                    <a:lnTo>
                      <a:pt x="2031228" y="87403"/>
                    </a:lnTo>
                    <a:cubicBezTo>
                      <a:pt x="2023844" y="87403"/>
                      <a:pt x="2016461" y="82767"/>
                      <a:pt x="2011137" y="74010"/>
                    </a:cubicBezTo>
                    <a:lnTo>
                      <a:pt x="2011137" y="74010"/>
                    </a:lnTo>
                    <a:cubicBezTo>
                      <a:pt x="2009764" y="71434"/>
                      <a:pt x="2008905" y="70575"/>
                      <a:pt x="2008733" y="68515"/>
                    </a:cubicBezTo>
                    <a:lnTo>
                      <a:pt x="2008733" y="68515"/>
                    </a:lnTo>
                    <a:cubicBezTo>
                      <a:pt x="2008733" y="67484"/>
                      <a:pt x="2010451" y="65767"/>
                      <a:pt x="2011481" y="65767"/>
                    </a:cubicBezTo>
                    <a:lnTo>
                      <a:pt x="2011481" y="65767"/>
                    </a:lnTo>
                    <a:cubicBezTo>
                      <a:pt x="2014572" y="66282"/>
                      <a:pt x="2017148" y="68515"/>
                      <a:pt x="2022642" y="69202"/>
                    </a:cubicBezTo>
                    <a:lnTo>
                      <a:pt x="2022642" y="69202"/>
                    </a:lnTo>
                    <a:cubicBezTo>
                      <a:pt x="2026077" y="70232"/>
                      <a:pt x="2028996" y="71090"/>
                      <a:pt x="2030198" y="71262"/>
                    </a:cubicBezTo>
                    <a:lnTo>
                      <a:pt x="2030198" y="71262"/>
                    </a:lnTo>
                    <a:cubicBezTo>
                      <a:pt x="2030026" y="70404"/>
                      <a:pt x="2029511" y="68686"/>
                      <a:pt x="2028653" y="66454"/>
                    </a:cubicBezTo>
                    <a:lnTo>
                      <a:pt x="2028653" y="66454"/>
                    </a:lnTo>
                    <a:cubicBezTo>
                      <a:pt x="2022814" y="56495"/>
                      <a:pt x="2021440" y="51343"/>
                      <a:pt x="2019552" y="52202"/>
                    </a:cubicBezTo>
                    <a:lnTo>
                      <a:pt x="2019552" y="52202"/>
                    </a:lnTo>
                    <a:cubicBezTo>
                      <a:pt x="2019208" y="52202"/>
                      <a:pt x="2019036" y="52202"/>
                      <a:pt x="2018521" y="52373"/>
                    </a:cubicBezTo>
                    <a:lnTo>
                      <a:pt x="2018521" y="52373"/>
                    </a:lnTo>
                    <a:cubicBezTo>
                      <a:pt x="2016289" y="52717"/>
                      <a:pt x="2013713" y="53060"/>
                      <a:pt x="2011309" y="53060"/>
                    </a:cubicBezTo>
                    <a:lnTo>
                      <a:pt x="2011309" y="53060"/>
                    </a:lnTo>
                    <a:cubicBezTo>
                      <a:pt x="2008047" y="52889"/>
                      <a:pt x="2003582" y="52889"/>
                      <a:pt x="2002895" y="48080"/>
                    </a:cubicBezTo>
                    <a:lnTo>
                      <a:pt x="2002895" y="48080"/>
                    </a:lnTo>
                    <a:cubicBezTo>
                      <a:pt x="2003067" y="45848"/>
                      <a:pt x="2004269" y="44131"/>
                      <a:pt x="2006158" y="42242"/>
                    </a:cubicBezTo>
                    <a:lnTo>
                      <a:pt x="2006158" y="42242"/>
                    </a:lnTo>
                    <a:cubicBezTo>
                      <a:pt x="2007360" y="40868"/>
                      <a:pt x="2007532" y="39838"/>
                      <a:pt x="2007532" y="39495"/>
                    </a:cubicBezTo>
                    <a:lnTo>
                      <a:pt x="2007532" y="39495"/>
                    </a:lnTo>
                    <a:cubicBezTo>
                      <a:pt x="2007532" y="39495"/>
                      <a:pt x="2007532" y="39495"/>
                      <a:pt x="2006158" y="39323"/>
                    </a:cubicBezTo>
                    <a:lnTo>
                      <a:pt x="2006158" y="39323"/>
                    </a:lnTo>
                    <a:cubicBezTo>
                      <a:pt x="2004612" y="39323"/>
                      <a:pt x="2002380" y="40182"/>
                      <a:pt x="2000319" y="42070"/>
                    </a:cubicBezTo>
                    <a:lnTo>
                      <a:pt x="2000319" y="42070"/>
                    </a:lnTo>
                    <a:cubicBezTo>
                      <a:pt x="1994824" y="45161"/>
                      <a:pt x="1991734" y="52545"/>
                      <a:pt x="1981087" y="52545"/>
                    </a:cubicBezTo>
                    <a:lnTo>
                      <a:pt x="1981087" y="52545"/>
                    </a:lnTo>
                    <a:cubicBezTo>
                      <a:pt x="1977653" y="52030"/>
                      <a:pt x="1974562" y="51000"/>
                      <a:pt x="1974219" y="47394"/>
                    </a:cubicBezTo>
                    <a:lnTo>
                      <a:pt x="1974219" y="47394"/>
                    </a:lnTo>
                    <a:cubicBezTo>
                      <a:pt x="1974562" y="43959"/>
                      <a:pt x="1976623" y="42242"/>
                      <a:pt x="1979370" y="38636"/>
                    </a:cubicBezTo>
                    <a:lnTo>
                      <a:pt x="1979370" y="38636"/>
                    </a:lnTo>
                    <a:cubicBezTo>
                      <a:pt x="1979198" y="38636"/>
                      <a:pt x="1979027" y="38636"/>
                      <a:pt x="1979027" y="38636"/>
                    </a:cubicBezTo>
                    <a:lnTo>
                      <a:pt x="1979027" y="38636"/>
                    </a:lnTo>
                    <a:cubicBezTo>
                      <a:pt x="1976623" y="38464"/>
                      <a:pt x="1973188" y="38293"/>
                      <a:pt x="1969582" y="37262"/>
                    </a:cubicBezTo>
                    <a:lnTo>
                      <a:pt x="1969582" y="37262"/>
                    </a:lnTo>
                    <a:cubicBezTo>
                      <a:pt x="1963057" y="35202"/>
                      <a:pt x="1957219" y="31252"/>
                      <a:pt x="1954643" y="31596"/>
                    </a:cubicBezTo>
                    <a:lnTo>
                      <a:pt x="1954643" y="31596"/>
                    </a:lnTo>
                    <a:cubicBezTo>
                      <a:pt x="1953613" y="31767"/>
                      <a:pt x="1953269" y="31596"/>
                      <a:pt x="1952067" y="33656"/>
                    </a:cubicBezTo>
                    <a:lnTo>
                      <a:pt x="1952067" y="33656"/>
                    </a:lnTo>
                    <a:cubicBezTo>
                      <a:pt x="1947603" y="41040"/>
                      <a:pt x="1944683" y="38808"/>
                      <a:pt x="1930259" y="42414"/>
                    </a:cubicBezTo>
                    <a:lnTo>
                      <a:pt x="1930259" y="42414"/>
                    </a:lnTo>
                    <a:cubicBezTo>
                      <a:pt x="1918926" y="44303"/>
                      <a:pt x="1914633" y="48596"/>
                      <a:pt x="1907936" y="48767"/>
                    </a:cubicBezTo>
                    <a:lnTo>
                      <a:pt x="1907936" y="48767"/>
                    </a:lnTo>
                    <a:cubicBezTo>
                      <a:pt x="1906047" y="48767"/>
                      <a:pt x="1904158" y="48252"/>
                      <a:pt x="1902098" y="47222"/>
                    </a:cubicBezTo>
                    <a:lnTo>
                      <a:pt x="1902098" y="47222"/>
                    </a:lnTo>
                    <a:cubicBezTo>
                      <a:pt x="1897462" y="43959"/>
                      <a:pt x="1893512" y="39323"/>
                      <a:pt x="1893169" y="40010"/>
                    </a:cubicBezTo>
                    <a:lnTo>
                      <a:pt x="1893169" y="40010"/>
                    </a:lnTo>
                    <a:cubicBezTo>
                      <a:pt x="1893169" y="40182"/>
                      <a:pt x="1892825" y="39838"/>
                      <a:pt x="1891795" y="42414"/>
                    </a:cubicBezTo>
                    <a:lnTo>
                      <a:pt x="1891795" y="42414"/>
                    </a:lnTo>
                    <a:cubicBezTo>
                      <a:pt x="1888017" y="49798"/>
                      <a:pt x="1884926" y="60787"/>
                      <a:pt x="1878401" y="62505"/>
                    </a:cubicBezTo>
                    <a:lnTo>
                      <a:pt x="1878401" y="62505"/>
                    </a:lnTo>
                    <a:cubicBezTo>
                      <a:pt x="1875654" y="62333"/>
                      <a:pt x="1874967" y="59929"/>
                      <a:pt x="1874623" y="58383"/>
                    </a:cubicBezTo>
                    <a:lnTo>
                      <a:pt x="1874623" y="58383"/>
                    </a:lnTo>
                    <a:cubicBezTo>
                      <a:pt x="1874108" y="54434"/>
                      <a:pt x="1873078" y="48424"/>
                      <a:pt x="1872219" y="45161"/>
                    </a:cubicBezTo>
                    <a:lnTo>
                      <a:pt x="1872219" y="45161"/>
                    </a:lnTo>
                    <a:cubicBezTo>
                      <a:pt x="1869300" y="51515"/>
                      <a:pt x="1863290" y="56666"/>
                      <a:pt x="1852129" y="59070"/>
                    </a:cubicBezTo>
                    <a:lnTo>
                      <a:pt x="1852129" y="59070"/>
                    </a:lnTo>
                    <a:cubicBezTo>
                      <a:pt x="1849209" y="59414"/>
                      <a:pt x="1846805" y="59585"/>
                      <a:pt x="1844916" y="59585"/>
                    </a:cubicBezTo>
                    <a:lnTo>
                      <a:pt x="1844916" y="59585"/>
                    </a:lnTo>
                    <a:cubicBezTo>
                      <a:pt x="1842341" y="59414"/>
                      <a:pt x="1839078" y="59757"/>
                      <a:pt x="1838391" y="55808"/>
                    </a:cubicBezTo>
                    <a:lnTo>
                      <a:pt x="1838391" y="55808"/>
                    </a:lnTo>
                    <a:cubicBezTo>
                      <a:pt x="1838735" y="52545"/>
                      <a:pt x="1840967" y="51343"/>
                      <a:pt x="1844058" y="48424"/>
                    </a:cubicBezTo>
                    <a:lnTo>
                      <a:pt x="1844058" y="48424"/>
                    </a:lnTo>
                    <a:cubicBezTo>
                      <a:pt x="1846290" y="47050"/>
                      <a:pt x="1848007" y="45676"/>
                      <a:pt x="1848866" y="44818"/>
                    </a:cubicBezTo>
                    <a:lnTo>
                      <a:pt x="1848866" y="44818"/>
                    </a:lnTo>
                    <a:cubicBezTo>
                      <a:pt x="1847836" y="44474"/>
                      <a:pt x="1846290" y="44131"/>
                      <a:pt x="1843886" y="43959"/>
                    </a:cubicBezTo>
                    <a:lnTo>
                      <a:pt x="1843886" y="43959"/>
                    </a:lnTo>
                    <a:cubicBezTo>
                      <a:pt x="1837189" y="43101"/>
                      <a:pt x="1833755" y="41555"/>
                      <a:pt x="1832725" y="41727"/>
                    </a:cubicBezTo>
                    <a:lnTo>
                      <a:pt x="1832725" y="41727"/>
                    </a:lnTo>
                    <a:cubicBezTo>
                      <a:pt x="1832209" y="41727"/>
                      <a:pt x="1831866" y="41727"/>
                      <a:pt x="1829634" y="44303"/>
                    </a:cubicBezTo>
                    <a:lnTo>
                      <a:pt x="1829634" y="44303"/>
                    </a:lnTo>
                    <a:cubicBezTo>
                      <a:pt x="1824997" y="50485"/>
                      <a:pt x="1823280" y="53060"/>
                      <a:pt x="1811947" y="55293"/>
                    </a:cubicBezTo>
                    <a:lnTo>
                      <a:pt x="1811947" y="55293"/>
                    </a:lnTo>
                    <a:cubicBezTo>
                      <a:pt x="1801472" y="57697"/>
                      <a:pt x="1780008" y="59757"/>
                      <a:pt x="1775543" y="65939"/>
                    </a:cubicBezTo>
                    <a:lnTo>
                      <a:pt x="1775543" y="65939"/>
                    </a:lnTo>
                    <a:cubicBezTo>
                      <a:pt x="1771079" y="71434"/>
                      <a:pt x="1766957" y="74525"/>
                      <a:pt x="1761119" y="74353"/>
                    </a:cubicBezTo>
                    <a:lnTo>
                      <a:pt x="1761119" y="74353"/>
                    </a:lnTo>
                    <a:cubicBezTo>
                      <a:pt x="1758715" y="74353"/>
                      <a:pt x="1755968" y="73838"/>
                      <a:pt x="1752877" y="73151"/>
                    </a:cubicBezTo>
                    <a:lnTo>
                      <a:pt x="1752877" y="73151"/>
                    </a:lnTo>
                    <a:cubicBezTo>
                      <a:pt x="1751160" y="72636"/>
                      <a:pt x="1749786" y="72464"/>
                      <a:pt x="1748756" y="72464"/>
                    </a:cubicBezTo>
                    <a:lnTo>
                      <a:pt x="1748756" y="72464"/>
                    </a:lnTo>
                    <a:cubicBezTo>
                      <a:pt x="1745321" y="72292"/>
                      <a:pt x="1743261" y="75040"/>
                      <a:pt x="1735877" y="79333"/>
                    </a:cubicBezTo>
                    <a:lnTo>
                      <a:pt x="1735877" y="79333"/>
                    </a:lnTo>
                    <a:cubicBezTo>
                      <a:pt x="1728493" y="83454"/>
                      <a:pt x="1725574" y="89807"/>
                      <a:pt x="1716645" y="89979"/>
                    </a:cubicBezTo>
                    <a:lnTo>
                      <a:pt x="1716645" y="89979"/>
                    </a:lnTo>
                    <a:cubicBezTo>
                      <a:pt x="1715786" y="89979"/>
                      <a:pt x="1714927" y="89979"/>
                      <a:pt x="1714584" y="89807"/>
                    </a:cubicBezTo>
                    <a:lnTo>
                      <a:pt x="1714584" y="89807"/>
                    </a:lnTo>
                    <a:lnTo>
                      <a:pt x="1714412" y="89807"/>
                    </a:lnTo>
                    <a:cubicBezTo>
                      <a:pt x="1709089" y="89807"/>
                      <a:pt x="1702907" y="88777"/>
                      <a:pt x="1699301" y="88949"/>
                    </a:cubicBezTo>
                    <a:lnTo>
                      <a:pt x="1699301" y="88949"/>
                    </a:lnTo>
                    <a:cubicBezTo>
                      <a:pt x="1699301" y="88949"/>
                      <a:pt x="1699130" y="88949"/>
                      <a:pt x="1699130" y="88949"/>
                    </a:cubicBezTo>
                    <a:lnTo>
                      <a:pt x="1699130" y="88949"/>
                    </a:lnTo>
                    <a:cubicBezTo>
                      <a:pt x="1699301" y="89121"/>
                      <a:pt x="1699473" y="89292"/>
                      <a:pt x="1699645" y="89464"/>
                    </a:cubicBezTo>
                    <a:lnTo>
                      <a:pt x="1699645" y="89464"/>
                    </a:lnTo>
                    <a:cubicBezTo>
                      <a:pt x="1704968" y="94272"/>
                      <a:pt x="1707887" y="97020"/>
                      <a:pt x="1708231" y="100797"/>
                    </a:cubicBezTo>
                    <a:lnTo>
                      <a:pt x="1708231" y="100797"/>
                    </a:lnTo>
                    <a:cubicBezTo>
                      <a:pt x="1708231" y="103545"/>
                      <a:pt x="1705311" y="104575"/>
                      <a:pt x="1703594" y="104575"/>
                    </a:cubicBezTo>
                    <a:lnTo>
                      <a:pt x="1703594" y="104575"/>
                    </a:lnTo>
                    <a:cubicBezTo>
                      <a:pt x="1702220" y="104575"/>
                      <a:pt x="1700675" y="104232"/>
                      <a:pt x="1698958" y="103716"/>
                    </a:cubicBezTo>
                    <a:lnTo>
                      <a:pt x="1698958" y="103716"/>
                    </a:lnTo>
                    <a:cubicBezTo>
                      <a:pt x="1697241" y="103373"/>
                      <a:pt x="1695180" y="103373"/>
                      <a:pt x="1692948" y="103373"/>
                    </a:cubicBezTo>
                    <a:lnTo>
                      <a:pt x="1692948" y="103373"/>
                    </a:lnTo>
                    <a:cubicBezTo>
                      <a:pt x="1686079" y="103373"/>
                      <a:pt x="1677150" y="104747"/>
                      <a:pt x="1669766" y="107666"/>
                    </a:cubicBezTo>
                    <a:lnTo>
                      <a:pt x="1669766" y="107666"/>
                    </a:lnTo>
                    <a:cubicBezTo>
                      <a:pt x="1658948" y="110070"/>
                      <a:pt x="1648988" y="111100"/>
                      <a:pt x="1648988" y="115908"/>
                    </a:cubicBezTo>
                    <a:lnTo>
                      <a:pt x="1648988" y="115908"/>
                    </a:lnTo>
                    <a:cubicBezTo>
                      <a:pt x="1648817" y="116767"/>
                      <a:pt x="1648817" y="117625"/>
                      <a:pt x="1648817" y="118484"/>
                    </a:cubicBezTo>
                    <a:lnTo>
                      <a:pt x="1648817" y="118484"/>
                    </a:lnTo>
                    <a:cubicBezTo>
                      <a:pt x="1648817" y="119514"/>
                      <a:pt x="1648817" y="120373"/>
                      <a:pt x="1648817" y="121231"/>
                    </a:cubicBezTo>
                    <a:lnTo>
                      <a:pt x="1648817" y="121231"/>
                    </a:lnTo>
                    <a:cubicBezTo>
                      <a:pt x="1648817" y="122090"/>
                      <a:pt x="1648817" y="123464"/>
                      <a:pt x="1647615" y="124666"/>
                    </a:cubicBezTo>
                    <a:lnTo>
                      <a:pt x="1647615" y="124666"/>
                    </a:lnTo>
                    <a:cubicBezTo>
                      <a:pt x="1646413" y="125868"/>
                      <a:pt x="1645039" y="125868"/>
                      <a:pt x="1643665" y="126040"/>
                    </a:cubicBezTo>
                    <a:lnTo>
                      <a:pt x="1643665" y="126040"/>
                    </a:lnTo>
                    <a:cubicBezTo>
                      <a:pt x="1642635" y="126040"/>
                      <a:pt x="1641433" y="125868"/>
                      <a:pt x="1639888" y="125696"/>
                    </a:cubicBezTo>
                    <a:lnTo>
                      <a:pt x="1639888" y="125696"/>
                    </a:lnTo>
                    <a:cubicBezTo>
                      <a:pt x="1639544" y="125696"/>
                      <a:pt x="1639201" y="125524"/>
                      <a:pt x="1638857" y="125524"/>
                    </a:cubicBezTo>
                    <a:lnTo>
                      <a:pt x="1638857" y="125524"/>
                    </a:lnTo>
                    <a:cubicBezTo>
                      <a:pt x="1634221" y="124494"/>
                      <a:pt x="1632160" y="135484"/>
                      <a:pt x="1616706" y="137029"/>
                    </a:cubicBezTo>
                    <a:lnTo>
                      <a:pt x="1616706" y="137029"/>
                    </a:lnTo>
                    <a:cubicBezTo>
                      <a:pt x="1610696" y="138060"/>
                      <a:pt x="1606059" y="139090"/>
                      <a:pt x="1602969" y="140120"/>
                    </a:cubicBezTo>
                    <a:lnTo>
                      <a:pt x="1602969" y="140120"/>
                    </a:lnTo>
                    <a:cubicBezTo>
                      <a:pt x="1599706" y="141151"/>
                      <a:pt x="1599534" y="141837"/>
                      <a:pt x="1599534" y="142009"/>
                    </a:cubicBezTo>
                    <a:lnTo>
                      <a:pt x="1599534" y="142009"/>
                    </a:lnTo>
                    <a:cubicBezTo>
                      <a:pt x="1599534" y="142009"/>
                      <a:pt x="1599534" y="142353"/>
                      <a:pt x="1600221" y="143039"/>
                    </a:cubicBezTo>
                    <a:lnTo>
                      <a:pt x="1600221" y="143039"/>
                    </a:lnTo>
                    <a:cubicBezTo>
                      <a:pt x="1603827" y="146302"/>
                      <a:pt x="1607433" y="149049"/>
                      <a:pt x="1607777" y="153171"/>
                    </a:cubicBezTo>
                    <a:lnTo>
                      <a:pt x="1607777" y="153171"/>
                    </a:lnTo>
                    <a:cubicBezTo>
                      <a:pt x="1607777" y="156605"/>
                      <a:pt x="1604171" y="157635"/>
                      <a:pt x="1601251" y="157635"/>
                    </a:cubicBezTo>
                    <a:lnTo>
                      <a:pt x="1601251" y="157635"/>
                    </a:lnTo>
                    <a:cubicBezTo>
                      <a:pt x="1600393" y="157635"/>
                      <a:pt x="1599534" y="157635"/>
                      <a:pt x="1598161" y="157464"/>
                    </a:cubicBezTo>
                    <a:lnTo>
                      <a:pt x="1598161" y="157464"/>
                    </a:lnTo>
                    <a:cubicBezTo>
                      <a:pt x="1589575" y="155060"/>
                      <a:pt x="1588888" y="150080"/>
                      <a:pt x="1588545" y="151282"/>
                    </a:cubicBezTo>
                    <a:lnTo>
                      <a:pt x="1588545" y="151282"/>
                    </a:lnTo>
                    <a:cubicBezTo>
                      <a:pt x="1588373" y="151282"/>
                      <a:pt x="1587514" y="151453"/>
                      <a:pt x="1585969" y="152140"/>
                    </a:cubicBezTo>
                    <a:lnTo>
                      <a:pt x="1585969" y="152140"/>
                    </a:lnTo>
                    <a:cubicBezTo>
                      <a:pt x="1579615" y="155060"/>
                      <a:pt x="1579615" y="161413"/>
                      <a:pt x="1570686" y="166221"/>
                    </a:cubicBezTo>
                    <a:lnTo>
                      <a:pt x="1570686" y="166221"/>
                    </a:lnTo>
                    <a:cubicBezTo>
                      <a:pt x="1565019" y="168625"/>
                      <a:pt x="1561585" y="169655"/>
                      <a:pt x="1557979" y="169655"/>
                    </a:cubicBezTo>
                    <a:lnTo>
                      <a:pt x="1557979" y="169655"/>
                    </a:lnTo>
                    <a:cubicBezTo>
                      <a:pt x="1555918" y="169655"/>
                      <a:pt x="1553858" y="169312"/>
                      <a:pt x="1552141" y="168968"/>
                    </a:cubicBezTo>
                    <a:lnTo>
                      <a:pt x="1552141" y="168968"/>
                    </a:lnTo>
                    <a:cubicBezTo>
                      <a:pt x="1547333" y="168797"/>
                      <a:pt x="1526555" y="178928"/>
                      <a:pt x="1517797" y="182706"/>
                    </a:cubicBezTo>
                    <a:lnTo>
                      <a:pt x="1517797" y="182706"/>
                    </a:lnTo>
                    <a:cubicBezTo>
                      <a:pt x="1515737" y="183564"/>
                      <a:pt x="1515737" y="183736"/>
                      <a:pt x="1515737" y="183908"/>
                    </a:cubicBezTo>
                    <a:lnTo>
                      <a:pt x="1515737" y="183908"/>
                    </a:lnTo>
                    <a:cubicBezTo>
                      <a:pt x="1515909" y="183908"/>
                      <a:pt x="1515737" y="183908"/>
                      <a:pt x="1516595" y="184251"/>
                    </a:cubicBezTo>
                    <a:lnTo>
                      <a:pt x="1516595" y="184251"/>
                    </a:lnTo>
                    <a:cubicBezTo>
                      <a:pt x="1517454" y="184595"/>
                      <a:pt x="1518656" y="185110"/>
                      <a:pt x="1519858" y="185110"/>
                    </a:cubicBezTo>
                    <a:lnTo>
                      <a:pt x="1519858" y="185110"/>
                    </a:lnTo>
                    <a:cubicBezTo>
                      <a:pt x="1520717" y="185110"/>
                      <a:pt x="1521575" y="184938"/>
                      <a:pt x="1521575" y="184938"/>
                    </a:cubicBezTo>
                    <a:lnTo>
                      <a:pt x="1521575" y="184938"/>
                    </a:lnTo>
                    <a:cubicBezTo>
                      <a:pt x="1525868" y="181847"/>
                      <a:pt x="1536686" y="174979"/>
                      <a:pt x="1543898" y="174807"/>
                    </a:cubicBezTo>
                    <a:lnTo>
                      <a:pt x="1543898" y="174807"/>
                    </a:lnTo>
                    <a:cubicBezTo>
                      <a:pt x="1545959" y="174635"/>
                      <a:pt x="1548878" y="176009"/>
                      <a:pt x="1549222" y="178413"/>
                    </a:cubicBezTo>
                    <a:lnTo>
                      <a:pt x="1549222" y="178413"/>
                    </a:lnTo>
                    <a:cubicBezTo>
                      <a:pt x="1550080" y="180473"/>
                      <a:pt x="1550767" y="182191"/>
                      <a:pt x="1550767" y="184080"/>
                    </a:cubicBezTo>
                    <a:lnTo>
                      <a:pt x="1550767" y="184080"/>
                    </a:lnTo>
                    <a:cubicBezTo>
                      <a:pt x="1550424" y="189059"/>
                      <a:pt x="1546131" y="190090"/>
                      <a:pt x="1538747" y="191807"/>
                    </a:cubicBezTo>
                    <a:lnTo>
                      <a:pt x="1538747" y="191807"/>
                    </a:lnTo>
                    <a:cubicBezTo>
                      <a:pt x="1531020" y="193524"/>
                      <a:pt x="1525353" y="197473"/>
                      <a:pt x="1517969" y="197645"/>
                    </a:cubicBezTo>
                    <a:lnTo>
                      <a:pt x="1517969" y="197645"/>
                    </a:lnTo>
                    <a:cubicBezTo>
                      <a:pt x="1515222" y="197645"/>
                      <a:pt x="1512474" y="196958"/>
                      <a:pt x="1509040" y="195241"/>
                    </a:cubicBezTo>
                    <a:lnTo>
                      <a:pt x="1509040" y="195241"/>
                    </a:lnTo>
                    <a:cubicBezTo>
                      <a:pt x="1502343" y="190261"/>
                      <a:pt x="1503373" y="189746"/>
                      <a:pt x="1501656" y="189918"/>
                    </a:cubicBezTo>
                    <a:lnTo>
                      <a:pt x="1501656" y="189918"/>
                    </a:lnTo>
                    <a:cubicBezTo>
                      <a:pt x="1500454" y="189918"/>
                      <a:pt x="1498222" y="190090"/>
                      <a:pt x="1494101" y="190605"/>
                    </a:cubicBezTo>
                    <a:lnTo>
                      <a:pt x="1494101" y="190605"/>
                    </a:lnTo>
                    <a:cubicBezTo>
                      <a:pt x="1482767" y="190605"/>
                      <a:pt x="1475899" y="198675"/>
                      <a:pt x="1470232" y="204170"/>
                    </a:cubicBezTo>
                    <a:lnTo>
                      <a:pt x="1470232" y="204170"/>
                    </a:lnTo>
                    <a:cubicBezTo>
                      <a:pt x="1468172" y="205544"/>
                      <a:pt x="1466111" y="206059"/>
                      <a:pt x="1464222" y="206059"/>
                    </a:cubicBezTo>
                    <a:lnTo>
                      <a:pt x="1464222" y="206059"/>
                    </a:lnTo>
                    <a:cubicBezTo>
                      <a:pt x="1459414" y="205887"/>
                      <a:pt x="1457182" y="202281"/>
                      <a:pt x="1454606" y="200049"/>
                    </a:cubicBezTo>
                    <a:lnTo>
                      <a:pt x="1454606" y="200049"/>
                    </a:lnTo>
                    <a:cubicBezTo>
                      <a:pt x="1454091" y="199534"/>
                      <a:pt x="1453232" y="199191"/>
                      <a:pt x="1452030" y="199191"/>
                    </a:cubicBezTo>
                    <a:lnTo>
                      <a:pt x="1452030" y="199191"/>
                    </a:lnTo>
                    <a:cubicBezTo>
                      <a:pt x="1449111" y="199191"/>
                      <a:pt x="1445848" y="201423"/>
                      <a:pt x="1445162" y="202797"/>
                    </a:cubicBezTo>
                    <a:lnTo>
                      <a:pt x="1445162" y="202797"/>
                    </a:lnTo>
                    <a:lnTo>
                      <a:pt x="1445162" y="202797"/>
                    </a:lnTo>
                    <a:lnTo>
                      <a:pt x="1444990" y="203827"/>
                    </a:lnTo>
                    <a:cubicBezTo>
                      <a:pt x="1444818" y="204170"/>
                      <a:pt x="1444818" y="204342"/>
                      <a:pt x="1444818" y="204685"/>
                    </a:cubicBezTo>
                    <a:lnTo>
                      <a:pt x="1444818" y="204685"/>
                    </a:lnTo>
                    <a:cubicBezTo>
                      <a:pt x="1444646" y="206231"/>
                      <a:pt x="1446192" y="207433"/>
                      <a:pt x="1446535" y="210695"/>
                    </a:cubicBezTo>
                    <a:lnTo>
                      <a:pt x="1446535" y="210695"/>
                    </a:lnTo>
                    <a:cubicBezTo>
                      <a:pt x="1446535" y="213099"/>
                      <a:pt x="1444646" y="214817"/>
                      <a:pt x="1442242" y="215675"/>
                    </a:cubicBezTo>
                    <a:lnTo>
                      <a:pt x="1442242" y="215675"/>
                    </a:lnTo>
                    <a:cubicBezTo>
                      <a:pt x="1438808" y="216877"/>
                      <a:pt x="1436404" y="218423"/>
                      <a:pt x="1433485" y="218594"/>
                    </a:cubicBezTo>
                    <a:lnTo>
                      <a:pt x="1433485" y="218594"/>
                    </a:lnTo>
                    <a:cubicBezTo>
                      <a:pt x="1430222" y="218594"/>
                      <a:pt x="1428677" y="215160"/>
                      <a:pt x="1428849" y="212756"/>
                    </a:cubicBezTo>
                    <a:lnTo>
                      <a:pt x="1428849" y="212756"/>
                    </a:lnTo>
                    <a:cubicBezTo>
                      <a:pt x="1428849" y="212756"/>
                      <a:pt x="1428677" y="212584"/>
                      <a:pt x="1428677" y="212069"/>
                    </a:cubicBezTo>
                    <a:lnTo>
                      <a:pt x="1428677" y="212069"/>
                    </a:lnTo>
                    <a:cubicBezTo>
                      <a:pt x="1428677" y="209665"/>
                      <a:pt x="1429020" y="207605"/>
                      <a:pt x="1429020" y="206746"/>
                    </a:cubicBezTo>
                    <a:lnTo>
                      <a:pt x="1429020" y="206746"/>
                    </a:lnTo>
                    <a:cubicBezTo>
                      <a:pt x="1428505" y="206746"/>
                      <a:pt x="1427647" y="206746"/>
                      <a:pt x="1426960" y="206918"/>
                    </a:cubicBezTo>
                    <a:lnTo>
                      <a:pt x="1426960" y="206918"/>
                    </a:lnTo>
                    <a:cubicBezTo>
                      <a:pt x="1423182" y="207948"/>
                      <a:pt x="1423010" y="212928"/>
                      <a:pt x="1417172" y="213958"/>
                    </a:cubicBezTo>
                    <a:lnTo>
                      <a:pt x="1417172" y="213958"/>
                    </a:lnTo>
                    <a:cubicBezTo>
                      <a:pt x="1415283" y="213958"/>
                      <a:pt x="1413738" y="213099"/>
                      <a:pt x="1412021" y="211726"/>
                    </a:cubicBezTo>
                    <a:lnTo>
                      <a:pt x="1412021" y="211726"/>
                    </a:lnTo>
                    <a:cubicBezTo>
                      <a:pt x="1409273" y="209665"/>
                      <a:pt x="1408586" y="206918"/>
                      <a:pt x="1408415" y="205029"/>
                    </a:cubicBezTo>
                    <a:lnTo>
                      <a:pt x="1408415" y="205029"/>
                    </a:lnTo>
                    <a:cubicBezTo>
                      <a:pt x="1407556" y="205372"/>
                      <a:pt x="1406182" y="206059"/>
                      <a:pt x="1404465" y="206918"/>
                    </a:cubicBezTo>
                    <a:lnTo>
                      <a:pt x="1404465" y="206918"/>
                    </a:lnTo>
                    <a:cubicBezTo>
                      <a:pt x="1392788" y="212756"/>
                      <a:pt x="1385405" y="226322"/>
                      <a:pt x="1382657" y="231645"/>
                    </a:cubicBezTo>
                    <a:lnTo>
                      <a:pt x="1382657" y="231645"/>
                    </a:lnTo>
                    <a:cubicBezTo>
                      <a:pt x="1382314" y="231988"/>
                      <a:pt x="1382314" y="232332"/>
                      <a:pt x="1382314" y="232332"/>
                    </a:cubicBezTo>
                    <a:lnTo>
                      <a:pt x="1382314" y="232332"/>
                    </a:lnTo>
                    <a:cubicBezTo>
                      <a:pt x="1382314" y="232332"/>
                      <a:pt x="1383000" y="233877"/>
                      <a:pt x="1386091" y="234907"/>
                    </a:cubicBezTo>
                    <a:lnTo>
                      <a:pt x="1386091" y="234907"/>
                    </a:lnTo>
                    <a:cubicBezTo>
                      <a:pt x="1389011" y="235938"/>
                      <a:pt x="1392960" y="236625"/>
                      <a:pt x="1397081" y="236625"/>
                    </a:cubicBezTo>
                    <a:lnTo>
                      <a:pt x="1397081" y="236625"/>
                    </a:lnTo>
                    <a:cubicBezTo>
                      <a:pt x="1397081" y="236625"/>
                      <a:pt x="1397253" y="236625"/>
                      <a:pt x="1397425" y="236625"/>
                    </a:cubicBezTo>
                    <a:lnTo>
                      <a:pt x="1397425" y="236625"/>
                    </a:lnTo>
                    <a:cubicBezTo>
                      <a:pt x="1402919" y="236625"/>
                      <a:pt x="1415111" y="233190"/>
                      <a:pt x="1420778" y="233190"/>
                    </a:cubicBezTo>
                    <a:lnTo>
                      <a:pt x="1420778" y="233190"/>
                    </a:lnTo>
                    <a:cubicBezTo>
                      <a:pt x="1421980" y="233190"/>
                      <a:pt x="1424899" y="233019"/>
                      <a:pt x="1425414" y="236453"/>
                    </a:cubicBezTo>
                    <a:lnTo>
                      <a:pt x="1425414" y="236453"/>
                    </a:lnTo>
                    <a:cubicBezTo>
                      <a:pt x="1425243" y="238685"/>
                      <a:pt x="1424041" y="239372"/>
                      <a:pt x="1423010" y="240574"/>
                    </a:cubicBezTo>
                    <a:lnTo>
                      <a:pt x="1423010" y="240574"/>
                    </a:lnTo>
                    <a:cubicBezTo>
                      <a:pt x="1417687" y="246756"/>
                      <a:pt x="1417344" y="252251"/>
                      <a:pt x="1408930" y="252422"/>
                    </a:cubicBezTo>
                    <a:lnTo>
                      <a:pt x="1408930" y="252422"/>
                    </a:lnTo>
                    <a:cubicBezTo>
                      <a:pt x="1407041" y="252422"/>
                      <a:pt x="1404808" y="252251"/>
                      <a:pt x="1401889" y="251564"/>
                    </a:cubicBezTo>
                    <a:lnTo>
                      <a:pt x="1401889" y="251564"/>
                    </a:lnTo>
                    <a:cubicBezTo>
                      <a:pt x="1386435" y="248988"/>
                      <a:pt x="1385233" y="246412"/>
                      <a:pt x="1372011" y="245382"/>
                    </a:cubicBezTo>
                    <a:lnTo>
                      <a:pt x="1372011" y="245382"/>
                    </a:lnTo>
                    <a:lnTo>
                      <a:pt x="1371839" y="245382"/>
                    </a:lnTo>
                    <a:cubicBezTo>
                      <a:pt x="1367890" y="245382"/>
                      <a:pt x="1365142" y="245039"/>
                      <a:pt x="1364112" y="244867"/>
                    </a:cubicBezTo>
                    <a:lnTo>
                      <a:pt x="1364112" y="244867"/>
                    </a:lnTo>
                    <a:cubicBezTo>
                      <a:pt x="1363768" y="245897"/>
                      <a:pt x="1363081" y="247786"/>
                      <a:pt x="1361536" y="250705"/>
                    </a:cubicBezTo>
                    <a:lnTo>
                      <a:pt x="1361536" y="250705"/>
                    </a:lnTo>
                    <a:cubicBezTo>
                      <a:pt x="1355526" y="259635"/>
                      <a:pt x="1358788" y="275089"/>
                      <a:pt x="1348142" y="282129"/>
                    </a:cubicBezTo>
                    <a:lnTo>
                      <a:pt x="1348142" y="282129"/>
                    </a:lnTo>
                    <a:cubicBezTo>
                      <a:pt x="1343678" y="284705"/>
                      <a:pt x="1338183" y="286251"/>
                      <a:pt x="1335092" y="287109"/>
                    </a:cubicBezTo>
                    <a:lnTo>
                      <a:pt x="1335092" y="287109"/>
                    </a:lnTo>
                    <a:cubicBezTo>
                      <a:pt x="1337667" y="288139"/>
                      <a:pt x="1340243" y="288483"/>
                      <a:pt x="1342304" y="288826"/>
                    </a:cubicBezTo>
                    <a:lnTo>
                      <a:pt x="1342304" y="288826"/>
                    </a:lnTo>
                    <a:cubicBezTo>
                      <a:pt x="1344536" y="289685"/>
                      <a:pt x="1346768" y="287968"/>
                      <a:pt x="1348486" y="292604"/>
                    </a:cubicBezTo>
                    <a:lnTo>
                      <a:pt x="1348486" y="292604"/>
                    </a:lnTo>
                    <a:cubicBezTo>
                      <a:pt x="1347970" y="295523"/>
                      <a:pt x="1346597" y="295523"/>
                      <a:pt x="1344708" y="297240"/>
                    </a:cubicBezTo>
                    <a:lnTo>
                      <a:pt x="1344708" y="297240"/>
                    </a:lnTo>
                    <a:cubicBezTo>
                      <a:pt x="1339213" y="301533"/>
                      <a:pt x="1334233" y="308058"/>
                      <a:pt x="1326163" y="308058"/>
                    </a:cubicBezTo>
                    <a:lnTo>
                      <a:pt x="1326163" y="308058"/>
                    </a:lnTo>
                    <a:cubicBezTo>
                      <a:pt x="1325476" y="308058"/>
                      <a:pt x="1324617" y="308058"/>
                      <a:pt x="1323930" y="307887"/>
                    </a:cubicBezTo>
                    <a:lnTo>
                      <a:pt x="1323930" y="307887"/>
                    </a:lnTo>
                    <a:cubicBezTo>
                      <a:pt x="1322900" y="307715"/>
                      <a:pt x="1321870" y="307543"/>
                      <a:pt x="1321183" y="307543"/>
                    </a:cubicBezTo>
                    <a:lnTo>
                      <a:pt x="1321183" y="307543"/>
                    </a:lnTo>
                    <a:cubicBezTo>
                      <a:pt x="1318092" y="307715"/>
                      <a:pt x="1318092" y="308058"/>
                      <a:pt x="1316718" y="315957"/>
                    </a:cubicBezTo>
                    <a:lnTo>
                      <a:pt x="1316718" y="315957"/>
                    </a:lnTo>
                    <a:cubicBezTo>
                      <a:pt x="1316203" y="319563"/>
                      <a:pt x="1315516" y="323341"/>
                      <a:pt x="1315516" y="326432"/>
                    </a:cubicBezTo>
                    <a:lnTo>
                      <a:pt x="1315516" y="326432"/>
                    </a:lnTo>
                    <a:cubicBezTo>
                      <a:pt x="1315688" y="331068"/>
                      <a:pt x="1316375" y="333472"/>
                      <a:pt x="1321698" y="335018"/>
                    </a:cubicBezTo>
                    <a:lnTo>
                      <a:pt x="1321698" y="335018"/>
                    </a:lnTo>
                    <a:cubicBezTo>
                      <a:pt x="1324274" y="336220"/>
                      <a:pt x="1328738" y="336735"/>
                      <a:pt x="1333546" y="336735"/>
                    </a:cubicBezTo>
                    <a:lnTo>
                      <a:pt x="1333546" y="336735"/>
                    </a:lnTo>
                    <a:cubicBezTo>
                      <a:pt x="1342132" y="336735"/>
                      <a:pt x="1352607" y="335190"/>
                      <a:pt x="1360849" y="333472"/>
                    </a:cubicBezTo>
                    <a:lnTo>
                      <a:pt x="1360849" y="333472"/>
                    </a:lnTo>
                    <a:cubicBezTo>
                      <a:pt x="1373728" y="332270"/>
                      <a:pt x="1382314" y="325058"/>
                      <a:pt x="1395364" y="318361"/>
                    </a:cubicBezTo>
                    <a:lnTo>
                      <a:pt x="1395364" y="318361"/>
                    </a:lnTo>
                    <a:cubicBezTo>
                      <a:pt x="1404980" y="314755"/>
                      <a:pt x="1414940" y="302048"/>
                      <a:pt x="1421465" y="301190"/>
                    </a:cubicBezTo>
                    <a:lnTo>
                      <a:pt x="1421465" y="301190"/>
                    </a:lnTo>
                    <a:cubicBezTo>
                      <a:pt x="1423869" y="301190"/>
                      <a:pt x="1425071" y="303937"/>
                      <a:pt x="1425071" y="305483"/>
                    </a:cubicBezTo>
                    <a:lnTo>
                      <a:pt x="1425071" y="305483"/>
                    </a:lnTo>
                    <a:cubicBezTo>
                      <a:pt x="1425071" y="305826"/>
                      <a:pt x="1425071" y="306341"/>
                      <a:pt x="1425071" y="306856"/>
                    </a:cubicBezTo>
                    <a:lnTo>
                      <a:pt x="1425071" y="306856"/>
                    </a:lnTo>
                    <a:cubicBezTo>
                      <a:pt x="1423525" y="319563"/>
                      <a:pt x="1412021" y="330038"/>
                      <a:pt x="1411334" y="337078"/>
                    </a:cubicBezTo>
                    <a:lnTo>
                      <a:pt x="1411334" y="337078"/>
                    </a:lnTo>
                    <a:cubicBezTo>
                      <a:pt x="1411334" y="341371"/>
                      <a:pt x="1413223" y="344806"/>
                      <a:pt x="1413223" y="348755"/>
                    </a:cubicBezTo>
                    <a:lnTo>
                      <a:pt x="1413223" y="348755"/>
                    </a:lnTo>
                    <a:cubicBezTo>
                      <a:pt x="1413394" y="352189"/>
                      <a:pt x="1410819" y="355452"/>
                      <a:pt x="1406010" y="356997"/>
                    </a:cubicBezTo>
                    <a:lnTo>
                      <a:pt x="1406010" y="356997"/>
                    </a:lnTo>
                    <a:cubicBezTo>
                      <a:pt x="1396566" y="360947"/>
                      <a:pt x="1390556" y="362321"/>
                      <a:pt x="1389869" y="367472"/>
                    </a:cubicBezTo>
                    <a:lnTo>
                      <a:pt x="1389869" y="367472"/>
                    </a:lnTo>
                    <a:cubicBezTo>
                      <a:pt x="1389869" y="370048"/>
                      <a:pt x="1390041" y="372624"/>
                      <a:pt x="1390041" y="375543"/>
                    </a:cubicBezTo>
                    <a:lnTo>
                      <a:pt x="1390041" y="375543"/>
                    </a:lnTo>
                    <a:cubicBezTo>
                      <a:pt x="1390041" y="381038"/>
                      <a:pt x="1389354" y="387735"/>
                      <a:pt x="1386091" y="396149"/>
                    </a:cubicBezTo>
                    <a:lnTo>
                      <a:pt x="1386091" y="396149"/>
                    </a:lnTo>
                    <a:cubicBezTo>
                      <a:pt x="1381627" y="408856"/>
                      <a:pt x="1373384" y="406795"/>
                      <a:pt x="1370980" y="414007"/>
                    </a:cubicBezTo>
                    <a:lnTo>
                      <a:pt x="1370980" y="414007"/>
                    </a:lnTo>
                    <a:cubicBezTo>
                      <a:pt x="1368061" y="421563"/>
                      <a:pt x="1364112" y="429290"/>
                      <a:pt x="1364283" y="433068"/>
                    </a:cubicBezTo>
                    <a:lnTo>
                      <a:pt x="1364283" y="433068"/>
                    </a:lnTo>
                    <a:cubicBezTo>
                      <a:pt x="1364283" y="434441"/>
                      <a:pt x="1364455" y="434957"/>
                      <a:pt x="1364799" y="435128"/>
                    </a:cubicBezTo>
                    <a:lnTo>
                      <a:pt x="1364799" y="435128"/>
                    </a:lnTo>
                    <a:cubicBezTo>
                      <a:pt x="1369092" y="437361"/>
                      <a:pt x="1379394" y="444573"/>
                      <a:pt x="1384546" y="444401"/>
                    </a:cubicBezTo>
                    <a:lnTo>
                      <a:pt x="1384546" y="444401"/>
                    </a:lnTo>
                    <a:cubicBezTo>
                      <a:pt x="1385920" y="444401"/>
                      <a:pt x="1386435" y="444057"/>
                      <a:pt x="1387293" y="443199"/>
                    </a:cubicBezTo>
                    <a:lnTo>
                      <a:pt x="1387293" y="443199"/>
                    </a:lnTo>
                    <a:cubicBezTo>
                      <a:pt x="1391243" y="440623"/>
                      <a:pt x="1388324" y="427058"/>
                      <a:pt x="1399142" y="425856"/>
                    </a:cubicBezTo>
                    <a:lnTo>
                      <a:pt x="1399142" y="425856"/>
                    </a:lnTo>
                    <a:cubicBezTo>
                      <a:pt x="1399485" y="425856"/>
                      <a:pt x="1400172" y="425856"/>
                      <a:pt x="1400687" y="426027"/>
                    </a:cubicBezTo>
                    <a:lnTo>
                      <a:pt x="1400687" y="426027"/>
                    </a:lnTo>
                    <a:cubicBezTo>
                      <a:pt x="1401202" y="426027"/>
                      <a:pt x="1401546" y="426199"/>
                      <a:pt x="1402061" y="426199"/>
                    </a:cubicBezTo>
                    <a:lnTo>
                      <a:pt x="1402061" y="426199"/>
                    </a:lnTo>
                    <a:cubicBezTo>
                      <a:pt x="1406354" y="426371"/>
                      <a:pt x="1409617" y="422765"/>
                      <a:pt x="1415627" y="422421"/>
                    </a:cubicBezTo>
                    <a:lnTo>
                      <a:pt x="1415627" y="422421"/>
                    </a:lnTo>
                    <a:cubicBezTo>
                      <a:pt x="1418031" y="422421"/>
                      <a:pt x="1420606" y="423280"/>
                      <a:pt x="1423182" y="425169"/>
                    </a:cubicBezTo>
                    <a:lnTo>
                      <a:pt x="1423182" y="425169"/>
                    </a:lnTo>
                    <a:cubicBezTo>
                      <a:pt x="1424212" y="425856"/>
                      <a:pt x="1425243" y="426199"/>
                      <a:pt x="1426273" y="426199"/>
                    </a:cubicBezTo>
                    <a:lnTo>
                      <a:pt x="1426273" y="426199"/>
                    </a:lnTo>
                    <a:cubicBezTo>
                      <a:pt x="1432111" y="426542"/>
                      <a:pt x="1441727" y="415553"/>
                      <a:pt x="1450485" y="409886"/>
                    </a:cubicBezTo>
                    <a:lnTo>
                      <a:pt x="1450485" y="409886"/>
                    </a:lnTo>
                    <a:cubicBezTo>
                      <a:pt x="1458727" y="403876"/>
                      <a:pt x="1485171" y="373482"/>
                      <a:pt x="1495475" y="366785"/>
                    </a:cubicBezTo>
                    <a:lnTo>
                      <a:pt x="1495475" y="366785"/>
                    </a:lnTo>
                    <a:cubicBezTo>
                      <a:pt x="1504232" y="359230"/>
                      <a:pt x="1513676" y="350816"/>
                      <a:pt x="1529818" y="350816"/>
                    </a:cubicBezTo>
                    <a:lnTo>
                      <a:pt x="1529818" y="350816"/>
                    </a:lnTo>
                    <a:cubicBezTo>
                      <a:pt x="1542181" y="350987"/>
                      <a:pt x="1562787" y="338109"/>
                      <a:pt x="1565535" y="333988"/>
                    </a:cubicBezTo>
                    <a:lnTo>
                      <a:pt x="1565535" y="333988"/>
                    </a:lnTo>
                    <a:cubicBezTo>
                      <a:pt x="1568454" y="330210"/>
                      <a:pt x="1574120" y="321452"/>
                      <a:pt x="1573949" y="315442"/>
                    </a:cubicBezTo>
                    <a:lnTo>
                      <a:pt x="1573949" y="315442"/>
                    </a:lnTo>
                    <a:cubicBezTo>
                      <a:pt x="1573949" y="313897"/>
                      <a:pt x="1573605" y="312523"/>
                      <a:pt x="1572747" y="311149"/>
                    </a:cubicBezTo>
                    <a:lnTo>
                      <a:pt x="1572747" y="311149"/>
                    </a:lnTo>
                    <a:cubicBezTo>
                      <a:pt x="1570514" y="305998"/>
                      <a:pt x="1564504" y="303079"/>
                      <a:pt x="1563989" y="296725"/>
                    </a:cubicBezTo>
                    <a:lnTo>
                      <a:pt x="1563989" y="296725"/>
                    </a:lnTo>
                    <a:cubicBezTo>
                      <a:pt x="1563989" y="294493"/>
                      <a:pt x="1565019" y="292432"/>
                      <a:pt x="1567252" y="290372"/>
                    </a:cubicBezTo>
                    <a:lnTo>
                      <a:pt x="1567252" y="290372"/>
                    </a:lnTo>
                    <a:cubicBezTo>
                      <a:pt x="1574292" y="285907"/>
                      <a:pt x="1583565" y="269251"/>
                      <a:pt x="1593353" y="267018"/>
                    </a:cubicBezTo>
                    <a:lnTo>
                      <a:pt x="1593353" y="267018"/>
                    </a:lnTo>
                    <a:cubicBezTo>
                      <a:pt x="1599363" y="266331"/>
                      <a:pt x="1653968" y="228039"/>
                      <a:pt x="1664958" y="223746"/>
                    </a:cubicBezTo>
                    <a:lnTo>
                      <a:pt x="1664958" y="223746"/>
                    </a:lnTo>
                    <a:cubicBezTo>
                      <a:pt x="1673544" y="221857"/>
                      <a:pt x="1673029" y="219625"/>
                      <a:pt x="1680928" y="219453"/>
                    </a:cubicBezTo>
                    <a:lnTo>
                      <a:pt x="1680928" y="219453"/>
                    </a:lnTo>
                    <a:cubicBezTo>
                      <a:pt x="1682473" y="219453"/>
                      <a:pt x="1684534" y="219625"/>
                      <a:pt x="1687281" y="219796"/>
                    </a:cubicBezTo>
                    <a:lnTo>
                      <a:pt x="1687281" y="219796"/>
                    </a:lnTo>
                    <a:cubicBezTo>
                      <a:pt x="1688311" y="219968"/>
                      <a:pt x="1689342" y="219968"/>
                      <a:pt x="1690372" y="219968"/>
                    </a:cubicBezTo>
                    <a:lnTo>
                      <a:pt x="1690372" y="219968"/>
                    </a:lnTo>
                    <a:cubicBezTo>
                      <a:pt x="1701190" y="220312"/>
                      <a:pt x="1705483" y="208978"/>
                      <a:pt x="1716473" y="206918"/>
                    </a:cubicBezTo>
                    <a:lnTo>
                      <a:pt x="1716473" y="206918"/>
                    </a:lnTo>
                    <a:cubicBezTo>
                      <a:pt x="1726604" y="204170"/>
                      <a:pt x="1729008" y="203655"/>
                      <a:pt x="1733816" y="196615"/>
                    </a:cubicBezTo>
                    <a:lnTo>
                      <a:pt x="1733816" y="196615"/>
                    </a:lnTo>
                    <a:cubicBezTo>
                      <a:pt x="1738281" y="188372"/>
                      <a:pt x="1739483" y="181332"/>
                      <a:pt x="1753907" y="177726"/>
                    </a:cubicBezTo>
                    <a:lnTo>
                      <a:pt x="1753907" y="177726"/>
                    </a:lnTo>
                    <a:cubicBezTo>
                      <a:pt x="1765584" y="173948"/>
                      <a:pt x="1769877" y="166393"/>
                      <a:pt x="1779149" y="166049"/>
                    </a:cubicBezTo>
                    <a:lnTo>
                      <a:pt x="1779149" y="166049"/>
                    </a:lnTo>
                    <a:cubicBezTo>
                      <a:pt x="1781210" y="166049"/>
                      <a:pt x="1783442" y="166564"/>
                      <a:pt x="1785846" y="167595"/>
                    </a:cubicBezTo>
                    <a:lnTo>
                      <a:pt x="1785846" y="167595"/>
                    </a:lnTo>
                    <a:cubicBezTo>
                      <a:pt x="1796836" y="172746"/>
                      <a:pt x="1820704" y="175665"/>
                      <a:pt x="1822765" y="186312"/>
                    </a:cubicBezTo>
                    <a:lnTo>
                      <a:pt x="1822765" y="186312"/>
                    </a:lnTo>
                    <a:cubicBezTo>
                      <a:pt x="1822765" y="188029"/>
                      <a:pt x="1821906" y="189403"/>
                      <a:pt x="1820876" y="190433"/>
                    </a:cubicBezTo>
                    <a:lnTo>
                      <a:pt x="1820876" y="190433"/>
                    </a:lnTo>
                    <a:cubicBezTo>
                      <a:pt x="1812290" y="200221"/>
                      <a:pt x="1783614" y="212584"/>
                      <a:pt x="1769705" y="220483"/>
                    </a:cubicBezTo>
                    <a:lnTo>
                      <a:pt x="1769705" y="220483"/>
                    </a:lnTo>
                    <a:cubicBezTo>
                      <a:pt x="1755968" y="226837"/>
                      <a:pt x="1750473" y="229584"/>
                      <a:pt x="1735533" y="233362"/>
                    </a:cubicBezTo>
                    <a:lnTo>
                      <a:pt x="1735533" y="233362"/>
                    </a:lnTo>
                    <a:cubicBezTo>
                      <a:pt x="1721453" y="237998"/>
                      <a:pt x="1726089" y="240918"/>
                      <a:pt x="1715614" y="241089"/>
                    </a:cubicBezTo>
                    <a:lnTo>
                      <a:pt x="1715614" y="241089"/>
                    </a:lnTo>
                    <a:cubicBezTo>
                      <a:pt x="1712867" y="240746"/>
                      <a:pt x="1711150" y="240402"/>
                      <a:pt x="1710463" y="240402"/>
                    </a:cubicBezTo>
                    <a:lnTo>
                      <a:pt x="1710463" y="240402"/>
                    </a:lnTo>
                    <a:cubicBezTo>
                      <a:pt x="1709261" y="240231"/>
                      <a:pt x="1709261" y="240746"/>
                      <a:pt x="1703422" y="245897"/>
                    </a:cubicBezTo>
                    <a:lnTo>
                      <a:pt x="1703422" y="245897"/>
                    </a:lnTo>
                    <a:cubicBezTo>
                      <a:pt x="1694665" y="251049"/>
                      <a:pt x="1687453" y="255857"/>
                      <a:pt x="1678867" y="264443"/>
                    </a:cubicBezTo>
                    <a:lnTo>
                      <a:pt x="1678867" y="264443"/>
                    </a:lnTo>
                    <a:cubicBezTo>
                      <a:pt x="1671655" y="272857"/>
                      <a:pt x="1664100" y="288483"/>
                      <a:pt x="1653453" y="296553"/>
                    </a:cubicBezTo>
                    <a:lnTo>
                      <a:pt x="1653453" y="296553"/>
                    </a:lnTo>
                    <a:cubicBezTo>
                      <a:pt x="1645554" y="302564"/>
                      <a:pt x="1641776" y="305826"/>
                      <a:pt x="1641948" y="309604"/>
                    </a:cubicBezTo>
                    <a:lnTo>
                      <a:pt x="1641948" y="309604"/>
                    </a:lnTo>
                    <a:cubicBezTo>
                      <a:pt x="1641948" y="310806"/>
                      <a:pt x="1642292" y="312180"/>
                      <a:pt x="1643150" y="314412"/>
                    </a:cubicBezTo>
                    <a:lnTo>
                      <a:pt x="1643150" y="314412"/>
                    </a:lnTo>
                    <a:cubicBezTo>
                      <a:pt x="1644352" y="321281"/>
                      <a:pt x="1652423" y="320594"/>
                      <a:pt x="1653797" y="328493"/>
                    </a:cubicBezTo>
                    <a:lnTo>
                      <a:pt x="1653797" y="328493"/>
                    </a:lnTo>
                    <a:cubicBezTo>
                      <a:pt x="1653797" y="330382"/>
                      <a:pt x="1652938" y="332099"/>
                      <a:pt x="1651736" y="333816"/>
                    </a:cubicBezTo>
                    <a:lnTo>
                      <a:pt x="1651736" y="333816"/>
                    </a:lnTo>
                    <a:cubicBezTo>
                      <a:pt x="1648988" y="338452"/>
                      <a:pt x="1646584" y="343604"/>
                      <a:pt x="1646756" y="346008"/>
                    </a:cubicBezTo>
                    <a:lnTo>
                      <a:pt x="1646756" y="346008"/>
                    </a:lnTo>
                    <a:cubicBezTo>
                      <a:pt x="1647100" y="347553"/>
                      <a:pt x="1646413" y="347725"/>
                      <a:pt x="1650190" y="348068"/>
                    </a:cubicBezTo>
                    <a:lnTo>
                      <a:pt x="1650190" y="348068"/>
                    </a:lnTo>
                    <a:cubicBezTo>
                      <a:pt x="1650706" y="348068"/>
                      <a:pt x="1651393" y="348068"/>
                      <a:pt x="1651736" y="348068"/>
                    </a:cubicBezTo>
                    <a:lnTo>
                      <a:pt x="1651736" y="348068"/>
                    </a:lnTo>
                    <a:cubicBezTo>
                      <a:pt x="1663241" y="345493"/>
                      <a:pt x="1674746" y="344119"/>
                      <a:pt x="1693978" y="344119"/>
                    </a:cubicBezTo>
                    <a:lnTo>
                      <a:pt x="1693978" y="344119"/>
                    </a:lnTo>
                    <a:cubicBezTo>
                      <a:pt x="1696726" y="344291"/>
                      <a:pt x="1699130" y="344291"/>
                      <a:pt x="1701362" y="344291"/>
                    </a:cubicBezTo>
                    <a:lnTo>
                      <a:pt x="1701362" y="344291"/>
                    </a:lnTo>
                    <a:cubicBezTo>
                      <a:pt x="1708574" y="344291"/>
                      <a:pt x="1713210" y="343432"/>
                      <a:pt x="1718362" y="343432"/>
                    </a:cubicBezTo>
                    <a:lnTo>
                      <a:pt x="1718362" y="343432"/>
                    </a:lnTo>
                    <a:cubicBezTo>
                      <a:pt x="1721968" y="343432"/>
                      <a:pt x="1725917" y="343947"/>
                      <a:pt x="1731069" y="345321"/>
                    </a:cubicBezTo>
                    <a:lnTo>
                      <a:pt x="1731069" y="345321"/>
                    </a:lnTo>
                    <a:cubicBezTo>
                      <a:pt x="1744463" y="349099"/>
                      <a:pt x="1752705" y="348755"/>
                      <a:pt x="1757513" y="356311"/>
                    </a:cubicBezTo>
                    <a:lnTo>
                      <a:pt x="1757513" y="356311"/>
                    </a:lnTo>
                    <a:cubicBezTo>
                      <a:pt x="1760604" y="360604"/>
                      <a:pt x="1764210" y="362836"/>
                      <a:pt x="1764725" y="367129"/>
                    </a:cubicBezTo>
                    <a:lnTo>
                      <a:pt x="1764725" y="367129"/>
                    </a:lnTo>
                    <a:cubicBezTo>
                      <a:pt x="1764725" y="369876"/>
                      <a:pt x="1762149" y="371250"/>
                      <a:pt x="1760260" y="371422"/>
                    </a:cubicBezTo>
                    <a:lnTo>
                      <a:pt x="1760260" y="371422"/>
                    </a:lnTo>
                    <a:cubicBezTo>
                      <a:pt x="1753735" y="374169"/>
                      <a:pt x="1743604" y="376745"/>
                      <a:pt x="1736735" y="376745"/>
                    </a:cubicBezTo>
                    <a:lnTo>
                      <a:pt x="1736735" y="376745"/>
                    </a:lnTo>
                    <a:cubicBezTo>
                      <a:pt x="1728836" y="376917"/>
                      <a:pt x="1729523" y="376401"/>
                      <a:pt x="1725917" y="379836"/>
                    </a:cubicBezTo>
                    <a:lnTo>
                      <a:pt x="1725917" y="379836"/>
                    </a:lnTo>
                    <a:cubicBezTo>
                      <a:pt x="1723342" y="382411"/>
                      <a:pt x="1720766" y="384472"/>
                      <a:pt x="1717332" y="384300"/>
                    </a:cubicBezTo>
                    <a:lnTo>
                      <a:pt x="1717332" y="384300"/>
                    </a:lnTo>
                    <a:cubicBezTo>
                      <a:pt x="1713897" y="384300"/>
                      <a:pt x="1710635" y="382755"/>
                      <a:pt x="1705483" y="380351"/>
                    </a:cubicBezTo>
                    <a:lnTo>
                      <a:pt x="1705483" y="380351"/>
                    </a:lnTo>
                    <a:cubicBezTo>
                      <a:pt x="1695523" y="375371"/>
                      <a:pt x="1684877" y="370735"/>
                      <a:pt x="1670625" y="370563"/>
                    </a:cubicBezTo>
                    <a:lnTo>
                      <a:pt x="1670625" y="370563"/>
                    </a:lnTo>
                    <a:lnTo>
                      <a:pt x="1670625" y="370563"/>
                    </a:lnTo>
                    <a:lnTo>
                      <a:pt x="1669766" y="370563"/>
                    </a:lnTo>
                    <a:cubicBezTo>
                      <a:pt x="1668392" y="370391"/>
                      <a:pt x="1667019" y="370391"/>
                      <a:pt x="1665817" y="370391"/>
                    </a:cubicBezTo>
                    <a:lnTo>
                      <a:pt x="1665817" y="370391"/>
                    </a:lnTo>
                    <a:cubicBezTo>
                      <a:pt x="1651564" y="370220"/>
                      <a:pt x="1637827" y="376401"/>
                      <a:pt x="1635595" y="380866"/>
                    </a:cubicBezTo>
                    <a:lnTo>
                      <a:pt x="1635595" y="380866"/>
                    </a:lnTo>
                    <a:cubicBezTo>
                      <a:pt x="1631989" y="386876"/>
                      <a:pt x="1627009" y="399583"/>
                      <a:pt x="1622029" y="412290"/>
                    </a:cubicBezTo>
                    <a:lnTo>
                      <a:pt x="1622029" y="412290"/>
                    </a:lnTo>
                    <a:cubicBezTo>
                      <a:pt x="1617049" y="426371"/>
                      <a:pt x="1610181" y="436674"/>
                      <a:pt x="1598161" y="436845"/>
                    </a:cubicBezTo>
                    <a:lnTo>
                      <a:pt x="1598161" y="436845"/>
                    </a:lnTo>
                    <a:cubicBezTo>
                      <a:pt x="1586827" y="435987"/>
                      <a:pt x="1585454" y="427744"/>
                      <a:pt x="1585797" y="420532"/>
                    </a:cubicBezTo>
                    <a:lnTo>
                      <a:pt x="1585797" y="420532"/>
                    </a:lnTo>
                    <a:cubicBezTo>
                      <a:pt x="1585282" y="416583"/>
                      <a:pt x="1585969" y="417442"/>
                      <a:pt x="1581848" y="416926"/>
                    </a:cubicBezTo>
                    <a:lnTo>
                      <a:pt x="1581848" y="416926"/>
                    </a:lnTo>
                    <a:cubicBezTo>
                      <a:pt x="1579444" y="416926"/>
                      <a:pt x="1575666" y="417270"/>
                      <a:pt x="1570686" y="417957"/>
                    </a:cubicBezTo>
                    <a:lnTo>
                      <a:pt x="1570686" y="417957"/>
                    </a:lnTo>
                    <a:cubicBezTo>
                      <a:pt x="1560040" y="417613"/>
                      <a:pt x="1536686" y="435472"/>
                      <a:pt x="1532565" y="442340"/>
                    </a:cubicBezTo>
                    <a:lnTo>
                      <a:pt x="1532565" y="442340"/>
                    </a:lnTo>
                    <a:cubicBezTo>
                      <a:pt x="1527414" y="449381"/>
                      <a:pt x="1519000" y="484411"/>
                      <a:pt x="1508697" y="489047"/>
                    </a:cubicBezTo>
                    <a:lnTo>
                      <a:pt x="1508697" y="489047"/>
                    </a:lnTo>
                    <a:cubicBezTo>
                      <a:pt x="1505949" y="489906"/>
                      <a:pt x="1503717" y="490249"/>
                      <a:pt x="1501828" y="490249"/>
                    </a:cubicBezTo>
                    <a:lnTo>
                      <a:pt x="1501828" y="490249"/>
                    </a:lnTo>
                    <a:cubicBezTo>
                      <a:pt x="1497020" y="490249"/>
                      <a:pt x="1494616" y="488188"/>
                      <a:pt x="1489636" y="486643"/>
                    </a:cubicBezTo>
                    <a:lnTo>
                      <a:pt x="1489636" y="486643"/>
                    </a:lnTo>
                    <a:cubicBezTo>
                      <a:pt x="1485858" y="485269"/>
                      <a:pt x="1482424" y="484239"/>
                      <a:pt x="1480363" y="484239"/>
                    </a:cubicBezTo>
                    <a:lnTo>
                      <a:pt x="1480363" y="484239"/>
                    </a:lnTo>
                    <a:cubicBezTo>
                      <a:pt x="1478303" y="484411"/>
                      <a:pt x="1477616" y="484582"/>
                      <a:pt x="1476414" y="487673"/>
                    </a:cubicBezTo>
                    <a:lnTo>
                      <a:pt x="1476414" y="487673"/>
                    </a:lnTo>
                    <a:cubicBezTo>
                      <a:pt x="1474010" y="495057"/>
                      <a:pt x="1470919" y="503299"/>
                      <a:pt x="1461131" y="503299"/>
                    </a:cubicBezTo>
                    <a:lnTo>
                      <a:pt x="1461131" y="503299"/>
                    </a:lnTo>
                    <a:cubicBezTo>
                      <a:pt x="1454434" y="501754"/>
                      <a:pt x="1444131" y="500037"/>
                      <a:pt x="1443101" y="491966"/>
                    </a:cubicBezTo>
                    <a:lnTo>
                      <a:pt x="1443101" y="491966"/>
                    </a:lnTo>
                    <a:cubicBezTo>
                      <a:pt x="1443101" y="490764"/>
                      <a:pt x="1443444" y="489390"/>
                      <a:pt x="1444303" y="488017"/>
                    </a:cubicBezTo>
                    <a:lnTo>
                      <a:pt x="1444303" y="488017"/>
                    </a:lnTo>
                    <a:cubicBezTo>
                      <a:pt x="1444646" y="487673"/>
                      <a:pt x="1444818" y="487330"/>
                      <a:pt x="1445162" y="486986"/>
                    </a:cubicBezTo>
                    <a:lnTo>
                      <a:pt x="1445162" y="486986"/>
                    </a:lnTo>
                    <a:cubicBezTo>
                      <a:pt x="1444131" y="486643"/>
                      <a:pt x="1442929" y="486128"/>
                      <a:pt x="1441556" y="485441"/>
                    </a:cubicBezTo>
                    <a:lnTo>
                      <a:pt x="1441556" y="485441"/>
                    </a:lnTo>
                    <a:cubicBezTo>
                      <a:pt x="1436576" y="483380"/>
                      <a:pt x="1429364" y="481492"/>
                      <a:pt x="1422667" y="481663"/>
                    </a:cubicBezTo>
                    <a:lnTo>
                      <a:pt x="1422667" y="481663"/>
                    </a:lnTo>
                    <a:cubicBezTo>
                      <a:pt x="1418202" y="481663"/>
                      <a:pt x="1413909" y="482522"/>
                      <a:pt x="1411162" y="484239"/>
                    </a:cubicBezTo>
                    <a:lnTo>
                      <a:pt x="1411162" y="484239"/>
                    </a:lnTo>
                    <a:cubicBezTo>
                      <a:pt x="1400172" y="491108"/>
                      <a:pt x="1378879" y="494714"/>
                      <a:pt x="1368576" y="496087"/>
                    </a:cubicBezTo>
                    <a:lnTo>
                      <a:pt x="1368576" y="496087"/>
                    </a:lnTo>
                    <a:cubicBezTo>
                      <a:pt x="1365314" y="496431"/>
                      <a:pt x="1362223" y="496774"/>
                      <a:pt x="1359304" y="496774"/>
                    </a:cubicBezTo>
                    <a:lnTo>
                      <a:pt x="1359304" y="496774"/>
                    </a:lnTo>
                    <a:cubicBezTo>
                      <a:pt x="1353294" y="496774"/>
                      <a:pt x="1346940" y="495401"/>
                      <a:pt x="1345566" y="489047"/>
                    </a:cubicBezTo>
                    <a:lnTo>
                      <a:pt x="1345566" y="489047"/>
                    </a:lnTo>
                    <a:cubicBezTo>
                      <a:pt x="1344536" y="484067"/>
                      <a:pt x="1339728" y="471017"/>
                      <a:pt x="1338354" y="467411"/>
                    </a:cubicBezTo>
                    <a:lnTo>
                      <a:pt x="1338354" y="467411"/>
                    </a:lnTo>
                    <a:cubicBezTo>
                      <a:pt x="1337839" y="467067"/>
                      <a:pt x="1336981" y="466724"/>
                      <a:pt x="1335950" y="466209"/>
                    </a:cubicBezTo>
                    <a:lnTo>
                      <a:pt x="1335950" y="466209"/>
                    </a:lnTo>
                    <a:cubicBezTo>
                      <a:pt x="1334061" y="465522"/>
                      <a:pt x="1331829" y="464835"/>
                      <a:pt x="1329940" y="464835"/>
                    </a:cubicBezTo>
                    <a:lnTo>
                      <a:pt x="1329940" y="464835"/>
                    </a:lnTo>
                    <a:cubicBezTo>
                      <a:pt x="1328910" y="464835"/>
                      <a:pt x="1328223" y="465007"/>
                      <a:pt x="1327708" y="465350"/>
                    </a:cubicBezTo>
                    <a:lnTo>
                      <a:pt x="1327708" y="465350"/>
                    </a:lnTo>
                    <a:cubicBezTo>
                      <a:pt x="1324274" y="466724"/>
                      <a:pt x="1321870" y="475482"/>
                      <a:pt x="1308647" y="479431"/>
                    </a:cubicBezTo>
                    <a:lnTo>
                      <a:pt x="1308647" y="479431"/>
                    </a:lnTo>
                    <a:cubicBezTo>
                      <a:pt x="1304870" y="480976"/>
                      <a:pt x="1301607" y="481492"/>
                      <a:pt x="1298688" y="481492"/>
                    </a:cubicBezTo>
                    <a:lnTo>
                      <a:pt x="1298688" y="481492"/>
                    </a:lnTo>
                    <a:cubicBezTo>
                      <a:pt x="1294223" y="481320"/>
                      <a:pt x="1290274" y="480290"/>
                      <a:pt x="1289587" y="475997"/>
                    </a:cubicBezTo>
                    <a:lnTo>
                      <a:pt x="1289587" y="475997"/>
                    </a:lnTo>
                    <a:cubicBezTo>
                      <a:pt x="1289759" y="473249"/>
                      <a:pt x="1291991" y="471876"/>
                      <a:pt x="1294395" y="471017"/>
                    </a:cubicBezTo>
                    <a:lnTo>
                      <a:pt x="1294395" y="471017"/>
                    </a:lnTo>
                    <a:cubicBezTo>
                      <a:pt x="1297314" y="470158"/>
                      <a:pt x="1299375" y="469300"/>
                      <a:pt x="1300233" y="468613"/>
                    </a:cubicBezTo>
                    <a:lnTo>
                      <a:pt x="1300233" y="468613"/>
                    </a:lnTo>
                    <a:cubicBezTo>
                      <a:pt x="1299890" y="468441"/>
                      <a:pt x="1299375" y="468098"/>
                      <a:pt x="1298345" y="467411"/>
                    </a:cubicBezTo>
                    <a:lnTo>
                      <a:pt x="1298345" y="467411"/>
                    </a:lnTo>
                    <a:cubicBezTo>
                      <a:pt x="1294052" y="462946"/>
                      <a:pt x="1291476" y="456421"/>
                      <a:pt x="1288900" y="451270"/>
                    </a:cubicBezTo>
                    <a:lnTo>
                      <a:pt x="1288900" y="451270"/>
                    </a:lnTo>
                    <a:cubicBezTo>
                      <a:pt x="1288213" y="449552"/>
                      <a:pt x="1287870" y="448007"/>
                      <a:pt x="1287870" y="446461"/>
                    </a:cubicBezTo>
                    <a:lnTo>
                      <a:pt x="1287870" y="446461"/>
                    </a:lnTo>
                    <a:cubicBezTo>
                      <a:pt x="1288042" y="441310"/>
                      <a:pt x="1291132" y="438734"/>
                      <a:pt x="1292678" y="435300"/>
                    </a:cubicBezTo>
                    <a:lnTo>
                      <a:pt x="1292678" y="435300"/>
                    </a:lnTo>
                    <a:cubicBezTo>
                      <a:pt x="1296112" y="428947"/>
                      <a:pt x="1311567" y="415553"/>
                      <a:pt x="1320496" y="413664"/>
                    </a:cubicBezTo>
                    <a:lnTo>
                      <a:pt x="1320496" y="413664"/>
                    </a:lnTo>
                    <a:cubicBezTo>
                      <a:pt x="1328395" y="411260"/>
                      <a:pt x="1340587" y="407825"/>
                      <a:pt x="1341960" y="403017"/>
                    </a:cubicBezTo>
                    <a:lnTo>
                      <a:pt x="1341960" y="403017"/>
                    </a:lnTo>
                    <a:cubicBezTo>
                      <a:pt x="1343334" y="401300"/>
                      <a:pt x="1344708" y="396664"/>
                      <a:pt x="1344536" y="393058"/>
                    </a:cubicBezTo>
                    <a:lnTo>
                      <a:pt x="1344536" y="393058"/>
                    </a:lnTo>
                    <a:cubicBezTo>
                      <a:pt x="1344536" y="389452"/>
                      <a:pt x="1343506" y="388078"/>
                      <a:pt x="1342819" y="387906"/>
                    </a:cubicBezTo>
                    <a:lnTo>
                      <a:pt x="1342819" y="387906"/>
                    </a:lnTo>
                    <a:lnTo>
                      <a:pt x="1342647" y="387906"/>
                    </a:lnTo>
                    <a:cubicBezTo>
                      <a:pt x="1338869" y="387906"/>
                      <a:pt x="1333375" y="388937"/>
                      <a:pt x="1327708" y="389108"/>
                    </a:cubicBezTo>
                    <a:lnTo>
                      <a:pt x="1327708" y="389108"/>
                    </a:lnTo>
                    <a:cubicBezTo>
                      <a:pt x="1324961" y="389108"/>
                      <a:pt x="1322041" y="388765"/>
                      <a:pt x="1319294" y="387906"/>
                    </a:cubicBezTo>
                    <a:lnTo>
                      <a:pt x="1319294" y="387906"/>
                    </a:lnTo>
                    <a:cubicBezTo>
                      <a:pt x="1312769" y="385846"/>
                      <a:pt x="1309678" y="382927"/>
                      <a:pt x="1308304" y="383270"/>
                    </a:cubicBezTo>
                    <a:lnTo>
                      <a:pt x="1308304" y="383270"/>
                    </a:lnTo>
                    <a:cubicBezTo>
                      <a:pt x="1307617" y="383270"/>
                      <a:pt x="1306759" y="383442"/>
                      <a:pt x="1305041" y="384987"/>
                    </a:cubicBezTo>
                    <a:lnTo>
                      <a:pt x="1305041" y="384987"/>
                    </a:lnTo>
                    <a:cubicBezTo>
                      <a:pt x="1300749" y="387906"/>
                      <a:pt x="1294395" y="400785"/>
                      <a:pt x="1287698" y="406452"/>
                    </a:cubicBezTo>
                    <a:lnTo>
                      <a:pt x="1287698" y="406452"/>
                    </a:lnTo>
                    <a:cubicBezTo>
                      <a:pt x="1283920" y="410229"/>
                      <a:pt x="1279628" y="411431"/>
                      <a:pt x="1277739" y="412118"/>
                    </a:cubicBezTo>
                    <a:lnTo>
                      <a:pt x="1277739" y="412118"/>
                    </a:lnTo>
                    <a:cubicBezTo>
                      <a:pt x="1280314" y="415038"/>
                      <a:pt x="1282890" y="415553"/>
                      <a:pt x="1283405" y="419330"/>
                    </a:cubicBezTo>
                    <a:lnTo>
                      <a:pt x="1283405" y="419330"/>
                    </a:lnTo>
                    <a:cubicBezTo>
                      <a:pt x="1283234" y="422250"/>
                      <a:pt x="1281345" y="423452"/>
                      <a:pt x="1278941" y="425512"/>
                    </a:cubicBezTo>
                    <a:lnTo>
                      <a:pt x="1278941" y="425512"/>
                    </a:lnTo>
                    <a:cubicBezTo>
                      <a:pt x="1272930" y="431522"/>
                      <a:pt x="1262971" y="444573"/>
                      <a:pt x="1261941" y="451441"/>
                    </a:cubicBezTo>
                    <a:lnTo>
                      <a:pt x="1261941" y="451441"/>
                    </a:lnTo>
                    <a:cubicBezTo>
                      <a:pt x="1259022" y="458482"/>
                      <a:pt x="1251466" y="467411"/>
                      <a:pt x="1244426" y="471876"/>
                    </a:cubicBezTo>
                    <a:lnTo>
                      <a:pt x="1244426" y="471876"/>
                    </a:lnTo>
                    <a:cubicBezTo>
                      <a:pt x="1239103" y="474280"/>
                      <a:pt x="1236183" y="479774"/>
                      <a:pt x="1230345" y="480118"/>
                    </a:cubicBezTo>
                    <a:lnTo>
                      <a:pt x="1230345" y="480118"/>
                    </a:lnTo>
                    <a:cubicBezTo>
                      <a:pt x="1228456" y="480118"/>
                      <a:pt x="1226739" y="479259"/>
                      <a:pt x="1225193" y="477714"/>
                    </a:cubicBezTo>
                    <a:lnTo>
                      <a:pt x="1225193" y="477714"/>
                    </a:lnTo>
                    <a:cubicBezTo>
                      <a:pt x="1222618" y="474966"/>
                      <a:pt x="1221072" y="471704"/>
                      <a:pt x="1220214" y="470502"/>
                    </a:cubicBezTo>
                    <a:lnTo>
                      <a:pt x="1220214" y="470502"/>
                    </a:lnTo>
                    <a:cubicBezTo>
                      <a:pt x="1219870" y="470845"/>
                      <a:pt x="1219355" y="471532"/>
                      <a:pt x="1218840" y="472562"/>
                    </a:cubicBezTo>
                    <a:lnTo>
                      <a:pt x="1218840" y="472562"/>
                    </a:lnTo>
                    <a:cubicBezTo>
                      <a:pt x="1214891" y="477027"/>
                      <a:pt x="1211456" y="482007"/>
                      <a:pt x="1206476" y="482522"/>
                    </a:cubicBezTo>
                    <a:lnTo>
                      <a:pt x="1206476" y="482522"/>
                    </a:lnTo>
                    <a:cubicBezTo>
                      <a:pt x="1203901" y="482694"/>
                      <a:pt x="1202184" y="480290"/>
                      <a:pt x="1202012" y="478572"/>
                    </a:cubicBezTo>
                    <a:lnTo>
                      <a:pt x="1202012" y="478572"/>
                    </a:lnTo>
                    <a:cubicBezTo>
                      <a:pt x="1200638" y="475997"/>
                      <a:pt x="1200810" y="473593"/>
                      <a:pt x="1200638" y="472906"/>
                    </a:cubicBezTo>
                    <a:lnTo>
                      <a:pt x="1200638" y="472906"/>
                    </a:lnTo>
                    <a:cubicBezTo>
                      <a:pt x="1200466" y="472906"/>
                      <a:pt x="1200123" y="472734"/>
                      <a:pt x="1199436" y="472734"/>
                    </a:cubicBezTo>
                    <a:lnTo>
                      <a:pt x="1199436" y="472734"/>
                    </a:lnTo>
                    <a:cubicBezTo>
                      <a:pt x="1198234" y="472734"/>
                      <a:pt x="1196174" y="472906"/>
                      <a:pt x="1193254" y="473593"/>
                    </a:cubicBezTo>
                    <a:lnTo>
                      <a:pt x="1193254" y="473593"/>
                    </a:lnTo>
                    <a:cubicBezTo>
                      <a:pt x="1179689" y="476168"/>
                      <a:pt x="1172305" y="480976"/>
                      <a:pt x="1171446" y="488017"/>
                    </a:cubicBezTo>
                    <a:lnTo>
                      <a:pt x="1171446" y="488017"/>
                    </a:lnTo>
                    <a:cubicBezTo>
                      <a:pt x="1170760" y="492138"/>
                      <a:pt x="1171103" y="496431"/>
                      <a:pt x="1170760" y="500037"/>
                    </a:cubicBezTo>
                    <a:lnTo>
                      <a:pt x="1170760" y="500037"/>
                    </a:lnTo>
                    <a:cubicBezTo>
                      <a:pt x="1170760" y="503471"/>
                      <a:pt x="1168699" y="507936"/>
                      <a:pt x="1163891" y="507764"/>
                    </a:cubicBezTo>
                    <a:lnTo>
                      <a:pt x="1163891" y="507764"/>
                    </a:lnTo>
                    <a:lnTo>
                      <a:pt x="1163891" y="507764"/>
                    </a:lnTo>
                    <a:cubicBezTo>
                      <a:pt x="1157709" y="507764"/>
                      <a:pt x="1151527" y="505360"/>
                      <a:pt x="1151356" y="499178"/>
                    </a:cubicBezTo>
                    <a:lnTo>
                      <a:pt x="1151356" y="499178"/>
                    </a:lnTo>
                    <a:cubicBezTo>
                      <a:pt x="1151356" y="497461"/>
                      <a:pt x="1151871" y="495744"/>
                      <a:pt x="1152729" y="494542"/>
                    </a:cubicBezTo>
                    <a:lnTo>
                      <a:pt x="1152729" y="494542"/>
                    </a:lnTo>
                    <a:cubicBezTo>
                      <a:pt x="1153760" y="491623"/>
                      <a:pt x="1154962" y="487845"/>
                      <a:pt x="1155820" y="485269"/>
                    </a:cubicBezTo>
                    <a:lnTo>
                      <a:pt x="1155820" y="485269"/>
                    </a:lnTo>
                    <a:cubicBezTo>
                      <a:pt x="1155649" y="485441"/>
                      <a:pt x="1155477" y="485441"/>
                      <a:pt x="1155477" y="485613"/>
                    </a:cubicBezTo>
                    <a:lnTo>
                      <a:pt x="1155477" y="485613"/>
                    </a:lnTo>
                    <a:cubicBezTo>
                      <a:pt x="1146891" y="492997"/>
                      <a:pt x="1141740" y="500895"/>
                      <a:pt x="1129548" y="506390"/>
                    </a:cubicBezTo>
                    <a:lnTo>
                      <a:pt x="1129548" y="506390"/>
                    </a:lnTo>
                    <a:cubicBezTo>
                      <a:pt x="1119417" y="510683"/>
                      <a:pt x="1120103" y="510168"/>
                      <a:pt x="1119760" y="513946"/>
                    </a:cubicBezTo>
                    <a:lnTo>
                      <a:pt x="1119760" y="513946"/>
                    </a:lnTo>
                    <a:lnTo>
                      <a:pt x="1119760" y="514118"/>
                    </a:lnTo>
                    <a:lnTo>
                      <a:pt x="1119588" y="514804"/>
                    </a:lnTo>
                    <a:cubicBezTo>
                      <a:pt x="1119245" y="520643"/>
                      <a:pt x="1117012" y="522875"/>
                      <a:pt x="1109457" y="524249"/>
                    </a:cubicBezTo>
                    <a:lnTo>
                      <a:pt x="1109457" y="524249"/>
                    </a:lnTo>
                    <a:cubicBezTo>
                      <a:pt x="1100871" y="528027"/>
                      <a:pt x="1094518" y="531804"/>
                      <a:pt x="1087649" y="534552"/>
                    </a:cubicBezTo>
                    <a:lnTo>
                      <a:pt x="1087649" y="534552"/>
                    </a:lnTo>
                    <a:cubicBezTo>
                      <a:pt x="1081639" y="535754"/>
                      <a:pt x="1060518" y="543481"/>
                      <a:pt x="1053134" y="543653"/>
                    </a:cubicBezTo>
                    <a:lnTo>
                      <a:pt x="1053134" y="543653"/>
                    </a:lnTo>
                    <a:lnTo>
                      <a:pt x="1053134" y="543653"/>
                    </a:lnTo>
                    <a:cubicBezTo>
                      <a:pt x="1050558" y="543653"/>
                      <a:pt x="1047983" y="543481"/>
                      <a:pt x="1045922" y="543481"/>
                    </a:cubicBezTo>
                    <a:lnTo>
                      <a:pt x="1045922" y="543481"/>
                    </a:lnTo>
                    <a:cubicBezTo>
                      <a:pt x="1042488" y="543481"/>
                      <a:pt x="1040771" y="543996"/>
                      <a:pt x="1039740" y="545542"/>
                    </a:cubicBezTo>
                    <a:lnTo>
                      <a:pt x="1039740" y="545542"/>
                    </a:lnTo>
                    <a:cubicBezTo>
                      <a:pt x="1035791" y="549148"/>
                      <a:pt x="1020336" y="568723"/>
                      <a:pt x="1007973" y="569238"/>
                    </a:cubicBezTo>
                    <a:lnTo>
                      <a:pt x="1007973" y="569238"/>
                    </a:lnTo>
                    <a:lnTo>
                      <a:pt x="1007801" y="569238"/>
                    </a:lnTo>
                    <a:cubicBezTo>
                      <a:pt x="1002993" y="569238"/>
                      <a:pt x="999730" y="568380"/>
                      <a:pt x="997670" y="568380"/>
                    </a:cubicBezTo>
                    <a:lnTo>
                      <a:pt x="997670" y="568380"/>
                    </a:lnTo>
                    <a:cubicBezTo>
                      <a:pt x="995438" y="568552"/>
                      <a:pt x="994407" y="568723"/>
                      <a:pt x="991145" y="573188"/>
                    </a:cubicBezTo>
                    <a:lnTo>
                      <a:pt x="991145" y="573188"/>
                    </a:lnTo>
                    <a:cubicBezTo>
                      <a:pt x="987882" y="577996"/>
                      <a:pt x="987023" y="580915"/>
                      <a:pt x="982902" y="581259"/>
                    </a:cubicBezTo>
                    <a:lnTo>
                      <a:pt x="982902" y="581259"/>
                    </a:lnTo>
                    <a:cubicBezTo>
                      <a:pt x="979468" y="580915"/>
                      <a:pt x="977751" y="578855"/>
                      <a:pt x="972771" y="576622"/>
                    </a:cubicBezTo>
                    <a:lnTo>
                      <a:pt x="972771" y="576622"/>
                    </a:lnTo>
                    <a:cubicBezTo>
                      <a:pt x="963670" y="572329"/>
                      <a:pt x="960064" y="572158"/>
                      <a:pt x="960064" y="565632"/>
                    </a:cubicBezTo>
                    <a:lnTo>
                      <a:pt x="960064" y="565632"/>
                    </a:lnTo>
                    <a:cubicBezTo>
                      <a:pt x="960064" y="562713"/>
                      <a:pt x="956286" y="558420"/>
                      <a:pt x="954741" y="558420"/>
                    </a:cubicBezTo>
                    <a:lnTo>
                      <a:pt x="954741" y="558420"/>
                    </a:lnTo>
                    <a:cubicBezTo>
                      <a:pt x="954226" y="558420"/>
                      <a:pt x="953367" y="558592"/>
                      <a:pt x="952165" y="561511"/>
                    </a:cubicBezTo>
                    <a:lnTo>
                      <a:pt x="952165" y="561511"/>
                    </a:lnTo>
                    <a:cubicBezTo>
                      <a:pt x="948044" y="571986"/>
                      <a:pt x="942721" y="586753"/>
                      <a:pt x="937569" y="590703"/>
                    </a:cubicBezTo>
                    <a:lnTo>
                      <a:pt x="937569" y="590703"/>
                    </a:lnTo>
                    <a:cubicBezTo>
                      <a:pt x="933791" y="593107"/>
                      <a:pt x="926923" y="594137"/>
                      <a:pt x="921084" y="594137"/>
                    </a:cubicBezTo>
                    <a:lnTo>
                      <a:pt x="921084" y="594137"/>
                    </a:lnTo>
                    <a:cubicBezTo>
                      <a:pt x="919024" y="594137"/>
                      <a:pt x="917135" y="593966"/>
                      <a:pt x="914731" y="593279"/>
                    </a:cubicBezTo>
                    <a:lnTo>
                      <a:pt x="914731" y="593279"/>
                    </a:lnTo>
                    <a:cubicBezTo>
                      <a:pt x="912155" y="591562"/>
                      <a:pt x="911125" y="588814"/>
                      <a:pt x="910095" y="586753"/>
                    </a:cubicBezTo>
                    <a:lnTo>
                      <a:pt x="910095" y="586753"/>
                    </a:lnTo>
                    <a:cubicBezTo>
                      <a:pt x="909064" y="584521"/>
                      <a:pt x="908206" y="583834"/>
                      <a:pt x="908206" y="584006"/>
                    </a:cubicBezTo>
                    <a:lnTo>
                      <a:pt x="908206" y="584006"/>
                    </a:lnTo>
                    <a:cubicBezTo>
                      <a:pt x="908206" y="584006"/>
                      <a:pt x="908206" y="584006"/>
                      <a:pt x="907176" y="584693"/>
                    </a:cubicBezTo>
                    <a:lnTo>
                      <a:pt x="907176" y="584693"/>
                    </a:lnTo>
                    <a:cubicBezTo>
                      <a:pt x="904085" y="586238"/>
                      <a:pt x="901509" y="587612"/>
                      <a:pt x="897903" y="587612"/>
                    </a:cubicBezTo>
                    <a:lnTo>
                      <a:pt x="897903" y="587612"/>
                    </a:lnTo>
                    <a:cubicBezTo>
                      <a:pt x="895671" y="587612"/>
                      <a:pt x="893267" y="587097"/>
                      <a:pt x="890691" y="586238"/>
                    </a:cubicBezTo>
                    <a:lnTo>
                      <a:pt x="890691" y="586238"/>
                    </a:lnTo>
                    <a:cubicBezTo>
                      <a:pt x="888974" y="586067"/>
                      <a:pt x="887428" y="585895"/>
                      <a:pt x="886054" y="585895"/>
                    </a:cubicBezTo>
                    <a:lnTo>
                      <a:pt x="886054" y="585895"/>
                    </a:lnTo>
                    <a:cubicBezTo>
                      <a:pt x="881246" y="585895"/>
                      <a:pt x="877812" y="587269"/>
                      <a:pt x="875408" y="590531"/>
                    </a:cubicBezTo>
                    <a:lnTo>
                      <a:pt x="875408" y="590531"/>
                    </a:lnTo>
                    <a:cubicBezTo>
                      <a:pt x="873347" y="593279"/>
                      <a:pt x="870257" y="594824"/>
                      <a:pt x="868024" y="596198"/>
                    </a:cubicBezTo>
                    <a:lnTo>
                      <a:pt x="868024" y="596198"/>
                    </a:lnTo>
                    <a:cubicBezTo>
                      <a:pt x="865620" y="597400"/>
                      <a:pt x="864933" y="598258"/>
                      <a:pt x="864933" y="598430"/>
                    </a:cubicBezTo>
                    <a:lnTo>
                      <a:pt x="864933" y="598430"/>
                    </a:lnTo>
                    <a:cubicBezTo>
                      <a:pt x="864933" y="598430"/>
                      <a:pt x="864933" y="598430"/>
                      <a:pt x="865449" y="599289"/>
                    </a:cubicBezTo>
                    <a:lnTo>
                      <a:pt x="865449" y="599289"/>
                    </a:lnTo>
                    <a:cubicBezTo>
                      <a:pt x="869055" y="605471"/>
                      <a:pt x="878155" y="619380"/>
                      <a:pt x="886226" y="623844"/>
                    </a:cubicBezTo>
                    <a:lnTo>
                      <a:pt x="886226" y="623844"/>
                    </a:lnTo>
                    <a:cubicBezTo>
                      <a:pt x="891549" y="627622"/>
                      <a:pt x="893953" y="631743"/>
                      <a:pt x="893953" y="635864"/>
                    </a:cubicBezTo>
                    <a:lnTo>
                      <a:pt x="893953" y="635864"/>
                    </a:lnTo>
                    <a:cubicBezTo>
                      <a:pt x="893953" y="639127"/>
                      <a:pt x="892408" y="641874"/>
                      <a:pt x="889660" y="644450"/>
                    </a:cubicBezTo>
                    <a:lnTo>
                      <a:pt x="889660" y="644450"/>
                    </a:lnTo>
                    <a:cubicBezTo>
                      <a:pt x="886398" y="645824"/>
                      <a:pt x="882277" y="655096"/>
                      <a:pt x="882277" y="659561"/>
                    </a:cubicBezTo>
                    <a:lnTo>
                      <a:pt x="882277" y="659561"/>
                    </a:lnTo>
                    <a:lnTo>
                      <a:pt x="882277" y="659561"/>
                    </a:lnTo>
                    <a:lnTo>
                      <a:pt x="882277" y="660076"/>
                    </a:lnTo>
                    <a:cubicBezTo>
                      <a:pt x="881933" y="662995"/>
                      <a:pt x="887256" y="667975"/>
                      <a:pt x="887428" y="675874"/>
                    </a:cubicBezTo>
                    <a:lnTo>
                      <a:pt x="887428" y="675874"/>
                    </a:lnTo>
                    <a:cubicBezTo>
                      <a:pt x="887428" y="676733"/>
                      <a:pt x="887428" y="677419"/>
                      <a:pt x="887256" y="678278"/>
                    </a:cubicBezTo>
                    <a:lnTo>
                      <a:pt x="887256" y="678278"/>
                    </a:lnTo>
                    <a:cubicBezTo>
                      <a:pt x="885711" y="687207"/>
                      <a:pt x="881762" y="686864"/>
                      <a:pt x="878327" y="697854"/>
                    </a:cubicBezTo>
                    <a:lnTo>
                      <a:pt x="878327" y="697854"/>
                    </a:lnTo>
                    <a:cubicBezTo>
                      <a:pt x="873863" y="709359"/>
                      <a:pt x="858580" y="717086"/>
                      <a:pt x="855661" y="724641"/>
                    </a:cubicBezTo>
                    <a:lnTo>
                      <a:pt x="855661" y="724641"/>
                    </a:lnTo>
                    <a:cubicBezTo>
                      <a:pt x="851368" y="734257"/>
                      <a:pt x="833338" y="762075"/>
                      <a:pt x="817712" y="766712"/>
                    </a:cubicBezTo>
                    <a:lnTo>
                      <a:pt x="817712" y="766712"/>
                    </a:lnTo>
                    <a:cubicBezTo>
                      <a:pt x="813247" y="767742"/>
                      <a:pt x="809126" y="768257"/>
                      <a:pt x="805176" y="768257"/>
                    </a:cubicBezTo>
                    <a:lnTo>
                      <a:pt x="805176" y="768257"/>
                    </a:lnTo>
                    <a:cubicBezTo>
                      <a:pt x="794873" y="768257"/>
                      <a:pt x="785772" y="764823"/>
                      <a:pt x="775641" y="760187"/>
                    </a:cubicBezTo>
                    <a:lnTo>
                      <a:pt x="775641" y="760187"/>
                    </a:lnTo>
                    <a:cubicBezTo>
                      <a:pt x="761560" y="753661"/>
                      <a:pt x="751601" y="745247"/>
                      <a:pt x="741813" y="745247"/>
                    </a:cubicBezTo>
                    <a:lnTo>
                      <a:pt x="741813" y="745247"/>
                    </a:lnTo>
                    <a:lnTo>
                      <a:pt x="740268" y="745247"/>
                    </a:lnTo>
                    <a:cubicBezTo>
                      <a:pt x="740096" y="745247"/>
                      <a:pt x="740096" y="745247"/>
                      <a:pt x="739924" y="745247"/>
                    </a:cubicBezTo>
                    <a:lnTo>
                      <a:pt x="739924" y="745247"/>
                    </a:lnTo>
                    <a:cubicBezTo>
                      <a:pt x="737005" y="745247"/>
                      <a:pt x="734944" y="745247"/>
                      <a:pt x="733056" y="745247"/>
                    </a:cubicBezTo>
                    <a:lnTo>
                      <a:pt x="733056" y="745247"/>
                    </a:lnTo>
                    <a:cubicBezTo>
                      <a:pt x="727561" y="745419"/>
                      <a:pt x="724470" y="743874"/>
                      <a:pt x="718116" y="738379"/>
                    </a:cubicBezTo>
                    <a:lnTo>
                      <a:pt x="718116" y="738379"/>
                    </a:lnTo>
                    <a:cubicBezTo>
                      <a:pt x="713308" y="734773"/>
                      <a:pt x="708157" y="733399"/>
                      <a:pt x="703864" y="733399"/>
                    </a:cubicBezTo>
                    <a:lnTo>
                      <a:pt x="703864" y="733399"/>
                    </a:lnTo>
                    <a:cubicBezTo>
                      <a:pt x="700086" y="733399"/>
                      <a:pt x="697167" y="734601"/>
                      <a:pt x="696137" y="735803"/>
                    </a:cubicBezTo>
                    <a:lnTo>
                      <a:pt x="696137" y="735803"/>
                    </a:lnTo>
                    <a:cubicBezTo>
                      <a:pt x="691500" y="740783"/>
                      <a:pt x="688409" y="744389"/>
                      <a:pt x="677076" y="744217"/>
                    </a:cubicBezTo>
                    <a:lnTo>
                      <a:pt x="677076" y="744217"/>
                    </a:lnTo>
                    <a:cubicBezTo>
                      <a:pt x="666945" y="745591"/>
                      <a:pt x="660591" y="746793"/>
                      <a:pt x="660248" y="752459"/>
                    </a:cubicBezTo>
                    <a:lnTo>
                      <a:pt x="660248" y="752459"/>
                    </a:lnTo>
                    <a:lnTo>
                      <a:pt x="660248" y="752975"/>
                    </a:lnTo>
                    <a:lnTo>
                      <a:pt x="660248" y="752975"/>
                    </a:lnTo>
                    <a:lnTo>
                      <a:pt x="660248" y="752975"/>
                    </a:lnTo>
                    <a:lnTo>
                      <a:pt x="660248" y="752975"/>
                    </a:lnTo>
                    <a:lnTo>
                      <a:pt x="660248" y="752975"/>
                    </a:lnTo>
                    <a:lnTo>
                      <a:pt x="660248" y="753146"/>
                    </a:lnTo>
                    <a:lnTo>
                      <a:pt x="660248" y="753146"/>
                    </a:lnTo>
                    <a:cubicBezTo>
                      <a:pt x="659905" y="758469"/>
                      <a:pt x="665915" y="759500"/>
                      <a:pt x="666773" y="766368"/>
                    </a:cubicBezTo>
                    <a:lnTo>
                      <a:pt x="666773" y="766368"/>
                    </a:lnTo>
                    <a:cubicBezTo>
                      <a:pt x="666601" y="769459"/>
                      <a:pt x="664713" y="772035"/>
                      <a:pt x="660591" y="775469"/>
                    </a:cubicBezTo>
                    <a:lnTo>
                      <a:pt x="660591" y="775469"/>
                    </a:lnTo>
                    <a:cubicBezTo>
                      <a:pt x="650288" y="783025"/>
                      <a:pt x="655440" y="791611"/>
                      <a:pt x="644450" y="803287"/>
                    </a:cubicBezTo>
                    <a:lnTo>
                      <a:pt x="644450" y="803287"/>
                    </a:lnTo>
                    <a:cubicBezTo>
                      <a:pt x="635177" y="812216"/>
                      <a:pt x="635177" y="830762"/>
                      <a:pt x="618693" y="839348"/>
                    </a:cubicBezTo>
                    <a:lnTo>
                      <a:pt x="618693" y="839348"/>
                    </a:lnTo>
                    <a:cubicBezTo>
                      <a:pt x="606501" y="844499"/>
                      <a:pt x="611309" y="855832"/>
                      <a:pt x="593794" y="867337"/>
                    </a:cubicBezTo>
                    <a:lnTo>
                      <a:pt x="593794" y="867337"/>
                    </a:lnTo>
                    <a:cubicBezTo>
                      <a:pt x="577996" y="876438"/>
                      <a:pt x="580228" y="879186"/>
                      <a:pt x="577481" y="890004"/>
                    </a:cubicBezTo>
                    <a:lnTo>
                      <a:pt x="577481" y="890004"/>
                    </a:lnTo>
                    <a:cubicBezTo>
                      <a:pt x="575249" y="899620"/>
                      <a:pt x="576279" y="906832"/>
                      <a:pt x="567006" y="921428"/>
                    </a:cubicBezTo>
                    <a:lnTo>
                      <a:pt x="567006" y="921428"/>
                    </a:lnTo>
                    <a:cubicBezTo>
                      <a:pt x="558935" y="931387"/>
                      <a:pt x="549319" y="944953"/>
                      <a:pt x="549491" y="948044"/>
                    </a:cubicBezTo>
                    <a:lnTo>
                      <a:pt x="549491" y="948044"/>
                    </a:lnTo>
                    <a:cubicBezTo>
                      <a:pt x="557562" y="950104"/>
                      <a:pt x="593279" y="952337"/>
                      <a:pt x="595339" y="967448"/>
                    </a:cubicBezTo>
                    <a:lnTo>
                      <a:pt x="595339" y="967448"/>
                    </a:lnTo>
                    <a:cubicBezTo>
                      <a:pt x="595339" y="967791"/>
                      <a:pt x="595339" y="967791"/>
                      <a:pt x="595339" y="968478"/>
                    </a:cubicBezTo>
                    <a:lnTo>
                      <a:pt x="595339" y="968478"/>
                    </a:lnTo>
                    <a:cubicBezTo>
                      <a:pt x="594481" y="972771"/>
                      <a:pt x="592935" y="978266"/>
                      <a:pt x="593107" y="982730"/>
                    </a:cubicBezTo>
                    <a:lnTo>
                      <a:pt x="593107" y="982730"/>
                    </a:lnTo>
                    <a:cubicBezTo>
                      <a:pt x="593450" y="988912"/>
                      <a:pt x="594309" y="992175"/>
                      <a:pt x="602723" y="992518"/>
                    </a:cubicBezTo>
                    <a:lnTo>
                      <a:pt x="602723" y="992518"/>
                    </a:lnTo>
                    <a:cubicBezTo>
                      <a:pt x="605299" y="992518"/>
                      <a:pt x="608561" y="992003"/>
                      <a:pt x="612683" y="990973"/>
                    </a:cubicBezTo>
                    <a:lnTo>
                      <a:pt x="612683" y="990973"/>
                    </a:lnTo>
                    <a:cubicBezTo>
                      <a:pt x="633289" y="986165"/>
                      <a:pt x="642046" y="983589"/>
                      <a:pt x="650460" y="983589"/>
                    </a:cubicBezTo>
                    <a:lnTo>
                      <a:pt x="650460" y="983589"/>
                    </a:lnTo>
                    <a:cubicBezTo>
                      <a:pt x="653379" y="983589"/>
                      <a:pt x="656127" y="983932"/>
                      <a:pt x="659389" y="984619"/>
                    </a:cubicBezTo>
                    <a:lnTo>
                      <a:pt x="659389" y="984619"/>
                    </a:lnTo>
                    <a:cubicBezTo>
                      <a:pt x="665915" y="986852"/>
                      <a:pt x="671581" y="988912"/>
                      <a:pt x="676389" y="988912"/>
                    </a:cubicBezTo>
                    <a:lnTo>
                      <a:pt x="676389" y="988912"/>
                    </a:lnTo>
                    <a:cubicBezTo>
                      <a:pt x="679995" y="988912"/>
                      <a:pt x="683430" y="987882"/>
                      <a:pt x="687551" y="984963"/>
                    </a:cubicBezTo>
                    <a:lnTo>
                      <a:pt x="687551" y="984963"/>
                    </a:lnTo>
                    <a:cubicBezTo>
                      <a:pt x="696480" y="979640"/>
                      <a:pt x="696137" y="972256"/>
                      <a:pt x="711248" y="969337"/>
                    </a:cubicBezTo>
                    <a:lnTo>
                      <a:pt x="711248" y="969337"/>
                    </a:lnTo>
                    <a:cubicBezTo>
                      <a:pt x="722581" y="968135"/>
                      <a:pt x="724126" y="962125"/>
                      <a:pt x="730823" y="951478"/>
                    </a:cubicBezTo>
                    <a:lnTo>
                      <a:pt x="730823" y="951478"/>
                    </a:lnTo>
                    <a:cubicBezTo>
                      <a:pt x="736146" y="941862"/>
                      <a:pt x="743358" y="938943"/>
                      <a:pt x="753490" y="933791"/>
                    </a:cubicBezTo>
                    <a:lnTo>
                      <a:pt x="753490" y="933791"/>
                    </a:lnTo>
                    <a:cubicBezTo>
                      <a:pt x="764480" y="928812"/>
                      <a:pt x="760873" y="936711"/>
                      <a:pt x="761904" y="924004"/>
                    </a:cubicBezTo>
                    <a:lnTo>
                      <a:pt x="761904" y="924004"/>
                    </a:lnTo>
                    <a:cubicBezTo>
                      <a:pt x="761904" y="923145"/>
                      <a:pt x="761904" y="921943"/>
                      <a:pt x="761904" y="921084"/>
                    </a:cubicBezTo>
                    <a:lnTo>
                      <a:pt x="761904" y="921084"/>
                    </a:lnTo>
                    <a:cubicBezTo>
                      <a:pt x="761732" y="919882"/>
                      <a:pt x="761732" y="918680"/>
                      <a:pt x="761732" y="917478"/>
                    </a:cubicBezTo>
                    <a:lnTo>
                      <a:pt x="761732" y="917478"/>
                    </a:lnTo>
                    <a:cubicBezTo>
                      <a:pt x="761560" y="901509"/>
                      <a:pt x="771177" y="896529"/>
                      <a:pt x="777873" y="891034"/>
                    </a:cubicBezTo>
                    <a:lnTo>
                      <a:pt x="777873" y="891034"/>
                    </a:lnTo>
                    <a:cubicBezTo>
                      <a:pt x="786974" y="884509"/>
                      <a:pt x="804661" y="875408"/>
                      <a:pt x="808782" y="869741"/>
                    </a:cubicBezTo>
                    <a:lnTo>
                      <a:pt x="808782" y="869741"/>
                    </a:lnTo>
                    <a:cubicBezTo>
                      <a:pt x="813934" y="863216"/>
                      <a:pt x="821833" y="854802"/>
                      <a:pt x="832994" y="854802"/>
                    </a:cubicBezTo>
                    <a:lnTo>
                      <a:pt x="832994" y="854802"/>
                    </a:lnTo>
                    <a:cubicBezTo>
                      <a:pt x="842610" y="853600"/>
                      <a:pt x="862873" y="847075"/>
                      <a:pt x="871287" y="842267"/>
                    </a:cubicBezTo>
                    <a:lnTo>
                      <a:pt x="871287" y="842267"/>
                    </a:lnTo>
                    <a:cubicBezTo>
                      <a:pt x="881762" y="836944"/>
                      <a:pt x="886570" y="836257"/>
                      <a:pt x="890176" y="825954"/>
                    </a:cubicBezTo>
                    <a:lnTo>
                      <a:pt x="890176" y="825954"/>
                    </a:lnTo>
                    <a:cubicBezTo>
                      <a:pt x="893953" y="815479"/>
                      <a:pt x="890691" y="799681"/>
                      <a:pt x="901165" y="791611"/>
                    </a:cubicBezTo>
                    <a:lnTo>
                      <a:pt x="901165" y="791611"/>
                    </a:lnTo>
                    <a:cubicBezTo>
                      <a:pt x="907176" y="788176"/>
                      <a:pt x="915933" y="786974"/>
                      <a:pt x="923832" y="786974"/>
                    </a:cubicBezTo>
                    <a:lnTo>
                      <a:pt x="923832" y="786974"/>
                    </a:lnTo>
                    <a:cubicBezTo>
                      <a:pt x="929327" y="786974"/>
                      <a:pt x="934135" y="787489"/>
                      <a:pt x="937398" y="788863"/>
                    </a:cubicBezTo>
                    <a:lnTo>
                      <a:pt x="937398" y="788863"/>
                    </a:lnTo>
                    <a:cubicBezTo>
                      <a:pt x="941690" y="791267"/>
                      <a:pt x="954226" y="793328"/>
                      <a:pt x="956458" y="803631"/>
                    </a:cubicBezTo>
                    <a:lnTo>
                      <a:pt x="956458" y="803631"/>
                    </a:lnTo>
                    <a:cubicBezTo>
                      <a:pt x="956458" y="807752"/>
                      <a:pt x="961094" y="810843"/>
                      <a:pt x="966074" y="810843"/>
                    </a:cubicBezTo>
                    <a:lnTo>
                      <a:pt x="966074" y="810843"/>
                    </a:lnTo>
                    <a:cubicBezTo>
                      <a:pt x="967276" y="810843"/>
                      <a:pt x="968478" y="810671"/>
                      <a:pt x="969508" y="810156"/>
                    </a:cubicBezTo>
                    <a:lnTo>
                      <a:pt x="969508" y="810156"/>
                    </a:lnTo>
                    <a:cubicBezTo>
                      <a:pt x="973973" y="808954"/>
                      <a:pt x="972599" y="802772"/>
                      <a:pt x="986337" y="798479"/>
                    </a:cubicBezTo>
                    <a:lnTo>
                      <a:pt x="986337" y="798479"/>
                    </a:lnTo>
                    <a:cubicBezTo>
                      <a:pt x="999044" y="795904"/>
                      <a:pt x="1016559" y="793156"/>
                      <a:pt x="1025831" y="787318"/>
                    </a:cubicBezTo>
                    <a:lnTo>
                      <a:pt x="1025831" y="787318"/>
                    </a:lnTo>
                    <a:cubicBezTo>
                      <a:pt x="1031326" y="783883"/>
                      <a:pt x="1037165" y="781308"/>
                      <a:pt x="1042659" y="781308"/>
                    </a:cubicBezTo>
                    <a:lnTo>
                      <a:pt x="1042659" y="781308"/>
                    </a:lnTo>
                    <a:cubicBezTo>
                      <a:pt x="1047639" y="781136"/>
                      <a:pt x="1052619" y="783883"/>
                      <a:pt x="1054680" y="789722"/>
                    </a:cubicBezTo>
                    <a:lnTo>
                      <a:pt x="1054680" y="789722"/>
                    </a:lnTo>
                    <a:cubicBezTo>
                      <a:pt x="1056740" y="795217"/>
                      <a:pt x="1057770" y="798136"/>
                      <a:pt x="1057770" y="801570"/>
                    </a:cubicBezTo>
                    <a:lnTo>
                      <a:pt x="1057770" y="801570"/>
                    </a:lnTo>
                    <a:cubicBezTo>
                      <a:pt x="1057770" y="804318"/>
                      <a:pt x="1057084" y="806893"/>
                      <a:pt x="1056053" y="811530"/>
                    </a:cubicBezTo>
                    <a:lnTo>
                      <a:pt x="1056053" y="811530"/>
                    </a:lnTo>
                    <a:cubicBezTo>
                      <a:pt x="1054680" y="817368"/>
                      <a:pt x="1053478" y="829216"/>
                      <a:pt x="1053478" y="839004"/>
                    </a:cubicBezTo>
                    <a:lnTo>
                      <a:pt x="1053478" y="839004"/>
                    </a:lnTo>
                    <a:cubicBezTo>
                      <a:pt x="1053478" y="845358"/>
                      <a:pt x="1053993" y="851024"/>
                      <a:pt x="1054851" y="853772"/>
                    </a:cubicBezTo>
                    <a:lnTo>
                      <a:pt x="1054851" y="853772"/>
                    </a:lnTo>
                    <a:cubicBezTo>
                      <a:pt x="1055710" y="860984"/>
                      <a:pt x="1063609" y="894640"/>
                      <a:pt x="1069962" y="896357"/>
                    </a:cubicBezTo>
                    <a:lnTo>
                      <a:pt x="1069962" y="896357"/>
                    </a:lnTo>
                    <a:cubicBezTo>
                      <a:pt x="1079235" y="900307"/>
                      <a:pt x="1087649" y="907175"/>
                      <a:pt x="1090396" y="918509"/>
                    </a:cubicBezTo>
                    <a:lnTo>
                      <a:pt x="1090396" y="918509"/>
                    </a:lnTo>
                    <a:cubicBezTo>
                      <a:pt x="1091083" y="923488"/>
                      <a:pt x="1091770" y="926064"/>
                      <a:pt x="1091942" y="929327"/>
                    </a:cubicBezTo>
                    <a:lnTo>
                      <a:pt x="1091942" y="929327"/>
                    </a:lnTo>
                    <a:cubicBezTo>
                      <a:pt x="1091942" y="931731"/>
                      <a:pt x="1091427" y="933963"/>
                      <a:pt x="1090396" y="937054"/>
                    </a:cubicBezTo>
                    <a:lnTo>
                      <a:pt x="1090396" y="937054"/>
                    </a:lnTo>
                    <a:cubicBezTo>
                      <a:pt x="1089881" y="940145"/>
                      <a:pt x="1089194" y="942377"/>
                      <a:pt x="1089023" y="943064"/>
                    </a:cubicBezTo>
                    <a:lnTo>
                      <a:pt x="1089023" y="943064"/>
                    </a:lnTo>
                    <a:cubicBezTo>
                      <a:pt x="1089538" y="943407"/>
                      <a:pt x="1090740" y="943923"/>
                      <a:pt x="1092629" y="944609"/>
                    </a:cubicBezTo>
                    <a:lnTo>
                      <a:pt x="1092629" y="944609"/>
                    </a:lnTo>
                    <a:cubicBezTo>
                      <a:pt x="1096235" y="945983"/>
                      <a:pt x="1101901" y="946498"/>
                      <a:pt x="1101901" y="953195"/>
                    </a:cubicBezTo>
                    <a:lnTo>
                      <a:pt x="1101901" y="953195"/>
                    </a:lnTo>
                    <a:cubicBezTo>
                      <a:pt x="1101901" y="955428"/>
                      <a:pt x="1101386" y="958003"/>
                      <a:pt x="1100184" y="961781"/>
                    </a:cubicBezTo>
                    <a:lnTo>
                      <a:pt x="1100184" y="961781"/>
                    </a:lnTo>
                    <a:cubicBezTo>
                      <a:pt x="1094861" y="973973"/>
                      <a:pt x="1094174" y="993205"/>
                      <a:pt x="1083356" y="996296"/>
                    </a:cubicBezTo>
                    <a:lnTo>
                      <a:pt x="1083356" y="996296"/>
                    </a:lnTo>
                    <a:cubicBezTo>
                      <a:pt x="1078720" y="997155"/>
                      <a:pt x="1077861" y="1000589"/>
                      <a:pt x="1075114" y="1008831"/>
                    </a:cubicBezTo>
                    <a:lnTo>
                      <a:pt x="1075114" y="1008831"/>
                    </a:lnTo>
                    <a:cubicBezTo>
                      <a:pt x="1073912" y="1011922"/>
                      <a:pt x="1072366" y="1016215"/>
                      <a:pt x="1072366" y="1018104"/>
                    </a:cubicBezTo>
                    <a:lnTo>
                      <a:pt x="1072366" y="1018104"/>
                    </a:lnTo>
                    <a:cubicBezTo>
                      <a:pt x="1072710" y="1017932"/>
                      <a:pt x="1073397" y="1017761"/>
                      <a:pt x="1074083" y="1017245"/>
                    </a:cubicBezTo>
                    <a:lnTo>
                      <a:pt x="1074083" y="1017245"/>
                    </a:lnTo>
                    <a:cubicBezTo>
                      <a:pt x="1081296" y="1012952"/>
                      <a:pt x="1091427" y="994751"/>
                      <a:pt x="1101901" y="993892"/>
                    </a:cubicBezTo>
                    <a:lnTo>
                      <a:pt x="1101901" y="993892"/>
                    </a:lnTo>
                    <a:cubicBezTo>
                      <a:pt x="1107225" y="993892"/>
                      <a:pt x="1114437" y="985134"/>
                      <a:pt x="1114437" y="976034"/>
                    </a:cubicBezTo>
                    <a:lnTo>
                      <a:pt x="1114437" y="976034"/>
                    </a:lnTo>
                    <a:cubicBezTo>
                      <a:pt x="1113922" y="972599"/>
                      <a:pt x="1113406" y="969508"/>
                      <a:pt x="1113406" y="966417"/>
                    </a:cubicBezTo>
                    <a:lnTo>
                      <a:pt x="1113406" y="966417"/>
                    </a:lnTo>
                    <a:cubicBezTo>
                      <a:pt x="1113406" y="961781"/>
                      <a:pt x="1114780" y="957145"/>
                      <a:pt x="1118730" y="951650"/>
                    </a:cubicBezTo>
                    <a:lnTo>
                      <a:pt x="1118730" y="951650"/>
                    </a:lnTo>
                    <a:cubicBezTo>
                      <a:pt x="1121821" y="947872"/>
                      <a:pt x="1125770" y="946155"/>
                      <a:pt x="1129376" y="946155"/>
                    </a:cubicBezTo>
                    <a:lnTo>
                      <a:pt x="1129376" y="946155"/>
                    </a:lnTo>
                    <a:cubicBezTo>
                      <a:pt x="1133841" y="946155"/>
                      <a:pt x="1137790" y="948216"/>
                      <a:pt x="1140022" y="949418"/>
                    </a:cubicBezTo>
                    <a:lnTo>
                      <a:pt x="1140022" y="949418"/>
                    </a:lnTo>
                    <a:cubicBezTo>
                      <a:pt x="1145861" y="949761"/>
                      <a:pt x="1150325" y="952509"/>
                      <a:pt x="1149638" y="959377"/>
                    </a:cubicBezTo>
                    <a:lnTo>
                      <a:pt x="1149638" y="959377"/>
                    </a:lnTo>
                    <a:lnTo>
                      <a:pt x="1149810" y="959549"/>
                    </a:lnTo>
                    <a:cubicBezTo>
                      <a:pt x="1151012" y="959721"/>
                      <a:pt x="1155477" y="957317"/>
                      <a:pt x="1157709" y="951993"/>
                    </a:cubicBezTo>
                    <a:lnTo>
                      <a:pt x="1157709" y="951993"/>
                    </a:lnTo>
                    <a:cubicBezTo>
                      <a:pt x="1158568" y="950276"/>
                      <a:pt x="1158911" y="948902"/>
                      <a:pt x="1158911" y="947529"/>
                    </a:cubicBezTo>
                    <a:lnTo>
                      <a:pt x="1158911" y="947529"/>
                    </a:lnTo>
                    <a:cubicBezTo>
                      <a:pt x="1159083" y="943579"/>
                      <a:pt x="1155649" y="938428"/>
                      <a:pt x="1148952" y="929155"/>
                    </a:cubicBezTo>
                    <a:lnTo>
                      <a:pt x="1148952" y="929155"/>
                    </a:lnTo>
                    <a:cubicBezTo>
                      <a:pt x="1140022" y="916448"/>
                      <a:pt x="1137103" y="909236"/>
                      <a:pt x="1137103" y="900135"/>
                    </a:cubicBezTo>
                    <a:lnTo>
                      <a:pt x="1137103" y="900135"/>
                    </a:lnTo>
                    <a:cubicBezTo>
                      <a:pt x="1135386" y="891206"/>
                      <a:pt x="1136073" y="893610"/>
                      <a:pt x="1130578" y="890347"/>
                    </a:cubicBezTo>
                    <a:lnTo>
                      <a:pt x="1130578" y="890347"/>
                    </a:lnTo>
                    <a:cubicBezTo>
                      <a:pt x="1126629" y="887600"/>
                      <a:pt x="1113235" y="876953"/>
                      <a:pt x="1112891" y="862186"/>
                    </a:cubicBezTo>
                    <a:lnTo>
                      <a:pt x="1112891" y="862186"/>
                    </a:lnTo>
                    <a:cubicBezTo>
                      <a:pt x="1112891" y="861499"/>
                      <a:pt x="1112891" y="860984"/>
                      <a:pt x="1113063" y="860812"/>
                    </a:cubicBezTo>
                    <a:lnTo>
                      <a:pt x="1113063" y="860812"/>
                    </a:lnTo>
                    <a:cubicBezTo>
                      <a:pt x="1113063" y="860812"/>
                      <a:pt x="1113063" y="860640"/>
                      <a:pt x="1113063" y="860297"/>
                    </a:cubicBezTo>
                    <a:lnTo>
                      <a:pt x="1113063" y="860297"/>
                    </a:lnTo>
                    <a:cubicBezTo>
                      <a:pt x="1113063" y="849822"/>
                      <a:pt x="1115639" y="836085"/>
                      <a:pt x="1115639" y="823550"/>
                    </a:cubicBezTo>
                    <a:lnTo>
                      <a:pt x="1115639" y="823550"/>
                    </a:lnTo>
                    <a:cubicBezTo>
                      <a:pt x="1115639" y="818742"/>
                      <a:pt x="1115295" y="814105"/>
                      <a:pt x="1114265" y="809984"/>
                    </a:cubicBezTo>
                    <a:lnTo>
                      <a:pt x="1114265" y="809984"/>
                    </a:lnTo>
                    <a:cubicBezTo>
                      <a:pt x="1112891" y="801742"/>
                      <a:pt x="1111861" y="796247"/>
                      <a:pt x="1111861" y="791267"/>
                    </a:cubicBezTo>
                    <a:lnTo>
                      <a:pt x="1111861" y="791267"/>
                    </a:lnTo>
                    <a:cubicBezTo>
                      <a:pt x="1111861" y="786287"/>
                      <a:pt x="1112891" y="781995"/>
                      <a:pt x="1115467" y="776843"/>
                    </a:cubicBezTo>
                    <a:lnTo>
                      <a:pt x="1115467" y="776843"/>
                    </a:lnTo>
                    <a:cubicBezTo>
                      <a:pt x="1117871" y="771692"/>
                      <a:pt x="1121134" y="769631"/>
                      <a:pt x="1123366" y="768601"/>
                    </a:cubicBezTo>
                    <a:lnTo>
                      <a:pt x="1123366" y="768601"/>
                    </a:lnTo>
                    <a:cubicBezTo>
                      <a:pt x="1125770" y="767227"/>
                      <a:pt x="1125255" y="768085"/>
                      <a:pt x="1125427" y="766883"/>
                    </a:cubicBezTo>
                    <a:lnTo>
                      <a:pt x="1125427" y="766883"/>
                    </a:lnTo>
                    <a:cubicBezTo>
                      <a:pt x="1125427" y="766540"/>
                      <a:pt x="1125427" y="766025"/>
                      <a:pt x="1125255" y="765510"/>
                    </a:cubicBezTo>
                    <a:lnTo>
                      <a:pt x="1125255" y="765510"/>
                    </a:lnTo>
                    <a:cubicBezTo>
                      <a:pt x="1124911" y="762934"/>
                      <a:pt x="1124396" y="760873"/>
                      <a:pt x="1124225" y="758813"/>
                    </a:cubicBezTo>
                    <a:lnTo>
                      <a:pt x="1124225" y="758813"/>
                    </a:lnTo>
                    <a:cubicBezTo>
                      <a:pt x="1124225" y="757611"/>
                      <a:pt x="1124568" y="755894"/>
                      <a:pt x="1125770" y="754692"/>
                    </a:cubicBezTo>
                    <a:lnTo>
                      <a:pt x="1125770" y="754692"/>
                    </a:lnTo>
                    <a:cubicBezTo>
                      <a:pt x="1126972" y="753661"/>
                      <a:pt x="1128517" y="753490"/>
                      <a:pt x="1130235" y="753318"/>
                    </a:cubicBezTo>
                    <a:lnTo>
                      <a:pt x="1130235" y="753318"/>
                    </a:lnTo>
                    <a:cubicBezTo>
                      <a:pt x="1131437" y="753318"/>
                      <a:pt x="1132639" y="753490"/>
                      <a:pt x="1134527" y="753661"/>
                    </a:cubicBezTo>
                    <a:lnTo>
                      <a:pt x="1134527" y="753661"/>
                    </a:lnTo>
                    <a:cubicBezTo>
                      <a:pt x="1135901" y="754005"/>
                      <a:pt x="1137790" y="754177"/>
                      <a:pt x="1139507" y="754177"/>
                    </a:cubicBezTo>
                    <a:lnTo>
                      <a:pt x="1139507" y="754177"/>
                    </a:lnTo>
                    <a:cubicBezTo>
                      <a:pt x="1141911" y="754177"/>
                      <a:pt x="1144315" y="754005"/>
                      <a:pt x="1146548" y="754005"/>
                    </a:cubicBezTo>
                    <a:lnTo>
                      <a:pt x="1146548" y="754005"/>
                    </a:lnTo>
                    <a:cubicBezTo>
                      <a:pt x="1150154" y="754005"/>
                      <a:pt x="1155477" y="755379"/>
                      <a:pt x="1155477" y="761045"/>
                    </a:cubicBezTo>
                    <a:lnTo>
                      <a:pt x="1155477" y="761045"/>
                    </a:lnTo>
                    <a:cubicBezTo>
                      <a:pt x="1155477" y="762075"/>
                      <a:pt x="1155305" y="762934"/>
                      <a:pt x="1155133" y="764136"/>
                    </a:cubicBezTo>
                    <a:lnTo>
                      <a:pt x="1155133" y="764136"/>
                    </a:lnTo>
                    <a:cubicBezTo>
                      <a:pt x="1154103" y="769288"/>
                      <a:pt x="1153416" y="773924"/>
                      <a:pt x="1153416" y="776843"/>
                    </a:cubicBezTo>
                    <a:lnTo>
                      <a:pt x="1153416" y="776843"/>
                    </a:lnTo>
                    <a:cubicBezTo>
                      <a:pt x="1153416" y="777702"/>
                      <a:pt x="1153416" y="778388"/>
                      <a:pt x="1153588" y="778904"/>
                    </a:cubicBezTo>
                    <a:lnTo>
                      <a:pt x="1153588" y="778904"/>
                    </a:lnTo>
                    <a:cubicBezTo>
                      <a:pt x="1154103" y="778732"/>
                      <a:pt x="1155133" y="778217"/>
                      <a:pt x="1156335" y="777015"/>
                    </a:cubicBezTo>
                    <a:lnTo>
                      <a:pt x="1156335" y="777015"/>
                    </a:lnTo>
                    <a:cubicBezTo>
                      <a:pt x="1160285" y="773752"/>
                      <a:pt x="1164234" y="771176"/>
                      <a:pt x="1168184" y="771005"/>
                    </a:cubicBezTo>
                    <a:lnTo>
                      <a:pt x="1168184" y="771005"/>
                    </a:lnTo>
                    <a:cubicBezTo>
                      <a:pt x="1171962" y="771005"/>
                      <a:pt x="1174366" y="774611"/>
                      <a:pt x="1174366" y="779075"/>
                    </a:cubicBezTo>
                    <a:lnTo>
                      <a:pt x="1174366" y="779075"/>
                    </a:lnTo>
                    <a:cubicBezTo>
                      <a:pt x="1174366" y="779934"/>
                      <a:pt x="1174366" y="780621"/>
                      <a:pt x="1174194" y="781651"/>
                    </a:cubicBezTo>
                    <a:lnTo>
                      <a:pt x="1174194" y="781651"/>
                    </a:lnTo>
                    <a:cubicBezTo>
                      <a:pt x="1173164" y="791267"/>
                      <a:pt x="1169729" y="801742"/>
                      <a:pt x="1169901" y="812388"/>
                    </a:cubicBezTo>
                    <a:lnTo>
                      <a:pt x="1169901" y="812388"/>
                    </a:lnTo>
                    <a:cubicBezTo>
                      <a:pt x="1169901" y="814964"/>
                      <a:pt x="1170073" y="817711"/>
                      <a:pt x="1170588" y="820287"/>
                    </a:cubicBezTo>
                    <a:lnTo>
                      <a:pt x="1170588" y="820287"/>
                    </a:lnTo>
                    <a:cubicBezTo>
                      <a:pt x="1173164" y="834711"/>
                      <a:pt x="1176254" y="830590"/>
                      <a:pt x="1185012" y="839348"/>
                    </a:cubicBezTo>
                    <a:lnTo>
                      <a:pt x="1185012" y="839348"/>
                    </a:lnTo>
                    <a:cubicBezTo>
                      <a:pt x="1189992" y="844499"/>
                      <a:pt x="1193598" y="847762"/>
                      <a:pt x="1193941" y="851883"/>
                    </a:cubicBezTo>
                    <a:lnTo>
                      <a:pt x="1193941" y="851883"/>
                    </a:lnTo>
                    <a:cubicBezTo>
                      <a:pt x="1193941" y="854974"/>
                      <a:pt x="1190679" y="856176"/>
                      <a:pt x="1187759" y="856004"/>
                    </a:cubicBezTo>
                    <a:lnTo>
                      <a:pt x="1187759" y="856004"/>
                    </a:lnTo>
                    <a:cubicBezTo>
                      <a:pt x="1184153" y="855145"/>
                      <a:pt x="1180891" y="852398"/>
                      <a:pt x="1179345" y="851368"/>
                    </a:cubicBezTo>
                    <a:lnTo>
                      <a:pt x="1179345" y="851368"/>
                    </a:lnTo>
                    <a:cubicBezTo>
                      <a:pt x="1179345" y="851539"/>
                      <a:pt x="1179345" y="851711"/>
                      <a:pt x="1179345" y="852055"/>
                    </a:cubicBezTo>
                    <a:lnTo>
                      <a:pt x="1179345" y="852055"/>
                    </a:lnTo>
                    <a:cubicBezTo>
                      <a:pt x="1180032" y="857721"/>
                      <a:pt x="1186557" y="859095"/>
                      <a:pt x="1195143" y="865964"/>
                    </a:cubicBezTo>
                    <a:lnTo>
                      <a:pt x="1195143" y="865964"/>
                    </a:lnTo>
                    <a:cubicBezTo>
                      <a:pt x="1202012" y="873004"/>
                      <a:pt x="1208365" y="887085"/>
                      <a:pt x="1208537" y="899448"/>
                    </a:cubicBezTo>
                    <a:lnTo>
                      <a:pt x="1208537" y="899448"/>
                    </a:lnTo>
                    <a:cubicBezTo>
                      <a:pt x="1208537" y="903226"/>
                      <a:pt x="1208881" y="905458"/>
                      <a:pt x="1208881" y="907519"/>
                    </a:cubicBezTo>
                    <a:lnTo>
                      <a:pt x="1208881" y="907519"/>
                    </a:lnTo>
                    <a:cubicBezTo>
                      <a:pt x="1208881" y="911984"/>
                      <a:pt x="1206820" y="914559"/>
                      <a:pt x="1200295" y="920398"/>
                    </a:cubicBezTo>
                    <a:lnTo>
                      <a:pt x="1200295" y="920398"/>
                    </a:lnTo>
                    <a:cubicBezTo>
                      <a:pt x="1192224" y="927095"/>
                      <a:pt x="1186042" y="943579"/>
                      <a:pt x="1186214" y="951478"/>
                    </a:cubicBezTo>
                    <a:lnTo>
                      <a:pt x="1186214" y="951478"/>
                    </a:lnTo>
                    <a:lnTo>
                      <a:pt x="1186214" y="951478"/>
                    </a:lnTo>
                    <a:lnTo>
                      <a:pt x="1183982" y="951478"/>
                    </a:lnTo>
                    <a:lnTo>
                      <a:pt x="1186214" y="951993"/>
                    </a:lnTo>
                    <a:cubicBezTo>
                      <a:pt x="1185870" y="954397"/>
                      <a:pt x="1185699" y="956115"/>
                      <a:pt x="1185699" y="958003"/>
                    </a:cubicBezTo>
                    <a:lnTo>
                      <a:pt x="1185699" y="958003"/>
                    </a:lnTo>
                    <a:cubicBezTo>
                      <a:pt x="1185699" y="961781"/>
                      <a:pt x="1186214" y="966246"/>
                      <a:pt x="1186386" y="975862"/>
                    </a:cubicBezTo>
                    <a:lnTo>
                      <a:pt x="1186386" y="975862"/>
                    </a:lnTo>
                    <a:cubicBezTo>
                      <a:pt x="1186386" y="976205"/>
                      <a:pt x="1186386" y="976720"/>
                      <a:pt x="1186386" y="977064"/>
                    </a:cubicBezTo>
                    <a:lnTo>
                      <a:pt x="1186386" y="977064"/>
                    </a:lnTo>
                    <a:cubicBezTo>
                      <a:pt x="1186386" y="982559"/>
                      <a:pt x="1186214" y="988912"/>
                      <a:pt x="1186214" y="994922"/>
                    </a:cubicBezTo>
                    <a:lnTo>
                      <a:pt x="1186214" y="994922"/>
                    </a:lnTo>
                    <a:cubicBezTo>
                      <a:pt x="1186042" y="1005569"/>
                      <a:pt x="1186901" y="1016043"/>
                      <a:pt x="1188790" y="1017932"/>
                    </a:cubicBezTo>
                    <a:lnTo>
                      <a:pt x="1188790" y="1017932"/>
                    </a:lnTo>
                    <a:cubicBezTo>
                      <a:pt x="1189992" y="1021367"/>
                      <a:pt x="1202527" y="1025831"/>
                      <a:pt x="1208022" y="1029609"/>
                    </a:cubicBezTo>
                    <a:lnTo>
                      <a:pt x="1208022" y="1029609"/>
                    </a:lnTo>
                    <a:cubicBezTo>
                      <a:pt x="1213689" y="1032872"/>
                      <a:pt x="1217981" y="1034074"/>
                      <a:pt x="1219355" y="1041457"/>
                    </a:cubicBezTo>
                    <a:lnTo>
                      <a:pt x="1219355" y="1041457"/>
                    </a:lnTo>
                    <a:cubicBezTo>
                      <a:pt x="1220557" y="1048841"/>
                      <a:pt x="1222789" y="1052791"/>
                      <a:pt x="1227254" y="1055195"/>
                    </a:cubicBezTo>
                    <a:lnTo>
                      <a:pt x="1227254" y="1055195"/>
                    </a:lnTo>
                    <a:cubicBezTo>
                      <a:pt x="1227941" y="1055710"/>
                      <a:pt x="1228456" y="1055710"/>
                      <a:pt x="1228628" y="1055710"/>
                    </a:cubicBezTo>
                    <a:lnTo>
                      <a:pt x="1228628" y="1055710"/>
                    </a:lnTo>
                    <a:cubicBezTo>
                      <a:pt x="1228799" y="1055710"/>
                      <a:pt x="1231204" y="1053821"/>
                      <a:pt x="1231204" y="1047467"/>
                    </a:cubicBezTo>
                    <a:lnTo>
                      <a:pt x="1231204" y="1047467"/>
                    </a:lnTo>
                    <a:cubicBezTo>
                      <a:pt x="1231204" y="1046265"/>
                      <a:pt x="1231204" y="1044892"/>
                      <a:pt x="1231032" y="1043175"/>
                    </a:cubicBezTo>
                    <a:lnTo>
                      <a:pt x="1231032" y="1043175"/>
                    </a:lnTo>
                    <a:cubicBezTo>
                      <a:pt x="1231032" y="1032528"/>
                      <a:pt x="1226224" y="1023942"/>
                      <a:pt x="1223476" y="1017245"/>
                    </a:cubicBezTo>
                    <a:lnTo>
                      <a:pt x="1223476" y="1017245"/>
                    </a:lnTo>
                    <a:cubicBezTo>
                      <a:pt x="1223133" y="1015872"/>
                      <a:pt x="1222789" y="1014841"/>
                      <a:pt x="1222789" y="1013639"/>
                    </a:cubicBezTo>
                    <a:lnTo>
                      <a:pt x="1222789" y="1013639"/>
                    </a:lnTo>
                    <a:cubicBezTo>
                      <a:pt x="1222789" y="1012266"/>
                      <a:pt x="1224163" y="1009862"/>
                      <a:pt x="1226224" y="1009862"/>
                    </a:cubicBezTo>
                    <a:lnTo>
                      <a:pt x="1226224" y="1009862"/>
                    </a:lnTo>
                    <a:cubicBezTo>
                      <a:pt x="1230173" y="1010377"/>
                      <a:pt x="1232577" y="1013639"/>
                      <a:pt x="1235325" y="1017589"/>
                    </a:cubicBezTo>
                    <a:lnTo>
                      <a:pt x="1235325" y="1017589"/>
                    </a:lnTo>
                    <a:cubicBezTo>
                      <a:pt x="1240305" y="1023771"/>
                      <a:pt x="1244769" y="1028407"/>
                      <a:pt x="1245971" y="1040599"/>
                    </a:cubicBezTo>
                    <a:lnTo>
                      <a:pt x="1245971" y="1040599"/>
                    </a:lnTo>
                    <a:cubicBezTo>
                      <a:pt x="1245971" y="1044720"/>
                      <a:pt x="1246830" y="1047639"/>
                      <a:pt x="1247517" y="1049185"/>
                    </a:cubicBezTo>
                    <a:lnTo>
                      <a:pt x="1247517" y="1049185"/>
                    </a:lnTo>
                    <a:cubicBezTo>
                      <a:pt x="1247517" y="1049185"/>
                      <a:pt x="1247517" y="1049185"/>
                      <a:pt x="1247517" y="1049185"/>
                    </a:cubicBezTo>
                    <a:lnTo>
                      <a:pt x="1247517" y="1049185"/>
                    </a:lnTo>
                    <a:cubicBezTo>
                      <a:pt x="1248547" y="1043175"/>
                      <a:pt x="1253012" y="1034760"/>
                      <a:pt x="1253012" y="1028922"/>
                    </a:cubicBezTo>
                    <a:lnTo>
                      <a:pt x="1253012" y="1028922"/>
                    </a:lnTo>
                    <a:cubicBezTo>
                      <a:pt x="1253012" y="1026518"/>
                      <a:pt x="1252325" y="1024801"/>
                      <a:pt x="1250779" y="1023599"/>
                    </a:cubicBezTo>
                    <a:lnTo>
                      <a:pt x="1250779" y="1023599"/>
                    </a:lnTo>
                    <a:cubicBezTo>
                      <a:pt x="1244426" y="1018276"/>
                      <a:pt x="1235840" y="1017932"/>
                      <a:pt x="1236012" y="1004195"/>
                    </a:cubicBezTo>
                    <a:lnTo>
                      <a:pt x="1236012" y="1004195"/>
                    </a:lnTo>
                    <a:cubicBezTo>
                      <a:pt x="1235668" y="1000417"/>
                      <a:pt x="1235325" y="995266"/>
                      <a:pt x="1235325" y="989771"/>
                    </a:cubicBezTo>
                    <a:lnTo>
                      <a:pt x="1235325" y="989771"/>
                    </a:lnTo>
                    <a:cubicBezTo>
                      <a:pt x="1235496" y="977922"/>
                      <a:pt x="1236012" y="965387"/>
                      <a:pt x="1241850" y="960064"/>
                    </a:cubicBezTo>
                    <a:lnTo>
                      <a:pt x="1241850" y="960064"/>
                    </a:lnTo>
                    <a:cubicBezTo>
                      <a:pt x="1245113" y="957832"/>
                      <a:pt x="1249062" y="954397"/>
                      <a:pt x="1253183" y="954054"/>
                    </a:cubicBezTo>
                    <a:lnTo>
                      <a:pt x="1253183" y="954054"/>
                    </a:lnTo>
                    <a:cubicBezTo>
                      <a:pt x="1255587" y="954054"/>
                      <a:pt x="1257476" y="956630"/>
                      <a:pt x="1257476" y="959034"/>
                    </a:cubicBezTo>
                    <a:lnTo>
                      <a:pt x="1257476" y="959034"/>
                    </a:lnTo>
                    <a:cubicBezTo>
                      <a:pt x="1257476" y="960064"/>
                      <a:pt x="1257304" y="961266"/>
                      <a:pt x="1257133" y="962296"/>
                    </a:cubicBezTo>
                    <a:lnTo>
                      <a:pt x="1257133" y="962296"/>
                    </a:lnTo>
                    <a:cubicBezTo>
                      <a:pt x="1256961" y="962983"/>
                      <a:pt x="1256961" y="963670"/>
                      <a:pt x="1256961" y="964357"/>
                    </a:cubicBezTo>
                    <a:lnTo>
                      <a:pt x="1256961" y="964357"/>
                    </a:lnTo>
                    <a:cubicBezTo>
                      <a:pt x="1256446" y="970710"/>
                      <a:pt x="1261597" y="967448"/>
                      <a:pt x="1267951" y="975690"/>
                    </a:cubicBezTo>
                    <a:lnTo>
                      <a:pt x="1267951" y="975690"/>
                    </a:lnTo>
                    <a:cubicBezTo>
                      <a:pt x="1269840" y="977922"/>
                      <a:pt x="1271213" y="978266"/>
                      <a:pt x="1271385" y="978266"/>
                    </a:cubicBezTo>
                    <a:lnTo>
                      <a:pt x="1271385" y="978266"/>
                    </a:lnTo>
                    <a:cubicBezTo>
                      <a:pt x="1271385" y="978266"/>
                      <a:pt x="1272759" y="977579"/>
                      <a:pt x="1272759" y="974660"/>
                    </a:cubicBezTo>
                    <a:lnTo>
                      <a:pt x="1272759" y="974660"/>
                    </a:lnTo>
                    <a:cubicBezTo>
                      <a:pt x="1272759" y="973973"/>
                      <a:pt x="1272759" y="973286"/>
                      <a:pt x="1272587" y="972771"/>
                    </a:cubicBezTo>
                    <a:lnTo>
                      <a:pt x="1272587" y="972771"/>
                    </a:lnTo>
                    <a:cubicBezTo>
                      <a:pt x="1271900" y="969508"/>
                      <a:pt x="1270355" y="967619"/>
                      <a:pt x="1270183" y="964700"/>
                    </a:cubicBezTo>
                    <a:lnTo>
                      <a:pt x="1270183" y="964700"/>
                    </a:lnTo>
                    <a:cubicBezTo>
                      <a:pt x="1270183" y="961781"/>
                      <a:pt x="1272930" y="960064"/>
                      <a:pt x="1275335" y="959892"/>
                    </a:cubicBezTo>
                    <a:lnTo>
                      <a:pt x="1275335" y="959892"/>
                    </a:lnTo>
                    <a:cubicBezTo>
                      <a:pt x="1281173" y="957660"/>
                      <a:pt x="1292678" y="949589"/>
                      <a:pt x="1304183" y="949589"/>
                    </a:cubicBezTo>
                    <a:lnTo>
                      <a:pt x="1304183" y="949589"/>
                    </a:lnTo>
                    <a:cubicBezTo>
                      <a:pt x="1313112" y="951307"/>
                      <a:pt x="1324789" y="957660"/>
                      <a:pt x="1325476" y="965731"/>
                    </a:cubicBezTo>
                    <a:lnTo>
                      <a:pt x="1325476" y="965731"/>
                    </a:lnTo>
                    <a:cubicBezTo>
                      <a:pt x="1325476" y="966589"/>
                      <a:pt x="1325304" y="967448"/>
                      <a:pt x="1325132" y="967963"/>
                    </a:cubicBezTo>
                    <a:lnTo>
                      <a:pt x="1325132" y="967963"/>
                    </a:lnTo>
                    <a:cubicBezTo>
                      <a:pt x="1322213" y="973286"/>
                      <a:pt x="1314829" y="975003"/>
                      <a:pt x="1316031" y="975862"/>
                    </a:cubicBezTo>
                    <a:lnTo>
                      <a:pt x="1316031" y="975862"/>
                    </a:lnTo>
                    <a:cubicBezTo>
                      <a:pt x="1316031" y="975862"/>
                      <a:pt x="1316031" y="976034"/>
                      <a:pt x="1316203" y="976377"/>
                    </a:cubicBezTo>
                    <a:lnTo>
                      <a:pt x="1316203" y="976377"/>
                    </a:lnTo>
                    <a:cubicBezTo>
                      <a:pt x="1317061" y="977751"/>
                      <a:pt x="1316890" y="977407"/>
                      <a:pt x="1317405" y="977407"/>
                    </a:cubicBezTo>
                    <a:lnTo>
                      <a:pt x="1317405" y="977407"/>
                    </a:lnTo>
                    <a:cubicBezTo>
                      <a:pt x="1318607" y="977579"/>
                      <a:pt x="1322557" y="975518"/>
                      <a:pt x="1328395" y="973801"/>
                    </a:cubicBezTo>
                    <a:lnTo>
                      <a:pt x="1328395" y="973801"/>
                    </a:lnTo>
                    <a:cubicBezTo>
                      <a:pt x="1336294" y="971741"/>
                      <a:pt x="1344880" y="961266"/>
                      <a:pt x="1355869" y="960923"/>
                    </a:cubicBezTo>
                    <a:lnTo>
                      <a:pt x="1355869" y="960923"/>
                    </a:lnTo>
                    <a:cubicBezTo>
                      <a:pt x="1359304" y="961438"/>
                      <a:pt x="1364627" y="961609"/>
                      <a:pt x="1369950" y="961609"/>
                    </a:cubicBezTo>
                    <a:lnTo>
                      <a:pt x="1369950" y="961609"/>
                    </a:lnTo>
                    <a:cubicBezTo>
                      <a:pt x="1377677" y="961781"/>
                      <a:pt x="1386091" y="960751"/>
                      <a:pt x="1386778" y="959892"/>
                    </a:cubicBezTo>
                    <a:lnTo>
                      <a:pt x="1386778" y="959892"/>
                    </a:lnTo>
                    <a:cubicBezTo>
                      <a:pt x="1387293" y="959549"/>
                      <a:pt x="1387293" y="959377"/>
                      <a:pt x="1387293" y="958690"/>
                    </a:cubicBezTo>
                    <a:lnTo>
                      <a:pt x="1387293" y="958690"/>
                    </a:lnTo>
                    <a:cubicBezTo>
                      <a:pt x="1387637" y="955771"/>
                      <a:pt x="1381798" y="947700"/>
                      <a:pt x="1380768" y="938256"/>
                    </a:cubicBezTo>
                    <a:lnTo>
                      <a:pt x="1380768" y="938256"/>
                    </a:lnTo>
                    <a:cubicBezTo>
                      <a:pt x="1380425" y="936367"/>
                      <a:pt x="1380253" y="934307"/>
                      <a:pt x="1380253" y="932246"/>
                    </a:cubicBezTo>
                    <a:lnTo>
                      <a:pt x="1380253" y="932246"/>
                    </a:lnTo>
                    <a:cubicBezTo>
                      <a:pt x="1380253" y="919711"/>
                      <a:pt x="1386778" y="906145"/>
                      <a:pt x="1392445" y="898246"/>
                    </a:cubicBezTo>
                    <a:lnTo>
                      <a:pt x="1392445" y="898246"/>
                    </a:lnTo>
                    <a:cubicBezTo>
                      <a:pt x="1397425" y="890691"/>
                      <a:pt x="1401546" y="884852"/>
                      <a:pt x="1408586" y="883307"/>
                    </a:cubicBezTo>
                    <a:lnTo>
                      <a:pt x="1408586" y="883307"/>
                    </a:lnTo>
                    <a:cubicBezTo>
                      <a:pt x="1413566" y="881418"/>
                      <a:pt x="1422839" y="869913"/>
                      <a:pt x="1424727" y="865964"/>
                    </a:cubicBezTo>
                    <a:lnTo>
                      <a:pt x="1424727" y="865964"/>
                    </a:lnTo>
                    <a:cubicBezTo>
                      <a:pt x="1426960" y="858923"/>
                      <a:pt x="1437778" y="836772"/>
                      <a:pt x="1446879" y="835055"/>
                    </a:cubicBezTo>
                    <a:lnTo>
                      <a:pt x="1446879" y="835055"/>
                    </a:lnTo>
                    <a:cubicBezTo>
                      <a:pt x="1448253" y="835055"/>
                      <a:pt x="1449798" y="835913"/>
                      <a:pt x="1450485" y="837115"/>
                    </a:cubicBezTo>
                    <a:lnTo>
                      <a:pt x="1450485" y="837115"/>
                    </a:lnTo>
                    <a:cubicBezTo>
                      <a:pt x="1452374" y="840378"/>
                      <a:pt x="1454091" y="841408"/>
                      <a:pt x="1454778" y="841408"/>
                    </a:cubicBezTo>
                    <a:lnTo>
                      <a:pt x="1454778" y="841408"/>
                    </a:lnTo>
                    <a:cubicBezTo>
                      <a:pt x="1455465" y="841408"/>
                      <a:pt x="1456838" y="840721"/>
                      <a:pt x="1459414" y="837802"/>
                    </a:cubicBezTo>
                    <a:lnTo>
                      <a:pt x="1459414" y="837802"/>
                    </a:lnTo>
                    <a:cubicBezTo>
                      <a:pt x="1466283" y="832822"/>
                      <a:pt x="1476929" y="828186"/>
                      <a:pt x="1476242" y="824237"/>
                    </a:cubicBezTo>
                    <a:lnTo>
                      <a:pt x="1476242" y="824237"/>
                    </a:lnTo>
                    <a:cubicBezTo>
                      <a:pt x="1476242" y="824065"/>
                      <a:pt x="1476242" y="823722"/>
                      <a:pt x="1476242" y="823722"/>
                    </a:cubicBezTo>
                    <a:lnTo>
                      <a:pt x="1476242" y="823722"/>
                    </a:lnTo>
                    <a:cubicBezTo>
                      <a:pt x="1476071" y="822520"/>
                      <a:pt x="1475899" y="821317"/>
                      <a:pt x="1475899" y="820287"/>
                    </a:cubicBezTo>
                    <a:lnTo>
                      <a:pt x="1475899" y="820287"/>
                    </a:lnTo>
                    <a:cubicBezTo>
                      <a:pt x="1475727" y="814621"/>
                      <a:pt x="1479505" y="810499"/>
                      <a:pt x="1485000" y="808439"/>
                    </a:cubicBezTo>
                    <a:lnTo>
                      <a:pt x="1485000" y="808439"/>
                    </a:lnTo>
                    <a:cubicBezTo>
                      <a:pt x="1492727" y="804489"/>
                      <a:pt x="1506636" y="799510"/>
                      <a:pt x="1515050" y="795732"/>
                    </a:cubicBezTo>
                    <a:lnTo>
                      <a:pt x="1515050" y="795732"/>
                    </a:lnTo>
                    <a:cubicBezTo>
                      <a:pt x="1520373" y="792813"/>
                      <a:pt x="1522090" y="788863"/>
                      <a:pt x="1527242" y="788348"/>
                    </a:cubicBezTo>
                    <a:lnTo>
                      <a:pt x="1527242" y="788348"/>
                    </a:lnTo>
                    <a:cubicBezTo>
                      <a:pt x="1530161" y="788520"/>
                      <a:pt x="1532222" y="790580"/>
                      <a:pt x="1534969" y="794186"/>
                    </a:cubicBezTo>
                    <a:lnTo>
                      <a:pt x="1534969" y="794186"/>
                    </a:lnTo>
                    <a:cubicBezTo>
                      <a:pt x="1540464" y="805176"/>
                      <a:pt x="1539434" y="809469"/>
                      <a:pt x="1550767" y="811873"/>
                    </a:cubicBezTo>
                    <a:lnTo>
                      <a:pt x="1550767" y="811873"/>
                    </a:lnTo>
                    <a:cubicBezTo>
                      <a:pt x="1559524" y="813418"/>
                      <a:pt x="1565706" y="812388"/>
                      <a:pt x="1567767" y="818570"/>
                    </a:cubicBezTo>
                    <a:lnTo>
                      <a:pt x="1567767" y="818570"/>
                    </a:lnTo>
                    <a:cubicBezTo>
                      <a:pt x="1567252" y="822004"/>
                      <a:pt x="1564848" y="822691"/>
                      <a:pt x="1561585" y="824065"/>
                    </a:cubicBezTo>
                    <a:lnTo>
                      <a:pt x="1561585" y="824065"/>
                    </a:lnTo>
                    <a:cubicBezTo>
                      <a:pt x="1554716" y="826984"/>
                      <a:pt x="1544585" y="826641"/>
                      <a:pt x="1540808" y="828186"/>
                    </a:cubicBezTo>
                    <a:lnTo>
                      <a:pt x="1540808" y="828186"/>
                    </a:lnTo>
                    <a:cubicBezTo>
                      <a:pt x="1539777" y="828701"/>
                      <a:pt x="1539777" y="828701"/>
                      <a:pt x="1539777" y="828873"/>
                    </a:cubicBezTo>
                    <a:lnTo>
                      <a:pt x="1539777" y="828873"/>
                    </a:lnTo>
                    <a:cubicBezTo>
                      <a:pt x="1539777" y="828873"/>
                      <a:pt x="1539777" y="829216"/>
                      <a:pt x="1539949" y="829560"/>
                    </a:cubicBezTo>
                    <a:lnTo>
                      <a:pt x="1539949" y="829560"/>
                    </a:lnTo>
                    <a:cubicBezTo>
                      <a:pt x="1542696" y="834196"/>
                      <a:pt x="1546131" y="840550"/>
                      <a:pt x="1546302" y="847075"/>
                    </a:cubicBezTo>
                    <a:lnTo>
                      <a:pt x="1546302" y="847075"/>
                    </a:lnTo>
                    <a:cubicBezTo>
                      <a:pt x="1546302" y="849822"/>
                      <a:pt x="1545616" y="852741"/>
                      <a:pt x="1543727" y="854974"/>
                    </a:cubicBezTo>
                    <a:lnTo>
                      <a:pt x="1543727" y="854974"/>
                    </a:lnTo>
                    <a:cubicBezTo>
                      <a:pt x="1539434" y="860125"/>
                      <a:pt x="1535313" y="860297"/>
                      <a:pt x="1535656" y="864590"/>
                    </a:cubicBezTo>
                    <a:lnTo>
                      <a:pt x="1535656" y="864590"/>
                    </a:lnTo>
                    <a:cubicBezTo>
                      <a:pt x="1535656" y="865620"/>
                      <a:pt x="1535828" y="867166"/>
                      <a:pt x="1536515" y="869226"/>
                    </a:cubicBezTo>
                    <a:lnTo>
                      <a:pt x="1536515" y="869226"/>
                    </a:lnTo>
                    <a:cubicBezTo>
                      <a:pt x="1537373" y="871802"/>
                      <a:pt x="1538060" y="873519"/>
                      <a:pt x="1538575" y="874378"/>
                    </a:cubicBezTo>
                    <a:lnTo>
                      <a:pt x="1538575" y="874378"/>
                    </a:lnTo>
                    <a:cubicBezTo>
                      <a:pt x="1538919" y="875065"/>
                      <a:pt x="1539090" y="874893"/>
                      <a:pt x="1539090" y="874893"/>
                    </a:cubicBezTo>
                    <a:lnTo>
                      <a:pt x="1539090" y="874893"/>
                    </a:lnTo>
                    <a:cubicBezTo>
                      <a:pt x="1539434" y="875236"/>
                      <a:pt x="1543212" y="872661"/>
                      <a:pt x="1549393" y="869055"/>
                    </a:cubicBezTo>
                    <a:lnTo>
                      <a:pt x="1549393" y="869055"/>
                    </a:lnTo>
                    <a:cubicBezTo>
                      <a:pt x="1560040" y="863731"/>
                      <a:pt x="1591635" y="857206"/>
                      <a:pt x="1598504" y="852398"/>
                    </a:cubicBezTo>
                    <a:lnTo>
                      <a:pt x="1598504" y="852398"/>
                    </a:lnTo>
                    <a:cubicBezTo>
                      <a:pt x="1603140" y="850337"/>
                      <a:pt x="1607777" y="845701"/>
                      <a:pt x="1608292" y="844671"/>
                    </a:cubicBezTo>
                    <a:lnTo>
                      <a:pt x="1608292" y="844671"/>
                    </a:lnTo>
                    <a:cubicBezTo>
                      <a:pt x="1607948" y="844499"/>
                      <a:pt x="1607433" y="844327"/>
                      <a:pt x="1606403" y="844156"/>
                    </a:cubicBezTo>
                    <a:lnTo>
                      <a:pt x="1606403" y="844156"/>
                    </a:lnTo>
                    <a:cubicBezTo>
                      <a:pt x="1597817" y="841752"/>
                      <a:pt x="1589231" y="840206"/>
                      <a:pt x="1581161" y="830590"/>
                    </a:cubicBezTo>
                    <a:lnTo>
                      <a:pt x="1581161" y="830590"/>
                    </a:lnTo>
                    <a:cubicBezTo>
                      <a:pt x="1577898" y="825610"/>
                      <a:pt x="1574979" y="822520"/>
                      <a:pt x="1574635" y="818570"/>
                    </a:cubicBezTo>
                    <a:lnTo>
                      <a:pt x="1574635" y="818570"/>
                    </a:lnTo>
                    <a:cubicBezTo>
                      <a:pt x="1574635" y="815136"/>
                      <a:pt x="1578242" y="813934"/>
                      <a:pt x="1581332" y="813934"/>
                    </a:cubicBezTo>
                    <a:lnTo>
                      <a:pt x="1581332" y="813934"/>
                    </a:lnTo>
                    <a:cubicBezTo>
                      <a:pt x="1582363" y="813934"/>
                      <a:pt x="1583393" y="813934"/>
                      <a:pt x="1584080" y="814105"/>
                    </a:cubicBezTo>
                    <a:lnTo>
                      <a:pt x="1584080" y="814105"/>
                    </a:lnTo>
                    <a:cubicBezTo>
                      <a:pt x="1584252" y="814105"/>
                      <a:pt x="1584423" y="814105"/>
                      <a:pt x="1584595" y="814105"/>
                    </a:cubicBezTo>
                    <a:lnTo>
                      <a:pt x="1584595" y="814105"/>
                    </a:lnTo>
                    <a:cubicBezTo>
                      <a:pt x="1592151" y="814105"/>
                      <a:pt x="1603140" y="814621"/>
                      <a:pt x="1612241" y="814621"/>
                    </a:cubicBezTo>
                    <a:lnTo>
                      <a:pt x="1612241" y="814621"/>
                    </a:lnTo>
                    <a:cubicBezTo>
                      <a:pt x="1617049" y="814621"/>
                      <a:pt x="1621342" y="814449"/>
                      <a:pt x="1624090" y="814105"/>
                    </a:cubicBezTo>
                    <a:lnTo>
                      <a:pt x="1624090" y="814105"/>
                    </a:lnTo>
                    <a:cubicBezTo>
                      <a:pt x="1630615" y="813247"/>
                      <a:pt x="1653453" y="798823"/>
                      <a:pt x="1668221" y="798823"/>
                    </a:cubicBezTo>
                    <a:lnTo>
                      <a:pt x="1668221" y="798823"/>
                    </a:lnTo>
                    <a:cubicBezTo>
                      <a:pt x="1672170" y="798479"/>
                      <a:pt x="1676635" y="798136"/>
                      <a:pt x="1680584" y="798136"/>
                    </a:cubicBezTo>
                    <a:lnTo>
                      <a:pt x="1680584" y="798136"/>
                    </a:lnTo>
                    <a:cubicBezTo>
                      <a:pt x="1686423" y="798823"/>
                      <a:pt x="1691917" y="797277"/>
                      <a:pt x="1693635" y="803287"/>
                    </a:cubicBezTo>
                    <a:lnTo>
                      <a:pt x="1693635" y="803287"/>
                    </a:lnTo>
                    <a:cubicBezTo>
                      <a:pt x="1693463" y="805691"/>
                      <a:pt x="1691917" y="806893"/>
                      <a:pt x="1689857" y="808439"/>
                    </a:cubicBezTo>
                    <a:lnTo>
                      <a:pt x="1689857" y="808439"/>
                    </a:lnTo>
                    <a:cubicBezTo>
                      <a:pt x="1681443" y="813247"/>
                      <a:pt x="1678695" y="817540"/>
                      <a:pt x="1670968" y="817711"/>
                    </a:cubicBezTo>
                    <a:lnTo>
                      <a:pt x="1670968" y="817711"/>
                    </a:lnTo>
                    <a:lnTo>
                      <a:pt x="1670968" y="817711"/>
                    </a:lnTo>
                    <a:cubicBezTo>
                      <a:pt x="1665988" y="817711"/>
                      <a:pt x="1662211" y="815823"/>
                      <a:pt x="1661180" y="815823"/>
                    </a:cubicBezTo>
                    <a:lnTo>
                      <a:pt x="1661180" y="815823"/>
                    </a:lnTo>
                    <a:cubicBezTo>
                      <a:pt x="1661180" y="815994"/>
                      <a:pt x="1661009" y="816338"/>
                      <a:pt x="1660837" y="817025"/>
                    </a:cubicBezTo>
                    <a:lnTo>
                      <a:pt x="1660837" y="817025"/>
                    </a:lnTo>
                    <a:cubicBezTo>
                      <a:pt x="1659635" y="824752"/>
                      <a:pt x="1657918" y="828358"/>
                      <a:pt x="1651736" y="835742"/>
                    </a:cubicBezTo>
                    <a:lnTo>
                      <a:pt x="1651736" y="835742"/>
                    </a:lnTo>
                    <a:cubicBezTo>
                      <a:pt x="1646928" y="842267"/>
                      <a:pt x="1641433" y="853600"/>
                      <a:pt x="1634049" y="854459"/>
                    </a:cubicBezTo>
                    <a:lnTo>
                      <a:pt x="1634049" y="854459"/>
                    </a:lnTo>
                    <a:cubicBezTo>
                      <a:pt x="1632504" y="854459"/>
                      <a:pt x="1630958" y="853600"/>
                      <a:pt x="1629756" y="851883"/>
                    </a:cubicBezTo>
                    <a:lnTo>
                      <a:pt x="1629756" y="851883"/>
                    </a:lnTo>
                    <a:cubicBezTo>
                      <a:pt x="1628211" y="848277"/>
                      <a:pt x="1626665" y="847418"/>
                      <a:pt x="1626150" y="847418"/>
                    </a:cubicBezTo>
                    <a:lnTo>
                      <a:pt x="1626150" y="847418"/>
                    </a:lnTo>
                    <a:cubicBezTo>
                      <a:pt x="1625635" y="847418"/>
                      <a:pt x="1624948" y="847590"/>
                      <a:pt x="1623746" y="848792"/>
                    </a:cubicBezTo>
                    <a:lnTo>
                      <a:pt x="1623746" y="848792"/>
                    </a:lnTo>
                    <a:cubicBezTo>
                      <a:pt x="1621342" y="851196"/>
                      <a:pt x="1620312" y="853772"/>
                      <a:pt x="1620140" y="859267"/>
                    </a:cubicBezTo>
                    <a:lnTo>
                      <a:pt x="1620140" y="859267"/>
                    </a:lnTo>
                    <a:cubicBezTo>
                      <a:pt x="1620140" y="861156"/>
                      <a:pt x="1620312" y="863216"/>
                      <a:pt x="1620655" y="865792"/>
                    </a:cubicBezTo>
                    <a:lnTo>
                      <a:pt x="1620655" y="865792"/>
                    </a:lnTo>
                    <a:cubicBezTo>
                      <a:pt x="1621686" y="874721"/>
                      <a:pt x="1631474" y="886226"/>
                      <a:pt x="1638170" y="895499"/>
                    </a:cubicBezTo>
                    <a:lnTo>
                      <a:pt x="1638170" y="895499"/>
                    </a:lnTo>
                    <a:cubicBezTo>
                      <a:pt x="1643494" y="906317"/>
                      <a:pt x="1646241" y="923832"/>
                      <a:pt x="1654312" y="931731"/>
                    </a:cubicBezTo>
                    <a:lnTo>
                      <a:pt x="1654312" y="931731"/>
                    </a:lnTo>
                    <a:cubicBezTo>
                      <a:pt x="1661524" y="940145"/>
                      <a:pt x="1666504" y="951650"/>
                      <a:pt x="1666504" y="962811"/>
                    </a:cubicBezTo>
                    <a:lnTo>
                      <a:pt x="1666504" y="962811"/>
                    </a:lnTo>
                    <a:cubicBezTo>
                      <a:pt x="1666504" y="964013"/>
                      <a:pt x="1666504" y="965215"/>
                      <a:pt x="1666332" y="966589"/>
                    </a:cubicBezTo>
                    <a:lnTo>
                      <a:pt x="1666332" y="966589"/>
                    </a:lnTo>
                    <a:cubicBezTo>
                      <a:pt x="1664786" y="978953"/>
                      <a:pt x="1656201" y="995781"/>
                      <a:pt x="1643494" y="1001619"/>
                    </a:cubicBezTo>
                    <a:lnTo>
                      <a:pt x="1643494" y="1001619"/>
                    </a:lnTo>
                    <a:cubicBezTo>
                      <a:pt x="1632676" y="1005912"/>
                      <a:pt x="1621342" y="1008488"/>
                      <a:pt x="1613615" y="1008488"/>
                    </a:cubicBezTo>
                    <a:lnTo>
                      <a:pt x="1613615" y="1008488"/>
                    </a:lnTo>
                    <a:cubicBezTo>
                      <a:pt x="1612070" y="1008488"/>
                      <a:pt x="1610696" y="1008316"/>
                      <a:pt x="1609322" y="1008144"/>
                    </a:cubicBezTo>
                    <a:lnTo>
                      <a:pt x="1609322" y="1008144"/>
                    </a:lnTo>
                    <a:cubicBezTo>
                      <a:pt x="1603827" y="1006427"/>
                      <a:pt x="1601423" y="1001963"/>
                      <a:pt x="1594898" y="1002134"/>
                    </a:cubicBezTo>
                    <a:lnTo>
                      <a:pt x="1594898" y="1002134"/>
                    </a:lnTo>
                    <a:cubicBezTo>
                      <a:pt x="1593353" y="1002134"/>
                      <a:pt x="1591292" y="1002306"/>
                      <a:pt x="1588888" y="1003165"/>
                    </a:cubicBezTo>
                    <a:lnTo>
                      <a:pt x="1588888" y="1003165"/>
                    </a:lnTo>
                    <a:cubicBezTo>
                      <a:pt x="1585625" y="1003852"/>
                      <a:pt x="1583050" y="1004195"/>
                      <a:pt x="1580817" y="1004195"/>
                    </a:cubicBezTo>
                    <a:lnTo>
                      <a:pt x="1580817" y="1004195"/>
                    </a:lnTo>
                    <a:cubicBezTo>
                      <a:pt x="1574292" y="1004195"/>
                      <a:pt x="1570343" y="1001448"/>
                      <a:pt x="1562272" y="998013"/>
                    </a:cubicBezTo>
                    <a:lnTo>
                      <a:pt x="1562272" y="998013"/>
                    </a:lnTo>
                    <a:cubicBezTo>
                      <a:pt x="1550939" y="992862"/>
                      <a:pt x="1540979" y="987882"/>
                      <a:pt x="1540636" y="977751"/>
                    </a:cubicBezTo>
                    <a:lnTo>
                      <a:pt x="1540636" y="977751"/>
                    </a:lnTo>
                    <a:cubicBezTo>
                      <a:pt x="1541151" y="973630"/>
                      <a:pt x="1542353" y="970710"/>
                      <a:pt x="1542525" y="969852"/>
                    </a:cubicBezTo>
                    <a:lnTo>
                      <a:pt x="1542525" y="969852"/>
                    </a:lnTo>
                    <a:cubicBezTo>
                      <a:pt x="1542010" y="969680"/>
                      <a:pt x="1540808" y="969337"/>
                      <a:pt x="1539262" y="969165"/>
                    </a:cubicBezTo>
                    <a:lnTo>
                      <a:pt x="1539262" y="969165"/>
                    </a:lnTo>
                    <a:lnTo>
                      <a:pt x="1539090" y="969165"/>
                    </a:lnTo>
                    <a:cubicBezTo>
                      <a:pt x="1531706" y="969165"/>
                      <a:pt x="1525181" y="967619"/>
                      <a:pt x="1525181" y="960407"/>
                    </a:cubicBezTo>
                    <a:lnTo>
                      <a:pt x="1525181" y="960407"/>
                    </a:lnTo>
                    <a:cubicBezTo>
                      <a:pt x="1525181" y="959549"/>
                      <a:pt x="1525353" y="958519"/>
                      <a:pt x="1525525" y="956973"/>
                    </a:cubicBezTo>
                    <a:lnTo>
                      <a:pt x="1525525" y="956973"/>
                    </a:lnTo>
                    <a:cubicBezTo>
                      <a:pt x="1526040" y="955428"/>
                      <a:pt x="1526555" y="954226"/>
                      <a:pt x="1526727" y="953367"/>
                    </a:cubicBezTo>
                    <a:lnTo>
                      <a:pt x="1526727" y="953367"/>
                    </a:lnTo>
                    <a:cubicBezTo>
                      <a:pt x="1525696" y="953367"/>
                      <a:pt x="1523808" y="953882"/>
                      <a:pt x="1521232" y="954913"/>
                    </a:cubicBezTo>
                    <a:lnTo>
                      <a:pt x="1521232" y="954913"/>
                    </a:lnTo>
                    <a:cubicBezTo>
                      <a:pt x="1519171" y="955771"/>
                      <a:pt x="1517282" y="956115"/>
                      <a:pt x="1515393" y="956115"/>
                    </a:cubicBezTo>
                    <a:lnTo>
                      <a:pt x="1515393" y="956115"/>
                    </a:lnTo>
                    <a:cubicBezTo>
                      <a:pt x="1508181" y="955943"/>
                      <a:pt x="1504232" y="951307"/>
                      <a:pt x="1494272" y="951307"/>
                    </a:cubicBezTo>
                    <a:lnTo>
                      <a:pt x="1494272" y="951307"/>
                    </a:lnTo>
                    <a:lnTo>
                      <a:pt x="1493929" y="951307"/>
                    </a:lnTo>
                    <a:cubicBezTo>
                      <a:pt x="1481050" y="952337"/>
                      <a:pt x="1471949" y="960064"/>
                      <a:pt x="1448939" y="964013"/>
                    </a:cubicBezTo>
                    <a:lnTo>
                      <a:pt x="1448939" y="964013"/>
                    </a:lnTo>
                    <a:cubicBezTo>
                      <a:pt x="1437091" y="966933"/>
                      <a:pt x="1432798" y="967791"/>
                      <a:pt x="1428505" y="967791"/>
                    </a:cubicBezTo>
                    <a:lnTo>
                      <a:pt x="1428505" y="967791"/>
                    </a:lnTo>
                    <a:cubicBezTo>
                      <a:pt x="1425071" y="967791"/>
                      <a:pt x="1422152" y="967104"/>
                      <a:pt x="1415627" y="966761"/>
                    </a:cubicBezTo>
                    <a:lnTo>
                      <a:pt x="1415627" y="966761"/>
                    </a:lnTo>
                    <a:cubicBezTo>
                      <a:pt x="1400687" y="966933"/>
                      <a:pt x="1402061" y="968993"/>
                      <a:pt x="1393990" y="971741"/>
                    </a:cubicBezTo>
                    <a:lnTo>
                      <a:pt x="1393990" y="971741"/>
                    </a:lnTo>
                    <a:cubicBezTo>
                      <a:pt x="1389526" y="973630"/>
                      <a:pt x="1384374" y="974660"/>
                      <a:pt x="1380425" y="975690"/>
                    </a:cubicBezTo>
                    <a:lnTo>
                      <a:pt x="1380425" y="975690"/>
                    </a:lnTo>
                    <a:cubicBezTo>
                      <a:pt x="1376132" y="976720"/>
                      <a:pt x="1374930" y="978094"/>
                      <a:pt x="1375102" y="978266"/>
                    </a:cubicBezTo>
                    <a:lnTo>
                      <a:pt x="1375102" y="978266"/>
                    </a:lnTo>
                    <a:cubicBezTo>
                      <a:pt x="1375102" y="978438"/>
                      <a:pt x="1375102" y="978438"/>
                      <a:pt x="1375102" y="978609"/>
                    </a:cubicBezTo>
                    <a:lnTo>
                      <a:pt x="1375102" y="978609"/>
                    </a:lnTo>
                    <a:cubicBezTo>
                      <a:pt x="1376304" y="981013"/>
                      <a:pt x="1376819" y="983417"/>
                      <a:pt x="1376819" y="985650"/>
                    </a:cubicBezTo>
                    <a:lnTo>
                      <a:pt x="1376819" y="985650"/>
                    </a:lnTo>
                    <a:cubicBezTo>
                      <a:pt x="1376819" y="989771"/>
                      <a:pt x="1374415" y="993892"/>
                      <a:pt x="1369778" y="993892"/>
                    </a:cubicBezTo>
                    <a:lnTo>
                      <a:pt x="1369778" y="993892"/>
                    </a:lnTo>
                    <a:cubicBezTo>
                      <a:pt x="1367890" y="993892"/>
                      <a:pt x="1366001" y="993205"/>
                      <a:pt x="1364283" y="992003"/>
                    </a:cubicBezTo>
                    <a:lnTo>
                      <a:pt x="1364283" y="992003"/>
                    </a:lnTo>
                    <a:cubicBezTo>
                      <a:pt x="1355526" y="988225"/>
                      <a:pt x="1352435" y="987195"/>
                      <a:pt x="1344021" y="987195"/>
                    </a:cubicBezTo>
                    <a:lnTo>
                      <a:pt x="1344021" y="987195"/>
                    </a:lnTo>
                    <a:lnTo>
                      <a:pt x="1344021" y="985134"/>
                    </a:lnTo>
                    <a:lnTo>
                      <a:pt x="1343849" y="987195"/>
                    </a:lnTo>
                    <a:lnTo>
                      <a:pt x="1343849" y="987195"/>
                    </a:lnTo>
                    <a:cubicBezTo>
                      <a:pt x="1338183" y="987195"/>
                      <a:pt x="1334748" y="985478"/>
                      <a:pt x="1331314" y="985478"/>
                    </a:cubicBezTo>
                    <a:lnTo>
                      <a:pt x="1331314" y="985478"/>
                    </a:lnTo>
                    <a:cubicBezTo>
                      <a:pt x="1329425" y="985478"/>
                      <a:pt x="1327536" y="985821"/>
                      <a:pt x="1324445" y="987195"/>
                    </a:cubicBezTo>
                    <a:lnTo>
                      <a:pt x="1324445" y="987195"/>
                    </a:lnTo>
                    <a:cubicBezTo>
                      <a:pt x="1316718" y="989256"/>
                      <a:pt x="1307617" y="997670"/>
                      <a:pt x="1307445" y="1003336"/>
                    </a:cubicBezTo>
                    <a:lnTo>
                      <a:pt x="1307445" y="1003336"/>
                    </a:lnTo>
                    <a:lnTo>
                      <a:pt x="1307445" y="1004023"/>
                    </a:lnTo>
                    <a:lnTo>
                      <a:pt x="1307445" y="1004023"/>
                    </a:lnTo>
                    <a:cubicBezTo>
                      <a:pt x="1307445" y="1008831"/>
                      <a:pt x="1310536" y="1016730"/>
                      <a:pt x="1310536" y="1024801"/>
                    </a:cubicBezTo>
                    <a:lnTo>
                      <a:pt x="1310536" y="1024801"/>
                    </a:lnTo>
                    <a:cubicBezTo>
                      <a:pt x="1310536" y="1029437"/>
                      <a:pt x="1309334" y="1034417"/>
                      <a:pt x="1305728" y="1038710"/>
                    </a:cubicBezTo>
                    <a:lnTo>
                      <a:pt x="1305728" y="1038710"/>
                    </a:lnTo>
                    <a:cubicBezTo>
                      <a:pt x="1301951" y="1043175"/>
                      <a:pt x="1298345" y="1044892"/>
                      <a:pt x="1295254" y="1044892"/>
                    </a:cubicBezTo>
                    <a:lnTo>
                      <a:pt x="1295254" y="1044892"/>
                    </a:lnTo>
                    <a:cubicBezTo>
                      <a:pt x="1293021" y="1044892"/>
                      <a:pt x="1291304" y="1044033"/>
                      <a:pt x="1290102" y="1043175"/>
                    </a:cubicBezTo>
                    <a:lnTo>
                      <a:pt x="1290102" y="1043175"/>
                    </a:lnTo>
                    <a:cubicBezTo>
                      <a:pt x="1289759" y="1043861"/>
                      <a:pt x="1289415" y="1044892"/>
                      <a:pt x="1289415" y="1046609"/>
                    </a:cubicBezTo>
                    <a:lnTo>
                      <a:pt x="1289415" y="1046609"/>
                    </a:lnTo>
                    <a:cubicBezTo>
                      <a:pt x="1289415" y="1047639"/>
                      <a:pt x="1289587" y="1049013"/>
                      <a:pt x="1289930" y="1050387"/>
                    </a:cubicBezTo>
                    <a:lnTo>
                      <a:pt x="1289930" y="1050387"/>
                    </a:lnTo>
                    <a:cubicBezTo>
                      <a:pt x="1290961" y="1055538"/>
                      <a:pt x="1298516" y="1055023"/>
                      <a:pt x="1299375" y="1063609"/>
                    </a:cubicBezTo>
                    <a:lnTo>
                      <a:pt x="1299375" y="1063609"/>
                    </a:lnTo>
                    <a:cubicBezTo>
                      <a:pt x="1299375" y="1064639"/>
                      <a:pt x="1299203" y="1065841"/>
                      <a:pt x="1298860" y="1067215"/>
                    </a:cubicBezTo>
                    <a:lnTo>
                      <a:pt x="1298860" y="1067215"/>
                    </a:lnTo>
                    <a:cubicBezTo>
                      <a:pt x="1296456" y="1074598"/>
                      <a:pt x="1295082" y="1080437"/>
                      <a:pt x="1289930" y="1085417"/>
                    </a:cubicBezTo>
                    <a:lnTo>
                      <a:pt x="1289930" y="1085417"/>
                    </a:lnTo>
                    <a:cubicBezTo>
                      <a:pt x="1288728" y="1087477"/>
                      <a:pt x="1287870" y="1088851"/>
                      <a:pt x="1287526" y="1089538"/>
                    </a:cubicBezTo>
                    <a:lnTo>
                      <a:pt x="1287526" y="1089538"/>
                    </a:lnTo>
                    <a:cubicBezTo>
                      <a:pt x="1287526" y="1089538"/>
                      <a:pt x="1287526" y="1089538"/>
                      <a:pt x="1287698" y="1089538"/>
                    </a:cubicBezTo>
                    <a:lnTo>
                      <a:pt x="1287698" y="1089538"/>
                    </a:lnTo>
                    <a:cubicBezTo>
                      <a:pt x="1288557" y="1089881"/>
                      <a:pt x="1290446" y="1090225"/>
                      <a:pt x="1292506" y="1090568"/>
                    </a:cubicBezTo>
                    <a:lnTo>
                      <a:pt x="1292506" y="1090568"/>
                    </a:lnTo>
                    <a:cubicBezTo>
                      <a:pt x="1292506" y="1090568"/>
                      <a:pt x="1292678" y="1090568"/>
                      <a:pt x="1293021" y="1090568"/>
                    </a:cubicBezTo>
                    <a:lnTo>
                      <a:pt x="1293021" y="1090568"/>
                    </a:lnTo>
                    <a:cubicBezTo>
                      <a:pt x="1299203" y="1091255"/>
                      <a:pt x="1305385" y="1090053"/>
                      <a:pt x="1307445" y="1096063"/>
                    </a:cubicBezTo>
                    <a:lnTo>
                      <a:pt x="1307445" y="1096063"/>
                    </a:lnTo>
                    <a:cubicBezTo>
                      <a:pt x="1306930" y="1099497"/>
                      <a:pt x="1304698" y="1100013"/>
                      <a:pt x="1301264" y="1101558"/>
                    </a:cubicBezTo>
                    <a:lnTo>
                      <a:pt x="1301264" y="1101558"/>
                    </a:lnTo>
                    <a:cubicBezTo>
                      <a:pt x="1298860" y="1102245"/>
                      <a:pt x="1296799" y="1102588"/>
                      <a:pt x="1294910" y="1102588"/>
                    </a:cubicBezTo>
                    <a:lnTo>
                      <a:pt x="1294910" y="1102588"/>
                    </a:lnTo>
                    <a:cubicBezTo>
                      <a:pt x="1297829" y="1104305"/>
                      <a:pt x="1299890" y="1104305"/>
                      <a:pt x="1302466" y="1104305"/>
                    </a:cubicBezTo>
                    <a:lnTo>
                      <a:pt x="1302466" y="1104305"/>
                    </a:lnTo>
                    <a:cubicBezTo>
                      <a:pt x="1302637" y="1104305"/>
                      <a:pt x="1302809" y="1104305"/>
                      <a:pt x="1303324" y="1104305"/>
                    </a:cubicBezTo>
                    <a:lnTo>
                      <a:pt x="1303324" y="1104305"/>
                    </a:lnTo>
                    <a:cubicBezTo>
                      <a:pt x="1306243" y="1104305"/>
                      <a:pt x="1309849" y="1104477"/>
                      <a:pt x="1313799" y="1107740"/>
                    </a:cubicBezTo>
                    <a:lnTo>
                      <a:pt x="1313799" y="1107740"/>
                    </a:lnTo>
                    <a:cubicBezTo>
                      <a:pt x="1319294" y="1114780"/>
                      <a:pt x="1319294" y="1119416"/>
                      <a:pt x="1324617" y="1123709"/>
                    </a:cubicBezTo>
                    <a:lnTo>
                      <a:pt x="1324617" y="1123709"/>
                    </a:lnTo>
                    <a:cubicBezTo>
                      <a:pt x="1327708" y="1125770"/>
                      <a:pt x="1329769" y="1126457"/>
                      <a:pt x="1331657" y="1126457"/>
                    </a:cubicBezTo>
                    <a:lnTo>
                      <a:pt x="1331657" y="1126457"/>
                    </a:lnTo>
                    <a:cubicBezTo>
                      <a:pt x="1333890" y="1126457"/>
                      <a:pt x="1336637" y="1125255"/>
                      <a:pt x="1340587" y="1122507"/>
                    </a:cubicBezTo>
                    <a:lnTo>
                      <a:pt x="1340587" y="1122507"/>
                    </a:lnTo>
                    <a:cubicBezTo>
                      <a:pt x="1345223" y="1118901"/>
                      <a:pt x="1350546" y="1112719"/>
                      <a:pt x="1359475" y="1112548"/>
                    </a:cubicBezTo>
                    <a:lnTo>
                      <a:pt x="1359475" y="1112548"/>
                    </a:lnTo>
                    <a:cubicBezTo>
                      <a:pt x="1362051" y="1112548"/>
                      <a:pt x="1364970" y="1113063"/>
                      <a:pt x="1368061" y="1114265"/>
                    </a:cubicBezTo>
                    <a:lnTo>
                      <a:pt x="1368061" y="1114265"/>
                    </a:lnTo>
                    <a:cubicBezTo>
                      <a:pt x="1381970" y="1118386"/>
                      <a:pt x="1382657" y="1129204"/>
                      <a:pt x="1385748" y="1132810"/>
                    </a:cubicBezTo>
                    <a:lnTo>
                      <a:pt x="1385748" y="1132810"/>
                    </a:lnTo>
                    <a:cubicBezTo>
                      <a:pt x="1389011" y="1136760"/>
                      <a:pt x="1393819" y="1139679"/>
                      <a:pt x="1401717" y="1139679"/>
                    </a:cubicBezTo>
                    <a:lnTo>
                      <a:pt x="1401717" y="1139679"/>
                    </a:lnTo>
                    <a:cubicBezTo>
                      <a:pt x="1404808" y="1139679"/>
                      <a:pt x="1408243" y="1139335"/>
                      <a:pt x="1412364" y="1138133"/>
                    </a:cubicBezTo>
                    <a:lnTo>
                      <a:pt x="1412364" y="1138133"/>
                    </a:lnTo>
                    <a:cubicBezTo>
                      <a:pt x="1426616" y="1135214"/>
                      <a:pt x="1425414" y="1124740"/>
                      <a:pt x="1437606" y="1123881"/>
                    </a:cubicBezTo>
                    <a:lnTo>
                      <a:pt x="1437606" y="1123881"/>
                    </a:lnTo>
                    <a:cubicBezTo>
                      <a:pt x="1438121" y="1123881"/>
                      <a:pt x="1438808" y="1123881"/>
                      <a:pt x="1439495" y="1124053"/>
                    </a:cubicBezTo>
                    <a:lnTo>
                      <a:pt x="1439495" y="1124053"/>
                    </a:lnTo>
                    <a:cubicBezTo>
                      <a:pt x="1444646" y="1124568"/>
                      <a:pt x="1452374" y="1124568"/>
                      <a:pt x="1459071" y="1125083"/>
                    </a:cubicBezTo>
                    <a:lnTo>
                      <a:pt x="1459071" y="1125083"/>
                    </a:lnTo>
                    <a:cubicBezTo>
                      <a:pt x="1465424" y="1126113"/>
                      <a:pt x="1471262" y="1124911"/>
                      <a:pt x="1472980" y="1131093"/>
                    </a:cubicBezTo>
                    <a:lnTo>
                      <a:pt x="1472980" y="1131093"/>
                    </a:lnTo>
                    <a:cubicBezTo>
                      <a:pt x="1472808" y="1133325"/>
                      <a:pt x="1471434" y="1134527"/>
                      <a:pt x="1469889" y="1135901"/>
                    </a:cubicBezTo>
                    <a:lnTo>
                      <a:pt x="1469889" y="1135901"/>
                    </a:lnTo>
                    <a:cubicBezTo>
                      <a:pt x="1461303" y="1143285"/>
                      <a:pt x="1448939" y="1157537"/>
                      <a:pt x="1448081" y="1166123"/>
                    </a:cubicBezTo>
                    <a:lnTo>
                      <a:pt x="1448081" y="1166123"/>
                    </a:lnTo>
                    <a:cubicBezTo>
                      <a:pt x="1446707" y="1177285"/>
                      <a:pt x="1438980" y="1186214"/>
                      <a:pt x="1435546" y="1195830"/>
                    </a:cubicBezTo>
                    <a:lnTo>
                      <a:pt x="1435546" y="1195830"/>
                    </a:lnTo>
                    <a:cubicBezTo>
                      <a:pt x="1431424" y="1208022"/>
                      <a:pt x="1411505" y="1238244"/>
                      <a:pt x="1400000" y="1251466"/>
                    </a:cubicBezTo>
                    <a:lnTo>
                      <a:pt x="1400000" y="1251466"/>
                    </a:lnTo>
                    <a:cubicBezTo>
                      <a:pt x="1388495" y="1264345"/>
                      <a:pt x="1385061" y="1266577"/>
                      <a:pt x="1377677" y="1279112"/>
                    </a:cubicBezTo>
                    <a:lnTo>
                      <a:pt x="1377677" y="1279112"/>
                    </a:lnTo>
                    <a:cubicBezTo>
                      <a:pt x="1369607" y="1292163"/>
                      <a:pt x="1351576" y="1312769"/>
                      <a:pt x="1337839" y="1313455"/>
                    </a:cubicBezTo>
                    <a:lnTo>
                      <a:pt x="1337839" y="1313455"/>
                    </a:lnTo>
                    <a:lnTo>
                      <a:pt x="1337839" y="1313455"/>
                    </a:lnTo>
                    <a:cubicBezTo>
                      <a:pt x="1325304" y="1313455"/>
                      <a:pt x="1314486" y="1306243"/>
                      <a:pt x="1311738" y="1305900"/>
                    </a:cubicBezTo>
                    <a:lnTo>
                      <a:pt x="1311738" y="1305900"/>
                    </a:lnTo>
                    <a:lnTo>
                      <a:pt x="1311395" y="1305900"/>
                    </a:lnTo>
                    <a:cubicBezTo>
                      <a:pt x="1307445" y="1305557"/>
                      <a:pt x="1302981" y="1305557"/>
                      <a:pt x="1301779" y="1300577"/>
                    </a:cubicBezTo>
                    <a:lnTo>
                      <a:pt x="1301779" y="1300577"/>
                    </a:lnTo>
                    <a:cubicBezTo>
                      <a:pt x="1301951" y="1298173"/>
                      <a:pt x="1303496" y="1297142"/>
                      <a:pt x="1304870" y="1296456"/>
                    </a:cubicBezTo>
                    <a:lnTo>
                      <a:pt x="1304870" y="1296456"/>
                    </a:lnTo>
                    <a:cubicBezTo>
                      <a:pt x="1305557" y="1295940"/>
                      <a:pt x="1305557" y="1295769"/>
                      <a:pt x="1305557" y="1295425"/>
                    </a:cubicBezTo>
                    <a:lnTo>
                      <a:pt x="1305557" y="1295425"/>
                    </a:lnTo>
                    <a:cubicBezTo>
                      <a:pt x="1305557" y="1295082"/>
                      <a:pt x="1304698" y="1293193"/>
                      <a:pt x="1301264" y="1293193"/>
                    </a:cubicBezTo>
                    <a:lnTo>
                      <a:pt x="1301264" y="1293193"/>
                    </a:lnTo>
                    <a:cubicBezTo>
                      <a:pt x="1301264" y="1293193"/>
                      <a:pt x="1301264" y="1293193"/>
                      <a:pt x="1301092" y="1293193"/>
                    </a:cubicBezTo>
                    <a:lnTo>
                      <a:pt x="1301092" y="1293193"/>
                    </a:lnTo>
                    <a:cubicBezTo>
                      <a:pt x="1297486" y="1293193"/>
                      <a:pt x="1296112" y="1294223"/>
                      <a:pt x="1291648" y="1294395"/>
                    </a:cubicBezTo>
                    <a:lnTo>
                      <a:pt x="1291648" y="1294395"/>
                    </a:lnTo>
                    <a:cubicBezTo>
                      <a:pt x="1289415" y="1294395"/>
                      <a:pt x="1286840" y="1294052"/>
                      <a:pt x="1282718" y="1293193"/>
                    </a:cubicBezTo>
                    <a:lnTo>
                      <a:pt x="1282718" y="1293193"/>
                    </a:lnTo>
                    <a:cubicBezTo>
                      <a:pt x="1279456" y="1292163"/>
                      <a:pt x="1277223" y="1291819"/>
                      <a:pt x="1275506" y="1291819"/>
                    </a:cubicBezTo>
                    <a:lnTo>
                      <a:pt x="1275506" y="1291819"/>
                    </a:lnTo>
                    <a:cubicBezTo>
                      <a:pt x="1271385" y="1291648"/>
                      <a:pt x="1269840" y="1294395"/>
                      <a:pt x="1262112" y="1300405"/>
                    </a:cubicBezTo>
                    <a:lnTo>
                      <a:pt x="1262112" y="1300405"/>
                    </a:lnTo>
                    <a:cubicBezTo>
                      <a:pt x="1257304" y="1304183"/>
                      <a:pt x="1253527" y="1305557"/>
                      <a:pt x="1249749" y="1305557"/>
                    </a:cubicBezTo>
                    <a:lnTo>
                      <a:pt x="1249749" y="1305557"/>
                    </a:lnTo>
                    <a:cubicBezTo>
                      <a:pt x="1245456" y="1305557"/>
                      <a:pt x="1241678" y="1304183"/>
                      <a:pt x="1235325" y="1303496"/>
                    </a:cubicBezTo>
                    <a:lnTo>
                      <a:pt x="1235325" y="1303496"/>
                    </a:lnTo>
                    <a:cubicBezTo>
                      <a:pt x="1222446" y="1302294"/>
                      <a:pt x="1209224" y="1298345"/>
                      <a:pt x="1196174" y="1287870"/>
                    </a:cubicBezTo>
                    <a:lnTo>
                      <a:pt x="1196174" y="1287870"/>
                    </a:lnTo>
                    <a:cubicBezTo>
                      <a:pt x="1184668" y="1278254"/>
                      <a:pt x="1172648" y="1280829"/>
                      <a:pt x="1164063" y="1267092"/>
                    </a:cubicBezTo>
                    <a:lnTo>
                      <a:pt x="1164063" y="1267092"/>
                    </a:lnTo>
                    <a:cubicBezTo>
                      <a:pt x="1155820" y="1254729"/>
                      <a:pt x="1160457" y="1254900"/>
                      <a:pt x="1151012" y="1250092"/>
                    </a:cubicBezTo>
                    <a:lnTo>
                      <a:pt x="1151012" y="1250092"/>
                    </a:lnTo>
                    <a:cubicBezTo>
                      <a:pt x="1148436" y="1248890"/>
                      <a:pt x="1146719" y="1248547"/>
                      <a:pt x="1145002" y="1248547"/>
                    </a:cubicBezTo>
                    <a:lnTo>
                      <a:pt x="1145002" y="1248547"/>
                    </a:lnTo>
                    <a:cubicBezTo>
                      <a:pt x="1143800" y="1248547"/>
                      <a:pt x="1142598" y="1248719"/>
                      <a:pt x="1141053" y="1248719"/>
                    </a:cubicBezTo>
                    <a:lnTo>
                      <a:pt x="1141053" y="1248719"/>
                    </a:lnTo>
                    <a:cubicBezTo>
                      <a:pt x="1137618" y="1248890"/>
                      <a:pt x="1133841" y="1246658"/>
                      <a:pt x="1130921" y="1240133"/>
                    </a:cubicBezTo>
                    <a:lnTo>
                      <a:pt x="1130921" y="1240133"/>
                    </a:lnTo>
                    <a:cubicBezTo>
                      <a:pt x="1129204" y="1236698"/>
                      <a:pt x="1128517" y="1234638"/>
                      <a:pt x="1128517" y="1232749"/>
                    </a:cubicBezTo>
                    <a:lnTo>
                      <a:pt x="1128517" y="1232749"/>
                    </a:lnTo>
                    <a:cubicBezTo>
                      <a:pt x="1128517" y="1231203"/>
                      <a:pt x="1129204" y="1229658"/>
                      <a:pt x="1130235" y="1229143"/>
                    </a:cubicBezTo>
                    <a:lnTo>
                      <a:pt x="1130235" y="1229143"/>
                    </a:lnTo>
                    <a:cubicBezTo>
                      <a:pt x="1130406" y="1229143"/>
                      <a:pt x="1130406" y="1228971"/>
                      <a:pt x="1130578" y="1228971"/>
                    </a:cubicBezTo>
                    <a:lnTo>
                      <a:pt x="1130578" y="1228971"/>
                    </a:lnTo>
                    <a:cubicBezTo>
                      <a:pt x="1130406" y="1228628"/>
                      <a:pt x="1130235" y="1228284"/>
                      <a:pt x="1129891" y="1227769"/>
                    </a:cubicBezTo>
                    <a:lnTo>
                      <a:pt x="1129891" y="1227769"/>
                    </a:lnTo>
                    <a:cubicBezTo>
                      <a:pt x="1124740" y="1220214"/>
                      <a:pt x="1124911" y="1216264"/>
                      <a:pt x="1113235" y="1216093"/>
                    </a:cubicBezTo>
                    <a:lnTo>
                      <a:pt x="1113235" y="1216093"/>
                    </a:lnTo>
                    <a:cubicBezTo>
                      <a:pt x="1112033" y="1216093"/>
                      <a:pt x="1110831" y="1216093"/>
                      <a:pt x="1109285" y="1216264"/>
                    </a:cubicBezTo>
                    <a:lnTo>
                      <a:pt x="1109285" y="1216264"/>
                    </a:lnTo>
                    <a:cubicBezTo>
                      <a:pt x="1093144" y="1216264"/>
                      <a:pt x="1079922" y="1218840"/>
                      <a:pt x="1068932" y="1227426"/>
                    </a:cubicBezTo>
                    <a:lnTo>
                      <a:pt x="1068932" y="1227426"/>
                    </a:lnTo>
                    <a:cubicBezTo>
                      <a:pt x="1056568" y="1235496"/>
                      <a:pt x="1059316" y="1232749"/>
                      <a:pt x="1056225" y="1249921"/>
                    </a:cubicBezTo>
                    <a:lnTo>
                      <a:pt x="1056225" y="1249921"/>
                    </a:lnTo>
                    <a:cubicBezTo>
                      <a:pt x="1053821" y="1264173"/>
                      <a:pt x="1057770" y="1270698"/>
                      <a:pt x="1047983" y="1278082"/>
                    </a:cubicBezTo>
                    <a:lnTo>
                      <a:pt x="1047983" y="1278082"/>
                    </a:lnTo>
                    <a:cubicBezTo>
                      <a:pt x="1039053" y="1285809"/>
                      <a:pt x="1033043" y="1289587"/>
                      <a:pt x="1028407" y="1296627"/>
                    </a:cubicBezTo>
                    <a:lnTo>
                      <a:pt x="1028407" y="1296627"/>
                    </a:lnTo>
                    <a:cubicBezTo>
                      <a:pt x="1026003" y="1300233"/>
                      <a:pt x="1022054" y="1301951"/>
                      <a:pt x="1017932" y="1301951"/>
                    </a:cubicBezTo>
                    <a:lnTo>
                      <a:pt x="1017932" y="1301951"/>
                    </a:lnTo>
                    <a:cubicBezTo>
                      <a:pt x="1011235" y="1301951"/>
                      <a:pt x="1004023" y="1297142"/>
                      <a:pt x="1001276" y="1288385"/>
                    </a:cubicBezTo>
                    <a:lnTo>
                      <a:pt x="1001276" y="1288385"/>
                    </a:lnTo>
                    <a:cubicBezTo>
                      <a:pt x="997326" y="1275334"/>
                      <a:pt x="996468" y="1269153"/>
                      <a:pt x="985993" y="1264516"/>
                    </a:cubicBezTo>
                    <a:lnTo>
                      <a:pt x="985993" y="1264516"/>
                    </a:lnTo>
                    <a:cubicBezTo>
                      <a:pt x="975518" y="1258335"/>
                      <a:pt x="955084" y="1251638"/>
                      <a:pt x="954397" y="1236870"/>
                    </a:cubicBezTo>
                    <a:lnTo>
                      <a:pt x="954397" y="1236870"/>
                    </a:lnTo>
                    <a:cubicBezTo>
                      <a:pt x="954397" y="1236527"/>
                      <a:pt x="954397" y="1236012"/>
                      <a:pt x="954397" y="1235840"/>
                    </a:cubicBezTo>
                    <a:lnTo>
                      <a:pt x="954397" y="1235840"/>
                    </a:lnTo>
                    <a:cubicBezTo>
                      <a:pt x="954397" y="1221759"/>
                      <a:pt x="954226" y="1214547"/>
                      <a:pt x="952337" y="1209396"/>
                    </a:cubicBezTo>
                    <a:lnTo>
                      <a:pt x="952337" y="1209396"/>
                    </a:lnTo>
                    <a:cubicBezTo>
                      <a:pt x="948559" y="1204244"/>
                      <a:pt x="937054" y="1188275"/>
                      <a:pt x="926236" y="1187588"/>
                    </a:cubicBezTo>
                    <a:lnTo>
                      <a:pt x="926236" y="1187588"/>
                    </a:lnTo>
                    <a:cubicBezTo>
                      <a:pt x="912842" y="1186386"/>
                      <a:pt x="904256" y="1179345"/>
                      <a:pt x="900307" y="1169729"/>
                    </a:cubicBezTo>
                    <a:lnTo>
                      <a:pt x="900307" y="1169729"/>
                    </a:lnTo>
                    <a:cubicBezTo>
                      <a:pt x="896701" y="1160628"/>
                      <a:pt x="895842" y="1155820"/>
                      <a:pt x="894125" y="1155820"/>
                    </a:cubicBezTo>
                    <a:lnTo>
                      <a:pt x="894125" y="1155820"/>
                    </a:lnTo>
                    <a:cubicBezTo>
                      <a:pt x="894812" y="1155648"/>
                      <a:pt x="896186" y="1154962"/>
                      <a:pt x="896186" y="1153588"/>
                    </a:cubicBezTo>
                    <a:lnTo>
                      <a:pt x="896186" y="1153588"/>
                    </a:lnTo>
                    <a:cubicBezTo>
                      <a:pt x="896186" y="1152214"/>
                      <a:pt x="895842" y="1152214"/>
                      <a:pt x="895671" y="1152042"/>
                    </a:cubicBezTo>
                    <a:lnTo>
                      <a:pt x="895671" y="1152042"/>
                    </a:lnTo>
                    <a:lnTo>
                      <a:pt x="895499" y="1151871"/>
                    </a:lnTo>
                    <a:lnTo>
                      <a:pt x="895327" y="1152042"/>
                    </a:lnTo>
                    <a:lnTo>
                      <a:pt x="893782" y="1155820"/>
                    </a:lnTo>
                    <a:lnTo>
                      <a:pt x="893782" y="1155820"/>
                    </a:lnTo>
                    <a:lnTo>
                      <a:pt x="893782" y="1155820"/>
                    </a:lnTo>
                    <a:lnTo>
                      <a:pt x="893782" y="1155820"/>
                    </a:lnTo>
                    <a:cubicBezTo>
                      <a:pt x="893782" y="1155820"/>
                      <a:pt x="893782" y="1155820"/>
                      <a:pt x="893782" y="1155820"/>
                    </a:cubicBezTo>
                    <a:lnTo>
                      <a:pt x="893782" y="1155820"/>
                    </a:lnTo>
                    <a:lnTo>
                      <a:pt x="893782" y="1155820"/>
                    </a:lnTo>
                    <a:cubicBezTo>
                      <a:pt x="893782" y="1155820"/>
                      <a:pt x="893782" y="1155820"/>
                      <a:pt x="893782" y="1155820"/>
                    </a:cubicBezTo>
                    <a:lnTo>
                      <a:pt x="893782" y="1155820"/>
                    </a:lnTo>
                    <a:cubicBezTo>
                      <a:pt x="893095" y="1155820"/>
                      <a:pt x="892751" y="1155648"/>
                      <a:pt x="892580" y="1155477"/>
                    </a:cubicBezTo>
                    <a:lnTo>
                      <a:pt x="892580" y="1155477"/>
                    </a:lnTo>
                    <a:cubicBezTo>
                      <a:pt x="886741" y="1153416"/>
                      <a:pt x="885196" y="1145002"/>
                      <a:pt x="884681" y="1138133"/>
                    </a:cubicBezTo>
                    <a:lnTo>
                      <a:pt x="884681" y="1138133"/>
                    </a:lnTo>
                    <a:cubicBezTo>
                      <a:pt x="884681" y="1134527"/>
                      <a:pt x="885539" y="1130578"/>
                      <a:pt x="888630" y="1128689"/>
                    </a:cubicBezTo>
                    <a:lnTo>
                      <a:pt x="888630" y="1128689"/>
                    </a:lnTo>
                    <a:cubicBezTo>
                      <a:pt x="894125" y="1124740"/>
                      <a:pt x="908893" y="1116841"/>
                      <a:pt x="911812" y="1110315"/>
                    </a:cubicBezTo>
                    <a:lnTo>
                      <a:pt x="911812" y="1110315"/>
                    </a:lnTo>
                    <a:cubicBezTo>
                      <a:pt x="915418" y="1104305"/>
                      <a:pt x="925206" y="1085073"/>
                      <a:pt x="925206" y="1077518"/>
                    </a:cubicBezTo>
                    <a:lnTo>
                      <a:pt x="925206" y="1077518"/>
                    </a:lnTo>
                    <a:cubicBezTo>
                      <a:pt x="925206" y="1077346"/>
                      <a:pt x="925206" y="1077174"/>
                      <a:pt x="925206" y="1077003"/>
                    </a:cubicBezTo>
                    <a:lnTo>
                      <a:pt x="925206" y="1077003"/>
                    </a:lnTo>
                    <a:cubicBezTo>
                      <a:pt x="925206" y="1077003"/>
                      <a:pt x="925206" y="1077003"/>
                      <a:pt x="925206" y="1077003"/>
                    </a:cubicBezTo>
                    <a:lnTo>
                      <a:pt x="925206" y="1077003"/>
                    </a:lnTo>
                    <a:cubicBezTo>
                      <a:pt x="925206" y="1068073"/>
                      <a:pt x="926751" y="1059316"/>
                      <a:pt x="936024" y="1052619"/>
                    </a:cubicBezTo>
                    <a:lnTo>
                      <a:pt x="936024" y="1052619"/>
                    </a:lnTo>
                    <a:cubicBezTo>
                      <a:pt x="944094" y="1045922"/>
                      <a:pt x="948559" y="1044720"/>
                      <a:pt x="950276" y="1039740"/>
                    </a:cubicBezTo>
                    <a:lnTo>
                      <a:pt x="950276" y="1039740"/>
                    </a:lnTo>
                    <a:cubicBezTo>
                      <a:pt x="950791" y="1038195"/>
                      <a:pt x="951478" y="1036649"/>
                      <a:pt x="951993" y="1035619"/>
                    </a:cubicBezTo>
                    <a:lnTo>
                      <a:pt x="951993" y="1035619"/>
                    </a:lnTo>
                    <a:cubicBezTo>
                      <a:pt x="951307" y="1035791"/>
                      <a:pt x="950620" y="1036134"/>
                      <a:pt x="949761" y="1036478"/>
                    </a:cubicBezTo>
                    <a:lnTo>
                      <a:pt x="949761" y="1036478"/>
                    </a:lnTo>
                    <a:cubicBezTo>
                      <a:pt x="944781" y="1038710"/>
                      <a:pt x="942206" y="1040084"/>
                      <a:pt x="939458" y="1040084"/>
                    </a:cubicBezTo>
                    <a:lnTo>
                      <a:pt x="939458" y="1040084"/>
                    </a:lnTo>
                    <a:cubicBezTo>
                      <a:pt x="937398" y="1040255"/>
                      <a:pt x="935337" y="1038023"/>
                      <a:pt x="935165" y="1036478"/>
                    </a:cubicBezTo>
                    <a:lnTo>
                      <a:pt x="935165" y="1036478"/>
                    </a:lnTo>
                    <a:cubicBezTo>
                      <a:pt x="934822" y="1034760"/>
                      <a:pt x="934822" y="1033043"/>
                      <a:pt x="934822" y="1030124"/>
                    </a:cubicBezTo>
                    <a:lnTo>
                      <a:pt x="934822" y="1030124"/>
                    </a:lnTo>
                    <a:cubicBezTo>
                      <a:pt x="934822" y="1029952"/>
                      <a:pt x="934822" y="1029781"/>
                      <a:pt x="934822" y="1029609"/>
                    </a:cubicBezTo>
                    <a:lnTo>
                      <a:pt x="934822" y="1029609"/>
                    </a:lnTo>
                    <a:cubicBezTo>
                      <a:pt x="934993" y="1027892"/>
                      <a:pt x="933105" y="1025488"/>
                      <a:pt x="929842" y="1023427"/>
                    </a:cubicBezTo>
                    <a:lnTo>
                      <a:pt x="929842" y="1023427"/>
                    </a:lnTo>
                    <a:cubicBezTo>
                      <a:pt x="926579" y="1021538"/>
                      <a:pt x="922115" y="1020165"/>
                      <a:pt x="918165" y="1020165"/>
                    </a:cubicBezTo>
                    <a:lnTo>
                      <a:pt x="918165" y="1020165"/>
                    </a:lnTo>
                    <a:cubicBezTo>
                      <a:pt x="915246" y="1020165"/>
                      <a:pt x="912670" y="1020851"/>
                      <a:pt x="910782" y="1022225"/>
                    </a:cubicBezTo>
                    <a:lnTo>
                      <a:pt x="910782" y="1022225"/>
                    </a:lnTo>
                    <a:cubicBezTo>
                      <a:pt x="905458" y="1025144"/>
                      <a:pt x="904943" y="1027033"/>
                      <a:pt x="900307" y="1027033"/>
                    </a:cubicBezTo>
                    <a:lnTo>
                      <a:pt x="900307" y="1027033"/>
                    </a:lnTo>
                    <a:cubicBezTo>
                      <a:pt x="898246" y="1027033"/>
                      <a:pt x="895499" y="1026690"/>
                      <a:pt x="890347" y="1026346"/>
                    </a:cubicBezTo>
                    <a:lnTo>
                      <a:pt x="890347" y="1026346"/>
                    </a:lnTo>
                    <a:cubicBezTo>
                      <a:pt x="875923" y="1023771"/>
                      <a:pt x="877812" y="1019821"/>
                      <a:pt x="865964" y="1019821"/>
                    </a:cubicBezTo>
                    <a:lnTo>
                      <a:pt x="865964" y="1019821"/>
                    </a:lnTo>
                    <a:cubicBezTo>
                      <a:pt x="864418" y="1019821"/>
                      <a:pt x="862701" y="1019821"/>
                      <a:pt x="860469" y="1019993"/>
                    </a:cubicBezTo>
                    <a:lnTo>
                      <a:pt x="860469" y="1019993"/>
                    </a:lnTo>
                    <a:cubicBezTo>
                      <a:pt x="847933" y="1019993"/>
                      <a:pt x="842095" y="1022740"/>
                      <a:pt x="833681" y="1022740"/>
                    </a:cubicBezTo>
                    <a:lnTo>
                      <a:pt x="833681" y="1022740"/>
                    </a:lnTo>
                    <a:cubicBezTo>
                      <a:pt x="830590" y="1022740"/>
                      <a:pt x="827328" y="1022397"/>
                      <a:pt x="823206" y="1021195"/>
                    </a:cubicBezTo>
                    <a:lnTo>
                      <a:pt x="823206" y="1021195"/>
                    </a:lnTo>
                    <a:cubicBezTo>
                      <a:pt x="809641" y="1016215"/>
                      <a:pt x="794702" y="1013811"/>
                      <a:pt x="781136" y="1012609"/>
                    </a:cubicBezTo>
                    <a:lnTo>
                      <a:pt x="781136" y="1012609"/>
                    </a:lnTo>
                    <a:lnTo>
                      <a:pt x="780964" y="1012609"/>
                    </a:lnTo>
                    <a:cubicBezTo>
                      <a:pt x="774611" y="1012609"/>
                      <a:pt x="767227" y="1011579"/>
                      <a:pt x="759500" y="1011579"/>
                    </a:cubicBezTo>
                    <a:lnTo>
                      <a:pt x="759500" y="1011579"/>
                    </a:lnTo>
                    <a:cubicBezTo>
                      <a:pt x="749712" y="1011579"/>
                      <a:pt x="739581" y="1013124"/>
                      <a:pt x="730995" y="1019821"/>
                    </a:cubicBezTo>
                    <a:lnTo>
                      <a:pt x="730995" y="1019821"/>
                    </a:lnTo>
                    <a:cubicBezTo>
                      <a:pt x="714682" y="1032700"/>
                      <a:pt x="709530" y="1033215"/>
                      <a:pt x="698025" y="1034417"/>
                    </a:cubicBezTo>
                    <a:lnTo>
                      <a:pt x="698025" y="1034417"/>
                    </a:lnTo>
                    <a:lnTo>
                      <a:pt x="697682" y="1034417"/>
                    </a:lnTo>
                    <a:cubicBezTo>
                      <a:pt x="695621" y="1034417"/>
                      <a:pt x="693561" y="1034417"/>
                      <a:pt x="691844" y="1034417"/>
                    </a:cubicBezTo>
                    <a:lnTo>
                      <a:pt x="691844" y="1034417"/>
                    </a:lnTo>
                    <a:cubicBezTo>
                      <a:pt x="684803" y="1034589"/>
                      <a:pt x="680510" y="1034932"/>
                      <a:pt x="676046" y="1041114"/>
                    </a:cubicBezTo>
                    <a:lnTo>
                      <a:pt x="676046" y="1041114"/>
                    </a:lnTo>
                    <a:cubicBezTo>
                      <a:pt x="671581" y="1047639"/>
                      <a:pt x="662480" y="1052791"/>
                      <a:pt x="653036" y="1052962"/>
                    </a:cubicBezTo>
                    <a:lnTo>
                      <a:pt x="653036" y="1052962"/>
                    </a:lnTo>
                    <a:cubicBezTo>
                      <a:pt x="649945" y="1052962"/>
                      <a:pt x="646854" y="1052275"/>
                      <a:pt x="643763" y="1050902"/>
                    </a:cubicBezTo>
                    <a:lnTo>
                      <a:pt x="643763" y="1050902"/>
                    </a:lnTo>
                    <a:cubicBezTo>
                      <a:pt x="634834" y="1045750"/>
                      <a:pt x="630541" y="1042488"/>
                      <a:pt x="621268" y="1042316"/>
                    </a:cubicBezTo>
                    <a:lnTo>
                      <a:pt x="621268" y="1042316"/>
                    </a:lnTo>
                    <a:cubicBezTo>
                      <a:pt x="620238" y="1042488"/>
                      <a:pt x="619036" y="1042488"/>
                      <a:pt x="618006" y="1042488"/>
                    </a:cubicBezTo>
                    <a:lnTo>
                      <a:pt x="618006" y="1042488"/>
                    </a:lnTo>
                    <a:cubicBezTo>
                      <a:pt x="606501" y="1042488"/>
                      <a:pt x="593622" y="1035962"/>
                      <a:pt x="592077" y="1023942"/>
                    </a:cubicBezTo>
                    <a:lnTo>
                      <a:pt x="592077" y="1023942"/>
                    </a:lnTo>
                    <a:cubicBezTo>
                      <a:pt x="591905" y="1022740"/>
                      <a:pt x="591733" y="1021538"/>
                      <a:pt x="591733" y="1020508"/>
                    </a:cubicBezTo>
                    <a:lnTo>
                      <a:pt x="591733" y="1020508"/>
                    </a:lnTo>
                    <a:cubicBezTo>
                      <a:pt x="591733" y="1015528"/>
                      <a:pt x="594137" y="1010720"/>
                      <a:pt x="595511" y="1007973"/>
                    </a:cubicBezTo>
                    <a:lnTo>
                      <a:pt x="595511" y="1007973"/>
                    </a:lnTo>
                    <a:cubicBezTo>
                      <a:pt x="595339" y="1007973"/>
                      <a:pt x="595339" y="1007973"/>
                      <a:pt x="595168" y="1008144"/>
                    </a:cubicBezTo>
                    <a:lnTo>
                      <a:pt x="595168" y="1008144"/>
                    </a:lnTo>
                    <a:cubicBezTo>
                      <a:pt x="581945" y="1012266"/>
                      <a:pt x="578683" y="1011750"/>
                      <a:pt x="575420" y="1019134"/>
                    </a:cubicBezTo>
                    <a:lnTo>
                      <a:pt x="575420" y="1019134"/>
                    </a:lnTo>
                    <a:cubicBezTo>
                      <a:pt x="572673" y="1028579"/>
                      <a:pt x="562713" y="1050215"/>
                      <a:pt x="546744" y="1062578"/>
                    </a:cubicBezTo>
                    <a:lnTo>
                      <a:pt x="546744" y="1062578"/>
                    </a:lnTo>
                    <a:cubicBezTo>
                      <a:pt x="530259" y="1072881"/>
                      <a:pt x="506219" y="1083184"/>
                      <a:pt x="488875" y="1093144"/>
                    </a:cubicBezTo>
                    <a:lnTo>
                      <a:pt x="488875" y="1093144"/>
                    </a:lnTo>
                    <a:cubicBezTo>
                      <a:pt x="470330" y="1104477"/>
                      <a:pt x="460542" y="1115467"/>
                      <a:pt x="451785" y="1126972"/>
                    </a:cubicBezTo>
                    <a:lnTo>
                      <a:pt x="451785" y="1126972"/>
                    </a:lnTo>
                    <a:cubicBezTo>
                      <a:pt x="441825" y="1139507"/>
                      <a:pt x="418128" y="1174022"/>
                      <a:pt x="413492" y="1192224"/>
                    </a:cubicBezTo>
                    <a:lnTo>
                      <a:pt x="413492" y="1192224"/>
                    </a:lnTo>
                    <a:cubicBezTo>
                      <a:pt x="408512" y="1211971"/>
                      <a:pt x="398553" y="1217981"/>
                      <a:pt x="389795" y="1222961"/>
                    </a:cubicBezTo>
                    <a:lnTo>
                      <a:pt x="389795" y="1222961"/>
                    </a:lnTo>
                    <a:cubicBezTo>
                      <a:pt x="379492" y="1229658"/>
                      <a:pt x="381896" y="1227254"/>
                      <a:pt x="376573" y="1234981"/>
                    </a:cubicBezTo>
                    <a:lnTo>
                      <a:pt x="376573" y="1234981"/>
                    </a:lnTo>
                    <a:cubicBezTo>
                      <a:pt x="369876" y="1244597"/>
                      <a:pt x="363866" y="1244941"/>
                      <a:pt x="352705" y="1249921"/>
                    </a:cubicBezTo>
                    <a:lnTo>
                      <a:pt x="352705" y="1249921"/>
                    </a:lnTo>
                    <a:cubicBezTo>
                      <a:pt x="343089" y="1252668"/>
                      <a:pt x="340856" y="1265032"/>
                      <a:pt x="320594" y="1267951"/>
                    </a:cubicBezTo>
                    <a:lnTo>
                      <a:pt x="320594" y="1267951"/>
                    </a:lnTo>
                    <a:cubicBezTo>
                      <a:pt x="300846" y="1269840"/>
                      <a:pt x="305311" y="1267092"/>
                      <a:pt x="298442" y="1277223"/>
                    </a:cubicBezTo>
                    <a:lnTo>
                      <a:pt x="298442" y="1277223"/>
                    </a:lnTo>
                    <a:cubicBezTo>
                      <a:pt x="290543" y="1287698"/>
                      <a:pt x="274402" y="1301779"/>
                      <a:pt x="271311" y="1312082"/>
                    </a:cubicBezTo>
                    <a:lnTo>
                      <a:pt x="271311" y="1312082"/>
                    </a:lnTo>
                    <a:cubicBezTo>
                      <a:pt x="267877" y="1324274"/>
                      <a:pt x="268049" y="1328738"/>
                      <a:pt x="254140" y="1337496"/>
                    </a:cubicBezTo>
                    <a:lnTo>
                      <a:pt x="254140" y="1337496"/>
                    </a:lnTo>
                    <a:cubicBezTo>
                      <a:pt x="241776" y="1346253"/>
                      <a:pt x="238170" y="1351061"/>
                      <a:pt x="225463" y="1363940"/>
                    </a:cubicBezTo>
                    <a:lnTo>
                      <a:pt x="225463" y="1363940"/>
                    </a:lnTo>
                    <a:cubicBezTo>
                      <a:pt x="212241" y="1375960"/>
                      <a:pt x="213786" y="1385748"/>
                      <a:pt x="204342" y="1394334"/>
                    </a:cubicBezTo>
                    <a:lnTo>
                      <a:pt x="204342" y="1394334"/>
                    </a:lnTo>
                    <a:cubicBezTo>
                      <a:pt x="196443" y="1402919"/>
                      <a:pt x="178241" y="1413909"/>
                      <a:pt x="177211" y="1418717"/>
                    </a:cubicBezTo>
                    <a:lnTo>
                      <a:pt x="177211" y="1418717"/>
                    </a:lnTo>
                    <a:lnTo>
                      <a:pt x="177211" y="1418717"/>
                    </a:lnTo>
                    <a:lnTo>
                      <a:pt x="177211" y="1419404"/>
                    </a:lnTo>
                    <a:cubicBezTo>
                      <a:pt x="177211" y="1423354"/>
                      <a:pt x="178069" y="1423354"/>
                      <a:pt x="178241" y="1426101"/>
                    </a:cubicBezTo>
                    <a:lnTo>
                      <a:pt x="178241" y="1426101"/>
                    </a:lnTo>
                    <a:cubicBezTo>
                      <a:pt x="177554" y="1429879"/>
                      <a:pt x="175494" y="1430051"/>
                      <a:pt x="169827" y="1434172"/>
                    </a:cubicBezTo>
                    <a:lnTo>
                      <a:pt x="169827" y="1434172"/>
                    </a:lnTo>
                    <a:cubicBezTo>
                      <a:pt x="159352" y="1442242"/>
                      <a:pt x="157979" y="1441212"/>
                      <a:pt x="153171" y="1452030"/>
                    </a:cubicBezTo>
                    <a:lnTo>
                      <a:pt x="153171" y="1452030"/>
                    </a:lnTo>
                    <a:cubicBezTo>
                      <a:pt x="149565" y="1463192"/>
                      <a:pt x="146817" y="1475555"/>
                      <a:pt x="134625" y="1485171"/>
                    </a:cubicBezTo>
                    <a:lnTo>
                      <a:pt x="134625" y="1485171"/>
                    </a:lnTo>
                    <a:cubicBezTo>
                      <a:pt x="120716" y="1493585"/>
                      <a:pt x="122949" y="1487232"/>
                      <a:pt x="117969" y="1498222"/>
                    </a:cubicBezTo>
                    <a:lnTo>
                      <a:pt x="117969" y="1498222"/>
                    </a:lnTo>
                    <a:cubicBezTo>
                      <a:pt x="112302" y="1508353"/>
                      <a:pt x="99939" y="1527070"/>
                      <a:pt x="100110" y="1535656"/>
                    </a:cubicBezTo>
                    <a:lnTo>
                      <a:pt x="100110" y="1535656"/>
                    </a:lnTo>
                    <a:cubicBezTo>
                      <a:pt x="100110" y="1536686"/>
                      <a:pt x="100282" y="1537373"/>
                      <a:pt x="100454" y="1537888"/>
                    </a:cubicBezTo>
                    <a:lnTo>
                      <a:pt x="100454" y="1537888"/>
                    </a:lnTo>
                    <a:cubicBezTo>
                      <a:pt x="104403" y="1544757"/>
                      <a:pt x="108009" y="1550080"/>
                      <a:pt x="108009" y="1559696"/>
                    </a:cubicBezTo>
                    <a:lnTo>
                      <a:pt x="108009" y="1559696"/>
                    </a:lnTo>
                    <a:cubicBezTo>
                      <a:pt x="108009" y="1562272"/>
                      <a:pt x="107666" y="1565191"/>
                      <a:pt x="107151" y="1568625"/>
                    </a:cubicBezTo>
                    <a:lnTo>
                      <a:pt x="107151" y="1568625"/>
                    </a:lnTo>
                    <a:cubicBezTo>
                      <a:pt x="104747" y="1583565"/>
                      <a:pt x="104575" y="1592151"/>
                      <a:pt x="95474" y="1601423"/>
                    </a:cubicBezTo>
                    <a:lnTo>
                      <a:pt x="95474" y="1601423"/>
                    </a:lnTo>
                    <a:cubicBezTo>
                      <a:pt x="91696" y="1606575"/>
                      <a:pt x="88949" y="1607605"/>
                      <a:pt x="89121" y="1607777"/>
                    </a:cubicBezTo>
                    <a:lnTo>
                      <a:pt x="89121" y="1607777"/>
                    </a:lnTo>
                    <a:cubicBezTo>
                      <a:pt x="88949" y="1607777"/>
                      <a:pt x="88262" y="1609837"/>
                      <a:pt x="87232" y="1619625"/>
                    </a:cubicBezTo>
                    <a:lnTo>
                      <a:pt x="87232" y="1619625"/>
                    </a:lnTo>
                    <a:cubicBezTo>
                      <a:pt x="83454" y="1638342"/>
                      <a:pt x="82595" y="1666332"/>
                      <a:pt x="73323" y="1682473"/>
                    </a:cubicBezTo>
                    <a:lnTo>
                      <a:pt x="73323" y="1682473"/>
                    </a:lnTo>
                    <a:cubicBezTo>
                      <a:pt x="65767" y="1697412"/>
                      <a:pt x="48939" y="1725402"/>
                      <a:pt x="48596" y="1735533"/>
                    </a:cubicBezTo>
                    <a:lnTo>
                      <a:pt x="48596" y="1735533"/>
                    </a:lnTo>
                    <a:lnTo>
                      <a:pt x="48596" y="1735533"/>
                    </a:lnTo>
                    <a:lnTo>
                      <a:pt x="48596" y="1736220"/>
                    </a:lnTo>
                    <a:cubicBezTo>
                      <a:pt x="47222" y="1748927"/>
                      <a:pt x="45333" y="1772109"/>
                      <a:pt x="32626" y="1781210"/>
                    </a:cubicBezTo>
                    <a:lnTo>
                      <a:pt x="32626" y="1781210"/>
                    </a:lnTo>
                    <a:cubicBezTo>
                      <a:pt x="21293" y="1789109"/>
                      <a:pt x="17515" y="1791684"/>
                      <a:pt x="17343" y="1801987"/>
                    </a:cubicBezTo>
                    <a:lnTo>
                      <a:pt x="17343" y="1801987"/>
                    </a:lnTo>
                    <a:lnTo>
                      <a:pt x="15283" y="1801987"/>
                    </a:lnTo>
                    <a:lnTo>
                      <a:pt x="17343" y="1802159"/>
                    </a:lnTo>
                    <a:cubicBezTo>
                      <a:pt x="17172" y="1812806"/>
                      <a:pt x="22495" y="1815725"/>
                      <a:pt x="22667" y="1827917"/>
                    </a:cubicBezTo>
                    <a:lnTo>
                      <a:pt x="22667" y="1827917"/>
                    </a:lnTo>
                    <a:cubicBezTo>
                      <a:pt x="22667" y="1828947"/>
                      <a:pt x="22667" y="1830321"/>
                      <a:pt x="22495" y="1831522"/>
                    </a:cubicBezTo>
                    <a:lnTo>
                      <a:pt x="22495" y="1831522"/>
                    </a:lnTo>
                    <a:cubicBezTo>
                      <a:pt x="22323" y="1834270"/>
                      <a:pt x="22151" y="1836846"/>
                      <a:pt x="22151" y="1839078"/>
                    </a:cubicBezTo>
                    <a:lnTo>
                      <a:pt x="22151" y="1839078"/>
                    </a:lnTo>
                    <a:cubicBezTo>
                      <a:pt x="22151" y="1840108"/>
                      <a:pt x="22151" y="1841139"/>
                      <a:pt x="22151" y="1842169"/>
                    </a:cubicBezTo>
                    <a:lnTo>
                      <a:pt x="22151" y="1842169"/>
                    </a:lnTo>
                    <a:cubicBezTo>
                      <a:pt x="22151" y="1850068"/>
                      <a:pt x="21464" y="1857623"/>
                      <a:pt x="13050" y="1866037"/>
                    </a:cubicBezTo>
                    <a:lnTo>
                      <a:pt x="13050" y="1866037"/>
                    </a:lnTo>
                    <a:cubicBezTo>
                      <a:pt x="6182" y="1873078"/>
                      <a:pt x="3434" y="1879603"/>
                      <a:pt x="3434" y="1886128"/>
                    </a:cubicBezTo>
                    <a:lnTo>
                      <a:pt x="3434" y="1886128"/>
                    </a:lnTo>
                    <a:cubicBezTo>
                      <a:pt x="3434" y="1889906"/>
                      <a:pt x="4293" y="1893684"/>
                      <a:pt x="6182" y="1897805"/>
                    </a:cubicBezTo>
                    <a:lnTo>
                      <a:pt x="6182" y="1897805"/>
                    </a:lnTo>
                    <a:cubicBezTo>
                      <a:pt x="8758" y="1908108"/>
                      <a:pt x="21121" y="1911027"/>
                      <a:pt x="21808" y="1923562"/>
                    </a:cubicBezTo>
                    <a:lnTo>
                      <a:pt x="21808" y="1923562"/>
                    </a:lnTo>
                    <a:cubicBezTo>
                      <a:pt x="21808" y="1924593"/>
                      <a:pt x="21636" y="1925795"/>
                      <a:pt x="21464" y="1926997"/>
                    </a:cubicBezTo>
                    <a:lnTo>
                      <a:pt x="21464" y="1926997"/>
                    </a:lnTo>
                    <a:cubicBezTo>
                      <a:pt x="19919" y="1934552"/>
                      <a:pt x="17343" y="1942108"/>
                      <a:pt x="17343" y="1947602"/>
                    </a:cubicBezTo>
                    <a:lnTo>
                      <a:pt x="17343" y="1947602"/>
                    </a:lnTo>
                    <a:cubicBezTo>
                      <a:pt x="17343" y="1951552"/>
                      <a:pt x="18374" y="1953956"/>
                      <a:pt x="21464" y="1956188"/>
                    </a:cubicBezTo>
                    <a:lnTo>
                      <a:pt x="21464" y="1956188"/>
                    </a:lnTo>
                    <a:cubicBezTo>
                      <a:pt x="24899" y="1957734"/>
                      <a:pt x="27646" y="1957905"/>
                      <a:pt x="30222" y="1957905"/>
                    </a:cubicBezTo>
                    <a:lnTo>
                      <a:pt x="30222" y="1957905"/>
                    </a:lnTo>
                    <a:cubicBezTo>
                      <a:pt x="31424" y="1957905"/>
                      <a:pt x="32626" y="1957734"/>
                      <a:pt x="33656" y="1957734"/>
                    </a:cubicBezTo>
                    <a:lnTo>
                      <a:pt x="33656" y="1957734"/>
                    </a:lnTo>
                    <a:cubicBezTo>
                      <a:pt x="34858" y="1957734"/>
                      <a:pt x="38464" y="1958421"/>
                      <a:pt x="38464" y="1961512"/>
                    </a:cubicBezTo>
                    <a:lnTo>
                      <a:pt x="38464" y="1961512"/>
                    </a:lnTo>
                    <a:cubicBezTo>
                      <a:pt x="38464" y="1963229"/>
                      <a:pt x="37778" y="1964602"/>
                      <a:pt x="36576" y="1967178"/>
                    </a:cubicBezTo>
                    <a:lnTo>
                      <a:pt x="36576" y="1967178"/>
                    </a:lnTo>
                    <a:cubicBezTo>
                      <a:pt x="32969" y="1973703"/>
                      <a:pt x="30394" y="1979370"/>
                      <a:pt x="30565" y="1983319"/>
                    </a:cubicBezTo>
                    <a:lnTo>
                      <a:pt x="30565" y="1983319"/>
                    </a:lnTo>
                    <a:cubicBezTo>
                      <a:pt x="30565" y="1986238"/>
                      <a:pt x="31596" y="1988299"/>
                      <a:pt x="34687" y="1990703"/>
                    </a:cubicBezTo>
                    <a:lnTo>
                      <a:pt x="34687" y="1990703"/>
                    </a:lnTo>
                    <a:cubicBezTo>
                      <a:pt x="45161" y="1997229"/>
                      <a:pt x="51000" y="2005986"/>
                      <a:pt x="51000" y="2017834"/>
                    </a:cubicBezTo>
                    <a:lnTo>
                      <a:pt x="51000" y="2017834"/>
                    </a:lnTo>
                    <a:cubicBezTo>
                      <a:pt x="51343" y="2021097"/>
                      <a:pt x="51515" y="2024188"/>
                      <a:pt x="51515" y="2026935"/>
                    </a:cubicBezTo>
                    <a:lnTo>
                      <a:pt x="51515" y="2026935"/>
                    </a:lnTo>
                    <a:cubicBezTo>
                      <a:pt x="51515" y="2034491"/>
                      <a:pt x="50313" y="2041016"/>
                      <a:pt x="48424" y="2046854"/>
                    </a:cubicBezTo>
                    <a:lnTo>
                      <a:pt x="48424" y="2046854"/>
                    </a:lnTo>
                    <a:cubicBezTo>
                      <a:pt x="47050" y="2049945"/>
                      <a:pt x="46020" y="2052693"/>
                      <a:pt x="46020" y="2053379"/>
                    </a:cubicBezTo>
                    <a:lnTo>
                      <a:pt x="46020" y="2053379"/>
                    </a:lnTo>
                    <a:cubicBezTo>
                      <a:pt x="46363" y="2053551"/>
                      <a:pt x="47222" y="2053723"/>
                      <a:pt x="48424" y="2053723"/>
                    </a:cubicBezTo>
                    <a:lnTo>
                      <a:pt x="48424" y="2053723"/>
                    </a:lnTo>
                    <a:cubicBezTo>
                      <a:pt x="49282" y="2053551"/>
                      <a:pt x="49969" y="2053551"/>
                      <a:pt x="50656" y="2053551"/>
                    </a:cubicBezTo>
                    <a:lnTo>
                      <a:pt x="50656" y="2053551"/>
                    </a:lnTo>
                    <a:cubicBezTo>
                      <a:pt x="53575" y="2053551"/>
                      <a:pt x="55979" y="2056127"/>
                      <a:pt x="55979" y="2058531"/>
                    </a:cubicBezTo>
                    <a:lnTo>
                      <a:pt x="55979" y="2058531"/>
                    </a:lnTo>
                    <a:cubicBezTo>
                      <a:pt x="55979" y="2061450"/>
                      <a:pt x="54606" y="2064541"/>
                      <a:pt x="53404" y="2068491"/>
                    </a:cubicBezTo>
                    <a:lnTo>
                      <a:pt x="53404" y="2068491"/>
                    </a:lnTo>
                    <a:cubicBezTo>
                      <a:pt x="52030" y="2072096"/>
                      <a:pt x="50828" y="2074329"/>
                      <a:pt x="50828" y="2077248"/>
                    </a:cubicBezTo>
                    <a:lnTo>
                      <a:pt x="50828" y="2077248"/>
                    </a:lnTo>
                    <a:cubicBezTo>
                      <a:pt x="50828" y="2079996"/>
                      <a:pt x="51687" y="2083602"/>
                      <a:pt x="54606" y="2089268"/>
                    </a:cubicBezTo>
                    <a:lnTo>
                      <a:pt x="54606" y="2089268"/>
                    </a:lnTo>
                    <a:cubicBezTo>
                      <a:pt x="56666" y="2093046"/>
                      <a:pt x="57353" y="2095965"/>
                      <a:pt x="57353" y="2098369"/>
                    </a:cubicBezTo>
                    <a:lnTo>
                      <a:pt x="57353" y="2098369"/>
                    </a:lnTo>
                    <a:cubicBezTo>
                      <a:pt x="57353" y="2101117"/>
                      <a:pt x="56666" y="2102834"/>
                      <a:pt x="56666" y="2104551"/>
                    </a:cubicBezTo>
                    <a:lnTo>
                      <a:pt x="56666" y="2104551"/>
                    </a:lnTo>
                    <a:cubicBezTo>
                      <a:pt x="56666" y="2106268"/>
                      <a:pt x="57010" y="2108157"/>
                      <a:pt x="59585" y="2112106"/>
                    </a:cubicBezTo>
                    <a:lnTo>
                      <a:pt x="59585" y="2112106"/>
                    </a:lnTo>
                    <a:cubicBezTo>
                      <a:pt x="66969" y="2124470"/>
                      <a:pt x="75727" y="2132025"/>
                      <a:pt x="87403" y="2148854"/>
                    </a:cubicBezTo>
                    <a:lnTo>
                      <a:pt x="87403" y="2148854"/>
                    </a:lnTo>
                    <a:cubicBezTo>
                      <a:pt x="98908" y="2166712"/>
                      <a:pt x="105434" y="2182338"/>
                      <a:pt x="110585" y="2196419"/>
                    </a:cubicBezTo>
                    <a:lnTo>
                      <a:pt x="110585" y="2196419"/>
                    </a:lnTo>
                    <a:cubicBezTo>
                      <a:pt x="114191" y="2208439"/>
                      <a:pt x="121232" y="2214278"/>
                      <a:pt x="130161" y="2223207"/>
                    </a:cubicBezTo>
                    <a:lnTo>
                      <a:pt x="130161" y="2223207"/>
                    </a:lnTo>
                    <a:cubicBezTo>
                      <a:pt x="138747" y="2230934"/>
                      <a:pt x="142524" y="2236429"/>
                      <a:pt x="149049" y="2236257"/>
                    </a:cubicBezTo>
                    <a:lnTo>
                      <a:pt x="149049" y="2236257"/>
                    </a:lnTo>
                    <a:cubicBezTo>
                      <a:pt x="150595" y="2236257"/>
                      <a:pt x="152312" y="2235914"/>
                      <a:pt x="154716" y="2235227"/>
                    </a:cubicBezTo>
                    <a:lnTo>
                      <a:pt x="154716" y="2235227"/>
                    </a:lnTo>
                    <a:cubicBezTo>
                      <a:pt x="166221" y="2232995"/>
                      <a:pt x="183736" y="2217540"/>
                      <a:pt x="197645" y="2217368"/>
                    </a:cubicBezTo>
                    <a:lnTo>
                      <a:pt x="197645" y="2217368"/>
                    </a:lnTo>
                    <a:cubicBezTo>
                      <a:pt x="210009" y="2215995"/>
                      <a:pt x="210867" y="2214964"/>
                      <a:pt x="221514" y="2212217"/>
                    </a:cubicBezTo>
                    <a:lnTo>
                      <a:pt x="221514" y="2212217"/>
                    </a:lnTo>
                    <a:cubicBezTo>
                      <a:pt x="228554" y="2211530"/>
                      <a:pt x="233705" y="2204833"/>
                      <a:pt x="241433" y="2204318"/>
                    </a:cubicBezTo>
                    <a:lnTo>
                      <a:pt x="241433" y="2204318"/>
                    </a:lnTo>
                    <a:cubicBezTo>
                      <a:pt x="243322" y="2204318"/>
                      <a:pt x="245210" y="2204833"/>
                      <a:pt x="247099" y="2206207"/>
                    </a:cubicBezTo>
                    <a:lnTo>
                      <a:pt x="247099" y="2206207"/>
                    </a:lnTo>
                    <a:cubicBezTo>
                      <a:pt x="254827" y="2211187"/>
                      <a:pt x="254655" y="2212732"/>
                      <a:pt x="257746" y="2219429"/>
                    </a:cubicBezTo>
                    <a:lnTo>
                      <a:pt x="257746" y="2219429"/>
                    </a:lnTo>
                    <a:cubicBezTo>
                      <a:pt x="260150" y="2222691"/>
                      <a:pt x="267705" y="2225439"/>
                      <a:pt x="275948" y="2225267"/>
                    </a:cubicBezTo>
                    <a:lnTo>
                      <a:pt x="275948" y="2225267"/>
                    </a:lnTo>
                    <a:cubicBezTo>
                      <a:pt x="279897" y="2225267"/>
                      <a:pt x="284018" y="2224752"/>
                      <a:pt x="287796" y="2223550"/>
                    </a:cubicBezTo>
                    <a:lnTo>
                      <a:pt x="287796" y="2223550"/>
                    </a:lnTo>
                    <a:cubicBezTo>
                      <a:pt x="298442" y="2220116"/>
                      <a:pt x="330382" y="2202944"/>
                      <a:pt x="336735" y="2192813"/>
                    </a:cubicBezTo>
                    <a:lnTo>
                      <a:pt x="336735" y="2192813"/>
                    </a:lnTo>
                    <a:cubicBezTo>
                      <a:pt x="343775" y="2181480"/>
                      <a:pt x="356998" y="2177702"/>
                      <a:pt x="370735" y="2173924"/>
                    </a:cubicBezTo>
                    <a:lnTo>
                      <a:pt x="370735" y="2173924"/>
                    </a:lnTo>
                    <a:cubicBezTo>
                      <a:pt x="381209" y="2170318"/>
                      <a:pt x="401987" y="2166369"/>
                      <a:pt x="417442" y="2166369"/>
                    </a:cubicBezTo>
                    <a:lnTo>
                      <a:pt x="417442" y="2166369"/>
                    </a:lnTo>
                    <a:cubicBezTo>
                      <a:pt x="424997" y="2166540"/>
                      <a:pt x="431179" y="2167056"/>
                      <a:pt x="435128" y="2170662"/>
                    </a:cubicBezTo>
                    <a:lnTo>
                      <a:pt x="435128" y="2170662"/>
                    </a:lnTo>
                    <a:cubicBezTo>
                      <a:pt x="442684" y="2179591"/>
                      <a:pt x="451956" y="2190066"/>
                      <a:pt x="454704" y="2204833"/>
                    </a:cubicBezTo>
                    <a:lnTo>
                      <a:pt x="454704" y="2204833"/>
                    </a:lnTo>
                    <a:cubicBezTo>
                      <a:pt x="455219" y="2207581"/>
                      <a:pt x="455391" y="2209641"/>
                      <a:pt x="455391" y="2211358"/>
                    </a:cubicBezTo>
                    <a:lnTo>
                      <a:pt x="455391" y="2211358"/>
                    </a:lnTo>
                    <a:cubicBezTo>
                      <a:pt x="455391" y="2216338"/>
                      <a:pt x="453845" y="2217712"/>
                      <a:pt x="454017" y="2219944"/>
                    </a:cubicBezTo>
                    <a:lnTo>
                      <a:pt x="454017" y="2219944"/>
                    </a:lnTo>
                    <a:cubicBezTo>
                      <a:pt x="454017" y="2221490"/>
                      <a:pt x="454360" y="2224065"/>
                      <a:pt x="456078" y="2228873"/>
                    </a:cubicBezTo>
                    <a:lnTo>
                      <a:pt x="456078" y="2228873"/>
                    </a:lnTo>
                    <a:cubicBezTo>
                      <a:pt x="460714" y="2246560"/>
                      <a:pt x="456421" y="2248105"/>
                      <a:pt x="468613" y="2248621"/>
                    </a:cubicBezTo>
                    <a:lnTo>
                      <a:pt x="468613" y="2248621"/>
                    </a:lnTo>
                    <a:cubicBezTo>
                      <a:pt x="468785" y="2248621"/>
                      <a:pt x="468956" y="2248621"/>
                      <a:pt x="469471" y="2248621"/>
                    </a:cubicBezTo>
                    <a:lnTo>
                      <a:pt x="469471" y="2248621"/>
                    </a:lnTo>
                    <a:cubicBezTo>
                      <a:pt x="474623" y="2248621"/>
                      <a:pt x="478744" y="2248792"/>
                      <a:pt x="482522" y="2248792"/>
                    </a:cubicBezTo>
                    <a:lnTo>
                      <a:pt x="482522" y="2248792"/>
                    </a:lnTo>
                    <a:cubicBezTo>
                      <a:pt x="488875" y="2248792"/>
                      <a:pt x="494370" y="2248449"/>
                      <a:pt x="503643" y="2246045"/>
                    </a:cubicBezTo>
                    <a:lnTo>
                      <a:pt x="503643" y="2246045"/>
                    </a:lnTo>
                    <a:cubicBezTo>
                      <a:pt x="513259" y="2244499"/>
                      <a:pt x="521501" y="2240550"/>
                      <a:pt x="526481" y="2240378"/>
                    </a:cubicBezTo>
                    <a:lnTo>
                      <a:pt x="526481" y="2240378"/>
                    </a:lnTo>
                    <a:cubicBezTo>
                      <a:pt x="528198" y="2240378"/>
                      <a:pt x="530946" y="2241924"/>
                      <a:pt x="530946" y="2244499"/>
                    </a:cubicBezTo>
                    <a:lnTo>
                      <a:pt x="530946" y="2244499"/>
                    </a:lnTo>
                    <a:cubicBezTo>
                      <a:pt x="530946" y="2245701"/>
                      <a:pt x="530602" y="2246732"/>
                      <a:pt x="530259" y="2247762"/>
                    </a:cubicBezTo>
                    <a:lnTo>
                      <a:pt x="530259" y="2247762"/>
                    </a:lnTo>
                    <a:cubicBezTo>
                      <a:pt x="529400" y="2250853"/>
                      <a:pt x="528885" y="2252742"/>
                      <a:pt x="528885" y="2254287"/>
                    </a:cubicBezTo>
                    <a:lnTo>
                      <a:pt x="528885" y="2254287"/>
                    </a:lnTo>
                    <a:cubicBezTo>
                      <a:pt x="528885" y="2256691"/>
                      <a:pt x="530259" y="2259095"/>
                      <a:pt x="535926" y="2265620"/>
                    </a:cubicBezTo>
                    <a:lnTo>
                      <a:pt x="535926" y="2265620"/>
                    </a:lnTo>
                    <a:cubicBezTo>
                      <a:pt x="540734" y="2271116"/>
                      <a:pt x="548461" y="2268883"/>
                      <a:pt x="548633" y="2280560"/>
                    </a:cubicBezTo>
                    <a:lnTo>
                      <a:pt x="548633" y="2280560"/>
                    </a:lnTo>
                    <a:cubicBezTo>
                      <a:pt x="548633" y="2283994"/>
                      <a:pt x="547946" y="2288802"/>
                      <a:pt x="546915" y="2295671"/>
                    </a:cubicBezTo>
                    <a:lnTo>
                      <a:pt x="546915" y="2295671"/>
                    </a:lnTo>
                    <a:cubicBezTo>
                      <a:pt x="546057" y="2299964"/>
                      <a:pt x="545885" y="2303741"/>
                      <a:pt x="545885" y="2307176"/>
                    </a:cubicBezTo>
                    <a:lnTo>
                      <a:pt x="545885" y="2307176"/>
                    </a:lnTo>
                    <a:cubicBezTo>
                      <a:pt x="545885" y="2318853"/>
                      <a:pt x="549491" y="2325721"/>
                      <a:pt x="549663" y="2334307"/>
                    </a:cubicBezTo>
                    <a:lnTo>
                      <a:pt x="549663" y="2334307"/>
                    </a:lnTo>
                    <a:cubicBezTo>
                      <a:pt x="549663" y="2338600"/>
                      <a:pt x="548633" y="2343236"/>
                      <a:pt x="545713" y="2348388"/>
                    </a:cubicBezTo>
                    <a:lnTo>
                      <a:pt x="545713" y="2348388"/>
                    </a:lnTo>
                    <a:cubicBezTo>
                      <a:pt x="540390" y="2359378"/>
                      <a:pt x="539360" y="2365387"/>
                      <a:pt x="539360" y="2371913"/>
                    </a:cubicBezTo>
                    <a:lnTo>
                      <a:pt x="539360" y="2371913"/>
                    </a:lnTo>
                    <a:cubicBezTo>
                      <a:pt x="539360" y="2375862"/>
                      <a:pt x="539703" y="2379983"/>
                      <a:pt x="539703" y="2385307"/>
                    </a:cubicBezTo>
                    <a:lnTo>
                      <a:pt x="539703" y="2385307"/>
                    </a:lnTo>
                    <a:cubicBezTo>
                      <a:pt x="539703" y="2386509"/>
                      <a:pt x="539703" y="2387711"/>
                      <a:pt x="539703" y="2388741"/>
                    </a:cubicBezTo>
                    <a:lnTo>
                      <a:pt x="539703" y="2388741"/>
                    </a:lnTo>
                    <a:cubicBezTo>
                      <a:pt x="539703" y="2399215"/>
                      <a:pt x="539016" y="2400246"/>
                      <a:pt x="534724" y="2411407"/>
                    </a:cubicBezTo>
                    <a:lnTo>
                      <a:pt x="534724" y="2411407"/>
                    </a:lnTo>
                    <a:cubicBezTo>
                      <a:pt x="533522" y="2416044"/>
                      <a:pt x="533178" y="2420680"/>
                      <a:pt x="533178" y="2425316"/>
                    </a:cubicBezTo>
                    <a:lnTo>
                      <a:pt x="533178" y="2425316"/>
                    </a:lnTo>
                    <a:cubicBezTo>
                      <a:pt x="533178" y="2427377"/>
                      <a:pt x="533178" y="2429266"/>
                      <a:pt x="533178" y="2431327"/>
                    </a:cubicBezTo>
                    <a:lnTo>
                      <a:pt x="533178" y="2431327"/>
                    </a:lnTo>
                    <a:cubicBezTo>
                      <a:pt x="533178" y="2437508"/>
                      <a:pt x="532835" y="2443862"/>
                      <a:pt x="529572" y="2450044"/>
                    </a:cubicBezTo>
                    <a:lnTo>
                      <a:pt x="529572" y="2450044"/>
                    </a:lnTo>
                    <a:cubicBezTo>
                      <a:pt x="524592" y="2458973"/>
                      <a:pt x="522532" y="2460003"/>
                      <a:pt x="522703" y="2464124"/>
                    </a:cubicBezTo>
                    <a:lnTo>
                      <a:pt x="522703" y="2464124"/>
                    </a:lnTo>
                    <a:cubicBezTo>
                      <a:pt x="522703" y="2465670"/>
                      <a:pt x="522875" y="2467902"/>
                      <a:pt x="523734" y="2471165"/>
                    </a:cubicBezTo>
                    <a:lnTo>
                      <a:pt x="523734" y="2471165"/>
                    </a:lnTo>
                    <a:cubicBezTo>
                      <a:pt x="526138" y="2483356"/>
                      <a:pt x="532491" y="2494690"/>
                      <a:pt x="538845" y="2509972"/>
                    </a:cubicBezTo>
                    <a:lnTo>
                      <a:pt x="538845" y="2509972"/>
                    </a:lnTo>
                    <a:cubicBezTo>
                      <a:pt x="545198" y="2524053"/>
                      <a:pt x="552754" y="2542942"/>
                      <a:pt x="561340" y="2553760"/>
                    </a:cubicBezTo>
                    <a:lnTo>
                      <a:pt x="561340" y="2553760"/>
                    </a:lnTo>
                    <a:cubicBezTo>
                      <a:pt x="570440" y="2564235"/>
                      <a:pt x="590703" y="2594628"/>
                      <a:pt x="597228" y="2612830"/>
                    </a:cubicBezTo>
                    <a:lnTo>
                      <a:pt x="597228" y="2612830"/>
                    </a:lnTo>
                    <a:cubicBezTo>
                      <a:pt x="603066" y="2630689"/>
                      <a:pt x="610107" y="2652497"/>
                      <a:pt x="614400" y="2651810"/>
                    </a:cubicBezTo>
                    <a:lnTo>
                      <a:pt x="614400" y="2651810"/>
                    </a:lnTo>
                    <a:cubicBezTo>
                      <a:pt x="615430" y="2651981"/>
                      <a:pt x="616632" y="2651981"/>
                      <a:pt x="618178" y="2651981"/>
                    </a:cubicBezTo>
                    <a:lnTo>
                      <a:pt x="618178" y="2651981"/>
                    </a:lnTo>
                    <a:cubicBezTo>
                      <a:pt x="621268" y="2651981"/>
                      <a:pt x="624703" y="2651638"/>
                      <a:pt x="627622" y="2651638"/>
                    </a:cubicBezTo>
                    <a:lnTo>
                      <a:pt x="627622" y="2651638"/>
                    </a:lnTo>
                    <a:cubicBezTo>
                      <a:pt x="630026" y="2651981"/>
                      <a:pt x="633460" y="2650951"/>
                      <a:pt x="634491" y="2655416"/>
                    </a:cubicBezTo>
                    <a:lnTo>
                      <a:pt x="634491" y="2655416"/>
                    </a:lnTo>
                    <a:cubicBezTo>
                      <a:pt x="634319" y="2657305"/>
                      <a:pt x="633460" y="2658335"/>
                      <a:pt x="632087" y="2659709"/>
                    </a:cubicBezTo>
                    <a:lnTo>
                      <a:pt x="632087" y="2659709"/>
                    </a:lnTo>
                    <a:cubicBezTo>
                      <a:pt x="628652" y="2662456"/>
                      <a:pt x="624188" y="2663486"/>
                      <a:pt x="620582" y="2664517"/>
                    </a:cubicBezTo>
                    <a:lnTo>
                      <a:pt x="620582" y="2664517"/>
                    </a:lnTo>
                    <a:cubicBezTo>
                      <a:pt x="616804" y="2665547"/>
                      <a:pt x="615774" y="2666749"/>
                      <a:pt x="615945" y="2666921"/>
                    </a:cubicBezTo>
                    <a:lnTo>
                      <a:pt x="615945" y="2666921"/>
                    </a:lnTo>
                    <a:cubicBezTo>
                      <a:pt x="615945" y="2667092"/>
                      <a:pt x="615945" y="2667436"/>
                      <a:pt x="616289" y="2668123"/>
                    </a:cubicBezTo>
                    <a:lnTo>
                      <a:pt x="616289" y="2668123"/>
                    </a:lnTo>
                    <a:cubicBezTo>
                      <a:pt x="620066" y="2675678"/>
                      <a:pt x="628996" y="2692163"/>
                      <a:pt x="634147" y="2704011"/>
                    </a:cubicBezTo>
                    <a:lnTo>
                      <a:pt x="634147" y="2704011"/>
                    </a:lnTo>
                    <a:cubicBezTo>
                      <a:pt x="637925" y="2716547"/>
                      <a:pt x="652692" y="2750718"/>
                      <a:pt x="653379" y="2758960"/>
                    </a:cubicBezTo>
                    <a:lnTo>
                      <a:pt x="653379" y="2758960"/>
                    </a:lnTo>
                    <a:cubicBezTo>
                      <a:pt x="653379" y="2758960"/>
                      <a:pt x="653379" y="2758960"/>
                      <a:pt x="653379" y="2758960"/>
                    </a:cubicBezTo>
                    <a:lnTo>
                      <a:pt x="653379" y="2758960"/>
                    </a:lnTo>
                    <a:cubicBezTo>
                      <a:pt x="653379" y="2758960"/>
                      <a:pt x="653379" y="2759132"/>
                      <a:pt x="653379" y="2759132"/>
                    </a:cubicBezTo>
                    <a:lnTo>
                      <a:pt x="653379" y="2759132"/>
                    </a:lnTo>
                    <a:lnTo>
                      <a:pt x="653379" y="2761536"/>
                    </a:lnTo>
                    <a:lnTo>
                      <a:pt x="652521" y="2761536"/>
                    </a:lnTo>
                    <a:cubicBezTo>
                      <a:pt x="649258" y="2767718"/>
                      <a:pt x="640501" y="2767718"/>
                      <a:pt x="641874" y="2770122"/>
                    </a:cubicBezTo>
                    <a:lnTo>
                      <a:pt x="641874" y="2770122"/>
                    </a:lnTo>
                    <a:cubicBezTo>
                      <a:pt x="641874" y="2770637"/>
                      <a:pt x="642046" y="2771496"/>
                      <a:pt x="642905" y="2773041"/>
                    </a:cubicBezTo>
                    <a:lnTo>
                      <a:pt x="642905" y="2773041"/>
                    </a:lnTo>
                    <a:cubicBezTo>
                      <a:pt x="649258" y="2783344"/>
                      <a:pt x="658359" y="2799829"/>
                      <a:pt x="659733" y="2813395"/>
                    </a:cubicBezTo>
                    <a:lnTo>
                      <a:pt x="659733" y="2813395"/>
                    </a:lnTo>
                    <a:cubicBezTo>
                      <a:pt x="660420" y="2825758"/>
                      <a:pt x="675874" y="2836233"/>
                      <a:pt x="677420" y="2855121"/>
                    </a:cubicBezTo>
                    <a:lnTo>
                      <a:pt x="677420" y="2855121"/>
                    </a:lnTo>
                    <a:cubicBezTo>
                      <a:pt x="678965" y="2865940"/>
                      <a:pt x="681541" y="2881566"/>
                      <a:pt x="681541" y="2894273"/>
                    </a:cubicBezTo>
                    <a:lnTo>
                      <a:pt x="681541" y="2894273"/>
                    </a:lnTo>
                    <a:cubicBezTo>
                      <a:pt x="681541" y="2902172"/>
                      <a:pt x="680682" y="2908869"/>
                      <a:pt x="677248" y="2912818"/>
                    </a:cubicBezTo>
                    <a:lnTo>
                      <a:pt x="677248" y="2912818"/>
                    </a:lnTo>
                    <a:cubicBezTo>
                      <a:pt x="671410" y="2921232"/>
                      <a:pt x="670207" y="2926727"/>
                      <a:pt x="670207" y="2936343"/>
                    </a:cubicBezTo>
                    <a:lnTo>
                      <a:pt x="670207" y="2936343"/>
                    </a:lnTo>
                    <a:cubicBezTo>
                      <a:pt x="670207" y="2936343"/>
                      <a:pt x="670207" y="2936687"/>
                      <a:pt x="670207" y="2936858"/>
                    </a:cubicBezTo>
                    <a:lnTo>
                      <a:pt x="670207" y="2936858"/>
                    </a:lnTo>
                    <a:lnTo>
                      <a:pt x="670207" y="2937030"/>
                    </a:lnTo>
                    <a:cubicBezTo>
                      <a:pt x="670207" y="2943899"/>
                      <a:pt x="669177" y="2965020"/>
                      <a:pt x="669177" y="2982878"/>
                    </a:cubicBezTo>
                    <a:lnTo>
                      <a:pt x="669177" y="2982878"/>
                    </a:lnTo>
                    <a:cubicBezTo>
                      <a:pt x="669177" y="2992666"/>
                      <a:pt x="669521" y="3001595"/>
                      <a:pt x="670379" y="3006060"/>
                    </a:cubicBezTo>
                    <a:lnTo>
                      <a:pt x="670379" y="3006060"/>
                    </a:lnTo>
                    <a:cubicBezTo>
                      <a:pt x="673127" y="3016363"/>
                      <a:pt x="676733" y="3023747"/>
                      <a:pt x="676904" y="3029585"/>
                    </a:cubicBezTo>
                    <a:lnTo>
                      <a:pt x="676904" y="3029585"/>
                    </a:lnTo>
                    <a:cubicBezTo>
                      <a:pt x="676904" y="3031474"/>
                      <a:pt x="676389" y="3033534"/>
                      <a:pt x="674500" y="3035423"/>
                    </a:cubicBezTo>
                    <a:lnTo>
                      <a:pt x="674500" y="3035423"/>
                    </a:lnTo>
                    <a:cubicBezTo>
                      <a:pt x="672783" y="3036625"/>
                      <a:pt x="670894" y="3036625"/>
                      <a:pt x="669692" y="3036625"/>
                    </a:cubicBezTo>
                    <a:lnTo>
                      <a:pt x="669692" y="3036625"/>
                    </a:lnTo>
                    <a:cubicBezTo>
                      <a:pt x="669177" y="3036625"/>
                      <a:pt x="668662" y="3036625"/>
                      <a:pt x="668147" y="3036625"/>
                    </a:cubicBezTo>
                    <a:lnTo>
                      <a:pt x="668147" y="3036625"/>
                    </a:lnTo>
                    <a:cubicBezTo>
                      <a:pt x="668319" y="3037140"/>
                      <a:pt x="668662" y="3037999"/>
                      <a:pt x="669177" y="3039201"/>
                    </a:cubicBezTo>
                    <a:lnTo>
                      <a:pt x="669177" y="3039201"/>
                    </a:lnTo>
                    <a:cubicBezTo>
                      <a:pt x="671753" y="3049676"/>
                      <a:pt x="674329" y="3071140"/>
                      <a:pt x="678278" y="3090201"/>
                    </a:cubicBezTo>
                    <a:lnTo>
                      <a:pt x="678278" y="3090201"/>
                    </a:lnTo>
                    <a:cubicBezTo>
                      <a:pt x="681884" y="3109948"/>
                      <a:pt x="697167" y="3140342"/>
                      <a:pt x="710732" y="3158887"/>
                    </a:cubicBezTo>
                    <a:lnTo>
                      <a:pt x="710732" y="3158887"/>
                    </a:lnTo>
                    <a:cubicBezTo>
                      <a:pt x="725672" y="3176402"/>
                      <a:pt x="735975" y="3184129"/>
                      <a:pt x="747480" y="3200786"/>
                    </a:cubicBezTo>
                    <a:lnTo>
                      <a:pt x="747480" y="3200786"/>
                    </a:lnTo>
                    <a:cubicBezTo>
                      <a:pt x="758985" y="3216068"/>
                      <a:pt x="801914" y="3270159"/>
                      <a:pt x="808611" y="3291452"/>
                    </a:cubicBezTo>
                    <a:lnTo>
                      <a:pt x="808611" y="3291452"/>
                    </a:lnTo>
                    <a:cubicBezTo>
                      <a:pt x="816338" y="3311886"/>
                      <a:pt x="825267" y="3343653"/>
                      <a:pt x="832822" y="3359966"/>
                    </a:cubicBezTo>
                    <a:lnTo>
                      <a:pt x="832822" y="3359966"/>
                    </a:lnTo>
                    <a:cubicBezTo>
                      <a:pt x="839176" y="3376279"/>
                      <a:pt x="849307" y="3399118"/>
                      <a:pt x="859267" y="3412855"/>
                    </a:cubicBezTo>
                    <a:lnTo>
                      <a:pt x="859267" y="3412855"/>
                    </a:lnTo>
                    <a:cubicBezTo>
                      <a:pt x="867853" y="3426421"/>
                      <a:pt x="876953" y="3434319"/>
                      <a:pt x="886054" y="3453895"/>
                    </a:cubicBezTo>
                    <a:lnTo>
                      <a:pt x="886054" y="3453895"/>
                    </a:lnTo>
                    <a:cubicBezTo>
                      <a:pt x="893438" y="3473642"/>
                      <a:pt x="911125" y="3495107"/>
                      <a:pt x="920226" y="3500774"/>
                    </a:cubicBezTo>
                    <a:lnTo>
                      <a:pt x="920226" y="3500774"/>
                    </a:lnTo>
                    <a:cubicBezTo>
                      <a:pt x="928297" y="3504895"/>
                      <a:pt x="931559" y="3499915"/>
                      <a:pt x="937741" y="3513137"/>
                    </a:cubicBezTo>
                    <a:lnTo>
                      <a:pt x="937741" y="3513137"/>
                    </a:lnTo>
                    <a:cubicBezTo>
                      <a:pt x="945125" y="3525501"/>
                      <a:pt x="971741" y="3558642"/>
                      <a:pt x="976720" y="3564824"/>
                    </a:cubicBezTo>
                    <a:lnTo>
                      <a:pt x="976720" y="3564824"/>
                    </a:lnTo>
                    <a:cubicBezTo>
                      <a:pt x="981700" y="3571177"/>
                      <a:pt x="1000932" y="3595389"/>
                      <a:pt x="1007973" y="3601227"/>
                    </a:cubicBezTo>
                    <a:lnTo>
                      <a:pt x="1007973" y="3601227"/>
                    </a:lnTo>
                    <a:cubicBezTo>
                      <a:pt x="1015185" y="3607409"/>
                      <a:pt x="1029094" y="3620631"/>
                      <a:pt x="1029437" y="3633510"/>
                    </a:cubicBezTo>
                    <a:lnTo>
                      <a:pt x="1029437" y="3633510"/>
                    </a:lnTo>
                    <a:cubicBezTo>
                      <a:pt x="1029437" y="3634540"/>
                      <a:pt x="1029266" y="3635570"/>
                      <a:pt x="1029094" y="3636601"/>
                    </a:cubicBezTo>
                    <a:lnTo>
                      <a:pt x="1029094" y="3636601"/>
                    </a:lnTo>
                    <a:cubicBezTo>
                      <a:pt x="1028407" y="3640207"/>
                      <a:pt x="1028235" y="3642611"/>
                      <a:pt x="1028235" y="3644328"/>
                    </a:cubicBezTo>
                    <a:lnTo>
                      <a:pt x="1028235" y="3644328"/>
                    </a:lnTo>
                    <a:cubicBezTo>
                      <a:pt x="1028235" y="3646389"/>
                      <a:pt x="1028407" y="3647419"/>
                      <a:pt x="1028407" y="3648793"/>
                    </a:cubicBezTo>
                    <a:lnTo>
                      <a:pt x="1028407" y="3648793"/>
                    </a:lnTo>
                    <a:cubicBezTo>
                      <a:pt x="1028579" y="3650510"/>
                      <a:pt x="1027720" y="3652570"/>
                      <a:pt x="1026003" y="3654116"/>
                    </a:cubicBezTo>
                    <a:lnTo>
                      <a:pt x="1026003" y="3654116"/>
                    </a:lnTo>
                    <a:cubicBezTo>
                      <a:pt x="1026175" y="3654116"/>
                      <a:pt x="1026175" y="3654288"/>
                      <a:pt x="1026346" y="3654288"/>
                    </a:cubicBezTo>
                    <a:lnTo>
                      <a:pt x="1026346" y="3654288"/>
                    </a:lnTo>
                    <a:cubicBezTo>
                      <a:pt x="1027892" y="3655146"/>
                      <a:pt x="1029952" y="3656176"/>
                      <a:pt x="1032185" y="3658409"/>
                    </a:cubicBezTo>
                    <a:lnTo>
                      <a:pt x="1032185" y="3658409"/>
                    </a:lnTo>
                    <a:cubicBezTo>
                      <a:pt x="1037336" y="3663560"/>
                      <a:pt x="1043861" y="3671287"/>
                      <a:pt x="1047811" y="3679358"/>
                    </a:cubicBezTo>
                    <a:lnTo>
                      <a:pt x="1047811" y="3679358"/>
                    </a:lnTo>
                    <a:cubicBezTo>
                      <a:pt x="1050902" y="3686570"/>
                      <a:pt x="1057427" y="3699621"/>
                      <a:pt x="1062063" y="3698762"/>
                    </a:cubicBezTo>
                    <a:lnTo>
                      <a:pt x="1062063" y="3698762"/>
                    </a:lnTo>
                    <a:cubicBezTo>
                      <a:pt x="1062578" y="3698762"/>
                      <a:pt x="1063094" y="3698590"/>
                      <a:pt x="1063609" y="3698419"/>
                    </a:cubicBezTo>
                    <a:lnTo>
                      <a:pt x="1063609" y="3698419"/>
                    </a:lnTo>
                    <a:cubicBezTo>
                      <a:pt x="1068073" y="3696530"/>
                      <a:pt x="1072366" y="3694641"/>
                      <a:pt x="1076316" y="3694641"/>
                    </a:cubicBezTo>
                    <a:lnTo>
                      <a:pt x="1076316" y="3694641"/>
                    </a:lnTo>
                    <a:cubicBezTo>
                      <a:pt x="1076488" y="3694641"/>
                      <a:pt x="1076659" y="3694641"/>
                      <a:pt x="1076831" y="3694641"/>
                    </a:cubicBezTo>
                    <a:lnTo>
                      <a:pt x="1076831" y="3694641"/>
                    </a:lnTo>
                    <a:cubicBezTo>
                      <a:pt x="1081124" y="3692580"/>
                      <a:pt x="1084730" y="3695843"/>
                      <a:pt x="1085245" y="3700479"/>
                    </a:cubicBezTo>
                    <a:lnTo>
                      <a:pt x="1085245" y="3700479"/>
                    </a:lnTo>
                    <a:close/>
                    <a:moveTo>
                      <a:pt x="2201742" y="2160874"/>
                    </a:moveTo>
                    <a:cubicBezTo>
                      <a:pt x="2201742" y="2160874"/>
                      <a:pt x="2201742" y="2160874"/>
                      <a:pt x="2201742" y="2160874"/>
                    </a:cubicBezTo>
                    <a:lnTo>
                      <a:pt x="2201742" y="2160874"/>
                    </a:lnTo>
                    <a:lnTo>
                      <a:pt x="2201742" y="2160874"/>
                    </a:lnTo>
                    <a:cubicBezTo>
                      <a:pt x="2201742" y="2160874"/>
                      <a:pt x="2201742" y="2160874"/>
                      <a:pt x="2201742" y="2160874"/>
                    </a:cubicBezTo>
                    <a:lnTo>
                      <a:pt x="2201742" y="2160874"/>
                    </a:lnTo>
                    <a:close/>
                    <a:moveTo>
                      <a:pt x="2865596" y="2085319"/>
                    </a:moveTo>
                    <a:lnTo>
                      <a:pt x="2865596" y="2085319"/>
                    </a:lnTo>
                    <a:lnTo>
                      <a:pt x="2865596" y="2085319"/>
                    </a:lnTo>
                    <a:lnTo>
                      <a:pt x="2865596" y="2085319"/>
                    </a:lnTo>
                    <a:cubicBezTo>
                      <a:pt x="2865596" y="2085319"/>
                      <a:pt x="2865596" y="2085319"/>
                      <a:pt x="2865596" y="2085319"/>
                    </a:cubicBezTo>
                    <a:lnTo>
                      <a:pt x="2865596" y="2085319"/>
                    </a:lnTo>
                    <a:close/>
                    <a:moveTo>
                      <a:pt x="2646658" y="1918926"/>
                    </a:moveTo>
                    <a:cubicBezTo>
                      <a:pt x="2647174" y="1918411"/>
                      <a:pt x="2647345" y="1917724"/>
                      <a:pt x="2647345" y="1917209"/>
                    </a:cubicBezTo>
                    <a:lnTo>
                      <a:pt x="2647345" y="1917209"/>
                    </a:lnTo>
                    <a:lnTo>
                      <a:pt x="2647345" y="1917209"/>
                    </a:lnTo>
                    <a:cubicBezTo>
                      <a:pt x="2647345" y="1917896"/>
                      <a:pt x="2647002" y="1918411"/>
                      <a:pt x="2646658" y="1918926"/>
                    </a:cubicBezTo>
                    <a:lnTo>
                      <a:pt x="2646658" y="1918926"/>
                    </a:lnTo>
                    <a:close/>
                    <a:moveTo>
                      <a:pt x="1885270" y="1579272"/>
                    </a:moveTo>
                    <a:cubicBezTo>
                      <a:pt x="1885270" y="1579272"/>
                      <a:pt x="1885270" y="1579272"/>
                      <a:pt x="1885270" y="1579272"/>
                    </a:cubicBezTo>
                    <a:lnTo>
                      <a:pt x="1885270" y="1579272"/>
                    </a:lnTo>
                    <a:cubicBezTo>
                      <a:pt x="1885441" y="1579272"/>
                      <a:pt x="1885441" y="1579272"/>
                      <a:pt x="1885270" y="1579272"/>
                    </a:cubicBezTo>
                    <a:lnTo>
                      <a:pt x="1885270" y="1579272"/>
                    </a:lnTo>
                    <a:cubicBezTo>
                      <a:pt x="1885441" y="1579272"/>
                      <a:pt x="1885441" y="1579272"/>
                      <a:pt x="1885270" y="1579272"/>
                    </a:cubicBezTo>
                    <a:lnTo>
                      <a:pt x="1885270" y="1579272"/>
                    </a:lnTo>
                    <a:close/>
                    <a:moveTo>
                      <a:pt x="1886128" y="1578413"/>
                    </a:moveTo>
                    <a:cubicBezTo>
                      <a:pt x="1886300" y="1578413"/>
                      <a:pt x="1886300" y="1578413"/>
                      <a:pt x="1886128" y="1578413"/>
                    </a:cubicBezTo>
                    <a:lnTo>
                      <a:pt x="1886128" y="1578413"/>
                    </a:lnTo>
                    <a:cubicBezTo>
                      <a:pt x="1886300" y="1578413"/>
                      <a:pt x="1886300" y="1578413"/>
                      <a:pt x="1886128" y="1578413"/>
                    </a:cubicBezTo>
                    <a:lnTo>
                      <a:pt x="1886128" y="1578413"/>
                    </a:lnTo>
                    <a:close/>
                    <a:moveTo>
                      <a:pt x="1886643" y="1577383"/>
                    </a:moveTo>
                    <a:cubicBezTo>
                      <a:pt x="1886643" y="1577383"/>
                      <a:pt x="1886643" y="1577211"/>
                      <a:pt x="1886643" y="1577211"/>
                    </a:cubicBezTo>
                    <a:lnTo>
                      <a:pt x="1886643" y="1577211"/>
                    </a:lnTo>
                    <a:cubicBezTo>
                      <a:pt x="1886643" y="1577211"/>
                      <a:pt x="1886643" y="1577383"/>
                      <a:pt x="1886643" y="1577383"/>
                    </a:cubicBezTo>
                    <a:lnTo>
                      <a:pt x="1886643" y="1577383"/>
                    </a:lnTo>
                    <a:close/>
                    <a:moveTo>
                      <a:pt x="177898" y="1417000"/>
                    </a:moveTo>
                    <a:cubicBezTo>
                      <a:pt x="177898" y="1417000"/>
                      <a:pt x="177898" y="1417000"/>
                      <a:pt x="177898" y="1417000"/>
                    </a:cubicBezTo>
                    <a:lnTo>
                      <a:pt x="177898" y="1417000"/>
                    </a:lnTo>
                    <a:cubicBezTo>
                      <a:pt x="177898" y="1417000"/>
                      <a:pt x="177898" y="1417000"/>
                      <a:pt x="177898" y="1417000"/>
                    </a:cubicBezTo>
                    <a:lnTo>
                      <a:pt x="177898" y="1417000"/>
                    </a:lnTo>
                    <a:close/>
                    <a:moveTo>
                      <a:pt x="1311223" y="1304011"/>
                    </a:moveTo>
                    <a:cubicBezTo>
                      <a:pt x="1311395" y="1304011"/>
                      <a:pt x="1311395" y="1304011"/>
                      <a:pt x="1311223" y="1304011"/>
                    </a:cubicBezTo>
                    <a:lnTo>
                      <a:pt x="1311223" y="1304011"/>
                    </a:lnTo>
                    <a:cubicBezTo>
                      <a:pt x="1311395" y="1304011"/>
                      <a:pt x="1311395" y="1304011"/>
                      <a:pt x="1311223" y="1304011"/>
                    </a:cubicBezTo>
                    <a:lnTo>
                      <a:pt x="1311223" y="1304011"/>
                    </a:lnTo>
                    <a:close/>
                    <a:moveTo>
                      <a:pt x="1299890" y="1286668"/>
                    </a:moveTo>
                    <a:cubicBezTo>
                      <a:pt x="1299890" y="1286668"/>
                      <a:pt x="1299890" y="1286668"/>
                      <a:pt x="1300062" y="1286496"/>
                    </a:cubicBezTo>
                    <a:lnTo>
                      <a:pt x="1300062" y="1286496"/>
                    </a:lnTo>
                    <a:cubicBezTo>
                      <a:pt x="1300062" y="1286668"/>
                      <a:pt x="1299890" y="1286668"/>
                      <a:pt x="1299890" y="1286668"/>
                    </a:cubicBezTo>
                    <a:lnTo>
                      <a:pt x="1299890" y="1286668"/>
                    </a:lnTo>
                    <a:close/>
                    <a:moveTo>
                      <a:pt x="3419724" y="1279971"/>
                    </a:moveTo>
                    <a:cubicBezTo>
                      <a:pt x="3419724" y="1279971"/>
                      <a:pt x="3419724" y="1279971"/>
                      <a:pt x="3419724" y="1279971"/>
                    </a:cubicBezTo>
                    <a:lnTo>
                      <a:pt x="3419724" y="1279971"/>
                    </a:lnTo>
                    <a:cubicBezTo>
                      <a:pt x="3419724" y="1279971"/>
                      <a:pt x="3419724" y="1279971"/>
                      <a:pt x="3419724" y="1279971"/>
                    </a:cubicBezTo>
                    <a:lnTo>
                      <a:pt x="3419724" y="1279971"/>
                    </a:lnTo>
                    <a:cubicBezTo>
                      <a:pt x="3419552" y="1279971"/>
                      <a:pt x="3419724" y="1279971"/>
                      <a:pt x="3419724" y="1279971"/>
                    </a:cubicBezTo>
                    <a:lnTo>
                      <a:pt x="3419724" y="1279971"/>
                    </a:lnTo>
                    <a:close/>
                    <a:moveTo>
                      <a:pt x="3418865" y="1278425"/>
                    </a:moveTo>
                    <a:cubicBezTo>
                      <a:pt x="3418865" y="1278254"/>
                      <a:pt x="3418865" y="1278254"/>
                      <a:pt x="3418865" y="1278082"/>
                    </a:cubicBezTo>
                    <a:lnTo>
                      <a:pt x="3418865" y="1278082"/>
                    </a:lnTo>
                    <a:lnTo>
                      <a:pt x="3418865" y="1278082"/>
                    </a:lnTo>
                    <a:cubicBezTo>
                      <a:pt x="3418865" y="1277739"/>
                      <a:pt x="3419037" y="1277223"/>
                      <a:pt x="3419037" y="1277052"/>
                    </a:cubicBezTo>
                    <a:lnTo>
                      <a:pt x="3419037" y="1277052"/>
                    </a:lnTo>
                    <a:cubicBezTo>
                      <a:pt x="3418865" y="1277395"/>
                      <a:pt x="3418693" y="1277739"/>
                      <a:pt x="3418865" y="1278425"/>
                    </a:cubicBezTo>
                    <a:lnTo>
                      <a:pt x="3418865" y="1278425"/>
                    </a:lnTo>
                    <a:close/>
                    <a:moveTo>
                      <a:pt x="893782" y="1148780"/>
                    </a:moveTo>
                    <a:lnTo>
                      <a:pt x="893782" y="1148780"/>
                    </a:lnTo>
                    <a:lnTo>
                      <a:pt x="893782" y="1148780"/>
                    </a:lnTo>
                    <a:lnTo>
                      <a:pt x="893782" y="1148780"/>
                    </a:lnTo>
                    <a:close/>
                    <a:moveTo>
                      <a:pt x="1291819" y="1097780"/>
                    </a:moveTo>
                    <a:lnTo>
                      <a:pt x="1291819" y="1097780"/>
                    </a:lnTo>
                    <a:lnTo>
                      <a:pt x="1291819" y="1097780"/>
                    </a:lnTo>
                    <a:lnTo>
                      <a:pt x="1291819" y="1097780"/>
                    </a:lnTo>
                    <a:close/>
                    <a:moveTo>
                      <a:pt x="925206" y="1075629"/>
                    </a:moveTo>
                    <a:lnTo>
                      <a:pt x="925206" y="1075629"/>
                    </a:lnTo>
                    <a:lnTo>
                      <a:pt x="925206" y="1075629"/>
                    </a:lnTo>
                    <a:lnTo>
                      <a:pt x="925206" y="1075629"/>
                    </a:lnTo>
                    <a:lnTo>
                      <a:pt x="925206" y="1075629"/>
                    </a:lnTo>
                    <a:close/>
                    <a:moveTo>
                      <a:pt x="930014" y="1074942"/>
                    </a:moveTo>
                    <a:cubicBezTo>
                      <a:pt x="930014" y="1074598"/>
                      <a:pt x="929842" y="1074598"/>
                      <a:pt x="929842" y="1074427"/>
                    </a:cubicBezTo>
                    <a:lnTo>
                      <a:pt x="929842" y="1074427"/>
                    </a:lnTo>
                    <a:cubicBezTo>
                      <a:pt x="929670" y="1074427"/>
                      <a:pt x="930014" y="1074427"/>
                      <a:pt x="930014" y="1074942"/>
                    </a:cubicBezTo>
                    <a:lnTo>
                      <a:pt x="930014" y="1074942"/>
                    </a:lnTo>
                    <a:close/>
                    <a:moveTo>
                      <a:pt x="1119932" y="974488"/>
                    </a:moveTo>
                    <a:lnTo>
                      <a:pt x="1119932" y="974488"/>
                    </a:lnTo>
                    <a:lnTo>
                      <a:pt x="1119932" y="974488"/>
                    </a:lnTo>
                    <a:lnTo>
                      <a:pt x="1119932" y="974488"/>
                    </a:lnTo>
                    <a:lnTo>
                      <a:pt x="1119932" y="974488"/>
                    </a:lnTo>
                    <a:lnTo>
                      <a:pt x="1119932" y="974488"/>
                    </a:lnTo>
                    <a:close/>
                    <a:moveTo>
                      <a:pt x="1446192" y="837631"/>
                    </a:moveTo>
                    <a:lnTo>
                      <a:pt x="1446192" y="837631"/>
                    </a:lnTo>
                    <a:lnTo>
                      <a:pt x="1446192" y="837631"/>
                    </a:lnTo>
                    <a:lnTo>
                      <a:pt x="1446192" y="837631"/>
                    </a:lnTo>
                    <a:cubicBezTo>
                      <a:pt x="1446192" y="837631"/>
                      <a:pt x="1446192" y="837631"/>
                      <a:pt x="1446192" y="837631"/>
                    </a:cubicBezTo>
                    <a:lnTo>
                      <a:pt x="1446192" y="837631"/>
                    </a:lnTo>
                    <a:close/>
                    <a:moveTo>
                      <a:pt x="4394727" y="570269"/>
                    </a:moveTo>
                    <a:lnTo>
                      <a:pt x="4394727" y="570269"/>
                    </a:lnTo>
                    <a:cubicBezTo>
                      <a:pt x="4394727" y="570269"/>
                      <a:pt x="4394727" y="570269"/>
                      <a:pt x="4394727" y="570269"/>
                    </a:cubicBezTo>
                    <a:lnTo>
                      <a:pt x="4394727" y="570269"/>
                    </a:lnTo>
                    <a:lnTo>
                      <a:pt x="4394727" y="570269"/>
                    </a:lnTo>
                    <a:lnTo>
                      <a:pt x="4394727" y="570269"/>
                    </a:lnTo>
                    <a:close/>
                    <a:moveTo>
                      <a:pt x="1218153" y="468956"/>
                    </a:moveTo>
                    <a:lnTo>
                      <a:pt x="1218153" y="468956"/>
                    </a:lnTo>
                    <a:cubicBezTo>
                      <a:pt x="1218325" y="468956"/>
                      <a:pt x="1218325" y="468956"/>
                      <a:pt x="1218153" y="468956"/>
                    </a:cubicBezTo>
                    <a:lnTo>
                      <a:pt x="1218153" y="468956"/>
                    </a:lnTo>
                    <a:close/>
                    <a:moveTo>
                      <a:pt x="4776280" y="424997"/>
                    </a:moveTo>
                    <a:lnTo>
                      <a:pt x="4776280" y="424997"/>
                    </a:lnTo>
                    <a:cubicBezTo>
                      <a:pt x="4776280" y="424825"/>
                      <a:pt x="4776280" y="424997"/>
                      <a:pt x="4776280" y="424997"/>
                    </a:cubicBezTo>
                    <a:lnTo>
                      <a:pt x="4776280" y="424997"/>
                    </a:lnTo>
                    <a:close/>
                    <a:moveTo>
                      <a:pt x="4648695" y="417613"/>
                    </a:moveTo>
                    <a:cubicBezTo>
                      <a:pt x="4648695" y="417442"/>
                      <a:pt x="4648867" y="417270"/>
                      <a:pt x="4648695" y="417098"/>
                    </a:cubicBezTo>
                    <a:lnTo>
                      <a:pt x="4648695" y="417098"/>
                    </a:lnTo>
                    <a:cubicBezTo>
                      <a:pt x="4648695" y="417270"/>
                      <a:pt x="4648695" y="417442"/>
                      <a:pt x="4648695" y="417613"/>
                    </a:cubicBezTo>
                    <a:lnTo>
                      <a:pt x="4648695" y="417613"/>
                    </a:lnTo>
                    <a:close/>
                    <a:moveTo>
                      <a:pt x="1340930" y="386876"/>
                    </a:moveTo>
                    <a:cubicBezTo>
                      <a:pt x="1340758" y="386876"/>
                      <a:pt x="1340415" y="386876"/>
                      <a:pt x="1340243" y="386704"/>
                    </a:cubicBezTo>
                    <a:lnTo>
                      <a:pt x="1340243" y="386704"/>
                    </a:lnTo>
                    <a:cubicBezTo>
                      <a:pt x="1340415" y="386876"/>
                      <a:pt x="1340587" y="387048"/>
                      <a:pt x="1340930" y="386876"/>
                    </a:cubicBezTo>
                    <a:lnTo>
                      <a:pt x="1340930" y="386876"/>
                    </a:lnTo>
                    <a:close/>
                    <a:moveTo>
                      <a:pt x="1338869" y="385846"/>
                    </a:moveTo>
                    <a:cubicBezTo>
                      <a:pt x="1338698" y="385674"/>
                      <a:pt x="1338698" y="385674"/>
                      <a:pt x="1338869" y="385846"/>
                    </a:cubicBezTo>
                    <a:lnTo>
                      <a:pt x="1338869" y="385846"/>
                    </a:lnTo>
                    <a:lnTo>
                      <a:pt x="1338869" y="385846"/>
                    </a:lnTo>
                    <a:cubicBezTo>
                      <a:pt x="1338698" y="385674"/>
                      <a:pt x="1338698" y="385674"/>
                      <a:pt x="1338869" y="385846"/>
                    </a:cubicBezTo>
                    <a:lnTo>
                      <a:pt x="1338869" y="385846"/>
                    </a:lnTo>
                    <a:close/>
                    <a:moveTo>
                      <a:pt x="1338698" y="385674"/>
                    </a:moveTo>
                    <a:cubicBezTo>
                      <a:pt x="1338698" y="385502"/>
                      <a:pt x="1338526" y="385331"/>
                      <a:pt x="1338526" y="385159"/>
                    </a:cubicBezTo>
                    <a:lnTo>
                      <a:pt x="1338526" y="385159"/>
                    </a:lnTo>
                    <a:lnTo>
                      <a:pt x="1338526" y="385159"/>
                    </a:lnTo>
                    <a:cubicBezTo>
                      <a:pt x="1338526" y="385331"/>
                      <a:pt x="1338526" y="385502"/>
                      <a:pt x="1338698" y="385674"/>
                    </a:cubicBezTo>
                    <a:lnTo>
                      <a:pt x="1338698" y="385674"/>
                    </a:lnTo>
                    <a:close/>
                    <a:moveTo>
                      <a:pt x="4708109" y="339311"/>
                    </a:moveTo>
                    <a:cubicBezTo>
                      <a:pt x="4708280" y="339139"/>
                      <a:pt x="4709311" y="339482"/>
                      <a:pt x="4710169" y="337594"/>
                    </a:cubicBezTo>
                    <a:lnTo>
                      <a:pt x="4710169" y="337594"/>
                    </a:lnTo>
                    <a:cubicBezTo>
                      <a:pt x="4710341" y="335361"/>
                      <a:pt x="4709482" y="335361"/>
                      <a:pt x="4709482" y="335018"/>
                    </a:cubicBezTo>
                    <a:lnTo>
                      <a:pt x="4709482" y="335018"/>
                    </a:lnTo>
                    <a:cubicBezTo>
                      <a:pt x="4708967" y="334674"/>
                      <a:pt x="4709139" y="334846"/>
                      <a:pt x="4708967" y="334674"/>
                    </a:cubicBezTo>
                    <a:lnTo>
                      <a:pt x="4708967" y="334674"/>
                    </a:lnTo>
                    <a:lnTo>
                      <a:pt x="4708109" y="338624"/>
                    </a:lnTo>
                    <a:lnTo>
                      <a:pt x="4708109" y="339311"/>
                    </a:lnTo>
                    <a:lnTo>
                      <a:pt x="4708109" y="339311"/>
                    </a:lnTo>
                    <a:close/>
                    <a:moveTo>
                      <a:pt x="4277789" y="312523"/>
                    </a:moveTo>
                    <a:cubicBezTo>
                      <a:pt x="4277789" y="312523"/>
                      <a:pt x="4277960" y="312523"/>
                      <a:pt x="4277789" y="312523"/>
                    </a:cubicBezTo>
                    <a:lnTo>
                      <a:pt x="4277789" y="312523"/>
                    </a:lnTo>
                    <a:lnTo>
                      <a:pt x="4277789" y="312523"/>
                    </a:lnTo>
                    <a:lnTo>
                      <a:pt x="4277789" y="312523"/>
                    </a:lnTo>
                    <a:close/>
                    <a:moveTo>
                      <a:pt x="4264910" y="296897"/>
                    </a:moveTo>
                    <a:cubicBezTo>
                      <a:pt x="4264910" y="296897"/>
                      <a:pt x="4265081" y="296897"/>
                      <a:pt x="4265253" y="296897"/>
                    </a:cubicBezTo>
                    <a:lnTo>
                      <a:pt x="4265253" y="296897"/>
                    </a:lnTo>
                    <a:cubicBezTo>
                      <a:pt x="4265081" y="296897"/>
                      <a:pt x="4264910" y="296897"/>
                      <a:pt x="4264910" y="296897"/>
                    </a:cubicBezTo>
                    <a:lnTo>
                      <a:pt x="4264910" y="296897"/>
                    </a:lnTo>
                    <a:cubicBezTo>
                      <a:pt x="4264910" y="296897"/>
                      <a:pt x="4264910" y="296897"/>
                      <a:pt x="4264910" y="296897"/>
                    </a:cubicBezTo>
                    <a:lnTo>
                      <a:pt x="4264910" y="296897"/>
                    </a:lnTo>
                    <a:close/>
                    <a:moveTo>
                      <a:pt x="1342304" y="290887"/>
                    </a:moveTo>
                    <a:cubicBezTo>
                      <a:pt x="1342304" y="290887"/>
                      <a:pt x="1342304" y="290887"/>
                      <a:pt x="1342304" y="290887"/>
                    </a:cubicBezTo>
                    <a:lnTo>
                      <a:pt x="1342304" y="290887"/>
                    </a:lnTo>
                    <a:lnTo>
                      <a:pt x="1342304" y="290887"/>
                    </a:lnTo>
                    <a:lnTo>
                      <a:pt x="1342304" y="290887"/>
                    </a:lnTo>
                    <a:close/>
                    <a:moveTo>
                      <a:pt x="1419233" y="235423"/>
                    </a:moveTo>
                    <a:cubicBezTo>
                      <a:pt x="1419233" y="235423"/>
                      <a:pt x="1419233" y="235423"/>
                      <a:pt x="1419233" y="235423"/>
                    </a:cubicBezTo>
                    <a:lnTo>
                      <a:pt x="1419233" y="235423"/>
                    </a:lnTo>
                    <a:lnTo>
                      <a:pt x="1419233" y="235423"/>
                    </a:lnTo>
                    <a:lnTo>
                      <a:pt x="1419233" y="235423"/>
                    </a:lnTo>
                    <a:close/>
                    <a:moveTo>
                      <a:pt x="4064689" y="224261"/>
                    </a:moveTo>
                    <a:cubicBezTo>
                      <a:pt x="4064689" y="224089"/>
                      <a:pt x="4064517" y="224089"/>
                      <a:pt x="4064517" y="224089"/>
                    </a:cubicBezTo>
                    <a:lnTo>
                      <a:pt x="4064517" y="224089"/>
                    </a:lnTo>
                    <a:lnTo>
                      <a:pt x="4064689" y="224261"/>
                    </a:lnTo>
                    <a:lnTo>
                      <a:pt x="4064689" y="224261"/>
                    </a:lnTo>
                    <a:close/>
                    <a:moveTo>
                      <a:pt x="2720668" y="210352"/>
                    </a:moveTo>
                    <a:cubicBezTo>
                      <a:pt x="2720668" y="210180"/>
                      <a:pt x="2720668" y="210180"/>
                      <a:pt x="2720668" y="210352"/>
                    </a:cubicBezTo>
                    <a:lnTo>
                      <a:pt x="2720668" y="210352"/>
                    </a:lnTo>
                    <a:cubicBezTo>
                      <a:pt x="2720668" y="210180"/>
                      <a:pt x="2720668" y="210180"/>
                      <a:pt x="2720668" y="210352"/>
                    </a:cubicBezTo>
                    <a:lnTo>
                      <a:pt x="2720668" y="210352"/>
                    </a:lnTo>
                    <a:close/>
                    <a:moveTo>
                      <a:pt x="2899081" y="159524"/>
                    </a:moveTo>
                    <a:lnTo>
                      <a:pt x="2899081" y="159524"/>
                    </a:lnTo>
                    <a:lnTo>
                      <a:pt x="2898909" y="159181"/>
                    </a:lnTo>
                    <a:cubicBezTo>
                      <a:pt x="2898909" y="159009"/>
                      <a:pt x="2898737" y="159009"/>
                      <a:pt x="2898737" y="159009"/>
                    </a:cubicBezTo>
                    <a:lnTo>
                      <a:pt x="2898737" y="159009"/>
                    </a:lnTo>
                    <a:cubicBezTo>
                      <a:pt x="2898737" y="159181"/>
                      <a:pt x="2898909" y="159352"/>
                      <a:pt x="2899081" y="159524"/>
                    </a:cubicBezTo>
                    <a:lnTo>
                      <a:pt x="2899081" y="159524"/>
                    </a:lnTo>
                    <a:close/>
                    <a:moveTo>
                      <a:pt x="2903202" y="158322"/>
                    </a:moveTo>
                    <a:cubicBezTo>
                      <a:pt x="2903202" y="158150"/>
                      <a:pt x="2903202" y="158150"/>
                      <a:pt x="2903202" y="157979"/>
                    </a:cubicBezTo>
                    <a:lnTo>
                      <a:pt x="2903202" y="157979"/>
                    </a:lnTo>
                    <a:cubicBezTo>
                      <a:pt x="2903202" y="157979"/>
                      <a:pt x="2903202" y="157807"/>
                      <a:pt x="2903202" y="157807"/>
                    </a:cubicBezTo>
                    <a:lnTo>
                      <a:pt x="2903202" y="157807"/>
                    </a:lnTo>
                    <a:cubicBezTo>
                      <a:pt x="2903202" y="157979"/>
                      <a:pt x="2903202" y="158150"/>
                      <a:pt x="2903202" y="158322"/>
                    </a:cubicBezTo>
                    <a:lnTo>
                      <a:pt x="2903202" y="158322"/>
                    </a:lnTo>
                    <a:close/>
                    <a:moveTo>
                      <a:pt x="2903202" y="157635"/>
                    </a:moveTo>
                    <a:cubicBezTo>
                      <a:pt x="2903202" y="156777"/>
                      <a:pt x="2903030" y="156605"/>
                      <a:pt x="2902859" y="156433"/>
                    </a:cubicBezTo>
                    <a:lnTo>
                      <a:pt x="2902859" y="156433"/>
                    </a:lnTo>
                    <a:cubicBezTo>
                      <a:pt x="2903030" y="156777"/>
                      <a:pt x="2903030" y="157120"/>
                      <a:pt x="2903202" y="157635"/>
                    </a:cubicBezTo>
                    <a:lnTo>
                      <a:pt x="2903202" y="157635"/>
                    </a:lnTo>
                    <a:close/>
                    <a:moveTo>
                      <a:pt x="2795193" y="110070"/>
                    </a:moveTo>
                    <a:lnTo>
                      <a:pt x="2795193" y="110070"/>
                    </a:lnTo>
                    <a:lnTo>
                      <a:pt x="2795193" y="110070"/>
                    </a:lnTo>
                    <a:lnTo>
                      <a:pt x="2795193" y="110070"/>
                    </a:lnTo>
                    <a:lnTo>
                      <a:pt x="2795193" y="110070"/>
                    </a:lnTo>
                    <a:lnTo>
                      <a:pt x="2795193" y="110070"/>
                    </a:lnTo>
                    <a:close/>
                    <a:moveTo>
                      <a:pt x="1811432" y="1617908"/>
                    </a:moveTo>
                    <a:lnTo>
                      <a:pt x="1811432" y="1617908"/>
                    </a:lnTo>
                    <a:cubicBezTo>
                      <a:pt x="1811432" y="1617908"/>
                      <a:pt x="1811604" y="1617908"/>
                      <a:pt x="1811432" y="1617908"/>
                    </a:cubicBezTo>
                    <a:lnTo>
                      <a:pt x="1811432" y="1617908"/>
                    </a:lnTo>
                    <a:cubicBezTo>
                      <a:pt x="1811604" y="1617908"/>
                      <a:pt x="1811604" y="1617908"/>
                      <a:pt x="1811432" y="1617908"/>
                    </a:cubicBezTo>
                    <a:lnTo>
                      <a:pt x="1811432" y="1617908"/>
                    </a:lnTo>
                    <a:cubicBezTo>
                      <a:pt x="1811432" y="1617908"/>
                      <a:pt x="1811432" y="1617908"/>
                      <a:pt x="1811432" y="1617908"/>
                    </a:cubicBezTo>
                    <a:lnTo>
                      <a:pt x="1811432" y="1617908"/>
                    </a:lnTo>
                    <a:close/>
                    <a:moveTo>
                      <a:pt x="1301264" y="1286324"/>
                    </a:moveTo>
                    <a:cubicBezTo>
                      <a:pt x="1301092" y="1286324"/>
                      <a:pt x="1301092" y="1286324"/>
                      <a:pt x="1301264" y="1286324"/>
                    </a:cubicBezTo>
                    <a:lnTo>
                      <a:pt x="1301264" y="1286324"/>
                    </a:lnTo>
                    <a:cubicBezTo>
                      <a:pt x="1301092" y="1286324"/>
                      <a:pt x="1301092" y="1286324"/>
                      <a:pt x="1300920" y="1286324"/>
                    </a:cubicBezTo>
                    <a:lnTo>
                      <a:pt x="1300920" y="1286324"/>
                    </a:lnTo>
                    <a:cubicBezTo>
                      <a:pt x="1301092" y="1286324"/>
                      <a:pt x="1301092" y="1286324"/>
                      <a:pt x="1301264" y="1286324"/>
                    </a:cubicBezTo>
                    <a:lnTo>
                      <a:pt x="1301264" y="1286324"/>
                    </a:lnTo>
                    <a:close/>
                    <a:moveTo>
                      <a:pt x="893953" y="1153588"/>
                    </a:moveTo>
                    <a:cubicBezTo>
                      <a:pt x="894125" y="1153588"/>
                      <a:pt x="894125" y="1153588"/>
                      <a:pt x="894297" y="1153588"/>
                    </a:cubicBezTo>
                    <a:lnTo>
                      <a:pt x="894297" y="1153588"/>
                    </a:lnTo>
                    <a:cubicBezTo>
                      <a:pt x="894125" y="1153588"/>
                      <a:pt x="893953" y="1153760"/>
                      <a:pt x="893953" y="1153588"/>
                    </a:cubicBezTo>
                    <a:lnTo>
                      <a:pt x="893953" y="1153588"/>
                    </a:lnTo>
                    <a:lnTo>
                      <a:pt x="893953" y="1153588"/>
                    </a:lnTo>
                    <a:lnTo>
                      <a:pt x="893953" y="1153588"/>
                    </a:lnTo>
                    <a:close/>
                    <a:moveTo>
                      <a:pt x="3688974" y="1122679"/>
                    </a:moveTo>
                    <a:cubicBezTo>
                      <a:pt x="3689146" y="1122679"/>
                      <a:pt x="3689146" y="1122679"/>
                      <a:pt x="3688974" y="1122679"/>
                    </a:cubicBezTo>
                    <a:lnTo>
                      <a:pt x="3688974" y="1122679"/>
                    </a:lnTo>
                    <a:lnTo>
                      <a:pt x="3688974" y="1122679"/>
                    </a:lnTo>
                    <a:lnTo>
                      <a:pt x="3688974" y="1122679"/>
                    </a:lnTo>
                    <a:cubicBezTo>
                      <a:pt x="3688974" y="1122679"/>
                      <a:pt x="3688974" y="1122679"/>
                      <a:pt x="3688974" y="1122679"/>
                    </a:cubicBezTo>
                    <a:lnTo>
                      <a:pt x="3688974" y="1122679"/>
                    </a:lnTo>
                    <a:close/>
                    <a:moveTo>
                      <a:pt x="1006427" y="563057"/>
                    </a:moveTo>
                    <a:cubicBezTo>
                      <a:pt x="1006427" y="563057"/>
                      <a:pt x="1006427" y="563057"/>
                      <a:pt x="1006427" y="563057"/>
                    </a:cubicBezTo>
                    <a:lnTo>
                      <a:pt x="1006427" y="563057"/>
                    </a:lnTo>
                    <a:cubicBezTo>
                      <a:pt x="1006427" y="563057"/>
                      <a:pt x="1006427" y="563057"/>
                      <a:pt x="1006427" y="563057"/>
                    </a:cubicBezTo>
                    <a:lnTo>
                      <a:pt x="1006427" y="563057"/>
                    </a:lnTo>
                    <a:close/>
                    <a:moveTo>
                      <a:pt x="2511690" y="172403"/>
                    </a:moveTo>
                    <a:lnTo>
                      <a:pt x="2511690" y="172403"/>
                    </a:lnTo>
                    <a:lnTo>
                      <a:pt x="2511690" y="172403"/>
                    </a:lnTo>
                    <a:lnTo>
                      <a:pt x="2511690" y="172403"/>
                    </a:lnTo>
                    <a:cubicBezTo>
                      <a:pt x="2511690" y="172403"/>
                      <a:pt x="2511690" y="172403"/>
                      <a:pt x="2511690" y="172403"/>
                    </a:cubicBezTo>
                    <a:lnTo>
                      <a:pt x="2511690" y="172403"/>
                    </a:lnTo>
                    <a:lnTo>
                      <a:pt x="2511690" y="172403"/>
                    </a:lnTo>
                    <a:lnTo>
                      <a:pt x="2511690" y="1724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7" name="图形 7">
              <a:extLst>
                <a:ext uri="{FF2B5EF4-FFF2-40B4-BE49-F238E27FC236}">
                  <a16:creationId xmlns:a16="http://schemas.microsoft.com/office/drawing/2014/main" xmlns="" id="{8D943B32-7B44-494F-99A6-1D9497EA462C}"/>
                </a:ext>
              </a:extLst>
            </p:cNvPr>
            <p:cNvGrpSpPr/>
            <p:nvPr/>
          </p:nvGrpSpPr>
          <p:grpSpPr>
            <a:xfrm>
              <a:off x="2243742" y="4161590"/>
              <a:ext cx="149564" cy="477713"/>
              <a:chOff x="2243742" y="4161590"/>
              <a:chExt cx="149564" cy="477713"/>
            </a:xfrm>
            <a:solidFill>
              <a:srgbClr val="B4B4B4"/>
            </a:solidFill>
          </p:grpSpPr>
          <p:sp>
            <p:nvSpPr>
              <p:cNvPr id="3049" name="任意多边形: 形状 3048">
                <a:extLst>
                  <a:ext uri="{FF2B5EF4-FFF2-40B4-BE49-F238E27FC236}">
                    <a16:creationId xmlns:a16="http://schemas.microsoft.com/office/drawing/2014/main" xmlns="" id="{47D728B9-7C72-4ADE-A3C0-4C2164AE8E22}"/>
                  </a:ext>
                </a:extLst>
              </p:cNvPr>
              <p:cNvSpPr/>
              <p:nvPr/>
            </p:nvSpPr>
            <p:spPr>
              <a:xfrm>
                <a:off x="2246146" y="4163762"/>
                <a:ext cx="144735" cy="473189"/>
              </a:xfrm>
              <a:custGeom>
                <a:avLst/>
                <a:gdLst>
                  <a:gd name="connsiteX0" fmla="*/ 8758 w 144735"/>
                  <a:gd name="connsiteY0" fmla="*/ 145332 h 473189"/>
                  <a:gd name="connsiteX1" fmla="*/ 37606 w 144735"/>
                  <a:gd name="connsiteY1" fmla="*/ 131251 h 473189"/>
                  <a:gd name="connsiteX2" fmla="*/ 50141 w 144735"/>
                  <a:gd name="connsiteY2" fmla="*/ 114766 h 473189"/>
                  <a:gd name="connsiteX3" fmla="*/ 61474 w 144735"/>
                  <a:gd name="connsiteY3" fmla="*/ 121120 h 473189"/>
                  <a:gd name="connsiteX4" fmla="*/ 53919 w 144735"/>
                  <a:gd name="connsiteY4" fmla="*/ 100858 h 473189"/>
                  <a:gd name="connsiteX5" fmla="*/ 60101 w 144735"/>
                  <a:gd name="connsiteY5" fmla="*/ 90726 h 473189"/>
                  <a:gd name="connsiteX6" fmla="*/ 65080 w 144735"/>
                  <a:gd name="connsiteY6" fmla="*/ 84373 h 473189"/>
                  <a:gd name="connsiteX7" fmla="*/ 63707 w 144735"/>
                  <a:gd name="connsiteY7" fmla="*/ 52605 h 473189"/>
                  <a:gd name="connsiteX8" fmla="*/ 76242 w 144735"/>
                  <a:gd name="connsiteY8" fmla="*/ 41100 h 473189"/>
                  <a:gd name="connsiteX9" fmla="*/ 81222 w 144735"/>
                  <a:gd name="connsiteY9" fmla="*/ 15686 h 473189"/>
                  <a:gd name="connsiteX10" fmla="*/ 83626 w 144735"/>
                  <a:gd name="connsiteY10" fmla="*/ 404 h 473189"/>
                  <a:gd name="connsiteX11" fmla="*/ 100110 w 144735"/>
                  <a:gd name="connsiteY11" fmla="*/ 13111 h 473189"/>
                  <a:gd name="connsiteX12" fmla="*/ 119171 w 144735"/>
                  <a:gd name="connsiteY12" fmla="*/ 53807 h 473189"/>
                  <a:gd name="connsiteX13" fmla="*/ 130676 w 144735"/>
                  <a:gd name="connsiteY13" fmla="*/ 99484 h 473189"/>
                  <a:gd name="connsiteX14" fmla="*/ 132050 w 144735"/>
                  <a:gd name="connsiteY14" fmla="*/ 124898 h 473189"/>
                  <a:gd name="connsiteX15" fmla="*/ 115565 w 144735"/>
                  <a:gd name="connsiteY15" fmla="*/ 108413 h 473189"/>
                  <a:gd name="connsiteX16" fmla="*/ 127070 w 144735"/>
                  <a:gd name="connsiteY16" fmla="*/ 146534 h 473189"/>
                  <a:gd name="connsiteX17" fmla="*/ 124666 w 144735"/>
                  <a:gd name="connsiteY17" fmla="*/ 192210 h 473189"/>
                  <a:gd name="connsiteX18" fmla="*/ 128615 w 144735"/>
                  <a:gd name="connsiteY18" fmla="*/ 246816 h 473189"/>
                  <a:gd name="connsiteX19" fmla="*/ 132737 w 144735"/>
                  <a:gd name="connsiteY19" fmla="*/ 333189 h 473189"/>
                  <a:gd name="connsiteX20" fmla="*/ 132908 w 144735"/>
                  <a:gd name="connsiteY20" fmla="*/ 366159 h 473189"/>
                  <a:gd name="connsiteX21" fmla="*/ 141837 w 144735"/>
                  <a:gd name="connsiteY21" fmla="*/ 414411 h 473189"/>
                  <a:gd name="connsiteX22" fmla="*/ 138231 w 144735"/>
                  <a:gd name="connsiteY22" fmla="*/ 451158 h 473189"/>
                  <a:gd name="connsiteX23" fmla="*/ 118141 w 144735"/>
                  <a:gd name="connsiteY23" fmla="*/ 462663 h 473189"/>
                  <a:gd name="connsiteX24" fmla="*/ 96676 w 144735"/>
                  <a:gd name="connsiteY24" fmla="*/ 469017 h 473189"/>
                  <a:gd name="connsiteX25" fmla="*/ 53747 w 144735"/>
                  <a:gd name="connsiteY25" fmla="*/ 416987 h 473189"/>
                  <a:gd name="connsiteX26" fmla="*/ 34687 w 144735"/>
                  <a:gd name="connsiteY26" fmla="*/ 376290 h 473189"/>
                  <a:gd name="connsiteX27" fmla="*/ 24384 w 144735"/>
                  <a:gd name="connsiteY27" fmla="*/ 315331 h 473189"/>
                  <a:gd name="connsiteX28" fmla="*/ 26788 w 144735"/>
                  <a:gd name="connsiteY28" fmla="*/ 256947 h 473189"/>
                  <a:gd name="connsiteX29" fmla="*/ 0 w 144735"/>
                  <a:gd name="connsiteY29" fmla="*/ 184655 h 473189"/>
                  <a:gd name="connsiteX30" fmla="*/ 8758 w 144735"/>
                  <a:gd name="connsiteY30" fmla="*/ 145332 h 473189"/>
                  <a:gd name="connsiteX31" fmla="*/ 8758 w 144735"/>
                  <a:gd name="connsiteY31" fmla="*/ 145332 h 47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4735" h="473189">
                    <a:moveTo>
                      <a:pt x="8758" y="145332"/>
                    </a:moveTo>
                    <a:cubicBezTo>
                      <a:pt x="15111" y="142756"/>
                      <a:pt x="34000" y="143958"/>
                      <a:pt x="37606" y="131251"/>
                    </a:cubicBezTo>
                    <a:cubicBezTo>
                      <a:pt x="41384" y="117342"/>
                      <a:pt x="46363" y="108413"/>
                      <a:pt x="50141" y="114766"/>
                    </a:cubicBezTo>
                    <a:cubicBezTo>
                      <a:pt x="55121" y="119918"/>
                      <a:pt x="53919" y="124898"/>
                      <a:pt x="61474" y="121120"/>
                    </a:cubicBezTo>
                    <a:cubicBezTo>
                      <a:pt x="69030" y="117342"/>
                      <a:pt x="56323" y="110989"/>
                      <a:pt x="53919" y="100858"/>
                    </a:cubicBezTo>
                    <a:cubicBezTo>
                      <a:pt x="50141" y="89353"/>
                      <a:pt x="51343" y="89353"/>
                      <a:pt x="60101" y="90726"/>
                    </a:cubicBezTo>
                    <a:cubicBezTo>
                      <a:pt x="68858" y="91928"/>
                      <a:pt x="71434" y="95706"/>
                      <a:pt x="65080" y="84373"/>
                    </a:cubicBezTo>
                    <a:cubicBezTo>
                      <a:pt x="59929" y="72868"/>
                      <a:pt x="54949" y="51403"/>
                      <a:pt x="63707" y="52605"/>
                    </a:cubicBezTo>
                    <a:cubicBezTo>
                      <a:pt x="71262" y="55181"/>
                      <a:pt x="70060" y="51403"/>
                      <a:pt x="76242" y="41100"/>
                    </a:cubicBezTo>
                    <a:cubicBezTo>
                      <a:pt x="81222" y="32171"/>
                      <a:pt x="84999" y="23242"/>
                      <a:pt x="81222" y="15686"/>
                    </a:cubicBezTo>
                    <a:cubicBezTo>
                      <a:pt x="77444" y="8131"/>
                      <a:pt x="72292" y="-2172"/>
                      <a:pt x="83626" y="404"/>
                    </a:cubicBezTo>
                    <a:cubicBezTo>
                      <a:pt x="93757" y="2808"/>
                      <a:pt x="93757" y="4181"/>
                      <a:pt x="100110" y="13111"/>
                    </a:cubicBezTo>
                    <a:cubicBezTo>
                      <a:pt x="105262" y="23242"/>
                      <a:pt x="116595" y="39727"/>
                      <a:pt x="119171" y="53807"/>
                    </a:cubicBezTo>
                    <a:cubicBezTo>
                      <a:pt x="120545" y="67716"/>
                      <a:pt x="124322" y="81797"/>
                      <a:pt x="130676" y="99484"/>
                    </a:cubicBezTo>
                    <a:cubicBezTo>
                      <a:pt x="137029" y="115968"/>
                      <a:pt x="137029" y="135029"/>
                      <a:pt x="132050" y="124898"/>
                    </a:cubicBezTo>
                    <a:cubicBezTo>
                      <a:pt x="128272" y="114766"/>
                      <a:pt x="118141" y="99484"/>
                      <a:pt x="115565" y="108413"/>
                    </a:cubicBezTo>
                    <a:cubicBezTo>
                      <a:pt x="111787" y="116140"/>
                      <a:pt x="126898" y="127474"/>
                      <a:pt x="127070" y="146534"/>
                    </a:cubicBezTo>
                    <a:cubicBezTo>
                      <a:pt x="128444" y="166796"/>
                      <a:pt x="120888" y="180877"/>
                      <a:pt x="124666" y="192210"/>
                    </a:cubicBezTo>
                    <a:cubicBezTo>
                      <a:pt x="127242" y="203715"/>
                      <a:pt x="128615" y="226553"/>
                      <a:pt x="128615" y="246816"/>
                    </a:cubicBezTo>
                    <a:cubicBezTo>
                      <a:pt x="129989" y="268452"/>
                      <a:pt x="136343" y="316704"/>
                      <a:pt x="132737" y="333189"/>
                    </a:cubicBezTo>
                    <a:cubicBezTo>
                      <a:pt x="130332" y="349674"/>
                      <a:pt x="127757" y="356027"/>
                      <a:pt x="132908" y="366159"/>
                    </a:cubicBezTo>
                    <a:cubicBezTo>
                      <a:pt x="136686" y="376290"/>
                      <a:pt x="139262" y="396724"/>
                      <a:pt x="141837" y="414411"/>
                    </a:cubicBezTo>
                    <a:cubicBezTo>
                      <a:pt x="144413" y="430896"/>
                      <a:pt x="148191" y="448754"/>
                      <a:pt x="138231" y="451158"/>
                    </a:cubicBezTo>
                    <a:cubicBezTo>
                      <a:pt x="128100" y="452532"/>
                      <a:pt x="124322" y="449956"/>
                      <a:pt x="118141" y="462663"/>
                    </a:cubicBezTo>
                    <a:cubicBezTo>
                      <a:pt x="113161" y="475370"/>
                      <a:pt x="106807" y="475370"/>
                      <a:pt x="96676" y="469017"/>
                    </a:cubicBezTo>
                    <a:cubicBezTo>
                      <a:pt x="85343" y="462663"/>
                      <a:pt x="53747" y="434845"/>
                      <a:pt x="53747" y="416987"/>
                    </a:cubicBezTo>
                    <a:cubicBezTo>
                      <a:pt x="53747" y="399128"/>
                      <a:pt x="44818" y="388997"/>
                      <a:pt x="34687" y="376290"/>
                    </a:cubicBezTo>
                    <a:cubicBezTo>
                      <a:pt x="25757" y="363583"/>
                      <a:pt x="18202" y="336967"/>
                      <a:pt x="24384" y="315331"/>
                    </a:cubicBezTo>
                    <a:cubicBezTo>
                      <a:pt x="30566" y="292493"/>
                      <a:pt x="31768" y="267078"/>
                      <a:pt x="26788" y="256947"/>
                    </a:cubicBezTo>
                    <a:cubicBezTo>
                      <a:pt x="21808" y="248018"/>
                      <a:pt x="172" y="199937"/>
                      <a:pt x="0" y="184655"/>
                    </a:cubicBezTo>
                    <a:cubicBezTo>
                      <a:pt x="0" y="170746"/>
                      <a:pt x="1202" y="147908"/>
                      <a:pt x="8758" y="145332"/>
                    </a:cubicBezTo>
                    <a:lnTo>
                      <a:pt x="8758" y="1453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0" name="任意多边形: 形状 3049">
                <a:extLst>
                  <a:ext uri="{FF2B5EF4-FFF2-40B4-BE49-F238E27FC236}">
                    <a16:creationId xmlns:a16="http://schemas.microsoft.com/office/drawing/2014/main" xmlns="" id="{7A4C42C4-A643-4F57-97AC-B490BFD8B92E}"/>
                  </a:ext>
                </a:extLst>
              </p:cNvPr>
              <p:cNvSpPr/>
              <p:nvPr/>
            </p:nvSpPr>
            <p:spPr>
              <a:xfrm>
                <a:off x="2243742" y="4161590"/>
                <a:ext cx="149564" cy="477713"/>
              </a:xfrm>
              <a:custGeom>
                <a:avLst/>
                <a:gdLst>
                  <a:gd name="connsiteX0" fmla="*/ 109898 w 149564"/>
                  <a:gd name="connsiteY0" fmla="*/ 477714 h 477713"/>
                  <a:gd name="connsiteX1" fmla="*/ 98050 w 149564"/>
                  <a:gd name="connsiteY1" fmla="*/ 473249 h 477713"/>
                  <a:gd name="connsiteX2" fmla="*/ 98050 w 149564"/>
                  <a:gd name="connsiteY2" fmla="*/ 473249 h 477713"/>
                  <a:gd name="connsiteX3" fmla="*/ 53747 w 149564"/>
                  <a:gd name="connsiteY3" fmla="*/ 419159 h 477713"/>
                  <a:gd name="connsiteX4" fmla="*/ 53747 w 149564"/>
                  <a:gd name="connsiteY4" fmla="*/ 419159 h 477713"/>
                  <a:gd name="connsiteX5" fmla="*/ 35202 w 149564"/>
                  <a:gd name="connsiteY5" fmla="*/ 380007 h 477713"/>
                  <a:gd name="connsiteX6" fmla="*/ 35202 w 149564"/>
                  <a:gd name="connsiteY6" fmla="*/ 380007 h 477713"/>
                  <a:gd name="connsiteX7" fmla="*/ 22151 w 149564"/>
                  <a:gd name="connsiteY7" fmla="*/ 334674 h 477713"/>
                  <a:gd name="connsiteX8" fmla="*/ 22151 w 149564"/>
                  <a:gd name="connsiteY8" fmla="*/ 334674 h 477713"/>
                  <a:gd name="connsiteX9" fmla="*/ 24555 w 149564"/>
                  <a:gd name="connsiteY9" fmla="*/ 316988 h 477713"/>
                  <a:gd name="connsiteX10" fmla="*/ 24555 w 149564"/>
                  <a:gd name="connsiteY10" fmla="*/ 316988 h 477713"/>
                  <a:gd name="connsiteX11" fmla="*/ 29879 w 149564"/>
                  <a:gd name="connsiteY11" fmla="*/ 278867 h 477713"/>
                  <a:gd name="connsiteX12" fmla="*/ 29879 w 149564"/>
                  <a:gd name="connsiteY12" fmla="*/ 278867 h 477713"/>
                  <a:gd name="connsiteX13" fmla="*/ 26959 w 149564"/>
                  <a:gd name="connsiteY13" fmla="*/ 260321 h 477713"/>
                  <a:gd name="connsiteX14" fmla="*/ 26959 w 149564"/>
                  <a:gd name="connsiteY14" fmla="*/ 260321 h 477713"/>
                  <a:gd name="connsiteX15" fmla="*/ 0 w 149564"/>
                  <a:gd name="connsiteY15" fmla="*/ 186827 h 477713"/>
                  <a:gd name="connsiteX16" fmla="*/ 0 w 149564"/>
                  <a:gd name="connsiteY16" fmla="*/ 186827 h 477713"/>
                  <a:gd name="connsiteX17" fmla="*/ 0 w 149564"/>
                  <a:gd name="connsiteY17" fmla="*/ 185968 h 477713"/>
                  <a:gd name="connsiteX18" fmla="*/ 0 w 149564"/>
                  <a:gd name="connsiteY18" fmla="*/ 185968 h 477713"/>
                  <a:gd name="connsiteX19" fmla="*/ 10303 w 149564"/>
                  <a:gd name="connsiteY19" fmla="*/ 145100 h 477713"/>
                  <a:gd name="connsiteX20" fmla="*/ 10303 w 149564"/>
                  <a:gd name="connsiteY20" fmla="*/ 145100 h 477713"/>
                  <a:gd name="connsiteX21" fmla="*/ 10303 w 149564"/>
                  <a:gd name="connsiteY21" fmla="*/ 145100 h 477713"/>
                  <a:gd name="connsiteX22" fmla="*/ 37606 w 149564"/>
                  <a:gd name="connsiteY22" fmla="*/ 132736 h 477713"/>
                  <a:gd name="connsiteX23" fmla="*/ 37606 w 149564"/>
                  <a:gd name="connsiteY23" fmla="*/ 132736 h 477713"/>
                  <a:gd name="connsiteX24" fmla="*/ 49798 w 149564"/>
                  <a:gd name="connsiteY24" fmla="*/ 112302 h 477713"/>
                  <a:gd name="connsiteX25" fmla="*/ 49798 w 149564"/>
                  <a:gd name="connsiteY25" fmla="*/ 112302 h 477713"/>
                  <a:gd name="connsiteX26" fmla="*/ 54262 w 149564"/>
                  <a:gd name="connsiteY26" fmla="*/ 115221 h 477713"/>
                  <a:gd name="connsiteX27" fmla="*/ 54262 w 149564"/>
                  <a:gd name="connsiteY27" fmla="*/ 115221 h 477713"/>
                  <a:gd name="connsiteX28" fmla="*/ 59757 w 149564"/>
                  <a:gd name="connsiteY28" fmla="*/ 122090 h 477713"/>
                  <a:gd name="connsiteX29" fmla="*/ 59757 w 149564"/>
                  <a:gd name="connsiteY29" fmla="*/ 122090 h 477713"/>
                  <a:gd name="connsiteX30" fmla="*/ 62848 w 149564"/>
                  <a:gd name="connsiteY30" fmla="*/ 121060 h 477713"/>
                  <a:gd name="connsiteX31" fmla="*/ 62848 w 149564"/>
                  <a:gd name="connsiteY31" fmla="*/ 121060 h 477713"/>
                  <a:gd name="connsiteX32" fmla="*/ 63878 w 149564"/>
                  <a:gd name="connsiteY32" fmla="*/ 120201 h 477713"/>
                  <a:gd name="connsiteX33" fmla="*/ 63878 w 149564"/>
                  <a:gd name="connsiteY33" fmla="*/ 120201 h 477713"/>
                  <a:gd name="connsiteX34" fmla="*/ 54091 w 149564"/>
                  <a:gd name="connsiteY34" fmla="*/ 103716 h 477713"/>
                  <a:gd name="connsiteX35" fmla="*/ 54091 w 149564"/>
                  <a:gd name="connsiteY35" fmla="*/ 103716 h 477713"/>
                  <a:gd name="connsiteX36" fmla="*/ 51858 w 149564"/>
                  <a:gd name="connsiteY36" fmla="*/ 94787 h 477713"/>
                  <a:gd name="connsiteX37" fmla="*/ 51858 w 149564"/>
                  <a:gd name="connsiteY37" fmla="*/ 94787 h 477713"/>
                  <a:gd name="connsiteX38" fmla="*/ 53575 w 149564"/>
                  <a:gd name="connsiteY38" fmla="*/ 90838 h 477713"/>
                  <a:gd name="connsiteX39" fmla="*/ 53575 w 149564"/>
                  <a:gd name="connsiteY39" fmla="*/ 90838 h 477713"/>
                  <a:gd name="connsiteX40" fmla="*/ 57353 w 149564"/>
                  <a:gd name="connsiteY40" fmla="*/ 89807 h 477713"/>
                  <a:gd name="connsiteX41" fmla="*/ 57353 w 149564"/>
                  <a:gd name="connsiteY41" fmla="*/ 89807 h 477713"/>
                  <a:gd name="connsiteX42" fmla="*/ 63020 w 149564"/>
                  <a:gd name="connsiteY42" fmla="*/ 90494 h 477713"/>
                  <a:gd name="connsiteX43" fmla="*/ 63020 w 149564"/>
                  <a:gd name="connsiteY43" fmla="*/ 90494 h 477713"/>
                  <a:gd name="connsiteX44" fmla="*/ 67484 w 149564"/>
                  <a:gd name="connsiteY44" fmla="*/ 91353 h 477713"/>
                  <a:gd name="connsiteX45" fmla="*/ 67484 w 149564"/>
                  <a:gd name="connsiteY45" fmla="*/ 91353 h 477713"/>
                  <a:gd name="connsiteX46" fmla="*/ 65424 w 149564"/>
                  <a:gd name="connsiteY46" fmla="*/ 87575 h 477713"/>
                  <a:gd name="connsiteX47" fmla="*/ 65424 w 149564"/>
                  <a:gd name="connsiteY47" fmla="*/ 87575 h 477713"/>
                  <a:gd name="connsiteX48" fmla="*/ 59070 w 149564"/>
                  <a:gd name="connsiteY48" fmla="*/ 61989 h 477713"/>
                  <a:gd name="connsiteX49" fmla="*/ 59070 w 149564"/>
                  <a:gd name="connsiteY49" fmla="*/ 61989 h 477713"/>
                  <a:gd name="connsiteX50" fmla="*/ 65595 w 149564"/>
                  <a:gd name="connsiteY50" fmla="*/ 52373 h 477713"/>
                  <a:gd name="connsiteX51" fmla="*/ 65595 w 149564"/>
                  <a:gd name="connsiteY51" fmla="*/ 52373 h 477713"/>
                  <a:gd name="connsiteX52" fmla="*/ 67141 w 149564"/>
                  <a:gd name="connsiteY52" fmla="*/ 52545 h 477713"/>
                  <a:gd name="connsiteX53" fmla="*/ 67141 w 149564"/>
                  <a:gd name="connsiteY53" fmla="*/ 52545 h 477713"/>
                  <a:gd name="connsiteX54" fmla="*/ 70060 w 149564"/>
                  <a:gd name="connsiteY54" fmla="*/ 53232 h 477713"/>
                  <a:gd name="connsiteX55" fmla="*/ 70060 w 149564"/>
                  <a:gd name="connsiteY55" fmla="*/ 53232 h 477713"/>
                  <a:gd name="connsiteX56" fmla="*/ 76929 w 149564"/>
                  <a:gd name="connsiteY56" fmla="*/ 42242 h 477713"/>
                  <a:gd name="connsiteX57" fmla="*/ 76929 w 149564"/>
                  <a:gd name="connsiteY57" fmla="*/ 42242 h 477713"/>
                  <a:gd name="connsiteX58" fmla="*/ 83111 w 149564"/>
                  <a:gd name="connsiteY58" fmla="*/ 24727 h 477713"/>
                  <a:gd name="connsiteX59" fmla="*/ 83111 w 149564"/>
                  <a:gd name="connsiteY59" fmla="*/ 24727 h 477713"/>
                  <a:gd name="connsiteX60" fmla="*/ 81737 w 149564"/>
                  <a:gd name="connsiteY60" fmla="*/ 19060 h 477713"/>
                  <a:gd name="connsiteX61" fmla="*/ 81737 w 149564"/>
                  <a:gd name="connsiteY61" fmla="*/ 19060 h 477713"/>
                  <a:gd name="connsiteX62" fmla="*/ 76929 w 149564"/>
                  <a:gd name="connsiteY62" fmla="*/ 5838 h 477713"/>
                  <a:gd name="connsiteX63" fmla="*/ 76929 w 149564"/>
                  <a:gd name="connsiteY63" fmla="*/ 5838 h 477713"/>
                  <a:gd name="connsiteX64" fmla="*/ 83282 w 149564"/>
                  <a:gd name="connsiteY64" fmla="*/ 0 h 477713"/>
                  <a:gd name="connsiteX65" fmla="*/ 83282 w 149564"/>
                  <a:gd name="connsiteY65" fmla="*/ 0 h 477713"/>
                  <a:gd name="connsiteX66" fmla="*/ 87060 w 149564"/>
                  <a:gd name="connsiteY66" fmla="*/ 515 h 477713"/>
                  <a:gd name="connsiteX67" fmla="*/ 87060 w 149564"/>
                  <a:gd name="connsiteY67" fmla="*/ 515 h 477713"/>
                  <a:gd name="connsiteX68" fmla="*/ 105090 w 149564"/>
                  <a:gd name="connsiteY68" fmla="*/ 14424 h 477713"/>
                  <a:gd name="connsiteX69" fmla="*/ 105090 w 149564"/>
                  <a:gd name="connsiteY69" fmla="*/ 14424 h 477713"/>
                  <a:gd name="connsiteX70" fmla="*/ 124322 w 149564"/>
                  <a:gd name="connsiteY70" fmla="*/ 55808 h 477713"/>
                  <a:gd name="connsiteX71" fmla="*/ 124322 w 149564"/>
                  <a:gd name="connsiteY71" fmla="*/ 55808 h 477713"/>
                  <a:gd name="connsiteX72" fmla="*/ 135656 w 149564"/>
                  <a:gd name="connsiteY72" fmla="*/ 100797 h 477713"/>
                  <a:gd name="connsiteX73" fmla="*/ 135656 w 149564"/>
                  <a:gd name="connsiteY73" fmla="*/ 100797 h 477713"/>
                  <a:gd name="connsiteX74" fmla="*/ 140807 w 149564"/>
                  <a:gd name="connsiteY74" fmla="*/ 125353 h 477713"/>
                  <a:gd name="connsiteX75" fmla="*/ 140807 w 149564"/>
                  <a:gd name="connsiteY75" fmla="*/ 125353 h 477713"/>
                  <a:gd name="connsiteX76" fmla="*/ 137029 w 149564"/>
                  <a:gd name="connsiteY76" fmla="*/ 132221 h 477713"/>
                  <a:gd name="connsiteX77" fmla="*/ 137029 w 149564"/>
                  <a:gd name="connsiteY77" fmla="*/ 132221 h 477713"/>
                  <a:gd name="connsiteX78" fmla="*/ 132393 w 149564"/>
                  <a:gd name="connsiteY78" fmla="*/ 127928 h 477713"/>
                  <a:gd name="connsiteX79" fmla="*/ 132393 w 149564"/>
                  <a:gd name="connsiteY79" fmla="*/ 127928 h 477713"/>
                  <a:gd name="connsiteX80" fmla="*/ 120888 w 149564"/>
                  <a:gd name="connsiteY80" fmla="*/ 110242 h 477713"/>
                  <a:gd name="connsiteX81" fmla="*/ 120888 w 149564"/>
                  <a:gd name="connsiteY81" fmla="*/ 110242 h 477713"/>
                  <a:gd name="connsiteX82" fmla="*/ 120373 w 149564"/>
                  <a:gd name="connsiteY82" fmla="*/ 111615 h 477713"/>
                  <a:gd name="connsiteX83" fmla="*/ 120373 w 149564"/>
                  <a:gd name="connsiteY83" fmla="*/ 111615 h 477713"/>
                  <a:gd name="connsiteX84" fmla="*/ 120030 w 149564"/>
                  <a:gd name="connsiteY84" fmla="*/ 113161 h 477713"/>
                  <a:gd name="connsiteX85" fmla="*/ 120030 w 149564"/>
                  <a:gd name="connsiteY85" fmla="*/ 113161 h 477713"/>
                  <a:gd name="connsiteX86" fmla="*/ 132050 w 149564"/>
                  <a:gd name="connsiteY86" fmla="*/ 148363 h 477713"/>
                  <a:gd name="connsiteX87" fmla="*/ 132050 w 149564"/>
                  <a:gd name="connsiteY87" fmla="*/ 148363 h 477713"/>
                  <a:gd name="connsiteX88" fmla="*/ 132221 w 149564"/>
                  <a:gd name="connsiteY88" fmla="*/ 153514 h 477713"/>
                  <a:gd name="connsiteX89" fmla="*/ 132221 w 149564"/>
                  <a:gd name="connsiteY89" fmla="*/ 153514 h 477713"/>
                  <a:gd name="connsiteX90" fmla="*/ 128615 w 149564"/>
                  <a:gd name="connsiteY90" fmla="*/ 186827 h 477713"/>
                  <a:gd name="connsiteX91" fmla="*/ 128615 w 149564"/>
                  <a:gd name="connsiteY91" fmla="*/ 186827 h 477713"/>
                  <a:gd name="connsiteX92" fmla="*/ 129646 w 149564"/>
                  <a:gd name="connsiteY92" fmla="*/ 193867 h 477713"/>
                  <a:gd name="connsiteX93" fmla="*/ 129646 w 149564"/>
                  <a:gd name="connsiteY93" fmla="*/ 193867 h 477713"/>
                  <a:gd name="connsiteX94" fmla="*/ 133595 w 149564"/>
                  <a:gd name="connsiteY94" fmla="*/ 248816 h 477713"/>
                  <a:gd name="connsiteX95" fmla="*/ 133595 w 149564"/>
                  <a:gd name="connsiteY95" fmla="*/ 248816 h 477713"/>
                  <a:gd name="connsiteX96" fmla="*/ 138747 w 149564"/>
                  <a:gd name="connsiteY96" fmla="*/ 320594 h 477713"/>
                  <a:gd name="connsiteX97" fmla="*/ 138747 w 149564"/>
                  <a:gd name="connsiteY97" fmla="*/ 320594 h 477713"/>
                  <a:gd name="connsiteX98" fmla="*/ 137545 w 149564"/>
                  <a:gd name="connsiteY98" fmla="*/ 335705 h 477713"/>
                  <a:gd name="connsiteX99" fmla="*/ 137545 w 149564"/>
                  <a:gd name="connsiteY99" fmla="*/ 335705 h 477713"/>
                  <a:gd name="connsiteX100" fmla="*/ 134797 w 149564"/>
                  <a:gd name="connsiteY100" fmla="*/ 356311 h 477713"/>
                  <a:gd name="connsiteX101" fmla="*/ 134797 w 149564"/>
                  <a:gd name="connsiteY101" fmla="*/ 356311 h 477713"/>
                  <a:gd name="connsiteX102" fmla="*/ 137545 w 149564"/>
                  <a:gd name="connsiteY102" fmla="*/ 367472 h 477713"/>
                  <a:gd name="connsiteX103" fmla="*/ 137545 w 149564"/>
                  <a:gd name="connsiteY103" fmla="*/ 367472 h 477713"/>
                  <a:gd name="connsiteX104" fmla="*/ 146645 w 149564"/>
                  <a:gd name="connsiteY104" fmla="*/ 416239 h 477713"/>
                  <a:gd name="connsiteX105" fmla="*/ 146645 w 149564"/>
                  <a:gd name="connsiteY105" fmla="*/ 416239 h 477713"/>
                  <a:gd name="connsiteX106" fmla="*/ 149565 w 149564"/>
                  <a:gd name="connsiteY106" fmla="*/ 440451 h 477713"/>
                  <a:gd name="connsiteX107" fmla="*/ 149565 w 149564"/>
                  <a:gd name="connsiteY107" fmla="*/ 440451 h 477713"/>
                  <a:gd name="connsiteX108" fmla="*/ 140807 w 149564"/>
                  <a:gd name="connsiteY108" fmla="*/ 455906 h 477713"/>
                  <a:gd name="connsiteX109" fmla="*/ 140807 w 149564"/>
                  <a:gd name="connsiteY109" fmla="*/ 455906 h 477713"/>
                  <a:gd name="connsiteX110" fmla="*/ 122605 w 149564"/>
                  <a:gd name="connsiteY110" fmla="*/ 465865 h 477713"/>
                  <a:gd name="connsiteX111" fmla="*/ 122605 w 149564"/>
                  <a:gd name="connsiteY111" fmla="*/ 465865 h 477713"/>
                  <a:gd name="connsiteX112" fmla="*/ 109898 w 149564"/>
                  <a:gd name="connsiteY112" fmla="*/ 477714 h 477713"/>
                  <a:gd name="connsiteX113" fmla="*/ 109898 w 149564"/>
                  <a:gd name="connsiteY113" fmla="*/ 477714 h 477713"/>
                  <a:gd name="connsiteX114" fmla="*/ 109898 w 149564"/>
                  <a:gd name="connsiteY114" fmla="*/ 477714 h 477713"/>
                  <a:gd name="connsiteX115" fmla="*/ 109898 w 149564"/>
                  <a:gd name="connsiteY115" fmla="*/ 477714 h 477713"/>
                  <a:gd name="connsiteX116" fmla="*/ 12020 w 149564"/>
                  <a:gd name="connsiteY116" fmla="*/ 149736 h 477713"/>
                  <a:gd name="connsiteX117" fmla="*/ 4980 w 149564"/>
                  <a:gd name="connsiteY117" fmla="*/ 185968 h 477713"/>
                  <a:gd name="connsiteX118" fmla="*/ 4980 w 149564"/>
                  <a:gd name="connsiteY118" fmla="*/ 185968 h 477713"/>
                  <a:gd name="connsiteX119" fmla="*/ 4980 w 149564"/>
                  <a:gd name="connsiteY119" fmla="*/ 186827 h 477713"/>
                  <a:gd name="connsiteX120" fmla="*/ 4980 w 149564"/>
                  <a:gd name="connsiteY120" fmla="*/ 186827 h 477713"/>
                  <a:gd name="connsiteX121" fmla="*/ 31424 w 149564"/>
                  <a:gd name="connsiteY121" fmla="*/ 258089 h 477713"/>
                  <a:gd name="connsiteX122" fmla="*/ 31424 w 149564"/>
                  <a:gd name="connsiteY122" fmla="*/ 258089 h 477713"/>
                  <a:gd name="connsiteX123" fmla="*/ 34858 w 149564"/>
                  <a:gd name="connsiteY123" fmla="*/ 278867 h 477713"/>
                  <a:gd name="connsiteX124" fmla="*/ 34858 w 149564"/>
                  <a:gd name="connsiteY124" fmla="*/ 278867 h 477713"/>
                  <a:gd name="connsiteX125" fmla="*/ 29192 w 149564"/>
                  <a:gd name="connsiteY125" fmla="*/ 318190 h 477713"/>
                  <a:gd name="connsiteX126" fmla="*/ 29192 w 149564"/>
                  <a:gd name="connsiteY126" fmla="*/ 318190 h 477713"/>
                  <a:gd name="connsiteX127" fmla="*/ 26959 w 149564"/>
                  <a:gd name="connsiteY127" fmla="*/ 334503 h 477713"/>
                  <a:gd name="connsiteX128" fmla="*/ 26959 w 149564"/>
                  <a:gd name="connsiteY128" fmla="*/ 334503 h 477713"/>
                  <a:gd name="connsiteX129" fmla="*/ 38980 w 149564"/>
                  <a:gd name="connsiteY129" fmla="*/ 376917 h 477713"/>
                  <a:gd name="connsiteX130" fmla="*/ 38980 w 149564"/>
                  <a:gd name="connsiteY130" fmla="*/ 376917 h 477713"/>
                  <a:gd name="connsiteX131" fmla="*/ 58555 w 149564"/>
                  <a:gd name="connsiteY131" fmla="*/ 418987 h 477713"/>
                  <a:gd name="connsiteX132" fmla="*/ 58555 w 149564"/>
                  <a:gd name="connsiteY132" fmla="*/ 418987 h 477713"/>
                  <a:gd name="connsiteX133" fmla="*/ 100454 w 149564"/>
                  <a:gd name="connsiteY133" fmla="*/ 468956 h 477713"/>
                  <a:gd name="connsiteX134" fmla="*/ 100454 w 149564"/>
                  <a:gd name="connsiteY134" fmla="*/ 468956 h 477713"/>
                  <a:gd name="connsiteX135" fmla="*/ 109898 w 149564"/>
                  <a:gd name="connsiteY135" fmla="*/ 472734 h 477713"/>
                  <a:gd name="connsiteX136" fmla="*/ 109898 w 149564"/>
                  <a:gd name="connsiteY136" fmla="*/ 472734 h 477713"/>
                  <a:gd name="connsiteX137" fmla="*/ 118312 w 149564"/>
                  <a:gd name="connsiteY137" fmla="*/ 463633 h 477713"/>
                  <a:gd name="connsiteX138" fmla="*/ 118312 w 149564"/>
                  <a:gd name="connsiteY138" fmla="*/ 463633 h 477713"/>
                  <a:gd name="connsiteX139" fmla="*/ 139949 w 149564"/>
                  <a:gd name="connsiteY139" fmla="*/ 450926 h 477713"/>
                  <a:gd name="connsiteX140" fmla="*/ 139949 w 149564"/>
                  <a:gd name="connsiteY140" fmla="*/ 450926 h 477713"/>
                  <a:gd name="connsiteX141" fmla="*/ 144757 w 149564"/>
                  <a:gd name="connsiteY141" fmla="*/ 440280 h 477713"/>
                  <a:gd name="connsiteX142" fmla="*/ 144757 w 149564"/>
                  <a:gd name="connsiteY142" fmla="*/ 440280 h 477713"/>
                  <a:gd name="connsiteX143" fmla="*/ 141837 w 149564"/>
                  <a:gd name="connsiteY143" fmla="*/ 416754 h 477713"/>
                  <a:gd name="connsiteX144" fmla="*/ 141837 w 149564"/>
                  <a:gd name="connsiteY144" fmla="*/ 416754 h 477713"/>
                  <a:gd name="connsiteX145" fmla="*/ 133080 w 149564"/>
                  <a:gd name="connsiteY145" fmla="*/ 369361 h 477713"/>
                  <a:gd name="connsiteX146" fmla="*/ 133080 w 149564"/>
                  <a:gd name="connsiteY146" fmla="*/ 369361 h 477713"/>
                  <a:gd name="connsiteX147" fmla="*/ 129817 w 149564"/>
                  <a:gd name="connsiteY147" fmla="*/ 356311 h 477713"/>
                  <a:gd name="connsiteX148" fmla="*/ 129817 w 149564"/>
                  <a:gd name="connsiteY148" fmla="*/ 356311 h 477713"/>
                  <a:gd name="connsiteX149" fmla="*/ 132737 w 149564"/>
                  <a:gd name="connsiteY149" fmla="*/ 334846 h 477713"/>
                  <a:gd name="connsiteX150" fmla="*/ 132737 w 149564"/>
                  <a:gd name="connsiteY150" fmla="*/ 334846 h 477713"/>
                  <a:gd name="connsiteX151" fmla="*/ 133767 w 149564"/>
                  <a:gd name="connsiteY151" fmla="*/ 320594 h 477713"/>
                  <a:gd name="connsiteX152" fmla="*/ 133767 w 149564"/>
                  <a:gd name="connsiteY152" fmla="*/ 320594 h 477713"/>
                  <a:gd name="connsiteX153" fmla="*/ 128615 w 149564"/>
                  <a:gd name="connsiteY153" fmla="*/ 248988 h 477713"/>
                  <a:gd name="connsiteX154" fmla="*/ 128615 w 149564"/>
                  <a:gd name="connsiteY154" fmla="*/ 248988 h 477713"/>
                  <a:gd name="connsiteX155" fmla="*/ 124838 w 149564"/>
                  <a:gd name="connsiteY155" fmla="*/ 195241 h 477713"/>
                  <a:gd name="connsiteX156" fmla="*/ 124838 w 149564"/>
                  <a:gd name="connsiteY156" fmla="*/ 195241 h 477713"/>
                  <a:gd name="connsiteX157" fmla="*/ 123636 w 149564"/>
                  <a:gd name="connsiteY157" fmla="*/ 186999 h 477713"/>
                  <a:gd name="connsiteX158" fmla="*/ 123636 w 149564"/>
                  <a:gd name="connsiteY158" fmla="*/ 186999 h 477713"/>
                  <a:gd name="connsiteX159" fmla="*/ 127242 w 149564"/>
                  <a:gd name="connsiteY159" fmla="*/ 153686 h 477713"/>
                  <a:gd name="connsiteX160" fmla="*/ 127242 w 149564"/>
                  <a:gd name="connsiteY160" fmla="*/ 153686 h 477713"/>
                  <a:gd name="connsiteX161" fmla="*/ 127070 w 149564"/>
                  <a:gd name="connsiteY161" fmla="*/ 148706 h 477713"/>
                  <a:gd name="connsiteX162" fmla="*/ 127070 w 149564"/>
                  <a:gd name="connsiteY162" fmla="*/ 148706 h 477713"/>
                  <a:gd name="connsiteX163" fmla="*/ 115050 w 149564"/>
                  <a:gd name="connsiteY163" fmla="*/ 113332 h 477713"/>
                  <a:gd name="connsiteX164" fmla="*/ 115050 w 149564"/>
                  <a:gd name="connsiteY164" fmla="*/ 113332 h 477713"/>
                  <a:gd name="connsiteX165" fmla="*/ 115737 w 149564"/>
                  <a:gd name="connsiteY165" fmla="*/ 110070 h 477713"/>
                  <a:gd name="connsiteX166" fmla="*/ 115737 w 149564"/>
                  <a:gd name="connsiteY166" fmla="*/ 110070 h 477713"/>
                  <a:gd name="connsiteX167" fmla="*/ 120545 w 149564"/>
                  <a:gd name="connsiteY167" fmla="*/ 105605 h 477713"/>
                  <a:gd name="connsiteX168" fmla="*/ 120545 w 149564"/>
                  <a:gd name="connsiteY168" fmla="*/ 105605 h 477713"/>
                  <a:gd name="connsiteX169" fmla="*/ 135656 w 149564"/>
                  <a:gd name="connsiteY169" fmla="*/ 123807 h 477713"/>
                  <a:gd name="connsiteX170" fmla="*/ 135656 w 149564"/>
                  <a:gd name="connsiteY170" fmla="*/ 123807 h 477713"/>
                  <a:gd name="connsiteX171" fmla="*/ 130848 w 149564"/>
                  <a:gd name="connsiteY171" fmla="*/ 102686 h 477713"/>
                  <a:gd name="connsiteX172" fmla="*/ 130848 w 149564"/>
                  <a:gd name="connsiteY172" fmla="*/ 102686 h 477713"/>
                  <a:gd name="connsiteX173" fmla="*/ 119171 w 149564"/>
                  <a:gd name="connsiteY173" fmla="*/ 56666 h 477713"/>
                  <a:gd name="connsiteX174" fmla="*/ 119171 w 149564"/>
                  <a:gd name="connsiteY174" fmla="*/ 56666 h 477713"/>
                  <a:gd name="connsiteX175" fmla="*/ 100626 w 149564"/>
                  <a:gd name="connsiteY175" fmla="*/ 17000 h 477713"/>
                  <a:gd name="connsiteX176" fmla="*/ 100626 w 149564"/>
                  <a:gd name="connsiteY176" fmla="*/ 17000 h 477713"/>
                  <a:gd name="connsiteX177" fmla="*/ 85515 w 149564"/>
                  <a:gd name="connsiteY177" fmla="*/ 5323 h 477713"/>
                  <a:gd name="connsiteX178" fmla="*/ 85515 w 149564"/>
                  <a:gd name="connsiteY178" fmla="*/ 5323 h 477713"/>
                  <a:gd name="connsiteX179" fmla="*/ 82939 w 149564"/>
                  <a:gd name="connsiteY179" fmla="*/ 4980 h 477713"/>
                  <a:gd name="connsiteX180" fmla="*/ 82939 w 149564"/>
                  <a:gd name="connsiteY180" fmla="*/ 4980 h 477713"/>
                  <a:gd name="connsiteX181" fmla="*/ 81565 w 149564"/>
                  <a:gd name="connsiteY181" fmla="*/ 6010 h 477713"/>
                  <a:gd name="connsiteX182" fmla="*/ 81565 w 149564"/>
                  <a:gd name="connsiteY182" fmla="*/ 6010 h 477713"/>
                  <a:gd name="connsiteX183" fmla="*/ 85858 w 149564"/>
                  <a:gd name="connsiteY183" fmla="*/ 17172 h 477713"/>
                  <a:gd name="connsiteX184" fmla="*/ 85858 w 149564"/>
                  <a:gd name="connsiteY184" fmla="*/ 17172 h 477713"/>
                  <a:gd name="connsiteX185" fmla="*/ 87747 w 149564"/>
                  <a:gd name="connsiteY185" fmla="*/ 25070 h 477713"/>
                  <a:gd name="connsiteX186" fmla="*/ 87747 w 149564"/>
                  <a:gd name="connsiteY186" fmla="*/ 25070 h 477713"/>
                  <a:gd name="connsiteX187" fmla="*/ 80878 w 149564"/>
                  <a:gd name="connsiteY187" fmla="*/ 44990 h 477713"/>
                  <a:gd name="connsiteX188" fmla="*/ 80878 w 149564"/>
                  <a:gd name="connsiteY188" fmla="*/ 44990 h 477713"/>
                  <a:gd name="connsiteX189" fmla="*/ 69888 w 149564"/>
                  <a:gd name="connsiteY189" fmla="*/ 58383 h 477713"/>
                  <a:gd name="connsiteX190" fmla="*/ 69888 w 149564"/>
                  <a:gd name="connsiteY190" fmla="*/ 58383 h 477713"/>
                  <a:gd name="connsiteX191" fmla="*/ 65595 w 149564"/>
                  <a:gd name="connsiteY191" fmla="*/ 57525 h 477713"/>
                  <a:gd name="connsiteX192" fmla="*/ 65595 w 149564"/>
                  <a:gd name="connsiteY192" fmla="*/ 57525 h 477713"/>
                  <a:gd name="connsiteX193" fmla="*/ 65595 w 149564"/>
                  <a:gd name="connsiteY193" fmla="*/ 57525 h 477713"/>
                  <a:gd name="connsiteX194" fmla="*/ 63878 w 149564"/>
                  <a:gd name="connsiteY194" fmla="*/ 62333 h 477713"/>
                  <a:gd name="connsiteX195" fmla="*/ 63878 w 149564"/>
                  <a:gd name="connsiteY195" fmla="*/ 62333 h 477713"/>
                  <a:gd name="connsiteX196" fmla="*/ 69717 w 149564"/>
                  <a:gd name="connsiteY196" fmla="*/ 85858 h 477713"/>
                  <a:gd name="connsiteX197" fmla="*/ 69717 w 149564"/>
                  <a:gd name="connsiteY197" fmla="*/ 85858 h 477713"/>
                  <a:gd name="connsiteX198" fmla="*/ 73494 w 149564"/>
                  <a:gd name="connsiteY198" fmla="*/ 94444 h 477713"/>
                  <a:gd name="connsiteX199" fmla="*/ 73494 w 149564"/>
                  <a:gd name="connsiteY199" fmla="*/ 94444 h 477713"/>
                  <a:gd name="connsiteX200" fmla="*/ 70404 w 149564"/>
                  <a:gd name="connsiteY200" fmla="*/ 97535 h 477713"/>
                  <a:gd name="connsiteX201" fmla="*/ 70404 w 149564"/>
                  <a:gd name="connsiteY201" fmla="*/ 97535 h 477713"/>
                  <a:gd name="connsiteX202" fmla="*/ 62161 w 149564"/>
                  <a:gd name="connsiteY202" fmla="*/ 95818 h 477713"/>
                  <a:gd name="connsiteX203" fmla="*/ 62161 w 149564"/>
                  <a:gd name="connsiteY203" fmla="*/ 95818 h 477713"/>
                  <a:gd name="connsiteX204" fmla="*/ 57353 w 149564"/>
                  <a:gd name="connsiteY204" fmla="*/ 95302 h 477713"/>
                  <a:gd name="connsiteX205" fmla="*/ 57353 w 149564"/>
                  <a:gd name="connsiteY205" fmla="*/ 95302 h 477713"/>
                  <a:gd name="connsiteX206" fmla="*/ 56495 w 149564"/>
                  <a:gd name="connsiteY206" fmla="*/ 95302 h 477713"/>
                  <a:gd name="connsiteX207" fmla="*/ 56495 w 149564"/>
                  <a:gd name="connsiteY207" fmla="*/ 95302 h 477713"/>
                  <a:gd name="connsiteX208" fmla="*/ 56666 w 149564"/>
                  <a:gd name="connsiteY208" fmla="*/ 95474 h 477713"/>
                  <a:gd name="connsiteX209" fmla="*/ 58727 w 149564"/>
                  <a:gd name="connsiteY209" fmla="*/ 103030 h 477713"/>
                  <a:gd name="connsiteX210" fmla="*/ 58727 w 149564"/>
                  <a:gd name="connsiteY210" fmla="*/ 103030 h 477713"/>
                  <a:gd name="connsiteX211" fmla="*/ 68858 w 149564"/>
                  <a:gd name="connsiteY211" fmla="*/ 120888 h 477713"/>
                  <a:gd name="connsiteX212" fmla="*/ 68858 w 149564"/>
                  <a:gd name="connsiteY212" fmla="*/ 120888 h 477713"/>
                  <a:gd name="connsiteX213" fmla="*/ 65080 w 149564"/>
                  <a:gd name="connsiteY213" fmla="*/ 126039 h 477713"/>
                  <a:gd name="connsiteX214" fmla="*/ 65080 w 149564"/>
                  <a:gd name="connsiteY214" fmla="*/ 126039 h 477713"/>
                  <a:gd name="connsiteX215" fmla="*/ 59929 w 149564"/>
                  <a:gd name="connsiteY215" fmla="*/ 127585 h 477713"/>
                  <a:gd name="connsiteX216" fmla="*/ 59929 w 149564"/>
                  <a:gd name="connsiteY216" fmla="*/ 127585 h 477713"/>
                  <a:gd name="connsiteX217" fmla="*/ 50656 w 149564"/>
                  <a:gd name="connsiteY217" fmla="*/ 118656 h 477713"/>
                  <a:gd name="connsiteX218" fmla="*/ 50656 w 149564"/>
                  <a:gd name="connsiteY218" fmla="*/ 118656 h 477713"/>
                  <a:gd name="connsiteX219" fmla="*/ 49969 w 149564"/>
                  <a:gd name="connsiteY219" fmla="*/ 117797 h 477713"/>
                  <a:gd name="connsiteX220" fmla="*/ 49969 w 149564"/>
                  <a:gd name="connsiteY220" fmla="*/ 117797 h 477713"/>
                  <a:gd name="connsiteX221" fmla="*/ 47050 w 149564"/>
                  <a:gd name="connsiteY221" fmla="*/ 121747 h 477713"/>
                  <a:gd name="connsiteX222" fmla="*/ 47050 w 149564"/>
                  <a:gd name="connsiteY222" fmla="*/ 121747 h 477713"/>
                  <a:gd name="connsiteX223" fmla="*/ 42414 w 149564"/>
                  <a:gd name="connsiteY223" fmla="*/ 134797 h 477713"/>
                  <a:gd name="connsiteX224" fmla="*/ 42414 w 149564"/>
                  <a:gd name="connsiteY224" fmla="*/ 134797 h 477713"/>
                  <a:gd name="connsiteX225" fmla="*/ 12192 w 149564"/>
                  <a:gd name="connsiteY225" fmla="*/ 150423 h 477713"/>
                  <a:gd name="connsiteX226" fmla="*/ 12192 w 149564"/>
                  <a:gd name="connsiteY226" fmla="*/ 150423 h 477713"/>
                  <a:gd name="connsiteX227" fmla="*/ 11333 w 149564"/>
                  <a:gd name="connsiteY227" fmla="*/ 148191 h 477713"/>
                  <a:gd name="connsiteX228" fmla="*/ 12020 w 149564"/>
                  <a:gd name="connsiteY228" fmla="*/ 149736 h 477713"/>
                  <a:gd name="connsiteX229" fmla="*/ 12020 w 149564"/>
                  <a:gd name="connsiteY229" fmla="*/ 149736 h 47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</a:cxnLst>
                <a:rect l="l" t="t" r="r" b="b"/>
                <a:pathLst>
                  <a:path w="149564" h="477713">
                    <a:moveTo>
                      <a:pt x="109898" y="477714"/>
                    </a:moveTo>
                    <a:cubicBezTo>
                      <a:pt x="105949" y="477714"/>
                      <a:pt x="102171" y="475825"/>
                      <a:pt x="98050" y="473249"/>
                    </a:cubicBezTo>
                    <a:lnTo>
                      <a:pt x="98050" y="473249"/>
                    </a:lnTo>
                    <a:cubicBezTo>
                      <a:pt x="86201" y="466209"/>
                      <a:pt x="54434" y="439249"/>
                      <a:pt x="53747" y="419159"/>
                    </a:cubicBezTo>
                    <a:lnTo>
                      <a:pt x="53747" y="419159"/>
                    </a:lnTo>
                    <a:cubicBezTo>
                      <a:pt x="53575" y="402330"/>
                      <a:pt x="45505" y="392886"/>
                      <a:pt x="35202" y="380007"/>
                    </a:cubicBezTo>
                    <a:lnTo>
                      <a:pt x="35202" y="380007"/>
                    </a:lnTo>
                    <a:cubicBezTo>
                      <a:pt x="28161" y="369876"/>
                      <a:pt x="22151" y="352361"/>
                      <a:pt x="22151" y="334674"/>
                    </a:cubicBezTo>
                    <a:lnTo>
                      <a:pt x="22151" y="334674"/>
                    </a:lnTo>
                    <a:cubicBezTo>
                      <a:pt x="22151" y="328664"/>
                      <a:pt x="22838" y="322654"/>
                      <a:pt x="24555" y="316988"/>
                    </a:cubicBezTo>
                    <a:lnTo>
                      <a:pt x="24555" y="316988"/>
                    </a:lnTo>
                    <a:cubicBezTo>
                      <a:pt x="28161" y="304109"/>
                      <a:pt x="30050" y="290200"/>
                      <a:pt x="29879" y="278867"/>
                    </a:cubicBezTo>
                    <a:lnTo>
                      <a:pt x="29879" y="278867"/>
                    </a:lnTo>
                    <a:cubicBezTo>
                      <a:pt x="29879" y="270624"/>
                      <a:pt x="28848" y="263756"/>
                      <a:pt x="26959" y="260321"/>
                    </a:cubicBezTo>
                    <a:lnTo>
                      <a:pt x="26959" y="260321"/>
                    </a:lnTo>
                    <a:cubicBezTo>
                      <a:pt x="21636" y="250877"/>
                      <a:pt x="172" y="203483"/>
                      <a:pt x="0" y="186827"/>
                    </a:cubicBezTo>
                    <a:lnTo>
                      <a:pt x="0" y="186827"/>
                    </a:lnTo>
                    <a:cubicBezTo>
                      <a:pt x="0" y="186484"/>
                      <a:pt x="0" y="186140"/>
                      <a:pt x="0" y="185968"/>
                    </a:cubicBezTo>
                    <a:lnTo>
                      <a:pt x="0" y="185968"/>
                    </a:lnTo>
                    <a:cubicBezTo>
                      <a:pt x="515" y="171716"/>
                      <a:pt x="0" y="149908"/>
                      <a:pt x="10303" y="145100"/>
                    </a:cubicBezTo>
                    <a:lnTo>
                      <a:pt x="10303" y="145100"/>
                    </a:lnTo>
                    <a:lnTo>
                      <a:pt x="10303" y="145100"/>
                    </a:lnTo>
                    <a:cubicBezTo>
                      <a:pt x="18030" y="142524"/>
                      <a:pt x="35030" y="143039"/>
                      <a:pt x="37606" y="132736"/>
                    </a:cubicBezTo>
                    <a:lnTo>
                      <a:pt x="37606" y="132736"/>
                    </a:lnTo>
                    <a:cubicBezTo>
                      <a:pt x="41040" y="121747"/>
                      <a:pt x="43101" y="113332"/>
                      <a:pt x="49798" y="112302"/>
                    </a:cubicBezTo>
                    <a:lnTo>
                      <a:pt x="49798" y="112302"/>
                    </a:lnTo>
                    <a:cubicBezTo>
                      <a:pt x="51858" y="112302"/>
                      <a:pt x="53575" y="113848"/>
                      <a:pt x="54262" y="115221"/>
                    </a:cubicBezTo>
                    <a:lnTo>
                      <a:pt x="54262" y="115221"/>
                    </a:lnTo>
                    <a:cubicBezTo>
                      <a:pt x="58555" y="120029"/>
                      <a:pt x="59070" y="122777"/>
                      <a:pt x="59757" y="122090"/>
                    </a:cubicBezTo>
                    <a:lnTo>
                      <a:pt x="59757" y="122090"/>
                    </a:lnTo>
                    <a:cubicBezTo>
                      <a:pt x="60101" y="122090"/>
                      <a:pt x="61131" y="121918"/>
                      <a:pt x="62848" y="121060"/>
                    </a:cubicBezTo>
                    <a:lnTo>
                      <a:pt x="62848" y="121060"/>
                    </a:lnTo>
                    <a:cubicBezTo>
                      <a:pt x="64050" y="120373"/>
                      <a:pt x="63878" y="120201"/>
                      <a:pt x="63878" y="120201"/>
                    </a:cubicBezTo>
                    <a:lnTo>
                      <a:pt x="63878" y="120201"/>
                    </a:lnTo>
                    <a:cubicBezTo>
                      <a:pt x="64565" y="118827"/>
                      <a:pt x="56323" y="112131"/>
                      <a:pt x="54091" y="103716"/>
                    </a:cubicBezTo>
                    <a:lnTo>
                      <a:pt x="54091" y="103716"/>
                    </a:lnTo>
                    <a:cubicBezTo>
                      <a:pt x="52717" y="99595"/>
                      <a:pt x="51858" y="97019"/>
                      <a:pt x="51858" y="94787"/>
                    </a:cubicBezTo>
                    <a:lnTo>
                      <a:pt x="51858" y="94787"/>
                    </a:lnTo>
                    <a:cubicBezTo>
                      <a:pt x="51858" y="93414"/>
                      <a:pt x="52202" y="91868"/>
                      <a:pt x="53575" y="90838"/>
                    </a:cubicBezTo>
                    <a:lnTo>
                      <a:pt x="53575" y="90838"/>
                    </a:lnTo>
                    <a:cubicBezTo>
                      <a:pt x="54777" y="89807"/>
                      <a:pt x="56151" y="89807"/>
                      <a:pt x="57353" y="89807"/>
                    </a:cubicBezTo>
                    <a:lnTo>
                      <a:pt x="57353" y="89807"/>
                    </a:lnTo>
                    <a:cubicBezTo>
                      <a:pt x="58899" y="89807"/>
                      <a:pt x="60787" y="89979"/>
                      <a:pt x="63020" y="90494"/>
                    </a:cubicBezTo>
                    <a:lnTo>
                      <a:pt x="63020" y="90494"/>
                    </a:lnTo>
                    <a:cubicBezTo>
                      <a:pt x="64737" y="90838"/>
                      <a:pt x="66282" y="91181"/>
                      <a:pt x="67484" y="91353"/>
                    </a:cubicBezTo>
                    <a:lnTo>
                      <a:pt x="67484" y="91353"/>
                    </a:lnTo>
                    <a:cubicBezTo>
                      <a:pt x="66969" y="90323"/>
                      <a:pt x="66282" y="89121"/>
                      <a:pt x="65424" y="87575"/>
                    </a:cubicBezTo>
                    <a:lnTo>
                      <a:pt x="65424" y="87575"/>
                    </a:lnTo>
                    <a:cubicBezTo>
                      <a:pt x="62161" y="80363"/>
                      <a:pt x="59070" y="69717"/>
                      <a:pt x="59070" y="61989"/>
                    </a:cubicBezTo>
                    <a:lnTo>
                      <a:pt x="59070" y="61989"/>
                    </a:lnTo>
                    <a:cubicBezTo>
                      <a:pt x="59070" y="57697"/>
                      <a:pt x="60272" y="52545"/>
                      <a:pt x="65595" y="52373"/>
                    </a:cubicBezTo>
                    <a:lnTo>
                      <a:pt x="65595" y="52373"/>
                    </a:lnTo>
                    <a:cubicBezTo>
                      <a:pt x="65767" y="52373"/>
                      <a:pt x="66454" y="52373"/>
                      <a:pt x="67141" y="52545"/>
                    </a:cubicBezTo>
                    <a:lnTo>
                      <a:pt x="67141" y="52545"/>
                    </a:lnTo>
                    <a:cubicBezTo>
                      <a:pt x="68515" y="53060"/>
                      <a:pt x="69545" y="53232"/>
                      <a:pt x="70060" y="53232"/>
                    </a:cubicBezTo>
                    <a:lnTo>
                      <a:pt x="70060" y="53232"/>
                    </a:lnTo>
                    <a:cubicBezTo>
                      <a:pt x="71090" y="53919"/>
                      <a:pt x="71777" y="51000"/>
                      <a:pt x="76929" y="42242"/>
                    </a:cubicBezTo>
                    <a:lnTo>
                      <a:pt x="76929" y="42242"/>
                    </a:lnTo>
                    <a:cubicBezTo>
                      <a:pt x="80535" y="36060"/>
                      <a:pt x="83111" y="29878"/>
                      <a:pt x="83111" y="24727"/>
                    </a:cubicBezTo>
                    <a:lnTo>
                      <a:pt x="83111" y="24727"/>
                    </a:lnTo>
                    <a:cubicBezTo>
                      <a:pt x="83111" y="22666"/>
                      <a:pt x="82767" y="20777"/>
                      <a:pt x="81737" y="19060"/>
                    </a:cubicBezTo>
                    <a:lnTo>
                      <a:pt x="81737" y="19060"/>
                    </a:lnTo>
                    <a:cubicBezTo>
                      <a:pt x="79676" y="14768"/>
                      <a:pt x="77101" y="10131"/>
                      <a:pt x="76929" y="5838"/>
                    </a:cubicBezTo>
                    <a:lnTo>
                      <a:pt x="76929" y="5838"/>
                    </a:lnTo>
                    <a:cubicBezTo>
                      <a:pt x="76929" y="2919"/>
                      <a:pt x="79505" y="0"/>
                      <a:pt x="83282" y="0"/>
                    </a:cubicBezTo>
                    <a:lnTo>
                      <a:pt x="83282" y="0"/>
                    </a:lnTo>
                    <a:cubicBezTo>
                      <a:pt x="84313" y="0"/>
                      <a:pt x="85515" y="172"/>
                      <a:pt x="87060" y="515"/>
                    </a:cubicBezTo>
                    <a:lnTo>
                      <a:pt x="87060" y="515"/>
                    </a:lnTo>
                    <a:cubicBezTo>
                      <a:pt x="97363" y="2748"/>
                      <a:pt x="98908" y="5495"/>
                      <a:pt x="105090" y="14424"/>
                    </a:cubicBezTo>
                    <a:lnTo>
                      <a:pt x="105090" y="14424"/>
                    </a:lnTo>
                    <a:cubicBezTo>
                      <a:pt x="110070" y="24212"/>
                      <a:pt x="121575" y="40868"/>
                      <a:pt x="124322" y="55808"/>
                    </a:cubicBezTo>
                    <a:lnTo>
                      <a:pt x="124322" y="55808"/>
                    </a:lnTo>
                    <a:cubicBezTo>
                      <a:pt x="125524" y="69373"/>
                      <a:pt x="129302" y="83110"/>
                      <a:pt x="135656" y="100797"/>
                    </a:cubicBezTo>
                    <a:lnTo>
                      <a:pt x="135656" y="100797"/>
                    </a:lnTo>
                    <a:cubicBezTo>
                      <a:pt x="139090" y="109898"/>
                      <a:pt x="140807" y="119514"/>
                      <a:pt x="140807" y="125353"/>
                    </a:cubicBezTo>
                    <a:lnTo>
                      <a:pt x="140807" y="125353"/>
                    </a:lnTo>
                    <a:cubicBezTo>
                      <a:pt x="140292" y="128100"/>
                      <a:pt x="141666" y="131019"/>
                      <a:pt x="137029" y="132221"/>
                    </a:cubicBezTo>
                    <a:lnTo>
                      <a:pt x="137029" y="132221"/>
                    </a:lnTo>
                    <a:cubicBezTo>
                      <a:pt x="134110" y="131878"/>
                      <a:pt x="133767" y="130161"/>
                      <a:pt x="132393" y="127928"/>
                    </a:cubicBezTo>
                    <a:lnTo>
                      <a:pt x="132393" y="127928"/>
                    </a:lnTo>
                    <a:cubicBezTo>
                      <a:pt x="130161" y="120716"/>
                      <a:pt x="122605" y="110928"/>
                      <a:pt x="120888" y="110242"/>
                    </a:cubicBezTo>
                    <a:lnTo>
                      <a:pt x="120888" y="110242"/>
                    </a:lnTo>
                    <a:cubicBezTo>
                      <a:pt x="120716" y="110413"/>
                      <a:pt x="120545" y="110757"/>
                      <a:pt x="120373" y="111615"/>
                    </a:cubicBezTo>
                    <a:lnTo>
                      <a:pt x="120373" y="111615"/>
                    </a:lnTo>
                    <a:cubicBezTo>
                      <a:pt x="120201" y="112131"/>
                      <a:pt x="120030" y="112646"/>
                      <a:pt x="120030" y="113161"/>
                    </a:cubicBezTo>
                    <a:lnTo>
                      <a:pt x="120030" y="113161"/>
                    </a:lnTo>
                    <a:cubicBezTo>
                      <a:pt x="119514" y="118656"/>
                      <a:pt x="131878" y="130676"/>
                      <a:pt x="132050" y="148363"/>
                    </a:cubicBezTo>
                    <a:lnTo>
                      <a:pt x="132050" y="148363"/>
                    </a:lnTo>
                    <a:cubicBezTo>
                      <a:pt x="132221" y="150080"/>
                      <a:pt x="132221" y="151797"/>
                      <a:pt x="132221" y="153514"/>
                    </a:cubicBezTo>
                    <a:lnTo>
                      <a:pt x="132221" y="153514"/>
                    </a:lnTo>
                    <a:cubicBezTo>
                      <a:pt x="132221" y="167595"/>
                      <a:pt x="128615" y="178413"/>
                      <a:pt x="128615" y="186827"/>
                    </a:cubicBezTo>
                    <a:lnTo>
                      <a:pt x="128615" y="186827"/>
                    </a:lnTo>
                    <a:cubicBezTo>
                      <a:pt x="128615" y="189231"/>
                      <a:pt x="128959" y="191463"/>
                      <a:pt x="129646" y="193867"/>
                    </a:cubicBezTo>
                    <a:lnTo>
                      <a:pt x="129646" y="193867"/>
                    </a:lnTo>
                    <a:cubicBezTo>
                      <a:pt x="132221" y="205716"/>
                      <a:pt x="133595" y="228554"/>
                      <a:pt x="133595" y="248816"/>
                    </a:cubicBezTo>
                    <a:lnTo>
                      <a:pt x="133595" y="248816"/>
                    </a:lnTo>
                    <a:cubicBezTo>
                      <a:pt x="134625" y="265645"/>
                      <a:pt x="138747" y="298786"/>
                      <a:pt x="138747" y="320594"/>
                    </a:cubicBezTo>
                    <a:lnTo>
                      <a:pt x="138747" y="320594"/>
                    </a:lnTo>
                    <a:cubicBezTo>
                      <a:pt x="138747" y="326604"/>
                      <a:pt x="138403" y="331927"/>
                      <a:pt x="137545" y="335705"/>
                    </a:cubicBezTo>
                    <a:lnTo>
                      <a:pt x="137545" y="335705"/>
                    </a:lnTo>
                    <a:cubicBezTo>
                      <a:pt x="136171" y="345321"/>
                      <a:pt x="134797" y="351331"/>
                      <a:pt x="134797" y="356311"/>
                    </a:cubicBezTo>
                    <a:lnTo>
                      <a:pt x="134797" y="356311"/>
                    </a:lnTo>
                    <a:cubicBezTo>
                      <a:pt x="134797" y="360088"/>
                      <a:pt x="135484" y="363179"/>
                      <a:pt x="137545" y="367472"/>
                    </a:cubicBezTo>
                    <a:lnTo>
                      <a:pt x="137545" y="367472"/>
                    </a:lnTo>
                    <a:cubicBezTo>
                      <a:pt x="141494" y="378290"/>
                      <a:pt x="144070" y="398553"/>
                      <a:pt x="146645" y="416239"/>
                    </a:cubicBezTo>
                    <a:lnTo>
                      <a:pt x="146645" y="416239"/>
                    </a:lnTo>
                    <a:cubicBezTo>
                      <a:pt x="148019" y="424482"/>
                      <a:pt x="149565" y="433239"/>
                      <a:pt x="149565" y="440451"/>
                    </a:cubicBezTo>
                    <a:lnTo>
                      <a:pt x="149565" y="440451"/>
                    </a:lnTo>
                    <a:cubicBezTo>
                      <a:pt x="149565" y="447320"/>
                      <a:pt x="147847" y="454017"/>
                      <a:pt x="140807" y="455906"/>
                    </a:cubicBezTo>
                    <a:lnTo>
                      <a:pt x="140807" y="455906"/>
                    </a:lnTo>
                    <a:cubicBezTo>
                      <a:pt x="129646" y="457623"/>
                      <a:pt x="128959" y="454189"/>
                      <a:pt x="122605" y="465865"/>
                    </a:cubicBezTo>
                    <a:lnTo>
                      <a:pt x="122605" y="465865"/>
                    </a:lnTo>
                    <a:cubicBezTo>
                      <a:pt x="120030" y="473249"/>
                      <a:pt x="115737" y="477714"/>
                      <a:pt x="109898" y="477714"/>
                    </a:cubicBezTo>
                    <a:lnTo>
                      <a:pt x="109898" y="477714"/>
                    </a:lnTo>
                    <a:cubicBezTo>
                      <a:pt x="110070" y="477714"/>
                      <a:pt x="110070" y="477714"/>
                      <a:pt x="109898" y="477714"/>
                    </a:cubicBezTo>
                    <a:lnTo>
                      <a:pt x="109898" y="477714"/>
                    </a:lnTo>
                    <a:close/>
                    <a:moveTo>
                      <a:pt x="12020" y="149736"/>
                    </a:moveTo>
                    <a:cubicBezTo>
                      <a:pt x="7556" y="149908"/>
                      <a:pt x="4465" y="172231"/>
                      <a:pt x="4980" y="185968"/>
                    </a:cubicBezTo>
                    <a:lnTo>
                      <a:pt x="4980" y="185968"/>
                    </a:lnTo>
                    <a:cubicBezTo>
                      <a:pt x="4980" y="186140"/>
                      <a:pt x="4980" y="186484"/>
                      <a:pt x="4980" y="186827"/>
                    </a:cubicBezTo>
                    <a:lnTo>
                      <a:pt x="4980" y="186827"/>
                    </a:lnTo>
                    <a:cubicBezTo>
                      <a:pt x="4808" y="200736"/>
                      <a:pt x="26444" y="249675"/>
                      <a:pt x="31424" y="258089"/>
                    </a:cubicBezTo>
                    <a:lnTo>
                      <a:pt x="31424" y="258089"/>
                    </a:lnTo>
                    <a:cubicBezTo>
                      <a:pt x="33828" y="263069"/>
                      <a:pt x="34858" y="270281"/>
                      <a:pt x="34858" y="278867"/>
                    </a:cubicBezTo>
                    <a:lnTo>
                      <a:pt x="34858" y="278867"/>
                    </a:lnTo>
                    <a:cubicBezTo>
                      <a:pt x="34858" y="290543"/>
                      <a:pt x="32970" y="304796"/>
                      <a:pt x="29192" y="318190"/>
                    </a:cubicBezTo>
                    <a:lnTo>
                      <a:pt x="29192" y="318190"/>
                    </a:lnTo>
                    <a:cubicBezTo>
                      <a:pt x="27646" y="323341"/>
                      <a:pt x="26959" y="329008"/>
                      <a:pt x="26959" y="334503"/>
                    </a:cubicBezTo>
                    <a:lnTo>
                      <a:pt x="26959" y="334503"/>
                    </a:lnTo>
                    <a:cubicBezTo>
                      <a:pt x="26959" y="350987"/>
                      <a:pt x="32798" y="367987"/>
                      <a:pt x="38980" y="376917"/>
                    </a:cubicBezTo>
                    <a:lnTo>
                      <a:pt x="38980" y="376917"/>
                    </a:lnTo>
                    <a:cubicBezTo>
                      <a:pt x="48939" y="389452"/>
                      <a:pt x="58555" y="400442"/>
                      <a:pt x="58555" y="418987"/>
                    </a:cubicBezTo>
                    <a:lnTo>
                      <a:pt x="58555" y="418987"/>
                    </a:lnTo>
                    <a:cubicBezTo>
                      <a:pt x="58040" y="434441"/>
                      <a:pt x="89464" y="463118"/>
                      <a:pt x="100454" y="468956"/>
                    </a:cubicBezTo>
                    <a:lnTo>
                      <a:pt x="100454" y="468956"/>
                    </a:lnTo>
                    <a:cubicBezTo>
                      <a:pt x="104403" y="471532"/>
                      <a:pt x="107666" y="472734"/>
                      <a:pt x="109898" y="472734"/>
                    </a:cubicBezTo>
                    <a:lnTo>
                      <a:pt x="109898" y="472734"/>
                    </a:lnTo>
                    <a:cubicBezTo>
                      <a:pt x="112817" y="472734"/>
                      <a:pt x="115393" y="471017"/>
                      <a:pt x="118312" y="463633"/>
                    </a:cubicBezTo>
                    <a:lnTo>
                      <a:pt x="118312" y="463633"/>
                    </a:lnTo>
                    <a:cubicBezTo>
                      <a:pt x="124494" y="450067"/>
                      <a:pt x="131191" y="451785"/>
                      <a:pt x="139949" y="450926"/>
                    </a:cubicBezTo>
                    <a:lnTo>
                      <a:pt x="139949" y="450926"/>
                    </a:lnTo>
                    <a:cubicBezTo>
                      <a:pt x="143211" y="450067"/>
                      <a:pt x="144585" y="446805"/>
                      <a:pt x="144757" y="440280"/>
                    </a:cubicBezTo>
                    <a:lnTo>
                      <a:pt x="144757" y="440280"/>
                    </a:lnTo>
                    <a:cubicBezTo>
                      <a:pt x="144757" y="433754"/>
                      <a:pt x="143211" y="425169"/>
                      <a:pt x="141837" y="416754"/>
                    </a:cubicBezTo>
                    <a:lnTo>
                      <a:pt x="141837" y="416754"/>
                    </a:lnTo>
                    <a:cubicBezTo>
                      <a:pt x="139262" y="399068"/>
                      <a:pt x="136686" y="378634"/>
                      <a:pt x="133080" y="369361"/>
                    </a:cubicBezTo>
                    <a:lnTo>
                      <a:pt x="133080" y="369361"/>
                    </a:lnTo>
                    <a:cubicBezTo>
                      <a:pt x="130676" y="364725"/>
                      <a:pt x="129817" y="360604"/>
                      <a:pt x="129817" y="356311"/>
                    </a:cubicBezTo>
                    <a:lnTo>
                      <a:pt x="129817" y="356311"/>
                    </a:lnTo>
                    <a:cubicBezTo>
                      <a:pt x="129817" y="350472"/>
                      <a:pt x="131363" y="344291"/>
                      <a:pt x="132737" y="334846"/>
                    </a:cubicBezTo>
                    <a:lnTo>
                      <a:pt x="132737" y="334846"/>
                    </a:lnTo>
                    <a:cubicBezTo>
                      <a:pt x="133423" y="331412"/>
                      <a:pt x="133767" y="326432"/>
                      <a:pt x="133767" y="320594"/>
                    </a:cubicBezTo>
                    <a:lnTo>
                      <a:pt x="133767" y="320594"/>
                    </a:lnTo>
                    <a:cubicBezTo>
                      <a:pt x="133767" y="299301"/>
                      <a:pt x="129646" y="266160"/>
                      <a:pt x="128615" y="248988"/>
                    </a:cubicBezTo>
                    <a:lnTo>
                      <a:pt x="128615" y="248988"/>
                    </a:lnTo>
                    <a:cubicBezTo>
                      <a:pt x="128615" y="228726"/>
                      <a:pt x="127242" y="205887"/>
                      <a:pt x="124838" y="195241"/>
                    </a:cubicBezTo>
                    <a:lnTo>
                      <a:pt x="124838" y="195241"/>
                    </a:lnTo>
                    <a:cubicBezTo>
                      <a:pt x="123979" y="192493"/>
                      <a:pt x="123636" y="189746"/>
                      <a:pt x="123636" y="186999"/>
                    </a:cubicBezTo>
                    <a:lnTo>
                      <a:pt x="123636" y="186999"/>
                    </a:lnTo>
                    <a:cubicBezTo>
                      <a:pt x="123636" y="177383"/>
                      <a:pt x="127242" y="166908"/>
                      <a:pt x="127242" y="153686"/>
                    </a:cubicBezTo>
                    <a:lnTo>
                      <a:pt x="127242" y="153686"/>
                    </a:lnTo>
                    <a:cubicBezTo>
                      <a:pt x="127242" y="152140"/>
                      <a:pt x="127242" y="150595"/>
                      <a:pt x="127070" y="148706"/>
                    </a:cubicBezTo>
                    <a:lnTo>
                      <a:pt x="127070" y="148706"/>
                    </a:lnTo>
                    <a:cubicBezTo>
                      <a:pt x="127070" y="132736"/>
                      <a:pt x="115565" y="122949"/>
                      <a:pt x="115050" y="113332"/>
                    </a:cubicBezTo>
                    <a:lnTo>
                      <a:pt x="115050" y="113332"/>
                    </a:lnTo>
                    <a:cubicBezTo>
                      <a:pt x="115050" y="112131"/>
                      <a:pt x="115393" y="110757"/>
                      <a:pt x="115737" y="110070"/>
                    </a:cubicBezTo>
                    <a:lnTo>
                      <a:pt x="115737" y="110070"/>
                    </a:lnTo>
                    <a:cubicBezTo>
                      <a:pt x="116080" y="107838"/>
                      <a:pt x="117969" y="105434"/>
                      <a:pt x="120545" y="105605"/>
                    </a:cubicBezTo>
                    <a:lnTo>
                      <a:pt x="120545" y="105605"/>
                    </a:lnTo>
                    <a:cubicBezTo>
                      <a:pt x="127070" y="106635"/>
                      <a:pt x="132050" y="116080"/>
                      <a:pt x="135656" y="123807"/>
                    </a:cubicBezTo>
                    <a:lnTo>
                      <a:pt x="135656" y="123807"/>
                    </a:lnTo>
                    <a:cubicBezTo>
                      <a:pt x="135312" y="118484"/>
                      <a:pt x="133767" y="110242"/>
                      <a:pt x="130848" y="102686"/>
                    </a:cubicBezTo>
                    <a:lnTo>
                      <a:pt x="130848" y="102686"/>
                    </a:lnTo>
                    <a:cubicBezTo>
                      <a:pt x="124494" y="84828"/>
                      <a:pt x="120545" y="70747"/>
                      <a:pt x="119171" y="56666"/>
                    </a:cubicBezTo>
                    <a:lnTo>
                      <a:pt x="119171" y="56666"/>
                    </a:lnTo>
                    <a:cubicBezTo>
                      <a:pt x="116767" y="43444"/>
                      <a:pt x="105605" y="26959"/>
                      <a:pt x="100626" y="17000"/>
                    </a:cubicBezTo>
                    <a:lnTo>
                      <a:pt x="100626" y="17000"/>
                    </a:lnTo>
                    <a:cubicBezTo>
                      <a:pt x="93929" y="7727"/>
                      <a:pt x="95474" y="7899"/>
                      <a:pt x="85515" y="5323"/>
                    </a:cubicBezTo>
                    <a:lnTo>
                      <a:pt x="85515" y="5323"/>
                    </a:lnTo>
                    <a:cubicBezTo>
                      <a:pt x="84484" y="4980"/>
                      <a:pt x="83626" y="4980"/>
                      <a:pt x="82939" y="4980"/>
                    </a:cubicBezTo>
                    <a:lnTo>
                      <a:pt x="82939" y="4980"/>
                    </a:lnTo>
                    <a:cubicBezTo>
                      <a:pt x="81565" y="5323"/>
                      <a:pt x="81909" y="4808"/>
                      <a:pt x="81565" y="6010"/>
                    </a:cubicBezTo>
                    <a:lnTo>
                      <a:pt x="81565" y="6010"/>
                    </a:lnTo>
                    <a:cubicBezTo>
                      <a:pt x="81393" y="8071"/>
                      <a:pt x="83626" y="13050"/>
                      <a:pt x="85858" y="17172"/>
                    </a:cubicBezTo>
                    <a:lnTo>
                      <a:pt x="85858" y="17172"/>
                    </a:lnTo>
                    <a:cubicBezTo>
                      <a:pt x="87060" y="19747"/>
                      <a:pt x="87747" y="22323"/>
                      <a:pt x="87747" y="25070"/>
                    </a:cubicBezTo>
                    <a:lnTo>
                      <a:pt x="87747" y="25070"/>
                    </a:lnTo>
                    <a:cubicBezTo>
                      <a:pt x="87747" y="31767"/>
                      <a:pt x="84484" y="38464"/>
                      <a:pt x="80878" y="44990"/>
                    </a:cubicBezTo>
                    <a:lnTo>
                      <a:pt x="80878" y="44990"/>
                    </a:lnTo>
                    <a:cubicBezTo>
                      <a:pt x="75899" y="52373"/>
                      <a:pt x="76414" y="57525"/>
                      <a:pt x="69888" y="58383"/>
                    </a:cubicBezTo>
                    <a:lnTo>
                      <a:pt x="69888" y="58383"/>
                    </a:lnTo>
                    <a:cubicBezTo>
                      <a:pt x="68515" y="58383"/>
                      <a:pt x="67141" y="58040"/>
                      <a:pt x="65595" y="57525"/>
                    </a:cubicBezTo>
                    <a:lnTo>
                      <a:pt x="65595" y="57525"/>
                    </a:lnTo>
                    <a:lnTo>
                      <a:pt x="65595" y="57525"/>
                    </a:lnTo>
                    <a:cubicBezTo>
                      <a:pt x="64909" y="57525"/>
                      <a:pt x="64050" y="58040"/>
                      <a:pt x="63878" y="62333"/>
                    </a:cubicBezTo>
                    <a:lnTo>
                      <a:pt x="63878" y="62333"/>
                    </a:lnTo>
                    <a:cubicBezTo>
                      <a:pt x="63878" y="68686"/>
                      <a:pt x="66798" y="79333"/>
                      <a:pt x="69717" y="85858"/>
                    </a:cubicBezTo>
                    <a:lnTo>
                      <a:pt x="69717" y="85858"/>
                    </a:lnTo>
                    <a:cubicBezTo>
                      <a:pt x="72121" y="90323"/>
                      <a:pt x="73323" y="91868"/>
                      <a:pt x="73494" y="94444"/>
                    </a:cubicBezTo>
                    <a:lnTo>
                      <a:pt x="73494" y="94444"/>
                    </a:lnTo>
                    <a:cubicBezTo>
                      <a:pt x="73494" y="95989"/>
                      <a:pt x="71434" y="97535"/>
                      <a:pt x="70404" y="97535"/>
                    </a:cubicBezTo>
                    <a:lnTo>
                      <a:pt x="70404" y="97535"/>
                    </a:lnTo>
                    <a:cubicBezTo>
                      <a:pt x="68171" y="97363"/>
                      <a:pt x="66111" y="96333"/>
                      <a:pt x="62161" y="95818"/>
                    </a:cubicBezTo>
                    <a:lnTo>
                      <a:pt x="62161" y="95818"/>
                    </a:lnTo>
                    <a:cubicBezTo>
                      <a:pt x="59929" y="95474"/>
                      <a:pt x="58383" y="95131"/>
                      <a:pt x="57353" y="95302"/>
                    </a:cubicBezTo>
                    <a:lnTo>
                      <a:pt x="57353" y="95302"/>
                    </a:lnTo>
                    <a:cubicBezTo>
                      <a:pt x="56495" y="95302"/>
                      <a:pt x="56495" y="95302"/>
                      <a:pt x="56495" y="95302"/>
                    </a:cubicBezTo>
                    <a:lnTo>
                      <a:pt x="56495" y="95302"/>
                    </a:lnTo>
                    <a:lnTo>
                      <a:pt x="56666" y="95474"/>
                    </a:lnTo>
                    <a:cubicBezTo>
                      <a:pt x="56666" y="96504"/>
                      <a:pt x="57353" y="99080"/>
                      <a:pt x="58727" y="103030"/>
                    </a:cubicBezTo>
                    <a:lnTo>
                      <a:pt x="58727" y="103030"/>
                    </a:lnTo>
                    <a:cubicBezTo>
                      <a:pt x="60101" y="110070"/>
                      <a:pt x="68000" y="114363"/>
                      <a:pt x="68858" y="120888"/>
                    </a:cubicBezTo>
                    <a:lnTo>
                      <a:pt x="68858" y="120888"/>
                    </a:lnTo>
                    <a:cubicBezTo>
                      <a:pt x="68858" y="123120"/>
                      <a:pt x="67313" y="125009"/>
                      <a:pt x="65080" y="126039"/>
                    </a:cubicBezTo>
                    <a:lnTo>
                      <a:pt x="65080" y="126039"/>
                    </a:lnTo>
                    <a:cubicBezTo>
                      <a:pt x="63020" y="126898"/>
                      <a:pt x="61474" y="127585"/>
                      <a:pt x="59929" y="127585"/>
                    </a:cubicBezTo>
                    <a:lnTo>
                      <a:pt x="59929" y="127585"/>
                    </a:lnTo>
                    <a:cubicBezTo>
                      <a:pt x="54091" y="126726"/>
                      <a:pt x="54434" y="122090"/>
                      <a:pt x="50656" y="118656"/>
                    </a:cubicBezTo>
                    <a:lnTo>
                      <a:pt x="50656" y="118656"/>
                    </a:lnTo>
                    <a:cubicBezTo>
                      <a:pt x="50141" y="117797"/>
                      <a:pt x="49969" y="117797"/>
                      <a:pt x="49969" y="117797"/>
                    </a:cubicBezTo>
                    <a:lnTo>
                      <a:pt x="49969" y="117797"/>
                    </a:lnTo>
                    <a:cubicBezTo>
                      <a:pt x="49969" y="117969"/>
                      <a:pt x="48596" y="118484"/>
                      <a:pt x="47050" y="121747"/>
                    </a:cubicBezTo>
                    <a:lnTo>
                      <a:pt x="47050" y="121747"/>
                    </a:lnTo>
                    <a:cubicBezTo>
                      <a:pt x="45505" y="124837"/>
                      <a:pt x="43959" y="129302"/>
                      <a:pt x="42414" y="134797"/>
                    </a:cubicBezTo>
                    <a:lnTo>
                      <a:pt x="42414" y="134797"/>
                    </a:lnTo>
                    <a:cubicBezTo>
                      <a:pt x="37606" y="149908"/>
                      <a:pt x="17000" y="147847"/>
                      <a:pt x="12192" y="150423"/>
                    </a:cubicBezTo>
                    <a:lnTo>
                      <a:pt x="12192" y="150423"/>
                    </a:lnTo>
                    <a:lnTo>
                      <a:pt x="11333" y="148191"/>
                    </a:lnTo>
                    <a:lnTo>
                      <a:pt x="12020" y="149736"/>
                    </a:lnTo>
                    <a:lnTo>
                      <a:pt x="12020" y="1497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8" name="图形 7">
              <a:extLst>
                <a:ext uri="{FF2B5EF4-FFF2-40B4-BE49-F238E27FC236}">
                  <a16:creationId xmlns:a16="http://schemas.microsoft.com/office/drawing/2014/main" xmlns="" id="{61166E58-BE78-4137-B665-504BFA859002}"/>
                </a:ext>
              </a:extLst>
            </p:cNvPr>
            <p:cNvGrpSpPr/>
            <p:nvPr/>
          </p:nvGrpSpPr>
          <p:grpSpPr>
            <a:xfrm>
              <a:off x="1703524" y="1574002"/>
              <a:ext cx="271826" cy="275432"/>
              <a:chOff x="1703524" y="1574002"/>
              <a:chExt cx="271826" cy="275432"/>
            </a:xfrm>
            <a:solidFill>
              <a:srgbClr val="B4B4B4"/>
            </a:solidFill>
          </p:grpSpPr>
          <p:sp>
            <p:nvSpPr>
              <p:cNvPr id="3047" name="任意多边形: 形状 3046">
                <a:extLst>
                  <a:ext uri="{FF2B5EF4-FFF2-40B4-BE49-F238E27FC236}">
                    <a16:creationId xmlns:a16="http://schemas.microsoft.com/office/drawing/2014/main" xmlns="" id="{9E218A32-0CFB-46EC-B39B-AA1DA4B3B117}"/>
                  </a:ext>
                </a:extLst>
              </p:cNvPr>
              <p:cNvSpPr/>
              <p:nvPr/>
            </p:nvSpPr>
            <p:spPr>
              <a:xfrm>
                <a:off x="1706004" y="1576096"/>
                <a:ext cx="267181" cy="270371"/>
              </a:xfrm>
              <a:custGeom>
                <a:avLst/>
                <a:gdLst>
                  <a:gd name="connsiteX0" fmla="*/ 11257 w 267181"/>
                  <a:gd name="connsiteY0" fmla="*/ 258915 h 270371"/>
                  <a:gd name="connsiteX1" fmla="*/ 28772 w 267181"/>
                  <a:gd name="connsiteY1" fmla="*/ 246208 h 270371"/>
                  <a:gd name="connsiteX2" fmla="*/ 42681 w 267181"/>
                  <a:gd name="connsiteY2" fmla="*/ 241056 h 270371"/>
                  <a:gd name="connsiteX3" fmla="*/ 56590 w 267181"/>
                  <a:gd name="connsiteY3" fmla="*/ 235905 h 270371"/>
                  <a:gd name="connsiteX4" fmla="*/ 85610 w 267181"/>
                  <a:gd name="connsiteY4" fmla="*/ 235905 h 270371"/>
                  <a:gd name="connsiteX5" fmla="*/ 95570 w 267181"/>
                  <a:gd name="connsiteY5" fmla="*/ 225773 h 270371"/>
                  <a:gd name="connsiteX6" fmla="*/ 66550 w 267181"/>
                  <a:gd name="connsiteY6" fmla="*/ 225773 h 270371"/>
                  <a:gd name="connsiteX7" fmla="*/ 51439 w 267181"/>
                  <a:gd name="connsiteY7" fmla="*/ 210491 h 270371"/>
                  <a:gd name="connsiteX8" fmla="*/ 68954 w 267181"/>
                  <a:gd name="connsiteY8" fmla="*/ 202764 h 270371"/>
                  <a:gd name="connsiteX9" fmla="*/ 91620 w 267181"/>
                  <a:gd name="connsiteY9" fmla="*/ 191259 h 270371"/>
                  <a:gd name="connsiteX10" fmla="*/ 94024 w 267181"/>
                  <a:gd name="connsiteY10" fmla="*/ 174774 h 270371"/>
                  <a:gd name="connsiteX11" fmla="*/ 121671 w 267181"/>
                  <a:gd name="connsiteY11" fmla="*/ 169622 h 270371"/>
                  <a:gd name="connsiteX12" fmla="*/ 136782 w 267181"/>
                  <a:gd name="connsiteY12" fmla="*/ 168249 h 270371"/>
                  <a:gd name="connsiteX13" fmla="*/ 153095 w 267181"/>
                  <a:gd name="connsiteY13" fmla="*/ 130128 h 270371"/>
                  <a:gd name="connsiteX14" fmla="*/ 163054 w 267181"/>
                  <a:gd name="connsiteY14" fmla="*/ 121198 h 270371"/>
                  <a:gd name="connsiteX15" fmla="*/ 137812 w 267181"/>
                  <a:gd name="connsiteY15" fmla="*/ 114845 h 270371"/>
                  <a:gd name="connsiteX16" fmla="*/ 145367 w 267181"/>
                  <a:gd name="connsiteY16" fmla="*/ 104714 h 270371"/>
                  <a:gd name="connsiteX17" fmla="*/ 165458 w 267181"/>
                  <a:gd name="connsiteY17" fmla="*/ 90633 h 270371"/>
                  <a:gd name="connsiteX18" fmla="*/ 160478 w 267181"/>
                  <a:gd name="connsiteY18" fmla="*/ 85482 h 270371"/>
                  <a:gd name="connsiteX19" fmla="*/ 137812 w 267181"/>
                  <a:gd name="connsiteY19" fmla="*/ 91835 h 270371"/>
                  <a:gd name="connsiteX20" fmla="*/ 146569 w 267181"/>
                  <a:gd name="connsiteY20" fmla="*/ 84280 h 270371"/>
                  <a:gd name="connsiteX21" fmla="*/ 171640 w 267181"/>
                  <a:gd name="connsiteY21" fmla="*/ 66421 h 270371"/>
                  <a:gd name="connsiteX22" fmla="*/ 170266 w 267181"/>
                  <a:gd name="connsiteY22" fmla="*/ 58866 h 270371"/>
                  <a:gd name="connsiteX23" fmla="*/ 171468 w 267181"/>
                  <a:gd name="connsiteY23" fmla="*/ 51310 h 270371"/>
                  <a:gd name="connsiteX24" fmla="*/ 187781 w 267181"/>
                  <a:gd name="connsiteY24" fmla="*/ 43583 h 270371"/>
                  <a:gd name="connsiteX25" fmla="*/ 204094 w 267181"/>
                  <a:gd name="connsiteY25" fmla="*/ 20745 h 270371"/>
                  <a:gd name="connsiteX26" fmla="*/ 220407 w 267181"/>
                  <a:gd name="connsiteY26" fmla="*/ 10613 h 270371"/>
                  <a:gd name="connsiteX27" fmla="*/ 246852 w 267181"/>
                  <a:gd name="connsiteY27" fmla="*/ 1684 h 270371"/>
                  <a:gd name="connsiteX28" fmla="*/ 267114 w 267181"/>
                  <a:gd name="connsiteY28" fmla="*/ 11815 h 270371"/>
                  <a:gd name="connsiteX29" fmla="*/ 250801 w 267181"/>
                  <a:gd name="connsiteY29" fmla="*/ 24522 h 270371"/>
                  <a:gd name="connsiteX30" fmla="*/ 231912 w 267181"/>
                  <a:gd name="connsiteY30" fmla="*/ 34654 h 270371"/>
                  <a:gd name="connsiteX31" fmla="*/ 249599 w 267181"/>
                  <a:gd name="connsiteY31" fmla="*/ 37229 h 270371"/>
                  <a:gd name="connsiteX32" fmla="*/ 259730 w 267181"/>
                  <a:gd name="connsiteY32" fmla="*/ 52512 h 270371"/>
                  <a:gd name="connsiteX33" fmla="*/ 223326 w 267181"/>
                  <a:gd name="connsiteY33" fmla="*/ 74148 h 270371"/>
                  <a:gd name="connsiteX34" fmla="*/ 211993 w 267181"/>
                  <a:gd name="connsiteY34" fmla="*/ 83077 h 270371"/>
                  <a:gd name="connsiteX35" fmla="*/ 193104 w 267181"/>
                  <a:gd name="connsiteY35" fmla="*/ 85653 h 270371"/>
                  <a:gd name="connsiteX36" fmla="*/ 211993 w 267181"/>
                  <a:gd name="connsiteY36" fmla="*/ 104714 h 270371"/>
                  <a:gd name="connsiteX37" fmla="*/ 202034 w 267181"/>
                  <a:gd name="connsiteY37" fmla="*/ 133905 h 270371"/>
                  <a:gd name="connsiteX38" fmla="*/ 202034 w 267181"/>
                  <a:gd name="connsiteY38" fmla="*/ 156744 h 270371"/>
                  <a:gd name="connsiteX39" fmla="*/ 189498 w 267181"/>
                  <a:gd name="connsiteY39" fmla="*/ 182158 h 270371"/>
                  <a:gd name="connsiteX40" fmla="*/ 181943 w 267181"/>
                  <a:gd name="connsiteY40" fmla="*/ 198642 h 270371"/>
                  <a:gd name="connsiteX41" fmla="*/ 198256 w 267181"/>
                  <a:gd name="connsiteY41" fmla="*/ 203622 h 270371"/>
                  <a:gd name="connsiteX42" fmla="*/ 192074 w 267181"/>
                  <a:gd name="connsiteY42" fmla="*/ 217531 h 270371"/>
                  <a:gd name="connsiteX43" fmla="*/ 155670 w 267181"/>
                  <a:gd name="connsiteY43" fmla="*/ 244319 h 270371"/>
                  <a:gd name="connsiteX44" fmla="*/ 149489 w 267181"/>
                  <a:gd name="connsiteY44" fmla="*/ 255824 h 270371"/>
                  <a:gd name="connsiteX45" fmla="*/ 145711 w 267181"/>
                  <a:gd name="connsiteY45" fmla="*/ 265955 h 270371"/>
                  <a:gd name="connsiteX46" fmla="*/ 119267 w 267181"/>
                  <a:gd name="connsiteY46" fmla="*/ 265955 h 270371"/>
                  <a:gd name="connsiteX47" fmla="*/ 90247 w 267181"/>
                  <a:gd name="connsiteY47" fmla="*/ 259601 h 270371"/>
                  <a:gd name="connsiteX48" fmla="*/ 55045 w 267181"/>
                  <a:gd name="connsiteY48" fmla="*/ 263551 h 270371"/>
                  <a:gd name="connsiteX49" fmla="*/ 38732 w 267181"/>
                  <a:gd name="connsiteY49" fmla="*/ 269904 h 270371"/>
                  <a:gd name="connsiteX50" fmla="*/ 19843 w 267181"/>
                  <a:gd name="connsiteY50" fmla="*/ 266127 h 270371"/>
                  <a:gd name="connsiteX51" fmla="*/ 3530 w 267181"/>
                  <a:gd name="connsiteY51" fmla="*/ 266127 h 270371"/>
                  <a:gd name="connsiteX52" fmla="*/ 11257 w 267181"/>
                  <a:gd name="connsiteY52" fmla="*/ 258915 h 270371"/>
                  <a:gd name="connsiteX53" fmla="*/ 11257 w 267181"/>
                  <a:gd name="connsiteY53" fmla="*/ 258915 h 27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67181" h="270371">
                    <a:moveTo>
                      <a:pt x="11257" y="258915"/>
                    </a:moveTo>
                    <a:cubicBezTo>
                      <a:pt x="21388" y="256339"/>
                      <a:pt x="22590" y="247410"/>
                      <a:pt x="28772" y="246208"/>
                    </a:cubicBezTo>
                    <a:cubicBezTo>
                      <a:pt x="36328" y="246208"/>
                      <a:pt x="38904" y="244834"/>
                      <a:pt x="42681" y="241056"/>
                    </a:cubicBezTo>
                    <a:cubicBezTo>
                      <a:pt x="47661" y="237278"/>
                      <a:pt x="50237" y="234703"/>
                      <a:pt x="56590" y="235905"/>
                    </a:cubicBezTo>
                    <a:cubicBezTo>
                      <a:pt x="62944" y="238480"/>
                      <a:pt x="74277" y="239682"/>
                      <a:pt x="85610" y="235905"/>
                    </a:cubicBezTo>
                    <a:cubicBezTo>
                      <a:pt x="95741" y="232127"/>
                      <a:pt x="113256" y="221824"/>
                      <a:pt x="95570" y="225773"/>
                    </a:cubicBezTo>
                    <a:cubicBezTo>
                      <a:pt x="77883" y="228349"/>
                      <a:pt x="80459" y="235905"/>
                      <a:pt x="66550" y="225773"/>
                    </a:cubicBezTo>
                    <a:cubicBezTo>
                      <a:pt x="53843" y="215642"/>
                      <a:pt x="45085" y="214440"/>
                      <a:pt x="51439" y="210491"/>
                    </a:cubicBezTo>
                    <a:cubicBezTo>
                      <a:pt x="56419" y="205339"/>
                      <a:pt x="58994" y="202935"/>
                      <a:pt x="68954" y="202764"/>
                    </a:cubicBezTo>
                    <a:cubicBezTo>
                      <a:pt x="77711" y="203966"/>
                      <a:pt x="87843" y="197612"/>
                      <a:pt x="91620" y="191259"/>
                    </a:cubicBezTo>
                    <a:cubicBezTo>
                      <a:pt x="94196" y="183703"/>
                      <a:pt x="78913" y="179925"/>
                      <a:pt x="94024" y="174774"/>
                    </a:cubicBezTo>
                    <a:cubicBezTo>
                      <a:pt x="107933" y="170996"/>
                      <a:pt x="112913" y="164643"/>
                      <a:pt x="121671" y="169622"/>
                    </a:cubicBezTo>
                    <a:cubicBezTo>
                      <a:pt x="130428" y="174602"/>
                      <a:pt x="134206" y="177178"/>
                      <a:pt x="136782" y="168249"/>
                    </a:cubicBezTo>
                    <a:cubicBezTo>
                      <a:pt x="139186" y="159319"/>
                      <a:pt x="146741" y="135279"/>
                      <a:pt x="153095" y="130128"/>
                    </a:cubicBezTo>
                    <a:cubicBezTo>
                      <a:pt x="160650" y="126350"/>
                      <a:pt x="174559" y="124976"/>
                      <a:pt x="163054" y="121198"/>
                    </a:cubicBezTo>
                    <a:cubicBezTo>
                      <a:pt x="151721" y="117421"/>
                      <a:pt x="144165" y="119996"/>
                      <a:pt x="137812" y="114845"/>
                    </a:cubicBezTo>
                    <a:cubicBezTo>
                      <a:pt x="132832" y="111067"/>
                      <a:pt x="134034" y="108491"/>
                      <a:pt x="145367" y="104714"/>
                    </a:cubicBezTo>
                    <a:cubicBezTo>
                      <a:pt x="156701" y="102138"/>
                      <a:pt x="160478" y="96987"/>
                      <a:pt x="165458" y="90633"/>
                    </a:cubicBezTo>
                    <a:cubicBezTo>
                      <a:pt x="170438" y="84280"/>
                      <a:pt x="171640" y="79128"/>
                      <a:pt x="160478" y="85482"/>
                    </a:cubicBezTo>
                    <a:cubicBezTo>
                      <a:pt x="150347" y="91835"/>
                      <a:pt x="145367" y="95613"/>
                      <a:pt x="137812" y="91835"/>
                    </a:cubicBezTo>
                    <a:cubicBezTo>
                      <a:pt x="130256" y="88057"/>
                      <a:pt x="137812" y="86684"/>
                      <a:pt x="146569" y="84280"/>
                    </a:cubicBezTo>
                    <a:cubicBezTo>
                      <a:pt x="154125" y="81704"/>
                      <a:pt x="165458" y="71572"/>
                      <a:pt x="171640" y="66421"/>
                    </a:cubicBezTo>
                    <a:cubicBezTo>
                      <a:pt x="179195" y="61270"/>
                      <a:pt x="176620" y="62643"/>
                      <a:pt x="170266" y="58866"/>
                    </a:cubicBezTo>
                    <a:cubicBezTo>
                      <a:pt x="165287" y="53714"/>
                      <a:pt x="162711" y="53714"/>
                      <a:pt x="171468" y="51310"/>
                    </a:cubicBezTo>
                    <a:cubicBezTo>
                      <a:pt x="180226" y="47532"/>
                      <a:pt x="181599" y="51310"/>
                      <a:pt x="187781" y="43583"/>
                    </a:cubicBezTo>
                    <a:cubicBezTo>
                      <a:pt x="193963" y="36027"/>
                      <a:pt x="200316" y="21947"/>
                      <a:pt x="204094" y="20745"/>
                    </a:cubicBezTo>
                    <a:cubicBezTo>
                      <a:pt x="206670" y="19543"/>
                      <a:pt x="207872" y="15593"/>
                      <a:pt x="220407" y="10613"/>
                    </a:cubicBezTo>
                    <a:cubicBezTo>
                      <a:pt x="232943" y="4260"/>
                      <a:pt x="239296" y="-3467"/>
                      <a:pt x="246852" y="1684"/>
                    </a:cubicBezTo>
                    <a:cubicBezTo>
                      <a:pt x="253205" y="8038"/>
                      <a:pt x="268316" y="4260"/>
                      <a:pt x="267114" y="11815"/>
                    </a:cubicBezTo>
                    <a:cubicBezTo>
                      <a:pt x="264710" y="19371"/>
                      <a:pt x="264710" y="21947"/>
                      <a:pt x="250801" y="24522"/>
                    </a:cubicBezTo>
                    <a:cubicBezTo>
                      <a:pt x="238266" y="27098"/>
                      <a:pt x="224357" y="30876"/>
                      <a:pt x="231912" y="34654"/>
                    </a:cubicBezTo>
                    <a:cubicBezTo>
                      <a:pt x="238266" y="37229"/>
                      <a:pt x="240670" y="35856"/>
                      <a:pt x="249599" y="37229"/>
                    </a:cubicBezTo>
                    <a:cubicBezTo>
                      <a:pt x="258357" y="39805"/>
                      <a:pt x="267286" y="47361"/>
                      <a:pt x="259730" y="52512"/>
                    </a:cubicBezTo>
                    <a:cubicBezTo>
                      <a:pt x="250973" y="57664"/>
                      <a:pt x="229508" y="66593"/>
                      <a:pt x="223326" y="74148"/>
                    </a:cubicBezTo>
                    <a:cubicBezTo>
                      <a:pt x="216973" y="83077"/>
                      <a:pt x="219549" y="84280"/>
                      <a:pt x="211993" y="83077"/>
                    </a:cubicBezTo>
                    <a:cubicBezTo>
                      <a:pt x="203236" y="81875"/>
                      <a:pt x="186751" y="80673"/>
                      <a:pt x="193104" y="85653"/>
                    </a:cubicBezTo>
                    <a:cubicBezTo>
                      <a:pt x="198084" y="90805"/>
                      <a:pt x="215771" y="86855"/>
                      <a:pt x="211993" y="104714"/>
                    </a:cubicBezTo>
                    <a:cubicBezTo>
                      <a:pt x="208216" y="121198"/>
                      <a:pt x="204609" y="126350"/>
                      <a:pt x="202034" y="133905"/>
                    </a:cubicBezTo>
                    <a:cubicBezTo>
                      <a:pt x="199458" y="141461"/>
                      <a:pt x="203407" y="146612"/>
                      <a:pt x="202034" y="156744"/>
                    </a:cubicBezTo>
                    <a:cubicBezTo>
                      <a:pt x="200832" y="166875"/>
                      <a:pt x="195852" y="170653"/>
                      <a:pt x="189498" y="182158"/>
                    </a:cubicBezTo>
                    <a:cubicBezTo>
                      <a:pt x="183317" y="192289"/>
                      <a:pt x="174387" y="198642"/>
                      <a:pt x="181943" y="198642"/>
                    </a:cubicBezTo>
                    <a:cubicBezTo>
                      <a:pt x="188296" y="199844"/>
                      <a:pt x="197054" y="197269"/>
                      <a:pt x="198256" y="203622"/>
                    </a:cubicBezTo>
                    <a:cubicBezTo>
                      <a:pt x="198256" y="209976"/>
                      <a:pt x="199630" y="212551"/>
                      <a:pt x="192074" y="217531"/>
                    </a:cubicBezTo>
                    <a:cubicBezTo>
                      <a:pt x="184519" y="223885"/>
                      <a:pt x="163226" y="241743"/>
                      <a:pt x="155670" y="244319"/>
                    </a:cubicBezTo>
                    <a:cubicBezTo>
                      <a:pt x="149317" y="245693"/>
                      <a:pt x="146913" y="250672"/>
                      <a:pt x="149489" y="255824"/>
                    </a:cubicBezTo>
                    <a:cubicBezTo>
                      <a:pt x="152064" y="260975"/>
                      <a:pt x="154468" y="262177"/>
                      <a:pt x="145711" y="265955"/>
                    </a:cubicBezTo>
                    <a:cubicBezTo>
                      <a:pt x="135580" y="271107"/>
                      <a:pt x="129398" y="268531"/>
                      <a:pt x="119267" y="265955"/>
                    </a:cubicBezTo>
                    <a:cubicBezTo>
                      <a:pt x="110509" y="263379"/>
                      <a:pt x="101580" y="259601"/>
                      <a:pt x="90247" y="259601"/>
                    </a:cubicBezTo>
                    <a:cubicBezTo>
                      <a:pt x="78913" y="260975"/>
                      <a:pt x="62600" y="262177"/>
                      <a:pt x="55045" y="263551"/>
                    </a:cubicBezTo>
                    <a:cubicBezTo>
                      <a:pt x="48691" y="263551"/>
                      <a:pt x="50065" y="272480"/>
                      <a:pt x="38732" y="269904"/>
                    </a:cubicBezTo>
                    <a:cubicBezTo>
                      <a:pt x="28600" y="267329"/>
                      <a:pt x="31176" y="263551"/>
                      <a:pt x="19843" y="266127"/>
                    </a:cubicBezTo>
                    <a:cubicBezTo>
                      <a:pt x="7308" y="268702"/>
                      <a:pt x="11086" y="267500"/>
                      <a:pt x="3530" y="266127"/>
                    </a:cubicBezTo>
                    <a:cubicBezTo>
                      <a:pt x="-3854" y="263894"/>
                      <a:pt x="1126" y="261319"/>
                      <a:pt x="11257" y="258915"/>
                    </a:cubicBezTo>
                    <a:lnTo>
                      <a:pt x="11257" y="2589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8" name="任意多边形: 形状 3047">
                <a:extLst>
                  <a:ext uri="{FF2B5EF4-FFF2-40B4-BE49-F238E27FC236}">
                    <a16:creationId xmlns:a16="http://schemas.microsoft.com/office/drawing/2014/main" xmlns="" id="{EE02D04E-B0B6-49C8-BBBE-EFC8739881EB}"/>
                  </a:ext>
                </a:extLst>
              </p:cNvPr>
              <p:cNvSpPr/>
              <p:nvPr/>
            </p:nvSpPr>
            <p:spPr>
              <a:xfrm>
                <a:off x="1703524" y="1574002"/>
                <a:ext cx="271826" cy="275432"/>
              </a:xfrm>
              <a:custGeom>
                <a:avLst/>
                <a:gdLst>
                  <a:gd name="connsiteX0" fmla="*/ 40868 w 271826"/>
                  <a:gd name="connsiteY0" fmla="*/ 274574 h 275432"/>
                  <a:gd name="connsiteX1" fmla="*/ 28505 w 271826"/>
                  <a:gd name="connsiteY1" fmla="*/ 270109 h 275432"/>
                  <a:gd name="connsiteX2" fmla="*/ 28505 w 271826"/>
                  <a:gd name="connsiteY2" fmla="*/ 270109 h 275432"/>
                  <a:gd name="connsiteX3" fmla="*/ 23010 w 271826"/>
                  <a:gd name="connsiteY3" fmla="*/ 270968 h 275432"/>
                  <a:gd name="connsiteX4" fmla="*/ 23010 w 271826"/>
                  <a:gd name="connsiteY4" fmla="*/ 270968 h 275432"/>
                  <a:gd name="connsiteX5" fmla="*/ 13222 w 271826"/>
                  <a:gd name="connsiteY5" fmla="*/ 272513 h 275432"/>
                  <a:gd name="connsiteX6" fmla="*/ 13222 w 271826"/>
                  <a:gd name="connsiteY6" fmla="*/ 272513 h 275432"/>
                  <a:gd name="connsiteX7" fmla="*/ 5323 w 271826"/>
                  <a:gd name="connsiteY7" fmla="*/ 270968 h 275432"/>
                  <a:gd name="connsiteX8" fmla="*/ 5323 w 271826"/>
                  <a:gd name="connsiteY8" fmla="*/ 270968 h 275432"/>
                  <a:gd name="connsiteX9" fmla="*/ 0 w 271826"/>
                  <a:gd name="connsiteY9" fmla="*/ 266160 h 275432"/>
                  <a:gd name="connsiteX10" fmla="*/ 0 w 271826"/>
                  <a:gd name="connsiteY10" fmla="*/ 266160 h 275432"/>
                  <a:gd name="connsiteX11" fmla="*/ 13050 w 271826"/>
                  <a:gd name="connsiteY11" fmla="*/ 258776 h 275432"/>
                  <a:gd name="connsiteX12" fmla="*/ 13050 w 271826"/>
                  <a:gd name="connsiteY12" fmla="*/ 258776 h 275432"/>
                  <a:gd name="connsiteX13" fmla="*/ 31252 w 271826"/>
                  <a:gd name="connsiteY13" fmla="*/ 245897 h 275432"/>
                  <a:gd name="connsiteX14" fmla="*/ 31252 w 271826"/>
                  <a:gd name="connsiteY14" fmla="*/ 245897 h 275432"/>
                  <a:gd name="connsiteX15" fmla="*/ 43616 w 271826"/>
                  <a:gd name="connsiteY15" fmla="*/ 241261 h 275432"/>
                  <a:gd name="connsiteX16" fmla="*/ 43616 w 271826"/>
                  <a:gd name="connsiteY16" fmla="*/ 241261 h 275432"/>
                  <a:gd name="connsiteX17" fmla="*/ 55979 w 271826"/>
                  <a:gd name="connsiteY17" fmla="*/ 235251 h 275432"/>
                  <a:gd name="connsiteX18" fmla="*/ 55979 w 271826"/>
                  <a:gd name="connsiteY18" fmla="*/ 235251 h 275432"/>
                  <a:gd name="connsiteX19" fmla="*/ 59929 w 271826"/>
                  <a:gd name="connsiteY19" fmla="*/ 235766 h 275432"/>
                  <a:gd name="connsiteX20" fmla="*/ 59929 w 271826"/>
                  <a:gd name="connsiteY20" fmla="*/ 235766 h 275432"/>
                  <a:gd name="connsiteX21" fmla="*/ 72979 w 271826"/>
                  <a:gd name="connsiteY21" fmla="*/ 237998 h 275432"/>
                  <a:gd name="connsiteX22" fmla="*/ 72979 w 271826"/>
                  <a:gd name="connsiteY22" fmla="*/ 237998 h 275432"/>
                  <a:gd name="connsiteX23" fmla="*/ 87060 w 271826"/>
                  <a:gd name="connsiteY23" fmla="*/ 235766 h 275432"/>
                  <a:gd name="connsiteX24" fmla="*/ 87060 w 271826"/>
                  <a:gd name="connsiteY24" fmla="*/ 235766 h 275432"/>
                  <a:gd name="connsiteX25" fmla="*/ 98565 w 271826"/>
                  <a:gd name="connsiteY25" fmla="*/ 230271 h 275432"/>
                  <a:gd name="connsiteX26" fmla="*/ 98565 w 271826"/>
                  <a:gd name="connsiteY26" fmla="*/ 230271 h 275432"/>
                  <a:gd name="connsiteX27" fmla="*/ 98222 w 271826"/>
                  <a:gd name="connsiteY27" fmla="*/ 230271 h 275432"/>
                  <a:gd name="connsiteX28" fmla="*/ 98222 w 271826"/>
                  <a:gd name="connsiteY28" fmla="*/ 230271 h 275432"/>
                  <a:gd name="connsiteX29" fmla="*/ 79505 w 271826"/>
                  <a:gd name="connsiteY29" fmla="*/ 235423 h 275432"/>
                  <a:gd name="connsiteX30" fmla="*/ 79505 w 271826"/>
                  <a:gd name="connsiteY30" fmla="*/ 235423 h 275432"/>
                  <a:gd name="connsiteX31" fmla="*/ 67313 w 271826"/>
                  <a:gd name="connsiteY31" fmla="*/ 229756 h 275432"/>
                  <a:gd name="connsiteX32" fmla="*/ 67313 w 271826"/>
                  <a:gd name="connsiteY32" fmla="*/ 229756 h 275432"/>
                  <a:gd name="connsiteX33" fmla="*/ 49111 w 271826"/>
                  <a:gd name="connsiteY33" fmla="*/ 214988 h 275432"/>
                  <a:gd name="connsiteX34" fmla="*/ 49111 w 271826"/>
                  <a:gd name="connsiteY34" fmla="*/ 214988 h 275432"/>
                  <a:gd name="connsiteX35" fmla="*/ 51858 w 271826"/>
                  <a:gd name="connsiteY35" fmla="*/ 210867 h 275432"/>
                  <a:gd name="connsiteX36" fmla="*/ 51858 w 271826"/>
                  <a:gd name="connsiteY36" fmla="*/ 210867 h 275432"/>
                  <a:gd name="connsiteX37" fmla="*/ 71606 w 271826"/>
                  <a:gd name="connsiteY37" fmla="*/ 202453 h 275432"/>
                  <a:gd name="connsiteX38" fmla="*/ 71606 w 271826"/>
                  <a:gd name="connsiteY38" fmla="*/ 202453 h 275432"/>
                  <a:gd name="connsiteX39" fmla="*/ 73494 w 271826"/>
                  <a:gd name="connsiteY39" fmla="*/ 202625 h 275432"/>
                  <a:gd name="connsiteX40" fmla="*/ 73494 w 271826"/>
                  <a:gd name="connsiteY40" fmla="*/ 202625 h 275432"/>
                  <a:gd name="connsiteX41" fmla="*/ 91525 w 271826"/>
                  <a:gd name="connsiteY41" fmla="*/ 192665 h 275432"/>
                  <a:gd name="connsiteX42" fmla="*/ 91525 w 271826"/>
                  <a:gd name="connsiteY42" fmla="*/ 192665 h 275432"/>
                  <a:gd name="connsiteX43" fmla="*/ 91696 w 271826"/>
                  <a:gd name="connsiteY43" fmla="*/ 191635 h 275432"/>
                  <a:gd name="connsiteX44" fmla="*/ 91696 w 271826"/>
                  <a:gd name="connsiteY44" fmla="*/ 191635 h 275432"/>
                  <a:gd name="connsiteX45" fmla="*/ 87060 w 271826"/>
                  <a:gd name="connsiteY45" fmla="*/ 181847 h 275432"/>
                  <a:gd name="connsiteX46" fmla="*/ 87060 w 271826"/>
                  <a:gd name="connsiteY46" fmla="*/ 181847 h 275432"/>
                  <a:gd name="connsiteX47" fmla="*/ 95646 w 271826"/>
                  <a:gd name="connsiteY47" fmla="*/ 174635 h 275432"/>
                  <a:gd name="connsiteX48" fmla="*/ 95646 w 271826"/>
                  <a:gd name="connsiteY48" fmla="*/ 174635 h 275432"/>
                  <a:gd name="connsiteX49" fmla="*/ 117454 w 271826"/>
                  <a:gd name="connsiteY49" fmla="*/ 167423 h 275432"/>
                  <a:gd name="connsiteX50" fmla="*/ 117454 w 271826"/>
                  <a:gd name="connsiteY50" fmla="*/ 167423 h 275432"/>
                  <a:gd name="connsiteX51" fmla="*/ 125181 w 271826"/>
                  <a:gd name="connsiteY51" fmla="*/ 169655 h 275432"/>
                  <a:gd name="connsiteX52" fmla="*/ 125181 w 271826"/>
                  <a:gd name="connsiteY52" fmla="*/ 169655 h 275432"/>
                  <a:gd name="connsiteX53" fmla="*/ 134110 w 271826"/>
                  <a:gd name="connsiteY53" fmla="*/ 173948 h 275432"/>
                  <a:gd name="connsiteX54" fmla="*/ 134110 w 271826"/>
                  <a:gd name="connsiteY54" fmla="*/ 173948 h 275432"/>
                  <a:gd name="connsiteX55" fmla="*/ 136686 w 271826"/>
                  <a:gd name="connsiteY55" fmla="*/ 169827 h 275432"/>
                  <a:gd name="connsiteX56" fmla="*/ 136686 w 271826"/>
                  <a:gd name="connsiteY56" fmla="*/ 169827 h 275432"/>
                  <a:gd name="connsiteX57" fmla="*/ 154201 w 271826"/>
                  <a:gd name="connsiteY57" fmla="*/ 130161 h 275432"/>
                  <a:gd name="connsiteX58" fmla="*/ 154201 w 271826"/>
                  <a:gd name="connsiteY58" fmla="*/ 130161 h 275432"/>
                  <a:gd name="connsiteX59" fmla="*/ 165363 w 271826"/>
                  <a:gd name="connsiteY59" fmla="*/ 126040 h 275432"/>
                  <a:gd name="connsiteX60" fmla="*/ 165363 w 271826"/>
                  <a:gd name="connsiteY60" fmla="*/ 126040 h 275432"/>
                  <a:gd name="connsiteX61" fmla="*/ 164504 w 271826"/>
                  <a:gd name="connsiteY61" fmla="*/ 125696 h 275432"/>
                  <a:gd name="connsiteX62" fmla="*/ 164504 w 271826"/>
                  <a:gd name="connsiteY62" fmla="*/ 125696 h 275432"/>
                  <a:gd name="connsiteX63" fmla="*/ 138575 w 271826"/>
                  <a:gd name="connsiteY63" fmla="*/ 118999 h 275432"/>
                  <a:gd name="connsiteX64" fmla="*/ 138575 w 271826"/>
                  <a:gd name="connsiteY64" fmla="*/ 118999 h 275432"/>
                  <a:gd name="connsiteX65" fmla="*/ 134797 w 271826"/>
                  <a:gd name="connsiteY65" fmla="*/ 113333 h 275432"/>
                  <a:gd name="connsiteX66" fmla="*/ 134797 w 271826"/>
                  <a:gd name="connsiteY66" fmla="*/ 113333 h 275432"/>
                  <a:gd name="connsiteX67" fmla="*/ 146989 w 271826"/>
                  <a:gd name="connsiteY67" fmla="*/ 104575 h 275432"/>
                  <a:gd name="connsiteX68" fmla="*/ 146989 w 271826"/>
                  <a:gd name="connsiteY68" fmla="*/ 104575 h 275432"/>
                  <a:gd name="connsiteX69" fmla="*/ 165706 w 271826"/>
                  <a:gd name="connsiteY69" fmla="*/ 91525 h 275432"/>
                  <a:gd name="connsiteX70" fmla="*/ 165706 w 271826"/>
                  <a:gd name="connsiteY70" fmla="*/ 91525 h 275432"/>
                  <a:gd name="connsiteX71" fmla="*/ 168110 w 271826"/>
                  <a:gd name="connsiteY71" fmla="*/ 87919 h 275432"/>
                  <a:gd name="connsiteX72" fmla="*/ 168110 w 271826"/>
                  <a:gd name="connsiteY72" fmla="*/ 87919 h 275432"/>
                  <a:gd name="connsiteX73" fmla="*/ 163817 w 271826"/>
                  <a:gd name="connsiteY73" fmla="*/ 89979 h 275432"/>
                  <a:gd name="connsiteX74" fmla="*/ 163817 w 271826"/>
                  <a:gd name="connsiteY74" fmla="*/ 89979 h 275432"/>
                  <a:gd name="connsiteX75" fmla="*/ 145615 w 271826"/>
                  <a:gd name="connsiteY75" fmla="*/ 98221 h 275432"/>
                  <a:gd name="connsiteX76" fmla="*/ 145615 w 271826"/>
                  <a:gd name="connsiteY76" fmla="*/ 98221 h 275432"/>
                  <a:gd name="connsiteX77" fmla="*/ 138747 w 271826"/>
                  <a:gd name="connsiteY77" fmla="*/ 96504 h 275432"/>
                  <a:gd name="connsiteX78" fmla="*/ 138747 w 271826"/>
                  <a:gd name="connsiteY78" fmla="*/ 96504 h 275432"/>
                  <a:gd name="connsiteX79" fmla="*/ 134282 w 271826"/>
                  <a:gd name="connsiteY79" fmla="*/ 91525 h 275432"/>
                  <a:gd name="connsiteX80" fmla="*/ 134282 w 271826"/>
                  <a:gd name="connsiteY80" fmla="*/ 91525 h 275432"/>
                  <a:gd name="connsiteX81" fmla="*/ 147847 w 271826"/>
                  <a:gd name="connsiteY81" fmla="*/ 84313 h 275432"/>
                  <a:gd name="connsiteX82" fmla="*/ 147847 w 271826"/>
                  <a:gd name="connsiteY82" fmla="*/ 84313 h 275432"/>
                  <a:gd name="connsiteX83" fmla="*/ 172403 w 271826"/>
                  <a:gd name="connsiteY83" fmla="*/ 66798 h 275432"/>
                  <a:gd name="connsiteX84" fmla="*/ 172403 w 271826"/>
                  <a:gd name="connsiteY84" fmla="*/ 66798 h 275432"/>
                  <a:gd name="connsiteX85" fmla="*/ 174807 w 271826"/>
                  <a:gd name="connsiteY85" fmla="*/ 65252 h 275432"/>
                  <a:gd name="connsiteX86" fmla="*/ 174807 w 271826"/>
                  <a:gd name="connsiteY86" fmla="*/ 65252 h 275432"/>
                  <a:gd name="connsiteX87" fmla="*/ 170857 w 271826"/>
                  <a:gd name="connsiteY87" fmla="*/ 63020 h 275432"/>
                  <a:gd name="connsiteX88" fmla="*/ 170857 w 271826"/>
                  <a:gd name="connsiteY88" fmla="*/ 63020 h 275432"/>
                  <a:gd name="connsiteX89" fmla="*/ 165534 w 271826"/>
                  <a:gd name="connsiteY89" fmla="*/ 56495 h 275432"/>
                  <a:gd name="connsiteX90" fmla="*/ 165534 w 271826"/>
                  <a:gd name="connsiteY90" fmla="*/ 56495 h 275432"/>
                  <a:gd name="connsiteX91" fmla="*/ 172746 w 271826"/>
                  <a:gd name="connsiteY91" fmla="*/ 51515 h 275432"/>
                  <a:gd name="connsiteX92" fmla="*/ 172746 w 271826"/>
                  <a:gd name="connsiteY92" fmla="*/ 51515 h 275432"/>
                  <a:gd name="connsiteX93" fmla="*/ 188201 w 271826"/>
                  <a:gd name="connsiteY93" fmla="*/ 44474 h 275432"/>
                  <a:gd name="connsiteX94" fmla="*/ 188201 w 271826"/>
                  <a:gd name="connsiteY94" fmla="*/ 44474 h 275432"/>
                  <a:gd name="connsiteX95" fmla="*/ 205201 w 271826"/>
                  <a:gd name="connsiteY95" fmla="*/ 20949 h 275432"/>
                  <a:gd name="connsiteX96" fmla="*/ 205201 w 271826"/>
                  <a:gd name="connsiteY96" fmla="*/ 20949 h 275432"/>
                  <a:gd name="connsiteX97" fmla="*/ 221514 w 271826"/>
                  <a:gd name="connsiteY97" fmla="*/ 10818 h 275432"/>
                  <a:gd name="connsiteX98" fmla="*/ 221514 w 271826"/>
                  <a:gd name="connsiteY98" fmla="*/ 10818 h 275432"/>
                  <a:gd name="connsiteX99" fmla="*/ 244008 w 271826"/>
                  <a:gd name="connsiteY99" fmla="*/ 0 h 275432"/>
                  <a:gd name="connsiteX100" fmla="*/ 244008 w 271826"/>
                  <a:gd name="connsiteY100" fmla="*/ 0 h 275432"/>
                  <a:gd name="connsiteX101" fmla="*/ 250877 w 271826"/>
                  <a:gd name="connsiteY101" fmla="*/ 2404 h 275432"/>
                  <a:gd name="connsiteX102" fmla="*/ 250877 w 271826"/>
                  <a:gd name="connsiteY102" fmla="*/ 2404 h 275432"/>
                  <a:gd name="connsiteX103" fmla="*/ 261867 w 271826"/>
                  <a:gd name="connsiteY103" fmla="*/ 6182 h 275432"/>
                  <a:gd name="connsiteX104" fmla="*/ 261867 w 271826"/>
                  <a:gd name="connsiteY104" fmla="*/ 6182 h 275432"/>
                  <a:gd name="connsiteX105" fmla="*/ 271826 w 271826"/>
                  <a:gd name="connsiteY105" fmla="*/ 13394 h 275432"/>
                  <a:gd name="connsiteX106" fmla="*/ 271826 w 271826"/>
                  <a:gd name="connsiteY106" fmla="*/ 13394 h 275432"/>
                  <a:gd name="connsiteX107" fmla="*/ 271655 w 271826"/>
                  <a:gd name="connsiteY107" fmla="*/ 14939 h 275432"/>
                  <a:gd name="connsiteX108" fmla="*/ 271655 w 271826"/>
                  <a:gd name="connsiteY108" fmla="*/ 14939 h 275432"/>
                  <a:gd name="connsiteX109" fmla="*/ 253453 w 271826"/>
                  <a:gd name="connsiteY109" fmla="*/ 29363 h 275432"/>
                  <a:gd name="connsiteX110" fmla="*/ 253453 w 271826"/>
                  <a:gd name="connsiteY110" fmla="*/ 29363 h 275432"/>
                  <a:gd name="connsiteX111" fmla="*/ 234907 w 271826"/>
                  <a:gd name="connsiteY111" fmla="*/ 34858 h 275432"/>
                  <a:gd name="connsiteX112" fmla="*/ 234907 w 271826"/>
                  <a:gd name="connsiteY112" fmla="*/ 34858 h 275432"/>
                  <a:gd name="connsiteX113" fmla="*/ 235079 w 271826"/>
                  <a:gd name="connsiteY113" fmla="*/ 34858 h 275432"/>
                  <a:gd name="connsiteX114" fmla="*/ 235079 w 271826"/>
                  <a:gd name="connsiteY114" fmla="*/ 34858 h 275432"/>
                  <a:gd name="connsiteX115" fmla="*/ 252423 w 271826"/>
                  <a:gd name="connsiteY115" fmla="*/ 37262 h 275432"/>
                  <a:gd name="connsiteX116" fmla="*/ 252423 w 271826"/>
                  <a:gd name="connsiteY116" fmla="*/ 37262 h 275432"/>
                  <a:gd name="connsiteX117" fmla="*/ 267190 w 271826"/>
                  <a:gd name="connsiteY117" fmla="*/ 50313 h 275432"/>
                  <a:gd name="connsiteX118" fmla="*/ 267190 w 271826"/>
                  <a:gd name="connsiteY118" fmla="*/ 50313 h 275432"/>
                  <a:gd name="connsiteX119" fmla="*/ 263069 w 271826"/>
                  <a:gd name="connsiteY119" fmla="*/ 56838 h 275432"/>
                  <a:gd name="connsiteX120" fmla="*/ 263069 w 271826"/>
                  <a:gd name="connsiteY120" fmla="*/ 56838 h 275432"/>
                  <a:gd name="connsiteX121" fmla="*/ 227352 w 271826"/>
                  <a:gd name="connsiteY121" fmla="*/ 77787 h 275432"/>
                  <a:gd name="connsiteX122" fmla="*/ 227352 w 271826"/>
                  <a:gd name="connsiteY122" fmla="*/ 77787 h 275432"/>
                  <a:gd name="connsiteX123" fmla="*/ 217564 w 271826"/>
                  <a:gd name="connsiteY123" fmla="*/ 88090 h 275432"/>
                  <a:gd name="connsiteX124" fmla="*/ 217564 w 271826"/>
                  <a:gd name="connsiteY124" fmla="*/ 88090 h 275432"/>
                  <a:gd name="connsiteX125" fmla="*/ 213615 w 271826"/>
                  <a:gd name="connsiteY125" fmla="*/ 87575 h 275432"/>
                  <a:gd name="connsiteX126" fmla="*/ 213615 w 271826"/>
                  <a:gd name="connsiteY126" fmla="*/ 87575 h 275432"/>
                  <a:gd name="connsiteX127" fmla="*/ 200393 w 271826"/>
                  <a:gd name="connsiteY127" fmla="*/ 86545 h 275432"/>
                  <a:gd name="connsiteX128" fmla="*/ 200393 w 271826"/>
                  <a:gd name="connsiteY128" fmla="*/ 86545 h 275432"/>
                  <a:gd name="connsiteX129" fmla="*/ 197302 w 271826"/>
                  <a:gd name="connsiteY129" fmla="*/ 86717 h 275432"/>
                  <a:gd name="connsiteX130" fmla="*/ 197302 w 271826"/>
                  <a:gd name="connsiteY130" fmla="*/ 86717 h 275432"/>
                  <a:gd name="connsiteX131" fmla="*/ 216877 w 271826"/>
                  <a:gd name="connsiteY131" fmla="*/ 102343 h 275432"/>
                  <a:gd name="connsiteX132" fmla="*/ 216877 w 271826"/>
                  <a:gd name="connsiteY132" fmla="*/ 102343 h 275432"/>
                  <a:gd name="connsiteX133" fmla="*/ 216362 w 271826"/>
                  <a:gd name="connsiteY133" fmla="*/ 107322 h 275432"/>
                  <a:gd name="connsiteX134" fmla="*/ 216362 w 271826"/>
                  <a:gd name="connsiteY134" fmla="*/ 107322 h 275432"/>
                  <a:gd name="connsiteX135" fmla="*/ 206231 w 271826"/>
                  <a:gd name="connsiteY135" fmla="*/ 136858 h 275432"/>
                  <a:gd name="connsiteX136" fmla="*/ 206231 w 271826"/>
                  <a:gd name="connsiteY136" fmla="*/ 136858 h 275432"/>
                  <a:gd name="connsiteX137" fmla="*/ 205544 w 271826"/>
                  <a:gd name="connsiteY137" fmla="*/ 141666 h 275432"/>
                  <a:gd name="connsiteX138" fmla="*/ 205544 w 271826"/>
                  <a:gd name="connsiteY138" fmla="*/ 141666 h 275432"/>
                  <a:gd name="connsiteX139" fmla="*/ 206746 w 271826"/>
                  <a:gd name="connsiteY139" fmla="*/ 154888 h 275432"/>
                  <a:gd name="connsiteX140" fmla="*/ 206746 w 271826"/>
                  <a:gd name="connsiteY140" fmla="*/ 154888 h 275432"/>
                  <a:gd name="connsiteX141" fmla="*/ 206574 w 271826"/>
                  <a:gd name="connsiteY141" fmla="*/ 159352 h 275432"/>
                  <a:gd name="connsiteX142" fmla="*/ 206574 w 271826"/>
                  <a:gd name="connsiteY142" fmla="*/ 159352 h 275432"/>
                  <a:gd name="connsiteX143" fmla="*/ 193696 w 271826"/>
                  <a:gd name="connsiteY143" fmla="*/ 185797 h 275432"/>
                  <a:gd name="connsiteX144" fmla="*/ 193696 w 271826"/>
                  <a:gd name="connsiteY144" fmla="*/ 185797 h 275432"/>
                  <a:gd name="connsiteX145" fmla="*/ 184251 w 271826"/>
                  <a:gd name="connsiteY145" fmla="*/ 198504 h 275432"/>
                  <a:gd name="connsiteX146" fmla="*/ 184251 w 271826"/>
                  <a:gd name="connsiteY146" fmla="*/ 198504 h 275432"/>
                  <a:gd name="connsiteX147" fmla="*/ 185110 w 271826"/>
                  <a:gd name="connsiteY147" fmla="*/ 198675 h 275432"/>
                  <a:gd name="connsiteX148" fmla="*/ 185110 w 271826"/>
                  <a:gd name="connsiteY148" fmla="*/ 198675 h 275432"/>
                  <a:gd name="connsiteX149" fmla="*/ 189918 w 271826"/>
                  <a:gd name="connsiteY149" fmla="*/ 199019 h 275432"/>
                  <a:gd name="connsiteX150" fmla="*/ 189918 w 271826"/>
                  <a:gd name="connsiteY150" fmla="*/ 199019 h 275432"/>
                  <a:gd name="connsiteX151" fmla="*/ 203140 w 271826"/>
                  <a:gd name="connsiteY151" fmla="*/ 206059 h 275432"/>
                  <a:gd name="connsiteX152" fmla="*/ 203140 w 271826"/>
                  <a:gd name="connsiteY152" fmla="*/ 206059 h 275432"/>
                  <a:gd name="connsiteX153" fmla="*/ 203312 w 271826"/>
                  <a:gd name="connsiteY153" fmla="*/ 210352 h 275432"/>
                  <a:gd name="connsiteX154" fmla="*/ 203312 w 271826"/>
                  <a:gd name="connsiteY154" fmla="*/ 210352 h 275432"/>
                  <a:gd name="connsiteX155" fmla="*/ 196100 w 271826"/>
                  <a:gd name="connsiteY155" fmla="*/ 221857 h 275432"/>
                  <a:gd name="connsiteX156" fmla="*/ 196100 w 271826"/>
                  <a:gd name="connsiteY156" fmla="*/ 221857 h 275432"/>
                  <a:gd name="connsiteX157" fmla="*/ 158494 w 271826"/>
                  <a:gd name="connsiteY157" fmla="*/ 249160 h 275432"/>
                  <a:gd name="connsiteX158" fmla="*/ 158494 w 271826"/>
                  <a:gd name="connsiteY158" fmla="*/ 249160 h 275432"/>
                  <a:gd name="connsiteX159" fmla="*/ 153171 w 271826"/>
                  <a:gd name="connsiteY159" fmla="*/ 254311 h 275432"/>
                  <a:gd name="connsiteX160" fmla="*/ 153171 w 271826"/>
                  <a:gd name="connsiteY160" fmla="*/ 254311 h 275432"/>
                  <a:gd name="connsiteX161" fmla="*/ 153857 w 271826"/>
                  <a:gd name="connsiteY161" fmla="*/ 257059 h 275432"/>
                  <a:gd name="connsiteX162" fmla="*/ 153857 w 271826"/>
                  <a:gd name="connsiteY162" fmla="*/ 257059 h 275432"/>
                  <a:gd name="connsiteX163" fmla="*/ 156433 w 271826"/>
                  <a:gd name="connsiteY163" fmla="*/ 263412 h 275432"/>
                  <a:gd name="connsiteX164" fmla="*/ 156433 w 271826"/>
                  <a:gd name="connsiteY164" fmla="*/ 263412 h 275432"/>
                  <a:gd name="connsiteX165" fmla="*/ 148878 w 271826"/>
                  <a:gd name="connsiteY165" fmla="*/ 270453 h 275432"/>
                  <a:gd name="connsiteX166" fmla="*/ 148878 w 271826"/>
                  <a:gd name="connsiteY166" fmla="*/ 270453 h 275432"/>
                  <a:gd name="connsiteX167" fmla="*/ 136343 w 271826"/>
                  <a:gd name="connsiteY167" fmla="*/ 273715 h 275432"/>
                  <a:gd name="connsiteX168" fmla="*/ 136343 w 271826"/>
                  <a:gd name="connsiteY168" fmla="*/ 273715 h 275432"/>
                  <a:gd name="connsiteX169" fmla="*/ 120545 w 271826"/>
                  <a:gd name="connsiteY169" fmla="*/ 270796 h 275432"/>
                  <a:gd name="connsiteX170" fmla="*/ 120545 w 271826"/>
                  <a:gd name="connsiteY170" fmla="*/ 270796 h 275432"/>
                  <a:gd name="connsiteX171" fmla="*/ 92555 w 271826"/>
                  <a:gd name="connsiteY171" fmla="*/ 264614 h 275432"/>
                  <a:gd name="connsiteX172" fmla="*/ 92555 w 271826"/>
                  <a:gd name="connsiteY172" fmla="*/ 264614 h 275432"/>
                  <a:gd name="connsiteX173" fmla="*/ 57010 w 271826"/>
                  <a:gd name="connsiteY173" fmla="*/ 268564 h 275432"/>
                  <a:gd name="connsiteX174" fmla="*/ 57010 w 271826"/>
                  <a:gd name="connsiteY174" fmla="*/ 268564 h 275432"/>
                  <a:gd name="connsiteX175" fmla="*/ 44303 w 271826"/>
                  <a:gd name="connsiteY175" fmla="*/ 275432 h 275432"/>
                  <a:gd name="connsiteX176" fmla="*/ 44303 w 271826"/>
                  <a:gd name="connsiteY176" fmla="*/ 275432 h 275432"/>
                  <a:gd name="connsiteX177" fmla="*/ 40868 w 271826"/>
                  <a:gd name="connsiteY177" fmla="*/ 274574 h 275432"/>
                  <a:gd name="connsiteX178" fmla="*/ 40868 w 271826"/>
                  <a:gd name="connsiteY178" fmla="*/ 274574 h 275432"/>
                  <a:gd name="connsiteX179" fmla="*/ 41899 w 271826"/>
                  <a:gd name="connsiteY179" fmla="*/ 269937 h 275432"/>
                  <a:gd name="connsiteX180" fmla="*/ 44990 w 271826"/>
                  <a:gd name="connsiteY180" fmla="*/ 270281 h 275432"/>
                  <a:gd name="connsiteX181" fmla="*/ 44990 w 271826"/>
                  <a:gd name="connsiteY181" fmla="*/ 270281 h 275432"/>
                  <a:gd name="connsiteX182" fmla="*/ 57353 w 271826"/>
                  <a:gd name="connsiteY182" fmla="*/ 263584 h 275432"/>
                  <a:gd name="connsiteX183" fmla="*/ 57353 w 271826"/>
                  <a:gd name="connsiteY183" fmla="*/ 263584 h 275432"/>
                  <a:gd name="connsiteX184" fmla="*/ 92212 w 271826"/>
                  <a:gd name="connsiteY184" fmla="*/ 259806 h 275432"/>
                  <a:gd name="connsiteX185" fmla="*/ 92212 w 271826"/>
                  <a:gd name="connsiteY185" fmla="*/ 259806 h 275432"/>
                  <a:gd name="connsiteX186" fmla="*/ 92898 w 271826"/>
                  <a:gd name="connsiteY186" fmla="*/ 259635 h 275432"/>
                  <a:gd name="connsiteX187" fmla="*/ 92898 w 271826"/>
                  <a:gd name="connsiteY187" fmla="*/ 259635 h 275432"/>
                  <a:gd name="connsiteX188" fmla="*/ 93070 w 271826"/>
                  <a:gd name="connsiteY188" fmla="*/ 259635 h 275432"/>
                  <a:gd name="connsiteX189" fmla="*/ 93070 w 271826"/>
                  <a:gd name="connsiteY189" fmla="*/ 259635 h 275432"/>
                  <a:gd name="connsiteX190" fmla="*/ 122605 w 271826"/>
                  <a:gd name="connsiteY190" fmla="*/ 265988 h 275432"/>
                  <a:gd name="connsiteX191" fmla="*/ 122605 w 271826"/>
                  <a:gd name="connsiteY191" fmla="*/ 265988 h 275432"/>
                  <a:gd name="connsiteX192" fmla="*/ 137029 w 271826"/>
                  <a:gd name="connsiteY192" fmla="*/ 268735 h 275432"/>
                  <a:gd name="connsiteX193" fmla="*/ 137029 w 271826"/>
                  <a:gd name="connsiteY193" fmla="*/ 268735 h 275432"/>
                  <a:gd name="connsiteX194" fmla="*/ 147504 w 271826"/>
                  <a:gd name="connsiteY194" fmla="*/ 265988 h 275432"/>
                  <a:gd name="connsiteX195" fmla="*/ 147504 w 271826"/>
                  <a:gd name="connsiteY195" fmla="*/ 265988 h 275432"/>
                  <a:gd name="connsiteX196" fmla="*/ 151797 w 271826"/>
                  <a:gd name="connsiteY196" fmla="*/ 263756 h 275432"/>
                  <a:gd name="connsiteX197" fmla="*/ 151797 w 271826"/>
                  <a:gd name="connsiteY197" fmla="*/ 263756 h 275432"/>
                  <a:gd name="connsiteX198" fmla="*/ 152140 w 271826"/>
                  <a:gd name="connsiteY198" fmla="*/ 263412 h 275432"/>
                  <a:gd name="connsiteX199" fmla="*/ 152140 w 271826"/>
                  <a:gd name="connsiteY199" fmla="*/ 263412 h 275432"/>
                  <a:gd name="connsiteX200" fmla="*/ 150080 w 271826"/>
                  <a:gd name="connsiteY200" fmla="*/ 259119 h 275432"/>
                  <a:gd name="connsiteX201" fmla="*/ 150080 w 271826"/>
                  <a:gd name="connsiteY201" fmla="*/ 259119 h 275432"/>
                  <a:gd name="connsiteX202" fmla="*/ 148706 w 271826"/>
                  <a:gd name="connsiteY202" fmla="*/ 254140 h 275432"/>
                  <a:gd name="connsiteX203" fmla="*/ 148706 w 271826"/>
                  <a:gd name="connsiteY203" fmla="*/ 254140 h 275432"/>
                  <a:gd name="connsiteX204" fmla="*/ 157635 w 271826"/>
                  <a:gd name="connsiteY204" fmla="*/ 244352 h 275432"/>
                  <a:gd name="connsiteX205" fmla="*/ 157635 w 271826"/>
                  <a:gd name="connsiteY205" fmla="*/ 244352 h 275432"/>
                  <a:gd name="connsiteX206" fmla="*/ 193524 w 271826"/>
                  <a:gd name="connsiteY206" fmla="*/ 217908 h 275432"/>
                  <a:gd name="connsiteX207" fmla="*/ 193524 w 271826"/>
                  <a:gd name="connsiteY207" fmla="*/ 217908 h 275432"/>
                  <a:gd name="connsiteX208" fmla="*/ 198847 w 271826"/>
                  <a:gd name="connsiteY208" fmla="*/ 210180 h 275432"/>
                  <a:gd name="connsiteX209" fmla="*/ 198847 w 271826"/>
                  <a:gd name="connsiteY209" fmla="*/ 210180 h 275432"/>
                  <a:gd name="connsiteX210" fmla="*/ 198847 w 271826"/>
                  <a:gd name="connsiteY210" fmla="*/ 206403 h 275432"/>
                  <a:gd name="connsiteX211" fmla="*/ 198847 w 271826"/>
                  <a:gd name="connsiteY211" fmla="*/ 206403 h 275432"/>
                  <a:gd name="connsiteX212" fmla="*/ 184595 w 271826"/>
                  <a:gd name="connsiteY212" fmla="*/ 203312 h 275432"/>
                  <a:gd name="connsiteX213" fmla="*/ 184595 w 271826"/>
                  <a:gd name="connsiteY213" fmla="*/ 203312 h 275432"/>
                  <a:gd name="connsiteX214" fmla="*/ 179443 w 271826"/>
                  <a:gd name="connsiteY214" fmla="*/ 199534 h 275432"/>
                  <a:gd name="connsiteX215" fmla="*/ 179443 w 271826"/>
                  <a:gd name="connsiteY215" fmla="*/ 199534 h 275432"/>
                  <a:gd name="connsiteX216" fmla="*/ 190261 w 271826"/>
                  <a:gd name="connsiteY216" fmla="*/ 183221 h 275432"/>
                  <a:gd name="connsiteX217" fmla="*/ 190261 w 271826"/>
                  <a:gd name="connsiteY217" fmla="*/ 183221 h 275432"/>
                  <a:gd name="connsiteX218" fmla="*/ 202453 w 271826"/>
                  <a:gd name="connsiteY218" fmla="*/ 158666 h 275432"/>
                  <a:gd name="connsiteX219" fmla="*/ 202453 w 271826"/>
                  <a:gd name="connsiteY219" fmla="*/ 158666 h 275432"/>
                  <a:gd name="connsiteX220" fmla="*/ 202625 w 271826"/>
                  <a:gd name="connsiteY220" fmla="*/ 154716 h 275432"/>
                  <a:gd name="connsiteX221" fmla="*/ 202625 w 271826"/>
                  <a:gd name="connsiteY221" fmla="*/ 154716 h 275432"/>
                  <a:gd name="connsiteX222" fmla="*/ 201423 w 271826"/>
                  <a:gd name="connsiteY222" fmla="*/ 141494 h 275432"/>
                  <a:gd name="connsiteX223" fmla="*/ 201423 w 271826"/>
                  <a:gd name="connsiteY223" fmla="*/ 141494 h 275432"/>
                  <a:gd name="connsiteX224" fmla="*/ 202453 w 271826"/>
                  <a:gd name="connsiteY224" fmla="*/ 135140 h 275432"/>
                  <a:gd name="connsiteX225" fmla="*/ 202453 w 271826"/>
                  <a:gd name="connsiteY225" fmla="*/ 135140 h 275432"/>
                  <a:gd name="connsiteX226" fmla="*/ 212413 w 271826"/>
                  <a:gd name="connsiteY226" fmla="*/ 106120 h 275432"/>
                  <a:gd name="connsiteX227" fmla="*/ 212413 w 271826"/>
                  <a:gd name="connsiteY227" fmla="*/ 106120 h 275432"/>
                  <a:gd name="connsiteX228" fmla="*/ 212928 w 271826"/>
                  <a:gd name="connsiteY228" fmla="*/ 102171 h 275432"/>
                  <a:gd name="connsiteX229" fmla="*/ 212928 w 271826"/>
                  <a:gd name="connsiteY229" fmla="*/ 102171 h 275432"/>
                  <a:gd name="connsiteX230" fmla="*/ 194382 w 271826"/>
                  <a:gd name="connsiteY230" fmla="*/ 89464 h 275432"/>
                  <a:gd name="connsiteX231" fmla="*/ 194382 w 271826"/>
                  <a:gd name="connsiteY231" fmla="*/ 89464 h 275432"/>
                  <a:gd name="connsiteX232" fmla="*/ 191978 w 271826"/>
                  <a:gd name="connsiteY232" fmla="*/ 85686 h 275432"/>
                  <a:gd name="connsiteX233" fmla="*/ 191978 w 271826"/>
                  <a:gd name="connsiteY233" fmla="*/ 85686 h 275432"/>
                  <a:gd name="connsiteX234" fmla="*/ 201251 w 271826"/>
                  <a:gd name="connsiteY234" fmla="*/ 81565 h 275432"/>
                  <a:gd name="connsiteX235" fmla="*/ 201251 w 271826"/>
                  <a:gd name="connsiteY235" fmla="*/ 81565 h 275432"/>
                  <a:gd name="connsiteX236" fmla="*/ 215160 w 271826"/>
                  <a:gd name="connsiteY236" fmla="*/ 82767 h 275432"/>
                  <a:gd name="connsiteX237" fmla="*/ 215160 w 271826"/>
                  <a:gd name="connsiteY237" fmla="*/ 82767 h 275432"/>
                  <a:gd name="connsiteX238" fmla="*/ 218423 w 271826"/>
                  <a:gd name="connsiteY238" fmla="*/ 83111 h 275432"/>
                  <a:gd name="connsiteX239" fmla="*/ 218423 w 271826"/>
                  <a:gd name="connsiteY239" fmla="*/ 83111 h 275432"/>
                  <a:gd name="connsiteX240" fmla="*/ 224261 w 271826"/>
                  <a:gd name="connsiteY240" fmla="*/ 74696 h 275432"/>
                  <a:gd name="connsiteX241" fmla="*/ 224261 w 271826"/>
                  <a:gd name="connsiteY241" fmla="*/ 74696 h 275432"/>
                  <a:gd name="connsiteX242" fmla="*/ 261180 w 271826"/>
                  <a:gd name="connsiteY242" fmla="*/ 52545 h 275432"/>
                  <a:gd name="connsiteX243" fmla="*/ 261180 w 271826"/>
                  <a:gd name="connsiteY243" fmla="*/ 52545 h 275432"/>
                  <a:gd name="connsiteX244" fmla="*/ 262897 w 271826"/>
                  <a:gd name="connsiteY244" fmla="*/ 50141 h 275432"/>
                  <a:gd name="connsiteX245" fmla="*/ 262897 w 271826"/>
                  <a:gd name="connsiteY245" fmla="*/ 50141 h 275432"/>
                  <a:gd name="connsiteX246" fmla="*/ 252079 w 271826"/>
                  <a:gd name="connsiteY246" fmla="*/ 41727 h 275432"/>
                  <a:gd name="connsiteX247" fmla="*/ 252079 w 271826"/>
                  <a:gd name="connsiteY247" fmla="*/ 41727 h 275432"/>
                  <a:gd name="connsiteX248" fmla="*/ 233705 w 271826"/>
                  <a:gd name="connsiteY248" fmla="*/ 38980 h 275432"/>
                  <a:gd name="connsiteX249" fmla="*/ 233705 w 271826"/>
                  <a:gd name="connsiteY249" fmla="*/ 38980 h 275432"/>
                  <a:gd name="connsiteX250" fmla="*/ 230099 w 271826"/>
                  <a:gd name="connsiteY250" fmla="*/ 34515 h 275432"/>
                  <a:gd name="connsiteX251" fmla="*/ 230099 w 271826"/>
                  <a:gd name="connsiteY251" fmla="*/ 34515 h 275432"/>
                  <a:gd name="connsiteX252" fmla="*/ 253109 w 271826"/>
                  <a:gd name="connsiteY252" fmla="*/ 24212 h 275432"/>
                  <a:gd name="connsiteX253" fmla="*/ 253109 w 271826"/>
                  <a:gd name="connsiteY253" fmla="*/ 24212 h 275432"/>
                  <a:gd name="connsiteX254" fmla="*/ 267534 w 271826"/>
                  <a:gd name="connsiteY254" fmla="*/ 13737 h 275432"/>
                  <a:gd name="connsiteX255" fmla="*/ 267534 w 271826"/>
                  <a:gd name="connsiteY255" fmla="*/ 13737 h 275432"/>
                  <a:gd name="connsiteX256" fmla="*/ 267534 w 271826"/>
                  <a:gd name="connsiteY256" fmla="*/ 13050 h 275432"/>
                  <a:gd name="connsiteX257" fmla="*/ 267534 w 271826"/>
                  <a:gd name="connsiteY257" fmla="*/ 13050 h 275432"/>
                  <a:gd name="connsiteX258" fmla="*/ 261695 w 271826"/>
                  <a:gd name="connsiteY258" fmla="*/ 10646 h 275432"/>
                  <a:gd name="connsiteX259" fmla="*/ 261695 w 271826"/>
                  <a:gd name="connsiteY259" fmla="*/ 10646 h 275432"/>
                  <a:gd name="connsiteX260" fmla="*/ 248301 w 271826"/>
                  <a:gd name="connsiteY260" fmla="*/ 5838 h 275432"/>
                  <a:gd name="connsiteX261" fmla="*/ 248301 w 271826"/>
                  <a:gd name="connsiteY261" fmla="*/ 5838 h 275432"/>
                  <a:gd name="connsiteX262" fmla="*/ 244524 w 271826"/>
                  <a:gd name="connsiteY262" fmla="*/ 4636 h 275432"/>
                  <a:gd name="connsiteX263" fmla="*/ 244524 w 271826"/>
                  <a:gd name="connsiteY263" fmla="*/ 4636 h 275432"/>
                  <a:gd name="connsiteX264" fmla="*/ 224089 w 271826"/>
                  <a:gd name="connsiteY264" fmla="*/ 15111 h 275432"/>
                  <a:gd name="connsiteX265" fmla="*/ 224089 w 271826"/>
                  <a:gd name="connsiteY265" fmla="*/ 15111 h 275432"/>
                  <a:gd name="connsiteX266" fmla="*/ 207605 w 271826"/>
                  <a:gd name="connsiteY266" fmla="*/ 25414 h 275432"/>
                  <a:gd name="connsiteX267" fmla="*/ 207605 w 271826"/>
                  <a:gd name="connsiteY267" fmla="*/ 25414 h 275432"/>
                  <a:gd name="connsiteX268" fmla="*/ 192494 w 271826"/>
                  <a:gd name="connsiteY268" fmla="*/ 47565 h 275432"/>
                  <a:gd name="connsiteX269" fmla="*/ 192494 w 271826"/>
                  <a:gd name="connsiteY269" fmla="*/ 47565 h 275432"/>
                  <a:gd name="connsiteX270" fmla="*/ 174979 w 271826"/>
                  <a:gd name="connsiteY270" fmla="*/ 55979 h 275432"/>
                  <a:gd name="connsiteX271" fmla="*/ 174979 w 271826"/>
                  <a:gd name="connsiteY271" fmla="*/ 55979 h 275432"/>
                  <a:gd name="connsiteX272" fmla="*/ 171888 w 271826"/>
                  <a:gd name="connsiteY272" fmla="*/ 56838 h 275432"/>
                  <a:gd name="connsiteX273" fmla="*/ 171888 w 271826"/>
                  <a:gd name="connsiteY273" fmla="*/ 56838 h 275432"/>
                  <a:gd name="connsiteX274" fmla="*/ 174292 w 271826"/>
                  <a:gd name="connsiteY274" fmla="*/ 59070 h 275432"/>
                  <a:gd name="connsiteX275" fmla="*/ 174292 w 271826"/>
                  <a:gd name="connsiteY275" fmla="*/ 59070 h 275432"/>
                  <a:gd name="connsiteX276" fmla="*/ 181332 w 271826"/>
                  <a:gd name="connsiteY276" fmla="*/ 64737 h 275432"/>
                  <a:gd name="connsiteX277" fmla="*/ 181332 w 271826"/>
                  <a:gd name="connsiteY277" fmla="*/ 64737 h 275432"/>
                  <a:gd name="connsiteX278" fmla="*/ 175837 w 271826"/>
                  <a:gd name="connsiteY278" fmla="*/ 70575 h 275432"/>
                  <a:gd name="connsiteX279" fmla="*/ 175837 w 271826"/>
                  <a:gd name="connsiteY279" fmla="*/ 70575 h 275432"/>
                  <a:gd name="connsiteX280" fmla="*/ 149908 w 271826"/>
                  <a:gd name="connsiteY280" fmla="*/ 88949 h 275432"/>
                  <a:gd name="connsiteX281" fmla="*/ 149908 w 271826"/>
                  <a:gd name="connsiteY281" fmla="*/ 88949 h 275432"/>
                  <a:gd name="connsiteX282" fmla="*/ 140807 w 271826"/>
                  <a:gd name="connsiteY282" fmla="*/ 91696 h 275432"/>
                  <a:gd name="connsiteX283" fmla="*/ 140807 w 271826"/>
                  <a:gd name="connsiteY283" fmla="*/ 91696 h 275432"/>
                  <a:gd name="connsiteX284" fmla="*/ 141494 w 271826"/>
                  <a:gd name="connsiteY284" fmla="*/ 92040 h 275432"/>
                  <a:gd name="connsiteX285" fmla="*/ 141494 w 271826"/>
                  <a:gd name="connsiteY285" fmla="*/ 92040 h 275432"/>
                  <a:gd name="connsiteX286" fmla="*/ 146302 w 271826"/>
                  <a:gd name="connsiteY286" fmla="*/ 93242 h 275432"/>
                  <a:gd name="connsiteX287" fmla="*/ 146302 w 271826"/>
                  <a:gd name="connsiteY287" fmla="*/ 93242 h 275432"/>
                  <a:gd name="connsiteX288" fmla="*/ 161928 w 271826"/>
                  <a:gd name="connsiteY288" fmla="*/ 85686 h 275432"/>
                  <a:gd name="connsiteX289" fmla="*/ 161928 w 271826"/>
                  <a:gd name="connsiteY289" fmla="*/ 85686 h 275432"/>
                  <a:gd name="connsiteX290" fmla="*/ 170514 w 271826"/>
                  <a:gd name="connsiteY290" fmla="*/ 82424 h 275432"/>
                  <a:gd name="connsiteX291" fmla="*/ 170514 w 271826"/>
                  <a:gd name="connsiteY291" fmla="*/ 82424 h 275432"/>
                  <a:gd name="connsiteX292" fmla="*/ 174292 w 271826"/>
                  <a:gd name="connsiteY292" fmla="*/ 86030 h 275432"/>
                  <a:gd name="connsiteX293" fmla="*/ 174292 w 271826"/>
                  <a:gd name="connsiteY293" fmla="*/ 86030 h 275432"/>
                  <a:gd name="connsiteX294" fmla="*/ 170171 w 271826"/>
                  <a:gd name="connsiteY294" fmla="*/ 94272 h 275432"/>
                  <a:gd name="connsiteX295" fmla="*/ 170171 w 271826"/>
                  <a:gd name="connsiteY295" fmla="*/ 94272 h 275432"/>
                  <a:gd name="connsiteX296" fmla="*/ 148878 w 271826"/>
                  <a:gd name="connsiteY296" fmla="*/ 109040 h 275432"/>
                  <a:gd name="connsiteX297" fmla="*/ 148878 w 271826"/>
                  <a:gd name="connsiteY297" fmla="*/ 109040 h 275432"/>
                  <a:gd name="connsiteX298" fmla="*/ 141494 w 271826"/>
                  <a:gd name="connsiteY298" fmla="*/ 112131 h 275432"/>
                  <a:gd name="connsiteX299" fmla="*/ 141494 w 271826"/>
                  <a:gd name="connsiteY299" fmla="*/ 112131 h 275432"/>
                  <a:gd name="connsiteX300" fmla="*/ 140120 w 271826"/>
                  <a:gd name="connsiteY300" fmla="*/ 113161 h 275432"/>
                  <a:gd name="connsiteX301" fmla="*/ 140120 w 271826"/>
                  <a:gd name="connsiteY301" fmla="*/ 113161 h 275432"/>
                  <a:gd name="connsiteX302" fmla="*/ 142009 w 271826"/>
                  <a:gd name="connsiteY302" fmla="*/ 115050 h 275432"/>
                  <a:gd name="connsiteX303" fmla="*/ 142009 w 271826"/>
                  <a:gd name="connsiteY303" fmla="*/ 115050 h 275432"/>
                  <a:gd name="connsiteX304" fmla="*/ 166565 w 271826"/>
                  <a:gd name="connsiteY304" fmla="*/ 120888 h 275432"/>
                  <a:gd name="connsiteX305" fmla="*/ 166565 w 271826"/>
                  <a:gd name="connsiteY305" fmla="*/ 120888 h 275432"/>
                  <a:gd name="connsiteX306" fmla="*/ 172575 w 271826"/>
                  <a:gd name="connsiteY306" fmla="*/ 125868 h 275432"/>
                  <a:gd name="connsiteX307" fmla="*/ 172575 w 271826"/>
                  <a:gd name="connsiteY307" fmla="*/ 125868 h 275432"/>
                  <a:gd name="connsiteX308" fmla="*/ 157292 w 271826"/>
                  <a:gd name="connsiteY308" fmla="*/ 134110 h 275432"/>
                  <a:gd name="connsiteX309" fmla="*/ 157292 w 271826"/>
                  <a:gd name="connsiteY309" fmla="*/ 134110 h 275432"/>
                  <a:gd name="connsiteX310" fmla="*/ 141837 w 271826"/>
                  <a:gd name="connsiteY310" fmla="*/ 171029 h 275432"/>
                  <a:gd name="connsiteX311" fmla="*/ 141837 w 271826"/>
                  <a:gd name="connsiteY311" fmla="*/ 171029 h 275432"/>
                  <a:gd name="connsiteX312" fmla="*/ 134625 w 271826"/>
                  <a:gd name="connsiteY312" fmla="*/ 178756 h 275432"/>
                  <a:gd name="connsiteX313" fmla="*/ 134625 w 271826"/>
                  <a:gd name="connsiteY313" fmla="*/ 178756 h 275432"/>
                  <a:gd name="connsiteX314" fmla="*/ 123120 w 271826"/>
                  <a:gd name="connsiteY314" fmla="*/ 173777 h 275432"/>
                  <a:gd name="connsiteX315" fmla="*/ 123120 w 271826"/>
                  <a:gd name="connsiteY315" fmla="*/ 173777 h 275432"/>
                  <a:gd name="connsiteX316" fmla="*/ 117797 w 271826"/>
                  <a:gd name="connsiteY316" fmla="*/ 172231 h 275432"/>
                  <a:gd name="connsiteX317" fmla="*/ 117797 w 271826"/>
                  <a:gd name="connsiteY317" fmla="*/ 172231 h 275432"/>
                  <a:gd name="connsiteX318" fmla="*/ 97363 w 271826"/>
                  <a:gd name="connsiteY318" fmla="*/ 179100 h 275432"/>
                  <a:gd name="connsiteX319" fmla="*/ 97363 w 271826"/>
                  <a:gd name="connsiteY319" fmla="*/ 179100 h 275432"/>
                  <a:gd name="connsiteX320" fmla="*/ 92212 w 271826"/>
                  <a:gd name="connsiteY320" fmla="*/ 181675 h 275432"/>
                  <a:gd name="connsiteX321" fmla="*/ 92212 w 271826"/>
                  <a:gd name="connsiteY321" fmla="*/ 181675 h 275432"/>
                  <a:gd name="connsiteX322" fmla="*/ 96848 w 271826"/>
                  <a:gd name="connsiteY322" fmla="*/ 191463 h 275432"/>
                  <a:gd name="connsiteX323" fmla="*/ 96848 w 271826"/>
                  <a:gd name="connsiteY323" fmla="*/ 191463 h 275432"/>
                  <a:gd name="connsiteX324" fmla="*/ 96161 w 271826"/>
                  <a:gd name="connsiteY324" fmla="*/ 194382 h 275432"/>
                  <a:gd name="connsiteX325" fmla="*/ 96161 w 271826"/>
                  <a:gd name="connsiteY325" fmla="*/ 194382 h 275432"/>
                  <a:gd name="connsiteX326" fmla="*/ 73666 w 271826"/>
                  <a:gd name="connsiteY326" fmla="*/ 207261 h 275432"/>
                  <a:gd name="connsiteX327" fmla="*/ 73666 w 271826"/>
                  <a:gd name="connsiteY327" fmla="*/ 207261 h 275432"/>
                  <a:gd name="connsiteX328" fmla="*/ 71434 w 271826"/>
                  <a:gd name="connsiteY328" fmla="*/ 207089 h 275432"/>
                  <a:gd name="connsiteX329" fmla="*/ 71434 w 271826"/>
                  <a:gd name="connsiteY329" fmla="*/ 207089 h 275432"/>
                  <a:gd name="connsiteX330" fmla="*/ 55121 w 271826"/>
                  <a:gd name="connsiteY330" fmla="*/ 214473 h 275432"/>
                  <a:gd name="connsiteX331" fmla="*/ 55121 w 271826"/>
                  <a:gd name="connsiteY331" fmla="*/ 214473 h 275432"/>
                  <a:gd name="connsiteX332" fmla="*/ 54606 w 271826"/>
                  <a:gd name="connsiteY332" fmla="*/ 214817 h 275432"/>
                  <a:gd name="connsiteX333" fmla="*/ 54606 w 271826"/>
                  <a:gd name="connsiteY333" fmla="*/ 214817 h 275432"/>
                  <a:gd name="connsiteX334" fmla="*/ 54606 w 271826"/>
                  <a:gd name="connsiteY334" fmla="*/ 214817 h 275432"/>
                  <a:gd name="connsiteX335" fmla="*/ 54606 w 271826"/>
                  <a:gd name="connsiteY335" fmla="*/ 214817 h 275432"/>
                  <a:gd name="connsiteX336" fmla="*/ 58040 w 271826"/>
                  <a:gd name="connsiteY336" fmla="*/ 217049 h 275432"/>
                  <a:gd name="connsiteX337" fmla="*/ 58040 w 271826"/>
                  <a:gd name="connsiteY337" fmla="*/ 217049 h 275432"/>
                  <a:gd name="connsiteX338" fmla="*/ 70575 w 271826"/>
                  <a:gd name="connsiteY338" fmla="*/ 225635 h 275432"/>
                  <a:gd name="connsiteX339" fmla="*/ 70575 w 271826"/>
                  <a:gd name="connsiteY339" fmla="*/ 225635 h 275432"/>
                  <a:gd name="connsiteX340" fmla="*/ 79676 w 271826"/>
                  <a:gd name="connsiteY340" fmla="*/ 230271 h 275432"/>
                  <a:gd name="connsiteX341" fmla="*/ 79676 w 271826"/>
                  <a:gd name="connsiteY341" fmla="*/ 230271 h 275432"/>
                  <a:gd name="connsiteX342" fmla="*/ 97363 w 271826"/>
                  <a:gd name="connsiteY342" fmla="*/ 225120 h 275432"/>
                  <a:gd name="connsiteX343" fmla="*/ 97363 w 271826"/>
                  <a:gd name="connsiteY343" fmla="*/ 225120 h 275432"/>
                  <a:gd name="connsiteX344" fmla="*/ 103716 w 271826"/>
                  <a:gd name="connsiteY344" fmla="*/ 224261 h 275432"/>
                  <a:gd name="connsiteX345" fmla="*/ 103716 w 271826"/>
                  <a:gd name="connsiteY345" fmla="*/ 224261 h 275432"/>
                  <a:gd name="connsiteX346" fmla="*/ 107838 w 271826"/>
                  <a:gd name="connsiteY346" fmla="*/ 227352 h 275432"/>
                  <a:gd name="connsiteX347" fmla="*/ 107838 w 271826"/>
                  <a:gd name="connsiteY347" fmla="*/ 227352 h 275432"/>
                  <a:gd name="connsiteX348" fmla="*/ 88606 w 271826"/>
                  <a:gd name="connsiteY348" fmla="*/ 240059 h 275432"/>
                  <a:gd name="connsiteX349" fmla="*/ 88606 w 271826"/>
                  <a:gd name="connsiteY349" fmla="*/ 240059 h 275432"/>
                  <a:gd name="connsiteX350" fmla="*/ 72808 w 271826"/>
                  <a:gd name="connsiteY350" fmla="*/ 242635 h 275432"/>
                  <a:gd name="connsiteX351" fmla="*/ 72808 w 271826"/>
                  <a:gd name="connsiteY351" fmla="*/ 242635 h 275432"/>
                  <a:gd name="connsiteX352" fmla="*/ 58383 w 271826"/>
                  <a:gd name="connsiteY352" fmla="*/ 240231 h 275432"/>
                  <a:gd name="connsiteX353" fmla="*/ 58383 w 271826"/>
                  <a:gd name="connsiteY353" fmla="*/ 240231 h 275432"/>
                  <a:gd name="connsiteX354" fmla="*/ 55808 w 271826"/>
                  <a:gd name="connsiteY354" fmla="*/ 240059 h 275432"/>
                  <a:gd name="connsiteX355" fmla="*/ 55808 w 271826"/>
                  <a:gd name="connsiteY355" fmla="*/ 240059 h 275432"/>
                  <a:gd name="connsiteX356" fmla="*/ 46707 w 271826"/>
                  <a:gd name="connsiteY356" fmla="*/ 244695 h 275432"/>
                  <a:gd name="connsiteX357" fmla="*/ 46707 w 271826"/>
                  <a:gd name="connsiteY357" fmla="*/ 244695 h 275432"/>
                  <a:gd name="connsiteX358" fmla="*/ 31596 w 271826"/>
                  <a:gd name="connsiteY358" fmla="*/ 250534 h 275432"/>
                  <a:gd name="connsiteX359" fmla="*/ 31596 w 271826"/>
                  <a:gd name="connsiteY359" fmla="*/ 250534 h 275432"/>
                  <a:gd name="connsiteX360" fmla="*/ 14081 w 271826"/>
                  <a:gd name="connsiteY360" fmla="*/ 263241 h 275432"/>
                  <a:gd name="connsiteX361" fmla="*/ 14081 w 271826"/>
                  <a:gd name="connsiteY361" fmla="*/ 263241 h 275432"/>
                  <a:gd name="connsiteX362" fmla="*/ 5838 w 271826"/>
                  <a:gd name="connsiteY362" fmla="*/ 265816 h 275432"/>
                  <a:gd name="connsiteX363" fmla="*/ 5838 w 271826"/>
                  <a:gd name="connsiteY363" fmla="*/ 265816 h 275432"/>
                  <a:gd name="connsiteX364" fmla="*/ 6354 w 271826"/>
                  <a:gd name="connsiteY364" fmla="*/ 265988 h 275432"/>
                  <a:gd name="connsiteX365" fmla="*/ 6354 w 271826"/>
                  <a:gd name="connsiteY365" fmla="*/ 265988 h 275432"/>
                  <a:gd name="connsiteX366" fmla="*/ 13050 w 271826"/>
                  <a:gd name="connsiteY366" fmla="*/ 267362 h 275432"/>
                  <a:gd name="connsiteX367" fmla="*/ 13050 w 271826"/>
                  <a:gd name="connsiteY367" fmla="*/ 267362 h 275432"/>
                  <a:gd name="connsiteX368" fmla="*/ 21808 w 271826"/>
                  <a:gd name="connsiteY368" fmla="*/ 265988 h 275432"/>
                  <a:gd name="connsiteX369" fmla="*/ 21808 w 271826"/>
                  <a:gd name="connsiteY369" fmla="*/ 265988 h 275432"/>
                  <a:gd name="connsiteX370" fmla="*/ 28333 w 271826"/>
                  <a:gd name="connsiteY370" fmla="*/ 265129 h 275432"/>
                  <a:gd name="connsiteX371" fmla="*/ 28333 w 271826"/>
                  <a:gd name="connsiteY371" fmla="*/ 265129 h 275432"/>
                  <a:gd name="connsiteX372" fmla="*/ 41899 w 271826"/>
                  <a:gd name="connsiteY372" fmla="*/ 269937 h 275432"/>
                  <a:gd name="connsiteX373" fmla="*/ 41899 w 271826"/>
                  <a:gd name="connsiteY373" fmla="*/ 269937 h 275432"/>
                  <a:gd name="connsiteX374" fmla="*/ 4808 w 271826"/>
                  <a:gd name="connsiteY374" fmla="*/ 266675 h 275432"/>
                  <a:gd name="connsiteX375" fmla="*/ 4808 w 271826"/>
                  <a:gd name="connsiteY375" fmla="*/ 266675 h 275432"/>
                  <a:gd name="connsiteX376" fmla="*/ 4808 w 271826"/>
                  <a:gd name="connsiteY376" fmla="*/ 266675 h 275432"/>
                  <a:gd name="connsiteX377" fmla="*/ 4808 w 271826"/>
                  <a:gd name="connsiteY377" fmla="*/ 266675 h 27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</a:cxnLst>
                <a:rect l="l" t="t" r="r" b="b"/>
                <a:pathLst>
                  <a:path w="271826" h="275432">
                    <a:moveTo>
                      <a:pt x="40868" y="274574"/>
                    </a:moveTo>
                    <a:cubicBezTo>
                      <a:pt x="32454" y="272342"/>
                      <a:pt x="31939" y="269766"/>
                      <a:pt x="28505" y="270109"/>
                    </a:cubicBezTo>
                    <a:lnTo>
                      <a:pt x="28505" y="270109"/>
                    </a:lnTo>
                    <a:cubicBezTo>
                      <a:pt x="27303" y="270109"/>
                      <a:pt x="25586" y="270281"/>
                      <a:pt x="23010" y="270968"/>
                    </a:cubicBezTo>
                    <a:lnTo>
                      <a:pt x="23010" y="270968"/>
                    </a:lnTo>
                    <a:cubicBezTo>
                      <a:pt x="17687" y="271998"/>
                      <a:pt x="15111" y="272513"/>
                      <a:pt x="13222" y="272513"/>
                    </a:cubicBezTo>
                    <a:lnTo>
                      <a:pt x="13222" y="272513"/>
                    </a:lnTo>
                    <a:cubicBezTo>
                      <a:pt x="10303" y="272342"/>
                      <a:pt x="9788" y="271655"/>
                      <a:pt x="5323" y="270968"/>
                    </a:cubicBezTo>
                    <a:lnTo>
                      <a:pt x="5323" y="270968"/>
                    </a:lnTo>
                    <a:cubicBezTo>
                      <a:pt x="2748" y="269937"/>
                      <a:pt x="515" y="269422"/>
                      <a:pt x="0" y="266160"/>
                    </a:cubicBezTo>
                    <a:lnTo>
                      <a:pt x="0" y="266160"/>
                    </a:lnTo>
                    <a:cubicBezTo>
                      <a:pt x="1374" y="260837"/>
                      <a:pt x="6182" y="261008"/>
                      <a:pt x="13050" y="258776"/>
                    </a:cubicBezTo>
                    <a:lnTo>
                      <a:pt x="13050" y="258776"/>
                    </a:lnTo>
                    <a:cubicBezTo>
                      <a:pt x="21808" y="256887"/>
                      <a:pt x="22151" y="248473"/>
                      <a:pt x="31252" y="245897"/>
                    </a:cubicBezTo>
                    <a:lnTo>
                      <a:pt x="31252" y="245897"/>
                    </a:lnTo>
                    <a:cubicBezTo>
                      <a:pt x="38636" y="245726"/>
                      <a:pt x="39666" y="245039"/>
                      <a:pt x="43616" y="241261"/>
                    </a:cubicBezTo>
                    <a:lnTo>
                      <a:pt x="43616" y="241261"/>
                    </a:lnTo>
                    <a:cubicBezTo>
                      <a:pt x="47565" y="238342"/>
                      <a:pt x="50656" y="235251"/>
                      <a:pt x="55979" y="235251"/>
                    </a:cubicBezTo>
                    <a:lnTo>
                      <a:pt x="55979" y="235251"/>
                    </a:lnTo>
                    <a:cubicBezTo>
                      <a:pt x="57010" y="235251"/>
                      <a:pt x="58212" y="235423"/>
                      <a:pt x="59929" y="235766"/>
                    </a:cubicBezTo>
                    <a:lnTo>
                      <a:pt x="59929" y="235766"/>
                    </a:lnTo>
                    <a:cubicBezTo>
                      <a:pt x="63020" y="236968"/>
                      <a:pt x="67656" y="237998"/>
                      <a:pt x="72979" y="237998"/>
                    </a:cubicBezTo>
                    <a:lnTo>
                      <a:pt x="72979" y="237998"/>
                    </a:lnTo>
                    <a:cubicBezTo>
                      <a:pt x="77444" y="237998"/>
                      <a:pt x="82252" y="237311"/>
                      <a:pt x="87060" y="235766"/>
                    </a:cubicBezTo>
                    <a:lnTo>
                      <a:pt x="87060" y="235766"/>
                    </a:lnTo>
                    <a:cubicBezTo>
                      <a:pt x="90494" y="234564"/>
                      <a:pt x="95131" y="232160"/>
                      <a:pt x="98565" y="230271"/>
                    </a:cubicBezTo>
                    <a:lnTo>
                      <a:pt x="98565" y="230271"/>
                    </a:lnTo>
                    <a:cubicBezTo>
                      <a:pt x="98393" y="230271"/>
                      <a:pt x="98393" y="230271"/>
                      <a:pt x="98222" y="230271"/>
                    </a:cubicBezTo>
                    <a:lnTo>
                      <a:pt x="98222" y="230271"/>
                    </a:lnTo>
                    <a:cubicBezTo>
                      <a:pt x="87575" y="231817"/>
                      <a:pt x="85343" y="235251"/>
                      <a:pt x="79505" y="235423"/>
                    </a:cubicBezTo>
                    <a:lnTo>
                      <a:pt x="79505" y="235423"/>
                    </a:lnTo>
                    <a:cubicBezTo>
                      <a:pt x="76070" y="235423"/>
                      <a:pt x="72808" y="233705"/>
                      <a:pt x="67313" y="229756"/>
                    </a:cubicBezTo>
                    <a:lnTo>
                      <a:pt x="67313" y="229756"/>
                    </a:lnTo>
                    <a:cubicBezTo>
                      <a:pt x="57697" y="221514"/>
                      <a:pt x="50656" y="221170"/>
                      <a:pt x="49111" y="214988"/>
                    </a:cubicBezTo>
                    <a:lnTo>
                      <a:pt x="49111" y="214988"/>
                    </a:lnTo>
                    <a:cubicBezTo>
                      <a:pt x="49283" y="212584"/>
                      <a:pt x="50828" y="211554"/>
                      <a:pt x="51858" y="210867"/>
                    </a:cubicBezTo>
                    <a:lnTo>
                      <a:pt x="51858" y="210867"/>
                    </a:lnTo>
                    <a:cubicBezTo>
                      <a:pt x="56666" y="205716"/>
                      <a:pt x="60787" y="202281"/>
                      <a:pt x="71606" y="202453"/>
                    </a:cubicBezTo>
                    <a:lnTo>
                      <a:pt x="71606" y="202453"/>
                    </a:lnTo>
                    <a:cubicBezTo>
                      <a:pt x="72292" y="202453"/>
                      <a:pt x="72979" y="202625"/>
                      <a:pt x="73494" y="202625"/>
                    </a:cubicBezTo>
                    <a:lnTo>
                      <a:pt x="73494" y="202625"/>
                    </a:lnTo>
                    <a:cubicBezTo>
                      <a:pt x="80535" y="202797"/>
                      <a:pt x="88949" y="197130"/>
                      <a:pt x="91525" y="192665"/>
                    </a:cubicBezTo>
                    <a:lnTo>
                      <a:pt x="91525" y="192665"/>
                    </a:lnTo>
                    <a:cubicBezTo>
                      <a:pt x="91696" y="192322"/>
                      <a:pt x="91696" y="191978"/>
                      <a:pt x="91696" y="191635"/>
                    </a:cubicBezTo>
                    <a:lnTo>
                      <a:pt x="91696" y="191635"/>
                    </a:lnTo>
                    <a:cubicBezTo>
                      <a:pt x="92040" y="189231"/>
                      <a:pt x="87747" y="186999"/>
                      <a:pt x="87060" y="181847"/>
                    </a:cubicBezTo>
                    <a:lnTo>
                      <a:pt x="87060" y="181847"/>
                    </a:lnTo>
                    <a:cubicBezTo>
                      <a:pt x="87232" y="178241"/>
                      <a:pt x="90323" y="176352"/>
                      <a:pt x="95646" y="174635"/>
                    </a:cubicBezTo>
                    <a:lnTo>
                      <a:pt x="95646" y="174635"/>
                    </a:lnTo>
                    <a:cubicBezTo>
                      <a:pt x="105434" y="172059"/>
                      <a:pt x="110585" y="167767"/>
                      <a:pt x="117454" y="167423"/>
                    </a:cubicBezTo>
                    <a:lnTo>
                      <a:pt x="117454" y="167423"/>
                    </a:lnTo>
                    <a:cubicBezTo>
                      <a:pt x="119858" y="167423"/>
                      <a:pt x="122434" y="168110"/>
                      <a:pt x="125181" y="169655"/>
                    </a:cubicBezTo>
                    <a:lnTo>
                      <a:pt x="125181" y="169655"/>
                    </a:lnTo>
                    <a:cubicBezTo>
                      <a:pt x="129817" y="172403"/>
                      <a:pt x="133080" y="174120"/>
                      <a:pt x="134110" y="173948"/>
                    </a:cubicBezTo>
                    <a:lnTo>
                      <a:pt x="134110" y="173948"/>
                    </a:lnTo>
                    <a:cubicBezTo>
                      <a:pt x="134625" y="173948"/>
                      <a:pt x="135312" y="173948"/>
                      <a:pt x="136686" y="169827"/>
                    </a:cubicBezTo>
                    <a:lnTo>
                      <a:pt x="136686" y="169827"/>
                    </a:lnTo>
                    <a:cubicBezTo>
                      <a:pt x="139433" y="160726"/>
                      <a:pt x="146302" y="137029"/>
                      <a:pt x="154201" y="130161"/>
                    </a:cubicBezTo>
                    <a:lnTo>
                      <a:pt x="154201" y="130161"/>
                    </a:lnTo>
                    <a:cubicBezTo>
                      <a:pt x="157807" y="128444"/>
                      <a:pt x="162615" y="127070"/>
                      <a:pt x="165363" y="126040"/>
                    </a:cubicBezTo>
                    <a:lnTo>
                      <a:pt x="165363" y="126040"/>
                    </a:lnTo>
                    <a:cubicBezTo>
                      <a:pt x="165019" y="125868"/>
                      <a:pt x="164847" y="125868"/>
                      <a:pt x="164504" y="125696"/>
                    </a:cubicBezTo>
                    <a:lnTo>
                      <a:pt x="164504" y="125696"/>
                    </a:lnTo>
                    <a:cubicBezTo>
                      <a:pt x="153857" y="121918"/>
                      <a:pt x="146302" y="124838"/>
                      <a:pt x="138575" y="118999"/>
                    </a:cubicBezTo>
                    <a:lnTo>
                      <a:pt x="138575" y="118999"/>
                    </a:lnTo>
                    <a:cubicBezTo>
                      <a:pt x="136686" y="117454"/>
                      <a:pt x="134797" y="116080"/>
                      <a:pt x="134797" y="113333"/>
                    </a:cubicBezTo>
                    <a:lnTo>
                      <a:pt x="134797" y="113333"/>
                    </a:lnTo>
                    <a:cubicBezTo>
                      <a:pt x="135484" y="108524"/>
                      <a:pt x="139605" y="107322"/>
                      <a:pt x="146989" y="104575"/>
                    </a:cubicBezTo>
                    <a:lnTo>
                      <a:pt x="146989" y="104575"/>
                    </a:lnTo>
                    <a:cubicBezTo>
                      <a:pt x="157635" y="101999"/>
                      <a:pt x="160554" y="97878"/>
                      <a:pt x="165706" y="91525"/>
                    </a:cubicBezTo>
                    <a:lnTo>
                      <a:pt x="165706" y="91525"/>
                    </a:lnTo>
                    <a:cubicBezTo>
                      <a:pt x="166736" y="90151"/>
                      <a:pt x="167595" y="88949"/>
                      <a:pt x="168110" y="87919"/>
                    </a:cubicBezTo>
                    <a:lnTo>
                      <a:pt x="168110" y="87919"/>
                    </a:lnTo>
                    <a:cubicBezTo>
                      <a:pt x="167080" y="88262"/>
                      <a:pt x="165534" y="88949"/>
                      <a:pt x="163817" y="89979"/>
                    </a:cubicBezTo>
                    <a:lnTo>
                      <a:pt x="163817" y="89979"/>
                    </a:lnTo>
                    <a:cubicBezTo>
                      <a:pt x="156605" y="94444"/>
                      <a:pt x="151797" y="98221"/>
                      <a:pt x="145615" y="98221"/>
                    </a:cubicBezTo>
                    <a:lnTo>
                      <a:pt x="145615" y="98221"/>
                    </a:lnTo>
                    <a:cubicBezTo>
                      <a:pt x="143383" y="98221"/>
                      <a:pt x="140979" y="97706"/>
                      <a:pt x="138747" y="96504"/>
                    </a:cubicBezTo>
                    <a:lnTo>
                      <a:pt x="138747" y="96504"/>
                    </a:lnTo>
                    <a:cubicBezTo>
                      <a:pt x="136514" y="95131"/>
                      <a:pt x="134625" y="94444"/>
                      <a:pt x="134282" y="91525"/>
                    </a:cubicBezTo>
                    <a:lnTo>
                      <a:pt x="134282" y="91525"/>
                    </a:lnTo>
                    <a:cubicBezTo>
                      <a:pt x="136171" y="85515"/>
                      <a:pt x="141837" y="86717"/>
                      <a:pt x="147847" y="84313"/>
                    </a:cubicBezTo>
                    <a:lnTo>
                      <a:pt x="147847" y="84313"/>
                    </a:lnTo>
                    <a:cubicBezTo>
                      <a:pt x="154544" y="82080"/>
                      <a:pt x="165878" y="72121"/>
                      <a:pt x="172403" y="66798"/>
                    </a:cubicBezTo>
                    <a:lnTo>
                      <a:pt x="172403" y="66798"/>
                    </a:lnTo>
                    <a:cubicBezTo>
                      <a:pt x="173433" y="66111"/>
                      <a:pt x="174120" y="65595"/>
                      <a:pt x="174807" y="65252"/>
                    </a:cubicBezTo>
                    <a:lnTo>
                      <a:pt x="174807" y="65252"/>
                    </a:lnTo>
                    <a:cubicBezTo>
                      <a:pt x="173777" y="64737"/>
                      <a:pt x="172575" y="64050"/>
                      <a:pt x="170857" y="63020"/>
                    </a:cubicBezTo>
                    <a:lnTo>
                      <a:pt x="170857" y="63020"/>
                    </a:lnTo>
                    <a:cubicBezTo>
                      <a:pt x="168453" y="60101"/>
                      <a:pt x="166393" y="60272"/>
                      <a:pt x="165534" y="56495"/>
                    </a:cubicBezTo>
                    <a:lnTo>
                      <a:pt x="165534" y="56495"/>
                    </a:lnTo>
                    <a:cubicBezTo>
                      <a:pt x="166565" y="52202"/>
                      <a:pt x="169140" y="53060"/>
                      <a:pt x="172746" y="51515"/>
                    </a:cubicBezTo>
                    <a:lnTo>
                      <a:pt x="172746" y="51515"/>
                    </a:lnTo>
                    <a:cubicBezTo>
                      <a:pt x="183049" y="47222"/>
                      <a:pt x="182534" y="51343"/>
                      <a:pt x="188201" y="44474"/>
                    </a:cubicBezTo>
                    <a:lnTo>
                      <a:pt x="188201" y="44474"/>
                    </a:lnTo>
                    <a:cubicBezTo>
                      <a:pt x="194554" y="37091"/>
                      <a:pt x="199534" y="23697"/>
                      <a:pt x="205201" y="20949"/>
                    </a:cubicBezTo>
                    <a:lnTo>
                      <a:pt x="205201" y="20949"/>
                    </a:lnTo>
                    <a:cubicBezTo>
                      <a:pt x="206403" y="20606"/>
                      <a:pt x="208978" y="15798"/>
                      <a:pt x="221514" y="10818"/>
                    </a:cubicBezTo>
                    <a:lnTo>
                      <a:pt x="221514" y="10818"/>
                    </a:lnTo>
                    <a:cubicBezTo>
                      <a:pt x="230958" y="6182"/>
                      <a:pt x="236625" y="172"/>
                      <a:pt x="244008" y="0"/>
                    </a:cubicBezTo>
                    <a:lnTo>
                      <a:pt x="244008" y="0"/>
                    </a:lnTo>
                    <a:cubicBezTo>
                      <a:pt x="246069" y="0"/>
                      <a:pt x="248301" y="687"/>
                      <a:pt x="250877" y="2404"/>
                    </a:cubicBezTo>
                    <a:lnTo>
                      <a:pt x="250877" y="2404"/>
                    </a:lnTo>
                    <a:cubicBezTo>
                      <a:pt x="252938" y="4636"/>
                      <a:pt x="257574" y="5495"/>
                      <a:pt x="261867" y="6182"/>
                    </a:cubicBezTo>
                    <a:lnTo>
                      <a:pt x="261867" y="6182"/>
                    </a:lnTo>
                    <a:cubicBezTo>
                      <a:pt x="265816" y="6869"/>
                      <a:pt x="271311" y="7555"/>
                      <a:pt x="271826" y="13394"/>
                    </a:cubicBezTo>
                    <a:lnTo>
                      <a:pt x="271826" y="13394"/>
                    </a:lnTo>
                    <a:cubicBezTo>
                      <a:pt x="271826" y="13909"/>
                      <a:pt x="271826" y="14081"/>
                      <a:pt x="271655" y="14939"/>
                    </a:cubicBezTo>
                    <a:lnTo>
                      <a:pt x="271655" y="14939"/>
                    </a:lnTo>
                    <a:cubicBezTo>
                      <a:pt x="269766" y="22323"/>
                      <a:pt x="267362" y="27303"/>
                      <a:pt x="253453" y="29363"/>
                    </a:cubicBezTo>
                    <a:lnTo>
                      <a:pt x="253453" y="29363"/>
                    </a:lnTo>
                    <a:cubicBezTo>
                      <a:pt x="245897" y="30737"/>
                      <a:pt x="237311" y="33313"/>
                      <a:pt x="234907" y="34858"/>
                    </a:cubicBezTo>
                    <a:lnTo>
                      <a:pt x="234907" y="34858"/>
                    </a:lnTo>
                    <a:cubicBezTo>
                      <a:pt x="234907" y="34858"/>
                      <a:pt x="234907" y="34858"/>
                      <a:pt x="235079" y="34858"/>
                    </a:cubicBezTo>
                    <a:lnTo>
                      <a:pt x="235079" y="34858"/>
                    </a:lnTo>
                    <a:cubicBezTo>
                      <a:pt x="240746" y="37091"/>
                      <a:pt x="242806" y="35889"/>
                      <a:pt x="252423" y="37262"/>
                    </a:cubicBezTo>
                    <a:lnTo>
                      <a:pt x="252423" y="37262"/>
                    </a:lnTo>
                    <a:cubicBezTo>
                      <a:pt x="259291" y="39495"/>
                      <a:pt x="266675" y="43616"/>
                      <a:pt x="267190" y="50313"/>
                    </a:cubicBezTo>
                    <a:lnTo>
                      <a:pt x="267190" y="50313"/>
                    </a:lnTo>
                    <a:cubicBezTo>
                      <a:pt x="267190" y="52888"/>
                      <a:pt x="265645" y="55121"/>
                      <a:pt x="263069" y="56838"/>
                    </a:cubicBezTo>
                    <a:lnTo>
                      <a:pt x="263069" y="56838"/>
                    </a:lnTo>
                    <a:cubicBezTo>
                      <a:pt x="254140" y="61989"/>
                      <a:pt x="232675" y="71262"/>
                      <a:pt x="227352" y="77787"/>
                    </a:cubicBezTo>
                    <a:lnTo>
                      <a:pt x="227352" y="77787"/>
                    </a:lnTo>
                    <a:cubicBezTo>
                      <a:pt x="222716" y="83969"/>
                      <a:pt x="223231" y="87575"/>
                      <a:pt x="217564" y="88090"/>
                    </a:cubicBezTo>
                    <a:lnTo>
                      <a:pt x="217564" y="88090"/>
                    </a:lnTo>
                    <a:cubicBezTo>
                      <a:pt x="216362" y="88090"/>
                      <a:pt x="215160" y="87919"/>
                      <a:pt x="213615" y="87575"/>
                    </a:cubicBezTo>
                    <a:lnTo>
                      <a:pt x="213615" y="87575"/>
                    </a:lnTo>
                    <a:cubicBezTo>
                      <a:pt x="209837" y="87060"/>
                      <a:pt x="204342" y="86545"/>
                      <a:pt x="200393" y="86545"/>
                    </a:cubicBezTo>
                    <a:lnTo>
                      <a:pt x="200393" y="86545"/>
                    </a:lnTo>
                    <a:cubicBezTo>
                      <a:pt x="199191" y="86545"/>
                      <a:pt x="198160" y="86545"/>
                      <a:pt x="197302" y="86717"/>
                    </a:cubicBezTo>
                    <a:lnTo>
                      <a:pt x="197302" y="86717"/>
                    </a:lnTo>
                    <a:cubicBezTo>
                      <a:pt x="200736" y="89292"/>
                      <a:pt x="216534" y="87919"/>
                      <a:pt x="216877" y="102343"/>
                    </a:cubicBezTo>
                    <a:lnTo>
                      <a:pt x="216877" y="102343"/>
                    </a:lnTo>
                    <a:cubicBezTo>
                      <a:pt x="216877" y="103888"/>
                      <a:pt x="216706" y="105434"/>
                      <a:pt x="216362" y="107322"/>
                    </a:cubicBezTo>
                    <a:lnTo>
                      <a:pt x="216362" y="107322"/>
                    </a:lnTo>
                    <a:cubicBezTo>
                      <a:pt x="212584" y="124151"/>
                      <a:pt x="208635" y="129646"/>
                      <a:pt x="206231" y="136858"/>
                    </a:cubicBezTo>
                    <a:lnTo>
                      <a:pt x="206231" y="136858"/>
                    </a:lnTo>
                    <a:cubicBezTo>
                      <a:pt x="205716" y="138575"/>
                      <a:pt x="205544" y="140120"/>
                      <a:pt x="205544" y="141666"/>
                    </a:cubicBezTo>
                    <a:lnTo>
                      <a:pt x="205544" y="141666"/>
                    </a:lnTo>
                    <a:cubicBezTo>
                      <a:pt x="205544" y="145272"/>
                      <a:pt x="206746" y="149221"/>
                      <a:pt x="206746" y="154888"/>
                    </a:cubicBezTo>
                    <a:lnTo>
                      <a:pt x="206746" y="154888"/>
                    </a:lnTo>
                    <a:cubicBezTo>
                      <a:pt x="206746" y="156262"/>
                      <a:pt x="206746" y="157635"/>
                      <a:pt x="206574" y="159352"/>
                    </a:cubicBezTo>
                    <a:lnTo>
                      <a:pt x="206574" y="159352"/>
                    </a:lnTo>
                    <a:cubicBezTo>
                      <a:pt x="205201" y="170342"/>
                      <a:pt x="199706" y="174635"/>
                      <a:pt x="193696" y="185797"/>
                    </a:cubicBezTo>
                    <a:lnTo>
                      <a:pt x="193696" y="185797"/>
                    </a:lnTo>
                    <a:cubicBezTo>
                      <a:pt x="190090" y="191463"/>
                      <a:pt x="185625" y="196443"/>
                      <a:pt x="184251" y="198504"/>
                    </a:cubicBezTo>
                    <a:lnTo>
                      <a:pt x="184251" y="198504"/>
                    </a:lnTo>
                    <a:cubicBezTo>
                      <a:pt x="184423" y="198504"/>
                      <a:pt x="184766" y="198504"/>
                      <a:pt x="185110" y="198675"/>
                    </a:cubicBezTo>
                    <a:lnTo>
                      <a:pt x="185110" y="198675"/>
                    </a:lnTo>
                    <a:cubicBezTo>
                      <a:pt x="186484" y="199019"/>
                      <a:pt x="188029" y="199019"/>
                      <a:pt x="189918" y="199019"/>
                    </a:cubicBezTo>
                    <a:lnTo>
                      <a:pt x="189918" y="199019"/>
                    </a:lnTo>
                    <a:cubicBezTo>
                      <a:pt x="194898" y="199019"/>
                      <a:pt x="200908" y="199019"/>
                      <a:pt x="203140" y="206059"/>
                    </a:cubicBezTo>
                    <a:lnTo>
                      <a:pt x="203140" y="206059"/>
                    </a:lnTo>
                    <a:cubicBezTo>
                      <a:pt x="203140" y="207605"/>
                      <a:pt x="203312" y="208978"/>
                      <a:pt x="203312" y="210352"/>
                    </a:cubicBezTo>
                    <a:lnTo>
                      <a:pt x="203312" y="210352"/>
                    </a:lnTo>
                    <a:cubicBezTo>
                      <a:pt x="203483" y="214302"/>
                      <a:pt x="201766" y="218423"/>
                      <a:pt x="196100" y="221857"/>
                    </a:cubicBezTo>
                    <a:lnTo>
                      <a:pt x="196100" y="221857"/>
                    </a:lnTo>
                    <a:cubicBezTo>
                      <a:pt x="188372" y="228382"/>
                      <a:pt x="167423" y="246069"/>
                      <a:pt x="158494" y="249160"/>
                    </a:cubicBezTo>
                    <a:lnTo>
                      <a:pt x="158494" y="249160"/>
                    </a:lnTo>
                    <a:cubicBezTo>
                      <a:pt x="154716" y="250018"/>
                      <a:pt x="153171" y="252079"/>
                      <a:pt x="153171" y="254311"/>
                    </a:cubicBezTo>
                    <a:lnTo>
                      <a:pt x="153171" y="254311"/>
                    </a:lnTo>
                    <a:cubicBezTo>
                      <a:pt x="153171" y="255170"/>
                      <a:pt x="153342" y="256029"/>
                      <a:pt x="153857" y="257059"/>
                    </a:cubicBezTo>
                    <a:lnTo>
                      <a:pt x="153857" y="257059"/>
                    </a:lnTo>
                    <a:cubicBezTo>
                      <a:pt x="154888" y="259291"/>
                      <a:pt x="156262" y="260665"/>
                      <a:pt x="156433" y="263412"/>
                    </a:cubicBezTo>
                    <a:lnTo>
                      <a:pt x="156433" y="263412"/>
                    </a:lnTo>
                    <a:cubicBezTo>
                      <a:pt x="156090" y="267018"/>
                      <a:pt x="153342" y="268392"/>
                      <a:pt x="148878" y="270453"/>
                    </a:cubicBezTo>
                    <a:lnTo>
                      <a:pt x="148878" y="270453"/>
                    </a:lnTo>
                    <a:cubicBezTo>
                      <a:pt x="144413" y="272685"/>
                      <a:pt x="140292" y="273715"/>
                      <a:pt x="136343" y="273715"/>
                    </a:cubicBezTo>
                    <a:lnTo>
                      <a:pt x="136343" y="273715"/>
                    </a:lnTo>
                    <a:cubicBezTo>
                      <a:pt x="131019" y="273715"/>
                      <a:pt x="126383" y="272170"/>
                      <a:pt x="120545" y="270796"/>
                    </a:cubicBezTo>
                    <a:lnTo>
                      <a:pt x="120545" y="270796"/>
                    </a:lnTo>
                    <a:cubicBezTo>
                      <a:pt x="111615" y="268220"/>
                      <a:pt x="103201" y="264614"/>
                      <a:pt x="92555" y="264614"/>
                    </a:cubicBezTo>
                    <a:lnTo>
                      <a:pt x="92555" y="264614"/>
                    </a:lnTo>
                    <a:cubicBezTo>
                      <a:pt x="81222" y="265988"/>
                      <a:pt x="64737" y="267190"/>
                      <a:pt x="57010" y="268564"/>
                    </a:cubicBezTo>
                    <a:lnTo>
                      <a:pt x="57010" y="268564"/>
                    </a:lnTo>
                    <a:cubicBezTo>
                      <a:pt x="54262" y="267533"/>
                      <a:pt x="53747" y="274746"/>
                      <a:pt x="44303" y="275432"/>
                    </a:cubicBezTo>
                    <a:lnTo>
                      <a:pt x="44303" y="275432"/>
                    </a:lnTo>
                    <a:cubicBezTo>
                      <a:pt x="43788" y="275261"/>
                      <a:pt x="42414" y="274917"/>
                      <a:pt x="40868" y="274574"/>
                    </a:cubicBezTo>
                    <a:lnTo>
                      <a:pt x="40868" y="274574"/>
                    </a:lnTo>
                    <a:close/>
                    <a:moveTo>
                      <a:pt x="41899" y="269937"/>
                    </a:moveTo>
                    <a:cubicBezTo>
                      <a:pt x="43272" y="270281"/>
                      <a:pt x="44303" y="270281"/>
                      <a:pt x="44990" y="270281"/>
                    </a:cubicBezTo>
                    <a:lnTo>
                      <a:pt x="44990" y="270281"/>
                    </a:lnTo>
                    <a:cubicBezTo>
                      <a:pt x="50485" y="270968"/>
                      <a:pt x="49454" y="264614"/>
                      <a:pt x="57353" y="263584"/>
                    </a:cubicBezTo>
                    <a:lnTo>
                      <a:pt x="57353" y="263584"/>
                    </a:lnTo>
                    <a:cubicBezTo>
                      <a:pt x="65080" y="262210"/>
                      <a:pt x="81050" y="261008"/>
                      <a:pt x="92212" y="259806"/>
                    </a:cubicBezTo>
                    <a:lnTo>
                      <a:pt x="92212" y="259806"/>
                    </a:lnTo>
                    <a:cubicBezTo>
                      <a:pt x="92555" y="259635"/>
                      <a:pt x="92898" y="259635"/>
                      <a:pt x="92898" y="259635"/>
                    </a:cubicBezTo>
                    <a:lnTo>
                      <a:pt x="92898" y="259635"/>
                    </a:lnTo>
                    <a:cubicBezTo>
                      <a:pt x="93070" y="259635"/>
                      <a:pt x="93070" y="259635"/>
                      <a:pt x="93070" y="259635"/>
                    </a:cubicBezTo>
                    <a:lnTo>
                      <a:pt x="93070" y="259635"/>
                    </a:lnTo>
                    <a:cubicBezTo>
                      <a:pt x="104918" y="259635"/>
                      <a:pt x="114019" y="263584"/>
                      <a:pt x="122605" y="265988"/>
                    </a:cubicBezTo>
                    <a:lnTo>
                      <a:pt x="122605" y="265988"/>
                    </a:lnTo>
                    <a:cubicBezTo>
                      <a:pt x="128444" y="267533"/>
                      <a:pt x="132908" y="268735"/>
                      <a:pt x="137029" y="268735"/>
                    </a:cubicBezTo>
                    <a:lnTo>
                      <a:pt x="137029" y="268735"/>
                    </a:lnTo>
                    <a:cubicBezTo>
                      <a:pt x="140120" y="268735"/>
                      <a:pt x="143383" y="268049"/>
                      <a:pt x="147504" y="265988"/>
                    </a:cubicBezTo>
                    <a:lnTo>
                      <a:pt x="147504" y="265988"/>
                    </a:lnTo>
                    <a:cubicBezTo>
                      <a:pt x="149736" y="264958"/>
                      <a:pt x="151110" y="264271"/>
                      <a:pt x="151797" y="263756"/>
                    </a:cubicBezTo>
                    <a:lnTo>
                      <a:pt x="151797" y="263756"/>
                    </a:lnTo>
                    <a:cubicBezTo>
                      <a:pt x="152312" y="263584"/>
                      <a:pt x="152140" y="263412"/>
                      <a:pt x="152140" y="263412"/>
                    </a:cubicBezTo>
                    <a:lnTo>
                      <a:pt x="152140" y="263412"/>
                    </a:lnTo>
                    <a:cubicBezTo>
                      <a:pt x="152312" y="263412"/>
                      <a:pt x="151453" y="261695"/>
                      <a:pt x="150080" y="259119"/>
                    </a:cubicBezTo>
                    <a:lnTo>
                      <a:pt x="150080" y="259119"/>
                    </a:lnTo>
                    <a:cubicBezTo>
                      <a:pt x="149221" y="257402"/>
                      <a:pt x="148706" y="255685"/>
                      <a:pt x="148706" y="254140"/>
                    </a:cubicBezTo>
                    <a:lnTo>
                      <a:pt x="148706" y="254140"/>
                    </a:lnTo>
                    <a:cubicBezTo>
                      <a:pt x="148706" y="249332"/>
                      <a:pt x="152484" y="245210"/>
                      <a:pt x="157635" y="244352"/>
                    </a:cubicBezTo>
                    <a:lnTo>
                      <a:pt x="157635" y="244352"/>
                    </a:lnTo>
                    <a:cubicBezTo>
                      <a:pt x="163989" y="242291"/>
                      <a:pt x="185968" y="224433"/>
                      <a:pt x="193524" y="217908"/>
                    </a:cubicBezTo>
                    <a:lnTo>
                      <a:pt x="193524" y="217908"/>
                    </a:lnTo>
                    <a:cubicBezTo>
                      <a:pt x="198847" y="214130"/>
                      <a:pt x="198675" y="213271"/>
                      <a:pt x="198847" y="210180"/>
                    </a:cubicBezTo>
                    <a:lnTo>
                      <a:pt x="198847" y="210180"/>
                    </a:lnTo>
                    <a:cubicBezTo>
                      <a:pt x="198847" y="209150"/>
                      <a:pt x="198847" y="207605"/>
                      <a:pt x="198847" y="206403"/>
                    </a:cubicBezTo>
                    <a:lnTo>
                      <a:pt x="198847" y="206403"/>
                    </a:lnTo>
                    <a:cubicBezTo>
                      <a:pt x="199191" y="203140"/>
                      <a:pt x="192150" y="204170"/>
                      <a:pt x="184595" y="203312"/>
                    </a:cubicBezTo>
                    <a:lnTo>
                      <a:pt x="184595" y="203312"/>
                    </a:lnTo>
                    <a:cubicBezTo>
                      <a:pt x="182534" y="203312"/>
                      <a:pt x="179615" y="202453"/>
                      <a:pt x="179443" y="199534"/>
                    </a:cubicBezTo>
                    <a:lnTo>
                      <a:pt x="179443" y="199534"/>
                    </a:lnTo>
                    <a:cubicBezTo>
                      <a:pt x="180130" y="194554"/>
                      <a:pt x="185968" y="190605"/>
                      <a:pt x="190261" y="183221"/>
                    </a:cubicBezTo>
                    <a:lnTo>
                      <a:pt x="190261" y="183221"/>
                    </a:lnTo>
                    <a:cubicBezTo>
                      <a:pt x="196786" y="171373"/>
                      <a:pt x="201423" y="167938"/>
                      <a:pt x="202453" y="158666"/>
                    </a:cubicBezTo>
                    <a:lnTo>
                      <a:pt x="202453" y="158666"/>
                    </a:lnTo>
                    <a:cubicBezTo>
                      <a:pt x="202625" y="157292"/>
                      <a:pt x="202625" y="155918"/>
                      <a:pt x="202625" y="154716"/>
                    </a:cubicBezTo>
                    <a:lnTo>
                      <a:pt x="202625" y="154716"/>
                    </a:lnTo>
                    <a:cubicBezTo>
                      <a:pt x="202625" y="149736"/>
                      <a:pt x="201423" y="146130"/>
                      <a:pt x="201423" y="141494"/>
                    </a:cubicBezTo>
                    <a:lnTo>
                      <a:pt x="201423" y="141494"/>
                    </a:lnTo>
                    <a:cubicBezTo>
                      <a:pt x="201423" y="139433"/>
                      <a:pt x="201766" y="137373"/>
                      <a:pt x="202453" y="135140"/>
                    </a:cubicBezTo>
                    <a:lnTo>
                      <a:pt x="202453" y="135140"/>
                    </a:lnTo>
                    <a:cubicBezTo>
                      <a:pt x="205029" y="127070"/>
                      <a:pt x="208635" y="122433"/>
                      <a:pt x="212413" y="106120"/>
                    </a:cubicBezTo>
                    <a:lnTo>
                      <a:pt x="212413" y="106120"/>
                    </a:lnTo>
                    <a:cubicBezTo>
                      <a:pt x="212756" y="104575"/>
                      <a:pt x="212928" y="103201"/>
                      <a:pt x="212928" y="102171"/>
                    </a:cubicBezTo>
                    <a:lnTo>
                      <a:pt x="212928" y="102171"/>
                    </a:lnTo>
                    <a:cubicBezTo>
                      <a:pt x="213443" y="92211"/>
                      <a:pt x="201423" y="95131"/>
                      <a:pt x="194382" y="89464"/>
                    </a:cubicBezTo>
                    <a:lnTo>
                      <a:pt x="194382" y="89464"/>
                    </a:lnTo>
                    <a:cubicBezTo>
                      <a:pt x="193180" y="88434"/>
                      <a:pt x="192150" y="87575"/>
                      <a:pt x="191978" y="85686"/>
                    </a:cubicBezTo>
                    <a:lnTo>
                      <a:pt x="191978" y="85686"/>
                    </a:lnTo>
                    <a:cubicBezTo>
                      <a:pt x="193696" y="80535"/>
                      <a:pt x="197302" y="82080"/>
                      <a:pt x="201251" y="81565"/>
                    </a:cubicBezTo>
                    <a:lnTo>
                      <a:pt x="201251" y="81565"/>
                    </a:lnTo>
                    <a:cubicBezTo>
                      <a:pt x="205716" y="81565"/>
                      <a:pt x="211211" y="82080"/>
                      <a:pt x="215160" y="82767"/>
                    </a:cubicBezTo>
                    <a:lnTo>
                      <a:pt x="215160" y="82767"/>
                    </a:lnTo>
                    <a:cubicBezTo>
                      <a:pt x="216706" y="82939"/>
                      <a:pt x="217736" y="83111"/>
                      <a:pt x="218423" y="83111"/>
                    </a:cubicBezTo>
                    <a:lnTo>
                      <a:pt x="218423" y="83111"/>
                    </a:lnTo>
                    <a:cubicBezTo>
                      <a:pt x="219453" y="83626"/>
                      <a:pt x="218766" y="82767"/>
                      <a:pt x="224261" y="74696"/>
                    </a:cubicBezTo>
                    <a:lnTo>
                      <a:pt x="224261" y="74696"/>
                    </a:lnTo>
                    <a:cubicBezTo>
                      <a:pt x="231473" y="66111"/>
                      <a:pt x="252766" y="57525"/>
                      <a:pt x="261180" y="52545"/>
                    </a:cubicBezTo>
                    <a:lnTo>
                      <a:pt x="261180" y="52545"/>
                    </a:lnTo>
                    <a:cubicBezTo>
                      <a:pt x="262725" y="51343"/>
                      <a:pt x="262897" y="50656"/>
                      <a:pt x="262897" y="50141"/>
                    </a:cubicBezTo>
                    <a:lnTo>
                      <a:pt x="262897" y="50141"/>
                    </a:lnTo>
                    <a:cubicBezTo>
                      <a:pt x="263412" y="48252"/>
                      <a:pt x="257746" y="43272"/>
                      <a:pt x="252079" y="41727"/>
                    </a:cubicBezTo>
                    <a:lnTo>
                      <a:pt x="252079" y="41727"/>
                    </a:lnTo>
                    <a:cubicBezTo>
                      <a:pt x="243837" y="40525"/>
                      <a:pt x="240917" y="41899"/>
                      <a:pt x="233705" y="38980"/>
                    </a:cubicBezTo>
                    <a:lnTo>
                      <a:pt x="233705" y="38980"/>
                    </a:lnTo>
                    <a:cubicBezTo>
                      <a:pt x="231988" y="38121"/>
                      <a:pt x="230271" y="36919"/>
                      <a:pt x="230099" y="34515"/>
                    </a:cubicBezTo>
                    <a:lnTo>
                      <a:pt x="230099" y="34515"/>
                    </a:lnTo>
                    <a:cubicBezTo>
                      <a:pt x="232160" y="27303"/>
                      <a:pt x="242806" y="26959"/>
                      <a:pt x="253109" y="24212"/>
                    </a:cubicBezTo>
                    <a:lnTo>
                      <a:pt x="253109" y="24212"/>
                    </a:lnTo>
                    <a:cubicBezTo>
                      <a:pt x="266847" y="21121"/>
                      <a:pt x="264614" y="20949"/>
                      <a:pt x="267534" y="13737"/>
                    </a:cubicBezTo>
                    <a:lnTo>
                      <a:pt x="267534" y="13737"/>
                    </a:lnTo>
                    <a:cubicBezTo>
                      <a:pt x="267534" y="13394"/>
                      <a:pt x="267534" y="13050"/>
                      <a:pt x="267534" y="13050"/>
                    </a:cubicBezTo>
                    <a:lnTo>
                      <a:pt x="267534" y="13050"/>
                    </a:lnTo>
                    <a:cubicBezTo>
                      <a:pt x="267705" y="12364"/>
                      <a:pt x="266332" y="11333"/>
                      <a:pt x="261695" y="10646"/>
                    </a:cubicBezTo>
                    <a:lnTo>
                      <a:pt x="261695" y="10646"/>
                    </a:lnTo>
                    <a:cubicBezTo>
                      <a:pt x="257402" y="9959"/>
                      <a:pt x="251907" y="9273"/>
                      <a:pt x="248301" y="5838"/>
                    </a:cubicBezTo>
                    <a:lnTo>
                      <a:pt x="248301" y="5838"/>
                    </a:lnTo>
                    <a:cubicBezTo>
                      <a:pt x="246928" y="4808"/>
                      <a:pt x="245726" y="4636"/>
                      <a:pt x="244524" y="4636"/>
                    </a:cubicBezTo>
                    <a:lnTo>
                      <a:pt x="244524" y="4636"/>
                    </a:lnTo>
                    <a:cubicBezTo>
                      <a:pt x="240402" y="4293"/>
                      <a:pt x="234221" y="9788"/>
                      <a:pt x="224089" y="15111"/>
                    </a:cubicBezTo>
                    <a:lnTo>
                      <a:pt x="224089" y="15111"/>
                    </a:lnTo>
                    <a:cubicBezTo>
                      <a:pt x="211726" y="20262"/>
                      <a:pt x="211726" y="23010"/>
                      <a:pt x="207605" y="25414"/>
                    </a:cubicBezTo>
                    <a:lnTo>
                      <a:pt x="207605" y="25414"/>
                    </a:lnTo>
                    <a:cubicBezTo>
                      <a:pt x="206231" y="25071"/>
                      <a:pt x="198504" y="39666"/>
                      <a:pt x="192494" y="47565"/>
                    </a:cubicBezTo>
                    <a:lnTo>
                      <a:pt x="192494" y="47565"/>
                    </a:lnTo>
                    <a:cubicBezTo>
                      <a:pt x="185625" y="55979"/>
                      <a:pt x="182534" y="52545"/>
                      <a:pt x="174979" y="55979"/>
                    </a:cubicBezTo>
                    <a:lnTo>
                      <a:pt x="174979" y="55979"/>
                    </a:lnTo>
                    <a:cubicBezTo>
                      <a:pt x="173777" y="56323"/>
                      <a:pt x="172746" y="56666"/>
                      <a:pt x="171888" y="56838"/>
                    </a:cubicBezTo>
                    <a:lnTo>
                      <a:pt x="171888" y="56838"/>
                    </a:lnTo>
                    <a:cubicBezTo>
                      <a:pt x="172575" y="57525"/>
                      <a:pt x="173605" y="58383"/>
                      <a:pt x="174292" y="59070"/>
                    </a:cubicBezTo>
                    <a:lnTo>
                      <a:pt x="174292" y="59070"/>
                    </a:lnTo>
                    <a:cubicBezTo>
                      <a:pt x="177554" y="61646"/>
                      <a:pt x="179787" y="60101"/>
                      <a:pt x="181332" y="64737"/>
                    </a:cubicBezTo>
                    <a:lnTo>
                      <a:pt x="181332" y="64737"/>
                    </a:lnTo>
                    <a:cubicBezTo>
                      <a:pt x="180645" y="68343"/>
                      <a:pt x="178756" y="68171"/>
                      <a:pt x="175837" y="70575"/>
                    </a:cubicBezTo>
                    <a:lnTo>
                      <a:pt x="175837" y="70575"/>
                    </a:lnTo>
                    <a:cubicBezTo>
                      <a:pt x="169484" y="75555"/>
                      <a:pt x="158494" y="85858"/>
                      <a:pt x="149908" y="88949"/>
                    </a:cubicBezTo>
                    <a:lnTo>
                      <a:pt x="149908" y="88949"/>
                    </a:lnTo>
                    <a:cubicBezTo>
                      <a:pt x="146302" y="89979"/>
                      <a:pt x="142696" y="90838"/>
                      <a:pt x="140807" y="91696"/>
                    </a:cubicBezTo>
                    <a:lnTo>
                      <a:pt x="140807" y="91696"/>
                    </a:lnTo>
                    <a:cubicBezTo>
                      <a:pt x="140979" y="91868"/>
                      <a:pt x="141322" y="92040"/>
                      <a:pt x="141494" y="92040"/>
                    </a:cubicBezTo>
                    <a:lnTo>
                      <a:pt x="141494" y="92040"/>
                    </a:lnTo>
                    <a:cubicBezTo>
                      <a:pt x="143383" y="92898"/>
                      <a:pt x="144757" y="93242"/>
                      <a:pt x="146302" y="93242"/>
                    </a:cubicBezTo>
                    <a:lnTo>
                      <a:pt x="146302" y="93242"/>
                    </a:lnTo>
                    <a:cubicBezTo>
                      <a:pt x="150080" y="93413"/>
                      <a:pt x="154544" y="90494"/>
                      <a:pt x="161928" y="85686"/>
                    </a:cubicBezTo>
                    <a:lnTo>
                      <a:pt x="161928" y="85686"/>
                    </a:lnTo>
                    <a:cubicBezTo>
                      <a:pt x="165706" y="83454"/>
                      <a:pt x="168110" y="82424"/>
                      <a:pt x="170514" y="82424"/>
                    </a:cubicBezTo>
                    <a:lnTo>
                      <a:pt x="170514" y="82424"/>
                    </a:lnTo>
                    <a:cubicBezTo>
                      <a:pt x="172231" y="82424"/>
                      <a:pt x="174292" y="84313"/>
                      <a:pt x="174292" y="86030"/>
                    </a:cubicBezTo>
                    <a:lnTo>
                      <a:pt x="174292" y="86030"/>
                    </a:lnTo>
                    <a:cubicBezTo>
                      <a:pt x="174120" y="88949"/>
                      <a:pt x="172403" y="91181"/>
                      <a:pt x="170171" y="94272"/>
                    </a:cubicBezTo>
                    <a:lnTo>
                      <a:pt x="170171" y="94272"/>
                    </a:lnTo>
                    <a:cubicBezTo>
                      <a:pt x="165363" y="100626"/>
                      <a:pt x="160554" y="106464"/>
                      <a:pt x="148878" y="109040"/>
                    </a:cubicBezTo>
                    <a:lnTo>
                      <a:pt x="148878" y="109040"/>
                    </a:lnTo>
                    <a:cubicBezTo>
                      <a:pt x="145272" y="110242"/>
                      <a:pt x="142868" y="111272"/>
                      <a:pt x="141494" y="112131"/>
                    </a:cubicBezTo>
                    <a:lnTo>
                      <a:pt x="141494" y="112131"/>
                    </a:lnTo>
                    <a:cubicBezTo>
                      <a:pt x="140120" y="112989"/>
                      <a:pt x="140120" y="113161"/>
                      <a:pt x="140120" y="113161"/>
                    </a:cubicBezTo>
                    <a:lnTo>
                      <a:pt x="140120" y="113161"/>
                    </a:lnTo>
                    <a:cubicBezTo>
                      <a:pt x="140292" y="113161"/>
                      <a:pt x="140292" y="113676"/>
                      <a:pt x="142009" y="115050"/>
                    </a:cubicBezTo>
                    <a:lnTo>
                      <a:pt x="142009" y="115050"/>
                    </a:lnTo>
                    <a:cubicBezTo>
                      <a:pt x="146817" y="119343"/>
                      <a:pt x="154373" y="117110"/>
                      <a:pt x="166565" y="120888"/>
                    </a:cubicBezTo>
                    <a:lnTo>
                      <a:pt x="166565" y="120888"/>
                    </a:lnTo>
                    <a:cubicBezTo>
                      <a:pt x="169655" y="122262"/>
                      <a:pt x="171888" y="122262"/>
                      <a:pt x="172575" y="125868"/>
                    </a:cubicBezTo>
                    <a:lnTo>
                      <a:pt x="172575" y="125868"/>
                    </a:lnTo>
                    <a:cubicBezTo>
                      <a:pt x="170171" y="132393"/>
                      <a:pt x="162100" y="130848"/>
                      <a:pt x="157292" y="134110"/>
                    </a:cubicBezTo>
                    <a:lnTo>
                      <a:pt x="157292" y="134110"/>
                    </a:lnTo>
                    <a:cubicBezTo>
                      <a:pt x="152312" y="137716"/>
                      <a:pt x="144070" y="162443"/>
                      <a:pt x="141837" y="171029"/>
                    </a:cubicBezTo>
                    <a:lnTo>
                      <a:pt x="141837" y="171029"/>
                    </a:lnTo>
                    <a:cubicBezTo>
                      <a:pt x="140807" y="175494"/>
                      <a:pt x="138403" y="178756"/>
                      <a:pt x="134625" y="178756"/>
                    </a:cubicBezTo>
                    <a:lnTo>
                      <a:pt x="134625" y="178756"/>
                    </a:lnTo>
                    <a:cubicBezTo>
                      <a:pt x="131019" y="178585"/>
                      <a:pt x="127928" y="176352"/>
                      <a:pt x="123120" y="173777"/>
                    </a:cubicBezTo>
                    <a:lnTo>
                      <a:pt x="123120" y="173777"/>
                    </a:lnTo>
                    <a:cubicBezTo>
                      <a:pt x="121060" y="172575"/>
                      <a:pt x="119514" y="172231"/>
                      <a:pt x="117797" y="172231"/>
                    </a:cubicBezTo>
                    <a:lnTo>
                      <a:pt x="117797" y="172231"/>
                    </a:lnTo>
                    <a:cubicBezTo>
                      <a:pt x="113504" y="172059"/>
                      <a:pt x="107838" y="176181"/>
                      <a:pt x="97363" y="179100"/>
                    </a:cubicBezTo>
                    <a:lnTo>
                      <a:pt x="97363" y="179100"/>
                    </a:lnTo>
                    <a:cubicBezTo>
                      <a:pt x="92212" y="180817"/>
                      <a:pt x="92212" y="181675"/>
                      <a:pt x="92212" y="181675"/>
                    </a:cubicBezTo>
                    <a:lnTo>
                      <a:pt x="92212" y="181675"/>
                    </a:lnTo>
                    <a:cubicBezTo>
                      <a:pt x="91525" y="182191"/>
                      <a:pt x="96504" y="185797"/>
                      <a:pt x="96848" y="191463"/>
                    </a:cubicBezTo>
                    <a:lnTo>
                      <a:pt x="96848" y="191463"/>
                    </a:lnTo>
                    <a:cubicBezTo>
                      <a:pt x="96848" y="192150"/>
                      <a:pt x="96676" y="193009"/>
                      <a:pt x="96161" y="194382"/>
                    </a:cubicBezTo>
                    <a:lnTo>
                      <a:pt x="96161" y="194382"/>
                    </a:lnTo>
                    <a:cubicBezTo>
                      <a:pt x="92212" y="200908"/>
                      <a:pt x="83111" y="207089"/>
                      <a:pt x="73666" y="207261"/>
                    </a:cubicBezTo>
                    <a:lnTo>
                      <a:pt x="73666" y="207261"/>
                    </a:lnTo>
                    <a:cubicBezTo>
                      <a:pt x="72808" y="207261"/>
                      <a:pt x="71949" y="207261"/>
                      <a:pt x="71434" y="207089"/>
                    </a:cubicBezTo>
                    <a:lnTo>
                      <a:pt x="71434" y="207089"/>
                    </a:lnTo>
                    <a:cubicBezTo>
                      <a:pt x="61818" y="207261"/>
                      <a:pt x="60787" y="208978"/>
                      <a:pt x="55121" y="214473"/>
                    </a:cubicBezTo>
                    <a:lnTo>
                      <a:pt x="55121" y="214473"/>
                    </a:lnTo>
                    <a:cubicBezTo>
                      <a:pt x="54949" y="214645"/>
                      <a:pt x="54777" y="214645"/>
                      <a:pt x="54606" y="214817"/>
                    </a:cubicBezTo>
                    <a:lnTo>
                      <a:pt x="54606" y="214817"/>
                    </a:lnTo>
                    <a:cubicBezTo>
                      <a:pt x="54606" y="214817"/>
                      <a:pt x="54606" y="214817"/>
                      <a:pt x="54606" y="214817"/>
                    </a:cubicBezTo>
                    <a:lnTo>
                      <a:pt x="54606" y="214817"/>
                    </a:lnTo>
                    <a:cubicBezTo>
                      <a:pt x="55293" y="215332"/>
                      <a:pt x="56495" y="216190"/>
                      <a:pt x="58040" y="217049"/>
                    </a:cubicBezTo>
                    <a:lnTo>
                      <a:pt x="58040" y="217049"/>
                    </a:lnTo>
                    <a:cubicBezTo>
                      <a:pt x="61131" y="218938"/>
                      <a:pt x="65595" y="221685"/>
                      <a:pt x="70575" y="225635"/>
                    </a:cubicBezTo>
                    <a:lnTo>
                      <a:pt x="70575" y="225635"/>
                    </a:lnTo>
                    <a:cubicBezTo>
                      <a:pt x="75727" y="229413"/>
                      <a:pt x="78131" y="230271"/>
                      <a:pt x="79676" y="230271"/>
                    </a:cubicBezTo>
                    <a:lnTo>
                      <a:pt x="79676" y="230271"/>
                    </a:lnTo>
                    <a:cubicBezTo>
                      <a:pt x="82252" y="230615"/>
                      <a:pt x="86201" y="226837"/>
                      <a:pt x="97363" y="225120"/>
                    </a:cubicBezTo>
                    <a:lnTo>
                      <a:pt x="97363" y="225120"/>
                    </a:lnTo>
                    <a:cubicBezTo>
                      <a:pt x="100110" y="224433"/>
                      <a:pt x="102171" y="224261"/>
                      <a:pt x="103716" y="224261"/>
                    </a:cubicBezTo>
                    <a:lnTo>
                      <a:pt x="103716" y="224261"/>
                    </a:lnTo>
                    <a:cubicBezTo>
                      <a:pt x="104918" y="224261"/>
                      <a:pt x="107494" y="224433"/>
                      <a:pt x="107838" y="227352"/>
                    </a:cubicBezTo>
                    <a:lnTo>
                      <a:pt x="107838" y="227352"/>
                    </a:lnTo>
                    <a:cubicBezTo>
                      <a:pt x="106120" y="233362"/>
                      <a:pt x="96161" y="236453"/>
                      <a:pt x="88606" y="240059"/>
                    </a:cubicBezTo>
                    <a:lnTo>
                      <a:pt x="88606" y="240059"/>
                    </a:lnTo>
                    <a:cubicBezTo>
                      <a:pt x="83111" y="241776"/>
                      <a:pt x="77787" y="242635"/>
                      <a:pt x="72808" y="242635"/>
                    </a:cubicBezTo>
                    <a:lnTo>
                      <a:pt x="72808" y="242635"/>
                    </a:lnTo>
                    <a:cubicBezTo>
                      <a:pt x="66969" y="242635"/>
                      <a:pt x="61818" y="241604"/>
                      <a:pt x="58383" y="240231"/>
                    </a:cubicBezTo>
                    <a:lnTo>
                      <a:pt x="58383" y="240231"/>
                    </a:lnTo>
                    <a:cubicBezTo>
                      <a:pt x="57353" y="240059"/>
                      <a:pt x="56495" y="240059"/>
                      <a:pt x="55808" y="240059"/>
                    </a:cubicBezTo>
                    <a:lnTo>
                      <a:pt x="55808" y="240059"/>
                    </a:lnTo>
                    <a:cubicBezTo>
                      <a:pt x="52545" y="240059"/>
                      <a:pt x="50828" y="241604"/>
                      <a:pt x="46707" y="244695"/>
                    </a:cubicBezTo>
                    <a:lnTo>
                      <a:pt x="46707" y="244695"/>
                    </a:lnTo>
                    <a:cubicBezTo>
                      <a:pt x="42757" y="248816"/>
                      <a:pt x="38808" y="250705"/>
                      <a:pt x="31596" y="250534"/>
                    </a:cubicBezTo>
                    <a:lnTo>
                      <a:pt x="31596" y="250534"/>
                    </a:lnTo>
                    <a:cubicBezTo>
                      <a:pt x="27475" y="250534"/>
                      <a:pt x="25414" y="259978"/>
                      <a:pt x="14081" y="263241"/>
                    </a:cubicBezTo>
                    <a:lnTo>
                      <a:pt x="14081" y="263241"/>
                    </a:lnTo>
                    <a:cubicBezTo>
                      <a:pt x="10475" y="264099"/>
                      <a:pt x="7384" y="265129"/>
                      <a:pt x="5838" y="265816"/>
                    </a:cubicBezTo>
                    <a:lnTo>
                      <a:pt x="5838" y="265816"/>
                    </a:lnTo>
                    <a:cubicBezTo>
                      <a:pt x="6010" y="265816"/>
                      <a:pt x="6182" y="265988"/>
                      <a:pt x="6354" y="265988"/>
                    </a:cubicBezTo>
                    <a:lnTo>
                      <a:pt x="6354" y="265988"/>
                    </a:lnTo>
                    <a:cubicBezTo>
                      <a:pt x="10990" y="266847"/>
                      <a:pt x="11677" y="267533"/>
                      <a:pt x="13050" y="267362"/>
                    </a:cubicBezTo>
                    <a:lnTo>
                      <a:pt x="13050" y="267362"/>
                    </a:lnTo>
                    <a:cubicBezTo>
                      <a:pt x="14252" y="267362"/>
                      <a:pt x="16485" y="267018"/>
                      <a:pt x="21808" y="265988"/>
                    </a:cubicBezTo>
                    <a:lnTo>
                      <a:pt x="21808" y="265988"/>
                    </a:lnTo>
                    <a:cubicBezTo>
                      <a:pt x="24555" y="265301"/>
                      <a:pt x="26616" y="265129"/>
                      <a:pt x="28333" y="265129"/>
                    </a:cubicBezTo>
                    <a:lnTo>
                      <a:pt x="28333" y="265129"/>
                    </a:lnTo>
                    <a:cubicBezTo>
                      <a:pt x="34858" y="265473"/>
                      <a:pt x="35030" y="268392"/>
                      <a:pt x="41899" y="269937"/>
                    </a:cubicBezTo>
                    <a:lnTo>
                      <a:pt x="41899" y="269937"/>
                    </a:lnTo>
                    <a:close/>
                    <a:moveTo>
                      <a:pt x="4808" y="266675"/>
                    </a:moveTo>
                    <a:lnTo>
                      <a:pt x="4808" y="266675"/>
                    </a:lnTo>
                    <a:cubicBezTo>
                      <a:pt x="4808" y="266503"/>
                      <a:pt x="4808" y="266675"/>
                      <a:pt x="4808" y="266675"/>
                    </a:cubicBezTo>
                    <a:lnTo>
                      <a:pt x="4808" y="2666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9" name="图形 7">
              <a:extLst>
                <a:ext uri="{FF2B5EF4-FFF2-40B4-BE49-F238E27FC236}">
                  <a16:creationId xmlns:a16="http://schemas.microsoft.com/office/drawing/2014/main" xmlns="" id="{0AF5782F-A1BE-45F3-A788-DCD7F875F72B}"/>
                </a:ext>
              </a:extLst>
            </p:cNvPr>
            <p:cNvGrpSpPr/>
            <p:nvPr/>
          </p:nvGrpSpPr>
          <p:grpSpPr>
            <a:xfrm>
              <a:off x="4146870" y="3444332"/>
              <a:ext cx="128615" cy="125013"/>
              <a:chOff x="4146870" y="3444332"/>
              <a:chExt cx="128615" cy="125013"/>
            </a:xfrm>
            <a:solidFill>
              <a:srgbClr val="B4B4B4"/>
            </a:solidFill>
          </p:grpSpPr>
          <p:sp>
            <p:nvSpPr>
              <p:cNvPr id="3045" name="任意多边形: 形状 3044">
                <a:extLst>
                  <a:ext uri="{FF2B5EF4-FFF2-40B4-BE49-F238E27FC236}">
                    <a16:creationId xmlns:a16="http://schemas.microsoft.com/office/drawing/2014/main" xmlns="" id="{0FD06D81-2993-46BF-B69E-ADDBC77A9174}"/>
                  </a:ext>
                </a:extLst>
              </p:cNvPr>
              <p:cNvSpPr/>
              <p:nvPr/>
            </p:nvSpPr>
            <p:spPr>
              <a:xfrm>
                <a:off x="4149255" y="3447066"/>
                <a:ext cx="123483" cy="119925"/>
              </a:xfrm>
              <a:custGeom>
                <a:avLst/>
                <a:gdLst>
                  <a:gd name="connsiteX0" fmla="*/ 8949 w 123483"/>
                  <a:gd name="connsiteY0" fmla="*/ 82095 h 119925"/>
                  <a:gd name="connsiteX1" fmla="*/ 21484 w 123483"/>
                  <a:gd name="connsiteY1" fmla="*/ 60458 h 119925"/>
                  <a:gd name="connsiteX2" fmla="*/ 41746 w 123483"/>
                  <a:gd name="connsiteY2" fmla="*/ 65438 h 119925"/>
                  <a:gd name="connsiteX3" fmla="*/ 47928 w 123483"/>
                  <a:gd name="connsiteY3" fmla="*/ 56509 h 119925"/>
                  <a:gd name="connsiteX4" fmla="*/ 58059 w 123483"/>
                  <a:gd name="connsiteY4" fmla="*/ 70418 h 119925"/>
                  <a:gd name="connsiteX5" fmla="*/ 56857 w 123483"/>
                  <a:gd name="connsiteY5" fmla="*/ 94458 h 119925"/>
                  <a:gd name="connsiteX6" fmla="*/ 73342 w 123483"/>
                  <a:gd name="connsiteY6" fmla="*/ 110943 h 119925"/>
                  <a:gd name="connsiteX7" fmla="*/ 98584 w 123483"/>
                  <a:gd name="connsiteY7" fmla="*/ 119700 h 119925"/>
                  <a:gd name="connsiteX8" fmla="*/ 100988 w 123483"/>
                  <a:gd name="connsiteY8" fmla="*/ 99438 h 119925"/>
                  <a:gd name="connsiteX9" fmla="*/ 100988 w 123483"/>
                  <a:gd name="connsiteY9" fmla="*/ 79175 h 119925"/>
                  <a:gd name="connsiteX10" fmla="*/ 109746 w 123483"/>
                  <a:gd name="connsiteY10" fmla="*/ 81751 h 119925"/>
                  <a:gd name="connsiteX11" fmla="*/ 113524 w 123483"/>
                  <a:gd name="connsiteY11" fmla="*/ 100812 h 119925"/>
                  <a:gd name="connsiteX12" fmla="*/ 118503 w 123483"/>
                  <a:gd name="connsiteY12" fmla="*/ 85529 h 119925"/>
                  <a:gd name="connsiteX13" fmla="*/ 123483 w 123483"/>
                  <a:gd name="connsiteY13" fmla="*/ 60115 h 119925"/>
                  <a:gd name="connsiteX14" fmla="*/ 119705 w 123483"/>
                  <a:gd name="connsiteY14" fmla="*/ 35903 h 119925"/>
                  <a:gd name="connsiteX15" fmla="*/ 117130 w 123483"/>
                  <a:gd name="connsiteY15" fmla="*/ 24570 h 119925"/>
                  <a:gd name="connsiteX16" fmla="*/ 110776 w 123483"/>
                  <a:gd name="connsiteY16" fmla="*/ 10661 h 119925"/>
                  <a:gd name="connsiteX17" fmla="*/ 95665 w 123483"/>
                  <a:gd name="connsiteY17" fmla="*/ 4307 h 119925"/>
                  <a:gd name="connsiteX18" fmla="*/ 88110 w 123483"/>
                  <a:gd name="connsiteY18" fmla="*/ 19590 h 119925"/>
                  <a:gd name="connsiteX19" fmla="*/ 68019 w 123483"/>
                  <a:gd name="connsiteY19" fmla="*/ 32297 h 119925"/>
                  <a:gd name="connsiteX20" fmla="*/ 55484 w 123483"/>
                  <a:gd name="connsiteY20" fmla="*/ 45004 h 119925"/>
                  <a:gd name="connsiteX21" fmla="*/ 49130 w 123483"/>
                  <a:gd name="connsiteY21" fmla="*/ 40024 h 119925"/>
                  <a:gd name="connsiteX22" fmla="*/ 41575 w 123483"/>
                  <a:gd name="connsiteY22" fmla="*/ 35044 h 119925"/>
                  <a:gd name="connsiteX23" fmla="*/ 29039 w 123483"/>
                  <a:gd name="connsiteY23" fmla="*/ 40196 h 119925"/>
                  <a:gd name="connsiteX24" fmla="*/ 10151 w 123483"/>
                  <a:gd name="connsiteY24" fmla="*/ 50327 h 119925"/>
                  <a:gd name="connsiteX25" fmla="*/ 191 w 123483"/>
                  <a:gd name="connsiteY25" fmla="*/ 75741 h 119925"/>
                  <a:gd name="connsiteX26" fmla="*/ 8949 w 123483"/>
                  <a:gd name="connsiteY26" fmla="*/ 82095 h 119925"/>
                  <a:gd name="connsiteX27" fmla="*/ 8949 w 123483"/>
                  <a:gd name="connsiteY27" fmla="*/ 82095 h 119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3483" h="119925">
                    <a:moveTo>
                      <a:pt x="8949" y="82095"/>
                    </a:moveTo>
                    <a:cubicBezTo>
                      <a:pt x="12726" y="74367"/>
                      <a:pt x="10151" y="56681"/>
                      <a:pt x="21484" y="60458"/>
                    </a:cubicBezTo>
                    <a:cubicBezTo>
                      <a:pt x="31615" y="64236"/>
                      <a:pt x="40373" y="69388"/>
                      <a:pt x="41746" y="65438"/>
                    </a:cubicBezTo>
                    <a:cubicBezTo>
                      <a:pt x="44322" y="61660"/>
                      <a:pt x="39171" y="52731"/>
                      <a:pt x="47928" y="56509"/>
                    </a:cubicBezTo>
                    <a:cubicBezTo>
                      <a:pt x="56686" y="60287"/>
                      <a:pt x="63039" y="61489"/>
                      <a:pt x="58059" y="70418"/>
                    </a:cubicBezTo>
                    <a:cubicBezTo>
                      <a:pt x="53080" y="77973"/>
                      <a:pt x="56857" y="85700"/>
                      <a:pt x="56857" y="94458"/>
                    </a:cubicBezTo>
                    <a:cubicBezTo>
                      <a:pt x="56857" y="103387"/>
                      <a:pt x="63211" y="107165"/>
                      <a:pt x="73342" y="110943"/>
                    </a:cubicBezTo>
                    <a:cubicBezTo>
                      <a:pt x="82100" y="115923"/>
                      <a:pt x="93605" y="121074"/>
                      <a:pt x="98584" y="119700"/>
                    </a:cubicBezTo>
                    <a:cubicBezTo>
                      <a:pt x="103564" y="118327"/>
                      <a:pt x="103564" y="109569"/>
                      <a:pt x="100988" y="99438"/>
                    </a:cubicBezTo>
                    <a:cubicBezTo>
                      <a:pt x="97211" y="89307"/>
                      <a:pt x="98413" y="86731"/>
                      <a:pt x="100988" y="79175"/>
                    </a:cubicBezTo>
                    <a:cubicBezTo>
                      <a:pt x="102190" y="71620"/>
                      <a:pt x="107342" y="72822"/>
                      <a:pt x="109746" y="81751"/>
                    </a:cubicBezTo>
                    <a:cubicBezTo>
                      <a:pt x="112322" y="90680"/>
                      <a:pt x="108544" y="99610"/>
                      <a:pt x="113524" y="100812"/>
                    </a:cubicBezTo>
                    <a:cubicBezTo>
                      <a:pt x="118503" y="102014"/>
                      <a:pt x="116099" y="94458"/>
                      <a:pt x="118503" y="85529"/>
                    </a:cubicBezTo>
                    <a:cubicBezTo>
                      <a:pt x="121079" y="77973"/>
                      <a:pt x="123483" y="71620"/>
                      <a:pt x="123483" y="60115"/>
                    </a:cubicBezTo>
                    <a:cubicBezTo>
                      <a:pt x="122110" y="48610"/>
                      <a:pt x="124685" y="41054"/>
                      <a:pt x="119705" y="35903"/>
                    </a:cubicBezTo>
                    <a:cubicBezTo>
                      <a:pt x="115928" y="30923"/>
                      <a:pt x="115928" y="29550"/>
                      <a:pt x="117130" y="24570"/>
                    </a:cubicBezTo>
                    <a:cubicBezTo>
                      <a:pt x="118332" y="19418"/>
                      <a:pt x="118332" y="19418"/>
                      <a:pt x="110776" y="10661"/>
                    </a:cubicBezTo>
                    <a:cubicBezTo>
                      <a:pt x="103221" y="1731"/>
                      <a:pt x="93090" y="-4622"/>
                      <a:pt x="95665" y="4307"/>
                    </a:cubicBezTo>
                    <a:cubicBezTo>
                      <a:pt x="98241" y="14438"/>
                      <a:pt x="100817" y="18216"/>
                      <a:pt x="88110" y="19590"/>
                    </a:cubicBezTo>
                    <a:cubicBezTo>
                      <a:pt x="76776" y="20964"/>
                      <a:pt x="75574" y="25943"/>
                      <a:pt x="68019" y="32297"/>
                    </a:cubicBezTo>
                    <a:cubicBezTo>
                      <a:pt x="61665" y="38650"/>
                      <a:pt x="60463" y="41226"/>
                      <a:pt x="55484" y="45004"/>
                    </a:cubicBezTo>
                    <a:cubicBezTo>
                      <a:pt x="50504" y="47580"/>
                      <a:pt x="47928" y="45004"/>
                      <a:pt x="49130" y="40024"/>
                    </a:cubicBezTo>
                    <a:cubicBezTo>
                      <a:pt x="50332" y="34873"/>
                      <a:pt x="52908" y="34873"/>
                      <a:pt x="41575" y="35044"/>
                    </a:cubicBezTo>
                    <a:cubicBezTo>
                      <a:pt x="31443" y="33842"/>
                      <a:pt x="31443" y="32469"/>
                      <a:pt x="29039" y="40196"/>
                    </a:cubicBezTo>
                    <a:cubicBezTo>
                      <a:pt x="26464" y="47751"/>
                      <a:pt x="17706" y="46549"/>
                      <a:pt x="10151" y="50327"/>
                    </a:cubicBezTo>
                    <a:cubicBezTo>
                      <a:pt x="3797" y="54105"/>
                      <a:pt x="2595" y="68186"/>
                      <a:pt x="191" y="75741"/>
                    </a:cubicBezTo>
                    <a:cubicBezTo>
                      <a:pt x="-1183" y="83296"/>
                      <a:pt x="5171" y="91024"/>
                      <a:pt x="8949" y="82095"/>
                    </a:cubicBezTo>
                    <a:lnTo>
                      <a:pt x="8949" y="820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6" name="任意多边形: 形状 3045">
                <a:extLst>
                  <a:ext uri="{FF2B5EF4-FFF2-40B4-BE49-F238E27FC236}">
                    <a16:creationId xmlns:a16="http://schemas.microsoft.com/office/drawing/2014/main" xmlns="" id="{2EA1BA17-3FE2-40FF-A417-A87342D20D0E}"/>
                  </a:ext>
                </a:extLst>
              </p:cNvPr>
              <p:cNvSpPr/>
              <p:nvPr/>
            </p:nvSpPr>
            <p:spPr>
              <a:xfrm>
                <a:off x="4146870" y="3444332"/>
                <a:ext cx="128615" cy="125013"/>
              </a:xfrm>
              <a:custGeom>
                <a:avLst/>
                <a:gdLst>
                  <a:gd name="connsiteX0" fmla="*/ 74696 w 128615"/>
                  <a:gd name="connsiteY0" fmla="*/ 116252 h 125013"/>
                  <a:gd name="connsiteX1" fmla="*/ 56666 w 128615"/>
                  <a:gd name="connsiteY1" fmla="*/ 97535 h 125013"/>
                  <a:gd name="connsiteX2" fmla="*/ 56666 w 128615"/>
                  <a:gd name="connsiteY2" fmla="*/ 97535 h 125013"/>
                  <a:gd name="connsiteX3" fmla="*/ 55292 w 128615"/>
                  <a:gd name="connsiteY3" fmla="*/ 82424 h 125013"/>
                  <a:gd name="connsiteX4" fmla="*/ 55292 w 128615"/>
                  <a:gd name="connsiteY4" fmla="*/ 82424 h 125013"/>
                  <a:gd name="connsiteX5" fmla="*/ 58212 w 128615"/>
                  <a:gd name="connsiteY5" fmla="*/ 72121 h 125013"/>
                  <a:gd name="connsiteX6" fmla="*/ 58212 w 128615"/>
                  <a:gd name="connsiteY6" fmla="*/ 72121 h 125013"/>
                  <a:gd name="connsiteX7" fmla="*/ 59757 w 128615"/>
                  <a:gd name="connsiteY7" fmla="*/ 67828 h 125013"/>
                  <a:gd name="connsiteX8" fmla="*/ 59757 w 128615"/>
                  <a:gd name="connsiteY8" fmla="*/ 67828 h 125013"/>
                  <a:gd name="connsiteX9" fmla="*/ 49282 w 128615"/>
                  <a:gd name="connsiteY9" fmla="*/ 61474 h 125013"/>
                  <a:gd name="connsiteX10" fmla="*/ 49282 w 128615"/>
                  <a:gd name="connsiteY10" fmla="*/ 61474 h 125013"/>
                  <a:gd name="connsiteX11" fmla="*/ 47222 w 128615"/>
                  <a:gd name="connsiteY11" fmla="*/ 60787 h 125013"/>
                  <a:gd name="connsiteX12" fmla="*/ 47222 w 128615"/>
                  <a:gd name="connsiteY12" fmla="*/ 60787 h 125013"/>
                  <a:gd name="connsiteX13" fmla="*/ 47222 w 128615"/>
                  <a:gd name="connsiteY13" fmla="*/ 61646 h 125013"/>
                  <a:gd name="connsiteX14" fmla="*/ 47222 w 128615"/>
                  <a:gd name="connsiteY14" fmla="*/ 61646 h 125013"/>
                  <a:gd name="connsiteX15" fmla="*/ 47222 w 128615"/>
                  <a:gd name="connsiteY15" fmla="*/ 64393 h 125013"/>
                  <a:gd name="connsiteX16" fmla="*/ 47222 w 128615"/>
                  <a:gd name="connsiteY16" fmla="*/ 64393 h 125013"/>
                  <a:gd name="connsiteX17" fmla="*/ 46363 w 128615"/>
                  <a:gd name="connsiteY17" fmla="*/ 69030 h 125013"/>
                  <a:gd name="connsiteX18" fmla="*/ 46363 w 128615"/>
                  <a:gd name="connsiteY18" fmla="*/ 69030 h 125013"/>
                  <a:gd name="connsiteX19" fmla="*/ 41727 w 128615"/>
                  <a:gd name="connsiteY19" fmla="*/ 71949 h 125013"/>
                  <a:gd name="connsiteX20" fmla="*/ 41727 w 128615"/>
                  <a:gd name="connsiteY20" fmla="*/ 71949 h 125013"/>
                  <a:gd name="connsiteX21" fmla="*/ 23010 w 128615"/>
                  <a:gd name="connsiteY21" fmla="*/ 65424 h 125013"/>
                  <a:gd name="connsiteX22" fmla="*/ 23010 w 128615"/>
                  <a:gd name="connsiteY22" fmla="*/ 65424 h 125013"/>
                  <a:gd name="connsiteX23" fmla="*/ 20949 w 128615"/>
                  <a:gd name="connsiteY23" fmla="*/ 65080 h 125013"/>
                  <a:gd name="connsiteX24" fmla="*/ 20949 w 128615"/>
                  <a:gd name="connsiteY24" fmla="*/ 65080 h 125013"/>
                  <a:gd name="connsiteX25" fmla="*/ 13565 w 128615"/>
                  <a:gd name="connsiteY25" fmla="*/ 85858 h 125013"/>
                  <a:gd name="connsiteX26" fmla="*/ 13565 w 128615"/>
                  <a:gd name="connsiteY26" fmla="*/ 85858 h 125013"/>
                  <a:gd name="connsiteX27" fmla="*/ 13565 w 128615"/>
                  <a:gd name="connsiteY27" fmla="*/ 85858 h 125013"/>
                  <a:gd name="connsiteX28" fmla="*/ 7384 w 128615"/>
                  <a:gd name="connsiteY28" fmla="*/ 91181 h 125013"/>
                  <a:gd name="connsiteX29" fmla="*/ 7384 w 128615"/>
                  <a:gd name="connsiteY29" fmla="*/ 91181 h 125013"/>
                  <a:gd name="connsiteX30" fmla="*/ 0 w 128615"/>
                  <a:gd name="connsiteY30" fmla="*/ 80363 h 125013"/>
                  <a:gd name="connsiteX31" fmla="*/ 0 w 128615"/>
                  <a:gd name="connsiteY31" fmla="*/ 80363 h 125013"/>
                  <a:gd name="connsiteX32" fmla="*/ 343 w 128615"/>
                  <a:gd name="connsiteY32" fmla="*/ 77616 h 125013"/>
                  <a:gd name="connsiteX33" fmla="*/ 343 w 128615"/>
                  <a:gd name="connsiteY33" fmla="*/ 77616 h 125013"/>
                  <a:gd name="connsiteX34" fmla="*/ 11505 w 128615"/>
                  <a:gd name="connsiteY34" fmla="*/ 50828 h 125013"/>
                  <a:gd name="connsiteX35" fmla="*/ 11505 w 128615"/>
                  <a:gd name="connsiteY35" fmla="*/ 50828 h 125013"/>
                  <a:gd name="connsiteX36" fmla="*/ 29192 w 128615"/>
                  <a:gd name="connsiteY36" fmla="*/ 42070 h 125013"/>
                  <a:gd name="connsiteX37" fmla="*/ 29192 w 128615"/>
                  <a:gd name="connsiteY37" fmla="*/ 42070 h 125013"/>
                  <a:gd name="connsiteX38" fmla="*/ 36232 w 128615"/>
                  <a:gd name="connsiteY38" fmla="*/ 34343 h 125013"/>
                  <a:gd name="connsiteX39" fmla="*/ 36232 w 128615"/>
                  <a:gd name="connsiteY39" fmla="*/ 34343 h 125013"/>
                  <a:gd name="connsiteX40" fmla="*/ 43959 w 128615"/>
                  <a:gd name="connsiteY40" fmla="*/ 35373 h 125013"/>
                  <a:gd name="connsiteX41" fmla="*/ 43959 w 128615"/>
                  <a:gd name="connsiteY41" fmla="*/ 35373 h 125013"/>
                  <a:gd name="connsiteX42" fmla="*/ 46363 w 128615"/>
                  <a:gd name="connsiteY42" fmla="*/ 35202 h 125013"/>
                  <a:gd name="connsiteX43" fmla="*/ 46363 w 128615"/>
                  <a:gd name="connsiteY43" fmla="*/ 35202 h 125013"/>
                  <a:gd name="connsiteX44" fmla="*/ 51858 w 128615"/>
                  <a:gd name="connsiteY44" fmla="*/ 35373 h 125013"/>
                  <a:gd name="connsiteX45" fmla="*/ 51858 w 128615"/>
                  <a:gd name="connsiteY45" fmla="*/ 35373 h 125013"/>
                  <a:gd name="connsiteX46" fmla="*/ 55121 w 128615"/>
                  <a:gd name="connsiteY46" fmla="*/ 38808 h 125013"/>
                  <a:gd name="connsiteX47" fmla="*/ 55121 w 128615"/>
                  <a:gd name="connsiteY47" fmla="*/ 38808 h 125013"/>
                  <a:gd name="connsiteX48" fmla="*/ 53919 w 128615"/>
                  <a:gd name="connsiteY48" fmla="*/ 43444 h 125013"/>
                  <a:gd name="connsiteX49" fmla="*/ 53919 w 128615"/>
                  <a:gd name="connsiteY49" fmla="*/ 43444 h 125013"/>
                  <a:gd name="connsiteX50" fmla="*/ 53747 w 128615"/>
                  <a:gd name="connsiteY50" fmla="*/ 44990 h 125013"/>
                  <a:gd name="connsiteX51" fmla="*/ 53747 w 128615"/>
                  <a:gd name="connsiteY51" fmla="*/ 44990 h 125013"/>
                  <a:gd name="connsiteX52" fmla="*/ 54434 w 128615"/>
                  <a:gd name="connsiteY52" fmla="*/ 46192 h 125013"/>
                  <a:gd name="connsiteX53" fmla="*/ 54434 w 128615"/>
                  <a:gd name="connsiteY53" fmla="*/ 46192 h 125013"/>
                  <a:gd name="connsiteX54" fmla="*/ 56494 w 128615"/>
                  <a:gd name="connsiteY54" fmla="*/ 45677 h 125013"/>
                  <a:gd name="connsiteX55" fmla="*/ 56494 w 128615"/>
                  <a:gd name="connsiteY55" fmla="*/ 45677 h 125013"/>
                  <a:gd name="connsiteX56" fmla="*/ 69030 w 128615"/>
                  <a:gd name="connsiteY56" fmla="*/ 32969 h 125013"/>
                  <a:gd name="connsiteX57" fmla="*/ 69030 w 128615"/>
                  <a:gd name="connsiteY57" fmla="*/ 32969 h 125013"/>
                  <a:gd name="connsiteX58" fmla="*/ 90494 w 128615"/>
                  <a:gd name="connsiteY58" fmla="*/ 19576 h 125013"/>
                  <a:gd name="connsiteX59" fmla="*/ 90494 w 128615"/>
                  <a:gd name="connsiteY59" fmla="*/ 19576 h 125013"/>
                  <a:gd name="connsiteX60" fmla="*/ 97878 w 128615"/>
                  <a:gd name="connsiteY60" fmla="*/ 16313 h 125013"/>
                  <a:gd name="connsiteX61" fmla="*/ 97878 w 128615"/>
                  <a:gd name="connsiteY61" fmla="*/ 16313 h 125013"/>
                  <a:gd name="connsiteX62" fmla="*/ 95817 w 128615"/>
                  <a:gd name="connsiteY62" fmla="*/ 7384 h 125013"/>
                  <a:gd name="connsiteX63" fmla="*/ 95817 w 128615"/>
                  <a:gd name="connsiteY63" fmla="*/ 7384 h 125013"/>
                  <a:gd name="connsiteX64" fmla="*/ 95302 w 128615"/>
                  <a:gd name="connsiteY64" fmla="*/ 4293 h 125013"/>
                  <a:gd name="connsiteX65" fmla="*/ 95302 w 128615"/>
                  <a:gd name="connsiteY65" fmla="*/ 4293 h 125013"/>
                  <a:gd name="connsiteX66" fmla="*/ 99423 w 128615"/>
                  <a:gd name="connsiteY66" fmla="*/ 0 h 125013"/>
                  <a:gd name="connsiteX67" fmla="*/ 99423 w 128615"/>
                  <a:gd name="connsiteY67" fmla="*/ 0 h 125013"/>
                  <a:gd name="connsiteX68" fmla="*/ 115221 w 128615"/>
                  <a:gd name="connsiteY68" fmla="*/ 11505 h 125013"/>
                  <a:gd name="connsiteX69" fmla="*/ 115221 w 128615"/>
                  <a:gd name="connsiteY69" fmla="*/ 11505 h 125013"/>
                  <a:gd name="connsiteX70" fmla="*/ 122777 w 128615"/>
                  <a:gd name="connsiteY70" fmla="*/ 23525 h 125013"/>
                  <a:gd name="connsiteX71" fmla="*/ 122777 w 128615"/>
                  <a:gd name="connsiteY71" fmla="*/ 23525 h 125013"/>
                  <a:gd name="connsiteX72" fmla="*/ 122090 w 128615"/>
                  <a:gd name="connsiteY72" fmla="*/ 27646 h 125013"/>
                  <a:gd name="connsiteX73" fmla="*/ 122090 w 128615"/>
                  <a:gd name="connsiteY73" fmla="*/ 27646 h 125013"/>
                  <a:gd name="connsiteX74" fmla="*/ 121403 w 128615"/>
                  <a:gd name="connsiteY74" fmla="*/ 31424 h 125013"/>
                  <a:gd name="connsiteX75" fmla="*/ 121403 w 128615"/>
                  <a:gd name="connsiteY75" fmla="*/ 31424 h 125013"/>
                  <a:gd name="connsiteX76" fmla="*/ 123979 w 128615"/>
                  <a:gd name="connsiteY76" fmla="*/ 36747 h 125013"/>
                  <a:gd name="connsiteX77" fmla="*/ 123979 w 128615"/>
                  <a:gd name="connsiteY77" fmla="*/ 36747 h 125013"/>
                  <a:gd name="connsiteX78" fmla="*/ 128443 w 128615"/>
                  <a:gd name="connsiteY78" fmla="*/ 62848 h 125013"/>
                  <a:gd name="connsiteX79" fmla="*/ 128443 w 128615"/>
                  <a:gd name="connsiteY79" fmla="*/ 62848 h 125013"/>
                  <a:gd name="connsiteX80" fmla="*/ 128615 w 128615"/>
                  <a:gd name="connsiteY80" fmla="*/ 62848 h 125013"/>
                  <a:gd name="connsiteX81" fmla="*/ 123635 w 128615"/>
                  <a:gd name="connsiteY81" fmla="*/ 88606 h 125013"/>
                  <a:gd name="connsiteX82" fmla="*/ 123635 w 128615"/>
                  <a:gd name="connsiteY82" fmla="*/ 88606 h 125013"/>
                  <a:gd name="connsiteX83" fmla="*/ 117282 w 128615"/>
                  <a:gd name="connsiteY83" fmla="*/ 105777 h 125013"/>
                  <a:gd name="connsiteX84" fmla="*/ 117282 w 128615"/>
                  <a:gd name="connsiteY84" fmla="*/ 105777 h 125013"/>
                  <a:gd name="connsiteX85" fmla="*/ 115736 w 128615"/>
                  <a:gd name="connsiteY85" fmla="*/ 105605 h 125013"/>
                  <a:gd name="connsiteX86" fmla="*/ 115736 w 128615"/>
                  <a:gd name="connsiteY86" fmla="*/ 105605 h 125013"/>
                  <a:gd name="connsiteX87" fmla="*/ 110928 w 128615"/>
                  <a:gd name="connsiteY87" fmla="*/ 96333 h 125013"/>
                  <a:gd name="connsiteX88" fmla="*/ 110928 w 128615"/>
                  <a:gd name="connsiteY88" fmla="*/ 96333 h 125013"/>
                  <a:gd name="connsiteX89" fmla="*/ 110928 w 128615"/>
                  <a:gd name="connsiteY89" fmla="*/ 93070 h 125013"/>
                  <a:gd name="connsiteX90" fmla="*/ 110928 w 128615"/>
                  <a:gd name="connsiteY90" fmla="*/ 93070 h 125013"/>
                  <a:gd name="connsiteX91" fmla="*/ 110070 w 128615"/>
                  <a:gd name="connsiteY91" fmla="*/ 84828 h 125013"/>
                  <a:gd name="connsiteX92" fmla="*/ 110070 w 128615"/>
                  <a:gd name="connsiteY92" fmla="*/ 84828 h 125013"/>
                  <a:gd name="connsiteX93" fmla="*/ 106979 w 128615"/>
                  <a:gd name="connsiteY93" fmla="*/ 78989 h 125013"/>
                  <a:gd name="connsiteX94" fmla="*/ 106979 w 128615"/>
                  <a:gd name="connsiteY94" fmla="*/ 78989 h 125013"/>
                  <a:gd name="connsiteX95" fmla="*/ 106979 w 128615"/>
                  <a:gd name="connsiteY95" fmla="*/ 79161 h 125013"/>
                  <a:gd name="connsiteX96" fmla="*/ 105949 w 128615"/>
                  <a:gd name="connsiteY96" fmla="*/ 82424 h 125013"/>
                  <a:gd name="connsiteX97" fmla="*/ 105949 w 128615"/>
                  <a:gd name="connsiteY97" fmla="*/ 82424 h 125013"/>
                  <a:gd name="connsiteX98" fmla="*/ 103716 w 128615"/>
                  <a:gd name="connsiteY98" fmla="*/ 91696 h 125013"/>
                  <a:gd name="connsiteX99" fmla="*/ 103716 w 128615"/>
                  <a:gd name="connsiteY99" fmla="*/ 91696 h 125013"/>
                  <a:gd name="connsiteX100" fmla="*/ 106120 w 128615"/>
                  <a:gd name="connsiteY100" fmla="*/ 101484 h 125013"/>
                  <a:gd name="connsiteX101" fmla="*/ 106120 w 128615"/>
                  <a:gd name="connsiteY101" fmla="*/ 101484 h 125013"/>
                  <a:gd name="connsiteX102" fmla="*/ 107838 w 128615"/>
                  <a:gd name="connsiteY102" fmla="*/ 113676 h 125013"/>
                  <a:gd name="connsiteX103" fmla="*/ 107838 w 128615"/>
                  <a:gd name="connsiteY103" fmla="*/ 113676 h 125013"/>
                  <a:gd name="connsiteX104" fmla="*/ 101827 w 128615"/>
                  <a:gd name="connsiteY104" fmla="*/ 124838 h 125013"/>
                  <a:gd name="connsiteX105" fmla="*/ 101827 w 128615"/>
                  <a:gd name="connsiteY105" fmla="*/ 124838 h 125013"/>
                  <a:gd name="connsiteX106" fmla="*/ 99595 w 128615"/>
                  <a:gd name="connsiteY106" fmla="*/ 125009 h 125013"/>
                  <a:gd name="connsiteX107" fmla="*/ 99595 w 128615"/>
                  <a:gd name="connsiteY107" fmla="*/ 125009 h 125013"/>
                  <a:gd name="connsiteX108" fmla="*/ 74696 w 128615"/>
                  <a:gd name="connsiteY108" fmla="*/ 116252 h 125013"/>
                  <a:gd name="connsiteX109" fmla="*/ 74696 w 128615"/>
                  <a:gd name="connsiteY109" fmla="*/ 116252 h 125013"/>
                  <a:gd name="connsiteX110" fmla="*/ 51171 w 128615"/>
                  <a:gd name="connsiteY110" fmla="*/ 57010 h 125013"/>
                  <a:gd name="connsiteX111" fmla="*/ 64565 w 128615"/>
                  <a:gd name="connsiteY111" fmla="*/ 67828 h 125013"/>
                  <a:gd name="connsiteX112" fmla="*/ 64565 w 128615"/>
                  <a:gd name="connsiteY112" fmla="*/ 67828 h 125013"/>
                  <a:gd name="connsiteX113" fmla="*/ 62333 w 128615"/>
                  <a:gd name="connsiteY113" fmla="*/ 74525 h 125013"/>
                  <a:gd name="connsiteX114" fmla="*/ 62333 w 128615"/>
                  <a:gd name="connsiteY114" fmla="*/ 74525 h 125013"/>
                  <a:gd name="connsiteX115" fmla="*/ 60101 w 128615"/>
                  <a:gd name="connsiteY115" fmla="*/ 82252 h 125013"/>
                  <a:gd name="connsiteX116" fmla="*/ 60101 w 128615"/>
                  <a:gd name="connsiteY116" fmla="*/ 82252 h 125013"/>
                  <a:gd name="connsiteX117" fmla="*/ 61474 w 128615"/>
                  <a:gd name="connsiteY117" fmla="*/ 97363 h 125013"/>
                  <a:gd name="connsiteX118" fmla="*/ 61474 w 128615"/>
                  <a:gd name="connsiteY118" fmla="*/ 97363 h 125013"/>
                  <a:gd name="connsiteX119" fmla="*/ 76757 w 128615"/>
                  <a:gd name="connsiteY119" fmla="*/ 111787 h 125013"/>
                  <a:gd name="connsiteX120" fmla="*/ 76757 w 128615"/>
                  <a:gd name="connsiteY120" fmla="*/ 111787 h 125013"/>
                  <a:gd name="connsiteX121" fmla="*/ 98908 w 128615"/>
                  <a:gd name="connsiteY121" fmla="*/ 120373 h 125013"/>
                  <a:gd name="connsiteX122" fmla="*/ 98908 w 128615"/>
                  <a:gd name="connsiteY122" fmla="*/ 120373 h 125013"/>
                  <a:gd name="connsiteX123" fmla="*/ 100110 w 128615"/>
                  <a:gd name="connsiteY123" fmla="*/ 120201 h 125013"/>
                  <a:gd name="connsiteX124" fmla="*/ 100110 w 128615"/>
                  <a:gd name="connsiteY124" fmla="*/ 120201 h 125013"/>
                  <a:gd name="connsiteX125" fmla="*/ 102343 w 128615"/>
                  <a:gd name="connsiteY125" fmla="*/ 113848 h 125013"/>
                  <a:gd name="connsiteX126" fmla="*/ 102343 w 128615"/>
                  <a:gd name="connsiteY126" fmla="*/ 113848 h 125013"/>
                  <a:gd name="connsiteX127" fmla="*/ 100797 w 128615"/>
                  <a:gd name="connsiteY127" fmla="*/ 103030 h 125013"/>
                  <a:gd name="connsiteX128" fmla="*/ 100797 w 128615"/>
                  <a:gd name="connsiteY128" fmla="*/ 103030 h 125013"/>
                  <a:gd name="connsiteX129" fmla="*/ 98221 w 128615"/>
                  <a:gd name="connsiteY129" fmla="*/ 91868 h 125013"/>
                  <a:gd name="connsiteX130" fmla="*/ 98221 w 128615"/>
                  <a:gd name="connsiteY130" fmla="*/ 91868 h 125013"/>
                  <a:gd name="connsiteX131" fmla="*/ 100625 w 128615"/>
                  <a:gd name="connsiteY131" fmla="*/ 81565 h 125013"/>
                  <a:gd name="connsiteX132" fmla="*/ 100625 w 128615"/>
                  <a:gd name="connsiteY132" fmla="*/ 81565 h 125013"/>
                  <a:gd name="connsiteX133" fmla="*/ 106464 w 128615"/>
                  <a:gd name="connsiteY133" fmla="*/ 74525 h 125013"/>
                  <a:gd name="connsiteX134" fmla="*/ 106464 w 128615"/>
                  <a:gd name="connsiteY134" fmla="*/ 74525 h 125013"/>
                  <a:gd name="connsiteX135" fmla="*/ 114363 w 128615"/>
                  <a:gd name="connsiteY135" fmla="*/ 83797 h 125013"/>
                  <a:gd name="connsiteX136" fmla="*/ 114363 w 128615"/>
                  <a:gd name="connsiteY136" fmla="*/ 83797 h 125013"/>
                  <a:gd name="connsiteX137" fmla="*/ 115393 w 128615"/>
                  <a:gd name="connsiteY137" fmla="*/ 93242 h 125013"/>
                  <a:gd name="connsiteX138" fmla="*/ 115393 w 128615"/>
                  <a:gd name="connsiteY138" fmla="*/ 93242 h 125013"/>
                  <a:gd name="connsiteX139" fmla="*/ 115393 w 128615"/>
                  <a:gd name="connsiteY139" fmla="*/ 96504 h 125013"/>
                  <a:gd name="connsiteX140" fmla="*/ 115393 w 128615"/>
                  <a:gd name="connsiteY140" fmla="*/ 96504 h 125013"/>
                  <a:gd name="connsiteX141" fmla="*/ 116423 w 128615"/>
                  <a:gd name="connsiteY141" fmla="*/ 101141 h 125013"/>
                  <a:gd name="connsiteX142" fmla="*/ 116423 w 128615"/>
                  <a:gd name="connsiteY142" fmla="*/ 101141 h 125013"/>
                  <a:gd name="connsiteX143" fmla="*/ 116595 w 128615"/>
                  <a:gd name="connsiteY143" fmla="*/ 101141 h 125013"/>
                  <a:gd name="connsiteX144" fmla="*/ 116595 w 128615"/>
                  <a:gd name="connsiteY144" fmla="*/ 101141 h 125013"/>
                  <a:gd name="connsiteX145" fmla="*/ 116939 w 128615"/>
                  <a:gd name="connsiteY145" fmla="*/ 98737 h 125013"/>
                  <a:gd name="connsiteX146" fmla="*/ 116939 w 128615"/>
                  <a:gd name="connsiteY146" fmla="*/ 98737 h 125013"/>
                  <a:gd name="connsiteX147" fmla="*/ 118484 w 128615"/>
                  <a:gd name="connsiteY147" fmla="*/ 87403 h 125013"/>
                  <a:gd name="connsiteX148" fmla="*/ 118484 w 128615"/>
                  <a:gd name="connsiteY148" fmla="*/ 87403 h 125013"/>
                  <a:gd name="connsiteX149" fmla="*/ 123292 w 128615"/>
                  <a:gd name="connsiteY149" fmla="*/ 63020 h 125013"/>
                  <a:gd name="connsiteX150" fmla="*/ 123292 w 128615"/>
                  <a:gd name="connsiteY150" fmla="*/ 63020 h 125013"/>
                  <a:gd name="connsiteX151" fmla="*/ 123292 w 128615"/>
                  <a:gd name="connsiteY151" fmla="*/ 63020 h 125013"/>
                  <a:gd name="connsiteX152" fmla="*/ 123292 w 128615"/>
                  <a:gd name="connsiteY152" fmla="*/ 63020 h 125013"/>
                  <a:gd name="connsiteX153" fmla="*/ 123292 w 128615"/>
                  <a:gd name="connsiteY153" fmla="*/ 63020 h 125013"/>
                  <a:gd name="connsiteX154" fmla="*/ 123292 w 128615"/>
                  <a:gd name="connsiteY154" fmla="*/ 63020 h 125013"/>
                  <a:gd name="connsiteX155" fmla="*/ 119858 w 128615"/>
                  <a:gd name="connsiteY155" fmla="*/ 40010 h 125013"/>
                  <a:gd name="connsiteX156" fmla="*/ 119858 w 128615"/>
                  <a:gd name="connsiteY156" fmla="*/ 40010 h 125013"/>
                  <a:gd name="connsiteX157" fmla="*/ 116080 w 128615"/>
                  <a:gd name="connsiteY157" fmla="*/ 31424 h 125013"/>
                  <a:gd name="connsiteX158" fmla="*/ 116080 w 128615"/>
                  <a:gd name="connsiteY158" fmla="*/ 31424 h 125013"/>
                  <a:gd name="connsiteX159" fmla="*/ 116939 w 128615"/>
                  <a:gd name="connsiteY159" fmla="*/ 26444 h 125013"/>
                  <a:gd name="connsiteX160" fmla="*/ 116939 w 128615"/>
                  <a:gd name="connsiteY160" fmla="*/ 26444 h 125013"/>
                  <a:gd name="connsiteX161" fmla="*/ 117454 w 128615"/>
                  <a:gd name="connsiteY161" fmla="*/ 23525 h 125013"/>
                  <a:gd name="connsiteX162" fmla="*/ 117454 w 128615"/>
                  <a:gd name="connsiteY162" fmla="*/ 23525 h 125013"/>
                  <a:gd name="connsiteX163" fmla="*/ 111100 w 128615"/>
                  <a:gd name="connsiteY163" fmla="*/ 14596 h 125013"/>
                  <a:gd name="connsiteX164" fmla="*/ 111100 w 128615"/>
                  <a:gd name="connsiteY164" fmla="*/ 14596 h 125013"/>
                  <a:gd name="connsiteX165" fmla="*/ 99939 w 128615"/>
                  <a:gd name="connsiteY165" fmla="*/ 4980 h 125013"/>
                  <a:gd name="connsiteX166" fmla="*/ 99939 w 128615"/>
                  <a:gd name="connsiteY166" fmla="*/ 4980 h 125013"/>
                  <a:gd name="connsiteX167" fmla="*/ 100282 w 128615"/>
                  <a:gd name="connsiteY167" fmla="*/ 6010 h 125013"/>
                  <a:gd name="connsiteX168" fmla="*/ 100282 w 128615"/>
                  <a:gd name="connsiteY168" fmla="*/ 6010 h 125013"/>
                  <a:gd name="connsiteX169" fmla="*/ 102514 w 128615"/>
                  <a:gd name="connsiteY169" fmla="*/ 16141 h 125013"/>
                  <a:gd name="connsiteX170" fmla="*/ 102514 w 128615"/>
                  <a:gd name="connsiteY170" fmla="*/ 16141 h 125013"/>
                  <a:gd name="connsiteX171" fmla="*/ 90838 w 128615"/>
                  <a:gd name="connsiteY171" fmla="*/ 24384 h 125013"/>
                  <a:gd name="connsiteX172" fmla="*/ 90838 w 128615"/>
                  <a:gd name="connsiteY172" fmla="*/ 24384 h 125013"/>
                  <a:gd name="connsiteX173" fmla="*/ 72121 w 128615"/>
                  <a:gd name="connsiteY173" fmla="*/ 36404 h 125013"/>
                  <a:gd name="connsiteX174" fmla="*/ 72121 w 128615"/>
                  <a:gd name="connsiteY174" fmla="*/ 36404 h 125013"/>
                  <a:gd name="connsiteX175" fmla="*/ 58898 w 128615"/>
                  <a:gd name="connsiteY175" fmla="*/ 49626 h 125013"/>
                  <a:gd name="connsiteX176" fmla="*/ 58898 w 128615"/>
                  <a:gd name="connsiteY176" fmla="*/ 49626 h 125013"/>
                  <a:gd name="connsiteX177" fmla="*/ 54262 w 128615"/>
                  <a:gd name="connsiteY177" fmla="*/ 50828 h 125013"/>
                  <a:gd name="connsiteX178" fmla="*/ 54262 w 128615"/>
                  <a:gd name="connsiteY178" fmla="*/ 50828 h 125013"/>
                  <a:gd name="connsiteX179" fmla="*/ 48595 w 128615"/>
                  <a:gd name="connsiteY179" fmla="*/ 44646 h 125013"/>
                  <a:gd name="connsiteX180" fmla="*/ 48595 w 128615"/>
                  <a:gd name="connsiteY180" fmla="*/ 44646 h 125013"/>
                  <a:gd name="connsiteX181" fmla="*/ 48939 w 128615"/>
                  <a:gd name="connsiteY181" fmla="*/ 41727 h 125013"/>
                  <a:gd name="connsiteX182" fmla="*/ 48939 w 128615"/>
                  <a:gd name="connsiteY182" fmla="*/ 41727 h 125013"/>
                  <a:gd name="connsiteX183" fmla="*/ 49626 w 128615"/>
                  <a:gd name="connsiteY183" fmla="*/ 39666 h 125013"/>
                  <a:gd name="connsiteX184" fmla="*/ 49626 w 128615"/>
                  <a:gd name="connsiteY184" fmla="*/ 39666 h 125013"/>
                  <a:gd name="connsiteX185" fmla="*/ 46020 w 128615"/>
                  <a:gd name="connsiteY185" fmla="*/ 39666 h 125013"/>
                  <a:gd name="connsiteX186" fmla="*/ 46020 w 128615"/>
                  <a:gd name="connsiteY186" fmla="*/ 39666 h 125013"/>
                  <a:gd name="connsiteX187" fmla="*/ 43444 w 128615"/>
                  <a:gd name="connsiteY187" fmla="*/ 39666 h 125013"/>
                  <a:gd name="connsiteX188" fmla="*/ 43444 w 128615"/>
                  <a:gd name="connsiteY188" fmla="*/ 39666 h 125013"/>
                  <a:gd name="connsiteX189" fmla="*/ 35889 w 128615"/>
                  <a:gd name="connsiteY189" fmla="*/ 38636 h 125013"/>
                  <a:gd name="connsiteX190" fmla="*/ 35889 w 128615"/>
                  <a:gd name="connsiteY190" fmla="*/ 38636 h 125013"/>
                  <a:gd name="connsiteX191" fmla="*/ 35373 w 128615"/>
                  <a:gd name="connsiteY191" fmla="*/ 38636 h 125013"/>
                  <a:gd name="connsiteX192" fmla="*/ 35373 w 128615"/>
                  <a:gd name="connsiteY192" fmla="*/ 38636 h 125013"/>
                  <a:gd name="connsiteX193" fmla="*/ 33313 w 128615"/>
                  <a:gd name="connsiteY193" fmla="*/ 43101 h 125013"/>
                  <a:gd name="connsiteX194" fmla="*/ 33313 w 128615"/>
                  <a:gd name="connsiteY194" fmla="*/ 43101 h 125013"/>
                  <a:gd name="connsiteX195" fmla="*/ 13394 w 128615"/>
                  <a:gd name="connsiteY195" fmla="*/ 54606 h 125013"/>
                  <a:gd name="connsiteX196" fmla="*/ 13394 w 128615"/>
                  <a:gd name="connsiteY196" fmla="*/ 54606 h 125013"/>
                  <a:gd name="connsiteX197" fmla="*/ 4636 w 128615"/>
                  <a:gd name="connsiteY197" fmla="*/ 78302 h 125013"/>
                  <a:gd name="connsiteX198" fmla="*/ 4636 w 128615"/>
                  <a:gd name="connsiteY198" fmla="*/ 78302 h 125013"/>
                  <a:gd name="connsiteX199" fmla="*/ 4465 w 128615"/>
                  <a:gd name="connsiteY199" fmla="*/ 79848 h 125013"/>
                  <a:gd name="connsiteX200" fmla="*/ 4465 w 128615"/>
                  <a:gd name="connsiteY200" fmla="*/ 79848 h 125013"/>
                  <a:gd name="connsiteX201" fmla="*/ 7040 w 128615"/>
                  <a:gd name="connsiteY201" fmla="*/ 85686 h 125013"/>
                  <a:gd name="connsiteX202" fmla="*/ 7040 w 128615"/>
                  <a:gd name="connsiteY202" fmla="*/ 85686 h 125013"/>
                  <a:gd name="connsiteX203" fmla="*/ 8929 w 128615"/>
                  <a:gd name="connsiteY203" fmla="*/ 83282 h 125013"/>
                  <a:gd name="connsiteX204" fmla="*/ 8929 w 128615"/>
                  <a:gd name="connsiteY204" fmla="*/ 83282 h 125013"/>
                  <a:gd name="connsiteX205" fmla="*/ 11161 w 128615"/>
                  <a:gd name="connsiteY205" fmla="*/ 84313 h 125013"/>
                  <a:gd name="connsiteX206" fmla="*/ 8929 w 128615"/>
                  <a:gd name="connsiteY206" fmla="*/ 83282 h 125013"/>
                  <a:gd name="connsiteX207" fmla="*/ 20777 w 128615"/>
                  <a:gd name="connsiteY207" fmla="*/ 59757 h 125013"/>
                  <a:gd name="connsiteX208" fmla="*/ 20777 w 128615"/>
                  <a:gd name="connsiteY208" fmla="*/ 59757 h 125013"/>
                  <a:gd name="connsiteX209" fmla="*/ 24555 w 128615"/>
                  <a:gd name="connsiteY209" fmla="*/ 60444 h 125013"/>
                  <a:gd name="connsiteX210" fmla="*/ 24555 w 128615"/>
                  <a:gd name="connsiteY210" fmla="*/ 60444 h 125013"/>
                  <a:gd name="connsiteX211" fmla="*/ 41555 w 128615"/>
                  <a:gd name="connsiteY211" fmla="*/ 66626 h 125013"/>
                  <a:gd name="connsiteX212" fmla="*/ 41555 w 128615"/>
                  <a:gd name="connsiteY212" fmla="*/ 66626 h 125013"/>
                  <a:gd name="connsiteX213" fmla="*/ 41727 w 128615"/>
                  <a:gd name="connsiteY213" fmla="*/ 66454 h 125013"/>
                  <a:gd name="connsiteX214" fmla="*/ 41727 w 128615"/>
                  <a:gd name="connsiteY214" fmla="*/ 66454 h 125013"/>
                  <a:gd name="connsiteX215" fmla="*/ 42070 w 128615"/>
                  <a:gd name="connsiteY215" fmla="*/ 64050 h 125013"/>
                  <a:gd name="connsiteX216" fmla="*/ 42070 w 128615"/>
                  <a:gd name="connsiteY216" fmla="*/ 64050 h 125013"/>
                  <a:gd name="connsiteX217" fmla="*/ 41898 w 128615"/>
                  <a:gd name="connsiteY217" fmla="*/ 61303 h 125013"/>
                  <a:gd name="connsiteX218" fmla="*/ 41898 w 128615"/>
                  <a:gd name="connsiteY218" fmla="*/ 61303 h 125013"/>
                  <a:gd name="connsiteX219" fmla="*/ 46535 w 128615"/>
                  <a:gd name="connsiteY219" fmla="*/ 55464 h 125013"/>
                  <a:gd name="connsiteX220" fmla="*/ 46535 w 128615"/>
                  <a:gd name="connsiteY220" fmla="*/ 55464 h 125013"/>
                  <a:gd name="connsiteX221" fmla="*/ 51171 w 128615"/>
                  <a:gd name="connsiteY221" fmla="*/ 57010 h 125013"/>
                  <a:gd name="connsiteX222" fmla="*/ 51171 w 128615"/>
                  <a:gd name="connsiteY222" fmla="*/ 57010 h 125013"/>
                  <a:gd name="connsiteX223" fmla="*/ 123292 w 128615"/>
                  <a:gd name="connsiteY223" fmla="*/ 63192 h 125013"/>
                  <a:gd name="connsiteX224" fmla="*/ 123292 w 128615"/>
                  <a:gd name="connsiteY224" fmla="*/ 63192 h 125013"/>
                  <a:gd name="connsiteX225" fmla="*/ 123292 w 128615"/>
                  <a:gd name="connsiteY225" fmla="*/ 63192 h 12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</a:cxnLst>
                <a:rect l="l" t="t" r="r" b="b"/>
                <a:pathLst>
                  <a:path w="128615" h="125013">
                    <a:moveTo>
                      <a:pt x="74696" y="116252"/>
                    </a:moveTo>
                    <a:cubicBezTo>
                      <a:pt x="64565" y="112646"/>
                      <a:pt x="56666" y="107838"/>
                      <a:pt x="56666" y="97535"/>
                    </a:cubicBezTo>
                    <a:lnTo>
                      <a:pt x="56666" y="97535"/>
                    </a:lnTo>
                    <a:cubicBezTo>
                      <a:pt x="56666" y="92555"/>
                      <a:pt x="55292" y="87747"/>
                      <a:pt x="55292" y="82424"/>
                    </a:cubicBezTo>
                    <a:lnTo>
                      <a:pt x="55292" y="82424"/>
                    </a:lnTo>
                    <a:cubicBezTo>
                      <a:pt x="55292" y="78989"/>
                      <a:pt x="55979" y="75383"/>
                      <a:pt x="58212" y="72121"/>
                    </a:cubicBezTo>
                    <a:lnTo>
                      <a:pt x="58212" y="72121"/>
                    </a:lnTo>
                    <a:cubicBezTo>
                      <a:pt x="59414" y="70060"/>
                      <a:pt x="59757" y="68686"/>
                      <a:pt x="59757" y="67828"/>
                    </a:cubicBezTo>
                    <a:lnTo>
                      <a:pt x="59757" y="67828"/>
                    </a:lnTo>
                    <a:cubicBezTo>
                      <a:pt x="60272" y="66111"/>
                      <a:pt x="56494" y="64393"/>
                      <a:pt x="49282" y="61474"/>
                    </a:cubicBezTo>
                    <a:lnTo>
                      <a:pt x="49282" y="61474"/>
                    </a:lnTo>
                    <a:cubicBezTo>
                      <a:pt x="48252" y="60959"/>
                      <a:pt x="47565" y="60787"/>
                      <a:pt x="47222" y="60787"/>
                    </a:cubicBezTo>
                    <a:lnTo>
                      <a:pt x="47222" y="60787"/>
                    </a:lnTo>
                    <a:cubicBezTo>
                      <a:pt x="47222" y="60959"/>
                      <a:pt x="47222" y="61303"/>
                      <a:pt x="47222" y="61646"/>
                    </a:cubicBezTo>
                    <a:lnTo>
                      <a:pt x="47222" y="61646"/>
                    </a:lnTo>
                    <a:cubicBezTo>
                      <a:pt x="47222" y="62333"/>
                      <a:pt x="47222" y="63363"/>
                      <a:pt x="47222" y="64393"/>
                    </a:cubicBezTo>
                    <a:lnTo>
                      <a:pt x="47222" y="64393"/>
                    </a:lnTo>
                    <a:cubicBezTo>
                      <a:pt x="47222" y="65939"/>
                      <a:pt x="47222" y="67656"/>
                      <a:pt x="46363" y="69030"/>
                    </a:cubicBezTo>
                    <a:lnTo>
                      <a:pt x="46363" y="69030"/>
                    </a:lnTo>
                    <a:cubicBezTo>
                      <a:pt x="45676" y="71090"/>
                      <a:pt x="43444" y="72121"/>
                      <a:pt x="41727" y="71949"/>
                    </a:cubicBezTo>
                    <a:lnTo>
                      <a:pt x="41727" y="71949"/>
                    </a:lnTo>
                    <a:cubicBezTo>
                      <a:pt x="36919" y="71777"/>
                      <a:pt x="30565" y="68171"/>
                      <a:pt x="23010" y="65424"/>
                    </a:cubicBezTo>
                    <a:lnTo>
                      <a:pt x="23010" y="65424"/>
                    </a:lnTo>
                    <a:cubicBezTo>
                      <a:pt x="22151" y="65080"/>
                      <a:pt x="21464" y="65080"/>
                      <a:pt x="20949" y="65080"/>
                    </a:cubicBezTo>
                    <a:lnTo>
                      <a:pt x="20949" y="65080"/>
                    </a:lnTo>
                    <a:cubicBezTo>
                      <a:pt x="16656" y="63535"/>
                      <a:pt x="16828" y="77272"/>
                      <a:pt x="13565" y="85858"/>
                    </a:cubicBezTo>
                    <a:lnTo>
                      <a:pt x="13565" y="85858"/>
                    </a:lnTo>
                    <a:lnTo>
                      <a:pt x="13565" y="85858"/>
                    </a:lnTo>
                    <a:cubicBezTo>
                      <a:pt x="12192" y="88949"/>
                      <a:pt x="10131" y="91181"/>
                      <a:pt x="7384" y="91181"/>
                    </a:cubicBezTo>
                    <a:lnTo>
                      <a:pt x="7384" y="91181"/>
                    </a:lnTo>
                    <a:cubicBezTo>
                      <a:pt x="2232" y="90666"/>
                      <a:pt x="172" y="85514"/>
                      <a:pt x="0" y="80363"/>
                    </a:cubicBezTo>
                    <a:lnTo>
                      <a:pt x="0" y="80363"/>
                    </a:lnTo>
                    <a:cubicBezTo>
                      <a:pt x="0" y="79505"/>
                      <a:pt x="0" y="78818"/>
                      <a:pt x="343" y="77616"/>
                    </a:cubicBezTo>
                    <a:lnTo>
                      <a:pt x="343" y="77616"/>
                    </a:lnTo>
                    <a:cubicBezTo>
                      <a:pt x="2919" y="70404"/>
                      <a:pt x="3434" y="56323"/>
                      <a:pt x="11505" y="50828"/>
                    </a:cubicBezTo>
                    <a:lnTo>
                      <a:pt x="11505" y="50828"/>
                    </a:lnTo>
                    <a:cubicBezTo>
                      <a:pt x="20262" y="46707"/>
                      <a:pt x="27818" y="47565"/>
                      <a:pt x="29192" y="42070"/>
                    </a:cubicBezTo>
                    <a:lnTo>
                      <a:pt x="29192" y="42070"/>
                    </a:lnTo>
                    <a:cubicBezTo>
                      <a:pt x="30222" y="37606"/>
                      <a:pt x="32111" y="34172"/>
                      <a:pt x="36232" y="34343"/>
                    </a:cubicBezTo>
                    <a:lnTo>
                      <a:pt x="36232" y="34343"/>
                    </a:lnTo>
                    <a:cubicBezTo>
                      <a:pt x="38293" y="34343"/>
                      <a:pt x="40697" y="34858"/>
                      <a:pt x="43959" y="35373"/>
                    </a:cubicBezTo>
                    <a:lnTo>
                      <a:pt x="43959" y="35373"/>
                    </a:lnTo>
                    <a:cubicBezTo>
                      <a:pt x="44818" y="35373"/>
                      <a:pt x="45505" y="35202"/>
                      <a:pt x="46363" y="35202"/>
                    </a:cubicBezTo>
                    <a:lnTo>
                      <a:pt x="46363" y="35202"/>
                    </a:lnTo>
                    <a:cubicBezTo>
                      <a:pt x="48939" y="35202"/>
                      <a:pt x="50484" y="35202"/>
                      <a:pt x="51858" y="35373"/>
                    </a:cubicBezTo>
                    <a:lnTo>
                      <a:pt x="51858" y="35373"/>
                    </a:lnTo>
                    <a:cubicBezTo>
                      <a:pt x="53060" y="35373"/>
                      <a:pt x="55292" y="36747"/>
                      <a:pt x="55121" y="38808"/>
                    </a:cubicBezTo>
                    <a:lnTo>
                      <a:pt x="55121" y="38808"/>
                    </a:lnTo>
                    <a:cubicBezTo>
                      <a:pt x="54949" y="40868"/>
                      <a:pt x="54262" y="41555"/>
                      <a:pt x="53919" y="43444"/>
                    </a:cubicBezTo>
                    <a:lnTo>
                      <a:pt x="53919" y="43444"/>
                    </a:lnTo>
                    <a:cubicBezTo>
                      <a:pt x="53747" y="43959"/>
                      <a:pt x="53747" y="44646"/>
                      <a:pt x="53747" y="44990"/>
                    </a:cubicBezTo>
                    <a:lnTo>
                      <a:pt x="53747" y="44990"/>
                    </a:lnTo>
                    <a:cubicBezTo>
                      <a:pt x="53919" y="46535"/>
                      <a:pt x="53747" y="46020"/>
                      <a:pt x="54434" y="46192"/>
                    </a:cubicBezTo>
                    <a:lnTo>
                      <a:pt x="54434" y="46192"/>
                    </a:lnTo>
                    <a:cubicBezTo>
                      <a:pt x="54949" y="46192"/>
                      <a:pt x="55808" y="46020"/>
                      <a:pt x="56494" y="45677"/>
                    </a:cubicBezTo>
                    <a:lnTo>
                      <a:pt x="56494" y="45677"/>
                    </a:lnTo>
                    <a:cubicBezTo>
                      <a:pt x="61131" y="42070"/>
                      <a:pt x="62333" y="39838"/>
                      <a:pt x="69030" y="32969"/>
                    </a:cubicBezTo>
                    <a:lnTo>
                      <a:pt x="69030" y="32969"/>
                    </a:lnTo>
                    <a:cubicBezTo>
                      <a:pt x="75898" y="27303"/>
                      <a:pt x="78131" y="20949"/>
                      <a:pt x="90494" y="19576"/>
                    </a:cubicBezTo>
                    <a:lnTo>
                      <a:pt x="90494" y="19576"/>
                    </a:lnTo>
                    <a:cubicBezTo>
                      <a:pt x="98050" y="18545"/>
                      <a:pt x="97706" y="17858"/>
                      <a:pt x="97878" y="16313"/>
                    </a:cubicBezTo>
                    <a:lnTo>
                      <a:pt x="97878" y="16313"/>
                    </a:lnTo>
                    <a:cubicBezTo>
                      <a:pt x="97878" y="14768"/>
                      <a:pt x="97019" y="11677"/>
                      <a:pt x="95817" y="7384"/>
                    </a:cubicBezTo>
                    <a:lnTo>
                      <a:pt x="95817" y="7384"/>
                    </a:lnTo>
                    <a:cubicBezTo>
                      <a:pt x="95474" y="6353"/>
                      <a:pt x="95302" y="5323"/>
                      <a:pt x="95302" y="4293"/>
                    </a:cubicBezTo>
                    <a:lnTo>
                      <a:pt x="95302" y="4293"/>
                    </a:lnTo>
                    <a:cubicBezTo>
                      <a:pt x="95302" y="2232"/>
                      <a:pt x="97363" y="0"/>
                      <a:pt x="99423" y="0"/>
                    </a:cubicBezTo>
                    <a:lnTo>
                      <a:pt x="99423" y="0"/>
                    </a:lnTo>
                    <a:cubicBezTo>
                      <a:pt x="104403" y="344"/>
                      <a:pt x="109726" y="5495"/>
                      <a:pt x="115221" y="11505"/>
                    </a:cubicBezTo>
                    <a:lnTo>
                      <a:pt x="115221" y="11505"/>
                    </a:lnTo>
                    <a:cubicBezTo>
                      <a:pt x="120373" y="17687"/>
                      <a:pt x="122605" y="19747"/>
                      <a:pt x="122777" y="23525"/>
                    </a:cubicBezTo>
                    <a:lnTo>
                      <a:pt x="122777" y="23525"/>
                    </a:lnTo>
                    <a:cubicBezTo>
                      <a:pt x="122777" y="24899"/>
                      <a:pt x="122433" y="26101"/>
                      <a:pt x="122090" y="27646"/>
                    </a:cubicBezTo>
                    <a:lnTo>
                      <a:pt x="122090" y="27646"/>
                    </a:lnTo>
                    <a:cubicBezTo>
                      <a:pt x="121575" y="29364"/>
                      <a:pt x="121403" y="30565"/>
                      <a:pt x="121403" y="31424"/>
                    </a:cubicBezTo>
                    <a:lnTo>
                      <a:pt x="121403" y="31424"/>
                    </a:lnTo>
                    <a:cubicBezTo>
                      <a:pt x="121403" y="32798"/>
                      <a:pt x="121747" y="33828"/>
                      <a:pt x="123979" y="36747"/>
                    </a:cubicBezTo>
                    <a:lnTo>
                      <a:pt x="123979" y="36747"/>
                    </a:lnTo>
                    <a:cubicBezTo>
                      <a:pt x="130160" y="43444"/>
                      <a:pt x="127070" y="51343"/>
                      <a:pt x="128443" y="62848"/>
                    </a:cubicBezTo>
                    <a:lnTo>
                      <a:pt x="128443" y="62848"/>
                    </a:lnTo>
                    <a:lnTo>
                      <a:pt x="128615" y="62848"/>
                    </a:lnTo>
                    <a:cubicBezTo>
                      <a:pt x="128615" y="74525"/>
                      <a:pt x="126039" y="81222"/>
                      <a:pt x="123635" y="88606"/>
                    </a:cubicBezTo>
                    <a:lnTo>
                      <a:pt x="123635" y="88606"/>
                    </a:lnTo>
                    <a:cubicBezTo>
                      <a:pt x="120716" y="95818"/>
                      <a:pt x="125181" y="103545"/>
                      <a:pt x="117282" y="105777"/>
                    </a:cubicBezTo>
                    <a:lnTo>
                      <a:pt x="117282" y="105777"/>
                    </a:lnTo>
                    <a:cubicBezTo>
                      <a:pt x="116767" y="105777"/>
                      <a:pt x="116252" y="105777"/>
                      <a:pt x="115736" y="105605"/>
                    </a:cubicBezTo>
                    <a:lnTo>
                      <a:pt x="115736" y="105605"/>
                    </a:lnTo>
                    <a:cubicBezTo>
                      <a:pt x="111100" y="104232"/>
                      <a:pt x="110928" y="99767"/>
                      <a:pt x="110928" y="96333"/>
                    </a:cubicBezTo>
                    <a:lnTo>
                      <a:pt x="110928" y="96333"/>
                    </a:lnTo>
                    <a:cubicBezTo>
                      <a:pt x="110928" y="95302"/>
                      <a:pt x="110928" y="94100"/>
                      <a:pt x="110928" y="93070"/>
                    </a:cubicBezTo>
                    <a:lnTo>
                      <a:pt x="110928" y="93070"/>
                    </a:lnTo>
                    <a:cubicBezTo>
                      <a:pt x="110928" y="90494"/>
                      <a:pt x="110757" y="87575"/>
                      <a:pt x="110070" y="84828"/>
                    </a:cubicBezTo>
                    <a:lnTo>
                      <a:pt x="110070" y="84828"/>
                    </a:lnTo>
                    <a:cubicBezTo>
                      <a:pt x="108868" y="80191"/>
                      <a:pt x="106979" y="78989"/>
                      <a:pt x="106979" y="78989"/>
                    </a:cubicBezTo>
                    <a:lnTo>
                      <a:pt x="106979" y="78989"/>
                    </a:lnTo>
                    <a:lnTo>
                      <a:pt x="106979" y="79161"/>
                    </a:lnTo>
                    <a:cubicBezTo>
                      <a:pt x="106635" y="79505"/>
                      <a:pt x="106292" y="80535"/>
                      <a:pt x="105949" y="82424"/>
                    </a:cubicBezTo>
                    <a:lnTo>
                      <a:pt x="105949" y="82424"/>
                    </a:lnTo>
                    <a:cubicBezTo>
                      <a:pt x="104575" y="86545"/>
                      <a:pt x="103716" y="88949"/>
                      <a:pt x="103716" y="91696"/>
                    </a:cubicBezTo>
                    <a:lnTo>
                      <a:pt x="103716" y="91696"/>
                    </a:lnTo>
                    <a:cubicBezTo>
                      <a:pt x="103716" y="93929"/>
                      <a:pt x="104231" y="96676"/>
                      <a:pt x="106120" y="101484"/>
                    </a:cubicBezTo>
                    <a:lnTo>
                      <a:pt x="106120" y="101484"/>
                    </a:lnTo>
                    <a:cubicBezTo>
                      <a:pt x="107151" y="105777"/>
                      <a:pt x="107838" y="110070"/>
                      <a:pt x="107838" y="113676"/>
                    </a:cubicBezTo>
                    <a:lnTo>
                      <a:pt x="107838" y="113676"/>
                    </a:lnTo>
                    <a:cubicBezTo>
                      <a:pt x="107838" y="118484"/>
                      <a:pt x="106635" y="123464"/>
                      <a:pt x="101827" y="124838"/>
                    </a:cubicBezTo>
                    <a:lnTo>
                      <a:pt x="101827" y="124838"/>
                    </a:lnTo>
                    <a:cubicBezTo>
                      <a:pt x="101141" y="125009"/>
                      <a:pt x="100282" y="125009"/>
                      <a:pt x="99595" y="125009"/>
                    </a:cubicBezTo>
                    <a:lnTo>
                      <a:pt x="99595" y="125009"/>
                    </a:lnTo>
                    <a:cubicBezTo>
                      <a:pt x="92211" y="125181"/>
                      <a:pt x="82423" y="120545"/>
                      <a:pt x="74696" y="116252"/>
                    </a:cubicBezTo>
                    <a:lnTo>
                      <a:pt x="74696" y="116252"/>
                    </a:lnTo>
                    <a:close/>
                    <a:moveTo>
                      <a:pt x="51171" y="57010"/>
                    </a:moveTo>
                    <a:cubicBezTo>
                      <a:pt x="57353" y="59929"/>
                      <a:pt x="64050" y="60959"/>
                      <a:pt x="64565" y="67828"/>
                    </a:cubicBezTo>
                    <a:lnTo>
                      <a:pt x="64565" y="67828"/>
                    </a:lnTo>
                    <a:cubicBezTo>
                      <a:pt x="64565" y="69889"/>
                      <a:pt x="63706" y="71949"/>
                      <a:pt x="62333" y="74525"/>
                    </a:cubicBezTo>
                    <a:lnTo>
                      <a:pt x="62333" y="74525"/>
                    </a:lnTo>
                    <a:cubicBezTo>
                      <a:pt x="60616" y="77101"/>
                      <a:pt x="60101" y="79505"/>
                      <a:pt x="60101" y="82252"/>
                    </a:cubicBezTo>
                    <a:lnTo>
                      <a:pt x="60101" y="82252"/>
                    </a:lnTo>
                    <a:cubicBezTo>
                      <a:pt x="60101" y="86545"/>
                      <a:pt x="61474" y="91525"/>
                      <a:pt x="61474" y="97363"/>
                    </a:cubicBezTo>
                    <a:lnTo>
                      <a:pt x="61474" y="97363"/>
                    </a:lnTo>
                    <a:cubicBezTo>
                      <a:pt x="61474" y="104747"/>
                      <a:pt x="66110" y="107666"/>
                      <a:pt x="76757" y="111787"/>
                    </a:cubicBezTo>
                    <a:lnTo>
                      <a:pt x="76757" y="111787"/>
                    </a:lnTo>
                    <a:cubicBezTo>
                      <a:pt x="84312" y="116252"/>
                      <a:pt x="94444" y="120545"/>
                      <a:pt x="98908" y="120373"/>
                    </a:cubicBezTo>
                    <a:lnTo>
                      <a:pt x="98908" y="120373"/>
                    </a:lnTo>
                    <a:cubicBezTo>
                      <a:pt x="99423" y="120373"/>
                      <a:pt x="99767" y="120373"/>
                      <a:pt x="100110" y="120201"/>
                    </a:cubicBezTo>
                    <a:lnTo>
                      <a:pt x="100110" y="120201"/>
                    </a:lnTo>
                    <a:cubicBezTo>
                      <a:pt x="101141" y="120030"/>
                      <a:pt x="102343" y="118312"/>
                      <a:pt x="102343" y="113848"/>
                    </a:cubicBezTo>
                    <a:lnTo>
                      <a:pt x="102343" y="113848"/>
                    </a:lnTo>
                    <a:cubicBezTo>
                      <a:pt x="102343" y="110757"/>
                      <a:pt x="101827" y="106979"/>
                      <a:pt x="100797" y="103030"/>
                    </a:cubicBezTo>
                    <a:lnTo>
                      <a:pt x="100797" y="103030"/>
                    </a:lnTo>
                    <a:cubicBezTo>
                      <a:pt x="99080" y="98222"/>
                      <a:pt x="98221" y="94959"/>
                      <a:pt x="98221" y="91868"/>
                    </a:cubicBezTo>
                    <a:lnTo>
                      <a:pt x="98221" y="91868"/>
                    </a:lnTo>
                    <a:cubicBezTo>
                      <a:pt x="98221" y="88090"/>
                      <a:pt x="99423" y="85171"/>
                      <a:pt x="100625" y="81565"/>
                    </a:cubicBezTo>
                    <a:lnTo>
                      <a:pt x="100625" y="81565"/>
                    </a:lnTo>
                    <a:cubicBezTo>
                      <a:pt x="101141" y="77959"/>
                      <a:pt x="102686" y="74697"/>
                      <a:pt x="106464" y="74525"/>
                    </a:cubicBezTo>
                    <a:lnTo>
                      <a:pt x="106464" y="74525"/>
                    </a:lnTo>
                    <a:cubicBezTo>
                      <a:pt x="110585" y="74868"/>
                      <a:pt x="112646" y="78646"/>
                      <a:pt x="114363" y="83797"/>
                    </a:cubicBezTo>
                    <a:lnTo>
                      <a:pt x="114363" y="83797"/>
                    </a:lnTo>
                    <a:cubicBezTo>
                      <a:pt x="115393" y="87232"/>
                      <a:pt x="115393" y="90494"/>
                      <a:pt x="115393" y="93242"/>
                    </a:cubicBezTo>
                    <a:lnTo>
                      <a:pt x="115393" y="93242"/>
                    </a:lnTo>
                    <a:cubicBezTo>
                      <a:pt x="115393" y="94444"/>
                      <a:pt x="115393" y="95474"/>
                      <a:pt x="115393" y="96504"/>
                    </a:cubicBezTo>
                    <a:lnTo>
                      <a:pt x="115393" y="96504"/>
                    </a:lnTo>
                    <a:cubicBezTo>
                      <a:pt x="115393" y="100454"/>
                      <a:pt x="115908" y="101141"/>
                      <a:pt x="116423" y="101141"/>
                    </a:cubicBezTo>
                    <a:lnTo>
                      <a:pt x="116423" y="101141"/>
                    </a:lnTo>
                    <a:cubicBezTo>
                      <a:pt x="116423" y="101141"/>
                      <a:pt x="116595" y="101141"/>
                      <a:pt x="116595" y="101141"/>
                    </a:cubicBezTo>
                    <a:lnTo>
                      <a:pt x="116595" y="101141"/>
                    </a:lnTo>
                    <a:cubicBezTo>
                      <a:pt x="116767" y="100797"/>
                      <a:pt x="116939" y="99939"/>
                      <a:pt x="116939" y="98737"/>
                    </a:cubicBezTo>
                    <a:lnTo>
                      <a:pt x="116939" y="98737"/>
                    </a:lnTo>
                    <a:cubicBezTo>
                      <a:pt x="117110" y="95989"/>
                      <a:pt x="117282" y="91868"/>
                      <a:pt x="118484" y="87403"/>
                    </a:cubicBezTo>
                    <a:lnTo>
                      <a:pt x="118484" y="87403"/>
                    </a:lnTo>
                    <a:cubicBezTo>
                      <a:pt x="120888" y="79676"/>
                      <a:pt x="123292" y="74010"/>
                      <a:pt x="123292" y="63020"/>
                    </a:cubicBezTo>
                    <a:lnTo>
                      <a:pt x="123292" y="63020"/>
                    </a:lnTo>
                    <a:cubicBezTo>
                      <a:pt x="123292" y="63020"/>
                      <a:pt x="123292" y="63020"/>
                      <a:pt x="123292" y="63020"/>
                    </a:cubicBezTo>
                    <a:lnTo>
                      <a:pt x="123292" y="63020"/>
                    </a:lnTo>
                    <a:lnTo>
                      <a:pt x="123292" y="63020"/>
                    </a:lnTo>
                    <a:lnTo>
                      <a:pt x="123292" y="63020"/>
                    </a:lnTo>
                    <a:cubicBezTo>
                      <a:pt x="122090" y="51000"/>
                      <a:pt x="123979" y="43788"/>
                      <a:pt x="119858" y="40010"/>
                    </a:cubicBezTo>
                    <a:lnTo>
                      <a:pt x="119858" y="40010"/>
                    </a:lnTo>
                    <a:cubicBezTo>
                      <a:pt x="117454" y="36747"/>
                      <a:pt x="116080" y="34515"/>
                      <a:pt x="116080" y="31424"/>
                    </a:cubicBezTo>
                    <a:lnTo>
                      <a:pt x="116080" y="31424"/>
                    </a:lnTo>
                    <a:cubicBezTo>
                      <a:pt x="116080" y="29879"/>
                      <a:pt x="116423" y="28333"/>
                      <a:pt x="116939" y="26444"/>
                    </a:cubicBezTo>
                    <a:lnTo>
                      <a:pt x="116939" y="26444"/>
                    </a:lnTo>
                    <a:cubicBezTo>
                      <a:pt x="117282" y="24899"/>
                      <a:pt x="117454" y="24040"/>
                      <a:pt x="117454" y="23525"/>
                    </a:cubicBezTo>
                    <a:lnTo>
                      <a:pt x="117454" y="23525"/>
                    </a:lnTo>
                    <a:cubicBezTo>
                      <a:pt x="117625" y="22667"/>
                      <a:pt x="116595" y="20949"/>
                      <a:pt x="111100" y="14596"/>
                    </a:cubicBezTo>
                    <a:lnTo>
                      <a:pt x="111100" y="14596"/>
                    </a:lnTo>
                    <a:cubicBezTo>
                      <a:pt x="107322" y="9960"/>
                      <a:pt x="101999" y="6010"/>
                      <a:pt x="99939" y="4980"/>
                    </a:cubicBezTo>
                    <a:lnTo>
                      <a:pt x="99939" y="4980"/>
                    </a:lnTo>
                    <a:cubicBezTo>
                      <a:pt x="99939" y="5323"/>
                      <a:pt x="100110" y="5667"/>
                      <a:pt x="100282" y="6010"/>
                    </a:cubicBezTo>
                    <a:lnTo>
                      <a:pt x="100282" y="6010"/>
                    </a:lnTo>
                    <a:cubicBezTo>
                      <a:pt x="101312" y="10131"/>
                      <a:pt x="102343" y="13222"/>
                      <a:pt x="102514" y="16141"/>
                    </a:cubicBezTo>
                    <a:lnTo>
                      <a:pt x="102514" y="16141"/>
                    </a:lnTo>
                    <a:cubicBezTo>
                      <a:pt x="102686" y="21121"/>
                      <a:pt x="98050" y="23869"/>
                      <a:pt x="90838" y="24384"/>
                    </a:cubicBezTo>
                    <a:lnTo>
                      <a:pt x="90838" y="24384"/>
                    </a:lnTo>
                    <a:cubicBezTo>
                      <a:pt x="80363" y="25586"/>
                      <a:pt x="80191" y="29535"/>
                      <a:pt x="72121" y="36404"/>
                    </a:cubicBezTo>
                    <a:lnTo>
                      <a:pt x="72121" y="36404"/>
                    </a:lnTo>
                    <a:cubicBezTo>
                      <a:pt x="65939" y="42585"/>
                      <a:pt x="64737" y="45161"/>
                      <a:pt x="58898" y="49626"/>
                    </a:cubicBezTo>
                    <a:lnTo>
                      <a:pt x="58898" y="49626"/>
                    </a:lnTo>
                    <a:cubicBezTo>
                      <a:pt x="57353" y="50485"/>
                      <a:pt x="55808" y="50828"/>
                      <a:pt x="54262" y="50828"/>
                    </a:cubicBezTo>
                    <a:lnTo>
                      <a:pt x="54262" y="50828"/>
                    </a:lnTo>
                    <a:cubicBezTo>
                      <a:pt x="50828" y="50828"/>
                      <a:pt x="48595" y="47737"/>
                      <a:pt x="48595" y="44646"/>
                    </a:cubicBezTo>
                    <a:lnTo>
                      <a:pt x="48595" y="44646"/>
                    </a:lnTo>
                    <a:cubicBezTo>
                      <a:pt x="48595" y="43788"/>
                      <a:pt x="48767" y="42757"/>
                      <a:pt x="48939" y="41727"/>
                    </a:cubicBezTo>
                    <a:lnTo>
                      <a:pt x="48939" y="41727"/>
                    </a:lnTo>
                    <a:cubicBezTo>
                      <a:pt x="49111" y="40868"/>
                      <a:pt x="49454" y="40181"/>
                      <a:pt x="49626" y="39666"/>
                    </a:cubicBezTo>
                    <a:lnTo>
                      <a:pt x="49626" y="39666"/>
                    </a:lnTo>
                    <a:cubicBezTo>
                      <a:pt x="48767" y="39666"/>
                      <a:pt x="47565" y="39666"/>
                      <a:pt x="46020" y="39666"/>
                    </a:cubicBezTo>
                    <a:lnTo>
                      <a:pt x="46020" y="39666"/>
                    </a:lnTo>
                    <a:cubicBezTo>
                      <a:pt x="45505" y="39666"/>
                      <a:pt x="44646" y="39666"/>
                      <a:pt x="43444" y="39666"/>
                    </a:cubicBezTo>
                    <a:lnTo>
                      <a:pt x="43444" y="39666"/>
                    </a:lnTo>
                    <a:cubicBezTo>
                      <a:pt x="39666" y="39151"/>
                      <a:pt x="37090" y="38636"/>
                      <a:pt x="35889" y="38636"/>
                    </a:cubicBezTo>
                    <a:lnTo>
                      <a:pt x="35889" y="38636"/>
                    </a:lnTo>
                    <a:cubicBezTo>
                      <a:pt x="35717" y="38636"/>
                      <a:pt x="35545" y="38636"/>
                      <a:pt x="35373" y="38636"/>
                    </a:cubicBezTo>
                    <a:lnTo>
                      <a:pt x="35373" y="38636"/>
                    </a:lnTo>
                    <a:cubicBezTo>
                      <a:pt x="34686" y="38636"/>
                      <a:pt x="35030" y="38636"/>
                      <a:pt x="33313" y="43101"/>
                    </a:cubicBezTo>
                    <a:lnTo>
                      <a:pt x="33313" y="43101"/>
                    </a:lnTo>
                    <a:cubicBezTo>
                      <a:pt x="29707" y="52889"/>
                      <a:pt x="19576" y="51171"/>
                      <a:pt x="13394" y="54606"/>
                    </a:cubicBezTo>
                    <a:lnTo>
                      <a:pt x="13394" y="54606"/>
                    </a:lnTo>
                    <a:cubicBezTo>
                      <a:pt x="8757" y="56838"/>
                      <a:pt x="6869" y="70575"/>
                      <a:pt x="4636" y="78302"/>
                    </a:cubicBezTo>
                    <a:lnTo>
                      <a:pt x="4636" y="78302"/>
                    </a:lnTo>
                    <a:cubicBezTo>
                      <a:pt x="4465" y="78818"/>
                      <a:pt x="4465" y="79333"/>
                      <a:pt x="4465" y="79848"/>
                    </a:cubicBezTo>
                    <a:lnTo>
                      <a:pt x="4465" y="79848"/>
                    </a:lnTo>
                    <a:cubicBezTo>
                      <a:pt x="4465" y="83626"/>
                      <a:pt x="6869" y="85686"/>
                      <a:pt x="7040" y="85686"/>
                    </a:cubicBezTo>
                    <a:lnTo>
                      <a:pt x="7040" y="85686"/>
                    </a:lnTo>
                    <a:cubicBezTo>
                      <a:pt x="7040" y="85686"/>
                      <a:pt x="7727" y="85686"/>
                      <a:pt x="8929" y="83282"/>
                    </a:cubicBezTo>
                    <a:lnTo>
                      <a:pt x="8929" y="83282"/>
                    </a:lnTo>
                    <a:lnTo>
                      <a:pt x="11161" y="84313"/>
                    </a:lnTo>
                    <a:lnTo>
                      <a:pt x="8929" y="83282"/>
                    </a:lnTo>
                    <a:cubicBezTo>
                      <a:pt x="12363" y="77959"/>
                      <a:pt x="8929" y="61303"/>
                      <a:pt x="20777" y="59757"/>
                    </a:cubicBezTo>
                    <a:lnTo>
                      <a:pt x="20777" y="59757"/>
                    </a:lnTo>
                    <a:cubicBezTo>
                      <a:pt x="21808" y="59757"/>
                      <a:pt x="23181" y="59929"/>
                      <a:pt x="24555" y="60444"/>
                    </a:cubicBezTo>
                    <a:lnTo>
                      <a:pt x="24555" y="60444"/>
                    </a:lnTo>
                    <a:cubicBezTo>
                      <a:pt x="32111" y="63363"/>
                      <a:pt x="39494" y="66798"/>
                      <a:pt x="41555" y="66626"/>
                    </a:cubicBezTo>
                    <a:lnTo>
                      <a:pt x="41555" y="66626"/>
                    </a:lnTo>
                    <a:cubicBezTo>
                      <a:pt x="41555" y="66626"/>
                      <a:pt x="41555" y="66798"/>
                      <a:pt x="41727" y="66454"/>
                    </a:cubicBezTo>
                    <a:lnTo>
                      <a:pt x="41727" y="66454"/>
                    </a:lnTo>
                    <a:cubicBezTo>
                      <a:pt x="41898" y="66111"/>
                      <a:pt x="42070" y="65252"/>
                      <a:pt x="42070" y="64050"/>
                    </a:cubicBezTo>
                    <a:lnTo>
                      <a:pt x="42070" y="64050"/>
                    </a:lnTo>
                    <a:cubicBezTo>
                      <a:pt x="42070" y="63192"/>
                      <a:pt x="42070" y="62333"/>
                      <a:pt x="41898" y="61303"/>
                    </a:cubicBezTo>
                    <a:lnTo>
                      <a:pt x="41898" y="61303"/>
                    </a:lnTo>
                    <a:cubicBezTo>
                      <a:pt x="41898" y="59585"/>
                      <a:pt x="42585" y="55464"/>
                      <a:pt x="46535" y="55464"/>
                    </a:cubicBezTo>
                    <a:lnTo>
                      <a:pt x="46535" y="55464"/>
                    </a:lnTo>
                    <a:cubicBezTo>
                      <a:pt x="48080" y="55979"/>
                      <a:pt x="49454" y="56323"/>
                      <a:pt x="51171" y="57010"/>
                    </a:cubicBezTo>
                    <a:lnTo>
                      <a:pt x="51171" y="57010"/>
                    </a:lnTo>
                    <a:close/>
                    <a:moveTo>
                      <a:pt x="123292" y="63192"/>
                    </a:moveTo>
                    <a:cubicBezTo>
                      <a:pt x="123292" y="63192"/>
                      <a:pt x="123292" y="63192"/>
                      <a:pt x="123292" y="63192"/>
                    </a:cubicBezTo>
                    <a:lnTo>
                      <a:pt x="123292" y="631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0" name="图形 7">
              <a:extLst>
                <a:ext uri="{FF2B5EF4-FFF2-40B4-BE49-F238E27FC236}">
                  <a16:creationId xmlns:a16="http://schemas.microsoft.com/office/drawing/2014/main" xmlns="" id="{B8FC0F9E-1FD8-4F9C-8AB9-66DF932D2CE9}"/>
                </a:ext>
              </a:extLst>
            </p:cNvPr>
            <p:cNvGrpSpPr/>
            <p:nvPr/>
          </p:nvGrpSpPr>
          <p:grpSpPr>
            <a:xfrm>
              <a:off x="4106860" y="3164264"/>
              <a:ext cx="117453" cy="195927"/>
              <a:chOff x="4106860" y="3164264"/>
              <a:chExt cx="117453" cy="195927"/>
            </a:xfrm>
            <a:solidFill>
              <a:srgbClr val="B4B4B4"/>
            </a:solidFill>
          </p:grpSpPr>
          <p:sp>
            <p:nvSpPr>
              <p:cNvPr id="3043" name="任意多边形: 形状 3042">
                <a:extLst>
                  <a:ext uri="{FF2B5EF4-FFF2-40B4-BE49-F238E27FC236}">
                    <a16:creationId xmlns:a16="http://schemas.microsoft.com/office/drawing/2014/main" xmlns="" id="{172483CB-8725-4C0D-9D67-3F629CC35AD1}"/>
                  </a:ext>
                </a:extLst>
              </p:cNvPr>
              <p:cNvSpPr/>
              <p:nvPr/>
            </p:nvSpPr>
            <p:spPr>
              <a:xfrm>
                <a:off x="4109319" y="3166814"/>
                <a:ext cx="112264" cy="190771"/>
              </a:xfrm>
              <a:custGeom>
                <a:avLst/>
                <a:gdLst>
                  <a:gd name="connsiteX0" fmla="*/ 10249 w 112264"/>
                  <a:gd name="connsiteY0" fmla="*/ 122287 h 190771"/>
                  <a:gd name="connsiteX1" fmla="*/ 3895 w 112264"/>
                  <a:gd name="connsiteY1" fmla="*/ 96873 h 190771"/>
                  <a:gd name="connsiteX2" fmla="*/ 1319 w 112264"/>
                  <a:gd name="connsiteY2" fmla="*/ 74035 h 190771"/>
                  <a:gd name="connsiteX3" fmla="*/ 11451 w 112264"/>
                  <a:gd name="connsiteY3" fmla="*/ 67681 h 190771"/>
                  <a:gd name="connsiteX4" fmla="*/ 20036 w 112264"/>
                  <a:gd name="connsiteY4" fmla="*/ 28358 h 190771"/>
                  <a:gd name="connsiteX5" fmla="*/ 27592 w 112264"/>
                  <a:gd name="connsiteY5" fmla="*/ 8096 h 190771"/>
                  <a:gd name="connsiteX6" fmla="*/ 41501 w 112264"/>
                  <a:gd name="connsiteY6" fmla="*/ 2944 h 190771"/>
                  <a:gd name="connsiteX7" fmla="*/ 59188 w 112264"/>
                  <a:gd name="connsiteY7" fmla="*/ 7924 h 190771"/>
                  <a:gd name="connsiteX8" fmla="*/ 67945 w 112264"/>
                  <a:gd name="connsiteY8" fmla="*/ 9126 h 190771"/>
                  <a:gd name="connsiteX9" fmla="*/ 70521 w 112264"/>
                  <a:gd name="connsiteY9" fmla="*/ 35742 h 190771"/>
                  <a:gd name="connsiteX10" fmla="*/ 64339 w 112264"/>
                  <a:gd name="connsiteY10" fmla="*/ 75065 h 190771"/>
                  <a:gd name="connsiteX11" fmla="*/ 50430 w 112264"/>
                  <a:gd name="connsiteY11" fmla="*/ 82792 h 190771"/>
                  <a:gd name="connsiteX12" fmla="*/ 48026 w 112264"/>
                  <a:gd name="connsiteY12" fmla="*/ 95499 h 190771"/>
                  <a:gd name="connsiteX13" fmla="*/ 43046 w 112264"/>
                  <a:gd name="connsiteY13" fmla="*/ 114560 h 190771"/>
                  <a:gd name="connsiteX14" fmla="*/ 54551 w 112264"/>
                  <a:gd name="connsiteY14" fmla="*/ 141176 h 190771"/>
                  <a:gd name="connsiteX15" fmla="*/ 76016 w 112264"/>
                  <a:gd name="connsiteY15" fmla="*/ 133449 h 190771"/>
                  <a:gd name="connsiteX16" fmla="*/ 96278 w 112264"/>
                  <a:gd name="connsiteY16" fmla="*/ 154913 h 190771"/>
                  <a:gd name="connsiteX17" fmla="*/ 107611 w 112264"/>
                  <a:gd name="connsiteY17" fmla="*/ 170196 h 190771"/>
                  <a:gd name="connsiteX18" fmla="*/ 108985 w 112264"/>
                  <a:gd name="connsiteY18" fmla="*/ 190458 h 190771"/>
                  <a:gd name="connsiteX19" fmla="*/ 88723 w 112264"/>
                  <a:gd name="connsiteY19" fmla="*/ 175347 h 190771"/>
                  <a:gd name="connsiteX20" fmla="*/ 72238 w 112264"/>
                  <a:gd name="connsiteY20" fmla="*/ 157661 h 190771"/>
                  <a:gd name="connsiteX21" fmla="*/ 69662 w 112264"/>
                  <a:gd name="connsiteY21" fmla="*/ 169165 h 190771"/>
                  <a:gd name="connsiteX22" fmla="*/ 44420 w 112264"/>
                  <a:gd name="connsiteY22" fmla="*/ 154054 h 190771"/>
                  <a:gd name="connsiteX23" fmla="*/ 20552 w 112264"/>
                  <a:gd name="connsiteY23" fmla="*/ 150277 h 190771"/>
                  <a:gd name="connsiteX24" fmla="*/ 22956 w 112264"/>
                  <a:gd name="connsiteY24" fmla="*/ 127438 h 190771"/>
                  <a:gd name="connsiteX25" fmla="*/ 14198 w 112264"/>
                  <a:gd name="connsiteY25" fmla="*/ 130014 h 190771"/>
                  <a:gd name="connsiteX26" fmla="*/ 10249 w 112264"/>
                  <a:gd name="connsiteY26" fmla="*/ 122287 h 190771"/>
                  <a:gd name="connsiteX27" fmla="*/ 10249 w 112264"/>
                  <a:gd name="connsiteY27" fmla="*/ 122287 h 19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2264" h="190771">
                    <a:moveTo>
                      <a:pt x="10249" y="122287"/>
                    </a:moveTo>
                    <a:cubicBezTo>
                      <a:pt x="10249" y="114732"/>
                      <a:pt x="8875" y="108378"/>
                      <a:pt x="3895" y="96873"/>
                    </a:cubicBezTo>
                    <a:cubicBezTo>
                      <a:pt x="117" y="86742"/>
                      <a:pt x="-1256" y="71459"/>
                      <a:pt x="1319" y="74035"/>
                    </a:cubicBezTo>
                    <a:cubicBezTo>
                      <a:pt x="5097" y="76611"/>
                      <a:pt x="7673" y="74035"/>
                      <a:pt x="11451" y="67681"/>
                    </a:cubicBezTo>
                    <a:cubicBezTo>
                      <a:pt x="15228" y="61328"/>
                      <a:pt x="20208" y="41065"/>
                      <a:pt x="20036" y="28358"/>
                    </a:cubicBezTo>
                    <a:cubicBezTo>
                      <a:pt x="20036" y="16854"/>
                      <a:pt x="22440" y="11874"/>
                      <a:pt x="27592" y="8096"/>
                    </a:cubicBezTo>
                    <a:cubicBezTo>
                      <a:pt x="31370" y="4318"/>
                      <a:pt x="32572" y="-4611"/>
                      <a:pt x="41501" y="2944"/>
                    </a:cubicBezTo>
                    <a:cubicBezTo>
                      <a:pt x="50430" y="10500"/>
                      <a:pt x="54208" y="11874"/>
                      <a:pt x="59188" y="7924"/>
                    </a:cubicBezTo>
                    <a:cubicBezTo>
                      <a:pt x="62965" y="4146"/>
                      <a:pt x="69147" y="-1005"/>
                      <a:pt x="67945" y="9126"/>
                    </a:cubicBezTo>
                    <a:cubicBezTo>
                      <a:pt x="66743" y="20631"/>
                      <a:pt x="73097" y="23035"/>
                      <a:pt x="70521" y="35742"/>
                    </a:cubicBezTo>
                    <a:cubicBezTo>
                      <a:pt x="68117" y="48449"/>
                      <a:pt x="65541" y="68712"/>
                      <a:pt x="64339" y="75065"/>
                    </a:cubicBezTo>
                    <a:cubicBezTo>
                      <a:pt x="64339" y="82620"/>
                      <a:pt x="49228" y="73863"/>
                      <a:pt x="50430" y="82792"/>
                    </a:cubicBezTo>
                    <a:cubicBezTo>
                      <a:pt x="51804" y="90348"/>
                      <a:pt x="54208" y="85368"/>
                      <a:pt x="48026" y="95499"/>
                    </a:cubicBezTo>
                    <a:cubicBezTo>
                      <a:pt x="43046" y="105631"/>
                      <a:pt x="41673" y="104428"/>
                      <a:pt x="43046" y="114560"/>
                    </a:cubicBezTo>
                    <a:cubicBezTo>
                      <a:pt x="44420" y="124691"/>
                      <a:pt x="48198" y="147529"/>
                      <a:pt x="54551" y="141176"/>
                    </a:cubicBezTo>
                    <a:cubicBezTo>
                      <a:pt x="62107" y="136024"/>
                      <a:pt x="70864" y="124691"/>
                      <a:pt x="76016" y="133449"/>
                    </a:cubicBezTo>
                    <a:cubicBezTo>
                      <a:pt x="81167" y="141004"/>
                      <a:pt x="87349" y="149933"/>
                      <a:pt x="96278" y="154913"/>
                    </a:cubicBezTo>
                    <a:cubicBezTo>
                      <a:pt x="103834" y="159893"/>
                      <a:pt x="103834" y="161266"/>
                      <a:pt x="107611" y="170196"/>
                    </a:cubicBezTo>
                    <a:cubicBezTo>
                      <a:pt x="111389" y="179125"/>
                      <a:pt x="115167" y="193034"/>
                      <a:pt x="108985" y="190458"/>
                    </a:cubicBezTo>
                    <a:cubicBezTo>
                      <a:pt x="102632" y="187882"/>
                      <a:pt x="92672" y="185478"/>
                      <a:pt x="88723" y="175347"/>
                    </a:cubicBezTo>
                    <a:cubicBezTo>
                      <a:pt x="84945" y="165216"/>
                      <a:pt x="71036" y="147357"/>
                      <a:pt x="72238" y="157661"/>
                    </a:cubicBezTo>
                    <a:cubicBezTo>
                      <a:pt x="74814" y="166590"/>
                      <a:pt x="76016" y="179297"/>
                      <a:pt x="69662" y="169165"/>
                    </a:cubicBezTo>
                    <a:cubicBezTo>
                      <a:pt x="62107" y="159034"/>
                      <a:pt x="55753" y="151479"/>
                      <a:pt x="44420" y="154054"/>
                    </a:cubicBezTo>
                    <a:cubicBezTo>
                      <a:pt x="34289" y="157832"/>
                      <a:pt x="21753" y="159206"/>
                      <a:pt x="20552" y="150277"/>
                    </a:cubicBezTo>
                    <a:cubicBezTo>
                      <a:pt x="17976" y="142721"/>
                      <a:pt x="22956" y="131216"/>
                      <a:pt x="22956" y="127438"/>
                    </a:cubicBezTo>
                    <a:cubicBezTo>
                      <a:pt x="22956" y="123661"/>
                      <a:pt x="17976" y="124863"/>
                      <a:pt x="14198" y="130014"/>
                    </a:cubicBezTo>
                    <a:cubicBezTo>
                      <a:pt x="10249" y="135166"/>
                      <a:pt x="8875" y="128812"/>
                      <a:pt x="10249" y="122287"/>
                    </a:cubicBezTo>
                    <a:lnTo>
                      <a:pt x="10249" y="1222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4" name="任意多边形: 形状 3043">
                <a:extLst>
                  <a:ext uri="{FF2B5EF4-FFF2-40B4-BE49-F238E27FC236}">
                    <a16:creationId xmlns:a16="http://schemas.microsoft.com/office/drawing/2014/main" xmlns="" id="{9AA9C5D6-BE2C-4BE0-9B5D-F8955779CFF6}"/>
                  </a:ext>
                </a:extLst>
              </p:cNvPr>
              <p:cNvSpPr/>
              <p:nvPr/>
            </p:nvSpPr>
            <p:spPr>
              <a:xfrm>
                <a:off x="4106860" y="3164264"/>
                <a:ext cx="117453" cy="195927"/>
              </a:xfrm>
              <a:custGeom>
                <a:avLst/>
                <a:gdLst>
                  <a:gd name="connsiteX0" fmla="*/ 110242 w 117453"/>
                  <a:gd name="connsiteY0" fmla="*/ 195584 h 195927"/>
                  <a:gd name="connsiteX1" fmla="*/ 88605 w 117453"/>
                  <a:gd name="connsiteY1" fmla="*/ 178928 h 195927"/>
                  <a:gd name="connsiteX2" fmla="*/ 88605 w 117453"/>
                  <a:gd name="connsiteY2" fmla="*/ 178928 h 195927"/>
                  <a:gd name="connsiteX3" fmla="*/ 77272 w 117453"/>
                  <a:gd name="connsiteY3" fmla="*/ 161413 h 195927"/>
                  <a:gd name="connsiteX4" fmla="*/ 77272 w 117453"/>
                  <a:gd name="connsiteY4" fmla="*/ 161413 h 195927"/>
                  <a:gd name="connsiteX5" fmla="*/ 78989 w 117453"/>
                  <a:gd name="connsiteY5" fmla="*/ 172575 h 195927"/>
                  <a:gd name="connsiteX6" fmla="*/ 78989 w 117453"/>
                  <a:gd name="connsiteY6" fmla="*/ 172575 h 195927"/>
                  <a:gd name="connsiteX7" fmla="*/ 75555 w 117453"/>
                  <a:gd name="connsiteY7" fmla="*/ 177898 h 195927"/>
                  <a:gd name="connsiteX8" fmla="*/ 75555 w 117453"/>
                  <a:gd name="connsiteY8" fmla="*/ 177898 h 195927"/>
                  <a:gd name="connsiteX9" fmla="*/ 70060 w 117453"/>
                  <a:gd name="connsiteY9" fmla="*/ 173090 h 195927"/>
                  <a:gd name="connsiteX10" fmla="*/ 70060 w 117453"/>
                  <a:gd name="connsiteY10" fmla="*/ 173090 h 195927"/>
                  <a:gd name="connsiteX11" fmla="*/ 51000 w 117453"/>
                  <a:gd name="connsiteY11" fmla="*/ 158322 h 195927"/>
                  <a:gd name="connsiteX12" fmla="*/ 51000 w 117453"/>
                  <a:gd name="connsiteY12" fmla="*/ 158322 h 195927"/>
                  <a:gd name="connsiteX13" fmla="*/ 47565 w 117453"/>
                  <a:gd name="connsiteY13" fmla="*/ 158666 h 195927"/>
                  <a:gd name="connsiteX14" fmla="*/ 47565 w 117453"/>
                  <a:gd name="connsiteY14" fmla="*/ 158666 h 195927"/>
                  <a:gd name="connsiteX15" fmla="*/ 32798 w 117453"/>
                  <a:gd name="connsiteY15" fmla="*/ 161756 h 195927"/>
                  <a:gd name="connsiteX16" fmla="*/ 32798 w 117453"/>
                  <a:gd name="connsiteY16" fmla="*/ 161756 h 195927"/>
                  <a:gd name="connsiteX17" fmla="*/ 20434 w 117453"/>
                  <a:gd name="connsiteY17" fmla="*/ 153514 h 195927"/>
                  <a:gd name="connsiteX18" fmla="*/ 20434 w 117453"/>
                  <a:gd name="connsiteY18" fmla="*/ 153514 h 195927"/>
                  <a:gd name="connsiteX19" fmla="*/ 19576 w 117453"/>
                  <a:gd name="connsiteY19" fmla="*/ 147676 h 195927"/>
                  <a:gd name="connsiteX20" fmla="*/ 19576 w 117453"/>
                  <a:gd name="connsiteY20" fmla="*/ 147676 h 195927"/>
                  <a:gd name="connsiteX21" fmla="*/ 22666 w 117453"/>
                  <a:gd name="connsiteY21" fmla="*/ 130161 h 195927"/>
                  <a:gd name="connsiteX22" fmla="*/ 22666 w 117453"/>
                  <a:gd name="connsiteY22" fmla="*/ 130161 h 195927"/>
                  <a:gd name="connsiteX23" fmla="*/ 18373 w 117453"/>
                  <a:gd name="connsiteY23" fmla="*/ 133939 h 195927"/>
                  <a:gd name="connsiteX24" fmla="*/ 18373 w 117453"/>
                  <a:gd name="connsiteY24" fmla="*/ 133939 h 195927"/>
                  <a:gd name="connsiteX25" fmla="*/ 14081 w 117453"/>
                  <a:gd name="connsiteY25" fmla="*/ 136686 h 195927"/>
                  <a:gd name="connsiteX26" fmla="*/ 14081 w 117453"/>
                  <a:gd name="connsiteY26" fmla="*/ 136686 h 195927"/>
                  <a:gd name="connsiteX27" fmla="*/ 9788 w 117453"/>
                  <a:gd name="connsiteY27" fmla="*/ 129302 h 195927"/>
                  <a:gd name="connsiteX28" fmla="*/ 9788 w 117453"/>
                  <a:gd name="connsiteY28" fmla="*/ 129302 h 195927"/>
                  <a:gd name="connsiteX29" fmla="*/ 10303 w 117453"/>
                  <a:gd name="connsiteY29" fmla="*/ 124666 h 195927"/>
                  <a:gd name="connsiteX30" fmla="*/ 10303 w 117453"/>
                  <a:gd name="connsiteY30" fmla="*/ 124666 h 195927"/>
                  <a:gd name="connsiteX31" fmla="*/ 4121 w 117453"/>
                  <a:gd name="connsiteY31" fmla="*/ 100282 h 195927"/>
                  <a:gd name="connsiteX32" fmla="*/ 4121 w 117453"/>
                  <a:gd name="connsiteY32" fmla="*/ 100282 h 195927"/>
                  <a:gd name="connsiteX33" fmla="*/ 0 w 117453"/>
                  <a:gd name="connsiteY33" fmla="*/ 79505 h 195927"/>
                  <a:gd name="connsiteX34" fmla="*/ 0 w 117453"/>
                  <a:gd name="connsiteY34" fmla="*/ 79505 h 195927"/>
                  <a:gd name="connsiteX35" fmla="*/ 172 w 117453"/>
                  <a:gd name="connsiteY35" fmla="*/ 76585 h 195927"/>
                  <a:gd name="connsiteX36" fmla="*/ 172 w 117453"/>
                  <a:gd name="connsiteY36" fmla="*/ 76585 h 195927"/>
                  <a:gd name="connsiteX37" fmla="*/ 3091 w 117453"/>
                  <a:gd name="connsiteY37" fmla="*/ 73838 h 195927"/>
                  <a:gd name="connsiteX38" fmla="*/ 3091 w 117453"/>
                  <a:gd name="connsiteY38" fmla="*/ 73838 h 195927"/>
                  <a:gd name="connsiteX39" fmla="*/ 4980 w 117453"/>
                  <a:gd name="connsiteY39" fmla="*/ 74525 h 195927"/>
                  <a:gd name="connsiteX40" fmla="*/ 4980 w 117453"/>
                  <a:gd name="connsiteY40" fmla="*/ 74525 h 195927"/>
                  <a:gd name="connsiteX41" fmla="*/ 6353 w 117453"/>
                  <a:gd name="connsiteY41" fmla="*/ 75040 h 195927"/>
                  <a:gd name="connsiteX42" fmla="*/ 6353 w 117453"/>
                  <a:gd name="connsiteY42" fmla="*/ 75040 h 195927"/>
                  <a:gd name="connsiteX43" fmla="*/ 11677 w 117453"/>
                  <a:gd name="connsiteY43" fmla="*/ 68858 h 195927"/>
                  <a:gd name="connsiteX44" fmla="*/ 11677 w 117453"/>
                  <a:gd name="connsiteY44" fmla="*/ 68858 h 195927"/>
                  <a:gd name="connsiteX45" fmla="*/ 20091 w 117453"/>
                  <a:gd name="connsiteY45" fmla="*/ 30909 h 195927"/>
                  <a:gd name="connsiteX46" fmla="*/ 20091 w 117453"/>
                  <a:gd name="connsiteY46" fmla="*/ 30909 h 195927"/>
                  <a:gd name="connsiteX47" fmla="*/ 20091 w 117453"/>
                  <a:gd name="connsiteY47" fmla="*/ 30909 h 195927"/>
                  <a:gd name="connsiteX48" fmla="*/ 20091 w 117453"/>
                  <a:gd name="connsiteY48" fmla="*/ 30909 h 195927"/>
                  <a:gd name="connsiteX49" fmla="*/ 20091 w 117453"/>
                  <a:gd name="connsiteY49" fmla="*/ 30909 h 195927"/>
                  <a:gd name="connsiteX50" fmla="*/ 20091 w 117453"/>
                  <a:gd name="connsiteY50" fmla="*/ 30909 h 195927"/>
                  <a:gd name="connsiteX51" fmla="*/ 20091 w 117453"/>
                  <a:gd name="connsiteY51" fmla="*/ 30737 h 195927"/>
                  <a:gd name="connsiteX52" fmla="*/ 20091 w 117453"/>
                  <a:gd name="connsiteY52" fmla="*/ 30737 h 195927"/>
                  <a:gd name="connsiteX53" fmla="*/ 20091 w 117453"/>
                  <a:gd name="connsiteY53" fmla="*/ 30565 h 195927"/>
                  <a:gd name="connsiteX54" fmla="*/ 20091 w 117453"/>
                  <a:gd name="connsiteY54" fmla="*/ 30565 h 195927"/>
                  <a:gd name="connsiteX55" fmla="*/ 28333 w 117453"/>
                  <a:gd name="connsiteY55" fmla="*/ 8757 h 195927"/>
                  <a:gd name="connsiteX56" fmla="*/ 28333 w 117453"/>
                  <a:gd name="connsiteY56" fmla="*/ 8757 h 195927"/>
                  <a:gd name="connsiteX57" fmla="*/ 37949 w 117453"/>
                  <a:gd name="connsiteY57" fmla="*/ 0 h 195927"/>
                  <a:gd name="connsiteX58" fmla="*/ 37949 w 117453"/>
                  <a:gd name="connsiteY58" fmla="*/ 0 h 195927"/>
                  <a:gd name="connsiteX59" fmla="*/ 45505 w 117453"/>
                  <a:gd name="connsiteY59" fmla="*/ 3606 h 195927"/>
                  <a:gd name="connsiteX60" fmla="*/ 45505 w 117453"/>
                  <a:gd name="connsiteY60" fmla="*/ 3606 h 195927"/>
                  <a:gd name="connsiteX61" fmla="*/ 56323 w 117453"/>
                  <a:gd name="connsiteY61" fmla="*/ 10131 h 195927"/>
                  <a:gd name="connsiteX62" fmla="*/ 56323 w 117453"/>
                  <a:gd name="connsiteY62" fmla="*/ 10131 h 195927"/>
                  <a:gd name="connsiteX63" fmla="*/ 59929 w 117453"/>
                  <a:gd name="connsiteY63" fmla="*/ 8757 h 195927"/>
                  <a:gd name="connsiteX64" fmla="*/ 59929 w 117453"/>
                  <a:gd name="connsiteY64" fmla="*/ 8757 h 195927"/>
                  <a:gd name="connsiteX65" fmla="*/ 68686 w 117453"/>
                  <a:gd name="connsiteY65" fmla="*/ 3263 h 195927"/>
                  <a:gd name="connsiteX66" fmla="*/ 68686 w 117453"/>
                  <a:gd name="connsiteY66" fmla="*/ 3263 h 195927"/>
                  <a:gd name="connsiteX67" fmla="*/ 73151 w 117453"/>
                  <a:gd name="connsiteY67" fmla="*/ 9444 h 195927"/>
                  <a:gd name="connsiteX68" fmla="*/ 73151 w 117453"/>
                  <a:gd name="connsiteY68" fmla="*/ 9444 h 195927"/>
                  <a:gd name="connsiteX69" fmla="*/ 72979 w 117453"/>
                  <a:gd name="connsiteY69" fmla="*/ 12020 h 195927"/>
                  <a:gd name="connsiteX70" fmla="*/ 72979 w 117453"/>
                  <a:gd name="connsiteY70" fmla="*/ 12020 h 195927"/>
                  <a:gd name="connsiteX71" fmla="*/ 72807 w 117453"/>
                  <a:gd name="connsiteY71" fmla="*/ 14596 h 195927"/>
                  <a:gd name="connsiteX72" fmla="*/ 72807 w 117453"/>
                  <a:gd name="connsiteY72" fmla="*/ 14596 h 195927"/>
                  <a:gd name="connsiteX73" fmla="*/ 76242 w 117453"/>
                  <a:gd name="connsiteY73" fmla="*/ 32798 h 195927"/>
                  <a:gd name="connsiteX74" fmla="*/ 76242 w 117453"/>
                  <a:gd name="connsiteY74" fmla="*/ 32798 h 195927"/>
                  <a:gd name="connsiteX75" fmla="*/ 75555 w 117453"/>
                  <a:gd name="connsiteY75" fmla="*/ 38980 h 195927"/>
                  <a:gd name="connsiteX76" fmla="*/ 75555 w 117453"/>
                  <a:gd name="connsiteY76" fmla="*/ 38980 h 195927"/>
                  <a:gd name="connsiteX77" fmla="*/ 69373 w 117453"/>
                  <a:gd name="connsiteY77" fmla="*/ 78302 h 195927"/>
                  <a:gd name="connsiteX78" fmla="*/ 69373 w 117453"/>
                  <a:gd name="connsiteY78" fmla="*/ 78302 h 195927"/>
                  <a:gd name="connsiteX79" fmla="*/ 69030 w 117453"/>
                  <a:gd name="connsiteY79" fmla="*/ 80020 h 195927"/>
                  <a:gd name="connsiteX80" fmla="*/ 69030 w 117453"/>
                  <a:gd name="connsiteY80" fmla="*/ 80020 h 195927"/>
                  <a:gd name="connsiteX81" fmla="*/ 69030 w 117453"/>
                  <a:gd name="connsiteY81" fmla="*/ 80363 h 195927"/>
                  <a:gd name="connsiteX82" fmla="*/ 69030 w 117453"/>
                  <a:gd name="connsiteY82" fmla="*/ 80363 h 195927"/>
                  <a:gd name="connsiteX83" fmla="*/ 62161 w 117453"/>
                  <a:gd name="connsiteY83" fmla="*/ 83797 h 195927"/>
                  <a:gd name="connsiteX84" fmla="*/ 62161 w 117453"/>
                  <a:gd name="connsiteY84" fmla="*/ 83797 h 195927"/>
                  <a:gd name="connsiteX85" fmla="*/ 58040 w 117453"/>
                  <a:gd name="connsiteY85" fmla="*/ 83626 h 195927"/>
                  <a:gd name="connsiteX86" fmla="*/ 58040 w 117453"/>
                  <a:gd name="connsiteY86" fmla="*/ 83626 h 195927"/>
                  <a:gd name="connsiteX87" fmla="*/ 55636 w 117453"/>
                  <a:gd name="connsiteY87" fmla="*/ 84484 h 195927"/>
                  <a:gd name="connsiteX88" fmla="*/ 55636 w 117453"/>
                  <a:gd name="connsiteY88" fmla="*/ 84484 h 195927"/>
                  <a:gd name="connsiteX89" fmla="*/ 55636 w 117453"/>
                  <a:gd name="connsiteY89" fmla="*/ 85171 h 195927"/>
                  <a:gd name="connsiteX90" fmla="*/ 55636 w 117453"/>
                  <a:gd name="connsiteY90" fmla="*/ 85171 h 195927"/>
                  <a:gd name="connsiteX91" fmla="*/ 57181 w 117453"/>
                  <a:gd name="connsiteY91" fmla="*/ 91010 h 195927"/>
                  <a:gd name="connsiteX92" fmla="*/ 57181 w 117453"/>
                  <a:gd name="connsiteY92" fmla="*/ 91010 h 195927"/>
                  <a:gd name="connsiteX93" fmla="*/ 52889 w 117453"/>
                  <a:gd name="connsiteY93" fmla="*/ 99423 h 195927"/>
                  <a:gd name="connsiteX94" fmla="*/ 52889 w 117453"/>
                  <a:gd name="connsiteY94" fmla="*/ 99423 h 195927"/>
                  <a:gd name="connsiteX95" fmla="*/ 47737 w 117453"/>
                  <a:gd name="connsiteY95" fmla="*/ 111787 h 195927"/>
                  <a:gd name="connsiteX96" fmla="*/ 47737 w 117453"/>
                  <a:gd name="connsiteY96" fmla="*/ 111787 h 195927"/>
                  <a:gd name="connsiteX97" fmla="*/ 48252 w 117453"/>
                  <a:gd name="connsiteY97" fmla="*/ 117110 h 195927"/>
                  <a:gd name="connsiteX98" fmla="*/ 48252 w 117453"/>
                  <a:gd name="connsiteY98" fmla="*/ 117110 h 195927"/>
                  <a:gd name="connsiteX99" fmla="*/ 53919 w 117453"/>
                  <a:gd name="connsiteY99" fmla="*/ 140979 h 195927"/>
                  <a:gd name="connsiteX100" fmla="*/ 53919 w 117453"/>
                  <a:gd name="connsiteY100" fmla="*/ 140979 h 195927"/>
                  <a:gd name="connsiteX101" fmla="*/ 55121 w 117453"/>
                  <a:gd name="connsiteY101" fmla="*/ 142696 h 195927"/>
                  <a:gd name="connsiteX102" fmla="*/ 55121 w 117453"/>
                  <a:gd name="connsiteY102" fmla="*/ 142696 h 195927"/>
                  <a:gd name="connsiteX103" fmla="*/ 55979 w 117453"/>
                  <a:gd name="connsiteY103" fmla="*/ 142009 h 195927"/>
                  <a:gd name="connsiteX104" fmla="*/ 55979 w 117453"/>
                  <a:gd name="connsiteY104" fmla="*/ 142009 h 195927"/>
                  <a:gd name="connsiteX105" fmla="*/ 74010 w 117453"/>
                  <a:gd name="connsiteY105" fmla="*/ 130676 h 195927"/>
                  <a:gd name="connsiteX106" fmla="*/ 74010 w 117453"/>
                  <a:gd name="connsiteY106" fmla="*/ 130676 h 195927"/>
                  <a:gd name="connsiteX107" fmla="*/ 80706 w 117453"/>
                  <a:gd name="connsiteY107" fmla="*/ 134969 h 195927"/>
                  <a:gd name="connsiteX108" fmla="*/ 80706 w 117453"/>
                  <a:gd name="connsiteY108" fmla="*/ 134969 h 195927"/>
                  <a:gd name="connsiteX109" fmla="*/ 100282 w 117453"/>
                  <a:gd name="connsiteY109" fmla="*/ 155746 h 195927"/>
                  <a:gd name="connsiteX110" fmla="*/ 100282 w 117453"/>
                  <a:gd name="connsiteY110" fmla="*/ 155746 h 195927"/>
                  <a:gd name="connsiteX111" fmla="*/ 112646 w 117453"/>
                  <a:gd name="connsiteY111" fmla="*/ 172059 h 195927"/>
                  <a:gd name="connsiteX112" fmla="*/ 112646 w 117453"/>
                  <a:gd name="connsiteY112" fmla="*/ 172059 h 195927"/>
                  <a:gd name="connsiteX113" fmla="*/ 117454 w 117453"/>
                  <a:gd name="connsiteY113" fmla="*/ 190089 h 195927"/>
                  <a:gd name="connsiteX114" fmla="*/ 117454 w 117453"/>
                  <a:gd name="connsiteY114" fmla="*/ 190089 h 195927"/>
                  <a:gd name="connsiteX115" fmla="*/ 112989 w 117453"/>
                  <a:gd name="connsiteY115" fmla="*/ 195928 h 195927"/>
                  <a:gd name="connsiteX116" fmla="*/ 112989 w 117453"/>
                  <a:gd name="connsiteY116" fmla="*/ 195928 h 195927"/>
                  <a:gd name="connsiteX117" fmla="*/ 110242 w 117453"/>
                  <a:gd name="connsiteY117" fmla="*/ 195584 h 195927"/>
                  <a:gd name="connsiteX118" fmla="*/ 110242 w 117453"/>
                  <a:gd name="connsiteY118" fmla="*/ 195584 h 195927"/>
                  <a:gd name="connsiteX119" fmla="*/ 93242 w 117453"/>
                  <a:gd name="connsiteY119" fmla="*/ 177211 h 195927"/>
                  <a:gd name="connsiteX120" fmla="*/ 111959 w 117453"/>
                  <a:gd name="connsiteY120" fmla="*/ 190948 h 195927"/>
                  <a:gd name="connsiteX121" fmla="*/ 111959 w 117453"/>
                  <a:gd name="connsiteY121" fmla="*/ 190948 h 195927"/>
                  <a:gd name="connsiteX122" fmla="*/ 111959 w 117453"/>
                  <a:gd name="connsiteY122" fmla="*/ 190089 h 195927"/>
                  <a:gd name="connsiteX123" fmla="*/ 111959 w 117453"/>
                  <a:gd name="connsiteY123" fmla="*/ 190089 h 195927"/>
                  <a:gd name="connsiteX124" fmla="*/ 107494 w 117453"/>
                  <a:gd name="connsiteY124" fmla="*/ 173948 h 195927"/>
                  <a:gd name="connsiteX125" fmla="*/ 107494 w 117453"/>
                  <a:gd name="connsiteY125" fmla="*/ 173948 h 195927"/>
                  <a:gd name="connsiteX126" fmla="*/ 97191 w 117453"/>
                  <a:gd name="connsiteY126" fmla="*/ 159868 h 195927"/>
                  <a:gd name="connsiteX127" fmla="*/ 97191 w 117453"/>
                  <a:gd name="connsiteY127" fmla="*/ 159868 h 195927"/>
                  <a:gd name="connsiteX128" fmla="*/ 76070 w 117453"/>
                  <a:gd name="connsiteY128" fmla="*/ 137373 h 195927"/>
                  <a:gd name="connsiteX129" fmla="*/ 76070 w 117453"/>
                  <a:gd name="connsiteY129" fmla="*/ 137373 h 195927"/>
                  <a:gd name="connsiteX130" fmla="*/ 73494 w 117453"/>
                  <a:gd name="connsiteY130" fmla="*/ 135312 h 195927"/>
                  <a:gd name="connsiteX131" fmla="*/ 73494 w 117453"/>
                  <a:gd name="connsiteY131" fmla="*/ 135312 h 195927"/>
                  <a:gd name="connsiteX132" fmla="*/ 58555 w 117453"/>
                  <a:gd name="connsiteY132" fmla="*/ 145615 h 195927"/>
                  <a:gd name="connsiteX133" fmla="*/ 58555 w 117453"/>
                  <a:gd name="connsiteY133" fmla="*/ 145615 h 195927"/>
                  <a:gd name="connsiteX134" fmla="*/ 54777 w 117453"/>
                  <a:gd name="connsiteY134" fmla="*/ 147332 h 195927"/>
                  <a:gd name="connsiteX135" fmla="*/ 54777 w 117453"/>
                  <a:gd name="connsiteY135" fmla="*/ 147332 h 195927"/>
                  <a:gd name="connsiteX136" fmla="*/ 43101 w 117453"/>
                  <a:gd name="connsiteY136" fmla="*/ 117454 h 195927"/>
                  <a:gd name="connsiteX137" fmla="*/ 43101 w 117453"/>
                  <a:gd name="connsiteY137" fmla="*/ 117454 h 195927"/>
                  <a:gd name="connsiteX138" fmla="*/ 42585 w 117453"/>
                  <a:gd name="connsiteY138" fmla="*/ 111444 h 195927"/>
                  <a:gd name="connsiteX139" fmla="*/ 42585 w 117453"/>
                  <a:gd name="connsiteY139" fmla="*/ 111444 h 195927"/>
                  <a:gd name="connsiteX140" fmla="*/ 48424 w 117453"/>
                  <a:gd name="connsiteY140" fmla="*/ 96848 h 195927"/>
                  <a:gd name="connsiteX141" fmla="*/ 48424 w 117453"/>
                  <a:gd name="connsiteY141" fmla="*/ 96848 h 195927"/>
                  <a:gd name="connsiteX142" fmla="*/ 51515 w 117453"/>
                  <a:gd name="connsiteY142" fmla="*/ 91696 h 195927"/>
                  <a:gd name="connsiteX143" fmla="*/ 51515 w 117453"/>
                  <a:gd name="connsiteY143" fmla="*/ 91696 h 195927"/>
                  <a:gd name="connsiteX144" fmla="*/ 52030 w 117453"/>
                  <a:gd name="connsiteY144" fmla="*/ 90838 h 195927"/>
                  <a:gd name="connsiteX145" fmla="*/ 52030 w 117453"/>
                  <a:gd name="connsiteY145" fmla="*/ 90838 h 195927"/>
                  <a:gd name="connsiteX146" fmla="*/ 51686 w 117453"/>
                  <a:gd name="connsiteY146" fmla="*/ 90151 h 195927"/>
                  <a:gd name="connsiteX147" fmla="*/ 51686 w 117453"/>
                  <a:gd name="connsiteY147" fmla="*/ 90151 h 195927"/>
                  <a:gd name="connsiteX148" fmla="*/ 50484 w 117453"/>
                  <a:gd name="connsiteY148" fmla="*/ 85858 h 195927"/>
                  <a:gd name="connsiteX149" fmla="*/ 50484 w 117453"/>
                  <a:gd name="connsiteY149" fmla="*/ 85858 h 195927"/>
                  <a:gd name="connsiteX150" fmla="*/ 50313 w 117453"/>
                  <a:gd name="connsiteY150" fmla="*/ 84313 h 195927"/>
                  <a:gd name="connsiteX151" fmla="*/ 50313 w 117453"/>
                  <a:gd name="connsiteY151" fmla="*/ 84313 h 195927"/>
                  <a:gd name="connsiteX152" fmla="*/ 57697 w 117453"/>
                  <a:gd name="connsiteY152" fmla="*/ 78474 h 195927"/>
                  <a:gd name="connsiteX153" fmla="*/ 57697 w 117453"/>
                  <a:gd name="connsiteY153" fmla="*/ 78474 h 195927"/>
                  <a:gd name="connsiteX154" fmla="*/ 61818 w 117453"/>
                  <a:gd name="connsiteY154" fmla="*/ 78646 h 195927"/>
                  <a:gd name="connsiteX155" fmla="*/ 61818 w 117453"/>
                  <a:gd name="connsiteY155" fmla="*/ 78646 h 195927"/>
                  <a:gd name="connsiteX156" fmla="*/ 64393 w 117453"/>
                  <a:gd name="connsiteY156" fmla="*/ 77616 h 195927"/>
                  <a:gd name="connsiteX157" fmla="*/ 64393 w 117453"/>
                  <a:gd name="connsiteY157" fmla="*/ 77616 h 195927"/>
                  <a:gd name="connsiteX158" fmla="*/ 64393 w 117453"/>
                  <a:gd name="connsiteY158" fmla="*/ 77101 h 195927"/>
                  <a:gd name="connsiteX159" fmla="*/ 64393 w 117453"/>
                  <a:gd name="connsiteY159" fmla="*/ 77101 h 195927"/>
                  <a:gd name="connsiteX160" fmla="*/ 64393 w 117453"/>
                  <a:gd name="connsiteY160" fmla="*/ 77101 h 195927"/>
                  <a:gd name="connsiteX161" fmla="*/ 70575 w 117453"/>
                  <a:gd name="connsiteY161" fmla="*/ 37777 h 195927"/>
                  <a:gd name="connsiteX162" fmla="*/ 70575 w 117453"/>
                  <a:gd name="connsiteY162" fmla="*/ 37777 h 195927"/>
                  <a:gd name="connsiteX163" fmla="*/ 71090 w 117453"/>
                  <a:gd name="connsiteY163" fmla="*/ 32626 h 195927"/>
                  <a:gd name="connsiteX164" fmla="*/ 71090 w 117453"/>
                  <a:gd name="connsiteY164" fmla="*/ 32626 h 195927"/>
                  <a:gd name="connsiteX165" fmla="*/ 67656 w 117453"/>
                  <a:gd name="connsiteY165" fmla="*/ 14424 h 195927"/>
                  <a:gd name="connsiteX166" fmla="*/ 67656 w 117453"/>
                  <a:gd name="connsiteY166" fmla="*/ 14424 h 195927"/>
                  <a:gd name="connsiteX167" fmla="*/ 67828 w 117453"/>
                  <a:gd name="connsiteY167" fmla="*/ 11333 h 195927"/>
                  <a:gd name="connsiteX168" fmla="*/ 67828 w 117453"/>
                  <a:gd name="connsiteY168" fmla="*/ 11333 h 195927"/>
                  <a:gd name="connsiteX169" fmla="*/ 67999 w 117453"/>
                  <a:gd name="connsiteY169" fmla="*/ 9273 h 195927"/>
                  <a:gd name="connsiteX170" fmla="*/ 67999 w 117453"/>
                  <a:gd name="connsiteY170" fmla="*/ 9273 h 195927"/>
                  <a:gd name="connsiteX171" fmla="*/ 67999 w 117453"/>
                  <a:gd name="connsiteY171" fmla="*/ 8242 h 195927"/>
                  <a:gd name="connsiteX172" fmla="*/ 67999 w 117453"/>
                  <a:gd name="connsiteY172" fmla="*/ 8242 h 195927"/>
                  <a:gd name="connsiteX173" fmla="*/ 63020 w 117453"/>
                  <a:gd name="connsiteY173" fmla="*/ 12364 h 195927"/>
                  <a:gd name="connsiteX174" fmla="*/ 63020 w 117453"/>
                  <a:gd name="connsiteY174" fmla="*/ 12364 h 195927"/>
                  <a:gd name="connsiteX175" fmla="*/ 56323 w 117453"/>
                  <a:gd name="connsiteY175" fmla="*/ 14939 h 195927"/>
                  <a:gd name="connsiteX176" fmla="*/ 56323 w 117453"/>
                  <a:gd name="connsiteY176" fmla="*/ 14939 h 195927"/>
                  <a:gd name="connsiteX177" fmla="*/ 42414 w 117453"/>
                  <a:gd name="connsiteY177" fmla="*/ 7212 h 195927"/>
                  <a:gd name="connsiteX178" fmla="*/ 42414 w 117453"/>
                  <a:gd name="connsiteY178" fmla="*/ 7212 h 195927"/>
                  <a:gd name="connsiteX179" fmla="*/ 38121 w 117453"/>
                  <a:gd name="connsiteY179" fmla="*/ 4808 h 195927"/>
                  <a:gd name="connsiteX180" fmla="*/ 38121 w 117453"/>
                  <a:gd name="connsiteY180" fmla="*/ 4808 h 195927"/>
                  <a:gd name="connsiteX181" fmla="*/ 31596 w 117453"/>
                  <a:gd name="connsiteY181" fmla="*/ 12364 h 195927"/>
                  <a:gd name="connsiteX182" fmla="*/ 31596 w 117453"/>
                  <a:gd name="connsiteY182" fmla="*/ 12364 h 195927"/>
                  <a:gd name="connsiteX183" fmla="*/ 25070 w 117453"/>
                  <a:gd name="connsiteY183" fmla="*/ 30394 h 195927"/>
                  <a:gd name="connsiteX184" fmla="*/ 25070 w 117453"/>
                  <a:gd name="connsiteY184" fmla="*/ 30394 h 195927"/>
                  <a:gd name="connsiteX185" fmla="*/ 25070 w 117453"/>
                  <a:gd name="connsiteY185" fmla="*/ 30565 h 195927"/>
                  <a:gd name="connsiteX186" fmla="*/ 25242 w 117453"/>
                  <a:gd name="connsiteY186" fmla="*/ 31767 h 195927"/>
                  <a:gd name="connsiteX187" fmla="*/ 25070 w 117453"/>
                  <a:gd name="connsiteY187" fmla="*/ 31939 h 195927"/>
                  <a:gd name="connsiteX188" fmla="*/ 16141 w 117453"/>
                  <a:gd name="connsiteY188" fmla="*/ 71606 h 195927"/>
                  <a:gd name="connsiteX189" fmla="*/ 16141 w 117453"/>
                  <a:gd name="connsiteY189" fmla="*/ 71606 h 195927"/>
                  <a:gd name="connsiteX190" fmla="*/ 6697 w 117453"/>
                  <a:gd name="connsiteY190" fmla="*/ 80191 h 195927"/>
                  <a:gd name="connsiteX191" fmla="*/ 6697 w 117453"/>
                  <a:gd name="connsiteY191" fmla="*/ 80191 h 195927"/>
                  <a:gd name="connsiteX192" fmla="*/ 5151 w 117453"/>
                  <a:gd name="connsiteY192" fmla="*/ 80020 h 195927"/>
                  <a:gd name="connsiteX193" fmla="*/ 5151 w 117453"/>
                  <a:gd name="connsiteY193" fmla="*/ 80020 h 195927"/>
                  <a:gd name="connsiteX194" fmla="*/ 8757 w 117453"/>
                  <a:gd name="connsiteY194" fmla="*/ 98737 h 195927"/>
                  <a:gd name="connsiteX195" fmla="*/ 8757 w 117453"/>
                  <a:gd name="connsiteY195" fmla="*/ 98737 h 195927"/>
                  <a:gd name="connsiteX196" fmla="*/ 15283 w 117453"/>
                  <a:gd name="connsiteY196" fmla="*/ 125181 h 195927"/>
                  <a:gd name="connsiteX197" fmla="*/ 15283 w 117453"/>
                  <a:gd name="connsiteY197" fmla="*/ 125181 h 195927"/>
                  <a:gd name="connsiteX198" fmla="*/ 12879 w 117453"/>
                  <a:gd name="connsiteY198" fmla="*/ 125181 h 195927"/>
                  <a:gd name="connsiteX199" fmla="*/ 15283 w 117453"/>
                  <a:gd name="connsiteY199" fmla="*/ 125696 h 195927"/>
                  <a:gd name="connsiteX200" fmla="*/ 14939 w 117453"/>
                  <a:gd name="connsiteY200" fmla="*/ 129646 h 195927"/>
                  <a:gd name="connsiteX201" fmla="*/ 14939 w 117453"/>
                  <a:gd name="connsiteY201" fmla="*/ 129646 h 195927"/>
                  <a:gd name="connsiteX202" fmla="*/ 14939 w 117453"/>
                  <a:gd name="connsiteY202" fmla="*/ 131191 h 195927"/>
                  <a:gd name="connsiteX203" fmla="*/ 14939 w 117453"/>
                  <a:gd name="connsiteY203" fmla="*/ 131191 h 195927"/>
                  <a:gd name="connsiteX204" fmla="*/ 23525 w 117453"/>
                  <a:gd name="connsiteY204" fmla="*/ 125696 h 195927"/>
                  <a:gd name="connsiteX205" fmla="*/ 23525 w 117453"/>
                  <a:gd name="connsiteY205" fmla="*/ 125696 h 195927"/>
                  <a:gd name="connsiteX206" fmla="*/ 27990 w 117453"/>
                  <a:gd name="connsiteY206" fmla="*/ 130332 h 195927"/>
                  <a:gd name="connsiteX207" fmla="*/ 27990 w 117453"/>
                  <a:gd name="connsiteY207" fmla="*/ 130332 h 195927"/>
                  <a:gd name="connsiteX208" fmla="*/ 27990 w 117453"/>
                  <a:gd name="connsiteY208" fmla="*/ 134282 h 195927"/>
                  <a:gd name="connsiteX209" fmla="*/ 27474 w 117453"/>
                  <a:gd name="connsiteY209" fmla="*/ 133939 h 195927"/>
                  <a:gd name="connsiteX210" fmla="*/ 24899 w 117453"/>
                  <a:gd name="connsiteY210" fmla="*/ 148191 h 195927"/>
                  <a:gd name="connsiteX211" fmla="*/ 24899 w 117453"/>
                  <a:gd name="connsiteY211" fmla="*/ 148191 h 195927"/>
                  <a:gd name="connsiteX212" fmla="*/ 25586 w 117453"/>
                  <a:gd name="connsiteY212" fmla="*/ 152827 h 195927"/>
                  <a:gd name="connsiteX213" fmla="*/ 25586 w 117453"/>
                  <a:gd name="connsiteY213" fmla="*/ 152827 h 195927"/>
                  <a:gd name="connsiteX214" fmla="*/ 33313 w 117453"/>
                  <a:gd name="connsiteY214" fmla="*/ 157464 h 195927"/>
                  <a:gd name="connsiteX215" fmla="*/ 33313 w 117453"/>
                  <a:gd name="connsiteY215" fmla="*/ 157464 h 195927"/>
                  <a:gd name="connsiteX216" fmla="*/ 46535 w 117453"/>
                  <a:gd name="connsiteY216" fmla="*/ 154716 h 195927"/>
                  <a:gd name="connsiteX217" fmla="*/ 46535 w 117453"/>
                  <a:gd name="connsiteY217" fmla="*/ 154716 h 195927"/>
                  <a:gd name="connsiteX218" fmla="*/ 51343 w 117453"/>
                  <a:gd name="connsiteY218" fmla="*/ 154201 h 195927"/>
                  <a:gd name="connsiteX219" fmla="*/ 51343 w 117453"/>
                  <a:gd name="connsiteY219" fmla="*/ 154201 h 195927"/>
                  <a:gd name="connsiteX220" fmla="*/ 74353 w 117453"/>
                  <a:gd name="connsiteY220" fmla="*/ 171029 h 195927"/>
                  <a:gd name="connsiteX221" fmla="*/ 74353 w 117453"/>
                  <a:gd name="connsiteY221" fmla="*/ 171029 h 195927"/>
                  <a:gd name="connsiteX222" fmla="*/ 72464 w 117453"/>
                  <a:gd name="connsiteY222" fmla="*/ 161413 h 195927"/>
                  <a:gd name="connsiteX223" fmla="*/ 72464 w 117453"/>
                  <a:gd name="connsiteY223" fmla="*/ 161413 h 195927"/>
                  <a:gd name="connsiteX224" fmla="*/ 72292 w 117453"/>
                  <a:gd name="connsiteY224" fmla="*/ 159868 h 195927"/>
                  <a:gd name="connsiteX225" fmla="*/ 72292 w 117453"/>
                  <a:gd name="connsiteY225" fmla="*/ 159868 h 195927"/>
                  <a:gd name="connsiteX226" fmla="*/ 75727 w 117453"/>
                  <a:gd name="connsiteY226" fmla="*/ 155575 h 195927"/>
                  <a:gd name="connsiteX227" fmla="*/ 75727 w 117453"/>
                  <a:gd name="connsiteY227" fmla="*/ 155575 h 195927"/>
                  <a:gd name="connsiteX228" fmla="*/ 93242 w 117453"/>
                  <a:gd name="connsiteY228" fmla="*/ 177211 h 195927"/>
                  <a:gd name="connsiteX229" fmla="*/ 93242 w 117453"/>
                  <a:gd name="connsiteY229" fmla="*/ 177211 h 195927"/>
                  <a:gd name="connsiteX230" fmla="*/ 22838 w 117453"/>
                  <a:gd name="connsiteY230" fmla="*/ 129989 h 195927"/>
                  <a:gd name="connsiteX231" fmla="*/ 22838 w 117453"/>
                  <a:gd name="connsiteY231" fmla="*/ 129646 h 195927"/>
                  <a:gd name="connsiteX232" fmla="*/ 22838 w 117453"/>
                  <a:gd name="connsiteY232" fmla="*/ 129646 h 195927"/>
                  <a:gd name="connsiteX233" fmla="*/ 22838 w 117453"/>
                  <a:gd name="connsiteY233" fmla="*/ 129989 h 195927"/>
                  <a:gd name="connsiteX234" fmla="*/ 22838 w 117453"/>
                  <a:gd name="connsiteY234" fmla="*/ 129989 h 195927"/>
                  <a:gd name="connsiteX235" fmla="*/ 27474 w 117453"/>
                  <a:gd name="connsiteY235" fmla="*/ 128959 h 195927"/>
                  <a:gd name="connsiteX236" fmla="*/ 27474 w 117453"/>
                  <a:gd name="connsiteY236" fmla="*/ 128959 h 195927"/>
                  <a:gd name="connsiteX237" fmla="*/ 27474 w 117453"/>
                  <a:gd name="connsiteY237" fmla="*/ 128959 h 195927"/>
                  <a:gd name="connsiteX238" fmla="*/ 27474 w 117453"/>
                  <a:gd name="connsiteY238" fmla="*/ 128959 h 195927"/>
                  <a:gd name="connsiteX239" fmla="*/ 27474 w 117453"/>
                  <a:gd name="connsiteY239" fmla="*/ 128959 h 195927"/>
                  <a:gd name="connsiteX240" fmla="*/ 27474 w 117453"/>
                  <a:gd name="connsiteY240" fmla="*/ 128959 h 19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17453" h="195927">
                    <a:moveTo>
                      <a:pt x="110242" y="195584"/>
                    </a:moveTo>
                    <a:cubicBezTo>
                      <a:pt x="104231" y="193180"/>
                      <a:pt x="93070" y="190433"/>
                      <a:pt x="88605" y="178928"/>
                    </a:cubicBezTo>
                    <a:lnTo>
                      <a:pt x="88605" y="178928"/>
                    </a:lnTo>
                    <a:cubicBezTo>
                      <a:pt x="86545" y="173605"/>
                      <a:pt x="80878" y="165019"/>
                      <a:pt x="77272" y="161413"/>
                    </a:cubicBezTo>
                    <a:lnTo>
                      <a:pt x="77272" y="161413"/>
                    </a:lnTo>
                    <a:cubicBezTo>
                      <a:pt x="78302" y="165363"/>
                      <a:pt x="78989" y="169484"/>
                      <a:pt x="78989" y="172575"/>
                    </a:cubicBezTo>
                    <a:lnTo>
                      <a:pt x="78989" y="172575"/>
                    </a:lnTo>
                    <a:cubicBezTo>
                      <a:pt x="78818" y="174292"/>
                      <a:pt x="79504" y="177039"/>
                      <a:pt x="75555" y="177898"/>
                    </a:cubicBezTo>
                    <a:lnTo>
                      <a:pt x="75555" y="177898"/>
                    </a:lnTo>
                    <a:cubicBezTo>
                      <a:pt x="72464" y="177383"/>
                      <a:pt x="71949" y="175665"/>
                      <a:pt x="70060" y="173090"/>
                    </a:cubicBezTo>
                    <a:lnTo>
                      <a:pt x="70060" y="173090"/>
                    </a:lnTo>
                    <a:cubicBezTo>
                      <a:pt x="63535" y="164160"/>
                      <a:pt x="58212" y="158322"/>
                      <a:pt x="51000" y="158322"/>
                    </a:cubicBezTo>
                    <a:lnTo>
                      <a:pt x="51000" y="158322"/>
                    </a:lnTo>
                    <a:cubicBezTo>
                      <a:pt x="49798" y="158322"/>
                      <a:pt x="48596" y="158494"/>
                      <a:pt x="47565" y="158666"/>
                    </a:cubicBezTo>
                    <a:lnTo>
                      <a:pt x="47565" y="158666"/>
                    </a:lnTo>
                    <a:cubicBezTo>
                      <a:pt x="42757" y="160383"/>
                      <a:pt x="37606" y="161756"/>
                      <a:pt x="32798" y="161756"/>
                    </a:cubicBezTo>
                    <a:lnTo>
                      <a:pt x="32798" y="161756"/>
                    </a:lnTo>
                    <a:cubicBezTo>
                      <a:pt x="27131" y="161928"/>
                      <a:pt x="21121" y="159524"/>
                      <a:pt x="20434" y="153514"/>
                    </a:cubicBezTo>
                    <a:lnTo>
                      <a:pt x="20434" y="153514"/>
                    </a:lnTo>
                    <a:cubicBezTo>
                      <a:pt x="19747" y="151625"/>
                      <a:pt x="19576" y="149736"/>
                      <a:pt x="19576" y="147676"/>
                    </a:cubicBezTo>
                    <a:lnTo>
                      <a:pt x="19576" y="147676"/>
                    </a:lnTo>
                    <a:cubicBezTo>
                      <a:pt x="19576" y="140464"/>
                      <a:pt x="22495" y="132565"/>
                      <a:pt x="22666" y="130161"/>
                    </a:cubicBezTo>
                    <a:lnTo>
                      <a:pt x="22666" y="130161"/>
                    </a:lnTo>
                    <a:cubicBezTo>
                      <a:pt x="21808" y="130504"/>
                      <a:pt x="19747" y="131706"/>
                      <a:pt x="18373" y="133939"/>
                    </a:cubicBezTo>
                    <a:lnTo>
                      <a:pt x="18373" y="133939"/>
                    </a:lnTo>
                    <a:cubicBezTo>
                      <a:pt x="17172" y="135484"/>
                      <a:pt x="16141" y="136686"/>
                      <a:pt x="14081" y="136686"/>
                    </a:cubicBezTo>
                    <a:lnTo>
                      <a:pt x="14081" y="136686"/>
                    </a:lnTo>
                    <a:cubicBezTo>
                      <a:pt x="9616" y="135656"/>
                      <a:pt x="10131" y="132050"/>
                      <a:pt x="9788" y="129302"/>
                    </a:cubicBezTo>
                    <a:lnTo>
                      <a:pt x="9788" y="129302"/>
                    </a:lnTo>
                    <a:cubicBezTo>
                      <a:pt x="9788" y="127928"/>
                      <a:pt x="9960" y="126211"/>
                      <a:pt x="10303" y="124666"/>
                    </a:cubicBezTo>
                    <a:lnTo>
                      <a:pt x="10303" y="124666"/>
                    </a:lnTo>
                    <a:cubicBezTo>
                      <a:pt x="10303" y="117454"/>
                      <a:pt x="9101" y="111615"/>
                      <a:pt x="4121" y="100282"/>
                    </a:cubicBezTo>
                    <a:lnTo>
                      <a:pt x="4121" y="100282"/>
                    </a:lnTo>
                    <a:cubicBezTo>
                      <a:pt x="1545" y="93242"/>
                      <a:pt x="0" y="84484"/>
                      <a:pt x="0" y="79505"/>
                    </a:cubicBezTo>
                    <a:lnTo>
                      <a:pt x="0" y="79505"/>
                    </a:lnTo>
                    <a:cubicBezTo>
                      <a:pt x="0" y="78474"/>
                      <a:pt x="0" y="77444"/>
                      <a:pt x="172" y="76585"/>
                    </a:cubicBezTo>
                    <a:lnTo>
                      <a:pt x="172" y="76585"/>
                    </a:lnTo>
                    <a:cubicBezTo>
                      <a:pt x="343" y="75898"/>
                      <a:pt x="687" y="74181"/>
                      <a:pt x="3091" y="73838"/>
                    </a:cubicBezTo>
                    <a:lnTo>
                      <a:pt x="3091" y="73838"/>
                    </a:lnTo>
                    <a:cubicBezTo>
                      <a:pt x="4293" y="73838"/>
                      <a:pt x="4980" y="74525"/>
                      <a:pt x="4980" y="74525"/>
                    </a:cubicBezTo>
                    <a:lnTo>
                      <a:pt x="4980" y="74525"/>
                    </a:lnTo>
                    <a:cubicBezTo>
                      <a:pt x="5667" y="75040"/>
                      <a:pt x="6182" y="75040"/>
                      <a:pt x="6353" y="75040"/>
                    </a:cubicBezTo>
                    <a:lnTo>
                      <a:pt x="6353" y="75040"/>
                    </a:lnTo>
                    <a:cubicBezTo>
                      <a:pt x="6869" y="75383"/>
                      <a:pt x="8929" y="73666"/>
                      <a:pt x="11677" y="68858"/>
                    </a:cubicBezTo>
                    <a:lnTo>
                      <a:pt x="11677" y="68858"/>
                    </a:lnTo>
                    <a:cubicBezTo>
                      <a:pt x="15111" y="63363"/>
                      <a:pt x="20091" y="42929"/>
                      <a:pt x="20091" y="30909"/>
                    </a:cubicBezTo>
                    <a:lnTo>
                      <a:pt x="20091" y="30909"/>
                    </a:lnTo>
                    <a:lnTo>
                      <a:pt x="20091" y="30909"/>
                    </a:lnTo>
                    <a:lnTo>
                      <a:pt x="20091" y="30909"/>
                    </a:lnTo>
                    <a:lnTo>
                      <a:pt x="20091" y="30909"/>
                    </a:lnTo>
                    <a:lnTo>
                      <a:pt x="20091" y="30909"/>
                    </a:lnTo>
                    <a:cubicBezTo>
                      <a:pt x="20091" y="30909"/>
                      <a:pt x="20091" y="30737"/>
                      <a:pt x="20091" y="30737"/>
                    </a:cubicBezTo>
                    <a:lnTo>
                      <a:pt x="20091" y="30737"/>
                    </a:lnTo>
                    <a:cubicBezTo>
                      <a:pt x="20091" y="30737"/>
                      <a:pt x="20091" y="30565"/>
                      <a:pt x="20091" y="30565"/>
                    </a:cubicBezTo>
                    <a:lnTo>
                      <a:pt x="20091" y="30565"/>
                    </a:lnTo>
                    <a:cubicBezTo>
                      <a:pt x="19919" y="19060"/>
                      <a:pt x="22838" y="12707"/>
                      <a:pt x="28333" y="8757"/>
                    </a:cubicBezTo>
                    <a:lnTo>
                      <a:pt x="28333" y="8757"/>
                    </a:lnTo>
                    <a:cubicBezTo>
                      <a:pt x="30565" y="7040"/>
                      <a:pt x="31596" y="515"/>
                      <a:pt x="37949" y="0"/>
                    </a:cubicBezTo>
                    <a:lnTo>
                      <a:pt x="37949" y="0"/>
                    </a:lnTo>
                    <a:cubicBezTo>
                      <a:pt x="40353" y="0"/>
                      <a:pt x="42757" y="1202"/>
                      <a:pt x="45505" y="3606"/>
                    </a:cubicBezTo>
                    <a:lnTo>
                      <a:pt x="45505" y="3606"/>
                    </a:lnTo>
                    <a:cubicBezTo>
                      <a:pt x="51000" y="8414"/>
                      <a:pt x="54434" y="10303"/>
                      <a:pt x="56323" y="10131"/>
                    </a:cubicBezTo>
                    <a:lnTo>
                      <a:pt x="56323" y="10131"/>
                    </a:lnTo>
                    <a:cubicBezTo>
                      <a:pt x="57353" y="10131"/>
                      <a:pt x="58555" y="9788"/>
                      <a:pt x="59929" y="8757"/>
                    </a:cubicBezTo>
                    <a:lnTo>
                      <a:pt x="59929" y="8757"/>
                    </a:lnTo>
                    <a:cubicBezTo>
                      <a:pt x="62333" y="6525"/>
                      <a:pt x="64737" y="3606"/>
                      <a:pt x="68686" y="3263"/>
                    </a:cubicBezTo>
                    <a:lnTo>
                      <a:pt x="68686" y="3263"/>
                    </a:lnTo>
                    <a:cubicBezTo>
                      <a:pt x="71777" y="3263"/>
                      <a:pt x="73151" y="6525"/>
                      <a:pt x="73151" y="9444"/>
                    </a:cubicBezTo>
                    <a:lnTo>
                      <a:pt x="73151" y="9444"/>
                    </a:lnTo>
                    <a:cubicBezTo>
                      <a:pt x="73151" y="10131"/>
                      <a:pt x="73151" y="10990"/>
                      <a:pt x="72979" y="12020"/>
                    </a:cubicBezTo>
                    <a:lnTo>
                      <a:pt x="72979" y="12020"/>
                    </a:lnTo>
                    <a:cubicBezTo>
                      <a:pt x="72979" y="13050"/>
                      <a:pt x="72807" y="13909"/>
                      <a:pt x="72807" y="14596"/>
                    </a:cubicBezTo>
                    <a:lnTo>
                      <a:pt x="72807" y="14596"/>
                    </a:lnTo>
                    <a:cubicBezTo>
                      <a:pt x="72636" y="21121"/>
                      <a:pt x="76070" y="24555"/>
                      <a:pt x="76242" y="32798"/>
                    </a:cubicBezTo>
                    <a:lnTo>
                      <a:pt x="76242" y="32798"/>
                    </a:lnTo>
                    <a:cubicBezTo>
                      <a:pt x="76242" y="34687"/>
                      <a:pt x="76070" y="36576"/>
                      <a:pt x="75555" y="38980"/>
                    </a:cubicBezTo>
                    <a:lnTo>
                      <a:pt x="75555" y="38980"/>
                    </a:lnTo>
                    <a:cubicBezTo>
                      <a:pt x="73151" y="51515"/>
                      <a:pt x="70747" y="71606"/>
                      <a:pt x="69373" y="78302"/>
                    </a:cubicBezTo>
                    <a:lnTo>
                      <a:pt x="69373" y="78302"/>
                    </a:lnTo>
                    <a:cubicBezTo>
                      <a:pt x="69373" y="78989"/>
                      <a:pt x="69202" y="79505"/>
                      <a:pt x="69030" y="80020"/>
                    </a:cubicBezTo>
                    <a:lnTo>
                      <a:pt x="69030" y="80020"/>
                    </a:lnTo>
                    <a:lnTo>
                      <a:pt x="69030" y="80363"/>
                    </a:lnTo>
                    <a:lnTo>
                      <a:pt x="69030" y="80363"/>
                    </a:lnTo>
                    <a:cubicBezTo>
                      <a:pt x="67656" y="83110"/>
                      <a:pt x="64222" y="83797"/>
                      <a:pt x="62161" y="83797"/>
                    </a:cubicBezTo>
                    <a:lnTo>
                      <a:pt x="62161" y="83797"/>
                    </a:lnTo>
                    <a:cubicBezTo>
                      <a:pt x="60616" y="83797"/>
                      <a:pt x="59242" y="83626"/>
                      <a:pt x="58040" y="83626"/>
                    </a:cubicBezTo>
                    <a:lnTo>
                      <a:pt x="58040" y="83626"/>
                    </a:lnTo>
                    <a:cubicBezTo>
                      <a:pt x="55293" y="83969"/>
                      <a:pt x="55636" y="83626"/>
                      <a:pt x="55636" y="84484"/>
                    </a:cubicBezTo>
                    <a:lnTo>
                      <a:pt x="55636" y="84484"/>
                    </a:lnTo>
                    <a:cubicBezTo>
                      <a:pt x="55636" y="84656"/>
                      <a:pt x="55636" y="84828"/>
                      <a:pt x="55636" y="85171"/>
                    </a:cubicBezTo>
                    <a:lnTo>
                      <a:pt x="55636" y="85171"/>
                    </a:lnTo>
                    <a:cubicBezTo>
                      <a:pt x="56151" y="88777"/>
                      <a:pt x="56838" y="88090"/>
                      <a:pt x="57181" y="91010"/>
                    </a:cubicBezTo>
                    <a:lnTo>
                      <a:pt x="57181" y="91010"/>
                    </a:lnTo>
                    <a:cubicBezTo>
                      <a:pt x="56838" y="93757"/>
                      <a:pt x="55808" y="94444"/>
                      <a:pt x="52889" y="99423"/>
                    </a:cubicBezTo>
                    <a:lnTo>
                      <a:pt x="52889" y="99423"/>
                    </a:lnTo>
                    <a:cubicBezTo>
                      <a:pt x="48939" y="107494"/>
                      <a:pt x="47565" y="108181"/>
                      <a:pt x="47737" y="111787"/>
                    </a:cubicBezTo>
                    <a:lnTo>
                      <a:pt x="47737" y="111787"/>
                    </a:lnTo>
                    <a:cubicBezTo>
                      <a:pt x="47737" y="112989"/>
                      <a:pt x="47909" y="114706"/>
                      <a:pt x="48252" y="117110"/>
                    </a:cubicBezTo>
                    <a:lnTo>
                      <a:pt x="48252" y="117110"/>
                    </a:lnTo>
                    <a:cubicBezTo>
                      <a:pt x="49111" y="123635"/>
                      <a:pt x="51171" y="135999"/>
                      <a:pt x="53919" y="140979"/>
                    </a:cubicBezTo>
                    <a:lnTo>
                      <a:pt x="53919" y="140979"/>
                    </a:lnTo>
                    <a:cubicBezTo>
                      <a:pt x="54777" y="142696"/>
                      <a:pt x="55121" y="142696"/>
                      <a:pt x="55121" y="142696"/>
                    </a:cubicBezTo>
                    <a:lnTo>
                      <a:pt x="55121" y="142696"/>
                    </a:lnTo>
                    <a:cubicBezTo>
                      <a:pt x="55121" y="142524"/>
                      <a:pt x="55121" y="142696"/>
                      <a:pt x="55979" y="142009"/>
                    </a:cubicBezTo>
                    <a:lnTo>
                      <a:pt x="55979" y="142009"/>
                    </a:lnTo>
                    <a:cubicBezTo>
                      <a:pt x="61302" y="138575"/>
                      <a:pt x="66969" y="131019"/>
                      <a:pt x="74010" y="130676"/>
                    </a:cubicBezTo>
                    <a:lnTo>
                      <a:pt x="74010" y="130676"/>
                    </a:lnTo>
                    <a:cubicBezTo>
                      <a:pt x="76757" y="130676"/>
                      <a:pt x="79333" y="132393"/>
                      <a:pt x="80706" y="134969"/>
                    </a:cubicBezTo>
                    <a:lnTo>
                      <a:pt x="80706" y="134969"/>
                    </a:lnTo>
                    <a:cubicBezTo>
                      <a:pt x="85686" y="142524"/>
                      <a:pt x="91868" y="151110"/>
                      <a:pt x="100282" y="155746"/>
                    </a:cubicBezTo>
                    <a:lnTo>
                      <a:pt x="100282" y="155746"/>
                    </a:lnTo>
                    <a:cubicBezTo>
                      <a:pt x="108009" y="160726"/>
                      <a:pt x="109039" y="163474"/>
                      <a:pt x="112646" y="172059"/>
                    </a:cubicBezTo>
                    <a:lnTo>
                      <a:pt x="112646" y="172059"/>
                    </a:lnTo>
                    <a:cubicBezTo>
                      <a:pt x="115050" y="177726"/>
                      <a:pt x="117454" y="185110"/>
                      <a:pt x="117454" y="190089"/>
                    </a:cubicBezTo>
                    <a:lnTo>
                      <a:pt x="117454" y="190089"/>
                    </a:lnTo>
                    <a:cubicBezTo>
                      <a:pt x="117454" y="192322"/>
                      <a:pt x="116595" y="195928"/>
                      <a:pt x="112989" y="195928"/>
                    </a:cubicBezTo>
                    <a:lnTo>
                      <a:pt x="112989" y="195928"/>
                    </a:lnTo>
                    <a:cubicBezTo>
                      <a:pt x="111615" y="195928"/>
                      <a:pt x="110928" y="195756"/>
                      <a:pt x="110242" y="195584"/>
                    </a:cubicBezTo>
                    <a:lnTo>
                      <a:pt x="110242" y="195584"/>
                    </a:lnTo>
                    <a:close/>
                    <a:moveTo>
                      <a:pt x="93242" y="177211"/>
                    </a:moveTo>
                    <a:cubicBezTo>
                      <a:pt x="96504" y="185968"/>
                      <a:pt x="105434" y="188372"/>
                      <a:pt x="111959" y="190948"/>
                    </a:cubicBezTo>
                    <a:lnTo>
                      <a:pt x="111959" y="190948"/>
                    </a:lnTo>
                    <a:cubicBezTo>
                      <a:pt x="111959" y="190776"/>
                      <a:pt x="111959" y="190433"/>
                      <a:pt x="111959" y="190089"/>
                    </a:cubicBezTo>
                    <a:lnTo>
                      <a:pt x="111959" y="190089"/>
                    </a:lnTo>
                    <a:cubicBezTo>
                      <a:pt x="111959" y="186484"/>
                      <a:pt x="109726" y="179100"/>
                      <a:pt x="107494" y="173948"/>
                    </a:cubicBezTo>
                    <a:lnTo>
                      <a:pt x="107494" y="173948"/>
                    </a:lnTo>
                    <a:cubicBezTo>
                      <a:pt x="103373" y="164847"/>
                      <a:pt x="104403" y="164847"/>
                      <a:pt x="97191" y="159868"/>
                    </a:cubicBezTo>
                    <a:lnTo>
                      <a:pt x="97191" y="159868"/>
                    </a:lnTo>
                    <a:cubicBezTo>
                      <a:pt x="87747" y="154373"/>
                      <a:pt x="81222" y="145272"/>
                      <a:pt x="76070" y="137373"/>
                    </a:cubicBezTo>
                    <a:lnTo>
                      <a:pt x="76070" y="137373"/>
                    </a:lnTo>
                    <a:cubicBezTo>
                      <a:pt x="74868" y="135484"/>
                      <a:pt x="74353" y="135312"/>
                      <a:pt x="73494" y="135312"/>
                    </a:cubicBezTo>
                    <a:lnTo>
                      <a:pt x="73494" y="135312"/>
                    </a:lnTo>
                    <a:cubicBezTo>
                      <a:pt x="70747" y="134969"/>
                      <a:pt x="63878" y="141666"/>
                      <a:pt x="58555" y="145615"/>
                    </a:cubicBezTo>
                    <a:lnTo>
                      <a:pt x="58555" y="145615"/>
                    </a:lnTo>
                    <a:cubicBezTo>
                      <a:pt x="57525" y="146645"/>
                      <a:pt x="56323" y="147332"/>
                      <a:pt x="54777" y="147332"/>
                    </a:cubicBezTo>
                    <a:lnTo>
                      <a:pt x="54777" y="147332"/>
                    </a:lnTo>
                    <a:cubicBezTo>
                      <a:pt x="45333" y="145100"/>
                      <a:pt x="45161" y="126726"/>
                      <a:pt x="43101" y="117454"/>
                    </a:cubicBezTo>
                    <a:lnTo>
                      <a:pt x="43101" y="117454"/>
                    </a:lnTo>
                    <a:cubicBezTo>
                      <a:pt x="42757" y="114878"/>
                      <a:pt x="42585" y="112989"/>
                      <a:pt x="42585" y="111444"/>
                    </a:cubicBezTo>
                    <a:lnTo>
                      <a:pt x="42585" y="111444"/>
                    </a:lnTo>
                    <a:cubicBezTo>
                      <a:pt x="42585" y="105949"/>
                      <a:pt x="44646" y="104231"/>
                      <a:pt x="48424" y="96848"/>
                    </a:cubicBezTo>
                    <a:lnTo>
                      <a:pt x="48424" y="96848"/>
                    </a:lnTo>
                    <a:cubicBezTo>
                      <a:pt x="49969" y="94272"/>
                      <a:pt x="51000" y="92727"/>
                      <a:pt x="51515" y="91696"/>
                    </a:cubicBezTo>
                    <a:lnTo>
                      <a:pt x="51515" y="91696"/>
                    </a:lnTo>
                    <a:cubicBezTo>
                      <a:pt x="52202" y="90838"/>
                      <a:pt x="52030" y="90838"/>
                      <a:pt x="52030" y="90838"/>
                    </a:cubicBezTo>
                    <a:lnTo>
                      <a:pt x="52030" y="90838"/>
                    </a:lnTo>
                    <a:cubicBezTo>
                      <a:pt x="51858" y="90838"/>
                      <a:pt x="52030" y="90838"/>
                      <a:pt x="51686" y="90151"/>
                    </a:cubicBezTo>
                    <a:lnTo>
                      <a:pt x="51686" y="90151"/>
                    </a:lnTo>
                    <a:cubicBezTo>
                      <a:pt x="51343" y="89292"/>
                      <a:pt x="50828" y="87918"/>
                      <a:pt x="50484" y="85858"/>
                    </a:cubicBezTo>
                    <a:lnTo>
                      <a:pt x="50484" y="85858"/>
                    </a:lnTo>
                    <a:cubicBezTo>
                      <a:pt x="50313" y="85343"/>
                      <a:pt x="50313" y="84828"/>
                      <a:pt x="50313" y="84313"/>
                    </a:cubicBezTo>
                    <a:lnTo>
                      <a:pt x="50313" y="84313"/>
                    </a:lnTo>
                    <a:cubicBezTo>
                      <a:pt x="50313" y="79505"/>
                      <a:pt x="55121" y="78474"/>
                      <a:pt x="57697" y="78474"/>
                    </a:cubicBezTo>
                    <a:lnTo>
                      <a:pt x="57697" y="78474"/>
                    </a:lnTo>
                    <a:cubicBezTo>
                      <a:pt x="59242" y="78474"/>
                      <a:pt x="60616" y="78646"/>
                      <a:pt x="61818" y="78646"/>
                    </a:cubicBezTo>
                    <a:lnTo>
                      <a:pt x="61818" y="78646"/>
                    </a:lnTo>
                    <a:cubicBezTo>
                      <a:pt x="64565" y="78302"/>
                      <a:pt x="64222" y="78646"/>
                      <a:pt x="64393" y="77616"/>
                    </a:cubicBezTo>
                    <a:lnTo>
                      <a:pt x="64393" y="77616"/>
                    </a:lnTo>
                    <a:cubicBezTo>
                      <a:pt x="64393" y="77444"/>
                      <a:pt x="64393" y="77272"/>
                      <a:pt x="64393" y="77101"/>
                    </a:cubicBezTo>
                    <a:lnTo>
                      <a:pt x="64393" y="77101"/>
                    </a:lnTo>
                    <a:lnTo>
                      <a:pt x="64393" y="77101"/>
                    </a:lnTo>
                    <a:cubicBezTo>
                      <a:pt x="65595" y="70919"/>
                      <a:pt x="67999" y="50485"/>
                      <a:pt x="70575" y="37777"/>
                    </a:cubicBezTo>
                    <a:lnTo>
                      <a:pt x="70575" y="37777"/>
                    </a:lnTo>
                    <a:cubicBezTo>
                      <a:pt x="70919" y="35717"/>
                      <a:pt x="71090" y="34000"/>
                      <a:pt x="71090" y="32626"/>
                    </a:cubicBezTo>
                    <a:lnTo>
                      <a:pt x="71090" y="32626"/>
                    </a:lnTo>
                    <a:cubicBezTo>
                      <a:pt x="71262" y="26273"/>
                      <a:pt x="67828" y="22838"/>
                      <a:pt x="67656" y="14424"/>
                    </a:cubicBezTo>
                    <a:lnTo>
                      <a:pt x="67656" y="14424"/>
                    </a:lnTo>
                    <a:cubicBezTo>
                      <a:pt x="67656" y="13394"/>
                      <a:pt x="67656" y="12364"/>
                      <a:pt x="67828" y="11333"/>
                    </a:cubicBezTo>
                    <a:lnTo>
                      <a:pt x="67828" y="11333"/>
                    </a:lnTo>
                    <a:cubicBezTo>
                      <a:pt x="67828" y="10475"/>
                      <a:pt x="67999" y="9788"/>
                      <a:pt x="67999" y="9273"/>
                    </a:cubicBezTo>
                    <a:lnTo>
                      <a:pt x="67999" y="9273"/>
                    </a:lnTo>
                    <a:cubicBezTo>
                      <a:pt x="67999" y="8757"/>
                      <a:pt x="67999" y="8414"/>
                      <a:pt x="67999" y="8242"/>
                    </a:cubicBezTo>
                    <a:lnTo>
                      <a:pt x="67999" y="8242"/>
                    </a:lnTo>
                    <a:cubicBezTo>
                      <a:pt x="66969" y="8757"/>
                      <a:pt x="64737" y="10475"/>
                      <a:pt x="63020" y="12364"/>
                    </a:cubicBezTo>
                    <a:lnTo>
                      <a:pt x="63020" y="12364"/>
                    </a:lnTo>
                    <a:cubicBezTo>
                      <a:pt x="60959" y="13909"/>
                      <a:pt x="58727" y="14939"/>
                      <a:pt x="56323" y="14939"/>
                    </a:cubicBezTo>
                    <a:lnTo>
                      <a:pt x="56323" y="14939"/>
                    </a:lnTo>
                    <a:cubicBezTo>
                      <a:pt x="51858" y="14768"/>
                      <a:pt x="48080" y="12192"/>
                      <a:pt x="42414" y="7212"/>
                    </a:cubicBezTo>
                    <a:lnTo>
                      <a:pt x="42414" y="7212"/>
                    </a:lnTo>
                    <a:cubicBezTo>
                      <a:pt x="40010" y="5152"/>
                      <a:pt x="38636" y="4808"/>
                      <a:pt x="38121" y="4808"/>
                    </a:cubicBezTo>
                    <a:lnTo>
                      <a:pt x="38121" y="4808"/>
                    </a:lnTo>
                    <a:cubicBezTo>
                      <a:pt x="36919" y="4121"/>
                      <a:pt x="35202" y="8414"/>
                      <a:pt x="31596" y="12364"/>
                    </a:cubicBezTo>
                    <a:lnTo>
                      <a:pt x="31596" y="12364"/>
                    </a:lnTo>
                    <a:cubicBezTo>
                      <a:pt x="27303" y="15798"/>
                      <a:pt x="25242" y="19576"/>
                      <a:pt x="25070" y="30394"/>
                    </a:cubicBezTo>
                    <a:lnTo>
                      <a:pt x="25070" y="30394"/>
                    </a:lnTo>
                    <a:lnTo>
                      <a:pt x="25070" y="30565"/>
                    </a:lnTo>
                    <a:lnTo>
                      <a:pt x="25242" y="31767"/>
                    </a:lnTo>
                    <a:lnTo>
                      <a:pt x="25070" y="31939"/>
                    </a:lnTo>
                    <a:cubicBezTo>
                      <a:pt x="24727" y="45333"/>
                      <a:pt x="20091" y="64565"/>
                      <a:pt x="16141" y="71606"/>
                    </a:cubicBezTo>
                    <a:lnTo>
                      <a:pt x="16141" y="71606"/>
                    </a:lnTo>
                    <a:cubicBezTo>
                      <a:pt x="13222" y="76242"/>
                      <a:pt x="11161" y="79848"/>
                      <a:pt x="6697" y="80191"/>
                    </a:cubicBezTo>
                    <a:lnTo>
                      <a:pt x="6697" y="80191"/>
                    </a:lnTo>
                    <a:cubicBezTo>
                      <a:pt x="6182" y="80191"/>
                      <a:pt x="5667" y="80191"/>
                      <a:pt x="5151" y="80020"/>
                    </a:cubicBezTo>
                    <a:lnTo>
                      <a:pt x="5151" y="80020"/>
                    </a:lnTo>
                    <a:cubicBezTo>
                      <a:pt x="5151" y="84313"/>
                      <a:pt x="6525" y="92727"/>
                      <a:pt x="8757" y="98737"/>
                    </a:cubicBezTo>
                    <a:lnTo>
                      <a:pt x="8757" y="98737"/>
                    </a:lnTo>
                    <a:cubicBezTo>
                      <a:pt x="13909" y="110242"/>
                      <a:pt x="15283" y="117110"/>
                      <a:pt x="15283" y="125181"/>
                    </a:cubicBezTo>
                    <a:lnTo>
                      <a:pt x="15283" y="125181"/>
                    </a:lnTo>
                    <a:lnTo>
                      <a:pt x="12879" y="125181"/>
                    </a:lnTo>
                    <a:lnTo>
                      <a:pt x="15283" y="125696"/>
                    </a:lnTo>
                    <a:cubicBezTo>
                      <a:pt x="14939" y="127070"/>
                      <a:pt x="14939" y="128443"/>
                      <a:pt x="14939" y="129646"/>
                    </a:cubicBezTo>
                    <a:lnTo>
                      <a:pt x="14939" y="129646"/>
                    </a:lnTo>
                    <a:cubicBezTo>
                      <a:pt x="14939" y="130161"/>
                      <a:pt x="14939" y="130676"/>
                      <a:pt x="14939" y="131191"/>
                    </a:cubicBezTo>
                    <a:lnTo>
                      <a:pt x="14939" y="131191"/>
                    </a:lnTo>
                    <a:cubicBezTo>
                      <a:pt x="17515" y="127757"/>
                      <a:pt x="20434" y="125696"/>
                      <a:pt x="23525" y="125696"/>
                    </a:cubicBezTo>
                    <a:lnTo>
                      <a:pt x="23525" y="125696"/>
                    </a:lnTo>
                    <a:cubicBezTo>
                      <a:pt x="25757" y="125696"/>
                      <a:pt x="27990" y="127928"/>
                      <a:pt x="27990" y="130332"/>
                    </a:cubicBezTo>
                    <a:lnTo>
                      <a:pt x="27990" y="130332"/>
                    </a:lnTo>
                    <a:lnTo>
                      <a:pt x="27990" y="134282"/>
                    </a:lnTo>
                    <a:lnTo>
                      <a:pt x="27474" y="133939"/>
                    </a:lnTo>
                    <a:cubicBezTo>
                      <a:pt x="26616" y="138060"/>
                      <a:pt x="24899" y="143383"/>
                      <a:pt x="24899" y="148191"/>
                    </a:cubicBezTo>
                    <a:lnTo>
                      <a:pt x="24899" y="148191"/>
                    </a:lnTo>
                    <a:cubicBezTo>
                      <a:pt x="24899" y="149736"/>
                      <a:pt x="25070" y="151110"/>
                      <a:pt x="25586" y="152827"/>
                    </a:cubicBezTo>
                    <a:lnTo>
                      <a:pt x="25586" y="152827"/>
                    </a:lnTo>
                    <a:cubicBezTo>
                      <a:pt x="26101" y="156090"/>
                      <a:pt x="28333" y="157292"/>
                      <a:pt x="33313" y="157464"/>
                    </a:cubicBezTo>
                    <a:lnTo>
                      <a:pt x="33313" y="157464"/>
                    </a:lnTo>
                    <a:cubicBezTo>
                      <a:pt x="37090" y="157464"/>
                      <a:pt x="42070" y="156433"/>
                      <a:pt x="46535" y="154716"/>
                    </a:cubicBezTo>
                    <a:lnTo>
                      <a:pt x="46535" y="154716"/>
                    </a:lnTo>
                    <a:cubicBezTo>
                      <a:pt x="48252" y="154373"/>
                      <a:pt x="49798" y="154201"/>
                      <a:pt x="51343" y="154201"/>
                    </a:cubicBezTo>
                    <a:lnTo>
                      <a:pt x="51343" y="154201"/>
                    </a:lnTo>
                    <a:cubicBezTo>
                      <a:pt x="61646" y="154373"/>
                      <a:pt x="67656" y="162100"/>
                      <a:pt x="74353" y="171029"/>
                    </a:cubicBezTo>
                    <a:lnTo>
                      <a:pt x="74353" y="171029"/>
                    </a:lnTo>
                    <a:cubicBezTo>
                      <a:pt x="74010" y="168282"/>
                      <a:pt x="73323" y="164504"/>
                      <a:pt x="72464" y="161413"/>
                    </a:cubicBezTo>
                    <a:lnTo>
                      <a:pt x="72464" y="161413"/>
                    </a:lnTo>
                    <a:cubicBezTo>
                      <a:pt x="72292" y="160898"/>
                      <a:pt x="72292" y="160211"/>
                      <a:pt x="72292" y="159868"/>
                    </a:cubicBezTo>
                    <a:lnTo>
                      <a:pt x="72292" y="159868"/>
                    </a:lnTo>
                    <a:cubicBezTo>
                      <a:pt x="72292" y="158322"/>
                      <a:pt x="73323" y="155575"/>
                      <a:pt x="75727" y="155575"/>
                    </a:cubicBezTo>
                    <a:lnTo>
                      <a:pt x="75727" y="155575"/>
                    </a:lnTo>
                    <a:cubicBezTo>
                      <a:pt x="82080" y="156090"/>
                      <a:pt x="89292" y="168453"/>
                      <a:pt x="93242" y="177211"/>
                    </a:cubicBezTo>
                    <a:lnTo>
                      <a:pt x="93242" y="177211"/>
                    </a:lnTo>
                    <a:close/>
                    <a:moveTo>
                      <a:pt x="22838" y="129989"/>
                    </a:moveTo>
                    <a:cubicBezTo>
                      <a:pt x="22838" y="129817"/>
                      <a:pt x="22838" y="129817"/>
                      <a:pt x="22838" y="129646"/>
                    </a:cubicBezTo>
                    <a:lnTo>
                      <a:pt x="22838" y="129646"/>
                    </a:lnTo>
                    <a:cubicBezTo>
                      <a:pt x="22838" y="129817"/>
                      <a:pt x="22838" y="129817"/>
                      <a:pt x="22838" y="129989"/>
                    </a:cubicBezTo>
                    <a:lnTo>
                      <a:pt x="22838" y="129989"/>
                    </a:lnTo>
                    <a:close/>
                    <a:moveTo>
                      <a:pt x="27474" y="128959"/>
                    </a:moveTo>
                    <a:cubicBezTo>
                      <a:pt x="27474" y="128959"/>
                      <a:pt x="27474" y="128959"/>
                      <a:pt x="27474" y="128959"/>
                    </a:cubicBezTo>
                    <a:lnTo>
                      <a:pt x="27474" y="128959"/>
                    </a:lnTo>
                    <a:lnTo>
                      <a:pt x="27474" y="128959"/>
                    </a:lnTo>
                    <a:cubicBezTo>
                      <a:pt x="27474" y="128959"/>
                      <a:pt x="27474" y="128959"/>
                      <a:pt x="27474" y="128959"/>
                    </a:cubicBezTo>
                    <a:lnTo>
                      <a:pt x="27474" y="1289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1" name="图形 7">
              <a:extLst>
                <a:ext uri="{FF2B5EF4-FFF2-40B4-BE49-F238E27FC236}">
                  <a16:creationId xmlns:a16="http://schemas.microsoft.com/office/drawing/2014/main" xmlns="" id="{D07A1BC9-C184-459F-A1EB-51653662105E}"/>
                </a:ext>
              </a:extLst>
            </p:cNvPr>
            <p:cNvGrpSpPr/>
            <p:nvPr/>
          </p:nvGrpSpPr>
          <p:grpSpPr>
            <a:xfrm>
              <a:off x="3804640" y="3526069"/>
              <a:ext cx="278358" cy="335225"/>
              <a:chOff x="3804640" y="3526069"/>
              <a:chExt cx="278358" cy="335225"/>
            </a:xfrm>
            <a:solidFill>
              <a:srgbClr val="B4B4B4"/>
            </a:solidFill>
          </p:grpSpPr>
          <p:sp>
            <p:nvSpPr>
              <p:cNvPr id="3041" name="任意多边形: 形状 3040">
                <a:extLst>
                  <a:ext uri="{FF2B5EF4-FFF2-40B4-BE49-F238E27FC236}">
                    <a16:creationId xmlns:a16="http://schemas.microsoft.com/office/drawing/2014/main" xmlns="" id="{857CA86B-69A8-4312-8E5A-F5B9708CF2DB}"/>
                  </a:ext>
                </a:extLst>
              </p:cNvPr>
              <p:cNvSpPr/>
              <p:nvPr/>
            </p:nvSpPr>
            <p:spPr>
              <a:xfrm>
                <a:off x="3807291" y="3529082"/>
                <a:ext cx="272926" cy="330079"/>
              </a:xfrm>
              <a:custGeom>
                <a:avLst/>
                <a:gdLst>
                  <a:gd name="connsiteX0" fmla="*/ 59167 w 272926"/>
                  <a:gd name="connsiteY0" fmla="*/ 144147 h 330079"/>
                  <a:gd name="connsiteX1" fmla="*/ 81834 w 272926"/>
                  <a:gd name="connsiteY1" fmla="*/ 122511 h 330079"/>
                  <a:gd name="connsiteX2" fmla="*/ 115833 w 272926"/>
                  <a:gd name="connsiteY2" fmla="*/ 103451 h 330079"/>
                  <a:gd name="connsiteX3" fmla="*/ 133348 w 272926"/>
                  <a:gd name="connsiteY3" fmla="*/ 80613 h 330079"/>
                  <a:gd name="connsiteX4" fmla="*/ 140904 w 272926"/>
                  <a:gd name="connsiteY4" fmla="*/ 70481 h 330079"/>
                  <a:gd name="connsiteX5" fmla="*/ 162197 w 272926"/>
                  <a:gd name="connsiteY5" fmla="*/ 56572 h 330079"/>
                  <a:gd name="connsiteX6" fmla="*/ 178510 w 272926"/>
                  <a:gd name="connsiteY6" fmla="*/ 42492 h 330079"/>
                  <a:gd name="connsiteX7" fmla="*/ 202378 w 272926"/>
                  <a:gd name="connsiteY7" fmla="*/ 5572 h 330079"/>
                  <a:gd name="connsiteX8" fmla="*/ 221267 w 272926"/>
                  <a:gd name="connsiteY8" fmla="*/ 2997 h 330079"/>
                  <a:gd name="connsiteX9" fmla="*/ 237752 w 272926"/>
                  <a:gd name="connsiteY9" fmla="*/ 28411 h 330079"/>
                  <a:gd name="connsiteX10" fmla="*/ 266772 w 272926"/>
                  <a:gd name="connsiteY10" fmla="*/ 46097 h 330079"/>
                  <a:gd name="connsiteX11" fmla="*/ 270549 w 272926"/>
                  <a:gd name="connsiteY11" fmla="*/ 57602 h 330079"/>
                  <a:gd name="connsiteX12" fmla="*/ 259216 w 272926"/>
                  <a:gd name="connsiteY12" fmla="*/ 62754 h 330079"/>
                  <a:gd name="connsiteX13" fmla="*/ 247883 w 272926"/>
                  <a:gd name="connsiteY13" fmla="*/ 66532 h 330079"/>
                  <a:gd name="connsiteX14" fmla="*/ 251661 w 272926"/>
                  <a:gd name="connsiteY14" fmla="*/ 75461 h 330079"/>
                  <a:gd name="connsiteX15" fmla="*/ 231570 w 272926"/>
                  <a:gd name="connsiteY15" fmla="*/ 79239 h 330079"/>
                  <a:gd name="connsiteX16" fmla="*/ 222812 w 272926"/>
                  <a:gd name="connsiteY16" fmla="*/ 85592 h 330079"/>
                  <a:gd name="connsiteX17" fmla="*/ 224186 w 272926"/>
                  <a:gd name="connsiteY17" fmla="*/ 107229 h 330079"/>
                  <a:gd name="connsiteX18" fmla="*/ 225560 w 272926"/>
                  <a:gd name="connsiteY18" fmla="*/ 121138 h 330079"/>
                  <a:gd name="connsiteX19" fmla="*/ 236893 w 272926"/>
                  <a:gd name="connsiteY19" fmla="*/ 132471 h 330079"/>
                  <a:gd name="connsiteX20" fmla="*/ 220580 w 272926"/>
                  <a:gd name="connsiteY20" fmla="*/ 137622 h 330079"/>
                  <a:gd name="connsiteX21" fmla="*/ 235691 w 272926"/>
                  <a:gd name="connsiteY21" fmla="*/ 152733 h 330079"/>
                  <a:gd name="connsiteX22" fmla="*/ 255954 w 272926"/>
                  <a:gd name="connsiteY22" fmla="*/ 172996 h 330079"/>
                  <a:gd name="connsiteX23" fmla="*/ 257327 w 272926"/>
                  <a:gd name="connsiteY23" fmla="*/ 183127 h 330079"/>
                  <a:gd name="connsiteX24" fmla="*/ 241014 w 272926"/>
                  <a:gd name="connsiteY24" fmla="*/ 180551 h 330079"/>
                  <a:gd name="connsiteX25" fmla="*/ 233459 w 272926"/>
                  <a:gd name="connsiteY25" fmla="*/ 180551 h 330079"/>
                  <a:gd name="connsiteX26" fmla="*/ 217146 w 272926"/>
                  <a:gd name="connsiteY26" fmla="*/ 200985 h 330079"/>
                  <a:gd name="connsiteX27" fmla="*/ 209762 w 272926"/>
                  <a:gd name="connsiteY27" fmla="*/ 242884 h 330079"/>
                  <a:gd name="connsiteX28" fmla="*/ 198429 w 272926"/>
                  <a:gd name="connsiteY28" fmla="*/ 258167 h 330079"/>
                  <a:gd name="connsiteX29" fmla="*/ 196025 w 272926"/>
                  <a:gd name="connsiteY29" fmla="*/ 277227 h 330079"/>
                  <a:gd name="connsiteX30" fmla="*/ 189843 w 272926"/>
                  <a:gd name="connsiteY30" fmla="*/ 302641 h 330079"/>
                  <a:gd name="connsiteX31" fmla="*/ 157217 w 272926"/>
                  <a:gd name="connsiteY31" fmla="*/ 328055 h 330079"/>
                  <a:gd name="connsiteX32" fmla="*/ 152065 w 272926"/>
                  <a:gd name="connsiteY32" fmla="*/ 317924 h 330079"/>
                  <a:gd name="connsiteX33" fmla="*/ 139530 w 272926"/>
                  <a:gd name="connsiteY33" fmla="*/ 311570 h 330079"/>
                  <a:gd name="connsiteX34" fmla="*/ 124419 w 272926"/>
                  <a:gd name="connsiteY34" fmla="*/ 310368 h 330079"/>
                  <a:gd name="connsiteX35" fmla="*/ 105530 w 272926"/>
                  <a:gd name="connsiteY35" fmla="*/ 309166 h 330079"/>
                  <a:gd name="connsiteX36" fmla="*/ 80288 w 272926"/>
                  <a:gd name="connsiteY36" fmla="*/ 315520 h 330079"/>
                  <a:gd name="connsiteX37" fmla="*/ 75137 w 272926"/>
                  <a:gd name="connsiteY37" fmla="*/ 292682 h 330079"/>
                  <a:gd name="connsiteX38" fmla="*/ 49894 w 272926"/>
                  <a:gd name="connsiteY38" fmla="*/ 302985 h 330079"/>
                  <a:gd name="connsiteX39" fmla="*/ 33410 w 272926"/>
                  <a:gd name="connsiteY39" fmla="*/ 287702 h 330079"/>
                  <a:gd name="connsiteX40" fmla="*/ 23107 w 272926"/>
                  <a:gd name="connsiteY40" fmla="*/ 243228 h 330079"/>
                  <a:gd name="connsiteX41" fmla="*/ 9198 w 272926"/>
                  <a:gd name="connsiteY41" fmla="*/ 221591 h 330079"/>
                  <a:gd name="connsiteX42" fmla="*/ 4046 w 272926"/>
                  <a:gd name="connsiteY42" fmla="*/ 205107 h 330079"/>
                  <a:gd name="connsiteX43" fmla="*/ 2672 w 272926"/>
                  <a:gd name="connsiteY43" fmla="*/ 160632 h 330079"/>
                  <a:gd name="connsiteX44" fmla="*/ 11430 w 272926"/>
                  <a:gd name="connsiteY44" fmla="*/ 146723 h 330079"/>
                  <a:gd name="connsiteX45" fmla="*/ 23965 w 272926"/>
                  <a:gd name="connsiteY45" fmla="*/ 144147 h 330079"/>
                  <a:gd name="connsiteX46" fmla="*/ 42854 w 272926"/>
                  <a:gd name="connsiteY46" fmla="*/ 151703 h 330079"/>
                  <a:gd name="connsiteX47" fmla="*/ 57965 w 272926"/>
                  <a:gd name="connsiteY47" fmla="*/ 156683 h 330079"/>
                  <a:gd name="connsiteX48" fmla="*/ 59167 w 272926"/>
                  <a:gd name="connsiteY48" fmla="*/ 144147 h 330079"/>
                  <a:gd name="connsiteX49" fmla="*/ 59167 w 272926"/>
                  <a:gd name="connsiteY49" fmla="*/ 144147 h 33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72926" h="330079">
                    <a:moveTo>
                      <a:pt x="59167" y="144147"/>
                    </a:moveTo>
                    <a:cubicBezTo>
                      <a:pt x="64147" y="137794"/>
                      <a:pt x="70500" y="123713"/>
                      <a:pt x="81834" y="122511"/>
                    </a:cubicBezTo>
                    <a:cubicBezTo>
                      <a:pt x="91965" y="119935"/>
                      <a:pt x="112056" y="107229"/>
                      <a:pt x="115833" y="103451"/>
                    </a:cubicBezTo>
                    <a:cubicBezTo>
                      <a:pt x="118409" y="98299"/>
                      <a:pt x="132146" y="84390"/>
                      <a:pt x="133348" y="80613"/>
                    </a:cubicBezTo>
                    <a:cubicBezTo>
                      <a:pt x="135924" y="75461"/>
                      <a:pt x="128197" y="70481"/>
                      <a:pt x="140904" y="70481"/>
                    </a:cubicBezTo>
                    <a:cubicBezTo>
                      <a:pt x="152237" y="69279"/>
                      <a:pt x="156015" y="58976"/>
                      <a:pt x="162197" y="56572"/>
                    </a:cubicBezTo>
                    <a:cubicBezTo>
                      <a:pt x="168550" y="52794"/>
                      <a:pt x="167176" y="51421"/>
                      <a:pt x="178510" y="42492"/>
                    </a:cubicBezTo>
                    <a:cubicBezTo>
                      <a:pt x="189843" y="33562"/>
                      <a:pt x="197227" y="10724"/>
                      <a:pt x="202378" y="5572"/>
                    </a:cubicBezTo>
                    <a:cubicBezTo>
                      <a:pt x="208732" y="1795"/>
                      <a:pt x="214913" y="-3357"/>
                      <a:pt x="221267" y="2997"/>
                    </a:cubicBezTo>
                    <a:cubicBezTo>
                      <a:pt x="227620" y="7977"/>
                      <a:pt x="225045" y="18280"/>
                      <a:pt x="237752" y="28411"/>
                    </a:cubicBezTo>
                    <a:cubicBezTo>
                      <a:pt x="249085" y="38542"/>
                      <a:pt x="258014" y="44896"/>
                      <a:pt x="266772" y="46097"/>
                    </a:cubicBezTo>
                    <a:cubicBezTo>
                      <a:pt x="275529" y="47300"/>
                      <a:pt x="273125" y="53653"/>
                      <a:pt x="270549" y="57602"/>
                    </a:cubicBezTo>
                    <a:cubicBezTo>
                      <a:pt x="267974" y="61380"/>
                      <a:pt x="267974" y="63956"/>
                      <a:pt x="259216" y="62754"/>
                    </a:cubicBezTo>
                    <a:cubicBezTo>
                      <a:pt x="250459" y="61552"/>
                      <a:pt x="242903" y="62754"/>
                      <a:pt x="247883" y="66532"/>
                    </a:cubicBezTo>
                    <a:cubicBezTo>
                      <a:pt x="254237" y="69108"/>
                      <a:pt x="261792" y="72885"/>
                      <a:pt x="251661" y="75461"/>
                    </a:cubicBezTo>
                    <a:cubicBezTo>
                      <a:pt x="240327" y="79239"/>
                      <a:pt x="237752" y="80613"/>
                      <a:pt x="231570" y="79239"/>
                    </a:cubicBezTo>
                    <a:cubicBezTo>
                      <a:pt x="224014" y="78037"/>
                      <a:pt x="220237" y="80441"/>
                      <a:pt x="222812" y="85592"/>
                    </a:cubicBezTo>
                    <a:cubicBezTo>
                      <a:pt x="226590" y="91946"/>
                      <a:pt x="226590" y="100875"/>
                      <a:pt x="224186" y="107229"/>
                    </a:cubicBezTo>
                    <a:cubicBezTo>
                      <a:pt x="221610" y="113582"/>
                      <a:pt x="219206" y="118734"/>
                      <a:pt x="225560" y="121138"/>
                    </a:cubicBezTo>
                    <a:cubicBezTo>
                      <a:pt x="231913" y="123713"/>
                      <a:pt x="240671" y="131269"/>
                      <a:pt x="236893" y="132471"/>
                    </a:cubicBezTo>
                    <a:cubicBezTo>
                      <a:pt x="233115" y="133673"/>
                      <a:pt x="218004" y="128693"/>
                      <a:pt x="220580" y="137622"/>
                    </a:cubicBezTo>
                    <a:cubicBezTo>
                      <a:pt x="223156" y="146551"/>
                      <a:pt x="226933" y="148955"/>
                      <a:pt x="235691" y="152733"/>
                    </a:cubicBezTo>
                    <a:cubicBezTo>
                      <a:pt x="243247" y="156511"/>
                      <a:pt x="249600" y="166642"/>
                      <a:pt x="255954" y="172996"/>
                    </a:cubicBezTo>
                    <a:cubicBezTo>
                      <a:pt x="260933" y="179349"/>
                      <a:pt x="263509" y="184329"/>
                      <a:pt x="257327" y="183127"/>
                    </a:cubicBezTo>
                    <a:cubicBezTo>
                      <a:pt x="249772" y="181925"/>
                      <a:pt x="247196" y="184329"/>
                      <a:pt x="241014" y="180551"/>
                    </a:cubicBezTo>
                    <a:cubicBezTo>
                      <a:pt x="236034" y="175571"/>
                      <a:pt x="241014" y="172996"/>
                      <a:pt x="233459" y="180551"/>
                    </a:cubicBezTo>
                    <a:cubicBezTo>
                      <a:pt x="224701" y="188278"/>
                      <a:pt x="215772" y="186905"/>
                      <a:pt x="217146" y="200985"/>
                    </a:cubicBezTo>
                    <a:cubicBezTo>
                      <a:pt x="218520" y="216268"/>
                      <a:pt x="214742" y="235329"/>
                      <a:pt x="209762" y="242884"/>
                    </a:cubicBezTo>
                    <a:cubicBezTo>
                      <a:pt x="203408" y="249237"/>
                      <a:pt x="198429" y="249237"/>
                      <a:pt x="198429" y="258167"/>
                    </a:cubicBezTo>
                    <a:cubicBezTo>
                      <a:pt x="197227" y="268298"/>
                      <a:pt x="194651" y="264520"/>
                      <a:pt x="196025" y="277227"/>
                    </a:cubicBezTo>
                    <a:cubicBezTo>
                      <a:pt x="198600" y="291136"/>
                      <a:pt x="196025" y="293712"/>
                      <a:pt x="189843" y="302641"/>
                    </a:cubicBezTo>
                    <a:cubicBezTo>
                      <a:pt x="183489" y="310197"/>
                      <a:pt x="168550" y="324278"/>
                      <a:pt x="157217" y="328055"/>
                    </a:cubicBezTo>
                    <a:cubicBezTo>
                      <a:pt x="145884" y="333207"/>
                      <a:pt x="152237" y="328055"/>
                      <a:pt x="152065" y="317924"/>
                    </a:cubicBezTo>
                    <a:cubicBezTo>
                      <a:pt x="152065" y="307793"/>
                      <a:pt x="145712" y="307793"/>
                      <a:pt x="139530" y="311570"/>
                    </a:cubicBezTo>
                    <a:cubicBezTo>
                      <a:pt x="133177" y="314146"/>
                      <a:pt x="130773" y="314146"/>
                      <a:pt x="124419" y="310368"/>
                    </a:cubicBezTo>
                    <a:cubicBezTo>
                      <a:pt x="119439" y="306591"/>
                      <a:pt x="115662" y="305389"/>
                      <a:pt x="105530" y="309166"/>
                    </a:cubicBezTo>
                    <a:cubicBezTo>
                      <a:pt x="96773" y="314318"/>
                      <a:pt x="84066" y="316894"/>
                      <a:pt x="80288" y="315520"/>
                    </a:cubicBezTo>
                    <a:cubicBezTo>
                      <a:pt x="76510" y="314318"/>
                      <a:pt x="81490" y="288904"/>
                      <a:pt x="75137" y="292682"/>
                    </a:cubicBezTo>
                    <a:cubicBezTo>
                      <a:pt x="68783" y="296459"/>
                      <a:pt x="62601" y="302813"/>
                      <a:pt x="49894" y="302985"/>
                    </a:cubicBezTo>
                    <a:cubicBezTo>
                      <a:pt x="37359" y="301783"/>
                      <a:pt x="33581" y="300409"/>
                      <a:pt x="33410" y="287702"/>
                    </a:cubicBezTo>
                    <a:cubicBezTo>
                      <a:pt x="33410" y="274995"/>
                      <a:pt x="32036" y="258510"/>
                      <a:pt x="23107" y="243228"/>
                    </a:cubicBezTo>
                    <a:cubicBezTo>
                      <a:pt x="14177" y="226743"/>
                      <a:pt x="4218" y="229318"/>
                      <a:pt x="9198" y="221591"/>
                    </a:cubicBezTo>
                    <a:cubicBezTo>
                      <a:pt x="14177" y="213864"/>
                      <a:pt x="10400" y="212662"/>
                      <a:pt x="4046" y="205107"/>
                    </a:cubicBezTo>
                    <a:cubicBezTo>
                      <a:pt x="-2307" y="196177"/>
                      <a:pt x="97" y="168359"/>
                      <a:pt x="2672" y="160632"/>
                    </a:cubicBezTo>
                    <a:cubicBezTo>
                      <a:pt x="3875" y="153077"/>
                      <a:pt x="6450" y="151703"/>
                      <a:pt x="11430" y="146723"/>
                    </a:cubicBezTo>
                    <a:cubicBezTo>
                      <a:pt x="15208" y="141572"/>
                      <a:pt x="16410" y="136592"/>
                      <a:pt x="23965" y="144147"/>
                    </a:cubicBezTo>
                    <a:cubicBezTo>
                      <a:pt x="31521" y="150501"/>
                      <a:pt x="36501" y="142774"/>
                      <a:pt x="42854" y="151703"/>
                    </a:cubicBezTo>
                    <a:cubicBezTo>
                      <a:pt x="50409" y="160632"/>
                      <a:pt x="56763" y="165612"/>
                      <a:pt x="57965" y="156683"/>
                    </a:cubicBezTo>
                    <a:cubicBezTo>
                      <a:pt x="59167" y="147925"/>
                      <a:pt x="52813" y="150501"/>
                      <a:pt x="59167" y="144147"/>
                    </a:cubicBezTo>
                    <a:lnTo>
                      <a:pt x="59167" y="1441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2" name="任意多边形: 形状 3041">
                <a:extLst>
                  <a:ext uri="{FF2B5EF4-FFF2-40B4-BE49-F238E27FC236}">
                    <a16:creationId xmlns:a16="http://schemas.microsoft.com/office/drawing/2014/main" xmlns="" id="{102720B6-7B2B-46CF-ACB2-EA4E47EB438D}"/>
                  </a:ext>
                </a:extLst>
              </p:cNvPr>
              <p:cNvSpPr/>
              <p:nvPr/>
            </p:nvSpPr>
            <p:spPr>
              <a:xfrm>
                <a:off x="3804640" y="3526069"/>
                <a:ext cx="278358" cy="335225"/>
              </a:xfrm>
              <a:custGeom>
                <a:avLst/>
                <a:gdLst>
                  <a:gd name="connsiteX0" fmla="*/ 150080 w 278358"/>
                  <a:gd name="connsiteY0" fmla="*/ 331927 h 335225"/>
                  <a:gd name="connsiteX1" fmla="*/ 151797 w 278358"/>
                  <a:gd name="connsiteY1" fmla="*/ 320937 h 335225"/>
                  <a:gd name="connsiteX2" fmla="*/ 151797 w 278358"/>
                  <a:gd name="connsiteY2" fmla="*/ 320937 h 335225"/>
                  <a:gd name="connsiteX3" fmla="*/ 151797 w 278358"/>
                  <a:gd name="connsiteY3" fmla="*/ 320594 h 335225"/>
                  <a:gd name="connsiteX4" fmla="*/ 151797 w 278358"/>
                  <a:gd name="connsiteY4" fmla="*/ 320594 h 335225"/>
                  <a:gd name="connsiteX5" fmla="*/ 148534 w 278358"/>
                  <a:gd name="connsiteY5" fmla="*/ 314584 h 335225"/>
                  <a:gd name="connsiteX6" fmla="*/ 148534 w 278358"/>
                  <a:gd name="connsiteY6" fmla="*/ 314584 h 335225"/>
                  <a:gd name="connsiteX7" fmla="*/ 142696 w 278358"/>
                  <a:gd name="connsiteY7" fmla="*/ 316816 h 335225"/>
                  <a:gd name="connsiteX8" fmla="*/ 142696 w 278358"/>
                  <a:gd name="connsiteY8" fmla="*/ 316816 h 335225"/>
                  <a:gd name="connsiteX9" fmla="*/ 134797 w 278358"/>
                  <a:gd name="connsiteY9" fmla="*/ 318877 h 335225"/>
                  <a:gd name="connsiteX10" fmla="*/ 134797 w 278358"/>
                  <a:gd name="connsiteY10" fmla="*/ 318877 h 335225"/>
                  <a:gd name="connsiteX11" fmla="*/ 125181 w 278358"/>
                  <a:gd name="connsiteY11" fmla="*/ 315271 h 335225"/>
                  <a:gd name="connsiteX12" fmla="*/ 125181 w 278358"/>
                  <a:gd name="connsiteY12" fmla="*/ 315271 h 335225"/>
                  <a:gd name="connsiteX13" fmla="*/ 117626 w 278358"/>
                  <a:gd name="connsiteY13" fmla="*/ 312180 h 335225"/>
                  <a:gd name="connsiteX14" fmla="*/ 117626 w 278358"/>
                  <a:gd name="connsiteY14" fmla="*/ 312180 h 335225"/>
                  <a:gd name="connsiteX15" fmla="*/ 108868 w 278358"/>
                  <a:gd name="connsiteY15" fmla="*/ 314240 h 335225"/>
                  <a:gd name="connsiteX16" fmla="*/ 108868 w 278358"/>
                  <a:gd name="connsiteY16" fmla="*/ 314240 h 335225"/>
                  <a:gd name="connsiteX17" fmla="*/ 85171 w 278358"/>
                  <a:gd name="connsiteY17" fmla="*/ 321281 h 335225"/>
                  <a:gd name="connsiteX18" fmla="*/ 85171 w 278358"/>
                  <a:gd name="connsiteY18" fmla="*/ 321281 h 335225"/>
                  <a:gd name="connsiteX19" fmla="*/ 81737 w 278358"/>
                  <a:gd name="connsiteY19" fmla="*/ 320937 h 335225"/>
                  <a:gd name="connsiteX20" fmla="*/ 81737 w 278358"/>
                  <a:gd name="connsiteY20" fmla="*/ 320937 h 335225"/>
                  <a:gd name="connsiteX21" fmla="*/ 78474 w 278358"/>
                  <a:gd name="connsiteY21" fmla="*/ 309089 h 335225"/>
                  <a:gd name="connsiteX22" fmla="*/ 78474 w 278358"/>
                  <a:gd name="connsiteY22" fmla="*/ 309089 h 335225"/>
                  <a:gd name="connsiteX23" fmla="*/ 78474 w 278358"/>
                  <a:gd name="connsiteY23" fmla="*/ 305998 h 335225"/>
                  <a:gd name="connsiteX24" fmla="*/ 78474 w 278358"/>
                  <a:gd name="connsiteY24" fmla="*/ 305998 h 335225"/>
                  <a:gd name="connsiteX25" fmla="*/ 77959 w 278358"/>
                  <a:gd name="connsiteY25" fmla="*/ 298271 h 335225"/>
                  <a:gd name="connsiteX26" fmla="*/ 77959 w 278358"/>
                  <a:gd name="connsiteY26" fmla="*/ 298271 h 335225"/>
                  <a:gd name="connsiteX27" fmla="*/ 52030 w 278358"/>
                  <a:gd name="connsiteY27" fmla="*/ 308402 h 335225"/>
                  <a:gd name="connsiteX28" fmla="*/ 52030 w 278358"/>
                  <a:gd name="connsiteY28" fmla="*/ 308402 h 335225"/>
                  <a:gd name="connsiteX29" fmla="*/ 33485 w 278358"/>
                  <a:gd name="connsiteY29" fmla="*/ 290715 h 335225"/>
                  <a:gd name="connsiteX30" fmla="*/ 33485 w 278358"/>
                  <a:gd name="connsiteY30" fmla="*/ 290715 h 335225"/>
                  <a:gd name="connsiteX31" fmla="*/ 23525 w 278358"/>
                  <a:gd name="connsiteY31" fmla="*/ 247443 h 335225"/>
                  <a:gd name="connsiteX32" fmla="*/ 23525 w 278358"/>
                  <a:gd name="connsiteY32" fmla="*/ 247443 h 335225"/>
                  <a:gd name="connsiteX33" fmla="*/ 7899 w 278358"/>
                  <a:gd name="connsiteY33" fmla="*/ 228039 h 335225"/>
                  <a:gd name="connsiteX34" fmla="*/ 7899 w 278358"/>
                  <a:gd name="connsiteY34" fmla="*/ 228039 h 335225"/>
                  <a:gd name="connsiteX35" fmla="*/ 9616 w 278358"/>
                  <a:gd name="connsiteY35" fmla="*/ 223403 h 335225"/>
                  <a:gd name="connsiteX36" fmla="*/ 9616 w 278358"/>
                  <a:gd name="connsiteY36" fmla="*/ 223403 h 335225"/>
                  <a:gd name="connsiteX37" fmla="*/ 11505 w 278358"/>
                  <a:gd name="connsiteY37" fmla="*/ 218938 h 335225"/>
                  <a:gd name="connsiteX38" fmla="*/ 11505 w 278358"/>
                  <a:gd name="connsiteY38" fmla="*/ 218938 h 335225"/>
                  <a:gd name="connsiteX39" fmla="*/ 4465 w 278358"/>
                  <a:gd name="connsiteY39" fmla="*/ 209665 h 335225"/>
                  <a:gd name="connsiteX40" fmla="*/ 4465 w 278358"/>
                  <a:gd name="connsiteY40" fmla="*/ 209665 h 335225"/>
                  <a:gd name="connsiteX41" fmla="*/ 0 w 278358"/>
                  <a:gd name="connsiteY41" fmla="*/ 186999 h 335225"/>
                  <a:gd name="connsiteX42" fmla="*/ 0 w 278358"/>
                  <a:gd name="connsiteY42" fmla="*/ 186999 h 335225"/>
                  <a:gd name="connsiteX43" fmla="*/ 2576 w 278358"/>
                  <a:gd name="connsiteY43" fmla="*/ 163302 h 335225"/>
                  <a:gd name="connsiteX44" fmla="*/ 2576 w 278358"/>
                  <a:gd name="connsiteY44" fmla="*/ 163302 h 335225"/>
                  <a:gd name="connsiteX45" fmla="*/ 11848 w 278358"/>
                  <a:gd name="connsiteY45" fmla="*/ 148363 h 335225"/>
                  <a:gd name="connsiteX46" fmla="*/ 11848 w 278358"/>
                  <a:gd name="connsiteY46" fmla="*/ 148363 h 335225"/>
                  <a:gd name="connsiteX47" fmla="*/ 20091 w 278358"/>
                  <a:gd name="connsiteY47" fmla="*/ 140807 h 335225"/>
                  <a:gd name="connsiteX48" fmla="*/ 20091 w 278358"/>
                  <a:gd name="connsiteY48" fmla="*/ 140807 h 335225"/>
                  <a:gd name="connsiteX49" fmla="*/ 27818 w 278358"/>
                  <a:gd name="connsiteY49" fmla="*/ 145272 h 335225"/>
                  <a:gd name="connsiteX50" fmla="*/ 27818 w 278358"/>
                  <a:gd name="connsiteY50" fmla="*/ 145272 h 335225"/>
                  <a:gd name="connsiteX51" fmla="*/ 34687 w 278358"/>
                  <a:gd name="connsiteY51" fmla="*/ 147504 h 335225"/>
                  <a:gd name="connsiteX52" fmla="*/ 34687 w 278358"/>
                  <a:gd name="connsiteY52" fmla="*/ 147504 h 335225"/>
                  <a:gd name="connsiteX53" fmla="*/ 36404 w 278358"/>
                  <a:gd name="connsiteY53" fmla="*/ 147504 h 335225"/>
                  <a:gd name="connsiteX54" fmla="*/ 36404 w 278358"/>
                  <a:gd name="connsiteY54" fmla="*/ 147504 h 335225"/>
                  <a:gd name="connsiteX55" fmla="*/ 47222 w 278358"/>
                  <a:gd name="connsiteY55" fmla="*/ 153171 h 335225"/>
                  <a:gd name="connsiteX56" fmla="*/ 47222 w 278358"/>
                  <a:gd name="connsiteY56" fmla="*/ 153171 h 335225"/>
                  <a:gd name="connsiteX57" fmla="*/ 57181 w 278358"/>
                  <a:gd name="connsiteY57" fmla="*/ 161928 h 335225"/>
                  <a:gd name="connsiteX58" fmla="*/ 57181 w 278358"/>
                  <a:gd name="connsiteY58" fmla="*/ 161928 h 335225"/>
                  <a:gd name="connsiteX59" fmla="*/ 58040 w 278358"/>
                  <a:gd name="connsiteY59" fmla="*/ 159352 h 335225"/>
                  <a:gd name="connsiteX60" fmla="*/ 58040 w 278358"/>
                  <a:gd name="connsiteY60" fmla="*/ 159352 h 335225"/>
                  <a:gd name="connsiteX61" fmla="*/ 58212 w 278358"/>
                  <a:gd name="connsiteY61" fmla="*/ 157464 h 335225"/>
                  <a:gd name="connsiteX62" fmla="*/ 58212 w 278358"/>
                  <a:gd name="connsiteY62" fmla="*/ 157464 h 335225"/>
                  <a:gd name="connsiteX63" fmla="*/ 56494 w 278358"/>
                  <a:gd name="connsiteY63" fmla="*/ 151110 h 335225"/>
                  <a:gd name="connsiteX64" fmla="*/ 56494 w 278358"/>
                  <a:gd name="connsiteY64" fmla="*/ 151110 h 335225"/>
                  <a:gd name="connsiteX65" fmla="*/ 59929 w 278358"/>
                  <a:gd name="connsiteY65" fmla="*/ 145443 h 335225"/>
                  <a:gd name="connsiteX66" fmla="*/ 59929 w 278358"/>
                  <a:gd name="connsiteY66" fmla="*/ 145443 h 335225"/>
                  <a:gd name="connsiteX67" fmla="*/ 59929 w 278358"/>
                  <a:gd name="connsiteY67" fmla="*/ 145443 h 335225"/>
                  <a:gd name="connsiteX68" fmla="*/ 83797 w 278358"/>
                  <a:gd name="connsiteY68" fmla="*/ 122949 h 335225"/>
                  <a:gd name="connsiteX69" fmla="*/ 83797 w 278358"/>
                  <a:gd name="connsiteY69" fmla="*/ 122949 h 335225"/>
                  <a:gd name="connsiteX70" fmla="*/ 116252 w 278358"/>
                  <a:gd name="connsiteY70" fmla="*/ 105090 h 335225"/>
                  <a:gd name="connsiteX71" fmla="*/ 116252 w 278358"/>
                  <a:gd name="connsiteY71" fmla="*/ 105090 h 335225"/>
                  <a:gd name="connsiteX72" fmla="*/ 133767 w 278358"/>
                  <a:gd name="connsiteY72" fmla="*/ 82252 h 335225"/>
                  <a:gd name="connsiteX73" fmla="*/ 133767 w 278358"/>
                  <a:gd name="connsiteY73" fmla="*/ 82252 h 335225"/>
                  <a:gd name="connsiteX74" fmla="*/ 134110 w 278358"/>
                  <a:gd name="connsiteY74" fmla="*/ 80707 h 335225"/>
                  <a:gd name="connsiteX75" fmla="*/ 134110 w 278358"/>
                  <a:gd name="connsiteY75" fmla="*/ 80707 h 335225"/>
                  <a:gd name="connsiteX76" fmla="*/ 133423 w 278358"/>
                  <a:gd name="connsiteY76" fmla="*/ 76242 h 335225"/>
                  <a:gd name="connsiteX77" fmla="*/ 133423 w 278358"/>
                  <a:gd name="connsiteY77" fmla="*/ 76242 h 335225"/>
                  <a:gd name="connsiteX78" fmla="*/ 143211 w 278358"/>
                  <a:gd name="connsiteY78" fmla="*/ 70575 h 335225"/>
                  <a:gd name="connsiteX79" fmla="*/ 143211 w 278358"/>
                  <a:gd name="connsiteY79" fmla="*/ 70575 h 335225"/>
                  <a:gd name="connsiteX80" fmla="*/ 163645 w 278358"/>
                  <a:gd name="connsiteY80" fmla="*/ 57010 h 335225"/>
                  <a:gd name="connsiteX81" fmla="*/ 163645 w 278358"/>
                  <a:gd name="connsiteY81" fmla="*/ 57010 h 335225"/>
                  <a:gd name="connsiteX82" fmla="*/ 179787 w 278358"/>
                  <a:gd name="connsiteY82" fmla="*/ 43101 h 335225"/>
                  <a:gd name="connsiteX83" fmla="*/ 179787 w 278358"/>
                  <a:gd name="connsiteY83" fmla="*/ 43101 h 335225"/>
                  <a:gd name="connsiteX84" fmla="*/ 203827 w 278358"/>
                  <a:gd name="connsiteY84" fmla="*/ 6010 h 335225"/>
                  <a:gd name="connsiteX85" fmla="*/ 203827 w 278358"/>
                  <a:gd name="connsiteY85" fmla="*/ 6010 h 335225"/>
                  <a:gd name="connsiteX86" fmla="*/ 217564 w 278358"/>
                  <a:gd name="connsiteY86" fmla="*/ 0 h 335225"/>
                  <a:gd name="connsiteX87" fmla="*/ 217564 w 278358"/>
                  <a:gd name="connsiteY87" fmla="*/ 0 h 335225"/>
                  <a:gd name="connsiteX88" fmla="*/ 225635 w 278358"/>
                  <a:gd name="connsiteY88" fmla="*/ 3606 h 335225"/>
                  <a:gd name="connsiteX89" fmla="*/ 225635 w 278358"/>
                  <a:gd name="connsiteY89" fmla="*/ 3606 h 335225"/>
                  <a:gd name="connsiteX90" fmla="*/ 242291 w 278358"/>
                  <a:gd name="connsiteY90" fmla="*/ 29020 h 335225"/>
                  <a:gd name="connsiteX91" fmla="*/ 242291 w 278358"/>
                  <a:gd name="connsiteY91" fmla="*/ 29020 h 335225"/>
                  <a:gd name="connsiteX92" fmla="*/ 270109 w 278358"/>
                  <a:gd name="connsiteY92" fmla="*/ 46192 h 335225"/>
                  <a:gd name="connsiteX93" fmla="*/ 270109 w 278358"/>
                  <a:gd name="connsiteY93" fmla="*/ 46192 h 335225"/>
                  <a:gd name="connsiteX94" fmla="*/ 278352 w 278358"/>
                  <a:gd name="connsiteY94" fmla="*/ 53747 h 335225"/>
                  <a:gd name="connsiteX95" fmla="*/ 278352 w 278358"/>
                  <a:gd name="connsiteY95" fmla="*/ 53747 h 335225"/>
                  <a:gd name="connsiteX96" fmla="*/ 275604 w 278358"/>
                  <a:gd name="connsiteY96" fmla="*/ 61474 h 335225"/>
                  <a:gd name="connsiteX97" fmla="*/ 275604 w 278358"/>
                  <a:gd name="connsiteY97" fmla="*/ 61474 h 335225"/>
                  <a:gd name="connsiteX98" fmla="*/ 266160 w 278358"/>
                  <a:gd name="connsiteY98" fmla="*/ 68000 h 335225"/>
                  <a:gd name="connsiteX99" fmla="*/ 266160 w 278358"/>
                  <a:gd name="connsiteY99" fmla="*/ 68000 h 335225"/>
                  <a:gd name="connsiteX100" fmla="*/ 261867 w 278358"/>
                  <a:gd name="connsiteY100" fmla="*/ 67656 h 335225"/>
                  <a:gd name="connsiteX101" fmla="*/ 261867 w 278358"/>
                  <a:gd name="connsiteY101" fmla="*/ 67656 h 335225"/>
                  <a:gd name="connsiteX102" fmla="*/ 256029 w 278358"/>
                  <a:gd name="connsiteY102" fmla="*/ 67313 h 335225"/>
                  <a:gd name="connsiteX103" fmla="*/ 256029 w 278358"/>
                  <a:gd name="connsiteY103" fmla="*/ 67313 h 335225"/>
                  <a:gd name="connsiteX104" fmla="*/ 252938 w 278358"/>
                  <a:gd name="connsiteY104" fmla="*/ 67485 h 335225"/>
                  <a:gd name="connsiteX105" fmla="*/ 252938 w 278358"/>
                  <a:gd name="connsiteY105" fmla="*/ 67485 h 335225"/>
                  <a:gd name="connsiteX106" fmla="*/ 261867 w 278358"/>
                  <a:gd name="connsiteY106" fmla="*/ 74868 h 335225"/>
                  <a:gd name="connsiteX107" fmla="*/ 261867 w 278358"/>
                  <a:gd name="connsiteY107" fmla="*/ 74868 h 335225"/>
                  <a:gd name="connsiteX108" fmla="*/ 255342 w 278358"/>
                  <a:gd name="connsiteY108" fmla="*/ 80363 h 335225"/>
                  <a:gd name="connsiteX109" fmla="*/ 255342 w 278358"/>
                  <a:gd name="connsiteY109" fmla="*/ 80363 h 335225"/>
                  <a:gd name="connsiteX110" fmla="*/ 238513 w 278358"/>
                  <a:gd name="connsiteY110" fmla="*/ 84828 h 335225"/>
                  <a:gd name="connsiteX111" fmla="*/ 238513 w 278358"/>
                  <a:gd name="connsiteY111" fmla="*/ 84828 h 335225"/>
                  <a:gd name="connsiteX112" fmla="*/ 233877 w 278358"/>
                  <a:gd name="connsiteY112" fmla="*/ 84313 h 335225"/>
                  <a:gd name="connsiteX113" fmla="*/ 233877 w 278358"/>
                  <a:gd name="connsiteY113" fmla="*/ 84313 h 335225"/>
                  <a:gd name="connsiteX114" fmla="*/ 230786 w 278358"/>
                  <a:gd name="connsiteY114" fmla="*/ 83969 h 335225"/>
                  <a:gd name="connsiteX115" fmla="*/ 230786 w 278358"/>
                  <a:gd name="connsiteY115" fmla="*/ 83969 h 335225"/>
                  <a:gd name="connsiteX116" fmla="*/ 227180 w 278358"/>
                  <a:gd name="connsiteY116" fmla="*/ 85343 h 335225"/>
                  <a:gd name="connsiteX117" fmla="*/ 227180 w 278358"/>
                  <a:gd name="connsiteY117" fmla="*/ 85343 h 335225"/>
                  <a:gd name="connsiteX118" fmla="*/ 227695 w 278358"/>
                  <a:gd name="connsiteY118" fmla="*/ 86889 h 335225"/>
                  <a:gd name="connsiteX119" fmla="*/ 227695 w 278358"/>
                  <a:gd name="connsiteY119" fmla="*/ 86889 h 335225"/>
                  <a:gd name="connsiteX120" fmla="*/ 231130 w 278358"/>
                  <a:gd name="connsiteY120" fmla="*/ 100110 h 335225"/>
                  <a:gd name="connsiteX121" fmla="*/ 231130 w 278358"/>
                  <a:gd name="connsiteY121" fmla="*/ 100110 h 335225"/>
                  <a:gd name="connsiteX122" fmla="*/ 229241 w 278358"/>
                  <a:gd name="connsiteY122" fmla="*/ 110585 h 335225"/>
                  <a:gd name="connsiteX123" fmla="*/ 229241 w 278358"/>
                  <a:gd name="connsiteY123" fmla="*/ 110585 h 335225"/>
                  <a:gd name="connsiteX124" fmla="*/ 226665 w 278358"/>
                  <a:gd name="connsiteY124" fmla="*/ 118484 h 335225"/>
                  <a:gd name="connsiteX125" fmla="*/ 226665 w 278358"/>
                  <a:gd name="connsiteY125" fmla="*/ 118484 h 335225"/>
                  <a:gd name="connsiteX126" fmla="*/ 229069 w 278358"/>
                  <a:gd name="connsiteY126" fmla="*/ 121403 h 335225"/>
                  <a:gd name="connsiteX127" fmla="*/ 229069 w 278358"/>
                  <a:gd name="connsiteY127" fmla="*/ 121403 h 335225"/>
                  <a:gd name="connsiteX128" fmla="*/ 242806 w 278358"/>
                  <a:gd name="connsiteY128" fmla="*/ 133939 h 335225"/>
                  <a:gd name="connsiteX129" fmla="*/ 242806 w 278358"/>
                  <a:gd name="connsiteY129" fmla="*/ 133939 h 335225"/>
                  <a:gd name="connsiteX130" fmla="*/ 240231 w 278358"/>
                  <a:gd name="connsiteY130" fmla="*/ 137373 h 335225"/>
                  <a:gd name="connsiteX131" fmla="*/ 240231 w 278358"/>
                  <a:gd name="connsiteY131" fmla="*/ 137373 h 335225"/>
                  <a:gd name="connsiteX132" fmla="*/ 237483 w 278358"/>
                  <a:gd name="connsiteY132" fmla="*/ 137716 h 335225"/>
                  <a:gd name="connsiteX133" fmla="*/ 237483 w 278358"/>
                  <a:gd name="connsiteY133" fmla="*/ 137716 h 335225"/>
                  <a:gd name="connsiteX134" fmla="*/ 228897 w 278358"/>
                  <a:gd name="connsiteY134" fmla="*/ 137201 h 335225"/>
                  <a:gd name="connsiteX135" fmla="*/ 228897 w 278358"/>
                  <a:gd name="connsiteY135" fmla="*/ 137201 h 335225"/>
                  <a:gd name="connsiteX136" fmla="*/ 225120 w 278358"/>
                  <a:gd name="connsiteY136" fmla="*/ 138403 h 335225"/>
                  <a:gd name="connsiteX137" fmla="*/ 225120 w 278358"/>
                  <a:gd name="connsiteY137" fmla="*/ 138403 h 335225"/>
                  <a:gd name="connsiteX138" fmla="*/ 225291 w 278358"/>
                  <a:gd name="connsiteY138" fmla="*/ 139605 h 335225"/>
                  <a:gd name="connsiteX139" fmla="*/ 225291 w 278358"/>
                  <a:gd name="connsiteY139" fmla="*/ 139605 h 335225"/>
                  <a:gd name="connsiteX140" fmla="*/ 239200 w 278358"/>
                  <a:gd name="connsiteY140" fmla="*/ 153342 h 335225"/>
                  <a:gd name="connsiteX141" fmla="*/ 239200 w 278358"/>
                  <a:gd name="connsiteY141" fmla="*/ 153342 h 335225"/>
                  <a:gd name="connsiteX142" fmla="*/ 260321 w 278358"/>
                  <a:gd name="connsiteY142" fmla="*/ 174292 h 335225"/>
                  <a:gd name="connsiteX143" fmla="*/ 260321 w 278358"/>
                  <a:gd name="connsiteY143" fmla="*/ 174292 h 335225"/>
                  <a:gd name="connsiteX144" fmla="*/ 265816 w 278358"/>
                  <a:gd name="connsiteY144" fmla="*/ 184595 h 335225"/>
                  <a:gd name="connsiteX145" fmla="*/ 265816 w 278358"/>
                  <a:gd name="connsiteY145" fmla="*/ 184595 h 335225"/>
                  <a:gd name="connsiteX146" fmla="*/ 261352 w 278358"/>
                  <a:gd name="connsiteY146" fmla="*/ 188544 h 335225"/>
                  <a:gd name="connsiteX147" fmla="*/ 261352 w 278358"/>
                  <a:gd name="connsiteY147" fmla="*/ 188544 h 335225"/>
                  <a:gd name="connsiteX148" fmla="*/ 259291 w 278358"/>
                  <a:gd name="connsiteY148" fmla="*/ 188372 h 335225"/>
                  <a:gd name="connsiteX149" fmla="*/ 259291 w 278358"/>
                  <a:gd name="connsiteY149" fmla="*/ 188372 h 335225"/>
                  <a:gd name="connsiteX150" fmla="*/ 254826 w 278358"/>
                  <a:gd name="connsiteY150" fmla="*/ 188029 h 335225"/>
                  <a:gd name="connsiteX151" fmla="*/ 254826 w 278358"/>
                  <a:gd name="connsiteY151" fmla="*/ 188029 h 335225"/>
                  <a:gd name="connsiteX152" fmla="*/ 251049 w 278358"/>
                  <a:gd name="connsiteY152" fmla="*/ 188029 h 335225"/>
                  <a:gd name="connsiteX153" fmla="*/ 251049 w 278358"/>
                  <a:gd name="connsiteY153" fmla="*/ 188029 h 335225"/>
                  <a:gd name="connsiteX154" fmla="*/ 241605 w 278358"/>
                  <a:gd name="connsiteY154" fmla="*/ 185110 h 335225"/>
                  <a:gd name="connsiteX155" fmla="*/ 241605 w 278358"/>
                  <a:gd name="connsiteY155" fmla="*/ 185110 h 335225"/>
                  <a:gd name="connsiteX156" fmla="*/ 239716 w 278358"/>
                  <a:gd name="connsiteY156" fmla="*/ 182706 h 335225"/>
                  <a:gd name="connsiteX157" fmla="*/ 239716 w 278358"/>
                  <a:gd name="connsiteY157" fmla="*/ 182706 h 335225"/>
                  <a:gd name="connsiteX158" fmla="*/ 237312 w 278358"/>
                  <a:gd name="connsiteY158" fmla="*/ 185282 h 335225"/>
                  <a:gd name="connsiteX159" fmla="*/ 237312 w 278358"/>
                  <a:gd name="connsiteY159" fmla="*/ 185282 h 335225"/>
                  <a:gd name="connsiteX160" fmla="*/ 221685 w 278358"/>
                  <a:gd name="connsiteY160" fmla="*/ 201251 h 335225"/>
                  <a:gd name="connsiteX161" fmla="*/ 221685 w 278358"/>
                  <a:gd name="connsiteY161" fmla="*/ 201251 h 335225"/>
                  <a:gd name="connsiteX162" fmla="*/ 221857 w 278358"/>
                  <a:gd name="connsiteY162" fmla="*/ 203655 h 335225"/>
                  <a:gd name="connsiteX163" fmla="*/ 221857 w 278358"/>
                  <a:gd name="connsiteY163" fmla="*/ 203655 h 335225"/>
                  <a:gd name="connsiteX164" fmla="*/ 222201 w 278358"/>
                  <a:gd name="connsiteY164" fmla="*/ 210352 h 335225"/>
                  <a:gd name="connsiteX165" fmla="*/ 222201 w 278358"/>
                  <a:gd name="connsiteY165" fmla="*/ 210352 h 335225"/>
                  <a:gd name="connsiteX166" fmla="*/ 213786 w 278358"/>
                  <a:gd name="connsiteY166" fmla="*/ 247443 h 335225"/>
                  <a:gd name="connsiteX167" fmla="*/ 213786 w 278358"/>
                  <a:gd name="connsiteY167" fmla="*/ 247443 h 335225"/>
                  <a:gd name="connsiteX168" fmla="*/ 203140 w 278358"/>
                  <a:gd name="connsiteY168" fmla="*/ 260837 h 335225"/>
                  <a:gd name="connsiteX169" fmla="*/ 203140 w 278358"/>
                  <a:gd name="connsiteY169" fmla="*/ 260837 h 335225"/>
                  <a:gd name="connsiteX170" fmla="*/ 201251 w 278358"/>
                  <a:gd name="connsiteY170" fmla="*/ 260837 h 335225"/>
                  <a:gd name="connsiteX171" fmla="*/ 203140 w 278358"/>
                  <a:gd name="connsiteY171" fmla="*/ 261352 h 335225"/>
                  <a:gd name="connsiteX172" fmla="*/ 200393 w 278358"/>
                  <a:gd name="connsiteY172" fmla="*/ 274230 h 335225"/>
                  <a:gd name="connsiteX173" fmla="*/ 200393 w 278358"/>
                  <a:gd name="connsiteY173" fmla="*/ 274230 h 335225"/>
                  <a:gd name="connsiteX174" fmla="*/ 200736 w 278358"/>
                  <a:gd name="connsiteY174" fmla="*/ 279554 h 335225"/>
                  <a:gd name="connsiteX175" fmla="*/ 200736 w 278358"/>
                  <a:gd name="connsiteY175" fmla="*/ 279554 h 335225"/>
                  <a:gd name="connsiteX176" fmla="*/ 201766 w 278358"/>
                  <a:gd name="connsiteY176" fmla="*/ 288826 h 335225"/>
                  <a:gd name="connsiteX177" fmla="*/ 201766 w 278358"/>
                  <a:gd name="connsiteY177" fmla="*/ 288826 h 335225"/>
                  <a:gd name="connsiteX178" fmla="*/ 194039 w 278358"/>
                  <a:gd name="connsiteY178" fmla="*/ 306857 h 335225"/>
                  <a:gd name="connsiteX179" fmla="*/ 194039 w 278358"/>
                  <a:gd name="connsiteY179" fmla="*/ 306857 h 335225"/>
                  <a:gd name="connsiteX180" fmla="*/ 160555 w 278358"/>
                  <a:gd name="connsiteY180" fmla="*/ 332957 h 335225"/>
                  <a:gd name="connsiteX181" fmla="*/ 160555 w 278358"/>
                  <a:gd name="connsiteY181" fmla="*/ 332957 h 335225"/>
                  <a:gd name="connsiteX182" fmla="*/ 153858 w 278358"/>
                  <a:gd name="connsiteY182" fmla="*/ 335190 h 335225"/>
                  <a:gd name="connsiteX183" fmla="*/ 153858 w 278358"/>
                  <a:gd name="connsiteY183" fmla="*/ 335190 h 335225"/>
                  <a:gd name="connsiteX184" fmla="*/ 150080 w 278358"/>
                  <a:gd name="connsiteY184" fmla="*/ 331927 h 335225"/>
                  <a:gd name="connsiteX185" fmla="*/ 150080 w 278358"/>
                  <a:gd name="connsiteY185" fmla="*/ 331927 h 335225"/>
                  <a:gd name="connsiteX186" fmla="*/ 155403 w 278358"/>
                  <a:gd name="connsiteY186" fmla="*/ 330210 h 335225"/>
                  <a:gd name="connsiteX187" fmla="*/ 158666 w 278358"/>
                  <a:gd name="connsiteY187" fmla="*/ 328836 h 335225"/>
                  <a:gd name="connsiteX188" fmla="*/ 158666 w 278358"/>
                  <a:gd name="connsiteY188" fmla="*/ 328836 h 335225"/>
                  <a:gd name="connsiteX189" fmla="*/ 190090 w 278358"/>
                  <a:gd name="connsiteY189" fmla="*/ 304281 h 335225"/>
                  <a:gd name="connsiteX190" fmla="*/ 190090 w 278358"/>
                  <a:gd name="connsiteY190" fmla="*/ 304281 h 335225"/>
                  <a:gd name="connsiteX191" fmla="*/ 196787 w 278358"/>
                  <a:gd name="connsiteY191" fmla="*/ 289170 h 335225"/>
                  <a:gd name="connsiteX192" fmla="*/ 196787 w 278358"/>
                  <a:gd name="connsiteY192" fmla="*/ 289170 h 335225"/>
                  <a:gd name="connsiteX193" fmla="*/ 195756 w 278358"/>
                  <a:gd name="connsiteY193" fmla="*/ 280584 h 335225"/>
                  <a:gd name="connsiteX194" fmla="*/ 195756 w 278358"/>
                  <a:gd name="connsiteY194" fmla="*/ 280584 h 335225"/>
                  <a:gd name="connsiteX195" fmla="*/ 195413 w 278358"/>
                  <a:gd name="connsiteY195" fmla="*/ 274402 h 335225"/>
                  <a:gd name="connsiteX196" fmla="*/ 195413 w 278358"/>
                  <a:gd name="connsiteY196" fmla="*/ 274402 h 335225"/>
                  <a:gd name="connsiteX197" fmla="*/ 198332 w 278358"/>
                  <a:gd name="connsiteY197" fmla="*/ 261695 h 335225"/>
                  <a:gd name="connsiteX198" fmla="*/ 198332 w 278358"/>
                  <a:gd name="connsiteY198" fmla="*/ 261695 h 335225"/>
                  <a:gd name="connsiteX199" fmla="*/ 198332 w 278358"/>
                  <a:gd name="connsiteY199" fmla="*/ 261008 h 335225"/>
                  <a:gd name="connsiteX200" fmla="*/ 198332 w 278358"/>
                  <a:gd name="connsiteY200" fmla="*/ 261008 h 335225"/>
                  <a:gd name="connsiteX201" fmla="*/ 210009 w 278358"/>
                  <a:gd name="connsiteY201" fmla="*/ 244524 h 335225"/>
                  <a:gd name="connsiteX202" fmla="*/ 210009 w 278358"/>
                  <a:gd name="connsiteY202" fmla="*/ 244524 h 335225"/>
                  <a:gd name="connsiteX203" fmla="*/ 217221 w 278358"/>
                  <a:gd name="connsiteY203" fmla="*/ 210352 h 335225"/>
                  <a:gd name="connsiteX204" fmla="*/ 217221 w 278358"/>
                  <a:gd name="connsiteY204" fmla="*/ 210352 h 335225"/>
                  <a:gd name="connsiteX205" fmla="*/ 217049 w 278358"/>
                  <a:gd name="connsiteY205" fmla="*/ 204170 h 335225"/>
                  <a:gd name="connsiteX206" fmla="*/ 217049 w 278358"/>
                  <a:gd name="connsiteY206" fmla="*/ 204170 h 335225"/>
                  <a:gd name="connsiteX207" fmla="*/ 216877 w 278358"/>
                  <a:gd name="connsiteY207" fmla="*/ 201251 h 335225"/>
                  <a:gd name="connsiteX208" fmla="*/ 216877 w 278358"/>
                  <a:gd name="connsiteY208" fmla="*/ 201251 h 335225"/>
                  <a:gd name="connsiteX209" fmla="*/ 234049 w 278358"/>
                  <a:gd name="connsiteY209" fmla="*/ 181847 h 335225"/>
                  <a:gd name="connsiteX210" fmla="*/ 234049 w 278358"/>
                  <a:gd name="connsiteY210" fmla="*/ 181847 h 335225"/>
                  <a:gd name="connsiteX211" fmla="*/ 240402 w 278358"/>
                  <a:gd name="connsiteY211" fmla="*/ 176181 h 335225"/>
                  <a:gd name="connsiteX212" fmla="*/ 240402 w 278358"/>
                  <a:gd name="connsiteY212" fmla="*/ 176181 h 335225"/>
                  <a:gd name="connsiteX213" fmla="*/ 242978 w 278358"/>
                  <a:gd name="connsiteY213" fmla="*/ 178241 h 335225"/>
                  <a:gd name="connsiteX214" fmla="*/ 242978 w 278358"/>
                  <a:gd name="connsiteY214" fmla="*/ 178241 h 335225"/>
                  <a:gd name="connsiteX215" fmla="*/ 243322 w 278358"/>
                  <a:gd name="connsiteY215" fmla="*/ 179100 h 335225"/>
                  <a:gd name="connsiteX216" fmla="*/ 243322 w 278358"/>
                  <a:gd name="connsiteY216" fmla="*/ 179100 h 335225"/>
                  <a:gd name="connsiteX217" fmla="*/ 244695 w 278358"/>
                  <a:gd name="connsiteY217" fmla="*/ 181332 h 335225"/>
                  <a:gd name="connsiteX218" fmla="*/ 244695 w 278358"/>
                  <a:gd name="connsiteY218" fmla="*/ 181332 h 335225"/>
                  <a:gd name="connsiteX219" fmla="*/ 251221 w 278358"/>
                  <a:gd name="connsiteY219" fmla="*/ 183221 h 335225"/>
                  <a:gd name="connsiteX220" fmla="*/ 251221 w 278358"/>
                  <a:gd name="connsiteY220" fmla="*/ 183221 h 335225"/>
                  <a:gd name="connsiteX221" fmla="*/ 254998 w 278358"/>
                  <a:gd name="connsiteY221" fmla="*/ 183221 h 335225"/>
                  <a:gd name="connsiteX222" fmla="*/ 254998 w 278358"/>
                  <a:gd name="connsiteY222" fmla="*/ 183221 h 335225"/>
                  <a:gd name="connsiteX223" fmla="*/ 260150 w 278358"/>
                  <a:gd name="connsiteY223" fmla="*/ 183736 h 335225"/>
                  <a:gd name="connsiteX224" fmla="*/ 260150 w 278358"/>
                  <a:gd name="connsiteY224" fmla="*/ 183736 h 335225"/>
                  <a:gd name="connsiteX225" fmla="*/ 260837 w 278358"/>
                  <a:gd name="connsiteY225" fmla="*/ 183736 h 335225"/>
                  <a:gd name="connsiteX226" fmla="*/ 260837 w 278358"/>
                  <a:gd name="connsiteY226" fmla="*/ 183736 h 335225"/>
                  <a:gd name="connsiteX227" fmla="*/ 256887 w 278358"/>
                  <a:gd name="connsiteY227" fmla="*/ 177555 h 335225"/>
                  <a:gd name="connsiteX228" fmla="*/ 256887 w 278358"/>
                  <a:gd name="connsiteY228" fmla="*/ 177555 h 335225"/>
                  <a:gd name="connsiteX229" fmla="*/ 237483 w 278358"/>
                  <a:gd name="connsiteY229" fmla="*/ 157807 h 335225"/>
                  <a:gd name="connsiteX230" fmla="*/ 237483 w 278358"/>
                  <a:gd name="connsiteY230" fmla="*/ 157807 h 335225"/>
                  <a:gd name="connsiteX231" fmla="*/ 220998 w 278358"/>
                  <a:gd name="connsiteY231" fmla="*/ 141151 h 335225"/>
                  <a:gd name="connsiteX232" fmla="*/ 220998 w 278358"/>
                  <a:gd name="connsiteY232" fmla="*/ 141151 h 335225"/>
                  <a:gd name="connsiteX233" fmla="*/ 220655 w 278358"/>
                  <a:gd name="connsiteY233" fmla="*/ 138575 h 335225"/>
                  <a:gd name="connsiteX234" fmla="*/ 220655 w 278358"/>
                  <a:gd name="connsiteY234" fmla="*/ 138575 h 335225"/>
                  <a:gd name="connsiteX235" fmla="*/ 229241 w 278358"/>
                  <a:gd name="connsiteY235" fmla="*/ 132565 h 335225"/>
                  <a:gd name="connsiteX236" fmla="*/ 229241 w 278358"/>
                  <a:gd name="connsiteY236" fmla="*/ 132565 h 335225"/>
                  <a:gd name="connsiteX237" fmla="*/ 237312 w 278358"/>
                  <a:gd name="connsiteY237" fmla="*/ 133080 h 335225"/>
                  <a:gd name="connsiteX238" fmla="*/ 237312 w 278358"/>
                  <a:gd name="connsiteY238" fmla="*/ 133080 h 335225"/>
                  <a:gd name="connsiteX239" fmla="*/ 234908 w 278358"/>
                  <a:gd name="connsiteY239" fmla="*/ 130848 h 335225"/>
                  <a:gd name="connsiteX240" fmla="*/ 234908 w 278358"/>
                  <a:gd name="connsiteY240" fmla="*/ 130848 h 335225"/>
                  <a:gd name="connsiteX241" fmla="*/ 227524 w 278358"/>
                  <a:gd name="connsiteY241" fmla="*/ 126211 h 335225"/>
                  <a:gd name="connsiteX242" fmla="*/ 227524 w 278358"/>
                  <a:gd name="connsiteY242" fmla="*/ 126211 h 335225"/>
                  <a:gd name="connsiteX243" fmla="*/ 222029 w 278358"/>
                  <a:gd name="connsiteY243" fmla="*/ 118828 h 335225"/>
                  <a:gd name="connsiteX244" fmla="*/ 222029 w 278358"/>
                  <a:gd name="connsiteY244" fmla="*/ 118828 h 335225"/>
                  <a:gd name="connsiteX245" fmla="*/ 224776 w 278358"/>
                  <a:gd name="connsiteY245" fmla="*/ 109040 h 335225"/>
                  <a:gd name="connsiteX246" fmla="*/ 224776 w 278358"/>
                  <a:gd name="connsiteY246" fmla="*/ 109040 h 335225"/>
                  <a:gd name="connsiteX247" fmla="*/ 226322 w 278358"/>
                  <a:gd name="connsiteY247" fmla="*/ 100454 h 335225"/>
                  <a:gd name="connsiteX248" fmla="*/ 226322 w 278358"/>
                  <a:gd name="connsiteY248" fmla="*/ 100454 h 335225"/>
                  <a:gd name="connsiteX249" fmla="*/ 223574 w 278358"/>
                  <a:gd name="connsiteY249" fmla="*/ 89464 h 335225"/>
                  <a:gd name="connsiteX250" fmla="*/ 223574 w 278358"/>
                  <a:gd name="connsiteY250" fmla="*/ 89464 h 335225"/>
                  <a:gd name="connsiteX251" fmla="*/ 222544 w 278358"/>
                  <a:gd name="connsiteY251" fmla="*/ 85515 h 335225"/>
                  <a:gd name="connsiteX252" fmla="*/ 222544 w 278358"/>
                  <a:gd name="connsiteY252" fmla="*/ 85515 h 335225"/>
                  <a:gd name="connsiteX253" fmla="*/ 231130 w 278358"/>
                  <a:gd name="connsiteY253" fmla="*/ 79161 h 335225"/>
                  <a:gd name="connsiteX254" fmla="*/ 231130 w 278358"/>
                  <a:gd name="connsiteY254" fmla="*/ 79161 h 335225"/>
                  <a:gd name="connsiteX255" fmla="*/ 235079 w 278358"/>
                  <a:gd name="connsiteY255" fmla="*/ 79505 h 335225"/>
                  <a:gd name="connsiteX256" fmla="*/ 235079 w 278358"/>
                  <a:gd name="connsiteY256" fmla="*/ 79505 h 335225"/>
                  <a:gd name="connsiteX257" fmla="*/ 238857 w 278358"/>
                  <a:gd name="connsiteY257" fmla="*/ 79848 h 335225"/>
                  <a:gd name="connsiteX258" fmla="*/ 238857 w 278358"/>
                  <a:gd name="connsiteY258" fmla="*/ 79848 h 335225"/>
                  <a:gd name="connsiteX259" fmla="*/ 254140 w 278358"/>
                  <a:gd name="connsiteY259" fmla="*/ 75555 h 335225"/>
                  <a:gd name="connsiteX260" fmla="*/ 254140 w 278358"/>
                  <a:gd name="connsiteY260" fmla="*/ 75555 h 335225"/>
                  <a:gd name="connsiteX261" fmla="*/ 256715 w 278358"/>
                  <a:gd name="connsiteY261" fmla="*/ 74697 h 335225"/>
                  <a:gd name="connsiteX262" fmla="*/ 256715 w 278358"/>
                  <a:gd name="connsiteY262" fmla="*/ 74697 h 335225"/>
                  <a:gd name="connsiteX263" fmla="*/ 255513 w 278358"/>
                  <a:gd name="connsiteY263" fmla="*/ 73838 h 335225"/>
                  <a:gd name="connsiteX264" fmla="*/ 255513 w 278358"/>
                  <a:gd name="connsiteY264" fmla="*/ 73838 h 335225"/>
                  <a:gd name="connsiteX265" fmla="*/ 249332 w 278358"/>
                  <a:gd name="connsiteY265" fmla="*/ 70919 h 335225"/>
                  <a:gd name="connsiteX266" fmla="*/ 249332 w 278358"/>
                  <a:gd name="connsiteY266" fmla="*/ 70919 h 335225"/>
                  <a:gd name="connsiteX267" fmla="*/ 246756 w 278358"/>
                  <a:gd name="connsiteY267" fmla="*/ 66798 h 335225"/>
                  <a:gd name="connsiteX268" fmla="*/ 246756 w 278358"/>
                  <a:gd name="connsiteY268" fmla="*/ 66798 h 335225"/>
                  <a:gd name="connsiteX269" fmla="*/ 256029 w 278358"/>
                  <a:gd name="connsiteY269" fmla="*/ 62333 h 335225"/>
                  <a:gd name="connsiteX270" fmla="*/ 256029 w 278358"/>
                  <a:gd name="connsiteY270" fmla="*/ 62333 h 335225"/>
                  <a:gd name="connsiteX271" fmla="*/ 262554 w 278358"/>
                  <a:gd name="connsiteY271" fmla="*/ 62848 h 335225"/>
                  <a:gd name="connsiteX272" fmla="*/ 262554 w 278358"/>
                  <a:gd name="connsiteY272" fmla="*/ 62848 h 335225"/>
                  <a:gd name="connsiteX273" fmla="*/ 266160 w 278358"/>
                  <a:gd name="connsiteY273" fmla="*/ 63192 h 335225"/>
                  <a:gd name="connsiteX274" fmla="*/ 266160 w 278358"/>
                  <a:gd name="connsiteY274" fmla="*/ 63192 h 335225"/>
                  <a:gd name="connsiteX275" fmla="*/ 271483 w 278358"/>
                  <a:gd name="connsiteY275" fmla="*/ 58899 h 335225"/>
                  <a:gd name="connsiteX276" fmla="*/ 271483 w 278358"/>
                  <a:gd name="connsiteY276" fmla="*/ 58899 h 335225"/>
                  <a:gd name="connsiteX277" fmla="*/ 273372 w 278358"/>
                  <a:gd name="connsiteY277" fmla="*/ 53919 h 335225"/>
                  <a:gd name="connsiteX278" fmla="*/ 273372 w 278358"/>
                  <a:gd name="connsiteY278" fmla="*/ 53919 h 335225"/>
                  <a:gd name="connsiteX279" fmla="*/ 269251 w 278358"/>
                  <a:gd name="connsiteY279" fmla="*/ 51172 h 335225"/>
                  <a:gd name="connsiteX280" fmla="*/ 269251 w 278358"/>
                  <a:gd name="connsiteY280" fmla="*/ 51172 h 335225"/>
                  <a:gd name="connsiteX281" fmla="*/ 239029 w 278358"/>
                  <a:gd name="connsiteY281" fmla="*/ 32970 h 335225"/>
                  <a:gd name="connsiteX282" fmla="*/ 239029 w 278358"/>
                  <a:gd name="connsiteY282" fmla="*/ 32970 h 335225"/>
                  <a:gd name="connsiteX283" fmla="*/ 222372 w 278358"/>
                  <a:gd name="connsiteY283" fmla="*/ 7384 h 335225"/>
                  <a:gd name="connsiteX284" fmla="*/ 222372 w 278358"/>
                  <a:gd name="connsiteY284" fmla="*/ 7384 h 335225"/>
                  <a:gd name="connsiteX285" fmla="*/ 217564 w 278358"/>
                  <a:gd name="connsiteY285" fmla="*/ 5152 h 335225"/>
                  <a:gd name="connsiteX286" fmla="*/ 217564 w 278358"/>
                  <a:gd name="connsiteY286" fmla="*/ 5152 h 335225"/>
                  <a:gd name="connsiteX287" fmla="*/ 206918 w 278358"/>
                  <a:gd name="connsiteY287" fmla="*/ 9960 h 335225"/>
                  <a:gd name="connsiteX288" fmla="*/ 206918 w 278358"/>
                  <a:gd name="connsiteY288" fmla="*/ 9960 h 335225"/>
                  <a:gd name="connsiteX289" fmla="*/ 182877 w 278358"/>
                  <a:gd name="connsiteY289" fmla="*/ 47050 h 335225"/>
                  <a:gd name="connsiteX290" fmla="*/ 182877 w 278358"/>
                  <a:gd name="connsiteY290" fmla="*/ 47050 h 335225"/>
                  <a:gd name="connsiteX291" fmla="*/ 166049 w 278358"/>
                  <a:gd name="connsiteY291" fmla="*/ 61474 h 335225"/>
                  <a:gd name="connsiteX292" fmla="*/ 166049 w 278358"/>
                  <a:gd name="connsiteY292" fmla="*/ 61474 h 335225"/>
                  <a:gd name="connsiteX293" fmla="*/ 143726 w 278358"/>
                  <a:gd name="connsiteY293" fmla="*/ 75727 h 335225"/>
                  <a:gd name="connsiteX294" fmla="*/ 143726 w 278358"/>
                  <a:gd name="connsiteY294" fmla="*/ 75727 h 335225"/>
                  <a:gd name="connsiteX295" fmla="*/ 138575 w 278358"/>
                  <a:gd name="connsiteY295" fmla="*/ 76414 h 335225"/>
                  <a:gd name="connsiteX296" fmla="*/ 138575 w 278358"/>
                  <a:gd name="connsiteY296" fmla="*/ 76414 h 335225"/>
                  <a:gd name="connsiteX297" fmla="*/ 138575 w 278358"/>
                  <a:gd name="connsiteY297" fmla="*/ 76585 h 335225"/>
                  <a:gd name="connsiteX298" fmla="*/ 139090 w 278358"/>
                  <a:gd name="connsiteY298" fmla="*/ 81050 h 335225"/>
                  <a:gd name="connsiteX299" fmla="*/ 139090 w 278358"/>
                  <a:gd name="connsiteY299" fmla="*/ 81050 h 335225"/>
                  <a:gd name="connsiteX300" fmla="*/ 138403 w 278358"/>
                  <a:gd name="connsiteY300" fmla="*/ 84313 h 335225"/>
                  <a:gd name="connsiteX301" fmla="*/ 138403 w 278358"/>
                  <a:gd name="connsiteY301" fmla="*/ 84313 h 335225"/>
                  <a:gd name="connsiteX302" fmla="*/ 120201 w 278358"/>
                  <a:gd name="connsiteY302" fmla="*/ 108181 h 335225"/>
                  <a:gd name="connsiteX303" fmla="*/ 120201 w 278358"/>
                  <a:gd name="connsiteY303" fmla="*/ 108181 h 335225"/>
                  <a:gd name="connsiteX304" fmla="*/ 84828 w 278358"/>
                  <a:gd name="connsiteY304" fmla="*/ 127929 h 335225"/>
                  <a:gd name="connsiteX305" fmla="*/ 84828 w 278358"/>
                  <a:gd name="connsiteY305" fmla="*/ 127929 h 335225"/>
                  <a:gd name="connsiteX306" fmla="*/ 63878 w 278358"/>
                  <a:gd name="connsiteY306" fmla="*/ 148706 h 335225"/>
                  <a:gd name="connsiteX307" fmla="*/ 63878 w 278358"/>
                  <a:gd name="connsiteY307" fmla="*/ 148706 h 335225"/>
                  <a:gd name="connsiteX308" fmla="*/ 61989 w 278358"/>
                  <a:gd name="connsiteY308" fmla="*/ 147161 h 335225"/>
                  <a:gd name="connsiteX309" fmla="*/ 63707 w 278358"/>
                  <a:gd name="connsiteY309" fmla="*/ 148878 h 335225"/>
                  <a:gd name="connsiteX310" fmla="*/ 61646 w 278358"/>
                  <a:gd name="connsiteY310" fmla="*/ 151282 h 335225"/>
                  <a:gd name="connsiteX311" fmla="*/ 61646 w 278358"/>
                  <a:gd name="connsiteY311" fmla="*/ 151282 h 335225"/>
                  <a:gd name="connsiteX312" fmla="*/ 63363 w 278358"/>
                  <a:gd name="connsiteY312" fmla="*/ 157635 h 335225"/>
                  <a:gd name="connsiteX313" fmla="*/ 63363 w 278358"/>
                  <a:gd name="connsiteY313" fmla="*/ 157635 h 335225"/>
                  <a:gd name="connsiteX314" fmla="*/ 63192 w 278358"/>
                  <a:gd name="connsiteY314" fmla="*/ 160211 h 335225"/>
                  <a:gd name="connsiteX315" fmla="*/ 63192 w 278358"/>
                  <a:gd name="connsiteY315" fmla="*/ 160211 h 335225"/>
                  <a:gd name="connsiteX316" fmla="*/ 57525 w 278358"/>
                  <a:gd name="connsiteY316" fmla="*/ 166908 h 335225"/>
                  <a:gd name="connsiteX317" fmla="*/ 57525 w 278358"/>
                  <a:gd name="connsiteY317" fmla="*/ 166908 h 335225"/>
                  <a:gd name="connsiteX318" fmla="*/ 43616 w 278358"/>
                  <a:gd name="connsiteY318" fmla="*/ 156262 h 335225"/>
                  <a:gd name="connsiteX319" fmla="*/ 43616 w 278358"/>
                  <a:gd name="connsiteY319" fmla="*/ 156262 h 335225"/>
                  <a:gd name="connsiteX320" fmla="*/ 36576 w 278358"/>
                  <a:gd name="connsiteY320" fmla="*/ 152484 h 335225"/>
                  <a:gd name="connsiteX321" fmla="*/ 36576 w 278358"/>
                  <a:gd name="connsiteY321" fmla="*/ 152484 h 335225"/>
                  <a:gd name="connsiteX322" fmla="*/ 34858 w 278358"/>
                  <a:gd name="connsiteY322" fmla="*/ 152484 h 335225"/>
                  <a:gd name="connsiteX323" fmla="*/ 34858 w 278358"/>
                  <a:gd name="connsiteY323" fmla="*/ 152484 h 335225"/>
                  <a:gd name="connsiteX324" fmla="*/ 24727 w 278358"/>
                  <a:gd name="connsiteY324" fmla="*/ 148878 h 335225"/>
                  <a:gd name="connsiteX325" fmla="*/ 24727 w 278358"/>
                  <a:gd name="connsiteY325" fmla="*/ 148878 h 335225"/>
                  <a:gd name="connsiteX326" fmla="*/ 20263 w 278358"/>
                  <a:gd name="connsiteY326" fmla="*/ 145615 h 335225"/>
                  <a:gd name="connsiteX327" fmla="*/ 20263 w 278358"/>
                  <a:gd name="connsiteY327" fmla="*/ 145615 h 335225"/>
                  <a:gd name="connsiteX328" fmla="*/ 15626 w 278358"/>
                  <a:gd name="connsiteY328" fmla="*/ 151454 h 335225"/>
                  <a:gd name="connsiteX329" fmla="*/ 15626 w 278358"/>
                  <a:gd name="connsiteY329" fmla="*/ 151454 h 335225"/>
                  <a:gd name="connsiteX330" fmla="*/ 7384 w 278358"/>
                  <a:gd name="connsiteY330" fmla="*/ 164504 h 335225"/>
                  <a:gd name="connsiteX331" fmla="*/ 7384 w 278358"/>
                  <a:gd name="connsiteY331" fmla="*/ 164504 h 335225"/>
                  <a:gd name="connsiteX332" fmla="*/ 4808 w 278358"/>
                  <a:gd name="connsiteY332" fmla="*/ 186999 h 335225"/>
                  <a:gd name="connsiteX333" fmla="*/ 4808 w 278358"/>
                  <a:gd name="connsiteY333" fmla="*/ 186999 h 335225"/>
                  <a:gd name="connsiteX334" fmla="*/ 8242 w 278358"/>
                  <a:gd name="connsiteY334" fmla="*/ 206574 h 335225"/>
                  <a:gd name="connsiteX335" fmla="*/ 8242 w 278358"/>
                  <a:gd name="connsiteY335" fmla="*/ 206574 h 335225"/>
                  <a:gd name="connsiteX336" fmla="*/ 16141 w 278358"/>
                  <a:gd name="connsiteY336" fmla="*/ 218766 h 335225"/>
                  <a:gd name="connsiteX337" fmla="*/ 16141 w 278358"/>
                  <a:gd name="connsiteY337" fmla="*/ 218766 h 335225"/>
                  <a:gd name="connsiteX338" fmla="*/ 13394 w 278358"/>
                  <a:gd name="connsiteY338" fmla="*/ 225978 h 335225"/>
                  <a:gd name="connsiteX339" fmla="*/ 13394 w 278358"/>
                  <a:gd name="connsiteY339" fmla="*/ 225978 h 335225"/>
                  <a:gd name="connsiteX340" fmla="*/ 12535 w 278358"/>
                  <a:gd name="connsiteY340" fmla="*/ 227867 h 335225"/>
                  <a:gd name="connsiteX341" fmla="*/ 12535 w 278358"/>
                  <a:gd name="connsiteY341" fmla="*/ 227867 h 335225"/>
                  <a:gd name="connsiteX342" fmla="*/ 27475 w 278358"/>
                  <a:gd name="connsiteY342" fmla="*/ 244867 h 335225"/>
                  <a:gd name="connsiteX343" fmla="*/ 27475 w 278358"/>
                  <a:gd name="connsiteY343" fmla="*/ 244867 h 335225"/>
                  <a:gd name="connsiteX344" fmla="*/ 38121 w 278358"/>
                  <a:gd name="connsiteY344" fmla="*/ 290544 h 335225"/>
                  <a:gd name="connsiteX345" fmla="*/ 38121 w 278358"/>
                  <a:gd name="connsiteY345" fmla="*/ 290544 h 335225"/>
                  <a:gd name="connsiteX346" fmla="*/ 52030 w 278358"/>
                  <a:gd name="connsiteY346" fmla="*/ 303250 h 335225"/>
                  <a:gd name="connsiteX347" fmla="*/ 52030 w 278358"/>
                  <a:gd name="connsiteY347" fmla="*/ 303250 h 335225"/>
                  <a:gd name="connsiteX348" fmla="*/ 75727 w 278358"/>
                  <a:gd name="connsiteY348" fmla="*/ 293634 h 335225"/>
                  <a:gd name="connsiteX349" fmla="*/ 75727 w 278358"/>
                  <a:gd name="connsiteY349" fmla="*/ 293634 h 335225"/>
                  <a:gd name="connsiteX350" fmla="*/ 78302 w 278358"/>
                  <a:gd name="connsiteY350" fmla="*/ 292604 h 335225"/>
                  <a:gd name="connsiteX351" fmla="*/ 78302 w 278358"/>
                  <a:gd name="connsiteY351" fmla="*/ 292604 h 335225"/>
                  <a:gd name="connsiteX352" fmla="*/ 82595 w 278358"/>
                  <a:gd name="connsiteY352" fmla="*/ 297927 h 335225"/>
                  <a:gd name="connsiteX353" fmla="*/ 82595 w 278358"/>
                  <a:gd name="connsiteY353" fmla="*/ 297927 h 335225"/>
                  <a:gd name="connsiteX354" fmla="*/ 82939 w 278358"/>
                  <a:gd name="connsiteY354" fmla="*/ 305654 h 335225"/>
                  <a:gd name="connsiteX355" fmla="*/ 82939 w 278358"/>
                  <a:gd name="connsiteY355" fmla="*/ 305654 h 335225"/>
                  <a:gd name="connsiteX356" fmla="*/ 82939 w 278358"/>
                  <a:gd name="connsiteY356" fmla="*/ 308746 h 335225"/>
                  <a:gd name="connsiteX357" fmla="*/ 82939 w 278358"/>
                  <a:gd name="connsiteY357" fmla="*/ 308746 h 335225"/>
                  <a:gd name="connsiteX358" fmla="*/ 83454 w 278358"/>
                  <a:gd name="connsiteY358" fmla="*/ 315958 h 335225"/>
                  <a:gd name="connsiteX359" fmla="*/ 83454 w 278358"/>
                  <a:gd name="connsiteY359" fmla="*/ 315958 h 335225"/>
                  <a:gd name="connsiteX360" fmla="*/ 84828 w 278358"/>
                  <a:gd name="connsiteY360" fmla="*/ 315958 h 335225"/>
                  <a:gd name="connsiteX361" fmla="*/ 84828 w 278358"/>
                  <a:gd name="connsiteY361" fmla="*/ 315958 h 335225"/>
                  <a:gd name="connsiteX362" fmla="*/ 106464 w 278358"/>
                  <a:gd name="connsiteY362" fmla="*/ 309432 h 335225"/>
                  <a:gd name="connsiteX363" fmla="*/ 106464 w 278358"/>
                  <a:gd name="connsiteY363" fmla="*/ 309432 h 335225"/>
                  <a:gd name="connsiteX364" fmla="*/ 117282 w 278358"/>
                  <a:gd name="connsiteY364" fmla="*/ 307028 h 335225"/>
                  <a:gd name="connsiteX365" fmla="*/ 117282 w 278358"/>
                  <a:gd name="connsiteY365" fmla="*/ 307028 h 335225"/>
                  <a:gd name="connsiteX366" fmla="*/ 127585 w 278358"/>
                  <a:gd name="connsiteY366" fmla="*/ 310978 h 335225"/>
                  <a:gd name="connsiteX367" fmla="*/ 127585 w 278358"/>
                  <a:gd name="connsiteY367" fmla="*/ 310978 h 335225"/>
                  <a:gd name="connsiteX368" fmla="*/ 134454 w 278358"/>
                  <a:gd name="connsiteY368" fmla="*/ 313725 h 335225"/>
                  <a:gd name="connsiteX369" fmla="*/ 134454 w 278358"/>
                  <a:gd name="connsiteY369" fmla="*/ 313725 h 335225"/>
                  <a:gd name="connsiteX370" fmla="*/ 140120 w 278358"/>
                  <a:gd name="connsiteY370" fmla="*/ 312351 h 335225"/>
                  <a:gd name="connsiteX371" fmla="*/ 140120 w 278358"/>
                  <a:gd name="connsiteY371" fmla="*/ 312351 h 335225"/>
                  <a:gd name="connsiteX372" fmla="*/ 148191 w 278358"/>
                  <a:gd name="connsiteY372" fmla="*/ 309604 h 335225"/>
                  <a:gd name="connsiteX373" fmla="*/ 148191 w 278358"/>
                  <a:gd name="connsiteY373" fmla="*/ 309604 h 335225"/>
                  <a:gd name="connsiteX374" fmla="*/ 156433 w 278358"/>
                  <a:gd name="connsiteY374" fmla="*/ 320766 h 335225"/>
                  <a:gd name="connsiteX375" fmla="*/ 156433 w 278358"/>
                  <a:gd name="connsiteY375" fmla="*/ 320766 h 335225"/>
                  <a:gd name="connsiteX376" fmla="*/ 156433 w 278358"/>
                  <a:gd name="connsiteY376" fmla="*/ 324715 h 335225"/>
                  <a:gd name="connsiteX377" fmla="*/ 156090 w 278358"/>
                  <a:gd name="connsiteY377" fmla="*/ 324543 h 335225"/>
                  <a:gd name="connsiteX378" fmla="*/ 155403 w 278358"/>
                  <a:gd name="connsiteY378" fmla="*/ 330210 h 335225"/>
                  <a:gd name="connsiteX379" fmla="*/ 155403 w 278358"/>
                  <a:gd name="connsiteY379" fmla="*/ 330210 h 335225"/>
                  <a:gd name="connsiteX380" fmla="*/ 77616 w 278358"/>
                  <a:gd name="connsiteY380" fmla="*/ 297412 h 335225"/>
                  <a:gd name="connsiteX381" fmla="*/ 77616 w 278358"/>
                  <a:gd name="connsiteY381" fmla="*/ 297412 h 335225"/>
                  <a:gd name="connsiteX382" fmla="*/ 77616 w 278358"/>
                  <a:gd name="connsiteY382" fmla="*/ 297412 h 335225"/>
                  <a:gd name="connsiteX383" fmla="*/ 77616 w 278358"/>
                  <a:gd name="connsiteY383" fmla="*/ 297412 h 335225"/>
                  <a:gd name="connsiteX384" fmla="*/ 77616 w 278358"/>
                  <a:gd name="connsiteY384" fmla="*/ 297412 h 335225"/>
                  <a:gd name="connsiteX385" fmla="*/ 77616 w 278358"/>
                  <a:gd name="connsiteY385" fmla="*/ 297412 h 33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</a:cxnLst>
                <a:rect l="l" t="t" r="r" b="b"/>
                <a:pathLst>
                  <a:path w="278358" h="335225">
                    <a:moveTo>
                      <a:pt x="150080" y="331927"/>
                    </a:moveTo>
                    <a:cubicBezTo>
                      <a:pt x="150251" y="329008"/>
                      <a:pt x="151797" y="325917"/>
                      <a:pt x="151797" y="320937"/>
                    </a:cubicBezTo>
                    <a:lnTo>
                      <a:pt x="151797" y="320937"/>
                    </a:lnTo>
                    <a:cubicBezTo>
                      <a:pt x="151797" y="320766"/>
                      <a:pt x="151797" y="320766"/>
                      <a:pt x="151797" y="320594"/>
                    </a:cubicBezTo>
                    <a:lnTo>
                      <a:pt x="151797" y="320594"/>
                    </a:lnTo>
                    <a:cubicBezTo>
                      <a:pt x="151454" y="315099"/>
                      <a:pt x="150251" y="314755"/>
                      <a:pt x="148534" y="314584"/>
                    </a:cubicBezTo>
                    <a:lnTo>
                      <a:pt x="148534" y="314584"/>
                    </a:lnTo>
                    <a:cubicBezTo>
                      <a:pt x="147161" y="314584"/>
                      <a:pt x="145100" y="315271"/>
                      <a:pt x="142696" y="316816"/>
                    </a:cubicBezTo>
                    <a:lnTo>
                      <a:pt x="142696" y="316816"/>
                    </a:lnTo>
                    <a:cubicBezTo>
                      <a:pt x="139777" y="318018"/>
                      <a:pt x="137373" y="318705"/>
                      <a:pt x="134797" y="318877"/>
                    </a:cubicBezTo>
                    <a:lnTo>
                      <a:pt x="134797" y="318877"/>
                    </a:lnTo>
                    <a:cubicBezTo>
                      <a:pt x="131706" y="318877"/>
                      <a:pt x="128959" y="317675"/>
                      <a:pt x="125181" y="315271"/>
                    </a:cubicBezTo>
                    <a:lnTo>
                      <a:pt x="125181" y="315271"/>
                    </a:lnTo>
                    <a:cubicBezTo>
                      <a:pt x="122262" y="313210"/>
                      <a:pt x="120545" y="312180"/>
                      <a:pt x="117626" y="312180"/>
                    </a:cubicBezTo>
                    <a:lnTo>
                      <a:pt x="117626" y="312180"/>
                    </a:lnTo>
                    <a:cubicBezTo>
                      <a:pt x="115393" y="312180"/>
                      <a:pt x="112646" y="312695"/>
                      <a:pt x="108868" y="314240"/>
                    </a:cubicBezTo>
                    <a:lnTo>
                      <a:pt x="108868" y="314240"/>
                    </a:lnTo>
                    <a:cubicBezTo>
                      <a:pt x="101141" y="318705"/>
                      <a:pt x="91181" y="321281"/>
                      <a:pt x="85171" y="321281"/>
                    </a:cubicBezTo>
                    <a:lnTo>
                      <a:pt x="85171" y="321281"/>
                    </a:lnTo>
                    <a:cubicBezTo>
                      <a:pt x="83969" y="321281"/>
                      <a:pt x="82767" y="321109"/>
                      <a:pt x="81737" y="320937"/>
                    </a:cubicBezTo>
                    <a:lnTo>
                      <a:pt x="81737" y="320937"/>
                    </a:lnTo>
                    <a:cubicBezTo>
                      <a:pt x="77272" y="318018"/>
                      <a:pt x="78989" y="314069"/>
                      <a:pt x="78474" y="309089"/>
                    </a:cubicBezTo>
                    <a:lnTo>
                      <a:pt x="78474" y="309089"/>
                    </a:lnTo>
                    <a:cubicBezTo>
                      <a:pt x="78474" y="308058"/>
                      <a:pt x="78474" y="307028"/>
                      <a:pt x="78474" y="305998"/>
                    </a:cubicBezTo>
                    <a:lnTo>
                      <a:pt x="78474" y="305998"/>
                    </a:lnTo>
                    <a:cubicBezTo>
                      <a:pt x="78474" y="302907"/>
                      <a:pt x="78302" y="299816"/>
                      <a:pt x="77959" y="298271"/>
                    </a:cubicBezTo>
                    <a:lnTo>
                      <a:pt x="77959" y="298271"/>
                    </a:lnTo>
                    <a:cubicBezTo>
                      <a:pt x="72121" y="301877"/>
                      <a:pt x="65080" y="308402"/>
                      <a:pt x="52030" y="308402"/>
                    </a:cubicBezTo>
                    <a:lnTo>
                      <a:pt x="52030" y="308402"/>
                    </a:lnTo>
                    <a:cubicBezTo>
                      <a:pt x="39666" y="307887"/>
                      <a:pt x="32798" y="304109"/>
                      <a:pt x="33485" y="290715"/>
                    </a:cubicBezTo>
                    <a:lnTo>
                      <a:pt x="33485" y="290715"/>
                    </a:lnTo>
                    <a:cubicBezTo>
                      <a:pt x="33485" y="278180"/>
                      <a:pt x="32111" y="262210"/>
                      <a:pt x="23525" y="247443"/>
                    </a:cubicBezTo>
                    <a:lnTo>
                      <a:pt x="23525" y="247443"/>
                    </a:lnTo>
                    <a:cubicBezTo>
                      <a:pt x="16656" y="234221"/>
                      <a:pt x="9444" y="235594"/>
                      <a:pt x="7899" y="228039"/>
                    </a:cubicBezTo>
                    <a:lnTo>
                      <a:pt x="7899" y="228039"/>
                    </a:lnTo>
                    <a:cubicBezTo>
                      <a:pt x="7899" y="226322"/>
                      <a:pt x="8586" y="224776"/>
                      <a:pt x="9616" y="223403"/>
                    </a:cubicBezTo>
                    <a:lnTo>
                      <a:pt x="9616" y="223403"/>
                    </a:lnTo>
                    <a:cubicBezTo>
                      <a:pt x="11161" y="221170"/>
                      <a:pt x="11505" y="219796"/>
                      <a:pt x="11505" y="218938"/>
                    </a:cubicBezTo>
                    <a:lnTo>
                      <a:pt x="11505" y="218938"/>
                    </a:lnTo>
                    <a:cubicBezTo>
                      <a:pt x="11848" y="217392"/>
                      <a:pt x="9273" y="215160"/>
                      <a:pt x="4465" y="209665"/>
                    </a:cubicBezTo>
                    <a:lnTo>
                      <a:pt x="4465" y="209665"/>
                    </a:lnTo>
                    <a:cubicBezTo>
                      <a:pt x="859" y="204342"/>
                      <a:pt x="0" y="195756"/>
                      <a:pt x="0" y="186999"/>
                    </a:cubicBezTo>
                    <a:lnTo>
                      <a:pt x="0" y="186999"/>
                    </a:lnTo>
                    <a:cubicBezTo>
                      <a:pt x="0" y="177211"/>
                      <a:pt x="1202" y="167595"/>
                      <a:pt x="2576" y="163302"/>
                    </a:cubicBezTo>
                    <a:lnTo>
                      <a:pt x="2576" y="163302"/>
                    </a:lnTo>
                    <a:cubicBezTo>
                      <a:pt x="3778" y="155060"/>
                      <a:pt x="7212" y="152655"/>
                      <a:pt x="11848" y="148363"/>
                    </a:cubicBezTo>
                    <a:lnTo>
                      <a:pt x="11848" y="148363"/>
                    </a:lnTo>
                    <a:cubicBezTo>
                      <a:pt x="14081" y="145615"/>
                      <a:pt x="15111" y="141322"/>
                      <a:pt x="20091" y="140807"/>
                    </a:cubicBezTo>
                    <a:lnTo>
                      <a:pt x="20091" y="140807"/>
                    </a:lnTo>
                    <a:cubicBezTo>
                      <a:pt x="22838" y="140979"/>
                      <a:pt x="25071" y="142524"/>
                      <a:pt x="27818" y="145272"/>
                    </a:cubicBezTo>
                    <a:lnTo>
                      <a:pt x="27818" y="145272"/>
                    </a:lnTo>
                    <a:cubicBezTo>
                      <a:pt x="30394" y="147332"/>
                      <a:pt x="32111" y="147504"/>
                      <a:pt x="34687" y="147504"/>
                    </a:cubicBezTo>
                    <a:lnTo>
                      <a:pt x="34687" y="147504"/>
                    </a:lnTo>
                    <a:cubicBezTo>
                      <a:pt x="35030" y="147504"/>
                      <a:pt x="35545" y="147504"/>
                      <a:pt x="36404" y="147504"/>
                    </a:cubicBezTo>
                    <a:lnTo>
                      <a:pt x="36404" y="147504"/>
                    </a:lnTo>
                    <a:cubicBezTo>
                      <a:pt x="39495" y="147332"/>
                      <a:pt x="43959" y="148363"/>
                      <a:pt x="47222" y="153171"/>
                    </a:cubicBezTo>
                    <a:lnTo>
                      <a:pt x="47222" y="153171"/>
                    </a:lnTo>
                    <a:cubicBezTo>
                      <a:pt x="51686" y="158666"/>
                      <a:pt x="56494" y="162443"/>
                      <a:pt x="57181" y="161928"/>
                    </a:cubicBezTo>
                    <a:lnTo>
                      <a:pt x="57181" y="161928"/>
                    </a:lnTo>
                    <a:cubicBezTo>
                      <a:pt x="57181" y="161928"/>
                      <a:pt x="57525" y="161928"/>
                      <a:pt x="58040" y="159352"/>
                    </a:cubicBezTo>
                    <a:lnTo>
                      <a:pt x="58040" y="159352"/>
                    </a:lnTo>
                    <a:cubicBezTo>
                      <a:pt x="58212" y="158666"/>
                      <a:pt x="58212" y="157979"/>
                      <a:pt x="58212" y="157464"/>
                    </a:cubicBezTo>
                    <a:lnTo>
                      <a:pt x="58212" y="157464"/>
                    </a:lnTo>
                    <a:cubicBezTo>
                      <a:pt x="58212" y="154201"/>
                      <a:pt x="57010" y="154888"/>
                      <a:pt x="56494" y="151110"/>
                    </a:cubicBezTo>
                    <a:lnTo>
                      <a:pt x="56494" y="151110"/>
                    </a:lnTo>
                    <a:cubicBezTo>
                      <a:pt x="56666" y="148878"/>
                      <a:pt x="57868" y="147504"/>
                      <a:pt x="59929" y="145443"/>
                    </a:cubicBezTo>
                    <a:lnTo>
                      <a:pt x="59929" y="145443"/>
                    </a:lnTo>
                    <a:lnTo>
                      <a:pt x="59929" y="145443"/>
                    </a:lnTo>
                    <a:cubicBezTo>
                      <a:pt x="64737" y="139605"/>
                      <a:pt x="70919" y="124666"/>
                      <a:pt x="83797" y="122949"/>
                    </a:cubicBezTo>
                    <a:lnTo>
                      <a:pt x="83797" y="122949"/>
                    </a:lnTo>
                    <a:cubicBezTo>
                      <a:pt x="92898" y="120716"/>
                      <a:pt x="113504" y="107666"/>
                      <a:pt x="116252" y="105090"/>
                    </a:cubicBezTo>
                    <a:lnTo>
                      <a:pt x="116252" y="105090"/>
                    </a:lnTo>
                    <a:cubicBezTo>
                      <a:pt x="119171" y="99424"/>
                      <a:pt x="133080" y="85000"/>
                      <a:pt x="133767" y="82252"/>
                    </a:cubicBezTo>
                    <a:lnTo>
                      <a:pt x="133767" y="82252"/>
                    </a:lnTo>
                    <a:cubicBezTo>
                      <a:pt x="133939" y="81737"/>
                      <a:pt x="134110" y="81393"/>
                      <a:pt x="134110" y="80707"/>
                    </a:cubicBezTo>
                    <a:lnTo>
                      <a:pt x="134110" y="80707"/>
                    </a:lnTo>
                    <a:cubicBezTo>
                      <a:pt x="134110" y="79505"/>
                      <a:pt x="133595" y="78131"/>
                      <a:pt x="133423" y="76242"/>
                    </a:cubicBezTo>
                    <a:lnTo>
                      <a:pt x="133423" y="76242"/>
                    </a:lnTo>
                    <a:cubicBezTo>
                      <a:pt x="133423" y="72464"/>
                      <a:pt x="137373" y="70575"/>
                      <a:pt x="143211" y="70575"/>
                    </a:cubicBezTo>
                    <a:lnTo>
                      <a:pt x="143211" y="70575"/>
                    </a:lnTo>
                    <a:cubicBezTo>
                      <a:pt x="153171" y="69717"/>
                      <a:pt x="156090" y="60444"/>
                      <a:pt x="163645" y="57010"/>
                    </a:cubicBezTo>
                    <a:lnTo>
                      <a:pt x="163645" y="57010"/>
                    </a:lnTo>
                    <a:cubicBezTo>
                      <a:pt x="169312" y="53576"/>
                      <a:pt x="168110" y="52373"/>
                      <a:pt x="179787" y="43101"/>
                    </a:cubicBezTo>
                    <a:lnTo>
                      <a:pt x="179787" y="43101"/>
                    </a:lnTo>
                    <a:cubicBezTo>
                      <a:pt x="190261" y="34858"/>
                      <a:pt x="197645" y="12707"/>
                      <a:pt x="203827" y="6010"/>
                    </a:cubicBezTo>
                    <a:lnTo>
                      <a:pt x="203827" y="6010"/>
                    </a:lnTo>
                    <a:cubicBezTo>
                      <a:pt x="207776" y="3606"/>
                      <a:pt x="212069" y="172"/>
                      <a:pt x="217564" y="0"/>
                    </a:cubicBezTo>
                    <a:lnTo>
                      <a:pt x="217564" y="0"/>
                    </a:lnTo>
                    <a:cubicBezTo>
                      <a:pt x="220312" y="0"/>
                      <a:pt x="223231" y="1202"/>
                      <a:pt x="225635" y="3606"/>
                    </a:cubicBezTo>
                    <a:lnTo>
                      <a:pt x="225635" y="3606"/>
                    </a:lnTo>
                    <a:cubicBezTo>
                      <a:pt x="233362" y="10475"/>
                      <a:pt x="230099" y="19576"/>
                      <a:pt x="242291" y="29020"/>
                    </a:cubicBezTo>
                    <a:lnTo>
                      <a:pt x="242291" y="29020"/>
                    </a:lnTo>
                    <a:cubicBezTo>
                      <a:pt x="253625" y="39151"/>
                      <a:pt x="262210" y="44990"/>
                      <a:pt x="270109" y="46192"/>
                    </a:cubicBezTo>
                    <a:lnTo>
                      <a:pt x="270109" y="46192"/>
                    </a:lnTo>
                    <a:cubicBezTo>
                      <a:pt x="275261" y="46707"/>
                      <a:pt x="278523" y="50141"/>
                      <a:pt x="278352" y="53747"/>
                    </a:cubicBezTo>
                    <a:lnTo>
                      <a:pt x="278352" y="53747"/>
                    </a:lnTo>
                    <a:cubicBezTo>
                      <a:pt x="278352" y="56838"/>
                      <a:pt x="276806" y="59242"/>
                      <a:pt x="275604" y="61474"/>
                    </a:cubicBezTo>
                    <a:lnTo>
                      <a:pt x="275604" y="61474"/>
                    </a:lnTo>
                    <a:cubicBezTo>
                      <a:pt x="274230" y="64050"/>
                      <a:pt x="272170" y="68171"/>
                      <a:pt x="266160" y="68000"/>
                    </a:cubicBezTo>
                    <a:lnTo>
                      <a:pt x="266160" y="68000"/>
                    </a:lnTo>
                    <a:cubicBezTo>
                      <a:pt x="264958" y="68000"/>
                      <a:pt x="263584" y="67828"/>
                      <a:pt x="261867" y="67656"/>
                    </a:cubicBezTo>
                    <a:lnTo>
                      <a:pt x="261867" y="67656"/>
                    </a:lnTo>
                    <a:cubicBezTo>
                      <a:pt x="259806" y="67313"/>
                      <a:pt x="257746" y="67313"/>
                      <a:pt x="256029" y="67313"/>
                    </a:cubicBezTo>
                    <a:lnTo>
                      <a:pt x="256029" y="67313"/>
                    </a:lnTo>
                    <a:cubicBezTo>
                      <a:pt x="254826" y="67313"/>
                      <a:pt x="253796" y="67313"/>
                      <a:pt x="252938" y="67485"/>
                    </a:cubicBezTo>
                    <a:lnTo>
                      <a:pt x="252938" y="67485"/>
                    </a:lnTo>
                    <a:cubicBezTo>
                      <a:pt x="256715" y="69202"/>
                      <a:pt x="261008" y="70232"/>
                      <a:pt x="261867" y="74868"/>
                    </a:cubicBezTo>
                    <a:lnTo>
                      <a:pt x="261867" y="74868"/>
                    </a:lnTo>
                    <a:cubicBezTo>
                      <a:pt x="261523" y="78303"/>
                      <a:pt x="258776" y="79161"/>
                      <a:pt x="255342" y="80363"/>
                    </a:cubicBezTo>
                    <a:lnTo>
                      <a:pt x="255342" y="80363"/>
                    </a:lnTo>
                    <a:cubicBezTo>
                      <a:pt x="246928" y="83111"/>
                      <a:pt x="243150" y="84656"/>
                      <a:pt x="238513" y="84828"/>
                    </a:cubicBezTo>
                    <a:lnTo>
                      <a:pt x="238513" y="84828"/>
                    </a:lnTo>
                    <a:cubicBezTo>
                      <a:pt x="236968" y="84828"/>
                      <a:pt x="235594" y="84656"/>
                      <a:pt x="233877" y="84313"/>
                    </a:cubicBezTo>
                    <a:lnTo>
                      <a:pt x="233877" y="84313"/>
                    </a:lnTo>
                    <a:cubicBezTo>
                      <a:pt x="232675" y="84141"/>
                      <a:pt x="231645" y="83969"/>
                      <a:pt x="230786" y="83969"/>
                    </a:cubicBezTo>
                    <a:lnTo>
                      <a:pt x="230786" y="83969"/>
                    </a:lnTo>
                    <a:cubicBezTo>
                      <a:pt x="227352" y="84141"/>
                      <a:pt x="227180" y="84828"/>
                      <a:pt x="227180" y="85343"/>
                    </a:cubicBezTo>
                    <a:lnTo>
                      <a:pt x="227180" y="85343"/>
                    </a:lnTo>
                    <a:cubicBezTo>
                      <a:pt x="227180" y="85686"/>
                      <a:pt x="227352" y="86201"/>
                      <a:pt x="227695" y="86889"/>
                    </a:cubicBezTo>
                    <a:lnTo>
                      <a:pt x="227695" y="86889"/>
                    </a:lnTo>
                    <a:cubicBezTo>
                      <a:pt x="230099" y="90838"/>
                      <a:pt x="231130" y="95646"/>
                      <a:pt x="231130" y="100110"/>
                    </a:cubicBezTo>
                    <a:lnTo>
                      <a:pt x="231130" y="100110"/>
                    </a:lnTo>
                    <a:cubicBezTo>
                      <a:pt x="231130" y="103717"/>
                      <a:pt x="230443" y="107322"/>
                      <a:pt x="229241" y="110585"/>
                    </a:cubicBezTo>
                    <a:lnTo>
                      <a:pt x="229241" y="110585"/>
                    </a:lnTo>
                    <a:cubicBezTo>
                      <a:pt x="227867" y="114019"/>
                      <a:pt x="226665" y="116939"/>
                      <a:pt x="226665" y="118484"/>
                    </a:cubicBezTo>
                    <a:lnTo>
                      <a:pt x="226665" y="118484"/>
                    </a:lnTo>
                    <a:cubicBezTo>
                      <a:pt x="226837" y="119858"/>
                      <a:pt x="226665" y="120201"/>
                      <a:pt x="229069" y="121403"/>
                    </a:cubicBezTo>
                    <a:lnTo>
                      <a:pt x="229069" y="121403"/>
                    </a:lnTo>
                    <a:cubicBezTo>
                      <a:pt x="234908" y="124322"/>
                      <a:pt x="241948" y="128444"/>
                      <a:pt x="242806" y="133939"/>
                    </a:cubicBezTo>
                    <a:lnTo>
                      <a:pt x="242806" y="133939"/>
                    </a:lnTo>
                    <a:cubicBezTo>
                      <a:pt x="242978" y="135484"/>
                      <a:pt x="241605" y="137030"/>
                      <a:pt x="240231" y="137373"/>
                    </a:cubicBezTo>
                    <a:lnTo>
                      <a:pt x="240231" y="137373"/>
                    </a:lnTo>
                    <a:cubicBezTo>
                      <a:pt x="239200" y="137716"/>
                      <a:pt x="238513" y="137716"/>
                      <a:pt x="237483" y="137716"/>
                    </a:cubicBezTo>
                    <a:lnTo>
                      <a:pt x="237483" y="137716"/>
                    </a:lnTo>
                    <a:cubicBezTo>
                      <a:pt x="234908" y="137716"/>
                      <a:pt x="231645" y="137201"/>
                      <a:pt x="228897" y="137201"/>
                    </a:cubicBezTo>
                    <a:lnTo>
                      <a:pt x="228897" y="137201"/>
                    </a:lnTo>
                    <a:cubicBezTo>
                      <a:pt x="225463" y="137373"/>
                      <a:pt x="225120" y="137716"/>
                      <a:pt x="225120" y="138403"/>
                    </a:cubicBezTo>
                    <a:lnTo>
                      <a:pt x="225120" y="138403"/>
                    </a:lnTo>
                    <a:cubicBezTo>
                      <a:pt x="225120" y="138747"/>
                      <a:pt x="225120" y="139090"/>
                      <a:pt x="225291" y="139605"/>
                    </a:cubicBezTo>
                    <a:lnTo>
                      <a:pt x="225291" y="139605"/>
                    </a:lnTo>
                    <a:cubicBezTo>
                      <a:pt x="227867" y="147847"/>
                      <a:pt x="230271" y="149221"/>
                      <a:pt x="239200" y="153342"/>
                    </a:cubicBezTo>
                    <a:lnTo>
                      <a:pt x="239200" y="153342"/>
                    </a:lnTo>
                    <a:cubicBezTo>
                      <a:pt x="247786" y="157635"/>
                      <a:pt x="253968" y="168110"/>
                      <a:pt x="260321" y="174292"/>
                    </a:cubicBezTo>
                    <a:lnTo>
                      <a:pt x="260321" y="174292"/>
                    </a:lnTo>
                    <a:cubicBezTo>
                      <a:pt x="263241" y="178241"/>
                      <a:pt x="265645" y="181160"/>
                      <a:pt x="265816" y="184595"/>
                    </a:cubicBezTo>
                    <a:lnTo>
                      <a:pt x="265816" y="184595"/>
                    </a:lnTo>
                    <a:cubicBezTo>
                      <a:pt x="265816" y="186827"/>
                      <a:pt x="263241" y="188544"/>
                      <a:pt x="261352" y="188544"/>
                    </a:cubicBezTo>
                    <a:lnTo>
                      <a:pt x="261352" y="188544"/>
                    </a:lnTo>
                    <a:cubicBezTo>
                      <a:pt x="260665" y="188544"/>
                      <a:pt x="260150" y="188544"/>
                      <a:pt x="259291" y="188372"/>
                    </a:cubicBezTo>
                    <a:lnTo>
                      <a:pt x="259291" y="188372"/>
                    </a:lnTo>
                    <a:cubicBezTo>
                      <a:pt x="257574" y="188029"/>
                      <a:pt x="256200" y="188029"/>
                      <a:pt x="254826" y="188029"/>
                    </a:cubicBezTo>
                    <a:lnTo>
                      <a:pt x="254826" y="188029"/>
                    </a:lnTo>
                    <a:cubicBezTo>
                      <a:pt x="253453" y="188029"/>
                      <a:pt x="252251" y="188029"/>
                      <a:pt x="251049" y="188029"/>
                    </a:cubicBezTo>
                    <a:lnTo>
                      <a:pt x="251049" y="188029"/>
                    </a:lnTo>
                    <a:cubicBezTo>
                      <a:pt x="248473" y="188029"/>
                      <a:pt x="245554" y="187686"/>
                      <a:pt x="241605" y="185110"/>
                    </a:cubicBezTo>
                    <a:lnTo>
                      <a:pt x="241605" y="185110"/>
                    </a:lnTo>
                    <a:cubicBezTo>
                      <a:pt x="240746" y="184251"/>
                      <a:pt x="240231" y="183564"/>
                      <a:pt x="239716" y="182706"/>
                    </a:cubicBezTo>
                    <a:lnTo>
                      <a:pt x="239716" y="182706"/>
                    </a:lnTo>
                    <a:cubicBezTo>
                      <a:pt x="239029" y="183393"/>
                      <a:pt x="238342" y="184251"/>
                      <a:pt x="237312" y="185282"/>
                    </a:cubicBezTo>
                    <a:lnTo>
                      <a:pt x="237312" y="185282"/>
                    </a:lnTo>
                    <a:cubicBezTo>
                      <a:pt x="227867" y="193180"/>
                      <a:pt x="221514" y="191807"/>
                      <a:pt x="221685" y="201251"/>
                    </a:cubicBezTo>
                    <a:lnTo>
                      <a:pt x="221685" y="201251"/>
                    </a:lnTo>
                    <a:cubicBezTo>
                      <a:pt x="221685" y="201938"/>
                      <a:pt x="221685" y="202797"/>
                      <a:pt x="221857" y="203655"/>
                    </a:cubicBezTo>
                    <a:lnTo>
                      <a:pt x="221857" y="203655"/>
                    </a:lnTo>
                    <a:cubicBezTo>
                      <a:pt x="222029" y="205888"/>
                      <a:pt x="222201" y="208120"/>
                      <a:pt x="222201" y="210352"/>
                    </a:cubicBezTo>
                    <a:lnTo>
                      <a:pt x="222201" y="210352"/>
                    </a:lnTo>
                    <a:cubicBezTo>
                      <a:pt x="222201" y="224605"/>
                      <a:pt x="218938" y="239716"/>
                      <a:pt x="213786" y="247443"/>
                    </a:cubicBezTo>
                    <a:lnTo>
                      <a:pt x="213786" y="247443"/>
                    </a:lnTo>
                    <a:cubicBezTo>
                      <a:pt x="206574" y="254655"/>
                      <a:pt x="203140" y="253625"/>
                      <a:pt x="203140" y="260837"/>
                    </a:cubicBezTo>
                    <a:lnTo>
                      <a:pt x="203140" y="260837"/>
                    </a:lnTo>
                    <a:lnTo>
                      <a:pt x="201251" y="260837"/>
                    </a:lnTo>
                    <a:lnTo>
                      <a:pt x="203140" y="261352"/>
                    </a:lnTo>
                    <a:cubicBezTo>
                      <a:pt x="201938" y="270281"/>
                      <a:pt x="200221" y="269251"/>
                      <a:pt x="200393" y="274230"/>
                    </a:cubicBezTo>
                    <a:lnTo>
                      <a:pt x="200393" y="274230"/>
                    </a:lnTo>
                    <a:cubicBezTo>
                      <a:pt x="200393" y="275604"/>
                      <a:pt x="200393" y="277321"/>
                      <a:pt x="200736" y="279554"/>
                    </a:cubicBezTo>
                    <a:lnTo>
                      <a:pt x="200736" y="279554"/>
                    </a:lnTo>
                    <a:cubicBezTo>
                      <a:pt x="201423" y="283331"/>
                      <a:pt x="201766" y="286251"/>
                      <a:pt x="201766" y="288826"/>
                    </a:cubicBezTo>
                    <a:lnTo>
                      <a:pt x="201766" y="288826"/>
                    </a:lnTo>
                    <a:cubicBezTo>
                      <a:pt x="201766" y="296382"/>
                      <a:pt x="198676" y="300331"/>
                      <a:pt x="194039" y="306857"/>
                    </a:cubicBezTo>
                    <a:lnTo>
                      <a:pt x="194039" y="306857"/>
                    </a:lnTo>
                    <a:cubicBezTo>
                      <a:pt x="187514" y="314755"/>
                      <a:pt x="172575" y="328836"/>
                      <a:pt x="160555" y="332957"/>
                    </a:cubicBezTo>
                    <a:lnTo>
                      <a:pt x="160555" y="332957"/>
                    </a:lnTo>
                    <a:cubicBezTo>
                      <a:pt x="157464" y="334331"/>
                      <a:pt x="155747" y="335018"/>
                      <a:pt x="153858" y="335190"/>
                    </a:cubicBezTo>
                    <a:lnTo>
                      <a:pt x="153858" y="335190"/>
                    </a:lnTo>
                    <a:cubicBezTo>
                      <a:pt x="151797" y="335533"/>
                      <a:pt x="150080" y="333301"/>
                      <a:pt x="150080" y="331927"/>
                    </a:cubicBezTo>
                    <a:lnTo>
                      <a:pt x="150080" y="331927"/>
                    </a:lnTo>
                    <a:close/>
                    <a:moveTo>
                      <a:pt x="155403" y="330210"/>
                    </a:moveTo>
                    <a:cubicBezTo>
                      <a:pt x="156262" y="329866"/>
                      <a:pt x="157292" y="329523"/>
                      <a:pt x="158666" y="328836"/>
                    </a:cubicBezTo>
                    <a:lnTo>
                      <a:pt x="158666" y="328836"/>
                    </a:lnTo>
                    <a:cubicBezTo>
                      <a:pt x="168968" y="325402"/>
                      <a:pt x="184251" y="311493"/>
                      <a:pt x="190090" y="304281"/>
                    </a:cubicBezTo>
                    <a:lnTo>
                      <a:pt x="190090" y="304281"/>
                    </a:lnTo>
                    <a:cubicBezTo>
                      <a:pt x="194726" y="297412"/>
                      <a:pt x="196787" y="295180"/>
                      <a:pt x="196787" y="289170"/>
                    </a:cubicBezTo>
                    <a:lnTo>
                      <a:pt x="196787" y="289170"/>
                    </a:lnTo>
                    <a:cubicBezTo>
                      <a:pt x="196787" y="286938"/>
                      <a:pt x="196443" y="284190"/>
                      <a:pt x="195756" y="280584"/>
                    </a:cubicBezTo>
                    <a:lnTo>
                      <a:pt x="195756" y="280584"/>
                    </a:lnTo>
                    <a:cubicBezTo>
                      <a:pt x="195413" y="278008"/>
                      <a:pt x="195413" y="276119"/>
                      <a:pt x="195413" y="274402"/>
                    </a:cubicBezTo>
                    <a:lnTo>
                      <a:pt x="195413" y="274402"/>
                    </a:lnTo>
                    <a:cubicBezTo>
                      <a:pt x="195584" y="267534"/>
                      <a:pt x="197473" y="268392"/>
                      <a:pt x="198332" y="261695"/>
                    </a:cubicBezTo>
                    <a:lnTo>
                      <a:pt x="198332" y="261695"/>
                    </a:lnTo>
                    <a:cubicBezTo>
                      <a:pt x="198160" y="261524"/>
                      <a:pt x="198332" y="261008"/>
                      <a:pt x="198332" y="261008"/>
                    </a:cubicBezTo>
                    <a:lnTo>
                      <a:pt x="198332" y="261008"/>
                    </a:lnTo>
                    <a:cubicBezTo>
                      <a:pt x="198332" y="250705"/>
                      <a:pt x="205029" y="249675"/>
                      <a:pt x="210009" y="244524"/>
                    </a:cubicBezTo>
                    <a:lnTo>
                      <a:pt x="210009" y="244524"/>
                    </a:lnTo>
                    <a:cubicBezTo>
                      <a:pt x="213786" y="238685"/>
                      <a:pt x="217392" y="223746"/>
                      <a:pt x="217221" y="210352"/>
                    </a:cubicBezTo>
                    <a:lnTo>
                      <a:pt x="217221" y="210352"/>
                    </a:lnTo>
                    <a:cubicBezTo>
                      <a:pt x="217221" y="208120"/>
                      <a:pt x="217221" y="206059"/>
                      <a:pt x="217049" y="204170"/>
                    </a:cubicBezTo>
                    <a:lnTo>
                      <a:pt x="217049" y="204170"/>
                    </a:lnTo>
                    <a:cubicBezTo>
                      <a:pt x="216877" y="203140"/>
                      <a:pt x="216877" y="202110"/>
                      <a:pt x="216877" y="201251"/>
                    </a:cubicBezTo>
                    <a:lnTo>
                      <a:pt x="216877" y="201251"/>
                    </a:lnTo>
                    <a:cubicBezTo>
                      <a:pt x="217049" y="188029"/>
                      <a:pt x="227180" y="188029"/>
                      <a:pt x="234049" y="181847"/>
                    </a:cubicBezTo>
                    <a:lnTo>
                      <a:pt x="234049" y="181847"/>
                    </a:lnTo>
                    <a:cubicBezTo>
                      <a:pt x="237998" y="178241"/>
                      <a:pt x="236453" y="177555"/>
                      <a:pt x="240402" y="176181"/>
                    </a:cubicBezTo>
                    <a:lnTo>
                      <a:pt x="240402" y="176181"/>
                    </a:lnTo>
                    <a:cubicBezTo>
                      <a:pt x="242978" y="176524"/>
                      <a:pt x="242806" y="178070"/>
                      <a:pt x="242978" y="178241"/>
                    </a:cubicBezTo>
                    <a:lnTo>
                      <a:pt x="242978" y="178241"/>
                    </a:lnTo>
                    <a:cubicBezTo>
                      <a:pt x="243150" y="178585"/>
                      <a:pt x="243150" y="178756"/>
                      <a:pt x="243322" y="179100"/>
                    </a:cubicBezTo>
                    <a:lnTo>
                      <a:pt x="243322" y="179100"/>
                    </a:lnTo>
                    <a:cubicBezTo>
                      <a:pt x="243493" y="179787"/>
                      <a:pt x="244009" y="180645"/>
                      <a:pt x="244695" y="181332"/>
                    </a:cubicBezTo>
                    <a:lnTo>
                      <a:pt x="244695" y="181332"/>
                    </a:lnTo>
                    <a:cubicBezTo>
                      <a:pt x="247443" y="183049"/>
                      <a:pt x="248988" y="183049"/>
                      <a:pt x="251221" y="183221"/>
                    </a:cubicBezTo>
                    <a:lnTo>
                      <a:pt x="251221" y="183221"/>
                    </a:lnTo>
                    <a:cubicBezTo>
                      <a:pt x="252422" y="183221"/>
                      <a:pt x="253625" y="183221"/>
                      <a:pt x="254998" y="183221"/>
                    </a:cubicBezTo>
                    <a:lnTo>
                      <a:pt x="254998" y="183221"/>
                    </a:lnTo>
                    <a:cubicBezTo>
                      <a:pt x="256544" y="183221"/>
                      <a:pt x="258261" y="183393"/>
                      <a:pt x="260150" y="183736"/>
                    </a:cubicBezTo>
                    <a:lnTo>
                      <a:pt x="260150" y="183736"/>
                    </a:lnTo>
                    <a:cubicBezTo>
                      <a:pt x="260321" y="183736"/>
                      <a:pt x="260493" y="183736"/>
                      <a:pt x="260837" y="183736"/>
                    </a:cubicBezTo>
                    <a:lnTo>
                      <a:pt x="260837" y="183736"/>
                    </a:lnTo>
                    <a:cubicBezTo>
                      <a:pt x="260321" y="182363"/>
                      <a:pt x="258776" y="179959"/>
                      <a:pt x="256887" y="177555"/>
                    </a:cubicBezTo>
                    <a:lnTo>
                      <a:pt x="256887" y="177555"/>
                    </a:lnTo>
                    <a:cubicBezTo>
                      <a:pt x="250362" y="170858"/>
                      <a:pt x="244009" y="160898"/>
                      <a:pt x="237483" y="157807"/>
                    </a:cubicBezTo>
                    <a:lnTo>
                      <a:pt x="237483" y="157807"/>
                    </a:lnTo>
                    <a:cubicBezTo>
                      <a:pt x="228554" y="154201"/>
                      <a:pt x="223574" y="150595"/>
                      <a:pt x="220998" y="141151"/>
                    </a:cubicBezTo>
                    <a:lnTo>
                      <a:pt x="220998" y="141151"/>
                    </a:lnTo>
                    <a:cubicBezTo>
                      <a:pt x="220655" y="140292"/>
                      <a:pt x="220655" y="139434"/>
                      <a:pt x="220655" y="138575"/>
                    </a:cubicBezTo>
                    <a:lnTo>
                      <a:pt x="220655" y="138575"/>
                    </a:lnTo>
                    <a:cubicBezTo>
                      <a:pt x="220827" y="133423"/>
                      <a:pt x="225978" y="132565"/>
                      <a:pt x="229241" y="132565"/>
                    </a:cubicBezTo>
                    <a:lnTo>
                      <a:pt x="229241" y="132565"/>
                    </a:lnTo>
                    <a:cubicBezTo>
                      <a:pt x="232160" y="132565"/>
                      <a:pt x="235423" y="133080"/>
                      <a:pt x="237312" y="133080"/>
                    </a:cubicBezTo>
                    <a:lnTo>
                      <a:pt x="237312" y="133080"/>
                    </a:lnTo>
                    <a:cubicBezTo>
                      <a:pt x="236796" y="132393"/>
                      <a:pt x="235938" y="131534"/>
                      <a:pt x="234908" y="130848"/>
                    </a:cubicBezTo>
                    <a:lnTo>
                      <a:pt x="234908" y="130848"/>
                    </a:lnTo>
                    <a:cubicBezTo>
                      <a:pt x="232675" y="128959"/>
                      <a:pt x="229756" y="127242"/>
                      <a:pt x="227524" y="126211"/>
                    </a:cubicBezTo>
                    <a:lnTo>
                      <a:pt x="227524" y="126211"/>
                    </a:lnTo>
                    <a:cubicBezTo>
                      <a:pt x="223918" y="125009"/>
                      <a:pt x="221857" y="121918"/>
                      <a:pt x="222029" y="118828"/>
                    </a:cubicBezTo>
                    <a:lnTo>
                      <a:pt x="222029" y="118828"/>
                    </a:lnTo>
                    <a:cubicBezTo>
                      <a:pt x="222029" y="115565"/>
                      <a:pt x="223574" y="112474"/>
                      <a:pt x="224776" y="109040"/>
                    </a:cubicBezTo>
                    <a:lnTo>
                      <a:pt x="224776" y="109040"/>
                    </a:lnTo>
                    <a:cubicBezTo>
                      <a:pt x="225806" y="106464"/>
                      <a:pt x="226322" y="103373"/>
                      <a:pt x="226322" y="100454"/>
                    </a:cubicBezTo>
                    <a:lnTo>
                      <a:pt x="226322" y="100454"/>
                    </a:lnTo>
                    <a:cubicBezTo>
                      <a:pt x="226322" y="96676"/>
                      <a:pt x="225463" y="92727"/>
                      <a:pt x="223574" y="89464"/>
                    </a:cubicBezTo>
                    <a:lnTo>
                      <a:pt x="223574" y="89464"/>
                    </a:lnTo>
                    <a:cubicBezTo>
                      <a:pt x="222887" y="88090"/>
                      <a:pt x="222544" y="86889"/>
                      <a:pt x="222544" y="85515"/>
                    </a:cubicBezTo>
                    <a:lnTo>
                      <a:pt x="222544" y="85515"/>
                    </a:lnTo>
                    <a:cubicBezTo>
                      <a:pt x="222544" y="81050"/>
                      <a:pt x="226837" y="79161"/>
                      <a:pt x="231130" y="79161"/>
                    </a:cubicBezTo>
                    <a:lnTo>
                      <a:pt x="231130" y="79161"/>
                    </a:lnTo>
                    <a:cubicBezTo>
                      <a:pt x="232332" y="79161"/>
                      <a:pt x="233705" y="79333"/>
                      <a:pt x="235079" y="79505"/>
                    </a:cubicBezTo>
                    <a:lnTo>
                      <a:pt x="235079" y="79505"/>
                    </a:lnTo>
                    <a:cubicBezTo>
                      <a:pt x="236625" y="79676"/>
                      <a:pt x="237827" y="79848"/>
                      <a:pt x="238857" y="79848"/>
                    </a:cubicBezTo>
                    <a:lnTo>
                      <a:pt x="238857" y="79848"/>
                    </a:lnTo>
                    <a:cubicBezTo>
                      <a:pt x="242120" y="79848"/>
                      <a:pt x="245382" y="78646"/>
                      <a:pt x="254140" y="75555"/>
                    </a:cubicBezTo>
                    <a:lnTo>
                      <a:pt x="254140" y="75555"/>
                    </a:lnTo>
                    <a:cubicBezTo>
                      <a:pt x="255342" y="75212"/>
                      <a:pt x="256200" y="74868"/>
                      <a:pt x="256715" y="74697"/>
                    </a:cubicBezTo>
                    <a:lnTo>
                      <a:pt x="256715" y="74697"/>
                    </a:lnTo>
                    <a:cubicBezTo>
                      <a:pt x="256372" y="74525"/>
                      <a:pt x="256029" y="74181"/>
                      <a:pt x="255513" y="73838"/>
                    </a:cubicBezTo>
                    <a:lnTo>
                      <a:pt x="255513" y="73838"/>
                    </a:lnTo>
                    <a:cubicBezTo>
                      <a:pt x="254140" y="72979"/>
                      <a:pt x="251907" y="72121"/>
                      <a:pt x="249332" y="70919"/>
                    </a:cubicBezTo>
                    <a:lnTo>
                      <a:pt x="249332" y="70919"/>
                    </a:lnTo>
                    <a:cubicBezTo>
                      <a:pt x="248130" y="69889"/>
                      <a:pt x="246928" y="68858"/>
                      <a:pt x="246756" y="66798"/>
                    </a:cubicBezTo>
                    <a:lnTo>
                      <a:pt x="246756" y="66798"/>
                    </a:lnTo>
                    <a:cubicBezTo>
                      <a:pt x="248130" y="61818"/>
                      <a:pt x="252079" y="62676"/>
                      <a:pt x="256029" y="62333"/>
                    </a:cubicBezTo>
                    <a:lnTo>
                      <a:pt x="256029" y="62333"/>
                    </a:lnTo>
                    <a:cubicBezTo>
                      <a:pt x="258089" y="62333"/>
                      <a:pt x="260321" y="62505"/>
                      <a:pt x="262554" y="62848"/>
                    </a:cubicBezTo>
                    <a:lnTo>
                      <a:pt x="262554" y="62848"/>
                    </a:lnTo>
                    <a:cubicBezTo>
                      <a:pt x="264099" y="63020"/>
                      <a:pt x="265301" y="63192"/>
                      <a:pt x="266160" y="63192"/>
                    </a:cubicBezTo>
                    <a:lnTo>
                      <a:pt x="266160" y="63192"/>
                    </a:lnTo>
                    <a:cubicBezTo>
                      <a:pt x="270109" y="62848"/>
                      <a:pt x="268907" y="62676"/>
                      <a:pt x="271483" y="58899"/>
                    </a:cubicBezTo>
                    <a:lnTo>
                      <a:pt x="271483" y="58899"/>
                    </a:lnTo>
                    <a:cubicBezTo>
                      <a:pt x="272513" y="57181"/>
                      <a:pt x="273544" y="55121"/>
                      <a:pt x="273372" y="53919"/>
                    </a:cubicBezTo>
                    <a:lnTo>
                      <a:pt x="273372" y="53919"/>
                    </a:lnTo>
                    <a:cubicBezTo>
                      <a:pt x="273200" y="52717"/>
                      <a:pt x="273372" y="52030"/>
                      <a:pt x="269251" y="51172"/>
                    </a:cubicBezTo>
                    <a:lnTo>
                      <a:pt x="269251" y="51172"/>
                    </a:lnTo>
                    <a:cubicBezTo>
                      <a:pt x="259463" y="49798"/>
                      <a:pt x="250362" y="43101"/>
                      <a:pt x="239029" y="32970"/>
                    </a:cubicBezTo>
                    <a:lnTo>
                      <a:pt x="239029" y="32970"/>
                    </a:lnTo>
                    <a:cubicBezTo>
                      <a:pt x="225635" y="22152"/>
                      <a:pt x="227524" y="10818"/>
                      <a:pt x="222372" y="7384"/>
                    </a:cubicBezTo>
                    <a:lnTo>
                      <a:pt x="222372" y="7384"/>
                    </a:lnTo>
                    <a:cubicBezTo>
                      <a:pt x="220483" y="5495"/>
                      <a:pt x="219109" y="5152"/>
                      <a:pt x="217564" y="5152"/>
                    </a:cubicBezTo>
                    <a:lnTo>
                      <a:pt x="217564" y="5152"/>
                    </a:lnTo>
                    <a:cubicBezTo>
                      <a:pt x="214645" y="4980"/>
                      <a:pt x="210696" y="7727"/>
                      <a:pt x="206918" y="9960"/>
                    </a:cubicBezTo>
                    <a:lnTo>
                      <a:pt x="206918" y="9960"/>
                    </a:lnTo>
                    <a:cubicBezTo>
                      <a:pt x="202625" y="13909"/>
                      <a:pt x="194898" y="37434"/>
                      <a:pt x="182877" y="47050"/>
                    </a:cubicBezTo>
                    <a:lnTo>
                      <a:pt x="182877" y="47050"/>
                    </a:lnTo>
                    <a:cubicBezTo>
                      <a:pt x="171888" y="55808"/>
                      <a:pt x="173261" y="57010"/>
                      <a:pt x="166049" y="61474"/>
                    </a:cubicBezTo>
                    <a:lnTo>
                      <a:pt x="166049" y="61474"/>
                    </a:lnTo>
                    <a:cubicBezTo>
                      <a:pt x="161241" y="62848"/>
                      <a:pt x="156777" y="74010"/>
                      <a:pt x="143726" y="75727"/>
                    </a:cubicBezTo>
                    <a:lnTo>
                      <a:pt x="143726" y="75727"/>
                    </a:lnTo>
                    <a:cubicBezTo>
                      <a:pt x="140635" y="75727"/>
                      <a:pt x="139090" y="76070"/>
                      <a:pt x="138575" y="76414"/>
                    </a:cubicBezTo>
                    <a:lnTo>
                      <a:pt x="138575" y="76414"/>
                    </a:lnTo>
                    <a:lnTo>
                      <a:pt x="138575" y="76585"/>
                    </a:lnTo>
                    <a:cubicBezTo>
                      <a:pt x="138575" y="77101"/>
                      <a:pt x="139090" y="78818"/>
                      <a:pt x="139090" y="81050"/>
                    </a:cubicBezTo>
                    <a:lnTo>
                      <a:pt x="139090" y="81050"/>
                    </a:lnTo>
                    <a:cubicBezTo>
                      <a:pt x="139090" y="82080"/>
                      <a:pt x="138918" y="83282"/>
                      <a:pt x="138403" y="84313"/>
                    </a:cubicBezTo>
                    <a:lnTo>
                      <a:pt x="138403" y="84313"/>
                    </a:lnTo>
                    <a:cubicBezTo>
                      <a:pt x="136343" y="89464"/>
                      <a:pt x="122777" y="103030"/>
                      <a:pt x="120201" y="108181"/>
                    </a:cubicBezTo>
                    <a:lnTo>
                      <a:pt x="120201" y="108181"/>
                    </a:lnTo>
                    <a:cubicBezTo>
                      <a:pt x="115737" y="112474"/>
                      <a:pt x="96161" y="125009"/>
                      <a:pt x="84828" y="127929"/>
                    </a:cubicBezTo>
                    <a:lnTo>
                      <a:pt x="84828" y="127929"/>
                    </a:lnTo>
                    <a:cubicBezTo>
                      <a:pt x="75383" y="128787"/>
                      <a:pt x="69030" y="141666"/>
                      <a:pt x="63878" y="148706"/>
                    </a:cubicBezTo>
                    <a:lnTo>
                      <a:pt x="63878" y="148706"/>
                    </a:lnTo>
                    <a:lnTo>
                      <a:pt x="61989" y="147161"/>
                    </a:lnTo>
                    <a:lnTo>
                      <a:pt x="63707" y="148878"/>
                    </a:lnTo>
                    <a:cubicBezTo>
                      <a:pt x="61646" y="150938"/>
                      <a:pt x="61474" y="151282"/>
                      <a:pt x="61646" y="151282"/>
                    </a:cubicBezTo>
                    <a:lnTo>
                      <a:pt x="61646" y="151282"/>
                    </a:lnTo>
                    <a:cubicBezTo>
                      <a:pt x="61131" y="151282"/>
                      <a:pt x="63363" y="152999"/>
                      <a:pt x="63363" y="157635"/>
                    </a:cubicBezTo>
                    <a:lnTo>
                      <a:pt x="63363" y="157635"/>
                    </a:lnTo>
                    <a:cubicBezTo>
                      <a:pt x="63363" y="158322"/>
                      <a:pt x="63363" y="159181"/>
                      <a:pt x="63192" y="160211"/>
                    </a:cubicBezTo>
                    <a:lnTo>
                      <a:pt x="63192" y="160211"/>
                    </a:lnTo>
                    <a:cubicBezTo>
                      <a:pt x="62848" y="163645"/>
                      <a:pt x="60959" y="166908"/>
                      <a:pt x="57525" y="166908"/>
                    </a:cubicBezTo>
                    <a:lnTo>
                      <a:pt x="57525" y="166908"/>
                    </a:lnTo>
                    <a:cubicBezTo>
                      <a:pt x="52717" y="166565"/>
                      <a:pt x="48939" y="161928"/>
                      <a:pt x="43616" y="156262"/>
                    </a:cubicBezTo>
                    <a:lnTo>
                      <a:pt x="43616" y="156262"/>
                    </a:lnTo>
                    <a:cubicBezTo>
                      <a:pt x="40697" y="152312"/>
                      <a:pt x="39495" y="152655"/>
                      <a:pt x="36576" y="152484"/>
                    </a:cubicBezTo>
                    <a:lnTo>
                      <a:pt x="36576" y="152484"/>
                    </a:lnTo>
                    <a:cubicBezTo>
                      <a:pt x="36232" y="152484"/>
                      <a:pt x="35545" y="152484"/>
                      <a:pt x="34858" y="152484"/>
                    </a:cubicBezTo>
                    <a:lnTo>
                      <a:pt x="34858" y="152484"/>
                    </a:lnTo>
                    <a:cubicBezTo>
                      <a:pt x="32283" y="152484"/>
                      <a:pt x="28505" y="152140"/>
                      <a:pt x="24727" y="148878"/>
                    </a:cubicBezTo>
                    <a:lnTo>
                      <a:pt x="24727" y="148878"/>
                    </a:lnTo>
                    <a:cubicBezTo>
                      <a:pt x="22151" y="146130"/>
                      <a:pt x="20434" y="145615"/>
                      <a:pt x="20263" y="145615"/>
                    </a:cubicBezTo>
                    <a:lnTo>
                      <a:pt x="20263" y="145615"/>
                    </a:lnTo>
                    <a:cubicBezTo>
                      <a:pt x="19919" y="145272"/>
                      <a:pt x="18374" y="147332"/>
                      <a:pt x="15626" y="151454"/>
                    </a:cubicBezTo>
                    <a:lnTo>
                      <a:pt x="15626" y="151454"/>
                    </a:lnTo>
                    <a:cubicBezTo>
                      <a:pt x="10303" y="156948"/>
                      <a:pt x="8757" y="157120"/>
                      <a:pt x="7384" y="164504"/>
                    </a:cubicBezTo>
                    <a:lnTo>
                      <a:pt x="7384" y="164504"/>
                    </a:lnTo>
                    <a:cubicBezTo>
                      <a:pt x="6182" y="167938"/>
                      <a:pt x="4808" y="177726"/>
                      <a:pt x="4808" y="186999"/>
                    </a:cubicBezTo>
                    <a:lnTo>
                      <a:pt x="4808" y="186999"/>
                    </a:lnTo>
                    <a:cubicBezTo>
                      <a:pt x="4808" y="195241"/>
                      <a:pt x="6010" y="203655"/>
                      <a:pt x="8242" y="206574"/>
                    </a:cubicBezTo>
                    <a:lnTo>
                      <a:pt x="8242" y="206574"/>
                    </a:lnTo>
                    <a:cubicBezTo>
                      <a:pt x="12192" y="211554"/>
                      <a:pt x="15970" y="213615"/>
                      <a:pt x="16141" y="218766"/>
                    </a:cubicBezTo>
                    <a:lnTo>
                      <a:pt x="16141" y="218766"/>
                    </a:lnTo>
                    <a:cubicBezTo>
                      <a:pt x="16141" y="220999"/>
                      <a:pt x="15111" y="223231"/>
                      <a:pt x="13394" y="225978"/>
                    </a:cubicBezTo>
                    <a:lnTo>
                      <a:pt x="13394" y="225978"/>
                    </a:lnTo>
                    <a:cubicBezTo>
                      <a:pt x="12535" y="227009"/>
                      <a:pt x="12535" y="227696"/>
                      <a:pt x="12535" y="227867"/>
                    </a:cubicBezTo>
                    <a:lnTo>
                      <a:pt x="12535" y="227867"/>
                    </a:lnTo>
                    <a:cubicBezTo>
                      <a:pt x="11161" y="228554"/>
                      <a:pt x="19919" y="231301"/>
                      <a:pt x="27475" y="244867"/>
                    </a:cubicBezTo>
                    <a:lnTo>
                      <a:pt x="27475" y="244867"/>
                    </a:lnTo>
                    <a:cubicBezTo>
                      <a:pt x="36747" y="260665"/>
                      <a:pt x="37949" y="277665"/>
                      <a:pt x="38121" y="290544"/>
                    </a:cubicBezTo>
                    <a:lnTo>
                      <a:pt x="38121" y="290544"/>
                    </a:lnTo>
                    <a:cubicBezTo>
                      <a:pt x="38808" y="302564"/>
                      <a:pt x="39495" y="301362"/>
                      <a:pt x="52030" y="303250"/>
                    </a:cubicBezTo>
                    <a:lnTo>
                      <a:pt x="52030" y="303250"/>
                    </a:lnTo>
                    <a:cubicBezTo>
                      <a:pt x="63707" y="303250"/>
                      <a:pt x="69202" y="297584"/>
                      <a:pt x="75727" y="293634"/>
                    </a:cubicBezTo>
                    <a:lnTo>
                      <a:pt x="75727" y="293634"/>
                    </a:lnTo>
                    <a:cubicBezTo>
                      <a:pt x="76585" y="292948"/>
                      <a:pt x="77444" y="292604"/>
                      <a:pt x="78302" y="292604"/>
                    </a:cubicBezTo>
                    <a:lnTo>
                      <a:pt x="78302" y="292604"/>
                    </a:lnTo>
                    <a:cubicBezTo>
                      <a:pt x="81909" y="292948"/>
                      <a:pt x="82252" y="296038"/>
                      <a:pt x="82595" y="297927"/>
                    </a:cubicBezTo>
                    <a:lnTo>
                      <a:pt x="82595" y="297927"/>
                    </a:lnTo>
                    <a:cubicBezTo>
                      <a:pt x="82939" y="300160"/>
                      <a:pt x="82939" y="302907"/>
                      <a:pt x="82939" y="305654"/>
                    </a:cubicBezTo>
                    <a:lnTo>
                      <a:pt x="82939" y="305654"/>
                    </a:lnTo>
                    <a:cubicBezTo>
                      <a:pt x="82939" y="306685"/>
                      <a:pt x="82939" y="307715"/>
                      <a:pt x="82939" y="308746"/>
                    </a:cubicBezTo>
                    <a:lnTo>
                      <a:pt x="82939" y="308746"/>
                    </a:lnTo>
                    <a:cubicBezTo>
                      <a:pt x="82939" y="311836"/>
                      <a:pt x="83110" y="314927"/>
                      <a:pt x="83454" y="315958"/>
                    </a:cubicBezTo>
                    <a:lnTo>
                      <a:pt x="83454" y="315958"/>
                    </a:lnTo>
                    <a:cubicBezTo>
                      <a:pt x="83797" y="315958"/>
                      <a:pt x="84313" y="315958"/>
                      <a:pt x="84828" y="315958"/>
                    </a:cubicBezTo>
                    <a:lnTo>
                      <a:pt x="84828" y="315958"/>
                    </a:lnTo>
                    <a:cubicBezTo>
                      <a:pt x="89464" y="315958"/>
                      <a:pt x="99423" y="313554"/>
                      <a:pt x="106464" y="309432"/>
                    </a:cubicBezTo>
                    <a:lnTo>
                      <a:pt x="106464" y="309432"/>
                    </a:lnTo>
                    <a:cubicBezTo>
                      <a:pt x="110757" y="307715"/>
                      <a:pt x="114191" y="307028"/>
                      <a:pt x="117282" y="307028"/>
                    </a:cubicBezTo>
                    <a:lnTo>
                      <a:pt x="117282" y="307028"/>
                    </a:lnTo>
                    <a:cubicBezTo>
                      <a:pt x="121575" y="307028"/>
                      <a:pt x="124666" y="308746"/>
                      <a:pt x="127585" y="310978"/>
                    </a:cubicBezTo>
                    <a:lnTo>
                      <a:pt x="127585" y="310978"/>
                    </a:lnTo>
                    <a:cubicBezTo>
                      <a:pt x="131019" y="313038"/>
                      <a:pt x="132736" y="313725"/>
                      <a:pt x="134454" y="313725"/>
                    </a:cubicBezTo>
                    <a:lnTo>
                      <a:pt x="134454" y="313725"/>
                    </a:lnTo>
                    <a:cubicBezTo>
                      <a:pt x="135999" y="313725"/>
                      <a:pt x="137716" y="313210"/>
                      <a:pt x="140120" y="312351"/>
                    </a:cubicBezTo>
                    <a:lnTo>
                      <a:pt x="140120" y="312351"/>
                    </a:lnTo>
                    <a:cubicBezTo>
                      <a:pt x="142696" y="310634"/>
                      <a:pt x="145443" y="309604"/>
                      <a:pt x="148191" y="309604"/>
                    </a:cubicBezTo>
                    <a:lnTo>
                      <a:pt x="148191" y="309604"/>
                    </a:lnTo>
                    <a:cubicBezTo>
                      <a:pt x="152999" y="309604"/>
                      <a:pt x="156433" y="314069"/>
                      <a:pt x="156433" y="320766"/>
                    </a:cubicBezTo>
                    <a:lnTo>
                      <a:pt x="156433" y="320766"/>
                    </a:lnTo>
                    <a:lnTo>
                      <a:pt x="156433" y="324715"/>
                    </a:lnTo>
                    <a:lnTo>
                      <a:pt x="156090" y="324543"/>
                    </a:lnTo>
                    <a:cubicBezTo>
                      <a:pt x="156090" y="326947"/>
                      <a:pt x="155747" y="328836"/>
                      <a:pt x="155403" y="330210"/>
                    </a:cubicBezTo>
                    <a:lnTo>
                      <a:pt x="155403" y="330210"/>
                    </a:lnTo>
                    <a:close/>
                    <a:moveTo>
                      <a:pt x="77616" y="297412"/>
                    </a:moveTo>
                    <a:lnTo>
                      <a:pt x="77616" y="297412"/>
                    </a:lnTo>
                    <a:lnTo>
                      <a:pt x="77616" y="297412"/>
                    </a:lnTo>
                    <a:lnTo>
                      <a:pt x="77616" y="297412"/>
                    </a:lnTo>
                    <a:lnTo>
                      <a:pt x="77616" y="297412"/>
                    </a:lnTo>
                    <a:lnTo>
                      <a:pt x="77616" y="2974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2" name="图形 7">
              <a:extLst>
                <a:ext uri="{FF2B5EF4-FFF2-40B4-BE49-F238E27FC236}">
                  <a16:creationId xmlns:a16="http://schemas.microsoft.com/office/drawing/2014/main" xmlns="" id="{7A070616-31A7-4161-A1B9-655896EC8416}"/>
                </a:ext>
              </a:extLst>
            </p:cNvPr>
            <p:cNvGrpSpPr/>
            <p:nvPr/>
          </p:nvGrpSpPr>
          <p:grpSpPr>
            <a:xfrm>
              <a:off x="3965023" y="4063884"/>
              <a:ext cx="1025659" cy="862357"/>
              <a:chOff x="3965023" y="4063884"/>
              <a:chExt cx="1025659" cy="862357"/>
            </a:xfrm>
            <a:solidFill>
              <a:srgbClr val="B4B4B4"/>
            </a:solidFill>
          </p:grpSpPr>
          <p:sp>
            <p:nvSpPr>
              <p:cNvPr id="3039" name="任意多边形: 形状 3038">
                <a:extLst>
                  <a:ext uri="{FF2B5EF4-FFF2-40B4-BE49-F238E27FC236}">
                    <a16:creationId xmlns:a16="http://schemas.microsoft.com/office/drawing/2014/main" xmlns="" id="{125B0B81-214E-4610-B30A-0B7C0DED3C34}"/>
                  </a:ext>
                </a:extLst>
              </p:cNvPr>
              <p:cNvSpPr/>
              <p:nvPr/>
            </p:nvSpPr>
            <p:spPr>
              <a:xfrm>
                <a:off x="3968121" y="4066430"/>
                <a:ext cx="1021372" cy="856925"/>
              </a:xfrm>
              <a:custGeom>
                <a:avLst/>
                <a:gdLst>
                  <a:gd name="connsiteX0" fmla="*/ 92205 w 1021372"/>
                  <a:gd name="connsiteY0" fmla="*/ 686035 h 856925"/>
                  <a:gd name="connsiteX1" fmla="*/ 87053 w 1021372"/>
                  <a:gd name="connsiteY1" fmla="*/ 642762 h 856925"/>
                  <a:gd name="connsiteX2" fmla="*/ 65417 w 1021372"/>
                  <a:gd name="connsiteY2" fmla="*/ 598288 h 856925"/>
                  <a:gd name="connsiteX3" fmla="*/ 46356 w 1021372"/>
                  <a:gd name="connsiteY3" fmla="*/ 556389 h 856925"/>
                  <a:gd name="connsiteX4" fmla="*/ 34851 w 1021372"/>
                  <a:gd name="connsiteY4" fmla="*/ 523420 h 856925"/>
                  <a:gd name="connsiteX5" fmla="*/ 23347 w 1021372"/>
                  <a:gd name="connsiteY5" fmla="*/ 495430 h 856925"/>
                  <a:gd name="connsiteX6" fmla="*/ 5660 w 1021372"/>
                  <a:gd name="connsiteY6" fmla="*/ 477743 h 856925"/>
                  <a:gd name="connsiteX7" fmla="*/ 9438 w 1021372"/>
                  <a:gd name="connsiteY7" fmla="*/ 471390 h 856925"/>
                  <a:gd name="connsiteX8" fmla="*/ 16993 w 1021372"/>
                  <a:gd name="connsiteY8" fmla="*/ 471390 h 856925"/>
                  <a:gd name="connsiteX9" fmla="*/ 4286 w 1021372"/>
                  <a:gd name="connsiteY9" fmla="*/ 435845 h 856925"/>
                  <a:gd name="connsiteX10" fmla="*/ 4114 w 1021372"/>
                  <a:gd name="connsiteY10" fmla="*/ 400299 h 856925"/>
                  <a:gd name="connsiteX11" fmla="*/ 1367 w 1021372"/>
                  <a:gd name="connsiteY11" fmla="*/ 349472 h 856925"/>
                  <a:gd name="connsiteX12" fmla="*/ 5145 w 1021372"/>
                  <a:gd name="connsiteY12" fmla="*/ 340542 h 856925"/>
                  <a:gd name="connsiteX13" fmla="*/ 14074 w 1021372"/>
                  <a:gd name="connsiteY13" fmla="*/ 355825 h 856925"/>
                  <a:gd name="connsiteX14" fmla="*/ 20255 w 1021372"/>
                  <a:gd name="connsiteY14" fmla="*/ 336764 h 856925"/>
                  <a:gd name="connsiteX15" fmla="*/ 58033 w 1021372"/>
                  <a:gd name="connsiteY15" fmla="*/ 312553 h 856925"/>
                  <a:gd name="connsiteX16" fmla="*/ 78124 w 1021372"/>
                  <a:gd name="connsiteY16" fmla="*/ 301048 h 856925"/>
                  <a:gd name="connsiteX17" fmla="*/ 103366 w 1021372"/>
                  <a:gd name="connsiteY17" fmla="*/ 301048 h 856925"/>
                  <a:gd name="connsiteX18" fmla="*/ 148699 w 1021372"/>
                  <a:gd name="connsiteY18" fmla="*/ 275462 h 856925"/>
                  <a:gd name="connsiteX19" fmla="*/ 185103 w 1021372"/>
                  <a:gd name="connsiteY19" fmla="*/ 257603 h 856925"/>
                  <a:gd name="connsiteX20" fmla="*/ 196264 w 1021372"/>
                  <a:gd name="connsiteY20" fmla="*/ 228412 h 856925"/>
                  <a:gd name="connsiteX21" fmla="*/ 207598 w 1021372"/>
                  <a:gd name="connsiteY21" fmla="*/ 213129 h 856925"/>
                  <a:gd name="connsiteX22" fmla="*/ 210002 w 1021372"/>
                  <a:gd name="connsiteY22" fmla="*/ 182564 h 856925"/>
                  <a:gd name="connsiteX23" fmla="*/ 225113 w 1021372"/>
                  <a:gd name="connsiteY23" fmla="*/ 172432 h 856925"/>
                  <a:gd name="connsiteX24" fmla="*/ 242800 w 1021372"/>
                  <a:gd name="connsiteY24" fmla="*/ 191493 h 856925"/>
                  <a:gd name="connsiteX25" fmla="*/ 242628 w 1021372"/>
                  <a:gd name="connsiteY25" fmla="*/ 164877 h 856925"/>
                  <a:gd name="connsiteX26" fmla="*/ 267870 w 1021372"/>
                  <a:gd name="connsiteY26" fmla="*/ 176210 h 856925"/>
                  <a:gd name="connsiteX27" fmla="*/ 262719 w 1021372"/>
                  <a:gd name="connsiteY27" fmla="*/ 153372 h 856925"/>
                  <a:gd name="connsiteX28" fmla="*/ 279032 w 1021372"/>
                  <a:gd name="connsiteY28" fmla="*/ 143241 h 856925"/>
                  <a:gd name="connsiteX29" fmla="*/ 276456 w 1021372"/>
                  <a:gd name="connsiteY29" fmla="*/ 131907 h 856925"/>
                  <a:gd name="connsiteX30" fmla="*/ 281436 w 1021372"/>
                  <a:gd name="connsiteY30" fmla="*/ 110271 h 856925"/>
                  <a:gd name="connsiteX31" fmla="*/ 302728 w 1021372"/>
                  <a:gd name="connsiteY31" fmla="*/ 92413 h 856925"/>
                  <a:gd name="connsiteX32" fmla="*/ 311658 w 1021372"/>
                  <a:gd name="connsiteY32" fmla="*/ 99968 h 856925"/>
                  <a:gd name="connsiteX33" fmla="*/ 320415 w 1021372"/>
                  <a:gd name="connsiteY33" fmla="*/ 92413 h 856925"/>
                  <a:gd name="connsiteX34" fmla="*/ 348233 w 1021372"/>
                  <a:gd name="connsiteY34" fmla="*/ 116453 h 856925"/>
                  <a:gd name="connsiteX35" fmla="*/ 358364 w 1021372"/>
                  <a:gd name="connsiteY35" fmla="*/ 131736 h 856925"/>
                  <a:gd name="connsiteX36" fmla="*/ 374677 w 1021372"/>
                  <a:gd name="connsiteY36" fmla="*/ 119029 h 856925"/>
                  <a:gd name="connsiteX37" fmla="*/ 398718 w 1021372"/>
                  <a:gd name="connsiteY37" fmla="*/ 131736 h 856925"/>
                  <a:gd name="connsiteX38" fmla="*/ 393566 w 1021372"/>
                  <a:gd name="connsiteY38" fmla="*/ 101170 h 856925"/>
                  <a:gd name="connsiteX39" fmla="*/ 401122 w 1021372"/>
                  <a:gd name="connsiteY39" fmla="*/ 76958 h 856925"/>
                  <a:gd name="connsiteX40" fmla="*/ 409879 w 1021372"/>
                  <a:gd name="connsiteY40" fmla="*/ 69403 h 856925"/>
                  <a:gd name="connsiteX41" fmla="*/ 409879 w 1021372"/>
                  <a:gd name="connsiteY41" fmla="*/ 52918 h 856925"/>
                  <a:gd name="connsiteX42" fmla="*/ 440101 w 1021372"/>
                  <a:gd name="connsiteY42" fmla="*/ 35060 h 856925"/>
                  <a:gd name="connsiteX43" fmla="*/ 469121 w 1021372"/>
                  <a:gd name="connsiteY43" fmla="*/ 42615 h 856925"/>
                  <a:gd name="connsiteX44" fmla="*/ 470323 w 1021372"/>
                  <a:gd name="connsiteY44" fmla="*/ 29908 h 856925"/>
                  <a:gd name="connsiteX45" fmla="*/ 460192 w 1021372"/>
                  <a:gd name="connsiteY45" fmla="*/ 17201 h 856925"/>
                  <a:gd name="connsiteX46" fmla="*/ 460192 w 1021372"/>
                  <a:gd name="connsiteY46" fmla="*/ 9646 h 856925"/>
                  <a:gd name="connsiteX47" fmla="*/ 488010 w 1021372"/>
                  <a:gd name="connsiteY47" fmla="*/ 17201 h 856925"/>
                  <a:gd name="connsiteX48" fmla="*/ 520808 w 1021372"/>
                  <a:gd name="connsiteY48" fmla="*/ 34888 h 856925"/>
                  <a:gd name="connsiteX49" fmla="*/ 554807 w 1021372"/>
                  <a:gd name="connsiteY49" fmla="*/ 41241 h 856925"/>
                  <a:gd name="connsiteX50" fmla="*/ 564939 w 1021372"/>
                  <a:gd name="connsiteY50" fmla="*/ 41241 h 856925"/>
                  <a:gd name="connsiteX51" fmla="*/ 577474 w 1021372"/>
                  <a:gd name="connsiteY51" fmla="*/ 36090 h 856925"/>
                  <a:gd name="connsiteX52" fmla="*/ 575070 w 1021372"/>
                  <a:gd name="connsiteY52" fmla="*/ 51373 h 856925"/>
                  <a:gd name="connsiteX53" fmla="*/ 566312 w 1021372"/>
                  <a:gd name="connsiteY53" fmla="*/ 66655 h 856925"/>
                  <a:gd name="connsiteX54" fmla="*/ 553777 w 1021372"/>
                  <a:gd name="connsiteY54" fmla="*/ 81938 h 856925"/>
                  <a:gd name="connsiteX55" fmla="*/ 553777 w 1021372"/>
                  <a:gd name="connsiteY55" fmla="*/ 99796 h 856925"/>
                  <a:gd name="connsiteX56" fmla="*/ 553949 w 1021372"/>
                  <a:gd name="connsiteY56" fmla="*/ 127786 h 856925"/>
                  <a:gd name="connsiteX57" fmla="*/ 585544 w 1021372"/>
                  <a:gd name="connsiteY57" fmla="*/ 150624 h 856925"/>
                  <a:gd name="connsiteX58" fmla="*/ 614564 w 1021372"/>
                  <a:gd name="connsiteY58" fmla="*/ 161958 h 856925"/>
                  <a:gd name="connsiteX59" fmla="*/ 651140 w 1021372"/>
                  <a:gd name="connsiteY59" fmla="*/ 182220 h 856925"/>
                  <a:gd name="connsiteX60" fmla="*/ 678958 w 1021372"/>
                  <a:gd name="connsiteY60" fmla="*/ 202483 h 856925"/>
                  <a:gd name="connsiteX61" fmla="*/ 696473 w 1021372"/>
                  <a:gd name="connsiteY61" fmla="*/ 184624 h 856925"/>
                  <a:gd name="connsiteX62" fmla="*/ 707635 w 1021372"/>
                  <a:gd name="connsiteY62" fmla="*/ 145301 h 856925"/>
                  <a:gd name="connsiteX63" fmla="*/ 708665 w 1021372"/>
                  <a:gd name="connsiteY63" fmla="*/ 97049 h 856925"/>
                  <a:gd name="connsiteX64" fmla="*/ 713473 w 1021372"/>
                  <a:gd name="connsiteY64" fmla="*/ 42443 h 856925"/>
                  <a:gd name="connsiteX65" fmla="*/ 720857 w 1021372"/>
                  <a:gd name="connsiteY65" fmla="*/ 14454 h 856925"/>
                  <a:gd name="connsiteX66" fmla="*/ 732190 w 1021372"/>
                  <a:gd name="connsiteY66" fmla="*/ 2949 h 856925"/>
                  <a:gd name="connsiteX67" fmla="*/ 743523 w 1021372"/>
                  <a:gd name="connsiteY67" fmla="*/ 22009 h 856925"/>
                  <a:gd name="connsiteX68" fmla="*/ 763786 w 1021372"/>
                  <a:gd name="connsiteY68" fmla="*/ 65110 h 856925"/>
                  <a:gd name="connsiteX69" fmla="*/ 768937 w 1021372"/>
                  <a:gd name="connsiteY69" fmla="*/ 96877 h 856925"/>
                  <a:gd name="connsiteX70" fmla="*/ 791604 w 1021372"/>
                  <a:gd name="connsiteY70" fmla="*/ 99281 h 856925"/>
                  <a:gd name="connsiteX71" fmla="*/ 809290 w 1021372"/>
                  <a:gd name="connsiteY71" fmla="*/ 119544 h 856925"/>
                  <a:gd name="connsiteX72" fmla="*/ 818220 w 1021372"/>
                  <a:gd name="connsiteY72" fmla="*/ 156291 h 856925"/>
                  <a:gd name="connsiteX73" fmla="*/ 830927 w 1021372"/>
                  <a:gd name="connsiteY73" fmla="*/ 186857 h 856925"/>
                  <a:gd name="connsiteX74" fmla="*/ 833502 w 1021372"/>
                  <a:gd name="connsiteY74" fmla="*/ 209695 h 856925"/>
                  <a:gd name="connsiteX75" fmla="*/ 844836 w 1021372"/>
                  <a:gd name="connsiteY75" fmla="*/ 224977 h 856925"/>
                  <a:gd name="connsiteX76" fmla="*/ 856169 w 1021372"/>
                  <a:gd name="connsiteY76" fmla="*/ 242836 h 856925"/>
                  <a:gd name="connsiteX77" fmla="*/ 888967 w 1021372"/>
                  <a:gd name="connsiteY77" fmla="*/ 268078 h 856925"/>
                  <a:gd name="connsiteX78" fmla="*/ 914381 w 1021372"/>
                  <a:gd name="connsiteY78" fmla="*/ 304825 h 856925"/>
                  <a:gd name="connsiteX79" fmla="*/ 920734 w 1021372"/>
                  <a:gd name="connsiteY79" fmla="*/ 335391 h 856925"/>
                  <a:gd name="connsiteX80" fmla="*/ 930865 w 1021372"/>
                  <a:gd name="connsiteY80" fmla="*/ 339168 h 856925"/>
                  <a:gd name="connsiteX81" fmla="*/ 940996 w 1021372"/>
                  <a:gd name="connsiteY81" fmla="*/ 336593 h 856925"/>
                  <a:gd name="connsiteX82" fmla="*/ 952330 w 1021372"/>
                  <a:gd name="connsiteY82" fmla="*/ 353077 h 856925"/>
                  <a:gd name="connsiteX83" fmla="*/ 960057 w 1021372"/>
                  <a:gd name="connsiteY83" fmla="*/ 383471 h 856925"/>
                  <a:gd name="connsiteX84" fmla="*/ 981522 w 1021372"/>
                  <a:gd name="connsiteY84" fmla="*/ 401158 h 856925"/>
                  <a:gd name="connsiteX85" fmla="*/ 1000582 w 1021372"/>
                  <a:gd name="connsiteY85" fmla="*/ 431552 h 856925"/>
                  <a:gd name="connsiteX86" fmla="*/ 1012087 w 1021372"/>
                  <a:gd name="connsiteY86" fmla="*/ 455592 h 856925"/>
                  <a:gd name="connsiteX87" fmla="*/ 1014835 w 1021372"/>
                  <a:gd name="connsiteY87" fmla="*/ 494915 h 856925"/>
                  <a:gd name="connsiteX88" fmla="*/ 1021188 w 1021372"/>
                  <a:gd name="connsiteY88" fmla="*/ 527884 h 856925"/>
                  <a:gd name="connsiteX89" fmla="*/ 1013804 w 1021372"/>
                  <a:gd name="connsiteY89" fmla="*/ 550723 h 856925"/>
                  <a:gd name="connsiteX90" fmla="*/ 1016380 w 1021372"/>
                  <a:gd name="connsiteY90" fmla="*/ 567207 h 856925"/>
                  <a:gd name="connsiteX91" fmla="*/ 1007622 w 1021372"/>
                  <a:gd name="connsiteY91" fmla="*/ 600177 h 856925"/>
                  <a:gd name="connsiteX92" fmla="*/ 1007622 w 1021372"/>
                  <a:gd name="connsiteY92" fmla="*/ 623015 h 856925"/>
                  <a:gd name="connsiteX93" fmla="*/ 988905 w 1021372"/>
                  <a:gd name="connsiteY93" fmla="*/ 651005 h 856925"/>
                  <a:gd name="connsiteX94" fmla="*/ 975168 w 1021372"/>
                  <a:gd name="connsiteY94" fmla="*/ 670065 h 856925"/>
                  <a:gd name="connsiteX95" fmla="*/ 952674 w 1021372"/>
                  <a:gd name="connsiteY95" fmla="*/ 722267 h 856925"/>
                  <a:gd name="connsiteX96" fmla="*/ 936532 w 1021372"/>
                  <a:gd name="connsiteY96" fmla="*/ 766741 h 856925"/>
                  <a:gd name="connsiteX97" fmla="*/ 935330 w 1021372"/>
                  <a:gd name="connsiteY97" fmla="*/ 797307 h 856925"/>
                  <a:gd name="connsiteX98" fmla="*/ 917815 w 1021372"/>
                  <a:gd name="connsiteY98" fmla="*/ 807438 h 856925"/>
                  <a:gd name="connsiteX99" fmla="*/ 878835 w 1021372"/>
                  <a:gd name="connsiteY99" fmla="*/ 813963 h 856925"/>
                  <a:gd name="connsiteX100" fmla="*/ 862522 w 1021372"/>
                  <a:gd name="connsiteY100" fmla="*/ 831822 h 856925"/>
                  <a:gd name="connsiteX101" fmla="*/ 854967 w 1021372"/>
                  <a:gd name="connsiteY101" fmla="*/ 845731 h 856925"/>
                  <a:gd name="connsiteX102" fmla="*/ 846209 w 1021372"/>
                  <a:gd name="connsiteY102" fmla="*/ 852084 h 856925"/>
                  <a:gd name="connsiteX103" fmla="*/ 823371 w 1021372"/>
                  <a:gd name="connsiteY103" fmla="*/ 828044 h 856925"/>
                  <a:gd name="connsiteX104" fmla="*/ 810664 w 1021372"/>
                  <a:gd name="connsiteY104" fmla="*/ 819115 h 856925"/>
                  <a:gd name="connsiteX105" fmla="*/ 785594 w 1021372"/>
                  <a:gd name="connsiteY105" fmla="*/ 831822 h 856925"/>
                  <a:gd name="connsiteX106" fmla="*/ 766705 w 1021372"/>
                  <a:gd name="connsiteY106" fmla="*/ 835599 h 856925"/>
                  <a:gd name="connsiteX107" fmla="*/ 722574 w 1021372"/>
                  <a:gd name="connsiteY107" fmla="*/ 820488 h 856925"/>
                  <a:gd name="connsiteX108" fmla="*/ 689776 w 1021372"/>
                  <a:gd name="connsiteY108" fmla="*/ 796448 h 856925"/>
                  <a:gd name="connsiteX109" fmla="*/ 678271 w 1021372"/>
                  <a:gd name="connsiteY109" fmla="*/ 757125 h 856925"/>
                  <a:gd name="connsiteX110" fmla="*/ 668140 w 1021372"/>
                  <a:gd name="connsiteY110" fmla="*/ 736863 h 856925"/>
                  <a:gd name="connsiteX111" fmla="*/ 651827 w 1021372"/>
                  <a:gd name="connsiteY111" fmla="*/ 733085 h 856925"/>
                  <a:gd name="connsiteX112" fmla="*/ 641696 w 1021372"/>
                  <a:gd name="connsiteY112" fmla="*/ 710247 h 856925"/>
                  <a:gd name="connsiteX113" fmla="*/ 622807 w 1021372"/>
                  <a:gd name="connsiteY113" fmla="*/ 733085 h 856925"/>
                  <a:gd name="connsiteX114" fmla="*/ 620231 w 1021372"/>
                  <a:gd name="connsiteY114" fmla="*/ 724156 h 856925"/>
                  <a:gd name="connsiteX115" fmla="*/ 636372 w 1021372"/>
                  <a:gd name="connsiteY115" fmla="*/ 674702 h 856925"/>
                  <a:gd name="connsiteX116" fmla="*/ 630019 w 1021372"/>
                  <a:gd name="connsiteY116" fmla="*/ 645510 h 856925"/>
                  <a:gd name="connsiteX117" fmla="*/ 617484 w 1021372"/>
                  <a:gd name="connsiteY117" fmla="*/ 688782 h 856925"/>
                  <a:gd name="connsiteX118" fmla="*/ 586060 w 1021372"/>
                  <a:gd name="connsiteY118" fmla="*/ 714196 h 856925"/>
                  <a:gd name="connsiteX119" fmla="*/ 578504 w 1021372"/>
                  <a:gd name="connsiteY119" fmla="*/ 729479 h 856925"/>
                  <a:gd name="connsiteX120" fmla="*/ 570949 w 1021372"/>
                  <a:gd name="connsiteY120" fmla="*/ 707843 h 856925"/>
                  <a:gd name="connsiteX121" fmla="*/ 553262 w 1021372"/>
                  <a:gd name="connsiteY121" fmla="*/ 676075 h 856925"/>
                  <a:gd name="connsiteX122" fmla="*/ 544333 w 1021372"/>
                  <a:gd name="connsiteY122" fmla="*/ 662166 h 856925"/>
                  <a:gd name="connsiteX123" fmla="*/ 521666 w 1021372"/>
                  <a:gd name="connsiteY123" fmla="*/ 643106 h 856925"/>
                  <a:gd name="connsiteX124" fmla="*/ 486293 w 1021372"/>
                  <a:gd name="connsiteY124" fmla="*/ 635550 h 856925"/>
                  <a:gd name="connsiteX125" fmla="*/ 466030 w 1021372"/>
                  <a:gd name="connsiteY125" fmla="*/ 621641 h 856925"/>
                  <a:gd name="connsiteX126" fmla="*/ 423273 w 1021372"/>
                  <a:gd name="connsiteY126" fmla="*/ 628167 h 856925"/>
                  <a:gd name="connsiteX127" fmla="*/ 386869 w 1021372"/>
                  <a:gd name="connsiteY127" fmla="*/ 648601 h 856925"/>
                  <a:gd name="connsiteX128" fmla="*/ 336556 w 1021372"/>
                  <a:gd name="connsiteY128" fmla="*/ 652550 h 856925"/>
                  <a:gd name="connsiteX129" fmla="*/ 298779 w 1021372"/>
                  <a:gd name="connsiteY129" fmla="*/ 677964 h 856925"/>
                  <a:gd name="connsiteX130" fmla="*/ 287446 w 1021372"/>
                  <a:gd name="connsiteY130" fmla="*/ 700802 h 856925"/>
                  <a:gd name="connsiteX131" fmla="*/ 265981 w 1021372"/>
                  <a:gd name="connsiteY131" fmla="*/ 697025 h 856925"/>
                  <a:gd name="connsiteX132" fmla="*/ 255850 w 1021372"/>
                  <a:gd name="connsiteY132" fmla="*/ 703378 h 856925"/>
                  <a:gd name="connsiteX133" fmla="*/ 238163 w 1021372"/>
                  <a:gd name="connsiteY133" fmla="*/ 700974 h 856925"/>
                  <a:gd name="connsiteX134" fmla="*/ 196608 w 1021372"/>
                  <a:gd name="connsiteY134" fmla="*/ 709903 h 856925"/>
                  <a:gd name="connsiteX135" fmla="*/ 180295 w 1021372"/>
                  <a:gd name="connsiteY135" fmla="*/ 723812 h 856925"/>
                  <a:gd name="connsiteX136" fmla="*/ 151446 w 1021372"/>
                  <a:gd name="connsiteY136" fmla="*/ 739095 h 856925"/>
                  <a:gd name="connsiteX137" fmla="*/ 128780 w 1021372"/>
                  <a:gd name="connsiteY137" fmla="*/ 744247 h 856925"/>
                  <a:gd name="connsiteX138" fmla="*/ 95982 w 1021372"/>
                  <a:gd name="connsiteY138" fmla="*/ 732913 h 856925"/>
                  <a:gd name="connsiteX139" fmla="*/ 80871 w 1021372"/>
                  <a:gd name="connsiteY139" fmla="*/ 713853 h 856925"/>
                  <a:gd name="connsiteX140" fmla="*/ 83275 w 1021372"/>
                  <a:gd name="connsiteY140" fmla="*/ 698570 h 856925"/>
                  <a:gd name="connsiteX141" fmla="*/ 92205 w 1021372"/>
                  <a:gd name="connsiteY141" fmla="*/ 686035 h 856925"/>
                  <a:gd name="connsiteX142" fmla="*/ 92205 w 1021372"/>
                  <a:gd name="connsiteY142" fmla="*/ 686035 h 85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1021372" h="856925">
                    <a:moveTo>
                      <a:pt x="92205" y="686035"/>
                    </a:moveTo>
                    <a:cubicBezTo>
                      <a:pt x="92205" y="673328"/>
                      <a:pt x="95811" y="658045"/>
                      <a:pt x="87053" y="642762"/>
                    </a:cubicBezTo>
                    <a:cubicBezTo>
                      <a:pt x="78124" y="627651"/>
                      <a:pt x="70568" y="612369"/>
                      <a:pt x="65417" y="598288"/>
                    </a:cubicBezTo>
                    <a:cubicBezTo>
                      <a:pt x="60265" y="583005"/>
                      <a:pt x="53912" y="570298"/>
                      <a:pt x="46356" y="556389"/>
                    </a:cubicBezTo>
                    <a:cubicBezTo>
                      <a:pt x="38801" y="543682"/>
                      <a:pt x="38801" y="534753"/>
                      <a:pt x="34851" y="523420"/>
                    </a:cubicBezTo>
                    <a:cubicBezTo>
                      <a:pt x="29700" y="510713"/>
                      <a:pt x="34851" y="504359"/>
                      <a:pt x="23347" y="495430"/>
                    </a:cubicBezTo>
                    <a:cubicBezTo>
                      <a:pt x="12013" y="485299"/>
                      <a:pt x="8235" y="484097"/>
                      <a:pt x="5660" y="477743"/>
                    </a:cubicBezTo>
                    <a:cubicBezTo>
                      <a:pt x="3084" y="471390"/>
                      <a:pt x="1882" y="463834"/>
                      <a:pt x="9438" y="471390"/>
                    </a:cubicBezTo>
                    <a:cubicBezTo>
                      <a:pt x="16993" y="478945"/>
                      <a:pt x="20771" y="484097"/>
                      <a:pt x="16993" y="471390"/>
                    </a:cubicBezTo>
                    <a:cubicBezTo>
                      <a:pt x="11842" y="457481"/>
                      <a:pt x="10639" y="453531"/>
                      <a:pt x="4286" y="435845"/>
                    </a:cubicBezTo>
                    <a:cubicBezTo>
                      <a:pt x="-2068" y="419360"/>
                      <a:pt x="1710" y="411805"/>
                      <a:pt x="4114" y="400299"/>
                    </a:cubicBezTo>
                    <a:cubicBezTo>
                      <a:pt x="7892" y="388794"/>
                      <a:pt x="3943" y="363381"/>
                      <a:pt x="1367" y="349472"/>
                    </a:cubicBezTo>
                    <a:cubicBezTo>
                      <a:pt x="-2411" y="334189"/>
                      <a:pt x="2569" y="331613"/>
                      <a:pt x="5145" y="340542"/>
                    </a:cubicBezTo>
                    <a:cubicBezTo>
                      <a:pt x="8922" y="350673"/>
                      <a:pt x="11498" y="367158"/>
                      <a:pt x="14074" y="355825"/>
                    </a:cubicBezTo>
                    <a:cubicBezTo>
                      <a:pt x="16478" y="343118"/>
                      <a:pt x="10296" y="339340"/>
                      <a:pt x="20255" y="336764"/>
                    </a:cubicBezTo>
                    <a:cubicBezTo>
                      <a:pt x="31589" y="332987"/>
                      <a:pt x="46700" y="320280"/>
                      <a:pt x="58033" y="312553"/>
                    </a:cubicBezTo>
                    <a:cubicBezTo>
                      <a:pt x="68164" y="303623"/>
                      <a:pt x="67993" y="298644"/>
                      <a:pt x="78124" y="301048"/>
                    </a:cubicBezTo>
                    <a:cubicBezTo>
                      <a:pt x="88255" y="303623"/>
                      <a:pt x="87053" y="307401"/>
                      <a:pt x="103366" y="301048"/>
                    </a:cubicBezTo>
                    <a:cubicBezTo>
                      <a:pt x="118477" y="295896"/>
                      <a:pt x="128437" y="276836"/>
                      <a:pt x="148699" y="275462"/>
                    </a:cubicBezTo>
                    <a:cubicBezTo>
                      <a:pt x="168790" y="274088"/>
                      <a:pt x="181497" y="267735"/>
                      <a:pt x="185103" y="257603"/>
                    </a:cubicBezTo>
                    <a:cubicBezTo>
                      <a:pt x="187507" y="246098"/>
                      <a:pt x="187507" y="233563"/>
                      <a:pt x="196264" y="228412"/>
                    </a:cubicBezTo>
                    <a:cubicBezTo>
                      <a:pt x="205022" y="224634"/>
                      <a:pt x="212577" y="224634"/>
                      <a:pt x="207598" y="213129"/>
                    </a:cubicBezTo>
                    <a:cubicBezTo>
                      <a:pt x="203820" y="201796"/>
                      <a:pt x="205022" y="190291"/>
                      <a:pt x="210002" y="182564"/>
                    </a:cubicBezTo>
                    <a:cubicBezTo>
                      <a:pt x="213779" y="173634"/>
                      <a:pt x="217557" y="158523"/>
                      <a:pt x="225113" y="172432"/>
                    </a:cubicBezTo>
                    <a:cubicBezTo>
                      <a:pt x="234042" y="186341"/>
                      <a:pt x="239022" y="199048"/>
                      <a:pt x="242800" y="191493"/>
                    </a:cubicBezTo>
                    <a:cubicBezTo>
                      <a:pt x="246577" y="182564"/>
                      <a:pt x="227517" y="157321"/>
                      <a:pt x="242628" y="164877"/>
                    </a:cubicBezTo>
                    <a:cubicBezTo>
                      <a:pt x="257739" y="173806"/>
                      <a:pt x="264092" y="185139"/>
                      <a:pt x="267870" y="176210"/>
                    </a:cubicBezTo>
                    <a:cubicBezTo>
                      <a:pt x="271648" y="167281"/>
                      <a:pt x="258941" y="162301"/>
                      <a:pt x="262719" y="153372"/>
                    </a:cubicBezTo>
                    <a:cubicBezTo>
                      <a:pt x="266496" y="143241"/>
                      <a:pt x="272850" y="145645"/>
                      <a:pt x="279032" y="143241"/>
                    </a:cubicBezTo>
                    <a:cubicBezTo>
                      <a:pt x="285385" y="140665"/>
                      <a:pt x="282809" y="140665"/>
                      <a:pt x="276456" y="131907"/>
                    </a:cubicBezTo>
                    <a:cubicBezTo>
                      <a:pt x="270102" y="121776"/>
                      <a:pt x="272678" y="116625"/>
                      <a:pt x="281436" y="110271"/>
                    </a:cubicBezTo>
                    <a:cubicBezTo>
                      <a:pt x="288991" y="102716"/>
                      <a:pt x="296546" y="88635"/>
                      <a:pt x="302728" y="92413"/>
                    </a:cubicBezTo>
                    <a:cubicBezTo>
                      <a:pt x="309082" y="94988"/>
                      <a:pt x="305304" y="102544"/>
                      <a:pt x="311658" y="99968"/>
                    </a:cubicBezTo>
                    <a:cubicBezTo>
                      <a:pt x="318011" y="97392"/>
                      <a:pt x="311658" y="88463"/>
                      <a:pt x="320415" y="92413"/>
                    </a:cubicBezTo>
                    <a:cubicBezTo>
                      <a:pt x="329173" y="96190"/>
                      <a:pt x="344455" y="103746"/>
                      <a:pt x="348233" y="116453"/>
                    </a:cubicBezTo>
                    <a:cubicBezTo>
                      <a:pt x="352011" y="129160"/>
                      <a:pt x="352182" y="143069"/>
                      <a:pt x="358364" y="131736"/>
                    </a:cubicBezTo>
                    <a:cubicBezTo>
                      <a:pt x="363344" y="120231"/>
                      <a:pt x="365920" y="111302"/>
                      <a:pt x="374677" y="119029"/>
                    </a:cubicBezTo>
                    <a:cubicBezTo>
                      <a:pt x="383435" y="125382"/>
                      <a:pt x="391162" y="132938"/>
                      <a:pt x="398718" y="131736"/>
                    </a:cubicBezTo>
                    <a:cubicBezTo>
                      <a:pt x="407475" y="129160"/>
                      <a:pt x="392364" y="110099"/>
                      <a:pt x="393566" y="101170"/>
                    </a:cubicBezTo>
                    <a:cubicBezTo>
                      <a:pt x="394768" y="92241"/>
                      <a:pt x="392192" y="79534"/>
                      <a:pt x="401122" y="76958"/>
                    </a:cubicBezTo>
                    <a:cubicBezTo>
                      <a:pt x="409879" y="74382"/>
                      <a:pt x="418808" y="76958"/>
                      <a:pt x="409879" y="69403"/>
                    </a:cubicBezTo>
                    <a:cubicBezTo>
                      <a:pt x="401122" y="61847"/>
                      <a:pt x="406101" y="64251"/>
                      <a:pt x="409879" y="52918"/>
                    </a:cubicBezTo>
                    <a:cubicBezTo>
                      <a:pt x="413657" y="41585"/>
                      <a:pt x="429970" y="33858"/>
                      <a:pt x="440101" y="35060"/>
                    </a:cubicBezTo>
                    <a:cubicBezTo>
                      <a:pt x="451434" y="35060"/>
                      <a:pt x="464141" y="43989"/>
                      <a:pt x="469121" y="42615"/>
                    </a:cubicBezTo>
                    <a:cubicBezTo>
                      <a:pt x="472899" y="41413"/>
                      <a:pt x="474101" y="38837"/>
                      <a:pt x="470323" y="29908"/>
                    </a:cubicBezTo>
                    <a:cubicBezTo>
                      <a:pt x="466545" y="22353"/>
                      <a:pt x="468949" y="22353"/>
                      <a:pt x="460192" y="17201"/>
                    </a:cubicBezTo>
                    <a:cubicBezTo>
                      <a:pt x="450061" y="13423"/>
                      <a:pt x="441303" y="5868"/>
                      <a:pt x="460192" y="9646"/>
                    </a:cubicBezTo>
                    <a:cubicBezTo>
                      <a:pt x="477879" y="13423"/>
                      <a:pt x="480283" y="10848"/>
                      <a:pt x="488010" y="17201"/>
                    </a:cubicBezTo>
                    <a:cubicBezTo>
                      <a:pt x="495565" y="24757"/>
                      <a:pt x="509474" y="32312"/>
                      <a:pt x="520808" y="34888"/>
                    </a:cubicBezTo>
                    <a:cubicBezTo>
                      <a:pt x="533343" y="36090"/>
                      <a:pt x="553605" y="34888"/>
                      <a:pt x="554807" y="41241"/>
                    </a:cubicBezTo>
                    <a:cubicBezTo>
                      <a:pt x="556009" y="47595"/>
                      <a:pt x="564939" y="48797"/>
                      <a:pt x="564939" y="41241"/>
                    </a:cubicBezTo>
                    <a:cubicBezTo>
                      <a:pt x="566141" y="34888"/>
                      <a:pt x="571120" y="32312"/>
                      <a:pt x="577474" y="36090"/>
                    </a:cubicBezTo>
                    <a:cubicBezTo>
                      <a:pt x="582454" y="39868"/>
                      <a:pt x="573696" y="41241"/>
                      <a:pt x="575070" y="51373"/>
                    </a:cubicBezTo>
                    <a:cubicBezTo>
                      <a:pt x="576444" y="61504"/>
                      <a:pt x="577646" y="65282"/>
                      <a:pt x="566312" y="66655"/>
                    </a:cubicBezTo>
                    <a:cubicBezTo>
                      <a:pt x="554979" y="68029"/>
                      <a:pt x="552403" y="76787"/>
                      <a:pt x="553777" y="81938"/>
                    </a:cubicBezTo>
                    <a:cubicBezTo>
                      <a:pt x="556353" y="87090"/>
                      <a:pt x="560131" y="87090"/>
                      <a:pt x="553777" y="99796"/>
                    </a:cubicBezTo>
                    <a:cubicBezTo>
                      <a:pt x="547595" y="111302"/>
                      <a:pt x="547595" y="116281"/>
                      <a:pt x="553949" y="127786"/>
                    </a:cubicBezTo>
                    <a:cubicBezTo>
                      <a:pt x="561504" y="137917"/>
                      <a:pt x="577989" y="151827"/>
                      <a:pt x="585544" y="150624"/>
                    </a:cubicBezTo>
                    <a:cubicBezTo>
                      <a:pt x="593100" y="149251"/>
                      <a:pt x="607009" y="154402"/>
                      <a:pt x="614564" y="161958"/>
                    </a:cubicBezTo>
                    <a:cubicBezTo>
                      <a:pt x="622120" y="170887"/>
                      <a:pt x="643585" y="170887"/>
                      <a:pt x="651140" y="182220"/>
                    </a:cubicBezTo>
                    <a:cubicBezTo>
                      <a:pt x="658696" y="194927"/>
                      <a:pt x="666251" y="203856"/>
                      <a:pt x="678958" y="202483"/>
                    </a:cubicBezTo>
                    <a:cubicBezTo>
                      <a:pt x="691493" y="201109"/>
                      <a:pt x="690291" y="201109"/>
                      <a:pt x="696473" y="184624"/>
                    </a:cubicBezTo>
                    <a:cubicBezTo>
                      <a:pt x="702655" y="166766"/>
                      <a:pt x="706433" y="160412"/>
                      <a:pt x="707635" y="145301"/>
                    </a:cubicBezTo>
                    <a:cubicBezTo>
                      <a:pt x="708837" y="130019"/>
                      <a:pt x="708837" y="109756"/>
                      <a:pt x="708665" y="97049"/>
                    </a:cubicBezTo>
                    <a:cubicBezTo>
                      <a:pt x="708665" y="84342"/>
                      <a:pt x="711069" y="58928"/>
                      <a:pt x="713473" y="42443"/>
                    </a:cubicBezTo>
                    <a:cubicBezTo>
                      <a:pt x="714675" y="25959"/>
                      <a:pt x="718453" y="28534"/>
                      <a:pt x="720857" y="14454"/>
                    </a:cubicBezTo>
                    <a:cubicBezTo>
                      <a:pt x="723261" y="545"/>
                      <a:pt x="723261" y="-3405"/>
                      <a:pt x="732190" y="2949"/>
                    </a:cubicBezTo>
                    <a:cubicBezTo>
                      <a:pt x="739746" y="9302"/>
                      <a:pt x="738543" y="14282"/>
                      <a:pt x="743523" y="22009"/>
                    </a:cubicBezTo>
                    <a:cubicBezTo>
                      <a:pt x="747301" y="29565"/>
                      <a:pt x="761210" y="52403"/>
                      <a:pt x="763786" y="65110"/>
                    </a:cubicBezTo>
                    <a:cubicBezTo>
                      <a:pt x="765159" y="76615"/>
                      <a:pt x="765159" y="91726"/>
                      <a:pt x="768937" y="96877"/>
                    </a:cubicBezTo>
                    <a:cubicBezTo>
                      <a:pt x="772715" y="103231"/>
                      <a:pt x="786624" y="90524"/>
                      <a:pt x="791604" y="99281"/>
                    </a:cubicBezTo>
                    <a:cubicBezTo>
                      <a:pt x="795381" y="108211"/>
                      <a:pt x="809290" y="110615"/>
                      <a:pt x="809290" y="119544"/>
                    </a:cubicBezTo>
                    <a:cubicBezTo>
                      <a:pt x="810664" y="129675"/>
                      <a:pt x="813240" y="141180"/>
                      <a:pt x="818220" y="156291"/>
                    </a:cubicBezTo>
                    <a:cubicBezTo>
                      <a:pt x="821997" y="171574"/>
                      <a:pt x="828351" y="174149"/>
                      <a:pt x="830927" y="186857"/>
                    </a:cubicBezTo>
                    <a:cubicBezTo>
                      <a:pt x="833502" y="199564"/>
                      <a:pt x="837280" y="200765"/>
                      <a:pt x="833502" y="209695"/>
                    </a:cubicBezTo>
                    <a:cubicBezTo>
                      <a:pt x="829725" y="218624"/>
                      <a:pt x="839856" y="214846"/>
                      <a:pt x="844836" y="224977"/>
                    </a:cubicBezTo>
                    <a:cubicBezTo>
                      <a:pt x="848613" y="235109"/>
                      <a:pt x="847411" y="238886"/>
                      <a:pt x="856169" y="242836"/>
                    </a:cubicBezTo>
                    <a:cubicBezTo>
                      <a:pt x="864926" y="247816"/>
                      <a:pt x="877633" y="256745"/>
                      <a:pt x="888967" y="268078"/>
                    </a:cubicBezTo>
                    <a:cubicBezTo>
                      <a:pt x="900300" y="279583"/>
                      <a:pt x="909229" y="292118"/>
                      <a:pt x="914381" y="304825"/>
                    </a:cubicBezTo>
                    <a:cubicBezTo>
                      <a:pt x="919532" y="317532"/>
                      <a:pt x="916956" y="322684"/>
                      <a:pt x="920734" y="335391"/>
                    </a:cubicBezTo>
                    <a:cubicBezTo>
                      <a:pt x="924512" y="348098"/>
                      <a:pt x="928290" y="348098"/>
                      <a:pt x="930865" y="339168"/>
                    </a:cubicBezTo>
                    <a:cubicBezTo>
                      <a:pt x="933270" y="331613"/>
                      <a:pt x="937047" y="330239"/>
                      <a:pt x="940996" y="336593"/>
                    </a:cubicBezTo>
                    <a:cubicBezTo>
                      <a:pt x="944774" y="342946"/>
                      <a:pt x="952330" y="340371"/>
                      <a:pt x="952330" y="353077"/>
                    </a:cubicBezTo>
                    <a:cubicBezTo>
                      <a:pt x="952330" y="364583"/>
                      <a:pt x="954905" y="375916"/>
                      <a:pt x="960057" y="383471"/>
                    </a:cubicBezTo>
                    <a:cubicBezTo>
                      <a:pt x="965208" y="392401"/>
                      <a:pt x="973966" y="389825"/>
                      <a:pt x="981522" y="401158"/>
                    </a:cubicBezTo>
                    <a:cubicBezTo>
                      <a:pt x="990451" y="412491"/>
                      <a:pt x="998006" y="418845"/>
                      <a:pt x="1000582" y="431552"/>
                    </a:cubicBezTo>
                    <a:cubicBezTo>
                      <a:pt x="1004360" y="443057"/>
                      <a:pt x="1009511" y="445461"/>
                      <a:pt x="1012087" y="455592"/>
                    </a:cubicBezTo>
                    <a:cubicBezTo>
                      <a:pt x="1014663" y="465723"/>
                      <a:pt x="1010885" y="484784"/>
                      <a:pt x="1014835" y="494915"/>
                    </a:cubicBezTo>
                    <a:cubicBezTo>
                      <a:pt x="1017410" y="506248"/>
                      <a:pt x="1022390" y="513975"/>
                      <a:pt x="1021188" y="527884"/>
                    </a:cubicBezTo>
                    <a:cubicBezTo>
                      <a:pt x="1018784" y="543167"/>
                      <a:pt x="1015006" y="544369"/>
                      <a:pt x="1013804" y="550723"/>
                    </a:cubicBezTo>
                    <a:cubicBezTo>
                      <a:pt x="1012602" y="557076"/>
                      <a:pt x="1025137" y="554500"/>
                      <a:pt x="1016380" y="567207"/>
                    </a:cubicBezTo>
                    <a:cubicBezTo>
                      <a:pt x="1007622" y="578712"/>
                      <a:pt x="1005047" y="590046"/>
                      <a:pt x="1007622" y="600177"/>
                    </a:cubicBezTo>
                    <a:cubicBezTo>
                      <a:pt x="1010198" y="609106"/>
                      <a:pt x="1016380" y="606530"/>
                      <a:pt x="1007622" y="623015"/>
                    </a:cubicBezTo>
                    <a:cubicBezTo>
                      <a:pt x="998865" y="638298"/>
                      <a:pt x="997663" y="647227"/>
                      <a:pt x="988905" y="651005"/>
                    </a:cubicBezTo>
                    <a:cubicBezTo>
                      <a:pt x="980148" y="656156"/>
                      <a:pt x="980148" y="656156"/>
                      <a:pt x="975168" y="670065"/>
                    </a:cubicBezTo>
                    <a:cubicBezTo>
                      <a:pt x="971391" y="683974"/>
                      <a:pt x="964006" y="704408"/>
                      <a:pt x="952674" y="722267"/>
                    </a:cubicBezTo>
                    <a:cubicBezTo>
                      <a:pt x="941340" y="741327"/>
                      <a:pt x="942714" y="750257"/>
                      <a:pt x="936532" y="766741"/>
                    </a:cubicBezTo>
                    <a:cubicBezTo>
                      <a:pt x="931552" y="783226"/>
                      <a:pt x="939108" y="787004"/>
                      <a:pt x="935330" y="797307"/>
                    </a:cubicBezTo>
                    <a:cubicBezTo>
                      <a:pt x="931552" y="807438"/>
                      <a:pt x="930350" y="808812"/>
                      <a:pt x="917815" y="807438"/>
                    </a:cubicBezTo>
                    <a:cubicBezTo>
                      <a:pt x="903906" y="806236"/>
                      <a:pt x="888795" y="799882"/>
                      <a:pt x="878835" y="813963"/>
                    </a:cubicBezTo>
                    <a:cubicBezTo>
                      <a:pt x="867502" y="829246"/>
                      <a:pt x="871280" y="829246"/>
                      <a:pt x="862522" y="831822"/>
                    </a:cubicBezTo>
                    <a:cubicBezTo>
                      <a:pt x="854967" y="834398"/>
                      <a:pt x="854967" y="835599"/>
                      <a:pt x="854967" y="845731"/>
                    </a:cubicBezTo>
                    <a:cubicBezTo>
                      <a:pt x="854967" y="854660"/>
                      <a:pt x="851189" y="862215"/>
                      <a:pt x="846209" y="852084"/>
                    </a:cubicBezTo>
                    <a:cubicBezTo>
                      <a:pt x="839856" y="843155"/>
                      <a:pt x="827321" y="836973"/>
                      <a:pt x="823371" y="828044"/>
                    </a:cubicBezTo>
                    <a:cubicBezTo>
                      <a:pt x="819593" y="819115"/>
                      <a:pt x="818220" y="810186"/>
                      <a:pt x="810664" y="819115"/>
                    </a:cubicBezTo>
                    <a:cubicBezTo>
                      <a:pt x="803109" y="829246"/>
                      <a:pt x="790573" y="826842"/>
                      <a:pt x="785594" y="831822"/>
                    </a:cubicBezTo>
                    <a:cubicBezTo>
                      <a:pt x="780614" y="838175"/>
                      <a:pt x="785594" y="840751"/>
                      <a:pt x="766705" y="835599"/>
                    </a:cubicBezTo>
                    <a:cubicBezTo>
                      <a:pt x="746614" y="830620"/>
                      <a:pt x="740261" y="822892"/>
                      <a:pt x="722574" y="820488"/>
                    </a:cubicBezTo>
                    <a:cubicBezTo>
                      <a:pt x="706261" y="816711"/>
                      <a:pt x="696130" y="814135"/>
                      <a:pt x="689776" y="796448"/>
                    </a:cubicBezTo>
                    <a:cubicBezTo>
                      <a:pt x="684625" y="777388"/>
                      <a:pt x="683423" y="771034"/>
                      <a:pt x="678271" y="757125"/>
                    </a:cubicBezTo>
                    <a:cubicBezTo>
                      <a:pt x="671918" y="744418"/>
                      <a:pt x="674322" y="727933"/>
                      <a:pt x="668140" y="736863"/>
                    </a:cubicBezTo>
                    <a:cubicBezTo>
                      <a:pt x="660585" y="745792"/>
                      <a:pt x="648049" y="740641"/>
                      <a:pt x="651827" y="733085"/>
                    </a:cubicBezTo>
                    <a:cubicBezTo>
                      <a:pt x="655605" y="724156"/>
                      <a:pt x="645473" y="698914"/>
                      <a:pt x="641696" y="710247"/>
                    </a:cubicBezTo>
                    <a:cubicBezTo>
                      <a:pt x="639292" y="721752"/>
                      <a:pt x="634140" y="726732"/>
                      <a:pt x="622807" y="733085"/>
                    </a:cubicBezTo>
                    <a:cubicBezTo>
                      <a:pt x="611474" y="738237"/>
                      <a:pt x="610272" y="739438"/>
                      <a:pt x="620231" y="724156"/>
                    </a:cubicBezTo>
                    <a:cubicBezTo>
                      <a:pt x="630191" y="708873"/>
                      <a:pt x="636544" y="689812"/>
                      <a:pt x="636372" y="674702"/>
                    </a:cubicBezTo>
                    <a:cubicBezTo>
                      <a:pt x="637574" y="659419"/>
                      <a:pt x="637574" y="635379"/>
                      <a:pt x="630019" y="645510"/>
                    </a:cubicBezTo>
                    <a:cubicBezTo>
                      <a:pt x="623837" y="657015"/>
                      <a:pt x="630191" y="679853"/>
                      <a:pt x="617484" y="688782"/>
                    </a:cubicBezTo>
                    <a:cubicBezTo>
                      <a:pt x="606151" y="697712"/>
                      <a:pt x="587262" y="705267"/>
                      <a:pt x="586060" y="714196"/>
                    </a:cubicBezTo>
                    <a:cubicBezTo>
                      <a:pt x="584858" y="723125"/>
                      <a:pt x="587433" y="733257"/>
                      <a:pt x="578504" y="729479"/>
                    </a:cubicBezTo>
                    <a:cubicBezTo>
                      <a:pt x="569747" y="725701"/>
                      <a:pt x="574727" y="718146"/>
                      <a:pt x="570949" y="707843"/>
                    </a:cubicBezTo>
                    <a:cubicBezTo>
                      <a:pt x="568373" y="696338"/>
                      <a:pt x="560818" y="685004"/>
                      <a:pt x="553262" y="676075"/>
                    </a:cubicBezTo>
                    <a:cubicBezTo>
                      <a:pt x="545706" y="668520"/>
                      <a:pt x="543131" y="667146"/>
                      <a:pt x="544333" y="662166"/>
                    </a:cubicBezTo>
                    <a:cubicBezTo>
                      <a:pt x="545535" y="657015"/>
                      <a:pt x="534202" y="644308"/>
                      <a:pt x="521666" y="643106"/>
                    </a:cubicBezTo>
                    <a:cubicBezTo>
                      <a:pt x="509131" y="643106"/>
                      <a:pt x="494020" y="643106"/>
                      <a:pt x="486293" y="635550"/>
                    </a:cubicBezTo>
                    <a:cubicBezTo>
                      <a:pt x="479939" y="627995"/>
                      <a:pt x="474960" y="624217"/>
                      <a:pt x="466030" y="621641"/>
                    </a:cubicBezTo>
                    <a:cubicBezTo>
                      <a:pt x="455899" y="620439"/>
                      <a:pt x="432031" y="624217"/>
                      <a:pt x="423273" y="628167"/>
                    </a:cubicBezTo>
                    <a:cubicBezTo>
                      <a:pt x="414515" y="633318"/>
                      <a:pt x="400607" y="642247"/>
                      <a:pt x="386869" y="648601"/>
                    </a:cubicBezTo>
                    <a:cubicBezTo>
                      <a:pt x="372960" y="653752"/>
                      <a:pt x="347890" y="646197"/>
                      <a:pt x="336556" y="652550"/>
                    </a:cubicBezTo>
                    <a:cubicBezTo>
                      <a:pt x="325223" y="660106"/>
                      <a:pt x="303930" y="669035"/>
                      <a:pt x="298779" y="677964"/>
                    </a:cubicBezTo>
                    <a:cubicBezTo>
                      <a:pt x="295001" y="686893"/>
                      <a:pt x="297577" y="694449"/>
                      <a:pt x="287446" y="700802"/>
                    </a:cubicBezTo>
                    <a:cubicBezTo>
                      <a:pt x="278688" y="707156"/>
                      <a:pt x="265981" y="697025"/>
                      <a:pt x="265981" y="697025"/>
                    </a:cubicBezTo>
                    <a:cubicBezTo>
                      <a:pt x="265981" y="697025"/>
                      <a:pt x="262203" y="699600"/>
                      <a:pt x="255850" y="703378"/>
                    </a:cubicBezTo>
                    <a:cubicBezTo>
                      <a:pt x="250870" y="708530"/>
                      <a:pt x="245719" y="700974"/>
                      <a:pt x="238163" y="700974"/>
                    </a:cubicBezTo>
                    <a:cubicBezTo>
                      <a:pt x="229406" y="700974"/>
                      <a:pt x="202961" y="700974"/>
                      <a:pt x="196608" y="709903"/>
                    </a:cubicBezTo>
                    <a:cubicBezTo>
                      <a:pt x="190426" y="720035"/>
                      <a:pt x="186648" y="720035"/>
                      <a:pt x="180295" y="723812"/>
                    </a:cubicBezTo>
                    <a:cubicBezTo>
                      <a:pt x="173941" y="726388"/>
                      <a:pt x="157628" y="735317"/>
                      <a:pt x="151446" y="739095"/>
                    </a:cubicBezTo>
                    <a:cubicBezTo>
                      <a:pt x="145093" y="742873"/>
                      <a:pt x="142689" y="745449"/>
                      <a:pt x="128780" y="744247"/>
                    </a:cubicBezTo>
                    <a:cubicBezTo>
                      <a:pt x="113669" y="743045"/>
                      <a:pt x="107316" y="739267"/>
                      <a:pt x="95982" y="732913"/>
                    </a:cubicBezTo>
                    <a:cubicBezTo>
                      <a:pt x="84649" y="725358"/>
                      <a:pt x="80871" y="725358"/>
                      <a:pt x="80871" y="713853"/>
                    </a:cubicBezTo>
                    <a:cubicBezTo>
                      <a:pt x="79497" y="702348"/>
                      <a:pt x="74518" y="698570"/>
                      <a:pt x="83275" y="698570"/>
                    </a:cubicBezTo>
                    <a:cubicBezTo>
                      <a:pt x="91003" y="698570"/>
                      <a:pt x="91003" y="697368"/>
                      <a:pt x="92205" y="686035"/>
                    </a:cubicBezTo>
                    <a:lnTo>
                      <a:pt x="92205" y="6860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0" name="任意多边形: 形状 3039">
                <a:extLst>
                  <a:ext uri="{FF2B5EF4-FFF2-40B4-BE49-F238E27FC236}">
                    <a16:creationId xmlns:a16="http://schemas.microsoft.com/office/drawing/2014/main" xmlns="" id="{BA0B4D8B-68D0-4E28-9C14-97C67A5DAABC}"/>
                  </a:ext>
                </a:extLst>
              </p:cNvPr>
              <p:cNvSpPr/>
              <p:nvPr/>
            </p:nvSpPr>
            <p:spPr>
              <a:xfrm>
                <a:off x="3965023" y="4063884"/>
                <a:ext cx="1025659" cy="862357"/>
              </a:xfrm>
              <a:custGeom>
                <a:avLst/>
                <a:gdLst>
                  <a:gd name="connsiteX0" fmla="*/ 847247 w 1025659"/>
                  <a:gd name="connsiteY0" fmla="*/ 856004 h 862357"/>
                  <a:gd name="connsiteX1" fmla="*/ 824237 w 1025659"/>
                  <a:gd name="connsiteY1" fmla="*/ 831449 h 862357"/>
                  <a:gd name="connsiteX2" fmla="*/ 824237 w 1025659"/>
                  <a:gd name="connsiteY2" fmla="*/ 831449 h 862357"/>
                  <a:gd name="connsiteX3" fmla="*/ 820802 w 1025659"/>
                  <a:gd name="connsiteY3" fmla="*/ 822863 h 862357"/>
                  <a:gd name="connsiteX4" fmla="*/ 820802 w 1025659"/>
                  <a:gd name="connsiteY4" fmla="*/ 822863 h 862357"/>
                  <a:gd name="connsiteX5" fmla="*/ 819085 w 1025659"/>
                  <a:gd name="connsiteY5" fmla="*/ 820287 h 862357"/>
                  <a:gd name="connsiteX6" fmla="*/ 819085 w 1025659"/>
                  <a:gd name="connsiteY6" fmla="*/ 820287 h 862357"/>
                  <a:gd name="connsiteX7" fmla="*/ 815823 w 1025659"/>
                  <a:gd name="connsiteY7" fmla="*/ 823035 h 862357"/>
                  <a:gd name="connsiteX8" fmla="*/ 815823 w 1025659"/>
                  <a:gd name="connsiteY8" fmla="*/ 823035 h 862357"/>
                  <a:gd name="connsiteX9" fmla="*/ 790580 w 1025659"/>
                  <a:gd name="connsiteY9" fmla="*/ 835913 h 862357"/>
                  <a:gd name="connsiteX10" fmla="*/ 790580 w 1025659"/>
                  <a:gd name="connsiteY10" fmla="*/ 835913 h 862357"/>
                  <a:gd name="connsiteX11" fmla="*/ 782510 w 1025659"/>
                  <a:gd name="connsiteY11" fmla="*/ 843297 h 862357"/>
                  <a:gd name="connsiteX12" fmla="*/ 782510 w 1025659"/>
                  <a:gd name="connsiteY12" fmla="*/ 843297 h 862357"/>
                  <a:gd name="connsiteX13" fmla="*/ 769116 w 1025659"/>
                  <a:gd name="connsiteY13" fmla="*/ 840550 h 862357"/>
                  <a:gd name="connsiteX14" fmla="*/ 769116 w 1025659"/>
                  <a:gd name="connsiteY14" fmla="*/ 840550 h 862357"/>
                  <a:gd name="connsiteX15" fmla="*/ 724985 w 1025659"/>
                  <a:gd name="connsiteY15" fmla="*/ 825439 h 862357"/>
                  <a:gd name="connsiteX16" fmla="*/ 724985 w 1025659"/>
                  <a:gd name="connsiteY16" fmla="*/ 825439 h 862357"/>
                  <a:gd name="connsiteX17" fmla="*/ 690298 w 1025659"/>
                  <a:gd name="connsiteY17" fmla="*/ 799681 h 862357"/>
                  <a:gd name="connsiteX18" fmla="*/ 690298 w 1025659"/>
                  <a:gd name="connsiteY18" fmla="*/ 799681 h 862357"/>
                  <a:gd name="connsiteX19" fmla="*/ 678965 w 1025659"/>
                  <a:gd name="connsiteY19" fmla="*/ 760702 h 862357"/>
                  <a:gd name="connsiteX20" fmla="*/ 678965 w 1025659"/>
                  <a:gd name="connsiteY20" fmla="*/ 760702 h 862357"/>
                  <a:gd name="connsiteX21" fmla="*/ 673298 w 1025659"/>
                  <a:gd name="connsiteY21" fmla="*/ 740268 h 862357"/>
                  <a:gd name="connsiteX22" fmla="*/ 673298 w 1025659"/>
                  <a:gd name="connsiteY22" fmla="*/ 740268 h 862357"/>
                  <a:gd name="connsiteX23" fmla="*/ 672783 w 1025659"/>
                  <a:gd name="connsiteY23" fmla="*/ 740954 h 862357"/>
                  <a:gd name="connsiteX24" fmla="*/ 672783 w 1025659"/>
                  <a:gd name="connsiteY24" fmla="*/ 740954 h 862357"/>
                  <a:gd name="connsiteX25" fmla="*/ 661450 w 1025659"/>
                  <a:gd name="connsiteY25" fmla="*/ 746621 h 862357"/>
                  <a:gd name="connsiteX26" fmla="*/ 661450 w 1025659"/>
                  <a:gd name="connsiteY26" fmla="*/ 746621 h 862357"/>
                  <a:gd name="connsiteX27" fmla="*/ 651490 w 1025659"/>
                  <a:gd name="connsiteY27" fmla="*/ 738379 h 862357"/>
                  <a:gd name="connsiteX28" fmla="*/ 651490 w 1025659"/>
                  <a:gd name="connsiteY28" fmla="*/ 738379 h 862357"/>
                  <a:gd name="connsiteX29" fmla="*/ 652349 w 1025659"/>
                  <a:gd name="connsiteY29" fmla="*/ 734773 h 862357"/>
                  <a:gd name="connsiteX30" fmla="*/ 652349 w 1025659"/>
                  <a:gd name="connsiteY30" fmla="*/ 734773 h 862357"/>
                  <a:gd name="connsiteX31" fmla="*/ 653036 w 1025659"/>
                  <a:gd name="connsiteY31" fmla="*/ 730652 h 862357"/>
                  <a:gd name="connsiteX32" fmla="*/ 653036 w 1025659"/>
                  <a:gd name="connsiteY32" fmla="*/ 730652 h 862357"/>
                  <a:gd name="connsiteX33" fmla="*/ 647885 w 1025659"/>
                  <a:gd name="connsiteY33" fmla="*/ 713480 h 862357"/>
                  <a:gd name="connsiteX34" fmla="*/ 647885 w 1025659"/>
                  <a:gd name="connsiteY34" fmla="*/ 713480 h 862357"/>
                  <a:gd name="connsiteX35" fmla="*/ 647198 w 1025659"/>
                  <a:gd name="connsiteY35" fmla="*/ 712621 h 862357"/>
                  <a:gd name="connsiteX36" fmla="*/ 647198 w 1025659"/>
                  <a:gd name="connsiteY36" fmla="*/ 712621 h 862357"/>
                  <a:gd name="connsiteX37" fmla="*/ 646854 w 1025659"/>
                  <a:gd name="connsiteY37" fmla="*/ 713480 h 862357"/>
                  <a:gd name="connsiteX38" fmla="*/ 646854 w 1025659"/>
                  <a:gd name="connsiteY38" fmla="*/ 713480 h 862357"/>
                  <a:gd name="connsiteX39" fmla="*/ 626592 w 1025659"/>
                  <a:gd name="connsiteY39" fmla="*/ 738035 h 862357"/>
                  <a:gd name="connsiteX40" fmla="*/ 626592 w 1025659"/>
                  <a:gd name="connsiteY40" fmla="*/ 738035 h 862357"/>
                  <a:gd name="connsiteX41" fmla="*/ 616976 w 1025659"/>
                  <a:gd name="connsiteY41" fmla="*/ 741641 h 862357"/>
                  <a:gd name="connsiteX42" fmla="*/ 616976 w 1025659"/>
                  <a:gd name="connsiteY42" fmla="*/ 741641 h 862357"/>
                  <a:gd name="connsiteX43" fmla="*/ 613885 w 1025659"/>
                  <a:gd name="connsiteY43" fmla="*/ 738550 h 862357"/>
                  <a:gd name="connsiteX44" fmla="*/ 613885 w 1025659"/>
                  <a:gd name="connsiteY44" fmla="*/ 738550 h 862357"/>
                  <a:gd name="connsiteX45" fmla="*/ 621097 w 1025659"/>
                  <a:gd name="connsiteY45" fmla="*/ 725500 h 862357"/>
                  <a:gd name="connsiteX46" fmla="*/ 621097 w 1025659"/>
                  <a:gd name="connsiteY46" fmla="*/ 725500 h 862357"/>
                  <a:gd name="connsiteX47" fmla="*/ 636895 w 1025659"/>
                  <a:gd name="connsiteY47" fmla="*/ 677591 h 862357"/>
                  <a:gd name="connsiteX48" fmla="*/ 636895 w 1025659"/>
                  <a:gd name="connsiteY48" fmla="*/ 677591 h 862357"/>
                  <a:gd name="connsiteX49" fmla="*/ 636895 w 1025659"/>
                  <a:gd name="connsiteY49" fmla="*/ 677419 h 862357"/>
                  <a:gd name="connsiteX50" fmla="*/ 636895 w 1025659"/>
                  <a:gd name="connsiteY50" fmla="*/ 676733 h 862357"/>
                  <a:gd name="connsiteX51" fmla="*/ 636895 w 1025659"/>
                  <a:gd name="connsiteY51" fmla="*/ 676733 h 862357"/>
                  <a:gd name="connsiteX52" fmla="*/ 637410 w 1025659"/>
                  <a:gd name="connsiteY52" fmla="*/ 663339 h 862357"/>
                  <a:gd name="connsiteX53" fmla="*/ 637410 w 1025659"/>
                  <a:gd name="connsiteY53" fmla="*/ 663339 h 862357"/>
                  <a:gd name="connsiteX54" fmla="*/ 635864 w 1025659"/>
                  <a:gd name="connsiteY54" fmla="*/ 648399 h 862357"/>
                  <a:gd name="connsiteX55" fmla="*/ 635864 w 1025659"/>
                  <a:gd name="connsiteY55" fmla="*/ 648399 h 862357"/>
                  <a:gd name="connsiteX56" fmla="*/ 635006 w 1025659"/>
                  <a:gd name="connsiteY56" fmla="*/ 649258 h 862357"/>
                  <a:gd name="connsiteX57" fmla="*/ 635006 w 1025659"/>
                  <a:gd name="connsiteY57" fmla="*/ 649258 h 862357"/>
                  <a:gd name="connsiteX58" fmla="*/ 621955 w 1025659"/>
                  <a:gd name="connsiteY58" fmla="*/ 693217 h 862357"/>
                  <a:gd name="connsiteX59" fmla="*/ 621955 w 1025659"/>
                  <a:gd name="connsiteY59" fmla="*/ 693217 h 862357"/>
                  <a:gd name="connsiteX60" fmla="*/ 591390 w 1025659"/>
                  <a:gd name="connsiteY60" fmla="*/ 717086 h 862357"/>
                  <a:gd name="connsiteX61" fmla="*/ 591390 w 1025659"/>
                  <a:gd name="connsiteY61" fmla="*/ 717086 h 862357"/>
                  <a:gd name="connsiteX62" fmla="*/ 590703 w 1025659"/>
                  <a:gd name="connsiteY62" fmla="*/ 727904 h 862357"/>
                  <a:gd name="connsiteX63" fmla="*/ 590703 w 1025659"/>
                  <a:gd name="connsiteY63" fmla="*/ 727904 h 862357"/>
                  <a:gd name="connsiteX64" fmla="*/ 584693 w 1025659"/>
                  <a:gd name="connsiteY64" fmla="*/ 735288 h 862357"/>
                  <a:gd name="connsiteX65" fmla="*/ 584693 w 1025659"/>
                  <a:gd name="connsiteY65" fmla="*/ 735288 h 862357"/>
                  <a:gd name="connsiteX66" fmla="*/ 580572 w 1025659"/>
                  <a:gd name="connsiteY66" fmla="*/ 734257 h 862357"/>
                  <a:gd name="connsiteX67" fmla="*/ 580572 w 1025659"/>
                  <a:gd name="connsiteY67" fmla="*/ 734257 h 862357"/>
                  <a:gd name="connsiteX68" fmla="*/ 571471 w 1025659"/>
                  <a:gd name="connsiteY68" fmla="*/ 711076 h 862357"/>
                  <a:gd name="connsiteX69" fmla="*/ 571471 w 1025659"/>
                  <a:gd name="connsiteY69" fmla="*/ 711076 h 862357"/>
                  <a:gd name="connsiteX70" fmla="*/ 554299 w 1025659"/>
                  <a:gd name="connsiteY70" fmla="*/ 680510 h 862357"/>
                  <a:gd name="connsiteX71" fmla="*/ 554299 w 1025659"/>
                  <a:gd name="connsiteY71" fmla="*/ 680510 h 862357"/>
                  <a:gd name="connsiteX72" fmla="*/ 544340 w 1025659"/>
                  <a:gd name="connsiteY72" fmla="*/ 666945 h 862357"/>
                  <a:gd name="connsiteX73" fmla="*/ 544340 w 1025659"/>
                  <a:gd name="connsiteY73" fmla="*/ 666945 h 862357"/>
                  <a:gd name="connsiteX74" fmla="*/ 544683 w 1025659"/>
                  <a:gd name="connsiteY74" fmla="*/ 664197 h 862357"/>
                  <a:gd name="connsiteX75" fmla="*/ 544683 w 1025659"/>
                  <a:gd name="connsiteY75" fmla="*/ 664197 h 862357"/>
                  <a:gd name="connsiteX76" fmla="*/ 544683 w 1025659"/>
                  <a:gd name="connsiteY76" fmla="*/ 663854 h 862357"/>
                  <a:gd name="connsiteX77" fmla="*/ 524249 w 1025659"/>
                  <a:gd name="connsiteY77" fmla="*/ 648228 h 862357"/>
                  <a:gd name="connsiteX78" fmla="*/ 524249 w 1025659"/>
                  <a:gd name="connsiteY78" fmla="*/ 648228 h 862357"/>
                  <a:gd name="connsiteX79" fmla="*/ 521673 w 1025659"/>
                  <a:gd name="connsiteY79" fmla="*/ 648228 h 862357"/>
                  <a:gd name="connsiteX80" fmla="*/ 521673 w 1025659"/>
                  <a:gd name="connsiteY80" fmla="*/ 648228 h 862357"/>
                  <a:gd name="connsiteX81" fmla="*/ 486987 w 1025659"/>
                  <a:gd name="connsiteY81" fmla="*/ 639814 h 862357"/>
                  <a:gd name="connsiteX82" fmla="*/ 486987 w 1025659"/>
                  <a:gd name="connsiteY82" fmla="*/ 639814 h 862357"/>
                  <a:gd name="connsiteX83" fmla="*/ 468270 w 1025659"/>
                  <a:gd name="connsiteY83" fmla="*/ 626763 h 862357"/>
                  <a:gd name="connsiteX84" fmla="*/ 468270 w 1025659"/>
                  <a:gd name="connsiteY84" fmla="*/ 626763 h 862357"/>
                  <a:gd name="connsiteX85" fmla="*/ 463977 w 1025659"/>
                  <a:gd name="connsiteY85" fmla="*/ 626592 h 862357"/>
                  <a:gd name="connsiteX86" fmla="*/ 463977 w 1025659"/>
                  <a:gd name="connsiteY86" fmla="*/ 626592 h 862357"/>
                  <a:gd name="connsiteX87" fmla="*/ 427058 w 1025659"/>
                  <a:gd name="connsiteY87" fmla="*/ 632945 h 862357"/>
                  <a:gd name="connsiteX88" fmla="*/ 427058 w 1025659"/>
                  <a:gd name="connsiteY88" fmla="*/ 632945 h 862357"/>
                  <a:gd name="connsiteX89" fmla="*/ 390139 w 1025659"/>
                  <a:gd name="connsiteY89" fmla="*/ 653551 h 862357"/>
                  <a:gd name="connsiteX90" fmla="*/ 390139 w 1025659"/>
                  <a:gd name="connsiteY90" fmla="*/ 653551 h 862357"/>
                  <a:gd name="connsiteX91" fmla="*/ 375028 w 1025659"/>
                  <a:gd name="connsiteY91" fmla="*/ 655611 h 862357"/>
                  <a:gd name="connsiteX92" fmla="*/ 375028 w 1025659"/>
                  <a:gd name="connsiteY92" fmla="*/ 655611 h 862357"/>
                  <a:gd name="connsiteX93" fmla="*/ 354079 w 1025659"/>
                  <a:gd name="connsiteY93" fmla="*/ 654925 h 862357"/>
                  <a:gd name="connsiteX94" fmla="*/ 354079 w 1025659"/>
                  <a:gd name="connsiteY94" fmla="*/ 654925 h 862357"/>
                  <a:gd name="connsiteX95" fmla="*/ 340341 w 1025659"/>
                  <a:gd name="connsiteY95" fmla="*/ 657329 h 862357"/>
                  <a:gd name="connsiteX96" fmla="*/ 340341 w 1025659"/>
                  <a:gd name="connsiteY96" fmla="*/ 657329 h 862357"/>
                  <a:gd name="connsiteX97" fmla="*/ 303594 w 1025659"/>
                  <a:gd name="connsiteY97" fmla="*/ 681712 h 862357"/>
                  <a:gd name="connsiteX98" fmla="*/ 303594 w 1025659"/>
                  <a:gd name="connsiteY98" fmla="*/ 681712 h 862357"/>
                  <a:gd name="connsiteX99" fmla="*/ 291574 w 1025659"/>
                  <a:gd name="connsiteY99" fmla="*/ 705581 h 862357"/>
                  <a:gd name="connsiteX100" fmla="*/ 291574 w 1025659"/>
                  <a:gd name="connsiteY100" fmla="*/ 705581 h 862357"/>
                  <a:gd name="connsiteX101" fmla="*/ 283331 w 1025659"/>
                  <a:gd name="connsiteY101" fmla="*/ 708157 h 862357"/>
                  <a:gd name="connsiteX102" fmla="*/ 283331 w 1025659"/>
                  <a:gd name="connsiteY102" fmla="*/ 708157 h 862357"/>
                  <a:gd name="connsiteX103" fmla="*/ 268564 w 1025659"/>
                  <a:gd name="connsiteY103" fmla="*/ 702833 h 862357"/>
                  <a:gd name="connsiteX104" fmla="*/ 268564 w 1025659"/>
                  <a:gd name="connsiteY104" fmla="*/ 702833 h 862357"/>
                  <a:gd name="connsiteX105" fmla="*/ 260321 w 1025659"/>
                  <a:gd name="connsiteY105" fmla="*/ 707985 h 862357"/>
                  <a:gd name="connsiteX106" fmla="*/ 260321 w 1025659"/>
                  <a:gd name="connsiteY106" fmla="*/ 707985 h 862357"/>
                  <a:gd name="connsiteX107" fmla="*/ 254827 w 1025659"/>
                  <a:gd name="connsiteY107" fmla="*/ 710389 h 862357"/>
                  <a:gd name="connsiteX108" fmla="*/ 254827 w 1025659"/>
                  <a:gd name="connsiteY108" fmla="*/ 710389 h 862357"/>
                  <a:gd name="connsiteX109" fmla="*/ 241089 w 1025659"/>
                  <a:gd name="connsiteY109" fmla="*/ 706096 h 862357"/>
                  <a:gd name="connsiteX110" fmla="*/ 241089 w 1025659"/>
                  <a:gd name="connsiteY110" fmla="*/ 706096 h 862357"/>
                  <a:gd name="connsiteX111" fmla="*/ 201595 w 1025659"/>
                  <a:gd name="connsiteY111" fmla="*/ 713995 h 862357"/>
                  <a:gd name="connsiteX112" fmla="*/ 201595 w 1025659"/>
                  <a:gd name="connsiteY112" fmla="*/ 713995 h 862357"/>
                  <a:gd name="connsiteX113" fmla="*/ 184080 w 1025659"/>
                  <a:gd name="connsiteY113" fmla="*/ 728934 h 862357"/>
                  <a:gd name="connsiteX114" fmla="*/ 184080 w 1025659"/>
                  <a:gd name="connsiteY114" fmla="*/ 728934 h 862357"/>
                  <a:gd name="connsiteX115" fmla="*/ 155575 w 1025659"/>
                  <a:gd name="connsiteY115" fmla="*/ 744045 h 862357"/>
                  <a:gd name="connsiteX116" fmla="*/ 155575 w 1025659"/>
                  <a:gd name="connsiteY116" fmla="*/ 744045 h 862357"/>
                  <a:gd name="connsiteX117" fmla="*/ 137888 w 1025659"/>
                  <a:gd name="connsiteY117" fmla="*/ 749884 h 862357"/>
                  <a:gd name="connsiteX118" fmla="*/ 137888 w 1025659"/>
                  <a:gd name="connsiteY118" fmla="*/ 749884 h 862357"/>
                  <a:gd name="connsiteX119" fmla="*/ 131363 w 1025659"/>
                  <a:gd name="connsiteY119" fmla="*/ 749540 h 862357"/>
                  <a:gd name="connsiteX120" fmla="*/ 131363 w 1025659"/>
                  <a:gd name="connsiteY120" fmla="*/ 749540 h 862357"/>
                  <a:gd name="connsiteX121" fmla="*/ 97363 w 1025659"/>
                  <a:gd name="connsiteY121" fmla="*/ 737692 h 862357"/>
                  <a:gd name="connsiteX122" fmla="*/ 97363 w 1025659"/>
                  <a:gd name="connsiteY122" fmla="*/ 737692 h 862357"/>
                  <a:gd name="connsiteX123" fmla="*/ 81050 w 1025659"/>
                  <a:gd name="connsiteY123" fmla="*/ 716914 h 862357"/>
                  <a:gd name="connsiteX124" fmla="*/ 81050 w 1025659"/>
                  <a:gd name="connsiteY124" fmla="*/ 716914 h 862357"/>
                  <a:gd name="connsiteX125" fmla="*/ 78474 w 1025659"/>
                  <a:gd name="connsiteY125" fmla="*/ 704035 h 862357"/>
                  <a:gd name="connsiteX126" fmla="*/ 78474 w 1025659"/>
                  <a:gd name="connsiteY126" fmla="*/ 704035 h 862357"/>
                  <a:gd name="connsiteX127" fmla="*/ 86030 w 1025659"/>
                  <a:gd name="connsiteY127" fmla="*/ 699056 h 862357"/>
                  <a:gd name="connsiteX128" fmla="*/ 86030 w 1025659"/>
                  <a:gd name="connsiteY128" fmla="*/ 699056 h 862357"/>
                  <a:gd name="connsiteX129" fmla="*/ 92383 w 1025659"/>
                  <a:gd name="connsiteY129" fmla="*/ 688753 h 862357"/>
                  <a:gd name="connsiteX130" fmla="*/ 92383 w 1025659"/>
                  <a:gd name="connsiteY130" fmla="*/ 688753 h 862357"/>
                  <a:gd name="connsiteX131" fmla="*/ 92383 w 1025659"/>
                  <a:gd name="connsiteY131" fmla="*/ 688581 h 862357"/>
                  <a:gd name="connsiteX132" fmla="*/ 92383 w 1025659"/>
                  <a:gd name="connsiteY132" fmla="*/ 688581 h 862357"/>
                  <a:gd name="connsiteX133" fmla="*/ 93070 w 1025659"/>
                  <a:gd name="connsiteY133" fmla="*/ 670207 h 862357"/>
                  <a:gd name="connsiteX134" fmla="*/ 93070 w 1025659"/>
                  <a:gd name="connsiteY134" fmla="*/ 670207 h 862357"/>
                  <a:gd name="connsiteX135" fmla="*/ 87575 w 1025659"/>
                  <a:gd name="connsiteY135" fmla="*/ 647026 h 862357"/>
                  <a:gd name="connsiteX136" fmla="*/ 87575 w 1025659"/>
                  <a:gd name="connsiteY136" fmla="*/ 647026 h 862357"/>
                  <a:gd name="connsiteX137" fmla="*/ 65767 w 1025659"/>
                  <a:gd name="connsiteY137" fmla="*/ 602208 h 862357"/>
                  <a:gd name="connsiteX138" fmla="*/ 65767 w 1025659"/>
                  <a:gd name="connsiteY138" fmla="*/ 602208 h 862357"/>
                  <a:gd name="connsiteX139" fmla="*/ 46879 w 1025659"/>
                  <a:gd name="connsiteY139" fmla="*/ 560824 h 862357"/>
                  <a:gd name="connsiteX140" fmla="*/ 46879 w 1025659"/>
                  <a:gd name="connsiteY140" fmla="*/ 560824 h 862357"/>
                  <a:gd name="connsiteX141" fmla="*/ 35202 w 1025659"/>
                  <a:gd name="connsiteY141" fmla="*/ 527511 h 862357"/>
                  <a:gd name="connsiteX142" fmla="*/ 35202 w 1025659"/>
                  <a:gd name="connsiteY142" fmla="*/ 527511 h 862357"/>
                  <a:gd name="connsiteX143" fmla="*/ 24384 w 1025659"/>
                  <a:gd name="connsiteY143" fmla="*/ 500552 h 862357"/>
                  <a:gd name="connsiteX144" fmla="*/ 24384 w 1025659"/>
                  <a:gd name="connsiteY144" fmla="*/ 500552 h 862357"/>
                  <a:gd name="connsiteX145" fmla="*/ 6010 w 1025659"/>
                  <a:gd name="connsiteY145" fmla="*/ 481835 h 862357"/>
                  <a:gd name="connsiteX146" fmla="*/ 6010 w 1025659"/>
                  <a:gd name="connsiteY146" fmla="*/ 481835 h 862357"/>
                  <a:gd name="connsiteX147" fmla="*/ 3778 w 1025659"/>
                  <a:gd name="connsiteY147" fmla="*/ 473249 h 862357"/>
                  <a:gd name="connsiteX148" fmla="*/ 3778 w 1025659"/>
                  <a:gd name="connsiteY148" fmla="*/ 473249 h 862357"/>
                  <a:gd name="connsiteX149" fmla="*/ 7384 w 1025659"/>
                  <a:gd name="connsiteY149" fmla="*/ 468956 h 862357"/>
                  <a:gd name="connsiteX150" fmla="*/ 7384 w 1025659"/>
                  <a:gd name="connsiteY150" fmla="*/ 468956 h 862357"/>
                  <a:gd name="connsiteX151" fmla="*/ 13737 w 1025659"/>
                  <a:gd name="connsiteY151" fmla="*/ 472906 h 862357"/>
                  <a:gd name="connsiteX152" fmla="*/ 13737 w 1025659"/>
                  <a:gd name="connsiteY152" fmla="*/ 472906 h 862357"/>
                  <a:gd name="connsiteX153" fmla="*/ 17687 w 1025659"/>
                  <a:gd name="connsiteY153" fmla="*/ 477027 h 862357"/>
                  <a:gd name="connsiteX154" fmla="*/ 17687 w 1025659"/>
                  <a:gd name="connsiteY154" fmla="*/ 477027 h 862357"/>
                  <a:gd name="connsiteX155" fmla="*/ 17172 w 1025659"/>
                  <a:gd name="connsiteY155" fmla="*/ 475482 h 862357"/>
                  <a:gd name="connsiteX156" fmla="*/ 17172 w 1025659"/>
                  <a:gd name="connsiteY156" fmla="*/ 475482 h 862357"/>
                  <a:gd name="connsiteX157" fmla="*/ 4465 w 1025659"/>
                  <a:gd name="connsiteY157" fmla="*/ 439936 h 862357"/>
                  <a:gd name="connsiteX158" fmla="*/ 4465 w 1025659"/>
                  <a:gd name="connsiteY158" fmla="*/ 439936 h 862357"/>
                  <a:gd name="connsiteX159" fmla="*/ 687 w 1025659"/>
                  <a:gd name="connsiteY159" fmla="*/ 422421 h 862357"/>
                  <a:gd name="connsiteX160" fmla="*/ 687 w 1025659"/>
                  <a:gd name="connsiteY160" fmla="*/ 422421 h 862357"/>
                  <a:gd name="connsiteX161" fmla="*/ 4293 w 1025659"/>
                  <a:gd name="connsiteY161" fmla="*/ 402846 h 862357"/>
                  <a:gd name="connsiteX162" fmla="*/ 4293 w 1025659"/>
                  <a:gd name="connsiteY162" fmla="*/ 402846 h 862357"/>
                  <a:gd name="connsiteX163" fmla="*/ 5667 w 1025659"/>
                  <a:gd name="connsiteY163" fmla="*/ 390310 h 862357"/>
                  <a:gd name="connsiteX164" fmla="*/ 5667 w 1025659"/>
                  <a:gd name="connsiteY164" fmla="*/ 390310 h 862357"/>
                  <a:gd name="connsiteX165" fmla="*/ 1546 w 1025659"/>
                  <a:gd name="connsiteY165" fmla="*/ 353391 h 862357"/>
                  <a:gd name="connsiteX166" fmla="*/ 1546 w 1025659"/>
                  <a:gd name="connsiteY166" fmla="*/ 353391 h 862357"/>
                  <a:gd name="connsiteX167" fmla="*/ 0 w 1025659"/>
                  <a:gd name="connsiteY167" fmla="*/ 343432 h 862357"/>
                  <a:gd name="connsiteX168" fmla="*/ 0 w 1025659"/>
                  <a:gd name="connsiteY168" fmla="*/ 343432 h 862357"/>
                  <a:gd name="connsiteX169" fmla="*/ 4293 w 1025659"/>
                  <a:gd name="connsiteY169" fmla="*/ 336220 h 862357"/>
                  <a:gd name="connsiteX170" fmla="*/ 4293 w 1025659"/>
                  <a:gd name="connsiteY170" fmla="*/ 336220 h 862357"/>
                  <a:gd name="connsiteX171" fmla="*/ 9960 w 1025659"/>
                  <a:gd name="connsiteY171" fmla="*/ 342917 h 862357"/>
                  <a:gd name="connsiteX172" fmla="*/ 9960 w 1025659"/>
                  <a:gd name="connsiteY172" fmla="*/ 342917 h 862357"/>
                  <a:gd name="connsiteX173" fmla="*/ 14424 w 1025659"/>
                  <a:gd name="connsiteY173" fmla="*/ 357169 h 862357"/>
                  <a:gd name="connsiteX174" fmla="*/ 14424 w 1025659"/>
                  <a:gd name="connsiteY174" fmla="*/ 357169 h 862357"/>
                  <a:gd name="connsiteX175" fmla="*/ 14768 w 1025659"/>
                  <a:gd name="connsiteY175" fmla="*/ 352533 h 862357"/>
                  <a:gd name="connsiteX176" fmla="*/ 14768 w 1025659"/>
                  <a:gd name="connsiteY176" fmla="*/ 352533 h 862357"/>
                  <a:gd name="connsiteX177" fmla="*/ 14424 w 1025659"/>
                  <a:gd name="connsiteY177" fmla="*/ 345492 h 862357"/>
                  <a:gd name="connsiteX178" fmla="*/ 14424 w 1025659"/>
                  <a:gd name="connsiteY178" fmla="*/ 345492 h 862357"/>
                  <a:gd name="connsiteX179" fmla="*/ 21980 w 1025659"/>
                  <a:gd name="connsiteY179" fmla="*/ 337594 h 862357"/>
                  <a:gd name="connsiteX180" fmla="*/ 21980 w 1025659"/>
                  <a:gd name="connsiteY180" fmla="*/ 337594 h 862357"/>
                  <a:gd name="connsiteX181" fmla="*/ 58899 w 1025659"/>
                  <a:gd name="connsiteY181" fmla="*/ 313897 h 862357"/>
                  <a:gd name="connsiteX182" fmla="*/ 58899 w 1025659"/>
                  <a:gd name="connsiteY182" fmla="*/ 313897 h 862357"/>
                  <a:gd name="connsiteX183" fmla="*/ 76242 w 1025659"/>
                  <a:gd name="connsiteY183" fmla="*/ 301190 h 862357"/>
                  <a:gd name="connsiteX184" fmla="*/ 76242 w 1025659"/>
                  <a:gd name="connsiteY184" fmla="*/ 301190 h 862357"/>
                  <a:gd name="connsiteX185" fmla="*/ 81222 w 1025659"/>
                  <a:gd name="connsiteY185" fmla="*/ 301877 h 862357"/>
                  <a:gd name="connsiteX186" fmla="*/ 81222 w 1025659"/>
                  <a:gd name="connsiteY186" fmla="*/ 301877 h 862357"/>
                  <a:gd name="connsiteX187" fmla="*/ 92727 w 1025659"/>
                  <a:gd name="connsiteY187" fmla="*/ 305311 h 862357"/>
                  <a:gd name="connsiteX188" fmla="*/ 92727 w 1025659"/>
                  <a:gd name="connsiteY188" fmla="*/ 305311 h 862357"/>
                  <a:gd name="connsiteX189" fmla="*/ 105090 w 1025659"/>
                  <a:gd name="connsiteY189" fmla="*/ 301877 h 862357"/>
                  <a:gd name="connsiteX190" fmla="*/ 105090 w 1025659"/>
                  <a:gd name="connsiteY190" fmla="*/ 301877 h 862357"/>
                  <a:gd name="connsiteX191" fmla="*/ 150938 w 1025659"/>
                  <a:gd name="connsiteY191" fmla="*/ 276291 h 862357"/>
                  <a:gd name="connsiteX192" fmla="*/ 150938 w 1025659"/>
                  <a:gd name="connsiteY192" fmla="*/ 276291 h 862357"/>
                  <a:gd name="connsiteX193" fmla="*/ 185110 w 1025659"/>
                  <a:gd name="connsiteY193" fmla="*/ 260321 h 862357"/>
                  <a:gd name="connsiteX194" fmla="*/ 185110 w 1025659"/>
                  <a:gd name="connsiteY194" fmla="*/ 260321 h 862357"/>
                  <a:gd name="connsiteX195" fmla="*/ 197817 w 1025659"/>
                  <a:gd name="connsiteY195" fmla="*/ 229413 h 862357"/>
                  <a:gd name="connsiteX196" fmla="*/ 197817 w 1025659"/>
                  <a:gd name="connsiteY196" fmla="*/ 229413 h 862357"/>
                  <a:gd name="connsiteX197" fmla="*/ 209322 w 1025659"/>
                  <a:gd name="connsiteY197" fmla="*/ 222372 h 862357"/>
                  <a:gd name="connsiteX198" fmla="*/ 209322 w 1025659"/>
                  <a:gd name="connsiteY198" fmla="*/ 222372 h 862357"/>
                  <a:gd name="connsiteX199" fmla="*/ 207776 w 1025659"/>
                  <a:gd name="connsiteY199" fmla="*/ 217049 h 862357"/>
                  <a:gd name="connsiteX200" fmla="*/ 207776 w 1025659"/>
                  <a:gd name="connsiteY200" fmla="*/ 217049 h 862357"/>
                  <a:gd name="connsiteX201" fmla="*/ 205372 w 1025659"/>
                  <a:gd name="connsiteY201" fmla="*/ 202797 h 862357"/>
                  <a:gd name="connsiteX202" fmla="*/ 205372 w 1025659"/>
                  <a:gd name="connsiteY202" fmla="*/ 202797 h 862357"/>
                  <a:gd name="connsiteX203" fmla="*/ 210180 w 1025659"/>
                  <a:gd name="connsiteY203" fmla="*/ 184766 h 862357"/>
                  <a:gd name="connsiteX204" fmla="*/ 210180 w 1025659"/>
                  <a:gd name="connsiteY204" fmla="*/ 184766 h 862357"/>
                  <a:gd name="connsiteX205" fmla="*/ 221685 w 1025659"/>
                  <a:gd name="connsiteY205" fmla="*/ 167423 h 862357"/>
                  <a:gd name="connsiteX206" fmla="*/ 221685 w 1025659"/>
                  <a:gd name="connsiteY206" fmla="*/ 167423 h 862357"/>
                  <a:gd name="connsiteX207" fmla="*/ 229584 w 1025659"/>
                  <a:gd name="connsiteY207" fmla="*/ 174292 h 862357"/>
                  <a:gd name="connsiteX208" fmla="*/ 229584 w 1025659"/>
                  <a:gd name="connsiteY208" fmla="*/ 174292 h 862357"/>
                  <a:gd name="connsiteX209" fmla="*/ 241605 w 1025659"/>
                  <a:gd name="connsiteY209" fmla="*/ 193352 h 862357"/>
                  <a:gd name="connsiteX210" fmla="*/ 241605 w 1025659"/>
                  <a:gd name="connsiteY210" fmla="*/ 193352 h 862357"/>
                  <a:gd name="connsiteX211" fmla="*/ 242463 w 1025659"/>
                  <a:gd name="connsiteY211" fmla="*/ 194211 h 862357"/>
                  <a:gd name="connsiteX212" fmla="*/ 242463 w 1025659"/>
                  <a:gd name="connsiteY212" fmla="*/ 194211 h 862357"/>
                  <a:gd name="connsiteX213" fmla="*/ 242978 w 1025659"/>
                  <a:gd name="connsiteY213" fmla="*/ 193524 h 862357"/>
                  <a:gd name="connsiteX214" fmla="*/ 242978 w 1025659"/>
                  <a:gd name="connsiteY214" fmla="*/ 193524 h 862357"/>
                  <a:gd name="connsiteX215" fmla="*/ 243322 w 1025659"/>
                  <a:gd name="connsiteY215" fmla="*/ 191635 h 862357"/>
                  <a:gd name="connsiteX216" fmla="*/ 243322 w 1025659"/>
                  <a:gd name="connsiteY216" fmla="*/ 191635 h 862357"/>
                  <a:gd name="connsiteX217" fmla="*/ 236796 w 1025659"/>
                  <a:gd name="connsiteY217" fmla="*/ 168453 h 862357"/>
                  <a:gd name="connsiteX218" fmla="*/ 236796 w 1025659"/>
                  <a:gd name="connsiteY218" fmla="*/ 168453 h 862357"/>
                  <a:gd name="connsiteX219" fmla="*/ 240917 w 1025659"/>
                  <a:gd name="connsiteY219" fmla="*/ 163989 h 862357"/>
                  <a:gd name="connsiteX220" fmla="*/ 240917 w 1025659"/>
                  <a:gd name="connsiteY220" fmla="*/ 163989 h 862357"/>
                  <a:gd name="connsiteX221" fmla="*/ 246413 w 1025659"/>
                  <a:gd name="connsiteY221" fmla="*/ 165706 h 862357"/>
                  <a:gd name="connsiteX222" fmla="*/ 246413 w 1025659"/>
                  <a:gd name="connsiteY222" fmla="*/ 165706 h 862357"/>
                  <a:gd name="connsiteX223" fmla="*/ 266847 w 1025659"/>
                  <a:gd name="connsiteY223" fmla="*/ 179958 h 862357"/>
                  <a:gd name="connsiteX224" fmla="*/ 266847 w 1025659"/>
                  <a:gd name="connsiteY224" fmla="*/ 179958 h 862357"/>
                  <a:gd name="connsiteX225" fmla="*/ 268049 w 1025659"/>
                  <a:gd name="connsiteY225" fmla="*/ 178241 h 862357"/>
                  <a:gd name="connsiteX226" fmla="*/ 268049 w 1025659"/>
                  <a:gd name="connsiteY226" fmla="*/ 178241 h 862357"/>
                  <a:gd name="connsiteX227" fmla="*/ 268564 w 1025659"/>
                  <a:gd name="connsiteY227" fmla="*/ 175837 h 862357"/>
                  <a:gd name="connsiteX228" fmla="*/ 268564 w 1025659"/>
                  <a:gd name="connsiteY228" fmla="*/ 175837 h 862357"/>
                  <a:gd name="connsiteX229" fmla="*/ 262039 w 1025659"/>
                  <a:gd name="connsiteY229" fmla="*/ 159696 h 862357"/>
                  <a:gd name="connsiteX230" fmla="*/ 262039 w 1025659"/>
                  <a:gd name="connsiteY230" fmla="*/ 159696 h 862357"/>
                  <a:gd name="connsiteX231" fmla="*/ 262897 w 1025659"/>
                  <a:gd name="connsiteY231" fmla="*/ 155575 h 862357"/>
                  <a:gd name="connsiteX232" fmla="*/ 262897 w 1025659"/>
                  <a:gd name="connsiteY232" fmla="*/ 155575 h 862357"/>
                  <a:gd name="connsiteX233" fmla="*/ 280584 w 1025659"/>
                  <a:gd name="connsiteY233" fmla="*/ 143898 h 862357"/>
                  <a:gd name="connsiteX234" fmla="*/ 280584 w 1025659"/>
                  <a:gd name="connsiteY234" fmla="*/ 143898 h 862357"/>
                  <a:gd name="connsiteX235" fmla="*/ 282301 w 1025659"/>
                  <a:gd name="connsiteY235" fmla="*/ 143039 h 862357"/>
                  <a:gd name="connsiteX236" fmla="*/ 282301 w 1025659"/>
                  <a:gd name="connsiteY236" fmla="*/ 143039 h 862357"/>
                  <a:gd name="connsiteX237" fmla="*/ 281442 w 1025659"/>
                  <a:gd name="connsiteY237" fmla="*/ 142009 h 862357"/>
                  <a:gd name="connsiteX238" fmla="*/ 281442 w 1025659"/>
                  <a:gd name="connsiteY238" fmla="*/ 142009 h 862357"/>
                  <a:gd name="connsiteX239" fmla="*/ 276806 w 1025659"/>
                  <a:gd name="connsiteY239" fmla="*/ 135999 h 862357"/>
                  <a:gd name="connsiteX240" fmla="*/ 276806 w 1025659"/>
                  <a:gd name="connsiteY240" fmla="*/ 135999 h 862357"/>
                  <a:gd name="connsiteX241" fmla="*/ 272857 w 1025659"/>
                  <a:gd name="connsiteY241" fmla="*/ 125009 h 862357"/>
                  <a:gd name="connsiteX242" fmla="*/ 272857 w 1025659"/>
                  <a:gd name="connsiteY242" fmla="*/ 125009 h 862357"/>
                  <a:gd name="connsiteX243" fmla="*/ 282129 w 1025659"/>
                  <a:gd name="connsiteY243" fmla="*/ 111444 h 862357"/>
                  <a:gd name="connsiteX244" fmla="*/ 282129 w 1025659"/>
                  <a:gd name="connsiteY244" fmla="*/ 111444 h 862357"/>
                  <a:gd name="connsiteX245" fmla="*/ 302907 w 1025659"/>
                  <a:gd name="connsiteY245" fmla="*/ 92211 h 862357"/>
                  <a:gd name="connsiteX246" fmla="*/ 302907 w 1025659"/>
                  <a:gd name="connsiteY246" fmla="*/ 92211 h 862357"/>
                  <a:gd name="connsiteX247" fmla="*/ 305998 w 1025659"/>
                  <a:gd name="connsiteY247" fmla="*/ 93070 h 862357"/>
                  <a:gd name="connsiteX248" fmla="*/ 305998 w 1025659"/>
                  <a:gd name="connsiteY248" fmla="*/ 93070 h 862357"/>
                  <a:gd name="connsiteX249" fmla="*/ 312008 w 1025659"/>
                  <a:gd name="connsiteY249" fmla="*/ 100969 h 862357"/>
                  <a:gd name="connsiteX250" fmla="*/ 312008 w 1025659"/>
                  <a:gd name="connsiteY250" fmla="*/ 100969 h 862357"/>
                  <a:gd name="connsiteX251" fmla="*/ 313038 w 1025659"/>
                  <a:gd name="connsiteY251" fmla="*/ 100626 h 862357"/>
                  <a:gd name="connsiteX252" fmla="*/ 313038 w 1025659"/>
                  <a:gd name="connsiteY252" fmla="*/ 100626 h 862357"/>
                  <a:gd name="connsiteX253" fmla="*/ 314755 w 1025659"/>
                  <a:gd name="connsiteY253" fmla="*/ 97535 h 862357"/>
                  <a:gd name="connsiteX254" fmla="*/ 314755 w 1025659"/>
                  <a:gd name="connsiteY254" fmla="*/ 97535 h 862357"/>
                  <a:gd name="connsiteX255" fmla="*/ 319392 w 1025659"/>
                  <a:gd name="connsiteY255" fmla="*/ 91868 h 862357"/>
                  <a:gd name="connsiteX256" fmla="*/ 319392 w 1025659"/>
                  <a:gd name="connsiteY256" fmla="*/ 91868 h 862357"/>
                  <a:gd name="connsiteX257" fmla="*/ 323685 w 1025659"/>
                  <a:gd name="connsiteY257" fmla="*/ 93070 h 862357"/>
                  <a:gd name="connsiteX258" fmla="*/ 323685 w 1025659"/>
                  <a:gd name="connsiteY258" fmla="*/ 93070 h 862357"/>
                  <a:gd name="connsiteX259" fmla="*/ 352876 w 1025659"/>
                  <a:gd name="connsiteY259" fmla="*/ 118656 h 862357"/>
                  <a:gd name="connsiteX260" fmla="*/ 352876 w 1025659"/>
                  <a:gd name="connsiteY260" fmla="*/ 118656 h 862357"/>
                  <a:gd name="connsiteX261" fmla="*/ 357169 w 1025659"/>
                  <a:gd name="connsiteY261" fmla="*/ 135656 h 862357"/>
                  <a:gd name="connsiteX262" fmla="*/ 357169 w 1025659"/>
                  <a:gd name="connsiteY262" fmla="*/ 135656 h 862357"/>
                  <a:gd name="connsiteX263" fmla="*/ 358543 w 1025659"/>
                  <a:gd name="connsiteY263" fmla="*/ 133595 h 862357"/>
                  <a:gd name="connsiteX264" fmla="*/ 358543 w 1025659"/>
                  <a:gd name="connsiteY264" fmla="*/ 133595 h 862357"/>
                  <a:gd name="connsiteX265" fmla="*/ 371422 w 1025659"/>
                  <a:gd name="connsiteY265" fmla="*/ 116423 h 862357"/>
                  <a:gd name="connsiteX266" fmla="*/ 371422 w 1025659"/>
                  <a:gd name="connsiteY266" fmla="*/ 116423 h 862357"/>
                  <a:gd name="connsiteX267" fmla="*/ 378634 w 1025659"/>
                  <a:gd name="connsiteY267" fmla="*/ 119686 h 862357"/>
                  <a:gd name="connsiteX268" fmla="*/ 378634 w 1025659"/>
                  <a:gd name="connsiteY268" fmla="*/ 119686 h 862357"/>
                  <a:gd name="connsiteX269" fmla="*/ 399412 w 1025659"/>
                  <a:gd name="connsiteY269" fmla="*/ 131878 h 862357"/>
                  <a:gd name="connsiteX270" fmla="*/ 399412 w 1025659"/>
                  <a:gd name="connsiteY270" fmla="*/ 131878 h 862357"/>
                  <a:gd name="connsiteX271" fmla="*/ 400442 w 1025659"/>
                  <a:gd name="connsiteY271" fmla="*/ 131878 h 862357"/>
                  <a:gd name="connsiteX272" fmla="*/ 400442 w 1025659"/>
                  <a:gd name="connsiteY272" fmla="*/ 131878 h 862357"/>
                  <a:gd name="connsiteX273" fmla="*/ 401472 w 1025659"/>
                  <a:gd name="connsiteY273" fmla="*/ 130161 h 862357"/>
                  <a:gd name="connsiteX274" fmla="*/ 401472 w 1025659"/>
                  <a:gd name="connsiteY274" fmla="*/ 130161 h 862357"/>
                  <a:gd name="connsiteX275" fmla="*/ 393401 w 1025659"/>
                  <a:gd name="connsiteY275" fmla="*/ 104747 h 862357"/>
                  <a:gd name="connsiteX276" fmla="*/ 393401 w 1025659"/>
                  <a:gd name="connsiteY276" fmla="*/ 104747 h 862357"/>
                  <a:gd name="connsiteX277" fmla="*/ 393573 w 1025659"/>
                  <a:gd name="connsiteY277" fmla="*/ 103373 h 862357"/>
                  <a:gd name="connsiteX278" fmla="*/ 393573 w 1025659"/>
                  <a:gd name="connsiteY278" fmla="*/ 103373 h 862357"/>
                  <a:gd name="connsiteX279" fmla="*/ 402846 w 1025659"/>
                  <a:gd name="connsiteY279" fmla="*/ 77272 h 862357"/>
                  <a:gd name="connsiteX280" fmla="*/ 402846 w 1025659"/>
                  <a:gd name="connsiteY280" fmla="*/ 77272 h 862357"/>
                  <a:gd name="connsiteX281" fmla="*/ 412633 w 1025659"/>
                  <a:gd name="connsiteY281" fmla="*/ 75555 h 862357"/>
                  <a:gd name="connsiteX282" fmla="*/ 412633 w 1025659"/>
                  <a:gd name="connsiteY282" fmla="*/ 75555 h 862357"/>
                  <a:gd name="connsiteX283" fmla="*/ 410745 w 1025659"/>
                  <a:gd name="connsiteY283" fmla="*/ 73838 h 862357"/>
                  <a:gd name="connsiteX284" fmla="*/ 410745 w 1025659"/>
                  <a:gd name="connsiteY284" fmla="*/ 73838 h 862357"/>
                  <a:gd name="connsiteX285" fmla="*/ 404906 w 1025659"/>
                  <a:gd name="connsiteY285" fmla="*/ 66111 h 862357"/>
                  <a:gd name="connsiteX286" fmla="*/ 404906 w 1025659"/>
                  <a:gd name="connsiteY286" fmla="*/ 66111 h 862357"/>
                  <a:gd name="connsiteX287" fmla="*/ 409886 w 1025659"/>
                  <a:gd name="connsiteY287" fmla="*/ 54777 h 862357"/>
                  <a:gd name="connsiteX288" fmla="*/ 409886 w 1025659"/>
                  <a:gd name="connsiteY288" fmla="*/ 54777 h 862357"/>
                  <a:gd name="connsiteX289" fmla="*/ 440108 w 1025659"/>
                  <a:gd name="connsiteY289" fmla="*/ 35030 h 862357"/>
                  <a:gd name="connsiteX290" fmla="*/ 440108 w 1025659"/>
                  <a:gd name="connsiteY290" fmla="*/ 35030 h 862357"/>
                  <a:gd name="connsiteX291" fmla="*/ 442341 w 1025659"/>
                  <a:gd name="connsiteY291" fmla="*/ 35202 h 862357"/>
                  <a:gd name="connsiteX292" fmla="*/ 442341 w 1025659"/>
                  <a:gd name="connsiteY292" fmla="*/ 35202 h 862357"/>
                  <a:gd name="connsiteX293" fmla="*/ 470158 w 1025659"/>
                  <a:gd name="connsiteY293" fmla="*/ 42929 h 862357"/>
                  <a:gd name="connsiteX294" fmla="*/ 470158 w 1025659"/>
                  <a:gd name="connsiteY294" fmla="*/ 42929 h 862357"/>
                  <a:gd name="connsiteX295" fmla="*/ 470502 w 1025659"/>
                  <a:gd name="connsiteY295" fmla="*/ 42929 h 862357"/>
                  <a:gd name="connsiteX296" fmla="*/ 470502 w 1025659"/>
                  <a:gd name="connsiteY296" fmla="*/ 42929 h 862357"/>
                  <a:gd name="connsiteX297" fmla="*/ 472391 w 1025659"/>
                  <a:gd name="connsiteY297" fmla="*/ 40697 h 862357"/>
                  <a:gd name="connsiteX298" fmla="*/ 472391 w 1025659"/>
                  <a:gd name="connsiteY298" fmla="*/ 40697 h 862357"/>
                  <a:gd name="connsiteX299" fmla="*/ 470330 w 1025659"/>
                  <a:gd name="connsiteY299" fmla="*/ 33656 h 862357"/>
                  <a:gd name="connsiteX300" fmla="*/ 470330 w 1025659"/>
                  <a:gd name="connsiteY300" fmla="*/ 33656 h 862357"/>
                  <a:gd name="connsiteX301" fmla="*/ 461573 w 1025659"/>
                  <a:gd name="connsiteY301" fmla="*/ 22151 h 862357"/>
                  <a:gd name="connsiteX302" fmla="*/ 461573 w 1025659"/>
                  <a:gd name="connsiteY302" fmla="*/ 22151 h 862357"/>
                  <a:gd name="connsiteX303" fmla="*/ 448866 w 1025659"/>
                  <a:gd name="connsiteY303" fmla="*/ 12364 h 862357"/>
                  <a:gd name="connsiteX304" fmla="*/ 448866 w 1025659"/>
                  <a:gd name="connsiteY304" fmla="*/ 12364 h 862357"/>
                  <a:gd name="connsiteX305" fmla="*/ 454361 w 1025659"/>
                  <a:gd name="connsiteY305" fmla="*/ 8586 h 862357"/>
                  <a:gd name="connsiteX306" fmla="*/ 454361 w 1025659"/>
                  <a:gd name="connsiteY306" fmla="*/ 8586 h 862357"/>
                  <a:gd name="connsiteX307" fmla="*/ 462774 w 1025659"/>
                  <a:gd name="connsiteY307" fmla="*/ 9788 h 862357"/>
                  <a:gd name="connsiteX308" fmla="*/ 462774 w 1025659"/>
                  <a:gd name="connsiteY308" fmla="*/ 9788 h 862357"/>
                  <a:gd name="connsiteX309" fmla="*/ 491795 w 1025659"/>
                  <a:gd name="connsiteY309" fmla="*/ 18030 h 862357"/>
                  <a:gd name="connsiteX310" fmla="*/ 491795 w 1025659"/>
                  <a:gd name="connsiteY310" fmla="*/ 18030 h 862357"/>
                  <a:gd name="connsiteX311" fmla="*/ 523047 w 1025659"/>
                  <a:gd name="connsiteY311" fmla="*/ 35030 h 862357"/>
                  <a:gd name="connsiteX312" fmla="*/ 523047 w 1025659"/>
                  <a:gd name="connsiteY312" fmla="*/ 35030 h 862357"/>
                  <a:gd name="connsiteX313" fmla="*/ 559279 w 1025659"/>
                  <a:gd name="connsiteY313" fmla="*/ 43272 h 862357"/>
                  <a:gd name="connsiteX314" fmla="*/ 559279 w 1025659"/>
                  <a:gd name="connsiteY314" fmla="*/ 43272 h 862357"/>
                  <a:gd name="connsiteX315" fmla="*/ 562713 w 1025659"/>
                  <a:gd name="connsiteY315" fmla="*/ 46535 h 862357"/>
                  <a:gd name="connsiteX316" fmla="*/ 562713 w 1025659"/>
                  <a:gd name="connsiteY316" fmla="*/ 46535 h 862357"/>
                  <a:gd name="connsiteX317" fmla="*/ 564431 w 1025659"/>
                  <a:gd name="connsiteY317" fmla="*/ 43788 h 862357"/>
                  <a:gd name="connsiteX318" fmla="*/ 564431 w 1025659"/>
                  <a:gd name="connsiteY318" fmla="*/ 43788 h 862357"/>
                  <a:gd name="connsiteX319" fmla="*/ 564602 w 1025659"/>
                  <a:gd name="connsiteY319" fmla="*/ 43272 h 862357"/>
                  <a:gd name="connsiteX320" fmla="*/ 564602 w 1025659"/>
                  <a:gd name="connsiteY320" fmla="*/ 43272 h 862357"/>
                  <a:gd name="connsiteX321" fmla="*/ 564602 w 1025659"/>
                  <a:gd name="connsiteY321" fmla="*/ 43272 h 862357"/>
                  <a:gd name="connsiteX322" fmla="*/ 574047 w 1025659"/>
                  <a:gd name="connsiteY322" fmla="*/ 34343 h 862357"/>
                  <a:gd name="connsiteX323" fmla="*/ 574047 w 1025659"/>
                  <a:gd name="connsiteY323" fmla="*/ 34343 h 862357"/>
                  <a:gd name="connsiteX324" fmla="*/ 581087 w 1025659"/>
                  <a:gd name="connsiteY324" fmla="*/ 36747 h 862357"/>
                  <a:gd name="connsiteX325" fmla="*/ 581087 w 1025659"/>
                  <a:gd name="connsiteY325" fmla="*/ 36747 h 862357"/>
                  <a:gd name="connsiteX326" fmla="*/ 583663 w 1025659"/>
                  <a:gd name="connsiteY326" fmla="*/ 41040 h 862357"/>
                  <a:gd name="connsiteX327" fmla="*/ 583663 w 1025659"/>
                  <a:gd name="connsiteY327" fmla="*/ 41040 h 862357"/>
                  <a:gd name="connsiteX328" fmla="*/ 579370 w 1025659"/>
                  <a:gd name="connsiteY328" fmla="*/ 51858 h 862357"/>
                  <a:gd name="connsiteX329" fmla="*/ 579370 w 1025659"/>
                  <a:gd name="connsiteY329" fmla="*/ 51858 h 862357"/>
                  <a:gd name="connsiteX330" fmla="*/ 579541 w 1025659"/>
                  <a:gd name="connsiteY330" fmla="*/ 53575 h 862357"/>
                  <a:gd name="connsiteX331" fmla="*/ 579541 w 1025659"/>
                  <a:gd name="connsiteY331" fmla="*/ 53575 h 862357"/>
                  <a:gd name="connsiteX332" fmla="*/ 580400 w 1025659"/>
                  <a:gd name="connsiteY332" fmla="*/ 61818 h 862357"/>
                  <a:gd name="connsiteX333" fmla="*/ 580400 w 1025659"/>
                  <a:gd name="connsiteY333" fmla="*/ 61818 h 862357"/>
                  <a:gd name="connsiteX334" fmla="*/ 568723 w 1025659"/>
                  <a:gd name="connsiteY334" fmla="*/ 71606 h 862357"/>
                  <a:gd name="connsiteX335" fmla="*/ 568723 w 1025659"/>
                  <a:gd name="connsiteY335" fmla="*/ 71606 h 862357"/>
                  <a:gd name="connsiteX336" fmla="*/ 558077 w 1025659"/>
                  <a:gd name="connsiteY336" fmla="*/ 81909 h 862357"/>
                  <a:gd name="connsiteX337" fmla="*/ 558077 w 1025659"/>
                  <a:gd name="connsiteY337" fmla="*/ 81909 h 862357"/>
                  <a:gd name="connsiteX338" fmla="*/ 558077 w 1025659"/>
                  <a:gd name="connsiteY338" fmla="*/ 83454 h 862357"/>
                  <a:gd name="connsiteX339" fmla="*/ 558077 w 1025659"/>
                  <a:gd name="connsiteY339" fmla="*/ 83454 h 862357"/>
                  <a:gd name="connsiteX340" fmla="*/ 561855 w 1025659"/>
                  <a:gd name="connsiteY340" fmla="*/ 92040 h 862357"/>
                  <a:gd name="connsiteX341" fmla="*/ 561855 w 1025659"/>
                  <a:gd name="connsiteY341" fmla="*/ 92040 h 862357"/>
                  <a:gd name="connsiteX342" fmla="*/ 558077 w 1025659"/>
                  <a:gd name="connsiteY342" fmla="*/ 103545 h 862357"/>
                  <a:gd name="connsiteX343" fmla="*/ 558077 w 1025659"/>
                  <a:gd name="connsiteY343" fmla="*/ 103545 h 862357"/>
                  <a:gd name="connsiteX344" fmla="*/ 553612 w 1025659"/>
                  <a:gd name="connsiteY344" fmla="*/ 116252 h 862357"/>
                  <a:gd name="connsiteX345" fmla="*/ 553612 w 1025659"/>
                  <a:gd name="connsiteY345" fmla="*/ 116252 h 862357"/>
                  <a:gd name="connsiteX346" fmla="*/ 557905 w 1025659"/>
                  <a:gd name="connsiteY346" fmla="*/ 128787 h 862357"/>
                  <a:gd name="connsiteX347" fmla="*/ 557905 w 1025659"/>
                  <a:gd name="connsiteY347" fmla="*/ 128787 h 862357"/>
                  <a:gd name="connsiteX348" fmla="*/ 586410 w 1025659"/>
                  <a:gd name="connsiteY348" fmla="*/ 150767 h 862357"/>
                  <a:gd name="connsiteX349" fmla="*/ 586410 w 1025659"/>
                  <a:gd name="connsiteY349" fmla="*/ 150767 h 862357"/>
                  <a:gd name="connsiteX350" fmla="*/ 586925 w 1025659"/>
                  <a:gd name="connsiteY350" fmla="*/ 150767 h 862357"/>
                  <a:gd name="connsiteX351" fmla="*/ 586925 w 1025659"/>
                  <a:gd name="connsiteY351" fmla="*/ 150767 h 862357"/>
                  <a:gd name="connsiteX352" fmla="*/ 590016 w 1025659"/>
                  <a:gd name="connsiteY352" fmla="*/ 150423 h 862357"/>
                  <a:gd name="connsiteX353" fmla="*/ 590016 w 1025659"/>
                  <a:gd name="connsiteY353" fmla="*/ 150423 h 862357"/>
                  <a:gd name="connsiteX354" fmla="*/ 618349 w 1025659"/>
                  <a:gd name="connsiteY354" fmla="*/ 162787 h 862357"/>
                  <a:gd name="connsiteX355" fmla="*/ 618349 w 1025659"/>
                  <a:gd name="connsiteY355" fmla="*/ 162787 h 862357"/>
                  <a:gd name="connsiteX356" fmla="*/ 655097 w 1025659"/>
                  <a:gd name="connsiteY356" fmla="*/ 183393 h 862357"/>
                  <a:gd name="connsiteX357" fmla="*/ 655097 w 1025659"/>
                  <a:gd name="connsiteY357" fmla="*/ 183393 h 862357"/>
                  <a:gd name="connsiteX358" fmla="*/ 678450 w 1025659"/>
                  <a:gd name="connsiteY358" fmla="*/ 202625 h 862357"/>
                  <a:gd name="connsiteX359" fmla="*/ 678450 w 1025659"/>
                  <a:gd name="connsiteY359" fmla="*/ 202625 h 862357"/>
                  <a:gd name="connsiteX360" fmla="*/ 680682 w 1025659"/>
                  <a:gd name="connsiteY360" fmla="*/ 202453 h 862357"/>
                  <a:gd name="connsiteX361" fmla="*/ 680682 w 1025659"/>
                  <a:gd name="connsiteY361" fmla="*/ 202453 h 862357"/>
                  <a:gd name="connsiteX362" fmla="*/ 696137 w 1025659"/>
                  <a:gd name="connsiteY362" fmla="*/ 186312 h 862357"/>
                  <a:gd name="connsiteX363" fmla="*/ 696137 w 1025659"/>
                  <a:gd name="connsiteY363" fmla="*/ 186312 h 862357"/>
                  <a:gd name="connsiteX364" fmla="*/ 707127 w 1025659"/>
                  <a:gd name="connsiteY364" fmla="*/ 147504 h 862357"/>
                  <a:gd name="connsiteX365" fmla="*/ 707127 w 1025659"/>
                  <a:gd name="connsiteY365" fmla="*/ 147504 h 862357"/>
                  <a:gd name="connsiteX366" fmla="*/ 708157 w 1025659"/>
                  <a:gd name="connsiteY366" fmla="*/ 107838 h 862357"/>
                  <a:gd name="connsiteX367" fmla="*/ 708157 w 1025659"/>
                  <a:gd name="connsiteY367" fmla="*/ 107838 h 862357"/>
                  <a:gd name="connsiteX368" fmla="*/ 708157 w 1025659"/>
                  <a:gd name="connsiteY368" fmla="*/ 99595 h 862357"/>
                  <a:gd name="connsiteX369" fmla="*/ 708157 w 1025659"/>
                  <a:gd name="connsiteY369" fmla="*/ 99595 h 862357"/>
                  <a:gd name="connsiteX370" fmla="*/ 708157 w 1025659"/>
                  <a:gd name="connsiteY370" fmla="*/ 99080 h 862357"/>
                  <a:gd name="connsiteX371" fmla="*/ 708157 w 1025659"/>
                  <a:gd name="connsiteY371" fmla="*/ 99080 h 862357"/>
                  <a:gd name="connsiteX372" fmla="*/ 712965 w 1025659"/>
                  <a:gd name="connsiteY372" fmla="*/ 44646 h 862357"/>
                  <a:gd name="connsiteX373" fmla="*/ 712965 w 1025659"/>
                  <a:gd name="connsiteY373" fmla="*/ 44646 h 862357"/>
                  <a:gd name="connsiteX374" fmla="*/ 720348 w 1025659"/>
                  <a:gd name="connsiteY374" fmla="*/ 16485 h 862357"/>
                  <a:gd name="connsiteX375" fmla="*/ 720348 w 1025659"/>
                  <a:gd name="connsiteY375" fmla="*/ 16485 h 862357"/>
                  <a:gd name="connsiteX376" fmla="*/ 728076 w 1025659"/>
                  <a:gd name="connsiteY376" fmla="*/ 0 h 862357"/>
                  <a:gd name="connsiteX377" fmla="*/ 728076 w 1025659"/>
                  <a:gd name="connsiteY377" fmla="*/ 0 h 862357"/>
                  <a:gd name="connsiteX378" fmla="*/ 735631 w 1025659"/>
                  <a:gd name="connsiteY378" fmla="*/ 3606 h 862357"/>
                  <a:gd name="connsiteX379" fmla="*/ 735631 w 1025659"/>
                  <a:gd name="connsiteY379" fmla="*/ 3606 h 862357"/>
                  <a:gd name="connsiteX380" fmla="*/ 747652 w 1025659"/>
                  <a:gd name="connsiteY380" fmla="*/ 23353 h 862357"/>
                  <a:gd name="connsiteX381" fmla="*/ 747652 w 1025659"/>
                  <a:gd name="connsiteY381" fmla="*/ 23353 h 862357"/>
                  <a:gd name="connsiteX382" fmla="*/ 768257 w 1025659"/>
                  <a:gd name="connsiteY382" fmla="*/ 67313 h 862357"/>
                  <a:gd name="connsiteX383" fmla="*/ 768257 w 1025659"/>
                  <a:gd name="connsiteY383" fmla="*/ 67313 h 862357"/>
                  <a:gd name="connsiteX384" fmla="*/ 773065 w 1025659"/>
                  <a:gd name="connsiteY384" fmla="*/ 98050 h 862357"/>
                  <a:gd name="connsiteX385" fmla="*/ 773065 w 1025659"/>
                  <a:gd name="connsiteY385" fmla="*/ 98050 h 862357"/>
                  <a:gd name="connsiteX386" fmla="*/ 774611 w 1025659"/>
                  <a:gd name="connsiteY386" fmla="*/ 98737 h 862357"/>
                  <a:gd name="connsiteX387" fmla="*/ 774611 w 1025659"/>
                  <a:gd name="connsiteY387" fmla="*/ 98737 h 862357"/>
                  <a:gd name="connsiteX388" fmla="*/ 787661 w 1025659"/>
                  <a:gd name="connsiteY388" fmla="*/ 96161 h 862357"/>
                  <a:gd name="connsiteX389" fmla="*/ 787661 w 1025659"/>
                  <a:gd name="connsiteY389" fmla="*/ 96161 h 862357"/>
                  <a:gd name="connsiteX390" fmla="*/ 795732 w 1025659"/>
                  <a:gd name="connsiteY390" fmla="*/ 100969 h 862357"/>
                  <a:gd name="connsiteX391" fmla="*/ 795732 w 1025659"/>
                  <a:gd name="connsiteY391" fmla="*/ 100969 h 862357"/>
                  <a:gd name="connsiteX392" fmla="*/ 813590 w 1025659"/>
                  <a:gd name="connsiteY392" fmla="*/ 121918 h 862357"/>
                  <a:gd name="connsiteX393" fmla="*/ 813590 w 1025659"/>
                  <a:gd name="connsiteY393" fmla="*/ 121918 h 862357"/>
                  <a:gd name="connsiteX394" fmla="*/ 822520 w 1025659"/>
                  <a:gd name="connsiteY394" fmla="*/ 158494 h 862357"/>
                  <a:gd name="connsiteX395" fmla="*/ 822520 w 1025659"/>
                  <a:gd name="connsiteY395" fmla="*/ 158494 h 862357"/>
                  <a:gd name="connsiteX396" fmla="*/ 835226 w 1025659"/>
                  <a:gd name="connsiteY396" fmla="*/ 189059 h 862357"/>
                  <a:gd name="connsiteX397" fmla="*/ 835226 w 1025659"/>
                  <a:gd name="connsiteY397" fmla="*/ 189059 h 862357"/>
                  <a:gd name="connsiteX398" fmla="*/ 839519 w 1025659"/>
                  <a:gd name="connsiteY398" fmla="*/ 205888 h 862357"/>
                  <a:gd name="connsiteX399" fmla="*/ 839519 w 1025659"/>
                  <a:gd name="connsiteY399" fmla="*/ 205888 h 862357"/>
                  <a:gd name="connsiteX400" fmla="*/ 837802 w 1025659"/>
                  <a:gd name="connsiteY400" fmla="*/ 213271 h 862357"/>
                  <a:gd name="connsiteX401" fmla="*/ 837802 w 1025659"/>
                  <a:gd name="connsiteY401" fmla="*/ 213271 h 862357"/>
                  <a:gd name="connsiteX402" fmla="*/ 837115 w 1025659"/>
                  <a:gd name="connsiteY402" fmla="*/ 215504 h 862357"/>
                  <a:gd name="connsiteX403" fmla="*/ 837115 w 1025659"/>
                  <a:gd name="connsiteY403" fmla="*/ 215504 h 862357"/>
                  <a:gd name="connsiteX404" fmla="*/ 849135 w 1025659"/>
                  <a:gd name="connsiteY404" fmla="*/ 226665 h 862357"/>
                  <a:gd name="connsiteX405" fmla="*/ 849135 w 1025659"/>
                  <a:gd name="connsiteY405" fmla="*/ 226665 h 862357"/>
                  <a:gd name="connsiteX406" fmla="*/ 859439 w 1025659"/>
                  <a:gd name="connsiteY406" fmla="*/ 243150 h 862357"/>
                  <a:gd name="connsiteX407" fmla="*/ 859439 w 1025659"/>
                  <a:gd name="connsiteY407" fmla="*/ 243150 h 862357"/>
                  <a:gd name="connsiteX408" fmla="*/ 892751 w 1025659"/>
                  <a:gd name="connsiteY408" fmla="*/ 268907 h 862357"/>
                  <a:gd name="connsiteX409" fmla="*/ 892751 w 1025659"/>
                  <a:gd name="connsiteY409" fmla="*/ 268907 h 862357"/>
                  <a:gd name="connsiteX410" fmla="*/ 918681 w 1025659"/>
                  <a:gd name="connsiteY410" fmla="*/ 306513 h 862357"/>
                  <a:gd name="connsiteX411" fmla="*/ 918681 w 1025659"/>
                  <a:gd name="connsiteY411" fmla="*/ 306513 h 862357"/>
                  <a:gd name="connsiteX412" fmla="*/ 925205 w 1025659"/>
                  <a:gd name="connsiteY412" fmla="*/ 337250 h 862357"/>
                  <a:gd name="connsiteX413" fmla="*/ 925205 w 1025659"/>
                  <a:gd name="connsiteY413" fmla="*/ 337250 h 862357"/>
                  <a:gd name="connsiteX414" fmla="*/ 927953 w 1025659"/>
                  <a:gd name="connsiteY414" fmla="*/ 344291 h 862357"/>
                  <a:gd name="connsiteX415" fmla="*/ 927953 w 1025659"/>
                  <a:gd name="connsiteY415" fmla="*/ 344291 h 862357"/>
                  <a:gd name="connsiteX416" fmla="*/ 928640 w 1025659"/>
                  <a:gd name="connsiteY416" fmla="*/ 345492 h 862357"/>
                  <a:gd name="connsiteX417" fmla="*/ 928640 w 1025659"/>
                  <a:gd name="connsiteY417" fmla="*/ 345492 h 862357"/>
                  <a:gd name="connsiteX418" fmla="*/ 928983 w 1025659"/>
                  <a:gd name="connsiteY418" fmla="*/ 344977 h 862357"/>
                  <a:gd name="connsiteX419" fmla="*/ 928983 w 1025659"/>
                  <a:gd name="connsiteY419" fmla="*/ 344977 h 862357"/>
                  <a:gd name="connsiteX420" fmla="*/ 930529 w 1025659"/>
                  <a:gd name="connsiteY420" fmla="*/ 341028 h 862357"/>
                  <a:gd name="connsiteX421" fmla="*/ 930529 w 1025659"/>
                  <a:gd name="connsiteY421" fmla="*/ 341028 h 862357"/>
                  <a:gd name="connsiteX422" fmla="*/ 938084 w 1025659"/>
                  <a:gd name="connsiteY422" fmla="*/ 332786 h 862357"/>
                  <a:gd name="connsiteX423" fmla="*/ 938084 w 1025659"/>
                  <a:gd name="connsiteY423" fmla="*/ 332786 h 862357"/>
                  <a:gd name="connsiteX424" fmla="*/ 944953 w 1025659"/>
                  <a:gd name="connsiteY424" fmla="*/ 338109 h 862357"/>
                  <a:gd name="connsiteX425" fmla="*/ 944953 w 1025659"/>
                  <a:gd name="connsiteY425" fmla="*/ 338109 h 862357"/>
                  <a:gd name="connsiteX426" fmla="*/ 956630 w 1025659"/>
                  <a:gd name="connsiteY426" fmla="*/ 355796 h 862357"/>
                  <a:gd name="connsiteX427" fmla="*/ 956630 w 1025659"/>
                  <a:gd name="connsiteY427" fmla="*/ 355796 h 862357"/>
                  <a:gd name="connsiteX428" fmla="*/ 964013 w 1025659"/>
                  <a:gd name="connsiteY428" fmla="*/ 384987 h 862357"/>
                  <a:gd name="connsiteX429" fmla="*/ 964013 w 1025659"/>
                  <a:gd name="connsiteY429" fmla="*/ 384987 h 862357"/>
                  <a:gd name="connsiteX430" fmla="*/ 985306 w 1025659"/>
                  <a:gd name="connsiteY430" fmla="*/ 402502 h 862357"/>
                  <a:gd name="connsiteX431" fmla="*/ 985306 w 1025659"/>
                  <a:gd name="connsiteY431" fmla="*/ 402502 h 862357"/>
                  <a:gd name="connsiteX432" fmla="*/ 1004710 w 1025659"/>
                  <a:gd name="connsiteY432" fmla="*/ 433583 h 862357"/>
                  <a:gd name="connsiteX433" fmla="*/ 1004710 w 1025659"/>
                  <a:gd name="connsiteY433" fmla="*/ 433583 h 862357"/>
                  <a:gd name="connsiteX434" fmla="*/ 1016215 w 1025659"/>
                  <a:gd name="connsiteY434" fmla="*/ 457966 h 862357"/>
                  <a:gd name="connsiteX435" fmla="*/ 1016215 w 1025659"/>
                  <a:gd name="connsiteY435" fmla="*/ 457966 h 862357"/>
                  <a:gd name="connsiteX436" fmla="*/ 1017246 w 1025659"/>
                  <a:gd name="connsiteY436" fmla="*/ 469987 h 862357"/>
                  <a:gd name="connsiteX437" fmla="*/ 1017246 w 1025659"/>
                  <a:gd name="connsiteY437" fmla="*/ 469987 h 862357"/>
                  <a:gd name="connsiteX438" fmla="*/ 1017074 w 1025659"/>
                  <a:gd name="connsiteY438" fmla="*/ 482522 h 862357"/>
                  <a:gd name="connsiteX439" fmla="*/ 1017074 w 1025659"/>
                  <a:gd name="connsiteY439" fmla="*/ 482522 h 862357"/>
                  <a:gd name="connsiteX440" fmla="*/ 1018963 w 1025659"/>
                  <a:gd name="connsiteY440" fmla="*/ 497461 h 862357"/>
                  <a:gd name="connsiteX441" fmla="*/ 1018963 w 1025659"/>
                  <a:gd name="connsiteY441" fmla="*/ 497461 h 862357"/>
                  <a:gd name="connsiteX442" fmla="*/ 1025659 w 1025659"/>
                  <a:gd name="connsiteY442" fmla="*/ 526824 h 862357"/>
                  <a:gd name="connsiteX443" fmla="*/ 1025659 w 1025659"/>
                  <a:gd name="connsiteY443" fmla="*/ 526824 h 862357"/>
                  <a:gd name="connsiteX444" fmla="*/ 1025488 w 1025659"/>
                  <a:gd name="connsiteY444" fmla="*/ 531461 h 862357"/>
                  <a:gd name="connsiteX445" fmla="*/ 1025488 w 1025659"/>
                  <a:gd name="connsiteY445" fmla="*/ 531461 h 862357"/>
                  <a:gd name="connsiteX446" fmla="*/ 1017933 w 1025659"/>
                  <a:gd name="connsiteY446" fmla="*/ 554471 h 862357"/>
                  <a:gd name="connsiteX447" fmla="*/ 1017933 w 1025659"/>
                  <a:gd name="connsiteY447" fmla="*/ 554471 h 862357"/>
                  <a:gd name="connsiteX448" fmla="*/ 1017933 w 1025659"/>
                  <a:gd name="connsiteY448" fmla="*/ 554814 h 862357"/>
                  <a:gd name="connsiteX449" fmla="*/ 1023771 w 1025659"/>
                  <a:gd name="connsiteY449" fmla="*/ 563228 h 862357"/>
                  <a:gd name="connsiteX450" fmla="*/ 1023771 w 1025659"/>
                  <a:gd name="connsiteY450" fmla="*/ 563228 h 862357"/>
                  <a:gd name="connsiteX451" fmla="*/ 1020165 w 1025659"/>
                  <a:gd name="connsiteY451" fmla="*/ 571986 h 862357"/>
                  <a:gd name="connsiteX452" fmla="*/ 1020165 w 1025659"/>
                  <a:gd name="connsiteY452" fmla="*/ 571986 h 862357"/>
                  <a:gd name="connsiteX453" fmla="*/ 1011063 w 1025659"/>
                  <a:gd name="connsiteY453" fmla="*/ 595854 h 862357"/>
                  <a:gd name="connsiteX454" fmla="*/ 1011063 w 1025659"/>
                  <a:gd name="connsiteY454" fmla="*/ 595854 h 862357"/>
                  <a:gd name="connsiteX455" fmla="*/ 1011922 w 1025659"/>
                  <a:gd name="connsiteY455" fmla="*/ 602895 h 862357"/>
                  <a:gd name="connsiteX456" fmla="*/ 1011922 w 1025659"/>
                  <a:gd name="connsiteY456" fmla="*/ 602895 h 862357"/>
                  <a:gd name="connsiteX457" fmla="*/ 1016559 w 1025659"/>
                  <a:gd name="connsiteY457" fmla="*/ 614056 h 862357"/>
                  <a:gd name="connsiteX458" fmla="*/ 1016559 w 1025659"/>
                  <a:gd name="connsiteY458" fmla="*/ 614056 h 862357"/>
                  <a:gd name="connsiteX459" fmla="*/ 1011750 w 1025659"/>
                  <a:gd name="connsiteY459" fmla="*/ 627622 h 862357"/>
                  <a:gd name="connsiteX460" fmla="*/ 1011750 w 1025659"/>
                  <a:gd name="connsiteY460" fmla="*/ 627622 h 862357"/>
                  <a:gd name="connsiteX461" fmla="*/ 992003 w 1025659"/>
                  <a:gd name="connsiteY461" fmla="*/ 656470 h 862357"/>
                  <a:gd name="connsiteX462" fmla="*/ 992003 w 1025659"/>
                  <a:gd name="connsiteY462" fmla="*/ 656470 h 862357"/>
                  <a:gd name="connsiteX463" fmla="*/ 979296 w 1025659"/>
                  <a:gd name="connsiteY463" fmla="*/ 673985 h 862357"/>
                  <a:gd name="connsiteX464" fmla="*/ 979296 w 1025659"/>
                  <a:gd name="connsiteY464" fmla="*/ 673985 h 862357"/>
                  <a:gd name="connsiteX465" fmla="*/ 956630 w 1025659"/>
                  <a:gd name="connsiteY465" fmla="*/ 726702 h 862357"/>
                  <a:gd name="connsiteX466" fmla="*/ 956630 w 1025659"/>
                  <a:gd name="connsiteY466" fmla="*/ 726702 h 862357"/>
                  <a:gd name="connsiteX467" fmla="*/ 940660 w 1025659"/>
                  <a:gd name="connsiteY467" fmla="*/ 770661 h 862357"/>
                  <a:gd name="connsiteX468" fmla="*/ 940660 w 1025659"/>
                  <a:gd name="connsiteY468" fmla="*/ 770661 h 862357"/>
                  <a:gd name="connsiteX469" fmla="*/ 938943 w 1025659"/>
                  <a:gd name="connsiteY469" fmla="*/ 780793 h 862357"/>
                  <a:gd name="connsiteX470" fmla="*/ 938943 w 1025659"/>
                  <a:gd name="connsiteY470" fmla="*/ 780793 h 862357"/>
                  <a:gd name="connsiteX471" fmla="*/ 940660 w 1025659"/>
                  <a:gd name="connsiteY471" fmla="*/ 794530 h 862357"/>
                  <a:gd name="connsiteX472" fmla="*/ 940660 w 1025659"/>
                  <a:gd name="connsiteY472" fmla="*/ 794530 h 862357"/>
                  <a:gd name="connsiteX473" fmla="*/ 939458 w 1025659"/>
                  <a:gd name="connsiteY473" fmla="*/ 801227 h 862357"/>
                  <a:gd name="connsiteX474" fmla="*/ 939458 w 1025659"/>
                  <a:gd name="connsiteY474" fmla="*/ 801227 h 862357"/>
                  <a:gd name="connsiteX475" fmla="*/ 925721 w 1025659"/>
                  <a:gd name="connsiteY475" fmla="*/ 813418 h 862357"/>
                  <a:gd name="connsiteX476" fmla="*/ 925721 w 1025659"/>
                  <a:gd name="connsiteY476" fmla="*/ 813418 h 862357"/>
                  <a:gd name="connsiteX477" fmla="*/ 919196 w 1025659"/>
                  <a:gd name="connsiteY477" fmla="*/ 813075 h 862357"/>
                  <a:gd name="connsiteX478" fmla="*/ 919196 w 1025659"/>
                  <a:gd name="connsiteY478" fmla="*/ 813075 h 862357"/>
                  <a:gd name="connsiteX479" fmla="*/ 898590 w 1025659"/>
                  <a:gd name="connsiteY479" fmla="*/ 810499 h 862357"/>
                  <a:gd name="connsiteX480" fmla="*/ 898590 w 1025659"/>
                  <a:gd name="connsiteY480" fmla="*/ 810499 h 862357"/>
                  <a:gd name="connsiteX481" fmla="*/ 882448 w 1025659"/>
                  <a:gd name="connsiteY481" fmla="*/ 818398 h 862357"/>
                  <a:gd name="connsiteX482" fmla="*/ 882448 w 1025659"/>
                  <a:gd name="connsiteY482" fmla="*/ 818398 h 862357"/>
                  <a:gd name="connsiteX483" fmla="*/ 864934 w 1025659"/>
                  <a:gd name="connsiteY483" fmla="*/ 837115 h 862357"/>
                  <a:gd name="connsiteX484" fmla="*/ 864934 w 1025659"/>
                  <a:gd name="connsiteY484" fmla="*/ 837115 h 862357"/>
                  <a:gd name="connsiteX485" fmla="*/ 859095 w 1025659"/>
                  <a:gd name="connsiteY485" fmla="*/ 846903 h 862357"/>
                  <a:gd name="connsiteX486" fmla="*/ 859095 w 1025659"/>
                  <a:gd name="connsiteY486" fmla="*/ 846903 h 862357"/>
                  <a:gd name="connsiteX487" fmla="*/ 859095 w 1025659"/>
                  <a:gd name="connsiteY487" fmla="*/ 848792 h 862357"/>
                  <a:gd name="connsiteX488" fmla="*/ 859095 w 1025659"/>
                  <a:gd name="connsiteY488" fmla="*/ 848792 h 862357"/>
                  <a:gd name="connsiteX489" fmla="*/ 859095 w 1025659"/>
                  <a:gd name="connsiteY489" fmla="*/ 848792 h 862357"/>
                  <a:gd name="connsiteX490" fmla="*/ 852398 w 1025659"/>
                  <a:gd name="connsiteY490" fmla="*/ 862358 h 862357"/>
                  <a:gd name="connsiteX491" fmla="*/ 852398 w 1025659"/>
                  <a:gd name="connsiteY491" fmla="*/ 862358 h 862357"/>
                  <a:gd name="connsiteX492" fmla="*/ 847247 w 1025659"/>
                  <a:gd name="connsiteY492" fmla="*/ 856004 h 862357"/>
                  <a:gd name="connsiteX493" fmla="*/ 847247 w 1025659"/>
                  <a:gd name="connsiteY493" fmla="*/ 856004 h 862357"/>
                  <a:gd name="connsiteX494" fmla="*/ 828701 w 1025659"/>
                  <a:gd name="connsiteY494" fmla="*/ 829560 h 862357"/>
                  <a:gd name="connsiteX495" fmla="*/ 851368 w 1025659"/>
                  <a:gd name="connsiteY495" fmla="*/ 853428 h 862357"/>
                  <a:gd name="connsiteX496" fmla="*/ 851368 w 1025659"/>
                  <a:gd name="connsiteY496" fmla="*/ 853428 h 862357"/>
                  <a:gd name="connsiteX497" fmla="*/ 853772 w 1025659"/>
                  <a:gd name="connsiteY497" fmla="*/ 856863 h 862357"/>
                  <a:gd name="connsiteX498" fmla="*/ 853772 w 1025659"/>
                  <a:gd name="connsiteY498" fmla="*/ 856863 h 862357"/>
                  <a:gd name="connsiteX499" fmla="*/ 853600 w 1025659"/>
                  <a:gd name="connsiteY499" fmla="*/ 856863 h 862357"/>
                  <a:gd name="connsiteX500" fmla="*/ 853772 w 1025659"/>
                  <a:gd name="connsiteY500" fmla="*/ 856863 h 862357"/>
                  <a:gd name="connsiteX501" fmla="*/ 853600 w 1025659"/>
                  <a:gd name="connsiteY501" fmla="*/ 856863 h 862357"/>
                  <a:gd name="connsiteX502" fmla="*/ 854459 w 1025659"/>
                  <a:gd name="connsiteY502" fmla="*/ 855146 h 862357"/>
                  <a:gd name="connsiteX503" fmla="*/ 854459 w 1025659"/>
                  <a:gd name="connsiteY503" fmla="*/ 855146 h 862357"/>
                  <a:gd name="connsiteX504" fmla="*/ 855489 w 1025659"/>
                  <a:gd name="connsiteY504" fmla="*/ 848277 h 862357"/>
                  <a:gd name="connsiteX505" fmla="*/ 855489 w 1025659"/>
                  <a:gd name="connsiteY505" fmla="*/ 848277 h 862357"/>
                  <a:gd name="connsiteX506" fmla="*/ 855489 w 1025659"/>
                  <a:gd name="connsiteY506" fmla="*/ 848277 h 862357"/>
                  <a:gd name="connsiteX507" fmla="*/ 855489 w 1025659"/>
                  <a:gd name="connsiteY507" fmla="*/ 848277 h 862357"/>
                  <a:gd name="connsiteX508" fmla="*/ 855489 w 1025659"/>
                  <a:gd name="connsiteY508" fmla="*/ 846388 h 862357"/>
                  <a:gd name="connsiteX509" fmla="*/ 855489 w 1025659"/>
                  <a:gd name="connsiteY509" fmla="*/ 846388 h 862357"/>
                  <a:gd name="connsiteX510" fmla="*/ 864762 w 1025659"/>
                  <a:gd name="connsiteY510" fmla="*/ 831964 h 862357"/>
                  <a:gd name="connsiteX511" fmla="*/ 864762 w 1025659"/>
                  <a:gd name="connsiteY511" fmla="*/ 831964 h 862357"/>
                  <a:gd name="connsiteX512" fmla="*/ 879701 w 1025659"/>
                  <a:gd name="connsiteY512" fmla="*/ 815136 h 862357"/>
                  <a:gd name="connsiteX513" fmla="*/ 879701 w 1025659"/>
                  <a:gd name="connsiteY513" fmla="*/ 815136 h 862357"/>
                  <a:gd name="connsiteX514" fmla="*/ 899792 w 1025659"/>
                  <a:gd name="connsiteY514" fmla="*/ 805176 h 862357"/>
                  <a:gd name="connsiteX515" fmla="*/ 899792 w 1025659"/>
                  <a:gd name="connsiteY515" fmla="*/ 805176 h 862357"/>
                  <a:gd name="connsiteX516" fmla="*/ 920913 w 1025659"/>
                  <a:gd name="connsiteY516" fmla="*/ 807752 h 862357"/>
                  <a:gd name="connsiteX517" fmla="*/ 920913 w 1025659"/>
                  <a:gd name="connsiteY517" fmla="*/ 807752 h 862357"/>
                  <a:gd name="connsiteX518" fmla="*/ 926923 w 1025659"/>
                  <a:gd name="connsiteY518" fmla="*/ 808095 h 862357"/>
                  <a:gd name="connsiteX519" fmla="*/ 926923 w 1025659"/>
                  <a:gd name="connsiteY519" fmla="*/ 808095 h 862357"/>
                  <a:gd name="connsiteX520" fmla="*/ 936024 w 1025659"/>
                  <a:gd name="connsiteY520" fmla="*/ 799166 h 862357"/>
                  <a:gd name="connsiteX521" fmla="*/ 936024 w 1025659"/>
                  <a:gd name="connsiteY521" fmla="*/ 799166 h 862357"/>
                  <a:gd name="connsiteX522" fmla="*/ 936883 w 1025659"/>
                  <a:gd name="connsiteY522" fmla="*/ 794186 h 862357"/>
                  <a:gd name="connsiteX523" fmla="*/ 936883 w 1025659"/>
                  <a:gd name="connsiteY523" fmla="*/ 794186 h 862357"/>
                  <a:gd name="connsiteX524" fmla="*/ 935165 w 1025659"/>
                  <a:gd name="connsiteY524" fmla="*/ 780449 h 862357"/>
                  <a:gd name="connsiteX525" fmla="*/ 935165 w 1025659"/>
                  <a:gd name="connsiteY525" fmla="*/ 780449 h 862357"/>
                  <a:gd name="connsiteX526" fmla="*/ 937054 w 1025659"/>
                  <a:gd name="connsiteY526" fmla="*/ 768772 h 862357"/>
                  <a:gd name="connsiteX527" fmla="*/ 937054 w 1025659"/>
                  <a:gd name="connsiteY527" fmla="*/ 768772 h 862357"/>
                  <a:gd name="connsiteX528" fmla="*/ 953539 w 1025659"/>
                  <a:gd name="connsiteY528" fmla="*/ 723955 h 862357"/>
                  <a:gd name="connsiteX529" fmla="*/ 953539 w 1025659"/>
                  <a:gd name="connsiteY529" fmla="*/ 723955 h 862357"/>
                  <a:gd name="connsiteX530" fmla="*/ 975690 w 1025659"/>
                  <a:gd name="connsiteY530" fmla="*/ 672268 h 862357"/>
                  <a:gd name="connsiteX531" fmla="*/ 975690 w 1025659"/>
                  <a:gd name="connsiteY531" fmla="*/ 672268 h 862357"/>
                  <a:gd name="connsiteX532" fmla="*/ 990801 w 1025659"/>
                  <a:gd name="connsiteY532" fmla="*/ 651662 h 862357"/>
                  <a:gd name="connsiteX533" fmla="*/ 990801 w 1025659"/>
                  <a:gd name="connsiteY533" fmla="*/ 651662 h 862357"/>
                  <a:gd name="connsiteX534" fmla="*/ 1008316 w 1025659"/>
                  <a:gd name="connsiteY534" fmla="*/ 624874 h 862357"/>
                  <a:gd name="connsiteX535" fmla="*/ 1008316 w 1025659"/>
                  <a:gd name="connsiteY535" fmla="*/ 624874 h 862357"/>
                  <a:gd name="connsiteX536" fmla="*/ 1012609 w 1025659"/>
                  <a:gd name="connsiteY536" fmla="*/ 613713 h 862357"/>
                  <a:gd name="connsiteX537" fmla="*/ 1012609 w 1025659"/>
                  <a:gd name="connsiteY537" fmla="*/ 613713 h 862357"/>
                  <a:gd name="connsiteX538" fmla="*/ 1008145 w 1025659"/>
                  <a:gd name="connsiteY538" fmla="*/ 603753 h 862357"/>
                  <a:gd name="connsiteX539" fmla="*/ 1008145 w 1025659"/>
                  <a:gd name="connsiteY539" fmla="*/ 603753 h 862357"/>
                  <a:gd name="connsiteX540" fmla="*/ 1007114 w 1025659"/>
                  <a:gd name="connsiteY540" fmla="*/ 595511 h 862357"/>
                  <a:gd name="connsiteX541" fmla="*/ 1007114 w 1025659"/>
                  <a:gd name="connsiteY541" fmla="*/ 595511 h 862357"/>
                  <a:gd name="connsiteX542" fmla="*/ 1017246 w 1025659"/>
                  <a:gd name="connsiteY542" fmla="*/ 568895 h 862357"/>
                  <a:gd name="connsiteX543" fmla="*/ 1017246 w 1025659"/>
                  <a:gd name="connsiteY543" fmla="*/ 568895 h 862357"/>
                  <a:gd name="connsiteX544" fmla="*/ 1019993 w 1025659"/>
                  <a:gd name="connsiteY544" fmla="*/ 563057 h 862357"/>
                  <a:gd name="connsiteX545" fmla="*/ 1019993 w 1025659"/>
                  <a:gd name="connsiteY545" fmla="*/ 563057 h 862357"/>
                  <a:gd name="connsiteX546" fmla="*/ 1014155 w 1025659"/>
                  <a:gd name="connsiteY546" fmla="*/ 554643 h 862357"/>
                  <a:gd name="connsiteX547" fmla="*/ 1014155 w 1025659"/>
                  <a:gd name="connsiteY547" fmla="*/ 554643 h 862357"/>
                  <a:gd name="connsiteX548" fmla="*/ 1014326 w 1025659"/>
                  <a:gd name="connsiteY548" fmla="*/ 553269 h 862357"/>
                  <a:gd name="connsiteX549" fmla="*/ 1014326 w 1025659"/>
                  <a:gd name="connsiteY549" fmla="*/ 553269 h 862357"/>
                  <a:gd name="connsiteX550" fmla="*/ 1021710 w 1025659"/>
                  <a:gd name="connsiteY550" fmla="*/ 530602 h 862357"/>
                  <a:gd name="connsiteX551" fmla="*/ 1021710 w 1025659"/>
                  <a:gd name="connsiteY551" fmla="*/ 530602 h 862357"/>
                  <a:gd name="connsiteX552" fmla="*/ 1021882 w 1025659"/>
                  <a:gd name="connsiteY552" fmla="*/ 526653 h 862357"/>
                  <a:gd name="connsiteX553" fmla="*/ 1021882 w 1025659"/>
                  <a:gd name="connsiteY553" fmla="*/ 526653 h 862357"/>
                  <a:gd name="connsiteX554" fmla="*/ 1015528 w 1025659"/>
                  <a:gd name="connsiteY554" fmla="*/ 498663 h 862357"/>
                  <a:gd name="connsiteX555" fmla="*/ 1015528 w 1025659"/>
                  <a:gd name="connsiteY555" fmla="*/ 498663 h 862357"/>
                  <a:gd name="connsiteX556" fmla="*/ 1013468 w 1025659"/>
                  <a:gd name="connsiteY556" fmla="*/ 482350 h 862357"/>
                  <a:gd name="connsiteX557" fmla="*/ 1013468 w 1025659"/>
                  <a:gd name="connsiteY557" fmla="*/ 482350 h 862357"/>
                  <a:gd name="connsiteX558" fmla="*/ 1013640 w 1025659"/>
                  <a:gd name="connsiteY558" fmla="*/ 469815 h 862357"/>
                  <a:gd name="connsiteX559" fmla="*/ 1013640 w 1025659"/>
                  <a:gd name="connsiteY559" fmla="*/ 469815 h 862357"/>
                  <a:gd name="connsiteX560" fmla="*/ 1012781 w 1025659"/>
                  <a:gd name="connsiteY560" fmla="*/ 458997 h 862357"/>
                  <a:gd name="connsiteX561" fmla="*/ 1012781 w 1025659"/>
                  <a:gd name="connsiteY561" fmla="*/ 458997 h 862357"/>
                  <a:gd name="connsiteX562" fmla="*/ 1001276 w 1025659"/>
                  <a:gd name="connsiteY562" fmla="*/ 434785 h 862357"/>
                  <a:gd name="connsiteX563" fmla="*/ 1001276 w 1025659"/>
                  <a:gd name="connsiteY563" fmla="*/ 434785 h 862357"/>
                  <a:gd name="connsiteX564" fmla="*/ 982730 w 1025659"/>
                  <a:gd name="connsiteY564" fmla="*/ 405250 h 862357"/>
                  <a:gd name="connsiteX565" fmla="*/ 982730 w 1025659"/>
                  <a:gd name="connsiteY565" fmla="*/ 405250 h 862357"/>
                  <a:gd name="connsiteX566" fmla="*/ 961266 w 1025659"/>
                  <a:gd name="connsiteY566" fmla="*/ 387563 h 862357"/>
                  <a:gd name="connsiteX567" fmla="*/ 961266 w 1025659"/>
                  <a:gd name="connsiteY567" fmla="*/ 387563 h 862357"/>
                  <a:gd name="connsiteX568" fmla="*/ 953195 w 1025659"/>
                  <a:gd name="connsiteY568" fmla="*/ 355796 h 862357"/>
                  <a:gd name="connsiteX569" fmla="*/ 953195 w 1025659"/>
                  <a:gd name="connsiteY569" fmla="*/ 355796 h 862357"/>
                  <a:gd name="connsiteX570" fmla="*/ 942206 w 1025659"/>
                  <a:gd name="connsiteY570" fmla="*/ 340513 h 862357"/>
                  <a:gd name="connsiteX571" fmla="*/ 942206 w 1025659"/>
                  <a:gd name="connsiteY571" fmla="*/ 340513 h 862357"/>
                  <a:gd name="connsiteX572" fmla="*/ 939458 w 1025659"/>
                  <a:gd name="connsiteY572" fmla="*/ 337594 h 862357"/>
                  <a:gd name="connsiteX573" fmla="*/ 939458 w 1025659"/>
                  <a:gd name="connsiteY573" fmla="*/ 337594 h 862357"/>
                  <a:gd name="connsiteX574" fmla="*/ 936539 w 1025659"/>
                  <a:gd name="connsiteY574" fmla="*/ 342402 h 862357"/>
                  <a:gd name="connsiteX575" fmla="*/ 936539 w 1025659"/>
                  <a:gd name="connsiteY575" fmla="*/ 342402 h 862357"/>
                  <a:gd name="connsiteX576" fmla="*/ 930014 w 1025659"/>
                  <a:gd name="connsiteY576" fmla="*/ 350472 h 862357"/>
                  <a:gd name="connsiteX577" fmla="*/ 930014 w 1025659"/>
                  <a:gd name="connsiteY577" fmla="*/ 350472 h 862357"/>
                  <a:gd name="connsiteX578" fmla="*/ 921771 w 1025659"/>
                  <a:gd name="connsiteY578" fmla="*/ 338796 h 862357"/>
                  <a:gd name="connsiteX579" fmla="*/ 921771 w 1025659"/>
                  <a:gd name="connsiteY579" fmla="*/ 338796 h 862357"/>
                  <a:gd name="connsiteX580" fmla="*/ 915418 w 1025659"/>
                  <a:gd name="connsiteY580" fmla="*/ 308574 h 862357"/>
                  <a:gd name="connsiteX581" fmla="*/ 915418 w 1025659"/>
                  <a:gd name="connsiteY581" fmla="*/ 308574 h 862357"/>
                  <a:gd name="connsiteX582" fmla="*/ 890691 w 1025659"/>
                  <a:gd name="connsiteY582" fmla="*/ 272685 h 862357"/>
                  <a:gd name="connsiteX583" fmla="*/ 890691 w 1025659"/>
                  <a:gd name="connsiteY583" fmla="*/ 272685 h 862357"/>
                  <a:gd name="connsiteX584" fmla="*/ 858580 w 1025659"/>
                  <a:gd name="connsiteY584" fmla="*/ 247958 h 862357"/>
                  <a:gd name="connsiteX585" fmla="*/ 858580 w 1025659"/>
                  <a:gd name="connsiteY585" fmla="*/ 247958 h 862357"/>
                  <a:gd name="connsiteX586" fmla="*/ 846045 w 1025659"/>
                  <a:gd name="connsiteY586" fmla="*/ 229069 h 862357"/>
                  <a:gd name="connsiteX587" fmla="*/ 846045 w 1025659"/>
                  <a:gd name="connsiteY587" fmla="*/ 229069 h 862357"/>
                  <a:gd name="connsiteX588" fmla="*/ 833509 w 1025659"/>
                  <a:gd name="connsiteY588" fmla="*/ 216019 h 862357"/>
                  <a:gd name="connsiteX589" fmla="*/ 833509 w 1025659"/>
                  <a:gd name="connsiteY589" fmla="*/ 216019 h 862357"/>
                  <a:gd name="connsiteX590" fmla="*/ 834540 w 1025659"/>
                  <a:gd name="connsiteY590" fmla="*/ 211897 h 862357"/>
                  <a:gd name="connsiteX591" fmla="*/ 834540 w 1025659"/>
                  <a:gd name="connsiteY591" fmla="*/ 211897 h 862357"/>
                  <a:gd name="connsiteX592" fmla="*/ 835914 w 1025659"/>
                  <a:gd name="connsiteY592" fmla="*/ 206231 h 862357"/>
                  <a:gd name="connsiteX593" fmla="*/ 835914 w 1025659"/>
                  <a:gd name="connsiteY593" fmla="*/ 206231 h 862357"/>
                  <a:gd name="connsiteX594" fmla="*/ 831792 w 1025659"/>
                  <a:gd name="connsiteY594" fmla="*/ 190433 h 862357"/>
                  <a:gd name="connsiteX595" fmla="*/ 831792 w 1025659"/>
                  <a:gd name="connsiteY595" fmla="*/ 190433 h 862357"/>
                  <a:gd name="connsiteX596" fmla="*/ 819085 w 1025659"/>
                  <a:gd name="connsiteY596" fmla="*/ 160211 h 862357"/>
                  <a:gd name="connsiteX597" fmla="*/ 819085 w 1025659"/>
                  <a:gd name="connsiteY597" fmla="*/ 160211 h 862357"/>
                  <a:gd name="connsiteX598" fmla="*/ 809984 w 1025659"/>
                  <a:gd name="connsiteY598" fmla="*/ 122605 h 862357"/>
                  <a:gd name="connsiteX599" fmla="*/ 809984 w 1025659"/>
                  <a:gd name="connsiteY599" fmla="*/ 122605 h 862357"/>
                  <a:gd name="connsiteX600" fmla="*/ 792641 w 1025659"/>
                  <a:gd name="connsiteY600" fmla="*/ 103545 h 862357"/>
                  <a:gd name="connsiteX601" fmla="*/ 792641 w 1025659"/>
                  <a:gd name="connsiteY601" fmla="*/ 103545 h 862357"/>
                  <a:gd name="connsiteX602" fmla="*/ 788863 w 1025659"/>
                  <a:gd name="connsiteY602" fmla="*/ 101484 h 862357"/>
                  <a:gd name="connsiteX603" fmla="*/ 788863 w 1025659"/>
                  <a:gd name="connsiteY603" fmla="*/ 101484 h 862357"/>
                  <a:gd name="connsiteX604" fmla="*/ 775813 w 1025659"/>
                  <a:gd name="connsiteY604" fmla="*/ 104231 h 862357"/>
                  <a:gd name="connsiteX605" fmla="*/ 775813 w 1025659"/>
                  <a:gd name="connsiteY605" fmla="*/ 104231 h 862357"/>
                  <a:gd name="connsiteX606" fmla="*/ 770146 w 1025659"/>
                  <a:gd name="connsiteY606" fmla="*/ 101484 h 862357"/>
                  <a:gd name="connsiteX607" fmla="*/ 770146 w 1025659"/>
                  <a:gd name="connsiteY607" fmla="*/ 101484 h 862357"/>
                  <a:gd name="connsiteX608" fmla="*/ 764480 w 1025659"/>
                  <a:gd name="connsiteY608" fmla="*/ 68686 h 862357"/>
                  <a:gd name="connsiteX609" fmla="*/ 764480 w 1025659"/>
                  <a:gd name="connsiteY609" fmla="*/ 68686 h 862357"/>
                  <a:gd name="connsiteX610" fmla="*/ 744560 w 1025659"/>
                  <a:gd name="connsiteY610" fmla="*/ 26444 h 862357"/>
                  <a:gd name="connsiteX611" fmla="*/ 744560 w 1025659"/>
                  <a:gd name="connsiteY611" fmla="*/ 26444 h 862357"/>
                  <a:gd name="connsiteX612" fmla="*/ 733743 w 1025659"/>
                  <a:gd name="connsiteY612" fmla="*/ 8071 h 862357"/>
                  <a:gd name="connsiteX613" fmla="*/ 733743 w 1025659"/>
                  <a:gd name="connsiteY613" fmla="*/ 8071 h 862357"/>
                  <a:gd name="connsiteX614" fmla="*/ 729106 w 1025659"/>
                  <a:gd name="connsiteY614" fmla="*/ 5495 h 862357"/>
                  <a:gd name="connsiteX615" fmla="*/ 729106 w 1025659"/>
                  <a:gd name="connsiteY615" fmla="*/ 5495 h 862357"/>
                  <a:gd name="connsiteX616" fmla="*/ 728248 w 1025659"/>
                  <a:gd name="connsiteY616" fmla="*/ 7384 h 862357"/>
                  <a:gd name="connsiteX617" fmla="*/ 728248 w 1025659"/>
                  <a:gd name="connsiteY617" fmla="*/ 7384 h 862357"/>
                  <a:gd name="connsiteX618" fmla="*/ 726187 w 1025659"/>
                  <a:gd name="connsiteY618" fmla="*/ 18030 h 862357"/>
                  <a:gd name="connsiteX619" fmla="*/ 726187 w 1025659"/>
                  <a:gd name="connsiteY619" fmla="*/ 18030 h 862357"/>
                  <a:gd name="connsiteX620" fmla="*/ 718803 w 1025659"/>
                  <a:gd name="connsiteY620" fmla="*/ 45848 h 862357"/>
                  <a:gd name="connsiteX621" fmla="*/ 718803 w 1025659"/>
                  <a:gd name="connsiteY621" fmla="*/ 45848 h 862357"/>
                  <a:gd name="connsiteX622" fmla="*/ 713995 w 1025659"/>
                  <a:gd name="connsiteY622" fmla="*/ 99767 h 862357"/>
                  <a:gd name="connsiteX623" fmla="*/ 713995 w 1025659"/>
                  <a:gd name="connsiteY623" fmla="*/ 99767 h 862357"/>
                  <a:gd name="connsiteX624" fmla="*/ 713995 w 1025659"/>
                  <a:gd name="connsiteY624" fmla="*/ 100110 h 862357"/>
                  <a:gd name="connsiteX625" fmla="*/ 713995 w 1025659"/>
                  <a:gd name="connsiteY625" fmla="*/ 100110 h 862357"/>
                  <a:gd name="connsiteX626" fmla="*/ 713995 w 1025659"/>
                  <a:gd name="connsiteY626" fmla="*/ 108524 h 862357"/>
                  <a:gd name="connsiteX627" fmla="*/ 713995 w 1025659"/>
                  <a:gd name="connsiteY627" fmla="*/ 108524 h 862357"/>
                  <a:gd name="connsiteX628" fmla="*/ 712965 w 1025659"/>
                  <a:gd name="connsiteY628" fmla="*/ 148534 h 862357"/>
                  <a:gd name="connsiteX629" fmla="*/ 712965 w 1025659"/>
                  <a:gd name="connsiteY629" fmla="*/ 148534 h 862357"/>
                  <a:gd name="connsiteX630" fmla="*/ 701631 w 1025659"/>
                  <a:gd name="connsiteY630" fmla="*/ 188544 h 862357"/>
                  <a:gd name="connsiteX631" fmla="*/ 701631 w 1025659"/>
                  <a:gd name="connsiteY631" fmla="*/ 188544 h 862357"/>
                  <a:gd name="connsiteX632" fmla="*/ 681884 w 1025659"/>
                  <a:gd name="connsiteY632" fmla="*/ 207948 h 862357"/>
                  <a:gd name="connsiteX633" fmla="*/ 681884 w 1025659"/>
                  <a:gd name="connsiteY633" fmla="*/ 207948 h 862357"/>
                  <a:gd name="connsiteX634" fmla="*/ 679308 w 1025659"/>
                  <a:gd name="connsiteY634" fmla="*/ 208120 h 862357"/>
                  <a:gd name="connsiteX635" fmla="*/ 679308 w 1025659"/>
                  <a:gd name="connsiteY635" fmla="*/ 208120 h 862357"/>
                  <a:gd name="connsiteX636" fmla="*/ 652006 w 1025659"/>
                  <a:gd name="connsiteY636" fmla="*/ 186655 h 862357"/>
                  <a:gd name="connsiteX637" fmla="*/ 652006 w 1025659"/>
                  <a:gd name="connsiteY637" fmla="*/ 186655 h 862357"/>
                  <a:gd name="connsiteX638" fmla="*/ 615774 w 1025659"/>
                  <a:gd name="connsiteY638" fmla="*/ 166736 h 862357"/>
                  <a:gd name="connsiteX639" fmla="*/ 615774 w 1025659"/>
                  <a:gd name="connsiteY639" fmla="*/ 166736 h 862357"/>
                  <a:gd name="connsiteX640" fmla="*/ 591046 w 1025659"/>
                  <a:gd name="connsiteY640" fmla="*/ 155918 h 862357"/>
                  <a:gd name="connsiteX641" fmla="*/ 591046 w 1025659"/>
                  <a:gd name="connsiteY641" fmla="*/ 155918 h 862357"/>
                  <a:gd name="connsiteX642" fmla="*/ 588642 w 1025659"/>
                  <a:gd name="connsiteY642" fmla="*/ 156090 h 862357"/>
                  <a:gd name="connsiteX643" fmla="*/ 588642 w 1025659"/>
                  <a:gd name="connsiteY643" fmla="*/ 156090 h 862357"/>
                  <a:gd name="connsiteX644" fmla="*/ 587440 w 1025659"/>
                  <a:gd name="connsiteY644" fmla="*/ 156090 h 862357"/>
                  <a:gd name="connsiteX645" fmla="*/ 587440 w 1025659"/>
                  <a:gd name="connsiteY645" fmla="*/ 156090 h 862357"/>
                  <a:gd name="connsiteX646" fmla="*/ 554814 w 1025659"/>
                  <a:gd name="connsiteY646" fmla="*/ 132050 h 862357"/>
                  <a:gd name="connsiteX647" fmla="*/ 554814 w 1025659"/>
                  <a:gd name="connsiteY647" fmla="*/ 132050 h 862357"/>
                  <a:gd name="connsiteX648" fmla="*/ 549663 w 1025659"/>
                  <a:gd name="connsiteY648" fmla="*/ 116767 h 862357"/>
                  <a:gd name="connsiteX649" fmla="*/ 549663 w 1025659"/>
                  <a:gd name="connsiteY649" fmla="*/ 116767 h 862357"/>
                  <a:gd name="connsiteX650" fmla="*/ 554643 w 1025659"/>
                  <a:gd name="connsiteY650" fmla="*/ 101827 h 862357"/>
                  <a:gd name="connsiteX651" fmla="*/ 554643 w 1025659"/>
                  <a:gd name="connsiteY651" fmla="*/ 101827 h 862357"/>
                  <a:gd name="connsiteX652" fmla="*/ 557734 w 1025659"/>
                  <a:gd name="connsiteY652" fmla="*/ 92555 h 862357"/>
                  <a:gd name="connsiteX653" fmla="*/ 557734 w 1025659"/>
                  <a:gd name="connsiteY653" fmla="*/ 92555 h 862357"/>
                  <a:gd name="connsiteX654" fmla="*/ 554299 w 1025659"/>
                  <a:gd name="connsiteY654" fmla="*/ 85858 h 862357"/>
                  <a:gd name="connsiteX655" fmla="*/ 554299 w 1025659"/>
                  <a:gd name="connsiteY655" fmla="*/ 85858 h 862357"/>
                  <a:gd name="connsiteX656" fmla="*/ 553956 w 1025659"/>
                  <a:gd name="connsiteY656" fmla="*/ 82595 h 862357"/>
                  <a:gd name="connsiteX657" fmla="*/ 553956 w 1025659"/>
                  <a:gd name="connsiteY657" fmla="*/ 82595 h 862357"/>
                  <a:gd name="connsiteX658" fmla="*/ 569067 w 1025659"/>
                  <a:gd name="connsiteY658" fmla="*/ 67484 h 862357"/>
                  <a:gd name="connsiteX659" fmla="*/ 569067 w 1025659"/>
                  <a:gd name="connsiteY659" fmla="*/ 67484 h 862357"/>
                  <a:gd name="connsiteX660" fmla="*/ 576451 w 1025659"/>
                  <a:gd name="connsiteY660" fmla="*/ 62505 h 862357"/>
                  <a:gd name="connsiteX661" fmla="*/ 576451 w 1025659"/>
                  <a:gd name="connsiteY661" fmla="*/ 62505 h 862357"/>
                  <a:gd name="connsiteX662" fmla="*/ 575592 w 1025659"/>
                  <a:gd name="connsiteY662" fmla="*/ 54949 h 862357"/>
                  <a:gd name="connsiteX663" fmla="*/ 575592 w 1025659"/>
                  <a:gd name="connsiteY663" fmla="*/ 54949 h 862357"/>
                  <a:gd name="connsiteX664" fmla="*/ 575420 w 1025659"/>
                  <a:gd name="connsiteY664" fmla="*/ 52545 h 862357"/>
                  <a:gd name="connsiteX665" fmla="*/ 575420 w 1025659"/>
                  <a:gd name="connsiteY665" fmla="*/ 52545 h 862357"/>
                  <a:gd name="connsiteX666" fmla="*/ 579713 w 1025659"/>
                  <a:gd name="connsiteY666" fmla="*/ 41899 h 862357"/>
                  <a:gd name="connsiteX667" fmla="*/ 579713 w 1025659"/>
                  <a:gd name="connsiteY667" fmla="*/ 41899 h 862357"/>
                  <a:gd name="connsiteX668" fmla="*/ 579198 w 1025659"/>
                  <a:gd name="connsiteY668" fmla="*/ 41384 h 862357"/>
                  <a:gd name="connsiteX669" fmla="*/ 579198 w 1025659"/>
                  <a:gd name="connsiteY669" fmla="*/ 41384 h 862357"/>
                  <a:gd name="connsiteX670" fmla="*/ 574905 w 1025659"/>
                  <a:gd name="connsiteY670" fmla="*/ 39838 h 862357"/>
                  <a:gd name="connsiteX671" fmla="*/ 574905 w 1025659"/>
                  <a:gd name="connsiteY671" fmla="*/ 39838 h 862357"/>
                  <a:gd name="connsiteX672" fmla="*/ 570269 w 1025659"/>
                  <a:gd name="connsiteY672" fmla="*/ 44646 h 862357"/>
                  <a:gd name="connsiteX673" fmla="*/ 570269 w 1025659"/>
                  <a:gd name="connsiteY673" fmla="*/ 44646 h 862357"/>
                  <a:gd name="connsiteX674" fmla="*/ 569754 w 1025659"/>
                  <a:gd name="connsiteY674" fmla="*/ 47394 h 862357"/>
                  <a:gd name="connsiteX675" fmla="*/ 569754 w 1025659"/>
                  <a:gd name="connsiteY675" fmla="*/ 47394 h 862357"/>
                  <a:gd name="connsiteX676" fmla="*/ 569239 w 1025659"/>
                  <a:gd name="connsiteY676" fmla="*/ 50141 h 862357"/>
                  <a:gd name="connsiteX677" fmla="*/ 568723 w 1025659"/>
                  <a:gd name="connsiteY677" fmla="*/ 49454 h 862357"/>
                  <a:gd name="connsiteX678" fmla="*/ 563744 w 1025659"/>
                  <a:gd name="connsiteY678" fmla="*/ 52030 h 862357"/>
                  <a:gd name="connsiteX679" fmla="*/ 563744 w 1025659"/>
                  <a:gd name="connsiteY679" fmla="*/ 52030 h 862357"/>
                  <a:gd name="connsiteX680" fmla="*/ 555501 w 1025659"/>
                  <a:gd name="connsiteY680" fmla="*/ 44818 h 862357"/>
                  <a:gd name="connsiteX681" fmla="*/ 555501 w 1025659"/>
                  <a:gd name="connsiteY681" fmla="*/ 44818 h 862357"/>
                  <a:gd name="connsiteX682" fmla="*/ 544855 w 1025659"/>
                  <a:gd name="connsiteY682" fmla="*/ 41727 h 862357"/>
                  <a:gd name="connsiteX683" fmla="*/ 544855 w 1025659"/>
                  <a:gd name="connsiteY683" fmla="*/ 41727 h 862357"/>
                  <a:gd name="connsiteX684" fmla="*/ 523219 w 1025659"/>
                  <a:gd name="connsiteY684" fmla="*/ 40525 h 862357"/>
                  <a:gd name="connsiteX685" fmla="*/ 523219 w 1025659"/>
                  <a:gd name="connsiteY685" fmla="*/ 40525 h 862357"/>
                  <a:gd name="connsiteX686" fmla="*/ 489391 w 1025659"/>
                  <a:gd name="connsiteY686" fmla="*/ 22323 h 862357"/>
                  <a:gd name="connsiteX687" fmla="*/ 489391 w 1025659"/>
                  <a:gd name="connsiteY687" fmla="*/ 22323 h 862357"/>
                  <a:gd name="connsiteX688" fmla="*/ 462774 w 1025659"/>
                  <a:gd name="connsiteY688" fmla="*/ 15283 h 862357"/>
                  <a:gd name="connsiteX689" fmla="*/ 462774 w 1025659"/>
                  <a:gd name="connsiteY689" fmla="*/ 15283 h 862357"/>
                  <a:gd name="connsiteX690" fmla="*/ 456421 w 1025659"/>
                  <a:gd name="connsiteY690" fmla="*/ 14252 h 862357"/>
                  <a:gd name="connsiteX691" fmla="*/ 456421 w 1025659"/>
                  <a:gd name="connsiteY691" fmla="*/ 14252 h 862357"/>
                  <a:gd name="connsiteX692" fmla="*/ 456936 w 1025659"/>
                  <a:gd name="connsiteY692" fmla="*/ 14596 h 862357"/>
                  <a:gd name="connsiteX693" fmla="*/ 456936 w 1025659"/>
                  <a:gd name="connsiteY693" fmla="*/ 14596 h 862357"/>
                  <a:gd name="connsiteX694" fmla="*/ 464492 w 1025659"/>
                  <a:gd name="connsiteY694" fmla="*/ 18373 h 862357"/>
                  <a:gd name="connsiteX695" fmla="*/ 464492 w 1025659"/>
                  <a:gd name="connsiteY695" fmla="*/ 18373 h 862357"/>
                  <a:gd name="connsiteX696" fmla="*/ 475653 w 1025659"/>
                  <a:gd name="connsiteY696" fmla="*/ 32283 h 862357"/>
                  <a:gd name="connsiteX697" fmla="*/ 475653 w 1025659"/>
                  <a:gd name="connsiteY697" fmla="*/ 32283 h 862357"/>
                  <a:gd name="connsiteX698" fmla="*/ 478057 w 1025659"/>
                  <a:gd name="connsiteY698" fmla="*/ 41384 h 862357"/>
                  <a:gd name="connsiteX699" fmla="*/ 478057 w 1025659"/>
                  <a:gd name="connsiteY699" fmla="*/ 41384 h 862357"/>
                  <a:gd name="connsiteX700" fmla="*/ 472391 w 1025659"/>
                  <a:gd name="connsiteY700" fmla="*/ 48252 h 862357"/>
                  <a:gd name="connsiteX701" fmla="*/ 472391 w 1025659"/>
                  <a:gd name="connsiteY701" fmla="*/ 48252 h 862357"/>
                  <a:gd name="connsiteX702" fmla="*/ 471017 w 1025659"/>
                  <a:gd name="connsiteY702" fmla="*/ 48424 h 862357"/>
                  <a:gd name="connsiteX703" fmla="*/ 471017 w 1025659"/>
                  <a:gd name="connsiteY703" fmla="*/ 48424 h 862357"/>
                  <a:gd name="connsiteX704" fmla="*/ 442684 w 1025659"/>
                  <a:gd name="connsiteY704" fmla="*/ 40697 h 862357"/>
                  <a:gd name="connsiteX705" fmla="*/ 442684 w 1025659"/>
                  <a:gd name="connsiteY705" fmla="*/ 40697 h 862357"/>
                  <a:gd name="connsiteX706" fmla="*/ 440967 w 1025659"/>
                  <a:gd name="connsiteY706" fmla="*/ 40525 h 862357"/>
                  <a:gd name="connsiteX707" fmla="*/ 440967 w 1025659"/>
                  <a:gd name="connsiteY707" fmla="*/ 40525 h 862357"/>
                  <a:gd name="connsiteX708" fmla="*/ 415381 w 1025659"/>
                  <a:gd name="connsiteY708" fmla="*/ 56838 h 862357"/>
                  <a:gd name="connsiteX709" fmla="*/ 415381 w 1025659"/>
                  <a:gd name="connsiteY709" fmla="*/ 56838 h 862357"/>
                  <a:gd name="connsiteX710" fmla="*/ 410573 w 1025659"/>
                  <a:gd name="connsiteY710" fmla="*/ 66626 h 862357"/>
                  <a:gd name="connsiteX711" fmla="*/ 410573 w 1025659"/>
                  <a:gd name="connsiteY711" fmla="*/ 66626 h 862357"/>
                  <a:gd name="connsiteX712" fmla="*/ 414694 w 1025659"/>
                  <a:gd name="connsiteY712" fmla="*/ 70747 h 862357"/>
                  <a:gd name="connsiteX713" fmla="*/ 414694 w 1025659"/>
                  <a:gd name="connsiteY713" fmla="*/ 70747 h 862357"/>
                  <a:gd name="connsiteX714" fmla="*/ 419159 w 1025659"/>
                  <a:gd name="connsiteY714" fmla="*/ 77101 h 862357"/>
                  <a:gd name="connsiteX715" fmla="*/ 419159 w 1025659"/>
                  <a:gd name="connsiteY715" fmla="*/ 77101 h 862357"/>
                  <a:gd name="connsiteX716" fmla="*/ 413149 w 1025659"/>
                  <a:gd name="connsiteY716" fmla="*/ 81222 h 862357"/>
                  <a:gd name="connsiteX717" fmla="*/ 413149 w 1025659"/>
                  <a:gd name="connsiteY717" fmla="*/ 81222 h 862357"/>
                  <a:gd name="connsiteX718" fmla="*/ 404906 w 1025659"/>
                  <a:gd name="connsiteY718" fmla="*/ 82595 h 862357"/>
                  <a:gd name="connsiteX719" fmla="*/ 404906 w 1025659"/>
                  <a:gd name="connsiteY719" fmla="*/ 82595 h 862357"/>
                  <a:gd name="connsiteX720" fmla="*/ 399068 w 1025659"/>
                  <a:gd name="connsiteY720" fmla="*/ 104918 h 862357"/>
                  <a:gd name="connsiteX721" fmla="*/ 399068 w 1025659"/>
                  <a:gd name="connsiteY721" fmla="*/ 104918 h 862357"/>
                  <a:gd name="connsiteX722" fmla="*/ 399068 w 1025659"/>
                  <a:gd name="connsiteY722" fmla="*/ 105434 h 862357"/>
                  <a:gd name="connsiteX723" fmla="*/ 399068 w 1025659"/>
                  <a:gd name="connsiteY723" fmla="*/ 105434 h 862357"/>
                  <a:gd name="connsiteX724" fmla="*/ 407139 w 1025659"/>
                  <a:gd name="connsiteY724" fmla="*/ 130847 h 862357"/>
                  <a:gd name="connsiteX725" fmla="*/ 407139 w 1025659"/>
                  <a:gd name="connsiteY725" fmla="*/ 130847 h 862357"/>
                  <a:gd name="connsiteX726" fmla="*/ 402159 w 1025659"/>
                  <a:gd name="connsiteY726" fmla="*/ 137201 h 862357"/>
                  <a:gd name="connsiteX727" fmla="*/ 402159 w 1025659"/>
                  <a:gd name="connsiteY727" fmla="*/ 137201 h 862357"/>
                  <a:gd name="connsiteX728" fmla="*/ 400270 w 1025659"/>
                  <a:gd name="connsiteY728" fmla="*/ 137373 h 862357"/>
                  <a:gd name="connsiteX729" fmla="*/ 400270 w 1025659"/>
                  <a:gd name="connsiteY729" fmla="*/ 137373 h 862357"/>
                  <a:gd name="connsiteX730" fmla="*/ 376401 w 1025659"/>
                  <a:gd name="connsiteY730" fmla="*/ 123979 h 862357"/>
                  <a:gd name="connsiteX731" fmla="*/ 376401 w 1025659"/>
                  <a:gd name="connsiteY731" fmla="*/ 123979 h 862357"/>
                  <a:gd name="connsiteX732" fmla="*/ 372280 w 1025659"/>
                  <a:gd name="connsiteY732" fmla="*/ 121747 h 862357"/>
                  <a:gd name="connsiteX733" fmla="*/ 372280 w 1025659"/>
                  <a:gd name="connsiteY733" fmla="*/ 121747 h 862357"/>
                  <a:gd name="connsiteX734" fmla="*/ 363866 w 1025659"/>
                  <a:gd name="connsiteY734" fmla="*/ 136171 h 862357"/>
                  <a:gd name="connsiteX735" fmla="*/ 363866 w 1025659"/>
                  <a:gd name="connsiteY735" fmla="*/ 136171 h 862357"/>
                  <a:gd name="connsiteX736" fmla="*/ 358028 w 1025659"/>
                  <a:gd name="connsiteY736" fmla="*/ 141666 h 862357"/>
                  <a:gd name="connsiteX737" fmla="*/ 358028 w 1025659"/>
                  <a:gd name="connsiteY737" fmla="*/ 141666 h 862357"/>
                  <a:gd name="connsiteX738" fmla="*/ 349442 w 1025659"/>
                  <a:gd name="connsiteY738" fmla="*/ 120545 h 862357"/>
                  <a:gd name="connsiteX739" fmla="*/ 349442 w 1025659"/>
                  <a:gd name="connsiteY739" fmla="*/ 120545 h 862357"/>
                  <a:gd name="connsiteX740" fmla="*/ 322998 w 1025659"/>
                  <a:gd name="connsiteY740" fmla="*/ 98050 h 862357"/>
                  <a:gd name="connsiteX741" fmla="*/ 322998 w 1025659"/>
                  <a:gd name="connsiteY741" fmla="*/ 98050 h 862357"/>
                  <a:gd name="connsiteX742" fmla="*/ 321109 w 1025659"/>
                  <a:gd name="connsiteY742" fmla="*/ 97363 h 862357"/>
                  <a:gd name="connsiteX743" fmla="*/ 321109 w 1025659"/>
                  <a:gd name="connsiteY743" fmla="*/ 97363 h 862357"/>
                  <a:gd name="connsiteX744" fmla="*/ 320937 w 1025659"/>
                  <a:gd name="connsiteY744" fmla="*/ 98737 h 862357"/>
                  <a:gd name="connsiteX745" fmla="*/ 320937 w 1025659"/>
                  <a:gd name="connsiteY745" fmla="*/ 98737 h 862357"/>
                  <a:gd name="connsiteX746" fmla="*/ 316129 w 1025659"/>
                  <a:gd name="connsiteY746" fmla="*/ 105777 h 862357"/>
                  <a:gd name="connsiteX747" fmla="*/ 316129 w 1025659"/>
                  <a:gd name="connsiteY747" fmla="*/ 105777 h 862357"/>
                  <a:gd name="connsiteX748" fmla="*/ 313210 w 1025659"/>
                  <a:gd name="connsiteY748" fmla="*/ 106464 h 862357"/>
                  <a:gd name="connsiteX749" fmla="*/ 313210 w 1025659"/>
                  <a:gd name="connsiteY749" fmla="*/ 106464 h 862357"/>
                  <a:gd name="connsiteX750" fmla="*/ 305139 w 1025659"/>
                  <a:gd name="connsiteY750" fmla="*/ 97878 h 862357"/>
                  <a:gd name="connsiteX751" fmla="*/ 305139 w 1025659"/>
                  <a:gd name="connsiteY751" fmla="*/ 97878 h 862357"/>
                  <a:gd name="connsiteX752" fmla="*/ 304281 w 1025659"/>
                  <a:gd name="connsiteY752" fmla="*/ 97706 h 862357"/>
                  <a:gd name="connsiteX753" fmla="*/ 304281 w 1025659"/>
                  <a:gd name="connsiteY753" fmla="*/ 97706 h 862357"/>
                  <a:gd name="connsiteX754" fmla="*/ 286594 w 1025659"/>
                  <a:gd name="connsiteY754" fmla="*/ 115737 h 862357"/>
                  <a:gd name="connsiteX755" fmla="*/ 286594 w 1025659"/>
                  <a:gd name="connsiteY755" fmla="*/ 115737 h 862357"/>
                  <a:gd name="connsiteX756" fmla="*/ 279038 w 1025659"/>
                  <a:gd name="connsiteY756" fmla="*/ 125696 h 862357"/>
                  <a:gd name="connsiteX757" fmla="*/ 279038 w 1025659"/>
                  <a:gd name="connsiteY757" fmla="*/ 125696 h 862357"/>
                  <a:gd name="connsiteX758" fmla="*/ 282129 w 1025659"/>
                  <a:gd name="connsiteY758" fmla="*/ 134110 h 862357"/>
                  <a:gd name="connsiteX759" fmla="*/ 282129 w 1025659"/>
                  <a:gd name="connsiteY759" fmla="*/ 134110 h 862357"/>
                  <a:gd name="connsiteX760" fmla="*/ 288826 w 1025659"/>
                  <a:gd name="connsiteY760" fmla="*/ 144241 h 862357"/>
                  <a:gd name="connsiteX761" fmla="*/ 288826 w 1025659"/>
                  <a:gd name="connsiteY761" fmla="*/ 144241 h 862357"/>
                  <a:gd name="connsiteX762" fmla="*/ 283675 w 1025659"/>
                  <a:gd name="connsiteY762" fmla="*/ 149049 h 862357"/>
                  <a:gd name="connsiteX763" fmla="*/ 283675 w 1025659"/>
                  <a:gd name="connsiteY763" fmla="*/ 149049 h 862357"/>
                  <a:gd name="connsiteX764" fmla="*/ 268564 w 1025659"/>
                  <a:gd name="connsiteY764" fmla="*/ 157979 h 862357"/>
                  <a:gd name="connsiteX765" fmla="*/ 268564 w 1025659"/>
                  <a:gd name="connsiteY765" fmla="*/ 157979 h 862357"/>
                  <a:gd name="connsiteX766" fmla="*/ 268049 w 1025659"/>
                  <a:gd name="connsiteY766" fmla="*/ 160211 h 862357"/>
                  <a:gd name="connsiteX767" fmla="*/ 268049 w 1025659"/>
                  <a:gd name="connsiteY767" fmla="*/ 160211 h 862357"/>
                  <a:gd name="connsiteX768" fmla="*/ 274574 w 1025659"/>
                  <a:gd name="connsiteY768" fmla="*/ 176352 h 862357"/>
                  <a:gd name="connsiteX769" fmla="*/ 274574 w 1025659"/>
                  <a:gd name="connsiteY769" fmla="*/ 176352 h 862357"/>
                  <a:gd name="connsiteX770" fmla="*/ 273715 w 1025659"/>
                  <a:gd name="connsiteY770" fmla="*/ 180645 h 862357"/>
                  <a:gd name="connsiteX771" fmla="*/ 273715 w 1025659"/>
                  <a:gd name="connsiteY771" fmla="*/ 180645 h 862357"/>
                  <a:gd name="connsiteX772" fmla="*/ 268049 w 1025659"/>
                  <a:gd name="connsiteY772" fmla="*/ 185281 h 862357"/>
                  <a:gd name="connsiteX773" fmla="*/ 268049 w 1025659"/>
                  <a:gd name="connsiteY773" fmla="*/ 185281 h 862357"/>
                  <a:gd name="connsiteX774" fmla="*/ 245210 w 1025659"/>
                  <a:gd name="connsiteY774" fmla="*/ 170342 h 862357"/>
                  <a:gd name="connsiteX775" fmla="*/ 245210 w 1025659"/>
                  <a:gd name="connsiteY775" fmla="*/ 170342 h 862357"/>
                  <a:gd name="connsiteX776" fmla="*/ 242806 w 1025659"/>
                  <a:gd name="connsiteY776" fmla="*/ 169312 h 862357"/>
                  <a:gd name="connsiteX777" fmla="*/ 242806 w 1025659"/>
                  <a:gd name="connsiteY777" fmla="*/ 169312 h 862357"/>
                  <a:gd name="connsiteX778" fmla="*/ 249332 w 1025659"/>
                  <a:gd name="connsiteY778" fmla="*/ 191978 h 862357"/>
                  <a:gd name="connsiteX779" fmla="*/ 249332 w 1025659"/>
                  <a:gd name="connsiteY779" fmla="*/ 191978 h 862357"/>
                  <a:gd name="connsiteX780" fmla="*/ 248645 w 1025659"/>
                  <a:gd name="connsiteY780" fmla="*/ 195928 h 862357"/>
                  <a:gd name="connsiteX781" fmla="*/ 248645 w 1025659"/>
                  <a:gd name="connsiteY781" fmla="*/ 195928 h 862357"/>
                  <a:gd name="connsiteX782" fmla="*/ 244009 w 1025659"/>
                  <a:gd name="connsiteY782" fmla="*/ 199534 h 862357"/>
                  <a:gd name="connsiteX783" fmla="*/ 244009 w 1025659"/>
                  <a:gd name="connsiteY783" fmla="*/ 199534 h 862357"/>
                  <a:gd name="connsiteX784" fmla="*/ 226665 w 1025659"/>
                  <a:gd name="connsiteY784" fmla="*/ 177039 h 862357"/>
                  <a:gd name="connsiteX785" fmla="*/ 226665 w 1025659"/>
                  <a:gd name="connsiteY785" fmla="*/ 177039 h 862357"/>
                  <a:gd name="connsiteX786" fmla="*/ 223059 w 1025659"/>
                  <a:gd name="connsiteY786" fmla="*/ 172575 h 862357"/>
                  <a:gd name="connsiteX787" fmla="*/ 223059 w 1025659"/>
                  <a:gd name="connsiteY787" fmla="*/ 172575 h 862357"/>
                  <a:gd name="connsiteX788" fmla="*/ 220140 w 1025659"/>
                  <a:gd name="connsiteY788" fmla="*/ 176696 h 862357"/>
                  <a:gd name="connsiteX789" fmla="*/ 220140 w 1025659"/>
                  <a:gd name="connsiteY789" fmla="*/ 176696 h 862357"/>
                  <a:gd name="connsiteX790" fmla="*/ 215847 w 1025659"/>
                  <a:gd name="connsiteY790" fmla="*/ 187342 h 862357"/>
                  <a:gd name="connsiteX791" fmla="*/ 215847 w 1025659"/>
                  <a:gd name="connsiteY791" fmla="*/ 187342 h 862357"/>
                  <a:gd name="connsiteX792" fmla="*/ 211554 w 1025659"/>
                  <a:gd name="connsiteY792" fmla="*/ 202968 h 862357"/>
                  <a:gd name="connsiteX793" fmla="*/ 211554 w 1025659"/>
                  <a:gd name="connsiteY793" fmla="*/ 202968 h 862357"/>
                  <a:gd name="connsiteX794" fmla="*/ 213615 w 1025659"/>
                  <a:gd name="connsiteY794" fmla="*/ 215332 h 862357"/>
                  <a:gd name="connsiteX795" fmla="*/ 213615 w 1025659"/>
                  <a:gd name="connsiteY795" fmla="*/ 215332 h 862357"/>
                  <a:gd name="connsiteX796" fmla="*/ 215504 w 1025659"/>
                  <a:gd name="connsiteY796" fmla="*/ 222372 h 862357"/>
                  <a:gd name="connsiteX797" fmla="*/ 215504 w 1025659"/>
                  <a:gd name="connsiteY797" fmla="*/ 222372 h 862357"/>
                  <a:gd name="connsiteX798" fmla="*/ 201423 w 1025659"/>
                  <a:gd name="connsiteY798" fmla="*/ 233705 h 862357"/>
                  <a:gd name="connsiteX799" fmla="*/ 201423 w 1025659"/>
                  <a:gd name="connsiteY799" fmla="*/ 233705 h 862357"/>
                  <a:gd name="connsiteX800" fmla="*/ 191292 w 1025659"/>
                  <a:gd name="connsiteY800" fmla="*/ 261695 h 862357"/>
                  <a:gd name="connsiteX801" fmla="*/ 191292 w 1025659"/>
                  <a:gd name="connsiteY801" fmla="*/ 261695 h 862357"/>
                  <a:gd name="connsiteX802" fmla="*/ 152655 w 1025659"/>
                  <a:gd name="connsiteY802" fmla="*/ 281099 h 862357"/>
                  <a:gd name="connsiteX803" fmla="*/ 152655 w 1025659"/>
                  <a:gd name="connsiteY803" fmla="*/ 281099 h 862357"/>
                  <a:gd name="connsiteX804" fmla="*/ 108181 w 1025659"/>
                  <a:gd name="connsiteY804" fmla="*/ 306513 h 862357"/>
                  <a:gd name="connsiteX805" fmla="*/ 108181 w 1025659"/>
                  <a:gd name="connsiteY805" fmla="*/ 306513 h 862357"/>
                  <a:gd name="connsiteX806" fmla="*/ 94101 w 1025659"/>
                  <a:gd name="connsiteY806" fmla="*/ 310119 h 862357"/>
                  <a:gd name="connsiteX807" fmla="*/ 94101 w 1025659"/>
                  <a:gd name="connsiteY807" fmla="*/ 310119 h 862357"/>
                  <a:gd name="connsiteX808" fmla="*/ 81393 w 1025659"/>
                  <a:gd name="connsiteY808" fmla="*/ 306685 h 862357"/>
                  <a:gd name="connsiteX809" fmla="*/ 81393 w 1025659"/>
                  <a:gd name="connsiteY809" fmla="*/ 306685 h 862357"/>
                  <a:gd name="connsiteX810" fmla="*/ 77616 w 1025659"/>
                  <a:gd name="connsiteY810" fmla="*/ 306170 h 862357"/>
                  <a:gd name="connsiteX811" fmla="*/ 77616 w 1025659"/>
                  <a:gd name="connsiteY811" fmla="*/ 306170 h 862357"/>
                  <a:gd name="connsiteX812" fmla="*/ 63363 w 1025659"/>
                  <a:gd name="connsiteY812" fmla="*/ 317846 h 862357"/>
                  <a:gd name="connsiteX813" fmla="*/ 63363 w 1025659"/>
                  <a:gd name="connsiteY813" fmla="*/ 317846 h 862357"/>
                  <a:gd name="connsiteX814" fmla="*/ 24899 w 1025659"/>
                  <a:gd name="connsiteY814" fmla="*/ 342402 h 862357"/>
                  <a:gd name="connsiteX815" fmla="*/ 24899 w 1025659"/>
                  <a:gd name="connsiteY815" fmla="*/ 342402 h 862357"/>
                  <a:gd name="connsiteX816" fmla="*/ 20778 w 1025659"/>
                  <a:gd name="connsiteY816" fmla="*/ 345664 h 862357"/>
                  <a:gd name="connsiteX817" fmla="*/ 20778 w 1025659"/>
                  <a:gd name="connsiteY817" fmla="*/ 345664 h 862357"/>
                  <a:gd name="connsiteX818" fmla="*/ 21121 w 1025659"/>
                  <a:gd name="connsiteY818" fmla="*/ 352704 h 862357"/>
                  <a:gd name="connsiteX819" fmla="*/ 21121 w 1025659"/>
                  <a:gd name="connsiteY819" fmla="*/ 352704 h 862357"/>
                  <a:gd name="connsiteX820" fmla="*/ 20434 w 1025659"/>
                  <a:gd name="connsiteY820" fmla="*/ 359745 h 862357"/>
                  <a:gd name="connsiteX821" fmla="*/ 20434 w 1025659"/>
                  <a:gd name="connsiteY821" fmla="*/ 359745 h 862357"/>
                  <a:gd name="connsiteX822" fmla="*/ 16313 w 1025659"/>
                  <a:gd name="connsiteY822" fmla="*/ 365583 h 862357"/>
                  <a:gd name="connsiteX823" fmla="*/ 16313 w 1025659"/>
                  <a:gd name="connsiteY823" fmla="*/ 365583 h 862357"/>
                  <a:gd name="connsiteX824" fmla="*/ 10818 w 1025659"/>
                  <a:gd name="connsiteY824" fmla="*/ 357169 h 862357"/>
                  <a:gd name="connsiteX825" fmla="*/ 10818 w 1025659"/>
                  <a:gd name="connsiteY825" fmla="*/ 357169 h 862357"/>
                  <a:gd name="connsiteX826" fmla="*/ 6869 w 1025659"/>
                  <a:gd name="connsiteY826" fmla="*/ 344634 h 862357"/>
                  <a:gd name="connsiteX827" fmla="*/ 6869 w 1025659"/>
                  <a:gd name="connsiteY827" fmla="*/ 344634 h 862357"/>
                  <a:gd name="connsiteX828" fmla="*/ 6525 w 1025659"/>
                  <a:gd name="connsiteY828" fmla="*/ 343432 h 862357"/>
                  <a:gd name="connsiteX829" fmla="*/ 6525 w 1025659"/>
                  <a:gd name="connsiteY829" fmla="*/ 343432 h 862357"/>
                  <a:gd name="connsiteX830" fmla="*/ 6525 w 1025659"/>
                  <a:gd name="connsiteY830" fmla="*/ 343432 h 862357"/>
                  <a:gd name="connsiteX831" fmla="*/ 6525 w 1025659"/>
                  <a:gd name="connsiteY831" fmla="*/ 343432 h 862357"/>
                  <a:gd name="connsiteX832" fmla="*/ 7899 w 1025659"/>
                  <a:gd name="connsiteY832" fmla="*/ 352361 h 862357"/>
                  <a:gd name="connsiteX833" fmla="*/ 7899 w 1025659"/>
                  <a:gd name="connsiteY833" fmla="*/ 352361 h 862357"/>
                  <a:gd name="connsiteX834" fmla="*/ 12192 w 1025659"/>
                  <a:gd name="connsiteY834" fmla="*/ 390310 h 862357"/>
                  <a:gd name="connsiteX835" fmla="*/ 12192 w 1025659"/>
                  <a:gd name="connsiteY835" fmla="*/ 390310 h 862357"/>
                  <a:gd name="connsiteX836" fmla="*/ 10647 w 1025659"/>
                  <a:gd name="connsiteY836" fmla="*/ 404048 h 862357"/>
                  <a:gd name="connsiteX837" fmla="*/ 10647 w 1025659"/>
                  <a:gd name="connsiteY837" fmla="*/ 404048 h 862357"/>
                  <a:gd name="connsiteX838" fmla="*/ 7384 w 1025659"/>
                  <a:gd name="connsiteY838" fmla="*/ 422421 h 862357"/>
                  <a:gd name="connsiteX839" fmla="*/ 7384 w 1025659"/>
                  <a:gd name="connsiteY839" fmla="*/ 422421 h 862357"/>
                  <a:gd name="connsiteX840" fmla="*/ 10818 w 1025659"/>
                  <a:gd name="connsiteY840" fmla="*/ 438219 h 862357"/>
                  <a:gd name="connsiteX841" fmla="*/ 10818 w 1025659"/>
                  <a:gd name="connsiteY841" fmla="*/ 438219 h 862357"/>
                  <a:gd name="connsiteX842" fmla="*/ 23525 w 1025659"/>
                  <a:gd name="connsiteY842" fmla="*/ 473936 h 862357"/>
                  <a:gd name="connsiteX843" fmla="*/ 23525 w 1025659"/>
                  <a:gd name="connsiteY843" fmla="*/ 473936 h 862357"/>
                  <a:gd name="connsiteX844" fmla="*/ 25071 w 1025659"/>
                  <a:gd name="connsiteY844" fmla="*/ 481320 h 862357"/>
                  <a:gd name="connsiteX845" fmla="*/ 25071 w 1025659"/>
                  <a:gd name="connsiteY845" fmla="*/ 481320 h 862357"/>
                  <a:gd name="connsiteX846" fmla="*/ 22152 w 1025659"/>
                  <a:gd name="connsiteY846" fmla="*/ 484754 h 862357"/>
                  <a:gd name="connsiteX847" fmla="*/ 22152 w 1025659"/>
                  <a:gd name="connsiteY847" fmla="*/ 484754 h 862357"/>
                  <a:gd name="connsiteX848" fmla="*/ 11848 w 1025659"/>
                  <a:gd name="connsiteY848" fmla="*/ 476340 h 862357"/>
                  <a:gd name="connsiteX849" fmla="*/ 11848 w 1025659"/>
                  <a:gd name="connsiteY849" fmla="*/ 476340 h 862357"/>
                  <a:gd name="connsiteX850" fmla="*/ 10475 w 1025659"/>
                  <a:gd name="connsiteY850" fmla="*/ 474966 h 862357"/>
                  <a:gd name="connsiteX851" fmla="*/ 10475 w 1025659"/>
                  <a:gd name="connsiteY851" fmla="*/ 474966 h 862357"/>
                  <a:gd name="connsiteX852" fmla="*/ 12020 w 1025659"/>
                  <a:gd name="connsiteY852" fmla="*/ 480118 h 862357"/>
                  <a:gd name="connsiteX853" fmla="*/ 12020 w 1025659"/>
                  <a:gd name="connsiteY853" fmla="*/ 480118 h 862357"/>
                  <a:gd name="connsiteX854" fmla="*/ 29020 w 1025659"/>
                  <a:gd name="connsiteY854" fmla="*/ 496774 h 862357"/>
                  <a:gd name="connsiteX855" fmla="*/ 29020 w 1025659"/>
                  <a:gd name="connsiteY855" fmla="*/ 496774 h 862357"/>
                  <a:gd name="connsiteX856" fmla="*/ 41212 w 1025659"/>
                  <a:gd name="connsiteY856" fmla="*/ 525794 h 862357"/>
                  <a:gd name="connsiteX857" fmla="*/ 41212 w 1025659"/>
                  <a:gd name="connsiteY857" fmla="*/ 525794 h 862357"/>
                  <a:gd name="connsiteX858" fmla="*/ 52545 w 1025659"/>
                  <a:gd name="connsiteY858" fmla="*/ 558420 h 862357"/>
                  <a:gd name="connsiteX859" fmla="*/ 52545 w 1025659"/>
                  <a:gd name="connsiteY859" fmla="*/ 558420 h 862357"/>
                  <a:gd name="connsiteX860" fmla="*/ 71777 w 1025659"/>
                  <a:gd name="connsiteY860" fmla="*/ 600662 h 862357"/>
                  <a:gd name="connsiteX861" fmla="*/ 71777 w 1025659"/>
                  <a:gd name="connsiteY861" fmla="*/ 600662 h 862357"/>
                  <a:gd name="connsiteX862" fmla="*/ 93070 w 1025659"/>
                  <a:gd name="connsiteY862" fmla="*/ 644622 h 862357"/>
                  <a:gd name="connsiteX863" fmla="*/ 93070 w 1025659"/>
                  <a:gd name="connsiteY863" fmla="*/ 644622 h 862357"/>
                  <a:gd name="connsiteX864" fmla="*/ 99424 w 1025659"/>
                  <a:gd name="connsiteY864" fmla="*/ 670379 h 862357"/>
                  <a:gd name="connsiteX865" fmla="*/ 99424 w 1025659"/>
                  <a:gd name="connsiteY865" fmla="*/ 670379 h 862357"/>
                  <a:gd name="connsiteX866" fmla="*/ 98737 w 1025659"/>
                  <a:gd name="connsiteY866" fmla="*/ 688753 h 862357"/>
                  <a:gd name="connsiteX867" fmla="*/ 98737 w 1025659"/>
                  <a:gd name="connsiteY867" fmla="*/ 688753 h 862357"/>
                  <a:gd name="connsiteX868" fmla="*/ 98737 w 1025659"/>
                  <a:gd name="connsiteY868" fmla="*/ 688753 h 862357"/>
                  <a:gd name="connsiteX869" fmla="*/ 96333 w 1025659"/>
                  <a:gd name="connsiteY869" fmla="*/ 688924 h 862357"/>
                  <a:gd name="connsiteX870" fmla="*/ 98737 w 1025659"/>
                  <a:gd name="connsiteY870" fmla="*/ 689096 h 862357"/>
                  <a:gd name="connsiteX871" fmla="*/ 87575 w 1025659"/>
                  <a:gd name="connsiteY871" fmla="*/ 704035 h 862357"/>
                  <a:gd name="connsiteX872" fmla="*/ 87575 w 1025659"/>
                  <a:gd name="connsiteY872" fmla="*/ 704035 h 862357"/>
                  <a:gd name="connsiteX873" fmla="*/ 84828 w 1025659"/>
                  <a:gd name="connsiteY873" fmla="*/ 704207 h 862357"/>
                  <a:gd name="connsiteX874" fmla="*/ 84828 w 1025659"/>
                  <a:gd name="connsiteY874" fmla="*/ 704207 h 862357"/>
                  <a:gd name="connsiteX875" fmla="*/ 87404 w 1025659"/>
                  <a:gd name="connsiteY875" fmla="*/ 716743 h 862357"/>
                  <a:gd name="connsiteX876" fmla="*/ 87404 w 1025659"/>
                  <a:gd name="connsiteY876" fmla="*/ 716743 h 862357"/>
                  <a:gd name="connsiteX877" fmla="*/ 101313 w 1025659"/>
                  <a:gd name="connsiteY877" fmla="*/ 733571 h 862357"/>
                  <a:gd name="connsiteX878" fmla="*/ 101313 w 1025659"/>
                  <a:gd name="connsiteY878" fmla="*/ 733571 h 862357"/>
                  <a:gd name="connsiteX879" fmla="*/ 133080 w 1025659"/>
                  <a:gd name="connsiteY879" fmla="*/ 744560 h 862357"/>
                  <a:gd name="connsiteX880" fmla="*/ 133080 w 1025659"/>
                  <a:gd name="connsiteY880" fmla="*/ 744560 h 862357"/>
                  <a:gd name="connsiteX881" fmla="*/ 139090 w 1025659"/>
                  <a:gd name="connsiteY881" fmla="*/ 744904 h 862357"/>
                  <a:gd name="connsiteX882" fmla="*/ 139090 w 1025659"/>
                  <a:gd name="connsiteY882" fmla="*/ 744904 h 862357"/>
                  <a:gd name="connsiteX883" fmla="*/ 154201 w 1025659"/>
                  <a:gd name="connsiteY883" fmla="*/ 739924 h 862357"/>
                  <a:gd name="connsiteX884" fmla="*/ 154201 w 1025659"/>
                  <a:gd name="connsiteY884" fmla="*/ 739924 h 862357"/>
                  <a:gd name="connsiteX885" fmla="*/ 183221 w 1025659"/>
                  <a:gd name="connsiteY885" fmla="*/ 724641 h 862357"/>
                  <a:gd name="connsiteX886" fmla="*/ 183221 w 1025659"/>
                  <a:gd name="connsiteY886" fmla="*/ 724641 h 862357"/>
                  <a:gd name="connsiteX887" fmla="*/ 198847 w 1025659"/>
                  <a:gd name="connsiteY887" fmla="*/ 711248 h 862357"/>
                  <a:gd name="connsiteX888" fmla="*/ 198847 w 1025659"/>
                  <a:gd name="connsiteY888" fmla="*/ 711248 h 862357"/>
                  <a:gd name="connsiteX889" fmla="*/ 242291 w 1025659"/>
                  <a:gd name="connsiteY889" fmla="*/ 701288 h 862357"/>
                  <a:gd name="connsiteX890" fmla="*/ 242291 w 1025659"/>
                  <a:gd name="connsiteY890" fmla="*/ 701288 h 862357"/>
                  <a:gd name="connsiteX891" fmla="*/ 256029 w 1025659"/>
                  <a:gd name="connsiteY891" fmla="*/ 705581 h 862357"/>
                  <a:gd name="connsiteX892" fmla="*/ 256029 w 1025659"/>
                  <a:gd name="connsiteY892" fmla="*/ 705581 h 862357"/>
                  <a:gd name="connsiteX893" fmla="*/ 258604 w 1025659"/>
                  <a:gd name="connsiteY893" fmla="*/ 704207 h 862357"/>
                  <a:gd name="connsiteX894" fmla="*/ 258604 w 1025659"/>
                  <a:gd name="connsiteY894" fmla="*/ 704207 h 862357"/>
                  <a:gd name="connsiteX895" fmla="*/ 268564 w 1025659"/>
                  <a:gd name="connsiteY895" fmla="*/ 697854 h 862357"/>
                  <a:gd name="connsiteX896" fmla="*/ 268564 w 1025659"/>
                  <a:gd name="connsiteY896" fmla="*/ 697854 h 862357"/>
                  <a:gd name="connsiteX897" fmla="*/ 270109 w 1025659"/>
                  <a:gd name="connsiteY897" fmla="*/ 696823 h 862357"/>
                  <a:gd name="connsiteX898" fmla="*/ 271483 w 1025659"/>
                  <a:gd name="connsiteY898" fmla="*/ 697854 h 862357"/>
                  <a:gd name="connsiteX899" fmla="*/ 275776 w 1025659"/>
                  <a:gd name="connsiteY899" fmla="*/ 700429 h 862357"/>
                  <a:gd name="connsiteX900" fmla="*/ 275776 w 1025659"/>
                  <a:gd name="connsiteY900" fmla="*/ 700429 h 862357"/>
                  <a:gd name="connsiteX901" fmla="*/ 284705 w 1025659"/>
                  <a:gd name="connsiteY901" fmla="*/ 703177 h 862357"/>
                  <a:gd name="connsiteX902" fmla="*/ 284705 w 1025659"/>
                  <a:gd name="connsiteY902" fmla="*/ 703177 h 862357"/>
                  <a:gd name="connsiteX903" fmla="*/ 290200 w 1025659"/>
                  <a:gd name="connsiteY903" fmla="*/ 701460 h 862357"/>
                  <a:gd name="connsiteX904" fmla="*/ 290200 w 1025659"/>
                  <a:gd name="connsiteY904" fmla="*/ 701460 h 862357"/>
                  <a:gd name="connsiteX905" fmla="*/ 300675 w 1025659"/>
                  <a:gd name="connsiteY905" fmla="*/ 679480 h 862357"/>
                  <a:gd name="connsiteX906" fmla="*/ 300675 w 1025659"/>
                  <a:gd name="connsiteY906" fmla="*/ 679480 h 862357"/>
                  <a:gd name="connsiteX907" fmla="*/ 339311 w 1025659"/>
                  <a:gd name="connsiteY907" fmla="*/ 653207 h 862357"/>
                  <a:gd name="connsiteX908" fmla="*/ 339311 w 1025659"/>
                  <a:gd name="connsiteY908" fmla="*/ 653207 h 862357"/>
                  <a:gd name="connsiteX909" fmla="*/ 355624 w 1025659"/>
                  <a:gd name="connsiteY909" fmla="*/ 650117 h 862357"/>
                  <a:gd name="connsiteX910" fmla="*/ 355624 w 1025659"/>
                  <a:gd name="connsiteY910" fmla="*/ 650117 h 862357"/>
                  <a:gd name="connsiteX911" fmla="*/ 376573 w 1025659"/>
                  <a:gd name="connsiteY911" fmla="*/ 650803 h 862357"/>
                  <a:gd name="connsiteX912" fmla="*/ 376573 w 1025659"/>
                  <a:gd name="connsiteY912" fmla="*/ 650803 h 862357"/>
                  <a:gd name="connsiteX913" fmla="*/ 389795 w 1025659"/>
                  <a:gd name="connsiteY913" fmla="*/ 649086 h 862357"/>
                  <a:gd name="connsiteX914" fmla="*/ 389795 w 1025659"/>
                  <a:gd name="connsiteY914" fmla="*/ 649086 h 862357"/>
                  <a:gd name="connsiteX915" fmla="*/ 426371 w 1025659"/>
                  <a:gd name="connsiteY915" fmla="*/ 628652 h 862357"/>
                  <a:gd name="connsiteX916" fmla="*/ 426371 w 1025659"/>
                  <a:gd name="connsiteY916" fmla="*/ 628652 h 862357"/>
                  <a:gd name="connsiteX917" fmla="*/ 465522 w 1025659"/>
                  <a:gd name="connsiteY917" fmla="*/ 621783 h 862357"/>
                  <a:gd name="connsiteX918" fmla="*/ 465522 w 1025659"/>
                  <a:gd name="connsiteY918" fmla="*/ 621783 h 862357"/>
                  <a:gd name="connsiteX919" fmla="*/ 470845 w 1025659"/>
                  <a:gd name="connsiteY919" fmla="*/ 622127 h 862357"/>
                  <a:gd name="connsiteX920" fmla="*/ 470845 w 1025659"/>
                  <a:gd name="connsiteY920" fmla="*/ 622127 h 862357"/>
                  <a:gd name="connsiteX921" fmla="*/ 492138 w 1025659"/>
                  <a:gd name="connsiteY921" fmla="*/ 636723 h 862357"/>
                  <a:gd name="connsiteX922" fmla="*/ 492138 w 1025659"/>
                  <a:gd name="connsiteY922" fmla="*/ 636723 h 862357"/>
                  <a:gd name="connsiteX923" fmla="*/ 523219 w 1025659"/>
                  <a:gd name="connsiteY923" fmla="*/ 643420 h 862357"/>
                  <a:gd name="connsiteX924" fmla="*/ 523219 w 1025659"/>
                  <a:gd name="connsiteY924" fmla="*/ 643420 h 862357"/>
                  <a:gd name="connsiteX925" fmla="*/ 525966 w 1025659"/>
                  <a:gd name="connsiteY925" fmla="*/ 643420 h 862357"/>
                  <a:gd name="connsiteX926" fmla="*/ 525966 w 1025659"/>
                  <a:gd name="connsiteY926" fmla="*/ 643420 h 862357"/>
                  <a:gd name="connsiteX927" fmla="*/ 551037 w 1025659"/>
                  <a:gd name="connsiteY927" fmla="*/ 664026 h 862357"/>
                  <a:gd name="connsiteX928" fmla="*/ 551037 w 1025659"/>
                  <a:gd name="connsiteY928" fmla="*/ 664026 h 862357"/>
                  <a:gd name="connsiteX929" fmla="*/ 550865 w 1025659"/>
                  <a:gd name="connsiteY929" fmla="*/ 665571 h 862357"/>
                  <a:gd name="connsiteX930" fmla="*/ 550865 w 1025659"/>
                  <a:gd name="connsiteY930" fmla="*/ 665571 h 862357"/>
                  <a:gd name="connsiteX931" fmla="*/ 550693 w 1025659"/>
                  <a:gd name="connsiteY931" fmla="*/ 667117 h 862357"/>
                  <a:gd name="connsiteX932" fmla="*/ 550693 w 1025659"/>
                  <a:gd name="connsiteY932" fmla="*/ 667117 h 862357"/>
                  <a:gd name="connsiteX933" fmla="*/ 559279 w 1025659"/>
                  <a:gd name="connsiteY933" fmla="*/ 677248 h 862357"/>
                  <a:gd name="connsiteX934" fmla="*/ 559279 w 1025659"/>
                  <a:gd name="connsiteY934" fmla="*/ 677248 h 862357"/>
                  <a:gd name="connsiteX935" fmla="*/ 577481 w 1025659"/>
                  <a:gd name="connsiteY935" fmla="*/ 709702 h 862357"/>
                  <a:gd name="connsiteX936" fmla="*/ 577481 w 1025659"/>
                  <a:gd name="connsiteY936" fmla="*/ 709702 h 862357"/>
                  <a:gd name="connsiteX937" fmla="*/ 583663 w 1025659"/>
                  <a:gd name="connsiteY937" fmla="*/ 729793 h 862357"/>
                  <a:gd name="connsiteX938" fmla="*/ 583663 w 1025659"/>
                  <a:gd name="connsiteY938" fmla="*/ 729793 h 862357"/>
                  <a:gd name="connsiteX939" fmla="*/ 585895 w 1025659"/>
                  <a:gd name="connsiteY939" fmla="*/ 730480 h 862357"/>
                  <a:gd name="connsiteX940" fmla="*/ 585895 w 1025659"/>
                  <a:gd name="connsiteY940" fmla="*/ 730480 h 862357"/>
                  <a:gd name="connsiteX941" fmla="*/ 587097 w 1025659"/>
                  <a:gd name="connsiteY941" fmla="*/ 727560 h 862357"/>
                  <a:gd name="connsiteX942" fmla="*/ 587097 w 1025659"/>
                  <a:gd name="connsiteY942" fmla="*/ 727560 h 862357"/>
                  <a:gd name="connsiteX943" fmla="*/ 587784 w 1025659"/>
                  <a:gd name="connsiteY943" fmla="*/ 716571 h 862357"/>
                  <a:gd name="connsiteX944" fmla="*/ 587784 w 1025659"/>
                  <a:gd name="connsiteY944" fmla="*/ 716571 h 862357"/>
                  <a:gd name="connsiteX945" fmla="*/ 620238 w 1025659"/>
                  <a:gd name="connsiteY945" fmla="*/ 689440 h 862357"/>
                  <a:gd name="connsiteX946" fmla="*/ 620238 w 1025659"/>
                  <a:gd name="connsiteY946" fmla="*/ 689440 h 862357"/>
                  <a:gd name="connsiteX947" fmla="*/ 632086 w 1025659"/>
                  <a:gd name="connsiteY947" fmla="*/ 646854 h 862357"/>
                  <a:gd name="connsiteX948" fmla="*/ 632086 w 1025659"/>
                  <a:gd name="connsiteY948" fmla="*/ 646854 h 862357"/>
                  <a:gd name="connsiteX949" fmla="*/ 637238 w 1025659"/>
                  <a:gd name="connsiteY949" fmla="*/ 643248 h 862357"/>
                  <a:gd name="connsiteX950" fmla="*/ 637238 w 1025659"/>
                  <a:gd name="connsiteY950" fmla="*/ 643248 h 862357"/>
                  <a:gd name="connsiteX951" fmla="*/ 643592 w 1025659"/>
                  <a:gd name="connsiteY951" fmla="*/ 663339 h 862357"/>
                  <a:gd name="connsiteX952" fmla="*/ 643592 w 1025659"/>
                  <a:gd name="connsiteY952" fmla="*/ 663339 h 862357"/>
                  <a:gd name="connsiteX953" fmla="*/ 643076 w 1025659"/>
                  <a:gd name="connsiteY953" fmla="*/ 677591 h 862357"/>
                  <a:gd name="connsiteX954" fmla="*/ 643076 w 1025659"/>
                  <a:gd name="connsiteY954" fmla="*/ 677591 h 862357"/>
                  <a:gd name="connsiteX955" fmla="*/ 643076 w 1025659"/>
                  <a:gd name="connsiteY955" fmla="*/ 677591 h 862357"/>
                  <a:gd name="connsiteX956" fmla="*/ 643076 w 1025659"/>
                  <a:gd name="connsiteY956" fmla="*/ 677591 h 862357"/>
                  <a:gd name="connsiteX957" fmla="*/ 643076 w 1025659"/>
                  <a:gd name="connsiteY957" fmla="*/ 677763 h 862357"/>
                  <a:gd name="connsiteX958" fmla="*/ 643076 w 1025659"/>
                  <a:gd name="connsiteY958" fmla="*/ 677763 h 862357"/>
                  <a:gd name="connsiteX959" fmla="*/ 626420 w 1025659"/>
                  <a:gd name="connsiteY959" fmla="*/ 728247 h 862357"/>
                  <a:gd name="connsiteX960" fmla="*/ 626420 w 1025659"/>
                  <a:gd name="connsiteY960" fmla="*/ 728247 h 862357"/>
                  <a:gd name="connsiteX961" fmla="*/ 621612 w 1025659"/>
                  <a:gd name="connsiteY961" fmla="*/ 735460 h 862357"/>
                  <a:gd name="connsiteX962" fmla="*/ 621612 w 1025659"/>
                  <a:gd name="connsiteY962" fmla="*/ 735460 h 862357"/>
                  <a:gd name="connsiteX963" fmla="*/ 625733 w 1025659"/>
                  <a:gd name="connsiteY963" fmla="*/ 733571 h 862357"/>
                  <a:gd name="connsiteX964" fmla="*/ 625733 w 1025659"/>
                  <a:gd name="connsiteY964" fmla="*/ 733571 h 862357"/>
                  <a:gd name="connsiteX965" fmla="*/ 643420 w 1025659"/>
                  <a:gd name="connsiteY965" fmla="*/ 712106 h 862357"/>
                  <a:gd name="connsiteX966" fmla="*/ 643420 w 1025659"/>
                  <a:gd name="connsiteY966" fmla="*/ 712106 h 862357"/>
                  <a:gd name="connsiteX967" fmla="*/ 648228 w 1025659"/>
                  <a:gd name="connsiteY967" fmla="*/ 707470 h 862357"/>
                  <a:gd name="connsiteX968" fmla="*/ 648228 w 1025659"/>
                  <a:gd name="connsiteY968" fmla="*/ 707470 h 862357"/>
                  <a:gd name="connsiteX969" fmla="*/ 659218 w 1025659"/>
                  <a:gd name="connsiteY969" fmla="*/ 730652 h 862357"/>
                  <a:gd name="connsiteX970" fmla="*/ 659218 w 1025659"/>
                  <a:gd name="connsiteY970" fmla="*/ 730652 h 862357"/>
                  <a:gd name="connsiteX971" fmla="*/ 658187 w 1025659"/>
                  <a:gd name="connsiteY971" fmla="*/ 736833 h 862357"/>
                  <a:gd name="connsiteX972" fmla="*/ 658187 w 1025659"/>
                  <a:gd name="connsiteY972" fmla="*/ 736833 h 862357"/>
                  <a:gd name="connsiteX973" fmla="*/ 657844 w 1025659"/>
                  <a:gd name="connsiteY973" fmla="*/ 738379 h 862357"/>
                  <a:gd name="connsiteX974" fmla="*/ 657844 w 1025659"/>
                  <a:gd name="connsiteY974" fmla="*/ 738379 h 862357"/>
                  <a:gd name="connsiteX975" fmla="*/ 662995 w 1025659"/>
                  <a:gd name="connsiteY975" fmla="*/ 741813 h 862357"/>
                  <a:gd name="connsiteX976" fmla="*/ 662995 w 1025659"/>
                  <a:gd name="connsiteY976" fmla="*/ 741813 h 862357"/>
                  <a:gd name="connsiteX977" fmla="*/ 670551 w 1025659"/>
                  <a:gd name="connsiteY977" fmla="*/ 738207 h 862357"/>
                  <a:gd name="connsiteX978" fmla="*/ 670551 w 1025659"/>
                  <a:gd name="connsiteY978" fmla="*/ 738207 h 862357"/>
                  <a:gd name="connsiteX979" fmla="*/ 675359 w 1025659"/>
                  <a:gd name="connsiteY979" fmla="*/ 734601 h 862357"/>
                  <a:gd name="connsiteX980" fmla="*/ 675359 w 1025659"/>
                  <a:gd name="connsiteY980" fmla="*/ 734601 h 862357"/>
                  <a:gd name="connsiteX981" fmla="*/ 680510 w 1025659"/>
                  <a:gd name="connsiteY981" fmla="*/ 744217 h 862357"/>
                  <a:gd name="connsiteX982" fmla="*/ 680510 w 1025659"/>
                  <a:gd name="connsiteY982" fmla="*/ 744217 h 862357"/>
                  <a:gd name="connsiteX983" fmla="*/ 684975 w 1025659"/>
                  <a:gd name="connsiteY983" fmla="*/ 759156 h 862357"/>
                  <a:gd name="connsiteX984" fmla="*/ 684975 w 1025659"/>
                  <a:gd name="connsiteY984" fmla="*/ 759156 h 862357"/>
                  <a:gd name="connsiteX985" fmla="*/ 696480 w 1025659"/>
                  <a:gd name="connsiteY985" fmla="*/ 798479 h 862357"/>
                  <a:gd name="connsiteX986" fmla="*/ 696480 w 1025659"/>
                  <a:gd name="connsiteY986" fmla="*/ 798479 h 862357"/>
                  <a:gd name="connsiteX987" fmla="*/ 727389 w 1025659"/>
                  <a:gd name="connsiteY987" fmla="*/ 820974 h 862357"/>
                  <a:gd name="connsiteX988" fmla="*/ 727389 w 1025659"/>
                  <a:gd name="connsiteY988" fmla="*/ 820974 h 862357"/>
                  <a:gd name="connsiteX989" fmla="*/ 771863 w 1025659"/>
                  <a:gd name="connsiteY989" fmla="*/ 836085 h 862357"/>
                  <a:gd name="connsiteX990" fmla="*/ 771863 w 1025659"/>
                  <a:gd name="connsiteY990" fmla="*/ 836085 h 862357"/>
                  <a:gd name="connsiteX991" fmla="*/ 784055 w 1025659"/>
                  <a:gd name="connsiteY991" fmla="*/ 838661 h 862357"/>
                  <a:gd name="connsiteX992" fmla="*/ 784055 w 1025659"/>
                  <a:gd name="connsiteY992" fmla="*/ 838661 h 862357"/>
                  <a:gd name="connsiteX993" fmla="*/ 788348 w 1025659"/>
                  <a:gd name="connsiteY993" fmla="*/ 832822 h 862357"/>
                  <a:gd name="connsiteX994" fmla="*/ 788348 w 1025659"/>
                  <a:gd name="connsiteY994" fmla="*/ 832822 h 862357"/>
                  <a:gd name="connsiteX995" fmla="*/ 813247 w 1025659"/>
                  <a:gd name="connsiteY995" fmla="*/ 820287 h 862357"/>
                  <a:gd name="connsiteX996" fmla="*/ 813247 w 1025659"/>
                  <a:gd name="connsiteY996" fmla="*/ 820287 h 862357"/>
                  <a:gd name="connsiteX997" fmla="*/ 820287 w 1025659"/>
                  <a:gd name="connsiteY997" fmla="*/ 815651 h 862357"/>
                  <a:gd name="connsiteX998" fmla="*/ 820287 w 1025659"/>
                  <a:gd name="connsiteY998" fmla="*/ 815651 h 862357"/>
                  <a:gd name="connsiteX999" fmla="*/ 828701 w 1025659"/>
                  <a:gd name="connsiteY999" fmla="*/ 829560 h 862357"/>
                  <a:gd name="connsiteX1000" fmla="*/ 828701 w 1025659"/>
                  <a:gd name="connsiteY1000" fmla="*/ 829560 h 862357"/>
                  <a:gd name="connsiteX1001" fmla="*/ 16656 w 1025659"/>
                  <a:gd name="connsiteY1001" fmla="*/ 360260 h 862357"/>
                  <a:gd name="connsiteX1002" fmla="*/ 16656 w 1025659"/>
                  <a:gd name="connsiteY1002" fmla="*/ 360260 h 862357"/>
                  <a:gd name="connsiteX1003" fmla="*/ 16656 w 1025659"/>
                  <a:gd name="connsiteY1003" fmla="*/ 360260 h 862357"/>
                  <a:gd name="connsiteX1004" fmla="*/ 16656 w 1025659"/>
                  <a:gd name="connsiteY1004" fmla="*/ 360260 h 86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</a:cxnLst>
                <a:rect l="l" t="t" r="r" b="b"/>
                <a:pathLst>
                  <a:path w="1025659" h="862357">
                    <a:moveTo>
                      <a:pt x="847247" y="856004"/>
                    </a:moveTo>
                    <a:cubicBezTo>
                      <a:pt x="841580" y="847762"/>
                      <a:pt x="828873" y="841580"/>
                      <a:pt x="824237" y="831449"/>
                    </a:cubicBezTo>
                    <a:lnTo>
                      <a:pt x="824237" y="831449"/>
                    </a:lnTo>
                    <a:cubicBezTo>
                      <a:pt x="822863" y="828186"/>
                      <a:pt x="821833" y="824923"/>
                      <a:pt x="820802" y="822863"/>
                    </a:cubicBezTo>
                    <a:lnTo>
                      <a:pt x="820802" y="822863"/>
                    </a:lnTo>
                    <a:cubicBezTo>
                      <a:pt x="819772" y="820631"/>
                      <a:pt x="819085" y="820287"/>
                      <a:pt x="819085" y="820287"/>
                    </a:cubicBezTo>
                    <a:lnTo>
                      <a:pt x="819085" y="820287"/>
                    </a:lnTo>
                    <a:cubicBezTo>
                      <a:pt x="819085" y="820287"/>
                      <a:pt x="817712" y="820631"/>
                      <a:pt x="815823" y="823035"/>
                    </a:cubicBezTo>
                    <a:lnTo>
                      <a:pt x="815823" y="823035"/>
                    </a:lnTo>
                    <a:cubicBezTo>
                      <a:pt x="807237" y="834196"/>
                      <a:pt x="793328" y="832135"/>
                      <a:pt x="790580" y="835913"/>
                    </a:cubicBezTo>
                    <a:lnTo>
                      <a:pt x="790580" y="835913"/>
                    </a:lnTo>
                    <a:cubicBezTo>
                      <a:pt x="788176" y="838661"/>
                      <a:pt x="788520" y="843126"/>
                      <a:pt x="782510" y="843297"/>
                    </a:cubicBezTo>
                    <a:lnTo>
                      <a:pt x="782510" y="843297"/>
                    </a:lnTo>
                    <a:cubicBezTo>
                      <a:pt x="779762" y="843297"/>
                      <a:pt x="775985" y="842439"/>
                      <a:pt x="769116" y="840550"/>
                    </a:cubicBezTo>
                    <a:lnTo>
                      <a:pt x="769116" y="840550"/>
                    </a:lnTo>
                    <a:cubicBezTo>
                      <a:pt x="748338" y="835226"/>
                      <a:pt x="741985" y="827843"/>
                      <a:pt x="724985" y="825439"/>
                    </a:cubicBezTo>
                    <a:lnTo>
                      <a:pt x="724985" y="825439"/>
                    </a:lnTo>
                    <a:cubicBezTo>
                      <a:pt x="708844" y="821833"/>
                      <a:pt x="696823" y="818570"/>
                      <a:pt x="690298" y="799681"/>
                    </a:cubicBezTo>
                    <a:lnTo>
                      <a:pt x="690298" y="799681"/>
                    </a:lnTo>
                    <a:cubicBezTo>
                      <a:pt x="685147" y="780621"/>
                      <a:pt x="683945" y="774267"/>
                      <a:pt x="678965" y="760702"/>
                    </a:cubicBezTo>
                    <a:lnTo>
                      <a:pt x="678965" y="760702"/>
                    </a:lnTo>
                    <a:cubicBezTo>
                      <a:pt x="675187" y="753146"/>
                      <a:pt x="674157" y="743873"/>
                      <a:pt x="673298" y="740268"/>
                    </a:cubicBezTo>
                    <a:lnTo>
                      <a:pt x="673298" y="740268"/>
                    </a:lnTo>
                    <a:cubicBezTo>
                      <a:pt x="673127" y="740439"/>
                      <a:pt x="672955" y="740611"/>
                      <a:pt x="672783" y="740954"/>
                    </a:cubicBezTo>
                    <a:lnTo>
                      <a:pt x="672783" y="740954"/>
                    </a:lnTo>
                    <a:cubicBezTo>
                      <a:pt x="669521" y="744904"/>
                      <a:pt x="665228" y="746621"/>
                      <a:pt x="661450" y="746621"/>
                    </a:cubicBezTo>
                    <a:lnTo>
                      <a:pt x="661450" y="746621"/>
                    </a:lnTo>
                    <a:cubicBezTo>
                      <a:pt x="656470" y="746621"/>
                      <a:pt x="651490" y="743530"/>
                      <a:pt x="651490" y="738379"/>
                    </a:cubicBezTo>
                    <a:lnTo>
                      <a:pt x="651490" y="738379"/>
                    </a:lnTo>
                    <a:cubicBezTo>
                      <a:pt x="651490" y="737005"/>
                      <a:pt x="651834" y="735803"/>
                      <a:pt x="652349" y="734773"/>
                    </a:cubicBezTo>
                    <a:lnTo>
                      <a:pt x="652349" y="734773"/>
                    </a:lnTo>
                    <a:cubicBezTo>
                      <a:pt x="652693" y="733914"/>
                      <a:pt x="653036" y="732369"/>
                      <a:pt x="653036" y="730652"/>
                    </a:cubicBezTo>
                    <a:lnTo>
                      <a:pt x="653036" y="730652"/>
                    </a:lnTo>
                    <a:cubicBezTo>
                      <a:pt x="653036" y="724985"/>
                      <a:pt x="650289" y="716571"/>
                      <a:pt x="647885" y="713480"/>
                    </a:cubicBezTo>
                    <a:lnTo>
                      <a:pt x="647885" y="713480"/>
                    </a:lnTo>
                    <a:cubicBezTo>
                      <a:pt x="647541" y="712965"/>
                      <a:pt x="647369" y="712793"/>
                      <a:pt x="647198" y="712621"/>
                    </a:cubicBezTo>
                    <a:lnTo>
                      <a:pt x="647198" y="712621"/>
                    </a:lnTo>
                    <a:cubicBezTo>
                      <a:pt x="647026" y="712793"/>
                      <a:pt x="647026" y="713136"/>
                      <a:pt x="646854" y="713480"/>
                    </a:cubicBezTo>
                    <a:lnTo>
                      <a:pt x="646854" y="713480"/>
                    </a:lnTo>
                    <a:cubicBezTo>
                      <a:pt x="644278" y="725500"/>
                      <a:pt x="638268" y="731682"/>
                      <a:pt x="626592" y="738035"/>
                    </a:cubicBezTo>
                    <a:lnTo>
                      <a:pt x="626592" y="738035"/>
                    </a:lnTo>
                    <a:cubicBezTo>
                      <a:pt x="621955" y="740096"/>
                      <a:pt x="619551" y="741469"/>
                      <a:pt x="616976" y="741641"/>
                    </a:cubicBezTo>
                    <a:lnTo>
                      <a:pt x="616976" y="741641"/>
                    </a:lnTo>
                    <a:cubicBezTo>
                      <a:pt x="615774" y="741641"/>
                      <a:pt x="613885" y="740096"/>
                      <a:pt x="613885" y="738550"/>
                    </a:cubicBezTo>
                    <a:lnTo>
                      <a:pt x="613885" y="738550"/>
                    </a:lnTo>
                    <a:cubicBezTo>
                      <a:pt x="614228" y="735288"/>
                      <a:pt x="616461" y="732712"/>
                      <a:pt x="621097" y="725500"/>
                    </a:cubicBezTo>
                    <a:lnTo>
                      <a:pt x="621097" y="725500"/>
                    </a:lnTo>
                    <a:cubicBezTo>
                      <a:pt x="630885" y="710732"/>
                      <a:pt x="636895" y="692015"/>
                      <a:pt x="636895" y="677591"/>
                    </a:cubicBezTo>
                    <a:lnTo>
                      <a:pt x="636895" y="677591"/>
                    </a:lnTo>
                    <a:lnTo>
                      <a:pt x="636895" y="677419"/>
                    </a:lnTo>
                    <a:cubicBezTo>
                      <a:pt x="637066" y="677248"/>
                      <a:pt x="636723" y="677248"/>
                      <a:pt x="636895" y="676733"/>
                    </a:cubicBezTo>
                    <a:lnTo>
                      <a:pt x="636895" y="676733"/>
                    </a:lnTo>
                    <a:cubicBezTo>
                      <a:pt x="637238" y="672611"/>
                      <a:pt x="637410" y="667803"/>
                      <a:pt x="637410" y="663339"/>
                    </a:cubicBezTo>
                    <a:lnTo>
                      <a:pt x="637410" y="663339"/>
                    </a:lnTo>
                    <a:cubicBezTo>
                      <a:pt x="637582" y="656642"/>
                      <a:pt x="636551" y="650117"/>
                      <a:pt x="635864" y="648399"/>
                    </a:cubicBezTo>
                    <a:lnTo>
                      <a:pt x="635864" y="648399"/>
                    </a:lnTo>
                    <a:cubicBezTo>
                      <a:pt x="635693" y="648571"/>
                      <a:pt x="635349" y="648915"/>
                      <a:pt x="635006" y="649258"/>
                    </a:cubicBezTo>
                    <a:lnTo>
                      <a:pt x="635006" y="649258"/>
                    </a:lnTo>
                    <a:cubicBezTo>
                      <a:pt x="628996" y="658874"/>
                      <a:pt x="636036" y="682571"/>
                      <a:pt x="621955" y="693217"/>
                    </a:cubicBezTo>
                    <a:lnTo>
                      <a:pt x="621955" y="693217"/>
                    </a:lnTo>
                    <a:cubicBezTo>
                      <a:pt x="610107" y="702147"/>
                      <a:pt x="591561" y="710732"/>
                      <a:pt x="591390" y="717086"/>
                    </a:cubicBezTo>
                    <a:lnTo>
                      <a:pt x="591390" y="717086"/>
                    </a:lnTo>
                    <a:cubicBezTo>
                      <a:pt x="590875" y="720520"/>
                      <a:pt x="591046" y="724470"/>
                      <a:pt x="590703" y="727904"/>
                    </a:cubicBezTo>
                    <a:lnTo>
                      <a:pt x="590703" y="727904"/>
                    </a:lnTo>
                    <a:cubicBezTo>
                      <a:pt x="590531" y="730823"/>
                      <a:pt x="589157" y="735288"/>
                      <a:pt x="584693" y="735288"/>
                    </a:cubicBezTo>
                    <a:lnTo>
                      <a:pt x="584693" y="735288"/>
                    </a:lnTo>
                    <a:cubicBezTo>
                      <a:pt x="583319" y="735288"/>
                      <a:pt x="581945" y="734773"/>
                      <a:pt x="580572" y="734257"/>
                    </a:cubicBezTo>
                    <a:lnTo>
                      <a:pt x="580572" y="734257"/>
                    </a:lnTo>
                    <a:cubicBezTo>
                      <a:pt x="569754" y="728934"/>
                      <a:pt x="575249" y="719833"/>
                      <a:pt x="571471" y="711076"/>
                    </a:cubicBezTo>
                    <a:lnTo>
                      <a:pt x="571471" y="711076"/>
                    </a:lnTo>
                    <a:cubicBezTo>
                      <a:pt x="569067" y="700258"/>
                      <a:pt x="561683" y="689096"/>
                      <a:pt x="554299" y="680510"/>
                    </a:cubicBezTo>
                    <a:lnTo>
                      <a:pt x="554299" y="680510"/>
                    </a:lnTo>
                    <a:cubicBezTo>
                      <a:pt x="548117" y="674157"/>
                      <a:pt x="544683" y="672268"/>
                      <a:pt x="544340" y="666945"/>
                    </a:cubicBezTo>
                    <a:lnTo>
                      <a:pt x="544340" y="666945"/>
                    </a:lnTo>
                    <a:cubicBezTo>
                      <a:pt x="544340" y="666086"/>
                      <a:pt x="544511" y="665056"/>
                      <a:pt x="544683" y="664197"/>
                    </a:cubicBezTo>
                    <a:lnTo>
                      <a:pt x="544683" y="664197"/>
                    </a:lnTo>
                    <a:lnTo>
                      <a:pt x="544683" y="663854"/>
                    </a:lnTo>
                    <a:cubicBezTo>
                      <a:pt x="545027" y="660591"/>
                      <a:pt x="534724" y="648743"/>
                      <a:pt x="524249" y="648228"/>
                    </a:cubicBezTo>
                    <a:lnTo>
                      <a:pt x="524249" y="648228"/>
                    </a:lnTo>
                    <a:cubicBezTo>
                      <a:pt x="523390" y="648228"/>
                      <a:pt x="522532" y="648228"/>
                      <a:pt x="521673" y="648228"/>
                    </a:cubicBezTo>
                    <a:lnTo>
                      <a:pt x="521673" y="648228"/>
                    </a:lnTo>
                    <a:cubicBezTo>
                      <a:pt x="509653" y="648056"/>
                      <a:pt x="495401" y="648056"/>
                      <a:pt x="486987" y="639814"/>
                    </a:cubicBezTo>
                    <a:lnTo>
                      <a:pt x="486987" y="639814"/>
                    </a:lnTo>
                    <a:cubicBezTo>
                      <a:pt x="480805" y="632430"/>
                      <a:pt x="476340" y="629167"/>
                      <a:pt x="468270" y="626763"/>
                    </a:cubicBezTo>
                    <a:lnTo>
                      <a:pt x="468270" y="626763"/>
                    </a:lnTo>
                    <a:cubicBezTo>
                      <a:pt x="467067" y="626592"/>
                      <a:pt x="465694" y="626592"/>
                      <a:pt x="463977" y="626592"/>
                    </a:cubicBezTo>
                    <a:lnTo>
                      <a:pt x="463977" y="626592"/>
                    </a:lnTo>
                    <a:cubicBezTo>
                      <a:pt x="452987" y="626592"/>
                      <a:pt x="433755" y="630026"/>
                      <a:pt x="427058" y="632945"/>
                    </a:cubicBezTo>
                    <a:lnTo>
                      <a:pt x="427058" y="632945"/>
                    </a:lnTo>
                    <a:cubicBezTo>
                      <a:pt x="418300" y="638097"/>
                      <a:pt x="404391" y="647026"/>
                      <a:pt x="390139" y="653551"/>
                    </a:cubicBezTo>
                    <a:lnTo>
                      <a:pt x="390139" y="653551"/>
                    </a:lnTo>
                    <a:cubicBezTo>
                      <a:pt x="385674" y="655268"/>
                      <a:pt x="380351" y="655611"/>
                      <a:pt x="375028" y="655611"/>
                    </a:cubicBezTo>
                    <a:lnTo>
                      <a:pt x="375028" y="655611"/>
                    </a:lnTo>
                    <a:cubicBezTo>
                      <a:pt x="367987" y="655611"/>
                      <a:pt x="360604" y="654925"/>
                      <a:pt x="354079" y="654925"/>
                    </a:cubicBezTo>
                    <a:lnTo>
                      <a:pt x="354079" y="654925"/>
                    </a:lnTo>
                    <a:cubicBezTo>
                      <a:pt x="348240" y="654925"/>
                      <a:pt x="343260" y="655611"/>
                      <a:pt x="340341" y="657329"/>
                    </a:cubicBezTo>
                    <a:lnTo>
                      <a:pt x="340341" y="657329"/>
                    </a:lnTo>
                    <a:cubicBezTo>
                      <a:pt x="328664" y="665056"/>
                      <a:pt x="307372" y="674500"/>
                      <a:pt x="303594" y="681712"/>
                    </a:cubicBezTo>
                    <a:lnTo>
                      <a:pt x="303594" y="681712"/>
                    </a:lnTo>
                    <a:cubicBezTo>
                      <a:pt x="300160" y="689440"/>
                      <a:pt x="302564" y="698540"/>
                      <a:pt x="291574" y="705581"/>
                    </a:cubicBezTo>
                    <a:lnTo>
                      <a:pt x="291574" y="705581"/>
                    </a:lnTo>
                    <a:cubicBezTo>
                      <a:pt x="288998" y="707470"/>
                      <a:pt x="286079" y="708157"/>
                      <a:pt x="283331" y="708157"/>
                    </a:cubicBezTo>
                    <a:lnTo>
                      <a:pt x="283331" y="708157"/>
                    </a:lnTo>
                    <a:cubicBezTo>
                      <a:pt x="276978" y="708157"/>
                      <a:pt x="271140" y="704551"/>
                      <a:pt x="268564" y="702833"/>
                    </a:cubicBezTo>
                    <a:lnTo>
                      <a:pt x="268564" y="702833"/>
                    </a:lnTo>
                    <a:cubicBezTo>
                      <a:pt x="267018" y="703864"/>
                      <a:pt x="264099" y="705753"/>
                      <a:pt x="260321" y="707985"/>
                    </a:cubicBezTo>
                    <a:lnTo>
                      <a:pt x="260321" y="707985"/>
                    </a:lnTo>
                    <a:cubicBezTo>
                      <a:pt x="258776" y="709702"/>
                      <a:pt x="256715" y="710561"/>
                      <a:pt x="254827" y="710389"/>
                    </a:cubicBezTo>
                    <a:lnTo>
                      <a:pt x="254827" y="710389"/>
                    </a:lnTo>
                    <a:cubicBezTo>
                      <a:pt x="249332" y="710046"/>
                      <a:pt x="245554" y="705924"/>
                      <a:pt x="241089" y="706096"/>
                    </a:cubicBezTo>
                    <a:lnTo>
                      <a:pt x="241089" y="706096"/>
                    </a:lnTo>
                    <a:cubicBezTo>
                      <a:pt x="232332" y="705753"/>
                      <a:pt x="205716" y="706783"/>
                      <a:pt x="201595" y="713995"/>
                    </a:cubicBezTo>
                    <a:lnTo>
                      <a:pt x="201595" y="713995"/>
                    </a:lnTo>
                    <a:cubicBezTo>
                      <a:pt x="195241" y="724641"/>
                      <a:pt x="190090" y="725328"/>
                      <a:pt x="184080" y="728934"/>
                    </a:cubicBezTo>
                    <a:lnTo>
                      <a:pt x="184080" y="728934"/>
                    </a:lnTo>
                    <a:cubicBezTo>
                      <a:pt x="178070" y="731338"/>
                      <a:pt x="161585" y="740268"/>
                      <a:pt x="155575" y="744045"/>
                    </a:cubicBezTo>
                    <a:lnTo>
                      <a:pt x="155575" y="744045"/>
                    </a:lnTo>
                    <a:cubicBezTo>
                      <a:pt x="150767" y="746964"/>
                      <a:pt x="146989" y="749884"/>
                      <a:pt x="137888" y="749884"/>
                    </a:cubicBezTo>
                    <a:lnTo>
                      <a:pt x="137888" y="749884"/>
                    </a:lnTo>
                    <a:cubicBezTo>
                      <a:pt x="135999" y="749884"/>
                      <a:pt x="133939" y="749712"/>
                      <a:pt x="131363" y="749540"/>
                    </a:cubicBezTo>
                    <a:lnTo>
                      <a:pt x="131363" y="749540"/>
                    </a:lnTo>
                    <a:cubicBezTo>
                      <a:pt x="115908" y="748338"/>
                      <a:pt x="108868" y="744217"/>
                      <a:pt x="97363" y="737692"/>
                    </a:cubicBezTo>
                    <a:lnTo>
                      <a:pt x="97363" y="737692"/>
                    </a:lnTo>
                    <a:cubicBezTo>
                      <a:pt x="86545" y="730823"/>
                      <a:pt x="80878" y="728934"/>
                      <a:pt x="81050" y="716914"/>
                    </a:cubicBezTo>
                    <a:lnTo>
                      <a:pt x="81050" y="716914"/>
                    </a:lnTo>
                    <a:cubicBezTo>
                      <a:pt x="80363" y="710732"/>
                      <a:pt x="78474" y="707298"/>
                      <a:pt x="78474" y="704035"/>
                    </a:cubicBezTo>
                    <a:lnTo>
                      <a:pt x="78474" y="704035"/>
                    </a:lnTo>
                    <a:cubicBezTo>
                      <a:pt x="78474" y="700429"/>
                      <a:pt x="82252" y="699056"/>
                      <a:pt x="86030" y="699056"/>
                    </a:cubicBezTo>
                    <a:lnTo>
                      <a:pt x="86030" y="699056"/>
                    </a:lnTo>
                    <a:cubicBezTo>
                      <a:pt x="92898" y="698369"/>
                      <a:pt x="90323" y="700601"/>
                      <a:pt x="92383" y="688753"/>
                    </a:cubicBezTo>
                    <a:lnTo>
                      <a:pt x="92383" y="688753"/>
                    </a:lnTo>
                    <a:cubicBezTo>
                      <a:pt x="92383" y="688753"/>
                      <a:pt x="92383" y="688581"/>
                      <a:pt x="92383" y="688581"/>
                    </a:cubicBezTo>
                    <a:lnTo>
                      <a:pt x="92383" y="688581"/>
                    </a:lnTo>
                    <a:cubicBezTo>
                      <a:pt x="92383" y="682571"/>
                      <a:pt x="93070" y="676389"/>
                      <a:pt x="93070" y="670207"/>
                    </a:cubicBezTo>
                    <a:lnTo>
                      <a:pt x="93070" y="670207"/>
                    </a:lnTo>
                    <a:cubicBezTo>
                      <a:pt x="93070" y="662480"/>
                      <a:pt x="92040" y="654753"/>
                      <a:pt x="87575" y="647026"/>
                    </a:cubicBezTo>
                    <a:lnTo>
                      <a:pt x="87575" y="647026"/>
                    </a:lnTo>
                    <a:cubicBezTo>
                      <a:pt x="78646" y="631743"/>
                      <a:pt x="70919" y="616289"/>
                      <a:pt x="65767" y="602208"/>
                    </a:cubicBezTo>
                    <a:lnTo>
                      <a:pt x="65767" y="602208"/>
                    </a:lnTo>
                    <a:cubicBezTo>
                      <a:pt x="60788" y="587097"/>
                      <a:pt x="54434" y="574733"/>
                      <a:pt x="46879" y="560824"/>
                    </a:cubicBezTo>
                    <a:lnTo>
                      <a:pt x="46879" y="560824"/>
                    </a:lnTo>
                    <a:cubicBezTo>
                      <a:pt x="38980" y="547602"/>
                      <a:pt x="38980" y="538330"/>
                      <a:pt x="35202" y="527511"/>
                    </a:cubicBezTo>
                    <a:lnTo>
                      <a:pt x="35202" y="527511"/>
                    </a:lnTo>
                    <a:cubicBezTo>
                      <a:pt x="29879" y="513431"/>
                      <a:pt x="34858" y="508623"/>
                      <a:pt x="24384" y="500552"/>
                    </a:cubicBezTo>
                    <a:lnTo>
                      <a:pt x="24384" y="500552"/>
                    </a:lnTo>
                    <a:cubicBezTo>
                      <a:pt x="13394" y="490592"/>
                      <a:pt x="9101" y="489219"/>
                      <a:pt x="6010" y="481835"/>
                    </a:cubicBezTo>
                    <a:lnTo>
                      <a:pt x="6010" y="481835"/>
                    </a:lnTo>
                    <a:cubicBezTo>
                      <a:pt x="4808" y="478916"/>
                      <a:pt x="3950" y="475825"/>
                      <a:pt x="3778" y="473249"/>
                    </a:cubicBezTo>
                    <a:lnTo>
                      <a:pt x="3778" y="473249"/>
                    </a:lnTo>
                    <a:cubicBezTo>
                      <a:pt x="3778" y="472047"/>
                      <a:pt x="4293" y="468956"/>
                      <a:pt x="7384" y="468956"/>
                    </a:cubicBezTo>
                    <a:lnTo>
                      <a:pt x="7384" y="468956"/>
                    </a:lnTo>
                    <a:cubicBezTo>
                      <a:pt x="9788" y="469128"/>
                      <a:pt x="11162" y="470502"/>
                      <a:pt x="13737" y="472906"/>
                    </a:cubicBezTo>
                    <a:lnTo>
                      <a:pt x="13737" y="472906"/>
                    </a:lnTo>
                    <a:cubicBezTo>
                      <a:pt x="15283" y="474451"/>
                      <a:pt x="16485" y="475825"/>
                      <a:pt x="17687" y="477027"/>
                    </a:cubicBezTo>
                    <a:lnTo>
                      <a:pt x="17687" y="477027"/>
                    </a:lnTo>
                    <a:cubicBezTo>
                      <a:pt x="17515" y="476512"/>
                      <a:pt x="17343" y="475997"/>
                      <a:pt x="17172" y="475482"/>
                    </a:cubicBezTo>
                    <a:lnTo>
                      <a:pt x="17172" y="475482"/>
                    </a:lnTo>
                    <a:cubicBezTo>
                      <a:pt x="12020" y="461573"/>
                      <a:pt x="10818" y="457623"/>
                      <a:pt x="4465" y="439936"/>
                    </a:cubicBezTo>
                    <a:lnTo>
                      <a:pt x="4465" y="439936"/>
                    </a:lnTo>
                    <a:cubicBezTo>
                      <a:pt x="1717" y="433068"/>
                      <a:pt x="687" y="427401"/>
                      <a:pt x="687" y="422421"/>
                    </a:cubicBezTo>
                    <a:lnTo>
                      <a:pt x="687" y="422421"/>
                    </a:lnTo>
                    <a:cubicBezTo>
                      <a:pt x="687" y="415209"/>
                      <a:pt x="2748" y="409543"/>
                      <a:pt x="4293" y="402846"/>
                    </a:cubicBezTo>
                    <a:lnTo>
                      <a:pt x="4293" y="402846"/>
                    </a:lnTo>
                    <a:cubicBezTo>
                      <a:pt x="5323" y="399926"/>
                      <a:pt x="5667" y="395290"/>
                      <a:pt x="5667" y="390310"/>
                    </a:cubicBezTo>
                    <a:lnTo>
                      <a:pt x="5667" y="390310"/>
                    </a:lnTo>
                    <a:cubicBezTo>
                      <a:pt x="5667" y="378290"/>
                      <a:pt x="3263" y="362836"/>
                      <a:pt x="1546" y="353391"/>
                    </a:cubicBezTo>
                    <a:lnTo>
                      <a:pt x="1546" y="353391"/>
                    </a:lnTo>
                    <a:cubicBezTo>
                      <a:pt x="515" y="349270"/>
                      <a:pt x="0" y="346008"/>
                      <a:pt x="0" y="343432"/>
                    </a:cubicBezTo>
                    <a:lnTo>
                      <a:pt x="0" y="343432"/>
                    </a:lnTo>
                    <a:cubicBezTo>
                      <a:pt x="172" y="340169"/>
                      <a:pt x="172" y="336907"/>
                      <a:pt x="4293" y="336220"/>
                    </a:cubicBezTo>
                    <a:lnTo>
                      <a:pt x="4293" y="336220"/>
                    </a:lnTo>
                    <a:cubicBezTo>
                      <a:pt x="8071" y="336907"/>
                      <a:pt x="8758" y="339654"/>
                      <a:pt x="9960" y="342917"/>
                    </a:cubicBezTo>
                    <a:lnTo>
                      <a:pt x="9960" y="342917"/>
                    </a:lnTo>
                    <a:cubicBezTo>
                      <a:pt x="11677" y="347381"/>
                      <a:pt x="13222" y="353391"/>
                      <a:pt x="14424" y="357169"/>
                    </a:cubicBezTo>
                    <a:lnTo>
                      <a:pt x="14424" y="357169"/>
                    </a:lnTo>
                    <a:cubicBezTo>
                      <a:pt x="14596" y="355452"/>
                      <a:pt x="14768" y="353907"/>
                      <a:pt x="14768" y="352533"/>
                    </a:cubicBezTo>
                    <a:lnTo>
                      <a:pt x="14768" y="352533"/>
                    </a:lnTo>
                    <a:cubicBezTo>
                      <a:pt x="14768" y="349785"/>
                      <a:pt x="14424" y="347725"/>
                      <a:pt x="14424" y="345492"/>
                    </a:cubicBezTo>
                    <a:lnTo>
                      <a:pt x="14424" y="345492"/>
                    </a:lnTo>
                    <a:cubicBezTo>
                      <a:pt x="14081" y="341887"/>
                      <a:pt x="17000" y="338452"/>
                      <a:pt x="21980" y="337594"/>
                    </a:cubicBezTo>
                    <a:lnTo>
                      <a:pt x="21980" y="337594"/>
                    </a:lnTo>
                    <a:cubicBezTo>
                      <a:pt x="32626" y="334159"/>
                      <a:pt x="47737" y="321452"/>
                      <a:pt x="58899" y="313897"/>
                    </a:cubicBezTo>
                    <a:lnTo>
                      <a:pt x="58899" y="313897"/>
                    </a:lnTo>
                    <a:cubicBezTo>
                      <a:pt x="66798" y="307200"/>
                      <a:pt x="68343" y="301533"/>
                      <a:pt x="76242" y="301190"/>
                    </a:cubicBezTo>
                    <a:lnTo>
                      <a:pt x="76242" y="301190"/>
                    </a:lnTo>
                    <a:cubicBezTo>
                      <a:pt x="77787" y="301190"/>
                      <a:pt x="79333" y="301362"/>
                      <a:pt x="81222" y="301877"/>
                    </a:cubicBezTo>
                    <a:lnTo>
                      <a:pt x="81222" y="301877"/>
                    </a:lnTo>
                    <a:cubicBezTo>
                      <a:pt x="87747" y="303594"/>
                      <a:pt x="89636" y="305311"/>
                      <a:pt x="92727" y="305311"/>
                    </a:cubicBezTo>
                    <a:lnTo>
                      <a:pt x="92727" y="305311"/>
                    </a:lnTo>
                    <a:cubicBezTo>
                      <a:pt x="94959" y="305311"/>
                      <a:pt x="98393" y="304452"/>
                      <a:pt x="105090" y="301877"/>
                    </a:cubicBezTo>
                    <a:lnTo>
                      <a:pt x="105090" y="301877"/>
                    </a:lnTo>
                    <a:cubicBezTo>
                      <a:pt x="118827" y="297584"/>
                      <a:pt x="129302" y="277836"/>
                      <a:pt x="150938" y="276291"/>
                    </a:cubicBezTo>
                    <a:lnTo>
                      <a:pt x="150938" y="276291"/>
                    </a:lnTo>
                    <a:cubicBezTo>
                      <a:pt x="170686" y="274917"/>
                      <a:pt x="182191" y="268735"/>
                      <a:pt x="185110" y="260321"/>
                    </a:cubicBezTo>
                    <a:lnTo>
                      <a:pt x="185110" y="260321"/>
                    </a:lnTo>
                    <a:cubicBezTo>
                      <a:pt x="187686" y="249332"/>
                      <a:pt x="187171" y="235938"/>
                      <a:pt x="197817" y="229413"/>
                    </a:cubicBezTo>
                    <a:lnTo>
                      <a:pt x="197817" y="229413"/>
                    </a:lnTo>
                    <a:cubicBezTo>
                      <a:pt x="205544" y="226322"/>
                      <a:pt x="209837" y="225291"/>
                      <a:pt x="209322" y="222372"/>
                    </a:cubicBezTo>
                    <a:lnTo>
                      <a:pt x="209322" y="222372"/>
                    </a:lnTo>
                    <a:cubicBezTo>
                      <a:pt x="209322" y="221342"/>
                      <a:pt x="208978" y="219625"/>
                      <a:pt x="207776" y="217049"/>
                    </a:cubicBezTo>
                    <a:lnTo>
                      <a:pt x="207776" y="217049"/>
                    </a:lnTo>
                    <a:cubicBezTo>
                      <a:pt x="206231" y="212241"/>
                      <a:pt x="205372" y="207433"/>
                      <a:pt x="205372" y="202797"/>
                    </a:cubicBezTo>
                    <a:lnTo>
                      <a:pt x="205372" y="202797"/>
                    </a:lnTo>
                    <a:cubicBezTo>
                      <a:pt x="205372" y="195928"/>
                      <a:pt x="207089" y="189403"/>
                      <a:pt x="210180" y="184766"/>
                    </a:cubicBezTo>
                    <a:lnTo>
                      <a:pt x="210180" y="184766"/>
                    </a:lnTo>
                    <a:cubicBezTo>
                      <a:pt x="213271" y="178756"/>
                      <a:pt x="214130" y="168797"/>
                      <a:pt x="221685" y="167423"/>
                    </a:cubicBezTo>
                    <a:lnTo>
                      <a:pt x="221685" y="167423"/>
                    </a:lnTo>
                    <a:cubicBezTo>
                      <a:pt x="225120" y="167595"/>
                      <a:pt x="227180" y="170171"/>
                      <a:pt x="229584" y="174292"/>
                    </a:cubicBezTo>
                    <a:lnTo>
                      <a:pt x="229584" y="174292"/>
                    </a:lnTo>
                    <a:cubicBezTo>
                      <a:pt x="234908" y="182706"/>
                      <a:pt x="238857" y="190605"/>
                      <a:pt x="241605" y="193352"/>
                    </a:cubicBezTo>
                    <a:lnTo>
                      <a:pt x="241605" y="193352"/>
                    </a:lnTo>
                    <a:cubicBezTo>
                      <a:pt x="242120" y="193867"/>
                      <a:pt x="242291" y="194211"/>
                      <a:pt x="242463" y="194211"/>
                    </a:cubicBezTo>
                    <a:lnTo>
                      <a:pt x="242463" y="194211"/>
                    </a:lnTo>
                    <a:cubicBezTo>
                      <a:pt x="242635" y="194039"/>
                      <a:pt x="242806" y="193867"/>
                      <a:pt x="242978" y="193524"/>
                    </a:cubicBezTo>
                    <a:lnTo>
                      <a:pt x="242978" y="193524"/>
                    </a:lnTo>
                    <a:cubicBezTo>
                      <a:pt x="243150" y="193180"/>
                      <a:pt x="243322" y="192493"/>
                      <a:pt x="243322" y="191635"/>
                    </a:cubicBezTo>
                    <a:lnTo>
                      <a:pt x="243322" y="191635"/>
                    </a:lnTo>
                    <a:cubicBezTo>
                      <a:pt x="243493" y="185625"/>
                      <a:pt x="236968" y="174463"/>
                      <a:pt x="236796" y="168453"/>
                    </a:cubicBezTo>
                    <a:lnTo>
                      <a:pt x="236796" y="168453"/>
                    </a:lnTo>
                    <a:cubicBezTo>
                      <a:pt x="236796" y="166736"/>
                      <a:pt x="238513" y="163989"/>
                      <a:pt x="240917" y="163989"/>
                    </a:cubicBezTo>
                    <a:lnTo>
                      <a:pt x="240917" y="163989"/>
                    </a:lnTo>
                    <a:cubicBezTo>
                      <a:pt x="242635" y="163989"/>
                      <a:pt x="244180" y="164676"/>
                      <a:pt x="246413" y="165706"/>
                    </a:cubicBezTo>
                    <a:lnTo>
                      <a:pt x="246413" y="165706"/>
                    </a:lnTo>
                    <a:cubicBezTo>
                      <a:pt x="257746" y="172575"/>
                      <a:pt x="265473" y="180645"/>
                      <a:pt x="266847" y="179958"/>
                    </a:cubicBezTo>
                    <a:lnTo>
                      <a:pt x="266847" y="179958"/>
                    </a:lnTo>
                    <a:cubicBezTo>
                      <a:pt x="266847" y="179958"/>
                      <a:pt x="267190" y="180130"/>
                      <a:pt x="268049" y="178241"/>
                    </a:cubicBezTo>
                    <a:lnTo>
                      <a:pt x="268049" y="178241"/>
                    </a:lnTo>
                    <a:cubicBezTo>
                      <a:pt x="268392" y="177383"/>
                      <a:pt x="268564" y="176524"/>
                      <a:pt x="268564" y="175837"/>
                    </a:cubicBezTo>
                    <a:lnTo>
                      <a:pt x="268564" y="175837"/>
                    </a:lnTo>
                    <a:cubicBezTo>
                      <a:pt x="268907" y="171716"/>
                      <a:pt x="262382" y="167251"/>
                      <a:pt x="262039" y="159696"/>
                    </a:cubicBezTo>
                    <a:lnTo>
                      <a:pt x="262039" y="159696"/>
                    </a:lnTo>
                    <a:cubicBezTo>
                      <a:pt x="262039" y="158322"/>
                      <a:pt x="262382" y="156948"/>
                      <a:pt x="262897" y="155575"/>
                    </a:cubicBezTo>
                    <a:lnTo>
                      <a:pt x="262897" y="155575"/>
                    </a:lnTo>
                    <a:cubicBezTo>
                      <a:pt x="267018" y="143898"/>
                      <a:pt x="275948" y="146130"/>
                      <a:pt x="280584" y="143898"/>
                    </a:cubicBezTo>
                    <a:lnTo>
                      <a:pt x="280584" y="143898"/>
                    </a:lnTo>
                    <a:cubicBezTo>
                      <a:pt x="281271" y="143555"/>
                      <a:pt x="281958" y="143383"/>
                      <a:pt x="282301" y="143039"/>
                    </a:cubicBezTo>
                    <a:lnTo>
                      <a:pt x="282301" y="143039"/>
                    </a:lnTo>
                    <a:cubicBezTo>
                      <a:pt x="282129" y="142696"/>
                      <a:pt x="281786" y="142352"/>
                      <a:pt x="281442" y="142009"/>
                    </a:cubicBezTo>
                    <a:lnTo>
                      <a:pt x="281442" y="142009"/>
                    </a:lnTo>
                    <a:cubicBezTo>
                      <a:pt x="280412" y="140635"/>
                      <a:pt x="278867" y="138747"/>
                      <a:pt x="276806" y="135999"/>
                    </a:cubicBezTo>
                    <a:lnTo>
                      <a:pt x="276806" y="135999"/>
                    </a:lnTo>
                    <a:cubicBezTo>
                      <a:pt x="274230" y="131878"/>
                      <a:pt x="272857" y="128443"/>
                      <a:pt x="272857" y="125009"/>
                    </a:cubicBezTo>
                    <a:lnTo>
                      <a:pt x="272857" y="125009"/>
                    </a:lnTo>
                    <a:cubicBezTo>
                      <a:pt x="272857" y="119171"/>
                      <a:pt x="276806" y="115050"/>
                      <a:pt x="282129" y="111444"/>
                    </a:cubicBezTo>
                    <a:lnTo>
                      <a:pt x="282129" y="111444"/>
                    </a:lnTo>
                    <a:cubicBezTo>
                      <a:pt x="288826" y="105262"/>
                      <a:pt x="294321" y="93070"/>
                      <a:pt x="302907" y="92211"/>
                    </a:cubicBezTo>
                    <a:lnTo>
                      <a:pt x="302907" y="92211"/>
                    </a:lnTo>
                    <a:cubicBezTo>
                      <a:pt x="304109" y="92211"/>
                      <a:pt x="305311" y="92555"/>
                      <a:pt x="305998" y="93070"/>
                    </a:cubicBezTo>
                    <a:lnTo>
                      <a:pt x="305998" y="93070"/>
                    </a:lnTo>
                    <a:cubicBezTo>
                      <a:pt x="310978" y="94959"/>
                      <a:pt x="311665" y="99767"/>
                      <a:pt x="312008" y="100969"/>
                    </a:cubicBezTo>
                    <a:lnTo>
                      <a:pt x="312008" y="100969"/>
                    </a:lnTo>
                    <a:cubicBezTo>
                      <a:pt x="312180" y="100969"/>
                      <a:pt x="312523" y="100797"/>
                      <a:pt x="313038" y="100626"/>
                    </a:cubicBezTo>
                    <a:lnTo>
                      <a:pt x="313038" y="100626"/>
                    </a:lnTo>
                    <a:cubicBezTo>
                      <a:pt x="314412" y="99939"/>
                      <a:pt x="314584" y="99423"/>
                      <a:pt x="314755" y="97535"/>
                    </a:cubicBezTo>
                    <a:lnTo>
                      <a:pt x="314755" y="97535"/>
                    </a:lnTo>
                    <a:cubicBezTo>
                      <a:pt x="314755" y="96333"/>
                      <a:pt x="315099" y="92040"/>
                      <a:pt x="319392" y="91868"/>
                    </a:cubicBezTo>
                    <a:lnTo>
                      <a:pt x="319392" y="91868"/>
                    </a:lnTo>
                    <a:cubicBezTo>
                      <a:pt x="320594" y="91868"/>
                      <a:pt x="321967" y="92211"/>
                      <a:pt x="323685" y="93070"/>
                    </a:cubicBezTo>
                    <a:lnTo>
                      <a:pt x="323685" y="93070"/>
                    </a:lnTo>
                    <a:cubicBezTo>
                      <a:pt x="332614" y="97019"/>
                      <a:pt x="348412" y="104575"/>
                      <a:pt x="352876" y="118656"/>
                    </a:cubicBezTo>
                    <a:lnTo>
                      <a:pt x="352876" y="118656"/>
                    </a:lnTo>
                    <a:cubicBezTo>
                      <a:pt x="354765" y="125524"/>
                      <a:pt x="356139" y="133080"/>
                      <a:pt x="357169" y="135656"/>
                    </a:cubicBezTo>
                    <a:lnTo>
                      <a:pt x="357169" y="135656"/>
                    </a:lnTo>
                    <a:cubicBezTo>
                      <a:pt x="357513" y="135140"/>
                      <a:pt x="358028" y="134454"/>
                      <a:pt x="358543" y="133595"/>
                    </a:cubicBezTo>
                    <a:lnTo>
                      <a:pt x="358543" y="133595"/>
                    </a:lnTo>
                    <a:cubicBezTo>
                      <a:pt x="362492" y="125524"/>
                      <a:pt x="363866" y="117282"/>
                      <a:pt x="371422" y="116423"/>
                    </a:cubicBezTo>
                    <a:lnTo>
                      <a:pt x="371422" y="116423"/>
                    </a:lnTo>
                    <a:cubicBezTo>
                      <a:pt x="373826" y="116423"/>
                      <a:pt x="376230" y="117626"/>
                      <a:pt x="378634" y="119686"/>
                    </a:cubicBezTo>
                    <a:lnTo>
                      <a:pt x="378634" y="119686"/>
                    </a:lnTo>
                    <a:cubicBezTo>
                      <a:pt x="386876" y="125696"/>
                      <a:pt x="394088" y="132221"/>
                      <a:pt x="399412" y="131878"/>
                    </a:cubicBezTo>
                    <a:lnTo>
                      <a:pt x="399412" y="131878"/>
                    </a:lnTo>
                    <a:cubicBezTo>
                      <a:pt x="399755" y="131878"/>
                      <a:pt x="400270" y="131878"/>
                      <a:pt x="400442" y="131878"/>
                    </a:cubicBezTo>
                    <a:lnTo>
                      <a:pt x="400442" y="131878"/>
                    </a:lnTo>
                    <a:cubicBezTo>
                      <a:pt x="401472" y="131534"/>
                      <a:pt x="401300" y="131706"/>
                      <a:pt x="401472" y="130161"/>
                    </a:cubicBezTo>
                    <a:lnTo>
                      <a:pt x="401472" y="130161"/>
                    </a:lnTo>
                    <a:cubicBezTo>
                      <a:pt x="401644" y="125181"/>
                      <a:pt x="393745" y="112989"/>
                      <a:pt x="393401" y="104747"/>
                    </a:cubicBezTo>
                    <a:lnTo>
                      <a:pt x="393401" y="104747"/>
                    </a:lnTo>
                    <a:cubicBezTo>
                      <a:pt x="393401" y="104231"/>
                      <a:pt x="393401" y="103716"/>
                      <a:pt x="393573" y="103373"/>
                    </a:cubicBezTo>
                    <a:lnTo>
                      <a:pt x="393573" y="103373"/>
                    </a:lnTo>
                    <a:cubicBezTo>
                      <a:pt x="395119" y="95474"/>
                      <a:pt x="391341" y="81393"/>
                      <a:pt x="402846" y="77272"/>
                    </a:cubicBezTo>
                    <a:lnTo>
                      <a:pt x="402846" y="77272"/>
                    </a:lnTo>
                    <a:cubicBezTo>
                      <a:pt x="406624" y="76242"/>
                      <a:pt x="410573" y="75898"/>
                      <a:pt x="412633" y="75555"/>
                    </a:cubicBezTo>
                    <a:lnTo>
                      <a:pt x="412633" y="75555"/>
                    </a:lnTo>
                    <a:cubicBezTo>
                      <a:pt x="412118" y="75040"/>
                      <a:pt x="411603" y="74525"/>
                      <a:pt x="410745" y="73838"/>
                    </a:cubicBezTo>
                    <a:lnTo>
                      <a:pt x="410745" y="73838"/>
                    </a:lnTo>
                    <a:cubicBezTo>
                      <a:pt x="407139" y="70575"/>
                      <a:pt x="405250" y="69202"/>
                      <a:pt x="404906" y="66111"/>
                    </a:cubicBezTo>
                    <a:lnTo>
                      <a:pt x="404906" y="66111"/>
                    </a:lnTo>
                    <a:cubicBezTo>
                      <a:pt x="405421" y="61989"/>
                      <a:pt x="407825" y="61302"/>
                      <a:pt x="409886" y="54777"/>
                    </a:cubicBezTo>
                    <a:lnTo>
                      <a:pt x="409886" y="54777"/>
                    </a:lnTo>
                    <a:cubicBezTo>
                      <a:pt x="414007" y="42757"/>
                      <a:pt x="428947" y="35202"/>
                      <a:pt x="440108" y="35030"/>
                    </a:cubicBezTo>
                    <a:lnTo>
                      <a:pt x="440108" y="35030"/>
                    </a:lnTo>
                    <a:cubicBezTo>
                      <a:pt x="440967" y="35030"/>
                      <a:pt x="441825" y="35030"/>
                      <a:pt x="442341" y="35202"/>
                    </a:cubicBezTo>
                    <a:lnTo>
                      <a:pt x="442341" y="35202"/>
                    </a:lnTo>
                    <a:cubicBezTo>
                      <a:pt x="453845" y="35373"/>
                      <a:pt x="466209" y="43272"/>
                      <a:pt x="470158" y="42929"/>
                    </a:cubicBezTo>
                    <a:lnTo>
                      <a:pt x="470158" y="42929"/>
                    </a:lnTo>
                    <a:cubicBezTo>
                      <a:pt x="470330" y="42929"/>
                      <a:pt x="470502" y="42929"/>
                      <a:pt x="470502" y="42929"/>
                    </a:cubicBezTo>
                    <a:lnTo>
                      <a:pt x="470502" y="42929"/>
                    </a:lnTo>
                    <a:cubicBezTo>
                      <a:pt x="472219" y="42070"/>
                      <a:pt x="472219" y="42242"/>
                      <a:pt x="472391" y="40697"/>
                    </a:cubicBezTo>
                    <a:lnTo>
                      <a:pt x="472391" y="40697"/>
                    </a:lnTo>
                    <a:cubicBezTo>
                      <a:pt x="472391" y="39495"/>
                      <a:pt x="471876" y="37091"/>
                      <a:pt x="470330" y="33656"/>
                    </a:cubicBezTo>
                    <a:lnTo>
                      <a:pt x="470330" y="33656"/>
                    </a:lnTo>
                    <a:cubicBezTo>
                      <a:pt x="465866" y="25070"/>
                      <a:pt x="469815" y="27303"/>
                      <a:pt x="461573" y="22151"/>
                    </a:cubicBezTo>
                    <a:lnTo>
                      <a:pt x="461573" y="22151"/>
                    </a:lnTo>
                    <a:cubicBezTo>
                      <a:pt x="455562" y="19232"/>
                      <a:pt x="449896" y="17515"/>
                      <a:pt x="448866" y="12364"/>
                    </a:cubicBezTo>
                    <a:lnTo>
                      <a:pt x="448866" y="12364"/>
                    </a:lnTo>
                    <a:cubicBezTo>
                      <a:pt x="449209" y="8929"/>
                      <a:pt x="452300" y="8757"/>
                      <a:pt x="454361" y="8586"/>
                    </a:cubicBezTo>
                    <a:lnTo>
                      <a:pt x="454361" y="8586"/>
                    </a:lnTo>
                    <a:cubicBezTo>
                      <a:pt x="456421" y="8586"/>
                      <a:pt x="459169" y="8929"/>
                      <a:pt x="462774" y="9788"/>
                    </a:cubicBezTo>
                    <a:lnTo>
                      <a:pt x="462774" y="9788"/>
                    </a:lnTo>
                    <a:cubicBezTo>
                      <a:pt x="479774" y="13394"/>
                      <a:pt x="483209" y="10818"/>
                      <a:pt x="491795" y="18030"/>
                    </a:cubicBezTo>
                    <a:lnTo>
                      <a:pt x="491795" y="18030"/>
                    </a:lnTo>
                    <a:cubicBezTo>
                      <a:pt x="498835" y="25242"/>
                      <a:pt x="512572" y="32798"/>
                      <a:pt x="523047" y="35030"/>
                    </a:cubicBezTo>
                    <a:lnTo>
                      <a:pt x="523047" y="35030"/>
                    </a:lnTo>
                    <a:cubicBezTo>
                      <a:pt x="535411" y="37091"/>
                      <a:pt x="555158" y="33141"/>
                      <a:pt x="559279" y="43272"/>
                    </a:cubicBezTo>
                    <a:lnTo>
                      <a:pt x="559279" y="43272"/>
                    </a:lnTo>
                    <a:cubicBezTo>
                      <a:pt x="559623" y="45505"/>
                      <a:pt x="561511" y="46535"/>
                      <a:pt x="562713" y="46535"/>
                    </a:cubicBezTo>
                    <a:lnTo>
                      <a:pt x="562713" y="46535"/>
                    </a:lnTo>
                    <a:cubicBezTo>
                      <a:pt x="563744" y="46363"/>
                      <a:pt x="564259" y="46535"/>
                      <a:pt x="564431" y="43788"/>
                    </a:cubicBezTo>
                    <a:lnTo>
                      <a:pt x="564431" y="43788"/>
                    </a:lnTo>
                    <a:cubicBezTo>
                      <a:pt x="564431" y="43788"/>
                      <a:pt x="564431" y="43616"/>
                      <a:pt x="564602" y="43272"/>
                    </a:cubicBezTo>
                    <a:lnTo>
                      <a:pt x="564602" y="43272"/>
                    </a:lnTo>
                    <a:lnTo>
                      <a:pt x="564602" y="43272"/>
                    </a:lnTo>
                    <a:cubicBezTo>
                      <a:pt x="565461" y="38293"/>
                      <a:pt x="569067" y="34343"/>
                      <a:pt x="574047" y="34343"/>
                    </a:cubicBezTo>
                    <a:lnTo>
                      <a:pt x="574047" y="34343"/>
                    </a:lnTo>
                    <a:cubicBezTo>
                      <a:pt x="576279" y="34343"/>
                      <a:pt x="578511" y="35030"/>
                      <a:pt x="581087" y="36747"/>
                    </a:cubicBezTo>
                    <a:lnTo>
                      <a:pt x="581087" y="36747"/>
                    </a:lnTo>
                    <a:cubicBezTo>
                      <a:pt x="582461" y="37777"/>
                      <a:pt x="583663" y="39151"/>
                      <a:pt x="583663" y="41040"/>
                    </a:cubicBezTo>
                    <a:lnTo>
                      <a:pt x="583663" y="41040"/>
                    </a:lnTo>
                    <a:cubicBezTo>
                      <a:pt x="582804" y="46020"/>
                      <a:pt x="579370" y="46535"/>
                      <a:pt x="579370" y="51858"/>
                    </a:cubicBezTo>
                    <a:lnTo>
                      <a:pt x="579370" y="51858"/>
                    </a:lnTo>
                    <a:cubicBezTo>
                      <a:pt x="579370" y="52373"/>
                      <a:pt x="579370" y="52889"/>
                      <a:pt x="579541" y="53575"/>
                    </a:cubicBezTo>
                    <a:lnTo>
                      <a:pt x="579541" y="53575"/>
                    </a:lnTo>
                    <a:cubicBezTo>
                      <a:pt x="579885" y="56838"/>
                      <a:pt x="580400" y="59414"/>
                      <a:pt x="580400" y="61818"/>
                    </a:cubicBezTo>
                    <a:lnTo>
                      <a:pt x="580400" y="61818"/>
                    </a:lnTo>
                    <a:cubicBezTo>
                      <a:pt x="580744" y="67313"/>
                      <a:pt x="576451" y="71090"/>
                      <a:pt x="568723" y="71606"/>
                    </a:cubicBezTo>
                    <a:lnTo>
                      <a:pt x="568723" y="71606"/>
                    </a:lnTo>
                    <a:cubicBezTo>
                      <a:pt x="560309" y="72636"/>
                      <a:pt x="558077" y="77787"/>
                      <a:pt x="558077" y="81909"/>
                    </a:cubicBezTo>
                    <a:lnTo>
                      <a:pt x="558077" y="81909"/>
                    </a:lnTo>
                    <a:cubicBezTo>
                      <a:pt x="558077" y="82595"/>
                      <a:pt x="558077" y="83282"/>
                      <a:pt x="558077" y="83454"/>
                    </a:cubicBezTo>
                    <a:lnTo>
                      <a:pt x="558077" y="83454"/>
                    </a:lnTo>
                    <a:cubicBezTo>
                      <a:pt x="559107" y="85858"/>
                      <a:pt x="561683" y="87575"/>
                      <a:pt x="561855" y="92040"/>
                    </a:cubicBezTo>
                    <a:lnTo>
                      <a:pt x="561855" y="92040"/>
                    </a:lnTo>
                    <a:cubicBezTo>
                      <a:pt x="561855" y="94787"/>
                      <a:pt x="560824" y="98222"/>
                      <a:pt x="558077" y="103545"/>
                    </a:cubicBezTo>
                    <a:lnTo>
                      <a:pt x="558077" y="103545"/>
                    </a:lnTo>
                    <a:cubicBezTo>
                      <a:pt x="554986" y="109040"/>
                      <a:pt x="553612" y="112817"/>
                      <a:pt x="553612" y="116252"/>
                    </a:cubicBezTo>
                    <a:lnTo>
                      <a:pt x="553612" y="116252"/>
                    </a:lnTo>
                    <a:cubicBezTo>
                      <a:pt x="553612" y="119686"/>
                      <a:pt x="554986" y="123464"/>
                      <a:pt x="557905" y="128787"/>
                    </a:cubicBezTo>
                    <a:lnTo>
                      <a:pt x="557905" y="128787"/>
                    </a:lnTo>
                    <a:cubicBezTo>
                      <a:pt x="564602" y="138060"/>
                      <a:pt x="580572" y="151110"/>
                      <a:pt x="586410" y="150767"/>
                    </a:cubicBezTo>
                    <a:lnTo>
                      <a:pt x="586410" y="150767"/>
                    </a:lnTo>
                    <a:cubicBezTo>
                      <a:pt x="586582" y="150767"/>
                      <a:pt x="586753" y="150767"/>
                      <a:pt x="586925" y="150767"/>
                    </a:cubicBezTo>
                    <a:lnTo>
                      <a:pt x="586925" y="150767"/>
                    </a:lnTo>
                    <a:cubicBezTo>
                      <a:pt x="587956" y="150595"/>
                      <a:pt x="588814" y="150423"/>
                      <a:pt x="590016" y="150423"/>
                    </a:cubicBezTo>
                    <a:lnTo>
                      <a:pt x="590016" y="150423"/>
                    </a:lnTo>
                    <a:cubicBezTo>
                      <a:pt x="598774" y="150595"/>
                      <a:pt x="610794" y="155403"/>
                      <a:pt x="618349" y="162787"/>
                    </a:cubicBezTo>
                    <a:lnTo>
                      <a:pt x="618349" y="162787"/>
                    </a:lnTo>
                    <a:cubicBezTo>
                      <a:pt x="624359" y="170686"/>
                      <a:pt x="645996" y="170514"/>
                      <a:pt x="655097" y="183393"/>
                    </a:cubicBezTo>
                    <a:lnTo>
                      <a:pt x="655097" y="183393"/>
                    </a:lnTo>
                    <a:cubicBezTo>
                      <a:pt x="662137" y="195241"/>
                      <a:pt x="668662" y="202625"/>
                      <a:pt x="678450" y="202625"/>
                    </a:cubicBezTo>
                    <a:lnTo>
                      <a:pt x="678450" y="202625"/>
                    </a:lnTo>
                    <a:cubicBezTo>
                      <a:pt x="679137" y="202625"/>
                      <a:pt x="679824" y="202625"/>
                      <a:pt x="680682" y="202453"/>
                    </a:cubicBezTo>
                    <a:lnTo>
                      <a:pt x="680682" y="202453"/>
                    </a:lnTo>
                    <a:cubicBezTo>
                      <a:pt x="693218" y="200564"/>
                      <a:pt x="689096" y="203312"/>
                      <a:pt x="696137" y="186312"/>
                    </a:cubicBezTo>
                    <a:lnTo>
                      <a:pt x="696137" y="186312"/>
                    </a:lnTo>
                    <a:cubicBezTo>
                      <a:pt x="702490" y="168282"/>
                      <a:pt x="706096" y="162272"/>
                      <a:pt x="707127" y="147504"/>
                    </a:cubicBezTo>
                    <a:lnTo>
                      <a:pt x="707127" y="147504"/>
                    </a:lnTo>
                    <a:cubicBezTo>
                      <a:pt x="708157" y="135484"/>
                      <a:pt x="708157" y="120030"/>
                      <a:pt x="708157" y="107838"/>
                    </a:cubicBezTo>
                    <a:lnTo>
                      <a:pt x="708157" y="107838"/>
                    </a:lnTo>
                    <a:cubicBezTo>
                      <a:pt x="708157" y="104747"/>
                      <a:pt x="708157" y="101999"/>
                      <a:pt x="708157" y="99595"/>
                    </a:cubicBezTo>
                    <a:lnTo>
                      <a:pt x="708157" y="99595"/>
                    </a:lnTo>
                    <a:cubicBezTo>
                      <a:pt x="708157" y="99423"/>
                      <a:pt x="708157" y="99252"/>
                      <a:pt x="708157" y="99080"/>
                    </a:cubicBezTo>
                    <a:lnTo>
                      <a:pt x="708157" y="99080"/>
                    </a:lnTo>
                    <a:cubicBezTo>
                      <a:pt x="708157" y="86030"/>
                      <a:pt x="710561" y="60959"/>
                      <a:pt x="712965" y="44646"/>
                    </a:cubicBezTo>
                    <a:lnTo>
                      <a:pt x="712965" y="44646"/>
                    </a:lnTo>
                    <a:cubicBezTo>
                      <a:pt x="714339" y="27475"/>
                      <a:pt x="718288" y="29535"/>
                      <a:pt x="720348" y="16485"/>
                    </a:cubicBezTo>
                    <a:lnTo>
                      <a:pt x="720348" y="16485"/>
                    </a:lnTo>
                    <a:cubicBezTo>
                      <a:pt x="722409" y="7384"/>
                      <a:pt x="721379" y="1374"/>
                      <a:pt x="728076" y="0"/>
                    </a:cubicBezTo>
                    <a:lnTo>
                      <a:pt x="728076" y="0"/>
                    </a:lnTo>
                    <a:cubicBezTo>
                      <a:pt x="730652" y="0"/>
                      <a:pt x="732540" y="1374"/>
                      <a:pt x="735631" y="3606"/>
                    </a:cubicBezTo>
                    <a:lnTo>
                      <a:pt x="735631" y="3606"/>
                    </a:lnTo>
                    <a:cubicBezTo>
                      <a:pt x="743874" y="10646"/>
                      <a:pt x="742843" y="16485"/>
                      <a:pt x="747652" y="23353"/>
                    </a:cubicBezTo>
                    <a:lnTo>
                      <a:pt x="747652" y="23353"/>
                    </a:lnTo>
                    <a:cubicBezTo>
                      <a:pt x="751257" y="30737"/>
                      <a:pt x="765338" y="53575"/>
                      <a:pt x="768257" y="67313"/>
                    </a:cubicBezTo>
                    <a:lnTo>
                      <a:pt x="768257" y="67313"/>
                    </a:lnTo>
                    <a:cubicBezTo>
                      <a:pt x="769459" y="78818"/>
                      <a:pt x="769975" y="94444"/>
                      <a:pt x="773065" y="98050"/>
                    </a:cubicBezTo>
                    <a:lnTo>
                      <a:pt x="773065" y="98050"/>
                    </a:lnTo>
                    <a:cubicBezTo>
                      <a:pt x="773409" y="98565"/>
                      <a:pt x="773409" y="98565"/>
                      <a:pt x="774611" y="98737"/>
                    </a:cubicBezTo>
                    <a:lnTo>
                      <a:pt x="774611" y="98737"/>
                    </a:lnTo>
                    <a:cubicBezTo>
                      <a:pt x="777187" y="98908"/>
                      <a:pt x="782510" y="96161"/>
                      <a:pt x="787661" y="96161"/>
                    </a:cubicBezTo>
                    <a:lnTo>
                      <a:pt x="787661" y="96161"/>
                    </a:lnTo>
                    <a:cubicBezTo>
                      <a:pt x="790580" y="95989"/>
                      <a:pt x="793843" y="97363"/>
                      <a:pt x="795732" y="100969"/>
                    </a:cubicBezTo>
                    <a:lnTo>
                      <a:pt x="795732" y="100969"/>
                    </a:lnTo>
                    <a:cubicBezTo>
                      <a:pt x="798136" y="108353"/>
                      <a:pt x="812732" y="110585"/>
                      <a:pt x="813590" y="121918"/>
                    </a:cubicBezTo>
                    <a:lnTo>
                      <a:pt x="813590" y="121918"/>
                    </a:lnTo>
                    <a:cubicBezTo>
                      <a:pt x="814964" y="131878"/>
                      <a:pt x="817368" y="143211"/>
                      <a:pt x="822520" y="158494"/>
                    </a:cubicBezTo>
                    <a:lnTo>
                      <a:pt x="822520" y="158494"/>
                    </a:lnTo>
                    <a:cubicBezTo>
                      <a:pt x="826126" y="173090"/>
                      <a:pt x="832307" y="175494"/>
                      <a:pt x="835226" y="189059"/>
                    </a:cubicBezTo>
                    <a:lnTo>
                      <a:pt x="835226" y="189059"/>
                    </a:lnTo>
                    <a:cubicBezTo>
                      <a:pt x="836944" y="197645"/>
                      <a:pt x="839348" y="200564"/>
                      <a:pt x="839519" y="205888"/>
                    </a:cubicBezTo>
                    <a:lnTo>
                      <a:pt x="839519" y="205888"/>
                    </a:lnTo>
                    <a:cubicBezTo>
                      <a:pt x="839519" y="208120"/>
                      <a:pt x="839004" y="210352"/>
                      <a:pt x="837802" y="213271"/>
                    </a:cubicBezTo>
                    <a:lnTo>
                      <a:pt x="837802" y="213271"/>
                    </a:lnTo>
                    <a:cubicBezTo>
                      <a:pt x="837287" y="214473"/>
                      <a:pt x="837115" y="215160"/>
                      <a:pt x="837115" y="215504"/>
                    </a:cubicBezTo>
                    <a:lnTo>
                      <a:pt x="837115" y="215504"/>
                    </a:lnTo>
                    <a:cubicBezTo>
                      <a:pt x="835398" y="216705"/>
                      <a:pt x="843641" y="216877"/>
                      <a:pt x="849135" y="226665"/>
                    </a:cubicBezTo>
                    <a:lnTo>
                      <a:pt x="849135" y="226665"/>
                    </a:lnTo>
                    <a:cubicBezTo>
                      <a:pt x="853257" y="237655"/>
                      <a:pt x="851368" y="239544"/>
                      <a:pt x="859439" y="243150"/>
                    </a:cubicBezTo>
                    <a:lnTo>
                      <a:pt x="859439" y="243150"/>
                    </a:lnTo>
                    <a:cubicBezTo>
                      <a:pt x="868539" y="248301"/>
                      <a:pt x="881247" y="257230"/>
                      <a:pt x="892751" y="268907"/>
                    </a:cubicBezTo>
                    <a:lnTo>
                      <a:pt x="892751" y="268907"/>
                    </a:lnTo>
                    <a:cubicBezTo>
                      <a:pt x="904257" y="280584"/>
                      <a:pt x="913358" y="293463"/>
                      <a:pt x="918681" y="306513"/>
                    </a:cubicBezTo>
                    <a:lnTo>
                      <a:pt x="918681" y="306513"/>
                    </a:lnTo>
                    <a:cubicBezTo>
                      <a:pt x="924004" y="319907"/>
                      <a:pt x="921428" y="325230"/>
                      <a:pt x="925205" y="337250"/>
                    </a:cubicBezTo>
                    <a:lnTo>
                      <a:pt x="925205" y="337250"/>
                    </a:lnTo>
                    <a:cubicBezTo>
                      <a:pt x="926236" y="340513"/>
                      <a:pt x="927267" y="342917"/>
                      <a:pt x="927953" y="344291"/>
                    </a:cubicBezTo>
                    <a:lnTo>
                      <a:pt x="927953" y="344291"/>
                    </a:lnTo>
                    <a:cubicBezTo>
                      <a:pt x="928297" y="344977"/>
                      <a:pt x="928468" y="345321"/>
                      <a:pt x="928640" y="345492"/>
                    </a:cubicBezTo>
                    <a:lnTo>
                      <a:pt x="928640" y="345492"/>
                    </a:lnTo>
                    <a:cubicBezTo>
                      <a:pt x="928640" y="345321"/>
                      <a:pt x="928812" y="345321"/>
                      <a:pt x="928983" y="344977"/>
                    </a:cubicBezTo>
                    <a:lnTo>
                      <a:pt x="928983" y="344977"/>
                    </a:lnTo>
                    <a:cubicBezTo>
                      <a:pt x="929498" y="344291"/>
                      <a:pt x="930014" y="342917"/>
                      <a:pt x="930529" y="341028"/>
                    </a:cubicBezTo>
                    <a:lnTo>
                      <a:pt x="930529" y="341028"/>
                    </a:lnTo>
                    <a:cubicBezTo>
                      <a:pt x="932075" y="336563"/>
                      <a:pt x="933963" y="332957"/>
                      <a:pt x="938084" y="332786"/>
                    </a:cubicBezTo>
                    <a:lnTo>
                      <a:pt x="938084" y="332786"/>
                    </a:lnTo>
                    <a:cubicBezTo>
                      <a:pt x="941175" y="332786"/>
                      <a:pt x="943236" y="335018"/>
                      <a:pt x="944953" y="338109"/>
                    </a:cubicBezTo>
                    <a:lnTo>
                      <a:pt x="944953" y="338109"/>
                    </a:lnTo>
                    <a:cubicBezTo>
                      <a:pt x="946842" y="342573"/>
                      <a:pt x="956630" y="341715"/>
                      <a:pt x="956630" y="355796"/>
                    </a:cubicBezTo>
                    <a:lnTo>
                      <a:pt x="956630" y="355796"/>
                    </a:lnTo>
                    <a:cubicBezTo>
                      <a:pt x="956630" y="366785"/>
                      <a:pt x="959205" y="377947"/>
                      <a:pt x="964013" y="384987"/>
                    </a:cubicBezTo>
                    <a:lnTo>
                      <a:pt x="964013" y="384987"/>
                    </a:lnTo>
                    <a:cubicBezTo>
                      <a:pt x="967791" y="392371"/>
                      <a:pt x="976892" y="390139"/>
                      <a:pt x="985306" y="402502"/>
                    </a:cubicBezTo>
                    <a:lnTo>
                      <a:pt x="985306" y="402502"/>
                    </a:lnTo>
                    <a:cubicBezTo>
                      <a:pt x="993892" y="413664"/>
                      <a:pt x="1001963" y="420361"/>
                      <a:pt x="1004710" y="433583"/>
                    </a:cubicBezTo>
                    <a:lnTo>
                      <a:pt x="1004710" y="433583"/>
                    </a:lnTo>
                    <a:cubicBezTo>
                      <a:pt x="1008316" y="444401"/>
                      <a:pt x="1013296" y="446805"/>
                      <a:pt x="1016215" y="457966"/>
                    </a:cubicBezTo>
                    <a:lnTo>
                      <a:pt x="1016215" y="457966"/>
                    </a:lnTo>
                    <a:cubicBezTo>
                      <a:pt x="1017074" y="461573"/>
                      <a:pt x="1017246" y="465694"/>
                      <a:pt x="1017246" y="469987"/>
                    </a:cubicBezTo>
                    <a:lnTo>
                      <a:pt x="1017246" y="469987"/>
                    </a:lnTo>
                    <a:cubicBezTo>
                      <a:pt x="1017246" y="474108"/>
                      <a:pt x="1017074" y="478401"/>
                      <a:pt x="1017074" y="482522"/>
                    </a:cubicBezTo>
                    <a:lnTo>
                      <a:pt x="1017074" y="482522"/>
                    </a:lnTo>
                    <a:cubicBezTo>
                      <a:pt x="1017074" y="488188"/>
                      <a:pt x="1017417" y="493512"/>
                      <a:pt x="1018963" y="497461"/>
                    </a:cubicBezTo>
                    <a:lnTo>
                      <a:pt x="1018963" y="497461"/>
                    </a:lnTo>
                    <a:cubicBezTo>
                      <a:pt x="1021023" y="507249"/>
                      <a:pt x="1025488" y="514633"/>
                      <a:pt x="1025659" y="526824"/>
                    </a:cubicBezTo>
                    <a:lnTo>
                      <a:pt x="1025659" y="526824"/>
                    </a:lnTo>
                    <a:cubicBezTo>
                      <a:pt x="1025659" y="528198"/>
                      <a:pt x="1025659" y="529572"/>
                      <a:pt x="1025488" y="531461"/>
                    </a:cubicBezTo>
                    <a:lnTo>
                      <a:pt x="1025488" y="531461"/>
                    </a:lnTo>
                    <a:cubicBezTo>
                      <a:pt x="1022912" y="547087"/>
                      <a:pt x="1018791" y="549319"/>
                      <a:pt x="1017933" y="554471"/>
                    </a:cubicBezTo>
                    <a:lnTo>
                      <a:pt x="1017933" y="554471"/>
                    </a:lnTo>
                    <a:lnTo>
                      <a:pt x="1017933" y="554814"/>
                    </a:lnTo>
                    <a:cubicBezTo>
                      <a:pt x="1016730" y="555845"/>
                      <a:pt x="1022741" y="556188"/>
                      <a:pt x="1023771" y="563228"/>
                    </a:cubicBezTo>
                    <a:lnTo>
                      <a:pt x="1023771" y="563228"/>
                    </a:lnTo>
                    <a:cubicBezTo>
                      <a:pt x="1023771" y="565804"/>
                      <a:pt x="1022569" y="568380"/>
                      <a:pt x="1020165" y="571986"/>
                    </a:cubicBezTo>
                    <a:lnTo>
                      <a:pt x="1020165" y="571986"/>
                    </a:lnTo>
                    <a:cubicBezTo>
                      <a:pt x="1013811" y="580228"/>
                      <a:pt x="1011063" y="588471"/>
                      <a:pt x="1011063" y="595854"/>
                    </a:cubicBezTo>
                    <a:lnTo>
                      <a:pt x="1011063" y="595854"/>
                    </a:lnTo>
                    <a:cubicBezTo>
                      <a:pt x="1011063" y="598258"/>
                      <a:pt x="1011407" y="600662"/>
                      <a:pt x="1011922" y="602895"/>
                    </a:cubicBezTo>
                    <a:lnTo>
                      <a:pt x="1011922" y="602895"/>
                    </a:lnTo>
                    <a:cubicBezTo>
                      <a:pt x="1012953" y="607531"/>
                      <a:pt x="1016215" y="608561"/>
                      <a:pt x="1016559" y="614056"/>
                    </a:cubicBezTo>
                    <a:lnTo>
                      <a:pt x="1016559" y="614056"/>
                    </a:lnTo>
                    <a:cubicBezTo>
                      <a:pt x="1016559" y="617319"/>
                      <a:pt x="1015185" y="621097"/>
                      <a:pt x="1011750" y="627622"/>
                    </a:cubicBezTo>
                    <a:lnTo>
                      <a:pt x="1011750" y="627622"/>
                    </a:lnTo>
                    <a:cubicBezTo>
                      <a:pt x="1003165" y="642390"/>
                      <a:pt x="1002134" y="652006"/>
                      <a:pt x="992003" y="656470"/>
                    </a:cubicBezTo>
                    <a:lnTo>
                      <a:pt x="992003" y="656470"/>
                    </a:lnTo>
                    <a:cubicBezTo>
                      <a:pt x="983246" y="661793"/>
                      <a:pt x="984620" y="659904"/>
                      <a:pt x="979296" y="673985"/>
                    </a:cubicBezTo>
                    <a:lnTo>
                      <a:pt x="979296" y="673985"/>
                    </a:lnTo>
                    <a:cubicBezTo>
                      <a:pt x="975519" y="688238"/>
                      <a:pt x="967963" y="708672"/>
                      <a:pt x="956630" y="726702"/>
                    </a:cubicBezTo>
                    <a:lnTo>
                      <a:pt x="956630" y="726702"/>
                    </a:lnTo>
                    <a:cubicBezTo>
                      <a:pt x="945640" y="745247"/>
                      <a:pt x="947014" y="753661"/>
                      <a:pt x="940660" y="770661"/>
                    </a:cubicBezTo>
                    <a:lnTo>
                      <a:pt x="940660" y="770661"/>
                    </a:lnTo>
                    <a:cubicBezTo>
                      <a:pt x="939458" y="774782"/>
                      <a:pt x="938943" y="778045"/>
                      <a:pt x="938943" y="780793"/>
                    </a:cubicBezTo>
                    <a:lnTo>
                      <a:pt x="938943" y="780793"/>
                    </a:lnTo>
                    <a:cubicBezTo>
                      <a:pt x="938943" y="786116"/>
                      <a:pt x="940488" y="789550"/>
                      <a:pt x="940660" y="794530"/>
                    </a:cubicBezTo>
                    <a:lnTo>
                      <a:pt x="940660" y="794530"/>
                    </a:lnTo>
                    <a:cubicBezTo>
                      <a:pt x="940660" y="796590"/>
                      <a:pt x="940317" y="798651"/>
                      <a:pt x="939458" y="801227"/>
                    </a:cubicBezTo>
                    <a:lnTo>
                      <a:pt x="939458" y="801227"/>
                    </a:lnTo>
                    <a:cubicBezTo>
                      <a:pt x="936883" y="809126"/>
                      <a:pt x="933620" y="813762"/>
                      <a:pt x="925721" y="813418"/>
                    </a:cubicBezTo>
                    <a:lnTo>
                      <a:pt x="925721" y="813418"/>
                    </a:lnTo>
                    <a:cubicBezTo>
                      <a:pt x="923832" y="813418"/>
                      <a:pt x="921771" y="813247"/>
                      <a:pt x="919196" y="813075"/>
                    </a:cubicBezTo>
                    <a:lnTo>
                      <a:pt x="919196" y="813075"/>
                    </a:lnTo>
                    <a:cubicBezTo>
                      <a:pt x="911984" y="812388"/>
                      <a:pt x="904772" y="810499"/>
                      <a:pt x="898590" y="810499"/>
                    </a:cubicBezTo>
                    <a:lnTo>
                      <a:pt x="898590" y="810499"/>
                    </a:lnTo>
                    <a:cubicBezTo>
                      <a:pt x="892236" y="810499"/>
                      <a:pt x="887085" y="812045"/>
                      <a:pt x="882448" y="818398"/>
                    </a:cubicBezTo>
                    <a:lnTo>
                      <a:pt x="882448" y="818398"/>
                    </a:lnTo>
                    <a:cubicBezTo>
                      <a:pt x="871802" y="832822"/>
                      <a:pt x="874378" y="834368"/>
                      <a:pt x="864934" y="837115"/>
                    </a:cubicBezTo>
                    <a:lnTo>
                      <a:pt x="864934" y="837115"/>
                    </a:lnTo>
                    <a:cubicBezTo>
                      <a:pt x="858237" y="840034"/>
                      <a:pt x="859610" y="838146"/>
                      <a:pt x="859095" y="846903"/>
                    </a:cubicBezTo>
                    <a:lnTo>
                      <a:pt x="859095" y="846903"/>
                    </a:lnTo>
                    <a:cubicBezTo>
                      <a:pt x="859095" y="847418"/>
                      <a:pt x="859095" y="848105"/>
                      <a:pt x="859095" y="848792"/>
                    </a:cubicBezTo>
                    <a:lnTo>
                      <a:pt x="859095" y="848792"/>
                    </a:lnTo>
                    <a:lnTo>
                      <a:pt x="859095" y="848792"/>
                    </a:lnTo>
                    <a:cubicBezTo>
                      <a:pt x="858752" y="854802"/>
                      <a:pt x="858408" y="861155"/>
                      <a:pt x="852398" y="862358"/>
                    </a:cubicBezTo>
                    <a:lnTo>
                      <a:pt x="852398" y="862358"/>
                    </a:lnTo>
                    <a:cubicBezTo>
                      <a:pt x="850509" y="861499"/>
                      <a:pt x="848792" y="859267"/>
                      <a:pt x="847247" y="856004"/>
                    </a:cubicBezTo>
                    <a:lnTo>
                      <a:pt x="847247" y="856004"/>
                    </a:lnTo>
                    <a:close/>
                    <a:moveTo>
                      <a:pt x="828701" y="829560"/>
                    </a:moveTo>
                    <a:cubicBezTo>
                      <a:pt x="831792" y="837287"/>
                      <a:pt x="844156" y="843812"/>
                      <a:pt x="851368" y="853428"/>
                    </a:cubicBezTo>
                    <a:lnTo>
                      <a:pt x="851368" y="853428"/>
                    </a:lnTo>
                    <a:cubicBezTo>
                      <a:pt x="852913" y="856691"/>
                      <a:pt x="853600" y="856863"/>
                      <a:pt x="853772" y="856863"/>
                    </a:cubicBezTo>
                    <a:lnTo>
                      <a:pt x="853772" y="856863"/>
                    </a:lnTo>
                    <a:lnTo>
                      <a:pt x="853600" y="856863"/>
                    </a:lnTo>
                    <a:lnTo>
                      <a:pt x="853772" y="856863"/>
                    </a:lnTo>
                    <a:lnTo>
                      <a:pt x="853600" y="856863"/>
                    </a:lnTo>
                    <a:cubicBezTo>
                      <a:pt x="853772" y="856691"/>
                      <a:pt x="854115" y="856004"/>
                      <a:pt x="854459" y="855146"/>
                    </a:cubicBezTo>
                    <a:lnTo>
                      <a:pt x="854459" y="855146"/>
                    </a:lnTo>
                    <a:cubicBezTo>
                      <a:pt x="855146" y="853428"/>
                      <a:pt x="855489" y="850853"/>
                      <a:pt x="855489" y="848277"/>
                    </a:cubicBezTo>
                    <a:lnTo>
                      <a:pt x="855489" y="848277"/>
                    </a:lnTo>
                    <a:cubicBezTo>
                      <a:pt x="855489" y="848277"/>
                      <a:pt x="855489" y="848277"/>
                      <a:pt x="855489" y="848277"/>
                    </a:cubicBezTo>
                    <a:lnTo>
                      <a:pt x="855489" y="848277"/>
                    </a:lnTo>
                    <a:cubicBezTo>
                      <a:pt x="855489" y="847590"/>
                      <a:pt x="855489" y="846903"/>
                      <a:pt x="855489" y="846388"/>
                    </a:cubicBezTo>
                    <a:lnTo>
                      <a:pt x="855489" y="846388"/>
                    </a:lnTo>
                    <a:cubicBezTo>
                      <a:pt x="854802" y="838146"/>
                      <a:pt x="857206" y="833853"/>
                      <a:pt x="864762" y="831964"/>
                    </a:cubicBezTo>
                    <a:lnTo>
                      <a:pt x="864762" y="831964"/>
                    </a:lnTo>
                    <a:cubicBezTo>
                      <a:pt x="872832" y="829560"/>
                      <a:pt x="867853" y="831105"/>
                      <a:pt x="879701" y="815136"/>
                    </a:cubicBezTo>
                    <a:lnTo>
                      <a:pt x="879701" y="815136"/>
                    </a:lnTo>
                    <a:cubicBezTo>
                      <a:pt x="885196" y="807237"/>
                      <a:pt x="892580" y="805005"/>
                      <a:pt x="899792" y="805176"/>
                    </a:cubicBezTo>
                    <a:lnTo>
                      <a:pt x="899792" y="805176"/>
                    </a:lnTo>
                    <a:cubicBezTo>
                      <a:pt x="907004" y="805176"/>
                      <a:pt x="914216" y="807065"/>
                      <a:pt x="920913" y="807752"/>
                    </a:cubicBezTo>
                    <a:lnTo>
                      <a:pt x="920913" y="807752"/>
                    </a:lnTo>
                    <a:cubicBezTo>
                      <a:pt x="923317" y="807924"/>
                      <a:pt x="925377" y="808095"/>
                      <a:pt x="926923" y="808095"/>
                    </a:cubicBezTo>
                    <a:lnTo>
                      <a:pt x="926923" y="808095"/>
                    </a:lnTo>
                    <a:cubicBezTo>
                      <a:pt x="933105" y="807752"/>
                      <a:pt x="932590" y="807409"/>
                      <a:pt x="936024" y="799166"/>
                    </a:cubicBezTo>
                    <a:lnTo>
                      <a:pt x="936024" y="799166"/>
                    </a:lnTo>
                    <a:cubicBezTo>
                      <a:pt x="936711" y="797106"/>
                      <a:pt x="936883" y="795560"/>
                      <a:pt x="936883" y="794186"/>
                    </a:cubicBezTo>
                    <a:lnTo>
                      <a:pt x="936883" y="794186"/>
                    </a:lnTo>
                    <a:cubicBezTo>
                      <a:pt x="936883" y="790580"/>
                      <a:pt x="935165" y="786631"/>
                      <a:pt x="935165" y="780449"/>
                    </a:cubicBezTo>
                    <a:lnTo>
                      <a:pt x="935165" y="780449"/>
                    </a:lnTo>
                    <a:cubicBezTo>
                      <a:pt x="935165" y="777186"/>
                      <a:pt x="935680" y="773409"/>
                      <a:pt x="937054" y="768772"/>
                    </a:cubicBezTo>
                    <a:lnTo>
                      <a:pt x="937054" y="768772"/>
                    </a:lnTo>
                    <a:cubicBezTo>
                      <a:pt x="943064" y="752803"/>
                      <a:pt x="941862" y="743358"/>
                      <a:pt x="953539" y="723955"/>
                    </a:cubicBezTo>
                    <a:lnTo>
                      <a:pt x="953539" y="723955"/>
                    </a:lnTo>
                    <a:cubicBezTo>
                      <a:pt x="964700" y="706439"/>
                      <a:pt x="972084" y="686349"/>
                      <a:pt x="975690" y="672268"/>
                    </a:cubicBezTo>
                    <a:lnTo>
                      <a:pt x="975690" y="672268"/>
                    </a:lnTo>
                    <a:cubicBezTo>
                      <a:pt x="980327" y="658531"/>
                      <a:pt x="981700" y="656814"/>
                      <a:pt x="990801" y="651662"/>
                    </a:cubicBezTo>
                    <a:lnTo>
                      <a:pt x="990801" y="651662"/>
                    </a:lnTo>
                    <a:cubicBezTo>
                      <a:pt x="998185" y="648743"/>
                      <a:pt x="999559" y="640501"/>
                      <a:pt x="1008316" y="624874"/>
                    </a:cubicBezTo>
                    <a:lnTo>
                      <a:pt x="1008316" y="624874"/>
                    </a:lnTo>
                    <a:cubicBezTo>
                      <a:pt x="1011579" y="618693"/>
                      <a:pt x="1012609" y="615258"/>
                      <a:pt x="1012609" y="613713"/>
                    </a:cubicBezTo>
                    <a:lnTo>
                      <a:pt x="1012609" y="613713"/>
                    </a:lnTo>
                    <a:cubicBezTo>
                      <a:pt x="1012953" y="611481"/>
                      <a:pt x="1010205" y="610107"/>
                      <a:pt x="1008145" y="603753"/>
                    </a:cubicBezTo>
                    <a:lnTo>
                      <a:pt x="1008145" y="603753"/>
                    </a:lnTo>
                    <a:cubicBezTo>
                      <a:pt x="1007458" y="601006"/>
                      <a:pt x="1007114" y="598258"/>
                      <a:pt x="1007114" y="595511"/>
                    </a:cubicBezTo>
                    <a:lnTo>
                      <a:pt x="1007114" y="595511"/>
                    </a:lnTo>
                    <a:cubicBezTo>
                      <a:pt x="1007114" y="586753"/>
                      <a:pt x="1010377" y="577653"/>
                      <a:pt x="1017246" y="568895"/>
                    </a:cubicBezTo>
                    <a:lnTo>
                      <a:pt x="1017246" y="568895"/>
                    </a:lnTo>
                    <a:cubicBezTo>
                      <a:pt x="1019478" y="565804"/>
                      <a:pt x="1019993" y="563744"/>
                      <a:pt x="1019993" y="563057"/>
                    </a:cubicBezTo>
                    <a:lnTo>
                      <a:pt x="1019993" y="563057"/>
                    </a:lnTo>
                    <a:cubicBezTo>
                      <a:pt x="1021023" y="561168"/>
                      <a:pt x="1015528" y="561340"/>
                      <a:pt x="1014155" y="554643"/>
                    </a:cubicBezTo>
                    <a:lnTo>
                      <a:pt x="1014155" y="554643"/>
                    </a:lnTo>
                    <a:cubicBezTo>
                      <a:pt x="1014155" y="554128"/>
                      <a:pt x="1014155" y="553612"/>
                      <a:pt x="1014326" y="553269"/>
                    </a:cubicBezTo>
                    <a:lnTo>
                      <a:pt x="1014326" y="553269"/>
                    </a:lnTo>
                    <a:cubicBezTo>
                      <a:pt x="1015872" y="545713"/>
                      <a:pt x="1019478" y="545370"/>
                      <a:pt x="1021710" y="530602"/>
                    </a:cubicBezTo>
                    <a:lnTo>
                      <a:pt x="1021710" y="530602"/>
                    </a:lnTo>
                    <a:cubicBezTo>
                      <a:pt x="1021882" y="529228"/>
                      <a:pt x="1021882" y="527855"/>
                      <a:pt x="1021882" y="526653"/>
                    </a:cubicBezTo>
                    <a:lnTo>
                      <a:pt x="1021882" y="526653"/>
                    </a:lnTo>
                    <a:cubicBezTo>
                      <a:pt x="1021882" y="515835"/>
                      <a:pt x="1017761" y="508966"/>
                      <a:pt x="1015528" y="498663"/>
                    </a:cubicBezTo>
                    <a:lnTo>
                      <a:pt x="1015528" y="498663"/>
                    </a:lnTo>
                    <a:cubicBezTo>
                      <a:pt x="1013811" y="494027"/>
                      <a:pt x="1013468" y="488360"/>
                      <a:pt x="1013468" y="482350"/>
                    </a:cubicBezTo>
                    <a:lnTo>
                      <a:pt x="1013468" y="482350"/>
                    </a:lnTo>
                    <a:cubicBezTo>
                      <a:pt x="1013468" y="478057"/>
                      <a:pt x="1013640" y="473764"/>
                      <a:pt x="1013640" y="469815"/>
                    </a:cubicBezTo>
                    <a:lnTo>
                      <a:pt x="1013640" y="469815"/>
                    </a:lnTo>
                    <a:cubicBezTo>
                      <a:pt x="1013640" y="465522"/>
                      <a:pt x="1013468" y="461744"/>
                      <a:pt x="1012781" y="458997"/>
                    </a:cubicBezTo>
                    <a:lnTo>
                      <a:pt x="1012781" y="458997"/>
                    </a:lnTo>
                    <a:cubicBezTo>
                      <a:pt x="1010548" y="449724"/>
                      <a:pt x="1005569" y="447148"/>
                      <a:pt x="1001276" y="434785"/>
                    </a:cubicBezTo>
                    <a:lnTo>
                      <a:pt x="1001276" y="434785"/>
                    </a:lnTo>
                    <a:cubicBezTo>
                      <a:pt x="999044" y="422937"/>
                      <a:pt x="991831" y="417098"/>
                      <a:pt x="982730" y="405250"/>
                    </a:cubicBezTo>
                    <a:lnTo>
                      <a:pt x="982730" y="405250"/>
                    </a:lnTo>
                    <a:cubicBezTo>
                      <a:pt x="976205" y="394775"/>
                      <a:pt x="967619" y="397694"/>
                      <a:pt x="961266" y="387563"/>
                    </a:cubicBezTo>
                    <a:lnTo>
                      <a:pt x="961266" y="387563"/>
                    </a:lnTo>
                    <a:cubicBezTo>
                      <a:pt x="955771" y="379321"/>
                      <a:pt x="953195" y="367644"/>
                      <a:pt x="953195" y="355796"/>
                    </a:cubicBezTo>
                    <a:lnTo>
                      <a:pt x="953195" y="355796"/>
                    </a:lnTo>
                    <a:cubicBezTo>
                      <a:pt x="953195" y="344462"/>
                      <a:pt x="947872" y="348755"/>
                      <a:pt x="942206" y="340513"/>
                    </a:cubicBezTo>
                    <a:lnTo>
                      <a:pt x="942206" y="340513"/>
                    </a:lnTo>
                    <a:cubicBezTo>
                      <a:pt x="940660" y="337937"/>
                      <a:pt x="939458" y="337594"/>
                      <a:pt x="939458" y="337594"/>
                    </a:cubicBezTo>
                    <a:lnTo>
                      <a:pt x="939458" y="337594"/>
                    </a:lnTo>
                    <a:cubicBezTo>
                      <a:pt x="939458" y="337594"/>
                      <a:pt x="937741" y="338280"/>
                      <a:pt x="936539" y="342402"/>
                    </a:cubicBezTo>
                    <a:lnTo>
                      <a:pt x="936539" y="342402"/>
                    </a:lnTo>
                    <a:cubicBezTo>
                      <a:pt x="935165" y="346523"/>
                      <a:pt x="934307" y="349785"/>
                      <a:pt x="930014" y="350472"/>
                    </a:cubicBezTo>
                    <a:lnTo>
                      <a:pt x="930014" y="350472"/>
                    </a:lnTo>
                    <a:cubicBezTo>
                      <a:pt x="925377" y="349785"/>
                      <a:pt x="924004" y="345664"/>
                      <a:pt x="921771" y="338796"/>
                    </a:cubicBezTo>
                    <a:lnTo>
                      <a:pt x="921771" y="338796"/>
                    </a:lnTo>
                    <a:cubicBezTo>
                      <a:pt x="917822" y="325402"/>
                      <a:pt x="920397" y="320594"/>
                      <a:pt x="915418" y="308574"/>
                    </a:cubicBezTo>
                    <a:lnTo>
                      <a:pt x="915418" y="308574"/>
                    </a:lnTo>
                    <a:cubicBezTo>
                      <a:pt x="910610" y="296210"/>
                      <a:pt x="901852" y="283846"/>
                      <a:pt x="890691" y="272685"/>
                    </a:cubicBezTo>
                    <a:lnTo>
                      <a:pt x="890691" y="272685"/>
                    </a:lnTo>
                    <a:cubicBezTo>
                      <a:pt x="879529" y="261523"/>
                      <a:pt x="866994" y="252766"/>
                      <a:pt x="858580" y="247958"/>
                    </a:cubicBezTo>
                    <a:lnTo>
                      <a:pt x="858580" y="247958"/>
                    </a:lnTo>
                    <a:cubicBezTo>
                      <a:pt x="848792" y="243837"/>
                      <a:pt x="849307" y="237998"/>
                      <a:pt x="846045" y="229069"/>
                    </a:cubicBezTo>
                    <a:lnTo>
                      <a:pt x="846045" y="229069"/>
                    </a:lnTo>
                    <a:cubicBezTo>
                      <a:pt x="842954" y="221342"/>
                      <a:pt x="835226" y="224433"/>
                      <a:pt x="833509" y="216019"/>
                    </a:cubicBezTo>
                    <a:lnTo>
                      <a:pt x="833509" y="216019"/>
                    </a:lnTo>
                    <a:cubicBezTo>
                      <a:pt x="833509" y="214645"/>
                      <a:pt x="833853" y="213271"/>
                      <a:pt x="834540" y="211897"/>
                    </a:cubicBezTo>
                    <a:lnTo>
                      <a:pt x="834540" y="211897"/>
                    </a:lnTo>
                    <a:cubicBezTo>
                      <a:pt x="835570" y="209322"/>
                      <a:pt x="835914" y="207605"/>
                      <a:pt x="835914" y="206231"/>
                    </a:cubicBezTo>
                    <a:lnTo>
                      <a:pt x="835914" y="206231"/>
                    </a:lnTo>
                    <a:cubicBezTo>
                      <a:pt x="836085" y="203140"/>
                      <a:pt x="833681" y="199534"/>
                      <a:pt x="831792" y="190433"/>
                    </a:cubicBezTo>
                    <a:lnTo>
                      <a:pt x="831792" y="190433"/>
                    </a:lnTo>
                    <a:cubicBezTo>
                      <a:pt x="829560" y="178756"/>
                      <a:pt x="823206" y="176180"/>
                      <a:pt x="819085" y="160211"/>
                    </a:cubicBezTo>
                    <a:lnTo>
                      <a:pt x="819085" y="160211"/>
                    </a:lnTo>
                    <a:cubicBezTo>
                      <a:pt x="813934" y="144928"/>
                      <a:pt x="811358" y="133252"/>
                      <a:pt x="809984" y="122605"/>
                    </a:cubicBezTo>
                    <a:lnTo>
                      <a:pt x="809984" y="122605"/>
                    </a:lnTo>
                    <a:cubicBezTo>
                      <a:pt x="810843" y="116423"/>
                      <a:pt x="797621" y="113504"/>
                      <a:pt x="792641" y="103545"/>
                    </a:cubicBezTo>
                    <a:lnTo>
                      <a:pt x="792641" y="103545"/>
                    </a:lnTo>
                    <a:cubicBezTo>
                      <a:pt x="791611" y="101827"/>
                      <a:pt x="790752" y="101484"/>
                      <a:pt x="788863" y="101484"/>
                    </a:cubicBezTo>
                    <a:lnTo>
                      <a:pt x="788863" y="101484"/>
                    </a:lnTo>
                    <a:cubicBezTo>
                      <a:pt x="785429" y="101484"/>
                      <a:pt x="780449" y="104060"/>
                      <a:pt x="775813" y="104231"/>
                    </a:cubicBezTo>
                    <a:lnTo>
                      <a:pt x="775813" y="104231"/>
                    </a:lnTo>
                    <a:cubicBezTo>
                      <a:pt x="773752" y="104231"/>
                      <a:pt x="771348" y="103373"/>
                      <a:pt x="770146" y="101484"/>
                    </a:cubicBezTo>
                    <a:lnTo>
                      <a:pt x="770146" y="101484"/>
                    </a:lnTo>
                    <a:cubicBezTo>
                      <a:pt x="765510" y="94787"/>
                      <a:pt x="765853" y="80020"/>
                      <a:pt x="764480" y="68686"/>
                    </a:cubicBezTo>
                    <a:lnTo>
                      <a:pt x="764480" y="68686"/>
                    </a:lnTo>
                    <a:cubicBezTo>
                      <a:pt x="762076" y="56838"/>
                      <a:pt x="748338" y="33828"/>
                      <a:pt x="744560" y="26444"/>
                    </a:cubicBezTo>
                    <a:lnTo>
                      <a:pt x="744560" y="26444"/>
                    </a:lnTo>
                    <a:cubicBezTo>
                      <a:pt x="739066" y="17858"/>
                      <a:pt x="740439" y="13565"/>
                      <a:pt x="733743" y="8071"/>
                    </a:cubicBezTo>
                    <a:lnTo>
                      <a:pt x="733743" y="8071"/>
                    </a:lnTo>
                    <a:cubicBezTo>
                      <a:pt x="731167" y="6010"/>
                      <a:pt x="729278" y="5495"/>
                      <a:pt x="729106" y="5495"/>
                    </a:cubicBezTo>
                    <a:lnTo>
                      <a:pt x="729106" y="5495"/>
                    </a:lnTo>
                    <a:cubicBezTo>
                      <a:pt x="729106" y="5495"/>
                      <a:pt x="728934" y="5495"/>
                      <a:pt x="728248" y="7384"/>
                    </a:cubicBezTo>
                    <a:lnTo>
                      <a:pt x="728248" y="7384"/>
                    </a:lnTo>
                    <a:cubicBezTo>
                      <a:pt x="727561" y="9444"/>
                      <a:pt x="727046" y="13050"/>
                      <a:pt x="726187" y="18030"/>
                    </a:cubicBezTo>
                    <a:lnTo>
                      <a:pt x="726187" y="18030"/>
                    </a:lnTo>
                    <a:cubicBezTo>
                      <a:pt x="723439" y="32969"/>
                      <a:pt x="719833" y="29879"/>
                      <a:pt x="718803" y="45848"/>
                    </a:cubicBezTo>
                    <a:lnTo>
                      <a:pt x="718803" y="45848"/>
                    </a:lnTo>
                    <a:cubicBezTo>
                      <a:pt x="716399" y="61989"/>
                      <a:pt x="713995" y="87232"/>
                      <a:pt x="713995" y="99767"/>
                    </a:cubicBezTo>
                    <a:lnTo>
                      <a:pt x="713995" y="99767"/>
                    </a:lnTo>
                    <a:cubicBezTo>
                      <a:pt x="713995" y="99767"/>
                      <a:pt x="713995" y="99939"/>
                      <a:pt x="713995" y="100110"/>
                    </a:cubicBezTo>
                    <a:lnTo>
                      <a:pt x="713995" y="100110"/>
                    </a:lnTo>
                    <a:cubicBezTo>
                      <a:pt x="713995" y="102686"/>
                      <a:pt x="713995" y="105434"/>
                      <a:pt x="713995" y="108524"/>
                    </a:cubicBezTo>
                    <a:lnTo>
                      <a:pt x="713995" y="108524"/>
                    </a:lnTo>
                    <a:cubicBezTo>
                      <a:pt x="713995" y="120716"/>
                      <a:pt x="713823" y="136171"/>
                      <a:pt x="712965" y="148534"/>
                    </a:cubicBezTo>
                    <a:lnTo>
                      <a:pt x="712965" y="148534"/>
                    </a:lnTo>
                    <a:cubicBezTo>
                      <a:pt x="711763" y="164160"/>
                      <a:pt x="707813" y="171029"/>
                      <a:pt x="701631" y="188544"/>
                    </a:cubicBezTo>
                    <a:lnTo>
                      <a:pt x="701631" y="188544"/>
                    </a:lnTo>
                    <a:cubicBezTo>
                      <a:pt x="696308" y="204514"/>
                      <a:pt x="694591" y="207261"/>
                      <a:pt x="681884" y="207948"/>
                    </a:cubicBezTo>
                    <a:lnTo>
                      <a:pt x="681884" y="207948"/>
                    </a:lnTo>
                    <a:cubicBezTo>
                      <a:pt x="681026" y="207948"/>
                      <a:pt x="680167" y="208120"/>
                      <a:pt x="679308" y="208120"/>
                    </a:cubicBezTo>
                    <a:lnTo>
                      <a:pt x="679308" y="208120"/>
                    </a:lnTo>
                    <a:cubicBezTo>
                      <a:pt x="666602" y="208120"/>
                      <a:pt x="659046" y="198504"/>
                      <a:pt x="652006" y="186655"/>
                    </a:cubicBezTo>
                    <a:lnTo>
                      <a:pt x="652006" y="186655"/>
                    </a:lnTo>
                    <a:cubicBezTo>
                      <a:pt x="645824" y="176524"/>
                      <a:pt x="624703" y="176524"/>
                      <a:pt x="615774" y="166736"/>
                    </a:cubicBezTo>
                    <a:lnTo>
                      <a:pt x="615774" y="166736"/>
                    </a:lnTo>
                    <a:cubicBezTo>
                      <a:pt x="609592" y="160383"/>
                      <a:pt x="597915" y="155746"/>
                      <a:pt x="591046" y="155918"/>
                    </a:cubicBezTo>
                    <a:lnTo>
                      <a:pt x="591046" y="155918"/>
                    </a:lnTo>
                    <a:cubicBezTo>
                      <a:pt x="590188" y="155918"/>
                      <a:pt x="589501" y="155918"/>
                      <a:pt x="588642" y="156090"/>
                    </a:cubicBezTo>
                    <a:lnTo>
                      <a:pt x="588642" y="156090"/>
                    </a:lnTo>
                    <a:cubicBezTo>
                      <a:pt x="588299" y="156090"/>
                      <a:pt x="587956" y="156090"/>
                      <a:pt x="587440" y="156090"/>
                    </a:cubicBezTo>
                    <a:lnTo>
                      <a:pt x="587440" y="156090"/>
                    </a:lnTo>
                    <a:cubicBezTo>
                      <a:pt x="577481" y="155746"/>
                      <a:pt x="562713" y="142352"/>
                      <a:pt x="554814" y="132050"/>
                    </a:cubicBezTo>
                    <a:lnTo>
                      <a:pt x="554814" y="132050"/>
                    </a:lnTo>
                    <a:cubicBezTo>
                      <a:pt x="551552" y="126211"/>
                      <a:pt x="549835" y="121575"/>
                      <a:pt x="549663" y="116767"/>
                    </a:cubicBezTo>
                    <a:lnTo>
                      <a:pt x="549663" y="116767"/>
                    </a:lnTo>
                    <a:cubicBezTo>
                      <a:pt x="549663" y="111959"/>
                      <a:pt x="551552" y="107494"/>
                      <a:pt x="554643" y="101827"/>
                    </a:cubicBezTo>
                    <a:lnTo>
                      <a:pt x="554643" y="101827"/>
                    </a:lnTo>
                    <a:cubicBezTo>
                      <a:pt x="557047" y="96848"/>
                      <a:pt x="557734" y="93929"/>
                      <a:pt x="557734" y="92555"/>
                    </a:cubicBezTo>
                    <a:lnTo>
                      <a:pt x="557734" y="92555"/>
                    </a:lnTo>
                    <a:cubicBezTo>
                      <a:pt x="557905" y="90666"/>
                      <a:pt x="556532" y="89807"/>
                      <a:pt x="554299" y="85858"/>
                    </a:cubicBezTo>
                    <a:lnTo>
                      <a:pt x="554299" y="85858"/>
                    </a:lnTo>
                    <a:cubicBezTo>
                      <a:pt x="553956" y="84828"/>
                      <a:pt x="553956" y="83626"/>
                      <a:pt x="553956" y="82595"/>
                    </a:cubicBezTo>
                    <a:lnTo>
                      <a:pt x="553956" y="82595"/>
                    </a:lnTo>
                    <a:cubicBezTo>
                      <a:pt x="553784" y="76585"/>
                      <a:pt x="558249" y="68686"/>
                      <a:pt x="569067" y="67484"/>
                    </a:cubicBezTo>
                    <a:lnTo>
                      <a:pt x="569067" y="67484"/>
                    </a:lnTo>
                    <a:cubicBezTo>
                      <a:pt x="576622" y="66111"/>
                      <a:pt x="576107" y="65939"/>
                      <a:pt x="576451" y="62505"/>
                    </a:cubicBezTo>
                    <a:lnTo>
                      <a:pt x="576451" y="62505"/>
                    </a:lnTo>
                    <a:cubicBezTo>
                      <a:pt x="576451" y="60787"/>
                      <a:pt x="576107" y="58212"/>
                      <a:pt x="575592" y="54949"/>
                    </a:cubicBezTo>
                    <a:lnTo>
                      <a:pt x="575592" y="54949"/>
                    </a:lnTo>
                    <a:cubicBezTo>
                      <a:pt x="575420" y="54090"/>
                      <a:pt x="575420" y="53232"/>
                      <a:pt x="575420" y="52545"/>
                    </a:cubicBezTo>
                    <a:lnTo>
                      <a:pt x="575420" y="52545"/>
                    </a:lnTo>
                    <a:cubicBezTo>
                      <a:pt x="575420" y="46363"/>
                      <a:pt x="579198" y="42757"/>
                      <a:pt x="579713" y="41899"/>
                    </a:cubicBezTo>
                    <a:lnTo>
                      <a:pt x="579713" y="41899"/>
                    </a:lnTo>
                    <a:cubicBezTo>
                      <a:pt x="579713" y="41899"/>
                      <a:pt x="579541" y="41555"/>
                      <a:pt x="579198" y="41384"/>
                    </a:cubicBezTo>
                    <a:lnTo>
                      <a:pt x="579198" y="41384"/>
                    </a:lnTo>
                    <a:cubicBezTo>
                      <a:pt x="577481" y="40353"/>
                      <a:pt x="576107" y="39838"/>
                      <a:pt x="574905" y="39838"/>
                    </a:cubicBezTo>
                    <a:lnTo>
                      <a:pt x="574905" y="39838"/>
                    </a:lnTo>
                    <a:cubicBezTo>
                      <a:pt x="572673" y="39838"/>
                      <a:pt x="571128" y="41212"/>
                      <a:pt x="570269" y="44646"/>
                    </a:cubicBezTo>
                    <a:lnTo>
                      <a:pt x="570269" y="44646"/>
                    </a:lnTo>
                    <a:cubicBezTo>
                      <a:pt x="570269" y="45677"/>
                      <a:pt x="570097" y="46535"/>
                      <a:pt x="569754" y="47394"/>
                    </a:cubicBezTo>
                    <a:lnTo>
                      <a:pt x="569754" y="47394"/>
                    </a:lnTo>
                    <a:lnTo>
                      <a:pt x="569239" y="50141"/>
                    </a:lnTo>
                    <a:lnTo>
                      <a:pt x="568723" y="49454"/>
                    </a:lnTo>
                    <a:cubicBezTo>
                      <a:pt x="567521" y="51000"/>
                      <a:pt x="565632" y="52030"/>
                      <a:pt x="563744" y="52030"/>
                    </a:cubicBezTo>
                    <a:lnTo>
                      <a:pt x="563744" y="52030"/>
                    </a:lnTo>
                    <a:cubicBezTo>
                      <a:pt x="560138" y="52030"/>
                      <a:pt x="556360" y="49282"/>
                      <a:pt x="555501" y="44818"/>
                    </a:cubicBezTo>
                    <a:lnTo>
                      <a:pt x="555501" y="44818"/>
                    </a:lnTo>
                    <a:cubicBezTo>
                      <a:pt x="555501" y="44131"/>
                      <a:pt x="551724" y="42070"/>
                      <a:pt x="544855" y="41727"/>
                    </a:cubicBezTo>
                    <a:lnTo>
                      <a:pt x="544855" y="41727"/>
                    </a:lnTo>
                    <a:cubicBezTo>
                      <a:pt x="538158" y="41040"/>
                      <a:pt x="530087" y="41212"/>
                      <a:pt x="523219" y="40525"/>
                    </a:cubicBezTo>
                    <a:lnTo>
                      <a:pt x="523219" y="40525"/>
                    </a:lnTo>
                    <a:cubicBezTo>
                      <a:pt x="511370" y="37777"/>
                      <a:pt x="497290" y="30222"/>
                      <a:pt x="489391" y="22323"/>
                    </a:cubicBezTo>
                    <a:lnTo>
                      <a:pt x="489391" y="22323"/>
                    </a:lnTo>
                    <a:cubicBezTo>
                      <a:pt x="482694" y="16656"/>
                      <a:pt x="480977" y="19060"/>
                      <a:pt x="462774" y="15283"/>
                    </a:cubicBezTo>
                    <a:lnTo>
                      <a:pt x="462774" y="15283"/>
                    </a:lnTo>
                    <a:cubicBezTo>
                      <a:pt x="460027" y="14768"/>
                      <a:pt x="457966" y="14424"/>
                      <a:pt x="456421" y="14252"/>
                    </a:cubicBezTo>
                    <a:lnTo>
                      <a:pt x="456421" y="14252"/>
                    </a:lnTo>
                    <a:cubicBezTo>
                      <a:pt x="456593" y="14424"/>
                      <a:pt x="456765" y="14424"/>
                      <a:pt x="456936" y="14596"/>
                    </a:cubicBezTo>
                    <a:lnTo>
                      <a:pt x="456936" y="14596"/>
                    </a:lnTo>
                    <a:cubicBezTo>
                      <a:pt x="458825" y="15798"/>
                      <a:pt x="461401" y="17172"/>
                      <a:pt x="464492" y="18373"/>
                    </a:cubicBezTo>
                    <a:lnTo>
                      <a:pt x="464492" y="18373"/>
                    </a:lnTo>
                    <a:cubicBezTo>
                      <a:pt x="473593" y="23353"/>
                      <a:pt x="472391" y="25414"/>
                      <a:pt x="475653" y="32283"/>
                    </a:cubicBezTo>
                    <a:lnTo>
                      <a:pt x="475653" y="32283"/>
                    </a:lnTo>
                    <a:cubicBezTo>
                      <a:pt x="477199" y="36060"/>
                      <a:pt x="478057" y="38980"/>
                      <a:pt x="478057" y="41384"/>
                    </a:cubicBezTo>
                    <a:lnTo>
                      <a:pt x="478057" y="41384"/>
                    </a:lnTo>
                    <a:cubicBezTo>
                      <a:pt x="478229" y="44990"/>
                      <a:pt x="475482" y="47565"/>
                      <a:pt x="472391" y="48252"/>
                    </a:cubicBezTo>
                    <a:lnTo>
                      <a:pt x="472391" y="48252"/>
                    </a:lnTo>
                    <a:cubicBezTo>
                      <a:pt x="472047" y="48252"/>
                      <a:pt x="471532" y="48424"/>
                      <a:pt x="471017" y="48424"/>
                    </a:cubicBezTo>
                    <a:lnTo>
                      <a:pt x="471017" y="48424"/>
                    </a:lnTo>
                    <a:cubicBezTo>
                      <a:pt x="463805" y="48081"/>
                      <a:pt x="452815" y="40697"/>
                      <a:pt x="442684" y="40697"/>
                    </a:cubicBezTo>
                    <a:lnTo>
                      <a:pt x="442684" y="40697"/>
                    </a:lnTo>
                    <a:cubicBezTo>
                      <a:pt x="442341" y="40525"/>
                      <a:pt x="441654" y="40525"/>
                      <a:pt x="440967" y="40525"/>
                    </a:cubicBezTo>
                    <a:lnTo>
                      <a:pt x="440967" y="40525"/>
                    </a:lnTo>
                    <a:cubicBezTo>
                      <a:pt x="431866" y="40353"/>
                      <a:pt x="418129" y="47737"/>
                      <a:pt x="415381" y="56838"/>
                    </a:cubicBezTo>
                    <a:lnTo>
                      <a:pt x="415381" y="56838"/>
                    </a:lnTo>
                    <a:cubicBezTo>
                      <a:pt x="412977" y="63878"/>
                      <a:pt x="410229" y="66454"/>
                      <a:pt x="410573" y="66626"/>
                    </a:cubicBezTo>
                    <a:lnTo>
                      <a:pt x="410573" y="66626"/>
                    </a:lnTo>
                    <a:cubicBezTo>
                      <a:pt x="410745" y="66626"/>
                      <a:pt x="410916" y="67656"/>
                      <a:pt x="414694" y="70747"/>
                    </a:cubicBezTo>
                    <a:lnTo>
                      <a:pt x="414694" y="70747"/>
                    </a:lnTo>
                    <a:cubicBezTo>
                      <a:pt x="417270" y="73151"/>
                      <a:pt x="418987" y="74181"/>
                      <a:pt x="419159" y="77101"/>
                    </a:cubicBezTo>
                    <a:lnTo>
                      <a:pt x="419159" y="77101"/>
                    </a:lnTo>
                    <a:cubicBezTo>
                      <a:pt x="418300" y="81222"/>
                      <a:pt x="415209" y="80706"/>
                      <a:pt x="413149" y="81222"/>
                    </a:cubicBezTo>
                    <a:lnTo>
                      <a:pt x="413149" y="81222"/>
                    </a:lnTo>
                    <a:cubicBezTo>
                      <a:pt x="410745" y="81565"/>
                      <a:pt x="407825" y="81737"/>
                      <a:pt x="404906" y="82595"/>
                    </a:cubicBezTo>
                    <a:lnTo>
                      <a:pt x="404906" y="82595"/>
                    </a:lnTo>
                    <a:cubicBezTo>
                      <a:pt x="398725" y="83626"/>
                      <a:pt x="400098" y="94787"/>
                      <a:pt x="399068" y="104918"/>
                    </a:cubicBezTo>
                    <a:lnTo>
                      <a:pt x="399068" y="104918"/>
                    </a:lnTo>
                    <a:cubicBezTo>
                      <a:pt x="399068" y="104918"/>
                      <a:pt x="399068" y="105090"/>
                      <a:pt x="399068" y="105434"/>
                    </a:cubicBezTo>
                    <a:lnTo>
                      <a:pt x="399068" y="105434"/>
                    </a:lnTo>
                    <a:cubicBezTo>
                      <a:pt x="398896" y="111100"/>
                      <a:pt x="406795" y="123120"/>
                      <a:pt x="407139" y="130847"/>
                    </a:cubicBezTo>
                    <a:lnTo>
                      <a:pt x="407139" y="130847"/>
                    </a:lnTo>
                    <a:cubicBezTo>
                      <a:pt x="407310" y="133423"/>
                      <a:pt x="405593" y="136514"/>
                      <a:pt x="402159" y="137201"/>
                    </a:cubicBezTo>
                    <a:lnTo>
                      <a:pt x="402159" y="137201"/>
                    </a:lnTo>
                    <a:cubicBezTo>
                      <a:pt x="401644" y="137201"/>
                      <a:pt x="400957" y="137373"/>
                      <a:pt x="400270" y="137373"/>
                    </a:cubicBezTo>
                    <a:lnTo>
                      <a:pt x="400270" y="137373"/>
                    </a:lnTo>
                    <a:cubicBezTo>
                      <a:pt x="391684" y="137201"/>
                      <a:pt x="384644" y="129817"/>
                      <a:pt x="376401" y="123979"/>
                    </a:cubicBezTo>
                    <a:lnTo>
                      <a:pt x="376401" y="123979"/>
                    </a:lnTo>
                    <a:cubicBezTo>
                      <a:pt x="374341" y="122090"/>
                      <a:pt x="372967" y="121575"/>
                      <a:pt x="372280" y="121747"/>
                    </a:cubicBezTo>
                    <a:lnTo>
                      <a:pt x="372280" y="121747"/>
                    </a:lnTo>
                    <a:cubicBezTo>
                      <a:pt x="370563" y="121060"/>
                      <a:pt x="367472" y="127070"/>
                      <a:pt x="363866" y="136171"/>
                    </a:cubicBezTo>
                    <a:lnTo>
                      <a:pt x="363866" y="136171"/>
                    </a:lnTo>
                    <a:cubicBezTo>
                      <a:pt x="361977" y="139090"/>
                      <a:pt x="361119" y="141151"/>
                      <a:pt x="358028" y="141666"/>
                    </a:cubicBezTo>
                    <a:lnTo>
                      <a:pt x="358028" y="141666"/>
                    </a:lnTo>
                    <a:cubicBezTo>
                      <a:pt x="350816" y="139090"/>
                      <a:pt x="353048" y="129646"/>
                      <a:pt x="349442" y="120545"/>
                    </a:cubicBezTo>
                    <a:lnTo>
                      <a:pt x="349442" y="120545"/>
                    </a:lnTo>
                    <a:cubicBezTo>
                      <a:pt x="346179" y="109383"/>
                      <a:pt x="331755" y="101656"/>
                      <a:pt x="322998" y="98050"/>
                    </a:cubicBezTo>
                    <a:lnTo>
                      <a:pt x="322998" y="98050"/>
                    </a:lnTo>
                    <a:cubicBezTo>
                      <a:pt x="322139" y="97706"/>
                      <a:pt x="321452" y="97363"/>
                      <a:pt x="321109" y="97363"/>
                    </a:cubicBezTo>
                    <a:lnTo>
                      <a:pt x="321109" y="97363"/>
                    </a:lnTo>
                    <a:cubicBezTo>
                      <a:pt x="321109" y="97706"/>
                      <a:pt x="320937" y="98222"/>
                      <a:pt x="320937" y="98737"/>
                    </a:cubicBezTo>
                    <a:lnTo>
                      <a:pt x="320937" y="98737"/>
                    </a:lnTo>
                    <a:cubicBezTo>
                      <a:pt x="320766" y="100626"/>
                      <a:pt x="319907" y="104231"/>
                      <a:pt x="316129" y="105777"/>
                    </a:cubicBezTo>
                    <a:lnTo>
                      <a:pt x="316129" y="105777"/>
                    </a:lnTo>
                    <a:cubicBezTo>
                      <a:pt x="315099" y="106120"/>
                      <a:pt x="314240" y="106464"/>
                      <a:pt x="313210" y="106464"/>
                    </a:cubicBezTo>
                    <a:lnTo>
                      <a:pt x="313210" y="106464"/>
                    </a:lnTo>
                    <a:cubicBezTo>
                      <a:pt x="305998" y="104231"/>
                      <a:pt x="309604" y="98737"/>
                      <a:pt x="305139" y="97878"/>
                    </a:cubicBezTo>
                    <a:lnTo>
                      <a:pt x="305139" y="97878"/>
                    </a:lnTo>
                    <a:cubicBezTo>
                      <a:pt x="304796" y="97706"/>
                      <a:pt x="304624" y="97706"/>
                      <a:pt x="304281" y="97706"/>
                    </a:cubicBezTo>
                    <a:lnTo>
                      <a:pt x="304281" y="97706"/>
                    </a:lnTo>
                    <a:cubicBezTo>
                      <a:pt x="301362" y="96848"/>
                      <a:pt x="293463" y="108181"/>
                      <a:pt x="286594" y="115737"/>
                    </a:cubicBezTo>
                    <a:lnTo>
                      <a:pt x="286594" y="115737"/>
                    </a:lnTo>
                    <a:cubicBezTo>
                      <a:pt x="281271" y="119514"/>
                      <a:pt x="279038" y="122434"/>
                      <a:pt x="279038" y="125696"/>
                    </a:cubicBezTo>
                    <a:lnTo>
                      <a:pt x="279038" y="125696"/>
                    </a:lnTo>
                    <a:cubicBezTo>
                      <a:pt x="279038" y="127757"/>
                      <a:pt x="279897" y="130504"/>
                      <a:pt x="282129" y="134110"/>
                    </a:cubicBezTo>
                    <a:lnTo>
                      <a:pt x="282129" y="134110"/>
                    </a:lnTo>
                    <a:cubicBezTo>
                      <a:pt x="285735" y="139433"/>
                      <a:pt x="288139" y="140464"/>
                      <a:pt x="288826" y="144241"/>
                    </a:cubicBezTo>
                    <a:lnTo>
                      <a:pt x="288826" y="144241"/>
                    </a:lnTo>
                    <a:cubicBezTo>
                      <a:pt x="288311" y="147676"/>
                      <a:pt x="286079" y="148019"/>
                      <a:pt x="283675" y="149049"/>
                    </a:cubicBezTo>
                    <a:lnTo>
                      <a:pt x="283675" y="149049"/>
                    </a:lnTo>
                    <a:cubicBezTo>
                      <a:pt x="275776" y="151969"/>
                      <a:pt x="271998" y="149049"/>
                      <a:pt x="268564" y="157979"/>
                    </a:cubicBezTo>
                    <a:lnTo>
                      <a:pt x="268564" y="157979"/>
                    </a:lnTo>
                    <a:cubicBezTo>
                      <a:pt x="268221" y="158837"/>
                      <a:pt x="268049" y="159524"/>
                      <a:pt x="268049" y="160211"/>
                    </a:cubicBezTo>
                    <a:lnTo>
                      <a:pt x="268049" y="160211"/>
                    </a:lnTo>
                    <a:cubicBezTo>
                      <a:pt x="267534" y="164332"/>
                      <a:pt x="274230" y="168625"/>
                      <a:pt x="274574" y="176352"/>
                    </a:cubicBezTo>
                    <a:lnTo>
                      <a:pt x="274574" y="176352"/>
                    </a:lnTo>
                    <a:cubicBezTo>
                      <a:pt x="274574" y="177726"/>
                      <a:pt x="274402" y="179100"/>
                      <a:pt x="273715" y="180645"/>
                    </a:cubicBezTo>
                    <a:lnTo>
                      <a:pt x="273715" y="180645"/>
                    </a:lnTo>
                    <a:cubicBezTo>
                      <a:pt x="272685" y="183221"/>
                      <a:pt x="270796" y="185281"/>
                      <a:pt x="268049" y="185281"/>
                    </a:cubicBezTo>
                    <a:lnTo>
                      <a:pt x="268049" y="185281"/>
                    </a:lnTo>
                    <a:cubicBezTo>
                      <a:pt x="261352" y="184595"/>
                      <a:pt x="256372" y="176696"/>
                      <a:pt x="245210" y="170342"/>
                    </a:cubicBezTo>
                    <a:lnTo>
                      <a:pt x="245210" y="170342"/>
                    </a:lnTo>
                    <a:cubicBezTo>
                      <a:pt x="244180" y="169827"/>
                      <a:pt x="243322" y="169484"/>
                      <a:pt x="242806" y="169312"/>
                    </a:cubicBezTo>
                    <a:lnTo>
                      <a:pt x="242806" y="169312"/>
                    </a:lnTo>
                    <a:cubicBezTo>
                      <a:pt x="243322" y="173261"/>
                      <a:pt x="249160" y="184251"/>
                      <a:pt x="249332" y="191978"/>
                    </a:cubicBezTo>
                    <a:lnTo>
                      <a:pt x="249332" y="191978"/>
                    </a:lnTo>
                    <a:cubicBezTo>
                      <a:pt x="249332" y="193352"/>
                      <a:pt x="249160" y="194554"/>
                      <a:pt x="248645" y="195928"/>
                    </a:cubicBezTo>
                    <a:lnTo>
                      <a:pt x="248645" y="195928"/>
                    </a:lnTo>
                    <a:cubicBezTo>
                      <a:pt x="247786" y="197817"/>
                      <a:pt x="246241" y="199534"/>
                      <a:pt x="244009" y="199534"/>
                    </a:cubicBezTo>
                    <a:lnTo>
                      <a:pt x="244009" y="199534"/>
                    </a:lnTo>
                    <a:cubicBezTo>
                      <a:pt x="236968" y="198160"/>
                      <a:pt x="234221" y="188029"/>
                      <a:pt x="226665" y="177039"/>
                    </a:cubicBezTo>
                    <a:lnTo>
                      <a:pt x="226665" y="177039"/>
                    </a:lnTo>
                    <a:cubicBezTo>
                      <a:pt x="224605" y="173090"/>
                      <a:pt x="223059" y="172575"/>
                      <a:pt x="223059" y="172575"/>
                    </a:cubicBezTo>
                    <a:lnTo>
                      <a:pt x="223059" y="172575"/>
                    </a:lnTo>
                    <a:cubicBezTo>
                      <a:pt x="223059" y="172575"/>
                      <a:pt x="221342" y="173605"/>
                      <a:pt x="220140" y="176696"/>
                    </a:cubicBezTo>
                    <a:lnTo>
                      <a:pt x="220140" y="176696"/>
                    </a:lnTo>
                    <a:cubicBezTo>
                      <a:pt x="218766" y="179615"/>
                      <a:pt x="217392" y="183564"/>
                      <a:pt x="215847" y="187342"/>
                    </a:cubicBezTo>
                    <a:lnTo>
                      <a:pt x="215847" y="187342"/>
                    </a:lnTo>
                    <a:cubicBezTo>
                      <a:pt x="213100" y="191463"/>
                      <a:pt x="211554" y="196958"/>
                      <a:pt x="211554" y="202968"/>
                    </a:cubicBezTo>
                    <a:lnTo>
                      <a:pt x="211554" y="202968"/>
                    </a:lnTo>
                    <a:cubicBezTo>
                      <a:pt x="211554" y="207089"/>
                      <a:pt x="212241" y="211382"/>
                      <a:pt x="213615" y="215332"/>
                    </a:cubicBezTo>
                    <a:lnTo>
                      <a:pt x="213615" y="215332"/>
                    </a:lnTo>
                    <a:cubicBezTo>
                      <a:pt x="214817" y="218079"/>
                      <a:pt x="215504" y="220312"/>
                      <a:pt x="215504" y="222372"/>
                    </a:cubicBezTo>
                    <a:lnTo>
                      <a:pt x="215504" y="222372"/>
                    </a:lnTo>
                    <a:cubicBezTo>
                      <a:pt x="214988" y="230443"/>
                      <a:pt x="207089" y="230958"/>
                      <a:pt x="201423" y="233705"/>
                    </a:cubicBezTo>
                    <a:lnTo>
                      <a:pt x="201423" y="233705"/>
                    </a:lnTo>
                    <a:cubicBezTo>
                      <a:pt x="194211" y="237483"/>
                      <a:pt x="193696" y="249332"/>
                      <a:pt x="191292" y="261695"/>
                    </a:cubicBezTo>
                    <a:lnTo>
                      <a:pt x="191292" y="261695"/>
                    </a:lnTo>
                    <a:cubicBezTo>
                      <a:pt x="186827" y="273372"/>
                      <a:pt x="173090" y="279725"/>
                      <a:pt x="152655" y="281099"/>
                    </a:cubicBezTo>
                    <a:lnTo>
                      <a:pt x="152655" y="281099"/>
                    </a:lnTo>
                    <a:cubicBezTo>
                      <a:pt x="134110" y="282129"/>
                      <a:pt x="124494" y="300503"/>
                      <a:pt x="108181" y="306513"/>
                    </a:cubicBezTo>
                    <a:lnTo>
                      <a:pt x="108181" y="306513"/>
                    </a:lnTo>
                    <a:cubicBezTo>
                      <a:pt x="101484" y="309089"/>
                      <a:pt x="97535" y="310119"/>
                      <a:pt x="94101" y="310119"/>
                    </a:cubicBezTo>
                    <a:lnTo>
                      <a:pt x="94101" y="310119"/>
                    </a:lnTo>
                    <a:cubicBezTo>
                      <a:pt x="89121" y="309947"/>
                      <a:pt x="87060" y="307887"/>
                      <a:pt x="81393" y="306685"/>
                    </a:cubicBezTo>
                    <a:lnTo>
                      <a:pt x="81393" y="306685"/>
                    </a:lnTo>
                    <a:cubicBezTo>
                      <a:pt x="79848" y="306170"/>
                      <a:pt x="78646" y="306170"/>
                      <a:pt x="77616" y="306170"/>
                    </a:cubicBezTo>
                    <a:lnTo>
                      <a:pt x="77616" y="306170"/>
                    </a:lnTo>
                    <a:cubicBezTo>
                      <a:pt x="73666" y="305826"/>
                      <a:pt x="72293" y="309775"/>
                      <a:pt x="63363" y="317846"/>
                    </a:cubicBezTo>
                    <a:lnTo>
                      <a:pt x="63363" y="317846"/>
                    </a:lnTo>
                    <a:cubicBezTo>
                      <a:pt x="52202" y="325402"/>
                      <a:pt x="37262" y="338109"/>
                      <a:pt x="24899" y="342402"/>
                    </a:cubicBezTo>
                    <a:lnTo>
                      <a:pt x="24899" y="342402"/>
                    </a:lnTo>
                    <a:cubicBezTo>
                      <a:pt x="20091" y="343947"/>
                      <a:pt x="21121" y="343604"/>
                      <a:pt x="20778" y="345664"/>
                    </a:cubicBezTo>
                    <a:lnTo>
                      <a:pt x="20778" y="345664"/>
                    </a:lnTo>
                    <a:cubicBezTo>
                      <a:pt x="20778" y="347038"/>
                      <a:pt x="21121" y="349442"/>
                      <a:pt x="21121" y="352704"/>
                    </a:cubicBezTo>
                    <a:lnTo>
                      <a:pt x="21121" y="352704"/>
                    </a:lnTo>
                    <a:cubicBezTo>
                      <a:pt x="21121" y="354593"/>
                      <a:pt x="20949" y="356997"/>
                      <a:pt x="20434" y="359745"/>
                    </a:cubicBezTo>
                    <a:lnTo>
                      <a:pt x="20434" y="359745"/>
                    </a:lnTo>
                    <a:cubicBezTo>
                      <a:pt x="19404" y="362492"/>
                      <a:pt x="20091" y="364553"/>
                      <a:pt x="16313" y="365583"/>
                    </a:cubicBezTo>
                    <a:lnTo>
                      <a:pt x="16313" y="365583"/>
                    </a:lnTo>
                    <a:cubicBezTo>
                      <a:pt x="11505" y="364038"/>
                      <a:pt x="12535" y="360947"/>
                      <a:pt x="10818" y="357169"/>
                    </a:cubicBezTo>
                    <a:lnTo>
                      <a:pt x="10818" y="357169"/>
                    </a:lnTo>
                    <a:cubicBezTo>
                      <a:pt x="9616" y="353220"/>
                      <a:pt x="8414" y="348583"/>
                      <a:pt x="6869" y="344634"/>
                    </a:cubicBezTo>
                    <a:lnTo>
                      <a:pt x="6869" y="344634"/>
                    </a:lnTo>
                    <a:cubicBezTo>
                      <a:pt x="6697" y="344291"/>
                      <a:pt x="6697" y="343775"/>
                      <a:pt x="6525" y="343432"/>
                    </a:cubicBezTo>
                    <a:lnTo>
                      <a:pt x="6525" y="343432"/>
                    </a:lnTo>
                    <a:cubicBezTo>
                      <a:pt x="6525" y="343432"/>
                      <a:pt x="6525" y="343432"/>
                      <a:pt x="6525" y="343432"/>
                    </a:cubicBezTo>
                    <a:lnTo>
                      <a:pt x="6525" y="343432"/>
                    </a:lnTo>
                    <a:cubicBezTo>
                      <a:pt x="6525" y="345492"/>
                      <a:pt x="6869" y="348412"/>
                      <a:pt x="7899" y="352361"/>
                    </a:cubicBezTo>
                    <a:lnTo>
                      <a:pt x="7899" y="352361"/>
                    </a:lnTo>
                    <a:cubicBezTo>
                      <a:pt x="9616" y="362149"/>
                      <a:pt x="12192" y="377775"/>
                      <a:pt x="12192" y="390310"/>
                    </a:cubicBezTo>
                    <a:lnTo>
                      <a:pt x="12192" y="390310"/>
                    </a:lnTo>
                    <a:cubicBezTo>
                      <a:pt x="12192" y="395633"/>
                      <a:pt x="11848" y="400442"/>
                      <a:pt x="10647" y="404048"/>
                    </a:cubicBezTo>
                    <a:lnTo>
                      <a:pt x="10647" y="404048"/>
                    </a:lnTo>
                    <a:cubicBezTo>
                      <a:pt x="9101" y="410916"/>
                      <a:pt x="7212" y="416240"/>
                      <a:pt x="7384" y="422421"/>
                    </a:cubicBezTo>
                    <a:lnTo>
                      <a:pt x="7384" y="422421"/>
                    </a:lnTo>
                    <a:cubicBezTo>
                      <a:pt x="7384" y="426714"/>
                      <a:pt x="8243" y="431694"/>
                      <a:pt x="10818" y="438219"/>
                    </a:cubicBezTo>
                    <a:lnTo>
                      <a:pt x="10818" y="438219"/>
                    </a:lnTo>
                    <a:cubicBezTo>
                      <a:pt x="17172" y="455906"/>
                      <a:pt x="18374" y="459855"/>
                      <a:pt x="23525" y="473936"/>
                    </a:cubicBezTo>
                    <a:lnTo>
                      <a:pt x="23525" y="473936"/>
                    </a:lnTo>
                    <a:cubicBezTo>
                      <a:pt x="24556" y="477370"/>
                      <a:pt x="25071" y="479431"/>
                      <a:pt x="25071" y="481320"/>
                    </a:cubicBezTo>
                    <a:lnTo>
                      <a:pt x="25071" y="481320"/>
                    </a:lnTo>
                    <a:cubicBezTo>
                      <a:pt x="25071" y="482007"/>
                      <a:pt x="24556" y="484754"/>
                      <a:pt x="22152" y="484754"/>
                    </a:cubicBezTo>
                    <a:lnTo>
                      <a:pt x="22152" y="484754"/>
                    </a:lnTo>
                    <a:cubicBezTo>
                      <a:pt x="18030" y="483895"/>
                      <a:pt x="16656" y="480633"/>
                      <a:pt x="11848" y="476340"/>
                    </a:cubicBezTo>
                    <a:lnTo>
                      <a:pt x="11848" y="476340"/>
                    </a:lnTo>
                    <a:cubicBezTo>
                      <a:pt x="11333" y="475825"/>
                      <a:pt x="10818" y="475310"/>
                      <a:pt x="10475" y="474966"/>
                    </a:cubicBezTo>
                    <a:lnTo>
                      <a:pt x="10475" y="474966"/>
                    </a:lnTo>
                    <a:cubicBezTo>
                      <a:pt x="10818" y="476340"/>
                      <a:pt x="11333" y="478401"/>
                      <a:pt x="12020" y="480118"/>
                    </a:cubicBezTo>
                    <a:lnTo>
                      <a:pt x="12020" y="480118"/>
                    </a:lnTo>
                    <a:cubicBezTo>
                      <a:pt x="14081" y="485441"/>
                      <a:pt x="17343" y="486643"/>
                      <a:pt x="29020" y="496774"/>
                    </a:cubicBezTo>
                    <a:lnTo>
                      <a:pt x="29020" y="496774"/>
                    </a:lnTo>
                    <a:cubicBezTo>
                      <a:pt x="41384" y="506562"/>
                      <a:pt x="36404" y="514289"/>
                      <a:pt x="41212" y="525794"/>
                    </a:cubicBezTo>
                    <a:lnTo>
                      <a:pt x="41212" y="525794"/>
                    </a:lnTo>
                    <a:cubicBezTo>
                      <a:pt x="45161" y="537643"/>
                      <a:pt x="45161" y="546057"/>
                      <a:pt x="52545" y="558420"/>
                    </a:cubicBezTo>
                    <a:lnTo>
                      <a:pt x="52545" y="558420"/>
                    </a:lnTo>
                    <a:cubicBezTo>
                      <a:pt x="60101" y="572329"/>
                      <a:pt x="66626" y="585208"/>
                      <a:pt x="71777" y="600662"/>
                    </a:cubicBezTo>
                    <a:lnTo>
                      <a:pt x="71777" y="600662"/>
                    </a:lnTo>
                    <a:cubicBezTo>
                      <a:pt x="76757" y="614400"/>
                      <a:pt x="84313" y="629511"/>
                      <a:pt x="93070" y="644622"/>
                    </a:cubicBezTo>
                    <a:lnTo>
                      <a:pt x="93070" y="644622"/>
                    </a:lnTo>
                    <a:cubicBezTo>
                      <a:pt x="98222" y="653379"/>
                      <a:pt x="99424" y="662308"/>
                      <a:pt x="99424" y="670379"/>
                    </a:cubicBezTo>
                    <a:lnTo>
                      <a:pt x="99424" y="670379"/>
                    </a:lnTo>
                    <a:cubicBezTo>
                      <a:pt x="99424" y="677076"/>
                      <a:pt x="98737" y="683258"/>
                      <a:pt x="98737" y="688753"/>
                    </a:cubicBezTo>
                    <a:lnTo>
                      <a:pt x="98737" y="688753"/>
                    </a:lnTo>
                    <a:lnTo>
                      <a:pt x="98737" y="688753"/>
                    </a:lnTo>
                    <a:lnTo>
                      <a:pt x="96333" y="688924"/>
                    </a:lnTo>
                    <a:lnTo>
                      <a:pt x="98737" y="689096"/>
                    </a:lnTo>
                    <a:cubicBezTo>
                      <a:pt x="98393" y="699743"/>
                      <a:pt x="95818" y="704722"/>
                      <a:pt x="87575" y="704035"/>
                    </a:cubicBezTo>
                    <a:lnTo>
                      <a:pt x="87575" y="704035"/>
                    </a:lnTo>
                    <a:cubicBezTo>
                      <a:pt x="86201" y="704035"/>
                      <a:pt x="85343" y="704207"/>
                      <a:pt x="84828" y="704207"/>
                    </a:cubicBezTo>
                    <a:lnTo>
                      <a:pt x="84828" y="704207"/>
                    </a:lnTo>
                    <a:cubicBezTo>
                      <a:pt x="84828" y="705581"/>
                      <a:pt x="86717" y="710046"/>
                      <a:pt x="87404" y="716743"/>
                    </a:cubicBezTo>
                    <a:lnTo>
                      <a:pt x="87404" y="716743"/>
                    </a:lnTo>
                    <a:cubicBezTo>
                      <a:pt x="87747" y="727217"/>
                      <a:pt x="89636" y="725500"/>
                      <a:pt x="101313" y="733571"/>
                    </a:cubicBezTo>
                    <a:lnTo>
                      <a:pt x="101313" y="733571"/>
                    </a:lnTo>
                    <a:cubicBezTo>
                      <a:pt x="112818" y="739924"/>
                      <a:pt x="118312" y="743358"/>
                      <a:pt x="133080" y="744560"/>
                    </a:cubicBezTo>
                    <a:lnTo>
                      <a:pt x="133080" y="744560"/>
                    </a:lnTo>
                    <a:cubicBezTo>
                      <a:pt x="135484" y="744732"/>
                      <a:pt x="137373" y="744904"/>
                      <a:pt x="139090" y="744904"/>
                    </a:cubicBezTo>
                    <a:lnTo>
                      <a:pt x="139090" y="744904"/>
                    </a:lnTo>
                    <a:cubicBezTo>
                      <a:pt x="147161" y="744732"/>
                      <a:pt x="148706" y="743015"/>
                      <a:pt x="154201" y="739924"/>
                    </a:cubicBezTo>
                    <a:lnTo>
                      <a:pt x="154201" y="739924"/>
                    </a:lnTo>
                    <a:cubicBezTo>
                      <a:pt x="160726" y="735975"/>
                      <a:pt x="176868" y="727045"/>
                      <a:pt x="183221" y="724641"/>
                    </a:cubicBezTo>
                    <a:lnTo>
                      <a:pt x="183221" y="724641"/>
                    </a:lnTo>
                    <a:cubicBezTo>
                      <a:pt x="190090" y="720520"/>
                      <a:pt x="192665" y="721207"/>
                      <a:pt x="198847" y="711248"/>
                    </a:cubicBezTo>
                    <a:lnTo>
                      <a:pt x="198847" y="711248"/>
                    </a:lnTo>
                    <a:cubicBezTo>
                      <a:pt x="207089" y="700601"/>
                      <a:pt x="233362" y="701631"/>
                      <a:pt x="242291" y="701288"/>
                    </a:cubicBezTo>
                    <a:lnTo>
                      <a:pt x="242291" y="701288"/>
                    </a:lnTo>
                    <a:cubicBezTo>
                      <a:pt x="249160" y="701460"/>
                      <a:pt x="253796" y="705924"/>
                      <a:pt x="256029" y="705581"/>
                    </a:cubicBezTo>
                    <a:lnTo>
                      <a:pt x="256029" y="705581"/>
                    </a:lnTo>
                    <a:cubicBezTo>
                      <a:pt x="256715" y="705581"/>
                      <a:pt x="257231" y="705409"/>
                      <a:pt x="258604" y="704207"/>
                    </a:cubicBezTo>
                    <a:lnTo>
                      <a:pt x="258604" y="704207"/>
                    </a:lnTo>
                    <a:cubicBezTo>
                      <a:pt x="264786" y="700429"/>
                      <a:pt x="268564" y="697854"/>
                      <a:pt x="268564" y="697854"/>
                    </a:cubicBezTo>
                    <a:lnTo>
                      <a:pt x="268564" y="697854"/>
                    </a:lnTo>
                    <a:lnTo>
                      <a:pt x="270109" y="696823"/>
                    </a:lnTo>
                    <a:lnTo>
                      <a:pt x="271483" y="697854"/>
                    </a:lnTo>
                    <a:cubicBezTo>
                      <a:pt x="271483" y="697854"/>
                      <a:pt x="273200" y="699227"/>
                      <a:pt x="275776" y="700429"/>
                    </a:cubicBezTo>
                    <a:lnTo>
                      <a:pt x="275776" y="700429"/>
                    </a:lnTo>
                    <a:cubicBezTo>
                      <a:pt x="278352" y="701803"/>
                      <a:pt x="281614" y="703177"/>
                      <a:pt x="284705" y="703177"/>
                    </a:cubicBezTo>
                    <a:lnTo>
                      <a:pt x="284705" y="703177"/>
                    </a:lnTo>
                    <a:cubicBezTo>
                      <a:pt x="286594" y="703177"/>
                      <a:pt x="288483" y="702833"/>
                      <a:pt x="290200" y="701460"/>
                    </a:cubicBezTo>
                    <a:lnTo>
                      <a:pt x="290200" y="701460"/>
                    </a:lnTo>
                    <a:cubicBezTo>
                      <a:pt x="299129" y="695965"/>
                      <a:pt x="296382" y="689783"/>
                      <a:pt x="300675" y="679480"/>
                    </a:cubicBezTo>
                    <a:lnTo>
                      <a:pt x="300675" y="679480"/>
                    </a:lnTo>
                    <a:cubicBezTo>
                      <a:pt x="306857" y="669177"/>
                      <a:pt x="328149" y="660763"/>
                      <a:pt x="339311" y="653207"/>
                    </a:cubicBezTo>
                    <a:lnTo>
                      <a:pt x="339311" y="653207"/>
                    </a:lnTo>
                    <a:cubicBezTo>
                      <a:pt x="343775" y="650632"/>
                      <a:pt x="349614" y="650117"/>
                      <a:pt x="355624" y="650117"/>
                    </a:cubicBezTo>
                    <a:lnTo>
                      <a:pt x="355624" y="650117"/>
                    </a:lnTo>
                    <a:cubicBezTo>
                      <a:pt x="362492" y="650117"/>
                      <a:pt x="369876" y="650803"/>
                      <a:pt x="376573" y="650803"/>
                    </a:cubicBezTo>
                    <a:lnTo>
                      <a:pt x="376573" y="650803"/>
                    </a:lnTo>
                    <a:cubicBezTo>
                      <a:pt x="381725" y="650803"/>
                      <a:pt x="386533" y="650288"/>
                      <a:pt x="389795" y="649086"/>
                    </a:cubicBezTo>
                    <a:lnTo>
                      <a:pt x="389795" y="649086"/>
                    </a:lnTo>
                    <a:cubicBezTo>
                      <a:pt x="403361" y="642733"/>
                      <a:pt x="417098" y="633975"/>
                      <a:pt x="426371" y="628652"/>
                    </a:cubicBezTo>
                    <a:lnTo>
                      <a:pt x="426371" y="628652"/>
                    </a:lnTo>
                    <a:cubicBezTo>
                      <a:pt x="434613" y="625046"/>
                      <a:pt x="453674" y="621783"/>
                      <a:pt x="465522" y="621783"/>
                    </a:cubicBezTo>
                    <a:lnTo>
                      <a:pt x="465522" y="621783"/>
                    </a:lnTo>
                    <a:cubicBezTo>
                      <a:pt x="467411" y="621783"/>
                      <a:pt x="468956" y="621955"/>
                      <a:pt x="470845" y="622127"/>
                    </a:cubicBezTo>
                    <a:lnTo>
                      <a:pt x="470845" y="622127"/>
                    </a:lnTo>
                    <a:cubicBezTo>
                      <a:pt x="480118" y="624703"/>
                      <a:pt x="485956" y="628996"/>
                      <a:pt x="492138" y="636723"/>
                    </a:cubicBezTo>
                    <a:lnTo>
                      <a:pt x="492138" y="636723"/>
                    </a:lnTo>
                    <a:cubicBezTo>
                      <a:pt x="497976" y="642733"/>
                      <a:pt x="511199" y="643591"/>
                      <a:pt x="523219" y="643420"/>
                    </a:cubicBezTo>
                    <a:lnTo>
                      <a:pt x="523219" y="643420"/>
                    </a:lnTo>
                    <a:cubicBezTo>
                      <a:pt x="524077" y="643420"/>
                      <a:pt x="524936" y="643420"/>
                      <a:pt x="525966" y="643420"/>
                    </a:cubicBezTo>
                    <a:lnTo>
                      <a:pt x="525966" y="643420"/>
                    </a:lnTo>
                    <a:cubicBezTo>
                      <a:pt x="539188" y="645137"/>
                      <a:pt x="550350" y="656127"/>
                      <a:pt x="551037" y="664026"/>
                    </a:cubicBezTo>
                    <a:lnTo>
                      <a:pt x="551037" y="664026"/>
                    </a:lnTo>
                    <a:cubicBezTo>
                      <a:pt x="551037" y="664541"/>
                      <a:pt x="551037" y="664884"/>
                      <a:pt x="550865" y="665571"/>
                    </a:cubicBezTo>
                    <a:lnTo>
                      <a:pt x="550865" y="665571"/>
                    </a:lnTo>
                    <a:cubicBezTo>
                      <a:pt x="550693" y="666086"/>
                      <a:pt x="550693" y="666601"/>
                      <a:pt x="550693" y="667117"/>
                    </a:cubicBezTo>
                    <a:lnTo>
                      <a:pt x="550693" y="667117"/>
                    </a:lnTo>
                    <a:cubicBezTo>
                      <a:pt x="550350" y="668834"/>
                      <a:pt x="552410" y="670723"/>
                      <a:pt x="559279" y="677248"/>
                    </a:cubicBezTo>
                    <a:lnTo>
                      <a:pt x="559279" y="677248"/>
                    </a:lnTo>
                    <a:cubicBezTo>
                      <a:pt x="567006" y="686349"/>
                      <a:pt x="574905" y="697854"/>
                      <a:pt x="577481" y="709702"/>
                    </a:cubicBezTo>
                    <a:lnTo>
                      <a:pt x="577481" y="709702"/>
                    </a:lnTo>
                    <a:cubicBezTo>
                      <a:pt x="581430" y="721551"/>
                      <a:pt x="576966" y="727560"/>
                      <a:pt x="583663" y="729793"/>
                    </a:cubicBezTo>
                    <a:lnTo>
                      <a:pt x="583663" y="729793"/>
                    </a:lnTo>
                    <a:cubicBezTo>
                      <a:pt x="584865" y="730308"/>
                      <a:pt x="585723" y="730480"/>
                      <a:pt x="585895" y="730480"/>
                    </a:cubicBezTo>
                    <a:lnTo>
                      <a:pt x="585895" y="730480"/>
                    </a:lnTo>
                    <a:cubicBezTo>
                      <a:pt x="586410" y="730480"/>
                      <a:pt x="586582" y="730652"/>
                      <a:pt x="587097" y="727560"/>
                    </a:cubicBezTo>
                    <a:lnTo>
                      <a:pt x="587097" y="727560"/>
                    </a:lnTo>
                    <a:cubicBezTo>
                      <a:pt x="587440" y="724813"/>
                      <a:pt x="587269" y="720692"/>
                      <a:pt x="587784" y="716571"/>
                    </a:cubicBezTo>
                    <a:lnTo>
                      <a:pt x="587784" y="716571"/>
                    </a:lnTo>
                    <a:cubicBezTo>
                      <a:pt x="590188" y="705066"/>
                      <a:pt x="609248" y="698540"/>
                      <a:pt x="620238" y="689440"/>
                    </a:cubicBezTo>
                    <a:lnTo>
                      <a:pt x="620238" y="689440"/>
                    </a:lnTo>
                    <a:cubicBezTo>
                      <a:pt x="631228" y="682399"/>
                      <a:pt x="625390" y="660248"/>
                      <a:pt x="632086" y="646854"/>
                    </a:cubicBezTo>
                    <a:lnTo>
                      <a:pt x="632086" y="646854"/>
                    </a:lnTo>
                    <a:cubicBezTo>
                      <a:pt x="633460" y="644965"/>
                      <a:pt x="634834" y="643420"/>
                      <a:pt x="637238" y="643248"/>
                    </a:cubicBezTo>
                    <a:lnTo>
                      <a:pt x="637238" y="643248"/>
                    </a:lnTo>
                    <a:cubicBezTo>
                      <a:pt x="644450" y="645309"/>
                      <a:pt x="642733" y="653894"/>
                      <a:pt x="643592" y="663339"/>
                    </a:cubicBezTo>
                    <a:lnTo>
                      <a:pt x="643592" y="663339"/>
                    </a:lnTo>
                    <a:cubicBezTo>
                      <a:pt x="643592" y="668147"/>
                      <a:pt x="643420" y="673127"/>
                      <a:pt x="643076" y="677591"/>
                    </a:cubicBezTo>
                    <a:lnTo>
                      <a:pt x="643076" y="677591"/>
                    </a:lnTo>
                    <a:cubicBezTo>
                      <a:pt x="643076" y="677591"/>
                      <a:pt x="643076" y="677591"/>
                      <a:pt x="643076" y="677591"/>
                    </a:cubicBezTo>
                    <a:lnTo>
                      <a:pt x="643076" y="677591"/>
                    </a:lnTo>
                    <a:cubicBezTo>
                      <a:pt x="643076" y="677591"/>
                      <a:pt x="643076" y="677591"/>
                      <a:pt x="643076" y="677763"/>
                    </a:cubicBezTo>
                    <a:lnTo>
                      <a:pt x="643076" y="677763"/>
                    </a:lnTo>
                    <a:cubicBezTo>
                      <a:pt x="643076" y="693561"/>
                      <a:pt x="636723" y="712793"/>
                      <a:pt x="626420" y="728247"/>
                    </a:cubicBezTo>
                    <a:lnTo>
                      <a:pt x="626420" y="728247"/>
                    </a:lnTo>
                    <a:cubicBezTo>
                      <a:pt x="624188" y="731338"/>
                      <a:pt x="622642" y="733742"/>
                      <a:pt x="621612" y="735460"/>
                    </a:cubicBezTo>
                    <a:lnTo>
                      <a:pt x="621612" y="735460"/>
                    </a:lnTo>
                    <a:cubicBezTo>
                      <a:pt x="622814" y="734944"/>
                      <a:pt x="624188" y="734257"/>
                      <a:pt x="625733" y="733571"/>
                    </a:cubicBezTo>
                    <a:lnTo>
                      <a:pt x="625733" y="733571"/>
                    </a:lnTo>
                    <a:cubicBezTo>
                      <a:pt x="636895" y="727217"/>
                      <a:pt x="640844" y="723096"/>
                      <a:pt x="643420" y="712106"/>
                    </a:cubicBezTo>
                    <a:lnTo>
                      <a:pt x="643420" y="712106"/>
                    </a:lnTo>
                    <a:cubicBezTo>
                      <a:pt x="644107" y="709702"/>
                      <a:pt x="645652" y="707470"/>
                      <a:pt x="648228" y="707470"/>
                    </a:cubicBezTo>
                    <a:lnTo>
                      <a:pt x="648228" y="707470"/>
                    </a:lnTo>
                    <a:cubicBezTo>
                      <a:pt x="655612" y="709187"/>
                      <a:pt x="658359" y="721379"/>
                      <a:pt x="659218" y="730652"/>
                    </a:cubicBezTo>
                    <a:lnTo>
                      <a:pt x="659218" y="730652"/>
                    </a:lnTo>
                    <a:cubicBezTo>
                      <a:pt x="659218" y="732712"/>
                      <a:pt x="659046" y="734773"/>
                      <a:pt x="658187" y="736833"/>
                    </a:cubicBezTo>
                    <a:lnTo>
                      <a:pt x="658187" y="736833"/>
                    </a:lnTo>
                    <a:cubicBezTo>
                      <a:pt x="657844" y="737348"/>
                      <a:pt x="657844" y="738035"/>
                      <a:pt x="657844" y="738379"/>
                    </a:cubicBezTo>
                    <a:lnTo>
                      <a:pt x="657844" y="738379"/>
                    </a:lnTo>
                    <a:cubicBezTo>
                      <a:pt x="657844" y="739924"/>
                      <a:pt x="659561" y="741641"/>
                      <a:pt x="662995" y="741813"/>
                    </a:cubicBezTo>
                    <a:lnTo>
                      <a:pt x="662995" y="741813"/>
                    </a:lnTo>
                    <a:cubicBezTo>
                      <a:pt x="665399" y="741813"/>
                      <a:pt x="668319" y="740783"/>
                      <a:pt x="670551" y="738207"/>
                    </a:cubicBezTo>
                    <a:lnTo>
                      <a:pt x="670551" y="738207"/>
                    </a:lnTo>
                    <a:cubicBezTo>
                      <a:pt x="671925" y="736318"/>
                      <a:pt x="672783" y="734773"/>
                      <a:pt x="675359" y="734601"/>
                    </a:cubicBezTo>
                    <a:lnTo>
                      <a:pt x="675359" y="734601"/>
                    </a:lnTo>
                    <a:cubicBezTo>
                      <a:pt x="680682" y="736146"/>
                      <a:pt x="679137" y="739924"/>
                      <a:pt x="680510" y="744217"/>
                    </a:cubicBezTo>
                    <a:lnTo>
                      <a:pt x="680510" y="744217"/>
                    </a:lnTo>
                    <a:cubicBezTo>
                      <a:pt x="681369" y="748682"/>
                      <a:pt x="682399" y="754177"/>
                      <a:pt x="684975" y="759156"/>
                    </a:cubicBezTo>
                    <a:lnTo>
                      <a:pt x="684975" y="759156"/>
                    </a:lnTo>
                    <a:cubicBezTo>
                      <a:pt x="690127" y="773237"/>
                      <a:pt x="691500" y="779762"/>
                      <a:pt x="696480" y="798479"/>
                    </a:cubicBezTo>
                    <a:lnTo>
                      <a:pt x="696480" y="798479"/>
                    </a:lnTo>
                    <a:cubicBezTo>
                      <a:pt x="702662" y="815307"/>
                      <a:pt x="711076" y="817025"/>
                      <a:pt x="727389" y="820974"/>
                    </a:cubicBezTo>
                    <a:lnTo>
                      <a:pt x="727389" y="820974"/>
                    </a:lnTo>
                    <a:cubicBezTo>
                      <a:pt x="745763" y="823722"/>
                      <a:pt x="752116" y="831277"/>
                      <a:pt x="771863" y="836085"/>
                    </a:cubicBezTo>
                    <a:lnTo>
                      <a:pt x="771863" y="836085"/>
                    </a:lnTo>
                    <a:cubicBezTo>
                      <a:pt x="778732" y="837802"/>
                      <a:pt x="782510" y="838661"/>
                      <a:pt x="784055" y="838661"/>
                    </a:cubicBezTo>
                    <a:lnTo>
                      <a:pt x="784055" y="838661"/>
                    </a:lnTo>
                    <a:cubicBezTo>
                      <a:pt x="785772" y="839004"/>
                      <a:pt x="784227" y="838489"/>
                      <a:pt x="788348" y="832822"/>
                    </a:cubicBezTo>
                    <a:lnTo>
                      <a:pt x="788348" y="832822"/>
                    </a:lnTo>
                    <a:cubicBezTo>
                      <a:pt x="795389" y="826641"/>
                      <a:pt x="806893" y="829388"/>
                      <a:pt x="813247" y="820287"/>
                    </a:cubicBezTo>
                    <a:lnTo>
                      <a:pt x="813247" y="820287"/>
                    </a:lnTo>
                    <a:cubicBezTo>
                      <a:pt x="815651" y="817368"/>
                      <a:pt x="817712" y="815822"/>
                      <a:pt x="820287" y="815651"/>
                    </a:cubicBezTo>
                    <a:lnTo>
                      <a:pt x="820287" y="815651"/>
                    </a:lnTo>
                    <a:cubicBezTo>
                      <a:pt x="825610" y="816681"/>
                      <a:pt x="825610" y="823722"/>
                      <a:pt x="828701" y="829560"/>
                    </a:cubicBezTo>
                    <a:lnTo>
                      <a:pt x="828701" y="829560"/>
                    </a:lnTo>
                    <a:close/>
                    <a:moveTo>
                      <a:pt x="16656" y="360260"/>
                    </a:moveTo>
                    <a:lnTo>
                      <a:pt x="16656" y="360260"/>
                    </a:lnTo>
                    <a:cubicBezTo>
                      <a:pt x="16656" y="360260"/>
                      <a:pt x="16656" y="360260"/>
                      <a:pt x="16656" y="360260"/>
                    </a:cubicBezTo>
                    <a:lnTo>
                      <a:pt x="16656" y="3602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3" name="图形 7">
              <a:extLst>
                <a:ext uri="{FF2B5EF4-FFF2-40B4-BE49-F238E27FC236}">
                  <a16:creationId xmlns:a16="http://schemas.microsoft.com/office/drawing/2014/main" xmlns="" id="{2B2294DA-4451-4B00-9DEC-1AA0E28545D5}"/>
                </a:ext>
              </a:extLst>
            </p:cNvPr>
            <p:cNvGrpSpPr/>
            <p:nvPr/>
          </p:nvGrpSpPr>
          <p:grpSpPr>
            <a:xfrm>
              <a:off x="5684415" y="1326388"/>
              <a:ext cx="3570661" cy="4330768"/>
              <a:chOff x="5684415" y="1326388"/>
              <a:chExt cx="3570661" cy="4330768"/>
            </a:xfrm>
            <a:solidFill>
              <a:srgbClr val="B4B4B4"/>
            </a:solidFill>
          </p:grpSpPr>
          <p:sp>
            <p:nvSpPr>
              <p:cNvPr id="3037" name="任意多边形: 形状 3036">
                <a:extLst>
                  <a:ext uri="{FF2B5EF4-FFF2-40B4-BE49-F238E27FC236}">
                    <a16:creationId xmlns:a16="http://schemas.microsoft.com/office/drawing/2014/main" xmlns="" id="{76F55A37-2A1B-446F-AE0D-35B5D7801D36}"/>
                  </a:ext>
                </a:extLst>
              </p:cNvPr>
              <p:cNvSpPr/>
              <p:nvPr/>
            </p:nvSpPr>
            <p:spPr>
              <a:xfrm>
                <a:off x="5685805" y="1329650"/>
                <a:ext cx="3561648" cy="4326476"/>
              </a:xfrm>
              <a:custGeom>
                <a:avLst/>
                <a:gdLst>
                  <a:gd name="connsiteX0" fmla="*/ 88417 w 3561648"/>
                  <a:gd name="connsiteY0" fmla="*/ 399068 h 4326476"/>
                  <a:gd name="connsiteX1" fmla="*/ 61973 w 3561648"/>
                  <a:gd name="connsiteY1" fmla="*/ 399068 h 4326476"/>
                  <a:gd name="connsiteX2" fmla="*/ 29176 w 3561648"/>
                  <a:gd name="connsiteY2" fmla="*/ 390310 h 4326476"/>
                  <a:gd name="connsiteX3" fmla="*/ 12690 w 3561648"/>
                  <a:gd name="connsiteY3" fmla="*/ 370048 h 4326476"/>
                  <a:gd name="connsiteX4" fmla="*/ 8913 w 3561648"/>
                  <a:gd name="connsiteY4" fmla="*/ 356139 h 4326476"/>
                  <a:gd name="connsiteX5" fmla="*/ 58024 w 3561648"/>
                  <a:gd name="connsiteY5" fmla="*/ 342058 h 4326476"/>
                  <a:gd name="connsiteX6" fmla="*/ 98377 w 3561648"/>
                  <a:gd name="connsiteY6" fmla="*/ 347038 h 4326476"/>
                  <a:gd name="connsiteX7" fmla="*/ 103356 w 3561648"/>
                  <a:gd name="connsiteY7" fmla="*/ 339482 h 4326476"/>
                  <a:gd name="connsiteX8" fmla="*/ 89447 w 3561648"/>
                  <a:gd name="connsiteY8" fmla="*/ 324200 h 4326476"/>
                  <a:gd name="connsiteX9" fmla="*/ 109710 w 3561648"/>
                  <a:gd name="connsiteY9" fmla="*/ 334331 h 4326476"/>
                  <a:gd name="connsiteX10" fmla="*/ 137356 w 3561648"/>
                  <a:gd name="connsiteY10" fmla="*/ 334331 h 4326476"/>
                  <a:gd name="connsiteX11" fmla="*/ 137356 w 3561648"/>
                  <a:gd name="connsiteY11" fmla="*/ 322826 h 4326476"/>
                  <a:gd name="connsiteX12" fmla="*/ 102155 w 3561648"/>
                  <a:gd name="connsiteY12" fmla="*/ 319048 h 4326476"/>
                  <a:gd name="connsiteX13" fmla="*/ 68155 w 3561648"/>
                  <a:gd name="connsiteY13" fmla="*/ 316644 h 4326476"/>
                  <a:gd name="connsiteX14" fmla="*/ 50468 w 3561648"/>
                  <a:gd name="connsiteY14" fmla="*/ 305311 h 4326476"/>
                  <a:gd name="connsiteX15" fmla="*/ 1186 w 3561648"/>
                  <a:gd name="connsiteY15" fmla="*/ 283847 h 4326476"/>
                  <a:gd name="connsiteX16" fmla="*/ 18701 w 3561648"/>
                  <a:gd name="connsiteY16" fmla="*/ 269766 h 4326476"/>
                  <a:gd name="connsiteX17" fmla="*/ 51327 w 3561648"/>
                  <a:gd name="connsiteY17" fmla="*/ 239200 h 4326476"/>
                  <a:gd name="connsiteX18" fmla="*/ 65064 w 3561648"/>
                  <a:gd name="connsiteY18" fmla="*/ 212584 h 4326476"/>
                  <a:gd name="connsiteX19" fmla="*/ 88932 w 3561648"/>
                  <a:gd name="connsiteY19" fmla="*/ 202453 h 4326476"/>
                  <a:gd name="connsiteX20" fmla="*/ 99064 w 3561648"/>
                  <a:gd name="connsiteY20" fmla="*/ 210009 h 4326476"/>
                  <a:gd name="connsiteX21" fmla="*/ 100266 w 3561648"/>
                  <a:gd name="connsiteY21" fmla="*/ 190948 h 4326476"/>
                  <a:gd name="connsiteX22" fmla="*/ 126710 w 3561648"/>
                  <a:gd name="connsiteY22" fmla="*/ 185797 h 4326476"/>
                  <a:gd name="connsiteX23" fmla="*/ 150578 w 3561648"/>
                  <a:gd name="connsiteY23" fmla="*/ 170514 h 4326476"/>
                  <a:gd name="connsiteX24" fmla="*/ 151952 w 3561648"/>
                  <a:gd name="connsiteY24" fmla="*/ 185797 h 4326476"/>
                  <a:gd name="connsiteX25" fmla="*/ 167063 w 3561648"/>
                  <a:gd name="connsiteY25" fmla="*/ 178069 h 4326476"/>
                  <a:gd name="connsiteX26" fmla="*/ 175821 w 3561648"/>
                  <a:gd name="connsiteY26" fmla="*/ 172918 h 4326476"/>
                  <a:gd name="connsiteX27" fmla="*/ 189730 w 3561648"/>
                  <a:gd name="connsiteY27" fmla="*/ 191978 h 4326476"/>
                  <a:gd name="connsiteX28" fmla="*/ 199689 w 3561648"/>
                  <a:gd name="connsiteY28" fmla="*/ 181847 h 4326476"/>
                  <a:gd name="connsiteX29" fmla="*/ 227335 w 3561648"/>
                  <a:gd name="connsiteY29" fmla="*/ 181847 h 4326476"/>
                  <a:gd name="connsiteX30" fmla="*/ 257558 w 3561648"/>
                  <a:gd name="connsiteY30" fmla="*/ 194554 h 4326476"/>
                  <a:gd name="connsiteX31" fmla="*/ 302890 w 3561648"/>
                  <a:gd name="connsiteY31" fmla="*/ 189403 h 4326476"/>
                  <a:gd name="connsiteX32" fmla="*/ 343244 w 3561648"/>
                  <a:gd name="connsiteY32" fmla="*/ 189403 h 4326476"/>
                  <a:gd name="connsiteX33" fmla="*/ 367112 w 3561648"/>
                  <a:gd name="connsiteY33" fmla="*/ 190605 h 4326476"/>
                  <a:gd name="connsiteX34" fmla="*/ 390981 w 3561648"/>
                  <a:gd name="connsiteY34" fmla="*/ 184251 h 4326476"/>
                  <a:gd name="connsiteX35" fmla="*/ 428758 w 3561648"/>
                  <a:gd name="connsiteY35" fmla="*/ 194383 h 4326476"/>
                  <a:gd name="connsiteX36" fmla="*/ 458981 w 3561648"/>
                  <a:gd name="connsiteY36" fmla="*/ 191807 h 4326476"/>
                  <a:gd name="connsiteX37" fmla="*/ 495556 w 3561648"/>
                  <a:gd name="connsiteY37" fmla="*/ 201938 h 4326476"/>
                  <a:gd name="connsiteX38" fmla="*/ 532131 w 3561648"/>
                  <a:gd name="connsiteY38" fmla="*/ 213271 h 4326476"/>
                  <a:gd name="connsiteX39" fmla="*/ 542091 w 3561648"/>
                  <a:gd name="connsiteY39" fmla="*/ 205544 h 4326476"/>
                  <a:gd name="connsiteX40" fmla="*/ 524404 w 3561648"/>
                  <a:gd name="connsiteY40" fmla="*/ 196615 h 4326476"/>
                  <a:gd name="connsiteX41" fmla="*/ 518050 w 3561648"/>
                  <a:gd name="connsiteY41" fmla="*/ 190261 h 4326476"/>
                  <a:gd name="connsiteX42" fmla="*/ 538141 w 3561648"/>
                  <a:gd name="connsiteY42" fmla="*/ 183908 h 4326476"/>
                  <a:gd name="connsiteX43" fmla="*/ 550677 w 3561648"/>
                  <a:gd name="connsiteY43" fmla="*/ 181332 h 4326476"/>
                  <a:gd name="connsiteX44" fmla="*/ 558232 w 3561648"/>
                  <a:gd name="connsiteY44" fmla="*/ 183908 h 4326476"/>
                  <a:gd name="connsiteX45" fmla="*/ 582101 w 3561648"/>
                  <a:gd name="connsiteY45" fmla="*/ 171201 h 4326476"/>
                  <a:gd name="connsiteX46" fmla="*/ 604767 w 3561648"/>
                  <a:gd name="connsiteY46" fmla="*/ 146989 h 4326476"/>
                  <a:gd name="connsiteX47" fmla="*/ 611121 w 3561648"/>
                  <a:gd name="connsiteY47" fmla="*/ 158494 h 4326476"/>
                  <a:gd name="connsiteX48" fmla="*/ 573515 w 3561648"/>
                  <a:gd name="connsiteY48" fmla="*/ 194211 h 4326476"/>
                  <a:gd name="connsiteX49" fmla="*/ 589828 w 3561648"/>
                  <a:gd name="connsiteY49" fmla="*/ 194211 h 4326476"/>
                  <a:gd name="connsiteX50" fmla="*/ 614898 w 3561648"/>
                  <a:gd name="connsiteY50" fmla="*/ 169999 h 4326476"/>
                  <a:gd name="connsiteX51" fmla="*/ 626232 w 3561648"/>
                  <a:gd name="connsiteY51" fmla="*/ 158494 h 4326476"/>
                  <a:gd name="connsiteX52" fmla="*/ 631212 w 3561648"/>
                  <a:gd name="connsiteY52" fmla="*/ 153342 h 4326476"/>
                  <a:gd name="connsiteX53" fmla="*/ 636191 w 3561648"/>
                  <a:gd name="connsiteY53" fmla="*/ 138060 h 4326476"/>
                  <a:gd name="connsiteX54" fmla="*/ 672767 w 3561648"/>
                  <a:gd name="connsiteY54" fmla="*/ 156948 h 4326476"/>
                  <a:gd name="connsiteX55" fmla="*/ 700585 w 3561648"/>
                  <a:gd name="connsiteY55" fmla="*/ 163302 h 4326476"/>
                  <a:gd name="connsiteX56" fmla="*/ 696807 w 3561648"/>
                  <a:gd name="connsiteY56" fmla="*/ 141666 h 4326476"/>
                  <a:gd name="connsiteX57" fmla="*/ 715696 w 3561648"/>
                  <a:gd name="connsiteY57" fmla="*/ 156777 h 4326476"/>
                  <a:gd name="connsiteX58" fmla="*/ 725827 w 3561648"/>
                  <a:gd name="connsiteY58" fmla="*/ 164332 h 4326476"/>
                  <a:gd name="connsiteX59" fmla="*/ 748493 w 3561648"/>
                  <a:gd name="connsiteY59" fmla="*/ 145272 h 4326476"/>
                  <a:gd name="connsiteX60" fmla="*/ 803958 w 3561648"/>
                  <a:gd name="connsiteY60" fmla="*/ 147676 h 4326476"/>
                  <a:gd name="connsiteX61" fmla="*/ 832978 w 3561648"/>
                  <a:gd name="connsiteY61" fmla="*/ 154029 h 4326476"/>
                  <a:gd name="connsiteX62" fmla="*/ 864402 w 3561648"/>
                  <a:gd name="connsiteY62" fmla="*/ 156433 h 4326476"/>
                  <a:gd name="connsiteX63" fmla="*/ 873159 w 3561648"/>
                  <a:gd name="connsiteY63" fmla="*/ 150080 h 4326476"/>
                  <a:gd name="connsiteX64" fmla="*/ 907331 w 3561648"/>
                  <a:gd name="connsiteY64" fmla="*/ 166564 h 4326476"/>
                  <a:gd name="connsiteX65" fmla="*/ 897200 w 3561648"/>
                  <a:gd name="connsiteY65" fmla="*/ 174120 h 4326476"/>
                  <a:gd name="connsiteX66" fmla="*/ 921068 w 3561648"/>
                  <a:gd name="connsiteY66" fmla="*/ 184251 h 4326476"/>
                  <a:gd name="connsiteX67" fmla="*/ 966401 w 3561648"/>
                  <a:gd name="connsiteY67" fmla="*/ 168969 h 4326476"/>
                  <a:gd name="connsiteX68" fmla="*/ 982714 w 3561648"/>
                  <a:gd name="connsiteY68" fmla="*/ 165191 h 4326476"/>
                  <a:gd name="connsiteX69" fmla="*/ 1015512 w 3561648"/>
                  <a:gd name="connsiteY69" fmla="*/ 182878 h 4326476"/>
                  <a:gd name="connsiteX70" fmla="*/ 1031825 w 3561648"/>
                  <a:gd name="connsiteY70" fmla="*/ 185453 h 4326476"/>
                  <a:gd name="connsiteX71" fmla="*/ 1044532 w 3561648"/>
                  <a:gd name="connsiteY71" fmla="*/ 196787 h 4326476"/>
                  <a:gd name="connsiteX72" fmla="*/ 1049512 w 3561648"/>
                  <a:gd name="connsiteY72" fmla="*/ 187857 h 4326476"/>
                  <a:gd name="connsiteX73" fmla="*/ 1025471 w 3561648"/>
                  <a:gd name="connsiteY73" fmla="*/ 160039 h 4326476"/>
                  <a:gd name="connsiteX74" fmla="*/ 1048138 w 3561648"/>
                  <a:gd name="connsiteY74" fmla="*/ 140979 h 4326476"/>
                  <a:gd name="connsiteX75" fmla="*/ 1034229 w 3561648"/>
                  <a:gd name="connsiteY75" fmla="*/ 139777 h 4326476"/>
                  <a:gd name="connsiteX76" fmla="*/ 1005209 w 3561648"/>
                  <a:gd name="connsiteY76" fmla="*/ 146130 h 4326476"/>
                  <a:gd name="connsiteX77" fmla="*/ 1036633 w 3561648"/>
                  <a:gd name="connsiteY77" fmla="*/ 129474 h 4326476"/>
                  <a:gd name="connsiteX78" fmla="*/ 1086946 w 3561648"/>
                  <a:gd name="connsiteY78" fmla="*/ 138231 h 4326476"/>
                  <a:gd name="connsiteX79" fmla="*/ 1115966 w 3561648"/>
                  <a:gd name="connsiteY79" fmla="*/ 143211 h 4326476"/>
                  <a:gd name="connsiteX80" fmla="*/ 1162672 w 3561648"/>
                  <a:gd name="connsiteY80" fmla="*/ 149393 h 4326476"/>
                  <a:gd name="connsiteX81" fmla="*/ 1171430 w 3561648"/>
                  <a:gd name="connsiteY81" fmla="*/ 132908 h 4326476"/>
                  <a:gd name="connsiteX82" fmla="*/ 1165077 w 3561648"/>
                  <a:gd name="connsiteY82" fmla="*/ 115221 h 4326476"/>
                  <a:gd name="connsiteX83" fmla="*/ 1201652 w 3561648"/>
                  <a:gd name="connsiteY83" fmla="*/ 121575 h 4326476"/>
                  <a:gd name="connsiteX84" fmla="*/ 1224490 w 3561648"/>
                  <a:gd name="connsiteY84" fmla="*/ 150767 h 4326476"/>
                  <a:gd name="connsiteX85" fmla="*/ 1238399 w 3561648"/>
                  <a:gd name="connsiteY85" fmla="*/ 151969 h 4326476"/>
                  <a:gd name="connsiteX86" fmla="*/ 1220712 w 3561648"/>
                  <a:gd name="connsiteY86" fmla="*/ 127928 h 4326476"/>
                  <a:gd name="connsiteX87" fmla="*/ 1230672 w 3561648"/>
                  <a:gd name="connsiteY87" fmla="*/ 107666 h 4326476"/>
                  <a:gd name="connsiteX88" fmla="*/ 1224318 w 3561648"/>
                  <a:gd name="connsiteY88" fmla="*/ 93757 h 4326476"/>
                  <a:gd name="connsiteX89" fmla="*/ 1215389 w 3561648"/>
                  <a:gd name="connsiteY89" fmla="*/ 82424 h 4326476"/>
                  <a:gd name="connsiteX90" fmla="*/ 1215389 w 3561648"/>
                  <a:gd name="connsiteY90" fmla="*/ 71090 h 4326476"/>
                  <a:gd name="connsiteX91" fmla="*/ 1190147 w 3561648"/>
                  <a:gd name="connsiteY91" fmla="*/ 68515 h 4326476"/>
                  <a:gd name="connsiteX92" fmla="*/ 1143440 w 3561648"/>
                  <a:gd name="connsiteY92" fmla="*/ 48252 h 4326476"/>
                  <a:gd name="connsiteX93" fmla="*/ 1137087 w 3561648"/>
                  <a:gd name="connsiteY93" fmla="*/ 17858 h 4326476"/>
                  <a:gd name="connsiteX94" fmla="*/ 1152198 w 3561648"/>
                  <a:gd name="connsiteY94" fmla="*/ 0 h 4326476"/>
                  <a:gd name="connsiteX95" fmla="*/ 1163531 w 3561648"/>
                  <a:gd name="connsiteY95" fmla="*/ 8929 h 4326476"/>
                  <a:gd name="connsiteX96" fmla="*/ 1186197 w 3561648"/>
                  <a:gd name="connsiteY96" fmla="*/ 22838 h 4326476"/>
                  <a:gd name="connsiteX97" fmla="*/ 1226551 w 3561648"/>
                  <a:gd name="connsiteY97" fmla="*/ 32969 h 4326476"/>
                  <a:gd name="connsiteX98" fmla="*/ 1215217 w 3561648"/>
                  <a:gd name="connsiteY98" fmla="*/ 54606 h 4326476"/>
                  <a:gd name="connsiteX99" fmla="*/ 1221571 w 3561648"/>
                  <a:gd name="connsiteY99" fmla="*/ 55808 h 4326476"/>
                  <a:gd name="connsiteX100" fmla="*/ 1232904 w 3561648"/>
                  <a:gd name="connsiteY100" fmla="*/ 46878 h 4326476"/>
                  <a:gd name="connsiteX101" fmla="*/ 1250591 w 3561648"/>
                  <a:gd name="connsiteY101" fmla="*/ 55808 h 4326476"/>
                  <a:gd name="connsiteX102" fmla="*/ 1264500 w 3561648"/>
                  <a:gd name="connsiteY102" fmla="*/ 64737 h 4326476"/>
                  <a:gd name="connsiteX103" fmla="*/ 1311207 w 3561648"/>
                  <a:gd name="connsiteY103" fmla="*/ 95131 h 4326476"/>
                  <a:gd name="connsiteX104" fmla="*/ 1308631 w 3561648"/>
                  <a:gd name="connsiteY104" fmla="*/ 79848 h 4326476"/>
                  <a:gd name="connsiteX105" fmla="*/ 1298500 w 3561648"/>
                  <a:gd name="connsiteY105" fmla="*/ 58212 h 4326476"/>
                  <a:gd name="connsiteX106" fmla="*/ 1335075 w 3561648"/>
                  <a:gd name="connsiteY106" fmla="*/ 77272 h 4326476"/>
                  <a:gd name="connsiteX107" fmla="*/ 1346409 w 3561648"/>
                  <a:gd name="connsiteY107" fmla="*/ 94959 h 4326476"/>
                  <a:gd name="connsiteX108" fmla="*/ 1372853 w 3561648"/>
                  <a:gd name="connsiteY108" fmla="*/ 110070 h 4326476"/>
                  <a:gd name="connsiteX109" fmla="*/ 1385388 w 3561648"/>
                  <a:gd name="connsiteY109" fmla="*/ 106292 h 4326476"/>
                  <a:gd name="connsiteX110" fmla="*/ 1376459 w 3561648"/>
                  <a:gd name="connsiteY110" fmla="*/ 89807 h 4326476"/>
                  <a:gd name="connsiteX111" fmla="*/ 1380237 w 3561648"/>
                  <a:gd name="connsiteY111" fmla="*/ 78302 h 4326476"/>
                  <a:gd name="connsiteX112" fmla="*/ 1370106 w 3561648"/>
                  <a:gd name="connsiteY112" fmla="*/ 56666 h 4326476"/>
                  <a:gd name="connsiteX113" fmla="*/ 1361176 w 3561648"/>
                  <a:gd name="connsiteY113" fmla="*/ 49111 h 4326476"/>
                  <a:gd name="connsiteX114" fmla="*/ 1342287 w 3561648"/>
                  <a:gd name="connsiteY114" fmla="*/ 40182 h 4326476"/>
                  <a:gd name="connsiteX115" fmla="*/ 1351045 w 3561648"/>
                  <a:gd name="connsiteY115" fmla="*/ 33828 h 4326476"/>
                  <a:gd name="connsiteX116" fmla="*/ 1378691 w 3561648"/>
                  <a:gd name="connsiteY116" fmla="*/ 29879 h 4326476"/>
                  <a:gd name="connsiteX117" fmla="*/ 1400156 w 3561648"/>
                  <a:gd name="connsiteY117" fmla="*/ 34858 h 4326476"/>
                  <a:gd name="connsiteX118" fmla="*/ 1414065 w 3561648"/>
                  <a:gd name="connsiteY118" fmla="*/ 32283 h 4326476"/>
                  <a:gd name="connsiteX119" fmla="*/ 1417843 w 3561648"/>
                  <a:gd name="connsiteY119" fmla="*/ 48767 h 4326476"/>
                  <a:gd name="connsiteX120" fmla="*/ 1417843 w 3561648"/>
                  <a:gd name="connsiteY120" fmla="*/ 64050 h 4326476"/>
                  <a:gd name="connsiteX121" fmla="*/ 1434327 w 3561648"/>
                  <a:gd name="connsiteY121" fmla="*/ 67828 h 4326476"/>
                  <a:gd name="connsiteX122" fmla="*/ 1454418 w 3561648"/>
                  <a:gd name="connsiteY122" fmla="*/ 77959 h 4326476"/>
                  <a:gd name="connsiteX123" fmla="*/ 1472105 w 3561648"/>
                  <a:gd name="connsiteY123" fmla="*/ 85515 h 4326476"/>
                  <a:gd name="connsiteX124" fmla="*/ 1474680 w 3561648"/>
                  <a:gd name="connsiteY124" fmla="*/ 105777 h 4326476"/>
                  <a:gd name="connsiteX125" fmla="*/ 1459569 w 3561648"/>
                  <a:gd name="connsiteY125" fmla="*/ 117282 h 4326476"/>
                  <a:gd name="connsiteX126" fmla="*/ 1443085 w 3561648"/>
                  <a:gd name="connsiteY126" fmla="*/ 109726 h 4326476"/>
                  <a:gd name="connsiteX127" fmla="*/ 1444458 w 3561648"/>
                  <a:gd name="connsiteY127" fmla="*/ 121231 h 4326476"/>
                  <a:gd name="connsiteX128" fmla="*/ 1440681 w 3561648"/>
                  <a:gd name="connsiteY128" fmla="*/ 131363 h 4326476"/>
                  <a:gd name="connsiteX129" fmla="*/ 1414236 w 3561648"/>
                  <a:gd name="connsiteY129" fmla="*/ 128959 h 4326476"/>
                  <a:gd name="connsiteX130" fmla="*/ 1418014 w 3561648"/>
                  <a:gd name="connsiteY130" fmla="*/ 136514 h 4326476"/>
                  <a:gd name="connsiteX131" fmla="*/ 1421792 w 3561648"/>
                  <a:gd name="connsiteY131" fmla="*/ 150423 h 4326476"/>
                  <a:gd name="connsiteX132" fmla="*/ 1402903 w 3561648"/>
                  <a:gd name="connsiteY132" fmla="*/ 160554 h 4326476"/>
                  <a:gd name="connsiteX133" fmla="*/ 1368903 w 3561648"/>
                  <a:gd name="connsiteY133" fmla="*/ 155575 h 4326476"/>
                  <a:gd name="connsiteX134" fmla="*/ 1361348 w 3561648"/>
                  <a:gd name="connsiteY134" fmla="*/ 163130 h 4326476"/>
                  <a:gd name="connsiteX135" fmla="*/ 1384014 w 3561648"/>
                  <a:gd name="connsiteY135" fmla="*/ 170686 h 4326476"/>
                  <a:gd name="connsiteX136" fmla="*/ 1405479 w 3561648"/>
                  <a:gd name="connsiteY136" fmla="*/ 174463 h 4326476"/>
                  <a:gd name="connsiteX137" fmla="*/ 1433125 w 3561648"/>
                  <a:gd name="connsiteY137" fmla="*/ 169312 h 4326476"/>
                  <a:gd name="connsiteX138" fmla="*/ 1439478 w 3561648"/>
                  <a:gd name="connsiteY138" fmla="*/ 203655 h 4326476"/>
                  <a:gd name="connsiteX139" fmla="*/ 1430721 w 3561648"/>
                  <a:gd name="connsiteY139" fmla="*/ 213786 h 4326476"/>
                  <a:gd name="connsiteX140" fmla="*/ 1414408 w 3561648"/>
                  <a:gd name="connsiteY140" fmla="*/ 213786 h 4326476"/>
                  <a:gd name="connsiteX141" fmla="*/ 1415782 w 3561648"/>
                  <a:gd name="connsiteY141" fmla="*/ 227695 h 4326476"/>
                  <a:gd name="connsiteX142" fmla="*/ 1384358 w 3561648"/>
                  <a:gd name="connsiteY142" fmla="*/ 227695 h 4326476"/>
                  <a:gd name="connsiteX143" fmla="*/ 1370449 w 3561648"/>
                  <a:gd name="connsiteY143" fmla="*/ 230271 h 4326476"/>
                  <a:gd name="connsiteX144" fmla="*/ 1393115 w 3561648"/>
                  <a:gd name="connsiteY144" fmla="*/ 240402 h 4326476"/>
                  <a:gd name="connsiteX145" fmla="*/ 1418358 w 3561648"/>
                  <a:gd name="connsiteY145" fmla="*/ 241604 h 4326476"/>
                  <a:gd name="connsiteX146" fmla="*/ 1419731 w 3561648"/>
                  <a:gd name="connsiteY146" fmla="*/ 263241 h 4326476"/>
                  <a:gd name="connsiteX147" fmla="*/ 1410973 w 3561648"/>
                  <a:gd name="connsiteY147" fmla="*/ 291230 h 4326476"/>
                  <a:gd name="connsiteX148" fmla="*/ 1414751 w 3561648"/>
                  <a:gd name="connsiteY148" fmla="*/ 319220 h 4326476"/>
                  <a:gd name="connsiteX149" fmla="*/ 1417327 w 3561648"/>
                  <a:gd name="connsiteY149" fmla="*/ 337078 h 4326476"/>
                  <a:gd name="connsiteX150" fmla="*/ 1440165 w 3561648"/>
                  <a:gd name="connsiteY150" fmla="*/ 367472 h 4326476"/>
                  <a:gd name="connsiteX151" fmla="*/ 1465408 w 3561648"/>
                  <a:gd name="connsiteY151" fmla="*/ 392886 h 4326476"/>
                  <a:gd name="connsiteX152" fmla="*/ 1486872 w 3561648"/>
                  <a:gd name="connsiteY152" fmla="*/ 385159 h 4326476"/>
                  <a:gd name="connsiteX153" fmla="*/ 1519670 w 3561648"/>
                  <a:gd name="connsiteY153" fmla="*/ 410573 h 4326476"/>
                  <a:gd name="connsiteX154" fmla="*/ 1532377 w 3561648"/>
                  <a:gd name="connsiteY154" fmla="*/ 430835 h 4326476"/>
                  <a:gd name="connsiteX155" fmla="*/ 1543710 w 3561648"/>
                  <a:gd name="connsiteY155" fmla="*/ 427058 h 4326476"/>
                  <a:gd name="connsiteX156" fmla="*/ 1561397 w 3561648"/>
                  <a:gd name="connsiteY156" fmla="*/ 420704 h 4326476"/>
                  <a:gd name="connsiteX157" fmla="*/ 1599175 w 3561648"/>
                  <a:gd name="connsiteY157" fmla="*/ 430835 h 4326476"/>
                  <a:gd name="connsiteX158" fmla="*/ 1636952 w 3561648"/>
                  <a:gd name="connsiteY158" fmla="*/ 438391 h 4326476"/>
                  <a:gd name="connsiteX159" fmla="*/ 1663396 w 3561648"/>
                  <a:gd name="connsiteY159" fmla="*/ 447148 h 4326476"/>
                  <a:gd name="connsiteX160" fmla="*/ 1701174 w 3561648"/>
                  <a:gd name="connsiteY160" fmla="*/ 452128 h 4326476"/>
                  <a:gd name="connsiteX161" fmla="*/ 1735173 w 3561648"/>
                  <a:gd name="connsiteY161" fmla="*/ 455906 h 4326476"/>
                  <a:gd name="connsiteX162" fmla="*/ 1767971 w 3561648"/>
                  <a:gd name="connsiteY162" fmla="*/ 457108 h 4326476"/>
                  <a:gd name="connsiteX163" fmla="*/ 1788234 w 3561648"/>
                  <a:gd name="connsiteY163" fmla="*/ 482522 h 4326476"/>
                  <a:gd name="connsiteX164" fmla="*/ 1808496 w 3561648"/>
                  <a:gd name="connsiteY164" fmla="*/ 506562 h 4326476"/>
                  <a:gd name="connsiteX165" fmla="*/ 1818628 w 3561648"/>
                  <a:gd name="connsiteY165" fmla="*/ 523047 h 4326476"/>
                  <a:gd name="connsiteX166" fmla="*/ 1836314 w 3561648"/>
                  <a:gd name="connsiteY166" fmla="*/ 536956 h 4326476"/>
                  <a:gd name="connsiteX167" fmla="*/ 1864132 w 3561648"/>
                  <a:gd name="connsiteY167" fmla="*/ 545713 h 4326476"/>
                  <a:gd name="connsiteX168" fmla="*/ 1891950 w 3561648"/>
                  <a:gd name="connsiteY168" fmla="*/ 567178 h 4326476"/>
                  <a:gd name="connsiteX169" fmla="*/ 1903283 w 3561648"/>
                  <a:gd name="connsiteY169" fmla="*/ 557047 h 4326476"/>
                  <a:gd name="connsiteX170" fmla="*/ 1900708 w 3561648"/>
                  <a:gd name="connsiteY170" fmla="*/ 536784 h 4326476"/>
                  <a:gd name="connsiteX171" fmla="*/ 1880445 w 3561648"/>
                  <a:gd name="connsiteY171" fmla="*/ 511370 h 4326476"/>
                  <a:gd name="connsiteX172" fmla="*/ 1857607 w 3561648"/>
                  <a:gd name="connsiteY172" fmla="*/ 488532 h 4326476"/>
                  <a:gd name="connsiteX173" fmla="*/ 1846274 w 3561648"/>
                  <a:gd name="connsiteY173" fmla="*/ 470845 h 4326476"/>
                  <a:gd name="connsiteX174" fmla="*/ 1826011 w 3561648"/>
                  <a:gd name="connsiteY174" fmla="*/ 449381 h 4326476"/>
                  <a:gd name="connsiteX175" fmla="*/ 1839748 w 3561648"/>
                  <a:gd name="connsiteY175" fmla="*/ 415038 h 4326476"/>
                  <a:gd name="connsiteX176" fmla="*/ 1840950 w 3561648"/>
                  <a:gd name="connsiteY176" fmla="*/ 398553 h 4326476"/>
                  <a:gd name="connsiteX177" fmla="*/ 1837173 w 3561648"/>
                  <a:gd name="connsiteY177" fmla="*/ 395977 h 4326476"/>
                  <a:gd name="connsiteX178" fmla="*/ 1825839 w 3561648"/>
                  <a:gd name="connsiteY178" fmla="*/ 383270 h 4326476"/>
                  <a:gd name="connsiteX179" fmla="*/ 1801799 w 3561648"/>
                  <a:gd name="connsiteY179" fmla="*/ 363008 h 4326476"/>
                  <a:gd name="connsiteX180" fmla="*/ 1769001 w 3561648"/>
                  <a:gd name="connsiteY180" fmla="*/ 337594 h 4326476"/>
                  <a:gd name="connsiteX181" fmla="*/ 1738780 w 3561648"/>
                  <a:gd name="connsiteY181" fmla="*/ 321109 h 4326476"/>
                  <a:gd name="connsiteX182" fmla="*/ 1739981 w 3561648"/>
                  <a:gd name="connsiteY182" fmla="*/ 302048 h 4326476"/>
                  <a:gd name="connsiteX183" fmla="*/ 1737406 w 3561648"/>
                  <a:gd name="connsiteY183" fmla="*/ 279210 h 4326476"/>
                  <a:gd name="connsiteX184" fmla="*/ 1722295 w 3561648"/>
                  <a:gd name="connsiteY184" fmla="*/ 279210 h 4326476"/>
                  <a:gd name="connsiteX185" fmla="*/ 1703406 w 3561648"/>
                  <a:gd name="connsiteY185" fmla="*/ 266503 h 4326476"/>
                  <a:gd name="connsiteX186" fmla="*/ 1695851 w 3561648"/>
                  <a:gd name="connsiteY186" fmla="*/ 255170 h 4326476"/>
                  <a:gd name="connsiteX187" fmla="*/ 1678164 w 3561648"/>
                  <a:gd name="connsiteY187" fmla="*/ 234907 h 4326476"/>
                  <a:gd name="connsiteX188" fmla="*/ 1656700 w 3561648"/>
                  <a:gd name="connsiteY188" fmla="*/ 209493 h 4326476"/>
                  <a:gd name="connsiteX189" fmla="*/ 1688123 w 3561648"/>
                  <a:gd name="connsiteY189" fmla="*/ 208120 h 4326476"/>
                  <a:gd name="connsiteX190" fmla="*/ 1724699 w 3561648"/>
                  <a:gd name="connsiteY190" fmla="*/ 206746 h 4326476"/>
                  <a:gd name="connsiteX191" fmla="*/ 1753719 w 3561648"/>
                  <a:gd name="connsiteY191" fmla="*/ 202968 h 4326476"/>
                  <a:gd name="connsiteX192" fmla="*/ 1789092 w 3561648"/>
                  <a:gd name="connsiteY192" fmla="*/ 215504 h 4326476"/>
                  <a:gd name="connsiteX193" fmla="*/ 1807981 w 3561648"/>
                  <a:gd name="connsiteY193" fmla="*/ 225635 h 4326476"/>
                  <a:gd name="connsiteX194" fmla="*/ 1826870 w 3561648"/>
                  <a:gd name="connsiteY194" fmla="*/ 225635 h 4326476"/>
                  <a:gd name="connsiteX195" fmla="*/ 1835627 w 3561648"/>
                  <a:gd name="connsiteY195" fmla="*/ 221857 h 4326476"/>
                  <a:gd name="connsiteX196" fmla="*/ 1844385 w 3561648"/>
                  <a:gd name="connsiteY196" fmla="*/ 225635 h 4326476"/>
                  <a:gd name="connsiteX197" fmla="*/ 1857092 w 3561648"/>
                  <a:gd name="connsiteY197" fmla="*/ 249675 h 4326476"/>
                  <a:gd name="connsiteX198" fmla="*/ 1833224 w 3561648"/>
                  <a:gd name="connsiteY198" fmla="*/ 259806 h 4326476"/>
                  <a:gd name="connsiteX199" fmla="*/ 1847132 w 3561648"/>
                  <a:gd name="connsiteY199" fmla="*/ 259806 h 4326476"/>
                  <a:gd name="connsiteX200" fmla="*/ 1872375 w 3561648"/>
                  <a:gd name="connsiteY200" fmla="*/ 258433 h 4326476"/>
                  <a:gd name="connsiteX201" fmla="*/ 1890061 w 3561648"/>
                  <a:gd name="connsiteY201" fmla="*/ 271140 h 4326476"/>
                  <a:gd name="connsiteX202" fmla="*/ 1897617 w 3561648"/>
                  <a:gd name="connsiteY202" fmla="*/ 286422 h 4326476"/>
                  <a:gd name="connsiteX203" fmla="*/ 1902596 w 3561648"/>
                  <a:gd name="connsiteY203" fmla="*/ 291574 h 4326476"/>
                  <a:gd name="connsiteX204" fmla="*/ 1922687 w 3561648"/>
                  <a:gd name="connsiteY204" fmla="*/ 291574 h 4326476"/>
                  <a:gd name="connsiteX205" fmla="*/ 1945354 w 3561648"/>
                  <a:gd name="connsiteY205" fmla="*/ 305483 h 4326476"/>
                  <a:gd name="connsiteX206" fmla="*/ 1956687 w 3561648"/>
                  <a:gd name="connsiteY206" fmla="*/ 313038 h 4326476"/>
                  <a:gd name="connsiteX207" fmla="*/ 1957889 w 3561648"/>
                  <a:gd name="connsiteY207" fmla="*/ 297756 h 4326476"/>
                  <a:gd name="connsiteX208" fmla="*/ 1964071 w 3561648"/>
                  <a:gd name="connsiteY208" fmla="*/ 277493 h 4326476"/>
                  <a:gd name="connsiteX209" fmla="*/ 1952738 w 3561648"/>
                  <a:gd name="connsiteY209" fmla="*/ 262210 h 4326476"/>
                  <a:gd name="connsiteX210" fmla="*/ 1941232 w 3561648"/>
                  <a:gd name="connsiteY210" fmla="*/ 234221 h 4326476"/>
                  <a:gd name="connsiteX211" fmla="*/ 1951364 w 3561648"/>
                  <a:gd name="connsiteY211" fmla="*/ 230443 h 4326476"/>
                  <a:gd name="connsiteX212" fmla="*/ 1979182 w 3561648"/>
                  <a:gd name="connsiteY212" fmla="*/ 246928 h 4326476"/>
                  <a:gd name="connsiteX213" fmla="*/ 2010778 w 3561648"/>
                  <a:gd name="connsiteY213" fmla="*/ 264614 h 4326476"/>
                  <a:gd name="connsiteX214" fmla="*/ 2025889 w 3561648"/>
                  <a:gd name="connsiteY214" fmla="*/ 275948 h 4326476"/>
                  <a:gd name="connsiteX215" fmla="*/ 2040999 w 3561648"/>
                  <a:gd name="connsiteY215" fmla="*/ 283503 h 4326476"/>
                  <a:gd name="connsiteX216" fmla="*/ 2059888 w 3561648"/>
                  <a:gd name="connsiteY216" fmla="*/ 287281 h 4326476"/>
                  <a:gd name="connsiteX217" fmla="*/ 2076373 w 3561648"/>
                  <a:gd name="connsiteY217" fmla="*/ 301190 h 4326476"/>
                  <a:gd name="connsiteX218" fmla="*/ 2087706 w 3561648"/>
                  <a:gd name="connsiteY218" fmla="*/ 312523 h 4326476"/>
                  <a:gd name="connsiteX219" fmla="*/ 2070019 w 3561648"/>
                  <a:gd name="connsiteY219" fmla="*/ 312523 h 4326476"/>
                  <a:gd name="connsiteX220" fmla="*/ 2090282 w 3561648"/>
                  <a:gd name="connsiteY220" fmla="*/ 321452 h 4326476"/>
                  <a:gd name="connsiteX221" fmla="*/ 2109171 w 3561648"/>
                  <a:gd name="connsiteY221" fmla="*/ 332786 h 4326476"/>
                  <a:gd name="connsiteX222" fmla="*/ 2131837 w 3561648"/>
                  <a:gd name="connsiteY222" fmla="*/ 340341 h 4326476"/>
                  <a:gd name="connsiteX223" fmla="*/ 2148322 w 3561648"/>
                  <a:gd name="connsiteY223" fmla="*/ 351674 h 4326476"/>
                  <a:gd name="connsiteX224" fmla="*/ 2159655 w 3561648"/>
                  <a:gd name="connsiteY224" fmla="*/ 355452 h 4326476"/>
                  <a:gd name="connsiteX225" fmla="*/ 2182322 w 3561648"/>
                  <a:gd name="connsiteY225" fmla="*/ 359230 h 4326476"/>
                  <a:gd name="connsiteX226" fmla="*/ 2204989 w 3561648"/>
                  <a:gd name="connsiteY226" fmla="*/ 360432 h 4326476"/>
                  <a:gd name="connsiteX227" fmla="*/ 2223877 w 3561648"/>
                  <a:gd name="connsiteY227" fmla="*/ 365412 h 4326476"/>
                  <a:gd name="connsiteX228" fmla="*/ 2220100 w 3561648"/>
                  <a:gd name="connsiteY228" fmla="*/ 383270 h 4326476"/>
                  <a:gd name="connsiteX229" fmla="*/ 2200009 w 3561648"/>
                  <a:gd name="connsiteY229" fmla="*/ 402330 h 4326476"/>
                  <a:gd name="connsiteX230" fmla="*/ 2208938 w 3561648"/>
                  <a:gd name="connsiteY230" fmla="*/ 409886 h 4326476"/>
                  <a:gd name="connsiteX231" fmla="*/ 2229029 w 3561648"/>
                  <a:gd name="connsiteY231" fmla="*/ 380694 h 4326476"/>
                  <a:gd name="connsiteX232" fmla="*/ 2241564 w 3561648"/>
                  <a:gd name="connsiteY232" fmla="*/ 375543 h 4326476"/>
                  <a:gd name="connsiteX233" fmla="*/ 2260452 w 3561648"/>
                  <a:gd name="connsiteY233" fmla="*/ 384300 h 4326476"/>
                  <a:gd name="connsiteX234" fmla="*/ 2280543 w 3561648"/>
                  <a:gd name="connsiteY234" fmla="*/ 384300 h 4326476"/>
                  <a:gd name="connsiteX235" fmla="*/ 2294452 w 3561648"/>
                  <a:gd name="connsiteY235" fmla="*/ 403361 h 4326476"/>
                  <a:gd name="connsiteX236" fmla="*/ 2307159 w 3561648"/>
                  <a:gd name="connsiteY236" fmla="*/ 417270 h 4326476"/>
                  <a:gd name="connsiteX237" fmla="*/ 2316089 w 3561648"/>
                  <a:gd name="connsiteY237" fmla="*/ 434957 h 4326476"/>
                  <a:gd name="connsiteX238" fmla="*/ 2299776 w 3561648"/>
                  <a:gd name="connsiteY238" fmla="*/ 459168 h 4326476"/>
                  <a:gd name="connsiteX239" fmla="*/ 2289816 w 3561648"/>
                  <a:gd name="connsiteY239" fmla="*/ 497289 h 4326476"/>
                  <a:gd name="connsiteX240" fmla="*/ 2269725 w 3561648"/>
                  <a:gd name="connsiteY240" fmla="*/ 520128 h 4326476"/>
                  <a:gd name="connsiteX241" fmla="*/ 2214261 w 3561648"/>
                  <a:gd name="connsiteY241" fmla="*/ 527855 h 4326476"/>
                  <a:gd name="connsiteX242" fmla="*/ 2179059 w 3561648"/>
                  <a:gd name="connsiteY242" fmla="*/ 536784 h 4326476"/>
                  <a:gd name="connsiteX243" fmla="*/ 2167726 w 3561648"/>
                  <a:gd name="connsiteY243" fmla="*/ 552067 h 4326476"/>
                  <a:gd name="connsiteX244" fmla="*/ 2155191 w 3561648"/>
                  <a:gd name="connsiteY244" fmla="*/ 590188 h 4326476"/>
                  <a:gd name="connsiteX245" fmla="*/ 2152959 w 3561648"/>
                  <a:gd name="connsiteY245" fmla="*/ 643591 h 4326476"/>
                  <a:gd name="connsiteX246" fmla="*/ 2156736 w 3561648"/>
                  <a:gd name="connsiteY246" fmla="*/ 658874 h 4326476"/>
                  <a:gd name="connsiteX247" fmla="*/ 2164120 w 3561648"/>
                  <a:gd name="connsiteY247" fmla="*/ 629682 h 4326476"/>
                  <a:gd name="connsiteX248" fmla="*/ 2175282 w 3561648"/>
                  <a:gd name="connsiteY248" fmla="*/ 586410 h 4326476"/>
                  <a:gd name="connsiteX249" fmla="*/ 2216837 w 3561648"/>
                  <a:gd name="connsiteY249" fmla="*/ 562198 h 4326476"/>
                  <a:gd name="connsiteX250" fmla="*/ 2247231 w 3561648"/>
                  <a:gd name="connsiteY250" fmla="*/ 590016 h 4326476"/>
                  <a:gd name="connsiteX251" fmla="*/ 2228342 w 3561648"/>
                  <a:gd name="connsiteY251" fmla="*/ 602723 h 4326476"/>
                  <a:gd name="connsiteX252" fmla="*/ 2221988 w 3561648"/>
                  <a:gd name="connsiteY252" fmla="*/ 610279 h 4326476"/>
                  <a:gd name="connsiteX253" fmla="*/ 2245857 w 3561648"/>
                  <a:gd name="connsiteY253" fmla="*/ 612854 h 4326476"/>
                  <a:gd name="connsiteX254" fmla="*/ 2260968 w 3561648"/>
                  <a:gd name="connsiteY254" fmla="*/ 612854 h 4326476"/>
                  <a:gd name="connsiteX255" fmla="*/ 2267322 w 3561648"/>
                  <a:gd name="connsiteY255" fmla="*/ 636895 h 4326476"/>
                  <a:gd name="connsiteX256" fmla="*/ 2306473 w 3561648"/>
                  <a:gd name="connsiteY256" fmla="*/ 659733 h 4326476"/>
                  <a:gd name="connsiteX257" fmla="*/ 2329139 w 3561648"/>
                  <a:gd name="connsiteY257" fmla="*/ 662309 h 4326476"/>
                  <a:gd name="connsiteX258" fmla="*/ 2344250 w 3561648"/>
                  <a:gd name="connsiteY258" fmla="*/ 657157 h 4326476"/>
                  <a:gd name="connsiteX259" fmla="*/ 2366917 w 3561648"/>
                  <a:gd name="connsiteY259" fmla="*/ 666086 h 4326476"/>
                  <a:gd name="connsiteX260" fmla="*/ 2365714 w 3561648"/>
                  <a:gd name="connsiteY260" fmla="*/ 686349 h 4326476"/>
                  <a:gd name="connsiteX261" fmla="*/ 2344422 w 3561648"/>
                  <a:gd name="connsiteY261" fmla="*/ 707985 h 4326476"/>
                  <a:gd name="connsiteX262" fmla="*/ 2334463 w 3561648"/>
                  <a:gd name="connsiteY262" fmla="*/ 721894 h 4326476"/>
                  <a:gd name="connsiteX263" fmla="*/ 2333260 w 3561648"/>
                  <a:gd name="connsiteY263" fmla="*/ 746106 h 4326476"/>
                  <a:gd name="connsiteX264" fmla="*/ 2318149 w 3561648"/>
                  <a:gd name="connsiteY264" fmla="*/ 748682 h 4326476"/>
                  <a:gd name="connsiteX265" fmla="*/ 2301665 w 3561648"/>
                  <a:gd name="connsiteY265" fmla="*/ 713136 h 4326476"/>
                  <a:gd name="connsiteX266" fmla="*/ 2314200 w 3561648"/>
                  <a:gd name="connsiteY266" fmla="*/ 691500 h 4326476"/>
                  <a:gd name="connsiteX267" fmla="*/ 2331715 w 3561648"/>
                  <a:gd name="connsiteY267" fmla="*/ 679995 h 4326476"/>
                  <a:gd name="connsiteX268" fmla="*/ 2306473 w 3561648"/>
                  <a:gd name="connsiteY268" fmla="*/ 679995 h 4326476"/>
                  <a:gd name="connsiteX269" fmla="*/ 2286382 w 3561648"/>
                  <a:gd name="connsiteY269" fmla="*/ 685147 h 4326476"/>
                  <a:gd name="connsiteX270" fmla="*/ 2272645 w 3561648"/>
                  <a:gd name="connsiteY270" fmla="*/ 701631 h 4326476"/>
                  <a:gd name="connsiteX271" fmla="*/ 2271443 w 3561648"/>
                  <a:gd name="connsiteY271" fmla="*/ 719490 h 4326476"/>
                  <a:gd name="connsiteX272" fmla="*/ 2251352 w 3561648"/>
                  <a:gd name="connsiteY272" fmla="*/ 734773 h 4326476"/>
                  <a:gd name="connsiteX273" fmla="*/ 2241220 w 3561648"/>
                  <a:gd name="connsiteY273" fmla="*/ 741126 h 4326476"/>
                  <a:gd name="connsiteX274" fmla="*/ 2235039 w 3561648"/>
                  <a:gd name="connsiteY274" fmla="*/ 776671 h 4326476"/>
                  <a:gd name="connsiteX275" fmla="*/ 2245170 w 3561648"/>
                  <a:gd name="connsiteY275" fmla="*/ 803287 h 4326476"/>
                  <a:gd name="connsiteX276" fmla="*/ 2264059 w 3561648"/>
                  <a:gd name="connsiteY276" fmla="*/ 820974 h 4326476"/>
                  <a:gd name="connsiteX277" fmla="*/ 2269038 w 3561648"/>
                  <a:gd name="connsiteY277" fmla="*/ 810843 h 4326476"/>
                  <a:gd name="connsiteX278" fmla="*/ 2275392 w 3561648"/>
                  <a:gd name="connsiteY278" fmla="*/ 828530 h 4326476"/>
                  <a:gd name="connsiteX279" fmla="*/ 2256503 w 3561648"/>
                  <a:gd name="connsiteY279" fmla="*/ 840035 h 4326476"/>
                  <a:gd name="connsiteX280" fmla="*/ 2245170 w 3561648"/>
                  <a:gd name="connsiteY280" fmla="*/ 852742 h 4326476"/>
                  <a:gd name="connsiteX281" fmla="*/ 2222503 w 3561648"/>
                  <a:gd name="connsiteY281" fmla="*/ 868024 h 4326476"/>
                  <a:gd name="connsiteX282" fmla="*/ 2242594 w 3561648"/>
                  <a:gd name="connsiteY282" fmla="*/ 865448 h 4326476"/>
                  <a:gd name="connsiteX283" fmla="*/ 2248948 w 3561648"/>
                  <a:gd name="connsiteY283" fmla="*/ 871802 h 4326476"/>
                  <a:gd name="connsiteX284" fmla="*/ 2218726 w 3561648"/>
                  <a:gd name="connsiteY284" fmla="*/ 892236 h 4326476"/>
                  <a:gd name="connsiteX285" fmla="*/ 2229029 w 3561648"/>
                  <a:gd name="connsiteY285" fmla="*/ 943064 h 4326476"/>
                  <a:gd name="connsiteX286" fmla="*/ 2236756 w 3561648"/>
                  <a:gd name="connsiteY286" fmla="*/ 984963 h 4326476"/>
                  <a:gd name="connsiteX287" fmla="*/ 2233150 w 3561648"/>
                  <a:gd name="connsiteY287" fmla="*/ 1006599 h 4326476"/>
                  <a:gd name="connsiteX288" fmla="*/ 2217867 w 3561648"/>
                  <a:gd name="connsiteY288" fmla="*/ 969852 h 4326476"/>
                  <a:gd name="connsiteX289" fmla="*/ 2200181 w 3561648"/>
                  <a:gd name="connsiteY289" fmla="*/ 948387 h 4326476"/>
                  <a:gd name="connsiteX290" fmla="*/ 2190049 w 3561648"/>
                  <a:gd name="connsiteY290" fmla="*/ 921771 h 4326476"/>
                  <a:gd name="connsiteX291" fmla="*/ 2183695 w 3561648"/>
                  <a:gd name="connsiteY291" fmla="*/ 928125 h 4326476"/>
                  <a:gd name="connsiteX292" fmla="*/ 2196403 w 3561648"/>
                  <a:gd name="connsiteY292" fmla="*/ 958519 h 4326476"/>
                  <a:gd name="connsiteX293" fmla="*/ 2215463 w 3561648"/>
                  <a:gd name="connsiteY293" fmla="*/ 988912 h 4326476"/>
                  <a:gd name="connsiteX294" fmla="*/ 2224393 w 3561648"/>
                  <a:gd name="connsiteY294" fmla="*/ 1018104 h 4326476"/>
                  <a:gd name="connsiteX295" fmla="*/ 2244655 w 3561648"/>
                  <a:gd name="connsiteY295" fmla="*/ 1028235 h 4326476"/>
                  <a:gd name="connsiteX296" fmla="*/ 2258564 w 3561648"/>
                  <a:gd name="connsiteY296" fmla="*/ 1045922 h 4326476"/>
                  <a:gd name="connsiteX297" fmla="*/ 2261139 w 3561648"/>
                  <a:gd name="connsiteY297" fmla="*/ 1058629 h 4326476"/>
                  <a:gd name="connsiteX298" fmla="*/ 2248605 w 3561648"/>
                  <a:gd name="connsiteY298" fmla="*/ 1078891 h 4326476"/>
                  <a:gd name="connsiteX299" fmla="*/ 2259937 w 3561648"/>
                  <a:gd name="connsiteY299" fmla="*/ 1085245 h 4326476"/>
                  <a:gd name="connsiteX300" fmla="*/ 2256160 w 3561648"/>
                  <a:gd name="connsiteY300" fmla="*/ 1092800 h 4326476"/>
                  <a:gd name="connsiteX301" fmla="*/ 2247402 w 3561648"/>
                  <a:gd name="connsiteY301" fmla="*/ 1110659 h 4326476"/>
                  <a:gd name="connsiteX302" fmla="*/ 2236241 w 3561648"/>
                  <a:gd name="connsiteY302" fmla="*/ 1155133 h 4326476"/>
                  <a:gd name="connsiteX303" fmla="*/ 2223706 w 3561648"/>
                  <a:gd name="connsiteY303" fmla="*/ 1180547 h 4326476"/>
                  <a:gd name="connsiteX304" fmla="*/ 2221301 w 3561648"/>
                  <a:gd name="connsiteY304" fmla="*/ 1195830 h 4326476"/>
                  <a:gd name="connsiteX305" fmla="*/ 2215120 w 3561648"/>
                  <a:gd name="connsiteY305" fmla="*/ 1216092 h 4326476"/>
                  <a:gd name="connsiteX306" fmla="*/ 2220271 w 3561648"/>
                  <a:gd name="connsiteY306" fmla="*/ 1238931 h 4326476"/>
                  <a:gd name="connsiteX307" fmla="*/ 2229201 w 3561648"/>
                  <a:gd name="connsiteY307" fmla="*/ 1262971 h 4326476"/>
                  <a:gd name="connsiteX308" fmla="*/ 2260796 w 3561648"/>
                  <a:gd name="connsiteY308" fmla="*/ 1306072 h 4326476"/>
                  <a:gd name="connsiteX309" fmla="*/ 2277281 w 3561648"/>
                  <a:gd name="connsiteY309" fmla="*/ 1336465 h 4326476"/>
                  <a:gd name="connsiteX310" fmla="*/ 2305099 w 3561648"/>
                  <a:gd name="connsiteY310" fmla="*/ 1385920 h 4326476"/>
                  <a:gd name="connsiteX311" fmla="*/ 2320382 w 3561648"/>
                  <a:gd name="connsiteY311" fmla="*/ 1434172 h 4326476"/>
                  <a:gd name="connsiteX312" fmla="*/ 2304068 w 3561648"/>
                  <a:gd name="connsiteY312" fmla="*/ 1441899 h 4326476"/>
                  <a:gd name="connsiteX313" fmla="*/ 2296513 w 3561648"/>
                  <a:gd name="connsiteY313" fmla="*/ 1432970 h 4326476"/>
                  <a:gd name="connsiteX314" fmla="*/ 2267322 w 3561648"/>
                  <a:gd name="connsiteY314" fmla="*/ 1392445 h 4326476"/>
                  <a:gd name="connsiteX315" fmla="*/ 2257190 w 3561648"/>
                  <a:gd name="connsiteY315" fmla="*/ 1384889 h 4326476"/>
                  <a:gd name="connsiteX316" fmla="*/ 2247059 w 3561648"/>
                  <a:gd name="connsiteY316" fmla="*/ 1373556 h 4326476"/>
                  <a:gd name="connsiteX317" fmla="*/ 2247059 w 3561648"/>
                  <a:gd name="connsiteY317" fmla="*/ 1358273 h 4326476"/>
                  <a:gd name="connsiteX318" fmla="*/ 2235726 w 3561648"/>
                  <a:gd name="connsiteY318" fmla="*/ 1350718 h 4326476"/>
                  <a:gd name="connsiteX319" fmla="*/ 2226796 w 3561648"/>
                  <a:gd name="connsiteY319" fmla="*/ 1338011 h 4326476"/>
                  <a:gd name="connsiteX320" fmla="*/ 2220443 w 3561648"/>
                  <a:gd name="connsiteY320" fmla="*/ 1315173 h 4326476"/>
                  <a:gd name="connsiteX321" fmla="*/ 2202756 w 3561648"/>
                  <a:gd name="connsiteY321" fmla="*/ 1301264 h 4326476"/>
                  <a:gd name="connsiteX322" fmla="*/ 2173736 w 3561648"/>
                  <a:gd name="connsiteY322" fmla="*/ 1279799 h 4326476"/>
                  <a:gd name="connsiteX323" fmla="*/ 2154847 w 3561648"/>
                  <a:gd name="connsiteY323" fmla="*/ 1288728 h 4326476"/>
                  <a:gd name="connsiteX324" fmla="*/ 2139736 w 3561648"/>
                  <a:gd name="connsiteY324" fmla="*/ 1278597 h 4326476"/>
                  <a:gd name="connsiteX325" fmla="*/ 2132181 w 3561648"/>
                  <a:gd name="connsiteY325" fmla="*/ 1271042 h 4326476"/>
                  <a:gd name="connsiteX326" fmla="*/ 2117070 w 3561648"/>
                  <a:gd name="connsiteY326" fmla="*/ 1271042 h 4326476"/>
                  <a:gd name="connsiteX327" fmla="*/ 2090626 w 3561648"/>
                  <a:gd name="connsiteY327" fmla="*/ 1269840 h 4326476"/>
                  <a:gd name="connsiteX328" fmla="*/ 2070535 w 3561648"/>
                  <a:gd name="connsiteY328" fmla="*/ 1274991 h 4326476"/>
                  <a:gd name="connsiteX329" fmla="*/ 2055424 w 3561648"/>
                  <a:gd name="connsiteY329" fmla="*/ 1292850 h 4326476"/>
                  <a:gd name="connsiteX330" fmla="*/ 2076889 w 3561648"/>
                  <a:gd name="connsiteY330" fmla="*/ 1323243 h 4326476"/>
                  <a:gd name="connsiteX331" fmla="*/ 2068131 w 3561648"/>
                  <a:gd name="connsiteY331" fmla="*/ 1330799 h 4326476"/>
                  <a:gd name="connsiteX332" fmla="*/ 2051646 w 3561648"/>
                  <a:gd name="connsiteY332" fmla="*/ 1320668 h 4326476"/>
                  <a:gd name="connsiteX333" fmla="*/ 2031555 w 3561648"/>
                  <a:gd name="connsiteY333" fmla="*/ 1327021 h 4326476"/>
                  <a:gd name="connsiteX334" fmla="*/ 2005111 w 3561648"/>
                  <a:gd name="connsiteY334" fmla="*/ 1318264 h 4326476"/>
                  <a:gd name="connsiteX335" fmla="*/ 1973687 w 3561648"/>
                  <a:gd name="connsiteY335" fmla="*/ 1322213 h 4326476"/>
                  <a:gd name="connsiteX336" fmla="*/ 1961152 w 3561648"/>
                  <a:gd name="connsiteY336" fmla="*/ 1332344 h 4326476"/>
                  <a:gd name="connsiteX337" fmla="*/ 1943637 w 3561648"/>
                  <a:gd name="connsiteY337" fmla="*/ 1345051 h 4326476"/>
                  <a:gd name="connsiteX338" fmla="*/ 1931101 w 3561648"/>
                  <a:gd name="connsiteY338" fmla="*/ 1366687 h 4326476"/>
                  <a:gd name="connsiteX339" fmla="*/ 1913586 w 3561648"/>
                  <a:gd name="connsiteY339" fmla="*/ 1387122 h 4326476"/>
                  <a:gd name="connsiteX340" fmla="*/ 1909981 w 3561648"/>
                  <a:gd name="connsiteY340" fmla="*/ 1408758 h 4326476"/>
                  <a:gd name="connsiteX341" fmla="*/ 1909981 w 3561648"/>
                  <a:gd name="connsiteY341" fmla="*/ 1420263 h 4326476"/>
                  <a:gd name="connsiteX342" fmla="*/ 1925091 w 3561648"/>
                  <a:gd name="connsiteY342" fmla="*/ 1444303 h 4326476"/>
                  <a:gd name="connsiteX343" fmla="*/ 1937798 w 3561648"/>
                  <a:gd name="connsiteY343" fmla="*/ 1478646 h 4326476"/>
                  <a:gd name="connsiteX344" fmla="*/ 1937798 w 3561648"/>
                  <a:gd name="connsiteY344" fmla="*/ 1501484 h 4326476"/>
                  <a:gd name="connsiteX345" fmla="*/ 1958061 w 3561648"/>
                  <a:gd name="connsiteY345" fmla="*/ 1549737 h 4326476"/>
                  <a:gd name="connsiteX346" fmla="*/ 1970768 w 3561648"/>
                  <a:gd name="connsiteY346" fmla="*/ 1592837 h 4326476"/>
                  <a:gd name="connsiteX347" fmla="*/ 1997384 w 3561648"/>
                  <a:gd name="connsiteY347" fmla="*/ 1641089 h 4326476"/>
                  <a:gd name="connsiteX348" fmla="*/ 2028980 w 3561648"/>
                  <a:gd name="connsiteY348" fmla="*/ 1684190 h 4326476"/>
                  <a:gd name="connsiteX349" fmla="*/ 2045464 w 3561648"/>
                  <a:gd name="connsiteY349" fmla="*/ 1705826 h 4326476"/>
                  <a:gd name="connsiteX350" fmla="*/ 2060575 w 3561648"/>
                  <a:gd name="connsiteY350" fmla="*/ 1717160 h 4326476"/>
                  <a:gd name="connsiteX351" fmla="*/ 2078262 w 3561648"/>
                  <a:gd name="connsiteY351" fmla="*/ 1722139 h 4326476"/>
                  <a:gd name="connsiteX352" fmla="*/ 2090797 w 3561648"/>
                  <a:gd name="connsiteY352" fmla="*/ 1722139 h 4326476"/>
                  <a:gd name="connsiteX353" fmla="*/ 2134928 w 3561648"/>
                  <a:gd name="connsiteY353" fmla="*/ 1710635 h 4326476"/>
                  <a:gd name="connsiteX354" fmla="*/ 2148837 w 3561648"/>
                  <a:gd name="connsiteY354" fmla="*/ 1714412 h 4326476"/>
                  <a:gd name="connsiteX355" fmla="*/ 2151241 w 3561648"/>
                  <a:gd name="connsiteY355" fmla="*/ 1694150 h 4326476"/>
                  <a:gd name="connsiteX356" fmla="*/ 2149696 w 3561648"/>
                  <a:gd name="connsiteY356" fmla="*/ 1610352 h 4326476"/>
                  <a:gd name="connsiteX357" fmla="*/ 2187473 w 3561648"/>
                  <a:gd name="connsiteY357" fmla="*/ 1597645 h 4326476"/>
                  <a:gd name="connsiteX358" fmla="*/ 2224049 w 3561648"/>
                  <a:gd name="connsiteY358" fmla="*/ 1598847 h 4326476"/>
                  <a:gd name="connsiteX359" fmla="*/ 2227998 w 3561648"/>
                  <a:gd name="connsiteY359" fmla="*/ 1636968 h 4326476"/>
                  <a:gd name="connsiteX360" fmla="*/ 2235726 w 3561648"/>
                  <a:gd name="connsiteY360" fmla="*/ 1678867 h 4326476"/>
                  <a:gd name="connsiteX361" fmla="*/ 2234524 w 3561648"/>
                  <a:gd name="connsiteY361" fmla="*/ 1709261 h 4326476"/>
                  <a:gd name="connsiteX362" fmla="*/ 2221816 w 3561648"/>
                  <a:gd name="connsiteY362" fmla="*/ 1700332 h 4326476"/>
                  <a:gd name="connsiteX363" fmla="*/ 2228170 w 3561648"/>
                  <a:gd name="connsiteY363" fmla="*/ 1720594 h 4326476"/>
                  <a:gd name="connsiteX364" fmla="*/ 2237099 w 3561648"/>
                  <a:gd name="connsiteY364" fmla="*/ 1768846 h 4326476"/>
                  <a:gd name="connsiteX365" fmla="*/ 2243453 w 3561648"/>
                  <a:gd name="connsiteY365" fmla="*/ 1800614 h 4326476"/>
                  <a:gd name="connsiteX366" fmla="*/ 2287584 w 3561648"/>
                  <a:gd name="connsiteY366" fmla="*/ 1795462 h 4326476"/>
                  <a:gd name="connsiteX367" fmla="*/ 2320382 w 3561648"/>
                  <a:gd name="connsiteY367" fmla="*/ 1791513 h 4326476"/>
                  <a:gd name="connsiteX368" fmla="*/ 2350603 w 3561648"/>
                  <a:gd name="connsiteY368" fmla="*/ 1805422 h 4326476"/>
                  <a:gd name="connsiteX369" fmla="*/ 2345624 w 3561648"/>
                  <a:gd name="connsiteY369" fmla="*/ 1812977 h 4326476"/>
                  <a:gd name="connsiteX370" fmla="*/ 2361937 w 3561648"/>
                  <a:gd name="connsiteY370" fmla="*/ 1819331 h 4326476"/>
                  <a:gd name="connsiteX371" fmla="*/ 2373270 w 3561648"/>
                  <a:gd name="connsiteY371" fmla="*/ 1829462 h 4326476"/>
                  <a:gd name="connsiteX372" fmla="*/ 2378422 w 3561648"/>
                  <a:gd name="connsiteY372" fmla="*/ 1884068 h 4326476"/>
                  <a:gd name="connsiteX373" fmla="*/ 2386149 w 3561648"/>
                  <a:gd name="connsiteY373" fmla="*/ 1929744 h 4326476"/>
                  <a:gd name="connsiteX374" fmla="*/ 2395078 w 3561648"/>
                  <a:gd name="connsiteY374" fmla="*/ 1975420 h 4326476"/>
                  <a:gd name="connsiteX375" fmla="*/ 2422896 w 3561648"/>
                  <a:gd name="connsiteY375" fmla="*/ 2013541 h 4326476"/>
                  <a:gd name="connsiteX376" fmla="*/ 2435603 w 3561648"/>
                  <a:gd name="connsiteY376" fmla="*/ 2032602 h 4326476"/>
                  <a:gd name="connsiteX377" fmla="*/ 2445734 w 3561648"/>
                  <a:gd name="connsiteY377" fmla="*/ 2049087 h 4326476"/>
                  <a:gd name="connsiteX378" fmla="*/ 2459643 w 3561648"/>
                  <a:gd name="connsiteY378" fmla="*/ 2050289 h 4326476"/>
                  <a:gd name="connsiteX379" fmla="*/ 2482310 w 3561648"/>
                  <a:gd name="connsiteY379" fmla="*/ 2037582 h 4326476"/>
                  <a:gd name="connsiteX380" fmla="*/ 2504976 w 3561648"/>
                  <a:gd name="connsiteY380" fmla="*/ 2013370 h 4326476"/>
                  <a:gd name="connsiteX381" fmla="*/ 2537774 w 3561648"/>
                  <a:gd name="connsiteY381" fmla="*/ 2027279 h 4326476"/>
                  <a:gd name="connsiteX382" fmla="*/ 2570743 w 3561648"/>
                  <a:gd name="connsiteY382" fmla="*/ 2065228 h 4326476"/>
                  <a:gd name="connsiteX383" fmla="*/ 2582077 w 3561648"/>
                  <a:gd name="connsiteY383" fmla="*/ 2076561 h 4326476"/>
                  <a:gd name="connsiteX384" fmla="*/ 2576925 w 3561648"/>
                  <a:gd name="connsiteY384" fmla="*/ 2052521 h 4326476"/>
                  <a:gd name="connsiteX385" fmla="*/ 2593238 w 3561648"/>
                  <a:gd name="connsiteY385" fmla="*/ 2019552 h 4326476"/>
                  <a:gd name="connsiteX386" fmla="*/ 2593067 w 3561648"/>
                  <a:gd name="connsiteY386" fmla="*/ 1980229 h 4326476"/>
                  <a:gd name="connsiteX387" fmla="*/ 2609379 w 3561648"/>
                  <a:gd name="connsiteY387" fmla="*/ 1959794 h 4326476"/>
                  <a:gd name="connsiteX388" fmla="*/ 2644582 w 3561648"/>
                  <a:gd name="connsiteY388" fmla="*/ 1935583 h 4326476"/>
                  <a:gd name="connsiteX389" fmla="*/ 2660894 w 3561648"/>
                  <a:gd name="connsiteY389" fmla="*/ 1906391 h 4326476"/>
                  <a:gd name="connsiteX390" fmla="*/ 2678581 w 3561648"/>
                  <a:gd name="connsiteY390" fmla="*/ 1916522 h 4326476"/>
                  <a:gd name="connsiteX391" fmla="*/ 2668622 w 3561648"/>
                  <a:gd name="connsiteY391" fmla="*/ 1953441 h 4326476"/>
                  <a:gd name="connsiteX392" fmla="*/ 2677551 w 3561648"/>
                  <a:gd name="connsiteY392" fmla="*/ 1987784 h 4326476"/>
                  <a:gd name="connsiteX393" fmla="*/ 2685278 w 3561648"/>
                  <a:gd name="connsiteY393" fmla="*/ 2027107 h 4326476"/>
                  <a:gd name="connsiteX394" fmla="*/ 2699015 w 3561648"/>
                  <a:gd name="connsiteY394" fmla="*/ 2018178 h 4326476"/>
                  <a:gd name="connsiteX395" fmla="*/ 2684934 w 3561648"/>
                  <a:gd name="connsiteY395" fmla="*/ 1962370 h 4326476"/>
                  <a:gd name="connsiteX396" fmla="*/ 2705025 w 3561648"/>
                  <a:gd name="connsiteY396" fmla="*/ 1936956 h 4326476"/>
                  <a:gd name="connsiteX397" fmla="*/ 2707429 w 3561648"/>
                  <a:gd name="connsiteY397" fmla="*/ 1910340 h 4326476"/>
                  <a:gd name="connsiteX398" fmla="*/ 2727692 w 3561648"/>
                  <a:gd name="connsiteY398" fmla="*/ 1935754 h 4326476"/>
                  <a:gd name="connsiteX399" fmla="*/ 2756712 w 3561648"/>
                  <a:gd name="connsiteY399" fmla="*/ 1962370 h 4326476"/>
                  <a:gd name="connsiteX400" fmla="*/ 2783156 w 3561648"/>
                  <a:gd name="connsiteY400" fmla="*/ 1969926 h 4326476"/>
                  <a:gd name="connsiteX401" fmla="*/ 2813378 w 3561648"/>
                  <a:gd name="connsiteY401" fmla="*/ 1971128 h 4326476"/>
                  <a:gd name="connsiteX402" fmla="*/ 2841025 w 3561648"/>
                  <a:gd name="connsiteY402" fmla="*/ 1974905 h 4326476"/>
                  <a:gd name="connsiteX403" fmla="*/ 2856135 w 3561648"/>
                  <a:gd name="connsiteY403" fmla="*/ 1964774 h 4326476"/>
                  <a:gd name="connsiteX404" fmla="*/ 2859913 w 3561648"/>
                  <a:gd name="connsiteY404" fmla="*/ 1955845 h 4326476"/>
                  <a:gd name="connsiteX405" fmla="*/ 2901468 w 3561648"/>
                  <a:gd name="connsiteY405" fmla="*/ 1950693 h 4326476"/>
                  <a:gd name="connsiteX406" fmla="*/ 2891509 w 3561648"/>
                  <a:gd name="connsiteY406" fmla="*/ 1967178 h 4326476"/>
                  <a:gd name="connsiteX407" fmla="*/ 2909195 w 3561648"/>
                  <a:gd name="connsiteY407" fmla="*/ 1986239 h 4326476"/>
                  <a:gd name="connsiteX408" fmla="*/ 2945771 w 3561648"/>
                  <a:gd name="connsiteY408" fmla="*/ 2009077 h 4326476"/>
                  <a:gd name="connsiteX409" fmla="*/ 2952124 w 3561648"/>
                  <a:gd name="connsiteY409" fmla="*/ 2034491 h 4326476"/>
                  <a:gd name="connsiteX410" fmla="*/ 2981144 w 3561648"/>
                  <a:gd name="connsiteY410" fmla="*/ 2048400 h 4326476"/>
                  <a:gd name="connsiteX411" fmla="*/ 3003983 w 3561648"/>
                  <a:gd name="connsiteY411" fmla="*/ 2086521 h 4326476"/>
                  <a:gd name="connsiteX412" fmla="*/ 3015316 w 3561648"/>
                  <a:gd name="connsiteY412" fmla="*/ 2104208 h 4326476"/>
                  <a:gd name="connsiteX413" fmla="*/ 3031801 w 3561648"/>
                  <a:gd name="connsiteY413" fmla="*/ 2121894 h 4326476"/>
                  <a:gd name="connsiteX414" fmla="*/ 3052063 w 3561648"/>
                  <a:gd name="connsiteY414" fmla="*/ 2140955 h 4326476"/>
                  <a:gd name="connsiteX415" fmla="*/ 3077305 w 3561648"/>
                  <a:gd name="connsiteY415" fmla="*/ 2138379 h 4326476"/>
                  <a:gd name="connsiteX416" fmla="*/ 3113881 w 3561648"/>
                  <a:gd name="connsiteY416" fmla="*/ 2143359 h 4326476"/>
                  <a:gd name="connsiteX417" fmla="*/ 3158012 w 3561648"/>
                  <a:gd name="connsiteY417" fmla="*/ 2169975 h 4326476"/>
                  <a:gd name="connsiteX418" fmla="*/ 3179477 w 3561648"/>
                  <a:gd name="connsiteY418" fmla="*/ 2199166 h 4326476"/>
                  <a:gd name="connsiteX419" fmla="*/ 3195961 w 3561648"/>
                  <a:gd name="connsiteY419" fmla="*/ 2233510 h 4326476"/>
                  <a:gd name="connsiteX420" fmla="*/ 3199911 w 3561648"/>
                  <a:gd name="connsiteY420" fmla="*/ 2263903 h 4326476"/>
                  <a:gd name="connsiteX421" fmla="*/ 3211416 w 3561648"/>
                  <a:gd name="connsiteY421" fmla="*/ 2296873 h 4326476"/>
                  <a:gd name="connsiteX422" fmla="*/ 3217769 w 3561648"/>
                  <a:gd name="connsiteY422" fmla="*/ 2307004 h 4326476"/>
                  <a:gd name="connsiteX423" fmla="*/ 3229102 w 3561648"/>
                  <a:gd name="connsiteY423" fmla="*/ 2320913 h 4326476"/>
                  <a:gd name="connsiteX424" fmla="*/ 3212790 w 3561648"/>
                  <a:gd name="connsiteY424" fmla="*/ 2360236 h 4326476"/>
                  <a:gd name="connsiteX425" fmla="*/ 3187719 w 3561648"/>
                  <a:gd name="connsiteY425" fmla="*/ 2404710 h 4326476"/>
                  <a:gd name="connsiteX426" fmla="*/ 3191496 w 3561648"/>
                  <a:gd name="connsiteY426" fmla="*/ 2413640 h 4326476"/>
                  <a:gd name="connsiteX427" fmla="*/ 3197850 w 3561648"/>
                  <a:gd name="connsiteY427" fmla="*/ 2427549 h 4326476"/>
                  <a:gd name="connsiteX428" fmla="*/ 3202830 w 3561648"/>
                  <a:gd name="connsiteY428" fmla="*/ 2412266 h 4326476"/>
                  <a:gd name="connsiteX429" fmla="*/ 3214163 w 3561648"/>
                  <a:gd name="connsiteY429" fmla="*/ 2403337 h 4326476"/>
                  <a:gd name="connsiteX430" fmla="*/ 3222921 w 3561648"/>
                  <a:gd name="connsiteY430" fmla="*/ 2389256 h 4326476"/>
                  <a:gd name="connsiteX431" fmla="*/ 3258122 w 3561648"/>
                  <a:gd name="connsiteY431" fmla="*/ 2396812 h 4326476"/>
                  <a:gd name="connsiteX432" fmla="*/ 3251941 w 3561648"/>
                  <a:gd name="connsiteY432" fmla="*/ 2429953 h 4326476"/>
                  <a:gd name="connsiteX433" fmla="*/ 3226870 w 3561648"/>
                  <a:gd name="connsiteY433" fmla="*/ 2450387 h 4326476"/>
                  <a:gd name="connsiteX434" fmla="*/ 3207982 w 3561648"/>
                  <a:gd name="connsiteY434" fmla="*/ 2463094 h 4326476"/>
                  <a:gd name="connsiteX435" fmla="*/ 3238203 w 3561648"/>
                  <a:gd name="connsiteY435" fmla="*/ 2454165 h 4326476"/>
                  <a:gd name="connsiteX436" fmla="*/ 3258294 w 3561648"/>
                  <a:gd name="connsiteY436" fmla="*/ 2450387 h 4326476"/>
                  <a:gd name="connsiteX437" fmla="*/ 3262072 w 3561648"/>
                  <a:gd name="connsiteY437" fmla="*/ 2447811 h 4326476"/>
                  <a:gd name="connsiteX438" fmla="*/ 3267052 w 3561648"/>
                  <a:gd name="connsiteY438" fmla="*/ 2421195 h 4326476"/>
                  <a:gd name="connsiteX439" fmla="*/ 3283365 w 3561648"/>
                  <a:gd name="connsiteY439" fmla="*/ 2404710 h 4326476"/>
                  <a:gd name="connsiteX440" fmla="*/ 3309809 w 3561648"/>
                  <a:gd name="connsiteY440" fmla="*/ 2421195 h 4326476"/>
                  <a:gd name="connsiteX441" fmla="*/ 3341405 w 3561648"/>
                  <a:gd name="connsiteY441" fmla="*/ 2447811 h 4326476"/>
                  <a:gd name="connsiteX442" fmla="*/ 3349132 w 3561648"/>
                  <a:gd name="connsiteY442" fmla="*/ 2480781 h 4326476"/>
                  <a:gd name="connsiteX443" fmla="*/ 3356688 w 3561648"/>
                  <a:gd name="connsiteY443" fmla="*/ 2497265 h 4326476"/>
                  <a:gd name="connsiteX444" fmla="*/ 3379354 w 3561648"/>
                  <a:gd name="connsiteY444" fmla="*/ 2485760 h 4326476"/>
                  <a:gd name="connsiteX445" fmla="*/ 3413354 w 3561648"/>
                  <a:gd name="connsiteY445" fmla="*/ 2498296 h 4326476"/>
                  <a:gd name="connsiteX446" fmla="*/ 3449929 w 3561648"/>
                  <a:gd name="connsiteY446" fmla="*/ 2505851 h 4326476"/>
                  <a:gd name="connsiteX447" fmla="*/ 3473969 w 3561648"/>
                  <a:gd name="connsiteY447" fmla="*/ 2529892 h 4326476"/>
                  <a:gd name="connsiteX448" fmla="*/ 3505565 w 3561648"/>
                  <a:gd name="connsiteY448" fmla="*/ 2576770 h 4326476"/>
                  <a:gd name="connsiteX449" fmla="*/ 3528404 w 3561648"/>
                  <a:gd name="connsiteY449" fmla="*/ 2599608 h 4326476"/>
                  <a:gd name="connsiteX450" fmla="*/ 3552444 w 3561648"/>
                  <a:gd name="connsiteY450" fmla="*/ 2610941 h 4326476"/>
                  <a:gd name="connsiteX451" fmla="*/ 3556393 w 3561648"/>
                  <a:gd name="connsiteY451" fmla="*/ 2647688 h 4326476"/>
                  <a:gd name="connsiteX452" fmla="*/ 3557767 w 3561648"/>
                  <a:gd name="connsiteY452" fmla="*/ 2699719 h 4326476"/>
                  <a:gd name="connsiteX453" fmla="*/ 3547807 w 3561648"/>
                  <a:gd name="connsiteY453" fmla="*/ 2747971 h 4326476"/>
                  <a:gd name="connsiteX454" fmla="*/ 3497666 w 3561648"/>
                  <a:gd name="connsiteY454" fmla="*/ 2836920 h 4326476"/>
                  <a:gd name="connsiteX455" fmla="*/ 3473798 w 3561648"/>
                  <a:gd name="connsiteY455" fmla="*/ 2864909 h 4326476"/>
                  <a:gd name="connsiteX456" fmla="*/ 3453878 w 3561648"/>
                  <a:gd name="connsiteY456" fmla="*/ 2914535 h 4326476"/>
                  <a:gd name="connsiteX457" fmla="*/ 3443919 w 3561648"/>
                  <a:gd name="connsiteY457" fmla="*/ 2937373 h 4326476"/>
                  <a:gd name="connsiteX458" fmla="*/ 3431384 w 3561648"/>
                  <a:gd name="connsiteY458" fmla="*/ 2945101 h 4326476"/>
                  <a:gd name="connsiteX459" fmla="*/ 3426232 w 3561648"/>
                  <a:gd name="connsiteY459" fmla="*/ 2922262 h 4326476"/>
                  <a:gd name="connsiteX460" fmla="*/ 3422455 w 3561648"/>
                  <a:gd name="connsiteY460" fmla="*/ 2938747 h 4326476"/>
                  <a:gd name="connsiteX461" fmla="*/ 3412495 w 3561648"/>
                  <a:gd name="connsiteY461" fmla="*/ 2965363 h 4326476"/>
                  <a:gd name="connsiteX462" fmla="*/ 3404940 w 3561648"/>
                  <a:gd name="connsiteY462" fmla="*/ 2971717 h 4326476"/>
                  <a:gd name="connsiteX463" fmla="*/ 3409919 w 3561648"/>
                  <a:gd name="connsiteY463" fmla="*/ 2983050 h 4326476"/>
                  <a:gd name="connsiteX464" fmla="*/ 3416273 w 3561648"/>
                  <a:gd name="connsiteY464" fmla="*/ 2985626 h 4326476"/>
                  <a:gd name="connsiteX465" fmla="*/ 3402536 w 3561648"/>
                  <a:gd name="connsiteY465" fmla="*/ 3021171 h 4326476"/>
                  <a:gd name="connsiteX466" fmla="*/ 3383819 w 3561648"/>
                  <a:gd name="connsiteY466" fmla="*/ 3077150 h 4326476"/>
                  <a:gd name="connsiteX467" fmla="*/ 3363728 w 3561648"/>
                  <a:gd name="connsiteY467" fmla="*/ 3120423 h 4326476"/>
                  <a:gd name="connsiteX468" fmla="*/ 3352566 w 3561648"/>
                  <a:gd name="connsiteY468" fmla="*/ 3142059 h 4326476"/>
                  <a:gd name="connsiteX469" fmla="*/ 3341233 w 3561648"/>
                  <a:gd name="connsiteY469" fmla="*/ 3161119 h 4326476"/>
                  <a:gd name="connsiteX470" fmla="*/ 3323718 w 3561648"/>
                  <a:gd name="connsiteY470" fmla="*/ 3213321 h 4326476"/>
                  <a:gd name="connsiteX471" fmla="*/ 3298648 w 3561648"/>
                  <a:gd name="connsiteY471" fmla="*/ 3242513 h 4326476"/>
                  <a:gd name="connsiteX472" fmla="*/ 3289890 w 3561648"/>
                  <a:gd name="connsiteY472" fmla="*/ 3262947 h 4326476"/>
                  <a:gd name="connsiteX473" fmla="*/ 3278557 w 3561648"/>
                  <a:gd name="connsiteY473" fmla="*/ 3273078 h 4326476"/>
                  <a:gd name="connsiteX474" fmla="*/ 3263446 w 3561648"/>
                  <a:gd name="connsiteY474" fmla="*/ 3290937 h 4326476"/>
                  <a:gd name="connsiteX475" fmla="*/ 3255890 w 3561648"/>
                  <a:gd name="connsiteY475" fmla="*/ 3315149 h 4326476"/>
                  <a:gd name="connsiteX476" fmla="*/ 3221891 w 3561648"/>
                  <a:gd name="connsiteY476" fmla="*/ 3338158 h 4326476"/>
                  <a:gd name="connsiteX477" fmla="*/ 3213133 w 3561648"/>
                  <a:gd name="connsiteY477" fmla="*/ 3352067 h 4326476"/>
                  <a:gd name="connsiteX478" fmla="*/ 3187891 w 3561648"/>
                  <a:gd name="connsiteY478" fmla="*/ 3350866 h 4326476"/>
                  <a:gd name="connsiteX479" fmla="*/ 3172780 w 3561648"/>
                  <a:gd name="connsiteY479" fmla="*/ 3348290 h 4326476"/>
                  <a:gd name="connsiteX480" fmla="*/ 3161446 w 3561648"/>
                  <a:gd name="connsiteY480" fmla="*/ 3348290 h 4326476"/>
                  <a:gd name="connsiteX481" fmla="*/ 3145133 w 3561648"/>
                  <a:gd name="connsiteY481" fmla="*/ 3364774 h 4326476"/>
                  <a:gd name="connsiteX482" fmla="*/ 3088639 w 3561648"/>
                  <a:gd name="connsiteY482" fmla="*/ 3395340 h 4326476"/>
                  <a:gd name="connsiteX483" fmla="*/ 3052235 w 3561648"/>
                  <a:gd name="connsiteY483" fmla="*/ 3425905 h 4326476"/>
                  <a:gd name="connsiteX484" fmla="*/ 3033346 w 3561648"/>
                  <a:gd name="connsiteY484" fmla="*/ 3437410 h 4326476"/>
                  <a:gd name="connsiteX485" fmla="*/ 3015831 w 3561648"/>
                  <a:gd name="connsiteY485" fmla="*/ 3476733 h 4326476"/>
                  <a:gd name="connsiteX486" fmla="*/ 3005872 w 3561648"/>
                  <a:gd name="connsiteY486" fmla="*/ 3504723 h 4326476"/>
                  <a:gd name="connsiteX487" fmla="*/ 2988357 w 3561648"/>
                  <a:gd name="connsiteY487" fmla="*/ 3535288 h 4326476"/>
                  <a:gd name="connsiteX488" fmla="*/ 2949549 w 3561648"/>
                  <a:gd name="connsiteY488" fmla="*/ 3577359 h 4326476"/>
                  <a:gd name="connsiteX489" fmla="*/ 2921903 w 3561648"/>
                  <a:gd name="connsiteY489" fmla="*/ 3615480 h 4326476"/>
                  <a:gd name="connsiteX490" fmla="*/ 2894256 w 3561648"/>
                  <a:gd name="connsiteY490" fmla="*/ 3652399 h 4326476"/>
                  <a:gd name="connsiteX491" fmla="*/ 2865408 w 3561648"/>
                  <a:gd name="connsiteY491" fmla="*/ 3666479 h 4326476"/>
                  <a:gd name="connsiteX492" fmla="*/ 2857852 w 3561648"/>
                  <a:gd name="connsiteY492" fmla="*/ 3665277 h 4326476"/>
                  <a:gd name="connsiteX493" fmla="*/ 2890478 w 3561648"/>
                  <a:gd name="connsiteY493" fmla="*/ 3641065 h 4326476"/>
                  <a:gd name="connsiteX494" fmla="*/ 2910569 w 3561648"/>
                  <a:gd name="connsiteY494" fmla="*/ 3611874 h 4326476"/>
                  <a:gd name="connsiteX495" fmla="*/ 2892883 w 3561648"/>
                  <a:gd name="connsiteY495" fmla="*/ 3611874 h 4326476"/>
                  <a:gd name="connsiteX496" fmla="*/ 2869014 w 3561648"/>
                  <a:gd name="connsiteY496" fmla="*/ 3646217 h 4326476"/>
                  <a:gd name="connsiteX497" fmla="*/ 2847721 w 3561648"/>
                  <a:gd name="connsiteY497" fmla="*/ 3664075 h 4326476"/>
                  <a:gd name="connsiteX498" fmla="*/ 2821449 w 3561648"/>
                  <a:gd name="connsiteY498" fmla="*/ 3712327 h 4326476"/>
                  <a:gd name="connsiteX499" fmla="*/ 2771136 w 3561648"/>
                  <a:gd name="connsiteY499" fmla="*/ 3748044 h 4326476"/>
                  <a:gd name="connsiteX500" fmla="*/ 2728378 w 3561648"/>
                  <a:gd name="connsiteY500" fmla="*/ 3758347 h 4326476"/>
                  <a:gd name="connsiteX501" fmla="*/ 2694379 w 3561648"/>
                  <a:gd name="connsiteY501" fmla="*/ 3735509 h 4326476"/>
                  <a:gd name="connsiteX502" fmla="*/ 2688026 w 3561648"/>
                  <a:gd name="connsiteY502" fmla="*/ 3717822 h 4326476"/>
                  <a:gd name="connsiteX503" fmla="*/ 2681672 w 3561648"/>
                  <a:gd name="connsiteY503" fmla="*/ 3711469 h 4326476"/>
                  <a:gd name="connsiteX504" fmla="*/ 2678066 w 3561648"/>
                  <a:gd name="connsiteY504" fmla="*/ 3733105 h 4326476"/>
                  <a:gd name="connsiteX505" fmla="*/ 2680641 w 3561648"/>
                  <a:gd name="connsiteY505" fmla="*/ 3763671 h 4326476"/>
                  <a:gd name="connsiteX506" fmla="*/ 2674460 w 3561648"/>
                  <a:gd name="connsiteY506" fmla="*/ 3781529 h 4326476"/>
                  <a:gd name="connsiteX507" fmla="*/ 2673258 w 3561648"/>
                  <a:gd name="connsiteY507" fmla="*/ 3804367 h 4326476"/>
                  <a:gd name="connsiteX508" fmla="*/ 2667076 w 3561648"/>
                  <a:gd name="connsiteY508" fmla="*/ 3830983 h 4326476"/>
                  <a:gd name="connsiteX509" fmla="*/ 2609208 w 3561648"/>
                  <a:gd name="connsiteY509" fmla="*/ 3876831 h 4326476"/>
                  <a:gd name="connsiteX510" fmla="*/ 2552542 w 3561648"/>
                  <a:gd name="connsiteY510" fmla="*/ 3885932 h 4326476"/>
                  <a:gd name="connsiteX511" fmla="*/ 2522319 w 3561648"/>
                  <a:gd name="connsiteY511" fmla="*/ 3883528 h 4326476"/>
                  <a:gd name="connsiteX512" fmla="*/ 2504633 w 3561648"/>
                  <a:gd name="connsiteY512" fmla="*/ 3887306 h 4326476"/>
                  <a:gd name="connsiteX513" fmla="*/ 2493471 w 3561648"/>
                  <a:gd name="connsiteY513" fmla="*/ 3913922 h 4326476"/>
                  <a:gd name="connsiteX514" fmla="*/ 2479734 w 3561648"/>
                  <a:gd name="connsiteY514" fmla="*/ 3939336 h 4326476"/>
                  <a:gd name="connsiteX515" fmla="*/ 2457067 w 3561648"/>
                  <a:gd name="connsiteY515" fmla="*/ 3943114 h 4326476"/>
                  <a:gd name="connsiteX516" fmla="*/ 2414138 w 3561648"/>
                  <a:gd name="connsiteY516" fmla="*/ 3936760 h 4326476"/>
                  <a:gd name="connsiteX517" fmla="*/ 2402977 w 3561648"/>
                  <a:gd name="connsiteY517" fmla="*/ 3972306 h 4326476"/>
                  <a:gd name="connsiteX518" fmla="*/ 2410533 w 3561648"/>
                  <a:gd name="connsiteY518" fmla="*/ 3982437 h 4326476"/>
                  <a:gd name="connsiteX519" fmla="*/ 2420664 w 3561648"/>
                  <a:gd name="connsiteY519" fmla="*/ 3985012 h 4326476"/>
                  <a:gd name="connsiteX520" fmla="*/ 2413108 w 3561648"/>
                  <a:gd name="connsiteY520" fmla="*/ 3997719 h 4326476"/>
                  <a:gd name="connsiteX521" fmla="*/ 2395422 w 3561648"/>
                  <a:gd name="connsiteY521" fmla="*/ 3995144 h 4326476"/>
                  <a:gd name="connsiteX522" fmla="*/ 2387866 w 3561648"/>
                  <a:gd name="connsiteY522" fmla="*/ 3998921 h 4326476"/>
                  <a:gd name="connsiteX523" fmla="*/ 2384088 w 3561648"/>
                  <a:gd name="connsiteY523" fmla="*/ 4010255 h 4326476"/>
                  <a:gd name="connsiteX524" fmla="*/ 2359018 w 3561648"/>
                  <a:gd name="connsiteY524" fmla="*/ 4029315 h 4326476"/>
                  <a:gd name="connsiteX525" fmla="*/ 2330170 w 3561648"/>
                  <a:gd name="connsiteY525" fmla="*/ 4067436 h 4326476"/>
                  <a:gd name="connsiteX526" fmla="*/ 2279856 w 3561648"/>
                  <a:gd name="connsiteY526" fmla="*/ 4084092 h 4326476"/>
                  <a:gd name="connsiteX527" fmla="*/ 2262342 w 3561648"/>
                  <a:gd name="connsiteY527" fmla="*/ 4118436 h 4326476"/>
                  <a:gd name="connsiteX528" fmla="*/ 2275048 w 3561648"/>
                  <a:gd name="connsiteY528" fmla="*/ 4140072 h 4326476"/>
                  <a:gd name="connsiteX529" fmla="*/ 2267493 w 3561648"/>
                  <a:gd name="connsiteY529" fmla="*/ 4155355 h 4326476"/>
                  <a:gd name="connsiteX530" fmla="*/ 2247402 w 3561648"/>
                  <a:gd name="connsiteY530" fmla="*/ 4173213 h 4326476"/>
                  <a:gd name="connsiteX531" fmla="*/ 2203443 w 3561648"/>
                  <a:gd name="connsiteY531" fmla="*/ 4196223 h 4326476"/>
                  <a:gd name="connsiteX532" fmla="*/ 2175797 w 3561648"/>
                  <a:gd name="connsiteY532" fmla="*/ 4219062 h 4326476"/>
                  <a:gd name="connsiteX533" fmla="*/ 2145575 w 3561648"/>
                  <a:gd name="connsiteY533" fmla="*/ 4234344 h 4326476"/>
                  <a:gd name="connsiteX534" fmla="*/ 2130464 w 3561648"/>
                  <a:gd name="connsiteY534" fmla="*/ 4254778 h 4326476"/>
                  <a:gd name="connsiteX535" fmla="*/ 2121706 w 3561648"/>
                  <a:gd name="connsiteY535" fmla="*/ 4278990 h 4326476"/>
                  <a:gd name="connsiteX536" fmla="*/ 2110373 w 3561648"/>
                  <a:gd name="connsiteY536" fmla="*/ 4291698 h 4326476"/>
                  <a:gd name="connsiteX537" fmla="*/ 2086505 w 3561648"/>
                  <a:gd name="connsiteY537" fmla="*/ 4289293 h 4326476"/>
                  <a:gd name="connsiteX538" fmla="*/ 2061262 w 3561648"/>
                  <a:gd name="connsiteY538" fmla="*/ 4294445 h 4326476"/>
                  <a:gd name="connsiteX539" fmla="*/ 2038768 w 3561648"/>
                  <a:gd name="connsiteY539" fmla="*/ 4322434 h 4326476"/>
                  <a:gd name="connsiteX540" fmla="*/ 2033788 w 3561648"/>
                  <a:gd name="connsiteY540" fmla="*/ 4316081 h 4326476"/>
                  <a:gd name="connsiteX541" fmla="*/ 2046323 w 3561648"/>
                  <a:gd name="connsiteY541" fmla="*/ 4302172 h 4326476"/>
                  <a:gd name="connsiteX542" fmla="*/ 2056282 w 3561648"/>
                  <a:gd name="connsiteY542" fmla="*/ 4289465 h 4326476"/>
                  <a:gd name="connsiteX543" fmla="*/ 2036020 w 3561648"/>
                  <a:gd name="connsiteY543" fmla="*/ 4283112 h 4326476"/>
                  <a:gd name="connsiteX544" fmla="*/ 2020909 w 3561648"/>
                  <a:gd name="connsiteY544" fmla="*/ 4292041 h 4326476"/>
                  <a:gd name="connsiteX545" fmla="*/ 2013353 w 3561648"/>
                  <a:gd name="connsiteY545" fmla="*/ 4289465 h 4326476"/>
                  <a:gd name="connsiteX546" fmla="*/ 2024687 w 3561648"/>
                  <a:gd name="connsiteY546" fmla="*/ 4272980 h 4326476"/>
                  <a:gd name="connsiteX547" fmla="*/ 2038596 w 3561648"/>
                  <a:gd name="connsiteY547" fmla="*/ 4269202 h 4326476"/>
                  <a:gd name="connsiteX548" fmla="*/ 2051131 w 3561648"/>
                  <a:gd name="connsiteY548" fmla="*/ 4274182 h 4326476"/>
                  <a:gd name="connsiteX549" fmla="*/ 2056111 w 3561648"/>
                  <a:gd name="connsiteY549" fmla="*/ 4247566 h 4326476"/>
                  <a:gd name="connsiteX550" fmla="*/ 2047353 w 3561648"/>
                  <a:gd name="connsiteY550" fmla="*/ 4250142 h 4326476"/>
                  <a:gd name="connsiteX551" fmla="*/ 2038596 w 3561648"/>
                  <a:gd name="connsiteY551" fmla="*/ 4260273 h 4326476"/>
                  <a:gd name="connsiteX552" fmla="*/ 2037222 w 3561648"/>
                  <a:gd name="connsiteY552" fmla="*/ 4246364 h 4326476"/>
                  <a:gd name="connsiteX553" fmla="*/ 2045979 w 3561648"/>
                  <a:gd name="connsiteY553" fmla="*/ 4229880 h 4326476"/>
                  <a:gd name="connsiteX554" fmla="*/ 2055939 w 3561648"/>
                  <a:gd name="connsiteY554" fmla="*/ 4214597 h 4326476"/>
                  <a:gd name="connsiteX555" fmla="*/ 2063494 w 3561648"/>
                  <a:gd name="connsiteY555" fmla="*/ 4194162 h 4326476"/>
                  <a:gd name="connsiteX556" fmla="*/ 2083585 w 3561648"/>
                  <a:gd name="connsiteY556" fmla="*/ 4177678 h 4326476"/>
                  <a:gd name="connsiteX557" fmla="*/ 2089767 w 3561648"/>
                  <a:gd name="connsiteY557" fmla="*/ 4151062 h 4326476"/>
                  <a:gd name="connsiteX558" fmla="*/ 2095949 w 3561648"/>
                  <a:gd name="connsiteY558" fmla="*/ 4132001 h 4326476"/>
                  <a:gd name="connsiteX559" fmla="*/ 2112262 w 3561648"/>
                  <a:gd name="connsiteY559" fmla="*/ 4138355 h 4326476"/>
                  <a:gd name="connsiteX560" fmla="*/ 2114666 w 3561648"/>
                  <a:gd name="connsiteY560" fmla="*/ 4125648 h 4326476"/>
                  <a:gd name="connsiteX561" fmla="*/ 2114666 w 3561648"/>
                  <a:gd name="connsiteY561" fmla="*/ 4112941 h 4326476"/>
                  <a:gd name="connsiteX562" fmla="*/ 2125999 w 3561648"/>
                  <a:gd name="connsiteY562" fmla="*/ 4098860 h 4326476"/>
                  <a:gd name="connsiteX563" fmla="*/ 2110888 w 3561648"/>
                  <a:gd name="connsiteY563" fmla="*/ 4084951 h 4326476"/>
                  <a:gd name="connsiteX564" fmla="*/ 2098353 w 3561648"/>
                  <a:gd name="connsiteY564" fmla="*/ 4081173 h 4326476"/>
                  <a:gd name="connsiteX565" fmla="*/ 2124797 w 3561648"/>
                  <a:gd name="connsiteY565" fmla="*/ 4067093 h 4326476"/>
                  <a:gd name="connsiteX566" fmla="*/ 2132353 w 3561648"/>
                  <a:gd name="connsiteY566" fmla="*/ 4051810 h 4326476"/>
                  <a:gd name="connsiteX567" fmla="*/ 2143686 w 3561648"/>
                  <a:gd name="connsiteY567" fmla="*/ 4064517 h 4326476"/>
                  <a:gd name="connsiteX568" fmla="*/ 2137504 w 3561648"/>
                  <a:gd name="connsiteY568" fmla="*/ 4083577 h 4326476"/>
                  <a:gd name="connsiteX569" fmla="*/ 2152615 w 3561648"/>
                  <a:gd name="connsiteY569" fmla="*/ 4072073 h 4326476"/>
                  <a:gd name="connsiteX570" fmla="*/ 2163948 w 3561648"/>
                  <a:gd name="connsiteY570" fmla="*/ 4053012 h 4326476"/>
                  <a:gd name="connsiteX571" fmla="*/ 2187817 w 3561648"/>
                  <a:gd name="connsiteY571" fmla="*/ 4037729 h 4326476"/>
                  <a:gd name="connsiteX572" fmla="*/ 2207907 w 3561648"/>
                  <a:gd name="connsiteY572" fmla="*/ 4023649 h 4326476"/>
                  <a:gd name="connsiteX573" fmla="*/ 2204130 w 3561648"/>
                  <a:gd name="connsiteY573" fmla="*/ 4003386 h 4326476"/>
                  <a:gd name="connsiteX574" fmla="*/ 2231604 w 3561648"/>
                  <a:gd name="connsiteY574" fmla="*/ 3961487 h 4326476"/>
                  <a:gd name="connsiteX575" fmla="*/ 2246715 w 3561648"/>
                  <a:gd name="connsiteY575" fmla="*/ 3945003 h 4326476"/>
                  <a:gd name="connsiteX576" fmla="*/ 2251695 w 3561648"/>
                  <a:gd name="connsiteY576" fmla="*/ 3936074 h 4326476"/>
                  <a:gd name="connsiteX577" fmla="*/ 2254099 w 3561648"/>
                  <a:gd name="connsiteY577" fmla="*/ 3927144 h 4326476"/>
                  <a:gd name="connsiteX578" fmla="*/ 2242766 w 3561648"/>
                  <a:gd name="connsiteY578" fmla="*/ 3928518 h 4326476"/>
                  <a:gd name="connsiteX579" fmla="*/ 2236412 w 3561648"/>
                  <a:gd name="connsiteY579" fmla="*/ 3918387 h 4326476"/>
                  <a:gd name="connsiteX580" fmla="*/ 2262685 w 3561648"/>
                  <a:gd name="connsiteY580" fmla="*/ 3868761 h 4326476"/>
                  <a:gd name="connsiteX581" fmla="*/ 2283978 w 3561648"/>
                  <a:gd name="connsiteY581" fmla="*/ 3839397 h 4326476"/>
                  <a:gd name="connsiteX582" fmla="*/ 2312654 w 3561648"/>
                  <a:gd name="connsiteY582" fmla="*/ 3777064 h 4326476"/>
                  <a:gd name="connsiteX583" fmla="*/ 2341502 w 3561648"/>
                  <a:gd name="connsiteY583" fmla="*/ 3747873 h 4326476"/>
                  <a:gd name="connsiteX584" fmla="*/ 2374129 w 3561648"/>
                  <a:gd name="connsiteY584" fmla="*/ 3708378 h 4326476"/>
                  <a:gd name="connsiteX585" fmla="*/ 2396624 w 3561648"/>
                  <a:gd name="connsiteY585" fmla="*/ 3670257 h 4326476"/>
                  <a:gd name="connsiteX586" fmla="*/ 2429250 w 3561648"/>
                  <a:gd name="connsiteY586" fmla="*/ 3625783 h 4326476"/>
                  <a:gd name="connsiteX587" fmla="*/ 2465481 w 3561648"/>
                  <a:gd name="connsiteY587" fmla="*/ 3536834 h 4326476"/>
                  <a:gd name="connsiteX588" fmla="*/ 2482997 w 3561648"/>
                  <a:gd name="connsiteY588" fmla="*/ 3510046 h 4326476"/>
                  <a:gd name="connsiteX589" fmla="*/ 2496734 w 3561648"/>
                  <a:gd name="connsiteY589" fmla="*/ 3474501 h 4326476"/>
                  <a:gd name="connsiteX590" fmla="*/ 2534340 w 3561648"/>
                  <a:gd name="connsiteY590" fmla="*/ 3418522 h 4326476"/>
                  <a:gd name="connsiteX591" fmla="*/ 2555632 w 3561648"/>
                  <a:gd name="connsiteY591" fmla="*/ 3371471 h 4326476"/>
                  <a:gd name="connsiteX592" fmla="*/ 2573148 w 3561648"/>
                  <a:gd name="connsiteY592" fmla="*/ 3323219 h 4326476"/>
                  <a:gd name="connsiteX593" fmla="*/ 2584481 w 3561648"/>
                  <a:gd name="connsiteY593" fmla="*/ 3297805 h 4326476"/>
                  <a:gd name="connsiteX594" fmla="*/ 2586885 w 3561648"/>
                  <a:gd name="connsiteY594" fmla="*/ 3283896 h 4326476"/>
                  <a:gd name="connsiteX595" fmla="*/ 2601996 w 3561648"/>
                  <a:gd name="connsiteY595" fmla="*/ 3264836 h 4326476"/>
                  <a:gd name="connsiteX596" fmla="*/ 2646813 w 3561648"/>
                  <a:gd name="connsiteY596" fmla="*/ 3130210 h 4326476"/>
                  <a:gd name="connsiteX597" fmla="*/ 2646642 w 3561648"/>
                  <a:gd name="connsiteY597" fmla="*/ 3092089 h 4326476"/>
                  <a:gd name="connsiteX598" fmla="*/ 2616248 w 3561648"/>
                  <a:gd name="connsiteY598" fmla="*/ 3035080 h 4326476"/>
                  <a:gd name="connsiteX599" fmla="*/ 2588430 w 3561648"/>
                  <a:gd name="connsiteY599" fmla="*/ 2999535 h 4326476"/>
                  <a:gd name="connsiteX600" fmla="*/ 2568168 w 3561648"/>
                  <a:gd name="connsiteY600" fmla="*/ 2966565 h 4326476"/>
                  <a:gd name="connsiteX601" fmla="*/ 2552885 w 3561648"/>
                  <a:gd name="connsiteY601" fmla="*/ 2918313 h 4326476"/>
                  <a:gd name="connsiteX602" fmla="*/ 2557693 w 3561648"/>
                  <a:gd name="connsiteY602" fmla="*/ 2871263 h 4326476"/>
                  <a:gd name="connsiteX603" fmla="*/ 2544815 w 3561648"/>
                  <a:gd name="connsiteY603" fmla="*/ 2814081 h 4326476"/>
                  <a:gd name="connsiteX604" fmla="*/ 2543441 w 3561648"/>
                  <a:gd name="connsiteY604" fmla="*/ 2782314 h 4326476"/>
                  <a:gd name="connsiteX605" fmla="*/ 2534512 w 3561648"/>
                  <a:gd name="connsiteY605" fmla="*/ 2750546 h 4326476"/>
                  <a:gd name="connsiteX606" fmla="*/ 2530562 w 3561648"/>
                  <a:gd name="connsiteY606" fmla="*/ 2698516 h 4326476"/>
                  <a:gd name="connsiteX607" fmla="*/ 2521633 w 3561648"/>
                  <a:gd name="connsiteY607" fmla="*/ 2676880 h 4326476"/>
                  <a:gd name="connsiteX608" fmla="*/ 2519057 w 3561648"/>
                  <a:gd name="connsiteY608" fmla="*/ 2648891 h 4326476"/>
                  <a:gd name="connsiteX609" fmla="*/ 2498794 w 3561648"/>
                  <a:gd name="connsiteY609" fmla="*/ 2628628 h 4326476"/>
                  <a:gd name="connsiteX610" fmla="*/ 2486088 w 3561648"/>
                  <a:gd name="connsiteY610" fmla="*/ 2617295 h 4326476"/>
                  <a:gd name="connsiteX611" fmla="*/ 2493643 w 3561648"/>
                  <a:gd name="connsiteY611" fmla="*/ 2608366 h 4326476"/>
                  <a:gd name="connsiteX612" fmla="*/ 2494845 w 3561648"/>
                  <a:gd name="connsiteY612" fmla="*/ 2596861 h 4326476"/>
                  <a:gd name="connsiteX613" fmla="*/ 2484714 w 3561648"/>
                  <a:gd name="connsiteY613" fmla="*/ 2563891 h 4326476"/>
                  <a:gd name="connsiteX614" fmla="*/ 2514764 w 3561648"/>
                  <a:gd name="connsiteY614" fmla="*/ 2509285 h 4326476"/>
                  <a:gd name="connsiteX615" fmla="*/ 2526097 w 3561648"/>
                  <a:gd name="connsiteY615" fmla="*/ 2489023 h 4326476"/>
                  <a:gd name="connsiteX616" fmla="*/ 2520946 w 3561648"/>
                  <a:gd name="connsiteY616" fmla="*/ 2481468 h 4326476"/>
                  <a:gd name="connsiteX617" fmla="*/ 2503259 w 3561648"/>
                  <a:gd name="connsiteY617" fmla="*/ 2480265 h 4326476"/>
                  <a:gd name="connsiteX618" fmla="*/ 2504461 w 3561648"/>
                  <a:gd name="connsiteY618" fmla="*/ 2456054 h 4326476"/>
                  <a:gd name="connsiteX619" fmla="*/ 2509441 w 3561648"/>
                  <a:gd name="connsiteY619" fmla="*/ 2421710 h 4326476"/>
                  <a:gd name="connsiteX620" fmla="*/ 2516825 w 3561648"/>
                  <a:gd name="connsiteY620" fmla="*/ 2383589 h 4326476"/>
                  <a:gd name="connsiteX621" fmla="*/ 2521804 w 3561648"/>
                  <a:gd name="connsiteY621" fmla="*/ 2359377 h 4326476"/>
                  <a:gd name="connsiteX622" fmla="*/ 2534340 w 3561648"/>
                  <a:gd name="connsiteY622" fmla="*/ 2340317 h 4326476"/>
                  <a:gd name="connsiteX623" fmla="*/ 2546875 w 3561648"/>
                  <a:gd name="connsiteY623" fmla="*/ 2327610 h 4326476"/>
                  <a:gd name="connsiteX624" fmla="*/ 2555632 w 3561648"/>
                  <a:gd name="connsiteY624" fmla="*/ 2297044 h 4326476"/>
                  <a:gd name="connsiteX625" fmla="*/ 2577097 w 3561648"/>
                  <a:gd name="connsiteY625" fmla="*/ 2294469 h 4326476"/>
                  <a:gd name="connsiteX626" fmla="*/ 2581905 w 3561648"/>
                  <a:gd name="connsiteY626" fmla="*/ 2245015 h 4326476"/>
                  <a:gd name="connsiteX627" fmla="*/ 2575551 w 3561648"/>
                  <a:gd name="connsiteY627" fmla="*/ 2223378 h 4326476"/>
                  <a:gd name="connsiteX628" fmla="*/ 2571602 w 3561648"/>
                  <a:gd name="connsiteY628" fmla="*/ 2185257 h 4326476"/>
                  <a:gd name="connsiteX629" fmla="*/ 2572804 w 3561648"/>
                  <a:gd name="connsiteY629" fmla="*/ 2162419 h 4326476"/>
                  <a:gd name="connsiteX630" fmla="*/ 2563875 w 3561648"/>
                  <a:gd name="connsiteY630" fmla="*/ 2130652 h 4326476"/>
                  <a:gd name="connsiteX631" fmla="*/ 2546016 w 3561648"/>
                  <a:gd name="connsiteY631" fmla="*/ 2086177 h 4326476"/>
                  <a:gd name="connsiteX632" fmla="*/ 2542238 w 3561648"/>
                  <a:gd name="connsiteY632" fmla="*/ 2069693 h 4326476"/>
                  <a:gd name="connsiteX633" fmla="*/ 2535885 w 3561648"/>
                  <a:gd name="connsiteY633" fmla="*/ 2060763 h 4326476"/>
                  <a:gd name="connsiteX634" fmla="*/ 2508067 w 3561648"/>
                  <a:gd name="connsiteY634" fmla="*/ 2049430 h 4326476"/>
                  <a:gd name="connsiteX635" fmla="*/ 2498108 w 3561648"/>
                  <a:gd name="connsiteY635" fmla="*/ 2069864 h 4326476"/>
                  <a:gd name="connsiteX636" fmla="*/ 2495704 w 3561648"/>
                  <a:gd name="connsiteY636" fmla="*/ 2087551 h 4326476"/>
                  <a:gd name="connsiteX637" fmla="*/ 2500855 w 3561648"/>
                  <a:gd name="connsiteY637" fmla="*/ 2114167 h 4326476"/>
                  <a:gd name="connsiteX638" fmla="*/ 2485744 w 3561648"/>
                  <a:gd name="connsiteY638" fmla="*/ 2114167 h 4326476"/>
                  <a:gd name="connsiteX639" fmla="*/ 2465481 w 3561648"/>
                  <a:gd name="connsiteY639" fmla="*/ 2093904 h 4326476"/>
                  <a:gd name="connsiteX640" fmla="*/ 2442815 w 3561648"/>
                  <a:gd name="connsiteY640" fmla="*/ 2081198 h 4326476"/>
                  <a:gd name="connsiteX641" fmla="*/ 2416371 w 3561648"/>
                  <a:gd name="connsiteY641" fmla="*/ 2076218 h 4326476"/>
                  <a:gd name="connsiteX642" fmla="*/ 2406240 w 3561648"/>
                  <a:gd name="connsiteY642" fmla="*/ 2055955 h 4326476"/>
                  <a:gd name="connsiteX643" fmla="*/ 2385977 w 3561648"/>
                  <a:gd name="connsiteY643" fmla="*/ 2026764 h 4326476"/>
                  <a:gd name="connsiteX644" fmla="*/ 2368290 w 3561648"/>
                  <a:gd name="connsiteY644" fmla="*/ 2010279 h 4326476"/>
                  <a:gd name="connsiteX645" fmla="*/ 2365886 w 3561648"/>
                  <a:gd name="connsiteY645" fmla="*/ 2022986 h 4326476"/>
                  <a:gd name="connsiteX646" fmla="*/ 2348200 w 3561648"/>
                  <a:gd name="connsiteY646" fmla="*/ 1998945 h 4326476"/>
                  <a:gd name="connsiteX647" fmla="*/ 2340472 w 3561648"/>
                  <a:gd name="connsiteY647" fmla="*/ 1969754 h 4326476"/>
                  <a:gd name="connsiteX648" fmla="*/ 2305099 w 3561648"/>
                  <a:gd name="connsiteY648" fmla="*/ 1935583 h 4326476"/>
                  <a:gd name="connsiteX649" fmla="*/ 2286210 w 3561648"/>
                  <a:gd name="connsiteY649" fmla="*/ 1912744 h 4326476"/>
                  <a:gd name="connsiteX650" fmla="*/ 2278655 w 3561648"/>
                  <a:gd name="connsiteY650" fmla="*/ 1902613 h 4326476"/>
                  <a:gd name="connsiteX651" fmla="*/ 2254786 w 3561648"/>
                  <a:gd name="connsiteY651" fmla="*/ 1902613 h 4326476"/>
                  <a:gd name="connsiteX652" fmla="*/ 2235897 w 3561648"/>
                  <a:gd name="connsiteY652" fmla="*/ 1892482 h 4326476"/>
                  <a:gd name="connsiteX653" fmla="*/ 2196746 w 3561648"/>
                  <a:gd name="connsiteY653" fmla="*/ 1879775 h 4326476"/>
                  <a:gd name="connsiteX654" fmla="*/ 2167726 w 3561648"/>
                  <a:gd name="connsiteY654" fmla="*/ 1860714 h 4326476"/>
                  <a:gd name="connsiteX655" fmla="*/ 2131150 w 3561648"/>
                  <a:gd name="connsiteY655" fmla="*/ 1827745 h 4326476"/>
                  <a:gd name="connsiteX656" fmla="*/ 2108484 w 3561648"/>
                  <a:gd name="connsiteY656" fmla="*/ 1806280 h 4326476"/>
                  <a:gd name="connsiteX657" fmla="*/ 2097151 w 3561648"/>
                  <a:gd name="connsiteY657" fmla="*/ 1799927 h 4326476"/>
                  <a:gd name="connsiteX658" fmla="*/ 2083242 w 3561648"/>
                  <a:gd name="connsiteY658" fmla="*/ 1803705 h 4326476"/>
                  <a:gd name="connsiteX659" fmla="*/ 2043060 w 3561648"/>
                  <a:gd name="connsiteY659" fmla="*/ 1821563 h 4326476"/>
                  <a:gd name="connsiteX660" fmla="*/ 1988798 w 3561648"/>
                  <a:gd name="connsiteY660" fmla="*/ 1800099 h 4326476"/>
                  <a:gd name="connsiteX661" fmla="*/ 1924405 w 3561648"/>
                  <a:gd name="connsiteY661" fmla="*/ 1769705 h 4326476"/>
                  <a:gd name="connsiteX662" fmla="*/ 1901738 w 3561648"/>
                  <a:gd name="connsiteY662" fmla="*/ 1753220 h 4326476"/>
                  <a:gd name="connsiteX663" fmla="*/ 1863789 w 3561648"/>
                  <a:gd name="connsiteY663" fmla="*/ 1731755 h 4326476"/>
                  <a:gd name="connsiteX664" fmla="*/ 1822062 w 3561648"/>
                  <a:gd name="connsiteY664" fmla="*/ 1706513 h 4326476"/>
                  <a:gd name="connsiteX665" fmla="*/ 1803001 w 3561648"/>
                  <a:gd name="connsiteY665" fmla="*/ 1665988 h 4326476"/>
                  <a:gd name="connsiteX666" fmla="*/ 1806779 w 3561648"/>
                  <a:gd name="connsiteY666" fmla="*/ 1646928 h 4326476"/>
                  <a:gd name="connsiteX667" fmla="*/ 1786517 w 3561648"/>
                  <a:gd name="connsiteY667" fmla="*/ 1617736 h 4326476"/>
                  <a:gd name="connsiteX668" fmla="*/ 1761274 w 3561648"/>
                  <a:gd name="connsiteY668" fmla="*/ 1584767 h 4326476"/>
                  <a:gd name="connsiteX669" fmla="*/ 1722123 w 3561648"/>
                  <a:gd name="connsiteY669" fmla="*/ 1549221 h 4326476"/>
                  <a:gd name="connsiteX670" fmla="*/ 1701860 w 3561648"/>
                  <a:gd name="connsiteY670" fmla="*/ 1526383 h 4326476"/>
                  <a:gd name="connsiteX671" fmla="*/ 1686750 w 3561648"/>
                  <a:gd name="connsiteY671" fmla="*/ 1511101 h 4326476"/>
                  <a:gd name="connsiteX672" fmla="*/ 1662709 w 3561648"/>
                  <a:gd name="connsiteY672" fmla="*/ 1499767 h 4326476"/>
                  <a:gd name="connsiteX673" fmla="*/ 1653780 w 3561648"/>
                  <a:gd name="connsiteY673" fmla="*/ 1484485 h 4326476"/>
                  <a:gd name="connsiteX674" fmla="*/ 1641073 w 3561648"/>
                  <a:gd name="connsiteY674" fmla="*/ 1465424 h 4326476"/>
                  <a:gd name="connsiteX675" fmla="*/ 1614629 w 3561648"/>
                  <a:gd name="connsiteY675" fmla="*/ 1441384 h 4326476"/>
                  <a:gd name="connsiteX676" fmla="*/ 1603296 w 3561648"/>
                  <a:gd name="connsiteY676" fmla="*/ 1428677 h 4326476"/>
                  <a:gd name="connsiteX677" fmla="*/ 1574276 w 3561648"/>
                  <a:gd name="connsiteY677" fmla="*/ 1407212 h 4326476"/>
                  <a:gd name="connsiteX678" fmla="*/ 1536326 w 3561648"/>
                  <a:gd name="connsiteY678" fmla="*/ 1364112 h 4326476"/>
                  <a:gd name="connsiteX679" fmla="*/ 1514862 w 3561648"/>
                  <a:gd name="connsiteY679" fmla="*/ 1336294 h 4326476"/>
                  <a:gd name="connsiteX680" fmla="*/ 1503529 w 3561648"/>
                  <a:gd name="connsiteY680" fmla="*/ 1318607 h 4326476"/>
                  <a:gd name="connsiteX681" fmla="*/ 1475883 w 3561648"/>
                  <a:gd name="connsiteY681" fmla="*/ 1318607 h 4326476"/>
                  <a:gd name="connsiteX682" fmla="*/ 1507650 w 3561648"/>
                  <a:gd name="connsiteY682" fmla="*/ 1378192 h 4326476"/>
                  <a:gd name="connsiteX683" fmla="*/ 1527913 w 3561648"/>
                  <a:gd name="connsiteY683" fmla="*/ 1395879 h 4326476"/>
                  <a:gd name="connsiteX684" fmla="*/ 1539245 w 3561648"/>
                  <a:gd name="connsiteY684" fmla="*/ 1409788 h 4326476"/>
                  <a:gd name="connsiteX685" fmla="*/ 1559508 w 3561648"/>
                  <a:gd name="connsiteY685" fmla="*/ 1427475 h 4326476"/>
                  <a:gd name="connsiteX686" fmla="*/ 1573417 w 3561648"/>
                  <a:gd name="connsiteY686" fmla="*/ 1451515 h 4326476"/>
                  <a:gd name="connsiteX687" fmla="*/ 1594882 w 3561648"/>
                  <a:gd name="connsiteY687" fmla="*/ 1466798 h 4326476"/>
                  <a:gd name="connsiteX688" fmla="*/ 1609993 w 3561648"/>
                  <a:gd name="connsiteY688" fmla="*/ 1488434 h 4326476"/>
                  <a:gd name="connsiteX689" fmla="*/ 1627679 w 3561648"/>
                  <a:gd name="connsiteY689" fmla="*/ 1516424 h 4326476"/>
                  <a:gd name="connsiteX690" fmla="*/ 1642962 w 3561648"/>
                  <a:gd name="connsiteY690" fmla="*/ 1541838 h 4326476"/>
                  <a:gd name="connsiteX691" fmla="*/ 1656871 w 3561648"/>
                  <a:gd name="connsiteY691" fmla="*/ 1557120 h 4326476"/>
                  <a:gd name="connsiteX692" fmla="*/ 1678335 w 3561648"/>
                  <a:gd name="connsiteY692" fmla="*/ 1567252 h 4326476"/>
                  <a:gd name="connsiteX693" fmla="*/ 1686063 w 3561648"/>
                  <a:gd name="connsiteY693" fmla="*/ 1596443 h 4326476"/>
                  <a:gd name="connsiteX694" fmla="*/ 1672154 w 3561648"/>
                  <a:gd name="connsiteY694" fmla="*/ 1600221 h 4326476"/>
                  <a:gd name="connsiteX695" fmla="*/ 1651892 w 3561648"/>
                  <a:gd name="connsiteY695" fmla="*/ 1572403 h 4326476"/>
                  <a:gd name="connsiteX696" fmla="*/ 1615316 w 3561648"/>
                  <a:gd name="connsiteY696" fmla="*/ 1540636 h 4326476"/>
                  <a:gd name="connsiteX697" fmla="*/ 1600205 w 3561648"/>
                  <a:gd name="connsiteY697" fmla="*/ 1530504 h 4326476"/>
                  <a:gd name="connsiteX698" fmla="*/ 1579942 w 3561648"/>
                  <a:gd name="connsiteY698" fmla="*/ 1484828 h 4326476"/>
                  <a:gd name="connsiteX699" fmla="*/ 1549720 w 3561648"/>
                  <a:gd name="connsiteY699" fmla="*/ 1468343 h 4326476"/>
                  <a:gd name="connsiteX700" fmla="*/ 1518125 w 3561648"/>
                  <a:gd name="connsiteY700" fmla="*/ 1446879 h 4326476"/>
                  <a:gd name="connsiteX701" fmla="*/ 1513145 w 3561648"/>
                  <a:gd name="connsiteY701" fmla="*/ 1436748 h 4326476"/>
                  <a:gd name="connsiteX702" fmla="*/ 1527054 w 3561648"/>
                  <a:gd name="connsiteY702" fmla="*/ 1437950 h 4326476"/>
                  <a:gd name="connsiteX703" fmla="*/ 1503014 w 3561648"/>
                  <a:gd name="connsiteY703" fmla="*/ 1401202 h 4326476"/>
                  <a:gd name="connsiteX704" fmla="*/ 1470216 w 3561648"/>
                  <a:gd name="connsiteY704" fmla="*/ 1373384 h 4326476"/>
                  <a:gd name="connsiteX705" fmla="*/ 1457509 w 3561648"/>
                  <a:gd name="connsiteY705" fmla="*/ 1355698 h 4326476"/>
                  <a:gd name="connsiteX706" fmla="*/ 1423337 w 3561648"/>
                  <a:gd name="connsiteY706" fmla="*/ 1308819 h 4326476"/>
                  <a:gd name="connsiteX707" fmla="*/ 1377832 w 3561648"/>
                  <a:gd name="connsiteY707" fmla="*/ 1260567 h 4326476"/>
                  <a:gd name="connsiteX708" fmla="*/ 1334903 w 3561648"/>
                  <a:gd name="connsiteY708" fmla="*/ 1239102 h 4326476"/>
                  <a:gd name="connsiteX709" fmla="*/ 1307086 w 3561648"/>
                  <a:gd name="connsiteY709" fmla="*/ 1225193 h 4326476"/>
                  <a:gd name="connsiteX710" fmla="*/ 1275490 w 3561648"/>
                  <a:gd name="connsiteY710" fmla="*/ 1196002 h 4326476"/>
                  <a:gd name="connsiteX711" fmla="*/ 1247672 w 3561648"/>
                  <a:gd name="connsiteY711" fmla="*/ 1158053 h 4326476"/>
                  <a:gd name="connsiteX712" fmla="*/ 1237541 w 3561648"/>
                  <a:gd name="connsiteY712" fmla="*/ 1136416 h 4326476"/>
                  <a:gd name="connsiteX713" fmla="*/ 1237541 w 3561648"/>
                  <a:gd name="connsiteY713" fmla="*/ 1124911 h 4326476"/>
                  <a:gd name="connsiteX714" fmla="*/ 1225005 w 3561648"/>
                  <a:gd name="connsiteY714" fmla="*/ 1130063 h 4326476"/>
                  <a:gd name="connsiteX715" fmla="*/ 1211096 w 3561648"/>
                  <a:gd name="connsiteY715" fmla="*/ 1118730 h 4326476"/>
                  <a:gd name="connsiteX716" fmla="*/ 1184481 w 3561648"/>
                  <a:gd name="connsiteY716" fmla="*/ 1083184 h 4326476"/>
                  <a:gd name="connsiteX717" fmla="*/ 1159066 w 3561648"/>
                  <a:gd name="connsiteY717" fmla="*/ 1041286 h 4326476"/>
                  <a:gd name="connsiteX718" fmla="*/ 1126097 w 3561648"/>
                  <a:gd name="connsiteY718" fmla="*/ 977922 h 4326476"/>
                  <a:gd name="connsiteX719" fmla="*/ 1115794 w 3561648"/>
                  <a:gd name="connsiteY719" fmla="*/ 919539 h 4326476"/>
                  <a:gd name="connsiteX720" fmla="*/ 1101885 w 3561648"/>
                  <a:gd name="connsiteY720" fmla="*/ 882792 h 4326476"/>
                  <a:gd name="connsiteX721" fmla="*/ 1081622 w 3561648"/>
                  <a:gd name="connsiteY721" fmla="*/ 844671 h 4326476"/>
                  <a:gd name="connsiteX722" fmla="*/ 1055007 w 3561648"/>
                  <a:gd name="connsiteY722" fmla="*/ 814277 h 4326476"/>
                  <a:gd name="connsiteX723" fmla="*/ 1096562 w 3561648"/>
                  <a:gd name="connsiteY723" fmla="*/ 820459 h 4326476"/>
                  <a:gd name="connsiteX724" fmla="*/ 1102916 w 3561648"/>
                  <a:gd name="connsiteY724" fmla="*/ 843297 h 4326476"/>
                  <a:gd name="connsiteX725" fmla="*/ 1111673 w 3561648"/>
                  <a:gd name="connsiteY725" fmla="*/ 831792 h 4326476"/>
                  <a:gd name="connsiteX726" fmla="*/ 1098966 w 3561648"/>
                  <a:gd name="connsiteY726" fmla="*/ 801398 h 4326476"/>
                  <a:gd name="connsiteX727" fmla="*/ 1082481 w 3561648"/>
                  <a:gd name="connsiteY727" fmla="*/ 787489 h 4326476"/>
                  <a:gd name="connsiteX728" fmla="*/ 1067370 w 3561648"/>
                  <a:gd name="connsiteY728" fmla="*/ 771005 h 4326476"/>
                  <a:gd name="connsiteX729" fmla="*/ 1056037 w 3561648"/>
                  <a:gd name="connsiteY729" fmla="*/ 771005 h 4326476"/>
                  <a:gd name="connsiteX730" fmla="*/ 1045906 w 3561648"/>
                  <a:gd name="connsiteY730" fmla="*/ 758298 h 4326476"/>
                  <a:gd name="connsiteX731" fmla="*/ 1034572 w 3561648"/>
                  <a:gd name="connsiteY731" fmla="*/ 751944 h 4326476"/>
                  <a:gd name="connsiteX732" fmla="*/ 1016886 w 3561648"/>
                  <a:gd name="connsiteY732" fmla="*/ 741813 h 4326476"/>
                  <a:gd name="connsiteX733" fmla="*/ 1000572 w 3561648"/>
                  <a:gd name="connsiteY733" fmla="*/ 736833 h 4326476"/>
                  <a:gd name="connsiteX734" fmla="*/ 985461 w 3561648"/>
                  <a:gd name="connsiteY734" fmla="*/ 733055 h 4326476"/>
                  <a:gd name="connsiteX735" fmla="*/ 957643 w 3561648"/>
                  <a:gd name="connsiteY735" fmla="*/ 728076 h 4326476"/>
                  <a:gd name="connsiteX736" fmla="*/ 946310 w 3561648"/>
                  <a:gd name="connsiteY736" fmla="*/ 704035 h 4326476"/>
                  <a:gd name="connsiteX737" fmla="*/ 943734 w 3561648"/>
                  <a:gd name="connsiteY737" fmla="*/ 687551 h 4326476"/>
                  <a:gd name="connsiteX738" fmla="*/ 931200 w 3561648"/>
                  <a:gd name="connsiteY738" fmla="*/ 690126 h 4326476"/>
                  <a:gd name="connsiteX739" fmla="*/ 921068 w 3561648"/>
                  <a:gd name="connsiteY739" fmla="*/ 674844 h 4326476"/>
                  <a:gd name="connsiteX740" fmla="*/ 904583 w 3561648"/>
                  <a:gd name="connsiteY740" fmla="*/ 665915 h 4326476"/>
                  <a:gd name="connsiteX741" fmla="*/ 923472 w 3561648"/>
                  <a:gd name="connsiteY741" fmla="*/ 665915 h 4326476"/>
                  <a:gd name="connsiteX742" fmla="*/ 908361 w 3561648"/>
                  <a:gd name="connsiteY742" fmla="*/ 655783 h 4326476"/>
                  <a:gd name="connsiteX743" fmla="*/ 890674 w 3561648"/>
                  <a:gd name="connsiteY743" fmla="*/ 654581 h 4326476"/>
                  <a:gd name="connsiteX744" fmla="*/ 861654 w 3561648"/>
                  <a:gd name="connsiteY744" fmla="*/ 638097 h 4326476"/>
                  <a:gd name="connsiteX745" fmla="*/ 838816 w 3561648"/>
                  <a:gd name="connsiteY745" fmla="*/ 620410 h 4326476"/>
                  <a:gd name="connsiteX746" fmla="*/ 831261 w 3561648"/>
                  <a:gd name="connsiteY746" fmla="*/ 603925 h 4326476"/>
                  <a:gd name="connsiteX747" fmla="*/ 812372 w 3561648"/>
                  <a:gd name="connsiteY747" fmla="*/ 590016 h 4326476"/>
                  <a:gd name="connsiteX748" fmla="*/ 804816 w 3561648"/>
                  <a:gd name="connsiteY748" fmla="*/ 606501 h 4326476"/>
                  <a:gd name="connsiteX749" fmla="*/ 801039 w 3561648"/>
                  <a:gd name="connsiteY749" fmla="*/ 596370 h 4326476"/>
                  <a:gd name="connsiteX750" fmla="*/ 801039 w 3561648"/>
                  <a:gd name="connsiteY750" fmla="*/ 579885 h 4326476"/>
                  <a:gd name="connsiteX751" fmla="*/ 777170 w 3561648"/>
                  <a:gd name="connsiteY751" fmla="*/ 569754 h 4326476"/>
                  <a:gd name="connsiteX752" fmla="*/ 758281 w 3561648"/>
                  <a:gd name="connsiteY752" fmla="*/ 558420 h 4326476"/>
                  <a:gd name="connsiteX753" fmla="*/ 754504 w 3561648"/>
                  <a:gd name="connsiteY753" fmla="*/ 549491 h 4326476"/>
                  <a:gd name="connsiteX754" fmla="*/ 744372 w 3561648"/>
                  <a:gd name="connsiteY754" fmla="*/ 533006 h 4326476"/>
                  <a:gd name="connsiteX755" fmla="*/ 715352 w 3561648"/>
                  <a:gd name="connsiteY755" fmla="*/ 526653 h 4326476"/>
                  <a:gd name="connsiteX756" fmla="*/ 697666 w 3561648"/>
                  <a:gd name="connsiteY756" fmla="*/ 508966 h 4326476"/>
                  <a:gd name="connsiteX757" fmla="*/ 687535 w 3561648"/>
                  <a:gd name="connsiteY757" fmla="*/ 508966 h 4326476"/>
                  <a:gd name="connsiteX758" fmla="*/ 704019 w 3561648"/>
                  <a:gd name="connsiteY758" fmla="*/ 529229 h 4326476"/>
                  <a:gd name="connsiteX759" fmla="*/ 687535 w 3561648"/>
                  <a:gd name="connsiteY759" fmla="*/ 521673 h 4326476"/>
                  <a:gd name="connsiteX760" fmla="*/ 669848 w 3561648"/>
                  <a:gd name="connsiteY760" fmla="*/ 512744 h 4326476"/>
                  <a:gd name="connsiteX761" fmla="*/ 669848 w 3561648"/>
                  <a:gd name="connsiteY761" fmla="*/ 520299 h 4326476"/>
                  <a:gd name="connsiteX762" fmla="*/ 681181 w 3561648"/>
                  <a:gd name="connsiteY762" fmla="*/ 536784 h 4326476"/>
                  <a:gd name="connsiteX763" fmla="*/ 663494 w 3561648"/>
                  <a:gd name="connsiteY763" fmla="*/ 535582 h 4326476"/>
                  <a:gd name="connsiteX764" fmla="*/ 639454 w 3561648"/>
                  <a:gd name="connsiteY764" fmla="*/ 517895 h 4326476"/>
                  <a:gd name="connsiteX765" fmla="*/ 641858 w 3561648"/>
                  <a:gd name="connsiteY765" fmla="*/ 496259 h 4326476"/>
                  <a:gd name="connsiteX766" fmla="*/ 630525 w 3561648"/>
                  <a:gd name="connsiteY766" fmla="*/ 497633 h 4326476"/>
                  <a:gd name="connsiteX767" fmla="*/ 625545 w 3561648"/>
                  <a:gd name="connsiteY767" fmla="*/ 514118 h 4326476"/>
                  <a:gd name="connsiteX768" fmla="*/ 605454 w 3561648"/>
                  <a:gd name="connsiteY768" fmla="*/ 509138 h 4326476"/>
                  <a:gd name="connsiteX769" fmla="*/ 609232 w 3561648"/>
                  <a:gd name="connsiteY769" fmla="*/ 497633 h 4326476"/>
                  <a:gd name="connsiteX770" fmla="*/ 592919 w 3561648"/>
                  <a:gd name="connsiteY770" fmla="*/ 492653 h 4326476"/>
                  <a:gd name="connsiteX771" fmla="*/ 577808 w 3561648"/>
                  <a:gd name="connsiteY771" fmla="*/ 504158 h 4326476"/>
                  <a:gd name="connsiteX772" fmla="*/ 548788 w 3561648"/>
                  <a:gd name="connsiteY772" fmla="*/ 497805 h 4326476"/>
                  <a:gd name="connsiteX773" fmla="*/ 531101 w 3561648"/>
                  <a:gd name="connsiteY773" fmla="*/ 495229 h 4326476"/>
                  <a:gd name="connsiteX774" fmla="*/ 513414 w 3561648"/>
                  <a:gd name="connsiteY774" fmla="*/ 499007 h 4326476"/>
                  <a:gd name="connsiteX775" fmla="*/ 461728 w 3561648"/>
                  <a:gd name="connsiteY775" fmla="*/ 486471 h 4326476"/>
                  <a:gd name="connsiteX776" fmla="*/ 447819 w 3561648"/>
                  <a:gd name="connsiteY776" fmla="*/ 475138 h 4326476"/>
                  <a:gd name="connsiteX777" fmla="*/ 432708 w 3561648"/>
                  <a:gd name="connsiteY777" fmla="*/ 478916 h 4326476"/>
                  <a:gd name="connsiteX778" fmla="*/ 421375 w 3561648"/>
                  <a:gd name="connsiteY778" fmla="*/ 469987 h 4326476"/>
                  <a:gd name="connsiteX779" fmla="*/ 416395 w 3561648"/>
                  <a:gd name="connsiteY779" fmla="*/ 487845 h 4326476"/>
                  <a:gd name="connsiteX780" fmla="*/ 429102 w 3561648"/>
                  <a:gd name="connsiteY780" fmla="*/ 505532 h 4326476"/>
                  <a:gd name="connsiteX781" fmla="*/ 420345 w 3561648"/>
                  <a:gd name="connsiteY781" fmla="*/ 518239 h 4326476"/>
                  <a:gd name="connsiteX782" fmla="*/ 407809 w 3561648"/>
                  <a:gd name="connsiteY782" fmla="*/ 513259 h 4326476"/>
                  <a:gd name="connsiteX783" fmla="*/ 391496 w 3561648"/>
                  <a:gd name="connsiteY783" fmla="*/ 532320 h 4326476"/>
                  <a:gd name="connsiteX784" fmla="*/ 375183 w 3561648"/>
                  <a:gd name="connsiteY784" fmla="*/ 541249 h 4326476"/>
                  <a:gd name="connsiteX785" fmla="*/ 371405 w 3561648"/>
                  <a:gd name="connsiteY785" fmla="*/ 515835 h 4326476"/>
                  <a:gd name="connsiteX786" fmla="*/ 376385 w 3561648"/>
                  <a:gd name="connsiteY786" fmla="*/ 486643 h 4326476"/>
                  <a:gd name="connsiteX787" fmla="*/ 397849 w 3561648"/>
                  <a:gd name="connsiteY787" fmla="*/ 482694 h 4326476"/>
                  <a:gd name="connsiteX788" fmla="*/ 366254 w 3561648"/>
                  <a:gd name="connsiteY788" fmla="*/ 469987 h 4326476"/>
                  <a:gd name="connsiteX789" fmla="*/ 356294 w 3561648"/>
                  <a:gd name="connsiteY789" fmla="*/ 486471 h 4326476"/>
                  <a:gd name="connsiteX790" fmla="*/ 348739 w 3561648"/>
                  <a:gd name="connsiteY790" fmla="*/ 501754 h 4326476"/>
                  <a:gd name="connsiteX791" fmla="*/ 344961 w 3561648"/>
                  <a:gd name="connsiteY791" fmla="*/ 510683 h 4326476"/>
                  <a:gd name="connsiteX792" fmla="*/ 347537 w 3561648"/>
                  <a:gd name="connsiteY792" fmla="*/ 532320 h 4326476"/>
                  <a:gd name="connsiteX793" fmla="*/ 332425 w 3561648"/>
                  <a:gd name="connsiteY793" fmla="*/ 540047 h 4326476"/>
                  <a:gd name="connsiteX794" fmla="*/ 337405 w 3561648"/>
                  <a:gd name="connsiteY794" fmla="*/ 550178 h 4326476"/>
                  <a:gd name="connsiteX795" fmla="*/ 343759 w 3561648"/>
                  <a:gd name="connsiteY795" fmla="*/ 564087 h 4326476"/>
                  <a:gd name="connsiteX796" fmla="*/ 330022 w 3561648"/>
                  <a:gd name="connsiteY796" fmla="*/ 588299 h 4326476"/>
                  <a:gd name="connsiteX797" fmla="*/ 317486 w 3561648"/>
                  <a:gd name="connsiteY797" fmla="*/ 597228 h 4326476"/>
                  <a:gd name="connsiteX798" fmla="*/ 304951 w 3561648"/>
                  <a:gd name="connsiteY798" fmla="*/ 613713 h 4326476"/>
                  <a:gd name="connsiteX799" fmla="*/ 293618 w 3561648"/>
                  <a:gd name="connsiteY799" fmla="*/ 626420 h 4326476"/>
                  <a:gd name="connsiteX800" fmla="*/ 278507 w 3561648"/>
                  <a:gd name="connsiteY800" fmla="*/ 632773 h 4326476"/>
                  <a:gd name="connsiteX801" fmla="*/ 276103 w 3561648"/>
                  <a:gd name="connsiteY801" fmla="*/ 645480 h 4326476"/>
                  <a:gd name="connsiteX802" fmla="*/ 258588 w 3561648"/>
                  <a:gd name="connsiteY802" fmla="*/ 660763 h 4326476"/>
                  <a:gd name="connsiteX803" fmla="*/ 242275 w 3561648"/>
                  <a:gd name="connsiteY803" fmla="*/ 668490 h 4326476"/>
                  <a:gd name="connsiteX804" fmla="*/ 220810 w 3561648"/>
                  <a:gd name="connsiteY804" fmla="*/ 677419 h 4326476"/>
                  <a:gd name="connsiteX805" fmla="*/ 196942 w 3561648"/>
                  <a:gd name="connsiteY805" fmla="*/ 688924 h 4326476"/>
                  <a:gd name="connsiteX806" fmla="*/ 188184 w 3561648"/>
                  <a:gd name="connsiteY806" fmla="*/ 687722 h 4326476"/>
                  <a:gd name="connsiteX807" fmla="*/ 201922 w 3561648"/>
                  <a:gd name="connsiteY807" fmla="*/ 675015 h 4326476"/>
                  <a:gd name="connsiteX808" fmla="*/ 217032 w 3561648"/>
                  <a:gd name="connsiteY808" fmla="*/ 658531 h 4326476"/>
                  <a:gd name="connsiteX809" fmla="*/ 230942 w 3561648"/>
                  <a:gd name="connsiteY809" fmla="*/ 666086 h 4326476"/>
                  <a:gd name="connsiteX810" fmla="*/ 238497 w 3561648"/>
                  <a:gd name="connsiteY810" fmla="*/ 653379 h 4326476"/>
                  <a:gd name="connsiteX811" fmla="*/ 258588 w 3561648"/>
                  <a:gd name="connsiteY811" fmla="*/ 632945 h 4326476"/>
                  <a:gd name="connsiteX812" fmla="*/ 264769 w 3561648"/>
                  <a:gd name="connsiteY812" fmla="*/ 613885 h 4326476"/>
                  <a:gd name="connsiteX813" fmla="*/ 273527 w 3561648"/>
                  <a:gd name="connsiteY813" fmla="*/ 592248 h 4326476"/>
                  <a:gd name="connsiteX814" fmla="*/ 270951 w 3561648"/>
                  <a:gd name="connsiteY814" fmla="*/ 575764 h 4326476"/>
                  <a:gd name="connsiteX815" fmla="*/ 270951 w 3561648"/>
                  <a:gd name="connsiteY815" fmla="*/ 564259 h 4326476"/>
                  <a:gd name="connsiteX816" fmla="*/ 253265 w 3561648"/>
                  <a:gd name="connsiteY816" fmla="*/ 569410 h 4326476"/>
                  <a:gd name="connsiteX817" fmla="*/ 241931 w 3561648"/>
                  <a:gd name="connsiteY817" fmla="*/ 552925 h 4326476"/>
                  <a:gd name="connsiteX818" fmla="*/ 239528 w 3561648"/>
                  <a:gd name="connsiteY818" fmla="*/ 571986 h 4326476"/>
                  <a:gd name="connsiteX819" fmla="*/ 240901 w 3561648"/>
                  <a:gd name="connsiteY819" fmla="*/ 582117 h 4326476"/>
                  <a:gd name="connsiteX820" fmla="*/ 208103 w 3561648"/>
                  <a:gd name="connsiteY820" fmla="*/ 559279 h 4326476"/>
                  <a:gd name="connsiteX821" fmla="*/ 181659 w 3561648"/>
                  <a:gd name="connsiteY821" fmla="*/ 580915 h 4326476"/>
                  <a:gd name="connsiteX822" fmla="*/ 171528 w 3561648"/>
                  <a:gd name="connsiteY822" fmla="*/ 547946 h 4326476"/>
                  <a:gd name="connsiteX823" fmla="*/ 160194 w 3561648"/>
                  <a:gd name="connsiteY823" fmla="*/ 522532 h 4326476"/>
                  <a:gd name="connsiteX824" fmla="*/ 152639 w 3561648"/>
                  <a:gd name="connsiteY824" fmla="*/ 526309 h 4326476"/>
                  <a:gd name="connsiteX825" fmla="*/ 141306 w 3561648"/>
                  <a:gd name="connsiteY825" fmla="*/ 547946 h 4326476"/>
                  <a:gd name="connsiteX826" fmla="*/ 112286 w 3561648"/>
                  <a:gd name="connsiteY826" fmla="*/ 535239 h 4326476"/>
                  <a:gd name="connsiteX827" fmla="*/ 99579 w 3561648"/>
                  <a:gd name="connsiteY827" fmla="*/ 521330 h 4326476"/>
                  <a:gd name="connsiteX828" fmla="*/ 78114 w 3561648"/>
                  <a:gd name="connsiteY828" fmla="*/ 499865 h 4326476"/>
                  <a:gd name="connsiteX829" fmla="*/ 79316 w 3561648"/>
                  <a:gd name="connsiteY829" fmla="*/ 470674 h 4326476"/>
                  <a:gd name="connsiteX830" fmla="*/ 88074 w 3561648"/>
                  <a:gd name="connsiteY830" fmla="*/ 452815 h 4326476"/>
                  <a:gd name="connsiteX831" fmla="*/ 96831 w 3561648"/>
                  <a:gd name="connsiteY831" fmla="*/ 441310 h 4326476"/>
                  <a:gd name="connsiteX832" fmla="*/ 125851 w 3561648"/>
                  <a:gd name="connsiteY832" fmla="*/ 437361 h 4326476"/>
                  <a:gd name="connsiteX833" fmla="*/ 147316 w 3561648"/>
                  <a:gd name="connsiteY833" fmla="*/ 425856 h 4326476"/>
                  <a:gd name="connsiteX834" fmla="*/ 145942 w 3561648"/>
                  <a:gd name="connsiteY834" fmla="*/ 406795 h 4326476"/>
                  <a:gd name="connsiteX835" fmla="*/ 129458 w 3561648"/>
                  <a:gd name="connsiteY835" fmla="*/ 389108 h 4326476"/>
                  <a:gd name="connsiteX836" fmla="*/ 103013 w 3561648"/>
                  <a:gd name="connsiteY836" fmla="*/ 401815 h 4326476"/>
                  <a:gd name="connsiteX837" fmla="*/ 88417 w 3561648"/>
                  <a:gd name="connsiteY837" fmla="*/ 399068 h 4326476"/>
                  <a:gd name="connsiteX838" fmla="*/ 88417 w 3561648"/>
                  <a:gd name="connsiteY838" fmla="*/ 399068 h 432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</a:cxnLst>
                <a:rect l="l" t="t" r="r" b="b"/>
                <a:pathLst>
                  <a:path w="3561648" h="4326476">
                    <a:moveTo>
                      <a:pt x="88417" y="399068"/>
                    </a:moveTo>
                    <a:cubicBezTo>
                      <a:pt x="82064" y="399068"/>
                      <a:pt x="74508" y="399068"/>
                      <a:pt x="61973" y="399068"/>
                    </a:cubicBezTo>
                    <a:cubicBezTo>
                      <a:pt x="49438" y="399068"/>
                      <a:pt x="35529" y="396664"/>
                      <a:pt x="29176" y="390310"/>
                    </a:cubicBezTo>
                    <a:cubicBezTo>
                      <a:pt x="22822" y="383957"/>
                      <a:pt x="27802" y="375028"/>
                      <a:pt x="12690" y="370048"/>
                    </a:cubicBezTo>
                    <a:cubicBezTo>
                      <a:pt x="-1219" y="365068"/>
                      <a:pt x="-1219" y="361119"/>
                      <a:pt x="8913" y="356139"/>
                    </a:cubicBezTo>
                    <a:cubicBezTo>
                      <a:pt x="19044" y="349785"/>
                      <a:pt x="46690" y="337078"/>
                      <a:pt x="58024" y="342058"/>
                    </a:cubicBezTo>
                    <a:cubicBezTo>
                      <a:pt x="70559" y="347038"/>
                      <a:pt x="90822" y="347038"/>
                      <a:pt x="98377" y="347038"/>
                    </a:cubicBezTo>
                    <a:cubicBezTo>
                      <a:pt x="107134" y="347038"/>
                      <a:pt x="113488" y="345664"/>
                      <a:pt x="103356" y="339482"/>
                    </a:cubicBezTo>
                    <a:cubicBezTo>
                      <a:pt x="93225" y="331927"/>
                      <a:pt x="80690" y="321796"/>
                      <a:pt x="89447" y="324200"/>
                    </a:cubicBezTo>
                    <a:cubicBezTo>
                      <a:pt x="97003" y="327978"/>
                      <a:pt x="100781" y="327978"/>
                      <a:pt x="109710" y="334331"/>
                    </a:cubicBezTo>
                    <a:cubicBezTo>
                      <a:pt x="118468" y="340685"/>
                      <a:pt x="128599" y="338109"/>
                      <a:pt x="137356" y="334331"/>
                    </a:cubicBezTo>
                    <a:cubicBezTo>
                      <a:pt x="146114" y="330553"/>
                      <a:pt x="152467" y="322826"/>
                      <a:pt x="137356" y="322826"/>
                    </a:cubicBezTo>
                    <a:cubicBezTo>
                      <a:pt x="123447" y="322826"/>
                      <a:pt x="114690" y="324200"/>
                      <a:pt x="102155" y="319048"/>
                    </a:cubicBezTo>
                    <a:cubicBezTo>
                      <a:pt x="89619" y="315271"/>
                      <a:pt x="83266" y="316473"/>
                      <a:pt x="68155" y="316644"/>
                    </a:cubicBezTo>
                    <a:cubicBezTo>
                      <a:pt x="51842" y="318018"/>
                      <a:pt x="63175" y="310291"/>
                      <a:pt x="50468" y="305311"/>
                    </a:cubicBezTo>
                    <a:cubicBezTo>
                      <a:pt x="39135" y="300331"/>
                      <a:pt x="6337" y="288826"/>
                      <a:pt x="1186" y="283847"/>
                    </a:cubicBezTo>
                    <a:cubicBezTo>
                      <a:pt x="-3966" y="277493"/>
                      <a:pt x="8741" y="272342"/>
                      <a:pt x="18701" y="269766"/>
                    </a:cubicBezTo>
                    <a:cubicBezTo>
                      <a:pt x="30034" y="265988"/>
                      <a:pt x="51327" y="249332"/>
                      <a:pt x="51327" y="239200"/>
                    </a:cubicBezTo>
                    <a:cubicBezTo>
                      <a:pt x="51327" y="229069"/>
                      <a:pt x="58882" y="217564"/>
                      <a:pt x="65064" y="212584"/>
                    </a:cubicBezTo>
                    <a:cubicBezTo>
                      <a:pt x="72620" y="207433"/>
                      <a:pt x="82579" y="196100"/>
                      <a:pt x="88932" y="202453"/>
                    </a:cubicBezTo>
                    <a:cubicBezTo>
                      <a:pt x="95286" y="208807"/>
                      <a:pt x="96488" y="217736"/>
                      <a:pt x="99064" y="210009"/>
                    </a:cubicBezTo>
                    <a:cubicBezTo>
                      <a:pt x="100266" y="202453"/>
                      <a:pt x="100266" y="190948"/>
                      <a:pt x="100266" y="190948"/>
                    </a:cubicBezTo>
                    <a:cubicBezTo>
                      <a:pt x="100266" y="190948"/>
                      <a:pt x="122932" y="185797"/>
                      <a:pt x="126710" y="185797"/>
                    </a:cubicBezTo>
                    <a:cubicBezTo>
                      <a:pt x="130488" y="184595"/>
                      <a:pt x="141821" y="161585"/>
                      <a:pt x="150578" y="170514"/>
                    </a:cubicBezTo>
                    <a:cubicBezTo>
                      <a:pt x="159508" y="180645"/>
                      <a:pt x="141821" y="182019"/>
                      <a:pt x="151952" y="185797"/>
                    </a:cubicBezTo>
                    <a:cubicBezTo>
                      <a:pt x="160710" y="188372"/>
                      <a:pt x="167063" y="186999"/>
                      <a:pt x="167063" y="178069"/>
                    </a:cubicBezTo>
                    <a:cubicBezTo>
                      <a:pt x="167063" y="170514"/>
                      <a:pt x="169467" y="161585"/>
                      <a:pt x="175821" y="172918"/>
                    </a:cubicBezTo>
                    <a:cubicBezTo>
                      <a:pt x="180801" y="184423"/>
                      <a:pt x="177195" y="189403"/>
                      <a:pt x="189730" y="191978"/>
                    </a:cubicBezTo>
                    <a:cubicBezTo>
                      <a:pt x="202437" y="194554"/>
                      <a:pt x="188528" y="183049"/>
                      <a:pt x="199689" y="181847"/>
                    </a:cubicBezTo>
                    <a:cubicBezTo>
                      <a:pt x="212224" y="181847"/>
                      <a:pt x="222356" y="174120"/>
                      <a:pt x="227335" y="181847"/>
                    </a:cubicBezTo>
                    <a:cubicBezTo>
                      <a:pt x="232315" y="190776"/>
                      <a:pt x="245022" y="193180"/>
                      <a:pt x="257558" y="194554"/>
                    </a:cubicBezTo>
                    <a:cubicBezTo>
                      <a:pt x="270093" y="195756"/>
                      <a:pt x="284002" y="188201"/>
                      <a:pt x="302890" y="189403"/>
                    </a:cubicBezTo>
                    <a:cubicBezTo>
                      <a:pt x="321779" y="190605"/>
                      <a:pt x="333113" y="185453"/>
                      <a:pt x="343244" y="189403"/>
                    </a:cubicBezTo>
                    <a:cubicBezTo>
                      <a:pt x="352001" y="191978"/>
                      <a:pt x="362133" y="196958"/>
                      <a:pt x="367112" y="190605"/>
                    </a:cubicBezTo>
                    <a:cubicBezTo>
                      <a:pt x="370890" y="185453"/>
                      <a:pt x="382224" y="179100"/>
                      <a:pt x="390981" y="184251"/>
                    </a:cubicBezTo>
                    <a:cubicBezTo>
                      <a:pt x="401112" y="188029"/>
                      <a:pt x="413647" y="196958"/>
                      <a:pt x="428758" y="194383"/>
                    </a:cubicBezTo>
                    <a:cubicBezTo>
                      <a:pt x="443870" y="191807"/>
                      <a:pt x="443870" y="185453"/>
                      <a:pt x="458981" y="191807"/>
                    </a:cubicBezTo>
                    <a:cubicBezTo>
                      <a:pt x="472890" y="198160"/>
                      <a:pt x="482849" y="193009"/>
                      <a:pt x="495556" y="201938"/>
                    </a:cubicBezTo>
                    <a:cubicBezTo>
                      <a:pt x="508263" y="209493"/>
                      <a:pt x="522000" y="210867"/>
                      <a:pt x="532131" y="213271"/>
                    </a:cubicBezTo>
                    <a:cubicBezTo>
                      <a:pt x="542262" y="215847"/>
                      <a:pt x="546040" y="211898"/>
                      <a:pt x="542091" y="205544"/>
                    </a:cubicBezTo>
                    <a:cubicBezTo>
                      <a:pt x="538313" y="200393"/>
                      <a:pt x="537111" y="197989"/>
                      <a:pt x="524404" y="196615"/>
                    </a:cubicBezTo>
                    <a:cubicBezTo>
                      <a:pt x="513071" y="194039"/>
                      <a:pt x="509293" y="190261"/>
                      <a:pt x="518050" y="190261"/>
                    </a:cubicBezTo>
                    <a:cubicBezTo>
                      <a:pt x="526808" y="189059"/>
                      <a:pt x="531960" y="190261"/>
                      <a:pt x="538141" y="183908"/>
                    </a:cubicBezTo>
                    <a:cubicBezTo>
                      <a:pt x="543121" y="177554"/>
                      <a:pt x="549475" y="173777"/>
                      <a:pt x="550677" y="181332"/>
                    </a:cubicBezTo>
                    <a:cubicBezTo>
                      <a:pt x="550677" y="190261"/>
                      <a:pt x="552050" y="190261"/>
                      <a:pt x="558232" y="183908"/>
                    </a:cubicBezTo>
                    <a:cubicBezTo>
                      <a:pt x="563212" y="176352"/>
                      <a:pt x="573343" y="173777"/>
                      <a:pt x="582101" y="171201"/>
                    </a:cubicBezTo>
                    <a:cubicBezTo>
                      <a:pt x="590858" y="168625"/>
                      <a:pt x="592060" y="144585"/>
                      <a:pt x="604767" y="146989"/>
                    </a:cubicBezTo>
                    <a:cubicBezTo>
                      <a:pt x="616101" y="149565"/>
                      <a:pt x="622454" y="150767"/>
                      <a:pt x="611121" y="158494"/>
                    </a:cubicBezTo>
                    <a:cubicBezTo>
                      <a:pt x="600990" y="166049"/>
                      <a:pt x="582273" y="187686"/>
                      <a:pt x="573515" y="194211"/>
                    </a:cubicBezTo>
                    <a:cubicBezTo>
                      <a:pt x="563384" y="201766"/>
                      <a:pt x="579868" y="201766"/>
                      <a:pt x="589828" y="194211"/>
                    </a:cubicBezTo>
                    <a:cubicBezTo>
                      <a:pt x="599959" y="187857"/>
                      <a:pt x="611121" y="177726"/>
                      <a:pt x="614898" y="169999"/>
                    </a:cubicBezTo>
                    <a:cubicBezTo>
                      <a:pt x="618676" y="162443"/>
                      <a:pt x="621252" y="157292"/>
                      <a:pt x="626232" y="158494"/>
                    </a:cubicBezTo>
                    <a:cubicBezTo>
                      <a:pt x="631212" y="161070"/>
                      <a:pt x="636363" y="164847"/>
                      <a:pt x="631212" y="153342"/>
                    </a:cubicBezTo>
                    <a:cubicBezTo>
                      <a:pt x="626060" y="143211"/>
                      <a:pt x="627434" y="133080"/>
                      <a:pt x="636191" y="138060"/>
                    </a:cubicBezTo>
                    <a:cubicBezTo>
                      <a:pt x="644949" y="141837"/>
                      <a:pt x="657656" y="150767"/>
                      <a:pt x="672767" y="156948"/>
                    </a:cubicBezTo>
                    <a:cubicBezTo>
                      <a:pt x="687878" y="164504"/>
                      <a:pt x="696635" y="163302"/>
                      <a:pt x="700585" y="163302"/>
                    </a:cubicBezTo>
                    <a:cubicBezTo>
                      <a:pt x="704362" y="163302"/>
                      <a:pt x="689080" y="144241"/>
                      <a:pt x="696807" y="141666"/>
                    </a:cubicBezTo>
                    <a:cubicBezTo>
                      <a:pt x="704362" y="139090"/>
                      <a:pt x="716898" y="149221"/>
                      <a:pt x="715696" y="156777"/>
                    </a:cubicBezTo>
                    <a:cubicBezTo>
                      <a:pt x="715696" y="165706"/>
                      <a:pt x="722049" y="170686"/>
                      <a:pt x="725827" y="164332"/>
                    </a:cubicBezTo>
                    <a:cubicBezTo>
                      <a:pt x="729605" y="156777"/>
                      <a:pt x="739564" y="145272"/>
                      <a:pt x="748493" y="145272"/>
                    </a:cubicBezTo>
                    <a:cubicBezTo>
                      <a:pt x="757251" y="145272"/>
                      <a:pt x="795028" y="147676"/>
                      <a:pt x="803958" y="147676"/>
                    </a:cubicBezTo>
                    <a:cubicBezTo>
                      <a:pt x="814089" y="147676"/>
                      <a:pt x="822846" y="151454"/>
                      <a:pt x="832978" y="154029"/>
                    </a:cubicBezTo>
                    <a:cubicBezTo>
                      <a:pt x="841735" y="156605"/>
                      <a:pt x="860796" y="160383"/>
                      <a:pt x="864402" y="156433"/>
                    </a:cubicBezTo>
                    <a:cubicBezTo>
                      <a:pt x="869382" y="153858"/>
                      <a:pt x="861826" y="148878"/>
                      <a:pt x="873159" y="150080"/>
                    </a:cubicBezTo>
                    <a:cubicBezTo>
                      <a:pt x="885694" y="152656"/>
                      <a:pt x="914714" y="165191"/>
                      <a:pt x="907331" y="166564"/>
                    </a:cubicBezTo>
                    <a:cubicBezTo>
                      <a:pt x="898573" y="167938"/>
                      <a:pt x="894624" y="163989"/>
                      <a:pt x="897200" y="174120"/>
                    </a:cubicBezTo>
                    <a:cubicBezTo>
                      <a:pt x="899775" y="184251"/>
                      <a:pt x="906129" y="186827"/>
                      <a:pt x="921068" y="184251"/>
                    </a:cubicBezTo>
                    <a:cubicBezTo>
                      <a:pt x="936179" y="182878"/>
                      <a:pt x="957643" y="175322"/>
                      <a:pt x="966401" y="168969"/>
                    </a:cubicBezTo>
                    <a:cubicBezTo>
                      <a:pt x="975159" y="162615"/>
                      <a:pt x="975159" y="160039"/>
                      <a:pt x="982714" y="165191"/>
                    </a:cubicBezTo>
                    <a:cubicBezTo>
                      <a:pt x="990269" y="171544"/>
                      <a:pt x="1006754" y="180302"/>
                      <a:pt x="1015512" y="182878"/>
                    </a:cubicBezTo>
                    <a:cubicBezTo>
                      <a:pt x="1024269" y="184080"/>
                      <a:pt x="1025643" y="180302"/>
                      <a:pt x="1031825" y="185453"/>
                    </a:cubicBezTo>
                    <a:cubicBezTo>
                      <a:pt x="1038178" y="190605"/>
                      <a:pt x="1036976" y="193009"/>
                      <a:pt x="1044532" y="196787"/>
                    </a:cubicBezTo>
                    <a:cubicBezTo>
                      <a:pt x="1052087" y="199362"/>
                      <a:pt x="1059643" y="199362"/>
                      <a:pt x="1049512" y="187857"/>
                    </a:cubicBezTo>
                    <a:cubicBezTo>
                      <a:pt x="1040583" y="176524"/>
                      <a:pt x="1021694" y="167595"/>
                      <a:pt x="1025471" y="160039"/>
                    </a:cubicBezTo>
                    <a:cubicBezTo>
                      <a:pt x="1029249" y="152484"/>
                      <a:pt x="1048138" y="140979"/>
                      <a:pt x="1048138" y="140979"/>
                    </a:cubicBezTo>
                    <a:cubicBezTo>
                      <a:pt x="1048138" y="140979"/>
                      <a:pt x="1048138" y="130848"/>
                      <a:pt x="1034229" y="139777"/>
                    </a:cubicBezTo>
                    <a:cubicBezTo>
                      <a:pt x="1020492" y="148706"/>
                      <a:pt x="1012936" y="152484"/>
                      <a:pt x="1005209" y="146130"/>
                    </a:cubicBezTo>
                    <a:cubicBezTo>
                      <a:pt x="996451" y="141151"/>
                      <a:pt x="1017744" y="123292"/>
                      <a:pt x="1036633" y="129474"/>
                    </a:cubicBezTo>
                    <a:cubicBezTo>
                      <a:pt x="1055522" y="134454"/>
                      <a:pt x="1071834" y="137029"/>
                      <a:pt x="1086946" y="138231"/>
                    </a:cubicBezTo>
                    <a:cubicBezTo>
                      <a:pt x="1102057" y="138231"/>
                      <a:pt x="1103259" y="136858"/>
                      <a:pt x="1115966" y="143211"/>
                    </a:cubicBezTo>
                    <a:cubicBezTo>
                      <a:pt x="1128673" y="149565"/>
                      <a:pt x="1155117" y="149565"/>
                      <a:pt x="1162672" y="149393"/>
                    </a:cubicBezTo>
                    <a:cubicBezTo>
                      <a:pt x="1171430" y="149393"/>
                      <a:pt x="1177783" y="141666"/>
                      <a:pt x="1171430" y="132908"/>
                    </a:cubicBezTo>
                    <a:cubicBezTo>
                      <a:pt x="1166450" y="123979"/>
                      <a:pt x="1148763" y="118999"/>
                      <a:pt x="1165077" y="115221"/>
                    </a:cubicBezTo>
                    <a:cubicBezTo>
                      <a:pt x="1181389" y="112646"/>
                      <a:pt x="1196500" y="110070"/>
                      <a:pt x="1201652" y="121575"/>
                    </a:cubicBezTo>
                    <a:cubicBezTo>
                      <a:pt x="1206803" y="133080"/>
                      <a:pt x="1216763" y="140635"/>
                      <a:pt x="1224490" y="150767"/>
                    </a:cubicBezTo>
                    <a:cubicBezTo>
                      <a:pt x="1230844" y="160898"/>
                      <a:pt x="1239601" y="159696"/>
                      <a:pt x="1238399" y="151969"/>
                    </a:cubicBezTo>
                    <a:cubicBezTo>
                      <a:pt x="1237026" y="145615"/>
                      <a:pt x="1227066" y="141837"/>
                      <a:pt x="1220712" y="127928"/>
                    </a:cubicBezTo>
                    <a:cubicBezTo>
                      <a:pt x="1215561" y="114019"/>
                      <a:pt x="1223117" y="120373"/>
                      <a:pt x="1230672" y="107666"/>
                    </a:cubicBezTo>
                    <a:cubicBezTo>
                      <a:pt x="1236854" y="96161"/>
                      <a:pt x="1235652" y="86030"/>
                      <a:pt x="1224318" y="93757"/>
                    </a:cubicBezTo>
                    <a:cubicBezTo>
                      <a:pt x="1211783" y="101484"/>
                      <a:pt x="1211783" y="91181"/>
                      <a:pt x="1215389" y="82424"/>
                    </a:cubicBezTo>
                    <a:cubicBezTo>
                      <a:pt x="1219167" y="74868"/>
                      <a:pt x="1226723" y="72292"/>
                      <a:pt x="1215389" y="71090"/>
                    </a:cubicBezTo>
                    <a:cubicBezTo>
                      <a:pt x="1204056" y="71090"/>
                      <a:pt x="1211612" y="71090"/>
                      <a:pt x="1190147" y="68515"/>
                    </a:cubicBezTo>
                    <a:cubicBezTo>
                      <a:pt x="1170056" y="64737"/>
                      <a:pt x="1152369" y="63535"/>
                      <a:pt x="1143440" y="48252"/>
                    </a:cubicBezTo>
                    <a:cubicBezTo>
                      <a:pt x="1135885" y="34343"/>
                      <a:pt x="1134511" y="25414"/>
                      <a:pt x="1137087" y="17858"/>
                    </a:cubicBezTo>
                    <a:cubicBezTo>
                      <a:pt x="1140865" y="10303"/>
                      <a:pt x="1147046" y="0"/>
                      <a:pt x="1152198" y="0"/>
                    </a:cubicBezTo>
                    <a:cubicBezTo>
                      <a:pt x="1155976" y="0"/>
                      <a:pt x="1163531" y="0"/>
                      <a:pt x="1163531" y="8929"/>
                    </a:cubicBezTo>
                    <a:cubicBezTo>
                      <a:pt x="1163531" y="17858"/>
                      <a:pt x="1177440" y="17858"/>
                      <a:pt x="1186197" y="22838"/>
                    </a:cubicBezTo>
                    <a:cubicBezTo>
                      <a:pt x="1194955" y="26616"/>
                      <a:pt x="1225349" y="26616"/>
                      <a:pt x="1226551" y="32969"/>
                    </a:cubicBezTo>
                    <a:cubicBezTo>
                      <a:pt x="1226551" y="38121"/>
                      <a:pt x="1215217" y="48252"/>
                      <a:pt x="1215217" y="54606"/>
                    </a:cubicBezTo>
                    <a:cubicBezTo>
                      <a:pt x="1215217" y="60959"/>
                      <a:pt x="1216420" y="63535"/>
                      <a:pt x="1221571" y="55808"/>
                    </a:cubicBezTo>
                    <a:cubicBezTo>
                      <a:pt x="1226551" y="49454"/>
                      <a:pt x="1230328" y="40525"/>
                      <a:pt x="1232904" y="46878"/>
                    </a:cubicBezTo>
                    <a:cubicBezTo>
                      <a:pt x="1236682" y="53232"/>
                      <a:pt x="1244237" y="55808"/>
                      <a:pt x="1250591" y="55808"/>
                    </a:cubicBezTo>
                    <a:cubicBezTo>
                      <a:pt x="1255571" y="54434"/>
                      <a:pt x="1254369" y="55808"/>
                      <a:pt x="1264500" y="64737"/>
                    </a:cubicBezTo>
                    <a:cubicBezTo>
                      <a:pt x="1274632" y="74868"/>
                      <a:pt x="1303651" y="92555"/>
                      <a:pt x="1311207" y="95131"/>
                    </a:cubicBezTo>
                    <a:cubicBezTo>
                      <a:pt x="1317560" y="96333"/>
                      <a:pt x="1318762" y="89979"/>
                      <a:pt x="1308631" y="79848"/>
                    </a:cubicBezTo>
                    <a:cubicBezTo>
                      <a:pt x="1297298" y="70919"/>
                      <a:pt x="1288369" y="57010"/>
                      <a:pt x="1298500" y="58212"/>
                    </a:cubicBezTo>
                    <a:cubicBezTo>
                      <a:pt x="1308631" y="59414"/>
                      <a:pt x="1331298" y="68343"/>
                      <a:pt x="1335075" y="77272"/>
                    </a:cubicBezTo>
                    <a:cubicBezTo>
                      <a:pt x="1337651" y="86201"/>
                      <a:pt x="1336449" y="92555"/>
                      <a:pt x="1346409" y="94959"/>
                    </a:cubicBezTo>
                    <a:cubicBezTo>
                      <a:pt x="1356540" y="97535"/>
                      <a:pt x="1361520" y="103888"/>
                      <a:pt x="1372853" y="110070"/>
                    </a:cubicBezTo>
                    <a:cubicBezTo>
                      <a:pt x="1382984" y="117625"/>
                      <a:pt x="1387964" y="113848"/>
                      <a:pt x="1385388" y="106292"/>
                    </a:cubicBezTo>
                    <a:cubicBezTo>
                      <a:pt x="1384014" y="97363"/>
                      <a:pt x="1377832" y="96161"/>
                      <a:pt x="1376459" y="89807"/>
                    </a:cubicBezTo>
                    <a:cubicBezTo>
                      <a:pt x="1373883" y="83454"/>
                      <a:pt x="1388994" y="87232"/>
                      <a:pt x="1380237" y="78302"/>
                    </a:cubicBezTo>
                    <a:cubicBezTo>
                      <a:pt x="1370106" y="69373"/>
                      <a:pt x="1371307" y="64393"/>
                      <a:pt x="1370106" y="56666"/>
                    </a:cubicBezTo>
                    <a:cubicBezTo>
                      <a:pt x="1370106" y="49111"/>
                      <a:pt x="1370106" y="45333"/>
                      <a:pt x="1361176" y="49111"/>
                    </a:cubicBezTo>
                    <a:cubicBezTo>
                      <a:pt x="1351217" y="52889"/>
                      <a:pt x="1348641" y="47909"/>
                      <a:pt x="1342287" y="40182"/>
                    </a:cubicBezTo>
                    <a:cubicBezTo>
                      <a:pt x="1335934" y="32626"/>
                      <a:pt x="1338510" y="33828"/>
                      <a:pt x="1351045" y="33828"/>
                    </a:cubicBezTo>
                    <a:cubicBezTo>
                      <a:pt x="1363580" y="35030"/>
                      <a:pt x="1371136" y="28677"/>
                      <a:pt x="1378691" y="29879"/>
                    </a:cubicBezTo>
                    <a:cubicBezTo>
                      <a:pt x="1386247" y="31081"/>
                      <a:pt x="1392600" y="37434"/>
                      <a:pt x="1400156" y="34858"/>
                    </a:cubicBezTo>
                    <a:cubicBezTo>
                      <a:pt x="1407711" y="32283"/>
                      <a:pt x="1406509" y="23353"/>
                      <a:pt x="1414065" y="32283"/>
                    </a:cubicBezTo>
                    <a:cubicBezTo>
                      <a:pt x="1421620" y="41212"/>
                      <a:pt x="1421620" y="38636"/>
                      <a:pt x="1417843" y="48767"/>
                    </a:cubicBezTo>
                    <a:cubicBezTo>
                      <a:pt x="1412863" y="58899"/>
                      <a:pt x="1407883" y="65252"/>
                      <a:pt x="1417843" y="64050"/>
                    </a:cubicBezTo>
                    <a:cubicBezTo>
                      <a:pt x="1427974" y="62676"/>
                      <a:pt x="1426600" y="60272"/>
                      <a:pt x="1434327" y="67828"/>
                    </a:cubicBezTo>
                    <a:cubicBezTo>
                      <a:pt x="1441883" y="75383"/>
                      <a:pt x="1448236" y="79161"/>
                      <a:pt x="1454418" y="77959"/>
                    </a:cubicBezTo>
                    <a:cubicBezTo>
                      <a:pt x="1461973" y="77959"/>
                      <a:pt x="1464549" y="77959"/>
                      <a:pt x="1472105" y="85515"/>
                    </a:cubicBezTo>
                    <a:cubicBezTo>
                      <a:pt x="1479660" y="93070"/>
                      <a:pt x="1479660" y="100797"/>
                      <a:pt x="1474680" y="105777"/>
                    </a:cubicBezTo>
                    <a:cubicBezTo>
                      <a:pt x="1469701" y="110929"/>
                      <a:pt x="1465923" y="118484"/>
                      <a:pt x="1459569" y="117282"/>
                    </a:cubicBezTo>
                    <a:cubicBezTo>
                      <a:pt x="1453216" y="114706"/>
                      <a:pt x="1448236" y="105949"/>
                      <a:pt x="1443085" y="109726"/>
                    </a:cubicBezTo>
                    <a:cubicBezTo>
                      <a:pt x="1439307" y="114878"/>
                      <a:pt x="1435529" y="117282"/>
                      <a:pt x="1444458" y="121231"/>
                    </a:cubicBezTo>
                    <a:cubicBezTo>
                      <a:pt x="1453216" y="125009"/>
                      <a:pt x="1453216" y="130161"/>
                      <a:pt x="1440681" y="131363"/>
                    </a:cubicBezTo>
                    <a:cubicBezTo>
                      <a:pt x="1428145" y="132736"/>
                      <a:pt x="1426772" y="126383"/>
                      <a:pt x="1414236" y="128959"/>
                    </a:cubicBezTo>
                    <a:cubicBezTo>
                      <a:pt x="1402903" y="132736"/>
                      <a:pt x="1411661" y="134110"/>
                      <a:pt x="1418014" y="136514"/>
                    </a:cubicBezTo>
                    <a:cubicBezTo>
                      <a:pt x="1424368" y="140292"/>
                      <a:pt x="1422994" y="140292"/>
                      <a:pt x="1421792" y="150423"/>
                    </a:cubicBezTo>
                    <a:cubicBezTo>
                      <a:pt x="1419388" y="160554"/>
                      <a:pt x="1414236" y="163130"/>
                      <a:pt x="1402903" y="160554"/>
                    </a:cubicBezTo>
                    <a:cubicBezTo>
                      <a:pt x="1391570" y="157979"/>
                      <a:pt x="1381439" y="155575"/>
                      <a:pt x="1368903" y="155575"/>
                    </a:cubicBezTo>
                    <a:cubicBezTo>
                      <a:pt x="1357570" y="155575"/>
                      <a:pt x="1347439" y="161928"/>
                      <a:pt x="1361348" y="163130"/>
                    </a:cubicBezTo>
                    <a:cubicBezTo>
                      <a:pt x="1373883" y="164332"/>
                      <a:pt x="1379035" y="163130"/>
                      <a:pt x="1384014" y="170686"/>
                    </a:cubicBezTo>
                    <a:cubicBezTo>
                      <a:pt x="1389166" y="177039"/>
                      <a:pt x="1391570" y="178241"/>
                      <a:pt x="1405479" y="174463"/>
                    </a:cubicBezTo>
                    <a:cubicBezTo>
                      <a:pt x="1419388" y="170686"/>
                      <a:pt x="1429347" y="162958"/>
                      <a:pt x="1433125" y="169312"/>
                    </a:cubicBezTo>
                    <a:cubicBezTo>
                      <a:pt x="1436903" y="175665"/>
                      <a:pt x="1442055" y="192150"/>
                      <a:pt x="1439478" y="203655"/>
                    </a:cubicBezTo>
                    <a:cubicBezTo>
                      <a:pt x="1438277" y="216362"/>
                      <a:pt x="1439478" y="217564"/>
                      <a:pt x="1430721" y="213786"/>
                    </a:cubicBezTo>
                    <a:cubicBezTo>
                      <a:pt x="1420590" y="210009"/>
                      <a:pt x="1415610" y="207433"/>
                      <a:pt x="1414408" y="213786"/>
                    </a:cubicBezTo>
                    <a:cubicBezTo>
                      <a:pt x="1411832" y="221342"/>
                      <a:pt x="1423337" y="229069"/>
                      <a:pt x="1415782" y="227695"/>
                    </a:cubicBezTo>
                    <a:cubicBezTo>
                      <a:pt x="1408227" y="226493"/>
                      <a:pt x="1396893" y="229069"/>
                      <a:pt x="1384358" y="227695"/>
                    </a:cubicBezTo>
                    <a:cubicBezTo>
                      <a:pt x="1370449" y="226493"/>
                      <a:pt x="1357913" y="222716"/>
                      <a:pt x="1370449" y="230271"/>
                    </a:cubicBezTo>
                    <a:cubicBezTo>
                      <a:pt x="1381782" y="237827"/>
                      <a:pt x="1381782" y="240402"/>
                      <a:pt x="1393115" y="240402"/>
                    </a:cubicBezTo>
                    <a:cubicBezTo>
                      <a:pt x="1405650" y="240402"/>
                      <a:pt x="1408227" y="235251"/>
                      <a:pt x="1418358" y="241604"/>
                    </a:cubicBezTo>
                    <a:cubicBezTo>
                      <a:pt x="1428489" y="247958"/>
                      <a:pt x="1422135" y="254311"/>
                      <a:pt x="1419731" y="263241"/>
                    </a:cubicBezTo>
                    <a:cubicBezTo>
                      <a:pt x="1418529" y="272170"/>
                      <a:pt x="1408398" y="277150"/>
                      <a:pt x="1410973" y="291230"/>
                    </a:cubicBezTo>
                    <a:cubicBezTo>
                      <a:pt x="1412348" y="303937"/>
                      <a:pt x="1414751" y="310291"/>
                      <a:pt x="1414751" y="319220"/>
                    </a:cubicBezTo>
                    <a:cubicBezTo>
                      <a:pt x="1416125" y="326776"/>
                      <a:pt x="1410973" y="330725"/>
                      <a:pt x="1417327" y="337078"/>
                    </a:cubicBezTo>
                    <a:cubicBezTo>
                      <a:pt x="1423681" y="343432"/>
                      <a:pt x="1435014" y="357341"/>
                      <a:pt x="1440165" y="367472"/>
                    </a:cubicBezTo>
                    <a:cubicBezTo>
                      <a:pt x="1446519" y="376401"/>
                      <a:pt x="1455277" y="392886"/>
                      <a:pt x="1465408" y="392886"/>
                    </a:cubicBezTo>
                    <a:cubicBezTo>
                      <a:pt x="1474165" y="392886"/>
                      <a:pt x="1474165" y="380179"/>
                      <a:pt x="1486872" y="385159"/>
                    </a:cubicBezTo>
                    <a:cubicBezTo>
                      <a:pt x="1499408" y="390139"/>
                      <a:pt x="1510912" y="400270"/>
                      <a:pt x="1519670" y="410573"/>
                    </a:cubicBezTo>
                    <a:cubicBezTo>
                      <a:pt x="1528599" y="419502"/>
                      <a:pt x="1532377" y="427058"/>
                      <a:pt x="1532377" y="430835"/>
                    </a:cubicBezTo>
                    <a:cubicBezTo>
                      <a:pt x="1532377" y="435987"/>
                      <a:pt x="1539932" y="432037"/>
                      <a:pt x="1543710" y="427058"/>
                    </a:cubicBezTo>
                    <a:cubicBezTo>
                      <a:pt x="1548690" y="423280"/>
                      <a:pt x="1548690" y="414351"/>
                      <a:pt x="1561397" y="420704"/>
                    </a:cubicBezTo>
                    <a:cubicBezTo>
                      <a:pt x="1572730" y="427058"/>
                      <a:pt x="1582861" y="427058"/>
                      <a:pt x="1599175" y="430835"/>
                    </a:cubicBezTo>
                    <a:cubicBezTo>
                      <a:pt x="1615487" y="433411"/>
                      <a:pt x="1624417" y="429462"/>
                      <a:pt x="1636952" y="438391"/>
                    </a:cubicBezTo>
                    <a:cubicBezTo>
                      <a:pt x="1649659" y="448522"/>
                      <a:pt x="1647083" y="445946"/>
                      <a:pt x="1663396" y="447148"/>
                    </a:cubicBezTo>
                    <a:cubicBezTo>
                      <a:pt x="1679881" y="448350"/>
                      <a:pt x="1692416" y="445775"/>
                      <a:pt x="1701174" y="452128"/>
                    </a:cubicBezTo>
                    <a:cubicBezTo>
                      <a:pt x="1709931" y="457108"/>
                      <a:pt x="1721264" y="455906"/>
                      <a:pt x="1735173" y="455906"/>
                    </a:cubicBezTo>
                    <a:cubicBezTo>
                      <a:pt x="1750284" y="455906"/>
                      <a:pt x="1761618" y="446977"/>
                      <a:pt x="1767971" y="457108"/>
                    </a:cubicBezTo>
                    <a:cubicBezTo>
                      <a:pt x="1774325" y="467239"/>
                      <a:pt x="1776901" y="472391"/>
                      <a:pt x="1788234" y="482522"/>
                    </a:cubicBezTo>
                    <a:cubicBezTo>
                      <a:pt x="1798365" y="492653"/>
                      <a:pt x="1810900" y="497805"/>
                      <a:pt x="1808496" y="506562"/>
                    </a:cubicBezTo>
                    <a:cubicBezTo>
                      <a:pt x="1806092" y="514118"/>
                      <a:pt x="1808496" y="514118"/>
                      <a:pt x="1818628" y="523047"/>
                    </a:cubicBezTo>
                    <a:cubicBezTo>
                      <a:pt x="1828759" y="530602"/>
                      <a:pt x="1829961" y="529400"/>
                      <a:pt x="1836314" y="536956"/>
                    </a:cubicBezTo>
                    <a:cubicBezTo>
                      <a:pt x="1842668" y="544511"/>
                      <a:pt x="1855203" y="536956"/>
                      <a:pt x="1864132" y="545713"/>
                    </a:cubicBezTo>
                    <a:cubicBezTo>
                      <a:pt x="1871688" y="554643"/>
                      <a:pt x="1880617" y="563400"/>
                      <a:pt x="1891950" y="567178"/>
                    </a:cubicBezTo>
                    <a:cubicBezTo>
                      <a:pt x="1902081" y="572158"/>
                      <a:pt x="1899506" y="563400"/>
                      <a:pt x="1903283" y="557047"/>
                    </a:cubicBezTo>
                    <a:cubicBezTo>
                      <a:pt x="1907061" y="551895"/>
                      <a:pt x="1903283" y="544340"/>
                      <a:pt x="1900708" y="536784"/>
                    </a:cubicBezTo>
                    <a:cubicBezTo>
                      <a:pt x="1898132" y="529229"/>
                      <a:pt x="1890577" y="522875"/>
                      <a:pt x="1880445" y="511370"/>
                    </a:cubicBezTo>
                    <a:cubicBezTo>
                      <a:pt x="1869112" y="500037"/>
                      <a:pt x="1861557" y="497461"/>
                      <a:pt x="1857607" y="488532"/>
                    </a:cubicBezTo>
                    <a:cubicBezTo>
                      <a:pt x="1853829" y="479603"/>
                      <a:pt x="1856233" y="477027"/>
                      <a:pt x="1846274" y="470845"/>
                    </a:cubicBezTo>
                    <a:cubicBezTo>
                      <a:pt x="1837516" y="463290"/>
                      <a:pt x="1821031" y="456936"/>
                      <a:pt x="1826011" y="449381"/>
                    </a:cubicBezTo>
                    <a:cubicBezTo>
                      <a:pt x="1829789" y="441825"/>
                      <a:pt x="1838547" y="425169"/>
                      <a:pt x="1839748" y="415038"/>
                    </a:cubicBezTo>
                    <a:cubicBezTo>
                      <a:pt x="1840950" y="406108"/>
                      <a:pt x="1838375" y="402330"/>
                      <a:pt x="1840950" y="398553"/>
                    </a:cubicBezTo>
                    <a:cubicBezTo>
                      <a:pt x="1844728" y="394775"/>
                      <a:pt x="1842153" y="393401"/>
                      <a:pt x="1837173" y="395977"/>
                    </a:cubicBezTo>
                    <a:cubicBezTo>
                      <a:pt x="1832193" y="398553"/>
                      <a:pt x="1830819" y="393401"/>
                      <a:pt x="1825839" y="383270"/>
                    </a:cubicBezTo>
                    <a:cubicBezTo>
                      <a:pt x="1822062" y="374341"/>
                      <a:pt x="1815708" y="367987"/>
                      <a:pt x="1801799" y="363008"/>
                    </a:cubicBezTo>
                    <a:cubicBezTo>
                      <a:pt x="1787890" y="358028"/>
                      <a:pt x="1781537" y="338967"/>
                      <a:pt x="1769001" y="337594"/>
                    </a:cubicBezTo>
                    <a:cubicBezTo>
                      <a:pt x="1756466" y="336392"/>
                      <a:pt x="1741183" y="328836"/>
                      <a:pt x="1738780" y="321109"/>
                    </a:cubicBezTo>
                    <a:cubicBezTo>
                      <a:pt x="1737578" y="314755"/>
                      <a:pt x="1738780" y="309604"/>
                      <a:pt x="1739981" y="302048"/>
                    </a:cubicBezTo>
                    <a:cubicBezTo>
                      <a:pt x="1741183" y="295695"/>
                      <a:pt x="1744961" y="270281"/>
                      <a:pt x="1737406" y="279210"/>
                    </a:cubicBezTo>
                    <a:cubicBezTo>
                      <a:pt x="1728648" y="289341"/>
                      <a:pt x="1726072" y="286937"/>
                      <a:pt x="1722295" y="279210"/>
                    </a:cubicBezTo>
                    <a:cubicBezTo>
                      <a:pt x="1718517" y="271655"/>
                      <a:pt x="1710961" y="265301"/>
                      <a:pt x="1703406" y="266503"/>
                    </a:cubicBezTo>
                    <a:cubicBezTo>
                      <a:pt x="1695851" y="267705"/>
                      <a:pt x="1702204" y="262725"/>
                      <a:pt x="1695851" y="255170"/>
                    </a:cubicBezTo>
                    <a:cubicBezTo>
                      <a:pt x="1690871" y="247614"/>
                      <a:pt x="1685719" y="239887"/>
                      <a:pt x="1678164" y="234907"/>
                    </a:cubicBezTo>
                    <a:cubicBezTo>
                      <a:pt x="1670608" y="229756"/>
                      <a:pt x="1654123" y="213443"/>
                      <a:pt x="1656700" y="209493"/>
                    </a:cubicBezTo>
                    <a:cubicBezTo>
                      <a:pt x="1659275" y="205716"/>
                      <a:pt x="1678164" y="205716"/>
                      <a:pt x="1688123" y="208120"/>
                    </a:cubicBezTo>
                    <a:cubicBezTo>
                      <a:pt x="1698255" y="210695"/>
                      <a:pt x="1714568" y="209322"/>
                      <a:pt x="1724699" y="206746"/>
                    </a:cubicBezTo>
                    <a:cubicBezTo>
                      <a:pt x="1734830" y="202968"/>
                      <a:pt x="1737234" y="196615"/>
                      <a:pt x="1753719" y="202968"/>
                    </a:cubicBezTo>
                    <a:cubicBezTo>
                      <a:pt x="1770032" y="210524"/>
                      <a:pt x="1780163" y="209322"/>
                      <a:pt x="1789092" y="215504"/>
                    </a:cubicBezTo>
                    <a:cubicBezTo>
                      <a:pt x="1797850" y="221857"/>
                      <a:pt x="1796648" y="224433"/>
                      <a:pt x="1807981" y="225635"/>
                    </a:cubicBezTo>
                    <a:cubicBezTo>
                      <a:pt x="1820516" y="228211"/>
                      <a:pt x="1820516" y="221857"/>
                      <a:pt x="1826870" y="225635"/>
                    </a:cubicBezTo>
                    <a:cubicBezTo>
                      <a:pt x="1834425" y="229413"/>
                      <a:pt x="1833224" y="229413"/>
                      <a:pt x="1835627" y="221857"/>
                    </a:cubicBezTo>
                    <a:cubicBezTo>
                      <a:pt x="1838032" y="214302"/>
                      <a:pt x="1836829" y="218079"/>
                      <a:pt x="1844385" y="225635"/>
                    </a:cubicBezTo>
                    <a:cubicBezTo>
                      <a:pt x="1850738" y="233190"/>
                      <a:pt x="1864647" y="247099"/>
                      <a:pt x="1857092" y="249675"/>
                    </a:cubicBezTo>
                    <a:cubicBezTo>
                      <a:pt x="1848334" y="252251"/>
                      <a:pt x="1833224" y="252251"/>
                      <a:pt x="1833224" y="259806"/>
                    </a:cubicBezTo>
                    <a:cubicBezTo>
                      <a:pt x="1832021" y="266160"/>
                      <a:pt x="1838203" y="262382"/>
                      <a:pt x="1847132" y="259806"/>
                    </a:cubicBezTo>
                    <a:cubicBezTo>
                      <a:pt x="1855890" y="258433"/>
                      <a:pt x="1868597" y="250877"/>
                      <a:pt x="1872375" y="258433"/>
                    </a:cubicBezTo>
                    <a:cubicBezTo>
                      <a:pt x="1874950" y="264786"/>
                      <a:pt x="1877354" y="267362"/>
                      <a:pt x="1890061" y="271140"/>
                    </a:cubicBezTo>
                    <a:cubicBezTo>
                      <a:pt x="1901395" y="276119"/>
                      <a:pt x="1902596" y="278695"/>
                      <a:pt x="1897617" y="286422"/>
                    </a:cubicBezTo>
                    <a:cubicBezTo>
                      <a:pt x="1893839" y="292776"/>
                      <a:pt x="1892637" y="295351"/>
                      <a:pt x="1902596" y="291574"/>
                    </a:cubicBezTo>
                    <a:cubicBezTo>
                      <a:pt x="1913930" y="287796"/>
                      <a:pt x="1911354" y="284018"/>
                      <a:pt x="1922687" y="291574"/>
                    </a:cubicBezTo>
                    <a:cubicBezTo>
                      <a:pt x="1935394" y="300503"/>
                      <a:pt x="1940374" y="301705"/>
                      <a:pt x="1945354" y="305483"/>
                    </a:cubicBezTo>
                    <a:cubicBezTo>
                      <a:pt x="1951707" y="310462"/>
                      <a:pt x="1960465" y="321967"/>
                      <a:pt x="1956687" y="313038"/>
                    </a:cubicBezTo>
                    <a:cubicBezTo>
                      <a:pt x="1954111" y="302907"/>
                      <a:pt x="1947930" y="302907"/>
                      <a:pt x="1957889" y="297756"/>
                    </a:cubicBezTo>
                    <a:cubicBezTo>
                      <a:pt x="1967849" y="291402"/>
                      <a:pt x="1966647" y="285049"/>
                      <a:pt x="1964071" y="277493"/>
                    </a:cubicBezTo>
                    <a:cubicBezTo>
                      <a:pt x="1960293" y="269937"/>
                      <a:pt x="1958919" y="266160"/>
                      <a:pt x="1952738" y="262210"/>
                    </a:cubicBezTo>
                    <a:cubicBezTo>
                      <a:pt x="1947758" y="258433"/>
                      <a:pt x="1941232" y="245726"/>
                      <a:pt x="1941232" y="234221"/>
                    </a:cubicBezTo>
                    <a:cubicBezTo>
                      <a:pt x="1939859" y="222716"/>
                      <a:pt x="1941232" y="222716"/>
                      <a:pt x="1951364" y="230443"/>
                    </a:cubicBezTo>
                    <a:cubicBezTo>
                      <a:pt x="1962697" y="237998"/>
                      <a:pt x="1969050" y="243150"/>
                      <a:pt x="1979182" y="246928"/>
                    </a:cubicBezTo>
                    <a:cubicBezTo>
                      <a:pt x="1990515" y="251907"/>
                      <a:pt x="1999273" y="253281"/>
                      <a:pt x="2010778" y="264614"/>
                    </a:cubicBezTo>
                    <a:cubicBezTo>
                      <a:pt x="2022111" y="275948"/>
                      <a:pt x="2022111" y="265816"/>
                      <a:pt x="2025889" y="275948"/>
                    </a:cubicBezTo>
                    <a:cubicBezTo>
                      <a:pt x="2029667" y="286079"/>
                      <a:pt x="2029667" y="286079"/>
                      <a:pt x="2040999" y="283503"/>
                    </a:cubicBezTo>
                    <a:cubicBezTo>
                      <a:pt x="2052333" y="280927"/>
                      <a:pt x="2054908" y="278352"/>
                      <a:pt x="2059888" y="287281"/>
                    </a:cubicBezTo>
                    <a:cubicBezTo>
                      <a:pt x="2066242" y="297412"/>
                      <a:pt x="2063666" y="297412"/>
                      <a:pt x="2076373" y="301190"/>
                    </a:cubicBezTo>
                    <a:cubicBezTo>
                      <a:pt x="2088908" y="304968"/>
                      <a:pt x="2095262" y="310119"/>
                      <a:pt x="2087706" y="312523"/>
                    </a:cubicBezTo>
                    <a:cubicBezTo>
                      <a:pt x="2080151" y="316301"/>
                      <a:pt x="2063838" y="303766"/>
                      <a:pt x="2070019" y="312523"/>
                    </a:cubicBezTo>
                    <a:cubicBezTo>
                      <a:pt x="2077575" y="321452"/>
                      <a:pt x="2080151" y="321452"/>
                      <a:pt x="2090282" y="321452"/>
                    </a:cubicBezTo>
                    <a:cubicBezTo>
                      <a:pt x="2099040" y="322654"/>
                      <a:pt x="2097837" y="322654"/>
                      <a:pt x="2109171" y="332786"/>
                    </a:cubicBezTo>
                    <a:cubicBezTo>
                      <a:pt x="2120504" y="344119"/>
                      <a:pt x="2119302" y="340341"/>
                      <a:pt x="2131837" y="340341"/>
                    </a:cubicBezTo>
                    <a:cubicBezTo>
                      <a:pt x="2143171" y="341543"/>
                      <a:pt x="2141969" y="342917"/>
                      <a:pt x="2148322" y="351674"/>
                    </a:cubicBezTo>
                    <a:cubicBezTo>
                      <a:pt x="2154676" y="359230"/>
                      <a:pt x="2152100" y="360604"/>
                      <a:pt x="2159655" y="355452"/>
                    </a:cubicBezTo>
                    <a:cubicBezTo>
                      <a:pt x="2167211" y="350301"/>
                      <a:pt x="2169786" y="354250"/>
                      <a:pt x="2182322" y="359230"/>
                    </a:cubicBezTo>
                    <a:cubicBezTo>
                      <a:pt x="2195029" y="365583"/>
                      <a:pt x="2192453" y="360432"/>
                      <a:pt x="2204989" y="360432"/>
                    </a:cubicBezTo>
                    <a:cubicBezTo>
                      <a:pt x="2217523" y="360432"/>
                      <a:pt x="2223877" y="359058"/>
                      <a:pt x="2223877" y="365412"/>
                    </a:cubicBezTo>
                    <a:cubicBezTo>
                      <a:pt x="2222675" y="372967"/>
                      <a:pt x="2223877" y="376917"/>
                      <a:pt x="2220100" y="383270"/>
                    </a:cubicBezTo>
                    <a:cubicBezTo>
                      <a:pt x="2216322" y="389624"/>
                      <a:pt x="2197433" y="397351"/>
                      <a:pt x="2200009" y="402330"/>
                    </a:cubicBezTo>
                    <a:cubicBezTo>
                      <a:pt x="2202584" y="408684"/>
                      <a:pt x="2205160" y="413664"/>
                      <a:pt x="2208938" y="409886"/>
                    </a:cubicBezTo>
                    <a:cubicBezTo>
                      <a:pt x="2211514" y="406108"/>
                      <a:pt x="2226453" y="388250"/>
                      <a:pt x="2229029" y="380694"/>
                    </a:cubicBezTo>
                    <a:cubicBezTo>
                      <a:pt x="2231604" y="373139"/>
                      <a:pt x="2231433" y="369189"/>
                      <a:pt x="2241564" y="375543"/>
                    </a:cubicBezTo>
                    <a:cubicBezTo>
                      <a:pt x="2251695" y="381896"/>
                      <a:pt x="2258049" y="390826"/>
                      <a:pt x="2260452" y="384300"/>
                    </a:cubicBezTo>
                    <a:cubicBezTo>
                      <a:pt x="2263029" y="377947"/>
                      <a:pt x="2274190" y="377947"/>
                      <a:pt x="2280543" y="384300"/>
                    </a:cubicBezTo>
                    <a:cubicBezTo>
                      <a:pt x="2285523" y="390654"/>
                      <a:pt x="2285695" y="399583"/>
                      <a:pt x="2294452" y="403361"/>
                    </a:cubicBezTo>
                    <a:cubicBezTo>
                      <a:pt x="2304584" y="407139"/>
                      <a:pt x="2298230" y="414694"/>
                      <a:pt x="2307159" y="417270"/>
                    </a:cubicBezTo>
                    <a:cubicBezTo>
                      <a:pt x="2315917" y="421048"/>
                      <a:pt x="2316089" y="428603"/>
                      <a:pt x="2316089" y="434957"/>
                    </a:cubicBezTo>
                    <a:cubicBezTo>
                      <a:pt x="2314887" y="442512"/>
                      <a:pt x="2306129" y="447664"/>
                      <a:pt x="2299776" y="459168"/>
                    </a:cubicBezTo>
                    <a:cubicBezTo>
                      <a:pt x="2293422" y="470674"/>
                      <a:pt x="2292220" y="482007"/>
                      <a:pt x="2289816" y="497289"/>
                    </a:cubicBezTo>
                    <a:cubicBezTo>
                      <a:pt x="2287412" y="512572"/>
                      <a:pt x="2287412" y="516350"/>
                      <a:pt x="2269725" y="520128"/>
                    </a:cubicBezTo>
                    <a:cubicBezTo>
                      <a:pt x="2250836" y="522703"/>
                      <a:pt x="2234524" y="520128"/>
                      <a:pt x="2214261" y="527855"/>
                    </a:cubicBezTo>
                    <a:cubicBezTo>
                      <a:pt x="2195373" y="534208"/>
                      <a:pt x="2190393" y="536784"/>
                      <a:pt x="2179059" y="536784"/>
                    </a:cubicBezTo>
                    <a:cubicBezTo>
                      <a:pt x="2168928" y="536784"/>
                      <a:pt x="2167726" y="540562"/>
                      <a:pt x="2167726" y="552067"/>
                    </a:cubicBezTo>
                    <a:cubicBezTo>
                      <a:pt x="2168928" y="563572"/>
                      <a:pt x="2157767" y="573703"/>
                      <a:pt x="2155191" y="590188"/>
                    </a:cubicBezTo>
                    <a:cubicBezTo>
                      <a:pt x="2152787" y="606673"/>
                      <a:pt x="2155362" y="626935"/>
                      <a:pt x="2152959" y="643591"/>
                    </a:cubicBezTo>
                    <a:cubicBezTo>
                      <a:pt x="2150554" y="658874"/>
                      <a:pt x="2151756" y="666430"/>
                      <a:pt x="2156736" y="658874"/>
                    </a:cubicBezTo>
                    <a:cubicBezTo>
                      <a:pt x="2161716" y="652521"/>
                      <a:pt x="2161716" y="644965"/>
                      <a:pt x="2164120" y="629682"/>
                    </a:cubicBezTo>
                    <a:cubicBezTo>
                      <a:pt x="2167898" y="613198"/>
                      <a:pt x="2166524" y="595339"/>
                      <a:pt x="2175282" y="586410"/>
                    </a:cubicBezTo>
                    <a:cubicBezTo>
                      <a:pt x="2184039" y="578855"/>
                      <a:pt x="2201554" y="559622"/>
                      <a:pt x="2216837" y="562198"/>
                    </a:cubicBezTo>
                    <a:cubicBezTo>
                      <a:pt x="2231948" y="564774"/>
                      <a:pt x="2254614" y="578683"/>
                      <a:pt x="2247231" y="590016"/>
                    </a:cubicBezTo>
                    <a:cubicBezTo>
                      <a:pt x="2238473" y="601521"/>
                      <a:pt x="2239675" y="601521"/>
                      <a:pt x="2228342" y="602723"/>
                    </a:cubicBezTo>
                    <a:cubicBezTo>
                      <a:pt x="2217008" y="604097"/>
                      <a:pt x="2210655" y="605299"/>
                      <a:pt x="2221988" y="610279"/>
                    </a:cubicBezTo>
                    <a:cubicBezTo>
                      <a:pt x="2233322" y="614056"/>
                      <a:pt x="2242251" y="616632"/>
                      <a:pt x="2245857" y="612854"/>
                    </a:cubicBezTo>
                    <a:cubicBezTo>
                      <a:pt x="2249635" y="609077"/>
                      <a:pt x="2258392" y="601349"/>
                      <a:pt x="2260968" y="612854"/>
                    </a:cubicBezTo>
                    <a:cubicBezTo>
                      <a:pt x="2263544" y="624359"/>
                      <a:pt x="2255988" y="629339"/>
                      <a:pt x="2267322" y="636895"/>
                    </a:cubicBezTo>
                    <a:cubicBezTo>
                      <a:pt x="2278655" y="643248"/>
                      <a:pt x="2293765" y="654581"/>
                      <a:pt x="2306473" y="659733"/>
                    </a:cubicBezTo>
                    <a:cubicBezTo>
                      <a:pt x="2320382" y="664713"/>
                      <a:pt x="2322785" y="666086"/>
                      <a:pt x="2329139" y="662309"/>
                    </a:cubicBezTo>
                    <a:cubicBezTo>
                      <a:pt x="2336694" y="658531"/>
                      <a:pt x="2335493" y="652177"/>
                      <a:pt x="2344250" y="657157"/>
                    </a:cubicBezTo>
                    <a:cubicBezTo>
                      <a:pt x="2351805" y="662137"/>
                      <a:pt x="2359361" y="659733"/>
                      <a:pt x="2366917" y="666086"/>
                    </a:cubicBezTo>
                    <a:cubicBezTo>
                      <a:pt x="2374472" y="671066"/>
                      <a:pt x="2374472" y="677419"/>
                      <a:pt x="2365714" y="686349"/>
                    </a:cubicBezTo>
                    <a:cubicBezTo>
                      <a:pt x="2358159" y="693904"/>
                      <a:pt x="2354381" y="701631"/>
                      <a:pt x="2344422" y="707985"/>
                    </a:cubicBezTo>
                    <a:cubicBezTo>
                      <a:pt x="2335664" y="714338"/>
                      <a:pt x="2333089" y="710561"/>
                      <a:pt x="2334463" y="721894"/>
                    </a:cubicBezTo>
                    <a:cubicBezTo>
                      <a:pt x="2335836" y="733399"/>
                      <a:pt x="2333260" y="735803"/>
                      <a:pt x="2333260" y="746106"/>
                    </a:cubicBezTo>
                    <a:cubicBezTo>
                      <a:pt x="2333260" y="756237"/>
                      <a:pt x="2328280" y="756237"/>
                      <a:pt x="2318149" y="748682"/>
                    </a:cubicBezTo>
                    <a:cubicBezTo>
                      <a:pt x="2309220" y="741126"/>
                      <a:pt x="2295311" y="724641"/>
                      <a:pt x="2301665" y="713136"/>
                    </a:cubicBezTo>
                    <a:cubicBezTo>
                      <a:pt x="2306644" y="700429"/>
                      <a:pt x="2304068" y="694076"/>
                      <a:pt x="2314200" y="691500"/>
                    </a:cubicBezTo>
                    <a:cubicBezTo>
                      <a:pt x="2324331" y="687722"/>
                      <a:pt x="2343048" y="678793"/>
                      <a:pt x="2331715" y="679995"/>
                    </a:cubicBezTo>
                    <a:cubicBezTo>
                      <a:pt x="2320382" y="682571"/>
                      <a:pt x="2315402" y="683773"/>
                      <a:pt x="2306473" y="679995"/>
                    </a:cubicBezTo>
                    <a:cubicBezTo>
                      <a:pt x="2298917" y="676217"/>
                      <a:pt x="2292564" y="679995"/>
                      <a:pt x="2286382" y="685147"/>
                    </a:cubicBezTo>
                    <a:cubicBezTo>
                      <a:pt x="2278826" y="690298"/>
                      <a:pt x="2277624" y="697854"/>
                      <a:pt x="2272645" y="701631"/>
                    </a:cubicBezTo>
                    <a:cubicBezTo>
                      <a:pt x="2267665" y="705409"/>
                      <a:pt x="2277624" y="710561"/>
                      <a:pt x="2271443" y="719490"/>
                    </a:cubicBezTo>
                    <a:cubicBezTo>
                      <a:pt x="2265089" y="728419"/>
                      <a:pt x="2258907" y="735975"/>
                      <a:pt x="2251352" y="734773"/>
                    </a:cubicBezTo>
                    <a:cubicBezTo>
                      <a:pt x="2244998" y="733571"/>
                      <a:pt x="2243796" y="728419"/>
                      <a:pt x="2241220" y="741126"/>
                    </a:cubicBezTo>
                    <a:cubicBezTo>
                      <a:pt x="2238817" y="755035"/>
                      <a:pt x="2237614" y="767742"/>
                      <a:pt x="2235039" y="776671"/>
                    </a:cubicBezTo>
                    <a:cubicBezTo>
                      <a:pt x="2232635" y="786803"/>
                      <a:pt x="2236412" y="795732"/>
                      <a:pt x="2245170" y="803287"/>
                    </a:cubicBezTo>
                    <a:cubicBezTo>
                      <a:pt x="2254099" y="810843"/>
                      <a:pt x="2261655" y="826126"/>
                      <a:pt x="2264059" y="820974"/>
                    </a:cubicBezTo>
                    <a:cubicBezTo>
                      <a:pt x="2267837" y="814621"/>
                      <a:pt x="2260281" y="805691"/>
                      <a:pt x="2269038" y="810843"/>
                    </a:cubicBezTo>
                    <a:cubicBezTo>
                      <a:pt x="2277796" y="815823"/>
                      <a:pt x="2281746" y="822176"/>
                      <a:pt x="2275392" y="828530"/>
                    </a:cubicBezTo>
                    <a:cubicBezTo>
                      <a:pt x="2270412" y="833681"/>
                      <a:pt x="2262857" y="838661"/>
                      <a:pt x="2256503" y="840035"/>
                    </a:cubicBezTo>
                    <a:cubicBezTo>
                      <a:pt x="2251523" y="841408"/>
                      <a:pt x="2259079" y="848964"/>
                      <a:pt x="2245170" y="852742"/>
                    </a:cubicBezTo>
                    <a:cubicBezTo>
                      <a:pt x="2231261" y="857893"/>
                      <a:pt x="2219928" y="860469"/>
                      <a:pt x="2222503" y="868024"/>
                    </a:cubicBezTo>
                    <a:cubicBezTo>
                      <a:pt x="2226281" y="876953"/>
                      <a:pt x="2233837" y="868024"/>
                      <a:pt x="2242594" y="865448"/>
                    </a:cubicBezTo>
                    <a:cubicBezTo>
                      <a:pt x="2251352" y="864075"/>
                      <a:pt x="2258907" y="865448"/>
                      <a:pt x="2248948" y="871802"/>
                    </a:cubicBezTo>
                    <a:cubicBezTo>
                      <a:pt x="2238817" y="876953"/>
                      <a:pt x="2218726" y="880731"/>
                      <a:pt x="2218726" y="892236"/>
                    </a:cubicBezTo>
                    <a:cubicBezTo>
                      <a:pt x="2218726" y="902367"/>
                      <a:pt x="2228857" y="925206"/>
                      <a:pt x="2229029" y="943064"/>
                    </a:cubicBezTo>
                    <a:cubicBezTo>
                      <a:pt x="2229029" y="960923"/>
                      <a:pt x="2236756" y="972256"/>
                      <a:pt x="2236756" y="984963"/>
                    </a:cubicBezTo>
                    <a:cubicBezTo>
                      <a:pt x="2236756" y="998872"/>
                      <a:pt x="2240705" y="1015357"/>
                      <a:pt x="2233150" y="1006599"/>
                    </a:cubicBezTo>
                    <a:cubicBezTo>
                      <a:pt x="2226796" y="997670"/>
                      <a:pt x="2224221" y="982559"/>
                      <a:pt x="2217867" y="969852"/>
                    </a:cubicBezTo>
                    <a:cubicBezTo>
                      <a:pt x="2211514" y="958519"/>
                      <a:pt x="2206534" y="955943"/>
                      <a:pt x="2200181" y="948387"/>
                    </a:cubicBezTo>
                    <a:cubicBezTo>
                      <a:pt x="2193827" y="940832"/>
                      <a:pt x="2192625" y="931903"/>
                      <a:pt x="2190049" y="921771"/>
                    </a:cubicBezTo>
                    <a:cubicBezTo>
                      <a:pt x="2186272" y="910266"/>
                      <a:pt x="2181292" y="917994"/>
                      <a:pt x="2183695" y="928125"/>
                    </a:cubicBezTo>
                    <a:cubicBezTo>
                      <a:pt x="2186272" y="938256"/>
                      <a:pt x="2190049" y="948387"/>
                      <a:pt x="2196403" y="958519"/>
                    </a:cubicBezTo>
                    <a:cubicBezTo>
                      <a:pt x="2203958" y="968650"/>
                      <a:pt x="2212887" y="977579"/>
                      <a:pt x="2215463" y="988912"/>
                    </a:cubicBezTo>
                    <a:cubicBezTo>
                      <a:pt x="2219241" y="1000417"/>
                      <a:pt x="2210484" y="1013124"/>
                      <a:pt x="2224393" y="1018104"/>
                    </a:cubicBezTo>
                    <a:cubicBezTo>
                      <a:pt x="2238301" y="1021882"/>
                      <a:pt x="2238301" y="1018104"/>
                      <a:pt x="2244655" y="1028235"/>
                    </a:cubicBezTo>
                    <a:cubicBezTo>
                      <a:pt x="2252210" y="1038366"/>
                      <a:pt x="2251008" y="1042144"/>
                      <a:pt x="2258564" y="1045922"/>
                    </a:cubicBezTo>
                    <a:cubicBezTo>
                      <a:pt x="2266119" y="1048498"/>
                      <a:pt x="2268695" y="1052275"/>
                      <a:pt x="2261139" y="1058629"/>
                    </a:cubicBezTo>
                    <a:cubicBezTo>
                      <a:pt x="2252382" y="1066185"/>
                      <a:pt x="2246028" y="1070134"/>
                      <a:pt x="2248605" y="1078891"/>
                    </a:cubicBezTo>
                    <a:cubicBezTo>
                      <a:pt x="2251180" y="1087821"/>
                      <a:pt x="2251180" y="1081467"/>
                      <a:pt x="2259937" y="1085245"/>
                    </a:cubicBezTo>
                    <a:cubicBezTo>
                      <a:pt x="2267493" y="1089023"/>
                      <a:pt x="2267493" y="1091598"/>
                      <a:pt x="2256160" y="1092800"/>
                    </a:cubicBezTo>
                    <a:cubicBezTo>
                      <a:pt x="2244827" y="1095376"/>
                      <a:pt x="2247402" y="1095376"/>
                      <a:pt x="2247402" y="1110659"/>
                    </a:cubicBezTo>
                    <a:cubicBezTo>
                      <a:pt x="2247402" y="1125942"/>
                      <a:pt x="2238645" y="1141224"/>
                      <a:pt x="2236241" y="1155133"/>
                    </a:cubicBezTo>
                    <a:cubicBezTo>
                      <a:pt x="2233837" y="1170416"/>
                      <a:pt x="2227483" y="1175396"/>
                      <a:pt x="2223706" y="1180547"/>
                    </a:cubicBezTo>
                    <a:cubicBezTo>
                      <a:pt x="2221130" y="1185699"/>
                      <a:pt x="2218726" y="1188103"/>
                      <a:pt x="2221301" y="1195830"/>
                    </a:cubicBezTo>
                    <a:cubicBezTo>
                      <a:pt x="2223877" y="1203386"/>
                      <a:pt x="2211170" y="1205961"/>
                      <a:pt x="2215120" y="1216092"/>
                    </a:cubicBezTo>
                    <a:cubicBezTo>
                      <a:pt x="2218898" y="1227598"/>
                      <a:pt x="2221473" y="1227598"/>
                      <a:pt x="2220271" y="1238931"/>
                    </a:cubicBezTo>
                    <a:cubicBezTo>
                      <a:pt x="2219069" y="1250264"/>
                      <a:pt x="2221645" y="1251638"/>
                      <a:pt x="2229201" y="1262971"/>
                    </a:cubicBezTo>
                    <a:cubicBezTo>
                      <a:pt x="2236756" y="1274304"/>
                      <a:pt x="2250665" y="1293365"/>
                      <a:pt x="2260796" y="1306072"/>
                    </a:cubicBezTo>
                    <a:cubicBezTo>
                      <a:pt x="2269725" y="1318779"/>
                      <a:pt x="2269725" y="1319981"/>
                      <a:pt x="2277281" y="1336465"/>
                    </a:cubicBezTo>
                    <a:cubicBezTo>
                      <a:pt x="2284836" y="1351748"/>
                      <a:pt x="2298745" y="1370637"/>
                      <a:pt x="2305099" y="1385920"/>
                    </a:cubicBezTo>
                    <a:cubicBezTo>
                      <a:pt x="2312654" y="1399829"/>
                      <a:pt x="2322957" y="1426616"/>
                      <a:pt x="2320382" y="1434172"/>
                    </a:cubicBezTo>
                    <a:cubicBezTo>
                      <a:pt x="2319180" y="1441727"/>
                      <a:pt x="2309048" y="1443101"/>
                      <a:pt x="2304068" y="1441899"/>
                    </a:cubicBezTo>
                    <a:cubicBezTo>
                      <a:pt x="2299089" y="1440697"/>
                      <a:pt x="2305271" y="1439323"/>
                      <a:pt x="2296513" y="1432970"/>
                    </a:cubicBezTo>
                    <a:cubicBezTo>
                      <a:pt x="2288957" y="1426616"/>
                      <a:pt x="2271271" y="1400000"/>
                      <a:pt x="2267322" y="1392445"/>
                    </a:cubicBezTo>
                    <a:cubicBezTo>
                      <a:pt x="2263544" y="1384889"/>
                      <a:pt x="2264745" y="1382314"/>
                      <a:pt x="2257190" y="1384889"/>
                    </a:cubicBezTo>
                    <a:cubicBezTo>
                      <a:pt x="2250836" y="1388667"/>
                      <a:pt x="2248433" y="1382314"/>
                      <a:pt x="2247059" y="1373556"/>
                    </a:cubicBezTo>
                    <a:cubicBezTo>
                      <a:pt x="2245685" y="1363425"/>
                      <a:pt x="2249463" y="1362051"/>
                      <a:pt x="2247059" y="1358273"/>
                    </a:cubicBezTo>
                    <a:cubicBezTo>
                      <a:pt x="2245685" y="1353122"/>
                      <a:pt x="2243281" y="1344364"/>
                      <a:pt x="2235726" y="1350718"/>
                    </a:cubicBezTo>
                    <a:cubicBezTo>
                      <a:pt x="2229372" y="1358273"/>
                      <a:pt x="2229372" y="1346940"/>
                      <a:pt x="2226796" y="1338011"/>
                    </a:cubicBezTo>
                    <a:cubicBezTo>
                      <a:pt x="2223019" y="1330455"/>
                      <a:pt x="2224221" y="1324102"/>
                      <a:pt x="2220443" y="1315173"/>
                    </a:cubicBezTo>
                    <a:cubicBezTo>
                      <a:pt x="2217867" y="1306243"/>
                      <a:pt x="2209110" y="1306243"/>
                      <a:pt x="2202756" y="1301264"/>
                    </a:cubicBezTo>
                    <a:cubicBezTo>
                      <a:pt x="2196403" y="1297486"/>
                      <a:pt x="2179918" y="1269496"/>
                      <a:pt x="2173736" y="1279799"/>
                    </a:cubicBezTo>
                    <a:cubicBezTo>
                      <a:pt x="2167383" y="1289930"/>
                      <a:pt x="2164978" y="1288728"/>
                      <a:pt x="2154847" y="1288728"/>
                    </a:cubicBezTo>
                    <a:cubicBezTo>
                      <a:pt x="2146090" y="1288728"/>
                      <a:pt x="2140938" y="1284951"/>
                      <a:pt x="2139736" y="1278597"/>
                    </a:cubicBezTo>
                    <a:cubicBezTo>
                      <a:pt x="2139736" y="1271042"/>
                      <a:pt x="2138363" y="1264688"/>
                      <a:pt x="2132181" y="1271042"/>
                    </a:cubicBezTo>
                    <a:cubicBezTo>
                      <a:pt x="2127201" y="1278597"/>
                      <a:pt x="2132181" y="1271042"/>
                      <a:pt x="2117070" y="1271042"/>
                    </a:cubicBezTo>
                    <a:cubicBezTo>
                      <a:pt x="2103161" y="1271042"/>
                      <a:pt x="2096979" y="1271042"/>
                      <a:pt x="2090626" y="1269840"/>
                    </a:cubicBezTo>
                    <a:cubicBezTo>
                      <a:pt x="2084272" y="1269840"/>
                      <a:pt x="2084272" y="1272415"/>
                      <a:pt x="2070535" y="1274991"/>
                    </a:cubicBezTo>
                    <a:cubicBezTo>
                      <a:pt x="2058000" y="1277567"/>
                      <a:pt x="2052848" y="1282718"/>
                      <a:pt x="2055424" y="1292850"/>
                    </a:cubicBezTo>
                    <a:cubicBezTo>
                      <a:pt x="2058000" y="1301779"/>
                      <a:pt x="2070535" y="1313112"/>
                      <a:pt x="2076889" y="1323243"/>
                    </a:cubicBezTo>
                    <a:cubicBezTo>
                      <a:pt x="2081868" y="1332173"/>
                      <a:pt x="2068131" y="1330799"/>
                      <a:pt x="2068131" y="1330799"/>
                    </a:cubicBezTo>
                    <a:cubicBezTo>
                      <a:pt x="2068131" y="1330799"/>
                      <a:pt x="2058000" y="1315516"/>
                      <a:pt x="2051646" y="1320668"/>
                    </a:cubicBezTo>
                    <a:cubicBezTo>
                      <a:pt x="2046666" y="1324445"/>
                      <a:pt x="2039111" y="1328395"/>
                      <a:pt x="2031555" y="1327021"/>
                    </a:cubicBezTo>
                    <a:cubicBezTo>
                      <a:pt x="2025202" y="1327021"/>
                      <a:pt x="2016444" y="1313112"/>
                      <a:pt x="2005111" y="1318264"/>
                    </a:cubicBezTo>
                    <a:cubicBezTo>
                      <a:pt x="1993778" y="1323415"/>
                      <a:pt x="1982445" y="1320839"/>
                      <a:pt x="1973687" y="1322213"/>
                    </a:cubicBezTo>
                    <a:cubicBezTo>
                      <a:pt x="1964929" y="1323587"/>
                      <a:pt x="1971111" y="1323415"/>
                      <a:pt x="1961152" y="1332344"/>
                    </a:cubicBezTo>
                    <a:cubicBezTo>
                      <a:pt x="1951192" y="1339900"/>
                      <a:pt x="1948617" y="1332344"/>
                      <a:pt x="1943637" y="1345051"/>
                    </a:cubicBezTo>
                    <a:cubicBezTo>
                      <a:pt x="1937455" y="1356556"/>
                      <a:pt x="1939859" y="1362910"/>
                      <a:pt x="1931101" y="1366687"/>
                    </a:cubicBezTo>
                    <a:cubicBezTo>
                      <a:pt x="1922344" y="1371839"/>
                      <a:pt x="1914789" y="1375617"/>
                      <a:pt x="1913586" y="1387122"/>
                    </a:cubicBezTo>
                    <a:cubicBezTo>
                      <a:pt x="1913586" y="1398627"/>
                      <a:pt x="1917364" y="1406182"/>
                      <a:pt x="1909981" y="1408758"/>
                    </a:cubicBezTo>
                    <a:cubicBezTo>
                      <a:pt x="1901223" y="1412536"/>
                      <a:pt x="1901223" y="1412536"/>
                      <a:pt x="1909981" y="1420263"/>
                    </a:cubicBezTo>
                    <a:cubicBezTo>
                      <a:pt x="1917536" y="1427818"/>
                      <a:pt x="1918910" y="1432970"/>
                      <a:pt x="1925091" y="1444303"/>
                    </a:cubicBezTo>
                    <a:cubicBezTo>
                      <a:pt x="1931445" y="1455808"/>
                      <a:pt x="1940374" y="1469717"/>
                      <a:pt x="1937798" y="1478646"/>
                    </a:cubicBezTo>
                    <a:cubicBezTo>
                      <a:pt x="1936596" y="1487576"/>
                      <a:pt x="1930243" y="1487576"/>
                      <a:pt x="1937798" y="1501484"/>
                    </a:cubicBezTo>
                    <a:cubicBezTo>
                      <a:pt x="1945354" y="1515393"/>
                      <a:pt x="1953081" y="1539605"/>
                      <a:pt x="1958061" y="1549737"/>
                    </a:cubicBezTo>
                    <a:cubicBezTo>
                      <a:pt x="1963041" y="1559868"/>
                      <a:pt x="1965616" y="1575151"/>
                      <a:pt x="1970768" y="1592837"/>
                    </a:cubicBezTo>
                    <a:cubicBezTo>
                      <a:pt x="1975919" y="1610524"/>
                      <a:pt x="1986051" y="1624605"/>
                      <a:pt x="1997384" y="1641089"/>
                    </a:cubicBezTo>
                    <a:cubicBezTo>
                      <a:pt x="2010091" y="1657574"/>
                      <a:pt x="2021424" y="1665130"/>
                      <a:pt x="2028980" y="1684190"/>
                    </a:cubicBezTo>
                    <a:cubicBezTo>
                      <a:pt x="2036535" y="1701877"/>
                      <a:pt x="2037909" y="1693119"/>
                      <a:pt x="2045464" y="1705826"/>
                    </a:cubicBezTo>
                    <a:cubicBezTo>
                      <a:pt x="2051818" y="1718533"/>
                      <a:pt x="2050615" y="1717331"/>
                      <a:pt x="2060575" y="1717160"/>
                    </a:cubicBezTo>
                    <a:cubicBezTo>
                      <a:pt x="2070706" y="1717160"/>
                      <a:pt x="2075686" y="1714584"/>
                      <a:pt x="2078262" y="1722139"/>
                    </a:cubicBezTo>
                    <a:cubicBezTo>
                      <a:pt x="2080838" y="1729695"/>
                      <a:pt x="2073282" y="1725917"/>
                      <a:pt x="2090797" y="1722139"/>
                    </a:cubicBezTo>
                    <a:cubicBezTo>
                      <a:pt x="2109686" y="1718362"/>
                      <a:pt x="2123423" y="1701705"/>
                      <a:pt x="2134928" y="1710635"/>
                    </a:cubicBezTo>
                    <a:cubicBezTo>
                      <a:pt x="2146261" y="1720766"/>
                      <a:pt x="2143858" y="1720766"/>
                      <a:pt x="2148837" y="1714412"/>
                    </a:cubicBezTo>
                    <a:cubicBezTo>
                      <a:pt x="2155191" y="1706857"/>
                      <a:pt x="2140080" y="1714412"/>
                      <a:pt x="2151241" y="1694150"/>
                    </a:cubicBezTo>
                    <a:cubicBezTo>
                      <a:pt x="2161201" y="1672514"/>
                      <a:pt x="2140938" y="1616706"/>
                      <a:pt x="2149696" y="1610352"/>
                    </a:cubicBezTo>
                    <a:cubicBezTo>
                      <a:pt x="2158454" y="1605201"/>
                      <a:pt x="2169786" y="1602625"/>
                      <a:pt x="2187473" y="1597645"/>
                    </a:cubicBezTo>
                    <a:cubicBezTo>
                      <a:pt x="2205160" y="1591292"/>
                      <a:pt x="2217695" y="1589918"/>
                      <a:pt x="2224049" y="1598847"/>
                    </a:cubicBezTo>
                    <a:cubicBezTo>
                      <a:pt x="2231604" y="1607777"/>
                      <a:pt x="2227998" y="1624261"/>
                      <a:pt x="2227998" y="1636968"/>
                    </a:cubicBezTo>
                    <a:cubicBezTo>
                      <a:pt x="2226796" y="1649675"/>
                      <a:pt x="2234352" y="1663584"/>
                      <a:pt x="2235726" y="1678867"/>
                    </a:cubicBezTo>
                    <a:cubicBezTo>
                      <a:pt x="2235726" y="1694150"/>
                      <a:pt x="2240877" y="1716988"/>
                      <a:pt x="2234524" y="1709261"/>
                    </a:cubicBezTo>
                    <a:cubicBezTo>
                      <a:pt x="2228170" y="1701705"/>
                      <a:pt x="2221816" y="1688998"/>
                      <a:pt x="2221816" y="1700332"/>
                    </a:cubicBezTo>
                    <a:cubicBezTo>
                      <a:pt x="2220615" y="1711837"/>
                      <a:pt x="2218039" y="1709261"/>
                      <a:pt x="2228170" y="1720594"/>
                    </a:cubicBezTo>
                    <a:cubicBezTo>
                      <a:pt x="2238301" y="1730725"/>
                      <a:pt x="2240877" y="1749786"/>
                      <a:pt x="2237099" y="1768846"/>
                    </a:cubicBezTo>
                    <a:cubicBezTo>
                      <a:pt x="2233322" y="1787907"/>
                      <a:pt x="2229716" y="1798038"/>
                      <a:pt x="2243453" y="1800614"/>
                    </a:cubicBezTo>
                    <a:cubicBezTo>
                      <a:pt x="2255988" y="1803189"/>
                      <a:pt x="2273675" y="1800614"/>
                      <a:pt x="2287584" y="1795462"/>
                    </a:cubicBezTo>
                    <a:cubicBezTo>
                      <a:pt x="2301493" y="1791684"/>
                      <a:pt x="2307674" y="1787735"/>
                      <a:pt x="2320382" y="1791513"/>
                    </a:cubicBezTo>
                    <a:cubicBezTo>
                      <a:pt x="2332917" y="1795290"/>
                      <a:pt x="2350603" y="1797866"/>
                      <a:pt x="2350603" y="1805422"/>
                    </a:cubicBezTo>
                    <a:cubicBezTo>
                      <a:pt x="2350603" y="1812977"/>
                      <a:pt x="2335493" y="1802846"/>
                      <a:pt x="2345624" y="1812977"/>
                    </a:cubicBezTo>
                    <a:cubicBezTo>
                      <a:pt x="2355755" y="1821906"/>
                      <a:pt x="2358331" y="1823109"/>
                      <a:pt x="2361937" y="1819331"/>
                    </a:cubicBezTo>
                    <a:cubicBezTo>
                      <a:pt x="2364513" y="1815553"/>
                      <a:pt x="2369492" y="1814179"/>
                      <a:pt x="2373270" y="1829462"/>
                    </a:cubicBezTo>
                    <a:cubicBezTo>
                      <a:pt x="2377048" y="1844745"/>
                      <a:pt x="2374644" y="1868785"/>
                      <a:pt x="2378422" y="1884068"/>
                    </a:cubicBezTo>
                    <a:cubicBezTo>
                      <a:pt x="2380997" y="1900552"/>
                      <a:pt x="2384775" y="1910683"/>
                      <a:pt x="2386149" y="1929744"/>
                    </a:cubicBezTo>
                    <a:cubicBezTo>
                      <a:pt x="2387523" y="1950007"/>
                      <a:pt x="2388724" y="1962713"/>
                      <a:pt x="2395078" y="1975420"/>
                    </a:cubicBezTo>
                    <a:cubicBezTo>
                      <a:pt x="2401432" y="1986754"/>
                      <a:pt x="2416543" y="2007188"/>
                      <a:pt x="2422896" y="2013541"/>
                    </a:cubicBezTo>
                    <a:cubicBezTo>
                      <a:pt x="2429250" y="2019895"/>
                      <a:pt x="2433027" y="2022471"/>
                      <a:pt x="2435603" y="2032602"/>
                    </a:cubicBezTo>
                    <a:cubicBezTo>
                      <a:pt x="2436976" y="2042733"/>
                      <a:pt x="2443159" y="2052864"/>
                      <a:pt x="2445734" y="2049087"/>
                    </a:cubicBezTo>
                    <a:cubicBezTo>
                      <a:pt x="2448310" y="2045309"/>
                      <a:pt x="2452088" y="2045309"/>
                      <a:pt x="2459643" y="2050289"/>
                    </a:cubicBezTo>
                    <a:cubicBezTo>
                      <a:pt x="2465997" y="2056642"/>
                      <a:pt x="2473552" y="2047713"/>
                      <a:pt x="2482310" y="2037582"/>
                    </a:cubicBezTo>
                    <a:cubicBezTo>
                      <a:pt x="2492441" y="2026077"/>
                      <a:pt x="2493643" y="2013370"/>
                      <a:pt x="2504976" y="2013370"/>
                    </a:cubicBezTo>
                    <a:cubicBezTo>
                      <a:pt x="2516310" y="2014572"/>
                      <a:pt x="2527643" y="2015774"/>
                      <a:pt x="2537774" y="2027279"/>
                    </a:cubicBezTo>
                    <a:cubicBezTo>
                      <a:pt x="2547905" y="2038612"/>
                      <a:pt x="2563016" y="2053895"/>
                      <a:pt x="2570743" y="2065228"/>
                    </a:cubicBezTo>
                    <a:cubicBezTo>
                      <a:pt x="2577097" y="2076561"/>
                      <a:pt x="2579673" y="2083086"/>
                      <a:pt x="2582077" y="2076561"/>
                    </a:cubicBezTo>
                    <a:cubicBezTo>
                      <a:pt x="2583279" y="2071410"/>
                      <a:pt x="2576925" y="2063854"/>
                      <a:pt x="2576925" y="2052521"/>
                    </a:cubicBezTo>
                    <a:cubicBezTo>
                      <a:pt x="2578127" y="2041016"/>
                      <a:pt x="2586885" y="2029683"/>
                      <a:pt x="2593238" y="2019552"/>
                    </a:cubicBezTo>
                    <a:cubicBezTo>
                      <a:pt x="2598218" y="2009420"/>
                      <a:pt x="2588087" y="1992936"/>
                      <a:pt x="2593067" y="1980229"/>
                    </a:cubicBezTo>
                    <a:cubicBezTo>
                      <a:pt x="2596845" y="1968724"/>
                      <a:pt x="2590491" y="1963744"/>
                      <a:pt x="2609379" y="1959794"/>
                    </a:cubicBezTo>
                    <a:cubicBezTo>
                      <a:pt x="2629470" y="1956016"/>
                      <a:pt x="2638228" y="1948289"/>
                      <a:pt x="2644582" y="1935583"/>
                    </a:cubicBezTo>
                    <a:cubicBezTo>
                      <a:pt x="2650763" y="1922875"/>
                      <a:pt x="2653339" y="1911371"/>
                      <a:pt x="2660894" y="1906391"/>
                    </a:cubicBezTo>
                    <a:cubicBezTo>
                      <a:pt x="2668450" y="1901239"/>
                      <a:pt x="2684763" y="1903815"/>
                      <a:pt x="2678581" y="1916522"/>
                    </a:cubicBezTo>
                    <a:cubicBezTo>
                      <a:pt x="2673602" y="1929229"/>
                      <a:pt x="2664844" y="1936784"/>
                      <a:pt x="2668622" y="1953441"/>
                    </a:cubicBezTo>
                    <a:cubicBezTo>
                      <a:pt x="2672399" y="1971299"/>
                      <a:pt x="2678753" y="1971128"/>
                      <a:pt x="2677551" y="1987784"/>
                    </a:cubicBezTo>
                    <a:cubicBezTo>
                      <a:pt x="2677551" y="2003067"/>
                      <a:pt x="2677723" y="2027107"/>
                      <a:pt x="2685278" y="2027107"/>
                    </a:cubicBezTo>
                    <a:cubicBezTo>
                      <a:pt x="2694035" y="2027107"/>
                      <a:pt x="2697813" y="2028309"/>
                      <a:pt x="2699015" y="2018178"/>
                    </a:cubicBezTo>
                    <a:cubicBezTo>
                      <a:pt x="2700217" y="2006673"/>
                      <a:pt x="2678753" y="1981431"/>
                      <a:pt x="2684934" y="1962370"/>
                    </a:cubicBezTo>
                    <a:cubicBezTo>
                      <a:pt x="2689914" y="1943310"/>
                      <a:pt x="2702450" y="1948289"/>
                      <a:pt x="2705025" y="1936956"/>
                    </a:cubicBezTo>
                    <a:cubicBezTo>
                      <a:pt x="2707429" y="1926825"/>
                      <a:pt x="2697298" y="1908966"/>
                      <a:pt x="2707429" y="1910340"/>
                    </a:cubicBezTo>
                    <a:cubicBezTo>
                      <a:pt x="2716187" y="1910340"/>
                      <a:pt x="2714985" y="1930603"/>
                      <a:pt x="2727692" y="1935754"/>
                    </a:cubicBezTo>
                    <a:cubicBezTo>
                      <a:pt x="2739025" y="1940734"/>
                      <a:pt x="2749157" y="1948461"/>
                      <a:pt x="2756712" y="1962370"/>
                    </a:cubicBezTo>
                    <a:cubicBezTo>
                      <a:pt x="2764268" y="1976279"/>
                      <a:pt x="2769247" y="1971299"/>
                      <a:pt x="2783156" y="1969926"/>
                    </a:cubicBezTo>
                    <a:cubicBezTo>
                      <a:pt x="2797065" y="1968552"/>
                      <a:pt x="2804620" y="1960996"/>
                      <a:pt x="2813378" y="1971128"/>
                    </a:cubicBezTo>
                    <a:cubicBezTo>
                      <a:pt x="2822307" y="1981259"/>
                      <a:pt x="2828489" y="1978683"/>
                      <a:pt x="2841025" y="1974905"/>
                    </a:cubicBezTo>
                    <a:cubicBezTo>
                      <a:pt x="2852357" y="1972330"/>
                      <a:pt x="2852357" y="1971128"/>
                      <a:pt x="2856135" y="1964774"/>
                    </a:cubicBezTo>
                    <a:cubicBezTo>
                      <a:pt x="2861115" y="1959623"/>
                      <a:pt x="2846004" y="1957219"/>
                      <a:pt x="2859913" y="1955845"/>
                    </a:cubicBezTo>
                    <a:cubicBezTo>
                      <a:pt x="2873822" y="1953269"/>
                      <a:pt x="2910226" y="1941764"/>
                      <a:pt x="2901468" y="1950693"/>
                    </a:cubicBezTo>
                    <a:cubicBezTo>
                      <a:pt x="2892711" y="1959623"/>
                      <a:pt x="2883954" y="1959623"/>
                      <a:pt x="2891509" y="1967178"/>
                    </a:cubicBezTo>
                    <a:cubicBezTo>
                      <a:pt x="2899064" y="1974734"/>
                      <a:pt x="2896660" y="1986239"/>
                      <a:pt x="2909195" y="1986239"/>
                    </a:cubicBezTo>
                    <a:cubicBezTo>
                      <a:pt x="2921731" y="1986239"/>
                      <a:pt x="2944569" y="1994996"/>
                      <a:pt x="2945771" y="2009077"/>
                    </a:cubicBezTo>
                    <a:cubicBezTo>
                      <a:pt x="2948347" y="2021784"/>
                      <a:pt x="2942165" y="2033289"/>
                      <a:pt x="2952124" y="2034491"/>
                    </a:cubicBezTo>
                    <a:cubicBezTo>
                      <a:pt x="2962256" y="2035693"/>
                      <a:pt x="2968438" y="2034491"/>
                      <a:pt x="2981144" y="2048400"/>
                    </a:cubicBezTo>
                    <a:cubicBezTo>
                      <a:pt x="2992478" y="2063682"/>
                      <a:pt x="3005185" y="2075016"/>
                      <a:pt x="3003983" y="2086521"/>
                    </a:cubicBezTo>
                    <a:cubicBezTo>
                      <a:pt x="3002781" y="2099228"/>
                      <a:pt x="3005356" y="2100430"/>
                      <a:pt x="3015316" y="2104208"/>
                    </a:cubicBezTo>
                    <a:cubicBezTo>
                      <a:pt x="3025447" y="2107985"/>
                      <a:pt x="3026650" y="2107985"/>
                      <a:pt x="3031801" y="2121894"/>
                    </a:cubicBezTo>
                    <a:cubicBezTo>
                      <a:pt x="3036952" y="2137177"/>
                      <a:pt x="3041932" y="2142157"/>
                      <a:pt x="3052063" y="2140955"/>
                    </a:cubicBezTo>
                    <a:cubicBezTo>
                      <a:pt x="3060821" y="2139753"/>
                      <a:pt x="3068376" y="2140955"/>
                      <a:pt x="3077305" y="2138379"/>
                    </a:cubicBezTo>
                    <a:cubicBezTo>
                      <a:pt x="3087437" y="2134601"/>
                      <a:pt x="3098770" y="2137005"/>
                      <a:pt x="3113881" y="2143359"/>
                    </a:cubicBezTo>
                    <a:cubicBezTo>
                      <a:pt x="3128992" y="2149712"/>
                      <a:pt x="3149254" y="2158470"/>
                      <a:pt x="3158012" y="2169975"/>
                    </a:cubicBezTo>
                    <a:cubicBezTo>
                      <a:pt x="3165568" y="2181480"/>
                      <a:pt x="3168143" y="2190237"/>
                      <a:pt x="3179477" y="2199166"/>
                    </a:cubicBezTo>
                    <a:cubicBezTo>
                      <a:pt x="3190810" y="2209298"/>
                      <a:pt x="3197163" y="2218227"/>
                      <a:pt x="3195961" y="2233510"/>
                    </a:cubicBezTo>
                    <a:cubicBezTo>
                      <a:pt x="3195961" y="2247419"/>
                      <a:pt x="3194759" y="2249994"/>
                      <a:pt x="3199911" y="2263903"/>
                    </a:cubicBezTo>
                    <a:cubicBezTo>
                      <a:pt x="3206264" y="2276610"/>
                      <a:pt x="3211416" y="2287944"/>
                      <a:pt x="3211416" y="2296873"/>
                    </a:cubicBezTo>
                    <a:cubicBezTo>
                      <a:pt x="3210214" y="2305802"/>
                      <a:pt x="3207638" y="2307004"/>
                      <a:pt x="3217769" y="2307004"/>
                    </a:cubicBezTo>
                    <a:cubicBezTo>
                      <a:pt x="3229102" y="2308206"/>
                      <a:pt x="3230304" y="2309408"/>
                      <a:pt x="3229102" y="2320913"/>
                    </a:cubicBezTo>
                    <a:cubicBezTo>
                      <a:pt x="3226699" y="2332418"/>
                      <a:pt x="3225325" y="2346327"/>
                      <a:pt x="3212790" y="2360236"/>
                    </a:cubicBezTo>
                    <a:cubicBezTo>
                      <a:pt x="3200254" y="2375519"/>
                      <a:pt x="3187719" y="2398357"/>
                      <a:pt x="3187719" y="2404710"/>
                    </a:cubicBezTo>
                    <a:cubicBezTo>
                      <a:pt x="3186517" y="2409862"/>
                      <a:pt x="3183941" y="2407286"/>
                      <a:pt x="3191496" y="2413640"/>
                    </a:cubicBezTo>
                    <a:cubicBezTo>
                      <a:pt x="3197850" y="2418619"/>
                      <a:pt x="3192871" y="2435276"/>
                      <a:pt x="3197850" y="2427549"/>
                    </a:cubicBezTo>
                    <a:cubicBezTo>
                      <a:pt x="3202830" y="2419993"/>
                      <a:pt x="3196476" y="2408488"/>
                      <a:pt x="3202830" y="2412266"/>
                    </a:cubicBezTo>
                    <a:cubicBezTo>
                      <a:pt x="3210385" y="2416044"/>
                      <a:pt x="3214163" y="2411064"/>
                      <a:pt x="3214163" y="2403337"/>
                    </a:cubicBezTo>
                    <a:cubicBezTo>
                      <a:pt x="3214163" y="2395781"/>
                      <a:pt x="3211587" y="2388054"/>
                      <a:pt x="3222921" y="2389256"/>
                    </a:cubicBezTo>
                    <a:cubicBezTo>
                      <a:pt x="3234254" y="2389256"/>
                      <a:pt x="3259496" y="2382902"/>
                      <a:pt x="3258122" y="2396812"/>
                    </a:cubicBezTo>
                    <a:cubicBezTo>
                      <a:pt x="3258122" y="2410892"/>
                      <a:pt x="3260698" y="2419650"/>
                      <a:pt x="3251941" y="2429953"/>
                    </a:cubicBezTo>
                    <a:cubicBezTo>
                      <a:pt x="3243183" y="2440084"/>
                      <a:pt x="3240608" y="2445235"/>
                      <a:pt x="3226870" y="2450387"/>
                    </a:cubicBezTo>
                    <a:cubicBezTo>
                      <a:pt x="3211759" y="2455538"/>
                      <a:pt x="3200426" y="2459316"/>
                      <a:pt x="3207982" y="2463094"/>
                    </a:cubicBezTo>
                    <a:cubicBezTo>
                      <a:pt x="3214335" y="2466872"/>
                      <a:pt x="3225668" y="2459316"/>
                      <a:pt x="3238203" y="2454165"/>
                    </a:cubicBezTo>
                    <a:cubicBezTo>
                      <a:pt x="3249537" y="2449013"/>
                      <a:pt x="3257092" y="2444034"/>
                      <a:pt x="3258294" y="2450387"/>
                    </a:cubicBezTo>
                    <a:cubicBezTo>
                      <a:pt x="3260870" y="2456740"/>
                      <a:pt x="3260870" y="2456740"/>
                      <a:pt x="3262072" y="2447811"/>
                    </a:cubicBezTo>
                    <a:cubicBezTo>
                      <a:pt x="3264648" y="2440256"/>
                      <a:pt x="3260698" y="2433902"/>
                      <a:pt x="3267052" y="2421195"/>
                    </a:cubicBezTo>
                    <a:cubicBezTo>
                      <a:pt x="3273233" y="2409690"/>
                      <a:pt x="3272031" y="2403337"/>
                      <a:pt x="3283365" y="2404710"/>
                    </a:cubicBezTo>
                    <a:cubicBezTo>
                      <a:pt x="3294698" y="2405913"/>
                      <a:pt x="3297274" y="2411064"/>
                      <a:pt x="3309809" y="2421195"/>
                    </a:cubicBezTo>
                    <a:cubicBezTo>
                      <a:pt x="3322516" y="2430124"/>
                      <a:pt x="3333849" y="2433902"/>
                      <a:pt x="3341405" y="2447811"/>
                    </a:cubicBezTo>
                    <a:cubicBezTo>
                      <a:pt x="3348960" y="2463094"/>
                      <a:pt x="3348960" y="2463094"/>
                      <a:pt x="3349132" y="2480781"/>
                    </a:cubicBezTo>
                    <a:cubicBezTo>
                      <a:pt x="3349132" y="2498639"/>
                      <a:pt x="3349303" y="2506195"/>
                      <a:pt x="3356688" y="2497265"/>
                    </a:cubicBezTo>
                    <a:cubicBezTo>
                      <a:pt x="3363041" y="2489538"/>
                      <a:pt x="3364243" y="2478205"/>
                      <a:pt x="3379354" y="2485760"/>
                    </a:cubicBezTo>
                    <a:cubicBezTo>
                      <a:pt x="3393263" y="2493316"/>
                      <a:pt x="3395839" y="2494690"/>
                      <a:pt x="3413354" y="2498296"/>
                    </a:cubicBezTo>
                    <a:cubicBezTo>
                      <a:pt x="3429667" y="2502073"/>
                      <a:pt x="3434818" y="2498296"/>
                      <a:pt x="3449929" y="2505851"/>
                    </a:cubicBezTo>
                    <a:cubicBezTo>
                      <a:pt x="3465040" y="2513407"/>
                      <a:pt x="3467616" y="2517184"/>
                      <a:pt x="3473969" y="2529892"/>
                    </a:cubicBezTo>
                    <a:cubicBezTo>
                      <a:pt x="3480323" y="2541396"/>
                      <a:pt x="3499212" y="2564063"/>
                      <a:pt x="3505565" y="2576770"/>
                    </a:cubicBezTo>
                    <a:cubicBezTo>
                      <a:pt x="3511919" y="2589477"/>
                      <a:pt x="3517070" y="2599608"/>
                      <a:pt x="3528404" y="2599608"/>
                    </a:cubicBezTo>
                    <a:cubicBezTo>
                      <a:pt x="3539736" y="2599608"/>
                      <a:pt x="3552272" y="2602012"/>
                      <a:pt x="3552444" y="2610941"/>
                    </a:cubicBezTo>
                    <a:cubicBezTo>
                      <a:pt x="3553817" y="2619871"/>
                      <a:pt x="3552444" y="2632578"/>
                      <a:pt x="3556393" y="2647688"/>
                    </a:cubicBezTo>
                    <a:cubicBezTo>
                      <a:pt x="3560171" y="2662971"/>
                      <a:pt x="3565322" y="2684436"/>
                      <a:pt x="3557767" y="2699719"/>
                    </a:cubicBezTo>
                    <a:cubicBezTo>
                      <a:pt x="3549009" y="2715001"/>
                      <a:pt x="3550383" y="2734062"/>
                      <a:pt x="3547807" y="2747971"/>
                    </a:cubicBezTo>
                    <a:cubicBezTo>
                      <a:pt x="3545403" y="2761880"/>
                      <a:pt x="3511575" y="2829364"/>
                      <a:pt x="3497666" y="2836920"/>
                    </a:cubicBezTo>
                    <a:cubicBezTo>
                      <a:pt x="3483929" y="2844647"/>
                      <a:pt x="3480151" y="2851000"/>
                      <a:pt x="3473798" y="2864909"/>
                    </a:cubicBezTo>
                    <a:cubicBezTo>
                      <a:pt x="3468818" y="2878818"/>
                      <a:pt x="3458858" y="2903030"/>
                      <a:pt x="3453878" y="2914535"/>
                    </a:cubicBezTo>
                    <a:cubicBezTo>
                      <a:pt x="3447697" y="2927242"/>
                      <a:pt x="3447697" y="2931020"/>
                      <a:pt x="3443919" y="2937373"/>
                    </a:cubicBezTo>
                    <a:cubicBezTo>
                      <a:pt x="3441344" y="2944929"/>
                      <a:pt x="3433960" y="2953858"/>
                      <a:pt x="3431384" y="2945101"/>
                    </a:cubicBezTo>
                    <a:cubicBezTo>
                      <a:pt x="3430010" y="2934969"/>
                      <a:pt x="3431384" y="2918485"/>
                      <a:pt x="3426232" y="2922262"/>
                    </a:cubicBezTo>
                    <a:cubicBezTo>
                      <a:pt x="3421253" y="2926040"/>
                      <a:pt x="3423657" y="2923464"/>
                      <a:pt x="3422455" y="2938747"/>
                    </a:cubicBezTo>
                    <a:cubicBezTo>
                      <a:pt x="3420050" y="2954030"/>
                      <a:pt x="3416273" y="2961585"/>
                      <a:pt x="3412495" y="2965363"/>
                    </a:cubicBezTo>
                    <a:cubicBezTo>
                      <a:pt x="3408718" y="2969141"/>
                      <a:pt x="3404940" y="2962787"/>
                      <a:pt x="3404940" y="2971717"/>
                    </a:cubicBezTo>
                    <a:cubicBezTo>
                      <a:pt x="3404940" y="2980646"/>
                      <a:pt x="3404940" y="2988201"/>
                      <a:pt x="3409919" y="2983050"/>
                    </a:cubicBezTo>
                    <a:cubicBezTo>
                      <a:pt x="3414899" y="2976696"/>
                      <a:pt x="3420050" y="2974121"/>
                      <a:pt x="3416273" y="2985626"/>
                    </a:cubicBezTo>
                    <a:cubicBezTo>
                      <a:pt x="3412495" y="2997131"/>
                      <a:pt x="3406313" y="3003484"/>
                      <a:pt x="3402536" y="3021171"/>
                    </a:cubicBezTo>
                    <a:cubicBezTo>
                      <a:pt x="3398758" y="3039029"/>
                      <a:pt x="3390172" y="3065645"/>
                      <a:pt x="3383819" y="3077150"/>
                    </a:cubicBezTo>
                    <a:cubicBezTo>
                      <a:pt x="3377637" y="3089857"/>
                      <a:pt x="3368879" y="3108918"/>
                      <a:pt x="3363728" y="3120423"/>
                    </a:cubicBezTo>
                    <a:cubicBezTo>
                      <a:pt x="3359950" y="3130554"/>
                      <a:pt x="3358748" y="3135705"/>
                      <a:pt x="3352566" y="3142059"/>
                    </a:cubicBezTo>
                    <a:cubicBezTo>
                      <a:pt x="3347587" y="3147210"/>
                      <a:pt x="3345011" y="3147210"/>
                      <a:pt x="3341233" y="3161119"/>
                    </a:cubicBezTo>
                    <a:cubicBezTo>
                      <a:pt x="3337455" y="3173826"/>
                      <a:pt x="3331274" y="3204392"/>
                      <a:pt x="3323718" y="3213321"/>
                    </a:cubicBezTo>
                    <a:cubicBezTo>
                      <a:pt x="3317365" y="3222250"/>
                      <a:pt x="3306203" y="3231179"/>
                      <a:pt x="3298648" y="3242513"/>
                    </a:cubicBezTo>
                    <a:cubicBezTo>
                      <a:pt x="3291092" y="3252644"/>
                      <a:pt x="3289890" y="3254018"/>
                      <a:pt x="3289890" y="3262947"/>
                    </a:cubicBezTo>
                    <a:cubicBezTo>
                      <a:pt x="3288688" y="3270502"/>
                      <a:pt x="3286112" y="3269300"/>
                      <a:pt x="3278557" y="3273078"/>
                    </a:cubicBezTo>
                    <a:cubicBezTo>
                      <a:pt x="3271001" y="3275654"/>
                      <a:pt x="3272203" y="3279432"/>
                      <a:pt x="3263446" y="3290937"/>
                    </a:cubicBezTo>
                    <a:cubicBezTo>
                      <a:pt x="3254688" y="3302441"/>
                      <a:pt x="3264820" y="3303644"/>
                      <a:pt x="3255890" y="3315149"/>
                    </a:cubicBezTo>
                    <a:cubicBezTo>
                      <a:pt x="3245931" y="3326654"/>
                      <a:pt x="3224466" y="3327855"/>
                      <a:pt x="3221891" y="3338158"/>
                    </a:cubicBezTo>
                    <a:cubicBezTo>
                      <a:pt x="3220688" y="3348290"/>
                      <a:pt x="3219486" y="3354643"/>
                      <a:pt x="3213133" y="3352067"/>
                    </a:cubicBezTo>
                    <a:cubicBezTo>
                      <a:pt x="3205577" y="3350866"/>
                      <a:pt x="3196648" y="3344512"/>
                      <a:pt x="3187891" y="3350866"/>
                    </a:cubicBezTo>
                    <a:cubicBezTo>
                      <a:pt x="3179133" y="3356017"/>
                      <a:pt x="3172780" y="3348290"/>
                      <a:pt x="3172780" y="3348290"/>
                    </a:cubicBezTo>
                    <a:cubicBezTo>
                      <a:pt x="3172780" y="3348290"/>
                      <a:pt x="3169002" y="3343310"/>
                      <a:pt x="3161446" y="3348290"/>
                    </a:cubicBezTo>
                    <a:cubicBezTo>
                      <a:pt x="3153891" y="3354643"/>
                      <a:pt x="3152689" y="3359795"/>
                      <a:pt x="3145133" y="3364774"/>
                    </a:cubicBezTo>
                    <a:cubicBezTo>
                      <a:pt x="3137578" y="3369926"/>
                      <a:pt x="3103578" y="3386411"/>
                      <a:pt x="3088639" y="3395340"/>
                    </a:cubicBezTo>
                    <a:cubicBezTo>
                      <a:pt x="3074902" y="3405471"/>
                      <a:pt x="3064771" y="3420754"/>
                      <a:pt x="3052235" y="3425905"/>
                    </a:cubicBezTo>
                    <a:cubicBezTo>
                      <a:pt x="3040902" y="3431057"/>
                      <a:pt x="3037124" y="3427279"/>
                      <a:pt x="3033346" y="3437410"/>
                    </a:cubicBezTo>
                    <a:cubicBezTo>
                      <a:pt x="3029568" y="3448744"/>
                      <a:pt x="3022185" y="3467976"/>
                      <a:pt x="3015831" y="3476733"/>
                    </a:cubicBezTo>
                    <a:cubicBezTo>
                      <a:pt x="3010851" y="3486865"/>
                      <a:pt x="3008276" y="3492016"/>
                      <a:pt x="3005872" y="3504723"/>
                    </a:cubicBezTo>
                    <a:cubicBezTo>
                      <a:pt x="3003468" y="3517430"/>
                      <a:pt x="2997114" y="3522581"/>
                      <a:pt x="2988357" y="3535288"/>
                    </a:cubicBezTo>
                    <a:cubicBezTo>
                      <a:pt x="2980801" y="3547995"/>
                      <a:pt x="2960710" y="3568430"/>
                      <a:pt x="2949549" y="3577359"/>
                    </a:cubicBezTo>
                    <a:cubicBezTo>
                      <a:pt x="2939589" y="3587490"/>
                      <a:pt x="2928256" y="3605348"/>
                      <a:pt x="2921903" y="3615480"/>
                    </a:cubicBezTo>
                    <a:cubicBezTo>
                      <a:pt x="2915549" y="3626985"/>
                      <a:pt x="2908165" y="3643469"/>
                      <a:pt x="2894256" y="3652399"/>
                    </a:cubicBezTo>
                    <a:cubicBezTo>
                      <a:pt x="2881721" y="3660126"/>
                      <a:pt x="2877943" y="3662530"/>
                      <a:pt x="2865408" y="3666479"/>
                    </a:cubicBezTo>
                    <a:cubicBezTo>
                      <a:pt x="2852873" y="3670257"/>
                      <a:pt x="2851499" y="3669055"/>
                      <a:pt x="2857852" y="3665277"/>
                    </a:cubicBezTo>
                    <a:cubicBezTo>
                      <a:pt x="2865408" y="3660126"/>
                      <a:pt x="2884297" y="3648793"/>
                      <a:pt x="2890478" y="3641065"/>
                    </a:cubicBezTo>
                    <a:cubicBezTo>
                      <a:pt x="2898034" y="3632136"/>
                      <a:pt x="2909367" y="3619429"/>
                      <a:pt x="2910569" y="3611874"/>
                    </a:cubicBezTo>
                    <a:cubicBezTo>
                      <a:pt x="2911772" y="3604318"/>
                      <a:pt x="2904216" y="3604318"/>
                      <a:pt x="2892883" y="3611874"/>
                    </a:cubicBezTo>
                    <a:cubicBezTo>
                      <a:pt x="2880347" y="3620803"/>
                      <a:pt x="2879145" y="3639864"/>
                      <a:pt x="2869014" y="3646217"/>
                    </a:cubicBezTo>
                    <a:cubicBezTo>
                      <a:pt x="2858883" y="3653944"/>
                      <a:pt x="2852701" y="3653944"/>
                      <a:pt x="2847721" y="3664075"/>
                    </a:cubicBezTo>
                    <a:cubicBezTo>
                      <a:pt x="2842741" y="3674207"/>
                      <a:pt x="2829004" y="3702196"/>
                      <a:pt x="2821449" y="3712327"/>
                    </a:cubicBezTo>
                    <a:cubicBezTo>
                      <a:pt x="2812691" y="3722459"/>
                      <a:pt x="2781267" y="3733964"/>
                      <a:pt x="2771136" y="3748044"/>
                    </a:cubicBezTo>
                    <a:cubicBezTo>
                      <a:pt x="2759803" y="3761954"/>
                      <a:pt x="2740914" y="3763327"/>
                      <a:pt x="2728378" y="3758347"/>
                    </a:cubicBezTo>
                    <a:cubicBezTo>
                      <a:pt x="2714470" y="3753368"/>
                      <a:pt x="2703136" y="3741863"/>
                      <a:pt x="2694379" y="3735509"/>
                    </a:cubicBezTo>
                    <a:cubicBezTo>
                      <a:pt x="2685621" y="3727954"/>
                      <a:pt x="2688026" y="3726580"/>
                      <a:pt x="2688026" y="3717822"/>
                    </a:cubicBezTo>
                    <a:cubicBezTo>
                      <a:pt x="2689227" y="3708893"/>
                      <a:pt x="2690429" y="3701338"/>
                      <a:pt x="2681672" y="3711469"/>
                    </a:cubicBezTo>
                    <a:cubicBezTo>
                      <a:pt x="2674117" y="3720398"/>
                      <a:pt x="2677894" y="3719025"/>
                      <a:pt x="2678066" y="3733105"/>
                    </a:cubicBezTo>
                    <a:cubicBezTo>
                      <a:pt x="2679440" y="3747014"/>
                      <a:pt x="2679440" y="3755943"/>
                      <a:pt x="2680641" y="3763671"/>
                    </a:cubicBezTo>
                    <a:cubicBezTo>
                      <a:pt x="2683218" y="3771226"/>
                      <a:pt x="2680641" y="3772600"/>
                      <a:pt x="2674460" y="3781529"/>
                    </a:cubicBezTo>
                    <a:cubicBezTo>
                      <a:pt x="2666904" y="3789084"/>
                      <a:pt x="2669480" y="3795438"/>
                      <a:pt x="2673258" y="3804367"/>
                    </a:cubicBezTo>
                    <a:cubicBezTo>
                      <a:pt x="2677036" y="3811923"/>
                      <a:pt x="2675833" y="3814499"/>
                      <a:pt x="2667076" y="3830983"/>
                    </a:cubicBezTo>
                    <a:cubicBezTo>
                      <a:pt x="2658319" y="3846266"/>
                      <a:pt x="2621915" y="3871680"/>
                      <a:pt x="2609208" y="3876831"/>
                    </a:cubicBezTo>
                    <a:cubicBezTo>
                      <a:pt x="2596673" y="3881983"/>
                      <a:pt x="2562673" y="3887134"/>
                      <a:pt x="2552542" y="3885932"/>
                    </a:cubicBezTo>
                    <a:cubicBezTo>
                      <a:pt x="2541208" y="3885932"/>
                      <a:pt x="2529875" y="3887306"/>
                      <a:pt x="2522319" y="3883528"/>
                    </a:cubicBezTo>
                    <a:cubicBezTo>
                      <a:pt x="2513562" y="3878549"/>
                      <a:pt x="2508410" y="3875973"/>
                      <a:pt x="2504633" y="3887306"/>
                    </a:cubicBezTo>
                    <a:cubicBezTo>
                      <a:pt x="2499653" y="3898811"/>
                      <a:pt x="2500855" y="3902589"/>
                      <a:pt x="2493471" y="3913922"/>
                    </a:cubicBezTo>
                    <a:cubicBezTo>
                      <a:pt x="2487118" y="3924053"/>
                      <a:pt x="2484714" y="3931781"/>
                      <a:pt x="2479734" y="3939336"/>
                    </a:cubicBezTo>
                    <a:cubicBezTo>
                      <a:pt x="2475956" y="3948265"/>
                      <a:pt x="2473381" y="3943114"/>
                      <a:pt x="2457067" y="3943114"/>
                    </a:cubicBezTo>
                    <a:cubicBezTo>
                      <a:pt x="2439381" y="3943114"/>
                      <a:pt x="2416714" y="3928003"/>
                      <a:pt x="2414138" y="3936760"/>
                    </a:cubicBezTo>
                    <a:cubicBezTo>
                      <a:pt x="2411735" y="3944487"/>
                      <a:pt x="2404179" y="3963376"/>
                      <a:pt x="2402977" y="3972306"/>
                    </a:cubicBezTo>
                    <a:cubicBezTo>
                      <a:pt x="2401775" y="3982437"/>
                      <a:pt x="2405553" y="3986215"/>
                      <a:pt x="2410533" y="3982437"/>
                    </a:cubicBezTo>
                    <a:cubicBezTo>
                      <a:pt x="2415512" y="3978659"/>
                      <a:pt x="2419290" y="3978659"/>
                      <a:pt x="2420664" y="3985012"/>
                    </a:cubicBezTo>
                    <a:cubicBezTo>
                      <a:pt x="2423239" y="3991366"/>
                      <a:pt x="2423239" y="3993941"/>
                      <a:pt x="2413108" y="3997719"/>
                    </a:cubicBezTo>
                    <a:cubicBezTo>
                      <a:pt x="2401775" y="4000295"/>
                      <a:pt x="2397997" y="3999093"/>
                      <a:pt x="2395422" y="3995144"/>
                    </a:cubicBezTo>
                    <a:cubicBezTo>
                      <a:pt x="2392846" y="3990164"/>
                      <a:pt x="2385290" y="3991366"/>
                      <a:pt x="2387866" y="3998921"/>
                    </a:cubicBezTo>
                    <a:cubicBezTo>
                      <a:pt x="2389068" y="4005275"/>
                      <a:pt x="2392846" y="4006477"/>
                      <a:pt x="2384088" y="4010255"/>
                    </a:cubicBezTo>
                    <a:cubicBezTo>
                      <a:pt x="2375331" y="4014032"/>
                      <a:pt x="2366401" y="4017982"/>
                      <a:pt x="2359018" y="4029315"/>
                    </a:cubicBezTo>
                    <a:cubicBezTo>
                      <a:pt x="2352836" y="4040820"/>
                      <a:pt x="2338927" y="4063659"/>
                      <a:pt x="2330170" y="4067436"/>
                    </a:cubicBezTo>
                    <a:cubicBezTo>
                      <a:pt x="2321412" y="4071214"/>
                      <a:pt x="2288614" y="4073961"/>
                      <a:pt x="2279856" y="4084092"/>
                    </a:cubicBezTo>
                    <a:cubicBezTo>
                      <a:pt x="2271099" y="4094224"/>
                      <a:pt x="2257190" y="4105729"/>
                      <a:pt x="2262342" y="4118436"/>
                    </a:cubicBezTo>
                    <a:cubicBezTo>
                      <a:pt x="2266119" y="4132345"/>
                      <a:pt x="2272473" y="4133719"/>
                      <a:pt x="2275048" y="4140072"/>
                    </a:cubicBezTo>
                    <a:cubicBezTo>
                      <a:pt x="2278826" y="4145052"/>
                      <a:pt x="2272645" y="4150203"/>
                      <a:pt x="2267493" y="4155355"/>
                    </a:cubicBezTo>
                    <a:cubicBezTo>
                      <a:pt x="2262514" y="4160506"/>
                      <a:pt x="2259937" y="4171839"/>
                      <a:pt x="2247402" y="4173213"/>
                    </a:cubicBezTo>
                    <a:cubicBezTo>
                      <a:pt x="2234867" y="4175789"/>
                      <a:pt x="2207221" y="4188496"/>
                      <a:pt x="2203443" y="4196223"/>
                    </a:cubicBezTo>
                    <a:cubicBezTo>
                      <a:pt x="2201039" y="4205153"/>
                      <a:pt x="2185928" y="4219062"/>
                      <a:pt x="2175797" y="4219062"/>
                    </a:cubicBezTo>
                    <a:cubicBezTo>
                      <a:pt x="2167039" y="4220435"/>
                      <a:pt x="2149352" y="4231768"/>
                      <a:pt x="2145575" y="4234344"/>
                    </a:cubicBezTo>
                    <a:cubicBezTo>
                      <a:pt x="2141797" y="4236920"/>
                      <a:pt x="2133040" y="4248253"/>
                      <a:pt x="2130464" y="4254778"/>
                    </a:cubicBezTo>
                    <a:cubicBezTo>
                      <a:pt x="2127888" y="4261132"/>
                      <a:pt x="2122908" y="4268687"/>
                      <a:pt x="2121706" y="4278990"/>
                    </a:cubicBezTo>
                    <a:cubicBezTo>
                      <a:pt x="2121706" y="4289121"/>
                      <a:pt x="2115525" y="4296849"/>
                      <a:pt x="2110373" y="4291698"/>
                    </a:cubicBezTo>
                    <a:cubicBezTo>
                      <a:pt x="2104019" y="4287920"/>
                      <a:pt x="2096464" y="4287920"/>
                      <a:pt x="2086505" y="4289293"/>
                    </a:cubicBezTo>
                    <a:cubicBezTo>
                      <a:pt x="2075171" y="4290667"/>
                      <a:pt x="2071393" y="4285516"/>
                      <a:pt x="2061262" y="4294445"/>
                    </a:cubicBezTo>
                    <a:cubicBezTo>
                      <a:pt x="2052505" y="4303374"/>
                      <a:pt x="2052505" y="4312303"/>
                      <a:pt x="2038768" y="4322434"/>
                    </a:cubicBezTo>
                    <a:cubicBezTo>
                      <a:pt x="2026232" y="4331364"/>
                      <a:pt x="2030010" y="4323808"/>
                      <a:pt x="2033788" y="4316081"/>
                    </a:cubicBezTo>
                    <a:cubicBezTo>
                      <a:pt x="2038768" y="4308525"/>
                      <a:pt x="2038768" y="4307152"/>
                      <a:pt x="2046323" y="4302172"/>
                    </a:cubicBezTo>
                    <a:cubicBezTo>
                      <a:pt x="2055080" y="4297021"/>
                      <a:pt x="2061434" y="4293243"/>
                      <a:pt x="2056282" y="4289465"/>
                    </a:cubicBezTo>
                    <a:cubicBezTo>
                      <a:pt x="2051302" y="4285687"/>
                      <a:pt x="2048727" y="4280536"/>
                      <a:pt x="2036020" y="4283112"/>
                    </a:cubicBezTo>
                    <a:cubicBezTo>
                      <a:pt x="2023485" y="4285687"/>
                      <a:pt x="2026060" y="4288263"/>
                      <a:pt x="2020909" y="4292041"/>
                    </a:cubicBezTo>
                    <a:cubicBezTo>
                      <a:pt x="2015929" y="4295819"/>
                      <a:pt x="2013353" y="4297192"/>
                      <a:pt x="2013353" y="4289465"/>
                    </a:cubicBezTo>
                    <a:cubicBezTo>
                      <a:pt x="2013353" y="4283112"/>
                      <a:pt x="2023313" y="4277960"/>
                      <a:pt x="2024687" y="4272980"/>
                    </a:cubicBezTo>
                    <a:cubicBezTo>
                      <a:pt x="2025889" y="4266627"/>
                      <a:pt x="2032242" y="4266627"/>
                      <a:pt x="2038596" y="4269202"/>
                    </a:cubicBezTo>
                    <a:cubicBezTo>
                      <a:pt x="2046151" y="4272980"/>
                      <a:pt x="2048727" y="4278132"/>
                      <a:pt x="2051131" y="4274182"/>
                    </a:cubicBezTo>
                    <a:cubicBezTo>
                      <a:pt x="2053707" y="4269031"/>
                      <a:pt x="2054908" y="4253920"/>
                      <a:pt x="2056111" y="4247566"/>
                    </a:cubicBezTo>
                    <a:cubicBezTo>
                      <a:pt x="2056111" y="4242415"/>
                      <a:pt x="2051131" y="4242415"/>
                      <a:pt x="2047353" y="4250142"/>
                    </a:cubicBezTo>
                    <a:cubicBezTo>
                      <a:pt x="2043576" y="4257869"/>
                      <a:pt x="2042373" y="4266627"/>
                      <a:pt x="2038596" y="4260273"/>
                    </a:cubicBezTo>
                    <a:cubicBezTo>
                      <a:pt x="2034818" y="4253920"/>
                      <a:pt x="2033616" y="4253920"/>
                      <a:pt x="2037222" y="4246364"/>
                    </a:cubicBezTo>
                    <a:cubicBezTo>
                      <a:pt x="2040999" y="4238637"/>
                      <a:pt x="2037222" y="4233657"/>
                      <a:pt x="2045979" y="4229880"/>
                    </a:cubicBezTo>
                    <a:cubicBezTo>
                      <a:pt x="2056111" y="4224900"/>
                      <a:pt x="2057313" y="4222324"/>
                      <a:pt x="2055939" y="4214597"/>
                    </a:cubicBezTo>
                    <a:cubicBezTo>
                      <a:pt x="2055939" y="4208243"/>
                      <a:pt x="2054565" y="4203092"/>
                      <a:pt x="2063494" y="4194162"/>
                    </a:cubicBezTo>
                    <a:cubicBezTo>
                      <a:pt x="2071050" y="4185233"/>
                      <a:pt x="2072252" y="4190385"/>
                      <a:pt x="2083585" y="4177678"/>
                    </a:cubicBezTo>
                    <a:cubicBezTo>
                      <a:pt x="2093716" y="4164971"/>
                      <a:pt x="2083585" y="4162395"/>
                      <a:pt x="2089767" y="4151062"/>
                    </a:cubicBezTo>
                    <a:cubicBezTo>
                      <a:pt x="2094747" y="4139557"/>
                      <a:pt x="2088393" y="4129426"/>
                      <a:pt x="2095949" y="4132001"/>
                    </a:cubicBezTo>
                    <a:cubicBezTo>
                      <a:pt x="2103504" y="4134577"/>
                      <a:pt x="2106080" y="4143335"/>
                      <a:pt x="2112262" y="4138355"/>
                    </a:cubicBezTo>
                    <a:cubicBezTo>
                      <a:pt x="2118615" y="4133203"/>
                      <a:pt x="2119818" y="4130799"/>
                      <a:pt x="2114666" y="4125648"/>
                    </a:cubicBezTo>
                    <a:cubicBezTo>
                      <a:pt x="2110888" y="4121870"/>
                      <a:pt x="2109515" y="4118092"/>
                      <a:pt x="2114666" y="4112941"/>
                    </a:cubicBezTo>
                    <a:cubicBezTo>
                      <a:pt x="2121019" y="4107789"/>
                      <a:pt x="2127201" y="4107789"/>
                      <a:pt x="2125999" y="4098860"/>
                    </a:cubicBezTo>
                    <a:cubicBezTo>
                      <a:pt x="2125999" y="4088729"/>
                      <a:pt x="2122221" y="4078598"/>
                      <a:pt x="2110888" y="4084951"/>
                    </a:cubicBezTo>
                    <a:cubicBezTo>
                      <a:pt x="2100929" y="4091305"/>
                      <a:pt x="2090797" y="4090103"/>
                      <a:pt x="2098353" y="4081173"/>
                    </a:cubicBezTo>
                    <a:cubicBezTo>
                      <a:pt x="2105908" y="4073446"/>
                      <a:pt x="2119818" y="4073446"/>
                      <a:pt x="2124797" y="4067093"/>
                    </a:cubicBezTo>
                    <a:cubicBezTo>
                      <a:pt x="2128575" y="4060739"/>
                      <a:pt x="2123423" y="4051810"/>
                      <a:pt x="2132353" y="4051810"/>
                    </a:cubicBezTo>
                    <a:cubicBezTo>
                      <a:pt x="2139908" y="4051810"/>
                      <a:pt x="2147464" y="4056961"/>
                      <a:pt x="2143686" y="4064517"/>
                    </a:cubicBezTo>
                    <a:cubicBezTo>
                      <a:pt x="2139908" y="4072073"/>
                      <a:pt x="2132353" y="4078426"/>
                      <a:pt x="2137504" y="4083577"/>
                    </a:cubicBezTo>
                    <a:cubicBezTo>
                      <a:pt x="2143858" y="4087355"/>
                      <a:pt x="2151413" y="4079799"/>
                      <a:pt x="2152615" y="4072073"/>
                    </a:cubicBezTo>
                    <a:cubicBezTo>
                      <a:pt x="2155019" y="4064517"/>
                      <a:pt x="2148837" y="4061941"/>
                      <a:pt x="2163948" y="4053012"/>
                    </a:cubicBezTo>
                    <a:cubicBezTo>
                      <a:pt x="2179059" y="4045456"/>
                      <a:pt x="2175282" y="4040305"/>
                      <a:pt x="2187817" y="4037729"/>
                    </a:cubicBezTo>
                    <a:cubicBezTo>
                      <a:pt x="2200352" y="4036355"/>
                      <a:pt x="2210484" y="4032578"/>
                      <a:pt x="2207907" y="4023649"/>
                    </a:cubicBezTo>
                    <a:cubicBezTo>
                      <a:pt x="2205332" y="4014719"/>
                      <a:pt x="2195201" y="4010942"/>
                      <a:pt x="2204130" y="4003386"/>
                    </a:cubicBezTo>
                    <a:cubicBezTo>
                      <a:pt x="2212887" y="3995659"/>
                      <a:pt x="2222847" y="3967841"/>
                      <a:pt x="2231604" y="3961487"/>
                    </a:cubicBezTo>
                    <a:cubicBezTo>
                      <a:pt x="2239160" y="3956336"/>
                      <a:pt x="2246715" y="3949983"/>
                      <a:pt x="2246715" y="3945003"/>
                    </a:cubicBezTo>
                    <a:cubicBezTo>
                      <a:pt x="2247918" y="3941225"/>
                      <a:pt x="2246715" y="3937275"/>
                      <a:pt x="2251695" y="3936074"/>
                    </a:cubicBezTo>
                    <a:cubicBezTo>
                      <a:pt x="2255473" y="3933498"/>
                      <a:pt x="2261826" y="3928518"/>
                      <a:pt x="2254099" y="3927144"/>
                    </a:cubicBezTo>
                    <a:cubicBezTo>
                      <a:pt x="2246544" y="3925942"/>
                      <a:pt x="2242766" y="3928518"/>
                      <a:pt x="2242766" y="3928518"/>
                    </a:cubicBezTo>
                    <a:cubicBezTo>
                      <a:pt x="2242766" y="3928518"/>
                      <a:pt x="2231433" y="3928518"/>
                      <a:pt x="2236412" y="3918387"/>
                    </a:cubicBezTo>
                    <a:cubicBezTo>
                      <a:pt x="2241392" y="3909458"/>
                      <a:pt x="2262685" y="3868761"/>
                      <a:pt x="2262685" y="3868761"/>
                    </a:cubicBezTo>
                    <a:cubicBezTo>
                      <a:pt x="2262685" y="3868761"/>
                      <a:pt x="2278998" y="3848327"/>
                      <a:pt x="2283978" y="3839397"/>
                    </a:cubicBezTo>
                    <a:cubicBezTo>
                      <a:pt x="2287756" y="3829266"/>
                      <a:pt x="2300119" y="3779640"/>
                      <a:pt x="2312654" y="3777064"/>
                    </a:cubicBezTo>
                    <a:cubicBezTo>
                      <a:pt x="2326563" y="3774489"/>
                      <a:pt x="2335321" y="3755428"/>
                      <a:pt x="2341502" y="3747873"/>
                    </a:cubicBezTo>
                    <a:cubicBezTo>
                      <a:pt x="2346482" y="3738943"/>
                      <a:pt x="2370351" y="3709752"/>
                      <a:pt x="2374129" y="3708378"/>
                    </a:cubicBezTo>
                    <a:cubicBezTo>
                      <a:pt x="2377907" y="3705802"/>
                      <a:pt x="2389239" y="3682964"/>
                      <a:pt x="2396624" y="3670257"/>
                    </a:cubicBezTo>
                    <a:cubicBezTo>
                      <a:pt x="2405381" y="3658752"/>
                      <a:pt x="2422896" y="3637116"/>
                      <a:pt x="2429250" y="3625783"/>
                    </a:cubicBezTo>
                    <a:cubicBezTo>
                      <a:pt x="2434229" y="3614278"/>
                      <a:pt x="2460502" y="3539238"/>
                      <a:pt x="2465481" y="3536834"/>
                    </a:cubicBezTo>
                    <a:cubicBezTo>
                      <a:pt x="2470461" y="3534258"/>
                      <a:pt x="2483168" y="3522753"/>
                      <a:pt x="2482997" y="3510046"/>
                    </a:cubicBezTo>
                    <a:cubicBezTo>
                      <a:pt x="2484198" y="3497339"/>
                      <a:pt x="2487976" y="3484632"/>
                      <a:pt x="2496734" y="3474501"/>
                    </a:cubicBezTo>
                    <a:cubicBezTo>
                      <a:pt x="2505491" y="3465572"/>
                      <a:pt x="2528158" y="3432431"/>
                      <a:pt x="2534340" y="3418522"/>
                    </a:cubicBezTo>
                    <a:cubicBezTo>
                      <a:pt x="2540522" y="3404612"/>
                      <a:pt x="2546875" y="3377825"/>
                      <a:pt x="2555632" y="3371471"/>
                    </a:cubicBezTo>
                    <a:cubicBezTo>
                      <a:pt x="2563188" y="3363916"/>
                      <a:pt x="2563016" y="3337128"/>
                      <a:pt x="2573148" y="3323219"/>
                    </a:cubicBezTo>
                    <a:cubicBezTo>
                      <a:pt x="2583107" y="3307937"/>
                      <a:pt x="2586885" y="3305361"/>
                      <a:pt x="2584481" y="3297805"/>
                    </a:cubicBezTo>
                    <a:cubicBezTo>
                      <a:pt x="2581905" y="3290250"/>
                      <a:pt x="2578127" y="3286300"/>
                      <a:pt x="2586885" y="3283896"/>
                    </a:cubicBezTo>
                    <a:cubicBezTo>
                      <a:pt x="2595642" y="3281321"/>
                      <a:pt x="2596845" y="3274967"/>
                      <a:pt x="2601996" y="3264836"/>
                    </a:cubicBezTo>
                    <a:cubicBezTo>
                      <a:pt x="2606976" y="3255907"/>
                      <a:pt x="2643208" y="3145321"/>
                      <a:pt x="2646813" y="3130210"/>
                    </a:cubicBezTo>
                    <a:cubicBezTo>
                      <a:pt x="2650591" y="3116301"/>
                      <a:pt x="2650420" y="3101019"/>
                      <a:pt x="2646642" y="3092089"/>
                    </a:cubicBezTo>
                    <a:cubicBezTo>
                      <a:pt x="2641662" y="3083160"/>
                      <a:pt x="2627581" y="3047787"/>
                      <a:pt x="2616248" y="3035080"/>
                    </a:cubicBezTo>
                    <a:cubicBezTo>
                      <a:pt x="2606117" y="3022373"/>
                      <a:pt x="2595986" y="3005888"/>
                      <a:pt x="2588430" y="2999535"/>
                    </a:cubicBezTo>
                    <a:cubicBezTo>
                      <a:pt x="2579673" y="2994555"/>
                      <a:pt x="2575723" y="2977898"/>
                      <a:pt x="2568168" y="2966565"/>
                    </a:cubicBezTo>
                    <a:cubicBezTo>
                      <a:pt x="2561814" y="2953858"/>
                      <a:pt x="2547905" y="2928616"/>
                      <a:pt x="2552885" y="2918313"/>
                    </a:cubicBezTo>
                    <a:cubicBezTo>
                      <a:pt x="2557865" y="2906808"/>
                      <a:pt x="2562845" y="2890323"/>
                      <a:pt x="2557693" y="2871263"/>
                    </a:cubicBezTo>
                    <a:cubicBezTo>
                      <a:pt x="2553916" y="2853404"/>
                      <a:pt x="2542410" y="2826788"/>
                      <a:pt x="2544815" y="2814081"/>
                    </a:cubicBezTo>
                    <a:cubicBezTo>
                      <a:pt x="2547218" y="2802576"/>
                      <a:pt x="2549794" y="2795021"/>
                      <a:pt x="2543441" y="2782314"/>
                    </a:cubicBezTo>
                    <a:cubicBezTo>
                      <a:pt x="2537087" y="2769607"/>
                      <a:pt x="2533309" y="2758274"/>
                      <a:pt x="2534512" y="2750546"/>
                    </a:cubicBezTo>
                    <a:cubicBezTo>
                      <a:pt x="2534512" y="2744193"/>
                      <a:pt x="2535542" y="2708648"/>
                      <a:pt x="2530562" y="2698516"/>
                    </a:cubicBezTo>
                    <a:cubicBezTo>
                      <a:pt x="2525411" y="2688385"/>
                      <a:pt x="2517855" y="2684608"/>
                      <a:pt x="2521633" y="2676880"/>
                    </a:cubicBezTo>
                    <a:cubicBezTo>
                      <a:pt x="2525411" y="2669325"/>
                      <a:pt x="2522834" y="2659022"/>
                      <a:pt x="2519057" y="2648891"/>
                    </a:cubicBezTo>
                    <a:cubicBezTo>
                      <a:pt x="2516481" y="2638759"/>
                      <a:pt x="2506350" y="2634982"/>
                      <a:pt x="2498794" y="2628628"/>
                    </a:cubicBezTo>
                    <a:cubicBezTo>
                      <a:pt x="2489865" y="2621073"/>
                      <a:pt x="2484885" y="2623648"/>
                      <a:pt x="2486088" y="2617295"/>
                    </a:cubicBezTo>
                    <a:cubicBezTo>
                      <a:pt x="2487290" y="2610941"/>
                      <a:pt x="2487290" y="2608366"/>
                      <a:pt x="2493643" y="2608366"/>
                    </a:cubicBezTo>
                    <a:cubicBezTo>
                      <a:pt x="2499996" y="2609568"/>
                      <a:pt x="2497421" y="2600810"/>
                      <a:pt x="2494845" y="2596861"/>
                    </a:cubicBezTo>
                    <a:cubicBezTo>
                      <a:pt x="2492269" y="2591881"/>
                      <a:pt x="2480936" y="2576598"/>
                      <a:pt x="2484714" y="2563891"/>
                    </a:cubicBezTo>
                    <a:cubicBezTo>
                      <a:pt x="2488491" y="2551184"/>
                      <a:pt x="2506007" y="2514265"/>
                      <a:pt x="2514764" y="2509285"/>
                    </a:cubicBezTo>
                    <a:cubicBezTo>
                      <a:pt x="2524895" y="2504134"/>
                      <a:pt x="2524724" y="2494003"/>
                      <a:pt x="2526097" y="2489023"/>
                    </a:cubicBezTo>
                    <a:cubicBezTo>
                      <a:pt x="2528673" y="2483872"/>
                      <a:pt x="2531077" y="2476316"/>
                      <a:pt x="2520946" y="2481468"/>
                    </a:cubicBezTo>
                    <a:cubicBezTo>
                      <a:pt x="2509613" y="2487821"/>
                      <a:pt x="2505835" y="2489195"/>
                      <a:pt x="2503259" y="2480265"/>
                    </a:cubicBezTo>
                    <a:cubicBezTo>
                      <a:pt x="2499481" y="2470134"/>
                      <a:pt x="2501886" y="2471336"/>
                      <a:pt x="2504461" y="2456054"/>
                    </a:cubicBezTo>
                    <a:cubicBezTo>
                      <a:pt x="2506865" y="2440771"/>
                      <a:pt x="2504461" y="2430639"/>
                      <a:pt x="2509441" y="2421710"/>
                    </a:cubicBezTo>
                    <a:cubicBezTo>
                      <a:pt x="2513218" y="2412781"/>
                      <a:pt x="2511845" y="2391145"/>
                      <a:pt x="2516825" y="2383589"/>
                    </a:cubicBezTo>
                    <a:cubicBezTo>
                      <a:pt x="2521804" y="2375862"/>
                      <a:pt x="2521804" y="2368307"/>
                      <a:pt x="2521804" y="2359377"/>
                    </a:cubicBezTo>
                    <a:cubicBezTo>
                      <a:pt x="2521804" y="2350448"/>
                      <a:pt x="2527986" y="2342893"/>
                      <a:pt x="2534340" y="2340317"/>
                    </a:cubicBezTo>
                    <a:cubicBezTo>
                      <a:pt x="2540693" y="2337741"/>
                      <a:pt x="2546875" y="2337741"/>
                      <a:pt x="2546875" y="2327610"/>
                    </a:cubicBezTo>
                    <a:cubicBezTo>
                      <a:pt x="2548077" y="2316105"/>
                      <a:pt x="2548077" y="2303570"/>
                      <a:pt x="2555632" y="2297044"/>
                    </a:cubicBezTo>
                    <a:cubicBezTo>
                      <a:pt x="2563188" y="2291893"/>
                      <a:pt x="2575723" y="2303398"/>
                      <a:pt x="2577097" y="2294469"/>
                    </a:cubicBezTo>
                    <a:cubicBezTo>
                      <a:pt x="2578299" y="2285540"/>
                      <a:pt x="2585683" y="2255146"/>
                      <a:pt x="2581905" y="2245015"/>
                    </a:cubicBezTo>
                    <a:cubicBezTo>
                      <a:pt x="2578127" y="2234883"/>
                      <a:pt x="2574349" y="2229732"/>
                      <a:pt x="2575551" y="2223378"/>
                    </a:cubicBezTo>
                    <a:cubicBezTo>
                      <a:pt x="2576754" y="2215823"/>
                      <a:pt x="2575551" y="2199338"/>
                      <a:pt x="2571602" y="2185257"/>
                    </a:cubicBezTo>
                    <a:cubicBezTo>
                      <a:pt x="2567824" y="2172550"/>
                      <a:pt x="2572804" y="2177702"/>
                      <a:pt x="2572804" y="2162419"/>
                    </a:cubicBezTo>
                    <a:cubicBezTo>
                      <a:pt x="2571430" y="2147137"/>
                      <a:pt x="2571430" y="2144561"/>
                      <a:pt x="2563875" y="2130652"/>
                    </a:cubicBezTo>
                    <a:cubicBezTo>
                      <a:pt x="2556319" y="2116743"/>
                      <a:pt x="2551168" y="2096309"/>
                      <a:pt x="2546016" y="2086177"/>
                    </a:cubicBezTo>
                    <a:cubicBezTo>
                      <a:pt x="2539663" y="2076046"/>
                      <a:pt x="2539663" y="2076046"/>
                      <a:pt x="2542238" y="2069693"/>
                    </a:cubicBezTo>
                    <a:cubicBezTo>
                      <a:pt x="2544815" y="2064541"/>
                      <a:pt x="2544815" y="2068491"/>
                      <a:pt x="2535885" y="2060763"/>
                    </a:cubicBezTo>
                    <a:cubicBezTo>
                      <a:pt x="2528329" y="2054410"/>
                      <a:pt x="2513047" y="2040501"/>
                      <a:pt x="2508067" y="2049430"/>
                    </a:cubicBezTo>
                    <a:cubicBezTo>
                      <a:pt x="2501714" y="2056986"/>
                      <a:pt x="2505663" y="2064713"/>
                      <a:pt x="2498108" y="2069864"/>
                    </a:cubicBezTo>
                    <a:cubicBezTo>
                      <a:pt x="2489350" y="2075016"/>
                      <a:pt x="2490552" y="2079995"/>
                      <a:pt x="2495704" y="2087551"/>
                    </a:cubicBezTo>
                    <a:cubicBezTo>
                      <a:pt x="2500683" y="2095107"/>
                      <a:pt x="2509613" y="2107814"/>
                      <a:pt x="2500855" y="2114167"/>
                    </a:cubicBezTo>
                    <a:cubicBezTo>
                      <a:pt x="2492098" y="2119319"/>
                      <a:pt x="2489522" y="2123096"/>
                      <a:pt x="2485744" y="2114167"/>
                    </a:cubicBezTo>
                    <a:cubicBezTo>
                      <a:pt x="2481966" y="2105238"/>
                      <a:pt x="2474411" y="2107814"/>
                      <a:pt x="2465481" y="2093904"/>
                    </a:cubicBezTo>
                    <a:cubicBezTo>
                      <a:pt x="2457926" y="2079995"/>
                      <a:pt x="2457926" y="2083773"/>
                      <a:pt x="2442815" y="2081198"/>
                    </a:cubicBezTo>
                    <a:cubicBezTo>
                      <a:pt x="2427704" y="2079995"/>
                      <a:pt x="2427704" y="2079995"/>
                      <a:pt x="2416371" y="2076218"/>
                    </a:cubicBezTo>
                    <a:cubicBezTo>
                      <a:pt x="2405038" y="2071238"/>
                      <a:pt x="2410017" y="2068662"/>
                      <a:pt x="2406240" y="2055955"/>
                    </a:cubicBezTo>
                    <a:cubicBezTo>
                      <a:pt x="2402462" y="2043248"/>
                      <a:pt x="2393532" y="2036895"/>
                      <a:pt x="2385977" y="2026764"/>
                    </a:cubicBezTo>
                    <a:cubicBezTo>
                      <a:pt x="2377220" y="2017834"/>
                      <a:pt x="2369492" y="2002723"/>
                      <a:pt x="2368290" y="2010279"/>
                    </a:cubicBezTo>
                    <a:cubicBezTo>
                      <a:pt x="2367088" y="2017834"/>
                      <a:pt x="2374644" y="2026764"/>
                      <a:pt x="2365886" y="2022986"/>
                    </a:cubicBezTo>
                    <a:cubicBezTo>
                      <a:pt x="2355755" y="2020410"/>
                      <a:pt x="2351977" y="2010279"/>
                      <a:pt x="2348200" y="1998945"/>
                    </a:cubicBezTo>
                    <a:cubicBezTo>
                      <a:pt x="2345624" y="1987441"/>
                      <a:pt x="2350603" y="1979885"/>
                      <a:pt x="2340472" y="1969754"/>
                    </a:cubicBezTo>
                    <a:cubicBezTo>
                      <a:pt x="2329139" y="1958421"/>
                      <a:pt x="2316432" y="1949491"/>
                      <a:pt x="2305099" y="1935583"/>
                    </a:cubicBezTo>
                    <a:cubicBezTo>
                      <a:pt x="2294968" y="1921673"/>
                      <a:pt x="2287412" y="1921673"/>
                      <a:pt x="2286210" y="1912744"/>
                    </a:cubicBezTo>
                    <a:cubicBezTo>
                      <a:pt x="2286210" y="1903815"/>
                      <a:pt x="2293765" y="1896259"/>
                      <a:pt x="2278655" y="1902613"/>
                    </a:cubicBezTo>
                    <a:cubicBezTo>
                      <a:pt x="2263544" y="1907764"/>
                      <a:pt x="2259766" y="1910340"/>
                      <a:pt x="2254786" y="1902613"/>
                    </a:cubicBezTo>
                    <a:cubicBezTo>
                      <a:pt x="2249635" y="1895058"/>
                      <a:pt x="2252210" y="1896259"/>
                      <a:pt x="2235897" y="1892482"/>
                    </a:cubicBezTo>
                    <a:cubicBezTo>
                      <a:pt x="2219413" y="1889906"/>
                      <a:pt x="2209453" y="1881148"/>
                      <a:pt x="2196746" y="1879775"/>
                    </a:cubicBezTo>
                    <a:cubicBezTo>
                      <a:pt x="2184211" y="1877199"/>
                      <a:pt x="2175282" y="1868442"/>
                      <a:pt x="2167726" y="1860714"/>
                    </a:cubicBezTo>
                    <a:cubicBezTo>
                      <a:pt x="2160170" y="1854361"/>
                      <a:pt x="2141110" y="1834098"/>
                      <a:pt x="2131150" y="1827745"/>
                    </a:cubicBezTo>
                    <a:cubicBezTo>
                      <a:pt x="2121019" y="1821391"/>
                      <a:pt x="2114666" y="1807482"/>
                      <a:pt x="2108484" y="1806280"/>
                    </a:cubicBezTo>
                    <a:cubicBezTo>
                      <a:pt x="2102130" y="1806280"/>
                      <a:pt x="2099727" y="1805078"/>
                      <a:pt x="2097151" y="1799927"/>
                    </a:cubicBezTo>
                    <a:cubicBezTo>
                      <a:pt x="2093373" y="1794775"/>
                      <a:pt x="2087020" y="1794947"/>
                      <a:pt x="2083242" y="1803705"/>
                    </a:cubicBezTo>
                    <a:cubicBezTo>
                      <a:pt x="2079464" y="1813836"/>
                      <a:pt x="2064353" y="1826543"/>
                      <a:pt x="2043060" y="1821563"/>
                    </a:cubicBezTo>
                    <a:cubicBezTo>
                      <a:pt x="2021596" y="1815209"/>
                      <a:pt x="2010263" y="1807654"/>
                      <a:pt x="1988798" y="1800099"/>
                    </a:cubicBezTo>
                    <a:cubicBezTo>
                      <a:pt x="1967334" y="1791341"/>
                      <a:pt x="1933334" y="1777432"/>
                      <a:pt x="1924405" y="1769705"/>
                    </a:cubicBezTo>
                    <a:cubicBezTo>
                      <a:pt x="1915475" y="1762149"/>
                      <a:pt x="1920627" y="1756998"/>
                      <a:pt x="1901738" y="1753220"/>
                    </a:cubicBezTo>
                    <a:cubicBezTo>
                      <a:pt x="1882849" y="1750644"/>
                      <a:pt x="1875294" y="1741887"/>
                      <a:pt x="1863789" y="1731755"/>
                    </a:cubicBezTo>
                    <a:cubicBezTo>
                      <a:pt x="1852456" y="1722826"/>
                      <a:pt x="1829789" y="1714069"/>
                      <a:pt x="1822062" y="1706513"/>
                    </a:cubicBezTo>
                    <a:cubicBezTo>
                      <a:pt x="1814506" y="1698958"/>
                      <a:pt x="1801799" y="1677322"/>
                      <a:pt x="1803001" y="1665988"/>
                    </a:cubicBezTo>
                    <a:cubicBezTo>
                      <a:pt x="1803001" y="1653281"/>
                      <a:pt x="1810557" y="1657059"/>
                      <a:pt x="1806779" y="1646928"/>
                    </a:cubicBezTo>
                    <a:cubicBezTo>
                      <a:pt x="1801627" y="1637999"/>
                      <a:pt x="1790295" y="1634221"/>
                      <a:pt x="1786517" y="1617736"/>
                    </a:cubicBezTo>
                    <a:cubicBezTo>
                      <a:pt x="1781365" y="1601251"/>
                      <a:pt x="1771406" y="1594898"/>
                      <a:pt x="1761274" y="1584767"/>
                    </a:cubicBezTo>
                    <a:cubicBezTo>
                      <a:pt x="1752345" y="1575837"/>
                      <a:pt x="1733457" y="1559353"/>
                      <a:pt x="1722123" y="1549221"/>
                    </a:cubicBezTo>
                    <a:cubicBezTo>
                      <a:pt x="1709416" y="1539090"/>
                      <a:pt x="1705638" y="1533939"/>
                      <a:pt x="1701860" y="1526383"/>
                    </a:cubicBezTo>
                    <a:cubicBezTo>
                      <a:pt x="1696709" y="1518828"/>
                      <a:pt x="1698083" y="1518828"/>
                      <a:pt x="1686750" y="1511101"/>
                    </a:cubicBezTo>
                    <a:cubicBezTo>
                      <a:pt x="1674042" y="1503545"/>
                      <a:pt x="1666487" y="1500969"/>
                      <a:pt x="1662709" y="1499767"/>
                    </a:cubicBezTo>
                    <a:cubicBezTo>
                      <a:pt x="1658931" y="1499767"/>
                      <a:pt x="1656356" y="1493414"/>
                      <a:pt x="1653780" y="1484485"/>
                    </a:cubicBezTo>
                    <a:cubicBezTo>
                      <a:pt x="1650002" y="1476929"/>
                      <a:pt x="1652407" y="1471778"/>
                      <a:pt x="1641073" y="1465424"/>
                    </a:cubicBezTo>
                    <a:cubicBezTo>
                      <a:pt x="1629740" y="1460444"/>
                      <a:pt x="1619609" y="1448939"/>
                      <a:pt x="1614629" y="1441384"/>
                    </a:cubicBezTo>
                    <a:cubicBezTo>
                      <a:pt x="1610851" y="1435030"/>
                      <a:pt x="1610851" y="1428677"/>
                      <a:pt x="1603296" y="1428677"/>
                    </a:cubicBezTo>
                    <a:cubicBezTo>
                      <a:pt x="1595740" y="1428677"/>
                      <a:pt x="1581831" y="1417344"/>
                      <a:pt x="1574276" y="1407212"/>
                    </a:cubicBezTo>
                    <a:cubicBezTo>
                      <a:pt x="1566720" y="1398283"/>
                      <a:pt x="1542680" y="1374243"/>
                      <a:pt x="1536326" y="1364112"/>
                    </a:cubicBezTo>
                    <a:cubicBezTo>
                      <a:pt x="1529973" y="1352778"/>
                      <a:pt x="1514862" y="1346425"/>
                      <a:pt x="1514862" y="1336294"/>
                    </a:cubicBezTo>
                    <a:cubicBezTo>
                      <a:pt x="1514862" y="1326162"/>
                      <a:pt x="1513488" y="1323587"/>
                      <a:pt x="1503529" y="1318607"/>
                    </a:cubicBezTo>
                    <a:cubicBezTo>
                      <a:pt x="1493397" y="1314829"/>
                      <a:pt x="1473306" y="1311051"/>
                      <a:pt x="1475883" y="1318607"/>
                    </a:cubicBezTo>
                    <a:cubicBezTo>
                      <a:pt x="1478458" y="1327536"/>
                      <a:pt x="1494943" y="1373213"/>
                      <a:pt x="1507650" y="1378192"/>
                    </a:cubicBezTo>
                    <a:cubicBezTo>
                      <a:pt x="1518983" y="1383172"/>
                      <a:pt x="1525336" y="1387122"/>
                      <a:pt x="1527913" y="1395879"/>
                    </a:cubicBezTo>
                    <a:cubicBezTo>
                      <a:pt x="1530488" y="1406010"/>
                      <a:pt x="1533064" y="1409788"/>
                      <a:pt x="1539245" y="1409788"/>
                    </a:cubicBezTo>
                    <a:cubicBezTo>
                      <a:pt x="1545599" y="1408586"/>
                      <a:pt x="1558134" y="1418717"/>
                      <a:pt x="1559508" y="1427475"/>
                    </a:cubicBezTo>
                    <a:cubicBezTo>
                      <a:pt x="1560710" y="1436404"/>
                      <a:pt x="1562084" y="1442758"/>
                      <a:pt x="1573417" y="1451515"/>
                    </a:cubicBezTo>
                    <a:cubicBezTo>
                      <a:pt x="1584750" y="1460444"/>
                      <a:pt x="1587326" y="1464222"/>
                      <a:pt x="1594882" y="1466798"/>
                    </a:cubicBezTo>
                    <a:cubicBezTo>
                      <a:pt x="1602437" y="1469374"/>
                      <a:pt x="1608791" y="1471778"/>
                      <a:pt x="1609993" y="1488434"/>
                    </a:cubicBezTo>
                    <a:cubicBezTo>
                      <a:pt x="1611366" y="1503717"/>
                      <a:pt x="1620124" y="1510070"/>
                      <a:pt x="1627679" y="1516424"/>
                    </a:cubicBezTo>
                    <a:cubicBezTo>
                      <a:pt x="1635235" y="1522777"/>
                      <a:pt x="1637811" y="1530333"/>
                      <a:pt x="1642962" y="1541838"/>
                    </a:cubicBezTo>
                    <a:cubicBezTo>
                      <a:pt x="1646740" y="1554545"/>
                      <a:pt x="1653093" y="1562100"/>
                      <a:pt x="1656871" y="1557120"/>
                    </a:cubicBezTo>
                    <a:cubicBezTo>
                      <a:pt x="1660649" y="1550767"/>
                      <a:pt x="1669406" y="1557120"/>
                      <a:pt x="1678335" y="1567252"/>
                    </a:cubicBezTo>
                    <a:cubicBezTo>
                      <a:pt x="1687265" y="1577383"/>
                      <a:pt x="1692244" y="1584938"/>
                      <a:pt x="1686063" y="1596443"/>
                    </a:cubicBezTo>
                    <a:cubicBezTo>
                      <a:pt x="1679881" y="1607948"/>
                      <a:pt x="1674729" y="1611726"/>
                      <a:pt x="1672154" y="1600221"/>
                    </a:cubicBezTo>
                    <a:cubicBezTo>
                      <a:pt x="1669578" y="1588716"/>
                      <a:pt x="1664598" y="1581161"/>
                      <a:pt x="1651892" y="1572403"/>
                    </a:cubicBezTo>
                    <a:cubicBezTo>
                      <a:pt x="1639184" y="1562272"/>
                      <a:pt x="1631629" y="1545787"/>
                      <a:pt x="1615316" y="1540636"/>
                    </a:cubicBezTo>
                    <a:cubicBezTo>
                      <a:pt x="1597629" y="1535656"/>
                      <a:pt x="1599003" y="1536858"/>
                      <a:pt x="1600205" y="1530504"/>
                    </a:cubicBezTo>
                    <a:cubicBezTo>
                      <a:pt x="1602609" y="1522949"/>
                      <a:pt x="1592477" y="1494959"/>
                      <a:pt x="1579942" y="1484828"/>
                    </a:cubicBezTo>
                    <a:cubicBezTo>
                      <a:pt x="1566034" y="1475899"/>
                      <a:pt x="1569811" y="1475899"/>
                      <a:pt x="1549720" y="1468343"/>
                    </a:cubicBezTo>
                    <a:cubicBezTo>
                      <a:pt x="1529458" y="1460788"/>
                      <a:pt x="1528256" y="1454434"/>
                      <a:pt x="1518125" y="1446879"/>
                    </a:cubicBezTo>
                    <a:cubicBezTo>
                      <a:pt x="1506791" y="1439323"/>
                      <a:pt x="1506791" y="1434172"/>
                      <a:pt x="1513145" y="1436748"/>
                    </a:cubicBezTo>
                    <a:cubicBezTo>
                      <a:pt x="1519498" y="1439323"/>
                      <a:pt x="1530831" y="1443101"/>
                      <a:pt x="1527054" y="1437950"/>
                    </a:cubicBezTo>
                    <a:cubicBezTo>
                      <a:pt x="1524478" y="1432798"/>
                      <a:pt x="1518125" y="1409960"/>
                      <a:pt x="1503014" y="1401202"/>
                    </a:cubicBezTo>
                    <a:cubicBezTo>
                      <a:pt x="1486529" y="1392273"/>
                      <a:pt x="1477771" y="1382142"/>
                      <a:pt x="1470216" y="1373384"/>
                    </a:cubicBezTo>
                    <a:cubicBezTo>
                      <a:pt x="1463862" y="1364455"/>
                      <a:pt x="1467640" y="1367031"/>
                      <a:pt x="1457509" y="1355698"/>
                    </a:cubicBezTo>
                    <a:cubicBezTo>
                      <a:pt x="1447378" y="1344364"/>
                      <a:pt x="1428317" y="1317748"/>
                      <a:pt x="1423337" y="1308819"/>
                    </a:cubicBezTo>
                    <a:cubicBezTo>
                      <a:pt x="1418186" y="1299890"/>
                      <a:pt x="1396721" y="1270698"/>
                      <a:pt x="1377832" y="1260567"/>
                    </a:cubicBezTo>
                    <a:cubicBezTo>
                      <a:pt x="1358944" y="1249234"/>
                      <a:pt x="1350015" y="1242880"/>
                      <a:pt x="1334903" y="1239102"/>
                    </a:cubicBezTo>
                    <a:cubicBezTo>
                      <a:pt x="1318591" y="1235325"/>
                      <a:pt x="1317217" y="1236527"/>
                      <a:pt x="1307086" y="1225193"/>
                    </a:cubicBezTo>
                    <a:cubicBezTo>
                      <a:pt x="1296954" y="1215062"/>
                      <a:pt x="1290601" y="1207507"/>
                      <a:pt x="1275490" y="1196002"/>
                    </a:cubicBezTo>
                    <a:cubicBezTo>
                      <a:pt x="1260379" y="1183295"/>
                      <a:pt x="1255228" y="1168184"/>
                      <a:pt x="1247672" y="1158053"/>
                    </a:cubicBezTo>
                    <a:cubicBezTo>
                      <a:pt x="1240116" y="1147921"/>
                      <a:pt x="1232561" y="1141568"/>
                      <a:pt x="1237541" y="1136416"/>
                    </a:cubicBezTo>
                    <a:cubicBezTo>
                      <a:pt x="1242520" y="1131265"/>
                      <a:pt x="1245096" y="1124911"/>
                      <a:pt x="1237541" y="1124911"/>
                    </a:cubicBezTo>
                    <a:cubicBezTo>
                      <a:pt x="1229985" y="1126113"/>
                      <a:pt x="1236339" y="1132467"/>
                      <a:pt x="1225005" y="1130063"/>
                    </a:cubicBezTo>
                    <a:cubicBezTo>
                      <a:pt x="1212299" y="1126285"/>
                      <a:pt x="1211096" y="1128861"/>
                      <a:pt x="1211096" y="1118730"/>
                    </a:cubicBezTo>
                    <a:cubicBezTo>
                      <a:pt x="1211096" y="1109800"/>
                      <a:pt x="1198390" y="1094689"/>
                      <a:pt x="1184481" y="1083184"/>
                    </a:cubicBezTo>
                    <a:cubicBezTo>
                      <a:pt x="1169370" y="1071851"/>
                      <a:pt x="1169370" y="1060346"/>
                      <a:pt x="1159066" y="1041286"/>
                    </a:cubicBezTo>
                    <a:cubicBezTo>
                      <a:pt x="1150137" y="1023599"/>
                      <a:pt x="1128673" y="989256"/>
                      <a:pt x="1126097" y="977922"/>
                    </a:cubicBezTo>
                    <a:cubicBezTo>
                      <a:pt x="1123521" y="966417"/>
                      <a:pt x="1123349" y="932246"/>
                      <a:pt x="1115794" y="919539"/>
                    </a:cubicBezTo>
                    <a:cubicBezTo>
                      <a:pt x="1108239" y="906832"/>
                      <a:pt x="1105663" y="895499"/>
                      <a:pt x="1101885" y="882792"/>
                    </a:cubicBezTo>
                    <a:cubicBezTo>
                      <a:pt x="1098108" y="870085"/>
                      <a:pt x="1094158" y="854802"/>
                      <a:pt x="1081622" y="844671"/>
                    </a:cubicBezTo>
                    <a:cubicBezTo>
                      <a:pt x="1068916" y="834540"/>
                      <a:pt x="1047451" y="815479"/>
                      <a:pt x="1055007" y="814277"/>
                    </a:cubicBezTo>
                    <a:cubicBezTo>
                      <a:pt x="1061360" y="814277"/>
                      <a:pt x="1091582" y="809126"/>
                      <a:pt x="1096562" y="820459"/>
                    </a:cubicBezTo>
                    <a:cubicBezTo>
                      <a:pt x="1101713" y="831964"/>
                      <a:pt x="1094158" y="840721"/>
                      <a:pt x="1102916" y="843297"/>
                    </a:cubicBezTo>
                    <a:cubicBezTo>
                      <a:pt x="1110471" y="844499"/>
                      <a:pt x="1114248" y="840721"/>
                      <a:pt x="1111673" y="831792"/>
                    </a:cubicBezTo>
                    <a:cubicBezTo>
                      <a:pt x="1107895" y="821661"/>
                      <a:pt x="1105319" y="814105"/>
                      <a:pt x="1098966" y="801398"/>
                    </a:cubicBezTo>
                    <a:cubicBezTo>
                      <a:pt x="1091410" y="790065"/>
                      <a:pt x="1090208" y="796419"/>
                      <a:pt x="1082481" y="787489"/>
                    </a:cubicBezTo>
                    <a:cubicBezTo>
                      <a:pt x="1074926" y="779934"/>
                      <a:pt x="1073552" y="765853"/>
                      <a:pt x="1067370" y="771005"/>
                    </a:cubicBezTo>
                    <a:cubicBezTo>
                      <a:pt x="1061017" y="776156"/>
                      <a:pt x="1057410" y="778560"/>
                      <a:pt x="1056037" y="771005"/>
                    </a:cubicBezTo>
                    <a:cubicBezTo>
                      <a:pt x="1054663" y="763449"/>
                      <a:pt x="1054663" y="751944"/>
                      <a:pt x="1045906" y="758298"/>
                    </a:cubicBezTo>
                    <a:cubicBezTo>
                      <a:pt x="1037148" y="763449"/>
                      <a:pt x="1034572" y="762076"/>
                      <a:pt x="1034572" y="751944"/>
                    </a:cubicBezTo>
                    <a:cubicBezTo>
                      <a:pt x="1034572" y="741813"/>
                      <a:pt x="1030795" y="740439"/>
                      <a:pt x="1016886" y="741813"/>
                    </a:cubicBezTo>
                    <a:cubicBezTo>
                      <a:pt x="1002977" y="743187"/>
                      <a:pt x="999199" y="743187"/>
                      <a:pt x="1000572" y="736833"/>
                    </a:cubicBezTo>
                    <a:cubicBezTo>
                      <a:pt x="1002977" y="729278"/>
                      <a:pt x="995593" y="731853"/>
                      <a:pt x="985461" y="733055"/>
                    </a:cubicBezTo>
                    <a:cubicBezTo>
                      <a:pt x="975330" y="734429"/>
                      <a:pt x="963997" y="736833"/>
                      <a:pt x="957643" y="728076"/>
                    </a:cubicBezTo>
                    <a:cubicBezTo>
                      <a:pt x="950088" y="720520"/>
                      <a:pt x="946310" y="710389"/>
                      <a:pt x="946310" y="704035"/>
                    </a:cubicBezTo>
                    <a:cubicBezTo>
                      <a:pt x="946310" y="697682"/>
                      <a:pt x="949917" y="679824"/>
                      <a:pt x="943734" y="687551"/>
                    </a:cubicBezTo>
                    <a:cubicBezTo>
                      <a:pt x="937381" y="695106"/>
                      <a:pt x="934977" y="697682"/>
                      <a:pt x="931200" y="690126"/>
                    </a:cubicBezTo>
                    <a:cubicBezTo>
                      <a:pt x="926220" y="682571"/>
                      <a:pt x="927422" y="678621"/>
                      <a:pt x="921068" y="674844"/>
                    </a:cubicBezTo>
                    <a:cubicBezTo>
                      <a:pt x="914714" y="672268"/>
                      <a:pt x="899603" y="668490"/>
                      <a:pt x="904583" y="665915"/>
                    </a:cubicBezTo>
                    <a:cubicBezTo>
                      <a:pt x="909563" y="663339"/>
                      <a:pt x="923472" y="672268"/>
                      <a:pt x="923472" y="665915"/>
                    </a:cubicBezTo>
                    <a:cubicBezTo>
                      <a:pt x="924674" y="659561"/>
                      <a:pt x="918492" y="659561"/>
                      <a:pt x="908361" y="655783"/>
                    </a:cubicBezTo>
                    <a:cubicBezTo>
                      <a:pt x="899603" y="653208"/>
                      <a:pt x="895826" y="655783"/>
                      <a:pt x="890674" y="654581"/>
                    </a:cubicBezTo>
                    <a:cubicBezTo>
                      <a:pt x="885694" y="654581"/>
                      <a:pt x="865432" y="644450"/>
                      <a:pt x="861654" y="638097"/>
                    </a:cubicBezTo>
                    <a:cubicBezTo>
                      <a:pt x="856503" y="631743"/>
                      <a:pt x="843968" y="626763"/>
                      <a:pt x="838816" y="620410"/>
                    </a:cubicBezTo>
                    <a:cubicBezTo>
                      <a:pt x="833836" y="614056"/>
                      <a:pt x="833836" y="610279"/>
                      <a:pt x="831261" y="603925"/>
                    </a:cubicBezTo>
                    <a:cubicBezTo>
                      <a:pt x="828685" y="597572"/>
                      <a:pt x="816150" y="583663"/>
                      <a:pt x="812372" y="590016"/>
                    </a:cubicBezTo>
                    <a:cubicBezTo>
                      <a:pt x="809796" y="595168"/>
                      <a:pt x="811170" y="601521"/>
                      <a:pt x="804816" y="606501"/>
                    </a:cubicBezTo>
                    <a:cubicBezTo>
                      <a:pt x="799836" y="612854"/>
                      <a:pt x="801039" y="603925"/>
                      <a:pt x="801039" y="596370"/>
                    </a:cubicBezTo>
                    <a:cubicBezTo>
                      <a:pt x="801039" y="588814"/>
                      <a:pt x="807221" y="581087"/>
                      <a:pt x="801039" y="579885"/>
                    </a:cubicBezTo>
                    <a:cubicBezTo>
                      <a:pt x="793483" y="579885"/>
                      <a:pt x="789705" y="579885"/>
                      <a:pt x="777170" y="569754"/>
                    </a:cubicBezTo>
                    <a:cubicBezTo>
                      <a:pt x="764463" y="558420"/>
                      <a:pt x="765837" y="557047"/>
                      <a:pt x="758281" y="558420"/>
                    </a:cubicBezTo>
                    <a:cubicBezTo>
                      <a:pt x="750726" y="559622"/>
                      <a:pt x="754504" y="557218"/>
                      <a:pt x="754504" y="549491"/>
                    </a:cubicBezTo>
                    <a:cubicBezTo>
                      <a:pt x="754504" y="541936"/>
                      <a:pt x="755706" y="539360"/>
                      <a:pt x="744372" y="533006"/>
                    </a:cubicBezTo>
                    <a:cubicBezTo>
                      <a:pt x="733039" y="528027"/>
                      <a:pt x="721706" y="531804"/>
                      <a:pt x="715352" y="526653"/>
                    </a:cubicBezTo>
                    <a:cubicBezTo>
                      <a:pt x="707797" y="521673"/>
                      <a:pt x="705221" y="517724"/>
                      <a:pt x="697666" y="508966"/>
                    </a:cubicBezTo>
                    <a:cubicBezTo>
                      <a:pt x="691312" y="500037"/>
                      <a:pt x="683757" y="501411"/>
                      <a:pt x="687535" y="508966"/>
                    </a:cubicBezTo>
                    <a:cubicBezTo>
                      <a:pt x="691312" y="516522"/>
                      <a:pt x="708999" y="525451"/>
                      <a:pt x="704019" y="529229"/>
                    </a:cubicBezTo>
                    <a:cubicBezTo>
                      <a:pt x="699039" y="533006"/>
                      <a:pt x="691484" y="525451"/>
                      <a:pt x="687535" y="521673"/>
                    </a:cubicBezTo>
                    <a:cubicBezTo>
                      <a:pt x="683757" y="517895"/>
                      <a:pt x="677403" y="514118"/>
                      <a:pt x="669848" y="512744"/>
                    </a:cubicBezTo>
                    <a:cubicBezTo>
                      <a:pt x="661090" y="512744"/>
                      <a:pt x="662292" y="516522"/>
                      <a:pt x="669848" y="520299"/>
                    </a:cubicBezTo>
                    <a:cubicBezTo>
                      <a:pt x="677403" y="524077"/>
                      <a:pt x="684958" y="530431"/>
                      <a:pt x="681181" y="536784"/>
                    </a:cubicBezTo>
                    <a:cubicBezTo>
                      <a:pt x="677403" y="543138"/>
                      <a:pt x="673626" y="539360"/>
                      <a:pt x="663494" y="535582"/>
                    </a:cubicBezTo>
                    <a:cubicBezTo>
                      <a:pt x="653363" y="531804"/>
                      <a:pt x="639626" y="529229"/>
                      <a:pt x="639454" y="517895"/>
                    </a:cubicBezTo>
                    <a:cubicBezTo>
                      <a:pt x="639454" y="507764"/>
                      <a:pt x="647009" y="501411"/>
                      <a:pt x="641858" y="496259"/>
                    </a:cubicBezTo>
                    <a:cubicBezTo>
                      <a:pt x="636878" y="491108"/>
                      <a:pt x="625373" y="489906"/>
                      <a:pt x="630525" y="497633"/>
                    </a:cubicBezTo>
                    <a:cubicBezTo>
                      <a:pt x="635505" y="503986"/>
                      <a:pt x="631898" y="510340"/>
                      <a:pt x="625545" y="514118"/>
                    </a:cubicBezTo>
                    <a:cubicBezTo>
                      <a:pt x="619191" y="516693"/>
                      <a:pt x="609232" y="517895"/>
                      <a:pt x="605454" y="509138"/>
                    </a:cubicBezTo>
                    <a:cubicBezTo>
                      <a:pt x="600303" y="499007"/>
                      <a:pt x="606656" y="505360"/>
                      <a:pt x="609232" y="497633"/>
                    </a:cubicBezTo>
                    <a:cubicBezTo>
                      <a:pt x="611808" y="488704"/>
                      <a:pt x="595323" y="486300"/>
                      <a:pt x="592919" y="492653"/>
                    </a:cubicBezTo>
                    <a:cubicBezTo>
                      <a:pt x="590343" y="499007"/>
                      <a:pt x="585363" y="504158"/>
                      <a:pt x="577808" y="504158"/>
                    </a:cubicBezTo>
                    <a:cubicBezTo>
                      <a:pt x="570252" y="504158"/>
                      <a:pt x="555141" y="501582"/>
                      <a:pt x="548788" y="497805"/>
                    </a:cubicBezTo>
                    <a:cubicBezTo>
                      <a:pt x="542434" y="492653"/>
                      <a:pt x="536253" y="491451"/>
                      <a:pt x="531101" y="495229"/>
                    </a:cubicBezTo>
                    <a:cubicBezTo>
                      <a:pt x="526121" y="497805"/>
                      <a:pt x="523545" y="499007"/>
                      <a:pt x="513414" y="499007"/>
                    </a:cubicBezTo>
                    <a:cubicBezTo>
                      <a:pt x="504657" y="499007"/>
                      <a:pt x="469283" y="496603"/>
                      <a:pt x="461728" y="486471"/>
                    </a:cubicBezTo>
                    <a:cubicBezTo>
                      <a:pt x="454173" y="477542"/>
                      <a:pt x="455374" y="466209"/>
                      <a:pt x="447819" y="475138"/>
                    </a:cubicBezTo>
                    <a:cubicBezTo>
                      <a:pt x="439061" y="484067"/>
                      <a:pt x="440263" y="485269"/>
                      <a:pt x="432708" y="478916"/>
                    </a:cubicBezTo>
                    <a:cubicBezTo>
                      <a:pt x="425153" y="473764"/>
                      <a:pt x="431334" y="462431"/>
                      <a:pt x="421375" y="469987"/>
                    </a:cubicBezTo>
                    <a:cubicBezTo>
                      <a:pt x="412617" y="477542"/>
                      <a:pt x="406264" y="486471"/>
                      <a:pt x="416395" y="487845"/>
                    </a:cubicBezTo>
                    <a:cubicBezTo>
                      <a:pt x="425153" y="489047"/>
                      <a:pt x="430304" y="495401"/>
                      <a:pt x="429102" y="505532"/>
                    </a:cubicBezTo>
                    <a:cubicBezTo>
                      <a:pt x="427900" y="514461"/>
                      <a:pt x="427900" y="524592"/>
                      <a:pt x="420345" y="518239"/>
                    </a:cubicBezTo>
                    <a:cubicBezTo>
                      <a:pt x="411415" y="513259"/>
                      <a:pt x="412789" y="501754"/>
                      <a:pt x="407809" y="513259"/>
                    </a:cubicBezTo>
                    <a:cubicBezTo>
                      <a:pt x="402829" y="524764"/>
                      <a:pt x="399051" y="522188"/>
                      <a:pt x="391496" y="532320"/>
                    </a:cubicBezTo>
                    <a:cubicBezTo>
                      <a:pt x="383940" y="543824"/>
                      <a:pt x="378961" y="545026"/>
                      <a:pt x="375183" y="541249"/>
                    </a:cubicBezTo>
                    <a:cubicBezTo>
                      <a:pt x="371405" y="537471"/>
                      <a:pt x="371405" y="527340"/>
                      <a:pt x="371405" y="515835"/>
                    </a:cubicBezTo>
                    <a:cubicBezTo>
                      <a:pt x="370031" y="504330"/>
                      <a:pt x="366254" y="487845"/>
                      <a:pt x="376385" y="486643"/>
                    </a:cubicBezTo>
                    <a:cubicBezTo>
                      <a:pt x="386516" y="486643"/>
                      <a:pt x="397849" y="489219"/>
                      <a:pt x="397849" y="482694"/>
                    </a:cubicBezTo>
                    <a:cubicBezTo>
                      <a:pt x="399051" y="477542"/>
                      <a:pt x="376385" y="462431"/>
                      <a:pt x="366254" y="469987"/>
                    </a:cubicBezTo>
                    <a:cubicBezTo>
                      <a:pt x="356122" y="476340"/>
                      <a:pt x="357496" y="478916"/>
                      <a:pt x="356294" y="486471"/>
                    </a:cubicBezTo>
                    <a:cubicBezTo>
                      <a:pt x="355092" y="494027"/>
                      <a:pt x="356294" y="497976"/>
                      <a:pt x="348739" y="501754"/>
                    </a:cubicBezTo>
                    <a:cubicBezTo>
                      <a:pt x="342385" y="504330"/>
                      <a:pt x="338608" y="501754"/>
                      <a:pt x="344961" y="510683"/>
                    </a:cubicBezTo>
                    <a:cubicBezTo>
                      <a:pt x="352516" y="520815"/>
                      <a:pt x="355092" y="525966"/>
                      <a:pt x="347537" y="532320"/>
                    </a:cubicBezTo>
                    <a:cubicBezTo>
                      <a:pt x="341183" y="537471"/>
                      <a:pt x="333628" y="532320"/>
                      <a:pt x="332425" y="540047"/>
                    </a:cubicBezTo>
                    <a:cubicBezTo>
                      <a:pt x="329850" y="547602"/>
                      <a:pt x="328648" y="547602"/>
                      <a:pt x="337405" y="550178"/>
                    </a:cubicBezTo>
                    <a:cubicBezTo>
                      <a:pt x="346163" y="552754"/>
                      <a:pt x="348739" y="557734"/>
                      <a:pt x="343759" y="564087"/>
                    </a:cubicBezTo>
                    <a:cubicBezTo>
                      <a:pt x="339981" y="571642"/>
                      <a:pt x="335002" y="580572"/>
                      <a:pt x="330022" y="588299"/>
                    </a:cubicBezTo>
                    <a:cubicBezTo>
                      <a:pt x="325042" y="594652"/>
                      <a:pt x="326244" y="592077"/>
                      <a:pt x="317486" y="597228"/>
                    </a:cubicBezTo>
                    <a:cubicBezTo>
                      <a:pt x="307355" y="602380"/>
                      <a:pt x="303749" y="607359"/>
                      <a:pt x="304951" y="613713"/>
                    </a:cubicBezTo>
                    <a:cubicBezTo>
                      <a:pt x="306325" y="620066"/>
                      <a:pt x="301174" y="627622"/>
                      <a:pt x="293618" y="626420"/>
                    </a:cubicBezTo>
                    <a:cubicBezTo>
                      <a:pt x="286062" y="626420"/>
                      <a:pt x="274729" y="628996"/>
                      <a:pt x="278507" y="632773"/>
                    </a:cubicBezTo>
                    <a:cubicBezTo>
                      <a:pt x="282285" y="636551"/>
                      <a:pt x="279709" y="641703"/>
                      <a:pt x="276103" y="645480"/>
                    </a:cubicBezTo>
                    <a:cubicBezTo>
                      <a:pt x="271123" y="649258"/>
                      <a:pt x="266143" y="656985"/>
                      <a:pt x="258588" y="660763"/>
                    </a:cubicBezTo>
                    <a:cubicBezTo>
                      <a:pt x="251032" y="663339"/>
                      <a:pt x="249830" y="660763"/>
                      <a:pt x="242275" y="668490"/>
                    </a:cubicBezTo>
                    <a:cubicBezTo>
                      <a:pt x="234719" y="676046"/>
                      <a:pt x="229740" y="676046"/>
                      <a:pt x="220810" y="677419"/>
                    </a:cubicBezTo>
                    <a:cubicBezTo>
                      <a:pt x="212053" y="679995"/>
                      <a:pt x="208275" y="685147"/>
                      <a:pt x="196942" y="688924"/>
                    </a:cubicBezTo>
                    <a:cubicBezTo>
                      <a:pt x="186982" y="694076"/>
                      <a:pt x="180629" y="691500"/>
                      <a:pt x="188184" y="687722"/>
                    </a:cubicBezTo>
                    <a:cubicBezTo>
                      <a:pt x="195740" y="683945"/>
                      <a:pt x="198315" y="683945"/>
                      <a:pt x="201922" y="675015"/>
                    </a:cubicBezTo>
                    <a:cubicBezTo>
                      <a:pt x="205700" y="667460"/>
                      <a:pt x="208103" y="657157"/>
                      <a:pt x="217032" y="658531"/>
                    </a:cubicBezTo>
                    <a:cubicBezTo>
                      <a:pt x="225790" y="659733"/>
                      <a:pt x="228366" y="672440"/>
                      <a:pt x="230942" y="666086"/>
                    </a:cubicBezTo>
                    <a:cubicBezTo>
                      <a:pt x="234719" y="659733"/>
                      <a:pt x="232143" y="655955"/>
                      <a:pt x="238497" y="653379"/>
                    </a:cubicBezTo>
                    <a:cubicBezTo>
                      <a:pt x="246052" y="652177"/>
                      <a:pt x="257386" y="644450"/>
                      <a:pt x="258588" y="632945"/>
                    </a:cubicBezTo>
                    <a:cubicBezTo>
                      <a:pt x="259790" y="621440"/>
                      <a:pt x="257214" y="621440"/>
                      <a:pt x="264769" y="613885"/>
                    </a:cubicBezTo>
                    <a:cubicBezTo>
                      <a:pt x="271123" y="606329"/>
                      <a:pt x="276103" y="602380"/>
                      <a:pt x="273527" y="592248"/>
                    </a:cubicBezTo>
                    <a:cubicBezTo>
                      <a:pt x="270951" y="583319"/>
                      <a:pt x="268547" y="580915"/>
                      <a:pt x="270951" y="575764"/>
                    </a:cubicBezTo>
                    <a:cubicBezTo>
                      <a:pt x="274729" y="570612"/>
                      <a:pt x="279709" y="559279"/>
                      <a:pt x="270951" y="564259"/>
                    </a:cubicBezTo>
                    <a:cubicBezTo>
                      <a:pt x="262194" y="569410"/>
                      <a:pt x="255840" y="579541"/>
                      <a:pt x="253265" y="569410"/>
                    </a:cubicBezTo>
                    <a:cubicBezTo>
                      <a:pt x="249487" y="559279"/>
                      <a:pt x="244336" y="545370"/>
                      <a:pt x="241931" y="552925"/>
                    </a:cubicBezTo>
                    <a:cubicBezTo>
                      <a:pt x="239356" y="560481"/>
                      <a:pt x="233174" y="563057"/>
                      <a:pt x="239528" y="571986"/>
                    </a:cubicBezTo>
                    <a:cubicBezTo>
                      <a:pt x="245881" y="580915"/>
                      <a:pt x="248457" y="587269"/>
                      <a:pt x="240901" y="582117"/>
                    </a:cubicBezTo>
                    <a:cubicBezTo>
                      <a:pt x="233346" y="577137"/>
                      <a:pt x="218063" y="555501"/>
                      <a:pt x="208103" y="559279"/>
                    </a:cubicBezTo>
                    <a:cubicBezTo>
                      <a:pt x="199346" y="564430"/>
                      <a:pt x="189386" y="591046"/>
                      <a:pt x="181659" y="580915"/>
                    </a:cubicBezTo>
                    <a:cubicBezTo>
                      <a:pt x="175305" y="571986"/>
                      <a:pt x="176508" y="555501"/>
                      <a:pt x="171528" y="547946"/>
                    </a:cubicBezTo>
                    <a:cubicBezTo>
                      <a:pt x="166548" y="541592"/>
                      <a:pt x="158821" y="531461"/>
                      <a:pt x="160194" y="522532"/>
                    </a:cubicBezTo>
                    <a:cubicBezTo>
                      <a:pt x="160194" y="513602"/>
                      <a:pt x="152639" y="516178"/>
                      <a:pt x="152639" y="526309"/>
                    </a:cubicBezTo>
                    <a:cubicBezTo>
                      <a:pt x="154013" y="536441"/>
                      <a:pt x="155215" y="549148"/>
                      <a:pt x="141306" y="547946"/>
                    </a:cubicBezTo>
                    <a:cubicBezTo>
                      <a:pt x="127397" y="546744"/>
                      <a:pt x="123619" y="540390"/>
                      <a:pt x="112286" y="535239"/>
                    </a:cubicBezTo>
                    <a:cubicBezTo>
                      <a:pt x="102155" y="530259"/>
                      <a:pt x="104730" y="530259"/>
                      <a:pt x="99579" y="521330"/>
                    </a:cubicBezTo>
                    <a:cubicBezTo>
                      <a:pt x="93225" y="511198"/>
                      <a:pt x="85670" y="513774"/>
                      <a:pt x="78114" y="499865"/>
                    </a:cubicBezTo>
                    <a:cubicBezTo>
                      <a:pt x="70559" y="485956"/>
                      <a:pt x="71761" y="480805"/>
                      <a:pt x="79316" y="470674"/>
                    </a:cubicBezTo>
                    <a:cubicBezTo>
                      <a:pt x="85498" y="459168"/>
                      <a:pt x="84296" y="461744"/>
                      <a:pt x="88074" y="452815"/>
                    </a:cubicBezTo>
                    <a:cubicBezTo>
                      <a:pt x="90650" y="445259"/>
                      <a:pt x="85498" y="437532"/>
                      <a:pt x="96831" y="441310"/>
                    </a:cubicBezTo>
                    <a:cubicBezTo>
                      <a:pt x="106963" y="443886"/>
                      <a:pt x="115720" y="442512"/>
                      <a:pt x="125851" y="437361"/>
                    </a:cubicBezTo>
                    <a:cubicBezTo>
                      <a:pt x="135982" y="433583"/>
                      <a:pt x="142164" y="429633"/>
                      <a:pt x="147316" y="425856"/>
                    </a:cubicBezTo>
                    <a:cubicBezTo>
                      <a:pt x="152296" y="423280"/>
                      <a:pt x="151093" y="416926"/>
                      <a:pt x="145942" y="406795"/>
                    </a:cubicBezTo>
                    <a:cubicBezTo>
                      <a:pt x="142164" y="396664"/>
                      <a:pt x="145942" y="388937"/>
                      <a:pt x="129458" y="389108"/>
                    </a:cubicBezTo>
                    <a:cubicBezTo>
                      <a:pt x="111771" y="389108"/>
                      <a:pt x="109367" y="400613"/>
                      <a:pt x="103013" y="401815"/>
                    </a:cubicBezTo>
                    <a:cubicBezTo>
                      <a:pt x="97346" y="401644"/>
                      <a:pt x="94771" y="400270"/>
                      <a:pt x="88417" y="399068"/>
                    </a:cubicBezTo>
                    <a:lnTo>
                      <a:pt x="88417" y="3990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8" name="任意多边形: 形状 3037">
                <a:extLst>
                  <a:ext uri="{FF2B5EF4-FFF2-40B4-BE49-F238E27FC236}">
                    <a16:creationId xmlns:a16="http://schemas.microsoft.com/office/drawing/2014/main" xmlns="" id="{14A1DD2F-22AF-4EC1-9431-7FB0260D7649}"/>
                  </a:ext>
                </a:extLst>
              </p:cNvPr>
              <p:cNvSpPr/>
              <p:nvPr/>
            </p:nvSpPr>
            <p:spPr>
              <a:xfrm>
                <a:off x="5684415" y="1326388"/>
                <a:ext cx="3570661" cy="4330768"/>
              </a:xfrm>
              <a:custGeom>
                <a:avLst/>
                <a:gdLst>
                  <a:gd name="connsiteX0" fmla="*/ 2031057 w 3570661"/>
                  <a:gd name="connsiteY0" fmla="*/ 4327929 h 4330768"/>
                  <a:gd name="connsiteX1" fmla="*/ 2035006 w 3570661"/>
                  <a:gd name="connsiteY1" fmla="*/ 4317455 h 4330768"/>
                  <a:gd name="connsiteX2" fmla="*/ 2035006 w 3570661"/>
                  <a:gd name="connsiteY2" fmla="*/ 4317455 h 4330768"/>
                  <a:gd name="connsiteX3" fmla="*/ 2048400 w 3570661"/>
                  <a:gd name="connsiteY3" fmla="*/ 4302687 h 4330768"/>
                  <a:gd name="connsiteX4" fmla="*/ 2048400 w 3570661"/>
                  <a:gd name="connsiteY4" fmla="*/ 4302687 h 4330768"/>
                  <a:gd name="connsiteX5" fmla="*/ 2059046 w 3570661"/>
                  <a:gd name="connsiteY5" fmla="*/ 4294788 h 4330768"/>
                  <a:gd name="connsiteX6" fmla="*/ 2059046 w 3570661"/>
                  <a:gd name="connsiteY6" fmla="*/ 4294788 h 4330768"/>
                  <a:gd name="connsiteX7" fmla="*/ 2058188 w 3570661"/>
                  <a:gd name="connsiteY7" fmla="*/ 4293929 h 4330768"/>
                  <a:gd name="connsiteX8" fmla="*/ 2058188 w 3570661"/>
                  <a:gd name="connsiteY8" fmla="*/ 4293929 h 4330768"/>
                  <a:gd name="connsiteX9" fmla="*/ 2045652 w 3570661"/>
                  <a:gd name="connsiteY9" fmla="*/ 4287405 h 4330768"/>
                  <a:gd name="connsiteX10" fmla="*/ 2045652 w 3570661"/>
                  <a:gd name="connsiteY10" fmla="*/ 4287405 h 4330768"/>
                  <a:gd name="connsiteX11" fmla="*/ 2039986 w 3570661"/>
                  <a:gd name="connsiteY11" fmla="*/ 4288091 h 4330768"/>
                  <a:gd name="connsiteX12" fmla="*/ 2039986 w 3570661"/>
                  <a:gd name="connsiteY12" fmla="*/ 4288091 h 4330768"/>
                  <a:gd name="connsiteX13" fmla="*/ 2025905 w 3570661"/>
                  <a:gd name="connsiteY13" fmla="*/ 4296506 h 4330768"/>
                  <a:gd name="connsiteX14" fmla="*/ 2025905 w 3570661"/>
                  <a:gd name="connsiteY14" fmla="*/ 4296506 h 4330768"/>
                  <a:gd name="connsiteX15" fmla="*/ 2019037 w 3570661"/>
                  <a:gd name="connsiteY15" fmla="*/ 4299940 h 4330768"/>
                  <a:gd name="connsiteX16" fmla="*/ 2019037 w 3570661"/>
                  <a:gd name="connsiteY16" fmla="*/ 4299940 h 4330768"/>
                  <a:gd name="connsiteX17" fmla="*/ 2014572 w 3570661"/>
                  <a:gd name="connsiteY17" fmla="*/ 4292041 h 4330768"/>
                  <a:gd name="connsiteX18" fmla="*/ 2014572 w 3570661"/>
                  <a:gd name="connsiteY18" fmla="*/ 4292041 h 4330768"/>
                  <a:gd name="connsiteX19" fmla="*/ 2014572 w 3570661"/>
                  <a:gd name="connsiteY19" fmla="*/ 4292041 h 4330768"/>
                  <a:gd name="connsiteX20" fmla="*/ 2025905 w 3570661"/>
                  <a:gd name="connsiteY20" fmla="*/ 4275041 h 4330768"/>
                  <a:gd name="connsiteX21" fmla="*/ 2025905 w 3570661"/>
                  <a:gd name="connsiteY21" fmla="*/ 4275041 h 4330768"/>
                  <a:gd name="connsiteX22" fmla="*/ 2035178 w 3570661"/>
                  <a:gd name="connsiteY22" fmla="*/ 4267657 h 4330768"/>
                  <a:gd name="connsiteX23" fmla="*/ 2035178 w 3570661"/>
                  <a:gd name="connsiteY23" fmla="*/ 4267657 h 4330768"/>
                  <a:gd name="connsiteX24" fmla="*/ 2043249 w 3570661"/>
                  <a:gd name="connsiteY24" fmla="*/ 4269546 h 4330768"/>
                  <a:gd name="connsiteX25" fmla="*/ 2043249 w 3570661"/>
                  <a:gd name="connsiteY25" fmla="*/ 4269546 h 4330768"/>
                  <a:gd name="connsiteX26" fmla="*/ 2052522 w 3570661"/>
                  <a:gd name="connsiteY26" fmla="*/ 4275728 h 4330768"/>
                  <a:gd name="connsiteX27" fmla="*/ 2052522 w 3570661"/>
                  <a:gd name="connsiteY27" fmla="*/ 4275728 h 4330768"/>
                  <a:gd name="connsiteX28" fmla="*/ 2057158 w 3570661"/>
                  <a:gd name="connsiteY28" fmla="*/ 4250142 h 4330768"/>
                  <a:gd name="connsiteX29" fmla="*/ 2057158 w 3570661"/>
                  <a:gd name="connsiteY29" fmla="*/ 4250142 h 4330768"/>
                  <a:gd name="connsiteX30" fmla="*/ 2057158 w 3570661"/>
                  <a:gd name="connsiteY30" fmla="*/ 4248940 h 4330768"/>
                  <a:gd name="connsiteX31" fmla="*/ 2057158 w 3570661"/>
                  <a:gd name="connsiteY31" fmla="*/ 4248940 h 4330768"/>
                  <a:gd name="connsiteX32" fmla="*/ 2053037 w 3570661"/>
                  <a:gd name="connsiteY32" fmla="*/ 4253748 h 4330768"/>
                  <a:gd name="connsiteX33" fmla="*/ 2053037 w 3570661"/>
                  <a:gd name="connsiteY33" fmla="*/ 4253748 h 4330768"/>
                  <a:gd name="connsiteX34" fmla="*/ 2044451 w 3570661"/>
                  <a:gd name="connsiteY34" fmla="*/ 4267486 h 4330768"/>
                  <a:gd name="connsiteX35" fmla="*/ 2044451 w 3570661"/>
                  <a:gd name="connsiteY35" fmla="*/ 4267486 h 4330768"/>
                  <a:gd name="connsiteX36" fmla="*/ 2039986 w 3570661"/>
                  <a:gd name="connsiteY36" fmla="*/ 4264223 h 4330768"/>
                  <a:gd name="connsiteX37" fmla="*/ 2039986 w 3570661"/>
                  <a:gd name="connsiteY37" fmla="*/ 4264223 h 4330768"/>
                  <a:gd name="connsiteX38" fmla="*/ 2036036 w 3570661"/>
                  <a:gd name="connsiteY38" fmla="*/ 4255637 h 4330768"/>
                  <a:gd name="connsiteX39" fmla="*/ 2036036 w 3570661"/>
                  <a:gd name="connsiteY39" fmla="*/ 4255637 h 4330768"/>
                  <a:gd name="connsiteX40" fmla="*/ 2038612 w 3570661"/>
                  <a:gd name="connsiteY40" fmla="*/ 4248082 h 4330768"/>
                  <a:gd name="connsiteX41" fmla="*/ 2038612 w 3570661"/>
                  <a:gd name="connsiteY41" fmla="*/ 4248082 h 4330768"/>
                  <a:gd name="connsiteX42" fmla="*/ 2048400 w 3570661"/>
                  <a:gd name="connsiteY42" fmla="*/ 4230395 h 4330768"/>
                  <a:gd name="connsiteX43" fmla="*/ 2048400 w 3570661"/>
                  <a:gd name="connsiteY43" fmla="*/ 4230395 h 4330768"/>
                  <a:gd name="connsiteX44" fmla="*/ 2057501 w 3570661"/>
                  <a:gd name="connsiteY44" fmla="*/ 4221466 h 4330768"/>
                  <a:gd name="connsiteX45" fmla="*/ 2057501 w 3570661"/>
                  <a:gd name="connsiteY45" fmla="*/ 4221466 h 4330768"/>
                  <a:gd name="connsiteX46" fmla="*/ 2057158 w 3570661"/>
                  <a:gd name="connsiteY46" fmla="*/ 4217516 h 4330768"/>
                  <a:gd name="connsiteX47" fmla="*/ 2057158 w 3570661"/>
                  <a:gd name="connsiteY47" fmla="*/ 4217516 h 4330768"/>
                  <a:gd name="connsiteX48" fmla="*/ 2056986 w 3570661"/>
                  <a:gd name="connsiteY48" fmla="*/ 4213223 h 4330768"/>
                  <a:gd name="connsiteX49" fmla="*/ 2056986 w 3570661"/>
                  <a:gd name="connsiteY49" fmla="*/ 4213223 h 4330768"/>
                  <a:gd name="connsiteX50" fmla="*/ 2065056 w 3570661"/>
                  <a:gd name="connsiteY50" fmla="*/ 4195536 h 4330768"/>
                  <a:gd name="connsiteX51" fmla="*/ 2065056 w 3570661"/>
                  <a:gd name="connsiteY51" fmla="*/ 4195536 h 4330768"/>
                  <a:gd name="connsiteX52" fmla="*/ 2085147 w 3570661"/>
                  <a:gd name="connsiteY52" fmla="*/ 4179052 h 4330768"/>
                  <a:gd name="connsiteX53" fmla="*/ 2085147 w 3570661"/>
                  <a:gd name="connsiteY53" fmla="*/ 4179052 h 4330768"/>
                  <a:gd name="connsiteX54" fmla="*/ 2089268 w 3570661"/>
                  <a:gd name="connsiteY54" fmla="*/ 4169435 h 4330768"/>
                  <a:gd name="connsiteX55" fmla="*/ 2089268 w 3570661"/>
                  <a:gd name="connsiteY55" fmla="*/ 4169435 h 4330768"/>
                  <a:gd name="connsiteX56" fmla="*/ 2088581 w 3570661"/>
                  <a:gd name="connsiteY56" fmla="*/ 4161708 h 4330768"/>
                  <a:gd name="connsiteX57" fmla="*/ 2088581 w 3570661"/>
                  <a:gd name="connsiteY57" fmla="*/ 4161708 h 4330768"/>
                  <a:gd name="connsiteX58" fmla="*/ 2091158 w 3570661"/>
                  <a:gd name="connsiteY58" fmla="*/ 4152951 h 4330768"/>
                  <a:gd name="connsiteX59" fmla="*/ 2091158 w 3570661"/>
                  <a:gd name="connsiteY59" fmla="*/ 4152951 h 4330768"/>
                  <a:gd name="connsiteX60" fmla="*/ 2093046 w 3570661"/>
                  <a:gd name="connsiteY60" fmla="*/ 4141789 h 4330768"/>
                  <a:gd name="connsiteX61" fmla="*/ 2093046 w 3570661"/>
                  <a:gd name="connsiteY61" fmla="*/ 4141789 h 4330768"/>
                  <a:gd name="connsiteX62" fmla="*/ 2093046 w 3570661"/>
                  <a:gd name="connsiteY62" fmla="*/ 4138870 h 4330768"/>
                  <a:gd name="connsiteX63" fmla="*/ 2093046 w 3570661"/>
                  <a:gd name="connsiteY63" fmla="*/ 4138870 h 4330768"/>
                  <a:gd name="connsiteX64" fmla="*/ 2097682 w 3570661"/>
                  <a:gd name="connsiteY64" fmla="*/ 4131830 h 4330768"/>
                  <a:gd name="connsiteX65" fmla="*/ 2097682 w 3570661"/>
                  <a:gd name="connsiteY65" fmla="*/ 4131830 h 4330768"/>
                  <a:gd name="connsiteX66" fmla="*/ 2100430 w 3570661"/>
                  <a:gd name="connsiteY66" fmla="*/ 4132345 h 4330768"/>
                  <a:gd name="connsiteX67" fmla="*/ 2100430 w 3570661"/>
                  <a:gd name="connsiteY67" fmla="*/ 4132345 h 4330768"/>
                  <a:gd name="connsiteX68" fmla="*/ 2112450 w 3570661"/>
                  <a:gd name="connsiteY68" fmla="*/ 4140072 h 4330768"/>
                  <a:gd name="connsiteX69" fmla="*/ 2112450 w 3570661"/>
                  <a:gd name="connsiteY69" fmla="*/ 4140072 h 4330768"/>
                  <a:gd name="connsiteX70" fmla="*/ 2114683 w 3570661"/>
                  <a:gd name="connsiteY70" fmla="*/ 4139042 h 4330768"/>
                  <a:gd name="connsiteX71" fmla="*/ 2114683 w 3570661"/>
                  <a:gd name="connsiteY71" fmla="*/ 4139042 h 4330768"/>
                  <a:gd name="connsiteX72" fmla="*/ 2119319 w 3570661"/>
                  <a:gd name="connsiteY72" fmla="*/ 4133547 h 4330768"/>
                  <a:gd name="connsiteX73" fmla="*/ 2119319 w 3570661"/>
                  <a:gd name="connsiteY73" fmla="*/ 4133547 h 4330768"/>
                  <a:gd name="connsiteX74" fmla="*/ 2116915 w 3570661"/>
                  <a:gd name="connsiteY74" fmla="*/ 4129941 h 4330768"/>
                  <a:gd name="connsiteX75" fmla="*/ 2116915 w 3570661"/>
                  <a:gd name="connsiteY75" fmla="*/ 4129941 h 4330768"/>
                  <a:gd name="connsiteX76" fmla="*/ 2112794 w 3570661"/>
                  <a:gd name="connsiteY76" fmla="*/ 4121870 h 4330768"/>
                  <a:gd name="connsiteX77" fmla="*/ 2112794 w 3570661"/>
                  <a:gd name="connsiteY77" fmla="*/ 4121870 h 4330768"/>
                  <a:gd name="connsiteX78" fmla="*/ 2117086 w 3570661"/>
                  <a:gd name="connsiteY78" fmla="*/ 4113628 h 4330768"/>
                  <a:gd name="connsiteX79" fmla="*/ 2117086 w 3570661"/>
                  <a:gd name="connsiteY79" fmla="*/ 4113628 h 4330768"/>
                  <a:gd name="connsiteX80" fmla="*/ 2127561 w 3570661"/>
                  <a:gd name="connsiteY80" fmla="*/ 4103668 h 4330768"/>
                  <a:gd name="connsiteX81" fmla="*/ 2127561 w 3570661"/>
                  <a:gd name="connsiteY81" fmla="*/ 4103668 h 4330768"/>
                  <a:gd name="connsiteX82" fmla="*/ 2127390 w 3570661"/>
                  <a:gd name="connsiteY82" fmla="*/ 4101608 h 4330768"/>
                  <a:gd name="connsiteX83" fmla="*/ 2127390 w 3570661"/>
                  <a:gd name="connsiteY83" fmla="*/ 4101608 h 4330768"/>
                  <a:gd name="connsiteX84" fmla="*/ 2121036 w 3570661"/>
                  <a:gd name="connsiteY84" fmla="*/ 4088042 h 4330768"/>
                  <a:gd name="connsiteX85" fmla="*/ 2121036 w 3570661"/>
                  <a:gd name="connsiteY85" fmla="*/ 4088042 h 4330768"/>
                  <a:gd name="connsiteX86" fmla="*/ 2116056 w 3570661"/>
                  <a:gd name="connsiteY86" fmla="*/ 4089759 h 4330768"/>
                  <a:gd name="connsiteX87" fmla="*/ 2116056 w 3570661"/>
                  <a:gd name="connsiteY87" fmla="*/ 4089759 h 4330768"/>
                  <a:gd name="connsiteX88" fmla="*/ 2103349 w 3570661"/>
                  <a:gd name="connsiteY88" fmla="*/ 4094052 h 4330768"/>
                  <a:gd name="connsiteX89" fmla="*/ 2103349 w 3570661"/>
                  <a:gd name="connsiteY89" fmla="*/ 4094052 h 4330768"/>
                  <a:gd name="connsiteX90" fmla="*/ 2096996 w 3570661"/>
                  <a:gd name="connsiteY90" fmla="*/ 4088901 h 4330768"/>
                  <a:gd name="connsiteX91" fmla="*/ 2096996 w 3570661"/>
                  <a:gd name="connsiteY91" fmla="*/ 4088901 h 4330768"/>
                  <a:gd name="connsiteX92" fmla="*/ 2100430 w 3570661"/>
                  <a:gd name="connsiteY92" fmla="*/ 4082204 h 4330768"/>
                  <a:gd name="connsiteX93" fmla="*/ 2100430 w 3570661"/>
                  <a:gd name="connsiteY93" fmla="*/ 4082204 h 4330768"/>
                  <a:gd name="connsiteX94" fmla="*/ 2126531 w 3570661"/>
                  <a:gd name="connsiteY94" fmla="*/ 4068638 h 4330768"/>
                  <a:gd name="connsiteX95" fmla="*/ 2126531 w 3570661"/>
                  <a:gd name="connsiteY95" fmla="*/ 4068638 h 4330768"/>
                  <a:gd name="connsiteX96" fmla="*/ 2128077 w 3570661"/>
                  <a:gd name="connsiteY96" fmla="*/ 4059709 h 4330768"/>
                  <a:gd name="connsiteX97" fmla="*/ 2128077 w 3570661"/>
                  <a:gd name="connsiteY97" fmla="*/ 4059709 h 4330768"/>
                  <a:gd name="connsiteX98" fmla="*/ 2136147 w 3570661"/>
                  <a:gd name="connsiteY98" fmla="*/ 4052153 h 4330768"/>
                  <a:gd name="connsiteX99" fmla="*/ 2136147 w 3570661"/>
                  <a:gd name="connsiteY99" fmla="*/ 4052153 h 4330768"/>
                  <a:gd name="connsiteX100" fmla="*/ 2150915 w 3570661"/>
                  <a:gd name="connsiteY100" fmla="*/ 4063315 h 4330768"/>
                  <a:gd name="connsiteX101" fmla="*/ 2150915 w 3570661"/>
                  <a:gd name="connsiteY101" fmla="*/ 4063315 h 4330768"/>
                  <a:gd name="connsiteX102" fmla="*/ 2149712 w 3570661"/>
                  <a:gd name="connsiteY102" fmla="*/ 4068295 h 4330768"/>
                  <a:gd name="connsiteX103" fmla="*/ 2149712 w 3570661"/>
                  <a:gd name="connsiteY103" fmla="*/ 4068295 h 4330768"/>
                  <a:gd name="connsiteX104" fmla="*/ 2141985 w 3570661"/>
                  <a:gd name="connsiteY104" fmla="*/ 4082376 h 4330768"/>
                  <a:gd name="connsiteX105" fmla="*/ 2141985 w 3570661"/>
                  <a:gd name="connsiteY105" fmla="*/ 4082376 h 4330768"/>
                  <a:gd name="connsiteX106" fmla="*/ 2142501 w 3570661"/>
                  <a:gd name="connsiteY106" fmla="*/ 4084093 h 4330768"/>
                  <a:gd name="connsiteX107" fmla="*/ 2142501 w 3570661"/>
                  <a:gd name="connsiteY107" fmla="*/ 4084093 h 4330768"/>
                  <a:gd name="connsiteX108" fmla="*/ 2144733 w 3570661"/>
                  <a:gd name="connsiteY108" fmla="*/ 4084779 h 4330768"/>
                  <a:gd name="connsiteX109" fmla="*/ 2144733 w 3570661"/>
                  <a:gd name="connsiteY109" fmla="*/ 4084779 h 4330768"/>
                  <a:gd name="connsiteX110" fmla="*/ 2154005 w 3570661"/>
                  <a:gd name="connsiteY110" fmla="*/ 4073961 h 4330768"/>
                  <a:gd name="connsiteX111" fmla="*/ 2154005 w 3570661"/>
                  <a:gd name="connsiteY111" fmla="*/ 4073961 h 4330768"/>
                  <a:gd name="connsiteX112" fmla="*/ 2154520 w 3570661"/>
                  <a:gd name="connsiteY112" fmla="*/ 4069840 h 4330768"/>
                  <a:gd name="connsiteX113" fmla="*/ 2154520 w 3570661"/>
                  <a:gd name="connsiteY113" fmla="*/ 4069840 h 4330768"/>
                  <a:gd name="connsiteX114" fmla="*/ 2154520 w 3570661"/>
                  <a:gd name="connsiteY114" fmla="*/ 4068123 h 4330768"/>
                  <a:gd name="connsiteX115" fmla="*/ 2154520 w 3570661"/>
                  <a:gd name="connsiteY115" fmla="*/ 4068123 h 4330768"/>
                  <a:gd name="connsiteX116" fmla="*/ 2166541 w 3570661"/>
                  <a:gd name="connsiteY116" fmla="*/ 4053356 h 4330768"/>
                  <a:gd name="connsiteX117" fmla="*/ 2166541 w 3570661"/>
                  <a:gd name="connsiteY117" fmla="*/ 4053356 h 4330768"/>
                  <a:gd name="connsiteX118" fmla="*/ 2191268 w 3570661"/>
                  <a:gd name="connsiteY118" fmla="*/ 4037901 h 4330768"/>
                  <a:gd name="connsiteX119" fmla="*/ 2191268 w 3570661"/>
                  <a:gd name="connsiteY119" fmla="*/ 4037901 h 4330768"/>
                  <a:gd name="connsiteX120" fmla="*/ 2209642 w 3570661"/>
                  <a:gd name="connsiteY120" fmla="*/ 4028972 h 4330768"/>
                  <a:gd name="connsiteX121" fmla="*/ 2209642 w 3570661"/>
                  <a:gd name="connsiteY121" fmla="*/ 4028972 h 4330768"/>
                  <a:gd name="connsiteX122" fmla="*/ 2209470 w 3570661"/>
                  <a:gd name="connsiteY122" fmla="*/ 4027083 h 4330768"/>
                  <a:gd name="connsiteX123" fmla="*/ 2209470 w 3570661"/>
                  <a:gd name="connsiteY123" fmla="*/ 4027083 h 4330768"/>
                  <a:gd name="connsiteX124" fmla="*/ 2201914 w 3570661"/>
                  <a:gd name="connsiteY124" fmla="*/ 4011972 h 4330768"/>
                  <a:gd name="connsiteX125" fmla="*/ 2201914 w 3570661"/>
                  <a:gd name="connsiteY125" fmla="*/ 4011972 h 4330768"/>
                  <a:gd name="connsiteX126" fmla="*/ 2206379 w 3570661"/>
                  <a:gd name="connsiteY126" fmla="*/ 4004245 h 4330768"/>
                  <a:gd name="connsiteX127" fmla="*/ 2206379 w 3570661"/>
                  <a:gd name="connsiteY127" fmla="*/ 4004245 h 4330768"/>
                  <a:gd name="connsiteX128" fmla="*/ 2234197 w 3570661"/>
                  <a:gd name="connsiteY128" fmla="*/ 3962174 h 4330768"/>
                  <a:gd name="connsiteX129" fmla="*/ 2234197 w 3570661"/>
                  <a:gd name="connsiteY129" fmla="*/ 3962174 h 4330768"/>
                  <a:gd name="connsiteX130" fmla="*/ 2248278 w 3570661"/>
                  <a:gd name="connsiteY130" fmla="*/ 3947750 h 4330768"/>
                  <a:gd name="connsiteX131" fmla="*/ 2248278 w 3570661"/>
                  <a:gd name="connsiteY131" fmla="*/ 3947750 h 4330768"/>
                  <a:gd name="connsiteX132" fmla="*/ 2248278 w 3570661"/>
                  <a:gd name="connsiteY132" fmla="*/ 3947750 h 4330768"/>
                  <a:gd name="connsiteX133" fmla="*/ 2248449 w 3570661"/>
                  <a:gd name="connsiteY133" fmla="*/ 3947063 h 4330768"/>
                  <a:gd name="connsiteX134" fmla="*/ 2248449 w 3570661"/>
                  <a:gd name="connsiteY134" fmla="*/ 3947063 h 4330768"/>
                  <a:gd name="connsiteX135" fmla="*/ 2248449 w 3570661"/>
                  <a:gd name="connsiteY135" fmla="*/ 3947063 h 4330768"/>
                  <a:gd name="connsiteX136" fmla="*/ 2254459 w 3570661"/>
                  <a:gd name="connsiteY136" fmla="*/ 3936932 h 4330768"/>
                  <a:gd name="connsiteX137" fmla="*/ 2254459 w 3570661"/>
                  <a:gd name="connsiteY137" fmla="*/ 3936932 h 4330768"/>
                  <a:gd name="connsiteX138" fmla="*/ 2258065 w 3570661"/>
                  <a:gd name="connsiteY138" fmla="*/ 3934013 h 4330768"/>
                  <a:gd name="connsiteX139" fmla="*/ 2258065 w 3570661"/>
                  <a:gd name="connsiteY139" fmla="*/ 3934013 h 4330768"/>
                  <a:gd name="connsiteX140" fmla="*/ 2259267 w 3570661"/>
                  <a:gd name="connsiteY140" fmla="*/ 3932639 h 4330768"/>
                  <a:gd name="connsiteX141" fmla="*/ 2259267 w 3570661"/>
                  <a:gd name="connsiteY141" fmla="*/ 3932639 h 4330768"/>
                  <a:gd name="connsiteX142" fmla="*/ 2257894 w 3570661"/>
                  <a:gd name="connsiteY142" fmla="*/ 3932296 h 4330768"/>
                  <a:gd name="connsiteX143" fmla="*/ 2257894 w 3570661"/>
                  <a:gd name="connsiteY143" fmla="*/ 3932296 h 4330768"/>
                  <a:gd name="connsiteX144" fmla="*/ 2254288 w 3570661"/>
                  <a:gd name="connsiteY144" fmla="*/ 3931952 h 4330768"/>
                  <a:gd name="connsiteX145" fmla="*/ 2254288 w 3570661"/>
                  <a:gd name="connsiteY145" fmla="*/ 3931952 h 4330768"/>
                  <a:gd name="connsiteX146" fmla="*/ 2248449 w 3570661"/>
                  <a:gd name="connsiteY146" fmla="*/ 3933154 h 4330768"/>
                  <a:gd name="connsiteX147" fmla="*/ 2248449 w 3570661"/>
                  <a:gd name="connsiteY147" fmla="*/ 3933154 h 4330768"/>
                  <a:gd name="connsiteX148" fmla="*/ 2247763 w 3570661"/>
                  <a:gd name="connsiteY148" fmla="*/ 3933670 h 4330768"/>
                  <a:gd name="connsiteX149" fmla="*/ 2247076 w 3570661"/>
                  <a:gd name="connsiteY149" fmla="*/ 3933670 h 4330768"/>
                  <a:gd name="connsiteX150" fmla="*/ 2236944 w 3570661"/>
                  <a:gd name="connsiteY150" fmla="*/ 3925599 h 4330768"/>
                  <a:gd name="connsiteX151" fmla="*/ 2236944 w 3570661"/>
                  <a:gd name="connsiteY151" fmla="*/ 3925599 h 4330768"/>
                  <a:gd name="connsiteX152" fmla="*/ 2238490 w 3570661"/>
                  <a:gd name="connsiteY152" fmla="*/ 3919761 h 4330768"/>
                  <a:gd name="connsiteX153" fmla="*/ 2238490 w 3570661"/>
                  <a:gd name="connsiteY153" fmla="*/ 3919761 h 4330768"/>
                  <a:gd name="connsiteX154" fmla="*/ 2264934 w 3570661"/>
                  <a:gd name="connsiteY154" fmla="*/ 3869791 h 4330768"/>
                  <a:gd name="connsiteX155" fmla="*/ 2264934 w 3570661"/>
                  <a:gd name="connsiteY155" fmla="*/ 3869791 h 4330768"/>
                  <a:gd name="connsiteX156" fmla="*/ 2285884 w 3570661"/>
                  <a:gd name="connsiteY156" fmla="*/ 3841115 h 4330768"/>
                  <a:gd name="connsiteX157" fmla="*/ 2285884 w 3570661"/>
                  <a:gd name="connsiteY157" fmla="*/ 3841115 h 4330768"/>
                  <a:gd name="connsiteX158" fmla="*/ 2316449 w 3570661"/>
                  <a:gd name="connsiteY158" fmla="*/ 3777236 h 4330768"/>
                  <a:gd name="connsiteX159" fmla="*/ 2316449 w 3570661"/>
                  <a:gd name="connsiteY159" fmla="*/ 3777236 h 4330768"/>
                  <a:gd name="connsiteX160" fmla="*/ 2343580 w 3570661"/>
                  <a:gd name="connsiteY160" fmla="*/ 3749246 h 4330768"/>
                  <a:gd name="connsiteX161" fmla="*/ 2343580 w 3570661"/>
                  <a:gd name="connsiteY161" fmla="*/ 3749246 h 4330768"/>
                  <a:gd name="connsiteX162" fmla="*/ 2376893 w 3570661"/>
                  <a:gd name="connsiteY162" fmla="*/ 3708893 h 4330768"/>
                  <a:gd name="connsiteX163" fmla="*/ 2376893 w 3570661"/>
                  <a:gd name="connsiteY163" fmla="*/ 3708893 h 4330768"/>
                  <a:gd name="connsiteX164" fmla="*/ 2398872 w 3570661"/>
                  <a:gd name="connsiteY164" fmla="*/ 3671288 h 4330768"/>
                  <a:gd name="connsiteX165" fmla="*/ 2398872 w 3570661"/>
                  <a:gd name="connsiteY165" fmla="*/ 3671288 h 4330768"/>
                  <a:gd name="connsiteX166" fmla="*/ 2431155 w 3570661"/>
                  <a:gd name="connsiteY166" fmla="*/ 3627328 h 4330768"/>
                  <a:gd name="connsiteX167" fmla="*/ 2431155 w 3570661"/>
                  <a:gd name="connsiteY167" fmla="*/ 3627328 h 4330768"/>
                  <a:gd name="connsiteX168" fmla="*/ 2449185 w 3570661"/>
                  <a:gd name="connsiteY168" fmla="*/ 3579591 h 4330768"/>
                  <a:gd name="connsiteX169" fmla="*/ 2449185 w 3570661"/>
                  <a:gd name="connsiteY169" fmla="*/ 3579591 h 4330768"/>
                  <a:gd name="connsiteX170" fmla="*/ 2468417 w 3570661"/>
                  <a:gd name="connsiteY170" fmla="*/ 3537177 h 4330768"/>
                  <a:gd name="connsiteX171" fmla="*/ 2468417 w 3570661"/>
                  <a:gd name="connsiteY171" fmla="*/ 3537177 h 4330768"/>
                  <a:gd name="connsiteX172" fmla="*/ 2484559 w 3570661"/>
                  <a:gd name="connsiteY172" fmla="*/ 3512622 h 4330768"/>
                  <a:gd name="connsiteX173" fmla="*/ 2484559 w 3570661"/>
                  <a:gd name="connsiteY173" fmla="*/ 3512622 h 4330768"/>
                  <a:gd name="connsiteX174" fmla="*/ 2484559 w 3570661"/>
                  <a:gd name="connsiteY174" fmla="*/ 3512622 h 4330768"/>
                  <a:gd name="connsiteX175" fmla="*/ 2484559 w 3570661"/>
                  <a:gd name="connsiteY175" fmla="*/ 3511935 h 4330768"/>
                  <a:gd name="connsiteX176" fmla="*/ 2484559 w 3570661"/>
                  <a:gd name="connsiteY176" fmla="*/ 3511935 h 4330768"/>
                  <a:gd name="connsiteX177" fmla="*/ 2498983 w 3570661"/>
                  <a:gd name="connsiteY177" fmla="*/ 3475360 h 4330768"/>
                  <a:gd name="connsiteX178" fmla="*/ 2498983 w 3570661"/>
                  <a:gd name="connsiteY178" fmla="*/ 3475360 h 4330768"/>
                  <a:gd name="connsiteX179" fmla="*/ 2536073 w 3570661"/>
                  <a:gd name="connsiteY179" fmla="*/ 3420239 h 4330768"/>
                  <a:gd name="connsiteX180" fmla="*/ 2536073 w 3570661"/>
                  <a:gd name="connsiteY180" fmla="*/ 3420239 h 4330768"/>
                  <a:gd name="connsiteX181" fmla="*/ 2557882 w 3570661"/>
                  <a:gd name="connsiteY181" fmla="*/ 3372502 h 4330768"/>
                  <a:gd name="connsiteX182" fmla="*/ 2557882 w 3570661"/>
                  <a:gd name="connsiteY182" fmla="*/ 3372502 h 4330768"/>
                  <a:gd name="connsiteX183" fmla="*/ 2575053 w 3570661"/>
                  <a:gd name="connsiteY183" fmla="*/ 3324593 h 4330768"/>
                  <a:gd name="connsiteX184" fmla="*/ 2575053 w 3570661"/>
                  <a:gd name="connsiteY184" fmla="*/ 3324593 h 4330768"/>
                  <a:gd name="connsiteX185" fmla="*/ 2586730 w 3570661"/>
                  <a:gd name="connsiteY185" fmla="*/ 3304674 h 4330768"/>
                  <a:gd name="connsiteX186" fmla="*/ 2586730 w 3570661"/>
                  <a:gd name="connsiteY186" fmla="*/ 3304674 h 4330768"/>
                  <a:gd name="connsiteX187" fmla="*/ 2586043 w 3570661"/>
                  <a:gd name="connsiteY187" fmla="*/ 3301411 h 4330768"/>
                  <a:gd name="connsiteX188" fmla="*/ 2586043 w 3570661"/>
                  <a:gd name="connsiteY188" fmla="*/ 3301411 h 4330768"/>
                  <a:gd name="connsiteX189" fmla="*/ 2582780 w 3570661"/>
                  <a:gd name="connsiteY189" fmla="*/ 3291452 h 4330768"/>
                  <a:gd name="connsiteX190" fmla="*/ 2582780 w 3570661"/>
                  <a:gd name="connsiteY190" fmla="*/ 3291452 h 4330768"/>
                  <a:gd name="connsiteX191" fmla="*/ 2590164 w 3570661"/>
                  <a:gd name="connsiteY191" fmla="*/ 3284411 h 4330768"/>
                  <a:gd name="connsiteX192" fmla="*/ 2590164 w 3570661"/>
                  <a:gd name="connsiteY192" fmla="*/ 3284411 h 4330768"/>
                  <a:gd name="connsiteX193" fmla="*/ 2603729 w 3570661"/>
                  <a:gd name="connsiteY193" fmla="*/ 3266553 h 4330768"/>
                  <a:gd name="connsiteX194" fmla="*/ 2603729 w 3570661"/>
                  <a:gd name="connsiteY194" fmla="*/ 3266553 h 4330768"/>
                  <a:gd name="connsiteX195" fmla="*/ 2648376 w 3570661"/>
                  <a:gd name="connsiteY195" fmla="*/ 3132443 h 4330768"/>
                  <a:gd name="connsiteX196" fmla="*/ 2648376 w 3570661"/>
                  <a:gd name="connsiteY196" fmla="*/ 3132443 h 4330768"/>
                  <a:gd name="connsiteX197" fmla="*/ 2650951 w 3570661"/>
                  <a:gd name="connsiteY197" fmla="*/ 3112352 h 4330768"/>
                  <a:gd name="connsiteX198" fmla="*/ 2650951 w 3570661"/>
                  <a:gd name="connsiteY198" fmla="*/ 3112352 h 4330768"/>
                  <a:gd name="connsiteX199" fmla="*/ 2648376 w 3570661"/>
                  <a:gd name="connsiteY199" fmla="*/ 3096211 h 4330768"/>
                  <a:gd name="connsiteX200" fmla="*/ 2648376 w 3570661"/>
                  <a:gd name="connsiteY200" fmla="*/ 3096211 h 4330768"/>
                  <a:gd name="connsiteX201" fmla="*/ 2618154 w 3570661"/>
                  <a:gd name="connsiteY201" fmla="*/ 3039373 h 4330768"/>
                  <a:gd name="connsiteX202" fmla="*/ 2618154 w 3570661"/>
                  <a:gd name="connsiteY202" fmla="*/ 3039373 h 4330768"/>
                  <a:gd name="connsiteX203" fmla="*/ 2591023 w 3570661"/>
                  <a:gd name="connsiteY203" fmla="*/ 3004514 h 4330768"/>
                  <a:gd name="connsiteX204" fmla="*/ 2591023 w 3570661"/>
                  <a:gd name="connsiteY204" fmla="*/ 3004514 h 4330768"/>
                  <a:gd name="connsiteX205" fmla="*/ 2569730 w 3570661"/>
                  <a:gd name="connsiteY205" fmla="*/ 2970514 h 4330768"/>
                  <a:gd name="connsiteX206" fmla="*/ 2569730 w 3570661"/>
                  <a:gd name="connsiteY206" fmla="*/ 2970514 h 4330768"/>
                  <a:gd name="connsiteX207" fmla="*/ 2553074 w 3570661"/>
                  <a:gd name="connsiteY207" fmla="*/ 2926555 h 4330768"/>
                  <a:gd name="connsiteX208" fmla="*/ 2553074 w 3570661"/>
                  <a:gd name="connsiteY208" fmla="*/ 2926555 h 4330768"/>
                  <a:gd name="connsiteX209" fmla="*/ 2554447 w 3570661"/>
                  <a:gd name="connsiteY209" fmla="*/ 2920202 h 4330768"/>
                  <a:gd name="connsiteX210" fmla="*/ 2554447 w 3570661"/>
                  <a:gd name="connsiteY210" fmla="*/ 2920202 h 4330768"/>
                  <a:gd name="connsiteX211" fmla="*/ 2561144 w 3570661"/>
                  <a:gd name="connsiteY211" fmla="*/ 2890495 h 4330768"/>
                  <a:gd name="connsiteX212" fmla="*/ 2561144 w 3570661"/>
                  <a:gd name="connsiteY212" fmla="*/ 2890495 h 4330768"/>
                  <a:gd name="connsiteX213" fmla="*/ 2559084 w 3570661"/>
                  <a:gd name="connsiteY213" fmla="*/ 2874869 h 4330768"/>
                  <a:gd name="connsiteX214" fmla="*/ 2559084 w 3570661"/>
                  <a:gd name="connsiteY214" fmla="*/ 2874869 h 4330768"/>
                  <a:gd name="connsiteX215" fmla="*/ 2545861 w 3570661"/>
                  <a:gd name="connsiteY215" fmla="*/ 2821294 h 4330768"/>
                  <a:gd name="connsiteX216" fmla="*/ 2545861 w 3570661"/>
                  <a:gd name="connsiteY216" fmla="*/ 2821294 h 4330768"/>
                  <a:gd name="connsiteX217" fmla="*/ 2546376 w 3570661"/>
                  <a:gd name="connsiteY217" fmla="*/ 2816657 h 4330768"/>
                  <a:gd name="connsiteX218" fmla="*/ 2546376 w 3570661"/>
                  <a:gd name="connsiteY218" fmla="*/ 2816657 h 4330768"/>
                  <a:gd name="connsiteX219" fmla="*/ 2548952 w 3570661"/>
                  <a:gd name="connsiteY219" fmla="*/ 2800859 h 4330768"/>
                  <a:gd name="connsiteX220" fmla="*/ 2548952 w 3570661"/>
                  <a:gd name="connsiteY220" fmla="*/ 2800859 h 4330768"/>
                  <a:gd name="connsiteX221" fmla="*/ 2545174 w 3570661"/>
                  <a:gd name="connsiteY221" fmla="*/ 2786435 h 4330768"/>
                  <a:gd name="connsiteX222" fmla="*/ 2545174 w 3570661"/>
                  <a:gd name="connsiteY222" fmla="*/ 2786435 h 4330768"/>
                  <a:gd name="connsiteX223" fmla="*/ 2535730 w 3570661"/>
                  <a:gd name="connsiteY223" fmla="*/ 2756728 h 4330768"/>
                  <a:gd name="connsiteX224" fmla="*/ 2535730 w 3570661"/>
                  <a:gd name="connsiteY224" fmla="*/ 2756728 h 4330768"/>
                  <a:gd name="connsiteX225" fmla="*/ 2535902 w 3570661"/>
                  <a:gd name="connsiteY225" fmla="*/ 2753466 h 4330768"/>
                  <a:gd name="connsiteX226" fmla="*/ 2535902 w 3570661"/>
                  <a:gd name="connsiteY226" fmla="*/ 2753466 h 4330768"/>
                  <a:gd name="connsiteX227" fmla="*/ 2535902 w 3570661"/>
                  <a:gd name="connsiteY227" fmla="*/ 2753466 h 4330768"/>
                  <a:gd name="connsiteX228" fmla="*/ 2535902 w 3570661"/>
                  <a:gd name="connsiteY228" fmla="*/ 2753466 h 4330768"/>
                  <a:gd name="connsiteX229" fmla="*/ 2535902 w 3570661"/>
                  <a:gd name="connsiteY229" fmla="*/ 2741274 h 4330768"/>
                  <a:gd name="connsiteX230" fmla="*/ 2535902 w 3570661"/>
                  <a:gd name="connsiteY230" fmla="*/ 2741274 h 4330768"/>
                  <a:gd name="connsiteX231" fmla="*/ 2532124 w 3570661"/>
                  <a:gd name="connsiteY231" fmla="*/ 2702638 h 4330768"/>
                  <a:gd name="connsiteX232" fmla="*/ 2532124 w 3570661"/>
                  <a:gd name="connsiteY232" fmla="*/ 2702638 h 4330768"/>
                  <a:gd name="connsiteX233" fmla="*/ 2521993 w 3570661"/>
                  <a:gd name="connsiteY233" fmla="*/ 2683921 h 4330768"/>
                  <a:gd name="connsiteX234" fmla="*/ 2521993 w 3570661"/>
                  <a:gd name="connsiteY234" fmla="*/ 2683921 h 4330768"/>
                  <a:gd name="connsiteX235" fmla="*/ 2523366 w 3570661"/>
                  <a:gd name="connsiteY235" fmla="*/ 2678941 h 4330768"/>
                  <a:gd name="connsiteX236" fmla="*/ 2523366 w 3570661"/>
                  <a:gd name="connsiteY236" fmla="*/ 2678941 h 4330768"/>
                  <a:gd name="connsiteX237" fmla="*/ 2524912 w 3570661"/>
                  <a:gd name="connsiteY237" fmla="*/ 2671385 h 4330768"/>
                  <a:gd name="connsiteX238" fmla="*/ 2524912 w 3570661"/>
                  <a:gd name="connsiteY238" fmla="*/ 2671385 h 4330768"/>
                  <a:gd name="connsiteX239" fmla="*/ 2520619 w 3570661"/>
                  <a:gd name="connsiteY239" fmla="*/ 2652668 h 4330768"/>
                  <a:gd name="connsiteX240" fmla="*/ 2520619 w 3570661"/>
                  <a:gd name="connsiteY240" fmla="*/ 2652668 h 4330768"/>
                  <a:gd name="connsiteX241" fmla="*/ 2501215 w 3570661"/>
                  <a:gd name="connsiteY241" fmla="*/ 2633608 h 4330768"/>
                  <a:gd name="connsiteX242" fmla="*/ 2501215 w 3570661"/>
                  <a:gd name="connsiteY242" fmla="*/ 2633608 h 4330768"/>
                  <a:gd name="connsiteX243" fmla="*/ 2487478 w 3570661"/>
                  <a:gd name="connsiteY243" fmla="*/ 2622103 h 4330768"/>
                  <a:gd name="connsiteX244" fmla="*/ 2487478 w 3570661"/>
                  <a:gd name="connsiteY244" fmla="*/ 2622103 h 4330768"/>
                  <a:gd name="connsiteX245" fmla="*/ 2487821 w 3570661"/>
                  <a:gd name="connsiteY245" fmla="*/ 2620042 h 4330768"/>
                  <a:gd name="connsiteX246" fmla="*/ 2487821 w 3570661"/>
                  <a:gd name="connsiteY246" fmla="*/ 2620042 h 4330768"/>
                  <a:gd name="connsiteX247" fmla="*/ 2498124 w 3570661"/>
                  <a:gd name="connsiteY247" fmla="*/ 2609224 h 4330768"/>
                  <a:gd name="connsiteX248" fmla="*/ 2498124 w 3570661"/>
                  <a:gd name="connsiteY248" fmla="*/ 2609224 h 4330768"/>
                  <a:gd name="connsiteX249" fmla="*/ 2498811 w 3570661"/>
                  <a:gd name="connsiteY249" fmla="*/ 2609224 h 4330768"/>
                  <a:gd name="connsiteX250" fmla="*/ 2498811 w 3570661"/>
                  <a:gd name="connsiteY250" fmla="*/ 2609224 h 4330768"/>
                  <a:gd name="connsiteX251" fmla="*/ 2499154 w 3570661"/>
                  <a:gd name="connsiteY251" fmla="*/ 2608194 h 4330768"/>
                  <a:gd name="connsiteX252" fmla="*/ 2499154 w 3570661"/>
                  <a:gd name="connsiteY252" fmla="*/ 2608194 h 4330768"/>
                  <a:gd name="connsiteX253" fmla="*/ 2496751 w 3570661"/>
                  <a:gd name="connsiteY253" fmla="*/ 2601154 h 4330768"/>
                  <a:gd name="connsiteX254" fmla="*/ 2496751 w 3570661"/>
                  <a:gd name="connsiteY254" fmla="*/ 2601154 h 4330768"/>
                  <a:gd name="connsiteX255" fmla="*/ 2485589 w 3570661"/>
                  <a:gd name="connsiteY255" fmla="*/ 2572477 h 4330768"/>
                  <a:gd name="connsiteX256" fmla="*/ 2485589 w 3570661"/>
                  <a:gd name="connsiteY256" fmla="*/ 2572477 h 4330768"/>
                  <a:gd name="connsiteX257" fmla="*/ 2486448 w 3570661"/>
                  <a:gd name="connsiteY257" fmla="*/ 2566467 h 4330768"/>
                  <a:gd name="connsiteX258" fmla="*/ 2486448 w 3570661"/>
                  <a:gd name="connsiteY258" fmla="*/ 2566467 h 4330768"/>
                  <a:gd name="connsiteX259" fmla="*/ 2517700 w 3570661"/>
                  <a:gd name="connsiteY259" fmla="*/ 2510316 h 4330768"/>
                  <a:gd name="connsiteX260" fmla="*/ 2517700 w 3570661"/>
                  <a:gd name="connsiteY260" fmla="*/ 2510316 h 4330768"/>
                  <a:gd name="connsiteX261" fmla="*/ 2527831 w 3570661"/>
                  <a:gd name="connsiteY261" fmla="*/ 2491084 h 4330768"/>
                  <a:gd name="connsiteX262" fmla="*/ 2527831 w 3570661"/>
                  <a:gd name="connsiteY262" fmla="*/ 2491084 h 4330768"/>
                  <a:gd name="connsiteX263" fmla="*/ 2529720 w 3570661"/>
                  <a:gd name="connsiteY263" fmla="*/ 2485245 h 4330768"/>
                  <a:gd name="connsiteX264" fmla="*/ 2529720 w 3570661"/>
                  <a:gd name="connsiteY264" fmla="*/ 2485245 h 4330768"/>
                  <a:gd name="connsiteX265" fmla="*/ 2526114 w 3570661"/>
                  <a:gd name="connsiteY265" fmla="*/ 2486619 h 4330768"/>
                  <a:gd name="connsiteX266" fmla="*/ 2526114 w 3570661"/>
                  <a:gd name="connsiteY266" fmla="*/ 2486619 h 4330768"/>
                  <a:gd name="connsiteX267" fmla="*/ 2512720 w 3570661"/>
                  <a:gd name="connsiteY267" fmla="*/ 2491942 h 4330768"/>
                  <a:gd name="connsiteX268" fmla="*/ 2512720 w 3570661"/>
                  <a:gd name="connsiteY268" fmla="*/ 2491942 h 4330768"/>
                  <a:gd name="connsiteX269" fmla="*/ 2504993 w 3570661"/>
                  <a:gd name="connsiteY269" fmla="*/ 2484043 h 4330768"/>
                  <a:gd name="connsiteX270" fmla="*/ 2504993 w 3570661"/>
                  <a:gd name="connsiteY270" fmla="*/ 2484043 h 4330768"/>
                  <a:gd name="connsiteX271" fmla="*/ 2502760 w 3570661"/>
                  <a:gd name="connsiteY271" fmla="*/ 2475114 h 4330768"/>
                  <a:gd name="connsiteX272" fmla="*/ 2502760 w 3570661"/>
                  <a:gd name="connsiteY272" fmla="*/ 2475114 h 4330768"/>
                  <a:gd name="connsiteX273" fmla="*/ 2506023 w 3570661"/>
                  <a:gd name="connsiteY273" fmla="*/ 2458629 h 4330768"/>
                  <a:gd name="connsiteX274" fmla="*/ 2506023 w 3570661"/>
                  <a:gd name="connsiteY274" fmla="*/ 2458629 h 4330768"/>
                  <a:gd name="connsiteX275" fmla="*/ 2511175 w 3570661"/>
                  <a:gd name="connsiteY275" fmla="*/ 2423771 h 4330768"/>
                  <a:gd name="connsiteX276" fmla="*/ 2511175 w 3570661"/>
                  <a:gd name="connsiteY276" fmla="*/ 2423771 h 4330768"/>
                  <a:gd name="connsiteX277" fmla="*/ 2518902 w 3570661"/>
                  <a:gd name="connsiteY277" fmla="*/ 2385307 h 4330768"/>
                  <a:gd name="connsiteX278" fmla="*/ 2518902 w 3570661"/>
                  <a:gd name="connsiteY278" fmla="*/ 2385307 h 4330768"/>
                  <a:gd name="connsiteX279" fmla="*/ 2523366 w 3570661"/>
                  <a:gd name="connsiteY279" fmla="*/ 2364529 h 4330768"/>
                  <a:gd name="connsiteX280" fmla="*/ 2523366 w 3570661"/>
                  <a:gd name="connsiteY280" fmla="*/ 2364529 h 4330768"/>
                  <a:gd name="connsiteX281" fmla="*/ 2523366 w 3570661"/>
                  <a:gd name="connsiteY281" fmla="*/ 2362640 h 4330768"/>
                  <a:gd name="connsiteX282" fmla="*/ 2523366 w 3570661"/>
                  <a:gd name="connsiteY282" fmla="*/ 2362640 h 4330768"/>
                  <a:gd name="connsiteX283" fmla="*/ 2523366 w 3570661"/>
                  <a:gd name="connsiteY283" fmla="*/ 2362468 h 4330768"/>
                  <a:gd name="connsiteX284" fmla="*/ 2523366 w 3570661"/>
                  <a:gd name="connsiteY284" fmla="*/ 2362468 h 4330768"/>
                  <a:gd name="connsiteX285" fmla="*/ 2537447 w 3570661"/>
                  <a:gd name="connsiteY285" fmla="*/ 2341176 h 4330768"/>
                  <a:gd name="connsiteX286" fmla="*/ 2537447 w 3570661"/>
                  <a:gd name="connsiteY286" fmla="*/ 2341176 h 4330768"/>
                  <a:gd name="connsiteX287" fmla="*/ 2548437 w 3570661"/>
                  <a:gd name="connsiteY287" fmla="*/ 2330701 h 4330768"/>
                  <a:gd name="connsiteX288" fmla="*/ 2548437 w 3570661"/>
                  <a:gd name="connsiteY288" fmla="*/ 2330701 h 4330768"/>
                  <a:gd name="connsiteX289" fmla="*/ 2548437 w 3570661"/>
                  <a:gd name="connsiteY289" fmla="*/ 2330701 h 4330768"/>
                  <a:gd name="connsiteX290" fmla="*/ 2548437 w 3570661"/>
                  <a:gd name="connsiteY290" fmla="*/ 2329842 h 4330768"/>
                  <a:gd name="connsiteX291" fmla="*/ 2548437 w 3570661"/>
                  <a:gd name="connsiteY291" fmla="*/ 2329842 h 4330768"/>
                  <a:gd name="connsiteX292" fmla="*/ 2558225 w 3570661"/>
                  <a:gd name="connsiteY292" fmla="*/ 2298075 h 4330768"/>
                  <a:gd name="connsiteX293" fmla="*/ 2558225 w 3570661"/>
                  <a:gd name="connsiteY293" fmla="*/ 2298075 h 4330768"/>
                  <a:gd name="connsiteX294" fmla="*/ 2564578 w 3570661"/>
                  <a:gd name="connsiteY294" fmla="*/ 2296186 h 4330768"/>
                  <a:gd name="connsiteX295" fmla="*/ 2564578 w 3570661"/>
                  <a:gd name="connsiteY295" fmla="*/ 2296186 h 4330768"/>
                  <a:gd name="connsiteX296" fmla="*/ 2577286 w 3570661"/>
                  <a:gd name="connsiteY296" fmla="*/ 2298418 h 4330768"/>
                  <a:gd name="connsiteX297" fmla="*/ 2577286 w 3570661"/>
                  <a:gd name="connsiteY297" fmla="*/ 2298418 h 4330768"/>
                  <a:gd name="connsiteX298" fmla="*/ 2578659 w 3570661"/>
                  <a:gd name="connsiteY298" fmla="*/ 2297045 h 4330768"/>
                  <a:gd name="connsiteX299" fmla="*/ 2578659 w 3570661"/>
                  <a:gd name="connsiteY299" fmla="*/ 2297045 h 4330768"/>
                  <a:gd name="connsiteX300" fmla="*/ 2584497 w 3570661"/>
                  <a:gd name="connsiteY300" fmla="*/ 2256004 h 4330768"/>
                  <a:gd name="connsiteX301" fmla="*/ 2584497 w 3570661"/>
                  <a:gd name="connsiteY301" fmla="*/ 2256004 h 4330768"/>
                  <a:gd name="connsiteX302" fmla="*/ 2583639 w 3570661"/>
                  <a:gd name="connsiteY302" fmla="*/ 2248621 h 4330768"/>
                  <a:gd name="connsiteX303" fmla="*/ 2583639 w 3570661"/>
                  <a:gd name="connsiteY303" fmla="*/ 2248621 h 4330768"/>
                  <a:gd name="connsiteX304" fmla="*/ 2576770 w 3570661"/>
                  <a:gd name="connsiteY304" fmla="*/ 2228530 h 4330768"/>
                  <a:gd name="connsiteX305" fmla="*/ 2576770 w 3570661"/>
                  <a:gd name="connsiteY305" fmla="*/ 2228530 h 4330768"/>
                  <a:gd name="connsiteX306" fmla="*/ 2577114 w 3570661"/>
                  <a:gd name="connsiteY306" fmla="*/ 2225782 h 4330768"/>
                  <a:gd name="connsiteX307" fmla="*/ 2577114 w 3570661"/>
                  <a:gd name="connsiteY307" fmla="*/ 2225782 h 4330768"/>
                  <a:gd name="connsiteX308" fmla="*/ 2577457 w 3570661"/>
                  <a:gd name="connsiteY308" fmla="*/ 2219086 h 4330768"/>
                  <a:gd name="connsiteX309" fmla="*/ 2577457 w 3570661"/>
                  <a:gd name="connsiteY309" fmla="*/ 2219086 h 4330768"/>
                  <a:gd name="connsiteX310" fmla="*/ 2573164 w 3570661"/>
                  <a:gd name="connsiteY310" fmla="*/ 2188692 h 4330768"/>
                  <a:gd name="connsiteX311" fmla="*/ 2573164 w 3570661"/>
                  <a:gd name="connsiteY311" fmla="*/ 2188692 h 4330768"/>
                  <a:gd name="connsiteX312" fmla="*/ 2571619 w 3570661"/>
                  <a:gd name="connsiteY312" fmla="*/ 2180793 h 4330768"/>
                  <a:gd name="connsiteX313" fmla="*/ 2571619 w 3570661"/>
                  <a:gd name="connsiteY313" fmla="*/ 2180793 h 4330768"/>
                  <a:gd name="connsiteX314" fmla="*/ 2574194 w 3570661"/>
                  <a:gd name="connsiteY314" fmla="*/ 2165338 h 4330768"/>
                  <a:gd name="connsiteX315" fmla="*/ 2574194 w 3570661"/>
                  <a:gd name="connsiteY315" fmla="*/ 2165338 h 4330768"/>
                  <a:gd name="connsiteX316" fmla="*/ 2574194 w 3570661"/>
                  <a:gd name="connsiteY316" fmla="*/ 2165338 h 4330768"/>
                  <a:gd name="connsiteX317" fmla="*/ 2574194 w 3570661"/>
                  <a:gd name="connsiteY317" fmla="*/ 2165338 h 4330768"/>
                  <a:gd name="connsiteX318" fmla="*/ 2565608 w 3570661"/>
                  <a:gd name="connsiteY318" fmla="*/ 2134601 h 4330768"/>
                  <a:gd name="connsiteX319" fmla="*/ 2565608 w 3570661"/>
                  <a:gd name="connsiteY319" fmla="*/ 2134601 h 4330768"/>
                  <a:gd name="connsiteX320" fmla="*/ 2547922 w 3570661"/>
                  <a:gd name="connsiteY320" fmla="*/ 2090298 h 4330768"/>
                  <a:gd name="connsiteX321" fmla="*/ 2547922 w 3570661"/>
                  <a:gd name="connsiteY321" fmla="*/ 2090298 h 4330768"/>
                  <a:gd name="connsiteX322" fmla="*/ 2542083 w 3570661"/>
                  <a:gd name="connsiteY322" fmla="*/ 2077935 h 4330768"/>
                  <a:gd name="connsiteX323" fmla="*/ 2542083 w 3570661"/>
                  <a:gd name="connsiteY323" fmla="*/ 2077935 h 4330768"/>
                  <a:gd name="connsiteX324" fmla="*/ 2543973 w 3570661"/>
                  <a:gd name="connsiteY324" fmla="*/ 2071410 h 4330768"/>
                  <a:gd name="connsiteX325" fmla="*/ 2543973 w 3570661"/>
                  <a:gd name="connsiteY325" fmla="*/ 2071410 h 4330768"/>
                  <a:gd name="connsiteX326" fmla="*/ 2544659 w 3570661"/>
                  <a:gd name="connsiteY326" fmla="*/ 2070208 h 4330768"/>
                  <a:gd name="connsiteX327" fmla="*/ 2544659 w 3570661"/>
                  <a:gd name="connsiteY327" fmla="*/ 2070208 h 4330768"/>
                  <a:gd name="connsiteX328" fmla="*/ 2544659 w 3570661"/>
                  <a:gd name="connsiteY328" fmla="*/ 2070208 h 4330768"/>
                  <a:gd name="connsiteX329" fmla="*/ 2544659 w 3570661"/>
                  <a:gd name="connsiteY329" fmla="*/ 2070208 h 4330768"/>
                  <a:gd name="connsiteX330" fmla="*/ 2538306 w 3570661"/>
                  <a:gd name="connsiteY330" fmla="*/ 2065571 h 4330768"/>
                  <a:gd name="connsiteX331" fmla="*/ 2538306 w 3570661"/>
                  <a:gd name="connsiteY331" fmla="*/ 2065571 h 4330768"/>
                  <a:gd name="connsiteX332" fmla="*/ 2517013 w 3570661"/>
                  <a:gd name="connsiteY332" fmla="*/ 2051834 h 4330768"/>
                  <a:gd name="connsiteX333" fmla="*/ 2517013 w 3570661"/>
                  <a:gd name="connsiteY333" fmla="*/ 2051834 h 4330768"/>
                  <a:gd name="connsiteX334" fmla="*/ 2514094 w 3570661"/>
                  <a:gd name="connsiteY334" fmla="*/ 2053895 h 4330768"/>
                  <a:gd name="connsiteX335" fmla="*/ 2514094 w 3570661"/>
                  <a:gd name="connsiteY335" fmla="*/ 2053895 h 4330768"/>
                  <a:gd name="connsiteX336" fmla="*/ 2503447 w 3570661"/>
                  <a:gd name="connsiteY336" fmla="*/ 2074844 h 4330768"/>
                  <a:gd name="connsiteX337" fmla="*/ 2503447 w 3570661"/>
                  <a:gd name="connsiteY337" fmla="*/ 2074844 h 4330768"/>
                  <a:gd name="connsiteX338" fmla="*/ 2498296 w 3570661"/>
                  <a:gd name="connsiteY338" fmla="*/ 2081026 h 4330768"/>
                  <a:gd name="connsiteX339" fmla="*/ 2498296 w 3570661"/>
                  <a:gd name="connsiteY339" fmla="*/ 2081026 h 4330768"/>
                  <a:gd name="connsiteX340" fmla="*/ 2501902 w 3570661"/>
                  <a:gd name="connsiteY340" fmla="*/ 2089097 h 4330768"/>
                  <a:gd name="connsiteX341" fmla="*/ 2501902 w 3570661"/>
                  <a:gd name="connsiteY341" fmla="*/ 2089097 h 4330768"/>
                  <a:gd name="connsiteX342" fmla="*/ 2511175 w 3570661"/>
                  <a:gd name="connsiteY342" fmla="*/ 2109874 h 4330768"/>
                  <a:gd name="connsiteX343" fmla="*/ 2511175 w 3570661"/>
                  <a:gd name="connsiteY343" fmla="*/ 2109874 h 4330768"/>
                  <a:gd name="connsiteX344" fmla="*/ 2506195 w 3570661"/>
                  <a:gd name="connsiteY344" fmla="*/ 2119319 h 4330768"/>
                  <a:gd name="connsiteX345" fmla="*/ 2506195 w 3570661"/>
                  <a:gd name="connsiteY345" fmla="*/ 2119319 h 4330768"/>
                  <a:gd name="connsiteX346" fmla="*/ 2494690 w 3570661"/>
                  <a:gd name="connsiteY346" fmla="*/ 2124985 h 4330768"/>
                  <a:gd name="connsiteX347" fmla="*/ 2494690 w 3570661"/>
                  <a:gd name="connsiteY347" fmla="*/ 2124985 h 4330768"/>
                  <a:gd name="connsiteX348" fmla="*/ 2487650 w 3570661"/>
                  <a:gd name="connsiteY348" fmla="*/ 2118288 h 4330768"/>
                  <a:gd name="connsiteX349" fmla="*/ 2487650 w 3570661"/>
                  <a:gd name="connsiteY349" fmla="*/ 2118288 h 4330768"/>
                  <a:gd name="connsiteX350" fmla="*/ 2467559 w 3570661"/>
                  <a:gd name="connsiteY350" fmla="*/ 2098198 h 4330768"/>
                  <a:gd name="connsiteX351" fmla="*/ 2467559 w 3570661"/>
                  <a:gd name="connsiteY351" fmla="*/ 2098198 h 4330768"/>
                  <a:gd name="connsiteX352" fmla="*/ 2446781 w 3570661"/>
                  <a:gd name="connsiteY352" fmla="*/ 2086693 h 4330768"/>
                  <a:gd name="connsiteX353" fmla="*/ 2446781 w 3570661"/>
                  <a:gd name="connsiteY353" fmla="*/ 2086693 h 4330768"/>
                  <a:gd name="connsiteX354" fmla="*/ 2419479 w 3570661"/>
                  <a:gd name="connsiteY354" fmla="*/ 2081541 h 4330768"/>
                  <a:gd name="connsiteX355" fmla="*/ 2419479 w 3570661"/>
                  <a:gd name="connsiteY355" fmla="*/ 2081541 h 4330768"/>
                  <a:gd name="connsiteX356" fmla="*/ 2407973 w 3570661"/>
                  <a:gd name="connsiteY356" fmla="*/ 2059733 h 4330768"/>
                  <a:gd name="connsiteX357" fmla="*/ 2407973 w 3570661"/>
                  <a:gd name="connsiteY357" fmla="*/ 2059733 h 4330768"/>
                  <a:gd name="connsiteX358" fmla="*/ 2388398 w 3570661"/>
                  <a:gd name="connsiteY358" fmla="*/ 2031572 h 4330768"/>
                  <a:gd name="connsiteX359" fmla="*/ 2388398 w 3570661"/>
                  <a:gd name="connsiteY359" fmla="*/ 2031572 h 4330768"/>
                  <a:gd name="connsiteX360" fmla="*/ 2374660 w 3570661"/>
                  <a:gd name="connsiteY360" fmla="*/ 2014915 h 4330768"/>
                  <a:gd name="connsiteX361" fmla="*/ 2374660 w 3570661"/>
                  <a:gd name="connsiteY361" fmla="*/ 2014915 h 4330768"/>
                  <a:gd name="connsiteX362" fmla="*/ 2374660 w 3570661"/>
                  <a:gd name="connsiteY362" fmla="*/ 2015259 h 4330768"/>
                  <a:gd name="connsiteX363" fmla="*/ 2374660 w 3570661"/>
                  <a:gd name="connsiteY363" fmla="*/ 2015259 h 4330768"/>
                  <a:gd name="connsiteX364" fmla="*/ 2376550 w 3570661"/>
                  <a:gd name="connsiteY364" fmla="*/ 2025733 h 4330768"/>
                  <a:gd name="connsiteX365" fmla="*/ 2376550 w 3570661"/>
                  <a:gd name="connsiteY365" fmla="*/ 2025733 h 4330768"/>
                  <a:gd name="connsiteX366" fmla="*/ 2372943 w 3570661"/>
                  <a:gd name="connsiteY366" fmla="*/ 2029511 h 4330768"/>
                  <a:gd name="connsiteX367" fmla="*/ 2372943 w 3570661"/>
                  <a:gd name="connsiteY367" fmla="*/ 2029511 h 4330768"/>
                  <a:gd name="connsiteX368" fmla="*/ 2369165 w 3570661"/>
                  <a:gd name="connsiteY368" fmla="*/ 2028481 h 4330768"/>
                  <a:gd name="connsiteX369" fmla="*/ 2369165 w 3570661"/>
                  <a:gd name="connsiteY369" fmla="*/ 2028481 h 4330768"/>
                  <a:gd name="connsiteX370" fmla="*/ 2349762 w 3570661"/>
                  <a:gd name="connsiteY370" fmla="*/ 2002552 h 4330768"/>
                  <a:gd name="connsiteX371" fmla="*/ 2349762 w 3570661"/>
                  <a:gd name="connsiteY371" fmla="*/ 2002552 h 4330768"/>
                  <a:gd name="connsiteX372" fmla="*/ 2342721 w 3570661"/>
                  <a:gd name="connsiteY372" fmla="*/ 1974562 h 4330768"/>
                  <a:gd name="connsiteX373" fmla="*/ 2342721 w 3570661"/>
                  <a:gd name="connsiteY373" fmla="*/ 1974562 h 4330768"/>
                  <a:gd name="connsiteX374" fmla="*/ 2307004 w 3570661"/>
                  <a:gd name="connsiteY374" fmla="*/ 1940047 h 4330768"/>
                  <a:gd name="connsiteX375" fmla="*/ 2307004 w 3570661"/>
                  <a:gd name="connsiteY375" fmla="*/ 1940047 h 4330768"/>
                  <a:gd name="connsiteX376" fmla="*/ 2287944 w 3570661"/>
                  <a:gd name="connsiteY376" fmla="*/ 1917209 h 4330768"/>
                  <a:gd name="connsiteX377" fmla="*/ 2287944 w 3570661"/>
                  <a:gd name="connsiteY377" fmla="*/ 1917209 h 4330768"/>
                  <a:gd name="connsiteX378" fmla="*/ 2287429 w 3570661"/>
                  <a:gd name="connsiteY378" fmla="*/ 1915835 h 4330768"/>
                  <a:gd name="connsiteX379" fmla="*/ 2287429 w 3570661"/>
                  <a:gd name="connsiteY379" fmla="*/ 1915835 h 4330768"/>
                  <a:gd name="connsiteX380" fmla="*/ 2289146 w 3570661"/>
                  <a:gd name="connsiteY380" fmla="*/ 1905875 h 4330768"/>
                  <a:gd name="connsiteX381" fmla="*/ 2289146 w 3570661"/>
                  <a:gd name="connsiteY381" fmla="*/ 1905875 h 4330768"/>
                  <a:gd name="connsiteX382" fmla="*/ 2282964 w 3570661"/>
                  <a:gd name="connsiteY382" fmla="*/ 1908108 h 4330768"/>
                  <a:gd name="connsiteX383" fmla="*/ 2282964 w 3570661"/>
                  <a:gd name="connsiteY383" fmla="*/ 1908108 h 4330768"/>
                  <a:gd name="connsiteX384" fmla="*/ 2265449 w 3570661"/>
                  <a:gd name="connsiteY384" fmla="*/ 1913088 h 4330768"/>
                  <a:gd name="connsiteX385" fmla="*/ 2265449 w 3570661"/>
                  <a:gd name="connsiteY385" fmla="*/ 1913088 h 4330768"/>
                  <a:gd name="connsiteX386" fmla="*/ 2256176 w 3570661"/>
                  <a:gd name="connsiteY386" fmla="*/ 1907249 h 4330768"/>
                  <a:gd name="connsiteX387" fmla="*/ 2256176 w 3570661"/>
                  <a:gd name="connsiteY387" fmla="*/ 1907249 h 4330768"/>
                  <a:gd name="connsiteX388" fmla="*/ 2239005 w 3570661"/>
                  <a:gd name="connsiteY388" fmla="*/ 1898148 h 4330768"/>
                  <a:gd name="connsiteX389" fmla="*/ 2239005 w 3570661"/>
                  <a:gd name="connsiteY389" fmla="*/ 1898148 h 4330768"/>
                  <a:gd name="connsiteX390" fmla="*/ 2199854 w 3570661"/>
                  <a:gd name="connsiteY390" fmla="*/ 1885441 h 4330768"/>
                  <a:gd name="connsiteX391" fmla="*/ 2199854 w 3570661"/>
                  <a:gd name="connsiteY391" fmla="*/ 1885441 h 4330768"/>
                  <a:gd name="connsiteX392" fmla="*/ 2169803 w 3570661"/>
                  <a:gd name="connsiteY392" fmla="*/ 1865866 h 4330768"/>
                  <a:gd name="connsiteX393" fmla="*/ 2169803 w 3570661"/>
                  <a:gd name="connsiteY393" fmla="*/ 1865866 h 4330768"/>
                  <a:gd name="connsiteX394" fmla="*/ 2133400 w 3570661"/>
                  <a:gd name="connsiteY394" fmla="*/ 1833068 h 4330768"/>
                  <a:gd name="connsiteX395" fmla="*/ 2133400 w 3570661"/>
                  <a:gd name="connsiteY395" fmla="*/ 1833068 h 4330768"/>
                  <a:gd name="connsiteX396" fmla="*/ 2111935 w 3570661"/>
                  <a:gd name="connsiteY396" fmla="*/ 1811947 h 4330768"/>
                  <a:gd name="connsiteX397" fmla="*/ 2111935 w 3570661"/>
                  <a:gd name="connsiteY397" fmla="*/ 1811947 h 4330768"/>
                  <a:gd name="connsiteX398" fmla="*/ 2111763 w 3570661"/>
                  <a:gd name="connsiteY398" fmla="*/ 1811947 h 4330768"/>
                  <a:gd name="connsiteX399" fmla="*/ 2098541 w 3570661"/>
                  <a:gd name="connsiteY399" fmla="*/ 1804735 h 4330768"/>
                  <a:gd name="connsiteX400" fmla="*/ 2098541 w 3570661"/>
                  <a:gd name="connsiteY400" fmla="*/ 1804735 h 4330768"/>
                  <a:gd name="connsiteX401" fmla="*/ 2094592 w 3570661"/>
                  <a:gd name="connsiteY401" fmla="*/ 1802331 h 4330768"/>
                  <a:gd name="connsiteX402" fmla="*/ 2094592 w 3570661"/>
                  <a:gd name="connsiteY402" fmla="*/ 1802331 h 4330768"/>
                  <a:gd name="connsiteX403" fmla="*/ 2088925 w 3570661"/>
                  <a:gd name="connsiteY403" fmla="*/ 1807997 h 4330768"/>
                  <a:gd name="connsiteX404" fmla="*/ 2088925 w 3570661"/>
                  <a:gd name="connsiteY404" fmla="*/ 1807997 h 4330768"/>
                  <a:gd name="connsiteX405" fmla="*/ 2055956 w 3570661"/>
                  <a:gd name="connsiteY405" fmla="*/ 1828603 h 4330768"/>
                  <a:gd name="connsiteX406" fmla="*/ 2055956 w 3570661"/>
                  <a:gd name="connsiteY406" fmla="*/ 1828603 h 4330768"/>
                  <a:gd name="connsiteX407" fmla="*/ 2045824 w 3570661"/>
                  <a:gd name="connsiteY407" fmla="*/ 1827401 h 4330768"/>
                  <a:gd name="connsiteX408" fmla="*/ 2045824 w 3570661"/>
                  <a:gd name="connsiteY408" fmla="*/ 1827401 h 4330768"/>
                  <a:gd name="connsiteX409" fmla="*/ 1991390 w 3570661"/>
                  <a:gd name="connsiteY409" fmla="*/ 1805765 h 4330768"/>
                  <a:gd name="connsiteX410" fmla="*/ 1991390 w 3570661"/>
                  <a:gd name="connsiteY410" fmla="*/ 1805765 h 4330768"/>
                  <a:gd name="connsiteX411" fmla="*/ 1926310 w 3570661"/>
                  <a:gd name="connsiteY411" fmla="*/ 1775028 h 4330768"/>
                  <a:gd name="connsiteX412" fmla="*/ 1926310 w 3570661"/>
                  <a:gd name="connsiteY412" fmla="*/ 1775028 h 4330768"/>
                  <a:gd name="connsiteX413" fmla="*/ 1904846 w 3570661"/>
                  <a:gd name="connsiteY413" fmla="*/ 1759230 h 4330768"/>
                  <a:gd name="connsiteX414" fmla="*/ 1904846 w 3570661"/>
                  <a:gd name="connsiteY414" fmla="*/ 1759230 h 4330768"/>
                  <a:gd name="connsiteX415" fmla="*/ 1865866 w 3570661"/>
                  <a:gd name="connsiteY415" fmla="*/ 1737250 h 4330768"/>
                  <a:gd name="connsiteX416" fmla="*/ 1865866 w 3570661"/>
                  <a:gd name="connsiteY416" fmla="*/ 1737250 h 4330768"/>
                  <a:gd name="connsiteX417" fmla="*/ 1823967 w 3570661"/>
                  <a:gd name="connsiteY417" fmla="*/ 1711665 h 4330768"/>
                  <a:gd name="connsiteX418" fmla="*/ 1823967 w 3570661"/>
                  <a:gd name="connsiteY418" fmla="*/ 1711665 h 4330768"/>
                  <a:gd name="connsiteX419" fmla="*/ 1804049 w 3570661"/>
                  <a:gd name="connsiteY419" fmla="*/ 1670968 h 4330768"/>
                  <a:gd name="connsiteX420" fmla="*/ 1804049 w 3570661"/>
                  <a:gd name="connsiteY420" fmla="*/ 1670968 h 4330768"/>
                  <a:gd name="connsiteX421" fmla="*/ 1804049 w 3570661"/>
                  <a:gd name="connsiteY421" fmla="*/ 1669251 h 4330768"/>
                  <a:gd name="connsiteX422" fmla="*/ 1804049 w 3570661"/>
                  <a:gd name="connsiteY422" fmla="*/ 1669251 h 4330768"/>
                  <a:gd name="connsiteX423" fmla="*/ 1804049 w 3570661"/>
                  <a:gd name="connsiteY423" fmla="*/ 1669079 h 4330768"/>
                  <a:gd name="connsiteX424" fmla="*/ 1804049 w 3570661"/>
                  <a:gd name="connsiteY424" fmla="*/ 1669079 h 4330768"/>
                  <a:gd name="connsiteX425" fmla="*/ 1808857 w 3570661"/>
                  <a:gd name="connsiteY425" fmla="*/ 1654827 h 4330768"/>
                  <a:gd name="connsiteX426" fmla="*/ 1808857 w 3570661"/>
                  <a:gd name="connsiteY426" fmla="*/ 1654827 h 4330768"/>
                  <a:gd name="connsiteX427" fmla="*/ 1808170 w 3570661"/>
                  <a:gd name="connsiteY427" fmla="*/ 1651393 h 4330768"/>
                  <a:gd name="connsiteX428" fmla="*/ 1808170 w 3570661"/>
                  <a:gd name="connsiteY428" fmla="*/ 1651393 h 4330768"/>
                  <a:gd name="connsiteX429" fmla="*/ 1787735 w 3570661"/>
                  <a:gd name="connsiteY429" fmla="*/ 1621686 h 4330768"/>
                  <a:gd name="connsiteX430" fmla="*/ 1787735 w 3570661"/>
                  <a:gd name="connsiteY430" fmla="*/ 1621686 h 4330768"/>
                  <a:gd name="connsiteX431" fmla="*/ 1763008 w 3570661"/>
                  <a:gd name="connsiteY431" fmla="*/ 1589746 h 4330768"/>
                  <a:gd name="connsiteX432" fmla="*/ 1763008 w 3570661"/>
                  <a:gd name="connsiteY432" fmla="*/ 1589746 h 4330768"/>
                  <a:gd name="connsiteX433" fmla="*/ 1724029 w 3570661"/>
                  <a:gd name="connsiteY433" fmla="*/ 1554373 h 4330768"/>
                  <a:gd name="connsiteX434" fmla="*/ 1724029 w 3570661"/>
                  <a:gd name="connsiteY434" fmla="*/ 1554373 h 4330768"/>
                  <a:gd name="connsiteX435" fmla="*/ 1703251 w 3570661"/>
                  <a:gd name="connsiteY435" fmla="*/ 1531020 h 4330768"/>
                  <a:gd name="connsiteX436" fmla="*/ 1703251 w 3570661"/>
                  <a:gd name="connsiteY436" fmla="*/ 1531020 h 4330768"/>
                  <a:gd name="connsiteX437" fmla="*/ 1688827 w 3570661"/>
                  <a:gd name="connsiteY437" fmla="*/ 1516596 h 4330768"/>
                  <a:gd name="connsiteX438" fmla="*/ 1688827 w 3570661"/>
                  <a:gd name="connsiteY438" fmla="*/ 1516596 h 4330768"/>
                  <a:gd name="connsiteX439" fmla="*/ 1666161 w 3570661"/>
                  <a:gd name="connsiteY439" fmla="*/ 1505606 h 4330768"/>
                  <a:gd name="connsiteX440" fmla="*/ 1666161 w 3570661"/>
                  <a:gd name="connsiteY440" fmla="*/ 1505606 h 4330768"/>
                  <a:gd name="connsiteX441" fmla="*/ 1666161 w 3570661"/>
                  <a:gd name="connsiteY441" fmla="*/ 1505606 h 4330768"/>
                  <a:gd name="connsiteX442" fmla="*/ 1666161 w 3570661"/>
                  <a:gd name="connsiteY442" fmla="*/ 1505606 h 4330768"/>
                  <a:gd name="connsiteX443" fmla="*/ 1666161 w 3570661"/>
                  <a:gd name="connsiteY443" fmla="*/ 1505606 h 4330768"/>
                  <a:gd name="connsiteX444" fmla="*/ 1666161 w 3570661"/>
                  <a:gd name="connsiteY444" fmla="*/ 1505606 h 4330768"/>
                  <a:gd name="connsiteX445" fmla="*/ 1666161 w 3570661"/>
                  <a:gd name="connsiteY445" fmla="*/ 1505606 h 4330768"/>
                  <a:gd name="connsiteX446" fmla="*/ 1665302 w 3570661"/>
                  <a:gd name="connsiteY446" fmla="*/ 1505434 h 4330768"/>
                  <a:gd name="connsiteX447" fmla="*/ 1665302 w 3570661"/>
                  <a:gd name="connsiteY447" fmla="*/ 1505434 h 4330768"/>
                  <a:gd name="connsiteX448" fmla="*/ 1655171 w 3570661"/>
                  <a:gd name="connsiteY448" fmla="*/ 1488949 h 4330768"/>
                  <a:gd name="connsiteX449" fmla="*/ 1655171 w 3570661"/>
                  <a:gd name="connsiteY449" fmla="*/ 1488949 h 4330768"/>
                  <a:gd name="connsiteX450" fmla="*/ 1643665 w 3570661"/>
                  <a:gd name="connsiteY450" fmla="*/ 1471091 h 4330768"/>
                  <a:gd name="connsiteX451" fmla="*/ 1643665 w 3570661"/>
                  <a:gd name="connsiteY451" fmla="*/ 1471091 h 4330768"/>
                  <a:gd name="connsiteX452" fmla="*/ 1616019 w 3570661"/>
                  <a:gd name="connsiteY452" fmla="*/ 1446020 h 4330768"/>
                  <a:gd name="connsiteX453" fmla="*/ 1616019 w 3570661"/>
                  <a:gd name="connsiteY453" fmla="*/ 1446020 h 4330768"/>
                  <a:gd name="connsiteX454" fmla="*/ 1606747 w 3570661"/>
                  <a:gd name="connsiteY454" fmla="*/ 1434515 h 4330768"/>
                  <a:gd name="connsiteX455" fmla="*/ 1606747 w 3570661"/>
                  <a:gd name="connsiteY455" fmla="*/ 1434515 h 4330768"/>
                  <a:gd name="connsiteX456" fmla="*/ 1606747 w 3570661"/>
                  <a:gd name="connsiteY456" fmla="*/ 1434515 h 4330768"/>
                  <a:gd name="connsiteX457" fmla="*/ 1606231 w 3570661"/>
                  <a:gd name="connsiteY457" fmla="*/ 1434515 h 4330768"/>
                  <a:gd name="connsiteX458" fmla="*/ 1606231 w 3570661"/>
                  <a:gd name="connsiteY458" fmla="*/ 1434515 h 4330768"/>
                  <a:gd name="connsiteX459" fmla="*/ 1575666 w 3570661"/>
                  <a:gd name="connsiteY459" fmla="*/ 1412192 h 4330768"/>
                  <a:gd name="connsiteX460" fmla="*/ 1575666 w 3570661"/>
                  <a:gd name="connsiteY460" fmla="*/ 1412192 h 4330768"/>
                  <a:gd name="connsiteX461" fmla="*/ 1537545 w 3570661"/>
                  <a:gd name="connsiteY461" fmla="*/ 1368748 h 4330768"/>
                  <a:gd name="connsiteX462" fmla="*/ 1537545 w 3570661"/>
                  <a:gd name="connsiteY462" fmla="*/ 1368748 h 4330768"/>
                  <a:gd name="connsiteX463" fmla="*/ 1515737 w 3570661"/>
                  <a:gd name="connsiteY463" fmla="*/ 1339728 h 4330768"/>
                  <a:gd name="connsiteX464" fmla="*/ 1515737 w 3570661"/>
                  <a:gd name="connsiteY464" fmla="*/ 1339728 h 4330768"/>
                  <a:gd name="connsiteX465" fmla="*/ 1505949 w 3570661"/>
                  <a:gd name="connsiteY465" fmla="*/ 1324274 h 4330768"/>
                  <a:gd name="connsiteX466" fmla="*/ 1505949 w 3570661"/>
                  <a:gd name="connsiteY466" fmla="*/ 1324274 h 4330768"/>
                  <a:gd name="connsiteX467" fmla="*/ 1485687 w 3570661"/>
                  <a:gd name="connsiteY467" fmla="*/ 1319981 h 4330768"/>
                  <a:gd name="connsiteX468" fmla="*/ 1485687 w 3570661"/>
                  <a:gd name="connsiteY468" fmla="*/ 1319981 h 4330768"/>
                  <a:gd name="connsiteX469" fmla="*/ 1481737 w 3570661"/>
                  <a:gd name="connsiteY469" fmla="*/ 1320496 h 4330768"/>
                  <a:gd name="connsiteX470" fmla="*/ 1481737 w 3570661"/>
                  <a:gd name="connsiteY470" fmla="*/ 1320496 h 4330768"/>
                  <a:gd name="connsiteX471" fmla="*/ 1481394 w 3570661"/>
                  <a:gd name="connsiteY471" fmla="*/ 1320668 h 4330768"/>
                  <a:gd name="connsiteX472" fmla="*/ 1481394 w 3570661"/>
                  <a:gd name="connsiteY472" fmla="*/ 1320668 h 4330768"/>
                  <a:gd name="connsiteX473" fmla="*/ 1481566 w 3570661"/>
                  <a:gd name="connsiteY473" fmla="*/ 1321183 h 4330768"/>
                  <a:gd name="connsiteX474" fmla="*/ 1481566 w 3570661"/>
                  <a:gd name="connsiteY474" fmla="*/ 1321183 h 4330768"/>
                  <a:gd name="connsiteX475" fmla="*/ 1511959 w 3570661"/>
                  <a:gd name="connsiteY475" fmla="*/ 1379223 h 4330768"/>
                  <a:gd name="connsiteX476" fmla="*/ 1511959 w 3570661"/>
                  <a:gd name="connsiteY476" fmla="*/ 1379223 h 4330768"/>
                  <a:gd name="connsiteX477" fmla="*/ 1533596 w 3570661"/>
                  <a:gd name="connsiteY477" fmla="*/ 1398627 h 4330768"/>
                  <a:gd name="connsiteX478" fmla="*/ 1533596 w 3570661"/>
                  <a:gd name="connsiteY478" fmla="*/ 1398627 h 4330768"/>
                  <a:gd name="connsiteX479" fmla="*/ 1542525 w 3570661"/>
                  <a:gd name="connsiteY479" fmla="*/ 1410647 h 4330768"/>
                  <a:gd name="connsiteX480" fmla="*/ 1542525 w 3570661"/>
                  <a:gd name="connsiteY480" fmla="*/ 1410647 h 4330768"/>
                  <a:gd name="connsiteX481" fmla="*/ 1543727 w 3570661"/>
                  <a:gd name="connsiteY481" fmla="*/ 1410475 h 4330768"/>
                  <a:gd name="connsiteX482" fmla="*/ 1543727 w 3570661"/>
                  <a:gd name="connsiteY482" fmla="*/ 1410475 h 4330768"/>
                  <a:gd name="connsiteX483" fmla="*/ 1565192 w 3570661"/>
                  <a:gd name="connsiteY483" fmla="*/ 1430394 h 4330768"/>
                  <a:gd name="connsiteX484" fmla="*/ 1565192 w 3570661"/>
                  <a:gd name="connsiteY484" fmla="*/ 1430394 h 4330768"/>
                  <a:gd name="connsiteX485" fmla="*/ 1578242 w 3570661"/>
                  <a:gd name="connsiteY485" fmla="*/ 1452889 h 4330768"/>
                  <a:gd name="connsiteX486" fmla="*/ 1578242 w 3570661"/>
                  <a:gd name="connsiteY486" fmla="*/ 1452889 h 4330768"/>
                  <a:gd name="connsiteX487" fmla="*/ 1599020 w 3570661"/>
                  <a:gd name="connsiteY487" fmla="*/ 1467656 h 4330768"/>
                  <a:gd name="connsiteX488" fmla="*/ 1599020 w 3570661"/>
                  <a:gd name="connsiteY488" fmla="*/ 1467656 h 4330768"/>
                  <a:gd name="connsiteX489" fmla="*/ 1615847 w 3570661"/>
                  <a:gd name="connsiteY489" fmla="*/ 1491353 h 4330768"/>
                  <a:gd name="connsiteX490" fmla="*/ 1615847 w 3570661"/>
                  <a:gd name="connsiteY490" fmla="*/ 1491353 h 4330768"/>
                  <a:gd name="connsiteX491" fmla="*/ 1632676 w 3570661"/>
                  <a:gd name="connsiteY491" fmla="*/ 1517626 h 4330768"/>
                  <a:gd name="connsiteX492" fmla="*/ 1632676 w 3570661"/>
                  <a:gd name="connsiteY492" fmla="*/ 1517626 h 4330768"/>
                  <a:gd name="connsiteX493" fmla="*/ 1648645 w 3570661"/>
                  <a:gd name="connsiteY493" fmla="*/ 1544242 h 4330768"/>
                  <a:gd name="connsiteX494" fmla="*/ 1648645 w 3570661"/>
                  <a:gd name="connsiteY494" fmla="*/ 1544242 h 4330768"/>
                  <a:gd name="connsiteX495" fmla="*/ 1657575 w 3570661"/>
                  <a:gd name="connsiteY495" fmla="*/ 1559353 h 4330768"/>
                  <a:gd name="connsiteX496" fmla="*/ 1657575 w 3570661"/>
                  <a:gd name="connsiteY496" fmla="*/ 1559353 h 4330768"/>
                  <a:gd name="connsiteX497" fmla="*/ 1658261 w 3570661"/>
                  <a:gd name="connsiteY497" fmla="*/ 1559009 h 4330768"/>
                  <a:gd name="connsiteX498" fmla="*/ 1658261 w 3570661"/>
                  <a:gd name="connsiteY498" fmla="*/ 1559009 h 4330768"/>
                  <a:gd name="connsiteX499" fmla="*/ 1664615 w 3570661"/>
                  <a:gd name="connsiteY499" fmla="*/ 1555232 h 4330768"/>
                  <a:gd name="connsiteX500" fmla="*/ 1664615 w 3570661"/>
                  <a:gd name="connsiteY500" fmla="*/ 1555232 h 4330768"/>
                  <a:gd name="connsiteX501" fmla="*/ 1683675 w 3570661"/>
                  <a:gd name="connsiteY501" fmla="*/ 1568797 h 4330768"/>
                  <a:gd name="connsiteX502" fmla="*/ 1683675 w 3570661"/>
                  <a:gd name="connsiteY502" fmla="*/ 1568797 h 4330768"/>
                  <a:gd name="connsiteX503" fmla="*/ 1694665 w 3570661"/>
                  <a:gd name="connsiteY503" fmla="*/ 1589918 h 4330768"/>
                  <a:gd name="connsiteX504" fmla="*/ 1694665 w 3570661"/>
                  <a:gd name="connsiteY504" fmla="*/ 1589918 h 4330768"/>
                  <a:gd name="connsiteX505" fmla="*/ 1691574 w 3570661"/>
                  <a:gd name="connsiteY505" fmla="*/ 1600736 h 4330768"/>
                  <a:gd name="connsiteX506" fmla="*/ 1691574 w 3570661"/>
                  <a:gd name="connsiteY506" fmla="*/ 1600736 h 4330768"/>
                  <a:gd name="connsiteX507" fmla="*/ 1680070 w 3570661"/>
                  <a:gd name="connsiteY507" fmla="*/ 1612756 h 4330768"/>
                  <a:gd name="connsiteX508" fmla="*/ 1680070 w 3570661"/>
                  <a:gd name="connsiteY508" fmla="*/ 1612756 h 4330768"/>
                  <a:gd name="connsiteX509" fmla="*/ 1673201 w 3570661"/>
                  <a:gd name="connsiteY509" fmla="*/ 1603999 h 4330768"/>
                  <a:gd name="connsiteX510" fmla="*/ 1673201 w 3570661"/>
                  <a:gd name="connsiteY510" fmla="*/ 1603999 h 4330768"/>
                  <a:gd name="connsiteX511" fmla="*/ 1653797 w 3570661"/>
                  <a:gd name="connsiteY511" fmla="*/ 1577555 h 4330768"/>
                  <a:gd name="connsiteX512" fmla="*/ 1653797 w 3570661"/>
                  <a:gd name="connsiteY512" fmla="*/ 1577555 h 4330768"/>
                  <a:gd name="connsiteX513" fmla="*/ 1618080 w 3570661"/>
                  <a:gd name="connsiteY513" fmla="*/ 1546302 h 4330768"/>
                  <a:gd name="connsiteX514" fmla="*/ 1618080 w 3570661"/>
                  <a:gd name="connsiteY514" fmla="*/ 1546302 h 4330768"/>
                  <a:gd name="connsiteX515" fmla="*/ 1600565 w 3570661"/>
                  <a:gd name="connsiteY515" fmla="*/ 1537545 h 4330768"/>
                  <a:gd name="connsiteX516" fmla="*/ 1600565 w 3570661"/>
                  <a:gd name="connsiteY516" fmla="*/ 1537545 h 4330768"/>
                  <a:gd name="connsiteX517" fmla="*/ 1601423 w 3570661"/>
                  <a:gd name="connsiteY517" fmla="*/ 1533080 h 4330768"/>
                  <a:gd name="connsiteX518" fmla="*/ 1601423 w 3570661"/>
                  <a:gd name="connsiteY518" fmla="*/ 1533080 h 4330768"/>
                  <a:gd name="connsiteX519" fmla="*/ 1601595 w 3570661"/>
                  <a:gd name="connsiteY519" fmla="*/ 1530848 h 4330768"/>
                  <a:gd name="connsiteX520" fmla="*/ 1601595 w 3570661"/>
                  <a:gd name="connsiteY520" fmla="*/ 1530848 h 4330768"/>
                  <a:gd name="connsiteX521" fmla="*/ 1582019 w 3570661"/>
                  <a:gd name="connsiteY521" fmla="*/ 1490151 h 4330768"/>
                  <a:gd name="connsiteX522" fmla="*/ 1582019 w 3570661"/>
                  <a:gd name="connsiteY522" fmla="*/ 1490151 h 4330768"/>
                  <a:gd name="connsiteX523" fmla="*/ 1552141 w 3570661"/>
                  <a:gd name="connsiteY523" fmla="*/ 1474010 h 4330768"/>
                  <a:gd name="connsiteX524" fmla="*/ 1552141 w 3570661"/>
                  <a:gd name="connsiteY524" fmla="*/ 1474010 h 4330768"/>
                  <a:gd name="connsiteX525" fmla="*/ 1520030 w 3570661"/>
                  <a:gd name="connsiteY525" fmla="*/ 1452202 h 4330768"/>
                  <a:gd name="connsiteX526" fmla="*/ 1520030 w 3570661"/>
                  <a:gd name="connsiteY526" fmla="*/ 1452202 h 4330768"/>
                  <a:gd name="connsiteX527" fmla="*/ 1509555 w 3570661"/>
                  <a:gd name="connsiteY527" fmla="*/ 1440525 h 4330768"/>
                  <a:gd name="connsiteX528" fmla="*/ 1509555 w 3570661"/>
                  <a:gd name="connsiteY528" fmla="*/ 1440525 h 4330768"/>
                  <a:gd name="connsiteX529" fmla="*/ 1513505 w 3570661"/>
                  <a:gd name="connsiteY529" fmla="*/ 1436919 h 4330768"/>
                  <a:gd name="connsiteX530" fmla="*/ 1513505 w 3570661"/>
                  <a:gd name="connsiteY530" fmla="*/ 1436919 h 4330768"/>
                  <a:gd name="connsiteX531" fmla="*/ 1517111 w 3570661"/>
                  <a:gd name="connsiteY531" fmla="*/ 1437778 h 4330768"/>
                  <a:gd name="connsiteX532" fmla="*/ 1517111 w 3570661"/>
                  <a:gd name="connsiteY532" fmla="*/ 1437778 h 4330768"/>
                  <a:gd name="connsiteX533" fmla="*/ 1527414 w 3570661"/>
                  <a:gd name="connsiteY533" fmla="*/ 1441040 h 4330768"/>
                  <a:gd name="connsiteX534" fmla="*/ 1527414 w 3570661"/>
                  <a:gd name="connsiteY534" fmla="*/ 1441040 h 4330768"/>
                  <a:gd name="connsiteX535" fmla="*/ 1504919 w 3570661"/>
                  <a:gd name="connsiteY535" fmla="*/ 1406526 h 4330768"/>
                  <a:gd name="connsiteX536" fmla="*/ 1504919 w 3570661"/>
                  <a:gd name="connsiteY536" fmla="*/ 1406526 h 4330768"/>
                  <a:gd name="connsiteX537" fmla="*/ 1471263 w 3570661"/>
                  <a:gd name="connsiteY537" fmla="*/ 1377849 h 4330768"/>
                  <a:gd name="connsiteX538" fmla="*/ 1471263 w 3570661"/>
                  <a:gd name="connsiteY538" fmla="*/ 1377849 h 4330768"/>
                  <a:gd name="connsiteX539" fmla="*/ 1458727 w 3570661"/>
                  <a:gd name="connsiteY539" fmla="*/ 1360334 h 4330768"/>
                  <a:gd name="connsiteX540" fmla="*/ 1458727 w 3570661"/>
                  <a:gd name="connsiteY540" fmla="*/ 1360334 h 4330768"/>
                  <a:gd name="connsiteX541" fmla="*/ 1424212 w 3570661"/>
                  <a:gd name="connsiteY541" fmla="*/ 1312940 h 4330768"/>
                  <a:gd name="connsiteX542" fmla="*/ 1424212 w 3570661"/>
                  <a:gd name="connsiteY542" fmla="*/ 1312940 h 4330768"/>
                  <a:gd name="connsiteX543" fmla="*/ 1379567 w 3570661"/>
                  <a:gd name="connsiteY543" fmla="*/ 1265718 h 4330768"/>
                  <a:gd name="connsiteX544" fmla="*/ 1379567 w 3570661"/>
                  <a:gd name="connsiteY544" fmla="*/ 1265718 h 4330768"/>
                  <a:gd name="connsiteX545" fmla="*/ 1337324 w 3570661"/>
                  <a:gd name="connsiteY545" fmla="*/ 1244426 h 4330768"/>
                  <a:gd name="connsiteX546" fmla="*/ 1337324 w 3570661"/>
                  <a:gd name="connsiteY546" fmla="*/ 1244426 h 4330768"/>
                  <a:gd name="connsiteX547" fmla="*/ 1308304 w 3570661"/>
                  <a:gd name="connsiteY547" fmla="*/ 1229830 h 4330768"/>
                  <a:gd name="connsiteX548" fmla="*/ 1308304 w 3570661"/>
                  <a:gd name="connsiteY548" fmla="*/ 1229830 h 4330768"/>
                  <a:gd name="connsiteX549" fmla="*/ 1276880 w 3570661"/>
                  <a:gd name="connsiteY549" fmla="*/ 1200810 h 4330768"/>
                  <a:gd name="connsiteX550" fmla="*/ 1276880 w 3570661"/>
                  <a:gd name="connsiteY550" fmla="*/ 1200810 h 4330768"/>
                  <a:gd name="connsiteX551" fmla="*/ 1248719 w 3570661"/>
                  <a:gd name="connsiteY551" fmla="*/ 1162345 h 4330768"/>
                  <a:gd name="connsiteX552" fmla="*/ 1248719 w 3570661"/>
                  <a:gd name="connsiteY552" fmla="*/ 1162345 h 4330768"/>
                  <a:gd name="connsiteX553" fmla="*/ 1236527 w 3570661"/>
                  <a:gd name="connsiteY553" fmla="*/ 1142942 h 4330768"/>
                  <a:gd name="connsiteX554" fmla="*/ 1236527 w 3570661"/>
                  <a:gd name="connsiteY554" fmla="*/ 1142942 h 4330768"/>
                  <a:gd name="connsiteX555" fmla="*/ 1238759 w 3570661"/>
                  <a:gd name="connsiteY555" fmla="*/ 1137618 h 4330768"/>
                  <a:gd name="connsiteX556" fmla="*/ 1238759 w 3570661"/>
                  <a:gd name="connsiteY556" fmla="*/ 1137618 h 4330768"/>
                  <a:gd name="connsiteX557" fmla="*/ 1242709 w 3570661"/>
                  <a:gd name="connsiteY557" fmla="*/ 1131093 h 4330768"/>
                  <a:gd name="connsiteX558" fmla="*/ 1242709 w 3570661"/>
                  <a:gd name="connsiteY558" fmla="*/ 1131093 h 4330768"/>
                  <a:gd name="connsiteX559" fmla="*/ 1241507 w 3570661"/>
                  <a:gd name="connsiteY559" fmla="*/ 1130063 h 4330768"/>
                  <a:gd name="connsiteX560" fmla="*/ 1241507 w 3570661"/>
                  <a:gd name="connsiteY560" fmla="*/ 1130063 h 4330768"/>
                  <a:gd name="connsiteX561" fmla="*/ 1242880 w 3570661"/>
                  <a:gd name="connsiteY561" fmla="*/ 1127831 h 4330768"/>
                  <a:gd name="connsiteX562" fmla="*/ 1242880 w 3570661"/>
                  <a:gd name="connsiteY562" fmla="*/ 1127831 h 4330768"/>
                  <a:gd name="connsiteX563" fmla="*/ 1241335 w 3570661"/>
                  <a:gd name="connsiteY563" fmla="*/ 1127831 h 4330768"/>
                  <a:gd name="connsiteX564" fmla="*/ 1240992 w 3570661"/>
                  <a:gd name="connsiteY564" fmla="*/ 1130235 h 4330768"/>
                  <a:gd name="connsiteX565" fmla="*/ 1238244 w 3570661"/>
                  <a:gd name="connsiteY565" fmla="*/ 1132123 h 4330768"/>
                  <a:gd name="connsiteX566" fmla="*/ 1238244 w 3570661"/>
                  <a:gd name="connsiteY566" fmla="*/ 1132123 h 4330768"/>
                  <a:gd name="connsiteX567" fmla="*/ 1232234 w 3570661"/>
                  <a:gd name="connsiteY567" fmla="*/ 1135901 h 4330768"/>
                  <a:gd name="connsiteX568" fmla="*/ 1232234 w 3570661"/>
                  <a:gd name="connsiteY568" fmla="*/ 1135901 h 4330768"/>
                  <a:gd name="connsiteX569" fmla="*/ 1227254 w 3570661"/>
                  <a:gd name="connsiteY569" fmla="*/ 1135214 h 4330768"/>
                  <a:gd name="connsiteX570" fmla="*/ 1227254 w 3570661"/>
                  <a:gd name="connsiteY570" fmla="*/ 1135214 h 4330768"/>
                  <a:gd name="connsiteX571" fmla="*/ 1211628 w 3570661"/>
                  <a:gd name="connsiteY571" fmla="*/ 1121477 h 4330768"/>
                  <a:gd name="connsiteX572" fmla="*/ 1211628 w 3570661"/>
                  <a:gd name="connsiteY572" fmla="*/ 1121477 h 4330768"/>
                  <a:gd name="connsiteX573" fmla="*/ 1186042 w 3570661"/>
                  <a:gd name="connsiteY573" fmla="*/ 1087821 h 4330768"/>
                  <a:gd name="connsiteX574" fmla="*/ 1186042 w 3570661"/>
                  <a:gd name="connsiteY574" fmla="*/ 1087821 h 4330768"/>
                  <a:gd name="connsiteX575" fmla="*/ 1159942 w 3570661"/>
                  <a:gd name="connsiteY575" fmla="*/ 1045063 h 4330768"/>
                  <a:gd name="connsiteX576" fmla="*/ 1159942 w 3570661"/>
                  <a:gd name="connsiteY576" fmla="*/ 1045063 h 4330768"/>
                  <a:gd name="connsiteX577" fmla="*/ 1126801 w 3570661"/>
                  <a:gd name="connsiteY577" fmla="*/ 981013 h 4330768"/>
                  <a:gd name="connsiteX578" fmla="*/ 1126801 w 3570661"/>
                  <a:gd name="connsiteY578" fmla="*/ 981013 h 4330768"/>
                  <a:gd name="connsiteX579" fmla="*/ 1116841 w 3570661"/>
                  <a:gd name="connsiteY579" fmla="*/ 923317 h 4330768"/>
                  <a:gd name="connsiteX580" fmla="*/ 1116841 w 3570661"/>
                  <a:gd name="connsiteY580" fmla="*/ 923317 h 4330768"/>
                  <a:gd name="connsiteX581" fmla="*/ 1102589 w 3570661"/>
                  <a:gd name="connsiteY581" fmla="*/ 885883 h 4330768"/>
                  <a:gd name="connsiteX582" fmla="*/ 1102589 w 3570661"/>
                  <a:gd name="connsiteY582" fmla="*/ 885883 h 4330768"/>
                  <a:gd name="connsiteX583" fmla="*/ 1083185 w 3570661"/>
                  <a:gd name="connsiteY583" fmla="*/ 848964 h 4330768"/>
                  <a:gd name="connsiteX584" fmla="*/ 1083185 w 3570661"/>
                  <a:gd name="connsiteY584" fmla="*/ 848964 h 4330768"/>
                  <a:gd name="connsiteX585" fmla="*/ 1054165 w 3570661"/>
                  <a:gd name="connsiteY585" fmla="*/ 818227 h 4330768"/>
                  <a:gd name="connsiteX586" fmla="*/ 1054165 w 3570661"/>
                  <a:gd name="connsiteY586" fmla="*/ 818227 h 4330768"/>
                  <a:gd name="connsiteX587" fmla="*/ 1058114 w 3570661"/>
                  <a:gd name="connsiteY587" fmla="*/ 814277 h 4330768"/>
                  <a:gd name="connsiteX588" fmla="*/ 1058114 w 3570661"/>
                  <a:gd name="connsiteY588" fmla="*/ 814277 h 4330768"/>
                  <a:gd name="connsiteX589" fmla="*/ 1078033 w 3570661"/>
                  <a:gd name="connsiteY589" fmla="*/ 813075 h 4330768"/>
                  <a:gd name="connsiteX590" fmla="*/ 1078033 w 3570661"/>
                  <a:gd name="connsiteY590" fmla="*/ 813075 h 4330768"/>
                  <a:gd name="connsiteX591" fmla="*/ 1102074 w 3570661"/>
                  <a:gd name="connsiteY591" fmla="*/ 822004 h 4330768"/>
                  <a:gd name="connsiteX592" fmla="*/ 1102074 w 3570661"/>
                  <a:gd name="connsiteY592" fmla="*/ 822004 h 4330768"/>
                  <a:gd name="connsiteX593" fmla="*/ 1104306 w 3570661"/>
                  <a:gd name="connsiteY593" fmla="*/ 832994 h 4330768"/>
                  <a:gd name="connsiteX594" fmla="*/ 1104306 w 3570661"/>
                  <a:gd name="connsiteY594" fmla="*/ 832994 h 4330768"/>
                  <a:gd name="connsiteX595" fmla="*/ 1104134 w 3570661"/>
                  <a:gd name="connsiteY595" fmla="*/ 839004 h 4330768"/>
                  <a:gd name="connsiteX596" fmla="*/ 1104134 w 3570661"/>
                  <a:gd name="connsiteY596" fmla="*/ 839004 h 4330768"/>
                  <a:gd name="connsiteX597" fmla="*/ 1106710 w 3570661"/>
                  <a:gd name="connsiteY597" fmla="*/ 843469 h 4330768"/>
                  <a:gd name="connsiteX598" fmla="*/ 1106710 w 3570661"/>
                  <a:gd name="connsiteY598" fmla="*/ 843469 h 4330768"/>
                  <a:gd name="connsiteX599" fmla="*/ 1108942 w 3570661"/>
                  <a:gd name="connsiteY599" fmla="*/ 843641 h 4330768"/>
                  <a:gd name="connsiteX600" fmla="*/ 1108942 w 3570661"/>
                  <a:gd name="connsiteY600" fmla="*/ 843641 h 4330768"/>
                  <a:gd name="connsiteX601" fmla="*/ 1113407 w 3570661"/>
                  <a:gd name="connsiteY601" fmla="*/ 839348 h 4330768"/>
                  <a:gd name="connsiteX602" fmla="*/ 1113407 w 3570661"/>
                  <a:gd name="connsiteY602" fmla="*/ 839348 h 4330768"/>
                  <a:gd name="connsiteX603" fmla="*/ 1112892 w 3570661"/>
                  <a:gd name="connsiteY603" fmla="*/ 835398 h 4330768"/>
                  <a:gd name="connsiteX604" fmla="*/ 1112892 w 3570661"/>
                  <a:gd name="connsiteY604" fmla="*/ 835398 h 4330768"/>
                  <a:gd name="connsiteX605" fmla="*/ 1100356 w 3570661"/>
                  <a:gd name="connsiteY605" fmla="*/ 805348 h 4330768"/>
                  <a:gd name="connsiteX606" fmla="*/ 1100356 w 3570661"/>
                  <a:gd name="connsiteY606" fmla="*/ 805348 h 4330768"/>
                  <a:gd name="connsiteX607" fmla="*/ 1084215 w 3570661"/>
                  <a:gd name="connsiteY607" fmla="*/ 791782 h 4330768"/>
                  <a:gd name="connsiteX608" fmla="*/ 1084215 w 3570661"/>
                  <a:gd name="connsiteY608" fmla="*/ 791782 h 4330768"/>
                  <a:gd name="connsiteX609" fmla="*/ 1076659 w 3570661"/>
                  <a:gd name="connsiteY609" fmla="*/ 779934 h 4330768"/>
                  <a:gd name="connsiteX610" fmla="*/ 1076659 w 3570661"/>
                  <a:gd name="connsiteY610" fmla="*/ 779934 h 4330768"/>
                  <a:gd name="connsiteX611" fmla="*/ 1073225 w 3570661"/>
                  <a:gd name="connsiteY611" fmla="*/ 774954 h 4330768"/>
                  <a:gd name="connsiteX612" fmla="*/ 1073225 w 3570661"/>
                  <a:gd name="connsiteY612" fmla="*/ 774954 h 4330768"/>
                  <a:gd name="connsiteX613" fmla="*/ 1072366 w 3570661"/>
                  <a:gd name="connsiteY613" fmla="*/ 775469 h 4330768"/>
                  <a:gd name="connsiteX614" fmla="*/ 1072366 w 3570661"/>
                  <a:gd name="connsiteY614" fmla="*/ 775469 h 4330768"/>
                  <a:gd name="connsiteX615" fmla="*/ 1062750 w 3570661"/>
                  <a:gd name="connsiteY615" fmla="*/ 780792 h 4330768"/>
                  <a:gd name="connsiteX616" fmla="*/ 1062750 w 3570661"/>
                  <a:gd name="connsiteY616" fmla="*/ 780792 h 4330768"/>
                  <a:gd name="connsiteX617" fmla="*/ 1057084 w 3570661"/>
                  <a:gd name="connsiteY617" fmla="*/ 773924 h 4330768"/>
                  <a:gd name="connsiteX618" fmla="*/ 1057084 w 3570661"/>
                  <a:gd name="connsiteY618" fmla="*/ 773924 h 4330768"/>
                  <a:gd name="connsiteX619" fmla="*/ 1055538 w 3570661"/>
                  <a:gd name="connsiteY619" fmla="*/ 764651 h 4330768"/>
                  <a:gd name="connsiteX620" fmla="*/ 1055538 w 3570661"/>
                  <a:gd name="connsiteY620" fmla="*/ 764651 h 4330768"/>
                  <a:gd name="connsiteX621" fmla="*/ 1053650 w 3570661"/>
                  <a:gd name="connsiteY621" fmla="*/ 761560 h 4330768"/>
                  <a:gd name="connsiteX622" fmla="*/ 1053650 w 3570661"/>
                  <a:gd name="connsiteY622" fmla="*/ 761560 h 4330768"/>
                  <a:gd name="connsiteX623" fmla="*/ 1050559 w 3570661"/>
                  <a:gd name="connsiteY623" fmla="*/ 763106 h 4330768"/>
                  <a:gd name="connsiteX624" fmla="*/ 1050559 w 3570661"/>
                  <a:gd name="connsiteY624" fmla="*/ 763106 h 4330768"/>
                  <a:gd name="connsiteX625" fmla="*/ 1041973 w 3570661"/>
                  <a:gd name="connsiteY625" fmla="*/ 766368 h 4330768"/>
                  <a:gd name="connsiteX626" fmla="*/ 1041973 w 3570661"/>
                  <a:gd name="connsiteY626" fmla="*/ 766368 h 4330768"/>
                  <a:gd name="connsiteX627" fmla="*/ 1035620 w 3570661"/>
                  <a:gd name="connsiteY627" fmla="*/ 754692 h 4330768"/>
                  <a:gd name="connsiteX628" fmla="*/ 1035620 w 3570661"/>
                  <a:gd name="connsiteY628" fmla="*/ 754692 h 4330768"/>
                  <a:gd name="connsiteX629" fmla="*/ 1027720 w 3570661"/>
                  <a:gd name="connsiteY629" fmla="*/ 746621 h 4330768"/>
                  <a:gd name="connsiteX630" fmla="*/ 1027720 w 3570661"/>
                  <a:gd name="connsiteY630" fmla="*/ 746621 h 4330768"/>
                  <a:gd name="connsiteX631" fmla="*/ 1020680 w 3570661"/>
                  <a:gd name="connsiteY631" fmla="*/ 747136 h 4330768"/>
                  <a:gd name="connsiteX632" fmla="*/ 1020680 w 3570661"/>
                  <a:gd name="connsiteY632" fmla="*/ 747136 h 4330768"/>
                  <a:gd name="connsiteX633" fmla="*/ 1010205 w 3570661"/>
                  <a:gd name="connsiteY633" fmla="*/ 747823 h 4330768"/>
                  <a:gd name="connsiteX634" fmla="*/ 1010205 w 3570661"/>
                  <a:gd name="connsiteY634" fmla="*/ 747823 h 4330768"/>
                  <a:gd name="connsiteX635" fmla="*/ 1001276 w 3570661"/>
                  <a:gd name="connsiteY635" fmla="*/ 741641 h 4330768"/>
                  <a:gd name="connsiteX636" fmla="*/ 1001276 w 3570661"/>
                  <a:gd name="connsiteY636" fmla="*/ 741641 h 4330768"/>
                  <a:gd name="connsiteX637" fmla="*/ 1001620 w 3570661"/>
                  <a:gd name="connsiteY637" fmla="*/ 738894 h 4330768"/>
                  <a:gd name="connsiteX638" fmla="*/ 1001620 w 3570661"/>
                  <a:gd name="connsiteY638" fmla="*/ 738894 h 4330768"/>
                  <a:gd name="connsiteX639" fmla="*/ 1001963 w 3570661"/>
                  <a:gd name="connsiteY639" fmla="*/ 737177 h 4330768"/>
                  <a:gd name="connsiteX640" fmla="*/ 1001963 w 3570661"/>
                  <a:gd name="connsiteY640" fmla="*/ 737177 h 4330768"/>
                  <a:gd name="connsiteX641" fmla="*/ 1000417 w 3570661"/>
                  <a:gd name="connsiteY641" fmla="*/ 736833 h 4330768"/>
                  <a:gd name="connsiteX642" fmla="*/ 1000417 w 3570661"/>
                  <a:gd name="connsiteY642" fmla="*/ 736833 h 4330768"/>
                  <a:gd name="connsiteX643" fmla="*/ 989084 w 3570661"/>
                  <a:gd name="connsiteY643" fmla="*/ 738379 h 4330768"/>
                  <a:gd name="connsiteX644" fmla="*/ 989084 w 3570661"/>
                  <a:gd name="connsiteY644" fmla="*/ 738379 h 4330768"/>
                  <a:gd name="connsiteX645" fmla="*/ 975519 w 3570661"/>
                  <a:gd name="connsiteY645" fmla="*/ 739752 h 4330768"/>
                  <a:gd name="connsiteX646" fmla="*/ 975519 w 3570661"/>
                  <a:gd name="connsiteY646" fmla="*/ 739752 h 4330768"/>
                  <a:gd name="connsiteX647" fmla="*/ 959378 w 3570661"/>
                  <a:gd name="connsiteY647" fmla="*/ 732712 h 4330768"/>
                  <a:gd name="connsiteX648" fmla="*/ 959378 w 3570661"/>
                  <a:gd name="connsiteY648" fmla="*/ 732712 h 4330768"/>
                  <a:gd name="connsiteX649" fmla="*/ 947357 w 3570661"/>
                  <a:gd name="connsiteY649" fmla="*/ 707298 h 4330768"/>
                  <a:gd name="connsiteX650" fmla="*/ 947357 w 3570661"/>
                  <a:gd name="connsiteY650" fmla="*/ 707298 h 4330768"/>
                  <a:gd name="connsiteX651" fmla="*/ 947357 w 3570661"/>
                  <a:gd name="connsiteY651" fmla="*/ 706783 h 4330768"/>
                  <a:gd name="connsiteX652" fmla="*/ 947357 w 3570661"/>
                  <a:gd name="connsiteY652" fmla="*/ 706783 h 4330768"/>
                  <a:gd name="connsiteX653" fmla="*/ 948388 w 3570661"/>
                  <a:gd name="connsiteY653" fmla="*/ 692702 h 4330768"/>
                  <a:gd name="connsiteX654" fmla="*/ 948388 w 3570661"/>
                  <a:gd name="connsiteY654" fmla="*/ 692702 h 4330768"/>
                  <a:gd name="connsiteX655" fmla="*/ 939115 w 3570661"/>
                  <a:gd name="connsiteY655" fmla="*/ 699914 h 4330768"/>
                  <a:gd name="connsiteX656" fmla="*/ 939115 w 3570661"/>
                  <a:gd name="connsiteY656" fmla="*/ 699914 h 4330768"/>
                  <a:gd name="connsiteX657" fmla="*/ 932590 w 3570661"/>
                  <a:gd name="connsiteY657" fmla="*/ 694248 h 4330768"/>
                  <a:gd name="connsiteX658" fmla="*/ 932590 w 3570661"/>
                  <a:gd name="connsiteY658" fmla="*/ 694248 h 4330768"/>
                  <a:gd name="connsiteX659" fmla="*/ 923660 w 3570661"/>
                  <a:gd name="connsiteY659" fmla="*/ 679995 h 4330768"/>
                  <a:gd name="connsiteX660" fmla="*/ 923660 w 3570661"/>
                  <a:gd name="connsiteY660" fmla="*/ 679995 h 4330768"/>
                  <a:gd name="connsiteX661" fmla="*/ 904772 w 3570661"/>
                  <a:gd name="connsiteY661" fmla="*/ 670036 h 4330768"/>
                  <a:gd name="connsiteX662" fmla="*/ 904772 w 3570661"/>
                  <a:gd name="connsiteY662" fmla="*/ 670036 h 4330768"/>
                  <a:gd name="connsiteX663" fmla="*/ 907004 w 3570661"/>
                  <a:gd name="connsiteY663" fmla="*/ 666773 h 4330768"/>
                  <a:gd name="connsiteX664" fmla="*/ 907004 w 3570661"/>
                  <a:gd name="connsiteY664" fmla="*/ 666773 h 4330768"/>
                  <a:gd name="connsiteX665" fmla="*/ 910610 w 3570661"/>
                  <a:gd name="connsiteY665" fmla="*/ 666086 h 4330768"/>
                  <a:gd name="connsiteX666" fmla="*/ 910610 w 3570661"/>
                  <a:gd name="connsiteY666" fmla="*/ 666086 h 4330768"/>
                  <a:gd name="connsiteX667" fmla="*/ 924347 w 3570661"/>
                  <a:gd name="connsiteY667" fmla="*/ 668834 h 4330768"/>
                  <a:gd name="connsiteX668" fmla="*/ 924347 w 3570661"/>
                  <a:gd name="connsiteY668" fmla="*/ 668834 h 4330768"/>
                  <a:gd name="connsiteX669" fmla="*/ 924691 w 3570661"/>
                  <a:gd name="connsiteY669" fmla="*/ 669005 h 4330768"/>
                  <a:gd name="connsiteX670" fmla="*/ 924863 w 3570661"/>
                  <a:gd name="connsiteY670" fmla="*/ 668147 h 4330768"/>
                  <a:gd name="connsiteX671" fmla="*/ 924863 w 3570661"/>
                  <a:gd name="connsiteY671" fmla="*/ 668147 h 4330768"/>
                  <a:gd name="connsiteX672" fmla="*/ 924863 w 3570661"/>
                  <a:gd name="connsiteY672" fmla="*/ 667460 h 4330768"/>
                  <a:gd name="connsiteX673" fmla="*/ 924863 w 3570661"/>
                  <a:gd name="connsiteY673" fmla="*/ 667460 h 4330768"/>
                  <a:gd name="connsiteX674" fmla="*/ 911297 w 3570661"/>
                  <a:gd name="connsiteY674" fmla="*/ 661106 h 4330768"/>
                  <a:gd name="connsiteX675" fmla="*/ 911297 w 3570661"/>
                  <a:gd name="connsiteY675" fmla="*/ 661106 h 4330768"/>
                  <a:gd name="connsiteX676" fmla="*/ 904085 w 3570661"/>
                  <a:gd name="connsiteY676" fmla="*/ 660076 h 4330768"/>
                  <a:gd name="connsiteX677" fmla="*/ 904085 w 3570661"/>
                  <a:gd name="connsiteY677" fmla="*/ 660076 h 4330768"/>
                  <a:gd name="connsiteX678" fmla="*/ 897560 w 3570661"/>
                  <a:gd name="connsiteY678" fmla="*/ 660420 h 4330768"/>
                  <a:gd name="connsiteX679" fmla="*/ 897560 w 3570661"/>
                  <a:gd name="connsiteY679" fmla="*/ 660420 h 4330768"/>
                  <a:gd name="connsiteX680" fmla="*/ 894297 w 3570661"/>
                  <a:gd name="connsiteY680" fmla="*/ 660076 h 4330768"/>
                  <a:gd name="connsiteX681" fmla="*/ 894297 w 3570661"/>
                  <a:gd name="connsiteY681" fmla="*/ 660076 h 4330768"/>
                  <a:gd name="connsiteX682" fmla="*/ 894297 w 3570661"/>
                  <a:gd name="connsiteY682" fmla="*/ 660076 h 4330768"/>
                  <a:gd name="connsiteX683" fmla="*/ 894297 w 3570661"/>
                  <a:gd name="connsiteY683" fmla="*/ 660076 h 4330768"/>
                  <a:gd name="connsiteX684" fmla="*/ 894297 w 3570661"/>
                  <a:gd name="connsiteY684" fmla="*/ 660076 h 4330768"/>
                  <a:gd name="connsiteX685" fmla="*/ 894297 w 3570661"/>
                  <a:gd name="connsiteY685" fmla="*/ 660076 h 4330768"/>
                  <a:gd name="connsiteX686" fmla="*/ 894297 w 3570661"/>
                  <a:gd name="connsiteY686" fmla="*/ 660076 h 4330768"/>
                  <a:gd name="connsiteX687" fmla="*/ 894125 w 3570661"/>
                  <a:gd name="connsiteY687" fmla="*/ 660076 h 4330768"/>
                  <a:gd name="connsiteX688" fmla="*/ 894125 w 3570661"/>
                  <a:gd name="connsiteY688" fmla="*/ 660076 h 4330768"/>
                  <a:gd name="connsiteX689" fmla="*/ 863560 w 3570661"/>
                  <a:gd name="connsiteY689" fmla="*/ 642733 h 4330768"/>
                  <a:gd name="connsiteX690" fmla="*/ 863560 w 3570661"/>
                  <a:gd name="connsiteY690" fmla="*/ 642733 h 4330768"/>
                  <a:gd name="connsiteX691" fmla="*/ 840722 w 3570661"/>
                  <a:gd name="connsiteY691" fmla="*/ 625046 h 4330768"/>
                  <a:gd name="connsiteX692" fmla="*/ 840722 w 3570661"/>
                  <a:gd name="connsiteY692" fmla="*/ 625046 h 4330768"/>
                  <a:gd name="connsiteX693" fmla="*/ 832822 w 3570661"/>
                  <a:gd name="connsiteY693" fmla="*/ 608046 h 4330768"/>
                  <a:gd name="connsiteX694" fmla="*/ 832822 w 3570661"/>
                  <a:gd name="connsiteY694" fmla="*/ 608046 h 4330768"/>
                  <a:gd name="connsiteX695" fmla="*/ 818914 w 3570661"/>
                  <a:gd name="connsiteY695" fmla="*/ 593966 h 4330768"/>
                  <a:gd name="connsiteX696" fmla="*/ 818914 w 3570661"/>
                  <a:gd name="connsiteY696" fmla="*/ 593966 h 4330768"/>
                  <a:gd name="connsiteX697" fmla="*/ 818398 w 3570661"/>
                  <a:gd name="connsiteY697" fmla="*/ 594137 h 4330768"/>
                  <a:gd name="connsiteX698" fmla="*/ 818398 w 3570661"/>
                  <a:gd name="connsiteY698" fmla="*/ 594137 h 4330768"/>
                  <a:gd name="connsiteX699" fmla="*/ 810671 w 3570661"/>
                  <a:gd name="connsiteY699" fmla="*/ 611137 h 4330768"/>
                  <a:gd name="connsiteX700" fmla="*/ 810671 w 3570661"/>
                  <a:gd name="connsiteY700" fmla="*/ 611137 h 4330768"/>
                  <a:gd name="connsiteX701" fmla="*/ 806207 w 3570661"/>
                  <a:gd name="connsiteY701" fmla="*/ 614228 h 4330768"/>
                  <a:gd name="connsiteX702" fmla="*/ 806207 w 3570661"/>
                  <a:gd name="connsiteY702" fmla="*/ 614228 h 4330768"/>
                  <a:gd name="connsiteX703" fmla="*/ 802772 w 3570661"/>
                  <a:gd name="connsiteY703" fmla="*/ 610794 h 4330768"/>
                  <a:gd name="connsiteX704" fmla="*/ 802772 w 3570661"/>
                  <a:gd name="connsiteY704" fmla="*/ 610794 h 4330768"/>
                  <a:gd name="connsiteX705" fmla="*/ 802429 w 3570661"/>
                  <a:gd name="connsiteY705" fmla="*/ 606501 h 4330768"/>
                  <a:gd name="connsiteX706" fmla="*/ 802429 w 3570661"/>
                  <a:gd name="connsiteY706" fmla="*/ 606501 h 4330768"/>
                  <a:gd name="connsiteX707" fmla="*/ 802601 w 3570661"/>
                  <a:gd name="connsiteY707" fmla="*/ 599460 h 4330768"/>
                  <a:gd name="connsiteX708" fmla="*/ 802601 w 3570661"/>
                  <a:gd name="connsiteY708" fmla="*/ 599460 h 4330768"/>
                  <a:gd name="connsiteX709" fmla="*/ 802601 w 3570661"/>
                  <a:gd name="connsiteY709" fmla="*/ 598945 h 4330768"/>
                  <a:gd name="connsiteX710" fmla="*/ 802601 w 3570661"/>
                  <a:gd name="connsiteY710" fmla="*/ 598945 h 4330768"/>
                  <a:gd name="connsiteX711" fmla="*/ 805348 w 3570661"/>
                  <a:gd name="connsiteY711" fmla="*/ 585895 h 4330768"/>
                  <a:gd name="connsiteX712" fmla="*/ 805348 w 3570661"/>
                  <a:gd name="connsiteY712" fmla="*/ 585895 h 4330768"/>
                  <a:gd name="connsiteX713" fmla="*/ 805005 w 3570661"/>
                  <a:gd name="connsiteY713" fmla="*/ 585208 h 4330768"/>
                  <a:gd name="connsiteX714" fmla="*/ 805005 w 3570661"/>
                  <a:gd name="connsiteY714" fmla="*/ 585208 h 4330768"/>
                  <a:gd name="connsiteX715" fmla="*/ 804318 w 3570661"/>
                  <a:gd name="connsiteY715" fmla="*/ 585208 h 4330768"/>
                  <a:gd name="connsiteX716" fmla="*/ 804318 w 3570661"/>
                  <a:gd name="connsiteY716" fmla="*/ 585208 h 4330768"/>
                  <a:gd name="connsiteX717" fmla="*/ 779419 w 3570661"/>
                  <a:gd name="connsiteY717" fmla="*/ 574390 h 4330768"/>
                  <a:gd name="connsiteX718" fmla="*/ 779419 w 3570661"/>
                  <a:gd name="connsiteY718" fmla="*/ 574390 h 4330768"/>
                  <a:gd name="connsiteX719" fmla="*/ 765682 w 3570661"/>
                  <a:gd name="connsiteY719" fmla="*/ 563228 h 4330768"/>
                  <a:gd name="connsiteX720" fmla="*/ 765682 w 3570661"/>
                  <a:gd name="connsiteY720" fmla="*/ 563228 h 4330768"/>
                  <a:gd name="connsiteX721" fmla="*/ 762419 w 3570661"/>
                  <a:gd name="connsiteY721" fmla="*/ 563572 h 4330768"/>
                  <a:gd name="connsiteX722" fmla="*/ 762419 w 3570661"/>
                  <a:gd name="connsiteY722" fmla="*/ 563572 h 4330768"/>
                  <a:gd name="connsiteX723" fmla="*/ 759157 w 3570661"/>
                  <a:gd name="connsiteY723" fmla="*/ 563915 h 4330768"/>
                  <a:gd name="connsiteX724" fmla="*/ 759157 w 3570661"/>
                  <a:gd name="connsiteY724" fmla="*/ 563915 h 4330768"/>
                  <a:gd name="connsiteX725" fmla="*/ 756066 w 3570661"/>
                  <a:gd name="connsiteY725" fmla="*/ 563057 h 4330768"/>
                  <a:gd name="connsiteX726" fmla="*/ 756066 w 3570661"/>
                  <a:gd name="connsiteY726" fmla="*/ 563057 h 4330768"/>
                  <a:gd name="connsiteX727" fmla="*/ 754692 w 3570661"/>
                  <a:gd name="connsiteY727" fmla="*/ 560137 h 4330768"/>
                  <a:gd name="connsiteX728" fmla="*/ 754692 w 3570661"/>
                  <a:gd name="connsiteY728" fmla="*/ 560137 h 4330768"/>
                  <a:gd name="connsiteX729" fmla="*/ 755550 w 3570661"/>
                  <a:gd name="connsiteY729" fmla="*/ 552410 h 4330768"/>
                  <a:gd name="connsiteX730" fmla="*/ 755550 w 3570661"/>
                  <a:gd name="connsiteY730" fmla="*/ 552410 h 4330768"/>
                  <a:gd name="connsiteX731" fmla="*/ 755550 w 3570661"/>
                  <a:gd name="connsiteY731" fmla="*/ 552239 h 4330768"/>
                  <a:gd name="connsiteX732" fmla="*/ 755550 w 3570661"/>
                  <a:gd name="connsiteY732" fmla="*/ 552239 h 4330768"/>
                  <a:gd name="connsiteX733" fmla="*/ 755550 w 3570661"/>
                  <a:gd name="connsiteY733" fmla="*/ 552067 h 4330768"/>
                  <a:gd name="connsiteX734" fmla="*/ 755550 w 3570661"/>
                  <a:gd name="connsiteY734" fmla="*/ 552067 h 4330768"/>
                  <a:gd name="connsiteX735" fmla="*/ 755550 w 3570661"/>
                  <a:gd name="connsiteY735" fmla="*/ 548633 h 4330768"/>
                  <a:gd name="connsiteX736" fmla="*/ 755550 w 3570661"/>
                  <a:gd name="connsiteY736" fmla="*/ 548633 h 4330768"/>
                  <a:gd name="connsiteX737" fmla="*/ 746964 w 3570661"/>
                  <a:gd name="connsiteY737" fmla="*/ 537986 h 4330768"/>
                  <a:gd name="connsiteX738" fmla="*/ 746964 w 3570661"/>
                  <a:gd name="connsiteY738" fmla="*/ 537986 h 4330768"/>
                  <a:gd name="connsiteX739" fmla="*/ 717601 w 3570661"/>
                  <a:gd name="connsiteY739" fmla="*/ 531461 h 4330768"/>
                  <a:gd name="connsiteX740" fmla="*/ 717601 w 3570661"/>
                  <a:gd name="connsiteY740" fmla="*/ 531461 h 4330768"/>
                  <a:gd name="connsiteX741" fmla="*/ 699227 w 3570661"/>
                  <a:gd name="connsiteY741" fmla="*/ 513087 h 4330768"/>
                  <a:gd name="connsiteX742" fmla="*/ 699227 w 3570661"/>
                  <a:gd name="connsiteY742" fmla="*/ 513087 h 4330768"/>
                  <a:gd name="connsiteX743" fmla="*/ 692531 w 3570661"/>
                  <a:gd name="connsiteY743" fmla="*/ 507936 h 4330768"/>
                  <a:gd name="connsiteX744" fmla="*/ 692531 w 3570661"/>
                  <a:gd name="connsiteY744" fmla="*/ 507936 h 4330768"/>
                  <a:gd name="connsiteX745" fmla="*/ 692359 w 3570661"/>
                  <a:gd name="connsiteY745" fmla="*/ 508108 h 4330768"/>
                  <a:gd name="connsiteX746" fmla="*/ 693218 w 3570661"/>
                  <a:gd name="connsiteY746" fmla="*/ 510683 h 4330768"/>
                  <a:gd name="connsiteX747" fmla="*/ 693218 w 3570661"/>
                  <a:gd name="connsiteY747" fmla="*/ 510683 h 4330768"/>
                  <a:gd name="connsiteX748" fmla="*/ 710905 w 3570661"/>
                  <a:gd name="connsiteY748" fmla="*/ 530431 h 4330768"/>
                  <a:gd name="connsiteX749" fmla="*/ 710905 w 3570661"/>
                  <a:gd name="connsiteY749" fmla="*/ 530431 h 4330768"/>
                  <a:gd name="connsiteX750" fmla="*/ 709015 w 3570661"/>
                  <a:gd name="connsiteY750" fmla="*/ 534037 h 4330768"/>
                  <a:gd name="connsiteX751" fmla="*/ 709015 w 3570661"/>
                  <a:gd name="connsiteY751" fmla="*/ 534037 h 4330768"/>
                  <a:gd name="connsiteX752" fmla="*/ 704379 w 3570661"/>
                  <a:gd name="connsiteY752" fmla="*/ 535582 h 4330768"/>
                  <a:gd name="connsiteX753" fmla="*/ 704379 w 3570661"/>
                  <a:gd name="connsiteY753" fmla="*/ 535582 h 4330768"/>
                  <a:gd name="connsiteX754" fmla="*/ 689440 w 3570661"/>
                  <a:gd name="connsiteY754" fmla="*/ 526309 h 4330768"/>
                  <a:gd name="connsiteX755" fmla="*/ 689440 w 3570661"/>
                  <a:gd name="connsiteY755" fmla="*/ 526309 h 4330768"/>
                  <a:gd name="connsiteX756" fmla="*/ 673470 w 3570661"/>
                  <a:gd name="connsiteY756" fmla="*/ 518067 h 4330768"/>
                  <a:gd name="connsiteX757" fmla="*/ 673470 w 3570661"/>
                  <a:gd name="connsiteY757" fmla="*/ 518067 h 4330768"/>
                  <a:gd name="connsiteX758" fmla="*/ 670208 w 3570661"/>
                  <a:gd name="connsiteY758" fmla="*/ 518239 h 4330768"/>
                  <a:gd name="connsiteX759" fmla="*/ 670208 w 3570661"/>
                  <a:gd name="connsiteY759" fmla="*/ 518239 h 4330768"/>
                  <a:gd name="connsiteX760" fmla="*/ 670379 w 3570661"/>
                  <a:gd name="connsiteY760" fmla="*/ 518411 h 4330768"/>
                  <a:gd name="connsiteX761" fmla="*/ 670379 w 3570661"/>
                  <a:gd name="connsiteY761" fmla="*/ 518411 h 4330768"/>
                  <a:gd name="connsiteX762" fmla="*/ 674501 w 3570661"/>
                  <a:gd name="connsiteY762" fmla="*/ 520986 h 4330768"/>
                  <a:gd name="connsiteX763" fmla="*/ 674501 w 3570661"/>
                  <a:gd name="connsiteY763" fmla="*/ 520986 h 4330768"/>
                  <a:gd name="connsiteX764" fmla="*/ 688238 w 3570661"/>
                  <a:gd name="connsiteY764" fmla="*/ 536097 h 4330768"/>
                  <a:gd name="connsiteX765" fmla="*/ 688238 w 3570661"/>
                  <a:gd name="connsiteY765" fmla="*/ 536097 h 4330768"/>
                  <a:gd name="connsiteX766" fmla="*/ 686864 w 3570661"/>
                  <a:gd name="connsiteY766" fmla="*/ 540905 h 4330768"/>
                  <a:gd name="connsiteX767" fmla="*/ 686864 w 3570661"/>
                  <a:gd name="connsiteY767" fmla="*/ 540905 h 4330768"/>
                  <a:gd name="connsiteX768" fmla="*/ 679995 w 3570661"/>
                  <a:gd name="connsiteY768" fmla="*/ 545542 h 4330768"/>
                  <a:gd name="connsiteX769" fmla="*/ 679995 w 3570661"/>
                  <a:gd name="connsiteY769" fmla="*/ 545542 h 4330768"/>
                  <a:gd name="connsiteX770" fmla="*/ 666258 w 3570661"/>
                  <a:gd name="connsiteY770" fmla="*/ 540734 h 4330768"/>
                  <a:gd name="connsiteX771" fmla="*/ 666258 w 3570661"/>
                  <a:gd name="connsiteY771" fmla="*/ 540734 h 4330768"/>
                  <a:gd name="connsiteX772" fmla="*/ 640673 w 3570661"/>
                  <a:gd name="connsiteY772" fmla="*/ 521158 h 4330768"/>
                  <a:gd name="connsiteX773" fmla="*/ 640673 w 3570661"/>
                  <a:gd name="connsiteY773" fmla="*/ 521158 h 4330768"/>
                  <a:gd name="connsiteX774" fmla="*/ 640673 w 3570661"/>
                  <a:gd name="connsiteY774" fmla="*/ 520643 h 4330768"/>
                  <a:gd name="connsiteX775" fmla="*/ 640673 w 3570661"/>
                  <a:gd name="connsiteY775" fmla="*/ 520643 h 4330768"/>
                  <a:gd name="connsiteX776" fmla="*/ 644966 w 3570661"/>
                  <a:gd name="connsiteY776" fmla="*/ 503128 h 4330768"/>
                  <a:gd name="connsiteX777" fmla="*/ 644966 w 3570661"/>
                  <a:gd name="connsiteY777" fmla="*/ 503128 h 4330768"/>
                  <a:gd name="connsiteX778" fmla="*/ 643935 w 3570661"/>
                  <a:gd name="connsiteY778" fmla="*/ 500724 h 4330768"/>
                  <a:gd name="connsiteX779" fmla="*/ 643935 w 3570661"/>
                  <a:gd name="connsiteY779" fmla="*/ 500724 h 4330768"/>
                  <a:gd name="connsiteX780" fmla="*/ 636208 w 3570661"/>
                  <a:gd name="connsiteY780" fmla="*/ 497289 h 4330768"/>
                  <a:gd name="connsiteX781" fmla="*/ 636208 w 3570661"/>
                  <a:gd name="connsiteY781" fmla="*/ 497289 h 4330768"/>
                  <a:gd name="connsiteX782" fmla="*/ 635521 w 3570661"/>
                  <a:gd name="connsiteY782" fmla="*/ 497289 h 4330768"/>
                  <a:gd name="connsiteX783" fmla="*/ 635521 w 3570661"/>
                  <a:gd name="connsiteY783" fmla="*/ 497289 h 4330768"/>
                  <a:gd name="connsiteX784" fmla="*/ 636208 w 3570661"/>
                  <a:gd name="connsiteY784" fmla="*/ 498663 h 4330768"/>
                  <a:gd name="connsiteX785" fmla="*/ 636208 w 3570661"/>
                  <a:gd name="connsiteY785" fmla="*/ 498663 h 4330768"/>
                  <a:gd name="connsiteX786" fmla="*/ 639127 w 3570661"/>
                  <a:gd name="connsiteY786" fmla="*/ 506219 h 4330768"/>
                  <a:gd name="connsiteX787" fmla="*/ 639127 w 3570661"/>
                  <a:gd name="connsiteY787" fmla="*/ 506219 h 4330768"/>
                  <a:gd name="connsiteX788" fmla="*/ 630370 w 3570661"/>
                  <a:gd name="connsiteY788" fmla="*/ 518926 h 4330768"/>
                  <a:gd name="connsiteX789" fmla="*/ 630370 w 3570661"/>
                  <a:gd name="connsiteY789" fmla="*/ 518926 h 4330768"/>
                  <a:gd name="connsiteX790" fmla="*/ 620410 w 3570661"/>
                  <a:gd name="connsiteY790" fmla="*/ 520986 h 4330768"/>
                  <a:gd name="connsiteX791" fmla="*/ 620410 w 3570661"/>
                  <a:gd name="connsiteY791" fmla="*/ 520986 h 4330768"/>
                  <a:gd name="connsiteX792" fmla="*/ 607016 w 3570661"/>
                  <a:gd name="connsiteY792" fmla="*/ 512744 h 4330768"/>
                  <a:gd name="connsiteX793" fmla="*/ 607016 w 3570661"/>
                  <a:gd name="connsiteY793" fmla="*/ 512744 h 4330768"/>
                  <a:gd name="connsiteX794" fmla="*/ 604784 w 3570661"/>
                  <a:gd name="connsiteY794" fmla="*/ 506390 h 4330768"/>
                  <a:gd name="connsiteX795" fmla="*/ 604784 w 3570661"/>
                  <a:gd name="connsiteY795" fmla="*/ 506390 h 4330768"/>
                  <a:gd name="connsiteX796" fmla="*/ 610622 w 3570661"/>
                  <a:gd name="connsiteY796" fmla="*/ 499522 h 4330768"/>
                  <a:gd name="connsiteX797" fmla="*/ 610622 w 3570661"/>
                  <a:gd name="connsiteY797" fmla="*/ 499522 h 4330768"/>
                  <a:gd name="connsiteX798" fmla="*/ 610794 w 3570661"/>
                  <a:gd name="connsiteY798" fmla="*/ 498320 h 4330768"/>
                  <a:gd name="connsiteX799" fmla="*/ 610794 w 3570661"/>
                  <a:gd name="connsiteY799" fmla="*/ 498320 h 4330768"/>
                  <a:gd name="connsiteX800" fmla="*/ 603582 w 3570661"/>
                  <a:gd name="connsiteY800" fmla="*/ 493855 h 4330768"/>
                  <a:gd name="connsiteX801" fmla="*/ 603582 w 3570661"/>
                  <a:gd name="connsiteY801" fmla="*/ 493855 h 4330768"/>
                  <a:gd name="connsiteX802" fmla="*/ 598945 w 3570661"/>
                  <a:gd name="connsiteY802" fmla="*/ 495916 h 4330768"/>
                  <a:gd name="connsiteX803" fmla="*/ 598945 w 3570661"/>
                  <a:gd name="connsiteY803" fmla="*/ 495916 h 4330768"/>
                  <a:gd name="connsiteX804" fmla="*/ 581602 w 3570661"/>
                  <a:gd name="connsiteY804" fmla="*/ 508966 h 4330768"/>
                  <a:gd name="connsiteX805" fmla="*/ 581602 w 3570661"/>
                  <a:gd name="connsiteY805" fmla="*/ 508966 h 4330768"/>
                  <a:gd name="connsiteX806" fmla="*/ 581431 w 3570661"/>
                  <a:gd name="connsiteY806" fmla="*/ 508966 h 4330768"/>
                  <a:gd name="connsiteX807" fmla="*/ 551037 w 3570661"/>
                  <a:gd name="connsiteY807" fmla="*/ 502098 h 4330768"/>
                  <a:gd name="connsiteX808" fmla="*/ 551037 w 3570661"/>
                  <a:gd name="connsiteY808" fmla="*/ 502098 h 4330768"/>
                  <a:gd name="connsiteX809" fmla="*/ 541421 w 3570661"/>
                  <a:gd name="connsiteY809" fmla="*/ 497805 h 4330768"/>
                  <a:gd name="connsiteX810" fmla="*/ 541421 w 3570661"/>
                  <a:gd name="connsiteY810" fmla="*/ 497805 h 4330768"/>
                  <a:gd name="connsiteX811" fmla="*/ 536097 w 3570661"/>
                  <a:gd name="connsiteY811" fmla="*/ 499865 h 4330768"/>
                  <a:gd name="connsiteX812" fmla="*/ 536097 w 3570661"/>
                  <a:gd name="connsiteY812" fmla="*/ 499865 h 4330768"/>
                  <a:gd name="connsiteX813" fmla="*/ 517380 w 3570661"/>
                  <a:gd name="connsiteY813" fmla="*/ 503986 h 4330768"/>
                  <a:gd name="connsiteX814" fmla="*/ 517380 w 3570661"/>
                  <a:gd name="connsiteY814" fmla="*/ 503986 h 4330768"/>
                  <a:gd name="connsiteX815" fmla="*/ 517209 w 3570661"/>
                  <a:gd name="connsiteY815" fmla="*/ 503986 h 4330768"/>
                  <a:gd name="connsiteX816" fmla="*/ 463805 w 3570661"/>
                  <a:gd name="connsiteY816" fmla="*/ 490593 h 4330768"/>
                  <a:gd name="connsiteX817" fmla="*/ 463805 w 3570661"/>
                  <a:gd name="connsiteY817" fmla="*/ 490593 h 4330768"/>
                  <a:gd name="connsiteX818" fmla="*/ 456078 w 3570661"/>
                  <a:gd name="connsiteY818" fmla="*/ 477199 h 4330768"/>
                  <a:gd name="connsiteX819" fmla="*/ 456078 w 3570661"/>
                  <a:gd name="connsiteY819" fmla="*/ 477199 h 4330768"/>
                  <a:gd name="connsiteX820" fmla="*/ 456078 w 3570661"/>
                  <a:gd name="connsiteY820" fmla="*/ 476855 h 4330768"/>
                  <a:gd name="connsiteX821" fmla="*/ 453502 w 3570661"/>
                  <a:gd name="connsiteY821" fmla="*/ 479431 h 4330768"/>
                  <a:gd name="connsiteX822" fmla="*/ 453502 w 3570661"/>
                  <a:gd name="connsiteY822" fmla="*/ 479431 h 4330768"/>
                  <a:gd name="connsiteX823" fmla="*/ 442856 w 3570661"/>
                  <a:gd name="connsiteY823" fmla="*/ 488017 h 4330768"/>
                  <a:gd name="connsiteX824" fmla="*/ 442856 w 3570661"/>
                  <a:gd name="connsiteY824" fmla="*/ 488017 h 4330768"/>
                  <a:gd name="connsiteX825" fmla="*/ 435300 w 3570661"/>
                  <a:gd name="connsiteY825" fmla="*/ 483724 h 4330768"/>
                  <a:gd name="connsiteX826" fmla="*/ 435300 w 3570661"/>
                  <a:gd name="connsiteY826" fmla="*/ 483724 h 4330768"/>
                  <a:gd name="connsiteX827" fmla="*/ 429462 w 3570661"/>
                  <a:gd name="connsiteY827" fmla="*/ 472906 h 4330768"/>
                  <a:gd name="connsiteX828" fmla="*/ 429462 w 3570661"/>
                  <a:gd name="connsiteY828" fmla="*/ 472906 h 4330768"/>
                  <a:gd name="connsiteX829" fmla="*/ 426886 w 3570661"/>
                  <a:gd name="connsiteY829" fmla="*/ 474623 h 4330768"/>
                  <a:gd name="connsiteX830" fmla="*/ 426886 w 3570661"/>
                  <a:gd name="connsiteY830" fmla="*/ 474623 h 4330768"/>
                  <a:gd name="connsiteX831" fmla="*/ 417613 w 3570661"/>
                  <a:gd name="connsiteY831" fmla="*/ 486471 h 4330768"/>
                  <a:gd name="connsiteX832" fmla="*/ 417613 w 3570661"/>
                  <a:gd name="connsiteY832" fmla="*/ 486471 h 4330768"/>
                  <a:gd name="connsiteX833" fmla="*/ 420704 w 3570661"/>
                  <a:gd name="connsiteY833" fmla="*/ 488017 h 4330768"/>
                  <a:gd name="connsiteX834" fmla="*/ 420704 w 3570661"/>
                  <a:gd name="connsiteY834" fmla="*/ 488017 h 4330768"/>
                  <a:gd name="connsiteX835" fmla="*/ 435644 w 3570661"/>
                  <a:gd name="connsiteY835" fmla="*/ 505188 h 4330768"/>
                  <a:gd name="connsiteX836" fmla="*/ 435644 w 3570661"/>
                  <a:gd name="connsiteY836" fmla="*/ 505188 h 4330768"/>
                  <a:gd name="connsiteX837" fmla="*/ 435472 w 3570661"/>
                  <a:gd name="connsiteY837" fmla="*/ 508451 h 4330768"/>
                  <a:gd name="connsiteX838" fmla="*/ 435472 w 3570661"/>
                  <a:gd name="connsiteY838" fmla="*/ 508451 h 4330768"/>
                  <a:gd name="connsiteX839" fmla="*/ 428260 w 3570661"/>
                  <a:gd name="connsiteY839" fmla="*/ 525279 h 4330768"/>
                  <a:gd name="connsiteX840" fmla="*/ 428260 w 3570661"/>
                  <a:gd name="connsiteY840" fmla="*/ 525279 h 4330768"/>
                  <a:gd name="connsiteX841" fmla="*/ 423108 w 3570661"/>
                  <a:gd name="connsiteY841" fmla="*/ 523047 h 4330768"/>
                  <a:gd name="connsiteX842" fmla="*/ 423108 w 3570661"/>
                  <a:gd name="connsiteY842" fmla="*/ 523047 h 4330768"/>
                  <a:gd name="connsiteX843" fmla="*/ 415038 w 3570661"/>
                  <a:gd name="connsiteY843" fmla="*/ 514461 h 4330768"/>
                  <a:gd name="connsiteX844" fmla="*/ 415038 w 3570661"/>
                  <a:gd name="connsiteY844" fmla="*/ 514461 h 4330768"/>
                  <a:gd name="connsiteX845" fmla="*/ 413836 w 3570661"/>
                  <a:gd name="connsiteY845" fmla="*/ 516865 h 4330768"/>
                  <a:gd name="connsiteX846" fmla="*/ 413836 w 3570661"/>
                  <a:gd name="connsiteY846" fmla="*/ 516865 h 4330768"/>
                  <a:gd name="connsiteX847" fmla="*/ 397351 w 3570661"/>
                  <a:gd name="connsiteY847" fmla="*/ 536269 h 4330768"/>
                  <a:gd name="connsiteX848" fmla="*/ 397351 w 3570661"/>
                  <a:gd name="connsiteY848" fmla="*/ 536269 h 4330768"/>
                  <a:gd name="connsiteX849" fmla="*/ 383099 w 3570661"/>
                  <a:gd name="connsiteY849" fmla="*/ 548289 h 4330768"/>
                  <a:gd name="connsiteX850" fmla="*/ 383099 w 3570661"/>
                  <a:gd name="connsiteY850" fmla="*/ 548289 h 4330768"/>
                  <a:gd name="connsiteX851" fmla="*/ 377260 w 3570661"/>
                  <a:gd name="connsiteY851" fmla="*/ 545713 h 4330768"/>
                  <a:gd name="connsiteX852" fmla="*/ 377260 w 3570661"/>
                  <a:gd name="connsiteY852" fmla="*/ 545713 h 4330768"/>
                  <a:gd name="connsiteX853" fmla="*/ 372796 w 3570661"/>
                  <a:gd name="connsiteY853" fmla="*/ 518926 h 4330768"/>
                  <a:gd name="connsiteX854" fmla="*/ 372796 w 3570661"/>
                  <a:gd name="connsiteY854" fmla="*/ 518926 h 4330768"/>
                  <a:gd name="connsiteX855" fmla="*/ 370907 w 3570661"/>
                  <a:gd name="connsiteY855" fmla="*/ 501067 h 4330768"/>
                  <a:gd name="connsiteX856" fmla="*/ 370907 w 3570661"/>
                  <a:gd name="connsiteY856" fmla="*/ 501067 h 4330768"/>
                  <a:gd name="connsiteX857" fmla="*/ 379492 w 3570661"/>
                  <a:gd name="connsiteY857" fmla="*/ 487158 h 4330768"/>
                  <a:gd name="connsiteX858" fmla="*/ 379492 w 3570661"/>
                  <a:gd name="connsiteY858" fmla="*/ 487158 h 4330768"/>
                  <a:gd name="connsiteX859" fmla="*/ 380179 w 3570661"/>
                  <a:gd name="connsiteY859" fmla="*/ 486986 h 4330768"/>
                  <a:gd name="connsiteX860" fmla="*/ 380179 w 3570661"/>
                  <a:gd name="connsiteY860" fmla="*/ 486986 h 4330768"/>
                  <a:gd name="connsiteX861" fmla="*/ 393058 w 3570661"/>
                  <a:gd name="connsiteY861" fmla="*/ 487502 h 4330768"/>
                  <a:gd name="connsiteX862" fmla="*/ 393058 w 3570661"/>
                  <a:gd name="connsiteY862" fmla="*/ 487502 h 4330768"/>
                  <a:gd name="connsiteX863" fmla="*/ 399068 w 3570661"/>
                  <a:gd name="connsiteY863" fmla="*/ 485613 h 4330768"/>
                  <a:gd name="connsiteX864" fmla="*/ 399068 w 3570661"/>
                  <a:gd name="connsiteY864" fmla="*/ 485613 h 4330768"/>
                  <a:gd name="connsiteX865" fmla="*/ 399068 w 3570661"/>
                  <a:gd name="connsiteY865" fmla="*/ 485098 h 4330768"/>
                  <a:gd name="connsiteX866" fmla="*/ 399068 w 3570661"/>
                  <a:gd name="connsiteY866" fmla="*/ 485098 h 4330768"/>
                  <a:gd name="connsiteX867" fmla="*/ 391856 w 3570661"/>
                  <a:gd name="connsiteY867" fmla="*/ 478401 h 4330768"/>
                  <a:gd name="connsiteX868" fmla="*/ 391856 w 3570661"/>
                  <a:gd name="connsiteY868" fmla="*/ 478401 h 4330768"/>
                  <a:gd name="connsiteX869" fmla="*/ 376917 w 3570661"/>
                  <a:gd name="connsiteY869" fmla="*/ 473249 h 4330768"/>
                  <a:gd name="connsiteX870" fmla="*/ 376917 w 3570661"/>
                  <a:gd name="connsiteY870" fmla="*/ 473249 h 4330768"/>
                  <a:gd name="connsiteX871" fmla="*/ 371250 w 3570661"/>
                  <a:gd name="connsiteY871" fmla="*/ 474966 h 4330768"/>
                  <a:gd name="connsiteX872" fmla="*/ 371250 w 3570661"/>
                  <a:gd name="connsiteY872" fmla="*/ 474966 h 4330768"/>
                  <a:gd name="connsiteX873" fmla="*/ 362321 w 3570661"/>
                  <a:gd name="connsiteY873" fmla="*/ 489906 h 4330768"/>
                  <a:gd name="connsiteX874" fmla="*/ 362321 w 3570661"/>
                  <a:gd name="connsiteY874" fmla="*/ 489906 h 4330768"/>
                  <a:gd name="connsiteX875" fmla="*/ 353392 w 3570661"/>
                  <a:gd name="connsiteY875" fmla="*/ 507077 h 4330768"/>
                  <a:gd name="connsiteX876" fmla="*/ 353392 w 3570661"/>
                  <a:gd name="connsiteY876" fmla="*/ 507077 h 4330768"/>
                  <a:gd name="connsiteX877" fmla="*/ 348241 w 3570661"/>
                  <a:gd name="connsiteY877" fmla="*/ 508451 h 4330768"/>
                  <a:gd name="connsiteX878" fmla="*/ 348241 w 3570661"/>
                  <a:gd name="connsiteY878" fmla="*/ 508451 h 4330768"/>
                  <a:gd name="connsiteX879" fmla="*/ 350644 w 3570661"/>
                  <a:gd name="connsiteY879" fmla="*/ 512229 h 4330768"/>
                  <a:gd name="connsiteX880" fmla="*/ 350644 w 3570661"/>
                  <a:gd name="connsiteY880" fmla="*/ 512229 h 4330768"/>
                  <a:gd name="connsiteX881" fmla="*/ 358200 w 3570661"/>
                  <a:gd name="connsiteY881" fmla="*/ 527511 h 4330768"/>
                  <a:gd name="connsiteX882" fmla="*/ 358200 w 3570661"/>
                  <a:gd name="connsiteY882" fmla="*/ 527511 h 4330768"/>
                  <a:gd name="connsiteX883" fmla="*/ 352705 w 3570661"/>
                  <a:gd name="connsiteY883" fmla="*/ 537128 h 4330768"/>
                  <a:gd name="connsiteX884" fmla="*/ 352705 w 3570661"/>
                  <a:gd name="connsiteY884" fmla="*/ 537128 h 4330768"/>
                  <a:gd name="connsiteX885" fmla="*/ 338453 w 3570661"/>
                  <a:gd name="connsiteY885" fmla="*/ 543653 h 4330768"/>
                  <a:gd name="connsiteX886" fmla="*/ 338453 w 3570661"/>
                  <a:gd name="connsiteY886" fmla="*/ 543653 h 4330768"/>
                  <a:gd name="connsiteX887" fmla="*/ 336735 w 3570661"/>
                  <a:gd name="connsiteY887" fmla="*/ 549148 h 4330768"/>
                  <a:gd name="connsiteX888" fmla="*/ 336735 w 3570661"/>
                  <a:gd name="connsiteY888" fmla="*/ 549148 h 4330768"/>
                  <a:gd name="connsiteX889" fmla="*/ 336907 w 3570661"/>
                  <a:gd name="connsiteY889" fmla="*/ 549148 h 4330768"/>
                  <a:gd name="connsiteX890" fmla="*/ 341887 w 3570661"/>
                  <a:gd name="connsiteY890" fmla="*/ 550865 h 4330768"/>
                  <a:gd name="connsiteX891" fmla="*/ 341887 w 3570661"/>
                  <a:gd name="connsiteY891" fmla="*/ 550865 h 4330768"/>
                  <a:gd name="connsiteX892" fmla="*/ 352533 w 3570661"/>
                  <a:gd name="connsiteY892" fmla="*/ 561168 h 4330768"/>
                  <a:gd name="connsiteX893" fmla="*/ 352533 w 3570661"/>
                  <a:gd name="connsiteY893" fmla="*/ 561168 h 4330768"/>
                  <a:gd name="connsiteX894" fmla="*/ 349786 w 3570661"/>
                  <a:gd name="connsiteY894" fmla="*/ 568208 h 4330768"/>
                  <a:gd name="connsiteX895" fmla="*/ 349786 w 3570661"/>
                  <a:gd name="connsiteY895" fmla="*/ 568208 h 4330768"/>
                  <a:gd name="connsiteX896" fmla="*/ 335705 w 3570661"/>
                  <a:gd name="connsiteY896" fmla="*/ 592764 h 4330768"/>
                  <a:gd name="connsiteX897" fmla="*/ 335705 w 3570661"/>
                  <a:gd name="connsiteY897" fmla="*/ 592764 h 4330768"/>
                  <a:gd name="connsiteX898" fmla="*/ 322311 w 3570661"/>
                  <a:gd name="connsiteY898" fmla="*/ 602380 h 4330768"/>
                  <a:gd name="connsiteX899" fmla="*/ 322311 w 3570661"/>
                  <a:gd name="connsiteY899" fmla="*/ 602380 h 4330768"/>
                  <a:gd name="connsiteX900" fmla="*/ 310806 w 3570661"/>
                  <a:gd name="connsiteY900" fmla="*/ 614400 h 4330768"/>
                  <a:gd name="connsiteX901" fmla="*/ 310806 w 3570661"/>
                  <a:gd name="connsiteY901" fmla="*/ 614400 h 4330768"/>
                  <a:gd name="connsiteX902" fmla="*/ 310978 w 3570661"/>
                  <a:gd name="connsiteY902" fmla="*/ 616289 h 4330768"/>
                  <a:gd name="connsiteX903" fmla="*/ 310978 w 3570661"/>
                  <a:gd name="connsiteY903" fmla="*/ 616289 h 4330768"/>
                  <a:gd name="connsiteX904" fmla="*/ 311150 w 3570661"/>
                  <a:gd name="connsiteY904" fmla="*/ 618864 h 4330768"/>
                  <a:gd name="connsiteX905" fmla="*/ 311150 w 3570661"/>
                  <a:gd name="connsiteY905" fmla="*/ 618864 h 4330768"/>
                  <a:gd name="connsiteX906" fmla="*/ 298786 w 3570661"/>
                  <a:gd name="connsiteY906" fmla="*/ 632087 h 4330768"/>
                  <a:gd name="connsiteX907" fmla="*/ 298786 w 3570661"/>
                  <a:gd name="connsiteY907" fmla="*/ 632087 h 4330768"/>
                  <a:gd name="connsiteX908" fmla="*/ 297241 w 3570661"/>
                  <a:gd name="connsiteY908" fmla="*/ 631915 h 4330768"/>
                  <a:gd name="connsiteX909" fmla="*/ 297241 w 3570661"/>
                  <a:gd name="connsiteY909" fmla="*/ 631915 h 4330768"/>
                  <a:gd name="connsiteX910" fmla="*/ 284190 w 3570661"/>
                  <a:gd name="connsiteY910" fmla="*/ 634319 h 4330768"/>
                  <a:gd name="connsiteX911" fmla="*/ 284190 w 3570661"/>
                  <a:gd name="connsiteY911" fmla="*/ 634319 h 4330768"/>
                  <a:gd name="connsiteX912" fmla="*/ 286594 w 3570661"/>
                  <a:gd name="connsiteY912" fmla="*/ 640157 h 4330768"/>
                  <a:gd name="connsiteX913" fmla="*/ 286594 w 3570661"/>
                  <a:gd name="connsiteY913" fmla="*/ 640157 h 4330768"/>
                  <a:gd name="connsiteX914" fmla="*/ 281271 w 3570661"/>
                  <a:gd name="connsiteY914" fmla="*/ 650460 h 4330768"/>
                  <a:gd name="connsiteX915" fmla="*/ 281271 w 3570661"/>
                  <a:gd name="connsiteY915" fmla="*/ 650460 h 4330768"/>
                  <a:gd name="connsiteX916" fmla="*/ 263069 w 3570661"/>
                  <a:gd name="connsiteY916" fmla="*/ 666086 h 4330768"/>
                  <a:gd name="connsiteX917" fmla="*/ 263069 w 3570661"/>
                  <a:gd name="connsiteY917" fmla="*/ 666086 h 4330768"/>
                  <a:gd name="connsiteX918" fmla="*/ 247615 w 3570661"/>
                  <a:gd name="connsiteY918" fmla="*/ 673127 h 4330768"/>
                  <a:gd name="connsiteX919" fmla="*/ 247615 w 3570661"/>
                  <a:gd name="connsiteY919" fmla="*/ 673127 h 4330768"/>
                  <a:gd name="connsiteX920" fmla="*/ 225120 w 3570661"/>
                  <a:gd name="connsiteY920" fmla="*/ 682743 h 4330768"/>
                  <a:gd name="connsiteX921" fmla="*/ 225120 w 3570661"/>
                  <a:gd name="connsiteY921" fmla="*/ 682743 h 4330768"/>
                  <a:gd name="connsiteX922" fmla="*/ 201595 w 3570661"/>
                  <a:gd name="connsiteY922" fmla="*/ 694076 h 4330768"/>
                  <a:gd name="connsiteX923" fmla="*/ 201595 w 3570661"/>
                  <a:gd name="connsiteY923" fmla="*/ 694076 h 4330768"/>
                  <a:gd name="connsiteX924" fmla="*/ 190777 w 3570661"/>
                  <a:gd name="connsiteY924" fmla="*/ 697167 h 4330768"/>
                  <a:gd name="connsiteX925" fmla="*/ 190777 w 3570661"/>
                  <a:gd name="connsiteY925" fmla="*/ 697167 h 4330768"/>
                  <a:gd name="connsiteX926" fmla="*/ 185797 w 3570661"/>
                  <a:gd name="connsiteY926" fmla="*/ 693561 h 4330768"/>
                  <a:gd name="connsiteX927" fmla="*/ 185797 w 3570661"/>
                  <a:gd name="connsiteY927" fmla="*/ 693561 h 4330768"/>
                  <a:gd name="connsiteX928" fmla="*/ 190433 w 3570661"/>
                  <a:gd name="connsiteY928" fmla="*/ 688409 h 4330768"/>
                  <a:gd name="connsiteX929" fmla="*/ 190433 w 3570661"/>
                  <a:gd name="connsiteY929" fmla="*/ 688409 h 4330768"/>
                  <a:gd name="connsiteX930" fmla="*/ 203140 w 3570661"/>
                  <a:gd name="connsiteY930" fmla="*/ 676733 h 4330768"/>
                  <a:gd name="connsiteX931" fmla="*/ 203140 w 3570661"/>
                  <a:gd name="connsiteY931" fmla="*/ 676733 h 4330768"/>
                  <a:gd name="connsiteX932" fmla="*/ 218938 w 3570661"/>
                  <a:gd name="connsiteY932" fmla="*/ 658702 h 4330768"/>
                  <a:gd name="connsiteX933" fmla="*/ 218938 w 3570661"/>
                  <a:gd name="connsiteY933" fmla="*/ 658702 h 4330768"/>
                  <a:gd name="connsiteX934" fmla="*/ 220655 w 3570661"/>
                  <a:gd name="connsiteY934" fmla="*/ 658874 h 4330768"/>
                  <a:gd name="connsiteX935" fmla="*/ 220655 w 3570661"/>
                  <a:gd name="connsiteY935" fmla="*/ 658874 h 4330768"/>
                  <a:gd name="connsiteX936" fmla="*/ 232332 w 3570661"/>
                  <a:gd name="connsiteY936" fmla="*/ 667460 h 4330768"/>
                  <a:gd name="connsiteX937" fmla="*/ 232332 w 3570661"/>
                  <a:gd name="connsiteY937" fmla="*/ 667460 h 4330768"/>
                  <a:gd name="connsiteX938" fmla="*/ 241433 w 3570661"/>
                  <a:gd name="connsiteY938" fmla="*/ 653894 h 4330768"/>
                  <a:gd name="connsiteX939" fmla="*/ 241433 w 3570661"/>
                  <a:gd name="connsiteY939" fmla="*/ 653894 h 4330768"/>
                  <a:gd name="connsiteX940" fmla="*/ 259463 w 3570661"/>
                  <a:gd name="connsiteY940" fmla="*/ 635693 h 4330768"/>
                  <a:gd name="connsiteX941" fmla="*/ 259463 w 3570661"/>
                  <a:gd name="connsiteY941" fmla="*/ 635693 h 4330768"/>
                  <a:gd name="connsiteX942" fmla="*/ 266332 w 3570661"/>
                  <a:gd name="connsiteY942" fmla="*/ 615430 h 4330768"/>
                  <a:gd name="connsiteX943" fmla="*/ 266332 w 3570661"/>
                  <a:gd name="connsiteY943" fmla="*/ 615430 h 4330768"/>
                  <a:gd name="connsiteX944" fmla="*/ 275261 w 3570661"/>
                  <a:gd name="connsiteY944" fmla="*/ 600319 h 4330768"/>
                  <a:gd name="connsiteX945" fmla="*/ 275261 w 3570661"/>
                  <a:gd name="connsiteY945" fmla="*/ 600319 h 4330768"/>
                  <a:gd name="connsiteX946" fmla="*/ 274746 w 3570661"/>
                  <a:gd name="connsiteY946" fmla="*/ 596026 h 4330768"/>
                  <a:gd name="connsiteX947" fmla="*/ 274746 w 3570661"/>
                  <a:gd name="connsiteY947" fmla="*/ 596026 h 4330768"/>
                  <a:gd name="connsiteX948" fmla="*/ 270968 w 3570661"/>
                  <a:gd name="connsiteY948" fmla="*/ 582804 h 4330768"/>
                  <a:gd name="connsiteX949" fmla="*/ 270968 w 3570661"/>
                  <a:gd name="connsiteY949" fmla="*/ 582804 h 4330768"/>
                  <a:gd name="connsiteX950" fmla="*/ 272514 w 3570661"/>
                  <a:gd name="connsiteY950" fmla="*/ 577309 h 4330768"/>
                  <a:gd name="connsiteX951" fmla="*/ 272514 w 3570661"/>
                  <a:gd name="connsiteY951" fmla="*/ 577309 h 4330768"/>
                  <a:gd name="connsiteX952" fmla="*/ 276807 w 3570661"/>
                  <a:gd name="connsiteY952" fmla="*/ 568895 h 4330768"/>
                  <a:gd name="connsiteX953" fmla="*/ 276807 w 3570661"/>
                  <a:gd name="connsiteY953" fmla="*/ 568895 h 4330768"/>
                  <a:gd name="connsiteX954" fmla="*/ 275776 w 3570661"/>
                  <a:gd name="connsiteY954" fmla="*/ 569410 h 4330768"/>
                  <a:gd name="connsiteX955" fmla="*/ 275776 w 3570661"/>
                  <a:gd name="connsiteY955" fmla="*/ 569410 h 4330768"/>
                  <a:gd name="connsiteX956" fmla="*/ 260321 w 3570661"/>
                  <a:gd name="connsiteY956" fmla="*/ 579198 h 4330768"/>
                  <a:gd name="connsiteX957" fmla="*/ 260321 w 3570661"/>
                  <a:gd name="connsiteY957" fmla="*/ 579198 h 4330768"/>
                  <a:gd name="connsiteX958" fmla="*/ 254655 w 3570661"/>
                  <a:gd name="connsiteY958" fmla="*/ 573360 h 4330768"/>
                  <a:gd name="connsiteX959" fmla="*/ 254655 w 3570661"/>
                  <a:gd name="connsiteY959" fmla="*/ 573360 h 4330768"/>
                  <a:gd name="connsiteX960" fmla="*/ 247787 w 3570661"/>
                  <a:gd name="connsiteY960" fmla="*/ 557218 h 4330768"/>
                  <a:gd name="connsiteX961" fmla="*/ 247787 w 3570661"/>
                  <a:gd name="connsiteY961" fmla="*/ 557218 h 4330768"/>
                  <a:gd name="connsiteX962" fmla="*/ 242807 w 3570661"/>
                  <a:gd name="connsiteY962" fmla="*/ 568208 h 4330768"/>
                  <a:gd name="connsiteX963" fmla="*/ 242807 w 3570661"/>
                  <a:gd name="connsiteY963" fmla="*/ 568208 h 4330768"/>
                  <a:gd name="connsiteX964" fmla="*/ 245211 w 3570661"/>
                  <a:gd name="connsiteY964" fmla="*/ 573703 h 4330768"/>
                  <a:gd name="connsiteX965" fmla="*/ 245211 w 3570661"/>
                  <a:gd name="connsiteY965" fmla="*/ 573703 h 4330768"/>
                  <a:gd name="connsiteX966" fmla="*/ 251564 w 3570661"/>
                  <a:gd name="connsiteY966" fmla="*/ 586238 h 4330768"/>
                  <a:gd name="connsiteX967" fmla="*/ 251564 w 3570661"/>
                  <a:gd name="connsiteY967" fmla="*/ 586238 h 4330768"/>
                  <a:gd name="connsiteX968" fmla="*/ 248302 w 3570661"/>
                  <a:gd name="connsiteY968" fmla="*/ 589501 h 4330768"/>
                  <a:gd name="connsiteX969" fmla="*/ 248302 w 3570661"/>
                  <a:gd name="connsiteY969" fmla="*/ 589501 h 4330768"/>
                  <a:gd name="connsiteX970" fmla="*/ 243150 w 3570661"/>
                  <a:gd name="connsiteY970" fmla="*/ 587269 h 4330768"/>
                  <a:gd name="connsiteX971" fmla="*/ 243150 w 3570661"/>
                  <a:gd name="connsiteY971" fmla="*/ 587269 h 4330768"/>
                  <a:gd name="connsiteX972" fmla="*/ 214130 w 3570661"/>
                  <a:gd name="connsiteY972" fmla="*/ 564430 h 4330768"/>
                  <a:gd name="connsiteX973" fmla="*/ 214130 w 3570661"/>
                  <a:gd name="connsiteY973" fmla="*/ 564430 h 4330768"/>
                  <a:gd name="connsiteX974" fmla="*/ 212756 w 3570661"/>
                  <a:gd name="connsiteY974" fmla="*/ 564602 h 4330768"/>
                  <a:gd name="connsiteX975" fmla="*/ 212756 w 3570661"/>
                  <a:gd name="connsiteY975" fmla="*/ 564602 h 4330768"/>
                  <a:gd name="connsiteX976" fmla="*/ 188888 w 3570661"/>
                  <a:gd name="connsiteY976" fmla="*/ 588814 h 4330768"/>
                  <a:gd name="connsiteX977" fmla="*/ 188888 w 3570661"/>
                  <a:gd name="connsiteY977" fmla="*/ 588814 h 4330768"/>
                  <a:gd name="connsiteX978" fmla="*/ 183221 w 3570661"/>
                  <a:gd name="connsiteY978" fmla="*/ 585552 h 4330768"/>
                  <a:gd name="connsiteX979" fmla="*/ 183221 w 3570661"/>
                  <a:gd name="connsiteY979" fmla="*/ 585552 h 4330768"/>
                  <a:gd name="connsiteX980" fmla="*/ 173090 w 3570661"/>
                  <a:gd name="connsiteY980" fmla="*/ 552582 h 4330768"/>
                  <a:gd name="connsiteX981" fmla="*/ 173090 w 3570661"/>
                  <a:gd name="connsiteY981" fmla="*/ 552582 h 4330768"/>
                  <a:gd name="connsiteX982" fmla="*/ 160898 w 3570661"/>
                  <a:gd name="connsiteY982" fmla="*/ 527683 h 4330768"/>
                  <a:gd name="connsiteX983" fmla="*/ 160898 w 3570661"/>
                  <a:gd name="connsiteY983" fmla="*/ 527683 h 4330768"/>
                  <a:gd name="connsiteX984" fmla="*/ 161070 w 3570661"/>
                  <a:gd name="connsiteY984" fmla="*/ 525794 h 4330768"/>
                  <a:gd name="connsiteX985" fmla="*/ 161070 w 3570661"/>
                  <a:gd name="connsiteY985" fmla="*/ 525794 h 4330768"/>
                  <a:gd name="connsiteX986" fmla="*/ 160555 w 3570661"/>
                  <a:gd name="connsiteY986" fmla="*/ 522875 h 4330768"/>
                  <a:gd name="connsiteX987" fmla="*/ 160555 w 3570661"/>
                  <a:gd name="connsiteY987" fmla="*/ 522875 h 4330768"/>
                  <a:gd name="connsiteX988" fmla="*/ 160555 w 3570661"/>
                  <a:gd name="connsiteY988" fmla="*/ 522703 h 4330768"/>
                  <a:gd name="connsiteX989" fmla="*/ 158322 w 3570661"/>
                  <a:gd name="connsiteY989" fmla="*/ 529057 h 4330768"/>
                  <a:gd name="connsiteX990" fmla="*/ 158322 w 3570661"/>
                  <a:gd name="connsiteY990" fmla="*/ 529057 h 4330768"/>
                  <a:gd name="connsiteX991" fmla="*/ 158322 w 3570661"/>
                  <a:gd name="connsiteY991" fmla="*/ 529229 h 4330768"/>
                  <a:gd name="connsiteX992" fmla="*/ 159009 w 3570661"/>
                  <a:gd name="connsiteY992" fmla="*/ 538673 h 4330768"/>
                  <a:gd name="connsiteX993" fmla="*/ 159009 w 3570661"/>
                  <a:gd name="connsiteY993" fmla="*/ 538673 h 4330768"/>
                  <a:gd name="connsiteX994" fmla="*/ 146302 w 3570661"/>
                  <a:gd name="connsiteY994" fmla="*/ 553612 h 4330768"/>
                  <a:gd name="connsiteX995" fmla="*/ 146302 w 3570661"/>
                  <a:gd name="connsiteY995" fmla="*/ 553612 h 4330768"/>
                  <a:gd name="connsiteX996" fmla="*/ 144242 w 3570661"/>
                  <a:gd name="connsiteY996" fmla="*/ 553612 h 4330768"/>
                  <a:gd name="connsiteX997" fmla="*/ 144242 w 3570661"/>
                  <a:gd name="connsiteY997" fmla="*/ 553612 h 4330768"/>
                  <a:gd name="connsiteX998" fmla="*/ 114363 w 3570661"/>
                  <a:gd name="connsiteY998" fmla="*/ 540734 h 4330768"/>
                  <a:gd name="connsiteX999" fmla="*/ 114363 w 3570661"/>
                  <a:gd name="connsiteY999" fmla="*/ 540734 h 4330768"/>
                  <a:gd name="connsiteX1000" fmla="*/ 100798 w 3570661"/>
                  <a:gd name="connsiteY1000" fmla="*/ 525966 h 4330768"/>
                  <a:gd name="connsiteX1001" fmla="*/ 100798 w 3570661"/>
                  <a:gd name="connsiteY1001" fmla="*/ 525966 h 4330768"/>
                  <a:gd name="connsiteX1002" fmla="*/ 79161 w 3570661"/>
                  <a:gd name="connsiteY1002" fmla="*/ 504330 h 4330768"/>
                  <a:gd name="connsiteX1003" fmla="*/ 79161 w 3570661"/>
                  <a:gd name="connsiteY1003" fmla="*/ 504330 h 4330768"/>
                  <a:gd name="connsiteX1004" fmla="*/ 73666 w 3570661"/>
                  <a:gd name="connsiteY1004" fmla="*/ 488189 h 4330768"/>
                  <a:gd name="connsiteX1005" fmla="*/ 73666 w 3570661"/>
                  <a:gd name="connsiteY1005" fmla="*/ 488189 h 4330768"/>
                  <a:gd name="connsiteX1006" fmla="*/ 80363 w 3570661"/>
                  <a:gd name="connsiteY1006" fmla="*/ 472906 h 4330768"/>
                  <a:gd name="connsiteX1007" fmla="*/ 80363 w 3570661"/>
                  <a:gd name="connsiteY1007" fmla="*/ 472906 h 4330768"/>
                  <a:gd name="connsiteX1008" fmla="*/ 88949 w 3570661"/>
                  <a:gd name="connsiteY1008" fmla="*/ 455563 h 4330768"/>
                  <a:gd name="connsiteX1009" fmla="*/ 88949 w 3570661"/>
                  <a:gd name="connsiteY1009" fmla="*/ 455563 h 4330768"/>
                  <a:gd name="connsiteX1010" fmla="*/ 89636 w 3570661"/>
                  <a:gd name="connsiteY1010" fmla="*/ 447664 h 4330768"/>
                  <a:gd name="connsiteX1011" fmla="*/ 89636 w 3570661"/>
                  <a:gd name="connsiteY1011" fmla="*/ 447664 h 4330768"/>
                  <a:gd name="connsiteX1012" fmla="*/ 95303 w 3570661"/>
                  <a:gd name="connsiteY1012" fmla="*/ 441482 h 4330768"/>
                  <a:gd name="connsiteX1013" fmla="*/ 95303 w 3570661"/>
                  <a:gd name="connsiteY1013" fmla="*/ 441482 h 4330768"/>
                  <a:gd name="connsiteX1014" fmla="*/ 100626 w 3570661"/>
                  <a:gd name="connsiteY1014" fmla="*/ 442512 h 4330768"/>
                  <a:gd name="connsiteX1015" fmla="*/ 100626 w 3570661"/>
                  <a:gd name="connsiteY1015" fmla="*/ 442512 h 4330768"/>
                  <a:gd name="connsiteX1016" fmla="*/ 109727 w 3570661"/>
                  <a:gd name="connsiteY1016" fmla="*/ 443714 h 4330768"/>
                  <a:gd name="connsiteX1017" fmla="*/ 109727 w 3570661"/>
                  <a:gd name="connsiteY1017" fmla="*/ 443714 h 4330768"/>
                  <a:gd name="connsiteX1018" fmla="*/ 128100 w 3570661"/>
                  <a:gd name="connsiteY1018" fmla="*/ 438734 h 4330768"/>
                  <a:gd name="connsiteX1019" fmla="*/ 128100 w 3570661"/>
                  <a:gd name="connsiteY1019" fmla="*/ 438734 h 4330768"/>
                  <a:gd name="connsiteX1020" fmla="*/ 149221 w 3570661"/>
                  <a:gd name="connsiteY1020" fmla="*/ 427401 h 4330768"/>
                  <a:gd name="connsiteX1021" fmla="*/ 149221 w 3570661"/>
                  <a:gd name="connsiteY1021" fmla="*/ 427401 h 4330768"/>
                  <a:gd name="connsiteX1022" fmla="*/ 151110 w 3570661"/>
                  <a:gd name="connsiteY1022" fmla="*/ 424138 h 4330768"/>
                  <a:gd name="connsiteX1023" fmla="*/ 151110 w 3570661"/>
                  <a:gd name="connsiteY1023" fmla="*/ 424138 h 4330768"/>
                  <a:gd name="connsiteX1024" fmla="*/ 146817 w 3570661"/>
                  <a:gd name="connsiteY1024" fmla="*/ 411431 h 4330768"/>
                  <a:gd name="connsiteX1025" fmla="*/ 146817 w 3570661"/>
                  <a:gd name="connsiteY1025" fmla="*/ 411431 h 4330768"/>
                  <a:gd name="connsiteX1026" fmla="*/ 132737 w 3570661"/>
                  <a:gd name="connsiteY1026" fmla="*/ 395290 h 4330768"/>
                  <a:gd name="connsiteX1027" fmla="*/ 132737 w 3570661"/>
                  <a:gd name="connsiteY1027" fmla="*/ 395290 h 4330768"/>
                  <a:gd name="connsiteX1028" fmla="*/ 132737 w 3570661"/>
                  <a:gd name="connsiteY1028" fmla="*/ 395290 h 4330768"/>
                  <a:gd name="connsiteX1029" fmla="*/ 106292 w 3570661"/>
                  <a:gd name="connsiteY1029" fmla="*/ 407997 h 4330768"/>
                  <a:gd name="connsiteX1030" fmla="*/ 106292 w 3570661"/>
                  <a:gd name="connsiteY1030" fmla="*/ 407997 h 4330768"/>
                  <a:gd name="connsiteX1031" fmla="*/ 106121 w 3570661"/>
                  <a:gd name="connsiteY1031" fmla="*/ 407997 h 4330768"/>
                  <a:gd name="connsiteX1032" fmla="*/ 91010 w 3570661"/>
                  <a:gd name="connsiteY1032" fmla="*/ 405421 h 4330768"/>
                  <a:gd name="connsiteX1033" fmla="*/ 91010 w 3570661"/>
                  <a:gd name="connsiteY1033" fmla="*/ 405421 h 4330768"/>
                  <a:gd name="connsiteX1034" fmla="*/ 64737 w 3570661"/>
                  <a:gd name="connsiteY1034" fmla="*/ 405421 h 4330768"/>
                  <a:gd name="connsiteX1035" fmla="*/ 64737 w 3570661"/>
                  <a:gd name="connsiteY1035" fmla="*/ 405421 h 4330768"/>
                  <a:gd name="connsiteX1036" fmla="*/ 64565 w 3570661"/>
                  <a:gd name="connsiteY1036" fmla="*/ 405421 h 4330768"/>
                  <a:gd name="connsiteX1037" fmla="*/ 30222 w 3570661"/>
                  <a:gd name="connsiteY1037" fmla="*/ 395805 h 4330768"/>
                  <a:gd name="connsiteX1038" fmla="*/ 30222 w 3570661"/>
                  <a:gd name="connsiteY1038" fmla="*/ 395805 h 4330768"/>
                  <a:gd name="connsiteX1039" fmla="*/ 14596 w 3570661"/>
                  <a:gd name="connsiteY1039" fmla="*/ 376058 h 4330768"/>
                  <a:gd name="connsiteX1040" fmla="*/ 14596 w 3570661"/>
                  <a:gd name="connsiteY1040" fmla="*/ 376058 h 4330768"/>
                  <a:gd name="connsiteX1041" fmla="*/ 2061 w 3570661"/>
                  <a:gd name="connsiteY1041" fmla="*/ 366270 h 4330768"/>
                  <a:gd name="connsiteX1042" fmla="*/ 2061 w 3570661"/>
                  <a:gd name="connsiteY1042" fmla="*/ 366270 h 4330768"/>
                  <a:gd name="connsiteX1043" fmla="*/ 10303 w 3570661"/>
                  <a:gd name="connsiteY1043" fmla="*/ 357684 h 4330768"/>
                  <a:gd name="connsiteX1044" fmla="*/ 10303 w 3570661"/>
                  <a:gd name="connsiteY1044" fmla="*/ 357684 h 4330768"/>
                  <a:gd name="connsiteX1045" fmla="*/ 54091 w 3570661"/>
                  <a:gd name="connsiteY1045" fmla="*/ 342058 h 4330768"/>
                  <a:gd name="connsiteX1046" fmla="*/ 54091 w 3570661"/>
                  <a:gd name="connsiteY1046" fmla="*/ 342058 h 4330768"/>
                  <a:gd name="connsiteX1047" fmla="*/ 61475 w 3570661"/>
                  <a:gd name="connsiteY1047" fmla="*/ 343432 h 4330768"/>
                  <a:gd name="connsiteX1048" fmla="*/ 61475 w 3570661"/>
                  <a:gd name="connsiteY1048" fmla="*/ 343432 h 4330768"/>
                  <a:gd name="connsiteX1049" fmla="*/ 99252 w 3570661"/>
                  <a:gd name="connsiteY1049" fmla="*/ 348240 h 4330768"/>
                  <a:gd name="connsiteX1050" fmla="*/ 99252 w 3570661"/>
                  <a:gd name="connsiteY1050" fmla="*/ 348240 h 4330768"/>
                  <a:gd name="connsiteX1051" fmla="*/ 100798 w 3570661"/>
                  <a:gd name="connsiteY1051" fmla="*/ 348240 h 4330768"/>
                  <a:gd name="connsiteX1052" fmla="*/ 100798 w 3570661"/>
                  <a:gd name="connsiteY1052" fmla="*/ 348240 h 4330768"/>
                  <a:gd name="connsiteX1053" fmla="*/ 108009 w 3570661"/>
                  <a:gd name="connsiteY1053" fmla="*/ 347725 h 4330768"/>
                  <a:gd name="connsiteX1054" fmla="*/ 108009 w 3570661"/>
                  <a:gd name="connsiteY1054" fmla="*/ 347725 h 4330768"/>
                  <a:gd name="connsiteX1055" fmla="*/ 104404 w 3570661"/>
                  <a:gd name="connsiteY1055" fmla="*/ 344977 h 4330768"/>
                  <a:gd name="connsiteX1056" fmla="*/ 104404 w 3570661"/>
                  <a:gd name="connsiteY1056" fmla="*/ 344977 h 4330768"/>
                  <a:gd name="connsiteX1057" fmla="*/ 86545 w 3570661"/>
                  <a:gd name="connsiteY1057" fmla="*/ 327978 h 4330768"/>
                  <a:gd name="connsiteX1058" fmla="*/ 86545 w 3570661"/>
                  <a:gd name="connsiteY1058" fmla="*/ 327978 h 4330768"/>
                  <a:gd name="connsiteX1059" fmla="*/ 89808 w 3570661"/>
                  <a:gd name="connsiteY1059" fmla="*/ 325058 h 4330768"/>
                  <a:gd name="connsiteX1060" fmla="*/ 89808 w 3570661"/>
                  <a:gd name="connsiteY1060" fmla="*/ 325058 h 4330768"/>
                  <a:gd name="connsiteX1061" fmla="*/ 93070 w 3570661"/>
                  <a:gd name="connsiteY1061" fmla="*/ 325745 h 4330768"/>
                  <a:gd name="connsiteX1062" fmla="*/ 93070 w 3570661"/>
                  <a:gd name="connsiteY1062" fmla="*/ 325745 h 4330768"/>
                  <a:gd name="connsiteX1063" fmla="*/ 113676 w 3570661"/>
                  <a:gd name="connsiteY1063" fmla="*/ 336048 h 4330768"/>
                  <a:gd name="connsiteX1064" fmla="*/ 113676 w 3570661"/>
                  <a:gd name="connsiteY1064" fmla="*/ 336048 h 4330768"/>
                  <a:gd name="connsiteX1065" fmla="*/ 124323 w 3570661"/>
                  <a:gd name="connsiteY1065" fmla="*/ 339482 h 4330768"/>
                  <a:gd name="connsiteX1066" fmla="*/ 124323 w 3570661"/>
                  <a:gd name="connsiteY1066" fmla="*/ 339482 h 4330768"/>
                  <a:gd name="connsiteX1067" fmla="*/ 138919 w 3570661"/>
                  <a:gd name="connsiteY1067" fmla="*/ 335705 h 4330768"/>
                  <a:gd name="connsiteX1068" fmla="*/ 138919 w 3570661"/>
                  <a:gd name="connsiteY1068" fmla="*/ 335705 h 4330768"/>
                  <a:gd name="connsiteX1069" fmla="*/ 146474 w 3570661"/>
                  <a:gd name="connsiteY1069" fmla="*/ 329866 h 4330768"/>
                  <a:gd name="connsiteX1070" fmla="*/ 146474 w 3570661"/>
                  <a:gd name="connsiteY1070" fmla="*/ 329866 h 4330768"/>
                  <a:gd name="connsiteX1071" fmla="*/ 145959 w 3570661"/>
                  <a:gd name="connsiteY1071" fmla="*/ 329695 h 4330768"/>
                  <a:gd name="connsiteX1072" fmla="*/ 145959 w 3570661"/>
                  <a:gd name="connsiteY1072" fmla="*/ 329695 h 4330768"/>
                  <a:gd name="connsiteX1073" fmla="*/ 140464 w 3570661"/>
                  <a:gd name="connsiteY1073" fmla="*/ 328836 h 4330768"/>
                  <a:gd name="connsiteX1074" fmla="*/ 140464 w 3570661"/>
                  <a:gd name="connsiteY1074" fmla="*/ 328836 h 4330768"/>
                  <a:gd name="connsiteX1075" fmla="*/ 140292 w 3570661"/>
                  <a:gd name="connsiteY1075" fmla="*/ 327978 h 4330768"/>
                  <a:gd name="connsiteX1076" fmla="*/ 139949 w 3570661"/>
                  <a:gd name="connsiteY1076" fmla="*/ 328836 h 4330768"/>
                  <a:gd name="connsiteX1077" fmla="*/ 127070 w 3570661"/>
                  <a:gd name="connsiteY1077" fmla="*/ 329008 h 4330768"/>
                  <a:gd name="connsiteX1078" fmla="*/ 127070 w 3570661"/>
                  <a:gd name="connsiteY1078" fmla="*/ 329008 h 4330768"/>
                  <a:gd name="connsiteX1079" fmla="*/ 103888 w 3570661"/>
                  <a:gd name="connsiteY1079" fmla="*/ 325058 h 4330768"/>
                  <a:gd name="connsiteX1080" fmla="*/ 103888 w 3570661"/>
                  <a:gd name="connsiteY1080" fmla="*/ 325058 h 4330768"/>
                  <a:gd name="connsiteX1081" fmla="*/ 85687 w 3570661"/>
                  <a:gd name="connsiteY1081" fmla="*/ 322483 h 4330768"/>
                  <a:gd name="connsiteX1082" fmla="*/ 85687 w 3570661"/>
                  <a:gd name="connsiteY1082" fmla="*/ 322483 h 4330768"/>
                  <a:gd name="connsiteX1083" fmla="*/ 70747 w 3570661"/>
                  <a:gd name="connsiteY1083" fmla="*/ 322654 h 4330768"/>
                  <a:gd name="connsiteX1084" fmla="*/ 70747 w 3570661"/>
                  <a:gd name="connsiteY1084" fmla="*/ 322654 h 4330768"/>
                  <a:gd name="connsiteX1085" fmla="*/ 67141 w 3570661"/>
                  <a:gd name="connsiteY1085" fmla="*/ 322826 h 4330768"/>
                  <a:gd name="connsiteX1086" fmla="*/ 67141 w 3570661"/>
                  <a:gd name="connsiteY1086" fmla="*/ 322826 h 4330768"/>
                  <a:gd name="connsiteX1087" fmla="*/ 57697 w 3570661"/>
                  <a:gd name="connsiteY1087" fmla="*/ 316988 h 4330768"/>
                  <a:gd name="connsiteX1088" fmla="*/ 57697 w 3570661"/>
                  <a:gd name="connsiteY1088" fmla="*/ 316988 h 4330768"/>
                  <a:gd name="connsiteX1089" fmla="*/ 51859 w 3570661"/>
                  <a:gd name="connsiteY1089" fmla="*/ 310978 h 4330768"/>
                  <a:gd name="connsiteX1090" fmla="*/ 51859 w 3570661"/>
                  <a:gd name="connsiteY1090" fmla="*/ 310978 h 4330768"/>
                  <a:gd name="connsiteX1091" fmla="*/ 1717 w 3570661"/>
                  <a:gd name="connsiteY1091" fmla="*/ 288826 h 4330768"/>
                  <a:gd name="connsiteX1092" fmla="*/ 1717 w 3570661"/>
                  <a:gd name="connsiteY1092" fmla="*/ 288826 h 4330768"/>
                  <a:gd name="connsiteX1093" fmla="*/ 0 w 3570661"/>
                  <a:gd name="connsiteY1093" fmla="*/ 284362 h 4330768"/>
                  <a:gd name="connsiteX1094" fmla="*/ 0 w 3570661"/>
                  <a:gd name="connsiteY1094" fmla="*/ 284362 h 4330768"/>
                  <a:gd name="connsiteX1095" fmla="*/ 20434 w 3570661"/>
                  <a:gd name="connsiteY1095" fmla="*/ 270968 h 4330768"/>
                  <a:gd name="connsiteX1096" fmla="*/ 20434 w 3570661"/>
                  <a:gd name="connsiteY1096" fmla="*/ 270968 h 4330768"/>
                  <a:gd name="connsiteX1097" fmla="*/ 51343 w 3570661"/>
                  <a:gd name="connsiteY1097" fmla="*/ 242806 h 4330768"/>
                  <a:gd name="connsiteX1098" fmla="*/ 51343 w 3570661"/>
                  <a:gd name="connsiteY1098" fmla="*/ 242806 h 4330768"/>
                  <a:gd name="connsiteX1099" fmla="*/ 51343 w 3570661"/>
                  <a:gd name="connsiteY1099" fmla="*/ 242806 h 4330768"/>
                  <a:gd name="connsiteX1100" fmla="*/ 51343 w 3570661"/>
                  <a:gd name="connsiteY1100" fmla="*/ 242806 h 4330768"/>
                  <a:gd name="connsiteX1101" fmla="*/ 51343 w 3570661"/>
                  <a:gd name="connsiteY1101" fmla="*/ 242806 h 4330768"/>
                  <a:gd name="connsiteX1102" fmla="*/ 51343 w 3570661"/>
                  <a:gd name="connsiteY1102" fmla="*/ 242806 h 4330768"/>
                  <a:gd name="connsiteX1103" fmla="*/ 51343 w 3570661"/>
                  <a:gd name="connsiteY1103" fmla="*/ 242806 h 4330768"/>
                  <a:gd name="connsiteX1104" fmla="*/ 51343 w 3570661"/>
                  <a:gd name="connsiteY1104" fmla="*/ 242806 h 4330768"/>
                  <a:gd name="connsiteX1105" fmla="*/ 51343 w 3570661"/>
                  <a:gd name="connsiteY1105" fmla="*/ 242806 h 4330768"/>
                  <a:gd name="connsiteX1106" fmla="*/ 66283 w 3570661"/>
                  <a:gd name="connsiteY1106" fmla="*/ 214130 h 4330768"/>
                  <a:gd name="connsiteX1107" fmla="*/ 66283 w 3570661"/>
                  <a:gd name="connsiteY1107" fmla="*/ 214130 h 4330768"/>
                  <a:gd name="connsiteX1108" fmla="*/ 87060 w 3570661"/>
                  <a:gd name="connsiteY1108" fmla="*/ 201595 h 4330768"/>
                  <a:gd name="connsiteX1109" fmla="*/ 87060 w 3570661"/>
                  <a:gd name="connsiteY1109" fmla="*/ 201595 h 4330768"/>
                  <a:gd name="connsiteX1110" fmla="*/ 93070 w 3570661"/>
                  <a:gd name="connsiteY1110" fmla="*/ 204170 h 4330768"/>
                  <a:gd name="connsiteX1111" fmla="*/ 93070 w 3570661"/>
                  <a:gd name="connsiteY1111" fmla="*/ 204170 h 4330768"/>
                  <a:gd name="connsiteX1112" fmla="*/ 99080 w 3570661"/>
                  <a:gd name="connsiteY1112" fmla="*/ 212413 h 4330768"/>
                  <a:gd name="connsiteX1113" fmla="*/ 99080 w 3570661"/>
                  <a:gd name="connsiteY1113" fmla="*/ 212413 h 4330768"/>
                  <a:gd name="connsiteX1114" fmla="*/ 100111 w 3570661"/>
                  <a:gd name="connsiteY1114" fmla="*/ 194382 h 4330768"/>
                  <a:gd name="connsiteX1115" fmla="*/ 100111 w 3570661"/>
                  <a:gd name="connsiteY1115" fmla="*/ 194382 h 4330768"/>
                  <a:gd name="connsiteX1116" fmla="*/ 101999 w 3570661"/>
                  <a:gd name="connsiteY1116" fmla="*/ 191978 h 4330768"/>
                  <a:gd name="connsiteX1117" fmla="*/ 101999 w 3570661"/>
                  <a:gd name="connsiteY1117" fmla="*/ 191978 h 4330768"/>
                  <a:gd name="connsiteX1118" fmla="*/ 128272 w 3570661"/>
                  <a:gd name="connsiteY1118" fmla="*/ 186827 h 4330768"/>
                  <a:gd name="connsiteX1119" fmla="*/ 128272 w 3570661"/>
                  <a:gd name="connsiteY1119" fmla="*/ 186827 h 4330768"/>
                  <a:gd name="connsiteX1120" fmla="*/ 148535 w 3570661"/>
                  <a:gd name="connsiteY1120" fmla="*/ 169312 h 4330768"/>
                  <a:gd name="connsiteX1121" fmla="*/ 148535 w 3570661"/>
                  <a:gd name="connsiteY1121" fmla="*/ 169312 h 4330768"/>
                  <a:gd name="connsiteX1122" fmla="*/ 154888 w 3570661"/>
                  <a:gd name="connsiteY1122" fmla="*/ 172231 h 4330768"/>
                  <a:gd name="connsiteX1123" fmla="*/ 154888 w 3570661"/>
                  <a:gd name="connsiteY1123" fmla="*/ 172231 h 4330768"/>
                  <a:gd name="connsiteX1124" fmla="*/ 157979 w 3570661"/>
                  <a:gd name="connsiteY1124" fmla="*/ 179272 h 4330768"/>
                  <a:gd name="connsiteX1125" fmla="*/ 157979 w 3570661"/>
                  <a:gd name="connsiteY1125" fmla="*/ 179272 h 4330768"/>
                  <a:gd name="connsiteX1126" fmla="*/ 154029 w 3570661"/>
                  <a:gd name="connsiteY1126" fmla="*/ 186312 h 4330768"/>
                  <a:gd name="connsiteX1127" fmla="*/ 154029 w 3570661"/>
                  <a:gd name="connsiteY1127" fmla="*/ 186312 h 4330768"/>
                  <a:gd name="connsiteX1128" fmla="*/ 154888 w 3570661"/>
                  <a:gd name="connsiteY1128" fmla="*/ 186655 h 4330768"/>
                  <a:gd name="connsiteX1129" fmla="*/ 154888 w 3570661"/>
                  <a:gd name="connsiteY1129" fmla="*/ 186655 h 4330768"/>
                  <a:gd name="connsiteX1130" fmla="*/ 161070 w 3570661"/>
                  <a:gd name="connsiteY1130" fmla="*/ 187686 h 4330768"/>
                  <a:gd name="connsiteX1131" fmla="*/ 161070 w 3570661"/>
                  <a:gd name="connsiteY1131" fmla="*/ 187686 h 4330768"/>
                  <a:gd name="connsiteX1132" fmla="*/ 166737 w 3570661"/>
                  <a:gd name="connsiteY1132" fmla="*/ 181332 h 4330768"/>
                  <a:gd name="connsiteX1133" fmla="*/ 166737 w 3570661"/>
                  <a:gd name="connsiteY1133" fmla="*/ 181332 h 4330768"/>
                  <a:gd name="connsiteX1134" fmla="*/ 166737 w 3570661"/>
                  <a:gd name="connsiteY1134" fmla="*/ 181332 h 4330768"/>
                  <a:gd name="connsiteX1135" fmla="*/ 166737 w 3570661"/>
                  <a:gd name="connsiteY1135" fmla="*/ 180817 h 4330768"/>
                  <a:gd name="connsiteX1136" fmla="*/ 166737 w 3570661"/>
                  <a:gd name="connsiteY1136" fmla="*/ 180817 h 4330768"/>
                  <a:gd name="connsiteX1137" fmla="*/ 166737 w 3570661"/>
                  <a:gd name="connsiteY1137" fmla="*/ 180817 h 4330768"/>
                  <a:gd name="connsiteX1138" fmla="*/ 166737 w 3570661"/>
                  <a:gd name="connsiteY1138" fmla="*/ 180817 h 4330768"/>
                  <a:gd name="connsiteX1139" fmla="*/ 172747 w 3570661"/>
                  <a:gd name="connsiteY1139" fmla="*/ 168282 h 4330768"/>
                  <a:gd name="connsiteX1140" fmla="*/ 172747 w 3570661"/>
                  <a:gd name="connsiteY1140" fmla="*/ 168282 h 4330768"/>
                  <a:gd name="connsiteX1141" fmla="*/ 180302 w 3570661"/>
                  <a:gd name="connsiteY1141" fmla="*/ 175150 h 4330768"/>
                  <a:gd name="connsiteX1142" fmla="*/ 180302 w 3570661"/>
                  <a:gd name="connsiteY1142" fmla="*/ 175150 h 4330768"/>
                  <a:gd name="connsiteX1143" fmla="*/ 192494 w 3570661"/>
                  <a:gd name="connsiteY1143" fmla="*/ 192837 h 4330768"/>
                  <a:gd name="connsiteX1144" fmla="*/ 192494 w 3570661"/>
                  <a:gd name="connsiteY1144" fmla="*/ 192837 h 4330768"/>
                  <a:gd name="connsiteX1145" fmla="*/ 195070 w 3570661"/>
                  <a:gd name="connsiteY1145" fmla="*/ 193180 h 4330768"/>
                  <a:gd name="connsiteX1146" fmla="*/ 195070 w 3570661"/>
                  <a:gd name="connsiteY1146" fmla="*/ 193180 h 4330768"/>
                  <a:gd name="connsiteX1147" fmla="*/ 195242 w 3570661"/>
                  <a:gd name="connsiteY1147" fmla="*/ 193180 h 4330768"/>
                  <a:gd name="connsiteX1148" fmla="*/ 195242 w 3570661"/>
                  <a:gd name="connsiteY1148" fmla="*/ 193180 h 4330768"/>
                  <a:gd name="connsiteX1149" fmla="*/ 194726 w 3570661"/>
                  <a:gd name="connsiteY1149" fmla="*/ 189059 h 4330768"/>
                  <a:gd name="connsiteX1150" fmla="*/ 194726 w 3570661"/>
                  <a:gd name="connsiteY1150" fmla="*/ 189059 h 4330768"/>
                  <a:gd name="connsiteX1151" fmla="*/ 202110 w 3570661"/>
                  <a:gd name="connsiteY1151" fmla="*/ 182534 h 4330768"/>
                  <a:gd name="connsiteX1152" fmla="*/ 202110 w 3570661"/>
                  <a:gd name="connsiteY1152" fmla="*/ 182534 h 4330768"/>
                  <a:gd name="connsiteX1153" fmla="*/ 223231 w 3570661"/>
                  <a:gd name="connsiteY1153" fmla="*/ 179100 h 4330768"/>
                  <a:gd name="connsiteX1154" fmla="*/ 223231 w 3570661"/>
                  <a:gd name="connsiteY1154" fmla="*/ 179100 h 4330768"/>
                  <a:gd name="connsiteX1155" fmla="*/ 231988 w 3570661"/>
                  <a:gd name="connsiteY1155" fmla="*/ 183736 h 4330768"/>
                  <a:gd name="connsiteX1156" fmla="*/ 231988 w 3570661"/>
                  <a:gd name="connsiteY1156" fmla="*/ 183736 h 4330768"/>
                  <a:gd name="connsiteX1157" fmla="*/ 260321 w 3570661"/>
                  <a:gd name="connsiteY1157" fmla="*/ 195241 h 4330768"/>
                  <a:gd name="connsiteX1158" fmla="*/ 260321 w 3570661"/>
                  <a:gd name="connsiteY1158" fmla="*/ 195241 h 4330768"/>
                  <a:gd name="connsiteX1159" fmla="*/ 262898 w 3570661"/>
                  <a:gd name="connsiteY1159" fmla="*/ 195413 h 4330768"/>
                  <a:gd name="connsiteX1160" fmla="*/ 262898 w 3570661"/>
                  <a:gd name="connsiteY1160" fmla="*/ 195413 h 4330768"/>
                  <a:gd name="connsiteX1161" fmla="*/ 301190 w 3570661"/>
                  <a:gd name="connsiteY1161" fmla="*/ 189918 h 4330768"/>
                  <a:gd name="connsiteX1162" fmla="*/ 301190 w 3570661"/>
                  <a:gd name="connsiteY1162" fmla="*/ 189918 h 4330768"/>
                  <a:gd name="connsiteX1163" fmla="*/ 305483 w 3570661"/>
                  <a:gd name="connsiteY1163" fmla="*/ 190090 h 4330768"/>
                  <a:gd name="connsiteX1164" fmla="*/ 305483 w 3570661"/>
                  <a:gd name="connsiteY1164" fmla="*/ 190090 h 4330768"/>
                  <a:gd name="connsiteX1165" fmla="*/ 311321 w 3570661"/>
                  <a:gd name="connsiteY1165" fmla="*/ 190261 h 4330768"/>
                  <a:gd name="connsiteX1166" fmla="*/ 311321 w 3570661"/>
                  <a:gd name="connsiteY1166" fmla="*/ 190261 h 4330768"/>
                  <a:gd name="connsiteX1167" fmla="*/ 336563 w 3570661"/>
                  <a:gd name="connsiteY1167" fmla="*/ 188544 h 4330768"/>
                  <a:gd name="connsiteX1168" fmla="*/ 336563 w 3570661"/>
                  <a:gd name="connsiteY1168" fmla="*/ 188544 h 4330768"/>
                  <a:gd name="connsiteX1169" fmla="*/ 346179 w 3570661"/>
                  <a:gd name="connsiteY1169" fmla="*/ 190090 h 4330768"/>
                  <a:gd name="connsiteX1170" fmla="*/ 346179 w 3570661"/>
                  <a:gd name="connsiteY1170" fmla="*/ 190090 h 4330768"/>
                  <a:gd name="connsiteX1171" fmla="*/ 362493 w 3570661"/>
                  <a:gd name="connsiteY1171" fmla="*/ 194382 h 4330768"/>
                  <a:gd name="connsiteX1172" fmla="*/ 362493 w 3570661"/>
                  <a:gd name="connsiteY1172" fmla="*/ 194382 h 4330768"/>
                  <a:gd name="connsiteX1173" fmla="*/ 367644 w 3570661"/>
                  <a:gd name="connsiteY1173" fmla="*/ 192322 h 4330768"/>
                  <a:gd name="connsiteX1174" fmla="*/ 367644 w 3570661"/>
                  <a:gd name="connsiteY1174" fmla="*/ 192322 h 4330768"/>
                  <a:gd name="connsiteX1175" fmla="*/ 386361 w 3570661"/>
                  <a:gd name="connsiteY1175" fmla="*/ 183049 h 4330768"/>
                  <a:gd name="connsiteX1176" fmla="*/ 386361 w 3570661"/>
                  <a:gd name="connsiteY1176" fmla="*/ 183049 h 4330768"/>
                  <a:gd name="connsiteX1177" fmla="*/ 394432 w 3570661"/>
                  <a:gd name="connsiteY1177" fmla="*/ 185110 h 4330768"/>
                  <a:gd name="connsiteX1178" fmla="*/ 394432 w 3570661"/>
                  <a:gd name="connsiteY1178" fmla="*/ 185110 h 4330768"/>
                  <a:gd name="connsiteX1179" fmla="*/ 425856 w 3570661"/>
                  <a:gd name="connsiteY1179" fmla="*/ 195413 h 4330768"/>
                  <a:gd name="connsiteX1180" fmla="*/ 425856 w 3570661"/>
                  <a:gd name="connsiteY1180" fmla="*/ 195413 h 4330768"/>
                  <a:gd name="connsiteX1181" fmla="*/ 430836 w 3570661"/>
                  <a:gd name="connsiteY1181" fmla="*/ 195069 h 4330768"/>
                  <a:gd name="connsiteX1182" fmla="*/ 430836 w 3570661"/>
                  <a:gd name="connsiteY1182" fmla="*/ 195069 h 4330768"/>
                  <a:gd name="connsiteX1183" fmla="*/ 450754 w 3570661"/>
                  <a:gd name="connsiteY1183" fmla="*/ 189746 h 4330768"/>
                  <a:gd name="connsiteX1184" fmla="*/ 450754 w 3570661"/>
                  <a:gd name="connsiteY1184" fmla="*/ 189746 h 4330768"/>
                  <a:gd name="connsiteX1185" fmla="*/ 462432 w 3570661"/>
                  <a:gd name="connsiteY1185" fmla="*/ 192665 h 4330768"/>
                  <a:gd name="connsiteX1186" fmla="*/ 462432 w 3570661"/>
                  <a:gd name="connsiteY1186" fmla="*/ 192665 h 4330768"/>
                  <a:gd name="connsiteX1187" fmla="*/ 499178 w 3570661"/>
                  <a:gd name="connsiteY1187" fmla="*/ 202797 h 4330768"/>
                  <a:gd name="connsiteX1188" fmla="*/ 499178 w 3570661"/>
                  <a:gd name="connsiteY1188" fmla="*/ 202797 h 4330768"/>
                  <a:gd name="connsiteX1189" fmla="*/ 535067 w 3570661"/>
                  <a:gd name="connsiteY1189" fmla="*/ 213958 h 4330768"/>
                  <a:gd name="connsiteX1190" fmla="*/ 535067 w 3570661"/>
                  <a:gd name="connsiteY1190" fmla="*/ 213958 h 4330768"/>
                  <a:gd name="connsiteX1191" fmla="*/ 540047 w 3570661"/>
                  <a:gd name="connsiteY1191" fmla="*/ 214645 h 4330768"/>
                  <a:gd name="connsiteX1192" fmla="*/ 540047 w 3570661"/>
                  <a:gd name="connsiteY1192" fmla="*/ 214645 h 4330768"/>
                  <a:gd name="connsiteX1193" fmla="*/ 543481 w 3570661"/>
                  <a:gd name="connsiteY1193" fmla="*/ 212928 h 4330768"/>
                  <a:gd name="connsiteX1194" fmla="*/ 543481 w 3570661"/>
                  <a:gd name="connsiteY1194" fmla="*/ 212928 h 4330768"/>
                  <a:gd name="connsiteX1195" fmla="*/ 542623 w 3570661"/>
                  <a:gd name="connsiteY1195" fmla="*/ 210009 h 4330768"/>
                  <a:gd name="connsiteX1196" fmla="*/ 542623 w 3570661"/>
                  <a:gd name="connsiteY1196" fmla="*/ 210009 h 4330768"/>
                  <a:gd name="connsiteX1197" fmla="*/ 526310 w 3570661"/>
                  <a:gd name="connsiteY1197" fmla="*/ 202110 h 4330768"/>
                  <a:gd name="connsiteX1198" fmla="*/ 526310 w 3570661"/>
                  <a:gd name="connsiteY1198" fmla="*/ 202110 h 4330768"/>
                  <a:gd name="connsiteX1199" fmla="*/ 513259 w 3570661"/>
                  <a:gd name="connsiteY1199" fmla="*/ 194726 h 4330768"/>
                  <a:gd name="connsiteX1200" fmla="*/ 513259 w 3570661"/>
                  <a:gd name="connsiteY1200" fmla="*/ 194726 h 4330768"/>
                  <a:gd name="connsiteX1201" fmla="*/ 520300 w 3570661"/>
                  <a:gd name="connsiteY1201" fmla="*/ 190948 h 4330768"/>
                  <a:gd name="connsiteX1202" fmla="*/ 520300 w 3570661"/>
                  <a:gd name="connsiteY1202" fmla="*/ 190948 h 4330768"/>
                  <a:gd name="connsiteX1203" fmla="*/ 538845 w 3570661"/>
                  <a:gd name="connsiteY1203" fmla="*/ 185453 h 4330768"/>
                  <a:gd name="connsiteX1204" fmla="*/ 538845 w 3570661"/>
                  <a:gd name="connsiteY1204" fmla="*/ 185453 h 4330768"/>
                  <a:gd name="connsiteX1205" fmla="*/ 549835 w 3570661"/>
                  <a:gd name="connsiteY1205" fmla="*/ 177726 h 4330768"/>
                  <a:gd name="connsiteX1206" fmla="*/ 549835 w 3570661"/>
                  <a:gd name="connsiteY1206" fmla="*/ 177726 h 4330768"/>
                  <a:gd name="connsiteX1207" fmla="*/ 555673 w 3570661"/>
                  <a:gd name="connsiteY1207" fmla="*/ 184423 h 4330768"/>
                  <a:gd name="connsiteX1208" fmla="*/ 555673 w 3570661"/>
                  <a:gd name="connsiteY1208" fmla="*/ 184423 h 4330768"/>
                  <a:gd name="connsiteX1209" fmla="*/ 555673 w 3570661"/>
                  <a:gd name="connsiteY1209" fmla="*/ 188372 h 4330768"/>
                  <a:gd name="connsiteX1210" fmla="*/ 555673 w 3570661"/>
                  <a:gd name="connsiteY1210" fmla="*/ 188372 h 4330768"/>
                  <a:gd name="connsiteX1211" fmla="*/ 558764 w 3570661"/>
                  <a:gd name="connsiteY1211" fmla="*/ 185625 h 4330768"/>
                  <a:gd name="connsiteX1212" fmla="*/ 558764 w 3570661"/>
                  <a:gd name="connsiteY1212" fmla="*/ 185625 h 4330768"/>
                  <a:gd name="connsiteX1213" fmla="*/ 584006 w 3570661"/>
                  <a:gd name="connsiteY1213" fmla="*/ 171888 h 4330768"/>
                  <a:gd name="connsiteX1214" fmla="*/ 584006 w 3570661"/>
                  <a:gd name="connsiteY1214" fmla="*/ 171888 h 4330768"/>
                  <a:gd name="connsiteX1215" fmla="*/ 605471 w 3570661"/>
                  <a:gd name="connsiteY1215" fmla="*/ 147332 h 4330768"/>
                  <a:gd name="connsiteX1216" fmla="*/ 605471 w 3570661"/>
                  <a:gd name="connsiteY1216" fmla="*/ 147332 h 4330768"/>
                  <a:gd name="connsiteX1217" fmla="*/ 607703 w 3570661"/>
                  <a:gd name="connsiteY1217" fmla="*/ 147676 h 4330768"/>
                  <a:gd name="connsiteX1218" fmla="*/ 607703 w 3570661"/>
                  <a:gd name="connsiteY1218" fmla="*/ 147676 h 4330768"/>
                  <a:gd name="connsiteX1219" fmla="*/ 621955 w 3570661"/>
                  <a:gd name="connsiteY1219" fmla="*/ 155231 h 4330768"/>
                  <a:gd name="connsiteX1220" fmla="*/ 621955 w 3570661"/>
                  <a:gd name="connsiteY1220" fmla="*/ 155231 h 4330768"/>
                  <a:gd name="connsiteX1221" fmla="*/ 615087 w 3570661"/>
                  <a:gd name="connsiteY1221" fmla="*/ 163474 h 4330768"/>
                  <a:gd name="connsiteX1222" fmla="*/ 615087 w 3570661"/>
                  <a:gd name="connsiteY1222" fmla="*/ 163474 h 4330768"/>
                  <a:gd name="connsiteX1223" fmla="*/ 577481 w 3570661"/>
                  <a:gd name="connsiteY1223" fmla="*/ 199191 h 4330768"/>
                  <a:gd name="connsiteX1224" fmla="*/ 577481 w 3570661"/>
                  <a:gd name="connsiteY1224" fmla="*/ 199191 h 4330768"/>
                  <a:gd name="connsiteX1225" fmla="*/ 575764 w 3570661"/>
                  <a:gd name="connsiteY1225" fmla="*/ 200393 h 4330768"/>
                  <a:gd name="connsiteX1226" fmla="*/ 575764 w 3570661"/>
                  <a:gd name="connsiteY1226" fmla="*/ 200393 h 4330768"/>
                  <a:gd name="connsiteX1227" fmla="*/ 576623 w 3570661"/>
                  <a:gd name="connsiteY1227" fmla="*/ 200393 h 4330768"/>
                  <a:gd name="connsiteX1228" fmla="*/ 576623 w 3570661"/>
                  <a:gd name="connsiteY1228" fmla="*/ 200393 h 4330768"/>
                  <a:gd name="connsiteX1229" fmla="*/ 591047 w 3570661"/>
                  <a:gd name="connsiteY1229" fmla="*/ 195069 h 4330768"/>
                  <a:gd name="connsiteX1230" fmla="*/ 591047 w 3570661"/>
                  <a:gd name="connsiteY1230" fmla="*/ 195069 h 4330768"/>
                  <a:gd name="connsiteX1231" fmla="*/ 615259 w 3570661"/>
                  <a:gd name="connsiteY1231" fmla="*/ 171888 h 4330768"/>
                  <a:gd name="connsiteX1232" fmla="*/ 615259 w 3570661"/>
                  <a:gd name="connsiteY1232" fmla="*/ 171888 h 4330768"/>
                  <a:gd name="connsiteX1233" fmla="*/ 627279 w 3570661"/>
                  <a:gd name="connsiteY1233" fmla="*/ 158837 h 4330768"/>
                  <a:gd name="connsiteX1234" fmla="*/ 627279 w 3570661"/>
                  <a:gd name="connsiteY1234" fmla="*/ 158837 h 4330768"/>
                  <a:gd name="connsiteX1235" fmla="*/ 629855 w 3570661"/>
                  <a:gd name="connsiteY1235" fmla="*/ 159352 h 4330768"/>
                  <a:gd name="connsiteX1236" fmla="*/ 629855 w 3570661"/>
                  <a:gd name="connsiteY1236" fmla="*/ 159352 h 4330768"/>
                  <a:gd name="connsiteX1237" fmla="*/ 632945 w 3570661"/>
                  <a:gd name="connsiteY1237" fmla="*/ 160898 h 4330768"/>
                  <a:gd name="connsiteX1238" fmla="*/ 632945 w 3570661"/>
                  <a:gd name="connsiteY1238" fmla="*/ 160898 h 4330768"/>
                  <a:gd name="connsiteX1239" fmla="*/ 631572 w 3570661"/>
                  <a:gd name="connsiteY1239" fmla="*/ 157464 h 4330768"/>
                  <a:gd name="connsiteX1240" fmla="*/ 631572 w 3570661"/>
                  <a:gd name="connsiteY1240" fmla="*/ 157464 h 4330768"/>
                  <a:gd name="connsiteX1241" fmla="*/ 628309 w 3570661"/>
                  <a:gd name="connsiteY1241" fmla="*/ 145443 h 4330768"/>
                  <a:gd name="connsiteX1242" fmla="*/ 628309 w 3570661"/>
                  <a:gd name="connsiteY1242" fmla="*/ 145443 h 4330768"/>
                  <a:gd name="connsiteX1243" fmla="*/ 634663 w 3570661"/>
                  <a:gd name="connsiteY1243" fmla="*/ 137373 h 4330768"/>
                  <a:gd name="connsiteX1244" fmla="*/ 634663 w 3570661"/>
                  <a:gd name="connsiteY1244" fmla="*/ 137373 h 4330768"/>
                  <a:gd name="connsiteX1245" fmla="*/ 639814 w 3570661"/>
                  <a:gd name="connsiteY1245" fmla="*/ 138918 h 4330768"/>
                  <a:gd name="connsiteX1246" fmla="*/ 639814 w 3570661"/>
                  <a:gd name="connsiteY1246" fmla="*/ 138918 h 4330768"/>
                  <a:gd name="connsiteX1247" fmla="*/ 676561 w 3570661"/>
                  <a:gd name="connsiteY1247" fmla="*/ 157979 h 4330768"/>
                  <a:gd name="connsiteX1248" fmla="*/ 676561 w 3570661"/>
                  <a:gd name="connsiteY1248" fmla="*/ 157979 h 4330768"/>
                  <a:gd name="connsiteX1249" fmla="*/ 699227 w 3570661"/>
                  <a:gd name="connsiteY1249" fmla="*/ 163989 h 4330768"/>
                  <a:gd name="connsiteX1250" fmla="*/ 699227 w 3570661"/>
                  <a:gd name="connsiteY1250" fmla="*/ 163989 h 4330768"/>
                  <a:gd name="connsiteX1251" fmla="*/ 700773 w 3570661"/>
                  <a:gd name="connsiteY1251" fmla="*/ 163989 h 4330768"/>
                  <a:gd name="connsiteX1252" fmla="*/ 700773 w 3570661"/>
                  <a:gd name="connsiteY1252" fmla="*/ 163989 h 4330768"/>
                  <a:gd name="connsiteX1253" fmla="*/ 694763 w 3570661"/>
                  <a:gd name="connsiteY1253" fmla="*/ 148019 h 4330768"/>
                  <a:gd name="connsiteX1254" fmla="*/ 694763 w 3570661"/>
                  <a:gd name="connsiteY1254" fmla="*/ 148019 h 4330768"/>
                  <a:gd name="connsiteX1255" fmla="*/ 698541 w 3570661"/>
                  <a:gd name="connsiteY1255" fmla="*/ 142353 h 4330768"/>
                  <a:gd name="connsiteX1256" fmla="*/ 698541 w 3570661"/>
                  <a:gd name="connsiteY1256" fmla="*/ 142353 h 4330768"/>
                  <a:gd name="connsiteX1257" fmla="*/ 701975 w 3570661"/>
                  <a:gd name="connsiteY1257" fmla="*/ 141837 h 4330768"/>
                  <a:gd name="connsiteX1258" fmla="*/ 701975 w 3570661"/>
                  <a:gd name="connsiteY1258" fmla="*/ 141837 h 4330768"/>
                  <a:gd name="connsiteX1259" fmla="*/ 720864 w 3570661"/>
                  <a:gd name="connsiteY1259" fmla="*/ 158837 h 4330768"/>
                  <a:gd name="connsiteX1260" fmla="*/ 720864 w 3570661"/>
                  <a:gd name="connsiteY1260" fmla="*/ 158837 h 4330768"/>
                  <a:gd name="connsiteX1261" fmla="*/ 720864 w 3570661"/>
                  <a:gd name="connsiteY1261" fmla="*/ 159868 h 4330768"/>
                  <a:gd name="connsiteX1262" fmla="*/ 720864 w 3570661"/>
                  <a:gd name="connsiteY1262" fmla="*/ 159868 h 4330768"/>
                  <a:gd name="connsiteX1263" fmla="*/ 724642 w 3570661"/>
                  <a:gd name="connsiteY1263" fmla="*/ 167938 h 4330768"/>
                  <a:gd name="connsiteX1264" fmla="*/ 724642 w 3570661"/>
                  <a:gd name="connsiteY1264" fmla="*/ 167938 h 4330768"/>
                  <a:gd name="connsiteX1265" fmla="*/ 726359 w 3570661"/>
                  <a:gd name="connsiteY1265" fmla="*/ 166393 h 4330768"/>
                  <a:gd name="connsiteX1266" fmla="*/ 726359 w 3570661"/>
                  <a:gd name="connsiteY1266" fmla="*/ 166393 h 4330768"/>
                  <a:gd name="connsiteX1267" fmla="*/ 750056 w 3570661"/>
                  <a:gd name="connsiteY1267" fmla="*/ 146130 h 4330768"/>
                  <a:gd name="connsiteX1268" fmla="*/ 750056 w 3570661"/>
                  <a:gd name="connsiteY1268" fmla="*/ 146130 h 4330768"/>
                  <a:gd name="connsiteX1269" fmla="*/ 751257 w 3570661"/>
                  <a:gd name="connsiteY1269" fmla="*/ 145959 h 4330768"/>
                  <a:gd name="connsiteX1270" fmla="*/ 751257 w 3570661"/>
                  <a:gd name="connsiteY1270" fmla="*/ 145959 h 4330768"/>
                  <a:gd name="connsiteX1271" fmla="*/ 806550 w 3570661"/>
                  <a:gd name="connsiteY1271" fmla="*/ 148363 h 4330768"/>
                  <a:gd name="connsiteX1272" fmla="*/ 806550 w 3570661"/>
                  <a:gd name="connsiteY1272" fmla="*/ 148363 h 4330768"/>
                  <a:gd name="connsiteX1273" fmla="*/ 806550 w 3570661"/>
                  <a:gd name="connsiteY1273" fmla="*/ 148363 h 4330768"/>
                  <a:gd name="connsiteX1274" fmla="*/ 806550 w 3570661"/>
                  <a:gd name="connsiteY1274" fmla="*/ 148363 h 4330768"/>
                  <a:gd name="connsiteX1275" fmla="*/ 806722 w 3570661"/>
                  <a:gd name="connsiteY1275" fmla="*/ 148363 h 4330768"/>
                  <a:gd name="connsiteX1276" fmla="*/ 806722 w 3570661"/>
                  <a:gd name="connsiteY1276" fmla="*/ 148363 h 4330768"/>
                  <a:gd name="connsiteX1277" fmla="*/ 836257 w 3570661"/>
                  <a:gd name="connsiteY1277" fmla="*/ 154716 h 4330768"/>
                  <a:gd name="connsiteX1278" fmla="*/ 836257 w 3570661"/>
                  <a:gd name="connsiteY1278" fmla="*/ 154716 h 4330768"/>
                  <a:gd name="connsiteX1279" fmla="*/ 860126 w 3570661"/>
                  <a:gd name="connsiteY1279" fmla="*/ 158666 h 4330768"/>
                  <a:gd name="connsiteX1280" fmla="*/ 860126 w 3570661"/>
                  <a:gd name="connsiteY1280" fmla="*/ 158666 h 4330768"/>
                  <a:gd name="connsiteX1281" fmla="*/ 866135 w 3570661"/>
                  <a:gd name="connsiteY1281" fmla="*/ 157292 h 4330768"/>
                  <a:gd name="connsiteX1282" fmla="*/ 866135 w 3570661"/>
                  <a:gd name="connsiteY1282" fmla="*/ 157292 h 4330768"/>
                  <a:gd name="connsiteX1283" fmla="*/ 866822 w 3570661"/>
                  <a:gd name="connsiteY1283" fmla="*/ 155918 h 4330768"/>
                  <a:gd name="connsiteX1284" fmla="*/ 866822 w 3570661"/>
                  <a:gd name="connsiteY1284" fmla="*/ 155918 h 4330768"/>
                  <a:gd name="connsiteX1285" fmla="*/ 866822 w 3570661"/>
                  <a:gd name="connsiteY1285" fmla="*/ 155575 h 4330768"/>
                  <a:gd name="connsiteX1286" fmla="*/ 866822 w 3570661"/>
                  <a:gd name="connsiteY1286" fmla="*/ 155575 h 4330768"/>
                  <a:gd name="connsiteX1287" fmla="*/ 868025 w 3570661"/>
                  <a:gd name="connsiteY1287" fmla="*/ 151969 h 4330768"/>
                  <a:gd name="connsiteX1288" fmla="*/ 868025 w 3570661"/>
                  <a:gd name="connsiteY1288" fmla="*/ 151969 h 4330768"/>
                  <a:gd name="connsiteX1289" fmla="*/ 873004 w 3570661"/>
                  <a:gd name="connsiteY1289" fmla="*/ 150423 h 4330768"/>
                  <a:gd name="connsiteX1290" fmla="*/ 873004 w 3570661"/>
                  <a:gd name="connsiteY1290" fmla="*/ 150423 h 4330768"/>
                  <a:gd name="connsiteX1291" fmla="*/ 876610 w 3570661"/>
                  <a:gd name="connsiteY1291" fmla="*/ 150595 h 4330768"/>
                  <a:gd name="connsiteX1292" fmla="*/ 876610 w 3570661"/>
                  <a:gd name="connsiteY1292" fmla="*/ 150595 h 4330768"/>
                  <a:gd name="connsiteX1293" fmla="*/ 898933 w 3570661"/>
                  <a:gd name="connsiteY1293" fmla="*/ 158150 h 4330768"/>
                  <a:gd name="connsiteX1294" fmla="*/ 898933 w 3570661"/>
                  <a:gd name="connsiteY1294" fmla="*/ 158150 h 4330768"/>
                  <a:gd name="connsiteX1295" fmla="*/ 913872 w 3570661"/>
                  <a:gd name="connsiteY1295" fmla="*/ 168453 h 4330768"/>
                  <a:gd name="connsiteX1296" fmla="*/ 913872 w 3570661"/>
                  <a:gd name="connsiteY1296" fmla="*/ 168453 h 4330768"/>
                  <a:gd name="connsiteX1297" fmla="*/ 910610 w 3570661"/>
                  <a:gd name="connsiteY1297" fmla="*/ 171716 h 4330768"/>
                  <a:gd name="connsiteX1298" fmla="*/ 910610 w 3570661"/>
                  <a:gd name="connsiteY1298" fmla="*/ 171716 h 4330768"/>
                  <a:gd name="connsiteX1299" fmla="*/ 905459 w 3570661"/>
                  <a:gd name="connsiteY1299" fmla="*/ 172059 h 4330768"/>
                  <a:gd name="connsiteX1300" fmla="*/ 905459 w 3570661"/>
                  <a:gd name="connsiteY1300" fmla="*/ 172059 h 4330768"/>
                  <a:gd name="connsiteX1301" fmla="*/ 903226 w 3570661"/>
                  <a:gd name="connsiteY1301" fmla="*/ 172059 h 4330768"/>
                  <a:gd name="connsiteX1302" fmla="*/ 903226 w 3570661"/>
                  <a:gd name="connsiteY1302" fmla="*/ 172059 h 4330768"/>
                  <a:gd name="connsiteX1303" fmla="*/ 901509 w 3570661"/>
                  <a:gd name="connsiteY1303" fmla="*/ 172231 h 4330768"/>
                  <a:gd name="connsiteX1304" fmla="*/ 901509 w 3570661"/>
                  <a:gd name="connsiteY1304" fmla="*/ 172231 h 4330768"/>
                  <a:gd name="connsiteX1305" fmla="*/ 901681 w 3570661"/>
                  <a:gd name="connsiteY1305" fmla="*/ 172403 h 4330768"/>
                  <a:gd name="connsiteX1306" fmla="*/ 902368 w 3570661"/>
                  <a:gd name="connsiteY1306" fmla="*/ 176524 h 4330768"/>
                  <a:gd name="connsiteX1307" fmla="*/ 902368 w 3570661"/>
                  <a:gd name="connsiteY1307" fmla="*/ 176524 h 4330768"/>
                  <a:gd name="connsiteX1308" fmla="*/ 914559 w 3570661"/>
                  <a:gd name="connsiteY1308" fmla="*/ 185625 h 4330768"/>
                  <a:gd name="connsiteX1309" fmla="*/ 914559 w 3570661"/>
                  <a:gd name="connsiteY1309" fmla="*/ 185625 h 4330768"/>
                  <a:gd name="connsiteX1310" fmla="*/ 923660 w 3570661"/>
                  <a:gd name="connsiteY1310" fmla="*/ 184766 h 4330768"/>
                  <a:gd name="connsiteX1311" fmla="*/ 923660 w 3570661"/>
                  <a:gd name="connsiteY1311" fmla="*/ 184766 h 4330768"/>
                  <a:gd name="connsiteX1312" fmla="*/ 967792 w 3570661"/>
                  <a:gd name="connsiteY1312" fmla="*/ 169827 h 4330768"/>
                  <a:gd name="connsiteX1313" fmla="*/ 967792 w 3570661"/>
                  <a:gd name="connsiteY1313" fmla="*/ 169827 h 4330768"/>
                  <a:gd name="connsiteX1314" fmla="*/ 979468 w 3570661"/>
                  <a:gd name="connsiteY1314" fmla="*/ 162787 h 4330768"/>
                  <a:gd name="connsiteX1315" fmla="*/ 979468 w 3570661"/>
                  <a:gd name="connsiteY1315" fmla="*/ 162787 h 4330768"/>
                  <a:gd name="connsiteX1316" fmla="*/ 987195 w 3570661"/>
                  <a:gd name="connsiteY1316" fmla="*/ 166049 h 4330768"/>
                  <a:gd name="connsiteX1317" fmla="*/ 987195 w 3570661"/>
                  <a:gd name="connsiteY1317" fmla="*/ 166049 h 4330768"/>
                  <a:gd name="connsiteX1318" fmla="*/ 1018791 w 3570661"/>
                  <a:gd name="connsiteY1318" fmla="*/ 183221 h 4330768"/>
                  <a:gd name="connsiteX1319" fmla="*/ 1018791 w 3570661"/>
                  <a:gd name="connsiteY1319" fmla="*/ 183221 h 4330768"/>
                  <a:gd name="connsiteX1320" fmla="*/ 1022054 w 3570661"/>
                  <a:gd name="connsiteY1320" fmla="*/ 183393 h 4330768"/>
                  <a:gd name="connsiteX1321" fmla="*/ 1022054 w 3570661"/>
                  <a:gd name="connsiteY1321" fmla="*/ 183393 h 4330768"/>
                  <a:gd name="connsiteX1322" fmla="*/ 1028407 w 3570661"/>
                  <a:gd name="connsiteY1322" fmla="*/ 182878 h 4330768"/>
                  <a:gd name="connsiteX1323" fmla="*/ 1028407 w 3570661"/>
                  <a:gd name="connsiteY1323" fmla="*/ 182878 h 4330768"/>
                  <a:gd name="connsiteX1324" fmla="*/ 1036306 w 3570661"/>
                  <a:gd name="connsiteY1324" fmla="*/ 186140 h 4330768"/>
                  <a:gd name="connsiteX1325" fmla="*/ 1036306 w 3570661"/>
                  <a:gd name="connsiteY1325" fmla="*/ 186140 h 4330768"/>
                  <a:gd name="connsiteX1326" fmla="*/ 1048154 w 3570661"/>
                  <a:gd name="connsiteY1326" fmla="*/ 197130 h 4330768"/>
                  <a:gd name="connsiteX1327" fmla="*/ 1048154 w 3570661"/>
                  <a:gd name="connsiteY1327" fmla="*/ 197130 h 4330768"/>
                  <a:gd name="connsiteX1328" fmla="*/ 1053993 w 3570661"/>
                  <a:gd name="connsiteY1328" fmla="*/ 198332 h 4330768"/>
                  <a:gd name="connsiteX1329" fmla="*/ 1053993 w 3570661"/>
                  <a:gd name="connsiteY1329" fmla="*/ 198332 h 4330768"/>
                  <a:gd name="connsiteX1330" fmla="*/ 1054680 w 3570661"/>
                  <a:gd name="connsiteY1330" fmla="*/ 198332 h 4330768"/>
                  <a:gd name="connsiteX1331" fmla="*/ 1054680 w 3570661"/>
                  <a:gd name="connsiteY1331" fmla="*/ 198332 h 4330768"/>
                  <a:gd name="connsiteX1332" fmla="*/ 1050387 w 3570661"/>
                  <a:gd name="connsiteY1332" fmla="*/ 192150 h 4330768"/>
                  <a:gd name="connsiteX1333" fmla="*/ 1050387 w 3570661"/>
                  <a:gd name="connsiteY1333" fmla="*/ 192150 h 4330768"/>
                  <a:gd name="connsiteX1334" fmla="*/ 1025316 w 3570661"/>
                  <a:gd name="connsiteY1334" fmla="*/ 164847 h 4330768"/>
                  <a:gd name="connsiteX1335" fmla="*/ 1025316 w 3570661"/>
                  <a:gd name="connsiteY1335" fmla="*/ 164847 h 4330768"/>
                  <a:gd name="connsiteX1336" fmla="*/ 1026003 w 3570661"/>
                  <a:gd name="connsiteY1336" fmla="*/ 161756 h 4330768"/>
                  <a:gd name="connsiteX1337" fmla="*/ 1026003 w 3570661"/>
                  <a:gd name="connsiteY1337" fmla="*/ 161756 h 4330768"/>
                  <a:gd name="connsiteX1338" fmla="*/ 1048154 w 3570661"/>
                  <a:gd name="connsiteY1338" fmla="*/ 142524 h 4330768"/>
                  <a:gd name="connsiteX1339" fmla="*/ 1048154 w 3570661"/>
                  <a:gd name="connsiteY1339" fmla="*/ 142524 h 4330768"/>
                  <a:gd name="connsiteX1340" fmla="*/ 1046266 w 3570661"/>
                  <a:gd name="connsiteY1340" fmla="*/ 141151 h 4330768"/>
                  <a:gd name="connsiteX1341" fmla="*/ 1046266 w 3570661"/>
                  <a:gd name="connsiteY1341" fmla="*/ 141151 h 4330768"/>
                  <a:gd name="connsiteX1342" fmla="*/ 1038367 w 3570661"/>
                  <a:gd name="connsiteY1342" fmla="*/ 144413 h 4330768"/>
                  <a:gd name="connsiteX1343" fmla="*/ 1038367 w 3570661"/>
                  <a:gd name="connsiteY1343" fmla="*/ 144413 h 4330768"/>
                  <a:gd name="connsiteX1344" fmla="*/ 1016044 w 3570661"/>
                  <a:gd name="connsiteY1344" fmla="*/ 154373 h 4330768"/>
                  <a:gd name="connsiteX1345" fmla="*/ 1016044 w 3570661"/>
                  <a:gd name="connsiteY1345" fmla="*/ 154373 h 4330768"/>
                  <a:gd name="connsiteX1346" fmla="*/ 1006943 w 3570661"/>
                  <a:gd name="connsiteY1346" fmla="*/ 150938 h 4330768"/>
                  <a:gd name="connsiteX1347" fmla="*/ 1006943 w 3570661"/>
                  <a:gd name="connsiteY1347" fmla="*/ 150938 h 4330768"/>
                  <a:gd name="connsiteX1348" fmla="*/ 1003680 w 3570661"/>
                  <a:gd name="connsiteY1348" fmla="*/ 145615 h 4330768"/>
                  <a:gd name="connsiteX1349" fmla="*/ 1003680 w 3570661"/>
                  <a:gd name="connsiteY1349" fmla="*/ 145615 h 4330768"/>
                  <a:gd name="connsiteX1350" fmla="*/ 1031155 w 3570661"/>
                  <a:gd name="connsiteY1350" fmla="*/ 128615 h 4330768"/>
                  <a:gd name="connsiteX1351" fmla="*/ 1031155 w 3570661"/>
                  <a:gd name="connsiteY1351" fmla="*/ 128615 h 4330768"/>
                  <a:gd name="connsiteX1352" fmla="*/ 1040256 w 3570661"/>
                  <a:gd name="connsiteY1352" fmla="*/ 129989 h 4330768"/>
                  <a:gd name="connsiteX1353" fmla="*/ 1040256 w 3570661"/>
                  <a:gd name="connsiteY1353" fmla="*/ 129989 h 4330768"/>
                  <a:gd name="connsiteX1354" fmla="*/ 1090053 w 3570661"/>
                  <a:gd name="connsiteY1354" fmla="*/ 138747 h 4330768"/>
                  <a:gd name="connsiteX1355" fmla="*/ 1090053 w 3570661"/>
                  <a:gd name="connsiteY1355" fmla="*/ 138747 h 4330768"/>
                  <a:gd name="connsiteX1356" fmla="*/ 1100356 w 3570661"/>
                  <a:gd name="connsiteY1356" fmla="*/ 138575 h 4330768"/>
                  <a:gd name="connsiteX1357" fmla="*/ 1100356 w 3570661"/>
                  <a:gd name="connsiteY1357" fmla="*/ 138575 h 4330768"/>
                  <a:gd name="connsiteX1358" fmla="*/ 1120104 w 3570661"/>
                  <a:gd name="connsiteY1358" fmla="*/ 143898 h 4330768"/>
                  <a:gd name="connsiteX1359" fmla="*/ 1120104 w 3570661"/>
                  <a:gd name="connsiteY1359" fmla="*/ 143898 h 4330768"/>
                  <a:gd name="connsiteX1360" fmla="*/ 1164063 w 3570661"/>
                  <a:gd name="connsiteY1360" fmla="*/ 149908 h 4330768"/>
                  <a:gd name="connsiteX1361" fmla="*/ 1164063 w 3570661"/>
                  <a:gd name="connsiteY1361" fmla="*/ 149908 h 4330768"/>
                  <a:gd name="connsiteX1362" fmla="*/ 1165608 w 3570661"/>
                  <a:gd name="connsiteY1362" fmla="*/ 149908 h 4330768"/>
                  <a:gd name="connsiteX1363" fmla="*/ 1165608 w 3570661"/>
                  <a:gd name="connsiteY1363" fmla="*/ 149908 h 4330768"/>
                  <a:gd name="connsiteX1364" fmla="*/ 1174538 w 3570661"/>
                  <a:gd name="connsiteY1364" fmla="*/ 142868 h 4330768"/>
                  <a:gd name="connsiteX1365" fmla="*/ 1174538 w 3570661"/>
                  <a:gd name="connsiteY1365" fmla="*/ 142868 h 4330768"/>
                  <a:gd name="connsiteX1366" fmla="*/ 1172305 w 3570661"/>
                  <a:gd name="connsiteY1366" fmla="*/ 137029 h 4330768"/>
                  <a:gd name="connsiteX1367" fmla="*/ 1172305 w 3570661"/>
                  <a:gd name="connsiteY1367" fmla="*/ 137029 h 4330768"/>
                  <a:gd name="connsiteX1368" fmla="*/ 1158740 w 3570661"/>
                  <a:gd name="connsiteY1368" fmla="*/ 121918 h 4330768"/>
                  <a:gd name="connsiteX1369" fmla="*/ 1158740 w 3570661"/>
                  <a:gd name="connsiteY1369" fmla="*/ 121918 h 4330768"/>
                  <a:gd name="connsiteX1370" fmla="*/ 1167669 w 3570661"/>
                  <a:gd name="connsiteY1370" fmla="*/ 115565 h 4330768"/>
                  <a:gd name="connsiteX1371" fmla="*/ 1167669 w 3570661"/>
                  <a:gd name="connsiteY1371" fmla="*/ 115565 h 4330768"/>
                  <a:gd name="connsiteX1372" fmla="*/ 1187760 w 3570661"/>
                  <a:gd name="connsiteY1372" fmla="*/ 113333 h 4330768"/>
                  <a:gd name="connsiteX1373" fmla="*/ 1187760 w 3570661"/>
                  <a:gd name="connsiteY1373" fmla="*/ 113333 h 4330768"/>
                  <a:gd name="connsiteX1374" fmla="*/ 1206820 w 3570661"/>
                  <a:gd name="connsiteY1374" fmla="*/ 123292 h 4330768"/>
                  <a:gd name="connsiteX1375" fmla="*/ 1206820 w 3570661"/>
                  <a:gd name="connsiteY1375" fmla="*/ 123292 h 4330768"/>
                  <a:gd name="connsiteX1376" fmla="*/ 1229487 w 3570661"/>
                  <a:gd name="connsiteY1376" fmla="*/ 152140 h 4330768"/>
                  <a:gd name="connsiteX1377" fmla="*/ 1229487 w 3570661"/>
                  <a:gd name="connsiteY1377" fmla="*/ 152140 h 4330768"/>
                  <a:gd name="connsiteX1378" fmla="*/ 1237214 w 3570661"/>
                  <a:gd name="connsiteY1378" fmla="*/ 158322 h 4330768"/>
                  <a:gd name="connsiteX1379" fmla="*/ 1237214 w 3570661"/>
                  <a:gd name="connsiteY1379" fmla="*/ 158322 h 4330768"/>
                  <a:gd name="connsiteX1380" fmla="*/ 1238931 w 3570661"/>
                  <a:gd name="connsiteY1380" fmla="*/ 156090 h 4330768"/>
                  <a:gd name="connsiteX1381" fmla="*/ 1238931 w 3570661"/>
                  <a:gd name="connsiteY1381" fmla="*/ 156090 h 4330768"/>
                  <a:gd name="connsiteX1382" fmla="*/ 1238931 w 3570661"/>
                  <a:gd name="connsiteY1382" fmla="*/ 155231 h 4330768"/>
                  <a:gd name="connsiteX1383" fmla="*/ 1238931 w 3570661"/>
                  <a:gd name="connsiteY1383" fmla="*/ 155231 h 4330768"/>
                  <a:gd name="connsiteX1384" fmla="*/ 1221416 w 3570661"/>
                  <a:gd name="connsiteY1384" fmla="*/ 131534 h 4330768"/>
                  <a:gd name="connsiteX1385" fmla="*/ 1221416 w 3570661"/>
                  <a:gd name="connsiteY1385" fmla="*/ 131534 h 4330768"/>
                  <a:gd name="connsiteX1386" fmla="*/ 1219527 w 3570661"/>
                  <a:gd name="connsiteY1386" fmla="*/ 123807 h 4330768"/>
                  <a:gd name="connsiteX1387" fmla="*/ 1219527 w 3570661"/>
                  <a:gd name="connsiteY1387" fmla="*/ 123807 h 4330768"/>
                  <a:gd name="connsiteX1388" fmla="*/ 1231547 w 3570661"/>
                  <a:gd name="connsiteY1388" fmla="*/ 109211 h 4330768"/>
                  <a:gd name="connsiteX1389" fmla="*/ 1231547 w 3570661"/>
                  <a:gd name="connsiteY1389" fmla="*/ 109211 h 4330768"/>
                  <a:gd name="connsiteX1390" fmla="*/ 1234982 w 3570661"/>
                  <a:gd name="connsiteY1390" fmla="*/ 98565 h 4330768"/>
                  <a:gd name="connsiteX1391" fmla="*/ 1234982 w 3570661"/>
                  <a:gd name="connsiteY1391" fmla="*/ 98565 h 4330768"/>
                  <a:gd name="connsiteX1392" fmla="*/ 1233779 w 3570661"/>
                  <a:gd name="connsiteY1392" fmla="*/ 96161 h 4330768"/>
                  <a:gd name="connsiteX1393" fmla="*/ 1233779 w 3570661"/>
                  <a:gd name="connsiteY1393" fmla="*/ 96161 h 4330768"/>
                  <a:gd name="connsiteX1394" fmla="*/ 1228628 w 3570661"/>
                  <a:gd name="connsiteY1394" fmla="*/ 98565 h 4330768"/>
                  <a:gd name="connsiteX1395" fmla="*/ 1228628 w 3570661"/>
                  <a:gd name="connsiteY1395" fmla="*/ 98565 h 4330768"/>
                  <a:gd name="connsiteX1396" fmla="*/ 1220214 w 3570661"/>
                  <a:gd name="connsiteY1396" fmla="*/ 101656 h 4330768"/>
                  <a:gd name="connsiteX1397" fmla="*/ 1220214 w 3570661"/>
                  <a:gd name="connsiteY1397" fmla="*/ 101656 h 4330768"/>
                  <a:gd name="connsiteX1398" fmla="*/ 1213860 w 3570661"/>
                  <a:gd name="connsiteY1398" fmla="*/ 94100 h 4330768"/>
                  <a:gd name="connsiteX1399" fmla="*/ 1213860 w 3570661"/>
                  <a:gd name="connsiteY1399" fmla="*/ 94100 h 4330768"/>
                  <a:gd name="connsiteX1400" fmla="*/ 1216265 w 3570661"/>
                  <a:gd name="connsiteY1400" fmla="*/ 83969 h 4330768"/>
                  <a:gd name="connsiteX1401" fmla="*/ 1216265 w 3570661"/>
                  <a:gd name="connsiteY1401" fmla="*/ 83969 h 4330768"/>
                  <a:gd name="connsiteX1402" fmla="*/ 1221416 w 3570661"/>
                  <a:gd name="connsiteY1402" fmla="*/ 76585 h 4330768"/>
                  <a:gd name="connsiteX1403" fmla="*/ 1221416 w 3570661"/>
                  <a:gd name="connsiteY1403" fmla="*/ 76585 h 4330768"/>
                  <a:gd name="connsiteX1404" fmla="*/ 1218497 w 3570661"/>
                  <a:gd name="connsiteY1404" fmla="*/ 76070 h 4330768"/>
                  <a:gd name="connsiteX1405" fmla="*/ 1218497 w 3570661"/>
                  <a:gd name="connsiteY1405" fmla="*/ 76070 h 4330768"/>
                  <a:gd name="connsiteX1406" fmla="*/ 1215921 w 3570661"/>
                  <a:gd name="connsiteY1406" fmla="*/ 76070 h 4330768"/>
                  <a:gd name="connsiteX1407" fmla="*/ 1215921 w 3570661"/>
                  <a:gd name="connsiteY1407" fmla="*/ 76070 h 4330768"/>
                  <a:gd name="connsiteX1408" fmla="*/ 1192740 w 3570661"/>
                  <a:gd name="connsiteY1408" fmla="*/ 73494 h 4330768"/>
                  <a:gd name="connsiteX1409" fmla="*/ 1192740 w 3570661"/>
                  <a:gd name="connsiteY1409" fmla="*/ 73494 h 4330768"/>
                  <a:gd name="connsiteX1410" fmla="*/ 1144316 w 3570661"/>
                  <a:gd name="connsiteY1410" fmla="*/ 52030 h 4330768"/>
                  <a:gd name="connsiteX1411" fmla="*/ 1144316 w 3570661"/>
                  <a:gd name="connsiteY1411" fmla="*/ 52030 h 4330768"/>
                  <a:gd name="connsiteX1412" fmla="*/ 1136417 w 3570661"/>
                  <a:gd name="connsiteY1412" fmla="*/ 27646 h 4330768"/>
                  <a:gd name="connsiteX1413" fmla="*/ 1136417 w 3570661"/>
                  <a:gd name="connsiteY1413" fmla="*/ 27646 h 4330768"/>
                  <a:gd name="connsiteX1414" fmla="*/ 1137790 w 3570661"/>
                  <a:gd name="connsiteY1414" fmla="*/ 19232 h 4330768"/>
                  <a:gd name="connsiteX1415" fmla="*/ 1137790 w 3570661"/>
                  <a:gd name="connsiteY1415" fmla="*/ 19232 h 4330768"/>
                  <a:gd name="connsiteX1416" fmla="*/ 1154790 w 3570661"/>
                  <a:gd name="connsiteY1416" fmla="*/ 0 h 4330768"/>
                  <a:gd name="connsiteX1417" fmla="*/ 1154790 w 3570661"/>
                  <a:gd name="connsiteY1417" fmla="*/ 0 h 4330768"/>
                  <a:gd name="connsiteX1418" fmla="*/ 1155306 w 3570661"/>
                  <a:gd name="connsiteY1418" fmla="*/ 0 h 4330768"/>
                  <a:gd name="connsiteX1419" fmla="*/ 1155306 w 3570661"/>
                  <a:gd name="connsiteY1419" fmla="*/ 0 h 4330768"/>
                  <a:gd name="connsiteX1420" fmla="*/ 1168699 w 3570661"/>
                  <a:gd name="connsiteY1420" fmla="*/ 11333 h 4330768"/>
                  <a:gd name="connsiteX1421" fmla="*/ 1168699 w 3570661"/>
                  <a:gd name="connsiteY1421" fmla="*/ 11333 h 4330768"/>
                  <a:gd name="connsiteX1422" fmla="*/ 1189992 w 3570661"/>
                  <a:gd name="connsiteY1422" fmla="*/ 23010 h 4330768"/>
                  <a:gd name="connsiteX1423" fmla="*/ 1189992 w 3570661"/>
                  <a:gd name="connsiteY1423" fmla="*/ 23010 h 4330768"/>
                  <a:gd name="connsiteX1424" fmla="*/ 1212487 w 3570661"/>
                  <a:gd name="connsiteY1424" fmla="*/ 26959 h 4330768"/>
                  <a:gd name="connsiteX1425" fmla="*/ 1212487 w 3570661"/>
                  <a:gd name="connsiteY1425" fmla="*/ 26959 h 4330768"/>
                  <a:gd name="connsiteX1426" fmla="*/ 1231891 w 3570661"/>
                  <a:gd name="connsiteY1426" fmla="*/ 34858 h 4330768"/>
                  <a:gd name="connsiteX1427" fmla="*/ 1231891 w 3570661"/>
                  <a:gd name="connsiteY1427" fmla="*/ 34858 h 4330768"/>
                  <a:gd name="connsiteX1428" fmla="*/ 1232406 w 3570661"/>
                  <a:gd name="connsiteY1428" fmla="*/ 37778 h 4330768"/>
                  <a:gd name="connsiteX1429" fmla="*/ 1231376 w 3570661"/>
                  <a:gd name="connsiteY1429" fmla="*/ 37778 h 4330768"/>
                  <a:gd name="connsiteX1430" fmla="*/ 1220729 w 3570661"/>
                  <a:gd name="connsiteY1430" fmla="*/ 55979 h 4330768"/>
                  <a:gd name="connsiteX1431" fmla="*/ 1220729 w 3570661"/>
                  <a:gd name="connsiteY1431" fmla="*/ 55979 h 4330768"/>
                  <a:gd name="connsiteX1432" fmla="*/ 1220729 w 3570661"/>
                  <a:gd name="connsiteY1432" fmla="*/ 57010 h 4330768"/>
                  <a:gd name="connsiteX1433" fmla="*/ 1220729 w 3570661"/>
                  <a:gd name="connsiteY1433" fmla="*/ 59414 h 4330768"/>
                  <a:gd name="connsiteX1434" fmla="*/ 1220729 w 3570661"/>
                  <a:gd name="connsiteY1434" fmla="*/ 59414 h 4330768"/>
                  <a:gd name="connsiteX1435" fmla="*/ 1222618 w 3570661"/>
                  <a:gd name="connsiteY1435" fmla="*/ 56838 h 4330768"/>
                  <a:gd name="connsiteX1436" fmla="*/ 1222618 w 3570661"/>
                  <a:gd name="connsiteY1436" fmla="*/ 56838 h 4330768"/>
                  <a:gd name="connsiteX1437" fmla="*/ 1233779 w 3570661"/>
                  <a:gd name="connsiteY1437" fmla="*/ 44818 h 4330768"/>
                  <a:gd name="connsiteX1438" fmla="*/ 1233779 w 3570661"/>
                  <a:gd name="connsiteY1438" fmla="*/ 44818 h 4330768"/>
                  <a:gd name="connsiteX1439" fmla="*/ 1237901 w 3570661"/>
                  <a:gd name="connsiteY1439" fmla="*/ 48252 h 4330768"/>
                  <a:gd name="connsiteX1440" fmla="*/ 1237901 w 3570661"/>
                  <a:gd name="connsiteY1440" fmla="*/ 48252 h 4330768"/>
                  <a:gd name="connsiteX1441" fmla="*/ 1253355 w 3570661"/>
                  <a:gd name="connsiteY1441" fmla="*/ 55808 h 4330768"/>
                  <a:gd name="connsiteX1442" fmla="*/ 1253355 w 3570661"/>
                  <a:gd name="connsiteY1442" fmla="*/ 55808 h 4330768"/>
                  <a:gd name="connsiteX1443" fmla="*/ 1256103 w 3570661"/>
                  <a:gd name="connsiteY1443" fmla="*/ 55464 h 4330768"/>
                  <a:gd name="connsiteX1444" fmla="*/ 1256103 w 3570661"/>
                  <a:gd name="connsiteY1444" fmla="*/ 55464 h 4330768"/>
                  <a:gd name="connsiteX1445" fmla="*/ 1269153 w 3570661"/>
                  <a:gd name="connsiteY1445" fmla="*/ 65424 h 4330768"/>
                  <a:gd name="connsiteX1446" fmla="*/ 1269153 w 3570661"/>
                  <a:gd name="connsiteY1446" fmla="*/ 65424 h 4330768"/>
                  <a:gd name="connsiteX1447" fmla="*/ 1314658 w 3570661"/>
                  <a:gd name="connsiteY1447" fmla="*/ 95131 h 4330768"/>
                  <a:gd name="connsiteX1448" fmla="*/ 1314658 w 3570661"/>
                  <a:gd name="connsiteY1448" fmla="*/ 95131 h 4330768"/>
                  <a:gd name="connsiteX1449" fmla="*/ 1315688 w 3570661"/>
                  <a:gd name="connsiteY1449" fmla="*/ 95302 h 4330768"/>
                  <a:gd name="connsiteX1450" fmla="*/ 1315688 w 3570661"/>
                  <a:gd name="connsiteY1450" fmla="*/ 95302 h 4330768"/>
                  <a:gd name="connsiteX1451" fmla="*/ 1316547 w 3570661"/>
                  <a:gd name="connsiteY1451" fmla="*/ 94616 h 4330768"/>
                  <a:gd name="connsiteX1452" fmla="*/ 1316547 w 3570661"/>
                  <a:gd name="connsiteY1452" fmla="*/ 94616 h 4330768"/>
                  <a:gd name="connsiteX1453" fmla="*/ 1310021 w 3570661"/>
                  <a:gd name="connsiteY1453" fmla="*/ 84313 h 4330768"/>
                  <a:gd name="connsiteX1454" fmla="*/ 1310021 w 3570661"/>
                  <a:gd name="connsiteY1454" fmla="*/ 84313 h 4330768"/>
                  <a:gd name="connsiteX1455" fmla="*/ 1294567 w 3570661"/>
                  <a:gd name="connsiteY1455" fmla="*/ 63363 h 4330768"/>
                  <a:gd name="connsiteX1456" fmla="*/ 1294567 w 3570661"/>
                  <a:gd name="connsiteY1456" fmla="*/ 63363 h 4330768"/>
                  <a:gd name="connsiteX1457" fmla="*/ 1300233 w 3570661"/>
                  <a:gd name="connsiteY1457" fmla="*/ 58212 h 4330768"/>
                  <a:gd name="connsiteX1458" fmla="*/ 1300233 w 3570661"/>
                  <a:gd name="connsiteY1458" fmla="*/ 58212 h 4330768"/>
                  <a:gd name="connsiteX1459" fmla="*/ 1301779 w 3570661"/>
                  <a:gd name="connsiteY1459" fmla="*/ 58383 h 4330768"/>
                  <a:gd name="connsiteX1460" fmla="*/ 1301779 w 3570661"/>
                  <a:gd name="connsiteY1460" fmla="*/ 58383 h 4330768"/>
                  <a:gd name="connsiteX1461" fmla="*/ 1340415 w 3570661"/>
                  <a:gd name="connsiteY1461" fmla="*/ 79161 h 4330768"/>
                  <a:gd name="connsiteX1462" fmla="*/ 1340415 w 3570661"/>
                  <a:gd name="connsiteY1462" fmla="*/ 79161 h 4330768"/>
                  <a:gd name="connsiteX1463" fmla="*/ 1350031 w 3570661"/>
                  <a:gd name="connsiteY1463" fmla="*/ 95302 h 4330768"/>
                  <a:gd name="connsiteX1464" fmla="*/ 1350031 w 3570661"/>
                  <a:gd name="connsiteY1464" fmla="*/ 95302 h 4330768"/>
                  <a:gd name="connsiteX1465" fmla="*/ 1377334 w 3570661"/>
                  <a:gd name="connsiteY1465" fmla="*/ 110929 h 4330768"/>
                  <a:gd name="connsiteX1466" fmla="*/ 1377334 w 3570661"/>
                  <a:gd name="connsiteY1466" fmla="*/ 110929 h 4330768"/>
                  <a:gd name="connsiteX1467" fmla="*/ 1385061 w 3570661"/>
                  <a:gd name="connsiteY1467" fmla="*/ 114535 h 4330768"/>
                  <a:gd name="connsiteX1468" fmla="*/ 1385061 w 3570661"/>
                  <a:gd name="connsiteY1468" fmla="*/ 114535 h 4330768"/>
                  <a:gd name="connsiteX1469" fmla="*/ 1386607 w 3570661"/>
                  <a:gd name="connsiteY1469" fmla="*/ 112646 h 4330768"/>
                  <a:gd name="connsiteX1470" fmla="*/ 1386607 w 3570661"/>
                  <a:gd name="connsiteY1470" fmla="*/ 112646 h 4330768"/>
                  <a:gd name="connsiteX1471" fmla="*/ 1386091 w 3570661"/>
                  <a:gd name="connsiteY1471" fmla="*/ 109383 h 4330768"/>
                  <a:gd name="connsiteX1472" fmla="*/ 1386091 w 3570661"/>
                  <a:gd name="connsiteY1472" fmla="*/ 109383 h 4330768"/>
                  <a:gd name="connsiteX1473" fmla="*/ 1377334 w 3570661"/>
                  <a:gd name="connsiteY1473" fmla="*/ 93413 h 4330768"/>
                  <a:gd name="connsiteX1474" fmla="*/ 1377334 w 3570661"/>
                  <a:gd name="connsiteY1474" fmla="*/ 93413 h 4330768"/>
                  <a:gd name="connsiteX1475" fmla="*/ 1376819 w 3570661"/>
                  <a:gd name="connsiteY1475" fmla="*/ 91181 h 4330768"/>
                  <a:gd name="connsiteX1476" fmla="*/ 1376819 w 3570661"/>
                  <a:gd name="connsiteY1476" fmla="*/ 91181 h 4330768"/>
                  <a:gd name="connsiteX1477" fmla="*/ 1383516 w 3570661"/>
                  <a:gd name="connsiteY1477" fmla="*/ 85171 h 4330768"/>
                  <a:gd name="connsiteX1478" fmla="*/ 1383516 w 3570661"/>
                  <a:gd name="connsiteY1478" fmla="*/ 85171 h 4330768"/>
                  <a:gd name="connsiteX1479" fmla="*/ 1381798 w 3570661"/>
                  <a:gd name="connsiteY1479" fmla="*/ 82767 h 4330768"/>
                  <a:gd name="connsiteX1480" fmla="*/ 1381798 w 3570661"/>
                  <a:gd name="connsiteY1480" fmla="*/ 82767 h 4330768"/>
                  <a:gd name="connsiteX1481" fmla="*/ 1370809 w 3570661"/>
                  <a:gd name="connsiteY1481" fmla="*/ 59414 h 4330768"/>
                  <a:gd name="connsiteX1482" fmla="*/ 1370809 w 3570661"/>
                  <a:gd name="connsiteY1482" fmla="*/ 59414 h 4330768"/>
                  <a:gd name="connsiteX1483" fmla="*/ 1369779 w 3570661"/>
                  <a:gd name="connsiteY1483" fmla="*/ 52717 h 4330768"/>
                  <a:gd name="connsiteX1484" fmla="*/ 1369779 w 3570661"/>
                  <a:gd name="connsiteY1484" fmla="*/ 52717 h 4330768"/>
                  <a:gd name="connsiteX1485" fmla="*/ 1365314 w 3570661"/>
                  <a:gd name="connsiteY1485" fmla="*/ 54091 h 4330768"/>
                  <a:gd name="connsiteX1486" fmla="*/ 1365314 w 3570661"/>
                  <a:gd name="connsiteY1486" fmla="*/ 54091 h 4330768"/>
                  <a:gd name="connsiteX1487" fmla="*/ 1358445 w 3570661"/>
                  <a:gd name="connsiteY1487" fmla="*/ 55464 h 4330768"/>
                  <a:gd name="connsiteX1488" fmla="*/ 1358445 w 3570661"/>
                  <a:gd name="connsiteY1488" fmla="*/ 55464 h 4330768"/>
                  <a:gd name="connsiteX1489" fmla="*/ 1343678 w 3570661"/>
                  <a:gd name="connsiteY1489" fmla="*/ 44474 h 4330768"/>
                  <a:gd name="connsiteX1490" fmla="*/ 1343678 w 3570661"/>
                  <a:gd name="connsiteY1490" fmla="*/ 44474 h 4330768"/>
                  <a:gd name="connsiteX1491" fmla="*/ 1339728 w 3570661"/>
                  <a:gd name="connsiteY1491" fmla="*/ 37778 h 4330768"/>
                  <a:gd name="connsiteX1492" fmla="*/ 1339728 w 3570661"/>
                  <a:gd name="connsiteY1492" fmla="*/ 37778 h 4330768"/>
                  <a:gd name="connsiteX1493" fmla="*/ 1346940 w 3570661"/>
                  <a:gd name="connsiteY1493" fmla="*/ 34000 h 4330768"/>
                  <a:gd name="connsiteX1494" fmla="*/ 1346940 w 3570661"/>
                  <a:gd name="connsiteY1494" fmla="*/ 34000 h 4330768"/>
                  <a:gd name="connsiteX1495" fmla="*/ 1353981 w 3570661"/>
                  <a:gd name="connsiteY1495" fmla="*/ 34000 h 4330768"/>
                  <a:gd name="connsiteX1496" fmla="*/ 1353981 w 3570661"/>
                  <a:gd name="connsiteY1496" fmla="*/ 34000 h 4330768"/>
                  <a:gd name="connsiteX1497" fmla="*/ 1354668 w 3570661"/>
                  <a:gd name="connsiteY1497" fmla="*/ 34000 h 4330768"/>
                  <a:gd name="connsiteX1498" fmla="*/ 1354668 w 3570661"/>
                  <a:gd name="connsiteY1498" fmla="*/ 34000 h 4330768"/>
                  <a:gd name="connsiteX1499" fmla="*/ 1357758 w 3570661"/>
                  <a:gd name="connsiteY1499" fmla="*/ 34172 h 4330768"/>
                  <a:gd name="connsiteX1500" fmla="*/ 1357758 w 3570661"/>
                  <a:gd name="connsiteY1500" fmla="*/ 34172 h 4330768"/>
                  <a:gd name="connsiteX1501" fmla="*/ 1380082 w 3570661"/>
                  <a:gd name="connsiteY1501" fmla="*/ 29879 h 4330768"/>
                  <a:gd name="connsiteX1502" fmla="*/ 1380082 w 3570661"/>
                  <a:gd name="connsiteY1502" fmla="*/ 29879 h 4330768"/>
                  <a:gd name="connsiteX1503" fmla="*/ 1382657 w 3570661"/>
                  <a:gd name="connsiteY1503" fmla="*/ 30050 h 4330768"/>
                  <a:gd name="connsiteX1504" fmla="*/ 1382657 w 3570661"/>
                  <a:gd name="connsiteY1504" fmla="*/ 30050 h 4330768"/>
                  <a:gd name="connsiteX1505" fmla="*/ 1400001 w 3570661"/>
                  <a:gd name="connsiteY1505" fmla="*/ 35717 h 4330768"/>
                  <a:gd name="connsiteX1506" fmla="*/ 1400001 w 3570661"/>
                  <a:gd name="connsiteY1506" fmla="*/ 35717 h 4330768"/>
                  <a:gd name="connsiteX1507" fmla="*/ 1402920 w 3570661"/>
                  <a:gd name="connsiteY1507" fmla="*/ 35202 h 4330768"/>
                  <a:gd name="connsiteX1508" fmla="*/ 1402920 w 3570661"/>
                  <a:gd name="connsiteY1508" fmla="*/ 35202 h 4330768"/>
                  <a:gd name="connsiteX1509" fmla="*/ 1412364 w 3570661"/>
                  <a:gd name="connsiteY1509" fmla="*/ 28677 h 4330768"/>
                  <a:gd name="connsiteX1510" fmla="*/ 1412364 w 3570661"/>
                  <a:gd name="connsiteY1510" fmla="*/ 28677 h 4330768"/>
                  <a:gd name="connsiteX1511" fmla="*/ 1419404 w 3570661"/>
                  <a:gd name="connsiteY1511" fmla="*/ 33485 h 4330768"/>
                  <a:gd name="connsiteX1512" fmla="*/ 1419404 w 3570661"/>
                  <a:gd name="connsiteY1512" fmla="*/ 33485 h 4330768"/>
                  <a:gd name="connsiteX1513" fmla="*/ 1426273 w 3570661"/>
                  <a:gd name="connsiteY1513" fmla="*/ 43788 h 4330768"/>
                  <a:gd name="connsiteX1514" fmla="*/ 1426273 w 3570661"/>
                  <a:gd name="connsiteY1514" fmla="*/ 43788 h 4330768"/>
                  <a:gd name="connsiteX1515" fmla="*/ 1423526 w 3570661"/>
                  <a:gd name="connsiteY1515" fmla="*/ 52717 h 4330768"/>
                  <a:gd name="connsiteX1516" fmla="*/ 1423526 w 3570661"/>
                  <a:gd name="connsiteY1516" fmla="*/ 52717 h 4330768"/>
                  <a:gd name="connsiteX1517" fmla="*/ 1418031 w 3570661"/>
                  <a:gd name="connsiteY1517" fmla="*/ 64565 h 4330768"/>
                  <a:gd name="connsiteX1518" fmla="*/ 1418031 w 3570661"/>
                  <a:gd name="connsiteY1518" fmla="*/ 64565 h 4330768"/>
                  <a:gd name="connsiteX1519" fmla="*/ 1418031 w 3570661"/>
                  <a:gd name="connsiteY1519" fmla="*/ 64565 h 4330768"/>
                  <a:gd name="connsiteX1520" fmla="*/ 1418031 w 3570661"/>
                  <a:gd name="connsiteY1520" fmla="*/ 64565 h 4330768"/>
                  <a:gd name="connsiteX1521" fmla="*/ 1419061 w 3570661"/>
                  <a:gd name="connsiteY1521" fmla="*/ 64565 h 4330768"/>
                  <a:gd name="connsiteX1522" fmla="*/ 1419061 w 3570661"/>
                  <a:gd name="connsiteY1522" fmla="*/ 64565 h 4330768"/>
                  <a:gd name="connsiteX1523" fmla="*/ 1421122 w 3570661"/>
                  <a:gd name="connsiteY1523" fmla="*/ 64393 h 4330768"/>
                  <a:gd name="connsiteX1524" fmla="*/ 1421122 w 3570661"/>
                  <a:gd name="connsiteY1524" fmla="*/ 64393 h 4330768"/>
                  <a:gd name="connsiteX1525" fmla="*/ 1430051 w 3570661"/>
                  <a:gd name="connsiteY1525" fmla="*/ 62848 h 4330768"/>
                  <a:gd name="connsiteX1526" fmla="*/ 1430051 w 3570661"/>
                  <a:gd name="connsiteY1526" fmla="*/ 62848 h 4330768"/>
                  <a:gd name="connsiteX1527" fmla="*/ 1439495 w 3570661"/>
                  <a:gd name="connsiteY1527" fmla="*/ 68858 h 4330768"/>
                  <a:gd name="connsiteX1528" fmla="*/ 1439495 w 3570661"/>
                  <a:gd name="connsiteY1528" fmla="*/ 68858 h 4330768"/>
                  <a:gd name="connsiteX1529" fmla="*/ 1455465 w 3570661"/>
                  <a:gd name="connsiteY1529" fmla="*/ 78474 h 4330768"/>
                  <a:gd name="connsiteX1530" fmla="*/ 1455465 w 3570661"/>
                  <a:gd name="connsiteY1530" fmla="*/ 78474 h 4330768"/>
                  <a:gd name="connsiteX1531" fmla="*/ 1457869 w 3570661"/>
                  <a:gd name="connsiteY1531" fmla="*/ 78303 h 4330768"/>
                  <a:gd name="connsiteX1532" fmla="*/ 1457869 w 3570661"/>
                  <a:gd name="connsiteY1532" fmla="*/ 78303 h 4330768"/>
                  <a:gd name="connsiteX1533" fmla="*/ 1458899 w 3570661"/>
                  <a:gd name="connsiteY1533" fmla="*/ 78303 h 4330768"/>
                  <a:gd name="connsiteX1534" fmla="*/ 1458899 w 3570661"/>
                  <a:gd name="connsiteY1534" fmla="*/ 78303 h 4330768"/>
                  <a:gd name="connsiteX1535" fmla="*/ 1477273 w 3570661"/>
                  <a:gd name="connsiteY1535" fmla="*/ 86545 h 4330768"/>
                  <a:gd name="connsiteX1536" fmla="*/ 1477273 w 3570661"/>
                  <a:gd name="connsiteY1536" fmla="*/ 86545 h 4330768"/>
                  <a:gd name="connsiteX1537" fmla="*/ 1483970 w 3570661"/>
                  <a:gd name="connsiteY1537" fmla="*/ 100454 h 4330768"/>
                  <a:gd name="connsiteX1538" fmla="*/ 1483970 w 3570661"/>
                  <a:gd name="connsiteY1538" fmla="*/ 100454 h 4330768"/>
                  <a:gd name="connsiteX1539" fmla="*/ 1479849 w 3570661"/>
                  <a:gd name="connsiteY1539" fmla="*/ 110242 h 4330768"/>
                  <a:gd name="connsiteX1540" fmla="*/ 1479849 w 3570661"/>
                  <a:gd name="connsiteY1540" fmla="*/ 110242 h 4330768"/>
                  <a:gd name="connsiteX1541" fmla="*/ 1464394 w 3570661"/>
                  <a:gd name="connsiteY1541" fmla="*/ 122605 h 4330768"/>
                  <a:gd name="connsiteX1542" fmla="*/ 1464394 w 3570661"/>
                  <a:gd name="connsiteY1542" fmla="*/ 122605 h 4330768"/>
                  <a:gd name="connsiteX1543" fmla="*/ 1462162 w 3570661"/>
                  <a:gd name="connsiteY1543" fmla="*/ 122262 h 4330768"/>
                  <a:gd name="connsiteX1544" fmla="*/ 1462162 w 3570661"/>
                  <a:gd name="connsiteY1544" fmla="*/ 122262 h 4330768"/>
                  <a:gd name="connsiteX1545" fmla="*/ 1449283 w 3570661"/>
                  <a:gd name="connsiteY1545" fmla="*/ 113848 h 4330768"/>
                  <a:gd name="connsiteX1546" fmla="*/ 1449283 w 3570661"/>
                  <a:gd name="connsiteY1546" fmla="*/ 113848 h 4330768"/>
                  <a:gd name="connsiteX1547" fmla="*/ 1448596 w 3570661"/>
                  <a:gd name="connsiteY1547" fmla="*/ 113848 h 4330768"/>
                  <a:gd name="connsiteX1548" fmla="*/ 1448596 w 3570661"/>
                  <a:gd name="connsiteY1548" fmla="*/ 113848 h 4330768"/>
                  <a:gd name="connsiteX1549" fmla="*/ 1444990 w 3570661"/>
                  <a:gd name="connsiteY1549" fmla="*/ 118999 h 4330768"/>
                  <a:gd name="connsiteX1550" fmla="*/ 1444990 w 3570661"/>
                  <a:gd name="connsiteY1550" fmla="*/ 118999 h 4330768"/>
                  <a:gd name="connsiteX1551" fmla="*/ 1448939 w 3570661"/>
                  <a:gd name="connsiteY1551" fmla="*/ 121575 h 4330768"/>
                  <a:gd name="connsiteX1552" fmla="*/ 1448939 w 3570661"/>
                  <a:gd name="connsiteY1552" fmla="*/ 121575 h 4330768"/>
                  <a:gd name="connsiteX1553" fmla="*/ 1456667 w 3570661"/>
                  <a:gd name="connsiteY1553" fmla="*/ 129302 h 4330768"/>
                  <a:gd name="connsiteX1554" fmla="*/ 1456667 w 3570661"/>
                  <a:gd name="connsiteY1554" fmla="*/ 129302 h 4330768"/>
                  <a:gd name="connsiteX1555" fmla="*/ 1444475 w 3570661"/>
                  <a:gd name="connsiteY1555" fmla="*/ 136342 h 4330768"/>
                  <a:gd name="connsiteX1556" fmla="*/ 1444475 w 3570661"/>
                  <a:gd name="connsiteY1556" fmla="*/ 136342 h 4330768"/>
                  <a:gd name="connsiteX1557" fmla="*/ 1440869 w 3570661"/>
                  <a:gd name="connsiteY1557" fmla="*/ 136514 h 4330768"/>
                  <a:gd name="connsiteX1558" fmla="*/ 1440869 w 3570661"/>
                  <a:gd name="connsiteY1558" fmla="*/ 136514 h 4330768"/>
                  <a:gd name="connsiteX1559" fmla="*/ 1423182 w 3570661"/>
                  <a:gd name="connsiteY1559" fmla="*/ 133252 h 4330768"/>
                  <a:gd name="connsiteX1560" fmla="*/ 1423182 w 3570661"/>
                  <a:gd name="connsiteY1560" fmla="*/ 133252 h 4330768"/>
                  <a:gd name="connsiteX1561" fmla="*/ 1418374 w 3570661"/>
                  <a:gd name="connsiteY1561" fmla="*/ 133767 h 4330768"/>
                  <a:gd name="connsiteX1562" fmla="*/ 1418374 w 3570661"/>
                  <a:gd name="connsiteY1562" fmla="*/ 133767 h 4330768"/>
                  <a:gd name="connsiteX1563" fmla="*/ 1416142 w 3570661"/>
                  <a:gd name="connsiteY1563" fmla="*/ 134625 h 4330768"/>
                  <a:gd name="connsiteX1564" fmla="*/ 1416142 w 3570661"/>
                  <a:gd name="connsiteY1564" fmla="*/ 134625 h 4330768"/>
                  <a:gd name="connsiteX1565" fmla="*/ 1422667 w 3570661"/>
                  <a:gd name="connsiteY1565" fmla="*/ 137029 h 4330768"/>
                  <a:gd name="connsiteX1566" fmla="*/ 1422667 w 3570661"/>
                  <a:gd name="connsiteY1566" fmla="*/ 137029 h 4330768"/>
                  <a:gd name="connsiteX1567" fmla="*/ 1428677 w 3570661"/>
                  <a:gd name="connsiteY1567" fmla="*/ 144757 h 4330768"/>
                  <a:gd name="connsiteX1568" fmla="*/ 1428677 w 3570661"/>
                  <a:gd name="connsiteY1568" fmla="*/ 144757 h 4330768"/>
                  <a:gd name="connsiteX1569" fmla="*/ 1427647 w 3570661"/>
                  <a:gd name="connsiteY1569" fmla="*/ 153686 h 4330768"/>
                  <a:gd name="connsiteX1570" fmla="*/ 1427647 w 3570661"/>
                  <a:gd name="connsiteY1570" fmla="*/ 153686 h 4330768"/>
                  <a:gd name="connsiteX1571" fmla="*/ 1413395 w 3570661"/>
                  <a:gd name="connsiteY1571" fmla="*/ 166565 h 4330768"/>
                  <a:gd name="connsiteX1572" fmla="*/ 1413395 w 3570661"/>
                  <a:gd name="connsiteY1572" fmla="*/ 166565 h 4330768"/>
                  <a:gd name="connsiteX1573" fmla="*/ 1405839 w 3570661"/>
                  <a:gd name="connsiteY1573" fmla="*/ 165534 h 4330768"/>
                  <a:gd name="connsiteX1574" fmla="*/ 1405839 w 3570661"/>
                  <a:gd name="connsiteY1574" fmla="*/ 165534 h 4330768"/>
                  <a:gd name="connsiteX1575" fmla="*/ 1372526 w 3570661"/>
                  <a:gd name="connsiteY1575" fmla="*/ 160554 h 4330768"/>
                  <a:gd name="connsiteX1576" fmla="*/ 1372526 w 3570661"/>
                  <a:gd name="connsiteY1576" fmla="*/ 160554 h 4330768"/>
                  <a:gd name="connsiteX1577" fmla="*/ 1372526 w 3570661"/>
                  <a:gd name="connsiteY1577" fmla="*/ 158494 h 4330768"/>
                  <a:gd name="connsiteX1578" fmla="*/ 1372354 w 3570661"/>
                  <a:gd name="connsiteY1578" fmla="*/ 160554 h 4330768"/>
                  <a:gd name="connsiteX1579" fmla="*/ 1361536 w 3570661"/>
                  <a:gd name="connsiteY1579" fmla="*/ 162787 h 4330768"/>
                  <a:gd name="connsiteX1580" fmla="*/ 1361536 w 3570661"/>
                  <a:gd name="connsiteY1580" fmla="*/ 162787 h 4330768"/>
                  <a:gd name="connsiteX1581" fmla="*/ 1364971 w 3570661"/>
                  <a:gd name="connsiteY1581" fmla="*/ 163302 h 4330768"/>
                  <a:gd name="connsiteX1582" fmla="*/ 1364971 w 3570661"/>
                  <a:gd name="connsiteY1582" fmla="*/ 163302 h 4330768"/>
                  <a:gd name="connsiteX1583" fmla="*/ 1389354 w 3570661"/>
                  <a:gd name="connsiteY1583" fmla="*/ 171716 h 4330768"/>
                  <a:gd name="connsiteX1584" fmla="*/ 1389354 w 3570661"/>
                  <a:gd name="connsiteY1584" fmla="*/ 171716 h 4330768"/>
                  <a:gd name="connsiteX1585" fmla="*/ 1397253 w 3570661"/>
                  <a:gd name="connsiteY1585" fmla="*/ 176696 h 4330768"/>
                  <a:gd name="connsiteX1586" fmla="*/ 1397253 w 3570661"/>
                  <a:gd name="connsiteY1586" fmla="*/ 176696 h 4330768"/>
                  <a:gd name="connsiteX1587" fmla="*/ 1408243 w 3570661"/>
                  <a:gd name="connsiteY1587" fmla="*/ 174635 h 4330768"/>
                  <a:gd name="connsiteX1588" fmla="*/ 1408243 w 3570661"/>
                  <a:gd name="connsiteY1588" fmla="*/ 174635 h 4330768"/>
                  <a:gd name="connsiteX1589" fmla="*/ 1432112 w 3570661"/>
                  <a:gd name="connsiteY1589" fmla="*/ 166908 h 4330768"/>
                  <a:gd name="connsiteX1590" fmla="*/ 1432112 w 3570661"/>
                  <a:gd name="connsiteY1590" fmla="*/ 166908 h 4330768"/>
                  <a:gd name="connsiteX1591" fmla="*/ 1438637 w 3570661"/>
                  <a:gd name="connsiteY1591" fmla="*/ 170514 h 4330768"/>
                  <a:gd name="connsiteX1592" fmla="*/ 1438637 w 3570661"/>
                  <a:gd name="connsiteY1592" fmla="*/ 170514 h 4330768"/>
                  <a:gd name="connsiteX1593" fmla="*/ 1446021 w 3570661"/>
                  <a:gd name="connsiteY1593" fmla="*/ 199191 h 4330768"/>
                  <a:gd name="connsiteX1594" fmla="*/ 1446021 w 3570661"/>
                  <a:gd name="connsiteY1594" fmla="*/ 199191 h 4330768"/>
                  <a:gd name="connsiteX1595" fmla="*/ 1445334 w 3570661"/>
                  <a:gd name="connsiteY1595" fmla="*/ 206231 h 4330768"/>
                  <a:gd name="connsiteX1596" fmla="*/ 1445334 w 3570661"/>
                  <a:gd name="connsiteY1596" fmla="*/ 206231 h 4330768"/>
                  <a:gd name="connsiteX1597" fmla="*/ 1439839 w 3570661"/>
                  <a:gd name="connsiteY1597" fmla="*/ 220483 h 4330768"/>
                  <a:gd name="connsiteX1598" fmla="*/ 1439839 w 3570661"/>
                  <a:gd name="connsiteY1598" fmla="*/ 220483 h 4330768"/>
                  <a:gd name="connsiteX1599" fmla="*/ 1433313 w 3570661"/>
                  <a:gd name="connsiteY1599" fmla="*/ 218423 h 4330768"/>
                  <a:gd name="connsiteX1600" fmla="*/ 1433313 w 3570661"/>
                  <a:gd name="connsiteY1600" fmla="*/ 218423 h 4330768"/>
                  <a:gd name="connsiteX1601" fmla="*/ 1421809 w 3570661"/>
                  <a:gd name="connsiteY1601" fmla="*/ 214645 h 4330768"/>
                  <a:gd name="connsiteX1602" fmla="*/ 1421809 w 3570661"/>
                  <a:gd name="connsiteY1602" fmla="*/ 214645 h 4330768"/>
                  <a:gd name="connsiteX1603" fmla="*/ 1420091 w 3570661"/>
                  <a:gd name="connsiteY1603" fmla="*/ 216877 h 4330768"/>
                  <a:gd name="connsiteX1604" fmla="*/ 1420091 w 3570661"/>
                  <a:gd name="connsiteY1604" fmla="*/ 216877 h 4330768"/>
                  <a:gd name="connsiteX1605" fmla="*/ 1419919 w 3570661"/>
                  <a:gd name="connsiteY1605" fmla="*/ 218423 h 4330768"/>
                  <a:gd name="connsiteX1606" fmla="*/ 1419919 w 3570661"/>
                  <a:gd name="connsiteY1606" fmla="*/ 218423 h 4330768"/>
                  <a:gd name="connsiteX1607" fmla="*/ 1424212 w 3570661"/>
                  <a:gd name="connsiteY1607" fmla="*/ 229413 h 4330768"/>
                  <a:gd name="connsiteX1608" fmla="*/ 1424212 w 3570661"/>
                  <a:gd name="connsiteY1608" fmla="*/ 229413 h 4330768"/>
                  <a:gd name="connsiteX1609" fmla="*/ 1420435 w 3570661"/>
                  <a:gd name="connsiteY1609" fmla="*/ 232675 h 4330768"/>
                  <a:gd name="connsiteX1610" fmla="*/ 1420435 w 3570661"/>
                  <a:gd name="connsiteY1610" fmla="*/ 232675 h 4330768"/>
                  <a:gd name="connsiteX1611" fmla="*/ 1418718 w 3570661"/>
                  <a:gd name="connsiteY1611" fmla="*/ 232503 h 4330768"/>
                  <a:gd name="connsiteX1612" fmla="*/ 1418718 w 3570661"/>
                  <a:gd name="connsiteY1612" fmla="*/ 232503 h 4330768"/>
                  <a:gd name="connsiteX1613" fmla="*/ 1413910 w 3570661"/>
                  <a:gd name="connsiteY1613" fmla="*/ 232160 h 4330768"/>
                  <a:gd name="connsiteX1614" fmla="*/ 1413910 w 3570661"/>
                  <a:gd name="connsiteY1614" fmla="*/ 232160 h 4330768"/>
                  <a:gd name="connsiteX1615" fmla="*/ 1395192 w 3570661"/>
                  <a:gd name="connsiteY1615" fmla="*/ 232847 h 4330768"/>
                  <a:gd name="connsiteX1616" fmla="*/ 1395192 w 3570661"/>
                  <a:gd name="connsiteY1616" fmla="*/ 232847 h 4330768"/>
                  <a:gd name="connsiteX1617" fmla="*/ 1387465 w 3570661"/>
                  <a:gd name="connsiteY1617" fmla="*/ 232503 h 4330768"/>
                  <a:gd name="connsiteX1618" fmla="*/ 1387465 w 3570661"/>
                  <a:gd name="connsiteY1618" fmla="*/ 232503 h 4330768"/>
                  <a:gd name="connsiteX1619" fmla="*/ 1375960 w 3570661"/>
                  <a:gd name="connsiteY1619" fmla="*/ 231130 h 4330768"/>
                  <a:gd name="connsiteX1620" fmla="*/ 1375960 w 3570661"/>
                  <a:gd name="connsiteY1620" fmla="*/ 231130 h 4330768"/>
                  <a:gd name="connsiteX1621" fmla="*/ 1396394 w 3570661"/>
                  <a:gd name="connsiteY1621" fmla="*/ 240402 h 4330768"/>
                  <a:gd name="connsiteX1622" fmla="*/ 1396394 w 3570661"/>
                  <a:gd name="connsiteY1622" fmla="*/ 240402 h 4330768"/>
                  <a:gd name="connsiteX1623" fmla="*/ 1396566 w 3570661"/>
                  <a:gd name="connsiteY1623" fmla="*/ 240402 h 4330768"/>
                  <a:gd name="connsiteX1624" fmla="*/ 1396566 w 3570661"/>
                  <a:gd name="connsiteY1624" fmla="*/ 240402 h 4330768"/>
                  <a:gd name="connsiteX1625" fmla="*/ 1396566 w 3570661"/>
                  <a:gd name="connsiteY1625" fmla="*/ 240402 h 4330768"/>
                  <a:gd name="connsiteX1626" fmla="*/ 1396566 w 3570661"/>
                  <a:gd name="connsiteY1626" fmla="*/ 240402 h 4330768"/>
                  <a:gd name="connsiteX1627" fmla="*/ 1412536 w 3570661"/>
                  <a:gd name="connsiteY1627" fmla="*/ 238513 h 4330768"/>
                  <a:gd name="connsiteX1628" fmla="*/ 1412536 w 3570661"/>
                  <a:gd name="connsiteY1628" fmla="*/ 238513 h 4330768"/>
                  <a:gd name="connsiteX1629" fmla="*/ 1423182 w 3570661"/>
                  <a:gd name="connsiteY1629" fmla="*/ 242120 h 4330768"/>
                  <a:gd name="connsiteX1630" fmla="*/ 1423182 w 3570661"/>
                  <a:gd name="connsiteY1630" fmla="*/ 242120 h 4330768"/>
                  <a:gd name="connsiteX1631" fmla="*/ 1429879 w 3570661"/>
                  <a:gd name="connsiteY1631" fmla="*/ 252251 h 4330768"/>
                  <a:gd name="connsiteX1632" fmla="*/ 1429879 w 3570661"/>
                  <a:gd name="connsiteY1632" fmla="*/ 252251 h 4330768"/>
                  <a:gd name="connsiteX1633" fmla="*/ 1425586 w 3570661"/>
                  <a:gd name="connsiteY1633" fmla="*/ 266160 h 4330768"/>
                  <a:gd name="connsiteX1634" fmla="*/ 1425586 w 3570661"/>
                  <a:gd name="connsiteY1634" fmla="*/ 266160 h 4330768"/>
                  <a:gd name="connsiteX1635" fmla="*/ 1416485 w 3570661"/>
                  <a:gd name="connsiteY1635" fmla="*/ 289341 h 4330768"/>
                  <a:gd name="connsiteX1636" fmla="*/ 1416485 w 3570661"/>
                  <a:gd name="connsiteY1636" fmla="*/ 289341 h 4330768"/>
                  <a:gd name="connsiteX1637" fmla="*/ 1417001 w 3570661"/>
                  <a:gd name="connsiteY1637" fmla="*/ 293463 h 4330768"/>
                  <a:gd name="connsiteX1638" fmla="*/ 1417001 w 3570661"/>
                  <a:gd name="connsiteY1638" fmla="*/ 293463 h 4330768"/>
                  <a:gd name="connsiteX1639" fmla="*/ 1420778 w 3570661"/>
                  <a:gd name="connsiteY1639" fmla="*/ 321281 h 4330768"/>
                  <a:gd name="connsiteX1640" fmla="*/ 1420778 w 3570661"/>
                  <a:gd name="connsiteY1640" fmla="*/ 321281 h 4330768"/>
                  <a:gd name="connsiteX1641" fmla="*/ 1420950 w 3570661"/>
                  <a:gd name="connsiteY1641" fmla="*/ 324371 h 4330768"/>
                  <a:gd name="connsiteX1642" fmla="*/ 1420950 w 3570661"/>
                  <a:gd name="connsiteY1642" fmla="*/ 324371 h 4330768"/>
                  <a:gd name="connsiteX1643" fmla="*/ 1420091 w 3570661"/>
                  <a:gd name="connsiteY1643" fmla="*/ 332442 h 4330768"/>
                  <a:gd name="connsiteX1644" fmla="*/ 1420091 w 3570661"/>
                  <a:gd name="connsiteY1644" fmla="*/ 332442 h 4330768"/>
                  <a:gd name="connsiteX1645" fmla="*/ 1422667 w 3570661"/>
                  <a:gd name="connsiteY1645" fmla="*/ 337765 h 4330768"/>
                  <a:gd name="connsiteX1646" fmla="*/ 1422667 w 3570661"/>
                  <a:gd name="connsiteY1646" fmla="*/ 337765 h 4330768"/>
                  <a:gd name="connsiteX1647" fmla="*/ 1445677 w 3570661"/>
                  <a:gd name="connsiteY1647" fmla="*/ 368502 h 4330768"/>
                  <a:gd name="connsiteX1648" fmla="*/ 1445677 w 3570661"/>
                  <a:gd name="connsiteY1648" fmla="*/ 368502 h 4330768"/>
                  <a:gd name="connsiteX1649" fmla="*/ 1469030 w 3570661"/>
                  <a:gd name="connsiteY1649" fmla="*/ 392886 h 4330768"/>
                  <a:gd name="connsiteX1650" fmla="*/ 1469030 w 3570661"/>
                  <a:gd name="connsiteY1650" fmla="*/ 392886 h 4330768"/>
                  <a:gd name="connsiteX1651" fmla="*/ 1469202 w 3570661"/>
                  <a:gd name="connsiteY1651" fmla="*/ 392886 h 4330768"/>
                  <a:gd name="connsiteX1652" fmla="*/ 1469202 w 3570661"/>
                  <a:gd name="connsiteY1652" fmla="*/ 392886 h 4330768"/>
                  <a:gd name="connsiteX1653" fmla="*/ 1485172 w 3570661"/>
                  <a:gd name="connsiteY1653" fmla="*/ 383957 h 4330768"/>
                  <a:gd name="connsiteX1654" fmla="*/ 1485172 w 3570661"/>
                  <a:gd name="connsiteY1654" fmla="*/ 383957 h 4330768"/>
                  <a:gd name="connsiteX1655" fmla="*/ 1491353 w 3570661"/>
                  <a:gd name="connsiteY1655" fmla="*/ 385331 h 4330768"/>
                  <a:gd name="connsiteX1656" fmla="*/ 1491353 w 3570661"/>
                  <a:gd name="connsiteY1656" fmla="*/ 385331 h 4330768"/>
                  <a:gd name="connsiteX1657" fmla="*/ 1525010 w 3570661"/>
                  <a:gd name="connsiteY1657" fmla="*/ 411260 h 4330768"/>
                  <a:gd name="connsiteX1658" fmla="*/ 1525010 w 3570661"/>
                  <a:gd name="connsiteY1658" fmla="*/ 411260 h 4330768"/>
                  <a:gd name="connsiteX1659" fmla="*/ 1538404 w 3570661"/>
                  <a:gd name="connsiteY1659" fmla="*/ 433239 h 4330768"/>
                  <a:gd name="connsiteX1660" fmla="*/ 1538404 w 3570661"/>
                  <a:gd name="connsiteY1660" fmla="*/ 433239 h 4330768"/>
                  <a:gd name="connsiteX1661" fmla="*/ 1545788 w 3570661"/>
                  <a:gd name="connsiteY1661" fmla="*/ 427573 h 4330768"/>
                  <a:gd name="connsiteX1662" fmla="*/ 1545788 w 3570661"/>
                  <a:gd name="connsiteY1662" fmla="*/ 427573 h 4330768"/>
                  <a:gd name="connsiteX1663" fmla="*/ 1557464 w 3570661"/>
                  <a:gd name="connsiteY1663" fmla="*/ 418472 h 4330768"/>
                  <a:gd name="connsiteX1664" fmla="*/ 1557464 w 3570661"/>
                  <a:gd name="connsiteY1664" fmla="*/ 418472 h 4330768"/>
                  <a:gd name="connsiteX1665" fmla="*/ 1566050 w 3570661"/>
                  <a:gd name="connsiteY1665" fmla="*/ 421048 h 4330768"/>
                  <a:gd name="connsiteX1666" fmla="*/ 1566050 w 3570661"/>
                  <a:gd name="connsiteY1666" fmla="*/ 421048 h 4330768"/>
                  <a:gd name="connsiteX1667" fmla="*/ 1603141 w 3570661"/>
                  <a:gd name="connsiteY1667" fmla="*/ 430835 h 4330768"/>
                  <a:gd name="connsiteX1668" fmla="*/ 1603141 w 3570661"/>
                  <a:gd name="connsiteY1668" fmla="*/ 430835 h 4330768"/>
                  <a:gd name="connsiteX1669" fmla="*/ 1642120 w 3570661"/>
                  <a:gd name="connsiteY1669" fmla="*/ 438906 h 4330768"/>
                  <a:gd name="connsiteX1670" fmla="*/ 1642120 w 3570661"/>
                  <a:gd name="connsiteY1670" fmla="*/ 438906 h 4330768"/>
                  <a:gd name="connsiteX1671" fmla="*/ 1667191 w 3570661"/>
                  <a:gd name="connsiteY1671" fmla="*/ 447148 h 4330768"/>
                  <a:gd name="connsiteX1672" fmla="*/ 1667191 w 3570661"/>
                  <a:gd name="connsiteY1672" fmla="*/ 447148 h 4330768"/>
                  <a:gd name="connsiteX1673" fmla="*/ 1705998 w 3570661"/>
                  <a:gd name="connsiteY1673" fmla="*/ 452472 h 4330768"/>
                  <a:gd name="connsiteX1674" fmla="*/ 1705998 w 3570661"/>
                  <a:gd name="connsiteY1674" fmla="*/ 452472 h 4330768"/>
                  <a:gd name="connsiteX1675" fmla="*/ 1725402 w 3570661"/>
                  <a:gd name="connsiteY1675" fmla="*/ 456078 h 4330768"/>
                  <a:gd name="connsiteX1676" fmla="*/ 1725402 w 3570661"/>
                  <a:gd name="connsiteY1676" fmla="*/ 456078 h 4330768"/>
                  <a:gd name="connsiteX1677" fmla="*/ 1738796 w 3570661"/>
                  <a:gd name="connsiteY1677" fmla="*/ 455906 h 4330768"/>
                  <a:gd name="connsiteX1678" fmla="*/ 1738796 w 3570661"/>
                  <a:gd name="connsiteY1678" fmla="*/ 455906 h 4330768"/>
                  <a:gd name="connsiteX1679" fmla="*/ 1762836 w 3570661"/>
                  <a:gd name="connsiteY1679" fmla="*/ 452300 h 4330768"/>
                  <a:gd name="connsiteX1680" fmla="*/ 1762836 w 3570661"/>
                  <a:gd name="connsiteY1680" fmla="*/ 452300 h 4330768"/>
                  <a:gd name="connsiteX1681" fmla="*/ 1773654 w 3570661"/>
                  <a:gd name="connsiteY1681" fmla="*/ 458310 h 4330768"/>
                  <a:gd name="connsiteX1682" fmla="*/ 1773654 w 3570661"/>
                  <a:gd name="connsiteY1682" fmla="*/ 458310 h 4330768"/>
                  <a:gd name="connsiteX1683" fmla="*/ 1793574 w 3570661"/>
                  <a:gd name="connsiteY1683" fmla="*/ 483209 h 4330768"/>
                  <a:gd name="connsiteX1684" fmla="*/ 1793574 w 3570661"/>
                  <a:gd name="connsiteY1684" fmla="*/ 483209 h 4330768"/>
                  <a:gd name="connsiteX1685" fmla="*/ 1814866 w 3570661"/>
                  <a:gd name="connsiteY1685" fmla="*/ 506734 h 4330768"/>
                  <a:gd name="connsiteX1686" fmla="*/ 1814866 w 3570661"/>
                  <a:gd name="connsiteY1686" fmla="*/ 506734 h 4330768"/>
                  <a:gd name="connsiteX1687" fmla="*/ 1814351 w 3570661"/>
                  <a:gd name="connsiteY1687" fmla="*/ 509825 h 4330768"/>
                  <a:gd name="connsiteX1688" fmla="*/ 1814351 w 3570661"/>
                  <a:gd name="connsiteY1688" fmla="*/ 509825 h 4330768"/>
                  <a:gd name="connsiteX1689" fmla="*/ 1813493 w 3570661"/>
                  <a:gd name="connsiteY1689" fmla="*/ 513431 h 4330768"/>
                  <a:gd name="connsiteX1690" fmla="*/ 1813493 w 3570661"/>
                  <a:gd name="connsiteY1690" fmla="*/ 513431 h 4330768"/>
                  <a:gd name="connsiteX1691" fmla="*/ 1823624 w 3570661"/>
                  <a:gd name="connsiteY1691" fmla="*/ 523734 h 4330768"/>
                  <a:gd name="connsiteX1692" fmla="*/ 1823624 w 3570661"/>
                  <a:gd name="connsiteY1692" fmla="*/ 523734 h 4330768"/>
                  <a:gd name="connsiteX1693" fmla="*/ 1841654 w 3570661"/>
                  <a:gd name="connsiteY1693" fmla="*/ 537986 h 4330768"/>
                  <a:gd name="connsiteX1694" fmla="*/ 1841654 w 3570661"/>
                  <a:gd name="connsiteY1694" fmla="*/ 537986 h 4330768"/>
                  <a:gd name="connsiteX1695" fmla="*/ 1869472 w 3570661"/>
                  <a:gd name="connsiteY1695" fmla="*/ 546744 h 4330768"/>
                  <a:gd name="connsiteX1696" fmla="*/ 1869472 w 3570661"/>
                  <a:gd name="connsiteY1696" fmla="*/ 546744 h 4330768"/>
                  <a:gd name="connsiteX1697" fmla="*/ 1896431 w 3570661"/>
                  <a:gd name="connsiteY1697" fmla="*/ 567693 h 4330768"/>
                  <a:gd name="connsiteX1698" fmla="*/ 1896431 w 3570661"/>
                  <a:gd name="connsiteY1698" fmla="*/ 567693 h 4330768"/>
                  <a:gd name="connsiteX1699" fmla="*/ 1900209 w 3570661"/>
                  <a:gd name="connsiteY1699" fmla="*/ 568895 h 4330768"/>
                  <a:gd name="connsiteX1700" fmla="*/ 1900209 w 3570661"/>
                  <a:gd name="connsiteY1700" fmla="*/ 568895 h 4330768"/>
                  <a:gd name="connsiteX1701" fmla="*/ 1904674 w 3570661"/>
                  <a:gd name="connsiteY1701" fmla="*/ 558249 h 4330768"/>
                  <a:gd name="connsiteX1702" fmla="*/ 1904674 w 3570661"/>
                  <a:gd name="connsiteY1702" fmla="*/ 558249 h 4330768"/>
                  <a:gd name="connsiteX1703" fmla="*/ 1905704 w 3570661"/>
                  <a:gd name="connsiteY1703" fmla="*/ 554471 h 4330768"/>
                  <a:gd name="connsiteX1704" fmla="*/ 1905704 w 3570661"/>
                  <a:gd name="connsiteY1704" fmla="*/ 554471 h 4330768"/>
                  <a:gd name="connsiteX1705" fmla="*/ 1901754 w 3570661"/>
                  <a:gd name="connsiteY1705" fmla="*/ 540218 h 4330768"/>
                  <a:gd name="connsiteX1706" fmla="*/ 1901754 w 3570661"/>
                  <a:gd name="connsiteY1706" fmla="*/ 540218 h 4330768"/>
                  <a:gd name="connsiteX1707" fmla="*/ 1882179 w 3570661"/>
                  <a:gd name="connsiteY1707" fmla="*/ 515835 h 4330768"/>
                  <a:gd name="connsiteX1708" fmla="*/ 1882179 w 3570661"/>
                  <a:gd name="connsiteY1708" fmla="*/ 515835 h 4330768"/>
                  <a:gd name="connsiteX1709" fmla="*/ 1858825 w 3570661"/>
                  <a:gd name="connsiteY1709" fmla="*/ 492310 h 4330768"/>
                  <a:gd name="connsiteX1710" fmla="*/ 1858825 w 3570661"/>
                  <a:gd name="connsiteY1710" fmla="*/ 492310 h 4330768"/>
                  <a:gd name="connsiteX1711" fmla="*/ 1848008 w 3570661"/>
                  <a:gd name="connsiteY1711" fmla="*/ 475482 h 4330768"/>
                  <a:gd name="connsiteX1712" fmla="*/ 1848008 w 3570661"/>
                  <a:gd name="connsiteY1712" fmla="*/ 475482 h 4330768"/>
                  <a:gd name="connsiteX1713" fmla="*/ 1826028 w 3570661"/>
                  <a:gd name="connsiteY1713" fmla="*/ 454876 h 4330768"/>
                  <a:gd name="connsiteX1714" fmla="*/ 1826028 w 3570661"/>
                  <a:gd name="connsiteY1714" fmla="*/ 454876 h 4330768"/>
                  <a:gd name="connsiteX1715" fmla="*/ 1827230 w 3570661"/>
                  <a:gd name="connsiteY1715" fmla="*/ 450926 h 4330768"/>
                  <a:gd name="connsiteX1716" fmla="*/ 1827230 w 3570661"/>
                  <a:gd name="connsiteY1716" fmla="*/ 450926 h 4330768"/>
                  <a:gd name="connsiteX1717" fmla="*/ 1840795 w 3570661"/>
                  <a:gd name="connsiteY1717" fmla="*/ 417270 h 4330768"/>
                  <a:gd name="connsiteX1718" fmla="*/ 1840795 w 3570661"/>
                  <a:gd name="connsiteY1718" fmla="*/ 417270 h 4330768"/>
                  <a:gd name="connsiteX1719" fmla="*/ 1841139 w 3570661"/>
                  <a:gd name="connsiteY1719" fmla="*/ 412462 h 4330768"/>
                  <a:gd name="connsiteX1720" fmla="*/ 1841139 w 3570661"/>
                  <a:gd name="connsiteY1720" fmla="*/ 412462 h 4330768"/>
                  <a:gd name="connsiteX1721" fmla="*/ 1840795 w 3570661"/>
                  <a:gd name="connsiteY1721" fmla="*/ 405593 h 4330768"/>
                  <a:gd name="connsiteX1722" fmla="*/ 1840795 w 3570661"/>
                  <a:gd name="connsiteY1722" fmla="*/ 405593 h 4330768"/>
                  <a:gd name="connsiteX1723" fmla="*/ 1841998 w 3570661"/>
                  <a:gd name="connsiteY1723" fmla="*/ 400785 h 4330768"/>
                  <a:gd name="connsiteX1724" fmla="*/ 1841998 w 3570661"/>
                  <a:gd name="connsiteY1724" fmla="*/ 400785 h 4330768"/>
                  <a:gd name="connsiteX1725" fmla="*/ 1841826 w 3570661"/>
                  <a:gd name="connsiteY1725" fmla="*/ 400957 h 4330768"/>
                  <a:gd name="connsiteX1726" fmla="*/ 1841826 w 3570661"/>
                  <a:gd name="connsiteY1726" fmla="*/ 400957 h 4330768"/>
                  <a:gd name="connsiteX1727" fmla="*/ 1838392 w 3570661"/>
                  <a:gd name="connsiteY1727" fmla="*/ 401815 h 4330768"/>
                  <a:gd name="connsiteX1728" fmla="*/ 1838392 w 3570661"/>
                  <a:gd name="connsiteY1728" fmla="*/ 401815 h 4330768"/>
                  <a:gd name="connsiteX1729" fmla="*/ 1827058 w 3570661"/>
                  <a:gd name="connsiteY1729" fmla="*/ 387048 h 4330768"/>
                  <a:gd name="connsiteX1730" fmla="*/ 1827058 w 3570661"/>
                  <a:gd name="connsiteY1730" fmla="*/ 387048 h 4330768"/>
                  <a:gd name="connsiteX1731" fmla="*/ 1804392 w 3570661"/>
                  <a:gd name="connsiteY1731" fmla="*/ 368159 h 4330768"/>
                  <a:gd name="connsiteX1732" fmla="*/ 1804392 w 3570661"/>
                  <a:gd name="connsiteY1732" fmla="*/ 368159 h 4330768"/>
                  <a:gd name="connsiteX1733" fmla="*/ 1772109 w 3570661"/>
                  <a:gd name="connsiteY1733" fmla="*/ 342917 h 4330768"/>
                  <a:gd name="connsiteX1734" fmla="*/ 1772109 w 3570661"/>
                  <a:gd name="connsiteY1734" fmla="*/ 342917 h 4330768"/>
                  <a:gd name="connsiteX1735" fmla="*/ 1739655 w 3570661"/>
                  <a:gd name="connsiteY1735" fmla="*/ 324543 h 4330768"/>
                  <a:gd name="connsiteX1736" fmla="*/ 1739655 w 3570661"/>
                  <a:gd name="connsiteY1736" fmla="*/ 324543 h 4330768"/>
                  <a:gd name="connsiteX1737" fmla="*/ 1739140 w 3570661"/>
                  <a:gd name="connsiteY1737" fmla="*/ 318533 h 4330768"/>
                  <a:gd name="connsiteX1738" fmla="*/ 1739140 w 3570661"/>
                  <a:gd name="connsiteY1738" fmla="*/ 318533 h 4330768"/>
                  <a:gd name="connsiteX1739" fmla="*/ 1741029 w 3570661"/>
                  <a:gd name="connsiteY1739" fmla="*/ 304452 h 4330768"/>
                  <a:gd name="connsiteX1740" fmla="*/ 1741029 w 3570661"/>
                  <a:gd name="connsiteY1740" fmla="*/ 304452 h 4330768"/>
                  <a:gd name="connsiteX1741" fmla="*/ 1742917 w 3570661"/>
                  <a:gd name="connsiteY1741" fmla="*/ 286766 h 4330768"/>
                  <a:gd name="connsiteX1742" fmla="*/ 1742917 w 3570661"/>
                  <a:gd name="connsiteY1742" fmla="*/ 286766 h 4330768"/>
                  <a:gd name="connsiteX1743" fmla="*/ 1742746 w 3570661"/>
                  <a:gd name="connsiteY1743" fmla="*/ 283503 h 4330768"/>
                  <a:gd name="connsiteX1744" fmla="*/ 1742746 w 3570661"/>
                  <a:gd name="connsiteY1744" fmla="*/ 283503 h 4330768"/>
                  <a:gd name="connsiteX1745" fmla="*/ 1742574 w 3570661"/>
                  <a:gd name="connsiteY1745" fmla="*/ 283675 h 4330768"/>
                  <a:gd name="connsiteX1746" fmla="*/ 1742574 w 3570661"/>
                  <a:gd name="connsiteY1746" fmla="*/ 283675 h 4330768"/>
                  <a:gd name="connsiteX1747" fmla="*/ 1731756 w 3570661"/>
                  <a:gd name="connsiteY1747" fmla="*/ 291230 h 4330768"/>
                  <a:gd name="connsiteX1748" fmla="*/ 1731756 w 3570661"/>
                  <a:gd name="connsiteY1748" fmla="*/ 291230 h 4330768"/>
                  <a:gd name="connsiteX1749" fmla="*/ 1723514 w 3570661"/>
                  <a:gd name="connsiteY1749" fmla="*/ 283160 h 4330768"/>
                  <a:gd name="connsiteX1750" fmla="*/ 1723514 w 3570661"/>
                  <a:gd name="connsiteY1750" fmla="*/ 283160 h 4330768"/>
                  <a:gd name="connsiteX1751" fmla="*/ 1708746 w 3570661"/>
                  <a:gd name="connsiteY1751" fmla="*/ 271655 h 4330768"/>
                  <a:gd name="connsiteX1752" fmla="*/ 1708746 w 3570661"/>
                  <a:gd name="connsiteY1752" fmla="*/ 271655 h 4330768"/>
                  <a:gd name="connsiteX1753" fmla="*/ 1707200 w 3570661"/>
                  <a:gd name="connsiteY1753" fmla="*/ 271826 h 4330768"/>
                  <a:gd name="connsiteX1754" fmla="*/ 1707200 w 3570661"/>
                  <a:gd name="connsiteY1754" fmla="*/ 271826 h 4330768"/>
                  <a:gd name="connsiteX1755" fmla="*/ 1704968 w 3570661"/>
                  <a:gd name="connsiteY1755" fmla="*/ 271998 h 4330768"/>
                  <a:gd name="connsiteX1756" fmla="*/ 1704968 w 3570661"/>
                  <a:gd name="connsiteY1756" fmla="*/ 271998 h 4330768"/>
                  <a:gd name="connsiteX1757" fmla="*/ 1700160 w 3570661"/>
                  <a:gd name="connsiteY1757" fmla="*/ 266503 h 4330768"/>
                  <a:gd name="connsiteX1758" fmla="*/ 1700160 w 3570661"/>
                  <a:gd name="connsiteY1758" fmla="*/ 266503 h 4330768"/>
                  <a:gd name="connsiteX1759" fmla="*/ 1697241 w 3570661"/>
                  <a:gd name="connsiteY1759" fmla="*/ 259291 h 4330768"/>
                  <a:gd name="connsiteX1760" fmla="*/ 1697241 w 3570661"/>
                  <a:gd name="connsiteY1760" fmla="*/ 259291 h 4330768"/>
                  <a:gd name="connsiteX1761" fmla="*/ 1680241 w 3570661"/>
                  <a:gd name="connsiteY1761" fmla="*/ 239715 h 4330768"/>
                  <a:gd name="connsiteX1762" fmla="*/ 1680241 w 3570661"/>
                  <a:gd name="connsiteY1762" fmla="*/ 239715 h 4330768"/>
                  <a:gd name="connsiteX1763" fmla="*/ 1657403 w 3570661"/>
                  <a:gd name="connsiteY1763" fmla="*/ 213271 h 4330768"/>
                  <a:gd name="connsiteX1764" fmla="*/ 1657403 w 3570661"/>
                  <a:gd name="connsiteY1764" fmla="*/ 213271 h 4330768"/>
                  <a:gd name="connsiteX1765" fmla="*/ 1658090 w 3570661"/>
                  <a:gd name="connsiteY1765" fmla="*/ 210867 h 4330768"/>
                  <a:gd name="connsiteX1766" fmla="*/ 1658090 w 3570661"/>
                  <a:gd name="connsiteY1766" fmla="*/ 210867 h 4330768"/>
                  <a:gd name="connsiteX1767" fmla="*/ 1675090 w 3570661"/>
                  <a:gd name="connsiteY1767" fmla="*/ 206746 h 4330768"/>
                  <a:gd name="connsiteX1768" fmla="*/ 1675090 w 3570661"/>
                  <a:gd name="connsiteY1768" fmla="*/ 206746 h 4330768"/>
                  <a:gd name="connsiteX1769" fmla="*/ 1692261 w 3570661"/>
                  <a:gd name="connsiteY1769" fmla="*/ 208635 h 4330768"/>
                  <a:gd name="connsiteX1770" fmla="*/ 1692261 w 3570661"/>
                  <a:gd name="connsiteY1770" fmla="*/ 208635 h 4330768"/>
                  <a:gd name="connsiteX1771" fmla="*/ 1705140 w 3570661"/>
                  <a:gd name="connsiteY1771" fmla="*/ 209837 h 4330768"/>
                  <a:gd name="connsiteX1772" fmla="*/ 1705140 w 3570661"/>
                  <a:gd name="connsiteY1772" fmla="*/ 209837 h 4330768"/>
                  <a:gd name="connsiteX1773" fmla="*/ 1727463 w 3570661"/>
                  <a:gd name="connsiteY1773" fmla="*/ 207261 h 4330768"/>
                  <a:gd name="connsiteX1774" fmla="*/ 1727463 w 3570661"/>
                  <a:gd name="connsiteY1774" fmla="*/ 207261 h 4330768"/>
                  <a:gd name="connsiteX1775" fmla="*/ 1745493 w 3570661"/>
                  <a:gd name="connsiteY1775" fmla="*/ 200564 h 4330768"/>
                  <a:gd name="connsiteX1776" fmla="*/ 1745493 w 3570661"/>
                  <a:gd name="connsiteY1776" fmla="*/ 200564 h 4330768"/>
                  <a:gd name="connsiteX1777" fmla="*/ 1758372 w 3570661"/>
                  <a:gd name="connsiteY1777" fmla="*/ 203483 h 4330768"/>
                  <a:gd name="connsiteX1778" fmla="*/ 1758372 w 3570661"/>
                  <a:gd name="connsiteY1778" fmla="*/ 203483 h 4330768"/>
                  <a:gd name="connsiteX1779" fmla="*/ 1794089 w 3570661"/>
                  <a:gd name="connsiteY1779" fmla="*/ 216362 h 4330768"/>
                  <a:gd name="connsiteX1780" fmla="*/ 1794089 w 3570661"/>
                  <a:gd name="connsiteY1780" fmla="*/ 216362 h 4330768"/>
                  <a:gd name="connsiteX1781" fmla="*/ 1812119 w 3570661"/>
                  <a:gd name="connsiteY1781" fmla="*/ 226150 h 4330768"/>
                  <a:gd name="connsiteX1782" fmla="*/ 1812119 w 3570661"/>
                  <a:gd name="connsiteY1782" fmla="*/ 226150 h 4330768"/>
                  <a:gd name="connsiteX1783" fmla="*/ 1817099 w 3570661"/>
                  <a:gd name="connsiteY1783" fmla="*/ 226665 h 4330768"/>
                  <a:gd name="connsiteX1784" fmla="*/ 1817099 w 3570661"/>
                  <a:gd name="connsiteY1784" fmla="*/ 226665 h 4330768"/>
                  <a:gd name="connsiteX1785" fmla="*/ 1826715 w 3570661"/>
                  <a:gd name="connsiteY1785" fmla="*/ 224776 h 4330768"/>
                  <a:gd name="connsiteX1786" fmla="*/ 1826715 w 3570661"/>
                  <a:gd name="connsiteY1786" fmla="*/ 224776 h 4330768"/>
                  <a:gd name="connsiteX1787" fmla="*/ 1831523 w 3570661"/>
                  <a:gd name="connsiteY1787" fmla="*/ 226322 h 4330768"/>
                  <a:gd name="connsiteX1788" fmla="*/ 1831523 w 3570661"/>
                  <a:gd name="connsiteY1788" fmla="*/ 226322 h 4330768"/>
                  <a:gd name="connsiteX1789" fmla="*/ 1835472 w 3570661"/>
                  <a:gd name="connsiteY1789" fmla="*/ 228382 h 4330768"/>
                  <a:gd name="connsiteX1790" fmla="*/ 1835472 w 3570661"/>
                  <a:gd name="connsiteY1790" fmla="*/ 228382 h 4330768"/>
                  <a:gd name="connsiteX1791" fmla="*/ 1836846 w 3570661"/>
                  <a:gd name="connsiteY1791" fmla="*/ 223918 h 4330768"/>
                  <a:gd name="connsiteX1792" fmla="*/ 1836846 w 3570661"/>
                  <a:gd name="connsiteY1792" fmla="*/ 223918 h 4330768"/>
                  <a:gd name="connsiteX1793" fmla="*/ 1841139 w 3570661"/>
                  <a:gd name="connsiteY1793" fmla="*/ 218079 h 4330768"/>
                  <a:gd name="connsiteX1794" fmla="*/ 1841139 w 3570661"/>
                  <a:gd name="connsiteY1794" fmla="*/ 218079 h 4330768"/>
                  <a:gd name="connsiteX1795" fmla="*/ 1849896 w 3570661"/>
                  <a:gd name="connsiteY1795" fmla="*/ 227009 h 4330768"/>
                  <a:gd name="connsiteX1796" fmla="*/ 1849896 w 3570661"/>
                  <a:gd name="connsiteY1796" fmla="*/ 227009 h 4330768"/>
                  <a:gd name="connsiteX1797" fmla="*/ 1865351 w 3570661"/>
                  <a:gd name="connsiteY1797" fmla="*/ 249847 h 4330768"/>
                  <a:gd name="connsiteX1798" fmla="*/ 1865351 w 3570661"/>
                  <a:gd name="connsiteY1798" fmla="*/ 249847 h 4330768"/>
                  <a:gd name="connsiteX1799" fmla="*/ 1861402 w 3570661"/>
                  <a:gd name="connsiteY1799" fmla="*/ 254998 h 4330768"/>
                  <a:gd name="connsiteX1800" fmla="*/ 1861402 w 3570661"/>
                  <a:gd name="connsiteY1800" fmla="*/ 254998 h 4330768"/>
                  <a:gd name="connsiteX1801" fmla="*/ 1839422 w 3570661"/>
                  <a:gd name="connsiteY1801" fmla="*/ 261523 h 4330768"/>
                  <a:gd name="connsiteX1802" fmla="*/ 1839422 w 3570661"/>
                  <a:gd name="connsiteY1802" fmla="*/ 261523 h 4330768"/>
                  <a:gd name="connsiteX1803" fmla="*/ 1839593 w 3570661"/>
                  <a:gd name="connsiteY1803" fmla="*/ 261523 h 4330768"/>
                  <a:gd name="connsiteX1804" fmla="*/ 1839250 w 3570661"/>
                  <a:gd name="connsiteY1804" fmla="*/ 263412 h 4330768"/>
                  <a:gd name="connsiteX1805" fmla="*/ 1839078 w 3570661"/>
                  <a:gd name="connsiteY1805" fmla="*/ 263927 h 4330768"/>
                  <a:gd name="connsiteX1806" fmla="*/ 1839078 w 3570661"/>
                  <a:gd name="connsiteY1806" fmla="*/ 263927 h 4330768"/>
                  <a:gd name="connsiteX1807" fmla="*/ 1850240 w 3570661"/>
                  <a:gd name="connsiteY1807" fmla="*/ 260493 h 4330768"/>
                  <a:gd name="connsiteX1808" fmla="*/ 1850240 w 3570661"/>
                  <a:gd name="connsiteY1808" fmla="*/ 260493 h 4330768"/>
                  <a:gd name="connsiteX1809" fmla="*/ 1869815 w 3570661"/>
                  <a:gd name="connsiteY1809" fmla="*/ 255857 h 4330768"/>
                  <a:gd name="connsiteX1810" fmla="*/ 1869815 w 3570661"/>
                  <a:gd name="connsiteY1810" fmla="*/ 255857 h 4330768"/>
                  <a:gd name="connsiteX1811" fmla="*/ 1878058 w 3570661"/>
                  <a:gd name="connsiteY1811" fmla="*/ 260837 h 4330768"/>
                  <a:gd name="connsiteX1812" fmla="*/ 1878058 w 3570661"/>
                  <a:gd name="connsiteY1812" fmla="*/ 260837 h 4330768"/>
                  <a:gd name="connsiteX1813" fmla="*/ 1894543 w 3570661"/>
                  <a:gd name="connsiteY1813" fmla="*/ 272170 h 4330768"/>
                  <a:gd name="connsiteX1814" fmla="*/ 1894543 w 3570661"/>
                  <a:gd name="connsiteY1814" fmla="*/ 272170 h 4330768"/>
                  <a:gd name="connsiteX1815" fmla="*/ 1906391 w 3570661"/>
                  <a:gd name="connsiteY1815" fmla="*/ 282988 h 4330768"/>
                  <a:gd name="connsiteX1816" fmla="*/ 1906391 w 3570661"/>
                  <a:gd name="connsiteY1816" fmla="*/ 282988 h 4330768"/>
                  <a:gd name="connsiteX1817" fmla="*/ 1903300 w 3570661"/>
                  <a:gd name="connsiteY1817" fmla="*/ 290887 h 4330768"/>
                  <a:gd name="connsiteX1818" fmla="*/ 1903300 w 3570661"/>
                  <a:gd name="connsiteY1818" fmla="*/ 290887 h 4330768"/>
                  <a:gd name="connsiteX1819" fmla="*/ 1901583 w 3570661"/>
                  <a:gd name="connsiteY1819" fmla="*/ 293634 h 4330768"/>
                  <a:gd name="connsiteX1820" fmla="*/ 1901583 w 3570661"/>
                  <a:gd name="connsiteY1820" fmla="*/ 293634 h 4330768"/>
                  <a:gd name="connsiteX1821" fmla="*/ 1905361 w 3570661"/>
                  <a:gd name="connsiteY1821" fmla="*/ 292432 h 4330768"/>
                  <a:gd name="connsiteX1822" fmla="*/ 1905361 w 3570661"/>
                  <a:gd name="connsiteY1822" fmla="*/ 292432 h 4330768"/>
                  <a:gd name="connsiteX1823" fmla="*/ 1917209 w 3570661"/>
                  <a:gd name="connsiteY1823" fmla="*/ 287796 h 4330768"/>
                  <a:gd name="connsiteX1824" fmla="*/ 1917209 w 3570661"/>
                  <a:gd name="connsiteY1824" fmla="*/ 287796 h 4330768"/>
                  <a:gd name="connsiteX1825" fmla="*/ 1927684 w 3570661"/>
                  <a:gd name="connsiteY1825" fmla="*/ 292604 h 4330768"/>
                  <a:gd name="connsiteX1826" fmla="*/ 1927684 w 3570661"/>
                  <a:gd name="connsiteY1826" fmla="*/ 292604 h 4330768"/>
                  <a:gd name="connsiteX1827" fmla="*/ 1950522 w 3570661"/>
                  <a:gd name="connsiteY1827" fmla="*/ 306513 h 4330768"/>
                  <a:gd name="connsiteX1828" fmla="*/ 1950522 w 3570661"/>
                  <a:gd name="connsiteY1828" fmla="*/ 306513 h 4330768"/>
                  <a:gd name="connsiteX1829" fmla="*/ 1956189 w 3570661"/>
                  <a:gd name="connsiteY1829" fmla="*/ 311665 h 4330768"/>
                  <a:gd name="connsiteX1830" fmla="*/ 1956189 w 3570661"/>
                  <a:gd name="connsiteY1830" fmla="*/ 311665 h 4330768"/>
                  <a:gd name="connsiteX1831" fmla="*/ 1953613 w 3570661"/>
                  <a:gd name="connsiteY1831" fmla="*/ 305483 h 4330768"/>
                  <a:gd name="connsiteX1832" fmla="*/ 1953613 w 3570661"/>
                  <a:gd name="connsiteY1832" fmla="*/ 305483 h 4330768"/>
                  <a:gd name="connsiteX1833" fmla="*/ 1960310 w 3570661"/>
                  <a:gd name="connsiteY1833" fmla="*/ 298614 h 4330768"/>
                  <a:gd name="connsiteX1834" fmla="*/ 1960310 w 3570661"/>
                  <a:gd name="connsiteY1834" fmla="*/ 298614 h 4330768"/>
                  <a:gd name="connsiteX1835" fmla="*/ 1967179 w 3570661"/>
                  <a:gd name="connsiteY1835" fmla="*/ 288826 h 4330768"/>
                  <a:gd name="connsiteX1836" fmla="*/ 1967179 w 3570661"/>
                  <a:gd name="connsiteY1836" fmla="*/ 288826 h 4330768"/>
                  <a:gd name="connsiteX1837" fmla="*/ 1965633 w 3570661"/>
                  <a:gd name="connsiteY1837" fmla="*/ 281442 h 4330768"/>
                  <a:gd name="connsiteX1838" fmla="*/ 1965633 w 3570661"/>
                  <a:gd name="connsiteY1838" fmla="*/ 281442 h 4330768"/>
                  <a:gd name="connsiteX1839" fmla="*/ 1954986 w 3570661"/>
                  <a:gd name="connsiteY1839" fmla="*/ 267018 h 4330768"/>
                  <a:gd name="connsiteX1840" fmla="*/ 1954986 w 3570661"/>
                  <a:gd name="connsiteY1840" fmla="*/ 267018 h 4330768"/>
                  <a:gd name="connsiteX1841" fmla="*/ 1942623 w 3570661"/>
                  <a:gd name="connsiteY1841" fmla="*/ 237483 h 4330768"/>
                  <a:gd name="connsiteX1842" fmla="*/ 1942623 w 3570661"/>
                  <a:gd name="connsiteY1842" fmla="*/ 237483 h 4330768"/>
                  <a:gd name="connsiteX1843" fmla="*/ 1942108 w 3570661"/>
                  <a:gd name="connsiteY1843" fmla="*/ 231645 h 4330768"/>
                  <a:gd name="connsiteX1844" fmla="*/ 1942108 w 3570661"/>
                  <a:gd name="connsiteY1844" fmla="*/ 231645 h 4330768"/>
                  <a:gd name="connsiteX1845" fmla="*/ 1946229 w 3570661"/>
                  <a:gd name="connsiteY1845" fmla="*/ 225635 h 4330768"/>
                  <a:gd name="connsiteX1846" fmla="*/ 1946229 w 3570661"/>
                  <a:gd name="connsiteY1846" fmla="*/ 225635 h 4330768"/>
                  <a:gd name="connsiteX1847" fmla="*/ 1956532 w 3570661"/>
                  <a:gd name="connsiteY1847" fmla="*/ 231301 h 4330768"/>
                  <a:gd name="connsiteX1848" fmla="*/ 1956532 w 3570661"/>
                  <a:gd name="connsiteY1848" fmla="*/ 231301 h 4330768"/>
                  <a:gd name="connsiteX1849" fmla="*/ 1984007 w 3570661"/>
                  <a:gd name="connsiteY1849" fmla="*/ 247614 h 4330768"/>
                  <a:gd name="connsiteX1850" fmla="*/ 1984007 w 3570661"/>
                  <a:gd name="connsiteY1850" fmla="*/ 247614 h 4330768"/>
                  <a:gd name="connsiteX1851" fmla="*/ 2016289 w 3570661"/>
                  <a:gd name="connsiteY1851" fmla="*/ 265816 h 4330768"/>
                  <a:gd name="connsiteX1852" fmla="*/ 2016289 w 3570661"/>
                  <a:gd name="connsiteY1852" fmla="*/ 265816 h 4330768"/>
                  <a:gd name="connsiteX1853" fmla="*/ 2025218 w 3570661"/>
                  <a:gd name="connsiteY1853" fmla="*/ 271311 h 4330768"/>
                  <a:gd name="connsiteX1854" fmla="*/ 2025218 w 3570661"/>
                  <a:gd name="connsiteY1854" fmla="*/ 271311 h 4330768"/>
                  <a:gd name="connsiteX1855" fmla="*/ 2032087 w 3570661"/>
                  <a:gd name="connsiteY1855" fmla="*/ 278180 h 4330768"/>
                  <a:gd name="connsiteX1856" fmla="*/ 2032087 w 3570661"/>
                  <a:gd name="connsiteY1856" fmla="*/ 278180 h 4330768"/>
                  <a:gd name="connsiteX1857" fmla="*/ 2036895 w 3570661"/>
                  <a:gd name="connsiteY1857" fmla="*/ 285564 h 4330768"/>
                  <a:gd name="connsiteX1858" fmla="*/ 2036895 w 3570661"/>
                  <a:gd name="connsiteY1858" fmla="*/ 285564 h 4330768"/>
                  <a:gd name="connsiteX1859" fmla="*/ 2044451 w 3570661"/>
                  <a:gd name="connsiteY1859" fmla="*/ 284190 h 4330768"/>
                  <a:gd name="connsiteX1860" fmla="*/ 2044451 w 3570661"/>
                  <a:gd name="connsiteY1860" fmla="*/ 284190 h 4330768"/>
                  <a:gd name="connsiteX1861" fmla="*/ 2056299 w 3570661"/>
                  <a:gd name="connsiteY1861" fmla="*/ 281614 h 4330768"/>
                  <a:gd name="connsiteX1862" fmla="*/ 2056299 w 3570661"/>
                  <a:gd name="connsiteY1862" fmla="*/ 281614 h 4330768"/>
                  <a:gd name="connsiteX1863" fmla="*/ 2065915 w 3570661"/>
                  <a:gd name="connsiteY1863" fmla="*/ 288998 h 4330768"/>
                  <a:gd name="connsiteX1864" fmla="*/ 2065915 w 3570661"/>
                  <a:gd name="connsiteY1864" fmla="*/ 288998 h 4330768"/>
                  <a:gd name="connsiteX1865" fmla="*/ 2081026 w 3570661"/>
                  <a:gd name="connsiteY1865" fmla="*/ 301877 h 4330768"/>
                  <a:gd name="connsiteX1866" fmla="*/ 2081026 w 3570661"/>
                  <a:gd name="connsiteY1866" fmla="*/ 301877 h 4330768"/>
                  <a:gd name="connsiteX1867" fmla="*/ 2097339 w 3570661"/>
                  <a:gd name="connsiteY1867" fmla="*/ 312867 h 4330768"/>
                  <a:gd name="connsiteX1868" fmla="*/ 2097339 w 3570661"/>
                  <a:gd name="connsiteY1868" fmla="*/ 312867 h 4330768"/>
                  <a:gd name="connsiteX1869" fmla="*/ 2092703 w 3570661"/>
                  <a:gd name="connsiteY1869" fmla="*/ 317846 h 4330768"/>
                  <a:gd name="connsiteX1870" fmla="*/ 2092703 w 3570661"/>
                  <a:gd name="connsiteY1870" fmla="*/ 317846 h 4330768"/>
                  <a:gd name="connsiteX1871" fmla="*/ 2088066 w 3570661"/>
                  <a:gd name="connsiteY1871" fmla="*/ 318877 h 4330768"/>
                  <a:gd name="connsiteX1872" fmla="*/ 2088066 w 3570661"/>
                  <a:gd name="connsiteY1872" fmla="*/ 318877 h 4330768"/>
                  <a:gd name="connsiteX1873" fmla="*/ 2078107 w 3570661"/>
                  <a:gd name="connsiteY1873" fmla="*/ 316644 h 4330768"/>
                  <a:gd name="connsiteX1874" fmla="*/ 2078107 w 3570661"/>
                  <a:gd name="connsiteY1874" fmla="*/ 316644 h 4330768"/>
                  <a:gd name="connsiteX1875" fmla="*/ 2092874 w 3570661"/>
                  <a:gd name="connsiteY1875" fmla="*/ 322139 h 4330768"/>
                  <a:gd name="connsiteX1876" fmla="*/ 2092874 w 3570661"/>
                  <a:gd name="connsiteY1876" fmla="*/ 322139 h 4330768"/>
                  <a:gd name="connsiteX1877" fmla="*/ 2094420 w 3570661"/>
                  <a:gd name="connsiteY1877" fmla="*/ 322139 h 4330768"/>
                  <a:gd name="connsiteX1878" fmla="*/ 2094420 w 3570661"/>
                  <a:gd name="connsiteY1878" fmla="*/ 322139 h 4330768"/>
                  <a:gd name="connsiteX1879" fmla="*/ 2114683 w 3570661"/>
                  <a:gd name="connsiteY1879" fmla="*/ 334159 h 4330768"/>
                  <a:gd name="connsiteX1880" fmla="*/ 2114683 w 3570661"/>
                  <a:gd name="connsiteY1880" fmla="*/ 334159 h 4330768"/>
                  <a:gd name="connsiteX1881" fmla="*/ 2125501 w 3570661"/>
                  <a:gd name="connsiteY1881" fmla="*/ 341543 h 4330768"/>
                  <a:gd name="connsiteX1882" fmla="*/ 2125501 w 3570661"/>
                  <a:gd name="connsiteY1882" fmla="*/ 341543 h 4330768"/>
                  <a:gd name="connsiteX1883" fmla="*/ 2129278 w 3570661"/>
                  <a:gd name="connsiteY1883" fmla="*/ 341200 h 4330768"/>
                  <a:gd name="connsiteX1884" fmla="*/ 2129278 w 3570661"/>
                  <a:gd name="connsiteY1884" fmla="*/ 341200 h 4330768"/>
                  <a:gd name="connsiteX1885" fmla="*/ 2135975 w 3570661"/>
                  <a:gd name="connsiteY1885" fmla="*/ 340856 h 4330768"/>
                  <a:gd name="connsiteX1886" fmla="*/ 2135975 w 3570661"/>
                  <a:gd name="connsiteY1886" fmla="*/ 340856 h 4330768"/>
                  <a:gd name="connsiteX1887" fmla="*/ 2154005 w 3570661"/>
                  <a:gd name="connsiteY1887" fmla="*/ 353048 h 4330768"/>
                  <a:gd name="connsiteX1888" fmla="*/ 2154005 w 3570661"/>
                  <a:gd name="connsiteY1888" fmla="*/ 353048 h 4330768"/>
                  <a:gd name="connsiteX1889" fmla="*/ 2158298 w 3570661"/>
                  <a:gd name="connsiteY1889" fmla="*/ 358886 h 4330768"/>
                  <a:gd name="connsiteX1890" fmla="*/ 2158298 w 3570661"/>
                  <a:gd name="connsiteY1890" fmla="*/ 358886 h 4330768"/>
                  <a:gd name="connsiteX1891" fmla="*/ 2158813 w 3570661"/>
                  <a:gd name="connsiteY1891" fmla="*/ 358543 h 4330768"/>
                  <a:gd name="connsiteX1892" fmla="*/ 2158813 w 3570661"/>
                  <a:gd name="connsiteY1892" fmla="*/ 358543 h 4330768"/>
                  <a:gd name="connsiteX1893" fmla="*/ 2162248 w 3570661"/>
                  <a:gd name="connsiteY1893" fmla="*/ 356311 h 4330768"/>
                  <a:gd name="connsiteX1894" fmla="*/ 2162248 w 3570661"/>
                  <a:gd name="connsiteY1894" fmla="*/ 356311 h 4330768"/>
                  <a:gd name="connsiteX1895" fmla="*/ 2169975 w 3570661"/>
                  <a:gd name="connsiteY1895" fmla="*/ 353563 h 4330768"/>
                  <a:gd name="connsiteX1896" fmla="*/ 2169975 w 3570661"/>
                  <a:gd name="connsiteY1896" fmla="*/ 353563 h 4330768"/>
                  <a:gd name="connsiteX1897" fmla="*/ 2187318 w 3570661"/>
                  <a:gd name="connsiteY1897" fmla="*/ 360088 h 4330768"/>
                  <a:gd name="connsiteX1898" fmla="*/ 2187318 w 3570661"/>
                  <a:gd name="connsiteY1898" fmla="*/ 360088 h 4330768"/>
                  <a:gd name="connsiteX1899" fmla="*/ 2195733 w 3570661"/>
                  <a:gd name="connsiteY1899" fmla="*/ 363008 h 4330768"/>
                  <a:gd name="connsiteX1900" fmla="*/ 2195733 w 3570661"/>
                  <a:gd name="connsiteY1900" fmla="*/ 363008 h 4330768"/>
                  <a:gd name="connsiteX1901" fmla="*/ 2208955 w 3570661"/>
                  <a:gd name="connsiteY1901" fmla="*/ 361119 h 4330768"/>
                  <a:gd name="connsiteX1902" fmla="*/ 2208955 w 3570661"/>
                  <a:gd name="connsiteY1902" fmla="*/ 361119 h 4330768"/>
                  <a:gd name="connsiteX1903" fmla="*/ 2218399 w 3570661"/>
                  <a:gd name="connsiteY1903" fmla="*/ 360947 h 4330768"/>
                  <a:gd name="connsiteX1904" fmla="*/ 2218399 w 3570661"/>
                  <a:gd name="connsiteY1904" fmla="*/ 360947 h 4330768"/>
                  <a:gd name="connsiteX1905" fmla="*/ 2230247 w 3570661"/>
                  <a:gd name="connsiteY1905" fmla="*/ 368846 h 4330768"/>
                  <a:gd name="connsiteX1906" fmla="*/ 2230247 w 3570661"/>
                  <a:gd name="connsiteY1906" fmla="*/ 368846 h 4330768"/>
                  <a:gd name="connsiteX1907" fmla="*/ 2226298 w 3570661"/>
                  <a:gd name="connsiteY1907" fmla="*/ 387563 h 4330768"/>
                  <a:gd name="connsiteX1908" fmla="*/ 2226298 w 3570661"/>
                  <a:gd name="connsiteY1908" fmla="*/ 387563 h 4330768"/>
                  <a:gd name="connsiteX1909" fmla="*/ 2206207 w 3570661"/>
                  <a:gd name="connsiteY1909" fmla="*/ 404219 h 4330768"/>
                  <a:gd name="connsiteX1910" fmla="*/ 2206207 w 3570661"/>
                  <a:gd name="connsiteY1910" fmla="*/ 404219 h 4330768"/>
                  <a:gd name="connsiteX1911" fmla="*/ 2206207 w 3570661"/>
                  <a:gd name="connsiteY1911" fmla="*/ 404219 h 4330768"/>
                  <a:gd name="connsiteX1912" fmla="*/ 2206207 w 3570661"/>
                  <a:gd name="connsiteY1912" fmla="*/ 404391 h 4330768"/>
                  <a:gd name="connsiteX1913" fmla="*/ 2205692 w 3570661"/>
                  <a:gd name="connsiteY1913" fmla="*/ 404391 h 4330768"/>
                  <a:gd name="connsiteX1914" fmla="*/ 2206207 w 3570661"/>
                  <a:gd name="connsiteY1914" fmla="*/ 404563 h 4330768"/>
                  <a:gd name="connsiteX1915" fmla="*/ 2208955 w 3570661"/>
                  <a:gd name="connsiteY1915" fmla="*/ 410401 h 4330768"/>
                  <a:gd name="connsiteX1916" fmla="*/ 2208955 w 3570661"/>
                  <a:gd name="connsiteY1916" fmla="*/ 410401 h 4330768"/>
                  <a:gd name="connsiteX1917" fmla="*/ 2210328 w 3570661"/>
                  <a:gd name="connsiteY1917" fmla="*/ 411947 h 4330768"/>
                  <a:gd name="connsiteX1918" fmla="*/ 2210328 w 3570661"/>
                  <a:gd name="connsiteY1918" fmla="*/ 411947 h 4330768"/>
                  <a:gd name="connsiteX1919" fmla="*/ 2210843 w 3570661"/>
                  <a:gd name="connsiteY1919" fmla="*/ 411775 h 4330768"/>
                  <a:gd name="connsiteX1920" fmla="*/ 2210843 w 3570661"/>
                  <a:gd name="connsiteY1920" fmla="*/ 411775 h 4330768"/>
                  <a:gd name="connsiteX1921" fmla="*/ 2230591 w 3570661"/>
                  <a:gd name="connsiteY1921" fmla="*/ 383098 h 4330768"/>
                  <a:gd name="connsiteX1922" fmla="*/ 2230591 w 3570661"/>
                  <a:gd name="connsiteY1922" fmla="*/ 383098 h 4330768"/>
                  <a:gd name="connsiteX1923" fmla="*/ 2238147 w 3570661"/>
                  <a:gd name="connsiteY1923" fmla="*/ 373139 h 4330768"/>
                  <a:gd name="connsiteX1924" fmla="*/ 2238147 w 3570661"/>
                  <a:gd name="connsiteY1924" fmla="*/ 373139 h 4330768"/>
                  <a:gd name="connsiteX1925" fmla="*/ 2246904 w 3570661"/>
                  <a:gd name="connsiteY1925" fmla="*/ 376745 h 4330768"/>
                  <a:gd name="connsiteX1926" fmla="*/ 2246904 w 3570661"/>
                  <a:gd name="connsiteY1926" fmla="*/ 376745 h 4330768"/>
                  <a:gd name="connsiteX1927" fmla="*/ 2262015 w 3570661"/>
                  <a:gd name="connsiteY1927" fmla="*/ 387391 h 4330768"/>
                  <a:gd name="connsiteX1928" fmla="*/ 2262015 w 3570661"/>
                  <a:gd name="connsiteY1928" fmla="*/ 387391 h 4330768"/>
                  <a:gd name="connsiteX1929" fmla="*/ 2262187 w 3570661"/>
                  <a:gd name="connsiteY1929" fmla="*/ 386704 h 4330768"/>
                  <a:gd name="connsiteX1930" fmla="*/ 2262187 w 3570661"/>
                  <a:gd name="connsiteY1930" fmla="*/ 386704 h 4330768"/>
                  <a:gd name="connsiteX1931" fmla="*/ 2273176 w 3570661"/>
                  <a:gd name="connsiteY1931" fmla="*/ 380351 h 4330768"/>
                  <a:gd name="connsiteX1932" fmla="*/ 2273176 w 3570661"/>
                  <a:gd name="connsiteY1932" fmla="*/ 380351 h 4330768"/>
                  <a:gd name="connsiteX1933" fmla="*/ 2286570 w 3570661"/>
                  <a:gd name="connsiteY1933" fmla="*/ 386017 h 4330768"/>
                  <a:gd name="connsiteX1934" fmla="*/ 2286570 w 3570661"/>
                  <a:gd name="connsiteY1934" fmla="*/ 386017 h 4330768"/>
                  <a:gd name="connsiteX1935" fmla="*/ 2299449 w 3570661"/>
                  <a:gd name="connsiteY1935" fmla="*/ 404219 h 4330768"/>
                  <a:gd name="connsiteX1936" fmla="*/ 2299449 w 3570661"/>
                  <a:gd name="connsiteY1936" fmla="*/ 404219 h 4330768"/>
                  <a:gd name="connsiteX1937" fmla="*/ 2312156 w 3570661"/>
                  <a:gd name="connsiteY1937" fmla="*/ 418128 h 4330768"/>
                  <a:gd name="connsiteX1938" fmla="*/ 2312156 w 3570661"/>
                  <a:gd name="connsiteY1938" fmla="*/ 418128 h 4330768"/>
                  <a:gd name="connsiteX1939" fmla="*/ 2322459 w 3570661"/>
                  <a:gd name="connsiteY1939" fmla="*/ 438563 h 4330768"/>
                  <a:gd name="connsiteX1940" fmla="*/ 2322459 w 3570661"/>
                  <a:gd name="connsiteY1940" fmla="*/ 438563 h 4330768"/>
                  <a:gd name="connsiteX1941" fmla="*/ 2305974 w 3570661"/>
                  <a:gd name="connsiteY1941" fmla="*/ 463461 h 4330768"/>
                  <a:gd name="connsiteX1942" fmla="*/ 2305974 w 3570661"/>
                  <a:gd name="connsiteY1942" fmla="*/ 463461 h 4330768"/>
                  <a:gd name="connsiteX1943" fmla="*/ 2296358 w 3570661"/>
                  <a:gd name="connsiteY1943" fmla="*/ 500896 h 4330768"/>
                  <a:gd name="connsiteX1944" fmla="*/ 2296358 w 3570661"/>
                  <a:gd name="connsiteY1944" fmla="*/ 500896 h 4330768"/>
                  <a:gd name="connsiteX1945" fmla="*/ 2274206 w 3570661"/>
                  <a:gd name="connsiteY1945" fmla="*/ 525794 h 4330768"/>
                  <a:gd name="connsiteX1946" fmla="*/ 2274206 w 3570661"/>
                  <a:gd name="connsiteY1946" fmla="*/ 525794 h 4330768"/>
                  <a:gd name="connsiteX1947" fmla="*/ 2219258 w 3570661"/>
                  <a:gd name="connsiteY1947" fmla="*/ 533350 h 4330768"/>
                  <a:gd name="connsiteX1948" fmla="*/ 2219258 w 3570661"/>
                  <a:gd name="connsiteY1948" fmla="*/ 533350 h 4330768"/>
                  <a:gd name="connsiteX1949" fmla="*/ 2183197 w 3570661"/>
                  <a:gd name="connsiteY1949" fmla="*/ 542451 h 4330768"/>
                  <a:gd name="connsiteX1950" fmla="*/ 2183197 w 3570661"/>
                  <a:gd name="connsiteY1950" fmla="*/ 542451 h 4330768"/>
                  <a:gd name="connsiteX1951" fmla="*/ 2174268 w 3570661"/>
                  <a:gd name="connsiteY1951" fmla="*/ 554643 h 4330768"/>
                  <a:gd name="connsiteX1952" fmla="*/ 2174268 w 3570661"/>
                  <a:gd name="connsiteY1952" fmla="*/ 554643 h 4330768"/>
                  <a:gd name="connsiteX1953" fmla="*/ 2174268 w 3570661"/>
                  <a:gd name="connsiteY1953" fmla="*/ 554986 h 4330768"/>
                  <a:gd name="connsiteX1954" fmla="*/ 2174268 w 3570661"/>
                  <a:gd name="connsiteY1954" fmla="*/ 554986 h 4330768"/>
                  <a:gd name="connsiteX1955" fmla="*/ 2174440 w 3570661"/>
                  <a:gd name="connsiteY1955" fmla="*/ 557047 h 4330768"/>
                  <a:gd name="connsiteX1956" fmla="*/ 2174440 w 3570661"/>
                  <a:gd name="connsiteY1956" fmla="*/ 557047 h 4330768"/>
                  <a:gd name="connsiteX1957" fmla="*/ 2161905 w 3570661"/>
                  <a:gd name="connsiteY1957" fmla="*/ 593794 h 4330768"/>
                  <a:gd name="connsiteX1958" fmla="*/ 2161905 w 3570661"/>
                  <a:gd name="connsiteY1958" fmla="*/ 593794 h 4330768"/>
                  <a:gd name="connsiteX1959" fmla="*/ 2160702 w 3570661"/>
                  <a:gd name="connsiteY1959" fmla="*/ 615602 h 4330768"/>
                  <a:gd name="connsiteX1960" fmla="*/ 2160702 w 3570661"/>
                  <a:gd name="connsiteY1960" fmla="*/ 615602 h 4330768"/>
                  <a:gd name="connsiteX1961" fmla="*/ 2160702 w 3570661"/>
                  <a:gd name="connsiteY1961" fmla="*/ 624531 h 4330768"/>
                  <a:gd name="connsiteX1962" fmla="*/ 2160702 w 3570661"/>
                  <a:gd name="connsiteY1962" fmla="*/ 624531 h 4330768"/>
                  <a:gd name="connsiteX1963" fmla="*/ 2159500 w 3570661"/>
                  <a:gd name="connsiteY1963" fmla="*/ 647026 h 4330768"/>
                  <a:gd name="connsiteX1964" fmla="*/ 2159500 w 3570661"/>
                  <a:gd name="connsiteY1964" fmla="*/ 647026 h 4330768"/>
                  <a:gd name="connsiteX1965" fmla="*/ 2158298 w 3570661"/>
                  <a:gd name="connsiteY1965" fmla="*/ 658874 h 4330768"/>
                  <a:gd name="connsiteX1966" fmla="*/ 2158298 w 3570661"/>
                  <a:gd name="connsiteY1966" fmla="*/ 658874 h 4330768"/>
                  <a:gd name="connsiteX1967" fmla="*/ 2158298 w 3570661"/>
                  <a:gd name="connsiteY1967" fmla="*/ 661278 h 4330768"/>
                  <a:gd name="connsiteX1968" fmla="*/ 2158298 w 3570661"/>
                  <a:gd name="connsiteY1968" fmla="*/ 661278 h 4330768"/>
                  <a:gd name="connsiteX1969" fmla="*/ 2158985 w 3570661"/>
                  <a:gd name="connsiteY1969" fmla="*/ 660248 h 4330768"/>
                  <a:gd name="connsiteX1970" fmla="*/ 2158985 w 3570661"/>
                  <a:gd name="connsiteY1970" fmla="*/ 660248 h 4330768"/>
                  <a:gd name="connsiteX1971" fmla="*/ 2166026 w 3570661"/>
                  <a:gd name="connsiteY1971" fmla="*/ 631915 h 4330768"/>
                  <a:gd name="connsiteX1972" fmla="*/ 2166026 w 3570661"/>
                  <a:gd name="connsiteY1972" fmla="*/ 631915 h 4330768"/>
                  <a:gd name="connsiteX1973" fmla="*/ 2178046 w 3570661"/>
                  <a:gd name="connsiteY1973" fmla="*/ 587440 h 4330768"/>
                  <a:gd name="connsiteX1974" fmla="*/ 2178046 w 3570661"/>
                  <a:gd name="connsiteY1974" fmla="*/ 587440 h 4330768"/>
                  <a:gd name="connsiteX1975" fmla="*/ 2218227 w 3570661"/>
                  <a:gd name="connsiteY1975" fmla="*/ 562370 h 4330768"/>
                  <a:gd name="connsiteX1976" fmla="*/ 2218227 w 3570661"/>
                  <a:gd name="connsiteY1976" fmla="*/ 562370 h 4330768"/>
                  <a:gd name="connsiteX1977" fmla="*/ 2221490 w 3570661"/>
                  <a:gd name="connsiteY1977" fmla="*/ 562713 h 4330768"/>
                  <a:gd name="connsiteX1978" fmla="*/ 2221490 w 3570661"/>
                  <a:gd name="connsiteY1978" fmla="*/ 562713 h 4330768"/>
                  <a:gd name="connsiteX1979" fmla="*/ 2255318 w 3570661"/>
                  <a:gd name="connsiteY1979" fmla="*/ 588299 h 4330768"/>
                  <a:gd name="connsiteX1980" fmla="*/ 2255318 w 3570661"/>
                  <a:gd name="connsiteY1980" fmla="*/ 588299 h 4330768"/>
                  <a:gd name="connsiteX1981" fmla="*/ 2253429 w 3570661"/>
                  <a:gd name="connsiteY1981" fmla="*/ 594481 h 4330768"/>
                  <a:gd name="connsiteX1982" fmla="*/ 2253429 w 3570661"/>
                  <a:gd name="connsiteY1982" fmla="*/ 594481 h 4330768"/>
                  <a:gd name="connsiteX1983" fmla="*/ 2232823 w 3570661"/>
                  <a:gd name="connsiteY1983" fmla="*/ 608218 h 4330768"/>
                  <a:gd name="connsiteX1984" fmla="*/ 2232823 w 3570661"/>
                  <a:gd name="connsiteY1984" fmla="*/ 608218 h 4330768"/>
                  <a:gd name="connsiteX1985" fmla="*/ 2224066 w 3570661"/>
                  <a:gd name="connsiteY1985" fmla="*/ 609592 h 4330768"/>
                  <a:gd name="connsiteX1986" fmla="*/ 2224066 w 3570661"/>
                  <a:gd name="connsiteY1986" fmla="*/ 609592 h 4330768"/>
                  <a:gd name="connsiteX1987" fmla="*/ 2227156 w 3570661"/>
                  <a:gd name="connsiteY1987" fmla="*/ 611137 h 4330768"/>
                  <a:gd name="connsiteX1988" fmla="*/ 2227156 w 3570661"/>
                  <a:gd name="connsiteY1988" fmla="*/ 611137 h 4330768"/>
                  <a:gd name="connsiteX1989" fmla="*/ 2244671 w 3570661"/>
                  <a:gd name="connsiteY1989" fmla="*/ 615430 h 4330768"/>
                  <a:gd name="connsiteX1990" fmla="*/ 2244671 w 3570661"/>
                  <a:gd name="connsiteY1990" fmla="*/ 615430 h 4330768"/>
                  <a:gd name="connsiteX1991" fmla="*/ 2248621 w 3570661"/>
                  <a:gd name="connsiteY1991" fmla="*/ 614228 h 4330768"/>
                  <a:gd name="connsiteX1992" fmla="*/ 2248621 w 3570661"/>
                  <a:gd name="connsiteY1992" fmla="*/ 614228 h 4330768"/>
                  <a:gd name="connsiteX1993" fmla="*/ 2260298 w 3570661"/>
                  <a:gd name="connsiteY1993" fmla="*/ 607359 h 4330768"/>
                  <a:gd name="connsiteX1994" fmla="*/ 2260298 w 3570661"/>
                  <a:gd name="connsiteY1994" fmla="*/ 607359 h 4330768"/>
                  <a:gd name="connsiteX1995" fmla="*/ 2267853 w 3570661"/>
                  <a:gd name="connsiteY1995" fmla="*/ 615258 h 4330768"/>
                  <a:gd name="connsiteX1996" fmla="*/ 2267853 w 3570661"/>
                  <a:gd name="connsiteY1996" fmla="*/ 615258 h 4330768"/>
                  <a:gd name="connsiteX1997" fmla="*/ 2268368 w 3570661"/>
                  <a:gd name="connsiteY1997" fmla="*/ 620925 h 4330768"/>
                  <a:gd name="connsiteX1998" fmla="*/ 2268368 w 3570661"/>
                  <a:gd name="connsiteY1998" fmla="*/ 620925 h 4330768"/>
                  <a:gd name="connsiteX1999" fmla="*/ 2267682 w 3570661"/>
                  <a:gd name="connsiteY1999" fmla="*/ 629854 h 4330768"/>
                  <a:gd name="connsiteX2000" fmla="*/ 2267682 w 3570661"/>
                  <a:gd name="connsiteY2000" fmla="*/ 629854 h 4330768"/>
                  <a:gd name="connsiteX2001" fmla="*/ 2273005 w 3570661"/>
                  <a:gd name="connsiteY2001" fmla="*/ 637753 h 4330768"/>
                  <a:gd name="connsiteX2002" fmla="*/ 2273005 w 3570661"/>
                  <a:gd name="connsiteY2002" fmla="*/ 637753 h 4330768"/>
                  <a:gd name="connsiteX2003" fmla="*/ 2311812 w 3570661"/>
                  <a:gd name="connsiteY2003" fmla="*/ 660420 h 4330768"/>
                  <a:gd name="connsiteX2004" fmla="*/ 2311812 w 3570661"/>
                  <a:gd name="connsiteY2004" fmla="*/ 660420 h 4330768"/>
                  <a:gd name="connsiteX2005" fmla="*/ 2326923 w 3570661"/>
                  <a:gd name="connsiteY2005" fmla="*/ 665056 h 4330768"/>
                  <a:gd name="connsiteX2006" fmla="*/ 2326923 w 3570661"/>
                  <a:gd name="connsiteY2006" fmla="*/ 665056 h 4330768"/>
                  <a:gd name="connsiteX2007" fmla="*/ 2332418 w 3570661"/>
                  <a:gd name="connsiteY2007" fmla="*/ 663167 h 4330768"/>
                  <a:gd name="connsiteX2008" fmla="*/ 2332418 w 3570661"/>
                  <a:gd name="connsiteY2008" fmla="*/ 663167 h 4330768"/>
                  <a:gd name="connsiteX2009" fmla="*/ 2343408 w 3570661"/>
                  <a:gd name="connsiteY2009" fmla="*/ 655955 h 4330768"/>
                  <a:gd name="connsiteX2010" fmla="*/ 2343408 w 3570661"/>
                  <a:gd name="connsiteY2010" fmla="*/ 655955 h 4330768"/>
                  <a:gd name="connsiteX2011" fmla="*/ 2349933 w 3570661"/>
                  <a:gd name="connsiteY2011" fmla="*/ 658187 h 4330768"/>
                  <a:gd name="connsiteX2012" fmla="*/ 2349933 w 3570661"/>
                  <a:gd name="connsiteY2012" fmla="*/ 658187 h 4330768"/>
                  <a:gd name="connsiteX2013" fmla="*/ 2372600 w 3570661"/>
                  <a:gd name="connsiteY2013" fmla="*/ 667117 h 4330768"/>
                  <a:gd name="connsiteX2014" fmla="*/ 2372600 w 3570661"/>
                  <a:gd name="connsiteY2014" fmla="*/ 667117 h 4330768"/>
                  <a:gd name="connsiteX2015" fmla="*/ 2379125 w 3570661"/>
                  <a:gd name="connsiteY2015" fmla="*/ 677420 h 4330768"/>
                  <a:gd name="connsiteX2016" fmla="*/ 2379125 w 3570661"/>
                  <a:gd name="connsiteY2016" fmla="*/ 677420 h 4330768"/>
                  <a:gd name="connsiteX2017" fmla="*/ 2371742 w 3570661"/>
                  <a:gd name="connsiteY2017" fmla="*/ 691157 h 4330768"/>
                  <a:gd name="connsiteX2018" fmla="*/ 2371742 w 3570661"/>
                  <a:gd name="connsiteY2018" fmla="*/ 691157 h 4330768"/>
                  <a:gd name="connsiteX2019" fmla="*/ 2350105 w 3570661"/>
                  <a:gd name="connsiteY2019" fmla="*/ 713136 h 4330768"/>
                  <a:gd name="connsiteX2020" fmla="*/ 2350105 w 3570661"/>
                  <a:gd name="connsiteY2020" fmla="*/ 713136 h 4330768"/>
                  <a:gd name="connsiteX2021" fmla="*/ 2340832 w 3570661"/>
                  <a:gd name="connsiteY2021" fmla="*/ 720692 h 4330768"/>
                  <a:gd name="connsiteX2022" fmla="*/ 2340832 w 3570661"/>
                  <a:gd name="connsiteY2022" fmla="*/ 720692 h 4330768"/>
                  <a:gd name="connsiteX2023" fmla="*/ 2341176 w 3570661"/>
                  <a:gd name="connsiteY2023" fmla="*/ 724813 h 4330768"/>
                  <a:gd name="connsiteX2024" fmla="*/ 2341176 w 3570661"/>
                  <a:gd name="connsiteY2024" fmla="*/ 724813 h 4330768"/>
                  <a:gd name="connsiteX2025" fmla="*/ 2341519 w 3570661"/>
                  <a:gd name="connsiteY2025" fmla="*/ 731167 h 4330768"/>
                  <a:gd name="connsiteX2026" fmla="*/ 2341519 w 3570661"/>
                  <a:gd name="connsiteY2026" fmla="*/ 731167 h 4330768"/>
                  <a:gd name="connsiteX2027" fmla="*/ 2339974 w 3570661"/>
                  <a:gd name="connsiteY2027" fmla="*/ 749025 h 4330768"/>
                  <a:gd name="connsiteX2028" fmla="*/ 2339974 w 3570661"/>
                  <a:gd name="connsiteY2028" fmla="*/ 749025 h 4330768"/>
                  <a:gd name="connsiteX2029" fmla="*/ 2338085 w 3570661"/>
                  <a:gd name="connsiteY2029" fmla="*/ 749025 h 4330768"/>
                  <a:gd name="connsiteX2030" fmla="*/ 2339974 w 3570661"/>
                  <a:gd name="connsiteY2030" fmla="*/ 749197 h 4330768"/>
                  <a:gd name="connsiteX2031" fmla="*/ 2339974 w 3570661"/>
                  <a:gd name="connsiteY2031" fmla="*/ 749369 h 4330768"/>
                  <a:gd name="connsiteX2032" fmla="*/ 2333105 w 3570661"/>
                  <a:gd name="connsiteY2032" fmla="*/ 759671 h 4330768"/>
                  <a:gd name="connsiteX2033" fmla="*/ 2333105 w 3570661"/>
                  <a:gd name="connsiteY2033" fmla="*/ 759671 h 4330768"/>
                  <a:gd name="connsiteX2034" fmla="*/ 2320742 w 3570661"/>
                  <a:gd name="connsiteY2034" fmla="*/ 753661 h 4330768"/>
                  <a:gd name="connsiteX2035" fmla="*/ 2320742 w 3570661"/>
                  <a:gd name="connsiteY2035" fmla="*/ 753661 h 4330768"/>
                  <a:gd name="connsiteX2036" fmla="*/ 2301853 w 3570661"/>
                  <a:gd name="connsiteY2036" fmla="*/ 722581 h 4330768"/>
                  <a:gd name="connsiteX2037" fmla="*/ 2301853 w 3570661"/>
                  <a:gd name="connsiteY2037" fmla="*/ 722581 h 4330768"/>
                  <a:gd name="connsiteX2038" fmla="*/ 2303570 w 3570661"/>
                  <a:gd name="connsiteY2038" fmla="*/ 715369 h 4330768"/>
                  <a:gd name="connsiteX2039" fmla="*/ 2303570 w 3570661"/>
                  <a:gd name="connsiteY2039" fmla="*/ 715369 h 4330768"/>
                  <a:gd name="connsiteX2040" fmla="*/ 2317479 w 3570661"/>
                  <a:gd name="connsiteY2040" fmla="*/ 692359 h 4330768"/>
                  <a:gd name="connsiteX2041" fmla="*/ 2317479 w 3570661"/>
                  <a:gd name="connsiteY2041" fmla="*/ 692359 h 4330768"/>
                  <a:gd name="connsiteX2042" fmla="*/ 2329843 w 3570661"/>
                  <a:gd name="connsiteY2042" fmla="*/ 687036 h 4330768"/>
                  <a:gd name="connsiteX2043" fmla="*/ 2329843 w 3570661"/>
                  <a:gd name="connsiteY2043" fmla="*/ 687036 h 4330768"/>
                  <a:gd name="connsiteX2044" fmla="*/ 2321257 w 3570661"/>
                  <a:gd name="connsiteY2044" fmla="*/ 688066 h 4330768"/>
                  <a:gd name="connsiteX2045" fmla="*/ 2321257 w 3570661"/>
                  <a:gd name="connsiteY2045" fmla="*/ 688066 h 4330768"/>
                  <a:gd name="connsiteX2046" fmla="*/ 2309752 w 3570661"/>
                  <a:gd name="connsiteY2046" fmla="*/ 685490 h 4330768"/>
                  <a:gd name="connsiteX2047" fmla="*/ 2309752 w 3570661"/>
                  <a:gd name="connsiteY2047" fmla="*/ 685490 h 4330768"/>
                  <a:gd name="connsiteX2048" fmla="*/ 2304772 w 3570661"/>
                  <a:gd name="connsiteY2048" fmla="*/ 684116 h 4330768"/>
                  <a:gd name="connsiteX2049" fmla="*/ 2304772 w 3570661"/>
                  <a:gd name="connsiteY2049" fmla="*/ 684116 h 4330768"/>
                  <a:gd name="connsiteX2050" fmla="*/ 2292065 w 3570661"/>
                  <a:gd name="connsiteY2050" fmla="*/ 690298 h 4330768"/>
                  <a:gd name="connsiteX2051" fmla="*/ 2292065 w 3570661"/>
                  <a:gd name="connsiteY2051" fmla="*/ 690298 h 4330768"/>
                  <a:gd name="connsiteX2052" fmla="*/ 2278328 w 3570661"/>
                  <a:gd name="connsiteY2052" fmla="*/ 706783 h 4330768"/>
                  <a:gd name="connsiteX2053" fmla="*/ 2278328 w 3570661"/>
                  <a:gd name="connsiteY2053" fmla="*/ 706783 h 4330768"/>
                  <a:gd name="connsiteX2054" fmla="*/ 2277813 w 3570661"/>
                  <a:gd name="connsiteY2054" fmla="*/ 707470 h 4330768"/>
                  <a:gd name="connsiteX2055" fmla="*/ 2277813 w 3570661"/>
                  <a:gd name="connsiteY2055" fmla="*/ 707470 h 4330768"/>
                  <a:gd name="connsiteX2056" fmla="*/ 2280217 w 3570661"/>
                  <a:gd name="connsiteY2056" fmla="*/ 716571 h 4330768"/>
                  <a:gd name="connsiteX2057" fmla="*/ 2280217 w 3570661"/>
                  <a:gd name="connsiteY2057" fmla="*/ 716571 h 4330768"/>
                  <a:gd name="connsiteX2058" fmla="*/ 2277641 w 3570661"/>
                  <a:gd name="connsiteY2058" fmla="*/ 724126 h 4330768"/>
                  <a:gd name="connsiteX2059" fmla="*/ 2277641 w 3570661"/>
                  <a:gd name="connsiteY2059" fmla="*/ 724126 h 4330768"/>
                  <a:gd name="connsiteX2060" fmla="*/ 2257207 w 3570661"/>
                  <a:gd name="connsiteY2060" fmla="*/ 740611 h 4330768"/>
                  <a:gd name="connsiteX2061" fmla="*/ 2257207 w 3570661"/>
                  <a:gd name="connsiteY2061" fmla="*/ 740611 h 4330768"/>
                  <a:gd name="connsiteX2062" fmla="*/ 2255146 w 3570661"/>
                  <a:gd name="connsiteY2062" fmla="*/ 740439 h 4330768"/>
                  <a:gd name="connsiteX2063" fmla="*/ 2255146 w 3570661"/>
                  <a:gd name="connsiteY2063" fmla="*/ 740439 h 4330768"/>
                  <a:gd name="connsiteX2064" fmla="*/ 2249651 w 3570661"/>
                  <a:gd name="connsiteY2064" fmla="*/ 738550 h 4330768"/>
                  <a:gd name="connsiteX2065" fmla="*/ 2249651 w 3570661"/>
                  <a:gd name="connsiteY2065" fmla="*/ 738550 h 4330768"/>
                  <a:gd name="connsiteX2066" fmla="*/ 2249479 w 3570661"/>
                  <a:gd name="connsiteY2066" fmla="*/ 738722 h 4330768"/>
                  <a:gd name="connsiteX2067" fmla="*/ 2249479 w 3570661"/>
                  <a:gd name="connsiteY2067" fmla="*/ 738722 h 4330768"/>
                  <a:gd name="connsiteX2068" fmla="*/ 2247934 w 3570661"/>
                  <a:gd name="connsiteY2068" fmla="*/ 744904 h 4330768"/>
                  <a:gd name="connsiteX2069" fmla="*/ 2247934 w 3570661"/>
                  <a:gd name="connsiteY2069" fmla="*/ 744904 h 4330768"/>
                  <a:gd name="connsiteX2070" fmla="*/ 2241752 w 3570661"/>
                  <a:gd name="connsiteY2070" fmla="*/ 780621 h 4330768"/>
                  <a:gd name="connsiteX2071" fmla="*/ 2241752 w 3570661"/>
                  <a:gd name="connsiteY2071" fmla="*/ 780621 h 4330768"/>
                  <a:gd name="connsiteX2072" fmla="*/ 2241065 w 3570661"/>
                  <a:gd name="connsiteY2072" fmla="*/ 785944 h 4330768"/>
                  <a:gd name="connsiteX2073" fmla="*/ 2241065 w 3570661"/>
                  <a:gd name="connsiteY2073" fmla="*/ 785944 h 4330768"/>
                  <a:gd name="connsiteX2074" fmla="*/ 2251197 w 3570661"/>
                  <a:gd name="connsiteY2074" fmla="*/ 804833 h 4330768"/>
                  <a:gd name="connsiteX2075" fmla="*/ 2251197 w 3570661"/>
                  <a:gd name="connsiteY2075" fmla="*/ 804833 h 4330768"/>
                  <a:gd name="connsiteX2076" fmla="*/ 2265964 w 3570661"/>
                  <a:gd name="connsiteY2076" fmla="*/ 821661 h 4330768"/>
                  <a:gd name="connsiteX2077" fmla="*/ 2265964 w 3570661"/>
                  <a:gd name="connsiteY2077" fmla="*/ 821661 h 4330768"/>
                  <a:gd name="connsiteX2078" fmla="*/ 2266823 w 3570661"/>
                  <a:gd name="connsiteY2078" fmla="*/ 822519 h 4330768"/>
                  <a:gd name="connsiteX2079" fmla="*/ 2266823 w 3570661"/>
                  <a:gd name="connsiteY2079" fmla="*/ 822519 h 4330768"/>
                  <a:gd name="connsiteX2080" fmla="*/ 2267338 w 3570661"/>
                  <a:gd name="connsiteY2080" fmla="*/ 819600 h 4330768"/>
                  <a:gd name="connsiteX2081" fmla="*/ 2267338 w 3570661"/>
                  <a:gd name="connsiteY2081" fmla="*/ 819600 h 4330768"/>
                  <a:gd name="connsiteX2082" fmla="*/ 2266651 w 3570661"/>
                  <a:gd name="connsiteY2082" fmla="*/ 813762 h 4330768"/>
                  <a:gd name="connsiteX2083" fmla="*/ 2266651 w 3570661"/>
                  <a:gd name="connsiteY2083" fmla="*/ 813762 h 4330768"/>
                  <a:gd name="connsiteX2084" fmla="*/ 2269914 w 3570661"/>
                  <a:gd name="connsiteY2084" fmla="*/ 810156 h 4330768"/>
                  <a:gd name="connsiteX2085" fmla="*/ 2269914 w 3570661"/>
                  <a:gd name="connsiteY2085" fmla="*/ 810156 h 4330768"/>
                  <a:gd name="connsiteX2086" fmla="*/ 2274893 w 3570661"/>
                  <a:gd name="connsiteY2086" fmla="*/ 812045 h 4330768"/>
                  <a:gd name="connsiteX2087" fmla="*/ 2274893 w 3570661"/>
                  <a:gd name="connsiteY2087" fmla="*/ 812045 h 4330768"/>
                  <a:gd name="connsiteX2088" fmla="*/ 2285540 w 3570661"/>
                  <a:gd name="connsiteY2088" fmla="*/ 825439 h 4330768"/>
                  <a:gd name="connsiteX2089" fmla="*/ 2285540 w 3570661"/>
                  <a:gd name="connsiteY2089" fmla="*/ 825439 h 4330768"/>
                  <a:gd name="connsiteX2090" fmla="*/ 2281762 w 3570661"/>
                  <a:gd name="connsiteY2090" fmla="*/ 833681 h 4330768"/>
                  <a:gd name="connsiteX2091" fmla="*/ 2281762 w 3570661"/>
                  <a:gd name="connsiteY2091" fmla="*/ 833681 h 4330768"/>
                  <a:gd name="connsiteX2092" fmla="*/ 2261843 w 3570661"/>
                  <a:gd name="connsiteY2092" fmla="*/ 845873 h 4330768"/>
                  <a:gd name="connsiteX2093" fmla="*/ 2261843 w 3570661"/>
                  <a:gd name="connsiteY2093" fmla="*/ 845873 h 4330768"/>
                  <a:gd name="connsiteX2094" fmla="*/ 2261328 w 3570661"/>
                  <a:gd name="connsiteY2094" fmla="*/ 849307 h 4330768"/>
                  <a:gd name="connsiteX2095" fmla="*/ 2261328 w 3570661"/>
                  <a:gd name="connsiteY2095" fmla="*/ 849307 h 4330768"/>
                  <a:gd name="connsiteX2096" fmla="*/ 2250853 w 3570661"/>
                  <a:gd name="connsiteY2096" fmla="*/ 858408 h 4330768"/>
                  <a:gd name="connsiteX2097" fmla="*/ 2250853 w 3570661"/>
                  <a:gd name="connsiteY2097" fmla="*/ 858408 h 4330768"/>
                  <a:gd name="connsiteX2098" fmla="*/ 2229389 w 3570661"/>
                  <a:gd name="connsiteY2098" fmla="*/ 869398 h 4330768"/>
                  <a:gd name="connsiteX2099" fmla="*/ 2229389 w 3570661"/>
                  <a:gd name="connsiteY2099" fmla="*/ 869398 h 4330768"/>
                  <a:gd name="connsiteX2100" fmla="*/ 2229561 w 3570661"/>
                  <a:gd name="connsiteY2100" fmla="*/ 870428 h 4330768"/>
                  <a:gd name="connsiteX2101" fmla="*/ 2229561 w 3570661"/>
                  <a:gd name="connsiteY2101" fmla="*/ 870428 h 4330768"/>
                  <a:gd name="connsiteX2102" fmla="*/ 2231964 w 3570661"/>
                  <a:gd name="connsiteY2102" fmla="*/ 872832 h 4330768"/>
                  <a:gd name="connsiteX2103" fmla="*/ 2231964 w 3570661"/>
                  <a:gd name="connsiteY2103" fmla="*/ 872832 h 4330768"/>
                  <a:gd name="connsiteX2104" fmla="*/ 2247076 w 3570661"/>
                  <a:gd name="connsiteY2104" fmla="*/ 866479 h 4330768"/>
                  <a:gd name="connsiteX2105" fmla="*/ 2247076 w 3570661"/>
                  <a:gd name="connsiteY2105" fmla="*/ 866479 h 4330768"/>
                  <a:gd name="connsiteX2106" fmla="*/ 2253086 w 3570661"/>
                  <a:gd name="connsiteY2106" fmla="*/ 865964 h 4330768"/>
                  <a:gd name="connsiteX2107" fmla="*/ 2253086 w 3570661"/>
                  <a:gd name="connsiteY2107" fmla="*/ 865964 h 4330768"/>
                  <a:gd name="connsiteX2108" fmla="*/ 2260985 w 3570661"/>
                  <a:gd name="connsiteY2108" fmla="*/ 870428 h 4330768"/>
                  <a:gd name="connsiteX2109" fmla="*/ 2260985 w 3570661"/>
                  <a:gd name="connsiteY2109" fmla="*/ 870428 h 4330768"/>
                  <a:gd name="connsiteX2110" fmla="*/ 2254974 w 3570661"/>
                  <a:gd name="connsiteY2110" fmla="*/ 877469 h 4330768"/>
                  <a:gd name="connsiteX2111" fmla="*/ 2254974 w 3570661"/>
                  <a:gd name="connsiteY2111" fmla="*/ 877469 h 4330768"/>
                  <a:gd name="connsiteX2112" fmla="*/ 2226126 w 3570661"/>
                  <a:gd name="connsiteY2112" fmla="*/ 894640 h 4330768"/>
                  <a:gd name="connsiteX2113" fmla="*/ 2226126 w 3570661"/>
                  <a:gd name="connsiteY2113" fmla="*/ 894640 h 4330768"/>
                  <a:gd name="connsiteX2114" fmla="*/ 2226126 w 3570661"/>
                  <a:gd name="connsiteY2114" fmla="*/ 894640 h 4330768"/>
                  <a:gd name="connsiteX2115" fmla="*/ 2226126 w 3570661"/>
                  <a:gd name="connsiteY2115" fmla="*/ 895670 h 4330768"/>
                  <a:gd name="connsiteX2116" fmla="*/ 2236429 w 3570661"/>
                  <a:gd name="connsiteY2116" fmla="*/ 946498 h 4330768"/>
                  <a:gd name="connsiteX2117" fmla="*/ 2236429 w 3570661"/>
                  <a:gd name="connsiteY2117" fmla="*/ 946498 h 4330768"/>
                  <a:gd name="connsiteX2118" fmla="*/ 2244156 w 3570661"/>
                  <a:gd name="connsiteY2118" fmla="*/ 988397 h 4330768"/>
                  <a:gd name="connsiteX2119" fmla="*/ 2244156 w 3570661"/>
                  <a:gd name="connsiteY2119" fmla="*/ 988397 h 4330768"/>
                  <a:gd name="connsiteX2120" fmla="*/ 2245186 w 3570661"/>
                  <a:gd name="connsiteY2120" fmla="*/ 1007801 h 4330768"/>
                  <a:gd name="connsiteX2121" fmla="*/ 2245186 w 3570661"/>
                  <a:gd name="connsiteY2121" fmla="*/ 1007801 h 4330768"/>
                  <a:gd name="connsiteX2122" fmla="*/ 2241237 w 3570661"/>
                  <a:gd name="connsiteY2122" fmla="*/ 1014841 h 4330768"/>
                  <a:gd name="connsiteX2123" fmla="*/ 2241237 w 3570661"/>
                  <a:gd name="connsiteY2123" fmla="*/ 1014841 h 4330768"/>
                  <a:gd name="connsiteX2124" fmla="*/ 2236085 w 3570661"/>
                  <a:gd name="connsiteY2124" fmla="*/ 1011235 h 4330768"/>
                  <a:gd name="connsiteX2125" fmla="*/ 2236085 w 3570661"/>
                  <a:gd name="connsiteY2125" fmla="*/ 1011235 h 4330768"/>
                  <a:gd name="connsiteX2126" fmla="*/ 2220631 w 3570661"/>
                  <a:gd name="connsiteY2126" fmla="*/ 974145 h 4330768"/>
                  <a:gd name="connsiteX2127" fmla="*/ 2220631 w 3570661"/>
                  <a:gd name="connsiteY2127" fmla="*/ 974145 h 4330768"/>
                  <a:gd name="connsiteX2128" fmla="*/ 2203116 w 3570661"/>
                  <a:gd name="connsiteY2128" fmla="*/ 953024 h 4330768"/>
                  <a:gd name="connsiteX2129" fmla="*/ 2203116 w 3570661"/>
                  <a:gd name="connsiteY2129" fmla="*/ 953024 h 4330768"/>
                  <a:gd name="connsiteX2130" fmla="*/ 2192470 w 3570661"/>
                  <a:gd name="connsiteY2130" fmla="*/ 925549 h 4330768"/>
                  <a:gd name="connsiteX2131" fmla="*/ 2192470 w 3570661"/>
                  <a:gd name="connsiteY2131" fmla="*/ 925549 h 4330768"/>
                  <a:gd name="connsiteX2132" fmla="*/ 2190753 w 3570661"/>
                  <a:gd name="connsiteY2132" fmla="*/ 921943 h 4330768"/>
                  <a:gd name="connsiteX2133" fmla="*/ 2190753 w 3570661"/>
                  <a:gd name="connsiteY2133" fmla="*/ 921943 h 4330768"/>
                  <a:gd name="connsiteX2134" fmla="*/ 2190066 w 3570661"/>
                  <a:gd name="connsiteY2134" fmla="*/ 925721 h 4330768"/>
                  <a:gd name="connsiteX2135" fmla="*/ 2190066 w 3570661"/>
                  <a:gd name="connsiteY2135" fmla="*/ 925721 h 4330768"/>
                  <a:gd name="connsiteX2136" fmla="*/ 2190753 w 3570661"/>
                  <a:gd name="connsiteY2136" fmla="*/ 930529 h 4330768"/>
                  <a:gd name="connsiteX2137" fmla="*/ 2190753 w 3570661"/>
                  <a:gd name="connsiteY2137" fmla="*/ 930529 h 4330768"/>
                  <a:gd name="connsiteX2138" fmla="*/ 2203116 w 3570661"/>
                  <a:gd name="connsiteY2138" fmla="*/ 960236 h 4330768"/>
                  <a:gd name="connsiteX2139" fmla="*/ 2203116 w 3570661"/>
                  <a:gd name="connsiteY2139" fmla="*/ 960236 h 4330768"/>
                  <a:gd name="connsiteX2140" fmla="*/ 2222520 w 3570661"/>
                  <a:gd name="connsiteY2140" fmla="*/ 991316 h 4330768"/>
                  <a:gd name="connsiteX2141" fmla="*/ 2222520 w 3570661"/>
                  <a:gd name="connsiteY2141" fmla="*/ 991316 h 4330768"/>
                  <a:gd name="connsiteX2142" fmla="*/ 2223722 w 3570661"/>
                  <a:gd name="connsiteY2142" fmla="*/ 999559 h 4330768"/>
                  <a:gd name="connsiteX2143" fmla="*/ 2223722 w 3570661"/>
                  <a:gd name="connsiteY2143" fmla="*/ 999559 h 4330768"/>
                  <a:gd name="connsiteX2144" fmla="*/ 2223207 w 3570661"/>
                  <a:gd name="connsiteY2144" fmla="*/ 1008831 h 4330768"/>
                  <a:gd name="connsiteX2145" fmla="*/ 2223207 w 3570661"/>
                  <a:gd name="connsiteY2145" fmla="*/ 1008831 h 4330768"/>
                  <a:gd name="connsiteX2146" fmla="*/ 2229732 w 3570661"/>
                  <a:gd name="connsiteY2146" fmla="*/ 1018791 h 4330768"/>
                  <a:gd name="connsiteX2147" fmla="*/ 2229732 w 3570661"/>
                  <a:gd name="connsiteY2147" fmla="*/ 1018791 h 4330768"/>
                  <a:gd name="connsiteX2148" fmla="*/ 2251197 w 3570661"/>
                  <a:gd name="connsiteY2148" fmla="*/ 1029781 h 4330768"/>
                  <a:gd name="connsiteX2149" fmla="*/ 2251197 w 3570661"/>
                  <a:gd name="connsiteY2149" fmla="*/ 1029781 h 4330768"/>
                  <a:gd name="connsiteX2150" fmla="*/ 2263904 w 3570661"/>
                  <a:gd name="connsiteY2150" fmla="*/ 1046609 h 4330768"/>
                  <a:gd name="connsiteX2151" fmla="*/ 2263904 w 3570661"/>
                  <a:gd name="connsiteY2151" fmla="*/ 1046609 h 4330768"/>
                  <a:gd name="connsiteX2152" fmla="*/ 2272661 w 3570661"/>
                  <a:gd name="connsiteY2152" fmla="*/ 1054851 h 4330768"/>
                  <a:gd name="connsiteX2153" fmla="*/ 2272661 w 3570661"/>
                  <a:gd name="connsiteY2153" fmla="*/ 1054851 h 4330768"/>
                  <a:gd name="connsiteX2154" fmla="*/ 2267338 w 3570661"/>
                  <a:gd name="connsiteY2154" fmla="*/ 1063437 h 4330768"/>
                  <a:gd name="connsiteX2155" fmla="*/ 2267338 w 3570661"/>
                  <a:gd name="connsiteY2155" fmla="*/ 1063437 h 4330768"/>
                  <a:gd name="connsiteX2156" fmla="*/ 2255146 w 3570661"/>
                  <a:gd name="connsiteY2156" fmla="*/ 1078205 h 4330768"/>
                  <a:gd name="connsiteX2157" fmla="*/ 2255146 w 3570661"/>
                  <a:gd name="connsiteY2157" fmla="*/ 1078205 h 4330768"/>
                  <a:gd name="connsiteX2158" fmla="*/ 2255661 w 3570661"/>
                  <a:gd name="connsiteY2158" fmla="*/ 1081295 h 4330768"/>
                  <a:gd name="connsiteX2159" fmla="*/ 2255661 w 3570661"/>
                  <a:gd name="connsiteY2159" fmla="*/ 1081295 h 4330768"/>
                  <a:gd name="connsiteX2160" fmla="*/ 2256863 w 3570661"/>
                  <a:gd name="connsiteY2160" fmla="*/ 1084558 h 4330768"/>
                  <a:gd name="connsiteX2161" fmla="*/ 2256863 w 3570661"/>
                  <a:gd name="connsiteY2161" fmla="*/ 1084558 h 4330768"/>
                  <a:gd name="connsiteX2162" fmla="*/ 2258924 w 3570661"/>
                  <a:gd name="connsiteY2162" fmla="*/ 1084386 h 4330768"/>
                  <a:gd name="connsiteX2163" fmla="*/ 2258924 w 3570661"/>
                  <a:gd name="connsiteY2163" fmla="*/ 1084386 h 4330768"/>
                  <a:gd name="connsiteX2164" fmla="*/ 2265964 w 3570661"/>
                  <a:gd name="connsiteY2164" fmla="*/ 1086104 h 4330768"/>
                  <a:gd name="connsiteX2165" fmla="*/ 2265964 w 3570661"/>
                  <a:gd name="connsiteY2165" fmla="*/ 1086104 h 4330768"/>
                  <a:gd name="connsiteX2166" fmla="*/ 2272490 w 3570661"/>
                  <a:gd name="connsiteY2166" fmla="*/ 1092629 h 4330768"/>
                  <a:gd name="connsiteX2167" fmla="*/ 2272490 w 3570661"/>
                  <a:gd name="connsiteY2167" fmla="*/ 1092629 h 4330768"/>
                  <a:gd name="connsiteX2168" fmla="*/ 2261500 w 3570661"/>
                  <a:gd name="connsiteY2168" fmla="*/ 1098295 h 4330768"/>
                  <a:gd name="connsiteX2169" fmla="*/ 2261500 w 3570661"/>
                  <a:gd name="connsiteY2169" fmla="*/ 1098295 h 4330768"/>
                  <a:gd name="connsiteX2170" fmla="*/ 2254288 w 3570661"/>
                  <a:gd name="connsiteY2170" fmla="*/ 1103447 h 4330768"/>
                  <a:gd name="connsiteX2171" fmla="*/ 2254288 w 3570661"/>
                  <a:gd name="connsiteY2171" fmla="*/ 1103447 h 4330768"/>
                  <a:gd name="connsiteX2172" fmla="*/ 2254631 w 3570661"/>
                  <a:gd name="connsiteY2172" fmla="*/ 1113750 h 4330768"/>
                  <a:gd name="connsiteX2173" fmla="*/ 2254631 w 3570661"/>
                  <a:gd name="connsiteY2173" fmla="*/ 1113750 h 4330768"/>
                  <a:gd name="connsiteX2174" fmla="*/ 2254631 w 3570661"/>
                  <a:gd name="connsiteY2174" fmla="*/ 1113921 h 4330768"/>
                  <a:gd name="connsiteX2175" fmla="*/ 2243470 w 3570661"/>
                  <a:gd name="connsiteY2175" fmla="*/ 1158739 h 4330768"/>
                  <a:gd name="connsiteX2176" fmla="*/ 2243470 w 3570661"/>
                  <a:gd name="connsiteY2176" fmla="*/ 1158739 h 4330768"/>
                  <a:gd name="connsiteX2177" fmla="*/ 2230762 w 3570661"/>
                  <a:gd name="connsiteY2177" fmla="*/ 1184840 h 4330768"/>
                  <a:gd name="connsiteX2178" fmla="*/ 2230762 w 3570661"/>
                  <a:gd name="connsiteY2178" fmla="*/ 1184840 h 4330768"/>
                  <a:gd name="connsiteX2179" fmla="*/ 2227500 w 3570661"/>
                  <a:gd name="connsiteY2179" fmla="*/ 1193426 h 4330768"/>
                  <a:gd name="connsiteX2180" fmla="*/ 2227500 w 3570661"/>
                  <a:gd name="connsiteY2180" fmla="*/ 1193426 h 4330768"/>
                  <a:gd name="connsiteX2181" fmla="*/ 2228530 w 3570661"/>
                  <a:gd name="connsiteY2181" fmla="*/ 1198234 h 4330768"/>
                  <a:gd name="connsiteX2182" fmla="*/ 2228530 w 3570661"/>
                  <a:gd name="connsiteY2182" fmla="*/ 1198234 h 4330768"/>
                  <a:gd name="connsiteX2183" fmla="*/ 2229046 w 3570661"/>
                  <a:gd name="connsiteY2183" fmla="*/ 1200981 h 4330768"/>
                  <a:gd name="connsiteX2184" fmla="*/ 2229046 w 3570661"/>
                  <a:gd name="connsiteY2184" fmla="*/ 1200981 h 4330768"/>
                  <a:gd name="connsiteX2185" fmla="*/ 2221661 w 3570661"/>
                  <a:gd name="connsiteY2185" fmla="*/ 1215577 h 4330768"/>
                  <a:gd name="connsiteX2186" fmla="*/ 2221661 w 3570661"/>
                  <a:gd name="connsiteY2186" fmla="*/ 1215577 h 4330768"/>
                  <a:gd name="connsiteX2187" fmla="*/ 2222348 w 3570661"/>
                  <a:gd name="connsiteY2187" fmla="*/ 1218497 h 4330768"/>
                  <a:gd name="connsiteX2188" fmla="*/ 2222348 w 3570661"/>
                  <a:gd name="connsiteY2188" fmla="*/ 1218497 h 4330768"/>
                  <a:gd name="connsiteX2189" fmla="*/ 2227843 w 3570661"/>
                  <a:gd name="connsiteY2189" fmla="*/ 1237042 h 4330768"/>
                  <a:gd name="connsiteX2190" fmla="*/ 2227843 w 3570661"/>
                  <a:gd name="connsiteY2190" fmla="*/ 1237042 h 4330768"/>
                  <a:gd name="connsiteX2191" fmla="*/ 2227500 w 3570661"/>
                  <a:gd name="connsiteY2191" fmla="*/ 1242365 h 4330768"/>
                  <a:gd name="connsiteX2192" fmla="*/ 2227500 w 3570661"/>
                  <a:gd name="connsiteY2192" fmla="*/ 1242365 h 4330768"/>
                  <a:gd name="connsiteX2193" fmla="*/ 2227156 w 3570661"/>
                  <a:gd name="connsiteY2193" fmla="*/ 1246830 h 4330768"/>
                  <a:gd name="connsiteX2194" fmla="*/ 2227156 w 3570661"/>
                  <a:gd name="connsiteY2194" fmla="*/ 1246830 h 4330768"/>
                  <a:gd name="connsiteX2195" fmla="*/ 2235914 w 3570661"/>
                  <a:gd name="connsiteY2195" fmla="*/ 1264860 h 4330768"/>
                  <a:gd name="connsiteX2196" fmla="*/ 2235914 w 3570661"/>
                  <a:gd name="connsiteY2196" fmla="*/ 1264860 h 4330768"/>
                  <a:gd name="connsiteX2197" fmla="*/ 2267510 w 3570661"/>
                  <a:gd name="connsiteY2197" fmla="*/ 1307961 h 4330768"/>
                  <a:gd name="connsiteX2198" fmla="*/ 2267510 w 3570661"/>
                  <a:gd name="connsiteY2198" fmla="*/ 1307961 h 4330768"/>
                  <a:gd name="connsiteX2199" fmla="*/ 2284166 w 3570661"/>
                  <a:gd name="connsiteY2199" fmla="*/ 1338698 h 4330768"/>
                  <a:gd name="connsiteX2200" fmla="*/ 2284166 w 3570661"/>
                  <a:gd name="connsiteY2200" fmla="*/ 1338698 h 4330768"/>
                  <a:gd name="connsiteX2201" fmla="*/ 2311984 w 3570661"/>
                  <a:gd name="connsiteY2201" fmla="*/ 1388152 h 4330768"/>
                  <a:gd name="connsiteX2202" fmla="*/ 2311984 w 3570661"/>
                  <a:gd name="connsiteY2202" fmla="*/ 1388152 h 4330768"/>
                  <a:gd name="connsiteX2203" fmla="*/ 2327954 w 3570661"/>
                  <a:gd name="connsiteY2203" fmla="*/ 1434515 h 4330768"/>
                  <a:gd name="connsiteX2204" fmla="*/ 2327954 w 3570661"/>
                  <a:gd name="connsiteY2204" fmla="*/ 1434515 h 4330768"/>
                  <a:gd name="connsiteX2205" fmla="*/ 2327610 w 3570661"/>
                  <a:gd name="connsiteY2205" fmla="*/ 1437950 h 4330768"/>
                  <a:gd name="connsiteX2206" fmla="*/ 2327610 w 3570661"/>
                  <a:gd name="connsiteY2206" fmla="*/ 1437950 h 4330768"/>
                  <a:gd name="connsiteX2207" fmla="*/ 2312671 w 3570661"/>
                  <a:gd name="connsiteY2207" fmla="*/ 1448081 h 4330768"/>
                  <a:gd name="connsiteX2208" fmla="*/ 2312671 w 3570661"/>
                  <a:gd name="connsiteY2208" fmla="*/ 1448081 h 4330768"/>
                  <a:gd name="connsiteX2209" fmla="*/ 2308378 w 3570661"/>
                  <a:gd name="connsiteY2209" fmla="*/ 1447566 h 4330768"/>
                  <a:gd name="connsiteX2210" fmla="*/ 2308378 w 3570661"/>
                  <a:gd name="connsiteY2210" fmla="*/ 1447566 h 4330768"/>
                  <a:gd name="connsiteX2211" fmla="*/ 2304257 w 3570661"/>
                  <a:gd name="connsiteY2211" fmla="*/ 1442929 h 4330768"/>
                  <a:gd name="connsiteX2212" fmla="*/ 2304257 w 3570661"/>
                  <a:gd name="connsiteY2212" fmla="*/ 1442929 h 4330768"/>
                  <a:gd name="connsiteX2213" fmla="*/ 2299964 w 3570661"/>
                  <a:gd name="connsiteY2213" fmla="*/ 1438121 h 4330768"/>
                  <a:gd name="connsiteX2214" fmla="*/ 2299964 w 3570661"/>
                  <a:gd name="connsiteY2214" fmla="*/ 1438121 h 4330768"/>
                  <a:gd name="connsiteX2215" fmla="*/ 2270257 w 3570661"/>
                  <a:gd name="connsiteY2215" fmla="*/ 1396738 h 4330768"/>
                  <a:gd name="connsiteX2216" fmla="*/ 2270257 w 3570661"/>
                  <a:gd name="connsiteY2216" fmla="*/ 1396738 h 4330768"/>
                  <a:gd name="connsiteX2217" fmla="*/ 2266480 w 3570661"/>
                  <a:gd name="connsiteY2217" fmla="*/ 1389526 h 4330768"/>
                  <a:gd name="connsiteX2218" fmla="*/ 2266480 w 3570661"/>
                  <a:gd name="connsiteY2218" fmla="*/ 1389526 h 4330768"/>
                  <a:gd name="connsiteX2219" fmla="*/ 2263560 w 3570661"/>
                  <a:gd name="connsiteY2219" fmla="*/ 1390213 h 4330768"/>
                  <a:gd name="connsiteX2220" fmla="*/ 2263560 w 3570661"/>
                  <a:gd name="connsiteY2220" fmla="*/ 1390213 h 4330768"/>
                  <a:gd name="connsiteX2221" fmla="*/ 2258924 w 3570661"/>
                  <a:gd name="connsiteY2221" fmla="*/ 1391586 h 4330768"/>
                  <a:gd name="connsiteX2222" fmla="*/ 2258924 w 3570661"/>
                  <a:gd name="connsiteY2222" fmla="*/ 1391586 h 4330768"/>
                  <a:gd name="connsiteX2223" fmla="*/ 2249823 w 3570661"/>
                  <a:gd name="connsiteY2223" fmla="*/ 1376990 h 4330768"/>
                  <a:gd name="connsiteX2224" fmla="*/ 2249823 w 3570661"/>
                  <a:gd name="connsiteY2224" fmla="*/ 1376990 h 4330768"/>
                  <a:gd name="connsiteX2225" fmla="*/ 2249479 w 3570661"/>
                  <a:gd name="connsiteY2225" fmla="*/ 1372526 h 4330768"/>
                  <a:gd name="connsiteX2226" fmla="*/ 2249479 w 3570661"/>
                  <a:gd name="connsiteY2226" fmla="*/ 1372526 h 4330768"/>
                  <a:gd name="connsiteX2227" fmla="*/ 2250510 w 3570661"/>
                  <a:gd name="connsiteY2227" fmla="*/ 1364112 h 4330768"/>
                  <a:gd name="connsiteX2228" fmla="*/ 2250510 w 3570661"/>
                  <a:gd name="connsiteY2228" fmla="*/ 1364112 h 4330768"/>
                  <a:gd name="connsiteX2229" fmla="*/ 2249823 w 3570661"/>
                  <a:gd name="connsiteY2229" fmla="*/ 1362051 h 4330768"/>
                  <a:gd name="connsiteX2230" fmla="*/ 2249823 w 3570661"/>
                  <a:gd name="connsiteY2230" fmla="*/ 1362051 h 4330768"/>
                  <a:gd name="connsiteX2231" fmla="*/ 2245530 w 3570661"/>
                  <a:gd name="connsiteY2231" fmla="*/ 1354152 h 4330768"/>
                  <a:gd name="connsiteX2232" fmla="*/ 2245530 w 3570661"/>
                  <a:gd name="connsiteY2232" fmla="*/ 1354152 h 4330768"/>
                  <a:gd name="connsiteX2233" fmla="*/ 2242611 w 3570661"/>
                  <a:gd name="connsiteY2233" fmla="*/ 1355526 h 4330768"/>
                  <a:gd name="connsiteX2234" fmla="*/ 2242611 w 3570661"/>
                  <a:gd name="connsiteY2234" fmla="*/ 1355526 h 4330768"/>
                  <a:gd name="connsiteX2235" fmla="*/ 2237288 w 3570661"/>
                  <a:gd name="connsiteY2235" fmla="*/ 1358960 h 4330768"/>
                  <a:gd name="connsiteX2236" fmla="*/ 2237288 w 3570661"/>
                  <a:gd name="connsiteY2236" fmla="*/ 1358960 h 4330768"/>
                  <a:gd name="connsiteX2237" fmla="*/ 2229732 w 3570661"/>
                  <a:gd name="connsiteY2237" fmla="*/ 1342476 h 4330768"/>
                  <a:gd name="connsiteX2238" fmla="*/ 2229732 w 3570661"/>
                  <a:gd name="connsiteY2238" fmla="*/ 1342476 h 4330768"/>
                  <a:gd name="connsiteX2239" fmla="*/ 2223207 w 3570661"/>
                  <a:gd name="connsiteY2239" fmla="*/ 1319122 h 4330768"/>
                  <a:gd name="connsiteX2240" fmla="*/ 2223207 w 3570661"/>
                  <a:gd name="connsiteY2240" fmla="*/ 1319122 h 4330768"/>
                  <a:gd name="connsiteX2241" fmla="*/ 2206550 w 3570661"/>
                  <a:gd name="connsiteY2241" fmla="*/ 1306587 h 4330768"/>
                  <a:gd name="connsiteX2242" fmla="*/ 2206550 w 3570661"/>
                  <a:gd name="connsiteY2242" fmla="*/ 1306587 h 4330768"/>
                  <a:gd name="connsiteX2243" fmla="*/ 2182339 w 3570661"/>
                  <a:gd name="connsiteY2243" fmla="*/ 1283233 h 4330768"/>
                  <a:gd name="connsiteX2244" fmla="*/ 2182339 w 3570661"/>
                  <a:gd name="connsiteY2244" fmla="*/ 1283233 h 4330768"/>
                  <a:gd name="connsiteX2245" fmla="*/ 2180965 w 3570661"/>
                  <a:gd name="connsiteY2245" fmla="*/ 1284264 h 4330768"/>
                  <a:gd name="connsiteX2246" fmla="*/ 2180965 w 3570661"/>
                  <a:gd name="connsiteY2246" fmla="*/ 1284264 h 4330768"/>
                  <a:gd name="connsiteX2247" fmla="*/ 2165167 w 3570661"/>
                  <a:gd name="connsiteY2247" fmla="*/ 1294395 h 4330768"/>
                  <a:gd name="connsiteX2248" fmla="*/ 2165167 w 3570661"/>
                  <a:gd name="connsiteY2248" fmla="*/ 1294395 h 4330768"/>
                  <a:gd name="connsiteX2249" fmla="*/ 2160359 w 3570661"/>
                  <a:gd name="connsiteY2249" fmla="*/ 1294395 h 4330768"/>
                  <a:gd name="connsiteX2250" fmla="*/ 2160359 w 3570661"/>
                  <a:gd name="connsiteY2250" fmla="*/ 1294395 h 4330768"/>
                  <a:gd name="connsiteX2251" fmla="*/ 2160359 w 3570661"/>
                  <a:gd name="connsiteY2251" fmla="*/ 1294395 h 4330768"/>
                  <a:gd name="connsiteX2252" fmla="*/ 2160359 w 3570661"/>
                  <a:gd name="connsiteY2252" fmla="*/ 1294395 h 4330768"/>
                  <a:gd name="connsiteX2253" fmla="*/ 2160359 w 3570661"/>
                  <a:gd name="connsiteY2253" fmla="*/ 1294395 h 4330768"/>
                  <a:gd name="connsiteX2254" fmla="*/ 2160359 w 3570661"/>
                  <a:gd name="connsiteY2254" fmla="*/ 1294395 h 4330768"/>
                  <a:gd name="connsiteX2255" fmla="*/ 2160359 w 3570661"/>
                  <a:gd name="connsiteY2255" fmla="*/ 1292506 h 4330768"/>
                  <a:gd name="connsiteX2256" fmla="*/ 2160187 w 3570661"/>
                  <a:gd name="connsiteY2256" fmla="*/ 1294395 h 4330768"/>
                  <a:gd name="connsiteX2257" fmla="*/ 2160187 w 3570661"/>
                  <a:gd name="connsiteY2257" fmla="*/ 1294395 h 4330768"/>
                  <a:gd name="connsiteX2258" fmla="*/ 2142672 w 3570661"/>
                  <a:gd name="connsiteY2258" fmla="*/ 1281860 h 4330768"/>
                  <a:gd name="connsiteX2259" fmla="*/ 2142672 w 3570661"/>
                  <a:gd name="connsiteY2259" fmla="*/ 1281860 h 4330768"/>
                  <a:gd name="connsiteX2260" fmla="*/ 2141642 w 3570661"/>
                  <a:gd name="connsiteY2260" fmla="*/ 1274133 h 4330768"/>
                  <a:gd name="connsiteX2261" fmla="*/ 2141642 w 3570661"/>
                  <a:gd name="connsiteY2261" fmla="*/ 1274133 h 4330768"/>
                  <a:gd name="connsiteX2262" fmla="*/ 2139581 w 3570661"/>
                  <a:gd name="connsiteY2262" fmla="*/ 1275678 h 4330768"/>
                  <a:gd name="connsiteX2263" fmla="*/ 2139581 w 3570661"/>
                  <a:gd name="connsiteY2263" fmla="*/ 1275678 h 4330768"/>
                  <a:gd name="connsiteX2264" fmla="*/ 2134773 w 3570661"/>
                  <a:gd name="connsiteY2264" fmla="*/ 1280143 h 4330768"/>
                  <a:gd name="connsiteX2265" fmla="*/ 2134773 w 3570661"/>
                  <a:gd name="connsiteY2265" fmla="*/ 1280143 h 4330768"/>
                  <a:gd name="connsiteX2266" fmla="*/ 2123440 w 3570661"/>
                  <a:gd name="connsiteY2266" fmla="*/ 1276880 h 4330768"/>
                  <a:gd name="connsiteX2267" fmla="*/ 2123440 w 3570661"/>
                  <a:gd name="connsiteY2267" fmla="*/ 1276880 h 4330768"/>
                  <a:gd name="connsiteX2268" fmla="*/ 2122410 w 3570661"/>
                  <a:gd name="connsiteY2268" fmla="*/ 1276880 h 4330768"/>
                  <a:gd name="connsiteX2269" fmla="*/ 2116743 w 3570661"/>
                  <a:gd name="connsiteY2269" fmla="*/ 1276880 h 4330768"/>
                  <a:gd name="connsiteX2270" fmla="*/ 2116743 w 3570661"/>
                  <a:gd name="connsiteY2270" fmla="*/ 1276880 h 4330768"/>
                  <a:gd name="connsiteX2271" fmla="*/ 2095966 w 3570661"/>
                  <a:gd name="connsiteY2271" fmla="*/ 1275678 h 4330768"/>
                  <a:gd name="connsiteX2272" fmla="*/ 2095966 w 3570661"/>
                  <a:gd name="connsiteY2272" fmla="*/ 1275678 h 4330768"/>
                  <a:gd name="connsiteX2273" fmla="*/ 2076390 w 3570661"/>
                  <a:gd name="connsiteY2273" fmla="*/ 1280829 h 4330768"/>
                  <a:gd name="connsiteX2274" fmla="*/ 2076390 w 3570661"/>
                  <a:gd name="connsiteY2274" fmla="*/ 1280829 h 4330768"/>
                  <a:gd name="connsiteX2275" fmla="*/ 2062653 w 3570661"/>
                  <a:gd name="connsiteY2275" fmla="*/ 1291476 h 4330768"/>
                  <a:gd name="connsiteX2276" fmla="*/ 2062653 w 3570661"/>
                  <a:gd name="connsiteY2276" fmla="*/ 1291476 h 4330768"/>
                  <a:gd name="connsiteX2277" fmla="*/ 2063168 w 3570661"/>
                  <a:gd name="connsiteY2277" fmla="*/ 1295425 h 4330768"/>
                  <a:gd name="connsiteX2278" fmla="*/ 2063168 w 3570661"/>
                  <a:gd name="connsiteY2278" fmla="*/ 1295425 h 4330768"/>
                  <a:gd name="connsiteX2279" fmla="*/ 2084460 w 3570661"/>
                  <a:gd name="connsiteY2279" fmla="*/ 1325304 h 4330768"/>
                  <a:gd name="connsiteX2280" fmla="*/ 2084460 w 3570661"/>
                  <a:gd name="connsiteY2280" fmla="*/ 1325304 h 4330768"/>
                  <a:gd name="connsiteX2281" fmla="*/ 2085834 w 3570661"/>
                  <a:gd name="connsiteY2281" fmla="*/ 1329940 h 4330768"/>
                  <a:gd name="connsiteX2282" fmla="*/ 2085834 w 3570661"/>
                  <a:gd name="connsiteY2282" fmla="*/ 1329940 h 4330768"/>
                  <a:gd name="connsiteX2283" fmla="*/ 2075188 w 3570661"/>
                  <a:gd name="connsiteY2283" fmla="*/ 1336637 h 4330768"/>
                  <a:gd name="connsiteX2284" fmla="*/ 2075188 w 3570661"/>
                  <a:gd name="connsiteY2284" fmla="*/ 1336637 h 4330768"/>
                  <a:gd name="connsiteX2285" fmla="*/ 2073470 w 3570661"/>
                  <a:gd name="connsiteY2285" fmla="*/ 1336637 h 4330768"/>
                  <a:gd name="connsiteX2286" fmla="*/ 2073470 w 3570661"/>
                  <a:gd name="connsiteY2286" fmla="*/ 1336637 h 4330768"/>
                  <a:gd name="connsiteX2287" fmla="*/ 2072269 w 3570661"/>
                  <a:gd name="connsiteY2287" fmla="*/ 1336465 h 4330768"/>
                  <a:gd name="connsiteX2288" fmla="*/ 2071582 w 3570661"/>
                  <a:gd name="connsiteY2288" fmla="*/ 1335435 h 4330768"/>
                  <a:gd name="connsiteX2289" fmla="*/ 2060077 w 3570661"/>
                  <a:gd name="connsiteY2289" fmla="*/ 1325304 h 4330768"/>
                  <a:gd name="connsiteX2290" fmla="*/ 2060077 w 3570661"/>
                  <a:gd name="connsiteY2290" fmla="*/ 1325304 h 4330768"/>
                  <a:gd name="connsiteX2291" fmla="*/ 2058703 w 3570661"/>
                  <a:gd name="connsiteY2291" fmla="*/ 1325819 h 4330768"/>
                  <a:gd name="connsiteX2292" fmla="*/ 2058703 w 3570661"/>
                  <a:gd name="connsiteY2292" fmla="*/ 1325819 h 4330768"/>
                  <a:gd name="connsiteX2293" fmla="*/ 2040158 w 3570661"/>
                  <a:gd name="connsiteY2293" fmla="*/ 1332859 h 4330768"/>
                  <a:gd name="connsiteX2294" fmla="*/ 2040158 w 3570661"/>
                  <a:gd name="connsiteY2294" fmla="*/ 1332859 h 4330768"/>
                  <a:gd name="connsiteX2295" fmla="*/ 2037239 w 3570661"/>
                  <a:gd name="connsiteY2295" fmla="*/ 1332688 h 4330768"/>
                  <a:gd name="connsiteX2296" fmla="*/ 2037239 w 3570661"/>
                  <a:gd name="connsiteY2296" fmla="*/ 1332688 h 4330768"/>
                  <a:gd name="connsiteX2297" fmla="*/ 2037239 w 3570661"/>
                  <a:gd name="connsiteY2297" fmla="*/ 1332688 h 4330768"/>
                  <a:gd name="connsiteX2298" fmla="*/ 2037239 w 3570661"/>
                  <a:gd name="connsiteY2298" fmla="*/ 1332688 h 4330768"/>
                  <a:gd name="connsiteX2299" fmla="*/ 2037239 w 3570661"/>
                  <a:gd name="connsiteY2299" fmla="*/ 1332688 h 4330768"/>
                  <a:gd name="connsiteX2300" fmla="*/ 2037239 w 3570661"/>
                  <a:gd name="connsiteY2300" fmla="*/ 1332688 h 4330768"/>
                  <a:gd name="connsiteX2301" fmla="*/ 2037239 w 3570661"/>
                  <a:gd name="connsiteY2301" fmla="*/ 1332688 h 4330768"/>
                  <a:gd name="connsiteX2302" fmla="*/ 2037239 w 3570661"/>
                  <a:gd name="connsiteY2302" fmla="*/ 1332688 h 4330768"/>
                  <a:gd name="connsiteX2303" fmla="*/ 2036723 w 3570661"/>
                  <a:gd name="connsiteY2303" fmla="*/ 1332688 h 4330768"/>
                  <a:gd name="connsiteX2304" fmla="*/ 2036723 w 3570661"/>
                  <a:gd name="connsiteY2304" fmla="*/ 1332688 h 4330768"/>
                  <a:gd name="connsiteX2305" fmla="*/ 2015946 w 3570661"/>
                  <a:gd name="connsiteY2305" fmla="*/ 1322728 h 4330768"/>
                  <a:gd name="connsiteX2306" fmla="*/ 2015946 w 3570661"/>
                  <a:gd name="connsiteY2306" fmla="*/ 1322728 h 4330768"/>
                  <a:gd name="connsiteX2307" fmla="*/ 2011824 w 3570661"/>
                  <a:gd name="connsiteY2307" fmla="*/ 1323587 h 4330768"/>
                  <a:gd name="connsiteX2308" fmla="*/ 2011824 w 3570661"/>
                  <a:gd name="connsiteY2308" fmla="*/ 1323587 h 4330768"/>
                  <a:gd name="connsiteX2309" fmla="*/ 1988815 w 3570661"/>
                  <a:gd name="connsiteY2309" fmla="*/ 1327193 h 4330768"/>
                  <a:gd name="connsiteX2310" fmla="*/ 1988815 w 3570661"/>
                  <a:gd name="connsiteY2310" fmla="*/ 1327193 h 4330768"/>
                  <a:gd name="connsiteX2311" fmla="*/ 1979714 w 3570661"/>
                  <a:gd name="connsiteY2311" fmla="*/ 1327708 h 4330768"/>
                  <a:gd name="connsiteX2312" fmla="*/ 1979714 w 3570661"/>
                  <a:gd name="connsiteY2312" fmla="*/ 1327708 h 4330768"/>
                  <a:gd name="connsiteX2313" fmla="*/ 1975593 w 3570661"/>
                  <a:gd name="connsiteY2313" fmla="*/ 1328910 h 4330768"/>
                  <a:gd name="connsiteX2314" fmla="*/ 1975593 w 3570661"/>
                  <a:gd name="connsiteY2314" fmla="*/ 1328910 h 4330768"/>
                  <a:gd name="connsiteX2315" fmla="*/ 1968209 w 3570661"/>
                  <a:gd name="connsiteY2315" fmla="*/ 1337496 h 4330768"/>
                  <a:gd name="connsiteX2316" fmla="*/ 1968209 w 3570661"/>
                  <a:gd name="connsiteY2316" fmla="*/ 1337496 h 4330768"/>
                  <a:gd name="connsiteX2317" fmla="*/ 1951381 w 3570661"/>
                  <a:gd name="connsiteY2317" fmla="*/ 1349344 h 4330768"/>
                  <a:gd name="connsiteX2318" fmla="*/ 1951381 w 3570661"/>
                  <a:gd name="connsiteY2318" fmla="*/ 1349344 h 4330768"/>
                  <a:gd name="connsiteX2319" fmla="*/ 1937987 w 3570661"/>
                  <a:gd name="connsiteY2319" fmla="*/ 1371839 h 4330768"/>
                  <a:gd name="connsiteX2320" fmla="*/ 1937987 w 3570661"/>
                  <a:gd name="connsiteY2320" fmla="*/ 1371839 h 4330768"/>
                  <a:gd name="connsiteX2321" fmla="*/ 1921674 w 3570661"/>
                  <a:gd name="connsiteY2321" fmla="*/ 1390041 h 4330768"/>
                  <a:gd name="connsiteX2322" fmla="*/ 1921674 w 3570661"/>
                  <a:gd name="connsiteY2322" fmla="*/ 1390041 h 4330768"/>
                  <a:gd name="connsiteX2323" fmla="*/ 1922704 w 3570661"/>
                  <a:gd name="connsiteY2323" fmla="*/ 1404293 h 4330768"/>
                  <a:gd name="connsiteX2324" fmla="*/ 1922704 w 3570661"/>
                  <a:gd name="connsiteY2324" fmla="*/ 1404293 h 4330768"/>
                  <a:gd name="connsiteX2325" fmla="*/ 1916522 w 3570661"/>
                  <a:gd name="connsiteY2325" fmla="*/ 1413909 h 4330768"/>
                  <a:gd name="connsiteX2326" fmla="*/ 1916522 w 3570661"/>
                  <a:gd name="connsiteY2326" fmla="*/ 1413909 h 4330768"/>
                  <a:gd name="connsiteX2327" fmla="*/ 1911714 w 3570661"/>
                  <a:gd name="connsiteY2327" fmla="*/ 1416142 h 4330768"/>
                  <a:gd name="connsiteX2328" fmla="*/ 1911714 w 3570661"/>
                  <a:gd name="connsiteY2328" fmla="*/ 1416142 h 4330768"/>
                  <a:gd name="connsiteX2329" fmla="*/ 1912401 w 3570661"/>
                  <a:gd name="connsiteY2329" fmla="*/ 1416828 h 4330768"/>
                  <a:gd name="connsiteX2330" fmla="*/ 1912401 w 3570661"/>
                  <a:gd name="connsiteY2330" fmla="*/ 1416828 h 4330768"/>
                  <a:gd name="connsiteX2331" fmla="*/ 1917381 w 3570661"/>
                  <a:gd name="connsiteY2331" fmla="*/ 1421293 h 4330768"/>
                  <a:gd name="connsiteX2332" fmla="*/ 1917381 w 3570661"/>
                  <a:gd name="connsiteY2332" fmla="*/ 1421293 h 4330768"/>
                  <a:gd name="connsiteX2333" fmla="*/ 1933007 w 3570661"/>
                  <a:gd name="connsiteY2333" fmla="*/ 1445848 h 4330768"/>
                  <a:gd name="connsiteX2334" fmla="*/ 1933007 w 3570661"/>
                  <a:gd name="connsiteY2334" fmla="*/ 1445848 h 4330768"/>
                  <a:gd name="connsiteX2335" fmla="*/ 1946573 w 3570661"/>
                  <a:gd name="connsiteY2335" fmla="*/ 1477959 h 4330768"/>
                  <a:gd name="connsiteX2336" fmla="*/ 1946573 w 3570661"/>
                  <a:gd name="connsiteY2336" fmla="*/ 1477959 h 4330768"/>
                  <a:gd name="connsiteX2337" fmla="*/ 1946057 w 3570661"/>
                  <a:gd name="connsiteY2337" fmla="*/ 1481565 h 4330768"/>
                  <a:gd name="connsiteX2338" fmla="*/ 1946057 w 3570661"/>
                  <a:gd name="connsiteY2338" fmla="*/ 1481565 h 4330768"/>
                  <a:gd name="connsiteX2339" fmla="*/ 1942452 w 3570661"/>
                  <a:gd name="connsiteY2339" fmla="*/ 1493242 h 4330768"/>
                  <a:gd name="connsiteX2340" fmla="*/ 1942452 w 3570661"/>
                  <a:gd name="connsiteY2340" fmla="*/ 1493242 h 4330768"/>
                  <a:gd name="connsiteX2341" fmla="*/ 1945886 w 3570661"/>
                  <a:gd name="connsiteY2341" fmla="*/ 1502858 h 4330768"/>
                  <a:gd name="connsiteX2342" fmla="*/ 1945886 w 3570661"/>
                  <a:gd name="connsiteY2342" fmla="*/ 1502858 h 4330768"/>
                  <a:gd name="connsiteX2343" fmla="*/ 1966320 w 3570661"/>
                  <a:gd name="connsiteY2343" fmla="*/ 1551110 h 4330768"/>
                  <a:gd name="connsiteX2344" fmla="*/ 1966320 w 3570661"/>
                  <a:gd name="connsiteY2344" fmla="*/ 1551110 h 4330768"/>
                  <a:gd name="connsiteX2345" fmla="*/ 1979198 w 3570661"/>
                  <a:gd name="connsiteY2345" fmla="*/ 1594726 h 4330768"/>
                  <a:gd name="connsiteX2346" fmla="*/ 1979198 w 3570661"/>
                  <a:gd name="connsiteY2346" fmla="*/ 1594726 h 4330768"/>
                  <a:gd name="connsiteX2347" fmla="*/ 2005471 w 3570661"/>
                  <a:gd name="connsiteY2347" fmla="*/ 1642120 h 4330768"/>
                  <a:gd name="connsiteX2348" fmla="*/ 2005471 w 3570661"/>
                  <a:gd name="connsiteY2348" fmla="*/ 1642120 h 4330768"/>
                  <a:gd name="connsiteX2349" fmla="*/ 2037410 w 3570661"/>
                  <a:gd name="connsiteY2349" fmla="*/ 1685736 h 4330768"/>
                  <a:gd name="connsiteX2350" fmla="*/ 2037410 w 3570661"/>
                  <a:gd name="connsiteY2350" fmla="*/ 1685736 h 4330768"/>
                  <a:gd name="connsiteX2351" fmla="*/ 2053895 w 3570661"/>
                  <a:gd name="connsiteY2351" fmla="*/ 1707200 h 4330768"/>
                  <a:gd name="connsiteX2352" fmla="*/ 2053895 w 3570661"/>
                  <a:gd name="connsiteY2352" fmla="*/ 1707200 h 4330768"/>
                  <a:gd name="connsiteX2353" fmla="*/ 2062481 w 3570661"/>
                  <a:gd name="connsiteY2353" fmla="*/ 1717331 h 4330768"/>
                  <a:gd name="connsiteX2354" fmla="*/ 2062481 w 3570661"/>
                  <a:gd name="connsiteY2354" fmla="*/ 1717331 h 4330768"/>
                  <a:gd name="connsiteX2355" fmla="*/ 2066774 w 3570661"/>
                  <a:gd name="connsiteY2355" fmla="*/ 1717331 h 4330768"/>
                  <a:gd name="connsiteX2356" fmla="*/ 2066774 w 3570661"/>
                  <a:gd name="connsiteY2356" fmla="*/ 1717331 h 4330768"/>
                  <a:gd name="connsiteX2357" fmla="*/ 2076562 w 3570661"/>
                  <a:gd name="connsiteY2357" fmla="*/ 1716816 h 4330768"/>
                  <a:gd name="connsiteX2358" fmla="*/ 2076562 w 3570661"/>
                  <a:gd name="connsiteY2358" fmla="*/ 1716816 h 4330768"/>
                  <a:gd name="connsiteX2359" fmla="*/ 2086693 w 3570661"/>
                  <a:gd name="connsiteY2359" fmla="*/ 1724028 h 4330768"/>
                  <a:gd name="connsiteX2360" fmla="*/ 2086693 w 3570661"/>
                  <a:gd name="connsiteY2360" fmla="*/ 1724028 h 4330768"/>
                  <a:gd name="connsiteX2361" fmla="*/ 2087036 w 3570661"/>
                  <a:gd name="connsiteY2361" fmla="*/ 1725230 h 4330768"/>
                  <a:gd name="connsiteX2362" fmla="*/ 2087036 w 3570661"/>
                  <a:gd name="connsiteY2362" fmla="*/ 1725230 h 4330768"/>
                  <a:gd name="connsiteX2363" fmla="*/ 2096481 w 3570661"/>
                  <a:gd name="connsiteY2363" fmla="*/ 1722483 h 4330768"/>
                  <a:gd name="connsiteX2364" fmla="*/ 2096481 w 3570661"/>
                  <a:gd name="connsiteY2364" fmla="*/ 1722483 h 4330768"/>
                  <a:gd name="connsiteX2365" fmla="*/ 2133571 w 3570661"/>
                  <a:gd name="connsiteY2365" fmla="*/ 1708402 h 4330768"/>
                  <a:gd name="connsiteX2366" fmla="*/ 2133571 w 3570661"/>
                  <a:gd name="connsiteY2366" fmla="*/ 1708402 h 4330768"/>
                  <a:gd name="connsiteX2367" fmla="*/ 2142501 w 3570661"/>
                  <a:gd name="connsiteY2367" fmla="*/ 1711665 h 4330768"/>
                  <a:gd name="connsiteX2368" fmla="*/ 2142501 w 3570661"/>
                  <a:gd name="connsiteY2368" fmla="*/ 1711665 h 4330768"/>
                  <a:gd name="connsiteX2369" fmla="*/ 2149197 w 3570661"/>
                  <a:gd name="connsiteY2369" fmla="*/ 1717847 h 4330768"/>
                  <a:gd name="connsiteX2370" fmla="*/ 2149197 w 3570661"/>
                  <a:gd name="connsiteY2370" fmla="*/ 1717847 h 4330768"/>
                  <a:gd name="connsiteX2371" fmla="*/ 2150228 w 3570661"/>
                  <a:gd name="connsiteY2371" fmla="*/ 1718877 h 4330768"/>
                  <a:gd name="connsiteX2372" fmla="*/ 2150228 w 3570661"/>
                  <a:gd name="connsiteY2372" fmla="*/ 1718877 h 4330768"/>
                  <a:gd name="connsiteX2373" fmla="*/ 2150228 w 3570661"/>
                  <a:gd name="connsiteY2373" fmla="*/ 1718877 h 4330768"/>
                  <a:gd name="connsiteX2374" fmla="*/ 2150228 w 3570661"/>
                  <a:gd name="connsiteY2374" fmla="*/ 1718877 h 4330768"/>
                  <a:gd name="connsiteX2375" fmla="*/ 2152804 w 3570661"/>
                  <a:gd name="connsiteY2375" fmla="*/ 1715614 h 4330768"/>
                  <a:gd name="connsiteX2376" fmla="*/ 2152804 w 3570661"/>
                  <a:gd name="connsiteY2376" fmla="*/ 1715614 h 4330768"/>
                  <a:gd name="connsiteX2377" fmla="*/ 2153662 w 3570661"/>
                  <a:gd name="connsiteY2377" fmla="*/ 1714584 h 4330768"/>
                  <a:gd name="connsiteX2378" fmla="*/ 2153662 w 3570661"/>
                  <a:gd name="connsiteY2378" fmla="*/ 1714584 h 4330768"/>
                  <a:gd name="connsiteX2379" fmla="*/ 2152975 w 3570661"/>
                  <a:gd name="connsiteY2379" fmla="*/ 1714069 h 4330768"/>
                  <a:gd name="connsiteX2380" fmla="*/ 2152975 w 3570661"/>
                  <a:gd name="connsiteY2380" fmla="*/ 1714069 h 4330768"/>
                  <a:gd name="connsiteX2381" fmla="*/ 2150399 w 3570661"/>
                  <a:gd name="connsiteY2381" fmla="*/ 1708402 h 4330768"/>
                  <a:gd name="connsiteX2382" fmla="*/ 2150399 w 3570661"/>
                  <a:gd name="connsiteY2382" fmla="*/ 1708402 h 4330768"/>
                  <a:gd name="connsiteX2383" fmla="*/ 2155036 w 3570661"/>
                  <a:gd name="connsiteY2383" fmla="*/ 1695695 h 4330768"/>
                  <a:gd name="connsiteX2384" fmla="*/ 2155036 w 3570661"/>
                  <a:gd name="connsiteY2384" fmla="*/ 1695695 h 4330768"/>
                  <a:gd name="connsiteX2385" fmla="*/ 2157612 w 3570661"/>
                  <a:gd name="connsiteY2385" fmla="*/ 1679554 h 4330768"/>
                  <a:gd name="connsiteX2386" fmla="*/ 2157612 w 3570661"/>
                  <a:gd name="connsiteY2386" fmla="*/ 1679554 h 4330768"/>
                  <a:gd name="connsiteX2387" fmla="*/ 2150915 w 3570661"/>
                  <a:gd name="connsiteY2387" fmla="*/ 1620999 h 4330768"/>
                  <a:gd name="connsiteX2388" fmla="*/ 2150915 w 3570661"/>
                  <a:gd name="connsiteY2388" fmla="*/ 1620999 h 4330768"/>
                  <a:gd name="connsiteX2389" fmla="*/ 2154520 w 3570661"/>
                  <a:gd name="connsiteY2389" fmla="*/ 1610696 h 4330768"/>
                  <a:gd name="connsiteX2390" fmla="*/ 2154520 w 3570661"/>
                  <a:gd name="connsiteY2390" fmla="*/ 1610696 h 4330768"/>
                  <a:gd name="connsiteX2391" fmla="*/ 2192641 w 3570661"/>
                  <a:gd name="connsiteY2391" fmla="*/ 1597817 h 4330768"/>
                  <a:gd name="connsiteX2392" fmla="*/ 2192641 w 3570661"/>
                  <a:gd name="connsiteY2392" fmla="*/ 1597817 h 4330768"/>
                  <a:gd name="connsiteX2393" fmla="*/ 2215995 w 3570661"/>
                  <a:gd name="connsiteY2393" fmla="*/ 1592494 h 4330768"/>
                  <a:gd name="connsiteX2394" fmla="*/ 2215995 w 3570661"/>
                  <a:gd name="connsiteY2394" fmla="*/ 1592494 h 4330768"/>
                  <a:gd name="connsiteX2395" fmla="*/ 2231793 w 3570661"/>
                  <a:gd name="connsiteY2395" fmla="*/ 1599706 h 4330768"/>
                  <a:gd name="connsiteX2396" fmla="*/ 2231793 w 3570661"/>
                  <a:gd name="connsiteY2396" fmla="*/ 1599706 h 4330768"/>
                  <a:gd name="connsiteX2397" fmla="*/ 2237116 w 3570661"/>
                  <a:gd name="connsiteY2397" fmla="*/ 1619110 h 4330768"/>
                  <a:gd name="connsiteX2398" fmla="*/ 2237116 w 3570661"/>
                  <a:gd name="connsiteY2398" fmla="*/ 1619110 h 4330768"/>
                  <a:gd name="connsiteX2399" fmla="*/ 2236257 w 3570661"/>
                  <a:gd name="connsiteY2399" fmla="*/ 1638514 h 4330768"/>
                  <a:gd name="connsiteX2400" fmla="*/ 2236257 w 3570661"/>
                  <a:gd name="connsiteY2400" fmla="*/ 1638514 h 4330768"/>
                  <a:gd name="connsiteX2401" fmla="*/ 2236429 w 3570661"/>
                  <a:gd name="connsiteY2401" fmla="*/ 1638686 h 4330768"/>
                  <a:gd name="connsiteX2402" fmla="*/ 2236257 w 3570661"/>
                  <a:gd name="connsiteY2402" fmla="*/ 1639544 h 4330768"/>
                  <a:gd name="connsiteX2403" fmla="*/ 2236085 w 3570661"/>
                  <a:gd name="connsiteY2403" fmla="*/ 1642120 h 4330768"/>
                  <a:gd name="connsiteX2404" fmla="*/ 2236085 w 3570661"/>
                  <a:gd name="connsiteY2404" fmla="*/ 1642120 h 4330768"/>
                  <a:gd name="connsiteX2405" fmla="*/ 2243985 w 3570661"/>
                  <a:gd name="connsiteY2405" fmla="*/ 1681271 h 4330768"/>
                  <a:gd name="connsiteX2406" fmla="*/ 2243985 w 3570661"/>
                  <a:gd name="connsiteY2406" fmla="*/ 1681271 h 4330768"/>
                  <a:gd name="connsiteX2407" fmla="*/ 2245873 w 3570661"/>
                  <a:gd name="connsiteY2407" fmla="*/ 1709261 h 4330768"/>
                  <a:gd name="connsiteX2408" fmla="*/ 2245873 w 3570661"/>
                  <a:gd name="connsiteY2408" fmla="*/ 1709261 h 4330768"/>
                  <a:gd name="connsiteX2409" fmla="*/ 2242268 w 3570661"/>
                  <a:gd name="connsiteY2409" fmla="*/ 1715614 h 4330768"/>
                  <a:gd name="connsiteX2410" fmla="*/ 2242268 w 3570661"/>
                  <a:gd name="connsiteY2410" fmla="*/ 1715614 h 4330768"/>
                  <a:gd name="connsiteX2411" fmla="*/ 2238490 w 3570661"/>
                  <a:gd name="connsiteY2411" fmla="*/ 1713210 h 4330768"/>
                  <a:gd name="connsiteX2412" fmla="*/ 2238490 w 3570661"/>
                  <a:gd name="connsiteY2412" fmla="*/ 1713210 h 4330768"/>
                  <a:gd name="connsiteX2413" fmla="*/ 2230076 w 3570661"/>
                  <a:gd name="connsiteY2413" fmla="*/ 1702049 h 4330768"/>
                  <a:gd name="connsiteX2414" fmla="*/ 2230076 w 3570661"/>
                  <a:gd name="connsiteY2414" fmla="*/ 1702049 h 4330768"/>
                  <a:gd name="connsiteX2415" fmla="*/ 2230076 w 3570661"/>
                  <a:gd name="connsiteY2415" fmla="*/ 1702049 h 4330768"/>
                  <a:gd name="connsiteX2416" fmla="*/ 2230076 w 3570661"/>
                  <a:gd name="connsiteY2416" fmla="*/ 1702049 h 4330768"/>
                  <a:gd name="connsiteX2417" fmla="*/ 2230247 w 3570661"/>
                  <a:gd name="connsiteY2417" fmla="*/ 1702220 h 4330768"/>
                  <a:gd name="connsiteX2418" fmla="*/ 2230247 w 3570661"/>
                  <a:gd name="connsiteY2418" fmla="*/ 1703079 h 4330768"/>
                  <a:gd name="connsiteX2419" fmla="*/ 2229046 w 3570661"/>
                  <a:gd name="connsiteY2419" fmla="*/ 1711665 h 4330768"/>
                  <a:gd name="connsiteX2420" fmla="*/ 2229046 w 3570661"/>
                  <a:gd name="connsiteY2420" fmla="*/ 1711665 h 4330768"/>
                  <a:gd name="connsiteX2421" fmla="*/ 2235914 w 3570661"/>
                  <a:gd name="connsiteY2421" fmla="*/ 1721453 h 4330768"/>
                  <a:gd name="connsiteX2422" fmla="*/ 2235914 w 3570661"/>
                  <a:gd name="connsiteY2422" fmla="*/ 1721453 h 4330768"/>
                  <a:gd name="connsiteX2423" fmla="*/ 2247247 w 3570661"/>
                  <a:gd name="connsiteY2423" fmla="*/ 1755281 h 4330768"/>
                  <a:gd name="connsiteX2424" fmla="*/ 2247247 w 3570661"/>
                  <a:gd name="connsiteY2424" fmla="*/ 1755281 h 4330768"/>
                  <a:gd name="connsiteX2425" fmla="*/ 2245702 w 3570661"/>
                  <a:gd name="connsiteY2425" fmla="*/ 1771937 h 4330768"/>
                  <a:gd name="connsiteX2426" fmla="*/ 2245702 w 3570661"/>
                  <a:gd name="connsiteY2426" fmla="*/ 1771937 h 4330768"/>
                  <a:gd name="connsiteX2427" fmla="*/ 2242268 w 3570661"/>
                  <a:gd name="connsiteY2427" fmla="*/ 1792200 h 4330768"/>
                  <a:gd name="connsiteX2428" fmla="*/ 2242268 w 3570661"/>
                  <a:gd name="connsiteY2428" fmla="*/ 1792200 h 4330768"/>
                  <a:gd name="connsiteX2429" fmla="*/ 2250166 w 3570661"/>
                  <a:gd name="connsiteY2429" fmla="*/ 1800785 h 4330768"/>
                  <a:gd name="connsiteX2430" fmla="*/ 2250166 w 3570661"/>
                  <a:gd name="connsiteY2430" fmla="*/ 1800785 h 4330768"/>
                  <a:gd name="connsiteX2431" fmla="*/ 2260641 w 3570661"/>
                  <a:gd name="connsiteY2431" fmla="*/ 1801644 h 4330768"/>
                  <a:gd name="connsiteX2432" fmla="*/ 2260641 w 3570661"/>
                  <a:gd name="connsiteY2432" fmla="*/ 1801644 h 4330768"/>
                  <a:gd name="connsiteX2433" fmla="*/ 2293095 w 3570661"/>
                  <a:gd name="connsiteY2433" fmla="*/ 1795634 h 4330768"/>
                  <a:gd name="connsiteX2434" fmla="*/ 2293095 w 3570661"/>
                  <a:gd name="connsiteY2434" fmla="*/ 1795634 h 4330768"/>
                  <a:gd name="connsiteX2435" fmla="*/ 2316792 w 3570661"/>
                  <a:gd name="connsiteY2435" fmla="*/ 1790139 h 4330768"/>
                  <a:gd name="connsiteX2436" fmla="*/ 2316792 w 3570661"/>
                  <a:gd name="connsiteY2436" fmla="*/ 1790139 h 4330768"/>
                  <a:gd name="connsiteX2437" fmla="*/ 2327267 w 3570661"/>
                  <a:gd name="connsiteY2437" fmla="*/ 1791856 h 4330768"/>
                  <a:gd name="connsiteX2438" fmla="*/ 2327267 w 3570661"/>
                  <a:gd name="connsiteY2438" fmla="*/ 1791856 h 4330768"/>
                  <a:gd name="connsiteX2439" fmla="*/ 2359378 w 3570661"/>
                  <a:gd name="connsiteY2439" fmla="*/ 1808169 h 4330768"/>
                  <a:gd name="connsiteX2440" fmla="*/ 2359378 w 3570661"/>
                  <a:gd name="connsiteY2440" fmla="*/ 1808169 h 4330768"/>
                  <a:gd name="connsiteX2441" fmla="*/ 2359378 w 3570661"/>
                  <a:gd name="connsiteY2441" fmla="*/ 1808341 h 4330768"/>
                  <a:gd name="connsiteX2442" fmla="*/ 2359378 w 3570661"/>
                  <a:gd name="connsiteY2442" fmla="*/ 1808341 h 4330768"/>
                  <a:gd name="connsiteX2443" fmla="*/ 2353368 w 3570661"/>
                  <a:gd name="connsiteY2443" fmla="*/ 1813836 h 4330768"/>
                  <a:gd name="connsiteX2444" fmla="*/ 2353368 w 3570661"/>
                  <a:gd name="connsiteY2444" fmla="*/ 1813836 h 4330768"/>
                  <a:gd name="connsiteX2445" fmla="*/ 2353196 w 3570661"/>
                  <a:gd name="connsiteY2445" fmla="*/ 1813836 h 4330768"/>
                  <a:gd name="connsiteX2446" fmla="*/ 2353196 w 3570661"/>
                  <a:gd name="connsiteY2446" fmla="*/ 1813836 h 4330768"/>
                  <a:gd name="connsiteX2447" fmla="*/ 2353540 w 3570661"/>
                  <a:gd name="connsiteY2447" fmla="*/ 1814179 h 4330768"/>
                  <a:gd name="connsiteX2448" fmla="*/ 2353540 w 3570661"/>
                  <a:gd name="connsiteY2448" fmla="*/ 1814179 h 4330768"/>
                  <a:gd name="connsiteX2449" fmla="*/ 2364529 w 3570661"/>
                  <a:gd name="connsiteY2449" fmla="*/ 1821906 h 4330768"/>
                  <a:gd name="connsiteX2450" fmla="*/ 2364529 w 3570661"/>
                  <a:gd name="connsiteY2450" fmla="*/ 1821906 h 4330768"/>
                  <a:gd name="connsiteX2451" fmla="*/ 2366418 w 3570661"/>
                  <a:gd name="connsiteY2451" fmla="*/ 1821048 h 4330768"/>
                  <a:gd name="connsiteX2452" fmla="*/ 2366418 w 3570661"/>
                  <a:gd name="connsiteY2452" fmla="*/ 1821048 h 4330768"/>
                  <a:gd name="connsiteX2453" fmla="*/ 2372085 w 3570661"/>
                  <a:gd name="connsiteY2453" fmla="*/ 1817442 h 4330768"/>
                  <a:gd name="connsiteX2454" fmla="*/ 2372085 w 3570661"/>
                  <a:gd name="connsiteY2454" fmla="*/ 1817442 h 4330768"/>
                  <a:gd name="connsiteX2455" fmla="*/ 2382216 w 3570661"/>
                  <a:gd name="connsiteY2455" fmla="*/ 1831866 h 4330768"/>
                  <a:gd name="connsiteX2456" fmla="*/ 2382216 w 3570661"/>
                  <a:gd name="connsiteY2456" fmla="*/ 1831866 h 4330768"/>
                  <a:gd name="connsiteX2457" fmla="*/ 2387539 w 3570661"/>
                  <a:gd name="connsiteY2457" fmla="*/ 1886643 h 4330768"/>
                  <a:gd name="connsiteX2458" fmla="*/ 2387539 w 3570661"/>
                  <a:gd name="connsiteY2458" fmla="*/ 1886643 h 4330768"/>
                  <a:gd name="connsiteX2459" fmla="*/ 2395267 w 3570661"/>
                  <a:gd name="connsiteY2459" fmla="*/ 1932491 h 4330768"/>
                  <a:gd name="connsiteX2460" fmla="*/ 2395267 w 3570661"/>
                  <a:gd name="connsiteY2460" fmla="*/ 1932491 h 4330768"/>
                  <a:gd name="connsiteX2461" fmla="*/ 2403852 w 3570661"/>
                  <a:gd name="connsiteY2461" fmla="*/ 1977138 h 4330768"/>
                  <a:gd name="connsiteX2462" fmla="*/ 2403852 w 3570661"/>
                  <a:gd name="connsiteY2462" fmla="*/ 1977138 h 4330768"/>
                  <a:gd name="connsiteX2463" fmla="*/ 2431327 w 3570661"/>
                  <a:gd name="connsiteY2463" fmla="*/ 2014744 h 4330768"/>
                  <a:gd name="connsiteX2464" fmla="*/ 2431327 w 3570661"/>
                  <a:gd name="connsiteY2464" fmla="*/ 2014744 h 4330768"/>
                  <a:gd name="connsiteX2465" fmla="*/ 2444721 w 3570661"/>
                  <a:gd name="connsiteY2465" fmla="*/ 2035178 h 4330768"/>
                  <a:gd name="connsiteX2466" fmla="*/ 2444721 w 3570661"/>
                  <a:gd name="connsiteY2466" fmla="*/ 2035178 h 4330768"/>
                  <a:gd name="connsiteX2467" fmla="*/ 2450387 w 3570661"/>
                  <a:gd name="connsiteY2467" fmla="*/ 2049602 h 4330768"/>
                  <a:gd name="connsiteX2468" fmla="*/ 2450387 w 3570661"/>
                  <a:gd name="connsiteY2468" fmla="*/ 2049602 h 4330768"/>
                  <a:gd name="connsiteX2469" fmla="*/ 2450730 w 3570661"/>
                  <a:gd name="connsiteY2469" fmla="*/ 2050117 h 4330768"/>
                  <a:gd name="connsiteX2470" fmla="*/ 2450730 w 3570661"/>
                  <a:gd name="connsiteY2470" fmla="*/ 2050117 h 4330768"/>
                  <a:gd name="connsiteX2471" fmla="*/ 2456912 w 3570661"/>
                  <a:gd name="connsiteY2471" fmla="*/ 2046854 h 4330768"/>
                  <a:gd name="connsiteX2472" fmla="*/ 2456912 w 3570661"/>
                  <a:gd name="connsiteY2472" fmla="*/ 2046854 h 4330768"/>
                  <a:gd name="connsiteX2473" fmla="*/ 2467902 w 3570661"/>
                  <a:gd name="connsiteY2473" fmla="*/ 2051491 h 4330768"/>
                  <a:gd name="connsiteX2474" fmla="*/ 2467902 w 3570661"/>
                  <a:gd name="connsiteY2474" fmla="*/ 2051491 h 4330768"/>
                  <a:gd name="connsiteX2475" fmla="*/ 2470821 w 3570661"/>
                  <a:gd name="connsiteY2475" fmla="*/ 2052865 h 4330768"/>
                  <a:gd name="connsiteX2476" fmla="*/ 2470821 w 3570661"/>
                  <a:gd name="connsiteY2476" fmla="*/ 2052865 h 4330768"/>
                  <a:gd name="connsiteX2477" fmla="*/ 2486963 w 3570661"/>
                  <a:gd name="connsiteY2477" fmla="*/ 2038955 h 4330768"/>
                  <a:gd name="connsiteX2478" fmla="*/ 2486963 w 3570661"/>
                  <a:gd name="connsiteY2478" fmla="*/ 2038955 h 4330768"/>
                  <a:gd name="connsiteX2479" fmla="*/ 2511690 w 3570661"/>
                  <a:gd name="connsiteY2479" fmla="*/ 2013885 h 4330768"/>
                  <a:gd name="connsiteX2480" fmla="*/ 2511690 w 3570661"/>
                  <a:gd name="connsiteY2480" fmla="*/ 2013885 h 4330768"/>
                  <a:gd name="connsiteX2481" fmla="*/ 2546033 w 3570661"/>
                  <a:gd name="connsiteY2481" fmla="*/ 2028653 h 4330768"/>
                  <a:gd name="connsiteX2482" fmla="*/ 2546033 w 3570661"/>
                  <a:gd name="connsiteY2482" fmla="*/ 2028653 h 4330768"/>
                  <a:gd name="connsiteX2483" fmla="*/ 2579174 w 3570661"/>
                  <a:gd name="connsiteY2483" fmla="*/ 2067117 h 4330768"/>
                  <a:gd name="connsiteX2484" fmla="*/ 2579174 w 3570661"/>
                  <a:gd name="connsiteY2484" fmla="*/ 2067117 h 4330768"/>
                  <a:gd name="connsiteX2485" fmla="*/ 2586043 w 3570661"/>
                  <a:gd name="connsiteY2485" fmla="*/ 2079137 h 4330768"/>
                  <a:gd name="connsiteX2486" fmla="*/ 2586043 w 3570661"/>
                  <a:gd name="connsiteY2486" fmla="*/ 2079137 h 4330768"/>
                  <a:gd name="connsiteX2487" fmla="*/ 2586043 w 3570661"/>
                  <a:gd name="connsiteY2487" fmla="*/ 2078278 h 4330768"/>
                  <a:gd name="connsiteX2488" fmla="*/ 2586043 w 3570661"/>
                  <a:gd name="connsiteY2488" fmla="*/ 2078278 h 4330768"/>
                  <a:gd name="connsiteX2489" fmla="*/ 2580720 w 3570661"/>
                  <a:gd name="connsiteY2489" fmla="*/ 2055440 h 4330768"/>
                  <a:gd name="connsiteX2490" fmla="*/ 2580720 w 3570661"/>
                  <a:gd name="connsiteY2490" fmla="*/ 2055440 h 4330768"/>
                  <a:gd name="connsiteX2491" fmla="*/ 2597204 w 3570661"/>
                  <a:gd name="connsiteY2491" fmla="*/ 2021612 h 4330768"/>
                  <a:gd name="connsiteX2492" fmla="*/ 2597204 w 3570661"/>
                  <a:gd name="connsiteY2492" fmla="*/ 2021612 h 4330768"/>
                  <a:gd name="connsiteX2493" fmla="*/ 2598406 w 3570661"/>
                  <a:gd name="connsiteY2493" fmla="*/ 2015602 h 4330768"/>
                  <a:gd name="connsiteX2494" fmla="*/ 2598406 w 3570661"/>
                  <a:gd name="connsiteY2494" fmla="*/ 2015602 h 4330768"/>
                  <a:gd name="connsiteX2495" fmla="*/ 2595487 w 3570661"/>
                  <a:gd name="connsiteY2495" fmla="*/ 1991733 h 4330768"/>
                  <a:gd name="connsiteX2496" fmla="*/ 2595487 w 3570661"/>
                  <a:gd name="connsiteY2496" fmla="*/ 1991733 h 4330768"/>
                  <a:gd name="connsiteX2497" fmla="*/ 2597033 w 3570661"/>
                  <a:gd name="connsiteY2497" fmla="*/ 1982632 h 4330768"/>
                  <a:gd name="connsiteX2498" fmla="*/ 2597033 w 3570661"/>
                  <a:gd name="connsiteY2498" fmla="*/ 1982632 h 4330768"/>
                  <a:gd name="connsiteX2499" fmla="*/ 2615235 w 3570661"/>
                  <a:gd name="connsiteY2499" fmla="*/ 1960653 h 4330768"/>
                  <a:gd name="connsiteX2500" fmla="*/ 2615235 w 3570661"/>
                  <a:gd name="connsiteY2500" fmla="*/ 1960653 h 4330768"/>
                  <a:gd name="connsiteX2501" fmla="*/ 2648719 w 3570661"/>
                  <a:gd name="connsiteY2501" fmla="*/ 1937815 h 4330768"/>
                  <a:gd name="connsiteX2502" fmla="*/ 2648719 w 3570661"/>
                  <a:gd name="connsiteY2502" fmla="*/ 1937815 h 4330768"/>
                  <a:gd name="connsiteX2503" fmla="*/ 2665891 w 3570661"/>
                  <a:gd name="connsiteY2503" fmla="*/ 1907593 h 4330768"/>
                  <a:gd name="connsiteX2504" fmla="*/ 2665891 w 3570661"/>
                  <a:gd name="connsiteY2504" fmla="*/ 1907593 h 4330768"/>
                  <a:gd name="connsiteX2505" fmla="*/ 2676194 w 3570661"/>
                  <a:gd name="connsiteY2505" fmla="*/ 1904674 h 4330768"/>
                  <a:gd name="connsiteX2506" fmla="*/ 2676194 w 3570661"/>
                  <a:gd name="connsiteY2506" fmla="*/ 1904674 h 4330768"/>
                  <a:gd name="connsiteX2507" fmla="*/ 2688729 w 3570661"/>
                  <a:gd name="connsiteY2507" fmla="*/ 1914461 h 4330768"/>
                  <a:gd name="connsiteX2508" fmla="*/ 2688729 w 3570661"/>
                  <a:gd name="connsiteY2508" fmla="*/ 1914461 h 4330768"/>
                  <a:gd name="connsiteX2509" fmla="*/ 2687184 w 3570661"/>
                  <a:gd name="connsiteY2509" fmla="*/ 1920643 h 4330768"/>
                  <a:gd name="connsiteX2510" fmla="*/ 2687184 w 3570661"/>
                  <a:gd name="connsiteY2510" fmla="*/ 1920643 h 4330768"/>
                  <a:gd name="connsiteX2511" fmla="*/ 2676365 w 3570661"/>
                  <a:gd name="connsiteY2511" fmla="*/ 1948804 h 4330768"/>
                  <a:gd name="connsiteX2512" fmla="*/ 2676365 w 3570661"/>
                  <a:gd name="connsiteY2512" fmla="*/ 1948804 h 4330768"/>
                  <a:gd name="connsiteX2513" fmla="*/ 2677224 w 3570661"/>
                  <a:gd name="connsiteY2513" fmla="*/ 1956017 h 4330768"/>
                  <a:gd name="connsiteX2514" fmla="*/ 2677224 w 3570661"/>
                  <a:gd name="connsiteY2514" fmla="*/ 1956017 h 4330768"/>
                  <a:gd name="connsiteX2515" fmla="*/ 2686325 w 3570661"/>
                  <a:gd name="connsiteY2515" fmla="*/ 1986925 h 4330768"/>
                  <a:gd name="connsiteX2516" fmla="*/ 2686325 w 3570661"/>
                  <a:gd name="connsiteY2516" fmla="*/ 1986925 h 4330768"/>
                  <a:gd name="connsiteX2517" fmla="*/ 2686153 w 3570661"/>
                  <a:gd name="connsiteY2517" fmla="*/ 1990875 h 4330768"/>
                  <a:gd name="connsiteX2518" fmla="*/ 2686153 w 3570661"/>
                  <a:gd name="connsiteY2518" fmla="*/ 1990875 h 4330768"/>
                  <a:gd name="connsiteX2519" fmla="*/ 2687184 w 3570661"/>
                  <a:gd name="connsiteY2519" fmla="*/ 2015945 h 4330768"/>
                  <a:gd name="connsiteX2520" fmla="*/ 2687184 w 3570661"/>
                  <a:gd name="connsiteY2520" fmla="*/ 2015945 h 4330768"/>
                  <a:gd name="connsiteX2521" fmla="*/ 2691305 w 3570661"/>
                  <a:gd name="connsiteY2521" fmla="*/ 2027794 h 4330768"/>
                  <a:gd name="connsiteX2522" fmla="*/ 2691305 w 3570661"/>
                  <a:gd name="connsiteY2522" fmla="*/ 2027794 h 4330768"/>
                  <a:gd name="connsiteX2523" fmla="*/ 2691305 w 3570661"/>
                  <a:gd name="connsiteY2523" fmla="*/ 2027794 h 4330768"/>
                  <a:gd name="connsiteX2524" fmla="*/ 2691305 w 3570661"/>
                  <a:gd name="connsiteY2524" fmla="*/ 2027794 h 4330768"/>
                  <a:gd name="connsiteX2525" fmla="*/ 2691477 w 3570661"/>
                  <a:gd name="connsiteY2525" fmla="*/ 2027794 h 4330768"/>
                  <a:gd name="connsiteX2526" fmla="*/ 2691477 w 3570661"/>
                  <a:gd name="connsiteY2526" fmla="*/ 2027794 h 4330768"/>
                  <a:gd name="connsiteX2527" fmla="*/ 2691648 w 3570661"/>
                  <a:gd name="connsiteY2527" fmla="*/ 2027794 h 4330768"/>
                  <a:gd name="connsiteX2528" fmla="*/ 2691648 w 3570661"/>
                  <a:gd name="connsiteY2528" fmla="*/ 2027794 h 4330768"/>
                  <a:gd name="connsiteX2529" fmla="*/ 2695941 w 3570661"/>
                  <a:gd name="connsiteY2529" fmla="*/ 2027794 h 4330768"/>
                  <a:gd name="connsiteX2530" fmla="*/ 2695941 w 3570661"/>
                  <a:gd name="connsiteY2530" fmla="*/ 2027794 h 4330768"/>
                  <a:gd name="connsiteX2531" fmla="*/ 2702810 w 3570661"/>
                  <a:gd name="connsiteY2531" fmla="*/ 2021097 h 4330768"/>
                  <a:gd name="connsiteX2532" fmla="*/ 2702810 w 3570661"/>
                  <a:gd name="connsiteY2532" fmla="*/ 2021097 h 4330768"/>
                  <a:gd name="connsiteX2533" fmla="*/ 2702810 w 3570661"/>
                  <a:gd name="connsiteY2533" fmla="*/ 2020410 h 4330768"/>
                  <a:gd name="connsiteX2534" fmla="*/ 2702810 w 3570661"/>
                  <a:gd name="connsiteY2534" fmla="*/ 2020410 h 4330768"/>
                  <a:gd name="connsiteX2535" fmla="*/ 2687527 w 3570661"/>
                  <a:gd name="connsiteY2535" fmla="*/ 1973016 h 4330768"/>
                  <a:gd name="connsiteX2536" fmla="*/ 2687527 w 3570661"/>
                  <a:gd name="connsiteY2536" fmla="*/ 1973016 h 4330768"/>
                  <a:gd name="connsiteX2537" fmla="*/ 2688729 w 3570661"/>
                  <a:gd name="connsiteY2537" fmla="*/ 1964946 h 4330768"/>
                  <a:gd name="connsiteX2538" fmla="*/ 2688729 w 3570661"/>
                  <a:gd name="connsiteY2538" fmla="*/ 1964946 h 4330768"/>
                  <a:gd name="connsiteX2539" fmla="*/ 2708820 w 3570661"/>
                  <a:gd name="connsiteY2539" fmla="*/ 1939532 h 4330768"/>
                  <a:gd name="connsiteX2540" fmla="*/ 2708820 w 3570661"/>
                  <a:gd name="connsiteY2540" fmla="*/ 1939532 h 4330768"/>
                  <a:gd name="connsiteX2541" fmla="*/ 2709163 w 3570661"/>
                  <a:gd name="connsiteY2541" fmla="*/ 1936269 h 4330768"/>
                  <a:gd name="connsiteX2542" fmla="*/ 2709163 w 3570661"/>
                  <a:gd name="connsiteY2542" fmla="*/ 1936269 h 4330768"/>
                  <a:gd name="connsiteX2543" fmla="*/ 2706588 w 3570661"/>
                  <a:gd name="connsiteY2543" fmla="*/ 1917896 h 4330768"/>
                  <a:gd name="connsiteX2544" fmla="*/ 2706588 w 3570661"/>
                  <a:gd name="connsiteY2544" fmla="*/ 1917896 h 4330768"/>
                  <a:gd name="connsiteX2545" fmla="*/ 2712597 w 3570661"/>
                  <a:gd name="connsiteY2545" fmla="*/ 1910855 h 4330768"/>
                  <a:gd name="connsiteX2546" fmla="*/ 2712597 w 3570661"/>
                  <a:gd name="connsiteY2546" fmla="*/ 1910855 h 4330768"/>
                  <a:gd name="connsiteX2547" fmla="*/ 2713628 w 3570661"/>
                  <a:gd name="connsiteY2547" fmla="*/ 1910855 h 4330768"/>
                  <a:gd name="connsiteX2548" fmla="*/ 2713628 w 3570661"/>
                  <a:gd name="connsiteY2548" fmla="*/ 1910855 h 4330768"/>
                  <a:gd name="connsiteX2549" fmla="*/ 2714486 w 3570661"/>
                  <a:gd name="connsiteY2549" fmla="*/ 1911027 h 4330768"/>
                  <a:gd name="connsiteX2550" fmla="*/ 2714486 w 3570661"/>
                  <a:gd name="connsiteY2550" fmla="*/ 1911027 h 4330768"/>
                  <a:gd name="connsiteX2551" fmla="*/ 2734749 w 3570661"/>
                  <a:gd name="connsiteY2551" fmla="*/ 1936441 h 4330768"/>
                  <a:gd name="connsiteX2552" fmla="*/ 2734749 w 3570661"/>
                  <a:gd name="connsiteY2552" fmla="*/ 1936441 h 4330768"/>
                  <a:gd name="connsiteX2553" fmla="*/ 2764971 w 3570661"/>
                  <a:gd name="connsiteY2553" fmla="*/ 1964087 h 4330768"/>
                  <a:gd name="connsiteX2554" fmla="*/ 2764971 w 3570661"/>
                  <a:gd name="connsiteY2554" fmla="*/ 1964087 h 4330768"/>
                  <a:gd name="connsiteX2555" fmla="*/ 2774759 w 3570661"/>
                  <a:gd name="connsiteY2555" fmla="*/ 1972330 h 4330768"/>
                  <a:gd name="connsiteX2556" fmla="*/ 2774759 w 3570661"/>
                  <a:gd name="connsiteY2556" fmla="*/ 1972330 h 4330768"/>
                  <a:gd name="connsiteX2557" fmla="*/ 2789011 w 3570661"/>
                  <a:gd name="connsiteY2557" fmla="*/ 1970441 h 4330768"/>
                  <a:gd name="connsiteX2558" fmla="*/ 2789011 w 3570661"/>
                  <a:gd name="connsiteY2558" fmla="*/ 1970441 h 4330768"/>
                  <a:gd name="connsiteX2559" fmla="*/ 2809273 w 3570661"/>
                  <a:gd name="connsiteY2559" fmla="*/ 1966491 h 4330768"/>
                  <a:gd name="connsiteX2560" fmla="*/ 2809273 w 3570661"/>
                  <a:gd name="connsiteY2560" fmla="*/ 1966491 h 4330768"/>
                  <a:gd name="connsiteX2561" fmla="*/ 2821294 w 3570661"/>
                  <a:gd name="connsiteY2561" fmla="*/ 1972501 h 4330768"/>
                  <a:gd name="connsiteX2562" fmla="*/ 2821294 w 3570661"/>
                  <a:gd name="connsiteY2562" fmla="*/ 1972501 h 4330768"/>
                  <a:gd name="connsiteX2563" fmla="*/ 2832455 w 3570661"/>
                  <a:gd name="connsiteY2563" fmla="*/ 1978855 h 4330768"/>
                  <a:gd name="connsiteX2564" fmla="*/ 2832455 w 3570661"/>
                  <a:gd name="connsiteY2564" fmla="*/ 1978855 h 4330768"/>
                  <a:gd name="connsiteX2565" fmla="*/ 2846708 w 3570661"/>
                  <a:gd name="connsiteY2565" fmla="*/ 1975592 h 4330768"/>
                  <a:gd name="connsiteX2566" fmla="*/ 2846708 w 3570661"/>
                  <a:gd name="connsiteY2566" fmla="*/ 1975592 h 4330768"/>
                  <a:gd name="connsiteX2567" fmla="*/ 2860617 w 3570661"/>
                  <a:gd name="connsiteY2567" fmla="*/ 1965976 h 4330768"/>
                  <a:gd name="connsiteX2568" fmla="*/ 2860617 w 3570661"/>
                  <a:gd name="connsiteY2568" fmla="*/ 1965976 h 4330768"/>
                  <a:gd name="connsiteX2569" fmla="*/ 2860960 w 3570661"/>
                  <a:gd name="connsiteY2569" fmla="*/ 1965461 h 4330768"/>
                  <a:gd name="connsiteX2570" fmla="*/ 2860960 w 3570661"/>
                  <a:gd name="connsiteY2570" fmla="*/ 1965461 h 4330768"/>
                  <a:gd name="connsiteX2571" fmla="*/ 2857526 w 3570661"/>
                  <a:gd name="connsiteY2571" fmla="*/ 1960481 h 4330768"/>
                  <a:gd name="connsiteX2572" fmla="*/ 2857526 w 3570661"/>
                  <a:gd name="connsiteY2572" fmla="*/ 1960481 h 4330768"/>
                  <a:gd name="connsiteX2573" fmla="*/ 2865596 w 3570661"/>
                  <a:gd name="connsiteY2573" fmla="*/ 1956360 h 4330768"/>
                  <a:gd name="connsiteX2574" fmla="*/ 2865596 w 3570661"/>
                  <a:gd name="connsiteY2574" fmla="*/ 1956360 h 4330768"/>
                  <a:gd name="connsiteX2575" fmla="*/ 2906122 w 3570661"/>
                  <a:gd name="connsiteY2575" fmla="*/ 1947774 h 4330768"/>
                  <a:gd name="connsiteX2576" fmla="*/ 2906122 w 3570661"/>
                  <a:gd name="connsiteY2576" fmla="*/ 1947774 h 4330768"/>
                  <a:gd name="connsiteX2577" fmla="*/ 2911445 w 3570661"/>
                  <a:gd name="connsiteY2577" fmla="*/ 1951380 h 4330768"/>
                  <a:gd name="connsiteX2578" fmla="*/ 2911445 w 3570661"/>
                  <a:gd name="connsiteY2578" fmla="*/ 1951380 h 4330768"/>
                  <a:gd name="connsiteX2579" fmla="*/ 2909384 w 3570661"/>
                  <a:gd name="connsiteY2579" fmla="*/ 1955330 h 4330768"/>
                  <a:gd name="connsiteX2580" fmla="*/ 2909384 w 3570661"/>
                  <a:gd name="connsiteY2580" fmla="*/ 1955330 h 4330768"/>
                  <a:gd name="connsiteX2581" fmla="*/ 2897192 w 3570661"/>
                  <a:gd name="connsiteY2581" fmla="*/ 1965289 h 4330768"/>
                  <a:gd name="connsiteX2582" fmla="*/ 2897192 w 3570661"/>
                  <a:gd name="connsiteY2582" fmla="*/ 1965289 h 4330768"/>
                  <a:gd name="connsiteX2583" fmla="*/ 2899424 w 3570661"/>
                  <a:gd name="connsiteY2583" fmla="*/ 1968380 h 4330768"/>
                  <a:gd name="connsiteX2584" fmla="*/ 2899424 w 3570661"/>
                  <a:gd name="connsiteY2584" fmla="*/ 1968380 h 4330768"/>
                  <a:gd name="connsiteX2585" fmla="*/ 2914879 w 3570661"/>
                  <a:gd name="connsiteY2585" fmla="*/ 1986582 h 4330768"/>
                  <a:gd name="connsiteX2586" fmla="*/ 2914879 w 3570661"/>
                  <a:gd name="connsiteY2586" fmla="*/ 1986582 h 4330768"/>
                  <a:gd name="connsiteX2587" fmla="*/ 2915051 w 3570661"/>
                  <a:gd name="connsiteY2587" fmla="*/ 1986582 h 4330768"/>
                  <a:gd name="connsiteX2588" fmla="*/ 2915051 w 3570661"/>
                  <a:gd name="connsiteY2588" fmla="*/ 1986582 h 4330768"/>
                  <a:gd name="connsiteX2589" fmla="*/ 2915566 w 3570661"/>
                  <a:gd name="connsiteY2589" fmla="*/ 1986582 h 4330768"/>
                  <a:gd name="connsiteX2590" fmla="*/ 2915566 w 3570661"/>
                  <a:gd name="connsiteY2590" fmla="*/ 1986582 h 4330768"/>
                  <a:gd name="connsiteX2591" fmla="*/ 2954546 w 3570661"/>
                  <a:gd name="connsiteY2591" fmla="*/ 2011309 h 4330768"/>
                  <a:gd name="connsiteX2592" fmla="*/ 2954546 w 3570661"/>
                  <a:gd name="connsiteY2592" fmla="*/ 2011309 h 4330768"/>
                  <a:gd name="connsiteX2593" fmla="*/ 2955232 w 3570661"/>
                  <a:gd name="connsiteY2593" fmla="*/ 2019380 h 4330768"/>
                  <a:gd name="connsiteX2594" fmla="*/ 2955232 w 3570661"/>
                  <a:gd name="connsiteY2594" fmla="*/ 2019380 h 4330768"/>
                  <a:gd name="connsiteX2595" fmla="*/ 2954889 w 3570661"/>
                  <a:gd name="connsiteY2595" fmla="*/ 2028653 h 4330768"/>
                  <a:gd name="connsiteX2596" fmla="*/ 2954889 w 3570661"/>
                  <a:gd name="connsiteY2596" fmla="*/ 2028653 h 4330768"/>
                  <a:gd name="connsiteX2597" fmla="*/ 2958838 w 3570661"/>
                  <a:gd name="connsiteY2597" fmla="*/ 2034834 h 4330768"/>
                  <a:gd name="connsiteX2598" fmla="*/ 2958838 w 3570661"/>
                  <a:gd name="connsiteY2598" fmla="*/ 2034834 h 4330768"/>
                  <a:gd name="connsiteX2599" fmla="*/ 2989575 w 3570661"/>
                  <a:gd name="connsiteY2599" fmla="*/ 2049773 h 4330768"/>
                  <a:gd name="connsiteX2600" fmla="*/ 2989575 w 3570661"/>
                  <a:gd name="connsiteY2600" fmla="*/ 2049773 h 4330768"/>
                  <a:gd name="connsiteX2601" fmla="*/ 3012929 w 3570661"/>
                  <a:gd name="connsiteY2601" fmla="*/ 2087723 h 4330768"/>
                  <a:gd name="connsiteX2602" fmla="*/ 3012929 w 3570661"/>
                  <a:gd name="connsiteY2602" fmla="*/ 2087723 h 4330768"/>
                  <a:gd name="connsiteX2603" fmla="*/ 3012929 w 3570661"/>
                  <a:gd name="connsiteY2603" fmla="*/ 2089612 h 4330768"/>
                  <a:gd name="connsiteX2604" fmla="*/ 3012929 w 3570661"/>
                  <a:gd name="connsiteY2604" fmla="*/ 2089612 h 4330768"/>
                  <a:gd name="connsiteX2605" fmla="*/ 3012585 w 3570661"/>
                  <a:gd name="connsiteY2605" fmla="*/ 2094420 h 4330768"/>
                  <a:gd name="connsiteX2606" fmla="*/ 3012585 w 3570661"/>
                  <a:gd name="connsiteY2606" fmla="*/ 2094420 h 4330768"/>
                  <a:gd name="connsiteX2607" fmla="*/ 3022717 w 3570661"/>
                  <a:gd name="connsiteY2607" fmla="*/ 2104895 h 4330768"/>
                  <a:gd name="connsiteX2608" fmla="*/ 3022717 w 3570661"/>
                  <a:gd name="connsiteY2608" fmla="*/ 2104895 h 4330768"/>
                  <a:gd name="connsiteX2609" fmla="*/ 3040575 w 3570661"/>
                  <a:gd name="connsiteY2609" fmla="*/ 2124127 h 4330768"/>
                  <a:gd name="connsiteX2610" fmla="*/ 3040575 w 3570661"/>
                  <a:gd name="connsiteY2610" fmla="*/ 2124127 h 4330768"/>
                  <a:gd name="connsiteX2611" fmla="*/ 3055686 w 3570661"/>
                  <a:gd name="connsiteY2611" fmla="*/ 2141642 h 4330768"/>
                  <a:gd name="connsiteX2612" fmla="*/ 3055686 w 3570661"/>
                  <a:gd name="connsiteY2612" fmla="*/ 2141642 h 4330768"/>
                  <a:gd name="connsiteX2613" fmla="*/ 3058262 w 3570661"/>
                  <a:gd name="connsiteY2613" fmla="*/ 2141470 h 4330768"/>
                  <a:gd name="connsiteX2614" fmla="*/ 3058262 w 3570661"/>
                  <a:gd name="connsiteY2614" fmla="*/ 2141470 h 4330768"/>
                  <a:gd name="connsiteX2615" fmla="*/ 3082989 w 3570661"/>
                  <a:gd name="connsiteY2615" fmla="*/ 2139066 h 4330768"/>
                  <a:gd name="connsiteX2616" fmla="*/ 3082989 w 3570661"/>
                  <a:gd name="connsiteY2616" fmla="*/ 2139066 h 4330768"/>
                  <a:gd name="connsiteX2617" fmla="*/ 3093979 w 3570661"/>
                  <a:gd name="connsiteY2617" fmla="*/ 2137005 h 4330768"/>
                  <a:gd name="connsiteX2618" fmla="*/ 3093979 w 3570661"/>
                  <a:gd name="connsiteY2618" fmla="*/ 2137005 h 4330768"/>
                  <a:gd name="connsiteX2619" fmla="*/ 3121282 w 3570661"/>
                  <a:gd name="connsiteY2619" fmla="*/ 2144046 h 4330768"/>
                  <a:gd name="connsiteX2620" fmla="*/ 3121282 w 3570661"/>
                  <a:gd name="connsiteY2620" fmla="*/ 2144046 h 4330768"/>
                  <a:gd name="connsiteX2621" fmla="*/ 3166614 w 3570661"/>
                  <a:gd name="connsiteY2621" fmla="*/ 2171520 h 4330768"/>
                  <a:gd name="connsiteX2622" fmla="*/ 3166614 w 3570661"/>
                  <a:gd name="connsiteY2622" fmla="*/ 2171520 h 4330768"/>
                  <a:gd name="connsiteX2623" fmla="*/ 3187736 w 3570661"/>
                  <a:gd name="connsiteY2623" fmla="*/ 2200197 h 4330768"/>
                  <a:gd name="connsiteX2624" fmla="*/ 3187736 w 3570661"/>
                  <a:gd name="connsiteY2624" fmla="*/ 2200197 h 4330768"/>
                  <a:gd name="connsiteX2625" fmla="*/ 3205250 w 3570661"/>
                  <a:gd name="connsiteY2625" fmla="*/ 2232651 h 4330768"/>
                  <a:gd name="connsiteX2626" fmla="*/ 3205250 w 3570661"/>
                  <a:gd name="connsiteY2626" fmla="*/ 2232651 h 4330768"/>
                  <a:gd name="connsiteX2627" fmla="*/ 3205079 w 3570661"/>
                  <a:gd name="connsiteY2627" fmla="*/ 2236257 h 4330768"/>
                  <a:gd name="connsiteX2628" fmla="*/ 3205079 w 3570661"/>
                  <a:gd name="connsiteY2628" fmla="*/ 2236257 h 4330768"/>
                  <a:gd name="connsiteX2629" fmla="*/ 3205079 w 3570661"/>
                  <a:gd name="connsiteY2629" fmla="*/ 2237116 h 4330768"/>
                  <a:gd name="connsiteX2630" fmla="*/ 3205079 w 3570661"/>
                  <a:gd name="connsiteY2630" fmla="*/ 2237116 h 4330768"/>
                  <a:gd name="connsiteX2631" fmla="*/ 3204907 w 3570661"/>
                  <a:gd name="connsiteY2631" fmla="*/ 2246903 h 4330768"/>
                  <a:gd name="connsiteX2632" fmla="*/ 3204907 w 3570661"/>
                  <a:gd name="connsiteY2632" fmla="*/ 2246903 h 4330768"/>
                  <a:gd name="connsiteX2633" fmla="*/ 3208685 w 3570661"/>
                  <a:gd name="connsiteY2633" fmla="*/ 2265792 h 4330768"/>
                  <a:gd name="connsiteX2634" fmla="*/ 3208685 w 3570661"/>
                  <a:gd name="connsiteY2634" fmla="*/ 2265792 h 4330768"/>
                  <a:gd name="connsiteX2635" fmla="*/ 3220362 w 3570661"/>
                  <a:gd name="connsiteY2635" fmla="*/ 2300135 h 4330768"/>
                  <a:gd name="connsiteX2636" fmla="*/ 3220362 w 3570661"/>
                  <a:gd name="connsiteY2636" fmla="*/ 2300135 h 4330768"/>
                  <a:gd name="connsiteX2637" fmla="*/ 3219159 w 3570661"/>
                  <a:gd name="connsiteY2637" fmla="*/ 2307176 h 4330768"/>
                  <a:gd name="connsiteX2638" fmla="*/ 3219159 w 3570661"/>
                  <a:gd name="connsiteY2638" fmla="*/ 2307176 h 4330768"/>
                  <a:gd name="connsiteX2639" fmla="*/ 3224483 w 3570661"/>
                  <a:gd name="connsiteY2639" fmla="*/ 2307519 h 4330768"/>
                  <a:gd name="connsiteX2640" fmla="*/ 3224483 w 3570661"/>
                  <a:gd name="connsiteY2640" fmla="*/ 2307519 h 4330768"/>
                  <a:gd name="connsiteX2641" fmla="*/ 3238392 w 3570661"/>
                  <a:gd name="connsiteY2641" fmla="*/ 2318337 h 4330768"/>
                  <a:gd name="connsiteX2642" fmla="*/ 3238392 w 3570661"/>
                  <a:gd name="connsiteY2642" fmla="*/ 2318337 h 4330768"/>
                  <a:gd name="connsiteX2643" fmla="*/ 3238048 w 3570661"/>
                  <a:gd name="connsiteY2643" fmla="*/ 2324347 h 4330768"/>
                  <a:gd name="connsiteX2644" fmla="*/ 3238048 w 3570661"/>
                  <a:gd name="connsiteY2644" fmla="*/ 2324347 h 4330768"/>
                  <a:gd name="connsiteX2645" fmla="*/ 3221220 w 3570661"/>
                  <a:gd name="connsiteY2645" fmla="*/ 2364701 h 4330768"/>
                  <a:gd name="connsiteX2646" fmla="*/ 3221220 w 3570661"/>
                  <a:gd name="connsiteY2646" fmla="*/ 2364701 h 4330768"/>
                  <a:gd name="connsiteX2647" fmla="*/ 3196837 w 3570661"/>
                  <a:gd name="connsiteY2647" fmla="*/ 2406771 h 4330768"/>
                  <a:gd name="connsiteX2648" fmla="*/ 3196837 w 3570661"/>
                  <a:gd name="connsiteY2648" fmla="*/ 2406771 h 4330768"/>
                  <a:gd name="connsiteX2649" fmla="*/ 3197008 w 3570661"/>
                  <a:gd name="connsiteY2649" fmla="*/ 2406943 h 4330768"/>
                  <a:gd name="connsiteX2650" fmla="*/ 3196665 w 3570661"/>
                  <a:gd name="connsiteY2650" fmla="*/ 2408317 h 4330768"/>
                  <a:gd name="connsiteX2651" fmla="*/ 3195634 w 3570661"/>
                  <a:gd name="connsiteY2651" fmla="*/ 2411236 h 4330768"/>
                  <a:gd name="connsiteX2652" fmla="*/ 3195634 w 3570661"/>
                  <a:gd name="connsiteY2652" fmla="*/ 2411236 h 4330768"/>
                  <a:gd name="connsiteX2653" fmla="*/ 3195634 w 3570661"/>
                  <a:gd name="connsiteY2653" fmla="*/ 2411236 h 4330768"/>
                  <a:gd name="connsiteX2654" fmla="*/ 3195634 w 3570661"/>
                  <a:gd name="connsiteY2654" fmla="*/ 2411236 h 4330768"/>
                  <a:gd name="connsiteX2655" fmla="*/ 3199584 w 3570661"/>
                  <a:gd name="connsiteY2655" fmla="*/ 2414670 h 4330768"/>
                  <a:gd name="connsiteX2656" fmla="*/ 3199584 w 3570661"/>
                  <a:gd name="connsiteY2656" fmla="*/ 2414670 h 4330768"/>
                  <a:gd name="connsiteX2657" fmla="*/ 3203877 w 3570661"/>
                  <a:gd name="connsiteY2657" fmla="*/ 2424458 h 4330768"/>
                  <a:gd name="connsiteX2658" fmla="*/ 3203877 w 3570661"/>
                  <a:gd name="connsiteY2658" fmla="*/ 2424458 h 4330768"/>
                  <a:gd name="connsiteX2659" fmla="*/ 3204049 w 3570661"/>
                  <a:gd name="connsiteY2659" fmla="*/ 2421882 h 4330768"/>
                  <a:gd name="connsiteX2660" fmla="*/ 3204049 w 3570661"/>
                  <a:gd name="connsiteY2660" fmla="*/ 2421882 h 4330768"/>
                  <a:gd name="connsiteX2661" fmla="*/ 3203877 w 3570661"/>
                  <a:gd name="connsiteY2661" fmla="*/ 2416730 h 4330768"/>
                  <a:gd name="connsiteX2662" fmla="*/ 3203877 w 3570661"/>
                  <a:gd name="connsiteY2662" fmla="*/ 2416730 h 4330768"/>
                  <a:gd name="connsiteX2663" fmla="*/ 3207483 w 3570661"/>
                  <a:gd name="connsiteY2663" fmla="*/ 2411922 h 4330768"/>
                  <a:gd name="connsiteX2664" fmla="*/ 3207483 w 3570661"/>
                  <a:gd name="connsiteY2664" fmla="*/ 2411922 h 4330768"/>
                  <a:gd name="connsiteX2665" fmla="*/ 3210574 w 3570661"/>
                  <a:gd name="connsiteY2665" fmla="*/ 2412953 h 4330768"/>
                  <a:gd name="connsiteX2666" fmla="*/ 3210574 w 3570661"/>
                  <a:gd name="connsiteY2666" fmla="*/ 2412953 h 4330768"/>
                  <a:gd name="connsiteX2667" fmla="*/ 3214180 w 3570661"/>
                  <a:gd name="connsiteY2667" fmla="*/ 2413983 h 4330768"/>
                  <a:gd name="connsiteX2668" fmla="*/ 3214180 w 3570661"/>
                  <a:gd name="connsiteY2668" fmla="*/ 2413983 h 4330768"/>
                  <a:gd name="connsiteX2669" fmla="*/ 3218301 w 3570661"/>
                  <a:gd name="connsiteY2669" fmla="*/ 2406256 h 4330768"/>
                  <a:gd name="connsiteX2670" fmla="*/ 3218301 w 3570661"/>
                  <a:gd name="connsiteY2670" fmla="*/ 2406256 h 4330768"/>
                  <a:gd name="connsiteX2671" fmla="*/ 3218301 w 3570661"/>
                  <a:gd name="connsiteY2671" fmla="*/ 2405913 h 4330768"/>
                  <a:gd name="connsiteX2672" fmla="*/ 3218301 w 3570661"/>
                  <a:gd name="connsiteY2672" fmla="*/ 2405913 h 4330768"/>
                  <a:gd name="connsiteX2673" fmla="*/ 3218129 w 3570661"/>
                  <a:gd name="connsiteY2673" fmla="*/ 2399387 h 4330768"/>
                  <a:gd name="connsiteX2674" fmla="*/ 3218129 w 3570661"/>
                  <a:gd name="connsiteY2674" fmla="*/ 2399387 h 4330768"/>
                  <a:gd name="connsiteX2675" fmla="*/ 3219846 w 3570661"/>
                  <a:gd name="connsiteY2675" fmla="*/ 2392690 h 4330768"/>
                  <a:gd name="connsiteX2676" fmla="*/ 3219846 w 3570661"/>
                  <a:gd name="connsiteY2676" fmla="*/ 2392690 h 4330768"/>
                  <a:gd name="connsiteX2677" fmla="*/ 3227402 w 3570661"/>
                  <a:gd name="connsiteY2677" fmla="*/ 2389600 h 4330768"/>
                  <a:gd name="connsiteX2678" fmla="*/ 3227402 w 3570661"/>
                  <a:gd name="connsiteY2678" fmla="*/ 2389600 h 4330768"/>
                  <a:gd name="connsiteX2679" fmla="*/ 3229634 w 3570661"/>
                  <a:gd name="connsiteY2679" fmla="*/ 2389771 h 4330768"/>
                  <a:gd name="connsiteX2680" fmla="*/ 3229634 w 3570661"/>
                  <a:gd name="connsiteY2680" fmla="*/ 2389771 h 4330768"/>
                  <a:gd name="connsiteX2681" fmla="*/ 3250927 w 3570661"/>
                  <a:gd name="connsiteY2681" fmla="*/ 2388226 h 4330768"/>
                  <a:gd name="connsiteX2682" fmla="*/ 3250927 w 3570661"/>
                  <a:gd name="connsiteY2682" fmla="*/ 2388226 h 4330768"/>
                  <a:gd name="connsiteX2683" fmla="*/ 3267412 w 3570661"/>
                  <a:gd name="connsiteY2683" fmla="*/ 2398701 h 4330768"/>
                  <a:gd name="connsiteX2684" fmla="*/ 3267412 w 3570661"/>
                  <a:gd name="connsiteY2684" fmla="*/ 2398701 h 4330768"/>
                  <a:gd name="connsiteX2685" fmla="*/ 3267412 w 3570661"/>
                  <a:gd name="connsiteY2685" fmla="*/ 2399731 h 4330768"/>
                  <a:gd name="connsiteX2686" fmla="*/ 3267412 w 3570661"/>
                  <a:gd name="connsiteY2686" fmla="*/ 2399731 h 4330768"/>
                  <a:gd name="connsiteX2687" fmla="*/ 3267755 w 3570661"/>
                  <a:gd name="connsiteY2687" fmla="*/ 2413468 h 4330768"/>
                  <a:gd name="connsiteX2688" fmla="*/ 3267755 w 3570661"/>
                  <a:gd name="connsiteY2688" fmla="*/ 2413468 h 4330768"/>
                  <a:gd name="connsiteX2689" fmla="*/ 3260543 w 3570661"/>
                  <a:gd name="connsiteY2689" fmla="*/ 2434417 h 4330768"/>
                  <a:gd name="connsiteX2690" fmla="*/ 3260543 w 3570661"/>
                  <a:gd name="connsiteY2690" fmla="*/ 2434417 h 4330768"/>
                  <a:gd name="connsiteX2691" fmla="*/ 3234270 w 3570661"/>
                  <a:gd name="connsiteY2691" fmla="*/ 2455538 h 4330768"/>
                  <a:gd name="connsiteX2692" fmla="*/ 3234270 w 3570661"/>
                  <a:gd name="connsiteY2692" fmla="*/ 2455538 h 4330768"/>
                  <a:gd name="connsiteX2693" fmla="*/ 3214867 w 3570661"/>
                  <a:gd name="connsiteY2693" fmla="*/ 2463266 h 4330768"/>
                  <a:gd name="connsiteX2694" fmla="*/ 3214867 w 3570661"/>
                  <a:gd name="connsiteY2694" fmla="*/ 2463266 h 4330768"/>
                  <a:gd name="connsiteX2695" fmla="*/ 3215897 w 3570661"/>
                  <a:gd name="connsiteY2695" fmla="*/ 2463781 h 4330768"/>
                  <a:gd name="connsiteX2696" fmla="*/ 3215897 w 3570661"/>
                  <a:gd name="connsiteY2696" fmla="*/ 2463781 h 4330768"/>
                  <a:gd name="connsiteX2697" fmla="*/ 3218644 w 3570661"/>
                  <a:gd name="connsiteY2697" fmla="*/ 2464468 h 4330768"/>
                  <a:gd name="connsiteX2698" fmla="*/ 3218644 w 3570661"/>
                  <a:gd name="connsiteY2698" fmla="*/ 2464468 h 4330768"/>
                  <a:gd name="connsiteX2699" fmla="*/ 3243887 w 3570661"/>
                  <a:gd name="connsiteY2699" fmla="*/ 2454680 h 4330768"/>
                  <a:gd name="connsiteX2700" fmla="*/ 3243887 w 3570661"/>
                  <a:gd name="connsiteY2700" fmla="*/ 2454680 h 4330768"/>
                  <a:gd name="connsiteX2701" fmla="*/ 3261745 w 3570661"/>
                  <a:gd name="connsiteY2701" fmla="*/ 2447639 h 4330768"/>
                  <a:gd name="connsiteX2702" fmla="*/ 3261745 w 3570661"/>
                  <a:gd name="connsiteY2702" fmla="*/ 2447639 h 4330768"/>
                  <a:gd name="connsiteX2703" fmla="*/ 3266381 w 3570661"/>
                  <a:gd name="connsiteY2703" fmla="*/ 2450043 h 4330768"/>
                  <a:gd name="connsiteX2704" fmla="*/ 3266381 w 3570661"/>
                  <a:gd name="connsiteY2704" fmla="*/ 2450043 h 4330768"/>
                  <a:gd name="connsiteX2705" fmla="*/ 3266381 w 3570661"/>
                  <a:gd name="connsiteY2705" fmla="*/ 2449700 h 4330768"/>
                  <a:gd name="connsiteX2706" fmla="*/ 3266381 w 3570661"/>
                  <a:gd name="connsiteY2706" fmla="*/ 2449700 h 4330768"/>
                  <a:gd name="connsiteX2707" fmla="*/ 3271533 w 3570661"/>
                  <a:gd name="connsiteY2707" fmla="*/ 2422569 h 4330768"/>
                  <a:gd name="connsiteX2708" fmla="*/ 3271533 w 3570661"/>
                  <a:gd name="connsiteY2708" fmla="*/ 2422569 h 4330768"/>
                  <a:gd name="connsiteX2709" fmla="*/ 3287331 w 3570661"/>
                  <a:gd name="connsiteY2709" fmla="*/ 2404539 h 4330768"/>
                  <a:gd name="connsiteX2710" fmla="*/ 3287331 w 3570661"/>
                  <a:gd name="connsiteY2710" fmla="*/ 2404539 h 4330768"/>
                  <a:gd name="connsiteX2711" fmla="*/ 3290078 w 3570661"/>
                  <a:gd name="connsiteY2711" fmla="*/ 2404710 h 4330768"/>
                  <a:gd name="connsiteX2712" fmla="*/ 3290078 w 3570661"/>
                  <a:gd name="connsiteY2712" fmla="*/ 2404710 h 4330768"/>
                  <a:gd name="connsiteX2713" fmla="*/ 3317725 w 3570661"/>
                  <a:gd name="connsiteY2713" fmla="*/ 2421539 h 4330768"/>
                  <a:gd name="connsiteX2714" fmla="*/ 3317725 w 3570661"/>
                  <a:gd name="connsiteY2714" fmla="*/ 2421539 h 4330768"/>
                  <a:gd name="connsiteX2715" fmla="*/ 3350007 w 3570661"/>
                  <a:gd name="connsiteY2715" fmla="*/ 2449013 h 4330768"/>
                  <a:gd name="connsiteX2716" fmla="*/ 3350007 w 3570661"/>
                  <a:gd name="connsiteY2716" fmla="*/ 2449013 h 4330768"/>
                  <a:gd name="connsiteX2717" fmla="*/ 3357906 w 3570661"/>
                  <a:gd name="connsiteY2717" fmla="*/ 2483013 h 4330768"/>
                  <a:gd name="connsiteX2718" fmla="*/ 3357906 w 3570661"/>
                  <a:gd name="connsiteY2718" fmla="*/ 2483013 h 4330768"/>
                  <a:gd name="connsiteX2719" fmla="*/ 3358078 w 3570661"/>
                  <a:gd name="connsiteY2719" fmla="*/ 2496407 h 4330768"/>
                  <a:gd name="connsiteX2720" fmla="*/ 3358078 w 3570661"/>
                  <a:gd name="connsiteY2720" fmla="*/ 2496407 h 4330768"/>
                  <a:gd name="connsiteX2721" fmla="*/ 3358593 w 3570661"/>
                  <a:gd name="connsiteY2721" fmla="*/ 2500528 h 4330768"/>
                  <a:gd name="connsiteX2722" fmla="*/ 3358593 w 3570661"/>
                  <a:gd name="connsiteY2722" fmla="*/ 2500528 h 4330768"/>
                  <a:gd name="connsiteX2723" fmla="*/ 3358765 w 3570661"/>
                  <a:gd name="connsiteY2723" fmla="*/ 2500528 h 4330768"/>
                  <a:gd name="connsiteX2724" fmla="*/ 3358765 w 3570661"/>
                  <a:gd name="connsiteY2724" fmla="*/ 2500528 h 4330768"/>
                  <a:gd name="connsiteX2725" fmla="*/ 3361169 w 3570661"/>
                  <a:gd name="connsiteY2725" fmla="*/ 2498124 h 4330768"/>
                  <a:gd name="connsiteX2726" fmla="*/ 3361169 w 3570661"/>
                  <a:gd name="connsiteY2726" fmla="*/ 2498124 h 4330768"/>
                  <a:gd name="connsiteX2727" fmla="*/ 3377138 w 3570661"/>
                  <a:gd name="connsiteY2727" fmla="*/ 2483185 h 4330768"/>
                  <a:gd name="connsiteX2728" fmla="*/ 3377138 w 3570661"/>
                  <a:gd name="connsiteY2728" fmla="*/ 2483185 h 4330768"/>
                  <a:gd name="connsiteX2729" fmla="*/ 3386926 w 3570661"/>
                  <a:gd name="connsiteY2729" fmla="*/ 2485932 h 4330768"/>
                  <a:gd name="connsiteX2730" fmla="*/ 3386926 w 3570661"/>
                  <a:gd name="connsiteY2730" fmla="*/ 2485932 h 4330768"/>
                  <a:gd name="connsiteX2731" fmla="*/ 3420411 w 3570661"/>
                  <a:gd name="connsiteY2731" fmla="*/ 2498296 h 4330768"/>
                  <a:gd name="connsiteX2732" fmla="*/ 3420411 w 3570661"/>
                  <a:gd name="connsiteY2732" fmla="*/ 2498296 h 4330768"/>
                  <a:gd name="connsiteX2733" fmla="*/ 3457501 w 3570661"/>
                  <a:gd name="connsiteY2733" fmla="*/ 2506023 h 4330768"/>
                  <a:gd name="connsiteX2734" fmla="*/ 3457501 w 3570661"/>
                  <a:gd name="connsiteY2734" fmla="*/ 2506023 h 4330768"/>
                  <a:gd name="connsiteX2735" fmla="*/ 3482572 w 3570661"/>
                  <a:gd name="connsiteY2735" fmla="*/ 2531093 h 4330768"/>
                  <a:gd name="connsiteX2736" fmla="*/ 3482572 w 3570661"/>
                  <a:gd name="connsiteY2736" fmla="*/ 2531093 h 4330768"/>
                  <a:gd name="connsiteX2737" fmla="*/ 3514339 w 3570661"/>
                  <a:gd name="connsiteY2737" fmla="*/ 2578144 h 4330768"/>
                  <a:gd name="connsiteX2738" fmla="*/ 3514339 w 3570661"/>
                  <a:gd name="connsiteY2738" fmla="*/ 2578144 h 4330768"/>
                  <a:gd name="connsiteX2739" fmla="*/ 3534430 w 3570661"/>
                  <a:gd name="connsiteY2739" fmla="*/ 2599608 h 4330768"/>
                  <a:gd name="connsiteX2740" fmla="*/ 3534430 w 3570661"/>
                  <a:gd name="connsiteY2740" fmla="*/ 2599608 h 4330768"/>
                  <a:gd name="connsiteX2741" fmla="*/ 3535289 w 3570661"/>
                  <a:gd name="connsiteY2741" fmla="*/ 2599436 h 4330768"/>
                  <a:gd name="connsiteX2742" fmla="*/ 3535289 w 3570661"/>
                  <a:gd name="connsiteY2742" fmla="*/ 2599436 h 4330768"/>
                  <a:gd name="connsiteX2743" fmla="*/ 3561390 w 3570661"/>
                  <a:gd name="connsiteY2743" fmla="*/ 2613002 h 4330768"/>
                  <a:gd name="connsiteX2744" fmla="*/ 3561390 w 3570661"/>
                  <a:gd name="connsiteY2744" fmla="*/ 2613002 h 4330768"/>
                  <a:gd name="connsiteX2745" fmla="*/ 3565339 w 3570661"/>
                  <a:gd name="connsiteY2745" fmla="*/ 2649578 h 4330768"/>
                  <a:gd name="connsiteX2746" fmla="*/ 3565339 w 3570661"/>
                  <a:gd name="connsiteY2746" fmla="*/ 2649578 h 4330768"/>
                  <a:gd name="connsiteX2747" fmla="*/ 3570662 w 3570661"/>
                  <a:gd name="connsiteY2747" fmla="*/ 2683062 h 4330768"/>
                  <a:gd name="connsiteX2748" fmla="*/ 3570662 w 3570661"/>
                  <a:gd name="connsiteY2748" fmla="*/ 2683062 h 4330768"/>
                  <a:gd name="connsiteX2749" fmla="*/ 3566541 w 3570661"/>
                  <a:gd name="connsiteY2749" fmla="*/ 2703496 h 4330768"/>
                  <a:gd name="connsiteX2750" fmla="*/ 3566541 w 3570661"/>
                  <a:gd name="connsiteY2750" fmla="*/ 2703496 h 4330768"/>
                  <a:gd name="connsiteX2751" fmla="*/ 3556925 w 3570661"/>
                  <a:gd name="connsiteY2751" fmla="*/ 2750890 h 4330768"/>
                  <a:gd name="connsiteX2752" fmla="*/ 3556925 w 3570661"/>
                  <a:gd name="connsiteY2752" fmla="*/ 2750890 h 4330768"/>
                  <a:gd name="connsiteX2753" fmla="*/ 3505582 w 3570661"/>
                  <a:gd name="connsiteY2753" fmla="*/ 2841556 h 4330768"/>
                  <a:gd name="connsiteX2754" fmla="*/ 3505582 w 3570661"/>
                  <a:gd name="connsiteY2754" fmla="*/ 2841556 h 4330768"/>
                  <a:gd name="connsiteX2755" fmla="*/ 3482915 w 3570661"/>
                  <a:gd name="connsiteY2755" fmla="*/ 2868172 h 4330768"/>
                  <a:gd name="connsiteX2756" fmla="*/ 3482915 w 3570661"/>
                  <a:gd name="connsiteY2756" fmla="*/ 2868172 h 4330768"/>
                  <a:gd name="connsiteX2757" fmla="*/ 3462824 w 3570661"/>
                  <a:gd name="connsiteY2757" fmla="*/ 2917969 h 4330768"/>
                  <a:gd name="connsiteX2758" fmla="*/ 3462824 w 3570661"/>
                  <a:gd name="connsiteY2758" fmla="*/ 2917969 h 4330768"/>
                  <a:gd name="connsiteX2759" fmla="*/ 3452865 w 3570661"/>
                  <a:gd name="connsiteY2759" fmla="*/ 2940464 h 4330768"/>
                  <a:gd name="connsiteX2760" fmla="*/ 3452865 w 3570661"/>
                  <a:gd name="connsiteY2760" fmla="*/ 2940464 h 4330768"/>
                  <a:gd name="connsiteX2761" fmla="*/ 3441360 w 3570661"/>
                  <a:gd name="connsiteY2761" fmla="*/ 2953515 h 4330768"/>
                  <a:gd name="connsiteX2762" fmla="*/ 3441360 w 3570661"/>
                  <a:gd name="connsiteY2762" fmla="*/ 2953515 h 4330768"/>
                  <a:gd name="connsiteX2763" fmla="*/ 3435694 w 3570661"/>
                  <a:gd name="connsiteY2763" fmla="*/ 2947676 h 4330768"/>
                  <a:gd name="connsiteX2764" fmla="*/ 3435694 w 3570661"/>
                  <a:gd name="connsiteY2764" fmla="*/ 2947676 h 4330768"/>
                  <a:gd name="connsiteX2765" fmla="*/ 3433976 w 3570661"/>
                  <a:gd name="connsiteY2765" fmla="*/ 2926899 h 4330768"/>
                  <a:gd name="connsiteX2766" fmla="*/ 3433976 w 3570661"/>
                  <a:gd name="connsiteY2766" fmla="*/ 2926899 h 4330768"/>
                  <a:gd name="connsiteX2767" fmla="*/ 3432088 w 3570661"/>
                  <a:gd name="connsiteY2767" fmla="*/ 2930161 h 4330768"/>
                  <a:gd name="connsiteX2768" fmla="*/ 3432088 w 3570661"/>
                  <a:gd name="connsiteY2768" fmla="*/ 2930161 h 4330768"/>
                  <a:gd name="connsiteX2769" fmla="*/ 3432088 w 3570661"/>
                  <a:gd name="connsiteY2769" fmla="*/ 2931707 h 4330768"/>
                  <a:gd name="connsiteX2770" fmla="*/ 3432088 w 3570661"/>
                  <a:gd name="connsiteY2770" fmla="*/ 2931707 h 4330768"/>
                  <a:gd name="connsiteX2771" fmla="*/ 3431744 w 3570661"/>
                  <a:gd name="connsiteY2771" fmla="*/ 2941495 h 4330768"/>
                  <a:gd name="connsiteX2772" fmla="*/ 3431744 w 3570661"/>
                  <a:gd name="connsiteY2772" fmla="*/ 2941495 h 4330768"/>
                  <a:gd name="connsiteX2773" fmla="*/ 3421098 w 3570661"/>
                  <a:gd name="connsiteY2773" fmla="*/ 2969484 h 4330768"/>
                  <a:gd name="connsiteX2774" fmla="*/ 3421098 w 3570661"/>
                  <a:gd name="connsiteY2774" fmla="*/ 2969484 h 4330768"/>
                  <a:gd name="connsiteX2775" fmla="*/ 3416118 w 3570661"/>
                  <a:gd name="connsiteY2775" fmla="*/ 2971545 h 4330768"/>
                  <a:gd name="connsiteX2776" fmla="*/ 3416118 w 3570661"/>
                  <a:gd name="connsiteY2776" fmla="*/ 2971545 h 4330768"/>
                  <a:gd name="connsiteX2777" fmla="*/ 3414572 w 3570661"/>
                  <a:gd name="connsiteY2777" fmla="*/ 2971373 h 4330768"/>
                  <a:gd name="connsiteX2778" fmla="*/ 3414572 w 3570661"/>
                  <a:gd name="connsiteY2778" fmla="*/ 2971373 h 4330768"/>
                  <a:gd name="connsiteX2779" fmla="*/ 3414401 w 3570661"/>
                  <a:gd name="connsiteY2779" fmla="*/ 2973262 h 4330768"/>
                  <a:gd name="connsiteX2780" fmla="*/ 3414401 w 3570661"/>
                  <a:gd name="connsiteY2780" fmla="*/ 2973262 h 4330768"/>
                  <a:gd name="connsiteX2781" fmla="*/ 3414401 w 3570661"/>
                  <a:gd name="connsiteY2781" fmla="*/ 2973262 h 4330768"/>
                  <a:gd name="connsiteX2782" fmla="*/ 3414401 w 3570661"/>
                  <a:gd name="connsiteY2782" fmla="*/ 2974121 h 4330768"/>
                  <a:gd name="connsiteX2783" fmla="*/ 3414916 w 3570661"/>
                  <a:gd name="connsiteY2783" fmla="*/ 2984252 h 4330768"/>
                  <a:gd name="connsiteX2784" fmla="*/ 3414916 w 3570661"/>
                  <a:gd name="connsiteY2784" fmla="*/ 2984252 h 4330768"/>
                  <a:gd name="connsiteX2785" fmla="*/ 3415087 w 3570661"/>
                  <a:gd name="connsiteY2785" fmla="*/ 2984080 h 4330768"/>
                  <a:gd name="connsiteX2786" fmla="*/ 3415087 w 3570661"/>
                  <a:gd name="connsiteY2786" fmla="*/ 2984080 h 4330768"/>
                  <a:gd name="connsiteX2787" fmla="*/ 3423502 w 3570661"/>
                  <a:gd name="connsiteY2787" fmla="*/ 2977727 h 4330768"/>
                  <a:gd name="connsiteX2788" fmla="*/ 3423502 w 3570661"/>
                  <a:gd name="connsiteY2788" fmla="*/ 2977727 h 4330768"/>
                  <a:gd name="connsiteX2789" fmla="*/ 3427108 w 3570661"/>
                  <a:gd name="connsiteY2789" fmla="*/ 2982020 h 4330768"/>
                  <a:gd name="connsiteX2790" fmla="*/ 3427108 w 3570661"/>
                  <a:gd name="connsiteY2790" fmla="*/ 2982020 h 4330768"/>
                  <a:gd name="connsiteX2791" fmla="*/ 3425734 w 3570661"/>
                  <a:gd name="connsiteY2791" fmla="*/ 2988888 h 4330768"/>
                  <a:gd name="connsiteX2792" fmla="*/ 3425734 w 3570661"/>
                  <a:gd name="connsiteY2792" fmla="*/ 2988888 h 4330768"/>
                  <a:gd name="connsiteX2793" fmla="*/ 3411997 w 3570661"/>
                  <a:gd name="connsiteY2793" fmla="*/ 3024262 h 4330768"/>
                  <a:gd name="connsiteX2794" fmla="*/ 3411997 w 3570661"/>
                  <a:gd name="connsiteY2794" fmla="*/ 3024262 h 4330768"/>
                  <a:gd name="connsiteX2795" fmla="*/ 3393108 w 3570661"/>
                  <a:gd name="connsiteY2795" fmla="*/ 3080756 h 4330768"/>
                  <a:gd name="connsiteX2796" fmla="*/ 3393108 w 3570661"/>
                  <a:gd name="connsiteY2796" fmla="*/ 3080756 h 4330768"/>
                  <a:gd name="connsiteX2797" fmla="*/ 3373189 w 3570661"/>
                  <a:gd name="connsiteY2797" fmla="*/ 3123685 h 4330768"/>
                  <a:gd name="connsiteX2798" fmla="*/ 3373189 w 3570661"/>
                  <a:gd name="connsiteY2798" fmla="*/ 3123685 h 4330768"/>
                  <a:gd name="connsiteX2799" fmla="*/ 3361340 w 3570661"/>
                  <a:gd name="connsiteY2799" fmla="*/ 3146180 h 4330768"/>
                  <a:gd name="connsiteX2800" fmla="*/ 3361340 w 3570661"/>
                  <a:gd name="connsiteY2800" fmla="*/ 3146180 h 4330768"/>
                  <a:gd name="connsiteX2801" fmla="*/ 3350694 w 3570661"/>
                  <a:gd name="connsiteY2801" fmla="*/ 3164210 h 4330768"/>
                  <a:gd name="connsiteX2802" fmla="*/ 3350694 w 3570661"/>
                  <a:gd name="connsiteY2802" fmla="*/ 3164210 h 4330768"/>
                  <a:gd name="connsiteX2803" fmla="*/ 3332836 w 3570661"/>
                  <a:gd name="connsiteY2803" fmla="*/ 3217099 h 4330768"/>
                  <a:gd name="connsiteX2804" fmla="*/ 3332836 w 3570661"/>
                  <a:gd name="connsiteY2804" fmla="*/ 3217099 h 4330768"/>
                  <a:gd name="connsiteX2805" fmla="*/ 3307765 w 3570661"/>
                  <a:gd name="connsiteY2805" fmla="*/ 3246291 h 4330768"/>
                  <a:gd name="connsiteX2806" fmla="*/ 3307765 w 3570661"/>
                  <a:gd name="connsiteY2806" fmla="*/ 3246291 h 4330768"/>
                  <a:gd name="connsiteX2807" fmla="*/ 3299523 w 3570661"/>
                  <a:gd name="connsiteY2807" fmla="*/ 3264836 h 4330768"/>
                  <a:gd name="connsiteX2808" fmla="*/ 3299523 w 3570661"/>
                  <a:gd name="connsiteY2808" fmla="*/ 3264836 h 4330768"/>
                  <a:gd name="connsiteX2809" fmla="*/ 3298836 w 3570661"/>
                  <a:gd name="connsiteY2809" fmla="*/ 3264836 h 4330768"/>
                  <a:gd name="connsiteX2810" fmla="*/ 3299351 w 3570661"/>
                  <a:gd name="connsiteY2810" fmla="*/ 3265523 h 4330768"/>
                  <a:gd name="connsiteX2811" fmla="*/ 3286472 w 3570661"/>
                  <a:gd name="connsiteY2811" fmla="*/ 3277543 h 4330768"/>
                  <a:gd name="connsiteX2812" fmla="*/ 3286472 w 3570661"/>
                  <a:gd name="connsiteY2812" fmla="*/ 3277543 h 4330768"/>
                  <a:gd name="connsiteX2813" fmla="*/ 3272563 w 3570661"/>
                  <a:gd name="connsiteY2813" fmla="*/ 3294543 h 4330768"/>
                  <a:gd name="connsiteX2814" fmla="*/ 3272563 w 3570661"/>
                  <a:gd name="connsiteY2814" fmla="*/ 3294543 h 4330768"/>
                  <a:gd name="connsiteX2815" fmla="*/ 3269129 w 3570661"/>
                  <a:gd name="connsiteY2815" fmla="*/ 3302613 h 4330768"/>
                  <a:gd name="connsiteX2816" fmla="*/ 3269129 w 3570661"/>
                  <a:gd name="connsiteY2816" fmla="*/ 3302613 h 4330768"/>
                  <a:gd name="connsiteX2817" fmla="*/ 3269473 w 3570661"/>
                  <a:gd name="connsiteY2817" fmla="*/ 3307765 h 4330768"/>
                  <a:gd name="connsiteX2818" fmla="*/ 3269473 w 3570661"/>
                  <a:gd name="connsiteY2818" fmla="*/ 3307765 h 4330768"/>
                  <a:gd name="connsiteX2819" fmla="*/ 3265008 w 3570661"/>
                  <a:gd name="connsiteY2819" fmla="*/ 3318926 h 4330768"/>
                  <a:gd name="connsiteX2820" fmla="*/ 3265008 w 3570661"/>
                  <a:gd name="connsiteY2820" fmla="*/ 3318926 h 4330768"/>
                  <a:gd name="connsiteX2821" fmla="*/ 3231695 w 3570661"/>
                  <a:gd name="connsiteY2821" fmla="*/ 3340562 h 4330768"/>
                  <a:gd name="connsiteX2822" fmla="*/ 3231695 w 3570661"/>
                  <a:gd name="connsiteY2822" fmla="*/ 3340562 h 4330768"/>
                  <a:gd name="connsiteX2823" fmla="*/ 3222937 w 3570661"/>
                  <a:gd name="connsiteY2823" fmla="*/ 3357219 h 4330768"/>
                  <a:gd name="connsiteX2824" fmla="*/ 3222937 w 3570661"/>
                  <a:gd name="connsiteY2824" fmla="*/ 3357219 h 4330768"/>
                  <a:gd name="connsiteX2825" fmla="*/ 3220018 w 3570661"/>
                  <a:gd name="connsiteY2825" fmla="*/ 3356704 h 4330768"/>
                  <a:gd name="connsiteX2826" fmla="*/ 3220018 w 3570661"/>
                  <a:gd name="connsiteY2826" fmla="*/ 3356704 h 4330768"/>
                  <a:gd name="connsiteX2827" fmla="*/ 3203705 w 3570661"/>
                  <a:gd name="connsiteY2827" fmla="*/ 3352754 h 4330768"/>
                  <a:gd name="connsiteX2828" fmla="*/ 3203705 w 3570661"/>
                  <a:gd name="connsiteY2828" fmla="*/ 3352754 h 4330768"/>
                  <a:gd name="connsiteX2829" fmla="*/ 3196493 w 3570661"/>
                  <a:gd name="connsiteY2829" fmla="*/ 3355158 h 4330768"/>
                  <a:gd name="connsiteX2830" fmla="*/ 3196493 w 3570661"/>
                  <a:gd name="connsiteY2830" fmla="*/ 3355158 h 4330768"/>
                  <a:gd name="connsiteX2831" fmla="*/ 3189109 w 3570661"/>
                  <a:gd name="connsiteY2831" fmla="*/ 3357219 h 4330768"/>
                  <a:gd name="connsiteX2832" fmla="*/ 3189109 w 3570661"/>
                  <a:gd name="connsiteY2832" fmla="*/ 3357219 h 4330768"/>
                  <a:gd name="connsiteX2833" fmla="*/ 3178120 w 3570661"/>
                  <a:gd name="connsiteY2833" fmla="*/ 3352067 h 4330768"/>
                  <a:gd name="connsiteX2834" fmla="*/ 3178120 w 3570661"/>
                  <a:gd name="connsiteY2834" fmla="*/ 3352067 h 4330768"/>
                  <a:gd name="connsiteX2835" fmla="*/ 3177261 w 3570661"/>
                  <a:gd name="connsiteY2835" fmla="*/ 3351381 h 4330768"/>
                  <a:gd name="connsiteX2836" fmla="*/ 3177261 w 3570661"/>
                  <a:gd name="connsiteY2836" fmla="*/ 3351381 h 4330768"/>
                  <a:gd name="connsiteX2837" fmla="*/ 3175029 w 3570661"/>
                  <a:gd name="connsiteY2837" fmla="*/ 3350694 h 4330768"/>
                  <a:gd name="connsiteX2838" fmla="*/ 3175029 w 3570661"/>
                  <a:gd name="connsiteY2838" fmla="*/ 3350694 h 4330768"/>
                  <a:gd name="connsiteX2839" fmla="*/ 3170392 w 3570661"/>
                  <a:gd name="connsiteY2839" fmla="*/ 3352411 h 4330768"/>
                  <a:gd name="connsiteX2840" fmla="*/ 3170392 w 3570661"/>
                  <a:gd name="connsiteY2840" fmla="*/ 3352411 h 4330768"/>
                  <a:gd name="connsiteX2841" fmla="*/ 3153908 w 3570661"/>
                  <a:gd name="connsiteY2841" fmla="*/ 3369067 h 4330768"/>
                  <a:gd name="connsiteX2842" fmla="*/ 3153908 w 3570661"/>
                  <a:gd name="connsiteY2842" fmla="*/ 3369067 h 4330768"/>
                  <a:gd name="connsiteX2843" fmla="*/ 3097413 w 3570661"/>
                  <a:gd name="connsiteY2843" fmla="*/ 3399633 h 4330768"/>
                  <a:gd name="connsiteX2844" fmla="*/ 3097413 w 3570661"/>
                  <a:gd name="connsiteY2844" fmla="*/ 3399633 h 4330768"/>
                  <a:gd name="connsiteX2845" fmla="*/ 3060494 w 3570661"/>
                  <a:gd name="connsiteY2845" fmla="*/ 3430370 h 4330768"/>
                  <a:gd name="connsiteX2846" fmla="*/ 3060494 w 3570661"/>
                  <a:gd name="connsiteY2846" fmla="*/ 3430370 h 4330768"/>
                  <a:gd name="connsiteX2847" fmla="*/ 3042979 w 3570661"/>
                  <a:gd name="connsiteY2847" fmla="*/ 3440329 h 4330768"/>
                  <a:gd name="connsiteX2848" fmla="*/ 3042979 w 3570661"/>
                  <a:gd name="connsiteY2848" fmla="*/ 3440329 h 4330768"/>
                  <a:gd name="connsiteX2849" fmla="*/ 3025292 w 3570661"/>
                  <a:gd name="connsiteY2849" fmla="*/ 3479996 h 4330768"/>
                  <a:gd name="connsiteX2850" fmla="*/ 3025292 w 3570661"/>
                  <a:gd name="connsiteY2850" fmla="*/ 3479996 h 4330768"/>
                  <a:gd name="connsiteX2851" fmla="*/ 3015505 w 3570661"/>
                  <a:gd name="connsiteY2851" fmla="*/ 3507299 h 4330768"/>
                  <a:gd name="connsiteX2852" fmla="*/ 3015505 w 3570661"/>
                  <a:gd name="connsiteY2852" fmla="*/ 3507299 h 4330768"/>
                  <a:gd name="connsiteX2853" fmla="*/ 2997646 w 3570661"/>
                  <a:gd name="connsiteY2853" fmla="*/ 3538551 h 4330768"/>
                  <a:gd name="connsiteX2854" fmla="*/ 2997646 w 3570661"/>
                  <a:gd name="connsiteY2854" fmla="*/ 3538551 h 4330768"/>
                  <a:gd name="connsiteX2855" fmla="*/ 2958323 w 3570661"/>
                  <a:gd name="connsiteY2855" fmla="*/ 3580965 h 4330768"/>
                  <a:gd name="connsiteX2856" fmla="*/ 2958323 w 3570661"/>
                  <a:gd name="connsiteY2856" fmla="*/ 3580965 h 4330768"/>
                  <a:gd name="connsiteX2857" fmla="*/ 2931192 w 3570661"/>
                  <a:gd name="connsiteY2857" fmla="*/ 3618571 h 4330768"/>
                  <a:gd name="connsiteX2858" fmla="*/ 2931192 w 3570661"/>
                  <a:gd name="connsiteY2858" fmla="*/ 3618571 h 4330768"/>
                  <a:gd name="connsiteX2859" fmla="*/ 2902687 w 3570661"/>
                  <a:gd name="connsiteY2859" fmla="*/ 3656348 h 4330768"/>
                  <a:gd name="connsiteX2860" fmla="*/ 2902687 w 3570661"/>
                  <a:gd name="connsiteY2860" fmla="*/ 3656348 h 4330768"/>
                  <a:gd name="connsiteX2861" fmla="*/ 2873152 w 3570661"/>
                  <a:gd name="connsiteY2861" fmla="*/ 3670601 h 4330768"/>
                  <a:gd name="connsiteX2862" fmla="*/ 2873152 w 3570661"/>
                  <a:gd name="connsiteY2862" fmla="*/ 3670601 h 4330768"/>
                  <a:gd name="connsiteX2863" fmla="*/ 2862334 w 3570661"/>
                  <a:gd name="connsiteY2863" fmla="*/ 3673005 h 4330768"/>
                  <a:gd name="connsiteX2864" fmla="*/ 2862334 w 3570661"/>
                  <a:gd name="connsiteY2864" fmla="*/ 3673005 h 4330768"/>
                  <a:gd name="connsiteX2865" fmla="*/ 2858728 w 3570661"/>
                  <a:gd name="connsiteY2865" fmla="*/ 3670085 h 4330768"/>
                  <a:gd name="connsiteX2866" fmla="*/ 2858728 w 3570661"/>
                  <a:gd name="connsiteY2866" fmla="*/ 3670085 h 4330768"/>
                  <a:gd name="connsiteX2867" fmla="*/ 2863536 w 3570661"/>
                  <a:gd name="connsiteY2867" fmla="*/ 3664934 h 4330768"/>
                  <a:gd name="connsiteX2868" fmla="*/ 2863536 w 3570661"/>
                  <a:gd name="connsiteY2868" fmla="*/ 3664934 h 4330768"/>
                  <a:gd name="connsiteX2869" fmla="*/ 2895818 w 3570661"/>
                  <a:gd name="connsiteY2869" fmla="*/ 3641237 h 4330768"/>
                  <a:gd name="connsiteX2870" fmla="*/ 2895818 w 3570661"/>
                  <a:gd name="connsiteY2870" fmla="*/ 3641237 h 4330768"/>
                  <a:gd name="connsiteX2871" fmla="*/ 2915222 w 3570661"/>
                  <a:gd name="connsiteY2871" fmla="*/ 3613247 h 4330768"/>
                  <a:gd name="connsiteX2872" fmla="*/ 2915222 w 3570661"/>
                  <a:gd name="connsiteY2872" fmla="*/ 3613247 h 4330768"/>
                  <a:gd name="connsiteX2873" fmla="*/ 2915394 w 3570661"/>
                  <a:gd name="connsiteY2873" fmla="*/ 3612045 h 4330768"/>
                  <a:gd name="connsiteX2874" fmla="*/ 2915394 w 3570661"/>
                  <a:gd name="connsiteY2874" fmla="*/ 3612045 h 4330768"/>
                  <a:gd name="connsiteX2875" fmla="*/ 2913505 w 3570661"/>
                  <a:gd name="connsiteY2875" fmla="*/ 3610156 h 4330768"/>
                  <a:gd name="connsiteX2876" fmla="*/ 2913505 w 3570661"/>
                  <a:gd name="connsiteY2876" fmla="*/ 3610156 h 4330768"/>
                  <a:gd name="connsiteX2877" fmla="*/ 2901485 w 3570661"/>
                  <a:gd name="connsiteY2877" fmla="*/ 3615480 h 4330768"/>
                  <a:gd name="connsiteX2878" fmla="*/ 2901485 w 3570661"/>
                  <a:gd name="connsiteY2878" fmla="*/ 3615480 h 4330768"/>
                  <a:gd name="connsiteX2879" fmla="*/ 2877789 w 3570661"/>
                  <a:gd name="connsiteY2879" fmla="*/ 3649823 h 4330768"/>
                  <a:gd name="connsiteX2880" fmla="*/ 2877789 w 3570661"/>
                  <a:gd name="connsiteY2880" fmla="*/ 3649823 h 4330768"/>
                  <a:gd name="connsiteX2881" fmla="*/ 2857182 w 3570661"/>
                  <a:gd name="connsiteY2881" fmla="*/ 3666823 h 4330768"/>
                  <a:gd name="connsiteX2882" fmla="*/ 2857182 w 3570661"/>
                  <a:gd name="connsiteY2882" fmla="*/ 3666823 h 4330768"/>
                  <a:gd name="connsiteX2883" fmla="*/ 2830567 w 3570661"/>
                  <a:gd name="connsiteY2883" fmla="*/ 3715590 h 4330768"/>
                  <a:gd name="connsiteX2884" fmla="*/ 2830567 w 3570661"/>
                  <a:gd name="connsiteY2884" fmla="*/ 3715590 h 4330768"/>
                  <a:gd name="connsiteX2885" fmla="*/ 2780425 w 3570661"/>
                  <a:gd name="connsiteY2885" fmla="*/ 3751135 h 4330768"/>
                  <a:gd name="connsiteX2886" fmla="*/ 2780425 w 3570661"/>
                  <a:gd name="connsiteY2886" fmla="*/ 3751135 h 4330768"/>
                  <a:gd name="connsiteX2887" fmla="*/ 2750203 w 3570661"/>
                  <a:gd name="connsiteY2887" fmla="*/ 3765044 h 4330768"/>
                  <a:gd name="connsiteX2888" fmla="*/ 2750203 w 3570661"/>
                  <a:gd name="connsiteY2888" fmla="*/ 3765044 h 4330768"/>
                  <a:gd name="connsiteX2889" fmla="*/ 2734921 w 3570661"/>
                  <a:gd name="connsiteY2889" fmla="*/ 3762297 h 4330768"/>
                  <a:gd name="connsiteX2890" fmla="*/ 2734921 w 3570661"/>
                  <a:gd name="connsiteY2890" fmla="*/ 3762297 h 4330768"/>
                  <a:gd name="connsiteX2891" fmla="*/ 2700062 w 3570661"/>
                  <a:gd name="connsiteY2891" fmla="*/ 3739115 h 4330768"/>
                  <a:gd name="connsiteX2892" fmla="*/ 2700062 w 3570661"/>
                  <a:gd name="connsiteY2892" fmla="*/ 3739115 h 4330768"/>
                  <a:gd name="connsiteX2893" fmla="*/ 2692507 w 3570661"/>
                  <a:gd name="connsiteY2893" fmla="*/ 3726752 h 4330768"/>
                  <a:gd name="connsiteX2894" fmla="*/ 2692507 w 3570661"/>
                  <a:gd name="connsiteY2894" fmla="*/ 3726752 h 4330768"/>
                  <a:gd name="connsiteX2895" fmla="*/ 2692679 w 3570661"/>
                  <a:gd name="connsiteY2895" fmla="*/ 3719540 h 4330768"/>
                  <a:gd name="connsiteX2896" fmla="*/ 2692679 w 3570661"/>
                  <a:gd name="connsiteY2896" fmla="*/ 3719540 h 4330768"/>
                  <a:gd name="connsiteX2897" fmla="*/ 2692850 w 3570661"/>
                  <a:gd name="connsiteY2897" fmla="*/ 3718681 h 4330768"/>
                  <a:gd name="connsiteX2898" fmla="*/ 2692850 w 3570661"/>
                  <a:gd name="connsiteY2898" fmla="*/ 3718681 h 4330768"/>
                  <a:gd name="connsiteX2899" fmla="*/ 2693537 w 3570661"/>
                  <a:gd name="connsiteY2899" fmla="*/ 3711641 h 4330768"/>
                  <a:gd name="connsiteX2900" fmla="*/ 2693537 w 3570661"/>
                  <a:gd name="connsiteY2900" fmla="*/ 3711641 h 4330768"/>
                  <a:gd name="connsiteX2901" fmla="*/ 2690618 w 3570661"/>
                  <a:gd name="connsiteY2901" fmla="*/ 3714732 h 4330768"/>
                  <a:gd name="connsiteX2902" fmla="*/ 2690618 w 3570661"/>
                  <a:gd name="connsiteY2902" fmla="*/ 3714732 h 4330768"/>
                  <a:gd name="connsiteX2903" fmla="*/ 2686497 w 3570661"/>
                  <a:gd name="connsiteY2903" fmla="*/ 3721944 h 4330768"/>
                  <a:gd name="connsiteX2904" fmla="*/ 2686497 w 3570661"/>
                  <a:gd name="connsiteY2904" fmla="*/ 3721944 h 4330768"/>
                  <a:gd name="connsiteX2905" fmla="*/ 2687527 w 3570661"/>
                  <a:gd name="connsiteY2905" fmla="*/ 3734479 h 4330768"/>
                  <a:gd name="connsiteX2906" fmla="*/ 2687527 w 3570661"/>
                  <a:gd name="connsiteY2906" fmla="*/ 3734479 h 4330768"/>
                  <a:gd name="connsiteX2907" fmla="*/ 2690103 w 3570661"/>
                  <a:gd name="connsiteY2907" fmla="*/ 3764358 h 4330768"/>
                  <a:gd name="connsiteX2908" fmla="*/ 2690103 w 3570661"/>
                  <a:gd name="connsiteY2908" fmla="*/ 3764358 h 4330768"/>
                  <a:gd name="connsiteX2909" fmla="*/ 2691133 w 3570661"/>
                  <a:gd name="connsiteY2909" fmla="*/ 3770024 h 4330768"/>
                  <a:gd name="connsiteX2910" fmla="*/ 2691133 w 3570661"/>
                  <a:gd name="connsiteY2910" fmla="*/ 3770024 h 4330768"/>
                  <a:gd name="connsiteX2911" fmla="*/ 2683234 w 3570661"/>
                  <a:gd name="connsiteY2911" fmla="*/ 3784620 h 4330768"/>
                  <a:gd name="connsiteX2912" fmla="*/ 2683234 w 3570661"/>
                  <a:gd name="connsiteY2912" fmla="*/ 3784620 h 4330768"/>
                  <a:gd name="connsiteX2913" fmla="*/ 2679113 w 3570661"/>
                  <a:gd name="connsiteY2913" fmla="*/ 3793206 h 4330768"/>
                  <a:gd name="connsiteX2914" fmla="*/ 2679113 w 3570661"/>
                  <a:gd name="connsiteY2914" fmla="*/ 3793206 h 4330768"/>
                  <a:gd name="connsiteX2915" fmla="*/ 2682547 w 3570661"/>
                  <a:gd name="connsiteY2915" fmla="*/ 3804711 h 4330768"/>
                  <a:gd name="connsiteX2916" fmla="*/ 2682547 w 3570661"/>
                  <a:gd name="connsiteY2916" fmla="*/ 3804711 h 4330768"/>
                  <a:gd name="connsiteX2917" fmla="*/ 2684779 w 3570661"/>
                  <a:gd name="connsiteY2917" fmla="*/ 3812610 h 4330768"/>
                  <a:gd name="connsiteX2918" fmla="*/ 2684779 w 3570661"/>
                  <a:gd name="connsiteY2918" fmla="*/ 3812610 h 4330768"/>
                  <a:gd name="connsiteX2919" fmla="*/ 2676194 w 3570661"/>
                  <a:gd name="connsiteY2919" fmla="*/ 3833731 h 4330768"/>
                  <a:gd name="connsiteX2920" fmla="*/ 2676194 w 3570661"/>
                  <a:gd name="connsiteY2920" fmla="*/ 3833731 h 4330768"/>
                  <a:gd name="connsiteX2921" fmla="*/ 2617123 w 3570661"/>
                  <a:gd name="connsiteY2921" fmla="*/ 3880609 h 4330768"/>
                  <a:gd name="connsiteX2922" fmla="*/ 2617123 w 3570661"/>
                  <a:gd name="connsiteY2922" fmla="*/ 3880609 h 4330768"/>
                  <a:gd name="connsiteX2923" fmla="*/ 2563377 w 3570661"/>
                  <a:gd name="connsiteY2923" fmla="*/ 3889882 h 4330768"/>
                  <a:gd name="connsiteX2924" fmla="*/ 2563377 w 3570661"/>
                  <a:gd name="connsiteY2924" fmla="*/ 3889882 h 4330768"/>
                  <a:gd name="connsiteX2925" fmla="*/ 2559599 w 3570661"/>
                  <a:gd name="connsiteY2925" fmla="*/ 3889710 h 4330768"/>
                  <a:gd name="connsiteX2926" fmla="*/ 2559599 w 3570661"/>
                  <a:gd name="connsiteY2926" fmla="*/ 3889710 h 4330768"/>
                  <a:gd name="connsiteX2927" fmla="*/ 2546033 w 3570661"/>
                  <a:gd name="connsiteY2927" fmla="*/ 3889882 h 4330768"/>
                  <a:gd name="connsiteX2928" fmla="*/ 2546033 w 3570661"/>
                  <a:gd name="connsiteY2928" fmla="*/ 3889882 h 4330768"/>
                  <a:gd name="connsiteX2929" fmla="*/ 2528175 w 3570661"/>
                  <a:gd name="connsiteY2929" fmla="*/ 3886963 h 4330768"/>
                  <a:gd name="connsiteX2930" fmla="*/ 2528175 w 3570661"/>
                  <a:gd name="connsiteY2930" fmla="*/ 3886963 h 4330768"/>
                  <a:gd name="connsiteX2931" fmla="*/ 2519074 w 3570661"/>
                  <a:gd name="connsiteY2931" fmla="*/ 3883013 h 4330768"/>
                  <a:gd name="connsiteX2932" fmla="*/ 2519074 w 3570661"/>
                  <a:gd name="connsiteY2932" fmla="*/ 3883013 h 4330768"/>
                  <a:gd name="connsiteX2933" fmla="*/ 2514094 w 3570661"/>
                  <a:gd name="connsiteY2933" fmla="*/ 3889710 h 4330768"/>
                  <a:gd name="connsiteX2934" fmla="*/ 2514094 w 3570661"/>
                  <a:gd name="connsiteY2934" fmla="*/ 3889710 h 4330768"/>
                  <a:gd name="connsiteX2935" fmla="*/ 2502760 w 3570661"/>
                  <a:gd name="connsiteY2935" fmla="*/ 3916670 h 4330768"/>
                  <a:gd name="connsiteX2936" fmla="*/ 2502760 w 3570661"/>
                  <a:gd name="connsiteY2936" fmla="*/ 3916670 h 4330768"/>
                  <a:gd name="connsiteX2937" fmla="*/ 2489195 w 3570661"/>
                  <a:gd name="connsiteY2937" fmla="*/ 3941740 h 4330768"/>
                  <a:gd name="connsiteX2938" fmla="*/ 2489195 w 3570661"/>
                  <a:gd name="connsiteY2938" fmla="*/ 3941740 h 4330768"/>
                  <a:gd name="connsiteX2939" fmla="*/ 2480953 w 3570661"/>
                  <a:gd name="connsiteY2939" fmla="*/ 3948437 h 4330768"/>
                  <a:gd name="connsiteX2940" fmla="*/ 2480953 w 3570661"/>
                  <a:gd name="connsiteY2940" fmla="*/ 3948437 h 4330768"/>
                  <a:gd name="connsiteX2941" fmla="*/ 2466872 w 3570661"/>
                  <a:gd name="connsiteY2941" fmla="*/ 3947063 h 4330768"/>
                  <a:gd name="connsiteX2942" fmla="*/ 2466872 w 3570661"/>
                  <a:gd name="connsiteY2942" fmla="*/ 3947063 h 4330768"/>
                  <a:gd name="connsiteX2943" fmla="*/ 2466872 w 3570661"/>
                  <a:gd name="connsiteY2943" fmla="*/ 3947063 h 4330768"/>
                  <a:gd name="connsiteX2944" fmla="*/ 2464468 w 3570661"/>
                  <a:gd name="connsiteY2944" fmla="*/ 3947063 h 4330768"/>
                  <a:gd name="connsiteX2945" fmla="*/ 2464296 w 3570661"/>
                  <a:gd name="connsiteY2945" fmla="*/ 3947063 h 4330768"/>
                  <a:gd name="connsiteX2946" fmla="*/ 2426004 w 3570661"/>
                  <a:gd name="connsiteY2946" fmla="*/ 3937962 h 4330768"/>
                  <a:gd name="connsiteX2947" fmla="*/ 2426004 w 3570661"/>
                  <a:gd name="connsiteY2947" fmla="*/ 3937962 h 4330768"/>
                  <a:gd name="connsiteX2948" fmla="*/ 2423771 w 3570661"/>
                  <a:gd name="connsiteY2948" fmla="*/ 3939164 h 4330768"/>
                  <a:gd name="connsiteX2949" fmla="*/ 2423771 w 3570661"/>
                  <a:gd name="connsiteY2949" fmla="*/ 3939164 h 4330768"/>
                  <a:gd name="connsiteX2950" fmla="*/ 2412609 w 3570661"/>
                  <a:gd name="connsiteY2950" fmla="*/ 3974366 h 4330768"/>
                  <a:gd name="connsiteX2951" fmla="*/ 2412609 w 3570661"/>
                  <a:gd name="connsiteY2951" fmla="*/ 3974366 h 4330768"/>
                  <a:gd name="connsiteX2952" fmla="*/ 2412438 w 3570661"/>
                  <a:gd name="connsiteY2952" fmla="*/ 3977629 h 4330768"/>
                  <a:gd name="connsiteX2953" fmla="*/ 2412438 w 3570661"/>
                  <a:gd name="connsiteY2953" fmla="*/ 3977629 h 4330768"/>
                  <a:gd name="connsiteX2954" fmla="*/ 2414327 w 3570661"/>
                  <a:gd name="connsiteY2954" fmla="*/ 3983124 h 4330768"/>
                  <a:gd name="connsiteX2955" fmla="*/ 2414327 w 3570661"/>
                  <a:gd name="connsiteY2955" fmla="*/ 3983124 h 4330768"/>
                  <a:gd name="connsiteX2956" fmla="*/ 2416387 w 3570661"/>
                  <a:gd name="connsiteY2956" fmla="*/ 3982265 h 4330768"/>
                  <a:gd name="connsiteX2957" fmla="*/ 2416387 w 3570661"/>
                  <a:gd name="connsiteY2957" fmla="*/ 3982265 h 4330768"/>
                  <a:gd name="connsiteX2958" fmla="*/ 2423600 w 3570661"/>
                  <a:gd name="connsiteY2958" fmla="*/ 3979174 h 4330768"/>
                  <a:gd name="connsiteX2959" fmla="*/ 2423600 w 3570661"/>
                  <a:gd name="connsiteY2959" fmla="*/ 3979174 h 4330768"/>
                  <a:gd name="connsiteX2960" fmla="*/ 2430125 w 3570661"/>
                  <a:gd name="connsiteY2960" fmla="*/ 3985871 h 4330768"/>
                  <a:gd name="connsiteX2961" fmla="*/ 2430125 w 3570661"/>
                  <a:gd name="connsiteY2961" fmla="*/ 3985871 h 4330768"/>
                  <a:gd name="connsiteX2962" fmla="*/ 2431670 w 3570661"/>
                  <a:gd name="connsiteY2962" fmla="*/ 3992053 h 4330768"/>
                  <a:gd name="connsiteX2963" fmla="*/ 2431670 w 3570661"/>
                  <a:gd name="connsiteY2963" fmla="*/ 3992053 h 4330768"/>
                  <a:gd name="connsiteX2964" fmla="*/ 2420852 w 3570661"/>
                  <a:gd name="connsiteY2964" fmla="*/ 4001841 h 4330768"/>
                  <a:gd name="connsiteX2965" fmla="*/ 2420852 w 3570661"/>
                  <a:gd name="connsiteY2965" fmla="*/ 4001841 h 4330768"/>
                  <a:gd name="connsiteX2966" fmla="*/ 2410721 w 3570661"/>
                  <a:gd name="connsiteY2966" fmla="*/ 4003214 h 4330768"/>
                  <a:gd name="connsiteX2967" fmla="*/ 2410721 w 3570661"/>
                  <a:gd name="connsiteY2967" fmla="*/ 4003214 h 4330768"/>
                  <a:gd name="connsiteX2968" fmla="*/ 2400418 w 3570661"/>
                  <a:gd name="connsiteY2968" fmla="*/ 3998063 h 4330768"/>
                  <a:gd name="connsiteX2969" fmla="*/ 2400418 w 3570661"/>
                  <a:gd name="connsiteY2969" fmla="*/ 3998063 h 4330768"/>
                  <a:gd name="connsiteX2970" fmla="*/ 2398185 w 3570661"/>
                  <a:gd name="connsiteY2970" fmla="*/ 3996346 h 4330768"/>
                  <a:gd name="connsiteX2971" fmla="*/ 2398185 w 3570661"/>
                  <a:gd name="connsiteY2971" fmla="*/ 3996346 h 4330768"/>
                  <a:gd name="connsiteX2972" fmla="*/ 2396984 w 3570661"/>
                  <a:gd name="connsiteY2972" fmla="*/ 3997891 h 4330768"/>
                  <a:gd name="connsiteX2973" fmla="*/ 2396984 w 3570661"/>
                  <a:gd name="connsiteY2973" fmla="*/ 3997891 h 4330768"/>
                  <a:gd name="connsiteX2974" fmla="*/ 2397499 w 3570661"/>
                  <a:gd name="connsiteY2974" fmla="*/ 4000295 h 4330768"/>
                  <a:gd name="connsiteX2975" fmla="*/ 2397499 w 3570661"/>
                  <a:gd name="connsiteY2975" fmla="*/ 4000295 h 4330768"/>
                  <a:gd name="connsiteX2976" fmla="*/ 2399388 w 3570661"/>
                  <a:gd name="connsiteY2976" fmla="*/ 4007336 h 4330768"/>
                  <a:gd name="connsiteX2977" fmla="*/ 2399388 w 3570661"/>
                  <a:gd name="connsiteY2977" fmla="*/ 4007336 h 4330768"/>
                  <a:gd name="connsiteX2978" fmla="*/ 2392347 w 3570661"/>
                  <a:gd name="connsiteY2978" fmla="*/ 4014376 h 4330768"/>
                  <a:gd name="connsiteX2979" fmla="*/ 2392347 w 3570661"/>
                  <a:gd name="connsiteY2979" fmla="*/ 4014376 h 4330768"/>
                  <a:gd name="connsiteX2980" fmla="*/ 2368307 w 3570661"/>
                  <a:gd name="connsiteY2980" fmla="*/ 4032406 h 4330768"/>
                  <a:gd name="connsiteX2981" fmla="*/ 2368307 w 3570661"/>
                  <a:gd name="connsiteY2981" fmla="*/ 4032406 h 4330768"/>
                  <a:gd name="connsiteX2982" fmla="*/ 2338257 w 3570661"/>
                  <a:gd name="connsiteY2982" fmla="*/ 4071557 h 4330768"/>
                  <a:gd name="connsiteX2983" fmla="*/ 2338257 w 3570661"/>
                  <a:gd name="connsiteY2983" fmla="*/ 4071557 h 4330768"/>
                  <a:gd name="connsiteX2984" fmla="*/ 2288802 w 3570661"/>
                  <a:gd name="connsiteY2984" fmla="*/ 4087527 h 4330768"/>
                  <a:gd name="connsiteX2985" fmla="*/ 2288802 w 3570661"/>
                  <a:gd name="connsiteY2985" fmla="*/ 4087527 h 4330768"/>
                  <a:gd name="connsiteX2986" fmla="*/ 2270772 w 3570661"/>
                  <a:gd name="connsiteY2986" fmla="*/ 4114658 h 4330768"/>
                  <a:gd name="connsiteX2987" fmla="*/ 2270772 w 3570661"/>
                  <a:gd name="connsiteY2987" fmla="*/ 4114658 h 4330768"/>
                  <a:gd name="connsiteX2988" fmla="*/ 2271803 w 3570661"/>
                  <a:gd name="connsiteY2988" fmla="*/ 4119638 h 4330768"/>
                  <a:gd name="connsiteX2989" fmla="*/ 2271803 w 3570661"/>
                  <a:gd name="connsiteY2989" fmla="*/ 4119638 h 4330768"/>
                  <a:gd name="connsiteX2990" fmla="*/ 2284166 w 3570661"/>
                  <a:gd name="connsiteY2990" fmla="*/ 4140416 h 4330768"/>
                  <a:gd name="connsiteX2991" fmla="*/ 2284166 w 3570661"/>
                  <a:gd name="connsiteY2991" fmla="*/ 4140416 h 4330768"/>
                  <a:gd name="connsiteX2992" fmla="*/ 2285712 w 3570661"/>
                  <a:gd name="connsiteY2992" fmla="*/ 4145052 h 4330768"/>
                  <a:gd name="connsiteX2993" fmla="*/ 2285712 w 3570661"/>
                  <a:gd name="connsiteY2993" fmla="*/ 4145052 h 4330768"/>
                  <a:gd name="connsiteX2994" fmla="*/ 2276439 w 3570661"/>
                  <a:gd name="connsiteY2994" fmla="*/ 4158789 h 4330768"/>
                  <a:gd name="connsiteX2995" fmla="*/ 2276439 w 3570661"/>
                  <a:gd name="connsiteY2995" fmla="*/ 4158789 h 4330768"/>
                  <a:gd name="connsiteX2996" fmla="*/ 2255146 w 3570661"/>
                  <a:gd name="connsiteY2996" fmla="*/ 4177335 h 4330768"/>
                  <a:gd name="connsiteX2997" fmla="*/ 2255146 w 3570661"/>
                  <a:gd name="connsiteY2997" fmla="*/ 4177335 h 4330768"/>
                  <a:gd name="connsiteX2998" fmla="*/ 2212904 w 3570661"/>
                  <a:gd name="connsiteY2998" fmla="*/ 4198627 h 4330768"/>
                  <a:gd name="connsiteX2999" fmla="*/ 2212904 w 3570661"/>
                  <a:gd name="connsiteY2999" fmla="*/ 4198627 h 4330768"/>
                  <a:gd name="connsiteX3000" fmla="*/ 2183197 w 3570661"/>
                  <a:gd name="connsiteY3000" fmla="*/ 4223182 h 4330768"/>
                  <a:gd name="connsiteX3001" fmla="*/ 2183197 w 3570661"/>
                  <a:gd name="connsiteY3001" fmla="*/ 4223182 h 4330768"/>
                  <a:gd name="connsiteX3002" fmla="*/ 2154005 w 3570661"/>
                  <a:gd name="connsiteY3002" fmla="*/ 4238122 h 4330768"/>
                  <a:gd name="connsiteX3003" fmla="*/ 2154005 w 3570661"/>
                  <a:gd name="connsiteY3003" fmla="*/ 4238122 h 4330768"/>
                  <a:gd name="connsiteX3004" fmla="*/ 2139925 w 3570661"/>
                  <a:gd name="connsiteY3004" fmla="*/ 4257354 h 4330768"/>
                  <a:gd name="connsiteX3005" fmla="*/ 2139925 w 3570661"/>
                  <a:gd name="connsiteY3005" fmla="*/ 4257354 h 4330768"/>
                  <a:gd name="connsiteX3006" fmla="*/ 2131339 w 3570661"/>
                  <a:gd name="connsiteY3006" fmla="*/ 4280536 h 4330768"/>
                  <a:gd name="connsiteX3007" fmla="*/ 2131339 w 3570661"/>
                  <a:gd name="connsiteY3007" fmla="*/ 4280536 h 4330768"/>
                  <a:gd name="connsiteX3008" fmla="*/ 2131339 w 3570661"/>
                  <a:gd name="connsiteY3008" fmla="*/ 4280536 h 4330768"/>
                  <a:gd name="connsiteX3009" fmla="*/ 2131339 w 3570661"/>
                  <a:gd name="connsiteY3009" fmla="*/ 4280536 h 4330768"/>
                  <a:gd name="connsiteX3010" fmla="*/ 2131339 w 3570661"/>
                  <a:gd name="connsiteY3010" fmla="*/ 4280536 h 4330768"/>
                  <a:gd name="connsiteX3011" fmla="*/ 2121036 w 3570661"/>
                  <a:gd name="connsiteY3011" fmla="*/ 4297192 h 4330768"/>
                  <a:gd name="connsiteX3012" fmla="*/ 2121036 w 3570661"/>
                  <a:gd name="connsiteY3012" fmla="*/ 4297192 h 4330768"/>
                  <a:gd name="connsiteX3013" fmla="*/ 2116399 w 3570661"/>
                  <a:gd name="connsiteY3013" fmla="*/ 4295303 h 4330768"/>
                  <a:gd name="connsiteX3014" fmla="*/ 2116399 w 3570661"/>
                  <a:gd name="connsiteY3014" fmla="*/ 4295303 h 4330768"/>
                  <a:gd name="connsiteX3015" fmla="*/ 2103865 w 3570661"/>
                  <a:gd name="connsiteY3015" fmla="*/ 4292384 h 4330768"/>
                  <a:gd name="connsiteX3016" fmla="*/ 2103865 w 3570661"/>
                  <a:gd name="connsiteY3016" fmla="*/ 4292384 h 4330768"/>
                  <a:gd name="connsiteX3017" fmla="*/ 2093905 w 3570661"/>
                  <a:gd name="connsiteY3017" fmla="*/ 4293243 h 4330768"/>
                  <a:gd name="connsiteX3018" fmla="*/ 2093905 w 3570661"/>
                  <a:gd name="connsiteY3018" fmla="*/ 4293243 h 4330768"/>
                  <a:gd name="connsiteX3019" fmla="*/ 2089612 w 3570661"/>
                  <a:gd name="connsiteY3019" fmla="*/ 4293414 h 4330768"/>
                  <a:gd name="connsiteX3020" fmla="*/ 2089612 w 3570661"/>
                  <a:gd name="connsiteY3020" fmla="*/ 4293414 h 4330768"/>
                  <a:gd name="connsiteX3021" fmla="*/ 2080511 w 3570661"/>
                  <a:gd name="connsiteY3021" fmla="*/ 4292899 h 4330768"/>
                  <a:gd name="connsiteX3022" fmla="*/ 2080511 w 3570661"/>
                  <a:gd name="connsiteY3022" fmla="*/ 4292899 h 4330768"/>
                  <a:gd name="connsiteX3023" fmla="*/ 2070208 w 3570661"/>
                  <a:gd name="connsiteY3023" fmla="*/ 4297707 h 4330768"/>
                  <a:gd name="connsiteX3024" fmla="*/ 2070208 w 3570661"/>
                  <a:gd name="connsiteY3024" fmla="*/ 4297707 h 4330768"/>
                  <a:gd name="connsiteX3025" fmla="*/ 2047370 w 3570661"/>
                  <a:gd name="connsiteY3025" fmla="*/ 4326041 h 4330768"/>
                  <a:gd name="connsiteX3026" fmla="*/ 2047370 w 3570661"/>
                  <a:gd name="connsiteY3026" fmla="*/ 4326041 h 4330768"/>
                  <a:gd name="connsiteX3027" fmla="*/ 2038269 w 3570661"/>
                  <a:gd name="connsiteY3027" fmla="*/ 4330505 h 4330768"/>
                  <a:gd name="connsiteX3028" fmla="*/ 2038269 w 3570661"/>
                  <a:gd name="connsiteY3028" fmla="*/ 4330505 h 4330768"/>
                  <a:gd name="connsiteX3029" fmla="*/ 2031057 w 3570661"/>
                  <a:gd name="connsiteY3029" fmla="*/ 4327929 h 4330768"/>
                  <a:gd name="connsiteX3030" fmla="*/ 2031057 w 3570661"/>
                  <a:gd name="connsiteY3030" fmla="*/ 4327929 h 4330768"/>
                  <a:gd name="connsiteX3031" fmla="*/ 2050976 w 3570661"/>
                  <a:gd name="connsiteY3031" fmla="*/ 4306808 h 4330768"/>
                  <a:gd name="connsiteX3032" fmla="*/ 2039299 w 3570661"/>
                  <a:gd name="connsiteY3032" fmla="*/ 4319859 h 4330768"/>
                  <a:gd name="connsiteX3033" fmla="*/ 2039299 w 3570661"/>
                  <a:gd name="connsiteY3033" fmla="*/ 4319859 h 4330768"/>
                  <a:gd name="connsiteX3034" fmla="*/ 2036552 w 3570661"/>
                  <a:gd name="connsiteY3034" fmla="*/ 4325869 h 4330768"/>
                  <a:gd name="connsiteX3035" fmla="*/ 2036552 w 3570661"/>
                  <a:gd name="connsiteY3035" fmla="*/ 4325869 h 4330768"/>
                  <a:gd name="connsiteX3036" fmla="*/ 2040844 w 3570661"/>
                  <a:gd name="connsiteY3036" fmla="*/ 4323121 h 4330768"/>
                  <a:gd name="connsiteX3037" fmla="*/ 2040844 w 3570661"/>
                  <a:gd name="connsiteY3037" fmla="*/ 4323121 h 4330768"/>
                  <a:gd name="connsiteX3038" fmla="*/ 2057158 w 3570661"/>
                  <a:gd name="connsiteY3038" fmla="*/ 4303202 h 4330768"/>
                  <a:gd name="connsiteX3039" fmla="*/ 2057158 w 3570661"/>
                  <a:gd name="connsiteY3039" fmla="*/ 4303202 h 4330768"/>
                  <a:gd name="connsiteX3040" fmla="*/ 2050976 w 3570661"/>
                  <a:gd name="connsiteY3040" fmla="*/ 4306808 h 4330768"/>
                  <a:gd name="connsiteX3041" fmla="*/ 2050976 w 3570661"/>
                  <a:gd name="connsiteY3041" fmla="*/ 4306808 h 4330768"/>
                  <a:gd name="connsiteX3042" fmla="*/ 2019380 w 3570661"/>
                  <a:gd name="connsiteY3042" fmla="*/ 4291182 h 4330768"/>
                  <a:gd name="connsiteX3043" fmla="*/ 2019380 w 3570661"/>
                  <a:gd name="connsiteY3043" fmla="*/ 4292213 h 4330768"/>
                  <a:gd name="connsiteX3044" fmla="*/ 2019552 w 3570661"/>
                  <a:gd name="connsiteY3044" fmla="*/ 4295132 h 4330768"/>
                  <a:gd name="connsiteX3045" fmla="*/ 2019552 w 3570661"/>
                  <a:gd name="connsiteY3045" fmla="*/ 4295132 h 4330768"/>
                  <a:gd name="connsiteX3046" fmla="*/ 2022986 w 3570661"/>
                  <a:gd name="connsiteY3046" fmla="*/ 4292899 h 4330768"/>
                  <a:gd name="connsiteX3047" fmla="*/ 2022986 w 3570661"/>
                  <a:gd name="connsiteY3047" fmla="*/ 4292899 h 4330768"/>
                  <a:gd name="connsiteX3048" fmla="*/ 2038956 w 3570661"/>
                  <a:gd name="connsiteY3048" fmla="*/ 4283627 h 4330768"/>
                  <a:gd name="connsiteX3049" fmla="*/ 2038956 w 3570661"/>
                  <a:gd name="connsiteY3049" fmla="*/ 4283627 h 4330768"/>
                  <a:gd name="connsiteX3050" fmla="*/ 2045652 w 3570661"/>
                  <a:gd name="connsiteY3050" fmla="*/ 4282768 h 4330768"/>
                  <a:gd name="connsiteX3051" fmla="*/ 2045652 w 3570661"/>
                  <a:gd name="connsiteY3051" fmla="*/ 4282768 h 4330768"/>
                  <a:gd name="connsiteX3052" fmla="*/ 2061107 w 3570661"/>
                  <a:gd name="connsiteY3052" fmla="*/ 4290324 h 4330768"/>
                  <a:gd name="connsiteX3053" fmla="*/ 2061107 w 3570661"/>
                  <a:gd name="connsiteY3053" fmla="*/ 4290324 h 4330768"/>
                  <a:gd name="connsiteX3054" fmla="*/ 2063854 w 3570661"/>
                  <a:gd name="connsiteY3054" fmla="*/ 4294788 h 4330768"/>
                  <a:gd name="connsiteX3055" fmla="*/ 2063854 w 3570661"/>
                  <a:gd name="connsiteY3055" fmla="*/ 4294788 h 4330768"/>
                  <a:gd name="connsiteX3056" fmla="*/ 2076733 w 3570661"/>
                  <a:gd name="connsiteY3056" fmla="*/ 4289465 h 4330768"/>
                  <a:gd name="connsiteX3057" fmla="*/ 2076733 w 3570661"/>
                  <a:gd name="connsiteY3057" fmla="*/ 4289465 h 4330768"/>
                  <a:gd name="connsiteX3058" fmla="*/ 2085834 w 3570661"/>
                  <a:gd name="connsiteY3058" fmla="*/ 4289980 h 4330768"/>
                  <a:gd name="connsiteX3059" fmla="*/ 2085834 w 3570661"/>
                  <a:gd name="connsiteY3059" fmla="*/ 4289980 h 4330768"/>
                  <a:gd name="connsiteX3060" fmla="*/ 2089440 w 3570661"/>
                  <a:gd name="connsiteY3060" fmla="*/ 4289808 h 4330768"/>
                  <a:gd name="connsiteX3061" fmla="*/ 2089440 w 3570661"/>
                  <a:gd name="connsiteY3061" fmla="*/ 4289808 h 4330768"/>
                  <a:gd name="connsiteX3062" fmla="*/ 2099915 w 3570661"/>
                  <a:gd name="connsiteY3062" fmla="*/ 4288950 h 4330768"/>
                  <a:gd name="connsiteX3063" fmla="*/ 2099915 w 3570661"/>
                  <a:gd name="connsiteY3063" fmla="*/ 4288950 h 4330768"/>
                  <a:gd name="connsiteX3064" fmla="*/ 2115369 w 3570661"/>
                  <a:gd name="connsiteY3064" fmla="*/ 4292899 h 4330768"/>
                  <a:gd name="connsiteX3065" fmla="*/ 2115369 w 3570661"/>
                  <a:gd name="connsiteY3065" fmla="*/ 4292899 h 4330768"/>
                  <a:gd name="connsiteX3066" fmla="*/ 2116915 w 3570661"/>
                  <a:gd name="connsiteY3066" fmla="*/ 4293758 h 4330768"/>
                  <a:gd name="connsiteX3067" fmla="*/ 2116915 w 3570661"/>
                  <a:gd name="connsiteY3067" fmla="*/ 4293758 h 4330768"/>
                  <a:gd name="connsiteX3068" fmla="*/ 2122410 w 3570661"/>
                  <a:gd name="connsiteY3068" fmla="*/ 4281910 h 4330768"/>
                  <a:gd name="connsiteX3069" fmla="*/ 2122410 w 3570661"/>
                  <a:gd name="connsiteY3069" fmla="*/ 4281910 h 4330768"/>
                  <a:gd name="connsiteX3070" fmla="*/ 2122410 w 3570661"/>
                  <a:gd name="connsiteY3070" fmla="*/ 4281910 h 4330768"/>
                  <a:gd name="connsiteX3071" fmla="*/ 2122410 w 3570661"/>
                  <a:gd name="connsiteY3071" fmla="*/ 4281910 h 4330768"/>
                  <a:gd name="connsiteX3072" fmla="*/ 2122410 w 3570661"/>
                  <a:gd name="connsiteY3072" fmla="*/ 4281566 h 4330768"/>
                  <a:gd name="connsiteX3073" fmla="*/ 2122410 w 3570661"/>
                  <a:gd name="connsiteY3073" fmla="*/ 4281566 h 4330768"/>
                  <a:gd name="connsiteX3074" fmla="*/ 2122410 w 3570661"/>
                  <a:gd name="connsiteY3074" fmla="*/ 4281566 h 4330768"/>
                  <a:gd name="connsiteX3075" fmla="*/ 2131339 w 3570661"/>
                  <a:gd name="connsiteY3075" fmla="*/ 4256839 h 4330768"/>
                  <a:gd name="connsiteX3076" fmla="*/ 2131339 w 3570661"/>
                  <a:gd name="connsiteY3076" fmla="*/ 4256839 h 4330768"/>
                  <a:gd name="connsiteX3077" fmla="*/ 2147309 w 3570661"/>
                  <a:gd name="connsiteY3077" fmla="*/ 4235375 h 4330768"/>
                  <a:gd name="connsiteX3078" fmla="*/ 2147309 w 3570661"/>
                  <a:gd name="connsiteY3078" fmla="*/ 4235375 h 4330768"/>
                  <a:gd name="connsiteX3079" fmla="*/ 2178904 w 3570661"/>
                  <a:gd name="connsiteY3079" fmla="*/ 4219577 h 4330768"/>
                  <a:gd name="connsiteX3080" fmla="*/ 2178904 w 3570661"/>
                  <a:gd name="connsiteY3080" fmla="*/ 4219577 h 4330768"/>
                  <a:gd name="connsiteX3081" fmla="*/ 2204318 w 3570661"/>
                  <a:gd name="connsiteY3081" fmla="*/ 4198112 h 4330768"/>
                  <a:gd name="connsiteX3082" fmla="*/ 2204318 w 3570661"/>
                  <a:gd name="connsiteY3082" fmla="*/ 4198112 h 4330768"/>
                  <a:gd name="connsiteX3083" fmla="*/ 2250338 w 3570661"/>
                  <a:gd name="connsiteY3083" fmla="*/ 4173728 h 4330768"/>
                  <a:gd name="connsiteX3084" fmla="*/ 2250338 w 3570661"/>
                  <a:gd name="connsiteY3084" fmla="*/ 4173728 h 4330768"/>
                  <a:gd name="connsiteX3085" fmla="*/ 2268883 w 3570661"/>
                  <a:gd name="connsiteY3085" fmla="*/ 4156556 h 4330768"/>
                  <a:gd name="connsiteX3086" fmla="*/ 2268883 w 3570661"/>
                  <a:gd name="connsiteY3086" fmla="*/ 4156556 h 4330768"/>
                  <a:gd name="connsiteX3087" fmla="*/ 2276783 w 3570661"/>
                  <a:gd name="connsiteY3087" fmla="*/ 4146254 h 4330768"/>
                  <a:gd name="connsiteX3088" fmla="*/ 2276783 w 3570661"/>
                  <a:gd name="connsiteY3088" fmla="*/ 4146254 h 4330768"/>
                  <a:gd name="connsiteX3089" fmla="*/ 2275752 w 3570661"/>
                  <a:gd name="connsiteY3089" fmla="*/ 4143850 h 4330768"/>
                  <a:gd name="connsiteX3090" fmla="*/ 2275752 w 3570661"/>
                  <a:gd name="connsiteY3090" fmla="*/ 4143850 h 4330768"/>
                  <a:gd name="connsiteX3091" fmla="*/ 2263045 w 3570661"/>
                  <a:gd name="connsiteY3091" fmla="*/ 4122385 h 4330768"/>
                  <a:gd name="connsiteX3092" fmla="*/ 2263045 w 3570661"/>
                  <a:gd name="connsiteY3092" fmla="*/ 4122385 h 4330768"/>
                  <a:gd name="connsiteX3093" fmla="*/ 2261672 w 3570661"/>
                  <a:gd name="connsiteY3093" fmla="*/ 4115860 h 4330768"/>
                  <a:gd name="connsiteX3094" fmla="*/ 2261672 w 3570661"/>
                  <a:gd name="connsiteY3094" fmla="*/ 4115860 h 4330768"/>
                  <a:gd name="connsiteX3095" fmla="*/ 2280904 w 3570661"/>
                  <a:gd name="connsiteY3095" fmla="*/ 4085466 h 4330768"/>
                  <a:gd name="connsiteX3096" fmla="*/ 2280904 w 3570661"/>
                  <a:gd name="connsiteY3096" fmla="*/ 4085466 h 4330768"/>
                  <a:gd name="connsiteX3097" fmla="*/ 2332075 w 3570661"/>
                  <a:gd name="connsiteY3097" fmla="*/ 4068295 h 4330768"/>
                  <a:gd name="connsiteX3098" fmla="*/ 2332075 w 3570661"/>
                  <a:gd name="connsiteY3098" fmla="*/ 4068295 h 4330768"/>
                  <a:gd name="connsiteX3099" fmla="*/ 2359893 w 3570661"/>
                  <a:gd name="connsiteY3099" fmla="*/ 4031032 h 4330768"/>
                  <a:gd name="connsiteX3100" fmla="*/ 2359893 w 3570661"/>
                  <a:gd name="connsiteY3100" fmla="*/ 4031032 h 4330768"/>
                  <a:gd name="connsiteX3101" fmla="*/ 2385994 w 3570661"/>
                  <a:gd name="connsiteY3101" fmla="*/ 4010942 h 4330768"/>
                  <a:gd name="connsiteX3102" fmla="*/ 2385994 w 3570661"/>
                  <a:gd name="connsiteY3102" fmla="*/ 4010942 h 4330768"/>
                  <a:gd name="connsiteX3103" fmla="*/ 2390115 w 3570661"/>
                  <a:gd name="connsiteY3103" fmla="*/ 4008366 h 4330768"/>
                  <a:gd name="connsiteX3104" fmla="*/ 2390115 w 3570661"/>
                  <a:gd name="connsiteY3104" fmla="*/ 4008366 h 4330768"/>
                  <a:gd name="connsiteX3105" fmla="*/ 2388398 w 3570661"/>
                  <a:gd name="connsiteY3105" fmla="*/ 4002528 h 4330768"/>
                  <a:gd name="connsiteX3106" fmla="*/ 2388398 w 3570661"/>
                  <a:gd name="connsiteY3106" fmla="*/ 4002528 h 4330768"/>
                  <a:gd name="connsiteX3107" fmla="*/ 2387711 w 3570661"/>
                  <a:gd name="connsiteY3107" fmla="*/ 3998750 h 4330768"/>
                  <a:gd name="connsiteX3108" fmla="*/ 2387711 w 3570661"/>
                  <a:gd name="connsiteY3108" fmla="*/ 3998750 h 4330768"/>
                  <a:gd name="connsiteX3109" fmla="*/ 2393721 w 3570661"/>
                  <a:gd name="connsiteY3109" fmla="*/ 3992224 h 4330768"/>
                  <a:gd name="connsiteX3110" fmla="*/ 2393721 w 3570661"/>
                  <a:gd name="connsiteY3110" fmla="*/ 3992224 h 4330768"/>
                  <a:gd name="connsiteX3111" fmla="*/ 2400246 w 3570661"/>
                  <a:gd name="connsiteY3111" fmla="*/ 3996346 h 4330768"/>
                  <a:gd name="connsiteX3112" fmla="*/ 2400246 w 3570661"/>
                  <a:gd name="connsiteY3112" fmla="*/ 3996346 h 4330768"/>
                  <a:gd name="connsiteX3113" fmla="*/ 2406428 w 3570661"/>
                  <a:gd name="connsiteY3113" fmla="*/ 3999093 h 4330768"/>
                  <a:gd name="connsiteX3114" fmla="*/ 2406428 w 3570661"/>
                  <a:gd name="connsiteY3114" fmla="*/ 3999093 h 4330768"/>
                  <a:gd name="connsiteX3115" fmla="*/ 2415014 w 3570661"/>
                  <a:gd name="connsiteY3115" fmla="*/ 3997891 h 4330768"/>
                  <a:gd name="connsiteX3116" fmla="*/ 2415014 w 3570661"/>
                  <a:gd name="connsiteY3116" fmla="*/ 3997891 h 4330768"/>
                  <a:gd name="connsiteX3117" fmla="*/ 2422397 w 3570661"/>
                  <a:gd name="connsiteY3117" fmla="*/ 3992740 h 4330768"/>
                  <a:gd name="connsiteX3118" fmla="*/ 2422397 w 3570661"/>
                  <a:gd name="connsiteY3118" fmla="*/ 3992740 h 4330768"/>
                  <a:gd name="connsiteX3119" fmla="*/ 2421024 w 3570661"/>
                  <a:gd name="connsiteY3119" fmla="*/ 3987932 h 4330768"/>
                  <a:gd name="connsiteX3120" fmla="*/ 2421024 w 3570661"/>
                  <a:gd name="connsiteY3120" fmla="*/ 3987932 h 4330768"/>
                  <a:gd name="connsiteX3121" fmla="*/ 2419135 w 3570661"/>
                  <a:gd name="connsiteY3121" fmla="*/ 3984669 h 4330768"/>
                  <a:gd name="connsiteX3122" fmla="*/ 2419135 w 3570661"/>
                  <a:gd name="connsiteY3122" fmla="*/ 3984669 h 4330768"/>
                  <a:gd name="connsiteX3123" fmla="*/ 2414842 w 3570661"/>
                  <a:gd name="connsiteY3123" fmla="*/ 3986901 h 4330768"/>
                  <a:gd name="connsiteX3124" fmla="*/ 2414842 w 3570661"/>
                  <a:gd name="connsiteY3124" fmla="*/ 3986901 h 4330768"/>
                  <a:gd name="connsiteX3125" fmla="*/ 2409862 w 3570661"/>
                  <a:gd name="connsiteY3125" fmla="*/ 3988790 h 4330768"/>
                  <a:gd name="connsiteX3126" fmla="*/ 2409862 w 3570661"/>
                  <a:gd name="connsiteY3126" fmla="*/ 3988790 h 4330768"/>
                  <a:gd name="connsiteX3127" fmla="*/ 2403165 w 3570661"/>
                  <a:gd name="connsiteY3127" fmla="*/ 3978487 h 4330768"/>
                  <a:gd name="connsiteX3128" fmla="*/ 2403165 w 3570661"/>
                  <a:gd name="connsiteY3128" fmla="*/ 3978487 h 4330768"/>
                  <a:gd name="connsiteX3129" fmla="*/ 2403509 w 3570661"/>
                  <a:gd name="connsiteY3129" fmla="*/ 3974538 h 4330768"/>
                  <a:gd name="connsiteX3130" fmla="*/ 2403509 w 3570661"/>
                  <a:gd name="connsiteY3130" fmla="*/ 3974538 h 4330768"/>
                  <a:gd name="connsiteX3131" fmla="*/ 2414842 w 3570661"/>
                  <a:gd name="connsiteY3131" fmla="*/ 3938649 h 4330768"/>
                  <a:gd name="connsiteX3132" fmla="*/ 2414842 w 3570661"/>
                  <a:gd name="connsiteY3132" fmla="*/ 3938649 h 4330768"/>
                  <a:gd name="connsiteX3133" fmla="*/ 2421711 w 3570661"/>
                  <a:gd name="connsiteY3133" fmla="*/ 3934013 h 4330768"/>
                  <a:gd name="connsiteX3134" fmla="*/ 2421711 w 3570661"/>
                  <a:gd name="connsiteY3134" fmla="*/ 3934013 h 4330768"/>
                  <a:gd name="connsiteX3135" fmla="*/ 2459660 w 3570661"/>
                  <a:gd name="connsiteY3135" fmla="*/ 3943114 h 4330768"/>
                  <a:gd name="connsiteX3136" fmla="*/ 2459660 w 3570661"/>
                  <a:gd name="connsiteY3136" fmla="*/ 3943114 h 4330768"/>
                  <a:gd name="connsiteX3137" fmla="*/ 2460175 w 3570661"/>
                  <a:gd name="connsiteY3137" fmla="*/ 3943114 h 4330768"/>
                  <a:gd name="connsiteX3138" fmla="*/ 2460175 w 3570661"/>
                  <a:gd name="connsiteY3138" fmla="*/ 3943114 h 4330768"/>
                  <a:gd name="connsiteX3139" fmla="*/ 2476660 w 3570661"/>
                  <a:gd name="connsiteY3139" fmla="*/ 3944487 h 4330768"/>
                  <a:gd name="connsiteX3140" fmla="*/ 2476660 w 3570661"/>
                  <a:gd name="connsiteY3140" fmla="*/ 3944487 h 4330768"/>
                  <a:gd name="connsiteX3141" fmla="*/ 2480609 w 3570661"/>
                  <a:gd name="connsiteY3141" fmla="*/ 3940366 h 4330768"/>
                  <a:gd name="connsiteX3142" fmla="*/ 2480609 w 3570661"/>
                  <a:gd name="connsiteY3142" fmla="*/ 3940366 h 4330768"/>
                  <a:gd name="connsiteX3143" fmla="*/ 2494346 w 3570661"/>
                  <a:gd name="connsiteY3143" fmla="*/ 3914952 h 4330768"/>
                  <a:gd name="connsiteX3144" fmla="*/ 2494346 w 3570661"/>
                  <a:gd name="connsiteY3144" fmla="*/ 3914952 h 4330768"/>
                  <a:gd name="connsiteX3145" fmla="*/ 2505337 w 3570661"/>
                  <a:gd name="connsiteY3145" fmla="*/ 3888852 h 4330768"/>
                  <a:gd name="connsiteX3146" fmla="*/ 2505337 w 3570661"/>
                  <a:gd name="connsiteY3146" fmla="*/ 3888852 h 4330768"/>
                  <a:gd name="connsiteX3147" fmla="*/ 2514953 w 3570661"/>
                  <a:gd name="connsiteY3147" fmla="*/ 3879064 h 4330768"/>
                  <a:gd name="connsiteX3148" fmla="*/ 2514953 w 3570661"/>
                  <a:gd name="connsiteY3148" fmla="*/ 3879064 h 4330768"/>
                  <a:gd name="connsiteX3149" fmla="*/ 2526457 w 3570661"/>
                  <a:gd name="connsiteY3149" fmla="*/ 3883700 h 4330768"/>
                  <a:gd name="connsiteX3150" fmla="*/ 2526457 w 3570661"/>
                  <a:gd name="connsiteY3150" fmla="*/ 3883700 h 4330768"/>
                  <a:gd name="connsiteX3151" fmla="*/ 2542083 w 3570661"/>
                  <a:gd name="connsiteY3151" fmla="*/ 3886104 h 4330768"/>
                  <a:gd name="connsiteX3152" fmla="*/ 2542083 w 3570661"/>
                  <a:gd name="connsiteY3152" fmla="*/ 3886104 h 4330768"/>
                  <a:gd name="connsiteX3153" fmla="*/ 2555992 w 3570661"/>
                  <a:gd name="connsiteY3153" fmla="*/ 3885932 h 4330768"/>
                  <a:gd name="connsiteX3154" fmla="*/ 2555992 w 3570661"/>
                  <a:gd name="connsiteY3154" fmla="*/ 3885932 h 4330768"/>
                  <a:gd name="connsiteX3155" fmla="*/ 2559599 w 3570661"/>
                  <a:gd name="connsiteY3155" fmla="*/ 3886104 h 4330768"/>
                  <a:gd name="connsiteX3156" fmla="*/ 2559599 w 3570661"/>
                  <a:gd name="connsiteY3156" fmla="*/ 3886104 h 4330768"/>
                  <a:gd name="connsiteX3157" fmla="*/ 2611457 w 3570661"/>
                  <a:gd name="connsiteY3157" fmla="*/ 3877003 h 4330768"/>
                  <a:gd name="connsiteX3158" fmla="*/ 2611457 w 3570661"/>
                  <a:gd name="connsiteY3158" fmla="*/ 3877003 h 4330768"/>
                  <a:gd name="connsiteX3159" fmla="*/ 2667952 w 3570661"/>
                  <a:gd name="connsiteY3159" fmla="*/ 3832357 h 4330768"/>
                  <a:gd name="connsiteX3160" fmla="*/ 2667952 w 3570661"/>
                  <a:gd name="connsiteY3160" fmla="*/ 3832357 h 4330768"/>
                  <a:gd name="connsiteX3161" fmla="*/ 2675850 w 3570661"/>
                  <a:gd name="connsiteY3161" fmla="*/ 3813640 h 4330768"/>
                  <a:gd name="connsiteX3162" fmla="*/ 2675850 w 3570661"/>
                  <a:gd name="connsiteY3162" fmla="*/ 3813640 h 4330768"/>
                  <a:gd name="connsiteX3163" fmla="*/ 2673961 w 3570661"/>
                  <a:gd name="connsiteY3163" fmla="*/ 3807802 h 4330768"/>
                  <a:gd name="connsiteX3164" fmla="*/ 2673961 w 3570661"/>
                  <a:gd name="connsiteY3164" fmla="*/ 3807802 h 4330768"/>
                  <a:gd name="connsiteX3165" fmla="*/ 2670012 w 3570661"/>
                  <a:gd name="connsiteY3165" fmla="*/ 3794236 h 4330768"/>
                  <a:gd name="connsiteX3166" fmla="*/ 2670012 w 3570661"/>
                  <a:gd name="connsiteY3166" fmla="*/ 3794236 h 4330768"/>
                  <a:gd name="connsiteX3167" fmla="*/ 2675335 w 3570661"/>
                  <a:gd name="connsiteY3167" fmla="*/ 3782559 h 4330768"/>
                  <a:gd name="connsiteX3168" fmla="*/ 2675335 w 3570661"/>
                  <a:gd name="connsiteY3168" fmla="*/ 3782559 h 4330768"/>
                  <a:gd name="connsiteX3169" fmla="*/ 2682032 w 3570661"/>
                  <a:gd name="connsiteY3169" fmla="*/ 3771054 h 4330768"/>
                  <a:gd name="connsiteX3170" fmla="*/ 2682032 w 3570661"/>
                  <a:gd name="connsiteY3170" fmla="*/ 3771054 h 4330768"/>
                  <a:gd name="connsiteX3171" fmla="*/ 2681174 w 3570661"/>
                  <a:gd name="connsiteY3171" fmla="*/ 3766590 h 4330768"/>
                  <a:gd name="connsiteX3172" fmla="*/ 2681174 w 3570661"/>
                  <a:gd name="connsiteY3172" fmla="*/ 3766590 h 4330768"/>
                  <a:gd name="connsiteX3173" fmla="*/ 2678598 w 3570661"/>
                  <a:gd name="connsiteY3173" fmla="*/ 3735681 h 4330768"/>
                  <a:gd name="connsiteX3174" fmla="*/ 2678598 w 3570661"/>
                  <a:gd name="connsiteY3174" fmla="*/ 3735681 h 4330768"/>
                  <a:gd name="connsiteX3175" fmla="*/ 2677568 w 3570661"/>
                  <a:gd name="connsiteY3175" fmla="*/ 3722802 h 4330768"/>
                  <a:gd name="connsiteX3176" fmla="*/ 2677568 w 3570661"/>
                  <a:gd name="connsiteY3176" fmla="*/ 3722802 h 4330768"/>
                  <a:gd name="connsiteX3177" fmla="*/ 2682891 w 3570661"/>
                  <a:gd name="connsiteY3177" fmla="*/ 3712328 h 4330768"/>
                  <a:gd name="connsiteX3178" fmla="*/ 2682891 w 3570661"/>
                  <a:gd name="connsiteY3178" fmla="*/ 3712328 h 4330768"/>
                  <a:gd name="connsiteX3179" fmla="*/ 2690618 w 3570661"/>
                  <a:gd name="connsiteY3179" fmla="*/ 3706661 h 4330768"/>
                  <a:gd name="connsiteX3180" fmla="*/ 2690618 w 3570661"/>
                  <a:gd name="connsiteY3180" fmla="*/ 3706661 h 4330768"/>
                  <a:gd name="connsiteX3181" fmla="*/ 2694395 w 3570661"/>
                  <a:gd name="connsiteY3181" fmla="*/ 3712156 h 4330768"/>
                  <a:gd name="connsiteX3182" fmla="*/ 2694395 w 3570661"/>
                  <a:gd name="connsiteY3182" fmla="*/ 3712156 h 4330768"/>
                  <a:gd name="connsiteX3183" fmla="*/ 2693537 w 3570661"/>
                  <a:gd name="connsiteY3183" fmla="*/ 3720570 h 4330768"/>
                  <a:gd name="connsiteX3184" fmla="*/ 2693537 w 3570661"/>
                  <a:gd name="connsiteY3184" fmla="*/ 3720570 h 4330768"/>
                  <a:gd name="connsiteX3185" fmla="*/ 2693537 w 3570661"/>
                  <a:gd name="connsiteY3185" fmla="*/ 3720913 h 4330768"/>
                  <a:gd name="connsiteX3186" fmla="*/ 2693194 w 3570661"/>
                  <a:gd name="connsiteY3186" fmla="*/ 3727610 h 4330768"/>
                  <a:gd name="connsiteX3187" fmla="*/ 2693194 w 3570661"/>
                  <a:gd name="connsiteY3187" fmla="*/ 3727610 h 4330768"/>
                  <a:gd name="connsiteX3188" fmla="*/ 2698860 w 3570661"/>
                  <a:gd name="connsiteY3188" fmla="*/ 3736024 h 4330768"/>
                  <a:gd name="connsiteX3189" fmla="*/ 2698860 w 3570661"/>
                  <a:gd name="connsiteY3189" fmla="*/ 3736024 h 4330768"/>
                  <a:gd name="connsiteX3190" fmla="*/ 2732345 w 3570661"/>
                  <a:gd name="connsiteY3190" fmla="*/ 3758519 h 4330768"/>
                  <a:gd name="connsiteX3191" fmla="*/ 2732345 w 3570661"/>
                  <a:gd name="connsiteY3191" fmla="*/ 3758519 h 4330768"/>
                  <a:gd name="connsiteX3192" fmla="*/ 2745910 w 3570661"/>
                  <a:gd name="connsiteY3192" fmla="*/ 3761095 h 4330768"/>
                  <a:gd name="connsiteX3193" fmla="*/ 2745910 w 3570661"/>
                  <a:gd name="connsiteY3193" fmla="*/ 3761095 h 4330768"/>
                  <a:gd name="connsiteX3194" fmla="*/ 2772355 w 3570661"/>
                  <a:gd name="connsiteY3194" fmla="*/ 3749075 h 4330768"/>
                  <a:gd name="connsiteX3195" fmla="*/ 2772355 w 3570661"/>
                  <a:gd name="connsiteY3195" fmla="*/ 3749075 h 4330768"/>
                  <a:gd name="connsiteX3196" fmla="*/ 2822667 w 3570661"/>
                  <a:gd name="connsiteY3196" fmla="*/ 3713358 h 4330768"/>
                  <a:gd name="connsiteX3197" fmla="*/ 2822667 w 3570661"/>
                  <a:gd name="connsiteY3197" fmla="*/ 3713358 h 4330768"/>
                  <a:gd name="connsiteX3198" fmla="*/ 2848768 w 3570661"/>
                  <a:gd name="connsiteY3198" fmla="*/ 3665449 h 4330768"/>
                  <a:gd name="connsiteX3199" fmla="*/ 2848768 w 3570661"/>
                  <a:gd name="connsiteY3199" fmla="*/ 3665449 h 4330768"/>
                  <a:gd name="connsiteX3200" fmla="*/ 2870919 w 3570661"/>
                  <a:gd name="connsiteY3200" fmla="*/ 3646732 h 4330768"/>
                  <a:gd name="connsiteX3201" fmla="*/ 2870919 w 3570661"/>
                  <a:gd name="connsiteY3201" fmla="*/ 3646732 h 4330768"/>
                  <a:gd name="connsiteX3202" fmla="*/ 2894616 w 3570661"/>
                  <a:gd name="connsiteY3202" fmla="*/ 3612389 h 4330768"/>
                  <a:gd name="connsiteX3203" fmla="*/ 2894616 w 3570661"/>
                  <a:gd name="connsiteY3203" fmla="*/ 3612389 h 4330768"/>
                  <a:gd name="connsiteX3204" fmla="*/ 2909556 w 3570661"/>
                  <a:gd name="connsiteY3204" fmla="*/ 3606207 h 4330768"/>
                  <a:gd name="connsiteX3205" fmla="*/ 2909556 w 3570661"/>
                  <a:gd name="connsiteY3205" fmla="*/ 3606207 h 4330768"/>
                  <a:gd name="connsiteX3206" fmla="*/ 2916253 w 3570661"/>
                  <a:gd name="connsiteY3206" fmla="*/ 3612904 h 4330768"/>
                  <a:gd name="connsiteX3207" fmla="*/ 2916253 w 3570661"/>
                  <a:gd name="connsiteY3207" fmla="*/ 3612904 h 4330768"/>
                  <a:gd name="connsiteX3208" fmla="*/ 2916081 w 3570661"/>
                  <a:gd name="connsiteY3208" fmla="*/ 3614793 h 4330768"/>
                  <a:gd name="connsiteX3209" fmla="*/ 2916081 w 3570661"/>
                  <a:gd name="connsiteY3209" fmla="*/ 3614793 h 4330768"/>
                  <a:gd name="connsiteX3210" fmla="*/ 2895475 w 3570661"/>
                  <a:gd name="connsiteY3210" fmla="*/ 3645187 h 4330768"/>
                  <a:gd name="connsiteX3211" fmla="*/ 2895475 w 3570661"/>
                  <a:gd name="connsiteY3211" fmla="*/ 3645187 h 4330768"/>
                  <a:gd name="connsiteX3212" fmla="*/ 2866283 w 3570661"/>
                  <a:gd name="connsiteY3212" fmla="*/ 3667166 h 4330768"/>
                  <a:gd name="connsiteX3213" fmla="*/ 2866283 w 3570661"/>
                  <a:gd name="connsiteY3213" fmla="*/ 3667166 h 4330768"/>
                  <a:gd name="connsiteX3214" fmla="*/ 2867829 w 3570661"/>
                  <a:gd name="connsiteY3214" fmla="*/ 3666651 h 4330768"/>
                  <a:gd name="connsiteX3215" fmla="*/ 2867829 w 3570661"/>
                  <a:gd name="connsiteY3215" fmla="*/ 3666651 h 4330768"/>
                  <a:gd name="connsiteX3216" fmla="*/ 2896162 w 3570661"/>
                  <a:gd name="connsiteY3216" fmla="*/ 3652914 h 4330768"/>
                  <a:gd name="connsiteX3217" fmla="*/ 2896162 w 3570661"/>
                  <a:gd name="connsiteY3217" fmla="*/ 3652914 h 4330768"/>
                  <a:gd name="connsiteX3218" fmla="*/ 2922949 w 3570661"/>
                  <a:gd name="connsiteY3218" fmla="*/ 3616853 h 4330768"/>
                  <a:gd name="connsiteX3219" fmla="*/ 2922949 w 3570661"/>
                  <a:gd name="connsiteY3219" fmla="*/ 3616853 h 4330768"/>
                  <a:gd name="connsiteX3220" fmla="*/ 2951111 w 3570661"/>
                  <a:gd name="connsiteY3220" fmla="*/ 3578046 h 4330768"/>
                  <a:gd name="connsiteX3221" fmla="*/ 2951111 w 3570661"/>
                  <a:gd name="connsiteY3221" fmla="*/ 3578046 h 4330768"/>
                  <a:gd name="connsiteX3222" fmla="*/ 2989575 w 3570661"/>
                  <a:gd name="connsiteY3222" fmla="*/ 3536662 h 4330768"/>
                  <a:gd name="connsiteX3223" fmla="*/ 2989575 w 3570661"/>
                  <a:gd name="connsiteY3223" fmla="*/ 3536662 h 4330768"/>
                  <a:gd name="connsiteX3224" fmla="*/ 3006747 w 3570661"/>
                  <a:gd name="connsiteY3224" fmla="*/ 3506955 h 4330768"/>
                  <a:gd name="connsiteX3225" fmla="*/ 3006747 w 3570661"/>
                  <a:gd name="connsiteY3225" fmla="*/ 3506955 h 4330768"/>
                  <a:gd name="connsiteX3226" fmla="*/ 3017222 w 3570661"/>
                  <a:gd name="connsiteY3226" fmla="*/ 3478107 h 4330768"/>
                  <a:gd name="connsiteX3227" fmla="*/ 3017222 w 3570661"/>
                  <a:gd name="connsiteY3227" fmla="*/ 3478107 h 4330768"/>
                  <a:gd name="connsiteX3228" fmla="*/ 3034393 w 3570661"/>
                  <a:gd name="connsiteY3228" fmla="*/ 3439299 h 4330768"/>
                  <a:gd name="connsiteX3229" fmla="*/ 3034393 w 3570661"/>
                  <a:gd name="connsiteY3229" fmla="*/ 3439299 h 4330768"/>
                  <a:gd name="connsiteX3230" fmla="*/ 3054656 w 3570661"/>
                  <a:gd name="connsiteY3230" fmla="*/ 3426420 h 4330768"/>
                  <a:gd name="connsiteX3231" fmla="*/ 3054656 w 3570661"/>
                  <a:gd name="connsiteY3231" fmla="*/ 3426420 h 4330768"/>
                  <a:gd name="connsiteX3232" fmla="*/ 3090716 w 3570661"/>
                  <a:gd name="connsiteY3232" fmla="*/ 3396027 h 4330768"/>
                  <a:gd name="connsiteX3233" fmla="*/ 3090716 w 3570661"/>
                  <a:gd name="connsiteY3233" fmla="*/ 3396027 h 4330768"/>
                  <a:gd name="connsiteX3234" fmla="*/ 3147211 w 3570661"/>
                  <a:gd name="connsiteY3234" fmla="*/ 3365461 h 4330768"/>
                  <a:gd name="connsiteX3235" fmla="*/ 3147211 w 3570661"/>
                  <a:gd name="connsiteY3235" fmla="*/ 3365461 h 4330768"/>
                  <a:gd name="connsiteX3236" fmla="*/ 3163524 w 3570661"/>
                  <a:gd name="connsiteY3236" fmla="*/ 3348977 h 4330768"/>
                  <a:gd name="connsiteX3237" fmla="*/ 3163524 w 3570661"/>
                  <a:gd name="connsiteY3237" fmla="*/ 3348977 h 4330768"/>
                  <a:gd name="connsiteX3238" fmla="*/ 3171251 w 3570661"/>
                  <a:gd name="connsiteY3238" fmla="*/ 3346229 h 4330768"/>
                  <a:gd name="connsiteX3239" fmla="*/ 3171251 w 3570661"/>
                  <a:gd name="connsiteY3239" fmla="*/ 3346229 h 4330768"/>
                  <a:gd name="connsiteX3240" fmla="*/ 3178120 w 3570661"/>
                  <a:gd name="connsiteY3240" fmla="*/ 3349320 h 4330768"/>
                  <a:gd name="connsiteX3241" fmla="*/ 3178120 w 3570661"/>
                  <a:gd name="connsiteY3241" fmla="*/ 3349320 h 4330768"/>
                  <a:gd name="connsiteX3242" fmla="*/ 3180180 w 3570661"/>
                  <a:gd name="connsiteY3242" fmla="*/ 3351037 h 4330768"/>
                  <a:gd name="connsiteX3243" fmla="*/ 3180180 w 3570661"/>
                  <a:gd name="connsiteY3243" fmla="*/ 3351037 h 4330768"/>
                  <a:gd name="connsiteX3244" fmla="*/ 3185331 w 3570661"/>
                  <a:gd name="connsiteY3244" fmla="*/ 3352754 h 4330768"/>
                  <a:gd name="connsiteX3245" fmla="*/ 3185331 w 3570661"/>
                  <a:gd name="connsiteY3245" fmla="*/ 3352754 h 4330768"/>
                  <a:gd name="connsiteX3246" fmla="*/ 3189968 w 3570661"/>
                  <a:gd name="connsiteY3246" fmla="*/ 3351552 h 4330768"/>
                  <a:gd name="connsiteX3247" fmla="*/ 3189968 w 3570661"/>
                  <a:gd name="connsiteY3247" fmla="*/ 3351552 h 4330768"/>
                  <a:gd name="connsiteX3248" fmla="*/ 3199927 w 3570661"/>
                  <a:gd name="connsiteY3248" fmla="*/ 3348290 h 4330768"/>
                  <a:gd name="connsiteX3249" fmla="*/ 3199927 w 3570661"/>
                  <a:gd name="connsiteY3249" fmla="*/ 3348290 h 4330768"/>
                  <a:gd name="connsiteX3250" fmla="*/ 3217443 w 3570661"/>
                  <a:gd name="connsiteY3250" fmla="*/ 3352582 h 4330768"/>
                  <a:gd name="connsiteX3251" fmla="*/ 3217443 w 3570661"/>
                  <a:gd name="connsiteY3251" fmla="*/ 3352582 h 4330768"/>
                  <a:gd name="connsiteX3252" fmla="*/ 3218988 w 3570661"/>
                  <a:gd name="connsiteY3252" fmla="*/ 3352926 h 4330768"/>
                  <a:gd name="connsiteX3253" fmla="*/ 3218988 w 3570661"/>
                  <a:gd name="connsiteY3253" fmla="*/ 3352926 h 4330768"/>
                  <a:gd name="connsiteX3254" fmla="*/ 3221049 w 3570661"/>
                  <a:gd name="connsiteY3254" fmla="*/ 3350522 h 4330768"/>
                  <a:gd name="connsiteX3255" fmla="*/ 3221049 w 3570661"/>
                  <a:gd name="connsiteY3255" fmla="*/ 3350522 h 4330768"/>
                  <a:gd name="connsiteX3256" fmla="*/ 3222937 w 3570661"/>
                  <a:gd name="connsiteY3256" fmla="*/ 3340219 h 4330768"/>
                  <a:gd name="connsiteX3257" fmla="*/ 3222937 w 3570661"/>
                  <a:gd name="connsiteY3257" fmla="*/ 3340219 h 4330768"/>
                  <a:gd name="connsiteX3258" fmla="*/ 3257280 w 3570661"/>
                  <a:gd name="connsiteY3258" fmla="*/ 3316350 h 4330768"/>
                  <a:gd name="connsiteX3259" fmla="*/ 3257280 w 3570661"/>
                  <a:gd name="connsiteY3259" fmla="*/ 3316350 h 4330768"/>
                  <a:gd name="connsiteX3260" fmla="*/ 3260543 w 3570661"/>
                  <a:gd name="connsiteY3260" fmla="*/ 3308280 h 4330768"/>
                  <a:gd name="connsiteX3261" fmla="*/ 3260543 w 3570661"/>
                  <a:gd name="connsiteY3261" fmla="*/ 3308280 h 4330768"/>
                  <a:gd name="connsiteX3262" fmla="*/ 3260200 w 3570661"/>
                  <a:gd name="connsiteY3262" fmla="*/ 3303128 h 4330768"/>
                  <a:gd name="connsiteX3263" fmla="*/ 3260200 w 3570661"/>
                  <a:gd name="connsiteY3263" fmla="*/ 3303128 h 4330768"/>
                  <a:gd name="connsiteX3264" fmla="*/ 3264665 w 3570661"/>
                  <a:gd name="connsiteY3264" fmla="*/ 3292139 h 4330768"/>
                  <a:gd name="connsiteX3265" fmla="*/ 3264665 w 3570661"/>
                  <a:gd name="connsiteY3265" fmla="*/ 3292139 h 4330768"/>
                  <a:gd name="connsiteX3266" fmla="*/ 3280462 w 3570661"/>
                  <a:gd name="connsiteY3266" fmla="*/ 3273593 h 4330768"/>
                  <a:gd name="connsiteX3267" fmla="*/ 3280462 w 3570661"/>
                  <a:gd name="connsiteY3267" fmla="*/ 3273593 h 4330768"/>
                  <a:gd name="connsiteX3268" fmla="*/ 3290422 w 3570661"/>
                  <a:gd name="connsiteY3268" fmla="*/ 3266038 h 4330768"/>
                  <a:gd name="connsiteX3269" fmla="*/ 3290422 w 3570661"/>
                  <a:gd name="connsiteY3269" fmla="*/ 3266038 h 4330768"/>
                  <a:gd name="connsiteX3270" fmla="*/ 3290422 w 3570661"/>
                  <a:gd name="connsiteY3270" fmla="*/ 3265179 h 4330768"/>
                  <a:gd name="connsiteX3271" fmla="*/ 3290422 w 3570661"/>
                  <a:gd name="connsiteY3271" fmla="*/ 3265179 h 4330768"/>
                  <a:gd name="connsiteX3272" fmla="*/ 3299523 w 3570661"/>
                  <a:gd name="connsiteY3272" fmla="*/ 3243887 h 4330768"/>
                  <a:gd name="connsiteX3273" fmla="*/ 3299523 w 3570661"/>
                  <a:gd name="connsiteY3273" fmla="*/ 3243887 h 4330768"/>
                  <a:gd name="connsiteX3274" fmla="*/ 3324765 w 3570661"/>
                  <a:gd name="connsiteY3274" fmla="*/ 3214351 h 4330768"/>
                  <a:gd name="connsiteX3275" fmla="*/ 3324765 w 3570661"/>
                  <a:gd name="connsiteY3275" fmla="*/ 3214351 h 4330768"/>
                  <a:gd name="connsiteX3276" fmla="*/ 3341765 w 3570661"/>
                  <a:gd name="connsiteY3276" fmla="*/ 3163180 h 4330768"/>
                  <a:gd name="connsiteX3277" fmla="*/ 3341765 w 3570661"/>
                  <a:gd name="connsiteY3277" fmla="*/ 3163180 h 4330768"/>
                  <a:gd name="connsiteX3278" fmla="*/ 3353785 w 3570661"/>
                  <a:gd name="connsiteY3278" fmla="*/ 3143089 h 4330768"/>
                  <a:gd name="connsiteX3279" fmla="*/ 3353785 w 3570661"/>
                  <a:gd name="connsiteY3279" fmla="*/ 3143089 h 4330768"/>
                  <a:gd name="connsiteX3280" fmla="*/ 3364603 w 3570661"/>
                  <a:gd name="connsiteY3280" fmla="*/ 3122140 h 4330768"/>
                  <a:gd name="connsiteX3281" fmla="*/ 3364603 w 3570661"/>
                  <a:gd name="connsiteY3281" fmla="*/ 3122140 h 4330768"/>
                  <a:gd name="connsiteX3282" fmla="*/ 3384694 w 3570661"/>
                  <a:gd name="connsiteY3282" fmla="*/ 3078696 h 4330768"/>
                  <a:gd name="connsiteX3283" fmla="*/ 3384694 w 3570661"/>
                  <a:gd name="connsiteY3283" fmla="*/ 3078696 h 4330768"/>
                  <a:gd name="connsiteX3284" fmla="*/ 3403239 w 3570661"/>
                  <a:gd name="connsiteY3284" fmla="*/ 3023403 h 4330768"/>
                  <a:gd name="connsiteX3285" fmla="*/ 3403239 w 3570661"/>
                  <a:gd name="connsiteY3285" fmla="*/ 3023403 h 4330768"/>
                  <a:gd name="connsiteX3286" fmla="*/ 3416977 w 3570661"/>
                  <a:gd name="connsiteY3286" fmla="*/ 2987686 h 4330768"/>
                  <a:gd name="connsiteX3287" fmla="*/ 3416977 w 3570661"/>
                  <a:gd name="connsiteY3287" fmla="*/ 2987686 h 4330768"/>
                  <a:gd name="connsiteX3288" fmla="*/ 3417835 w 3570661"/>
                  <a:gd name="connsiteY3288" fmla="*/ 2984080 h 4330768"/>
                  <a:gd name="connsiteX3289" fmla="*/ 3417835 w 3570661"/>
                  <a:gd name="connsiteY3289" fmla="*/ 2984080 h 4330768"/>
                  <a:gd name="connsiteX3290" fmla="*/ 3414572 w 3570661"/>
                  <a:gd name="connsiteY3290" fmla="*/ 2987686 h 4330768"/>
                  <a:gd name="connsiteX3291" fmla="*/ 3414572 w 3570661"/>
                  <a:gd name="connsiteY3291" fmla="*/ 2987686 h 4330768"/>
                  <a:gd name="connsiteX3292" fmla="*/ 3410279 w 3570661"/>
                  <a:gd name="connsiteY3292" fmla="*/ 2989918 h 4330768"/>
                  <a:gd name="connsiteX3293" fmla="*/ 3410279 w 3570661"/>
                  <a:gd name="connsiteY3293" fmla="*/ 2989918 h 4330768"/>
                  <a:gd name="connsiteX3294" fmla="*/ 3405815 w 3570661"/>
                  <a:gd name="connsiteY3294" fmla="*/ 2983909 h 4330768"/>
                  <a:gd name="connsiteX3295" fmla="*/ 3405815 w 3570661"/>
                  <a:gd name="connsiteY3295" fmla="*/ 2983909 h 4330768"/>
                  <a:gd name="connsiteX3296" fmla="*/ 3405471 w 3570661"/>
                  <a:gd name="connsiteY3296" fmla="*/ 2974979 h 4330768"/>
                  <a:gd name="connsiteX3297" fmla="*/ 3405471 w 3570661"/>
                  <a:gd name="connsiteY3297" fmla="*/ 2974979 h 4330768"/>
                  <a:gd name="connsiteX3298" fmla="*/ 3405471 w 3570661"/>
                  <a:gd name="connsiteY3298" fmla="*/ 2974464 h 4330768"/>
                  <a:gd name="connsiteX3299" fmla="*/ 3405471 w 3570661"/>
                  <a:gd name="connsiteY3299" fmla="*/ 2974464 h 4330768"/>
                  <a:gd name="connsiteX3300" fmla="*/ 3410279 w 3570661"/>
                  <a:gd name="connsiteY3300" fmla="*/ 2966909 h 4330768"/>
                  <a:gd name="connsiteX3301" fmla="*/ 3410279 w 3570661"/>
                  <a:gd name="connsiteY3301" fmla="*/ 2966909 h 4330768"/>
                  <a:gd name="connsiteX3302" fmla="*/ 3412169 w 3570661"/>
                  <a:gd name="connsiteY3302" fmla="*/ 2967080 h 4330768"/>
                  <a:gd name="connsiteX3303" fmla="*/ 3412169 w 3570661"/>
                  <a:gd name="connsiteY3303" fmla="*/ 2967080 h 4330768"/>
                  <a:gd name="connsiteX3304" fmla="*/ 3413714 w 3570661"/>
                  <a:gd name="connsiteY3304" fmla="*/ 2966393 h 4330768"/>
                  <a:gd name="connsiteX3305" fmla="*/ 3413714 w 3570661"/>
                  <a:gd name="connsiteY3305" fmla="*/ 2966393 h 4330768"/>
                  <a:gd name="connsiteX3306" fmla="*/ 3422987 w 3570661"/>
                  <a:gd name="connsiteY3306" fmla="*/ 2941323 h 4330768"/>
                  <a:gd name="connsiteX3307" fmla="*/ 3422987 w 3570661"/>
                  <a:gd name="connsiteY3307" fmla="*/ 2941323 h 4330768"/>
                  <a:gd name="connsiteX3308" fmla="*/ 3423330 w 3570661"/>
                  <a:gd name="connsiteY3308" fmla="*/ 2932222 h 4330768"/>
                  <a:gd name="connsiteX3309" fmla="*/ 3423330 w 3570661"/>
                  <a:gd name="connsiteY3309" fmla="*/ 2932222 h 4330768"/>
                  <a:gd name="connsiteX3310" fmla="*/ 3423330 w 3570661"/>
                  <a:gd name="connsiteY3310" fmla="*/ 2930677 h 4330768"/>
                  <a:gd name="connsiteX3311" fmla="*/ 3423330 w 3570661"/>
                  <a:gd name="connsiteY3311" fmla="*/ 2930677 h 4330768"/>
                  <a:gd name="connsiteX3312" fmla="*/ 3427451 w 3570661"/>
                  <a:gd name="connsiteY3312" fmla="*/ 2923293 h 4330768"/>
                  <a:gd name="connsiteX3313" fmla="*/ 3427451 w 3570661"/>
                  <a:gd name="connsiteY3313" fmla="*/ 2923293 h 4330768"/>
                  <a:gd name="connsiteX3314" fmla="*/ 3430370 w 3570661"/>
                  <a:gd name="connsiteY3314" fmla="*/ 2922091 h 4330768"/>
                  <a:gd name="connsiteX3315" fmla="*/ 3430370 w 3570661"/>
                  <a:gd name="connsiteY3315" fmla="*/ 2922091 h 4330768"/>
                  <a:gd name="connsiteX3316" fmla="*/ 3435522 w 3570661"/>
                  <a:gd name="connsiteY3316" fmla="*/ 2932737 h 4330768"/>
                  <a:gd name="connsiteX3317" fmla="*/ 3435522 w 3570661"/>
                  <a:gd name="connsiteY3317" fmla="*/ 2932737 h 4330768"/>
                  <a:gd name="connsiteX3318" fmla="*/ 3436552 w 3570661"/>
                  <a:gd name="connsiteY3318" fmla="*/ 2947505 h 4330768"/>
                  <a:gd name="connsiteX3319" fmla="*/ 3436552 w 3570661"/>
                  <a:gd name="connsiteY3319" fmla="*/ 2947505 h 4330768"/>
                  <a:gd name="connsiteX3320" fmla="*/ 3437582 w 3570661"/>
                  <a:gd name="connsiteY3320" fmla="*/ 2949393 h 4330768"/>
                  <a:gd name="connsiteX3321" fmla="*/ 3437582 w 3570661"/>
                  <a:gd name="connsiteY3321" fmla="*/ 2949393 h 4330768"/>
                  <a:gd name="connsiteX3322" fmla="*/ 3444794 w 3570661"/>
                  <a:gd name="connsiteY3322" fmla="*/ 2939262 h 4330768"/>
                  <a:gd name="connsiteX3323" fmla="*/ 3444794 w 3570661"/>
                  <a:gd name="connsiteY3323" fmla="*/ 2939262 h 4330768"/>
                  <a:gd name="connsiteX3324" fmla="*/ 3454582 w 3570661"/>
                  <a:gd name="connsiteY3324" fmla="*/ 2916596 h 4330768"/>
                  <a:gd name="connsiteX3325" fmla="*/ 3454582 w 3570661"/>
                  <a:gd name="connsiteY3325" fmla="*/ 2916596 h 4330768"/>
                  <a:gd name="connsiteX3326" fmla="*/ 3474501 w 3570661"/>
                  <a:gd name="connsiteY3326" fmla="*/ 2866970 h 4330768"/>
                  <a:gd name="connsiteX3327" fmla="*/ 3474501 w 3570661"/>
                  <a:gd name="connsiteY3327" fmla="*/ 2866970 h 4330768"/>
                  <a:gd name="connsiteX3328" fmla="*/ 3499400 w 3570661"/>
                  <a:gd name="connsiteY3328" fmla="*/ 2837778 h 4330768"/>
                  <a:gd name="connsiteX3329" fmla="*/ 3499400 w 3570661"/>
                  <a:gd name="connsiteY3329" fmla="*/ 2837778 h 4330768"/>
                  <a:gd name="connsiteX3330" fmla="*/ 3548339 w 3570661"/>
                  <a:gd name="connsiteY3330" fmla="*/ 2750546 h 4330768"/>
                  <a:gd name="connsiteX3331" fmla="*/ 3548339 w 3570661"/>
                  <a:gd name="connsiteY3331" fmla="*/ 2750546 h 4330768"/>
                  <a:gd name="connsiteX3332" fmla="*/ 3558470 w 3570661"/>
                  <a:gd name="connsiteY3332" fmla="*/ 2701607 h 4330768"/>
                  <a:gd name="connsiteX3333" fmla="*/ 3558470 w 3570661"/>
                  <a:gd name="connsiteY3333" fmla="*/ 2701607 h 4330768"/>
                  <a:gd name="connsiteX3334" fmla="*/ 3562076 w 3570661"/>
                  <a:gd name="connsiteY3334" fmla="*/ 2683406 h 4330768"/>
                  <a:gd name="connsiteX3335" fmla="*/ 3562076 w 3570661"/>
                  <a:gd name="connsiteY3335" fmla="*/ 2683406 h 4330768"/>
                  <a:gd name="connsiteX3336" fmla="*/ 3556925 w 3570661"/>
                  <a:gd name="connsiteY3336" fmla="*/ 2651123 h 4330768"/>
                  <a:gd name="connsiteX3337" fmla="*/ 3556925 w 3570661"/>
                  <a:gd name="connsiteY3337" fmla="*/ 2651123 h 4330768"/>
                  <a:gd name="connsiteX3338" fmla="*/ 3552975 w 3570661"/>
                  <a:gd name="connsiteY3338" fmla="*/ 2613689 h 4330768"/>
                  <a:gd name="connsiteX3339" fmla="*/ 3552975 w 3570661"/>
                  <a:gd name="connsiteY3339" fmla="*/ 2613689 h 4330768"/>
                  <a:gd name="connsiteX3340" fmla="*/ 3531683 w 3570661"/>
                  <a:gd name="connsiteY3340" fmla="*/ 2604760 h 4330768"/>
                  <a:gd name="connsiteX3341" fmla="*/ 3531683 w 3570661"/>
                  <a:gd name="connsiteY3341" fmla="*/ 2604760 h 4330768"/>
                  <a:gd name="connsiteX3342" fmla="*/ 3531683 w 3570661"/>
                  <a:gd name="connsiteY3342" fmla="*/ 2603214 h 4330768"/>
                  <a:gd name="connsiteX3343" fmla="*/ 3531511 w 3570661"/>
                  <a:gd name="connsiteY3343" fmla="*/ 2604760 h 4330768"/>
                  <a:gd name="connsiteX3344" fmla="*/ 3506612 w 3570661"/>
                  <a:gd name="connsiteY3344" fmla="*/ 2580548 h 4330768"/>
                  <a:gd name="connsiteX3345" fmla="*/ 3506612 w 3570661"/>
                  <a:gd name="connsiteY3345" fmla="*/ 2580548 h 4330768"/>
                  <a:gd name="connsiteX3346" fmla="*/ 3475017 w 3570661"/>
                  <a:gd name="connsiteY3346" fmla="*/ 2533669 h 4330768"/>
                  <a:gd name="connsiteX3347" fmla="*/ 3475017 w 3570661"/>
                  <a:gd name="connsiteY3347" fmla="*/ 2533669 h 4330768"/>
                  <a:gd name="connsiteX3348" fmla="*/ 3452007 w 3570661"/>
                  <a:gd name="connsiteY3348" fmla="*/ 2510659 h 4330768"/>
                  <a:gd name="connsiteX3349" fmla="*/ 3452007 w 3570661"/>
                  <a:gd name="connsiteY3349" fmla="*/ 2510659 h 4330768"/>
                  <a:gd name="connsiteX3350" fmla="*/ 3415946 w 3570661"/>
                  <a:gd name="connsiteY3350" fmla="*/ 2503275 h 4330768"/>
                  <a:gd name="connsiteX3351" fmla="*/ 3415946 w 3570661"/>
                  <a:gd name="connsiteY3351" fmla="*/ 2503275 h 4330768"/>
                  <a:gd name="connsiteX3352" fmla="*/ 3381259 w 3570661"/>
                  <a:gd name="connsiteY3352" fmla="*/ 2490397 h 4330768"/>
                  <a:gd name="connsiteX3353" fmla="*/ 3381259 w 3570661"/>
                  <a:gd name="connsiteY3353" fmla="*/ 2490397 h 4330768"/>
                  <a:gd name="connsiteX3354" fmla="*/ 3373876 w 3570661"/>
                  <a:gd name="connsiteY3354" fmla="*/ 2488164 h 4330768"/>
                  <a:gd name="connsiteX3355" fmla="*/ 3373876 w 3570661"/>
                  <a:gd name="connsiteY3355" fmla="*/ 2488164 h 4330768"/>
                  <a:gd name="connsiteX3356" fmla="*/ 3361684 w 3570661"/>
                  <a:gd name="connsiteY3356" fmla="*/ 2501387 h 4330768"/>
                  <a:gd name="connsiteX3357" fmla="*/ 3361684 w 3570661"/>
                  <a:gd name="connsiteY3357" fmla="*/ 2501387 h 4330768"/>
                  <a:gd name="connsiteX3358" fmla="*/ 3355159 w 3570661"/>
                  <a:gd name="connsiteY3358" fmla="*/ 2505851 h 4330768"/>
                  <a:gd name="connsiteX3359" fmla="*/ 3355159 w 3570661"/>
                  <a:gd name="connsiteY3359" fmla="*/ 2505851 h 4330768"/>
                  <a:gd name="connsiteX3360" fmla="*/ 3350351 w 3570661"/>
                  <a:gd name="connsiteY3360" fmla="*/ 2498296 h 4330768"/>
                  <a:gd name="connsiteX3361" fmla="*/ 3350351 w 3570661"/>
                  <a:gd name="connsiteY3361" fmla="*/ 2498296 h 4330768"/>
                  <a:gd name="connsiteX3362" fmla="*/ 3349836 w 3570661"/>
                  <a:gd name="connsiteY3362" fmla="*/ 2483185 h 4330768"/>
                  <a:gd name="connsiteX3363" fmla="*/ 3349836 w 3570661"/>
                  <a:gd name="connsiteY3363" fmla="*/ 2483185 h 4330768"/>
                  <a:gd name="connsiteX3364" fmla="*/ 3342452 w 3570661"/>
                  <a:gd name="connsiteY3364" fmla="*/ 2451417 h 4330768"/>
                  <a:gd name="connsiteX3365" fmla="*/ 3342452 w 3570661"/>
                  <a:gd name="connsiteY3365" fmla="*/ 2451417 h 4330768"/>
                  <a:gd name="connsiteX3366" fmla="*/ 3311543 w 3570661"/>
                  <a:gd name="connsiteY3366" fmla="*/ 2425488 h 4330768"/>
                  <a:gd name="connsiteX3367" fmla="*/ 3311543 w 3570661"/>
                  <a:gd name="connsiteY3367" fmla="*/ 2425488 h 4330768"/>
                  <a:gd name="connsiteX3368" fmla="*/ 3286129 w 3570661"/>
                  <a:gd name="connsiteY3368" fmla="*/ 2409518 h 4330768"/>
                  <a:gd name="connsiteX3369" fmla="*/ 3286129 w 3570661"/>
                  <a:gd name="connsiteY3369" fmla="*/ 2409518 h 4330768"/>
                  <a:gd name="connsiteX3370" fmla="*/ 3283897 w 3570661"/>
                  <a:gd name="connsiteY3370" fmla="*/ 2409347 h 4330768"/>
                  <a:gd name="connsiteX3371" fmla="*/ 3283897 w 3570661"/>
                  <a:gd name="connsiteY3371" fmla="*/ 2409347 h 4330768"/>
                  <a:gd name="connsiteX3372" fmla="*/ 3272391 w 3570661"/>
                  <a:gd name="connsiteY3372" fmla="*/ 2424801 h 4330768"/>
                  <a:gd name="connsiteX3373" fmla="*/ 3272391 w 3570661"/>
                  <a:gd name="connsiteY3373" fmla="*/ 2424801 h 4330768"/>
                  <a:gd name="connsiteX3374" fmla="*/ 3267583 w 3570661"/>
                  <a:gd name="connsiteY3374" fmla="*/ 2450730 h 4330768"/>
                  <a:gd name="connsiteX3375" fmla="*/ 3267583 w 3570661"/>
                  <a:gd name="connsiteY3375" fmla="*/ 2450730 h 4330768"/>
                  <a:gd name="connsiteX3376" fmla="*/ 3263634 w 3570661"/>
                  <a:gd name="connsiteY3376" fmla="*/ 2459831 h 4330768"/>
                  <a:gd name="connsiteX3377" fmla="*/ 3263634 w 3570661"/>
                  <a:gd name="connsiteY3377" fmla="*/ 2459831 h 4330768"/>
                  <a:gd name="connsiteX3378" fmla="*/ 3258998 w 3570661"/>
                  <a:gd name="connsiteY3378" fmla="*/ 2453478 h 4330768"/>
                  <a:gd name="connsiteX3379" fmla="*/ 3258998 w 3570661"/>
                  <a:gd name="connsiteY3379" fmla="*/ 2453478 h 4330768"/>
                  <a:gd name="connsiteX3380" fmla="*/ 3258483 w 3570661"/>
                  <a:gd name="connsiteY3380" fmla="*/ 2452447 h 4330768"/>
                  <a:gd name="connsiteX3381" fmla="*/ 3258483 w 3570661"/>
                  <a:gd name="connsiteY3381" fmla="*/ 2452447 h 4330768"/>
                  <a:gd name="connsiteX3382" fmla="*/ 3257967 w 3570661"/>
                  <a:gd name="connsiteY3382" fmla="*/ 2452447 h 4330768"/>
                  <a:gd name="connsiteX3383" fmla="*/ 3257967 w 3570661"/>
                  <a:gd name="connsiteY3383" fmla="*/ 2452447 h 4330768"/>
                  <a:gd name="connsiteX3384" fmla="*/ 3241998 w 3570661"/>
                  <a:gd name="connsiteY3384" fmla="*/ 2459144 h 4330768"/>
                  <a:gd name="connsiteX3385" fmla="*/ 3241998 w 3570661"/>
                  <a:gd name="connsiteY3385" fmla="*/ 2459144 h 4330768"/>
                  <a:gd name="connsiteX3386" fmla="*/ 3214867 w 3570661"/>
                  <a:gd name="connsiteY3386" fmla="*/ 2469276 h 4330768"/>
                  <a:gd name="connsiteX3387" fmla="*/ 3214867 w 3570661"/>
                  <a:gd name="connsiteY3387" fmla="*/ 2469276 h 4330768"/>
                  <a:gd name="connsiteX3388" fmla="*/ 3209715 w 3570661"/>
                  <a:gd name="connsiteY3388" fmla="*/ 2468074 h 4330768"/>
                  <a:gd name="connsiteX3389" fmla="*/ 3209715 w 3570661"/>
                  <a:gd name="connsiteY3389" fmla="*/ 2468074 h 4330768"/>
                  <a:gd name="connsiteX3390" fmla="*/ 3205937 w 3570661"/>
                  <a:gd name="connsiteY3390" fmla="*/ 2463437 h 4330768"/>
                  <a:gd name="connsiteX3391" fmla="*/ 3205937 w 3570661"/>
                  <a:gd name="connsiteY3391" fmla="*/ 2463437 h 4330768"/>
                  <a:gd name="connsiteX3392" fmla="*/ 3228776 w 3570661"/>
                  <a:gd name="connsiteY3392" fmla="*/ 2450902 h 4330768"/>
                  <a:gd name="connsiteX3393" fmla="*/ 3228776 w 3570661"/>
                  <a:gd name="connsiteY3393" fmla="*/ 2450902 h 4330768"/>
                  <a:gd name="connsiteX3394" fmla="*/ 3252816 w 3570661"/>
                  <a:gd name="connsiteY3394" fmla="*/ 2431326 h 4330768"/>
                  <a:gd name="connsiteX3395" fmla="*/ 3252816 w 3570661"/>
                  <a:gd name="connsiteY3395" fmla="*/ 2431326 h 4330768"/>
                  <a:gd name="connsiteX3396" fmla="*/ 3258826 w 3570661"/>
                  <a:gd name="connsiteY3396" fmla="*/ 2413640 h 4330768"/>
                  <a:gd name="connsiteX3397" fmla="*/ 3258826 w 3570661"/>
                  <a:gd name="connsiteY3397" fmla="*/ 2413640 h 4330768"/>
                  <a:gd name="connsiteX3398" fmla="*/ 3258483 w 3570661"/>
                  <a:gd name="connsiteY3398" fmla="*/ 2399731 h 4330768"/>
                  <a:gd name="connsiteX3399" fmla="*/ 3258483 w 3570661"/>
                  <a:gd name="connsiteY3399" fmla="*/ 2399731 h 4330768"/>
                  <a:gd name="connsiteX3400" fmla="*/ 3258483 w 3570661"/>
                  <a:gd name="connsiteY3400" fmla="*/ 2398872 h 4330768"/>
                  <a:gd name="connsiteX3401" fmla="*/ 3258483 w 3570661"/>
                  <a:gd name="connsiteY3401" fmla="*/ 2398872 h 4330768"/>
                  <a:gd name="connsiteX3402" fmla="*/ 3246978 w 3570661"/>
                  <a:gd name="connsiteY3402" fmla="*/ 2393205 h 4330768"/>
                  <a:gd name="connsiteX3403" fmla="*/ 3246978 w 3570661"/>
                  <a:gd name="connsiteY3403" fmla="*/ 2393205 h 4330768"/>
                  <a:gd name="connsiteX3404" fmla="*/ 3235816 w 3570661"/>
                  <a:gd name="connsiteY3404" fmla="*/ 2393892 h 4330768"/>
                  <a:gd name="connsiteX3405" fmla="*/ 3235816 w 3570661"/>
                  <a:gd name="connsiteY3405" fmla="*/ 2393892 h 4330768"/>
                  <a:gd name="connsiteX3406" fmla="*/ 3225341 w 3570661"/>
                  <a:gd name="connsiteY3406" fmla="*/ 2394579 h 4330768"/>
                  <a:gd name="connsiteX3407" fmla="*/ 3225341 w 3570661"/>
                  <a:gd name="connsiteY3407" fmla="*/ 2394579 h 4330768"/>
                  <a:gd name="connsiteX3408" fmla="*/ 3223452 w 3570661"/>
                  <a:gd name="connsiteY3408" fmla="*/ 2394408 h 4330768"/>
                  <a:gd name="connsiteX3409" fmla="*/ 3223452 w 3570661"/>
                  <a:gd name="connsiteY3409" fmla="*/ 2394408 h 4330768"/>
                  <a:gd name="connsiteX3410" fmla="*/ 3219159 w 3570661"/>
                  <a:gd name="connsiteY3410" fmla="*/ 2399216 h 4330768"/>
                  <a:gd name="connsiteX3411" fmla="*/ 3219159 w 3570661"/>
                  <a:gd name="connsiteY3411" fmla="*/ 2399216 h 4330768"/>
                  <a:gd name="connsiteX3412" fmla="*/ 3219503 w 3570661"/>
                  <a:gd name="connsiteY3412" fmla="*/ 2406084 h 4330768"/>
                  <a:gd name="connsiteX3413" fmla="*/ 3219503 w 3570661"/>
                  <a:gd name="connsiteY3413" fmla="*/ 2406084 h 4330768"/>
                  <a:gd name="connsiteX3414" fmla="*/ 3219503 w 3570661"/>
                  <a:gd name="connsiteY3414" fmla="*/ 2410034 h 4330768"/>
                  <a:gd name="connsiteX3415" fmla="*/ 3218988 w 3570661"/>
                  <a:gd name="connsiteY3415" fmla="*/ 2409862 h 4330768"/>
                  <a:gd name="connsiteX3416" fmla="*/ 3210230 w 3570661"/>
                  <a:gd name="connsiteY3416" fmla="*/ 2418619 h 4330768"/>
                  <a:gd name="connsiteX3417" fmla="*/ 3210230 w 3570661"/>
                  <a:gd name="connsiteY3417" fmla="*/ 2418619 h 4330768"/>
                  <a:gd name="connsiteX3418" fmla="*/ 3204907 w 3570661"/>
                  <a:gd name="connsiteY3418" fmla="*/ 2417246 h 4330768"/>
                  <a:gd name="connsiteX3419" fmla="*/ 3204907 w 3570661"/>
                  <a:gd name="connsiteY3419" fmla="*/ 2417246 h 4330768"/>
                  <a:gd name="connsiteX3420" fmla="*/ 3205079 w 3570661"/>
                  <a:gd name="connsiteY3420" fmla="*/ 2421539 h 4330768"/>
                  <a:gd name="connsiteX3421" fmla="*/ 3205079 w 3570661"/>
                  <a:gd name="connsiteY3421" fmla="*/ 2421539 h 4330768"/>
                  <a:gd name="connsiteX3422" fmla="*/ 3202503 w 3570661"/>
                  <a:gd name="connsiteY3422" fmla="*/ 2431498 h 4330768"/>
                  <a:gd name="connsiteX3423" fmla="*/ 3202503 w 3570661"/>
                  <a:gd name="connsiteY3423" fmla="*/ 2431498 h 4330768"/>
                  <a:gd name="connsiteX3424" fmla="*/ 3198554 w 3570661"/>
                  <a:gd name="connsiteY3424" fmla="*/ 2434417 h 4330768"/>
                  <a:gd name="connsiteX3425" fmla="*/ 3198554 w 3570661"/>
                  <a:gd name="connsiteY3425" fmla="*/ 2434417 h 4330768"/>
                  <a:gd name="connsiteX3426" fmla="*/ 3195463 w 3570661"/>
                  <a:gd name="connsiteY3426" fmla="*/ 2430296 h 4330768"/>
                  <a:gd name="connsiteX3427" fmla="*/ 3195463 w 3570661"/>
                  <a:gd name="connsiteY3427" fmla="*/ 2430296 h 4330768"/>
                  <a:gd name="connsiteX3428" fmla="*/ 3195291 w 3570661"/>
                  <a:gd name="connsiteY3428" fmla="*/ 2425832 h 4330768"/>
                  <a:gd name="connsiteX3429" fmla="*/ 3195291 w 3570661"/>
                  <a:gd name="connsiteY3429" fmla="*/ 2425832 h 4330768"/>
                  <a:gd name="connsiteX3430" fmla="*/ 3192716 w 3570661"/>
                  <a:gd name="connsiteY3430" fmla="*/ 2417933 h 4330768"/>
                  <a:gd name="connsiteX3431" fmla="*/ 3192716 w 3570661"/>
                  <a:gd name="connsiteY3431" fmla="*/ 2417933 h 4330768"/>
                  <a:gd name="connsiteX3432" fmla="*/ 3186533 w 3570661"/>
                  <a:gd name="connsiteY3432" fmla="*/ 2410892 h 4330768"/>
                  <a:gd name="connsiteX3433" fmla="*/ 3186533 w 3570661"/>
                  <a:gd name="connsiteY3433" fmla="*/ 2410892 h 4330768"/>
                  <a:gd name="connsiteX3434" fmla="*/ 3187908 w 3570661"/>
                  <a:gd name="connsiteY3434" fmla="*/ 2406943 h 4330768"/>
                  <a:gd name="connsiteX3435" fmla="*/ 3187908 w 3570661"/>
                  <a:gd name="connsiteY3435" fmla="*/ 2406943 h 4330768"/>
                  <a:gd name="connsiteX3436" fmla="*/ 3187908 w 3570661"/>
                  <a:gd name="connsiteY3436" fmla="*/ 2406771 h 4330768"/>
                  <a:gd name="connsiteX3437" fmla="*/ 3187908 w 3570661"/>
                  <a:gd name="connsiteY3437" fmla="*/ 2406771 h 4330768"/>
                  <a:gd name="connsiteX3438" fmla="*/ 3213493 w 3570661"/>
                  <a:gd name="connsiteY3438" fmla="*/ 2360923 h 4330768"/>
                  <a:gd name="connsiteX3439" fmla="*/ 3213493 w 3570661"/>
                  <a:gd name="connsiteY3439" fmla="*/ 2360923 h 4330768"/>
                  <a:gd name="connsiteX3440" fmla="*/ 3229119 w 3570661"/>
                  <a:gd name="connsiteY3440" fmla="*/ 2322974 h 4330768"/>
                  <a:gd name="connsiteX3441" fmla="*/ 3229119 w 3570661"/>
                  <a:gd name="connsiteY3441" fmla="*/ 2322974 h 4330768"/>
                  <a:gd name="connsiteX3442" fmla="*/ 3229462 w 3570661"/>
                  <a:gd name="connsiteY3442" fmla="*/ 2317651 h 4330768"/>
                  <a:gd name="connsiteX3443" fmla="*/ 3229462 w 3570661"/>
                  <a:gd name="connsiteY3443" fmla="*/ 2317651 h 4330768"/>
                  <a:gd name="connsiteX3444" fmla="*/ 3220190 w 3570661"/>
                  <a:gd name="connsiteY3444" fmla="*/ 2311640 h 4330768"/>
                  <a:gd name="connsiteX3445" fmla="*/ 3220190 w 3570661"/>
                  <a:gd name="connsiteY3445" fmla="*/ 2311640 h 4330768"/>
                  <a:gd name="connsiteX3446" fmla="*/ 3210230 w 3570661"/>
                  <a:gd name="connsiteY3446" fmla="*/ 2306489 h 4330768"/>
                  <a:gd name="connsiteX3447" fmla="*/ 3210230 w 3570661"/>
                  <a:gd name="connsiteY3447" fmla="*/ 2306489 h 4330768"/>
                  <a:gd name="connsiteX3448" fmla="*/ 3211433 w 3570661"/>
                  <a:gd name="connsiteY3448" fmla="*/ 2299105 h 4330768"/>
                  <a:gd name="connsiteX3449" fmla="*/ 3211433 w 3570661"/>
                  <a:gd name="connsiteY3449" fmla="*/ 2299105 h 4330768"/>
                  <a:gd name="connsiteX3450" fmla="*/ 3200099 w 3570661"/>
                  <a:gd name="connsiteY3450" fmla="*/ 2266994 h 4330768"/>
                  <a:gd name="connsiteX3451" fmla="*/ 3200099 w 3570661"/>
                  <a:gd name="connsiteY3451" fmla="*/ 2266994 h 4330768"/>
                  <a:gd name="connsiteX3452" fmla="*/ 3195806 w 3570661"/>
                  <a:gd name="connsiteY3452" fmla="*/ 2246217 h 4330768"/>
                  <a:gd name="connsiteX3453" fmla="*/ 3195806 w 3570661"/>
                  <a:gd name="connsiteY3453" fmla="*/ 2246217 h 4330768"/>
                  <a:gd name="connsiteX3454" fmla="*/ 3195978 w 3570661"/>
                  <a:gd name="connsiteY3454" fmla="*/ 2236429 h 4330768"/>
                  <a:gd name="connsiteX3455" fmla="*/ 3195978 w 3570661"/>
                  <a:gd name="connsiteY3455" fmla="*/ 2236429 h 4330768"/>
                  <a:gd name="connsiteX3456" fmla="*/ 3195978 w 3570661"/>
                  <a:gd name="connsiteY3456" fmla="*/ 2235398 h 4330768"/>
                  <a:gd name="connsiteX3457" fmla="*/ 3195978 w 3570661"/>
                  <a:gd name="connsiteY3457" fmla="*/ 2235398 h 4330768"/>
                  <a:gd name="connsiteX3458" fmla="*/ 3196150 w 3570661"/>
                  <a:gd name="connsiteY3458" fmla="*/ 2231964 h 4330768"/>
                  <a:gd name="connsiteX3459" fmla="*/ 3196150 w 3570661"/>
                  <a:gd name="connsiteY3459" fmla="*/ 2231964 h 4330768"/>
                  <a:gd name="connsiteX3460" fmla="*/ 3180523 w 3570661"/>
                  <a:gd name="connsiteY3460" fmla="*/ 2203288 h 4330768"/>
                  <a:gd name="connsiteX3461" fmla="*/ 3180523 w 3570661"/>
                  <a:gd name="connsiteY3461" fmla="*/ 2203288 h 4330768"/>
                  <a:gd name="connsiteX3462" fmla="*/ 3158544 w 3570661"/>
                  <a:gd name="connsiteY3462" fmla="*/ 2173753 h 4330768"/>
                  <a:gd name="connsiteX3463" fmla="*/ 3158544 w 3570661"/>
                  <a:gd name="connsiteY3463" fmla="*/ 2173753 h 4330768"/>
                  <a:gd name="connsiteX3464" fmla="*/ 3115443 w 3570661"/>
                  <a:gd name="connsiteY3464" fmla="*/ 2147995 h 4330768"/>
                  <a:gd name="connsiteX3465" fmla="*/ 3115443 w 3570661"/>
                  <a:gd name="connsiteY3465" fmla="*/ 2147995 h 4330768"/>
                  <a:gd name="connsiteX3466" fmla="*/ 3090029 w 3570661"/>
                  <a:gd name="connsiteY3466" fmla="*/ 2141298 h 4330768"/>
                  <a:gd name="connsiteX3467" fmla="*/ 3090029 w 3570661"/>
                  <a:gd name="connsiteY3467" fmla="*/ 2141298 h 4330768"/>
                  <a:gd name="connsiteX3468" fmla="*/ 3080585 w 3570661"/>
                  <a:gd name="connsiteY3468" fmla="*/ 2143015 h 4330768"/>
                  <a:gd name="connsiteX3469" fmla="*/ 3080585 w 3570661"/>
                  <a:gd name="connsiteY3469" fmla="*/ 2143015 h 4330768"/>
                  <a:gd name="connsiteX3470" fmla="*/ 3054828 w 3570661"/>
                  <a:gd name="connsiteY3470" fmla="*/ 2145763 h 4330768"/>
                  <a:gd name="connsiteX3471" fmla="*/ 3054828 w 3570661"/>
                  <a:gd name="connsiteY3471" fmla="*/ 2145763 h 4330768"/>
                  <a:gd name="connsiteX3472" fmla="*/ 3051736 w 3570661"/>
                  <a:gd name="connsiteY3472" fmla="*/ 2145935 h 4330768"/>
                  <a:gd name="connsiteX3473" fmla="*/ 3051736 w 3570661"/>
                  <a:gd name="connsiteY3473" fmla="*/ 2145935 h 4330768"/>
                  <a:gd name="connsiteX3474" fmla="*/ 3032161 w 3570661"/>
                  <a:gd name="connsiteY3474" fmla="*/ 2125157 h 4330768"/>
                  <a:gd name="connsiteX3475" fmla="*/ 3032161 w 3570661"/>
                  <a:gd name="connsiteY3475" fmla="*/ 2125157 h 4330768"/>
                  <a:gd name="connsiteX3476" fmla="*/ 3017222 w 3570661"/>
                  <a:gd name="connsiteY3476" fmla="*/ 2108844 h 4330768"/>
                  <a:gd name="connsiteX3477" fmla="*/ 3017222 w 3570661"/>
                  <a:gd name="connsiteY3477" fmla="*/ 2108844 h 4330768"/>
                  <a:gd name="connsiteX3478" fmla="*/ 3003999 w 3570661"/>
                  <a:gd name="connsiteY3478" fmla="*/ 2093905 h 4330768"/>
                  <a:gd name="connsiteX3479" fmla="*/ 3003999 w 3570661"/>
                  <a:gd name="connsiteY3479" fmla="*/ 2093905 h 4330768"/>
                  <a:gd name="connsiteX3480" fmla="*/ 3004343 w 3570661"/>
                  <a:gd name="connsiteY3480" fmla="*/ 2088753 h 4330768"/>
                  <a:gd name="connsiteX3481" fmla="*/ 3004343 w 3570661"/>
                  <a:gd name="connsiteY3481" fmla="*/ 2088753 h 4330768"/>
                  <a:gd name="connsiteX3482" fmla="*/ 3004343 w 3570661"/>
                  <a:gd name="connsiteY3482" fmla="*/ 2087208 h 4330768"/>
                  <a:gd name="connsiteX3483" fmla="*/ 3004343 w 3570661"/>
                  <a:gd name="connsiteY3483" fmla="*/ 2087208 h 4330768"/>
                  <a:gd name="connsiteX3484" fmla="*/ 2982192 w 3570661"/>
                  <a:gd name="connsiteY3484" fmla="*/ 2052349 h 4330768"/>
                  <a:gd name="connsiteX3485" fmla="*/ 2982192 w 3570661"/>
                  <a:gd name="connsiteY3485" fmla="*/ 2052349 h 4330768"/>
                  <a:gd name="connsiteX3486" fmla="*/ 2954717 w 3570661"/>
                  <a:gd name="connsiteY3486" fmla="*/ 2039299 h 4330768"/>
                  <a:gd name="connsiteX3487" fmla="*/ 2954717 w 3570661"/>
                  <a:gd name="connsiteY3487" fmla="*/ 2039299 h 4330768"/>
                  <a:gd name="connsiteX3488" fmla="*/ 2946475 w 3570661"/>
                  <a:gd name="connsiteY3488" fmla="*/ 2028309 h 4330768"/>
                  <a:gd name="connsiteX3489" fmla="*/ 2946475 w 3570661"/>
                  <a:gd name="connsiteY3489" fmla="*/ 2028309 h 4330768"/>
                  <a:gd name="connsiteX3490" fmla="*/ 2946818 w 3570661"/>
                  <a:gd name="connsiteY3490" fmla="*/ 2019036 h 4330768"/>
                  <a:gd name="connsiteX3491" fmla="*/ 2946818 w 3570661"/>
                  <a:gd name="connsiteY3491" fmla="*/ 2019036 h 4330768"/>
                  <a:gd name="connsiteX3492" fmla="*/ 2946131 w 3570661"/>
                  <a:gd name="connsiteY3492" fmla="*/ 2011653 h 4330768"/>
                  <a:gd name="connsiteX3493" fmla="*/ 2946131 w 3570661"/>
                  <a:gd name="connsiteY3493" fmla="*/ 2011653 h 4330768"/>
                  <a:gd name="connsiteX3494" fmla="*/ 2912990 w 3570661"/>
                  <a:gd name="connsiteY3494" fmla="*/ 1990875 h 4330768"/>
                  <a:gd name="connsiteX3495" fmla="*/ 2912990 w 3570661"/>
                  <a:gd name="connsiteY3495" fmla="*/ 1990875 h 4330768"/>
                  <a:gd name="connsiteX3496" fmla="*/ 2912990 w 3570661"/>
                  <a:gd name="connsiteY3496" fmla="*/ 1990875 h 4330768"/>
                  <a:gd name="connsiteX3497" fmla="*/ 2911960 w 3570661"/>
                  <a:gd name="connsiteY3497" fmla="*/ 1991390 h 4330768"/>
                  <a:gd name="connsiteX3498" fmla="*/ 2911273 w 3570661"/>
                  <a:gd name="connsiteY3498" fmla="*/ 1991218 h 4330768"/>
                  <a:gd name="connsiteX3499" fmla="*/ 2892384 w 3570661"/>
                  <a:gd name="connsiteY3499" fmla="*/ 1971471 h 4330768"/>
                  <a:gd name="connsiteX3500" fmla="*/ 2892384 w 3570661"/>
                  <a:gd name="connsiteY3500" fmla="*/ 1971471 h 4330768"/>
                  <a:gd name="connsiteX3501" fmla="*/ 2888778 w 3570661"/>
                  <a:gd name="connsiteY3501" fmla="*/ 1964946 h 4330768"/>
                  <a:gd name="connsiteX3502" fmla="*/ 2888778 w 3570661"/>
                  <a:gd name="connsiteY3502" fmla="*/ 1964946 h 4330768"/>
                  <a:gd name="connsiteX3503" fmla="*/ 2901657 w 3570661"/>
                  <a:gd name="connsiteY3503" fmla="*/ 1952239 h 4330768"/>
                  <a:gd name="connsiteX3504" fmla="*/ 2901657 w 3570661"/>
                  <a:gd name="connsiteY3504" fmla="*/ 1952239 h 4330768"/>
                  <a:gd name="connsiteX3505" fmla="*/ 2862849 w 3570661"/>
                  <a:gd name="connsiteY3505" fmla="*/ 1960653 h 4330768"/>
                  <a:gd name="connsiteX3506" fmla="*/ 2862849 w 3570661"/>
                  <a:gd name="connsiteY3506" fmla="*/ 1960653 h 4330768"/>
                  <a:gd name="connsiteX3507" fmla="*/ 2860445 w 3570661"/>
                  <a:gd name="connsiteY3507" fmla="*/ 1960825 h 4330768"/>
                  <a:gd name="connsiteX3508" fmla="*/ 2860445 w 3570661"/>
                  <a:gd name="connsiteY3508" fmla="*/ 1960825 h 4330768"/>
                  <a:gd name="connsiteX3509" fmla="*/ 2862334 w 3570661"/>
                  <a:gd name="connsiteY3509" fmla="*/ 1964946 h 4330768"/>
                  <a:gd name="connsiteX3510" fmla="*/ 2862334 w 3570661"/>
                  <a:gd name="connsiteY3510" fmla="*/ 1964946 h 4330768"/>
                  <a:gd name="connsiteX3511" fmla="*/ 2860960 w 3570661"/>
                  <a:gd name="connsiteY3511" fmla="*/ 1968380 h 4330768"/>
                  <a:gd name="connsiteX3512" fmla="*/ 2860960 w 3570661"/>
                  <a:gd name="connsiteY3512" fmla="*/ 1968380 h 4330768"/>
                  <a:gd name="connsiteX3513" fmla="*/ 2844476 w 3570661"/>
                  <a:gd name="connsiteY3513" fmla="*/ 1979713 h 4330768"/>
                  <a:gd name="connsiteX3514" fmla="*/ 2844476 w 3570661"/>
                  <a:gd name="connsiteY3514" fmla="*/ 1979713 h 4330768"/>
                  <a:gd name="connsiteX3515" fmla="*/ 2829021 w 3570661"/>
                  <a:gd name="connsiteY3515" fmla="*/ 1983148 h 4330768"/>
                  <a:gd name="connsiteX3516" fmla="*/ 2829021 w 3570661"/>
                  <a:gd name="connsiteY3516" fmla="*/ 1983148 h 4330768"/>
                  <a:gd name="connsiteX3517" fmla="*/ 2814082 w 3570661"/>
                  <a:gd name="connsiteY3517" fmla="*/ 1975249 h 4330768"/>
                  <a:gd name="connsiteX3518" fmla="*/ 2814082 w 3570661"/>
                  <a:gd name="connsiteY3518" fmla="*/ 1975249 h 4330768"/>
                  <a:gd name="connsiteX3519" fmla="*/ 2805839 w 3570661"/>
                  <a:gd name="connsiteY3519" fmla="*/ 1970784 h 4330768"/>
                  <a:gd name="connsiteX3520" fmla="*/ 2805839 w 3570661"/>
                  <a:gd name="connsiteY3520" fmla="*/ 1970784 h 4330768"/>
                  <a:gd name="connsiteX3521" fmla="*/ 2785920 w 3570661"/>
                  <a:gd name="connsiteY3521" fmla="*/ 1974734 h 4330768"/>
                  <a:gd name="connsiteX3522" fmla="*/ 2785920 w 3570661"/>
                  <a:gd name="connsiteY3522" fmla="*/ 1974734 h 4330768"/>
                  <a:gd name="connsiteX3523" fmla="*/ 2771153 w 3570661"/>
                  <a:gd name="connsiteY3523" fmla="*/ 1976794 h 4330768"/>
                  <a:gd name="connsiteX3524" fmla="*/ 2771153 w 3570661"/>
                  <a:gd name="connsiteY3524" fmla="*/ 1976794 h 4330768"/>
                  <a:gd name="connsiteX3525" fmla="*/ 2757072 w 3570661"/>
                  <a:gd name="connsiteY3525" fmla="*/ 1965976 h 4330768"/>
                  <a:gd name="connsiteX3526" fmla="*/ 2757072 w 3570661"/>
                  <a:gd name="connsiteY3526" fmla="*/ 1965976 h 4330768"/>
                  <a:gd name="connsiteX3527" fmla="*/ 2729254 w 3570661"/>
                  <a:gd name="connsiteY3527" fmla="*/ 1940391 h 4330768"/>
                  <a:gd name="connsiteX3528" fmla="*/ 2729254 w 3570661"/>
                  <a:gd name="connsiteY3528" fmla="*/ 1940391 h 4330768"/>
                  <a:gd name="connsiteX3529" fmla="*/ 2711567 w 3570661"/>
                  <a:gd name="connsiteY3529" fmla="*/ 1915492 h 4330768"/>
                  <a:gd name="connsiteX3530" fmla="*/ 2711567 w 3570661"/>
                  <a:gd name="connsiteY3530" fmla="*/ 1915492 h 4330768"/>
                  <a:gd name="connsiteX3531" fmla="*/ 2709678 w 3570661"/>
                  <a:gd name="connsiteY3531" fmla="*/ 1915148 h 4330768"/>
                  <a:gd name="connsiteX3532" fmla="*/ 2709850 w 3570661"/>
                  <a:gd name="connsiteY3532" fmla="*/ 1915148 h 4330768"/>
                  <a:gd name="connsiteX3533" fmla="*/ 2709850 w 3570661"/>
                  <a:gd name="connsiteY3533" fmla="*/ 1915148 h 4330768"/>
                  <a:gd name="connsiteX3534" fmla="*/ 2709678 w 3570661"/>
                  <a:gd name="connsiteY3534" fmla="*/ 1915148 h 4330768"/>
                  <a:gd name="connsiteX3535" fmla="*/ 2709678 w 3570661"/>
                  <a:gd name="connsiteY3535" fmla="*/ 1915148 h 4330768"/>
                  <a:gd name="connsiteX3536" fmla="*/ 2709678 w 3570661"/>
                  <a:gd name="connsiteY3536" fmla="*/ 1915148 h 4330768"/>
                  <a:gd name="connsiteX3537" fmla="*/ 2709678 w 3570661"/>
                  <a:gd name="connsiteY3537" fmla="*/ 1915148 h 4330768"/>
                  <a:gd name="connsiteX3538" fmla="*/ 2709335 w 3570661"/>
                  <a:gd name="connsiteY3538" fmla="*/ 1915148 h 4330768"/>
                  <a:gd name="connsiteX3539" fmla="*/ 2709335 w 3570661"/>
                  <a:gd name="connsiteY3539" fmla="*/ 1915148 h 4330768"/>
                  <a:gd name="connsiteX3540" fmla="*/ 2708820 w 3570661"/>
                  <a:gd name="connsiteY3540" fmla="*/ 1915148 h 4330768"/>
                  <a:gd name="connsiteX3541" fmla="*/ 2708820 w 3570661"/>
                  <a:gd name="connsiteY3541" fmla="*/ 1915148 h 4330768"/>
                  <a:gd name="connsiteX3542" fmla="*/ 2707618 w 3570661"/>
                  <a:gd name="connsiteY3542" fmla="*/ 1917209 h 4330768"/>
                  <a:gd name="connsiteX3543" fmla="*/ 2707618 w 3570661"/>
                  <a:gd name="connsiteY3543" fmla="*/ 1917209 h 4330768"/>
                  <a:gd name="connsiteX3544" fmla="*/ 2710194 w 3570661"/>
                  <a:gd name="connsiteY3544" fmla="*/ 1935582 h 4330768"/>
                  <a:gd name="connsiteX3545" fmla="*/ 2710194 w 3570661"/>
                  <a:gd name="connsiteY3545" fmla="*/ 1935582 h 4330768"/>
                  <a:gd name="connsiteX3546" fmla="*/ 2709678 w 3570661"/>
                  <a:gd name="connsiteY3546" fmla="*/ 1939875 h 4330768"/>
                  <a:gd name="connsiteX3547" fmla="*/ 2709678 w 3570661"/>
                  <a:gd name="connsiteY3547" fmla="*/ 1939875 h 4330768"/>
                  <a:gd name="connsiteX3548" fmla="*/ 2689587 w 3570661"/>
                  <a:gd name="connsiteY3548" fmla="*/ 1965633 h 4330768"/>
                  <a:gd name="connsiteX3549" fmla="*/ 2689587 w 3570661"/>
                  <a:gd name="connsiteY3549" fmla="*/ 1965633 h 4330768"/>
                  <a:gd name="connsiteX3550" fmla="*/ 2688557 w 3570661"/>
                  <a:gd name="connsiteY3550" fmla="*/ 1972330 h 4330768"/>
                  <a:gd name="connsiteX3551" fmla="*/ 2688557 w 3570661"/>
                  <a:gd name="connsiteY3551" fmla="*/ 1972330 h 4330768"/>
                  <a:gd name="connsiteX3552" fmla="*/ 2703840 w 3570661"/>
                  <a:gd name="connsiteY3552" fmla="*/ 2019723 h 4330768"/>
                  <a:gd name="connsiteX3553" fmla="*/ 2703840 w 3570661"/>
                  <a:gd name="connsiteY3553" fmla="*/ 2019723 h 4330768"/>
                  <a:gd name="connsiteX3554" fmla="*/ 2703840 w 3570661"/>
                  <a:gd name="connsiteY3554" fmla="*/ 2020925 h 4330768"/>
                  <a:gd name="connsiteX3555" fmla="*/ 2703840 w 3570661"/>
                  <a:gd name="connsiteY3555" fmla="*/ 2020925 h 4330768"/>
                  <a:gd name="connsiteX3556" fmla="*/ 2692164 w 3570661"/>
                  <a:gd name="connsiteY3556" fmla="*/ 2031915 h 4330768"/>
                  <a:gd name="connsiteX3557" fmla="*/ 2692164 w 3570661"/>
                  <a:gd name="connsiteY3557" fmla="*/ 2031915 h 4330768"/>
                  <a:gd name="connsiteX3558" fmla="*/ 2687871 w 3570661"/>
                  <a:gd name="connsiteY3558" fmla="*/ 2031915 h 4330768"/>
                  <a:gd name="connsiteX3559" fmla="*/ 2687871 w 3570661"/>
                  <a:gd name="connsiteY3559" fmla="*/ 2031915 h 4330768"/>
                  <a:gd name="connsiteX3560" fmla="*/ 2687699 w 3570661"/>
                  <a:gd name="connsiteY3560" fmla="*/ 2031915 h 4330768"/>
                  <a:gd name="connsiteX3561" fmla="*/ 2687699 w 3570661"/>
                  <a:gd name="connsiteY3561" fmla="*/ 2031915 h 4330768"/>
                  <a:gd name="connsiteX3562" fmla="*/ 2687527 w 3570661"/>
                  <a:gd name="connsiteY3562" fmla="*/ 2031915 h 4330768"/>
                  <a:gd name="connsiteX3563" fmla="*/ 2687527 w 3570661"/>
                  <a:gd name="connsiteY3563" fmla="*/ 2031915 h 4330768"/>
                  <a:gd name="connsiteX3564" fmla="*/ 2687527 w 3570661"/>
                  <a:gd name="connsiteY3564" fmla="*/ 2031915 h 4330768"/>
                  <a:gd name="connsiteX3565" fmla="*/ 2687527 w 3570661"/>
                  <a:gd name="connsiteY3565" fmla="*/ 2031915 h 4330768"/>
                  <a:gd name="connsiteX3566" fmla="*/ 2687012 w 3570661"/>
                  <a:gd name="connsiteY3566" fmla="*/ 2031915 h 4330768"/>
                  <a:gd name="connsiteX3567" fmla="*/ 2687012 w 3570661"/>
                  <a:gd name="connsiteY3567" fmla="*/ 2031915 h 4330768"/>
                  <a:gd name="connsiteX3568" fmla="*/ 2687012 w 3570661"/>
                  <a:gd name="connsiteY3568" fmla="*/ 2031915 h 4330768"/>
                  <a:gd name="connsiteX3569" fmla="*/ 2687012 w 3570661"/>
                  <a:gd name="connsiteY3569" fmla="*/ 2031915 h 4330768"/>
                  <a:gd name="connsiteX3570" fmla="*/ 2686840 w 3570661"/>
                  <a:gd name="connsiteY3570" fmla="*/ 2031915 h 4330768"/>
                  <a:gd name="connsiteX3571" fmla="*/ 2686840 w 3570661"/>
                  <a:gd name="connsiteY3571" fmla="*/ 2031915 h 4330768"/>
                  <a:gd name="connsiteX3572" fmla="*/ 2686840 w 3570661"/>
                  <a:gd name="connsiteY3572" fmla="*/ 2031915 h 4330768"/>
                  <a:gd name="connsiteX3573" fmla="*/ 2677396 w 3570661"/>
                  <a:gd name="connsiteY3573" fmla="*/ 1990188 h 4330768"/>
                  <a:gd name="connsiteX3574" fmla="*/ 2677396 w 3570661"/>
                  <a:gd name="connsiteY3574" fmla="*/ 1990188 h 4330768"/>
                  <a:gd name="connsiteX3575" fmla="*/ 2677568 w 3570661"/>
                  <a:gd name="connsiteY3575" fmla="*/ 1986410 h 4330768"/>
                  <a:gd name="connsiteX3576" fmla="*/ 2677568 w 3570661"/>
                  <a:gd name="connsiteY3576" fmla="*/ 1986410 h 4330768"/>
                  <a:gd name="connsiteX3577" fmla="*/ 2668638 w 3570661"/>
                  <a:gd name="connsiteY3577" fmla="*/ 1956532 h 4330768"/>
                  <a:gd name="connsiteX3578" fmla="*/ 2668638 w 3570661"/>
                  <a:gd name="connsiteY3578" fmla="*/ 1956532 h 4330768"/>
                  <a:gd name="connsiteX3579" fmla="*/ 2667608 w 3570661"/>
                  <a:gd name="connsiteY3579" fmla="*/ 1948118 h 4330768"/>
                  <a:gd name="connsiteX3580" fmla="*/ 2667608 w 3570661"/>
                  <a:gd name="connsiteY3580" fmla="*/ 1948118 h 4330768"/>
                  <a:gd name="connsiteX3581" fmla="*/ 2678769 w 3570661"/>
                  <a:gd name="connsiteY3581" fmla="*/ 1918067 h 4330768"/>
                  <a:gd name="connsiteX3582" fmla="*/ 2678769 w 3570661"/>
                  <a:gd name="connsiteY3582" fmla="*/ 1918067 h 4330768"/>
                  <a:gd name="connsiteX3583" fmla="*/ 2679800 w 3570661"/>
                  <a:gd name="connsiteY3583" fmla="*/ 1913946 h 4330768"/>
                  <a:gd name="connsiteX3584" fmla="*/ 2679800 w 3570661"/>
                  <a:gd name="connsiteY3584" fmla="*/ 1913946 h 4330768"/>
                  <a:gd name="connsiteX3585" fmla="*/ 2672073 w 3570661"/>
                  <a:gd name="connsiteY3585" fmla="*/ 1908966 h 4330768"/>
                  <a:gd name="connsiteX3586" fmla="*/ 2672073 w 3570661"/>
                  <a:gd name="connsiteY3586" fmla="*/ 1908966 h 4330768"/>
                  <a:gd name="connsiteX3587" fmla="*/ 2664517 w 3570661"/>
                  <a:gd name="connsiteY3587" fmla="*/ 1911027 h 4330768"/>
                  <a:gd name="connsiteX3588" fmla="*/ 2664517 w 3570661"/>
                  <a:gd name="connsiteY3588" fmla="*/ 1911027 h 4330768"/>
                  <a:gd name="connsiteX3589" fmla="*/ 2649063 w 3570661"/>
                  <a:gd name="connsiteY3589" fmla="*/ 1939360 h 4330768"/>
                  <a:gd name="connsiteX3590" fmla="*/ 2649063 w 3570661"/>
                  <a:gd name="connsiteY3590" fmla="*/ 1939360 h 4330768"/>
                  <a:gd name="connsiteX3591" fmla="*/ 2612144 w 3570661"/>
                  <a:gd name="connsiteY3591" fmla="*/ 1964774 h 4330768"/>
                  <a:gd name="connsiteX3592" fmla="*/ 2612144 w 3570661"/>
                  <a:gd name="connsiteY3592" fmla="*/ 1964774 h 4330768"/>
                  <a:gd name="connsiteX3593" fmla="*/ 2597548 w 3570661"/>
                  <a:gd name="connsiteY3593" fmla="*/ 1983663 h 4330768"/>
                  <a:gd name="connsiteX3594" fmla="*/ 2597548 w 3570661"/>
                  <a:gd name="connsiteY3594" fmla="*/ 1983663 h 4330768"/>
                  <a:gd name="connsiteX3595" fmla="*/ 2596174 w 3570661"/>
                  <a:gd name="connsiteY3595" fmla="*/ 1991047 h 4330768"/>
                  <a:gd name="connsiteX3596" fmla="*/ 2596174 w 3570661"/>
                  <a:gd name="connsiteY3596" fmla="*/ 1991047 h 4330768"/>
                  <a:gd name="connsiteX3597" fmla="*/ 2599265 w 3570661"/>
                  <a:gd name="connsiteY3597" fmla="*/ 2014915 h 4330768"/>
                  <a:gd name="connsiteX3598" fmla="*/ 2599265 w 3570661"/>
                  <a:gd name="connsiteY3598" fmla="*/ 2014915 h 4330768"/>
                  <a:gd name="connsiteX3599" fmla="*/ 2597548 w 3570661"/>
                  <a:gd name="connsiteY3599" fmla="*/ 2023329 h 4330768"/>
                  <a:gd name="connsiteX3600" fmla="*/ 2597548 w 3570661"/>
                  <a:gd name="connsiteY3600" fmla="*/ 2023329 h 4330768"/>
                  <a:gd name="connsiteX3601" fmla="*/ 2581578 w 3570661"/>
                  <a:gd name="connsiteY3601" fmla="*/ 2055097 h 4330768"/>
                  <a:gd name="connsiteX3602" fmla="*/ 2581578 w 3570661"/>
                  <a:gd name="connsiteY3602" fmla="*/ 2055097 h 4330768"/>
                  <a:gd name="connsiteX3603" fmla="*/ 2586902 w 3570661"/>
                  <a:gd name="connsiteY3603" fmla="*/ 2077763 h 4330768"/>
                  <a:gd name="connsiteX3604" fmla="*/ 2586902 w 3570661"/>
                  <a:gd name="connsiteY3604" fmla="*/ 2077763 h 4330768"/>
                  <a:gd name="connsiteX3605" fmla="*/ 2586558 w 3570661"/>
                  <a:gd name="connsiteY3605" fmla="*/ 2080167 h 4330768"/>
                  <a:gd name="connsiteX3606" fmla="*/ 2586558 w 3570661"/>
                  <a:gd name="connsiteY3606" fmla="*/ 2080167 h 4330768"/>
                  <a:gd name="connsiteX3607" fmla="*/ 2582265 w 3570661"/>
                  <a:gd name="connsiteY3607" fmla="*/ 2084117 h 4330768"/>
                  <a:gd name="connsiteX3608" fmla="*/ 2582265 w 3570661"/>
                  <a:gd name="connsiteY3608" fmla="*/ 2084117 h 4330768"/>
                  <a:gd name="connsiteX3609" fmla="*/ 2570932 w 3570661"/>
                  <a:gd name="connsiteY3609" fmla="*/ 2069177 h 4330768"/>
                  <a:gd name="connsiteX3610" fmla="*/ 2570932 w 3570661"/>
                  <a:gd name="connsiteY3610" fmla="*/ 2069177 h 4330768"/>
                  <a:gd name="connsiteX3611" fmla="*/ 2538306 w 3570661"/>
                  <a:gd name="connsiteY3611" fmla="*/ 2031400 h 4330768"/>
                  <a:gd name="connsiteX3612" fmla="*/ 2538306 w 3570661"/>
                  <a:gd name="connsiteY3612" fmla="*/ 2031400 h 4330768"/>
                  <a:gd name="connsiteX3613" fmla="*/ 2507397 w 3570661"/>
                  <a:gd name="connsiteY3613" fmla="*/ 2018349 h 4330768"/>
                  <a:gd name="connsiteX3614" fmla="*/ 2507397 w 3570661"/>
                  <a:gd name="connsiteY3614" fmla="*/ 2018349 h 4330768"/>
                  <a:gd name="connsiteX3615" fmla="*/ 2486620 w 3570661"/>
                  <a:gd name="connsiteY3615" fmla="*/ 2041703 h 4330768"/>
                  <a:gd name="connsiteX3616" fmla="*/ 2486620 w 3570661"/>
                  <a:gd name="connsiteY3616" fmla="*/ 2041703 h 4330768"/>
                  <a:gd name="connsiteX3617" fmla="*/ 2466700 w 3570661"/>
                  <a:gd name="connsiteY3617" fmla="*/ 2057329 h 4330768"/>
                  <a:gd name="connsiteX3618" fmla="*/ 2466700 w 3570661"/>
                  <a:gd name="connsiteY3618" fmla="*/ 2057329 h 4330768"/>
                  <a:gd name="connsiteX3619" fmla="*/ 2460862 w 3570661"/>
                  <a:gd name="connsiteY3619" fmla="*/ 2054753 h 4330768"/>
                  <a:gd name="connsiteX3620" fmla="*/ 2460862 w 3570661"/>
                  <a:gd name="connsiteY3620" fmla="*/ 2054753 h 4330768"/>
                  <a:gd name="connsiteX3621" fmla="*/ 2452963 w 3570661"/>
                  <a:gd name="connsiteY3621" fmla="*/ 2051147 h 4330768"/>
                  <a:gd name="connsiteX3622" fmla="*/ 2452963 w 3570661"/>
                  <a:gd name="connsiteY3622" fmla="*/ 2051147 h 4330768"/>
                  <a:gd name="connsiteX3623" fmla="*/ 2450387 w 3570661"/>
                  <a:gd name="connsiteY3623" fmla="*/ 2052865 h 4330768"/>
                  <a:gd name="connsiteX3624" fmla="*/ 2450387 w 3570661"/>
                  <a:gd name="connsiteY3624" fmla="*/ 2052865 h 4330768"/>
                  <a:gd name="connsiteX3625" fmla="*/ 2447125 w 3570661"/>
                  <a:gd name="connsiteY3625" fmla="*/ 2054582 h 4330768"/>
                  <a:gd name="connsiteX3626" fmla="*/ 2447125 w 3570661"/>
                  <a:gd name="connsiteY3626" fmla="*/ 2054582 h 4330768"/>
                  <a:gd name="connsiteX3627" fmla="*/ 2435963 w 3570661"/>
                  <a:gd name="connsiteY3627" fmla="*/ 2035521 h 4330768"/>
                  <a:gd name="connsiteX3628" fmla="*/ 2435963 w 3570661"/>
                  <a:gd name="connsiteY3628" fmla="*/ 2035521 h 4330768"/>
                  <a:gd name="connsiteX3629" fmla="*/ 2423943 w 3570661"/>
                  <a:gd name="connsiteY3629" fmla="*/ 2017663 h 4330768"/>
                  <a:gd name="connsiteX3630" fmla="*/ 2423943 w 3570661"/>
                  <a:gd name="connsiteY3630" fmla="*/ 2017663 h 4330768"/>
                  <a:gd name="connsiteX3631" fmla="*/ 2395610 w 3570661"/>
                  <a:gd name="connsiteY3631" fmla="*/ 1979027 h 4330768"/>
                  <a:gd name="connsiteX3632" fmla="*/ 2395610 w 3570661"/>
                  <a:gd name="connsiteY3632" fmla="*/ 1979027 h 4330768"/>
                  <a:gd name="connsiteX3633" fmla="*/ 2386337 w 3570661"/>
                  <a:gd name="connsiteY3633" fmla="*/ 1932320 h 4330768"/>
                  <a:gd name="connsiteX3634" fmla="*/ 2386337 w 3570661"/>
                  <a:gd name="connsiteY3634" fmla="*/ 1932320 h 4330768"/>
                  <a:gd name="connsiteX3635" fmla="*/ 2378610 w 3570661"/>
                  <a:gd name="connsiteY3635" fmla="*/ 1886987 h 4330768"/>
                  <a:gd name="connsiteX3636" fmla="*/ 2378610 w 3570661"/>
                  <a:gd name="connsiteY3636" fmla="*/ 1886987 h 4330768"/>
                  <a:gd name="connsiteX3637" fmla="*/ 2373458 w 3570661"/>
                  <a:gd name="connsiteY3637" fmla="*/ 1832381 h 4330768"/>
                  <a:gd name="connsiteX3638" fmla="*/ 2373458 w 3570661"/>
                  <a:gd name="connsiteY3638" fmla="*/ 1832381 h 4330768"/>
                  <a:gd name="connsiteX3639" fmla="*/ 2368135 w 3570661"/>
                  <a:gd name="connsiteY3639" fmla="*/ 1821563 h 4330768"/>
                  <a:gd name="connsiteX3640" fmla="*/ 2368135 w 3570661"/>
                  <a:gd name="connsiteY3640" fmla="*/ 1821563 h 4330768"/>
                  <a:gd name="connsiteX3641" fmla="*/ 2366246 w 3570661"/>
                  <a:gd name="connsiteY3641" fmla="*/ 1823452 h 4330768"/>
                  <a:gd name="connsiteX3642" fmla="*/ 2366246 w 3570661"/>
                  <a:gd name="connsiteY3642" fmla="*/ 1823452 h 4330768"/>
                  <a:gd name="connsiteX3643" fmla="*/ 2360751 w 3570661"/>
                  <a:gd name="connsiteY3643" fmla="*/ 1826199 h 4330768"/>
                  <a:gd name="connsiteX3644" fmla="*/ 2360751 w 3570661"/>
                  <a:gd name="connsiteY3644" fmla="*/ 1826199 h 4330768"/>
                  <a:gd name="connsiteX3645" fmla="*/ 2346499 w 3570661"/>
                  <a:gd name="connsiteY3645" fmla="*/ 1817098 h 4330768"/>
                  <a:gd name="connsiteX3646" fmla="*/ 2346499 w 3570661"/>
                  <a:gd name="connsiteY3646" fmla="*/ 1817098 h 4330768"/>
                  <a:gd name="connsiteX3647" fmla="*/ 2342206 w 3570661"/>
                  <a:gd name="connsiteY3647" fmla="*/ 1810917 h 4330768"/>
                  <a:gd name="connsiteX3648" fmla="*/ 2342206 w 3570661"/>
                  <a:gd name="connsiteY3648" fmla="*/ 1810917 h 4330768"/>
                  <a:gd name="connsiteX3649" fmla="*/ 2345640 w 3570661"/>
                  <a:gd name="connsiteY3649" fmla="*/ 1807997 h 4330768"/>
                  <a:gd name="connsiteX3650" fmla="*/ 2345640 w 3570661"/>
                  <a:gd name="connsiteY3650" fmla="*/ 1807997 h 4330768"/>
                  <a:gd name="connsiteX3651" fmla="*/ 2349762 w 3570661"/>
                  <a:gd name="connsiteY3651" fmla="*/ 1808341 h 4330768"/>
                  <a:gd name="connsiteX3652" fmla="*/ 2349762 w 3570661"/>
                  <a:gd name="connsiteY3652" fmla="*/ 1808341 h 4330768"/>
                  <a:gd name="connsiteX3653" fmla="*/ 2350964 w 3570661"/>
                  <a:gd name="connsiteY3653" fmla="*/ 1807654 h 4330768"/>
                  <a:gd name="connsiteX3654" fmla="*/ 2350964 w 3570661"/>
                  <a:gd name="connsiteY3654" fmla="*/ 1807654 h 4330768"/>
                  <a:gd name="connsiteX3655" fmla="*/ 2350964 w 3570661"/>
                  <a:gd name="connsiteY3655" fmla="*/ 1807654 h 4330768"/>
                  <a:gd name="connsiteX3656" fmla="*/ 2350964 w 3570661"/>
                  <a:gd name="connsiteY3656" fmla="*/ 1807654 h 4330768"/>
                  <a:gd name="connsiteX3657" fmla="*/ 2322459 w 3570661"/>
                  <a:gd name="connsiteY3657" fmla="*/ 1796149 h 4330768"/>
                  <a:gd name="connsiteX3658" fmla="*/ 2322459 w 3570661"/>
                  <a:gd name="connsiteY3658" fmla="*/ 1796149 h 4330768"/>
                  <a:gd name="connsiteX3659" fmla="*/ 2313358 w 3570661"/>
                  <a:gd name="connsiteY3659" fmla="*/ 1794775 h 4330768"/>
                  <a:gd name="connsiteX3660" fmla="*/ 2313358 w 3570661"/>
                  <a:gd name="connsiteY3660" fmla="*/ 1794775 h 4330768"/>
                  <a:gd name="connsiteX3661" fmla="*/ 2291207 w 3570661"/>
                  <a:gd name="connsiteY3661" fmla="*/ 1800099 h 4330768"/>
                  <a:gd name="connsiteX3662" fmla="*/ 2291207 w 3570661"/>
                  <a:gd name="connsiteY3662" fmla="*/ 1800099 h 4330768"/>
                  <a:gd name="connsiteX3663" fmla="*/ 2257207 w 3570661"/>
                  <a:gd name="connsiteY3663" fmla="*/ 1806452 h 4330768"/>
                  <a:gd name="connsiteX3664" fmla="*/ 2257207 w 3570661"/>
                  <a:gd name="connsiteY3664" fmla="*/ 1806452 h 4330768"/>
                  <a:gd name="connsiteX3665" fmla="*/ 2245873 w 3570661"/>
                  <a:gd name="connsiteY3665" fmla="*/ 1805422 h 4330768"/>
                  <a:gd name="connsiteX3666" fmla="*/ 2245873 w 3570661"/>
                  <a:gd name="connsiteY3666" fmla="*/ 1805422 h 4330768"/>
                  <a:gd name="connsiteX3667" fmla="*/ 2234025 w 3570661"/>
                  <a:gd name="connsiteY3667" fmla="*/ 1792028 h 4330768"/>
                  <a:gd name="connsiteX3668" fmla="*/ 2234025 w 3570661"/>
                  <a:gd name="connsiteY3668" fmla="*/ 1792028 h 4330768"/>
                  <a:gd name="connsiteX3669" fmla="*/ 2237631 w 3570661"/>
                  <a:gd name="connsiteY3669" fmla="*/ 1770735 h 4330768"/>
                  <a:gd name="connsiteX3670" fmla="*/ 2237631 w 3570661"/>
                  <a:gd name="connsiteY3670" fmla="*/ 1770735 h 4330768"/>
                  <a:gd name="connsiteX3671" fmla="*/ 2239177 w 3570661"/>
                  <a:gd name="connsiteY3671" fmla="*/ 1754937 h 4330768"/>
                  <a:gd name="connsiteX3672" fmla="*/ 2239177 w 3570661"/>
                  <a:gd name="connsiteY3672" fmla="*/ 1754937 h 4330768"/>
                  <a:gd name="connsiteX3673" fmla="*/ 2229217 w 3570661"/>
                  <a:gd name="connsiteY3673" fmla="*/ 1724544 h 4330768"/>
                  <a:gd name="connsiteX3674" fmla="*/ 2229217 w 3570661"/>
                  <a:gd name="connsiteY3674" fmla="*/ 1724544 h 4330768"/>
                  <a:gd name="connsiteX3675" fmla="*/ 2220975 w 3570661"/>
                  <a:gd name="connsiteY3675" fmla="*/ 1711493 h 4330768"/>
                  <a:gd name="connsiteX3676" fmla="*/ 2220975 w 3570661"/>
                  <a:gd name="connsiteY3676" fmla="*/ 1711493 h 4330768"/>
                  <a:gd name="connsiteX3677" fmla="*/ 2222177 w 3570661"/>
                  <a:gd name="connsiteY3677" fmla="*/ 1702736 h 4330768"/>
                  <a:gd name="connsiteX3678" fmla="*/ 2222177 w 3570661"/>
                  <a:gd name="connsiteY3678" fmla="*/ 1702736 h 4330768"/>
                  <a:gd name="connsiteX3679" fmla="*/ 2222177 w 3570661"/>
                  <a:gd name="connsiteY3679" fmla="*/ 1702564 h 4330768"/>
                  <a:gd name="connsiteX3680" fmla="*/ 2222177 w 3570661"/>
                  <a:gd name="connsiteY3680" fmla="*/ 1702564 h 4330768"/>
                  <a:gd name="connsiteX3681" fmla="*/ 2225954 w 3570661"/>
                  <a:gd name="connsiteY3681" fmla="*/ 1695695 h 4330768"/>
                  <a:gd name="connsiteX3682" fmla="*/ 2225954 w 3570661"/>
                  <a:gd name="connsiteY3682" fmla="*/ 1695695 h 4330768"/>
                  <a:gd name="connsiteX3683" fmla="*/ 2237975 w 3570661"/>
                  <a:gd name="connsiteY3683" fmla="*/ 1708746 h 4330768"/>
                  <a:gd name="connsiteX3684" fmla="*/ 2237975 w 3570661"/>
                  <a:gd name="connsiteY3684" fmla="*/ 1708746 h 4330768"/>
                  <a:gd name="connsiteX3685" fmla="*/ 2235914 w 3570661"/>
                  <a:gd name="connsiteY3685" fmla="*/ 1681271 h 4330768"/>
                  <a:gd name="connsiteX3686" fmla="*/ 2235914 w 3570661"/>
                  <a:gd name="connsiteY3686" fmla="*/ 1681271 h 4330768"/>
                  <a:gd name="connsiteX3687" fmla="*/ 2228015 w 3570661"/>
                  <a:gd name="connsiteY3687" fmla="*/ 1641948 h 4330768"/>
                  <a:gd name="connsiteX3688" fmla="*/ 2228015 w 3570661"/>
                  <a:gd name="connsiteY3688" fmla="*/ 1641948 h 4330768"/>
                  <a:gd name="connsiteX3689" fmla="*/ 2228187 w 3570661"/>
                  <a:gd name="connsiteY3689" fmla="*/ 1639372 h 4330768"/>
                  <a:gd name="connsiteX3690" fmla="*/ 2228187 w 3570661"/>
                  <a:gd name="connsiteY3690" fmla="*/ 1639372 h 4330768"/>
                  <a:gd name="connsiteX3691" fmla="*/ 2228187 w 3570661"/>
                  <a:gd name="connsiteY3691" fmla="*/ 1639029 h 4330768"/>
                  <a:gd name="connsiteX3692" fmla="*/ 2228187 w 3570661"/>
                  <a:gd name="connsiteY3692" fmla="*/ 1639029 h 4330768"/>
                  <a:gd name="connsiteX3693" fmla="*/ 2229046 w 3570661"/>
                  <a:gd name="connsiteY3693" fmla="*/ 1618938 h 4330768"/>
                  <a:gd name="connsiteX3694" fmla="*/ 2229046 w 3570661"/>
                  <a:gd name="connsiteY3694" fmla="*/ 1618938 h 4330768"/>
                  <a:gd name="connsiteX3695" fmla="*/ 2224753 w 3570661"/>
                  <a:gd name="connsiteY3695" fmla="*/ 1602453 h 4330768"/>
                  <a:gd name="connsiteX3696" fmla="*/ 2224753 w 3570661"/>
                  <a:gd name="connsiteY3696" fmla="*/ 1602453 h 4330768"/>
                  <a:gd name="connsiteX3697" fmla="*/ 2212732 w 3570661"/>
                  <a:gd name="connsiteY3697" fmla="*/ 1597130 h 4330768"/>
                  <a:gd name="connsiteX3698" fmla="*/ 2212732 w 3570661"/>
                  <a:gd name="connsiteY3698" fmla="*/ 1597130 h 4330768"/>
                  <a:gd name="connsiteX3699" fmla="*/ 2190925 w 3570661"/>
                  <a:gd name="connsiteY3699" fmla="*/ 1602110 h 4330768"/>
                  <a:gd name="connsiteX3700" fmla="*/ 2190925 w 3570661"/>
                  <a:gd name="connsiteY3700" fmla="*/ 1602110 h 4330768"/>
                  <a:gd name="connsiteX3701" fmla="*/ 2153834 w 3570661"/>
                  <a:gd name="connsiteY3701" fmla="*/ 1614645 h 4330768"/>
                  <a:gd name="connsiteX3702" fmla="*/ 2153834 w 3570661"/>
                  <a:gd name="connsiteY3702" fmla="*/ 1614645 h 4330768"/>
                  <a:gd name="connsiteX3703" fmla="*/ 2152632 w 3570661"/>
                  <a:gd name="connsiteY3703" fmla="*/ 1620827 h 4330768"/>
                  <a:gd name="connsiteX3704" fmla="*/ 2152632 w 3570661"/>
                  <a:gd name="connsiteY3704" fmla="*/ 1620827 h 4330768"/>
                  <a:gd name="connsiteX3705" fmla="*/ 2159328 w 3570661"/>
                  <a:gd name="connsiteY3705" fmla="*/ 1679382 h 4330768"/>
                  <a:gd name="connsiteX3706" fmla="*/ 2159328 w 3570661"/>
                  <a:gd name="connsiteY3706" fmla="*/ 1679382 h 4330768"/>
                  <a:gd name="connsiteX3707" fmla="*/ 2156238 w 3570661"/>
                  <a:gd name="connsiteY3707" fmla="*/ 1697584 h 4330768"/>
                  <a:gd name="connsiteX3708" fmla="*/ 2156238 w 3570661"/>
                  <a:gd name="connsiteY3708" fmla="*/ 1697584 h 4330768"/>
                  <a:gd name="connsiteX3709" fmla="*/ 2152117 w 3570661"/>
                  <a:gd name="connsiteY3709" fmla="*/ 1708059 h 4330768"/>
                  <a:gd name="connsiteX3710" fmla="*/ 2152117 w 3570661"/>
                  <a:gd name="connsiteY3710" fmla="*/ 1708059 h 4330768"/>
                  <a:gd name="connsiteX3711" fmla="*/ 2155723 w 3570661"/>
                  <a:gd name="connsiteY3711" fmla="*/ 1713725 h 4330768"/>
                  <a:gd name="connsiteX3712" fmla="*/ 2155723 w 3570661"/>
                  <a:gd name="connsiteY3712" fmla="*/ 1713725 h 4330768"/>
                  <a:gd name="connsiteX3713" fmla="*/ 2153490 w 3570661"/>
                  <a:gd name="connsiteY3713" fmla="*/ 1718190 h 4330768"/>
                  <a:gd name="connsiteX3714" fmla="*/ 2153490 w 3570661"/>
                  <a:gd name="connsiteY3714" fmla="*/ 1718190 h 4330768"/>
                  <a:gd name="connsiteX3715" fmla="*/ 2147481 w 3570661"/>
                  <a:gd name="connsiteY3715" fmla="*/ 1723513 h 4330768"/>
                  <a:gd name="connsiteX3716" fmla="*/ 2147481 w 3570661"/>
                  <a:gd name="connsiteY3716" fmla="*/ 1723513 h 4330768"/>
                  <a:gd name="connsiteX3717" fmla="*/ 2136319 w 3570661"/>
                  <a:gd name="connsiteY3717" fmla="*/ 1714927 h 4330768"/>
                  <a:gd name="connsiteX3718" fmla="*/ 2136319 w 3570661"/>
                  <a:gd name="connsiteY3718" fmla="*/ 1714927 h 4330768"/>
                  <a:gd name="connsiteX3719" fmla="*/ 2130480 w 3570661"/>
                  <a:gd name="connsiteY3719" fmla="*/ 1712867 h 4330768"/>
                  <a:gd name="connsiteX3720" fmla="*/ 2130480 w 3570661"/>
                  <a:gd name="connsiteY3720" fmla="*/ 1712867 h 4330768"/>
                  <a:gd name="connsiteX3721" fmla="*/ 2094248 w 3570661"/>
                  <a:gd name="connsiteY3721" fmla="*/ 1726948 h 4330768"/>
                  <a:gd name="connsiteX3722" fmla="*/ 2094248 w 3570661"/>
                  <a:gd name="connsiteY3722" fmla="*/ 1726948 h 4330768"/>
                  <a:gd name="connsiteX3723" fmla="*/ 2084976 w 3570661"/>
                  <a:gd name="connsiteY3723" fmla="*/ 1729867 h 4330768"/>
                  <a:gd name="connsiteX3724" fmla="*/ 2084976 w 3570661"/>
                  <a:gd name="connsiteY3724" fmla="*/ 1729867 h 4330768"/>
                  <a:gd name="connsiteX3725" fmla="*/ 2081541 w 3570661"/>
                  <a:gd name="connsiteY3725" fmla="*/ 1731412 h 4330768"/>
                  <a:gd name="connsiteX3726" fmla="*/ 2081541 w 3570661"/>
                  <a:gd name="connsiteY3726" fmla="*/ 1731412 h 4330768"/>
                  <a:gd name="connsiteX3727" fmla="*/ 2079824 w 3570661"/>
                  <a:gd name="connsiteY3727" fmla="*/ 1730725 h 4330768"/>
                  <a:gd name="connsiteX3728" fmla="*/ 2079824 w 3570661"/>
                  <a:gd name="connsiteY3728" fmla="*/ 1730725 h 4330768"/>
                  <a:gd name="connsiteX3729" fmla="*/ 2079137 w 3570661"/>
                  <a:gd name="connsiteY3729" fmla="*/ 1729008 h 4330768"/>
                  <a:gd name="connsiteX3730" fmla="*/ 2079137 w 3570661"/>
                  <a:gd name="connsiteY3730" fmla="*/ 1729008 h 4330768"/>
                  <a:gd name="connsiteX3731" fmla="*/ 2079309 w 3570661"/>
                  <a:gd name="connsiteY3731" fmla="*/ 1727806 h 4330768"/>
                  <a:gd name="connsiteX3732" fmla="*/ 2079309 w 3570661"/>
                  <a:gd name="connsiteY3732" fmla="*/ 1727806 h 4330768"/>
                  <a:gd name="connsiteX3733" fmla="*/ 2078794 w 3570661"/>
                  <a:gd name="connsiteY3733" fmla="*/ 1725402 h 4330768"/>
                  <a:gd name="connsiteX3734" fmla="*/ 2078794 w 3570661"/>
                  <a:gd name="connsiteY3734" fmla="*/ 1725402 h 4330768"/>
                  <a:gd name="connsiteX3735" fmla="*/ 2073299 w 3570661"/>
                  <a:gd name="connsiteY3735" fmla="*/ 1721624 h 4330768"/>
                  <a:gd name="connsiteX3736" fmla="*/ 2073299 w 3570661"/>
                  <a:gd name="connsiteY3736" fmla="*/ 1721624 h 4330768"/>
                  <a:gd name="connsiteX3737" fmla="*/ 2063511 w 3570661"/>
                  <a:gd name="connsiteY3737" fmla="*/ 1722139 h 4330768"/>
                  <a:gd name="connsiteX3738" fmla="*/ 2063511 w 3570661"/>
                  <a:gd name="connsiteY3738" fmla="*/ 1722139 h 4330768"/>
                  <a:gd name="connsiteX3739" fmla="*/ 2059218 w 3570661"/>
                  <a:gd name="connsiteY3739" fmla="*/ 1722139 h 4330768"/>
                  <a:gd name="connsiteX3740" fmla="*/ 2059218 w 3570661"/>
                  <a:gd name="connsiteY3740" fmla="*/ 1722139 h 4330768"/>
                  <a:gd name="connsiteX3741" fmla="*/ 2046339 w 3570661"/>
                  <a:gd name="connsiteY3741" fmla="*/ 1709604 h 4330768"/>
                  <a:gd name="connsiteX3742" fmla="*/ 2046339 w 3570661"/>
                  <a:gd name="connsiteY3742" fmla="*/ 1709604 h 4330768"/>
                  <a:gd name="connsiteX3743" fmla="*/ 2029683 w 3570661"/>
                  <a:gd name="connsiteY3743" fmla="*/ 1687625 h 4330768"/>
                  <a:gd name="connsiteX3744" fmla="*/ 2029683 w 3570661"/>
                  <a:gd name="connsiteY3744" fmla="*/ 1687625 h 4330768"/>
                  <a:gd name="connsiteX3745" fmla="*/ 1998259 w 3570661"/>
                  <a:gd name="connsiteY3745" fmla="*/ 1645039 h 4330768"/>
                  <a:gd name="connsiteX3746" fmla="*/ 1998259 w 3570661"/>
                  <a:gd name="connsiteY3746" fmla="*/ 1645039 h 4330768"/>
                  <a:gd name="connsiteX3747" fmla="*/ 1971300 w 3570661"/>
                  <a:gd name="connsiteY3747" fmla="*/ 1596100 h 4330768"/>
                  <a:gd name="connsiteX3748" fmla="*/ 1971300 w 3570661"/>
                  <a:gd name="connsiteY3748" fmla="*/ 1596100 h 4330768"/>
                  <a:gd name="connsiteX3749" fmla="*/ 1958764 w 3570661"/>
                  <a:gd name="connsiteY3749" fmla="*/ 1553343 h 4330768"/>
                  <a:gd name="connsiteX3750" fmla="*/ 1958764 w 3570661"/>
                  <a:gd name="connsiteY3750" fmla="*/ 1553343 h 4330768"/>
                  <a:gd name="connsiteX3751" fmla="*/ 1938502 w 3570661"/>
                  <a:gd name="connsiteY3751" fmla="*/ 1505262 h 4330768"/>
                  <a:gd name="connsiteX3752" fmla="*/ 1938502 w 3570661"/>
                  <a:gd name="connsiteY3752" fmla="*/ 1505262 h 4330768"/>
                  <a:gd name="connsiteX3753" fmla="*/ 1934381 w 3570661"/>
                  <a:gd name="connsiteY3753" fmla="*/ 1493242 h 4330768"/>
                  <a:gd name="connsiteX3754" fmla="*/ 1934381 w 3570661"/>
                  <a:gd name="connsiteY3754" fmla="*/ 1493242 h 4330768"/>
                  <a:gd name="connsiteX3755" fmla="*/ 1938159 w 3570661"/>
                  <a:gd name="connsiteY3755" fmla="*/ 1480535 h 4330768"/>
                  <a:gd name="connsiteX3756" fmla="*/ 1938159 w 3570661"/>
                  <a:gd name="connsiteY3756" fmla="*/ 1480535 h 4330768"/>
                  <a:gd name="connsiteX3757" fmla="*/ 1938502 w 3570661"/>
                  <a:gd name="connsiteY3757" fmla="*/ 1477788 h 4330768"/>
                  <a:gd name="connsiteX3758" fmla="*/ 1938502 w 3570661"/>
                  <a:gd name="connsiteY3758" fmla="*/ 1477788 h 4330768"/>
                  <a:gd name="connsiteX3759" fmla="*/ 1925623 w 3570661"/>
                  <a:gd name="connsiteY3759" fmla="*/ 1448081 h 4330768"/>
                  <a:gd name="connsiteX3760" fmla="*/ 1925623 w 3570661"/>
                  <a:gd name="connsiteY3760" fmla="*/ 1448081 h 4330768"/>
                  <a:gd name="connsiteX3761" fmla="*/ 1911027 w 3570661"/>
                  <a:gd name="connsiteY3761" fmla="*/ 1424727 h 4330768"/>
                  <a:gd name="connsiteX3762" fmla="*/ 1911027 w 3570661"/>
                  <a:gd name="connsiteY3762" fmla="*/ 1424727 h 4330768"/>
                  <a:gd name="connsiteX3763" fmla="*/ 1903472 w 3570661"/>
                  <a:gd name="connsiteY3763" fmla="*/ 1415798 h 4330768"/>
                  <a:gd name="connsiteX3764" fmla="*/ 1903472 w 3570661"/>
                  <a:gd name="connsiteY3764" fmla="*/ 1415798 h 4330768"/>
                  <a:gd name="connsiteX3765" fmla="*/ 1911714 w 3570661"/>
                  <a:gd name="connsiteY3765" fmla="*/ 1409273 h 4330768"/>
                  <a:gd name="connsiteX3766" fmla="*/ 1911714 w 3570661"/>
                  <a:gd name="connsiteY3766" fmla="*/ 1409273 h 4330768"/>
                  <a:gd name="connsiteX3767" fmla="*/ 1914805 w 3570661"/>
                  <a:gd name="connsiteY3767" fmla="*/ 1404122 h 4330768"/>
                  <a:gd name="connsiteX3768" fmla="*/ 1914805 w 3570661"/>
                  <a:gd name="connsiteY3768" fmla="*/ 1404122 h 4330768"/>
                  <a:gd name="connsiteX3769" fmla="*/ 1913775 w 3570661"/>
                  <a:gd name="connsiteY3769" fmla="*/ 1389697 h 4330768"/>
                  <a:gd name="connsiteX3770" fmla="*/ 1913775 w 3570661"/>
                  <a:gd name="connsiteY3770" fmla="*/ 1389697 h 4330768"/>
                  <a:gd name="connsiteX3771" fmla="*/ 1932835 w 3570661"/>
                  <a:gd name="connsiteY3771" fmla="*/ 1367374 h 4330768"/>
                  <a:gd name="connsiteX3772" fmla="*/ 1932835 w 3570661"/>
                  <a:gd name="connsiteY3772" fmla="*/ 1367374 h 4330768"/>
                  <a:gd name="connsiteX3773" fmla="*/ 1943997 w 3570661"/>
                  <a:gd name="connsiteY3773" fmla="*/ 1347112 h 4330768"/>
                  <a:gd name="connsiteX3774" fmla="*/ 1943997 w 3570661"/>
                  <a:gd name="connsiteY3774" fmla="*/ 1347112 h 4330768"/>
                  <a:gd name="connsiteX3775" fmla="*/ 1962199 w 3570661"/>
                  <a:gd name="connsiteY3775" fmla="*/ 1333374 h 4330768"/>
                  <a:gd name="connsiteX3776" fmla="*/ 1962199 w 3570661"/>
                  <a:gd name="connsiteY3776" fmla="*/ 1333374 h 4330768"/>
                  <a:gd name="connsiteX3777" fmla="*/ 1968552 w 3570661"/>
                  <a:gd name="connsiteY3777" fmla="*/ 1325991 h 4330768"/>
                  <a:gd name="connsiteX3778" fmla="*/ 1968552 w 3570661"/>
                  <a:gd name="connsiteY3778" fmla="*/ 1325991 h 4330768"/>
                  <a:gd name="connsiteX3779" fmla="*/ 1976108 w 3570661"/>
                  <a:gd name="connsiteY3779" fmla="*/ 1322556 h 4330768"/>
                  <a:gd name="connsiteX3780" fmla="*/ 1976108 w 3570661"/>
                  <a:gd name="connsiteY3780" fmla="*/ 1322556 h 4330768"/>
                  <a:gd name="connsiteX3781" fmla="*/ 2006845 w 3570661"/>
                  <a:gd name="connsiteY3781" fmla="*/ 1318950 h 4330768"/>
                  <a:gd name="connsiteX3782" fmla="*/ 2006845 w 3570661"/>
                  <a:gd name="connsiteY3782" fmla="*/ 1318950 h 4330768"/>
                  <a:gd name="connsiteX3783" fmla="*/ 2012855 w 3570661"/>
                  <a:gd name="connsiteY3783" fmla="*/ 1317577 h 4330768"/>
                  <a:gd name="connsiteX3784" fmla="*/ 2012855 w 3570661"/>
                  <a:gd name="connsiteY3784" fmla="*/ 1317577 h 4330768"/>
                  <a:gd name="connsiteX3785" fmla="*/ 2034319 w 3570661"/>
                  <a:gd name="connsiteY3785" fmla="*/ 1327708 h 4330768"/>
                  <a:gd name="connsiteX3786" fmla="*/ 2034319 w 3570661"/>
                  <a:gd name="connsiteY3786" fmla="*/ 1327708 h 4330768"/>
                  <a:gd name="connsiteX3787" fmla="*/ 2034319 w 3570661"/>
                  <a:gd name="connsiteY3787" fmla="*/ 1327536 h 4330768"/>
                  <a:gd name="connsiteX3788" fmla="*/ 2034663 w 3570661"/>
                  <a:gd name="connsiteY3788" fmla="*/ 1327536 h 4330768"/>
                  <a:gd name="connsiteX3789" fmla="*/ 2034663 w 3570661"/>
                  <a:gd name="connsiteY3789" fmla="*/ 1327536 h 4330768"/>
                  <a:gd name="connsiteX3790" fmla="*/ 2034663 w 3570661"/>
                  <a:gd name="connsiteY3790" fmla="*/ 1327536 h 4330768"/>
                  <a:gd name="connsiteX3791" fmla="*/ 2037239 w 3570661"/>
                  <a:gd name="connsiteY3791" fmla="*/ 1327708 h 4330768"/>
                  <a:gd name="connsiteX3792" fmla="*/ 2037239 w 3570661"/>
                  <a:gd name="connsiteY3792" fmla="*/ 1327708 h 4330768"/>
                  <a:gd name="connsiteX3793" fmla="*/ 2052865 w 3570661"/>
                  <a:gd name="connsiteY3793" fmla="*/ 1321698 h 4330768"/>
                  <a:gd name="connsiteX3794" fmla="*/ 2052865 w 3570661"/>
                  <a:gd name="connsiteY3794" fmla="*/ 1321698 h 4330768"/>
                  <a:gd name="connsiteX3795" fmla="*/ 2057330 w 3570661"/>
                  <a:gd name="connsiteY3795" fmla="*/ 1319981 h 4330768"/>
                  <a:gd name="connsiteX3796" fmla="*/ 2057330 w 3570661"/>
                  <a:gd name="connsiteY3796" fmla="*/ 1319981 h 4330768"/>
                  <a:gd name="connsiteX3797" fmla="*/ 2072097 w 3570661"/>
                  <a:gd name="connsiteY3797" fmla="*/ 1331142 h 4330768"/>
                  <a:gd name="connsiteX3798" fmla="*/ 2072097 w 3570661"/>
                  <a:gd name="connsiteY3798" fmla="*/ 1331142 h 4330768"/>
                  <a:gd name="connsiteX3799" fmla="*/ 2072440 w 3570661"/>
                  <a:gd name="connsiteY3799" fmla="*/ 1331142 h 4330768"/>
                  <a:gd name="connsiteX3800" fmla="*/ 2072440 w 3570661"/>
                  <a:gd name="connsiteY3800" fmla="*/ 1331142 h 4330768"/>
                  <a:gd name="connsiteX3801" fmla="*/ 2076905 w 3570661"/>
                  <a:gd name="connsiteY3801" fmla="*/ 1330627 h 4330768"/>
                  <a:gd name="connsiteX3802" fmla="*/ 2076905 w 3570661"/>
                  <a:gd name="connsiteY3802" fmla="*/ 1330627 h 4330768"/>
                  <a:gd name="connsiteX3803" fmla="*/ 2078279 w 3570661"/>
                  <a:gd name="connsiteY3803" fmla="*/ 1329425 h 4330768"/>
                  <a:gd name="connsiteX3804" fmla="*/ 2078279 w 3570661"/>
                  <a:gd name="connsiteY3804" fmla="*/ 1329425 h 4330768"/>
                  <a:gd name="connsiteX3805" fmla="*/ 2077592 w 3570661"/>
                  <a:gd name="connsiteY3805" fmla="*/ 1327364 h 4330768"/>
                  <a:gd name="connsiteX3806" fmla="*/ 2077592 w 3570661"/>
                  <a:gd name="connsiteY3806" fmla="*/ 1327364 h 4330768"/>
                  <a:gd name="connsiteX3807" fmla="*/ 2055784 w 3570661"/>
                  <a:gd name="connsiteY3807" fmla="*/ 1296284 h 4330768"/>
                  <a:gd name="connsiteX3808" fmla="*/ 2055784 w 3570661"/>
                  <a:gd name="connsiteY3808" fmla="*/ 1296284 h 4330768"/>
                  <a:gd name="connsiteX3809" fmla="*/ 2055097 w 3570661"/>
                  <a:gd name="connsiteY3809" fmla="*/ 1290961 h 4330768"/>
                  <a:gd name="connsiteX3810" fmla="*/ 2055097 w 3570661"/>
                  <a:gd name="connsiteY3810" fmla="*/ 1290961 h 4330768"/>
                  <a:gd name="connsiteX3811" fmla="*/ 2072784 w 3570661"/>
                  <a:gd name="connsiteY3811" fmla="*/ 1275506 h 4330768"/>
                  <a:gd name="connsiteX3812" fmla="*/ 2072784 w 3570661"/>
                  <a:gd name="connsiteY3812" fmla="*/ 1275506 h 4330768"/>
                  <a:gd name="connsiteX3813" fmla="*/ 2093905 w 3570661"/>
                  <a:gd name="connsiteY3813" fmla="*/ 1270355 h 4330768"/>
                  <a:gd name="connsiteX3814" fmla="*/ 2093905 w 3570661"/>
                  <a:gd name="connsiteY3814" fmla="*/ 1270355 h 4330768"/>
                  <a:gd name="connsiteX3815" fmla="*/ 2114339 w 3570661"/>
                  <a:gd name="connsiteY3815" fmla="*/ 1271557 h 4330768"/>
                  <a:gd name="connsiteX3816" fmla="*/ 2114339 w 3570661"/>
                  <a:gd name="connsiteY3816" fmla="*/ 1271557 h 4330768"/>
                  <a:gd name="connsiteX3817" fmla="*/ 2119662 w 3570661"/>
                  <a:gd name="connsiteY3817" fmla="*/ 1271557 h 4330768"/>
                  <a:gd name="connsiteX3818" fmla="*/ 2119662 w 3570661"/>
                  <a:gd name="connsiteY3818" fmla="*/ 1271557 h 4330768"/>
                  <a:gd name="connsiteX3819" fmla="*/ 2120006 w 3570661"/>
                  <a:gd name="connsiteY3819" fmla="*/ 1271557 h 4330768"/>
                  <a:gd name="connsiteX3820" fmla="*/ 2120006 w 3570661"/>
                  <a:gd name="connsiteY3820" fmla="*/ 1271557 h 4330768"/>
                  <a:gd name="connsiteX3821" fmla="*/ 2132026 w 3570661"/>
                  <a:gd name="connsiteY3821" fmla="*/ 1274304 h 4330768"/>
                  <a:gd name="connsiteX3822" fmla="*/ 2132026 w 3570661"/>
                  <a:gd name="connsiteY3822" fmla="*/ 1274304 h 4330768"/>
                  <a:gd name="connsiteX3823" fmla="*/ 2133400 w 3570661"/>
                  <a:gd name="connsiteY3823" fmla="*/ 1272244 h 4330768"/>
                  <a:gd name="connsiteX3824" fmla="*/ 2133400 w 3570661"/>
                  <a:gd name="connsiteY3824" fmla="*/ 1272244 h 4330768"/>
                  <a:gd name="connsiteX3825" fmla="*/ 2139410 w 3570661"/>
                  <a:gd name="connsiteY3825" fmla="*/ 1268809 h 4330768"/>
                  <a:gd name="connsiteX3826" fmla="*/ 2139410 w 3570661"/>
                  <a:gd name="connsiteY3826" fmla="*/ 1268809 h 4330768"/>
                  <a:gd name="connsiteX3827" fmla="*/ 2145076 w 3570661"/>
                  <a:gd name="connsiteY3827" fmla="*/ 1281001 h 4330768"/>
                  <a:gd name="connsiteX3828" fmla="*/ 2145076 w 3570661"/>
                  <a:gd name="connsiteY3828" fmla="*/ 1281001 h 4330768"/>
                  <a:gd name="connsiteX3829" fmla="*/ 2157612 w 3570661"/>
                  <a:gd name="connsiteY3829" fmla="*/ 1289072 h 4330768"/>
                  <a:gd name="connsiteX3830" fmla="*/ 2157612 w 3570661"/>
                  <a:gd name="connsiteY3830" fmla="*/ 1289072 h 4330768"/>
                  <a:gd name="connsiteX3831" fmla="*/ 2157955 w 3570661"/>
                  <a:gd name="connsiteY3831" fmla="*/ 1289072 h 4330768"/>
                  <a:gd name="connsiteX3832" fmla="*/ 2157955 w 3570661"/>
                  <a:gd name="connsiteY3832" fmla="*/ 1289072 h 4330768"/>
                  <a:gd name="connsiteX3833" fmla="*/ 2158127 w 3570661"/>
                  <a:gd name="connsiteY3833" fmla="*/ 1289072 h 4330768"/>
                  <a:gd name="connsiteX3834" fmla="*/ 2158127 w 3570661"/>
                  <a:gd name="connsiteY3834" fmla="*/ 1289072 h 4330768"/>
                  <a:gd name="connsiteX3835" fmla="*/ 2162935 w 3570661"/>
                  <a:gd name="connsiteY3835" fmla="*/ 1289072 h 4330768"/>
                  <a:gd name="connsiteX3836" fmla="*/ 2162935 w 3570661"/>
                  <a:gd name="connsiteY3836" fmla="*/ 1289072 h 4330768"/>
                  <a:gd name="connsiteX3837" fmla="*/ 2174611 w 3570661"/>
                  <a:gd name="connsiteY3837" fmla="*/ 1281345 h 4330768"/>
                  <a:gd name="connsiteX3838" fmla="*/ 2174611 w 3570661"/>
                  <a:gd name="connsiteY3838" fmla="*/ 1281345 h 4330768"/>
                  <a:gd name="connsiteX3839" fmla="*/ 2180278 w 3570661"/>
                  <a:gd name="connsiteY3839" fmla="*/ 1277910 h 4330768"/>
                  <a:gd name="connsiteX3840" fmla="*/ 2180278 w 3570661"/>
                  <a:gd name="connsiteY3840" fmla="*/ 1277910 h 4330768"/>
                  <a:gd name="connsiteX3841" fmla="*/ 2207409 w 3570661"/>
                  <a:gd name="connsiteY3841" fmla="*/ 1302294 h 4330768"/>
                  <a:gd name="connsiteX3842" fmla="*/ 2207409 w 3570661"/>
                  <a:gd name="connsiteY3842" fmla="*/ 1302294 h 4330768"/>
                  <a:gd name="connsiteX3843" fmla="*/ 2225783 w 3570661"/>
                  <a:gd name="connsiteY3843" fmla="*/ 1317233 h 4330768"/>
                  <a:gd name="connsiteX3844" fmla="*/ 2225783 w 3570661"/>
                  <a:gd name="connsiteY3844" fmla="*/ 1317233 h 4330768"/>
                  <a:gd name="connsiteX3845" fmla="*/ 2232308 w 3570661"/>
                  <a:gd name="connsiteY3845" fmla="*/ 1340415 h 4330768"/>
                  <a:gd name="connsiteX3846" fmla="*/ 2232308 w 3570661"/>
                  <a:gd name="connsiteY3846" fmla="*/ 1340415 h 4330768"/>
                  <a:gd name="connsiteX3847" fmla="*/ 2235570 w 3570661"/>
                  <a:gd name="connsiteY3847" fmla="*/ 1353637 h 4330768"/>
                  <a:gd name="connsiteX3848" fmla="*/ 2235570 w 3570661"/>
                  <a:gd name="connsiteY3848" fmla="*/ 1353637 h 4330768"/>
                  <a:gd name="connsiteX3849" fmla="*/ 2237288 w 3570661"/>
                  <a:gd name="connsiteY3849" fmla="*/ 1351920 h 4330768"/>
                  <a:gd name="connsiteX3850" fmla="*/ 2237288 w 3570661"/>
                  <a:gd name="connsiteY3850" fmla="*/ 1351920 h 4330768"/>
                  <a:gd name="connsiteX3851" fmla="*/ 2243641 w 3570661"/>
                  <a:gd name="connsiteY3851" fmla="*/ 1349172 h 4330768"/>
                  <a:gd name="connsiteX3852" fmla="*/ 2243641 w 3570661"/>
                  <a:gd name="connsiteY3852" fmla="*/ 1349172 h 4330768"/>
                  <a:gd name="connsiteX3853" fmla="*/ 2252399 w 3570661"/>
                  <a:gd name="connsiteY3853" fmla="*/ 1360162 h 4330768"/>
                  <a:gd name="connsiteX3854" fmla="*/ 2252399 w 3570661"/>
                  <a:gd name="connsiteY3854" fmla="*/ 1360162 h 4330768"/>
                  <a:gd name="connsiteX3855" fmla="*/ 2253601 w 3570661"/>
                  <a:gd name="connsiteY3855" fmla="*/ 1364112 h 4330768"/>
                  <a:gd name="connsiteX3856" fmla="*/ 2253601 w 3570661"/>
                  <a:gd name="connsiteY3856" fmla="*/ 1364112 h 4330768"/>
                  <a:gd name="connsiteX3857" fmla="*/ 2252571 w 3570661"/>
                  <a:gd name="connsiteY3857" fmla="*/ 1372526 h 4330768"/>
                  <a:gd name="connsiteX3858" fmla="*/ 2252571 w 3570661"/>
                  <a:gd name="connsiteY3858" fmla="*/ 1372526 h 4330768"/>
                  <a:gd name="connsiteX3859" fmla="*/ 2252914 w 3570661"/>
                  <a:gd name="connsiteY3859" fmla="*/ 1376303 h 4330768"/>
                  <a:gd name="connsiteX3860" fmla="*/ 2252914 w 3570661"/>
                  <a:gd name="connsiteY3860" fmla="*/ 1376303 h 4330768"/>
                  <a:gd name="connsiteX3861" fmla="*/ 2257207 w 3570661"/>
                  <a:gd name="connsiteY3861" fmla="*/ 1386778 h 4330768"/>
                  <a:gd name="connsiteX3862" fmla="*/ 2257207 w 3570661"/>
                  <a:gd name="connsiteY3862" fmla="*/ 1386778 h 4330768"/>
                  <a:gd name="connsiteX3863" fmla="*/ 2259782 w 3570661"/>
                  <a:gd name="connsiteY3863" fmla="*/ 1385748 h 4330768"/>
                  <a:gd name="connsiteX3864" fmla="*/ 2259782 w 3570661"/>
                  <a:gd name="connsiteY3864" fmla="*/ 1385748 h 4330768"/>
                  <a:gd name="connsiteX3865" fmla="*/ 2264762 w 3570661"/>
                  <a:gd name="connsiteY3865" fmla="*/ 1384546 h 4330768"/>
                  <a:gd name="connsiteX3866" fmla="*/ 2264762 w 3570661"/>
                  <a:gd name="connsiteY3866" fmla="*/ 1384546 h 4330768"/>
                  <a:gd name="connsiteX3867" fmla="*/ 2272833 w 3570661"/>
                  <a:gd name="connsiteY3867" fmla="*/ 1394505 h 4330768"/>
                  <a:gd name="connsiteX3868" fmla="*/ 2272833 w 3570661"/>
                  <a:gd name="connsiteY3868" fmla="*/ 1394505 h 4330768"/>
                  <a:gd name="connsiteX3869" fmla="*/ 2301166 w 3570661"/>
                  <a:gd name="connsiteY3869" fmla="*/ 1434172 h 4330768"/>
                  <a:gd name="connsiteX3870" fmla="*/ 2301166 w 3570661"/>
                  <a:gd name="connsiteY3870" fmla="*/ 1434172 h 4330768"/>
                  <a:gd name="connsiteX3871" fmla="*/ 2307519 w 3570661"/>
                  <a:gd name="connsiteY3871" fmla="*/ 1442586 h 4330768"/>
                  <a:gd name="connsiteX3872" fmla="*/ 2307519 w 3570661"/>
                  <a:gd name="connsiteY3872" fmla="*/ 1442586 h 4330768"/>
                  <a:gd name="connsiteX3873" fmla="*/ 2307863 w 3570661"/>
                  <a:gd name="connsiteY3873" fmla="*/ 1442758 h 4330768"/>
                  <a:gd name="connsiteX3874" fmla="*/ 2307863 w 3570661"/>
                  <a:gd name="connsiteY3874" fmla="*/ 1442758 h 4330768"/>
                  <a:gd name="connsiteX3875" fmla="*/ 2311126 w 3570661"/>
                  <a:gd name="connsiteY3875" fmla="*/ 1443101 h 4330768"/>
                  <a:gd name="connsiteX3876" fmla="*/ 2311126 w 3570661"/>
                  <a:gd name="connsiteY3876" fmla="*/ 1443101 h 4330768"/>
                  <a:gd name="connsiteX3877" fmla="*/ 2321428 w 3570661"/>
                  <a:gd name="connsiteY3877" fmla="*/ 1436919 h 4330768"/>
                  <a:gd name="connsiteX3878" fmla="*/ 2321428 w 3570661"/>
                  <a:gd name="connsiteY3878" fmla="*/ 1436919 h 4330768"/>
                  <a:gd name="connsiteX3879" fmla="*/ 2321600 w 3570661"/>
                  <a:gd name="connsiteY3879" fmla="*/ 1434515 h 4330768"/>
                  <a:gd name="connsiteX3880" fmla="*/ 2321600 w 3570661"/>
                  <a:gd name="connsiteY3880" fmla="*/ 1434515 h 4330768"/>
                  <a:gd name="connsiteX3881" fmla="*/ 2306146 w 3570661"/>
                  <a:gd name="connsiteY3881" fmla="*/ 1390213 h 4330768"/>
                  <a:gd name="connsiteX3882" fmla="*/ 2306146 w 3570661"/>
                  <a:gd name="connsiteY3882" fmla="*/ 1390213 h 4330768"/>
                  <a:gd name="connsiteX3883" fmla="*/ 2278328 w 3570661"/>
                  <a:gd name="connsiteY3883" fmla="*/ 1340758 h 4330768"/>
                  <a:gd name="connsiteX3884" fmla="*/ 2278328 w 3570661"/>
                  <a:gd name="connsiteY3884" fmla="*/ 1340758 h 4330768"/>
                  <a:gd name="connsiteX3885" fmla="*/ 2262187 w 3570661"/>
                  <a:gd name="connsiteY3885" fmla="*/ 1310880 h 4330768"/>
                  <a:gd name="connsiteX3886" fmla="*/ 2262187 w 3570661"/>
                  <a:gd name="connsiteY3886" fmla="*/ 1310880 h 4330768"/>
                  <a:gd name="connsiteX3887" fmla="*/ 2230419 w 3570661"/>
                  <a:gd name="connsiteY3887" fmla="*/ 1267607 h 4330768"/>
                  <a:gd name="connsiteX3888" fmla="*/ 2230419 w 3570661"/>
                  <a:gd name="connsiteY3888" fmla="*/ 1267607 h 4330768"/>
                  <a:gd name="connsiteX3889" fmla="*/ 2220803 w 3570661"/>
                  <a:gd name="connsiteY3889" fmla="*/ 1246830 h 4330768"/>
                  <a:gd name="connsiteX3890" fmla="*/ 2220803 w 3570661"/>
                  <a:gd name="connsiteY3890" fmla="*/ 1246830 h 4330768"/>
                  <a:gd name="connsiteX3891" fmla="*/ 2221146 w 3570661"/>
                  <a:gd name="connsiteY3891" fmla="*/ 1241850 h 4330768"/>
                  <a:gd name="connsiteX3892" fmla="*/ 2221146 w 3570661"/>
                  <a:gd name="connsiteY3892" fmla="*/ 1241850 h 4330768"/>
                  <a:gd name="connsiteX3893" fmla="*/ 2221490 w 3570661"/>
                  <a:gd name="connsiteY3893" fmla="*/ 1237042 h 4330768"/>
                  <a:gd name="connsiteX3894" fmla="*/ 2221490 w 3570661"/>
                  <a:gd name="connsiteY3894" fmla="*/ 1237042 h 4330768"/>
                  <a:gd name="connsiteX3895" fmla="*/ 2216338 w 3570661"/>
                  <a:gd name="connsiteY3895" fmla="*/ 1220214 h 4330768"/>
                  <a:gd name="connsiteX3896" fmla="*/ 2216338 w 3570661"/>
                  <a:gd name="connsiteY3896" fmla="*/ 1220214 h 4330768"/>
                  <a:gd name="connsiteX3897" fmla="*/ 2215308 w 3570661"/>
                  <a:gd name="connsiteY3897" fmla="*/ 1215577 h 4330768"/>
                  <a:gd name="connsiteX3898" fmla="*/ 2215308 w 3570661"/>
                  <a:gd name="connsiteY3898" fmla="*/ 1215577 h 4330768"/>
                  <a:gd name="connsiteX3899" fmla="*/ 2222692 w 3570661"/>
                  <a:gd name="connsiteY3899" fmla="*/ 1200981 h 4330768"/>
                  <a:gd name="connsiteX3900" fmla="*/ 2222692 w 3570661"/>
                  <a:gd name="connsiteY3900" fmla="*/ 1200981 h 4330768"/>
                  <a:gd name="connsiteX3901" fmla="*/ 2222520 w 3570661"/>
                  <a:gd name="connsiteY3901" fmla="*/ 1199779 h 4330768"/>
                  <a:gd name="connsiteX3902" fmla="*/ 2222520 w 3570661"/>
                  <a:gd name="connsiteY3902" fmla="*/ 1199779 h 4330768"/>
                  <a:gd name="connsiteX3903" fmla="*/ 2221318 w 3570661"/>
                  <a:gd name="connsiteY3903" fmla="*/ 1193426 h 4330768"/>
                  <a:gd name="connsiteX3904" fmla="*/ 2221318 w 3570661"/>
                  <a:gd name="connsiteY3904" fmla="*/ 1193426 h 4330768"/>
                  <a:gd name="connsiteX3905" fmla="*/ 2225439 w 3570661"/>
                  <a:gd name="connsiteY3905" fmla="*/ 1182265 h 4330768"/>
                  <a:gd name="connsiteX3906" fmla="*/ 2225439 w 3570661"/>
                  <a:gd name="connsiteY3906" fmla="*/ 1182265 h 4330768"/>
                  <a:gd name="connsiteX3907" fmla="*/ 2237460 w 3570661"/>
                  <a:gd name="connsiteY3907" fmla="*/ 1157881 h 4330768"/>
                  <a:gd name="connsiteX3908" fmla="*/ 2237460 w 3570661"/>
                  <a:gd name="connsiteY3908" fmla="*/ 1157881 h 4330768"/>
                  <a:gd name="connsiteX3909" fmla="*/ 2248621 w 3570661"/>
                  <a:gd name="connsiteY3909" fmla="*/ 1113921 h 4330768"/>
                  <a:gd name="connsiteX3910" fmla="*/ 2248621 w 3570661"/>
                  <a:gd name="connsiteY3910" fmla="*/ 1113921 h 4330768"/>
                  <a:gd name="connsiteX3911" fmla="*/ 2248621 w 3570661"/>
                  <a:gd name="connsiteY3911" fmla="*/ 1113750 h 4330768"/>
                  <a:gd name="connsiteX3912" fmla="*/ 2248278 w 3570661"/>
                  <a:gd name="connsiteY3912" fmla="*/ 1103447 h 4330768"/>
                  <a:gd name="connsiteX3913" fmla="*/ 2248278 w 3570661"/>
                  <a:gd name="connsiteY3913" fmla="*/ 1103447 h 4330768"/>
                  <a:gd name="connsiteX3914" fmla="*/ 2259439 w 3570661"/>
                  <a:gd name="connsiteY3914" fmla="*/ 1093659 h 4330768"/>
                  <a:gd name="connsiteX3915" fmla="*/ 2259439 w 3570661"/>
                  <a:gd name="connsiteY3915" fmla="*/ 1093659 h 4330768"/>
                  <a:gd name="connsiteX3916" fmla="*/ 2265621 w 3570661"/>
                  <a:gd name="connsiteY3916" fmla="*/ 1092457 h 4330768"/>
                  <a:gd name="connsiteX3917" fmla="*/ 2265621 w 3570661"/>
                  <a:gd name="connsiteY3917" fmla="*/ 1092457 h 4330768"/>
                  <a:gd name="connsiteX3918" fmla="*/ 2262530 w 3570661"/>
                  <a:gd name="connsiteY3918" fmla="*/ 1090740 h 4330768"/>
                  <a:gd name="connsiteX3919" fmla="*/ 2262530 w 3570661"/>
                  <a:gd name="connsiteY3919" fmla="*/ 1090740 h 4330768"/>
                  <a:gd name="connsiteX3920" fmla="*/ 2257550 w 3570661"/>
                  <a:gd name="connsiteY3920" fmla="*/ 1089538 h 4330768"/>
                  <a:gd name="connsiteX3921" fmla="*/ 2257550 w 3570661"/>
                  <a:gd name="connsiteY3921" fmla="*/ 1089538 h 4330768"/>
                  <a:gd name="connsiteX3922" fmla="*/ 2255318 w 3570661"/>
                  <a:gd name="connsiteY3922" fmla="*/ 1089710 h 4330768"/>
                  <a:gd name="connsiteX3923" fmla="*/ 2255318 w 3570661"/>
                  <a:gd name="connsiteY3923" fmla="*/ 1089710 h 4330768"/>
                  <a:gd name="connsiteX3924" fmla="*/ 2249651 w 3570661"/>
                  <a:gd name="connsiteY3924" fmla="*/ 1083013 h 4330768"/>
                  <a:gd name="connsiteX3925" fmla="*/ 2249651 w 3570661"/>
                  <a:gd name="connsiteY3925" fmla="*/ 1083013 h 4330768"/>
                  <a:gd name="connsiteX3926" fmla="*/ 2248964 w 3570661"/>
                  <a:gd name="connsiteY3926" fmla="*/ 1078548 h 4330768"/>
                  <a:gd name="connsiteX3927" fmla="*/ 2248964 w 3570661"/>
                  <a:gd name="connsiteY3927" fmla="*/ 1078548 h 4330768"/>
                  <a:gd name="connsiteX3928" fmla="*/ 2262874 w 3570661"/>
                  <a:gd name="connsiteY3928" fmla="*/ 1060174 h 4330768"/>
                  <a:gd name="connsiteX3929" fmla="*/ 2262874 w 3570661"/>
                  <a:gd name="connsiteY3929" fmla="*/ 1060174 h 4330768"/>
                  <a:gd name="connsiteX3930" fmla="*/ 2266480 w 3570661"/>
                  <a:gd name="connsiteY3930" fmla="*/ 1055366 h 4330768"/>
                  <a:gd name="connsiteX3931" fmla="*/ 2266480 w 3570661"/>
                  <a:gd name="connsiteY3931" fmla="*/ 1055366 h 4330768"/>
                  <a:gd name="connsiteX3932" fmla="*/ 2260813 w 3570661"/>
                  <a:gd name="connsiteY3932" fmla="*/ 1051589 h 4330768"/>
                  <a:gd name="connsiteX3933" fmla="*/ 2260813 w 3570661"/>
                  <a:gd name="connsiteY3933" fmla="*/ 1051589 h 4330768"/>
                  <a:gd name="connsiteX3934" fmla="*/ 2245873 w 3570661"/>
                  <a:gd name="connsiteY3934" fmla="*/ 1032872 h 4330768"/>
                  <a:gd name="connsiteX3935" fmla="*/ 2245873 w 3570661"/>
                  <a:gd name="connsiteY3935" fmla="*/ 1032872 h 4330768"/>
                  <a:gd name="connsiteX3936" fmla="*/ 2226985 w 3570661"/>
                  <a:gd name="connsiteY3936" fmla="*/ 1023771 h 4330768"/>
                  <a:gd name="connsiteX3937" fmla="*/ 2226985 w 3570661"/>
                  <a:gd name="connsiteY3937" fmla="*/ 1023771 h 4330768"/>
                  <a:gd name="connsiteX3938" fmla="*/ 2217025 w 3570661"/>
                  <a:gd name="connsiteY3938" fmla="*/ 1009175 h 4330768"/>
                  <a:gd name="connsiteX3939" fmla="*/ 2217025 w 3570661"/>
                  <a:gd name="connsiteY3939" fmla="*/ 1009175 h 4330768"/>
                  <a:gd name="connsiteX3940" fmla="*/ 2217369 w 3570661"/>
                  <a:gd name="connsiteY3940" fmla="*/ 999902 h 4330768"/>
                  <a:gd name="connsiteX3941" fmla="*/ 2217369 w 3570661"/>
                  <a:gd name="connsiteY3941" fmla="*/ 999902 h 4330768"/>
                  <a:gd name="connsiteX3942" fmla="*/ 2216510 w 3570661"/>
                  <a:gd name="connsiteY3942" fmla="*/ 992862 h 4330768"/>
                  <a:gd name="connsiteX3943" fmla="*/ 2216510 w 3570661"/>
                  <a:gd name="connsiteY3943" fmla="*/ 992862 h 4330768"/>
                  <a:gd name="connsiteX3944" fmla="*/ 2197793 w 3570661"/>
                  <a:gd name="connsiteY3944" fmla="*/ 963155 h 4330768"/>
                  <a:gd name="connsiteX3945" fmla="*/ 2197793 w 3570661"/>
                  <a:gd name="connsiteY3945" fmla="*/ 963155 h 4330768"/>
                  <a:gd name="connsiteX3946" fmla="*/ 2184743 w 3570661"/>
                  <a:gd name="connsiteY3946" fmla="*/ 932074 h 4330768"/>
                  <a:gd name="connsiteX3947" fmla="*/ 2184743 w 3570661"/>
                  <a:gd name="connsiteY3947" fmla="*/ 932074 h 4330768"/>
                  <a:gd name="connsiteX3948" fmla="*/ 2183884 w 3570661"/>
                  <a:gd name="connsiteY3948" fmla="*/ 926064 h 4330768"/>
                  <a:gd name="connsiteX3949" fmla="*/ 2183884 w 3570661"/>
                  <a:gd name="connsiteY3949" fmla="*/ 926064 h 4330768"/>
                  <a:gd name="connsiteX3950" fmla="*/ 2189207 w 3570661"/>
                  <a:gd name="connsiteY3950" fmla="*/ 916963 h 4330768"/>
                  <a:gd name="connsiteX3951" fmla="*/ 2189207 w 3570661"/>
                  <a:gd name="connsiteY3951" fmla="*/ 916963 h 4330768"/>
                  <a:gd name="connsiteX3952" fmla="*/ 2195733 w 3570661"/>
                  <a:gd name="connsiteY3952" fmla="*/ 924519 h 4330768"/>
                  <a:gd name="connsiteX3953" fmla="*/ 2195733 w 3570661"/>
                  <a:gd name="connsiteY3953" fmla="*/ 924519 h 4330768"/>
                  <a:gd name="connsiteX3954" fmla="*/ 2205349 w 3570661"/>
                  <a:gd name="connsiteY3954" fmla="*/ 950276 h 4330768"/>
                  <a:gd name="connsiteX3955" fmla="*/ 2205349 w 3570661"/>
                  <a:gd name="connsiteY3955" fmla="*/ 950276 h 4330768"/>
                  <a:gd name="connsiteX3956" fmla="*/ 2223379 w 3570661"/>
                  <a:gd name="connsiteY3956" fmla="*/ 972256 h 4330768"/>
                  <a:gd name="connsiteX3957" fmla="*/ 2223379 w 3570661"/>
                  <a:gd name="connsiteY3957" fmla="*/ 972256 h 4330768"/>
                  <a:gd name="connsiteX3958" fmla="*/ 2238318 w 3570661"/>
                  <a:gd name="connsiteY3958" fmla="*/ 1008488 h 4330768"/>
                  <a:gd name="connsiteX3959" fmla="*/ 2238318 w 3570661"/>
                  <a:gd name="connsiteY3959" fmla="*/ 1008488 h 4330768"/>
                  <a:gd name="connsiteX3960" fmla="*/ 2238662 w 3570661"/>
                  <a:gd name="connsiteY3960" fmla="*/ 1008831 h 4330768"/>
                  <a:gd name="connsiteX3961" fmla="*/ 2238662 w 3570661"/>
                  <a:gd name="connsiteY3961" fmla="*/ 1008831 h 4330768"/>
                  <a:gd name="connsiteX3962" fmla="*/ 2238662 w 3570661"/>
                  <a:gd name="connsiteY3962" fmla="*/ 1007801 h 4330768"/>
                  <a:gd name="connsiteX3963" fmla="*/ 2238662 w 3570661"/>
                  <a:gd name="connsiteY3963" fmla="*/ 1007801 h 4330768"/>
                  <a:gd name="connsiteX3964" fmla="*/ 2237631 w 3570661"/>
                  <a:gd name="connsiteY3964" fmla="*/ 988397 h 4330768"/>
                  <a:gd name="connsiteX3965" fmla="*/ 2237631 w 3570661"/>
                  <a:gd name="connsiteY3965" fmla="*/ 988397 h 4330768"/>
                  <a:gd name="connsiteX3966" fmla="*/ 2229904 w 3570661"/>
                  <a:gd name="connsiteY3966" fmla="*/ 946498 h 4330768"/>
                  <a:gd name="connsiteX3967" fmla="*/ 2229904 w 3570661"/>
                  <a:gd name="connsiteY3967" fmla="*/ 946498 h 4330768"/>
                  <a:gd name="connsiteX3968" fmla="*/ 2219601 w 3570661"/>
                  <a:gd name="connsiteY3968" fmla="*/ 895670 h 4330768"/>
                  <a:gd name="connsiteX3969" fmla="*/ 2219601 w 3570661"/>
                  <a:gd name="connsiteY3969" fmla="*/ 895670 h 4330768"/>
                  <a:gd name="connsiteX3970" fmla="*/ 2219601 w 3570661"/>
                  <a:gd name="connsiteY3970" fmla="*/ 895670 h 4330768"/>
                  <a:gd name="connsiteX3971" fmla="*/ 2219601 w 3570661"/>
                  <a:gd name="connsiteY3971" fmla="*/ 895670 h 4330768"/>
                  <a:gd name="connsiteX3972" fmla="*/ 2219601 w 3570661"/>
                  <a:gd name="connsiteY3972" fmla="*/ 895670 h 4330768"/>
                  <a:gd name="connsiteX3973" fmla="*/ 2250853 w 3570661"/>
                  <a:gd name="connsiteY3973" fmla="*/ 873347 h 4330768"/>
                  <a:gd name="connsiteX3974" fmla="*/ 2250853 w 3570661"/>
                  <a:gd name="connsiteY3974" fmla="*/ 873347 h 4330768"/>
                  <a:gd name="connsiteX3975" fmla="*/ 2253772 w 3570661"/>
                  <a:gd name="connsiteY3975" fmla="*/ 871115 h 4330768"/>
                  <a:gd name="connsiteX3976" fmla="*/ 2253772 w 3570661"/>
                  <a:gd name="connsiteY3976" fmla="*/ 871115 h 4330768"/>
                  <a:gd name="connsiteX3977" fmla="*/ 2251540 w 3570661"/>
                  <a:gd name="connsiteY3977" fmla="*/ 870943 h 4330768"/>
                  <a:gd name="connsiteX3978" fmla="*/ 2251540 w 3570661"/>
                  <a:gd name="connsiteY3978" fmla="*/ 870943 h 4330768"/>
                  <a:gd name="connsiteX3979" fmla="*/ 2246560 w 3570661"/>
                  <a:gd name="connsiteY3979" fmla="*/ 871287 h 4330768"/>
                  <a:gd name="connsiteX3980" fmla="*/ 2246560 w 3570661"/>
                  <a:gd name="connsiteY3980" fmla="*/ 871287 h 4330768"/>
                  <a:gd name="connsiteX3981" fmla="*/ 2230419 w 3570661"/>
                  <a:gd name="connsiteY3981" fmla="*/ 877812 h 4330768"/>
                  <a:gd name="connsiteX3982" fmla="*/ 2230419 w 3570661"/>
                  <a:gd name="connsiteY3982" fmla="*/ 877812 h 4330768"/>
                  <a:gd name="connsiteX3983" fmla="*/ 2223551 w 3570661"/>
                  <a:gd name="connsiteY3983" fmla="*/ 872489 h 4330768"/>
                  <a:gd name="connsiteX3984" fmla="*/ 2223551 w 3570661"/>
                  <a:gd name="connsiteY3984" fmla="*/ 872489 h 4330768"/>
                  <a:gd name="connsiteX3985" fmla="*/ 2223035 w 3570661"/>
                  <a:gd name="connsiteY3985" fmla="*/ 869570 h 4330768"/>
                  <a:gd name="connsiteX3986" fmla="*/ 2223035 w 3570661"/>
                  <a:gd name="connsiteY3986" fmla="*/ 869570 h 4330768"/>
                  <a:gd name="connsiteX3987" fmla="*/ 2247763 w 3570661"/>
                  <a:gd name="connsiteY3987" fmla="*/ 853944 h 4330768"/>
                  <a:gd name="connsiteX3988" fmla="*/ 2247763 w 3570661"/>
                  <a:gd name="connsiteY3988" fmla="*/ 853944 h 4330768"/>
                  <a:gd name="connsiteX3989" fmla="*/ 2254974 w 3570661"/>
                  <a:gd name="connsiteY3989" fmla="*/ 848449 h 4330768"/>
                  <a:gd name="connsiteX3990" fmla="*/ 2254974 w 3570661"/>
                  <a:gd name="connsiteY3990" fmla="*/ 848449 h 4330768"/>
                  <a:gd name="connsiteX3991" fmla="*/ 2259267 w 3570661"/>
                  <a:gd name="connsiteY3991" fmla="*/ 841065 h 4330768"/>
                  <a:gd name="connsiteX3992" fmla="*/ 2259267 w 3570661"/>
                  <a:gd name="connsiteY3992" fmla="*/ 841065 h 4330768"/>
                  <a:gd name="connsiteX3993" fmla="*/ 2276783 w 3570661"/>
                  <a:gd name="connsiteY3993" fmla="*/ 830247 h 4330768"/>
                  <a:gd name="connsiteX3994" fmla="*/ 2276783 w 3570661"/>
                  <a:gd name="connsiteY3994" fmla="*/ 830247 h 4330768"/>
                  <a:gd name="connsiteX3995" fmla="*/ 2279186 w 3570661"/>
                  <a:gd name="connsiteY3995" fmla="*/ 825439 h 4330768"/>
                  <a:gd name="connsiteX3996" fmla="*/ 2279186 w 3570661"/>
                  <a:gd name="connsiteY3996" fmla="*/ 825439 h 4330768"/>
                  <a:gd name="connsiteX3997" fmla="*/ 2270944 w 3570661"/>
                  <a:gd name="connsiteY3997" fmla="*/ 816166 h 4330768"/>
                  <a:gd name="connsiteX3998" fmla="*/ 2270944 w 3570661"/>
                  <a:gd name="connsiteY3998" fmla="*/ 816166 h 4330768"/>
                  <a:gd name="connsiteX3999" fmla="*/ 2270257 w 3570661"/>
                  <a:gd name="connsiteY3999" fmla="*/ 815823 h 4330768"/>
                  <a:gd name="connsiteX4000" fmla="*/ 2270257 w 3570661"/>
                  <a:gd name="connsiteY4000" fmla="*/ 815823 h 4330768"/>
                  <a:gd name="connsiteX4001" fmla="*/ 2270601 w 3570661"/>
                  <a:gd name="connsiteY4001" fmla="*/ 819600 h 4330768"/>
                  <a:gd name="connsiteX4002" fmla="*/ 2270601 w 3570661"/>
                  <a:gd name="connsiteY4002" fmla="*/ 819600 h 4330768"/>
                  <a:gd name="connsiteX4003" fmla="*/ 2269227 w 3570661"/>
                  <a:gd name="connsiteY4003" fmla="*/ 825439 h 4330768"/>
                  <a:gd name="connsiteX4004" fmla="*/ 2269227 w 3570661"/>
                  <a:gd name="connsiteY4004" fmla="*/ 825439 h 4330768"/>
                  <a:gd name="connsiteX4005" fmla="*/ 2265793 w 3570661"/>
                  <a:gd name="connsiteY4005" fmla="*/ 827671 h 4330768"/>
                  <a:gd name="connsiteX4006" fmla="*/ 2265793 w 3570661"/>
                  <a:gd name="connsiteY4006" fmla="*/ 827671 h 4330768"/>
                  <a:gd name="connsiteX4007" fmla="*/ 2246560 w 3570661"/>
                  <a:gd name="connsiteY4007" fmla="*/ 808267 h 4330768"/>
                  <a:gd name="connsiteX4008" fmla="*/ 2246560 w 3570661"/>
                  <a:gd name="connsiteY4008" fmla="*/ 808267 h 4330768"/>
                  <a:gd name="connsiteX4009" fmla="*/ 2234712 w 3570661"/>
                  <a:gd name="connsiteY4009" fmla="*/ 785772 h 4330768"/>
                  <a:gd name="connsiteX4010" fmla="*/ 2234712 w 3570661"/>
                  <a:gd name="connsiteY4010" fmla="*/ 785772 h 4330768"/>
                  <a:gd name="connsiteX4011" fmla="*/ 2235570 w 3570661"/>
                  <a:gd name="connsiteY4011" fmla="*/ 779075 h 4330768"/>
                  <a:gd name="connsiteX4012" fmla="*/ 2235570 w 3570661"/>
                  <a:gd name="connsiteY4012" fmla="*/ 779075 h 4330768"/>
                  <a:gd name="connsiteX4013" fmla="*/ 2241581 w 3570661"/>
                  <a:gd name="connsiteY4013" fmla="*/ 743702 h 4330768"/>
                  <a:gd name="connsiteX4014" fmla="*/ 2241581 w 3570661"/>
                  <a:gd name="connsiteY4014" fmla="*/ 743702 h 4330768"/>
                  <a:gd name="connsiteX4015" fmla="*/ 2247763 w 3570661"/>
                  <a:gd name="connsiteY4015" fmla="*/ 733227 h 4330768"/>
                  <a:gd name="connsiteX4016" fmla="*/ 2247763 w 3570661"/>
                  <a:gd name="connsiteY4016" fmla="*/ 733227 h 4330768"/>
                  <a:gd name="connsiteX4017" fmla="*/ 2254288 w 3570661"/>
                  <a:gd name="connsiteY4017" fmla="*/ 735288 h 4330768"/>
                  <a:gd name="connsiteX4018" fmla="*/ 2254288 w 3570661"/>
                  <a:gd name="connsiteY4018" fmla="*/ 735288 h 4330768"/>
                  <a:gd name="connsiteX4019" fmla="*/ 2255661 w 3570661"/>
                  <a:gd name="connsiteY4019" fmla="*/ 735459 h 4330768"/>
                  <a:gd name="connsiteX4020" fmla="*/ 2255661 w 3570661"/>
                  <a:gd name="connsiteY4020" fmla="*/ 735459 h 4330768"/>
                  <a:gd name="connsiteX4021" fmla="*/ 2272146 w 3570661"/>
                  <a:gd name="connsiteY4021" fmla="*/ 721035 h 4330768"/>
                  <a:gd name="connsiteX4022" fmla="*/ 2272146 w 3570661"/>
                  <a:gd name="connsiteY4022" fmla="*/ 721035 h 4330768"/>
                  <a:gd name="connsiteX4023" fmla="*/ 2273691 w 3570661"/>
                  <a:gd name="connsiteY4023" fmla="*/ 716399 h 4330768"/>
                  <a:gd name="connsiteX4024" fmla="*/ 2273691 w 3570661"/>
                  <a:gd name="connsiteY4024" fmla="*/ 716399 h 4330768"/>
                  <a:gd name="connsiteX4025" fmla="*/ 2271288 w 3570661"/>
                  <a:gd name="connsiteY4025" fmla="*/ 707298 h 4330768"/>
                  <a:gd name="connsiteX4026" fmla="*/ 2271288 w 3570661"/>
                  <a:gd name="connsiteY4026" fmla="*/ 707298 h 4330768"/>
                  <a:gd name="connsiteX4027" fmla="*/ 2273691 w 3570661"/>
                  <a:gd name="connsiteY4027" fmla="*/ 702662 h 4330768"/>
                  <a:gd name="connsiteX4028" fmla="*/ 2273691 w 3570661"/>
                  <a:gd name="connsiteY4028" fmla="*/ 702662 h 4330768"/>
                  <a:gd name="connsiteX4029" fmla="*/ 2287429 w 3570661"/>
                  <a:gd name="connsiteY4029" fmla="*/ 686177 h 4330768"/>
                  <a:gd name="connsiteX4030" fmla="*/ 2287429 w 3570661"/>
                  <a:gd name="connsiteY4030" fmla="*/ 686177 h 4330768"/>
                  <a:gd name="connsiteX4031" fmla="*/ 2303055 w 3570661"/>
                  <a:gd name="connsiteY4031" fmla="*/ 678965 h 4330768"/>
                  <a:gd name="connsiteX4032" fmla="*/ 2303055 w 3570661"/>
                  <a:gd name="connsiteY4032" fmla="*/ 678965 h 4330768"/>
                  <a:gd name="connsiteX4033" fmla="*/ 2310096 w 3570661"/>
                  <a:gd name="connsiteY4033" fmla="*/ 680682 h 4330768"/>
                  <a:gd name="connsiteX4034" fmla="*/ 2310096 w 3570661"/>
                  <a:gd name="connsiteY4034" fmla="*/ 680682 h 4330768"/>
                  <a:gd name="connsiteX4035" fmla="*/ 2319540 w 3570661"/>
                  <a:gd name="connsiteY4035" fmla="*/ 682743 h 4330768"/>
                  <a:gd name="connsiteX4036" fmla="*/ 2319540 w 3570661"/>
                  <a:gd name="connsiteY4036" fmla="*/ 682743 h 4330768"/>
                  <a:gd name="connsiteX4037" fmla="*/ 2333792 w 3570661"/>
                  <a:gd name="connsiteY4037" fmla="*/ 680339 h 4330768"/>
                  <a:gd name="connsiteX4038" fmla="*/ 2333792 w 3570661"/>
                  <a:gd name="connsiteY4038" fmla="*/ 680339 h 4330768"/>
                  <a:gd name="connsiteX4039" fmla="*/ 2336024 w 3570661"/>
                  <a:gd name="connsiteY4039" fmla="*/ 680167 h 4330768"/>
                  <a:gd name="connsiteX4040" fmla="*/ 2336024 w 3570661"/>
                  <a:gd name="connsiteY4040" fmla="*/ 680167 h 4330768"/>
                  <a:gd name="connsiteX4041" fmla="*/ 2340146 w 3570661"/>
                  <a:gd name="connsiteY4041" fmla="*/ 683258 h 4330768"/>
                  <a:gd name="connsiteX4042" fmla="*/ 2340146 w 3570661"/>
                  <a:gd name="connsiteY4042" fmla="*/ 683258 h 4330768"/>
                  <a:gd name="connsiteX4043" fmla="*/ 2331216 w 3570661"/>
                  <a:gd name="connsiteY4043" fmla="*/ 690470 h 4330768"/>
                  <a:gd name="connsiteX4044" fmla="*/ 2331216 w 3570661"/>
                  <a:gd name="connsiteY4044" fmla="*/ 690470 h 4330768"/>
                  <a:gd name="connsiteX4045" fmla="*/ 2317307 w 3570661"/>
                  <a:gd name="connsiteY4045" fmla="*/ 696480 h 4330768"/>
                  <a:gd name="connsiteX4046" fmla="*/ 2317307 w 3570661"/>
                  <a:gd name="connsiteY4046" fmla="*/ 696480 h 4330768"/>
                  <a:gd name="connsiteX4047" fmla="*/ 2306318 w 3570661"/>
                  <a:gd name="connsiteY4047" fmla="*/ 716914 h 4330768"/>
                  <a:gd name="connsiteX4048" fmla="*/ 2306318 w 3570661"/>
                  <a:gd name="connsiteY4048" fmla="*/ 716914 h 4330768"/>
                  <a:gd name="connsiteX4049" fmla="*/ 2305116 w 3570661"/>
                  <a:gd name="connsiteY4049" fmla="*/ 722066 h 4330768"/>
                  <a:gd name="connsiteX4050" fmla="*/ 2305116 w 3570661"/>
                  <a:gd name="connsiteY4050" fmla="*/ 722066 h 4330768"/>
                  <a:gd name="connsiteX4051" fmla="*/ 2322287 w 3570661"/>
                  <a:gd name="connsiteY4051" fmla="*/ 749369 h 4330768"/>
                  <a:gd name="connsiteX4052" fmla="*/ 2322287 w 3570661"/>
                  <a:gd name="connsiteY4052" fmla="*/ 749369 h 4330768"/>
                  <a:gd name="connsiteX4053" fmla="*/ 2331560 w 3570661"/>
                  <a:gd name="connsiteY4053" fmla="*/ 754177 h 4330768"/>
                  <a:gd name="connsiteX4054" fmla="*/ 2331560 w 3570661"/>
                  <a:gd name="connsiteY4054" fmla="*/ 754177 h 4330768"/>
                  <a:gd name="connsiteX4055" fmla="*/ 2333449 w 3570661"/>
                  <a:gd name="connsiteY4055" fmla="*/ 748853 h 4330768"/>
                  <a:gd name="connsiteX4056" fmla="*/ 2333449 w 3570661"/>
                  <a:gd name="connsiteY4056" fmla="*/ 748853 h 4330768"/>
                  <a:gd name="connsiteX4057" fmla="*/ 2333449 w 3570661"/>
                  <a:gd name="connsiteY4057" fmla="*/ 748510 h 4330768"/>
                  <a:gd name="connsiteX4058" fmla="*/ 2333449 w 3570661"/>
                  <a:gd name="connsiteY4058" fmla="*/ 748510 h 4330768"/>
                  <a:gd name="connsiteX4059" fmla="*/ 2334994 w 3570661"/>
                  <a:gd name="connsiteY4059" fmla="*/ 730651 h 4330768"/>
                  <a:gd name="connsiteX4060" fmla="*/ 2334994 w 3570661"/>
                  <a:gd name="connsiteY4060" fmla="*/ 730651 h 4330768"/>
                  <a:gd name="connsiteX4061" fmla="*/ 2334651 w 3570661"/>
                  <a:gd name="connsiteY4061" fmla="*/ 724985 h 4330768"/>
                  <a:gd name="connsiteX4062" fmla="*/ 2334651 w 3570661"/>
                  <a:gd name="connsiteY4062" fmla="*/ 724985 h 4330768"/>
                  <a:gd name="connsiteX4063" fmla="*/ 2334307 w 3570661"/>
                  <a:gd name="connsiteY4063" fmla="*/ 720177 h 4330768"/>
                  <a:gd name="connsiteX4064" fmla="*/ 2334307 w 3570661"/>
                  <a:gd name="connsiteY4064" fmla="*/ 720177 h 4330768"/>
                  <a:gd name="connsiteX4065" fmla="*/ 2345812 w 3570661"/>
                  <a:gd name="connsiteY4065" fmla="*/ 708500 h 4330768"/>
                  <a:gd name="connsiteX4066" fmla="*/ 2345812 w 3570661"/>
                  <a:gd name="connsiteY4066" fmla="*/ 708500 h 4330768"/>
                  <a:gd name="connsiteX4067" fmla="*/ 2366762 w 3570661"/>
                  <a:gd name="connsiteY4067" fmla="*/ 687207 h 4330768"/>
                  <a:gd name="connsiteX4068" fmla="*/ 2366762 w 3570661"/>
                  <a:gd name="connsiteY4068" fmla="*/ 687207 h 4330768"/>
                  <a:gd name="connsiteX4069" fmla="*/ 2372772 w 3570661"/>
                  <a:gd name="connsiteY4069" fmla="*/ 676904 h 4330768"/>
                  <a:gd name="connsiteX4070" fmla="*/ 2372772 w 3570661"/>
                  <a:gd name="connsiteY4070" fmla="*/ 676904 h 4330768"/>
                  <a:gd name="connsiteX4071" fmla="*/ 2368135 w 3570661"/>
                  <a:gd name="connsiteY4071" fmla="*/ 670379 h 4330768"/>
                  <a:gd name="connsiteX4072" fmla="*/ 2368135 w 3570661"/>
                  <a:gd name="connsiteY4072" fmla="*/ 670379 h 4330768"/>
                  <a:gd name="connsiteX4073" fmla="*/ 2345812 w 3570661"/>
                  <a:gd name="connsiteY4073" fmla="*/ 661793 h 4330768"/>
                  <a:gd name="connsiteX4074" fmla="*/ 2345812 w 3570661"/>
                  <a:gd name="connsiteY4074" fmla="*/ 661793 h 4330768"/>
                  <a:gd name="connsiteX4075" fmla="*/ 2341691 w 3570661"/>
                  <a:gd name="connsiteY4075" fmla="*/ 660248 h 4330768"/>
                  <a:gd name="connsiteX4076" fmla="*/ 2341691 w 3570661"/>
                  <a:gd name="connsiteY4076" fmla="*/ 660248 h 4330768"/>
                  <a:gd name="connsiteX4077" fmla="*/ 2333105 w 3570661"/>
                  <a:gd name="connsiteY4077" fmla="*/ 666945 h 4330768"/>
                  <a:gd name="connsiteX4078" fmla="*/ 2333105 w 3570661"/>
                  <a:gd name="connsiteY4078" fmla="*/ 666945 h 4330768"/>
                  <a:gd name="connsiteX4079" fmla="*/ 2325206 w 3570661"/>
                  <a:gd name="connsiteY4079" fmla="*/ 669521 h 4330768"/>
                  <a:gd name="connsiteX4080" fmla="*/ 2325206 w 3570661"/>
                  <a:gd name="connsiteY4080" fmla="*/ 669521 h 4330768"/>
                  <a:gd name="connsiteX4081" fmla="*/ 2308378 w 3570661"/>
                  <a:gd name="connsiteY4081" fmla="*/ 664541 h 4330768"/>
                  <a:gd name="connsiteX4082" fmla="*/ 2308378 w 3570661"/>
                  <a:gd name="connsiteY4082" fmla="*/ 664541 h 4330768"/>
                  <a:gd name="connsiteX4083" fmla="*/ 2268712 w 3570661"/>
                  <a:gd name="connsiteY4083" fmla="*/ 641531 h 4330768"/>
                  <a:gd name="connsiteX4084" fmla="*/ 2268712 w 3570661"/>
                  <a:gd name="connsiteY4084" fmla="*/ 641531 h 4330768"/>
                  <a:gd name="connsiteX4085" fmla="*/ 2260985 w 3570661"/>
                  <a:gd name="connsiteY4085" fmla="*/ 629511 h 4330768"/>
                  <a:gd name="connsiteX4086" fmla="*/ 2260985 w 3570661"/>
                  <a:gd name="connsiteY4086" fmla="*/ 629511 h 4330768"/>
                  <a:gd name="connsiteX4087" fmla="*/ 2261672 w 3570661"/>
                  <a:gd name="connsiteY4087" fmla="*/ 620582 h 4330768"/>
                  <a:gd name="connsiteX4088" fmla="*/ 2261672 w 3570661"/>
                  <a:gd name="connsiteY4088" fmla="*/ 620582 h 4330768"/>
                  <a:gd name="connsiteX4089" fmla="*/ 2261156 w 3570661"/>
                  <a:gd name="connsiteY4089" fmla="*/ 615945 h 4330768"/>
                  <a:gd name="connsiteX4090" fmla="*/ 2261156 w 3570661"/>
                  <a:gd name="connsiteY4090" fmla="*/ 615945 h 4330768"/>
                  <a:gd name="connsiteX4091" fmla="*/ 2258237 w 3570661"/>
                  <a:gd name="connsiteY4091" fmla="*/ 611824 h 4330768"/>
                  <a:gd name="connsiteX4092" fmla="*/ 2258237 w 3570661"/>
                  <a:gd name="connsiteY4092" fmla="*/ 611824 h 4330768"/>
                  <a:gd name="connsiteX4093" fmla="*/ 2249995 w 3570661"/>
                  <a:gd name="connsiteY4093" fmla="*/ 617147 h 4330768"/>
                  <a:gd name="connsiteX4094" fmla="*/ 2249995 w 3570661"/>
                  <a:gd name="connsiteY4094" fmla="*/ 617147 h 4330768"/>
                  <a:gd name="connsiteX4095" fmla="*/ 2242611 w 3570661"/>
                  <a:gd name="connsiteY4095" fmla="*/ 619723 h 4330768"/>
                  <a:gd name="connsiteX4096" fmla="*/ 2242611 w 3570661"/>
                  <a:gd name="connsiteY4096" fmla="*/ 619723 h 4330768"/>
                  <a:gd name="connsiteX4097" fmla="*/ 2223379 w 3570661"/>
                  <a:gd name="connsiteY4097" fmla="*/ 615087 h 4330768"/>
                  <a:gd name="connsiteX4098" fmla="*/ 2223379 w 3570661"/>
                  <a:gd name="connsiteY4098" fmla="*/ 615087 h 4330768"/>
                  <a:gd name="connsiteX4099" fmla="*/ 2215995 w 3570661"/>
                  <a:gd name="connsiteY4099" fmla="*/ 608561 h 4330768"/>
                  <a:gd name="connsiteX4100" fmla="*/ 2215995 w 3570661"/>
                  <a:gd name="connsiteY4100" fmla="*/ 608561 h 4330768"/>
                  <a:gd name="connsiteX4101" fmla="*/ 2230419 w 3570661"/>
                  <a:gd name="connsiteY4101" fmla="*/ 602723 h 4330768"/>
                  <a:gd name="connsiteX4102" fmla="*/ 2230419 w 3570661"/>
                  <a:gd name="connsiteY4102" fmla="*/ 602723 h 4330768"/>
                  <a:gd name="connsiteX4103" fmla="*/ 2247591 w 3570661"/>
                  <a:gd name="connsiteY4103" fmla="*/ 591046 h 4330768"/>
                  <a:gd name="connsiteX4104" fmla="*/ 2247591 w 3570661"/>
                  <a:gd name="connsiteY4104" fmla="*/ 591046 h 4330768"/>
                  <a:gd name="connsiteX4105" fmla="*/ 2248621 w 3570661"/>
                  <a:gd name="connsiteY4105" fmla="*/ 587612 h 4330768"/>
                  <a:gd name="connsiteX4106" fmla="*/ 2248621 w 3570661"/>
                  <a:gd name="connsiteY4106" fmla="*/ 587612 h 4330768"/>
                  <a:gd name="connsiteX4107" fmla="*/ 2218914 w 3570661"/>
                  <a:gd name="connsiteY4107" fmla="*/ 566834 h 4330768"/>
                  <a:gd name="connsiteX4108" fmla="*/ 2218914 w 3570661"/>
                  <a:gd name="connsiteY4108" fmla="*/ 566834 h 4330768"/>
                  <a:gd name="connsiteX4109" fmla="*/ 2216510 w 3570661"/>
                  <a:gd name="connsiteY4109" fmla="*/ 566663 h 4330768"/>
                  <a:gd name="connsiteX4110" fmla="*/ 2216510 w 3570661"/>
                  <a:gd name="connsiteY4110" fmla="*/ 566663 h 4330768"/>
                  <a:gd name="connsiteX4111" fmla="*/ 2179591 w 3570661"/>
                  <a:gd name="connsiteY4111" fmla="*/ 590360 h 4330768"/>
                  <a:gd name="connsiteX4112" fmla="*/ 2179591 w 3570661"/>
                  <a:gd name="connsiteY4112" fmla="*/ 590360 h 4330768"/>
                  <a:gd name="connsiteX4113" fmla="*/ 2169116 w 3570661"/>
                  <a:gd name="connsiteY4113" fmla="*/ 632258 h 4330768"/>
                  <a:gd name="connsiteX4114" fmla="*/ 2169116 w 3570661"/>
                  <a:gd name="connsiteY4114" fmla="*/ 632258 h 4330768"/>
                  <a:gd name="connsiteX4115" fmla="*/ 2161218 w 3570661"/>
                  <a:gd name="connsiteY4115" fmla="*/ 662480 h 4330768"/>
                  <a:gd name="connsiteX4116" fmla="*/ 2161218 w 3570661"/>
                  <a:gd name="connsiteY4116" fmla="*/ 662480 h 4330768"/>
                  <a:gd name="connsiteX4117" fmla="*/ 2155894 w 3570661"/>
                  <a:gd name="connsiteY4117" fmla="*/ 666430 h 4330768"/>
                  <a:gd name="connsiteX4118" fmla="*/ 2155894 w 3570661"/>
                  <a:gd name="connsiteY4118" fmla="*/ 666430 h 4330768"/>
                  <a:gd name="connsiteX4119" fmla="*/ 2151602 w 3570661"/>
                  <a:gd name="connsiteY4119" fmla="*/ 658187 h 4330768"/>
                  <a:gd name="connsiteX4120" fmla="*/ 2151602 w 3570661"/>
                  <a:gd name="connsiteY4120" fmla="*/ 658187 h 4330768"/>
                  <a:gd name="connsiteX4121" fmla="*/ 2152804 w 3570661"/>
                  <a:gd name="connsiteY4121" fmla="*/ 645480 h 4330768"/>
                  <a:gd name="connsiteX4122" fmla="*/ 2152804 w 3570661"/>
                  <a:gd name="connsiteY4122" fmla="*/ 645480 h 4330768"/>
                  <a:gd name="connsiteX4123" fmla="*/ 2153834 w 3570661"/>
                  <a:gd name="connsiteY4123" fmla="*/ 623672 h 4330768"/>
                  <a:gd name="connsiteX4124" fmla="*/ 2153834 w 3570661"/>
                  <a:gd name="connsiteY4124" fmla="*/ 623672 h 4330768"/>
                  <a:gd name="connsiteX4125" fmla="*/ 2153834 w 3570661"/>
                  <a:gd name="connsiteY4125" fmla="*/ 614743 h 4330768"/>
                  <a:gd name="connsiteX4126" fmla="*/ 2153834 w 3570661"/>
                  <a:gd name="connsiteY4126" fmla="*/ 614743 h 4330768"/>
                  <a:gd name="connsiteX4127" fmla="*/ 2155036 w 3570661"/>
                  <a:gd name="connsiteY4127" fmla="*/ 592248 h 4330768"/>
                  <a:gd name="connsiteX4128" fmla="*/ 2155036 w 3570661"/>
                  <a:gd name="connsiteY4128" fmla="*/ 592248 h 4330768"/>
                  <a:gd name="connsiteX4129" fmla="*/ 2167571 w 3570661"/>
                  <a:gd name="connsiteY4129" fmla="*/ 556188 h 4330768"/>
                  <a:gd name="connsiteX4130" fmla="*/ 2167571 w 3570661"/>
                  <a:gd name="connsiteY4130" fmla="*/ 556188 h 4330768"/>
                  <a:gd name="connsiteX4131" fmla="*/ 2167571 w 3570661"/>
                  <a:gd name="connsiteY4131" fmla="*/ 554814 h 4330768"/>
                  <a:gd name="connsiteX4132" fmla="*/ 2167571 w 3570661"/>
                  <a:gd name="connsiteY4132" fmla="*/ 554814 h 4330768"/>
                  <a:gd name="connsiteX4133" fmla="*/ 2167571 w 3570661"/>
                  <a:gd name="connsiteY4133" fmla="*/ 553784 h 4330768"/>
                  <a:gd name="connsiteX4134" fmla="*/ 2167571 w 3570661"/>
                  <a:gd name="connsiteY4134" fmla="*/ 553784 h 4330768"/>
                  <a:gd name="connsiteX4135" fmla="*/ 2169975 w 3570661"/>
                  <a:gd name="connsiteY4135" fmla="*/ 540905 h 4330768"/>
                  <a:gd name="connsiteX4136" fmla="*/ 2169975 w 3570661"/>
                  <a:gd name="connsiteY4136" fmla="*/ 540905 h 4330768"/>
                  <a:gd name="connsiteX4137" fmla="*/ 2181309 w 3570661"/>
                  <a:gd name="connsiteY4137" fmla="*/ 536612 h 4330768"/>
                  <a:gd name="connsiteX4138" fmla="*/ 2181309 w 3570661"/>
                  <a:gd name="connsiteY4138" fmla="*/ 536612 h 4330768"/>
                  <a:gd name="connsiteX4139" fmla="*/ 2215652 w 3570661"/>
                  <a:gd name="connsiteY4139" fmla="*/ 527855 h 4330768"/>
                  <a:gd name="connsiteX4140" fmla="*/ 2215652 w 3570661"/>
                  <a:gd name="connsiteY4140" fmla="*/ 527855 h 4330768"/>
                  <a:gd name="connsiteX4141" fmla="*/ 2271459 w 3570661"/>
                  <a:gd name="connsiteY4141" fmla="*/ 519956 h 4330768"/>
                  <a:gd name="connsiteX4142" fmla="*/ 2271459 w 3570661"/>
                  <a:gd name="connsiteY4142" fmla="*/ 519956 h 4330768"/>
                  <a:gd name="connsiteX4143" fmla="*/ 2289661 w 3570661"/>
                  <a:gd name="connsiteY4143" fmla="*/ 499007 h 4330768"/>
                  <a:gd name="connsiteX4144" fmla="*/ 2289661 w 3570661"/>
                  <a:gd name="connsiteY4144" fmla="*/ 499007 h 4330768"/>
                  <a:gd name="connsiteX4145" fmla="*/ 2299964 w 3570661"/>
                  <a:gd name="connsiteY4145" fmla="*/ 460199 h 4330768"/>
                  <a:gd name="connsiteX4146" fmla="*/ 2299964 w 3570661"/>
                  <a:gd name="connsiteY4146" fmla="*/ 460199 h 4330768"/>
                  <a:gd name="connsiteX4147" fmla="*/ 2315934 w 3570661"/>
                  <a:gd name="connsiteY4147" fmla="*/ 437189 h 4330768"/>
                  <a:gd name="connsiteX4148" fmla="*/ 2315934 w 3570661"/>
                  <a:gd name="connsiteY4148" fmla="*/ 437189 h 4330768"/>
                  <a:gd name="connsiteX4149" fmla="*/ 2308893 w 3570661"/>
                  <a:gd name="connsiteY4149" fmla="*/ 421734 h 4330768"/>
                  <a:gd name="connsiteX4150" fmla="*/ 2308893 w 3570661"/>
                  <a:gd name="connsiteY4150" fmla="*/ 421734 h 4330768"/>
                  <a:gd name="connsiteX4151" fmla="*/ 2296015 w 3570661"/>
                  <a:gd name="connsiteY4151" fmla="*/ 407654 h 4330768"/>
                  <a:gd name="connsiteX4152" fmla="*/ 2296015 w 3570661"/>
                  <a:gd name="connsiteY4152" fmla="*/ 407654 h 4330768"/>
                  <a:gd name="connsiteX4153" fmla="*/ 2281419 w 3570661"/>
                  <a:gd name="connsiteY4153" fmla="*/ 388078 h 4330768"/>
                  <a:gd name="connsiteX4154" fmla="*/ 2281419 w 3570661"/>
                  <a:gd name="connsiteY4154" fmla="*/ 388078 h 4330768"/>
                  <a:gd name="connsiteX4155" fmla="*/ 2271631 w 3570661"/>
                  <a:gd name="connsiteY4155" fmla="*/ 384129 h 4330768"/>
                  <a:gd name="connsiteX4156" fmla="*/ 2271631 w 3570661"/>
                  <a:gd name="connsiteY4156" fmla="*/ 384129 h 4330768"/>
                  <a:gd name="connsiteX4157" fmla="*/ 2265277 w 3570661"/>
                  <a:gd name="connsiteY4157" fmla="*/ 387391 h 4330768"/>
                  <a:gd name="connsiteX4158" fmla="*/ 2265277 w 3570661"/>
                  <a:gd name="connsiteY4158" fmla="*/ 387391 h 4330768"/>
                  <a:gd name="connsiteX4159" fmla="*/ 2260469 w 3570661"/>
                  <a:gd name="connsiteY4159" fmla="*/ 390997 h 4330768"/>
                  <a:gd name="connsiteX4160" fmla="*/ 2260469 w 3570661"/>
                  <a:gd name="connsiteY4160" fmla="*/ 390997 h 4330768"/>
                  <a:gd name="connsiteX4161" fmla="*/ 2242783 w 3570661"/>
                  <a:gd name="connsiteY4161" fmla="*/ 379664 h 4330768"/>
                  <a:gd name="connsiteX4162" fmla="*/ 2242783 w 3570661"/>
                  <a:gd name="connsiteY4162" fmla="*/ 379664 h 4330768"/>
                  <a:gd name="connsiteX4163" fmla="*/ 2236601 w 3570661"/>
                  <a:gd name="connsiteY4163" fmla="*/ 376917 h 4330768"/>
                  <a:gd name="connsiteX4164" fmla="*/ 2236601 w 3570661"/>
                  <a:gd name="connsiteY4164" fmla="*/ 376917 h 4330768"/>
                  <a:gd name="connsiteX4165" fmla="*/ 2233682 w 3570661"/>
                  <a:gd name="connsiteY4165" fmla="*/ 383442 h 4330768"/>
                  <a:gd name="connsiteX4166" fmla="*/ 2233682 w 3570661"/>
                  <a:gd name="connsiteY4166" fmla="*/ 383442 h 4330768"/>
                  <a:gd name="connsiteX4167" fmla="*/ 2212904 w 3570661"/>
                  <a:gd name="connsiteY4167" fmla="*/ 413664 h 4330768"/>
                  <a:gd name="connsiteX4168" fmla="*/ 2212904 w 3570661"/>
                  <a:gd name="connsiteY4168" fmla="*/ 413664 h 4330768"/>
                  <a:gd name="connsiteX4169" fmla="*/ 2208783 w 3570661"/>
                  <a:gd name="connsiteY4169" fmla="*/ 415553 h 4330768"/>
                  <a:gd name="connsiteX4170" fmla="*/ 2208783 w 3570661"/>
                  <a:gd name="connsiteY4170" fmla="*/ 415553 h 4330768"/>
                  <a:gd name="connsiteX4171" fmla="*/ 2200369 w 3570661"/>
                  <a:gd name="connsiteY4171" fmla="*/ 405421 h 4330768"/>
                  <a:gd name="connsiteX4172" fmla="*/ 2200369 w 3570661"/>
                  <a:gd name="connsiteY4172" fmla="*/ 405421 h 4330768"/>
                  <a:gd name="connsiteX4173" fmla="*/ 2199854 w 3570661"/>
                  <a:gd name="connsiteY4173" fmla="*/ 403189 h 4330768"/>
                  <a:gd name="connsiteX4174" fmla="*/ 2199854 w 3570661"/>
                  <a:gd name="connsiteY4174" fmla="*/ 403189 h 4330768"/>
                  <a:gd name="connsiteX4175" fmla="*/ 2220460 w 3570661"/>
                  <a:gd name="connsiteY4175" fmla="*/ 383785 h 4330768"/>
                  <a:gd name="connsiteX4176" fmla="*/ 2220460 w 3570661"/>
                  <a:gd name="connsiteY4176" fmla="*/ 383785 h 4330768"/>
                  <a:gd name="connsiteX4177" fmla="*/ 2223894 w 3570661"/>
                  <a:gd name="connsiteY4177" fmla="*/ 367300 h 4330768"/>
                  <a:gd name="connsiteX4178" fmla="*/ 2223894 w 3570661"/>
                  <a:gd name="connsiteY4178" fmla="*/ 367300 h 4330768"/>
                  <a:gd name="connsiteX4179" fmla="*/ 2216853 w 3570661"/>
                  <a:gd name="connsiteY4179" fmla="*/ 364553 h 4330768"/>
                  <a:gd name="connsiteX4180" fmla="*/ 2216853 w 3570661"/>
                  <a:gd name="connsiteY4180" fmla="*/ 364553 h 4330768"/>
                  <a:gd name="connsiteX4181" fmla="*/ 2207409 w 3570661"/>
                  <a:gd name="connsiteY4181" fmla="*/ 364725 h 4330768"/>
                  <a:gd name="connsiteX4182" fmla="*/ 2207409 w 3570661"/>
                  <a:gd name="connsiteY4182" fmla="*/ 364725 h 4330768"/>
                  <a:gd name="connsiteX4183" fmla="*/ 2194187 w 3570661"/>
                  <a:gd name="connsiteY4183" fmla="*/ 366614 h 4330768"/>
                  <a:gd name="connsiteX4184" fmla="*/ 2194187 w 3570661"/>
                  <a:gd name="connsiteY4184" fmla="*/ 366614 h 4330768"/>
                  <a:gd name="connsiteX4185" fmla="*/ 2183712 w 3570661"/>
                  <a:gd name="connsiteY4185" fmla="*/ 363351 h 4330768"/>
                  <a:gd name="connsiteX4186" fmla="*/ 2183712 w 3570661"/>
                  <a:gd name="connsiteY4186" fmla="*/ 363351 h 4330768"/>
                  <a:gd name="connsiteX4187" fmla="*/ 2168430 w 3570661"/>
                  <a:gd name="connsiteY4187" fmla="*/ 357341 h 4330768"/>
                  <a:gd name="connsiteX4188" fmla="*/ 2168430 w 3570661"/>
                  <a:gd name="connsiteY4188" fmla="*/ 357341 h 4330768"/>
                  <a:gd name="connsiteX4189" fmla="*/ 2163278 w 3570661"/>
                  <a:gd name="connsiteY4189" fmla="*/ 359402 h 4330768"/>
                  <a:gd name="connsiteX4190" fmla="*/ 2163278 w 3570661"/>
                  <a:gd name="connsiteY4190" fmla="*/ 359402 h 4330768"/>
                  <a:gd name="connsiteX4191" fmla="*/ 2156581 w 3570661"/>
                  <a:gd name="connsiteY4191" fmla="*/ 362836 h 4330768"/>
                  <a:gd name="connsiteX4192" fmla="*/ 2156581 w 3570661"/>
                  <a:gd name="connsiteY4192" fmla="*/ 362836 h 4330768"/>
                  <a:gd name="connsiteX4193" fmla="*/ 2148682 w 3570661"/>
                  <a:gd name="connsiteY4193" fmla="*/ 354937 h 4330768"/>
                  <a:gd name="connsiteX4194" fmla="*/ 2148682 w 3570661"/>
                  <a:gd name="connsiteY4194" fmla="*/ 354937 h 4330768"/>
                  <a:gd name="connsiteX4195" fmla="*/ 2134258 w 3570661"/>
                  <a:gd name="connsiteY4195" fmla="*/ 344634 h 4330768"/>
                  <a:gd name="connsiteX4196" fmla="*/ 2134258 w 3570661"/>
                  <a:gd name="connsiteY4196" fmla="*/ 344634 h 4330768"/>
                  <a:gd name="connsiteX4197" fmla="*/ 2124127 w 3570661"/>
                  <a:gd name="connsiteY4197" fmla="*/ 345321 h 4330768"/>
                  <a:gd name="connsiteX4198" fmla="*/ 2124127 w 3570661"/>
                  <a:gd name="connsiteY4198" fmla="*/ 345321 h 4330768"/>
                  <a:gd name="connsiteX4199" fmla="*/ 2110046 w 3570661"/>
                  <a:gd name="connsiteY4199" fmla="*/ 336392 h 4330768"/>
                  <a:gd name="connsiteX4200" fmla="*/ 2110046 w 3570661"/>
                  <a:gd name="connsiteY4200" fmla="*/ 336392 h 4330768"/>
                  <a:gd name="connsiteX4201" fmla="*/ 2092531 w 3570661"/>
                  <a:gd name="connsiteY4201" fmla="*/ 325573 h 4330768"/>
                  <a:gd name="connsiteX4202" fmla="*/ 2092531 w 3570661"/>
                  <a:gd name="connsiteY4202" fmla="*/ 325573 h 4330768"/>
                  <a:gd name="connsiteX4203" fmla="*/ 2091501 w 3570661"/>
                  <a:gd name="connsiteY4203" fmla="*/ 325573 h 4330768"/>
                  <a:gd name="connsiteX4204" fmla="*/ 2091501 w 3570661"/>
                  <a:gd name="connsiteY4204" fmla="*/ 325573 h 4330768"/>
                  <a:gd name="connsiteX4205" fmla="*/ 2070552 w 3570661"/>
                  <a:gd name="connsiteY4205" fmla="*/ 315786 h 4330768"/>
                  <a:gd name="connsiteX4206" fmla="*/ 2070552 w 3570661"/>
                  <a:gd name="connsiteY4206" fmla="*/ 315786 h 4330768"/>
                  <a:gd name="connsiteX4207" fmla="*/ 2068662 w 3570661"/>
                  <a:gd name="connsiteY4207" fmla="*/ 311493 h 4330768"/>
                  <a:gd name="connsiteX4208" fmla="*/ 2068662 w 3570661"/>
                  <a:gd name="connsiteY4208" fmla="*/ 311493 h 4330768"/>
                  <a:gd name="connsiteX4209" fmla="*/ 2071754 w 3570661"/>
                  <a:gd name="connsiteY4209" fmla="*/ 308574 h 4330768"/>
                  <a:gd name="connsiteX4210" fmla="*/ 2071754 w 3570661"/>
                  <a:gd name="connsiteY4210" fmla="*/ 308574 h 4330768"/>
                  <a:gd name="connsiteX4211" fmla="*/ 2086521 w 3570661"/>
                  <a:gd name="connsiteY4211" fmla="*/ 312523 h 4330768"/>
                  <a:gd name="connsiteX4212" fmla="*/ 2086521 w 3570661"/>
                  <a:gd name="connsiteY4212" fmla="*/ 312523 h 4330768"/>
                  <a:gd name="connsiteX4213" fmla="*/ 2089268 w 3570661"/>
                  <a:gd name="connsiteY4213" fmla="*/ 312008 h 4330768"/>
                  <a:gd name="connsiteX4214" fmla="*/ 2089268 w 3570661"/>
                  <a:gd name="connsiteY4214" fmla="*/ 312008 h 4330768"/>
                  <a:gd name="connsiteX4215" fmla="*/ 2090642 w 3570661"/>
                  <a:gd name="connsiteY4215" fmla="*/ 311321 h 4330768"/>
                  <a:gd name="connsiteX4216" fmla="*/ 2090642 w 3570661"/>
                  <a:gd name="connsiteY4216" fmla="*/ 311321 h 4330768"/>
                  <a:gd name="connsiteX4217" fmla="*/ 2090471 w 3570661"/>
                  <a:gd name="connsiteY4217" fmla="*/ 311149 h 4330768"/>
                  <a:gd name="connsiteX4218" fmla="*/ 2090471 w 3570661"/>
                  <a:gd name="connsiteY4218" fmla="*/ 311149 h 4330768"/>
                  <a:gd name="connsiteX4219" fmla="*/ 2088066 w 3570661"/>
                  <a:gd name="connsiteY4219" fmla="*/ 309432 h 4330768"/>
                  <a:gd name="connsiteX4220" fmla="*/ 2088066 w 3570661"/>
                  <a:gd name="connsiteY4220" fmla="*/ 309432 h 4330768"/>
                  <a:gd name="connsiteX4221" fmla="*/ 2077935 w 3570661"/>
                  <a:gd name="connsiteY4221" fmla="*/ 305311 h 4330768"/>
                  <a:gd name="connsiteX4222" fmla="*/ 2077935 w 3570661"/>
                  <a:gd name="connsiteY4222" fmla="*/ 305311 h 4330768"/>
                  <a:gd name="connsiteX4223" fmla="*/ 2060077 w 3570661"/>
                  <a:gd name="connsiteY4223" fmla="*/ 290200 h 4330768"/>
                  <a:gd name="connsiteX4224" fmla="*/ 2060077 w 3570661"/>
                  <a:gd name="connsiteY4224" fmla="*/ 290200 h 4330768"/>
                  <a:gd name="connsiteX4225" fmla="*/ 2054753 w 3570661"/>
                  <a:gd name="connsiteY4225" fmla="*/ 285220 h 4330768"/>
                  <a:gd name="connsiteX4226" fmla="*/ 2054753 w 3570661"/>
                  <a:gd name="connsiteY4226" fmla="*/ 285220 h 4330768"/>
                  <a:gd name="connsiteX4227" fmla="*/ 2043936 w 3570661"/>
                  <a:gd name="connsiteY4227" fmla="*/ 287624 h 4330768"/>
                  <a:gd name="connsiteX4228" fmla="*/ 2043936 w 3570661"/>
                  <a:gd name="connsiteY4228" fmla="*/ 287624 h 4330768"/>
                  <a:gd name="connsiteX4229" fmla="*/ 2035350 w 3570661"/>
                  <a:gd name="connsiteY4229" fmla="*/ 289170 h 4330768"/>
                  <a:gd name="connsiteX4230" fmla="*/ 2035350 w 3570661"/>
                  <a:gd name="connsiteY4230" fmla="*/ 289170 h 4330768"/>
                  <a:gd name="connsiteX4231" fmla="*/ 2026077 w 3570661"/>
                  <a:gd name="connsiteY4231" fmla="*/ 278523 h 4330768"/>
                  <a:gd name="connsiteX4232" fmla="*/ 2026077 w 3570661"/>
                  <a:gd name="connsiteY4232" fmla="*/ 278523 h 4330768"/>
                  <a:gd name="connsiteX4233" fmla="*/ 2024188 w 3570661"/>
                  <a:gd name="connsiteY4233" fmla="*/ 274917 h 4330768"/>
                  <a:gd name="connsiteX4234" fmla="*/ 2024188 w 3570661"/>
                  <a:gd name="connsiteY4234" fmla="*/ 274917 h 4330768"/>
                  <a:gd name="connsiteX4235" fmla="*/ 2023501 w 3570661"/>
                  <a:gd name="connsiteY4235" fmla="*/ 274917 h 4330768"/>
                  <a:gd name="connsiteX4236" fmla="*/ 2023501 w 3570661"/>
                  <a:gd name="connsiteY4236" fmla="*/ 274917 h 4330768"/>
                  <a:gd name="connsiteX4237" fmla="*/ 2011653 w 3570661"/>
                  <a:gd name="connsiteY4237" fmla="*/ 268049 h 4330768"/>
                  <a:gd name="connsiteX4238" fmla="*/ 2011653 w 3570661"/>
                  <a:gd name="connsiteY4238" fmla="*/ 268049 h 4330768"/>
                  <a:gd name="connsiteX4239" fmla="*/ 1980916 w 3570661"/>
                  <a:gd name="connsiteY4239" fmla="*/ 250877 h 4330768"/>
                  <a:gd name="connsiteX4240" fmla="*/ 1980916 w 3570661"/>
                  <a:gd name="connsiteY4240" fmla="*/ 250877 h 4330768"/>
                  <a:gd name="connsiteX4241" fmla="*/ 1952583 w 3570661"/>
                  <a:gd name="connsiteY4241" fmla="*/ 234049 h 4330768"/>
                  <a:gd name="connsiteX4242" fmla="*/ 1952583 w 3570661"/>
                  <a:gd name="connsiteY4242" fmla="*/ 234049 h 4330768"/>
                  <a:gd name="connsiteX4243" fmla="*/ 1946057 w 3570661"/>
                  <a:gd name="connsiteY4243" fmla="*/ 229584 h 4330768"/>
                  <a:gd name="connsiteX4244" fmla="*/ 1946057 w 3570661"/>
                  <a:gd name="connsiteY4244" fmla="*/ 229584 h 4330768"/>
                  <a:gd name="connsiteX4245" fmla="*/ 1946057 w 3570661"/>
                  <a:gd name="connsiteY4245" fmla="*/ 230443 h 4330768"/>
                  <a:gd name="connsiteX4246" fmla="*/ 1946057 w 3570661"/>
                  <a:gd name="connsiteY4246" fmla="*/ 230443 h 4330768"/>
                  <a:gd name="connsiteX4247" fmla="*/ 1946573 w 3570661"/>
                  <a:gd name="connsiteY4247" fmla="*/ 236109 h 4330768"/>
                  <a:gd name="connsiteX4248" fmla="*/ 1946573 w 3570661"/>
                  <a:gd name="connsiteY4248" fmla="*/ 236109 h 4330768"/>
                  <a:gd name="connsiteX4249" fmla="*/ 1956876 w 3570661"/>
                  <a:gd name="connsiteY4249" fmla="*/ 262039 h 4330768"/>
                  <a:gd name="connsiteX4250" fmla="*/ 1956876 w 3570661"/>
                  <a:gd name="connsiteY4250" fmla="*/ 262039 h 4330768"/>
                  <a:gd name="connsiteX4251" fmla="*/ 1969239 w 3570661"/>
                  <a:gd name="connsiteY4251" fmla="*/ 278695 h 4330768"/>
                  <a:gd name="connsiteX4252" fmla="*/ 1969239 w 3570661"/>
                  <a:gd name="connsiteY4252" fmla="*/ 278695 h 4330768"/>
                  <a:gd name="connsiteX4253" fmla="*/ 1971128 w 3570661"/>
                  <a:gd name="connsiteY4253" fmla="*/ 287796 h 4330768"/>
                  <a:gd name="connsiteX4254" fmla="*/ 1971128 w 3570661"/>
                  <a:gd name="connsiteY4254" fmla="*/ 287796 h 4330768"/>
                  <a:gd name="connsiteX4255" fmla="*/ 1961855 w 3570661"/>
                  <a:gd name="connsiteY4255" fmla="*/ 301877 h 4330768"/>
                  <a:gd name="connsiteX4256" fmla="*/ 1961855 w 3570661"/>
                  <a:gd name="connsiteY4256" fmla="*/ 301877 h 4330768"/>
                  <a:gd name="connsiteX4257" fmla="*/ 1957734 w 3570661"/>
                  <a:gd name="connsiteY4257" fmla="*/ 304452 h 4330768"/>
                  <a:gd name="connsiteX4258" fmla="*/ 1957734 w 3570661"/>
                  <a:gd name="connsiteY4258" fmla="*/ 304452 h 4330768"/>
                  <a:gd name="connsiteX4259" fmla="*/ 1961855 w 3570661"/>
                  <a:gd name="connsiteY4259" fmla="*/ 314069 h 4330768"/>
                  <a:gd name="connsiteX4260" fmla="*/ 1961855 w 3570661"/>
                  <a:gd name="connsiteY4260" fmla="*/ 314069 h 4330768"/>
                  <a:gd name="connsiteX4261" fmla="*/ 1962886 w 3570661"/>
                  <a:gd name="connsiteY4261" fmla="*/ 317846 h 4330768"/>
                  <a:gd name="connsiteX4262" fmla="*/ 1962886 w 3570661"/>
                  <a:gd name="connsiteY4262" fmla="*/ 317846 h 4330768"/>
                  <a:gd name="connsiteX4263" fmla="*/ 1960138 w 3570661"/>
                  <a:gd name="connsiteY4263" fmla="*/ 320594 h 4330768"/>
                  <a:gd name="connsiteX4264" fmla="*/ 1960138 w 3570661"/>
                  <a:gd name="connsiteY4264" fmla="*/ 320594 h 4330768"/>
                  <a:gd name="connsiteX4265" fmla="*/ 1946744 w 3570661"/>
                  <a:gd name="connsiteY4265" fmla="*/ 309261 h 4330768"/>
                  <a:gd name="connsiteX4266" fmla="*/ 1946744 w 3570661"/>
                  <a:gd name="connsiteY4266" fmla="*/ 309261 h 4330768"/>
                  <a:gd name="connsiteX4267" fmla="*/ 1924078 w 3570661"/>
                  <a:gd name="connsiteY4267" fmla="*/ 295351 h 4330768"/>
                  <a:gd name="connsiteX4268" fmla="*/ 1924078 w 3570661"/>
                  <a:gd name="connsiteY4268" fmla="*/ 295351 h 4330768"/>
                  <a:gd name="connsiteX4269" fmla="*/ 1916350 w 3570661"/>
                  <a:gd name="connsiteY4269" fmla="*/ 291402 h 4330768"/>
                  <a:gd name="connsiteX4270" fmla="*/ 1916350 w 3570661"/>
                  <a:gd name="connsiteY4270" fmla="*/ 291402 h 4330768"/>
                  <a:gd name="connsiteX4271" fmla="*/ 1906219 w 3570661"/>
                  <a:gd name="connsiteY4271" fmla="*/ 295695 h 4330768"/>
                  <a:gd name="connsiteX4272" fmla="*/ 1906219 w 3570661"/>
                  <a:gd name="connsiteY4272" fmla="*/ 295695 h 4330768"/>
                  <a:gd name="connsiteX4273" fmla="*/ 1898836 w 3570661"/>
                  <a:gd name="connsiteY4273" fmla="*/ 297584 h 4330768"/>
                  <a:gd name="connsiteX4274" fmla="*/ 1898836 w 3570661"/>
                  <a:gd name="connsiteY4274" fmla="*/ 297584 h 4330768"/>
                  <a:gd name="connsiteX4275" fmla="*/ 1895058 w 3570661"/>
                  <a:gd name="connsiteY4275" fmla="*/ 294149 h 4330768"/>
                  <a:gd name="connsiteX4276" fmla="*/ 1895058 w 3570661"/>
                  <a:gd name="connsiteY4276" fmla="*/ 294149 h 4330768"/>
                  <a:gd name="connsiteX4277" fmla="*/ 1898149 w 3570661"/>
                  <a:gd name="connsiteY4277" fmla="*/ 286937 h 4330768"/>
                  <a:gd name="connsiteX4278" fmla="*/ 1898149 w 3570661"/>
                  <a:gd name="connsiteY4278" fmla="*/ 286937 h 4330768"/>
                  <a:gd name="connsiteX4279" fmla="*/ 1900553 w 3570661"/>
                  <a:gd name="connsiteY4279" fmla="*/ 281614 h 4330768"/>
                  <a:gd name="connsiteX4280" fmla="*/ 1900553 w 3570661"/>
                  <a:gd name="connsiteY4280" fmla="*/ 281614 h 4330768"/>
                  <a:gd name="connsiteX4281" fmla="*/ 1891967 w 3570661"/>
                  <a:gd name="connsiteY4281" fmla="*/ 275261 h 4330768"/>
                  <a:gd name="connsiteX4282" fmla="*/ 1891967 w 3570661"/>
                  <a:gd name="connsiteY4282" fmla="*/ 275261 h 4330768"/>
                  <a:gd name="connsiteX4283" fmla="*/ 1872735 w 3570661"/>
                  <a:gd name="connsiteY4283" fmla="*/ 261352 h 4330768"/>
                  <a:gd name="connsiteX4284" fmla="*/ 1872735 w 3570661"/>
                  <a:gd name="connsiteY4284" fmla="*/ 261352 h 4330768"/>
                  <a:gd name="connsiteX4285" fmla="*/ 1868785 w 3570661"/>
                  <a:gd name="connsiteY4285" fmla="*/ 259291 h 4330768"/>
                  <a:gd name="connsiteX4286" fmla="*/ 1868785 w 3570661"/>
                  <a:gd name="connsiteY4286" fmla="*/ 259291 h 4330768"/>
                  <a:gd name="connsiteX4287" fmla="*/ 1850240 w 3570661"/>
                  <a:gd name="connsiteY4287" fmla="*/ 263927 h 4330768"/>
                  <a:gd name="connsiteX4288" fmla="*/ 1850240 w 3570661"/>
                  <a:gd name="connsiteY4288" fmla="*/ 263927 h 4330768"/>
                  <a:gd name="connsiteX4289" fmla="*/ 1837533 w 3570661"/>
                  <a:gd name="connsiteY4289" fmla="*/ 267534 h 4330768"/>
                  <a:gd name="connsiteX4290" fmla="*/ 1837533 w 3570661"/>
                  <a:gd name="connsiteY4290" fmla="*/ 267534 h 4330768"/>
                  <a:gd name="connsiteX4291" fmla="*/ 1833068 w 3570661"/>
                  <a:gd name="connsiteY4291" fmla="*/ 263069 h 4330768"/>
                  <a:gd name="connsiteX4292" fmla="*/ 1833068 w 3570661"/>
                  <a:gd name="connsiteY4292" fmla="*/ 263069 h 4330768"/>
                  <a:gd name="connsiteX4293" fmla="*/ 1833240 w 3570661"/>
                  <a:gd name="connsiteY4293" fmla="*/ 261523 h 4330768"/>
                  <a:gd name="connsiteX4294" fmla="*/ 1833240 w 3570661"/>
                  <a:gd name="connsiteY4294" fmla="*/ 261523 h 4330768"/>
                  <a:gd name="connsiteX4295" fmla="*/ 1833240 w 3570661"/>
                  <a:gd name="connsiteY4295" fmla="*/ 261523 h 4330768"/>
                  <a:gd name="connsiteX4296" fmla="*/ 1833240 w 3570661"/>
                  <a:gd name="connsiteY4296" fmla="*/ 261523 h 4330768"/>
                  <a:gd name="connsiteX4297" fmla="*/ 1833412 w 3570661"/>
                  <a:gd name="connsiteY4297" fmla="*/ 261008 h 4330768"/>
                  <a:gd name="connsiteX4298" fmla="*/ 1833412 w 3570661"/>
                  <a:gd name="connsiteY4298" fmla="*/ 261008 h 4330768"/>
                  <a:gd name="connsiteX4299" fmla="*/ 1833240 w 3570661"/>
                  <a:gd name="connsiteY4299" fmla="*/ 261523 h 4330768"/>
                  <a:gd name="connsiteX4300" fmla="*/ 1833240 w 3570661"/>
                  <a:gd name="connsiteY4300" fmla="*/ 261523 h 4330768"/>
                  <a:gd name="connsiteX4301" fmla="*/ 1833412 w 3570661"/>
                  <a:gd name="connsiteY4301" fmla="*/ 261008 h 4330768"/>
                  <a:gd name="connsiteX4302" fmla="*/ 1833412 w 3570661"/>
                  <a:gd name="connsiteY4302" fmla="*/ 261008 h 4330768"/>
                  <a:gd name="connsiteX4303" fmla="*/ 1858825 w 3570661"/>
                  <a:gd name="connsiteY4303" fmla="*/ 249160 h 4330768"/>
                  <a:gd name="connsiteX4304" fmla="*/ 1858825 w 3570661"/>
                  <a:gd name="connsiteY4304" fmla="*/ 249160 h 4330768"/>
                  <a:gd name="connsiteX4305" fmla="*/ 1859341 w 3570661"/>
                  <a:gd name="connsiteY4305" fmla="*/ 248645 h 4330768"/>
                  <a:gd name="connsiteX4306" fmla="*/ 1859341 w 3570661"/>
                  <a:gd name="connsiteY4306" fmla="*/ 248645 h 4330768"/>
                  <a:gd name="connsiteX4307" fmla="*/ 1845260 w 3570661"/>
                  <a:gd name="connsiteY4307" fmla="*/ 229069 h 4330768"/>
                  <a:gd name="connsiteX4308" fmla="*/ 1845260 w 3570661"/>
                  <a:gd name="connsiteY4308" fmla="*/ 229069 h 4330768"/>
                  <a:gd name="connsiteX4309" fmla="*/ 1840624 w 3570661"/>
                  <a:gd name="connsiteY4309" fmla="*/ 223746 h 4330768"/>
                  <a:gd name="connsiteX4310" fmla="*/ 1840624 w 3570661"/>
                  <a:gd name="connsiteY4310" fmla="*/ 223746 h 4330768"/>
                  <a:gd name="connsiteX4311" fmla="*/ 1840452 w 3570661"/>
                  <a:gd name="connsiteY4311" fmla="*/ 224261 h 4330768"/>
                  <a:gd name="connsiteX4312" fmla="*/ 1840452 w 3570661"/>
                  <a:gd name="connsiteY4312" fmla="*/ 224261 h 4330768"/>
                  <a:gd name="connsiteX4313" fmla="*/ 1835129 w 3570661"/>
                  <a:gd name="connsiteY4313" fmla="*/ 232160 h 4330768"/>
                  <a:gd name="connsiteX4314" fmla="*/ 1835129 w 3570661"/>
                  <a:gd name="connsiteY4314" fmla="*/ 232160 h 4330768"/>
                  <a:gd name="connsiteX4315" fmla="*/ 1828089 w 3570661"/>
                  <a:gd name="connsiteY4315" fmla="*/ 229413 h 4330768"/>
                  <a:gd name="connsiteX4316" fmla="*/ 1828089 w 3570661"/>
                  <a:gd name="connsiteY4316" fmla="*/ 229413 h 4330768"/>
                  <a:gd name="connsiteX4317" fmla="*/ 1825513 w 3570661"/>
                  <a:gd name="connsiteY4317" fmla="*/ 228554 h 4330768"/>
                  <a:gd name="connsiteX4318" fmla="*/ 1825513 w 3570661"/>
                  <a:gd name="connsiteY4318" fmla="*/ 228554 h 4330768"/>
                  <a:gd name="connsiteX4319" fmla="*/ 1815896 w 3570661"/>
                  <a:gd name="connsiteY4319" fmla="*/ 230443 h 4330768"/>
                  <a:gd name="connsiteX4320" fmla="*/ 1815896 w 3570661"/>
                  <a:gd name="connsiteY4320" fmla="*/ 230443 h 4330768"/>
                  <a:gd name="connsiteX4321" fmla="*/ 1810058 w 3570661"/>
                  <a:gd name="connsiteY4321" fmla="*/ 229756 h 4330768"/>
                  <a:gd name="connsiteX4322" fmla="*/ 1810058 w 3570661"/>
                  <a:gd name="connsiteY4322" fmla="*/ 229756 h 4330768"/>
                  <a:gd name="connsiteX4323" fmla="*/ 1789968 w 3570661"/>
                  <a:gd name="connsiteY4323" fmla="*/ 219110 h 4330768"/>
                  <a:gd name="connsiteX4324" fmla="*/ 1789968 w 3570661"/>
                  <a:gd name="connsiteY4324" fmla="*/ 219110 h 4330768"/>
                  <a:gd name="connsiteX4325" fmla="*/ 1755109 w 3570661"/>
                  <a:gd name="connsiteY4325" fmla="*/ 206746 h 4330768"/>
                  <a:gd name="connsiteX4326" fmla="*/ 1755109 w 3570661"/>
                  <a:gd name="connsiteY4326" fmla="*/ 206746 h 4330768"/>
                  <a:gd name="connsiteX4327" fmla="*/ 1744291 w 3570661"/>
                  <a:gd name="connsiteY4327" fmla="*/ 204170 h 4330768"/>
                  <a:gd name="connsiteX4328" fmla="*/ 1744291 w 3570661"/>
                  <a:gd name="connsiteY4328" fmla="*/ 204170 h 4330768"/>
                  <a:gd name="connsiteX4329" fmla="*/ 1727635 w 3570661"/>
                  <a:gd name="connsiteY4329" fmla="*/ 210696 h 4330768"/>
                  <a:gd name="connsiteX4330" fmla="*/ 1727635 w 3570661"/>
                  <a:gd name="connsiteY4330" fmla="*/ 210696 h 4330768"/>
                  <a:gd name="connsiteX4331" fmla="*/ 1703938 w 3570661"/>
                  <a:gd name="connsiteY4331" fmla="*/ 213443 h 4330768"/>
                  <a:gd name="connsiteX4332" fmla="*/ 1703938 w 3570661"/>
                  <a:gd name="connsiteY4332" fmla="*/ 213443 h 4330768"/>
                  <a:gd name="connsiteX4333" fmla="*/ 1689857 w 3570661"/>
                  <a:gd name="connsiteY4333" fmla="*/ 212069 h 4330768"/>
                  <a:gd name="connsiteX4334" fmla="*/ 1689857 w 3570661"/>
                  <a:gd name="connsiteY4334" fmla="*/ 212069 h 4330768"/>
                  <a:gd name="connsiteX4335" fmla="*/ 1673888 w 3570661"/>
                  <a:gd name="connsiteY4335" fmla="*/ 210352 h 4330768"/>
                  <a:gd name="connsiteX4336" fmla="*/ 1673888 w 3570661"/>
                  <a:gd name="connsiteY4336" fmla="*/ 210352 h 4330768"/>
                  <a:gd name="connsiteX4337" fmla="*/ 1661009 w 3570661"/>
                  <a:gd name="connsiteY4337" fmla="*/ 212413 h 4330768"/>
                  <a:gd name="connsiteX4338" fmla="*/ 1661009 w 3570661"/>
                  <a:gd name="connsiteY4338" fmla="*/ 212413 h 4330768"/>
                  <a:gd name="connsiteX4339" fmla="*/ 1681615 w 3570661"/>
                  <a:gd name="connsiteY4339" fmla="*/ 234392 h 4330768"/>
                  <a:gd name="connsiteX4340" fmla="*/ 1681615 w 3570661"/>
                  <a:gd name="connsiteY4340" fmla="*/ 234392 h 4330768"/>
                  <a:gd name="connsiteX4341" fmla="*/ 1699817 w 3570661"/>
                  <a:gd name="connsiteY4341" fmla="*/ 255170 h 4330768"/>
                  <a:gd name="connsiteX4342" fmla="*/ 1699817 w 3570661"/>
                  <a:gd name="connsiteY4342" fmla="*/ 255170 h 4330768"/>
                  <a:gd name="connsiteX4343" fmla="*/ 1703595 w 3570661"/>
                  <a:gd name="connsiteY4343" fmla="*/ 265816 h 4330768"/>
                  <a:gd name="connsiteX4344" fmla="*/ 1703595 w 3570661"/>
                  <a:gd name="connsiteY4344" fmla="*/ 265816 h 4330768"/>
                  <a:gd name="connsiteX4345" fmla="*/ 1704968 w 3570661"/>
                  <a:gd name="connsiteY4345" fmla="*/ 265645 h 4330768"/>
                  <a:gd name="connsiteX4346" fmla="*/ 1704968 w 3570661"/>
                  <a:gd name="connsiteY4346" fmla="*/ 265645 h 4330768"/>
                  <a:gd name="connsiteX4347" fmla="*/ 1707544 w 3570661"/>
                  <a:gd name="connsiteY4347" fmla="*/ 265473 h 4330768"/>
                  <a:gd name="connsiteX4348" fmla="*/ 1707544 w 3570661"/>
                  <a:gd name="connsiteY4348" fmla="*/ 265473 h 4330768"/>
                  <a:gd name="connsiteX4349" fmla="*/ 1726776 w 3570661"/>
                  <a:gd name="connsiteY4349" fmla="*/ 279725 h 4330768"/>
                  <a:gd name="connsiteX4350" fmla="*/ 1726776 w 3570661"/>
                  <a:gd name="connsiteY4350" fmla="*/ 279725 h 4330768"/>
                  <a:gd name="connsiteX4351" fmla="*/ 1730725 w 3570661"/>
                  <a:gd name="connsiteY4351" fmla="*/ 285049 h 4330768"/>
                  <a:gd name="connsiteX4352" fmla="*/ 1730725 w 3570661"/>
                  <a:gd name="connsiteY4352" fmla="*/ 285049 h 4330768"/>
                  <a:gd name="connsiteX4353" fmla="*/ 1737766 w 3570661"/>
                  <a:gd name="connsiteY4353" fmla="*/ 279210 h 4330768"/>
                  <a:gd name="connsiteX4354" fmla="*/ 1737766 w 3570661"/>
                  <a:gd name="connsiteY4354" fmla="*/ 279210 h 4330768"/>
                  <a:gd name="connsiteX4355" fmla="*/ 1742231 w 3570661"/>
                  <a:gd name="connsiteY4355" fmla="*/ 276463 h 4330768"/>
                  <a:gd name="connsiteX4356" fmla="*/ 1742231 w 3570661"/>
                  <a:gd name="connsiteY4356" fmla="*/ 276463 h 4330768"/>
                  <a:gd name="connsiteX4357" fmla="*/ 1746695 w 3570661"/>
                  <a:gd name="connsiteY4357" fmla="*/ 285564 h 4330768"/>
                  <a:gd name="connsiteX4358" fmla="*/ 1746695 w 3570661"/>
                  <a:gd name="connsiteY4358" fmla="*/ 285564 h 4330768"/>
                  <a:gd name="connsiteX4359" fmla="*/ 1744634 w 3570661"/>
                  <a:gd name="connsiteY4359" fmla="*/ 304109 h 4330768"/>
                  <a:gd name="connsiteX4360" fmla="*/ 1744634 w 3570661"/>
                  <a:gd name="connsiteY4360" fmla="*/ 304109 h 4330768"/>
                  <a:gd name="connsiteX4361" fmla="*/ 1742917 w 3570661"/>
                  <a:gd name="connsiteY4361" fmla="*/ 317331 h 4330768"/>
                  <a:gd name="connsiteX4362" fmla="*/ 1742917 w 3570661"/>
                  <a:gd name="connsiteY4362" fmla="*/ 317331 h 4330768"/>
                  <a:gd name="connsiteX4363" fmla="*/ 1743433 w 3570661"/>
                  <a:gd name="connsiteY4363" fmla="*/ 321967 h 4330768"/>
                  <a:gd name="connsiteX4364" fmla="*/ 1743433 w 3570661"/>
                  <a:gd name="connsiteY4364" fmla="*/ 321967 h 4330768"/>
                  <a:gd name="connsiteX4365" fmla="*/ 1771594 w 3570661"/>
                  <a:gd name="connsiteY4365" fmla="*/ 336735 h 4330768"/>
                  <a:gd name="connsiteX4366" fmla="*/ 1771594 w 3570661"/>
                  <a:gd name="connsiteY4366" fmla="*/ 336735 h 4330768"/>
                  <a:gd name="connsiteX4367" fmla="*/ 1805079 w 3570661"/>
                  <a:gd name="connsiteY4367" fmla="*/ 362149 h 4330768"/>
                  <a:gd name="connsiteX4368" fmla="*/ 1805079 w 3570661"/>
                  <a:gd name="connsiteY4368" fmla="*/ 362149 h 4330768"/>
                  <a:gd name="connsiteX4369" fmla="*/ 1830492 w 3570661"/>
                  <a:gd name="connsiteY4369" fmla="*/ 383613 h 4330768"/>
                  <a:gd name="connsiteX4370" fmla="*/ 1830492 w 3570661"/>
                  <a:gd name="connsiteY4370" fmla="*/ 383613 h 4330768"/>
                  <a:gd name="connsiteX4371" fmla="*/ 1837361 w 3570661"/>
                  <a:gd name="connsiteY4371" fmla="*/ 395634 h 4330768"/>
                  <a:gd name="connsiteX4372" fmla="*/ 1837361 w 3570661"/>
                  <a:gd name="connsiteY4372" fmla="*/ 395634 h 4330768"/>
                  <a:gd name="connsiteX4373" fmla="*/ 1838563 w 3570661"/>
                  <a:gd name="connsiteY4373" fmla="*/ 395290 h 4330768"/>
                  <a:gd name="connsiteX4374" fmla="*/ 1838563 w 3570661"/>
                  <a:gd name="connsiteY4374" fmla="*/ 395290 h 4330768"/>
                  <a:gd name="connsiteX4375" fmla="*/ 1843886 w 3570661"/>
                  <a:gd name="connsiteY4375" fmla="*/ 393573 h 4330768"/>
                  <a:gd name="connsiteX4376" fmla="*/ 1843886 w 3570661"/>
                  <a:gd name="connsiteY4376" fmla="*/ 393573 h 4330768"/>
                  <a:gd name="connsiteX4377" fmla="*/ 1847664 w 3570661"/>
                  <a:gd name="connsiteY4377" fmla="*/ 397007 h 4330768"/>
                  <a:gd name="connsiteX4378" fmla="*/ 1847664 w 3570661"/>
                  <a:gd name="connsiteY4378" fmla="*/ 397007 h 4330768"/>
                  <a:gd name="connsiteX4379" fmla="*/ 1845432 w 3570661"/>
                  <a:gd name="connsiteY4379" fmla="*/ 401300 h 4330768"/>
                  <a:gd name="connsiteX4380" fmla="*/ 1845432 w 3570661"/>
                  <a:gd name="connsiteY4380" fmla="*/ 401300 h 4330768"/>
                  <a:gd name="connsiteX4381" fmla="*/ 1844573 w 3570661"/>
                  <a:gd name="connsiteY4381" fmla="*/ 404391 h 4330768"/>
                  <a:gd name="connsiteX4382" fmla="*/ 1844573 w 3570661"/>
                  <a:gd name="connsiteY4382" fmla="*/ 404391 h 4330768"/>
                  <a:gd name="connsiteX4383" fmla="*/ 1844916 w 3570661"/>
                  <a:gd name="connsiteY4383" fmla="*/ 411260 h 4330768"/>
                  <a:gd name="connsiteX4384" fmla="*/ 1844916 w 3570661"/>
                  <a:gd name="connsiteY4384" fmla="*/ 411260 h 4330768"/>
                  <a:gd name="connsiteX4385" fmla="*/ 1844573 w 3570661"/>
                  <a:gd name="connsiteY4385" fmla="*/ 416755 h 4330768"/>
                  <a:gd name="connsiteX4386" fmla="*/ 1844573 w 3570661"/>
                  <a:gd name="connsiteY4386" fmla="*/ 416755 h 4330768"/>
                  <a:gd name="connsiteX4387" fmla="*/ 1830321 w 3570661"/>
                  <a:gd name="connsiteY4387" fmla="*/ 452300 h 4330768"/>
                  <a:gd name="connsiteX4388" fmla="*/ 1830321 w 3570661"/>
                  <a:gd name="connsiteY4388" fmla="*/ 452300 h 4330768"/>
                  <a:gd name="connsiteX4389" fmla="*/ 1829806 w 3570661"/>
                  <a:gd name="connsiteY4389" fmla="*/ 453674 h 4330768"/>
                  <a:gd name="connsiteX4390" fmla="*/ 1829806 w 3570661"/>
                  <a:gd name="connsiteY4390" fmla="*/ 453674 h 4330768"/>
                  <a:gd name="connsiteX4391" fmla="*/ 1849896 w 3570661"/>
                  <a:gd name="connsiteY4391" fmla="*/ 470330 h 4330768"/>
                  <a:gd name="connsiteX4392" fmla="*/ 1849896 w 3570661"/>
                  <a:gd name="connsiteY4392" fmla="*/ 470330 h 4330768"/>
                  <a:gd name="connsiteX4393" fmla="*/ 1862260 w 3570661"/>
                  <a:gd name="connsiteY4393" fmla="*/ 489219 h 4330768"/>
                  <a:gd name="connsiteX4394" fmla="*/ 1862260 w 3570661"/>
                  <a:gd name="connsiteY4394" fmla="*/ 489219 h 4330768"/>
                  <a:gd name="connsiteX4395" fmla="*/ 1884583 w 3570661"/>
                  <a:gd name="connsiteY4395" fmla="*/ 511370 h 4330768"/>
                  <a:gd name="connsiteX4396" fmla="*/ 1884583 w 3570661"/>
                  <a:gd name="connsiteY4396" fmla="*/ 511370 h 4330768"/>
                  <a:gd name="connsiteX4397" fmla="*/ 1905361 w 3570661"/>
                  <a:gd name="connsiteY4397" fmla="*/ 537643 h 4330768"/>
                  <a:gd name="connsiteX4398" fmla="*/ 1905361 w 3570661"/>
                  <a:gd name="connsiteY4398" fmla="*/ 537643 h 4330768"/>
                  <a:gd name="connsiteX4399" fmla="*/ 1909654 w 3570661"/>
                  <a:gd name="connsiteY4399" fmla="*/ 553441 h 4330768"/>
                  <a:gd name="connsiteX4400" fmla="*/ 1909654 w 3570661"/>
                  <a:gd name="connsiteY4400" fmla="*/ 553441 h 4330768"/>
                  <a:gd name="connsiteX4401" fmla="*/ 1907765 w 3570661"/>
                  <a:gd name="connsiteY4401" fmla="*/ 559966 h 4330768"/>
                  <a:gd name="connsiteX4402" fmla="*/ 1907765 w 3570661"/>
                  <a:gd name="connsiteY4402" fmla="*/ 559966 h 4330768"/>
                  <a:gd name="connsiteX4403" fmla="*/ 1899179 w 3570661"/>
                  <a:gd name="connsiteY4403" fmla="*/ 572844 h 4330768"/>
                  <a:gd name="connsiteX4404" fmla="*/ 1899179 w 3570661"/>
                  <a:gd name="connsiteY4404" fmla="*/ 572844 h 4330768"/>
                  <a:gd name="connsiteX4405" fmla="*/ 1893684 w 3570661"/>
                  <a:gd name="connsiteY4405" fmla="*/ 571299 h 4330768"/>
                  <a:gd name="connsiteX4406" fmla="*/ 1893684 w 3570661"/>
                  <a:gd name="connsiteY4406" fmla="*/ 571299 h 4330768"/>
                  <a:gd name="connsiteX4407" fmla="*/ 1865007 w 3570661"/>
                  <a:gd name="connsiteY4407" fmla="*/ 549148 h 4330768"/>
                  <a:gd name="connsiteX4408" fmla="*/ 1865007 w 3570661"/>
                  <a:gd name="connsiteY4408" fmla="*/ 549148 h 4330768"/>
                  <a:gd name="connsiteX4409" fmla="*/ 1837018 w 3570661"/>
                  <a:gd name="connsiteY4409" fmla="*/ 540218 h 4330768"/>
                  <a:gd name="connsiteX4410" fmla="*/ 1837018 w 3570661"/>
                  <a:gd name="connsiteY4410" fmla="*/ 540218 h 4330768"/>
                  <a:gd name="connsiteX4411" fmla="*/ 1819674 w 3570661"/>
                  <a:gd name="connsiteY4411" fmla="*/ 526481 h 4330768"/>
                  <a:gd name="connsiteX4412" fmla="*/ 1819674 w 3570661"/>
                  <a:gd name="connsiteY4412" fmla="*/ 526481 h 4330768"/>
                  <a:gd name="connsiteX4413" fmla="*/ 1807826 w 3570661"/>
                  <a:gd name="connsiteY4413" fmla="*/ 512400 h 4330768"/>
                  <a:gd name="connsiteX4414" fmla="*/ 1807826 w 3570661"/>
                  <a:gd name="connsiteY4414" fmla="*/ 512400 h 4330768"/>
                  <a:gd name="connsiteX4415" fmla="*/ 1808857 w 3570661"/>
                  <a:gd name="connsiteY4415" fmla="*/ 507592 h 4330768"/>
                  <a:gd name="connsiteX4416" fmla="*/ 1808857 w 3570661"/>
                  <a:gd name="connsiteY4416" fmla="*/ 507592 h 4330768"/>
                  <a:gd name="connsiteX4417" fmla="*/ 1809028 w 3570661"/>
                  <a:gd name="connsiteY4417" fmla="*/ 505875 h 4330768"/>
                  <a:gd name="connsiteX4418" fmla="*/ 1809028 w 3570661"/>
                  <a:gd name="connsiteY4418" fmla="*/ 505875 h 4330768"/>
                  <a:gd name="connsiteX4419" fmla="*/ 1789281 w 3570661"/>
                  <a:gd name="connsiteY4419" fmla="*/ 485784 h 4330768"/>
                  <a:gd name="connsiteX4420" fmla="*/ 1789281 w 3570661"/>
                  <a:gd name="connsiteY4420" fmla="*/ 485784 h 4330768"/>
                  <a:gd name="connsiteX4421" fmla="*/ 1768675 w 3570661"/>
                  <a:gd name="connsiteY4421" fmla="*/ 459855 h 4330768"/>
                  <a:gd name="connsiteX4422" fmla="*/ 1768675 w 3570661"/>
                  <a:gd name="connsiteY4422" fmla="*/ 459855 h 4330768"/>
                  <a:gd name="connsiteX4423" fmla="*/ 1761978 w 3570661"/>
                  <a:gd name="connsiteY4423" fmla="*/ 456078 h 4330768"/>
                  <a:gd name="connsiteX4424" fmla="*/ 1761978 w 3570661"/>
                  <a:gd name="connsiteY4424" fmla="*/ 456078 h 4330768"/>
                  <a:gd name="connsiteX4425" fmla="*/ 1737938 w 3570661"/>
                  <a:gd name="connsiteY4425" fmla="*/ 459684 h 4330768"/>
                  <a:gd name="connsiteX4426" fmla="*/ 1737938 w 3570661"/>
                  <a:gd name="connsiteY4426" fmla="*/ 459684 h 4330768"/>
                  <a:gd name="connsiteX4427" fmla="*/ 1724544 w 3570661"/>
                  <a:gd name="connsiteY4427" fmla="*/ 459855 h 4330768"/>
                  <a:gd name="connsiteX4428" fmla="*/ 1724544 w 3570661"/>
                  <a:gd name="connsiteY4428" fmla="*/ 459855 h 4330768"/>
                  <a:gd name="connsiteX4429" fmla="*/ 1702392 w 3570661"/>
                  <a:gd name="connsiteY4429" fmla="*/ 455391 h 4330768"/>
                  <a:gd name="connsiteX4430" fmla="*/ 1702392 w 3570661"/>
                  <a:gd name="connsiteY4430" fmla="*/ 455391 h 4330768"/>
                  <a:gd name="connsiteX4431" fmla="*/ 1665817 w 3570661"/>
                  <a:gd name="connsiteY4431" fmla="*/ 450926 h 4330768"/>
                  <a:gd name="connsiteX4432" fmla="*/ 1665817 w 3570661"/>
                  <a:gd name="connsiteY4432" fmla="*/ 450926 h 4330768"/>
                  <a:gd name="connsiteX4433" fmla="*/ 1638171 w 3570661"/>
                  <a:gd name="connsiteY4433" fmla="*/ 441653 h 4330768"/>
                  <a:gd name="connsiteX4434" fmla="*/ 1638171 w 3570661"/>
                  <a:gd name="connsiteY4434" fmla="*/ 441653 h 4330768"/>
                  <a:gd name="connsiteX4435" fmla="*/ 1601251 w 3570661"/>
                  <a:gd name="connsiteY4435" fmla="*/ 434441 h 4330768"/>
                  <a:gd name="connsiteX4436" fmla="*/ 1601251 w 3570661"/>
                  <a:gd name="connsiteY4436" fmla="*/ 434441 h 4330768"/>
                  <a:gd name="connsiteX4437" fmla="*/ 1562959 w 3570661"/>
                  <a:gd name="connsiteY4437" fmla="*/ 424138 h 4330768"/>
                  <a:gd name="connsiteX4438" fmla="*/ 1562959 w 3570661"/>
                  <a:gd name="connsiteY4438" fmla="*/ 424138 h 4330768"/>
                  <a:gd name="connsiteX4439" fmla="*/ 1556606 w 3570661"/>
                  <a:gd name="connsiteY4439" fmla="*/ 422250 h 4330768"/>
                  <a:gd name="connsiteX4440" fmla="*/ 1556606 w 3570661"/>
                  <a:gd name="connsiteY4440" fmla="*/ 422250 h 4330768"/>
                  <a:gd name="connsiteX4441" fmla="*/ 1548363 w 3570661"/>
                  <a:gd name="connsiteY4441" fmla="*/ 429805 h 4330768"/>
                  <a:gd name="connsiteX4442" fmla="*/ 1548363 w 3570661"/>
                  <a:gd name="connsiteY4442" fmla="*/ 429805 h 4330768"/>
                  <a:gd name="connsiteX4443" fmla="*/ 1537202 w 3570661"/>
                  <a:gd name="connsiteY4443" fmla="*/ 437017 h 4330768"/>
                  <a:gd name="connsiteX4444" fmla="*/ 1537202 w 3570661"/>
                  <a:gd name="connsiteY4444" fmla="*/ 437017 h 4330768"/>
                  <a:gd name="connsiteX4445" fmla="*/ 1532737 w 3570661"/>
                  <a:gd name="connsiteY4445" fmla="*/ 432209 h 4330768"/>
                  <a:gd name="connsiteX4446" fmla="*/ 1532737 w 3570661"/>
                  <a:gd name="connsiteY4446" fmla="*/ 432209 h 4330768"/>
                  <a:gd name="connsiteX4447" fmla="*/ 1520717 w 3570661"/>
                  <a:gd name="connsiteY4447" fmla="*/ 413492 h 4330768"/>
                  <a:gd name="connsiteX4448" fmla="*/ 1520717 w 3570661"/>
                  <a:gd name="connsiteY4448" fmla="*/ 413492 h 4330768"/>
                  <a:gd name="connsiteX4449" fmla="*/ 1488778 w 3570661"/>
                  <a:gd name="connsiteY4449" fmla="*/ 388765 h 4330768"/>
                  <a:gd name="connsiteX4450" fmla="*/ 1488778 w 3570661"/>
                  <a:gd name="connsiteY4450" fmla="*/ 388765 h 4330768"/>
                  <a:gd name="connsiteX4451" fmla="*/ 1484313 w 3570661"/>
                  <a:gd name="connsiteY4451" fmla="*/ 387735 h 4330768"/>
                  <a:gd name="connsiteX4452" fmla="*/ 1484313 w 3570661"/>
                  <a:gd name="connsiteY4452" fmla="*/ 387735 h 4330768"/>
                  <a:gd name="connsiteX4453" fmla="*/ 1468343 w 3570661"/>
                  <a:gd name="connsiteY4453" fmla="*/ 396664 h 4330768"/>
                  <a:gd name="connsiteX4454" fmla="*/ 1468343 w 3570661"/>
                  <a:gd name="connsiteY4454" fmla="*/ 396664 h 4330768"/>
                  <a:gd name="connsiteX4455" fmla="*/ 1467313 w 3570661"/>
                  <a:gd name="connsiteY4455" fmla="*/ 396664 h 4330768"/>
                  <a:gd name="connsiteX4456" fmla="*/ 1467141 w 3570661"/>
                  <a:gd name="connsiteY4456" fmla="*/ 396492 h 4330768"/>
                  <a:gd name="connsiteX4457" fmla="*/ 1440869 w 3570661"/>
                  <a:gd name="connsiteY4457" fmla="*/ 369876 h 4330768"/>
                  <a:gd name="connsiteX4458" fmla="*/ 1440869 w 3570661"/>
                  <a:gd name="connsiteY4458" fmla="*/ 369876 h 4330768"/>
                  <a:gd name="connsiteX4459" fmla="*/ 1418546 w 3570661"/>
                  <a:gd name="connsiteY4459" fmla="*/ 339998 h 4330768"/>
                  <a:gd name="connsiteX4460" fmla="*/ 1418546 w 3570661"/>
                  <a:gd name="connsiteY4460" fmla="*/ 339998 h 4330768"/>
                  <a:gd name="connsiteX4461" fmla="*/ 1414596 w 3570661"/>
                  <a:gd name="connsiteY4461" fmla="*/ 331240 h 4330768"/>
                  <a:gd name="connsiteX4462" fmla="*/ 1414596 w 3570661"/>
                  <a:gd name="connsiteY4462" fmla="*/ 331240 h 4330768"/>
                  <a:gd name="connsiteX4463" fmla="*/ 1415455 w 3570661"/>
                  <a:gd name="connsiteY4463" fmla="*/ 323169 h 4330768"/>
                  <a:gd name="connsiteX4464" fmla="*/ 1415455 w 3570661"/>
                  <a:gd name="connsiteY4464" fmla="*/ 323169 h 4330768"/>
                  <a:gd name="connsiteX4465" fmla="*/ 1415283 w 3570661"/>
                  <a:gd name="connsiteY4465" fmla="*/ 320422 h 4330768"/>
                  <a:gd name="connsiteX4466" fmla="*/ 1415283 w 3570661"/>
                  <a:gd name="connsiteY4466" fmla="*/ 320422 h 4330768"/>
                  <a:gd name="connsiteX4467" fmla="*/ 1411506 w 3570661"/>
                  <a:gd name="connsiteY4467" fmla="*/ 292947 h 4330768"/>
                  <a:gd name="connsiteX4468" fmla="*/ 1411506 w 3570661"/>
                  <a:gd name="connsiteY4468" fmla="*/ 292947 h 4330768"/>
                  <a:gd name="connsiteX4469" fmla="*/ 1410990 w 3570661"/>
                  <a:gd name="connsiteY4469" fmla="*/ 287968 h 4330768"/>
                  <a:gd name="connsiteX4470" fmla="*/ 1410990 w 3570661"/>
                  <a:gd name="connsiteY4470" fmla="*/ 287968 h 4330768"/>
                  <a:gd name="connsiteX4471" fmla="*/ 1420263 w 3570661"/>
                  <a:gd name="connsiteY4471" fmla="*/ 263756 h 4330768"/>
                  <a:gd name="connsiteX4472" fmla="*/ 1420263 w 3570661"/>
                  <a:gd name="connsiteY4472" fmla="*/ 263756 h 4330768"/>
                  <a:gd name="connsiteX4473" fmla="*/ 1424384 w 3570661"/>
                  <a:gd name="connsiteY4473" fmla="*/ 250877 h 4330768"/>
                  <a:gd name="connsiteX4474" fmla="*/ 1424384 w 3570661"/>
                  <a:gd name="connsiteY4474" fmla="*/ 250877 h 4330768"/>
                  <a:gd name="connsiteX4475" fmla="*/ 1419919 w 3570661"/>
                  <a:gd name="connsiteY4475" fmla="*/ 244867 h 4330768"/>
                  <a:gd name="connsiteX4476" fmla="*/ 1419919 w 3570661"/>
                  <a:gd name="connsiteY4476" fmla="*/ 244867 h 4330768"/>
                  <a:gd name="connsiteX4477" fmla="*/ 1412021 w 3570661"/>
                  <a:gd name="connsiteY4477" fmla="*/ 242120 h 4330768"/>
                  <a:gd name="connsiteX4478" fmla="*/ 1412021 w 3570661"/>
                  <a:gd name="connsiteY4478" fmla="*/ 242120 h 4330768"/>
                  <a:gd name="connsiteX4479" fmla="*/ 1405839 w 3570661"/>
                  <a:gd name="connsiteY4479" fmla="*/ 242978 h 4330768"/>
                  <a:gd name="connsiteX4480" fmla="*/ 1405839 w 3570661"/>
                  <a:gd name="connsiteY4480" fmla="*/ 242978 h 4330768"/>
                  <a:gd name="connsiteX4481" fmla="*/ 1395879 w 3570661"/>
                  <a:gd name="connsiteY4481" fmla="*/ 243837 h 4330768"/>
                  <a:gd name="connsiteX4482" fmla="*/ 1395879 w 3570661"/>
                  <a:gd name="connsiteY4482" fmla="*/ 243837 h 4330768"/>
                  <a:gd name="connsiteX4483" fmla="*/ 1395879 w 3570661"/>
                  <a:gd name="connsiteY4483" fmla="*/ 244008 h 4330768"/>
                  <a:gd name="connsiteX4484" fmla="*/ 1372182 w 3570661"/>
                  <a:gd name="connsiteY4484" fmla="*/ 233534 h 4330768"/>
                  <a:gd name="connsiteX4485" fmla="*/ 1372182 w 3570661"/>
                  <a:gd name="connsiteY4485" fmla="*/ 233534 h 4330768"/>
                  <a:gd name="connsiteX4486" fmla="*/ 1365658 w 3570661"/>
                  <a:gd name="connsiteY4486" fmla="*/ 227352 h 4330768"/>
                  <a:gd name="connsiteX4487" fmla="*/ 1365658 w 3570661"/>
                  <a:gd name="connsiteY4487" fmla="*/ 227352 h 4330768"/>
                  <a:gd name="connsiteX4488" fmla="*/ 1369779 w 3570661"/>
                  <a:gd name="connsiteY4488" fmla="*/ 224433 h 4330768"/>
                  <a:gd name="connsiteX4489" fmla="*/ 1369779 w 3570661"/>
                  <a:gd name="connsiteY4489" fmla="*/ 224433 h 4330768"/>
                  <a:gd name="connsiteX4490" fmla="*/ 1387465 w 3570661"/>
                  <a:gd name="connsiteY4490" fmla="*/ 226493 h 4330768"/>
                  <a:gd name="connsiteX4491" fmla="*/ 1387465 w 3570661"/>
                  <a:gd name="connsiteY4491" fmla="*/ 226493 h 4330768"/>
                  <a:gd name="connsiteX4492" fmla="*/ 1394849 w 3570661"/>
                  <a:gd name="connsiteY4492" fmla="*/ 226837 h 4330768"/>
                  <a:gd name="connsiteX4493" fmla="*/ 1394849 w 3570661"/>
                  <a:gd name="connsiteY4493" fmla="*/ 226837 h 4330768"/>
                  <a:gd name="connsiteX4494" fmla="*/ 1413566 w 3570661"/>
                  <a:gd name="connsiteY4494" fmla="*/ 226150 h 4330768"/>
                  <a:gd name="connsiteX4495" fmla="*/ 1413566 w 3570661"/>
                  <a:gd name="connsiteY4495" fmla="*/ 226150 h 4330768"/>
                  <a:gd name="connsiteX4496" fmla="*/ 1417859 w 3570661"/>
                  <a:gd name="connsiteY4496" fmla="*/ 226322 h 4330768"/>
                  <a:gd name="connsiteX4497" fmla="*/ 1417859 w 3570661"/>
                  <a:gd name="connsiteY4497" fmla="*/ 226322 h 4330768"/>
                  <a:gd name="connsiteX4498" fmla="*/ 1414596 w 3570661"/>
                  <a:gd name="connsiteY4498" fmla="*/ 217221 h 4330768"/>
                  <a:gd name="connsiteX4499" fmla="*/ 1414596 w 3570661"/>
                  <a:gd name="connsiteY4499" fmla="*/ 217221 h 4330768"/>
                  <a:gd name="connsiteX4500" fmla="*/ 1415111 w 3570661"/>
                  <a:gd name="connsiteY4500" fmla="*/ 214473 h 4330768"/>
                  <a:gd name="connsiteX4501" fmla="*/ 1415111 w 3570661"/>
                  <a:gd name="connsiteY4501" fmla="*/ 214473 h 4330768"/>
                  <a:gd name="connsiteX4502" fmla="*/ 1421465 w 3570661"/>
                  <a:gd name="connsiteY4502" fmla="*/ 208635 h 4330768"/>
                  <a:gd name="connsiteX4503" fmla="*/ 1421465 w 3570661"/>
                  <a:gd name="connsiteY4503" fmla="*/ 208635 h 4330768"/>
                  <a:gd name="connsiteX4504" fmla="*/ 1434859 w 3570661"/>
                  <a:gd name="connsiteY4504" fmla="*/ 212584 h 4330768"/>
                  <a:gd name="connsiteX4505" fmla="*/ 1434859 w 3570661"/>
                  <a:gd name="connsiteY4505" fmla="*/ 212584 h 4330768"/>
                  <a:gd name="connsiteX4506" fmla="*/ 1439323 w 3570661"/>
                  <a:gd name="connsiteY4506" fmla="*/ 214302 h 4330768"/>
                  <a:gd name="connsiteX4507" fmla="*/ 1439323 w 3570661"/>
                  <a:gd name="connsiteY4507" fmla="*/ 214302 h 4330768"/>
                  <a:gd name="connsiteX4508" fmla="*/ 1439495 w 3570661"/>
                  <a:gd name="connsiteY4508" fmla="*/ 213615 h 4330768"/>
                  <a:gd name="connsiteX4509" fmla="*/ 1439495 w 3570661"/>
                  <a:gd name="connsiteY4509" fmla="*/ 213615 h 4330768"/>
                  <a:gd name="connsiteX4510" fmla="*/ 1440354 w 3570661"/>
                  <a:gd name="connsiteY4510" fmla="*/ 204342 h 4330768"/>
                  <a:gd name="connsiteX4511" fmla="*/ 1440354 w 3570661"/>
                  <a:gd name="connsiteY4511" fmla="*/ 204342 h 4330768"/>
                  <a:gd name="connsiteX4512" fmla="*/ 1440869 w 3570661"/>
                  <a:gd name="connsiteY4512" fmla="*/ 197989 h 4330768"/>
                  <a:gd name="connsiteX4513" fmla="*/ 1440869 w 3570661"/>
                  <a:gd name="connsiteY4513" fmla="*/ 197989 h 4330768"/>
                  <a:gd name="connsiteX4514" fmla="*/ 1434172 w 3570661"/>
                  <a:gd name="connsiteY4514" fmla="*/ 171716 h 4330768"/>
                  <a:gd name="connsiteX4515" fmla="*/ 1434172 w 3570661"/>
                  <a:gd name="connsiteY4515" fmla="*/ 171716 h 4330768"/>
                  <a:gd name="connsiteX4516" fmla="*/ 1431768 w 3570661"/>
                  <a:gd name="connsiteY4516" fmla="*/ 170514 h 4330768"/>
                  <a:gd name="connsiteX4517" fmla="*/ 1431768 w 3570661"/>
                  <a:gd name="connsiteY4517" fmla="*/ 170514 h 4330768"/>
                  <a:gd name="connsiteX4518" fmla="*/ 1409273 w 3570661"/>
                  <a:gd name="connsiteY4518" fmla="*/ 178069 h 4330768"/>
                  <a:gd name="connsiteX4519" fmla="*/ 1409273 w 3570661"/>
                  <a:gd name="connsiteY4519" fmla="*/ 178069 h 4330768"/>
                  <a:gd name="connsiteX4520" fmla="*/ 1397081 w 3570661"/>
                  <a:gd name="connsiteY4520" fmla="*/ 180302 h 4330768"/>
                  <a:gd name="connsiteX4521" fmla="*/ 1397081 w 3570661"/>
                  <a:gd name="connsiteY4521" fmla="*/ 180302 h 4330768"/>
                  <a:gd name="connsiteX4522" fmla="*/ 1385233 w 3570661"/>
                  <a:gd name="connsiteY4522" fmla="*/ 173261 h 4330768"/>
                  <a:gd name="connsiteX4523" fmla="*/ 1385233 w 3570661"/>
                  <a:gd name="connsiteY4523" fmla="*/ 173261 h 4330768"/>
                  <a:gd name="connsiteX4524" fmla="*/ 1364284 w 3570661"/>
                  <a:gd name="connsiteY4524" fmla="*/ 166736 h 4330768"/>
                  <a:gd name="connsiteX4525" fmla="*/ 1364284 w 3570661"/>
                  <a:gd name="connsiteY4525" fmla="*/ 166736 h 4330768"/>
                  <a:gd name="connsiteX4526" fmla="*/ 1355355 w 3570661"/>
                  <a:gd name="connsiteY4526" fmla="*/ 161585 h 4330768"/>
                  <a:gd name="connsiteX4527" fmla="*/ 1355355 w 3570661"/>
                  <a:gd name="connsiteY4527" fmla="*/ 161585 h 4330768"/>
                  <a:gd name="connsiteX4528" fmla="*/ 1370981 w 3570661"/>
                  <a:gd name="connsiteY4528" fmla="*/ 154373 h 4330768"/>
                  <a:gd name="connsiteX4529" fmla="*/ 1370981 w 3570661"/>
                  <a:gd name="connsiteY4529" fmla="*/ 154373 h 4330768"/>
                  <a:gd name="connsiteX4530" fmla="*/ 1372182 w 3570661"/>
                  <a:gd name="connsiteY4530" fmla="*/ 154029 h 4330768"/>
                  <a:gd name="connsiteX4531" fmla="*/ 1372182 w 3570661"/>
                  <a:gd name="connsiteY4531" fmla="*/ 154029 h 4330768"/>
                  <a:gd name="connsiteX4532" fmla="*/ 1372182 w 3570661"/>
                  <a:gd name="connsiteY4532" fmla="*/ 154029 h 4330768"/>
                  <a:gd name="connsiteX4533" fmla="*/ 1372182 w 3570661"/>
                  <a:gd name="connsiteY4533" fmla="*/ 154029 h 4330768"/>
                  <a:gd name="connsiteX4534" fmla="*/ 1406526 w 3570661"/>
                  <a:gd name="connsiteY4534" fmla="*/ 159181 h 4330768"/>
                  <a:gd name="connsiteX4535" fmla="*/ 1406526 w 3570661"/>
                  <a:gd name="connsiteY4535" fmla="*/ 159181 h 4330768"/>
                  <a:gd name="connsiteX4536" fmla="*/ 1413051 w 3570661"/>
                  <a:gd name="connsiteY4536" fmla="*/ 160039 h 4330768"/>
                  <a:gd name="connsiteX4537" fmla="*/ 1413051 w 3570661"/>
                  <a:gd name="connsiteY4537" fmla="*/ 160039 h 4330768"/>
                  <a:gd name="connsiteX4538" fmla="*/ 1422496 w 3570661"/>
                  <a:gd name="connsiteY4538" fmla="*/ 151110 h 4330768"/>
                  <a:gd name="connsiteX4539" fmla="*/ 1422496 w 3570661"/>
                  <a:gd name="connsiteY4539" fmla="*/ 151110 h 4330768"/>
                  <a:gd name="connsiteX4540" fmla="*/ 1423526 w 3570661"/>
                  <a:gd name="connsiteY4540" fmla="*/ 143039 h 4330768"/>
                  <a:gd name="connsiteX4541" fmla="*/ 1423526 w 3570661"/>
                  <a:gd name="connsiteY4541" fmla="*/ 143039 h 4330768"/>
                  <a:gd name="connsiteX4542" fmla="*/ 1420263 w 3570661"/>
                  <a:gd name="connsiteY4542" fmla="*/ 139605 h 4330768"/>
                  <a:gd name="connsiteX4543" fmla="*/ 1420263 w 3570661"/>
                  <a:gd name="connsiteY4543" fmla="*/ 139605 h 4330768"/>
                  <a:gd name="connsiteX4544" fmla="*/ 1409445 w 3570661"/>
                  <a:gd name="connsiteY4544" fmla="*/ 132908 h 4330768"/>
                  <a:gd name="connsiteX4545" fmla="*/ 1409445 w 3570661"/>
                  <a:gd name="connsiteY4545" fmla="*/ 132908 h 4330768"/>
                  <a:gd name="connsiteX4546" fmla="*/ 1416829 w 3570661"/>
                  <a:gd name="connsiteY4546" fmla="*/ 127242 h 4330768"/>
                  <a:gd name="connsiteX4547" fmla="*/ 1416829 w 3570661"/>
                  <a:gd name="connsiteY4547" fmla="*/ 127242 h 4330768"/>
                  <a:gd name="connsiteX4548" fmla="*/ 1422839 w 3570661"/>
                  <a:gd name="connsiteY4548" fmla="*/ 126555 h 4330768"/>
                  <a:gd name="connsiteX4549" fmla="*/ 1422839 w 3570661"/>
                  <a:gd name="connsiteY4549" fmla="*/ 126555 h 4330768"/>
                  <a:gd name="connsiteX4550" fmla="*/ 1440526 w 3570661"/>
                  <a:gd name="connsiteY4550" fmla="*/ 129817 h 4330768"/>
                  <a:gd name="connsiteX4551" fmla="*/ 1440526 w 3570661"/>
                  <a:gd name="connsiteY4551" fmla="*/ 129817 h 4330768"/>
                  <a:gd name="connsiteX4552" fmla="*/ 1443616 w 3570661"/>
                  <a:gd name="connsiteY4552" fmla="*/ 129646 h 4330768"/>
                  <a:gd name="connsiteX4553" fmla="*/ 1443616 w 3570661"/>
                  <a:gd name="connsiteY4553" fmla="*/ 129646 h 4330768"/>
                  <a:gd name="connsiteX4554" fmla="*/ 1450314 w 3570661"/>
                  <a:gd name="connsiteY4554" fmla="*/ 128100 h 4330768"/>
                  <a:gd name="connsiteX4555" fmla="*/ 1450314 w 3570661"/>
                  <a:gd name="connsiteY4555" fmla="*/ 128100 h 4330768"/>
                  <a:gd name="connsiteX4556" fmla="*/ 1451344 w 3570661"/>
                  <a:gd name="connsiteY4556" fmla="*/ 127413 h 4330768"/>
                  <a:gd name="connsiteX4557" fmla="*/ 1451344 w 3570661"/>
                  <a:gd name="connsiteY4557" fmla="*/ 127413 h 4330768"/>
                  <a:gd name="connsiteX4558" fmla="*/ 1446707 w 3570661"/>
                  <a:gd name="connsiteY4558" fmla="*/ 124151 h 4330768"/>
                  <a:gd name="connsiteX4559" fmla="*/ 1446707 w 3570661"/>
                  <a:gd name="connsiteY4559" fmla="*/ 124151 h 4330768"/>
                  <a:gd name="connsiteX4560" fmla="*/ 1439839 w 3570661"/>
                  <a:gd name="connsiteY4560" fmla="*/ 117110 h 4330768"/>
                  <a:gd name="connsiteX4561" fmla="*/ 1439839 w 3570661"/>
                  <a:gd name="connsiteY4561" fmla="*/ 117110 h 4330768"/>
                  <a:gd name="connsiteX4562" fmla="*/ 1444818 w 3570661"/>
                  <a:gd name="connsiteY4562" fmla="*/ 108525 h 4330768"/>
                  <a:gd name="connsiteX4563" fmla="*/ 1444818 w 3570661"/>
                  <a:gd name="connsiteY4563" fmla="*/ 108525 h 4330768"/>
                  <a:gd name="connsiteX4564" fmla="*/ 1448939 w 3570661"/>
                  <a:gd name="connsiteY4564" fmla="*/ 106979 h 4330768"/>
                  <a:gd name="connsiteX4565" fmla="*/ 1448939 w 3570661"/>
                  <a:gd name="connsiteY4565" fmla="*/ 106979 h 4330768"/>
                  <a:gd name="connsiteX4566" fmla="*/ 1463192 w 3570661"/>
                  <a:gd name="connsiteY4566" fmla="*/ 115565 h 4330768"/>
                  <a:gd name="connsiteX4567" fmla="*/ 1463192 w 3570661"/>
                  <a:gd name="connsiteY4567" fmla="*/ 115565 h 4330768"/>
                  <a:gd name="connsiteX4568" fmla="*/ 1464222 w 3570661"/>
                  <a:gd name="connsiteY4568" fmla="*/ 115565 h 4330768"/>
                  <a:gd name="connsiteX4569" fmla="*/ 1464222 w 3570661"/>
                  <a:gd name="connsiteY4569" fmla="*/ 115565 h 4330768"/>
                  <a:gd name="connsiteX4570" fmla="*/ 1476242 w 3570661"/>
                  <a:gd name="connsiteY4570" fmla="*/ 104747 h 4330768"/>
                  <a:gd name="connsiteX4571" fmla="*/ 1476242 w 3570661"/>
                  <a:gd name="connsiteY4571" fmla="*/ 104747 h 4330768"/>
                  <a:gd name="connsiteX4572" fmla="*/ 1478990 w 3570661"/>
                  <a:gd name="connsiteY4572" fmla="*/ 98222 h 4330768"/>
                  <a:gd name="connsiteX4573" fmla="*/ 1478990 w 3570661"/>
                  <a:gd name="connsiteY4573" fmla="*/ 98222 h 4330768"/>
                  <a:gd name="connsiteX4574" fmla="*/ 1473667 w 3570661"/>
                  <a:gd name="connsiteY4574" fmla="*/ 87747 h 4330768"/>
                  <a:gd name="connsiteX4575" fmla="*/ 1473667 w 3570661"/>
                  <a:gd name="connsiteY4575" fmla="*/ 87747 h 4330768"/>
                  <a:gd name="connsiteX4576" fmla="*/ 1458727 w 3570661"/>
                  <a:gd name="connsiteY4576" fmla="*/ 80878 h 4330768"/>
                  <a:gd name="connsiteX4577" fmla="*/ 1458727 w 3570661"/>
                  <a:gd name="connsiteY4577" fmla="*/ 80878 h 4330768"/>
                  <a:gd name="connsiteX4578" fmla="*/ 1458040 w 3570661"/>
                  <a:gd name="connsiteY4578" fmla="*/ 80878 h 4330768"/>
                  <a:gd name="connsiteX4579" fmla="*/ 1458040 w 3570661"/>
                  <a:gd name="connsiteY4579" fmla="*/ 80878 h 4330768"/>
                  <a:gd name="connsiteX4580" fmla="*/ 1455122 w 3570661"/>
                  <a:gd name="connsiteY4580" fmla="*/ 81222 h 4330768"/>
                  <a:gd name="connsiteX4581" fmla="*/ 1455122 w 3570661"/>
                  <a:gd name="connsiteY4581" fmla="*/ 81222 h 4330768"/>
                  <a:gd name="connsiteX4582" fmla="*/ 1435718 w 3570661"/>
                  <a:gd name="connsiteY4582" fmla="*/ 70232 h 4330768"/>
                  <a:gd name="connsiteX4583" fmla="*/ 1435718 w 3570661"/>
                  <a:gd name="connsiteY4583" fmla="*/ 70232 h 4330768"/>
                  <a:gd name="connsiteX4584" fmla="*/ 1429707 w 3570661"/>
                  <a:gd name="connsiteY4584" fmla="*/ 65767 h 4330768"/>
                  <a:gd name="connsiteX4585" fmla="*/ 1429707 w 3570661"/>
                  <a:gd name="connsiteY4585" fmla="*/ 65767 h 4330768"/>
                  <a:gd name="connsiteX4586" fmla="*/ 1421293 w 3570661"/>
                  <a:gd name="connsiteY4586" fmla="*/ 67141 h 4330768"/>
                  <a:gd name="connsiteX4587" fmla="*/ 1421293 w 3570661"/>
                  <a:gd name="connsiteY4587" fmla="*/ 67141 h 4330768"/>
                  <a:gd name="connsiteX4588" fmla="*/ 1418718 w 3570661"/>
                  <a:gd name="connsiteY4588" fmla="*/ 67313 h 4330768"/>
                  <a:gd name="connsiteX4589" fmla="*/ 1418718 w 3570661"/>
                  <a:gd name="connsiteY4589" fmla="*/ 67313 h 4330768"/>
                  <a:gd name="connsiteX4590" fmla="*/ 1412708 w 3570661"/>
                  <a:gd name="connsiteY4590" fmla="*/ 62505 h 4330768"/>
                  <a:gd name="connsiteX4591" fmla="*/ 1412708 w 3570661"/>
                  <a:gd name="connsiteY4591" fmla="*/ 62505 h 4330768"/>
                  <a:gd name="connsiteX4592" fmla="*/ 1418718 w 3570661"/>
                  <a:gd name="connsiteY4592" fmla="*/ 48596 h 4330768"/>
                  <a:gd name="connsiteX4593" fmla="*/ 1418718 w 3570661"/>
                  <a:gd name="connsiteY4593" fmla="*/ 48596 h 4330768"/>
                  <a:gd name="connsiteX4594" fmla="*/ 1420950 w 3570661"/>
                  <a:gd name="connsiteY4594" fmla="*/ 41555 h 4330768"/>
                  <a:gd name="connsiteX4595" fmla="*/ 1420950 w 3570661"/>
                  <a:gd name="connsiteY4595" fmla="*/ 41555 h 4330768"/>
                  <a:gd name="connsiteX4596" fmla="*/ 1415283 w 3570661"/>
                  <a:gd name="connsiteY4596" fmla="*/ 34515 h 4330768"/>
                  <a:gd name="connsiteX4597" fmla="*/ 1415283 w 3570661"/>
                  <a:gd name="connsiteY4597" fmla="*/ 34515 h 4330768"/>
                  <a:gd name="connsiteX4598" fmla="*/ 1412021 w 3570661"/>
                  <a:gd name="connsiteY4598" fmla="*/ 31424 h 4330768"/>
                  <a:gd name="connsiteX4599" fmla="*/ 1412021 w 3570661"/>
                  <a:gd name="connsiteY4599" fmla="*/ 31424 h 4330768"/>
                  <a:gd name="connsiteX4600" fmla="*/ 1410475 w 3570661"/>
                  <a:gd name="connsiteY4600" fmla="*/ 33141 h 4330768"/>
                  <a:gd name="connsiteX4601" fmla="*/ 1410475 w 3570661"/>
                  <a:gd name="connsiteY4601" fmla="*/ 33141 h 4330768"/>
                  <a:gd name="connsiteX4602" fmla="*/ 1404122 w 3570661"/>
                  <a:gd name="connsiteY4602" fmla="*/ 37778 h 4330768"/>
                  <a:gd name="connsiteX4603" fmla="*/ 1404122 w 3570661"/>
                  <a:gd name="connsiteY4603" fmla="*/ 37778 h 4330768"/>
                  <a:gd name="connsiteX4604" fmla="*/ 1399657 w 3570661"/>
                  <a:gd name="connsiteY4604" fmla="*/ 38464 h 4330768"/>
                  <a:gd name="connsiteX4605" fmla="*/ 1399657 w 3570661"/>
                  <a:gd name="connsiteY4605" fmla="*/ 38464 h 4330768"/>
                  <a:gd name="connsiteX4606" fmla="*/ 1381455 w 3570661"/>
                  <a:gd name="connsiteY4606" fmla="*/ 32798 h 4330768"/>
                  <a:gd name="connsiteX4607" fmla="*/ 1381455 w 3570661"/>
                  <a:gd name="connsiteY4607" fmla="*/ 32798 h 4330768"/>
                  <a:gd name="connsiteX4608" fmla="*/ 1379910 w 3570661"/>
                  <a:gd name="connsiteY4608" fmla="*/ 32626 h 4330768"/>
                  <a:gd name="connsiteX4609" fmla="*/ 1379910 w 3570661"/>
                  <a:gd name="connsiteY4609" fmla="*/ 32626 h 4330768"/>
                  <a:gd name="connsiteX4610" fmla="*/ 1357587 w 3570661"/>
                  <a:gd name="connsiteY4610" fmla="*/ 36919 h 4330768"/>
                  <a:gd name="connsiteX4611" fmla="*/ 1357587 w 3570661"/>
                  <a:gd name="connsiteY4611" fmla="*/ 36919 h 4330768"/>
                  <a:gd name="connsiteX4612" fmla="*/ 1353981 w 3570661"/>
                  <a:gd name="connsiteY4612" fmla="*/ 36747 h 4330768"/>
                  <a:gd name="connsiteX4613" fmla="*/ 1353981 w 3570661"/>
                  <a:gd name="connsiteY4613" fmla="*/ 36747 h 4330768"/>
                  <a:gd name="connsiteX4614" fmla="*/ 1346940 w 3570661"/>
                  <a:gd name="connsiteY4614" fmla="*/ 36747 h 4330768"/>
                  <a:gd name="connsiteX4615" fmla="*/ 1346940 w 3570661"/>
                  <a:gd name="connsiteY4615" fmla="*/ 36747 h 4330768"/>
                  <a:gd name="connsiteX4616" fmla="*/ 1345567 w 3570661"/>
                  <a:gd name="connsiteY4616" fmla="*/ 36747 h 4330768"/>
                  <a:gd name="connsiteX4617" fmla="*/ 1345567 w 3570661"/>
                  <a:gd name="connsiteY4617" fmla="*/ 36747 h 4330768"/>
                  <a:gd name="connsiteX4618" fmla="*/ 1347455 w 3570661"/>
                  <a:gd name="connsiteY4618" fmla="*/ 39151 h 4330768"/>
                  <a:gd name="connsiteX4619" fmla="*/ 1347455 w 3570661"/>
                  <a:gd name="connsiteY4619" fmla="*/ 39151 h 4330768"/>
                  <a:gd name="connsiteX4620" fmla="*/ 1358445 w 3570661"/>
                  <a:gd name="connsiteY4620" fmla="*/ 48424 h 4330768"/>
                  <a:gd name="connsiteX4621" fmla="*/ 1358445 w 3570661"/>
                  <a:gd name="connsiteY4621" fmla="*/ 48424 h 4330768"/>
                  <a:gd name="connsiteX4622" fmla="*/ 1363425 w 3570661"/>
                  <a:gd name="connsiteY4622" fmla="*/ 47394 h 4330768"/>
                  <a:gd name="connsiteX4623" fmla="*/ 1363425 w 3570661"/>
                  <a:gd name="connsiteY4623" fmla="*/ 47394 h 4330768"/>
                  <a:gd name="connsiteX4624" fmla="*/ 1369779 w 3570661"/>
                  <a:gd name="connsiteY4624" fmla="*/ 45676 h 4330768"/>
                  <a:gd name="connsiteX4625" fmla="*/ 1369779 w 3570661"/>
                  <a:gd name="connsiteY4625" fmla="*/ 45676 h 4330768"/>
                  <a:gd name="connsiteX4626" fmla="*/ 1375617 w 3570661"/>
                  <a:gd name="connsiteY4626" fmla="*/ 56838 h 4330768"/>
                  <a:gd name="connsiteX4627" fmla="*/ 1375617 w 3570661"/>
                  <a:gd name="connsiteY4627" fmla="*/ 56838 h 4330768"/>
                  <a:gd name="connsiteX4628" fmla="*/ 1385061 w 3570661"/>
                  <a:gd name="connsiteY4628" fmla="*/ 77101 h 4330768"/>
                  <a:gd name="connsiteX4629" fmla="*/ 1385061 w 3570661"/>
                  <a:gd name="connsiteY4629" fmla="*/ 77101 h 4330768"/>
                  <a:gd name="connsiteX4630" fmla="*/ 1388496 w 3570661"/>
                  <a:gd name="connsiteY4630" fmla="*/ 83111 h 4330768"/>
                  <a:gd name="connsiteX4631" fmla="*/ 1388496 w 3570661"/>
                  <a:gd name="connsiteY4631" fmla="*/ 83111 h 4330768"/>
                  <a:gd name="connsiteX4632" fmla="*/ 1383516 w 3570661"/>
                  <a:gd name="connsiteY4632" fmla="*/ 88090 h 4330768"/>
                  <a:gd name="connsiteX4633" fmla="*/ 1383516 w 3570661"/>
                  <a:gd name="connsiteY4633" fmla="*/ 88090 h 4330768"/>
                  <a:gd name="connsiteX4634" fmla="*/ 1381627 w 3570661"/>
                  <a:gd name="connsiteY4634" fmla="*/ 88777 h 4330768"/>
                  <a:gd name="connsiteX4635" fmla="*/ 1381627 w 3570661"/>
                  <a:gd name="connsiteY4635" fmla="*/ 88777 h 4330768"/>
                  <a:gd name="connsiteX4636" fmla="*/ 1381970 w 3570661"/>
                  <a:gd name="connsiteY4636" fmla="*/ 89636 h 4330768"/>
                  <a:gd name="connsiteX4637" fmla="*/ 1381970 w 3570661"/>
                  <a:gd name="connsiteY4637" fmla="*/ 89636 h 4330768"/>
                  <a:gd name="connsiteX4638" fmla="*/ 1390728 w 3570661"/>
                  <a:gd name="connsiteY4638" fmla="*/ 105949 h 4330768"/>
                  <a:gd name="connsiteX4639" fmla="*/ 1390728 w 3570661"/>
                  <a:gd name="connsiteY4639" fmla="*/ 105949 h 4330768"/>
                  <a:gd name="connsiteX4640" fmla="*/ 1391415 w 3570661"/>
                  <a:gd name="connsiteY4640" fmla="*/ 110242 h 4330768"/>
                  <a:gd name="connsiteX4641" fmla="*/ 1391415 w 3570661"/>
                  <a:gd name="connsiteY4641" fmla="*/ 110242 h 4330768"/>
                  <a:gd name="connsiteX4642" fmla="*/ 1385061 w 3570661"/>
                  <a:gd name="connsiteY4642" fmla="*/ 117110 h 4330768"/>
                  <a:gd name="connsiteX4643" fmla="*/ 1385061 w 3570661"/>
                  <a:gd name="connsiteY4643" fmla="*/ 117110 h 4330768"/>
                  <a:gd name="connsiteX4644" fmla="*/ 1374759 w 3570661"/>
                  <a:gd name="connsiteY4644" fmla="*/ 112646 h 4330768"/>
                  <a:gd name="connsiteX4645" fmla="*/ 1374759 w 3570661"/>
                  <a:gd name="connsiteY4645" fmla="*/ 112646 h 4330768"/>
                  <a:gd name="connsiteX4646" fmla="*/ 1348829 w 3570661"/>
                  <a:gd name="connsiteY4646" fmla="*/ 97706 h 4330768"/>
                  <a:gd name="connsiteX4647" fmla="*/ 1348829 w 3570661"/>
                  <a:gd name="connsiteY4647" fmla="*/ 97706 h 4330768"/>
                  <a:gd name="connsiteX4648" fmla="*/ 1335779 w 3570661"/>
                  <a:gd name="connsiteY4648" fmla="*/ 78474 h 4330768"/>
                  <a:gd name="connsiteX4649" fmla="*/ 1335779 w 3570661"/>
                  <a:gd name="connsiteY4649" fmla="*/ 78474 h 4330768"/>
                  <a:gd name="connsiteX4650" fmla="*/ 1301092 w 3570661"/>
                  <a:gd name="connsiteY4650" fmla="*/ 60959 h 4330768"/>
                  <a:gd name="connsiteX4651" fmla="*/ 1301092 w 3570661"/>
                  <a:gd name="connsiteY4651" fmla="*/ 60959 h 4330768"/>
                  <a:gd name="connsiteX4652" fmla="*/ 1300233 w 3570661"/>
                  <a:gd name="connsiteY4652" fmla="*/ 60959 h 4330768"/>
                  <a:gd name="connsiteX4653" fmla="*/ 1300233 w 3570661"/>
                  <a:gd name="connsiteY4653" fmla="*/ 60959 h 4330768"/>
                  <a:gd name="connsiteX4654" fmla="*/ 1299375 w 3570661"/>
                  <a:gd name="connsiteY4654" fmla="*/ 61131 h 4330768"/>
                  <a:gd name="connsiteX4655" fmla="*/ 1299375 w 3570661"/>
                  <a:gd name="connsiteY4655" fmla="*/ 61131 h 4330768"/>
                  <a:gd name="connsiteX4656" fmla="*/ 1313284 w 3570661"/>
                  <a:gd name="connsiteY4656" fmla="*/ 78474 h 4330768"/>
                  <a:gd name="connsiteX4657" fmla="*/ 1313284 w 3570661"/>
                  <a:gd name="connsiteY4657" fmla="*/ 78474 h 4330768"/>
                  <a:gd name="connsiteX4658" fmla="*/ 1321355 w 3570661"/>
                  <a:gd name="connsiteY4658" fmla="*/ 92383 h 4330768"/>
                  <a:gd name="connsiteX4659" fmla="*/ 1321355 w 3570661"/>
                  <a:gd name="connsiteY4659" fmla="*/ 92383 h 4330768"/>
                  <a:gd name="connsiteX4660" fmla="*/ 1315516 w 3570661"/>
                  <a:gd name="connsiteY4660" fmla="*/ 98050 h 4330768"/>
                  <a:gd name="connsiteX4661" fmla="*/ 1315516 w 3570661"/>
                  <a:gd name="connsiteY4661" fmla="*/ 98050 h 4330768"/>
                  <a:gd name="connsiteX4662" fmla="*/ 1313284 w 3570661"/>
                  <a:gd name="connsiteY4662" fmla="*/ 97878 h 4330768"/>
                  <a:gd name="connsiteX4663" fmla="*/ 1313284 w 3570661"/>
                  <a:gd name="connsiteY4663" fmla="*/ 97878 h 4330768"/>
                  <a:gd name="connsiteX4664" fmla="*/ 1265719 w 3570661"/>
                  <a:gd name="connsiteY4664" fmla="*/ 66969 h 4330768"/>
                  <a:gd name="connsiteX4665" fmla="*/ 1265719 w 3570661"/>
                  <a:gd name="connsiteY4665" fmla="*/ 66969 h 4330768"/>
                  <a:gd name="connsiteX4666" fmla="*/ 1255931 w 3570661"/>
                  <a:gd name="connsiteY4666" fmla="*/ 58212 h 4330768"/>
                  <a:gd name="connsiteX4667" fmla="*/ 1255931 w 3570661"/>
                  <a:gd name="connsiteY4667" fmla="*/ 58212 h 4330768"/>
                  <a:gd name="connsiteX4668" fmla="*/ 1254042 w 3570661"/>
                  <a:gd name="connsiteY4668" fmla="*/ 58555 h 4330768"/>
                  <a:gd name="connsiteX4669" fmla="*/ 1254042 w 3570661"/>
                  <a:gd name="connsiteY4669" fmla="*/ 58555 h 4330768"/>
                  <a:gd name="connsiteX4670" fmla="*/ 1253183 w 3570661"/>
                  <a:gd name="connsiteY4670" fmla="*/ 58727 h 4330768"/>
                  <a:gd name="connsiteX4671" fmla="*/ 1252840 w 3570661"/>
                  <a:gd name="connsiteY4671" fmla="*/ 58555 h 4330768"/>
                  <a:gd name="connsiteX4672" fmla="*/ 1233436 w 3570661"/>
                  <a:gd name="connsiteY4672" fmla="*/ 48252 h 4330768"/>
                  <a:gd name="connsiteX4673" fmla="*/ 1233436 w 3570661"/>
                  <a:gd name="connsiteY4673" fmla="*/ 48252 h 4330768"/>
                  <a:gd name="connsiteX4674" fmla="*/ 1233264 w 3570661"/>
                  <a:gd name="connsiteY4674" fmla="*/ 47909 h 4330768"/>
                  <a:gd name="connsiteX4675" fmla="*/ 1233264 w 3570661"/>
                  <a:gd name="connsiteY4675" fmla="*/ 47909 h 4330768"/>
                  <a:gd name="connsiteX4676" fmla="*/ 1231376 w 3570661"/>
                  <a:gd name="connsiteY4676" fmla="*/ 50141 h 4330768"/>
                  <a:gd name="connsiteX4677" fmla="*/ 1231376 w 3570661"/>
                  <a:gd name="connsiteY4677" fmla="*/ 50141 h 4330768"/>
                  <a:gd name="connsiteX4678" fmla="*/ 1226224 w 3570661"/>
                  <a:gd name="connsiteY4678" fmla="*/ 57525 h 4330768"/>
                  <a:gd name="connsiteX4679" fmla="*/ 1226224 w 3570661"/>
                  <a:gd name="connsiteY4679" fmla="*/ 57525 h 4330768"/>
                  <a:gd name="connsiteX4680" fmla="*/ 1219527 w 3570661"/>
                  <a:gd name="connsiteY4680" fmla="*/ 63363 h 4330768"/>
                  <a:gd name="connsiteX4681" fmla="*/ 1219527 w 3570661"/>
                  <a:gd name="connsiteY4681" fmla="*/ 63363 h 4330768"/>
                  <a:gd name="connsiteX4682" fmla="*/ 1215406 w 3570661"/>
                  <a:gd name="connsiteY4682" fmla="*/ 55464 h 4330768"/>
                  <a:gd name="connsiteX4683" fmla="*/ 1215406 w 3570661"/>
                  <a:gd name="connsiteY4683" fmla="*/ 55464 h 4330768"/>
                  <a:gd name="connsiteX4684" fmla="*/ 1215234 w 3570661"/>
                  <a:gd name="connsiteY4684" fmla="*/ 54777 h 4330768"/>
                  <a:gd name="connsiteX4685" fmla="*/ 1215234 w 3570661"/>
                  <a:gd name="connsiteY4685" fmla="*/ 54777 h 4330768"/>
                  <a:gd name="connsiteX4686" fmla="*/ 1226568 w 3570661"/>
                  <a:gd name="connsiteY4686" fmla="*/ 33656 h 4330768"/>
                  <a:gd name="connsiteX4687" fmla="*/ 1226568 w 3570661"/>
                  <a:gd name="connsiteY4687" fmla="*/ 33656 h 4330768"/>
                  <a:gd name="connsiteX4688" fmla="*/ 1222790 w 3570661"/>
                  <a:gd name="connsiteY4688" fmla="*/ 31767 h 4330768"/>
                  <a:gd name="connsiteX4689" fmla="*/ 1222790 w 3570661"/>
                  <a:gd name="connsiteY4689" fmla="*/ 31767 h 4330768"/>
                  <a:gd name="connsiteX4690" fmla="*/ 1211457 w 3570661"/>
                  <a:gd name="connsiteY4690" fmla="*/ 29535 h 4330768"/>
                  <a:gd name="connsiteX4691" fmla="*/ 1211457 w 3570661"/>
                  <a:gd name="connsiteY4691" fmla="*/ 29535 h 4330768"/>
                  <a:gd name="connsiteX4692" fmla="*/ 1187588 w 3570661"/>
                  <a:gd name="connsiteY4692" fmla="*/ 25071 h 4330768"/>
                  <a:gd name="connsiteX4693" fmla="*/ 1187588 w 3570661"/>
                  <a:gd name="connsiteY4693" fmla="*/ 25071 h 4330768"/>
                  <a:gd name="connsiteX4694" fmla="*/ 1163720 w 3570661"/>
                  <a:gd name="connsiteY4694" fmla="*/ 9101 h 4330768"/>
                  <a:gd name="connsiteX4695" fmla="*/ 1163720 w 3570661"/>
                  <a:gd name="connsiteY4695" fmla="*/ 9101 h 4330768"/>
                  <a:gd name="connsiteX4696" fmla="*/ 1155134 w 3570661"/>
                  <a:gd name="connsiteY4696" fmla="*/ 2576 h 4330768"/>
                  <a:gd name="connsiteX4697" fmla="*/ 1155134 w 3570661"/>
                  <a:gd name="connsiteY4697" fmla="*/ 2576 h 4330768"/>
                  <a:gd name="connsiteX4698" fmla="*/ 1154790 w 3570661"/>
                  <a:gd name="connsiteY4698" fmla="*/ 2576 h 4330768"/>
                  <a:gd name="connsiteX4699" fmla="*/ 1154790 w 3570661"/>
                  <a:gd name="connsiteY4699" fmla="*/ 2576 h 4330768"/>
                  <a:gd name="connsiteX4700" fmla="*/ 1142083 w 3570661"/>
                  <a:gd name="connsiteY4700" fmla="*/ 18717 h 4330768"/>
                  <a:gd name="connsiteX4701" fmla="*/ 1142083 w 3570661"/>
                  <a:gd name="connsiteY4701" fmla="*/ 18717 h 4330768"/>
                  <a:gd name="connsiteX4702" fmla="*/ 1141053 w 3570661"/>
                  <a:gd name="connsiteY4702" fmla="*/ 25242 h 4330768"/>
                  <a:gd name="connsiteX4703" fmla="*/ 1141053 w 3570661"/>
                  <a:gd name="connsiteY4703" fmla="*/ 25242 h 4330768"/>
                  <a:gd name="connsiteX4704" fmla="*/ 1148265 w 3570661"/>
                  <a:gd name="connsiteY4704" fmla="*/ 47222 h 4330768"/>
                  <a:gd name="connsiteX4705" fmla="*/ 1148265 w 3570661"/>
                  <a:gd name="connsiteY4705" fmla="*/ 47222 h 4330768"/>
                  <a:gd name="connsiteX4706" fmla="*/ 1193083 w 3570661"/>
                  <a:gd name="connsiteY4706" fmla="*/ 66282 h 4330768"/>
                  <a:gd name="connsiteX4707" fmla="*/ 1193083 w 3570661"/>
                  <a:gd name="connsiteY4707" fmla="*/ 66282 h 4330768"/>
                  <a:gd name="connsiteX4708" fmla="*/ 1215578 w 3570661"/>
                  <a:gd name="connsiteY4708" fmla="*/ 68686 h 4330768"/>
                  <a:gd name="connsiteX4709" fmla="*/ 1215578 w 3570661"/>
                  <a:gd name="connsiteY4709" fmla="*/ 68686 h 4330768"/>
                  <a:gd name="connsiteX4710" fmla="*/ 1218325 w 3570661"/>
                  <a:gd name="connsiteY4710" fmla="*/ 68686 h 4330768"/>
                  <a:gd name="connsiteX4711" fmla="*/ 1218325 w 3570661"/>
                  <a:gd name="connsiteY4711" fmla="*/ 68686 h 4330768"/>
                  <a:gd name="connsiteX4712" fmla="*/ 1226396 w 3570661"/>
                  <a:gd name="connsiteY4712" fmla="*/ 73323 h 4330768"/>
                  <a:gd name="connsiteX4713" fmla="*/ 1226396 w 3570661"/>
                  <a:gd name="connsiteY4713" fmla="*/ 73323 h 4330768"/>
                  <a:gd name="connsiteX4714" fmla="*/ 1220214 w 3570661"/>
                  <a:gd name="connsiteY4714" fmla="*/ 83454 h 4330768"/>
                  <a:gd name="connsiteX4715" fmla="*/ 1220214 w 3570661"/>
                  <a:gd name="connsiteY4715" fmla="*/ 83454 h 4330768"/>
                  <a:gd name="connsiteX4716" fmla="*/ 1218153 w 3570661"/>
                  <a:gd name="connsiteY4716" fmla="*/ 91525 h 4330768"/>
                  <a:gd name="connsiteX4717" fmla="*/ 1218153 w 3570661"/>
                  <a:gd name="connsiteY4717" fmla="*/ 91525 h 4330768"/>
                  <a:gd name="connsiteX4718" fmla="*/ 1219527 w 3570661"/>
                  <a:gd name="connsiteY4718" fmla="*/ 94100 h 4330768"/>
                  <a:gd name="connsiteX4719" fmla="*/ 1219527 w 3570661"/>
                  <a:gd name="connsiteY4719" fmla="*/ 94100 h 4330768"/>
                  <a:gd name="connsiteX4720" fmla="*/ 1225365 w 3570661"/>
                  <a:gd name="connsiteY4720" fmla="*/ 91868 h 4330768"/>
                  <a:gd name="connsiteX4721" fmla="*/ 1225365 w 3570661"/>
                  <a:gd name="connsiteY4721" fmla="*/ 91868 h 4330768"/>
                  <a:gd name="connsiteX4722" fmla="*/ 1233264 w 3570661"/>
                  <a:gd name="connsiteY4722" fmla="*/ 88777 h 4330768"/>
                  <a:gd name="connsiteX4723" fmla="*/ 1233264 w 3570661"/>
                  <a:gd name="connsiteY4723" fmla="*/ 88777 h 4330768"/>
                  <a:gd name="connsiteX4724" fmla="*/ 1239274 w 3570661"/>
                  <a:gd name="connsiteY4724" fmla="*/ 95989 h 4330768"/>
                  <a:gd name="connsiteX4725" fmla="*/ 1239274 w 3570661"/>
                  <a:gd name="connsiteY4725" fmla="*/ 95989 h 4330768"/>
                  <a:gd name="connsiteX4726" fmla="*/ 1235153 w 3570661"/>
                  <a:gd name="connsiteY4726" fmla="*/ 109040 h 4330768"/>
                  <a:gd name="connsiteX4727" fmla="*/ 1235153 w 3570661"/>
                  <a:gd name="connsiteY4727" fmla="*/ 109040 h 4330768"/>
                  <a:gd name="connsiteX4728" fmla="*/ 1223820 w 3570661"/>
                  <a:gd name="connsiteY4728" fmla="*/ 121231 h 4330768"/>
                  <a:gd name="connsiteX4729" fmla="*/ 1223820 w 3570661"/>
                  <a:gd name="connsiteY4729" fmla="*/ 121231 h 4330768"/>
                  <a:gd name="connsiteX4730" fmla="*/ 1225194 w 3570661"/>
                  <a:gd name="connsiteY4730" fmla="*/ 127070 h 4330768"/>
                  <a:gd name="connsiteX4731" fmla="*/ 1225194 w 3570661"/>
                  <a:gd name="connsiteY4731" fmla="*/ 127070 h 4330768"/>
                  <a:gd name="connsiteX4732" fmla="*/ 1243052 w 3570661"/>
                  <a:gd name="connsiteY4732" fmla="*/ 151969 h 4330768"/>
                  <a:gd name="connsiteX4733" fmla="*/ 1243052 w 3570661"/>
                  <a:gd name="connsiteY4733" fmla="*/ 151969 h 4330768"/>
                  <a:gd name="connsiteX4734" fmla="*/ 1243052 w 3570661"/>
                  <a:gd name="connsiteY4734" fmla="*/ 153686 h 4330768"/>
                  <a:gd name="connsiteX4735" fmla="*/ 1243052 w 3570661"/>
                  <a:gd name="connsiteY4735" fmla="*/ 153686 h 4330768"/>
                  <a:gd name="connsiteX4736" fmla="*/ 1236527 w 3570661"/>
                  <a:gd name="connsiteY4736" fmla="*/ 160726 h 4330768"/>
                  <a:gd name="connsiteX4737" fmla="*/ 1236527 w 3570661"/>
                  <a:gd name="connsiteY4737" fmla="*/ 160726 h 4330768"/>
                  <a:gd name="connsiteX4738" fmla="*/ 1224850 w 3570661"/>
                  <a:gd name="connsiteY4738" fmla="*/ 152484 h 4330768"/>
                  <a:gd name="connsiteX4739" fmla="*/ 1224850 w 3570661"/>
                  <a:gd name="connsiteY4739" fmla="*/ 152484 h 4330768"/>
                  <a:gd name="connsiteX4740" fmla="*/ 1201840 w 3570661"/>
                  <a:gd name="connsiteY4740" fmla="*/ 122777 h 4330768"/>
                  <a:gd name="connsiteX4741" fmla="*/ 1201840 w 3570661"/>
                  <a:gd name="connsiteY4741" fmla="*/ 122777 h 4330768"/>
                  <a:gd name="connsiteX4742" fmla="*/ 1187073 w 3570661"/>
                  <a:gd name="connsiteY4742" fmla="*/ 115737 h 4330768"/>
                  <a:gd name="connsiteX4743" fmla="*/ 1187073 w 3570661"/>
                  <a:gd name="connsiteY4743" fmla="*/ 115737 h 4330768"/>
                  <a:gd name="connsiteX4744" fmla="*/ 1168012 w 3570661"/>
                  <a:gd name="connsiteY4744" fmla="*/ 117797 h 4330768"/>
                  <a:gd name="connsiteX4745" fmla="*/ 1168012 w 3570661"/>
                  <a:gd name="connsiteY4745" fmla="*/ 117797 h 4330768"/>
                  <a:gd name="connsiteX4746" fmla="*/ 1163376 w 3570661"/>
                  <a:gd name="connsiteY4746" fmla="*/ 119343 h 4330768"/>
                  <a:gd name="connsiteX4747" fmla="*/ 1163376 w 3570661"/>
                  <a:gd name="connsiteY4747" fmla="*/ 119343 h 4330768"/>
                  <a:gd name="connsiteX4748" fmla="*/ 1163033 w 3570661"/>
                  <a:gd name="connsiteY4748" fmla="*/ 119343 h 4330768"/>
                  <a:gd name="connsiteX4749" fmla="*/ 1175739 w 3570661"/>
                  <a:gd name="connsiteY4749" fmla="*/ 131878 h 4330768"/>
                  <a:gd name="connsiteX4750" fmla="*/ 1175739 w 3570661"/>
                  <a:gd name="connsiteY4750" fmla="*/ 131878 h 4330768"/>
                  <a:gd name="connsiteX4751" fmla="*/ 1178659 w 3570661"/>
                  <a:gd name="connsiteY4751" fmla="*/ 140292 h 4330768"/>
                  <a:gd name="connsiteX4752" fmla="*/ 1178659 w 3570661"/>
                  <a:gd name="connsiteY4752" fmla="*/ 140292 h 4330768"/>
                  <a:gd name="connsiteX4753" fmla="*/ 1164750 w 3570661"/>
                  <a:gd name="connsiteY4753" fmla="*/ 152140 h 4330768"/>
                  <a:gd name="connsiteX4754" fmla="*/ 1164750 w 3570661"/>
                  <a:gd name="connsiteY4754" fmla="*/ 152140 h 4330768"/>
                  <a:gd name="connsiteX4755" fmla="*/ 1163376 w 3570661"/>
                  <a:gd name="connsiteY4755" fmla="*/ 152140 h 4330768"/>
                  <a:gd name="connsiteX4756" fmla="*/ 1163376 w 3570661"/>
                  <a:gd name="connsiteY4756" fmla="*/ 152140 h 4330768"/>
                  <a:gd name="connsiteX4757" fmla="*/ 1117185 w 3570661"/>
                  <a:gd name="connsiteY4757" fmla="*/ 145615 h 4330768"/>
                  <a:gd name="connsiteX4758" fmla="*/ 1117185 w 3570661"/>
                  <a:gd name="connsiteY4758" fmla="*/ 145615 h 4330768"/>
                  <a:gd name="connsiteX4759" fmla="*/ 1099669 w 3570661"/>
                  <a:gd name="connsiteY4759" fmla="*/ 140635 h 4330768"/>
                  <a:gd name="connsiteX4760" fmla="*/ 1099669 w 3570661"/>
                  <a:gd name="connsiteY4760" fmla="*/ 140635 h 4330768"/>
                  <a:gd name="connsiteX4761" fmla="*/ 1089195 w 3570661"/>
                  <a:gd name="connsiteY4761" fmla="*/ 140807 h 4330768"/>
                  <a:gd name="connsiteX4762" fmla="*/ 1089195 w 3570661"/>
                  <a:gd name="connsiteY4762" fmla="*/ 140807 h 4330768"/>
                  <a:gd name="connsiteX4763" fmla="*/ 1049529 w 3570661"/>
                  <a:gd name="connsiteY4763" fmla="*/ 134625 h 4330768"/>
                  <a:gd name="connsiteX4764" fmla="*/ 1049529 w 3570661"/>
                  <a:gd name="connsiteY4764" fmla="*/ 134625 h 4330768"/>
                  <a:gd name="connsiteX4765" fmla="*/ 1052791 w 3570661"/>
                  <a:gd name="connsiteY4765" fmla="*/ 140979 h 4330768"/>
                  <a:gd name="connsiteX4766" fmla="*/ 1052791 w 3570661"/>
                  <a:gd name="connsiteY4766" fmla="*/ 140979 h 4330768"/>
                  <a:gd name="connsiteX4767" fmla="*/ 1052791 w 3570661"/>
                  <a:gd name="connsiteY4767" fmla="*/ 142353 h 4330768"/>
                  <a:gd name="connsiteX4768" fmla="*/ 1051589 w 3570661"/>
                  <a:gd name="connsiteY4768" fmla="*/ 143039 h 4330768"/>
                  <a:gd name="connsiteX4769" fmla="*/ 1029781 w 3570661"/>
                  <a:gd name="connsiteY4769" fmla="*/ 161241 h 4330768"/>
                  <a:gd name="connsiteX4770" fmla="*/ 1029781 w 3570661"/>
                  <a:gd name="connsiteY4770" fmla="*/ 161241 h 4330768"/>
                  <a:gd name="connsiteX4771" fmla="*/ 1029609 w 3570661"/>
                  <a:gd name="connsiteY4771" fmla="*/ 162100 h 4330768"/>
                  <a:gd name="connsiteX4772" fmla="*/ 1029609 w 3570661"/>
                  <a:gd name="connsiteY4772" fmla="*/ 162100 h 4330768"/>
                  <a:gd name="connsiteX4773" fmla="*/ 1053478 w 3570661"/>
                  <a:gd name="connsiteY4773" fmla="*/ 186312 h 4330768"/>
                  <a:gd name="connsiteX4774" fmla="*/ 1053478 w 3570661"/>
                  <a:gd name="connsiteY4774" fmla="*/ 186312 h 4330768"/>
                  <a:gd name="connsiteX4775" fmla="*/ 1058973 w 3570661"/>
                  <a:gd name="connsiteY4775" fmla="*/ 196100 h 4330768"/>
                  <a:gd name="connsiteX4776" fmla="*/ 1058973 w 3570661"/>
                  <a:gd name="connsiteY4776" fmla="*/ 196100 h 4330768"/>
                  <a:gd name="connsiteX4777" fmla="*/ 1053306 w 3570661"/>
                  <a:gd name="connsiteY4777" fmla="*/ 200736 h 4330768"/>
                  <a:gd name="connsiteX4778" fmla="*/ 1053306 w 3570661"/>
                  <a:gd name="connsiteY4778" fmla="*/ 200736 h 4330768"/>
                  <a:gd name="connsiteX4779" fmla="*/ 1045579 w 3570661"/>
                  <a:gd name="connsiteY4779" fmla="*/ 199191 h 4330768"/>
                  <a:gd name="connsiteX4780" fmla="*/ 1045579 w 3570661"/>
                  <a:gd name="connsiteY4780" fmla="*/ 199191 h 4330768"/>
                  <a:gd name="connsiteX4781" fmla="*/ 1032528 w 3570661"/>
                  <a:gd name="connsiteY4781" fmla="*/ 187514 h 4330768"/>
                  <a:gd name="connsiteX4782" fmla="*/ 1032528 w 3570661"/>
                  <a:gd name="connsiteY4782" fmla="*/ 187514 h 4330768"/>
                  <a:gd name="connsiteX4783" fmla="*/ 1027720 w 3570661"/>
                  <a:gd name="connsiteY4783" fmla="*/ 185282 h 4330768"/>
                  <a:gd name="connsiteX4784" fmla="*/ 1027720 w 3570661"/>
                  <a:gd name="connsiteY4784" fmla="*/ 185282 h 4330768"/>
                  <a:gd name="connsiteX4785" fmla="*/ 1021367 w 3570661"/>
                  <a:gd name="connsiteY4785" fmla="*/ 185797 h 4330768"/>
                  <a:gd name="connsiteX4786" fmla="*/ 1021367 w 3570661"/>
                  <a:gd name="connsiteY4786" fmla="*/ 185797 h 4330768"/>
                  <a:gd name="connsiteX4787" fmla="*/ 1017074 w 3570661"/>
                  <a:gd name="connsiteY4787" fmla="*/ 185453 h 4330768"/>
                  <a:gd name="connsiteX4788" fmla="*/ 1017074 w 3570661"/>
                  <a:gd name="connsiteY4788" fmla="*/ 185453 h 4330768"/>
                  <a:gd name="connsiteX4789" fmla="*/ 983590 w 3570661"/>
                  <a:gd name="connsiteY4789" fmla="*/ 167423 h 4330768"/>
                  <a:gd name="connsiteX4790" fmla="*/ 983590 w 3570661"/>
                  <a:gd name="connsiteY4790" fmla="*/ 167423 h 4330768"/>
                  <a:gd name="connsiteX4791" fmla="*/ 978781 w 3570661"/>
                  <a:gd name="connsiteY4791" fmla="*/ 165191 h 4330768"/>
                  <a:gd name="connsiteX4792" fmla="*/ 978781 w 3570661"/>
                  <a:gd name="connsiteY4792" fmla="*/ 165191 h 4330768"/>
                  <a:gd name="connsiteX4793" fmla="*/ 969852 w 3570661"/>
                  <a:gd name="connsiteY4793" fmla="*/ 171201 h 4330768"/>
                  <a:gd name="connsiteX4794" fmla="*/ 969852 w 3570661"/>
                  <a:gd name="connsiteY4794" fmla="*/ 171201 h 4330768"/>
                  <a:gd name="connsiteX4795" fmla="*/ 923489 w 3570661"/>
                  <a:gd name="connsiteY4795" fmla="*/ 186999 h 4330768"/>
                  <a:gd name="connsiteX4796" fmla="*/ 923489 w 3570661"/>
                  <a:gd name="connsiteY4796" fmla="*/ 186999 h 4330768"/>
                  <a:gd name="connsiteX4797" fmla="*/ 913701 w 3570661"/>
                  <a:gd name="connsiteY4797" fmla="*/ 188029 h 4330768"/>
                  <a:gd name="connsiteX4798" fmla="*/ 913701 w 3570661"/>
                  <a:gd name="connsiteY4798" fmla="*/ 188029 h 4330768"/>
                  <a:gd name="connsiteX4799" fmla="*/ 896701 w 3570661"/>
                  <a:gd name="connsiteY4799" fmla="*/ 175150 h 4330768"/>
                  <a:gd name="connsiteX4800" fmla="*/ 896701 w 3570661"/>
                  <a:gd name="connsiteY4800" fmla="*/ 175150 h 4330768"/>
                  <a:gd name="connsiteX4801" fmla="*/ 895671 w 3570661"/>
                  <a:gd name="connsiteY4801" fmla="*/ 169827 h 4330768"/>
                  <a:gd name="connsiteX4802" fmla="*/ 895671 w 3570661"/>
                  <a:gd name="connsiteY4802" fmla="*/ 169827 h 4330768"/>
                  <a:gd name="connsiteX4803" fmla="*/ 897903 w 3570661"/>
                  <a:gd name="connsiteY4803" fmla="*/ 165362 h 4330768"/>
                  <a:gd name="connsiteX4804" fmla="*/ 897903 w 3570661"/>
                  <a:gd name="connsiteY4804" fmla="*/ 165362 h 4330768"/>
                  <a:gd name="connsiteX4805" fmla="*/ 902025 w 3570661"/>
                  <a:gd name="connsiteY4805" fmla="*/ 164676 h 4330768"/>
                  <a:gd name="connsiteX4806" fmla="*/ 902025 w 3570661"/>
                  <a:gd name="connsiteY4806" fmla="*/ 164676 h 4330768"/>
                  <a:gd name="connsiteX4807" fmla="*/ 904256 w 3570661"/>
                  <a:gd name="connsiteY4807" fmla="*/ 164676 h 4330768"/>
                  <a:gd name="connsiteX4808" fmla="*/ 904256 w 3570661"/>
                  <a:gd name="connsiteY4808" fmla="*/ 164676 h 4330768"/>
                  <a:gd name="connsiteX4809" fmla="*/ 905115 w 3570661"/>
                  <a:gd name="connsiteY4809" fmla="*/ 164676 h 4330768"/>
                  <a:gd name="connsiteX4810" fmla="*/ 905115 w 3570661"/>
                  <a:gd name="connsiteY4810" fmla="*/ 164676 h 4330768"/>
                  <a:gd name="connsiteX4811" fmla="*/ 904943 w 3570661"/>
                  <a:gd name="connsiteY4811" fmla="*/ 164676 h 4330768"/>
                  <a:gd name="connsiteX4812" fmla="*/ 904943 w 3570661"/>
                  <a:gd name="connsiteY4812" fmla="*/ 164676 h 4330768"/>
                  <a:gd name="connsiteX4813" fmla="*/ 895671 w 3570661"/>
                  <a:gd name="connsiteY4813" fmla="*/ 160039 h 4330768"/>
                  <a:gd name="connsiteX4814" fmla="*/ 895671 w 3570661"/>
                  <a:gd name="connsiteY4814" fmla="*/ 160039 h 4330768"/>
                  <a:gd name="connsiteX4815" fmla="*/ 874550 w 3570661"/>
                  <a:gd name="connsiteY4815" fmla="*/ 152827 h 4330768"/>
                  <a:gd name="connsiteX4816" fmla="*/ 874550 w 3570661"/>
                  <a:gd name="connsiteY4816" fmla="*/ 152827 h 4330768"/>
                  <a:gd name="connsiteX4817" fmla="*/ 871802 w 3570661"/>
                  <a:gd name="connsiteY4817" fmla="*/ 152655 h 4330768"/>
                  <a:gd name="connsiteX4818" fmla="*/ 871802 w 3570661"/>
                  <a:gd name="connsiteY4818" fmla="*/ 152655 h 4330768"/>
                  <a:gd name="connsiteX4819" fmla="*/ 870257 w 3570661"/>
                  <a:gd name="connsiteY4819" fmla="*/ 152655 h 4330768"/>
                  <a:gd name="connsiteX4820" fmla="*/ 870257 w 3570661"/>
                  <a:gd name="connsiteY4820" fmla="*/ 152655 h 4330768"/>
                  <a:gd name="connsiteX4821" fmla="*/ 870428 w 3570661"/>
                  <a:gd name="connsiteY4821" fmla="*/ 152827 h 4330768"/>
                  <a:gd name="connsiteX4822" fmla="*/ 870428 w 3570661"/>
                  <a:gd name="connsiteY4822" fmla="*/ 153171 h 4330768"/>
                  <a:gd name="connsiteX4823" fmla="*/ 870428 w 3570661"/>
                  <a:gd name="connsiteY4823" fmla="*/ 153171 h 4330768"/>
                  <a:gd name="connsiteX4824" fmla="*/ 867681 w 3570661"/>
                  <a:gd name="connsiteY4824" fmla="*/ 158494 h 4330768"/>
                  <a:gd name="connsiteX4825" fmla="*/ 867681 w 3570661"/>
                  <a:gd name="connsiteY4825" fmla="*/ 158494 h 4330768"/>
                  <a:gd name="connsiteX4826" fmla="*/ 858924 w 3570661"/>
                  <a:gd name="connsiteY4826" fmla="*/ 160726 h 4330768"/>
                  <a:gd name="connsiteX4827" fmla="*/ 858924 w 3570661"/>
                  <a:gd name="connsiteY4827" fmla="*/ 160726 h 4330768"/>
                  <a:gd name="connsiteX4828" fmla="*/ 833853 w 3570661"/>
                  <a:gd name="connsiteY4828" fmla="*/ 156605 h 4330768"/>
                  <a:gd name="connsiteX4829" fmla="*/ 833853 w 3570661"/>
                  <a:gd name="connsiteY4829" fmla="*/ 156605 h 4330768"/>
                  <a:gd name="connsiteX4830" fmla="*/ 806035 w 3570661"/>
                  <a:gd name="connsiteY4830" fmla="*/ 150423 h 4330768"/>
                  <a:gd name="connsiteX4831" fmla="*/ 806035 w 3570661"/>
                  <a:gd name="connsiteY4831" fmla="*/ 150423 h 4330768"/>
                  <a:gd name="connsiteX4832" fmla="*/ 805863 w 3570661"/>
                  <a:gd name="connsiteY4832" fmla="*/ 150595 h 4330768"/>
                  <a:gd name="connsiteX4833" fmla="*/ 805176 w 3570661"/>
                  <a:gd name="connsiteY4833" fmla="*/ 150423 h 4330768"/>
                  <a:gd name="connsiteX4834" fmla="*/ 750227 w 3570661"/>
                  <a:gd name="connsiteY4834" fmla="*/ 148019 h 4330768"/>
                  <a:gd name="connsiteX4835" fmla="*/ 750227 w 3570661"/>
                  <a:gd name="connsiteY4835" fmla="*/ 148019 h 4330768"/>
                  <a:gd name="connsiteX4836" fmla="*/ 750056 w 3570661"/>
                  <a:gd name="connsiteY4836" fmla="*/ 148019 h 4330768"/>
                  <a:gd name="connsiteX4837" fmla="*/ 750056 w 3570661"/>
                  <a:gd name="connsiteY4837" fmla="*/ 148019 h 4330768"/>
                  <a:gd name="connsiteX4838" fmla="*/ 750056 w 3570661"/>
                  <a:gd name="connsiteY4838" fmla="*/ 145787 h 4330768"/>
                  <a:gd name="connsiteX4839" fmla="*/ 750056 w 3570661"/>
                  <a:gd name="connsiteY4839" fmla="*/ 148019 h 4330768"/>
                  <a:gd name="connsiteX4840" fmla="*/ 729450 w 3570661"/>
                  <a:gd name="connsiteY4840" fmla="*/ 165878 h 4330768"/>
                  <a:gd name="connsiteX4841" fmla="*/ 729450 w 3570661"/>
                  <a:gd name="connsiteY4841" fmla="*/ 165878 h 4330768"/>
                  <a:gd name="connsiteX4842" fmla="*/ 723439 w 3570661"/>
                  <a:gd name="connsiteY4842" fmla="*/ 169827 h 4330768"/>
                  <a:gd name="connsiteX4843" fmla="*/ 723439 w 3570661"/>
                  <a:gd name="connsiteY4843" fmla="*/ 169827 h 4330768"/>
                  <a:gd name="connsiteX4844" fmla="*/ 714854 w 3570661"/>
                  <a:gd name="connsiteY4844" fmla="*/ 156777 h 4330768"/>
                  <a:gd name="connsiteX4845" fmla="*/ 714854 w 3570661"/>
                  <a:gd name="connsiteY4845" fmla="*/ 156777 h 4330768"/>
                  <a:gd name="connsiteX4846" fmla="*/ 714854 w 3570661"/>
                  <a:gd name="connsiteY4846" fmla="*/ 155746 h 4330768"/>
                  <a:gd name="connsiteX4847" fmla="*/ 714854 w 3570661"/>
                  <a:gd name="connsiteY4847" fmla="*/ 155746 h 4330768"/>
                  <a:gd name="connsiteX4848" fmla="*/ 700773 w 3570661"/>
                  <a:gd name="connsiteY4848" fmla="*/ 143726 h 4330768"/>
                  <a:gd name="connsiteX4849" fmla="*/ 700773 w 3570661"/>
                  <a:gd name="connsiteY4849" fmla="*/ 143726 h 4330768"/>
                  <a:gd name="connsiteX4850" fmla="*/ 698884 w 3570661"/>
                  <a:gd name="connsiteY4850" fmla="*/ 144070 h 4330768"/>
                  <a:gd name="connsiteX4851" fmla="*/ 698884 w 3570661"/>
                  <a:gd name="connsiteY4851" fmla="*/ 144070 h 4330768"/>
                  <a:gd name="connsiteX4852" fmla="*/ 698369 w 3570661"/>
                  <a:gd name="connsiteY4852" fmla="*/ 145100 h 4330768"/>
                  <a:gd name="connsiteX4853" fmla="*/ 698369 w 3570661"/>
                  <a:gd name="connsiteY4853" fmla="*/ 145100 h 4330768"/>
                  <a:gd name="connsiteX4854" fmla="*/ 705066 w 3570661"/>
                  <a:gd name="connsiteY4854" fmla="*/ 162615 h 4330768"/>
                  <a:gd name="connsiteX4855" fmla="*/ 705066 w 3570661"/>
                  <a:gd name="connsiteY4855" fmla="*/ 162615 h 4330768"/>
                  <a:gd name="connsiteX4856" fmla="*/ 701975 w 3570661"/>
                  <a:gd name="connsiteY4856" fmla="*/ 165706 h 4330768"/>
                  <a:gd name="connsiteX4857" fmla="*/ 701975 w 3570661"/>
                  <a:gd name="connsiteY4857" fmla="*/ 165706 h 4330768"/>
                  <a:gd name="connsiteX4858" fmla="*/ 698197 w 3570661"/>
                  <a:gd name="connsiteY4858" fmla="*/ 165878 h 4330768"/>
                  <a:gd name="connsiteX4859" fmla="*/ 698197 w 3570661"/>
                  <a:gd name="connsiteY4859" fmla="*/ 165878 h 4330768"/>
                  <a:gd name="connsiteX4860" fmla="*/ 673470 w 3570661"/>
                  <a:gd name="connsiteY4860" fmla="*/ 159352 h 4330768"/>
                  <a:gd name="connsiteX4861" fmla="*/ 673470 w 3570661"/>
                  <a:gd name="connsiteY4861" fmla="*/ 159352 h 4330768"/>
                  <a:gd name="connsiteX4862" fmla="*/ 636551 w 3570661"/>
                  <a:gd name="connsiteY4862" fmla="*/ 140292 h 4330768"/>
                  <a:gd name="connsiteX4863" fmla="*/ 636551 w 3570661"/>
                  <a:gd name="connsiteY4863" fmla="*/ 140292 h 4330768"/>
                  <a:gd name="connsiteX4864" fmla="*/ 633632 w 3570661"/>
                  <a:gd name="connsiteY4864" fmla="*/ 139262 h 4330768"/>
                  <a:gd name="connsiteX4865" fmla="*/ 633632 w 3570661"/>
                  <a:gd name="connsiteY4865" fmla="*/ 139262 h 4330768"/>
                  <a:gd name="connsiteX4866" fmla="*/ 632258 w 3570661"/>
                  <a:gd name="connsiteY4866" fmla="*/ 142524 h 4330768"/>
                  <a:gd name="connsiteX4867" fmla="*/ 632258 w 3570661"/>
                  <a:gd name="connsiteY4867" fmla="*/ 142524 h 4330768"/>
                  <a:gd name="connsiteX4868" fmla="*/ 635006 w 3570661"/>
                  <a:gd name="connsiteY4868" fmla="*/ 152484 h 4330768"/>
                  <a:gd name="connsiteX4869" fmla="*/ 635006 w 3570661"/>
                  <a:gd name="connsiteY4869" fmla="*/ 152484 h 4330768"/>
                  <a:gd name="connsiteX4870" fmla="*/ 637238 w 3570661"/>
                  <a:gd name="connsiteY4870" fmla="*/ 160039 h 4330768"/>
                  <a:gd name="connsiteX4871" fmla="*/ 637238 w 3570661"/>
                  <a:gd name="connsiteY4871" fmla="*/ 160039 h 4330768"/>
                  <a:gd name="connsiteX4872" fmla="*/ 633804 w 3570661"/>
                  <a:gd name="connsiteY4872" fmla="*/ 163817 h 4330768"/>
                  <a:gd name="connsiteX4873" fmla="*/ 633804 w 3570661"/>
                  <a:gd name="connsiteY4873" fmla="*/ 163817 h 4330768"/>
                  <a:gd name="connsiteX4874" fmla="*/ 627107 w 3570661"/>
                  <a:gd name="connsiteY4874" fmla="*/ 161070 h 4330768"/>
                  <a:gd name="connsiteX4875" fmla="*/ 627107 w 3570661"/>
                  <a:gd name="connsiteY4875" fmla="*/ 161070 h 4330768"/>
                  <a:gd name="connsiteX4876" fmla="*/ 626248 w 3570661"/>
                  <a:gd name="connsiteY4876" fmla="*/ 160898 h 4330768"/>
                  <a:gd name="connsiteX4877" fmla="*/ 626248 w 3570661"/>
                  <a:gd name="connsiteY4877" fmla="*/ 160898 h 4330768"/>
                  <a:gd name="connsiteX4878" fmla="*/ 618693 w 3570661"/>
                  <a:gd name="connsiteY4878" fmla="*/ 171201 h 4330768"/>
                  <a:gd name="connsiteX4879" fmla="*/ 618693 w 3570661"/>
                  <a:gd name="connsiteY4879" fmla="*/ 171201 h 4330768"/>
                  <a:gd name="connsiteX4880" fmla="*/ 592936 w 3570661"/>
                  <a:gd name="connsiteY4880" fmla="*/ 196271 h 4330768"/>
                  <a:gd name="connsiteX4881" fmla="*/ 592936 w 3570661"/>
                  <a:gd name="connsiteY4881" fmla="*/ 196271 h 4330768"/>
                  <a:gd name="connsiteX4882" fmla="*/ 575764 w 3570661"/>
                  <a:gd name="connsiteY4882" fmla="*/ 202453 h 4330768"/>
                  <a:gd name="connsiteX4883" fmla="*/ 575764 w 3570661"/>
                  <a:gd name="connsiteY4883" fmla="*/ 202453 h 4330768"/>
                  <a:gd name="connsiteX4884" fmla="*/ 569582 w 3570661"/>
                  <a:gd name="connsiteY4884" fmla="*/ 198160 h 4330768"/>
                  <a:gd name="connsiteX4885" fmla="*/ 569582 w 3570661"/>
                  <a:gd name="connsiteY4885" fmla="*/ 198160 h 4330768"/>
                  <a:gd name="connsiteX4886" fmla="*/ 573703 w 3570661"/>
                  <a:gd name="connsiteY4886" fmla="*/ 192322 h 4330768"/>
                  <a:gd name="connsiteX4887" fmla="*/ 573703 w 3570661"/>
                  <a:gd name="connsiteY4887" fmla="*/ 192322 h 4330768"/>
                  <a:gd name="connsiteX4888" fmla="*/ 611481 w 3570661"/>
                  <a:gd name="connsiteY4888" fmla="*/ 156605 h 4330768"/>
                  <a:gd name="connsiteX4889" fmla="*/ 611481 w 3570661"/>
                  <a:gd name="connsiteY4889" fmla="*/ 156605 h 4330768"/>
                  <a:gd name="connsiteX4890" fmla="*/ 616289 w 3570661"/>
                  <a:gd name="connsiteY4890" fmla="*/ 152655 h 4330768"/>
                  <a:gd name="connsiteX4891" fmla="*/ 616289 w 3570661"/>
                  <a:gd name="connsiteY4891" fmla="*/ 152655 h 4330768"/>
                  <a:gd name="connsiteX4892" fmla="*/ 614572 w 3570661"/>
                  <a:gd name="connsiteY4892" fmla="*/ 151797 h 4330768"/>
                  <a:gd name="connsiteX4893" fmla="*/ 614572 w 3570661"/>
                  <a:gd name="connsiteY4893" fmla="*/ 151797 h 4330768"/>
                  <a:gd name="connsiteX4894" fmla="*/ 605986 w 3570661"/>
                  <a:gd name="connsiteY4894" fmla="*/ 149736 h 4330768"/>
                  <a:gd name="connsiteX4895" fmla="*/ 605986 w 3570661"/>
                  <a:gd name="connsiteY4895" fmla="*/ 149736 h 4330768"/>
                  <a:gd name="connsiteX4896" fmla="*/ 604784 w 3570661"/>
                  <a:gd name="connsiteY4896" fmla="*/ 149565 h 4330768"/>
                  <a:gd name="connsiteX4897" fmla="*/ 604784 w 3570661"/>
                  <a:gd name="connsiteY4897" fmla="*/ 149565 h 4330768"/>
                  <a:gd name="connsiteX4898" fmla="*/ 584693 w 3570661"/>
                  <a:gd name="connsiteY4898" fmla="*/ 173777 h 4330768"/>
                  <a:gd name="connsiteX4899" fmla="*/ 584693 w 3570661"/>
                  <a:gd name="connsiteY4899" fmla="*/ 173777 h 4330768"/>
                  <a:gd name="connsiteX4900" fmla="*/ 561855 w 3570661"/>
                  <a:gd name="connsiteY4900" fmla="*/ 185968 h 4330768"/>
                  <a:gd name="connsiteX4901" fmla="*/ 561855 w 3570661"/>
                  <a:gd name="connsiteY4901" fmla="*/ 185968 h 4330768"/>
                  <a:gd name="connsiteX4902" fmla="*/ 554300 w 3570661"/>
                  <a:gd name="connsiteY4902" fmla="*/ 191120 h 4330768"/>
                  <a:gd name="connsiteX4903" fmla="*/ 554300 w 3570661"/>
                  <a:gd name="connsiteY4903" fmla="*/ 191120 h 4330768"/>
                  <a:gd name="connsiteX4904" fmla="*/ 550178 w 3570661"/>
                  <a:gd name="connsiteY4904" fmla="*/ 182019 h 4330768"/>
                  <a:gd name="connsiteX4905" fmla="*/ 550178 w 3570661"/>
                  <a:gd name="connsiteY4905" fmla="*/ 182019 h 4330768"/>
                  <a:gd name="connsiteX4906" fmla="*/ 549148 w 3570661"/>
                  <a:gd name="connsiteY4906" fmla="*/ 179787 h 4330768"/>
                  <a:gd name="connsiteX4907" fmla="*/ 549148 w 3570661"/>
                  <a:gd name="connsiteY4907" fmla="*/ 179787 h 4330768"/>
                  <a:gd name="connsiteX4908" fmla="*/ 549148 w 3570661"/>
                  <a:gd name="connsiteY4908" fmla="*/ 179787 h 4330768"/>
                  <a:gd name="connsiteX4909" fmla="*/ 549148 w 3570661"/>
                  <a:gd name="connsiteY4909" fmla="*/ 179787 h 4330768"/>
                  <a:gd name="connsiteX4910" fmla="*/ 541764 w 3570661"/>
                  <a:gd name="connsiteY4910" fmla="*/ 185797 h 4330768"/>
                  <a:gd name="connsiteX4911" fmla="*/ 541764 w 3570661"/>
                  <a:gd name="connsiteY4911" fmla="*/ 185797 h 4330768"/>
                  <a:gd name="connsiteX4912" fmla="*/ 520815 w 3570661"/>
                  <a:gd name="connsiteY4912" fmla="*/ 192837 h 4330768"/>
                  <a:gd name="connsiteX4913" fmla="*/ 520815 w 3570661"/>
                  <a:gd name="connsiteY4913" fmla="*/ 192837 h 4330768"/>
                  <a:gd name="connsiteX4914" fmla="*/ 526481 w 3570661"/>
                  <a:gd name="connsiteY4914" fmla="*/ 194382 h 4330768"/>
                  <a:gd name="connsiteX4915" fmla="*/ 526481 w 3570661"/>
                  <a:gd name="connsiteY4915" fmla="*/ 194382 h 4330768"/>
                  <a:gd name="connsiteX4916" fmla="*/ 546057 w 3570661"/>
                  <a:gd name="connsiteY4916" fmla="*/ 204342 h 4330768"/>
                  <a:gd name="connsiteX4917" fmla="*/ 546057 w 3570661"/>
                  <a:gd name="connsiteY4917" fmla="*/ 204342 h 4330768"/>
                  <a:gd name="connsiteX4918" fmla="*/ 547774 w 3570661"/>
                  <a:gd name="connsiteY4918" fmla="*/ 209837 h 4330768"/>
                  <a:gd name="connsiteX4919" fmla="*/ 547774 w 3570661"/>
                  <a:gd name="connsiteY4919" fmla="*/ 209837 h 4330768"/>
                  <a:gd name="connsiteX4920" fmla="*/ 539360 w 3570661"/>
                  <a:gd name="connsiteY4920" fmla="*/ 216362 h 4330768"/>
                  <a:gd name="connsiteX4921" fmla="*/ 539360 w 3570661"/>
                  <a:gd name="connsiteY4921" fmla="*/ 216362 h 4330768"/>
                  <a:gd name="connsiteX4922" fmla="*/ 533178 w 3570661"/>
                  <a:gd name="connsiteY4922" fmla="*/ 215504 h 4330768"/>
                  <a:gd name="connsiteX4923" fmla="*/ 533178 w 3570661"/>
                  <a:gd name="connsiteY4923" fmla="*/ 215504 h 4330768"/>
                  <a:gd name="connsiteX4924" fmla="*/ 495744 w 3570661"/>
                  <a:gd name="connsiteY4924" fmla="*/ 203827 h 4330768"/>
                  <a:gd name="connsiteX4925" fmla="*/ 495744 w 3570661"/>
                  <a:gd name="connsiteY4925" fmla="*/ 203827 h 4330768"/>
                  <a:gd name="connsiteX4926" fmla="*/ 459684 w 3570661"/>
                  <a:gd name="connsiteY4926" fmla="*/ 194039 h 4330768"/>
                  <a:gd name="connsiteX4927" fmla="*/ 459684 w 3570661"/>
                  <a:gd name="connsiteY4927" fmla="*/ 194039 h 4330768"/>
                  <a:gd name="connsiteX4928" fmla="*/ 449896 w 3570661"/>
                  <a:gd name="connsiteY4928" fmla="*/ 191463 h 4330768"/>
                  <a:gd name="connsiteX4929" fmla="*/ 449896 w 3570661"/>
                  <a:gd name="connsiteY4929" fmla="*/ 191463 h 4330768"/>
                  <a:gd name="connsiteX4930" fmla="*/ 430664 w 3570661"/>
                  <a:gd name="connsiteY4930" fmla="*/ 196786 h 4330768"/>
                  <a:gd name="connsiteX4931" fmla="*/ 430664 w 3570661"/>
                  <a:gd name="connsiteY4931" fmla="*/ 196786 h 4330768"/>
                  <a:gd name="connsiteX4932" fmla="*/ 424826 w 3570661"/>
                  <a:gd name="connsiteY4932" fmla="*/ 197302 h 4330768"/>
                  <a:gd name="connsiteX4933" fmla="*/ 424826 w 3570661"/>
                  <a:gd name="connsiteY4933" fmla="*/ 197302 h 4330768"/>
                  <a:gd name="connsiteX4934" fmla="*/ 391341 w 3570661"/>
                  <a:gd name="connsiteY4934" fmla="*/ 186484 h 4330768"/>
                  <a:gd name="connsiteX4935" fmla="*/ 391341 w 3570661"/>
                  <a:gd name="connsiteY4935" fmla="*/ 186484 h 4330768"/>
                  <a:gd name="connsiteX4936" fmla="*/ 385331 w 3570661"/>
                  <a:gd name="connsiteY4936" fmla="*/ 184938 h 4330768"/>
                  <a:gd name="connsiteX4937" fmla="*/ 385331 w 3570661"/>
                  <a:gd name="connsiteY4937" fmla="*/ 184938 h 4330768"/>
                  <a:gd name="connsiteX4938" fmla="*/ 370563 w 3570661"/>
                  <a:gd name="connsiteY4938" fmla="*/ 192322 h 4330768"/>
                  <a:gd name="connsiteX4939" fmla="*/ 370563 w 3570661"/>
                  <a:gd name="connsiteY4939" fmla="*/ 192322 h 4330768"/>
                  <a:gd name="connsiteX4940" fmla="*/ 361634 w 3570661"/>
                  <a:gd name="connsiteY4940" fmla="*/ 196271 h 4330768"/>
                  <a:gd name="connsiteX4941" fmla="*/ 361634 w 3570661"/>
                  <a:gd name="connsiteY4941" fmla="*/ 196271 h 4330768"/>
                  <a:gd name="connsiteX4942" fmla="*/ 343776 w 3570661"/>
                  <a:gd name="connsiteY4942" fmla="*/ 191807 h 4330768"/>
                  <a:gd name="connsiteX4943" fmla="*/ 343776 w 3570661"/>
                  <a:gd name="connsiteY4943" fmla="*/ 191807 h 4330768"/>
                  <a:gd name="connsiteX4944" fmla="*/ 335705 w 3570661"/>
                  <a:gd name="connsiteY4944" fmla="*/ 190433 h 4330768"/>
                  <a:gd name="connsiteX4945" fmla="*/ 335705 w 3570661"/>
                  <a:gd name="connsiteY4945" fmla="*/ 190433 h 4330768"/>
                  <a:gd name="connsiteX4946" fmla="*/ 310463 w 3570661"/>
                  <a:gd name="connsiteY4946" fmla="*/ 192150 h 4330768"/>
                  <a:gd name="connsiteX4947" fmla="*/ 310463 w 3570661"/>
                  <a:gd name="connsiteY4947" fmla="*/ 192150 h 4330768"/>
                  <a:gd name="connsiteX4948" fmla="*/ 304281 w 3570661"/>
                  <a:gd name="connsiteY4948" fmla="*/ 191978 h 4330768"/>
                  <a:gd name="connsiteX4949" fmla="*/ 304281 w 3570661"/>
                  <a:gd name="connsiteY4949" fmla="*/ 191978 h 4330768"/>
                  <a:gd name="connsiteX4950" fmla="*/ 300332 w 3570661"/>
                  <a:gd name="connsiteY4950" fmla="*/ 191807 h 4330768"/>
                  <a:gd name="connsiteX4951" fmla="*/ 300332 w 3570661"/>
                  <a:gd name="connsiteY4951" fmla="*/ 191807 h 4330768"/>
                  <a:gd name="connsiteX4952" fmla="*/ 262039 w 3570661"/>
                  <a:gd name="connsiteY4952" fmla="*/ 197302 h 4330768"/>
                  <a:gd name="connsiteX4953" fmla="*/ 262039 w 3570661"/>
                  <a:gd name="connsiteY4953" fmla="*/ 197302 h 4330768"/>
                  <a:gd name="connsiteX4954" fmla="*/ 258948 w 3570661"/>
                  <a:gd name="connsiteY4954" fmla="*/ 197130 h 4330768"/>
                  <a:gd name="connsiteX4955" fmla="*/ 258948 w 3570661"/>
                  <a:gd name="connsiteY4955" fmla="*/ 197130 h 4330768"/>
                  <a:gd name="connsiteX4956" fmla="*/ 226837 w 3570661"/>
                  <a:gd name="connsiteY4956" fmla="*/ 183393 h 4330768"/>
                  <a:gd name="connsiteX4957" fmla="*/ 226837 w 3570661"/>
                  <a:gd name="connsiteY4957" fmla="*/ 183393 h 4330768"/>
                  <a:gd name="connsiteX4958" fmla="*/ 222201 w 3570661"/>
                  <a:gd name="connsiteY4958" fmla="*/ 180989 h 4330768"/>
                  <a:gd name="connsiteX4959" fmla="*/ 222201 w 3570661"/>
                  <a:gd name="connsiteY4959" fmla="*/ 180989 h 4330768"/>
                  <a:gd name="connsiteX4960" fmla="*/ 201423 w 3570661"/>
                  <a:gd name="connsiteY4960" fmla="*/ 184423 h 4330768"/>
                  <a:gd name="connsiteX4961" fmla="*/ 201423 w 3570661"/>
                  <a:gd name="connsiteY4961" fmla="*/ 184423 h 4330768"/>
                  <a:gd name="connsiteX4962" fmla="*/ 198676 w 3570661"/>
                  <a:gd name="connsiteY4962" fmla="*/ 185968 h 4330768"/>
                  <a:gd name="connsiteX4963" fmla="*/ 198676 w 3570661"/>
                  <a:gd name="connsiteY4963" fmla="*/ 185968 h 4330768"/>
                  <a:gd name="connsiteX4964" fmla="*/ 199191 w 3570661"/>
                  <a:gd name="connsiteY4964" fmla="*/ 190261 h 4330768"/>
                  <a:gd name="connsiteX4965" fmla="*/ 199191 w 3570661"/>
                  <a:gd name="connsiteY4965" fmla="*/ 190261 h 4330768"/>
                  <a:gd name="connsiteX4966" fmla="*/ 197817 w 3570661"/>
                  <a:gd name="connsiteY4966" fmla="*/ 193524 h 4330768"/>
                  <a:gd name="connsiteX4967" fmla="*/ 197817 w 3570661"/>
                  <a:gd name="connsiteY4967" fmla="*/ 193524 h 4330768"/>
                  <a:gd name="connsiteX4968" fmla="*/ 194039 w 3570661"/>
                  <a:gd name="connsiteY4968" fmla="*/ 194726 h 4330768"/>
                  <a:gd name="connsiteX4969" fmla="*/ 194039 w 3570661"/>
                  <a:gd name="connsiteY4969" fmla="*/ 194726 h 4330768"/>
                  <a:gd name="connsiteX4970" fmla="*/ 190605 w 3570661"/>
                  <a:gd name="connsiteY4970" fmla="*/ 194382 h 4330768"/>
                  <a:gd name="connsiteX4971" fmla="*/ 190605 w 3570661"/>
                  <a:gd name="connsiteY4971" fmla="*/ 194382 h 4330768"/>
                  <a:gd name="connsiteX4972" fmla="*/ 175151 w 3570661"/>
                  <a:gd name="connsiteY4972" fmla="*/ 174120 h 4330768"/>
                  <a:gd name="connsiteX4973" fmla="*/ 175151 w 3570661"/>
                  <a:gd name="connsiteY4973" fmla="*/ 174120 h 4330768"/>
                  <a:gd name="connsiteX4974" fmla="*/ 172575 w 3570661"/>
                  <a:gd name="connsiteY4974" fmla="*/ 170342 h 4330768"/>
                  <a:gd name="connsiteX4975" fmla="*/ 172575 w 3570661"/>
                  <a:gd name="connsiteY4975" fmla="*/ 170342 h 4330768"/>
                  <a:gd name="connsiteX4976" fmla="*/ 172232 w 3570661"/>
                  <a:gd name="connsiteY4976" fmla="*/ 169999 h 4330768"/>
                  <a:gd name="connsiteX4977" fmla="*/ 172232 w 3570661"/>
                  <a:gd name="connsiteY4977" fmla="*/ 169999 h 4330768"/>
                  <a:gd name="connsiteX4978" fmla="*/ 171716 w 3570661"/>
                  <a:gd name="connsiteY4978" fmla="*/ 171544 h 4330768"/>
                  <a:gd name="connsiteX4979" fmla="*/ 171716 w 3570661"/>
                  <a:gd name="connsiteY4979" fmla="*/ 171544 h 4330768"/>
                  <a:gd name="connsiteX4980" fmla="*/ 171029 w 3570661"/>
                  <a:gd name="connsiteY4980" fmla="*/ 177554 h 4330768"/>
                  <a:gd name="connsiteX4981" fmla="*/ 171029 w 3570661"/>
                  <a:gd name="connsiteY4981" fmla="*/ 177554 h 4330768"/>
                  <a:gd name="connsiteX4982" fmla="*/ 172232 w 3570661"/>
                  <a:gd name="connsiteY4982" fmla="*/ 179958 h 4330768"/>
                  <a:gd name="connsiteX4983" fmla="*/ 170858 w 3570661"/>
                  <a:gd name="connsiteY4983" fmla="*/ 180130 h 4330768"/>
                  <a:gd name="connsiteX4984" fmla="*/ 160383 w 3570661"/>
                  <a:gd name="connsiteY4984" fmla="*/ 189231 h 4330768"/>
                  <a:gd name="connsiteX4985" fmla="*/ 160383 w 3570661"/>
                  <a:gd name="connsiteY4985" fmla="*/ 189231 h 4330768"/>
                  <a:gd name="connsiteX4986" fmla="*/ 152656 w 3570661"/>
                  <a:gd name="connsiteY4986" fmla="*/ 187857 h 4330768"/>
                  <a:gd name="connsiteX4987" fmla="*/ 152656 w 3570661"/>
                  <a:gd name="connsiteY4987" fmla="*/ 187857 h 4330768"/>
                  <a:gd name="connsiteX4988" fmla="*/ 147676 w 3570661"/>
                  <a:gd name="connsiteY4988" fmla="*/ 183221 h 4330768"/>
                  <a:gd name="connsiteX4989" fmla="*/ 147676 w 3570661"/>
                  <a:gd name="connsiteY4989" fmla="*/ 183221 h 4330768"/>
                  <a:gd name="connsiteX4990" fmla="*/ 152141 w 3570661"/>
                  <a:gd name="connsiteY4990" fmla="*/ 175837 h 4330768"/>
                  <a:gd name="connsiteX4991" fmla="*/ 152141 w 3570661"/>
                  <a:gd name="connsiteY4991" fmla="*/ 175837 h 4330768"/>
                  <a:gd name="connsiteX4992" fmla="*/ 150251 w 3570661"/>
                  <a:gd name="connsiteY4992" fmla="*/ 172059 h 4330768"/>
                  <a:gd name="connsiteX4993" fmla="*/ 150251 w 3570661"/>
                  <a:gd name="connsiteY4993" fmla="*/ 172059 h 4330768"/>
                  <a:gd name="connsiteX4994" fmla="*/ 147504 w 3570661"/>
                  <a:gd name="connsiteY4994" fmla="*/ 170686 h 4330768"/>
                  <a:gd name="connsiteX4995" fmla="*/ 147504 w 3570661"/>
                  <a:gd name="connsiteY4995" fmla="*/ 170686 h 4330768"/>
                  <a:gd name="connsiteX4996" fmla="*/ 128100 w 3570661"/>
                  <a:gd name="connsiteY4996" fmla="*/ 188029 h 4330768"/>
                  <a:gd name="connsiteX4997" fmla="*/ 128100 w 3570661"/>
                  <a:gd name="connsiteY4997" fmla="*/ 188029 h 4330768"/>
                  <a:gd name="connsiteX4998" fmla="*/ 104060 w 3570661"/>
                  <a:gd name="connsiteY4998" fmla="*/ 192665 h 4330768"/>
                  <a:gd name="connsiteX4999" fmla="*/ 104060 w 3570661"/>
                  <a:gd name="connsiteY4999" fmla="*/ 192665 h 4330768"/>
                  <a:gd name="connsiteX5000" fmla="*/ 102858 w 3570661"/>
                  <a:gd name="connsiteY5000" fmla="*/ 210524 h 4330768"/>
                  <a:gd name="connsiteX5001" fmla="*/ 102858 w 3570661"/>
                  <a:gd name="connsiteY5001" fmla="*/ 210524 h 4330768"/>
                  <a:gd name="connsiteX5002" fmla="*/ 98565 w 3570661"/>
                  <a:gd name="connsiteY5002" fmla="*/ 215160 h 4330768"/>
                  <a:gd name="connsiteX5003" fmla="*/ 98565 w 3570661"/>
                  <a:gd name="connsiteY5003" fmla="*/ 215160 h 4330768"/>
                  <a:gd name="connsiteX5004" fmla="*/ 88606 w 3570661"/>
                  <a:gd name="connsiteY5004" fmla="*/ 203999 h 4330768"/>
                  <a:gd name="connsiteX5005" fmla="*/ 88606 w 3570661"/>
                  <a:gd name="connsiteY5005" fmla="*/ 203999 h 4330768"/>
                  <a:gd name="connsiteX5006" fmla="*/ 86030 w 3570661"/>
                  <a:gd name="connsiteY5006" fmla="*/ 202797 h 4330768"/>
                  <a:gd name="connsiteX5007" fmla="*/ 86030 w 3570661"/>
                  <a:gd name="connsiteY5007" fmla="*/ 202797 h 4330768"/>
                  <a:gd name="connsiteX5008" fmla="*/ 68000 w 3570661"/>
                  <a:gd name="connsiteY5008" fmla="*/ 214302 h 4330768"/>
                  <a:gd name="connsiteX5009" fmla="*/ 68000 w 3570661"/>
                  <a:gd name="connsiteY5009" fmla="*/ 214302 h 4330768"/>
                  <a:gd name="connsiteX5010" fmla="*/ 55121 w 3570661"/>
                  <a:gd name="connsiteY5010" fmla="*/ 238342 h 4330768"/>
                  <a:gd name="connsiteX5011" fmla="*/ 55121 w 3570661"/>
                  <a:gd name="connsiteY5011" fmla="*/ 238342 h 4330768"/>
                  <a:gd name="connsiteX5012" fmla="*/ 57182 w 3570661"/>
                  <a:gd name="connsiteY5012" fmla="*/ 241433 h 4330768"/>
                  <a:gd name="connsiteX5013" fmla="*/ 54606 w 3570661"/>
                  <a:gd name="connsiteY5013" fmla="*/ 241433 h 4330768"/>
                  <a:gd name="connsiteX5014" fmla="*/ 20606 w 3570661"/>
                  <a:gd name="connsiteY5014" fmla="*/ 271998 h 4330768"/>
                  <a:gd name="connsiteX5015" fmla="*/ 20606 w 3570661"/>
                  <a:gd name="connsiteY5015" fmla="*/ 271998 h 4330768"/>
                  <a:gd name="connsiteX5016" fmla="*/ 3606 w 3570661"/>
                  <a:gd name="connsiteY5016" fmla="*/ 280756 h 4330768"/>
                  <a:gd name="connsiteX5017" fmla="*/ 3606 w 3570661"/>
                  <a:gd name="connsiteY5017" fmla="*/ 280756 h 4330768"/>
                  <a:gd name="connsiteX5018" fmla="*/ 4122 w 3570661"/>
                  <a:gd name="connsiteY5018" fmla="*/ 281958 h 4330768"/>
                  <a:gd name="connsiteX5019" fmla="*/ 4122 w 3570661"/>
                  <a:gd name="connsiteY5019" fmla="*/ 281958 h 4330768"/>
                  <a:gd name="connsiteX5020" fmla="*/ 52546 w 3570661"/>
                  <a:gd name="connsiteY5020" fmla="*/ 302907 h 4330768"/>
                  <a:gd name="connsiteX5021" fmla="*/ 52546 w 3570661"/>
                  <a:gd name="connsiteY5021" fmla="*/ 302907 h 4330768"/>
                  <a:gd name="connsiteX5022" fmla="*/ 61131 w 3570661"/>
                  <a:gd name="connsiteY5022" fmla="*/ 312008 h 4330768"/>
                  <a:gd name="connsiteX5023" fmla="*/ 61131 w 3570661"/>
                  <a:gd name="connsiteY5023" fmla="*/ 312008 h 4330768"/>
                  <a:gd name="connsiteX5024" fmla="*/ 65939 w 3570661"/>
                  <a:gd name="connsiteY5024" fmla="*/ 314240 h 4330768"/>
                  <a:gd name="connsiteX5025" fmla="*/ 65939 w 3570661"/>
                  <a:gd name="connsiteY5025" fmla="*/ 314240 h 4330768"/>
                  <a:gd name="connsiteX5026" fmla="*/ 69202 w 3570661"/>
                  <a:gd name="connsiteY5026" fmla="*/ 314069 h 4330768"/>
                  <a:gd name="connsiteX5027" fmla="*/ 69202 w 3570661"/>
                  <a:gd name="connsiteY5027" fmla="*/ 314069 h 4330768"/>
                  <a:gd name="connsiteX5028" fmla="*/ 84313 w 3570661"/>
                  <a:gd name="connsiteY5028" fmla="*/ 313897 h 4330768"/>
                  <a:gd name="connsiteX5029" fmla="*/ 84313 w 3570661"/>
                  <a:gd name="connsiteY5029" fmla="*/ 313897 h 4330768"/>
                  <a:gd name="connsiteX5030" fmla="*/ 104232 w 3570661"/>
                  <a:gd name="connsiteY5030" fmla="*/ 316816 h 4330768"/>
                  <a:gd name="connsiteX5031" fmla="*/ 104232 w 3570661"/>
                  <a:gd name="connsiteY5031" fmla="*/ 316816 h 4330768"/>
                  <a:gd name="connsiteX5032" fmla="*/ 125868 w 3570661"/>
                  <a:gd name="connsiteY5032" fmla="*/ 320594 h 4330768"/>
                  <a:gd name="connsiteX5033" fmla="*/ 125868 w 3570661"/>
                  <a:gd name="connsiteY5033" fmla="*/ 320594 h 4330768"/>
                  <a:gd name="connsiteX5034" fmla="*/ 138747 w 3570661"/>
                  <a:gd name="connsiteY5034" fmla="*/ 320422 h 4330768"/>
                  <a:gd name="connsiteX5035" fmla="*/ 138747 w 3570661"/>
                  <a:gd name="connsiteY5035" fmla="*/ 320422 h 4330768"/>
                  <a:gd name="connsiteX5036" fmla="*/ 138747 w 3570661"/>
                  <a:gd name="connsiteY5036" fmla="*/ 320422 h 4330768"/>
                  <a:gd name="connsiteX5037" fmla="*/ 138747 w 3570661"/>
                  <a:gd name="connsiteY5037" fmla="*/ 320422 h 4330768"/>
                  <a:gd name="connsiteX5038" fmla="*/ 138747 w 3570661"/>
                  <a:gd name="connsiteY5038" fmla="*/ 320422 h 4330768"/>
                  <a:gd name="connsiteX5039" fmla="*/ 150251 w 3570661"/>
                  <a:gd name="connsiteY5039" fmla="*/ 326260 h 4330768"/>
                  <a:gd name="connsiteX5040" fmla="*/ 150251 w 3570661"/>
                  <a:gd name="connsiteY5040" fmla="*/ 326260 h 4330768"/>
                  <a:gd name="connsiteX5041" fmla="*/ 139777 w 3570661"/>
                  <a:gd name="connsiteY5041" fmla="*/ 336563 h 4330768"/>
                  <a:gd name="connsiteX5042" fmla="*/ 139777 w 3570661"/>
                  <a:gd name="connsiteY5042" fmla="*/ 336563 h 4330768"/>
                  <a:gd name="connsiteX5043" fmla="*/ 123292 w 3570661"/>
                  <a:gd name="connsiteY5043" fmla="*/ 340684 h 4330768"/>
                  <a:gd name="connsiteX5044" fmla="*/ 123292 w 3570661"/>
                  <a:gd name="connsiteY5044" fmla="*/ 340684 h 4330768"/>
                  <a:gd name="connsiteX5045" fmla="*/ 109727 w 3570661"/>
                  <a:gd name="connsiteY5045" fmla="*/ 336392 h 4330768"/>
                  <a:gd name="connsiteX5046" fmla="*/ 109727 w 3570661"/>
                  <a:gd name="connsiteY5046" fmla="*/ 336392 h 4330768"/>
                  <a:gd name="connsiteX5047" fmla="*/ 95303 w 3570661"/>
                  <a:gd name="connsiteY5047" fmla="*/ 329008 h 4330768"/>
                  <a:gd name="connsiteX5048" fmla="*/ 95303 w 3570661"/>
                  <a:gd name="connsiteY5048" fmla="*/ 329008 h 4330768"/>
                  <a:gd name="connsiteX5049" fmla="*/ 106121 w 3570661"/>
                  <a:gd name="connsiteY5049" fmla="*/ 337594 h 4330768"/>
                  <a:gd name="connsiteX5050" fmla="*/ 106121 w 3570661"/>
                  <a:gd name="connsiteY5050" fmla="*/ 337594 h 4330768"/>
                  <a:gd name="connsiteX5051" fmla="*/ 112474 w 3570661"/>
                  <a:gd name="connsiteY5051" fmla="*/ 344806 h 4330768"/>
                  <a:gd name="connsiteX5052" fmla="*/ 112474 w 3570661"/>
                  <a:gd name="connsiteY5052" fmla="*/ 344806 h 4330768"/>
                  <a:gd name="connsiteX5053" fmla="*/ 99767 w 3570661"/>
                  <a:gd name="connsiteY5053" fmla="*/ 349785 h 4330768"/>
                  <a:gd name="connsiteX5054" fmla="*/ 99767 w 3570661"/>
                  <a:gd name="connsiteY5054" fmla="*/ 349785 h 4330768"/>
                  <a:gd name="connsiteX5055" fmla="*/ 98393 w 3570661"/>
                  <a:gd name="connsiteY5055" fmla="*/ 349785 h 4330768"/>
                  <a:gd name="connsiteX5056" fmla="*/ 98393 w 3570661"/>
                  <a:gd name="connsiteY5056" fmla="*/ 349785 h 4330768"/>
                  <a:gd name="connsiteX5057" fmla="*/ 58727 w 3570661"/>
                  <a:gd name="connsiteY5057" fmla="*/ 344634 h 4330768"/>
                  <a:gd name="connsiteX5058" fmla="*/ 58727 w 3570661"/>
                  <a:gd name="connsiteY5058" fmla="*/ 344634 h 4330768"/>
                  <a:gd name="connsiteX5059" fmla="*/ 53232 w 3570661"/>
                  <a:gd name="connsiteY5059" fmla="*/ 343604 h 4330768"/>
                  <a:gd name="connsiteX5060" fmla="*/ 53232 w 3570661"/>
                  <a:gd name="connsiteY5060" fmla="*/ 343604 h 4330768"/>
                  <a:gd name="connsiteX5061" fmla="*/ 11848 w 3570661"/>
                  <a:gd name="connsiteY5061" fmla="*/ 358543 h 4330768"/>
                  <a:gd name="connsiteX5062" fmla="*/ 11848 w 3570661"/>
                  <a:gd name="connsiteY5062" fmla="*/ 358543 h 4330768"/>
                  <a:gd name="connsiteX5063" fmla="*/ 6010 w 3570661"/>
                  <a:gd name="connsiteY5063" fmla="*/ 362836 h 4330768"/>
                  <a:gd name="connsiteX5064" fmla="*/ 6010 w 3570661"/>
                  <a:gd name="connsiteY5064" fmla="*/ 362836 h 4330768"/>
                  <a:gd name="connsiteX5065" fmla="*/ 15283 w 3570661"/>
                  <a:gd name="connsiteY5065" fmla="*/ 367987 h 4330768"/>
                  <a:gd name="connsiteX5066" fmla="*/ 15283 w 3570661"/>
                  <a:gd name="connsiteY5066" fmla="*/ 367987 h 4330768"/>
                  <a:gd name="connsiteX5067" fmla="*/ 32798 w 3570661"/>
                  <a:gd name="connsiteY5067" fmla="*/ 388937 h 4330768"/>
                  <a:gd name="connsiteX5068" fmla="*/ 32798 w 3570661"/>
                  <a:gd name="connsiteY5068" fmla="*/ 388937 h 4330768"/>
                  <a:gd name="connsiteX5069" fmla="*/ 63535 w 3570661"/>
                  <a:gd name="connsiteY5069" fmla="*/ 397007 h 4330768"/>
                  <a:gd name="connsiteX5070" fmla="*/ 63535 w 3570661"/>
                  <a:gd name="connsiteY5070" fmla="*/ 397007 h 4330768"/>
                  <a:gd name="connsiteX5071" fmla="*/ 63707 w 3570661"/>
                  <a:gd name="connsiteY5071" fmla="*/ 397007 h 4330768"/>
                  <a:gd name="connsiteX5072" fmla="*/ 63707 w 3570661"/>
                  <a:gd name="connsiteY5072" fmla="*/ 397007 h 4330768"/>
                  <a:gd name="connsiteX5073" fmla="*/ 90151 w 3570661"/>
                  <a:gd name="connsiteY5073" fmla="*/ 397007 h 4330768"/>
                  <a:gd name="connsiteX5074" fmla="*/ 90151 w 3570661"/>
                  <a:gd name="connsiteY5074" fmla="*/ 397007 h 4330768"/>
                  <a:gd name="connsiteX5075" fmla="*/ 90151 w 3570661"/>
                  <a:gd name="connsiteY5075" fmla="*/ 399411 h 4330768"/>
                  <a:gd name="connsiteX5076" fmla="*/ 90667 w 3570661"/>
                  <a:gd name="connsiteY5076" fmla="*/ 397007 h 4330768"/>
                  <a:gd name="connsiteX5077" fmla="*/ 105091 w 3570661"/>
                  <a:gd name="connsiteY5077" fmla="*/ 399411 h 4330768"/>
                  <a:gd name="connsiteX5078" fmla="*/ 105091 w 3570661"/>
                  <a:gd name="connsiteY5078" fmla="*/ 399411 h 4330768"/>
                  <a:gd name="connsiteX5079" fmla="*/ 104747 w 3570661"/>
                  <a:gd name="connsiteY5079" fmla="*/ 399411 h 4330768"/>
                  <a:gd name="connsiteX5080" fmla="*/ 104747 w 3570661"/>
                  <a:gd name="connsiteY5080" fmla="*/ 399411 h 4330768"/>
                  <a:gd name="connsiteX5081" fmla="*/ 131535 w 3570661"/>
                  <a:gd name="connsiteY5081" fmla="*/ 386533 h 4330768"/>
                  <a:gd name="connsiteX5082" fmla="*/ 131535 w 3570661"/>
                  <a:gd name="connsiteY5082" fmla="*/ 386533 h 4330768"/>
                  <a:gd name="connsiteX5083" fmla="*/ 131535 w 3570661"/>
                  <a:gd name="connsiteY5083" fmla="*/ 386533 h 4330768"/>
                  <a:gd name="connsiteX5084" fmla="*/ 131535 w 3570661"/>
                  <a:gd name="connsiteY5084" fmla="*/ 386533 h 4330768"/>
                  <a:gd name="connsiteX5085" fmla="*/ 131706 w 3570661"/>
                  <a:gd name="connsiteY5085" fmla="*/ 386533 h 4330768"/>
                  <a:gd name="connsiteX5086" fmla="*/ 150251 w 3570661"/>
                  <a:gd name="connsiteY5086" fmla="*/ 405593 h 4330768"/>
                  <a:gd name="connsiteX5087" fmla="*/ 150251 w 3570661"/>
                  <a:gd name="connsiteY5087" fmla="*/ 405593 h 4330768"/>
                  <a:gd name="connsiteX5088" fmla="*/ 155060 w 3570661"/>
                  <a:gd name="connsiteY5088" fmla="*/ 420189 h 4330768"/>
                  <a:gd name="connsiteX5089" fmla="*/ 155060 w 3570661"/>
                  <a:gd name="connsiteY5089" fmla="*/ 420189 h 4330768"/>
                  <a:gd name="connsiteX5090" fmla="*/ 150938 w 3570661"/>
                  <a:gd name="connsiteY5090" fmla="*/ 427573 h 4330768"/>
                  <a:gd name="connsiteX5091" fmla="*/ 150938 w 3570661"/>
                  <a:gd name="connsiteY5091" fmla="*/ 427573 h 4330768"/>
                  <a:gd name="connsiteX5092" fmla="*/ 129131 w 3570661"/>
                  <a:gd name="connsiteY5092" fmla="*/ 439249 h 4330768"/>
                  <a:gd name="connsiteX5093" fmla="*/ 129131 w 3570661"/>
                  <a:gd name="connsiteY5093" fmla="*/ 439249 h 4330768"/>
                  <a:gd name="connsiteX5094" fmla="*/ 108868 w 3570661"/>
                  <a:gd name="connsiteY5094" fmla="*/ 444573 h 4330768"/>
                  <a:gd name="connsiteX5095" fmla="*/ 108868 w 3570661"/>
                  <a:gd name="connsiteY5095" fmla="*/ 444573 h 4330768"/>
                  <a:gd name="connsiteX5096" fmla="*/ 98393 w 3570661"/>
                  <a:gd name="connsiteY5096" fmla="*/ 443199 h 4330768"/>
                  <a:gd name="connsiteX5097" fmla="*/ 98393 w 3570661"/>
                  <a:gd name="connsiteY5097" fmla="*/ 443199 h 4330768"/>
                  <a:gd name="connsiteX5098" fmla="*/ 94444 w 3570661"/>
                  <a:gd name="connsiteY5098" fmla="*/ 442340 h 4330768"/>
                  <a:gd name="connsiteX5099" fmla="*/ 94444 w 3570661"/>
                  <a:gd name="connsiteY5099" fmla="*/ 442340 h 4330768"/>
                  <a:gd name="connsiteX5100" fmla="*/ 93757 w 3570661"/>
                  <a:gd name="connsiteY5100" fmla="*/ 443886 h 4330768"/>
                  <a:gd name="connsiteX5101" fmla="*/ 93757 w 3570661"/>
                  <a:gd name="connsiteY5101" fmla="*/ 443886 h 4330768"/>
                  <a:gd name="connsiteX5102" fmla="*/ 92727 w 3570661"/>
                  <a:gd name="connsiteY5102" fmla="*/ 453330 h 4330768"/>
                  <a:gd name="connsiteX5103" fmla="*/ 92727 w 3570661"/>
                  <a:gd name="connsiteY5103" fmla="*/ 453330 h 4330768"/>
                  <a:gd name="connsiteX5104" fmla="*/ 83626 w 3570661"/>
                  <a:gd name="connsiteY5104" fmla="*/ 471704 h 4330768"/>
                  <a:gd name="connsiteX5105" fmla="*/ 83626 w 3570661"/>
                  <a:gd name="connsiteY5105" fmla="*/ 471704 h 4330768"/>
                  <a:gd name="connsiteX5106" fmla="*/ 77788 w 3570661"/>
                  <a:gd name="connsiteY5106" fmla="*/ 484411 h 4330768"/>
                  <a:gd name="connsiteX5107" fmla="*/ 77788 w 3570661"/>
                  <a:gd name="connsiteY5107" fmla="*/ 484411 h 4330768"/>
                  <a:gd name="connsiteX5108" fmla="*/ 82596 w 3570661"/>
                  <a:gd name="connsiteY5108" fmla="*/ 498320 h 4330768"/>
                  <a:gd name="connsiteX5109" fmla="*/ 82596 w 3570661"/>
                  <a:gd name="connsiteY5109" fmla="*/ 498320 h 4330768"/>
                  <a:gd name="connsiteX5110" fmla="*/ 104060 w 3570661"/>
                  <a:gd name="connsiteY5110" fmla="*/ 519784 h 4330768"/>
                  <a:gd name="connsiteX5111" fmla="*/ 104060 w 3570661"/>
                  <a:gd name="connsiteY5111" fmla="*/ 519784 h 4330768"/>
                  <a:gd name="connsiteX5112" fmla="*/ 115565 w 3570661"/>
                  <a:gd name="connsiteY5112" fmla="*/ 532663 h 4330768"/>
                  <a:gd name="connsiteX5113" fmla="*/ 115565 w 3570661"/>
                  <a:gd name="connsiteY5113" fmla="*/ 532663 h 4330768"/>
                  <a:gd name="connsiteX5114" fmla="*/ 143727 w 3570661"/>
                  <a:gd name="connsiteY5114" fmla="*/ 545198 h 4330768"/>
                  <a:gd name="connsiteX5115" fmla="*/ 143727 w 3570661"/>
                  <a:gd name="connsiteY5115" fmla="*/ 545198 h 4330768"/>
                  <a:gd name="connsiteX5116" fmla="*/ 145443 w 3570661"/>
                  <a:gd name="connsiteY5116" fmla="*/ 545198 h 4330768"/>
                  <a:gd name="connsiteX5117" fmla="*/ 145443 w 3570661"/>
                  <a:gd name="connsiteY5117" fmla="*/ 545198 h 4330768"/>
                  <a:gd name="connsiteX5118" fmla="*/ 153171 w 3570661"/>
                  <a:gd name="connsiteY5118" fmla="*/ 535067 h 4330768"/>
                  <a:gd name="connsiteX5119" fmla="*/ 153171 w 3570661"/>
                  <a:gd name="connsiteY5119" fmla="*/ 535067 h 4330768"/>
                  <a:gd name="connsiteX5120" fmla="*/ 152484 w 3570661"/>
                  <a:gd name="connsiteY5120" fmla="*/ 526481 h 4330768"/>
                  <a:gd name="connsiteX5121" fmla="*/ 152484 w 3570661"/>
                  <a:gd name="connsiteY5121" fmla="*/ 526481 h 4330768"/>
                  <a:gd name="connsiteX5122" fmla="*/ 152313 w 3570661"/>
                  <a:gd name="connsiteY5122" fmla="*/ 525794 h 4330768"/>
                  <a:gd name="connsiteX5123" fmla="*/ 152313 w 3570661"/>
                  <a:gd name="connsiteY5123" fmla="*/ 525794 h 4330768"/>
                  <a:gd name="connsiteX5124" fmla="*/ 159524 w 3570661"/>
                  <a:gd name="connsiteY5124" fmla="*/ 514118 h 4330768"/>
                  <a:gd name="connsiteX5125" fmla="*/ 159524 w 3570661"/>
                  <a:gd name="connsiteY5125" fmla="*/ 514118 h 4330768"/>
                  <a:gd name="connsiteX5126" fmla="*/ 164847 w 3570661"/>
                  <a:gd name="connsiteY5126" fmla="*/ 522532 h 4330768"/>
                  <a:gd name="connsiteX5127" fmla="*/ 164847 w 3570661"/>
                  <a:gd name="connsiteY5127" fmla="*/ 522532 h 4330768"/>
                  <a:gd name="connsiteX5128" fmla="*/ 164676 w 3570661"/>
                  <a:gd name="connsiteY5128" fmla="*/ 523905 h 4330768"/>
                  <a:gd name="connsiteX5129" fmla="*/ 164676 w 3570661"/>
                  <a:gd name="connsiteY5129" fmla="*/ 523905 h 4330768"/>
                  <a:gd name="connsiteX5130" fmla="*/ 175838 w 3570661"/>
                  <a:gd name="connsiteY5130" fmla="*/ 545885 h 4330768"/>
                  <a:gd name="connsiteX5131" fmla="*/ 175838 w 3570661"/>
                  <a:gd name="connsiteY5131" fmla="*/ 545885 h 4330768"/>
                  <a:gd name="connsiteX5132" fmla="*/ 185969 w 3570661"/>
                  <a:gd name="connsiteY5132" fmla="*/ 578855 h 4330768"/>
                  <a:gd name="connsiteX5133" fmla="*/ 185969 w 3570661"/>
                  <a:gd name="connsiteY5133" fmla="*/ 578855 h 4330768"/>
                  <a:gd name="connsiteX5134" fmla="*/ 187686 w 3570661"/>
                  <a:gd name="connsiteY5134" fmla="*/ 580057 h 4330768"/>
                  <a:gd name="connsiteX5135" fmla="*/ 187686 w 3570661"/>
                  <a:gd name="connsiteY5135" fmla="*/ 580057 h 4330768"/>
                  <a:gd name="connsiteX5136" fmla="*/ 209322 w 3570661"/>
                  <a:gd name="connsiteY5136" fmla="*/ 556360 h 4330768"/>
                  <a:gd name="connsiteX5137" fmla="*/ 209322 w 3570661"/>
                  <a:gd name="connsiteY5137" fmla="*/ 556360 h 4330768"/>
                  <a:gd name="connsiteX5138" fmla="*/ 212756 w 3570661"/>
                  <a:gd name="connsiteY5138" fmla="*/ 555673 h 4330768"/>
                  <a:gd name="connsiteX5139" fmla="*/ 212756 w 3570661"/>
                  <a:gd name="connsiteY5139" fmla="*/ 555673 h 4330768"/>
                  <a:gd name="connsiteX5140" fmla="*/ 243837 w 3570661"/>
                  <a:gd name="connsiteY5140" fmla="*/ 578855 h 4330768"/>
                  <a:gd name="connsiteX5141" fmla="*/ 243837 w 3570661"/>
                  <a:gd name="connsiteY5141" fmla="*/ 578855 h 4330768"/>
                  <a:gd name="connsiteX5142" fmla="*/ 239887 w 3570661"/>
                  <a:gd name="connsiteY5142" fmla="*/ 572501 h 4330768"/>
                  <a:gd name="connsiteX5143" fmla="*/ 239887 w 3570661"/>
                  <a:gd name="connsiteY5143" fmla="*/ 572501 h 4330768"/>
                  <a:gd name="connsiteX5144" fmla="*/ 236625 w 3570661"/>
                  <a:gd name="connsiteY5144" fmla="*/ 564259 h 4330768"/>
                  <a:gd name="connsiteX5145" fmla="*/ 236625 w 3570661"/>
                  <a:gd name="connsiteY5145" fmla="*/ 564259 h 4330768"/>
                  <a:gd name="connsiteX5146" fmla="*/ 241948 w 3570661"/>
                  <a:gd name="connsiteY5146" fmla="*/ 551380 h 4330768"/>
                  <a:gd name="connsiteX5147" fmla="*/ 241948 w 3570661"/>
                  <a:gd name="connsiteY5147" fmla="*/ 551380 h 4330768"/>
                  <a:gd name="connsiteX5148" fmla="*/ 246069 w 3570661"/>
                  <a:gd name="connsiteY5148" fmla="*/ 547431 h 4330768"/>
                  <a:gd name="connsiteX5149" fmla="*/ 246069 w 3570661"/>
                  <a:gd name="connsiteY5149" fmla="*/ 547431 h 4330768"/>
                  <a:gd name="connsiteX5150" fmla="*/ 258090 w 3570661"/>
                  <a:gd name="connsiteY5150" fmla="*/ 568036 h 4330768"/>
                  <a:gd name="connsiteX5151" fmla="*/ 258090 w 3570661"/>
                  <a:gd name="connsiteY5151" fmla="*/ 568036 h 4330768"/>
                  <a:gd name="connsiteX5152" fmla="*/ 259120 w 3570661"/>
                  <a:gd name="connsiteY5152" fmla="*/ 570440 h 4330768"/>
                  <a:gd name="connsiteX5153" fmla="*/ 259120 w 3570661"/>
                  <a:gd name="connsiteY5153" fmla="*/ 570440 h 4330768"/>
                  <a:gd name="connsiteX5154" fmla="*/ 272170 w 3570661"/>
                  <a:gd name="connsiteY5154" fmla="*/ 561340 h 4330768"/>
                  <a:gd name="connsiteX5155" fmla="*/ 272170 w 3570661"/>
                  <a:gd name="connsiteY5155" fmla="*/ 561340 h 4330768"/>
                  <a:gd name="connsiteX5156" fmla="*/ 276807 w 3570661"/>
                  <a:gd name="connsiteY5156" fmla="*/ 559622 h 4330768"/>
                  <a:gd name="connsiteX5157" fmla="*/ 276807 w 3570661"/>
                  <a:gd name="connsiteY5157" fmla="*/ 559622 h 4330768"/>
                  <a:gd name="connsiteX5158" fmla="*/ 280756 w 3570661"/>
                  <a:gd name="connsiteY5158" fmla="*/ 563915 h 4330768"/>
                  <a:gd name="connsiteX5159" fmla="*/ 280756 w 3570661"/>
                  <a:gd name="connsiteY5159" fmla="*/ 563915 h 4330768"/>
                  <a:gd name="connsiteX5160" fmla="*/ 275604 w 3570661"/>
                  <a:gd name="connsiteY5160" fmla="*/ 575935 h 4330768"/>
                  <a:gd name="connsiteX5161" fmla="*/ 275604 w 3570661"/>
                  <a:gd name="connsiteY5161" fmla="*/ 575935 h 4330768"/>
                  <a:gd name="connsiteX5162" fmla="*/ 274917 w 3570661"/>
                  <a:gd name="connsiteY5162" fmla="*/ 578855 h 4330768"/>
                  <a:gd name="connsiteX5163" fmla="*/ 274917 w 3570661"/>
                  <a:gd name="connsiteY5163" fmla="*/ 578855 h 4330768"/>
                  <a:gd name="connsiteX5164" fmla="*/ 278523 w 3570661"/>
                  <a:gd name="connsiteY5164" fmla="*/ 590703 h 4330768"/>
                  <a:gd name="connsiteX5165" fmla="*/ 278523 w 3570661"/>
                  <a:gd name="connsiteY5165" fmla="*/ 590703 h 4330768"/>
                  <a:gd name="connsiteX5166" fmla="*/ 279210 w 3570661"/>
                  <a:gd name="connsiteY5166" fmla="*/ 596198 h 4330768"/>
                  <a:gd name="connsiteX5167" fmla="*/ 279210 w 3570661"/>
                  <a:gd name="connsiteY5167" fmla="*/ 596198 h 4330768"/>
                  <a:gd name="connsiteX5168" fmla="*/ 269079 w 3570661"/>
                  <a:gd name="connsiteY5168" fmla="*/ 614571 h 4330768"/>
                  <a:gd name="connsiteX5169" fmla="*/ 269079 w 3570661"/>
                  <a:gd name="connsiteY5169" fmla="*/ 614571 h 4330768"/>
                  <a:gd name="connsiteX5170" fmla="*/ 263584 w 3570661"/>
                  <a:gd name="connsiteY5170" fmla="*/ 632258 h 4330768"/>
                  <a:gd name="connsiteX5171" fmla="*/ 263584 w 3570661"/>
                  <a:gd name="connsiteY5171" fmla="*/ 632258 h 4330768"/>
                  <a:gd name="connsiteX5172" fmla="*/ 241948 w 3570661"/>
                  <a:gd name="connsiteY5172" fmla="*/ 654581 h 4330768"/>
                  <a:gd name="connsiteX5173" fmla="*/ 241948 w 3570661"/>
                  <a:gd name="connsiteY5173" fmla="*/ 654581 h 4330768"/>
                  <a:gd name="connsiteX5174" fmla="*/ 235766 w 3570661"/>
                  <a:gd name="connsiteY5174" fmla="*/ 666086 h 4330768"/>
                  <a:gd name="connsiteX5175" fmla="*/ 235766 w 3570661"/>
                  <a:gd name="connsiteY5175" fmla="*/ 666086 h 4330768"/>
                  <a:gd name="connsiteX5176" fmla="*/ 231988 w 3570661"/>
                  <a:gd name="connsiteY5176" fmla="*/ 669349 h 4330768"/>
                  <a:gd name="connsiteX5177" fmla="*/ 231988 w 3570661"/>
                  <a:gd name="connsiteY5177" fmla="*/ 669349 h 4330768"/>
                  <a:gd name="connsiteX5178" fmla="*/ 219282 w 3570661"/>
                  <a:gd name="connsiteY5178" fmla="*/ 659904 h 4330768"/>
                  <a:gd name="connsiteX5179" fmla="*/ 219282 w 3570661"/>
                  <a:gd name="connsiteY5179" fmla="*/ 659904 h 4330768"/>
                  <a:gd name="connsiteX5180" fmla="*/ 218251 w 3570661"/>
                  <a:gd name="connsiteY5180" fmla="*/ 659904 h 4330768"/>
                  <a:gd name="connsiteX5181" fmla="*/ 218251 w 3570661"/>
                  <a:gd name="connsiteY5181" fmla="*/ 659904 h 4330768"/>
                  <a:gd name="connsiteX5182" fmla="*/ 206918 w 3570661"/>
                  <a:gd name="connsiteY5182" fmla="*/ 675016 h 4330768"/>
                  <a:gd name="connsiteX5183" fmla="*/ 206918 w 3570661"/>
                  <a:gd name="connsiteY5183" fmla="*/ 675016 h 4330768"/>
                  <a:gd name="connsiteX5184" fmla="*/ 195928 w 3570661"/>
                  <a:gd name="connsiteY5184" fmla="*/ 687036 h 4330768"/>
                  <a:gd name="connsiteX5185" fmla="*/ 195928 w 3570661"/>
                  <a:gd name="connsiteY5185" fmla="*/ 687036 h 4330768"/>
                  <a:gd name="connsiteX5186" fmla="*/ 198847 w 3570661"/>
                  <a:gd name="connsiteY5186" fmla="*/ 685662 h 4330768"/>
                  <a:gd name="connsiteX5187" fmla="*/ 198847 w 3570661"/>
                  <a:gd name="connsiteY5187" fmla="*/ 685662 h 4330768"/>
                  <a:gd name="connsiteX5188" fmla="*/ 223231 w 3570661"/>
                  <a:gd name="connsiteY5188" fmla="*/ 674157 h 4330768"/>
                  <a:gd name="connsiteX5189" fmla="*/ 223231 w 3570661"/>
                  <a:gd name="connsiteY5189" fmla="*/ 674157 h 4330768"/>
                  <a:gd name="connsiteX5190" fmla="*/ 243150 w 3570661"/>
                  <a:gd name="connsiteY5190" fmla="*/ 665915 h 4330768"/>
                  <a:gd name="connsiteX5191" fmla="*/ 243150 w 3570661"/>
                  <a:gd name="connsiteY5191" fmla="*/ 665915 h 4330768"/>
                  <a:gd name="connsiteX5192" fmla="*/ 260150 w 3570661"/>
                  <a:gd name="connsiteY5192" fmla="*/ 657844 h 4330768"/>
                  <a:gd name="connsiteX5193" fmla="*/ 260150 w 3570661"/>
                  <a:gd name="connsiteY5193" fmla="*/ 657844 h 4330768"/>
                  <a:gd name="connsiteX5194" fmla="*/ 277150 w 3570661"/>
                  <a:gd name="connsiteY5194" fmla="*/ 643076 h 4330768"/>
                  <a:gd name="connsiteX5195" fmla="*/ 277150 w 3570661"/>
                  <a:gd name="connsiteY5195" fmla="*/ 643076 h 4330768"/>
                  <a:gd name="connsiteX5196" fmla="*/ 280756 w 3570661"/>
                  <a:gd name="connsiteY5196" fmla="*/ 636379 h 4330768"/>
                  <a:gd name="connsiteX5197" fmla="*/ 280756 w 3570661"/>
                  <a:gd name="connsiteY5197" fmla="*/ 636379 h 4330768"/>
                  <a:gd name="connsiteX5198" fmla="*/ 279725 w 3570661"/>
                  <a:gd name="connsiteY5198" fmla="*/ 633804 h 4330768"/>
                  <a:gd name="connsiteX5199" fmla="*/ 279725 w 3570661"/>
                  <a:gd name="connsiteY5199" fmla="*/ 633804 h 4330768"/>
                  <a:gd name="connsiteX5200" fmla="*/ 278180 w 3570661"/>
                  <a:gd name="connsiteY5200" fmla="*/ 630541 h 4330768"/>
                  <a:gd name="connsiteX5201" fmla="*/ 278180 w 3570661"/>
                  <a:gd name="connsiteY5201" fmla="*/ 630541 h 4330768"/>
                  <a:gd name="connsiteX5202" fmla="*/ 296897 w 3570661"/>
                  <a:gd name="connsiteY5202" fmla="*/ 623329 h 4330768"/>
                  <a:gd name="connsiteX5203" fmla="*/ 296897 w 3570661"/>
                  <a:gd name="connsiteY5203" fmla="*/ 623329 h 4330768"/>
                  <a:gd name="connsiteX5204" fmla="*/ 298099 w 3570661"/>
                  <a:gd name="connsiteY5204" fmla="*/ 623329 h 4330768"/>
                  <a:gd name="connsiteX5205" fmla="*/ 298099 w 3570661"/>
                  <a:gd name="connsiteY5205" fmla="*/ 623329 h 4330768"/>
                  <a:gd name="connsiteX5206" fmla="*/ 305483 w 3570661"/>
                  <a:gd name="connsiteY5206" fmla="*/ 614915 h 4330768"/>
                  <a:gd name="connsiteX5207" fmla="*/ 305483 w 3570661"/>
                  <a:gd name="connsiteY5207" fmla="*/ 614915 h 4330768"/>
                  <a:gd name="connsiteX5208" fmla="*/ 305312 w 3570661"/>
                  <a:gd name="connsiteY5208" fmla="*/ 613369 h 4330768"/>
                  <a:gd name="connsiteX5209" fmla="*/ 305312 w 3570661"/>
                  <a:gd name="connsiteY5209" fmla="*/ 613369 h 4330768"/>
                  <a:gd name="connsiteX5210" fmla="*/ 304968 w 3570661"/>
                  <a:gd name="connsiteY5210" fmla="*/ 610450 h 4330768"/>
                  <a:gd name="connsiteX5211" fmla="*/ 304968 w 3570661"/>
                  <a:gd name="connsiteY5211" fmla="*/ 610450 h 4330768"/>
                  <a:gd name="connsiteX5212" fmla="*/ 319049 w 3570661"/>
                  <a:gd name="connsiteY5212" fmla="*/ 594137 h 4330768"/>
                  <a:gd name="connsiteX5213" fmla="*/ 319049 w 3570661"/>
                  <a:gd name="connsiteY5213" fmla="*/ 594137 h 4330768"/>
                  <a:gd name="connsiteX5214" fmla="*/ 330725 w 3570661"/>
                  <a:gd name="connsiteY5214" fmla="*/ 585895 h 4330768"/>
                  <a:gd name="connsiteX5215" fmla="*/ 330725 w 3570661"/>
                  <a:gd name="connsiteY5215" fmla="*/ 585895 h 4330768"/>
                  <a:gd name="connsiteX5216" fmla="*/ 344634 w 3570661"/>
                  <a:gd name="connsiteY5216" fmla="*/ 561511 h 4330768"/>
                  <a:gd name="connsiteX5217" fmla="*/ 344634 w 3570661"/>
                  <a:gd name="connsiteY5217" fmla="*/ 561511 h 4330768"/>
                  <a:gd name="connsiteX5218" fmla="*/ 346695 w 3570661"/>
                  <a:gd name="connsiteY5218" fmla="*/ 557047 h 4330768"/>
                  <a:gd name="connsiteX5219" fmla="*/ 346695 w 3570661"/>
                  <a:gd name="connsiteY5219" fmla="*/ 557047 h 4330768"/>
                  <a:gd name="connsiteX5220" fmla="*/ 339655 w 3570661"/>
                  <a:gd name="connsiteY5220" fmla="*/ 551380 h 4330768"/>
                  <a:gd name="connsiteX5221" fmla="*/ 339655 w 3570661"/>
                  <a:gd name="connsiteY5221" fmla="*/ 551380 h 4330768"/>
                  <a:gd name="connsiteX5222" fmla="*/ 330897 w 3570661"/>
                  <a:gd name="connsiteY5222" fmla="*/ 545027 h 4330768"/>
                  <a:gd name="connsiteX5223" fmla="*/ 330897 w 3570661"/>
                  <a:gd name="connsiteY5223" fmla="*/ 545027 h 4330768"/>
                  <a:gd name="connsiteX5224" fmla="*/ 332786 w 3570661"/>
                  <a:gd name="connsiteY5224" fmla="*/ 538330 h 4330768"/>
                  <a:gd name="connsiteX5225" fmla="*/ 332786 w 3570661"/>
                  <a:gd name="connsiteY5225" fmla="*/ 538330 h 4330768"/>
                  <a:gd name="connsiteX5226" fmla="*/ 348584 w 3570661"/>
                  <a:gd name="connsiteY5226" fmla="*/ 529229 h 4330768"/>
                  <a:gd name="connsiteX5227" fmla="*/ 348584 w 3570661"/>
                  <a:gd name="connsiteY5227" fmla="*/ 529229 h 4330768"/>
                  <a:gd name="connsiteX5228" fmla="*/ 352190 w 3570661"/>
                  <a:gd name="connsiteY5228" fmla="*/ 523390 h 4330768"/>
                  <a:gd name="connsiteX5229" fmla="*/ 352190 w 3570661"/>
                  <a:gd name="connsiteY5229" fmla="*/ 523390 h 4330768"/>
                  <a:gd name="connsiteX5230" fmla="*/ 345493 w 3570661"/>
                  <a:gd name="connsiteY5230" fmla="*/ 511027 h 4330768"/>
                  <a:gd name="connsiteX5231" fmla="*/ 345493 w 3570661"/>
                  <a:gd name="connsiteY5231" fmla="*/ 511027 h 4330768"/>
                  <a:gd name="connsiteX5232" fmla="*/ 341715 w 3570661"/>
                  <a:gd name="connsiteY5232" fmla="*/ 503643 h 4330768"/>
                  <a:gd name="connsiteX5233" fmla="*/ 341715 w 3570661"/>
                  <a:gd name="connsiteY5233" fmla="*/ 503643 h 4330768"/>
                  <a:gd name="connsiteX5234" fmla="*/ 350129 w 3570661"/>
                  <a:gd name="connsiteY5234" fmla="*/ 498492 h 4330768"/>
                  <a:gd name="connsiteX5235" fmla="*/ 350129 w 3570661"/>
                  <a:gd name="connsiteY5235" fmla="*/ 498492 h 4330768"/>
                  <a:gd name="connsiteX5236" fmla="*/ 356311 w 3570661"/>
                  <a:gd name="connsiteY5236" fmla="*/ 484926 h 4330768"/>
                  <a:gd name="connsiteX5237" fmla="*/ 356311 w 3570661"/>
                  <a:gd name="connsiteY5237" fmla="*/ 484926 h 4330768"/>
                  <a:gd name="connsiteX5238" fmla="*/ 367301 w 3570661"/>
                  <a:gd name="connsiteY5238" fmla="*/ 466896 h 4330768"/>
                  <a:gd name="connsiteX5239" fmla="*/ 367301 w 3570661"/>
                  <a:gd name="connsiteY5239" fmla="*/ 466896 h 4330768"/>
                  <a:gd name="connsiteX5240" fmla="*/ 375715 w 3570661"/>
                  <a:gd name="connsiteY5240" fmla="*/ 464320 h 4330768"/>
                  <a:gd name="connsiteX5241" fmla="*/ 375715 w 3570661"/>
                  <a:gd name="connsiteY5241" fmla="*/ 464320 h 4330768"/>
                  <a:gd name="connsiteX5242" fmla="*/ 402674 w 3570661"/>
                  <a:gd name="connsiteY5242" fmla="*/ 481148 h 4330768"/>
                  <a:gd name="connsiteX5243" fmla="*/ 402674 w 3570661"/>
                  <a:gd name="connsiteY5243" fmla="*/ 481148 h 4330768"/>
                  <a:gd name="connsiteX5244" fmla="*/ 402674 w 3570661"/>
                  <a:gd name="connsiteY5244" fmla="*/ 481835 h 4330768"/>
                  <a:gd name="connsiteX5245" fmla="*/ 402674 w 3570661"/>
                  <a:gd name="connsiteY5245" fmla="*/ 481835 h 4330768"/>
                  <a:gd name="connsiteX5246" fmla="*/ 402331 w 3570661"/>
                  <a:gd name="connsiteY5246" fmla="*/ 484411 h 4330768"/>
                  <a:gd name="connsiteX5247" fmla="*/ 401987 w 3570661"/>
                  <a:gd name="connsiteY5247" fmla="*/ 484411 h 4330768"/>
                  <a:gd name="connsiteX5248" fmla="*/ 391856 w 3570661"/>
                  <a:gd name="connsiteY5248" fmla="*/ 488360 h 4330768"/>
                  <a:gd name="connsiteX5249" fmla="*/ 391856 w 3570661"/>
                  <a:gd name="connsiteY5249" fmla="*/ 488360 h 4330768"/>
                  <a:gd name="connsiteX5250" fmla="*/ 379149 w 3570661"/>
                  <a:gd name="connsiteY5250" fmla="*/ 487845 h 4330768"/>
                  <a:gd name="connsiteX5251" fmla="*/ 379149 w 3570661"/>
                  <a:gd name="connsiteY5251" fmla="*/ 487845 h 4330768"/>
                  <a:gd name="connsiteX5252" fmla="*/ 379149 w 3570661"/>
                  <a:gd name="connsiteY5252" fmla="*/ 487845 h 4330768"/>
                  <a:gd name="connsiteX5253" fmla="*/ 374513 w 3570661"/>
                  <a:gd name="connsiteY5253" fmla="*/ 496946 h 4330768"/>
                  <a:gd name="connsiteX5254" fmla="*/ 374513 w 3570661"/>
                  <a:gd name="connsiteY5254" fmla="*/ 496946 h 4330768"/>
                  <a:gd name="connsiteX5255" fmla="*/ 376402 w 3570661"/>
                  <a:gd name="connsiteY5255" fmla="*/ 514461 h 4330768"/>
                  <a:gd name="connsiteX5256" fmla="*/ 376402 w 3570661"/>
                  <a:gd name="connsiteY5256" fmla="*/ 514461 h 4330768"/>
                  <a:gd name="connsiteX5257" fmla="*/ 379492 w 3570661"/>
                  <a:gd name="connsiteY5257" fmla="*/ 538158 h 4330768"/>
                  <a:gd name="connsiteX5258" fmla="*/ 379492 w 3570661"/>
                  <a:gd name="connsiteY5258" fmla="*/ 538158 h 4330768"/>
                  <a:gd name="connsiteX5259" fmla="*/ 381897 w 3570661"/>
                  <a:gd name="connsiteY5259" fmla="*/ 539360 h 4330768"/>
                  <a:gd name="connsiteX5260" fmla="*/ 381897 w 3570661"/>
                  <a:gd name="connsiteY5260" fmla="*/ 539360 h 4330768"/>
                  <a:gd name="connsiteX5261" fmla="*/ 392200 w 3570661"/>
                  <a:gd name="connsiteY5261" fmla="*/ 529572 h 4330768"/>
                  <a:gd name="connsiteX5262" fmla="*/ 392200 w 3570661"/>
                  <a:gd name="connsiteY5262" fmla="*/ 529572 h 4330768"/>
                  <a:gd name="connsiteX5263" fmla="*/ 408169 w 3570661"/>
                  <a:gd name="connsiteY5263" fmla="*/ 511027 h 4330768"/>
                  <a:gd name="connsiteX5264" fmla="*/ 408169 w 3570661"/>
                  <a:gd name="connsiteY5264" fmla="*/ 511027 h 4330768"/>
                  <a:gd name="connsiteX5265" fmla="*/ 413836 w 3570661"/>
                  <a:gd name="connsiteY5265" fmla="*/ 504673 h 4330768"/>
                  <a:gd name="connsiteX5266" fmla="*/ 413836 w 3570661"/>
                  <a:gd name="connsiteY5266" fmla="*/ 504673 h 4330768"/>
                  <a:gd name="connsiteX5267" fmla="*/ 424654 w 3570661"/>
                  <a:gd name="connsiteY5267" fmla="*/ 515148 h 4330768"/>
                  <a:gd name="connsiteX5268" fmla="*/ 424654 w 3570661"/>
                  <a:gd name="connsiteY5268" fmla="*/ 515148 h 4330768"/>
                  <a:gd name="connsiteX5269" fmla="*/ 427058 w 3570661"/>
                  <a:gd name="connsiteY5269" fmla="*/ 516522 h 4330768"/>
                  <a:gd name="connsiteX5270" fmla="*/ 427058 w 3570661"/>
                  <a:gd name="connsiteY5270" fmla="*/ 516522 h 4330768"/>
                  <a:gd name="connsiteX5271" fmla="*/ 428088 w 3570661"/>
                  <a:gd name="connsiteY5271" fmla="*/ 513774 h 4330768"/>
                  <a:gd name="connsiteX5272" fmla="*/ 428088 w 3570661"/>
                  <a:gd name="connsiteY5272" fmla="*/ 513774 h 4330768"/>
                  <a:gd name="connsiteX5273" fmla="*/ 429462 w 3570661"/>
                  <a:gd name="connsiteY5273" fmla="*/ 504158 h 4330768"/>
                  <a:gd name="connsiteX5274" fmla="*/ 429462 w 3570661"/>
                  <a:gd name="connsiteY5274" fmla="*/ 504158 h 4330768"/>
                  <a:gd name="connsiteX5275" fmla="*/ 429634 w 3570661"/>
                  <a:gd name="connsiteY5275" fmla="*/ 501411 h 4330768"/>
                  <a:gd name="connsiteX5276" fmla="*/ 429634 w 3570661"/>
                  <a:gd name="connsiteY5276" fmla="*/ 501411 h 4330768"/>
                  <a:gd name="connsiteX5277" fmla="*/ 418987 w 3570661"/>
                  <a:gd name="connsiteY5277" fmla="*/ 489047 h 4330768"/>
                  <a:gd name="connsiteX5278" fmla="*/ 418987 w 3570661"/>
                  <a:gd name="connsiteY5278" fmla="*/ 489047 h 4330768"/>
                  <a:gd name="connsiteX5279" fmla="*/ 411603 w 3570661"/>
                  <a:gd name="connsiteY5279" fmla="*/ 482694 h 4330768"/>
                  <a:gd name="connsiteX5280" fmla="*/ 411603 w 3570661"/>
                  <a:gd name="connsiteY5280" fmla="*/ 482694 h 4330768"/>
                  <a:gd name="connsiteX5281" fmla="*/ 422765 w 3570661"/>
                  <a:gd name="connsiteY5281" fmla="*/ 467067 h 4330768"/>
                  <a:gd name="connsiteX5282" fmla="*/ 422765 w 3570661"/>
                  <a:gd name="connsiteY5282" fmla="*/ 467067 h 4330768"/>
                  <a:gd name="connsiteX5283" fmla="*/ 429119 w 3570661"/>
                  <a:gd name="connsiteY5283" fmla="*/ 463977 h 4330768"/>
                  <a:gd name="connsiteX5284" fmla="*/ 429119 w 3570661"/>
                  <a:gd name="connsiteY5284" fmla="*/ 463977 h 4330768"/>
                  <a:gd name="connsiteX5285" fmla="*/ 433755 w 3570661"/>
                  <a:gd name="connsiteY5285" fmla="*/ 470158 h 4330768"/>
                  <a:gd name="connsiteX5286" fmla="*/ 433755 w 3570661"/>
                  <a:gd name="connsiteY5286" fmla="*/ 470158 h 4330768"/>
                  <a:gd name="connsiteX5287" fmla="*/ 437189 w 3570661"/>
                  <a:gd name="connsiteY5287" fmla="*/ 475997 h 4330768"/>
                  <a:gd name="connsiteX5288" fmla="*/ 437189 w 3570661"/>
                  <a:gd name="connsiteY5288" fmla="*/ 475997 h 4330768"/>
                  <a:gd name="connsiteX5289" fmla="*/ 441825 w 3570661"/>
                  <a:gd name="connsiteY5289" fmla="*/ 479431 h 4330768"/>
                  <a:gd name="connsiteX5290" fmla="*/ 441825 w 3570661"/>
                  <a:gd name="connsiteY5290" fmla="*/ 479431 h 4330768"/>
                  <a:gd name="connsiteX5291" fmla="*/ 448866 w 3570661"/>
                  <a:gd name="connsiteY5291" fmla="*/ 472562 h 4330768"/>
                  <a:gd name="connsiteX5292" fmla="*/ 448866 w 3570661"/>
                  <a:gd name="connsiteY5292" fmla="*/ 472562 h 4330768"/>
                  <a:gd name="connsiteX5293" fmla="*/ 455047 w 3570661"/>
                  <a:gd name="connsiteY5293" fmla="*/ 468441 h 4330768"/>
                  <a:gd name="connsiteX5294" fmla="*/ 455047 w 3570661"/>
                  <a:gd name="connsiteY5294" fmla="*/ 468441 h 4330768"/>
                  <a:gd name="connsiteX5295" fmla="*/ 466553 w 3570661"/>
                  <a:gd name="connsiteY5295" fmla="*/ 484067 h 4330768"/>
                  <a:gd name="connsiteX5296" fmla="*/ 466553 w 3570661"/>
                  <a:gd name="connsiteY5296" fmla="*/ 484067 h 4330768"/>
                  <a:gd name="connsiteX5297" fmla="*/ 516179 w 3570661"/>
                  <a:gd name="connsiteY5297" fmla="*/ 495572 h 4330768"/>
                  <a:gd name="connsiteX5298" fmla="*/ 516179 w 3570661"/>
                  <a:gd name="connsiteY5298" fmla="*/ 495572 h 4330768"/>
                  <a:gd name="connsiteX5299" fmla="*/ 516179 w 3570661"/>
                  <a:gd name="connsiteY5299" fmla="*/ 495572 h 4330768"/>
                  <a:gd name="connsiteX5300" fmla="*/ 516179 w 3570661"/>
                  <a:gd name="connsiteY5300" fmla="*/ 495572 h 4330768"/>
                  <a:gd name="connsiteX5301" fmla="*/ 532320 w 3570661"/>
                  <a:gd name="connsiteY5301" fmla="*/ 492310 h 4330768"/>
                  <a:gd name="connsiteX5302" fmla="*/ 532320 w 3570661"/>
                  <a:gd name="connsiteY5302" fmla="*/ 492310 h 4330768"/>
                  <a:gd name="connsiteX5303" fmla="*/ 540219 w 3570661"/>
                  <a:gd name="connsiteY5303" fmla="*/ 489562 h 4330768"/>
                  <a:gd name="connsiteX5304" fmla="*/ 540219 w 3570661"/>
                  <a:gd name="connsiteY5304" fmla="*/ 489562 h 4330768"/>
                  <a:gd name="connsiteX5305" fmla="*/ 552582 w 3570661"/>
                  <a:gd name="connsiteY5305" fmla="*/ 494714 h 4330768"/>
                  <a:gd name="connsiteX5306" fmla="*/ 552582 w 3570661"/>
                  <a:gd name="connsiteY5306" fmla="*/ 494714 h 4330768"/>
                  <a:gd name="connsiteX5307" fmla="*/ 580228 w 3570661"/>
                  <a:gd name="connsiteY5307" fmla="*/ 500552 h 4330768"/>
                  <a:gd name="connsiteX5308" fmla="*/ 580228 w 3570661"/>
                  <a:gd name="connsiteY5308" fmla="*/ 500552 h 4330768"/>
                  <a:gd name="connsiteX5309" fmla="*/ 580400 w 3570661"/>
                  <a:gd name="connsiteY5309" fmla="*/ 500552 h 4330768"/>
                  <a:gd name="connsiteX5310" fmla="*/ 593279 w 3570661"/>
                  <a:gd name="connsiteY5310" fmla="*/ 490764 h 4330768"/>
                  <a:gd name="connsiteX5311" fmla="*/ 593279 w 3570661"/>
                  <a:gd name="connsiteY5311" fmla="*/ 490764 h 4330768"/>
                  <a:gd name="connsiteX5312" fmla="*/ 602552 w 3570661"/>
                  <a:gd name="connsiteY5312" fmla="*/ 485613 h 4330768"/>
                  <a:gd name="connsiteX5313" fmla="*/ 602552 w 3570661"/>
                  <a:gd name="connsiteY5313" fmla="*/ 485613 h 4330768"/>
                  <a:gd name="connsiteX5314" fmla="*/ 614572 w 3570661"/>
                  <a:gd name="connsiteY5314" fmla="*/ 494885 h 4330768"/>
                  <a:gd name="connsiteX5315" fmla="*/ 614572 w 3570661"/>
                  <a:gd name="connsiteY5315" fmla="*/ 494885 h 4330768"/>
                  <a:gd name="connsiteX5316" fmla="*/ 614228 w 3570661"/>
                  <a:gd name="connsiteY5316" fmla="*/ 497461 h 4330768"/>
                  <a:gd name="connsiteX5317" fmla="*/ 614228 w 3570661"/>
                  <a:gd name="connsiteY5317" fmla="*/ 497461 h 4330768"/>
                  <a:gd name="connsiteX5318" fmla="*/ 608733 w 3570661"/>
                  <a:gd name="connsiteY5318" fmla="*/ 503471 h 4330768"/>
                  <a:gd name="connsiteX5319" fmla="*/ 608733 w 3570661"/>
                  <a:gd name="connsiteY5319" fmla="*/ 503471 h 4330768"/>
                  <a:gd name="connsiteX5320" fmla="*/ 610451 w 3570661"/>
                  <a:gd name="connsiteY5320" fmla="*/ 507249 h 4330768"/>
                  <a:gd name="connsiteX5321" fmla="*/ 610451 w 3570661"/>
                  <a:gd name="connsiteY5321" fmla="*/ 507249 h 4330768"/>
                  <a:gd name="connsiteX5322" fmla="*/ 619380 w 3570661"/>
                  <a:gd name="connsiteY5322" fmla="*/ 512572 h 4330768"/>
                  <a:gd name="connsiteX5323" fmla="*/ 619380 w 3570661"/>
                  <a:gd name="connsiteY5323" fmla="*/ 512572 h 4330768"/>
                  <a:gd name="connsiteX5324" fmla="*/ 627107 w 3570661"/>
                  <a:gd name="connsiteY5324" fmla="*/ 511027 h 4330768"/>
                  <a:gd name="connsiteX5325" fmla="*/ 627107 w 3570661"/>
                  <a:gd name="connsiteY5325" fmla="*/ 511027 h 4330768"/>
                  <a:gd name="connsiteX5326" fmla="*/ 633289 w 3570661"/>
                  <a:gd name="connsiteY5326" fmla="*/ 502613 h 4330768"/>
                  <a:gd name="connsiteX5327" fmla="*/ 633289 w 3570661"/>
                  <a:gd name="connsiteY5327" fmla="*/ 502613 h 4330768"/>
                  <a:gd name="connsiteX5328" fmla="*/ 631400 w 3570661"/>
                  <a:gd name="connsiteY5328" fmla="*/ 497976 h 4330768"/>
                  <a:gd name="connsiteX5329" fmla="*/ 631400 w 3570661"/>
                  <a:gd name="connsiteY5329" fmla="*/ 497976 h 4330768"/>
                  <a:gd name="connsiteX5330" fmla="*/ 629683 w 3570661"/>
                  <a:gd name="connsiteY5330" fmla="*/ 493340 h 4330768"/>
                  <a:gd name="connsiteX5331" fmla="*/ 629683 w 3570661"/>
                  <a:gd name="connsiteY5331" fmla="*/ 493340 h 4330768"/>
                  <a:gd name="connsiteX5332" fmla="*/ 635349 w 3570661"/>
                  <a:gd name="connsiteY5332" fmla="*/ 488704 h 4330768"/>
                  <a:gd name="connsiteX5333" fmla="*/ 635349 w 3570661"/>
                  <a:gd name="connsiteY5333" fmla="*/ 488704 h 4330768"/>
                  <a:gd name="connsiteX5334" fmla="*/ 646682 w 3570661"/>
                  <a:gd name="connsiteY5334" fmla="*/ 493512 h 4330768"/>
                  <a:gd name="connsiteX5335" fmla="*/ 646682 w 3570661"/>
                  <a:gd name="connsiteY5335" fmla="*/ 493512 h 4330768"/>
                  <a:gd name="connsiteX5336" fmla="*/ 649087 w 3570661"/>
                  <a:gd name="connsiteY5336" fmla="*/ 499350 h 4330768"/>
                  <a:gd name="connsiteX5337" fmla="*/ 649087 w 3570661"/>
                  <a:gd name="connsiteY5337" fmla="*/ 499350 h 4330768"/>
                  <a:gd name="connsiteX5338" fmla="*/ 644966 w 3570661"/>
                  <a:gd name="connsiteY5338" fmla="*/ 516178 h 4330768"/>
                  <a:gd name="connsiteX5339" fmla="*/ 644966 w 3570661"/>
                  <a:gd name="connsiteY5339" fmla="*/ 516178 h 4330768"/>
                  <a:gd name="connsiteX5340" fmla="*/ 644966 w 3570661"/>
                  <a:gd name="connsiteY5340" fmla="*/ 516865 h 4330768"/>
                  <a:gd name="connsiteX5341" fmla="*/ 667289 w 3570661"/>
                  <a:gd name="connsiteY5341" fmla="*/ 532320 h 4330768"/>
                  <a:gd name="connsiteX5342" fmla="*/ 667289 w 3570661"/>
                  <a:gd name="connsiteY5342" fmla="*/ 532320 h 4330768"/>
                  <a:gd name="connsiteX5343" fmla="*/ 679309 w 3570661"/>
                  <a:gd name="connsiteY5343" fmla="*/ 536784 h 4330768"/>
                  <a:gd name="connsiteX5344" fmla="*/ 679309 w 3570661"/>
                  <a:gd name="connsiteY5344" fmla="*/ 536784 h 4330768"/>
                  <a:gd name="connsiteX5345" fmla="*/ 681885 w 3570661"/>
                  <a:gd name="connsiteY5345" fmla="*/ 534724 h 4330768"/>
                  <a:gd name="connsiteX5346" fmla="*/ 681885 w 3570661"/>
                  <a:gd name="connsiteY5346" fmla="*/ 534724 h 4330768"/>
                  <a:gd name="connsiteX5347" fmla="*/ 682571 w 3570661"/>
                  <a:gd name="connsiteY5347" fmla="*/ 532320 h 4330768"/>
                  <a:gd name="connsiteX5348" fmla="*/ 682571 w 3570661"/>
                  <a:gd name="connsiteY5348" fmla="*/ 532320 h 4330768"/>
                  <a:gd name="connsiteX5349" fmla="*/ 671581 w 3570661"/>
                  <a:gd name="connsiteY5349" fmla="*/ 521501 h 4330768"/>
                  <a:gd name="connsiteX5350" fmla="*/ 671581 w 3570661"/>
                  <a:gd name="connsiteY5350" fmla="*/ 521501 h 4330768"/>
                  <a:gd name="connsiteX5351" fmla="*/ 664026 w 3570661"/>
                  <a:gd name="connsiteY5351" fmla="*/ 513946 h 4330768"/>
                  <a:gd name="connsiteX5352" fmla="*/ 664026 w 3570661"/>
                  <a:gd name="connsiteY5352" fmla="*/ 513946 h 4330768"/>
                  <a:gd name="connsiteX5353" fmla="*/ 672955 w 3570661"/>
                  <a:gd name="connsiteY5353" fmla="*/ 509310 h 4330768"/>
                  <a:gd name="connsiteX5354" fmla="*/ 672955 w 3570661"/>
                  <a:gd name="connsiteY5354" fmla="*/ 509310 h 4330768"/>
                  <a:gd name="connsiteX5355" fmla="*/ 692016 w 3570661"/>
                  <a:gd name="connsiteY5355" fmla="*/ 518926 h 4330768"/>
                  <a:gd name="connsiteX5356" fmla="*/ 692016 w 3570661"/>
                  <a:gd name="connsiteY5356" fmla="*/ 518926 h 4330768"/>
                  <a:gd name="connsiteX5357" fmla="*/ 703520 w 3570661"/>
                  <a:gd name="connsiteY5357" fmla="*/ 526825 h 4330768"/>
                  <a:gd name="connsiteX5358" fmla="*/ 703520 w 3570661"/>
                  <a:gd name="connsiteY5358" fmla="*/ 526825 h 4330768"/>
                  <a:gd name="connsiteX5359" fmla="*/ 705066 w 3570661"/>
                  <a:gd name="connsiteY5359" fmla="*/ 526309 h 4330768"/>
                  <a:gd name="connsiteX5360" fmla="*/ 705066 w 3570661"/>
                  <a:gd name="connsiteY5360" fmla="*/ 526309 h 4330768"/>
                  <a:gd name="connsiteX5361" fmla="*/ 705066 w 3570661"/>
                  <a:gd name="connsiteY5361" fmla="*/ 526309 h 4330768"/>
                  <a:gd name="connsiteX5362" fmla="*/ 687895 w 3570661"/>
                  <a:gd name="connsiteY5362" fmla="*/ 508966 h 4330768"/>
                  <a:gd name="connsiteX5363" fmla="*/ 687895 w 3570661"/>
                  <a:gd name="connsiteY5363" fmla="*/ 508966 h 4330768"/>
                  <a:gd name="connsiteX5364" fmla="*/ 686521 w 3570661"/>
                  <a:gd name="connsiteY5364" fmla="*/ 504330 h 4330768"/>
                  <a:gd name="connsiteX5365" fmla="*/ 686521 w 3570661"/>
                  <a:gd name="connsiteY5365" fmla="*/ 504330 h 4330768"/>
                  <a:gd name="connsiteX5366" fmla="*/ 691501 w 3570661"/>
                  <a:gd name="connsiteY5366" fmla="*/ 499350 h 4330768"/>
                  <a:gd name="connsiteX5367" fmla="*/ 691501 w 3570661"/>
                  <a:gd name="connsiteY5367" fmla="*/ 499350 h 4330768"/>
                  <a:gd name="connsiteX5368" fmla="*/ 701975 w 3570661"/>
                  <a:gd name="connsiteY5368" fmla="*/ 506390 h 4330768"/>
                  <a:gd name="connsiteX5369" fmla="*/ 701975 w 3570661"/>
                  <a:gd name="connsiteY5369" fmla="*/ 506390 h 4330768"/>
                  <a:gd name="connsiteX5370" fmla="*/ 719318 w 3570661"/>
                  <a:gd name="connsiteY5370" fmla="*/ 523905 h 4330768"/>
                  <a:gd name="connsiteX5371" fmla="*/ 719318 w 3570661"/>
                  <a:gd name="connsiteY5371" fmla="*/ 523905 h 4330768"/>
                  <a:gd name="connsiteX5372" fmla="*/ 747995 w 3570661"/>
                  <a:gd name="connsiteY5372" fmla="*/ 529916 h 4330768"/>
                  <a:gd name="connsiteX5373" fmla="*/ 747995 w 3570661"/>
                  <a:gd name="connsiteY5373" fmla="*/ 529916 h 4330768"/>
                  <a:gd name="connsiteX5374" fmla="*/ 759328 w 3570661"/>
                  <a:gd name="connsiteY5374" fmla="*/ 544855 h 4330768"/>
                  <a:gd name="connsiteX5375" fmla="*/ 759328 w 3570661"/>
                  <a:gd name="connsiteY5375" fmla="*/ 544855 h 4330768"/>
                  <a:gd name="connsiteX5376" fmla="*/ 759328 w 3570661"/>
                  <a:gd name="connsiteY5376" fmla="*/ 548117 h 4330768"/>
                  <a:gd name="connsiteX5377" fmla="*/ 759328 w 3570661"/>
                  <a:gd name="connsiteY5377" fmla="*/ 548117 h 4330768"/>
                  <a:gd name="connsiteX5378" fmla="*/ 760187 w 3570661"/>
                  <a:gd name="connsiteY5378" fmla="*/ 550865 h 4330768"/>
                  <a:gd name="connsiteX5379" fmla="*/ 759328 w 3570661"/>
                  <a:gd name="connsiteY5379" fmla="*/ 550865 h 4330768"/>
                  <a:gd name="connsiteX5380" fmla="*/ 758642 w 3570661"/>
                  <a:gd name="connsiteY5380" fmla="*/ 555158 h 4330768"/>
                  <a:gd name="connsiteX5381" fmla="*/ 758642 w 3570661"/>
                  <a:gd name="connsiteY5381" fmla="*/ 555158 h 4330768"/>
                  <a:gd name="connsiteX5382" fmla="*/ 760359 w 3570661"/>
                  <a:gd name="connsiteY5382" fmla="*/ 554986 h 4330768"/>
                  <a:gd name="connsiteX5383" fmla="*/ 760359 w 3570661"/>
                  <a:gd name="connsiteY5383" fmla="*/ 554986 h 4330768"/>
                  <a:gd name="connsiteX5384" fmla="*/ 764308 w 3570661"/>
                  <a:gd name="connsiteY5384" fmla="*/ 554471 h 4330768"/>
                  <a:gd name="connsiteX5385" fmla="*/ 764308 w 3570661"/>
                  <a:gd name="connsiteY5385" fmla="*/ 554471 h 4330768"/>
                  <a:gd name="connsiteX5386" fmla="*/ 781136 w 3570661"/>
                  <a:gd name="connsiteY5386" fmla="*/ 566834 h 4330768"/>
                  <a:gd name="connsiteX5387" fmla="*/ 781136 w 3570661"/>
                  <a:gd name="connsiteY5387" fmla="*/ 566834 h 4330768"/>
                  <a:gd name="connsiteX5388" fmla="*/ 802944 w 3570661"/>
                  <a:gd name="connsiteY5388" fmla="*/ 576451 h 4330768"/>
                  <a:gd name="connsiteX5389" fmla="*/ 802944 w 3570661"/>
                  <a:gd name="connsiteY5389" fmla="*/ 576451 h 4330768"/>
                  <a:gd name="connsiteX5390" fmla="*/ 804146 w 3570661"/>
                  <a:gd name="connsiteY5390" fmla="*/ 576451 h 4330768"/>
                  <a:gd name="connsiteX5391" fmla="*/ 804146 w 3570661"/>
                  <a:gd name="connsiteY5391" fmla="*/ 576451 h 4330768"/>
                  <a:gd name="connsiteX5392" fmla="*/ 808954 w 3570661"/>
                  <a:gd name="connsiteY5392" fmla="*/ 581945 h 4330768"/>
                  <a:gd name="connsiteX5393" fmla="*/ 808954 w 3570661"/>
                  <a:gd name="connsiteY5393" fmla="*/ 581945 h 4330768"/>
                  <a:gd name="connsiteX5394" fmla="*/ 806207 w 3570661"/>
                  <a:gd name="connsiteY5394" fmla="*/ 594481 h 4330768"/>
                  <a:gd name="connsiteX5395" fmla="*/ 806207 w 3570661"/>
                  <a:gd name="connsiteY5395" fmla="*/ 594481 h 4330768"/>
                  <a:gd name="connsiteX5396" fmla="*/ 807237 w 3570661"/>
                  <a:gd name="connsiteY5396" fmla="*/ 595854 h 4330768"/>
                  <a:gd name="connsiteX5397" fmla="*/ 806207 w 3570661"/>
                  <a:gd name="connsiteY5397" fmla="*/ 596541 h 4330768"/>
                  <a:gd name="connsiteX5398" fmla="*/ 806035 w 3570661"/>
                  <a:gd name="connsiteY5398" fmla="*/ 602380 h 4330768"/>
                  <a:gd name="connsiteX5399" fmla="*/ 806035 w 3570661"/>
                  <a:gd name="connsiteY5399" fmla="*/ 602380 h 4330768"/>
                  <a:gd name="connsiteX5400" fmla="*/ 806035 w 3570661"/>
                  <a:gd name="connsiteY5400" fmla="*/ 603582 h 4330768"/>
                  <a:gd name="connsiteX5401" fmla="*/ 806035 w 3570661"/>
                  <a:gd name="connsiteY5401" fmla="*/ 603582 h 4330768"/>
                  <a:gd name="connsiteX5402" fmla="*/ 806035 w 3570661"/>
                  <a:gd name="connsiteY5402" fmla="*/ 603582 h 4330768"/>
                  <a:gd name="connsiteX5403" fmla="*/ 806035 w 3570661"/>
                  <a:gd name="connsiteY5403" fmla="*/ 603582 h 4330768"/>
                  <a:gd name="connsiteX5404" fmla="*/ 812904 w 3570661"/>
                  <a:gd name="connsiteY5404" fmla="*/ 587784 h 4330768"/>
                  <a:gd name="connsiteX5405" fmla="*/ 812904 w 3570661"/>
                  <a:gd name="connsiteY5405" fmla="*/ 587784 h 4330768"/>
                  <a:gd name="connsiteX5406" fmla="*/ 817712 w 3570661"/>
                  <a:gd name="connsiteY5406" fmla="*/ 584865 h 4330768"/>
                  <a:gd name="connsiteX5407" fmla="*/ 817712 w 3570661"/>
                  <a:gd name="connsiteY5407" fmla="*/ 584865 h 4330768"/>
                  <a:gd name="connsiteX5408" fmla="*/ 836257 w 3570661"/>
                  <a:gd name="connsiteY5408" fmla="*/ 602036 h 4330768"/>
                  <a:gd name="connsiteX5409" fmla="*/ 836257 w 3570661"/>
                  <a:gd name="connsiteY5409" fmla="*/ 602036 h 4330768"/>
                  <a:gd name="connsiteX5410" fmla="*/ 843469 w 3570661"/>
                  <a:gd name="connsiteY5410" fmla="*/ 617834 h 4330768"/>
                  <a:gd name="connsiteX5411" fmla="*/ 843469 w 3570661"/>
                  <a:gd name="connsiteY5411" fmla="*/ 617834 h 4330768"/>
                  <a:gd name="connsiteX5412" fmla="*/ 866479 w 3570661"/>
                  <a:gd name="connsiteY5412" fmla="*/ 635864 h 4330768"/>
                  <a:gd name="connsiteX5413" fmla="*/ 866479 w 3570661"/>
                  <a:gd name="connsiteY5413" fmla="*/ 635864 h 4330768"/>
                  <a:gd name="connsiteX5414" fmla="*/ 893439 w 3570661"/>
                  <a:gd name="connsiteY5414" fmla="*/ 651319 h 4330768"/>
                  <a:gd name="connsiteX5415" fmla="*/ 893439 w 3570661"/>
                  <a:gd name="connsiteY5415" fmla="*/ 651319 h 4330768"/>
                  <a:gd name="connsiteX5416" fmla="*/ 893439 w 3570661"/>
                  <a:gd name="connsiteY5416" fmla="*/ 651147 h 4330768"/>
                  <a:gd name="connsiteX5417" fmla="*/ 894125 w 3570661"/>
                  <a:gd name="connsiteY5417" fmla="*/ 651319 h 4330768"/>
                  <a:gd name="connsiteX5418" fmla="*/ 894125 w 3570661"/>
                  <a:gd name="connsiteY5418" fmla="*/ 651319 h 4330768"/>
                  <a:gd name="connsiteX5419" fmla="*/ 896529 w 3570661"/>
                  <a:gd name="connsiteY5419" fmla="*/ 651490 h 4330768"/>
                  <a:gd name="connsiteX5420" fmla="*/ 896529 w 3570661"/>
                  <a:gd name="connsiteY5420" fmla="*/ 651490 h 4330768"/>
                  <a:gd name="connsiteX5421" fmla="*/ 903055 w 3570661"/>
                  <a:gd name="connsiteY5421" fmla="*/ 651147 h 4330768"/>
                  <a:gd name="connsiteX5422" fmla="*/ 903055 w 3570661"/>
                  <a:gd name="connsiteY5422" fmla="*/ 651147 h 4330768"/>
                  <a:gd name="connsiteX5423" fmla="*/ 911812 w 3570661"/>
                  <a:gd name="connsiteY5423" fmla="*/ 652521 h 4330768"/>
                  <a:gd name="connsiteX5424" fmla="*/ 911812 w 3570661"/>
                  <a:gd name="connsiteY5424" fmla="*/ 652521 h 4330768"/>
                  <a:gd name="connsiteX5425" fmla="*/ 928640 w 3570661"/>
                  <a:gd name="connsiteY5425" fmla="*/ 663511 h 4330768"/>
                  <a:gd name="connsiteX5426" fmla="*/ 928640 w 3570661"/>
                  <a:gd name="connsiteY5426" fmla="*/ 663511 h 4330768"/>
                  <a:gd name="connsiteX5427" fmla="*/ 928468 w 3570661"/>
                  <a:gd name="connsiteY5427" fmla="*/ 665399 h 4330768"/>
                  <a:gd name="connsiteX5428" fmla="*/ 928468 w 3570661"/>
                  <a:gd name="connsiteY5428" fmla="*/ 665399 h 4330768"/>
                  <a:gd name="connsiteX5429" fmla="*/ 927953 w 3570661"/>
                  <a:gd name="connsiteY5429" fmla="*/ 668147 h 4330768"/>
                  <a:gd name="connsiteX5430" fmla="*/ 927266 w 3570661"/>
                  <a:gd name="connsiteY5430" fmla="*/ 667975 h 4330768"/>
                  <a:gd name="connsiteX5431" fmla="*/ 923317 w 3570661"/>
                  <a:gd name="connsiteY5431" fmla="*/ 669692 h 4330768"/>
                  <a:gd name="connsiteX5432" fmla="*/ 923317 w 3570661"/>
                  <a:gd name="connsiteY5432" fmla="*/ 669692 h 4330768"/>
                  <a:gd name="connsiteX5433" fmla="*/ 912327 w 3570661"/>
                  <a:gd name="connsiteY5433" fmla="*/ 667288 h 4330768"/>
                  <a:gd name="connsiteX5434" fmla="*/ 912327 w 3570661"/>
                  <a:gd name="connsiteY5434" fmla="*/ 667288 h 4330768"/>
                  <a:gd name="connsiteX5435" fmla="*/ 913701 w 3570661"/>
                  <a:gd name="connsiteY5435" fmla="*/ 667803 h 4330768"/>
                  <a:gd name="connsiteX5436" fmla="*/ 913701 w 3570661"/>
                  <a:gd name="connsiteY5436" fmla="*/ 667803 h 4330768"/>
                  <a:gd name="connsiteX5437" fmla="*/ 924863 w 3570661"/>
                  <a:gd name="connsiteY5437" fmla="*/ 671753 h 4330768"/>
                  <a:gd name="connsiteX5438" fmla="*/ 924863 w 3570661"/>
                  <a:gd name="connsiteY5438" fmla="*/ 671753 h 4330768"/>
                  <a:gd name="connsiteX5439" fmla="*/ 935852 w 3570661"/>
                  <a:gd name="connsiteY5439" fmla="*/ 687894 h 4330768"/>
                  <a:gd name="connsiteX5440" fmla="*/ 935852 w 3570661"/>
                  <a:gd name="connsiteY5440" fmla="*/ 687894 h 4330768"/>
                  <a:gd name="connsiteX5441" fmla="*/ 938084 w 3570661"/>
                  <a:gd name="connsiteY5441" fmla="*/ 691157 h 4330768"/>
                  <a:gd name="connsiteX5442" fmla="*/ 938084 w 3570661"/>
                  <a:gd name="connsiteY5442" fmla="*/ 691157 h 4330768"/>
                  <a:gd name="connsiteX5443" fmla="*/ 944266 w 3570661"/>
                  <a:gd name="connsiteY5443" fmla="*/ 684975 h 4330768"/>
                  <a:gd name="connsiteX5444" fmla="*/ 944266 w 3570661"/>
                  <a:gd name="connsiteY5444" fmla="*/ 684975 h 4330768"/>
                  <a:gd name="connsiteX5445" fmla="*/ 948559 w 3570661"/>
                  <a:gd name="connsiteY5445" fmla="*/ 682056 h 4330768"/>
                  <a:gd name="connsiteX5446" fmla="*/ 948559 w 3570661"/>
                  <a:gd name="connsiteY5446" fmla="*/ 682056 h 4330768"/>
                  <a:gd name="connsiteX5447" fmla="*/ 952165 w 3570661"/>
                  <a:gd name="connsiteY5447" fmla="*/ 688409 h 4330768"/>
                  <a:gd name="connsiteX5448" fmla="*/ 952165 w 3570661"/>
                  <a:gd name="connsiteY5448" fmla="*/ 688409 h 4330768"/>
                  <a:gd name="connsiteX5449" fmla="*/ 951135 w 3570661"/>
                  <a:gd name="connsiteY5449" fmla="*/ 702318 h 4330768"/>
                  <a:gd name="connsiteX5450" fmla="*/ 951135 w 3570661"/>
                  <a:gd name="connsiteY5450" fmla="*/ 702318 h 4330768"/>
                  <a:gd name="connsiteX5451" fmla="*/ 951135 w 3570661"/>
                  <a:gd name="connsiteY5451" fmla="*/ 702318 h 4330768"/>
                  <a:gd name="connsiteX5452" fmla="*/ 951135 w 3570661"/>
                  <a:gd name="connsiteY5452" fmla="*/ 702834 h 4330768"/>
                  <a:gd name="connsiteX5453" fmla="*/ 962125 w 3570661"/>
                  <a:gd name="connsiteY5453" fmla="*/ 725500 h 4330768"/>
                  <a:gd name="connsiteX5454" fmla="*/ 962125 w 3570661"/>
                  <a:gd name="connsiteY5454" fmla="*/ 725500 h 4330768"/>
                  <a:gd name="connsiteX5455" fmla="*/ 974488 w 3570661"/>
                  <a:gd name="connsiteY5455" fmla="*/ 730823 h 4330768"/>
                  <a:gd name="connsiteX5456" fmla="*/ 974488 w 3570661"/>
                  <a:gd name="connsiteY5456" fmla="*/ 730823 h 4330768"/>
                  <a:gd name="connsiteX5457" fmla="*/ 987539 w 3570661"/>
                  <a:gd name="connsiteY5457" fmla="*/ 729449 h 4330768"/>
                  <a:gd name="connsiteX5458" fmla="*/ 987539 w 3570661"/>
                  <a:gd name="connsiteY5458" fmla="*/ 729449 h 4330768"/>
                  <a:gd name="connsiteX5459" fmla="*/ 999387 w 3570661"/>
                  <a:gd name="connsiteY5459" fmla="*/ 727904 h 4330768"/>
                  <a:gd name="connsiteX5460" fmla="*/ 999387 w 3570661"/>
                  <a:gd name="connsiteY5460" fmla="*/ 727904 h 4330768"/>
                  <a:gd name="connsiteX5461" fmla="*/ 1005741 w 3570661"/>
                  <a:gd name="connsiteY5461" fmla="*/ 733055 h 4330768"/>
                  <a:gd name="connsiteX5462" fmla="*/ 1005741 w 3570661"/>
                  <a:gd name="connsiteY5462" fmla="*/ 733055 h 4330768"/>
                  <a:gd name="connsiteX5463" fmla="*/ 1005225 w 3570661"/>
                  <a:gd name="connsiteY5463" fmla="*/ 736146 h 4330768"/>
                  <a:gd name="connsiteX5464" fmla="*/ 1005225 w 3570661"/>
                  <a:gd name="connsiteY5464" fmla="*/ 736146 h 4330768"/>
                  <a:gd name="connsiteX5465" fmla="*/ 1005054 w 3570661"/>
                  <a:gd name="connsiteY5465" fmla="*/ 737520 h 4330768"/>
                  <a:gd name="connsiteX5466" fmla="*/ 1005054 w 3570661"/>
                  <a:gd name="connsiteY5466" fmla="*/ 737520 h 4330768"/>
                  <a:gd name="connsiteX5467" fmla="*/ 1009175 w 3570661"/>
                  <a:gd name="connsiteY5467" fmla="*/ 738894 h 4330768"/>
                  <a:gd name="connsiteX5468" fmla="*/ 1009175 w 3570661"/>
                  <a:gd name="connsiteY5468" fmla="*/ 738894 h 4330768"/>
                  <a:gd name="connsiteX5469" fmla="*/ 1019134 w 3570661"/>
                  <a:gd name="connsiteY5469" fmla="*/ 738207 h 4330768"/>
                  <a:gd name="connsiteX5470" fmla="*/ 1019134 w 3570661"/>
                  <a:gd name="connsiteY5470" fmla="*/ 738207 h 4330768"/>
                  <a:gd name="connsiteX5471" fmla="*/ 1026519 w 3570661"/>
                  <a:gd name="connsiteY5471" fmla="*/ 737692 h 4330768"/>
                  <a:gd name="connsiteX5472" fmla="*/ 1026519 w 3570661"/>
                  <a:gd name="connsiteY5472" fmla="*/ 737692 h 4330768"/>
                  <a:gd name="connsiteX5473" fmla="*/ 1036478 w 3570661"/>
                  <a:gd name="connsiteY5473" fmla="*/ 740611 h 4330768"/>
                  <a:gd name="connsiteX5474" fmla="*/ 1036478 w 3570661"/>
                  <a:gd name="connsiteY5474" fmla="*/ 740611 h 4330768"/>
                  <a:gd name="connsiteX5475" fmla="*/ 1039397 w 3570661"/>
                  <a:gd name="connsiteY5475" fmla="*/ 750571 h 4330768"/>
                  <a:gd name="connsiteX5476" fmla="*/ 1039397 w 3570661"/>
                  <a:gd name="connsiteY5476" fmla="*/ 750571 h 4330768"/>
                  <a:gd name="connsiteX5477" fmla="*/ 1040943 w 3570661"/>
                  <a:gd name="connsiteY5477" fmla="*/ 757439 h 4330768"/>
                  <a:gd name="connsiteX5478" fmla="*/ 1040943 w 3570661"/>
                  <a:gd name="connsiteY5478" fmla="*/ 757439 h 4330768"/>
                  <a:gd name="connsiteX5479" fmla="*/ 1046952 w 3570661"/>
                  <a:gd name="connsiteY5479" fmla="*/ 755035 h 4330768"/>
                  <a:gd name="connsiteX5480" fmla="*/ 1046952 w 3570661"/>
                  <a:gd name="connsiteY5480" fmla="*/ 755035 h 4330768"/>
                  <a:gd name="connsiteX5481" fmla="*/ 1052791 w 3570661"/>
                  <a:gd name="connsiteY5481" fmla="*/ 752631 h 4330768"/>
                  <a:gd name="connsiteX5482" fmla="*/ 1052791 w 3570661"/>
                  <a:gd name="connsiteY5482" fmla="*/ 752631 h 4330768"/>
                  <a:gd name="connsiteX5483" fmla="*/ 1061033 w 3570661"/>
                  <a:gd name="connsiteY5483" fmla="*/ 769288 h 4330768"/>
                  <a:gd name="connsiteX5484" fmla="*/ 1061033 w 3570661"/>
                  <a:gd name="connsiteY5484" fmla="*/ 769288 h 4330768"/>
                  <a:gd name="connsiteX5485" fmla="*/ 1061892 w 3570661"/>
                  <a:gd name="connsiteY5485" fmla="*/ 772035 h 4330768"/>
                  <a:gd name="connsiteX5486" fmla="*/ 1061892 w 3570661"/>
                  <a:gd name="connsiteY5486" fmla="*/ 772035 h 4330768"/>
                  <a:gd name="connsiteX5487" fmla="*/ 1068417 w 3570661"/>
                  <a:gd name="connsiteY5487" fmla="*/ 767742 h 4330768"/>
                  <a:gd name="connsiteX5488" fmla="*/ 1068417 w 3570661"/>
                  <a:gd name="connsiteY5488" fmla="*/ 767742 h 4330768"/>
                  <a:gd name="connsiteX5489" fmla="*/ 1072538 w 3570661"/>
                  <a:gd name="connsiteY5489" fmla="*/ 766025 h 4330768"/>
                  <a:gd name="connsiteX5490" fmla="*/ 1072538 w 3570661"/>
                  <a:gd name="connsiteY5490" fmla="*/ 766025 h 4330768"/>
                  <a:gd name="connsiteX5491" fmla="*/ 1087134 w 3570661"/>
                  <a:gd name="connsiteY5491" fmla="*/ 784399 h 4330768"/>
                  <a:gd name="connsiteX5492" fmla="*/ 1087134 w 3570661"/>
                  <a:gd name="connsiteY5492" fmla="*/ 784399 h 4330768"/>
                  <a:gd name="connsiteX5493" fmla="*/ 1103962 w 3570661"/>
                  <a:gd name="connsiteY5493" fmla="*/ 798823 h 4330768"/>
                  <a:gd name="connsiteX5494" fmla="*/ 1103962 w 3570661"/>
                  <a:gd name="connsiteY5494" fmla="*/ 798823 h 4330768"/>
                  <a:gd name="connsiteX5495" fmla="*/ 1116841 w 3570661"/>
                  <a:gd name="connsiteY5495" fmla="*/ 829732 h 4330768"/>
                  <a:gd name="connsiteX5496" fmla="*/ 1116841 w 3570661"/>
                  <a:gd name="connsiteY5496" fmla="*/ 829732 h 4330768"/>
                  <a:gd name="connsiteX5497" fmla="*/ 1117700 w 3570661"/>
                  <a:gd name="connsiteY5497" fmla="*/ 835227 h 4330768"/>
                  <a:gd name="connsiteX5498" fmla="*/ 1117700 w 3570661"/>
                  <a:gd name="connsiteY5498" fmla="*/ 835227 h 4330768"/>
                  <a:gd name="connsiteX5499" fmla="*/ 1108427 w 3570661"/>
                  <a:gd name="connsiteY5499" fmla="*/ 844499 h 4330768"/>
                  <a:gd name="connsiteX5500" fmla="*/ 1108427 w 3570661"/>
                  <a:gd name="connsiteY5500" fmla="*/ 844499 h 4330768"/>
                  <a:gd name="connsiteX5501" fmla="*/ 1105164 w 3570661"/>
                  <a:gd name="connsiteY5501" fmla="*/ 844156 h 4330768"/>
                  <a:gd name="connsiteX5502" fmla="*/ 1105164 w 3570661"/>
                  <a:gd name="connsiteY5502" fmla="*/ 844156 h 4330768"/>
                  <a:gd name="connsiteX5503" fmla="*/ 1098639 w 3570661"/>
                  <a:gd name="connsiteY5503" fmla="*/ 834883 h 4330768"/>
                  <a:gd name="connsiteX5504" fmla="*/ 1098639 w 3570661"/>
                  <a:gd name="connsiteY5504" fmla="*/ 834883 h 4330768"/>
                  <a:gd name="connsiteX5505" fmla="*/ 1098811 w 3570661"/>
                  <a:gd name="connsiteY5505" fmla="*/ 828873 h 4330768"/>
                  <a:gd name="connsiteX5506" fmla="*/ 1098811 w 3570661"/>
                  <a:gd name="connsiteY5506" fmla="*/ 828873 h 4330768"/>
                  <a:gd name="connsiteX5507" fmla="*/ 1097094 w 3570661"/>
                  <a:gd name="connsiteY5507" fmla="*/ 819944 h 4330768"/>
                  <a:gd name="connsiteX5508" fmla="*/ 1097094 w 3570661"/>
                  <a:gd name="connsiteY5508" fmla="*/ 819944 h 4330768"/>
                  <a:gd name="connsiteX5509" fmla="*/ 1077518 w 3570661"/>
                  <a:gd name="connsiteY5509" fmla="*/ 813934 h 4330768"/>
                  <a:gd name="connsiteX5510" fmla="*/ 1077518 w 3570661"/>
                  <a:gd name="connsiteY5510" fmla="*/ 813934 h 4330768"/>
                  <a:gd name="connsiteX5511" fmla="*/ 1058629 w 3570661"/>
                  <a:gd name="connsiteY5511" fmla="*/ 815136 h 4330768"/>
                  <a:gd name="connsiteX5512" fmla="*/ 1058629 w 3570661"/>
                  <a:gd name="connsiteY5512" fmla="*/ 815136 h 4330768"/>
                  <a:gd name="connsiteX5513" fmla="*/ 1085760 w 3570661"/>
                  <a:gd name="connsiteY5513" fmla="*/ 841237 h 4330768"/>
                  <a:gd name="connsiteX5514" fmla="*/ 1085760 w 3570661"/>
                  <a:gd name="connsiteY5514" fmla="*/ 841237 h 4330768"/>
                  <a:gd name="connsiteX5515" fmla="*/ 1106882 w 3570661"/>
                  <a:gd name="connsiteY5515" fmla="*/ 880560 h 4330768"/>
                  <a:gd name="connsiteX5516" fmla="*/ 1106882 w 3570661"/>
                  <a:gd name="connsiteY5516" fmla="*/ 880560 h 4330768"/>
                  <a:gd name="connsiteX5517" fmla="*/ 1120619 w 3570661"/>
                  <a:gd name="connsiteY5517" fmla="*/ 916792 h 4330768"/>
                  <a:gd name="connsiteX5518" fmla="*/ 1120619 w 3570661"/>
                  <a:gd name="connsiteY5518" fmla="*/ 916792 h 4330768"/>
                  <a:gd name="connsiteX5519" fmla="*/ 1131094 w 3570661"/>
                  <a:gd name="connsiteY5519" fmla="*/ 975862 h 4330768"/>
                  <a:gd name="connsiteX5520" fmla="*/ 1131094 w 3570661"/>
                  <a:gd name="connsiteY5520" fmla="*/ 975862 h 4330768"/>
                  <a:gd name="connsiteX5521" fmla="*/ 1163891 w 3570661"/>
                  <a:gd name="connsiteY5521" fmla="*/ 1038710 h 4330768"/>
                  <a:gd name="connsiteX5522" fmla="*/ 1163891 w 3570661"/>
                  <a:gd name="connsiteY5522" fmla="*/ 1038710 h 4330768"/>
                  <a:gd name="connsiteX5523" fmla="*/ 1188618 w 3570661"/>
                  <a:gd name="connsiteY5523" fmla="*/ 1079750 h 4330768"/>
                  <a:gd name="connsiteX5524" fmla="*/ 1188618 w 3570661"/>
                  <a:gd name="connsiteY5524" fmla="*/ 1079750 h 4330768"/>
                  <a:gd name="connsiteX5525" fmla="*/ 1216093 w 3570661"/>
                  <a:gd name="connsiteY5525" fmla="*/ 1117184 h 4330768"/>
                  <a:gd name="connsiteX5526" fmla="*/ 1216093 w 3570661"/>
                  <a:gd name="connsiteY5526" fmla="*/ 1117184 h 4330768"/>
                  <a:gd name="connsiteX5527" fmla="*/ 1228113 w 3570661"/>
                  <a:gd name="connsiteY5527" fmla="*/ 1126285 h 4330768"/>
                  <a:gd name="connsiteX5528" fmla="*/ 1228113 w 3570661"/>
                  <a:gd name="connsiteY5528" fmla="*/ 1126285 h 4330768"/>
                  <a:gd name="connsiteX5529" fmla="*/ 1231891 w 3570661"/>
                  <a:gd name="connsiteY5529" fmla="*/ 1126800 h 4330768"/>
                  <a:gd name="connsiteX5530" fmla="*/ 1231891 w 3570661"/>
                  <a:gd name="connsiteY5530" fmla="*/ 1126800 h 4330768"/>
                  <a:gd name="connsiteX5531" fmla="*/ 1233608 w 3570661"/>
                  <a:gd name="connsiteY5531" fmla="*/ 1125770 h 4330768"/>
                  <a:gd name="connsiteX5532" fmla="*/ 1233608 w 3570661"/>
                  <a:gd name="connsiteY5532" fmla="*/ 1125770 h 4330768"/>
                  <a:gd name="connsiteX5533" fmla="*/ 1239961 w 3570661"/>
                  <a:gd name="connsiteY5533" fmla="*/ 1121134 h 4330768"/>
                  <a:gd name="connsiteX5534" fmla="*/ 1239961 w 3570661"/>
                  <a:gd name="connsiteY5534" fmla="*/ 1121134 h 4330768"/>
                  <a:gd name="connsiteX5535" fmla="*/ 1239961 w 3570661"/>
                  <a:gd name="connsiteY5535" fmla="*/ 1121134 h 4330768"/>
                  <a:gd name="connsiteX5536" fmla="*/ 1240305 w 3570661"/>
                  <a:gd name="connsiteY5536" fmla="*/ 1120962 h 4330768"/>
                  <a:gd name="connsiteX5537" fmla="*/ 1247517 w 3570661"/>
                  <a:gd name="connsiteY5537" fmla="*/ 1126629 h 4330768"/>
                  <a:gd name="connsiteX5538" fmla="*/ 1247517 w 3570661"/>
                  <a:gd name="connsiteY5538" fmla="*/ 1126629 h 4330768"/>
                  <a:gd name="connsiteX5539" fmla="*/ 1242022 w 3570661"/>
                  <a:gd name="connsiteY5539" fmla="*/ 1136588 h 4330768"/>
                  <a:gd name="connsiteX5540" fmla="*/ 1242022 w 3570661"/>
                  <a:gd name="connsiteY5540" fmla="*/ 1136588 h 4330768"/>
                  <a:gd name="connsiteX5541" fmla="*/ 1241164 w 3570661"/>
                  <a:gd name="connsiteY5541" fmla="*/ 1138477 h 4330768"/>
                  <a:gd name="connsiteX5542" fmla="*/ 1241164 w 3570661"/>
                  <a:gd name="connsiteY5542" fmla="*/ 1138477 h 4330768"/>
                  <a:gd name="connsiteX5543" fmla="*/ 1252496 w 3570661"/>
                  <a:gd name="connsiteY5543" fmla="*/ 1154962 h 4330768"/>
                  <a:gd name="connsiteX5544" fmla="*/ 1252496 w 3570661"/>
                  <a:gd name="connsiteY5544" fmla="*/ 1154962 h 4330768"/>
                  <a:gd name="connsiteX5545" fmla="*/ 1279800 w 3570661"/>
                  <a:gd name="connsiteY5545" fmla="*/ 1192567 h 4330768"/>
                  <a:gd name="connsiteX5546" fmla="*/ 1279800 w 3570661"/>
                  <a:gd name="connsiteY5546" fmla="*/ 1192567 h 4330768"/>
                  <a:gd name="connsiteX5547" fmla="*/ 1311739 w 3570661"/>
                  <a:gd name="connsiteY5547" fmla="*/ 1222103 h 4330768"/>
                  <a:gd name="connsiteX5548" fmla="*/ 1311739 w 3570661"/>
                  <a:gd name="connsiteY5548" fmla="*/ 1222103 h 4330768"/>
                  <a:gd name="connsiteX5549" fmla="*/ 1338354 w 3570661"/>
                  <a:gd name="connsiteY5549" fmla="*/ 1235325 h 4330768"/>
                  <a:gd name="connsiteX5550" fmla="*/ 1338354 w 3570661"/>
                  <a:gd name="connsiteY5550" fmla="*/ 1235325 h 4330768"/>
                  <a:gd name="connsiteX5551" fmla="*/ 1381798 w 3570661"/>
                  <a:gd name="connsiteY5551" fmla="*/ 1257133 h 4330768"/>
                  <a:gd name="connsiteX5552" fmla="*/ 1381798 w 3570661"/>
                  <a:gd name="connsiteY5552" fmla="*/ 1257133 h 4330768"/>
                  <a:gd name="connsiteX5553" fmla="*/ 1428334 w 3570661"/>
                  <a:gd name="connsiteY5553" fmla="*/ 1306243 h 4330768"/>
                  <a:gd name="connsiteX5554" fmla="*/ 1428334 w 3570661"/>
                  <a:gd name="connsiteY5554" fmla="*/ 1306243 h 4330768"/>
                  <a:gd name="connsiteX5555" fmla="*/ 1462162 w 3570661"/>
                  <a:gd name="connsiteY5555" fmla="*/ 1352778 h 4330768"/>
                  <a:gd name="connsiteX5556" fmla="*/ 1462162 w 3570661"/>
                  <a:gd name="connsiteY5556" fmla="*/ 1352778 h 4330768"/>
                  <a:gd name="connsiteX5557" fmla="*/ 1474869 w 3570661"/>
                  <a:gd name="connsiteY5557" fmla="*/ 1370465 h 4330768"/>
                  <a:gd name="connsiteX5558" fmla="*/ 1474869 w 3570661"/>
                  <a:gd name="connsiteY5558" fmla="*/ 1370465 h 4330768"/>
                  <a:gd name="connsiteX5559" fmla="*/ 1507151 w 3570661"/>
                  <a:gd name="connsiteY5559" fmla="*/ 1397768 h 4330768"/>
                  <a:gd name="connsiteX5560" fmla="*/ 1507151 w 3570661"/>
                  <a:gd name="connsiteY5560" fmla="*/ 1397768 h 4330768"/>
                  <a:gd name="connsiteX5561" fmla="*/ 1531879 w 3570661"/>
                  <a:gd name="connsiteY5561" fmla="*/ 1435202 h 4330768"/>
                  <a:gd name="connsiteX5562" fmla="*/ 1531879 w 3570661"/>
                  <a:gd name="connsiteY5562" fmla="*/ 1435202 h 4330768"/>
                  <a:gd name="connsiteX5563" fmla="*/ 1533081 w 3570661"/>
                  <a:gd name="connsiteY5563" fmla="*/ 1438293 h 4330768"/>
                  <a:gd name="connsiteX5564" fmla="*/ 1533081 w 3570661"/>
                  <a:gd name="connsiteY5564" fmla="*/ 1438293 h 4330768"/>
                  <a:gd name="connsiteX5565" fmla="*/ 1529131 w 3570661"/>
                  <a:gd name="connsiteY5565" fmla="*/ 1441556 h 4330768"/>
                  <a:gd name="connsiteX5566" fmla="*/ 1529131 w 3570661"/>
                  <a:gd name="connsiteY5566" fmla="*/ 1441556 h 4330768"/>
                  <a:gd name="connsiteX5567" fmla="*/ 1515737 w 3570661"/>
                  <a:gd name="connsiteY5567" fmla="*/ 1437950 h 4330768"/>
                  <a:gd name="connsiteX5568" fmla="*/ 1515737 w 3570661"/>
                  <a:gd name="connsiteY5568" fmla="*/ 1437950 h 4330768"/>
                  <a:gd name="connsiteX5569" fmla="*/ 1522606 w 3570661"/>
                  <a:gd name="connsiteY5569" fmla="*/ 1443616 h 4330768"/>
                  <a:gd name="connsiteX5570" fmla="*/ 1522606 w 3570661"/>
                  <a:gd name="connsiteY5570" fmla="*/ 1443616 h 4330768"/>
                  <a:gd name="connsiteX5571" fmla="*/ 1553514 w 3570661"/>
                  <a:gd name="connsiteY5571" fmla="*/ 1464737 h 4330768"/>
                  <a:gd name="connsiteX5572" fmla="*/ 1553514 w 3570661"/>
                  <a:gd name="connsiteY5572" fmla="*/ 1464737 h 4330768"/>
                  <a:gd name="connsiteX5573" fmla="*/ 1584424 w 3570661"/>
                  <a:gd name="connsiteY5573" fmla="*/ 1481565 h 4330768"/>
                  <a:gd name="connsiteX5574" fmla="*/ 1584424 w 3570661"/>
                  <a:gd name="connsiteY5574" fmla="*/ 1481565 h 4330768"/>
                  <a:gd name="connsiteX5575" fmla="*/ 1606060 w 3570661"/>
                  <a:gd name="connsiteY5575" fmla="*/ 1526212 h 4330768"/>
                  <a:gd name="connsiteX5576" fmla="*/ 1606060 w 3570661"/>
                  <a:gd name="connsiteY5576" fmla="*/ 1526212 h 4330768"/>
                  <a:gd name="connsiteX5577" fmla="*/ 1605544 w 3570661"/>
                  <a:gd name="connsiteY5577" fmla="*/ 1529646 h 4330768"/>
                  <a:gd name="connsiteX5578" fmla="*/ 1605544 w 3570661"/>
                  <a:gd name="connsiteY5578" fmla="*/ 1529646 h 4330768"/>
                  <a:gd name="connsiteX5579" fmla="*/ 1605029 w 3570661"/>
                  <a:gd name="connsiteY5579" fmla="*/ 1532565 h 4330768"/>
                  <a:gd name="connsiteX5580" fmla="*/ 1605029 w 3570661"/>
                  <a:gd name="connsiteY5580" fmla="*/ 1532565 h 4330768"/>
                  <a:gd name="connsiteX5581" fmla="*/ 1606403 w 3570661"/>
                  <a:gd name="connsiteY5581" fmla="*/ 1533252 h 4330768"/>
                  <a:gd name="connsiteX5582" fmla="*/ 1606403 w 3570661"/>
                  <a:gd name="connsiteY5582" fmla="*/ 1533252 h 4330768"/>
                  <a:gd name="connsiteX5583" fmla="*/ 1619110 w 3570661"/>
                  <a:gd name="connsiteY5583" fmla="*/ 1536858 h 4330768"/>
                  <a:gd name="connsiteX5584" fmla="*/ 1619110 w 3570661"/>
                  <a:gd name="connsiteY5584" fmla="*/ 1536858 h 4330768"/>
                  <a:gd name="connsiteX5585" fmla="*/ 1656373 w 3570661"/>
                  <a:gd name="connsiteY5585" fmla="*/ 1568797 h 4330768"/>
                  <a:gd name="connsiteX5586" fmla="*/ 1656373 w 3570661"/>
                  <a:gd name="connsiteY5586" fmla="*/ 1568797 h 4330768"/>
                  <a:gd name="connsiteX5587" fmla="*/ 1677665 w 3570661"/>
                  <a:gd name="connsiteY5587" fmla="*/ 1598161 h 4330768"/>
                  <a:gd name="connsiteX5588" fmla="*/ 1677665 w 3570661"/>
                  <a:gd name="connsiteY5588" fmla="*/ 1598161 h 4330768"/>
                  <a:gd name="connsiteX5589" fmla="*/ 1679726 w 3570661"/>
                  <a:gd name="connsiteY5589" fmla="*/ 1603140 h 4330768"/>
                  <a:gd name="connsiteX5590" fmla="*/ 1679726 w 3570661"/>
                  <a:gd name="connsiteY5590" fmla="*/ 1603140 h 4330768"/>
                  <a:gd name="connsiteX5591" fmla="*/ 1686938 w 3570661"/>
                  <a:gd name="connsiteY5591" fmla="*/ 1593696 h 4330768"/>
                  <a:gd name="connsiteX5592" fmla="*/ 1686938 w 3570661"/>
                  <a:gd name="connsiteY5592" fmla="*/ 1593696 h 4330768"/>
                  <a:gd name="connsiteX5593" fmla="*/ 1689342 w 3570661"/>
                  <a:gd name="connsiteY5593" fmla="*/ 1585110 h 4330768"/>
                  <a:gd name="connsiteX5594" fmla="*/ 1689342 w 3570661"/>
                  <a:gd name="connsiteY5594" fmla="*/ 1585110 h 4330768"/>
                  <a:gd name="connsiteX5595" fmla="*/ 1679554 w 3570661"/>
                  <a:gd name="connsiteY5595" fmla="*/ 1567252 h 4330768"/>
                  <a:gd name="connsiteX5596" fmla="*/ 1679554 w 3570661"/>
                  <a:gd name="connsiteY5596" fmla="*/ 1567252 h 4330768"/>
                  <a:gd name="connsiteX5597" fmla="*/ 1664100 w 3570661"/>
                  <a:gd name="connsiteY5597" fmla="*/ 1555403 h 4330768"/>
                  <a:gd name="connsiteX5598" fmla="*/ 1664100 w 3570661"/>
                  <a:gd name="connsiteY5598" fmla="*/ 1555403 h 4330768"/>
                  <a:gd name="connsiteX5599" fmla="*/ 1661868 w 3570661"/>
                  <a:gd name="connsiteY5599" fmla="*/ 1556949 h 4330768"/>
                  <a:gd name="connsiteX5600" fmla="*/ 1661868 w 3570661"/>
                  <a:gd name="connsiteY5600" fmla="*/ 1556949 h 4330768"/>
                  <a:gd name="connsiteX5601" fmla="*/ 1657231 w 3570661"/>
                  <a:gd name="connsiteY5601" fmla="*/ 1559525 h 4330768"/>
                  <a:gd name="connsiteX5602" fmla="*/ 1657231 w 3570661"/>
                  <a:gd name="connsiteY5602" fmla="*/ 1559525 h 4330768"/>
                  <a:gd name="connsiteX5603" fmla="*/ 1643837 w 3570661"/>
                  <a:gd name="connsiteY5603" fmla="*/ 1541323 h 4330768"/>
                  <a:gd name="connsiteX5604" fmla="*/ 1643837 w 3570661"/>
                  <a:gd name="connsiteY5604" fmla="*/ 1541323 h 4330768"/>
                  <a:gd name="connsiteX5605" fmla="*/ 1629241 w 3570661"/>
                  <a:gd name="connsiteY5605" fmla="*/ 1516767 h 4330768"/>
                  <a:gd name="connsiteX5606" fmla="*/ 1629241 w 3570661"/>
                  <a:gd name="connsiteY5606" fmla="*/ 1516767 h 4330768"/>
                  <a:gd name="connsiteX5607" fmla="*/ 1610696 w 3570661"/>
                  <a:gd name="connsiteY5607" fmla="*/ 1487232 h 4330768"/>
                  <a:gd name="connsiteX5608" fmla="*/ 1610696 w 3570661"/>
                  <a:gd name="connsiteY5608" fmla="*/ 1487232 h 4330768"/>
                  <a:gd name="connsiteX5609" fmla="*/ 1597130 w 3570661"/>
                  <a:gd name="connsiteY5609" fmla="*/ 1467828 h 4330768"/>
                  <a:gd name="connsiteX5610" fmla="*/ 1597130 w 3570661"/>
                  <a:gd name="connsiteY5610" fmla="*/ 1467828 h 4330768"/>
                  <a:gd name="connsiteX5611" fmla="*/ 1574979 w 3570661"/>
                  <a:gd name="connsiteY5611" fmla="*/ 1452202 h 4330768"/>
                  <a:gd name="connsiteX5612" fmla="*/ 1574979 w 3570661"/>
                  <a:gd name="connsiteY5612" fmla="*/ 1452202 h 4330768"/>
                  <a:gd name="connsiteX5613" fmla="*/ 1560212 w 3570661"/>
                  <a:gd name="connsiteY5613" fmla="*/ 1426616 h 4330768"/>
                  <a:gd name="connsiteX5614" fmla="*/ 1560212 w 3570661"/>
                  <a:gd name="connsiteY5614" fmla="*/ 1426616 h 4330768"/>
                  <a:gd name="connsiteX5615" fmla="*/ 1543555 w 3570661"/>
                  <a:gd name="connsiteY5615" fmla="*/ 1410818 h 4330768"/>
                  <a:gd name="connsiteX5616" fmla="*/ 1543555 w 3570661"/>
                  <a:gd name="connsiteY5616" fmla="*/ 1410818 h 4330768"/>
                  <a:gd name="connsiteX5617" fmla="*/ 1543040 w 3570661"/>
                  <a:gd name="connsiteY5617" fmla="*/ 1410818 h 4330768"/>
                  <a:gd name="connsiteX5618" fmla="*/ 1543040 w 3570661"/>
                  <a:gd name="connsiteY5618" fmla="*/ 1410818 h 4330768"/>
                  <a:gd name="connsiteX5619" fmla="*/ 1542353 w 3570661"/>
                  <a:gd name="connsiteY5619" fmla="*/ 1410990 h 4330768"/>
                  <a:gd name="connsiteX5620" fmla="*/ 1542010 w 3570661"/>
                  <a:gd name="connsiteY5620" fmla="*/ 1410818 h 4330768"/>
                  <a:gd name="connsiteX5621" fmla="*/ 1528788 w 3570661"/>
                  <a:gd name="connsiteY5621" fmla="*/ 1395192 h 4330768"/>
                  <a:gd name="connsiteX5622" fmla="*/ 1528788 w 3570661"/>
                  <a:gd name="connsiteY5622" fmla="*/ 1395192 h 4330768"/>
                  <a:gd name="connsiteX5623" fmla="*/ 1510070 w 3570661"/>
                  <a:gd name="connsiteY5623" fmla="*/ 1379051 h 4330768"/>
                  <a:gd name="connsiteX5624" fmla="*/ 1510070 w 3570661"/>
                  <a:gd name="connsiteY5624" fmla="*/ 1379051 h 4330768"/>
                  <a:gd name="connsiteX5625" fmla="*/ 1477101 w 3570661"/>
                  <a:gd name="connsiteY5625" fmla="*/ 1318092 h 4330768"/>
                  <a:gd name="connsiteX5626" fmla="*/ 1477101 w 3570661"/>
                  <a:gd name="connsiteY5626" fmla="*/ 1318092 h 4330768"/>
                  <a:gd name="connsiteX5627" fmla="*/ 1476586 w 3570661"/>
                  <a:gd name="connsiteY5627" fmla="*/ 1315860 h 4330768"/>
                  <a:gd name="connsiteX5628" fmla="*/ 1476586 w 3570661"/>
                  <a:gd name="connsiteY5628" fmla="*/ 1315860 h 4330768"/>
                  <a:gd name="connsiteX5629" fmla="*/ 1485859 w 3570661"/>
                  <a:gd name="connsiteY5629" fmla="*/ 1310193 h 4330768"/>
                  <a:gd name="connsiteX5630" fmla="*/ 1485859 w 3570661"/>
                  <a:gd name="connsiteY5630" fmla="*/ 1310193 h 4330768"/>
                  <a:gd name="connsiteX5631" fmla="*/ 1508182 w 3570661"/>
                  <a:gd name="connsiteY5631" fmla="*/ 1314829 h 4330768"/>
                  <a:gd name="connsiteX5632" fmla="*/ 1508182 w 3570661"/>
                  <a:gd name="connsiteY5632" fmla="*/ 1314829 h 4330768"/>
                  <a:gd name="connsiteX5633" fmla="*/ 1520889 w 3570661"/>
                  <a:gd name="connsiteY5633" fmla="*/ 1334748 h 4330768"/>
                  <a:gd name="connsiteX5634" fmla="*/ 1520889 w 3570661"/>
                  <a:gd name="connsiteY5634" fmla="*/ 1334748 h 4330768"/>
                  <a:gd name="connsiteX5635" fmla="*/ 1542010 w 3570661"/>
                  <a:gd name="connsiteY5635" fmla="*/ 1361364 h 4330768"/>
                  <a:gd name="connsiteX5636" fmla="*/ 1542010 w 3570661"/>
                  <a:gd name="connsiteY5636" fmla="*/ 1361364 h 4330768"/>
                  <a:gd name="connsiteX5637" fmla="*/ 1579787 w 3570661"/>
                  <a:gd name="connsiteY5637" fmla="*/ 1404293 h 4330768"/>
                  <a:gd name="connsiteX5638" fmla="*/ 1579787 w 3570661"/>
                  <a:gd name="connsiteY5638" fmla="*/ 1404293 h 4330768"/>
                  <a:gd name="connsiteX5639" fmla="*/ 1606231 w 3570661"/>
                  <a:gd name="connsiteY5639" fmla="*/ 1424899 h 4330768"/>
                  <a:gd name="connsiteX5640" fmla="*/ 1606231 w 3570661"/>
                  <a:gd name="connsiteY5640" fmla="*/ 1424899 h 4330768"/>
                  <a:gd name="connsiteX5641" fmla="*/ 1606747 w 3570661"/>
                  <a:gd name="connsiteY5641" fmla="*/ 1424899 h 4330768"/>
                  <a:gd name="connsiteX5642" fmla="*/ 1606747 w 3570661"/>
                  <a:gd name="connsiteY5642" fmla="*/ 1424899 h 4330768"/>
                  <a:gd name="connsiteX5643" fmla="*/ 1606918 w 3570661"/>
                  <a:gd name="connsiteY5643" fmla="*/ 1424899 h 4330768"/>
                  <a:gd name="connsiteX5644" fmla="*/ 1606918 w 3570661"/>
                  <a:gd name="connsiteY5644" fmla="*/ 1424899 h 4330768"/>
                  <a:gd name="connsiteX5645" fmla="*/ 1606918 w 3570661"/>
                  <a:gd name="connsiteY5645" fmla="*/ 1424899 h 4330768"/>
                  <a:gd name="connsiteX5646" fmla="*/ 1620312 w 3570661"/>
                  <a:gd name="connsiteY5646" fmla="*/ 1438636 h 4330768"/>
                  <a:gd name="connsiteX5647" fmla="*/ 1620312 w 3570661"/>
                  <a:gd name="connsiteY5647" fmla="*/ 1438636 h 4330768"/>
                  <a:gd name="connsiteX5648" fmla="*/ 1646070 w 3570661"/>
                  <a:gd name="connsiteY5648" fmla="*/ 1461990 h 4330768"/>
                  <a:gd name="connsiteX5649" fmla="*/ 1646070 w 3570661"/>
                  <a:gd name="connsiteY5649" fmla="*/ 1461990 h 4330768"/>
                  <a:gd name="connsiteX5650" fmla="*/ 1659807 w 3570661"/>
                  <a:gd name="connsiteY5650" fmla="*/ 1482424 h 4330768"/>
                  <a:gd name="connsiteX5651" fmla="*/ 1659807 w 3570661"/>
                  <a:gd name="connsiteY5651" fmla="*/ 1482424 h 4330768"/>
                  <a:gd name="connsiteX5652" fmla="*/ 1666504 w 3570661"/>
                  <a:gd name="connsiteY5652" fmla="*/ 1495818 h 4330768"/>
                  <a:gd name="connsiteX5653" fmla="*/ 1666504 w 3570661"/>
                  <a:gd name="connsiteY5653" fmla="*/ 1495818 h 4330768"/>
                  <a:gd name="connsiteX5654" fmla="*/ 1667019 w 3570661"/>
                  <a:gd name="connsiteY5654" fmla="*/ 1495990 h 4330768"/>
                  <a:gd name="connsiteX5655" fmla="*/ 1667019 w 3570661"/>
                  <a:gd name="connsiteY5655" fmla="*/ 1495990 h 4330768"/>
                  <a:gd name="connsiteX5656" fmla="*/ 1667019 w 3570661"/>
                  <a:gd name="connsiteY5656" fmla="*/ 1495990 h 4330768"/>
                  <a:gd name="connsiteX5657" fmla="*/ 1691574 w 3570661"/>
                  <a:gd name="connsiteY5657" fmla="*/ 1507666 h 4330768"/>
                  <a:gd name="connsiteX5658" fmla="*/ 1691574 w 3570661"/>
                  <a:gd name="connsiteY5658" fmla="*/ 1507666 h 4330768"/>
                  <a:gd name="connsiteX5659" fmla="*/ 1707544 w 3570661"/>
                  <a:gd name="connsiteY5659" fmla="*/ 1523808 h 4330768"/>
                  <a:gd name="connsiteX5660" fmla="*/ 1707544 w 3570661"/>
                  <a:gd name="connsiteY5660" fmla="*/ 1523808 h 4330768"/>
                  <a:gd name="connsiteX5661" fmla="*/ 1727120 w 3570661"/>
                  <a:gd name="connsiteY5661" fmla="*/ 1545959 h 4330768"/>
                  <a:gd name="connsiteX5662" fmla="*/ 1727120 w 3570661"/>
                  <a:gd name="connsiteY5662" fmla="*/ 1545959 h 4330768"/>
                  <a:gd name="connsiteX5663" fmla="*/ 1766443 w 3570661"/>
                  <a:gd name="connsiteY5663" fmla="*/ 1581504 h 4330768"/>
                  <a:gd name="connsiteX5664" fmla="*/ 1766443 w 3570661"/>
                  <a:gd name="connsiteY5664" fmla="*/ 1581504 h 4330768"/>
                  <a:gd name="connsiteX5665" fmla="*/ 1792371 w 3570661"/>
                  <a:gd name="connsiteY5665" fmla="*/ 1615676 h 4330768"/>
                  <a:gd name="connsiteX5666" fmla="*/ 1792371 w 3570661"/>
                  <a:gd name="connsiteY5666" fmla="*/ 1615676 h 4330768"/>
                  <a:gd name="connsiteX5667" fmla="*/ 1812634 w 3570661"/>
                  <a:gd name="connsiteY5667" fmla="*/ 1644524 h 4330768"/>
                  <a:gd name="connsiteX5668" fmla="*/ 1812634 w 3570661"/>
                  <a:gd name="connsiteY5668" fmla="*/ 1644524 h 4330768"/>
                  <a:gd name="connsiteX5669" fmla="*/ 1813836 w 3570661"/>
                  <a:gd name="connsiteY5669" fmla="*/ 1650019 h 4330768"/>
                  <a:gd name="connsiteX5670" fmla="*/ 1813836 w 3570661"/>
                  <a:gd name="connsiteY5670" fmla="*/ 1650019 h 4330768"/>
                  <a:gd name="connsiteX5671" fmla="*/ 1809028 w 3570661"/>
                  <a:gd name="connsiteY5671" fmla="*/ 1664099 h 4330768"/>
                  <a:gd name="connsiteX5672" fmla="*/ 1809028 w 3570661"/>
                  <a:gd name="connsiteY5672" fmla="*/ 1664099 h 4330768"/>
                  <a:gd name="connsiteX5673" fmla="*/ 1809028 w 3570661"/>
                  <a:gd name="connsiteY5673" fmla="*/ 1664443 h 4330768"/>
                  <a:gd name="connsiteX5674" fmla="*/ 1808857 w 3570661"/>
                  <a:gd name="connsiteY5674" fmla="*/ 1665130 h 4330768"/>
                  <a:gd name="connsiteX5675" fmla="*/ 1808857 w 3570661"/>
                  <a:gd name="connsiteY5675" fmla="*/ 1666160 h 4330768"/>
                  <a:gd name="connsiteX5676" fmla="*/ 1808857 w 3570661"/>
                  <a:gd name="connsiteY5676" fmla="*/ 1666160 h 4330768"/>
                  <a:gd name="connsiteX5677" fmla="*/ 1827230 w 3570661"/>
                  <a:gd name="connsiteY5677" fmla="*/ 1703422 h 4330768"/>
                  <a:gd name="connsiteX5678" fmla="*/ 1827230 w 3570661"/>
                  <a:gd name="connsiteY5678" fmla="*/ 1703422 h 4330768"/>
                  <a:gd name="connsiteX5679" fmla="*/ 1868785 w 3570661"/>
                  <a:gd name="connsiteY5679" fmla="*/ 1728665 h 4330768"/>
                  <a:gd name="connsiteX5680" fmla="*/ 1868785 w 3570661"/>
                  <a:gd name="connsiteY5680" fmla="*/ 1728665 h 4330768"/>
                  <a:gd name="connsiteX5681" fmla="*/ 1905532 w 3570661"/>
                  <a:gd name="connsiteY5681" fmla="*/ 1749614 h 4330768"/>
                  <a:gd name="connsiteX5682" fmla="*/ 1905532 w 3570661"/>
                  <a:gd name="connsiteY5682" fmla="*/ 1749614 h 4330768"/>
                  <a:gd name="connsiteX5683" fmla="*/ 1929401 w 3570661"/>
                  <a:gd name="connsiteY5683" fmla="*/ 1766614 h 4330768"/>
                  <a:gd name="connsiteX5684" fmla="*/ 1929401 w 3570661"/>
                  <a:gd name="connsiteY5684" fmla="*/ 1766614 h 4330768"/>
                  <a:gd name="connsiteX5685" fmla="*/ 1992936 w 3570661"/>
                  <a:gd name="connsiteY5685" fmla="*/ 1796492 h 4330768"/>
                  <a:gd name="connsiteX5686" fmla="*/ 1992936 w 3570661"/>
                  <a:gd name="connsiteY5686" fmla="*/ 1796492 h 4330768"/>
                  <a:gd name="connsiteX5687" fmla="*/ 2046855 w 3570661"/>
                  <a:gd name="connsiteY5687" fmla="*/ 1817957 h 4330768"/>
                  <a:gd name="connsiteX5688" fmla="*/ 2046855 w 3570661"/>
                  <a:gd name="connsiteY5688" fmla="*/ 1817957 h 4330768"/>
                  <a:gd name="connsiteX5689" fmla="*/ 2055784 w 3570661"/>
                  <a:gd name="connsiteY5689" fmla="*/ 1818987 h 4330768"/>
                  <a:gd name="connsiteX5690" fmla="*/ 2055784 w 3570661"/>
                  <a:gd name="connsiteY5690" fmla="*/ 1818987 h 4330768"/>
                  <a:gd name="connsiteX5691" fmla="*/ 2084289 w 3570661"/>
                  <a:gd name="connsiteY5691" fmla="*/ 1801472 h 4330768"/>
                  <a:gd name="connsiteX5692" fmla="*/ 2084289 w 3570661"/>
                  <a:gd name="connsiteY5692" fmla="*/ 1801472 h 4330768"/>
                  <a:gd name="connsiteX5693" fmla="*/ 2094420 w 3570661"/>
                  <a:gd name="connsiteY5693" fmla="*/ 1792715 h 4330768"/>
                  <a:gd name="connsiteX5694" fmla="*/ 2094420 w 3570661"/>
                  <a:gd name="connsiteY5694" fmla="*/ 1792715 h 4330768"/>
                  <a:gd name="connsiteX5695" fmla="*/ 2102490 w 3570661"/>
                  <a:gd name="connsiteY5695" fmla="*/ 1797523 h 4330768"/>
                  <a:gd name="connsiteX5696" fmla="*/ 2102490 w 3570661"/>
                  <a:gd name="connsiteY5696" fmla="*/ 1797523 h 4330768"/>
                  <a:gd name="connsiteX5697" fmla="*/ 2111591 w 3570661"/>
                  <a:gd name="connsiteY5697" fmla="*/ 1802503 h 4330768"/>
                  <a:gd name="connsiteX5698" fmla="*/ 2111591 w 3570661"/>
                  <a:gd name="connsiteY5698" fmla="*/ 1802503 h 4330768"/>
                  <a:gd name="connsiteX5699" fmla="*/ 2112278 w 3570661"/>
                  <a:gd name="connsiteY5699" fmla="*/ 1802503 h 4330768"/>
                  <a:gd name="connsiteX5700" fmla="*/ 2112278 w 3570661"/>
                  <a:gd name="connsiteY5700" fmla="*/ 1802503 h 4330768"/>
                  <a:gd name="connsiteX5701" fmla="*/ 2135803 w 3570661"/>
                  <a:gd name="connsiteY5701" fmla="*/ 1824310 h 4330768"/>
                  <a:gd name="connsiteX5702" fmla="*/ 2135803 w 3570661"/>
                  <a:gd name="connsiteY5702" fmla="*/ 1824310 h 4330768"/>
                  <a:gd name="connsiteX5703" fmla="*/ 2172894 w 3570661"/>
                  <a:gd name="connsiteY5703" fmla="*/ 1857623 h 4330768"/>
                  <a:gd name="connsiteX5704" fmla="*/ 2172894 w 3570661"/>
                  <a:gd name="connsiteY5704" fmla="*/ 1857623 h 4330768"/>
                  <a:gd name="connsiteX5705" fmla="*/ 2200541 w 3570661"/>
                  <a:gd name="connsiteY5705" fmla="*/ 1875997 h 4330768"/>
                  <a:gd name="connsiteX5706" fmla="*/ 2200541 w 3570661"/>
                  <a:gd name="connsiteY5706" fmla="*/ 1875997 h 4330768"/>
                  <a:gd name="connsiteX5707" fmla="*/ 2239863 w 3570661"/>
                  <a:gd name="connsiteY5707" fmla="*/ 1888704 h 4330768"/>
                  <a:gd name="connsiteX5708" fmla="*/ 2239863 w 3570661"/>
                  <a:gd name="connsiteY5708" fmla="*/ 1888704 h 4330768"/>
                  <a:gd name="connsiteX5709" fmla="*/ 2260298 w 3570661"/>
                  <a:gd name="connsiteY5709" fmla="*/ 1899866 h 4330768"/>
                  <a:gd name="connsiteX5710" fmla="*/ 2260298 w 3570661"/>
                  <a:gd name="connsiteY5710" fmla="*/ 1899866 h 4330768"/>
                  <a:gd name="connsiteX5711" fmla="*/ 2265449 w 3570661"/>
                  <a:gd name="connsiteY5711" fmla="*/ 1903471 h 4330768"/>
                  <a:gd name="connsiteX5712" fmla="*/ 2265449 w 3570661"/>
                  <a:gd name="connsiteY5712" fmla="*/ 1903471 h 4330768"/>
                  <a:gd name="connsiteX5713" fmla="*/ 2281247 w 3570661"/>
                  <a:gd name="connsiteY5713" fmla="*/ 1898835 h 4330768"/>
                  <a:gd name="connsiteX5714" fmla="*/ 2281247 w 3570661"/>
                  <a:gd name="connsiteY5714" fmla="*/ 1898835 h 4330768"/>
                  <a:gd name="connsiteX5715" fmla="*/ 2289833 w 3570661"/>
                  <a:gd name="connsiteY5715" fmla="*/ 1896259 h 4330768"/>
                  <a:gd name="connsiteX5716" fmla="*/ 2289833 w 3570661"/>
                  <a:gd name="connsiteY5716" fmla="*/ 1896259 h 4330768"/>
                  <a:gd name="connsiteX5717" fmla="*/ 2293954 w 3570661"/>
                  <a:gd name="connsiteY5717" fmla="*/ 1900381 h 4330768"/>
                  <a:gd name="connsiteX5718" fmla="*/ 2293954 w 3570661"/>
                  <a:gd name="connsiteY5718" fmla="*/ 1900381 h 4330768"/>
                  <a:gd name="connsiteX5719" fmla="*/ 2292065 w 3570661"/>
                  <a:gd name="connsiteY5719" fmla="*/ 1910855 h 4330768"/>
                  <a:gd name="connsiteX5720" fmla="*/ 2292065 w 3570661"/>
                  <a:gd name="connsiteY5720" fmla="*/ 1910855 h 4330768"/>
                  <a:gd name="connsiteX5721" fmla="*/ 2310439 w 3570661"/>
                  <a:gd name="connsiteY5721" fmla="*/ 1932491 h 4330768"/>
                  <a:gd name="connsiteX5722" fmla="*/ 2310439 w 3570661"/>
                  <a:gd name="connsiteY5722" fmla="*/ 1932491 h 4330768"/>
                  <a:gd name="connsiteX5723" fmla="*/ 2345640 w 3570661"/>
                  <a:gd name="connsiteY5723" fmla="*/ 1966491 h 4330768"/>
                  <a:gd name="connsiteX5724" fmla="*/ 2345640 w 3570661"/>
                  <a:gd name="connsiteY5724" fmla="*/ 1966491 h 4330768"/>
                  <a:gd name="connsiteX5725" fmla="*/ 2353883 w 3570661"/>
                  <a:gd name="connsiteY5725" fmla="*/ 1996713 h 4330768"/>
                  <a:gd name="connsiteX5726" fmla="*/ 2353883 w 3570661"/>
                  <a:gd name="connsiteY5726" fmla="*/ 1996713 h 4330768"/>
                  <a:gd name="connsiteX5727" fmla="*/ 2370196 w 3570661"/>
                  <a:gd name="connsiteY5727" fmla="*/ 2019380 h 4330768"/>
                  <a:gd name="connsiteX5728" fmla="*/ 2370196 w 3570661"/>
                  <a:gd name="connsiteY5728" fmla="*/ 2019380 h 4330768"/>
                  <a:gd name="connsiteX5729" fmla="*/ 2370883 w 3570661"/>
                  <a:gd name="connsiteY5729" fmla="*/ 2019552 h 4330768"/>
                  <a:gd name="connsiteX5730" fmla="*/ 2370883 w 3570661"/>
                  <a:gd name="connsiteY5730" fmla="*/ 2019552 h 4330768"/>
                  <a:gd name="connsiteX5731" fmla="*/ 2369165 w 3570661"/>
                  <a:gd name="connsiteY5731" fmla="*/ 2010622 h 4330768"/>
                  <a:gd name="connsiteX5732" fmla="*/ 2369165 w 3570661"/>
                  <a:gd name="connsiteY5732" fmla="*/ 2010622 h 4330768"/>
                  <a:gd name="connsiteX5733" fmla="*/ 2369337 w 3570661"/>
                  <a:gd name="connsiteY5733" fmla="*/ 2008562 h 4330768"/>
                  <a:gd name="connsiteX5734" fmla="*/ 2369337 w 3570661"/>
                  <a:gd name="connsiteY5734" fmla="*/ 2008562 h 4330768"/>
                  <a:gd name="connsiteX5735" fmla="*/ 2373115 w 3570661"/>
                  <a:gd name="connsiteY5735" fmla="*/ 2004269 h 4330768"/>
                  <a:gd name="connsiteX5736" fmla="*/ 2373115 w 3570661"/>
                  <a:gd name="connsiteY5736" fmla="*/ 2004269 h 4330768"/>
                  <a:gd name="connsiteX5737" fmla="*/ 2391317 w 3570661"/>
                  <a:gd name="connsiteY5737" fmla="*/ 2023844 h 4330768"/>
                  <a:gd name="connsiteX5738" fmla="*/ 2391317 w 3570661"/>
                  <a:gd name="connsiteY5738" fmla="*/ 2023844 h 4330768"/>
                  <a:gd name="connsiteX5739" fmla="*/ 2411923 w 3570661"/>
                  <a:gd name="connsiteY5739" fmla="*/ 2053723 h 4330768"/>
                  <a:gd name="connsiteX5740" fmla="*/ 2411923 w 3570661"/>
                  <a:gd name="connsiteY5740" fmla="*/ 2053723 h 4330768"/>
                  <a:gd name="connsiteX5741" fmla="*/ 2420509 w 3570661"/>
                  <a:gd name="connsiteY5741" fmla="*/ 2072440 h 4330768"/>
                  <a:gd name="connsiteX5742" fmla="*/ 2420509 w 3570661"/>
                  <a:gd name="connsiteY5742" fmla="*/ 2072440 h 4330768"/>
                  <a:gd name="connsiteX5743" fmla="*/ 2446609 w 3570661"/>
                  <a:gd name="connsiteY5743" fmla="*/ 2077420 h 4330768"/>
                  <a:gd name="connsiteX5744" fmla="*/ 2446609 w 3570661"/>
                  <a:gd name="connsiteY5744" fmla="*/ 2077420 h 4330768"/>
                  <a:gd name="connsiteX5745" fmla="*/ 2470993 w 3570661"/>
                  <a:gd name="connsiteY5745" fmla="*/ 2091157 h 4330768"/>
                  <a:gd name="connsiteX5746" fmla="*/ 2470993 w 3570661"/>
                  <a:gd name="connsiteY5746" fmla="*/ 2091157 h 4330768"/>
                  <a:gd name="connsiteX5747" fmla="*/ 2491428 w 3570661"/>
                  <a:gd name="connsiteY5747" fmla="*/ 2111763 h 4330768"/>
                  <a:gd name="connsiteX5748" fmla="*/ 2491428 w 3570661"/>
                  <a:gd name="connsiteY5748" fmla="*/ 2111763 h 4330768"/>
                  <a:gd name="connsiteX5749" fmla="*/ 2494003 w 3570661"/>
                  <a:gd name="connsiteY5749" fmla="*/ 2115541 h 4330768"/>
                  <a:gd name="connsiteX5750" fmla="*/ 2494003 w 3570661"/>
                  <a:gd name="connsiteY5750" fmla="*/ 2115541 h 4330768"/>
                  <a:gd name="connsiteX5751" fmla="*/ 2502932 w 3570661"/>
                  <a:gd name="connsiteY5751" fmla="*/ 2110733 h 4330768"/>
                  <a:gd name="connsiteX5752" fmla="*/ 2502932 w 3570661"/>
                  <a:gd name="connsiteY5752" fmla="*/ 2110733 h 4330768"/>
                  <a:gd name="connsiteX5753" fmla="*/ 2505680 w 3570661"/>
                  <a:gd name="connsiteY5753" fmla="*/ 2105410 h 4330768"/>
                  <a:gd name="connsiteX5754" fmla="*/ 2505680 w 3570661"/>
                  <a:gd name="connsiteY5754" fmla="*/ 2105410 h 4330768"/>
                  <a:gd name="connsiteX5755" fmla="*/ 2497266 w 3570661"/>
                  <a:gd name="connsiteY5755" fmla="*/ 2087379 h 4330768"/>
                  <a:gd name="connsiteX5756" fmla="*/ 2497266 w 3570661"/>
                  <a:gd name="connsiteY5756" fmla="*/ 2087379 h 4330768"/>
                  <a:gd name="connsiteX5757" fmla="*/ 2492801 w 3570661"/>
                  <a:gd name="connsiteY5757" fmla="*/ 2076561 h 4330768"/>
                  <a:gd name="connsiteX5758" fmla="*/ 2492801 w 3570661"/>
                  <a:gd name="connsiteY5758" fmla="*/ 2076561 h 4330768"/>
                  <a:gd name="connsiteX5759" fmla="*/ 2500357 w 3570661"/>
                  <a:gd name="connsiteY5759" fmla="*/ 2066258 h 4330768"/>
                  <a:gd name="connsiteX5760" fmla="*/ 2500357 w 3570661"/>
                  <a:gd name="connsiteY5760" fmla="*/ 2066258 h 4330768"/>
                  <a:gd name="connsiteX5761" fmla="*/ 2509629 w 3570661"/>
                  <a:gd name="connsiteY5761" fmla="*/ 2046854 h 4330768"/>
                  <a:gd name="connsiteX5762" fmla="*/ 2509629 w 3570661"/>
                  <a:gd name="connsiteY5762" fmla="*/ 2046854 h 4330768"/>
                  <a:gd name="connsiteX5763" fmla="*/ 2516670 w 3570661"/>
                  <a:gd name="connsiteY5763" fmla="*/ 2042561 h 4330768"/>
                  <a:gd name="connsiteX5764" fmla="*/ 2516670 w 3570661"/>
                  <a:gd name="connsiteY5764" fmla="*/ 2042561 h 4330768"/>
                  <a:gd name="connsiteX5765" fmla="*/ 2541225 w 3570661"/>
                  <a:gd name="connsiteY5765" fmla="*/ 2057501 h 4330768"/>
                  <a:gd name="connsiteX5766" fmla="*/ 2541225 w 3570661"/>
                  <a:gd name="connsiteY5766" fmla="*/ 2057501 h 4330768"/>
                  <a:gd name="connsiteX5767" fmla="*/ 2549811 w 3570661"/>
                  <a:gd name="connsiteY5767" fmla="*/ 2065228 h 4330768"/>
                  <a:gd name="connsiteX5768" fmla="*/ 2549811 w 3570661"/>
                  <a:gd name="connsiteY5768" fmla="*/ 2065228 h 4330768"/>
                  <a:gd name="connsiteX5769" fmla="*/ 2548266 w 3570661"/>
                  <a:gd name="connsiteY5769" fmla="*/ 2069177 h 4330768"/>
                  <a:gd name="connsiteX5770" fmla="*/ 2548266 w 3570661"/>
                  <a:gd name="connsiteY5770" fmla="*/ 2069177 h 4330768"/>
                  <a:gd name="connsiteX5771" fmla="*/ 2546891 w 3570661"/>
                  <a:gd name="connsiteY5771" fmla="*/ 2073642 h 4330768"/>
                  <a:gd name="connsiteX5772" fmla="*/ 2546891 w 3570661"/>
                  <a:gd name="connsiteY5772" fmla="*/ 2073642 h 4330768"/>
                  <a:gd name="connsiteX5773" fmla="*/ 2552043 w 3570661"/>
                  <a:gd name="connsiteY5773" fmla="*/ 2083602 h 4330768"/>
                  <a:gd name="connsiteX5774" fmla="*/ 2552043 w 3570661"/>
                  <a:gd name="connsiteY5774" fmla="*/ 2083602 h 4330768"/>
                  <a:gd name="connsiteX5775" fmla="*/ 2569730 w 3570661"/>
                  <a:gd name="connsiteY5775" fmla="*/ 2127904 h 4330768"/>
                  <a:gd name="connsiteX5776" fmla="*/ 2569730 w 3570661"/>
                  <a:gd name="connsiteY5776" fmla="*/ 2127904 h 4330768"/>
                  <a:gd name="connsiteX5777" fmla="*/ 2579002 w 3570661"/>
                  <a:gd name="connsiteY5777" fmla="*/ 2160530 h 4330768"/>
                  <a:gd name="connsiteX5778" fmla="*/ 2579002 w 3570661"/>
                  <a:gd name="connsiteY5778" fmla="*/ 2160530 h 4330768"/>
                  <a:gd name="connsiteX5779" fmla="*/ 2579174 w 3570661"/>
                  <a:gd name="connsiteY5779" fmla="*/ 2161904 h 4330768"/>
                  <a:gd name="connsiteX5780" fmla="*/ 2579002 w 3570661"/>
                  <a:gd name="connsiteY5780" fmla="*/ 2162076 h 4330768"/>
                  <a:gd name="connsiteX5781" fmla="*/ 2576427 w 3570661"/>
                  <a:gd name="connsiteY5781" fmla="*/ 2176328 h 4330768"/>
                  <a:gd name="connsiteX5782" fmla="*/ 2576427 w 3570661"/>
                  <a:gd name="connsiteY5782" fmla="*/ 2176328 h 4330768"/>
                  <a:gd name="connsiteX5783" fmla="*/ 2577801 w 3570661"/>
                  <a:gd name="connsiteY5783" fmla="*/ 2182853 h 4330768"/>
                  <a:gd name="connsiteX5784" fmla="*/ 2577801 w 3570661"/>
                  <a:gd name="connsiteY5784" fmla="*/ 2182853 h 4330768"/>
                  <a:gd name="connsiteX5785" fmla="*/ 2582265 w 3570661"/>
                  <a:gd name="connsiteY5785" fmla="*/ 2214621 h 4330768"/>
                  <a:gd name="connsiteX5786" fmla="*/ 2582265 w 3570661"/>
                  <a:gd name="connsiteY5786" fmla="*/ 2214621 h 4330768"/>
                  <a:gd name="connsiteX5787" fmla="*/ 2581750 w 3570661"/>
                  <a:gd name="connsiteY5787" fmla="*/ 2222177 h 4330768"/>
                  <a:gd name="connsiteX5788" fmla="*/ 2581750 w 3570661"/>
                  <a:gd name="connsiteY5788" fmla="*/ 2222177 h 4330768"/>
                  <a:gd name="connsiteX5789" fmla="*/ 2581578 w 3570661"/>
                  <a:gd name="connsiteY5789" fmla="*/ 2223894 h 4330768"/>
                  <a:gd name="connsiteX5790" fmla="*/ 2581578 w 3570661"/>
                  <a:gd name="connsiteY5790" fmla="*/ 2223894 h 4330768"/>
                  <a:gd name="connsiteX5791" fmla="*/ 2588103 w 3570661"/>
                  <a:gd name="connsiteY5791" fmla="*/ 2242267 h 4330768"/>
                  <a:gd name="connsiteX5792" fmla="*/ 2588103 w 3570661"/>
                  <a:gd name="connsiteY5792" fmla="*/ 2242267 h 4330768"/>
                  <a:gd name="connsiteX5793" fmla="*/ 2589305 w 3570661"/>
                  <a:gd name="connsiteY5793" fmla="*/ 2251368 h 4330768"/>
                  <a:gd name="connsiteX5794" fmla="*/ 2589305 w 3570661"/>
                  <a:gd name="connsiteY5794" fmla="*/ 2251368 h 4330768"/>
                  <a:gd name="connsiteX5795" fmla="*/ 2583295 w 3570661"/>
                  <a:gd name="connsiteY5795" fmla="*/ 2293095 h 4330768"/>
                  <a:gd name="connsiteX5796" fmla="*/ 2583295 w 3570661"/>
                  <a:gd name="connsiteY5796" fmla="*/ 2293095 h 4330768"/>
                  <a:gd name="connsiteX5797" fmla="*/ 2577114 w 3570661"/>
                  <a:gd name="connsiteY5797" fmla="*/ 2298590 h 4330768"/>
                  <a:gd name="connsiteX5798" fmla="*/ 2577114 w 3570661"/>
                  <a:gd name="connsiteY5798" fmla="*/ 2298590 h 4330768"/>
                  <a:gd name="connsiteX5799" fmla="*/ 2564407 w 3570661"/>
                  <a:gd name="connsiteY5799" fmla="*/ 2296358 h 4330768"/>
                  <a:gd name="connsiteX5800" fmla="*/ 2564407 w 3570661"/>
                  <a:gd name="connsiteY5800" fmla="*/ 2296358 h 4330768"/>
                  <a:gd name="connsiteX5801" fmla="*/ 2560972 w 3570661"/>
                  <a:gd name="connsiteY5801" fmla="*/ 2297216 h 4330768"/>
                  <a:gd name="connsiteX5802" fmla="*/ 2560972 w 3570661"/>
                  <a:gd name="connsiteY5802" fmla="*/ 2297216 h 4330768"/>
                  <a:gd name="connsiteX5803" fmla="*/ 2553074 w 3570661"/>
                  <a:gd name="connsiteY5803" fmla="*/ 2326064 h 4330768"/>
                  <a:gd name="connsiteX5804" fmla="*/ 2553074 w 3570661"/>
                  <a:gd name="connsiteY5804" fmla="*/ 2326064 h 4330768"/>
                  <a:gd name="connsiteX5805" fmla="*/ 2538993 w 3570661"/>
                  <a:gd name="connsiteY5805" fmla="*/ 2340832 h 4330768"/>
                  <a:gd name="connsiteX5806" fmla="*/ 2538993 w 3570661"/>
                  <a:gd name="connsiteY5806" fmla="*/ 2340832 h 4330768"/>
                  <a:gd name="connsiteX5807" fmla="*/ 2528003 w 3570661"/>
                  <a:gd name="connsiteY5807" fmla="*/ 2356973 h 4330768"/>
                  <a:gd name="connsiteX5808" fmla="*/ 2528003 w 3570661"/>
                  <a:gd name="connsiteY5808" fmla="*/ 2356973 h 4330768"/>
                  <a:gd name="connsiteX5809" fmla="*/ 2528003 w 3570661"/>
                  <a:gd name="connsiteY5809" fmla="*/ 2356973 h 4330768"/>
                  <a:gd name="connsiteX5810" fmla="*/ 2528003 w 3570661"/>
                  <a:gd name="connsiteY5810" fmla="*/ 2357660 h 4330768"/>
                  <a:gd name="connsiteX5811" fmla="*/ 2528003 w 3570661"/>
                  <a:gd name="connsiteY5811" fmla="*/ 2359549 h 4330768"/>
                  <a:gd name="connsiteX5812" fmla="*/ 2528003 w 3570661"/>
                  <a:gd name="connsiteY5812" fmla="*/ 2359549 h 4330768"/>
                  <a:gd name="connsiteX5813" fmla="*/ 2522679 w 3570661"/>
                  <a:gd name="connsiteY5813" fmla="*/ 2383074 h 4330768"/>
                  <a:gd name="connsiteX5814" fmla="*/ 2522679 w 3570661"/>
                  <a:gd name="connsiteY5814" fmla="*/ 2383074 h 4330768"/>
                  <a:gd name="connsiteX5815" fmla="*/ 2515296 w 3570661"/>
                  <a:gd name="connsiteY5815" fmla="*/ 2421023 h 4330768"/>
                  <a:gd name="connsiteX5816" fmla="*/ 2515296 w 3570661"/>
                  <a:gd name="connsiteY5816" fmla="*/ 2421023 h 4330768"/>
                  <a:gd name="connsiteX5817" fmla="*/ 2510660 w 3570661"/>
                  <a:gd name="connsiteY5817" fmla="*/ 2454508 h 4330768"/>
                  <a:gd name="connsiteX5818" fmla="*/ 2510660 w 3570661"/>
                  <a:gd name="connsiteY5818" fmla="*/ 2454508 h 4330768"/>
                  <a:gd name="connsiteX5819" fmla="*/ 2507569 w 3570661"/>
                  <a:gd name="connsiteY5819" fmla="*/ 2470306 h 4330768"/>
                  <a:gd name="connsiteX5820" fmla="*/ 2507569 w 3570661"/>
                  <a:gd name="connsiteY5820" fmla="*/ 2470306 h 4330768"/>
                  <a:gd name="connsiteX5821" fmla="*/ 2509458 w 3570661"/>
                  <a:gd name="connsiteY5821" fmla="*/ 2477690 h 4330768"/>
                  <a:gd name="connsiteX5822" fmla="*/ 2509458 w 3570661"/>
                  <a:gd name="connsiteY5822" fmla="*/ 2477690 h 4330768"/>
                  <a:gd name="connsiteX5823" fmla="*/ 2512720 w 3570661"/>
                  <a:gd name="connsiteY5823" fmla="*/ 2482154 h 4330768"/>
                  <a:gd name="connsiteX5824" fmla="*/ 2512720 w 3570661"/>
                  <a:gd name="connsiteY5824" fmla="*/ 2482154 h 4330768"/>
                  <a:gd name="connsiteX5825" fmla="*/ 2523710 w 3570661"/>
                  <a:gd name="connsiteY5825" fmla="*/ 2477346 h 4330768"/>
                  <a:gd name="connsiteX5826" fmla="*/ 2523710 w 3570661"/>
                  <a:gd name="connsiteY5826" fmla="*/ 2477346 h 4330768"/>
                  <a:gd name="connsiteX5827" fmla="*/ 2530064 w 3570661"/>
                  <a:gd name="connsiteY5827" fmla="*/ 2475286 h 4330768"/>
                  <a:gd name="connsiteX5828" fmla="*/ 2530064 w 3570661"/>
                  <a:gd name="connsiteY5828" fmla="*/ 2475286 h 4330768"/>
                  <a:gd name="connsiteX5829" fmla="*/ 2534700 w 3570661"/>
                  <a:gd name="connsiteY5829" fmla="*/ 2480094 h 4330768"/>
                  <a:gd name="connsiteX5830" fmla="*/ 2534700 w 3570661"/>
                  <a:gd name="connsiteY5830" fmla="*/ 2480094 h 4330768"/>
                  <a:gd name="connsiteX5831" fmla="*/ 2532467 w 3570661"/>
                  <a:gd name="connsiteY5831" fmla="*/ 2487649 h 4330768"/>
                  <a:gd name="connsiteX5832" fmla="*/ 2532467 w 3570661"/>
                  <a:gd name="connsiteY5832" fmla="*/ 2487649 h 4330768"/>
                  <a:gd name="connsiteX5833" fmla="*/ 2520104 w 3570661"/>
                  <a:gd name="connsiteY5833" fmla="*/ 2509457 h 4330768"/>
                  <a:gd name="connsiteX5834" fmla="*/ 2520104 w 3570661"/>
                  <a:gd name="connsiteY5834" fmla="*/ 2509457 h 4330768"/>
                  <a:gd name="connsiteX5835" fmla="*/ 2491084 w 3570661"/>
                  <a:gd name="connsiteY5835" fmla="*/ 2562861 h 4330768"/>
                  <a:gd name="connsiteX5836" fmla="*/ 2491084 w 3570661"/>
                  <a:gd name="connsiteY5836" fmla="*/ 2562861 h 4330768"/>
                  <a:gd name="connsiteX5837" fmla="*/ 2490397 w 3570661"/>
                  <a:gd name="connsiteY5837" fmla="*/ 2567497 h 4330768"/>
                  <a:gd name="connsiteX5838" fmla="*/ 2490397 w 3570661"/>
                  <a:gd name="connsiteY5838" fmla="*/ 2567497 h 4330768"/>
                  <a:gd name="connsiteX5839" fmla="*/ 2501044 w 3570661"/>
                  <a:gd name="connsiteY5839" fmla="*/ 2593770 h 4330768"/>
                  <a:gd name="connsiteX5840" fmla="*/ 2501044 w 3570661"/>
                  <a:gd name="connsiteY5840" fmla="*/ 2593770 h 4330768"/>
                  <a:gd name="connsiteX5841" fmla="*/ 2504134 w 3570661"/>
                  <a:gd name="connsiteY5841" fmla="*/ 2603214 h 4330768"/>
                  <a:gd name="connsiteX5842" fmla="*/ 2504134 w 3570661"/>
                  <a:gd name="connsiteY5842" fmla="*/ 2603214 h 4330768"/>
                  <a:gd name="connsiteX5843" fmla="*/ 2498983 w 3570661"/>
                  <a:gd name="connsiteY5843" fmla="*/ 2609053 h 4330768"/>
                  <a:gd name="connsiteX5844" fmla="*/ 2498983 w 3570661"/>
                  <a:gd name="connsiteY5844" fmla="*/ 2609053 h 4330768"/>
                  <a:gd name="connsiteX5845" fmla="*/ 2497781 w 3570661"/>
                  <a:gd name="connsiteY5845" fmla="*/ 2608881 h 4330768"/>
                  <a:gd name="connsiteX5846" fmla="*/ 2497781 w 3570661"/>
                  <a:gd name="connsiteY5846" fmla="*/ 2608881 h 4330768"/>
                  <a:gd name="connsiteX5847" fmla="*/ 2492629 w 3570661"/>
                  <a:gd name="connsiteY5847" fmla="*/ 2616093 h 4330768"/>
                  <a:gd name="connsiteX5848" fmla="*/ 2492629 w 3570661"/>
                  <a:gd name="connsiteY5848" fmla="*/ 2616093 h 4330768"/>
                  <a:gd name="connsiteX5849" fmla="*/ 2492458 w 3570661"/>
                  <a:gd name="connsiteY5849" fmla="*/ 2616951 h 4330768"/>
                  <a:gd name="connsiteX5850" fmla="*/ 2492458 w 3570661"/>
                  <a:gd name="connsiteY5850" fmla="*/ 2616951 h 4330768"/>
                  <a:gd name="connsiteX5851" fmla="*/ 2504478 w 3570661"/>
                  <a:gd name="connsiteY5851" fmla="*/ 2624850 h 4330768"/>
                  <a:gd name="connsiteX5852" fmla="*/ 2504478 w 3570661"/>
                  <a:gd name="connsiteY5852" fmla="*/ 2624850 h 4330768"/>
                  <a:gd name="connsiteX5853" fmla="*/ 2525427 w 3570661"/>
                  <a:gd name="connsiteY5853" fmla="*/ 2646143 h 4330768"/>
                  <a:gd name="connsiteX5854" fmla="*/ 2525427 w 3570661"/>
                  <a:gd name="connsiteY5854" fmla="*/ 2646143 h 4330768"/>
                  <a:gd name="connsiteX5855" fmla="*/ 2530064 w 3570661"/>
                  <a:gd name="connsiteY5855" fmla="*/ 2666234 h 4330768"/>
                  <a:gd name="connsiteX5856" fmla="*/ 2530064 w 3570661"/>
                  <a:gd name="connsiteY5856" fmla="*/ 2666234 h 4330768"/>
                  <a:gd name="connsiteX5857" fmla="*/ 2528003 w 3570661"/>
                  <a:gd name="connsiteY5857" fmla="*/ 2676022 h 4330768"/>
                  <a:gd name="connsiteX5858" fmla="*/ 2528003 w 3570661"/>
                  <a:gd name="connsiteY5858" fmla="*/ 2676022 h 4330768"/>
                  <a:gd name="connsiteX5859" fmla="*/ 2527316 w 3570661"/>
                  <a:gd name="connsiteY5859" fmla="*/ 2678769 h 4330768"/>
                  <a:gd name="connsiteX5860" fmla="*/ 2527316 w 3570661"/>
                  <a:gd name="connsiteY5860" fmla="*/ 2678769 h 4330768"/>
                  <a:gd name="connsiteX5861" fmla="*/ 2536932 w 3570661"/>
                  <a:gd name="connsiteY5861" fmla="*/ 2695254 h 4330768"/>
                  <a:gd name="connsiteX5862" fmla="*/ 2536932 w 3570661"/>
                  <a:gd name="connsiteY5862" fmla="*/ 2695254 h 4330768"/>
                  <a:gd name="connsiteX5863" fmla="*/ 2541225 w 3570661"/>
                  <a:gd name="connsiteY5863" fmla="*/ 2736122 h 4330768"/>
                  <a:gd name="connsiteX5864" fmla="*/ 2541225 w 3570661"/>
                  <a:gd name="connsiteY5864" fmla="*/ 2736122 h 4330768"/>
                  <a:gd name="connsiteX5865" fmla="*/ 2541225 w 3570661"/>
                  <a:gd name="connsiteY5865" fmla="*/ 2747971 h 4330768"/>
                  <a:gd name="connsiteX5866" fmla="*/ 2541225 w 3570661"/>
                  <a:gd name="connsiteY5866" fmla="*/ 2747971 h 4330768"/>
                  <a:gd name="connsiteX5867" fmla="*/ 2541396 w 3570661"/>
                  <a:gd name="connsiteY5867" fmla="*/ 2748314 h 4330768"/>
                  <a:gd name="connsiteX5868" fmla="*/ 2541225 w 3570661"/>
                  <a:gd name="connsiteY5868" fmla="*/ 2749001 h 4330768"/>
                  <a:gd name="connsiteX5869" fmla="*/ 2541053 w 3570661"/>
                  <a:gd name="connsiteY5869" fmla="*/ 2751577 h 4330768"/>
                  <a:gd name="connsiteX5870" fmla="*/ 2541053 w 3570661"/>
                  <a:gd name="connsiteY5870" fmla="*/ 2751577 h 4330768"/>
                  <a:gd name="connsiteX5871" fmla="*/ 2549982 w 3570661"/>
                  <a:gd name="connsiteY5871" fmla="*/ 2779223 h 4330768"/>
                  <a:gd name="connsiteX5872" fmla="*/ 2549982 w 3570661"/>
                  <a:gd name="connsiteY5872" fmla="*/ 2779223 h 4330768"/>
                  <a:gd name="connsiteX5873" fmla="*/ 2554275 w 3570661"/>
                  <a:gd name="connsiteY5873" fmla="*/ 2795708 h 4330768"/>
                  <a:gd name="connsiteX5874" fmla="*/ 2554275 w 3570661"/>
                  <a:gd name="connsiteY5874" fmla="*/ 2795708 h 4330768"/>
                  <a:gd name="connsiteX5875" fmla="*/ 2551528 w 3570661"/>
                  <a:gd name="connsiteY5875" fmla="*/ 2812536 h 4330768"/>
                  <a:gd name="connsiteX5876" fmla="*/ 2551528 w 3570661"/>
                  <a:gd name="connsiteY5876" fmla="*/ 2812536 h 4330768"/>
                  <a:gd name="connsiteX5877" fmla="*/ 2551184 w 3570661"/>
                  <a:gd name="connsiteY5877" fmla="*/ 2815970 h 4330768"/>
                  <a:gd name="connsiteX5878" fmla="*/ 2551184 w 3570661"/>
                  <a:gd name="connsiteY5878" fmla="*/ 2815970 h 4330768"/>
                  <a:gd name="connsiteX5879" fmla="*/ 2564235 w 3570661"/>
                  <a:gd name="connsiteY5879" fmla="*/ 2868344 h 4330768"/>
                  <a:gd name="connsiteX5880" fmla="*/ 2564235 w 3570661"/>
                  <a:gd name="connsiteY5880" fmla="*/ 2868344 h 4330768"/>
                  <a:gd name="connsiteX5881" fmla="*/ 2566467 w 3570661"/>
                  <a:gd name="connsiteY5881" fmla="*/ 2885172 h 4330768"/>
                  <a:gd name="connsiteX5882" fmla="*/ 2566467 w 3570661"/>
                  <a:gd name="connsiteY5882" fmla="*/ 2885172 h 4330768"/>
                  <a:gd name="connsiteX5883" fmla="*/ 2559084 w 3570661"/>
                  <a:gd name="connsiteY5883" fmla="*/ 2917111 h 4330768"/>
                  <a:gd name="connsiteX5884" fmla="*/ 2559084 w 3570661"/>
                  <a:gd name="connsiteY5884" fmla="*/ 2917111 h 4330768"/>
                  <a:gd name="connsiteX5885" fmla="*/ 2558225 w 3570661"/>
                  <a:gd name="connsiteY5885" fmla="*/ 2921404 h 4330768"/>
                  <a:gd name="connsiteX5886" fmla="*/ 2558225 w 3570661"/>
                  <a:gd name="connsiteY5886" fmla="*/ 2921404 h 4330768"/>
                  <a:gd name="connsiteX5887" fmla="*/ 2574194 w 3570661"/>
                  <a:gd name="connsiteY5887" fmla="*/ 2962959 h 4330768"/>
                  <a:gd name="connsiteX5888" fmla="*/ 2574194 w 3570661"/>
                  <a:gd name="connsiteY5888" fmla="*/ 2962959 h 4330768"/>
                  <a:gd name="connsiteX5889" fmla="*/ 2593942 w 3570661"/>
                  <a:gd name="connsiteY5889" fmla="*/ 2995413 h 4330768"/>
                  <a:gd name="connsiteX5890" fmla="*/ 2593942 w 3570661"/>
                  <a:gd name="connsiteY5890" fmla="*/ 2995413 h 4330768"/>
                  <a:gd name="connsiteX5891" fmla="*/ 2622103 w 3570661"/>
                  <a:gd name="connsiteY5891" fmla="*/ 3031130 h 4330768"/>
                  <a:gd name="connsiteX5892" fmla="*/ 2622103 w 3570661"/>
                  <a:gd name="connsiteY5892" fmla="*/ 3031130 h 4330768"/>
                  <a:gd name="connsiteX5893" fmla="*/ 2653012 w 3570661"/>
                  <a:gd name="connsiteY5893" fmla="*/ 3088827 h 4330768"/>
                  <a:gd name="connsiteX5894" fmla="*/ 2653012 w 3570661"/>
                  <a:gd name="connsiteY5894" fmla="*/ 3088827 h 4330768"/>
                  <a:gd name="connsiteX5895" fmla="*/ 2656103 w 3570661"/>
                  <a:gd name="connsiteY5895" fmla="*/ 3107200 h 4330768"/>
                  <a:gd name="connsiteX5896" fmla="*/ 2656103 w 3570661"/>
                  <a:gd name="connsiteY5896" fmla="*/ 3107200 h 4330768"/>
                  <a:gd name="connsiteX5897" fmla="*/ 2653356 w 3570661"/>
                  <a:gd name="connsiteY5897" fmla="*/ 3128493 h 4330768"/>
                  <a:gd name="connsiteX5898" fmla="*/ 2653356 w 3570661"/>
                  <a:gd name="connsiteY5898" fmla="*/ 3128493 h 4330768"/>
                  <a:gd name="connsiteX5899" fmla="*/ 2608366 w 3570661"/>
                  <a:gd name="connsiteY5899" fmla="*/ 3263805 h 4330768"/>
                  <a:gd name="connsiteX5900" fmla="*/ 2608366 w 3570661"/>
                  <a:gd name="connsiteY5900" fmla="*/ 3263805 h 4330768"/>
                  <a:gd name="connsiteX5901" fmla="*/ 2591710 w 3570661"/>
                  <a:gd name="connsiteY5901" fmla="*/ 3284068 h 4330768"/>
                  <a:gd name="connsiteX5902" fmla="*/ 2591710 w 3570661"/>
                  <a:gd name="connsiteY5902" fmla="*/ 3284068 h 4330768"/>
                  <a:gd name="connsiteX5903" fmla="*/ 2587932 w 3570661"/>
                  <a:gd name="connsiteY5903" fmla="*/ 3286472 h 4330768"/>
                  <a:gd name="connsiteX5904" fmla="*/ 2587932 w 3570661"/>
                  <a:gd name="connsiteY5904" fmla="*/ 3286472 h 4330768"/>
                  <a:gd name="connsiteX5905" fmla="*/ 2590851 w 3570661"/>
                  <a:gd name="connsiteY5905" fmla="*/ 3295058 h 4330768"/>
                  <a:gd name="connsiteX5906" fmla="*/ 2590851 w 3570661"/>
                  <a:gd name="connsiteY5906" fmla="*/ 3295058 h 4330768"/>
                  <a:gd name="connsiteX5907" fmla="*/ 2591710 w 3570661"/>
                  <a:gd name="connsiteY5907" fmla="*/ 3299866 h 4330768"/>
                  <a:gd name="connsiteX5908" fmla="*/ 2591710 w 3570661"/>
                  <a:gd name="connsiteY5908" fmla="*/ 3299866 h 4330768"/>
                  <a:gd name="connsiteX5909" fmla="*/ 2579346 w 3570661"/>
                  <a:gd name="connsiteY5909" fmla="*/ 3322532 h 4330768"/>
                  <a:gd name="connsiteX5910" fmla="*/ 2579346 w 3570661"/>
                  <a:gd name="connsiteY5910" fmla="*/ 3322532 h 4330768"/>
                  <a:gd name="connsiteX5911" fmla="*/ 2561316 w 3570661"/>
                  <a:gd name="connsiteY5911" fmla="*/ 3371300 h 4330768"/>
                  <a:gd name="connsiteX5912" fmla="*/ 2561316 w 3570661"/>
                  <a:gd name="connsiteY5912" fmla="*/ 3371300 h 4330768"/>
                  <a:gd name="connsiteX5913" fmla="*/ 2540881 w 3570661"/>
                  <a:gd name="connsiteY5913" fmla="*/ 3417319 h 4330768"/>
                  <a:gd name="connsiteX5914" fmla="*/ 2540881 w 3570661"/>
                  <a:gd name="connsiteY5914" fmla="*/ 3417319 h 4330768"/>
                  <a:gd name="connsiteX5915" fmla="*/ 2502932 w 3570661"/>
                  <a:gd name="connsiteY5915" fmla="*/ 3473814 h 4330768"/>
                  <a:gd name="connsiteX5916" fmla="*/ 2502932 w 3570661"/>
                  <a:gd name="connsiteY5916" fmla="*/ 3473814 h 4330768"/>
                  <a:gd name="connsiteX5917" fmla="*/ 2489882 w 3570661"/>
                  <a:gd name="connsiteY5917" fmla="*/ 3507985 h 4330768"/>
                  <a:gd name="connsiteX5918" fmla="*/ 2489882 w 3570661"/>
                  <a:gd name="connsiteY5918" fmla="*/ 3507985 h 4330768"/>
                  <a:gd name="connsiteX5919" fmla="*/ 2489882 w 3570661"/>
                  <a:gd name="connsiteY5919" fmla="*/ 3507985 h 4330768"/>
                  <a:gd name="connsiteX5920" fmla="*/ 2489538 w 3570661"/>
                  <a:gd name="connsiteY5920" fmla="*/ 3511248 h 4330768"/>
                  <a:gd name="connsiteX5921" fmla="*/ 2489538 w 3570661"/>
                  <a:gd name="connsiteY5921" fmla="*/ 3511248 h 4330768"/>
                  <a:gd name="connsiteX5922" fmla="*/ 2489538 w 3570661"/>
                  <a:gd name="connsiteY5922" fmla="*/ 3511592 h 4330768"/>
                  <a:gd name="connsiteX5923" fmla="*/ 2489538 w 3570661"/>
                  <a:gd name="connsiteY5923" fmla="*/ 3511592 h 4330768"/>
                  <a:gd name="connsiteX5924" fmla="*/ 2470993 w 3570661"/>
                  <a:gd name="connsiteY5924" fmla="*/ 3536662 h 4330768"/>
                  <a:gd name="connsiteX5925" fmla="*/ 2470993 w 3570661"/>
                  <a:gd name="connsiteY5925" fmla="*/ 3536662 h 4330768"/>
                  <a:gd name="connsiteX5926" fmla="*/ 2470821 w 3570661"/>
                  <a:gd name="connsiteY5926" fmla="*/ 3537177 h 4330768"/>
                  <a:gd name="connsiteX5927" fmla="*/ 2470821 w 3570661"/>
                  <a:gd name="connsiteY5927" fmla="*/ 3537177 h 4330768"/>
                  <a:gd name="connsiteX5928" fmla="*/ 2469276 w 3570661"/>
                  <a:gd name="connsiteY5928" fmla="*/ 3539753 h 4330768"/>
                  <a:gd name="connsiteX5929" fmla="*/ 2469276 w 3570661"/>
                  <a:gd name="connsiteY5929" fmla="*/ 3539753 h 4330768"/>
                  <a:gd name="connsiteX5930" fmla="*/ 2465155 w 3570661"/>
                  <a:gd name="connsiteY5930" fmla="*/ 3548854 h 4330768"/>
                  <a:gd name="connsiteX5931" fmla="*/ 2465155 w 3570661"/>
                  <a:gd name="connsiteY5931" fmla="*/ 3548854 h 4330768"/>
                  <a:gd name="connsiteX5932" fmla="*/ 2454165 w 3570661"/>
                  <a:gd name="connsiteY5932" fmla="*/ 3576500 h 4330768"/>
                  <a:gd name="connsiteX5933" fmla="*/ 2454165 w 3570661"/>
                  <a:gd name="connsiteY5933" fmla="*/ 3576500 h 4330768"/>
                  <a:gd name="connsiteX5934" fmla="*/ 2435963 w 3570661"/>
                  <a:gd name="connsiteY5934" fmla="*/ 3624581 h 4330768"/>
                  <a:gd name="connsiteX5935" fmla="*/ 2435963 w 3570661"/>
                  <a:gd name="connsiteY5935" fmla="*/ 3624581 h 4330768"/>
                  <a:gd name="connsiteX5936" fmla="*/ 2403337 w 3570661"/>
                  <a:gd name="connsiteY5936" fmla="*/ 3669055 h 4330768"/>
                  <a:gd name="connsiteX5937" fmla="*/ 2403337 w 3570661"/>
                  <a:gd name="connsiteY5937" fmla="*/ 3669055 h 4330768"/>
                  <a:gd name="connsiteX5938" fmla="*/ 2379468 w 3570661"/>
                  <a:gd name="connsiteY5938" fmla="*/ 3708206 h 4330768"/>
                  <a:gd name="connsiteX5939" fmla="*/ 2379468 w 3570661"/>
                  <a:gd name="connsiteY5939" fmla="*/ 3708206 h 4330768"/>
                  <a:gd name="connsiteX5940" fmla="*/ 2347873 w 3570661"/>
                  <a:gd name="connsiteY5940" fmla="*/ 3746842 h 4330768"/>
                  <a:gd name="connsiteX5941" fmla="*/ 2347873 w 3570661"/>
                  <a:gd name="connsiteY5941" fmla="*/ 3746842 h 4330768"/>
                  <a:gd name="connsiteX5942" fmla="*/ 2317651 w 3570661"/>
                  <a:gd name="connsiteY5942" fmla="*/ 3776893 h 4330768"/>
                  <a:gd name="connsiteX5943" fmla="*/ 2317651 w 3570661"/>
                  <a:gd name="connsiteY5943" fmla="*/ 3776893 h 4330768"/>
                  <a:gd name="connsiteX5944" fmla="*/ 2290520 w 3570661"/>
                  <a:gd name="connsiteY5944" fmla="*/ 3838024 h 4330768"/>
                  <a:gd name="connsiteX5945" fmla="*/ 2290520 w 3570661"/>
                  <a:gd name="connsiteY5945" fmla="*/ 3838024 h 4330768"/>
                  <a:gd name="connsiteX5946" fmla="*/ 2269227 w 3570661"/>
                  <a:gd name="connsiteY5946" fmla="*/ 3867215 h 4330768"/>
                  <a:gd name="connsiteX5947" fmla="*/ 2269227 w 3570661"/>
                  <a:gd name="connsiteY5947" fmla="*/ 3867215 h 4330768"/>
                  <a:gd name="connsiteX5948" fmla="*/ 2242955 w 3570661"/>
                  <a:gd name="connsiteY5948" fmla="*/ 3916670 h 4330768"/>
                  <a:gd name="connsiteX5949" fmla="*/ 2242955 w 3570661"/>
                  <a:gd name="connsiteY5949" fmla="*/ 3916670 h 4330768"/>
                  <a:gd name="connsiteX5950" fmla="*/ 2241924 w 3570661"/>
                  <a:gd name="connsiteY5950" fmla="*/ 3920104 h 4330768"/>
                  <a:gd name="connsiteX5951" fmla="*/ 2241924 w 3570661"/>
                  <a:gd name="connsiteY5951" fmla="*/ 3920104 h 4330768"/>
                  <a:gd name="connsiteX5952" fmla="*/ 2246560 w 3570661"/>
                  <a:gd name="connsiteY5952" fmla="*/ 3923195 h 4330768"/>
                  <a:gd name="connsiteX5953" fmla="*/ 2246560 w 3570661"/>
                  <a:gd name="connsiteY5953" fmla="*/ 3923195 h 4330768"/>
                  <a:gd name="connsiteX5954" fmla="*/ 2254288 w 3570661"/>
                  <a:gd name="connsiteY5954" fmla="*/ 3921649 h 4330768"/>
                  <a:gd name="connsiteX5955" fmla="*/ 2254288 w 3570661"/>
                  <a:gd name="connsiteY5955" fmla="*/ 3921649 h 4330768"/>
                  <a:gd name="connsiteX5956" fmla="*/ 2258752 w 3570661"/>
                  <a:gd name="connsiteY5956" fmla="*/ 3921993 h 4330768"/>
                  <a:gd name="connsiteX5957" fmla="*/ 2258752 w 3570661"/>
                  <a:gd name="connsiteY5957" fmla="*/ 3921993 h 4330768"/>
                  <a:gd name="connsiteX5958" fmla="*/ 2264419 w 3570661"/>
                  <a:gd name="connsiteY5958" fmla="*/ 3926801 h 4330768"/>
                  <a:gd name="connsiteX5959" fmla="*/ 2264419 w 3570661"/>
                  <a:gd name="connsiteY5959" fmla="*/ 3926801 h 4330768"/>
                  <a:gd name="connsiteX5960" fmla="*/ 2256520 w 3570661"/>
                  <a:gd name="connsiteY5960" fmla="*/ 3935730 h 4330768"/>
                  <a:gd name="connsiteX5961" fmla="*/ 2256520 w 3570661"/>
                  <a:gd name="connsiteY5961" fmla="*/ 3935730 h 4330768"/>
                  <a:gd name="connsiteX5962" fmla="*/ 2253257 w 3570661"/>
                  <a:gd name="connsiteY5962" fmla="*/ 3942942 h 4330768"/>
                  <a:gd name="connsiteX5963" fmla="*/ 2253257 w 3570661"/>
                  <a:gd name="connsiteY5963" fmla="*/ 3942942 h 4330768"/>
                  <a:gd name="connsiteX5964" fmla="*/ 2237288 w 3570661"/>
                  <a:gd name="connsiteY5964" fmla="*/ 3960801 h 4330768"/>
                  <a:gd name="connsiteX5965" fmla="*/ 2237288 w 3570661"/>
                  <a:gd name="connsiteY5965" fmla="*/ 3960801 h 4330768"/>
                  <a:gd name="connsiteX5966" fmla="*/ 2209813 w 3570661"/>
                  <a:gd name="connsiteY5966" fmla="*/ 4002699 h 4330768"/>
                  <a:gd name="connsiteX5967" fmla="*/ 2209813 w 3570661"/>
                  <a:gd name="connsiteY5967" fmla="*/ 4002699 h 4330768"/>
                  <a:gd name="connsiteX5968" fmla="*/ 2207066 w 3570661"/>
                  <a:gd name="connsiteY5968" fmla="*/ 4006821 h 4330768"/>
                  <a:gd name="connsiteX5969" fmla="*/ 2207066 w 3570661"/>
                  <a:gd name="connsiteY5969" fmla="*/ 4006821 h 4330768"/>
                  <a:gd name="connsiteX5970" fmla="*/ 2214450 w 3570661"/>
                  <a:gd name="connsiteY5970" fmla="*/ 4020558 h 4330768"/>
                  <a:gd name="connsiteX5971" fmla="*/ 2214450 w 3570661"/>
                  <a:gd name="connsiteY5971" fmla="*/ 4020558 h 4330768"/>
                  <a:gd name="connsiteX5972" fmla="*/ 2214793 w 3570661"/>
                  <a:gd name="connsiteY5972" fmla="*/ 4023820 h 4330768"/>
                  <a:gd name="connsiteX5973" fmla="*/ 2214793 w 3570661"/>
                  <a:gd name="connsiteY5973" fmla="*/ 4023820 h 4330768"/>
                  <a:gd name="connsiteX5974" fmla="*/ 2192470 w 3570661"/>
                  <a:gd name="connsiteY5974" fmla="*/ 4037557 h 4330768"/>
                  <a:gd name="connsiteX5975" fmla="*/ 2192470 w 3570661"/>
                  <a:gd name="connsiteY5975" fmla="*/ 4037557 h 4330768"/>
                  <a:gd name="connsiteX5976" fmla="*/ 2169288 w 3570661"/>
                  <a:gd name="connsiteY5976" fmla="*/ 4052497 h 4330768"/>
                  <a:gd name="connsiteX5977" fmla="*/ 2169288 w 3570661"/>
                  <a:gd name="connsiteY5977" fmla="*/ 4052497 h 4330768"/>
                  <a:gd name="connsiteX5978" fmla="*/ 2159844 w 3570661"/>
                  <a:gd name="connsiteY5978" fmla="*/ 4062972 h 4330768"/>
                  <a:gd name="connsiteX5979" fmla="*/ 2159844 w 3570661"/>
                  <a:gd name="connsiteY5979" fmla="*/ 4062972 h 4330768"/>
                  <a:gd name="connsiteX5980" fmla="*/ 2159844 w 3570661"/>
                  <a:gd name="connsiteY5980" fmla="*/ 4064689 h 4330768"/>
                  <a:gd name="connsiteX5981" fmla="*/ 2159844 w 3570661"/>
                  <a:gd name="connsiteY5981" fmla="*/ 4064689 h 4330768"/>
                  <a:gd name="connsiteX5982" fmla="*/ 2159157 w 3570661"/>
                  <a:gd name="connsiteY5982" fmla="*/ 4069840 h 4330768"/>
                  <a:gd name="connsiteX5983" fmla="*/ 2159157 w 3570661"/>
                  <a:gd name="connsiteY5983" fmla="*/ 4069840 h 4330768"/>
                  <a:gd name="connsiteX5984" fmla="*/ 2145248 w 3570661"/>
                  <a:gd name="connsiteY5984" fmla="*/ 4084264 h 4330768"/>
                  <a:gd name="connsiteX5985" fmla="*/ 2145248 w 3570661"/>
                  <a:gd name="connsiteY5985" fmla="*/ 4084264 h 4330768"/>
                  <a:gd name="connsiteX5986" fmla="*/ 2139925 w 3570661"/>
                  <a:gd name="connsiteY5986" fmla="*/ 4082547 h 4330768"/>
                  <a:gd name="connsiteX5987" fmla="*/ 2139925 w 3570661"/>
                  <a:gd name="connsiteY5987" fmla="*/ 4082547 h 4330768"/>
                  <a:gd name="connsiteX5988" fmla="*/ 2137521 w 3570661"/>
                  <a:gd name="connsiteY5988" fmla="*/ 4077052 h 4330768"/>
                  <a:gd name="connsiteX5989" fmla="*/ 2137521 w 3570661"/>
                  <a:gd name="connsiteY5989" fmla="*/ 4077052 h 4330768"/>
                  <a:gd name="connsiteX5990" fmla="*/ 2145763 w 3570661"/>
                  <a:gd name="connsiteY5990" fmla="*/ 4060739 h 4330768"/>
                  <a:gd name="connsiteX5991" fmla="*/ 2145763 w 3570661"/>
                  <a:gd name="connsiteY5991" fmla="*/ 4060739 h 4330768"/>
                  <a:gd name="connsiteX5992" fmla="*/ 2146450 w 3570661"/>
                  <a:gd name="connsiteY5992" fmla="*/ 4057820 h 4330768"/>
                  <a:gd name="connsiteX5993" fmla="*/ 2146450 w 3570661"/>
                  <a:gd name="connsiteY5993" fmla="*/ 4057820 h 4330768"/>
                  <a:gd name="connsiteX5994" fmla="*/ 2136490 w 3570661"/>
                  <a:gd name="connsiteY5994" fmla="*/ 4051466 h 4330768"/>
                  <a:gd name="connsiteX5995" fmla="*/ 2136490 w 3570661"/>
                  <a:gd name="connsiteY5995" fmla="*/ 4051466 h 4330768"/>
                  <a:gd name="connsiteX5996" fmla="*/ 2133228 w 3570661"/>
                  <a:gd name="connsiteY5996" fmla="*/ 4054558 h 4330768"/>
                  <a:gd name="connsiteX5997" fmla="*/ 2133228 w 3570661"/>
                  <a:gd name="connsiteY5997" fmla="*/ 4054558 h 4330768"/>
                  <a:gd name="connsiteX5998" fmla="*/ 2130824 w 3570661"/>
                  <a:gd name="connsiteY5998" fmla="*/ 4065890 h 4330768"/>
                  <a:gd name="connsiteX5999" fmla="*/ 2130824 w 3570661"/>
                  <a:gd name="connsiteY5999" fmla="*/ 4065890 h 4330768"/>
                  <a:gd name="connsiteX6000" fmla="*/ 2104380 w 3570661"/>
                  <a:gd name="connsiteY6000" fmla="*/ 4079971 h 4330768"/>
                  <a:gd name="connsiteX6001" fmla="*/ 2104380 w 3570661"/>
                  <a:gd name="connsiteY6001" fmla="*/ 4079971 h 4330768"/>
                  <a:gd name="connsiteX6002" fmla="*/ 2102319 w 3570661"/>
                  <a:gd name="connsiteY6002" fmla="*/ 4083406 h 4330768"/>
                  <a:gd name="connsiteX6003" fmla="*/ 2102319 w 3570661"/>
                  <a:gd name="connsiteY6003" fmla="*/ 4083406 h 4330768"/>
                  <a:gd name="connsiteX6004" fmla="*/ 2103865 w 3570661"/>
                  <a:gd name="connsiteY6004" fmla="*/ 4083577 h 4330768"/>
                  <a:gd name="connsiteX6005" fmla="*/ 2103865 w 3570661"/>
                  <a:gd name="connsiteY6005" fmla="*/ 4083577 h 4330768"/>
                  <a:gd name="connsiteX6006" fmla="*/ 2113996 w 3570661"/>
                  <a:gd name="connsiteY6006" fmla="*/ 4079971 h 4330768"/>
                  <a:gd name="connsiteX6007" fmla="*/ 2113996 w 3570661"/>
                  <a:gd name="connsiteY6007" fmla="*/ 4079971 h 4330768"/>
                  <a:gd name="connsiteX6008" fmla="*/ 2121551 w 3570661"/>
                  <a:gd name="connsiteY6008" fmla="*/ 4077568 h 4330768"/>
                  <a:gd name="connsiteX6009" fmla="*/ 2121551 w 3570661"/>
                  <a:gd name="connsiteY6009" fmla="*/ 4077568 h 4330768"/>
                  <a:gd name="connsiteX6010" fmla="*/ 2132885 w 3570661"/>
                  <a:gd name="connsiteY6010" fmla="*/ 4095598 h 4330768"/>
                  <a:gd name="connsiteX6011" fmla="*/ 2132885 w 3570661"/>
                  <a:gd name="connsiteY6011" fmla="*/ 4095598 h 4330768"/>
                  <a:gd name="connsiteX6012" fmla="*/ 2133056 w 3570661"/>
                  <a:gd name="connsiteY6012" fmla="*/ 4098002 h 4330768"/>
                  <a:gd name="connsiteX6013" fmla="*/ 2133056 w 3570661"/>
                  <a:gd name="connsiteY6013" fmla="*/ 4098002 h 4330768"/>
                  <a:gd name="connsiteX6014" fmla="*/ 2120864 w 3570661"/>
                  <a:gd name="connsiteY6014" fmla="*/ 4111567 h 4330768"/>
                  <a:gd name="connsiteX6015" fmla="*/ 2120864 w 3570661"/>
                  <a:gd name="connsiteY6015" fmla="*/ 4111567 h 4330768"/>
                  <a:gd name="connsiteX6016" fmla="*/ 2118289 w 3570661"/>
                  <a:gd name="connsiteY6016" fmla="*/ 4116204 h 4330768"/>
                  <a:gd name="connsiteX6017" fmla="*/ 2118289 w 3570661"/>
                  <a:gd name="connsiteY6017" fmla="*/ 4116204 h 4330768"/>
                  <a:gd name="connsiteX6018" fmla="*/ 2121036 w 3570661"/>
                  <a:gd name="connsiteY6018" fmla="*/ 4120840 h 4330768"/>
                  <a:gd name="connsiteX6019" fmla="*/ 2121036 w 3570661"/>
                  <a:gd name="connsiteY6019" fmla="*/ 4120840 h 4330768"/>
                  <a:gd name="connsiteX6020" fmla="*/ 2124814 w 3570661"/>
                  <a:gd name="connsiteY6020" fmla="*/ 4127880 h 4330768"/>
                  <a:gd name="connsiteX6021" fmla="*/ 2124814 w 3570661"/>
                  <a:gd name="connsiteY6021" fmla="*/ 4127880 h 4330768"/>
                  <a:gd name="connsiteX6022" fmla="*/ 2118289 w 3570661"/>
                  <a:gd name="connsiteY6022" fmla="*/ 4137153 h 4330768"/>
                  <a:gd name="connsiteX6023" fmla="*/ 2118289 w 3570661"/>
                  <a:gd name="connsiteY6023" fmla="*/ 4137153 h 4330768"/>
                  <a:gd name="connsiteX6024" fmla="*/ 2113137 w 3570661"/>
                  <a:gd name="connsiteY6024" fmla="*/ 4139214 h 4330768"/>
                  <a:gd name="connsiteX6025" fmla="*/ 2113137 w 3570661"/>
                  <a:gd name="connsiteY6025" fmla="*/ 4139214 h 4330768"/>
                  <a:gd name="connsiteX6026" fmla="*/ 2099572 w 3570661"/>
                  <a:gd name="connsiteY6026" fmla="*/ 4131315 h 4330768"/>
                  <a:gd name="connsiteX6027" fmla="*/ 2099572 w 3570661"/>
                  <a:gd name="connsiteY6027" fmla="*/ 4131315 h 4330768"/>
                  <a:gd name="connsiteX6028" fmla="*/ 2098885 w 3570661"/>
                  <a:gd name="connsiteY6028" fmla="*/ 4131143 h 4330768"/>
                  <a:gd name="connsiteX6029" fmla="*/ 2098885 w 3570661"/>
                  <a:gd name="connsiteY6029" fmla="*/ 4131143 h 4330768"/>
                  <a:gd name="connsiteX6030" fmla="*/ 2098713 w 3570661"/>
                  <a:gd name="connsiteY6030" fmla="*/ 4133203 h 4330768"/>
                  <a:gd name="connsiteX6031" fmla="*/ 2098713 w 3570661"/>
                  <a:gd name="connsiteY6031" fmla="*/ 4133203 h 4330768"/>
                  <a:gd name="connsiteX6032" fmla="*/ 2098713 w 3570661"/>
                  <a:gd name="connsiteY6032" fmla="*/ 4136123 h 4330768"/>
                  <a:gd name="connsiteX6033" fmla="*/ 2098713 w 3570661"/>
                  <a:gd name="connsiteY6033" fmla="*/ 4136123 h 4330768"/>
                  <a:gd name="connsiteX6034" fmla="*/ 2096137 w 3570661"/>
                  <a:gd name="connsiteY6034" fmla="*/ 4149517 h 4330768"/>
                  <a:gd name="connsiteX6035" fmla="*/ 2096137 w 3570661"/>
                  <a:gd name="connsiteY6035" fmla="*/ 4149517 h 4330768"/>
                  <a:gd name="connsiteX6036" fmla="*/ 2094248 w 3570661"/>
                  <a:gd name="connsiteY6036" fmla="*/ 4156041 h 4330768"/>
                  <a:gd name="connsiteX6037" fmla="*/ 2094248 w 3570661"/>
                  <a:gd name="connsiteY6037" fmla="*/ 4156041 h 4330768"/>
                  <a:gd name="connsiteX6038" fmla="*/ 2094935 w 3570661"/>
                  <a:gd name="connsiteY6038" fmla="*/ 4163769 h 4330768"/>
                  <a:gd name="connsiteX6039" fmla="*/ 2094935 w 3570661"/>
                  <a:gd name="connsiteY6039" fmla="*/ 4163769 h 4330768"/>
                  <a:gd name="connsiteX6040" fmla="*/ 2089612 w 3570661"/>
                  <a:gd name="connsiteY6040" fmla="*/ 4176647 h 4330768"/>
                  <a:gd name="connsiteX6041" fmla="*/ 2089612 w 3570661"/>
                  <a:gd name="connsiteY6041" fmla="*/ 4176647 h 4330768"/>
                  <a:gd name="connsiteX6042" fmla="*/ 2069349 w 3570661"/>
                  <a:gd name="connsiteY6042" fmla="*/ 4193304 h 4330768"/>
                  <a:gd name="connsiteX6043" fmla="*/ 2069349 w 3570661"/>
                  <a:gd name="connsiteY6043" fmla="*/ 4193304 h 4330768"/>
                  <a:gd name="connsiteX6044" fmla="*/ 2062481 w 3570661"/>
                  <a:gd name="connsiteY6044" fmla="*/ 4207728 h 4330768"/>
                  <a:gd name="connsiteX6045" fmla="*/ 2062481 w 3570661"/>
                  <a:gd name="connsiteY6045" fmla="*/ 4207728 h 4330768"/>
                  <a:gd name="connsiteX6046" fmla="*/ 2062481 w 3570661"/>
                  <a:gd name="connsiteY6046" fmla="*/ 4211678 h 4330768"/>
                  <a:gd name="connsiteX6047" fmla="*/ 2062481 w 3570661"/>
                  <a:gd name="connsiteY6047" fmla="*/ 4211678 h 4330768"/>
                  <a:gd name="connsiteX6048" fmla="*/ 2062996 w 3570661"/>
                  <a:gd name="connsiteY6048" fmla="*/ 4216142 h 4330768"/>
                  <a:gd name="connsiteX6049" fmla="*/ 2062996 w 3570661"/>
                  <a:gd name="connsiteY6049" fmla="*/ 4216142 h 4330768"/>
                  <a:gd name="connsiteX6050" fmla="*/ 2051148 w 3570661"/>
                  <a:gd name="connsiteY6050" fmla="*/ 4229536 h 4330768"/>
                  <a:gd name="connsiteX6051" fmla="*/ 2051148 w 3570661"/>
                  <a:gd name="connsiteY6051" fmla="*/ 4229536 h 4330768"/>
                  <a:gd name="connsiteX6052" fmla="*/ 2043592 w 3570661"/>
                  <a:gd name="connsiteY6052" fmla="*/ 4244991 h 4330768"/>
                  <a:gd name="connsiteX6053" fmla="*/ 2043592 w 3570661"/>
                  <a:gd name="connsiteY6053" fmla="*/ 4244991 h 4330768"/>
                  <a:gd name="connsiteX6054" fmla="*/ 2041531 w 3570661"/>
                  <a:gd name="connsiteY6054" fmla="*/ 4250485 h 4330768"/>
                  <a:gd name="connsiteX6055" fmla="*/ 2041531 w 3570661"/>
                  <a:gd name="connsiteY6055" fmla="*/ 4250485 h 4330768"/>
                  <a:gd name="connsiteX6056" fmla="*/ 2044794 w 3570661"/>
                  <a:gd name="connsiteY6056" fmla="*/ 4256667 h 4330768"/>
                  <a:gd name="connsiteX6057" fmla="*/ 2044794 w 3570661"/>
                  <a:gd name="connsiteY6057" fmla="*/ 4256667 h 4330768"/>
                  <a:gd name="connsiteX6058" fmla="*/ 2044966 w 3570661"/>
                  <a:gd name="connsiteY6058" fmla="*/ 4256839 h 4330768"/>
                  <a:gd name="connsiteX6059" fmla="*/ 2044966 w 3570661"/>
                  <a:gd name="connsiteY6059" fmla="*/ 4256839 h 4330768"/>
                  <a:gd name="connsiteX6060" fmla="*/ 2045824 w 3570661"/>
                  <a:gd name="connsiteY6060" fmla="*/ 4255122 h 4330768"/>
                  <a:gd name="connsiteX6061" fmla="*/ 2045824 w 3570661"/>
                  <a:gd name="connsiteY6061" fmla="*/ 4255122 h 4330768"/>
                  <a:gd name="connsiteX6062" fmla="*/ 2049259 w 3570661"/>
                  <a:gd name="connsiteY6062" fmla="*/ 4246708 h 4330768"/>
                  <a:gd name="connsiteX6063" fmla="*/ 2049259 w 3570661"/>
                  <a:gd name="connsiteY6063" fmla="*/ 4246708 h 4330768"/>
                  <a:gd name="connsiteX6064" fmla="*/ 2057673 w 3570661"/>
                  <a:gd name="connsiteY6064" fmla="*/ 4239152 h 4330768"/>
                  <a:gd name="connsiteX6065" fmla="*/ 2057673 w 3570661"/>
                  <a:gd name="connsiteY6065" fmla="*/ 4239152 h 4330768"/>
                  <a:gd name="connsiteX6066" fmla="*/ 2062653 w 3570661"/>
                  <a:gd name="connsiteY6066" fmla="*/ 4245677 h 4330768"/>
                  <a:gd name="connsiteX6067" fmla="*/ 2062653 w 3570661"/>
                  <a:gd name="connsiteY6067" fmla="*/ 4245677 h 4330768"/>
                  <a:gd name="connsiteX6068" fmla="*/ 2057330 w 3570661"/>
                  <a:gd name="connsiteY6068" fmla="*/ 4273324 h 4330768"/>
                  <a:gd name="connsiteX6069" fmla="*/ 2057330 w 3570661"/>
                  <a:gd name="connsiteY6069" fmla="*/ 4273324 h 4330768"/>
                  <a:gd name="connsiteX6070" fmla="*/ 2053380 w 3570661"/>
                  <a:gd name="connsiteY6070" fmla="*/ 4275556 h 4330768"/>
                  <a:gd name="connsiteX6071" fmla="*/ 2053380 w 3570661"/>
                  <a:gd name="connsiteY6071" fmla="*/ 4275556 h 4330768"/>
                  <a:gd name="connsiteX6072" fmla="*/ 2041875 w 3570661"/>
                  <a:gd name="connsiteY6072" fmla="*/ 4269031 h 4330768"/>
                  <a:gd name="connsiteX6073" fmla="*/ 2041875 w 3570661"/>
                  <a:gd name="connsiteY6073" fmla="*/ 4269031 h 4330768"/>
                  <a:gd name="connsiteX6074" fmla="*/ 2035865 w 3570661"/>
                  <a:gd name="connsiteY6074" fmla="*/ 4267657 h 4330768"/>
                  <a:gd name="connsiteX6075" fmla="*/ 2035865 w 3570661"/>
                  <a:gd name="connsiteY6075" fmla="*/ 4267657 h 4330768"/>
                  <a:gd name="connsiteX6076" fmla="*/ 2031400 w 3570661"/>
                  <a:gd name="connsiteY6076" fmla="*/ 4271263 h 4330768"/>
                  <a:gd name="connsiteX6077" fmla="*/ 2031400 w 3570661"/>
                  <a:gd name="connsiteY6077" fmla="*/ 4271263 h 4330768"/>
                  <a:gd name="connsiteX6078" fmla="*/ 2019380 w 3570661"/>
                  <a:gd name="connsiteY6078" fmla="*/ 4291182 h 4330768"/>
                  <a:gd name="connsiteX6079" fmla="*/ 2019380 w 3570661"/>
                  <a:gd name="connsiteY6079" fmla="*/ 4291182 h 4330768"/>
                  <a:gd name="connsiteX6080" fmla="*/ 2019380 w 3570661"/>
                  <a:gd name="connsiteY6080" fmla="*/ 4291182 h 4330768"/>
                  <a:gd name="connsiteX6081" fmla="*/ 2052522 w 3570661"/>
                  <a:gd name="connsiteY6081" fmla="*/ 4275728 h 4330768"/>
                  <a:gd name="connsiteX6082" fmla="*/ 2052350 w 3570661"/>
                  <a:gd name="connsiteY6082" fmla="*/ 4275728 h 4330768"/>
                  <a:gd name="connsiteX6083" fmla="*/ 2052350 w 3570661"/>
                  <a:gd name="connsiteY6083" fmla="*/ 4275728 h 4330768"/>
                  <a:gd name="connsiteX6084" fmla="*/ 2052522 w 3570661"/>
                  <a:gd name="connsiteY6084" fmla="*/ 4275728 h 4330768"/>
                  <a:gd name="connsiteX6085" fmla="*/ 2052522 w 3570661"/>
                  <a:gd name="connsiteY6085" fmla="*/ 4275728 h 4330768"/>
                  <a:gd name="connsiteX6086" fmla="*/ 2252399 w 3570661"/>
                  <a:gd name="connsiteY6086" fmla="*/ 3947578 h 4330768"/>
                  <a:gd name="connsiteX6087" fmla="*/ 2252399 w 3570661"/>
                  <a:gd name="connsiteY6087" fmla="*/ 3947922 h 4330768"/>
                  <a:gd name="connsiteX6088" fmla="*/ 2252399 w 3570661"/>
                  <a:gd name="connsiteY6088" fmla="*/ 3947922 h 4330768"/>
                  <a:gd name="connsiteX6089" fmla="*/ 2252399 w 3570661"/>
                  <a:gd name="connsiteY6089" fmla="*/ 3947578 h 4330768"/>
                  <a:gd name="connsiteX6090" fmla="*/ 2252399 w 3570661"/>
                  <a:gd name="connsiteY6090" fmla="*/ 3947578 h 4330768"/>
                  <a:gd name="connsiteX6091" fmla="*/ 2252399 w 3570661"/>
                  <a:gd name="connsiteY6091" fmla="*/ 3947578 h 4330768"/>
                  <a:gd name="connsiteX6092" fmla="*/ 2252399 w 3570661"/>
                  <a:gd name="connsiteY6092" fmla="*/ 3947578 h 4330768"/>
                  <a:gd name="connsiteX6093" fmla="*/ 3429683 w 3570661"/>
                  <a:gd name="connsiteY6093" fmla="*/ 2926727 h 4330768"/>
                  <a:gd name="connsiteX6094" fmla="*/ 3429683 w 3570661"/>
                  <a:gd name="connsiteY6094" fmla="*/ 2926727 h 4330768"/>
                  <a:gd name="connsiteX6095" fmla="*/ 3429683 w 3570661"/>
                  <a:gd name="connsiteY6095" fmla="*/ 2926727 h 4330768"/>
                  <a:gd name="connsiteX6096" fmla="*/ 3429683 w 3570661"/>
                  <a:gd name="connsiteY6096" fmla="*/ 2926727 h 4330768"/>
                  <a:gd name="connsiteX6097" fmla="*/ 3429683 w 3570661"/>
                  <a:gd name="connsiteY6097" fmla="*/ 2926727 h 4330768"/>
                  <a:gd name="connsiteX6098" fmla="*/ 3429683 w 3570661"/>
                  <a:gd name="connsiteY6098" fmla="*/ 2926727 h 4330768"/>
                  <a:gd name="connsiteX6099" fmla="*/ 3193059 w 3570661"/>
                  <a:gd name="connsiteY6099" fmla="*/ 2407458 h 4330768"/>
                  <a:gd name="connsiteX6100" fmla="*/ 3192372 w 3570661"/>
                  <a:gd name="connsiteY6100" fmla="*/ 2409175 h 4330768"/>
                  <a:gd name="connsiteX6101" fmla="*/ 3192372 w 3570661"/>
                  <a:gd name="connsiteY6101" fmla="*/ 2409175 h 4330768"/>
                  <a:gd name="connsiteX6102" fmla="*/ 3193059 w 3570661"/>
                  <a:gd name="connsiteY6102" fmla="*/ 2407114 h 4330768"/>
                  <a:gd name="connsiteX6103" fmla="*/ 3193059 w 3570661"/>
                  <a:gd name="connsiteY6103" fmla="*/ 2407114 h 4330768"/>
                  <a:gd name="connsiteX6104" fmla="*/ 3193059 w 3570661"/>
                  <a:gd name="connsiteY6104" fmla="*/ 2407458 h 4330768"/>
                  <a:gd name="connsiteX6105" fmla="*/ 3193059 w 3570661"/>
                  <a:gd name="connsiteY6105" fmla="*/ 2407458 h 4330768"/>
                  <a:gd name="connsiteX6106" fmla="*/ 3215038 w 3570661"/>
                  <a:gd name="connsiteY6106" fmla="*/ 2404882 h 4330768"/>
                  <a:gd name="connsiteX6107" fmla="*/ 3215038 w 3570661"/>
                  <a:gd name="connsiteY6107" fmla="*/ 2404882 h 4330768"/>
                  <a:gd name="connsiteX6108" fmla="*/ 3215038 w 3570661"/>
                  <a:gd name="connsiteY6108" fmla="*/ 2404882 h 4330768"/>
                  <a:gd name="connsiteX6109" fmla="*/ 3215725 w 3570661"/>
                  <a:gd name="connsiteY6109" fmla="*/ 2404367 h 4330768"/>
                  <a:gd name="connsiteX6110" fmla="*/ 3215725 w 3570661"/>
                  <a:gd name="connsiteY6110" fmla="*/ 2404367 h 4330768"/>
                  <a:gd name="connsiteX6111" fmla="*/ 3215897 w 3570661"/>
                  <a:gd name="connsiteY6111" fmla="*/ 2404367 h 4330768"/>
                  <a:gd name="connsiteX6112" fmla="*/ 3215897 w 3570661"/>
                  <a:gd name="connsiteY6112" fmla="*/ 2404367 h 4330768"/>
                  <a:gd name="connsiteX6113" fmla="*/ 3215897 w 3570661"/>
                  <a:gd name="connsiteY6113" fmla="*/ 2404367 h 4330768"/>
                  <a:gd name="connsiteX6114" fmla="*/ 3215897 w 3570661"/>
                  <a:gd name="connsiteY6114" fmla="*/ 2404367 h 4330768"/>
                  <a:gd name="connsiteX6115" fmla="*/ 3215897 w 3570661"/>
                  <a:gd name="connsiteY6115" fmla="*/ 2404367 h 4330768"/>
                  <a:gd name="connsiteX6116" fmla="*/ 3215897 w 3570661"/>
                  <a:gd name="connsiteY6116" fmla="*/ 2404367 h 4330768"/>
                  <a:gd name="connsiteX6117" fmla="*/ 3215038 w 3570661"/>
                  <a:gd name="connsiteY6117" fmla="*/ 2404882 h 4330768"/>
                  <a:gd name="connsiteX6118" fmla="*/ 3215038 w 3570661"/>
                  <a:gd name="connsiteY6118" fmla="*/ 2404882 h 4330768"/>
                  <a:gd name="connsiteX6119" fmla="*/ 2690274 w 3570661"/>
                  <a:gd name="connsiteY6119" fmla="*/ 2030885 h 4330768"/>
                  <a:gd name="connsiteX6120" fmla="*/ 2690446 w 3570661"/>
                  <a:gd name="connsiteY6120" fmla="*/ 2030198 h 4330768"/>
                  <a:gd name="connsiteX6121" fmla="*/ 2690446 w 3570661"/>
                  <a:gd name="connsiteY6121" fmla="*/ 2030198 h 4330768"/>
                  <a:gd name="connsiteX6122" fmla="*/ 2690274 w 3570661"/>
                  <a:gd name="connsiteY6122" fmla="*/ 2030885 h 4330768"/>
                  <a:gd name="connsiteX6123" fmla="*/ 2690274 w 3570661"/>
                  <a:gd name="connsiteY6123" fmla="*/ 2030885 h 4330768"/>
                  <a:gd name="connsiteX6124" fmla="*/ 2912303 w 3570661"/>
                  <a:gd name="connsiteY6124" fmla="*/ 1991390 h 4330768"/>
                  <a:gd name="connsiteX6125" fmla="*/ 2912303 w 3570661"/>
                  <a:gd name="connsiteY6125" fmla="*/ 1991390 h 4330768"/>
                  <a:gd name="connsiteX6126" fmla="*/ 2912303 w 3570661"/>
                  <a:gd name="connsiteY6126" fmla="*/ 1991390 h 4330768"/>
                  <a:gd name="connsiteX6127" fmla="*/ 2912303 w 3570661"/>
                  <a:gd name="connsiteY6127" fmla="*/ 1991390 h 4330768"/>
                  <a:gd name="connsiteX6128" fmla="*/ 2912303 w 3570661"/>
                  <a:gd name="connsiteY6128" fmla="*/ 1991390 h 4330768"/>
                  <a:gd name="connsiteX6129" fmla="*/ 2912303 w 3570661"/>
                  <a:gd name="connsiteY6129" fmla="*/ 1991390 h 4330768"/>
                  <a:gd name="connsiteX6130" fmla="*/ 1606575 w 3570661"/>
                  <a:gd name="connsiteY6130" fmla="*/ 1434000 h 4330768"/>
                  <a:gd name="connsiteX6131" fmla="*/ 1608807 w 3570661"/>
                  <a:gd name="connsiteY6131" fmla="*/ 1431940 h 4330768"/>
                  <a:gd name="connsiteX6132" fmla="*/ 1608807 w 3570661"/>
                  <a:gd name="connsiteY6132" fmla="*/ 1431940 h 4330768"/>
                  <a:gd name="connsiteX6133" fmla="*/ 1607777 w 3570661"/>
                  <a:gd name="connsiteY6133" fmla="*/ 1429536 h 4330768"/>
                  <a:gd name="connsiteX6134" fmla="*/ 1607777 w 3570661"/>
                  <a:gd name="connsiteY6134" fmla="*/ 1429536 h 4330768"/>
                  <a:gd name="connsiteX6135" fmla="*/ 1607262 w 3570661"/>
                  <a:gd name="connsiteY6135" fmla="*/ 1430222 h 4330768"/>
                  <a:gd name="connsiteX6136" fmla="*/ 1606575 w 3570661"/>
                  <a:gd name="connsiteY6136" fmla="*/ 1434000 h 4330768"/>
                  <a:gd name="connsiteX6137" fmla="*/ 1606575 w 3570661"/>
                  <a:gd name="connsiteY6137" fmla="*/ 1434000 h 4330768"/>
                  <a:gd name="connsiteX6138" fmla="*/ 1606575 w 3570661"/>
                  <a:gd name="connsiteY6138" fmla="*/ 1434000 h 4330768"/>
                  <a:gd name="connsiteX6139" fmla="*/ 1606575 w 3570661"/>
                  <a:gd name="connsiteY6139" fmla="*/ 1434000 h 4330768"/>
                  <a:gd name="connsiteX6140" fmla="*/ 1606575 w 3570661"/>
                  <a:gd name="connsiteY6140" fmla="*/ 1434000 h 4330768"/>
                  <a:gd name="connsiteX6141" fmla="*/ 1607434 w 3570661"/>
                  <a:gd name="connsiteY6141" fmla="*/ 1429707 h 4330768"/>
                  <a:gd name="connsiteX6142" fmla="*/ 1607605 w 3570661"/>
                  <a:gd name="connsiteY6142" fmla="*/ 1429364 h 4330768"/>
                  <a:gd name="connsiteX6143" fmla="*/ 1607434 w 3570661"/>
                  <a:gd name="connsiteY6143" fmla="*/ 1429707 h 4330768"/>
                  <a:gd name="connsiteX6144" fmla="*/ 1607434 w 3570661"/>
                  <a:gd name="connsiteY6144" fmla="*/ 1429707 h 4330768"/>
                  <a:gd name="connsiteX6145" fmla="*/ 1606403 w 3570661"/>
                  <a:gd name="connsiteY6145" fmla="*/ 1429364 h 4330768"/>
                  <a:gd name="connsiteX6146" fmla="*/ 1606403 w 3570661"/>
                  <a:gd name="connsiteY6146" fmla="*/ 1429192 h 4330768"/>
                  <a:gd name="connsiteX6147" fmla="*/ 1606403 w 3570661"/>
                  <a:gd name="connsiteY6147" fmla="*/ 1429364 h 4330768"/>
                  <a:gd name="connsiteX6148" fmla="*/ 1606403 w 3570661"/>
                  <a:gd name="connsiteY6148" fmla="*/ 1429364 h 4330768"/>
                  <a:gd name="connsiteX6149" fmla="*/ 1606403 w 3570661"/>
                  <a:gd name="connsiteY6149" fmla="*/ 1429364 h 4330768"/>
                  <a:gd name="connsiteX6150" fmla="*/ 1542182 w 3570661"/>
                  <a:gd name="connsiteY6150" fmla="*/ 1415111 h 4330768"/>
                  <a:gd name="connsiteX6151" fmla="*/ 1542182 w 3570661"/>
                  <a:gd name="connsiteY6151" fmla="*/ 1415111 h 4330768"/>
                  <a:gd name="connsiteX6152" fmla="*/ 1542182 w 3570661"/>
                  <a:gd name="connsiteY6152" fmla="*/ 1415111 h 4330768"/>
                  <a:gd name="connsiteX6153" fmla="*/ 1542182 w 3570661"/>
                  <a:gd name="connsiteY6153" fmla="*/ 1415111 h 4330768"/>
                  <a:gd name="connsiteX6154" fmla="*/ 1542182 w 3570661"/>
                  <a:gd name="connsiteY6154" fmla="*/ 1415111 h 4330768"/>
                  <a:gd name="connsiteX6155" fmla="*/ 1542182 w 3570661"/>
                  <a:gd name="connsiteY6155" fmla="*/ 1415111 h 4330768"/>
                  <a:gd name="connsiteX6156" fmla="*/ 189403 w 3570661"/>
                  <a:gd name="connsiteY6156" fmla="*/ 693733 h 4330768"/>
                  <a:gd name="connsiteX6157" fmla="*/ 189403 w 3570661"/>
                  <a:gd name="connsiteY6157" fmla="*/ 693733 h 4330768"/>
                  <a:gd name="connsiteX6158" fmla="*/ 189403 w 3570661"/>
                  <a:gd name="connsiteY6158" fmla="*/ 693733 h 4330768"/>
                  <a:gd name="connsiteX6159" fmla="*/ 189403 w 3570661"/>
                  <a:gd name="connsiteY6159" fmla="*/ 693733 h 4330768"/>
                  <a:gd name="connsiteX6160" fmla="*/ 949075 w 3570661"/>
                  <a:gd name="connsiteY6160" fmla="*/ 690642 h 4330768"/>
                  <a:gd name="connsiteX6161" fmla="*/ 949075 w 3570661"/>
                  <a:gd name="connsiteY6161" fmla="*/ 690642 h 4330768"/>
                  <a:gd name="connsiteX6162" fmla="*/ 949075 w 3570661"/>
                  <a:gd name="connsiteY6162" fmla="*/ 690642 h 4330768"/>
                  <a:gd name="connsiteX6163" fmla="*/ 949075 w 3570661"/>
                  <a:gd name="connsiteY6163" fmla="*/ 690642 h 4330768"/>
                  <a:gd name="connsiteX6164" fmla="*/ 949075 w 3570661"/>
                  <a:gd name="connsiteY6164" fmla="*/ 690642 h 4330768"/>
                  <a:gd name="connsiteX6165" fmla="*/ 928297 w 3570661"/>
                  <a:gd name="connsiteY6165" fmla="*/ 668834 h 4330768"/>
                  <a:gd name="connsiteX6166" fmla="*/ 928297 w 3570661"/>
                  <a:gd name="connsiteY6166" fmla="*/ 668490 h 4330768"/>
                  <a:gd name="connsiteX6167" fmla="*/ 928297 w 3570661"/>
                  <a:gd name="connsiteY6167" fmla="*/ 668490 h 4330768"/>
                  <a:gd name="connsiteX6168" fmla="*/ 928297 w 3570661"/>
                  <a:gd name="connsiteY6168" fmla="*/ 668834 h 4330768"/>
                  <a:gd name="connsiteX6169" fmla="*/ 928297 w 3570661"/>
                  <a:gd name="connsiteY6169" fmla="*/ 668834 h 4330768"/>
                  <a:gd name="connsiteX6170" fmla="*/ 402502 w 3570661"/>
                  <a:gd name="connsiteY6170" fmla="*/ 485784 h 4330768"/>
                  <a:gd name="connsiteX6171" fmla="*/ 402502 w 3570661"/>
                  <a:gd name="connsiteY6171" fmla="*/ 485441 h 4330768"/>
                  <a:gd name="connsiteX6172" fmla="*/ 402502 w 3570661"/>
                  <a:gd name="connsiteY6172" fmla="*/ 485441 h 4330768"/>
                  <a:gd name="connsiteX6173" fmla="*/ 402502 w 3570661"/>
                  <a:gd name="connsiteY6173" fmla="*/ 485784 h 4330768"/>
                  <a:gd name="connsiteX6174" fmla="*/ 402502 w 3570661"/>
                  <a:gd name="connsiteY6174" fmla="*/ 485784 h 4330768"/>
                  <a:gd name="connsiteX6175" fmla="*/ 133424 w 3570661"/>
                  <a:gd name="connsiteY6175" fmla="*/ 390654 h 4330768"/>
                  <a:gd name="connsiteX6176" fmla="*/ 133424 w 3570661"/>
                  <a:gd name="connsiteY6176" fmla="*/ 390654 h 4330768"/>
                  <a:gd name="connsiteX6177" fmla="*/ 133424 w 3570661"/>
                  <a:gd name="connsiteY6177" fmla="*/ 390654 h 4330768"/>
                  <a:gd name="connsiteX6178" fmla="*/ 133424 w 3570661"/>
                  <a:gd name="connsiteY6178" fmla="*/ 390654 h 4330768"/>
                  <a:gd name="connsiteX6179" fmla="*/ 133424 w 3570661"/>
                  <a:gd name="connsiteY6179" fmla="*/ 390654 h 4330768"/>
                  <a:gd name="connsiteX6180" fmla="*/ 141151 w 3570661"/>
                  <a:gd name="connsiteY6180" fmla="*/ 326604 h 4330768"/>
                  <a:gd name="connsiteX6181" fmla="*/ 139777 w 3570661"/>
                  <a:gd name="connsiteY6181" fmla="*/ 326260 h 4330768"/>
                  <a:gd name="connsiteX6182" fmla="*/ 141151 w 3570661"/>
                  <a:gd name="connsiteY6182" fmla="*/ 326604 h 4330768"/>
                  <a:gd name="connsiteX6183" fmla="*/ 141151 w 3570661"/>
                  <a:gd name="connsiteY6183" fmla="*/ 326604 h 4330768"/>
                  <a:gd name="connsiteX6184" fmla="*/ 55121 w 3570661"/>
                  <a:gd name="connsiteY6184" fmla="*/ 242806 h 4330768"/>
                  <a:gd name="connsiteX6185" fmla="*/ 55121 w 3570661"/>
                  <a:gd name="connsiteY6185" fmla="*/ 242291 h 4330768"/>
                  <a:gd name="connsiteX6186" fmla="*/ 55121 w 3570661"/>
                  <a:gd name="connsiteY6186" fmla="*/ 242291 h 4330768"/>
                  <a:gd name="connsiteX6187" fmla="*/ 55121 w 3570661"/>
                  <a:gd name="connsiteY6187" fmla="*/ 242806 h 4330768"/>
                  <a:gd name="connsiteX6188" fmla="*/ 55121 w 3570661"/>
                  <a:gd name="connsiteY6188" fmla="*/ 242806 h 4330768"/>
                  <a:gd name="connsiteX6189" fmla="*/ 1369779 w 3570661"/>
                  <a:gd name="connsiteY6189" fmla="*/ 228211 h 4330768"/>
                  <a:gd name="connsiteX6190" fmla="*/ 1369779 w 3570661"/>
                  <a:gd name="connsiteY6190" fmla="*/ 228211 h 4330768"/>
                  <a:gd name="connsiteX6191" fmla="*/ 1369779 w 3570661"/>
                  <a:gd name="connsiteY6191" fmla="*/ 228211 h 4330768"/>
                  <a:gd name="connsiteX6192" fmla="*/ 1369779 w 3570661"/>
                  <a:gd name="connsiteY6192" fmla="*/ 228211 h 4330768"/>
                  <a:gd name="connsiteX6193" fmla="*/ 1014155 w 3570661"/>
                  <a:gd name="connsiteY6193" fmla="*/ 138231 h 4330768"/>
                  <a:gd name="connsiteX6194" fmla="*/ 1007630 w 3570661"/>
                  <a:gd name="connsiteY6194" fmla="*/ 145615 h 4330768"/>
                  <a:gd name="connsiteX6195" fmla="*/ 1007630 w 3570661"/>
                  <a:gd name="connsiteY6195" fmla="*/ 145615 h 4330768"/>
                  <a:gd name="connsiteX6196" fmla="*/ 1008831 w 3570661"/>
                  <a:gd name="connsiteY6196" fmla="*/ 146989 h 4330768"/>
                  <a:gd name="connsiteX6197" fmla="*/ 1008831 w 3570661"/>
                  <a:gd name="connsiteY6197" fmla="*/ 146989 h 4330768"/>
                  <a:gd name="connsiteX6198" fmla="*/ 1015185 w 3570661"/>
                  <a:gd name="connsiteY6198" fmla="*/ 149565 h 4330768"/>
                  <a:gd name="connsiteX6199" fmla="*/ 1015185 w 3570661"/>
                  <a:gd name="connsiteY6199" fmla="*/ 149565 h 4330768"/>
                  <a:gd name="connsiteX6200" fmla="*/ 1034761 w 3570661"/>
                  <a:gd name="connsiteY6200" fmla="*/ 140464 h 4330768"/>
                  <a:gd name="connsiteX6201" fmla="*/ 1034761 w 3570661"/>
                  <a:gd name="connsiteY6201" fmla="*/ 140464 h 4330768"/>
                  <a:gd name="connsiteX6202" fmla="*/ 1044720 w 3570661"/>
                  <a:gd name="connsiteY6202" fmla="*/ 136342 h 4330768"/>
                  <a:gd name="connsiteX6203" fmla="*/ 1044720 w 3570661"/>
                  <a:gd name="connsiteY6203" fmla="*/ 136342 h 4330768"/>
                  <a:gd name="connsiteX6204" fmla="*/ 1037851 w 3570661"/>
                  <a:gd name="connsiteY6204" fmla="*/ 134625 h 4330768"/>
                  <a:gd name="connsiteX6205" fmla="*/ 1037851 w 3570661"/>
                  <a:gd name="connsiteY6205" fmla="*/ 134625 h 4330768"/>
                  <a:gd name="connsiteX6206" fmla="*/ 1030124 w 3570661"/>
                  <a:gd name="connsiteY6206" fmla="*/ 133423 h 4330768"/>
                  <a:gd name="connsiteX6207" fmla="*/ 1030124 w 3570661"/>
                  <a:gd name="connsiteY6207" fmla="*/ 133423 h 4330768"/>
                  <a:gd name="connsiteX6208" fmla="*/ 1014155 w 3570661"/>
                  <a:gd name="connsiteY6208" fmla="*/ 138231 h 4330768"/>
                  <a:gd name="connsiteX6209" fmla="*/ 1014155 w 3570661"/>
                  <a:gd name="connsiteY6209" fmla="*/ 138231 h 4330768"/>
                  <a:gd name="connsiteX6210" fmla="*/ 1254901 w 3570661"/>
                  <a:gd name="connsiteY6210" fmla="*/ 58555 h 4330768"/>
                  <a:gd name="connsiteX6211" fmla="*/ 1254901 w 3570661"/>
                  <a:gd name="connsiteY6211" fmla="*/ 58212 h 4330768"/>
                  <a:gd name="connsiteX6212" fmla="*/ 1254901 w 3570661"/>
                  <a:gd name="connsiteY6212" fmla="*/ 58212 h 4330768"/>
                  <a:gd name="connsiteX6213" fmla="*/ 1254901 w 3570661"/>
                  <a:gd name="connsiteY6213" fmla="*/ 58555 h 4330768"/>
                  <a:gd name="connsiteX6214" fmla="*/ 1254901 w 3570661"/>
                  <a:gd name="connsiteY6214" fmla="*/ 58555 h 4330768"/>
                  <a:gd name="connsiteX6215" fmla="*/ 2710022 w 3570661"/>
                  <a:gd name="connsiteY6215" fmla="*/ 1915663 h 4330768"/>
                  <a:gd name="connsiteX6216" fmla="*/ 2710022 w 3570661"/>
                  <a:gd name="connsiteY6216" fmla="*/ 1915663 h 4330768"/>
                  <a:gd name="connsiteX6217" fmla="*/ 2710022 w 3570661"/>
                  <a:gd name="connsiteY6217" fmla="*/ 1915663 h 4330768"/>
                  <a:gd name="connsiteX6218" fmla="*/ 2710022 w 3570661"/>
                  <a:gd name="connsiteY6218" fmla="*/ 1915663 h 4330768"/>
                  <a:gd name="connsiteX6219" fmla="*/ 2710022 w 3570661"/>
                  <a:gd name="connsiteY6219" fmla="*/ 1915663 h 4330768"/>
                  <a:gd name="connsiteX6220" fmla="*/ 2710022 w 3570661"/>
                  <a:gd name="connsiteY6220" fmla="*/ 1915663 h 4330768"/>
                  <a:gd name="connsiteX6221" fmla="*/ 1832897 w 3570661"/>
                  <a:gd name="connsiteY6221" fmla="*/ 262554 h 4330768"/>
                  <a:gd name="connsiteX6222" fmla="*/ 1832897 w 3570661"/>
                  <a:gd name="connsiteY6222" fmla="*/ 262554 h 4330768"/>
                  <a:gd name="connsiteX6223" fmla="*/ 1832897 w 3570661"/>
                  <a:gd name="connsiteY6223" fmla="*/ 262554 h 4330768"/>
                  <a:gd name="connsiteX6224" fmla="*/ 1832897 w 3570661"/>
                  <a:gd name="connsiteY6224" fmla="*/ 262554 h 4330768"/>
                  <a:gd name="connsiteX6225" fmla="*/ 1832897 w 3570661"/>
                  <a:gd name="connsiteY6225" fmla="*/ 262554 h 4330768"/>
                  <a:gd name="connsiteX6226" fmla="*/ 1832897 w 3570661"/>
                  <a:gd name="connsiteY6226" fmla="*/ 262554 h 4330768"/>
                  <a:gd name="connsiteX6227" fmla="*/ 1832897 w 3570661"/>
                  <a:gd name="connsiteY6227" fmla="*/ 262554 h 4330768"/>
                  <a:gd name="connsiteX6228" fmla="*/ 1395536 w 3570661"/>
                  <a:gd name="connsiteY6228" fmla="*/ 240918 h 4330768"/>
                  <a:gd name="connsiteX6229" fmla="*/ 1395536 w 3570661"/>
                  <a:gd name="connsiteY6229" fmla="*/ 240918 h 4330768"/>
                  <a:gd name="connsiteX6230" fmla="*/ 1395536 w 3570661"/>
                  <a:gd name="connsiteY6230" fmla="*/ 240918 h 4330768"/>
                  <a:gd name="connsiteX6231" fmla="*/ 1395536 w 3570661"/>
                  <a:gd name="connsiteY6231" fmla="*/ 240918 h 4330768"/>
                  <a:gd name="connsiteX6232" fmla="*/ 1395536 w 3570661"/>
                  <a:gd name="connsiteY6232" fmla="*/ 240918 h 433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</a:cxnLst>
                <a:rect l="l" t="t" r="r" b="b"/>
                <a:pathLst>
                  <a:path w="3570661" h="4330768">
                    <a:moveTo>
                      <a:pt x="2031057" y="4327929"/>
                    </a:moveTo>
                    <a:cubicBezTo>
                      <a:pt x="2031228" y="4324839"/>
                      <a:pt x="2033118" y="4321576"/>
                      <a:pt x="2035006" y="4317455"/>
                    </a:cubicBezTo>
                    <a:lnTo>
                      <a:pt x="2035006" y="4317455"/>
                    </a:lnTo>
                    <a:cubicBezTo>
                      <a:pt x="2039814" y="4310071"/>
                      <a:pt x="2040501" y="4308010"/>
                      <a:pt x="2048400" y="4302687"/>
                    </a:cubicBezTo>
                    <a:lnTo>
                      <a:pt x="2048400" y="4302687"/>
                    </a:lnTo>
                    <a:cubicBezTo>
                      <a:pt x="2055097" y="4299081"/>
                      <a:pt x="2059218" y="4295303"/>
                      <a:pt x="2059046" y="4294788"/>
                    </a:cubicBezTo>
                    <a:lnTo>
                      <a:pt x="2059046" y="4294788"/>
                    </a:lnTo>
                    <a:cubicBezTo>
                      <a:pt x="2059046" y="4294788"/>
                      <a:pt x="2059046" y="4294616"/>
                      <a:pt x="2058188" y="4293929"/>
                    </a:cubicBezTo>
                    <a:lnTo>
                      <a:pt x="2058188" y="4293929"/>
                    </a:lnTo>
                    <a:cubicBezTo>
                      <a:pt x="2053552" y="4290324"/>
                      <a:pt x="2052006" y="4287405"/>
                      <a:pt x="2045652" y="4287405"/>
                    </a:cubicBezTo>
                    <a:lnTo>
                      <a:pt x="2045652" y="4287405"/>
                    </a:lnTo>
                    <a:cubicBezTo>
                      <a:pt x="2044107" y="4287405"/>
                      <a:pt x="2042218" y="4287576"/>
                      <a:pt x="2039986" y="4288091"/>
                    </a:cubicBezTo>
                    <a:lnTo>
                      <a:pt x="2039986" y="4288091"/>
                    </a:lnTo>
                    <a:cubicBezTo>
                      <a:pt x="2027794" y="4290839"/>
                      <a:pt x="2032259" y="4291526"/>
                      <a:pt x="2025905" y="4296506"/>
                    </a:cubicBezTo>
                    <a:lnTo>
                      <a:pt x="2025905" y="4296506"/>
                    </a:lnTo>
                    <a:cubicBezTo>
                      <a:pt x="2023330" y="4298222"/>
                      <a:pt x="2021784" y="4299768"/>
                      <a:pt x="2019037" y="4299940"/>
                    </a:cubicBezTo>
                    <a:lnTo>
                      <a:pt x="2019037" y="4299940"/>
                    </a:lnTo>
                    <a:cubicBezTo>
                      <a:pt x="2014916" y="4299596"/>
                      <a:pt x="2014572" y="4295819"/>
                      <a:pt x="2014572" y="4292041"/>
                    </a:cubicBezTo>
                    <a:lnTo>
                      <a:pt x="2014572" y="4292041"/>
                    </a:lnTo>
                    <a:lnTo>
                      <a:pt x="2014572" y="4292041"/>
                    </a:lnTo>
                    <a:cubicBezTo>
                      <a:pt x="2015087" y="4283455"/>
                      <a:pt x="2025733" y="4278304"/>
                      <a:pt x="2025905" y="4275041"/>
                    </a:cubicBezTo>
                    <a:lnTo>
                      <a:pt x="2025905" y="4275041"/>
                    </a:lnTo>
                    <a:cubicBezTo>
                      <a:pt x="2026764" y="4270061"/>
                      <a:pt x="2031057" y="4267486"/>
                      <a:pt x="2035178" y="4267657"/>
                    </a:cubicBezTo>
                    <a:lnTo>
                      <a:pt x="2035178" y="4267657"/>
                    </a:lnTo>
                    <a:cubicBezTo>
                      <a:pt x="2037754" y="4267657"/>
                      <a:pt x="2040329" y="4268344"/>
                      <a:pt x="2043249" y="4269546"/>
                    </a:cubicBezTo>
                    <a:lnTo>
                      <a:pt x="2043249" y="4269546"/>
                    </a:lnTo>
                    <a:cubicBezTo>
                      <a:pt x="2048400" y="4272294"/>
                      <a:pt x="2051663" y="4275384"/>
                      <a:pt x="2052522" y="4275728"/>
                    </a:cubicBezTo>
                    <a:lnTo>
                      <a:pt x="2052522" y="4275728"/>
                    </a:lnTo>
                    <a:cubicBezTo>
                      <a:pt x="2054582" y="4271607"/>
                      <a:pt x="2056127" y="4256324"/>
                      <a:pt x="2057158" y="4250142"/>
                    </a:cubicBezTo>
                    <a:lnTo>
                      <a:pt x="2057158" y="4250142"/>
                    </a:lnTo>
                    <a:cubicBezTo>
                      <a:pt x="2057158" y="4248940"/>
                      <a:pt x="2057158" y="4248940"/>
                      <a:pt x="2057158" y="4248940"/>
                    </a:cubicBezTo>
                    <a:lnTo>
                      <a:pt x="2057158" y="4248940"/>
                    </a:lnTo>
                    <a:cubicBezTo>
                      <a:pt x="2056986" y="4248940"/>
                      <a:pt x="2054925" y="4249799"/>
                      <a:pt x="2053037" y="4253748"/>
                    </a:cubicBezTo>
                    <a:lnTo>
                      <a:pt x="2053037" y="4253748"/>
                    </a:lnTo>
                    <a:cubicBezTo>
                      <a:pt x="2049602" y="4259243"/>
                      <a:pt x="2050632" y="4265596"/>
                      <a:pt x="2044451" y="4267486"/>
                    </a:cubicBezTo>
                    <a:lnTo>
                      <a:pt x="2044451" y="4267486"/>
                    </a:lnTo>
                    <a:cubicBezTo>
                      <a:pt x="2042047" y="4267314"/>
                      <a:pt x="2041016" y="4265768"/>
                      <a:pt x="2039986" y="4264223"/>
                    </a:cubicBezTo>
                    <a:lnTo>
                      <a:pt x="2039986" y="4264223"/>
                    </a:lnTo>
                    <a:cubicBezTo>
                      <a:pt x="2037926" y="4260617"/>
                      <a:pt x="2036208" y="4258900"/>
                      <a:pt x="2036036" y="4255637"/>
                    </a:cubicBezTo>
                    <a:lnTo>
                      <a:pt x="2036036" y="4255637"/>
                    </a:lnTo>
                    <a:cubicBezTo>
                      <a:pt x="2036036" y="4253405"/>
                      <a:pt x="2036895" y="4251172"/>
                      <a:pt x="2038612" y="4248082"/>
                    </a:cubicBezTo>
                    <a:lnTo>
                      <a:pt x="2038612" y="4248082"/>
                    </a:lnTo>
                    <a:cubicBezTo>
                      <a:pt x="2041875" y="4242243"/>
                      <a:pt x="2038269" y="4235031"/>
                      <a:pt x="2048400" y="4230395"/>
                    </a:cubicBezTo>
                    <a:lnTo>
                      <a:pt x="2048400" y="4230395"/>
                    </a:lnTo>
                    <a:cubicBezTo>
                      <a:pt x="2056471" y="4226102"/>
                      <a:pt x="2057330" y="4224900"/>
                      <a:pt x="2057501" y="4221466"/>
                    </a:cubicBezTo>
                    <a:lnTo>
                      <a:pt x="2057501" y="4221466"/>
                    </a:lnTo>
                    <a:cubicBezTo>
                      <a:pt x="2057501" y="4220435"/>
                      <a:pt x="2057330" y="4219233"/>
                      <a:pt x="2057158" y="4217516"/>
                    </a:cubicBezTo>
                    <a:lnTo>
                      <a:pt x="2057158" y="4217516"/>
                    </a:lnTo>
                    <a:cubicBezTo>
                      <a:pt x="2057158" y="4216142"/>
                      <a:pt x="2056986" y="4214769"/>
                      <a:pt x="2056986" y="4213223"/>
                    </a:cubicBezTo>
                    <a:lnTo>
                      <a:pt x="2056986" y="4213223"/>
                    </a:lnTo>
                    <a:cubicBezTo>
                      <a:pt x="2056986" y="4208243"/>
                      <a:pt x="2058188" y="4202405"/>
                      <a:pt x="2065056" y="4195536"/>
                    </a:cubicBezTo>
                    <a:lnTo>
                      <a:pt x="2065056" y="4195536"/>
                    </a:lnTo>
                    <a:cubicBezTo>
                      <a:pt x="2073642" y="4185748"/>
                      <a:pt x="2074501" y="4191243"/>
                      <a:pt x="2085147" y="4179052"/>
                    </a:cubicBezTo>
                    <a:lnTo>
                      <a:pt x="2085147" y="4179052"/>
                    </a:lnTo>
                    <a:cubicBezTo>
                      <a:pt x="2088753" y="4174415"/>
                      <a:pt x="2089268" y="4171839"/>
                      <a:pt x="2089268" y="4169435"/>
                    </a:cubicBezTo>
                    <a:lnTo>
                      <a:pt x="2089268" y="4169435"/>
                    </a:lnTo>
                    <a:cubicBezTo>
                      <a:pt x="2089268" y="4167203"/>
                      <a:pt x="2088581" y="4164971"/>
                      <a:pt x="2088581" y="4161708"/>
                    </a:cubicBezTo>
                    <a:lnTo>
                      <a:pt x="2088581" y="4161708"/>
                    </a:lnTo>
                    <a:cubicBezTo>
                      <a:pt x="2088581" y="4159133"/>
                      <a:pt x="2089268" y="4156041"/>
                      <a:pt x="2091158" y="4152951"/>
                    </a:cubicBezTo>
                    <a:lnTo>
                      <a:pt x="2091158" y="4152951"/>
                    </a:lnTo>
                    <a:cubicBezTo>
                      <a:pt x="2092874" y="4149001"/>
                      <a:pt x="2093046" y="4145052"/>
                      <a:pt x="2093046" y="4141789"/>
                    </a:cubicBezTo>
                    <a:lnTo>
                      <a:pt x="2093046" y="4141789"/>
                    </a:lnTo>
                    <a:cubicBezTo>
                      <a:pt x="2093046" y="4140759"/>
                      <a:pt x="2093046" y="4139901"/>
                      <a:pt x="2093046" y="4138870"/>
                    </a:cubicBezTo>
                    <a:lnTo>
                      <a:pt x="2093046" y="4138870"/>
                    </a:lnTo>
                    <a:cubicBezTo>
                      <a:pt x="2093046" y="4136466"/>
                      <a:pt x="2093218" y="4132173"/>
                      <a:pt x="2097682" y="4131830"/>
                    </a:cubicBezTo>
                    <a:lnTo>
                      <a:pt x="2097682" y="4131830"/>
                    </a:lnTo>
                    <a:cubicBezTo>
                      <a:pt x="2098713" y="4131830"/>
                      <a:pt x="2099572" y="4132001"/>
                      <a:pt x="2100430" y="4132345"/>
                    </a:cubicBezTo>
                    <a:lnTo>
                      <a:pt x="2100430" y="4132345"/>
                    </a:lnTo>
                    <a:cubicBezTo>
                      <a:pt x="2107299" y="4134921"/>
                      <a:pt x="2110905" y="4140759"/>
                      <a:pt x="2112450" y="4140072"/>
                    </a:cubicBezTo>
                    <a:lnTo>
                      <a:pt x="2112450" y="4140072"/>
                    </a:lnTo>
                    <a:cubicBezTo>
                      <a:pt x="2112794" y="4140072"/>
                      <a:pt x="2113481" y="4139901"/>
                      <a:pt x="2114683" y="4139042"/>
                    </a:cubicBezTo>
                    <a:lnTo>
                      <a:pt x="2114683" y="4139042"/>
                    </a:lnTo>
                    <a:cubicBezTo>
                      <a:pt x="2118289" y="4136123"/>
                      <a:pt x="2119491" y="4134234"/>
                      <a:pt x="2119319" y="4133547"/>
                    </a:cubicBezTo>
                    <a:lnTo>
                      <a:pt x="2119319" y="4133547"/>
                    </a:lnTo>
                    <a:cubicBezTo>
                      <a:pt x="2119319" y="4133031"/>
                      <a:pt x="2118804" y="4131830"/>
                      <a:pt x="2116915" y="4129941"/>
                    </a:cubicBezTo>
                    <a:lnTo>
                      <a:pt x="2116915" y="4129941"/>
                    </a:lnTo>
                    <a:cubicBezTo>
                      <a:pt x="2114683" y="4127708"/>
                      <a:pt x="2112794" y="4125133"/>
                      <a:pt x="2112794" y="4121870"/>
                    </a:cubicBezTo>
                    <a:lnTo>
                      <a:pt x="2112794" y="4121870"/>
                    </a:lnTo>
                    <a:cubicBezTo>
                      <a:pt x="2112794" y="4119123"/>
                      <a:pt x="2114168" y="4116375"/>
                      <a:pt x="2117086" y="4113628"/>
                    </a:cubicBezTo>
                    <a:lnTo>
                      <a:pt x="2117086" y="4113628"/>
                    </a:lnTo>
                    <a:cubicBezTo>
                      <a:pt x="2123784" y="4108304"/>
                      <a:pt x="2127905" y="4108304"/>
                      <a:pt x="2127561" y="4103668"/>
                    </a:cubicBezTo>
                    <a:lnTo>
                      <a:pt x="2127561" y="4103668"/>
                    </a:lnTo>
                    <a:cubicBezTo>
                      <a:pt x="2127561" y="4103153"/>
                      <a:pt x="2127561" y="4102466"/>
                      <a:pt x="2127390" y="4101608"/>
                    </a:cubicBezTo>
                    <a:lnTo>
                      <a:pt x="2127390" y="4101608"/>
                    </a:lnTo>
                    <a:cubicBezTo>
                      <a:pt x="2127390" y="4093709"/>
                      <a:pt x="2124814" y="4088042"/>
                      <a:pt x="2121036" y="4088042"/>
                    </a:cubicBezTo>
                    <a:lnTo>
                      <a:pt x="2121036" y="4088042"/>
                    </a:lnTo>
                    <a:cubicBezTo>
                      <a:pt x="2119834" y="4088042"/>
                      <a:pt x="2118117" y="4088386"/>
                      <a:pt x="2116056" y="4089759"/>
                    </a:cubicBezTo>
                    <a:lnTo>
                      <a:pt x="2116056" y="4089759"/>
                    </a:lnTo>
                    <a:cubicBezTo>
                      <a:pt x="2111591" y="4092507"/>
                      <a:pt x="2107127" y="4094052"/>
                      <a:pt x="2103349" y="4094052"/>
                    </a:cubicBezTo>
                    <a:lnTo>
                      <a:pt x="2103349" y="4094052"/>
                    </a:lnTo>
                    <a:cubicBezTo>
                      <a:pt x="2100602" y="4094052"/>
                      <a:pt x="2096996" y="4092679"/>
                      <a:pt x="2096996" y="4088901"/>
                    </a:cubicBezTo>
                    <a:lnTo>
                      <a:pt x="2096996" y="4088901"/>
                    </a:lnTo>
                    <a:cubicBezTo>
                      <a:pt x="2096996" y="4086668"/>
                      <a:pt x="2098198" y="4084608"/>
                      <a:pt x="2100430" y="4082204"/>
                    </a:cubicBezTo>
                    <a:lnTo>
                      <a:pt x="2100430" y="4082204"/>
                    </a:lnTo>
                    <a:cubicBezTo>
                      <a:pt x="2109016" y="4073790"/>
                      <a:pt x="2123268" y="4073446"/>
                      <a:pt x="2126531" y="4068638"/>
                    </a:cubicBezTo>
                    <a:lnTo>
                      <a:pt x="2126531" y="4068638"/>
                    </a:lnTo>
                    <a:cubicBezTo>
                      <a:pt x="2127905" y="4066406"/>
                      <a:pt x="2127733" y="4062972"/>
                      <a:pt x="2128077" y="4059709"/>
                    </a:cubicBezTo>
                    <a:lnTo>
                      <a:pt x="2128077" y="4059709"/>
                    </a:lnTo>
                    <a:cubicBezTo>
                      <a:pt x="2128077" y="4056446"/>
                      <a:pt x="2130652" y="4051810"/>
                      <a:pt x="2136147" y="4052153"/>
                    </a:cubicBezTo>
                    <a:lnTo>
                      <a:pt x="2136147" y="4052153"/>
                    </a:lnTo>
                    <a:cubicBezTo>
                      <a:pt x="2143016" y="4052153"/>
                      <a:pt x="2150571" y="4055759"/>
                      <a:pt x="2150915" y="4063315"/>
                    </a:cubicBezTo>
                    <a:lnTo>
                      <a:pt x="2150915" y="4063315"/>
                    </a:lnTo>
                    <a:cubicBezTo>
                      <a:pt x="2150915" y="4065032"/>
                      <a:pt x="2150399" y="4066577"/>
                      <a:pt x="2149712" y="4068295"/>
                    </a:cubicBezTo>
                    <a:lnTo>
                      <a:pt x="2149712" y="4068295"/>
                    </a:lnTo>
                    <a:cubicBezTo>
                      <a:pt x="2146450" y="4074476"/>
                      <a:pt x="2141814" y="4079800"/>
                      <a:pt x="2141985" y="4082376"/>
                    </a:cubicBezTo>
                    <a:lnTo>
                      <a:pt x="2141985" y="4082376"/>
                    </a:lnTo>
                    <a:cubicBezTo>
                      <a:pt x="2141985" y="4083062"/>
                      <a:pt x="2142157" y="4083577"/>
                      <a:pt x="2142501" y="4084093"/>
                    </a:cubicBezTo>
                    <a:lnTo>
                      <a:pt x="2142501" y="4084093"/>
                    </a:lnTo>
                    <a:cubicBezTo>
                      <a:pt x="2143188" y="4084608"/>
                      <a:pt x="2143874" y="4084779"/>
                      <a:pt x="2144733" y="4084779"/>
                    </a:cubicBezTo>
                    <a:lnTo>
                      <a:pt x="2144733" y="4084779"/>
                    </a:lnTo>
                    <a:cubicBezTo>
                      <a:pt x="2148167" y="4085123"/>
                      <a:pt x="2153147" y="4079628"/>
                      <a:pt x="2154005" y="4073961"/>
                    </a:cubicBezTo>
                    <a:lnTo>
                      <a:pt x="2154005" y="4073961"/>
                    </a:lnTo>
                    <a:cubicBezTo>
                      <a:pt x="2154520" y="4072416"/>
                      <a:pt x="2154520" y="4071214"/>
                      <a:pt x="2154520" y="4069840"/>
                    </a:cubicBezTo>
                    <a:lnTo>
                      <a:pt x="2154520" y="4069840"/>
                    </a:lnTo>
                    <a:cubicBezTo>
                      <a:pt x="2154520" y="4069325"/>
                      <a:pt x="2154520" y="4068810"/>
                      <a:pt x="2154520" y="4068123"/>
                    </a:cubicBezTo>
                    <a:lnTo>
                      <a:pt x="2154520" y="4068123"/>
                    </a:lnTo>
                    <a:cubicBezTo>
                      <a:pt x="2154349" y="4063830"/>
                      <a:pt x="2156238" y="4059194"/>
                      <a:pt x="2166541" y="4053356"/>
                    </a:cubicBezTo>
                    <a:lnTo>
                      <a:pt x="2166541" y="4053356"/>
                    </a:lnTo>
                    <a:cubicBezTo>
                      <a:pt x="2180622" y="4046487"/>
                      <a:pt x="2177187" y="4040992"/>
                      <a:pt x="2191268" y="4037901"/>
                    </a:cubicBezTo>
                    <a:lnTo>
                      <a:pt x="2191268" y="4037901"/>
                    </a:lnTo>
                    <a:cubicBezTo>
                      <a:pt x="2202601" y="4036871"/>
                      <a:pt x="2209985" y="4033265"/>
                      <a:pt x="2209642" y="4028972"/>
                    </a:cubicBezTo>
                    <a:lnTo>
                      <a:pt x="2209642" y="4028972"/>
                    </a:lnTo>
                    <a:cubicBezTo>
                      <a:pt x="2209642" y="4028457"/>
                      <a:pt x="2209642" y="4027770"/>
                      <a:pt x="2209470" y="4027083"/>
                    </a:cubicBezTo>
                    <a:lnTo>
                      <a:pt x="2209470" y="4027083"/>
                    </a:lnTo>
                    <a:cubicBezTo>
                      <a:pt x="2208096" y="4021760"/>
                      <a:pt x="2202429" y="4018497"/>
                      <a:pt x="2201914" y="4011972"/>
                    </a:cubicBezTo>
                    <a:lnTo>
                      <a:pt x="2201914" y="4011972"/>
                    </a:lnTo>
                    <a:cubicBezTo>
                      <a:pt x="2201914" y="4009224"/>
                      <a:pt x="2203460" y="4006649"/>
                      <a:pt x="2206379" y="4004245"/>
                    </a:cubicBezTo>
                    <a:lnTo>
                      <a:pt x="2206379" y="4004245"/>
                    </a:lnTo>
                    <a:cubicBezTo>
                      <a:pt x="2214450" y="3997548"/>
                      <a:pt x="2224238" y="3969730"/>
                      <a:pt x="2234197" y="3962174"/>
                    </a:cubicBezTo>
                    <a:lnTo>
                      <a:pt x="2234197" y="3962174"/>
                    </a:lnTo>
                    <a:cubicBezTo>
                      <a:pt x="2241752" y="3957366"/>
                      <a:pt x="2248621" y="3950498"/>
                      <a:pt x="2248278" y="3947750"/>
                    </a:cubicBezTo>
                    <a:lnTo>
                      <a:pt x="2248278" y="3947750"/>
                    </a:lnTo>
                    <a:lnTo>
                      <a:pt x="2248278" y="3947750"/>
                    </a:lnTo>
                    <a:cubicBezTo>
                      <a:pt x="2248278" y="3947750"/>
                      <a:pt x="2248278" y="3947407"/>
                      <a:pt x="2248449" y="3947063"/>
                    </a:cubicBezTo>
                    <a:lnTo>
                      <a:pt x="2248449" y="3947063"/>
                    </a:lnTo>
                    <a:lnTo>
                      <a:pt x="2248449" y="3947063"/>
                    </a:lnTo>
                    <a:cubicBezTo>
                      <a:pt x="2249308" y="3944659"/>
                      <a:pt x="2248278" y="3938306"/>
                      <a:pt x="2254459" y="3936932"/>
                    </a:cubicBezTo>
                    <a:lnTo>
                      <a:pt x="2254459" y="3936932"/>
                    </a:lnTo>
                    <a:cubicBezTo>
                      <a:pt x="2255661" y="3936074"/>
                      <a:pt x="2257035" y="3935043"/>
                      <a:pt x="2258065" y="3934013"/>
                    </a:cubicBezTo>
                    <a:lnTo>
                      <a:pt x="2258065" y="3934013"/>
                    </a:lnTo>
                    <a:cubicBezTo>
                      <a:pt x="2258752" y="3933498"/>
                      <a:pt x="2259096" y="3932982"/>
                      <a:pt x="2259267" y="3932639"/>
                    </a:cubicBezTo>
                    <a:lnTo>
                      <a:pt x="2259267" y="3932639"/>
                    </a:lnTo>
                    <a:cubicBezTo>
                      <a:pt x="2258924" y="3932467"/>
                      <a:pt x="2258581" y="3932467"/>
                      <a:pt x="2257894" y="3932296"/>
                    </a:cubicBezTo>
                    <a:lnTo>
                      <a:pt x="2257894" y="3932296"/>
                    </a:lnTo>
                    <a:cubicBezTo>
                      <a:pt x="2256520" y="3932124"/>
                      <a:pt x="2255318" y="3931952"/>
                      <a:pt x="2254288" y="3931952"/>
                    </a:cubicBezTo>
                    <a:lnTo>
                      <a:pt x="2254288" y="3931952"/>
                    </a:lnTo>
                    <a:cubicBezTo>
                      <a:pt x="2249995" y="3931952"/>
                      <a:pt x="2248449" y="3933154"/>
                      <a:pt x="2248449" y="3933154"/>
                    </a:cubicBezTo>
                    <a:lnTo>
                      <a:pt x="2248449" y="3933154"/>
                    </a:lnTo>
                    <a:lnTo>
                      <a:pt x="2247763" y="3933670"/>
                    </a:lnTo>
                    <a:lnTo>
                      <a:pt x="2247076" y="3933670"/>
                    </a:lnTo>
                    <a:cubicBezTo>
                      <a:pt x="2247076" y="3933498"/>
                      <a:pt x="2237631" y="3934185"/>
                      <a:pt x="2236944" y="3925599"/>
                    </a:cubicBezTo>
                    <a:lnTo>
                      <a:pt x="2236944" y="3925599"/>
                    </a:lnTo>
                    <a:cubicBezTo>
                      <a:pt x="2236944" y="3923882"/>
                      <a:pt x="2237460" y="3921993"/>
                      <a:pt x="2238490" y="3919761"/>
                    </a:cubicBezTo>
                    <a:lnTo>
                      <a:pt x="2238490" y="3919761"/>
                    </a:lnTo>
                    <a:cubicBezTo>
                      <a:pt x="2243470" y="3911003"/>
                      <a:pt x="2264762" y="3870306"/>
                      <a:pt x="2264934" y="3869791"/>
                    </a:cubicBezTo>
                    <a:lnTo>
                      <a:pt x="2264934" y="3869791"/>
                    </a:lnTo>
                    <a:cubicBezTo>
                      <a:pt x="2264934" y="3869791"/>
                      <a:pt x="2281247" y="3849357"/>
                      <a:pt x="2285884" y="3841115"/>
                    </a:cubicBezTo>
                    <a:lnTo>
                      <a:pt x="2285884" y="3841115"/>
                    </a:lnTo>
                    <a:cubicBezTo>
                      <a:pt x="2290176" y="3831155"/>
                      <a:pt x="2300651" y="3781872"/>
                      <a:pt x="2316449" y="3777236"/>
                    </a:cubicBezTo>
                    <a:lnTo>
                      <a:pt x="2316449" y="3777236"/>
                    </a:lnTo>
                    <a:cubicBezTo>
                      <a:pt x="2328469" y="3775347"/>
                      <a:pt x="2337398" y="3757146"/>
                      <a:pt x="2343580" y="3749246"/>
                    </a:cubicBezTo>
                    <a:lnTo>
                      <a:pt x="2343580" y="3749246"/>
                    </a:lnTo>
                    <a:cubicBezTo>
                      <a:pt x="2349418" y="3739630"/>
                      <a:pt x="2371570" y="3711297"/>
                      <a:pt x="2376893" y="3708893"/>
                    </a:cubicBezTo>
                    <a:lnTo>
                      <a:pt x="2376893" y="3708893"/>
                    </a:lnTo>
                    <a:cubicBezTo>
                      <a:pt x="2379297" y="3707691"/>
                      <a:pt x="2391317" y="3684166"/>
                      <a:pt x="2398872" y="3671288"/>
                    </a:cubicBezTo>
                    <a:lnTo>
                      <a:pt x="2398872" y="3671288"/>
                    </a:lnTo>
                    <a:cubicBezTo>
                      <a:pt x="2407630" y="3659782"/>
                      <a:pt x="2425317" y="3638146"/>
                      <a:pt x="2431155" y="3627328"/>
                    </a:cubicBezTo>
                    <a:lnTo>
                      <a:pt x="2431155" y="3627328"/>
                    </a:lnTo>
                    <a:cubicBezTo>
                      <a:pt x="2433559" y="3621833"/>
                      <a:pt x="2441458" y="3600025"/>
                      <a:pt x="2449185" y="3579591"/>
                    </a:cubicBezTo>
                    <a:lnTo>
                      <a:pt x="2449185" y="3579591"/>
                    </a:lnTo>
                    <a:cubicBezTo>
                      <a:pt x="2457600" y="3558642"/>
                      <a:pt x="2463781" y="3540440"/>
                      <a:pt x="2468417" y="3537177"/>
                    </a:cubicBezTo>
                    <a:lnTo>
                      <a:pt x="2468417" y="3537177"/>
                    </a:lnTo>
                    <a:cubicBezTo>
                      <a:pt x="2472710" y="3535117"/>
                      <a:pt x="2484902" y="3523612"/>
                      <a:pt x="2484559" y="3512622"/>
                    </a:cubicBezTo>
                    <a:lnTo>
                      <a:pt x="2484559" y="3512622"/>
                    </a:lnTo>
                    <a:lnTo>
                      <a:pt x="2484559" y="3512622"/>
                    </a:lnTo>
                    <a:cubicBezTo>
                      <a:pt x="2484559" y="3512450"/>
                      <a:pt x="2484559" y="3512278"/>
                      <a:pt x="2484559" y="3511935"/>
                    </a:cubicBezTo>
                    <a:lnTo>
                      <a:pt x="2484559" y="3511935"/>
                    </a:lnTo>
                    <a:cubicBezTo>
                      <a:pt x="2485933" y="3499056"/>
                      <a:pt x="2489710" y="3486006"/>
                      <a:pt x="2498983" y="3475360"/>
                    </a:cubicBezTo>
                    <a:lnTo>
                      <a:pt x="2498983" y="3475360"/>
                    </a:lnTo>
                    <a:cubicBezTo>
                      <a:pt x="2507397" y="3466945"/>
                      <a:pt x="2530064" y="3433632"/>
                      <a:pt x="2536073" y="3420239"/>
                    </a:cubicBezTo>
                    <a:lnTo>
                      <a:pt x="2536073" y="3420239"/>
                    </a:lnTo>
                    <a:cubicBezTo>
                      <a:pt x="2542427" y="3406501"/>
                      <a:pt x="2547922" y="3380057"/>
                      <a:pt x="2557882" y="3372502"/>
                    </a:cubicBezTo>
                    <a:lnTo>
                      <a:pt x="2557882" y="3372502"/>
                    </a:lnTo>
                    <a:cubicBezTo>
                      <a:pt x="2564235" y="3366663"/>
                      <a:pt x="2564578" y="3339532"/>
                      <a:pt x="2575053" y="3324593"/>
                    </a:cubicBezTo>
                    <a:lnTo>
                      <a:pt x="2575053" y="3324593"/>
                    </a:lnTo>
                    <a:cubicBezTo>
                      <a:pt x="2583124" y="3312229"/>
                      <a:pt x="2586902" y="3308108"/>
                      <a:pt x="2586730" y="3304674"/>
                    </a:cubicBezTo>
                    <a:lnTo>
                      <a:pt x="2586730" y="3304674"/>
                    </a:lnTo>
                    <a:cubicBezTo>
                      <a:pt x="2586730" y="3303815"/>
                      <a:pt x="2586558" y="3302613"/>
                      <a:pt x="2586043" y="3301411"/>
                    </a:cubicBezTo>
                    <a:lnTo>
                      <a:pt x="2586043" y="3301411"/>
                    </a:lnTo>
                    <a:cubicBezTo>
                      <a:pt x="2584841" y="3297633"/>
                      <a:pt x="2582952" y="3294886"/>
                      <a:pt x="2582780" y="3291452"/>
                    </a:cubicBezTo>
                    <a:lnTo>
                      <a:pt x="2582780" y="3291452"/>
                    </a:lnTo>
                    <a:cubicBezTo>
                      <a:pt x="2582780" y="3288017"/>
                      <a:pt x="2585699" y="3285442"/>
                      <a:pt x="2590164" y="3284411"/>
                    </a:cubicBezTo>
                    <a:lnTo>
                      <a:pt x="2590164" y="3284411"/>
                    </a:lnTo>
                    <a:cubicBezTo>
                      <a:pt x="2597720" y="3282351"/>
                      <a:pt x="2598406" y="3277371"/>
                      <a:pt x="2603729" y="3266553"/>
                    </a:cubicBezTo>
                    <a:lnTo>
                      <a:pt x="2603729" y="3266553"/>
                    </a:lnTo>
                    <a:cubicBezTo>
                      <a:pt x="2608366" y="3258482"/>
                      <a:pt x="2644770" y="3147210"/>
                      <a:pt x="2648376" y="3132443"/>
                    </a:cubicBezTo>
                    <a:lnTo>
                      <a:pt x="2648376" y="3132443"/>
                    </a:lnTo>
                    <a:cubicBezTo>
                      <a:pt x="2650093" y="3125746"/>
                      <a:pt x="2650951" y="3118705"/>
                      <a:pt x="2650951" y="3112352"/>
                    </a:cubicBezTo>
                    <a:lnTo>
                      <a:pt x="2650951" y="3112352"/>
                    </a:lnTo>
                    <a:cubicBezTo>
                      <a:pt x="2650951" y="3105827"/>
                      <a:pt x="2649921" y="3099988"/>
                      <a:pt x="2648376" y="3096211"/>
                    </a:cubicBezTo>
                    <a:lnTo>
                      <a:pt x="2648376" y="3096211"/>
                    </a:lnTo>
                    <a:cubicBezTo>
                      <a:pt x="2643224" y="3087110"/>
                      <a:pt x="2629144" y="3051564"/>
                      <a:pt x="2618154" y="3039373"/>
                    </a:cubicBezTo>
                    <a:lnTo>
                      <a:pt x="2618154" y="3039373"/>
                    </a:lnTo>
                    <a:cubicBezTo>
                      <a:pt x="2607851" y="3026494"/>
                      <a:pt x="2597548" y="3010009"/>
                      <a:pt x="2591023" y="3004514"/>
                    </a:cubicBezTo>
                    <a:lnTo>
                      <a:pt x="2591023" y="3004514"/>
                    </a:lnTo>
                    <a:cubicBezTo>
                      <a:pt x="2580720" y="2998333"/>
                      <a:pt x="2577457" y="2981676"/>
                      <a:pt x="2569730" y="2970514"/>
                    </a:cubicBezTo>
                    <a:lnTo>
                      <a:pt x="2569730" y="2970514"/>
                    </a:lnTo>
                    <a:cubicBezTo>
                      <a:pt x="2564407" y="2959697"/>
                      <a:pt x="2553245" y="2939777"/>
                      <a:pt x="2553074" y="2926555"/>
                    </a:cubicBezTo>
                    <a:lnTo>
                      <a:pt x="2553074" y="2926555"/>
                    </a:lnTo>
                    <a:cubicBezTo>
                      <a:pt x="2553074" y="2924323"/>
                      <a:pt x="2553417" y="2922091"/>
                      <a:pt x="2554447" y="2920202"/>
                    </a:cubicBezTo>
                    <a:lnTo>
                      <a:pt x="2554447" y="2920202"/>
                    </a:lnTo>
                    <a:cubicBezTo>
                      <a:pt x="2557882" y="2912303"/>
                      <a:pt x="2561144" y="2902172"/>
                      <a:pt x="2561144" y="2890495"/>
                    </a:cubicBezTo>
                    <a:lnTo>
                      <a:pt x="2561144" y="2890495"/>
                    </a:lnTo>
                    <a:cubicBezTo>
                      <a:pt x="2561144" y="2885515"/>
                      <a:pt x="2560457" y="2880364"/>
                      <a:pt x="2559084" y="2874869"/>
                    </a:cubicBezTo>
                    <a:lnTo>
                      <a:pt x="2559084" y="2874869"/>
                    </a:lnTo>
                    <a:cubicBezTo>
                      <a:pt x="2555649" y="2859071"/>
                      <a:pt x="2546033" y="2835889"/>
                      <a:pt x="2545861" y="2821294"/>
                    </a:cubicBezTo>
                    <a:lnTo>
                      <a:pt x="2545861" y="2821294"/>
                    </a:lnTo>
                    <a:cubicBezTo>
                      <a:pt x="2545861" y="2819748"/>
                      <a:pt x="2546033" y="2818202"/>
                      <a:pt x="2546376" y="2816657"/>
                    </a:cubicBezTo>
                    <a:lnTo>
                      <a:pt x="2546376" y="2816657"/>
                    </a:lnTo>
                    <a:cubicBezTo>
                      <a:pt x="2547750" y="2810475"/>
                      <a:pt x="2548952" y="2805667"/>
                      <a:pt x="2548952" y="2800859"/>
                    </a:cubicBezTo>
                    <a:lnTo>
                      <a:pt x="2548952" y="2800859"/>
                    </a:lnTo>
                    <a:cubicBezTo>
                      <a:pt x="2548952" y="2796566"/>
                      <a:pt x="2548094" y="2792273"/>
                      <a:pt x="2545174" y="2786435"/>
                    </a:cubicBezTo>
                    <a:lnTo>
                      <a:pt x="2545174" y="2786435"/>
                    </a:lnTo>
                    <a:cubicBezTo>
                      <a:pt x="2539508" y="2775102"/>
                      <a:pt x="2535730" y="2764971"/>
                      <a:pt x="2535730" y="2756728"/>
                    </a:cubicBezTo>
                    <a:lnTo>
                      <a:pt x="2535730" y="2756728"/>
                    </a:lnTo>
                    <a:cubicBezTo>
                      <a:pt x="2535730" y="2755698"/>
                      <a:pt x="2535730" y="2754668"/>
                      <a:pt x="2535902" y="2753466"/>
                    </a:cubicBezTo>
                    <a:lnTo>
                      <a:pt x="2535902" y="2753466"/>
                    </a:lnTo>
                    <a:cubicBezTo>
                      <a:pt x="2535902" y="2753466"/>
                      <a:pt x="2535902" y="2753466"/>
                      <a:pt x="2535902" y="2753466"/>
                    </a:cubicBezTo>
                    <a:lnTo>
                      <a:pt x="2535902" y="2753466"/>
                    </a:lnTo>
                    <a:cubicBezTo>
                      <a:pt x="2535902" y="2751405"/>
                      <a:pt x="2535902" y="2746940"/>
                      <a:pt x="2535902" y="2741274"/>
                    </a:cubicBezTo>
                    <a:lnTo>
                      <a:pt x="2535902" y="2741274"/>
                    </a:lnTo>
                    <a:cubicBezTo>
                      <a:pt x="2536073" y="2728223"/>
                      <a:pt x="2535215" y="2708476"/>
                      <a:pt x="2532124" y="2702638"/>
                    </a:cubicBezTo>
                    <a:lnTo>
                      <a:pt x="2532124" y="2702638"/>
                    </a:lnTo>
                    <a:cubicBezTo>
                      <a:pt x="2528518" y="2694911"/>
                      <a:pt x="2522336" y="2691133"/>
                      <a:pt x="2521993" y="2683921"/>
                    </a:cubicBezTo>
                    <a:lnTo>
                      <a:pt x="2521993" y="2683921"/>
                    </a:lnTo>
                    <a:cubicBezTo>
                      <a:pt x="2521993" y="2682375"/>
                      <a:pt x="2522336" y="2680486"/>
                      <a:pt x="2523366" y="2678941"/>
                    </a:cubicBezTo>
                    <a:lnTo>
                      <a:pt x="2523366" y="2678941"/>
                    </a:lnTo>
                    <a:cubicBezTo>
                      <a:pt x="2524397" y="2676708"/>
                      <a:pt x="2524912" y="2674133"/>
                      <a:pt x="2524912" y="2671385"/>
                    </a:cubicBezTo>
                    <a:lnTo>
                      <a:pt x="2524912" y="2671385"/>
                    </a:lnTo>
                    <a:cubicBezTo>
                      <a:pt x="2524912" y="2665891"/>
                      <a:pt x="2523023" y="2659537"/>
                      <a:pt x="2520619" y="2652668"/>
                    </a:cubicBezTo>
                    <a:lnTo>
                      <a:pt x="2520619" y="2652668"/>
                    </a:lnTo>
                    <a:cubicBezTo>
                      <a:pt x="2518558" y="2644083"/>
                      <a:pt x="2509458" y="2640305"/>
                      <a:pt x="2501215" y="2633608"/>
                    </a:cubicBezTo>
                    <a:lnTo>
                      <a:pt x="2501215" y="2633608"/>
                    </a:lnTo>
                    <a:cubicBezTo>
                      <a:pt x="2494346" y="2627083"/>
                      <a:pt x="2488680" y="2629487"/>
                      <a:pt x="2487478" y="2622103"/>
                    </a:cubicBezTo>
                    <a:lnTo>
                      <a:pt x="2487478" y="2622103"/>
                    </a:lnTo>
                    <a:cubicBezTo>
                      <a:pt x="2487478" y="2621416"/>
                      <a:pt x="2487478" y="2620729"/>
                      <a:pt x="2487821" y="2620042"/>
                    </a:cubicBezTo>
                    <a:lnTo>
                      <a:pt x="2487821" y="2620042"/>
                    </a:lnTo>
                    <a:cubicBezTo>
                      <a:pt x="2488336" y="2614376"/>
                      <a:pt x="2490225" y="2608709"/>
                      <a:pt x="2498124" y="2609224"/>
                    </a:cubicBezTo>
                    <a:lnTo>
                      <a:pt x="2498124" y="2609224"/>
                    </a:lnTo>
                    <a:cubicBezTo>
                      <a:pt x="2498467" y="2609224"/>
                      <a:pt x="2498639" y="2609224"/>
                      <a:pt x="2498811" y="2609224"/>
                    </a:cubicBezTo>
                    <a:lnTo>
                      <a:pt x="2498811" y="2609224"/>
                    </a:lnTo>
                    <a:cubicBezTo>
                      <a:pt x="2499154" y="2609053"/>
                      <a:pt x="2498811" y="2609224"/>
                      <a:pt x="2499154" y="2608194"/>
                    </a:cubicBezTo>
                    <a:lnTo>
                      <a:pt x="2499154" y="2608194"/>
                    </a:lnTo>
                    <a:cubicBezTo>
                      <a:pt x="2499154" y="2606477"/>
                      <a:pt x="2497952" y="2603042"/>
                      <a:pt x="2496751" y="2601154"/>
                    </a:cubicBezTo>
                    <a:lnTo>
                      <a:pt x="2496751" y="2601154"/>
                    </a:lnTo>
                    <a:cubicBezTo>
                      <a:pt x="2494862" y="2597032"/>
                      <a:pt x="2485589" y="2584841"/>
                      <a:pt x="2485589" y="2572477"/>
                    </a:cubicBezTo>
                    <a:lnTo>
                      <a:pt x="2485589" y="2572477"/>
                    </a:lnTo>
                    <a:cubicBezTo>
                      <a:pt x="2485589" y="2570416"/>
                      <a:pt x="2485761" y="2568356"/>
                      <a:pt x="2486448" y="2566467"/>
                    </a:cubicBezTo>
                    <a:lnTo>
                      <a:pt x="2486448" y="2566467"/>
                    </a:lnTo>
                    <a:cubicBezTo>
                      <a:pt x="2490741" y="2553073"/>
                      <a:pt x="2507225" y="2517013"/>
                      <a:pt x="2517700" y="2510316"/>
                    </a:cubicBezTo>
                    <a:lnTo>
                      <a:pt x="2517700" y="2510316"/>
                    </a:lnTo>
                    <a:cubicBezTo>
                      <a:pt x="2526457" y="2505851"/>
                      <a:pt x="2526286" y="2497265"/>
                      <a:pt x="2527831" y="2491084"/>
                    </a:cubicBezTo>
                    <a:lnTo>
                      <a:pt x="2527831" y="2491084"/>
                    </a:lnTo>
                    <a:cubicBezTo>
                      <a:pt x="2528862" y="2489023"/>
                      <a:pt x="2529892" y="2486447"/>
                      <a:pt x="2529720" y="2485245"/>
                    </a:cubicBezTo>
                    <a:lnTo>
                      <a:pt x="2529720" y="2485245"/>
                    </a:lnTo>
                    <a:cubicBezTo>
                      <a:pt x="2529033" y="2485245"/>
                      <a:pt x="2527831" y="2485760"/>
                      <a:pt x="2526114" y="2486619"/>
                    </a:cubicBezTo>
                    <a:lnTo>
                      <a:pt x="2526114" y="2486619"/>
                    </a:lnTo>
                    <a:cubicBezTo>
                      <a:pt x="2520448" y="2489882"/>
                      <a:pt x="2516670" y="2491942"/>
                      <a:pt x="2512720" y="2491942"/>
                    </a:cubicBezTo>
                    <a:lnTo>
                      <a:pt x="2512720" y="2491942"/>
                    </a:lnTo>
                    <a:cubicBezTo>
                      <a:pt x="2508427" y="2491942"/>
                      <a:pt x="2506023" y="2488336"/>
                      <a:pt x="2504993" y="2484043"/>
                    </a:cubicBezTo>
                    <a:lnTo>
                      <a:pt x="2504993" y="2484043"/>
                    </a:lnTo>
                    <a:cubicBezTo>
                      <a:pt x="2503619" y="2480266"/>
                      <a:pt x="2502932" y="2477690"/>
                      <a:pt x="2502760" y="2475114"/>
                    </a:cubicBezTo>
                    <a:lnTo>
                      <a:pt x="2502760" y="2475114"/>
                    </a:lnTo>
                    <a:cubicBezTo>
                      <a:pt x="2502932" y="2470821"/>
                      <a:pt x="2504478" y="2468074"/>
                      <a:pt x="2506023" y="2458629"/>
                    </a:cubicBezTo>
                    <a:lnTo>
                      <a:pt x="2506023" y="2458629"/>
                    </a:lnTo>
                    <a:cubicBezTo>
                      <a:pt x="2508599" y="2443862"/>
                      <a:pt x="2505680" y="2433559"/>
                      <a:pt x="2511175" y="2423771"/>
                    </a:cubicBezTo>
                    <a:lnTo>
                      <a:pt x="2511175" y="2423771"/>
                    </a:lnTo>
                    <a:cubicBezTo>
                      <a:pt x="2514781" y="2415872"/>
                      <a:pt x="2513063" y="2394408"/>
                      <a:pt x="2518902" y="2385307"/>
                    </a:cubicBezTo>
                    <a:lnTo>
                      <a:pt x="2518902" y="2385307"/>
                    </a:lnTo>
                    <a:cubicBezTo>
                      <a:pt x="2523023" y="2378781"/>
                      <a:pt x="2523366" y="2372600"/>
                      <a:pt x="2523366" y="2364529"/>
                    </a:cubicBezTo>
                    <a:lnTo>
                      <a:pt x="2523366" y="2364529"/>
                    </a:lnTo>
                    <a:cubicBezTo>
                      <a:pt x="2523366" y="2364014"/>
                      <a:pt x="2523366" y="2363327"/>
                      <a:pt x="2523366" y="2362640"/>
                    </a:cubicBezTo>
                    <a:lnTo>
                      <a:pt x="2523366" y="2362640"/>
                    </a:lnTo>
                    <a:cubicBezTo>
                      <a:pt x="2523366" y="2362640"/>
                      <a:pt x="2523366" y="2362468"/>
                      <a:pt x="2523366" y="2362468"/>
                    </a:cubicBezTo>
                    <a:lnTo>
                      <a:pt x="2523366" y="2362468"/>
                    </a:lnTo>
                    <a:cubicBezTo>
                      <a:pt x="2523366" y="2352337"/>
                      <a:pt x="2530235" y="2344095"/>
                      <a:pt x="2537447" y="2341176"/>
                    </a:cubicBezTo>
                    <a:lnTo>
                      <a:pt x="2537447" y="2341176"/>
                    </a:lnTo>
                    <a:cubicBezTo>
                      <a:pt x="2544659" y="2338085"/>
                      <a:pt x="2548266" y="2339287"/>
                      <a:pt x="2548437" y="2330701"/>
                    </a:cubicBezTo>
                    <a:lnTo>
                      <a:pt x="2548437" y="2330701"/>
                    </a:lnTo>
                    <a:lnTo>
                      <a:pt x="2548437" y="2330701"/>
                    </a:lnTo>
                    <a:cubicBezTo>
                      <a:pt x="2548437" y="2330529"/>
                      <a:pt x="2548437" y="2330186"/>
                      <a:pt x="2548437" y="2329842"/>
                    </a:cubicBezTo>
                    <a:lnTo>
                      <a:pt x="2548437" y="2329842"/>
                    </a:lnTo>
                    <a:cubicBezTo>
                      <a:pt x="2549639" y="2318681"/>
                      <a:pt x="2549296" y="2305802"/>
                      <a:pt x="2558225" y="2298075"/>
                    </a:cubicBezTo>
                    <a:lnTo>
                      <a:pt x="2558225" y="2298075"/>
                    </a:lnTo>
                    <a:cubicBezTo>
                      <a:pt x="2560285" y="2296701"/>
                      <a:pt x="2562518" y="2296186"/>
                      <a:pt x="2564578" y="2296186"/>
                    </a:cubicBezTo>
                    <a:lnTo>
                      <a:pt x="2564578" y="2296186"/>
                    </a:lnTo>
                    <a:cubicBezTo>
                      <a:pt x="2569730" y="2296186"/>
                      <a:pt x="2574881" y="2298590"/>
                      <a:pt x="2577286" y="2298418"/>
                    </a:cubicBezTo>
                    <a:lnTo>
                      <a:pt x="2577286" y="2298418"/>
                    </a:lnTo>
                    <a:cubicBezTo>
                      <a:pt x="2578659" y="2298075"/>
                      <a:pt x="2578144" y="2298762"/>
                      <a:pt x="2578659" y="2297045"/>
                    </a:cubicBezTo>
                    <a:lnTo>
                      <a:pt x="2578659" y="2297045"/>
                    </a:lnTo>
                    <a:cubicBezTo>
                      <a:pt x="2579689" y="2289661"/>
                      <a:pt x="2584497" y="2268883"/>
                      <a:pt x="2584497" y="2256004"/>
                    </a:cubicBezTo>
                    <a:lnTo>
                      <a:pt x="2584497" y="2256004"/>
                    </a:lnTo>
                    <a:cubicBezTo>
                      <a:pt x="2584497" y="2252742"/>
                      <a:pt x="2584154" y="2250166"/>
                      <a:pt x="2583639" y="2248621"/>
                    </a:cubicBezTo>
                    <a:lnTo>
                      <a:pt x="2583639" y="2248621"/>
                    </a:lnTo>
                    <a:cubicBezTo>
                      <a:pt x="2580376" y="2240035"/>
                      <a:pt x="2576942" y="2235055"/>
                      <a:pt x="2576770" y="2228530"/>
                    </a:cubicBezTo>
                    <a:lnTo>
                      <a:pt x="2576770" y="2228530"/>
                    </a:lnTo>
                    <a:cubicBezTo>
                      <a:pt x="2576770" y="2227671"/>
                      <a:pt x="2576770" y="2226641"/>
                      <a:pt x="2577114" y="2225782"/>
                    </a:cubicBezTo>
                    <a:lnTo>
                      <a:pt x="2577114" y="2225782"/>
                    </a:lnTo>
                    <a:cubicBezTo>
                      <a:pt x="2577286" y="2224065"/>
                      <a:pt x="2577457" y="2221833"/>
                      <a:pt x="2577457" y="2219086"/>
                    </a:cubicBezTo>
                    <a:lnTo>
                      <a:pt x="2577457" y="2219086"/>
                    </a:lnTo>
                    <a:cubicBezTo>
                      <a:pt x="2577457" y="2210843"/>
                      <a:pt x="2576083" y="2198995"/>
                      <a:pt x="2573164" y="2188692"/>
                    </a:cubicBezTo>
                    <a:lnTo>
                      <a:pt x="2573164" y="2188692"/>
                    </a:lnTo>
                    <a:cubicBezTo>
                      <a:pt x="2572134" y="2185086"/>
                      <a:pt x="2571619" y="2182853"/>
                      <a:pt x="2571619" y="2180793"/>
                    </a:cubicBezTo>
                    <a:lnTo>
                      <a:pt x="2571619" y="2180793"/>
                    </a:lnTo>
                    <a:cubicBezTo>
                      <a:pt x="2571791" y="2174955"/>
                      <a:pt x="2574194" y="2175813"/>
                      <a:pt x="2574194" y="2165338"/>
                    </a:cubicBezTo>
                    <a:lnTo>
                      <a:pt x="2574194" y="2165338"/>
                    </a:lnTo>
                    <a:cubicBezTo>
                      <a:pt x="2574194" y="2165338"/>
                      <a:pt x="2574194" y="2165338"/>
                      <a:pt x="2574194" y="2165338"/>
                    </a:cubicBezTo>
                    <a:lnTo>
                      <a:pt x="2574194" y="2165338"/>
                    </a:lnTo>
                    <a:cubicBezTo>
                      <a:pt x="2572821" y="2149884"/>
                      <a:pt x="2572993" y="2148510"/>
                      <a:pt x="2565608" y="2134601"/>
                    </a:cubicBezTo>
                    <a:lnTo>
                      <a:pt x="2565608" y="2134601"/>
                    </a:lnTo>
                    <a:cubicBezTo>
                      <a:pt x="2557882" y="2120177"/>
                      <a:pt x="2552730" y="2099743"/>
                      <a:pt x="2547922" y="2090298"/>
                    </a:cubicBezTo>
                    <a:lnTo>
                      <a:pt x="2547922" y="2090298"/>
                    </a:lnTo>
                    <a:cubicBezTo>
                      <a:pt x="2544144" y="2084117"/>
                      <a:pt x="2542255" y="2081541"/>
                      <a:pt x="2542083" y="2077935"/>
                    </a:cubicBezTo>
                    <a:lnTo>
                      <a:pt x="2542083" y="2077935"/>
                    </a:lnTo>
                    <a:cubicBezTo>
                      <a:pt x="2542083" y="2075703"/>
                      <a:pt x="2542770" y="2073986"/>
                      <a:pt x="2543973" y="2071410"/>
                    </a:cubicBezTo>
                    <a:lnTo>
                      <a:pt x="2543973" y="2071410"/>
                    </a:lnTo>
                    <a:cubicBezTo>
                      <a:pt x="2544144" y="2070894"/>
                      <a:pt x="2544488" y="2070551"/>
                      <a:pt x="2544659" y="2070208"/>
                    </a:cubicBezTo>
                    <a:lnTo>
                      <a:pt x="2544659" y="2070208"/>
                    </a:lnTo>
                    <a:cubicBezTo>
                      <a:pt x="2544659" y="2070208"/>
                      <a:pt x="2544659" y="2070208"/>
                      <a:pt x="2544659" y="2070208"/>
                    </a:cubicBezTo>
                    <a:lnTo>
                      <a:pt x="2544659" y="2070208"/>
                    </a:lnTo>
                    <a:cubicBezTo>
                      <a:pt x="2543457" y="2069349"/>
                      <a:pt x="2541225" y="2068147"/>
                      <a:pt x="2538306" y="2065571"/>
                    </a:cubicBezTo>
                    <a:lnTo>
                      <a:pt x="2538306" y="2065571"/>
                    </a:lnTo>
                    <a:cubicBezTo>
                      <a:pt x="2532639" y="2060592"/>
                      <a:pt x="2521821" y="2051491"/>
                      <a:pt x="2517013" y="2051834"/>
                    </a:cubicBezTo>
                    <a:lnTo>
                      <a:pt x="2517013" y="2051834"/>
                    </a:lnTo>
                    <a:cubicBezTo>
                      <a:pt x="2515639" y="2052006"/>
                      <a:pt x="2515124" y="2052178"/>
                      <a:pt x="2514094" y="2053895"/>
                    </a:cubicBezTo>
                    <a:lnTo>
                      <a:pt x="2514094" y="2053895"/>
                    </a:lnTo>
                    <a:cubicBezTo>
                      <a:pt x="2508427" y="2059905"/>
                      <a:pt x="2512548" y="2068147"/>
                      <a:pt x="2503447" y="2074844"/>
                    </a:cubicBezTo>
                    <a:lnTo>
                      <a:pt x="2503447" y="2074844"/>
                    </a:lnTo>
                    <a:cubicBezTo>
                      <a:pt x="2499154" y="2077420"/>
                      <a:pt x="2498296" y="2079137"/>
                      <a:pt x="2498296" y="2081026"/>
                    </a:cubicBezTo>
                    <a:lnTo>
                      <a:pt x="2498296" y="2081026"/>
                    </a:lnTo>
                    <a:cubicBezTo>
                      <a:pt x="2498296" y="2082743"/>
                      <a:pt x="2499498" y="2085490"/>
                      <a:pt x="2501902" y="2089097"/>
                    </a:cubicBezTo>
                    <a:lnTo>
                      <a:pt x="2501902" y="2089097"/>
                    </a:lnTo>
                    <a:cubicBezTo>
                      <a:pt x="2505337" y="2094420"/>
                      <a:pt x="2511003" y="2102147"/>
                      <a:pt x="2511175" y="2109874"/>
                    </a:cubicBezTo>
                    <a:lnTo>
                      <a:pt x="2511175" y="2109874"/>
                    </a:lnTo>
                    <a:cubicBezTo>
                      <a:pt x="2511175" y="2113308"/>
                      <a:pt x="2509801" y="2116743"/>
                      <a:pt x="2506195" y="2119319"/>
                    </a:cubicBezTo>
                    <a:lnTo>
                      <a:pt x="2506195" y="2119319"/>
                    </a:lnTo>
                    <a:cubicBezTo>
                      <a:pt x="2501215" y="2122066"/>
                      <a:pt x="2498639" y="2124642"/>
                      <a:pt x="2494690" y="2124985"/>
                    </a:cubicBezTo>
                    <a:lnTo>
                      <a:pt x="2494690" y="2124985"/>
                    </a:lnTo>
                    <a:cubicBezTo>
                      <a:pt x="2491084" y="2124813"/>
                      <a:pt x="2489195" y="2122066"/>
                      <a:pt x="2487650" y="2118288"/>
                    </a:cubicBezTo>
                    <a:lnTo>
                      <a:pt x="2487650" y="2118288"/>
                    </a:lnTo>
                    <a:cubicBezTo>
                      <a:pt x="2485074" y="2111076"/>
                      <a:pt x="2477175" y="2113137"/>
                      <a:pt x="2467559" y="2098198"/>
                    </a:cubicBezTo>
                    <a:lnTo>
                      <a:pt x="2467559" y="2098198"/>
                    </a:lnTo>
                    <a:cubicBezTo>
                      <a:pt x="2459660" y="2084632"/>
                      <a:pt x="2462923" y="2089783"/>
                      <a:pt x="2446781" y="2086693"/>
                    </a:cubicBezTo>
                    <a:lnTo>
                      <a:pt x="2446781" y="2086693"/>
                    </a:lnTo>
                    <a:cubicBezTo>
                      <a:pt x="2431842" y="2085490"/>
                      <a:pt x="2430983" y="2085319"/>
                      <a:pt x="2419479" y="2081541"/>
                    </a:cubicBezTo>
                    <a:lnTo>
                      <a:pt x="2419479" y="2081541"/>
                    </a:lnTo>
                    <a:cubicBezTo>
                      <a:pt x="2406943" y="2076218"/>
                      <a:pt x="2411408" y="2070723"/>
                      <a:pt x="2407973" y="2059733"/>
                    </a:cubicBezTo>
                    <a:lnTo>
                      <a:pt x="2407973" y="2059733"/>
                    </a:lnTo>
                    <a:cubicBezTo>
                      <a:pt x="2404539" y="2047885"/>
                      <a:pt x="2396125" y="2041875"/>
                      <a:pt x="2388398" y="2031572"/>
                    </a:cubicBezTo>
                    <a:lnTo>
                      <a:pt x="2388398" y="2031572"/>
                    </a:lnTo>
                    <a:cubicBezTo>
                      <a:pt x="2382903" y="2025905"/>
                      <a:pt x="2377580" y="2017834"/>
                      <a:pt x="2374660" y="2014915"/>
                    </a:cubicBezTo>
                    <a:lnTo>
                      <a:pt x="2374660" y="2014915"/>
                    </a:lnTo>
                    <a:cubicBezTo>
                      <a:pt x="2374660" y="2015087"/>
                      <a:pt x="2374660" y="2015087"/>
                      <a:pt x="2374660" y="2015259"/>
                    </a:cubicBezTo>
                    <a:lnTo>
                      <a:pt x="2374660" y="2015259"/>
                    </a:lnTo>
                    <a:cubicBezTo>
                      <a:pt x="2374660" y="2018865"/>
                      <a:pt x="2376550" y="2022471"/>
                      <a:pt x="2376550" y="2025733"/>
                    </a:cubicBezTo>
                    <a:lnTo>
                      <a:pt x="2376550" y="2025733"/>
                    </a:lnTo>
                    <a:cubicBezTo>
                      <a:pt x="2376550" y="2027107"/>
                      <a:pt x="2374832" y="2029511"/>
                      <a:pt x="2372943" y="2029511"/>
                    </a:cubicBezTo>
                    <a:lnTo>
                      <a:pt x="2372943" y="2029511"/>
                    </a:lnTo>
                    <a:cubicBezTo>
                      <a:pt x="2371570" y="2029511"/>
                      <a:pt x="2370368" y="2028996"/>
                      <a:pt x="2369165" y="2028481"/>
                    </a:cubicBezTo>
                    <a:lnTo>
                      <a:pt x="2369165" y="2028481"/>
                    </a:lnTo>
                    <a:cubicBezTo>
                      <a:pt x="2357489" y="2025390"/>
                      <a:pt x="2353540" y="2014057"/>
                      <a:pt x="2349762" y="2002552"/>
                    </a:cubicBezTo>
                    <a:lnTo>
                      <a:pt x="2349762" y="2002552"/>
                    </a:lnTo>
                    <a:cubicBezTo>
                      <a:pt x="2347014" y="1989845"/>
                      <a:pt x="2351994" y="1983663"/>
                      <a:pt x="2342721" y="1974562"/>
                    </a:cubicBezTo>
                    <a:lnTo>
                      <a:pt x="2342721" y="1974562"/>
                    </a:lnTo>
                    <a:cubicBezTo>
                      <a:pt x="2331560" y="1963400"/>
                      <a:pt x="2318853" y="1954471"/>
                      <a:pt x="2307004" y="1940047"/>
                    </a:cubicBezTo>
                    <a:lnTo>
                      <a:pt x="2307004" y="1940047"/>
                    </a:lnTo>
                    <a:cubicBezTo>
                      <a:pt x="2297560" y="1926653"/>
                      <a:pt x="2289661" y="1926997"/>
                      <a:pt x="2287944" y="1917209"/>
                    </a:cubicBezTo>
                    <a:lnTo>
                      <a:pt x="2287944" y="1917209"/>
                    </a:lnTo>
                    <a:cubicBezTo>
                      <a:pt x="2287944" y="1917037"/>
                      <a:pt x="2287600" y="1917209"/>
                      <a:pt x="2287429" y="1915835"/>
                    </a:cubicBezTo>
                    <a:lnTo>
                      <a:pt x="2287429" y="1915835"/>
                    </a:lnTo>
                    <a:cubicBezTo>
                      <a:pt x="2287429" y="1911714"/>
                      <a:pt x="2288802" y="1907764"/>
                      <a:pt x="2289146" y="1905875"/>
                    </a:cubicBezTo>
                    <a:lnTo>
                      <a:pt x="2289146" y="1905875"/>
                    </a:lnTo>
                    <a:cubicBezTo>
                      <a:pt x="2288115" y="1906047"/>
                      <a:pt x="2286055" y="1906734"/>
                      <a:pt x="2282964" y="1908108"/>
                    </a:cubicBezTo>
                    <a:lnTo>
                      <a:pt x="2282964" y="1908108"/>
                    </a:lnTo>
                    <a:cubicBezTo>
                      <a:pt x="2274722" y="1910855"/>
                      <a:pt x="2269914" y="1913088"/>
                      <a:pt x="2265449" y="1913088"/>
                    </a:cubicBezTo>
                    <a:lnTo>
                      <a:pt x="2265449" y="1913088"/>
                    </a:lnTo>
                    <a:cubicBezTo>
                      <a:pt x="2261672" y="1913088"/>
                      <a:pt x="2258409" y="1910855"/>
                      <a:pt x="2256176" y="1907249"/>
                    </a:cubicBezTo>
                    <a:lnTo>
                      <a:pt x="2256176" y="1907249"/>
                    </a:lnTo>
                    <a:cubicBezTo>
                      <a:pt x="2250510" y="1899522"/>
                      <a:pt x="2255833" y="1902441"/>
                      <a:pt x="2239005" y="1898148"/>
                    </a:cubicBezTo>
                    <a:lnTo>
                      <a:pt x="2239005" y="1898148"/>
                    </a:lnTo>
                    <a:cubicBezTo>
                      <a:pt x="2221833" y="1895401"/>
                      <a:pt x="2211530" y="1886472"/>
                      <a:pt x="2199854" y="1885441"/>
                    </a:cubicBezTo>
                    <a:lnTo>
                      <a:pt x="2199854" y="1885441"/>
                    </a:lnTo>
                    <a:cubicBezTo>
                      <a:pt x="2186288" y="1882694"/>
                      <a:pt x="2177187" y="1873421"/>
                      <a:pt x="2169803" y="1865866"/>
                    </a:cubicBezTo>
                    <a:lnTo>
                      <a:pt x="2169803" y="1865866"/>
                    </a:lnTo>
                    <a:cubicBezTo>
                      <a:pt x="2162076" y="1859341"/>
                      <a:pt x="2143016" y="1839078"/>
                      <a:pt x="2133400" y="1833068"/>
                    </a:cubicBezTo>
                    <a:lnTo>
                      <a:pt x="2133400" y="1833068"/>
                    </a:lnTo>
                    <a:cubicBezTo>
                      <a:pt x="2122753" y="1826028"/>
                      <a:pt x="2115369" y="1811947"/>
                      <a:pt x="2111935" y="1811947"/>
                    </a:cubicBezTo>
                    <a:lnTo>
                      <a:pt x="2111935" y="1811947"/>
                    </a:lnTo>
                    <a:lnTo>
                      <a:pt x="2111763" y="1811947"/>
                    </a:lnTo>
                    <a:cubicBezTo>
                      <a:pt x="2105410" y="1812290"/>
                      <a:pt x="2100774" y="1809886"/>
                      <a:pt x="2098541" y="1804735"/>
                    </a:cubicBezTo>
                    <a:lnTo>
                      <a:pt x="2098541" y="1804735"/>
                    </a:lnTo>
                    <a:cubicBezTo>
                      <a:pt x="2097167" y="1803018"/>
                      <a:pt x="2095794" y="1802331"/>
                      <a:pt x="2094592" y="1802331"/>
                    </a:cubicBezTo>
                    <a:lnTo>
                      <a:pt x="2094592" y="1802331"/>
                    </a:lnTo>
                    <a:cubicBezTo>
                      <a:pt x="2093046" y="1802331"/>
                      <a:pt x="2090814" y="1803533"/>
                      <a:pt x="2088925" y="1807997"/>
                    </a:cubicBezTo>
                    <a:lnTo>
                      <a:pt x="2088925" y="1807997"/>
                    </a:lnTo>
                    <a:cubicBezTo>
                      <a:pt x="2085319" y="1817613"/>
                      <a:pt x="2073299" y="1828603"/>
                      <a:pt x="2055956" y="1828603"/>
                    </a:cubicBezTo>
                    <a:lnTo>
                      <a:pt x="2055956" y="1828603"/>
                    </a:lnTo>
                    <a:cubicBezTo>
                      <a:pt x="2052693" y="1828603"/>
                      <a:pt x="2049430" y="1828260"/>
                      <a:pt x="2045824" y="1827401"/>
                    </a:cubicBezTo>
                    <a:lnTo>
                      <a:pt x="2045824" y="1827401"/>
                    </a:lnTo>
                    <a:cubicBezTo>
                      <a:pt x="2024017" y="1821048"/>
                      <a:pt x="2012683" y="1813321"/>
                      <a:pt x="1991390" y="1805765"/>
                    </a:cubicBezTo>
                    <a:lnTo>
                      <a:pt x="1991390" y="1805765"/>
                    </a:lnTo>
                    <a:cubicBezTo>
                      <a:pt x="1969926" y="1796836"/>
                      <a:pt x="1936098" y="1783270"/>
                      <a:pt x="1926310" y="1775028"/>
                    </a:cubicBezTo>
                    <a:lnTo>
                      <a:pt x="1926310" y="1775028"/>
                    </a:lnTo>
                    <a:cubicBezTo>
                      <a:pt x="1916179" y="1765927"/>
                      <a:pt x="1922876" y="1763008"/>
                      <a:pt x="1904846" y="1759230"/>
                    </a:cubicBezTo>
                    <a:lnTo>
                      <a:pt x="1904846" y="1759230"/>
                    </a:lnTo>
                    <a:cubicBezTo>
                      <a:pt x="1885270" y="1756654"/>
                      <a:pt x="1876856" y="1747038"/>
                      <a:pt x="1865866" y="1737250"/>
                    </a:cubicBezTo>
                    <a:lnTo>
                      <a:pt x="1865866" y="1737250"/>
                    </a:lnTo>
                    <a:cubicBezTo>
                      <a:pt x="1855048" y="1728665"/>
                      <a:pt x="1832382" y="1719907"/>
                      <a:pt x="1823967" y="1711665"/>
                    </a:cubicBezTo>
                    <a:lnTo>
                      <a:pt x="1823967" y="1711665"/>
                    </a:lnTo>
                    <a:cubicBezTo>
                      <a:pt x="1816240" y="1703766"/>
                      <a:pt x="1804392" y="1684190"/>
                      <a:pt x="1804049" y="1670968"/>
                    </a:cubicBezTo>
                    <a:lnTo>
                      <a:pt x="1804049" y="1670968"/>
                    </a:lnTo>
                    <a:cubicBezTo>
                      <a:pt x="1804049" y="1670453"/>
                      <a:pt x="1804049" y="1669938"/>
                      <a:pt x="1804049" y="1669251"/>
                    </a:cubicBezTo>
                    <a:lnTo>
                      <a:pt x="1804049" y="1669251"/>
                    </a:lnTo>
                    <a:cubicBezTo>
                      <a:pt x="1804049" y="1669251"/>
                      <a:pt x="1804049" y="1669251"/>
                      <a:pt x="1804049" y="1669079"/>
                    </a:cubicBezTo>
                    <a:lnTo>
                      <a:pt x="1804049" y="1669079"/>
                    </a:lnTo>
                    <a:cubicBezTo>
                      <a:pt x="1804220" y="1658089"/>
                      <a:pt x="1809715" y="1656887"/>
                      <a:pt x="1808857" y="1654827"/>
                    </a:cubicBezTo>
                    <a:lnTo>
                      <a:pt x="1808857" y="1654827"/>
                    </a:lnTo>
                    <a:cubicBezTo>
                      <a:pt x="1808857" y="1654140"/>
                      <a:pt x="1808685" y="1652938"/>
                      <a:pt x="1808170" y="1651393"/>
                    </a:cubicBezTo>
                    <a:lnTo>
                      <a:pt x="1808170" y="1651393"/>
                    </a:lnTo>
                    <a:cubicBezTo>
                      <a:pt x="1804049" y="1643665"/>
                      <a:pt x="1791856" y="1639029"/>
                      <a:pt x="1787735" y="1621686"/>
                    </a:cubicBezTo>
                    <a:lnTo>
                      <a:pt x="1787735" y="1621686"/>
                    </a:lnTo>
                    <a:cubicBezTo>
                      <a:pt x="1782927" y="1606060"/>
                      <a:pt x="1773483" y="1600221"/>
                      <a:pt x="1763008" y="1589746"/>
                    </a:cubicBezTo>
                    <a:lnTo>
                      <a:pt x="1763008" y="1589746"/>
                    </a:lnTo>
                    <a:cubicBezTo>
                      <a:pt x="1754250" y="1580989"/>
                      <a:pt x="1735362" y="1564504"/>
                      <a:pt x="1724029" y="1554373"/>
                    </a:cubicBezTo>
                    <a:lnTo>
                      <a:pt x="1724029" y="1554373"/>
                    </a:lnTo>
                    <a:cubicBezTo>
                      <a:pt x="1711321" y="1544242"/>
                      <a:pt x="1707029" y="1538575"/>
                      <a:pt x="1703251" y="1531020"/>
                    </a:cubicBezTo>
                    <a:lnTo>
                      <a:pt x="1703251" y="1531020"/>
                    </a:lnTo>
                    <a:cubicBezTo>
                      <a:pt x="1697928" y="1523121"/>
                      <a:pt x="1700160" y="1524323"/>
                      <a:pt x="1688827" y="1516596"/>
                    </a:cubicBezTo>
                    <a:lnTo>
                      <a:pt x="1688827" y="1516596"/>
                    </a:lnTo>
                    <a:cubicBezTo>
                      <a:pt x="1676292" y="1509040"/>
                      <a:pt x="1669079" y="1506636"/>
                      <a:pt x="1666161" y="1505606"/>
                    </a:cubicBezTo>
                    <a:lnTo>
                      <a:pt x="1666161" y="1505606"/>
                    </a:lnTo>
                    <a:cubicBezTo>
                      <a:pt x="1666161" y="1505606"/>
                      <a:pt x="1666161" y="1505606"/>
                      <a:pt x="1666161" y="1505606"/>
                    </a:cubicBezTo>
                    <a:lnTo>
                      <a:pt x="1666161" y="1505606"/>
                    </a:lnTo>
                    <a:lnTo>
                      <a:pt x="1666161" y="1505606"/>
                    </a:lnTo>
                    <a:lnTo>
                      <a:pt x="1666161" y="1505606"/>
                    </a:lnTo>
                    <a:lnTo>
                      <a:pt x="1666161" y="1505606"/>
                    </a:lnTo>
                    <a:cubicBezTo>
                      <a:pt x="1665817" y="1505606"/>
                      <a:pt x="1665474" y="1505606"/>
                      <a:pt x="1665302" y="1505434"/>
                    </a:cubicBezTo>
                    <a:lnTo>
                      <a:pt x="1665302" y="1505434"/>
                    </a:lnTo>
                    <a:cubicBezTo>
                      <a:pt x="1659120" y="1504060"/>
                      <a:pt x="1657575" y="1497020"/>
                      <a:pt x="1655171" y="1488949"/>
                    </a:cubicBezTo>
                    <a:lnTo>
                      <a:pt x="1655171" y="1488949"/>
                    </a:lnTo>
                    <a:cubicBezTo>
                      <a:pt x="1650878" y="1480020"/>
                      <a:pt x="1653968" y="1476929"/>
                      <a:pt x="1643665" y="1471091"/>
                    </a:cubicBezTo>
                    <a:lnTo>
                      <a:pt x="1643665" y="1471091"/>
                    </a:lnTo>
                    <a:cubicBezTo>
                      <a:pt x="1631474" y="1465768"/>
                      <a:pt x="1621342" y="1454091"/>
                      <a:pt x="1616019" y="1446020"/>
                    </a:cubicBezTo>
                    <a:lnTo>
                      <a:pt x="1616019" y="1446020"/>
                    </a:lnTo>
                    <a:cubicBezTo>
                      <a:pt x="1611726" y="1438465"/>
                      <a:pt x="1612070" y="1434344"/>
                      <a:pt x="1606747" y="1434515"/>
                    </a:cubicBezTo>
                    <a:lnTo>
                      <a:pt x="1606747" y="1434515"/>
                    </a:lnTo>
                    <a:lnTo>
                      <a:pt x="1606747" y="1434515"/>
                    </a:lnTo>
                    <a:cubicBezTo>
                      <a:pt x="1606575" y="1434515"/>
                      <a:pt x="1606403" y="1434515"/>
                      <a:pt x="1606231" y="1434515"/>
                    </a:cubicBezTo>
                    <a:lnTo>
                      <a:pt x="1606231" y="1434515"/>
                    </a:lnTo>
                    <a:cubicBezTo>
                      <a:pt x="1596787" y="1433828"/>
                      <a:pt x="1583565" y="1422323"/>
                      <a:pt x="1575666" y="1412192"/>
                    </a:cubicBezTo>
                    <a:lnTo>
                      <a:pt x="1575666" y="1412192"/>
                    </a:lnTo>
                    <a:cubicBezTo>
                      <a:pt x="1568282" y="1403435"/>
                      <a:pt x="1544242" y="1379566"/>
                      <a:pt x="1537545" y="1368748"/>
                    </a:cubicBezTo>
                    <a:lnTo>
                      <a:pt x="1537545" y="1368748"/>
                    </a:lnTo>
                    <a:cubicBezTo>
                      <a:pt x="1532050" y="1358102"/>
                      <a:pt x="1516424" y="1352435"/>
                      <a:pt x="1515737" y="1339728"/>
                    </a:cubicBezTo>
                    <a:lnTo>
                      <a:pt x="1515737" y="1339728"/>
                    </a:lnTo>
                    <a:cubicBezTo>
                      <a:pt x="1515222" y="1329597"/>
                      <a:pt x="1515565" y="1329597"/>
                      <a:pt x="1505949" y="1324274"/>
                    </a:cubicBezTo>
                    <a:lnTo>
                      <a:pt x="1505949" y="1324274"/>
                    </a:lnTo>
                    <a:cubicBezTo>
                      <a:pt x="1500454" y="1322213"/>
                      <a:pt x="1491353" y="1319981"/>
                      <a:pt x="1485687" y="1319981"/>
                    </a:cubicBezTo>
                    <a:lnTo>
                      <a:pt x="1485687" y="1319981"/>
                    </a:lnTo>
                    <a:cubicBezTo>
                      <a:pt x="1483798" y="1319981"/>
                      <a:pt x="1482424" y="1320152"/>
                      <a:pt x="1481737" y="1320496"/>
                    </a:cubicBezTo>
                    <a:lnTo>
                      <a:pt x="1481737" y="1320496"/>
                    </a:lnTo>
                    <a:cubicBezTo>
                      <a:pt x="1481222" y="1320668"/>
                      <a:pt x="1481394" y="1320668"/>
                      <a:pt x="1481394" y="1320668"/>
                    </a:cubicBezTo>
                    <a:lnTo>
                      <a:pt x="1481394" y="1320668"/>
                    </a:lnTo>
                    <a:cubicBezTo>
                      <a:pt x="1481394" y="1320668"/>
                      <a:pt x="1481394" y="1321011"/>
                      <a:pt x="1481566" y="1321183"/>
                    </a:cubicBezTo>
                    <a:lnTo>
                      <a:pt x="1481566" y="1321183"/>
                    </a:lnTo>
                    <a:cubicBezTo>
                      <a:pt x="1483626" y="1329597"/>
                      <a:pt x="1501485" y="1375960"/>
                      <a:pt x="1511959" y="1379223"/>
                    </a:cubicBezTo>
                    <a:lnTo>
                      <a:pt x="1511959" y="1379223"/>
                    </a:lnTo>
                    <a:cubicBezTo>
                      <a:pt x="1523293" y="1384203"/>
                      <a:pt x="1530676" y="1388495"/>
                      <a:pt x="1533596" y="1398627"/>
                    </a:cubicBezTo>
                    <a:lnTo>
                      <a:pt x="1533596" y="1398627"/>
                    </a:lnTo>
                    <a:cubicBezTo>
                      <a:pt x="1536343" y="1408758"/>
                      <a:pt x="1537717" y="1410475"/>
                      <a:pt x="1542525" y="1410647"/>
                    </a:cubicBezTo>
                    <a:lnTo>
                      <a:pt x="1542525" y="1410647"/>
                    </a:lnTo>
                    <a:cubicBezTo>
                      <a:pt x="1542868" y="1410647"/>
                      <a:pt x="1543383" y="1410475"/>
                      <a:pt x="1543727" y="1410475"/>
                    </a:cubicBezTo>
                    <a:lnTo>
                      <a:pt x="1543727" y="1410475"/>
                    </a:lnTo>
                    <a:cubicBezTo>
                      <a:pt x="1552141" y="1410990"/>
                      <a:pt x="1563302" y="1420434"/>
                      <a:pt x="1565192" y="1430394"/>
                    </a:cubicBezTo>
                    <a:lnTo>
                      <a:pt x="1565192" y="1430394"/>
                    </a:lnTo>
                    <a:cubicBezTo>
                      <a:pt x="1566565" y="1439323"/>
                      <a:pt x="1567252" y="1444131"/>
                      <a:pt x="1578242" y="1452889"/>
                    </a:cubicBezTo>
                    <a:lnTo>
                      <a:pt x="1578242" y="1452889"/>
                    </a:lnTo>
                    <a:cubicBezTo>
                      <a:pt x="1589747" y="1461990"/>
                      <a:pt x="1592151" y="1465424"/>
                      <a:pt x="1599020" y="1467656"/>
                    </a:cubicBezTo>
                    <a:lnTo>
                      <a:pt x="1599020" y="1467656"/>
                    </a:lnTo>
                    <a:cubicBezTo>
                      <a:pt x="1606747" y="1469889"/>
                      <a:pt x="1614989" y="1474182"/>
                      <a:pt x="1615847" y="1491353"/>
                    </a:cubicBezTo>
                    <a:lnTo>
                      <a:pt x="1615847" y="1491353"/>
                    </a:lnTo>
                    <a:cubicBezTo>
                      <a:pt x="1617050" y="1505606"/>
                      <a:pt x="1624948" y="1511101"/>
                      <a:pt x="1632676" y="1517626"/>
                    </a:cubicBezTo>
                    <a:lnTo>
                      <a:pt x="1632676" y="1517626"/>
                    </a:lnTo>
                    <a:cubicBezTo>
                      <a:pt x="1640918" y="1524494"/>
                      <a:pt x="1643494" y="1532565"/>
                      <a:pt x="1648645" y="1544242"/>
                    </a:cubicBezTo>
                    <a:lnTo>
                      <a:pt x="1648645" y="1544242"/>
                    </a:lnTo>
                    <a:cubicBezTo>
                      <a:pt x="1651221" y="1554030"/>
                      <a:pt x="1656544" y="1559525"/>
                      <a:pt x="1657575" y="1559353"/>
                    </a:cubicBezTo>
                    <a:lnTo>
                      <a:pt x="1657575" y="1559353"/>
                    </a:lnTo>
                    <a:cubicBezTo>
                      <a:pt x="1657575" y="1559353"/>
                      <a:pt x="1657746" y="1559353"/>
                      <a:pt x="1658261" y="1559009"/>
                    </a:cubicBezTo>
                    <a:lnTo>
                      <a:pt x="1658261" y="1559009"/>
                    </a:lnTo>
                    <a:cubicBezTo>
                      <a:pt x="1659635" y="1556605"/>
                      <a:pt x="1662039" y="1555232"/>
                      <a:pt x="1664615" y="1555232"/>
                    </a:cubicBezTo>
                    <a:lnTo>
                      <a:pt x="1664615" y="1555232"/>
                    </a:lnTo>
                    <a:cubicBezTo>
                      <a:pt x="1670969" y="1555403"/>
                      <a:pt x="1676978" y="1561242"/>
                      <a:pt x="1683675" y="1568797"/>
                    </a:cubicBezTo>
                    <a:lnTo>
                      <a:pt x="1683675" y="1568797"/>
                    </a:lnTo>
                    <a:cubicBezTo>
                      <a:pt x="1689857" y="1575837"/>
                      <a:pt x="1694665" y="1582019"/>
                      <a:pt x="1694665" y="1589918"/>
                    </a:cubicBezTo>
                    <a:lnTo>
                      <a:pt x="1694665" y="1589918"/>
                    </a:lnTo>
                    <a:cubicBezTo>
                      <a:pt x="1694665" y="1593352"/>
                      <a:pt x="1693635" y="1596959"/>
                      <a:pt x="1691574" y="1600736"/>
                    </a:cubicBezTo>
                    <a:lnTo>
                      <a:pt x="1691574" y="1600736"/>
                    </a:lnTo>
                    <a:cubicBezTo>
                      <a:pt x="1687625" y="1607433"/>
                      <a:pt x="1685049" y="1612241"/>
                      <a:pt x="1680070" y="1612756"/>
                    </a:cubicBezTo>
                    <a:lnTo>
                      <a:pt x="1680070" y="1612756"/>
                    </a:lnTo>
                    <a:cubicBezTo>
                      <a:pt x="1675948" y="1612413"/>
                      <a:pt x="1674403" y="1608807"/>
                      <a:pt x="1673201" y="1603999"/>
                    </a:cubicBezTo>
                    <a:lnTo>
                      <a:pt x="1673201" y="1603999"/>
                    </a:lnTo>
                    <a:cubicBezTo>
                      <a:pt x="1670625" y="1593009"/>
                      <a:pt x="1666332" y="1586312"/>
                      <a:pt x="1653797" y="1577555"/>
                    </a:cubicBezTo>
                    <a:lnTo>
                      <a:pt x="1653797" y="1577555"/>
                    </a:lnTo>
                    <a:cubicBezTo>
                      <a:pt x="1640575" y="1566737"/>
                      <a:pt x="1633019" y="1550767"/>
                      <a:pt x="1618080" y="1546302"/>
                    </a:cubicBezTo>
                    <a:lnTo>
                      <a:pt x="1618080" y="1546302"/>
                    </a:lnTo>
                    <a:cubicBezTo>
                      <a:pt x="1605373" y="1542353"/>
                      <a:pt x="1601595" y="1543211"/>
                      <a:pt x="1600565" y="1537545"/>
                    </a:cubicBezTo>
                    <a:lnTo>
                      <a:pt x="1600565" y="1537545"/>
                    </a:lnTo>
                    <a:cubicBezTo>
                      <a:pt x="1600565" y="1536171"/>
                      <a:pt x="1600908" y="1534969"/>
                      <a:pt x="1601423" y="1533080"/>
                    </a:cubicBezTo>
                    <a:lnTo>
                      <a:pt x="1601423" y="1533080"/>
                    </a:lnTo>
                    <a:cubicBezTo>
                      <a:pt x="1601595" y="1532737"/>
                      <a:pt x="1601595" y="1531878"/>
                      <a:pt x="1601595" y="1530848"/>
                    </a:cubicBezTo>
                    <a:lnTo>
                      <a:pt x="1601595" y="1530848"/>
                    </a:lnTo>
                    <a:cubicBezTo>
                      <a:pt x="1601767" y="1521747"/>
                      <a:pt x="1592322" y="1498222"/>
                      <a:pt x="1582019" y="1490151"/>
                    </a:cubicBezTo>
                    <a:lnTo>
                      <a:pt x="1582019" y="1490151"/>
                    </a:lnTo>
                    <a:cubicBezTo>
                      <a:pt x="1567767" y="1481050"/>
                      <a:pt x="1572232" y="1481565"/>
                      <a:pt x="1552141" y="1474010"/>
                    </a:cubicBezTo>
                    <a:lnTo>
                      <a:pt x="1552141" y="1474010"/>
                    </a:lnTo>
                    <a:cubicBezTo>
                      <a:pt x="1531535" y="1466283"/>
                      <a:pt x="1529474" y="1459242"/>
                      <a:pt x="1520030" y="1452202"/>
                    </a:cubicBezTo>
                    <a:lnTo>
                      <a:pt x="1520030" y="1452202"/>
                    </a:lnTo>
                    <a:cubicBezTo>
                      <a:pt x="1513333" y="1447394"/>
                      <a:pt x="1510070" y="1444475"/>
                      <a:pt x="1509555" y="1440525"/>
                    </a:cubicBezTo>
                    <a:lnTo>
                      <a:pt x="1509555" y="1440525"/>
                    </a:lnTo>
                    <a:cubicBezTo>
                      <a:pt x="1509555" y="1438465"/>
                      <a:pt x="1511959" y="1436919"/>
                      <a:pt x="1513505" y="1436919"/>
                    </a:cubicBezTo>
                    <a:lnTo>
                      <a:pt x="1513505" y="1436919"/>
                    </a:lnTo>
                    <a:cubicBezTo>
                      <a:pt x="1514707" y="1436919"/>
                      <a:pt x="1515909" y="1437263"/>
                      <a:pt x="1517111" y="1437778"/>
                    </a:cubicBezTo>
                    <a:lnTo>
                      <a:pt x="1517111" y="1437778"/>
                    </a:lnTo>
                    <a:cubicBezTo>
                      <a:pt x="1520030" y="1438980"/>
                      <a:pt x="1524666" y="1440525"/>
                      <a:pt x="1527414" y="1441040"/>
                    </a:cubicBezTo>
                    <a:lnTo>
                      <a:pt x="1527414" y="1441040"/>
                    </a:lnTo>
                    <a:cubicBezTo>
                      <a:pt x="1524495" y="1434000"/>
                      <a:pt x="1517970" y="1414081"/>
                      <a:pt x="1504919" y="1406526"/>
                    </a:cubicBezTo>
                    <a:lnTo>
                      <a:pt x="1504919" y="1406526"/>
                    </a:lnTo>
                    <a:cubicBezTo>
                      <a:pt x="1488091" y="1397425"/>
                      <a:pt x="1478990" y="1386950"/>
                      <a:pt x="1471263" y="1377849"/>
                    </a:cubicBezTo>
                    <a:lnTo>
                      <a:pt x="1471263" y="1377849"/>
                    </a:lnTo>
                    <a:cubicBezTo>
                      <a:pt x="1464566" y="1368405"/>
                      <a:pt x="1468687" y="1371495"/>
                      <a:pt x="1458727" y="1360334"/>
                    </a:cubicBezTo>
                    <a:lnTo>
                      <a:pt x="1458727" y="1360334"/>
                    </a:lnTo>
                    <a:cubicBezTo>
                      <a:pt x="1448424" y="1348657"/>
                      <a:pt x="1429536" y="1322213"/>
                      <a:pt x="1424212" y="1312940"/>
                    </a:cubicBezTo>
                    <a:lnTo>
                      <a:pt x="1424212" y="1312940"/>
                    </a:lnTo>
                    <a:cubicBezTo>
                      <a:pt x="1419404" y="1304526"/>
                      <a:pt x="1397597" y="1275163"/>
                      <a:pt x="1379567" y="1265718"/>
                    </a:cubicBezTo>
                    <a:lnTo>
                      <a:pt x="1379567" y="1265718"/>
                    </a:lnTo>
                    <a:cubicBezTo>
                      <a:pt x="1360506" y="1254213"/>
                      <a:pt x="1351920" y="1248203"/>
                      <a:pt x="1337324" y="1244426"/>
                    </a:cubicBezTo>
                    <a:lnTo>
                      <a:pt x="1337324" y="1244426"/>
                    </a:lnTo>
                    <a:cubicBezTo>
                      <a:pt x="1321355" y="1240991"/>
                      <a:pt x="1318436" y="1241506"/>
                      <a:pt x="1308304" y="1229830"/>
                    </a:cubicBezTo>
                    <a:lnTo>
                      <a:pt x="1308304" y="1229830"/>
                    </a:lnTo>
                    <a:cubicBezTo>
                      <a:pt x="1298002" y="1219527"/>
                      <a:pt x="1291991" y="1212143"/>
                      <a:pt x="1276880" y="1200810"/>
                    </a:cubicBezTo>
                    <a:lnTo>
                      <a:pt x="1276880" y="1200810"/>
                    </a:lnTo>
                    <a:cubicBezTo>
                      <a:pt x="1261254" y="1187759"/>
                      <a:pt x="1255931" y="1171962"/>
                      <a:pt x="1248719" y="1162345"/>
                    </a:cubicBezTo>
                    <a:lnTo>
                      <a:pt x="1248719" y="1162345"/>
                    </a:lnTo>
                    <a:cubicBezTo>
                      <a:pt x="1243052" y="1154446"/>
                      <a:pt x="1236871" y="1149467"/>
                      <a:pt x="1236527" y="1142942"/>
                    </a:cubicBezTo>
                    <a:lnTo>
                      <a:pt x="1236527" y="1142942"/>
                    </a:lnTo>
                    <a:cubicBezTo>
                      <a:pt x="1236527" y="1141053"/>
                      <a:pt x="1237386" y="1138992"/>
                      <a:pt x="1238759" y="1137618"/>
                    </a:cubicBezTo>
                    <a:lnTo>
                      <a:pt x="1238759" y="1137618"/>
                    </a:lnTo>
                    <a:cubicBezTo>
                      <a:pt x="1241335" y="1135043"/>
                      <a:pt x="1242880" y="1131952"/>
                      <a:pt x="1242709" y="1131093"/>
                    </a:cubicBezTo>
                    <a:lnTo>
                      <a:pt x="1242709" y="1131093"/>
                    </a:lnTo>
                    <a:cubicBezTo>
                      <a:pt x="1242537" y="1130750"/>
                      <a:pt x="1242709" y="1130578"/>
                      <a:pt x="1241507" y="1130063"/>
                    </a:cubicBezTo>
                    <a:lnTo>
                      <a:pt x="1241507" y="1130063"/>
                    </a:lnTo>
                    <a:cubicBezTo>
                      <a:pt x="1241679" y="1129891"/>
                      <a:pt x="1242709" y="1129719"/>
                      <a:pt x="1242880" y="1127831"/>
                    </a:cubicBezTo>
                    <a:lnTo>
                      <a:pt x="1242880" y="1127831"/>
                    </a:lnTo>
                    <a:lnTo>
                      <a:pt x="1241335" y="1127831"/>
                    </a:lnTo>
                    <a:lnTo>
                      <a:pt x="1240992" y="1130235"/>
                    </a:lnTo>
                    <a:cubicBezTo>
                      <a:pt x="1238416" y="1130921"/>
                      <a:pt x="1238931" y="1130921"/>
                      <a:pt x="1238244" y="1132123"/>
                    </a:cubicBezTo>
                    <a:lnTo>
                      <a:pt x="1238244" y="1132123"/>
                    </a:lnTo>
                    <a:cubicBezTo>
                      <a:pt x="1237901" y="1133325"/>
                      <a:pt x="1235669" y="1136245"/>
                      <a:pt x="1232234" y="1135901"/>
                    </a:cubicBezTo>
                    <a:lnTo>
                      <a:pt x="1232234" y="1135901"/>
                    </a:lnTo>
                    <a:cubicBezTo>
                      <a:pt x="1230861" y="1135901"/>
                      <a:pt x="1229315" y="1135729"/>
                      <a:pt x="1227254" y="1135214"/>
                    </a:cubicBezTo>
                    <a:lnTo>
                      <a:pt x="1227254" y="1135214"/>
                    </a:lnTo>
                    <a:cubicBezTo>
                      <a:pt x="1215921" y="1132467"/>
                      <a:pt x="1210941" y="1132295"/>
                      <a:pt x="1211628" y="1121477"/>
                    </a:cubicBezTo>
                    <a:lnTo>
                      <a:pt x="1211628" y="1121477"/>
                    </a:lnTo>
                    <a:cubicBezTo>
                      <a:pt x="1211972" y="1114437"/>
                      <a:pt x="1199608" y="1098811"/>
                      <a:pt x="1186042" y="1087821"/>
                    </a:cubicBezTo>
                    <a:lnTo>
                      <a:pt x="1186042" y="1087821"/>
                    </a:lnTo>
                    <a:cubicBezTo>
                      <a:pt x="1170073" y="1075801"/>
                      <a:pt x="1169901" y="1063609"/>
                      <a:pt x="1159942" y="1045063"/>
                    </a:cubicBezTo>
                    <a:lnTo>
                      <a:pt x="1159942" y="1045063"/>
                    </a:lnTo>
                    <a:cubicBezTo>
                      <a:pt x="1151184" y="1027377"/>
                      <a:pt x="1129720" y="993549"/>
                      <a:pt x="1126801" y="981013"/>
                    </a:cubicBezTo>
                    <a:lnTo>
                      <a:pt x="1126801" y="981013"/>
                    </a:lnTo>
                    <a:cubicBezTo>
                      <a:pt x="1124225" y="969165"/>
                      <a:pt x="1123881" y="934822"/>
                      <a:pt x="1116841" y="923317"/>
                    </a:cubicBezTo>
                    <a:lnTo>
                      <a:pt x="1116841" y="923317"/>
                    </a:lnTo>
                    <a:cubicBezTo>
                      <a:pt x="1108942" y="910266"/>
                      <a:pt x="1106366" y="898590"/>
                      <a:pt x="1102589" y="885883"/>
                    </a:cubicBezTo>
                    <a:lnTo>
                      <a:pt x="1102589" y="885883"/>
                    </a:lnTo>
                    <a:cubicBezTo>
                      <a:pt x="1098811" y="873004"/>
                      <a:pt x="1095033" y="858580"/>
                      <a:pt x="1083185" y="848964"/>
                    </a:cubicBezTo>
                    <a:lnTo>
                      <a:pt x="1083185" y="848964"/>
                    </a:lnTo>
                    <a:cubicBezTo>
                      <a:pt x="1072195" y="839691"/>
                      <a:pt x="1055023" y="826297"/>
                      <a:pt x="1054165" y="818227"/>
                    </a:cubicBezTo>
                    <a:lnTo>
                      <a:pt x="1054165" y="818227"/>
                    </a:lnTo>
                    <a:cubicBezTo>
                      <a:pt x="1053993" y="816338"/>
                      <a:pt x="1056053" y="814277"/>
                      <a:pt x="1058114" y="814277"/>
                    </a:cubicBezTo>
                    <a:lnTo>
                      <a:pt x="1058114" y="814277"/>
                    </a:lnTo>
                    <a:cubicBezTo>
                      <a:pt x="1060690" y="814277"/>
                      <a:pt x="1069276" y="813075"/>
                      <a:pt x="1078033" y="813075"/>
                    </a:cubicBezTo>
                    <a:lnTo>
                      <a:pt x="1078033" y="813075"/>
                    </a:lnTo>
                    <a:cubicBezTo>
                      <a:pt x="1087478" y="813247"/>
                      <a:pt x="1097952" y="814105"/>
                      <a:pt x="1102074" y="822004"/>
                    </a:cubicBezTo>
                    <a:lnTo>
                      <a:pt x="1102074" y="822004"/>
                    </a:lnTo>
                    <a:cubicBezTo>
                      <a:pt x="1103791" y="825954"/>
                      <a:pt x="1104306" y="829732"/>
                      <a:pt x="1104306" y="832994"/>
                    </a:cubicBezTo>
                    <a:lnTo>
                      <a:pt x="1104306" y="832994"/>
                    </a:lnTo>
                    <a:cubicBezTo>
                      <a:pt x="1104306" y="835398"/>
                      <a:pt x="1104134" y="837459"/>
                      <a:pt x="1104134" y="839004"/>
                    </a:cubicBezTo>
                    <a:lnTo>
                      <a:pt x="1104134" y="839004"/>
                    </a:lnTo>
                    <a:cubicBezTo>
                      <a:pt x="1104477" y="842095"/>
                      <a:pt x="1104134" y="842439"/>
                      <a:pt x="1106710" y="843469"/>
                    </a:cubicBezTo>
                    <a:lnTo>
                      <a:pt x="1106710" y="843469"/>
                    </a:lnTo>
                    <a:cubicBezTo>
                      <a:pt x="1107568" y="843641"/>
                      <a:pt x="1108255" y="843641"/>
                      <a:pt x="1108942" y="843641"/>
                    </a:cubicBezTo>
                    <a:lnTo>
                      <a:pt x="1108942" y="843641"/>
                    </a:lnTo>
                    <a:cubicBezTo>
                      <a:pt x="1112377" y="843297"/>
                      <a:pt x="1113063" y="842782"/>
                      <a:pt x="1113407" y="839348"/>
                    </a:cubicBezTo>
                    <a:lnTo>
                      <a:pt x="1113407" y="839348"/>
                    </a:lnTo>
                    <a:cubicBezTo>
                      <a:pt x="1113407" y="838146"/>
                      <a:pt x="1113235" y="836772"/>
                      <a:pt x="1112892" y="835398"/>
                    </a:cubicBezTo>
                    <a:lnTo>
                      <a:pt x="1112892" y="835398"/>
                    </a:lnTo>
                    <a:cubicBezTo>
                      <a:pt x="1108942" y="825095"/>
                      <a:pt x="1106538" y="817711"/>
                      <a:pt x="1100356" y="805348"/>
                    </a:cubicBezTo>
                    <a:lnTo>
                      <a:pt x="1100356" y="805348"/>
                    </a:lnTo>
                    <a:cubicBezTo>
                      <a:pt x="1093488" y="794702"/>
                      <a:pt x="1093144" y="801570"/>
                      <a:pt x="1084215" y="791782"/>
                    </a:cubicBezTo>
                    <a:lnTo>
                      <a:pt x="1084215" y="791782"/>
                    </a:lnTo>
                    <a:cubicBezTo>
                      <a:pt x="1080609" y="788176"/>
                      <a:pt x="1078377" y="783540"/>
                      <a:pt x="1076659" y="779934"/>
                    </a:cubicBezTo>
                    <a:lnTo>
                      <a:pt x="1076659" y="779934"/>
                    </a:lnTo>
                    <a:cubicBezTo>
                      <a:pt x="1074942" y="776156"/>
                      <a:pt x="1073397" y="774782"/>
                      <a:pt x="1073225" y="774954"/>
                    </a:cubicBezTo>
                    <a:lnTo>
                      <a:pt x="1073225" y="774954"/>
                    </a:lnTo>
                    <a:cubicBezTo>
                      <a:pt x="1073225" y="774954"/>
                      <a:pt x="1072882" y="774954"/>
                      <a:pt x="1072366" y="775469"/>
                    </a:cubicBezTo>
                    <a:lnTo>
                      <a:pt x="1072366" y="775469"/>
                    </a:lnTo>
                    <a:cubicBezTo>
                      <a:pt x="1068761" y="778217"/>
                      <a:pt x="1066356" y="780621"/>
                      <a:pt x="1062750" y="780792"/>
                    </a:cubicBezTo>
                    <a:lnTo>
                      <a:pt x="1062750" y="780792"/>
                    </a:lnTo>
                    <a:cubicBezTo>
                      <a:pt x="1059316" y="780792"/>
                      <a:pt x="1057599" y="777530"/>
                      <a:pt x="1057084" y="773924"/>
                    </a:cubicBezTo>
                    <a:lnTo>
                      <a:pt x="1057084" y="773924"/>
                    </a:lnTo>
                    <a:cubicBezTo>
                      <a:pt x="1056569" y="770661"/>
                      <a:pt x="1056225" y="767227"/>
                      <a:pt x="1055538" y="764651"/>
                    </a:cubicBezTo>
                    <a:lnTo>
                      <a:pt x="1055538" y="764651"/>
                    </a:lnTo>
                    <a:cubicBezTo>
                      <a:pt x="1054680" y="761904"/>
                      <a:pt x="1053993" y="761389"/>
                      <a:pt x="1053650" y="761560"/>
                    </a:cubicBezTo>
                    <a:lnTo>
                      <a:pt x="1053650" y="761560"/>
                    </a:lnTo>
                    <a:cubicBezTo>
                      <a:pt x="1053306" y="761560"/>
                      <a:pt x="1052276" y="761732"/>
                      <a:pt x="1050559" y="763106"/>
                    </a:cubicBezTo>
                    <a:lnTo>
                      <a:pt x="1050559" y="763106"/>
                    </a:lnTo>
                    <a:cubicBezTo>
                      <a:pt x="1047124" y="764995"/>
                      <a:pt x="1044549" y="766368"/>
                      <a:pt x="1041973" y="766368"/>
                    </a:cubicBezTo>
                    <a:lnTo>
                      <a:pt x="1041973" y="766368"/>
                    </a:lnTo>
                    <a:cubicBezTo>
                      <a:pt x="1036478" y="766197"/>
                      <a:pt x="1035620" y="760873"/>
                      <a:pt x="1035620" y="754692"/>
                    </a:cubicBezTo>
                    <a:lnTo>
                      <a:pt x="1035620" y="754692"/>
                    </a:lnTo>
                    <a:cubicBezTo>
                      <a:pt x="1034933" y="746965"/>
                      <a:pt x="1035104" y="747136"/>
                      <a:pt x="1027720" y="746621"/>
                    </a:cubicBezTo>
                    <a:lnTo>
                      <a:pt x="1027720" y="746621"/>
                    </a:lnTo>
                    <a:cubicBezTo>
                      <a:pt x="1025832" y="746621"/>
                      <a:pt x="1023427" y="746793"/>
                      <a:pt x="1020680" y="747136"/>
                    </a:cubicBezTo>
                    <a:lnTo>
                      <a:pt x="1020680" y="747136"/>
                    </a:lnTo>
                    <a:cubicBezTo>
                      <a:pt x="1016387" y="747480"/>
                      <a:pt x="1012953" y="747823"/>
                      <a:pt x="1010205" y="747823"/>
                    </a:cubicBezTo>
                    <a:lnTo>
                      <a:pt x="1010205" y="747823"/>
                    </a:lnTo>
                    <a:cubicBezTo>
                      <a:pt x="1005741" y="747823"/>
                      <a:pt x="1001276" y="746278"/>
                      <a:pt x="1001276" y="741641"/>
                    </a:cubicBezTo>
                    <a:lnTo>
                      <a:pt x="1001276" y="741641"/>
                    </a:lnTo>
                    <a:cubicBezTo>
                      <a:pt x="1001276" y="740783"/>
                      <a:pt x="1001448" y="739924"/>
                      <a:pt x="1001620" y="738894"/>
                    </a:cubicBezTo>
                    <a:lnTo>
                      <a:pt x="1001620" y="738894"/>
                    </a:lnTo>
                    <a:cubicBezTo>
                      <a:pt x="1001791" y="738035"/>
                      <a:pt x="1001963" y="737520"/>
                      <a:pt x="1001963" y="737177"/>
                    </a:cubicBezTo>
                    <a:lnTo>
                      <a:pt x="1001963" y="737177"/>
                    </a:lnTo>
                    <a:cubicBezTo>
                      <a:pt x="1001791" y="736833"/>
                      <a:pt x="1001963" y="737177"/>
                      <a:pt x="1000417" y="736833"/>
                    </a:cubicBezTo>
                    <a:lnTo>
                      <a:pt x="1000417" y="736833"/>
                    </a:lnTo>
                    <a:cubicBezTo>
                      <a:pt x="998014" y="736833"/>
                      <a:pt x="993892" y="737692"/>
                      <a:pt x="989084" y="738379"/>
                    </a:cubicBezTo>
                    <a:lnTo>
                      <a:pt x="989084" y="738379"/>
                    </a:lnTo>
                    <a:cubicBezTo>
                      <a:pt x="984791" y="738894"/>
                      <a:pt x="980155" y="739752"/>
                      <a:pt x="975519" y="739752"/>
                    </a:cubicBezTo>
                    <a:lnTo>
                      <a:pt x="975519" y="739752"/>
                    </a:lnTo>
                    <a:cubicBezTo>
                      <a:pt x="969509" y="739752"/>
                      <a:pt x="963327" y="738207"/>
                      <a:pt x="959378" y="732712"/>
                    </a:cubicBezTo>
                    <a:lnTo>
                      <a:pt x="959378" y="732712"/>
                    </a:lnTo>
                    <a:cubicBezTo>
                      <a:pt x="951478" y="724641"/>
                      <a:pt x="947529" y="714510"/>
                      <a:pt x="947357" y="707298"/>
                    </a:cubicBezTo>
                    <a:lnTo>
                      <a:pt x="947357" y="707298"/>
                    </a:lnTo>
                    <a:cubicBezTo>
                      <a:pt x="947357" y="707126"/>
                      <a:pt x="947357" y="706955"/>
                      <a:pt x="947357" y="706783"/>
                    </a:cubicBezTo>
                    <a:lnTo>
                      <a:pt x="947357" y="706783"/>
                    </a:lnTo>
                    <a:cubicBezTo>
                      <a:pt x="947357" y="703177"/>
                      <a:pt x="948388" y="696823"/>
                      <a:pt x="948388" y="692702"/>
                    </a:cubicBezTo>
                    <a:lnTo>
                      <a:pt x="948388" y="692702"/>
                    </a:lnTo>
                    <a:cubicBezTo>
                      <a:pt x="945125" y="696652"/>
                      <a:pt x="943064" y="699571"/>
                      <a:pt x="939115" y="699914"/>
                    </a:cubicBezTo>
                    <a:lnTo>
                      <a:pt x="939115" y="699914"/>
                    </a:lnTo>
                    <a:cubicBezTo>
                      <a:pt x="935852" y="699743"/>
                      <a:pt x="934135" y="697167"/>
                      <a:pt x="932590" y="694248"/>
                    </a:cubicBezTo>
                    <a:lnTo>
                      <a:pt x="932590" y="694248"/>
                    </a:lnTo>
                    <a:cubicBezTo>
                      <a:pt x="927095" y="685834"/>
                      <a:pt x="928468" y="682743"/>
                      <a:pt x="923660" y="679995"/>
                    </a:cubicBezTo>
                    <a:lnTo>
                      <a:pt x="923660" y="679995"/>
                    </a:lnTo>
                    <a:cubicBezTo>
                      <a:pt x="918165" y="676904"/>
                      <a:pt x="907004" y="676904"/>
                      <a:pt x="904772" y="670036"/>
                    </a:cubicBezTo>
                    <a:lnTo>
                      <a:pt x="904772" y="670036"/>
                    </a:lnTo>
                    <a:cubicBezTo>
                      <a:pt x="904772" y="668319"/>
                      <a:pt x="906146" y="667117"/>
                      <a:pt x="907004" y="666773"/>
                    </a:cubicBezTo>
                    <a:lnTo>
                      <a:pt x="907004" y="666773"/>
                    </a:lnTo>
                    <a:cubicBezTo>
                      <a:pt x="908206" y="666258"/>
                      <a:pt x="909408" y="666086"/>
                      <a:pt x="910610" y="666086"/>
                    </a:cubicBezTo>
                    <a:lnTo>
                      <a:pt x="910610" y="666086"/>
                    </a:lnTo>
                    <a:cubicBezTo>
                      <a:pt x="915590" y="666258"/>
                      <a:pt x="921943" y="669005"/>
                      <a:pt x="924347" y="668834"/>
                    </a:cubicBezTo>
                    <a:lnTo>
                      <a:pt x="924347" y="668834"/>
                    </a:lnTo>
                    <a:lnTo>
                      <a:pt x="924691" y="669005"/>
                    </a:lnTo>
                    <a:cubicBezTo>
                      <a:pt x="924691" y="668834"/>
                      <a:pt x="924691" y="668490"/>
                      <a:pt x="924863" y="668147"/>
                    </a:cubicBezTo>
                    <a:lnTo>
                      <a:pt x="924863" y="668147"/>
                    </a:lnTo>
                    <a:cubicBezTo>
                      <a:pt x="924863" y="667975"/>
                      <a:pt x="924863" y="667632"/>
                      <a:pt x="924863" y="667460"/>
                    </a:cubicBezTo>
                    <a:lnTo>
                      <a:pt x="924863" y="667460"/>
                    </a:lnTo>
                    <a:cubicBezTo>
                      <a:pt x="925550" y="665571"/>
                      <a:pt x="921257" y="664541"/>
                      <a:pt x="911297" y="661106"/>
                    </a:cubicBezTo>
                    <a:lnTo>
                      <a:pt x="911297" y="661106"/>
                    </a:lnTo>
                    <a:cubicBezTo>
                      <a:pt x="908206" y="660248"/>
                      <a:pt x="905974" y="660076"/>
                      <a:pt x="904085" y="660076"/>
                    </a:cubicBezTo>
                    <a:lnTo>
                      <a:pt x="904085" y="660076"/>
                    </a:lnTo>
                    <a:cubicBezTo>
                      <a:pt x="901853" y="660076"/>
                      <a:pt x="899792" y="660420"/>
                      <a:pt x="897560" y="660420"/>
                    </a:cubicBezTo>
                    <a:lnTo>
                      <a:pt x="897560" y="660420"/>
                    </a:lnTo>
                    <a:cubicBezTo>
                      <a:pt x="896358" y="660420"/>
                      <a:pt x="895155" y="660420"/>
                      <a:pt x="894297" y="660076"/>
                    </a:cubicBezTo>
                    <a:lnTo>
                      <a:pt x="894297" y="660076"/>
                    </a:lnTo>
                    <a:cubicBezTo>
                      <a:pt x="894297" y="660076"/>
                      <a:pt x="894297" y="660076"/>
                      <a:pt x="894297" y="660076"/>
                    </a:cubicBezTo>
                    <a:lnTo>
                      <a:pt x="894297" y="660076"/>
                    </a:lnTo>
                    <a:lnTo>
                      <a:pt x="894297" y="660076"/>
                    </a:lnTo>
                    <a:cubicBezTo>
                      <a:pt x="894297" y="660076"/>
                      <a:pt x="894297" y="660076"/>
                      <a:pt x="894297" y="660076"/>
                    </a:cubicBezTo>
                    <a:lnTo>
                      <a:pt x="894297" y="660076"/>
                    </a:lnTo>
                    <a:cubicBezTo>
                      <a:pt x="894297" y="660076"/>
                      <a:pt x="894125" y="660076"/>
                      <a:pt x="894125" y="660076"/>
                    </a:cubicBezTo>
                    <a:lnTo>
                      <a:pt x="894125" y="660076"/>
                    </a:lnTo>
                    <a:cubicBezTo>
                      <a:pt x="887085" y="659389"/>
                      <a:pt x="868368" y="650117"/>
                      <a:pt x="863560" y="642733"/>
                    </a:cubicBezTo>
                    <a:lnTo>
                      <a:pt x="863560" y="642733"/>
                    </a:lnTo>
                    <a:cubicBezTo>
                      <a:pt x="859267" y="637066"/>
                      <a:pt x="846732" y="632087"/>
                      <a:pt x="840722" y="625046"/>
                    </a:cubicBezTo>
                    <a:lnTo>
                      <a:pt x="840722" y="625046"/>
                    </a:lnTo>
                    <a:cubicBezTo>
                      <a:pt x="835399" y="618349"/>
                      <a:pt x="835055" y="613885"/>
                      <a:pt x="832822" y="608046"/>
                    </a:cubicBezTo>
                    <a:lnTo>
                      <a:pt x="832822" y="608046"/>
                    </a:lnTo>
                    <a:cubicBezTo>
                      <a:pt x="831449" y="603582"/>
                      <a:pt x="821490" y="593279"/>
                      <a:pt x="818914" y="593966"/>
                    </a:cubicBezTo>
                    <a:lnTo>
                      <a:pt x="818914" y="593966"/>
                    </a:lnTo>
                    <a:cubicBezTo>
                      <a:pt x="818398" y="593966"/>
                      <a:pt x="818570" y="593966"/>
                      <a:pt x="818398" y="594137"/>
                    </a:cubicBezTo>
                    <a:lnTo>
                      <a:pt x="818398" y="594137"/>
                    </a:lnTo>
                    <a:cubicBezTo>
                      <a:pt x="816167" y="597915"/>
                      <a:pt x="817540" y="605471"/>
                      <a:pt x="810671" y="611137"/>
                    </a:cubicBezTo>
                    <a:lnTo>
                      <a:pt x="810671" y="611137"/>
                    </a:lnTo>
                    <a:cubicBezTo>
                      <a:pt x="809297" y="612683"/>
                      <a:pt x="808439" y="614056"/>
                      <a:pt x="806207" y="614228"/>
                    </a:cubicBezTo>
                    <a:lnTo>
                      <a:pt x="806207" y="614228"/>
                    </a:lnTo>
                    <a:cubicBezTo>
                      <a:pt x="803631" y="614056"/>
                      <a:pt x="802944" y="611824"/>
                      <a:pt x="802772" y="610794"/>
                    </a:cubicBezTo>
                    <a:lnTo>
                      <a:pt x="802772" y="610794"/>
                    </a:lnTo>
                    <a:cubicBezTo>
                      <a:pt x="802429" y="609592"/>
                      <a:pt x="802429" y="608218"/>
                      <a:pt x="802429" y="606501"/>
                    </a:cubicBezTo>
                    <a:lnTo>
                      <a:pt x="802429" y="606501"/>
                    </a:lnTo>
                    <a:cubicBezTo>
                      <a:pt x="802429" y="604269"/>
                      <a:pt x="802601" y="601864"/>
                      <a:pt x="802601" y="599460"/>
                    </a:cubicBezTo>
                    <a:lnTo>
                      <a:pt x="802601" y="599460"/>
                    </a:lnTo>
                    <a:cubicBezTo>
                      <a:pt x="802601" y="599289"/>
                      <a:pt x="802601" y="599117"/>
                      <a:pt x="802601" y="598945"/>
                    </a:cubicBezTo>
                    <a:lnTo>
                      <a:pt x="802601" y="598945"/>
                    </a:lnTo>
                    <a:cubicBezTo>
                      <a:pt x="802772" y="593279"/>
                      <a:pt x="805520" y="587956"/>
                      <a:pt x="805348" y="585895"/>
                    </a:cubicBezTo>
                    <a:lnTo>
                      <a:pt x="805348" y="585895"/>
                    </a:lnTo>
                    <a:cubicBezTo>
                      <a:pt x="805005" y="585036"/>
                      <a:pt x="805348" y="585552"/>
                      <a:pt x="805005" y="585208"/>
                    </a:cubicBezTo>
                    <a:lnTo>
                      <a:pt x="805005" y="585208"/>
                    </a:lnTo>
                    <a:cubicBezTo>
                      <a:pt x="804661" y="585208"/>
                      <a:pt x="804489" y="585208"/>
                      <a:pt x="804318" y="585208"/>
                    </a:cubicBezTo>
                    <a:lnTo>
                      <a:pt x="804318" y="585208"/>
                    </a:lnTo>
                    <a:cubicBezTo>
                      <a:pt x="797106" y="585380"/>
                      <a:pt x="791611" y="584521"/>
                      <a:pt x="779419" y="574390"/>
                    </a:cubicBezTo>
                    <a:lnTo>
                      <a:pt x="779419" y="574390"/>
                    </a:lnTo>
                    <a:cubicBezTo>
                      <a:pt x="768945" y="564946"/>
                      <a:pt x="767914" y="562885"/>
                      <a:pt x="765682" y="563228"/>
                    </a:cubicBezTo>
                    <a:lnTo>
                      <a:pt x="765682" y="563228"/>
                    </a:lnTo>
                    <a:cubicBezTo>
                      <a:pt x="764995" y="563228"/>
                      <a:pt x="763965" y="563400"/>
                      <a:pt x="762419" y="563572"/>
                    </a:cubicBezTo>
                    <a:lnTo>
                      <a:pt x="762419" y="563572"/>
                    </a:lnTo>
                    <a:cubicBezTo>
                      <a:pt x="761045" y="563744"/>
                      <a:pt x="760187" y="563915"/>
                      <a:pt x="759157" y="563915"/>
                    </a:cubicBezTo>
                    <a:lnTo>
                      <a:pt x="759157" y="563915"/>
                    </a:lnTo>
                    <a:cubicBezTo>
                      <a:pt x="758126" y="563915"/>
                      <a:pt x="757096" y="563744"/>
                      <a:pt x="756066" y="563057"/>
                    </a:cubicBezTo>
                    <a:lnTo>
                      <a:pt x="756066" y="563057"/>
                    </a:lnTo>
                    <a:cubicBezTo>
                      <a:pt x="755035" y="562198"/>
                      <a:pt x="754692" y="560824"/>
                      <a:pt x="754692" y="560137"/>
                    </a:cubicBezTo>
                    <a:lnTo>
                      <a:pt x="754692" y="560137"/>
                    </a:lnTo>
                    <a:cubicBezTo>
                      <a:pt x="754864" y="557905"/>
                      <a:pt x="755550" y="555845"/>
                      <a:pt x="755550" y="552410"/>
                    </a:cubicBezTo>
                    <a:lnTo>
                      <a:pt x="755550" y="552410"/>
                    </a:lnTo>
                    <a:cubicBezTo>
                      <a:pt x="755550" y="552410"/>
                      <a:pt x="755550" y="552410"/>
                      <a:pt x="755550" y="552239"/>
                    </a:cubicBezTo>
                    <a:lnTo>
                      <a:pt x="755550" y="552239"/>
                    </a:lnTo>
                    <a:cubicBezTo>
                      <a:pt x="755550" y="552239"/>
                      <a:pt x="755550" y="552239"/>
                      <a:pt x="755550" y="552067"/>
                    </a:cubicBezTo>
                    <a:lnTo>
                      <a:pt x="755550" y="552067"/>
                    </a:lnTo>
                    <a:cubicBezTo>
                      <a:pt x="755550" y="550865"/>
                      <a:pt x="755550" y="549663"/>
                      <a:pt x="755550" y="548633"/>
                    </a:cubicBezTo>
                    <a:lnTo>
                      <a:pt x="755550" y="548633"/>
                    </a:lnTo>
                    <a:cubicBezTo>
                      <a:pt x="755207" y="543996"/>
                      <a:pt x="755894" y="543309"/>
                      <a:pt x="746964" y="537986"/>
                    </a:cubicBezTo>
                    <a:lnTo>
                      <a:pt x="746964" y="537986"/>
                    </a:lnTo>
                    <a:cubicBezTo>
                      <a:pt x="736662" y="533006"/>
                      <a:pt x="725672" y="537299"/>
                      <a:pt x="717601" y="531461"/>
                    </a:cubicBezTo>
                    <a:lnTo>
                      <a:pt x="717601" y="531461"/>
                    </a:lnTo>
                    <a:cubicBezTo>
                      <a:pt x="709702" y="526138"/>
                      <a:pt x="706783" y="522017"/>
                      <a:pt x="699227" y="513087"/>
                    </a:cubicBezTo>
                    <a:lnTo>
                      <a:pt x="699227" y="513087"/>
                    </a:lnTo>
                    <a:cubicBezTo>
                      <a:pt x="696480" y="509138"/>
                      <a:pt x="693389" y="507764"/>
                      <a:pt x="692531" y="507936"/>
                    </a:cubicBezTo>
                    <a:lnTo>
                      <a:pt x="692531" y="507936"/>
                    </a:lnTo>
                    <a:lnTo>
                      <a:pt x="692359" y="508108"/>
                    </a:lnTo>
                    <a:cubicBezTo>
                      <a:pt x="692359" y="508451"/>
                      <a:pt x="692531" y="509310"/>
                      <a:pt x="693218" y="510683"/>
                    </a:cubicBezTo>
                    <a:lnTo>
                      <a:pt x="693218" y="510683"/>
                    </a:lnTo>
                    <a:cubicBezTo>
                      <a:pt x="695793" y="516693"/>
                      <a:pt x="709702" y="522875"/>
                      <a:pt x="710905" y="530431"/>
                    </a:cubicBezTo>
                    <a:lnTo>
                      <a:pt x="710905" y="530431"/>
                    </a:lnTo>
                    <a:cubicBezTo>
                      <a:pt x="710905" y="531804"/>
                      <a:pt x="710046" y="533178"/>
                      <a:pt x="709015" y="534037"/>
                    </a:cubicBezTo>
                    <a:lnTo>
                      <a:pt x="709015" y="534037"/>
                    </a:lnTo>
                    <a:cubicBezTo>
                      <a:pt x="707642" y="535067"/>
                      <a:pt x="705925" y="535582"/>
                      <a:pt x="704379" y="535582"/>
                    </a:cubicBezTo>
                    <a:lnTo>
                      <a:pt x="704379" y="535582"/>
                    </a:lnTo>
                    <a:cubicBezTo>
                      <a:pt x="697854" y="535410"/>
                      <a:pt x="692531" y="529229"/>
                      <a:pt x="689440" y="526309"/>
                    </a:cubicBezTo>
                    <a:lnTo>
                      <a:pt x="689440" y="526309"/>
                    </a:lnTo>
                    <a:cubicBezTo>
                      <a:pt x="686006" y="522875"/>
                      <a:pt x="679995" y="519269"/>
                      <a:pt x="673470" y="518067"/>
                    </a:cubicBezTo>
                    <a:lnTo>
                      <a:pt x="673470" y="518067"/>
                    </a:lnTo>
                    <a:cubicBezTo>
                      <a:pt x="671925" y="518067"/>
                      <a:pt x="670894" y="518067"/>
                      <a:pt x="670208" y="518239"/>
                    </a:cubicBezTo>
                    <a:lnTo>
                      <a:pt x="670208" y="518239"/>
                    </a:lnTo>
                    <a:cubicBezTo>
                      <a:pt x="670208" y="518239"/>
                      <a:pt x="670379" y="518411"/>
                      <a:pt x="670379" y="518411"/>
                    </a:cubicBezTo>
                    <a:lnTo>
                      <a:pt x="670379" y="518411"/>
                    </a:lnTo>
                    <a:cubicBezTo>
                      <a:pt x="671238" y="519097"/>
                      <a:pt x="672612" y="520128"/>
                      <a:pt x="674501" y="520986"/>
                    </a:cubicBezTo>
                    <a:lnTo>
                      <a:pt x="674501" y="520986"/>
                    </a:lnTo>
                    <a:cubicBezTo>
                      <a:pt x="680854" y="524421"/>
                      <a:pt x="687895" y="529057"/>
                      <a:pt x="688238" y="536097"/>
                    </a:cubicBezTo>
                    <a:lnTo>
                      <a:pt x="688238" y="536097"/>
                    </a:lnTo>
                    <a:cubicBezTo>
                      <a:pt x="688238" y="537643"/>
                      <a:pt x="687723" y="539360"/>
                      <a:pt x="686864" y="540905"/>
                    </a:cubicBezTo>
                    <a:lnTo>
                      <a:pt x="686864" y="540905"/>
                    </a:lnTo>
                    <a:cubicBezTo>
                      <a:pt x="685319" y="543653"/>
                      <a:pt x="682743" y="545542"/>
                      <a:pt x="679995" y="545542"/>
                    </a:cubicBezTo>
                    <a:lnTo>
                      <a:pt x="679995" y="545542"/>
                    </a:lnTo>
                    <a:cubicBezTo>
                      <a:pt x="675874" y="545370"/>
                      <a:pt x="672268" y="542966"/>
                      <a:pt x="666258" y="540734"/>
                    </a:cubicBezTo>
                    <a:lnTo>
                      <a:pt x="666258" y="540734"/>
                    </a:lnTo>
                    <a:cubicBezTo>
                      <a:pt x="656985" y="536956"/>
                      <a:pt x="641531" y="534724"/>
                      <a:pt x="640673" y="521158"/>
                    </a:cubicBezTo>
                    <a:lnTo>
                      <a:pt x="640673" y="521158"/>
                    </a:lnTo>
                    <a:cubicBezTo>
                      <a:pt x="640673" y="520986"/>
                      <a:pt x="640673" y="520815"/>
                      <a:pt x="640673" y="520643"/>
                    </a:cubicBezTo>
                    <a:lnTo>
                      <a:pt x="640673" y="520643"/>
                    </a:lnTo>
                    <a:cubicBezTo>
                      <a:pt x="640844" y="512229"/>
                      <a:pt x="645137" y="506219"/>
                      <a:pt x="644966" y="503128"/>
                    </a:cubicBezTo>
                    <a:lnTo>
                      <a:pt x="644966" y="503128"/>
                    </a:lnTo>
                    <a:cubicBezTo>
                      <a:pt x="644966" y="502269"/>
                      <a:pt x="644794" y="501582"/>
                      <a:pt x="643935" y="500724"/>
                    </a:cubicBezTo>
                    <a:lnTo>
                      <a:pt x="643935" y="500724"/>
                    </a:lnTo>
                    <a:cubicBezTo>
                      <a:pt x="642046" y="498663"/>
                      <a:pt x="638097" y="497289"/>
                      <a:pt x="636208" y="497289"/>
                    </a:cubicBezTo>
                    <a:lnTo>
                      <a:pt x="636208" y="497289"/>
                    </a:lnTo>
                    <a:cubicBezTo>
                      <a:pt x="635865" y="497289"/>
                      <a:pt x="635693" y="497289"/>
                      <a:pt x="635521" y="497289"/>
                    </a:cubicBezTo>
                    <a:lnTo>
                      <a:pt x="635521" y="497289"/>
                    </a:lnTo>
                    <a:cubicBezTo>
                      <a:pt x="635693" y="497633"/>
                      <a:pt x="635865" y="498148"/>
                      <a:pt x="636208" y="498663"/>
                    </a:cubicBezTo>
                    <a:lnTo>
                      <a:pt x="636208" y="498663"/>
                    </a:lnTo>
                    <a:cubicBezTo>
                      <a:pt x="638097" y="501067"/>
                      <a:pt x="639127" y="503643"/>
                      <a:pt x="639127" y="506219"/>
                    </a:cubicBezTo>
                    <a:lnTo>
                      <a:pt x="639127" y="506219"/>
                    </a:lnTo>
                    <a:cubicBezTo>
                      <a:pt x="639127" y="511714"/>
                      <a:pt x="635178" y="515835"/>
                      <a:pt x="630370" y="518926"/>
                    </a:cubicBezTo>
                    <a:lnTo>
                      <a:pt x="630370" y="518926"/>
                    </a:lnTo>
                    <a:cubicBezTo>
                      <a:pt x="627450" y="520128"/>
                      <a:pt x="624016" y="520986"/>
                      <a:pt x="620410" y="520986"/>
                    </a:cubicBezTo>
                    <a:lnTo>
                      <a:pt x="620410" y="520986"/>
                    </a:lnTo>
                    <a:cubicBezTo>
                      <a:pt x="615259" y="520986"/>
                      <a:pt x="609592" y="518754"/>
                      <a:pt x="607016" y="512744"/>
                    </a:cubicBezTo>
                    <a:lnTo>
                      <a:pt x="607016" y="512744"/>
                    </a:lnTo>
                    <a:cubicBezTo>
                      <a:pt x="605643" y="509825"/>
                      <a:pt x="604956" y="508279"/>
                      <a:pt x="604784" y="506390"/>
                    </a:cubicBezTo>
                    <a:lnTo>
                      <a:pt x="604784" y="506390"/>
                    </a:lnTo>
                    <a:cubicBezTo>
                      <a:pt x="607016" y="500037"/>
                      <a:pt x="609764" y="503815"/>
                      <a:pt x="610622" y="499522"/>
                    </a:cubicBezTo>
                    <a:lnTo>
                      <a:pt x="610622" y="499522"/>
                    </a:lnTo>
                    <a:cubicBezTo>
                      <a:pt x="610794" y="499178"/>
                      <a:pt x="610794" y="498835"/>
                      <a:pt x="610794" y="498320"/>
                    </a:cubicBezTo>
                    <a:lnTo>
                      <a:pt x="610794" y="498320"/>
                    </a:lnTo>
                    <a:cubicBezTo>
                      <a:pt x="610794" y="496087"/>
                      <a:pt x="607531" y="493855"/>
                      <a:pt x="603582" y="493855"/>
                    </a:cubicBezTo>
                    <a:lnTo>
                      <a:pt x="603582" y="493855"/>
                    </a:lnTo>
                    <a:cubicBezTo>
                      <a:pt x="601006" y="493855"/>
                      <a:pt x="599117" y="494885"/>
                      <a:pt x="598945" y="495916"/>
                    </a:cubicBezTo>
                    <a:lnTo>
                      <a:pt x="598945" y="495916"/>
                    </a:lnTo>
                    <a:cubicBezTo>
                      <a:pt x="596370" y="502784"/>
                      <a:pt x="590360" y="508966"/>
                      <a:pt x="581602" y="508966"/>
                    </a:cubicBezTo>
                    <a:lnTo>
                      <a:pt x="581602" y="508966"/>
                    </a:lnTo>
                    <a:lnTo>
                      <a:pt x="581431" y="508966"/>
                    </a:lnTo>
                    <a:cubicBezTo>
                      <a:pt x="573360" y="508966"/>
                      <a:pt x="558421" y="506562"/>
                      <a:pt x="551037" y="502098"/>
                    </a:cubicBezTo>
                    <a:lnTo>
                      <a:pt x="551037" y="502098"/>
                    </a:lnTo>
                    <a:cubicBezTo>
                      <a:pt x="547431" y="499178"/>
                      <a:pt x="544168" y="497805"/>
                      <a:pt x="541421" y="497805"/>
                    </a:cubicBezTo>
                    <a:lnTo>
                      <a:pt x="541421" y="497805"/>
                    </a:lnTo>
                    <a:cubicBezTo>
                      <a:pt x="539532" y="497805"/>
                      <a:pt x="537986" y="498320"/>
                      <a:pt x="536097" y="499865"/>
                    </a:cubicBezTo>
                    <a:lnTo>
                      <a:pt x="536097" y="499865"/>
                    </a:lnTo>
                    <a:cubicBezTo>
                      <a:pt x="531118" y="502441"/>
                      <a:pt x="527512" y="503986"/>
                      <a:pt x="517380" y="503986"/>
                    </a:cubicBezTo>
                    <a:lnTo>
                      <a:pt x="517380" y="503986"/>
                    </a:lnTo>
                    <a:lnTo>
                      <a:pt x="517209" y="503986"/>
                    </a:lnTo>
                    <a:cubicBezTo>
                      <a:pt x="507764" y="503643"/>
                      <a:pt x="473250" y="502098"/>
                      <a:pt x="463805" y="490593"/>
                    </a:cubicBezTo>
                    <a:lnTo>
                      <a:pt x="463805" y="490593"/>
                    </a:lnTo>
                    <a:cubicBezTo>
                      <a:pt x="459169" y="485269"/>
                      <a:pt x="457452" y="478916"/>
                      <a:pt x="456078" y="477199"/>
                    </a:cubicBezTo>
                    <a:lnTo>
                      <a:pt x="456078" y="477199"/>
                    </a:lnTo>
                    <a:lnTo>
                      <a:pt x="456078" y="476855"/>
                    </a:lnTo>
                    <a:cubicBezTo>
                      <a:pt x="456078" y="477027"/>
                      <a:pt x="455391" y="477027"/>
                      <a:pt x="453502" y="479431"/>
                    </a:cubicBezTo>
                    <a:lnTo>
                      <a:pt x="453502" y="479431"/>
                    </a:lnTo>
                    <a:cubicBezTo>
                      <a:pt x="448351" y="484411"/>
                      <a:pt x="447320" y="487502"/>
                      <a:pt x="442856" y="488017"/>
                    </a:cubicBezTo>
                    <a:lnTo>
                      <a:pt x="442856" y="488017"/>
                    </a:lnTo>
                    <a:cubicBezTo>
                      <a:pt x="439765" y="487845"/>
                      <a:pt x="438220" y="485956"/>
                      <a:pt x="435300" y="483724"/>
                    </a:cubicBezTo>
                    <a:lnTo>
                      <a:pt x="435300" y="483724"/>
                    </a:lnTo>
                    <a:cubicBezTo>
                      <a:pt x="430321" y="480461"/>
                      <a:pt x="429977" y="474966"/>
                      <a:pt x="429462" y="472906"/>
                    </a:cubicBezTo>
                    <a:lnTo>
                      <a:pt x="429462" y="472906"/>
                    </a:lnTo>
                    <a:cubicBezTo>
                      <a:pt x="428947" y="473077"/>
                      <a:pt x="428088" y="473593"/>
                      <a:pt x="426886" y="474623"/>
                    </a:cubicBezTo>
                    <a:lnTo>
                      <a:pt x="426886" y="474623"/>
                    </a:lnTo>
                    <a:cubicBezTo>
                      <a:pt x="421391" y="479088"/>
                      <a:pt x="417270" y="484926"/>
                      <a:pt x="417613" y="486471"/>
                    </a:cubicBezTo>
                    <a:lnTo>
                      <a:pt x="417613" y="486471"/>
                    </a:lnTo>
                    <a:cubicBezTo>
                      <a:pt x="417785" y="486986"/>
                      <a:pt x="417270" y="487502"/>
                      <a:pt x="420704" y="488017"/>
                    </a:cubicBezTo>
                    <a:lnTo>
                      <a:pt x="420704" y="488017"/>
                    </a:lnTo>
                    <a:cubicBezTo>
                      <a:pt x="429634" y="489047"/>
                      <a:pt x="435815" y="495744"/>
                      <a:pt x="435644" y="505188"/>
                    </a:cubicBezTo>
                    <a:lnTo>
                      <a:pt x="435644" y="505188"/>
                    </a:lnTo>
                    <a:cubicBezTo>
                      <a:pt x="435644" y="506219"/>
                      <a:pt x="435644" y="507249"/>
                      <a:pt x="435472" y="508451"/>
                    </a:cubicBezTo>
                    <a:lnTo>
                      <a:pt x="435472" y="508451"/>
                    </a:lnTo>
                    <a:cubicBezTo>
                      <a:pt x="433927" y="514976"/>
                      <a:pt x="435815" y="523562"/>
                      <a:pt x="428260" y="525279"/>
                    </a:cubicBezTo>
                    <a:lnTo>
                      <a:pt x="428260" y="525279"/>
                    </a:lnTo>
                    <a:cubicBezTo>
                      <a:pt x="426199" y="525279"/>
                      <a:pt x="424654" y="524249"/>
                      <a:pt x="423108" y="523047"/>
                    </a:cubicBezTo>
                    <a:lnTo>
                      <a:pt x="423108" y="523047"/>
                    </a:lnTo>
                    <a:cubicBezTo>
                      <a:pt x="418816" y="520471"/>
                      <a:pt x="416240" y="516522"/>
                      <a:pt x="415038" y="514461"/>
                    </a:cubicBezTo>
                    <a:lnTo>
                      <a:pt x="415038" y="514461"/>
                    </a:lnTo>
                    <a:cubicBezTo>
                      <a:pt x="414694" y="515148"/>
                      <a:pt x="414351" y="515835"/>
                      <a:pt x="413836" y="516865"/>
                    </a:cubicBezTo>
                    <a:lnTo>
                      <a:pt x="413836" y="516865"/>
                    </a:lnTo>
                    <a:cubicBezTo>
                      <a:pt x="408341" y="529229"/>
                      <a:pt x="404048" y="526996"/>
                      <a:pt x="397351" y="536269"/>
                    </a:cubicBezTo>
                    <a:lnTo>
                      <a:pt x="397351" y="536269"/>
                    </a:lnTo>
                    <a:cubicBezTo>
                      <a:pt x="392028" y="544168"/>
                      <a:pt x="387907" y="548117"/>
                      <a:pt x="383099" y="548289"/>
                    </a:cubicBezTo>
                    <a:lnTo>
                      <a:pt x="383099" y="548289"/>
                    </a:lnTo>
                    <a:cubicBezTo>
                      <a:pt x="380866" y="548289"/>
                      <a:pt x="378806" y="547087"/>
                      <a:pt x="377260" y="545713"/>
                    </a:cubicBezTo>
                    <a:lnTo>
                      <a:pt x="377260" y="545713"/>
                    </a:lnTo>
                    <a:cubicBezTo>
                      <a:pt x="372281" y="540218"/>
                      <a:pt x="372967" y="530087"/>
                      <a:pt x="372796" y="518926"/>
                    </a:cubicBezTo>
                    <a:lnTo>
                      <a:pt x="372796" y="518926"/>
                    </a:lnTo>
                    <a:cubicBezTo>
                      <a:pt x="372109" y="513602"/>
                      <a:pt x="370907" y="506906"/>
                      <a:pt x="370907" y="501067"/>
                    </a:cubicBezTo>
                    <a:lnTo>
                      <a:pt x="370907" y="501067"/>
                    </a:lnTo>
                    <a:cubicBezTo>
                      <a:pt x="370735" y="494885"/>
                      <a:pt x="372624" y="488017"/>
                      <a:pt x="379492" y="487158"/>
                    </a:cubicBezTo>
                    <a:lnTo>
                      <a:pt x="379492" y="487158"/>
                    </a:lnTo>
                    <a:cubicBezTo>
                      <a:pt x="379664" y="487158"/>
                      <a:pt x="379836" y="487158"/>
                      <a:pt x="380179" y="486986"/>
                    </a:cubicBezTo>
                    <a:lnTo>
                      <a:pt x="380179" y="486986"/>
                    </a:lnTo>
                    <a:cubicBezTo>
                      <a:pt x="384644" y="486986"/>
                      <a:pt x="389280" y="487502"/>
                      <a:pt x="393058" y="487502"/>
                    </a:cubicBezTo>
                    <a:lnTo>
                      <a:pt x="393058" y="487502"/>
                    </a:lnTo>
                    <a:cubicBezTo>
                      <a:pt x="398209" y="487330"/>
                      <a:pt x="399068" y="486815"/>
                      <a:pt x="399068" y="485613"/>
                    </a:cubicBezTo>
                    <a:lnTo>
                      <a:pt x="399068" y="485613"/>
                    </a:lnTo>
                    <a:cubicBezTo>
                      <a:pt x="399068" y="485441"/>
                      <a:pt x="399068" y="485269"/>
                      <a:pt x="399068" y="485098"/>
                    </a:cubicBezTo>
                    <a:lnTo>
                      <a:pt x="399068" y="485098"/>
                    </a:lnTo>
                    <a:cubicBezTo>
                      <a:pt x="398725" y="484411"/>
                      <a:pt x="396149" y="480805"/>
                      <a:pt x="391856" y="478401"/>
                    </a:cubicBezTo>
                    <a:lnTo>
                      <a:pt x="391856" y="478401"/>
                    </a:lnTo>
                    <a:cubicBezTo>
                      <a:pt x="387392" y="475482"/>
                      <a:pt x="381382" y="473249"/>
                      <a:pt x="376917" y="473249"/>
                    </a:cubicBezTo>
                    <a:lnTo>
                      <a:pt x="376917" y="473249"/>
                    </a:lnTo>
                    <a:cubicBezTo>
                      <a:pt x="374684" y="473249"/>
                      <a:pt x="372796" y="473764"/>
                      <a:pt x="371250" y="474966"/>
                    </a:cubicBezTo>
                    <a:lnTo>
                      <a:pt x="371250" y="474966"/>
                    </a:lnTo>
                    <a:cubicBezTo>
                      <a:pt x="361634" y="481492"/>
                      <a:pt x="363866" y="481492"/>
                      <a:pt x="362321" y="489906"/>
                    </a:cubicBezTo>
                    <a:lnTo>
                      <a:pt x="362321" y="489906"/>
                    </a:lnTo>
                    <a:cubicBezTo>
                      <a:pt x="361291" y="496603"/>
                      <a:pt x="362149" y="502784"/>
                      <a:pt x="353392" y="507077"/>
                    </a:cubicBezTo>
                    <a:lnTo>
                      <a:pt x="353392" y="507077"/>
                    </a:lnTo>
                    <a:cubicBezTo>
                      <a:pt x="351159" y="507936"/>
                      <a:pt x="349271" y="508279"/>
                      <a:pt x="348241" y="508451"/>
                    </a:cubicBezTo>
                    <a:lnTo>
                      <a:pt x="348241" y="508451"/>
                    </a:lnTo>
                    <a:cubicBezTo>
                      <a:pt x="348584" y="509138"/>
                      <a:pt x="349271" y="510340"/>
                      <a:pt x="350644" y="512229"/>
                    </a:cubicBezTo>
                    <a:lnTo>
                      <a:pt x="350644" y="512229"/>
                    </a:lnTo>
                    <a:cubicBezTo>
                      <a:pt x="355109" y="518239"/>
                      <a:pt x="358200" y="522532"/>
                      <a:pt x="358200" y="527511"/>
                    </a:cubicBezTo>
                    <a:lnTo>
                      <a:pt x="358200" y="527511"/>
                    </a:lnTo>
                    <a:cubicBezTo>
                      <a:pt x="358200" y="531118"/>
                      <a:pt x="356139" y="534208"/>
                      <a:pt x="352705" y="537128"/>
                    </a:cubicBezTo>
                    <a:lnTo>
                      <a:pt x="352705" y="537128"/>
                    </a:lnTo>
                    <a:cubicBezTo>
                      <a:pt x="343948" y="542966"/>
                      <a:pt x="338281" y="538501"/>
                      <a:pt x="338453" y="543653"/>
                    </a:cubicBezTo>
                    <a:lnTo>
                      <a:pt x="338453" y="543653"/>
                    </a:lnTo>
                    <a:cubicBezTo>
                      <a:pt x="337250" y="546744"/>
                      <a:pt x="336563" y="548804"/>
                      <a:pt x="336735" y="549148"/>
                    </a:cubicBezTo>
                    <a:lnTo>
                      <a:pt x="336735" y="549148"/>
                    </a:lnTo>
                    <a:lnTo>
                      <a:pt x="336907" y="549148"/>
                    </a:lnTo>
                    <a:cubicBezTo>
                      <a:pt x="337594" y="549491"/>
                      <a:pt x="339311" y="550006"/>
                      <a:pt x="341887" y="550865"/>
                    </a:cubicBezTo>
                    <a:lnTo>
                      <a:pt x="341887" y="550865"/>
                    </a:lnTo>
                    <a:cubicBezTo>
                      <a:pt x="348069" y="552582"/>
                      <a:pt x="352533" y="555845"/>
                      <a:pt x="352533" y="561168"/>
                    </a:cubicBezTo>
                    <a:lnTo>
                      <a:pt x="352533" y="561168"/>
                    </a:lnTo>
                    <a:cubicBezTo>
                      <a:pt x="352533" y="563744"/>
                      <a:pt x="351331" y="566319"/>
                      <a:pt x="349786" y="568208"/>
                    </a:cubicBezTo>
                    <a:lnTo>
                      <a:pt x="349786" y="568208"/>
                    </a:lnTo>
                    <a:cubicBezTo>
                      <a:pt x="346008" y="575935"/>
                      <a:pt x="340856" y="584865"/>
                      <a:pt x="335705" y="592764"/>
                    </a:cubicBezTo>
                    <a:lnTo>
                      <a:pt x="335705" y="592764"/>
                    </a:lnTo>
                    <a:cubicBezTo>
                      <a:pt x="330553" y="599289"/>
                      <a:pt x="330553" y="597572"/>
                      <a:pt x="322311" y="602380"/>
                    </a:cubicBezTo>
                    <a:lnTo>
                      <a:pt x="322311" y="602380"/>
                    </a:lnTo>
                    <a:cubicBezTo>
                      <a:pt x="313725" y="606844"/>
                      <a:pt x="310806" y="610622"/>
                      <a:pt x="310806" y="614400"/>
                    </a:cubicBezTo>
                    <a:lnTo>
                      <a:pt x="310806" y="614400"/>
                    </a:lnTo>
                    <a:cubicBezTo>
                      <a:pt x="310806" y="615087"/>
                      <a:pt x="310806" y="615602"/>
                      <a:pt x="310978" y="616289"/>
                    </a:cubicBezTo>
                    <a:lnTo>
                      <a:pt x="310978" y="616289"/>
                    </a:lnTo>
                    <a:cubicBezTo>
                      <a:pt x="311150" y="617147"/>
                      <a:pt x="311150" y="618006"/>
                      <a:pt x="311150" y="618864"/>
                    </a:cubicBezTo>
                    <a:lnTo>
                      <a:pt x="311150" y="618864"/>
                    </a:lnTo>
                    <a:cubicBezTo>
                      <a:pt x="311150" y="625390"/>
                      <a:pt x="306342" y="632087"/>
                      <a:pt x="298786" y="632087"/>
                    </a:cubicBezTo>
                    <a:lnTo>
                      <a:pt x="298786" y="632087"/>
                    </a:lnTo>
                    <a:cubicBezTo>
                      <a:pt x="298099" y="632087"/>
                      <a:pt x="297412" y="632087"/>
                      <a:pt x="297241" y="631915"/>
                    </a:cubicBezTo>
                    <a:lnTo>
                      <a:pt x="297241" y="631915"/>
                    </a:lnTo>
                    <a:cubicBezTo>
                      <a:pt x="292776" y="631743"/>
                      <a:pt x="285908" y="633289"/>
                      <a:pt x="284190" y="634319"/>
                    </a:cubicBezTo>
                    <a:lnTo>
                      <a:pt x="284190" y="634319"/>
                    </a:lnTo>
                    <a:cubicBezTo>
                      <a:pt x="285736" y="636036"/>
                      <a:pt x="286594" y="638097"/>
                      <a:pt x="286594" y="640157"/>
                    </a:cubicBezTo>
                    <a:lnTo>
                      <a:pt x="286594" y="640157"/>
                    </a:lnTo>
                    <a:cubicBezTo>
                      <a:pt x="286594" y="644107"/>
                      <a:pt x="284190" y="647369"/>
                      <a:pt x="281271" y="650460"/>
                    </a:cubicBezTo>
                    <a:lnTo>
                      <a:pt x="281271" y="650460"/>
                    </a:lnTo>
                    <a:cubicBezTo>
                      <a:pt x="276807" y="653723"/>
                      <a:pt x="271655" y="661622"/>
                      <a:pt x="263069" y="666086"/>
                    </a:cubicBezTo>
                    <a:lnTo>
                      <a:pt x="263069" y="666086"/>
                    </a:lnTo>
                    <a:cubicBezTo>
                      <a:pt x="254483" y="669005"/>
                      <a:pt x="254998" y="665915"/>
                      <a:pt x="247615" y="673127"/>
                    </a:cubicBezTo>
                    <a:lnTo>
                      <a:pt x="247615" y="673127"/>
                    </a:lnTo>
                    <a:cubicBezTo>
                      <a:pt x="239716" y="681197"/>
                      <a:pt x="233362" y="681541"/>
                      <a:pt x="225120" y="682743"/>
                    </a:cubicBezTo>
                    <a:lnTo>
                      <a:pt x="225120" y="682743"/>
                    </a:lnTo>
                    <a:cubicBezTo>
                      <a:pt x="217049" y="684975"/>
                      <a:pt x="213271" y="690127"/>
                      <a:pt x="201595" y="694076"/>
                    </a:cubicBezTo>
                    <a:lnTo>
                      <a:pt x="201595" y="694076"/>
                    </a:lnTo>
                    <a:cubicBezTo>
                      <a:pt x="197302" y="696308"/>
                      <a:pt x="193524" y="697167"/>
                      <a:pt x="190777" y="697167"/>
                    </a:cubicBezTo>
                    <a:lnTo>
                      <a:pt x="190777" y="697167"/>
                    </a:lnTo>
                    <a:cubicBezTo>
                      <a:pt x="189059" y="697167"/>
                      <a:pt x="186312" y="696995"/>
                      <a:pt x="185797" y="693561"/>
                    </a:cubicBezTo>
                    <a:lnTo>
                      <a:pt x="185797" y="693561"/>
                    </a:lnTo>
                    <a:cubicBezTo>
                      <a:pt x="186141" y="690642"/>
                      <a:pt x="188029" y="689783"/>
                      <a:pt x="190433" y="688409"/>
                    </a:cubicBezTo>
                    <a:lnTo>
                      <a:pt x="190433" y="688409"/>
                    </a:lnTo>
                    <a:cubicBezTo>
                      <a:pt x="198504" y="684288"/>
                      <a:pt x="199363" y="685318"/>
                      <a:pt x="203140" y="676733"/>
                    </a:cubicBezTo>
                    <a:lnTo>
                      <a:pt x="203140" y="676733"/>
                    </a:lnTo>
                    <a:cubicBezTo>
                      <a:pt x="206575" y="670207"/>
                      <a:pt x="208807" y="659218"/>
                      <a:pt x="218938" y="658702"/>
                    </a:cubicBezTo>
                    <a:lnTo>
                      <a:pt x="218938" y="658702"/>
                    </a:lnTo>
                    <a:cubicBezTo>
                      <a:pt x="219454" y="658702"/>
                      <a:pt x="220140" y="658702"/>
                      <a:pt x="220655" y="658874"/>
                    </a:cubicBezTo>
                    <a:lnTo>
                      <a:pt x="220655" y="658874"/>
                    </a:lnTo>
                    <a:cubicBezTo>
                      <a:pt x="227009" y="659904"/>
                      <a:pt x="230443" y="665228"/>
                      <a:pt x="232332" y="667460"/>
                    </a:cubicBezTo>
                    <a:lnTo>
                      <a:pt x="232332" y="667460"/>
                    </a:lnTo>
                    <a:cubicBezTo>
                      <a:pt x="235251" y="662652"/>
                      <a:pt x="233191" y="657329"/>
                      <a:pt x="241433" y="653894"/>
                    </a:cubicBezTo>
                    <a:lnTo>
                      <a:pt x="241433" y="653894"/>
                    </a:lnTo>
                    <a:cubicBezTo>
                      <a:pt x="247958" y="652864"/>
                      <a:pt x="258605" y="645480"/>
                      <a:pt x="259463" y="635693"/>
                    </a:cubicBezTo>
                    <a:lnTo>
                      <a:pt x="259463" y="635693"/>
                    </a:lnTo>
                    <a:cubicBezTo>
                      <a:pt x="260493" y="625218"/>
                      <a:pt x="258433" y="622986"/>
                      <a:pt x="266332" y="615430"/>
                    </a:cubicBezTo>
                    <a:lnTo>
                      <a:pt x="266332" y="615430"/>
                    </a:lnTo>
                    <a:cubicBezTo>
                      <a:pt x="271655" y="608905"/>
                      <a:pt x="275261" y="605814"/>
                      <a:pt x="275261" y="600319"/>
                    </a:cubicBezTo>
                    <a:lnTo>
                      <a:pt x="275261" y="600319"/>
                    </a:lnTo>
                    <a:cubicBezTo>
                      <a:pt x="275261" y="599117"/>
                      <a:pt x="275089" y="597572"/>
                      <a:pt x="274746" y="596026"/>
                    </a:cubicBezTo>
                    <a:lnTo>
                      <a:pt x="274746" y="596026"/>
                    </a:lnTo>
                    <a:cubicBezTo>
                      <a:pt x="273029" y="590016"/>
                      <a:pt x="271140" y="586925"/>
                      <a:pt x="270968" y="582804"/>
                    </a:cubicBezTo>
                    <a:lnTo>
                      <a:pt x="270968" y="582804"/>
                    </a:lnTo>
                    <a:cubicBezTo>
                      <a:pt x="270968" y="581087"/>
                      <a:pt x="271312" y="579370"/>
                      <a:pt x="272514" y="577309"/>
                    </a:cubicBezTo>
                    <a:lnTo>
                      <a:pt x="272514" y="577309"/>
                    </a:lnTo>
                    <a:cubicBezTo>
                      <a:pt x="274230" y="575077"/>
                      <a:pt x="276291" y="570956"/>
                      <a:pt x="276807" y="568895"/>
                    </a:cubicBezTo>
                    <a:lnTo>
                      <a:pt x="276807" y="568895"/>
                    </a:lnTo>
                    <a:cubicBezTo>
                      <a:pt x="276463" y="569067"/>
                      <a:pt x="276120" y="569238"/>
                      <a:pt x="275776" y="569410"/>
                    </a:cubicBezTo>
                    <a:lnTo>
                      <a:pt x="275776" y="569410"/>
                    </a:lnTo>
                    <a:cubicBezTo>
                      <a:pt x="269938" y="572501"/>
                      <a:pt x="265988" y="578683"/>
                      <a:pt x="260321" y="579198"/>
                    </a:cubicBezTo>
                    <a:lnTo>
                      <a:pt x="260321" y="579198"/>
                    </a:lnTo>
                    <a:cubicBezTo>
                      <a:pt x="257059" y="579198"/>
                      <a:pt x="255170" y="576279"/>
                      <a:pt x="254655" y="573360"/>
                    </a:cubicBezTo>
                    <a:lnTo>
                      <a:pt x="254655" y="573360"/>
                    </a:lnTo>
                    <a:cubicBezTo>
                      <a:pt x="252595" y="567521"/>
                      <a:pt x="249504" y="559966"/>
                      <a:pt x="247787" y="557218"/>
                    </a:cubicBezTo>
                    <a:lnTo>
                      <a:pt x="247787" y="557218"/>
                    </a:lnTo>
                    <a:cubicBezTo>
                      <a:pt x="245554" y="562885"/>
                      <a:pt x="242635" y="565632"/>
                      <a:pt x="242807" y="568208"/>
                    </a:cubicBezTo>
                    <a:lnTo>
                      <a:pt x="242807" y="568208"/>
                    </a:lnTo>
                    <a:cubicBezTo>
                      <a:pt x="242807" y="569410"/>
                      <a:pt x="243322" y="570956"/>
                      <a:pt x="245211" y="573703"/>
                    </a:cubicBezTo>
                    <a:lnTo>
                      <a:pt x="245211" y="573703"/>
                    </a:lnTo>
                    <a:cubicBezTo>
                      <a:pt x="248817" y="579026"/>
                      <a:pt x="251392" y="582804"/>
                      <a:pt x="251564" y="586238"/>
                    </a:cubicBezTo>
                    <a:lnTo>
                      <a:pt x="251564" y="586238"/>
                    </a:lnTo>
                    <a:cubicBezTo>
                      <a:pt x="251564" y="587440"/>
                      <a:pt x="249847" y="589501"/>
                      <a:pt x="248302" y="589501"/>
                    </a:cubicBezTo>
                    <a:lnTo>
                      <a:pt x="248302" y="589501"/>
                    </a:lnTo>
                    <a:cubicBezTo>
                      <a:pt x="246413" y="589329"/>
                      <a:pt x="245211" y="588642"/>
                      <a:pt x="243150" y="587269"/>
                    </a:cubicBezTo>
                    <a:lnTo>
                      <a:pt x="243150" y="587269"/>
                    </a:lnTo>
                    <a:cubicBezTo>
                      <a:pt x="235766" y="581945"/>
                      <a:pt x="221685" y="563915"/>
                      <a:pt x="214130" y="564430"/>
                    </a:cubicBezTo>
                    <a:lnTo>
                      <a:pt x="214130" y="564430"/>
                    </a:lnTo>
                    <a:cubicBezTo>
                      <a:pt x="213443" y="564430"/>
                      <a:pt x="212928" y="564602"/>
                      <a:pt x="212756" y="564602"/>
                    </a:cubicBezTo>
                    <a:lnTo>
                      <a:pt x="212756" y="564602"/>
                    </a:lnTo>
                    <a:cubicBezTo>
                      <a:pt x="206231" y="567693"/>
                      <a:pt x="199019" y="587612"/>
                      <a:pt x="188888" y="588814"/>
                    </a:cubicBezTo>
                    <a:lnTo>
                      <a:pt x="188888" y="588814"/>
                    </a:lnTo>
                    <a:cubicBezTo>
                      <a:pt x="186656" y="588814"/>
                      <a:pt x="184595" y="587612"/>
                      <a:pt x="183221" y="585552"/>
                    </a:cubicBezTo>
                    <a:lnTo>
                      <a:pt x="183221" y="585552"/>
                    </a:lnTo>
                    <a:cubicBezTo>
                      <a:pt x="176353" y="575420"/>
                      <a:pt x="177555" y="558764"/>
                      <a:pt x="173090" y="552582"/>
                    </a:cubicBezTo>
                    <a:lnTo>
                      <a:pt x="173090" y="552582"/>
                    </a:lnTo>
                    <a:cubicBezTo>
                      <a:pt x="168454" y="546572"/>
                      <a:pt x="161070" y="537299"/>
                      <a:pt x="160898" y="527683"/>
                    </a:cubicBezTo>
                    <a:lnTo>
                      <a:pt x="160898" y="527683"/>
                    </a:lnTo>
                    <a:cubicBezTo>
                      <a:pt x="160898" y="526996"/>
                      <a:pt x="160898" y="526138"/>
                      <a:pt x="161070" y="525794"/>
                    </a:cubicBezTo>
                    <a:lnTo>
                      <a:pt x="161070" y="525794"/>
                    </a:lnTo>
                    <a:cubicBezTo>
                      <a:pt x="161070" y="524249"/>
                      <a:pt x="160726" y="523219"/>
                      <a:pt x="160555" y="522875"/>
                    </a:cubicBezTo>
                    <a:lnTo>
                      <a:pt x="160555" y="522875"/>
                    </a:lnTo>
                    <a:lnTo>
                      <a:pt x="160555" y="522703"/>
                    </a:lnTo>
                    <a:cubicBezTo>
                      <a:pt x="160555" y="522703"/>
                      <a:pt x="158494" y="524077"/>
                      <a:pt x="158322" y="529057"/>
                    </a:cubicBezTo>
                    <a:lnTo>
                      <a:pt x="158322" y="529057"/>
                    </a:lnTo>
                    <a:lnTo>
                      <a:pt x="158322" y="529229"/>
                    </a:lnTo>
                    <a:cubicBezTo>
                      <a:pt x="158666" y="532148"/>
                      <a:pt x="159009" y="535410"/>
                      <a:pt x="159009" y="538673"/>
                    </a:cubicBezTo>
                    <a:lnTo>
                      <a:pt x="159009" y="538673"/>
                    </a:lnTo>
                    <a:cubicBezTo>
                      <a:pt x="159009" y="545713"/>
                      <a:pt x="156262" y="553612"/>
                      <a:pt x="146302" y="553612"/>
                    </a:cubicBezTo>
                    <a:lnTo>
                      <a:pt x="146302" y="553612"/>
                    </a:lnTo>
                    <a:cubicBezTo>
                      <a:pt x="145615" y="553612"/>
                      <a:pt x="144928" y="553612"/>
                      <a:pt x="144242" y="553612"/>
                    </a:cubicBezTo>
                    <a:lnTo>
                      <a:pt x="144242" y="553612"/>
                    </a:lnTo>
                    <a:cubicBezTo>
                      <a:pt x="129474" y="552239"/>
                      <a:pt x="125181" y="545370"/>
                      <a:pt x="114363" y="540734"/>
                    </a:cubicBezTo>
                    <a:lnTo>
                      <a:pt x="114363" y="540734"/>
                    </a:lnTo>
                    <a:cubicBezTo>
                      <a:pt x="104060" y="535926"/>
                      <a:pt x="105091" y="533865"/>
                      <a:pt x="100798" y="525966"/>
                    </a:cubicBezTo>
                    <a:lnTo>
                      <a:pt x="100798" y="525966"/>
                    </a:lnTo>
                    <a:cubicBezTo>
                      <a:pt x="95646" y="517037"/>
                      <a:pt x="87575" y="519097"/>
                      <a:pt x="79161" y="504330"/>
                    </a:cubicBezTo>
                    <a:lnTo>
                      <a:pt x="79161" y="504330"/>
                    </a:lnTo>
                    <a:cubicBezTo>
                      <a:pt x="75555" y="497805"/>
                      <a:pt x="73666" y="492825"/>
                      <a:pt x="73666" y="488189"/>
                    </a:cubicBezTo>
                    <a:lnTo>
                      <a:pt x="73666" y="488189"/>
                    </a:lnTo>
                    <a:cubicBezTo>
                      <a:pt x="73666" y="482694"/>
                      <a:pt x="76414" y="478057"/>
                      <a:pt x="80363" y="472906"/>
                    </a:cubicBezTo>
                    <a:lnTo>
                      <a:pt x="80363" y="472906"/>
                    </a:lnTo>
                    <a:cubicBezTo>
                      <a:pt x="86717" y="461401"/>
                      <a:pt x="85172" y="464320"/>
                      <a:pt x="88949" y="455563"/>
                    </a:cubicBezTo>
                    <a:lnTo>
                      <a:pt x="88949" y="455563"/>
                    </a:lnTo>
                    <a:cubicBezTo>
                      <a:pt x="89808" y="452987"/>
                      <a:pt x="89636" y="450239"/>
                      <a:pt x="89636" y="447664"/>
                    </a:cubicBezTo>
                    <a:lnTo>
                      <a:pt x="89636" y="447664"/>
                    </a:lnTo>
                    <a:cubicBezTo>
                      <a:pt x="89636" y="445260"/>
                      <a:pt x="91182" y="441310"/>
                      <a:pt x="95303" y="441482"/>
                    </a:cubicBezTo>
                    <a:lnTo>
                      <a:pt x="95303" y="441482"/>
                    </a:lnTo>
                    <a:cubicBezTo>
                      <a:pt x="96848" y="441482"/>
                      <a:pt x="98565" y="441825"/>
                      <a:pt x="100626" y="442512"/>
                    </a:cubicBezTo>
                    <a:lnTo>
                      <a:pt x="100626" y="442512"/>
                    </a:lnTo>
                    <a:cubicBezTo>
                      <a:pt x="103717" y="443371"/>
                      <a:pt x="106807" y="443714"/>
                      <a:pt x="109727" y="443714"/>
                    </a:cubicBezTo>
                    <a:lnTo>
                      <a:pt x="109727" y="443714"/>
                    </a:lnTo>
                    <a:cubicBezTo>
                      <a:pt x="115565" y="443714"/>
                      <a:pt x="121403" y="442169"/>
                      <a:pt x="128100" y="438734"/>
                    </a:cubicBezTo>
                    <a:lnTo>
                      <a:pt x="128100" y="438734"/>
                    </a:lnTo>
                    <a:cubicBezTo>
                      <a:pt x="138060" y="434957"/>
                      <a:pt x="144070" y="431350"/>
                      <a:pt x="149221" y="427401"/>
                    </a:cubicBezTo>
                    <a:lnTo>
                      <a:pt x="149221" y="427401"/>
                    </a:lnTo>
                    <a:cubicBezTo>
                      <a:pt x="150595" y="426542"/>
                      <a:pt x="150938" y="426027"/>
                      <a:pt x="151110" y="424138"/>
                    </a:cubicBezTo>
                    <a:lnTo>
                      <a:pt x="151110" y="424138"/>
                    </a:lnTo>
                    <a:cubicBezTo>
                      <a:pt x="151110" y="421563"/>
                      <a:pt x="149565" y="417270"/>
                      <a:pt x="146817" y="411431"/>
                    </a:cubicBezTo>
                    <a:lnTo>
                      <a:pt x="146817" y="411431"/>
                    </a:lnTo>
                    <a:cubicBezTo>
                      <a:pt x="142181" y="399583"/>
                      <a:pt x="147504" y="395805"/>
                      <a:pt x="132737" y="395290"/>
                    </a:cubicBezTo>
                    <a:lnTo>
                      <a:pt x="132737" y="395290"/>
                    </a:lnTo>
                    <a:lnTo>
                      <a:pt x="132737" y="395290"/>
                    </a:lnTo>
                    <a:cubicBezTo>
                      <a:pt x="116080" y="395290"/>
                      <a:pt x="115565" y="405250"/>
                      <a:pt x="106292" y="407997"/>
                    </a:cubicBezTo>
                    <a:lnTo>
                      <a:pt x="106292" y="407997"/>
                    </a:lnTo>
                    <a:lnTo>
                      <a:pt x="106121" y="407997"/>
                    </a:lnTo>
                    <a:cubicBezTo>
                      <a:pt x="99596" y="407997"/>
                      <a:pt x="96676" y="406623"/>
                      <a:pt x="91010" y="405421"/>
                    </a:cubicBezTo>
                    <a:lnTo>
                      <a:pt x="91010" y="405421"/>
                    </a:lnTo>
                    <a:cubicBezTo>
                      <a:pt x="84828" y="405421"/>
                      <a:pt x="77272" y="405421"/>
                      <a:pt x="64737" y="405421"/>
                    </a:cubicBezTo>
                    <a:lnTo>
                      <a:pt x="64737" y="405421"/>
                    </a:lnTo>
                    <a:lnTo>
                      <a:pt x="64565" y="405421"/>
                    </a:lnTo>
                    <a:cubicBezTo>
                      <a:pt x="51687" y="405421"/>
                      <a:pt x="37606" y="403017"/>
                      <a:pt x="30222" y="395805"/>
                    </a:cubicBezTo>
                    <a:lnTo>
                      <a:pt x="30222" y="395805"/>
                    </a:lnTo>
                    <a:cubicBezTo>
                      <a:pt x="22667" y="387219"/>
                      <a:pt x="28505" y="380694"/>
                      <a:pt x="14596" y="376058"/>
                    </a:cubicBezTo>
                    <a:lnTo>
                      <a:pt x="14596" y="376058"/>
                    </a:lnTo>
                    <a:cubicBezTo>
                      <a:pt x="7212" y="373139"/>
                      <a:pt x="2576" y="371250"/>
                      <a:pt x="2061" y="366270"/>
                    </a:cubicBezTo>
                    <a:lnTo>
                      <a:pt x="2061" y="366270"/>
                    </a:lnTo>
                    <a:cubicBezTo>
                      <a:pt x="2404" y="362149"/>
                      <a:pt x="5839" y="360088"/>
                      <a:pt x="10303" y="357684"/>
                    </a:cubicBezTo>
                    <a:lnTo>
                      <a:pt x="10303" y="357684"/>
                    </a:lnTo>
                    <a:cubicBezTo>
                      <a:pt x="19061" y="352189"/>
                      <a:pt x="39838" y="342230"/>
                      <a:pt x="54091" y="342058"/>
                    </a:cubicBezTo>
                    <a:lnTo>
                      <a:pt x="54091" y="342058"/>
                    </a:lnTo>
                    <a:cubicBezTo>
                      <a:pt x="56838" y="342058"/>
                      <a:pt x="59414" y="342402"/>
                      <a:pt x="61475" y="343432"/>
                    </a:cubicBezTo>
                    <a:lnTo>
                      <a:pt x="61475" y="343432"/>
                    </a:lnTo>
                    <a:cubicBezTo>
                      <a:pt x="72636" y="347897"/>
                      <a:pt x="90838" y="348240"/>
                      <a:pt x="99252" y="348240"/>
                    </a:cubicBezTo>
                    <a:lnTo>
                      <a:pt x="99252" y="348240"/>
                    </a:lnTo>
                    <a:cubicBezTo>
                      <a:pt x="99767" y="348240"/>
                      <a:pt x="100283" y="348240"/>
                      <a:pt x="100798" y="348240"/>
                    </a:cubicBezTo>
                    <a:lnTo>
                      <a:pt x="100798" y="348240"/>
                    </a:lnTo>
                    <a:cubicBezTo>
                      <a:pt x="103717" y="348240"/>
                      <a:pt x="106636" y="348068"/>
                      <a:pt x="108009" y="347725"/>
                    </a:cubicBezTo>
                    <a:lnTo>
                      <a:pt x="108009" y="347725"/>
                    </a:lnTo>
                    <a:cubicBezTo>
                      <a:pt x="107322" y="347038"/>
                      <a:pt x="106292" y="346179"/>
                      <a:pt x="104404" y="344977"/>
                    </a:cubicBezTo>
                    <a:lnTo>
                      <a:pt x="104404" y="344977"/>
                    </a:lnTo>
                    <a:cubicBezTo>
                      <a:pt x="96505" y="338452"/>
                      <a:pt x="87747" y="333301"/>
                      <a:pt x="86545" y="327978"/>
                    </a:cubicBezTo>
                    <a:lnTo>
                      <a:pt x="86545" y="327978"/>
                    </a:lnTo>
                    <a:cubicBezTo>
                      <a:pt x="86545" y="326089"/>
                      <a:pt x="88949" y="325058"/>
                      <a:pt x="89808" y="325058"/>
                    </a:cubicBezTo>
                    <a:lnTo>
                      <a:pt x="89808" y="325058"/>
                    </a:lnTo>
                    <a:cubicBezTo>
                      <a:pt x="90667" y="325058"/>
                      <a:pt x="91525" y="325230"/>
                      <a:pt x="93070" y="325745"/>
                    </a:cubicBezTo>
                    <a:lnTo>
                      <a:pt x="93070" y="325745"/>
                    </a:lnTo>
                    <a:cubicBezTo>
                      <a:pt x="100111" y="329351"/>
                      <a:pt x="104404" y="329523"/>
                      <a:pt x="113676" y="336048"/>
                    </a:cubicBezTo>
                    <a:lnTo>
                      <a:pt x="113676" y="336048"/>
                    </a:lnTo>
                    <a:cubicBezTo>
                      <a:pt x="117110" y="338452"/>
                      <a:pt x="120717" y="339482"/>
                      <a:pt x="124323" y="339482"/>
                    </a:cubicBezTo>
                    <a:lnTo>
                      <a:pt x="124323" y="339482"/>
                    </a:lnTo>
                    <a:cubicBezTo>
                      <a:pt x="128959" y="339482"/>
                      <a:pt x="134111" y="337937"/>
                      <a:pt x="138919" y="335705"/>
                    </a:cubicBezTo>
                    <a:lnTo>
                      <a:pt x="138919" y="335705"/>
                    </a:lnTo>
                    <a:cubicBezTo>
                      <a:pt x="143555" y="333988"/>
                      <a:pt x="146646" y="330210"/>
                      <a:pt x="146474" y="329866"/>
                    </a:cubicBezTo>
                    <a:lnTo>
                      <a:pt x="146474" y="329866"/>
                    </a:lnTo>
                    <a:cubicBezTo>
                      <a:pt x="146474" y="329866"/>
                      <a:pt x="146474" y="329866"/>
                      <a:pt x="145959" y="329695"/>
                    </a:cubicBezTo>
                    <a:lnTo>
                      <a:pt x="145959" y="329695"/>
                    </a:lnTo>
                    <a:cubicBezTo>
                      <a:pt x="145100" y="329351"/>
                      <a:pt x="143040" y="329008"/>
                      <a:pt x="140464" y="328836"/>
                    </a:cubicBezTo>
                    <a:lnTo>
                      <a:pt x="140464" y="328836"/>
                    </a:lnTo>
                    <a:lnTo>
                      <a:pt x="140292" y="327978"/>
                    </a:lnTo>
                    <a:lnTo>
                      <a:pt x="139949" y="328836"/>
                    </a:lnTo>
                    <a:cubicBezTo>
                      <a:pt x="135312" y="328836"/>
                      <a:pt x="131019" y="329008"/>
                      <a:pt x="127070" y="329008"/>
                    </a:cubicBezTo>
                    <a:lnTo>
                      <a:pt x="127070" y="329008"/>
                    </a:lnTo>
                    <a:cubicBezTo>
                      <a:pt x="119343" y="329008"/>
                      <a:pt x="112302" y="328321"/>
                      <a:pt x="103888" y="325058"/>
                    </a:cubicBezTo>
                    <a:lnTo>
                      <a:pt x="103888" y="325058"/>
                    </a:lnTo>
                    <a:cubicBezTo>
                      <a:pt x="96676" y="322826"/>
                      <a:pt x="91697" y="322483"/>
                      <a:pt x="85687" y="322483"/>
                    </a:cubicBezTo>
                    <a:lnTo>
                      <a:pt x="85687" y="322483"/>
                    </a:lnTo>
                    <a:cubicBezTo>
                      <a:pt x="81565" y="322483"/>
                      <a:pt x="76757" y="322654"/>
                      <a:pt x="70747" y="322654"/>
                    </a:cubicBezTo>
                    <a:lnTo>
                      <a:pt x="70747" y="322654"/>
                    </a:lnTo>
                    <a:cubicBezTo>
                      <a:pt x="69373" y="322826"/>
                      <a:pt x="68171" y="322826"/>
                      <a:pt x="67141" y="322826"/>
                    </a:cubicBezTo>
                    <a:lnTo>
                      <a:pt x="67141" y="322826"/>
                    </a:lnTo>
                    <a:cubicBezTo>
                      <a:pt x="61131" y="323341"/>
                      <a:pt x="58040" y="319735"/>
                      <a:pt x="57697" y="316988"/>
                    </a:cubicBezTo>
                    <a:lnTo>
                      <a:pt x="57697" y="316988"/>
                    </a:lnTo>
                    <a:cubicBezTo>
                      <a:pt x="56838" y="314584"/>
                      <a:pt x="57010" y="313382"/>
                      <a:pt x="51859" y="310978"/>
                    </a:cubicBezTo>
                    <a:lnTo>
                      <a:pt x="51859" y="310978"/>
                    </a:lnTo>
                    <a:cubicBezTo>
                      <a:pt x="40525" y="305826"/>
                      <a:pt x="8243" y="295008"/>
                      <a:pt x="1717" y="288826"/>
                    </a:cubicBezTo>
                    <a:lnTo>
                      <a:pt x="1717" y="288826"/>
                    </a:lnTo>
                    <a:cubicBezTo>
                      <a:pt x="687" y="287453"/>
                      <a:pt x="0" y="285907"/>
                      <a:pt x="0" y="284362"/>
                    </a:cubicBezTo>
                    <a:lnTo>
                      <a:pt x="0" y="284362"/>
                    </a:lnTo>
                    <a:cubicBezTo>
                      <a:pt x="1031" y="276119"/>
                      <a:pt x="12020" y="273544"/>
                      <a:pt x="20434" y="270968"/>
                    </a:cubicBezTo>
                    <a:lnTo>
                      <a:pt x="20434" y="270968"/>
                    </a:lnTo>
                    <a:cubicBezTo>
                      <a:pt x="30909" y="267877"/>
                      <a:pt x="51859" y="250362"/>
                      <a:pt x="51343" y="242806"/>
                    </a:cubicBezTo>
                    <a:lnTo>
                      <a:pt x="51343" y="242806"/>
                    </a:lnTo>
                    <a:lnTo>
                      <a:pt x="51343" y="242806"/>
                    </a:lnTo>
                    <a:lnTo>
                      <a:pt x="51343" y="242806"/>
                    </a:lnTo>
                    <a:cubicBezTo>
                      <a:pt x="51343" y="242806"/>
                      <a:pt x="51343" y="242806"/>
                      <a:pt x="51343" y="242806"/>
                    </a:cubicBezTo>
                    <a:lnTo>
                      <a:pt x="51343" y="242806"/>
                    </a:lnTo>
                    <a:lnTo>
                      <a:pt x="51343" y="242806"/>
                    </a:lnTo>
                    <a:cubicBezTo>
                      <a:pt x="51343" y="242806"/>
                      <a:pt x="51343" y="242806"/>
                      <a:pt x="51343" y="242806"/>
                    </a:cubicBezTo>
                    <a:lnTo>
                      <a:pt x="51343" y="242806"/>
                    </a:lnTo>
                    <a:cubicBezTo>
                      <a:pt x="51515" y="231473"/>
                      <a:pt x="59242" y="219968"/>
                      <a:pt x="66283" y="214130"/>
                    </a:cubicBezTo>
                    <a:lnTo>
                      <a:pt x="66283" y="214130"/>
                    </a:lnTo>
                    <a:cubicBezTo>
                      <a:pt x="72121" y="210524"/>
                      <a:pt x="79161" y="201938"/>
                      <a:pt x="87060" y="201595"/>
                    </a:cubicBezTo>
                    <a:lnTo>
                      <a:pt x="87060" y="201595"/>
                    </a:lnTo>
                    <a:cubicBezTo>
                      <a:pt x="89121" y="201595"/>
                      <a:pt x="91353" y="202453"/>
                      <a:pt x="93070" y="204170"/>
                    </a:cubicBezTo>
                    <a:lnTo>
                      <a:pt x="93070" y="204170"/>
                    </a:lnTo>
                    <a:cubicBezTo>
                      <a:pt x="95818" y="206918"/>
                      <a:pt x="97878" y="210352"/>
                      <a:pt x="99080" y="212413"/>
                    </a:cubicBezTo>
                    <a:lnTo>
                      <a:pt x="99080" y="212413"/>
                    </a:lnTo>
                    <a:cubicBezTo>
                      <a:pt x="100111" y="205544"/>
                      <a:pt x="100111" y="195413"/>
                      <a:pt x="100111" y="194382"/>
                    </a:cubicBezTo>
                    <a:lnTo>
                      <a:pt x="100111" y="194382"/>
                    </a:lnTo>
                    <a:cubicBezTo>
                      <a:pt x="99939" y="193524"/>
                      <a:pt x="101141" y="191978"/>
                      <a:pt x="101999" y="191978"/>
                    </a:cubicBezTo>
                    <a:lnTo>
                      <a:pt x="101999" y="191978"/>
                    </a:lnTo>
                    <a:cubicBezTo>
                      <a:pt x="102171" y="191978"/>
                      <a:pt x="124323" y="186827"/>
                      <a:pt x="128272" y="186827"/>
                    </a:cubicBezTo>
                    <a:lnTo>
                      <a:pt x="128272" y="186827"/>
                    </a:lnTo>
                    <a:cubicBezTo>
                      <a:pt x="129474" y="187514"/>
                      <a:pt x="138232" y="169999"/>
                      <a:pt x="148535" y="169312"/>
                    </a:cubicBezTo>
                    <a:lnTo>
                      <a:pt x="148535" y="169312"/>
                    </a:lnTo>
                    <a:cubicBezTo>
                      <a:pt x="150767" y="169312"/>
                      <a:pt x="152999" y="170171"/>
                      <a:pt x="154888" y="172231"/>
                    </a:cubicBezTo>
                    <a:lnTo>
                      <a:pt x="154888" y="172231"/>
                    </a:lnTo>
                    <a:cubicBezTo>
                      <a:pt x="156949" y="174635"/>
                      <a:pt x="157979" y="177039"/>
                      <a:pt x="157979" y="179272"/>
                    </a:cubicBezTo>
                    <a:lnTo>
                      <a:pt x="157979" y="179272"/>
                    </a:lnTo>
                    <a:cubicBezTo>
                      <a:pt x="157807" y="183049"/>
                      <a:pt x="155231" y="185110"/>
                      <a:pt x="154029" y="186312"/>
                    </a:cubicBezTo>
                    <a:lnTo>
                      <a:pt x="154029" y="186312"/>
                    </a:lnTo>
                    <a:cubicBezTo>
                      <a:pt x="154373" y="186484"/>
                      <a:pt x="154544" y="186655"/>
                      <a:pt x="154888" y="186655"/>
                    </a:cubicBezTo>
                    <a:lnTo>
                      <a:pt x="154888" y="186655"/>
                    </a:lnTo>
                    <a:cubicBezTo>
                      <a:pt x="157292" y="187342"/>
                      <a:pt x="159353" y="187686"/>
                      <a:pt x="161070" y="187686"/>
                    </a:cubicBezTo>
                    <a:lnTo>
                      <a:pt x="161070" y="187686"/>
                    </a:lnTo>
                    <a:cubicBezTo>
                      <a:pt x="165191" y="187342"/>
                      <a:pt x="166393" y="186827"/>
                      <a:pt x="166737" y="181332"/>
                    </a:cubicBezTo>
                    <a:lnTo>
                      <a:pt x="166737" y="181332"/>
                    </a:lnTo>
                    <a:lnTo>
                      <a:pt x="166737" y="181332"/>
                    </a:lnTo>
                    <a:cubicBezTo>
                      <a:pt x="166737" y="181160"/>
                      <a:pt x="166737" y="180989"/>
                      <a:pt x="166737" y="180817"/>
                    </a:cubicBezTo>
                    <a:lnTo>
                      <a:pt x="166737" y="180817"/>
                    </a:lnTo>
                    <a:lnTo>
                      <a:pt x="166737" y="180817"/>
                    </a:lnTo>
                    <a:lnTo>
                      <a:pt x="166737" y="180817"/>
                    </a:lnTo>
                    <a:cubicBezTo>
                      <a:pt x="167252" y="175837"/>
                      <a:pt x="166565" y="169655"/>
                      <a:pt x="172747" y="168282"/>
                    </a:cubicBezTo>
                    <a:lnTo>
                      <a:pt x="172747" y="168282"/>
                    </a:lnTo>
                    <a:cubicBezTo>
                      <a:pt x="176009" y="168625"/>
                      <a:pt x="177726" y="171029"/>
                      <a:pt x="180302" y="175150"/>
                    </a:cubicBezTo>
                    <a:lnTo>
                      <a:pt x="180302" y="175150"/>
                    </a:lnTo>
                    <a:cubicBezTo>
                      <a:pt x="185969" y="188029"/>
                      <a:pt x="181333" y="190433"/>
                      <a:pt x="192494" y="192837"/>
                    </a:cubicBezTo>
                    <a:lnTo>
                      <a:pt x="192494" y="192837"/>
                    </a:lnTo>
                    <a:cubicBezTo>
                      <a:pt x="193696" y="193180"/>
                      <a:pt x="194383" y="193180"/>
                      <a:pt x="195070" y="193180"/>
                    </a:cubicBezTo>
                    <a:lnTo>
                      <a:pt x="195070" y="193180"/>
                    </a:lnTo>
                    <a:cubicBezTo>
                      <a:pt x="195242" y="193180"/>
                      <a:pt x="195242" y="193180"/>
                      <a:pt x="195242" y="193180"/>
                    </a:cubicBezTo>
                    <a:lnTo>
                      <a:pt x="195242" y="193180"/>
                    </a:lnTo>
                    <a:cubicBezTo>
                      <a:pt x="195242" y="192494"/>
                      <a:pt x="194726" y="190776"/>
                      <a:pt x="194726" y="189059"/>
                    </a:cubicBezTo>
                    <a:lnTo>
                      <a:pt x="194726" y="189059"/>
                    </a:lnTo>
                    <a:cubicBezTo>
                      <a:pt x="194383" y="186312"/>
                      <a:pt x="197130" y="182706"/>
                      <a:pt x="202110" y="182534"/>
                    </a:cubicBezTo>
                    <a:lnTo>
                      <a:pt x="202110" y="182534"/>
                    </a:lnTo>
                    <a:cubicBezTo>
                      <a:pt x="210009" y="182534"/>
                      <a:pt x="216877" y="179272"/>
                      <a:pt x="223231" y="179100"/>
                    </a:cubicBezTo>
                    <a:lnTo>
                      <a:pt x="223231" y="179100"/>
                    </a:lnTo>
                    <a:cubicBezTo>
                      <a:pt x="226322" y="179100"/>
                      <a:pt x="229756" y="180302"/>
                      <a:pt x="231988" y="183736"/>
                    </a:cubicBezTo>
                    <a:lnTo>
                      <a:pt x="231988" y="183736"/>
                    </a:lnTo>
                    <a:cubicBezTo>
                      <a:pt x="236109" y="191292"/>
                      <a:pt x="247787" y="194039"/>
                      <a:pt x="260321" y="195241"/>
                    </a:cubicBezTo>
                    <a:lnTo>
                      <a:pt x="260321" y="195241"/>
                    </a:lnTo>
                    <a:cubicBezTo>
                      <a:pt x="261180" y="195241"/>
                      <a:pt x="262039" y="195413"/>
                      <a:pt x="262898" y="195413"/>
                    </a:cubicBezTo>
                    <a:lnTo>
                      <a:pt x="262898" y="195413"/>
                    </a:lnTo>
                    <a:cubicBezTo>
                      <a:pt x="272857" y="195413"/>
                      <a:pt x="285221" y="189918"/>
                      <a:pt x="301190" y="189918"/>
                    </a:cubicBezTo>
                    <a:lnTo>
                      <a:pt x="301190" y="189918"/>
                    </a:lnTo>
                    <a:cubicBezTo>
                      <a:pt x="302564" y="189918"/>
                      <a:pt x="304109" y="189918"/>
                      <a:pt x="305483" y="190090"/>
                    </a:cubicBezTo>
                    <a:lnTo>
                      <a:pt x="305483" y="190090"/>
                    </a:lnTo>
                    <a:cubicBezTo>
                      <a:pt x="307543" y="190261"/>
                      <a:pt x="309433" y="190261"/>
                      <a:pt x="311321" y="190261"/>
                    </a:cubicBezTo>
                    <a:lnTo>
                      <a:pt x="311321" y="190261"/>
                    </a:lnTo>
                    <a:cubicBezTo>
                      <a:pt x="321624" y="190261"/>
                      <a:pt x="329352" y="188544"/>
                      <a:pt x="336563" y="188544"/>
                    </a:cubicBezTo>
                    <a:lnTo>
                      <a:pt x="336563" y="188544"/>
                    </a:lnTo>
                    <a:cubicBezTo>
                      <a:pt x="339998" y="188544"/>
                      <a:pt x="343089" y="188888"/>
                      <a:pt x="346179" y="190090"/>
                    </a:cubicBezTo>
                    <a:lnTo>
                      <a:pt x="346179" y="190090"/>
                    </a:lnTo>
                    <a:cubicBezTo>
                      <a:pt x="352018" y="191807"/>
                      <a:pt x="358200" y="194382"/>
                      <a:pt x="362493" y="194382"/>
                    </a:cubicBezTo>
                    <a:lnTo>
                      <a:pt x="362493" y="194382"/>
                    </a:lnTo>
                    <a:cubicBezTo>
                      <a:pt x="364725" y="194382"/>
                      <a:pt x="366270" y="193867"/>
                      <a:pt x="367644" y="192322"/>
                    </a:cubicBezTo>
                    <a:lnTo>
                      <a:pt x="367644" y="192322"/>
                    </a:lnTo>
                    <a:cubicBezTo>
                      <a:pt x="371078" y="187857"/>
                      <a:pt x="378291" y="183221"/>
                      <a:pt x="386361" y="183049"/>
                    </a:cubicBezTo>
                    <a:lnTo>
                      <a:pt x="386361" y="183049"/>
                    </a:lnTo>
                    <a:cubicBezTo>
                      <a:pt x="389108" y="183049"/>
                      <a:pt x="392028" y="183736"/>
                      <a:pt x="394432" y="185110"/>
                    </a:cubicBezTo>
                    <a:lnTo>
                      <a:pt x="394432" y="185110"/>
                    </a:lnTo>
                    <a:cubicBezTo>
                      <a:pt x="403704" y="188544"/>
                      <a:pt x="414179" y="195584"/>
                      <a:pt x="425856" y="195413"/>
                    </a:cubicBezTo>
                    <a:lnTo>
                      <a:pt x="425856" y="195413"/>
                    </a:lnTo>
                    <a:cubicBezTo>
                      <a:pt x="427401" y="195413"/>
                      <a:pt x="429119" y="195241"/>
                      <a:pt x="430836" y="195069"/>
                    </a:cubicBezTo>
                    <a:lnTo>
                      <a:pt x="430836" y="195069"/>
                    </a:lnTo>
                    <a:cubicBezTo>
                      <a:pt x="440623" y="193524"/>
                      <a:pt x="443543" y="189918"/>
                      <a:pt x="450754" y="189746"/>
                    </a:cubicBezTo>
                    <a:lnTo>
                      <a:pt x="450754" y="189746"/>
                    </a:lnTo>
                    <a:cubicBezTo>
                      <a:pt x="453846" y="189746"/>
                      <a:pt x="457452" y="190605"/>
                      <a:pt x="462432" y="192665"/>
                    </a:cubicBezTo>
                    <a:lnTo>
                      <a:pt x="462432" y="192665"/>
                    </a:lnTo>
                    <a:cubicBezTo>
                      <a:pt x="475138" y="198675"/>
                      <a:pt x="485613" y="193524"/>
                      <a:pt x="499178" y="202797"/>
                    </a:cubicBezTo>
                    <a:lnTo>
                      <a:pt x="499178" y="202797"/>
                    </a:lnTo>
                    <a:cubicBezTo>
                      <a:pt x="511199" y="210009"/>
                      <a:pt x="524765" y="211382"/>
                      <a:pt x="535067" y="213958"/>
                    </a:cubicBezTo>
                    <a:lnTo>
                      <a:pt x="535067" y="213958"/>
                    </a:lnTo>
                    <a:cubicBezTo>
                      <a:pt x="537128" y="214473"/>
                      <a:pt x="538673" y="214645"/>
                      <a:pt x="540047" y="214645"/>
                    </a:cubicBezTo>
                    <a:lnTo>
                      <a:pt x="540047" y="214645"/>
                    </a:lnTo>
                    <a:cubicBezTo>
                      <a:pt x="543481" y="214473"/>
                      <a:pt x="543481" y="213786"/>
                      <a:pt x="543481" y="212928"/>
                    </a:cubicBezTo>
                    <a:lnTo>
                      <a:pt x="543481" y="212928"/>
                    </a:lnTo>
                    <a:cubicBezTo>
                      <a:pt x="543481" y="212413"/>
                      <a:pt x="543138" y="211211"/>
                      <a:pt x="542623" y="210009"/>
                    </a:cubicBezTo>
                    <a:lnTo>
                      <a:pt x="542623" y="210009"/>
                    </a:lnTo>
                    <a:cubicBezTo>
                      <a:pt x="538502" y="204857"/>
                      <a:pt x="539189" y="203655"/>
                      <a:pt x="526310" y="202110"/>
                    </a:cubicBezTo>
                    <a:lnTo>
                      <a:pt x="526310" y="202110"/>
                    </a:lnTo>
                    <a:cubicBezTo>
                      <a:pt x="519098" y="199877"/>
                      <a:pt x="514633" y="199706"/>
                      <a:pt x="513259" y="194726"/>
                    </a:cubicBezTo>
                    <a:lnTo>
                      <a:pt x="513259" y="194726"/>
                    </a:lnTo>
                    <a:cubicBezTo>
                      <a:pt x="514461" y="190433"/>
                      <a:pt x="517209" y="191292"/>
                      <a:pt x="520300" y="190948"/>
                    </a:cubicBezTo>
                    <a:lnTo>
                      <a:pt x="520300" y="190948"/>
                    </a:lnTo>
                    <a:cubicBezTo>
                      <a:pt x="529744" y="189574"/>
                      <a:pt x="533522" y="190776"/>
                      <a:pt x="538845" y="185453"/>
                    </a:cubicBezTo>
                    <a:lnTo>
                      <a:pt x="538845" y="185453"/>
                    </a:lnTo>
                    <a:cubicBezTo>
                      <a:pt x="542107" y="181504"/>
                      <a:pt x="545542" y="178069"/>
                      <a:pt x="549835" y="177726"/>
                    </a:cubicBezTo>
                    <a:lnTo>
                      <a:pt x="549835" y="177726"/>
                    </a:lnTo>
                    <a:cubicBezTo>
                      <a:pt x="552926" y="177726"/>
                      <a:pt x="555330" y="180645"/>
                      <a:pt x="555673" y="184423"/>
                    </a:cubicBezTo>
                    <a:lnTo>
                      <a:pt x="555673" y="184423"/>
                    </a:lnTo>
                    <a:cubicBezTo>
                      <a:pt x="555673" y="186140"/>
                      <a:pt x="555673" y="187514"/>
                      <a:pt x="555673" y="188372"/>
                    </a:cubicBezTo>
                    <a:lnTo>
                      <a:pt x="555673" y="188372"/>
                    </a:lnTo>
                    <a:cubicBezTo>
                      <a:pt x="556532" y="187686"/>
                      <a:pt x="557562" y="186655"/>
                      <a:pt x="558764" y="185625"/>
                    </a:cubicBezTo>
                    <a:lnTo>
                      <a:pt x="558764" y="185625"/>
                    </a:lnTo>
                    <a:cubicBezTo>
                      <a:pt x="564602" y="176867"/>
                      <a:pt x="575249" y="174463"/>
                      <a:pt x="584006" y="171888"/>
                    </a:cubicBezTo>
                    <a:lnTo>
                      <a:pt x="584006" y="171888"/>
                    </a:lnTo>
                    <a:cubicBezTo>
                      <a:pt x="590016" y="171544"/>
                      <a:pt x="591390" y="148706"/>
                      <a:pt x="605471" y="147332"/>
                    </a:cubicBezTo>
                    <a:lnTo>
                      <a:pt x="605471" y="147332"/>
                    </a:lnTo>
                    <a:cubicBezTo>
                      <a:pt x="606158" y="147332"/>
                      <a:pt x="607016" y="147332"/>
                      <a:pt x="607703" y="147676"/>
                    </a:cubicBezTo>
                    <a:lnTo>
                      <a:pt x="607703" y="147676"/>
                    </a:lnTo>
                    <a:cubicBezTo>
                      <a:pt x="614572" y="149736"/>
                      <a:pt x="620582" y="149049"/>
                      <a:pt x="621955" y="155231"/>
                    </a:cubicBezTo>
                    <a:lnTo>
                      <a:pt x="621955" y="155231"/>
                    </a:lnTo>
                    <a:cubicBezTo>
                      <a:pt x="621612" y="158666"/>
                      <a:pt x="619208" y="160383"/>
                      <a:pt x="615087" y="163474"/>
                    </a:cubicBezTo>
                    <a:lnTo>
                      <a:pt x="615087" y="163474"/>
                    </a:lnTo>
                    <a:cubicBezTo>
                      <a:pt x="605299" y="170857"/>
                      <a:pt x="586582" y="192322"/>
                      <a:pt x="577481" y="199191"/>
                    </a:cubicBezTo>
                    <a:lnTo>
                      <a:pt x="577481" y="199191"/>
                    </a:lnTo>
                    <a:cubicBezTo>
                      <a:pt x="576623" y="199706"/>
                      <a:pt x="576107" y="200221"/>
                      <a:pt x="575764" y="200393"/>
                    </a:cubicBezTo>
                    <a:lnTo>
                      <a:pt x="575764" y="200393"/>
                    </a:lnTo>
                    <a:cubicBezTo>
                      <a:pt x="575936" y="200393"/>
                      <a:pt x="576279" y="200393"/>
                      <a:pt x="576623" y="200393"/>
                    </a:cubicBezTo>
                    <a:lnTo>
                      <a:pt x="576623" y="200393"/>
                    </a:lnTo>
                    <a:cubicBezTo>
                      <a:pt x="580057" y="200393"/>
                      <a:pt x="586410" y="198675"/>
                      <a:pt x="591047" y="195069"/>
                    </a:cubicBezTo>
                    <a:lnTo>
                      <a:pt x="591047" y="195069"/>
                    </a:lnTo>
                    <a:cubicBezTo>
                      <a:pt x="600835" y="188888"/>
                      <a:pt x="611996" y="178585"/>
                      <a:pt x="615259" y="171888"/>
                    </a:cubicBezTo>
                    <a:lnTo>
                      <a:pt x="615259" y="171888"/>
                    </a:lnTo>
                    <a:cubicBezTo>
                      <a:pt x="618693" y="165362"/>
                      <a:pt x="620754" y="159352"/>
                      <a:pt x="627279" y="158837"/>
                    </a:cubicBezTo>
                    <a:lnTo>
                      <a:pt x="627279" y="158837"/>
                    </a:lnTo>
                    <a:cubicBezTo>
                      <a:pt x="627965" y="158837"/>
                      <a:pt x="628652" y="158837"/>
                      <a:pt x="629855" y="159352"/>
                    </a:cubicBezTo>
                    <a:lnTo>
                      <a:pt x="629855" y="159352"/>
                    </a:lnTo>
                    <a:cubicBezTo>
                      <a:pt x="630885" y="159868"/>
                      <a:pt x="632087" y="160554"/>
                      <a:pt x="632945" y="160898"/>
                    </a:cubicBezTo>
                    <a:lnTo>
                      <a:pt x="632945" y="160898"/>
                    </a:lnTo>
                    <a:cubicBezTo>
                      <a:pt x="632602" y="160039"/>
                      <a:pt x="632258" y="158837"/>
                      <a:pt x="631572" y="157464"/>
                    </a:cubicBezTo>
                    <a:lnTo>
                      <a:pt x="631572" y="157464"/>
                    </a:lnTo>
                    <a:cubicBezTo>
                      <a:pt x="629511" y="153171"/>
                      <a:pt x="628309" y="149049"/>
                      <a:pt x="628309" y="145443"/>
                    </a:cubicBezTo>
                    <a:lnTo>
                      <a:pt x="628309" y="145443"/>
                    </a:lnTo>
                    <a:cubicBezTo>
                      <a:pt x="628309" y="141666"/>
                      <a:pt x="630026" y="137373"/>
                      <a:pt x="634663" y="137373"/>
                    </a:cubicBezTo>
                    <a:lnTo>
                      <a:pt x="634663" y="137373"/>
                    </a:lnTo>
                    <a:cubicBezTo>
                      <a:pt x="636380" y="137373"/>
                      <a:pt x="638097" y="137888"/>
                      <a:pt x="639814" y="138918"/>
                    </a:cubicBezTo>
                    <a:lnTo>
                      <a:pt x="639814" y="138918"/>
                    </a:lnTo>
                    <a:cubicBezTo>
                      <a:pt x="649087" y="142868"/>
                      <a:pt x="661450" y="151625"/>
                      <a:pt x="676561" y="157979"/>
                    </a:cubicBezTo>
                    <a:lnTo>
                      <a:pt x="676561" y="157979"/>
                    </a:lnTo>
                    <a:cubicBezTo>
                      <a:pt x="687551" y="163474"/>
                      <a:pt x="694763" y="163989"/>
                      <a:pt x="699227" y="163989"/>
                    </a:cubicBezTo>
                    <a:lnTo>
                      <a:pt x="699227" y="163989"/>
                    </a:lnTo>
                    <a:cubicBezTo>
                      <a:pt x="699743" y="163989"/>
                      <a:pt x="700258" y="163989"/>
                      <a:pt x="700773" y="163989"/>
                    </a:cubicBezTo>
                    <a:lnTo>
                      <a:pt x="700773" y="163989"/>
                    </a:lnTo>
                    <a:cubicBezTo>
                      <a:pt x="699227" y="160726"/>
                      <a:pt x="694935" y="153171"/>
                      <a:pt x="694763" y="148019"/>
                    </a:cubicBezTo>
                    <a:lnTo>
                      <a:pt x="694763" y="148019"/>
                    </a:lnTo>
                    <a:cubicBezTo>
                      <a:pt x="694591" y="145959"/>
                      <a:pt x="695965" y="143039"/>
                      <a:pt x="698541" y="142353"/>
                    </a:cubicBezTo>
                    <a:lnTo>
                      <a:pt x="698541" y="142353"/>
                    </a:lnTo>
                    <a:cubicBezTo>
                      <a:pt x="699571" y="142009"/>
                      <a:pt x="700773" y="141837"/>
                      <a:pt x="701975" y="141837"/>
                    </a:cubicBezTo>
                    <a:lnTo>
                      <a:pt x="701975" y="141837"/>
                    </a:lnTo>
                    <a:cubicBezTo>
                      <a:pt x="710733" y="142181"/>
                      <a:pt x="720349" y="150080"/>
                      <a:pt x="720864" y="158837"/>
                    </a:cubicBezTo>
                    <a:lnTo>
                      <a:pt x="720864" y="158837"/>
                    </a:lnTo>
                    <a:cubicBezTo>
                      <a:pt x="720864" y="159352"/>
                      <a:pt x="720864" y="159696"/>
                      <a:pt x="720864" y="159868"/>
                    </a:cubicBezTo>
                    <a:lnTo>
                      <a:pt x="720864" y="159868"/>
                    </a:lnTo>
                    <a:cubicBezTo>
                      <a:pt x="720864" y="165362"/>
                      <a:pt x="723783" y="167938"/>
                      <a:pt x="724642" y="167938"/>
                    </a:cubicBezTo>
                    <a:lnTo>
                      <a:pt x="724642" y="167938"/>
                    </a:lnTo>
                    <a:cubicBezTo>
                      <a:pt x="724985" y="167938"/>
                      <a:pt x="725500" y="167767"/>
                      <a:pt x="726359" y="166393"/>
                    </a:cubicBezTo>
                    <a:lnTo>
                      <a:pt x="726359" y="166393"/>
                    </a:lnTo>
                    <a:cubicBezTo>
                      <a:pt x="730652" y="158322"/>
                      <a:pt x="740268" y="146302"/>
                      <a:pt x="750056" y="146130"/>
                    </a:cubicBezTo>
                    <a:lnTo>
                      <a:pt x="750056" y="146130"/>
                    </a:lnTo>
                    <a:cubicBezTo>
                      <a:pt x="750056" y="146130"/>
                      <a:pt x="750742" y="145787"/>
                      <a:pt x="751257" y="145959"/>
                    </a:cubicBezTo>
                    <a:lnTo>
                      <a:pt x="751257" y="145959"/>
                    </a:lnTo>
                    <a:cubicBezTo>
                      <a:pt x="760359" y="145959"/>
                      <a:pt x="797793" y="148363"/>
                      <a:pt x="806550" y="148363"/>
                    </a:cubicBezTo>
                    <a:lnTo>
                      <a:pt x="806550" y="148363"/>
                    </a:lnTo>
                    <a:cubicBezTo>
                      <a:pt x="806550" y="148363"/>
                      <a:pt x="806550" y="148363"/>
                      <a:pt x="806550" y="148363"/>
                    </a:cubicBezTo>
                    <a:lnTo>
                      <a:pt x="806550" y="148363"/>
                    </a:lnTo>
                    <a:cubicBezTo>
                      <a:pt x="806550" y="148363"/>
                      <a:pt x="806550" y="148363"/>
                      <a:pt x="806722" y="148363"/>
                    </a:cubicBezTo>
                    <a:lnTo>
                      <a:pt x="806722" y="148363"/>
                    </a:lnTo>
                    <a:cubicBezTo>
                      <a:pt x="817368" y="148363"/>
                      <a:pt x="826298" y="152312"/>
                      <a:pt x="836257" y="154716"/>
                    </a:cubicBezTo>
                    <a:lnTo>
                      <a:pt x="836257" y="154716"/>
                    </a:lnTo>
                    <a:cubicBezTo>
                      <a:pt x="842095" y="156433"/>
                      <a:pt x="853085" y="158666"/>
                      <a:pt x="860126" y="158666"/>
                    </a:cubicBezTo>
                    <a:lnTo>
                      <a:pt x="860126" y="158666"/>
                    </a:lnTo>
                    <a:cubicBezTo>
                      <a:pt x="863217" y="158666"/>
                      <a:pt x="865449" y="157979"/>
                      <a:pt x="866135" y="157292"/>
                    </a:cubicBezTo>
                    <a:lnTo>
                      <a:pt x="866135" y="157292"/>
                    </a:lnTo>
                    <a:cubicBezTo>
                      <a:pt x="866994" y="156605"/>
                      <a:pt x="866651" y="157120"/>
                      <a:pt x="866822" y="155918"/>
                    </a:cubicBezTo>
                    <a:lnTo>
                      <a:pt x="866822" y="155918"/>
                    </a:lnTo>
                    <a:cubicBezTo>
                      <a:pt x="866822" y="155918"/>
                      <a:pt x="866822" y="155918"/>
                      <a:pt x="866822" y="155575"/>
                    </a:cubicBezTo>
                    <a:lnTo>
                      <a:pt x="866822" y="155575"/>
                    </a:lnTo>
                    <a:cubicBezTo>
                      <a:pt x="866822" y="154888"/>
                      <a:pt x="866822" y="153342"/>
                      <a:pt x="868025" y="151969"/>
                    </a:cubicBezTo>
                    <a:lnTo>
                      <a:pt x="868025" y="151969"/>
                    </a:lnTo>
                    <a:cubicBezTo>
                      <a:pt x="869398" y="150767"/>
                      <a:pt x="870943" y="150595"/>
                      <a:pt x="873004" y="150423"/>
                    </a:cubicBezTo>
                    <a:lnTo>
                      <a:pt x="873004" y="150423"/>
                    </a:lnTo>
                    <a:cubicBezTo>
                      <a:pt x="873863" y="150423"/>
                      <a:pt x="875065" y="150423"/>
                      <a:pt x="876610" y="150595"/>
                    </a:cubicBezTo>
                    <a:lnTo>
                      <a:pt x="876610" y="150595"/>
                    </a:lnTo>
                    <a:cubicBezTo>
                      <a:pt x="882621" y="151797"/>
                      <a:pt x="891378" y="154888"/>
                      <a:pt x="898933" y="158150"/>
                    </a:cubicBezTo>
                    <a:lnTo>
                      <a:pt x="898933" y="158150"/>
                    </a:lnTo>
                    <a:cubicBezTo>
                      <a:pt x="906661" y="162100"/>
                      <a:pt x="912327" y="163302"/>
                      <a:pt x="913872" y="168453"/>
                    </a:cubicBezTo>
                    <a:lnTo>
                      <a:pt x="913872" y="168453"/>
                    </a:lnTo>
                    <a:cubicBezTo>
                      <a:pt x="913701" y="170857"/>
                      <a:pt x="911641" y="171544"/>
                      <a:pt x="910610" y="171716"/>
                    </a:cubicBezTo>
                    <a:lnTo>
                      <a:pt x="910610" y="171716"/>
                    </a:lnTo>
                    <a:cubicBezTo>
                      <a:pt x="908549" y="172059"/>
                      <a:pt x="906833" y="172059"/>
                      <a:pt x="905459" y="172059"/>
                    </a:cubicBezTo>
                    <a:lnTo>
                      <a:pt x="905459" y="172059"/>
                    </a:lnTo>
                    <a:cubicBezTo>
                      <a:pt x="904600" y="172059"/>
                      <a:pt x="903741" y="172059"/>
                      <a:pt x="903226" y="172059"/>
                    </a:cubicBezTo>
                    <a:lnTo>
                      <a:pt x="903226" y="172059"/>
                    </a:lnTo>
                    <a:cubicBezTo>
                      <a:pt x="902025" y="172059"/>
                      <a:pt x="901509" y="172059"/>
                      <a:pt x="901509" y="172231"/>
                    </a:cubicBezTo>
                    <a:lnTo>
                      <a:pt x="901509" y="172231"/>
                    </a:lnTo>
                    <a:lnTo>
                      <a:pt x="901681" y="172403"/>
                    </a:lnTo>
                    <a:cubicBezTo>
                      <a:pt x="901681" y="173090"/>
                      <a:pt x="901853" y="174463"/>
                      <a:pt x="902368" y="176524"/>
                    </a:cubicBezTo>
                    <a:lnTo>
                      <a:pt x="902368" y="176524"/>
                    </a:lnTo>
                    <a:cubicBezTo>
                      <a:pt x="904428" y="183564"/>
                      <a:pt x="906661" y="185453"/>
                      <a:pt x="914559" y="185625"/>
                    </a:cubicBezTo>
                    <a:lnTo>
                      <a:pt x="914559" y="185625"/>
                    </a:lnTo>
                    <a:cubicBezTo>
                      <a:pt x="916964" y="185625"/>
                      <a:pt x="919883" y="185282"/>
                      <a:pt x="923660" y="184766"/>
                    </a:cubicBezTo>
                    <a:lnTo>
                      <a:pt x="923660" y="184766"/>
                    </a:lnTo>
                    <a:cubicBezTo>
                      <a:pt x="938256" y="183564"/>
                      <a:pt x="959549" y="175837"/>
                      <a:pt x="967792" y="169827"/>
                    </a:cubicBezTo>
                    <a:lnTo>
                      <a:pt x="967792" y="169827"/>
                    </a:lnTo>
                    <a:cubicBezTo>
                      <a:pt x="973287" y="166049"/>
                      <a:pt x="975004" y="163130"/>
                      <a:pt x="979468" y="162787"/>
                    </a:cubicBezTo>
                    <a:lnTo>
                      <a:pt x="979468" y="162787"/>
                    </a:lnTo>
                    <a:cubicBezTo>
                      <a:pt x="981872" y="162787"/>
                      <a:pt x="984105" y="163989"/>
                      <a:pt x="987195" y="166049"/>
                    </a:cubicBezTo>
                    <a:lnTo>
                      <a:pt x="987195" y="166049"/>
                    </a:lnTo>
                    <a:cubicBezTo>
                      <a:pt x="994407" y="172059"/>
                      <a:pt x="1010892" y="180989"/>
                      <a:pt x="1018791" y="183221"/>
                    </a:cubicBezTo>
                    <a:lnTo>
                      <a:pt x="1018791" y="183221"/>
                    </a:lnTo>
                    <a:cubicBezTo>
                      <a:pt x="1020165" y="183393"/>
                      <a:pt x="1021195" y="183393"/>
                      <a:pt x="1022054" y="183393"/>
                    </a:cubicBezTo>
                    <a:lnTo>
                      <a:pt x="1022054" y="183393"/>
                    </a:lnTo>
                    <a:cubicBezTo>
                      <a:pt x="1024458" y="183393"/>
                      <a:pt x="1026175" y="183049"/>
                      <a:pt x="1028407" y="182878"/>
                    </a:cubicBezTo>
                    <a:lnTo>
                      <a:pt x="1028407" y="182878"/>
                    </a:lnTo>
                    <a:cubicBezTo>
                      <a:pt x="1030811" y="182878"/>
                      <a:pt x="1033387" y="183736"/>
                      <a:pt x="1036306" y="186140"/>
                    </a:cubicBezTo>
                    <a:lnTo>
                      <a:pt x="1036306" y="186140"/>
                    </a:lnTo>
                    <a:cubicBezTo>
                      <a:pt x="1043346" y="191978"/>
                      <a:pt x="1041629" y="193867"/>
                      <a:pt x="1048154" y="197130"/>
                    </a:cubicBezTo>
                    <a:lnTo>
                      <a:pt x="1048154" y="197130"/>
                    </a:lnTo>
                    <a:cubicBezTo>
                      <a:pt x="1050387" y="197817"/>
                      <a:pt x="1052619" y="198332"/>
                      <a:pt x="1053993" y="198332"/>
                    </a:cubicBezTo>
                    <a:lnTo>
                      <a:pt x="1053993" y="198332"/>
                    </a:lnTo>
                    <a:cubicBezTo>
                      <a:pt x="1054337" y="198332"/>
                      <a:pt x="1054508" y="198332"/>
                      <a:pt x="1054680" y="198332"/>
                    </a:cubicBezTo>
                    <a:lnTo>
                      <a:pt x="1054680" y="198332"/>
                    </a:lnTo>
                    <a:cubicBezTo>
                      <a:pt x="1054508" y="197473"/>
                      <a:pt x="1053306" y="195241"/>
                      <a:pt x="1050387" y="192150"/>
                    </a:cubicBezTo>
                    <a:lnTo>
                      <a:pt x="1050387" y="192150"/>
                    </a:lnTo>
                    <a:cubicBezTo>
                      <a:pt x="1043003" y="182019"/>
                      <a:pt x="1026347" y="174979"/>
                      <a:pt x="1025316" y="164847"/>
                    </a:cubicBezTo>
                    <a:lnTo>
                      <a:pt x="1025316" y="164847"/>
                    </a:lnTo>
                    <a:cubicBezTo>
                      <a:pt x="1025316" y="163817"/>
                      <a:pt x="1025488" y="162615"/>
                      <a:pt x="1026003" y="161756"/>
                    </a:cubicBezTo>
                    <a:lnTo>
                      <a:pt x="1026003" y="161756"/>
                    </a:lnTo>
                    <a:cubicBezTo>
                      <a:pt x="1029953" y="154201"/>
                      <a:pt x="1043690" y="145443"/>
                      <a:pt x="1048154" y="142524"/>
                    </a:cubicBezTo>
                    <a:lnTo>
                      <a:pt x="1048154" y="142524"/>
                    </a:lnTo>
                    <a:cubicBezTo>
                      <a:pt x="1047983" y="141837"/>
                      <a:pt x="1047467" y="141151"/>
                      <a:pt x="1046266" y="141151"/>
                    </a:cubicBezTo>
                    <a:lnTo>
                      <a:pt x="1046266" y="141151"/>
                    </a:lnTo>
                    <a:cubicBezTo>
                      <a:pt x="1044892" y="141151"/>
                      <a:pt x="1042316" y="141837"/>
                      <a:pt x="1038367" y="144413"/>
                    </a:cubicBezTo>
                    <a:lnTo>
                      <a:pt x="1038367" y="144413"/>
                    </a:lnTo>
                    <a:cubicBezTo>
                      <a:pt x="1029094" y="150251"/>
                      <a:pt x="1022569" y="154201"/>
                      <a:pt x="1016044" y="154373"/>
                    </a:cubicBezTo>
                    <a:lnTo>
                      <a:pt x="1016044" y="154373"/>
                    </a:lnTo>
                    <a:cubicBezTo>
                      <a:pt x="1012609" y="154373"/>
                      <a:pt x="1009347" y="153171"/>
                      <a:pt x="1006943" y="150938"/>
                    </a:cubicBezTo>
                    <a:lnTo>
                      <a:pt x="1006943" y="150938"/>
                    </a:lnTo>
                    <a:cubicBezTo>
                      <a:pt x="1004882" y="149908"/>
                      <a:pt x="1003508" y="147676"/>
                      <a:pt x="1003680" y="145615"/>
                    </a:cubicBezTo>
                    <a:lnTo>
                      <a:pt x="1003680" y="145615"/>
                    </a:lnTo>
                    <a:cubicBezTo>
                      <a:pt x="1004367" y="137201"/>
                      <a:pt x="1017074" y="128959"/>
                      <a:pt x="1031155" y="128615"/>
                    </a:cubicBezTo>
                    <a:lnTo>
                      <a:pt x="1031155" y="128615"/>
                    </a:lnTo>
                    <a:cubicBezTo>
                      <a:pt x="1034245" y="128615"/>
                      <a:pt x="1037336" y="129130"/>
                      <a:pt x="1040256" y="129989"/>
                    </a:cubicBezTo>
                    <a:lnTo>
                      <a:pt x="1040256" y="129989"/>
                    </a:lnTo>
                    <a:cubicBezTo>
                      <a:pt x="1058973" y="134969"/>
                      <a:pt x="1075286" y="137544"/>
                      <a:pt x="1090053" y="138747"/>
                    </a:cubicBezTo>
                    <a:lnTo>
                      <a:pt x="1090053" y="138747"/>
                    </a:lnTo>
                    <a:cubicBezTo>
                      <a:pt x="1094346" y="138747"/>
                      <a:pt x="1097609" y="138575"/>
                      <a:pt x="1100356" y="138575"/>
                    </a:cubicBezTo>
                    <a:lnTo>
                      <a:pt x="1100356" y="138575"/>
                    </a:lnTo>
                    <a:cubicBezTo>
                      <a:pt x="1107053" y="138575"/>
                      <a:pt x="1111174" y="139433"/>
                      <a:pt x="1120104" y="143898"/>
                    </a:cubicBezTo>
                    <a:lnTo>
                      <a:pt x="1120104" y="143898"/>
                    </a:lnTo>
                    <a:cubicBezTo>
                      <a:pt x="1131094" y="149393"/>
                      <a:pt x="1155306" y="149908"/>
                      <a:pt x="1164063" y="149908"/>
                    </a:cubicBezTo>
                    <a:lnTo>
                      <a:pt x="1164063" y="149908"/>
                    </a:lnTo>
                    <a:cubicBezTo>
                      <a:pt x="1164578" y="149908"/>
                      <a:pt x="1165093" y="149908"/>
                      <a:pt x="1165608" y="149908"/>
                    </a:cubicBezTo>
                    <a:lnTo>
                      <a:pt x="1165608" y="149908"/>
                    </a:lnTo>
                    <a:cubicBezTo>
                      <a:pt x="1171103" y="149908"/>
                      <a:pt x="1174538" y="146817"/>
                      <a:pt x="1174538" y="142868"/>
                    </a:cubicBezTo>
                    <a:lnTo>
                      <a:pt x="1174538" y="142868"/>
                    </a:lnTo>
                    <a:cubicBezTo>
                      <a:pt x="1174538" y="141322"/>
                      <a:pt x="1174023" y="139262"/>
                      <a:pt x="1172305" y="137029"/>
                    </a:cubicBezTo>
                    <a:lnTo>
                      <a:pt x="1172305" y="137029"/>
                    </a:lnTo>
                    <a:cubicBezTo>
                      <a:pt x="1169558" y="131363"/>
                      <a:pt x="1159942" y="128615"/>
                      <a:pt x="1158740" y="121918"/>
                    </a:cubicBezTo>
                    <a:lnTo>
                      <a:pt x="1158740" y="121918"/>
                    </a:lnTo>
                    <a:cubicBezTo>
                      <a:pt x="1159255" y="117969"/>
                      <a:pt x="1162517" y="116939"/>
                      <a:pt x="1167669" y="115565"/>
                    </a:cubicBezTo>
                    <a:lnTo>
                      <a:pt x="1167669" y="115565"/>
                    </a:lnTo>
                    <a:cubicBezTo>
                      <a:pt x="1174709" y="114535"/>
                      <a:pt x="1181578" y="113333"/>
                      <a:pt x="1187760" y="113333"/>
                    </a:cubicBezTo>
                    <a:lnTo>
                      <a:pt x="1187760" y="113333"/>
                    </a:lnTo>
                    <a:cubicBezTo>
                      <a:pt x="1195830" y="113333"/>
                      <a:pt x="1203386" y="115565"/>
                      <a:pt x="1206820" y="123292"/>
                    </a:cubicBezTo>
                    <a:lnTo>
                      <a:pt x="1206820" y="123292"/>
                    </a:lnTo>
                    <a:cubicBezTo>
                      <a:pt x="1211457" y="133938"/>
                      <a:pt x="1221416" y="141494"/>
                      <a:pt x="1229487" y="152140"/>
                    </a:cubicBezTo>
                    <a:lnTo>
                      <a:pt x="1229487" y="152140"/>
                    </a:lnTo>
                    <a:cubicBezTo>
                      <a:pt x="1232406" y="156777"/>
                      <a:pt x="1235669" y="158322"/>
                      <a:pt x="1237214" y="158322"/>
                    </a:cubicBezTo>
                    <a:lnTo>
                      <a:pt x="1237214" y="158322"/>
                    </a:lnTo>
                    <a:cubicBezTo>
                      <a:pt x="1238416" y="158150"/>
                      <a:pt x="1238759" y="158150"/>
                      <a:pt x="1238931" y="156090"/>
                    </a:cubicBezTo>
                    <a:lnTo>
                      <a:pt x="1238931" y="156090"/>
                    </a:lnTo>
                    <a:cubicBezTo>
                      <a:pt x="1238931" y="155746"/>
                      <a:pt x="1238931" y="155403"/>
                      <a:pt x="1238931" y="155231"/>
                    </a:cubicBezTo>
                    <a:lnTo>
                      <a:pt x="1238931" y="155231"/>
                    </a:lnTo>
                    <a:cubicBezTo>
                      <a:pt x="1238759" y="150938"/>
                      <a:pt x="1228113" y="146130"/>
                      <a:pt x="1221416" y="131534"/>
                    </a:cubicBezTo>
                    <a:lnTo>
                      <a:pt x="1221416" y="131534"/>
                    </a:lnTo>
                    <a:cubicBezTo>
                      <a:pt x="1220214" y="128272"/>
                      <a:pt x="1219527" y="125868"/>
                      <a:pt x="1219527" y="123807"/>
                    </a:cubicBezTo>
                    <a:lnTo>
                      <a:pt x="1219527" y="123807"/>
                    </a:lnTo>
                    <a:cubicBezTo>
                      <a:pt x="1220729" y="115565"/>
                      <a:pt x="1226739" y="118141"/>
                      <a:pt x="1231547" y="109211"/>
                    </a:cubicBezTo>
                    <a:lnTo>
                      <a:pt x="1231547" y="109211"/>
                    </a:lnTo>
                    <a:cubicBezTo>
                      <a:pt x="1233779" y="105090"/>
                      <a:pt x="1234982" y="100969"/>
                      <a:pt x="1234982" y="98565"/>
                    </a:cubicBezTo>
                    <a:lnTo>
                      <a:pt x="1234982" y="98565"/>
                    </a:lnTo>
                    <a:cubicBezTo>
                      <a:pt x="1234810" y="95989"/>
                      <a:pt x="1234638" y="96333"/>
                      <a:pt x="1233779" y="96161"/>
                    </a:cubicBezTo>
                    <a:lnTo>
                      <a:pt x="1233779" y="96161"/>
                    </a:lnTo>
                    <a:cubicBezTo>
                      <a:pt x="1232921" y="96161"/>
                      <a:pt x="1231204" y="96676"/>
                      <a:pt x="1228628" y="98565"/>
                    </a:cubicBezTo>
                    <a:lnTo>
                      <a:pt x="1228628" y="98565"/>
                    </a:lnTo>
                    <a:cubicBezTo>
                      <a:pt x="1225365" y="100626"/>
                      <a:pt x="1222618" y="101656"/>
                      <a:pt x="1220214" y="101656"/>
                    </a:cubicBezTo>
                    <a:lnTo>
                      <a:pt x="1220214" y="101656"/>
                    </a:lnTo>
                    <a:cubicBezTo>
                      <a:pt x="1215921" y="101656"/>
                      <a:pt x="1213860" y="97535"/>
                      <a:pt x="1213860" y="94100"/>
                    </a:cubicBezTo>
                    <a:lnTo>
                      <a:pt x="1213860" y="94100"/>
                    </a:lnTo>
                    <a:cubicBezTo>
                      <a:pt x="1213860" y="91009"/>
                      <a:pt x="1214891" y="87403"/>
                      <a:pt x="1216265" y="83969"/>
                    </a:cubicBezTo>
                    <a:lnTo>
                      <a:pt x="1216265" y="83969"/>
                    </a:lnTo>
                    <a:cubicBezTo>
                      <a:pt x="1217982" y="80535"/>
                      <a:pt x="1220386" y="77959"/>
                      <a:pt x="1221416" y="76585"/>
                    </a:cubicBezTo>
                    <a:lnTo>
                      <a:pt x="1221416" y="76585"/>
                    </a:lnTo>
                    <a:cubicBezTo>
                      <a:pt x="1220729" y="76414"/>
                      <a:pt x="1219699" y="76242"/>
                      <a:pt x="1218497" y="76070"/>
                    </a:cubicBezTo>
                    <a:lnTo>
                      <a:pt x="1218497" y="76070"/>
                    </a:lnTo>
                    <a:cubicBezTo>
                      <a:pt x="1217467" y="76070"/>
                      <a:pt x="1216608" y="76070"/>
                      <a:pt x="1215921" y="76070"/>
                    </a:cubicBezTo>
                    <a:lnTo>
                      <a:pt x="1215921" y="76070"/>
                    </a:lnTo>
                    <a:cubicBezTo>
                      <a:pt x="1207851" y="76070"/>
                      <a:pt x="1212315" y="75727"/>
                      <a:pt x="1192740" y="73494"/>
                    </a:cubicBezTo>
                    <a:lnTo>
                      <a:pt x="1192740" y="73494"/>
                    </a:lnTo>
                    <a:cubicBezTo>
                      <a:pt x="1172820" y="69717"/>
                      <a:pt x="1154103" y="68686"/>
                      <a:pt x="1144316" y="52030"/>
                    </a:cubicBezTo>
                    <a:lnTo>
                      <a:pt x="1144316" y="52030"/>
                    </a:lnTo>
                    <a:cubicBezTo>
                      <a:pt x="1138820" y="42070"/>
                      <a:pt x="1136417" y="34343"/>
                      <a:pt x="1136417" y="27646"/>
                    </a:cubicBezTo>
                    <a:lnTo>
                      <a:pt x="1136417" y="27646"/>
                    </a:lnTo>
                    <a:cubicBezTo>
                      <a:pt x="1136417" y="24727"/>
                      <a:pt x="1136760" y="21980"/>
                      <a:pt x="1137790" y="19232"/>
                    </a:cubicBezTo>
                    <a:lnTo>
                      <a:pt x="1137790" y="19232"/>
                    </a:lnTo>
                    <a:cubicBezTo>
                      <a:pt x="1141911" y="11505"/>
                      <a:pt x="1147063" y="859"/>
                      <a:pt x="1154790" y="0"/>
                    </a:cubicBezTo>
                    <a:lnTo>
                      <a:pt x="1154790" y="0"/>
                    </a:lnTo>
                    <a:cubicBezTo>
                      <a:pt x="1154962" y="0"/>
                      <a:pt x="1155134" y="0"/>
                      <a:pt x="1155306" y="0"/>
                    </a:cubicBezTo>
                    <a:lnTo>
                      <a:pt x="1155306" y="0"/>
                    </a:lnTo>
                    <a:cubicBezTo>
                      <a:pt x="1158911" y="0"/>
                      <a:pt x="1168699" y="687"/>
                      <a:pt x="1168699" y="11333"/>
                    </a:cubicBezTo>
                    <a:lnTo>
                      <a:pt x="1168699" y="11333"/>
                    </a:lnTo>
                    <a:cubicBezTo>
                      <a:pt x="1167669" y="17000"/>
                      <a:pt x="1180032" y="18030"/>
                      <a:pt x="1189992" y="23010"/>
                    </a:cubicBezTo>
                    <a:lnTo>
                      <a:pt x="1189992" y="23010"/>
                    </a:lnTo>
                    <a:cubicBezTo>
                      <a:pt x="1193598" y="24727"/>
                      <a:pt x="1203558" y="25757"/>
                      <a:pt x="1212487" y="26959"/>
                    </a:cubicBezTo>
                    <a:lnTo>
                      <a:pt x="1212487" y="26959"/>
                    </a:lnTo>
                    <a:cubicBezTo>
                      <a:pt x="1221416" y="28677"/>
                      <a:pt x="1229487" y="28677"/>
                      <a:pt x="1231891" y="34858"/>
                    </a:cubicBezTo>
                    <a:lnTo>
                      <a:pt x="1231891" y="34858"/>
                    </a:lnTo>
                    <a:lnTo>
                      <a:pt x="1232406" y="37778"/>
                    </a:lnTo>
                    <a:lnTo>
                      <a:pt x="1231376" y="37778"/>
                    </a:lnTo>
                    <a:cubicBezTo>
                      <a:pt x="1229143" y="44131"/>
                      <a:pt x="1221416" y="51687"/>
                      <a:pt x="1220729" y="55979"/>
                    </a:cubicBezTo>
                    <a:lnTo>
                      <a:pt x="1220729" y="55979"/>
                    </a:lnTo>
                    <a:lnTo>
                      <a:pt x="1220729" y="57010"/>
                    </a:lnTo>
                    <a:cubicBezTo>
                      <a:pt x="1220729" y="57868"/>
                      <a:pt x="1220729" y="58727"/>
                      <a:pt x="1220729" y="59414"/>
                    </a:cubicBezTo>
                    <a:lnTo>
                      <a:pt x="1220729" y="59414"/>
                    </a:lnTo>
                    <a:cubicBezTo>
                      <a:pt x="1221244" y="58727"/>
                      <a:pt x="1221931" y="57868"/>
                      <a:pt x="1222618" y="56838"/>
                    </a:cubicBezTo>
                    <a:lnTo>
                      <a:pt x="1222618" y="56838"/>
                    </a:lnTo>
                    <a:cubicBezTo>
                      <a:pt x="1226739" y="52373"/>
                      <a:pt x="1228113" y="46020"/>
                      <a:pt x="1233779" y="44818"/>
                    </a:cubicBezTo>
                    <a:lnTo>
                      <a:pt x="1233779" y="44818"/>
                    </a:lnTo>
                    <a:cubicBezTo>
                      <a:pt x="1236184" y="44818"/>
                      <a:pt x="1237386" y="46707"/>
                      <a:pt x="1237901" y="48252"/>
                    </a:cubicBezTo>
                    <a:lnTo>
                      <a:pt x="1237901" y="48252"/>
                    </a:lnTo>
                    <a:cubicBezTo>
                      <a:pt x="1240992" y="53575"/>
                      <a:pt x="1247517" y="55808"/>
                      <a:pt x="1253355" y="55808"/>
                    </a:cubicBezTo>
                    <a:lnTo>
                      <a:pt x="1253355" y="55808"/>
                    </a:lnTo>
                    <a:cubicBezTo>
                      <a:pt x="1254214" y="55636"/>
                      <a:pt x="1255073" y="55464"/>
                      <a:pt x="1256103" y="55464"/>
                    </a:cubicBezTo>
                    <a:lnTo>
                      <a:pt x="1256103" y="55464"/>
                    </a:lnTo>
                    <a:cubicBezTo>
                      <a:pt x="1260739" y="55979"/>
                      <a:pt x="1261082" y="58555"/>
                      <a:pt x="1269153" y="65424"/>
                    </a:cubicBezTo>
                    <a:lnTo>
                      <a:pt x="1269153" y="65424"/>
                    </a:lnTo>
                    <a:cubicBezTo>
                      <a:pt x="1278598" y="75040"/>
                      <a:pt x="1308133" y="93070"/>
                      <a:pt x="1314658" y="95131"/>
                    </a:cubicBezTo>
                    <a:lnTo>
                      <a:pt x="1314658" y="95131"/>
                    </a:lnTo>
                    <a:cubicBezTo>
                      <a:pt x="1315001" y="95131"/>
                      <a:pt x="1315344" y="95302"/>
                      <a:pt x="1315688" y="95302"/>
                    </a:cubicBezTo>
                    <a:lnTo>
                      <a:pt x="1315688" y="95302"/>
                    </a:lnTo>
                    <a:cubicBezTo>
                      <a:pt x="1316890" y="94959"/>
                      <a:pt x="1316375" y="95474"/>
                      <a:pt x="1316547" y="94616"/>
                    </a:cubicBezTo>
                    <a:lnTo>
                      <a:pt x="1316547" y="94616"/>
                    </a:lnTo>
                    <a:cubicBezTo>
                      <a:pt x="1316719" y="93242"/>
                      <a:pt x="1315001" y="89121"/>
                      <a:pt x="1310021" y="84313"/>
                    </a:cubicBezTo>
                    <a:lnTo>
                      <a:pt x="1310021" y="84313"/>
                    </a:lnTo>
                    <a:cubicBezTo>
                      <a:pt x="1301951" y="77616"/>
                      <a:pt x="1294910" y="69717"/>
                      <a:pt x="1294567" y="63363"/>
                    </a:cubicBezTo>
                    <a:lnTo>
                      <a:pt x="1294567" y="63363"/>
                    </a:lnTo>
                    <a:cubicBezTo>
                      <a:pt x="1294567" y="60616"/>
                      <a:pt x="1297315" y="58212"/>
                      <a:pt x="1300233" y="58212"/>
                    </a:cubicBezTo>
                    <a:lnTo>
                      <a:pt x="1300233" y="58212"/>
                    </a:lnTo>
                    <a:cubicBezTo>
                      <a:pt x="1300749" y="58212"/>
                      <a:pt x="1301264" y="58212"/>
                      <a:pt x="1301779" y="58383"/>
                    </a:cubicBezTo>
                    <a:lnTo>
                      <a:pt x="1301779" y="58383"/>
                    </a:lnTo>
                    <a:cubicBezTo>
                      <a:pt x="1312597" y="60101"/>
                      <a:pt x="1335092" y="68000"/>
                      <a:pt x="1340415" y="79161"/>
                    </a:cubicBezTo>
                    <a:lnTo>
                      <a:pt x="1340415" y="79161"/>
                    </a:lnTo>
                    <a:cubicBezTo>
                      <a:pt x="1343334" y="89121"/>
                      <a:pt x="1341617" y="92898"/>
                      <a:pt x="1350031" y="95302"/>
                    </a:cubicBezTo>
                    <a:lnTo>
                      <a:pt x="1350031" y="95302"/>
                    </a:lnTo>
                    <a:cubicBezTo>
                      <a:pt x="1361021" y="98050"/>
                      <a:pt x="1366173" y="104747"/>
                      <a:pt x="1377334" y="110929"/>
                    </a:cubicBezTo>
                    <a:lnTo>
                      <a:pt x="1377334" y="110929"/>
                    </a:lnTo>
                    <a:cubicBezTo>
                      <a:pt x="1380940" y="113676"/>
                      <a:pt x="1383688" y="114535"/>
                      <a:pt x="1385061" y="114535"/>
                    </a:cubicBezTo>
                    <a:lnTo>
                      <a:pt x="1385061" y="114535"/>
                    </a:lnTo>
                    <a:cubicBezTo>
                      <a:pt x="1386435" y="114363"/>
                      <a:pt x="1386263" y="114535"/>
                      <a:pt x="1386607" y="112646"/>
                    </a:cubicBezTo>
                    <a:lnTo>
                      <a:pt x="1386607" y="112646"/>
                    </a:lnTo>
                    <a:cubicBezTo>
                      <a:pt x="1386607" y="111959"/>
                      <a:pt x="1386435" y="110929"/>
                      <a:pt x="1386091" y="109383"/>
                    </a:cubicBezTo>
                    <a:lnTo>
                      <a:pt x="1386091" y="109383"/>
                    </a:lnTo>
                    <a:cubicBezTo>
                      <a:pt x="1385233" y="101828"/>
                      <a:pt x="1379395" y="101141"/>
                      <a:pt x="1377334" y="93413"/>
                    </a:cubicBezTo>
                    <a:lnTo>
                      <a:pt x="1377334" y="93413"/>
                    </a:lnTo>
                    <a:cubicBezTo>
                      <a:pt x="1376990" y="92727"/>
                      <a:pt x="1376819" y="92040"/>
                      <a:pt x="1376819" y="91181"/>
                    </a:cubicBezTo>
                    <a:lnTo>
                      <a:pt x="1376819" y="91181"/>
                    </a:lnTo>
                    <a:cubicBezTo>
                      <a:pt x="1377506" y="86030"/>
                      <a:pt x="1382314" y="86030"/>
                      <a:pt x="1383516" y="85171"/>
                    </a:cubicBezTo>
                    <a:lnTo>
                      <a:pt x="1383516" y="85171"/>
                    </a:lnTo>
                    <a:cubicBezTo>
                      <a:pt x="1383344" y="84828"/>
                      <a:pt x="1383001" y="84141"/>
                      <a:pt x="1381798" y="82767"/>
                    </a:cubicBezTo>
                    <a:lnTo>
                      <a:pt x="1381798" y="82767"/>
                    </a:lnTo>
                    <a:cubicBezTo>
                      <a:pt x="1371152" y="73666"/>
                      <a:pt x="1372011" y="66798"/>
                      <a:pt x="1370809" y="59414"/>
                    </a:cubicBezTo>
                    <a:lnTo>
                      <a:pt x="1370809" y="59414"/>
                    </a:lnTo>
                    <a:cubicBezTo>
                      <a:pt x="1370809" y="53232"/>
                      <a:pt x="1370294" y="52717"/>
                      <a:pt x="1369779" y="52717"/>
                    </a:cubicBezTo>
                    <a:lnTo>
                      <a:pt x="1369779" y="52717"/>
                    </a:lnTo>
                    <a:cubicBezTo>
                      <a:pt x="1369092" y="52717"/>
                      <a:pt x="1367546" y="53060"/>
                      <a:pt x="1365314" y="54091"/>
                    </a:cubicBezTo>
                    <a:lnTo>
                      <a:pt x="1365314" y="54091"/>
                    </a:lnTo>
                    <a:cubicBezTo>
                      <a:pt x="1362738" y="55121"/>
                      <a:pt x="1360506" y="55464"/>
                      <a:pt x="1358445" y="55464"/>
                    </a:cubicBezTo>
                    <a:lnTo>
                      <a:pt x="1358445" y="55464"/>
                    </a:lnTo>
                    <a:cubicBezTo>
                      <a:pt x="1351233" y="55293"/>
                      <a:pt x="1348314" y="49969"/>
                      <a:pt x="1343678" y="44474"/>
                    </a:cubicBezTo>
                    <a:lnTo>
                      <a:pt x="1343678" y="44474"/>
                    </a:lnTo>
                    <a:cubicBezTo>
                      <a:pt x="1341446" y="41555"/>
                      <a:pt x="1340072" y="40525"/>
                      <a:pt x="1339728" y="37778"/>
                    </a:cubicBezTo>
                    <a:lnTo>
                      <a:pt x="1339728" y="37778"/>
                    </a:lnTo>
                    <a:cubicBezTo>
                      <a:pt x="1340759" y="33313"/>
                      <a:pt x="1344021" y="34343"/>
                      <a:pt x="1346940" y="34000"/>
                    </a:cubicBezTo>
                    <a:lnTo>
                      <a:pt x="1346940" y="34000"/>
                    </a:lnTo>
                    <a:cubicBezTo>
                      <a:pt x="1348829" y="34000"/>
                      <a:pt x="1351062" y="34000"/>
                      <a:pt x="1353981" y="34000"/>
                    </a:cubicBezTo>
                    <a:lnTo>
                      <a:pt x="1353981" y="34000"/>
                    </a:lnTo>
                    <a:cubicBezTo>
                      <a:pt x="1354152" y="34000"/>
                      <a:pt x="1354496" y="34000"/>
                      <a:pt x="1354668" y="34000"/>
                    </a:cubicBezTo>
                    <a:lnTo>
                      <a:pt x="1354668" y="34000"/>
                    </a:lnTo>
                    <a:cubicBezTo>
                      <a:pt x="1355698" y="34172"/>
                      <a:pt x="1356728" y="34172"/>
                      <a:pt x="1357758" y="34172"/>
                    </a:cubicBezTo>
                    <a:lnTo>
                      <a:pt x="1357758" y="34172"/>
                    </a:lnTo>
                    <a:cubicBezTo>
                      <a:pt x="1366688" y="34172"/>
                      <a:pt x="1372698" y="30050"/>
                      <a:pt x="1380082" y="29879"/>
                    </a:cubicBezTo>
                    <a:lnTo>
                      <a:pt x="1380082" y="29879"/>
                    </a:lnTo>
                    <a:cubicBezTo>
                      <a:pt x="1380940" y="29879"/>
                      <a:pt x="1381627" y="29879"/>
                      <a:pt x="1382657" y="30050"/>
                    </a:cubicBezTo>
                    <a:lnTo>
                      <a:pt x="1382657" y="30050"/>
                    </a:lnTo>
                    <a:cubicBezTo>
                      <a:pt x="1389869" y="31424"/>
                      <a:pt x="1395192" y="35889"/>
                      <a:pt x="1400001" y="35717"/>
                    </a:cubicBezTo>
                    <a:lnTo>
                      <a:pt x="1400001" y="35717"/>
                    </a:lnTo>
                    <a:cubicBezTo>
                      <a:pt x="1400859" y="35717"/>
                      <a:pt x="1401889" y="35545"/>
                      <a:pt x="1402920" y="35202"/>
                    </a:cubicBezTo>
                    <a:lnTo>
                      <a:pt x="1402920" y="35202"/>
                    </a:lnTo>
                    <a:cubicBezTo>
                      <a:pt x="1407213" y="34172"/>
                      <a:pt x="1406698" y="29879"/>
                      <a:pt x="1412364" y="28677"/>
                    </a:cubicBezTo>
                    <a:lnTo>
                      <a:pt x="1412364" y="28677"/>
                    </a:lnTo>
                    <a:cubicBezTo>
                      <a:pt x="1415111" y="28848"/>
                      <a:pt x="1416829" y="30565"/>
                      <a:pt x="1419404" y="33485"/>
                    </a:cubicBezTo>
                    <a:lnTo>
                      <a:pt x="1419404" y="33485"/>
                    </a:lnTo>
                    <a:cubicBezTo>
                      <a:pt x="1423526" y="38636"/>
                      <a:pt x="1425930" y="39666"/>
                      <a:pt x="1426273" y="43788"/>
                    </a:cubicBezTo>
                    <a:lnTo>
                      <a:pt x="1426273" y="43788"/>
                    </a:lnTo>
                    <a:cubicBezTo>
                      <a:pt x="1426273" y="46363"/>
                      <a:pt x="1425071" y="48252"/>
                      <a:pt x="1423526" y="52717"/>
                    </a:cubicBezTo>
                    <a:lnTo>
                      <a:pt x="1423526" y="52717"/>
                    </a:lnTo>
                    <a:cubicBezTo>
                      <a:pt x="1420778" y="58212"/>
                      <a:pt x="1418031" y="63020"/>
                      <a:pt x="1418031" y="64565"/>
                    </a:cubicBezTo>
                    <a:lnTo>
                      <a:pt x="1418031" y="64565"/>
                    </a:lnTo>
                    <a:cubicBezTo>
                      <a:pt x="1418031" y="64565"/>
                      <a:pt x="1418031" y="64565"/>
                      <a:pt x="1418031" y="64565"/>
                    </a:cubicBezTo>
                    <a:lnTo>
                      <a:pt x="1418031" y="64565"/>
                    </a:lnTo>
                    <a:cubicBezTo>
                      <a:pt x="1418203" y="64565"/>
                      <a:pt x="1418546" y="64565"/>
                      <a:pt x="1419061" y="64565"/>
                    </a:cubicBezTo>
                    <a:lnTo>
                      <a:pt x="1419061" y="64565"/>
                    </a:lnTo>
                    <a:cubicBezTo>
                      <a:pt x="1419576" y="64565"/>
                      <a:pt x="1420263" y="64565"/>
                      <a:pt x="1421122" y="64393"/>
                    </a:cubicBezTo>
                    <a:lnTo>
                      <a:pt x="1421122" y="64393"/>
                    </a:lnTo>
                    <a:cubicBezTo>
                      <a:pt x="1425586" y="63878"/>
                      <a:pt x="1427475" y="63020"/>
                      <a:pt x="1430051" y="62848"/>
                    </a:cubicBezTo>
                    <a:lnTo>
                      <a:pt x="1430051" y="62848"/>
                    </a:lnTo>
                    <a:cubicBezTo>
                      <a:pt x="1433313" y="62848"/>
                      <a:pt x="1435374" y="64737"/>
                      <a:pt x="1439495" y="68858"/>
                    </a:cubicBezTo>
                    <a:lnTo>
                      <a:pt x="1439495" y="68858"/>
                    </a:lnTo>
                    <a:cubicBezTo>
                      <a:pt x="1446021" y="75383"/>
                      <a:pt x="1451172" y="78474"/>
                      <a:pt x="1455465" y="78474"/>
                    </a:cubicBezTo>
                    <a:lnTo>
                      <a:pt x="1455465" y="78474"/>
                    </a:lnTo>
                    <a:cubicBezTo>
                      <a:pt x="1456152" y="78474"/>
                      <a:pt x="1456667" y="78474"/>
                      <a:pt x="1457869" y="78303"/>
                    </a:cubicBezTo>
                    <a:lnTo>
                      <a:pt x="1457869" y="78303"/>
                    </a:lnTo>
                    <a:cubicBezTo>
                      <a:pt x="1458212" y="78303"/>
                      <a:pt x="1458556" y="78303"/>
                      <a:pt x="1458899" y="78303"/>
                    </a:cubicBezTo>
                    <a:lnTo>
                      <a:pt x="1458899" y="78303"/>
                    </a:lnTo>
                    <a:cubicBezTo>
                      <a:pt x="1465768" y="78131"/>
                      <a:pt x="1470061" y="79161"/>
                      <a:pt x="1477273" y="86545"/>
                    </a:cubicBezTo>
                    <a:lnTo>
                      <a:pt x="1477273" y="86545"/>
                    </a:lnTo>
                    <a:cubicBezTo>
                      <a:pt x="1481737" y="91009"/>
                      <a:pt x="1483970" y="95818"/>
                      <a:pt x="1483970" y="100454"/>
                    </a:cubicBezTo>
                    <a:lnTo>
                      <a:pt x="1483970" y="100454"/>
                    </a:lnTo>
                    <a:cubicBezTo>
                      <a:pt x="1483970" y="104232"/>
                      <a:pt x="1482424" y="107666"/>
                      <a:pt x="1479849" y="110242"/>
                    </a:cubicBezTo>
                    <a:lnTo>
                      <a:pt x="1479849" y="110242"/>
                    </a:lnTo>
                    <a:cubicBezTo>
                      <a:pt x="1475384" y="114363"/>
                      <a:pt x="1472121" y="122090"/>
                      <a:pt x="1464394" y="122605"/>
                    </a:cubicBezTo>
                    <a:lnTo>
                      <a:pt x="1464394" y="122605"/>
                    </a:lnTo>
                    <a:cubicBezTo>
                      <a:pt x="1463707" y="122605"/>
                      <a:pt x="1463192" y="122605"/>
                      <a:pt x="1462162" y="122262"/>
                    </a:cubicBezTo>
                    <a:lnTo>
                      <a:pt x="1462162" y="122262"/>
                    </a:lnTo>
                    <a:cubicBezTo>
                      <a:pt x="1456152" y="119514"/>
                      <a:pt x="1451172" y="113333"/>
                      <a:pt x="1449283" y="113848"/>
                    </a:cubicBezTo>
                    <a:lnTo>
                      <a:pt x="1449283" y="113848"/>
                    </a:lnTo>
                    <a:cubicBezTo>
                      <a:pt x="1448768" y="113848"/>
                      <a:pt x="1448596" y="113848"/>
                      <a:pt x="1448596" y="113848"/>
                    </a:cubicBezTo>
                    <a:lnTo>
                      <a:pt x="1448596" y="113848"/>
                    </a:lnTo>
                    <a:cubicBezTo>
                      <a:pt x="1446364" y="116595"/>
                      <a:pt x="1444647" y="118827"/>
                      <a:pt x="1444990" y="118999"/>
                    </a:cubicBezTo>
                    <a:lnTo>
                      <a:pt x="1444990" y="118999"/>
                    </a:lnTo>
                    <a:cubicBezTo>
                      <a:pt x="1444990" y="118999"/>
                      <a:pt x="1444990" y="119858"/>
                      <a:pt x="1448939" y="121575"/>
                    </a:cubicBezTo>
                    <a:lnTo>
                      <a:pt x="1448939" y="121575"/>
                    </a:lnTo>
                    <a:cubicBezTo>
                      <a:pt x="1453232" y="123464"/>
                      <a:pt x="1456324" y="125524"/>
                      <a:pt x="1456667" y="129302"/>
                    </a:cubicBezTo>
                    <a:lnTo>
                      <a:pt x="1456667" y="129302"/>
                    </a:lnTo>
                    <a:cubicBezTo>
                      <a:pt x="1455980" y="134282"/>
                      <a:pt x="1451344" y="135484"/>
                      <a:pt x="1444475" y="136342"/>
                    </a:cubicBezTo>
                    <a:lnTo>
                      <a:pt x="1444475" y="136342"/>
                    </a:lnTo>
                    <a:cubicBezTo>
                      <a:pt x="1443101" y="136514"/>
                      <a:pt x="1441899" y="136514"/>
                      <a:pt x="1440869" y="136514"/>
                    </a:cubicBezTo>
                    <a:lnTo>
                      <a:pt x="1440869" y="136514"/>
                    </a:lnTo>
                    <a:cubicBezTo>
                      <a:pt x="1432112" y="136342"/>
                      <a:pt x="1429192" y="133080"/>
                      <a:pt x="1423182" y="133252"/>
                    </a:cubicBezTo>
                    <a:lnTo>
                      <a:pt x="1423182" y="133252"/>
                    </a:lnTo>
                    <a:cubicBezTo>
                      <a:pt x="1421809" y="133252"/>
                      <a:pt x="1420091" y="133423"/>
                      <a:pt x="1418374" y="133767"/>
                    </a:cubicBezTo>
                    <a:lnTo>
                      <a:pt x="1418374" y="133767"/>
                    </a:lnTo>
                    <a:cubicBezTo>
                      <a:pt x="1417516" y="134110"/>
                      <a:pt x="1416657" y="134282"/>
                      <a:pt x="1416142" y="134625"/>
                    </a:cubicBezTo>
                    <a:lnTo>
                      <a:pt x="1416142" y="134625"/>
                    </a:lnTo>
                    <a:cubicBezTo>
                      <a:pt x="1417859" y="135312"/>
                      <a:pt x="1420091" y="135999"/>
                      <a:pt x="1422667" y="137029"/>
                    </a:cubicBezTo>
                    <a:lnTo>
                      <a:pt x="1422667" y="137029"/>
                    </a:lnTo>
                    <a:cubicBezTo>
                      <a:pt x="1426273" y="138918"/>
                      <a:pt x="1428849" y="141151"/>
                      <a:pt x="1428677" y="144757"/>
                    </a:cubicBezTo>
                    <a:lnTo>
                      <a:pt x="1428677" y="144757"/>
                    </a:lnTo>
                    <a:cubicBezTo>
                      <a:pt x="1428677" y="146989"/>
                      <a:pt x="1428162" y="149221"/>
                      <a:pt x="1427647" y="153686"/>
                    </a:cubicBezTo>
                    <a:lnTo>
                      <a:pt x="1427647" y="153686"/>
                    </a:lnTo>
                    <a:cubicBezTo>
                      <a:pt x="1425930" y="161928"/>
                      <a:pt x="1420950" y="166908"/>
                      <a:pt x="1413395" y="166565"/>
                    </a:cubicBezTo>
                    <a:lnTo>
                      <a:pt x="1413395" y="166565"/>
                    </a:lnTo>
                    <a:cubicBezTo>
                      <a:pt x="1411162" y="166565"/>
                      <a:pt x="1408587" y="166221"/>
                      <a:pt x="1405839" y="165534"/>
                    </a:cubicBezTo>
                    <a:lnTo>
                      <a:pt x="1405839" y="165534"/>
                    </a:lnTo>
                    <a:cubicBezTo>
                      <a:pt x="1394506" y="162958"/>
                      <a:pt x="1384718" y="160554"/>
                      <a:pt x="1372526" y="160554"/>
                    </a:cubicBezTo>
                    <a:lnTo>
                      <a:pt x="1372526" y="160554"/>
                    </a:lnTo>
                    <a:lnTo>
                      <a:pt x="1372526" y="158494"/>
                    </a:lnTo>
                    <a:lnTo>
                      <a:pt x="1372354" y="160554"/>
                    </a:lnTo>
                    <a:cubicBezTo>
                      <a:pt x="1368061" y="160383"/>
                      <a:pt x="1363597" y="161756"/>
                      <a:pt x="1361536" y="162787"/>
                    </a:cubicBezTo>
                    <a:lnTo>
                      <a:pt x="1361536" y="162787"/>
                    </a:lnTo>
                    <a:cubicBezTo>
                      <a:pt x="1362395" y="162958"/>
                      <a:pt x="1363597" y="163130"/>
                      <a:pt x="1364971" y="163302"/>
                    </a:cubicBezTo>
                    <a:lnTo>
                      <a:pt x="1364971" y="163302"/>
                    </a:lnTo>
                    <a:cubicBezTo>
                      <a:pt x="1376819" y="164504"/>
                      <a:pt x="1383688" y="163130"/>
                      <a:pt x="1389354" y="171716"/>
                    </a:cubicBezTo>
                    <a:lnTo>
                      <a:pt x="1389354" y="171716"/>
                    </a:lnTo>
                    <a:cubicBezTo>
                      <a:pt x="1392617" y="175665"/>
                      <a:pt x="1393647" y="176696"/>
                      <a:pt x="1397253" y="176696"/>
                    </a:cubicBezTo>
                    <a:lnTo>
                      <a:pt x="1397253" y="176696"/>
                    </a:lnTo>
                    <a:cubicBezTo>
                      <a:pt x="1399485" y="176696"/>
                      <a:pt x="1403092" y="176009"/>
                      <a:pt x="1408243" y="174635"/>
                    </a:cubicBezTo>
                    <a:lnTo>
                      <a:pt x="1408243" y="174635"/>
                    </a:lnTo>
                    <a:cubicBezTo>
                      <a:pt x="1418031" y="172059"/>
                      <a:pt x="1425586" y="167251"/>
                      <a:pt x="1432112" y="166908"/>
                    </a:cubicBezTo>
                    <a:lnTo>
                      <a:pt x="1432112" y="166908"/>
                    </a:lnTo>
                    <a:cubicBezTo>
                      <a:pt x="1434515" y="166736"/>
                      <a:pt x="1437263" y="168110"/>
                      <a:pt x="1438637" y="170514"/>
                    </a:cubicBezTo>
                    <a:lnTo>
                      <a:pt x="1438637" y="170514"/>
                    </a:lnTo>
                    <a:cubicBezTo>
                      <a:pt x="1442071" y="176181"/>
                      <a:pt x="1446021" y="188201"/>
                      <a:pt x="1446021" y="199191"/>
                    </a:cubicBezTo>
                    <a:lnTo>
                      <a:pt x="1446021" y="199191"/>
                    </a:lnTo>
                    <a:cubicBezTo>
                      <a:pt x="1446021" y="201766"/>
                      <a:pt x="1445849" y="204170"/>
                      <a:pt x="1445334" y="206231"/>
                    </a:cubicBezTo>
                    <a:lnTo>
                      <a:pt x="1445334" y="206231"/>
                    </a:lnTo>
                    <a:cubicBezTo>
                      <a:pt x="1444131" y="214302"/>
                      <a:pt x="1446021" y="219110"/>
                      <a:pt x="1439839" y="220483"/>
                    </a:cubicBezTo>
                    <a:lnTo>
                      <a:pt x="1439839" y="220483"/>
                    </a:lnTo>
                    <a:cubicBezTo>
                      <a:pt x="1437778" y="220483"/>
                      <a:pt x="1436061" y="219625"/>
                      <a:pt x="1433313" y="218423"/>
                    </a:cubicBezTo>
                    <a:lnTo>
                      <a:pt x="1433313" y="218423"/>
                    </a:lnTo>
                    <a:cubicBezTo>
                      <a:pt x="1427647" y="216190"/>
                      <a:pt x="1423526" y="214645"/>
                      <a:pt x="1421809" y="214645"/>
                    </a:cubicBezTo>
                    <a:lnTo>
                      <a:pt x="1421809" y="214645"/>
                    </a:lnTo>
                    <a:cubicBezTo>
                      <a:pt x="1420606" y="214817"/>
                      <a:pt x="1420950" y="214302"/>
                      <a:pt x="1420091" y="216877"/>
                    </a:cubicBezTo>
                    <a:lnTo>
                      <a:pt x="1420091" y="216877"/>
                    </a:lnTo>
                    <a:cubicBezTo>
                      <a:pt x="1419919" y="217392"/>
                      <a:pt x="1419919" y="217908"/>
                      <a:pt x="1419919" y="218423"/>
                    </a:cubicBezTo>
                    <a:lnTo>
                      <a:pt x="1419919" y="218423"/>
                    </a:lnTo>
                    <a:cubicBezTo>
                      <a:pt x="1419748" y="222201"/>
                      <a:pt x="1423526" y="225291"/>
                      <a:pt x="1424212" y="229413"/>
                    </a:cubicBezTo>
                    <a:lnTo>
                      <a:pt x="1424212" y="229413"/>
                    </a:lnTo>
                    <a:cubicBezTo>
                      <a:pt x="1424212" y="231645"/>
                      <a:pt x="1421465" y="232675"/>
                      <a:pt x="1420435" y="232675"/>
                    </a:cubicBezTo>
                    <a:lnTo>
                      <a:pt x="1420435" y="232675"/>
                    </a:lnTo>
                    <a:cubicBezTo>
                      <a:pt x="1419919" y="232675"/>
                      <a:pt x="1419404" y="232675"/>
                      <a:pt x="1418718" y="232503"/>
                    </a:cubicBezTo>
                    <a:lnTo>
                      <a:pt x="1418718" y="232503"/>
                    </a:lnTo>
                    <a:cubicBezTo>
                      <a:pt x="1417344" y="232332"/>
                      <a:pt x="1415627" y="232160"/>
                      <a:pt x="1413910" y="232160"/>
                    </a:cubicBezTo>
                    <a:lnTo>
                      <a:pt x="1413910" y="232160"/>
                    </a:lnTo>
                    <a:cubicBezTo>
                      <a:pt x="1408758" y="232160"/>
                      <a:pt x="1402405" y="232847"/>
                      <a:pt x="1395192" y="232847"/>
                    </a:cubicBezTo>
                    <a:lnTo>
                      <a:pt x="1395192" y="232847"/>
                    </a:lnTo>
                    <a:cubicBezTo>
                      <a:pt x="1392617" y="232847"/>
                      <a:pt x="1390041" y="232847"/>
                      <a:pt x="1387465" y="232503"/>
                    </a:cubicBezTo>
                    <a:lnTo>
                      <a:pt x="1387465" y="232503"/>
                    </a:lnTo>
                    <a:cubicBezTo>
                      <a:pt x="1383344" y="232160"/>
                      <a:pt x="1379223" y="231473"/>
                      <a:pt x="1375960" y="231130"/>
                    </a:cubicBezTo>
                    <a:lnTo>
                      <a:pt x="1375960" y="231130"/>
                    </a:lnTo>
                    <a:cubicBezTo>
                      <a:pt x="1387122" y="238685"/>
                      <a:pt x="1386091" y="240231"/>
                      <a:pt x="1396394" y="240402"/>
                    </a:cubicBezTo>
                    <a:lnTo>
                      <a:pt x="1396394" y="240402"/>
                    </a:lnTo>
                    <a:cubicBezTo>
                      <a:pt x="1396394" y="240574"/>
                      <a:pt x="1396566" y="240402"/>
                      <a:pt x="1396566" y="240402"/>
                    </a:cubicBezTo>
                    <a:lnTo>
                      <a:pt x="1396566" y="240402"/>
                    </a:lnTo>
                    <a:lnTo>
                      <a:pt x="1396566" y="240402"/>
                    </a:lnTo>
                    <a:lnTo>
                      <a:pt x="1396566" y="240402"/>
                    </a:lnTo>
                    <a:cubicBezTo>
                      <a:pt x="1403950" y="240402"/>
                      <a:pt x="1407385" y="238513"/>
                      <a:pt x="1412536" y="238513"/>
                    </a:cubicBezTo>
                    <a:lnTo>
                      <a:pt x="1412536" y="238513"/>
                    </a:lnTo>
                    <a:cubicBezTo>
                      <a:pt x="1415627" y="238513"/>
                      <a:pt x="1419061" y="239544"/>
                      <a:pt x="1423182" y="242120"/>
                    </a:cubicBezTo>
                    <a:lnTo>
                      <a:pt x="1423182" y="242120"/>
                    </a:lnTo>
                    <a:cubicBezTo>
                      <a:pt x="1427819" y="244867"/>
                      <a:pt x="1429879" y="248473"/>
                      <a:pt x="1429879" y="252251"/>
                    </a:cubicBezTo>
                    <a:lnTo>
                      <a:pt x="1429879" y="252251"/>
                    </a:lnTo>
                    <a:cubicBezTo>
                      <a:pt x="1429707" y="257402"/>
                      <a:pt x="1426789" y="261523"/>
                      <a:pt x="1425586" y="266160"/>
                    </a:cubicBezTo>
                    <a:lnTo>
                      <a:pt x="1425586" y="266160"/>
                    </a:lnTo>
                    <a:cubicBezTo>
                      <a:pt x="1423869" y="275604"/>
                      <a:pt x="1416314" y="279897"/>
                      <a:pt x="1416485" y="289341"/>
                    </a:cubicBezTo>
                    <a:lnTo>
                      <a:pt x="1416485" y="289341"/>
                    </a:lnTo>
                    <a:cubicBezTo>
                      <a:pt x="1416485" y="290543"/>
                      <a:pt x="1416657" y="291917"/>
                      <a:pt x="1417001" y="293463"/>
                    </a:cubicBezTo>
                    <a:lnTo>
                      <a:pt x="1417001" y="293463"/>
                    </a:lnTo>
                    <a:cubicBezTo>
                      <a:pt x="1418203" y="305826"/>
                      <a:pt x="1420778" y="312180"/>
                      <a:pt x="1420778" y="321281"/>
                    </a:cubicBezTo>
                    <a:lnTo>
                      <a:pt x="1420778" y="321281"/>
                    </a:lnTo>
                    <a:cubicBezTo>
                      <a:pt x="1420950" y="322311"/>
                      <a:pt x="1420950" y="323341"/>
                      <a:pt x="1420950" y="324371"/>
                    </a:cubicBezTo>
                    <a:lnTo>
                      <a:pt x="1420950" y="324371"/>
                    </a:lnTo>
                    <a:cubicBezTo>
                      <a:pt x="1420950" y="327978"/>
                      <a:pt x="1419919" y="330725"/>
                      <a:pt x="1420091" y="332442"/>
                    </a:cubicBezTo>
                    <a:lnTo>
                      <a:pt x="1420091" y="332442"/>
                    </a:lnTo>
                    <a:cubicBezTo>
                      <a:pt x="1420091" y="334159"/>
                      <a:pt x="1420435" y="335361"/>
                      <a:pt x="1422667" y="337765"/>
                    </a:cubicBezTo>
                    <a:lnTo>
                      <a:pt x="1422667" y="337765"/>
                    </a:lnTo>
                    <a:cubicBezTo>
                      <a:pt x="1429192" y="344291"/>
                      <a:pt x="1440526" y="358200"/>
                      <a:pt x="1445677" y="368502"/>
                    </a:cubicBezTo>
                    <a:lnTo>
                      <a:pt x="1445677" y="368502"/>
                    </a:lnTo>
                    <a:cubicBezTo>
                      <a:pt x="1451859" y="377775"/>
                      <a:pt x="1461475" y="393401"/>
                      <a:pt x="1469030" y="392886"/>
                    </a:cubicBezTo>
                    <a:lnTo>
                      <a:pt x="1469030" y="392886"/>
                    </a:lnTo>
                    <a:cubicBezTo>
                      <a:pt x="1469030" y="392886"/>
                      <a:pt x="1469202" y="392886"/>
                      <a:pt x="1469202" y="392886"/>
                    </a:cubicBezTo>
                    <a:lnTo>
                      <a:pt x="1469202" y="392886"/>
                    </a:lnTo>
                    <a:cubicBezTo>
                      <a:pt x="1474010" y="393573"/>
                      <a:pt x="1475384" y="384815"/>
                      <a:pt x="1485172" y="383957"/>
                    </a:cubicBezTo>
                    <a:lnTo>
                      <a:pt x="1485172" y="383957"/>
                    </a:lnTo>
                    <a:cubicBezTo>
                      <a:pt x="1487060" y="383957"/>
                      <a:pt x="1489121" y="384472"/>
                      <a:pt x="1491353" y="385331"/>
                    </a:cubicBezTo>
                    <a:lnTo>
                      <a:pt x="1491353" y="385331"/>
                    </a:lnTo>
                    <a:cubicBezTo>
                      <a:pt x="1504576" y="390654"/>
                      <a:pt x="1516080" y="400957"/>
                      <a:pt x="1525010" y="411260"/>
                    </a:cubicBezTo>
                    <a:lnTo>
                      <a:pt x="1525010" y="411260"/>
                    </a:lnTo>
                    <a:cubicBezTo>
                      <a:pt x="1534111" y="420532"/>
                      <a:pt x="1538232" y="428088"/>
                      <a:pt x="1538404" y="433239"/>
                    </a:cubicBezTo>
                    <a:lnTo>
                      <a:pt x="1538404" y="433239"/>
                    </a:lnTo>
                    <a:cubicBezTo>
                      <a:pt x="1539777" y="432896"/>
                      <a:pt x="1543555" y="430664"/>
                      <a:pt x="1545788" y="427573"/>
                    </a:cubicBezTo>
                    <a:lnTo>
                      <a:pt x="1545788" y="427573"/>
                    </a:lnTo>
                    <a:cubicBezTo>
                      <a:pt x="1548535" y="426027"/>
                      <a:pt x="1549737" y="418815"/>
                      <a:pt x="1557464" y="418472"/>
                    </a:cubicBezTo>
                    <a:lnTo>
                      <a:pt x="1557464" y="418472"/>
                    </a:lnTo>
                    <a:cubicBezTo>
                      <a:pt x="1559868" y="418472"/>
                      <a:pt x="1562615" y="419330"/>
                      <a:pt x="1566050" y="421048"/>
                    </a:cubicBezTo>
                    <a:lnTo>
                      <a:pt x="1566050" y="421048"/>
                    </a:lnTo>
                    <a:cubicBezTo>
                      <a:pt x="1576868" y="427058"/>
                      <a:pt x="1586656" y="427058"/>
                      <a:pt x="1603141" y="430835"/>
                    </a:cubicBezTo>
                    <a:lnTo>
                      <a:pt x="1603141" y="430835"/>
                    </a:lnTo>
                    <a:cubicBezTo>
                      <a:pt x="1618767" y="433411"/>
                      <a:pt x="1628383" y="429290"/>
                      <a:pt x="1642120" y="438906"/>
                    </a:cubicBezTo>
                    <a:lnTo>
                      <a:pt x="1642120" y="438906"/>
                    </a:lnTo>
                    <a:cubicBezTo>
                      <a:pt x="1654999" y="448866"/>
                      <a:pt x="1650019" y="445775"/>
                      <a:pt x="1667191" y="447148"/>
                    </a:cubicBezTo>
                    <a:lnTo>
                      <a:pt x="1667191" y="447148"/>
                    </a:lnTo>
                    <a:cubicBezTo>
                      <a:pt x="1683160" y="448522"/>
                      <a:pt x="1696039" y="445431"/>
                      <a:pt x="1705998" y="452472"/>
                    </a:cubicBezTo>
                    <a:lnTo>
                      <a:pt x="1705998" y="452472"/>
                    </a:lnTo>
                    <a:cubicBezTo>
                      <a:pt x="1711150" y="455391"/>
                      <a:pt x="1717504" y="456078"/>
                      <a:pt x="1725402" y="456078"/>
                    </a:cubicBezTo>
                    <a:lnTo>
                      <a:pt x="1725402" y="456078"/>
                    </a:lnTo>
                    <a:cubicBezTo>
                      <a:pt x="1729523" y="456078"/>
                      <a:pt x="1733988" y="455906"/>
                      <a:pt x="1738796" y="455906"/>
                    </a:cubicBezTo>
                    <a:lnTo>
                      <a:pt x="1738796" y="455906"/>
                    </a:lnTo>
                    <a:cubicBezTo>
                      <a:pt x="1747897" y="455906"/>
                      <a:pt x="1755624" y="452300"/>
                      <a:pt x="1762836" y="452300"/>
                    </a:cubicBezTo>
                    <a:lnTo>
                      <a:pt x="1762836" y="452300"/>
                    </a:lnTo>
                    <a:cubicBezTo>
                      <a:pt x="1766786" y="452128"/>
                      <a:pt x="1771079" y="454017"/>
                      <a:pt x="1773654" y="458310"/>
                    </a:cubicBezTo>
                    <a:lnTo>
                      <a:pt x="1773654" y="458310"/>
                    </a:lnTo>
                    <a:cubicBezTo>
                      <a:pt x="1780008" y="468613"/>
                      <a:pt x="1782240" y="473077"/>
                      <a:pt x="1793574" y="483209"/>
                    </a:cubicBezTo>
                    <a:lnTo>
                      <a:pt x="1793574" y="483209"/>
                    </a:lnTo>
                    <a:cubicBezTo>
                      <a:pt x="1802159" y="492310"/>
                      <a:pt x="1814180" y="496603"/>
                      <a:pt x="1814866" y="506734"/>
                    </a:cubicBezTo>
                    <a:lnTo>
                      <a:pt x="1814866" y="506734"/>
                    </a:lnTo>
                    <a:cubicBezTo>
                      <a:pt x="1814866" y="507764"/>
                      <a:pt x="1814695" y="508623"/>
                      <a:pt x="1814351" y="509825"/>
                    </a:cubicBezTo>
                    <a:lnTo>
                      <a:pt x="1814351" y="509825"/>
                    </a:lnTo>
                    <a:cubicBezTo>
                      <a:pt x="1813836" y="511542"/>
                      <a:pt x="1813493" y="512744"/>
                      <a:pt x="1813493" y="513431"/>
                    </a:cubicBezTo>
                    <a:lnTo>
                      <a:pt x="1813493" y="513431"/>
                    </a:lnTo>
                    <a:cubicBezTo>
                      <a:pt x="1813149" y="515148"/>
                      <a:pt x="1815553" y="516865"/>
                      <a:pt x="1823624" y="523734"/>
                    </a:cubicBezTo>
                    <a:lnTo>
                      <a:pt x="1823624" y="523734"/>
                    </a:lnTo>
                    <a:cubicBezTo>
                      <a:pt x="1833240" y="531118"/>
                      <a:pt x="1835129" y="530087"/>
                      <a:pt x="1841654" y="537986"/>
                    </a:cubicBezTo>
                    <a:lnTo>
                      <a:pt x="1841654" y="537986"/>
                    </a:lnTo>
                    <a:cubicBezTo>
                      <a:pt x="1845432" y="544168"/>
                      <a:pt x="1858482" y="536784"/>
                      <a:pt x="1869472" y="546744"/>
                    </a:cubicBezTo>
                    <a:lnTo>
                      <a:pt x="1869472" y="546744"/>
                    </a:lnTo>
                    <a:cubicBezTo>
                      <a:pt x="1877028" y="555501"/>
                      <a:pt x="1885614" y="564087"/>
                      <a:pt x="1896431" y="567693"/>
                    </a:cubicBezTo>
                    <a:lnTo>
                      <a:pt x="1896431" y="567693"/>
                    </a:lnTo>
                    <a:cubicBezTo>
                      <a:pt x="1898320" y="568723"/>
                      <a:pt x="1899694" y="568895"/>
                      <a:pt x="1900209" y="568895"/>
                    </a:cubicBezTo>
                    <a:lnTo>
                      <a:pt x="1900209" y="568895"/>
                    </a:lnTo>
                    <a:cubicBezTo>
                      <a:pt x="1901583" y="569754"/>
                      <a:pt x="1901411" y="564946"/>
                      <a:pt x="1904674" y="558249"/>
                    </a:cubicBezTo>
                    <a:lnTo>
                      <a:pt x="1904674" y="558249"/>
                    </a:lnTo>
                    <a:cubicBezTo>
                      <a:pt x="1905532" y="557218"/>
                      <a:pt x="1905704" y="556016"/>
                      <a:pt x="1905704" y="554471"/>
                    </a:cubicBezTo>
                    <a:lnTo>
                      <a:pt x="1905704" y="554471"/>
                    </a:lnTo>
                    <a:cubicBezTo>
                      <a:pt x="1905704" y="550865"/>
                      <a:pt x="1903472" y="545542"/>
                      <a:pt x="1901754" y="540218"/>
                    </a:cubicBezTo>
                    <a:lnTo>
                      <a:pt x="1901754" y="540218"/>
                    </a:lnTo>
                    <a:cubicBezTo>
                      <a:pt x="1899694" y="533693"/>
                      <a:pt x="1892310" y="527168"/>
                      <a:pt x="1882179" y="515835"/>
                    </a:cubicBezTo>
                    <a:lnTo>
                      <a:pt x="1882179" y="515835"/>
                    </a:lnTo>
                    <a:cubicBezTo>
                      <a:pt x="1871189" y="504673"/>
                      <a:pt x="1863290" y="502269"/>
                      <a:pt x="1858825" y="492310"/>
                    </a:cubicBezTo>
                    <a:lnTo>
                      <a:pt x="1858825" y="492310"/>
                    </a:lnTo>
                    <a:cubicBezTo>
                      <a:pt x="1854533" y="482350"/>
                      <a:pt x="1857795" y="481835"/>
                      <a:pt x="1848008" y="475482"/>
                    </a:cubicBezTo>
                    <a:lnTo>
                      <a:pt x="1848008" y="475482"/>
                    </a:lnTo>
                    <a:cubicBezTo>
                      <a:pt x="1840795" y="468785"/>
                      <a:pt x="1826887" y="464492"/>
                      <a:pt x="1826028" y="454876"/>
                    </a:cubicBezTo>
                    <a:lnTo>
                      <a:pt x="1826028" y="454876"/>
                    </a:lnTo>
                    <a:cubicBezTo>
                      <a:pt x="1826028" y="453502"/>
                      <a:pt x="1826543" y="451956"/>
                      <a:pt x="1827230" y="450926"/>
                    </a:cubicBezTo>
                    <a:lnTo>
                      <a:pt x="1827230" y="450926"/>
                    </a:lnTo>
                    <a:cubicBezTo>
                      <a:pt x="1831008" y="443371"/>
                      <a:pt x="1839593" y="426714"/>
                      <a:pt x="1840795" y="417270"/>
                    </a:cubicBezTo>
                    <a:lnTo>
                      <a:pt x="1840795" y="417270"/>
                    </a:lnTo>
                    <a:cubicBezTo>
                      <a:pt x="1840967" y="415381"/>
                      <a:pt x="1841139" y="413836"/>
                      <a:pt x="1841139" y="412462"/>
                    </a:cubicBezTo>
                    <a:lnTo>
                      <a:pt x="1841139" y="412462"/>
                    </a:lnTo>
                    <a:cubicBezTo>
                      <a:pt x="1841139" y="409714"/>
                      <a:pt x="1840795" y="407654"/>
                      <a:pt x="1840795" y="405593"/>
                    </a:cubicBezTo>
                    <a:lnTo>
                      <a:pt x="1840795" y="405593"/>
                    </a:lnTo>
                    <a:cubicBezTo>
                      <a:pt x="1840795" y="404048"/>
                      <a:pt x="1840967" y="402502"/>
                      <a:pt x="1841998" y="400785"/>
                    </a:cubicBezTo>
                    <a:lnTo>
                      <a:pt x="1841998" y="400785"/>
                    </a:lnTo>
                    <a:cubicBezTo>
                      <a:pt x="1841998" y="400785"/>
                      <a:pt x="1841826" y="400785"/>
                      <a:pt x="1841826" y="400957"/>
                    </a:cubicBezTo>
                    <a:lnTo>
                      <a:pt x="1841826" y="400957"/>
                    </a:lnTo>
                    <a:cubicBezTo>
                      <a:pt x="1840795" y="401472"/>
                      <a:pt x="1839593" y="401815"/>
                      <a:pt x="1838392" y="401815"/>
                    </a:cubicBezTo>
                    <a:lnTo>
                      <a:pt x="1838392" y="401815"/>
                    </a:lnTo>
                    <a:cubicBezTo>
                      <a:pt x="1832210" y="400957"/>
                      <a:pt x="1831523" y="395118"/>
                      <a:pt x="1827058" y="387048"/>
                    </a:cubicBezTo>
                    <a:lnTo>
                      <a:pt x="1827058" y="387048"/>
                    </a:lnTo>
                    <a:cubicBezTo>
                      <a:pt x="1823452" y="378805"/>
                      <a:pt x="1817957" y="373139"/>
                      <a:pt x="1804392" y="368159"/>
                    </a:cubicBezTo>
                    <a:lnTo>
                      <a:pt x="1804392" y="368159"/>
                    </a:lnTo>
                    <a:cubicBezTo>
                      <a:pt x="1789109" y="362149"/>
                      <a:pt x="1782584" y="343260"/>
                      <a:pt x="1772109" y="342917"/>
                    </a:cubicBezTo>
                    <a:lnTo>
                      <a:pt x="1772109" y="342917"/>
                    </a:lnTo>
                    <a:cubicBezTo>
                      <a:pt x="1758715" y="341371"/>
                      <a:pt x="1743433" y="334331"/>
                      <a:pt x="1739655" y="324543"/>
                    </a:cubicBezTo>
                    <a:lnTo>
                      <a:pt x="1739655" y="324543"/>
                    </a:lnTo>
                    <a:cubicBezTo>
                      <a:pt x="1739311" y="322483"/>
                      <a:pt x="1739140" y="320594"/>
                      <a:pt x="1739140" y="318533"/>
                    </a:cubicBezTo>
                    <a:lnTo>
                      <a:pt x="1739140" y="318533"/>
                    </a:lnTo>
                    <a:cubicBezTo>
                      <a:pt x="1739140" y="314069"/>
                      <a:pt x="1739998" y="309776"/>
                      <a:pt x="1741029" y="304452"/>
                    </a:cubicBezTo>
                    <a:lnTo>
                      <a:pt x="1741029" y="304452"/>
                    </a:lnTo>
                    <a:cubicBezTo>
                      <a:pt x="1741716" y="301190"/>
                      <a:pt x="1742917" y="292604"/>
                      <a:pt x="1742917" y="286766"/>
                    </a:cubicBezTo>
                    <a:lnTo>
                      <a:pt x="1742917" y="286766"/>
                    </a:lnTo>
                    <a:cubicBezTo>
                      <a:pt x="1742917" y="285392"/>
                      <a:pt x="1742917" y="284362"/>
                      <a:pt x="1742746" y="283503"/>
                    </a:cubicBezTo>
                    <a:lnTo>
                      <a:pt x="1742746" y="283503"/>
                    </a:lnTo>
                    <a:cubicBezTo>
                      <a:pt x="1742746" y="283503"/>
                      <a:pt x="1742746" y="283675"/>
                      <a:pt x="1742574" y="283675"/>
                    </a:cubicBezTo>
                    <a:lnTo>
                      <a:pt x="1742574" y="283675"/>
                    </a:lnTo>
                    <a:cubicBezTo>
                      <a:pt x="1738281" y="288483"/>
                      <a:pt x="1735533" y="291059"/>
                      <a:pt x="1731756" y="291230"/>
                    </a:cubicBezTo>
                    <a:lnTo>
                      <a:pt x="1731756" y="291230"/>
                    </a:lnTo>
                    <a:cubicBezTo>
                      <a:pt x="1727120" y="290887"/>
                      <a:pt x="1725402" y="287109"/>
                      <a:pt x="1723514" y="283160"/>
                    </a:cubicBezTo>
                    <a:lnTo>
                      <a:pt x="1723514" y="283160"/>
                    </a:lnTo>
                    <a:cubicBezTo>
                      <a:pt x="1720251" y="276806"/>
                      <a:pt x="1714069" y="271483"/>
                      <a:pt x="1708746" y="271655"/>
                    </a:cubicBezTo>
                    <a:lnTo>
                      <a:pt x="1708746" y="271655"/>
                    </a:lnTo>
                    <a:cubicBezTo>
                      <a:pt x="1708231" y="271655"/>
                      <a:pt x="1707544" y="271655"/>
                      <a:pt x="1707200" y="271826"/>
                    </a:cubicBezTo>
                    <a:lnTo>
                      <a:pt x="1707200" y="271826"/>
                    </a:lnTo>
                    <a:cubicBezTo>
                      <a:pt x="1706342" y="271998"/>
                      <a:pt x="1705655" y="271998"/>
                      <a:pt x="1704968" y="271998"/>
                    </a:cubicBezTo>
                    <a:lnTo>
                      <a:pt x="1704968" y="271998"/>
                    </a:lnTo>
                    <a:cubicBezTo>
                      <a:pt x="1701190" y="272342"/>
                      <a:pt x="1700160" y="267877"/>
                      <a:pt x="1700160" y="266503"/>
                    </a:cubicBezTo>
                    <a:lnTo>
                      <a:pt x="1700160" y="266503"/>
                    </a:lnTo>
                    <a:cubicBezTo>
                      <a:pt x="1699988" y="264614"/>
                      <a:pt x="1699817" y="262554"/>
                      <a:pt x="1697241" y="259291"/>
                    </a:cubicBezTo>
                    <a:lnTo>
                      <a:pt x="1697241" y="259291"/>
                    </a:lnTo>
                    <a:cubicBezTo>
                      <a:pt x="1692261" y="251736"/>
                      <a:pt x="1687281" y="244352"/>
                      <a:pt x="1680241" y="239715"/>
                    </a:cubicBezTo>
                    <a:lnTo>
                      <a:pt x="1680241" y="239715"/>
                    </a:lnTo>
                    <a:cubicBezTo>
                      <a:pt x="1672685" y="234221"/>
                      <a:pt x="1658090" y="221170"/>
                      <a:pt x="1657403" y="213271"/>
                    </a:cubicBezTo>
                    <a:lnTo>
                      <a:pt x="1657403" y="213271"/>
                    </a:lnTo>
                    <a:cubicBezTo>
                      <a:pt x="1657403" y="212756"/>
                      <a:pt x="1657403" y="211726"/>
                      <a:pt x="1658090" y="210867"/>
                    </a:cubicBezTo>
                    <a:lnTo>
                      <a:pt x="1658090" y="210867"/>
                    </a:lnTo>
                    <a:cubicBezTo>
                      <a:pt x="1661352" y="206918"/>
                      <a:pt x="1667534" y="206918"/>
                      <a:pt x="1675090" y="206746"/>
                    </a:cubicBezTo>
                    <a:lnTo>
                      <a:pt x="1675090" y="206746"/>
                    </a:lnTo>
                    <a:cubicBezTo>
                      <a:pt x="1680928" y="206746"/>
                      <a:pt x="1687281" y="207433"/>
                      <a:pt x="1692261" y="208635"/>
                    </a:cubicBezTo>
                    <a:lnTo>
                      <a:pt x="1692261" y="208635"/>
                    </a:lnTo>
                    <a:cubicBezTo>
                      <a:pt x="1695695" y="209493"/>
                      <a:pt x="1700332" y="210009"/>
                      <a:pt x="1705140" y="209837"/>
                    </a:cubicBezTo>
                    <a:lnTo>
                      <a:pt x="1705140" y="209837"/>
                    </a:lnTo>
                    <a:cubicBezTo>
                      <a:pt x="1713039" y="209837"/>
                      <a:pt x="1721625" y="208807"/>
                      <a:pt x="1727463" y="207261"/>
                    </a:cubicBezTo>
                    <a:lnTo>
                      <a:pt x="1727463" y="207261"/>
                    </a:lnTo>
                    <a:cubicBezTo>
                      <a:pt x="1733816" y="205029"/>
                      <a:pt x="1737594" y="200736"/>
                      <a:pt x="1745493" y="200564"/>
                    </a:cubicBezTo>
                    <a:lnTo>
                      <a:pt x="1745493" y="200564"/>
                    </a:lnTo>
                    <a:cubicBezTo>
                      <a:pt x="1748927" y="200564"/>
                      <a:pt x="1752877" y="201423"/>
                      <a:pt x="1758372" y="203483"/>
                    </a:cubicBezTo>
                    <a:lnTo>
                      <a:pt x="1758372" y="203483"/>
                    </a:lnTo>
                    <a:cubicBezTo>
                      <a:pt x="1774170" y="210867"/>
                      <a:pt x="1784129" y="209493"/>
                      <a:pt x="1794089" y="216362"/>
                    </a:cubicBezTo>
                    <a:lnTo>
                      <a:pt x="1794089" y="216362"/>
                    </a:lnTo>
                    <a:cubicBezTo>
                      <a:pt x="1803705" y="223231"/>
                      <a:pt x="1801129" y="224776"/>
                      <a:pt x="1812119" y="226150"/>
                    </a:cubicBezTo>
                    <a:lnTo>
                      <a:pt x="1812119" y="226150"/>
                    </a:lnTo>
                    <a:cubicBezTo>
                      <a:pt x="1814180" y="226493"/>
                      <a:pt x="1815725" y="226665"/>
                      <a:pt x="1817099" y="226665"/>
                    </a:cubicBezTo>
                    <a:lnTo>
                      <a:pt x="1817099" y="226665"/>
                    </a:lnTo>
                    <a:cubicBezTo>
                      <a:pt x="1821563" y="226665"/>
                      <a:pt x="1822765" y="224948"/>
                      <a:pt x="1826715" y="224776"/>
                    </a:cubicBezTo>
                    <a:lnTo>
                      <a:pt x="1826715" y="224776"/>
                    </a:lnTo>
                    <a:cubicBezTo>
                      <a:pt x="1828260" y="224776"/>
                      <a:pt x="1829977" y="225291"/>
                      <a:pt x="1831523" y="226322"/>
                    </a:cubicBezTo>
                    <a:lnTo>
                      <a:pt x="1831523" y="226322"/>
                    </a:lnTo>
                    <a:cubicBezTo>
                      <a:pt x="1833412" y="227352"/>
                      <a:pt x="1834785" y="228039"/>
                      <a:pt x="1835472" y="228382"/>
                    </a:cubicBezTo>
                    <a:lnTo>
                      <a:pt x="1835472" y="228382"/>
                    </a:lnTo>
                    <a:cubicBezTo>
                      <a:pt x="1835816" y="227524"/>
                      <a:pt x="1836159" y="225978"/>
                      <a:pt x="1836846" y="223918"/>
                    </a:cubicBezTo>
                    <a:lnTo>
                      <a:pt x="1836846" y="223918"/>
                    </a:lnTo>
                    <a:cubicBezTo>
                      <a:pt x="1838392" y="221170"/>
                      <a:pt x="1836846" y="219625"/>
                      <a:pt x="1841139" y="218079"/>
                    </a:cubicBezTo>
                    <a:lnTo>
                      <a:pt x="1841139" y="218079"/>
                    </a:lnTo>
                    <a:cubicBezTo>
                      <a:pt x="1845775" y="219625"/>
                      <a:pt x="1844573" y="222201"/>
                      <a:pt x="1849896" y="227009"/>
                    </a:cubicBezTo>
                    <a:lnTo>
                      <a:pt x="1849896" y="227009"/>
                    </a:lnTo>
                    <a:cubicBezTo>
                      <a:pt x="1854876" y="233190"/>
                      <a:pt x="1864836" y="242463"/>
                      <a:pt x="1865351" y="249847"/>
                    </a:cubicBezTo>
                    <a:lnTo>
                      <a:pt x="1865351" y="249847"/>
                    </a:lnTo>
                    <a:cubicBezTo>
                      <a:pt x="1865523" y="252079"/>
                      <a:pt x="1863805" y="254311"/>
                      <a:pt x="1861402" y="254998"/>
                    </a:cubicBezTo>
                    <a:lnTo>
                      <a:pt x="1861402" y="254998"/>
                    </a:lnTo>
                    <a:cubicBezTo>
                      <a:pt x="1852987" y="256887"/>
                      <a:pt x="1841482" y="258433"/>
                      <a:pt x="1839422" y="261523"/>
                    </a:cubicBezTo>
                    <a:lnTo>
                      <a:pt x="1839422" y="261523"/>
                    </a:lnTo>
                    <a:lnTo>
                      <a:pt x="1839593" y="261523"/>
                    </a:lnTo>
                    <a:lnTo>
                      <a:pt x="1839250" y="263412"/>
                    </a:lnTo>
                    <a:cubicBezTo>
                      <a:pt x="1839250" y="263584"/>
                      <a:pt x="1839250" y="263756"/>
                      <a:pt x="1839078" y="263927"/>
                    </a:cubicBezTo>
                    <a:lnTo>
                      <a:pt x="1839078" y="263927"/>
                    </a:lnTo>
                    <a:cubicBezTo>
                      <a:pt x="1840795" y="263756"/>
                      <a:pt x="1845088" y="262039"/>
                      <a:pt x="1850240" y="260493"/>
                    </a:cubicBezTo>
                    <a:lnTo>
                      <a:pt x="1850240" y="260493"/>
                    </a:lnTo>
                    <a:cubicBezTo>
                      <a:pt x="1855563" y="259806"/>
                      <a:pt x="1863290" y="255857"/>
                      <a:pt x="1869815" y="255857"/>
                    </a:cubicBezTo>
                    <a:lnTo>
                      <a:pt x="1869815" y="255857"/>
                    </a:lnTo>
                    <a:cubicBezTo>
                      <a:pt x="1872906" y="255685"/>
                      <a:pt x="1876341" y="257059"/>
                      <a:pt x="1878058" y="260837"/>
                    </a:cubicBezTo>
                    <a:lnTo>
                      <a:pt x="1878058" y="260837"/>
                    </a:lnTo>
                    <a:cubicBezTo>
                      <a:pt x="1880634" y="266675"/>
                      <a:pt x="1881664" y="268049"/>
                      <a:pt x="1894543" y="272170"/>
                    </a:cubicBezTo>
                    <a:lnTo>
                      <a:pt x="1894543" y="272170"/>
                    </a:lnTo>
                    <a:cubicBezTo>
                      <a:pt x="1901754" y="275432"/>
                      <a:pt x="1906047" y="277836"/>
                      <a:pt x="1906391" y="282988"/>
                    </a:cubicBezTo>
                    <a:lnTo>
                      <a:pt x="1906391" y="282988"/>
                    </a:lnTo>
                    <a:cubicBezTo>
                      <a:pt x="1906391" y="285735"/>
                      <a:pt x="1905017" y="287968"/>
                      <a:pt x="1903300" y="290887"/>
                    </a:cubicBezTo>
                    <a:lnTo>
                      <a:pt x="1903300" y="290887"/>
                    </a:lnTo>
                    <a:cubicBezTo>
                      <a:pt x="1902613" y="291917"/>
                      <a:pt x="1902098" y="292947"/>
                      <a:pt x="1901583" y="293634"/>
                    </a:cubicBezTo>
                    <a:lnTo>
                      <a:pt x="1901583" y="293634"/>
                    </a:lnTo>
                    <a:cubicBezTo>
                      <a:pt x="1902613" y="293291"/>
                      <a:pt x="1903815" y="292947"/>
                      <a:pt x="1905361" y="292432"/>
                    </a:cubicBezTo>
                    <a:lnTo>
                      <a:pt x="1905361" y="292432"/>
                    </a:lnTo>
                    <a:cubicBezTo>
                      <a:pt x="1911542" y="290372"/>
                      <a:pt x="1912916" y="288139"/>
                      <a:pt x="1917209" y="287796"/>
                    </a:cubicBezTo>
                    <a:lnTo>
                      <a:pt x="1917209" y="287796"/>
                    </a:lnTo>
                    <a:cubicBezTo>
                      <a:pt x="1920300" y="287796"/>
                      <a:pt x="1922704" y="289341"/>
                      <a:pt x="1927684" y="292604"/>
                    </a:cubicBezTo>
                    <a:lnTo>
                      <a:pt x="1927684" y="292604"/>
                    </a:lnTo>
                    <a:cubicBezTo>
                      <a:pt x="1940219" y="301362"/>
                      <a:pt x="1944855" y="302392"/>
                      <a:pt x="1950522" y="306513"/>
                    </a:cubicBezTo>
                    <a:lnTo>
                      <a:pt x="1950522" y="306513"/>
                    </a:lnTo>
                    <a:cubicBezTo>
                      <a:pt x="1952411" y="308058"/>
                      <a:pt x="1954300" y="309947"/>
                      <a:pt x="1956189" y="311665"/>
                    </a:cubicBezTo>
                    <a:lnTo>
                      <a:pt x="1956189" y="311665"/>
                    </a:lnTo>
                    <a:cubicBezTo>
                      <a:pt x="1954986" y="309432"/>
                      <a:pt x="1953956" y="308058"/>
                      <a:pt x="1953613" y="305483"/>
                    </a:cubicBezTo>
                    <a:lnTo>
                      <a:pt x="1953613" y="305483"/>
                    </a:lnTo>
                    <a:cubicBezTo>
                      <a:pt x="1953785" y="302048"/>
                      <a:pt x="1956360" y="300675"/>
                      <a:pt x="1960310" y="298614"/>
                    </a:cubicBezTo>
                    <a:lnTo>
                      <a:pt x="1960310" y="298614"/>
                    </a:lnTo>
                    <a:cubicBezTo>
                      <a:pt x="1965977" y="294836"/>
                      <a:pt x="1967179" y="292089"/>
                      <a:pt x="1967179" y="288826"/>
                    </a:cubicBezTo>
                    <a:lnTo>
                      <a:pt x="1967179" y="288826"/>
                    </a:lnTo>
                    <a:cubicBezTo>
                      <a:pt x="1967179" y="286594"/>
                      <a:pt x="1966492" y="284018"/>
                      <a:pt x="1965633" y="281442"/>
                    </a:cubicBezTo>
                    <a:lnTo>
                      <a:pt x="1965633" y="281442"/>
                    </a:lnTo>
                    <a:cubicBezTo>
                      <a:pt x="1961684" y="273544"/>
                      <a:pt x="1960825" y="270624"/>
                      <a:pt x="1954986" y="267018"/>
                    </a:cubicBezTo>
                    <a:lnTo>
                      <a:pt x="1954986" y="267018"/>
                    </a:lnTo>
                    <a:cubicBezTo>
                      <a:pt x="1948976" y="262210"/>
                      <a:pt x="1942795" y="249503"/>
                      <a:pt x="1942623" y="237483"/>
                    </a:cubicBezTo>
                    <a:lnTo>
                      <a:pt x="1942623" y="237483"/>
                    </a:lnTo>
                    <a:cubicBezTo>
                      <a:pt x="1942280" y="235079"/>
                      <a:pt x="1942108" y="233190"/>
                      <a:pt x="1942108" y="231645"/>
                    </a:cubicBezTo>
                    <a:lnTo>
                      <a:pt x="1942108" y="231645"/>
                    </a:lnTo>
                    <a:cubicBezTo>
                      <a:pt x="1942108" y="229413"/>
                      <a:pt x="1942623" y="225807"/>
                      <a:pt x="1946229" y="225635"/>
                    </a:cubicBezTo>
                    <a:lnTo>
                      <a:pt x="1946229" y="225635"/>
                    </a:lnTo>
                    <a:cubicBezTo>
                      <a:pt x="1949492" y="225807"/>
                      <a:pt x="1951896" y="228039"/>
                      <a:pt x="1956532" y="231301"/>
                    </a:cubicBezTo>
                    <a:lnTo>
                      <a:pt x="1956532" y="231301"/>
                    </a:lnTo>
                    <a:cubicBezTo>
                      <a:pt x="1968037" y="239029"/>
                      <a:pt x="1974047" y="243837"/>
                      <a:pt x="1984007" y="247614"/>
                    </a:cubicBezTo>
                    <a:lnTo>
                      <a:pt x="1984007" y="247614"/>
                    </a:lnTo>
                    <a:cubicBezTo>
                      <a:pt x="1994997" y="252594"/>
                      <a:pt x="2004441" y="253968"/>
                      <a:pt x="2016289" y="265816"/>
                    </a:cubicBezTo>
                    <a:lnTo>
                      <a:pt x="2016289" y="265816"/>
                    </a:lnTo>
                    <a:cubicBezTo>
                      <a:pt x="2021956" y="271311"/>
                      <a:pt x="2023501" y="271140"/>
                      <a:pt x="2025218" y="271311"/>
                    </a:cubicBezTo>
                    <a:lnTo>
                      <a:pt x="2025218" y="271311"/>
                    </a:lnTo>
                    <a:cubicBezTo>
                      <a:pt x="2027451" y="271140"/>
                      <a:pt x="2030713" y="273028"/>
                      <a:pt x="2032087" y="278180"/>
                    </a:cubicBezTo>
                    <a:lnTo>
                      <a:pt x="2032087" y="278180"/>
                    </a:lnTo>
                    <a:cubicBezTo>
                      <a:pt x="2035006" y="285392"/>
                      <a:pt x="2035006" y="285564"/>
                      <a:pt x="2036895" y="285564"/>
                    </a:cubicBezTo>
                    <a:lnTo>
                      <a:pt x="2036895" y="285564"/>
                    </a:lnTo>
                    <a:cubicBezTo>
                      <a:pt x="2038097" y="285564"/>
                      <a:pt x="2040673" y="285049"/>
                      <a:pt x="2044451" y="284190"/>
                    </a:cubicBezTo>
                    <a:lnTo>
                      <a:pt x="2044451" y="284190"/>
                    </a:lnTo>
                    <a:cubicBezTo>
                      <a:pt x="2049602" y="282988"/>
                      <a:pt x="2052865" y="281786"/>
                      <a:pt x="2056299" y="281614"/>
                    </a:cubicBezTo>
                    <a:lnTo>
                      <a:pt x="2056299" y="281614"/>
                    </a:lnTo>
                    <a:cubicBezTo>
                      <a:pt x="2060248" y="281614"/>
                      <a:pt x="2063339" y="284190"/>
                      <a:pt x="2065915" y="288998"/>
                    </a:cubicBezTo>
                    <a:lnTo>
                      <a:pt x="2065915" y="288998"/>
                    </a:lnTo>
                    <a:cubicBezTo>
                      <a:pt x="2072955" y="299816"/>
                      <a:pt x="2068319" y="297755"/>
                      <a:pt x="2081026" y="301877"/>
                    </a:cubicBezTo>
                    <a:lnTo>
                      <a:pt x="2081026" y="301877"/>
                    </a:lnTo>
                    <a:cubicBezTo>
                      <a:pt x="2090127" y="304968"/>
                      <a:pt x="2096481" y="307028"/>
                      <a:pt x="2097339" y="312867"/>
                    </a:cubicBezTo>
                    <a:lnTo>
                      <a:pt x="2097339" y="312867"/>
                    </a:lnTo>
                    <a:cubicBezTo>
                      <a:pt x="2097167" y="315786"/>
                      <a:pt x="2094935" y="317159"/>
                      <a:pt x="2092703" y="317846"/>
                    </a:cubicBezTo>
                    <a:lnTo>
                      <a:pt x="2092703" y="317846"/>
                    </a:lnTo>
                    <a:cubicBezTo>
                      <a:pt x="2091158" y="318533"/>
                      <a:pt x="2089612" y="318877"/>
                      <a:pt x="2088066" y="318877"/>
                    </a:cubicBezTo>
                    <a:lnTo>
                      <a:pt x="2088066" y="318877"/>
                    </a:lnTo>
                    <a:cubicBezTo>
                      <a:pt x="2084804" y="318877"/>
                      <a:pt x="2081026" y="317675"/>
                      <a:pt x="2078107" y="316644"/>
                    </a:cubicBezTo>
                    <a:lnTo>
                      <a:pt x="2078107" y="316644"/>
                    </a:lnTo>
                    <a:cubicBezTo>
                      <a:pt x="2083430" y="322311"/>
                      <a:pt x="2084804" y="321967"/>
                      <a:pt x="2092874" y="322139"/>
                    </a:cubicBezTo>
                    <a:lnTo>
                      <a:pt x="2092874" y="322139"/>
                    </a:lnTo>
                    <a:cubicBezTo>
                      <a:pt x="2093218" y="322139"/>
                      <a:pt x="2093733" y="322139"/>
                      <a:pt x="2094420" y="322139"/>
                    </a:cubicBezTo>
                    <a:lnTo>
                      <a:pt x="2094420" y="322139"/>
                    </a:lnTo>
                    <a:cubicBezTo>
                      <a:pt x="2103349" y="323169"/>
                      <a:pt x="2103693" y="324200"/>
                      <a:pt x="2114683" y="334159"/>
                    </a:cubicBezTo>
                    <a:lnTo>
                      <a:pt x="2114683" y="334159"/>
                    </a:lnTo>
                    <a:cubicBezTo>
                      <a:pt x="2121551" y="341028"/>
                      <a:pt x="2123097" y="341543"/>
                      <a:pt x="2125501" y="341543"/>
                    </a:cubicBezTo>
                    <a:lnTo>
                      <a:pt x="2125501" y="341543"/>
                    </a:lnTo>
                    <a:cubicBezTo>
                      <a:pt x="2126359" y="341543"/>
                      <a:pt x="2127561" y="341371"/>
                      <a:pt x="2129278" y="341200"/>
                    </a:cubicBezTo>
                    <a:lnTo>
                      <a:pt x="2129278" y="341200"/>
                    </a:lnTo>
                    <a:cubicBezTo>
                      <a:pt x="2130995" y="341028"/>
                      <a:pt x="2133056" y="340856"/>
                      <a:pt x="2135975" y="340856"/>
                    </a:cubicBezTo>
                    <a:lnTo>
                      <a:pt x="2135975" y="340856"/>
                    </a:lnTo>
                    <a:cubicBezTo>
                      <a:pt x="2147481" y="341715"/>
                      <a:pt x="2148511" y="344977"/>
                      <a:pt x="2154005" y="353048"/>
                    </a:cubicBezTo>
                    <a:lnTo>
                      <a:pt x="2154005" y="353048"/>
                    </a:lnTo>
                    <a:cubicBezTo>
                      <a:pt x="2156238" y="355796"/>
                      <a:pt x="2157612" y="358028"/>
                      <a:pt x="2158298" y="358886"/>
                    </a:cubicBezTo>
                    <a:lnTo>
                      <a:pt x="2158298" y="358886"/>
                    </a:lnTo>
                    <a:cubicBezTo>
                      <a:pt x="2158470" y="358886"/>
                      <a:pt x="2158470" y="358715"/>
                      <a:pt x="2158813" y="358543"/>
                    </a:cubicBezTo>
                    <a:lnTo>
                      <a:pt x="2158813" y="358543"/>
                    </a:lnTo>
                    <a:cubicBezTo>
                      <a:pt x="2159500" y="358028"/>
                      <a:pt x="2160702" y="357341"/>
                      <a:pt x="2162248" y="356311"/>
                    </a:cubicBezTo>
                    <a:lnTo>
                      <a:pt x="2162248" y="356311"/>
                    </a:lnTo>
                    <a:cubicBezTo>
                      <a:pt x="2164995" y="354422"/>
                      <a:pt x="2167399" y="353391"/>
                      <a:pt x="2169975" y="353563"/>
                    </a:cubicBezTo>
                    <a:lnTo>
                      <a:pt x="2169975" y="353563"/>
                    </a:lnTo>
                    <a:cubicBezTo>
                      <a:pt x="2175127" y="353735"/>
                      <a:pt x="2178904" y="356654"/>
                      <a:pt x="2187318" y="360088"/>
                    </a:cubicBezTo>
                    <a:lnTo>
                      <a:pt x="2187318" y="360088"/>
                    </a:lnTo>
                    <a:cubicBezTo>
                      <a:pt x="2191955" y="362492"/>
                      <a:pt x="2194359" y="363008"/>
                      <a:pt x="2195733" y="363008"/>
                    </a:cubicBezTo>
                    <a:lnTo>
                      <a:pt x="2195733" y="363008"/>
                    </a:lnTo>
                    <a:cubicBezTo>
                      <a:pt x="2197965" y="363179"/>
                      <a:pt x="2200712" y="361119"/>
                      <a:pt x="2208955" y="361119"/>
                    </a:cubicBezTo>
                    <a:lnTo>
                      <a:pt x="2208955" y="361119"/>
                    </a:lnTo>
                    <a:cubicBezTo>
                      <a:pt x="2212560" y="361119"/>
                      <a:pt x="2215652" y="360947"/>
                      <a:pt x="2218399" y="360947"/>
                    </a:cubicBezTo>
                    <a:lnTo>
                      <a:pt x="2218399" y="360947"/>
                    </a:lnTo>
                    <a:cubicBezTo>
                      <a:pt x="2224238" y="360947"/>
                      <a:pt x="2230247" y="362149"/>
                      <a:pt x="2230247" y="368846"/>
                    </a:cubicBezTo>
                    <a:lnTo>
                      <a:pt x="2230247" y="368846"/>
                    </a:lnTo>
                    <a:cubicBezTo>
                      <a:pt x="2229046" y="375886"/>
                      <a:pt x="2230419" y="380351"/>
                      <a:pt x="2226298" y="387563"/>
                    </a:cubicBezTo>
                    <a:lnTo>
                      <a:pt x="2226298" y="387563"/>
                    </a:lnTo>
                    <a:cubicBezTo>
                      <a:pt x="2221833" y="394088"/>
                      <a:pt x="2206207" y="402159"/>
                      <a:pt x="2206207" y="404219"/>
                    </a:cubicBezTo>
                    <a:lnTo>
                      <a:pt x="2206207" y="404219"/>
                    </a:lnTo>
                    <a:lnTo>
                      <a:pt x="2206207" y="404219"/>
                    </a:lnTo>
                    <a:lnTo>
                      <a:pt x="2206207" y="404391"/>
                    </a:lnTo>
                    <a:lnTo>
                      <a:pt x="2205692" y="404391"/>
                    </a:lnTo>
                    <a:lnTo>
                      <a:pt x="2206207" y="404563"/>
                    </a:lnTo>
                    <a:cubicBezTo>
                      <a:pt x="2207237" y="406967"/>
                      <a:pt x="2208096" y="409027"/>
                      <a:pt x="2208955" y="410401"/>
                    </a:cubicBezTo>
                    <a:lnTo>
                      <a:pt x="2208955" y="410401"/>
                    </a:lnTo>
                    <a:cubicBezTo>
                      <a:pt x="2209813" y="411775"/>
                      <a:pt x="2210157" y="411947"/>
                      <a:pt x="2210328" y="411947"/>
                    </a:cubicBezTo>
                    <a:lnTo>
                      <a:pt x="2210328" y="411947"/>
                    </a:lnTo>
                    <a:cubicBezTo>
                      <a:pt x="2210328" y="411947"/>
                      <a:pt x="2210500" y="411947"/>
                      <a:pt x="2210843" y="411775"/>
                    </a:cubicBezTo>
                    <a:lnTo>
                      <a:pt x="2210843" y="411775"/>
                    </a:lnTo>
                    <a:cubicBezTo>
                      <a:pt x="2213591" y="407825"/>
                      <a:pt x="2228530" y="389795"/>
                      <a:pt x="2230591" y="383098"/>
                    </a:cubicBezTo>
                    <a:lnTo>
                      <a:pt x="2230591" y="383098"/>
                    </a:lnTo>
                    <a:cubicBezTo>
                      <a:pt x="2232136" y="378805"/>
                      <a:pt x="2232480" y="373654"/>
                      <a:pt x="2238147" y="373139"/>
                    </a:cubicBezTo>
                    <a:lnTo>
                      <a:pt x="2238147" y="373139"/>
                    </a:lnTo>
                    <a:cubicBezTo>
                      <a:pt x="2240722" y="373139"/>
                      <a:pt x="2243126" y="374513"/>
                      <a:pt x="2246904" y="376745"/>
                    </a:cubicBezTo>
                    <a:lnTo>
                      <a:pt x="2246904" y="376745"/>
                    </a:lnTo>
                    <a:cubicBezTo>
                      <a:pt x="2254631" y="381896"/>
                      <a:pt x="2261156" y="387906"/>
                      <a:pt x="2262015" y="387391"/>
                    </a:cubicBezTo>
                    <a:lnTo>
                      <a:pt x="2262015" y="387391"/>
                    </a:lnTo>
                    <a:cubicBezTo>
                      <a:pt x="2262015" y="387391"/>
                      <a:pt x="2262015" y="387391"/>
                      <a:pt x="2262187" y="386704"/>
                    </a:cubicBezTo>
                    <a:lnTo>
                      <a:pt x="2262187" y="386704"/>
                    </a:lnTo>
                    <a:cubicBezTo>
                      <a:pt x="2263904" y="382240"/>
                      <a:pt x="2268540" y="380351"/>
                      <a:pt x="2273176" y="380351"/>
                    </a:cubicBezTo>
                    <a:lnTo>
                      <a:pt x="2273176" y="380351"/>
                    </a:lnTo>
                    <a:cubicBezTo>
                      <a:pt x="2277641" y="380351"/>
                      <a:pt x="2282621" y="382068"/>
                      <a:pt x="2286570" y="386017"/>
                    </a:cubicBezTo>
                    <a:lnTo>
                      <a:pt x="2286570" y="386017"/>
                    </a:lnTo>
                    <a:cubicBezTo>
                      <a:pt x="2292237" y="393573"/>
                      <a:pt x="2292237" y="401300"/>
                      <a:pt x="2299449" y="404219"/>
                    </a:cubicBezTo>
                    <a:lnTo>
                      <a:pt x="2299449" y="404219"/>
                    </a:lnTo>
                    <a:cubicBezTo>
                      <a:pt x="2311469" y="409714"/>
                      <a:pt x="2305459" y="417442"/>
                      <a:pt x="2312156" y="418128"/>
                    </a:cubicBezTo>
                    <a:lnTo>
                      <a:pt x="2312156" y="418128"/>
                    </a:lnTo>
                    <a:cubicBezTo>
                      <a:pt x="2322287" y="422421"/>
                      <a:pt x="2322630" y="432037"/>
                      <a:pt x="2322459" y="438563"/>
                    </a:cubicBezTo>
                    <a:lnTo>
                      <a:pt x="2322459" y="438563"/>
                    </a:lnTo>
                    <a:cubicBezTo>
                      <a:pt x="2320570" y="447835"/>
                      <a:pt x="2311641" y="452472"/>
                      <a:pt x="2305974" y="463461"/>
                    </a:cubicBezTo>
                    <a:lnTo>
                      <a:pt x="2305974" y="463461"/>
                    </a:lnTo>
                    <a:cubicBezTo>
                      <a:pt x="2299964" y="474451"/>
                      <a:pt x="2298762" y="485441"/>
                      <a:pt x="2296358" y="500896"/>
                    </a:cubicBezTo>
                    <a:lnTo>
                      <a:pt x="2296358" y="500896"/>
                    </a:lnTo>
                    <a:cubicBezTo>
                      <a:pt x="2294469" y="515663"/>
                      <a:pt x="2292408" y="522360"/>
                      <a:pt x="2274206" y="525794"/>
                    </a:cubicBezTo>
                    <a:lnTo>
                      <a:pt x="2274206" y="525794"/>
                    </a:lnTo>
                    <a:cubicBezTo>
                      <a:pt x="2254803" y="528370"/>
                      <a:pt x="2238833" y="525966"/>
                      <a:pt x="2219258" y="533350"/>
                    </a:cubicBezTo>
                    <a:lnTo>
                      <a:pt x="2219258" y="533350"/>
                    </a:lnTo>
                    <a:cubicBezTo>
                      <a:pt x="2200541" y="539703"/>
                      <a:pt x="2195046" y="542451"/>
                      <a:pt x="2183197" y="542451"/>
                    </a:cubicBezTo>
                    <a:lnTo>
                      <a:pt x="2183197" y="542451"/>
                    </a:lnTo>
                    <a:cubicBezTo>
                      <a:pt x="2174268" y="543138"/>
                      <a:pt x="2175127" y="543481"/>
                      <a:pt x="2174268" y="554643"/>
                    </a:cubicBezTo>
                    <a:lnTo>
                      <a:pt x="2174268" y="554643"/>
                    </a:lnTo>
                    <a:cubicBezTo>
                      <a:pt x="2174268" y="554643"/>
                      <a:pt x="2174268" y="554986"/>
                      <a:pt x="2174268" y="554986"/>
                    </a:cubicBezTo>
                    <a:lnTo>
                      <a:pt x="2174268" y="554986"/>
                    </a:lnTo>
                    <a:cubicBezTo>
                      <a:pt x="2174268" y="555673"/>
                      <a:pt x="2174440" y="556360"/>
                      <a:pt x="2174440" y="557047"/>
                    </a:cubicBezTo>
                    <a:lnTo>
                      <a:pt x="2174440" y="557047"/>
                    </a:lnTo>
                    <a:cubicBezTo>
                      <a:pt x="2174096" y="569410"/>
                      <a:pt x="2163793" y="578855"/>
                      <a:pt x="2161905" y="593794"/>
                    </a:cubicBezTo>
                    <a:lnTo>
                      <a:pt x="2161905" y="593794"/>
                    </a:lnTo>
                    <a:cubicBezTo>
                      <a:pt x="2160874" y="600491"/>
                      <a:pt x="2160702" y="607875"/>
                      <a:pt x="2160702" y="615602"/>
                    </a:cubicBezTo>
                    <a:lnTo>
                      <a:pt x="2160702" y="615602"/>
                    </a:lnTo>
                    <a:cubicBezTo>
                      <a:pt x="2160702" y="618521"/>
                      <a:pt x="2160702" y="621612"/>
                      <a:pt x="2160702" y="624531"/>
                    </a:cubicBezTo>
                    <a:lnTo>
                      <a:pt x="2160702" y="624531"/>
                    </a:lnTo>
                    <a:cubicBezTo>
                      <a:pt x="2160702" y="632258"/>
                      <a:pt x="2160531" y="639985"/>
                      <a:pt x="2159500" y="647026"/>
                    </a:cubicBezTo>
                    <a:lnTo>
                      <a:pt x="2159500" y="647026"/>
                    </a:lnTo>
                    <a:cubicBezTo>
                      <a:pt x="2158642" y="652006"/>
                      <a:pt x="2158298" y="656127"/>
                      <a:pt x="2158298" y="658874"/>
                    </a:cubicBezTo>
                    <a:lnTo>
                      <a:pt x="2158298" y="658874"/>
                    </a:lnTo>
                    <a:cubicBezTo>
                      <a:pt x="2158298" y="659904"/>
                      <a:pt x="2158298" y="660591"/>
                      <a:pt x="2158298" y="661278"/>
                    </a:cubicBezTo>
                    <a:lnTo>
                      <a:pt x="2158298" y="661278"/>
                    </a:lnTo>
                    <a:cubicBezTo>
                      <a:pt x="2158470" y="660935"/>
                      <a:pt x="2158813" y="660763"/>
                      <a:pt x="2158985" y="660248"/>
                    </a:cubicBezTo>
                    <a:lnTo>
                      <a:pt x="2158985" y="660248"/>
                    </a:lnTo>
                    <a:cubicBezTo>
                      <a:pt x="2163278" y="654925"/>
                      <a:pt x="2163450" y="647713"/>
                      <a:pt x="2166026" y="631915"/>
                    </a:cubicBezTo>
                    <a:lnTo>
                      <a:pt x="2166026" y="631915"/>
                    </a:lnTo>
                    <a:cubicBezTo>
                      <a:pt x="2169803" y="615945"/>
                      <a:pt x="2168086" y="597915"/>
                      <a:pt x="2178046" y="587440"/>
                    </a:cubicBezTo>
                    <a:lnTo>
                      <a:pt x="2178046" y="587440"/>
                    </a:lnTo>
                    <a:cubicBezTo>
                      <a:pt x="2186288" y="580400"/>
                      <a:pt x="2202086" y="562713"/>
                      <a:pt x="2218227" y="562370"/>
                    </a:cubicBezTo>
                    <a:lnTo>
                      <a:pt x="2218227" y="562370"/>
                    </a:lnTo>
                    <a:cubicBezTo>
                      <a:pt x="2219258" y="562370"/>
                      <a:pt x="2220288" y="562370"/>
                      <a:pt x="2221490" y="562713"/>
                    </a:cubicBezTo>
                    <a:lnTo>
                      <a:pt x="2221490" y="562713"/>
                    </a:lnTo>
                    <a:cubicBezTo>
                      <a:pt x="2235227" y="565289"/>
                      <a:pt x="2254631" y="575249"/>
                      <a:pt x="2255318" y="588299"/>
                    </a:cubicBezTo>
                    <a:lnTo>
                      <a:pt x="2255318" y="588299"/>
                    </a:lnTo>
                    <a:cubicBezTo>
                      <a:pt x="2255318" y="590360"/>
                      <a:pt x="2254631" y="592420"/>
                      <a:pt x="2253429" y="594481"/>
                    </a:cubicBezTo>
                    <a:lnTo>
                      <a:pt x="2253429" y="594481"/>
                    </a:lnTo>
                    <a:cubicBezTo>
                      <a:pt x="2245358" y="605642"/>
                      <a:pt x="2244156" y="607188"/>
                      <a:pt x="2232823" y="608218"/>
                    </a:cubicBezTo>
                    <a:lnTo>
                      <a:pt x="2232823" y="608218"/>
                    </a:lnTo>
                    <a:cubicBezTo>
                      <a:pt x="2229217" y="608561"/>
                      <a:pt x="2225954" y="609077"/>
                      <a:pt x="2224066" y="609592"/>
                    </a:cubicBezTo>
                    <a:lnTo>
                      <a:pt x="2224066" y="609592"/>
                    </a:lnTo>
                    <a:cubicBezTo>
                      <a:pt x="2224753" y="610107"/>
                      <a:pt x="2225954" y="610622"/>
                      <a:pt x="2227156" y="611137"/>
                    </a:cubicBezTo>
                    <a:lnTo>
                      <a:pt x="2227156" y="611137"/>
                    </a:lnTo>
                    <a:cubicBezTo>
                      <a:pt x="2234540" y="613541"/>
                      <a:pt x="2240722" y="615430"/>
                      <a:pt x="2244671" y="615430"/>
                    </a:cubicBezTo>
                    <a:lnTo>
                      <a:pt x="2244671" y="615430"/>
                    </a:lnTo>
                    <a:cubicBezTo>
                      <a:pt x="2246732" y="615430"/>
                      <a:pt x="2247934" y="614915"/>
                      <a:pt x="2248621" y="614228"/>
                    </a:cubicBezTo>
                    <a:lnTo>
                      <a:pt x="2248621" y="614228"/>
                    </a:lnTo>
                    <a:cubicBezTo>
                      <a:pt x="2251197" y="611824"/>
                      <a:pt x="2255146" y="607703"/>
                      <a:pt x="2260298" y="607359"/>
                    </a:cubicBezTo>
                    <a:lnTo>
                      <a:pt x="2260298" y="607359"/>
                    </a:lnTo>
                    <a:cubicBezTo>
                      <a:pt x="2263904" y="607188"/>
                      <a:pt x="2266995" y="610450"/>
                      <a:pt x="2267853" y="615258"/>
                    </a:cubicBezTo>
                    <a:lnTo>
                      <a:pt x="2267853" y="615258"/>
                    </a:lnTo>
                    <a:cubicBezTo>
                      <a:pt x="2268368" y="617319"/>
                      <a:pt x="2268368" y="619208"/>
                      <a:pt x="2268368" y="620925"/>
                    </a:cubicBezTo>
                    <a:lnTo>
                      <a:pt x="2268368" y="620925"/>
                    </a:lnTo>
                    <a:cubicBezTo>
                      <a:pt x="2268368" y="624703"/>
                      <a:pt x="2267682" y="627794"/>
                      <a:pt x="2267682" y="629854"/>
                    </a:cubicBezTo>
                    <a:lnTo>
                      <a:pt x="2267682" y="629854"/>
                    </a:lnTo>
                    <a:cubicBezTo>
                      <a:pt x="2267853" y="632602"/>
                      <a:pt x="2268197" y="634319"/>
                      <a:pt x="2273005" y="637753"/>
                    </a:cubicBezTo>
                    <a:lnTo>
                      <a:pt x="2273005" y="637753"/>
                    </a:lnTo>
                    <a:cubicBezTo>
                      <a:pt x="2284510" y="644278"/>
                      <a:pt x="2299621" y="655612"/>
                      <a:pt x="2311812" y="660420"/>
                    </a:cubicBezTo>
                    <a:lnTo>
                      <a:pt x="2311812" y="660420"/>
                    </a:lnTo>
                    <a:cubicBezTo>
                      <a:pt x="2320227" y="663511"/>
                      <a:pt x="2324348" y="665056"/>
                      <a:pt x="2326923" y="665056"/>
                    </a:cubicBezTo>
                    <a:lnTo>
                      <a:pt x="2326923" y="665056"/>
                    </a:lnTo>
                    <a:cubicBezTo>
                      <a:pt x="2328641" y="665056"/>
                      <a:pt x="2330014" y="664541"/>
                      <a:pt x="2332418" y="663167"/>
                    </a:cubicBezTo>
                    <a:lnTo>
                      <a:pt x="2332418" y="663167"/>
                    </a:lnTo>
                    <a:cubicBezTo>
                      <a:pt x="2337226" y="661106"/>
                      <a:pt x="2337398" y="656642"/>
                      <a:pt x="2343408" y="655955"/>
                    </a:cubicBezTo>
                    <a:lnTo>
                      <a:pt x="2343408" y="655955"/>
                    </a:lnTo>
                    <a:cubicBezTo>
                      <a:pt x="2345297" y="655955"/>
                      <a:pt x="2347358" y="656642"/>
                      <a:pt x="2349933" y="658187"/>
                    </a:cubicBezTo>
                    <a:lnTo>
                      <a:pt x="2349933" y="658187"/>
                    </a:lnTo>
                    <a:cubicBezTo>
                      <a:pt x="2356287" y="662652"/>
                      <a:pt x="2364186" y="660248"/>
                      <a:pt x="2372600" y="667117"/>
                    </a:cubicBezTo>
                    <a:lnTo>
                      <a:pt x="2372600" y="667117"/>
                    </a:lnTo>
                    <a:cubicBezTo>
                      <a:pt x="2376550" y="669692"/>
                      <a:pt x="2379297" y="673298"/>
                      <a:pt x="2379125" y="677420"/>
                    </a:cubicBezTo>
                    <a:lnTo>
                      <a:pt x="2379125" y="677420"/>
                    </a:lnTo>
                    <a:cubicBezTo>
                      <a:pt x="2379125" y="681884"/>
                      <a:pt x="2376378" y="686349"/>
                      <a:pt x="2371742" y="691157"/>
                    </a:cubicBezTo>
                    <a:lnTo>
                      <a:pt x="2371742" y="691157"/>
                    </a:lnTo>
                    <a:cubicBezTo>
                      <a:pt x="2364529" y="698369"/>
                      <a:pt x="2360580" y="706440"/>
                      <a:pt x="2350105" y="713136"/>
                    </a:cubicBezTo>
                    <a:lnTo>
                      <a:pt x="2350105" y="713136"/>
                    </a:lnTo>
                    <a:cubicBezTo>
                      <a:pt x="2341519" y="719318"/>
                      <a:pt x="2340489" y="716571"/>
                      <a:pt x="2340832" y="720692"/>
                    </a:cubicBezTo>
                    <a:lnTo>
                      <a:pt x="2340832" y="720692"/>
                    </a:lnTo>
                    <a:cubicBezTo>
                      <a:pt x="2340832" y="721722"/>
                      <a:pt x="2340832" y="723096"/>
                      <a:pt x="2341176" y="724813"/>
                    </a:cubicBezTo>
                    <a:lnTo>
                      <a:pt x="2341176" y="724813"/>
                    </a:lnTo>
                    <a:cubicBezTo>
                      <a:pt x="2341519" y="727217"/>
                      <a:pt x="2341519" y="729278"/>
                      <a:pt x="2341519" y="731167"/>
                    </a:cubicBezTo>
                    <a:lnTo>
                      <a:pt x="2341519" y="731167"/>
                    </a:lnTo>
                    <a:cubicBezTo>
                      <a:pt x="2341519" y="738379"/>
                      <a:pt x="2339974" y="741470"/>
                      <a:pt x="2339974" y="749025"/>
                    </a:cubicBezTo>
                    <a:lnTo>
                      <a:pt x="2339974" y="749025"/>
                    </a:lnTo>
                    <a:lnTo>
                      <a:pt x="2338085" y="749025"/>
                    </a:lnTo>
                    <a:lnTo>
                      <a:pt x="2339974" y="749197"/>
                    </a:lnTo>
                    <a:lnTo>
                      <a:pt x="2339974" y="749369"/>
                    </a:lnTo>
                    <a:cubicBezTo>
                      <a:pt x="2339974" y="754863"/>
                      <a:pt x="2338085" y="759671"/>
                      <a:pt x="2333105" y="759671"/>
                    </a:cubicBezTo>
                    <a:lnTo>
                      <a:pt x="2333105" y="759671"/>
                    </a:lnTo>
                    <a:cubicBezTo>
                      <a:pt x="2329499" y="759500"/>
                      <a:pt x="2325721" y="757439"/>
                      <a:pt x="2320742" y="753661"/>
                    </a:cubicBezTo>
                    <a:lnTo>
                      <a:pt x="2320742" y="753661"/>
                    </a:lnTo>
                    <a:cubicBezTo>
                      <a:pt x="2313186" y="747136"/>
                      <a:pt x="2302025" y="734773"/>
                      <a:pt x="2301853" y="722581"/>
                    </a:cubicBezTo>
                    <a:lnTo>
                      <a:pt x="2301853" y="722581"/>
                    </a:lnTo>
                    <a:cubicBezTo>
                      <a:pt x="2301853" y="720005"/>
                      <a:pt x="2302368" y="717429"/>
                      <a:pt x="2303570" y="715369"/>
                    </a:cubicBezTo>
                    <a:lnTo>
                      <a:pt x="2303570" y="715369"/>
                    </a:lnTo>
                    <a:cubicBezTo>
                      <a:pt x="2308206" y="703864"/>
                      <a:pt x="2305974" y="695450"/>
                      <a:pt x="2317479" y="692359"/>
                    </a:cubicBezTo>
                    <a:lnTo>
                      <a:pt x="2317479" y="692359"/>
                    </a:lnTo>
                    <a:cubicBezTo>
                      <a:pt x="2320913" y="690985"/>
                      <a:pt x="2325721" y="688924"/>
                      <a:pt x="2329843" y="687036"/>
                    </a:cubicBezTo>
                    <a:lnTo>
                      <a:pt x="2329843" y="687036"/>
                    </a:lnTo>
                    <a:cubicBezTo>
                      <a:pt x="2326751" y="687722"/>
                      <a:pt x="2324005" y="688066"/>
                      <a:pt x="2321257" y="688066"/>
                    </a:cubicBezTo>
                    <a:lnTo>
                      <a:pt x="2321257" y="688066"/>
                    </a:lnTo>
                    <a:cubicBezTo>
                      <a:pt x="2317479" y="688066"/>
                      <a:pt x="2314045" y="687207"/>
                      <a:pt x="2309752" y="685490"/>
                    </a:cubicBezTo>
                    <a:lnTo>
                      <a:pt x="2309752" y="685490"/>
                    </a:lnTo>
                    <a:cubicBezTo>
                      <a:pt x="2307863" y="684632"/>
                      <a:pt x="2306318" y="684116"/>
                      <a:pt x="2304772" y="684116"/>
                    </a:cubicBezTo>
                    <a:lnTo>
                      <a:pt x="2304772" y="684116"/>
                    </a:lnTo>
                    <a:cubicBezTo>
                      <a:pt x="2300823" y="684116"/>
                      <a:pt x="2296701" y="686692"/>
                      <a:pt x="2292065" y="690298"/>
                    </a:cubicBezTo>
                    <a:lnTo>
                      <a:pt x="2292065" y="690298"/>
                    </a:lnTo>
                    <a:cubicBezTo>
                      <a:pt x="2285368" y="694763"/>
                      <a:pt x="2284338" y="701803"/>
                      <a:pt x="2278328" y="706783"/>
                    </a:cubicBezTo>
                    <a:lnTo>
                      <a:pt x="2278328" y="706783"/>
                    </a:lnTo>
                    <a:cubicBezTo>
                      <a:pt x="2277641" y="707298"/>
                      <a:pt x="2277813" y="707126"/>
                      <a:pt x="2277813" y="707470"/>
                    </a:cubicBezTo>
                    <a:lnTo>
                      <a:pt x="2277813" y="707470"/>
                    </a:lnTo>
                    <a:cubicBezTo>
                      <a:pt x="2277641" y="708328"/>
                      <a:pt x="2280045" y="711763"/>
                      <a:pt x="2280217" y="716571"/>
                    </a:cubicBezTo>
                    <a:lnTo>
                      <a:pt x="2280217" y="716571"/>
                    </a:lnTo>
                    <a:cubicBezTo>
                      <a:pt x="2280217" y="718803"/>
                      <a:pt x="2279530" y="721379"/>
                      <a:pt x="2277641" y="724126"/>
                    </a:cubicBezTo>
                    <a:lnTo>
                      <a:pt x="2277641" y="724126"/>
                    </a:lnTo>
                    <a:cubicBezTo>
                      <a:pt x="2271631" y="732369"/>
                      <a:pt x="2265793" y="740268"/>
                      <a:pt x="2257207" y="740611"/>
                    </a:cubicBezTo>
                    <a:lnTo>
                      <a:pt x="2257207" y="740611"/>
                    </a:lnTo>
                    <a:cubicBezTo>
                      <a:pt x="2256520" y="740611"/>
                      <a:pt x="2255833" y="740611"/>
                      <a:pt x="2255146" y="740439"/>
                    </a:cubicBezTo>
                    <a:lnTo>
                      <a:pt x="2255146" y="740439"/>
                    </a:lnTo>
                    <a:cubicBezTo>
                      <a:pt x="2252399" y="739924"/>
                      <a:pt x="2250510" y="738722"/>
                      <a:pt x="2249651" y="738550"/>
                    </a:cubicBezTo>
                    <a:lnTo>
                      <a:pt x="2249651" y="738550"/>
                    </a:lnTo>
                    <a:cubicBezTo>
                      <a:pt x="2249651" y="738550"/>
                      <a:pt x="2249651" y="738722"/>
                      <a:pt x="2249479" y="738722"/>
                    </a:cubicBezTo>
                    <a:lnTo>
                      <a:pt x="2249479" y="738722"/>
                    </a:lnTo>
                    <a:cubicBezTo>
                      <a:pt x="2248964" y="739581"/>
                      <a:pt x="2248449" y="741641"/>
                      <a:pt x="2247934" y="744904"/>
                    </a:cubicBezTo>
                    <a:lnTo>
                      <a:pt x="2247934" y="744904"/>
                    </a:lnTo>
                    <a:cubicBezTo>
                      <a:pt x="2245530" y="758813"/>
                      <a:pt x="2244328" y="771520"/>
                      <a:pt x="2241752" y="780621"/>
                    </a:cubicBezTo>
                    <a:lnTo>
                      <a:pt x="2241752" y="780621"/>
                    </a:lnTo>
                    <a:cubicBezTo>
                      <a:pt x="2241237" y="782510"/>
                      <a:pt x="2241065" y="784399"/>
                      <a:pt x="2241065" y="785944"/>
                    </a:cubicBezTo>
                    <a:lnTo>
                      <a:pt x="2241065" y="785944"/>
                    </a:lnTo>
                    <a:cubicBezTo>
                      <a:pt x="2241065" y="792813"/>
                      <a:pt x="2244328" y="798994"/>
                      <a:pt x="2251197" y="804833"/>
                    </a:cubicBezTo>
                    <a:lnTo>
                      <a:pt x="2251197" y="804833"/>
                    </a:lnTo>
                    <a:cubicBezTo>
                      <a:pt x="2257207" y="810156"/>
                      <a:pt x="2262530" y="818398"/>
                      <a:pt x="2265964" y="821661"/>
                    </a:cubicBezTo>
                    <a:lnTo>
                      <a:pt x="2265964" y="821661"/>
                    </a:lnTo>
                    <a:cubicBezTo>
                      <a:pt x="2266308" y="822004"/>
                      <a:pt x="2266651" y="822348"/>
                      <a:pt x="2266823" y="822519"/>
                    </a:cubicBezTo>
                    <a:lnTo>
                      <a:pt x="2266823" y="822519"/>
                    </a:lnTo>
                    <a:cubicBezTo>
                      <a:pt x="2267167" y="821661"/>
                      <a:pt x="2267338" y="820802"/>
                      <a:pt x="2267338" y="819600"/>
                    </a:cubicBezTo>
                    <a:lnTo>
                      <a:pt x="2267338" y="819600"/>
                    </a:lnTo>
                    <a:cubicBezTo>
                      <a:pt x="2267338" y="817711"/>
                      <a:pt x="2266651" y="815651"/>
                      <a:pt x="2266651" y="813762"/>
                    </a:cubicBezTo>
                    <a:lnTo>
                      <a:pt x="2266651" y="813762"/>
                    </a:lnTo>
                    <a:cubicBezTo>
                      <a:pt x="2266651" y="812903"/>
                      <a:pt x="2267682" y="810156"/>
                      <a:pt x="2269914" y="810156"/>
                    </a:cubicBezTo>
                    <a:lnTo>
                      <a:pt x="2269914" y="810156"/>
                    </a:lnTo>
                    <a:cubicBezTo>
                      <a:pt x="2271631" y="810156"/>
                      <a:pt x="2272833" y="810843"/>
                      <a:pt x="2274893" y="812045"/>
                    </a:cubicBezTo>
                    <a:lnTo>
                      <a:pt x="2274893" y="812045"/>
                    </a:lnTo>
                    <a:cubicBezTo>
                      <a:pt x="2280904" y="815479"/>
                      <a:pt x="2285368" y="819772"/>
                      <a:pt x="2285540" y="825439"/>
                    </a:cubicBezTo>
                    <a:lnTo>
                      <a:pt x="2285540" y="825439"/>
                    </a:lnTo>
                    <a:cubicBezTo>
                      <a:pt x="2285540" y="828358"/>
                      <a:pt x="2284166" y="831105"/>
                      <a:pt x="2281762" y="833681"/>
                    </a:cubicBezTo>
                    <a:lnTo>
                      <a:pt x="2281762" y="833681"/>
                    </a:lnTo>
                    <a:cubicBezTo>
                      <a:pt x="2276439" y="839004"/>
                      <a:pt x="2268712" y="844327"/>
                      <a:pt x="2261843" y="845873"/>
                    </a:cubicBezTo>
                    <a:lnTo>
                      <a:pt x="2261843" y="845873"/>
                    </a:lnTo>
                    <a:cubicBezTo>
                      <a:pt x="2261500" y="845873"/>
                      <a:pt x="2261843" y="845873"/>
                      <a:pt x="2261328" y="849307"/>
                    </a:cubicBezTo>
                    <a:lnTo>
                      <a:pt x="2261328" y="849307"/>
                    </a:lnTo>
                    <a:cubicBezTo>
                      <a:pt x="2260813" y="852742"/>
                      <a:pt x="2258065" y="856691"/>
                      <a:pt x="2250853" y="858408"/>
                    </a:cubicBezTo>
                    <a:lnTo>
                      <a:pt x="2250853" y="858408"/>
                    </a:lnTo>
                    <a:cubicBezTo>
                      <a:pt x="2237803" y="862701"/>
                      <a:pt x="2228359" y="866479"/>
                      <a:pt x="2229389" y="869398"/>
                    </a:cubicBezTo>
                    <a:lnTo>
                      <a:pt x="2229389" y="869398"/>
                    </a:lnTo>
                    <a:cubicBezTo>
                      <a:pt x="2229389" y="869741"/>
                      <a:pt x="2229389" y="870085"/>
                      <a:pt x="2229561" y="870428"/>
                    </a:cubicBezTo>
                    <a:lnTo>
                      <a:pt x="2229561" y="870428"/>
                    </a:lnTo>
                    <a:cubicBezTo>
                      <a:pt x="2230762" y="872832"/>
                      <a:pt x="2231106" y="872661"/>
                      <a:pt x="2231964" y="872832"/>
                    </a:cubicBezTo>
                    <a:lnTo>
                      <a:pt x="2231964" y="872832"/>
                    </a:lnTo>
                    <a:cubicBezTo>
                      <a:pt x="2234369" y="873176"/>
                      <a:pt x="2240207" y="868539"/>
                      <a:pt x="2247076" y="866479"/>
                    </a:cubicBezTo>
                    <a:lnTo>
                      <a:pt x="2247076" y="866479"/>
                    </a:lnTo>
                    <a:cubicBezTo>
                      <a:pt x="2249136" y="866135"/>
                      <a:pt x="2251197" y="865964"/>
                      <a:pt x="2253086" y="865964"/>
                    </a:cubicBezTo>
                    <a:lnTo>
                      <a:pt x="2253086" y="865964"/>
                    </a:lnTo>
                    <a:cubicBezTo>
                      <a:pt x="2256176" y="866307"/>
                      <a:pt x="2259954" y="865792"/>
                      <a:pt x="2260985" y="870428"/>
                    </a:cubicBezTo>
                    <a:lnTo>
                      <a:pt x="2260985" y="870428"/>
                    </a:lnTo>
                    <a:cubicBezTo>
                      <a:pt x="2260641" y="873519"/>
                      <a:pt x="2258581" y="874893"/>
                      <a:pt x="2254974" y="877469"/>
                    </a:cubicBezTo>
                    <a:lnTo>
                      <a:pt x="2254974" y="877469"/>
                    </a:lnTo>
                    <a:cubicBezTo>
                      <a:pt x="2244500" y="882277"/>
                      <a:pt x="2226641" y="887085"/>
                      <a:pt x="2226126" y="894640"/>
                    </a:cubicBezTo>
                    <a:lnTo>
                      <a:pt x="2226126" y="894640"/>
                    </a:lnTo>
                    <a:lnTo>
                      <a:pt x="2226126" y="894640"/>
                    </a:lnTo>
                    <a:lnTo>
                      <a:pt x="2226126" y="895670"/>
                    </a:lnTo>
                    <a:cubicBezTo>
                      <a:pt x="2225954" y="904771"/>
                      <a:pt x="2236257" y="927953"/>
                      <a:pt x="2236429" y="946498"/>
                    </a:cubicBezTo>
                    <a:lnTo>
                      <a:pt x="2236429" y="946498"/>
                    </a:lnTo>
                    <a:cubicBezTo>
                      <a:pt x="2236429" y="963498"/>
                      <a:pt x="2243985" y="974660"/>
                      <a:pt x="2244156" y="988397"/>
                    </a:cubicBezTo>
                    <a:lnTo>
                      <a:pt x="2244156" y="988397"/>
                    </a:lnTo>
                    <a:cubicBezTo>
                      <a:pt x="2244156" y="995266"/>
                      <a:pt x="2245186" y="1002821"/>
                      <a:pt x="2245186" y="1007801"/>
                    </a:cubicBezTo>
                    <a:lnTo>
                      <a:pt x="2245186" y="1007801"/>
                    </a:lnTo>
                    <a:cubicBezTo>
                      <a:pt x="2245015" y="1010377"/>
                      <a:pt x="2245702" y="1013811"/>
                      <a:pt x="2241237" y="1014841"/>
                    </a:cubicBezTo>
                    <a:lnTo>
                      <a:pt x="2241237" y="1014841"/>
                    </a:lnTo>
                    <a:cubicBezTo>
                      <a:pt x="2238833" y="1014670"/>
                      <a:pt x="2237803" y="1013296"/>
                      <a:pt x="2236085" y="1011235"/>
                    </a:cubicBezTo>
                    <a:lnTo>
                      <a:pt x="2236085" y="1011235"/>
                    </a:lnTo>
                    <a:cubicBezTo>
                      <a:pt x="2229217" y="1001619"/>
                      <a:pt x="2226813" y="986337"/>
                      <a:pt x="2220631" y="974145"/>
                    </a:cubicBezTo>
                    <a:lnTo>
                      <a:pt x="2220631" y="974145"/>
                    </a:lnTo>
                    <a:cubicBezTo>
                      <a:pt x="2214450" y="963155"/>
                      <a:pt x="2209813" y="960923"/>
                      <a:pt x="2203116" y="953024"/>
                    </a:cubicBezTo>
                    <a:lnTo>
                      <a:pt x="2203116" y="953024"/>
                    </a:lnTo>
                    <a:cubicBezTo>
                      <a:pt x="2196248" y="944781"/>
                      <a:pt x="2195046" y="935337"/>
                      <a:pt x="2192470" y="925549"/>
                    </a:cubicBezTo>
                    <a:lnTo>
                      <a:pt x="2192470" y="925549"/>
                    </a:lnTo>
                    <a:cubicBezTo>
                      <a:pt x="2191955" y="923660"/>
                      <a:pt x="2191268" y="922458"/>
                      <a:pt x="2190753" y="921943"/>
                    </a:cubicBezTo>
                    <a:lnTo>
                      <a:pt x="2190753" y="921943"/>
                    </a:lnTo>
                    <a:cubicBezTo>
                      <a:pt x="2190410" y="922630"/>
                      <a:pt x="2190066" y="924004"/>
                      <a:pt x="2190066" y="925721"/>
                    </a:cubicBezTo>
                    <a:lnTo>
                      <a:pt x="2190066" y="925721"/>
                    </a:lnTo>
                    <a:cubicBezTo>
                      <a:pt x="2190066" y="927095"/>
                      <a:pt x="2190238" y="928812"/>
                      <a:pt x="2190753" y="930529"/>
                    </a:cubicBezTo>
                    <a:lnTo>
                      <a:pt x="2190753" y="930529"/>
                    </a:lnTo>
                    <a:cubicBezTo>
                      <a:pt x="2193328" y="940488"/>
                      <a:pt x="2196934" y="950448"/>
                      <a:pt x="2203116" y="960236"/>
                    </a:cubicBezTo>
                    <a:lnTo>
                      <a:pt x="2203116" y="960236"/>
                    </a:lnTo>
                    <a:cubicBezTo>
                      <a:pt x="2210500" y="970195"/>
                      <a:pt x="2219773" y="979296"/>
                      <a:pt x="2222520" y="991316"/>
                    </a:cubicBezTo>
                    <a:lnTo>
                      <a:pt x="2222520" y="991316"/>
                    </a:lnTo>
                    <a:cubicBezTo>
                      <a:pt x="2223379" y="994064"/>
                      <a:pt x="2223722" y="996983"/>
                      <a:pt x="2223722" y="999559"/>
                    </a:cubicBezTo>
                    <a:lnTo>
                      <a:pt x="2223722" y="999559"/>
                    </a:lnTo>
                    <a:cubicBezTo>
                      <a:pt x="2223722" y="1002993"/>
                      <a:pt x="2223207" y="1006256"/>
                      <a:pt x="2223207" y="1008831"/>
                    </a:cubicBezTo>
                    <a:lnTo>
                      <a:pt x="2223207" y="1008831"/>
                    </a:lnTo>
                    <a:cubicBezTo>
                      <a:pt x="2223379" y="1013811"/>
                      <a:pt x="2223894" y="1016387"/>
                      <a:pt x="2229732" y="1018791"/>
                    </a:cubicBezTo>
                    <a:lnTo>
                      <a:pt x="2229732" y="1018791"/>
                    </a:lnTo>
                    <a:cubicBezTo>
                      <a:pt x="2242268" y="1022053"/>
                      <a:pt x="2244843" y="1019306"/>
                      <a:pt x="2251197" y="1029781"/>
                    </a:cubicBezTo>
                    <a:lnTo>
                      <a:pt x="2251197" y="1029781"/>
                    </a:lnTo>
                    <a:cubicBezTo>
                      <a:pt x="2259096" y="1040599"/>
                      <a:pt x="2257722" y="1043690"/>
                      <a:pt x="2263904" y="1046609"/>
                    </a:cubicBezTo>
                    <a:lnTo>
                      <a:pt x="2263904" y="1046609"/>
                    </a:lnTo>
                    <a:cubicBezTo>
                      <a:pt x="2268368" y="1048154"/>
                      <a:pt x="2272490" y="1050215"/>
                      <a:pt x="2272661" y="1054851"/>
                    </a:cubicBezTo>
                    <a:lnTo>
                      <a:pt x="2272661" y="1054851"/>
                    </a:lnTo>
                    <a:cubicBezTo>
                      <a:pt x="2272661" y="1057942"/>
                      <a:pt x="2270601" y="1060518"/>
                      <a:pt x="2267338" y="1063437"/>
                    </a:cubicBezTo>
                    <a:lnTo>
                      <a:pt x="2267338" y="1063437"/>
                    </a:lnTo>
                    <a:cubicBezTo>
                      <a:pt x="2259611" y="1069962"/>
                      <a:pt x="2254803" y="1073568"/>
                      <a:pt x="2255146" y="1078205"/>
                    </a:cubicBezTo>
                    <a:lnTo>
                      <a:pt x="2255146" y="1078205"/>
                    </a:lnTo>
                    <a:cubicBezTo>
                      <a:pt x="2255146" y="1079235"/>
                      <a:pt x="2255318" y="1080093"/>
                      <a:pt x="2255661" y="1081295"/>
                    </a:cubicBezTo>
                    <a:lnTo>
                      <a:pt x="2255661" y="1081295"/>
                    </a:lnTo>
                    <a:cubicBezTo>
                      <a:pt x="2256176" y="1083013"/>
                      <a:pt x="2256520" y="1084043"/>
                      <a:pt x="2256863" y="1084558"/>
                    </a:cubicBezTo>
                    <a:lnTo>
                      <a:pt x="2256863" y="1084558"/>
                    </a:lnTo>
                    <a:cubicBezTo>
                      <a:pt x="2257207" y="1084558"/>
                      <a:pt x="2257894" y="1084386"/>
                      <a:pt x="2258924" y="1084386"/>
                    </a:cubicBezTo>
                    <a:lnTo>
                      <a:pt x="2258924" y="1084386"/>
                    </a:lnTo>
                    <a:cubicBezTo>
                      <a:pt x="2260641" y="1084386"/>
                      <a:pt x="2262874" y="1084730"/>
                      <a:pt x="2265964" y="1086104"/>
                    </a:cubicBezTo>
                    <a:lnTo>
                      <a:pt x="2265964" y="1086104"/>
                    </a:lnTo>
                    <a:cubicBezTo>
                      <a:pt x="2269398" y="1088164"/>
                      <a:pt x="2271975" y="1088851"/>
                      <a:pt x="2272490" y="1092629"/>
                    </a:cubicBezTo>
                    <a:lnTo>
                      <a:pt x="2272490" y="1092629"/>
                    </a:lnTo>
                    <a:cubicBezTo>
                      <a:pt x="2271288" y="1097609"/>
                      <a:pt x="2267510" y="1097093"/>
                      <a:pt x="2261500" y="1098295"/>
                    </a:cubicBezTo>
                    <a:lnTo>
                      <a:pt x="2261500" y="1098295"/>
                    </a:lnTo>
                    <a:cubicBezTo>
                      <a:pt x="2253257" y="1100699"/>
                      <a:pt x="2254803" y="1098982"/>
                      <a:pt x="2254288" y="1103447"/>
                    </a:cubicBezTo>
                    <a:lnTo>
                      <a:pt x="2254288" y="1103447"/>
                    </a:lnTo>
                    <a:cubicBezTo>
                      <a:pt x="2254288" y="1105507"/>
                      <a:pt x="2254459" y="1108942"/>
                      <a:pt x="2254631" y="1113750"/>
                    </a:cubicBezTo>
                    <a:lnTo>
                      <a:pt x="2254631" y="1113750"/>
                    </a:lnTo>
                    <a:lnTo>
                      <a:pt x="2254631" y="1113921"/>
                    </a:lnTo>
                    <a:cubicBezTo>
                      <a:pt x="2254459" y="1130063"/>
                      <a:pt x="2245702" y="1145346"/>
                      <a:pt x="2243470" y="1158739"/>
                    </a:cubicBezTo>
                    <a:lnTo>
                      <a:pt x="2243470" y="1158739"/>
                    </a:lnTo>
                    <a:cubicBezTo>
                      <a:pt x="2241065" y="1174537"/>
                      <a:pt x="2234025" y="1180547"/>
                      <a:pt x="2230762" y="1184840"/>
                    </a:cubicBezTo>
                    <a:lnTo>
                      <a:pt x="2230762" y="1184840"/>
                    </a:lnTo>
                    <a:cubicBezTo>
                      <a:pt x="2228874" y="1188790"/>
                      <a:pt x="2227500" y="1190507"/>
                      <a:pt x="2227500" y="1193426"/>
                    </a:cubicBezTo>
                    <a:lnTo>
                      <a:pt x="2227500" y="1193426"/>
                    </a:lnTo>
                    <a:cubicBezTo>
                      <a:pt x="2227500" y="1194628"/>
                      <a:pt x="2227672" y="1196173"/>
                      <a:pt x="2228530" y="1198234"/>
                    </a:cubicBezTo>
                    <a:lnTo>
                      <a:pt x="2228530" y="1198234"/>
                    </a:lnTo>
                    <a:cubicBezTo>
                      <a:pt x="2228874" y="1199093"/>
                      <a:pt x="2229046" y="1200123"/>
                      <a:pt x="2229046" y="1200981"/>
                    </a:cubicBezTo>
                    <a:lnTo>
                      <a:pt x="2229046" y="1200981"/>
                    </a:lnTo>
                    <a:cubicBezTo>
                      <a:pt x="2228359" y="1208537"/>
                      <a:pt x="2221146" y="1211113"/>
                      <a:pt x="2221661" y="1215577"/>
                    </a:cubicBezTo>
                    <a:lnTo>
                      <a:pt x="2221661" y="1215577"/>
                    </a:lnTo>
                    <a:cubicBezTo>
                      <a:pt x="2221661" y="1216436"/>
                      <a:pt x="2221833" y="1217295"/>
                      <a:pt x="2222348" y="1218497"/>
                    </a:cubicBezTo>
                    <a:lnTo>
                      <a:pt x="2222348" y="1218497"/>
                    </a:lnTo>
                    <a:cubicBezTo>
                      <a:pt x="2225268" y="1227426"/>
                      <a:pt x="2227843" y="1229486"/>
                      <a:pt x="2227843" y="1237042"/>
                    </a:cubicBezTo>
                    <a:lnTo>
                      <a:pt x="2227843" y="1237042"/>
                    </a:lnTo>
                    <a:cubicBezTo>
                      <a:pt x="2227843" y="1238587"/>
                      <a:pt x="2227672" y="1240304"/>
                      <a:pt x="2227500" y="1242365"/>
                    </a:cubicBezTo>
                    <a:lnTo>
                      <a:pt x="2227500" y="1242365"/>
                    </a:lnTo>
                    <a:cubicBezTo>
                      <a:pt x="2227328" y="1244082"/>
                      <a:pt x="2227156" y="1245628"/>
                      <a:pt x="2227156" y="1246830"/>
                    </a:cubicBezTo>
                    <a:lnTo>
                      <a:pt x="2227156" y="1246830"/>
                    </a:lnTo>
                    <a:cubicBezTo>
                      <a:pt x="2227156" y="1253355"/>
                      <a:pt x="2229217" y="1254900"/>
                      <a:pt x="2235914" y="1264860"/>
                    </a:cubicBezTo>
                    <a:lnTo>
                      <a:pt x="2235914" y="1264860"/>
                    </a:lnTo>
                    <a:cubicBezTo>
                      <a:pt x="2243470" y="1276193"/>
                      <a:pt x="2257379" y="1295254"/>
                      <a:pt x="2267510" y="1307961"/>
                    </a:cubicBezTo>
                    <a:lnTo>
                      <a:pt x="2267510" y="1307961"/>
                    </a:lnTo>
                    <a:cubicBezTo>
                      <a:pt x="2276439" y="1320668"/>
                      <a:pt x="2276611" y="1322385"/>
                      <a:pt x="2284166" y="1338698"/>
                    </a:cubicBezTo>
                    <a:lnTo>
                      <a:pt x="2284166" y="1338698"/>
                    </a:lnTo>
                    <a:cubicBezTo>
                      <a:pt x="2291550" y="1353637"/>
                      <a:pt x="2305631" y="1372697"/>
                      <a:pt x="2311984" y="1388152"/>
                    </a:cubicBezTo>
                    <a:lnTo>
                      <a:pt x="2311984" y="1388152"/>
                    </a:lnTo>
                    <a:cubicBezTo>
                      <a:pt x="2318853" y="1401031"/>
                      <a:pt x="2327782" y="1423354"/>
                      <a:pt x="2327954" y="1434515"/>
                    </a:cubicBezTo>
                    <a:lnTo>
                      <a:pt x="2327954" y="1434515"/>
                    </a:lnTo>
                    <a:cubicBezTo>
                      <a:pt x="2327954" y="1435889"/>
                      <a:pt x="2327782" y="1437091"/>
                      <a:pt x="2327610" y="1437950"/>
                    </a:cubicBezTo>
                    <a:lnTo>
                      <a:pt x="2327610" y="1437950"/>
                    </a:lnTo>
                    <a:cubicBezTo>
                      <a:pt x="2326236" y="1445848"/>
                      <a:pt x="2318166" y="1448081"/>
                      <a:pt x="2312671" y="1448081"/>
                    </a:cubicBezTo>
                    <a:lnTo>
                      <a:pt x="2312671" y="1448081"/>
                    </a:lnTo>
                    <a:cubicBezTo>
                      <a:pt x="2311126" y="1448081"/>
                      <a:pt x="2309580" y="1447909"/>
                      <a:pt x="2308378" y="1447566"/>
                    </a:cubicBezTo>
                    <a:lnTo>
                      <a:pt x="2308378" y="1447566"/>
                    </a:lnTo>
                    <a:cubicBezTo>
                      <a:pt x="2305287" y="1447566"/>
                      <a:pt x="2304085" y="1443616"/>
                      <a:pt x="2304257" y="1442929"/>
                    </a:cubicBezTo>
                    <a:lnTo>
                      <a:pt x="2304257" y="1442929"/>
                    </a:lnTo>
                    <a:cubicBezTo>
                      <a:pt x="2304085" y="1442414"/>
                      <a:pt x="2304257" y="1441384"/>
                      <a:pt x="2299964" y="1438121"/>
                    </a:cubicBezTo>
                    <a:lnTo>
                      <a:pt x="2299964" y="1438121"/>
                    </a:lnTo>
                    <a:cubicBezTo>
                      <a:pt x="2291722" y="1431081"/>
                      <a:pt x="2274378" y="1404808"/>
                      <a:pt x="2270257" y="1396738"/>
                    </a:cubicBezTo>
                    <a:lnTo>
                      <a:pt x="2270257" y="1396738"/>
                    </a:lnTo>
                    <a:cubicBezTo>
                      <a:pt x="2267167" y="1390213"/>
                      <a:pt x="2267167" y="1389182"/>
                      <a:pt x="2266480" y="1389526"/>
                    </a:cubicBezTo>
                    <a:lnTo>
                      <a:pt x="2266480" y="1389526"/>
                    </a:lnTo>
                    <a:cubicBezTo>
                      <a:pt x="2265964" y="1389526"/>
                      <a:pt x="2264762" y="1389697"/>
                      <a:pt x="2263560" y="1390213"/>
                    </a:cubicBezTo>
                    <a:lnTo>
                      <a:pt x="2263560" y="1390213"/>
                    </a:lnTo>
                    <a:cubicBezTo>
                      <a:pt x="2262015" y="1391071"/>
                      <a:pt x="2260469" y="1391586"/>
                      <a:pt x="2258924" y="1391586"/>
                    </a:cubicBezTo>
                    <a:lnTo>
                      <a:pt x="2258924" y="1391586"/>
                    </a:lnTo>
                    <a:cubicBezTo>
                      <a:pt x="2252227" y="1390899"/>
                      <a:pt x="2251025" y="1383859"/>
                      <a:pt x="2249823" y="1376990"/>
                    </a:cubicBezTo>
                    <a:lnTo>
                      <a:pt x="2249823" y="1376990"/>
                    </a:lnTo>
                    <a:cubicBezTo>
                      <a:pt x="2249651" y="1375273"/>
                      <a:pt x="2249479" y="1373728"/>
                      <a:pt x="2249479" y="1372526"/>
                    </a:cubicBezTo>
                    <a:lnTo>
                      <a:pt x="2249479" y="1372526"/>
                    </a:lnTo>
                    <a:cubicBezTo>
                      <a:pt x="2249479" y="1367718"/>
                      <a:pt x="2250681" y="1364970"/>
                      <a:pt x="2250510" y="1364112"/>
                    </a:cubicBezTo>
                    <a:lnTo>
                      <a:pt x="2250510" y="1364112"/>
                    </a:lnTo>
                    <a:cubicBezTo>
                      <a:pt x="2250510" y="1363597"/>
                      <a:pt x="2250510" y="1363425"/>
                      <a:pt x="2249823" y="1362051"/>
                    </a:cubicBezTo>
                    <a:lnTo>
                      <a:pt x="2249823" y="1362051"/>
                    </a:lnTo>
                    <a:cubicBezTo>
                      <a:pt x="2249136" y="1358102"/>
                      <a:pt x="2246732" y="1353809"/>
                      <a:pt x="2245530" y="1354152"/>
                    </a:cubicBezTo>
                    <a:lnTo>
                      <a:pt x="2245530" y="1354152"/>
                    </a:lnTo>
                    <a:cubicBezTo>
                      <a:pt x="2245015" y="1354152"/>
                      <a:pt x="2243985" y="1354324"/>
                      <a:pt x="2242611" y="1355526"/>
                    </a:cubicBezTo>
                    <a:lnTo>
                      <a:pt x="2242611" y="1355526"/>
                    </a:lnTo>
                    <a:cubicBezTo>
                      <a:pt x="2240894" y="1357415"/>
                      <a:pt x="2239520" y="1358788"/>
                      <a:pt x="2237288" y="1358960"/>
                    </a:cubicBezTo>
                    <a:lnTo>
                      <a:pt x="2237288" y="1358960"/>
                    </a:lnTo>
                    <a:cubicBezTo>
                      <a:pt x="2230076" y="1356900"/>
                      <a:pt x="2232136" y="1348486"/>
                      <a:pt x="2229732" y="1342476"/>
                    </a:cubicBezTo>
                    <a:lnTo>
                      <a:pt x="2229732" y="1342476"/>
                    </a:lnTo>
                    <a:cubicBezTo>
                      <a:pt x="2225611" y="1334061"/>
                      <a:pt x="2226985" y="1327708"/>
                      <a:pt x="2223207" y="1319122"/>
                    </a:cubicBezTo>
                    <a:lnTo>
                      <a:pt x="2223207" y="1319122"/>
                    </a:lnTo>
                    <a:cubicBezTo>
                      <a:pt x="2221490" y="1311910"/>
                      <a:pt x="2213935" y="1312082"/>
                      <a:pt x="2206550" y="1306587"/>
                    </a:cubicBezTo>
                    <a:lnTo>
                      <a:pt x="2206550" y="1306587"/>
                    </a:lnTo>
                    <a:cubicBezTo>
                      <a:pt x="2200369" y="1302294"/>
                      <a:pt x="2186975" y="1282375"/>
                      <a:pt x="2182339" y="1283233"/>
                    </a:cubicBezTo>
                    <a:lnTo>
                      <a:pt x="2182339" y="1283233"/>
                    </a:lnTo>
                    <a:cubicBezTo>
                      <a:pt x="2181824" y="1283233"/>
                      <a:pt x="2181652" y="1283233"/>
                      <a:pt x="2180965" y="1284264"/>
                    </a:cubicBezTo>
                    <a:lnTo>
                      <a:pt x="2180965" y="1284264"/>
                    </a:lnTo>
                    <a:cubicBezTo>
                      <a:pt x="2176157" y="1292678"/>
                      <a:pt x="2171349" y="1294738"/>
                      <a:pt x="2165167" y="1294395"/>
                    </a:cubicBezTo>
                    <a:lnTo>
                      <a:pt x="2165167" y="1294395"/>
                    </a:lnTo>
                    <a:cubicBezTo>
                      <a:pt x="2163793" y="1294395"/>
                      <a:pt x="2162248" y="1294395"/>
                      <a:pt x="2160359" y="1294395"/>
                    </a:cubicBezTo>
                    <a:lnTo>
                      <a:pt x="2160359" y="1294395"/>
                    </a:lnTo>
                    <a:cubicBezTo>
                      <a:pt x="2160359" y="1294395"/>
                      <a:pt x="2160359" y="1294395"/>
                      <a:pt x="2160359" y="1294395"/>
                    </a:cubicBezTo>
                    <a:lnTo>
                      <a:pt x="2160359" y="1294395"/>
                    </a:lnTo>
                    <a:cubicBezTo>
                      <a:pt x="2160359" y="1294395"/>
                      <a:pt x="2160359" y="1294395"/>
                      <a:pt x="2160359" y="1294395"/>
                    </a:cubicBezTo>
                    <a:lnTo>
                      <a:pt x="2160359" y="1294395"/>
                    </a:lnTo>
                    <a:lnTo>
                      <a:pt x="2160359" y="1292506"/>
                    </a:lnTo>
                    <a:lnTo>
                      <a:pt x="2160187" y="1294395"/>
                    </a:lnTo>
                    <a:lnTo>
                      <a:pt x="2160187" y="1294395"/>
                    </a:lnTo>
                    <a:cubicBezTo>
                      <a:pt x="2150743" y="1294567"/>
                      <a:pt x="2144046" y="1289759"/>
                      <a:pt x="2142672" y="1281860"/>
                    </a:cubicBezTo>
                    <a:lnTo>
                      <a:pt x="2142672" y="1281860"/>
                    </a:lnTo>
                    <a:cubicBezTo>
                      <a:pt x="2142844" y="1278254"/>
                      <a:pt x="2142157" y="1274819"/>
                      <a:pt x="2141642" y="1274133"/>
                    </a:cubicBezTo>
                    <a:lnTo>
                      <a:pt x="2141642" y="1274133"/>
                    </a:lnTo>
                    <a:cubicBezTo>
                      <a:pt x="2141298" y="1274304"/>
                      <a:pt x="2140611" y="1274476"/>
                      <a:pt x="2139581" y="1275678"/>
                    </a:cubicBezTo>
                    <a:lnTo>
                      <a:pt x="2139581" y="1275678"/>
                    </a:lnTo>
                    <a:cubicBezTo>
                      <a:pt x="2137693" y="1278082"/>
                      <a:pt x="2138036" y="1279456"/>
                      <a:pt x="2134773" y="1280143"/>
                    </a:cubicBezTo>
                    <a:lnTo>
                      <a:pt x="2134773" y="1280143"/>
                    </a:lnTo>
                    <a:cubicBezTo>
                      <a:pt x="2130309" y="1279112"/>
                      <a:pt x="2132541" y="1277223"/>
                      <a:pt x="2123440" y="1276880"/>
                    </a:cubicBezTo>
                    <a:lnTo>
                      <a:pt x="2123440" y="1276880"/>
                    </a:lnTo>
                    <a:lnTo>
                      <a:pt x="2122410" y="1276880"/>
                    </a:lnTo>
                    <a:cubicBezTo>
                      <a:pt x="2120349" y="1276880"/>
                      <a:pt x="2118460" y="1276880"/>
                      <a:pt x="2116743" y="1276880"/>
                    </a:cubicBezTo>
                    <a:lnTo>
                      <a:pt x="2116743" y="1276880"/>
                    </a:lnTo>
                    <a:cubicBezTo>
                      <a:pt x="2106612" y="1276880"/>
                      <a:pt x="2101117" y="1276708"/>
                      <a:pt x="2095966" y="1275678"/>
                    </a:cubicBezTo>
                    <a:lnTo>
                      <a:pt x="2095966" y="1275678"/>
                    </a:lnTo>
                    <a:cubicBezTo>
                      <a:pt x="2090814" y="1275506"/>
                      <a:pt x="2090471" y="1278082"/>
                      <a:pt x="2076390" y="1280829"/>
                    </a:cubicBezTo>
                    <a:lnTo>
                      <a:pt x="2076390" y="1280829"/>
                    </a:lnTo>
                    <a:cubicBezTo>
                      <a:pt x="2066087" y="1283062"/>
                      <a:pt x="2062653" y="1285981"/>
                      <a:pt x="2062653" y="1291476"/>
                    </a:cubicBezTo>
                    <a:lnTo>
                      <a:pt x="2062653" y="1291476"/>
                    </a:lnTo>
                    <a:cubicBezTo>
                      <a:pt x="2062653" y="1292678"/>
                      <a:pt x="2062824" y="1294052"/>
                      <a:pt x="2063168" y="1295425"/>
                    </a:cubicBezTo>
                    <a:lnTo>
                      <a:pt x="2063168" y="1295425"/>
                    </a:lnTo>
                    <a:cubicBezTo>
                      <a:pt x="2065228" y="1303153"/>
                      <a:pt x="2077763" y="1314829"/>
                      <a:pt x="2084460" y="1325304"/>
                    </a:cubicBezTo>
                    <a:lnTo>
                      <a:pt x="2084460" y="1325304"/>
                    </a:lnTo>
                    <a:cubicBezTo>
                      <a:pt x="2085319" y="1326849"/>
                      <a:pt x="2085834" y="1328395"/>
                      <a:pt x="2085834" y="1329940"/>
                    </a:cubicBezTo>
                    <a:lnTo>
                      <a:pt x="2085834" y="1329940"/>
                    </a:lnTo>
                    <a:cubicBezTo>
                      <a:pt x="2084976" y="1336809"/>
                      <a:pt x="2077763" y="1336465"/>
                      <a:pt x="2075188" y="1336637"/>
                    </a:cubicBezTo>
                    <a:lnTo>
                      <a:pt x="2075188" y="1336637"/>
                    </a:lnTo>
                    <a:cubicBezTo>
                      <a:pt x="2074157" y="1336637"/>
                      <a:pt x="2073470" y="1336637"/>
                      <a:pt x="2073470" y="1336637"/>
                    </a:cubicBezTo>
                    <a:lnTo>
                      <a:pt x="2073470" y="1336637"/>
                    </a:lnTo>
                    <a:lnTo>
                      <a:pt x="2072269" y="1336465"/>
                    </a:lnTo>
                    <a:lnTo>
                      <a:pt x="2071582" y="1335435"/>
                    </a:lnTo>
                    <a:cubicBezTo>
                      <a:pt x="2071582" y="1335435"/>
                      <a:pt x="2063683" y="1324789"/>
                      <a:pt x="2060077" y="1325304"/>
                    </a:cubicBezTo>
                    <a:lnTo>
                      <a:pt x="2060077" y="1325304"/>
                    </a:lnTo>
                    <a:cubicBezTo>
                      <a:pt x="2059561" y="1325304"/>
                      <a:pt x="2059218" y="1325476"/>
                      <a:pt x="2058703" y="1325819"/>
                    </a:cubicBezTo>
                    <a:lnTo>
                      <a:pt x="2058703" y="1325819"/>
                    </a:lnTo>
                    <a:cubicBezTo>
                      <a:pt x="2054067" y="1329253"/>
                      <a:pt x="2047542" y="1332859"/>
                      <a:pt x="2040158" y="1332859"/>
                    </a:cubicBezTo>
                    <a:lnTo>
                      <a:pt x="2040158" y="1332859"/>
                    </a:lnTo>
                    <a:cubicBezTo>
                      <a:pt x="2038956" y="1332859"/>
                      <a:pt x="2037926" y="1332859"/>
                      <a:pt x="2037239" y="1332688"/>
                    </a:cubicBezTo>
                    <a:lnTo>
                      <a:pt x="2037239" y="1332688"/>
                    </a:lnTo>
                    <a:cubicBezTo>
                      <a:pt x="2037239" y="1332688"/>
                      <a:pt x="2037239" y="1332688"/>
                      <a:pt x="2037239" y="1332688"/>
                    </a:cubicBezTo>
                    <a:lnTo>
                      <a:pt x="2037239" y="1332688"/>
                    </a:lnTo>
                    <a:cubicBezTo>
                      <a:pt x="2037239" y="1332688"/>
                      <a:pt x="2037239" y="1332688"/>
                      <a:pt x="2037239" y="1332688"/>
                    </a:cubicBezTo>
                    <a:lnTo>
                      <a:pt x="2037239" y="1332688"/>
                    </a:lnTo>
                    <a:cubicBezTo>
                      <a:pt x="2037239" y="1332688"/>
                      <a:pt x="2037239" y="1332688"/>
                      <a:pt x="2037239" y="1332688"/>
                    </a:cubicBezTo>
                    <a:lnTo>
                      <a:pt x="2037239" y="1332688"/>
                    </a:lnTo>
                    <a:cubicBezTo>
                      <a:pt x="2036895" y="1332688"/>
                      <a:pt x="2036723" y="1332688"/>
                      <a:pt x="2036723" y="1332688"/>
                    </a:cubicBezTo>
                    <a:lnTo>
                      <a:pt x="2036723" y="1332688"/>
                    </a:lnTo>
                    <a:cubicBezTo>
                      <a:pt x="2029340" y="1331486"/>
                      <a:pt x="2023158" y="1322385"/>
                      <a:pt x="2015946" y="1322728"/>
                    </a:cubicBezTo>
                    <a:lnTo>
                      <a:pt x="2015946" y="1322728"/>
                    </a:lnTo>
                    <a:cubicBezTo>
                      <a:pt x="2014572" y="1322728"/>
                      <a:pt x="2013370" y="1322900"/>
                      <a:pt x="2011824" y="1323587"/>
                    </a:cubicBezTo>
                    <a:lnTo>
                      <a:pt x="2011824" y="1323587"/>
                    </a:lnTo>
                    <a:cubicBezTo>
                      <a:pt x="2003582" y="1327193"/>
                      <a:pt x="1995512" y="1327193"/>
                      <a:pt x="1988815" y="1327193"/>
                    </a:cubicBezTo>
                    <a:lnTo>
                      <a:pt x="1988815" y="1327193"/>
                    </a:lnTo>
                    <a:cubicBezTo>
                      <a:pt x="1985552" y="1327193"/>
                      <a:pt x="1982461" y="1327193"/>
                      <a:pt x="1979714" y="1327708"/>
                    </a:cubicBezTo>
                    <a:lnTo>
                      <a:pt x="1979714" y="1327708"/>
                    </a:lnTo>
                    <a:cubicBezTo>
                      <a:pt x="1975077" y="1328566"/>
                      <a:pt x="1976108" y="1328395"/>
                      <a:pt x="1975593" y="1328910"/>
                    </a:cubicBezTo>
                    <a:lnTo>
                      <a:pt x="1975593" y="1328910"/>
                    </a:lnTo>
                    <a:cubicBezTo>
                      <a:pt x="1974906" y="1329940"/>
                      <a:pt x="1973532" y="1332859"/>
                      <a:pt x="1968209" y="1337496"/>
                    </a:cubicBezTo>
                    <a:lnTo>
                      <a:pt x="1968209" y="1337496"/>
                    </a:lnTo>
                    <a:cubicBezTo>
                      <a:pt x="1956017" y="1346082"/>
                      <a:pt x="1955845" y="1337667"/>
                      <a:pt x="1951381" y="1349344"/>
                    </a:cubicBezTo>
                    <a:lnTo>
                      <a:pt x="1951381" y="1349344"/>
                    </a:lnTo>
                    <a:cubicBezTo>
                      <a:pt x="1945370" y="1359647"/>
                      <a:pt x="1948118" y="1367203"/>
                      <a:pt x="1937987" y="1371839"/>
                    </a:cubicBezTo>
                    <a:lnTo>
                      <a:pt x="1937987" y="1371839"/>
                    </a:lnTo>
                    <a:cubicBezTo>
                      <a:pt x="1929058" y="1377162"/>
                      <a:pt x="1922704" y="1380253"/>
                      <a:pt x="1921674" y="1390041"/>
                    </a:cubicBezTo>
                    <a:lnTo>
                      <a:pt x="1921674" y="1390041"/>
                    </a:lnTo>
                    <a:cubicBezTo>
                      <a:pt x="1921674" y="1395536"/>
                      <a:pt x="1922532" y="1400172"/>
                      <a:pt x="1922704" y="1404293"/>
                    </a:cubicBezTo>
                    <a:lnTo>
                      <a:pt x="1922704" y="1404293"/>
                    </a:lnTo>
                    <a:cubicBezTo>
                      <a:pt x="1922876" y="1408243"/>
                      <a:pt x="1921158" y="1412536"/>
                      <a:pt x="1916522" y="1413909"/>
                    </a:cubicBezTo>
                    <a:lnTo>
                      <a:pt x="1916522" y="1413909"/>
                    </a:lnTo>
                    <a:cubicBezTo>
                      <a:pt x="1914118" y="1414940"/>
                      <a:pt x="1912401" y="1415798"/>
                      <a:pt x="1911714" y="1416142"/>
                    </a:cubicBezTo>
                    <a:lnTo>
                      <a:pt x="1911714" y="1416142"/>
                    </a:lnTo>
                    <a:cubicBezTo>
                      <a:pt x="1911886" y="1416313"/>
                      <a:pt x="1912057" y="1416657"/>
                      <a:pt x="1912401" y="1416828"/>
                    </a:cubicBezTo>
                    <a:lnTo>
                      <a:pt x="1912401" y="1416828"/>
                    </a:lnTo>
                    <a:cubicBezTo>
                      <a:pt x="1913431" y="1417859"/>
                      <a:pt x="1914977" y="1419232"/>
                      <a:pt x="1917381" y="1421293"/>
                    </a:cubicBezTo>
                    <a:lnTo>
                      <a:pt x="1917381" y="1421293"/>
                    </a:lnTo>
                    <a:cubicBezTo>
                      <a:pt x="1925280" y="1429192"/>
                      <a:pt x="1926825" y="1434859"/>
                      <a:pt x="1933007" y="1445848"/>
                    </a:cubicBezTo>
                    <a:lnTo>
                      <a:pt x="1933007" y="1445848"/>
                    </a:lnTo>
                    <a:cubicBezTo>
                      <a:pt x="1938502" y="1455980"/>
                      <a:pt x="1946401" y="1467828"/>
                      <a:pt x="1946573" y="1477959"/>
                    </a:cubicBezTo>
                    <a:lnTo>
                      <a:pt x="1946573" y="1477959"/>
                    </a:lnTo>
                    <a:cubicBezTo>
                      <a:pt x="1946573" y="1479333"/>
                      <a:pt x="1946401" y="1480707"/>
                      <a:pt x="1946057" y="1481565"/>
                    </a:cubicBezTo>
                    <a:lnTo>
                      <a:pt x="1946057" y="1481565"/>
                    </a:lnTo>
                    <a:cubicBezTo>
                      <a:pt x="1945027" y="1488091"/>
                      <a:pt x="1942280" y="1490323"/>
                      <a:pt x="1942452" y="1493242"/>
                    </a:cubicBezTo>
                    <a:lnTo>
                      <a:pt x="1942452" y="1493242"/>
                    </a:lnTo>
                    <a:cubicBezTo>
                      <a:pt x="1942452" y="1495131"/>
                      <a:pt x="1943138" y="1497878"/>
                      <a:pt x="1945886" y="1502858"/>
                    </a:cubicBezTo>
                    <a:lnTo>
                      <a:pt x="1945886" y="1502858"/>
                    </a:lnTo>
                    <a:cubicBezTo>
                      <a:pt x="1953613" y="1517111"/>
                      <a:pt x="1961340" y="1541323"/>
                      <a:pt x="1966320" y="1551110"/>
                    </a:cubicBezTo>
                    <a:lnTo>
                      <a:pt x="1966320" y="1551110"/>
                    </a:lnTo>
                    <a:cubicBezTo>
                      <a:pt x="1971643" y="1561929"/>
                      <a:pt x="1974047" y="1577039"/>
                      <a:pt x="1979198" y="1594726"/>
                    </a:cubicBezTo>
                    <a:lnTo>
                      <a:pt x="1979198" y="1594726"/>
                    </a:lnTo>
                    <a:cubicBezTo>
                      <a:pt x="1984178" y="1611898"/>
                      <a:pt x="1994138" y="1625635"/>
                      <a:pt x="2005471" y="1642120"/>
                    </a:cubicBezTo>
                    <a:lnTo>
                      <a:pt x="2005471" y="1642120"/>
                    </a:lnTo>
                    <a:cubicBezTo>
                      <a:pt x="2017835" y="1658261"/>
                      <a:pt x="2029511" y="1666160"/>
                      <a:pt x="2037410" y="1685736"/>
                    </a:cubicBezTo>
                    <a:lnTo>
                      <a:pt x="2037410" y="1685736"/>
                    </a:lnTo>
                    <a:cubicBezTo>
                      <a:pt x="2044622" y="1702736"/>
                      <a:pt x="2044966" y="1692948"/>
                      <a:pt x="2053895" y="1707200"/>
                    </a:cubicBezTo>
                    <a:lnTo>
                      <a:pt x="2053895" y="1707200"/>
                    </a:lnTo>
                    <a:cubicBezTo>
                      <a:pt x="2059905" y="1718190"/>
                      <a:pt x="2057845" y="1716988"/>
                      <a:pt x="2062481" y="1717331"/>
                    </a:cubicBezTo>
                    <a:lnTo>
                      <a:pt x="2062481" y="1717331"/>
                    </a:lnTo>
                    <a:cubicBezTo>
                      <a:pt x="2063511" y="1717331"/>
                      <a:pt x="2065056" y="1717331"/>
                      <a:pt x="2066774" y="1717331"/>
                    </a:cubicBezTo>
                    <a:lnTo>
                      <a:pt x="2066774" y="1717331"/>
                    </a:lnTo>
                    <a:cubicBezTo>
                      <a:pt x="2070552" y="1717331"/>
                      <a:pt x="2073814" y="1716816"/>
                      <a:pt x="2076562" y="1716816"/>
                    </a:cubicBezTo>
                    <a:lnTo>
                      <a:pt x="2076562" y="1716816"/>
                    </a:lnTo>
                    <a:cubicBezTo>
                      <a:pt x="2080683" y="1716473"/>
                      <a:pt x="2085147" y="1718533"/>
                      <a:pt x="2086693" y="1724028"/>
                    </a:cubicBezTo>
                    <a:lnTo>
                      <a:pt x="2086693" y="1724028"/>
                    </a:lnTo>
                    <a:cubicBezTo>
                      <a:pt x="2086865" y="1724372"/>
                      <a:pt x="2086865" y="1724887"/>
                      <a:pt x="2087036" y="1725230"/>
                    </a:cubicBezTo>
                    <a:lnTo>
                      <a:pt x="2087036" y="1725230"/>
                    </a:lnTo>
                    <a:cubicBezTo>
                      <a:pt x="2089097" y="1724372"/>
                      <a:pt x="2092016" y="1723342"/>
                      <a:pt x="2096481" y="1722483"/>
                    </a:cubicBezTo>
                    <a:lnTo>
                      <a:pt x="2096481" y="1722483"/>
                    </a:lnTo>
                    <a:cubicBezTo>
                      <a:pt x="2110733" y="1719735"/>
                      <a:pt x="2122066" y="1708574"/>
                      <a:pt x="2133571" y="1708402"/>
                    </a:cubicBezTo>
                    <a:lnTo>
                      <a:pt x="2133571" y="1708402"/>
                    </a:lnTo>
                    <a:cubicBezTo>
                      <a:pt x="2136662" y="1708402"/>
                      <a:pt x="2139753" y="1709261"/>
                      <a:pt x="2142501" y="1711665"/>
                    </a:cubicBezTo>
                    <a:lnTo>
                      <a:pt x="2142501" y="1711665"/>
                    </a:lnTo>
                    <a:cubicBezTo>
                      <a:pt x="2145763" y="1714584"/>
                      <a:pt x="2147824" y="1716645"/>
                      <a:pt x="2149197" y="1717847"/>
                    </a:cubicBezTo>
                    <a:lnTo>
                      <a:pt x="2149197" y="1717847"/>
                    </a:lnTo>
                    <a:cubicBezTo>
                      <a:pt x="2149712" y="1718362"/>
                      <a:pt x="2150056" y="1718705"/>
                      <a:pt x="2150228" y="1718877"/>
                    </a:cubicBezTo>
                    <a:lnTo>
                      <a:pt x="2150228" y="1718877"/>
                    </a:lnTo>
                    <a:cubicBezTo>
                      <a:pt x="2150228" y="1718877"/>
                      <a:pt x="2150228" y="1718877"/>
                      <a:pt x="2150228" y="1718877"/>
                    </a:cubicBezTo>
                    <a:lnTo>
                      <a:pt x="2150228" y="1718877"/>
                    </a:lnTo>
                    <a:cubicBezTo>
                      <a:pt x="2150743" y="1718190"/>
                      <a:pt x="2151602" y="1717160"/>
                      <a:pt x="2152804" y="1715614"/>
                    </a:cubicBezTo>
                    <a:lnTo>
                      <a:pt x="2152804" y="1715614"/>
                    </a:lnTo>
                    <a:cubicBezTo>
                      <a:pt x="2153319" y="1715099"/>
                      <a:pt x="2153490" y="1714756"/>
                      <a:pt x="2153662" y="1714584"/>
                    </a:cubicBezTo>
                    <a:lnTo>
                      <a:pt x="2153662" y="1714584"/>
                    </a:lnTo>
                    <a:cubicBezTo>
                      <a:pt x="2153490" y="1714412"/>
                      <a:pt x="2153319" y="1714240"/>
                      <a:pt x="2152975" y="1714069"/>
                    </a:cubicBezTo>
                    <a:lnTo>
                      <a:pt x="2152975" y="1714069"/>
                    </a:lnTo>
                    <a:cubicBezTo>
                      <a:pt x="2151773" y="1713210"/>
                      <a:pt x="2150228" y="1711150"/>
                      <a:pt x="2150399" y="1708402"/>
                    </a:cubicBezTo>
                    <a:lnTo>
                      <a:pt x="2150399" y="1708402"/>
                    </a:lnTo>
                    <a:cubicBezTo>
                      <a:pt x="2150399" y="1705483"/>
                      <a:pt x="2151602" y="1701534"/>
                      <a:pt x="2155036" y="1695695"/>
                    </a:cubicBezTo>
                    <a:lnTo>
                      <a:pt x="2155036" y="1695695"/>
                    </a:lnTo>
                    <a:cubicBezTo>
                      <a:pt x="2156925" y="1691746"/>
                      <a:pt x="2157612" y="1686079"/>
                      <a:pt x="2157612" y="1679554"/>
                    </a:cubicBezTo>
                    <a:lnTo>
                      <a:pt x="2157612" y="1679554"/>
                    </a:lnTo>
                    <a:cubicBezTo>
                      <a:pt x="2157612" y="1660493"/>
                      <a:pt x="2150915" y="1634908"/>
                      <a:pt x="2150915" y="1620999"/>
                    </a:cubicBezTo>
                    <a:lnTo>
                      <a:pt x="2150915" y="1620999"/>
                    </a:lnTo>
                    <a:cubicBezTo>
                      <a:pt x="2151086" y="1616706"/>
                      <a:pt x="2151258" y="1613100"/>
                      <a:pt x="2154520" y="1610696"/>
                    </a:cubicBezTo>
                    <a:lnTo>
                      <a:pt x="2154520" y="1610696"/>
                    </a:lnTo>
                    <a:cubicBezTo>
                      <a:pt x="2163793" y="1605373"/>
                      <a:pt x="2175298" y="1602797"/>
                      <a:pt x="2192641" y="1597817"/>
                    </a:cubicBezTo>
                    <a:lnTo>
                      <a:pt x="2192641" y="1597817"/>
                    </a:lnTo>
                    <a:cubicBezTo>
                      <a:pt x="2201571" y="1594555"/>
                      <a:pt x="2209298" y="1592494"/>
                      <a:pt x="2215995" y="1592494"/>
                    </a:cubicBezTo>
                    <a:lnTo>
                      <a:pt x="2215995" y="1592494"/>
                    </a:lnTo>
                    <a:cubicBezTo>
                      <a:pt x="2222520" y="1592494"/>
                      <a:pt x="2228359" y="1594726"/>
                      <a:pt x="2231793" y="1599706"/>
                    </a:cubicBezTo>
                    <a:lnTo>
                      <a:pt x="2231793" y="1599706"/>
                    </a:lnTo>
                    <a:cubicBezTo>
                      <a:pt x="2236257" y="1605029"/>
                      <a:pt x="2237116" y="1612070"/>
                      <a:pt x="2237116" y="1619110"/>
                    </a:cubicBezTo>
                    <a:lnTo>
                      <a:pt x="2237116" y="1619110"/>
                    </a:lnTo>
                    <a:cubicBezTo>
                      <a:pt x="2237116" y="1625807"/>
                      <a:pt x="2236257" y="1632675"/>
                      <a:pt x="2236257" y="1638514"/>
                    </a:cubicBezTo>
                    <a:lnTo>
                      <a:pt x="2236257" y="1638514"/>
                    </a:lnTo>
                    <a:lnTo>
                      <a:pt x="2236429" y="1638686"/>
                    </a:lnTo>
                    <a:lnTo>
                      <a:pt x="2236257" y="1639544"/>
                    </a:lnTo>
                    <a:cubicBezTo>
                      <a:pt x="2236257" y="1640403"/>
                      <a:pt x="2236085" y="1641261"/>
                      <a:pt x="2236085" y="1642120"/>
                    </a:cubicBezTo>
                    <a:lnTo>
                      <a:pt x="2236085" y="1642120"/>
                    </a:lnTo>
                    <a:cubicBezTo>
                      <a:pt x="2235914" y="1653110"/>
                      <a:pt x="2242611" y="1666332"/>
                      <a:pt x="2243985" y="1681271"/>
                    </a:cubicBezTo>
                    <a:lnTo>
                      <a:pt x="2243985" y="1681271"/>
                    </a:lnTo>
                    <a:cubicBezTo>
                      <a:pt x="2243985" y="1690372"/>
                      <a:pt x="2245873" y="1702736"/>
                      <a:pt x="2245873" y="1709261"/>
                    </a:cubicBezTo>
                    <a:lnTo>
                      <a:pt x="2245873" y="1709261"/>
                    </a:lnTo>
                    <a:cubicBezTo>
                      <a:pt x="2245530" y="1711493"/>
                      <a:pt x="2246560" y="1714584"/>
                      <a:pt x="2242268" y="1715614"/>
                    </a:cubicBezTo>
                    <a:lnTo>
                      <a:pt x="2242268" y="1715614"/>
                    </a:lnTo>
                    <a:cubicBezTo>
                      <a:pt x="2240207" y="1715442"/>
                      <a:pt x="2239520" y="1714412"/>
                      <a:pt x="2238490" y="1713210"/>
                    </a:cubicBezTo>
                    <a:lnTo>
                      <a:pt x="2238490" y="1713210"/>
                    </a:lnTo>
                    <a:cubicBezTo>
                      <a:pt x="2235399" y="1709432"/>
                      <a:pt x="2232136" y="1704453"/>
                      <a:pt x="2230076" y="1702049"/>
                    </a:cubicBezTo>
                    <a:lnTo>
                      <a:pt x="2230076" y="1702049"/>
                    </a:lnTo>
                    <a:lnTo>
                      <a:pt x="2230076" y="1702049"/>
                    </a:lnTo>
                    <a:lnTo>
                      <a:pt x="2230076" y="1702049"/>
                    </a:lnTo>
                    <a:lnTo>
                      <a:pt x="2230247" y="1702220"/>
                    </a:lnTo>
                    <a:lnTo>
                      <a:pt x="2230247" y="1703079"/>
                    </a:lnTo>
                    <a:cubicBezTo>
                      <a:pt x="2229732" y="1707887"/>
                      <a:pt x="2229046" y="1710463"/>
                      <a:pt x="2229046" y="1711665"/>
                    </a:cubicBezTo>
                    <a:lnTo>
                      <a:pt x="2229046" y="1711665"/>
                    </a:lnTo>
                    <a:cubicBezTo>
                      <a:pt x="2228874" y="1713210"/>
                      <a:pt x="2229732" y="1714584"/>
                      <a:pt x="2235914" y="1721453"/>
                    </a:cubicBezTo>
                    <a:lnTo>
                      <a:pt x="2235914" y="1721453"/>
                    </a:lnTo>
                    <a:cubicBezTo>
                      <a:pt x="2243813" y="1729352"/>
                      <a:pt x="2247247" y="1741715"/>
                      <a:pt x="2247247" y="1755281"/>
                    </a:cubicBezTo>
                    <a:lnTo>
                      <a:pt x="2247247" y="1755281"/>
                    </a:lnTo>
                    <a:cubicBezTo>
                      <a:pt x="2247247" y="1760776"/>
                      <a:pt x="2246560" y="1766271"/>
                      <a:pt x="2245702" y="1771937"/>
                    </a:cubicBezTo>
                    <a:lnTo>
                      <a:pt x="2245702" y="1771937"/>
                    </a:lnTo>
                    <a:cubicBezTo>
                      <a:pt x="2243985" y="1780695"/>
                      <a:pt x="2242268" y="1787563"/>
                      <a:pt x="2242268" y="1792200"/>
                    </a:cubicBezTo>
                    <a:lnTo>
                      <a:pt x="2242268" y="1792200"/>
                    </a:lnTo>
                    <a:cubicBezTo>
                      <a:pt x="2242611" y="1797523"/>
                      <a:pt x="2243298" y="1799068"/>
                      <a:pt x="2250166" y="1800785"/>
                    </a:cubicBezTo>
                    <a:lnTo>
                      <a:pt x="2250166" y="1800785"/>
                    </a:lnTo>
                    <a:cubicBezTo>
                      <a:pt x="2253257" y="1801472"/>
                      <a:pt x="2256863" y="1801644"/>
                      <a:pt x="2260641" y="1801644"/>
                    </a:cubicBezTo>
                    <a:lnTo>
                      <a:pt x="2260641" y="1801644"/>
                    </a:lnTo>
                    <a:cubicBezTo>
                      <a:pt x="2270944" y="1801644"/>
                      <a:pt x="2282964" y="1799240"/>
                      <a:pt x="2293095" y="1795634"/>
                    </a:cubicBezTo>
                    <a:lnTo>
                      <a:pt x="2293095" y="1795634"/>
                    </a:lnTo>
                    <a:cubicBezTo>
                      <a:pt x="2302711" y="1793058"/>
                      <a:pt x="2308893" y="1790139"/>
                      <a:pt x="2316792" y="1790139"/>
                    </a:cubicBezTo>
                    <a:lnTo>
                      <a:pt x="2316792" y="1790139"/>
                    </a:lnTo>
                    <a:cubicBezTo>
                      <a:pt x="2319883" y="1790139"/>
                      <a:pt x="2323317" y="1790654"/>
                      <a:pt x="2327267" y="1791856"/>
                    </a:cubicBezTo>
                    <a:lnTo>
                      <a:pt x="2327267" y="1791856"/>
                    </a:lnTo>
                    <a:cubicBezTo>
                      <a:pt x="2339459" y="1796149"/>
                      <a:pt x="2357661" y="1796664"/>
                      <a:pt x="2359378" y="1808169"/>
                    </a:cubicBezTo>
                    <a:lnTo>
                      <a:pt x="2359378" y="1808169"/>
                    </a:lnTo>
                    <a:cubicBezTo>
                      <a:pt x="2359378" y="1808169"/>
                      <a:pt x="2359378" y="1808169"/>
                      <a:pt x="2359378" y="1808341"/>
                    </a:cubicBezTo>
                    <a:lnTo>
                      <a:pt x="2359378" y="1808341"/>
                    </a:lnTo>
                    <a:cubicBezTo>
                      <a:pt x="2359378" y="1812290"/>
                      <a:pt x="2355428" y="1813664"/>
                      <a:pt x="2353368" y="1813836"/>
                    </a:cubicBezTo>
                    <a:lnTo>
                      <a:pt x="2353368" y="1813836"/>
                    </a:lnTo>
                    <a:cubicBezTo>
                      <a:pt x="2353368" y="1813836"/>
                      <a:pt x="2353368" y="1813836"/>
                      <a:pt x="2353196" y="1813836"/>
                    </a:cubicBezTo>
                    <a:lnTo>
                      <a:pt x="2353196" y="1813836"/>
                    </a:lnTo>
                    <a:cubicBezTo>
                      <a:pt x="2353196" y="1813836"/>
                      <a:pt x="2353368" y="1814008"/>
                      <a:pt x="2353540" y="1814179"/>
                    </a:cubicBezTo>
                    <a:lnTo>
                      <a:pt x="2353540" y="1814179"/>
                    </a:lnTo>
                    <a:cubicBezTo>
                      <a:pt x="2360064" y="1820017"/>
                      <a:pt x="2363499" y="1822078"/>
                      <a:pt x="2364529" y="1821906"/>
                    </a:cubicBezTo>
                    <a:lnTo>
                      <a:pt x="2364529" y="1821906"/>
                    </a:lnTo>
                    <a:cubicBezTo>
                      <a:pt x="2364872" y="1821906"/>
                      <a:pt x="2365388" y="1821735"/>
                      <a:pt x="2366418" y="1821048"/>
                    </a:cubicBezTo>
                    <a:lnTo>
                      <a:pt x="2366418" y="1821048"/>
                    </a:lnTo>
                    <a:cubicBezTo>
                      <a:pt x="2367620" y="1819331"/>
                      <a:pt x="2369337" y="1817442"/>
                      <a:pt x="2372085" y="1817442"/>
                    </a:cubicBezTo>
                    <a:lnTo>
                      <a:pt x="2372085" y="1817442"/>
                    </a:lnTo>
                    <a:cubicBezTo>
                      <a:pt x="2376893" y="1817785"/>
                      <a:pt x="2379640" y="1822250"/>
                      <a:pt x="2382216" y="1831866"/>
                    </a:cubicBezTo>
                    <a:lnTo>
                      <a:pt x="2382216" y="1831866"/>
                    </a:lnTo>
                    <a:cubicBezTo>
                      <a:pt x="2386166" y="1847836"/>
                      <a:pt x="2383761" y="1871876"/>
                      <a:pt x="2387539" y="1886643"/>
                    </a:cubicBezTo>
                    <a:lnTo>
                      <a:pt x="2387539" y="1886643"/>
                    </a:lnTo>
                    <a:cubicBezTo>
                      <a:pt x="2390115" y="1902956"/>
                      <a:pt x="2393893" y="1913259"/>
                      <a:pt x="2395267" y="1932491"/>
                    </a:cubicBezTo>
                    <a:lnTo>
                      <a:pt x="2395267" y="1932491"/>
                    </a:lnTo>
                    <a:cubicBezTo>
                      <a:pt x="2396640" y="1952754"/>
                      <a:pt x="2397842" y="1965118"/>
                      <a:pt x="2403852" y="1977138"/>
                    </a:cubicBezTo>
                    <a:lnTo>
                      <a:pt x="2403852" y="1977138"/>
                    </a:lnTo>
                    <a:cubicBezTo>
                      <a:pt x="2410034" y="1988299"/>
                      <a:pt x="2425317" y="2008733"/>
                      <a:pt x="2431327" y="2014744"/>
                    </a:cubicBezTo>
                    <a:lnTo>
                      <a:pt x="2431327" y="2014744"/>
                    </a:lnTo>
                    <a:cubicBezTo>
                      <a:pt x="2437337" y="2020753"/>
                      <a:pt x="2441973" y="2024188"/>
                      <a:pt x="2444721" y="2035178"/>
                    </a:cubicBezTo>
                    <a:lnTo>
                      <a:pt x="2444721" y="2035178"/>
                    </a:lnTo>
                    <a:cubicBezTo>
                      <a:pt x="2445407" y="2041188"/>
                      <a:pt x="2448327" y="2047541"/>
                      <a:pt x="2450387" y="2049602"/>
                    </a:cubicBezTo>
                    <a:lnTo>
                      <a:pt x="2450387" y="2049602"/>
                    </a:lnTo>
                    <a:cubicBezTo>
                      <a:pt x="2450559" y="2049773"/>
                      <a:pt x="2450730" y="2049945"/>
                      <a:pt x="2450730" y="2050117"/>
                    </a:cubicBezTo>
                    <a:lnTo>
                      <a:pt x="2450730" y="2050117"/>
                    </a:lnTo>
                    <a:cubicBezTo>
                      <a:pt x="2452104" y="2048228"/>
                      <a:pt x="2454337" y="2046854"/>
                      <a:pt x="2456912" y="2046854"/>
                    </a:cubicBezTo>
                    <a:lnTo>
                      <a:pt x="2456912" y="2046854"/>
                    </a:lnTo>
                    <a:cubicBezTo>
                      <a:pt x="2460003" y="2046854"/>
                      <a:pt x="2463266" y="2048400"/>
                      <a:pt x="2467902" y="2051491"/>
                    </a:cubicBezTo>
                    <a:lnTo>
                      <a:pt x="2467902" y="2051491"/>
                    </a:lnTo>
                    <a:cubicBezTo>
                      <a:pt x="2469104" y="2052693"/>
                      <a:pt x="2469791" y="2052865"/>
                      <a:pt x="2470821" y="2052865"/>
                    </a:cubicBezTo>
                    <a:lnTo>
                      <a:pt x="2470821" y="2052865"/>
                    </a:lnTo>
                    <a:cubicBezTo>
                      <a:pt x="2473912" y="2053208"/>
                      <a:pt x="2480438" y="2046683"/>
                      <a:pt x="2486963" y="2038955"/>
                    </a:cubicBezTo>
                    <a:lnTo>
                      <a:pt x="2486963" y="2038955"/>
                    </a:lnTo>
                    <a:cubicBezTo>
                      <a:pt x="2496579" y="2028481"/>
                      <a:pt x="2497609" y="2014572"/>
                      <a:pt x="2511690" y="2013885"/>
                    </a:cubicBezTo>
                    <a:lnTo>
                      <a:pt x="2511690" y="2013885"/>
                    </a:lnTo>
                    <a:cubicBezTo>
                      <a:pt x="2523023" y="2015087"/>
                      <a:pt x="2535387" y="2016461"/>
                      <a:pt x="2546033" y="2028653"/>
                    </a:cubicBezTo>
                    <a:lnTo>
                      <a:pt x="2546033" y="2028653"/>
                    </a:lnTo>
                    <a:cubicBezTo>
                      <a:pt x="2556164" y="2039986"/>
                      <a:pt x="2571275" y="2055269"/>
                      <a:pt x="2579174" y="2067117"/>
                    </a:cubicBezTo>
                    <a:lnTo>
                      <a:pt x="2579174" y="2067117"/>
                    </a:lnTo>
                    <a:cubicBezTo>
                      <a:pt x="2582265" y="2072783"/>
                      <a:pt x="2584669" y="2077420"/>
                      <a:pt x="2586043" y="2079137"/>
                    </a:cubicBezTo>
                    <a:lnTo>
                      <a:pt x="2586043" y="2079137"/>
                    </a:lnTo>
                    <a:cubicBezTo>
                      <a:pt x="2586043" y="2078965"/>
                      <a:pt x="2586043" y="2078622"/>
                      <a:pt x="2586043" y="2078278"/>
                    </a:cubicBezTo>
                    <a:lnTo>
                      <a:pt x="2586043" y="2078278"/>
                    </a:lnTo>
                    <a:cubicBezTo>
                      <a:pt x="2586215" y="2074672"/>
                      <a:pt x="2580891" y="2066773"/>
                      <a:pt x="2580720" y="2055440"/>
                    </a:cubicBezTo>
                    <a:lnTo>
                      <a:pt x="2580720" y="2055440"/>
                    </a:lnTo>
                    <a:cubicBezTo>
                      <a:pt x="2582265" y="2042905"/>
                      <a:pt x="2591195" y="2031400"/>
                      <a:pt x="2597204" y="2021612"/>
                    </a:cubicBezTo>
                    <a:lnTo>
                      <a:pt x="2597204" y="2021612"/>
                    </a:lnTo>
                    <a:cubicBezTo>
                      <a:pt x="2598063" y="2019895"/>
                      <a:pt x="2598406" y="2017834"/>
                      <a:pt x="2598406" y="2015602"/>
                    </a:cubicBezTo>
                    <a:lnTo>
                      <a:pt x="2598406" y="2015602"/>
                    </a:lnTo>
                    <a:cubicBezTo>
                      <a:pt x="2598406" y="2009077"/>
                      <a:pt x="2595487" y="2000319"/>
                      <a:pt x="2595487" y="1991733"/>
                    </a:cubicBezTo>
                    <a:lnTo>
                      <a:pt x="2595487" y="1991733"/>
                    </a:lnTo>
                    <a:cubicBezTo>
                      <a:pt x="2595487" y="1988643"/>
                      <a:pt x="2595831" y="1985552"/>
                      <a:pt x="2597033" y="1982632"/>
                    </a:cubicBezTo>
                    <a:lnTo>
                      <a:pt x="2597033" y="1982632"/>
                    </a:lnTo>
                    <a:cubicBezTo>
                      <a:pt x="2599952" y="1973188"/>
                      <a:pt x="2595316" y="1964087"/>
                      <a:pt x="2615235" y="1960653"/>
                    </a:cubicBezTo>
                    <a:lnTo>
                      <a:pt x="2615235" y="1960653"/>
                    </a:lnTo>
                    <a:cubicBezTo>
                      <a:pt x="2634982" y="1956703"/>
                      <a:pt x="2642537" y="1950007"/>
                      <a:pt x="2648719" y="1937815"/>
                    </a:cubicBezTo>
                    <a:lnTo>
                      <a:pt x="2648719" y="1937815"/>
                    </a:lnTo>
                    <a:cubicBezTo>
                      <a:pt x="2654901" y="1925451"/>
                      <a:pt x="2657133" y="1913774"/>
                      <a:pt x="2665891" y="1907593"/>
                    </a:cubicBezTo>
                    <a:lnTo>
                      <a:pt x="2665891" y="1907593"/>
                    </a:lnTo>
                    <a:cubicBezTo>
                      <a:pt x="2668810" y="1905532"/>
                      <a:pt x="2672416" y="1904674"/>
                      <a:pt x="2676194" y="1904674"/>
                    </a:cubicBezTo>
                    <a:lnTo>
                      <a:pt x="2676194" y="1904674"/>
                    </a:lnTo>
                    <a:cubicBezTo>
                      <a:pt x="2681861" y="1904674"/>
                      <a:pt x="2688729" y="1907421"/>
                      <a:pt x="2688729" y="1914461"/>
                    </a:cubicBezTo>
                    <a:lnTo>
                      <a:pt x="2688729" y="1914461"/>
                    </a:lnTo>
                    <a:cubicBezTo>
                      <a:pt x="2688729" y="1916350"/>
                      <a:pt x="2688214" y="1918411"/>
                      <a:pt x="2687184" y="1920643"/>
                    </a:cubicBezTo>
                    <a:lnTo>
                      <a:pt x="2687184" y="1920643"/>
                    </a:lnTo>
                    <a:cubicBezTo>
                      <a:pt x="2682719" y="1931805"/>
                      <a:pt x="2676365" y="1938330"/>
                      <a:pt x="2676365" y="1948804"/>
                    </a:cubicBezTo>
                    <a:lnTo>
                      <a:pt x="2676365" y="1948804"/>
                    </a:lnTo>
                    <a:cubicBezTo>
                      <a:pt x="2676365" y="1951037"/>
                      <a:pt x="2676537" y="1953269"/>
                      <a:pt x="2677224" y="1956017"/>
                    </a:cubicBezTo>
                    <a:lnTo>
                      <a:pt x="2677224" y="1956017"/>
                    </a:lnTo>
                    <a:cubicBezTo>
                      <a:pt x="2680486" y="1971471"/>
                      <a:pt x="2686325" y="1973016"/>
                      <a:pt x="2686325" y="1986925"/>
                    </a:cubicBezTo>
                    <a:lnTo>
                      <a:pt x="2686325" y="1986925"/>
                    </a:lnTo>
                    <a:cubicBezTo>
                      <a:pt x="2686325" y="1988128"/>
                      <a:pt x="2686325" y="1989501"/>
                      <a:pt x="2686153" y="1990875"/>
                    </a:cubicBezTo>
                    <a:lnTo>
                      <a:pt x="2686153" y="1990875"/>
                    </a:lnTo>
                    <a:cubicBezTo>
                      <a:pt x="2686153" y="1998430"/>
                      <a:pt x="2686153" y="2008218"/>
                      <a:pt x="2687184" y="2015945"/>
                    </a:cubicBezTo>
                    <a:lnTo>
                      <a:pt x="2687184" y="2015945"/>
                    </a:lnTo>
                    <a:cubicBezTo>
                      <a:pt x="2687871" y="2023844"/>
                      <a:pt x="2690618" y="2027794"/>
                      <a:pt x="2691305" y="2027794"/>
                    </a:cubicBezTo>
                    <a:lnTo>
                      <a:pt x="2691305" y="2027794"/>
                    </a:lnTo>
                    <a:cubicBezTo>
                      <a:pt x="2691305" y="2027794"/>
                      <a:pt x="2691305" y="2027794"/>
                      <a:pt x="2691305" y="2027794"/>
                    </a:cubicBezTo>
                    <a:lnTo>
                      <a:pt x="2691305" y="2027794"/>
                    </a:lnTo>
                    <a:cubicBezTo>
                      <a:pt x="2691305" y="2027794"/>
                      <a:pt x="2691305" y="2027794"/>
                      <a:pt x="2691477" y="2027794"/>
                    </a:cubicBezTo>
                    <a:lnTo>
                      <a:pt x="2691477" y="2027794"/>
                    </a:lnTo>
                    <a:cubicBezTo>
                      <a:pt x="2691477" y="2027794"/>
                      <a:pt x="2691648" y="2027794"/>
                      <a:pt x="2691648" y="2027794"/>
                    </a:cubicBezTo>
                    <a:lnTo>
                      <a:pt x="2691648" y="2027794"/>
                    </a:lnTo>
                    <a:cubicBezTo>
                      <a:pt x="2693194" y="2027794"/>
                      <a:pt x="2694567" y="2027794"/>
                      <a:pt x="2695941" y="2027794"/>
                    </a:cubicBezTo>
                    <a:lnTo>
                      <a:pt x="2695941" y="2027794"/>
                    </a:lnTo>
                    <a:cubicBezTo>
                      <a:pt x="2701608" y="2027107"/>
                      <a:pt x="2701265" y="2028653"/>
                      <a:pt x="2702810" y="2021097"/>
                    </a:cubicBezTo>
                    <a:lnTo>
                      <a:pt x="2702810" y="2021097"/>
                    </a:lnTo>
                    <a:cubicBezTo>
                      <a:pt x="2702810" y="2020925"/>
                      <a:pt x="2702810" y="2020753"/>
                      <a:pt x="2702810" y="2020410"/>
                    </a:cubicBezTo>
                    <a:lnTo>
                      <a:pt x="2702810" y="2020410"/>
                    </a:lnTo>
                    <a:cubicBezTo>
                      <a:pt x="2703153" y="2011824"/>
                      <a:pt x="2687699" y="1991390"/>
                      <a:pt x="2687527" y="1973016"/>
                    </a:cubicBezTo>
                    <a:lnTo>
                      <a:pt x="2687527" y="1973016"/>
                    </a:lnTo>
                    <a:cubicBezTo>
                      <a:pt x="2687527" y="1970269"/>
                      <a:pt x="2687871" y="1967350"/>
                      <a:pt x="2688729" y="1964946"/>
                    </a:cubicBezTo>
                    <a:lnTo>
                      <a:pt x="2688729" y="1964946"/>
                    </a:lnTo>
                    <a:cubicBezTo>
                      <a:pt x="2694567" y="1944512"/>
                      <a:pt x="2707961" y="1948461"/>
                      <a:pt x="2708820" y="1939532"/>
                    </a:cubicBezTo>
                    <a:lnTo>
                      <a:pt x="2708820" y="1939532"/>
                    </a:lnTo>
                    <a:cubicBezTo>
                      <a:pt x="2708991" y="1938673"/>
                      <a:pt x="2709163" y="1937471"/>
                      <a:pt x="2709163" y="1936269"/>
                    </a:cubicBezTo>
                    <a:lnTo>
                      <a:pt x="2709163" y="1936269"/>
                    </a:lnTo>
                    <a:cubicBezTo>
                      <a:pt x="2709163" y="1930603"/>
                      <a:pt x="2706588" y="1923219"/>
                      <a:pt x="2706588" y="1917896"/>
                    </a:cubicBezTo>
                    <a:lnTo>
                      <a:pt x="2706588" y="1917896"/>
                    </a:lnTo>
                    <a:cubicBezTo>
                      <a:pt x="2706588" y="1914805"/>
                      <a:pt x="2708476" y="1911027"/>
                      <a:pt x="2712597" y="1910855"/>
                    </a:cubicBezTo>
                    <a:lnTo>
                      <a:pt x="2712597" y="1910855"/>
                    </a:lnTo>
                    <a:cubicBezTo>
                      <a:pt x="2712941" y="1910855"/>
                      <a:pt x="2713284" y="1910855"/>
                      <a:pt x="2713628" y="1910855"/>
                    </a:cubicBezTo>
                    <a:lnTo>
                      <a:pt x="2713628" y="1910855"/>
                    </a:lnTo>
                    <a:cubicBezTo>
                      <a:pt x="2713799" y="1910855"/>
                      <a:pt x="2714143" y="1910855"/>
                      <a:pt x="2714486" y="1911027"/>
                    </a:cubicBezTo>
                    <a:lnTo>
                      <a:pt x="2714486" y="1911027"/>
                    </a:lnTo>
                    <a:cubicBezTo>
                      <a:pt x="2725991" y="1913946"/>
                      <a:pt x="2723759" y="1933007"/>
                      <a:pt x="2734749" y="1936441"/>
                    </a:cubicBezTo>
                    <a:lnTo>
                      <a:pt x="2734749" y="1936441"/>
                    </a:lnTo>
                    <a:cubicBezTo>
                      <a:pt x="2746425" y="1941592"/>
                      <a:pt x="2757072" y="1949663"/>
                      <a:pt x="2764971" y="1964087"/>
                    </a:cubicBezTo>
                    <a:lnTo>
                      <a:pt x="2764971" y="1964087"/>
                    </a:lnTo>
                    <a:cubicBezTo>
                      <a:pt x="2769092" y="1971471"/>
                      <a:pt x="2771324" y="1972158"/>
                      <a:pt x="2774759" y="1972330"/>
                    </a:cubicBezTo>
                    <a:lnTo>
                      <a:pt x="2774759" y="1972330"/>
                    </a:lnTo>
                    <a:cubicBezTo>
                      <a:pt x="2777850" y="1972330"/>
                      <a:pt x="2782486" y="1970956"/>
                      <a:pt x="2789011" y="1970441"/>
                    </a:cubicBezTo>
                    <a:lnTo>
                      <a:pt x="2789011" y="1970441"/>
                    </a:lnTo>
                    <a:cubicBezTo>
                      <a:pt x="2796910" y="1969754"/>
                      <a:pt x="2802920" y="1966491"/>
                      <a:pt x="2809273" y="1966491"/>
                    </a:cubicBezTo>
                    <a:lnTo>
                      <a:pt x="2809273" y="1966491"/>
                    </a:lnTo>
                    <a:cubicBezTo>
                      <a:pt x="2813395" y="1966491"/>
                      <a:pt x="2817516" y="1968208"/>
                      <a:pt x="2821294" y="1972501"/>
                    </a:cubicBezTo>
                    <a:lnTo>
                      <a:pt x="2821294" y="1972501"/>
                    </a:lnTo>
                    <a:cubicBezTo>
                      <a:pt x="2825759" y="1977481"/>
                      <a:pt x="2828677" y="1978683"/>
                      <a:pt x="2832455" y="1978855"/>
                    </a:cubicBezTo>
                    <a:lnTo>
                      <a:pt x="2832455" y="1978855"/>
                    </a:lnTo>
                    <a:cubicBezTo>
                      <a:pt x="2835890" y="1978855"/>
                      <a:pt x="2840354" y="1977481"/>
                      <a:pt x="2846708" y="1975592"/>
                    </a:cubicBezTo>
                    <a:lnTo>
                      <a:pt x="2846708" y="1975592"/>
                    </a:lnTo>
                    <a:cubicBezTo>
                      <a:pt x="2858041" y="1972673"/>
                      <a:pt x="2855980" y="1973016"/>
                      <a:pt x="2860617" y="1965976"/>
                    </a:cubicBezTo>
                    <a:lnTo>
                      <a:pt x="2860617" y="1965976"/>
                    </a:lnTo>
                    <a:cubicBezTo>
                      <a:pt x="2861132" y="1965461"/>
                      <a:pt x="2860960" y="1965461"/>
                      <a:pt x="2860960" y="1965461"/>
                    </a:cubicBezTo>
                    <a:lnTo>
                      <a:pt x="2860960" y="1965461"/>
                    </a:lnTo>
                    <a:cubicBezTo>
                      <a:pt x="2861475" y="1965118"/>
                      <a:pt x="2858900" y="1964774"/>
                      <a:pt x="2857526" y="1960481"/>
                    </a:cubicBezTo>
                    <a:lnTo>
                      <a:pt x="2857526" y="1960481"/>
                    </a:lnTo>
                    <a:cubicBezTo>
                      <a:pt x="2858900" y="1956188"/>
                      <a:pt x="2861303" y="1957219"/>
                      <a:pt x="2865596" y="1956360"/>
                    </a:cubicBezTo>
                    <a:lnTo>
                      <a:pt x="2865596" y="1956360"/>
                    </a:lnTo>
                    <a:cubicBezTo>
                      <a:pt x="2875556" y="1954471"/>
                      <a:pt x="2897364" y="1947946"/>
                      <a:pt x="2906122" y="1947774"/>
                    </a:cubicBezTo>
                    <a:lnTo>
                      <a:pt x="2906122" y="1947774"/>
                    </a:lnTo>
                    <a:cubicBezTo>
                      <a:pt x="2907667" y="1947774"/>
                      <a:pt x="2910758" y="1947774"/>
                      <a:pt x="2911445" y="1951380"/>
                    </a:cubicBezTo>
                    <a:lnTo>
                      <a:pt x="2911445" y="1951380"/>
                    </a:lnTo>
                    <a:cubicBezTo>
                      <a:pt x="2911273" y="1953269"/>
                      <a:pt x="2910414" y="1954128"/>
                      <a:pt x="2909384" y="1955330"/>
                    </a:cubicBezTo>
                    <a:lnTo>
                      <a:pt x="2909384" y="1955330"/>
                    </a:lnTo>
                    <a:cubicBezTo>
                      <a:pt x="2902344" y="1961855"/>
                      <a:pt x="2896505" y="1964603"/>
                      <a:pt x="2897192" y="1965289"/>
                    </a:cubicBezTo>
                    <a:lnTo>
                      <a:pt x="2897192" y="1965289"/>
                    </a:lnTo>
                    <a:cubicBezTo>
                      <a:pt x="2897192" y="1965461"/>
                      <a:pt x="2897364" y="1966491"/>
                      <a:pt x="2899424" y="1968380"/>
                    </a:cubicBezTo>
                    <a:lnTo>
                      <a:pt x="2899424" y="1968380"/>
                    </a:lnTo>
                    <a:cubicBezTo>
                      <a:pt x="2907839" y="1977653"/>
                      <a:pt x="2905263" y="1986754"/>
                      <a:pt x="2914879" y="1986582"/>
                    </a:cubicBezTo>
                    <a:lnTo>
                      <a:pt x="2914879" y="1986582"/>
                    </a:lnTo>
                    <a:cubicBezTo>
                      <a:pt x="2914879" y="1986582"/>
                      <a:pt x="2914879" y="1986582"/>
                      <a:pt x="2915051" y="1986582"/>
                    </a:cubicBezTo>
                    <a:lnTo>
                      <a:pt x="2915051" y="1986582"/>
                    </a:lnTo>
                    <a:cubicBezTo>
                      <a:pt x="2915222" y="1986582"/>
                      <a:pt x="2915394" y="1986582"/>
                      <a:pt x="2915566" y="1986582"/>
                    </a:cubicBezTo>
                    <a:lnTo>
                      <a:pt x="2915566" y="1986582"/>
                    </a:lnTo>
                    <a:cubicBezTo>
                      <a:pt x="2928960" y="1986925"/>
                      <a:pt x="2952313" y="1995168"/>
                      <a:pt x="2954546" y="2011309"/>
                    </a:cubicBezTo>
                    <a:lnTo>
                      <a:pt x="2954546" y="2011309"/>
                    </a:lnTo>
                    <a:cubicBezTo>
                      <a:pt x="2955061" y="2014228"/>
                      <a:pt x="2955232" y="2016804"/>
                      <a:pt x="2955232" y="2019380"/>
                    </a:cubicBezTo>
                    <a:lnTo>
                      <a:pt x="2955232" y="2019380"/>
                    </a:lnTo>
                    <a:cubicBezTo>
                      <a:pt x="2955232" y="2022986"/>
                      <a:pt x="2954889" y="2026077"/>
                      <a:pt x="2954889" y="2028653"/>
                    </a:cubicBezTo>
                    <a:lnTo>
                      <a:pt x="2954889" y="2028653"/>
                    </a:lnTo>
                    <a:cubicBezTo>
                      <a:pt x="2955232" y="2033289"/>
                      <a:pt x="2955061" y="2033976"/>
                      <a:pt x="2958838" y="2034834"/>
                    </a:cubicBezTo>
                    <a:lnTo>
                      <a:pt x="2958838" y="2034834"/>
                    </a:lnTo>
                    <a:cubicBezTo>
                      <a:pt x="2968455" y="2035865"/>
                      <a:pt x="2976525" y="2035178"/>
                      <a:pt x="2989575" y="2049773"/>
                    </a:cubicBezTo>
                    <a:lnTo>
                      <a:pt x="2989575" y="2049773"/>
                    </a:lnTo>
                    <a:cubicBezTo>
                      <a:pt x="3000222" y="2064198"/>
                      <a:pt x="3012585" y="2075016"/>
                      <a:pt x="3012929" y="2087723"/>
                    </a:cubicBezTo>
                    <a:lnTo>
                      <a:pt x="3012929" y="2087723"/>
                    </a:lnTo>
                    <a:cubicBezTo>
                      <a:pt x="3012929" y="2088410"/>
                      <a:pt x="3012929" y="2088925"/>
                      <a:pt x="3012929" y="2089612"/>
                    </a:cubicBezTo>
                    <a:lnTo>
                      <a:pt x="3012929" y="2089612"/>
                    </a:lnTo>
                    <a:cubicBezTo>
                      <a:pt x="3012757" y="2091501"/>
                      <a:pt x="3012585" y="2093046"/>
                      <a:pt x="3012585" y="2094420"/>
                    </a:cubicBezTo>
                    <a:lnTo>
                      <a:pt x="3012585" y="2094420"/>
                    </a:lnTo>
                    <a:cubicBezTo>
                      <a:pt x="3012929" y="2101632"/>
                      <a:pt x="3013787" y="2101117"/>
                      <a:pt x="3022717" y="2104895"/>
                    </a:cubicBezTo>
                    <a:lnTo>
                      <a:pt x="3022717" y="2104895"/>
                    </a:lnTo>
                    <a:cubicBezTo>
                      <a:pt x="3032676" y="2108329"/>
                      <a:pt x="3035939" y="2110218"/>
                      <a:pt x="3040575" y="2124127"/>
                    </a:cubicBezTo>
                    <a:lnTo>
                      <a:pt x="3040575" y="2124127"/>
                    </a:lnTo>
                    <a:cubicBezTo>
                      <a:pt x="3045212" y="2137864"/>
                      <a:pt x="3048817" y="2141642"/>
                      <a:pt x="3055686" y="2141642"/>
                    </a:cubicBezTo>
                    <a:lnTo>
                      <a:pt x="3055686" y="2141642"/>
                    </a:lnTo>
                    <a:cubicBezTo>
                      <a:pt x="3056373" y="2141642"/>
                      <a:pt x="3057403" y="2141642"/>
                      <a:pt x="3058262" y="2141470"/>
                    </a:cubicBezTo>
                    <a:lnTo>
                      <a:pt x="3058262" y="2141470"/>
                    </a:lnTo>
                    <a:cubicBezTo>
                      <a:pt x="3067534" y="2140096"/>
                      <a:pt x="3074918" y="2141470"/>
                      <a:pt x="3082989" y="2139066"/>
                    </a:cubicBezTo>
                    <a:lnTo>
                      <a:pt x="3082989" y="2139066"/>
                    </a:lnTo>
                    <a:cubicBezTo>
                      <a:pt x="3086595" y="2137692"/>
                      <a:pt x="3090201" y="2137005"/>
                      <a:pt x="3093979" y="2137005"/>
                    </a:cubicBezTo>
                    <a:lnTo>
                      <a:pt x="3093979" y="2137005"/>
                    </a:lnTo>
                    <a:cubicBezTo>
                      <a:pt x="3102050" y="2137005"/>
                      <a:pt x="3110807" y="2139753"/>
                      <a:pt x="3121282" y="2144046"/>
                    </a:cubicBezTo>
                    <a:lnTo>
                      <a:pt x="3121282" y="2144046"/>
                    </a:lnTo>
                    <a:cubicBezTo>
                      <a:pt x="3136393" y="2150399"/>
                      <a:pt x="3156827" y="2159157"/>
                      <a:pt x="3166614" y="2171520"/>
                    </a:cubicBezTo>
                    <a:lnTo>
                      <a:pt x="3166614" y="2171520"/>
                    </a:lnTo>
                    <a:cubicBezTo>
                      <a:pt x="3174514" y="2183369"/>
                      <a:pt x="3176746" y="2191783"/>
                      <a:pt x="3187736" y="2200197"/>
                    </a:cubicBezTo>
                    <a:lnTo>
                      <a:pt x="3187736" y="2200197"/>
                    </a:lnTo>
                    <a:cubicBezTo>
                      <a:pt x="3198382" y="2209469"/>
                      <a:pt x="3205250" y="2218742"/>
                      <a:pt x="3205250" y="2232651"/>
                    </a:cubicBezTo>
                    <a:lnTo>
                      <a:pt x="3205250" y="2232651"/>
                    </a:lnTo>
                    <a:cubicBezTo>
                      <a:pt x="3205250" y="2233853"/>
                      <a:pt x="3205250" y="2235055"/>
                      <a:pt x="3205079" y="2236257"/>
                    </a:cubicBezTo>
                    <a:lnTo>
                      <a:pt x="3205079" y="2236257"/>
                    </a:lnTo>
                    <a:cubicBezTo>
                      <a:pt x="3205079" y="2236601"/>
                      <a:pt x="3205079" y="2236944"/>
                      <a:pt x="3205079" y="2237116"/>
                    </a:cubicBezTo>
                    <a:lnTo>
                      <a:pt x="3205079" y="2237116"/>
                    </a:lnTo>
                    <a:cubicBezTo>
                      <a:pt x="3205079" y="2241237"/>
                      <a:pt x="3204907" y="2244156"/>
                      <a:pt x="3204907" y="2246903"/>
                    </a:cubicBezTo>
                    <a:lnTo>
                      <a:pt x="3204907" y="2246903"/>
                    </a:lnTo>
                    <a:cubicBezTo>
                      <a:pt x="3204907" y="2252914"/>
                      <a:pt x="3205250" y="2256520"/>
                      <a:pt x="3208685" y="2265792"/>
                    </a:cubicBezTo>
                    <a:lnTo>
                      <a:pt x="3208685" y="2265792"/>
                    </a:lnTo>
                    <a:cubicBezTo>
                      <a:pt x="3215038" y="2278499"/>
                      <a:pt x="3220362" y="2290004"/>
                      <a:pt x="3220362" y="2300135"/>
                    </a:cubicBezTo>
                    <a:lnTo>
                      <a:pt x="3220362" y="2300135"/>
                    </a:lnTo>
                    <a:cubicBezTo>
                      <a:pt x="3219846" y="2303742"/>
                      <a:pt x="3219159" y="2306317"/>
                      <a:pt x="3219159" y="2307176"/>
                    </a:cubicBezTo>
                    <a:lnTo>
                      <a:pt x="3219159" y="2307176"/>
                    </a:lnTo>
                    <a:cubicBezTo>
                      <a:pt x="3219846" y="2307348"/>
                      <a:pt x="3221564" y="2307519"/>
                      <a:pt x="3224483" y="2307519"/>
                    </a:cubicBezTo>
                    <a:lnTo>
                      <a:pt x="3224483" y="2307519"/>
                    </a:lnTo>
                    <a:cubicBezTo>
                      <a:pt x="3233240" y="2307863"/>
                      <a:pt x="3238907" y="2310782"/>
                      <a:pt x="3238392" y="2318337"/>
                    </a:cubicBezTo>
                    <a:lnTo>
                      <a:pt x="3238392" y="2318337"/>
                    </a:lnTo>
                    <a:cubicBezTo>
                      <a:pt x="3238392" y="2320055"/>
                      <a:pt x="3238220" y="2321772"/>
                      <a:pt x="3238048" y="2324347"/>
                    </a:cubicBezTo>
                    <a:lnTo>
                      <a:pt x="3238048" y="2324347"/>
                    </a:lnTo>
                    <a:cubicBezTo>
                      <a:pt x="3235645" y="2335509"/>
                      <a:pt x="3234270" y="2350276"/>
                      <a:pt x="3221220" y="2364701"/>
                    </a:cubicBezTo>
                    <a:lnTo>
                      <a:pt x="3221220" y="2364701"/>
                    </a:lnTo>
                    <a:cubicBezTo>
                      <a:pt x="3209543" y="2378610"/>
                      <a:pt x="3197867" y="2400418"/>
                      <a:pt x="3196837" y="2406771"/>
                    </a:cubicBezTo>
                    <a:lnTo>
                      <a:pt x="3196837" y="2406771"/>
                    </a:lnTo>
                    <a:lnTo>
                      <a:pt x="3197008" y="2406943"/>
                    </a:lnTo>
                    <a:lnTo>
                      <a:pt x="3196665" y="2408317"/>
                    </a:lnTo>
                    <a:cubicBezTo>
                      <a:pt x="3196321" y="2409690"/>
                      <a:pt x="3195978" y="2410721"/>
                      <a:pt x="3195634" y="2411236"/>
                    </a:cubicBezTo>
                    <a:lnTo>
                      <a:pt x="3195634" y="2411236"/>
                    </a:lnTo>
                    <a:cubicBezTo>
                      <a:pt x="3195634" y="2411236"/>
                      <a:pt x="3195634" y="2411236"/>
                      <a:pt x="3195634" y="2411236"/>
                    </a:cubicBezTo>
                    <a:lnTo>
                      <a:pt x="3195634" y="2411236"/>
                    </a:lnTo>
                    <a:cubicBezTo>
                      <a:pt x="3196321" y="2411922"/>
                      <a:pt x="3197695" y="2412953"/>
                      <a:pt x="3199584" y="2414670"/>
                    </a:cubicBezTo>
                    <a:lnTo>
                      <a:pt x="3199584" y="2414670"/>
                    </a:lnTo>
                    <a:cubicBezTo>
                      <a:pt x="3202503" y="2417246"/>
                      <a:pt x="3203534" y="2421195"/>
                      <a:pt x="3203877" y="2424458"/>
                    </a:cubicBezTo>
                    <a:lnTo>
                      <a:pt x="3203877" y="2424458"/>
                    </a:lnTo>
                    <a:cubicBezTo>
                      <a:pt x="3204049" y="2423599"/>
                      <a:pt x="3204049" y="2422741"/>
                      <a:pt x="3204049" y="2421882"/>
                    </a:cubicBezTo>
                    <a:lnTo>
                      <a:pt x="3204049" y="2421882"/>
                    </a:lnTo>
                    <a:cubicBezTo>
                      <a:pt x="3204049" y="2419993"/>
                      <a:pt x="3203877" y="2418276"/>
                      <a:pt x="3203877" y="2416730"/>
                    </a:cubicBezTo>
                    <a:lnTo>
                      <a:pt x="3203877" y="2416730"/>
                    </a:lnTo>
                    <a:cubicBezTo>
                      <a:pt x="3203877" y="2415529"/>
                      <a:pt x="3203877" y="2412266"/>
                      <a:pt x="3207483" y="2411922"/>
                    </a:cubicBezTo>
                    <a:lnTo>
                      <a:pt x="3207483" y="2411922"/>
                    </a:lnTo>
                    <a:cubicBezTo>
                      <a:pt x="3208685" y="2411922"/>
                      <a:pt x="3209715" y="2412438"/>
                      <a:pt x="3210574" y="2412953"/>
                    </a:cubicBezTo>
                    <a:lnTo>
                      <a:pt x="3210574" y="2412953"/>
                    </a:lnTo>
                    <a:cubicBezTo>
                      <a:pt x="3212120" y="2413640"/>
                      <a:pt x="3213321" y="2413983"/>
                      <a:pt x="3214180" y="2413983"/>
                    </a:cubicBezTo>
                    <a:lnTo>
                      <a:pt x="3214180" y="2413983"/>
                    </a:lnTo>
                    <a:cubicBezTo>
                      <a:pt x="3216584" y="2413983"/>
                      <a:pt x="3218129" y="2411751"/>
                      <a:pt x="3218301" y="2406256"/>
                    </a:cubicBezTo>
                    <a:lnTo>
                      <a:pt x="3218301" y="2406256"/>
                    </a:lnTo>
                    <a:cubicBezTo>
                      <a:pt x="3218301" y="2406084"/>
                      <a:pt x="3218301" y="2406084"/>
                      <a:pt x="3218301" y="2405913"/>
                    </a:cubicBezTo>
                    <a:lnTo>
                      <a:pt x="3218301" y="2405913"/>
                    </a:lnTo>
                    <a:cubicBezTo>
                      <a:pt x="3218301" y="2403852"/>
                      <a:pt x="3218129" y="2401620"/>
                      <a:pt x="3218129" y="2399387"/>
                    </a:cubicBezTo>
                    <a:lnTo>
                      <a:pt x="3218129" y="2399387"/>
                    </a:lnTo>
                    <a:cubicBezTo>
                      <a:pt x="3218129" y="2397155"/>
                      <a:pt x="3218301" y="2394751"/>
                      <a:pt x="3219846" y="2392690"/>
                    </a:cubicBezTo>
                    <a:lnTo>
                      <a:pt x="3219846" y="2392690"/>
                    </a:lnTo>
                    <a:cubicBezTo>
                      <a:pt x="3221392" y="2390630"/>
                      <a:pt x="3224139" y="2389600"/>
                      <a:pt x="3227402" y="2389600"/>
                    </a:cubicBezTo>
                    <a:lnTo>
                      <a:pt x="3227402" y="2389600"/>
                    </a:lnTo>
                    <a:cubicBezTo>
                      <a:pt x="3228089" y="2389600"/>
                      <a:pt x="3228947" y="2389600"/>
                      <a:pt x="3229634" y="2389771"/>
                    </a:cubicBezTo>
                    <a:lnTo>
                      <a:pt x="3229634" y="2389771"/>
                    </a:lnTo>
                    <a:cubicBezTo>
                      <a:pt x="3234614" y="2389771"/>
                      <a:pt x="3243371" y="2388226"/>
                      <a:pt x="3250927" y="2388226"/>
                    </a:cubicBezTo>
                    <a:lnTo>
                      <a:pt x="3250927" y="2388226"/>
                    </a:lnTo>
                    <a:cubicBezTo>
                      <a:pt x="3258483" y="2388226"/>
                      <a:pt x="3267068" y="2389943"/>
                      <a:pt x="3267412" y="2398701"/>
                    </a:cubicBezTo>
                    <a:lnTo>
                      <a:pt x="3267412" y="2398701"/>
                    </a:lnTo>
                    <a:cubicBezTo>
                      <a:pt x="3267412" y="2398872"/>
                      <a:pt x="3267412" y="2399216"/>
                      <a:pt x="3267412" y="2399731"/>
                    </a:cubicBezTo>
                    <a:lnTo>
                      <a:pt x="3267412" y="2399731"/>
                    </a:lnTo>
                    <a:cubicBezTo>
                      <a:pt x="3267412" y="2404882"/>
                      <a:pt x="3267755" y="2409347"/>
                      <a:pt x="3267755" y="2413468"/>
                    </a:cubicBezTo>
                    <a:lnTo>
                      <a:pt x="3267755" y="2413468"/>
                    </a:lnTo>
                    <a:cubicBezTo>
                      <a:pt x="3267755" y="2420680"/>
                      <a:pt x="3266553" y="2427377"/>
                      <a:pt x="3260543" y="2434417"/>
                    </a:cubicBezTo>
                    <a:lnTo>
                      <a:pt x="3260543" y="2434417"/>
                    </a:lnTo>
                    <a:cubicBezTo>
                      <a:pt x="3251957" y="2444377"/>
                      <a:pt x="3248695" y="2450215"/>
                      <a:pt x="3234270" y="2455538"/>
                    </a:cubicBezTo>
                    <a:lnTo>
                      <a:pt x="3234270" y="2455538"/>
                    </a:lnTo>
                    <a:cubicBezTo>
                      <a:pt x="3224998" y="2458458"/>
                      <a:pt x="3216756" y="2461720"/>
                      <a:pt x="3214867" y="2463266"/>
                    </a:cubicBezTo>
                    <a:lnTo>
                      <a:pt x="3214867" y="2463266"/>
                    </a:lnTo>
                    <a:cubicBezTo>
                      <a:pt x="3215038" y="2463437"/>
                      <a:pt x="3215382" y="2463609"/>
                      <a:pt x="3215897" y="2463781"/>
                    </a:cubicBezTo>
                    <a:lnTo>
                      <a:pt x="3215897" y="2463781"/>
                    </a:lnTo>
                    <a:cubicBezTo>
                      <a:pt x="3216584" y="2464296"/>
                      <a:pt x="3217443" y="2464468"/>
                      <a:pt x="3218644" y="2464468"/>
                    </a:cubicBezTo>
                    <a:lnTo>
                      <a:pt x="3218644" y="2464468"/>
                    </a:lnTo>
                    <a:cubicBezTo>
                      <a:pt x="3223796" y="2464639"/>
                      <a:pt x="3233412" y="2458973"/>
                      <a:pt x="3243887" y="2454680"/>
                    </a:cubicBezTo>
                    <a:lnTo>
                      <a:pt x="3243887" y="2454680"/>
                    </a:lnTo>
                    <a:cubicBezTo>
                      <a:pt x="3251442" y="2451417"/>
                      <a:pt x="3256937" y="2447811"/>
                      <a:pt x="3261745" y="2447639"/>
                    </a:cubicBezTo>
                    <a:lnTo>
                      <a:pt x="3261745" y="2447639"/>
                    </a:lnTo>
                    <a:cubicBezTo>
                      <a:pt x="3263462" y="2447468"/>
                      <a:pt x="3265351" y="2448498"/>
                      <a:pt x="3266381" y="2450043"/>
                    </a:cubicBezTo>
                    <a:lnTo>
                      <a:pt x="3266381" y="2450043"/>
                    </a:lnTo>
                    <a:cubicBezTo>
                      <a:pt x="3266381" y="2450043"/>
                      <a:pt x="3266381" y="2449872"/>
                      <a:pt x="3266381" y="2449700"/>
                    </a:cubicBezTo>
                    <a:lnTo>
                      <a:pt x="3266381" y="2449700"/>
                    </a:lnTo>
                    <a:cubicBezTo>
                      <a:pt x="3268614" y="2443518"/>
                      <a:pt x="3264836" y="2436134"/>
                      <a:pt x="3271533" y="2422569"/>
                    </a:cubicBezTo>
                    <a:lnTo>
                      <a:pt x="3271533" y="2422569"/>
                    </a:lnTo>
                    <a:cubicBezTo>
                      <a:pt x="3276684" y="2413125"/>
                      <a:pt x="3276684" y="2404710"/>
                      <a:pt x="3287331" y="2404539"/>
                    </a:cubicBezTo>
                    <a:lnTo>
                      <a:pt x="3287331" y="2404539"/>
                    </a:lnTo>
                    <a:cubicBezTo>
                      <a:pt x="3288190" y="2404539"/>
                      <a:pt x="3289220" y="2404539"/>
                      <a:pt x="3290078" y="2404710"/>
                    </a:cubicBezTo>
                    <a:lnTo>
                      <a:pt x="3290078" y="2404710"/>
                    </a:lnTo>
                    <a:cubicBezTo>
                      <a:pt x="3302442" y="2406084"/>
                      <a:pt x="3305704" y="2411922"/>
                      <a:pt x="3317725" y="2421539"/>
                    </a:cubicBezTo>
                    <a:lnTo>
                      <a:pt x="3317725" y="2421539"/>
                    </a:lnTo>
                    <a:cubicBezTo>
                      <a:pt x="3329916" y="2430125"/>
                      <a:pt x="3341937" y="2434246"/>
                      <a:pt x="3350007" y="2449013"/>
                    </a:cubicBezTo>
                    <a:lnTo>
                      <a:pt x="3350007" y="2449013"/>
                    </a:lnTo>
                    <a:cubicBezTo>
                      <a:pt x="3357734" y="2463952"/>
                      <a:pt x="3357906" y="2465498"/>
                      <a:pt x="3357906" y="2483013"/>
                    </a:cubicBezTo>
                    <a:lnTo>
                      <a:pt x="3357906" y="2483013"/>
                    </a:lnTo>
                    <a:cubicBezTo>
                      <a:pt x="3357906" y="2488680"/>
                      <a:pt x="3357906" y="2493144"/>
                      <a:pt x="3358078" y="2496407"/>
                    </a:cubicBezTo>
                    <a:lnTo>
                      <a:pt x="3358078" y="2496407"/>
                    </a:lnTo>
                    <a:cubicBezTo>
                      <a:pt x="3358078" y="2498467"/>
                      <a:pt x="3358421" y="2499841"/>
                      <a:pt x="3358593" y="2500528"/>
                    </a:cubicBezTo>
                    <a:lnTo>
                      <a:pt x="3358593" y="2500528"/>
                    </a:lnTo>
                    <a:cubicBezTo>
                      <a:pt x="3358593" y="2500528"/>
                      <a:pt x="3358593" y="2500528"/>
                      <a:pt x="3358765" y="2500528"/>
                    </a:cubicBezTo>
                    <a:lnTo>
                      <a:pt x="3358765" y="2500528"/>
                    </a:lnTo>
                    <a:cubicBezTo>
                      <a:pt x="3359280" y="2500013"/>
                      <a:pt x="3360139" y="2499154"/>
                      <a:pt x="3361169" y="2498124"/>
                    </a:cubicBezTo>
                    <a:lnTo>
                      <a:pt x="3361169" y="2498124"/>
                    </a:lnTo>
                    <a:cubicBezTo>
                      <a:pt x="3365633" y="2493144"/>
                      <a:pt x="3367350" y="2483700"/>
                      <a:pt x="3377138" y="2483185"/>
                    </a:cubicBezTo>
                    <a:lnTo>
                      <a:pt x="3377138" y="2483185"/>
                    </a:lnTo>
                    <a:cubicBezTo>
                      <a:pt x="3379886" y="2483185"/>
                      <a:pt x="3382977" y="2484043"/>
                      <a:pt x="3386926" y="2485932"/>
                    </a:cubicBezTo>
                    <a:lnTo>
                      <a:pt x="3386926" y="2485932"/>
                    </a:lnTo>
                    <a:cubicBezTo>
                      <a:pt x="3400835" y="2493488"/>
                      <a:pt x="3402724" y="2494518"/>
                      <a:pt x="3420411" y="2498296"/>
                    </a:cubicBezTo>
                    <a:lnTo>
                      <a:pt x="3420411" y="2498296"/>
                    </a:lnTo>
                    <a:cubicBezTo>
                      <a:pt x="3436037" y="2502073"/>
                      <a:pt x="3441704" y="2498124"/>
                      <a:pt x="3457501" y="2506023"/>
                    </a:cubicBezTo>
                    <a:lnTo>
                      <a:pt x="3457501" y="2506023"/>
                    </a:lnTo>
                    <a:cubicBezTo>
                      <a:pt x="3472784" y="2513578"/>
                      <a:pt x="3476390" y="2518558"/>
                      <a:pt x="3482572" y="2531093"/>
                    </a:cubicBezTo>
                    <a:lnTo>
                      <a:pt x="3482572" y="2531093"/>
                    </a:lnTo>
                    <a:cubicBezTo>
                      <a:pt x="3488754" y="2542083"/>
                      <a:pt x="3507643" y="2564921"/>
                      <a:pt x="3514339" y="2578144"/>
                    </a:cubicBezTo>
                    <a:lnTo>
                      <a:pt x="3514339" y="2578144"/>
                    </a:lnTo>
                    <a:cubicBezTo>
                      <a:pt x="3520864" y="2591022"/>
                      <a:pt x="3525501" y="2599780"/>
                      <a:pt x="3534430" y="2599608"/>
                    </a:cubicBezTo>
                    <a:lnTo>
                      <a:pt x="3534430" y="2599608"/>
                    </a:lnTo>
                    <a:cubicBezTo>
                      <a:pt x="3534945" y="2599436"/>
                      <a:pt x="3535117" y="2599608"/>
                      <a:pt x="3535289" y="2599436"/>
                    </a:cubicBezTo>
                    <a:lnTo>
                      <a:pt x="3535289" y="2599436"/>
                    </a:lnTo>
                    <a:cubicBezTo>
                      <a:pt x="3546451" y="2599608"/>
                      <a:pt x="3560703" y="2601497"/>
                      <a:pt x="3561390" y="2613002"/>
                    </a:cubicBezTo>
                    <a:lnTo>
                      <a:pt x="3561390" y="2613002"/>
                    </a:lnTo>
                    <a:cubicBezTo>
                      <a:pt x="3562763" y="2622446"/>
                      <a:pt x="3561561" y="2634810"/>
                      <a:pt x="3565339" y="2649578"/>
                    </a:cubicBezTo>
                    <a:lnTo>
                      <a:pt x="3565339" y="2649578"/>
                    </a:lnTo>
                    <a:cubicBezTo>
                      <a:pt x="3567743" y="2659194"/>
                      <a:pt x="3570662" y="2671214"/>
                      <a:pt x="3570662" y="2683062"/>
                    </a:cubicBezTo>
                    <a:lnTo>
                      <a:pt x="3570662" y="2683062"/>
                    </a:lnTo>
                    <a:cubicBezTo>
                      <a:pt x="3570662" y="2690103"/>
                      <a:pt x="3569632" y="2697143"/>
                      <a:pt x="3566541" y="2703496"/>
                    </a:cubicBezTo>
                    <a:lnTo>
                      <a:pt x="3566541" y="2703496"/>
                    </a:lnTo>
                    <a:cubicBezTo>
                      <a:pt x="3558127" y="2717749"/>
                      <a:pt x="3559329" y="2736466"/>
                      <a:pt x="3556925" y="2750890"/>
                    </a:cubicBezTo>
                    <a:lnTo>
                      <a:pt x="3556925" y="2750890"/>
                    </a:lnTo>
                    <a:cubicBezTo>
                      <a:pt x="3553834" y="2766173"/>
                      <a:pt x="3521208" y="2832283"/>
                      <a:pt x="3505582" y="2841556"/>
                    </a:cubicBezTo>
                    <a:lnTo>
                      <a:pt x="3505582" y="2841556"/>
                    </a:lnTo>
                    <a:cubicBezTo>
                      <a:pt x="3492188" y="2849111"/>
                      <a:pt x="3489097" y="2854435"/>
                      <a:pt x="3482915" y="2868172"/>
                    </a:cubicBezTo>
                    <a:lnTo>
                      <a:pt x="3482915" y="2868172"/>
                    </a:lnTo>
                    <a:cubicBezTo>
                      <a:pt x="3477935" y="2882252"/>
                      <a:pt x="3467976" y="2906464"/>
                      <a:pt x="3462824" y="2917969"/>
                    </a:cubicBezTo>
                    <a:lnTo>
                      <a:pt x="3462824" y="2917969"/>
                    </a:lnTo>
                    <a:cubicBezTo>
                      <a:pt x="3456643" y="2930505"/>
                      <a:pt x="3456815" y="2934111"/>
                      <a:pt x="3452865" y="2940464"/>
                    </a:cubicBezTo>
                    <a:lnTo>
                      <a:pt x="3452865" y="2940464"/>
                    </a:lnTo>
                    <a:cubicBezTo>
                      <a:pt x="3450633" y="2946303"/>
                      <a:pt x="3447198" y="2952828"/>
                      <a:pt x="3441360" y="2953515"/>
                    </a:cubicBezTo>
                    <a:lnTo>
                      <a:pt x="3441360" y="2953515"/>
                    </a:lnTo>
                    <a:cubicBezTo>
                      <a:pt x="3438441" y="2953515"/>
                      <a:pt x="3436381" y="2951111"/>
                      <a:pt x="3435694" y="2947676"/>
                    </a:cubicBezTo>
                    <a:lnTo>
                      <a:pt x="3435694" y="2947676"/>
                    </a:lnTo>
                    <a:cubicBezTo>
                      <a:pt x="3435007" y="2940636"/>
                      <a:pt x="3434835" y="2929989"/>
                      <a:pt x="3433976" y="2926899"/>
                    </a:cubicBezTo>
                    <a:lnTo>
                      <a:pt x="3433976" y="2926899"/>
                    </a:lnTo>
                    <a:cubicBezTo>
                      <a:pt x="3431229" y="2929303"/>
                      <a:pt x="3432431" y="2927070"/>
                      <a:pt x="3432088" y="2930161"/>
                    </a:cubicBezTo>
                    <a:lnTo>
                      <a:pt x="3432088" y="2930161"/>
                    </a:lnTo>
                    <a:cubicBezTo>
                      <a:pt x="3432088" y="2930677"/>
                      <a:pt x="3432088" y="2931192"/>
                      <a:pt x="3432088" y="2931707"/>
                    </a:cubicBezTo>
                    <a:lnTo>
                      <a:pt x="3432088" y="2931707"/>
                    </a:lnTo>
                    <a:cubicBezTo>
                      <a:pt x="3432088" y="2933767"/>
                      <a:pt x="3432088" y="2936687"/>
                      <a:pt x="3431744" y="2941495"/>
                    </a:cubicBezTo>
                    <a:lnTo>
                      <a:pt x="3431744" y="2941495"/>
                    </a:lnTo>
                    <a:cubicBezTo>
                      <a:pt x="3429168" y="2956949"/>
                      <a:pt x="3425390" y="2965020"/>
                      <a:pt x="3421098" y="2969484"/>
                    </a:cubicBezTo>
                    <a:lnTo>
                      <a:pt x="3421098" y="2969484"/>
                    </a:lnTo>
                    <a:cubicBezTo>
                      <a:pt x="3419552" y="2971201"/>
                      <a:pt x="3417492" y="2971545"/>
                      <a:pt x="3416118" y="2971545"/>
                    </a:cubicBezTo>
                    <a:lnTo>
                      <a:pt x="3416118" y="2971545"/>
                    </a:lnTo>
                    <a:cubicBezTo>
                      <a:pt x="3415431" y="2971545"/>
                      <a:pt x="3414916" y="2971373"/>
                      <a:pt x="3414572" y="2971373"/>
                    </a:cubicBezTo>
                    <a:lnTo>
                      <a:pt x="3414572" y="2971373"/>
                    </a:lnTo>
                    <a:cubicBezTo>
                      <a:pt x="3414572" y="2971717"/>
                      <a:pt x="3414401" y="2972232"/>
                      <a:pt x="3414401" y="2973262"/>
                    </a:cubicBezTo>
                    <a:lnTo>
                      <a:pt x="3414401" y="2973262"/>
                    </a:lnTo>
                    <a:lnTo>
                      <a:pt x="3414401" y="2973262"/>
                    </a:lnTo>
                    <a:lnTo>
                      <a:pt x="3414401" y="2974121"/>
                    </a:lnTo>
                    <a:cubicBezTo>
                      <a:pt x="3414401" y="2978414"/>
                      <a:pt x="3414572" y="2982363"/>
                      <a:pt x="3414916" y="2984252"/>
                    </a:cubicBezTo>
                    <a:lnTo>
                      <a:pt x="3414916" y="2984252"/>
                    </a:lnTo>
                    <a:cubicBezTo>
                      <a:pt x="3414916" y="2984252"/>
                      <a:pt x="3415087" y="2984080"/>
                      <a:pt x="3415087" y="2984080"/>
                    </a:cubicBezTo>
                    <a:lnTo>
                      <a:pt x="3415087" y="2984080"/>
                    </a:lnTo>
                    <a:cubicBezTo>
                      <a:pt x="3418007" y="2980818"/>
                      <a:pt x="3419895" y="2978070"/>
                      <a:pt x="3423502" y="2977727"/>
                    </a:cubicBezTo>
                    <a:lnTo>
                      <a:pt x="3423502" y="2977727"/>
                    </a:lnTo>
                    <a:cubicBezTo>
                      <a:pt x="3426077" y="2977727"/>
                      <a:pt x="3427108" y="2980474"/>
                      <a:pt x="3427108" y="2982020"/>
                    </a:cubicBezTo>
                    <a:lnTo>
                      <a:pt x="3427108" y="2982020"/>
                    </a:lnTo>
                    <a:cubicBezTo>
                      <a:pt x="3427108" y="2983737"/>
                      <a:pt x="3426593" y="2985797"/>
                      <a:pt x="3425734" y="2988888"/>
                    </a:cubicBezTo>
                    <a:lnTo>
                      <a:pt x="3425734" y="2988888"/>
                    </a:lnTo>
                    <a:cubicBezTo>
                      <a:pt x="3421785" y="3000908"/>
                      <a:pt x="3415774" y="3006918"/>
                      <a:pt x="3411997" y="3024262"/>
                    </a:cubicBezTo>
                    <a:lnTo>
                      <a:pt x="3411997" y="3024262"/>
                    </a:lnTo>
                    <a:cubicBezTo>
                      <a:pt x="3408219" y="3042292"/>
                      <a:pt x="3399461" y="3068908"/>
                      <a:pt x="3393108" y="3080756"/>
                    </a:cubicBezTo>
                    <a:lnTo>
                      <a:pt x="3393108" y="3080756"/>
                    </a:lnTo>
                    <a:cubicBezTo>
                      <a:pt x="3386926" y="3093292"/>
                      <a:pt x="3377997" y="3112524"/>
                      <a:pt x="3373189" y="3123685"/>
                    </a:cubicBezTo>
                    <a:lnTo>
                      <a:pt x="3373189" y="3123685"/>
                    </a:lnTo>
                    <a:cubicBezTo>
                      <a:pt x="3369583" y="3133645"/>
                      <a:pt x="3368037" y="3139311"/>
                      <a:pt x="3361340" y="3146180"/>
                    </a:cubicBezTo>
                    <a:lnTo>
                      <a:pt x="3361340" y="3146180"/>
                    </a:lnTo>
                    <a:cubicBezTo>
                      <a:pt x="3355846" y="3151847"/>
                      <a:pt x="3354472" y="3150301"/>
                      <a:pt x="3350694" y="3164210"/>
                    </a:cubicBezTo>
                    <a:lnTo>
                      <a:pt x="3350694" y="3164210"/>
                    </a:lnTo>
                    <a:cubicBezTo>
                      <a:pt x="3346916" y="3176917"/>
                      <a:pt x="3341078" y="3207139"/>
                      <a:pt x="3332836" y="3217099"/>
                    </a:cubicBezTo>
                    <a:lnTo>
                      <a:pt x="3332836" y="3217099"/>
                    </a:lnTo>
                    <a:cubicBezTo>
                      <a:pt x="3326139" y="3226371"/>
                      <a:pt x="3314977" y="3235301"/>
                      <a:pt x="3307765" y="3246291"/>
                    </a:cubicBezTo>
                    <a:lnTo>
                      <a:pt x="3307765" y="3246291"/>
                    </a:lnTo>
                    <a:cubicBezTo>
                      <a:pt x="3300209" y="3256765"/>
                      <a:pt x="3299694" y="3256593"/>
                      <a:pt x="3299523" y="3264836"/>
                    </a:cubicBezTo>
                    <a:lnTo>
                      <a:pt x="3299523" y="3264836"/>
                    </a:lnTo>
                    <a:lnTo>
                      <a:pt x="3298836" y="3264836"/>
                    </a:lnTo>
                    <a:lnTo>
                      <a:pt x="3299351" y="3265523"/>
                    </a:lnTo>
                    <a:cubicBezTo>
                      <a:pt x="3298149" y="3274108"/>
                      <a:pt x="3293341" y="3274280"/>
                      <a:pt x="3286472" y="3277543"/>
                    </a:cubicBezTo>
                    <a:lnTo>
                      <a:pt x="3286472" y="3277543"/>
                    </a:lnTo>
                    <a:cubicBezTo>
                      <a:pt x="3280291" y="3279432"/>
                      <a:pt x="3281836" y="3282351"/>
                      <a:pt x="3272563" y="3294543"/>
                    </a:cubicBezTo>
                    <a:lnTo>
                      <a:pt x="3272563" y="3294543"/>
                    </a:lnTo>
                    <a:cubicBezTo>
                      <a:pt x="3269473" y="3298492"/>
                      <a:pt x="3269129" y="3300724"/>
                      <a:pt x="3269129" y="3302613"/>
                    </a:cubicBezTo>
                    <a:lnTo>
                      <a:pt x="3269129" y="3302613"/>
                    </a:lnTo>
                    <a:cubicBezTo>
                      <a:pt x="3269129" y="3304159"/>
                      <a:pt x="3269301" y="3305704"/>
                      <a:pt x="3269473" y="3307765"/>
                    </a:cubicBezTo>
                    <a:lnTo>
                      <a:pt x="3269473" y="3307765"/>
                    </a:lnTo>
                    <a:cubicBezTo>
                      <a:pt x="3269473" y="3310684"/>
                      <a:pt x="3268614" y="3314290"/>
                      <a:pt x="3265008" y="3318926"/>
                    </a:cubicBezTo>
                    <a:lnTo>
                      <a:pt x="3265008" y="3318926"/>
                    </a:lnTo>
                    <a:cubicBezTo>
                      <a:pt x="3253674" y="3331118"/>
                      <a:pt x="3232382" y="3333350"/>
                      <a:pt x="3231695" y="3340562"/>
                    </a:cubicBezTo>
                    <a:lnTo>
                      <a:pt x="3231695" y="3340562"/>
                    </a:lnTo>
                    <a:cubicBezTo>
                      <a:pt x="3230493" y="3348805"/>
                      <a:pt x="3230321" y="3356360"/>
                      <a:pt x="3222937" y="3357219"/>
                    </a:cubicBezTo>
                    <a:lnTo>
                      <a:pt x="3222937" y="3357219"/>
                    </a:lnTo>
                    <a:cubicBezTo>
                      <a:pt x="3221736" y="3357219"/>
                      <a:pt x="3220705" y="3357047"/>
                      <a:pt x="3220018" y="3356704"/>
                    </a:cubicBezTo>
                    <a:lnTo>
                      <a:pt x="3220018" y="3356704"/>
                    </a:lnTo>
                    <a:cubicBezTo>
                      <a:pt x="3214180" y="3355674"/>
                      <a:pt x="3208685" y="3352582"/>
                      <a:pt x="3203705" y="3352754"/>
                    </a:cubicBezTo>
                    <a:lnTo>
                      <a:pt x="3203705" y="3352754"/>
                    </a:lnTo>
                    <a:cubicBezTo>
                      <a:pt x="3201301" y="3352754"/>
                      <a:pt x="3199069" y="3353270"/>
                      <a:pt x="3196493" y="3355158"/>
                    </a:cubicBezTo>
                    <a:lnTo>
                      <a:pt x="3196493" y="3355158"/>
                    </a:lnTo>
                    <a:cubicBezTo>
                      <a:pt x="3193917" y="3356704"/>
                      <a:pt x="3191342" y="3357219"/>
                      <a:pt x="3189109" y="3357219"/>
                    </a:cubicBezTo>
                    <a:lnTo>
                      <a:pt x="3189109" y="3357219"/>
                    </a:lnTo>
                    <a:cubicBezTo>
                      <a:pt x="3182241" y="3357047"/>
                      <a:pt x="3178463" y="3352239"/>
                      <a:pt x="3178120" y="3352067"/>
                    </a:cubicBezTo>
                    <a:lnTo>
                      <a:pt x="3178120" y="3352067"/>
                    </a:lnTo>
                    <a:cubicBezTo>
                      <a:pt x="3178120" y="3352067"/>
                      <a:pt x="3177776" y="3351724"/>
                      <a:pt x="3177261" y="3351381"/>
                    </a:cubicBezTo>
                    <a:lnTo>
                      <a:pt x="3177261" y="3351381"/>
                    </a:lnTo>
                    <a:cubicBezTo>
                      <a:pt x="3176746" y="3351037"/>
                      <a:pt x="3176059" y="3350694"/>
                      <a:pt x="3175029" y="3350694"/>
                    </a:cubicBezTo>
                    <a:lnTo>
                      <a:pt x="3175029" y="3350694"/>
                    </a:lnTo>
                    <a:cubicBezTo>
                      <a:pt x="3173827" y="3350694"/>
                      <a:pt x="3172281" y="3351037"/>
                      <a:pt x="3170392" y="3352411"/>
                    </a:cubicBezTo>
                    <a:lnTo>
                      <a:pt x="3170392" y="3352411"/>
                    </a:lnTo>
                    <a:cubicBezTo>
                      <a:pt x="3163352" y="3358249"/>
                      <a:pt x="3161978" y="3363401"/>
                      <a:pt x="3153908" y="3369067"/>
                    </a:cubicBezTo>
                    <a:lnTo>
                      <a:pt x="3153908" y="3369067"/>
                    </a:lnTo>
                    <a:cubicBezTo>
                      <a:pt x="3146009" y="3374390"/>
                      <a:pt x="3112181" y="3390875"/>
                      <a:pt x="3097413" y="3399633"/>
                    </a:cubicBezTo>
                    <a:lnTo>
                      <a:pt x="3097413" y="3399633"/>
                    </a:lnTo>
                    <a:cubicBezTo>
                      <a:pt x="3084019" y="3409421"/>
                      <a:pt x="3074060" y="3424875"/>
                      <a:pt x="3060494" y="3430370"/>
                    </a:cubicBezTo>
                    <a:lnTo>
                      <a:pt x="3060494" y="3430370"/>
                    </a:lnTo>
                    <a:cubicBezTo>
                      <a:pt x="3047787" y="3436036"/>
                      <a:pt x="3046242" y="3431572"/>
                      <a:pt x="3042979" y="3440329"/>
                    </a:cubicBezTo>
                    <a:lnTo>
                      <a:pt x="3042979" y="3440329"/>
                    </a:lnTo>
                    <a:cubicBezTo>
                      <a:pt x="3039201" y="3452006"/>
                      <a:pt x="3031818" y="3471067"/>
                      <a:pt x="3025292" y="3479996"/>
                    </a:cubicBezTo>
                    <a:lnTo>
                      <a:pt x="3025292" y="3479996"/>
                    </a:lnTo>
                    <a:cubicBezTo>
                      <a:pt x="3020313" y="3490299"/>
                      <a:pt x="3017908" y="3494764"/>
                      <a:pt x="3015505" y="3507299"/>
                    </a:cubicBezTo>
                    <a:lnTo>
                      <a:pt x="3015505" y="3507299"/>
                    </a:lnTo>
                    <a:cubicBezTo>
                      <a:pt x="3012929" y="3520864"/>
                      <a:pt x="3006060" y="3526359"/>
                      <a:pt x="2997646" y="3538551"/>
                    </a:cubicBezTo>
                    <a:lnTo>
                      <a:pt x="2997646" y="3538551"/>
                    </a:lnTo>
                    <a:cubicBezTo>
                      <a:pt x="2989747" y="3551773"/>
                      <a:pt x="2969656" y="3572036"/>
                      <a:pt x="2958323" y="3580965"/>
                    </a:cubicBezTo>
                    <a:lnTo>
                      <a:pt x="2958323" y="3580965"/>
                    </a:lnTo>
                    <a:cubicBezTo>
                      <a:pt x="2948535" y="3590753"/>
                      <a:pt x="2937374" y="3608611"/>
                      <a:pt x="2931192" y="3618571"/>
                    </a:cubicBezTo>
                    <a:lnTo>
                      <a:pt x="2931192" y="3618571"/>
                    </a:lnTo>
                    <a:cubicBezTo>
                      <a:pt x="2925010" y="3629904"/>
                      <a:pt x="2917455" y="3646904"/>
                      <a:pt x="2902687" y="3656348"/>
                    </a:cubicBezTo>
                    <a:lnTo>
                      <a:pt x="2902687" y="3656348"/>
                    </a:lnTo>
                    <a:cubicBezTo>
                      <a:pt x="2890323" y="3663904"/>
                      <a:pt x="2886031" y="3666823"/>
                      <a:pt x="2873152" y="3670601"/>
                    </a:cubicBezTo>
                    <a:lnTo>
                      <a:pt x="2873152" y="3670601"/>
                    </a:lnTo>
                    <a:cubicBezTo>
                      <a:pt x="2867657" y="3672318"/>
                      <a:pt x="2864395" y="3673005"/>
                      <a:pt x="2862334" y="3673005"/>
                    </a:cubicBezTo>
                    <a:lnTo>
                      <a:pt x="2862334" y="3673005"/>
                    </a:lnTo>
                    <a:cubicBezTo>
                      <a:pt x="2861647" y="3673005"/>
                      <a:pt x="2859243" y="3673005"/>
                      <a:pt x="2858728" y="3670085"/>
                    </a:cubicBezTo>
                    <a:lnTo>
                      <a:pt x="2858728" y="3670085"/>
                    </a:lnTo>
                    <a:cubicBezTo>
                      <a:pt x="2859587" y="3666651"/>
                      <a:pt x="2861132" y="3666823"/>
                      <a:pt x="2863536" y="3664934"/>
                    </a:cubicBezTo>
                    <a:lnTo>
                      <a:pt x="2863536" y="3664934"/>
                    </a:lnTo>
                    <a:cubicBezTo>
                      <a:pt x="2871091" y="3659954"/>
                      <a:pt x="2889980" y="3648277"/>
                      <a:pt x="2895818" y="3641237"/>
                    </a:cubicBezTo>
                    <a:lnTo>
                      <a:pt x="2895818" y="3641237"/>
                    </a:lnTo>
                    <a:cubicBezTo>
                      <a:pt x="2903374" y="3632480"/>
                      <a:pt x="2914535" y="3619258"/>
                      <a:pt x="2915222" y="3613247"/>
                    </a:cubicBezTo>
                    <a:lnTo>
                      <a:pt x="2915222" y="3613247"/>
                    </a:lnTo>
                    <a:cubicBezTo>
                      <a:pt x="2915222" y="3612732"/>
                      <a:pt x="2915394" y="3612389"/>
                      <a:pt x="2915394" y="3612045"/>
                    </a:cubicBezTo>
                    <a:lnTo>
                      <a:pt x="2915394" y="3612045"/>
                    </a:lnTo>
                    <a:cubicBezTo>
                      <a:pt x="2915051" y="3610156"/>
                      <a:pt x="2915394" y="3610500"/>
                      <a:pt x="2913505" y="3610156"/>
                    </a:cubicBezTo>
                    <a:lnTo>
                      <a:pt x="2913505" y="3610156"/>
                    </a:lnTo>
                    <a:cubicBezTo>
                      <a:pt x="2911273" y="3610156"/>
                      <a:pt x="2906809" y="3611702"/>
                      <a:pt x="2901485" y="3615480"/>
                    </a:cubicBezTo>
                    <a:lnTo>
                      <a:pt x="2901485" y="3615480"/>
                    </a:lnTo>
                    <a:cubicBezTo>
                      <a:pt x="2889980" y="3623207"/>
                      <a:pt x="2889121" y="3642096"/>
                      <a:pt x="2877789" y="3649823"/>
                    </a:cubicBezTo>
                    <a:lnTo>
                      <a:pt x="2877789" y="3649823"/>
                    </a:lnTo>
                    <a:cubicBezTo>
                      <a:pt x="2866970" y="3657894"/>
                      <a:pt x="2861647" y="3657550"/>
                      <a:pt x="2857182" y="3666823"/>
                    </a:cubicBezTo>
                    <a:lnTo>
                      <a:pt x="2857182" y="3666823"/>
                    </a:lnTo>
                    <a:cubicBezTo>
                      <a:pt x="2852202" y="3676954"/>
                      <a:pt x="2838465" y="3704944"/>
                      <a:pt x="2830567" y="3715590"/>
                    </a:cubicBezTo>
                    <a:lnTo>
                      <a:pt x="2830567" y="3715590"/>
                    </a:lnTo>
                    <a:cubicBezTo>
                      <a:pt x="2820779" y="3726580"/>
                      <a:pt x="2789526" y="3738085"/>
                      <a:pt x="2780425" y="3751135"/>
                    </a:cubicBezTo>
                    <a:lnTo>
                      <a:pt x="2780425" y="3751135"/>
                    </a:lnTo>
                    <a:cubicBezTo>
                      <a:pt x="2772355" y="3761095"/>
                      <a:pt x="2760850" y="3765044"/>
                      <a:pt x="2750203" y="3765044"/>
                    </a:cubicBezTo>
                    <a:lnTo>
                      <a:pt x="2750203" y="3765044"/>
                    </a:lnTo>
                    <a:cubicBezTo>
                      <a:pt x="2744709" y="3765044"/>
                      <a:pt x="2739385" y="3764014"/>
                      <a:pt x="2734921" y="3762297"/>
                    </a:cubicBezTo>
                    <a:lnTo>
                      <a:pt x="2734921" y="3762297"/>
                    </a:lnTo>
                    <a:cubicBezTo>
                      <a:pt x="2720497" y="3756974"/>
                      <a:pt x="2708820" y="3745297"/>
                      <a:pt x="2700062" y="3739115"/>
                    </a:cubicBezTo>
                    <a:lnTo>
                      <a:pt x="2700062" y="3739115"/>
                    </a:lnTo>
                    <a:cubicBezTo>
                      <a:pt x="2694395" y="3734307"/>
                      <a:pt x="2692335" y="3730873"/>
                      <a:pt x="2692507" y="3726752"/>
                    </a:cubicBezTo>
                    <a:lnTo>
                      <a:pt x="2692507" y="3726752"/>
                    </a:lnTo>
                    <a:cubicBezTo>
                      <a:pt x="2692507" y="3724691"/>
                      <a:pt x="2692850" y="3722630"/>
                      <a:pt x="2692679" y="3719540"/>
                    </a:cubicBezTo>
                    <a:lnTo>
                      <a:pt x="2692679" y="3719540"/>
                    </a:lnTo>
                    <a:cubicBezTo>
                      <a:pt x="2692679" y="3719540"/>
                      <a:pt x="2692679" y="3719196"/>
                      <a:pt x="2692850" y="3718681"/>
                    </a:cubicBezTo>
                    <a:lnTo>
                      <a:pt x="2692850" y="3718681"/>
                    </a:lnTo>
                    <a:cubicBezTo>
                      <a:pt x="2693194" y="3715934"/>
                      <a:pt x="2693537" y="3713358"/>
                      <a:pt x="2693537" y="3711641"/>
                    </a:cubicBezTo>
                    <a:lnTo>
                      <a:pt x="2693537" y="3711641"/>
                    </a:lnTo>
                    <a:cubicBezTo>
                      <a:pt x="2692850" y="3712328"/>
                      <a:pt x="2691820" y="3713358"/>
                      <a:pt x="2690618" y="3714732"/>
                    </a:cubicBezTo>
                    <a:lnTo>
                      <a:pt x="2690618" y="3714732"/>
                    </a:lnTo>
                    <a:cubicBezTo>
                      <a:pt x="2686840" y="3719196"/>
                      <a:pt x="2686497" y="3720398"/>
                      <a:pt x="2686497" y="3721944"/>
                    </a:cubicBezTo>
                    <a:lnTo>
                      <a:pt x="2686497" y="3721944"/>
                    </a:lnTo>
                    <a:cubicBezTo>
                      <a:pt x="2686497" y="3723833"/>
                      <a:pt x="2687355" y="3727438"/>
                      <a:pt x="2687527" y="3734479"/>
                    </a:cubicBezTo>
                    <a:lnTo>
                      <a:pt x="2687527" y="3734479"/>
                    </a:lnTo>
                    <a:cubicBezTo>
                      <a:pt x="2688901" y="3748560"/>
                      <a:pt x="2688901" y="3757489"/>
                      <a:pt x="2690103" y="3764358"/>
                    </a:cubicBezTo>
                    <a:lnTo>
                      <a:pt x="2690103" y="3764358"/>
                    </a:lnTo>
                    <a:cubicBezTo>
                      <a:pt x="2690790" y="3766418"/>
                      <a:pt x="2691133" y="3768307"/>
                      <a:pt x="2691133" y="3770024"/>
                    </a:cubicBezTo>
                    <a:lnTo>
                      <a:pt x="2691133" y="3770024"/>
                    </a:lnTo>
                    <a:cubicBezTo>
                      <a:pt x="2690961" y="3775347"/>
                      <a:pt x="2687871" y="3777923"/>
                      <a:pt x="2683234" y="3784620"/>
                    </a:cubicBezTo>
                    <a:lnTo>
                      <a:pt x="2683234" y="3784620"/>
                    </a:lnTo>
                    <a:cubicBezTo>
                      <a:pt x="2679971" y="3787883"/>
                      <a:pt x="2679113" y="3790458"/>
                      <a:pt x="2679113" y="3793206"/>
                    </a:cubicBezTo>
                    <a:lnTo>
                      <a:pt x="2679113" y="3793206"/>
                    </a:lnTo>
                    <a:cubicBezTo>
                      <a:pt x="2679113" y="3796297"/>
                      <a:pt x="2680486" y="3800075"/>
                      <a:pt x="2682547" y="3804711"/>
                    </a:cubicBezTo>
                    <a:lnTo>
                      <a:pt x="2682547" y="3804711"/>
                    </a:lnTo>
                    <a:cubicBezTo>
                      <a:pt x="2683921" y="3807458"/>
                      <a:pt x="2684779" y="3809862"/>
                      <a:pt x="2684779" y="3812610"/>
                    </a:cubicBezTo>
                    <a:lnTo>
                      <a:pt x="2684779" y="3812610"/>
                    </a:lnTo>
                    <a:cubicBezTo>
                      <a:pt x="2684779" y="3817933"/>
                      <a:pt x="2681861" y="3822741"/>
                      <a:pt x="2676194" y="3833731"/>
                    </a:cubicBezTo>
                    <a:lnTo>
                      <a:pt x="2676194" y="3833731"/>
                    </a:lnTo>
                    <a:cubicBezTo>
                      <a:pt x="2666578" y="3850044"/>
                      <a:pt x="2630517" y="3874943"/>
                      <a:pt x="2617123" y="3880609"/>
                    </a:cubicBezTo>
                    <a:lnTo>
                      <a:pt x="2617123" y="3880609"/>
                    </a:lnTo>
                    <a:cubicBezTo>
                      <a:pt x="2605275" y="3885417"/>
                      <a:pt x="2576942" y="3889882"/>
                      <a:pt x="2563377" y="3889882"/>
                    </a:cubicBezTo>
                    <a:lnTo>
                      <a:pt x="2563377" y="3889882"/>
                    </a:lnTo>
                    <a:cubicBezTo>
                      <a:pt x="2561831" y="3889882"/>
                      <a:pt x="2560457" y="3889882"/>
                      <a:pt x="2559599" y="3889710"/>
                    </a:cubicBezTo>
                    <a:lnTo>
                      <a:pt x="2559599" y="3889710"/>
                    </a:lnTo>
                    <a:cubicBezTo>
                      <a:pt x="2554962" y="3889710"/>
                      <a:pt x="2550498" y="3889882"/>
                      <a:pt x="2546033" y="3889882"/>
                    </a:cubicBezTo>
                    <a:lnTo>
                      <a:pt x="2546033" y="3889882"/>
                    </a:lnTo>
                    <a:cubicBezTo>
                      <a:pt x="2539508" y="3889882"/>
                      <a:pt x="2533326" y="3889367"/>
                      <a:pt x="2528175" y="3886963"/>
                    </a:cubicBezTo>
                    <a:lnTo>
                      <a:pt x="2528175" y="3886963"/>
                    </a:lnTo>
                    <a:cubicBezTo>
                      <a:pt x="2524054" y="3884559"/>
                      <a:pt x="2520619" y="3882841"/>
                      <a:pt x="2519074" y="3883013"/>
                    </a:cubicBezTo>
                    <a:lnTo>
                      <a:pt x="2519074" y="3883013"/>
                    </a:lnTo>
                    <a:cubicBezTo>
                      <a:pt x="2517528" y="3883013"/>
                      <a:pt x="2516155" y="3883700"/>
                      <a:pt x="2514094" y="3889710"/>
                    </a:cubicBezTo>
                    <a:lnTo>
                      <a:pt x="2514094" y="3889710"/>
                    </a:lnTo>
                    <a:cubicBezTo>
                      <a:pt x="2509286" y="3900528"/>
                      <a:pt x="2510488" y="3904821"/>
                      <a:pt x="2502760" y="3916670"/>
                    </a:cubicBezTo>
                    <a:lnTo>
                      <a:pt x="2502760" y="3916670"/>
                    </a:lnTo>
                    <a:cubicBezTo>
                      <a:pt x="2496579" y="3926629"/>
                      <a:pt x="2494175" y="3934185"/>
                      <a:pt x="2489195" y="3941740"/>
                    </a:cubicBezTo>
                    <a:lnTo>
                      <a:pt x="2489195" y="3941740"/>
                    </a:lnTo>
                    <a:cubicBezTo>
                      <a:pt x="2487650" y="3946033"/>
                      <a:pt x="2484559" y="3948780"/>
                      <a:pt x="2480953" y="3948437"/>
                    </a:cubicBezTo>
                    <a:lnTo>
                      <a:pt x="2480953" y="3948437"/>
                    </a:lnTo>
                    <a:cubicBezTo>
                      <a:pt x="2477519" y="3948437"/>
                      <a:pt x="2473741" y="3947235"/>
                      <a:pt x="2466872" y="3947063"/>
                    </a:cubicBezTo>
                    <a:lnTo>
                      <a:pt x="2466872" y="3947063"/>
                    </a:lnTo>
                    <a:lnTo>
                      <a:pt x="2466872" y="3947063"/>
                    </a:lnTo>
                    <a:lnTo>
                      <a:pt x="2464468" y="3947063"/>
                    </a:lnTo>
                    <a:lnTo>
                      <a:pt x="2464296" y="3947063"/>
                    </a:lnTo>
                    <a:cubicBezTo>
                      <a:pt x="2449872" y="3946891"/>
                      <a:pt x="2432700" y="3937791"/>
                      <a:pt x="2426004" y="3937962"/>
                    </a:cubicBezTo>
                    <a:lnTo>
                      <a:pt x="2426004" y="3937962"/>
                    </a:lnTo>
                    <a:cubicBezTo>
                      <a:pt x="2424115" y="3938134"/>
                      <a:pt x="2424287" y="3938134"/>
                      <a:pt x="2423771" y="3939164"/>
                    </a:cubicBezTo>
                    <a:lnTo>
                      <a:pt x="2423771" y="3939164"/>
                    </a:lnTo>
                    <a:cubicBezTo>
                      <a:pt x="2421195" y="3946891"/>
                      <a:pt x="2413812" y="3966124"/>
                      <a:pt x="2412609" y="3974366"/>
                    </a:cubicBezTo>
                    <a:lnTo>
                      <a:pt x="2412609" y="3974366"/>
                    </a:lnTo>
                    <a:cubicBezTo>
                      <a:pt x="2412438" y="3975568"/>
                      <a:pt x="2412438" y="3976599"/>
                      <a:pt x="2412438" y="3977629"/>
                    </a:cubicBezTo>
                    <a:lnTo>
                      <a:pt x="2412438" y="3977629"/>
                    </a:lnTo>
                    <a:cubicBezTo>
                      <a:pt x="2412609" y="3982608"/>
                      <a:pt x="2413984" y="3983124"/>
                      <a:pt x="2414327" y="3983124"/>
                    </a:cubicBezTo>
                    <a:lnTo>
                      <a:pt x="2414327" y="3983124"/>
                    </a:lnTo>
                    <a:cubicBezTo>
                      <a:pt x="2414671" y="3983124"/>
                      <a:pt x="2415357" y="3982952"/>
                      <a:pt x="2416387" y="3982265"/>
                    </a:cubicBezTo>
                    <a:lnTo>
                      <a:pt x="2416387" y="3982265"/>
                    </a:lnTo>
                    <a:cubicBezTo>
                      <a:pt x="2418792" y="3980376"/>
                      <a:pt x="2421024" y="3979174"/>
                      <a:pt x="2423600" y="3979174"/>
                    </a:cubicBezTo>
                    <a:lnTo>
                      <a:pt x="2423600" y="3979174"/>
                    </a:lnTo>
                    <a:cubicBezTo>
                      <a:pt x="2427205" y="3979174"/>
                      <a:pt x="2429610" y="3982265"/>
                      <a:pt x="2430125" y="3985871"/>
                    </a:cubicBezTo>
                    <a:lnTo>
                      <a:pt x="2430125" y="3985871"/>
                    </a:lnTo>
                    <a:cubicBezTo>
                      <a:pt x="2430983" y="3988103"/>
                      <a:pt x="2431670" y="3989992"/>
                      <a:pt x="2431670" y="3992053"/>
                    </a:cubicBezTo>
                    <a:lnTo>
                      <a:pt x="2431670" y="3992053"/>
                    </a:lnTo>
                    <a:cubicBezTo>
                      <a:pt x="2431498" y="3996689"/>
                      <a:pt x="2427892" y="3999265"/>
                      <a:pt x="2420852" y="4001841"/>
                    </a:cubicBezTo>
                    <a:lnTo>
                      <a:pt x="2420852" y="4001841"/>
                    </a:lnTo>
                    <a:cubicBezTo>
                      <a:pt x="2416731" y="4002699"/>
                      <a:pt x="2413468" y="4003214"/>
                      <a:pt x="2410721" y="4003214"/>
                    </a:cubicBezTo>
                    <a:lnTo>
                      <a:pt x="2410721" y="4003214"/>
                    </a:lnTo>
                    <a:cubicBezTo>
                      <a:pt x="2405913" y="4003386"/>
                      <a:pt x="2402478" y="4001326"/>
                      <a:pt x="2400418" y="3998063"/>
                    </a:cubicBezTo>
                    <a:lnTo>
                      <a:pt x="2400418" y="3998063"/>
                    </a:lnTo>
                    <a:cubicBezTo>
                      <a:pt x="2399731" y="3996861"/>
                      <a:pt x="2398701" y="3996346"/>
                      <a:pt x="2398185" y="3996346"/>
                    </a:cubicBezTo>
                    <a:lnTo>
                      <a:pt x="2398185" y="3996346"/>
                    </a:lnTo>
                    <a:cubicBezTo>
                      <a:pt x="2397499" y="3996518"/>
                      <a:pt x="2397155" y="3996346"/>
                      <a:pt x="2396984" y="3997891"/>
                    </a:cubicBezTo>
                    <a:lnTo>
                      <a:pt x="2396984" y="3997891"/>
                    </a:lnTo>
                    <a:cubicBezTo>
                      <a:pt x="2396984" y="3998406"/>
                      <a:pt x="2396984" y="3999093"/>
                      <a:pt x="2397499" y="4000295"/>
                    </a:cubicBezTo>
                    <a:lnTo>
                      <a:pt x="2397499" y="4000295"/>
                    </a:lnTo>
                    <a:cubicBezTo>
                      <a:pt x="2398014" y="4003043"/>
                      <a:pt x="2399216" y="4004588"/>
                      <a:pt x="2399388" y="4007336"/>
                    </a:cubicBezTo>
                    <a:lnTo>
                      <a:pt x="2399388" y="4007336"/>
                    </a:lnTo>
                    <a:cubicBezTo>
                      <a:pt x="2399216" y="4010770"/>
                      <a:pt x="2396640" y="4012487"/>
                      <a:pt x="2392347" y="4014376"/>
                    </a:cubicBezTo>
                    <a:lnTo>
                      <a:pt x="2392347" y="4014376"/>
                    </a:lnTo>
                    <a:cubicBezTo>
                      <a:pt x="2383590" y="4018325"/>
                      <a:pt x="2375519" y="4021760"/>
                      <a:pt x="2368307" y="4032406"/>
                    </a:cubicBezTo>
                    <a:lnTo>
                      <a:pt x="2368307" y="4032406"/>
                    </a:lnTo>
                    <a:cubicBezTo>
                      <a:pt x="2361782" y="4044083"/>
                      <a:pt x="2348732" y="4066749"/>
                      <a:pt x="2338257" y="4071557"/>
                    </a:cubicBezTo>
                    <a:lnTo>
                      <a:pt x="2338257" y="4071557"/>
                    </a:lnTo>
                    <a:cubicBezTo>
                      <a:pt x="2328641" y="4075507"/>
                      <a:pt x="2296015" y="4078598"/>
                      <a:pt x="2288802" y="4087527"/>
                    </a:cubicBezTo>
                    <a:lnTo>
                      <a:pt x="2288802" y="4087527"/>
                    </a:lnTo>
                    <a:cubicBezTo>
                      <a:pt x="2281076" y="4096285"/>
                      <a:pt x="2270601" y="4105901"/>
                      <a:pt x="2270772" y="4114658"/>
                    </a:cubicBezTo>
                    <a:lnTo>
                      <a:pt x="2270772" y="4114658"/>
                    </a:lnTo>
                    <a:cubicBezTo>
                      <a:pt x="2270772" y="4116204"/>
                      <a:pt x="2270944" y="4117749"/>
                      <a:pt x="2271803" y="4119638"/>
                    </a:cubicBezTo>
                    <a:lnTo>
                      <a:pt x="2271803" y="4119638"/>
                    </a:lnTo>
                    <a:cubicBezTo>
                      <a:pt x="2275409" y="4132860"/>
                      <a:pt x="2281076" y="4133203"/>
                      <a:pt x="2284166" y="4140416"/>
                    </a:cubicBezTo>
                    <a:lnTo>
                      <a:pt x="2284166" y="4140416"/>
                    </a:lnTo>
                    <a:cubicBezTo>
                      <a:pt x="2285197" y="4141789"/>
                      <a:pt x="2285712" y="4143506"/>
                      <a:pt x="2285712" y="4145052"/>
                    </a:cubicBezTo>
                    <a:lnTo>
                      <a:pt x="2285712" y="4145052"/>
                    </a:lnTo>
                    <a:cubicBezTo>
                      <a:pt x="2285368" y="4150890"/>
                      <a:pt x="2280045" y="4154668"/>
                      <a:pt x="2276439" y="4158789"/>
                    </a:cubicBezTo>
                    <a:lnTo>
                      <a:pt x="2276439" y="4158789"/>
                    </a:lnTo>
                    <a:cubicBezTo>
                      <a:pt x="2272146" y="4162739"/>
                      <a:pt x="2269227" y="4175789"/>
                      <a:pt x="2255146" y="4177335"/>
                    </a:cubicBezTo>
                    <a:lnTo>
                      <a:pt x="2255146" y="4177335"/>
                    </a:lnTo>
                    <a:cubicBezTo>
                      <a:pt x="2243298" y="4179395"/>
                      <a:pt x="2215136" y="4193132"/>
                      <a:pt x="2212904" y="4198627"/>
                    </a:cubicBezTo>
                    <a:lnTo>
                      <a:pt x="2212904" y="4198627"/>
                    </a:lnTo>
                    <a:cubicBezTo>
                      <a:pt x="2209642" y="4208930"/>
                      <a:pt x="2195046" y="4222839"/>
                      <a:pt x="2183197" y="4223182"/>
                    </a:cubicBezTo>
                    <a:lnTo>
                      <a:pt x="2183197" y="4223182"/>
                    </a:lnTo>
                    <a:cubicBezTo>
                      <a:pt x="2175470" y="4224213"/>
                      <a:pt x="2157612" y="4235718"/>
                      <a:pt x="2154005" y="4238122"/>
                    </a:cubicBezTo>
                    <a:lnTo>
                      <a:pt x="2154005" y="4238122"/>
                    </a:lnTo>
                    <a:cubicBezTo>
                      <a:pt x="2151086" y="4239839"/>
                      <a:pt x="2141985" y="4251687"/>
                      <a:pt x="2139925" y="4257354"/>
                    </a:cubicBezTo>
                    <a:lnTo>
                      <a:pt x="2139925" y="4257354"/>
                    </a:lnTo>
                    <a:cubicBezTo>
                      <a:pt x="2137177" y="4264051"/>
                      <a:pt x="2132541" y="4271435"/>
                      <a:pt x="2131339" y="4280536"/>
                    </a:cubicBezTo>
                    <a:lnTo>
                      <a:pt x="2131339" y="4280536"/>
                    </a:lnTo>
                    <a:cubicBezTo>
                      <a:pt x="2131339" y="4280536"/>
                      <a:pt x="2131339" y="4280536"/>
                      <a:pt x="2131339" y="4280536"/>
                    </a:cubicBezTo>
                    <a:lnTo>
                      <a:pt x="2131339" y="4280536"/>
                    </a:lnTo>
                    <a:lnTo>
                      <a:pt x="2131339" y="4280536"/>
                    </a:lnTo>
                    <a:cubicBezTo>
                      <a:pt x="2131167" y="4288950"/>
                      <a:pt x="2127733" y="4296677"/>
                      <a:pt x="2121036" y="4297192"/>
                    </a:cubicBezTo>
                    <a:lnTo>
                      <a:pt x="2121036" y="4297192"/>
                    </a:lnTo>
                    <a:cubicBezTo>
                      <a:pt x="2119319" y="4297192"/>
                      <a:pt x="2117430" y="4296334"/>
                      <a:pt x="2116399" y="4295303"/>
                    </a:cubicBezTo>
                    <a:lnTo>
                      <a:pt x="2116399" y="4295303"/>
                    </a:lnTo>
                    <a:cubicBezTo>
                      <a:pt x="2112965" y="4293243"/>
                      <a:pt x="2109016" y="4292384"/>
                      <a:pt x="2103865" y="4292384"/>
                    </a:cubicBezTo>
                    <a:lnTo>
                      <a:pt x="2103865" y="4292384"/>
                    </a:lnTo>
                    <a:cubicBezTo>
                      <a:pt x="2100945" y="4292384"/>
                      <a:pt x="2097682" y="4292728"/>
                      <a:pt x="2093905" y="4293243"/>
                    </a:cubicBezTo>
                    <a:lnTo>
                      <a:pt x="2093905" y="4293243"/>
                    </a:lnTo>
                    <a:cubicBezTo>
                      <a:pt x="2092359" y="4293414"/>
                      <a:pt x="2090814" y="4293414"/>
                      <a:pt x="2089612" y="4293414"/>
                    </a:cubicBezTo>
                    <a:lnTo>
                      <a:pt x="2089612" y="4293414"/>
                    </a:lnTo>
                    <a:cubicBezTo>
                      <a:pt x="2085834" y="4293414"/>
                      <a:pt x="2082915" y="4292899"/>
                      <a:pt x="2080511" y="4292899"/>
                    </a:cubicBezTo>
                    <a:lnTo>
                      <a:pt x="2080511" y="4292899"/>
                    </a:lnTo>
                    <a:cubicBezTo>
                      <a:pt x="2077420" y="4292899"/>
                      <a:pt x="2074844" y="4293414"/>
                      <a:pt x="2070208" y="4297707"/>
                    </a:cubicBezTo>
                    <a:lnTo>
                      <a:pt x="2070208" y="4297707"/>
                    </a:lnTo>
                    <a:cubicBezTo>
                      <a:pt x="2062138" y="4305778"/>
                      <a:pt x="2061794" y="4315223"/>
                      <a:pt x="2047370" y="4326041"/>
                    </a:cubicBezTo>
                    <a:lnTo>
                      <a:pt x="2047370" y="4326041"/>
                    </a:lnTo>
                    <a:cubicBezTo>
                      <a:pt x="2043077" y="4328960"/>
                      <a:pt x="2040844" y="4330334"/>
                      <a:pt x="2038269" y="4330505"/>
                    </a:cubicBezTo>
                    <a:lnTo>
                      <a:pt x="2038269" y="4330505"/>
                    </a:lnTo>
                    <a:cubicBezTo>
                      <a:pt x="2032602" y="4331535"/>
                      <a:pt x="2031057" y="4329303"/>
                      <a:pt x="2031057" y="4327929"/>
                    </a:cubicBezTo>
                    <a:lnTo>
                      <a:pt x="2031057" y="4327929"/>
                    </a:lnTo>
                    <a:close/>
                    <a:moveTo>
                      <a:pt x="2050976" y="4306808"/>
                    </a:moveTo>
                    <a:cubicBezTo>
                      <a:pt x="2043592" y="4311788"/>
                      <a:pt x="2044279" y="4312303"/>
                      <a:pt x="2039299" y="4319859"/>
                    </a:cubicBezTo>
                    <a:lnTo>
                      <a:pt x="2039299" y="4319859"/>
                    </a:lnTo>
                    <a:cubicBezTo>
                      <a:pt x="2038097" y="4321919"/>
                      <a:pt x="2037067" y="4324152"/>
                      <a:pt x="2036552" y="4325869"/>
                    </a:cubicBezTo>
                    <a:lnTo>
                      <a:pt x="2036552" y="4325869"/>
                    </a:lnTo>
                    <a:cubicBezTo>
                      <a:pt x="2037582" y="4325354"/>
                      <a:pt x="2039127" y="4324495"/>
                      <a:pt x="2040844" y="4323121"/>
                    </a:cubicBezTo>
                    <a:lnTo>
                      <a:pt x="2040844" y="4323121"/>
                    </a:lnTo>
                    <a:cubicBezTo>
                      <a:pt x="2050461" y="4316081"/>
                      <a:pt x="2052865" y="4309899"/>
                      <a:pt x="2057158" y="4303202"/>
                    </a:cubicBezTo>
                    <a:lnTo>
                      <a:pt x="2057158" y="4303202"/>
                    </a:lnTo>
                    <a:cubicBezTo>
                      <a:pt x="2055269" y="4304232"/>
                      <a:pt x="2053208" y="4305435"/>
                      <a:pt x="2050976" y="4306808"/>
                    </a:cubicBezTo>
                    <a:lnTo>
                      <a:pt x="2050976" y="4306808"/>
                    </a:lnTo>
                    <a:close/>
                    <a:moveTo>
                      <a:pt x="2019380" y="4291182"/>
                    </a:moveTo>
                    <a:lnTo>
                      <a:pt x="2019380" y="4292213"/>
                    </a:lnTo>
                    <a:cubicBezTo>
                      <a:pt x="2019380" y="4293586"/>
                      <a:pt x="2019380" y="4294445"/>
                      <a:pt x="2019552" y="4295132"/>
                    </a:cubicBezTo>
                    <a:lnTo>
                      <a:pt x="2019552" y="4295132"/>
                    </a:lnTo>
                    <a:cubicBezTo>
                      <a:pt x="2020239" y="4294788"/>
                      <a:pt x="2021612" y="4294101"/>
                      <a:pt x="2022986" y="4292899"/>
                    </a:cubicBezTo>
                    <a:lnTo>
                      <a:pt x="2022986" y="4292899"/>
                    </a:lnTo>
                    <a:cubicBezTo>
                      <a:pt x="2026764" y="4290152"/>
                      <a:pt x="2026077" y="4285859"/>
                      <a:pt x="2038956" y="4283627"/>
                    </a:cubicBezTo>
                    <a:lnTo>
                      <a:pt x="2038956" y="4283627"/>
                    </a:lnTo>
                    <a:cubicBezTo>
                      <a:pt x="2041531" y="4283112"/>
                      <a:pt x="2043764" y="4282768"/>
                      <a:pt x="2045652" y="4282768"/>
                    </a:cubicBezTo>
                    <a:lnTo>
                      <a:pt x="2045652" y="4282768"/>
                    </a:lnTo>
                    <a:cubicBezTo>
                      <a:pt x="2054238" y="4282768"/>
                      <a:pt x="2057673" y="4287576"/>
                      <a:pt x="2061107" y="4290324"/>
                    </a:cubicBezTo>
                    <a:lnTo>
                      <a:pt x="2061107" y="4290324"/>
                    </a:lnTo>
                    <a:cubicBezTo>
                      <a:pt x="2062481" y="4291354"/>
                      <a:pt x="2063683" y="4292899"/>
                      <a:pt x="2063854" y="4294788"/>
                    </a:cubicBezTo>
                    <a:lnTo>
                      <a:pt x="2063854" y="4294788"/>
                    </a:lnTo>
                    <a:cubicBezTo>
                      <a:pt x="2068662" y="4290495"/>
                      <a:pt x="2072955" y="4289293"/>
                      <a:pt x="2076733" y="4289465"/>
                    </a:cubicBezTo>
                    <a:lnTo>
                      <a:pt x="2076733" y="4289465"/>
                    </a:lnTo>
                    <a:cubicBezTo>
                      <a:pt x="2079824" y="4289465"/>
                      <a:pt x="2082400" y="4289980"/>
                      <a:pt x="2085834" y="4289980"/>
                    </a:cubicBezTo>
                    <a:lnTo>
                      <a:pt x="2085834" y="4289980"/>
                    </a:lnTo>
                    <a:cubicBezTo>
                      <a:pt x="2087036" y="4289980"/>
                      <a:pt x="2088238" y="4289980"/>
                      <a:pt x="2089440" y="4289808"/>
                    </a:cubicBezTo>
                    <a:lnTo>
                      <a:pt x="2089440" y="4289808"/>
                    </a:lnTo>
                    <a:cubicBezTo>
                      <a:pt x="2093218" y="4289293"/>
                      <a:pt x="2096652" y="4288950"/>
                      <a:pt x="2099915" y="4288950"/>
                    </a:cubicBezTo>
                    <a:lnTo>
                      <a:pt x="2099915" y="4288950"/>
                    </a:lnTo>
                    <a:cubicBezTo>
                      <a:pt x="2105410" y="4288950"/>
                      <a:pt x="2110390" y="4289808"/>
                      <a:pt x="2115369" y="4292899"/>
                    </a:cubicBezTo>
                    <a:lnTo>
                      <a:pt x="2115369" y="4292899"/>
                    </a:lnTo>
                    <a:cubicBezTo>
                      <a:pt x="2116056" y="4293586"/>
                      <a:pt x="2116571" y="4293586"/>
                      <a:pt x="2116915" y="4293758"/>
                    </a:cubicBezTo>
                    <a:lnTo>
                      <a:pt x="2116915" y="4293758"/>
                    </a:lnTo>
                    <a:cubicBezTo>
                      <a:pt x="2118289" y="4293758"/>
                      <a:pt x="2122410" y="4289293"/>
                      <a:pt x="2122410" y="4281910"/>
                    </a:cubicBezTo>
                    <a:lnTo>
                      <a:pt x="2122410" y="4281910"/>
                    </a:lnTo>
                    <a:lnTo>
                      <a:pt x="2122410" y="4281910"/>
                    </a:lnTo>
                    <a:lnTo>
                      <a:pt x="2122410" y="4281910"/>
                    </a:lnTo>
                    <a:cubicBezTo>
                      <a:pt x="2122410" y="4281738"/>
                      <a:pt x="2122410" y="4281738"/>
                      <a:pt x="2122410" y="4281566"/>
                    </a:cubicBezTo>
                    <a:lnTo>
                      <a:pt x="2122410" y="4281566"/>
                    </a:lnTo>
                    <a:lnTo>
                      <a:pt x="2122410" y="4281566"/>
                    </a:lnTo>
                    <a:cubicBezTo>
                      <a:pt x="2123784" y="4270748"/>
                      <a:pt x="2128935" y="4262849"/>
                      <a:pt x="2131339" y="4256839"/>
                    </a:cubicBezTo>
                    <a:lnTo>
                      <a:pt x="2131339" y="4256839"/>
                    </a:lnTo>
                    <a:cubicBezTo>
                      <a:pt x="2134258" y="4249627"/>
                      <a:pt x="2142672" y="4238637"/>
                      <a:pt x="2147309" y="4235375"/>
                    </a:cubicBezTo>
                    <a:lnTo>
                      <a:pt x="2147309" y="4235375"/>
                    </a:lnTo>
                    <a:cubicBezTo>
                      <a:pt x="2151258" y="4232799"/>
                      <a:pt x="2168601" y="4221294"/>
                      <a:pt x="2178904" y="4219577"/>
                    </a:cubicBezTo>
                    <a:lnTo>
                      <a:pt x="2178904" y="4219577"/>
                    </a:lnTo>
                    <a:cubicBezTo>
                      <a:pt x="2186975" y="4220092"/>
                      <a:pt x="2202429" y="4206011"/>
                      <a:pt x="2204318" y="4198112"/>
                    </a:cubicBezTo>
                    <a:lnTo>
                      <a:pt x="2204318" y="4198112"/>
                    </a:lnTo>
                    <a:cubicBezTo>
                      <a:pt x="2209642" y="4188668"/>
                      <a:pt x="2236601" y="4176819"/>
                      <a:pt x="2250338" y="4173728"/>
                    </a:cubicBezTo>
                    <a:lnTo>
                      <a:pt x="2250338" y="4173728"/>
                    </a:lnTo>
                    <a:cubicBezTo>
                      <a:pt x="2261156" y="4172698"/>
                      <a:pt x="2263217" y="4162910"/>
                      <a:pt x="2268883" y="4156556"/>
                    </a:cubicBezTo>
                    <a:lnTo>
                      <a:pt x="2268883" y="4156556"/>
                    </a:lnTo>
                    <a:cubicBezTo>
                      <a:pt x="2273005" y="4152435"/>
                      <a:pt x="2277126" y="4148314"/>
                      <a:pt x="2276783" y="4146254"/>
                    </a:cubicBezTo>
                    <a:lnTo>
                      <a:pt x="2276783" y="4146254"/>
                    </a:lnTo>
                    <a:cubicBezTo>
                      <a:pt x="2276783" y="4145739"/>
                      <a:pt x="2276611" y="4145224"/>
                      <a:pt x="2275752" y="4143850"/>
                    </a:cubicBezTo>
                    <a:lnTo>
                      <a:pt x="2275752" y="4143850"/>
                    </a:lnTo>
                    <a:cubicBezTo>
                      <a:pt x="2274035" y="4138870"/>
                      <a:pt x="2266995" y="4136638"/>
                      <a:pt x="2263045" y="4122385"/>
                    </a:cubicBezTo>
                    <a:lnTo>
                      <a:pt x="2263045" y="4122385"/>
                    </a:lnTo>
                    <a:cubicBezTo>
                      <a:pt x="2262187" y="4120153"/>
                      <a:pt x="2261672" y="4117920"/>
                      <a:pt x="2261672" y="4115860"/>
                    </a:cubicBezTo>
                    <a:lnTo>
                      <a:pt x="2261672" y="4115860"/>
                    </a:lnTo>
                    <a:cubicBezTo>
                      <a:pt x="2261843" y="4103496"/>
                      <a:pt x="2273691" y="4094052"/>
                      <a:pt x="2280904" y="4085466"/>
                    </a:cubicBezTo>
                    <a:lnTo>
                      <a:pt x="2280904" y="4085466"/>
                    </a:lnTo>
                    <a:cubicBezTo>
                      <a:pt x="2291207" y="4073961"/>
                      <a:pt x="2324176" y="4071901"/>
                      <a:pt x="2332075" y="4068295"/>
                    </a:cubicBezTo>
                    <a:lnTo>
                      <a:pt x="2332075" y="4068295"/>
                    </a:lnTo>
                    <a:cubicBezTo>
                      <a:pt x="2339287" y="4065547"/>
                      <a:pt x="2353711" y="4042537"/>
                      <a:pt x="2359893" y="4031032"/>
                    </a:cubicBezTo>
                    <a:lnTo>
                      <a:pt x="2359893" y="4031032"/>
                    </a:lnTo>
                    <a:cubicBezTo>
                      <a:pt x="2367792" y="4019012"/>
                      <a:pt x="2377236" y="4014719"/>
                      <a:pt x="2385994" y="4010942"/>
                    </a:cubicBezTo>
                    <a:lnTo>
                      <a:pt x="2385994" y="4010942"/>
                    </a:lnTo>
                    <a:cubicBezTo>
                      <a:pt x="2390459" y="4008881"/>
                      <a:pt x="2390287" y="4008366"/>
                      <a:pt x="2390115" y="4008366"/>
                    </a:cubicBezTo>
                    <a:lnTo>
                      <a:pt x="2390115" y="4008366"/>
                    </a:lnTo>
                    <a:cubicBezTo>
                      <a:pt x="2390287" y="4008022"/>
                      <a:pt x="2389084" y="4005790"/>
                      <a:pt x="2388398" y="4002528"/>
                    </a:cubicBezTo>
                    <a:lnTo>
                      <a:pt x="2388398" y="4002528"/>
                    </a:lnTo>
                    <a:cubicBezTo>
                      <a:pt x="2387883" y="4001154"/>
                      <a:pt x="2387711" y="3999952"/>
                      <a:pt x="2387711" y="3998750"/>
                    </a:cubicBezTo>
                    <a:lnTo>
                      <a:pt x="2387711" y="3998750"/>
                    </a:lnTo>
                    <a:cubicBezTo>
                      <a:pt x="2387711" y="3994972"/>
                      <a:pt x="2390630" y="3992396"/>
                      <a:pt x="2393721" y="3992224"/>
                    </a:cubicBezTo>
                    <a:lnTo>
                      <a:pt x="2393721" y="3992224"/>
                    </a:lnTo>
                    <a:cubicBezTo>
                      <a:pt x="2396297" y="3992224"/>
                      <a:pt x="2399044" y="3993770"/>
                      <a:pt x="2400246" y="3996346"/>
                    </a:cubicBezTo>
                    <a:lnTo>
                      <a:pt x="2400246" y="3996346"/>
                    </a:lnTo>
                    <a:cubicBezTo>
                      <a:pt x="2401620" y="3998235"/>
                      <a:pt x="2402478" y="3998921"/>
                      <a:pt x="2406428" y="3999093"/>
                    </a:cubicBezTo>
                    <a:lnTo>
                      <a:pt x="2406428" y="3999093"/>
                    </a:lnTo>
                    <a:cubicBezTo>
                      <a:pt x="2408488" y="3999093"/>
                      <a:pt x="2411579" y="3998750"/>
                      <a:pt x="2415014" y="3997891"/>
                    </a:cubicBezTo>
                    <a:lnTo>
                      <a:pt x="2415014" y="3997891"/>
                    </a:lnTo>
                    <a:cubicBezTo>
                      <a:pt x="2421711" y="3995144"/>
                      <a:pt x="2422397" y="3993942"/>
                      <a:pt x="2422397" y="3992740"/>
                    </a:cubicBezTo>
                    <a:lnTo>
                      <a:pt x="2422397" y="3992740"/>
                    </a:lnTo>
                    <a:cubicBezTo>
                      <a:pt x="2422397" y="3991881"/>
                      <a:pt x="2422054" y="3990507"/>
                      <a:pt x="2421024" y="3987932"/>
                    </a:cubicBezTo>
                    <a:lnTo>
                      <a:pt x="2421024" y="3987932"/>
                    </a:lnTo>
                    <a:cubicBezTo>
                      <a:pt x="2420165" y="3984669"/>
                      <a:pt x="2419650" y="3984841"/>
                      <a:pt x="2419135" y="3984669"/>
                    </a:cubicBezTo>
                    <a:lnTo>
                      <a:pt x="2419135" y="3984669"/>
                    </a:lnTo>
                    <a:cubicBezTo>
                      <a:pt x="2418448" y="3984669"/>
                      <a:pt x="2416902" y="3985184"/>
                      <a:pt x="2414842" y="3986901"/>
                    </a:cubicBezTo>
                    <a:lnTo>
                      <a:pt x="2414842" y="3986901"/>
                    </a:lnTo>
                    <a:cubicBezTo>
                      <a:pt x="2413296" y="3988103"/>
                      <a:pt x="2411579" y="3988790"/>
                      <a:pt x="2409862" y="3988790"/>
                    </a:cubicBezTo>
                    <a:lnTo>
                      <a:pt x="2409862" y="3988790"/>
                    </a:lnTo>
                    <a:cubicBezTo>
                      <a:pt x="2405054" y="3988619"/>
                      <a:pt x="2403165" y="3983811"/>
                      <a:pt x="2403165" y="3978487"/>
                    </a:cubicBezTo>
                    <a:lnTo>
                      <a:pt x="2403165" y="3978487"/>
                    </a:lnTo>
                    <a:cubicBezTo>
                      <a:pt x="2403165" y="3977285"/>
                      <a:pt x="2403337" y="3975911"/>
                      <a:pt x="2403509" y="3974538"/>
                    </a:cubicBezTo>
                    <a:lnTo>
                      <a:pt x="2403509" y="3974538"/>
                    </a:lnTo>
                    <a:cubicBezTo>
                      <a:pt x="2404883" y="3964922"/>
                      <a:pt x="2412438" y="3946033"/>
                      <a:pt x="2414842" y="3938649"/>
                    </a:cubicBezTo>
                    <a:lnTo>
                      <a:pt x="2414842" y="3938649"/>
                    </a:lnTo>
                    <a:cubicBezTo>
                      <a:pt x="2415529" y="3935387"/>
                      <a:pt x="2418963" y="3933841"/>
                      <a:pt x="2421711" y="3934013"/>
                    </a:cubicBezTo>
                    <a:lnTo>
                      <a:pt x="2421711" y="3934013"/>
                    </a:lnTo>
                    <a:cubicBezTo>
                      <a:pt x="2430983" y="3934185"/>
                      <a:pt x="2446953" y="3943114"/>
                      <a:pt x="2459660" y="3943114"/>
                    </a:cubicBezTo>
                    <a:lnTo>
                      <a:pt x="2459660" y="3943114"/>
                    </a:lnTo>
                    <a:cubicBezTo>
                      <a:pt x="2460003" y="3943114"/>
                      <a:pt x="2460003" y="3943114"/>
                      <a:pt x="2460175" y="3943114"/>
                    </a:cubicBezTo>
                    <a:lnTo>
                      <a:pt x="2460175" y="3943114"/>
                    </a:lnTo>
                    <a:cubicBezTo>
                      <a:pt x="2468933" y="3943114"/>
                      <a:pt x="2474256" y="3944659"/>
                      <a:pt x="2476660" y="3944487"/>
                    </a:cubicBezTo>
                    <a:lnTo>
                      <a:pt x="2476660" y="3944487"/>
                    </a:lnTo>
                    <a:cubicBezTo>
                      <a:pt x="2478720" y="3944316"/>
                      <a:pt x="2478549" y="3944659"/>
                      <a:pt x="2480609" y="3940366"/>
                    </a:cubicBezTo>
                    <a:lnTo>
                      <a:pt x="2480609" y="3940366"/>
                    </a:lnTo>
                    <a:cubicBezTo>
                      <a:pt x="2485417" y="3932982"/>
                      <a:pt x="2487993" y="3925427"/>
                      <a:pt x="2494346" y="3914952"/>
                    </a:cubicBezTo>
                    <a:lnTo>
                      <a:pt x="2494346" y="3914952"/>
                    </a:lnTo>
                    <a:cubicBezTo>
                      <a:pt x="2501559" y="3903962"/>
                      <a:pt x="2500185" y="3900528"/>
                      <a:pt x="2505337" y="3888852"/>
                    </a:cubicBezTo>
                    <a:lnTo>
                      <a:pt x="2505337" y="3888852"/>
                    </a:lnTo>
                    <a:cubicBezTo>
                      <a:pt x="2507225" y="3882670"/>
                      <a:pt x="2510316" y="3878892"/>
                      <a:pt x="2514953" y="3879064"/>
                    </a:cubicBezTo>
                    <a:lnTo>
                      <a:pt x="2514953" y="3879064"/>
                    </a:lnTo>
                    <a:cubicBezTo>
                      <a:pt x="2518730" y="3879064"/>
                      <a:pt x="2522164" y="3881296"/>
                      <a:pt x="2526457" y="3883700"/>
                    </a:cubicBezTo>
                    <a:lnTo>
                      <a:pt x="2526457" y="3883700"/>
                    </a:lnTo>
                    <a:cubicBezTo>
                      <a:pt x="2530235" y="3885589"/>
                      <a:pt x="2535730" y="3886104"/>
                      <a:pt x="2542083" y="3886104"/>
                    </a:cubicBezTo>
                    <a:lnTo>
                      <a:pt x="2542083" y="3886104"/>
                    </a:lnTo>
                    <a:cubicBezTo>
                      <a:pt x="2546376" y="3886104"/>
                      <a:pt x="2551013" y="3885932"/>
                      <a:pt x="2555992" y="3885932"/>
                    </a:cubicBezTo>
                    <a:lnTo>
                      <a:pt x="2555992" y="3885932"/>
                    </a:lnTo>
                    <a:cubicBezTo>
                      <a:pt x="2556851" y="3886104"/>
                      <a:pt x="2558053" y="3886104"/>
                      <a:pt x="2559599" y="3886104"/>
                    </a:cubicBezTo>
                    <a:lnTo>
                      <a:pt x="2559599" y="3886104"/>
                    </a:lnTo>
                    <a:cubicBezTo>
                      <a:pt x="2572134" y="3886104"/>
                      <a:pt x="2600811" y="3881468"/>
                      <a:pt x="2611457" y="3877003"/>
                    </a:cubicBezTo>
                    <a:lnTo>
                      <a:pt x="2611457" y="3877003"/>
                    </a:lnTo>
                    <a:cubicBezTo>
                      <a:pt x="2623305" y="3872367"/>
                      <a:pt x="2660052" y="3846438"/>
                      <a:pt x="2667952" y="3832357"/>
                    </a:cubicBezTo>
                    <a:lnTo>
                      <a:pt x="2667952" y="3832357"/>
                    </a:lnTo>
                    <a:cubicBezTo>
                      <a:pt x="2673618" y="3821539"/>
                      <a:pt x="2676022" y="3816731"/>
                      <a:pt x="2675850" y="3813640"/>
                    </a:cubicBezTo>
                    <a:lnTo>
                      <a:pt x="2675850" y="3813640"/>
                    </a:lnTo>
                    <a:cubicBezTo>
                      <a:pt x="2675850" y="3811923"/>
                      <a:pt x="2675335" y="3810377"/>
                      <a:pt x="2673961" y="3807802"/>
                    </a:cubicBezTo>
                    <a:lnTo>
                      <a:pt x="2673961" y="3807802"/>
                    </a:lnTo>
                    <a:cubicBezTo>
                      <a:pt x="2671901" y="3802994"/>
                      <a:pt x="2670183" y="3798872"/>
                      <a:pt x="2670012" y="3794236"/>
                    </a:cubicBezTo>
                    <a:lnTo>
                      <a:pt x="2670012" y="3794236"/>
                    </a:lnTo>
                    <a:cubicBezTo>
                      <a:pt x="2670012" y="3790115"/>
                      <a:pt x="2671729" y="3785994"/>
                      <a:pt x="2675335" y="3782559"/>
                    </a:cubicBezTo>
                    <a:lnTo>
                      <a:pt x="2675335" y="3782559"/>
                    </a:lnTo>
                    <a:cubicBezTo>
                      <a:pt x="2680143" y="3775691"/>
                      <a:pt x="2682204" y="3773458"/>
                      <a:pt x="2682032" y="3771054"/>
                    </a:cubicBezTo>
                    <a:lnTo>
                      <a:pt x="2682032" y="3771054"/>
                    </a:lnTo>
                    <a:cubicBezTo>
                      <a:pt x="2682032" y="3770024"/>
                      <a:pt x="2681861" y="3768822"/>
                      <a:pt x="2681174" y="3766590"/>
                    </a:cubicBezTo>
                    <a:lnTo>
                      <a:pt x="2681174" y="3766590"/>
                    </a:lnTo>
                    <a:cubicBezTo>
                      <a:pt x="2679800" y="3758691"/>
                      <a:pt x="2679800" y="3749762"/>
                      <a:pt x="2678598" y="3735681"/>
                    </a:cubicBezTo>
                    <a:lnTo>
                      <a:pt x="2678598" y="3735681"/>
                    </a:lnTo>
                    <a:cubicBezTo>
                      <a:pt x="2678598" y="3728812"/>
                      <a:pt x="2677568" y="3726065"/>
                      <a:pt x="2677568" y="3722802"/>
                    </a:cubicBezTo>
                    <a:lnTo>
                      <a:pt x="2677568" y="3722802"/>
                    </a:lnTo>
                    <a:cubicBezTo>
                      <a:pt x="2677568" y="3719368"/>
                      <a:pt x="2679113" y="3716792"/>
                      <a:pt x="2682891" y="3712328"/>
                    </a:cubicBezTo>
                    <a:lnTo>
                      <a:pt x="2682891" y="3712328"/>
                    </a:lnTo>
                    <a:cubicBezTo>
                      <a:pt x="2686153" y="3708721"/>
                      <a:pt x="2687527" y="3707004"/>
                      <a:pt x="2690618" y="3706661"/>
                    </a:cubicBezTo>
                    <a:lnTo>
                      <a:pt x="2690618" y="3706661"/>
                    </a:lnTo>
                    <a:cubicBezTo>
                      <a:pt x="2694224" y="3707176"/>
                      <a:pt x="2694395" y="3710439"/>
                      <a:pt x="2694395" y="3712156"/>
                    </a:cubicBezTo>
                    <a:lnTo>
                      <a:pt x="2694395" y="3712156"/>
                    </a:lnTo>
                    <a:cubicBezTo>
                      <a:pt x="2694395" y="3714560"/>
                      <a:pt x="2693880" y="3717479"/>
                      <a:pt x="2693537" y="3720570"/>
                    </a:cubicBezTo>
                    <a:lnTo>
                      <a:pt x="2693537" y="3720570"/>
                    </a:lnTo>
                    <a:lnTo>
                      <a:pt x="2693537" y="3720913"/>
                    </a:lnTo>
                    <a:cubicBezTo>
                      <a:pt x="2693537" y="3724004"/>
                      <a:pt x="2693194" y="3726065"/>
                      <a:pt x="2693194" y="3727610"/>
                    </a:cubicBezTo>
                    <a:lnTo>
                      <a:pt x="2693194" y="3727610"/>
                    </a:lnTo>
                    <a:cubicBezTo>
                      <a:pt x="2693365" y="3730186"/>
                      <a:pt x="2693537" y="3731216"/>
                      <a:pt x="2698860" y="3736024"/>
                    </a:cubicBezTo>
                    <a:lnTo>
                      <a:pt x="2698860" y="3736024"/>
                    </a:lnTo>
                    <a:cubicBezTo>
                      <a:pt x="2707961" y="3742550"/>
                      <a:pt x="2719123" y="3753711"/>
                      <a:pt x="2732345" y="3758519"/>
                    </a:cubicBezTo>
                    <a:lnTo>
                      <a:pt x="2732345" y="3758519"/>
                    </a:lnTo>
                    <a:cubicBezTo>
                      <a:pt x="2736294" y="3760065"/>
                      <a:pt x="2740931" y="3761095"/>
                      <a:pt x="2745910" y="3761095"/>
                    </a:cubicBezTo>
                    <a:lnTo>
                      <a:pt x="2745910" y="3761095"/>
                    </a:lnTo>
                    <a:cubicBezTo>
                      <a:pt x="2755526" y="3761095"/>
                      <a:pt x="2765486" y="3757661"/>
                      <a:pt x="2772355" y="3749075"/>
                    </a:cubicBezTo>
                    <a:lnTo>
                      <a:pt x="2772355" y="3749075"/>
                    </a:lnTo>
                    <a:cubicBezTo>
                      <a:pt x="2783345" y="3734135"/>
                      <a:pt x="2814940" y="3722630"/>
                      <a:pt x="2822667" y="3713358"/>
                    </a:cubicBezTo>
                    <a:lnTo>
                      <a:pt x="2822667" y="3713358"/>
                    </a:lnTo>
                    <a:cubicBezTo>
                      <a:pt x="2829880" y="3703570"/>
                      <a:pt x="2843789" y="3675580"/>
                      <a:pt x="2848768" y="3665449"/>
                    </a:cubicBezTo>
                    <a:lnTo>
                      <a:pt x="2848768" y="3665449"/>
                    </a:lnTo>
                    <a:cubicBezTo>
                      <a:pt x="2854263" y="3654288"/>
                      <a:pt x="2861475" y="3654116"/>
                      <a:pt x="2870919" y="3646732"/>
                    </a:cubicBezTo>
                    <a:lnTo>
                      <a:pt x="2870919" y="3646732"/>
                    </a:lnTo>
                    <a:cubicBezTo>
                      <a:pt x="2879505" y="3641752"/>
                      <a:pt x="2881051" y="3622520"/>
                      <a:pt x="2894616" y="3612389"/>
                    </a:cubicBezTo>
                    <a:lnTo>
                      <a:pt x="2894616" y="3612389"/>
                    </a:lnTo>
                    <a:cubicBezTo>
                      <a:pt x="2900455" y="3608439"/>
                      <a:pt x="2905435" y="3606207"/>
                      <a:pt x="2909556" y="3606207"/>
                    </a:cubicBezTo>
                    <a:lnTo>
                      <a:pt x="2909556" y="3606207"/>
                    </a:lnTo>
                    <a:cubicBezTo>
                      <a:pt x="2913162" y="3606207"/>
                      <a:pt x="2916253" y="3608955"/>
                      <a:pt x="2916253" y="3612904"/>
                    </a:cubicBezTo>
                    <a:lnTo>
                      <a:pt x="2916253" y="3612904"/>
                    </a:lnTo>
                    <a:cubicBezTo>
                      <a:pt x="2916253" y="3613419"/>
                      <a:pt x="2916253" y="3614106"/>
                      <a:pt x="2916081" y="3614793"/>
                    </a:cubicBezTo>
                    <a:lnTo>
                      <a:pt x="2916081" y="3614793"/>
                    </a:lnTo>
                    <a:cubicBezTo>
                      <a:pt x="2914364" y="3623894"/>
                      <a:pt x="2903031" y="3636257"/>
                      <a:pt x="2895475" y="3645187"/>
                    </a:cubicBezTo>
                    <a:lnTo>
                      <a:pt x="2895475" y="3645187"/>
                    </a:lnTo>
                    <a:cubicBezTo>
                      <a:pt x="2889637" y="3652227"/>
                      <a:pt x="2875212" y="3661500"/>
                      <a:pt x="2866283" y="3667166"/>
                    </a:cubicBezTo>
                    <a:lnTo>
                      <a:pt x="2866283" y="3667166"/>
                    </a:lnTo>
                    <a:cubicBezTo>
                      <a:pt x="2866798" y="3666995"/>
                      <a:pt x="2867314" y="3666823"/>
                      <a:pt x="2867829" y="3666651"/>
                    </a:cubicBezTo>
                    <a:lnTo>
                      <a:pt x="2867829" y="3666651"/>
                    </a:lnTo>
                    <a:cubicBezTo>
                      <a:pt x="2880192" y="3662873"/>
                      <a:pt x="2883455" y="3660469"/>
                      <a:pt x="2896162" y="3652914"/>
                    </a:cubicBezTo>
                    <a:lnTo>
                      <a:pt x="2896162" y="3652914"/>
                    </a:lnTo>
                    <a:cubicBezTo>
                      <a:pt x="2909212" y="3644500"/>
                      <a:pt x="2916596" y="3628530"/>
                      <a:pt x="2922949" y="3616853"/>
                    </a:cubicBezTo>
                    <a:lnTo>
                      <a:pt x="2922949" y="3616853"/>
                    </a:lnTo>
                    <a:cubicBezTo>
                      <a:pt x="2929303" y="3606551"/>
                      <a:pt x="2940465" y="3588864"/>
                      <a:pt x="2951111" y="3578046"/>
                    </a:cubicBezTo>
                    <a:lnTo>
                      <a:pt x="2951111" y="3578046"/>
                    </a:lnTo>
                    <a:cubicBezTo>
                      <a:pt x="2962101" y="3569460"/>
                      <a:pt x="2982192" y="3548854"/>
                      <a:pt x="2989575" y="3536662"/>
                    </a:cubicBezTo>
                    <a:lnTo>
                      <a:pt x="2989575" y="3536662"/>
                    </a:lnTo>
                    <a:cubicBezTo>
                      <a:pt x="2998676" y="3523612"/>
                      <a:pt x="3004343" y="3518975"/>
                      <a:pt x="3006747" y="3506955"/>
                    </a:cubicBezTo>
                    <a:lnTo>
                      <a:pt x="3006747" y="3506955"/>
                    </a:lnTo>
                    <a:cubicBezTo>
                      <a:pt x="3009322" y="3494077"/>
                      <a:pt x="3011899" y="3488582"/>
                      <a:pt x="3017222" y="3478107"/>
                    </a:cubicBezTo>
                    <a:lnTo>
                      <a:pt x="3017222" y="3478107"/>
                    </a:lnTo>
                    <a:cubicBezTo>
                      <a:pt x="3023232" y="3469693"/>
                      <a:pt x="3030787" y="3450632"/>
                      <a:pt x="3034393" y="3439299"/>
                    </a:cubicBezTo>
                    <a:lnTo>
                      <a:pt x="3034393" y="3439299"/>
                    </a:lnTo>
                    <a:cubicBezTo>
                      <a:pt x="3038686" y="3427794"/>
                      <a:pt x="3044696" y="3431057"/>
                      <a:pt x="3054656" y="3426420"/>
                    </a:cubicBezTo>
                    <a:lnTo>
                      <a:pt x="3054656" y="3426420"/>
                    </a:lnTo>
                    <a:cubicBezTo>
                      <a:pt x="3066161" y="3421956"/>
                      <a:pt x="3076292" y="3406673"/>
                      <a:pt x="3090716" y="3396027"/>
                    </a:cubicBezTo>
                    <a:lnTo>
                      <a:pt x="3090716" y="3396027"/>
                    </a:lnTo>
                    <a:cubicBezTo>
                      <a:pt x="3105827" y="3387098"/>
                      <a:pt x="3139999" y="3370269"/>
                      <a:pt x="3147211" y="3365461"/>
                    </a:cubicBezTo>
                    <a:lnTo>
                      <a:pt x="3147211" y="3365461"/>
                    </a:lnTo>
                    <a:cubicBezTo>
                      <a:pt x="3154079" y="3360825"/>
                      <a:pt x="3155281" y="3356017"/>
                      <a:pt x="3163524" y="3348977"/>
                    </a:cubicBezTo>
                    <a:lnTo>
                      <a:pt x="3163524" y="3348977"/>
                    </a:lnTo>
                    <a:cubicBezTo>
                      <a:pt x="3166271" y="3346916"/>
                      <a:pt x="3169019" y="3346229"/>
                      <a:pt x="3171251" y="3346229"/>
                    </a:cubicBezTo>
                    <a:lnTo>
                      <a:pt x="3171251" y="3346229"/>
                    </a:lnTo>
                    <a:cubicBezTo>
                      <a:pt x="3175715" y="3346229"/>
                      <a:pt x="3177948" y="3349148"/>
                      <a:pt x="3178120" y="3349320"/>
                    </a:cubicBezTo>
                    <a:lnTo>
                      <a:pt x="3178120" y="3349320"/>
                    </a:lnTo>
                    <a:cubicBezTo>
                      <a:pt x="3178120" y="3349320"/>
                      <a:pt x="3178807" y="3350178"/>
                      <a:pt x="3180180" y="3351037"/>
                    </a:cubicBezTo>
                    <a:lnTo>
                      <a:pt x="3180180" y="3351037"/>
                    </a:lnTo>
                    <a:cubicBezTo>
                      <a:pt x="3181382" y="3351896"/>
                      <a:pt x="3183271" y="3352754"/>
                      <a:pt x="3185331" y="3352754"/>
                    </a:cubicBezTo>
                    <a:lnTo>
                      <a:pt x="3185331" y="3352754"/>
                    </a:lnTo>
                    <a:cubicBezTo>
                      <a:pt x="3186705" y="3352754"/>
                      <a:pt x="3188423" y="3352411"/>
                      <a:pt x="3189968" y="3351552"/>
                    </a:cubicBezTo>
                    <a:lnTo>
                      <a:pt x="3189968" y="3351552"/>
                    </a:lnTo>
                    <a:cubicBezTo>
                      <a:pt x="3193231" y="3349148"/>
                      <a:pt x="3196665" y="3348290"/>
                      <a:pt x="3199927" y="3348290"/>
                    </a:cubicBezTo>
                    <a:lnTo>
                      <a:pt x="3199927" y="3348290"/>
                    </a:lnTo>
                    <a:cubicBezTo>
                      <a:pt x="3206624" y="3348290"/>
                      <a:pt x="3212463" y="3351724"/>
                      <a:pt x="3217443" y="3352582"/>
                    </a:cubicBezTo>
                    <a:lnTo>
                      <a:pt x="3217443" y="3352582"/>
                    </a:lnTo>
                    <a:cubicBezTo>
                      <a:pt x="3218129" y="3352926"/>
                      <a:pt x="3218644" y="3352926"/>
                      <a:pt x="3218988" y="3352926"/>
                    </a:cubicBezTo>
                    <a:lnTo>
                      <a:pt x="3218988" y="3352926"/>
                    </a:lnTo>
                    <a:cubicBezTo>
                      <a:pt x="3219675" y="3352926"/>
                      <a:pt x="3220018" y="3352754"/>
                      <a:pt x="3221049" y="3350522"/>
                    </a:cubicBezTo>
                    <a:lnTo>
                      <a:pt x="3221049" y="3350522"/>
                    </a:lnTo>
                    <a:cubicBezTo>
                      <a:pt x="3221907" y="3348290"/>
                      <a:pt x="3222422" y="3344855"/>
                      <a:pt x="3222937" y="3340219"/>
                    </a:cubicBezTo>
                    <a:lnTo>
                      <a:pt x="3222937" y="3340219"/>
                    </a:lnTo>
                    <a:cubicBezTo>
                      <a:pt x="3227059" y="3327340"/>
                      <a:pt x="3248695" y="3327169"/>
                      <a:pt x="3257280" y="3316350"/>
                    </a:cubicBezTo>
                    <a:lnTo>
                      <a:pt x="3257280" y="3316350"/>
                    </a:lnTo>
                    <a:cubicBezTo>
                      <a:pt x="3260200" y="3312401"/>
                      <a:pt x="3260543" y="3310341"/>
                      <a:pt x="3260543" y="3308280"/>
                    </a:cubicBezTo>
                    <a:lnTo>
                      <a:pt x="3260543" y="3308280"/>
                    </a:lnTo>
                    <a:cubicBezTo>
                      <a:pt x="3260543" y="3306906"/>
                      <a:pt x="3260200" y="3305189"/>
                      <a:pt x="3260200" y="3303128"/>
                    </a:cubicBezTo>
                    <a:lnTo>
                      <a:pt x="3260200" y="3303128"/>
                    </a:lnTo>
                    <a:cubicBezTo>
                      <a:pt x="3260200" y="3300209"/>
                      <a:pt x="3261230" y="3296603"/>
                      <a:pt x="3264665" y="3292139"/>
                    </a:cubicBezTo>
                    <a:lnTo>
                      <a:pt x="3264665" y="3292139"/>
                    </a:lnTo>
                    <a:cubicBezTo>
                      <a:pt x="3273078" y="3281492"/>
                      <a:pt x="3272048" y="3276684"/>
                      <a:pt x="3280462" y="3273593"/>
                    </a:cubicBezTo>
                    <a:lnTo>
                      <a:pt x="3280462" y="3273593"/>
                    </a:lnTo>
                    <a:cubicBezTo>
                      <a:pt x="3289048" y="3269129"/>
                      <a:pt x="3289048" y="3271704"/>
                      <a:pt x="3290422" y="3266038"/>
                    </a:cubicBezTo>
                    <a:lnTo>
                      <a:pt x="3290422" y="3266038"/>
                    </a:lnTo>
                    <a:cubicBezTo>
                      <a:pt x="3290250" y="3265523"/>
                      <a:pt x="3290422" y="3265179"/>
                      <a:pt x="3290422" y="3265179"/>
                    </a:cubicBezTo>
                    <a:lnTo>
                      <a:pt x="3290422" y="3265179"/>
                    </a:lnTo>
                    <a:cubicBezTo>
                      <a:pt x="3290250" y="3256250"/>
                      <a:pt x="3292311" y="3253331"/>
                      <a:pt x="3299523" y="3243887"/>
                    </a:cubicBezTo>
                    <a:lnTo>
                      <a:pt x="3299523" y="3243887"/>
                    </a:lnTo>
                    <a:cubicBezTo>
                      <a:pt x="3307422" y="3232038"/>
                      <a:pt x="3318755" y="3222937"/>
                      <a:pt x="3324765" y="3214351"/>
                    </a:cubicBezTo>
                    <a:lnTo>
                      <a:pt x="3324765" y="3214351"/>
                    </a:lnTo>
                    <a:cubicBezTo>
                      <a:pt x="3331462" y="3206624"/>
                      <a:pt x="3337987" y="3175887"/>
                      <a:pt x="3341765" y="3163180"/>
                    </a:cubicBezTo>
                    <a:lnTo>
                      <a:pt x="3341765" y="3163180"/>
                    </a:lnTo>
                    <a:cubicBezTo>
                      <a:pt x="3345371" y="3149099"/>
                      <a:pt x="3348977" y="3147554"/>
                      <a:pt x="3353785" y="3143089"/>
                    </a:cubicBezTo>
                    <a:lnTo>
                      <a:pt x="3353785" y="3143089"/>
                    </a:lnTo>
                    <a:cubicBezTo>
                      <a:pt x="3359623" y="3137079"/>
                      <a:pt x="3360654" y="3132614"/>
                      <a:pt x="3364603" y="3122140"/>
                    </a:cubicBezTo>
                    <a:lnTo>
                      <a:pt x="3364603" y="3122140"/>
                    </a:lnTo>
                    <a:cubicBezTo>
                      <a:pt x="3369583" y="3110635"/>
                      <a:pt x="3378340" y="3091574"/>
                      <a:pt x="3384694" y="3078696"/>
                    </a:cubicBezTo>
                    <a:lnTo>
                      <a:pt x="3384694" y="3078696"/>
                    </a:lnTo>
                    <a:cubicBezTo>
                      <a:pt x="3390704" y="3067706"/>
                      <a:pt x="3399461" y="3040918"/>
                      <a:pt x="3403239" y="3023403"/>
                    </a:cubicBezTo>
                    <a:lnTo>
                      <a:pt x="3403239" y="3023403"/>
                    </a:lnTo>
                    <a:cubicBezTo>
                      <a:pt x="3407017" y="3005201"/>
                      <a:pt x="3413542" y="2998333"/>
                      <a:pt x="3416977" y="2987686"/>
                    </a:cubicBezTo>
                    <a:lnTo>
                      <a:pt x="3416977" y="2987686"/>
                    </a:lnTo>
                    <a:cubicBezTo>
                      <a:pt x="3417492" y="2986141"/>
                      <a:pt x="3417664" y="2984939"/>
                      <a:pt x="3417835" y="2984080"/>
                    </a:cubicBezTo>
                    <a:lnTo>
                      <a:pt x="3417835" y="2984080"/>
                    </a:lnTo>
                    <a:cubicBezTo>
                      <a:pt x="3416977" y="2984939"/>
                      <a:pt x="3415774" y="2986141"/>
                      <a:pt x="3414572" y="2987686"/>
                    </a:cubicBezTo>
                    <a:lnTo>
                      <a:pt x="3414572" y="2987686"/>
                    </a:lnTo>
                    <a:cubicBezTo>
                      <a:pt x="3413199" y="2988888"/>
                      <a:pt x="3412169" y="2989918"/>
                      <a:pt x="3410279" y="2989918"/>
                    </a:cubicBezTo>
                    <a:lnTo>
                      <a:pt x="3410279" y="2989918"/>
                    </a:lnTo>
                    <a:cubicBezTo>
                      <a:pt x="3406330" y="2989403"/>
                      <a:pt x="3406158" y="2986141"/>
                      <a:pt x="3405815" y="2983909"/>
                    </a:cubicBezTo>
                    <a:lnTo>
                      <a:pt x="3405815" y="2983909"/>
                    </a:lnTo>
                    <a:cubicBezTo>
                      <a:pt x="3405471" y="2981333"/>
                      <a:pt x="3405471" y="2978242"/>
                      <a:pt x="3405471" y="2974979"/>
                    </a:cubicBezTo>
                    <a:lnTo>
                      <a:pt x="3405471" y="2974979"/>
                    </a:lnTo>
                    <a:cubicBezTo>
                      <a:pt x="3405471" y="2974807"/>
                      <a:pt x="3405471" y="2974636"/>
                      <a:pt x="3405471" y="2974464"/>
                    </a:cubicBezTo>
                    <a:lnTo>
                      <a:pt x="3405471" y="2974464"/>
                    </a:lnTo>
                    <a:cubicBezTo>
                      <a:pt x="3405471" y="2970171"/>
                      <a:pt x="3407360" y="2966909"/>
                      <a:pt x="3410279" y="2966909"/>
                    </a:cubicBezTo>
                    <a:lnTo>
                      <a:pt x="3410279" y="2966909"/>
                    </a:lnTo>
                    <a:cubicBezTo>
                      <a:pt x="3411138" y="2966909"/>
                      <a:pt x="3411825" y="2967080"/>
                      <a:pt x="3412169" y="2967080"/>
                    </a:cubicBezTo>
                    <a:lnTo>
                      <a:pt x="3412169" y="2967080"/>
                    </a:lnTo>
                    <a:cubicBezTo>
                      <a:pt x="3412855" y="2967080"/>
                      <a:pt x="3413027" y="2967080"/>
                      <a:pt x="3413714" y="2966393"/>
                    </a:cubicBezTo>
                    <a:lnTo>
                      <a:pt x="3413714" y="2966393"/>
                    </a:lnTo>
                    <a:cubicBezTo>
                      <a:pt x="3416977" y="2963131"/>
                      <a:pt x="3420582" y="2956090"/>
                      <a:pt x="3422987" y="2941323"/>
                    </a:cubicBezTo>
                    <a:lnTo>
                      <a:pt x="3422987" y="2941323"/>
                    </a:lnTo>
                    <a:cubicBezTo>
                      <a:pt x="3423330" y="2937030"/>
                      <a:pt x="3423330" y="2934111"/>
                      <a:pt x="3423330" y="2932222"/>
                    </a:cubicBezTo>
                    <a:lnTo>
                      <a:pt x="3423330" y="2932222"/>
                    </a:lnTo>
                    <a:cubicBezTo>
                      <a:pt x="3423330" y="2931535"/>
                      <a:pt x="3423330" y="2931020"/>
                      <a:pt x="3423330" y="2930677"/>
                    </a:cubicBezTo>
                    <a:lnTo>
                      <a:pt x="3423330" y="2930677"/>
                    </a:lnTo>
                    <a:cubicBezTo>
                      <a:pt x="3422987" y="2927242"/>
                      <a:pt x="3424875" y="2924838"/>
                      <a:pt x="3427451" y="2923293"/>
                    </a:cubicBezTo>
                    <a:lnTo>
                      <a:pt x="3427451" y="2923293"/>
                    </a:lnTo>
                    <a:cubicBezTo>
                      <a:pt x="3428310" y="2922434"/>
                      <a:pt x="3429340" y="2922091"/>
                      <a:pt x="3430370" y="2922091"/>
                    </a:cubicBezTo>
                    <a:lnTo>
                      <a:pt x="3430370" y="2922091"/>
                    </a:lnTo>
                    <a:cubicBezTo>
                      <a:pt x="3435694" y="2923464"/>
                      <a:pt x="3434663" y="2928101"/>
                      <a:pt x="3435522" y="2932737"/>
                    </a:cubicBezTo>
                    <a:lnTo>
                      <a:pt x="3435522" y="2932737"/>
                    </a:lnTo>
                    <a:cubicBezTo>
                      <a:pt x="3435865" y="2937545"/>
                      <a:pt x="3436037" y="2943384"/>
                      <a:pt x="3436552" y="2947505"/>
                    </a:cubicBezTo>
                    <a:lnTo>
                      <a:pt x="3436552" y="2947505"/>
                    </a:lnTo>
                    <a:cubicBezTo>
                      <a:pt x="3437239" y="2949393"/>
                      <a:pt x="3437411" y="2949393"/>
                      <a:pt x="3437582" y="2949393"/>
                    </a:cubicBezTo>
                    <a:lnTo>
                      <a:pt x="3437582" y="2949393"/>
                    </a:lnTo>
                    <a:cubicBezTo>
                      <a:pt x="3438269" y="2949565"/>
                      <a:pt x="3443249" y="2944585"/>
                      <a:pt x="3444794" y="2939262"/>
                    </a:cubicBezTo>
                    <a:lnTo>
                      <a:pt x="3444794" y="2939262"/>
                    </a:lnTo>
                    <a:cubicBezTo>
                      <a:pt x="3448229" y="2933424"/>
                      <a:pt x="3448400" y="2929474"/>
                      <a:pt x="3454582" y="2916596"/>
                    </a:cubicBezTo>
                    <a:lnTo>
                      <a:pt x="3454582" y="2916596"/>
                    </a:lnTo>
                    <a:cubicBezTo>
                      <a:pt x="3459562" y="2905263"/>
                      <a:pt x="3469522" y="2881051"/>
                      <a:pt x="3474501" y="2866970"/>
                    </a:cubicBezTo>
                    <a:lnTo>
                      <a:pt x="3474501" y="2866970"/>
                    </a:lnTo>
                    <a:cubicBezTo>
                      <a:pt x="3480683" y="2853061"/>
                      <a:pt x="3485148" y="2845677"/>
                      <a:pt x="3499400" y="2837778"/>
                    </a:cubicBezTo>
                    <a:lnTo>
                      <a:pt x="3499400" y="2837778"/>
                    </a:lnTo>
                    <a:cubicBezTo>
                      <a:pt x="3511592" y="2831768"/>
                      <a:pt x="3546451" y="2763253"/>
                      <a:pt x="3548339" y="2750546"/>
                    </a:cubicBezTo>
                    <a:lnTo>
                      <a:pt x="3548339" y="2750546"/>
                    </a:lnTo>
                    <a:cubicBezTo>
                      <a:pt x="3550743" y="2736981"/>
                      <a:pt x="3549369" y="2717577"/>
                      <a:pt x="3558470" y="2701607"/>
                    </a:cubicBezTo>
                    <a:lnTo>
                      <a:pt x="3558470" y="2701607"/>
                    </a:lnTo>
                    <a:cubicBezTo>
                      <a:pt x="3561046" y="2696284"/>
                      <a:pt x="3562076" y="2689931"/>
                      <a:pt x="3562076" y="2683406"/>
                    </a:cubicBezTo>
                    <a:lnTo>
                      <a:pt x="3562076" y="2683406"/>
                    </a:lnTo>
                    <a:cubicBezTo>
                      <a:pt x="3562076" y="2672416"/>
                      <a:pt x="3559329" y="2660567"/>
                      <a:pt x="3556925" y="2651123"/>
                    </a:cubicBezTo>
                    <a:lnTo>
                      <a:pt x="3556925" y="2651123"/>
                    </a:lnTo>
                    <a:cubicBezTo>
                      <a:pt x="3552975" y="2635497"/>
                      <a:pt x="3554177" y="2622446"/>
                      <a:pt x="3552975" y="2613689"/>
                    </a:cubicBezTo>
                    <a:lnTo>
                      <a:pt x="3552975" y="2613689"/>
                    </a:lnTo>
                    <a:cubicBezTo>
                      <a:pt x="3552975" y="2607850"/>
                      <a:pt x="3543016" y="2604588"/>
                      <a:pt x="3531683" y="2604760"/>
                    </a:cubicBezTo>
                    <a:lnTo>
                      <a:pt x="3531683" y="2604760"/>
                    </a:lnTo>
                    <a:lnTo>
                      <a:pt x="3531683" y="2603214"/>
                    </a:lnTo>
                    <a:lnTo>
                      <a:pt x="3531511" y="2604760"/>
                    </a:lnTo>
                    <a:cubicBezTo>
                      <a:pt x="3518289" y="2604588"/>
                      <a:pt x="3512794" y="2593083"/>
                      <a:pt x="3506612" y="2580548"/>
                    </a:cubicBezTo>
                    <a:lnTo>
                      <a:pt x="3506612" y="2580548"/>
                    </a:lnTo>
                    <a:cubicBezTo>
                      <a:pt x="3500602" y="2568356"/>
                      <a:pt x="3481541" y="2545517"/>
                      <a:pt x="3475017" y="2533669"/>
                    </a:cubicBezTo>
                    <a:lnTo>
                      <a:pt x="3475017" y="2533669"/>
                    </a:lnTo>
                    <a:cubicBezTo>
                      <a:pt x="3468491" y="2520962"/>
                      <a:pt x="3467117" y="2518387"/>
                      <a:pt x="3452007" y="2510659"/>
                    </a:cubicBezTo>
                    <a:lnTo>
                      <a:pt x="3452007" y="2510659"/>
                    </a:lnTo>
                    <a:cubicBezTo>
                      <a:pt x="3437582" y="2503447"/>
                      <a:pt x="3433118" y="2507225"/>
                      <a:pt x="3415946" y="2503275"/>
                    </a:cubicBezTo>
                    <a:lnTo>
                      <a:pt x="3415946" y="2503275"/>
                    </a:lnTo>
                    <a:cubicBezTo>
                      <a:pt x="3398260" y="2499498"/>
                      <a:pt x="3394997" y="2497952"/>
                      <a:pt x="3381259" y="2490397"/>
                    </a:cubicBezTo>
                    <a:lnTo>
                      <a:pt x="3381259" y="2490397"/>
                    </a:lnTo>
                    <a:cubicBezTo>
                      <a:pt x="3377825" y="2488680"/>
                      <a:pt x="3375421" y="2488164"/>
                      <a:pt x="3373876" y="2488164"/>
                    </a:cubicBezTo>
                    <a:lnTo>
                      <a:pt x="3373876" y="2488164"/>
                    </a:lnTo>
                    <a:cubicBezTo>
                      <a:pt x="3368724" y="2487821"/>
                      <a:pt x="3366835" y="2494518"/>
                      <a:pt x="3361684" y="2501387"/>
                    </a:cubicBezTo>
                    <a:lnTo>
                      <a:pt x="3361684" y="2501387"/>
                    </a:lnTo>
                    <a:cubicBezTo>
                      <a:pt x="3359280" y="2503962"/>
                      <a:pt x="3357906" y="2505679"/>
                      <a:pt x="3355159" y="2505851"/>
                    </a:cubicBezTo>
                    <a:lnTo>
                      <a:pt x="3355159" y="2505851"/>
                    </a:lnTo>
                    <a:cubicBezTo>
                      <a:pt x="3350866" y="2505164"/>
                      <a:pt x="3350866" y="2501558"/>
                      <a:pt x="3350351" y="2498296"/>
                    </a:cubicBezTo>
                    <a:lnTo>
                      <a:pt x="3350351" y="2498296"/>
                    </a:lnTo>
                    <a:cubicBezTo>
                      <a:pt x="3350007" y="2494690"/>
                      <a:pt x="3350007" y="2489538"/>
                      <a:pt x="3349836" y="2483185"/>
                    </a:cubicBezTo>
                    <a:lnTo>
                      <a:pt x="3349836" y="2483185"/>
                    </a:lnTo>
                    <a:cubicBezTo>
                      <a:pt x="3349664" y="2465155"/>
                      <a:pt x="3350007" y="2466700"/>
                      <a:pt x="3342452" y="2451417"/>
                    </a:cubicBezTo>
                    <a:lnTo>
                      <a:pt x="3342452" y="2451417"/>
                    </a:lnTo>
                    <a:cubicBezTo>
                      <a:pt x="3335411" y="2438367"/>
                      <a:pt x="3324593" y="2434761"/>
                      <a:pt x="3311543" y="2425488"/>
                    </a:cubicBezTo>
                    <a:lnTo>
                      <a:pt x="3311543" y="2425488"/>
                    </a:lnTo>
                    <a:cubicBezTo>
                      <a:pt x="3298493" y="2415013"/>
                      <a:pt x="3296603" y="2410721"/>
                      <a:pt x="3286129" y="2409518"/>
                    </a:cubicBezTo>
                    <a:lnTo>
                      <a:pt x="3286129" y="2409518"/>
                    </a:lnTo>
                    <a:cubicBezTo>
                      <a:pt x="3285270" y="2409347"/>
                      <a:pt x="3284584" y="2409347"/>
                      <a:pt x="3283897" y="2409347"/>
                    </a:cubicBezTo>
                    <a:lnTo>
                      <a:pt x="3283897" y="2409347"/>
                    </a:lnTo>
                    <a:cubicBezTo>
                      <a:pt x="3277371" y="2409175"/>
                      <a:pt x="3278574" y="2413296"/>
                      <a:pt x="3272391" y="2424801"/>
                    </a:cubicBezTo>
                    <a:lnTo>
                      <a:pt x="3272391" y="2424801"/>
                    </a:lnTo>
                    <a:cubicBezTo>
                      <a:pt x="3266381" y="2436821"/>
                      <a:pt x="3270159" y="2442145"/>
                      <a:pt x="3267583" y="2450730"/>
                    </a:cubicBezTo>
                    <a:lnTo>
                      <a:pt x="3267583" y="2450730"/>
                    </a:lnTo>
                    <a:cubicBezTo>
                      <a:pt x="3265866" y="2455710"/>
                      <a:pt x="3268786" y="2457084"/>
                      <a:pt x="3263634" y="2459831"/>
                    </a:cubicBezTo>
                    <a:lnTo>
                      <a:pt x="3263634" y="2459831"/>
                    </a:lnTo>
                    <a:cubicBezTo>
                      <a:pt x="3259170" y="2458114"/>
                      <a:pt x="3261058" y="2456740"/>
                      <a:pt x="3258998" y="2453478"/>
                    </a:cubicBezTo>
                    <a:lnTo>
                      <a:pt x="3258998" y="2453478"/>
                    </a:lnTo>
                    <a:cubicBezTo>
                      <a:pt x="3258483" y="2452447"/>
                      <a:pt x="3258654" y="2452447"/>
                      <a:pt x="3258483" y="2452447"/>
                    </a:cubicBezTo>
                    <a:lnTo>
                      <a:pt x="3258483" y="2452447"/>
                    </a:lnTo>
                    <a:cubicBezTo>
                      <a:pt x="3258483" y="2452447"/>
                      <a:pt x="3258311" y="2452447"/>
                      <a:pt x="3257967" y="2452447"/>
                    </a:cubicBezTo>
                    <a:lnTo>
                      <a:pt x="3257967" y="2452447"/>
                    </a:lnTo>
                    <a:cubicBezTo>
                      <a:pt x="3255907" y="2452276"/>
                      <a:pt x="3249725" y="2455538"/>
                      <a:pt x="3241998" y="2459144"/>
                    </a:cubicBezTo>
                    <a:lnTo>
                      <a:pt x="3241998" y="2459144"/>
                    </a:lnTo>
                    <a:cubicBezTo>
                      <a:pt x="3231867" y="2463094"/>
                      <a:pt x="3222766" y="2469104"/>
                      <a:pt x="3214867" y="2469276"/>
                    </a:cubicBezTo>
                    <a:lnTo>
                      <a:pt x="3214867" y="2469276"/>
                    </a:lnTo>
                    <a:cubicBezTo>
                      <a:pt x="3212978" y="2469276"/>
                      <a:pt x="3211261" y="2468932"/>
                      <a:pt x="3209715" y="2468074"/>
                    </a:cubicBezTo>
                    <a:lnTo>
                      <a:pt x="3209715" y="2468074"/>
                    </a:lnTo>
                    <a:cubicBezTo>
                      <a:pt x="3207827" y="2467043"/>
                      <a:pt x="3206109" y="2465841"/>
                      <a:pt x="3205937" y="2463437"/>
                    </a:cubicBezTo>
                    <a:lnTo>
                      <a:pt x="3205937" y="2463437"/>
                    </a:lnTo>
                    <a:cubicBezTo>
                      <a:pt x="3207655" y="2456397"/>
                      <a:pt x="3217099" y="2455538"/>
                      <a:pt x="3228776" y="2450902"/>
                    </a:cubicBezTo>
                    <a:lnTo>
                      <a:pt x="3228776" y="2450902"/>
                    </a:lnTo>
                    <a:cubicBezTo>
                      <a:pt x="3242170" y="2445922"/>
                      <a:pt x="3243887" y="2441630"/>
                      <a:pt x="3252816" y="2431326"/>
                    </a:cubicBezTo>
                    <a:lnTo>
                      <a:pt x="3252816" y="2431326"/>
                    </a:lnTo>
                    <a:cubicBezTo>
                      <a:pt x="3257796" y="2425316"/>
                      <a:pt x="3258654" y="2420337"/>
                      <a:pt x="3258826" y="2413640"/>
                    </a:cubicBezTo>
                    <a:lnTo>
                      <a:pt x="3258826" y="2413640"/>
                    </a:lnTo>
                    <a:cubicBezTo>
                      <a:pt x="3258826" y="2409690"/>
                      <a:pt x="3258483" y="2405226"/>
                      <a:pt x="3258483" y="2399731"/>
                    </a:cubicBezTo>
                    <a:lnTo>
                      <a:pt x="3258483" y="2399731"/>
                    </a:lnTo>
                    <a:cubicBezTo>
                      <a:pt x="3258483" y="2399559"/>
                      <a:pt x="3258483" y="2399216"/>
                      <a:pt x="3258483" y="2398872"/>
                    </a:cubicBezTo>
                    <a:lnTo>
                      <a:pt x="3258483" y="2398872"/>
                    </a:lnTo>
                    <a:cubicBezTo>
                      <a:pt x="3258483" y="2394751"/>
                      <a:pt x="3254705" y="2393377"/>
                      <a:pt x="3246978" y="2393205"/>
                    </a:cubicBezTo>
                    <a:lnTo>
                      <a:pt x="3246978" y="2393205"/>
                    </a:lnTo>
                    <a:cubicBezTo>
                      <a:pt x="3243371" y="2393205"/>
                      <a:pt x="3239594" y="2393549"/>
                      <a:pt x="3235816" y="2393892"/>
                    </a:cubicBezTo>
                    <a:lnTo>
                      <a:pt x="3235816" y="2393892"/>
                    </a:lnTo>
                    <a:cubicBezTo>
                      <a:pt x="3232038" y="2394236"/>
                      <a:pt x="3228432" y="2394579"/>
                      <a:pt x="3225341" y="2394579"/>
                    </a:cubicBezTo>
                    <a:lnTo>
                      <a:pt x="3225341" y="2394579"/>
                    </a:lnTo>
                    <a:cubicBezTo>
                      <a:pt x="3224654" y="2394408"/>
                      <a:pt x="3224139" y="2394408"/>
                      <a:pt x="3223452" y="2394408"/>
                    </a:cubicBezTo>
                    <a:lnTo>
                      <a:pt x="3223452" y="2394408"/>
                    </a:lnTo>
                    <a:cubicBezTo>
                      <a:pt x="3218816" y="2394751"/>
                      <a:pt x="3219675" y="2395266"/>
                      <a:pt x="3219159" y="2399216"/>
                    </a:cubicBezTo>
                    <a:lnTo>
                      <a:pt x="3219159" y="2399216"/>
                    </a:lnTo>
                    <a:cubicBezTo>
                      <a:pt x="3219159" y="2401105"/>
                      <a:pt x="3219331" y="2403509"/>
                      <a:pt x="3219503" y="2406084"/>
                    </a:cubicBezTo>
                    <a:lnTo>
                      <a:pt x="3219503" y="2406084"/>
                    </a:lnTo>
                    <a:lnTo>
                      <a:pt x="3219503" y="2410034"/>
                    </a:lnTo>
                    <a:lnTo>
                      <a:pt x="3218988" y="2409862"/>
                    </a:lnTo>
                    <a:cubicBezTo>
                      <a:pt x="3218129" y="2414670"/>
                      <a:pt x="3215382" y="2418619"/>
                      <a:pt x="3210230" y="2418619"/>
                    </a:cubicBezTo>
                    <a:lnTo>
                      <a:pt x="3210230" y="2418619"/>
                    </a:lnTo>
                    <a:cubicBezTo>
                      <a:pt x="3208685" y="2418619"/>
                      <a:pt x="3206796" y="2418104"/>
                      <a:pt x="3204907" y="2417246"/>
                    </a:cubicBezTo>
                    <a:lnTo>
                      <a:pt x="3204907" y="2417246"/>
                    </a:lnTo>
                    <a:cubicBezTo>
                      <a:pt x="3204907" y="2418276"/>
                      <a:pt x="3205079" y="2419822"/>
                      <a:pt x="3205079" y="2421539"/>
                    </a:cubicBezTo>
                    <a:lnTo>
                      <a:pt x="3205079" y="2421539"/>
                    </a:lnTo>
                    <a:cubicBezTo>
                      <a:pt x="3205079" y="2424458"/>
                      <a:pt x="3204735" y="2428064"/>
                      <a:pt x="3202503" y="2431498"/>
                    </a:cubicBezTo>
                    <a:lnTo>
                      <a:pt x="3202503" y="2431498"/>
                    </a:lnTo>
                    <a:cubicBezTo>
                      <a:pt x="3201301" y="2432872"/>
                      <a:pt x="3201473" y="2433902"/>
                      <a:pt x="3198554" y="2434417"/>
                    </a:cubicBezTo>
                    <a:lnTo>
                      <a:pt x="3198554" y="2434417"/>
                    </a:lnTo>
                    <a:cubicBezTo>
                      <a:pt x="3194604" y="2433215"/>
                      <a:pt x="3195978" y="2431326"/>
                      <a:pt x="3195463" y="2430296"/>
                    </a:cubicBezTo>
                    <a:lnTo>
                      <a:pt x="3195463" y="2430296"/>
                    </a:lnTo>
                    <a:cubicBezTo>
                      <a:pt x="3195291" y="2428922"/>
                      <a:pt x="3195291" y="2427377"/>
                      <a:pt x="3195291" y="2425832"/>
                    </a:cubicBezTo>
                    <a:lnTo>
                      <a:pt x="3195291" y="2425832"/>
                    </a:lnTo>
                    <a:cubicBezTo>
                      <a:pt x="3195119" y="2422569"/>
                      <a:pt x="3194261" y="2419135"/>
                      <a:pt x="3192716" y="2417933"/>
                    </a:cubicBezTo>
                    <a:lnTo>
                      <a:pt x="3192716" y="2417933"/>
                    </a:lnTo>
                    <a:cubicBezTo>
                      <a:pt x="3188766" y="2414326"/>
                      <a:pt x="3187220" y="2414326"/>
                      <a:pt x="3186533" y="2410892"/>
                    </a:cubicBezTo>
                    <a:lnTo>
                      <a:pt x="3186533" y="2410892"/>
                    </a:lnTo>
                    <a:cubicBezTo>
                      <a:pt x="3186877" y="2408488"/>
                      <a:pt x="3187564" y="2408488"/>
                      <a:pt x="3187908" y="2406943"/>
                    </a:cubicBezTo>
                    <a:lnTo>
                      <a:pt x="3187908" y="2406943"/>
                    </a:lnTo>
                    <a:cubicBezTo>
                      <a:pt x="3187908" y="2406943"/>
                      <a:pt x="3187908" y="2406943"/>
                      <a:pt x="3187908" y="2406771"/>
                    </a:cubicBezTo>
                    <a:lnTo>
                      <a:pt x="3187908" y="2406771"/>
                    </a:lnTo>
                    <a:cubicBezTo>
                      <a:pt x="3188423" y="2398357"/>
                      <a:pt x="3200786" y="2376721"/>
                      <a:pt x="3213493" y="2360923"/>
                    </a:cubicBezTo>
                    <a:lnTo>
                      <a:pt x="3213493" y="2360923"/>
                    </a:lnTo>
                    <a:cubicBezTo>
                      <a:pt x="3225513" y="2347529"/>
                      <a:pt x="3226715" y="2334307"/>
                      <a:pt x="3229119" y="2322974"/>
                    </a:cubicBezTo>
                    <a:lnTo>
                      <a:pt x="3229119" y="2322974"/>
                    </a:lnTo>
                    <a:cubicBezTo>
                      <a:pt x="3229291" y="2320741"/>
                      <a:pt x="3229462" y="2319024"/>
                      <a:pt x="3229462" y="2317651"/>
                    </a:cubicBezTo>
                    <a:lnTo>
                      <a:pt x="3229462" y="2317651"/>
                    </a:lnTo>
                    <a:cubicBezTo>
                      <a:pt x="3229119" y="2312327"/>
                      <a:pt x="3229462" y="2313186"/>
                      <a:pt x="3220190" y="2311640"/>
                    </a:cubicBezTo>
                    <a:lnTo>
                      <a:pt x="3220190" y="2311640"/>
                    </a:lnTo>
                    <a:cubicBezTo>
                      <a:pt x="3214695" y="2311640"/>
                      <a:pt x="3210230" y="2310954"/>
                      <a:pt x="3210230" y="2306489"/>
                    </a:cubicBezTo>
                    <a:lnTo>
                      <a:pt x="3210230" y="2306489"/>
                    </a:lnTo>
                    <a:cubicBezTo>
                      <a:pt x="3210230" y="2304257"/>
                      <a:pt x="3211089" y="2302196"/>
                      <a:pt x="3211433" y="2299105"/>
                    </a:cubicBezTo>
                    <a:lnTo>
                      <a:pt x="3211433" y="2299105"/>
                    </a:lnTo>
                    <a:cubicBezTo>
                      <a:pt x="3211433" y="2291206"/>
                      <a:pt x="3206453" y="2279701"/>
                      <a:pt x="3200099" y="2266994"/>
                    </a:cubicBezTo>
                    <a:lnTo>
                      <a:pt x="3200099" y="2266994"/>
                    </a:lnTo>
                    <a:cubicBezTo>
                      <a:pt x="3196493" y="2257378"/>
                      <a:pt x="3195806" y="2252570"/>
                      <a:pt x="3195806" y="2246217"/>
                    </a:cubicBezTo>
                    <a:lnTo>
                      <a:pt x="3195806" y="2246217"/>
                    </a:lnTo>
                    <a:cubicBezTo>
                      <a:pt x="3195806" y="2243469"/>
                      <a:pt x="3195978" y="2240378"/>
                      <a:pt x="3195978" y="2236429"/>
                    </a:cubicBezTo>
                    <a:lnTo>
                      <a:pt x="3195978" y="2236429"/>
                    </a:lnTo>
                    <a:cubicBezTo>
                      <a:pt x="3195978" y="2236085"/>
                      <a:pt x="3195978" y="2235742"/>
                      <a:pt x="3195978" y="2235398"/>
                    </a:cubicBezTo>
                    <a:lnTo>
                      <a:pt x="3195978" y="2235398"/>
                    </a:lnTo>
                    <a:cubicBezTo>
                      <a:pt x="3195978" y="2234197"/>
                      <a:pt x="3196150" y="2232994"/>
                      <a:pt x="3196150" y="2231964"/>
                    </a:cubicBezTo>
                    <a:lnTo>
                      <a:pt x="3196150" y="2231964"/>
                    </a:lnTo>
                    <a:cubicBezTo>
                      <a:pt x="3196150" y="2219773"/>
                      <a:pt x="3190655" y="2212389"/>
                      <a:pt x="3180523" y="2203288"/>
                    </a:cubicBezTo>
                    <a:lnTo>
                      <a:pt x="3180523" y="2203288"/>
                    </a:lnTo>
                    <a:cubicBezTo>
                      <a:pt x="3168675" y="2194015"/>
                      <a:pt x="3165928" y="2184571"/>
                      <a:pt x="3158544" y="2173753"/>
                    </a:cubicBezTo>
                    <a:lnTo>
                      <a:pt x="3158544" y="2173753"/>
                    </a:lnTo>
                    <a:cubicBezTo>
                      <a:pt x="3150473" y="2163106"/>
                      <a:pt x="3130383" y="2154177"/>
                      <a:pt x="3115443" y="2147995"/>
                    </a:cubicBezTo>
                    <a:lnTo>
                      <a:pt x="3115443" y="2147995"/>
                    </a:lnTo>
                    <a:cubicBezTo>
                      <a:pt x="3105140" y="2143702"/>
                      <a:pt x="3096898" y="2141298"/>
                      <a:pt x="3090029" y="2141298"/>
                    </a:cubicBezTo>
                    <a:lnTo>
                      <a:pt x="3090029" y="2141298"/>
                    </a:lnTo>
                    <a:cubicBezTo>
                      <a:pt x="3086767" y="2141298"/>
                      <a:pt x="3083676" y="2141813"/>
                      <a:pt x="3080585" y="2143015"/>
                    </a:cubicBezTo>
                    <a:lnTo>
                      <a:pt x="3080585" y="2143015"/>
                    </a:lnTo>
                    <a:cubicBezTo>
                      <a:pt x="3071140" y="2145763"/>
                      <a:pt x="3063413" y="2144389"/>
                      <a:pt x="3054828" y="2145763"/>
                    </a:cubicBezTo>
                    <a:lnTo>
                      <a:pt x="3054828" y="2145763"/>
                    </a:lnTo>
                    <a:cubicBezTo>
                      <a:pt x="3053797" y="2145763"/>
                      <a:pt x="3052767" y="2145935"/>
                      <a:pt x="3051736" y="2145935"/>
                    </a:cubicBezTo>
                    <a:lnTo>
                      <a:pt x="3051736" y="2145935"/>
                    </a:lnTo>
                    <a:cubicBezTo>
                      <a:pt x="3041949" y="2145935"/>
                      <a:pt x="3036454" y="2138894"/>
                      <a:pt x="3032161" y="2125157"/>
                    </a:cubicBezTo>
                    <a:lnTo>
                      <a:pt x="3032161" y="2125157"/>
                    </a:lnTo>
                    <a:cubicBezTo>
                      <a:pt x="3026666" y="2111076"/>
                      <a:pt x="3027353" y="2113137"/>
                      <a:pt x="3017222" y="2108844"/>
                    </a:cubicBezTo>
                    <a:lnTo>
                      <a:pt x="3017222" y="2108844"/>
                    </a:lnTo>
                    <a:cubicBezTo>
                      <a:pt x="3008807" y="2106096"/>
                      <a:pt x="3003656" y="2102834"/>
                      <a:pt x="3003999" y="2093905"/>
                    </a:cubicBezTo>
                    <a:lnTo>
                      <a:pt x="3003999" y="2093905"/>
                    </a:lnTo>
                    <a:cubicBezTo>
                      <a:pt x="3003999" y="2092359"/>
                      <a:pt x="3004171" y="2090642"/>
                      <a:pt x="3004343" y="2088753"/>
                    </a:cubicBezTo>
                    <a:lnTo>
                      <a:pt x="3004343" y="2088753"/>
                    </a:lnTo>
                    <a:cubicBezTo>
                      <a:pt x="3004343" y="2088066"/>
                      <a:pt x="3004343" y="2087551"/>
                      <a:pt x="3004343" y="2087208"/>
                    </a:cubicBezTo>
                    <a:lnTo>
                      <a:pt x="3004343" y="2087208"/>
                    </a:lnTo>
                    <a:cubicBezTo>
                      <a:pt x="3004686" y="2078107"/>
                      <a:pt x="2993182" y="2066773"/>
                      <a:pt x="2982192" y="2052349"/>
                    </a:cubicBezTo>
                    <a:lnTo>
                      <a:pt x="2982192" y="2052349"/>
                    </a:lnTo>
                    <a:cubicBezTo>
                      <a:pt x="2969656" y="2038955"/>
                      <a:pt x="2965192" y="2040673"/>
                      <a:pt x="2954717" y="2039299"/>
                    </a:cubicBezTo>
                    <a:lnTo>
                      <a:pt x="2954717" y="2039299"/>
                    </a:lnTo>
                    <a:cubicBezTo>
                      <a:pt x="2948192" y="2038784"/>
                      <a:pt x="2946131" y="2033117"/>
                      <a:pt x="2946475" y="2028309"/>
                    </a:cubicBezTo>
                    <a:lnTo>
                      <a:pt x="2946475" y="2028309"/>
                    </a:lnTo>
                    <a:cubicBezTo>
                      <a:pt x="2946475" y="2025390"/>
                      <a:pt x="2946818" y="2022299"/>
                      <a:pt x="2946818" y="2019036"/>
                    </a:cubicBezTo>
                    <a:lnTo>
                      <a:pt x="2946818" y="2019036"/>
                    </a:lnTo>
                    <a:cubicBezTo>
                      <a:pt x="2946818" y="2016632"/>
                      <a:pt x="2946646" y="2014400"/>
                      <a:pt x="2946131" y="2011653"/>
                    </a:cubicBezTo>
                    <a:lnTo>
                      <a:pt x="2946131" y="2011653"/>
                    </a:lnTo>
                    <a:cubicBezTo>
                      <a:pt x="2945616" y="2000319"/>
                      <a:pt x="2923808" y="1990875"/>
                      <a:pt x="2912990" y="1990875"/>
                    </a:cubicBezTo>
                    <a:lnTo>
                      <a:pt x="2912990" y="1990875"/>
                    </a:lnTo>
                    <a:lnTo>
                      <a:pt x="2912990" y="1990875"/>
                    </a:lnTo>
                    <a:lnTo>
                      <a:pt x="2911960" y="1991390"/>
                    </a:lnTo>
                    <a:lnTo>
                      <a:pt x="2911273" y="1991218"/>
                    </a:lnTo>
                    <a:cubicBezTo>
                      <a:pt x="2896849" y="1990532"/>
                      <a:pt x="2898909" y="1977138"/>
                      <a:pt x="2892384" y="1971471"/>
                    </a:cubicBezTo>
                    <a:lnTo>
                      <a:pt x="2892384" y="1971471"/>
                    </a:lnTo>
                    <a:cubicBezTo>
                      <a:pt x="2890152" y="1969239"/>
                      <a:pt x="2888778" y="1967350"/>
                      <a:pt x="2888778" y="1964946"/>
                    </a:cubicBezTo>
                    <a:lnTo>
                      <a:pt x="2888778" y="1964946"/>
                    </a:lnTo>
                    <a:cubicBezTo>
                      <a:pt x="2889808" y="1958592"/>
                      <a:pt x="2895990" y="1958077"/>
                      <a:pt x="2901657" y="1952239"/>
                    </a:cubicBezTo>
                    <a:lnTo>
                      <a:pt x="2901657" y="1952239"/>
                    </a:lnTo>
                    <a:cubicBezTo>
                      <a:pt x="2893758" y="1952754"/>
                      <a:pt x="2872809" y="1958764"/>
                      <a:pt x="2862849" y="1960653"/>
                    </a:cubicBezTo>
                    <a:lnTo>
                      <a:pt x="2862849" y="1960653"/>
                    </a:lnTo>
                    <a:cubicBezTo>
                      <a:pt x="2861819" y="1960653"/>
                      <a:pt x="2861132" y="1960825"/>
                      <a:pt x="2860445" y="1960825"/>
                    </a:cubicBezTo>
                    <a:lnTo>
                      <a:pt x="2860445" y="1960825"/>
                    </a:lnTo>
                    <a:cubicBezTo>
                      <a:pt x="2861303" y="1961683"/>
                      <a:pt x="2862334" y="1962885"/>
                      <a:pt x="2862334" y="1964946"/>
                    </a:cubicBezTo>
                    <a:lnTo>
                      <a:pt x="2862334" y="1964946"/>
                    </a:lnTo>
                    <a:cubicBezTo>
                      <a:pt x="2862334" y="1966320"/>
                      <a:pt x="2861647" y="1967693"/>
                      <a:pt x="2860960" y="1968380"/>
                    </a:cubicBezTo>
                    <a:lnTo>
                      <a:pt x="2860960" y="1968380"/>
                    </a:lnTo>
                    <a:cubicBezTo>
                      <a:pt x="2857698" y="1974562"/>
                      <a:pt x="2855637" y="1977481"/>
                      <a:pt x="2844476" y="1979713"/>
                    </a:cubicBezTo>
                    <a:lnTo>
                      <a:pt x="2844476" y="1979713"/>
                    </a:lnTo>
                    <a:cubicBezTo>
                      <a:pt x="2838465" y="1981431"/>
                      <a:pt x="2833829" y="1983148"/>
                      <a:pt x="2829021" y="1983148"/>
                    </a:cubicBezTo>
                    <a:lnTo>
                      <a:pt x="2829021" y="1983148"/>
                    </a:lnTo>
                    <a:cubicBezTo>
                      <a:pt x="2823869" y="1983148"/>
                      <a:pt x="2819061" y="1980744"/>
                      <a:pt x="2814082" y="1975249"/>
                    </a:cubicBezTo>
                    <a:lnTo>
                      <a:pt x="2814082" y="1975249"/>
                    </a:lnTo>
                    <a:cubicBezTo>
                      <a:pt x="2810819" y="1971643"/>
                      <a:pt x="2808587" y="1970956"/>
                      <a:pt x="2805839" y="1970784"/>
                    </a:cubicBezTo>
                    <a:lnTo>
                      <a:pt x="2805839" y="1970784"/>
                    </a:lnTo>
                    <a:cubicBezTo>
                      <a:pt x="2801203" y="1970784"/>
                      <a:pt x="2795021" y="1973875"/>
                      <a:pt x="2785920" y="1974734"/>
                    </a:cubicBezTo>
                    <a:lnTo>
                      <a:pt x="2785920" y="1974734"/>
                    </a:lnTo>
                    <a:cubicBezTo>
                      <a:pt x="2779738" y="1975249"/>
                      <a:pt x="2775445" y="1976623"/>
                      <a:pt x="2771153" y="1976794"/>
                    </a:cubicBezTo>
                    <a:lnTo>
                      <a:pt x="2771153" y="1976794"/>
                    </a:lnTo>
                    <a:cubicBezTo>
                      <a:pt x="2765829" y="1976966"/>
                      <a:pt x="2761193" y="1973875"/>
                      <a:pt x="2757072" y="1965976"/>
                    </a:cubicBezTo>
                    <a:lnTo>
                      <a:pt x="2757072" y="1965976"/>
                    </a:lnTo>
                    <a:cubicBezTo>
                      <a:pt x="2749688" y="1952582"/>
                      <a:pt x="2740244" y="1945370"/>
                      <a:pt x="2729254" y="1940391"/>
                    </a:cubicBezTo>
                    <a:lnTo>
                      <a:pt x="2729254" y="1940391"/>
                    </a:lnTo>
                    <a:cubicBezTo>
                      <a:pt x="2716890" y="1934552"/>
                      <a:pt x="2715173" y="1918239"/>
                      <a:pt x="2711567" y="1915492"/>
                    </a:cubicBezTo>
                    <a:lnTo>
                      <a:pt x="2711567" y="1915492"/>
                    </a:lnTo>
                    <a:lnTo>
                      <a:pt x="2709678" y="1915148"/>
                    </a:lnTo>
                    <a:cubicBezTo>
                      <a:pt x="2709678" y="1915148"/>
                      <a:pt x="2709678" y="1915148"/>
                      <a:pt x="2709850" y="1915148"/>
                    </a:cubicBezTo>
                    <a:lnTo>
                      <a:pt x="2709850" y="1915148"/>
                    </a:lnTo>
                    <a:cubicBezTo>
                      <a:pt x="2709850" y="1915148"/>
                      <a:pt x="2709850" y="1915148"/>
                      <a:pt x="2709678" y="1915148"/>
                    </a:cubicBezTo>
                    <a:lnTo>
                      <a:pt x="2709678" y="1915148"/>
                    </a:lnTo>
                    <a:cubicBezTo>
                      <a:pt x="2709678" y="1915148"/>
                      <a:pt x="2709678" y="1915148"/>
                      <a:pt x="2709678" y="1915148"/>
                    </a:cubicBezTo>
                    <a:lnTo>
                      <a:pt x="2709678" y="1915148"/>
                    </a:lnTo>
                    <a:cubicBezTo>
                      <a:pt x="2709507" y="1915148"/>
                      <a:pt x="2709507" y="1915148"/>
                      <a:pt x="2709335" y="1915148"/>
                    </a:cubicBezTo>
                    <a:lnTo>
                      <a:pt x="2709335" y="1915148"/>
                    </a:lnTo>
                    <a:cubicBezTo>
                      <a:pt x="2709163" y="1915148"/>
                      <a:pt x="2708991" y="1915148"/>
                      <a:pt x="2708820" y="1915148"/>
                    </a:cubicBezTo>
                    <a:lnTo>
                      <a:pt x="2708820" y="1915148"/>
                    </a:lnTo>
                    <a:cubicBezTo>
                      <a:pt x="2707618" y="1915320"/>
                      <a:pt x="2708133" y="1914805"/>
                      <a:pt x="2707618" y="1917209"/>
                    </a:cubicBezTo>
                    <a:lnTo>
                      <a:pt x="2707618" y="1917209"/>
                    </a:lnTo>
                    <a:cubicBezTo>
                      <a:pt x="2707618" y="1921158"/>
                      <a:pt x="2710194" y="1928886"/>
                      <a:pt x="2710194" y="1935582"/>
                    </a:cubicBezTo>
                    <a:lnTo>
                      <a:pt x="2710194" y="1935582"/>
                    </a:lnTo>
                    <a:cubicBezTo>
                      <a:pt x="2710194" y="1936956"/>
                      <a:pt x="2710022" y="1938502"/>
                      <a:pt x="2709678" y="1939875"/>
                    </a:cubicBezTo>
                    <a:lnTo>
                      <a:pt x="2709678" y="1939875"/>
                    </a:lnTo>
                    <a:cubicBezTo>
                      <a:pt x="2705557" y="1953956"/>
                      <a:pt x="2693880" y="1947774"/>
                      <a:pt x="2689587" y="1965633"/>
                    </a:cubicBezTo>
                    <a:lnTo>
                      <a:pt x="2689587" y="1965633"/>
                    </a:lnTo>
                    <a:cubicBezTo>
                      <a:pt x="2688901" y="1967693"/>
                      <a:pt x="2688557" y="1969926"/>
                      <a:pt x="2688557" y="1972330"/>
                    </a:cubicBezTo>
                    <a:lnTo>
                      <a:pt x="2688557" y="1972330"/>
                    </a:lnTo>
                    <a:cubicBezTo>
                      <a:pt x="2688386" y="1988471"/>
                      <a:pt x="2703496" y="2007703"/>
                      <a:pt x="2703840" y="2019723"/>
                    </a:cubicBezTo>
                    <a:lnTo>
                      <a:pt x="2703840" y="2019723"/>
                    </a:lnTo>
                    <a:cubicBezTo>
                      <a:pt x="2703840" y="2020067"/>
                      <a:pt x="2703840" y="2020410"/>
                      <a:pt x="2703840" y="2020925"/>
                    </a:cubicBezTo>
                    <a:lnTo>
                      <a:pt x="2703840" y="2020925"/>
                    </a:lnTo>
                    <a:cubicBezTo>
                      <a:pt x="2703325" y="2029683"/>
                      <a:pt x="2697830" y="2032602"/>
                      <a:pt x="2692164" y="2031915"/>
                    </a:cubicBezTo>
                    <a:lnTo>
                      <a:pt x="2692164" y="2031915"/>
                    </a:lnTo>
                    <a:cubicBezTo>
                      <a:pt x="2690961" y="2031915"/>
                      <a:pt x="2689416" y="2031915"/>
                      <a:pt x="2687871" y="2031915"/>
                    </a:cubicBezTo>
                    <a:lnTo>
                      <a:pt x="2687871" y="2031915"/>
                    </a:lnTo>
                    <a:cubicBezTo>
                      <a:pt x="2687871" y="2031915"/>
                      <a:pt x="2687871" y="2031915"/>
                      <a:pt x="2687699" y="2031915"/>
                    </a:cubicBezTo>
                    <a:lnTo>
                      <a:pt x="2687699" y="2031915"/>
                    </a:lnTo>
                    <a:cubicBezTo>
                      <a:pt x="2687699" y="2031915"/>
                      <a:pt x="2687527" y="2031915"/>
                      <a:pt x="2687527" y="2031915"/>
                    </a:cubicBezTo>
                    <a:lnTo>
                      <a:pt x="2687527" y="2031915"/>
                    </a:lnTo>
                    <a:cubicBezTo>
                      <a:pt x="2687527" y="2031915"/>
                      <a:pt x="2687527" y="2031915"/>
                      <a:pt x="2687527" y="2031915"/>
                    </a:cubicBezTo>
                    <a:lnTo>
                      <a:pt x="2687527" y="2031915"/>
                    </a:lnTo>
                    <a:cubicBezTo>
                      <a:pt x="2687184" y="2031915"/>
                      <a:pt x="2687184" y="2031915"/>
                      <a:pt x="2687012" y="2031915"/>
                    </a:cubicBezTo>
                    <a:lnTo>
                      <a:pt x="2687012" y="2031915"/>
                    </a:lnTo>
                    <a:cubicBezTo>
                      <a:pt x="2687012" y="2031915"/>
                      <a:pt x="2687012" y="2031915"/>
                      <a:pt x="2687012" y="2031915"/>
                    </a:cubicBezTo>
                    <a:lnTo>
                      <a:pt x="2687012" y="2031915"/>
                    </a:lnTo>
                    <a:cubicBezTo>
                      <a:pt x="2687012" y="2031915"/>
                      <a:pt x="2686840" y="2031915"/>
                      <a:pt x="2686840" y="2031915"/>
                    </a:cubicBezTo>
                    <a:lnTo>
                      <a:pt x="2686840" y="2031915"/>
                    </a:lnTo>
                    <a:lnTo>
                      <a:pt x="2686840" y="2031915"/>
                    </a:lnTo>
                    <a:cubicBezTo>
                      <a:pt x="2675507" y="2028653"/>
                      <a:pt x="2678426" y="2005299"/>
                      <a:pt x="2677396" y="1990188"/>
                    </a:cubicBezTo>
                    <a:lnTo>
                      <a:pt x="2677396" y="1990188"/>
                    </a:lnTo>
                    <a:cubicBezTo>
                      <a:pt x="2677396" y="1988814"/>
                      <a:pt x="2677568" y="1987441"/>
                      <a:pt x="2677568" y="1986410"/>
                    </a:cubicBezTo>
                    <a:lnTo>
                      <a:pt x="2677568" y="1986410"/>
                    </a:lnTo>
                    <a:cubicBezTo>
                      <a:pt x="2677739" y="1974734"/>
                      <a:pt x="2672416" y="1973532"/>
                      <a:pt x="2668638" y="1956532"/>
                    </a:cubicBezTo>
                    <a:lnTo>
                      <a:pt x="2668638" y="1956532"/>
                    </a:lnTo>
                    <a:cubicBezTo>
                      <a:pt x="2667952" y="1953441"/>
                      <a:pt x="2667608" y="1950693"/>
                      <a:pt x="2667608" y="1948118"/>
                    </a:cubicBezTo>
                    <a:lnTo>
                      <a:pt x="2667608" y="1948118"/>
                    </a:lnTo>
                    <a:cubicBezTo>
                      <a:pt x="2667608" y="1935582"/>
                      <a:pt x="2674820" y="1928199"/>
                      <a:pt x="2678769" y="1918067"/>
                    </a:cubicBezTo>
                    <a:lnTo>
                      <a:pt x="2678769" y="1918067"/>
                    </a:lnTo>
                    <a:cubicBezTo>
                      <a:pt x="2679628" y="1916350"/>
                      <a:pt x="2679800" y="1914977"/>
                      <a:pt x="2679800" y="1913946"/>
                    </a:cubicBezTo>
                    <a:lnTo>
                      <a:pt x="2679800" y="1913946"/>
                    </a:lnTo>
                    <a:cubicBezTo>
                      <a:pt x="2679800" y="1910855"/>
                      <a:pt x="2676881" y="1909138"/>
                      <a:pt x="2672073" y="1908966"/>
                    </a:cubicBezTo>
                    <a:lnTo>
                      <a:pt x="2672073" y="1908966"/>
                    </a:lnTo>
                    <a:cubicBezTo>
                      <a:pt x="2669325" y="1908966"/>
                      <a:pt x="2666406" y="1909825"/>
                      <a:pt x="2664517" y="1911027"/>
                    </a:cubicBezTo>
                    <a:lnTo>
                      <a:pt x="2664517" y="1911027"/>
                    </a:lnTo>
                    <a:cubicBezTo>
                      <a:pt x="2658164" y="1915148"/>
                      <a:pt x="2655416" y="1926310"/>
                      <a:pt x="2649063" y="1939360"/>
                    </a:cubicBezTo>
                    <a:lnTo>
                      <a:pt x="2649063" y="1939360"/>
                    </a:lnTo>
                    <a:cubicBezTo>
                      <a:pt x="2642709" y="1952582"/>
                      <a:pt x="2632749" y="1960996"/>
                      <a:pt x="2612144" y="1964774"/>
                    </a:cubicBezTo>
                    <a:lnTo>
                      <a:pt x="2612144" y="1964774"/>
                    </a:lnTo>
                    <a:cubicBezTo>
                      <a:pt x="2594285" y="1969067"/>
                      <a:pt x="2602356" y="1970097"/>
                      <a:pt x="2597548" y="1983663"/>
                    </a:cubicBezTo>
                    <a:lnTo>
                      <a:pt x="2597548" y="1983663"/>
                    </a:lnTo>
                    <a:cubicBezTo>
                      <a:pt x="2596689" y="1985895"/>
                      <a:pt x="2596174" y="1988471"/>
                      <a:pt x="2596174" y="1991047"/>
                    </a:cubicBezTo>
                    <a:lnTo>
                      <a:pt x="2596174" y="1991047"/>
                    </a:lnTo>
                    <a:cubicBezTo>
                      <a:pt x="2596174" y="1998602"/>
                      <a:pt x="2599093" y="2007188"/>
                      <a:pt x="2599265" y="2014915"/>
                    </a:cubicBezTo>
                    <a:lnTo>
                      <a:pt x="2599265" y="2014915"/>
                    </a:lnTo>
                    <a:cubicBezTo>
                      <a:pt x="2599265" y="2017663"/>
                      <a:pt x="2598921" y="2020582"/>
                      <a:pt x="2597548" y="2023329"/>
                    </a:cubicBezTo>
                    <a:lnTo>
                      <a:pt x="2597548" y="2023329"/>
                    </a:lnTo>
                    <a:cubicBezTo>
                      <a:pt x="2591195" y="2033632"/>
                      <a:pt x="2582609" y="2044965"/>
                      <a:pt x="2581578" y="2055097"/>
                    </a:cubicBezTo>
                    <a:lnTo>
                      <a:pt x="2581578" y="2055097"/>
                    </a:lnTo>
                    <a:cubicBezTo>
                      <a:pt x="2581578" y="2064713"/>
                      <a:pt x="2586558" y="2071238"/>
                      <a:pt x="2586902" y="2077763"/>
                    </a:cubicBezTo>
                    <a:lnTo>
                      <a:pt x="2586902" y="2077763"/>
                    </a:lnTo>
                    <a:cubicBezTo>
                      <a:pt x="2586902" y="2078278"/>
                      <a:pt x="2586902" y="2078965"/>
                      <a:pt x="2586558" y="2080167"/>
                    </a:cubicBezTo>
                    <a:lnTo>
                      <a:pt x="2586558" y="2080167"/>
                    </a:lnTo>
                    <a:cubicBezTo>
                      <a:pt x="2585699" y="2081884"/>
                      <a:pt x="2585012" y="2083773"/>
                      <a:pt x="2582265" y="2084117"/>
                    </a:cubicBezTo>
                    <a:lnTo>
                      <a:pt x="2582265" y="2084117"/>
                    </a:lnTo>
                    <a:cubicBezTo>
                      <a:pt x="2576599" y="2082743"/>
                      <a:pt x="2576083" y="2077076"/>
                      <a:pt x="2570932" y="2069177"/>
                    </a:cubicBezTo>
                    <a:lnTo>
                      <a:pt x="2570932" y="2069177"/>
                    </a:lnTo>
                    <a:cubicBezTo>
                      <a:pt x="2563548" y="2058188"/>
                      <a:pt x="2548437" y="2042905"/>
                      <a:pt x="2538306" y="2031400"/>
                    </a:cubicBezTo>
                    <a:lnTo>
                      <a:pt x="2538306" y="2031400"/>
                    </a:lnTo>
                    <a:cubicBezTo>
                      <a:pt x="2528690" y="2020753"/>
                      <a:pt x="2518387" y="2019552"/>
                      <a:pt x="2507397" y="2018349"/>
                    </a:cubicBezTo>
                    <a:lnTo>
                      <a:pt x="2507397" y="2018349"/>
                    </a:lnTo>
                    <a:cubicBezTo>
                      <a:pt x="2498639" y="2017834"/>
                      <a:pt x="2497094" y="2029168"/>
                      <a:pt x="2486620" y="2041703"/>
                    </a:cubicBezTo>
                    <a:lnTo>
                      <a:pt x="2486620" y="2041703"/>
                    </a:lnTo>
                    <a:cubicBezTo>
                      <a:pt x="2479750" y="2049430"/>
                      <a:pt x="2474084" y="2056986"/>
                      <a:pt x="2466700" y="2057329"/>
                    </a:cubicBezTo>
                    <a:lnTo>
                      <a:pt x="2466700" y="2057329"/>
                    </a:lnTo>
                    <a:cubicBezTo>
                      <a:pt x="2464468" y="2057329"/>
                      <a:pt x="2462236" y="2056299"/>
                      <a:pt x="2460862" y="2054753"/>
                    </a:cubicBezTo>
                    <a:lnTo>
                      <a:pt x="2460862" y="2054753"/>
                    </a:lnTo>
                    <a:cubicBezTo>
                      <a:pt x="2456912" y="2052178"/>
                      <a:pt x="2454165" y="2051147"/>
                      <a:pt x="2452963" y="2051147"/>
                    </a:cubicBezTo>
                    <a:lnTo>
                      <a:pt x="2452963" y="2051147"/>
                    </a:lnTo>
                    <a:cubicBezTo>
                      <a:pt x="2451933" y="2051147"/>
                      <a:pt x="2451417" y="2051491"/>
                      <a:pt x="2450387" y="2052865"/>
                    </a:cubicBezTo>
                    <a:lnTo>
                      <a:pt x="2450387" y="2052865"/>
                    </a:lnTo>
                    <a:cubicBezTo>
                      <a:pt x="2449700" y="2053723"/>
                      <a:pt x="2448499" y="2054753"/>
                      <a:pt x="2447125" y="2054582"/>
                    </a:cubicBezTo>
                    <a:lnTo>
                      <a:pt x="2447125" y="2054582"/>
                    </a:lnTo>
                    <a:cubicBezTo>
                      <a:pt x="2440771" y="2053380"/>
                      <a:pt x="2437680" y="2044450"/>
                      <a:pt x="2435963" y="2035521"/>
                    </a:cubicBezTo>
                    <a:lnTo>
                      <a:pt x="2435963" y="2035521"/>
                    </a:lnTo>
                    <a:cubicBezTo>
                      <a:pt x="2433387" y="2025905"/>
                      <a:pt x="2430468" y="2024188"/>
                      <a:pt x="2423943" y="2017663"/>
                    </a:cubicBezTo>
                    <a:lnTo>
                      <a:pt x="2423943" y="2017663"/>
                    </a:lnTo>
                    <a:cubicBezTo>
                      <a:pt x="2417246" y="2010966"/>
                      <a:pt x="2402307" y="1990875"/>
                      <a:pt x="2395610" y="1979027"/>
                    </a:cubicBezTo>
                    <a:lnTo>
                      <a:pt x="2395610" y="1979027"/>
                    </a:lnTo>
                    <a:cubicBezTo>
                      <a:pt x="2389084" y="1965804"/>
                      <a:pt x="2387711" y="1952754"/>
                      <a:pt x="2386337" y="1932320"/>
                    </a:cubicBezTo>
                    <a:lnTo>
                      <a:pt x="2386337" y="1932320"/>
                    </a:lnTo>
                    <a:cubicBezTo>
                      <a:pt x="2385135" y="1913603"/>
                      <a:pt x="2381186" y="1903643"/>
                      <a:pt x="2378610" y="1886987"/>
                    </a:cubicBezTo>
                    <a:lnTo>
                      <a:pt x="2378610" y="1886987"/>
                    </a:lnTo>
                    <a:cubicBezTo>
                      <a:pt x="2374660" y="1871017"/>
                      <a:pt x="2377065" y="1846977"/>
                      <a:pt x="2373458" y="1832381"/>
                    </a:cubicBezTo>
                    <a:lnTo>
                      <a:pt x="2373458" y="1832381"/>
                    </a:lnTo>
                    <a:cubicBezTo>
                      <a:pt x="2371226" y="1822937"/>
                      <a:pt x="2368307" y="1821563"/>
                      <a:pt x="2368135" y="1821563"/>
                    </a:cubicBezTo>
                    <a:lnTo>
                      <a:pt x="2368135" y="1821563"/>
                    </a:lnTo>
                    <a:cubicBezTo>
                      <a:pt x="2367964" y="1821563"/>
                      <a:pt x="2367277" y="1821906"/>
                      <a:pt x="2366246" y="1823452"/>
                    </a:cubicBezTo>
                    <a:lnTo>
                      <a:pt x="2366246" y="1823452"/>
                    </a:lnTo>
                    <a:cubicBezTo>
                      <a:pt x="2364701" y="1824826"/>
                      <a:pt x="2362984" y="1826028"/>
                      <a:pt x="2360751" y="1826199"/>
                    </a:cubicBezTo>
                    <a:lnTo>
                      <a:pt x="2360751" y="1826199"/>
                    </a:lnTo>
                    <a:cubicBezTo>
                      <a:pt x="2356459" y="1825856"/>
                      <a:pt x="2353368" y="1822937"/>
                      <a:pt x="2346499" y="1817098"/>
                    </a:cubicBezTo>
                    <a:lnTo>
                      <a:pt x="2346499" y="1817098"/>
                    </a:lnTo>
                    <a:cubicBezTo>
                      <a:pt x="2343923" y="1814179"/>
                      <a:pt x="2342721" y="1813664"/>
                      <a:pt x="2342206" y="1810917"/>
                    </a:cubicBezTo>
                    <a:lnTo>
                      <a:pt x="2342206" y="1810917"/>
                    </a:lnTo>
                    <a:cubicBezTo>
                      <a:pt x="2342550" y="1808169"/>
                      <a:pt x="2345125" y="1807997"/>
                      <a:pt x="2345640" y="1807997"/>
                    </a:cubicBezTo>
                    <a:lnTo>
                      <a:pt x="2345640" y="1807997"/>
                    </a:lnTo>
                    <a:cubicBezTo>
                      <a:pt x="2347186" y="1807997"/>
                      <a:pt x="2348560" y="1808341"/>
                      <a:pt x="2349762" y="1808341"/>
                    </a:cubicBezTo>
                    <a:lnTo>
                      <a:pt x="2349762" y="1808341"/>
                    </a:lnTo>
                    <a:cubicBezTo>
                      <a:pt x="2350964" y="1807997"/>
                      <a:pt x="2350620" y="1808341"/>
                      <a:pt x="2350964" y="1807654"/>
                    </a:cubicBezTo>
                    <a:lnTo>
                      <a:pt x="2350964" y="1807654"/>
                    </a:lnTo>
                    <a:lnTo>
                      <a:pt x="2350964" y="1807654"/>
                    </a:lnTo>
                    <a:lnTo>
                      <a:pt x="2350964" y="1807654"/>
                    </a:lnTo>
                    <a:cubicBezTo>
                      <a:pt x="2352166" y="1803704"/>
                      <a:pt x="2335509" y="1799412"/>
                      <a:pt x="2322459" y="1796149"/>
                    </a:cubicBezTo>
                    <a:lnTo>
                      <a:pt x="2322459" y="1796149"/>
                    </a:lnTo>
                    <a:cubicBezTo>
                      <a:pt x="2319025" y="1795119"/>
                      <a:pt x="2316105" y="1794775"/>
                      <a:pt x="2313358" y="1794775"/>
                    </a:cubicBezTo>
                    <a:lnTo>
                      <a:pt x="2313358" y="1794775"/>
                    </a:lnTo>
                    <a:cubicBezTo>
                      <a:pt x="2306833" y="1794775"/>
                      <a:pt x="2300994" y="1797351"/>
                      <a:pt x="2291207" y="1800099"/>
                    </a:cubicBezTo>
                    <a:lnTo>
                      <a:pt x="2291207" y="1800099"/>
                    </a:lnTo>
                    <a:cubicBezTo>
                      <a:pt x="2280732" y="1803876"/>
                      <a:pt x="2268368" y="1806452"/>
                      <a:pt x="2257207" y="1806452"/>
                    </a:cubicBezTo>
                    <a:lnTo>
                      <a:pt x="2257207" y="1806452"/>
                    </a:lnTo>
                    <a:cubicBezTo>
                      <a:pt x="2253257" y="1806452"/>
                      <a:pt x="2249308" y="1806109"/>
                      <a:pt x="2245873" y="1805422"/>
                    </a:cubicBezTo>
                    <a:lnTo>
                      <a:pt x="2245873" y="1805422"/>
                    </a:lnTo>
                    <a:cubicBezTo>
                      <a:pt x="2237631" y="1804220"/>
                      <a:pt x="2233682" y="1798725"/>
                      <a:pt x="2234025" y="1792028"/>
                    </a:cubicBezTo>
                    <a:lnTo>
                      <a:pt x="2234025" y="1792028"/>
                    </a:lnTo>
                    <a:cubicBezTo>
                      <a:pt x="2234025" y="1786361"/>
                      <a:pt x="2235914" y="1779493"/>
                      <a:pt x="2237631" y="1770735"/>
                    </a:cubicBezTo>
                    <a:lnTo>
                      <a:pt x="2237631" y="1770735"/>
                    </a:lnTo>
                    <a:cubicBezTo>
                      <a:pt x="2238662" y="1765412"/>
                      <a:pt x="2239177" y="1760089"/>
                      <a:pt x="2239177" y="1754937"/>
                    </a:cubicBezTo>
                    <a:lnTo>
                      <a:pt x="2239177" y="1754937"/>
                    </a:lnTo>
                    <a:cubicBezTo>
                      <a:pt x="2239177" y="1742230"/>
                      <a:pt x="2235914" y="1731069"/>
                      <a:pt x="2229217" y="1724544"/>
                    </a:cubicBezTo>
                    <a:lnTo>
                      <a:pt x="2229217" y="1724544"/>
                    </a:lnTo>
                    <a:cubicBezTo>
                      <a:pt x="2223207" y="1717847"/>
                      <a:pt x="2221146" y="1715614"/>
                      <a:pt x="2220975" y="1711493"/>
                    </a:cubicBezTo>
                    <a:lnTo>
                      <a:pt x="2220975" y="1711493"/>
                    </a:lnTo>
                    <a:cubicBezTo>
                      <a:pt x="2220975" y="1709089"/>
                      <a:pt x="2221661" y="1707028"/>
                      <a:pt x="2222177" y="1702736"/>
                    </a:cubicBezTo>
                    <a:lnTo>
                      <a:pt x="2222177" y="1702736"/>
                    </a:lnTo>
                    <a:cubicBezTo>
                      <a:pt x="2222177" y="1702736"/>
                      <a:pt x="2222177" y="1702564"/>
                      <a:pt x="2222177" y="1702564"/>
                    </a:cubicBezTo>
                    <a:lnTo>
                      <a:pt x="2222177" y="1702564"/>
                    </a:lnTo>
                    <a:cubicBezTo>
                      <a:pt x="2222348" y="1699473"/>
                      <a:pt x="2222005" y="1696382"/>
                      <a:pt x="2225954" y="1695695"/>
                    </a:cubicBezTo>
                    <a:lnTo>
                      <a:pt x="2225954" y="1695695"/>
                    </a:lnTo>
                    <a:cubicBezTo>
                      <a:pt x="2231277" y="1696897"/>
                      <a:pt x="2233682" y="1703594"/>
                      <a:pt x="2237975" y="1708746"/>
                    </a:cubicBezTo>
                    <a:lnTo>
                      <a:pt x="2237975" y="1708746"/>
                    </a:lnTo>
                    <a:cubicBezTo>
                      <a:pt x="2237975" y="1702736"/>
                      <a:pt x="2236085" y="1690544"/>
                      <a:pt x="2235914" y="1681271"/>
                    </a:cubicBezTo>
                    <a:lnTo>
                      <a:pt x="2235914" y="1681271"/>
                    </a:lnTo>
                    <a:cubicBezTo>
                      <a:pt x="2234884" y="1667705"/>
                      <a:pt x="2228187" y="1654827"/>
                      <a:pt x="2228015" y="1641948"/>
                    </a:cubicBezTo>
                    <a:lnTo>
                      <a:pt x="2228015" y="1641948"/>
                    </a:lnTo>
                    <a:cubicBezTo>
                      <a:pt x="2228015" y="1641090"/>
                      <a:pt x="2228015" y="1640231"/>
                      <a:pt x="2228187" y="1639372"/>
                    </a:cubicBezTo>
                    <a:lnTo>
                      <a:pt x="2228187" y="1639372"/>
                    </a:lnTo>
                    <a:cubicBezTo>
                      <a:pt x="2228187" y="1639201"/>
                      <a:pt x="2228187" y="1639029"/>
                      <a:pt x="2228187" y="1639029"/>
                    </a:cubicBezTo>
                    <a:lnTo>
                      <a:pt x="2228187" y="1639029"/>
                    </a:lnTo>
                    <a:cubicBezTo>
                      <a:pt x="2228187" y="1632675"/>
                      <a:pt x="2229046" y="1625463"/>
                      <a:pt x="2229046" y="1618938"/>
                    </a:cubicBezTo>
                    <a:lnTo>
                      <a:pt x="2229046" y="1618938"/>
                    </a:lnTo>
                    <a:cubicBezTo>
                      <a:pt x="2229046" y="1612241"/>
                      <a:pt x="2228187" y="1606403"/>
                      <a:pt x="2224753" y="1602453"/>
                    </a:cubicBezTo>
                    <a:lnTo>
                      <a:pt x="2224753" y="1602453"/>
                    </a:lnTo>
                    <a:cubicBezTo>
                      <a:pt x="2222005" y="1598676"/>
                      <a:pt x="2218399" y="1597130"/>
                      <a:pt x="2212732" y="1597130"/>
                    </a:cubicBezTo>
                    <a:lnTo>
                      <a:pt x="2212732" y="1597130"/>
                    </a:lnTo>
                    <a:cubicBezTo>
                      <a:pt x="2207066" y="1597130"/>
                      <a:pt x="2199682" y="1599019"/>
                      <a:pt x="2190925" y="1602110"/>
                    </a:cubicBezTo>
                    <a:lnTo>
                      <a:pt x="2190925" y="1602110"/>
                    </a:lnTo>
                    <a:cubicBezTo>
                      <a:pt x="2173238" y="1607262"/>
                      <a:pt x="2162076" y="1609837"/>
                      <a:pt x="2153834" y="1614645"/>
                    </a:cubicBezTo>
                    <a:lnTo>
                      <a:pt x="2153834" y="1614645"/>
                    </a:lnTo>
                    <a:cubicBezTo>
                      <a:pt x="2153490" y="1614645"/>
                      <a:pt x="2152460" y="1616878"/>
                      <a:pt x="2152632" y="1620827"/>
                    </a:cubicBezTo>
                    <a:lnTo>
                      <a:pt x="2152632" y="1620827"/>
                    </a:lnTo>
                    <a:cubicBezTo>
                      <a:pt x="2152632" y="1633534"/>
                      <a:pt x="2159328" y="1659463"/>
                      <a:pt x="2159328" y="1679382"/>
                    </a:cubicBezTo>
                    <a:lnTo>
                      <a:pt x="2159328" y="1679382"/>
                    </a:lnTo>
                    <a:cubicBezTo>
                      <a:pt x="2159328" y="1686251"/>
                      <a:pt x="2158642" y="1692433"/>
                      <a:pt x="2156238" y="1697584"/>
                    </a:cubicBezTo>
                    <a:lnTo>
                      <a:pt x="2156238" y="1697584"/>
                    </a:lnTo>
                    <a:cubicBezTo>
                      <a:pt x="2152975" y="1703251"/>
                      <a:pt x="2152117" y="1706513"/>
                      <a:pt x="2152117" y="1708059"/>
                    </a:cubicBezTo>
                    <a:lnTo>
                      <a:pt x="2152117" y="1708059"/>
                    </a:lnTo>
                    <a:cubicBezTo>
                      <a:pt x="2151773" y="1710634"/>
                      <a:pt x="2153834" y="1708402"/>
                      <a:pt x="2155723" y="1713725"/>
                    </a:cubicBezTo>
                    <a:lnTo>
                      <a:pt x="2155723" y="1713725"/>
                    </a:lnTo>
                    <a:cubicBezTo>
                      <a:pt x="2155723" y="1715442"/>
                      <a:pt x="2154864" y="1716645"/>
                      <a:pt x="2153490" y="1718190"/>
                    </a:cubicBezTo>
                    <a:lnTo>
                      <a:pt x="2153490" y="1718190"/>
                    </a:lnTo>
                    <a:cubicBezTo>
                      <a:pt x="2151086" y="1720594"/>
                      <a:pt x="2151258" y="1722826"/>
                      <a:pt x="2147481" y="1723513"/>
                    </a:cubicBezTo>
                    <a:lnTo>
                      <a:pt x="2147481" y="1723513"/>
                    </a:lnTo>
                    <a:cubicBezTo>
                      <a:pt x="2143531" y="1722826"/>
                      <a:pt x="2142672" y="1720251"/>
                      <a:pt x="2136319" y="1714927"/>
                    </a:cubicBezTo>
                    <a:lnTo>
                      <a:pt x="2136319" y="1714927"/>
                    </a:lnTo>
                    <a:cubicBezTo>
                      <a:pt x="2134258" y="1713382"/>
                      <a:pt x="2132541" y="1712867"/>
                      <a:pt x="2130480" y="1712867"/>
                    </a:cubicBezTo>
                    <a:lnTo>
                      <a:pt x="2130480" y="1712867"/>
                    </a:lnTo>
                    <a:cubicBezTo>
                      <a:pt x="2122238" y="1712523"/>
                      <a:pt x="2110046" y="1723513"/>
                      <a:pt x="2094248" y="1726948"/>
                    </a:cubicBezTo>
                    <a:lnTo>
                      <a:pt x="2094248" y="1726948"/>
                    </a:lnTo>
                    <a:cubicBezTo>
                      <a:pt x="2089268" y="1727978"/>
                      <a:pt x="2086521" y="1729008"/>
                      <a:pt x="2084976" y="1729867"/>
                    </a:cubicBezTo>
                    <a:lnTo>
                      <a:pt x="2084976" y="1729867"/>
                    </a:lnTo>
                    <a:cubicBezTo>
                      <a:pt x="2082743" y="1730897"/>
                      <a:pt x="2084804" y="1730382"/>
                      <a:pt x="2081541" y="1731412"/>
                    </a:cubicBezTo>
                    <a:lnTo>
                      <a:pt x="2081541" y="1731412"/>
                    </a:lnTo>
                    <a:cubicBezTo>
                      <a:pt x="2080855" y="1731412"/>
                      <a:pt x="2080339" y="1731069"/>
                      <a:pt x="2079824" y="1730725"/>
                    </a:cubicBezTo>
                    <a:lnTo>
                      <a:pt x="2079824" y="1730725"/>
                    </a:lnTo>
                    <a:cubicBezTo>
                      <a:pt x="2079309" y="1730210"/>
                      <a:pt x="2079137" y="1729695"/>
                      <a:pt x="2079137" y="1729008"/>
                    </a:cubicBezTo>
                    <a:lnTo>
                      <a:pt x="2079137" y="1729008"/>
                    </a:lnTo>
                    <a:cubicBezTo>
                      <a:pt x="2079309" y="1727463"/>
                      <a:pt x="2079309" y="1728493"/>
                      <a:pt x="2079309" y="1727806"/>
                    </a:cubicBezTo>
                    <a:lnTo>
                      <a:pt x="2079309" y="1727806"/>
                    </a:lnTo>
                    <a:cubicBezTo>
                      <a:pt x="2079309" y="1727291"/>
                      <a:pt x="2079309" y="1726604"/>
                      <a:pt x="2078794" y="1725402"/>
                    </a:cubicBezTo>
                    <a:lnTo>
                      <a:pt x="2078794" y="1725402"/>
                    </a:lnTo>
                    <a:cubicBezTo>
                      <a:pt x="2077248" y="1721624"/>
                      <a:pt x="2076905" y="1721796"/>
                      <a:pt x="2073299" y="1721624"/>
                    </a:cubicBezTo>
                    <a:lnTo>
                      <a:pt x="2073299" y="1721624"/>
                    </a:lnTo>
                    <a:cubicBezTo>
                      <a:pt x="2070895" y="1721624"/>
                      <a:pt x="2067632" y="1722139"/>
                      <a:pt x="2063511" y="1722139"/>
                    </a:cubicBezTo>
                    <a:lnTo>
                      <a:pt x="2063511" y="1722139"/>
                    </a:lnTo>
                    <a:cubicBezTo>
                      <a:pt x="2061794" y="1722139"/>
                      <a:pt x="2060420" y="1722139"/>
                      <a:pt x="2059218" y="1722139"/>
                    </a:cubicBezTo>
                    <a:lnTo>
                      <a:pt x="2059218" y="1722139"/>
                    </a:lnTo>
                    <a:cubicBezTo>
                      <a:pt x="2052865" y="1722483"/>
                      <a:pt x="2050804" y="1719220"/>
                      <a:pt x="2046339" y="1709604"/>
                    </a:cubicBezTo>
                    <a:lnTo>
                      <a:pt x="2046339" y="1709604"/>
                    </a:lnTo>
                    <a:cubicBezTo>
                      <a:pt x="2039814" y="1698271"/>
                      <a:pt x="2037754" y="1706342"/>
                      <a:pt x="2029683" y="1687625"/>
                    </a:cubicBezTo>
                    <a:lnTo>
                      <a:pt x="2029683" y="1687625"/>
                    </a:lnTo>
                    <a:cubicBezTo>
                      <a:pt x="2022299" y="1669251"/>
                      <a:pt x="2011309" y="1661867"/>
                      <a:pt x="1998259" y="1645039"/>
                    </a:cubicBezTo>
                    <a:lnTo>
                      <a:pt x="1998259" y="1645039"/>
                    </a:lnTo>
                    <a:cubicBezTo>
                      <a:pt x="1986926" y="1628554"/>
                      <a:pt x="1976623" y="1614474"/>
                      <a:pt x="1971300" y="1596100"/>
                    </a:cubicBezTo>
                    <a:lnTo>
                      <a:pt x="1971300" y="1596100"/>
                    </a:lnTo>
                    <a:cubicBezTo>
                      <a:pt x="1966148" y="1578241"/>
                      <a:pt x="1963572" y="1562959"/>
                      <a:pt x="1958764" y="1553343"/>
                    </a:cubicBezTo>
                    <a:lnTo>
                      <a:pt x="1958764" y="1553343"/>
                    </a:lnTo>
                    <a:cubicBezTo>
                      <a:pt x="1953441" y="1542868"/>
                      <a:pt x="1945886" y="1518828"/>
                      <a:pt x="1938502" y="1505262"/>
                    </a:cubicBezTo>
                    <a:lnTo>
                      <a:pt x="1938502" y="1505262"/>
                    </a:lnTo>
                    <a:cubicBezTo>
                      <a:pt x="1935582" y="1499939"/>
                      <a:pt x="1934552" y="1496333"/>
                      <a:pt x="1934381" y="1493242"/>
                    </a:cubicBezTo>
                    <a:lnTo>
                      <a:pt x="1934381" y="1493242"/>
                    </a:lnTo>
                    <a:cubicBezTo>
                      <a:pt x="1934552" y="1487575"/>
                      <a:pt x="1937472" y="1485687"/>
                      <a:pt x="1938159" y="1480535"/>
                    </a:cubicBezTo>
                    <a:lnTo>
                      <a:pt x="1938159" y="1480535"/>
                    </a:lnTo>
                    <a:cubicBezTo>
                      <a:pt x="1938330" y="1479677"/>
                      <a:pt x="1938502" y="1478646"/>
                      <a:pt x="1938502" y="1477788"/>
                    </a:cubicBezTo>
                    <a:lnTo>
                      <a:pt x="1938502" y="1477788"/>
                    </a:lnTo>
                    <a:cubicBezTo>
                      <a:pt x="1938674" y="1470232"/>
                      <a:pt x="1931290" y="1458040"/>
                      <a:pt x="1925623" y="1448081"/>
                    </a:cubicBezTo>
                    <a:lnTo>
                      <a:pt x="1925623" y="1448081"/>
                    </a:lnTo>
                    <a:cubicBezTo>
                      <a:pt x="1919098" y="1436404"/>
                      <a:pt x="1918068" y="1431768"/>
                      <a:pt x="1911027" y="1424727"/>
                    </a:cubicBezTo>
                    <a:lnTo>
                      <a:pt x="1911027" y="1424727"/>
                    </a:lnTo>
                    <a:cubicBezTo>
                      <a:pt x="1906734" y="1420606"/>
                      <a:pt x="1903987" y="1419576"/>
                      <a:pt x="1903472" y="1415798"/>
                    </a:cubicBezTo>
                    <a:lnTo>
                      <a:pt x="1903472" y="1415798"/>
                    </a:lnTo>
                    <a:cubicBezTo>
                      <a:pt x="1904331" y="1411334"/>
                      <a:pt x="1907421" y="1411334"/>
                      <a:pt x="1911714" y="1409273"/>
                    </a:cubicBezTo>
                    <a:lnTo>
                      <a:pt x="1911714" y="1409273"/>
                    </a:lnTo>
                    <a:cubicBezTo>
                      <a:pt x="1914462" y="1408071"/>
                      <a:pt x="1914633" y="1407384"/>
                      <a:pt x="1914805" y="1404122"/>
                    </a:cubicBezTo>
                    <a:lnTo>
                      <a:pt x="1914805" y="1404122"/>
                    </a:lnTo>
                    <a:cubicBezTo>
                      <a:pt x="1914805" y="1400859"/>
                      <a:pt x="1913947" y="1395879"/>
                      <a:pt x="1913775" y="1389697"/>
                    </a:cubicBezTo>
                    <a:lnTo>
                      <a:pt x="1913775" y="1389697"/>
                    </a:lnTo>
                    <a:cubicBezTo>
                      <a:pt x="1915149" y="1376990"/>
                      <a:pt x="1924078" y="1372354"/>
                      <a:pt x="1932835" y="1367374"/>
                    </a:cubicBezTo>
                    <a:lnTo>
                      <a:pt x="1932835" y="1367374"/>
                    </a:lnTo>
                    <a:cubicBezTo>
                      <a:pt x="1940047" y="1364455"/>
                      <a:pt x="1937644" y="1359475"/>
                      <a:pt x="1943997" y="1347112"/>
                    </a:cubicBezTo>
                    <a:lnTo>
                      <a:pt x="1943997" y="1347112"/>
                    </a:lnTo>
                    <a:cubicBezTo>
                      <a:pt x="1949492" y="1333203"/>
                      <a:pt x="1954471" y="1339900"/>
                      <a:pt x="1962199" y="1333374"/>
                    </a:cubicBezTo>
                    <a:lnTo>
                      <a:pt x="1962199" y="1333374"/>
                    </a:lnTo>
                    <a:cubicBezTo>
                      <a:pt x="1967179" y="1328910"/>
                      <a:pt x="1967522" y="1327364"/>
                      <a:pt x="1968552" y="1325991"/>
                    </a:cubicBezTo>
                    <a:lnTo>
                      <a:pt x="1968552" y="1325991"/>
                    </a:lnTo>
                    <a:cubicBezTo>
                      <a:pt x="1969754" y="1323930"/>
                      <a:pt x="1971987" y="1323072"/>
                      <a:pt x="1976108" y="1322556"/>
                    </a:cubicBezTo>
                    <a:lnTo>
                      <a:pt x="1976108" y="1322556"/>
                    </a:lnTo>
                    <a:cubicBezTo>
                      <a:pt x="1985724" y="1321183"/>
                      <a:pt x="1996542" y="1323587"/>
                      <a:pt x="2006845" y="1318950"/>
                    </a:cubicBezTo>
                    <a:lnTo>
                      <a:pt x="2006845" y="1318950"/>
                    </a:lnTo>
                    <a:cubicBezTo>
                      <a:pt x="2008906" y="1317920"/>
                      <a:pt x="2010966" y="1317577"/>
                      <a:pt x="2012855" y="1317577"/>
                    </a:cubicBezTo>
                    <a:lnTo>
                      <a:pt x="2012855" y="1317577"/>
                    </a:lnTo>
                    <a:cubicBezTo>
                      <a:pt x="2022471" y="1317920"/>
                      <a:pt x="2030026" y="1326678"/>
                      <a:pt x="2034319" y="1327708"/>
                    </a:cubicBezTo>
                    <a:lnTo>
                      <a:pt x="2034319" y="1327708"/>
                    </a:lnTo>
                    <a:lnTo>
                      <a:pt x="2034319" y="1327536"/>
                    </a:lnTo>
                    <a:cubicBezTo>
                      <a:pt x="2034491" y="1327536"/>
                      <a:pt x="2034491" y="1327536"/>
                      <a:pt x="2034663" y="1327536"/>
                    </a:cubicBezTo>
                    <a:lnTo>
                      <a:pt x="2034663" y="1327536"/>
                    </a:lnTo>
                    <a:lnTo>
                      <a:pt x="2034663" y="1327536"/>
                    </a:lnTo>
                    <a:cubicBezTo>
                      <a:pt x="2035521" y="1327708"/>
                      <a:pt x="2036380" y="1327708"/>
                      <a:pt x="2037239" y="1327708"/>
                    </a:cubicBezTo>
                    <a:lnTo>
                      <a:pt x="2037239" y="1327708"/>
                    </a:lnTo>
                    <a:cubicBezTo>
                      <a:pt x="2042905" y="1327708"/>
                      <a:pt x="2048744" y="1324617"/>
                      <a:pt x="2052865" y="1321698"/>
                    </a:cubicBezTo>
                    <a:lnTo>
                      <a:pt x="2052865" y="1321698"/>
                    </a:lnTo>
                    <a:cubicBezTo>
                      <a:pt x="2054238" y="1320496"/>
                      <a:pt x="2055784" y="1319981"/>
                      <a:pt x="2057330" y="1319981"/>
                    </a:cubicBezTo>
                    <a:lnTo>
                      <a:pt x="2057330" y="1319981"/>
                    </a:lnTo>
                    <a:cubicBezTo>
                      <a:pt x="2064369" y="1320496"/>
                      <a:pt x="2070036" y="1328395"/>
                      <a:pt x="2072097" y="1331142"/>
                    </a:cubicBezTo>
                    <a:lnTo>
                      <a:pt x="2072097" y="1331142"/>
                    </a:lnTo>
                    <a:cubicBezTo>
                      <a:pt x="2072269" y="1331142"/>
                      <a:pt x="2072269" y="1331142"/>
                      <a:pt x="2072440" y="1331142"/>
                    </a:cubicBezTo>
                    <a:lnTo>
                      <a:pt x="2072440" y="1331142"/>
                    </a:lnTo>
                    <a:cubicBezTo>
                      <a:pt x="2073642" y="1331142"/>
                      <a:pt x="2075531" y="1330970"/>
                      <a:pt x="2076905" y="1330627"/>
                    </a:cubicBezTo>
                    <a:lnTo>
                      <a:pt x="2076905" y="1330627"/>
                    </a:lnTo>
                    <a:cubicBezTo>
                      <a:pt x="2078279" y="1330112"/>
                      <a:pt x="2078279" y="1329940"/>
                      <a:pt x="2078279" y="1329425"/>
                    </a:cubicBezTo>
                    <a:lnTo>
                      <a:pt x="2078279" y="1329425"/>
                    </a:lnTo>
                    <a:cubicBezTo>
                      <a:pt x="2078279" y="1329082"/>
                      <a:pt x="2078107" y="1328395"/>
                      <a:pt x="2077592" y="1327364"/>
                    </a:cubicBezTo>
                    <a:lnTo>
                      <a:pt x="2077592" y="1327364"/>
                    </a:lnTo>
                    <a:cubicBezTo>
                      <a:pt x="2071582" y="1317577"/>
                      <a:pt x="2058875" y="1306415"/>
                      <a:pt x="2055784" y="1296284"/>
                    </a:cubicBezTo>
                    <a:lnTo>
                      <a:pt x="2055784" y="1296284"/>
                    </a:lnTo>
                    <a:cubicBezTo>
                      <a:pt x="2055269" y="1294395"/>
                      <a:pt x="2055097" y="1292506"/>
                      <a:pt x="2055097" y="1290961"/>
                    </a:cubicBezTo>
                    <a:lnTo>
                      <a:pt x="2055097" y="1290961"/>
                    </a:lnTo>
                    <a:cubicBezTo>
                      <a:pt x="2055097" y="1282203"/>
                      <a:pt x="2062138" y="1277395"/>
                      <a:pt x="2072784" y="1275506"/>
                    </a:cubicBezTo>
                    <a:lnTo>
                      <a:pt x="2072784" y="1275506"/>
                    </a:lnTo>
                    <a:cubicBezTo>
                      <a:pt x="2086178" y="1273102"/>
                      <a:pt x="2085834" y="1270527"/>
                      <a:pt x="2093905" y="1270355"/>
                    </a:cubicBezTo>
                    <a:lnTo>
                      <a:pt x="2093905" y="1270355"/>
                    </a:lnTo>
                    <a:cubicBezTo>
                      <a:pt x="2098885" y="1271385"/>
                      <a:pt x="2104208" y="1271557"/>
                      <a:pt x="2114339" y="1271557"/>
                    </a:cubicBezTo>
                    <a:lnTo>
                      <a:pt x="2114339" y="1271557"/>
                    </a:lnTo>
                    <a:cubicBezTo>
                      <a:pt x="2115884" y="1271557"/>
                      <a:pt x="2117773" y="1271557"/>
                      <a:pt x="2119662" y="1271557"/>
                    </a:cubicBezTo>
                    <a:lnTo>
                      <a:pt x="2119662" y="1271557"/>
                    </a:lnTo>
                    <a:cubicBezTo>
                      <a:pt x="2119834" y="1271557"/>
                      <a:pt x="2119834" y="1271557"/>
                      <a:pt x="2120006" y="1271557"/>
                    </a:cubicBezTo>
                    <a:lnTo>
                      <a:pt x="2120006" y="1271557"/>
                    </a:lnTo>
                    <a:cubicBezTo>
                      <a:pt x="2126531" y="1271385"/>
                      <a:pt x="2130309" y="1273274"/>
                      <a:pt x="2132026" y="1274304"/>
                    </a:cubicBezTo>
                    <a:lnTo>
                      <a:pt x="2132026" y="1274304"/>
                    </a:lnTo>
                    <a:cubicBezTo>
                      <a:pt x="2132369" y="1273789"/>
                      <a:pt x="2132713" y="1273274"/>
                      <a:pt x="2133400" y="1272244"/>
                    </a:cubicBezTo>
                    <a:lnTo>
                      <a:pt x="2133400" y="1272244"/>
                    </a:lnTo>
                    <a:cubicBezTo>
                      <a:pt x="2135460" y="1270183"/>
                      <a:pt x="2137177" y="1268981"/>
                      <a:pt x="2139410" y="1268809"/>
                    </a:cubicBezTo>
                    <a:lnTo>
                      <a:pt x="2139410" y="1268809"/>
                    </a:lnTo>
                    <a:cubicBezTo>
                      <a:pt x="2145591" y="1270011"/>
                      <a:pt x="2144733" y="1276193"/>
                      <a:pt x="2145076" y="1281001"/>
                    </a:cubicBezTo>
                    <a:lnTo>
                      <a:pt x="2145076" y="1281001"/>
                    </a:lnTo>
                    <a:cubicBezTo>
                      <a:pt x="2146278" y="1285981"/>
                      <a:pt x="2149541" y="1288900"/>
                      <a:pt x="2157612" y="1289072"/>
                    </a:cubicBezTo>
                    <a:lnTo>
                      <a:pt x="2157612" y="1289072"/>
                    </a:lnTo>
                    <a:cubicBezTo>
                      <a:pt x="2157783" y="1289072"/>
                      <a:pt x="2157783" y="1289072"/>
                      <a:pt x="2157955" y="1289072"/>
                    </a:cubicBezTo>
                    <a:lnTo>
                      <a:pt x="2157955" y="1289072"/>
                    </a:lnTo>
                    <a:cubicBezTo>
                      <a:pt x="2157955" y="1289072"/>
                      <a:pt x="2158127" y="1289072"/>
                      <a:pt x="2158127" y="1289072"/>
                    </a:cubicBezTo>
                    <a:lnTo>
                      <a:pt x="2158127" y="1289072"/>
                    </a:lnTo>
                    <a:cubicBezTo>
                      <a:pt x="2160015" y="1289072"/>
                      <a:pt x="2161561" y="1289072"/>
                      <a:pt x="2162935" y="1289072"/>
                    </a:cubicBezTo>
                    <a:lnTo>
                      <a:pt x="2162935" y="1289072"/>
                    </a:lnTo>
                    <a:cubicBezTo>
                      <a:pt x="2168773" y="1288728"/>
                      <a:pt x="2169288" y="1289243"/>
                      <a:pt x="2174611" y="1281345"/>
                    </a:cubicBezTo>
                    <a:lnTo>
                      <a:pt x="2174611" y="1281345"/>
                    </a:lnTo>
                    <a:cubicBezTo>
                      <a:pt x="2175814" y="1279284"/>
                      <a:pt x="2178046" y="1277910"/>
                      <a:pt x="2180278" y="1277910"/>
                    </a:cubicBezTo>
                    <a:lnTo>
                      <a:pt x="2180278" y="1277910"/>
                    </a:lnTo>
                    <a:cubicBezTo>
                      <a:pt x="2190753" y="1278769"/>
                      <a:pt x="2202429" y="1299890"/>
                      <a:pt x="2207409" y="1302294"/>
                    </a:cubicBezTo>
                    <a:lnTo>
                      <a:pt x="2207409" y="1302294"/>
                    </a:lnTo>
                    <a:cubicBezTo>
                      <a:pt x="2212560" y="1306759"/>
                      <a:pt x="2222520" y="1306759"/>
                      <a:pt x="2225783" y="1317233"/>
                    </a:cubicBezTo>
                    <a:lnTo>
                      <a:pt x="2225783" y="1317233"/>
                    </a:lnTo>
                    <a:cubicBezTo>
                      <a:pt x="2229732" y="1326849"/>
                      <a:pt x="2228530" y="1333203"/>
                      <a:pt x="2232308" y="1340415"/>
                    </a:cubicBezTo>
                    <a:lnTo>
                      <a:pt x="2232308" y="1340415"/>
                    </a:lnTo>
                    <a:cubicBezTo>
                      <a:pt x="2233682" y="1345738"/>
                      <a:pt x="2234884" y="1352092"/>
                      <a:pt x="2235570" y="1353637"/>
                    </a:cubicBezTo>
                    <a:lnTo>
                      <a:pt x="2235570" y="1353637"/>
                    </a:lnTo>
                    <a:cubicBezTo>
                      <a:pt x="2235742" y="1353465"/>
                      <a:pt x="2236257" y="1353122"/>
                      <a:pt x="2237288" y="1351920"/>
                    </a:cubicBezTo>
                    <a:lnTo>
                      <a:pt x="2237288" y="1351920"/>
                    </a:lnTo>
                    <a:cubicBezTo>
                      <a:pt x="2239348" y="1350031"/>
                      <a:pt x="2241409" y="1349172"/>
                      <a:pt x="2243641" y="1349172"/>
                    </a:cubicBezTo>
                    <a:lnTo>
                      <a:pt x="2243641" y="1349172"/>
                    </a:lnTo>
                    <a:cubicBezTo>
                      <a:pt x="2250510" y="1349859"/>
                      <a:pt x="2251540" y="1357243"/>
                      <a:pt x="2252399" y="1360162"/>
                    </a:cubicBezTo>
                    <a:lnTo>
                      <a:pt x="2252399" y="1360162"/>
                    </a:lnTo>
                    <a:cubicBezTo>
                      <a:pt x="2253257" y="1361364"/>
                      <a:pt x="2253601" y="1362910"/>
                      <a:pt x="2253601" y="1364112"/>
                    </a:cubicBezTo>
                    <a:lnTo>
                      <a:pt x="2253601" y="1364112"/>
                    </a:lnTo>
                    <a:cubicBezTo>
                      <a:pt x="2253601" y="1367031"/>
                      <a:pt x="2252571" y="1368405"/>
                      <a:pt x="2252571" y="1372526"/>
                    </a:cubicBezTo>
                    <a:lnTo>
                      <a:pt x="2252571" y="1372526"/>
                    </a:lnTo>
                    <a:cubicBezTo>
                      <a:pt x="2252571" y="1373556"/>
                      <a:pt x="2252571" y="1374930"/>
                      <a:pt x="2252914" y="1376303"/>
                    </a:cubicBezTo>
                    <a:lnTo>
                      <a:pt x="2252914" y="1376303"/>
                    </a:lnTo>
                    <a:cubicBezTo>
                      <a:pt x="2253772" y="1383516"/>
                      <a:pt x="2256005" y="1386950"/>
                      <a:pt x="2257207" y="1386778"/>
                    </a:cubicBezTo>
                    <a:lnTo>
                      <a:pt x="2257207" y="1386778"/>
                    </a:lnTo>
                    <a:cubicBezTo>
                      <a:pt x="2257550" y="1386778"/>
                      <a:pt x="2258409" y="1386607"/>
                      <a:pt x="2259782" y="1385748"/>
                    </a:cubicBezTo>
                    <a:lnTo>
                      <a:pt x="2259782" y="1385748"/>
                    </a:lnTo>
                    <a:cubicBezTo>
                      <a:pt x="2261672" y="1385061"/>
                      <a:pt x="2263217" y="1384718"/>
                      <a:pt x="2264762" y="1384546"/>
                    </a:cubicBezTo>
                    <a:lnTo>
                      <a:pt x="2264762" y="1384546"/>
                    </a:lnTo>
                    <a:cubicBezTo>
                      <a:pt x="2270429" y="1385061"/>
                      <a:pt x="2270085" y="1389526"/>
                      <a:pt x="2272833" y="1394505"/>
                    </a:cubicBezTo>
                    <a:lnTo>
                      <a:pt x="2272833" y="1394505"/>
                    </a:lnTo>
                    <a:cubicBezTo>
                      <a:pt x="2276439" y="1401546"/>
                      <a:pt x="2294469" y="1428677"/>
                      <a:pt x="2301166" y="1434172"/>
                    </a:cubicBezTo>
                    <a:lnTo>
                      <a:pt x="2301166" y="1434172"/>
                    </a:lnTo>
                    <a:cubicBezTo>
                      <a:pt x="2306318" y="1437434"/>
                      <a:pt x="2307348" y="1441212"/>
                      <a:pt x="2307519" y="1442586"/>
                    </a:cubicBezTo>
                    <a:lnTo>
                      <a:pt x="2307519" y="1442586"/>
                    </a:lnTo>
                    <a:cubicBezTo>
                      <a:pt x="2307691" y="1442586"/>
                      <a:pt x="2307691" y="1442586"/>
                      <a:pt x="2307863" y="1442758"/>
                    </a:cubicBezTo>
                    <a:lnTo>
                      <a:pt x="2307863" y="1442758"/>
                    </a:lnTo>
                    <a:cubicBezTo>
                      <a:pt x="2308722" y="1442929"/>
                      <a:pt x="2309924" y="1443101"/>
                      <a:pt x="2311126" y="1443101"/>
                    </a:cubicBezTo>
                    <a:lnTo>
                      <a:pt x="2311126" y="1443101"/>
                    </a:lnTo>
                    <a:cubicBezTo>
                      <a:pt x="2315762" y="1443101"/>
                      <a:pt x="2320742" y="1441212"/>
                      <a:pt x="2321428" y="1436919"/>
                    </a:cubicBezTo>
                    <a:lnTo>
                      <a:pt x="2321428" y="1436919"/>
                    </a:lnTo>
                    <a:cubicBezTo>
                      <a:pt x="2321600" y="1436404"/>
                      <a:pt x="2321600" y="1435546"/>
                      <a:pt x="2321600" y="1434515"/>
                    </a:cubicBezTo>
                    <a:lnTo>
                      <a:pt x="2321600" y="1434515"/>
                    </a:lnTo>
                    <a:cubicBezTo>
                      <a:pt x="2321772" y="1425586"/>
                      <a:pt x="2313014" y="1402576"/>
                      <a:pt x="2306146" y="1390213"/>
                    </a:cubicBezTo>
                    <a:lnTo>
                      <a:pt x="2306146" y="1390213"/>
                    </a:lnTo>
                    <a:cubicBezTo>
                      <a:pt x="2299964" y="1375445"/>
                      <a:pt x="2286055" y="1356384"/>
                      <a:pt x="2278328" y="1340758"/>
                    </a:cubicBezTo>
                    <a:lnTo>
                      <a:pt x="2278328" y="1340758"/>
                    </a:lnTo>
                    <a:cubicBezTo>
                      <a:pt x="2270601" y="1324102"/>
                      <a:pt x="2270944" y="1323243"/>
                      <a:pt x="2262187" y="1310880"/>
                    </a:cubicBezTo>
                    <a:lnTo>
                      <a:pt x="2262187" y="1310880"/>
                    </a:lnTo>
                    <a:cubicBezTo>
                      <a:pt x="2252055" y="1298173"/>
                      <a:pt x="2238147" y="1279112"/>
                      <a:pt x="2230419" y="1267607"/>
                    </a:cubicBezTo>
                    <a:lnTo>
                      <a:pt x="2230419" y="1267607"/>
                    </a:lnTo>
                    <a:cubicBezTo>
                      <a:pt x="2224238" y="1258335"/>
                      <a:pt x="2220803" y="1255072"/>
                      <a:pt x="2220803" y="1246830"/>
                    </a:cubicBezTo>
                    <a:lnTo>
                      <a:pt x="2220803" y="1246830"/>
                    </a:lnTo>
                    <a:cubicBezTo>
                      <a:pt x="2220803" y="1245284"/>
                      <a:pt x="2220975" y="1243739"/>
                      <a:pt x="2221146" y="1241850"/>
                    </a:cubicBezTo>
                    <a:lnTo>
                      <a:pt x="2221146" y="1241850"/>
                    </a:lnTo>
                    <a:cubicBezTo>
                      <a:pt x="2221318" y="1239961"/>
                      <a:pt x="2221490" y="1238244"/>
                      <a:pt x="2221490" y="1237042"/>
                    </a:cubicBezTo>
                    <a:lnTo>
                      <a:pt x="2221490" y="1237042"/>
                    </a:lnTo>
                    <a:cubicBezTo>
                      <a:pt x="2221490" y="1231204"/>
                      <a:pt x="2219601" y="1229830"/>
                      <a:pt x="2216338" y="1220214"/>
                    </a:cubicBezTo>
                    <a:lnTo>
                      <a:pt x="2216338" y="1220214"/>
                    </a:lnTo>
                    <a:cubicBezTo>
                      <a:pt x="2215652" y="1218668"/>
                      <a:pt x="2215308" y="1216951"/>
                      <a:pt x="2215308" y="1215577"/>
                    </a:cubicBezTo>
                    <a:lnTo>
                      <a:pt x="2215308" y="1215577"/>
                    </a:lnTo>
                    <a:cubicBezTo>
                      <a:pt x="2215823" y="1207163"/>
                      <a:pt x="2223379" y="1203901"/>
                      <a:pt x="2222692" y="1200981"/>
                    </a:cubicBezTo>
                    <a:lnTo>
                      <a:pt x="2222692" y="1200981"/>
                    </a:lnTo>
                    <a:cubicBezTo>
                      <a:pt x="2222692" y="1200466"/>
                      <a:pt x="2222692" y="1200123"/>
                      <a:pt x="2222520" y="1199779"/>
                    </a:cubicBezTo>
                    <a:lnTo>
                      <a:pt x="2222520" y="1199779"/>
                    </a:lnTo>
                    <a:cubicBezTo>
                      <a:pt x="2221661" y="1197375"/>
                      <a:pt x="2221318" y="1195143"/>
                      <a:pt x="2221318" y="1193426"/>
                    </a:cubicBezTo>
                    <a:lnTo>
                      <a:pt x="2221318" y="1193426"/>
                    </a:lnTo>
                    <a:cubicBezTo>
                      <a:pt x="2221318" y="1188790"/>
                      <a:pt x="2223551" y="1186042"/>
                      <a:pt x="2225439" y="1182265"/>
                    </a:cubicBezTo>
                    <a:lnTo>
                      <a:pt x="2225439" y="1182265"/>
                    </a:lnTo>
                    <a:cubicBezTo>
                      <a:pt x="2229561" y="1176770"/>
                      <a:pt x="2235055" y="1172648"/>
                      <a:pt x="2237460" y="1157881"/>
                    </a:cubicBezTo>
                    <a:lnTo>
                      <a:pt x="2237460" y="1157881"/>
                    </a:lnTo>
                    <a:cubicBezTo>
                      <a:pt x="2240035" y="1143285"/>
                      <a:pt x="2248621" y="1128174"/>
                      <a:pt x="2248621" y="1113921"/>
                    </a:cubicBezTo>
                    <a:lnTo>
                      <a:pt x="2248621" y="1113921"/>
                    </a:lnTo>
                    <a:lnTo>
                      <a:pt x="2248621" y="1113750"/>
                    </a:lnTo>
                    <a:cubicBezTo>
                      <a:pt x="2248621" y="1109113"/>
                      <a:pt x="2248278" y="1105851"/>
                      <a:pt x="2248278" y="1103447"/>
                    </a:cubicBezTo>
                    <a:lnTo>
                      <a:pt x="2248278" y="1103447"/>
                    </a:lnTo>
                    <a:cubicBezTo>
                      <a:pt x="2247763" y="1097437"/>
                      <a:pt x="2251884" y="1094689"/>
                      <a:pt x="2259439" y="1093659"/>
                    </a:cubicBezTo>
                    <a:lnTo>
                      <a:pt x="2259439" y="1093659"/>
                    </a:lnTo>
                    <a:cubicBezTo>
                      <a:pt x="2262187" y="1093316"/>
                      <a:pt x="2264419" y="1092801"/>
                      <a:pt x="2265621" y="1092457"/>
                    </a:cubicBezTo>
                    <a:lnTo>
                      <a:pt x="2265621" y="1092457"/>
                    </a:lnTo>
                    <a:cubicBezTo>
                      <a:pt x="2264934" y="1091942"/>
                      <a:pt x="2263904" y="1091255"/>
                      <a:pt x="2262530" y="1090740"/>
                    </a:cubicBezTo>
                    <a:lnTo>
                      <a:pt x="2262530" y="1090740"/>
                    </a:lnTo>
                    <a:cubicBezTo>
                      <a:pt x="2260126" y="1089710"/>
                      <a:pt x="2258752" y="1089538"/>
                      <a:pt x="2257550" y="1089538"/>
                    </a:cubicBezTo>
                    <a:lnTo>
                      <a:pt x="2257550" y="1089538"/>
                    </a:lnTo>
                    <a:cubicBezTo>
                      <a:pt x="2256863" y="1089538"/>
                      <a:pt x="2256348" y="1089710"/>
                      <a:pt x="2255318" y="1089710"/>
                    </a:cubicBezTo>
                    <a:lnTo>
                      <a:pt x="2255318" y="1089710"/>
                    </a:lnTo>
                    <a:cubicBezTo>
                      <a:pt x="2252399" y="1089710"/>
                      <a:pt x="2250681" y="1086962"/>
                      <a:pt x="2249651" y="1083013"/>
                    </a:cubicBezTo>
                    <a:lnTo>
                      <a:pt x="2249651" y="1083013"/>
                    </a:lnTo>
                    <a:cubicBezTo>
                      <a:pt x="2249136" y="1081467"/>
                      <a:pt x="2248964" y="1079922"/>
                      <a:pt x="2248964" y="1078548"/>
                    </a:cubicBezTo>
                    <a:lnTo>
                      <a:pt x="2248964" y="1078548"/>
                    </a:lnTo>
                    <a:cubicBezTo>
                      <a:pt x="2249136" y="1070306"/>
                      <a:pt x="2255833" y="1066528"/>
                      <a:pt x="2262874" y="1060174"/>
                    </a:cubicBezTo>
                    <a:lnTo>
                      <a:pt x="2262874" y="1060174"/>
                    </a:lnTo>
                    <a:cubicBezTo>
                      <a:pt x="2265793" y="1057599"/>
                      <a:pt x="2266651" y="1055882"/>
                      <a:pt x="2266480" y="1055366"/>
                    </a:cubicBezTo>
                    <a:lnTo>
                      <a:pt x="2266480" y="1055366"/>
                    </a:lnTo>
                    <a:cubicBezTo>
                      <a:pt x="2266651" y="1054851"/>
                      <a:pt x="2265277" y="1053134"/>
                      <a:pt x="2260813" y="1051589"/>
                    </a:cubicBezTo>
                    <a:lnTo>
                      <a:pt x="2260813" y="1051589"/>
                    </a:lnTo>
                    <a:cubicBezTo>
                      <a:pt x="2252227" y="1047124"/>
                      <a:pt x="2253257" y="1042488"/>
                      <a:pt x="2245873" y="1032872"/>
                    </a:cubicBezTo>
                    <a:lnTo>
                      <a:pt x="2245873" y="1032872"/>
                    </a:lnTo>
                    <a:cubicBezTo>
                      <a:pt x="2239520" y="1023255"/>
                      <a:pt x="2242268" y="1028063"/>
                      <a:pt x="2226985" y="1023771"/>
                    </a:cubicBezTo>
                    <a:lnTo>
                      <a:pt x="2226985" y="1023771"/>
                    </a:lnTo>
                    <a:cubicBezTo>
                      <a:pt x="2218914" y="1021023"/>
                      <a:pt x="2216853" y="1014670"/>
                      <a:pt x="2217025" y="1009175"/>
                    </a:cubicBezTo>
                    <a:lnTo>
                      <a:pt x="2217025" y="1009175"/>
                    </a:lnTo>
                    <a:cubicBezTo>
                      <a:pt x="2217025" y="1006084"/>
                      <a:pt x="2217369" y="1002821"/>
                      <a:pt x="2217369" y="999902"/>
                    </a:cubicBezTo>
                    <a:lnTo>
                      <a:pt x="2217369" y="999902"/>
                    </a:lnTo>
                    <a:cubicBezTo>
                      <a:pt x="2217369" y="997498"/>
                      <a:pt x="2217197" y="995266"/>
                      <a:pt x="2216510" y="992862"/>
                    </a:cubicBezTo>
                    <a:lnTo>
                      <a:pt x="2216510" y="992862"/>
                    </a:lnTo>
                    <a:cubicBezTo>
                      <a:pt x="2214278" y="982387"/>
                      <a:pt x="2205692" y="973630"/>
                      <a:pt x="2197793" y="963155"/>
                    </a:cubicBezTo>
                    <a:lnTo>
                      <a:pt x="2197793" y="963155"/>
                    </a:lnTo>
                    <a:cubicBezTo>
                      <a:pt x="2191268" y="952852"/>
                      <a:pt x="2187318" y="942377"/>
                      <a:pt x="2184743" y="932074"/>
                    </a:cubicBezTo>
                    <a:lnTo>
                      <a:pt x="2184743" y="932074"/>
                    </a:lnTo>
                    <a:cubicBezTo>
                      <a:pt x="2184056" y="929842"/>
                      <a:pt x="2183884" y="927781"/>
                      <a:pt x="2183884" y="926064"/>
                    </a:cubicBezTo>
                    <a:lnTo>
                      <a:pt x="2183884" y="926064"/>
                    </a:lnTo>
                    <a:cubicBezTo>
                      <a:pt x="2184056" y="921943"/>
                      <a:pt x="2184571" y="917650"/>
                      <a:pt x="2189207" y="916963"/>
                    </a:cubicBezTo>
                    <a:lnTo>
                      <a:pt x="2189207" y="916963"/>
                    </a:lnTo>
                    <a:cubicBezTo>
                      <a:pt x="2192813" y="917307"/>
                      <a:pt x="2194015" y="920054"/>
                      <a:pt x="2195733" y="924519"/>
                    </a:cubicBezTo>
                    <a:lnTo>
                      <a:pt x="2195733" y="924519"/>
                    </a:lnTo>
                    <a:cubicBezTo>
                      <a:pt x="2198308" y="934822"/>
                      <a:pt x="2199510" y="943236"/>
                      <a:pt x="2205349" y="950276"/>
                    </a:cubicBezTo>
                    <a:lnTo>
                      <a:pt x="2205349" y="950276"/>
                    </a:lnTo>
                    <a:cubicBezTo>
                      <a:pt x="2211359" y="957488"/>
                      <a:pt x="2216853" y="960407"/>
                      <a:pt x="2223379" y="972256"/>
                    </a:cubicBezTo>
                    <a:lnTo>
                      <a:pt x="2223379" y="972256"/>
                    </a:lnTo>
                    <a:cubicBezTo>
                      <a:pt x="2229904" y="985306"/>
                      <a:pt x="2232651" y="1000589"/>
                      <a:pt x="2238318" y="1008488"/>
                    </a:cubicBezTo>
                    <a:lnTo>
                      <a:pt x="2238318" y="1008488"/>
                    </a:lnTo>
                    <a:cubicBezTo>
                      <a:pt x="2238490" y="1008660"/>
                      <a:pt x="2238490" y="1008831"/>
                      <a:pt x="2238662" y="1008831"/>
                    </a:cubicBezTo>
                    <a:lnTo>
                      <a:pt x="2238662" y="1008831"/>
                    </a:lnTo>
                    <a:cubicBezTo>
                      <a:pt x="2238662" y="1008488"/>
                      <a:pt x="2238662" y="1008145"/>
                      <a:pt x="2238662" y="1007801"/>
                    </a:cubicBezTo>
                    <a:lnTo>
                      <a:pt x="2238662" y="1007801"/>
                    </a:lnTo>
                    <a:cubicBezTo>
                      <a:pt x="2238662" y="1003336"/>
                      <a:pt x="2237631" y="995609"/>
                      <a:pt x="2237631" y="988397"/>
                    </a:cubicBezTo>
                    <a:lnTo>
                      <a:pt x="2237631" y="988397"/>
                    </a:lnTo>
                    <a:cubicBezTo>
                      <a:pt x="2237803" y="976720"/>
                      <a:pt x="2230076" y="965044"/>
                      <a:pt x="2229904" y="946498"/>
                    </a:cubicBezTo>
                    <a:lnTo>
                      <a:pt x="2229904" y="946498"/>
                    </a:lnTo>
                    <a:cubicBezTo>
                      <a:pt x="2229904" y="929499"/>
                      <a:pt x="2219773" y="907004"/>
                      <a:pt x="2219601" y="895670"/>
                    </a:cubicBezTo>
                    <a:lnTo>
                      <a:pt x="2219601" y="895670"/>
                    </a:lnTo>
                    <a:lnTo>
                      <a:pt x="2219601" y="895670"/>
                    </a:lnTo>
                    <a:cubicBezTo>
                      <a:pt x="2219601" y="895670"/>
                      <a:pt x="2219601" y="895670"/>
                      <a:pt x="2219601" y="895670"/>
                    </a:cubicBezTo>
                    <a:lnTo>
                      <a:pt x="2219601" y="895670"/>
                    </a:lnTo>
                    <a:cubicBezTo>
                      <a:pt x="2220460" y="881075"/>
                      <a:pt x="2241924" y="878327"/>
                      <a:pt x="2250853" y="873347"/>
                    </a:cubicBezTo>
                    <a:lnTo>
                      <a:pt x="2250853" y="873347"/>
                    </a:lnTo>
                    <a:cubicBezTo>
                      <a:pt x="2252227" y="872489"/>
                      <a:pt x="2253086" y="871802"/>
                      <a:pt x="2253772" y="871115"/>
                    </a:cubicBezTo>
                    <a:lnTo>
                      <a:pt x="2253772" y="871115"/>
                    </a:lnTo>
                    <a:cubicBezTo>
                      <a:pt x="2253086" y="871115"/>
                      <a:pt x="2252399" y="870943"/>
                      <a:pt x="2251540" y="870943"/>
                    </a:cubicBezTo>
                    <a:lnTo>
                      <a:pt x="2251540" y="870943"/>
                    </a:lnTo>
                    <a:cubicBezTo>
                      <a:pt x="2249995" y="870943"/>
                      <a:pt x="2248278" y="871115"/>
                      <a:pt x="2246560" y="871287"/>
                    </a:cubicBezTo>
                    <a:lnTo>
                      <a:pt x="2246560" y="871287"/>
                    </a:lnTo>
                    <a:cubicBezTo>
                      <a:pt x="2241065" y="872661"/>
                      <a:pt x="2236085" y="877469"/>
                      <a:pt x="2230419" y="877812"/>
                    </a:cubicBezTo>
                    <a:lnTo>
                      <a:pt x="2230419" y="877812"/>
                    </a:lnTo>
                    <a:cubicBezTo>
                      <a:pt x="2227500" y="877984"/>
                      <a:pt x="2224753" y="875752"/>
                      <a:pt x="2223551" y="872489"/>
                    </a:cubicBezTo>
                    <a:lnTo>
                      <a:pt x="2223551" y="872489"/>
                    </a:lnTo>
                    <a:cubicBezTo>
                      <a:pt x="2223035" y="871459"/>
                      <a:pt x="2223035" y="870428"/>
                      <a:pt x="2223035" y="869570"/>
                    </a:cubicBezTo>
                    <a:lnTo>
                      <a:pt x="2223035" y="869570"/>
                    </a:lnTo>
                    <a:cubicBezTo>
                      <a:pt x="2224066" y="860297"/>
                      <a:pt x="2235570" y="858923"/>
                      <a:pt x="2247763" y="853944"/>
                    </a:cubicBezTo>
                    <a:lnTo>
                      <a:pt x="2247763" y="853944"/>
                    </a:lnTo>
                    <a:cubicBezTo>
                      <a:pt x="2254288" y="852055"/>
                      <a:pt x="2254459" y="850337"/>
                      <a:pt x="2254974" y="848449"/>
                    </a:cubicBezTo>
                    <a:lnTo>
                      <a:pt x="2254974" y="848449"/>
                    </a:lnTo>
                    <a:cubicBezTo>
                      <a:pt x="2255318" y="847075"/>
                      <a:pt x="2254459" y="842610"/>
                      <a:pt x="2259267" y="841065"/>
                    </a:cubicBezTo>
                    <a:lnTo>
                      <a:pt x="2259267" y="841065"/>
                    </a:lnTo>
                    <a:cubicBezTo>
                      <a:pt x="2264762" y="840035"/>
                      <a:pt x="2272146" y="835055"/>
                      <a:pt x="2276783" y="830247"/>
                    </a:cubicBezTo>
                    <a:lnTo>
                      <a:pt x="2276783" y="830247"/>
                    </a:lnTo>
                    <a:cubicBezTo>
                      <a:pt x="2278671" y="828358"/>
                      <a:pt x="2279186" y="826812"/>
                      <a:pt x="2279186" y="825439"/>
                    </a:cubicBezTo>
                    <a:lnTo>
                      <a:pt x="2279186" y="825439"/>
                    </a:lnTo>
                    <a:cubicBezTo>
                      <a:pt x="2279358" y="822863"/>
                      <a:pt x="2276611" y="819429"/>
                      <a:pt x="2270944" y="816166"/>
                    </a:cubicBezTo>
                    <a:lnTo>
                      <a:pt x="2270944" y="816166"/>
                    </a:lnTo>
                    <a:cubicBezTo>
                      <a:pt x="2270772" y="815994"/>
                      <a:pt x="2270429" y="815823"/>
                      <a:pt x="2270257" y="815823"/>
                    </a:cubicBezTo>
                    <a:lnTo>
                      <a:pt x="2270257" y="815823"/>
                    </a:lnTo>
                    <a:cubicBezTo>
                      <a:pt x="2270429" y="816853"/>
                      <a:pt x="2270601" y="818227"/>
                      <a:pt x="2270601" y="819600"/>
                    </a:cubicBezTo>
                    <a:lnTo>
                      <a:pt x="2270601" y="819600"/>
                    </a:lnTo>
                    <a:cubicBezTo>
                      <a:pt x="2270601" y="821489"/>
                      <a:pt x="2270257" y="823550"/>
                      <a:pt x="2269227" y="825439"/>
                    </a:cubicBezTo>
                    <a:lnTo>
                      <a:pt x="2269227" y="825439"/>
                    </a:lnTo>
                    <a:cubicBezTo>
                      <a:pt x="2268712" y="826469"/>
                      <a:pt x="2267338" y="827671"/>
                      <a:pt x="2265793" y="827671"/>
                    </a:cubicBezTo>
                    <a:lnTo>
                      <a:pt x="2265793" y="827671"/>
                    </a:lnTo>
                    <a:cubicBezTo>
                      <a:pt x="2258924" y="826297"/>
                      <a:pt x="2254288" y="814449"/>
                      <a:pt x="2246560" y="808267"/>
                    </a:cubicBezTo>
                    <a:lnTo>
                      <a:pt x="2246560" y="808267"/>
                    </a:lnTo>
                    <a:cubicBezTo>
                      <a:pt x="2239177" y="801914"/>
                      <a:pt x="2234712" y="794358"/>
                      <a:pt x="2234712" y="785772"/>
                    </a:cubicBezTo>
                    <a:lnTo>
                      <a:pt x="2234712" y="785772"/>
                    </a:lnTo>
                    <a:cubicBezTo>
                      <a:pt x="2234712" y="783540"/>
                      <a:pt x="2235055" y="781479"/>
                      <a:pt x="2235570" y="779075"/>
                    </a:cubicBezTo>
                    <a:lnTo>
                      <a:pt x="2235570" y="779075"/>
                    </a:lnTo>
                    <a:cubicBezTo>
                      <a:pt x="2237975" y="770490"/>
                      <a:pt x="2239177" y="757783"/>
                      <a:pt x="2241581" y="743702"/>
                    </a:cubicBezTo>
                    <a:lnTo>
                      <a:pt x="2241581" y="743702"/>
                    </a:lnTo>
                    <a:cubicBezTo>
                      <a:pt x="2242955" y="737348"/>
                      <a:pt x="2243470" y="733914"/>
                      <a:pt x="2247763" y="733227"/>
                    </a:cubicBezTo>
                    <a:lnTo>
                      <a:pt x="2247763" y="733227"/>
                    </a:lnTo>
                    <a:cubicBezTo>
                      <a:pt x="2250681" y="733399"/>
                      <a:pt x="2251884" y="734944"/>
                      <a:pt x="2254288" y="735288"/>
                    </a:cubicBezTo>
                    <a:lnTo>
                      <a:pt x="2254288" y="735288"/>
                    </a:lnTo>
                    <a:cubicBezTo>
                      <a:pt x="2254803" y="735288"/>
                      <a:pt x="2255146" y="735459"/>
                      <a:pt x="2255661" y="735459"/>
                    </a:cubicBezTo>
                    <a:lnTo>
                      <a:pt x="2255661" y="735459"/>
                    </a:lnTo>
                    <a:cubicBezTo>
                      <a:pt x="2260641" y="735631"/>
                      <a:pt x="2266480" y="729278"/>
                      <a:pt x="2272146" y="721035"/>
                    </a:cubicBezTo>
                    <a:lnTo>
                      <a:pt x="2272146" y="721035"/>
                    </a:lnTo>
                    <a:cubicBezTo>
                      <a:pt x="2273520" y="719147"/>
                      <a:pt x="2273691" y="717601"/>
                      <a:pt x="2273691" y="716399"/>
                    </a:cubicBezTo>
                    <a:lnTo>
                      <a:pt x="2273691" y="716399"/>
                    </a:lnTo>
                    <a:cubicBezTo>
                      <a:pt x="2273863" y="713480"/>
                      <a:pt x="2271631" y="711248"/>
                      <a:pt x="2271288" y="707298"/>
                    </a:cubicBezTo>
                    <a:lnTo>
                      <a:pt x="2271288" y="707298"/>
                    </a:lnTo>
                    <a:cubicBezTo>
                      <a:pt x="2271288" y="705581"/>
                      <a:pt x="2272146" y="703692"/>
                      <a:pt x="2273691" y="702662"/>
                    </a:cubicBezTo>
                    <a:lnTo>
                      <a:pt x="2273691" y="702662"/>
                    </a:lnTo>
                    <a:cubicBezTo>
                      <a:pt x="2277641" y="699914"/>
                      <a:pt x="2279186" y="691844"/>
                      <a:pt x="2287429" y="686177"/>
                    </a:cubicBezTo>
                    <a:lnTo>
                      <a:pt x="2287429" y="686177"/>
                    </a:lnTo>
                    <a:cubicBezTo>
                      <a:pt x="2292065" y="682399"/>
                      <a:pt x="2296873" y="678965"/>
                      <a:pt x="2303055" y="678965"/>
                    </a:cubicBezTo>
                    <a:lnTo>
                      <a:pt x="2303055" y="678965"/>
                    </a:lnTo>
                    <a:cubicBezTo>
                      <a:pt x="2305459" y="678965"/>
                      <a:pt x="2307863" y="679480"/>
                      <a:pt x="2310096" y="680682"/>
                    </a:cubicBezTo>
                    <a:lnTo>
                      <a:pt x="2310096" y="680682"/>
                    </a:lnTo>
                    <a:cubicBezTo>
                      <a:pt x="2313873" y="682228"/>
                      <a:pt x="2316620" y="682743"/>
                      <a:pt x="2319540" y="682743"/>
                    </a:cubicBezTo>
                    <a:lnTo>
                      <a:pt x="2319540" y="682743"/>
                    </a:lnTo>
                    <a:cubicBezTo>
                      <a:pt x="2323146" y="682743"/>
                      <a:pt x="2327439" y="681884"/>
                      <a:pt x="2333792" y="680339"/>
                    </a:cubicBezTo>
                    <a:lnTo>
                      <a:pt x="2333792" y="680339"/>
                    </a:lnTo>
                    <a:cubicBezTo>
                      <a:pt x="2334651" y="680167"/>
                      <a:pt x="2335337" y="680167"/>
                      <a:pt x="2336024" y="680167"/>
                    </a:cubicBezTo>
                    <a:lnTo>
                      <a:pt x="2336024" y="680167"/>
                    </a:lnTo>
                    <a:cubicBezTo>
                      <a:pt x="2337055" y="680339"/>
                      <a:pt x="2339459" y="679824"/>
                      <a:pt x="2340146" y="683258"/>
                    </a:cubicBezTo>
                    <a:lnTo>
                      <a:pt x="2340146" y="683258"/>
                    </a:lnTo>
                    <a:cubicBezTo>
                      <a:pt x="2338772" y="687722"/>
                      <a:pt x="2335681" y="687722"/>
                      <a:pt x="2331216" y="690470"/>
                    </a:cubicBezTo>
                    <a:lnTo>
                      <a:pt x="2331216" y="690470"/>
                    </a:lnTo>
                    <a:cubicBezTo>
                      <a:pt x="2326923" y="692702"/>
                      <a:pt x="2321600" y="694935"/>
                      <a:pt x="2317307" y="696480"/>
                    </a:cubicBezTo>
                    <a:lnTo>
                      <a:pt x="2317307" y="696480"/>
                    </a:lnTo>
                    <a:cubicBezTo>
                      <a:pt x="2309065" y="698369"/>
                      <a:pt x="2311812" y="702834"/>
                      <a:pt x="2306318" y="716914"/>
                    </a:cubicBezTo>
                    <a:lnTo>
                      <a:pt x="2306318" y="716914"/>
                    </a:lnTo>
                    <a:cubicBezTo>
                      <a:pt x="2305459" y="718460"/>
                      <a:pt x="2305116" y="720177"/>
                      <a:pt x="2305116" y="722066"/>
                    </a:cubicBezTo>
                    <a:lnTo>
                      <a:pt x="2305116" y="722066"/>
                    </a:lnTo>
                    <a:cubicBezTo>
                      <a:pt x="2304944" y="730995"/>
                      <a:pt x="2315247" y="743530"/>
                      <a:pt x="2322287" y="749369"/>
                    </a:cubicBezTo>
                    <a:lnTo>
                      <a:pt x="2322287" y="749369"/>
                    </a:lnTo>
                    <a:cubicBezTo>
                      <a:pt x="2326751" y="752803"/>
                      <a:pt x="2330186" y="754348"/>
                      <a:pt x="2331560" y="754177"/>
                    </a:cubicBezTo>
                    <a:lnTo>
                      <a:pt x="2331560" y="754177"/>
                    </a:lnTo>
                    <a:cubicBezTo>
                      <a:pt x="2332418" y="754177"/>
                      <a:pt x="2333277" y="754005"/>
                      <a:pt x="2333449" y="748853"/>
                    </a:cubicBezTo>
                    <a:lnTo>
                      <a:pt x="2333449" y="748853"/>
                    </a:lnTo>
                    <a:cubicBezTo>
                      <a:pt x="2333449" y="748682"/>
                      <a:pt x="2333449" y="748510"/>
                      <a:pt x="2333449" y="748510"/>
                    </a:cubicBezTo>
                    <a:lnTo>
                      <a:pt x="2333449" y="748510"/>
                    </a:lnTo>
                    <a:cubicBezTo>
                      <a:pt x="2333449" y="740096"/>
                      <a:pt x="2334994" y="736833"/>
                      <a:pt x="2334994" y="730651"/>
                    </a:cubicBezTo>
                    <a:lnTo>
                      <a:pt x="2334994" y="730651"/>
                    </a:lnTo>
                    <a:cubicBezTo>
                      <a:pt x="2334994" y="728934"/>
                      <a:pt x="2334994" y="727045"/>
                      <a:pt x="2334651" y="724985"/>
                    </a:cubicBezTo>
                    <a:lnTo>
                      <a:pt x="2334651" y="724985"/>
                    </a:lnTo>
                    <a:cubicBezTo>
                      <a:pt x="2334307" y="723096"/>
                      <a:pt x="2334307" y="721379"/>
                      <a:pt x="2334307" y="720177"/>
                    </a:cubicBezTo>
                    <a:lnTo>
                      <a:pt x="2334307" y="720177"/>
                    </a:lnTo>
                    <a:cubicBezTo>
                      <a:pt x="2334479" y="712278"/>
                      <a:pt x="2339630" y="713136"/>
                      <a:pt x="2345812" y="708500"/>
                    </a:cubicBezTo>
                    <a:lnTo>
                      <a:pt x="2345812" y="708500"/>
                    </a:lnTo>
                    <a:cubicBezTo>
                      <a:pt x="2355256" y="702490"/>
                      <a:pt x="2358863" y="695278"/>
                      <a:pt x="2366762" y="687207"/>
                    </a:cubicBezTo>
                    <a:lnTo>
                      <a:pt x="2366762" y="687207"/>
                    </a:lnTo>
                    <a:cubicBezTo>
                      <a:pt x="2371055" y="682743"/>
                      <a:pt x="2372772" y="679308"/>
                      <a:pt x="2372772" y="676904"/>
                    </a:cubicBezTo>
                    <a:lnTo>
                      <a:pt x="2372772" y="676904"/>
                    </a:lnTo>
                    <a:cubicBezTo>
                      <a:pt x="2372772" y="674844"/>
                      <a:pt x="2371570" y="672783"/>
                      <a:pt x="2368135" y="670379"/>
                    </a:cubicBezTo>
                    <a:lnTo>
                      <a:pt x="2368135" y="670379"/>
                    </a:lnTo>
                    <a:cubicBezTo>
                      <a:pt x="2361782" y="664713"/>
                      <a:pt x="2354570" y="667288"/>
                      <a:pt x="2345812" y="661793"/>
                    </a:cubicBezTo>
                    <a:lnTo>
                      <a:pt x="2345812" y="661793"/>
                    </a:lnTo>
                    <a:cubicBezTo>
                      <a:pt x="2343580" y="660591"/>
                      <a:pt x="2342206" y="660248"/>
                      <a:pt x="2341691" y="660248"/>
                    </a:cubicBezTo>
                    <a:lnTo>
                      <a:pt x="2341691" y="660248"/>
                    </a:lnTo>
                    <a:cubicBezTo>
                      <a:pt x="2340661" y="659561"/>
                      <a:pt x="2339287" y="663339"/>
                      <a:pt x="2333105" y="666945"/>
                    </a:cubicBezTo>
                    <a:lnTo>
                      <a:pt x="2333105" y="666945"/>
                    </a:lnTo>
                    <a:cubicBezTo>
                      <a:pt x="2330529" y="668490"/>
                      <a:pt x="2327954" y="669521"/>
                      <a:pt x="2325206" y="669521"/>
                    </a:cubicBezTo>
                    <a:lnTo>
                      <a:pt x="2325206" y="669521"/>
                    </a:lnTo>
                    <a:cubicBezTo>
                      <a:pt x="2320913" y="669521"/>
                      <a:pt x="2316620" y="667632"/>
                      <a:pt x="2308378" y="664541"/>
                    </a:cubicBezTo>
                    <a:lnTo>
                      <a:pt x="2308378" y="664541"/>
                    </a:lnTo>
                    <a:cubicBezTo>
                      <a:pt x="2295328" y="659218"/>
                      <a:pt x="2280045" y="647884"/>
                      <a:pt x="2268712" y="641531"/>
                    </a:cubicBezTo>
                    <a:lnTo>
                      <a:pt x="2268712" y="641531"/>
                    </a:lnTo>
                    <a:cubicBezTo>
                      <a:pt x="2262874" y="637753"/>
                      <a:pt x="2260985" y="633632"/>
                      <a:pt x="2260985" y="629511"/>
                    </a:cubicBezTo>
                    <a:lnTo>
                      <a:pt x="2260985" y="629511"/>
                    </a:lnTo>
                    <a:cubicBezTo>
                      <a:pt x="2260985" y="626420"/>
                      <a:pt x="2261672" y="623672"/>
                      <a:pt x="2261672" y="620582"/>
                    </a:cubicBezTo>
                    <a:lnTo>
                      <a:pt x="2261672" y="620582"/>
                    </a:lnTo>
                    <a:cubicBezTo>
                      <a:pt x="2261672" y="619208"/>
                      <a:pt x="2261500" y="617662"/>
                      <a:pt x="2261156" y="615945"/>
                    </a:cubicBezTo>
                    <a:lnTo>
                      <a:pt x="2261156" y="615945"/>
                    </a:lnTo>
                    <a:cubicBezTo>
                      <a:pt x="2259954" y="611824"/>
                      <a:pt x="2259096" y="611824"/>
                      <a:pt x="2258237" y="611824"/>
                    </a:cubicBezTo>
                    <a:lnTo>
                      <a:pt x="2258237" y="611824"/>
                    </a:lnTo>
                    <a:cubicBezTo>
                      <a:pt x="2256348" y="611652"/>
                      <a:pt x="2252227" y="614915"/>
                      <a:pt x="2249995" y="617147"/>
                    </a:cubicBezTo>
                    <a:lnTo>
                      <a:pt x="2249995" y="617147"/>
                    </a:lnTo>
                    <a:cubicBezTo>
                      <a:pt x="2247934" y="619036"/>
                      <a:pt x="2245358" y="619723"/>
                      <a:pt x="2242611" y="619723"/>
                    </a:cubicBezTo>
                    <a:lnTo>
                      <a:pt x="2242611" y="619723"/>
                    </a:lnTo>
                    <a:cubicBezTo>
                      <a:pt x="2237460" y="619723"/>
                      <a:pt x="2231106" y="617662"/>
                      <a:pt x="2223379" y="615087"/>
                    </a:cubicBezTo>
                    <a:lnTo>
                      <a:pt x="2223379" y="615087"/>
                    </a:lnTo>
                    <a:cubicBezTo>
                      <a:pt x="2219086" y="612854"/>
                      <a:pt x="2216682" y="612339"/>
                      <a:pt x="2215995" y="608561"/>
                    </a:cubicBezTo>
                    <a:lnTo>
                      <a:pt x="2215995" y="608561"/>
                    </a:lnTo>
                    <a:cubicBezTo>
                      <a:pt x="2218056" y="602551"/>
                      <a:pt x="2223207" y="604269"/>
                      <a:pt x="2230419" y="602723"/>
                    </a:cubicBezTo>
                    <a:lnTo>
                      <a:pt x="2230419" y="602723"/>
                    </a:lnTo>
                    <a:cubicBezTo>
                      <a:pt x="2241924" y="601006"/>
                      <a:pt x="2238147" y="602723"/>
                      <a:pt x="2247591" y="591046"/>
                    </a:cubicBezTo>
                    <a:lnTo>
                      <a:pt x="2247591" y="591046"/>
                    </a:lnTo>
                    <a:cubicBezTo>
                      <a:pt x="2248278" y="589844"/>
                      <a:pt x="2248621" y="588642"/>
                      <a:pt x="2248621" y="587612"/>
                    </a:cubicBezTo>
                    <a:lnTo>
                      <a:pt x="2248621" y="587612"/>
                    </a:lnTo>
                    <a:cubicBezTo>
                      <a:pt x="2249308" y="580057"/>
                      <a:pt x="2231277" y="568552"/>
                      <a:pt x="2218914" y="566834"/>
                    </a:cubicBezTo>
                    <a:lnTo>
                      <a:pt x="2218914" y="566834"/>
                    </a:lnTo>
                    <a:cubicBezTo>
                      <a:pt x="2218056" y="566663"/>
                      <a:pt x="2217369" y="566663"/>
                      <a:pt x="2216510" y="566663"/>
                    </a:cubicBezTo>
                    <a:lnTo>
                      <a:pt x="2216510" y="566663"/>
                    </a:lnTo>
                    <a:cubicBezTo>
                      <a:pt x="2203803" y="566491"/>
                      <a:pt x="2187833" y="583147"/>
                      <a:pt x="2179591" y="590360"/>
                    </a:cubicBezTo>
                    <a:lnTo>
                      <a:pt x="2179591" y="590360"/>
                    </a:lnTo>
                    <a:cubicBezTo>
                      <a:pt x="2171864" y="597743"/>
                      <a:pt x="2172723" y="615430"/>
                      <a:pt x="2169116" y="632258"/>
                    </a:cubicBezTo>
                    <a:lnTo>
                      <a:pt x="2169116" y="632258"/>
                    </a:lnTo>
                    <a:cubicBezTo>
                      <a:pt x="2166541" y="647198"/>
                      <a:pt x="2166884" y="655268"/>
                      <a:pt x="2161218" y="662480"/>
                    </a:cubicBezTo>
                    <a:lnTo>
                      <a:pt x="2161218" y="662480"/>
                    </a:lnTo>
                    <a:cubicBezTo>
                      <a:pt x="2159672" y="664541"/>
                      <a:pt x="2158642" y="666258"/>
                      <a:pt x="2155894" y="666430"/>
                    </a:cubicBezTo>
                    <a:lnTo>
                      <a:pt x="2155894" y="666430"/>
                    </a:lnTo>
                    <a:cubicBezTo>
                      <a:pt x="2151258" y="665399"/>
                      <a:pt x="2151945" y="661793"/>
                      <a:pt x="2151602" y="658187"/>
                    </a:cubicBezTo>
                    <a:lnTo>
                      <a:pt x="2151602" y="658187"/>
                    </a:lnTo>
                    <a:cubicBezTo>
                      <a:pt x="2151602" y="654925"/>
                      <a:pt x="2152117" y="650632"/>
                      <a:pt x="2152804" y="645480"/>
                    </a:cubicBezTo>
                    <a:lnTo>
                      <a:pt x="2152804" y="645480"/>
                    </a:lnTo>
                    <a:cubicBezTo>
                      <a:pt x="2153662" y="638783"/>
                      <a:pt x="2153834" y="631228"/>
                      <a:pt x="2153834" y="623672"/>
                    </a:cubicBezTo>
                    <a:lnTo>
                      <a:pt x="2153834" y="623672"/>
                    </a:lnTo>
                    <a:cubicBezTo>
                      <a:pt x="2153834" y="620582"/>
                      <a:pt x="2153834" y="617662"/>
                      <a:pt x="2153834" y="614743"/>
                    </a:cubicBezTo>
                    <a:lnTo>
                      <a:pt x="2153834" y="614743"/>
                    </a:lnTo>
                    <a:cubicBezTo>
                      <a:pt x="2153834" y="607016"/>
                      <a:pt x="2154005" y="599289"/>
                      <a:pt x="2155036" y="592248"/>
                    </a:cubicBezTo>
                    <a:lnTo>
                      <a:pt x="2155036" y="592248"/>
                    </a:lnTo>
                    <a:cubicBezTo>
                      <a:pt x="2157612" y="575764"/>
                      <a:pt x="2167914" y="565461"/>
                      <a:pt x="2167571" y="556188"/>
                    </a:cubicBezTo>
                    <a:lnTo>
                      <a:pt x="2167571" y="556188"/>
                    </a:lnTo>
                    <a:cubicBezTo>
                      <a:pt x="2167571" y="555673"/>
                      <a:pt x="2167571" y="555158"/>
                      <a:pt x="2167571" y="554814"/>
                    </a:cubicBezTo>
                    <a:lnTo>
                      <a:pt x="2167571" y="554814"/>
                    </a:lnTo>
                    <a:cubicBezTo>
                      <a:pt x="2167399" y="554299"/>
                      <a:pt x="2167571" y="553956"/>
                      <a:pt x="2167571" y="553784"/>
                    </a:cubicBezTo>
                    <a:lnTo>
                      <a:pt x="2167571" y="553784"/>
                    </a:lnTo>
                    <a:cubicBezTo>
                      <a:pt x="2167571" y="548117"/>
                      <a:pt x="2167743" y="544168"/>
                      <a:pt x="2169975" y="540905"/>
                    </a:cubicBezTo>
                    <a:lnTo>
                      <a:pt x="2169975" y="540905"/>
                    </a:lnTo>
                    <a:cubicBezTo>
                      <a:pt x="2172207" y="537643"/>
                      <a:pt x="2176157" y="536612"/>
                      <a:pt x="2181309" y="536612"/>
                    </a:cubicBezTo>
                    <a:lnTo>
                      <a:pt x="2181309" y="536612"/>
                    </a:lnTo>
                    <a:cubicBezTo>
                      <a:pt x="2192126" y="536612"/>
                      <a:pt x="2196591" y="534208"/>
                      <a:pt x="2215652" y="527855"/>
                    </a:cubicBezTo>
                    <a:lnTo>
                      <a:pt x="2215652" y="527855"/>
                    </a:lnTo>
                    <a:cubicBezTo>
                      <a:pt x="2236429" y="519956"/>
                      <a:pt x="2253086" y="522532"/>
                      <a:pt x="2271459" y="519956"/>
                    </a:cubicBezTo>
                    <a:lnTo>
                      <a:pt x="2271459" y="519956"/>
                    </a:lnTo>
                    <a:cubicBezTo>
                      <a:pt x="2288631" y="515663"/>
                      <a:pt x="2286570" y="514633"/>
                      <a:pt x="2289661" y="499007"/>
                    </a:cubicBezTo>
                    <a:lnTo>
                      <a:pt x="2289661" y="499007"/>
                    </a:lnTo>
                    <a:cubicBezTo>
                      <a:pt x="2292065" y="483896"/>
                      <a:pt x="2293267" y="472047"/>
                      <a:pt x="2299964" y="460199"/>
                    </a:cubicBezTo>
                    <a:lnTo>
                      <a:pt x="2299964" y="460199"/>
                    </a:lnTo>
                    <a:cubicBezTo>
                      <a:pt x="2306661" y="448350"/>
                      <a:pt x="2315419" y="442684"/>
                      <a:pt x="2315934" y="437189"/>
                    </a:cubicBezTo>
                    <a:lnTo>
                      <a:pt x="2315934" y="437189"/>
                    </a:lnTo>
                    <a:cubicBezTo>
                      <a:pt x="2315762" y="430664"/>
                      <a:pt x="2315934" y="424825"/>
                      <a:pt x="2308893" y="421734"/>
                    </a:cubicBezTo>
                    <a:lnTo>
                      <a:pt x="2308893" y="421734"/>
                    </a:lnTo>
                    <a:cubicBezTo>
                      <a:pt x="2297732" y="417270"/>
                      <a:pt x="2304257" y="409886"/>
                      <a:pt x="2296015" y="407654"/>
                    </a:cubicBezTo>
                    <a:lnTo>
                      <a:pt x="2296015" y="407654"/>
                    </a:lnTo>
                    <a:cubicBezTo>
                      <a:pt x="2285712" y="403017"/>
                      <a:pt x="2285712" y="393058"/>
                      <a:pt x="2281419" y="388078"/>
                    </a:cubicBezTo>
                    <a:lnTo>
                      <a:pt x="2281419" y="388078"/>
                    </a:lnTo>
                    <a:cubicBezTo>
                      <a:pt x="2278843" y="385331"/>
                      <a:pt x="2274893" y="383957"/>
                      <a:pt x="2271631" y="384129"/>
                    </a:cubicBezTo>
                    <a:lnTo>
                      <a:pt x="2271631" y="384129"/>
                    </a:lnTo>
                    <a:cubicBezTo>
                      <a:pt x="2268197" y="384129"/>
                      <a:pt x="2265964" y="385502"/>
                      <a:pt x="2265277" y="387391"/>
                    </a:cubicBezTo>
                    <a:lnTo>
                      <a:pt x="2265277" y="387391"/>
                    </a:lnTo>
                    <a:cubicBezTo>
                      <a:pt x="2264590" y="389280"/>
                      <a:pt x="2262702" y="391169"/>
                      <a:pt x="2260469" y="390997"/>
                    </a:cubicBezTo>
                    <a:lnTo>
                      <a:pt x="2260469" y="390997"/>
                    </a:lnTo>
                    <a:cubicBezTo>
                      <a:pt x="2254803" y="390482"/>
                      <a:pt x="2250338" y="384129"/>
                      <a:pt x="2242783" y="379664"/>
                    </a:cubicBezTo>
                    <a:lnTo>
                      <a:pt x="2242783" y="379664"/>
                    </a:lnTo>
                    <a:cubicBezTo>
                      <a:pt x="2239348" y="377432"/>
                      <a:pt x="2237116" y="376745"/>
                      <a:pt x="2236601" y="376917"/>
                    </a:cubicBezTo>
                    <a:lnTo>
                      <a:pt x="2236601" y="376917"/>
                    </a:lnTo>
                    <a:cubicBezTo>
                      <a:pt x="2236085" y="376745"/>
                      <a:pt x="2235399" y="377947"/>
                      <a:pt x="2233682" y="383442"/>
                    </a:cubicBezTo>
                    <a:lnTo>
                      <a:pt x="2233682" y="383442"/>
                    </a:lnTo>
                    <a:cubicBezTo>
                      <a:pt x="2230762" y="392028"/>
                      <a:pt x="2215652" y="409714"/>
                      <a:pt x="2212904" y="413664"/>
                    </a:cubicBezTo>
                    <a:lnTo>
                      <a:pt x="2212904" y="413664"/>
                    </a:lnTo>
                    <a:cubicBezTo>
                      <a:pt x="2211702" y="414694"/>
                      <a:pt x="2210328" y="415553"/>
                      <a:pt x="2208783" y="415553"/>
                    </a:cubicBezTo>
                    <a:lnTo>
                      <a:pt x="2208783" y="415553"/>
                    </a:lnTo>
                    <a:cubicBezTo>
                      <a:pt x="2203460" y="414866"/>
                      <a:pt x="2202429" y="409886"/>
                      <a:pt x="2200369" y="405421"/>
                    </a:cubicBezTo>
                    <a:lnTo>
                      <a:pt x="2200369" y="405421"/>
                    </a:lnTo>
                    <a:cubicBezTo>
                      <a:pt x="2199854" y="404735"/>
                      <a:pt x="2199854" y="403876"/>
                      <a:pt x="2199854" y="403189"/>
                    </a:cubicBezTo>
                    <a:lnTo>
                      <a:pt x="2199854" y="403189"/>
                    </a:lnTo>
                    <a:cubicBezTo>
                      <a:pt x="2201227" y="394775"/>
                      <a:pt x="2218056" y="389108"/>
                      <a:pt x="2220460" y="383785"/>
                    </a:cubicBezTo>
                    <a:lnTo>
                      <a:pt x="2220460" y="383785"/>
                    </a:lnTo>
                    <a:cubicBezTo>
                      <a:pt x="2223722" y="378119"/>
                      <a:pt x="2222520" y="375028"/>
                      <a:pt x="2223894" y="367300"/>
                    </a:cubicBezTo>
                    <a:lnTo>
                      <a:pt x="2223894" y="367300"/>
                    </a:lnTo>
                    <a:cubicBezTo>
                      <a:pt x="2223722" y="364725"/>
                      <a:pt x="2223551" y="364896"/>
                      <a:pt x="2216853" y="364553"/>
                    </a:cubicBezTo>
                    <a:lnTo>
                      <a:pt x="2216853" y="364553"/>
                    </a:lnTo>
                    <a:cubicBezTo>
                      <a:pt x="2214278" y="364553"/>
                      <a:pt x="2211187" y="364725"/>
                      <a:pt x="2207409" y="364725"/>
                    </a:cubicBezTo>
                    <a:lnTo>
                      <a:pt x="2207409" y="364725"/>
                    </a:lnTo>
                    <a:cubicBezTo>
                      <a:pt x="2200026" y="364725"/>
                      <a:pt x="2198823" y="366614"/>
                      <a:pt x="2194187" y="366614"/>
                    </a:cubicBezTo>
                    <a:lnTo>
                      <a:pt x="2194187" y="366614"/>
                    </a:lnTo>
                    <a:cubicBezTo>
                      <a:pt x="2191440" y="366614"/>
                      <a:pt x="2188520" y="365755"/>
                      <a:pt x="2183712" y="363351"/>
                    </a:cubicBezTo>
                    <a:lnTo>
                      <a:pt x="2183712" y="363351"/>
                    </a:lnTo>
                    <a:cubicBezTo>
                      <a:pt x="2175127" y="359745"/>
                      <a:pt x="2171006" y="357169"/>
                      <a:pt x="2168430" y="357341"/>
                    </a:cubicBezTo>
                    <a:lnTo>
                      <a:pt x="2168430" y="357341"/>
                    </a:lnTo>
                    <a:cubicBezTo>
                      <a:pt x="2167056" y="357341"/>
                      <a:pt x="2165682" y="357856"/>
                      <a:pt x="2163278" y="359402"/>
                    </a:cubicBezTo>
                    <a:lnTo>
                      <a:pt x="2163278" y="359402"/>
                    </a:lnTo>
                    <a:cubicBezTo>
                      <a:pt x="2160187" y="361290"/>
                      <a:pt x="2159157" y="362664"/>
                      <a:pt x="2156581" y="362836"/>
                    </a:cubicBezTo>
                    <a:lnTo>
                      <a:pt x="2156581" y="362836"/>
                    </a:lnTo>
                    <a:cubicBezTo>
                      <a:pt x="2152117" y="361806"/>
                      <a:pt x="2152632" y="359230"/>
                      <a:pt x="2148682" y="354937"/>
                    </a:cubicBezTo>
                    <a:lnTo>
                      <a:pt x="2148682" y="354937"/>
                    </a:lnTo>
                    <a:cubicBezTo>
                      <a:pt x="2141642" y="345493"/>
                      <a:pt x="2145076" y="346179"/>
                      <a:pt x="2134258" y="344634"/>
                    </a:cubicBezTo>
                    <a:lnTo>
                      <a:pt x="2134258" y="344634"/>
                    </a:lnTo>
                    <a:cubicBezTo>
                      <a:pt x="2129278" y="344634"/>
                      <a:pt x="2126874" y="345149"/>
                      <a:pt x="2124127" y="345321"/>
                    </a:cubicBezTo>
                    <a:lnTo>
                      <a:pt x="2124127" y="345321"/>
                    </a:lnTo>
                    <a:cubicBezTo>
                      <a:pt x="2119662" y="345321"/>
                      <a:pt x="2116571" y="343260"/>
                      <a:pt x="2110046" y="336392"/>
                    </a:cubicBezTo>
                    <a:lnTo>
                      <a:pt x="2110046" y="336392"/>
                    </a:lnTo>
                    <a:cubicBezTo>
                      <a:pt x="2098026" y="325917"/>
                      <a:pt x="2101117" y="327119"/>
                      <a:pt x="2092531" y="325573"/>
                    </a:cubicBezTo>
                    <a:lnTo>
                      <a:pt x="2092531" y="325573"/>
                    </a:lnTo>
                    <a:cubicBezTo>
                      <a:pt x="2092188" y="325573"/>
                      <a:pt x="2091844" y="325573"/>
                      <a:pt x="2091501" y="325573"/>
                    </a:cubicBezTo>
                    <a:lnTo>
                      <a:pt x="2091501" y="325573"/>
                    </a:lnTo>
                    <a:cubicBezTo>
                      <a:pt x="2082572" y="325745"/>
                      <a:pt x="2077763" y="324543"/>
                      <a:pt x="2070552" y="315786"/>
                    </a:cubicBezTo>
                    <a:lnTo>
                      <a:pt x="2070552" y="315786"/>
                    </a:lnTo>
                    <a:cubicBezTo>
                      <a:pt x="2069349" y="314240"/>
                      <a:pt x="2068662" y="313382"/>
                      <a:pt x="2068662" y="311493"/>
                    </a:cubicBezTo>
                    <a:lnTo>
                      <a:pt x="2068662" y="311493"/>
                    </a:lnTo>
                    <a:cubicBezTo>
                      <a:pt x="2068662" y="309604"/>
                      <a:pt x="2071067" y="308574"/>
                      <a:pt x="2071754" y="308574"/>
                    </a:cubicBezTo>
                    <a:lnTo>
                      <a:pt x="2071754" y="308574"/>
                    </a:lnTo>
                    <a:cubicBezTo>
                      <a:pt x="2075531" y="308917"/>
                      <a:pt x="2081713" y="312523"/>
                      <a:pt x="2086521" y="312523"/>
                    </a:cubicBezTo>
                    <a:lnTo>
                      <a:pt x="2086521" y="312523"/>
                    </a:lnTo>
                    <a:cubicBezTo>
                      <a:pt x="2087551" y="312523"/>
                      <a:pt x="2088410" y="312351"/>
                      <a:pt x="2089268" y="312008"/>
                    </a:cubicBezTo>
                    <a:lnTo>
                      <a:pt x="2089268" y="312008"/>
                    </a:lnTo>
                    <a:cubicBezTo>
                      <a:pt x="2089955" y="311836"/>
                      <a:pt x="2090471" y="311493"/>
                      <a:pt x="2090642" y="311321"/>
                    </a:cubicBezTo>
                    <a:lnTo>
                      <a:pt x="2090642" y="311321"/>
                    </a:lnTo>
                    <a:cubicBezTo>
                      <a:pt x="2090642" y="311321"/>
                      <a:pt x="2090471" y="311149"/>
                      <a:pt x="2090471" y="311149"/>
                    </a:cubicBezTo>
                    <a:lnTo>
                      <a:pt x="2090471" y="311149"/>
                    </a:lnTo>
                    <a:cubicBezTo>
                      <a:pt x="2089955" y="310634"/>
                      <a:pt x="2089268" y="310119"/>
                      <a:pt x="2088066" y="309432"/>
                    </a:cubicBezTo>
                    <a:lnTo>
                      <a:pt x="2088066" y="309432"/>
                    </a:lnTo>
                    <a:cubicBezTo>
                      <a:pt x="2085663" y="308058"/>
                      <a:pt x="2082228" y="306685"/>
                      <a:pt x="2077935" y="305311"/>
                    </a:cubicBezTo>
                    <a:lnTo>
                      <a:pt x="2077935" y="305311"/>
                    </a:lnTo>
                    <a:cubicBezTo>
                      <a:pt x="2065400" y="301877"/>
                      <a:pt x="2065743" y="299816"/>
                      <a:pt x="2060077" y="290200"/>
                    </a:cubicBezTo>
                    <a:lnTo>
                      <a:pt x="2060077" y="290200"/>
                    </a:lnTo>
                    <a:cubicBezTo>
                      <a:pt x="2057330" y="285564"/>
                      <a:pt x="2056471" y="285392"/>
                      <a:pt x="2054753" y="285220"/>
                    </a:cubicBezTo>
                    <a:lnTo>
                      <a:pt x="2054753" y="285220"/>
                    </a:lnTo>
                    <a:cubicBezTo>
                      <a:pt x="2052865" y="285220"/>
                      <a:pt x="2049430" y="286422"/>
                      <a:pt x="2043936" y="287624"/>
                    </a:cubicBezTo>
                    <a:lnTo>
                      <a:pt x="2043936" y="287624"/>
                    </a:lnTo>
                    <a:cubicBezTo>
                      <a:pt x="2040158" y="288483"/>
                      <a:pt x="2037582" y="288998"/>
                      <a:pt x="2035350" y="289170"/>
                    </a:cubicBezTo>
                    <a:lnTo>
                      <a:pt x="2035350" y="289170"/>
                    </a:lnTo>
                    <a:cubicBezTo>
                      <a:pt x="2030026" y="289170"/>
                      <a:pt x="2028310" y="284877"/>
                      <a:pt x="2026077" y="278523"/>
                    </a:cubicBezTo>
                    <a:lnTo>
                      <a:pt x="2026077" y="278523"/>
                    </a:lnTo>
                    <a:cubicBezTo>
                      <a:pt x="2024188" y="274746"/>
                      <a:pt x="2024532" y="274917"/>
                      <a:pt x="2024188" y="274917"/>
                    </a:cubicBezTo>
                    <a:lnTo>
                      <a:pt x="2024188" y="274917"/>
                    </a:lnTo>
                    <a:cubicBezTo>
                      <a:pt x="2024017" y="274917"/>
                      <a:pt x="2023845" y="274917"/>
                      <a:pt x="2023501" y="274917"/>
                    </a:cubicBezTo>
                    <a:lnTo>
                      <a:pt x="2023501" y="274917"/>
                    </a:lnTo>
                    <a:cubicBezTo>
                      <a:pt x="2021269" y="274746"/>
                      <a:pt x="2017319" y="273887"/>
                      <a:pt x="2011653" y="268049"/>
                    </a:cubicBezTo>
                    <a:lnTo>
                      <a:pt x="2011653" y="268049"/>
                    </a:lnTo>
                    <a:cubicBezTo>
                      <a:pt x="2000663" y="257059"/>
                      <a:pt x="1992592" y="256029"/>
                      <a:pt x="1980916" y="250877"/>
                    </a:cubicBezTo>
                    <a:lnTo>
                      <a:pt x="1980916" y="250877"/>
                    </a:lnTo>
                    <a:cubicBezTo>
                      <a:pt x="1970441" y="246928"/>
                      <a:pt x="1963916" y="241776"/>
                      <a:pt x="1952583" y="234049"/>
                    </a:cubicBezTo>
                    <a:lnTo>
                      <a:pt x="1952583" y="234049"/>
                    </a:lnTo>
                    <a:cubicBezTo>
                      <a:pt x="1949492" y="231645"/>
                      <a:pt x="1947088" y="230099"/>
                      <a:pt x="1946057" y="229584"/>
                    </a:cubicBezTo>
                    <a:lnTo>
                      <a:pt x="1946057" y="229584"/>
                    </a:lnTo>
                    <a:cubicBezTo>
                      <a:pt x="1946057" y="229756"/>
                      <a:pt x="1946057" y="230099"/>
                      <a:pt x="1946057" y="230443"/>
                    </a:cubicBezTo>
                    <a:lnTo>
                      <a:pt x="1946057" y="230443"/>
                    </a:lnTo>
                    <a:cubicBezTo>
                      <a:pt x="1946057" y="231645"/>
                      <a:pt x="1946229" y="233534"/>
                      <a:pt x="1946573" y="236109"/>
                    </a:cubicBezTo>
                    <a:lnTo>
                      <a:pt x="1946573" y="236109"/>
                    </a:lnTo>
                    <a:cubicBezTo>
                      <a:pt x="1946401" y="246584"/>
                      <a:pt x="1952926" y="259291"/>
                      <a:pt x="1956876" y="262039"/>
                    </a:cubicBezTo>
                    <a:lnTo>
                      <a:pt x="1956876" y="262039"/>
                    </a:lnTo>
                    <a:cubicBezTo>
                      <a:pt x="1963744" y="266160"/>
                      <a:pt x="1965461" y="270968"/>
                      <a:pt x="1969239" y="278695"/>
                    </a:cubicBezTo>
                    <a:lnTo>
                      <a:pt x="1969239" y="278695"/>
                    </a:lnTo>
                    <a:cubicBezTo>
                      <a:pt x="1970269" y="281614"/>
                      <a:pt x="1971128" y="284705"/>
                      <a:pt x="1971128" y="287796"/>
                    </a:cubicBezTo>
                    <a:lnTo>
                      <a:pt x="1971128" y="287796"/>
                    </a:lnTo>
                    <a:cubicBezTo>
                      <a:pt x="1971128" y="292776"/>
                      <a:pt x="1968552" y="297755"/>
                      <a:pt x="1961855" y="301877"/>
                    </a:cubicBezTo>
                    <a:lnTo>
                      <a:pt x="1961855" y="301877"/>
                    </a:lnTo>
                    <a:cubicBezTo>
                      <a:pt x="1957562" y="303937"/>
                      <a:pt x="1957562" y="304281"/>
                      <a:pt x="1957734" y="304452"/>
                    </a:cubicBezTo>
                    <a:lnTo>
                      <a:pt x="1957734" y="304452"/>
                    </a:lnTo>
                    <a:cubicBezTo>
                      <a:pt x="1957219" y="304624"/>
                      <a:pt x="1960310" y="308058"/>
                      <a:pt x="1961855" y="314069"/>
                    </a:cubicBezTo>
                    <a:lnTo>
                      <a:pt x="1961855" y="314069"/>
                    </a:lnTo>
                    <a:cubicBezTo>
                      <a:pt x="1962542" y="315614"/>
                      <a:pt x="1962886" y="316473"/>
                      <a:pt x="1962886" y="317846"/>
                    </a:cubicBezTo>
                    <a:lnTo>
                      <a:pt x="1962886" y="317846"/>
                    </a:lnTo>
                    <a:cubicBezTo>
                      <a:pt x="1962886" y="318533"/>
                      <a:pt x="1962027" y="320594"/>
                      <a:pt x="1960138" y="320594"/>
                    </a:cubicBezTo>
                    <a:lnTo>
                      <a:pt x="1960138" y="320594"/>
                    </a:lnTo>
                    <a:cubicBezTo>
                      <a:pt x="1955502" y="319392"/>
                      <a:pt x="1951724" y="312867"/>
                      <a:pt x="1946744" y="309261"/>
                    </a:cubicBezTo>
                    <a:lnTo>
                      <a:pt x="1946744" y="309261"/>
                    </a:lnTo>
                    <a:cubicBezTo>
                      <a:pt x="1942108" y="305826"/>
                      <a:pt x="1936957" y="304452"/>
                      <a:pt x="1924078" y="295351"/>
                    </a:cubicBezTo>
                    <a:lnTo>
                      <a:pt x="1924078" y="295351"/>
                    </a:lnTo>
                    <a:cubicBezTo>
                      <a:pt x="1919270" y="292089"/>
                      <a:pt x="1917209" y="291402"/>
                      <a:pt x="1916350" y="291402"/>
                    </a:cubicBezTo>
                    <a:lnTo>
                      <a:pt x="1916350" y="291402"/>
                    </a:lnTo>
                    <a:cubicBezTo>
                      <a:pt x="1915320" y="291059"/>
                      <a:pt x="1912916" y="293291"/>
                      <a:pt x="1906219" y="295695"/>
                    </a:cubicBezTo>
                    <a:lnTo>
                      <a:pt x="1906219" y="295695"/>
                    </a:lnTo>
                    <a:cubicBezTo>
                      <a:pt x="1902785" y="296897"/>
                      <a:pt x="1900724" y="297584"/>
                      <a:pt x="1898836" y="297584"/>
                    </a:cubicBezTo>
                    <a:lnTo>
                      <a:pt x="1898836" y="297584"/>
                    </a:lnTo>
                    <a:cubicBezTo>
                      <a:pt x="1897462" y="297584"/>
                      <a:pt x="1895058" y="296038"/>
                      <a:pt x="1895058" y="294149"/>
                    </a:cubicBezTo>
                    <a:lnTo>
                      <a:pt x="1895058" y="294149"/>
                    </a:lnTo>
                    <a:cubicBezTo>
                      <a:pt x="1895230" y="291574"/>
                      <a:pt x="1896603" y="289857"/>
                      <a:pt x="1898149" y="286937"/>
                    </a:cubicBezTo>
                    <a:lnTo>
                      <a:pt x="1898149" y="286937"/>
                    </a:lnTo>
                    <a:cubicBezTo>
                      <a:pt x="1899866" y="284190"/>
                      <a:pt x="1900553" y="282473"/>
                      <a:pt x="1900553" y="281614"/>
                    </a:cubicBezTo>
                    <a:lnTo>
                      <a:pt x="1900553" y="281614"/>
                    </a:lnTo>
                    <a:cubicBezTo>
                      <a:pt x="1900896" y="280584"/>
                      <a:pt x="1899007" y="278523"/>
                      <a:pt x="1891967" y="275261"/>
                    </a:cubicBezTo>
                    <a:lnTo>
                      <a:pt x="1891967" y="275261"/>
                    </a:lnTo>
                    <a:cubicBezTo>
                      <a:pt x="1879260" y="271655"/>
                      <a:pt x="1875311" y="268049"/>
                      <a:pt x="1872735" y="261352"/>
                    </a:cubicBezTo>
                    <a:lnTo>
                      <a:pt x="1872735" y="261352"/>
                    </a:lnTo>
                    <a:cubicBezTo>
                      <a:pt x="1871876" y="259806"/>
                      <a:pt x="1871018" y="259463"/>
                      <a:pt x="1868785" y="259291"/>
                    </a:cubicBezTo>
                    <a:lnTo>
                      <a:pt x="1868785" y="259291"/>
                    </a:lnTo>
                    <a:cubicBezTo>
                      <a:pt x="1864320" y="259119"/>
                      <a:pt x="1856422" y="262897"/>
                      <a:pt x="1850240" y="263927"/>
                    </a:cubicBezTo>
                    <a:lnTo>
                      <a:pt x="1850240" y="263927"/>
                    </a:lnTo>
                    <a:cubicBezTo>
                      <a:pt x="1845088" y="265301"/>
                      <a:pt x="1841139" y="267362"/>
                      <a:pt x="1837533" y="267534"/>
                    </a:cubicBezTo>
                    <a:lnTo>
                      <a:pt x="1837533" y="267534"/>
                    </a:lnTo>
                    <a:cubicBezTo>
                      <a:pt x="1835472" y="267534"/>
                      <a:pt x="1833068" y="265473"/>
                      <a:pt x="1833068" y="263069"/>
                    </a:cubicBezTo>
                    <a:lnTo>
                      <a:pt x="1833068" y="263069"/>
                    </a:lnTo>
                    <a:cubicBezTo>
                      <a:pt x="1833068" y="262554"/>
                      <a:pt x="1833068" y="262039"/>
                      <a:pt x="1833240" y="261523"/>
                    </a:cubicBezTo>
                    <a:lnTo>
                      <a:pt x="1833240" y="261523"/>
                    </a:lnTo>
                    <a:cubicBezTo>
                      <a:pt x="1833240" y="261523"/>
                      <a:pt x="1833240" y="261523"/>
                      <a:pt x="1833240" y="261523"/>
                    </a:cubicBezTo>
                    <a:lnTo>
                      <a:pt x="1833240" y="261523"/>
                    </a:lnTo>
                    <a:cubicBezTo>
                      <a:pt x="1833240" y="261352"/>
                      <a:pt x="1833240" y="261180"/>
                      <a:pt x="1833412" y="261008"/>
                    </a:cubicBezTo>
                    <a:lnTo>
                      <a:pt x="1833412" y="261008"/>
                    </a:lnTo>
                    <a:cubicBezTo>
                      <a:pt x="1833412" y="261008"/>
                      <a:pt x="1833412" y="261180"/>
                      <a:pt x="1833240" y="261523"/>
                    </a:cubicBezTo>
                    <a:lnTo>
                      <a:pt x="1833240" y="261523"/>
                    </a:lnTo>
                    <a:cubicBezTo>
                      <a:pt x="1833240" y="261352"/>
                      <a:pt x="1833240" y="261180"/>
                      <a:pt x="1833412" y="261008"/>
                    </a:cubicBezTo>
                    <a:lnTo>
                      <a:pt x="1833412" y="261008"/>
                    </a:lnTo>
                    <a:cubicBezTo>
                      <a:pt x="1835472" y="250362"/>
                      <a:pt x="1851270" y="252079"/>
                      <a:pt x="1858825" y="249160"/>
                    </a:cubicBezTo>
                    <a:lnTo>
                      <a:pt x="1858825" y="249160"/>
                    </a:lnTo>
                    <a:cubicBezTo>
                      <a:pt x="1859684" y="248645"/>
                      <a:pt x="1859341" y="248988"/>
                      <a:pt x="1859341" y="248645"/>
                    </a:cubicBezTo>
                    <a:lnTo>
                      <a:pt x="1859341" y="248645"/>
                    </a:lnTo>
                    <a:cubicBezTo>
                      <a:pt x="1859856" y="245726"/>
                      <a:pt x="1850240" y="234736"/>
                      <a:pt x="1845260" y="229069"/>
                    </a:cubicBezTo>
                    <a:lnTo>
                      <a:pt x="1845260" y="229069"/>
                    </a:lnTo>
                    <a:cubicBezTo>
                      <a:pt x="1843200" y="227009"/>
                      <a:pt x="1841654" y="225120"/>
                      <a:pt x="1840624" y="223746"/>
                    </a:cubicBezTo>
                    <a:lnTo>
                      <a:pt x="1840624" y="223746"/>
                    </a:lnTo>
                    <a:cubicBezTo>
                      <a:pt x="1840624" y="223918"/>
                      <a:pt x="1840452" y="224089"/>
                      <a:pt x="1840452" y="224261"/>
                    </a:cubicBezTo>
                    <a:lnTo>
                      <a:pt x="1840452" y="224261"/>
                    </a:lnTo>
                    <a:cubicBezTo>
                      <a:pt x="1838735" y="228039"/>
                      <a:pt x="1839765" y="231130"/>
                      <a:pt x="1835129" y="232160"/>
                    </a:cubicBezTo>
                    <a:lnTo>
                      <a:pt x="1835129" y="232160"/>
                    </a:lnTo>
                    <a:cubicBezTo>
                      <a:pt x="1832725" y="231988"/>
                      <a:pt x="1831523" y="230958"/>
                      <a:pt x="1828089" y="229413"/>
                    </a:cubicBezTo>
                    <a:lnTo>
                      <a:pt x="1828089" y="229413"/>
                    </a:lnTo>
                    <a:cubicBezTo>
                      <a:pt x="1826715" y="228554"/>
                      <a:pt x="1826028" y="228554"/>
                      <a:pt x="1825513" y="228554"/>
                    </a:cubicBezTo>
                    <a:lnTo>
                      <a:pt x="1825513" y="228554"/>
                    </a:lnTo>
                    <a:cubicBezTo>
                      <a:pt x="1824311" y="228382"/>
                      <a:pt x="1821735" y="230443"/>
                      <a:pt x="1815896" y="230443"/>
                    </a:cubicBezTo>
                    <a:lnTo>
                      <a:pt x="1815896" y="230443"/>
                    </a:lnTo>
                    <a:cubicBezTo>
                      <a:pt x="1814180" y="230443"/>
                      <a:pt x="1812291" y="230271"/>
                      <a:pt x="1810058" y="229756"/>
                    </a:cubicBezTo>
                    <a:lnTo>
                      <a:pt x="1810058" y="229756"/>
                    </a:lnTo>
                    <a:cubicBezTo>
                      <a:pt x="1798210" y="228554"/>
                      <a:pt x="1798038" y="224948"/>
                      <a:pt x="1789968" y="219110"/>
                    </a:cubicBezTo>
                    <a:lnTo>
                      <a:pt x="1789968" y="219110"/>
                    </a:lnTo>
                    <a:cubicBezTo>
                      <a:pt x="1782240" y="213443"/>
                      <a:pt x="1771937" y="214473"/>
                      <a:pt x="1755109" y="206746"/>
                    </a:cubicBezTo>
                    <a:lnTo>
                      <a:pt x="1755109" y="206746"/>
                    </a:lnTo>
                    <a:cubicBezTo>
                      <a:pt x="1750301" y="204857"/>
                      <a:pt x="1746867" y="204170"/>
                      <a:pt x="1744291" y="204170"/>
                    </a:cubicBezTo>
                    <a:lnTo>
                      <a:pt x="1744291" y="204170"/>
                    </a:lnTo>
                    <a:cubicBezTo>
                      <a:pt x="1738453" y="203999"/>
                      <a:pt x="1735533" y="207605"/>
                      <a:pt x="1727635" y="210696"/>
                    </a:cubicBezTo>
                    <a:lnTo>
                      <a:pt x="1727635" y="210696"/>
                    </a:lnTo>
                    <a:cubicBezTo>
                      <a:pt x="1721109" y="212241"/>
                      <a:pt x="1712180" y="213443"/>
                      <a:pt x="1703938" y="213443"/>
                    </a:cubicBezTo>
                    <a:lnTo>
                      <a:pt x="1703938" y="213443"/>
                    </a:lnTo>
                    <a:cubicBezTo>
                      <a:pt x="1698958" y="213443"/>
                      <a:pt x="1693979" y="212928"/>
                      <a:pt x="1689857" y="212069"/>
                    </a:cubicBezTo>
                    <a:lnTo>
                      <a:pt x="1689857" y="212069"/>
                    </a:lnTo>
                    <a:cubicBezTo>
                      <a:pt x="1685564" y="211039"/>
                      <a:pt x="1679554" y="210352"/>
                      <a:pt x="1673888" y="210352"/>
                    </a:cubicBezTo>
                    <a:lnTo>
                      <a:pt x="1673888" y="210352"/>
                    </a:lnTo>
                    <a:cubicBezTo>
                      <a:pt x="1667877" y="210009"/>
                      <a:pt x="1662383" y="211554"/>
                      <a:pt x="1661009" y="212413"/>
                    </a:cubicBezTo>
                    <a:lnTo>
                      <a:pt x="1661009" y="212413"/>
                    </a:lnTo>
                    <a:cubicBezTo>
                      <a:pt x="1661524" y="215675"/>
                      <a:pt x="1675433" y="230615"/>
                      <a:pt x="1681615" y="234392"/>
                    </a:cubicBezTo>
                    <a:lnTo>
                      <a:pt x="1681615" y="234392"/>
                    </a:lnTo>
                    <a:cubicBezTo>
                      <a:pt x="1689686" y="239887"/>
                      <a:pt x="1695009" y="247786"/>
                      <a:pt x="1699817" y="255170"/>
                    </a:cubicBezTo>
                    <a:lnTo>
                      <a:pt x="1699817" y="255170"/>
                    </a:lnTo>
                    <a:cubicBezTo>
                      <a:pt x="1703766" y="259806"/>
                      <a:pt x="1703595" y="264443"/>
                      <a:pt x="1703595" y="265816"/>
                    </a:cubicBezTo>
                    <a:lnTo>
                      <a:pt x="1703595" y="265816"/>
                    </a:lnTo>
                    <a:cubicBezTo>
                      <a:pt x="1703938" y="265816"/>
                      <a:pt x="1704453" y="265816"/>
                      <a:pt x="1704968" y="265645"/>
                    </a:cubicBezTo>
                    <a:lnTo>
                      <a:pt x="1704968" y="265645"/>
                    </a:lnTo>
                    <a:cubicBezTo>
                      <a:pt x="1705827" y="265473"/>
                      <a:pt x="1706685" y="265473"/>
                      <a:pt x="1707544" y="265473"/>
                    </a:cubicBezTo>
                    <a:lnTo>
                      <a:pt x="1707544" y="265473"/>
                    </a:lnTo>
                    <a:cubicBezTo>
                      <a:pt x="1715786" y="265645"/>
                      <a:pt x="1722827" y="272170"/>
                      <a:pt x="1726776" y="279725"/>
                    </a:cubicBezTo>
                    <a:lnTo>
                      <a:pt x="1726776" y="279725"/>
                    </a:lnTo>
                    <a:cubicBezTo>
                      <a:pt x="1728665" y="283847"/>
                      <a:pt x="1730382" y="285220"/>
                      <a:pt x="1730725" y="285049"/>
                    </a:cubicBezTo>
                    <a:lnTo>
                      <a:pt x="1730725" y="285049"/>
                    </a:lnTo>
                    <a:cubicBezTo>
                      <a:pt x="1731241" y="285220"/>
                      <a:pt x="1733988" y="283847"/>
                      <a:pt x="1737766" y="279210"/>
                    </a:cubicBezTo>
                    <a:lnTo>
                      <a:pt x="1737766" y="279210"/>
                    </a:lnTo>
                    <a:cubicBezTo>
                      <a:pt x="1738968" y="277665"/>
                      <a:pt x="1740170" y="276463"/>
                      <a:pt x="1742231" y="276463"/>
                    </a:cubicBezTo>
                    <a:lnTo>
                      <a:pt x="1742231" y="276463"/>
                    </a:lnTo>
                    <a:cubicBezTo>
                      <a:pt x="1747382" y="277665"/>
                      <a:pt x="1746180" y="281786"/>
                      <a:pt x="1746695" y="285564"/>
                    </a:cubicBezTo>
                    <a:lnTo>
                      <a:pt x="1746695" y="285564"/>
                    </a:lnTo>
                    <a:cubicBezTo>
                      <a:pt x="1746695" y="291917"/>
                      <a:pt x="1745321" y="300675"/>
                      <a:pt x="1744634" y="304109"/>
                    </a:cubicBezTo>
                    <a:lnTo>
                      <a:pt x="1744634" y="304109"/>
                    </a:lnTo>
                    <a:cubicBezTo>
                      <a:pt x="1743604" y="309432"/>
                      <a:pt x="1742917" y="313382"/>
                      <a:pt x="1742917" y="317331"/>
                    </a:cubicBezTo>
                    <a:lnTo>
                      <a:pt x="1742917" y="317331"/>
                    </a:lnTo>
                    <a:cubicBezTo>
                      <a:pt x="1742917" y="318877"/>
                      <a:pt x="1743089" y="320594"/>
                      <a:pt x="1743433" y="321967"/>
                    </a:cubicBezTo>
                    <a:lnTo>
                      <a:pt x="1743433" y="321967"/>
                    </a:lnTo>
                    <a:cubicBezTo>
                      <a:pt x="1744978" y="327806"/>
                      <a:pt x="1759745" y="335876"/>
                      <a:pt x="1771594" y="336735"/>
                    </a:cubicBezTo>
                    <a:lnTo>
                      <a:pt x="1771594" y="336735"/>
                    </a:lnTo>
                    <a:cubicBezTo>
                      <a:pt x="1786533" y="338796"/>
                      <a:pt x="1792371" y="358200"/>
                      <a:pt x="1805079" y="362149"/>
                    </a:cubicBezTo>
                    <a:lnTo>
                      <a:pt x="1805079" y="362149"/>
                    </a:lnTo>
                    <a:cubicBezTo>
                      <a:pt x="1819331" y="367300"/>
                      <a:pt x="1826543" y="374341"/>
                      <a:pt x="1830492" y="383613"/>
                    </a:cubicBezTo>
                    <a:lnTo>
                      <a:pt x="1830492" y="383613"/>
                    </a:lnTo>
                    <a:cubicBezTo>
                      <a:pt x="1834442" y="392371"/>
                      <a:pt x="1836846" y="395805"/>
                      <a:pt x="1837361" y="395634"/>
                    </a:cubicBezTo>
                    <a:lnTo>
                      <a:pt x="1837361" y="395634"/>
                    </a:lnTo>
                    <a:cubicBezTo>
                      <a:pt x="1837533" y="395634"/>
                      <a:pt x="1837877" y="395634"/>
                      <a:pt x="1838563" y="395290"/>
                    </a:cubicBezTo>
                    <a:lnTo>
                      <a:pt x="1838563" y="395290"/>
                    </a:lnTo>
                    <a:cubicBezTo>
                      <a:pt x="1840624" y="394260"/>
                      <a:pt x="1842169" y="393573"/>
                      <a:pt x="1843886" y="393573"/>
                    </a:cubicBezTo>
                    <a:lnTo>
                      <a:pt x="1843886" y="393573"/>
                    </a:lnTo>
                    <a:cubicBezTo>
                      <a:pt x="1845088" y="393573"/>
                      <a:pt x="1847664" y="394603"/>
                      <a:pt x="1847664" y="397007"/>
                    </a:cubicBezTo>
                    <a:lnTo>
                      <a:pt x="1847664" y="397007"/>
                    </a:lnTo>
                    <a:cubicBezTo>
                      <a:pt x="1847493" y="399068"/>
                      <a:pt x="1846634" y="400098"/>
                      <a:pt x="1845432" y="401300"/>
                    </a:cubicBezTo>
                    <a:lnTo>
                      <a:pt x="1845432" y="401300"/>
                    </a:lnTo>
                    <a:cubicBezTo>
                      <a:pt x="1844745" y="402331"/>
                      <a:pt x="1844745" y="403017"/>
                      <a:pt x="1844573" y="404391"/>
                    </a:cubicBezTo>
                    <a:lnTo>
                      <a:pt x="1844573" y="404391"/>
                    </a:lnTo>
                    <a:cubicBezTo>
                      <a:pt x="1844573" y="405937"/>
                      <a:pt x="1844916" y="408169"/>
                      <a:pt x="1844916" y="411260"/>
                    </a:cubicBezTo>
                    <a:lnTo>
                      <a:pt x="1844916" y="411260"/>
                    </a:lnTo>
                    <a:cubicBezTo>
                      <a:pt x="1844916" y="412805"/>
                      <a:pt x="1844916" y="414694"/>
                      <a:pt x="1844573" y="416755"/>
                    </a:cubicBezTo>
                    <a:lnTo>
                      <a:pt x="1844573" y="416755"/>
                    </a:lnTo>
                    <a:cubicBezTo>
                      <a:pt x="1843200" y="427744"/>
                      <a:pt x="1834270" y="444229"/>
                      <a:pt x="1830321" y="452300"/>
                    </a:cubicBezTo>
                    <a:lnTo>
                      <a:pt x="1830321" y="452300"/>
                    </a:lnTo>
                    <a:cubicBezTo>
                      <a:pt x="1829977" y="452815"/>
                      <a:pt x="1829806" y="453158"/>
                      <a:pt x="1829806" y="453674"/>
                    </a:cubicBezTo>
                    <a:lnTo>
                      <a:pt x="1829806" y="453674"/>
                    </a:lnTo>
                    <a:cubicBezTo>
                      <a:pt x="1828947" y="456936"/>
                      <a:pt x="1841826" y="463977"/>
                      <a:pt x="1849896" y="470330"/>
                    </a:cubicBezTo>
                    <a:lnTo>
                      <a:pt x="1849896" y="470330"/>
                    </a:lnTo>
                    <a:cubicBezTo>
                      <a:pt x="1860715" y="476855"/>
                      <a:pt x="1858825" y="481320"/>
                      <a:pt x="1862260" y="489219"/>
                    </a:cubicBezTo>
                    <a:lnTo>
                      <a:pt x="1862260" y="489219"/>
                    </a:lnTo>
                    <a:cubicBezTo>
                      <a:pt x="1865523" y="496946"/>
                      <a:pt x="1872735" y="499522"/>
                      <a:pt x="1884583" y="511370"/>
                    </a:cubicBezTo>
                    <a:lnTo>
                      <a:pt x="1884583" y="511370"/>
                    </a:lnTo>
                    <a:cubicBezTo>
                      <a:pt x="1894543" y="522703"/>
                      <a:pt x="1902270" y="528885"/>
                      <a:pt x="1905361" y="537643"/>
                    </a:cubicBezTo>
                    <a:lnTo>
                      <a:pt x="1905361" y="537643"/>
                    </a:lnTo>
                    <a:cubicBezTo>
                      <a:pt x="1906906" y="542794"/>
                      <a:pt x="1909482" y="548117"/>
                      <a:pt x="1909654" y="553441"/>
                    </a:cubicBezTo>
                    <a:lnTo>
                      <a:pt x="1909654" y="553441"/>
                    </a:lnTo>
                    <a:cubicBezTo>
                      <a:pt x="1909654" y="555673"/>
                      <a:pt x="1909139" y="558077"/>
                      <a:pt x="1907765" y="559966"/>
                    </a:cubicBezTo>
                    <a:lnTo>
                      <a:pt x="1907765" y="559966"/>
                    </a:lnTo>
                    <a:cubicBezTo>
                      <a:pt x="1904846" y="563400"/>
                      <a:pt x="1907078" y="571642"/>
                      <a:pt x="1899179" y="572844"/>
                    </a:cubicBezTo>
                    <a:lnTo>
                      <a:pt x="1899179" y="572844"/>
                    </a:lnTo>
                    <a:cubicBezTo>
                      <a:pt x="1897462" y="572844"/>
                      <a:pt x="1895573" y="572158"/>
                      <a:pt x="1893684" y="571299"/>
                    </a:cubicBezTo>
                    <a:lnTo>
                      <a:pt x="1893684" y="571299"/>
                    </a:lnTo>
                    <a:cubicBezTo>
                      <a:pt x="1881664" y="567178"/>
                      <a:pt x="1872563" y="558077"/>
                      <a:pt x="1865007" y="549148"/>
                    </a:cubicBezTo>
                    <a:lnTo>
                      <a:pt x="1865007" y="549148"/>
                    </a:lnTo>
                    <a:cubicBezTo>
                      <a:pt x="1858139" y="541249"/>
                      <a:pt x="1845947" y="549148"/>
                      <a:pt x="1837018" y="540218"/>
                    </a:cubicBezTo>
                    <a:lnTo>
                      <a:pt x="1837018" y="540218"/>
                    </a:lnTo>
                    <a:cubicBezTo>
                      <a:pt x="1831008" y="533006"/>
                      <a:pt x="1830321" y="534552"/>
                      <a:pt x="1819674" y="526481"/>
                    </a:cubicBezTo>
                    <a:lnTo>
                      <a:pt x="1819674" y="526481"/>
                    </a:lnTo>
                    <a:cubicBezTo>
                      <a:pt x="1812291" y="519784"/>
                      <a:pt x="1808170" y="518239"/>
                      <a:pt x="1807826" y="512400"/>
                    </a:cubicBezTo>
                    <a:lnTo>
                      <a:pt x="1807826" y="512400"/>
                    </a:lnTo>
                    <a:cubicBezTo>
                      <a:pt x="1807826" y="510855"/>
                      <a:pt x="1808341" y="509138"/>
                      <a:pt x="1808857" y="507592"/>
                    </a:cubicBezTo>
                    <a:lnTo>
                      <a:pt x="1808857" y="507592"/>
                    </a:lnTo>
                    <a:cubicBezTo>
                      <a:pt x="1809028" y="506906"/>
                      <a:pt x="1809028" y="506219"/>
                      <a:pt x="1809028" y="505875"/>
                    </a:cubicBezTo>
                    <a:lnTo>
                      <a:pt x="1809028" y="505875"/>
                    </a:lnTo>
                    <a:cubicBezTo>
                      <a:pt x="1809715" y="500896"/>
                      <a:pt x="1799069" y="495057"/>
                      <a:pt x="1789281" y="485784"/>
                    </a:cubicBezTo>
                    <a:lnTo>
                      <a:pt x="1789281" y="485784"/>
                    </a:lnTo>
                    <a:cubicBezTo>
                      <a:pt x="1777776" y="475482"/>
                      <a:pt x="1774857" y="469987"/>
                      <a:pt x="1768675" y="459855"/>
                    </a:cubicBezTo>
                    <a:lnTo>
                      <a:pt x="1768675" y="459855"/>
                    </a:lnTo>
                    <a:cubicBezTo>
                      <a:pt x="1766614" y="456765"/>
                      <a:pt x="1764897" y="456249"/>
                      <a:pt x="1761978" y="456078"/>
                    </a:cubicBezTo>
                    <a:lnTo>
                      <a:pt x="1761978" y="456078"/>
                    </a:lnTo>
                    <a:cubicBezTo>
                      <a:pt x="1756655" y="455906"/>
                      <a:pt x="1748241" y="459684"/>
                      <a:pt x="1737938" y="459684"/>
                    </a:cubicBezTo>
                    <a:lnTo>
                      <a:pt x="1737938" y="459684"/>
                    </a:lnTo>
                    <a:cubicBezTo>
                      <a:pt x="1733301" y="459684"/>
                      <a:pt x="1728837" y="459855"/>
                      <a:pt x="1724544" y="459855"/>
                    </a:cubicBezTo>
                    <a:lnTo>
                      <a:pt x="1724544" y="459855"/>
                    </a:lnTo>
                    <a:cubicBezTo>
                      <a:pt x="1716473" y="459855"/>
                      <a:pt x="1709090" y="459340"/>
                      <a:pt x="1702392" y="455391"/>
                    </a:cubicBezTo>
                    <a:lnTo>
                      <a:pt x="1702392" y="455391"/>
                    </a:lnTo>
                    <a:cubicBezTo>
                      <a:pt x="1694837" y="449724"/>
                      <a:pt x="1682645" y="451956"/>
                      <a:pt x="1665817" y="450926"/>
                    </a:cubicBezTo>
                    <a:lnTo>
                      <a:pt x="1665817" y="450926"/>
                    </a:lnTo>
                    <a:cubicBezTo>
                      <a:pt x="1650191" y="449896"/>
                      <a:pt x="1650363" y="451785"/>
                      <a:pt x="1638171" y="441653"/>
                    </a:cubicBezTo>
                    <a:lnTo>
                      <a:pt x="1638171" y="441653"/>
                    </a:lnTo>
                    <a:cubicBezTo>
                      <a:pt x="1626494" y="433411"/>
                      <a:pt x="1618595" y="437017"/>
                      <a:pt x="1601251" y="434441"/>
                    </a:cubicBezTo>
                    <a:lnTo>
                      <a:pt x="1601251" y="434441"/>
                    </a:lnTo>
                    <a:cubicBezTo>
                      <a:pt x="1585111" y="430664"/>
                      <a:pt x="1574808" y="430664"/>
                      <a:pt x="1562959" y="424138"/>
                    </a:cubicBezTo>
                    <a:lnTo>
                      <a:pt x="1562959" y="424138"/>
                    </a:lnTo>
                    <a:cubicBezTo>
                      <a:pt x="1560040" y="422593"/>
                      <a:pt x="1557979" y="422250"/>
                      <a:pt x="1556606" y="422250"/>
                    </a:cubicBezTo>
                    <a:lnTo>
                      <a:pt x="1556606" y="422250"/>
                    </a:lnTo>
                    <a:cubicBezTo>
                      <a:pt x="1553171" y="421906"/>
                      <a:pt x="1552656" y="426199"/>
                      <a:pt x="1548363" y="429805"/>
                    </a:cubicBezTo>
                    <a:lnTo>
                      <a:pt x="1548363" y="429805"/>
                    </a:lnTo>
                    <a:cubicBezTo>
                      <a:pt x="1545272" y="433583"/>
                      <a:pt x="1541323" y="436845"/>
                      <a:pt x="1537202" y="437017"/>
                    </a:cubicBezTo>
                    <a:lnTo>
                      <a:pt x="1537202" y="437017"/>
                    </a:lnTo>
                    <a:cubicBezTo>
                      <a:pt x="1534969" y="437017"/>
                      <a:pt x="1532737" y="434613"/>
                      <a:pt x="1532737" y="432209"/>
                    </a:cubicBezTo>
                    <a:lnTo>
                      <a:pt x="1532737" y="432209"/>
                    </a:lnTo>
                    <a:cubicBezTo>
                      <a:pt x="1532909" y="429805"/>
                      <a:pt x="1529474" y="422250"/>
                      <a:pt x="1520717" y="413492"/>
                    </a:cubicBezTo>
                    <a:lnTo>
                      <a:pt x="1520717" y="413492"/>
                    </a:lnTo>
                    <a:cubicBezTo>
                      <a:pt x="1511959" y="403533"/>
                      <a:pt x="1500798" y="393573"/>
                      <a:pt x="1488778" y="388765"/>
                    </a:cubicBezTo>
                    <a:lnTo>
                      <a:pt x="1488778" y="388765"/>
                    </a:lnTo>
                    <a:cubicBezTo>
                      <a:pt x="1486889" y="388078"/>
                      <a:pt x="1485515" y="387735"/>
                      <a:pt x="1484313" y="387735"/>
                    </a:cubicBezTo>
                    <a:lnTo>
                      <a:pt x="1484313" y="387735"/>
                    </a:lnTo>
                    <a:cubicBezTo>
                      <a:pt x="1479162" y="386876"/>
                      <a:pt x="1477960" y="395805"/>
                      <a:pt x="1468343" y="396664"/>
                    </a:cubicBezTo>
                    <a:lnTo>
                      <a:pt x="1468343" y="396664"/>
                    </a:lnTo>
                    <a:lnTo>
                      <a:pt x="1467313" y="396664"/>
                    </a:lnTo>
                    <a:lnTo>
                      <a:pt x="1467141" y="396492"/>
                    </a:lnTo>
                    <a:cubicBezTo>
                      <a:pt x="1455122" y="394947"/>
                      <a:pt x="1447223" y="378462"/>
                      <a:pt x="1440869" y="369876"/>
                    </a:cubicBezTo>
                    <a:lnTo>
                      <a:pt x="1440869" y="369876"/>
                    </a:lnTo>
                    <a:cubicBezTo>
                      <a:pt x="1436061" y="360088"/>
                      <a:pt x="1424727" y="346179"/>
                      <a:pt x="1418546" y="339998"/>
                    </a:cubicBezTo>
                    <a:lnTo>
                      <a:pt x="1418546" y="339998"/>
                    </a:lnTo>
                    <a:cubicBezTo>
                      <a:pt x="1415627" y="337078"/>
                      <a:pt x="1414425" y="333988"/>
                      <a:pt x="1414596" y="331240"/>
                    </a:cubicBezTo>
                    <a:lnTo>
                      <a:pt x="1414596" y="331240"/>
                    </a:lnTo>
                    <a:cubicBezTo>
                      <a:pt x="1414596" y="328149"/>
                      <a:pt x="1415455" y="325745"/>
                      <a:pt x="1415455" y="323169"/>
                    </a:cubicBezTo>
                    <a:lnTo>
                      <a:pt x="1415455" y="323169"/>
                    </a:lnTo>
                    <a:cubicBezTo>
                      <a:pt x="1415455" y="322483"/>
                      <a:pt x="1415455" y="321624"/>
                      <a:pt x="1415283" y="320422"/>
                    </a:cubicBezTo>
                    <a:lnTo>
                      <a:pt x="1415283" y="320422"/>
                    </a:lnTo>
                    <a:cubicBezTo>
                      <a:pt x="1415283" y="312008"/>
                      <a:pt x="1412708" y="305654"/>
                      <a:pt x="1411506" y="292947"/>
                    </a:cubicBezTo>
                    <a:lnTo>
                      <a:pt x="1411506" y="292947"/>
                    </a:lnTo>
                    <a:cubicBezTo>
                      <a:pt x="1411162" y="291230"/>
                      <a:pt x="1410990" y="289513"/>
                      <a:pt x="1410990" y="287968"/>
                    </a:cubicBezTo>
                    <a:lnTo>
                      <a:pt x="1410990" y="287968"/>
                    </a:lnTo>
                    <a:cubicBezTo>
                      <a:pt x="1411162" y="275776"/>
                      <a:pt x="1419576" y="270453"/>
                      <a:pt x="1420263" y="263756"/>
                    </a:cubicBezTo>
                    <a:lnTo>
                      <a:pt x="1420263" y="263756"/>
                    </a:lnTo>
                    <a:cubicBezTo>
                      <a:pt x="1421809" y="258089"/>
                      <a:pt x="1424556" y="253796"/>
                      <a:pt x="1424384" y="250877"/>
                    </a:cubicBezTo>
                    <a:lnTo>
                      <a:pt x="1424384" y="250877"/>
                    </a:lnTo>
                    <a:cubicBezTo>
                      <a:pt x="1424384" y="248988"/>
                      <a:pt x="1423697" y="247443"/>
                      <a:pt x="1419919" y="244867"/>
                    </a:cubicBezTo>
                    <a:lnTo>
                      <a:pt x="1419919" y="244867"/>
                    </a:lnTo>
                    <a:cubicBezTo>
                      <a:pt x="1416314" y="242635"/>
                      <a:pt x="1414081" y="242120"/>
                      <a:pt x="1412021" y="242120"/>
                    </a:cubicBezTo>
                    <a:lnTo>
                      <a:pt x="1412021" y="242120"/>
                    </a:lnTo>
                    <a:cubicBezTo>
                      <a:pt x="1410303" y="242120"/>
                      <a:pt x="1408415" y="242463"/>
                      <a:pt x="1405839" y="242978"/>
                    </a:cubicBezTo>
                    <a:lnTo>
                      <a:pt x="1405839" y="242978"/>
                    </a:lnTo>
                    <a:cubicBezTo>
                      <a:pt x="1403263" y="243493"/>
                      <a:pt x="1400172" y="243837"/>
                      <a:pt x="1395879" y="243837"/>
                    </a:cubicBezTo>
                    <a:lnTo>
                      <a:pt x="1395879" y="243837"/>
                    </a:lnTo>
                    <a:lnTo>
                      <a:pt x="1395879" y="244008"/>
                    </a:lnTo>
                    <a:cubicBezTo>
                      <a:pt x="1384203" y="244180"/>
                      <a:pt x="1382657" y="240746"/>
                      <a:pt x="1372182" y="233534"/>
                    </a:cubicBezTo>
                    <a:lnTo>
                      <a:pt x="1372182" y="233534"/>
                    </a:lnTo>
                    <a:cubicBezTo>
                      <a:pt x="1368405" y="230786"/>
                      <a:pt x="1366688" y="230958"/>
                      <a:pt x="1365658" y="227352"/>
                    </a:cubicBezTo>
                    <a:lnTo>
                      <a:pt x="1365658" y="227352"/>
                    </a:lnTo>
                    <a:cubicBezTo>
                      <a:pt x="1366688" y="224433"/>
                      <a:pt x="1368920" y="224605"/>
                      <a:pt x="1369779" y="224433"/>
                    </a:cubicBezTo>
                    <a:lnTo>
                      <a:pt x="1369779" y="224433"/>
                    </a:lnTo>
                    <a:cubicBezTo>
                      <a:pt x="1373385" y="224433"/>
                      <a:pt x="1380253" y="225807"/>
                      <a:pt x="1387465" y="226493"/>
                    </a:cubicBezTo>
                    <a:lnTo>
                      <a:pt x="1387465" y="226493"/>
                    </a:lnTo>
                    <a:cubicBezTo>
                      <a:pt x="1389869" y="226665"/>
                      <a:pt x="1392445" y="226837"/>
                      <a:pt x="1394849" y="226837"/>
                    </a:cubicBezTo>
                    <a:lnTo>
                      <a:pt x="1394849" y="226837"/>
                    </a:lnTo>
                    <a:cubicBezTo>
                      <a:pt x="1401718" y="226837"/>
                      <a:pt x="1408071" y="226150"/>
                      <a:pt x="1413566" y="226150"/>
                    </a:cubicBezTo>
                    <a:lnTo>
                      <a:pt x="1413566" y="226150"/>
                    </a:lnTo>
                    <a:cubicBezTo>
                      <a:pt x="1415111" y="226150"/>
                      <a:pt x="1416485" y="226150"/>
                      <a:pt x="1417859" y="226322"/>
                    </a:cubicBezTo>
                    <a:lnTo>
                      <a:pt x="1417859" y="226322"/>
                    </a:lnTo>
                    <a:cubicBezTo>
                      <a:pt x="1416657" y="224261"/>
                      <a:pt x="1414596" y="220998"/>
                      <a:pt x="1414596" y="217221"/>
                    </a:cubicBezTo>
                    <a:lnTo>
                      <a:pt x="1414596" y="217221"/>
                    </a:lnTo>
                    <a:cubicBezTo>
                      <a:pt x="1414596" y="216190"/>
                      <a:pt x="1414768" y="215160"/>
                      <a:pt x="1415111" y="214473"/>
                    </a:cubicBezTo>
                    <a:lnTo>
                      <a:pt x="1415111" y="214473"/>
                    </a:lnTo>
                    <a:cubicBezTo>
                      <a:pt x="1415455" y="211039"/>
                      <a:pt x="1418374" y="208291"/>
                      <a:pt x="1421465" y="208635"/>
                    </a:cubicBezTo>
                    <a:lnTo>
                      <a:pt x="1421465" y="208635"/>
                    </a:lnTo>
                    <a:cubicBezTo>
                      <a:pt x="1425071" y="208635"/>
                      <a:pt x="1429020" y="210524"/>
                      <a:pt x="1434859" y="212584"/>
                    </a:cubicBezTo>
                    <a:lnTo>
                      <a:pt x="1434859" y="212584"/>
                    </a:lnTo>
                    <a:cubicBezTo>
                      <a:pt x="1436920" y="213615"/>
                      <a:pt x="1438465" y="214130"/>
                      <a:pt x="1439323" y="214302"/>
                    </a:cubicBezTo>
                    <a:lnTo>
                      <a:pt x="1439323" y="214302"/>
                    </a:lnTo>
                    <a:cubicBezTo>
                      <a:pt x="1439323" y="214130"/>
                      <a:pt x="1439495" y="213958"/>
                      <a:pt x="1439495" y="213615"/>
                    </a:cubicBezTo>
                    <a:lnTo>
                      <a:pt x="1439495" y="213615"/>
                    </a:lnTo>
                    <a:cubicBezTo>
                      <a:pt x="1439839" y="212069"/>
                      <a:pt x="1440010" y="208978"/>
                      <a:pt x="1440354" y="204342"/>
                    </a:cubicBezTo>
                    <a:lnTo>
                      <a:pt x="1440354" y="204342"/>
                    </a:lnTo>
                    <a:cubicBezTo>
                      <a:pt x="1440697" y="202281"/>
                      <a:pt x="1440869" y="200221"/>
                      <a:pt x="1440869" y="197989"/>
                    </a:cubicBezTo>
                    <a:lnTo>
                      <a:pt x="1440869" y="197989"/>
                    </a:lnTo>
                    <a:cubicBezTo>
                      <a:pt x="1440869" y="188201"/>
                      <a:pt x="1436920" y="176352"/>
                      <a:pt x="1434172" y="171716"/>
                    </a:cubicBezTo>
                    <a:lnTo>
                      <a:pt x="1434172" y="171716"/>
                    </a:lnTo>
                    <a:cubicBezTo>
                      <a:pt x="1433485" y="170686"/>
                      <a:pt x="1433142" y="170514"/>
                      <a:pt x="1431768" y="170514"/>
                    </a:cubicBezTo>
                    <a:lnTo>
                      <a:pt x="1431768" y="170514"/>
                    </a:lnTo>
                    <a:cubicBezTo>
                      <a:pt x="1427990" y="170342"/>
                      <a:pt x="1419576" y="175150"/>
                      <a:pt x="1409273" y="178069"/>
                    </a:cubicBezTo>
                    <a:lnTo>
                      <a:pt x="1409273" y="178069"/>
                    </a:lnTo>
                    <a:cubicBezTo>
                      <a:pt x="1403950" y="179443"/>
                      <a:pt x="1400172" y="180302"/>
                      <a:pt x="1397081" y="180302"/>
                    </a:cubicBezTo>
                    <a:lnTo>
                      <a:pt x="1397081" y="180302"/>
                    </a:lnTo>
                    <a:cubicBezTo>
                      <a:pt x="1391758" y="180302"/>
                      <a:pt x="1388324" y="177383"/>
                      <a:pt x="1385233" y="173261"/>
                    </a:cubicBezTo>
                    <a:lnTo>
                      <a:pt x="1385233" y="173261"/>
                    </a:lnTo>
                    <a:cubicBezTo>
                      <a:pt x="1380940" y="166736"/>
                      <a:pt x="1377506" y="168110"/>
                      <a:pt x="1364284" y="166736"/>
                    </a:cubicBezTo>
                    <a:lnTo>
                      <a:pt x="1364284" y="166736"/>
                    </a:lnTo>
                    <a:cubicBezTo>
                      <a:pt x="1359476" y="166049"/>
                      <a:pt x="1356213" y="165878"/>
                      <a:pt x="1355355" y="161585"/>
                    </a:cubicBezTo>
                    <a:lnTo>
                      <a:pt x="1355355" y="161585"/>
                    </a:lnTo>
                    <a:cubicBezTo>
                      <a:pt x="1356900" y="155575"/>
                      <a:pt x="1364112" y="154888"/>
                      <a:pt x="1370981" y="154373"/>
                    </a:cubicBezTo>
                    <a:lnTo>
                      <a:pt x="1370981" y="154373"/>
                    </a:lnTo>
                    <a:cubicBezTo>
                      <a:pt x="1371839" y="154029"/>
                      <a:pt x="1372011" y="154029"/>
                      <a:pt x="1372182" y="154029"/>
                    </a:cubicBezTo>
                    <a:lnTo>
                      <a:pt x="1372182" y="154029"/>
                    </a:lnTo>
                    <a:cubicBezTo>
                      <a:pt x="1372182" y="154029"/>
                      <a:pt x="1372182" y="154029"/>
                      <a:pt x="1372182" y="154029"/>
                    </a:cubicBezTo>
                    <a:lnTo>
                      <a:pt x="1372182" y="154029"/>
                    </a:lnTo>
                    <a:cubicBezTo>
                      <a:pt x="1385061" y="154029"/>
                      <a:pt x="1395364" y="156605"/>
                      <a:pt x="1406526" y="159181"/>
                    </a:cubicBezTo>
                    <a:lnTo>
                      <a:pt x="1406526" y="159181"/>
                    </a:lnTo>
                    <a:cubicBezTo>
                      <a:pt x="1409102" y="159696"/>
                      <a:pt x="1411162" y="160039"/>
                      <a:pt x="1413051" y="160039"/>
                    </a:cubicBezTo>
                    <a:lnTo>
                      <a:pt x="1413051" y="160039"/>
                    </a:lnTo>
                    <a:cubicBezTo>
                      <a:pt x="1418718" y="159868"/>
                      <a:pt x="1420435" y="158150"/>
                      <a:pt x="1422496" y="151110"/>
                    </a:cubicBezTo>
                    <a:lnTo>
                      <a:pt x="1422496" y="151110"/>
                    </a:lnTo>
                    <a:cubicBezTo>
                      <a:pt x="1423011" y="146817"/>
                      <a:pt x="1423526" y="144241"/>
                      <a:pt x="1423526" y="143039"/>
                    </a:cubicBezTo>
                    <a:lnTo>
                      <a:pt x="1423526" y="143039"/>
                    </a:lnTo>
                    <a:cubicBezTo>
                      <a:pt x="1423354" y="141666"/>
                      <a:pt x="1423869" y="142009"/>
                      <a:pt x="1420263" y="139605"/>
                    </a:cubicBezTo>
                    <a:lnTo>
                      <a:pt x="1420263" y="139605"/>
                    </a:lnTo>
                    <a:cubicBezTo>
                      <a:pt x="1416314" y="137201"/>
                      <a:pt x="1411334" y="138747"/>
                      <a:pt x="1409445" y="132908"/>
                    </a:cubicBezTo>
                    <a:lnTo>
                      <a:pt x="1409445" y="132908"/>
                    </a:lnTo>
                    <a:cubicBezTo>
                      <a:pt x="1410303" y="129130"/>
                      <a:pt x="1412708" y="128959"/>
                      <a:pt x="1416829" y="127242"/>
                    </a:cubicBezTo>
                    <a:lnTo>
                      <a:pt x="1416829" y="127242"/>
                    </a:lnTo>
                    <a:cubicBezTo>
                      <a:pt x="1419061" y="126726"/>
                      <a:pt x="1421122" y="126555"/>
                      <a:pt x="1422839" y="126555"/>
                    </a:cubicBezTo>
                    <a:lnTo>
                      <a:pt x="1422839" y="126555"/>
                    </a:lnTo>
                    <a:cubicBezTo>
                      <a:pt x="1430738" y="126726"/>
                      <a:pt x="1433485" y="129989"/>
                      <a:pt x="1440526" y="129817"/>
                    </a:cubicBezTo>
                    <a:lnTo>
                      <a:pt x="1440526" y="129817"/>
                    </a:lnTo>
                    <a:cubicBezTo>
                      <a:pt x="1441384" y="129817"/>
                      <a:pt x="1442414" y="129817"/>
                      <a:pt x="1443616" y="129646"/>
                    </a:cubicBezTo>
                    <a:lnTo>
                      <a:pt x="1443616" y="129646"/>
                    </a:lnTo>
                    <a:cubicBezTo>
                      <a:pt x="1446879" y="129302"/>
                      <a:pt x="1449111" y="128787"/>
                      <a:pt x="1450314" y="128100"/>
                    </a:cubicBezTo>
                    <a:lnTo>
                      <a:pt x="1450314" y="128100"/>
                    </a:lnTo>
                    <a:cubicBezTo>
                      <a:pt x="1451516" y="127585"/>
                      <a:pt x="1451344" y="127413"/>
                      <a:pt x="1451344" y="127413"/>
                    </a:cubicBezTo>
                    <a:lnTo>
                      <a:pt x="1451344" y="127413"/>
                    </a:lnTo>
                    <a:cubicBezTo>
                      <a:pt x="1451344" y="127413"/>
                      <a:pt x="1450485" y="125696"/>
                      <a:pt x="1446707" y="124151"/>
                    </a:cubicBezTo>
                    <a:lnTo>
                      <a:pt x="1446707" y="124151"/>
                    </a:lnTo>
                    <a:cubicBezTo>
                      <a:pt x="1442586" y="122434"/>
                      <a:pt x="1440010" y="120545"/>
                      <a:pt x="1439839" y="117110"/>
                    </a:cubicBezTo>
                    <a:lnTo>
                      <a:pt x="1439839" y="117110"/>
                    </a:lnTo>
                    <a:cubicBezTo>
                      <a:pt x="1440182" y="113333"/>
                      <a:pt x="1442586" y="111615"/>
                      <a:pt x="1444818" y="108525"/>
                    </a:cubicBezTo>
                    <a:lnTo>
                      <a:pt x="1444818" y="108525"/>
                    </a:lnTo>
                    <a:cubicBezTo>
                      <a:pt x="1446021" y="107494"/>
                      <a:pt x="1447566" y="106979"/>
                      <a:pt x="1448939" y="106979"/>
                    </a:cubicBezTo>
                    <a:lnTo>
                      <a:pt x="1448939" y="106979"/>
                    </a:lnTo>
                    <a:cubicBezTo>
                      <a:pt x="1455293" y="107494"/>
                      <a:pt x="1459243" y="114191"/>
                      <a:pt x="1463192" y="115565"/>
                    </a:cubicBezTo>
                    <a:lnTo>
                      <a:pt x="1463192" y="115565"/>
                    </a:lnTo>
                    <a:cubicBezTo>
                      <a:pt x="1463535" y="115565"/>
                      <a:pt x="1463879" y="115565"/>
                      <a:pt x="1464222" y="115565"/>
                    </a:cubicBezTo>
                    <a:lnTo>
                      <a:pt x="1464222" y="115565"/>
                    </a:lnTo>
                    <a:cubicBezTo>
                      <a:pt x="1467485" y="116080"/>
                      <a:pt x="1471263" y="110070"/>
                      <a:pt x="1476242" y="104747"/>
                    </a:cubicBezTo>
                    <a:lnTo>
                      <a:pt x="1476242" y="104747"/>
                    </a:lnTo>
                    <a:cubicBezTo>
                      <a:pt x="1478131" y="102858"/>
                      <a:pt x="1478990" y="100626"/>
                      <a:pt x="1478990" y="98222"/>
                    </a:cubicBezTo>
                    <a:lnTo>
                      <a:pt x="1478990" y="98222"/>
                    </a:lnTo>
                    <a:cubicBezTo>
                      <a:pt x="1478990" y="95302"/>
                      <a:pt x="1477616" y="91696"/>
                      <a:pt x="1473667" y="87747"/>
                    </a:cubicBezTo>
                    <a:lnTo>
                      <a:pt x="1473667" y="87747"/>
                    </a:lnTo>
                    <a:cubicBezTo>
                      <a:pt x="1466283" y="80707"/>
                      <a:pt x="1465596" y="81050"/>
                      <a:pt x="1458727" y="80878"/>
                    </a:cubicBezTo>
                    <a:lnTo>
                      <a:pt x="1458727" y="80878"/>
                    </a:lnTo>
                    <a:cubicBezTo>
                      <a:pt x="1458384" y="80878"/>
                      <a:pt x="1458212" y="80878"/>
                      <a:pt x="1458040" y="80878"/>
                    </a:cubicBezTo>
                    <a:lnTo>
                      <a:pt x="1458040" y="80878"/>
                    </a:lnTo>
                    <a:cubicBezTo>
                      <a:pt x="1457182" y="81050"/>
                      <a:pt x="1456152" y="81222"/>
                      <a:pt x="1455122" y="81222"/>
                    </a:cubicBezTo>
                    <a:lnTo>
                      <a:pt x="1455122" y="81222"/>
                    </a:lnTo>
                    <a:cubicBezTo>
                      <a:pt x="1448424" y="81222"/>
                      <a:pt x="1442414" y="76929"/>
                      <a:pt x="1435718" y="70232"/>
                    </a:cubicBezTo>
                    <a:lnTo>
                      <a:pt x="1435718" y="70232"/>
                    </a:lnTo>
                    <a:cubicBezTo>
                      <a:pt x="1431597" y="65939"/>
                      <a:pt x="1430566" y="65596"/>
                      <a:pt x="1429707" y="65767"/>
                    </a:cubicBezTo>
                    <a:lnTo>
                      <a:pt x="1429707" y="65767"/>
                    </a:lnTo>
                    <a:cubicBezTo>
                      <a:pt x="1428677" y="65767"/>
                      <a:pt x="1426101" y="66626"/>
                      <a:pt x="1421293" y="67141"/>
                    </a:cubicBezTo>
                    <a:lnTo>
                      <a:pt x="1421293" y="67141"/>
                    </a:lnTo>
                    <a:cubicBezTo>
                      <a:pt x="1420435" y="67313"/>
                      <a:pt x="1419576" y="67313"/>
                      <a:pt x="1418718" y="67313"/>
                    </a:cubicBezTo>
                    <a:lnTo>
                      <a:pt x="1418718" y="67313"/>
                    </a:lnTo>
                    <a:cubicBezTo>
                      <a:pt x="1415970" y="67313"/>
                      <a:pt x="1412708" y="65424"/>
                      <a:pt x="1412708" y="62505"/>
                    </a:cubicBezTo>
                    <a:lnTo>
                      <a:pt x="1412708" y="62505"/>
                    </a:lnTo>
                    <a:cubicBezTo>
                      <a:pt x="1412880" y="58383"/>
                      <a:pt x="1415970" y="54262"/>
                      <a:pt x="1418718" y="48596"/>
                    </a:cubicBezTo>
                    <a:lnTo>
                      <a:pt x="1418718" y="48596"/>
                    </a:lnTo>
                    <a:cubicBezTo>
                      <a:pt x="1420263" y="44303"/>
                      <a:pt x="1421122" y="42242"/>
                      <a:pt x="1420950" y="41555"/>
                    </a:cubicBezTo>
                    <a:lnTo>
                      <a:pt x="1420950" y="41555"/>
                    </a:lnTo>
                    <a:cubicBezTo>
                      <a:pt x="1421293" y="41212"/>
                      <a:pt x="1420091" y="39838"/>
                      <a:pt x="1415283" y="34515"/>
                    </a:cubicBezTo>
                    <a:lnTo>
                      <a:pt x="1415283" y="34515"/>
                    </a:lnTo>
                    <a:cubicBezTo>
                      <a:pt x="1412880" y="31767"/>
                      <a:pt x="1412021" y="31424"/>
                      <a:pt x="1412021" y="31424"/>
                    </a:cubicBezTo>
                    <a:lnTo>
                      <a:pt x="1412021" y="31424"/>
                    </a:lnTo>
                    <a:cubicBezTo>
                      <a:pt x="1412021" y="31596"/>
                      <a:pt x="1411849" y="31596"/>
                      <a:pt x="1410475" y="33141"/>
                    </a:cubicBezTo>
                    <a:lnTo>
                      <a:pt x="1410475" y="33141"/>
                    </a:lnTo>
                    <a:cubicBezTo>
                      <a:pt x="1409273" y="34515"/>
                      <a:pt x="1407213" y="36747"/>
                      <a:pt x="1404122" y="37778"/>
                    </a:cubicBezTo>
                    <a:lnTo>
                      <a:pt x="1404122" y="37778"/>
                    </a:lnTo>
                    <a:cubicBezTo>
                      <a:pt x="1402576" y="38293"/>
                      <a:pt x="1401202" y="38464"/>
                      <a:pt x="1399657" y="38464"/>
                    </a:cubicBezTo>
                    <a:lnTo>
                      <a:pt x="1399657" y="38464"/>
                    </a:lnTo>
                    <a:cubicBezTo>
                      <a:pt x="1392445" y="38293"/>
                      <a:pt x="1386950" y="33485"/>
                      <a:pt x="1381455" y="32798"/>
                    </a:cubicBezTo>
                    <a:lnTo>
                      <a:pt x="1381455" y="32798"/>
                    </a:lnTo>
                    <a:cubicBezTo>
                      <a:pt x="1380940" y="32626"/>
                      <a:pt x="1380425" y="32626"/>
                      <a:pt x="1379910" y="32626"/>
                    </a:cubicBezTo>
                    <a:lnTo>
                      <a:pt x="1379910" y="32626"/>
                    </a:lnTo>
                    <a:cubicBezTo>
                      <a:pt x="1374759" y="32454"/>
                      <a:pt x="1367890" y="36747"/>
                      <a:pt x="1357587" y="36919"/>
                    </a:cubicBezTo>
                    <a:lnTo>
                      <a:pt x="1357587" y="36919"/>
                    </a:lnTo>
                    <a:cubicBezTo>
                      <a:pt x="1356556" y="36919"/>
                      <a:pt x="1355355" y="36919"/>
                      <a:pt x="1353981" y="36747"/>
                    </a:cubicBezTo>
                    <a:lnTo>
                      <a:pt x="1353981" y="36747"/>
                    </a:lnTo>
                    <a:cubicBezTo>
                      <a:pt x="1351062" y="36747"/>
                      <a:pt x="1348657" y="36747"/>
                      <a:pt x="1346940" y="36747"/>
                    </a:cubicBezTo>
                    <a:lnTo>
                      <a:pt x="1346940" y="36747"/>
                    </a:lnTo>
                    <a:cubicBezTo>
                      <a:pt x="1346425" y="36747"/>
                      <a:pt x="1345910" y="36747"/>
                      <a:pt x="1345567" y="36747"/>
                    </a:cubicBezTo>
                    <a:lnTo>
                      <a:pt x="1345567" y="36747"/>
                    </a:lnTo>
                    <a:cubicBezTo>
                      <a:pt x="1346082" y="37434"/>
                      <a:pt x="1346769" y="38121"/>
                      <a:pt x="1347455" y="39151"/>
                    </a:cubicBezTo>
                    <a:lnTo>
                      <a:pt x="1347455" y="39151"/>
                    </a:lnTo>
                    <a:cubicBezTo>
                      <a:pt x="1352435" y="45333"/>
                      <a:pt x="1354668" y="48596"/>
                      <a:pt x="1358445" y="48424"/>
                    </a:cubicBezTo>
                    <a:lnTo>
                      <a:pt x="1358445" y="48424"/>
                    </a:lnTo>
                    <a:cubicBezTo>
                      <a:pt x="1359648" y="48424"/>
                      <a:pt x="1361365" y="48080"/>
                      <a:pt x="1363425" y="47394"/>
                    </a:cubicBezTo>
                    <a:lnTo>
                      <a:pt x="1363425" y="47394"/>
                    </a:lnTo>
                    <a:cubicBezTo>
                      <a:pt x="1366001" y="46192"/>
                      <a:pt x="1367890" y="45676"/>
                      <a:pt x="1369779" y="45676"/>
                    </a:cubicBezTo>
                    <a:lnTo>
                      <a:pt x="1369779" y="45676"/>
                    </a:lnTo>
                    <a:cubicBezTo>
                      <a:pt x="1375789" y="46192"/>
                      <a:pt x="1375789" y="52202"/>
                      <a:pt x="1375617" y="56838"/>
                    </a:cubicBezTo>
                    <a:lnTo>
                      <a:pt x="1375617" y="56838"/>
                    </a:lnTo>
                    <a:cubicBezTo>
                      <a:pt x="1376990" y="65080"/>
                      <a:pt x="1375445" y="68343"/>
                      <a:pt x="1385061" y="77101"/>
                    </a:cubicBezTo>
                    <a:lnTo>
                      <a:pt x="1385061" y="77101"/>
                    </a:lnTo>
                    <a:cubicBezTo>
                      <a:pt x="1387122" y="79333"/>
                      <a:pt x="1388496" y="80878"/>
                      <a:pt x="1388496" y="83111"/>
                    </a:cubicBezTo>
                    <a:lnTo>
                      <a:pt x="1388496" y="83111"/>
                    </a:lnTo>
                    <a:cubicBezTo>
                      <a:pt x="1388152" y="87060"/>
                      <a:pt x="1384890" y="87403"/>
                      <a:pt x="1383516" y="88090"/>
                    </a:cubicBezTo>
                    <a:lnTo>
                      <a:pt x="1383516" y="88090"/>
                    </a:lnTo>
                    <a:cubicBezTo>
                      <a:pt x="1381627" y="88777"/>
                      <a:pt x="1381627" y="88777"/>
                      <a:pt x="1381627" y="88777"/>
                    </a:cubicBezTo>
                    <a:lnTo>
                      <a:pt x="1381627" y="88777"/>
                    </a:lnTo>
                    <a:cubicBezTo>
                      <a:pt x="1381627" y="88777"/>
                      <a:pt x="1381627" y="88777"/>
                      <a:pt x="1381970" y="89636"/>
                    </a:cubicBezTo>
                    <a:lnTo>
                      <a:pt x="1381970" y="89636"/>
                    </a:lnTo>
                    <a:cubicBezTo>
                      <a:pt x="1382485" y="94272"/>
                      <a:pt x="1389183" y="96161"/>
                      <a:pt x="1390728" y="105949"/>
                    </a:cubicBezTo>
                    <a:lnTo>
                      <a:pt x="1390728" y="105949"/>
                    </a:lnTo>
                    <a:cubicBezTo>
                      <a:pt x="1391243" y="107494"/>
                      <a:pt x="1391415" y="108868"/>
                      <a:pt x="1391415" y="110242"/>
                    </a:cubicBezTo>
                    <a:lnTo>
                      <a:pt x="1391415" y="110242"/>
                    </a:lnTo>
                    <a:cubicBezTo>
                      <a:pt x="1391415" y="113676"/>
                      <a:pt x="1388839" y="117110"/>
                      <a:pt x="1385061" y="117110"/>
                    </a:cubicBezTo>
                    <a:lnTo>
                      <a:pt x="1385061" y="117110"/>
                    </a:lnTo>
                    <a:cubicBezTo>
                      <a:pt x="1381970" y="117110"/>
                      <a:pt x="1378536" y="115565"/>
                      <a:pt x="1374759" y="112646"/>
                    </a:cubicBezTo>
                    <a:lnTo>
                      <a:pt x="1374759" y="112646"/>
                    </a:lnTo>
                    <a:cubicBezTo>
                      <a:pt x="1362910" y="106120"/>
                      <a:pt x="1358102" y="99939"/>
                      <a:pt x="1348829" y="97706"/>
                    </a:cubicBezTo>
                    <a:lnTo>
                      <a:pt x="1348829" y="97706"/>
                    </a:lnTo>
                    <a:cubicBezTo>
                      <a:pt x="1337153" y="94959"/>
                      <a:pt x="1337839" y="86030"/>
                      <a:pt x="1335779" y="78474"/>
                    </a:cubicBezTo>
                    <a:lnTo>
                      <a:pt x="1335779" y="78474"/>
                    </a:lnTo>
                    <a:cubicBezTo>
                      <a:pt x="1333375" y="71434"/>
                      <a:pt x="1310365" y="61818"/>
                      <a:pt x="1301092" y="60959"/>
                    </a:cubicBezTo>
                    <a:lnTo>
                      <a:pt x="1301092" y="60959"/>
                    </a:lnTo>
                    <a:cubicBezTo>
                      <a:pt x="1300749" y="60959"/>
                      <a:pt x="1300405" y="60959"/>
                      <a:pt x="1300233" y="60959"/>
                    </a:cubicBezTo>
                    <a:lnTo>
                      <a:pt x="1300233" y="60959"/>
                    </a:lnTo>
                    <a:cubicBezTo>
                      <a:pt x="1299375" y="61131"/>
                      <a:pt x="1299718" y="60959"/>
                      <a:pt x="1299375" y="61131"/>
                    </a:cubicBezTo>
                    <a:lnTo>
                      <a:pt x="1299375" y="61131"/>
                    </a:lnTo>
                    <a:cubicBezTo>
                      <a:pt x="1299032" y="63363"/>
                      <a:pt x="1305385" y="72636"/>
                      <a:pt x="1313284" y="78474"/>
                    </a:cubicBezTo>
                    <a:lnTo>
                      <a:pt x="1313284" y="78474"/>
                    </a:lnTo>
                    <a:cubicBezTo>
                      <a:pt x="1318779" y="83969"/>
                      <a:pt x="1321355" y="88434"/>
                      <a:pt x="1321355" y="92383"/>
                    </a:cubicBezTo>
                    <a:lnTo>
                      <a:pt x="1321355" y="92383"/>
                    </a:lnTo>
                    <a:cubicBezTo>
                      <a:pt x="1321355" y="95474"/>
                      <a:pt x="1318607" y="98050"/>
                      <a:pt x="1315516" y="98050"/>
                    </a:cubicBezTo>
                    <a:lnTo>
                      <a:pt x="1315516" y="98050"/>
                    </a:lnTo>
                    <a:cubicBezTo>
                      <a:pt x="1314829" y="98050"/>
                      <a:pt x="1314314" y="98050"/>
                      <a:pt x="1313284" y="97878"/>
                    </a:cubicBezTo>
                    <a:lnTo>
                      <a:pt x="1313284" y="97878"/>
                    </a:lnTo>
                    <a:cubicBezTo>
                      <a:pt x="1304870" y="94959"/>
                      <a:pt x="1276365" y="77616"/>
                      <a:pt x="1265719" y="66969"/>
                    </a:cubicBezTo>
                    <a:lnTo>
                      <a:pt x="1265719" y="66969"/>
                    </a:lnTo>
                    <a:cubicBezTo>
                      <a:pt x="1257648" y="59585"/>
                      <a:pt x="1256274" y="57868"/>
                      <a:pt x="1255931" y="58212"/>
                    </a:cubicBezTo>
                    <a:lnTo>
                      <a:pt x="1255931" y="58212"/>
                    </a:lnTo>
                    <a:cubicBezTo>
                      <a:pt x="1255588" y="58212"/>
                      <a:pt x="1255073" y="58212"/>
                      <a:pt x="1254042" y="58555"/>
                    </a:cubicBezTo>
                    <a:lnTo>
                      <a:pt x="1254042" y="58555"/>
                    </a:lnTo>
                    <a:lnTo>
                      <a:pt x="1253183" y="58727"/>
                    </a:lnTo>
                    <a:lnTo>
                      <a:pt x="1252840" y="58555"/>
                    </a:lnTo>
                    <a:cubicBezTo>
                      <a:pt x="1245972" y="58383"/>
                      <a:pt x="1237901" y="55636"/>
                      <a:pt x="1233436" y="48252"/>
                    </a:cubicBezTo>
                    <a:lnTo>
                      <a:pt x="1233436" y="48252"/>
                    </a:lnTo>
                    <a:cubicBezTo>
                      <a:pt x="1233436" y="48080"/>
                      <a:pt x="1233436" y="48080"/>
                      <a:pt x="1233264" y="47909"/>
                    </a:cubicBezTo>
                    <a:lnTo>
                      <a:pt x="1233264" y="47909"/>
                    </a:lnTo>
                    <a:cubicBezTo>
                      <a:pt x="1232749" y="48424"/>
                      <a:pt x="1232062" y="49282"/>
                      <a:pt x="1231376" y="50141"/>
                    </a:cubicBezTo>
                    <a:lnTo>
                      <a:pt x="1231376" y="50141"/>
                    </a:lnTo>
                    <a:cubicBezTo>
                      <a:pt x="1229830" y="52202"/>
                      <a:pt x="1228113" y="55121"/>
                      <a:pt x="1226224" y="57525"/>
                    </a:cubicBezTo>
                    <a:lnTo>
                      <a:pt x="1226224" y="57525"/>
                    </a:lnTo>
                    <a:cubicBezTo>
                      <a:pt x="1223648" y="60787"/>
                      <a:pt x="1222790" y="62848"/>
                      <a:pt x="1219527" y="63363"/>
                    </a:cubicBezTo>
                    <a:lnTo>
                      <a:pt x="1219527" y="63363"/>
                    </a:lnTo>
                    <a:cubicBezTo>
                      <a:pt x="1214891" y="62161"/>
                      <a:pt x="1215749" y="58727"/>
                      <a:pt x="1215406" y="55464"/>
                    </a:cubicBezTo>
                    <a:lnTo>
                      <a:pt x="1215406" y="55464"/>
                    </a:lnTo>
                    <a:cubicBezTo>
                      <a:pt x="1215234" y="55293"/>
                      <a:pt x="1215234" y="54949"/>
                      <a:pt x="1215234" y="54777"/>
                    </a:cubicBezTo>
                    <a:lnTo>
                      <a:pt x="1215234" y="54777"/>
                    </a:lnTo>
                    <a:cubicBezTo>
                      <a:pt x="1215749" y="47050"/>
                      <a:pt x="1226224" y="37091"/>
                      <a:pt x="1226568" y="33656"/>
                    </a:cubicBezTo>
                    <a:lnTo>
                      <a:pt x="1226568" y="33656"/>
                    </a:lnTo>
                    <a:cubicBezTo>
                      <a:pt x="1226396" y="33485"/>
                      <a:pt x="1225365" y="32454"/>
                      <a:pt x="1222790" y="31767"/>
                    </a:cubicBezTo>
                    <a:lnTo>
                      <a:pt x="1222790" y="31767"/>
                    </a:lnTo>
                    <a:cubicBezTo>
                      <a:pt x="1219870" y="30909"/>
                      <a:pt x="1215749" y="30222"/>
                      <a:pt x="1211457" y="29535"/>
                    </a:cubicBezTo>
                    <a:lnTo>
                      <a:pt x="1211457" y="29535"/>
                    </a:lnTo>
                    <a:cubicBezTo>
                      <a:pt x="1202699" y="28161"/>
                      <a:pt x="1193083" y="27475"/>
                      <a:pt x="1187588" y="25071"/>
                    </a:cubicBezTo>
                    <a:lnTo>
                      <a:pt x="1187588" y="25071"/>
                    </a:lnTo>
                    <a:cubicBezTo>
                      <a:pt x="1180032" y="20091"/>
                      <a:pt x="1164750" y="21121"/>
                      <a:pt x="1163720" y="9101"/>
                    </a:cubicBezTo>
                    <a:lnTo>
                      <a:pt x="1163720" y="9101"/>
                    </a:lnTo>
                    <a:cubicBezTo>
                      <a:pt x="1163548" y="2576"/>
                      <a:pt x="1159255" y="2919"/>
                      <a:pt x="1155134" y="2576"/>
                    </a:cubicBezTo>
                    <a:lnTo>
                      <a:pt x="1155134" y="2576"/>
                    </a:lnTo>
                    <a:cubicBezTo>
                      <a:pt x="1155134" y="2576"/>
                      <a:pt x="1154962" y="2576"/>
                      <a:pt x="1154790" y="2576"/>
                    </a:cubicBezTo>
                    <a:lnTo>
                      <a:pt x="1154790" y="2576"/>
                    </a:lnTo>
                    <a:cubicBezTo>
                      <a:pt x="1152558" y="1717"/>
                      <a:pt x="1145174" y="11505"/>
                      <a:pt x="1142083" y="18717"/>
                    </a:cubicBezTo>
                    <a:lnTo>
                      <a:pt x="1142083" y="18717"/>
                    </a:lnTo>
                    <a:cubicBezTo>
                      <a:pt x="1141396" y="20778"/>
                      <a:pt x="1141053" y="22838"/>
                      <a:pt x="1141053" y="25242"/>
                    </a:cubicBezTo>
                    <a:lnTo>
                      <a:pt x="1141053" y="25242"/>
                    </a:lnTo>
                    <a:cubicBezTo>
                      <a:pt x="1141053" y="30737"/>
                      <a:pt x="1143113" y="37606"/>
                      <a:pt x="1148265" y="47222"/>
                    </a:cubicBezTo>
                    <a:lnTo>
                      <a:pt x="1148265" y="47222"/>
                    </a:lnTo>
                    <a:cubicBezTo>
                      <a:pt x="1156164" y="61131"/>
                      <a:pt x="1172820" y="62505"/>
                      <a:pt x="1193083" y="66282"/>
                    </a:cubicBezTo>
                    <a:lnTo>
                      <a:pt x="1193083" y="66282"/>
                    </a:lnTo>
                    <a:cubicBezTo>
                      <a:pt x="1213002" y="68515"/>
                      <a:pt x="1208022" y="68686"/>
                      <a:pt x="1215578" y="68686"/>
                    </a:cubicBezTo>
                    <a:lnTo>
                      <a:pt x="1215578" y="68686"/>
                    </a:lnTo>
                    <a:cubicBezTo>
                      <a:pt x="1216265" y="68686"/>
                      <a:pt x="1217123" y="68686"/>
                      <a:pt x="1218325" y="68686"/>
                    </a:cubicBezTo>
                    <a:lnTo>
                      <a:pt x="1218325" y="68686"/>
                    </a:lnTo>
                    <a:cubicBezTo>
                      <a:pt x="1222618" y="69373"/>
                      <a:pt x="1225709" y="69202"/>
                      <a:pt x="1226396" y="73323"/>
                    </a:cubicBezTo>
                    <a:lnTo>
                      <a:pt x="1226396" y="73323"/>
                    </a:lnTo>
                    <a:cubicBezTo>
                      <a:pt x="1225709" y="77787"/>
                      <a:pt x="1222103" y="79161"/>
                      <a:pt x="1220214" y="83454"/>
                    </a:cubicBezTo>
                    <a:lnTo>
                      <a:pt x="1220214" y="83454"/>
                    </a:lnTo>
                    <a:cubicBezTo>
                      <a:pt x="1219012" y="86373"/>
                      <a:pt x="1218153" y="89464"/>
                      <a:pt x="1218153" y="91525"/>
                    </a:cubicBezTo>
                    <a:lnTo>
                      <a:pt x="1218153" y="91525"/>
                    </a:lnTo>
                    <a:cubicBezTo>
                      <a:pt x="1218325" y="94100"/>
                      <a:pt x="1218497" y="94100"/>
                      <a:pt x="1219527" y="94100"/>
                    </a:cubicBezTo>
                    <a:lnTo>
                      <a:pt x="1219527" y="94100"/>
                    </a:lnTo>
                    <a:cubicBezTo>
                      <a:pt x="1220386" y="94100"/>
                      <a:pt x="1222618" y="93585"/>
                      <a:pt x="1225365" y="91868"/>
                    </a:cubicBezTo>
                    <a:lnTo>
                      <a:pt x="1225365" y="91868"/>
                    </a:lnTo>
                    <a:cubicBezTo>
                      <a:pt x="1228285" y="89807"/>
                      <a:pt x="1230861" y="88777"/>
                      <a:pt x="1233264" y="88777"/>
                    </a:cubicBezTo>
                    <a:lnTo>
                      <a:pt x="1233264" y="88777"/>
                    </a:lnTo>
                    <a:cubicBezTo>
                      <a:pt x="1237386" y="88777"/>
                      <a:pt x="1239274" y="92727"/>
                      <a:pt x="1239274" y="95989"/>
                    </a:cubicBezTo>
                    <a:lnTo>
                      <a:pt x="1239274" y="95989"/>
                    </a:lnTo>
                    <a:cubicBezTo>
                      <a:pt x="1239274" y="99767"/>
                      <a:pt x="1237729" y="104232"/>
                      <a:pt x="1235153" y="109040"/>
                    </a:cubicBezTo>
                    <a:lnTo>
                      <a:pt x="1235153" y="109040"/>
                    </a:lnTo>
                    <a:cubicBezTo>
                      <a:pt x="1228456" y="119514"/>
                      <a:pt x="1222790" y="118999"/>
                      <a:pt x="1223820" y="121231"/>
                    </a:cubicBezTo>
                    <a:lnTo>
                      <a:pt x="1223820" y="121231"/>
                    </a:lnTo>
                    <a:cubicBezTo>
                      <a:pt x="1223820" y="122262"/>
                      <a:pt x="1224163" y="124151"/>
                      <a:pt x="1225194" y="127070"/>
                    </a:cubicBezTo>
                    <a:lnTo>
                      <a:pt x="1225194" y="127070"/>
                    </a:lnTo>
                    <a:cubicBezTo>
                      <a:pt x="1231032" y="140464"/>
                      <a:pt x="1240820" y="143211"/>
                      <a:pt x="1243052" y="151969"/>
                    </a:cubicBezTo>
                    <a:lnTo>
                      <a:pt x="1243052" y="151969"/>
                    </a:lnTo>
                    <a:cubicBezTo>
                      <a:pt x="1243052" y="152655"/>
                      <a:pt x="1243052" y="153171"/>
                      <a:pt x="1243052" y="153686"/>
                    </a:cubicBezTo>
                    <a:lnTo>
                      <a:pt x="1243052" y="153686"/>
                    </a:lnTo>
                    <a:cubicBezTo>
                      <a:pt x="1243052" y="157635"/>
                      <a:pt x="1240133" y="160726"/>
                      <a:pt x="1236527" y="160726"/>
                    </a:cubicBezTo>
                    <a:lnTo>
                      <a:pt x="1236527" y="160726"/>
                    </a:lnTo>
                    <a:cubicBezTo>
                      <a:pt x="1232406" y="160726"/>
                      <a:pt x="1228113" y="157807"/>
                      <a:pt x="1224850" y="152484"/>
                    </a:cubicBezTo>
                    <a:lnTo>
                      <a:pt x="1224850" y="152484"/>
                    </a:lnTo>
                    <a:cubicBezTo>
                      <a:pt x="1217638" y="142696"/>
                      <a:pt x="1207336" y="134969"/>
                      <a:pt x="1201840" y="122777"/>
                    </a:cubicBezTo>
                    <a:lnTo>
                      <a:pt x="1201840" y="122777"/>
                    </a:lnTo>
                    <a:cubicBezTo>
                      <a:pt x="1199436" y="117454"/>
                      <a:pt x="1194628" y="115737"/>
                      <a:pt x="1187073" y="115737"/>
                    </a:cubicBezTo>
                    <a:lnTo>
                      <a:pt x="1187073" y="115737"/>
                    </a:lnTo>
                    <a:cubicBezTo>
                      <a:pt x="1181578" y="115737"/>
                      <a:pt x="1174881" y="116767"/>
                      <a:pt x="1168012" y="117797"/>
                    </a:cubicBezTo>
                    <a:lnTo>
                      <a:pt x="1168012" y="117797"/>
                    </a:lnTo>
                    <a:cubicBezTo>
                      <a:pt x="1165608" y="118312"/>
                      <a:pt x="1164063" y="118999"/>
                      <a:pt x="1163376" y="119343"/>
                    </a:cubicBezTo>
                    <a:lnTo>
                      <a:pt x="1163376" y="119343"/>
                    </a:lnTo>
                    <a:lnTo>
                      <a:pt x="1163033" y="119343"/>
                    </a:lnTo>
                    <a:cubicBezTo>
                      <a:pt x="1162002" y="119858"/>
                      <a:pt x="1171618" y="125353"/>
                      <a:pt x="1175739" y="131878"/>
                    </a:cubicBezTo>
                    <a:lnTo>
                      <a:pt x="1175739" y="131878"/>
                    </a:lnTo>
                    <a:cubicBezTo>
                      <a:pt x="1177800" y="134625"/>
                      <a:pt x="1178659" y="137544"/>
                      <a:pt x="1178659" y="140292"/>
                    </a:cubicBezTo>
                    <a:lnTo>
                      <a:pt x="1178659" y="140292"/>
                    </a:lnTo>
                    <a:cubicBezTo>
                      <a:pt x="1178659" y="147504"/>
                      <a:pt x="1172133" y="152140"/>
                      <a:pt x="1164750" y="152140"/>
                    </a:cubicBezTo>
                    <a:lnTo>
                      <a:pt x="1164750" y="152140"/>
                    </a:lnTo>
                    <a:cubicBezTo>
                      <a:pt x="1164407" y="152140"/>
                      <a:pt x="1163891" y="152140"/>
                      <a:pt x="1163376" y="152140"/>
                    </a:cubicBezTo>
                    <a:lnTo>
                      <a:pt x="1163376" y="152140"/>
                    </a:lnTo>
                    <a:cubicBezTo>
                      <a:pt x="1154275" y="152140"/>
                      <a:pt x="1130063" y="151969"/>
                      <a:pt x="1117185" y="145615"/>
                    </a:cubicBezTo>
                    <a:lnTo>
                      <a:pt x="1117185" y="145615"/>
                    </a:lnTo>
                    <a:cubicBezTo>
                      <a:pt x="1108255" y="141151"/>
                      <a:pt x="1105851" y="140807"/>
                      <a:pt x="1099669" y="140635"/>
                    </a:cubicBezTo>
                    <a:lnTo>
                      <a:pt x="1099669" y="140635"/>
                    </a:lnTo>
                    <a:cubicBezTo>
                      <a:pt x="1097094" y="140635"/>
                      <a:pt x="1093831" y="140807"/>
                      <a:pt x="1089195" y="140807"/>
                    </a:cubicBezTo>
                    <a:lnTo>
                      <a:pt x="1089195" y="140807"/>
                    </a:lnTo>
                    <a:cubicBezTo>
                      <a:pt x="1077003" y="139777"/>
                      <a:pt x="1063953" y="138060"/>
                      <a:pt x="1049529" y="134625"/>
                    </a:cubicBezTo>
                    <a:lnTo>
                      <a:pt x="1049529" y="134625"/>
                    </a:lnTo>
                    <a:cubicBezTo>
                      <a:pt x="1052791" y="136686"/>
                      <a:pt x="1052791" y="140979"/>
                      <a:pt x="1052791" y="140979"/>
                    </a:cubicBezTo>
                    <a:lnTo>
                      <a:pt x="1052791" y="140979"/>
                    </a:lnTo>
                    <a:lnTo>
                      <a:pt x="1052791" y="142353"/>
                    </a:lnTo>
                    <a:lnTo>
                      <a:pt x="1051589" y="143039"/>
                    </a:lnTo>
                    <a:cubicBezTo>
                      <a:pt x="1051589" y="143039"/>
                      <a:pt x="1032700" y="154888"/>
                      <a:pt x="1029781" y="161241"/>
                    </a:cubicBezTo>
                    <a:lnTo>
                      <a:pt x="1029781" y="161241"/>
                    </a:lnTo>
                    <a:cubicBezTo>
                      <a:pt x="1029609" y="161413"/>
                      <a:pt x="1029609" y="161585"/>
                      <a:pt x="1029609" y="162100"/>
                    </a:cubicBezTo>
                    <a:lnTo>
                      <a:pt x="1029609" y="162100"/>
                    </a:lnTo>
                    <a:cubicBezTo>
                      <a:pt x="1028579" y="166221"/>
                      <a:pt x="1044892" y="175837"/>
                      <a:pt x="1053478" y="186312"/>
                    </a:cubicBezTo>
                    <a:lnTo>
                      <a:pt x="1053478" y="186312"/>
                    </a:lnTo>
                    <a:cubicBezTo>
                      <a:pt x="1057084" y="190433"/>
                      <a:pt x="1058801" y="193009"/>
                      <a:pt x="1058973" y="196100"/>
                    </a:cubicBezTo>
                    <a:lnTo>
                      <a:pt x="1058973" y="196100"/>
                    </a:lnTo>
                    <a:cubicBezTo>
                      <a:pt x="1058973" y="199534"/>
                      <a:pt x="1055367" y="200736"/>
                      <a:pt x="1053306" y="200736"/>
                    </a:cubicBezTo>
                    <a:lnTo>
                      <a:pt x="1053306" y="200736"/>
                    </a:lnTo>
                    <a:cubicBezTo>
                      <a:pt x="1051074" y="200736"/>
                      <a:pt x="1048498" y="200049"/>
                      <a:pt x="1045579" y="199191"/>
                    </a:cubicBezTo>
                    <a:lnTo>
                      <a:pt x="1045579" y="199191"/>
                    </a:lnTo>
                    <a:cubicBezTo>
                      <a:pt x="1037336" y="195069"/>
                      <a:pt x="1038195" y="191807"/>
                      <a:pt x="1032528" y="187514"/>
                    </a:cubicBezTo>
                    <a:lnTo>
                      <a:pt x="1032528" y="187514"/>
                    </a:lnTo>
                    <a:cubicBezTo>
                      <a:pt x="1029953" y="185453"/>
                      <a:pt x="1028922" y="185282"/>
                      <a:pt x="1027720" y="185282"/>
                    </a:cubicBezTo>
                    <a:lnTo>
                      <a:pt x="1027720" y="185282"/>
                    </a:lnTo>
                    <a:cubicBezTo>
                      <a:pt x="1026347" y="185282"/>
                      <a:pt x="1024458" y="185797"/>
                      <a:pt x="1021367" y="185797"/>
                    </a:cubicBezTo>
                    <a:lnTo>
                      <a:pt x="1021367" y="185797"/>
                    </a:lnTo>
                    <a:cubicBezTo>
                      <a:pt x="1020165" y="185797"/>
                      <a:pt x="1018791" y="185797"/>
                      <a:pt x="1017074" y="185453"/>
                    </a:cubicBezTo>
                    <a:lnTo>
                      <a:pt x="1017074" y="185453"/>
                    </a:lnTo>
                    <a:cubicBezTo>
                      <a:pt x="1007630" y="182706"/>
                      <a:pt x="991317" y="173948"/>
                      <a:pt x="983590" y="167423"/>
                    </a:cubicBezTo>
                    <a:lnTo>
                      <a:pt x="983590" y="167423"/>
                    </a:lnTo>
                    <a:cubicBezTo>
                      <a:pt x="980842" y="165534"/>
                      <a:pt x="979468" y="165019"/>
                      <a:pt x="978781" y="165191"/>
                    </a:cubicBezTo>
                    <a:lnTo>
                      <a:pt x="978781" y="165191"/>
                    </a:lnTo>
                    <a:cubicBezTo>
                      <a:pt x="977923" y="164847"/>
                      <a:pt x="975690" y="166908"/>
                      <a:pt x="969852" y="171201"/>
                    </a:cubicBezTo>
                    <a:lnTo>
                      <a:pt x="969852" y="171201"/>
                    </a:lnTo>
                    <a:cubicBezTo>
                      <a:pt x="960408" y="178069"/>
                      <a:pt x="939115" y="185625"/>
                      <a:pt x="923489" y="186999"/>
                    </a:cubicBezTo>
                    <a:lnTo>
                      <a:pt x="923489" y="186999"/>
                    </a:lnTo>
                    <a:cubicBezTo>
                      <a:pt x="919711" y="187686"/>
                      <a:pt x="916620" y="188029"/>
                      <a:pt x="913701" y="188029"/>
                    </a:cubicBezTo>
                    <a:lnTo>
                      <a:pt x="913701" y="188029"/>
                    </a:lnTo>
                    <a:cubicBezTo>
                      <a:pt x="904428" y="188372"/>
                      <a:pt x="898590" y="183564"/>
                      <a:pt x="896701" y="175150"/>
                    </a:cubicBezTo>
                    <a:lnTo>
                      <a:pt x="896701" y="175150"/>
                    </a:lnTo>
                    <a:cubicBezTo>
                      <a:pt x="896014" y="172918"/>
                      <a:pt x="895842" y="171201"/>
                      <a:pt x="895671" y="169827"/>
                    </a:cubicBezTo>
                    <a:lnTo>
                      <a:pt x="895671" y="169827"/>
                    </a:lnTo>
                    <a:cubicBezTo>
                      <a:pt x="895671" y="168282"/>
                      <a:pt x="896358" y="166221"/>
                      <a:pt x="897903" y="165362"/>
                    </a:cubicBezTo>
                    <a:lnTo>
                      <a:pt x="897903" y="165362"/>
                    </a:lnTo>
                    <a:cubicBezTo>
                      <a:pt x="899277" y="164676"/>
                      <a:pt x="900650" y="164676"/>
                      <a:pt x="902025" y="164676"/>
                    </a:cubicBezTo>
                    <a:lnTo>
                      <a:pt x="902025" y="164676"/>
                    </a:lnTo>
                    <a:cubicBezTo>
                      <a:pt x="902711" y="164676"/>
                      <a:pt x="903398" y="164676"/>
                      <a:pt x="904256" y="164676"/>
                    </a:cubicBezTo>
                    <a:lnTo>
                      <a:pt x="904256" y="164676"/>
                    </a:lnTo>
                    <a:cubicBezTo>
                      <a:pt x="904600" y="164676"/>
                      <a:pt x="904943" y="164676"/>
                      <a:pt x="905115" y="164676"/>
                    </a:cubicBezTo>
                    <a:lnTo>
                      <a:pt x="905115" y="164676"/>
                    </a:lnTo>
                    <a:cubicBezTo>
                      <a:pt x="905115" y="164676"/>
                      <a:pt x="905115" y="164676"/>
                      <a:pt x="904943" y="164676"/>
                    </a:cubicBezTo>
                    <a:lnTo>
                      <a:pt x="904943" y="164676"/>
                    </a:lnTo>
                    <a:cubicBezTo>
                      <a:pt x="902711" y="163302"/>
                      <a:pt x="899277" y="161756"/>
                      <a:pt x="895671" y="160039"/>
                    </a:cubicBezTo>
                    <a:lnTo>
                      <a:pt x="895671" y="160039"/>
                    </a:lnTo>
                    <a:cubicBezTo>
                      <a:pt x="888459" y="156948"/>
                      <a:pt x="879529" y="153686"/>
                      <a:pt x="874550" y="152827"/>
                    </a:cubicBezTo>
                    <a:lnTo>
                      <a:pt x="874550" y="152827"/>
                    </a:lnTo>
                    <a:cubicBezTo>
                      <a:pt x="873348" y="152655"/>
                      <a:pt x="872489" y="152655"/>
                      <a:pt x="871802" y="152655"/>
                    </a:cubicBezTo>
                    <a:lnTo>
                      <a:pt x="871802" y="152655"/>
                    </a:lnTo>
                    <a:cubicBezTo>
                      <a:pt x="870257" y="152655"/>
                      <a:pt x="870257" y="152655"/>
                      <a:pt x="870257" y="152655"/>
                    </a:cubicBezTo>
                    <a:lnTo>
                      <a:pt x="870257" y="152655"/>
                    </a:lnTo>
                    <a:lnTo>
                      <a:pt x="870428" y="152827"/>
                    </a:lnTo>
                    <a:cubicBezTo>
                      <a:pt x="870428" y="152827"/>
                      <a:pt x="870428" y="152827"/>
                      <a:pt x="870428" y="153171"/>
                    </a:cubicBezTo>
                    <a:lnTo>
                      <a:pt x="870428" y="153171"/>
                    </a:lnTo>
                    <a:cubicBezTo>
                      <a:pt x="870600" y="154373"/>
                      <a:pt x="869913" y="157635"/>
                      <a:pt x="867681" y="158494"/>
                    </a:cubicBezTo>
                    <a:lnTo>
                      <a:pt x="867681" y="158494"/>
                    </a:lnTo>
                    <a:cubicBezTo>
                      <a:pt x="865277" y="160554"/>
                      <a:pt x="862530" y="160726"/>
                      <a:pt x="858924" y="160726"/>
                    </a:cubicBezTo>
                    <a:lnTo>
                      <a:pt x="858924" y="160726"/>
                    </a:lnTo>
                    <a:cubicBezTo>
                      <a:pt x="851025" y="160726"/>
                      <a:pt x="840035" y="158322"/>
                      <a:pt x="833853" y="156605"/>
                    </a:cubicBezTo>
                    <a:lnTo>
                      <a:pt x="833853" y="156605"/>
                    </a:lnTo>
                    <a:cubicBezTo>
                      <a:pt x="823722" y="154029"/>
                      <a:pt x="815136" y="150423"/>
                      <a:pt x="806035" y="150423"/>
                    </a:cubicBezTo>
                    <a:lnTo>
                      <a:pt x="806035" y="150423"/>
                    </a:lnTo>
                    <a:lnTo>
                      <a:pt x="805863" y="150595"/>
                    </a:lnTo>
                    <a:lnTo>
                      <a:pt x="805176" y="150423"/>
                    </a:lnTo>
                    <a:cubicBezTo>
                      <a:pt x="795904" y="150423"/>
                      <a:pt x="759157" y="148019"/>
                      <a:pt x="750227" y="148019"/>
                    </a:cubicBezTo>
                    <a:lnTo>
                      <a:pt x="750227" y="148019"/>
                    </a:lnTo>
                    <a:cubicBezTo>
                      <a:pt x="750227" y="148019"/>
                      <a:pt x="750227" y="148019"/>
                      <a:pt x="750056" y="148019"/>
                    </a:cubicBezTo>
                    <a:lnTo>
                      <a:pt x="750056" y="148019"/>
                    </a:lnTo>
                    <a:lnTo>
                      <a:pt x="750056" y="145787"/>
                    </a:lnTo>
                    <a:lnTo>
                      <a:pt x="750056" y="148019"/>
                    </a:lnTo>
                    <a:cubicBezTo>
                      <a:pt x="743187" y="147676"/>
                      <a:pt x="732884" y="158666"/>
                      <a:pt x="729450" y="165878"/>
                    </a:cubicBezTo>
                    <a:lnTo>
                      <a:pt x="729450" y="165878"/>
                    </a:lnTo>
                    <a:cubicBezTo>
                      <a:pt x="728076" y="168282"/>
                      <a:pt x="725844" y="169827"/>
                      <a:pt x="723439" y="169827"/>
                    </a:cubicBezTo>
                    <a:lnTo>
                      <a:pt x="723439" y="169827"/>
                    </a:lnTo>
                    <a:cubicBezTo>
                      <a:pt x="717945" y="169484"/>
                      <a:pt x="715026" y="163817"/>
                      <a:pt x="714854" y="156777"/>
                    </a:cubicBezTo>
                    <a:lnTo>
                      <a:pt x="714854" y="156777"/>
                    </a:lnTo>
                    <a:cubicBezTo>
                      <a:pt x="714854" y="156433"/>
                      <a:pt x="714854" y="156090"/>
                      <a:pt x="714854" y="155746"/>
                    </a:cubicBezTo>
                    <a:lnTo>
                      <a:pt x="714854" y="155746"/>
                    </a:lnTo>
                    <a:cubicBezTo>
                      <a:pt x="714854" y="151282"/>
                      <a:pt x="706440" y="143726"/>
                      <a:pt x="700773" y="143726"/>
                    </a:cubicBezTo>
                    <a:lnTo>
                      <a:pt x="700773" y="143726"/>
                    </a:lnTo>
                    <a:cubicBezTo>
                      <a:pt x="700086" y="143726"/>
                      <a:pt x="699571" y="143726"/>
                      <a:pt x="698884" y="144070"/>
                    </a:cubicBezTo>
                    <a:lnTo>
                      <a:pt x="698884" y="144070"/>
                    </a:lnTo>
                    <a:cubicBezTo>
                      <a:pt x="698369" y="144413"/>
                      <a:pt x="698541" y="144070"/>
                      <a:pt x="698369" y="145100"/>
                    </a:cubicBezTo>
                    <a:lnTo>
                      <a:pt x="698369" y="145100"/>
                    </a:lnTo>
                    <a:cubicBezTo>
                      <a:pt x="698197" y="149221"/>
                      <a:pt x="704551" y="158150"/>
                      <a:pt x="705066" y="162615"/>
                    </a:cubicBezTo>
                    <a:lnTo>
                      <a:pt x="705066" y="162615"/>
                    </a:lnTo>
                    <a:cubicBezTo>
                      <a:pt x="705066" y="163474"/>
                      <a:pt x="703692" y="165706"/>
                      <a:pt x="701975" y="165706"/>
                    </a:cubicBezTo>
                    <a:lnTo>
                      <a:pt x="701975" y="165706"/>
                    </a:lnTo>
                    <a:cubicBezTo>
                      <a:pt x="701117" y="165706"/>
                      <a:pt x="699914" y="165706"/>
                      <a:pt x="698197" y="165878"/>
                    </a:cubicBezTo>
                    <a:lnTo>
                      <a:pt x="698197" y="165878"/>
                    </a:lnTo>
                    <a:cubicBezTo>
                      <a:pt x="693046" y="165878"/>
                      <a:pt x="684803" y="165019"/>
                      <a:pt x="673470" y="159352"/>
                    </a:cubicBezTo>
                    <a:lnTo>
                      <a:pt x="673470" y="159352"/>
                    </a:lnTo>
                    <a:cubicBezTo>
                      <a:pt x="658016" y="152999"/>
                      <a:pt x="645309" y="143898"/>
                      <a:pt x="636551" y="140292"/>
                    </a:cubicBezTo>
                    <a:lnTo>
                      <a:pt x="636551" y="140292"/>
                    </a:lnTo>
                    <a:cubicBezTo>
                      <a:pt x="635178" y="139433"/>
                      <a:pt x="634148" y="139262"/>
                      <a:pt x="633632" y="139262"/>
                    </a:cubicBezTo>
                    <a:lnTo>
                      <a:pt x="633632" y="139262"/>
                    </a:lnTo>
                    <a:cubicBezTo>
                      <a:pt x="632945" y="139262"/>
                      <a:pt x="632430" y="139433"/>
                      <a:pt x="632258" y="142524"/>
                    </a:cubicBezTo>
                    <a:lnTo>
                      <a:pt x="632258" y="142524"/>
                    </a:lnTo>
                    <a:cubicBezTo>
                      <a:pt x="632258" y="145100"/>
                      <a:pt x="633117" y="148706"/>
                      <a:pt x="635006" y="152484"/>
                    </a:cubicBezTo>
                    <a:lnTo>
                      <a:pt x="635006" y="152484"/>
                    </a:lnTo>
                    <a:cubicBezTo>
                      <a:pt x="636551" y="155918"/>
                      <a:pt x="637238" y="158150"/>
                      <a:pt x="637238" y="160039"/>
                    </a:cubicBezTo>
                    <a:lnTo>
                      <a:pt x="637238" y="160039"/>
                    </a:lnTo>
                    <a:cubicBezTo>
                      <a:pt x="637238" y="161413"/>
                      <a:pt x="635693" y="163645"/>
                      <a:pt x="633804" y="163817"/>
                    </a:cubicBezTo>
                    <a:lnTo>
                      <a:pt x="633804" y="163817"/>
                    </a:lnTo>
                    <a:cubicBezTo>
                      <a:pt x="630885" y="163645"/>
                      <a:pt x="628996" y="161928"/>
                      <a:pt x="627107" y="161070"/>
                    </a:cubicBezTo>
                    <a:lnTo>
                      <a:pt x="627107" y="161070"/>
                    </a:lnTo>
                    <a:cubicBezTo>
                      <a:pt x="626763" y="161070"/>
                      <a:pt x="626420" y="160898"/>
                      <a:pt x="626248" y="160898"/>
                    </a:cubicBezTo>
                    <a:lnTo>
                      <a:pt x="626248" y="160898"/>
                    </a:lnTo>
                    <a:cubicBezTo>
                      <a:pt x="624531" y="160383"/>
                      <a:pt x="621955" y="164160"/>
                      <a:pt x="618693" y="171201"/>
                    </a:cubicBezTo>
                    <a:lnTo>
                      <a:pt x="618693" y="171201"/>
                    </a:lnTo>
                    <a:cubicBezTo>
                      <a:pt x="614400" y="179615"/>
                      <a:pt x="603067" y="189746"/>
                      <a:pt x="592936" y="196271"/>
                    </a:cubicBezTo>
                    <a:lnTo>
                      <a:pt x="592936" y="196271"/>
                    </a:lnTo>
                    <a:cubicBezTo>
                      <a:pt x="587269" y="200393"/>
                      <a:pt x="580400" y="202453"/>
                      <a:pt x="575764" y="202453"/>
                    </a:cubicBezTo>
                    <a:lnTo>
                      <a:pt x="575764" y="202453"/>
                    </a:lnTo>
                    <a:cubicBezTo>
                      <a:pt x="573360" y="202453"/>
                      <a:pt x="570097" y="202110"/>
                      <a:pt x="569582" y="198160"/>
                    </a:cubicBezTo>
                    <a:lnTo>
                      <a:pt x="569582" y="198160"/>
                    </a:lnTo>
                    <a:cubicBezTo>
                      <a:pt x="569754" y="195584"/>
                      <a:pt x="571299" y="194211"/>
                      <a:pt x="573703" y="192322"/>
                    </a:cubicBezTo>
                    <a:lnTo>
                      <a:pt x="573703" y="192322"/>
                    </a:lnTo>
                    <a:cubicBezTo>
                      <a:pt x="582118" y="186312"/>
                      <a:pt x="600835" y="164676"/>
                      <a:pt x="611481" y="156605"/>
                    </a:cubicBezTo>
                    <a:lnTo>
                      <a:pt x="611481" y="156605"/>
                    </a:lnTo>
                    <a:cubicBezTo>
                      <a:pt x="614915" y="154373"/>
                      <a:pt x="615946" y="152999"/>
                      <a:pt x="616289" y="152655"/>
                    </a:cubicBezTo>
                    <a:lnTo>
                      <a:pt x="616289" y="152655"/>
                    </a:lnTo>
                    <a:cubicBezTo>
                      <a:pt x="615946" y="152484"/>
                      <a:pt x="615431" y="152140"/>
                      <a:pt x="614572" y="151797"/>
                    </a:cubicBezTo>
                    <a:lnTo>
                      <a:pt x="614572" y="151797"/>
                    </a:lnTo>
                    <a:cubicBezTo>
                      <a:pt x="612683" y="151110"/>
                      <a:pt x="609592" y="150423"/>
                      <a:pt x="605986" y="149736"/>
                    </a:cubicBezTo>
                    <a:lnTo>
                      <a:pt x="605986" y="149736"/>
                    </a:lnTo>
                    <a:cubicBezTo>
                      <a:pt x="605471" y="149565"/>
                      <a:pt x="605127" y="149565"/>
                      <a:pt x="604784" y="149565"/>
                    </a:cubicBezTo>
                    <a:lnTo>
                      <a:pt x="604784" y="149565"/>
                    </a:lnTo>
                    <a:cubicBezTo>
                      <a:pt x="596885" y="148363"/>
                      <a:pt x="595340" y="169140"/>
                      <a:pt x="584693" y="173777"/>
                    </a:cubicBezTo>
                    <a:lnTo>
                      <a:pt x="584693" y="173777"/>
                    </a:lnTo>
                    <a:cubicBezTo>
                      <a:pt x="575764" y="176352"/>
                      <a:pt x="566319" y="178928"/>
                      <a:pt x="561855" y="185968"/>
                    </a:cubicBezTo>
                    <a:lnTo>
                      <a:pt x="561855" y="185968"/>
                    </a:lnTo>
                    <a:cubicBezTo>
                      <a:pt x="558764" y="188888"/>
                      <a:pt x="557390" y="190776"/>
                      <a:pt x="554300" y="191120"/>
                    </a:cubicBezTo>
                    <a:lnTo>
                      <a:pt x="554300" y="191120"/>
                    </a:lnTo>
                    <a:cubicBezTo>
                      <a:pt x="549320" y="189918"/>
                      <a:pt x="550522" y="186140"/>
                      <a:pt x="550178" y="182019"/>
                    </a:cubicBezTo>
                    <a:lnTo>
                      <a:pt x="550178" y="182019"/>
                    </a:lnTo>
                    <a:cubicBezTo>
                      <a:pt x="549663" y="179787"/>
                      <a:pt x="549320" y="179787"/>
                      <a:pt x="549148" y="179787"/>
                    </a:cubicBezTo>
                    <a:lnTo>
                      <a:pt x="549148" y="179787"/>
                    </a:lnTo>
                    <a:cubicBezTo>
                      <a:pt x="549148" y="179787"/>
                      <a:pt x="549148" y="179787"/>
                      <a:pt x="549148" y="179787"/>
                    </a:cubicBezTo>
                    <a:lnTo>
                      <a:pt x="549148" y="179787"/>
                    </a:lnTo>
                    <a:cubicBezTo>
                      <a:pt x="548290" y="179615"/>
                      <a:pt x="544683" y="182019"/>
                      <a:pt x="541764" y="185797"/>
                    </a:cubicBezTo>
                    <a:lnTo>
                      <a:pt x="541764" y="185797"/>
                    </a:lnTo>
                    <a:cubicBezTo>
                      <a:pt x="535067" y="192665"/>
                      <a:pt x="528886" y="191807"/>
                      <a:pt x="520815" y="192837"/>
                    </a:cubicBezTo>
                    <a:lnTo>
                      <a:pt x="520815" y="192837"/>
                    </a:lnTo>
                    <a:cubicBezTo>
                      <a:pt x="522360" y="193352"/>
                      <a:pt x="524249" y="194039"/>
                      <a:pt x="526481" y="194382"/>
                    </a:cubicBezTo>
                    <a:lnTo>
                      <a:pt x="526481" y="194382"/>
                    </a:lnTo>
                    <a:cubicBezTo>
                      <a:pt x="539189" y="195413"/>
                      <a:pt x="542279" y="199191"/>
                      <a:pt x="546057" y="204342"/>
                    </a:cubicBezTo>
                    <a:lnTo>
                      <a:pt x="546057" y="204342"/>
                    </a:lnTo>
                    <a:cubicBezTo>
                      <a:pt x="547087" y="206231"/>
                      <a:pt x="547774" y="207948"/>
                      <a:pt x="547774" y="209837"/>
                    </a:cubicBezTo>
                    <a:lnTo>
                      <a:pt x="547774" y="209837"/>
                    </a:lnTo>
                    <a:cubicBezTo>
                      <a:pt x="547774" y="213958"/>
                      <a:pt x="543825" y="216362"/>
                      <a:pt x="539360" y="216362"/>
                    </a:cubicBezTo>
                    <a:lnTo>
                      <a:pt x="539360" y="216362"/>
                    </a:lnTo>
                    <a:cubicBezTo>
                      <a:pt x="537471" y="216362"/>
                      <a:pt x="535582" y="216019"/>
                      <a:pt x="533178" y="215504"/>
                    </a:cubicBezTo>
                    <a:lnTo>
                      <a:pt x="533178" y="215504"/>
                    </a:lnTo>
                    <a:cubicBezTo>
                      <a:pt x="523390" y="213100"/>
                      <a:pt x="509138" y="211726"/>
                      <a:pt x="495744" y="203827"/>
                    </a:cubicBezTo>
                    <a:lnTo>
                      <a:pt x="495744" y="203827"/>
                    </a:lnTo>
                    <a:cubicBezTo>
                      <a:pt x="484239" y="195584"/>
                      <a:pt x="474623" y="200564"/>
                      <a:pt x="459684" y="194039"/>
                    </a:cubicBezTo>
                    <a:lnTo>
                      <a:pt x="459684" y="194039"/>
                    </a:lnTo>
                    <a:cubicBezTo>
                      <a:pt x="455047" y="192150"/>
                      <a:pt x="452128" y="191463"/>
                      <a:pt x="449896" y="191463"/>
                    </a:cubicBezTo>
                    <a:lnTo>
                      <a:pt x="449896" y="191463"/>
                    </a:lnTo>
                    <a:cubicBezTo>
                      <a:pt x="445088" y="191292"/>
                      <a:pt x="441654" y="194726"/>
                      <a:pt x="430664" y="196786"/>
                    </a:cubicBezTo>
                    <a:lnTo>
                      <a:pt x="430664" y="196786"/>
                    </a:lnTo>
                    <a:cubicBezTo>
                      <a:pt x="428603" y="197130"/>
                      <a:pt x="426714" y="197302"/>
                      <a:pt x="424826" y="197302"/>
                    </a:cubicBezTo>
                    <a:lnTo>
                      <a:pt x="424826" y="197302"/>
                    </a:lnTo>
                    <a:cubicBezTo>
                      <a:pt x="411260" y="197302"/>
                      <a:pt x="400099" y="189746"/>
                      <a:pt x="391341" y="186484"/>
                    </a:cubicBezTo>
                    <a:lnTo>
                      <a:pt x="391341" y="186484"/>
                    </a:lnTo>
                    <a:cubicBezTo>
                      <a:pt x="389452" y="185453"/>
                      <a:pt x="387392" y="184938"/>
                      <a:pt x="385331" y="184938"/>
                    </a:cubicBezTo>
                    <a:lnTo>
                      <a:pt x="385331" y="184938"/>
                    </a:lnTo>
                    <a:cubicBezTo>
                      <a:pt x="379321" y="184766"/>
                      <a:pt x="372796" y="189059"/>
                      <a:pt x="370563" y="192322"/>
                    </a:cubicBezTo>
                    <a:lnTo>
                      <a:pt x="370563" y="192322"/>
                    </a:lnTo>
                    <a:cubicBezTo>
                      <a:pt x="368331" y="195241"/>
                      <a:pt x="364896" y="196271"/>
                      <a:pt x="361634" y="196271"/>
                    </a:cubicBezTo>
                    <a:lnTo>
                      <a:pt x="361634" y="196271"/>
                    </a:lnTo>
                    <a:cubicBezTo>
                      <a:pt x="355796" y="196271"/>
                      <a:pt x="349614" y="193352"/>
                      <a:pt x="343776" y="191807"/>
                    </a:cubicBezTo>
                    <a:lnTo>
                      <a:pt x="343776" y="191807"/>
                    </a:lnTo>
                    <a:cubicBezTo>
                      <a:pt x="341200" y="190776"/>
                      <a:pt x="338624" y="190433"/>
                      <a:pt x="335705" y="190433"/>
                    </a:cubicBezTo>
                    <a:lnTo>
                      <a:pt x="335705" y="190433"/>
                    </a:lnTo>
                    <a:cubicBezTo>
                      <a:pt x="329352" y="190433"/>
                      <a:pt x="321109" y="192150"/>
                      <a:pt x="310463" y="192150"/>
                    </a:cubicBezTo>
                    <a:lnTo>
                      <a:pt x="310463" y="192150"/>
                    </a:lnTo>
                    <a:cubicBezTo>
                      <a:pt x="308574" y="192150"/>
                      <a:pt x="306513" y="192150"/>
                      <a:pt x="304281" y="191978"/>
                    </a:cubicBezTo>
                    <a:lnTo>
                      <a:pt x="304281" y="191978"/>
                    </a:lnTo>
                    <a:cubicBezTo>
                      <a:pt x="302907" y="191807"/>
                      <a:pt x="301534" y="191807"/>
                      <a:pt x="300332" y="191807"/>
                    </a:cubicBezTo>
                    <a:lnTo>
                      <a:pt x="300332" y="191807"/>
                    </a:lnTo>
                    <a:cubicBezTo>
                      <a:pt x="285392" y="191807"/>
                      <a:pt x="273715" y="197130"/>
                      <a:pt x="262039" y="197302"/>
                    </a:cubicBezTo>
                    <a:lnTo>
                      <a:pt x="262039" y="197302"/>
                    </a:lnTo>
                    <a:cubicBezTo>
                      <a:pt x="261008" y="197302"/>
                      <a:pt x="259978" y="197302"/>
                      <a:pt x="258948" y="197130"/>
                    </a:cubicBezTo>
                    <a:lnTo>
                      <a:pt x="258948" y="197130"/>
                    </a:lnTo>
                    <a:cubicBezTo>
                      <a:pt x="246241" y="195756"/>
                      <a:pt x="232847" y="193524"/>
                      <a:pt x="226837" y="183393"/>
                    </a:cubicBezTo>
                    <a:lnTo>
                      <a:pt x="226837" y="183393"/>
                    </a:lnTo>
                    <a:cubicBezTo>
                      <a:pt x="225463" y="181504"/>
                      <a:pt x="224433" y="181160"/>
                      <a:pt x="222201" y="180989"/>
                    </a:cubicBezTo>
                    <a:lnTo>
                      <a:pt x="222201" y="180989"/>
                    </a:lnTo>
                    <a:cubicBezTo>
                      <a:pt x="217736" y="180817"/>
                      <a:pt x="210181" y="184423"/>
                      <a:pt x="201423" y="184423"/>
                    </a:cubicBezTo>
                    <a:lnTo>
                      <a:pt x="201423" y="184423"/>
                    </a:lnTo>
                    <a:cubicBezTo>
                      <a:pt x="197989" y="185110"/>
                      <a:pt x="199019" y="185110"/>
                      <a:pt x="198676" y="185968"/>
                    </a:cubicBezTo>
                    <a:lnTo>
                      <a:pt x="198676" y="185968"/>
                    </a:lnTo>
                    <a:cubicBezTo>
                      <a:pt x="198676" y="186999"/>
                      <a:pt x="199191" y="188372"/>
                      <a:pt x="199191" y="190261"/>
                    </a:cubicBezTo>
                    <a:lnTo>
                      <a:pt x="199191" y="190261"/>
                    </a:lnTo>
                    <a:cubicBezTo>
                      <a:pt x="199191" y="191120"/>
                      <a:pt x="199019" y="192494"/>
                      <a:pt x="197817" y="193524"/>
                    </a:cubicBezTo>
                    <a:lnTo>
                      <a:pt x="197817" y="193524"/>
                    </a:lnTo>
                    <a:cubicBezTo>
                      <a:pt x="196787" y="194554"/>
                      <a:pt x="195413" y="194726"/>
                      <a:pt x="194039" y="194726"/>
                    </a:cubicBezTo>
                    <a:lnTo>
                      <a:pt x="194039" y="194726"/>
                    </a:lnTo>
                    <a:cubicBezTo>
                      <a:pt x="193009" y="194726"/>
                      <a:pt x="191979" y="194554"/>
                      <a:pt x="190605" y="194382"/>
                    </a:cubicBezTo>
                    <a:lnTo>
                      <a:pt x="190605" y="194382"/>
                    </a:lnTo>
                    <a:cubicBezTo>
                      <a:pt x="176696" y="191807"/>
                      <a:pt x="179443" y="183908"/>
                      <a:pt x="175151" y="174120"/>
                    </a:cubicBezTo>
                    <a:lnTo>
                      <a:pt x="175151" y="174120"/>
                    </a:lnTo>
                    <a:cubicBezTo>
                      <a:pt x="174120" y="172231"/>
                      <a:pt x="173262" y="171029"/>
                      <a:pt x="172575" y="170342"/>
                    </a:cubicBezTo>
                    <a:lnTo>
                      <a:pt x="172575" y="170342"/>
                    </a:lnTo>
                    <a:cubicBezTo>
                      <a:pt x="172403" y="170171"/>
                      <a:pt x="172232" y="169999"/>
                      <a:pt x="172232" y="169999"/>
                    </a:cubicBezTo>
                    <a:lnTo>
                      <a:pt x="172232" y="169999"/>
                    </a:lnTo>
                    <a:cubicBezTo>
                      <a:pt x="172060" y="170342"/>
                      <a:pt x="171888" y="170857"/>
                      <a:pt x="171716" y="171544"/>
                    </a:cubicBezTo>
                    <a:lnTo>
                      <a:pt x="171716" y="171544"/>
                    </a:lnTo>
                    <a:cubicBezTo>
                      <a:pt x="171201" y="173090"/>
                      <a:pt x="171029" y="175322"/>
                      <a:pt x="171029" y="177554"/>
                    </a:cubicBezTo>
                    <a:lnTo>
                      <a:pt x="171029" y="177554"/>
                    </a:lnTo>
                    <a:lnTo>
                      <a:pt x="172232" y="179958"/>
                    </a:lnTo>
                    <a:lnTo>
                      <a:pt x="170858" y="180130"/>
                    </a:lnTo>
                    <a:cubicBezTo>
                      <a:pt x="169999" y="185968"/>
                      <a:pt x="165706" y="189231"/>
                      <a:pt x="160383" y="189231"/>
                    </a:cubicBezTo>
                    <a:lnTo>
                      <a:pt x="160383" y="189231"/>
                    </a:lnTo>
                    <a:cubicBezTo>
                      <a:pt x="157979" y="189231"/>
                      <a:pt x="155575" y="188716"/>
                      <a:pt x="152656" y="187857"/>
                    </a:cubicBezTo>
                    <a:lnTo>
                      <a:pt x="152656" y="187857"/>
                    </a:lnTo>
                    <a:cubicBezTo>
                      <a:pt x="150251" y="186827"/>
                      <a:pt x="148020" y="186140"/>
                      <a:pt x="147676" y="183221"/>
                    </a:cubicBezTo>
                    <a:lnTo>
                      <a:pt x="147676" y="183221"/>
                    </a:lnTo>
                    <a:cubicBezTo>
                      <a:pt x="149050" y="178241"/>
                      <a:pt x="152656" y="177898"/>
                      <a:pt x="152141" y="175837"/>
                    </a:cubicBezTo>
                    <a:lnTo>
                      <a:pt x="152141" y="175837"/>
                    </a:lnTo>
                    <a:cubicBezTo>
                      <a:pt x="152141" y="175150"/>
                      <a:pt x="151797" y="173948"/>
                      <a:pt x="150251" y="172059"/>
                    </a:cubicBezTo>
                    <a:lnTo>
                      <a:pt x="150251" y="172059"/>
                    </a:lnTo>
                    <a:cubicBezTo>
                      <a:pt x="149050" y="171029"/>
                      <a:pt x="148363" y="170686"/>
                      <a:pt x="147504" y="170686"/>
                    </a:cubicBezTo>
                    <a:lnTo>
                      <a:pt x="147504" y="170686"/>
                    </a:lnTo>
                    <a:cubicBezTo>
                      <a:pt x="142009" y="170171"/>
                      <a:pt x="133939" y="185110"/>
                      <a:pt x="128100" y="188029"/>
                    </a:cubicBezTo>
                    <a:lnTo>
                      <a:pt x="128100" y="188029"/>
                    </a:lnTo>
                    <a:cubicBezTo>
                      <a:pt x="125696" y="188029"/>
                      <a:pt x="109555" y="191463"/>
                      <a:pt x="104060" y="192665"/>
                    </a:cubicBezTo>
                    <a:lnTo>
                      <a:pt x="104060" y="192665"/>
                    </a:lnTo>
                    <a:cubicBezTo>
                      <a:pt x="104060" y="196271"/>
                      <a:pt x="103888" y="204342"/>
                      <a:pt x="102858" y="210524"/>
                    </a:cubicBezTo>
                    <a:lnTo>
                      <a:pt x="102858" y="210524"/>
                    </a:lnTo>
                    <a:cubicBezTo>
                      <a:pt x="101999" y="212584"/>
                      <a:pt x="101828" y="214473"/>
                      <a:pt x="98565" y="215160"/>
                    </a:cubicBezTo>
                    <a:lnTo>
                      <a:pt x="98565" y="215160"/>
                    </a:lnTo>
                    <a:cubicBezTo>
                      <a:pt x="92898" y="213443"/>
                      <a:pt x="93585" y="208120"/>
                      <a:pt x="88606" y="203999"/>
                    </a:cubicBezTo>
                    <a:lnTo>
                      <a:pt x="88606" y="203999"/>
                    </a:lnTo>
                    <a:cubicBezTo>
                      <a:pt x="87575" y="203140"/>
                      <a:pt x="86889" y="202797"/>
                      <a:pt x="86030" y="202797"/>
                    </a:cubicBezTo>
                    <a:lnTo>
                      <a:pt x="86030" y="202797"/>
                    </a:lnTo>
                    <a:cubicBezTo>
                      <a:pt x="81909" y="202453"/>
                      <a:pt x="74010" y="210009"/>
                      <a:pt x="68000" y="214302"/>
                    </a:cubicBezTo>
                    <a:lnTo>
                      <a:pt x="68000" y="214302"/>
                    </a:lnTo>
                    <a:cubicBezTo>
                      <a:pt x="62333" y="218766"/>
                      <a:pt x="55293" y="229584"/>
                      <a:pt x="55121" y="238342"/>
                    </a:cubicBezTo>
                    <a:lnTo>
                      <a:pt x="55121" y="238342"/>
                    </a:lnTo>
                    <a:lnTo>
                      <a:pt x="57182" y="241433"/>
                    </a:lnTo>
                    <a:lnTo>
                      <a:pt x="54606" y="241433"/>
                    </a:lnTo>
                    <a:cubicBezTo>
                      <a:pt x="51515" y="253796"/>
                      <a:pt x="32111" y="267534"/>
                      <a:pt x="20606" y="271998"/>
                    </a:cubicBezTo>
                    <a:lnTo>
                      <a:pt x="20606" y="271998"/>
                    </a:lnTo>
                    <a:cubicBezTo>
                      <a:pt x="12192" y="273715"/>
                      <a:pt x="3263" y="278867"/>
                      <a:pt x="3606" y="280756"/>
                    </a:cubicBezTo>
                    <a:lnTo>
                      <a:pt x="3606" y="280756"/>
                    </a:lnTo>
                    <a:cubicBezTo>
                      <a:pt x="3606" y="280927"/>
                      <a:pt x="3606" y="281442"/>
                      <a:pt x="4122" y="281958"/>
                    </a:cubicBezTo>
                    <a:lnTo>
                      <a:pt x="4122" y="281958"/>
                    </a:lnTo>
                    <a:cubicBezTo>
                      <a:pt x="7899" y="286079"/>
                      <a:pt x="41212" y="297927"/>
                      <a:pt x="52546" y="302907"/>
                    </a:cubicBezTo>
                    <a:lnTo>
                      <a:pt x="52546" y="302907"/>
                    </a:lnTo>
                    <a:cubicBezTo>
                      <a:pt x="59070" y="305311"/>
                      <a:pt x="60616" y="309776"/>
                      <a:pt x="61131" y="312008"/>
                    </a:cubicBezTo>
                    <a:lnTo>
                      <a:pt x="61131" y="312008"/>
                    </a:lnTo>
                    <a:cubicBezTo>
                      <a:pt x="62162" y="314069"/>
                      <a:pt x="60444" y="313725"/>
                      <a:pt x="65939" y="314240"/>
                    </a:cubicBezTo>
                    <a:lnTo>
                      <a:pt x="65939" y="314240"/>
                    </a:lnTo>
                    <a:cubicBezTo>
                      <a:pt x="66798" y="314240"/>
                      <a:pt x="67828" y="314240"/>
                      <a:pt x="69202" y="314069"/>
                    </a:cubicBezTo>
                    <a:lnTo>
                      <a:pt x="69202" y="314069"/>
                    </a:lnTo>
                    <a:cubicBezTo>
                      <a:pt x="75212" y="314069"/>
                      <a:pt x="80020" y="313897"/>
                      <a:pt x="84313" y="313897"/>
                    </a:cubicBezTo>
                    <a:lnTo>
                      <a:pt x="84313" y="313897"/>
                    </a:lnTo>
                    <a:cubicBezTo>
                      <a:pt x="90667" y="313897"/>
                      <a:pt x="96333" y="314412"/>
                      <a:pt x="104232" y="316816"/>
                    </a:cubicBezTo>
                    <a:lnTo>
                      <a:pt x="104232" y="316816"/>
                    </a:lnTo>
                    <a:cubicBezTo>
                      <a:pt x="112131" y="319907"/>
                      <a:pt x="118313" y="320594"/>
                      <a:pt x="125868" y="320594"/>
                    </a:cubicBezTo>
                    <a:lnTo>
                      <a:pt x="125868" y="320594"/>
                    </a:lnTo>
                    <a:cubicBezTo>
                      <a:pt x="129646" y="320594"/>
                      <a:pt x="133939" y="320422"/>
                      <a:pt x="138747" y="320422"/>
                    </a:cubicBezTo>
                    <a:lnTo>
                      <a:pt x="138747" y="320422"/>
                    </a:lnTo>
                    <a:lnTo>
                      <a:pt x="138747" y="320422"/>
                    </a:lnTo>
                    <a:cubicBezTo>
                      <a:pt x="138747" y="320422"/>
                      <a:pt x="138747" y="320422"/>
                      <a:pt x="138747" y="320422"/>
                    </a:cubicBezTo>
                    <a:lnTo>
                      <a:pt x="138747" y="320422"/>
                    </a:lnTo>
                    <a:cubicBezTo>
                      <a:pt x="145272" y="320422"/>
                      <a:pt x="149736" y="321624"/>
                      <a:pt x="150251" y="326260"/>
                    </a:cubicBezTo>
                    <a:lnTo>
                      <a:pt x="150251" y="326260"/>
                    </a:lnTo>
                    <a:cubicBezTo>
                      <a:pt x="149736" y="331240"/>
                      <a:pt x="144928" y="333988"/>
                      <a:pt x="139777" y="336563"/>
                    </a:cubicBezTo>
                    <a:lnTo>
                      <a:pt x="139777" y="336563"/>
                    </a:lnTo>
                    <a:cubicBezTo>
                      <a:pt x="134626" y="338796"/>
                      <a:pt x="128959" y="340684"/>
                      <a:pt x="123292" y="340684"/>
                    </a:cubicBezTo>
                    <a:lnTo>
                      <a:pt x="123292" y="340684"/>
                    </a:lnTo>
                    <a:cubicBezTo>
                      <a:pt x="118656" y="340684"/>
                      <a:pt x="114020" y="339482"/>
                      <a:pt x="109727" y="336392"/>
                    </a:cubicBezTo>
                    <a:lnTo>
                      <a:pt x="109727" y="336392"/>
                    </a:lnTo>
                    <a:cubicBezTo>
                      <a:pt x="103373" y="331755"/>
                      <a:pt x="99767" y="330725"/>
                      <a:pt x="95303" y="329008"/>
                    </a:cubicBezTo>
                    <a:lnTo>
                      <a:pt x="95303" y="329008"/>
                    </a:lnTo>
                    <a:cubicBezTo>
                      <a:pt x="98393" y="331755"/>
                      <a:pt x="102514" y="334846"/>
                      <a:pt x="106121" y="337594"/>
                    </a:cubicBezTo>
                    <a:lnTo>
                      <a:pt x="106121" y="337594"/>
                    </a:lnTo>
                    <a:cubicBezTo>
                      <a:pt x="109899" y="340169"/>
                      <a:pt x="111959" y="341371"/>
                      <a:pt x="112474" y="344806"/>
                    </a:cubicBezTo>
                    <a:lnTo>
                      <a:pt x="112474" y="344806"/>
                    </a:lnTo>
                    <a:cubicBezTo>
                      <a:pt x="110757" y="350816"/>
                      <a:pt x="105434" y="349270"/>
                      <a:pt x="99767" y="349785"/>
                    </a:cubicBezTo>
                    <a:lnTo>
                      <a:pt x="99767" y="349785"/>
                    </a:lnTo>
                    <a:cubicBezTo>
                      <a:pt x="99424" y="349785"/>
                      <a:pt x="98909" y="349785"/>
                      <a:pt x="98393" y="349785"/>
                    </a:cubicBezTo>
                    <a:lnTo>
                      <a:pt x="98393" y="349785"/>
                    </a:lnTo>
                    <a:cubicBezTo>
                      <a:pt x="89808" y="349785"/>
                      <a:pt x="71263" y="349614"/>
                      <a:pt x="58727" y="344634"/>
                    </a:cubicBezTo>
                    <a:lnTo>
                      <a:pt x="58727" y="344634"/>
                    </a:lnTo>
                    <a:cubicBezTo>
                      <a:pt x="57354" y="343947"/>
                      <a:pt x="55464" y="343604"/>
                      <a:pt x="53232" y="343604"/>
                    </a:cubicBezTo>
                    <a:lnTo>
                      <a:pt x="53232" y="343604"/>
                    </a:lnTo>
                    <a:cubicBezTo>
                      <a:pt x="41040" y="343432"/>
                      <a:pt x="20091" y="353220"/>
                      <a:pt x="11848" y="358543"/>
                    </a:cubicBezTo>
                    <a:lnTo>
                      <a:pt x="11848" y="358543"/>
                    </a:lnTo>
                    <a:cubicBezTo>
                      <a:pt x="7212" y="360604"/>
                      <a:pt x="6010" y="362664"/>
                      <a:pt x="6010" y="362836"/>
                    </a:cubicBezTo>
                    <a:lnTo>
                      <a:pt x="6010" y="362836"/>
                    </a:lnTo>
                    <a:cubicBezTo>
                      <a:pt x="6010" y="362836"/>
                      <a:pt x="7899" y="365583"/>
                      <a:pt x="15283" y="367987"/>
                    </a:cubicBezTo>
                    <a:lnTo>
                      <a:pt x="15283" y="367987"/>
                    </a:lnTo>
                    <a:cubicBezTo>
                      <a:pt x="31768" y="373482"/>
                      <a:pt x="27647" y="384815"/>
                      <a:pt x="32798" y="388937"/>
                    </a:cubicBezTo>
                    <a:lnTo>
                      <a:pt x="32798" y="388937"/>
                    </a:lnTo>
                    <a:cubicBezTo>
                      <a:pt x="37950" y="394260"/>
                      <a:pt x="51343" y="397179"/>
                      <a:pt x="63535" y="397007"/>
                    </a:cubicBezTo>
                    <a:lnTo>
                      <a:pt x="63535" y="397007"/>
                    </a:lnTo>
                    <a:cubicBezTo>
                      <a:pt x="63535" y="397007"/>
                      <a:pt x="63707" y="397007"/>
                      <a:pt x="63707" y="397007"/>
                    </a:cubicBezTo>
                    <a:lnTo>
                      <a:pt x="63707" y="397007"/>
                    </a:lnTo>
                    <a:cubicBezTo>
                      <a:pt x="76414" y="397007"/>
                      <a:pt x="83797" y="397007"/>
                      <a:pt x="90151" y="397007"/>
                    </a:cubicBezTo>
                    <a:lnTo>
                      <a:pt x="90151" y="397007"/>
                    </a:lnTo>
                    <a:lnTo>
                      <a:pt x="90151" y="399411"/>
                    </a:lnTo>
                    <a:lnTo>
                      <a:pt x="90667" y="397007"/>
                    </a:lnTo>
                    <a:cubicBezTo>
                      <a:pt x="97191" y="398381"/>
                      <a:pt x="99424" y="399411"/>
                      <a:pt x="105091" y="399411"/>
                    </a:cubicBezTo>
                    <a:lnTo>
                      <a:pt x="105091" y="399411"/>
                    </a:lnTo>
                    <a:cubicBezTo>
                      <a:pt x="105091" y="399411"/>
                      <a:pt x="105262" y="399411"/>
                      <a:pt x="104747" y="399411"/>
                    </a:cubicBezTo>
                    <a:lnTo>
                      <a:pt x="104747" y="399411"/>
                    </a:lnTo>
                    <a:cubicBezTo>
                      <a:pt x="108525" y="399583"/>
                      <a:pt x="112989" y="386704"/>
                      <a:pt x="131535" y="386533"/>
                    </a:cubicBezTo>
                    <a:lnTo>
                      <a:pt x="131535" y="386533"/>
                    </a:lnTo>
                    <a:lnTo>
                      <a:pt x="131535" y="386533"/>
                    </a:lnTo>
                    <a:lnTo>
                      <a:pt x="131535" y="386533"/>
                    </a:lnTo>
                    <a:lnTo>
                      <a:pt x="131706" y="386533"/>
                    </a:lnTo>
                    <a:cubicBezTo>
                      <a:pt x="149393" y="386017"/>
                      <a:pt x="147333" y="397351"/>
                      <a:pt x="150251" y="405593"/>
                    </a:cubicBezTo>
                    <a:lnTo>
                      <a:pt x="150251" y="405593"/>
                    </a:lnTo>
                    <a:cubicBezTo>
                      <a:pt x="153171" y="411431"/>
                      <a:pt x="154888" y="416068"/>
                      <a:pt x="155060" y="420189"/>
                    </a:cubicBezTo>
                    <a:lnTo>
                      <a:pt x="155060" y="420189"/>
                    </a:lnTo>
                    <a:cubicBezTo>
                      <a:pt x="155231" y="423280"/>
                      <a:pt x="153514" y="426542"/>
                      <a:pt x="150938" y="427573"/>
                    </a:cubicBezTo>
                    <a:lnTo>
                      <a:pt x="150938" y="427573"/>
                    </a:lnTo>
                    <a:cubicBezTo>
                      <a:pt x="145787" y="431522"/>
                      <a:pt x="139262" y="435472"/>
                      <a:pt x="129131" y="439249"/>
                    </a:cubicBezTo>
                    <a:lnTo>
                      <a:pt x="129131" y="439249"/>
                    </a:lnTo>
                    <a:cubicBezTo>
                      <a:pt x="122090" y="442684"/>
                      <a:pt x="115565" y="444573"/>
                      <a:pt x="108868" y="444573"/>
                    </a:cubicBezTo>
                    <a:lnTo>
                      <a:pt x="108868" y="444573"/>
                    </a:lnTo>
                    <a:cubicBezTo>
                      <a:pt x="105434" y="444573"/>
                      <a:pt x="102171" y="444058"/>
                      <a:pt x="98393" y="443199"/>
                    </a:cubicBezTo>
                    <a:lnTo>
                      <a:pt x="98393" y="443199"/>
                    </a:lnTo>
                    <a:cubicBezTo>
                      <a:pt x="96333" y="442512"/>
                      <a:pt x="95131" y="442340"/>
                      <a:pt x="94444" y="442340"/>
                    </a:cubicBezTo>
                    <a:lnTo>
                      <a:pt x="94444" y="442340"/>
                    </a:lnTo>
                    <a:cubicBezTo>
                      <a:pt x="93757" y="442684"/>
                      <a:pt x="94272" y="442340"/>
                      <a:pt x="93757" y="443886"/>
                    </a:cubicBezTo>
                    <a:lnTo>
                      <a:pt x="93757" y="443886"/>
                    </a:lnTo>
                    <a:cubicBezTo>
                      <a:pt x="93585" y="445946"/>
                      <a:pt x="93929" y="449381"/>
                      <a:pt x="92727" y="453330"/>
                    </a:cubicBezTo>
                    <a:lnTo>
                      <a:pt x="92727" y="453330"/>
                    </a:lnTo>
                    <a:cubicBezTo>
                      <a:pt x="88949" y="462088"/>
                      <a:pt x="90151" y="460027"/>
                      <a:pt x="83626" y="471704"/>
                    </a:cubicBezTo>
                    <a:lnTo>
                      <a:pt x="83626" y="471704"/>
                    </a:lnTo>
                    <a:cubicBezTo>
                      <a:pt x="79505" y="477199"/>
                      <a:pt x="77788" y="480633"/>
                      <a:pt x="77788" y="484411"/>
                    </a:cubicBezTo>
                    <a:lnTo>
                      <a:pt x="77788" y="484411"/>
                    </a:lnTo>
                    <a:cubicBezTo>
                      <a:pt x="77788" y="487673"/>
                      <a:pt x="79161" y="491966"/>
                      <a:pt x="82596" y="498320"/>
                    </a:cubicBezTo>
                    <a:lnTo>
                      <a:pt x="82596" y="498320"/>
                    </a:lnTo>
                    <a:cubicBezTo>
                      <a:pt x="89464" y="511370"/>
                      <a:pt x="96505" y="508451"/>
                      <a:pt x="104060" y="519784"/>
                    </a:cubicBezTo>
                    <a:lnTo>
                      <a:pt x="104060" y="519784"/>
                    </a:lnTo>
                    <a:cubicBezTo>
                      <a:pt x="109727" y="529400"/>
                      <a:pt x="105777" y="527511"/>
                      <a:pt x="115565" y="532663"/>
                    </a:cubicBezTo>
                    <a:lnTo>
                      <a:pt x="115565" y="532663"/>
                    </a:lnTo>
                    <a:cubicBezTo>
                      <a:pt x="127585" y="538158"/>
                      <a:pt x="130848" y="543996"/>
                      <a:pt x="143727" y="545198"/>
                    </a:cubicBezTo>
                    <a:lnTo>
                      <a:pt x="143727" y="545198"/>
                    </a:lnTo>
                    <a:cubicBezTo>
                      <a:pt x="144242" y="545198"/>
                      <a:pt x="144928" y="545198"/>
                      <a:pt x="145443" y="545198"/>
                    </a:cubicBezTo>
                    <a:lnTo>
                      <a:pt x="145443" y="545198"/>
                    </a:lnTo>
                    <a:cubicBezTo>
                      <a:pt x="152141" y="545027"/>
                      <a:pt x="152828" y="541592"/>
                      <a:pt x="153171" y="535067"/>
                    </a:cubicBezTo>
                    <a:lnTo>
                      <a:pt x="153171" y="535067"/>
                    </a:lnTo>
                    <a:cubicBezTo>
                      <a:pt x="153171" y="532320"/>
                      <a:pt x="152828" y="529400"/>
                      <a:pt x="152484" y="526481"/>
                    </a:cubicBezTo>
                    <a:lnTo>
                      <a:pt x="152484" y="526481"/>
                    </a:lnTo>
                    <a:cubicBezTo>
                      <a:pt x="152484" y="526309"/>
                      <a:pt x="152313" y="526138"/>
                      <a:pt x="152313" y="525794"/>
                    </a:cubicBezTo>
                    <a:lnTo>
                      <a:pt x="152313" y="525794"/>
                    </a:lnTo>
                    <a:cubicBezTo>
                      <a:pt x="152484" y="519441"/>
                      <a:pt x="154716" y="514633"/>
                      <a:pt x="159524" y="514118"/>
                    </a:cubicBezTo>
                    <a:lnTo>
                      <a:pt x="159524" y="514118"/>
                    </a:lnTo>
                    <a:cubicBezTo>
                      <a:pt x="163302" y="514289"/>
                      <a:pt x="164847" y="517895"/>
                      <a:pt x="164847" y="522532"/>
                    </a:cubicBezTo>
                    <a:lnTo>
                      <a:pt x="164847" y="522532"/>
                    </a:lnTo>
                    <a:cubicBezTo>
                      <a:pt x="164676" y="522875"/>
                      <a:pt x="164676" y="523219"/>
                      <a:pt x="164676" y="523905"/>
                    </a:cubicBezTo>
                    <a:lnTo>
                      <a:pt x="164676" y="523905"/>
                    </a:lnTo>
                    <a:cubicBezTo>
                      <a:pt x="164504" y="530946"/>
                      <a:pt x="171029" y="540047"/>
                      <a:pt x="175838" y="545885"/>
                    </a:cubicBezTo>
                    <a:lnTo>
                      <a:pt x="175838" y="545885"/>
                    </a:lnTo>
                    <a:cubicBezTo>
                      <a:pt x="181504" y="554814"/>
                      <a:pt x="180302" y="571127"/>
                      <a:pt x="185969" y="578855"/>
                    </a:cubicBezTo>
                    <a:lnTo>
                      <a:pt x="185969" y="578855"/>
                    </a:lnTo>
                    <a:cubicBezTo>
                      <a:pt x="186827" y="580057"/>
                      <a:pt x="187342" y="580057"/>
                      <a:pt x="187686" y="580057"/>
                    </a:cubicBezTo>
                    <a:lnTo>
                      <a:pt x="187686" y="580057"/>
                    </a:lnTo>
                    <a:cubicBezTo>
                      <a:pt x="191464" y="581259"/>
                      <a:pt x="200908" y="561855"/>
                      <a:pt x="209322" y="556360"/>
                    </a:cubicBezTo>
                    <a:lnTo>
                      <a:pt x="209322" y="556360"/>
                    </a:lnTo>
                    <a:cubicBezTo>
                      <a:pt x="210524" y="555845"/>
                      <a:pt x="211726" y="555673"/>
                      <a:pt x="212756" y="555673"/>
                    </a:cubicBezTo>
                    <a:lnTo>
                      <a:pt x="212756" y="555673"/>
                    </a:lnTo>
                    <a:cubicBezTo>
                      <a:pt x="224777" y="556188"/>
                      <a:pt x="237140" y="574218"/>
                      <a:pt x="243837" y="578855"/>
                    </a:cubicBezTo>
                    <a:lnTo>
                      <a:pt x="243837" y="578855"/>
                    </a:lnTo>
                    <a:cubicBezTo>
                      <a:pt x="242807" y="577137"/>
                      <a:pt x="241433" y="574905"/>
                      <a:pt x="239887" y="572501"/>
                    </a:cubicBezTo>
                    <a:lnTo>
                      <a:pt x="239887" y="572501"/>
                    </a:lnTo>
                    <a:cubicBezTo>
                      <a:pt x="237655" y="569410"/>
                      <a:pt x="236625" y="566663"/>
                      <a:pt x="236625" y="564259"/>
                    </a:cubicBezTo>
                    <a:lnTo>
                      <a:pt x="236625" y="564259"/>
                    </a:lnTo>
                    <a:cubicBezTo>
                      <a:pt x="236796" y="558592"/>
                      <a:pt x="240574" y="555845"/>
                      <a:pt x="241948" y="551380"/>
                    </a:cubicBezTo>
                    <a:lnTo>
                      <a:pt x="241948" y="551380"/>
                    </a:lnTo>
                    <a:cubicBezTo>
                      <a:pt x="242463" y="549663"/>
                      <a:pt x="243494" y="547602"/>
                      <a:pt x="246069" y="547431"/>
                    </a:cubicBezTo>
                    <a:lnTo>
                      <a:pt x="246069" y="547431"/>
                    </a:lnTo>
                    <a:cubicBezTo>
                      <a:pt x="252766" y="549319"/>
                      <a:pt x="254140" y="559451"/>
                      <a:pt x="258090" y="568036"/>
                    </a:cubicBezTo>
                    <a:lnTo>
                      <a:pt x="258090" y="568036"/>
                    </a:lnTo>
                    <a:cubicBezTo>
                      <a:pt x="258776" y="570612"/>
                      <a:pt x="259120" y="570440"/>
                      <a:pt x="259120" y="570440"/>
                    </a:cubicBezTo>
                    <a:lnTo>
                      <a:pt x="259120" y="570440"/>
                    </a:lnTo>
                    <a:cubicBezTo>
                      <a:pt x="259978" y="570956"/>
                      <a:pt x="265817" y="565289"/>
                      <a:pt x="272170" y="561340"/>
                    </a:cubicBezTo>
                    <a:lnTo>
                      <a:pt x="272170" y="561340"/>
                    </a:lnTo>
                    <a:cubicBezTo>
                      <a:pt x="273887" y="560309"/>
                      <a:pt x="275261" y="559622"/>
                      <a:pt x="276807" y="559622"/>
                    </a:cubicBezTo>
                    <a:lnTo>
                      <a:pt x="276807" y="559622"/>
                    </a:lnTo>
                    <a:cubicBezTo>
                      <a:pt x="279210" y="559622"/>
                      <a:pt x="280756" y="562198"/>
                      <a:pt x="280756" y="563915"/>
                    </a:cubicBezTo>
                    <a:lnTo>
                      <a:pt x="280756" y="563915"/>
                    </a:lnTo>
                    <a:cubicBezTo>
                      <a:pt x="280584" y="567865"/>
                      <a:pt x="277837" y="572844"/>
                      <a:pt x="275604" y="575935"/>
                    </a:cubicBezTo>
                    <a:lnTo>
                      <a:pt x="275604" y="575935"/>
                    </a:lnTo>
                    <a:cubicBezTo>
                      <a:pt x="275089" y="577137"/>
                      <a:pt x="274917" y="577824"/>
                      <a:pt x="274917" y="578855"/>
                    </a:cubicBezTo>
                    <a:lnTo>
                      <a:pt x="274917" y="578855"/>
                    </a:lnTo>
                    <a:cubicBezTo>
                      <a:pt x="274746" y="580915"/>
                      <a:pt x="276463" y="584178"/>
                      <a:pt x="278523" y="590703"/>
                    </a:cubicBezTo>
                    <a:lnTo>
                      <a:pt x="278523" y="590703"/>
                    </a:lnTo>
                    <a:cubicBezTo>
                      <a:pt x="279038" y="592592"/>
                      <a:pt x="279210" y="594481"/>
                      <a:pt x="279210" y="596198"/>
                    </a:cubicBezTo>
                    <a:lnTo>
                      <a:pt x="279210" y="596198"/>
                    </a:lnTo>
                    <a:cubicBezTo>
                      <a:pt x="279210" y="604097"/>
                      <a:pt x="274230" y="608390"/>
                      <a:pt x="269079" y="614571"/>
                    </a:cubicBezTo>
                    <a:lnTo>
                      <a:pt x="269079" y="614571"/>
                    </a:lnTo>
                    <a:cubicBezTo>
                      <a:pt x="262039" y="622127"/>
                      <a:pt x="264958" y="619723"/>
                      <a:pt x="263584" y="632258"/>
                    </a:cubicBezTo>
                    <a:lnTo>
                      <a:pt x="263584" y="632258"/>
                    </a:lnTo>
                    <a:cubicBezTo>
                      <a:pt x="262039" y="645309"/>
                      <a:pt x="250019" y="653208"/>
                      <a:pt x="241948" y="654581"/>
                    </a:cubicBezTo>
                    <a:lnTo>
                      <a:pt x="241948" y="654581"/>
                    </a:lnTo>
                    <a:cubicBezTo>
                      <a:pt x="237312" y="656298"/>
                      <a:pt x="239887" y="658359"/>
                      <a:pt x="235766" y="666086"/>
                    </a:cubicBezTo>
                    <a:lnTo>
                      <a:pt x="235766" y="666086"/>
                    </a:lnTo>
                    <a:cubicBezTo>
                      <a:pt x="235079" y="667460"/>
                      <a:pt x="234393" y="669177"/>
                      <a:pt x="231988" y="669349"/>
                    </a:cubicBezTo>
                    <a:lnTo>
                      <a:pt x="231988" y="669349"/>
                    </a:lnTo>
                    <a:cubicBezTo>
                      <a:pt x="226150" y="667632"/>
                      <a:pt x="225292" y="660591"/>
                      <a:pt x="219282" y="659904"/>
                    </a:cubicBezTo>
                    <a:lnTo>
                      <a:pt x="219282" y="659904"/>
                    </a:lnTo>
                    <a:cubicBezTo>
                      <a:pt x="218938" y="659904"/>
                      <a:pt x="218595" y="659904"/>
                      <a:pt x="218251" y="659904"/>
                    </a:cubicBezTo>
                    <a:lnTo>
                      <a:pt x="218251" y="659904"/>
                    </a:lnTo>
                    <a:cubicBezTo>
                      <a:pt x="213100" y="659389"/>
                      <a:pt x="210352" y="667288"/>
                      <a:pt x="206918" y="675016"/>
                    </a:cubicBezTo>
                    <a:lnTo>
                      <a:pt x="206918" y="675016"/>
                    </a:lnTo>
                    <a:cubicBezTo>
                      <a:pt x="203999" y="682571"/>
                      <a:pt x="200736" y="684803"/>
                      <a:pt x="195928" y="687036"/>
                    </a:cubicBezTo>
                    <a:lnTo>
                      <a:pt x="195928" y="687036"/>
                    </a:lnTo>
                    <a:cubicBezTo>
                      <a:pt x="196787" y="686692"/>
                      <a:pt x="197817" y="686177"/>
                      <a:pt x="198847" y="685662"/>
                    </a:cubicBezTo>
                    <a:lnTo>
                      <a:pt x="198847" y="685662"/>
                    </a:lnTo>
                    <a:cubicBezTo>
                      <a:pt x="209666" y="682056"/>
                      <a:pt x="213271" y="677076"/>
                      <a:pt x="223231" y="674157"/>
                    </a:cubicBezTo>
                    <a:lnTo>
                      <a:pt x="223231" y="674157"/>
                    </a:lnTo>
                    <a:cubicBezTo>
                      <a:pt x="232332" y="672783"/>
                      <a:pt x="236109" y="672955"/>
                      <a:pt x="243150" y="665915"/>
                    </a:cubicBezTo>
                    <a:lnTo>
                      <a:pt x="243150" y="665915"/>
                    </a:lnTo>
                    <a:cubicBezTo>
                      <a:pt x="250877" y="657844"/>
                      <a:pt x="253968" y="659904"/>
                      <a:pt x="260150" y="657844"/>
                    </a:cubicBezTo>
                    <a:lnTo>
                      <a:pt x="260150" y="657844"/>
                    </a:lnTo>
                    <a:cubicBezTo>
                      <a:pt x="267019" y="654410"/>
                      <a:pt x="271827" y="647026"/>
                      <a:pt x="277150" y="643076"/>
                    </a:cubicBezTo>
                    <a:lnTo>
                      <a:pt x="277150" y="643076"/>
                    </a:lnTo>
                    <a:cubicBezTo>
                      <a:pt x="279382" y="640844"/>
                      <a:pt x="280928" y="638097"/>
                      <a:pt x="280756" y="636379"/>
                    </a:cubicBezTo>
                    <a:lnTo>
                      <a:pt x="280756" y="636379"/>
                    </a:lnTo>
                    <a:cubicBezTo>
                      <a:pt x="280756" y="635349"/>
                      <a:pt x="280584" y="634662"/>
                      <a:pt x="279725" y="633804"/>
                    </a:cubicBezTo>
                    <a:lnTo>
                      <a:pt x="279725" y="633804"/>
                    </a:lnTo>
                    <a:cubicBezTo>
                      <a:pt x="278867" y="632945"/>
                      <a:pt x="278180" y="631743"/>
                      <a:pt x="278180" y="630541"/>
                    </a:cubicBezTo>
                    <a:lnTo>
                      <a:pt x="278180" y="630541"/>
                    </a:lnTo>
                    <a:cubicBezTo>
                      <a:pt x="280069" y="623329"/>
                      <a:pt x="289513" y="624016"/>
                      <a:pt x="296897" y="623329"/>
                    </a:cubicBezTo>
                    <a:lnTo>
                      <a:pt x="296897" y="623329"/>
                    </a:lnTo>
                    <a:cubicBezTo>
                      <a:pt x="297241" y="623329"/>
                      <a:pt x="297756" y="623329"/>
                      <a:pt x="298099" y="623329"/>
                    </a:cubicBezTo>
                    <a:lnTo>
                      <a:pt x="298099" y="623329"/>
                    </a:lnTo>
                    <a:cubicBezTo>
                      <a:pt x="302392" y="623329"/>
                      <a:pt x="305483" y="619208"/>
                      <a:pt x="305483" y="614915"/>
                    </a:cubicBezTo>
                    <a:lnTo>
                      <a:pt x="305483" y="614915"/>
                    </a:lnTo>
                    <a:cubicBezTo>
                      <a:pt x="305483" y="614400"/>
                      <a:pt x="305483" y="613885"/>
                      <a:pt x="305312" y="613369"/>
                    </a:cubicBezTo>
                    <a:lnTo>
                      <a:pt x="305312" y="613369"/>
                    </a:lnTo>
                    <a:cubicBezTo>
                      <a:pt x="305140" y="612339"/>
                      <a:pt x="304968" y="611481"/>
                      <a:pt x="304968" y="610450"/>
                    </a:cubicBezTo>
                    <a:lnTo>
                      <a:pt x="304968" y="610450"/>
                    </a:lnTo>
                    <a:cubicBezTo>
                      <a:pt x="304968" y="603753"/>
                      <a:pt x="310120" y="598602"/>
                      <a:pt x="319049" y="594137"/>
                    </a:cubicBezTo>
                    <a:lnTo>
                      <a:pt x="319049" y="594137"/>
                    </a:lnTo>
                    <a:cubicBezTo>
                      <a:pt x="328493" y="588642"/>
                      <a:pt x="325917" y="591905"/>
                      <a:pt x="330725" y="585895"/>
                    </a:cubicBezTo>
                    <a:lnTo>
                      <a:pt x="330725" y="585895"/>
                    </a:lnTo>
                    <a:cubicBezTo>
                      <a:pt x="335705" y="578339"/>
                      <a:pt x="340685" y="569582"/>
                      <a:pt x="344634" y="561511"/>
                    </a:cubicBezTo>
                    <a:lnTo>
                      <a:pt x="344634" y="561511"/>
                    </a:lnTo>
                    <a:cubicBezTo>
                      <a:pt x="346179" y="559622"/>
                      <a:pt x="346695" y="558077"/>
                      <a:pt x="346695" y="557047"/>
                    </a:cubicBezTo>
                    <a:lnTo>
                      <a:pt x="346695" y="557047"/>
                    </a:lnTo>
                    <a:cubicBezTo>
                      <a:pt x="346695" y="555158"/>
                      <a:pt x="345149" y="553097"/>
                      <a:pt x="339655" y="551380"/>
                    </a:cubicBezTo>
                    <a:lnTo>
                      <a:pt x="339655" y="551380"/>
                    </a:lnTo>
                    <a:cubicBezTo>
                      <a:pt x="334846" y="549835"/>
                      <a:pt x="331412" y="549319"/>
                      <a:pt x="330897" y="545027"/>
                    </a:cubicBezTo>
                    <a:lnTo>
                      <a:pt x="330897" y="545027"/>
                    </a:lnTo>
                    <a:cubicBezTo>
                      <a:pt x="331069" y="542794"/>
                      <a:pt x="331927" y="541077"/>
                      <a:pt x="332786" y="538330"/>
                    </a:cubicBezTo>
                    <a:lnTo>
                      <a:pt x="332786" y="538330"/>
                    </a:lnTo>
                    <a:cubicBezTo>
                      <a:pt x="335533" y="527855"/>
                      <a:pt x="344978" y="533522"/>
                      <a:pt x="348584" y="529229"/>
                    </a:cubicBezTo>
                    <a:lnTo>
                      <a:pt x="348584" y="529229"/>
                    </a:lnTo>
                    <a:cubicBezTo>
                      <a:pt x="351503" y="526653"/>
                      <a:pt x="352190" y="524936"/>
                      <a:pt x="352190" y="523390"/>
                    </a:cubicBezTo>
                    <a:lnTo>
                      <a:pt x="352190" y="523390"/>
                    </a:lnTo>
                    <a:cubicBezTo>
                      <a:pt x="352362" y="520815"/>
                      <a:pt x="349957" y="516865"/>
                      <a:pt x="345493" y="511027"/>
                    </a:cubicBezTo>
                    <a:lnTo>
                      <a:pt x="345493" y="511027"/>
                    </a:lnTo>
                    <a:cubicBezTo>
                      <a:pt x="343089" y="507592"/>
                      <a:pt x="341887" y="506047"/>
                      <a:pt x="341715" y="503643"/>
                    </a:cubicBezTo>
                    <a:lnTo>
                      <a:pt x="341715" y="503643"/>
                    </a:lnTo>
                    <a:cubicBezTo>
                      <a:pt x="343432" y="497976"/>
                      <a:pt x="347210" y="500380"/>
                      <a:pt x="350129" y="498492"/>
                    </a:cubicBezTo>
                    <a:lnTo>
                      <a:pt x="350129" y="498492"/>
                    </a:lnTo>
                    <a:cubicBezTo>
                      <a:pt x="356654" y="495057"/>
                      <a:pt x="354765" y="493512"/>
                      <a:pt x="356311" y="484926"/>
                    </a:cubicBezTo>
                    <a:lnTo>
                      <a:pt x="356311" y="484926"/>
                    </a:lnTo>
                    <a:cubicBezTo>
                      <a:pt x="357170" y="478057"/>
                      <a:pt x="356998" y="472906"/>
                      <a:pt x="367301" y="466896"/>
                    </a:cubicBezTo>
                    <a:lnTo>
                      <a:pt x="367301" y="466896"/>
                    </a:lnTo>
                    <a:cubicBezTo>
                      <a:pt x="369705" y="465007"/>
                      <a:pt x="372796" y="464320"/>
                      <a:pt x="375715" y="464320"/>
                    </a:cubicBezTo>
                    <a:lnTo>
                      <a:pt x="375715" y="464320"/>
                    </a:lnTo>
                    <a:cubicBezTo>
                      <a:pt x="387735" y="465007"/>
                      <a:pt x="401472" y="473421"/>
                      <a:pt x="402674" y="481148"/>
                    </a:cubicBezTo>
                    <a:lnTo>
                      <a:pt x="402674" y="481148"/>
                    </a:lnTo>
                    <a:cubicBezTo>
                      <a:pt x="402674" y="481492"/>
                      <a:pt x="402674" y="481663"/>
                      <a:pt x="402674" y="481835"/>
                    </a:cubicBezTo>
                    <a:lnTo>
                      <a:pt x="402674" y="481835"/>
                    </a:lnTo>
                    <a:lnTo>
                      <a:pt x="402331" y="484411"/>
                    </a:lnTo>
                    <a:lnTo>
                      <a:pt x="401987" y="484411"/>
                    </a:lnTo>
                    <a:cubicBezTo>
                      <a:pt x="400270" y="487845"/>
                      <a:pt x="395634" y="488360"/>
                      <a:pt x="391856" y="488360"/>
                    </a:cubicBezTo>
                    <a:lnTo>
                      <a:pt x="391856" y="488360"/>
                    </a:lnTo>
                    <a:cubicBezTo>
                      <a:pt x="387907" y="488360"/>
                      <a:pt x="383270" y="487845"/>
                      <a:pt x="379149" y="487845"/>
                    </a:cubicBezTo>
                    <a:lnTo>
                      <a:pt x="379149" y="487845"/>
                    </a:lnTo>
                    <a:lnTo>
                      <a:pt x="379149" y="487845"/>
                    </a:lnTo>
                    <a:cubicBezTo>
                      <a:pt x="375715" y="488189"/>
                      <a:pt x="374684" y="490936"/>
                      <a:pt x="374513" y="496946"/>
                    </a:cubicBezTo>
                    <a:lnTo>
                      <a:pt x="374513" y="496946"/>
                    </a:lnTo>
                    <a:cubicBezTo>
                      <a:pt x="374513" y="502098"/>
                      <a:pt x="375715" y="508623"/>
                      <a:pt x="376402" y="514461"/>
                    </a:cubicBezTo>
                    <a:lnTo>
                      <a:pt x="376402" y="514461"/>
                    </a:lnTo>
                    <a:cubicBezTo>
                      <a:pt x="376230" y="525794"/>
                      <a:pt x="376917" y="536097"/>
                      <a:pt x="379492" y="538158"/>
                    </a:cubicBezTo>
                    <a:lnTo>
                      <a:pt x="379492" y="538158"/>
                    </a:lnTo>
                    <a:cubicBezTo>
                      <a:pt x="380351" y="539016"/>
                      <a:pt x="381210" y="539360"/>
                      <a:pt x="381897" y="539360"/>
                    </a:cubicBezTo>
                    <a:lnTo>
                      <a:pt x="381897" y="539360"/>
                    </a:lnTo>
                    <a:cubicBezTo>
                      <a:pt x="383442" y="539532"/>
                      <a:pt x="387220" y="537299"/>
                      <a:pt x="392200" y="529572"/>
                    </a:cubicBezTo>
                    <a:lnTo>
                      <a:pt x="392200" y="529572"/>
                    </a:lnTo>
                    <a:cubicBezTo>
                      <a:pt x="400442" y="518582"/>
                      <a:pt x="403704" y="521501"/>
                      <a:pt x="408169" y="511027"/>
                    </a:cubicBezTo>
                    <a:lnTo>
                      <a:pt x="408169" y="511027"/>
                    </a:lnTo>
                    <a:cubicBezTo>
                      <a:pt x="410058" y="507592"/>
                      <a:pt x="410230" y="505360"/>
                      <a:pt x="413836" y="504673"/>
                    </a:cubicBezTo>
                    <a:lnTo>
                      <a:pt x="413836" y="504673"/>
                    </a:lnTo>
                    <a:cubicBezTo>
                      <a:pt x="419674" y="506734"/>
                      <a:pt x="418472" y="512057"/>
                      <a:pt x="424654" y="515148"/>
                    </a:cubicBezTo>
                    <a:lnTo>
                      <a:pt x="424654" y="515148"/>
                    </a:lnTo>
                    <a:cubicBezTo>
                      <a:pt x="426028" y="516350"/>
                      <a:pt x="426886" y="516522"/>
                      <a:pt x="427058" y="516522"/>
                    </a:cubicBezTo>
                    <a:lnTo>
                      <a:pt x="427058" y="516522"/>
                    </a:lnTo>
                    <a:cubicBezTo>
                      <a:pt x="427058" y="516522"/>
                      <a:pt x="427573" y="516522"/>
                      <a:pt x="428088" y="513774"/>
                    </a:cubicBezTo>
                    <a:lnTo>
                      <a:pt x="428088" y="513774"/>
                    </a:lnTo>
                    <a:cubicBezTo>
                      <a:pt x="428603" y="511198"/>
                      <a:pt x="428947" y="507592"/>
                      <a:pt x="429462" y="504158"/>
                    </a:cubicBezTo>
                    <a:lnTo>
                      <a:pt x="429462" y="504158"/>
                    </a:lnTo>
                    <a:cubicBezTo>
                      <a:pt x="429634" y="503128"/>
                      <a:pt x="429634" y="502269"/>
                      <a:pt x="429634" y="501411"/>
                    </a:cubicBezTo>
                    <a:lnTo>
                      <a:pt x="429634" y="501411"/>
                    </a:lnTo>
                    <a:cubicBezTo>
                      <a:pt x="429462" y="494027"/>
                      <a:pt x="425856" y="490249"/>
                      <a:pt x="418987" y="489047"/>
                    </a:cubicBezTo>
                    <a:lnTo>
                      <a:pt x="418987" y="489047"/>
                    </a:lnTo>
                    <a:cubicBezTo>
                      <a:pt x="414866" y="488704"/>
                      <a:pt x="411432" y="486128"/>
                      <a:pt x="411603" y="482694"/>
                    </a:cubicBezTo>
                    <a:lnTo>
                      <a:pt x="411603" y="482694"/>
                    </a:lnTo>
                    <a:cubicBezTo>
                      <a:pt x="411947" y="477199"/>
                      <a:pt x="416927" y="472219"/>
                      <a:pt x="422765" y="467067"/>
                    </a:cubicBezTo>
                    <a:lnTo>
                      <a:pt x="422765" y="467067"/>
                    </a:lnTo>
                    <a:cubicBezTo>
                      <a:pt x="425341" y="465179"/>
                      <a:pt x="426886" y="464148"/>
                      <a:pt x="429119" y="463977"/>
                    </a:cubicBezTo>
                    <a:lnTo>
                      <a:pt x="429119" y="463977"/>
                    </a:lnTo>
                    <a:cubicBezTo>
                      <a:pt x="433583" y="464663"/>
                      <a:pt x="433068" y="468441"/>
                      <a:pt x="433755" y="470158"/>
                    </a:cubicBezTo>
                    <a:lnTo>
                      <a:pt x="433755" y="470158"/>
                    </a:lnTo>
                    <a:cubicBezTo>
                      <a:pt x="434270" y="472391"/>
                      <a:pt x="434957" y="474451"/>
                      <a:pt x="437189" y="475997"/>
                    </a:cubicBezTo>
                    <a:lnTo>
                      <a:pt x="437189" y="475997"/>
                    </a:lnTo>
                    <a:cubicBezTo>
                      <a:pt x="440280" y="478744"/>
                      <a:pt x="441654" y="479431"/>
                      <a:pt x="441825" y="479431"/>
                    </a:cubicBezTo>
                    <a:lnTo>
                      <a:pt x="441825" y="479431"/>
                    </a:lnTo>
                    <a:cubicBezTo>
                      <a:pt x="441997" y="479603"/>
                      <a:pt x="443886" y="477886"/>
                      <a:pt x="448866" y="472562"/>
                    </a:cubicBezTo>
                    <a:lnTo>
                      <a:pt x="448866" y="472562"/>
                    </a:lnTo>
                    <a:cubicBezTo>
                      <a:pt x="450926" y="470158"/>
                      <a:pt x="452472" y="468613"/>
                      <a:pt x="455047" y="468441"/>
                    </a:cubicBezTo>
                    <a:lnTo>
                      <a:pt x="455047" y="468441"/>
                    </a:lnTo>
                    <a:cubicBezTo>
                      <a:pt x="462088" y="470330"/>
                      <a:pt x="460714" y="478057"/>
                      <a:pt x="466553" y="484067"/>
                    </a:cubicBezTo>
                    <a:lnTo>
                      <a:pt x="466553" y="484067"/>
                    </a:lnTo>
                    <a:cubicBezTo>
                      <a:pt x="472048" y="492481"/>
                      <a:pt x="507593" y="495916"/>
                      <a:pt x="516179" y="495572"/>
                    </a:cubicBezTo>
                    <a:lnTo>
                      <a:pt x="516179" y="495572"/>
                    </a:lnTo>
                    <a:cubicBezTo>
                      <a:pt x="516179" y="495572"/>
                      <a:pt x="516350" y="495572"/>
                      <a:pt x="516179" y="495572"/>
                    </a:cubicBezTo>
                    <a:lnTo>
                      <a:pt x="516179" y="495572"/>
                    </a:lnTo>
                    <a:cubicBezTo>
                      <a:pt x="526138" y="495401"/>
                      <a:pt x="527683" y="494542"/>
                      <a:pt x="532320" y="492310"/>
                    </a:cubicBezTo>
                    <a:lnTo>
                      <a:pt x="532320" y="492310"/>
                    </a:lnTo>
                    <a:cubicBezTo>
                      <a:pt x="534724" y="490421"/>
                      <a:pt x="537471" y="489562"/>
                      <a:pt x="540219" y="489562"/>
                    </a:cubicBezTo>
                    <a:lnTo>
                      <a:pt x="540219" y="489562"/>
                    </a:lnTo>
                    <a:cubicBezTo>
                      <a:pt x="544512" y="489562"/>
                      <a:pt x="548805" y="491623"/>
                      <a:pt x="552582" y="494714"/>
                    </a:cubicBezTo>
                    <a:lnTo>
                      <a:pt x="552582" y="494714"/>
                    </a:lnTo>
                    <a:cubicBezTo>
                      <a:pt x="557906" y="497976"/>
                      <a:pt x="573188" y="500724"/>
                      <a:pt x="580228" y="500552"/>
                    </a:cubicBezTo>
                    <a:lnTo>
                      <a:pt x="580228" y="500552"/>
                    </a:lnTo>
                    <a:lnTo>
                      <a:pt x="580400" y="500552"/>
                    </a:lnTo>
                    <a:cubicBezTo>
                      <a:pt x="586754" y="500552"/>
                      <a:pt x="590875" y="496431"/>
                      <a:pt x="593279" y="490764"/>
                    </a:cubicBezTo>
                    <a:lnTo>
                      <a:pt x="593279" y="490764"/>
                    </a:lnTo>
                    <a:cubicBezTo>
                      <a:pt x="594824" y="486815"/>
                      <a:pt x="598945" y="485613"/>
                      <a:pt x="602552" y="485613"/>
                    </a:cubicBezTo>
                    <a:lnTo>
                      <a:pt x="602552" y="485613"/>
                    </a:lnTo>
                    <a:cubicBezTo>
                      <a:pt x="607703" y="485613"/>
                      <a:pt x="614400" y="488189"/>
                      <a:pt x="614572" y="494885"/>
                    </a:cubicBezTo>
                    <a:lnTo>
                      <a:pt x="614572" y="494885"/>
                    </a:lnTo>
                    <a:cubicBezTo>
                      <a:pt x="614572" y="495572"/>
                      <a:pt x="614400" y="496431"/>
                      <a:pt x="614228" y="497461"/>
                    </a:cubicBezTo>
                    <a:lnTo>
                      <a:pt x="614228" y="497461"/>
                    </a:lnTo>
                    <a:cubicBezTo>
                      <a:pt x="613026" y="501411"/>
                      <a:pt x="609935" y="502956"/>
                      <a:pt x="608733" y="503471"/>
                    </a:cubicBezTo>
                    <a:lnTo>
                      <a:pt x="608733" y="503471"/>
                    </a:lnTo>
                    <a:cubicBezTo>
                      <a:pt x="608905" y="504158"/>
                      <a:pt x="609420" y="505360"/>
                      <a:pt x="610451" y="507249"/>
                    </a:cubicBezTo>
                    <a:lnTo>
                      <a:pt x="610451" y="507249"/>
                    </a:lnTo>
                    <a:cubicBezTo>
                      <a:pt x="612339" y="511370"/>
                      <a:pt x="615431" y="512572"/>
                      <a:pt x="619380" y="512572"/>
                    </a:cubicBezTo>
                    <a:lnTo>
                      <a:pt x="619380" y="512572"/>
                    </a:lnTo>
                    <a:cubicBezTo>
                      <a:pt x="622127" y="512572"/>
                      <a:pt x="625218" y="511885"/>
                      <a:pt x="627107" y="511027"/>
                    </a:cubicBezTo>
                    <a:lnTo>
                      <a:pt x="627107" y="511027"/>
                    </a:lnTo>
                    <a:cubicBezTo>
                      <a:pt x="630885" y="508623"/>
                      <a:pt x="633289" y="505360"/>
                      <a:pt x="633289" y="502613"/>
                    </a:cubicBezTo>
                    <a:lnTo>
                      <a:pt x="633289" y="502613"/>
                    </a:lnTo>
                    <a:cubicBezTo>
                      <a:pt x="633289" y="501239"/>
                      <a:pt x="632773" y="499694"/>
                      <a:pt x="631400" y="497976"/>
                    </a:cubicBezTo>
                    <a:lnTo>
                      <a:pt x="631400" y="497976"/>
                    </a:lnTo>
                    <a:cubicBezTo>
                      <a:pt x="630370" y="496431"/>
                      <a:pt x="629683" y="494885"/>
                      <a:pt x="629683" y="493340"/>
                    </a:cubicBezTo>
                    <a:lnTo>
                      <a:pt x="629683" y="493340"/>
                    </a:lnTo>
                    <a:cubicBezTo>
                      <a:pt x="629683" y="489906"/>
                      <a:pt x="633117" y="488704"/>
                      <a:pt x="635349" y="488704"/>
                    </a:cubicBezTo>
                    <a:lnTo>
                      <a:pt x="635349" y="488704"/>
                    </a:lnTo>
                    <a:cubicBezTo>
                      <a:pt x="638956" y="488704"/>
                      <a:pt x="643420" y="490421"/>
                      <a:pt x="646682" y="493512"/>
                    </a:cubicBezTo>
                    <a:lnTo>
                      <a:pt x="646682" y="493512"/>
                    </a:lnTo>
                    <a:cubicBezTo>
                      <a:pt x="648228" y="495229"/>
                      <a:pt x="649087" y="497289"/>
                      <a:pt x="649087" y="499350"/>
                    </a:cubicBezTo>
                    <a:lnTo>
                      <a:pt x="649087" y="499350"/>
                    </a:lnTo>
                    <a:cubicBezTo>
                      <a:pt x="648915" y="505017"/>
                      <a:pt x="645137" y="509825"/>
                      <a:pt x="644966" y="516178"/>
                    </a:cubicBezTo>
                    <a:lnTo>
                      <a:pt x="644966" y="516178"/>
                    </a:lnTo>
                    <a:lnTo>
                      <a:pt x="644966" y="516865"/>
                    </a:lnTo>
                    <a:cubicBezTo>
                      <a:pt x="644451" y="525623"/>
                      <a:pt x="656642" y="528542"/>
                      <a:pt x="667289" y="532320"/>
                    </a:cubicBezTo>
                    <a:lnTo>
                      <a:pt x="667289" y="532320"/>
                    </a:lnTo>
                    <a:cubicBezTo>
                      <a:pt x="673642" y="534724"/>
                      <a:pt x="677763" y="536956"/>
                      <a:pt x="679309" y="536784"/>
                    </a:cubicBezTo>
                    <a:lnTo>
                      <a:pt x="679309" y="536784"/>
                    </a:lnTo>
                    <a:cubicBezTo>
                      <a:pt x="680167" y="536784"/>
                      <a:pt x="680682" y="536784"/>
                      <a:pt x="681885" y="534724"/>
                    </a:cubicBezTo>
                    <a:lnTo>
                      <a:pt x="681885" y="534724"/>
                    </a:lnTo>
                    <a:cubicBezTo>
                      <a:pt x="682400" y="533865"/>
                      <a:pt x="682571" y="533006"/>
                      <a:pt x="682571" y="532320"/>
                    </a:cubicBezTo>
                    <a:lnTo>
                      <a:pt x="682571" y="532320"/>
                    </a:lnTo>
                    <a:cubicBezTo>
                      <a:pt x="682915" y="529229"/>
                      <a:pt x="677592" y="524421"/>
                      <a:pt x="671581" y="521501"/>
                    </a:cubicBezTo>
                    <a:lnTo>
                      <a:pt x="671581" y="521501"/>
                    </a:lnTo>
                    <a:cubicBezTo>
                      <a:pt x="667460" y="519097"/>
                      <a:pt x="664541" y="517724"/>
                      <a:pt x="664026" y="513946"/>
                    </a:cubicBezTo>
                    <a:lnTo>
                      <a:pt x="664026" y="513946"/>
                    </a:lnTo>
                    <a:cubicBezTo>
                      <a:pt x="664713" y="509653"/>
                      <a:pt x="668319" y="509481"/>
                      <a:pt x="672955" y="509310"/>
                    </a:cubicBezTo>
                    <a:lnTo>
                      <a:pt x="672955" y="509310"/>
                    </a:lnTo>
                    <a:cubicBezTo>
                      <a:pt x="681026" y="510683"/>
                      <a:pt x="687723" y="514633"/>
                      <a:pt x="692016" y="518926"/>
                    </a:cubicBezTo>
                    <a:lnTo>
                      <a:pt x="692016" y="518926"/>
                    </a:lnTo>
                    <a:cubicBezTo>
                      <a:pt x="694935" y="522017"/>
                      <a:pt x="700601" y="527168"/>
                      <a:pt x="703520" y="526825"/>
                    </a:cubicBezTo>
                    <a:lnTo>
                      <a:pt x="703520" y="526825"/>
                    </a:lnTo>
                    <a:cubicBezTo>
                      <a:pt x="704207" y="526825"/>
                      <a:pt x="704723" y="526653"/>
                      <a:pt x="705066" y="526309"/>
                    </a:cubicBezTo>
                    <a:lnTo>
                      <a:pt x="705066" y="526309"/>
                    </a:lnTo>
                    <a:lnTo>
                      <a:pt x="705066" y="526309"/>
                    </a:lnTo>
                    <a:cubicBezTo>
                      <a:pt x="705066" y="524592"/>
                      <a:pt x="692016" y="516006"/>
                      <a:pt x="687895" y="508966"/>
                    </a:cubicBezTo>
                    <a:lnTo>
                      <a:pt x="687895" y="508966"/>
                    </a:lnTo>
                    <a:cubicBezTo>
                      <a:pt x="687036" y="507249"/>
                      <a:pt x="686521" y="505704"/>
                      <a:pt x="686521" y="504330"/>
                    </a:cubicBezTo>
                    <a:lnTo>
                      <a:pt x="686521" y="504330"/>
                    </a:lnTo>
                    <a:cubicBezTo>
                      <a:pt x="686521" y="501582"/>
                      <a:pt x="688925" y="499350"/>
                      <a:pt x="691501" y="499350"/>
                    </a:cubicBezTo>
                    <a:lnTo>
                      <a:pt x="691501" y="499350"/>
                    </a:lnTo>
                    <a:cubicBezTo>
                      <a:pt x="695106" y="499522"/>
                      <a:pt x="698712" y="501926"/>
                      <a:pt x="701975" y="506390"/>
                    </a:cubicBezTo>
                    <a:lnTo>
                      <a:pt x="701975" y="506390"/>
                    </a:lnTo>
                    <a:cubicBezTo>
                      <a:pt x="709702" y="515320"/>
                      <a:pt x="711935" y="518754"/>
                      <a:pt x="719318" y="523905"/>
                    </a:cubicBezTo>
                    <a:lnTo>
                      <a:pt x="719318" y="523905"/>
                    </a:lnTo>
                    <a:cubicBezTo>
                      <a:pt x="723783" y="528027"/>
                      <a:pt x="735460" y="524592"/>
                      <a:pt x="747995" y="529916"/>
                    </a:cubicBezTo>
                    <a:lnTo>
                      <a:pt x="747995" y="529916"/>
                    </a:lnTo>
                    <a:cubicBezTo>
                      <a:pt x="757439" y="534895"/>
                      <a:pt x="759672" y="539532"/>
                      <a:pt x="759328" y="544855"/>
                    </a:cubicBezTo>
                    <a:lnTo>
                      <a:pt x="759328" y="544855"/>
                    </a:lnTo>
                    <a:cubicBezTo>
                      <a:pt x="759328" y="545885"/>
                      <a:pt x="759328" y="546915"/>
                      <a:pt x="759328" y="548117"/>
                    </a:cubicBezTo>
                    <a:lnTo>
                      <a:pt x="759328" y="548117"/>
                    </a:lnTo>
                    <a:lnTo>
                      <a:pt x="760187" y="550865"/>
                    </a:lnTo>
                    <a:lnTo>
                      <a:pt x="759328" y="550865"/>
                    </a:lnTo>
                    <a:cubicBezTo>
                      <a:pt x="759157" y="552754"/>
                      <a:pt x="758813" y="554127"/>
                      <a:pt x="758642" y="555158"/>
                    </a:cubicBezTo>
                    <a:lnTo>
                      <a:pt x="758642" y="555158"/>
                    </a:lnTo>
                    <a:cubicBezTo>
                      <a:pt x="759157" y="555158"/>
                      <a:pt x="759672" y="554986"/>
                      <a:pt x="760359" y="554986"/>
                    </a:cubicBezTo>
                    <a:lnTo>
                      <a:pt x="760359" y="554986"/>
                    </a:lnTo>
                    <a:cubicBezTo>
                      <a:pt x="761904" y="554643"/>
                      <a:pt x="763106" y="554471"/>
                      <a:pt x="764308" y="554471"/>
                    </a:cubicBezTo>
                    <a:lnTo>
                      <a:pt x="764308" y="554471"/>
                    </a:lnTo>
                    <a:cubicBezTo>
                      <a:pt x="770146" y="554643"/>
                      <a:pt x="771348" y="558077"/>
                      <a:pt x="781136" y="566834"/>
                    </a:cubicBezTo>
                    <a:lnTo>
                      <a:pt x="781136" y="566834"/>
                    </a:lnTo>
                    <a:cubicBezTo>
                      <a:pt x="793500" y="576451"/>
                      <a:pt x="795904" y="576279"/>
                      <a:pt x="802944" y="576451"/>
                    </a:cubicBezTo>
                    <a:lnTo>
                      <a:pt x="802944" y="576451"/>
                    </a:lnTo>
                    <a:cubicBezTo>
                      <a:pt x="803116" y="576451"/>
                      <a:pt x="803459" y="576451"/>
                      <a:pt x="804146" y="576451"/>
                    </a:cubicBezTo>
                    <a:lnTo>
                      <a:pt x="804146" y="576451"/>
                    </a:lnTo>
                    <a:cubicBezTo>
                      <a:pt x="807065" y="576622"/>
                      <a:pt x="809126" y="579713"/>
                      <a:pt x="808954" y="581945"/>
                    </a:cubicBezTo>
                    <a:lnTo>
                      <a:pt x="808954" y="581945"/>
                    </a:lnTo>
                    <a:cubicBezTo>
                      <a:pt x="808782" y="586067"/>
                      <a:pt x="806379" y="590531"/>
                      <a:pt x="806207" y="594481"/>
                    </a:cubicBezTo>
                    <a:lnTo>
                      <a:pt x="806207" y="594481"/>
                    </a:lnTo>
                    <a:lnTo>
                      <a:pt x="807237" y="595854"/>
                    </a:lnTo>
                    <a:lnTo>
                      <a:pt x="806207" y="596541"/>
                    </a:lnTo>
                    <a:cubicBezTo>
                      <a:pt x="806207" y="598602"/>
                      <a:pt x="806035" y="600662"/>
                      <a:pt x="806035" y="602380"/>
                    </a:cubicBezTo>
                    <a:lnTo>
                      <a:pt x="806035" y="602380"/>
                    </a:lnTo>
                    <a:cubicBezTo>
                      <a:pt x="806035" y="602723"/>
                      <a:pt x="806035" y="603238"/>
                      <a:pt x="806035" y="603582"/>
                    </a:cubicBezTo>
                    <a:lnTo>
                      <a:pt x="806035" y="603582"/>
                    </a:lnTo>
                    <a:cubicBezTo>
                      <a:pt x="806035" y="603582"/>
                      <a:pt x="806035" y="603582"/>
                      <a:pt x="806035" y="603582"/>
                    </a:cubicBezTo>
                    <a:lnTo>
                      <a:pt x="806035" y="603582"/>
                    </a:lnTo>
                    <a:cubicBezTo>
                      <a:pt x="811358" y="599460"/>
                      <a:pt x="809984" y="594137"/>
                      <a:pt x="812904" y="587784"/>
                    </a:cubicBezTo>
                    <a:lnTo>
                      <a:pt x="812904" y="587784"/>
                    </a:lnTo>
                    <a:cubicBezTo>
                      <a:pt x="813762" y="585895"/>
                      <a:pt x="815995" y="584693"/>
                      <a:pt x="817712" y="584865"/>
                    </a:cubicBezTo>
                    <a:lnTo>
                      <a:pt x="817712" y="584865"/>
                    </a:lnTo>
                    <a:cubicBezTo>
                      <a:pt x="825439" y="585552"/>
                      <a:pt x="833338" y="595854"/>
                      <a:pt x="836257" y="602036"/>
                    </a:cubicBezTo>
                    <a:lnTo>
                      <a:pt x="836257" y="602036"/>
                    </a:lnTo>
                    <a:cubicBezTo>
                      <a:pt x="839005" y="608905"/>
                      <a:pt x="838833" y="611996"/>
                      <a:pt x="843469" y="617834"/>
                    </a:cubicBezTo>
                    <a:lnTo>
                      <a:pt x="843469" y="617834"/>
                    </a:lnTo>
                    <a:cubicBezTo>
                      <a:pt x="847762" y="623501"/>
                      <a:pt x="860297" y="628480"/>
                      <a:pt x="866479" y="635864"/>
                    </a:cubicBezTo>
                    <a:lnTo>
                      <a:pt x="866479" y="635864"/>
                    </a:lnTo>
                    <a:cubicBezTo>
                      <a:pt x="868712" y="640501"/>
                      <a:pt x="887429" y="650288"/>
                      <a:pt x="893439" y="651319"/>
                    </a:cubicBezTo>
                    <a:lnTo>
                      <a:pt x="893439" y="651319"/>
                    </a:lnTo>
                    <a:lnTo>
                      <a:pt x="893439" y="651147"/>
                    </a:lnTo>
                    <a:cubicBezTo>
                      <a:pt x="893782" y="651147"/>
                      <a:pt x="894125" y="651147"/>
                      <a:pt x="894125" y="651319"/>
                    </a:cubicBezTo>
                    <a:lnTo>
                      <a:pt x="894125" y="651319"/>
                    </a:lnTo>
                    <a:cubicBezTo>
                      <a:pt x="894984" y="651490"/>
                      <a:pt x="895671" y="651490"/>
                      <a:pt x="896529" y="651490"/>
                    </a:cubicBezTo>
                    <a:lnTo>
                      <a:pt x="896529" y="651490"/>
                    </a:lnTo>
                    <a:cubicBezTo>
                      <a:pt x="898247" y="651490"/>
                      <a:pt x="900307" y="651147"/>
                      <a:pt x="903055" y="651147"/>
                    </a:cubicBezTo>
                    <a:lnTo>
                      <a:pt x="903055" y="651147"/>
                    </a:lnTo>
                    <a:cubicBezTo>
                      <a:pt x="905459" y="651147"/>
                      <a:pt x="908206" y="651490"/>
                      <a:pt x="911812" y="652521"/>
                    </a:cubicBezTo>
                    <a:lnTo>
                      <a:pt x="911812" y="652521"/>
                    </a:lnTo>
                    <a:cubicBezTo>
                      <a:pt x="920226" y="655955"/>
                      <a:pt x="927953" y="655612"/>
                      <a:pt x="928640" y="663511"/>
                    </a:cubicBezTo>
                    <a:lnTo>
                      <a:pt x="928640" y="663511"/>
                    </a:lnTo>
                    <a:cubicBezTo>
                      <a:pt x="928640" y="664026"/>
                      <a:pt x="928640" y="664713"/>
                      <a:pt x="928468" y="665399"/>
                    </a:cubicBezTo>
                    <a:lnTo>
                      <a:pt x="928468" y="665399"/>
                    </a:lnTo>
                    <a:lnTo>
                      <a:pt x="927953" y="668147"/>
                    </a:lnTo>
                    <a:lnTo>
                      <a:pt x="927266" y="667975"/>
                    </a:lnTo>
                    <a:cubicBezTo>
                      <a:pt x="926236" y="669177"/>
                      <a:pt x="924519" y="669692"/>
                      <a:pt x="923317" y="669692"/>
                    </a:cubicBezTo>
                    <a:lnTo>
                      <a:pt x="923317" y="669692"/>
                    </a:lnTo>
                    <a:cubicBezTo>
                      <a:pt x="919883" y="669692"/>
                      <a:pt x="915590" y="667975"/>
                      <a:pt x="912327" y="667288"/>
                    </a:cubicBezTo>
                    <a:lnTo>
                      <a:pt x="912327" y="667288"/>
                    </a:lnTo>
                    <a:cubicBezTo>
                      <a:pt x="912842" y="667460"/>
                      <a:pt x="913186" y="667632"/>
                      <a:pt x="913701" y="667803"/>
                    </a:cubicBezTo>
                    <a:lnTo>
                      <a:pt x="913701" y="667803"/>
                    </a:lnTo>
                    <a:cubicBezTo>
                      <a:pt x="917307" y="669177"/>
                      <a:pt x="921600" y="670379"/>
                      <a:pt x="924863" y="671753"/>
                    </a:cubicBezTo>
                    <a:lnTo>
                      <a:pt x="924863" y="671753"/>
                    </a:lnTo>
                    <a:cubicBezTo>
                      <a:pt x="932246" y="676218"/>
                      <a:pt x="931044" y="681026"/>
                      <a:pt x="935852" y="687894"/>
                    </a:cubicBezTo>
                    <a:lnTo>
                      <a:pt x="935852" y="687894"/>
                    </a:lnTo>
                    <a:cubicBezTo>
                      <a:pt x="937398" y="690985"/>
                      <a:pt x="938084" y="691157"/>
                      <a:pt x="938084" y="691157"/>
                    </a:cubicBezTo>
                    <a:lnTo>
                      <a:pt x="938084" y="691157"/>
                    </a:lnTo>
                    <a:cubicBezTo>
                      <a:pt x="938256" y="691329"/>
                      <a:pt x="940832" y="689440"/>
                      <a:pt x="944266" y="684975"/>
                    </a:cubicBezTo>
                    <a:lnTo>
                      <a:pt x="944266" y="684975"/>
                    </a:lnTo>
                    <a:cubicBezTo>
                      <a:pt x="945469" y="683601"/>
                      <a:pt x="946327" y="682399"/>
                      <a:pt x="948559" y="682056"/>
                    </a:cubicBezTo>
                    <a:lnTo>
                      <a:pt x="948559" y="682056"/>
                    </a:lnTo>
                    <a:cubicBezTo>
                      <a:pt x="953024" y="683258"/>
                      <a:pt x="951822" y="686349"/>
                      <a:pt x="952165" y="688409"/>
                    </a:cubicBezTo>
                    <a:lnTo>
                      <a:pt x="952165" y="688409"/>
                    </a:lnTo>
                    <a:cubicBezTo>
                      <a:pt x="952165" y="692702"/>
                      <a:pt x="951307" y="699056"/>
                      <a:pt x="951135" y="702318"/>
                    </a:cubicBezTo>
                    <a:lnTo>
                      <a:pt x="951135" y="702318"/>
                    </a:lnTo>
                    <a:lnTo>
                      <a:pt x="951135" y="702318"/>
                    </a:lnTo>
                    <a:lnTo>
                      <a:pt x="951135" y="702834"/>
                    </a:lnTo>
                    <a:cubicBezTo>
                      <a:pt x="951135" y="708328"/>
                      <a:pt x="954741" y="718116"/>
                      <a:pt x="962125" y="725500"/>
                    </a:cubicBezTo>
                    <a:lnTo>
                      <a:pt x="962125" y="725500"/>
                    </a:lnTo>
                    <a:cubicBezTo>
                      <a:pt x="965044" y="729621"/>
                      <a:pt x="969165" y="730823"/>
                      <a:pt x="974488" y="730823"/>
                    </a:cubicBezTo>
                    <a:lnTo>
                      <a:pt x="974488" y="730823"/>
                    </a:lnTo>
                    <a:cubicBezTo>
                      <a:pt x="978438" y="730823"/>
                      <a:pt x="983074" y="730136"/>
                      <a:pt x="987539" y="729449"/>
                    </a:cubicBezTo>
                    <a:lnTo>
                      <a:pt x="987539" y="729449"/>
                    </a:lnTo>
                    <a:cubicBezTo>
                      <a:pt x="992004" y="728934"/>
                      <a:pt x="996125" y="727904"/>
                      <a:pt x="999387" y="727904"/>
                    </a:cubicBezTo>
                    <a:lnTo>
                      <a:pt x="999387" y="727904"/>
                    </a:lnTo>
                    <a:cubicBezTo>
                      <a:pt x="1001963" y="727904"/>
                      <a:pt x="1005741" y="729278"/>
                      <a:pt x="1005741" y="733055"/>
                    </a:cubicBezTo>
                    <a:lnTo>
                      <a:pt x="1005741" y="733055"/>
                    </a:lnTo>
                    <a:cubicBezTo>
                      <a:pt x="1005741" y="734086"/>
                      <a:pt x="1005569" y="735116"/>
                      <a:pt x="1005225" y="736146"/>
                    </a:cubicBezTo>
                    <a:lnTo>
                      <a:pt x="1005225" y="736146"/>
                    </a:lnTo>
                    <a:cubicBezTo>
                      <a:pt x="1005054" y="736661"/>
                      <a:pt x="1005054" y="737177"/>
                      <a:pt x="1005054" y="737520"/>
                    </a:cubicBezTo>
                    <a:lnTo>
                      <a:pt x="1005054" y="737520"/>
                    </a:lnTo>
                    <a:cubicBezTo>
                      <a:pt x="1005225" y="738722"/>
                      <a:pt x="1004367" y="738379"/>
                      <a:pt x="1009175" y="738894"/>
                    </a:cubicBezTo>
                    <a:lnTo>
                      <a:pt x="1009175" y="738894"/>
                    </a:lnTo>
                    <a:cubicBezTo>
                      <a:pt x="1011579" y="738894"/>
                      <a:pt x="1014842" y="738550"/>
                      <a:pt x="1019134" y="738207"/>
                    </a:cubicBezTo>
                    <a:lnTo>
                      <a:pt x="1019134" y="738207"/>
                    </a:lnTo>
                    <a:cubicBezTo>
                      <a:pt x="1021882" y="737863"/>
                      <a:pt x="1024458" y="737692"/>
                      <a:pt x="1026519" y="737692"/>
                    </a:cubicBezTo>
                    <a:lnTo>
                      <a:pt x="1026519" y="737692"/>
                    </a:lnTo>
                    <a:cubicBezTo>
                      <a:pt x="1030640" y="737692"/>
                      <a:pt x="1034074" y="738207"/>
                      <a:pt x="1036478" y="740611"/>
                    </a:cubicBezTo>
                    <a:lnTo>
                      <a:pt x="1036478" y="740611"/>
                    </a:lnTo>
                    <a:cubicBezTo>
                      <a:pt x="1038882" y="743015"/>
                      <a:pt x="1039397" y="746449"/>
                      <a:pt x="1039397" y="750571"/>
                    </a:cubicBezTo>
                    <a:lnTo>
                      <a:pt x="1039397" y="750571"/>
                    </a:lnTo>
                    <a:cubicBezTo>
                      <a:pt x="1039569" y="757096"/>
                      <a:pt x="1040428" y="757439"/>
                      <a:pt x="1040943" y="757439"/>
                    </a:cubicBezTo>
                    <a:lnTo>
                      <a:pt x="1040943" y="757439"/>
                    </a:lnTo>
                    <a:cubicBezTo>
                      <a:pt x="1041801" y="757439"/>
                      <a:pt x="1044033" y="756752"/>
                      <a:pt x="1046952" y="755035"/>
                    </a:cubicBezTo>
                    <a:lnTo>
                      <a:pt x="1046952" y="755035"/>
                    </a:lnTo>
                    <a:cubicBezTo>
                      <a:pt x="1049013" y="753490"/>
                      <a:pt x="1050902" y="752631"/>
                      <a:pt x="1052791" y="752631"/>
                    </a:cubicBezTo>
                    <a:lnTo>
                      <a:pt x="1052791" y="752631"/>
                    </a:lnTo>
                    <a:cubicBezTo>
                      <a:pt x="1061033" y="754005"/>
                      <a:pt x="1059488" y="763793"/>
                      <a:pt x="1061033" y="769288"/>
                    </a:cubicBezTo>
                    <a:lnTo>
                      <a:pt x="1061033" y="769288"/>
                    </a:lnTo>
                    <a:cubicBezTo>
                      <a:pt x="1061548" y="772035"/>
                      <a:pt x="1061892" y="772035"/>
                      <a:pt x="1061892" y="772035"/>
                    </a:cubicBezTo>
                    <a:lnTo>
                      <a:pt x="1061892" y="772035"/>
                    </a:lnTo>
                    <a:cubicBezTo>
                      <a:pt x="1062235" y="772207"/>
                      <a:pt x="1065155" y="770661"/>
                      <a:pt x="1068417" y="767742"/>
                    </a:cubicBezTo>
                    <a:lnTo>
                      <a:pt x="1068417" y="767742"/>
                    </a:lnTo>
                    <a:cubicBezTo>
                      <a:pt x="1069619" y="766712"/>
                      <a:pt x="1070993" y="766025"/>
                      <a:pt x="1072538" y="766025"/>
                    </a:cubicBezTo>
                    <a:lnTo>
                      <a:pt x="1072538" y="766025"/>
                    </a:lnTo>
                    <a:cubicBezTo>
                      <a:pt x="1080609" y="767570"/>
                      <a:pt x="1080609" y="778732"/>
                      <a:pt x="1087134" y="784399"/>
                    </a:cubicBezTo>
                    <a:lnTo>
                      <a:pt x="1087134" y="784399"/>
                    </a:lnTo>
                    <a:cubicBezTo>
                      <a:pt x="1093316" y="792298"/>
                      <a:pt x="1095376" y="786287"/>
                      <a:pt x="1103962" y="798823"/>
                    </a:cubicBezTo>
                    <a:lnTo>
                      <a:pt x="1103962" y="798823"/>
                    </a:lnTo>
                    <a:cubicBezTo>
                      <a:pt x="1110316" y="811701"/>
                      <a:pt x="1113063" y="819429"/>
                      <a:pt x="1116841" y="829732"/>
                    </a:cubicBezTo>
                    <a:lnTo>
                      <a:pt x="1116841" y="829732"/>
                    </a:lnTo>
                    <a:cubicBezTo>
                      <a:pt x="1117356" y="831792"/>
                      <a:pt x="1117700" y="833681"/>
                      <a:pt x="1117700" y="835227"/>
                    </a:cubicBezTo>
                    <a:lnTo>
                      <a:pt x="1117700" y="835227"/>
                    </a:lnTo>
                    <a:cubicBezTo>
                      <a:pt x="1117700" y="840721"/>
                      <a:pt x="1113578" y="844499"/>
                      <a:pt x="1108427" y="844499"/>
                    </a:cubicBezTo>
                    <a:lnTo>
                      <a:pt x="1108427" y="844499"/>
                    </a:lnTo>
                    <a:cubicBezTo>
                      <a:pt x="1107397" y="844499"/>
                      <a:pt x="1106538" y="844327"/>
                      <a:pt x="1105164" y="844156"/>
                    </a:cubicBezTo>
                    <a:lnTo>
                      <a:pt x="1105164" y="844156"/>
                    </a:lnTo>
                    <a:cubicBezTo>
                      <a:pt x="1100184" y="842954"/>
                      <a:pt x="1098467" y="838489"/>
                      <a:pt x="1098639" y="834883"/>
                    </a:cubicBezTo>
                    <a:lnTo>
                      <a:pt x="1098639" y="834883"/>
                    </a:lnTo>
                    <a:cubicBezTo>
                      <a:pt x="1098639" y="832994"/>
                      <a:pt x="1098811" y="830934"/>
                      <a:pt x="1098811" y="828873"/>
                    </a:cubicBezTo>
                    <a:lnTo>
                      <a:pt x="1098811" y="828873"/>
                    </a:lnTo>
                    <a:cubicBezTo>
                      <a:pt x="1098811" y="826126"/>
                      <a:pt x="1098467" y="823035"/>
                      <a:pt x="1097094" y="819944"/>
                    </a:cubicBezTo>
                    <a:lnTo>
                      <a:pt x="1097094" y="819944"/>
                    </a:lnTo>
                    <a:cubicBezTo>
                      <a:pt x="1095548" y="815823"/>
                      <a:pt x="1086962" y="813762"/>
                      <a:pt x="1077518" y="813934"/>
                    </a:cubicBezTo>
                    <a:lnTo>
                      <a:pt x="1077518" y="813934"/>
                    </a:lnTo>
                    <a:cubicBezTo>
                      <a:pt x="1069619" y="813934"/>
                      <a:pt x="1062063" y="814964"/>
                      <a:pt x="1058629" y="815136"/>
                    </a:cubicBezTo>
                    <a:lnTo>
                      <a:pt x="1058629" y="815136"/>
                    </a:lnTo>
                    <a:cubicBezTo>
                      <a:pt x="1060518" y="819085"/>
                      <a:pt x="1075972" y="833853"/>
                      <a:pt x="1085760" y="841237"/>
                    </a:cubicBezTo>
                    <a:lnTo>
                      <a:pt x="1085760" y="841237"/>
                    </a:lnTo>
                    <a:cubicBezTo>
                      <a:pt x="1099154" y="852055"/>
                      <a:pt x="1103104" y="867852"/>
                      <a:pt x="1106882" y="880560"/>
                    </a:cubicBezTo>
                    <a:lnTo>
                      <a:pt x="1106882" y="880560"/>
                    </a:lnTo>
                    <a:cubicBezTo>
                      <a:pt x="1110659" y="893438"/>
                      <a:pt x="1113235" y="904428"/>
                      <a:pt x="1120619" y="916792"/>
                    </a:cubicBezTo>
                    <a:lnTo>
                      <a:pt x="1120619" y="916792"/>
                    </a:lnTo>
                    <a:cubicBezTo>
                      <a:pt x="1128861" y="930701"/>
                      <a:pt x="1128517" y="965044"/>
                      <a:pt x="1131094" y="975862"/>
                    </a:cubicBezTo>
                    <a:lnTo>
                      <a:pt x="1131094" y="975862"/>
                    </a:lnTo>
                    <a:cubicBezTo>
                      <a:pt x="1133325" y="986165"/>
                      <a:pt x="1154962" y="1021023"/>
                      <a:pt x="1163891" y="1038710"/>
                    </a:cubicBezTo>
                    <a:lnTo>
                      <a:pt x="1163891" y="1038710"/>
                    </a:lnTo>
                    <a:cubicBezTo>
                      <a:pt x="1174366" y="1058286"/>
                      <a:pt x="1174194" y="1068932"/>
                      <a:pt x="1188618" y="1079750"/>
                    </a:cubicBezTo>
                    <a:lnTo>
                      <a:pt x="1188618" y="1079750"/>
                    </a:lnTo>
                    <a:cubicBezTo>
                      <a:pt x="1202699" y="1091599"/>
                      <a:pt x="1215749" y="1106366"/>
                      <a:pt x="1216093" y="1117184"/>
                    </a:cubicBezTo>
                    <a:lnTo>
                      <a:pt x="1216093" y="1117184"/>
                    </a:lnTo>
                    <a:cubicBezTo>
                      <a:pt x="1216780" y="1126629"/>
                      <a:pt x="1214375" y="1121305"/>
                      <a:pt x="1228113" y="1126285"/>
                    </a:cubicBezTo>
                    <a:lnTo>
                      <a:pt x="1228113" y="1126285"/>
                    </a:lnTo>
                    <a:cubicBezTo>
                      <a:pt x="1229830" y="1126629"/>
                      <a:pt x="1231032" y="1126800"/>
                      <a:pt x="1231891" y="1126800"/>
                    </a:cubicBezTo>
                    <a:lnTo>
                      <a:pt x="1231891" y="1126800"/>
                    </a:lnTo>
                    <a:cubicBezTo>
                      <a:pt x="1233779" y="1126457"/>
                      <a:pt x="1232578" y="1127144"/>
                      <a:pt x="1233608" y="1125770"/>
                    </a:cubicBezTo>
                    <a:lnTo>
                      <a:pt x="1233608" y="1125770"/>
                    </a:lnTo>
                    <a:cubicBezTo>
                      <a:pt x="1234123" y="1124396"/>
                      <a:pt x="1236012" y="1121649"/>
                      <a:pt x="1239961" y="1121134"/>
                    </a:cubicBezTo>
                    <a:lnTo>
                      <a:pt x="1239961" y="1121134"/>
                    </a:lnTo>
                    <a:lnTo>
                      <a:pt x="1239961" y="1121134"/>
                    </a:lnTo>
                    <a:lnTo>
                      <a:pt x="1240305" y="1120962"/>
                    </a:lnTo>
                    <a:cubicBezTo>
                      <a:pt x="1244082" y="1120962"/>
                      <a:pt x="1247517" y="1123194"/>
                      <a:pt x="1247517" y="1126629"/>
                    </a:cubicBezTo>
                    <a:lnTo>
                      <a:pt x="1247517" y="1126629"/>
                    </a:lnTo>
                    <a:cubicBezTo>
                      <a:pt x="1247345" y="1130235"/>
                      <a:pt x="1244941" y="1133497"/>
                      <a:pt x="1242022" y="1136588"/>
                    </a:cubicBezTo>
                    <a:lnTo>
                      <a:pt x="1242022" y="1136588"/>
                    </a:lnTo>
                    <a:cubicBezTo>
                      <a:pt x="1241335" y="1137275"/>
                      <a:pt x="1241164" y="1137790"/>
                      <a:pt x="1241164" y="1138477"/>
                    </a:cubicBezTo>
                    <a:lnTo>
                      <a:pt x="1241164" y="1138477"/>
                    </a:lnTo>
                    <a:cubicBezTo>
                      <a:pt x="1240820" y="1140881"/>
                      <a:pt x="1246315" y="1147063"/>
                      <a:pt x="1252496" y="1154962"/>
                    </a:cubicBezTo>
                    <a:lnTo>
                      <a:pt x="1252496" y="1154962"/>
                    </a:lnTo>
                    <a:cubicBezTo>
                      <a:pt x="1260396" y="1165608"/>
                      <a:pt x="1265375" y="1180376"/>
                      <a:pt x="1279800" y="1192567"/>
                    </a:cubicBezTo>
                    <a:lnTo>
                      <a:pt x="1279800" y="1192567"/>
                    </a:lnTo>
                    <a:cubicBezTo>
                      <a:pt x="1295082" y="1204072"/>
                      <a:pt x="1301607" y="1211971"/>
                      <a:pt x="1311739" y="1222103"/>
                    </a:cubicBezTo>
                    <a:lnTo>
                      <a:pt x="1311739" y="1222103"/>
                    </a:lnTo>
                    <a:cubicBezTo>
                      <a:pt x="1321870" y="1233264"/>
                      <a:pt x="1321355" y="1231204"/>
                      <a:pt x="1338354" y="1235325"/>
                    </a:cubicBezTo>
                    <a:lnTo>
                      <a:pt x="1338354" y="1235325"/>
                    </a:lnTo>
                    <a:cubicBezTo>
                      <a:pt x="1353981" y="1239274"/>
                      <a:pt x="1363082" y="1245799"/>
                      <a:pt x="1381798" y="1257133"/>
                    </a:cubicBezTo>
                    <a:lnTo>
                      <a:pt x="1381798" y="1257133"/>
                    </a:lnTo>
                    <a:cubicBezTo>
                      <a:pt x="1401718" y="1267951"/>
                      <a:pt x="1422839" y="1296971"/>
                      <a:pt x="1428334" y="1306243"/>
                    </a:cubicBezTo>
                    <a:lnTo>
                      <a:pt x="1428334" y="1306243"/>
                    </a:lnTo>
                    <a:cubicBezTo>
                      <a:pt x="1433142" y="1314829"/>
                      <a:pt x="1452374" y="1341617"/>
                      <a:pt x="1462162" y="1352778"/>
                    </a:cubicBezTo>
                    <a:lnTo>
                      <a:pt x="1462162" y="1352778"/>
                    </a:lnTo>
                    <a:cubicBezTo>
                      <a:pt x="1472464" y="1364283"/>
                      <a:pt x="1469030" y="1362395"/>
                      <a:pt x="1474869" y="1370465"/>
                    </a:cubicBezTo>
                    <a:lnTo>
                      <a:pt x="1474869" y="1370465"/>
                    </a:lnTo>
                    <a:cubicBezTo>
                      <a:pt x="1482424" y="1379394"/>
                      <a:pt x="1491010" y="1389182"/>
                      <a:pt x="1507151" y="1397768"/>
                    </a:cubicBezTo>
                    <a:lnTo>
                      <a:pt x="1507151" y="1397768"/>
                    </a:lnTo>
                    <a:cubicBezTo>
                      <a:pt x="1523464" y="1407384"/>
                      <a:pt x="1529818" y="1431081"/>
                      <a:pt x="1531879" y="1435202"/>
                    </a:cubicBezTo>
                    <a:lnTo>
                      <a:pt x="1531879" y="1435202"/>
                    </a:lnTo>
                    <a:cubicBezTo>
                      <a:pt x="1532565" y="1436061"/>
                      <a:pt x="1533081" y="1436919"/>
                      <a:pt x="1533081" y="1438293"/>
                    </a:cubicBezTo>
                    <a:lnTo>
                      <a:pt x="1533081" y="1438293"/>
                    </a:lnTo>
                    <a:cubicBezTo>
                      <a:pt x="1532909" y="1441040"/>
                      <a:pt x="1530161" y="1441556"/>
                      <a:pt x="1529131" y="1441556"/>
                    </a:cubicBezTo>
                    <a:lnTo>
                      <a:pt x="1529131" y="1441556"/>
                    </a:lnTo>
                    <a:cubicBezTo>
                      <a:pt x="1525525" y="1441556"/>
                      <a:pt x="1520030" y="1439495"/>
                      <a:pt x="1515737" y="1437950"/>
                    </a:cubicBezTo>
                    <a:lnTo>
                      <a:pt x="1515737" y="1437950"/>
                    </a:lnTo>
                    <a:cubicBezTo>
                      <a:pt x="1516939" y="1439323"/>
                      <a:pt x="1519171" y="1441384"/>
                      <a:pt x="1522606" y="1443616"/>
                    </a:cubicBezTo>
                    <a:lnTo>
                      <a:pt x="1522606" y="1443616"/>
                    </a:lnTo>
                    <a:cubicBezTo>
                      <a:pt x="1533252" y="1451687"/>
                      <a:pt x="1533767" y="1457353"/>
                      <a:pt x="1553514" y="1464737"/>
                    </a:cubicBezTo>
                    <a:lnTo>
                      <a:pt x="1553514" y="1464737"/>
                    </a:lnTo>
                    <a:cubicBezTo>
                      <a:pt x="1573777" y="1472293"/>
                      <a:pt x="1570686" y="1472808"/>
                      <a:pt x="1584424" y="1481565"/>
                    </a:cubicBezTo>
                    <a:lnTo>
                      <a:pt x="1584424" y="1481565"/>
                    </a:lnTo>
                    <a:cubicBezTo>
                      <a:pt x="1596615" y="1491697"/>
                      <a:pt x="1605888" y="1514878"/>
                      <a:pt x="1606060" y="1526212"/>
                    </a:cubicBezTo>
                    <a:lnTo>
                      <a:pt x="1606060" y="1526212"/>
                    </a:lnTo>
                    <a:cubicBezTo>
                      <a:pt x="1606060" y="1527585"/>
                      <a:pt x="1605888" y="1528787"/>
                      <a:pt x="1605544" y="1529646"/>
                    </a:cubicBezTo>
                    <a:lnTo>
                      <a:pt x="1605544" y="1529646"/>
                    </a:lnTo>
                    <a:cubicBezTo>
                      <a:pt x="1605201" y="1531191"/>
                      <a:pt x="1605029" y="1532222"/>
                      <a:pt x="1605029" y="1532565"/>
                    </a:cubicBezTo>
                    <a:lnTo>
                      <a:pt x="1605029" y="1532565"/>
                    </a:lnTo>
                    <a:cubicBezTo>
                      <a:pt x="1605201" y="1532737"/>
                      <a:pt x="1605716" y="1532908"/>
                      <a:pt x="1606403" y="1533252"/>
                    </a:cubicBezTo>
                    <a:lnTo>
                      <a:pt x="1606403" y="1533252"/>
                    </a:lnTo>
                    <a:cubicBezTo>
                      <a:pt x="1608464" y="1533939"/>
                      <a:pt x="1612413" y="1534969"/>
                      <a:pt x="1619110" y="1536858"/>
                    </a:cubicBezTo>
                    <a:lnTo>
                      <a:pt x="1619110" y="1536858"/>
                    </a:lnTo>
                    <a:cubicBezTo>
                      <a:pt x="1636797" y="1542525"/>
                      <a:pt x="1644524" y="1559525"/>
                      <a:pt x="1656373" y="1568797"/>
                    </a:cubicBezTo>
                    <a:lnTo>
                      <a:pt x="1656373" y="1568797"/>
                    </a:lnTo>
                    <a:cubicBezTo>
                      <a:pt x="1669251" y="1577726"/>
                      <a:pt x="1674918" y="1586312"/>
                      <a:pt x="1677665" y="1598161"/>
                    </a:cubicBezTo>
                    <a:lnTo>
                      <a:pt x="1677665" y="1598161"/>
                    </a:lnTo>
                    <a:cubicBezTo>
                      <a:pt x="1678696" y="1602797"/>
                      <a:pt x="1679554" y="1603140"/>
                      <a:pt x="1679726" y="1603140"/>
                    </a:cubicBezTo>
                    <a:lnTo>
                      <a:pt x="1679726" y="1603140"/>
                    </a:lnTo>
                    <a:cubicBezTo>
                      <a:pt x="1680070" y="1603312"/>
                      <a:pt x="1683675" y="1600393"/>
                      <a:pt x="1686938" y="1593696"/>
                    </a:cubicBezTo>
                    <a:lnTo>
                      <a:pt x="1686938" y="1593696"/>
                    </a:lnTo>
                    <a:cubicBezTo>
                      <a:pt x="1688655" y="1590433"/>
                      <a:pt x="1689342" y="1587686"/>
                      <a:pt x="1689342" y="1585110"/>
                    </a:cubicBezTo>
                    <a:lnTo>
                      <a:pt x="1689342" y="1585110"/>
                    </a:lnTo>
                    <a:cubicBezTo>
                      <a:pt x="1689342" y="1579615"/>
                      <a:pt x="1685564" y="1574120"/>
                      <a:pt x="1679554" y="1567252"/>
                    </a:cubicBezTo>
                    <a:lnTo>
                      <a:pt x="1679554" y="1567252"/>
                    </a:lnTo>
                    <a:cubicBezTo>
                      <a:pt x="1673372" y="1560040"/>
                      <a:pt x="1666676" y="1555060"/>
                      <a:pt x="1664100" y="1555403"/>
                    </a:cubicBezTo>
                    <a:lnTo>
                      <a:pt x="1664100" y="1555403"/>
                    </a:lnTo>
                    <a:cubicBezTo>
                      <a:pt x="1663069" y="1555403"/>
                      <a:pt x="1662726" y="1555575"/>
                      <a:pt x="1661868" y="1556949"/>
                    </a:cubicBezTo>
                    <a:lnTo>
                      <a:pt x="1661868" y="1556949"/>
                    </a:lnTo>
                    <a:cubicBezTo>
                      <a:pt x="1660837" y="1558494"/>
                      <a:pt x="1659120" y="1559525"/>
                      <a:pt x="1657231" y="1559525"/>
                    </a:cubicBezTo>
                    <a:lnTo>
                      <a:pt x="1657231" y="1559525"/>
                    </a:lnTo>
                    <a:cubicBezTo>
                      <a:pt x="1650706" y="1558838"/>
                      <a:pt x="1647100" y="1551110"/>
                      <a:pt x="1643837" y="1541323"/>
                    </a:cubicBezTo>
                    <a:lnTo>
                      <a:pt x="1643837" y="1541323"/>
                    </a:lnTo>
                    <a:cubicBezTo>
                      <a:pt x="1638686" y="1529818"/>
                      <a:pt x="1636282" y="1522606"/>
                      <a:pt x="1629241" y="1516767"/>
                    </a:cubicBezTo>
                    <a:lnTo>
                      <a:pt x="1629241" y="1516767"/>
                    </a:lnTo>
                    <a:cubicBezTo>
                      <a:pt x="1621858" y="1510585"/>
                      <a:pt x="1612070" y="1503373"/>
                      <a:pt x="1610696" y="1487232"/>
                    </a:cubicBezTo>
                    <a:lnTo>
                      <a:pt x="1610696" y="1487232"/>
                    </a:lnTo>
                    <a:cubicBezTo>
                      <a:pt x="1609151" y="1471263"/>
                      <a:pt x="1604686" y="1470576"/>
                      <a:pt x="1597130" y="1467828"/>
                    </a:cubicBezTo>
                    <a:lnTo>
                      <a:pt x="1597130" y="1467828"/>
                    </a:lnTo>
                    <a:cubicBezTo>
                      <a:pt x="1588888" y="1465081"/>
                      <a:pt x="1586141" y="1460959"/>
                      <a:pt x="1574979" y="1452202"/>
                    </a:cubicBezTo>
                    <a:lnTo>
                      <a:pt x="1574979" y="1452202"/>
                    </a:lnTo>
                    <a:cubicBezTo>
                      <a:pt x="1563131" y="1443101"/>
                      <a:pt x="1561242" y="1435374"/>
                      <a:pt x="1560212" y="1426616"/>
                    </a:cubicBezTo>
                    <a:lnTo>
                      <a:pt x="1560212" y="1426616"/>
                    </a:lnTo>
                    <a:cubicBezTo>
                      <a:pt x="1559525" y="1419919"/>
                      <a:pt x="1548191" y="1410303"/>
                      <a:pt x="1543555" y="1410818"/>
                    </a:cubicBezTo>
                    <a:lnTo>
                      <a:pt x="1543555" y="1410818"/>
                    </a:lnTo>
                    <a:cubicBezTo>
                      <a:pt x="1543383" y="1410818"/>
                      <a:pt x="1543212" y="1410818"/>
                      <a:pt x="1543040" y="1410818"/>
                    </a:cubicBezTo>
                    <a:lnTo>
                      <a:pt x="1543040" y="1410818"/>
                    </a:lnTo>
                    <a:lnTo>
                      <a:pt x="1542353" y="1410990"/>
                    </a:lnTo>
                    <a:lnTo>
                      <a:pt x="1542010" y="1410818"/>
                    </a:lnTo>
                    <a:cubicBezTo>
                      <a:pt x="1534626" y="1410818"/>
                      <a:pt x="1531020" y="1404980"/>
                      <a:pt x="1528788" y="1395192"/>
                    </a:cubicBezTo>
                    <a:lnTo>
                      <a:pt x="1528788" y="1395192"/>
                    </a:lnTo>
                    <a:cubicBezTo>
                      <a:pt x="1526555" y="1387465"/>
                      <a:pt x="1521232" y="1384203"/>
                      <a:pt x="1510070" y="1379051"/>
                    </a:cubicBezTo>
                    <a:lnTo>
                      <a:pt x="1510070" y="1379051"/>
                    </a:lnTo>
                    <a:cubicBezTo>
                      <a:pt x="1495131" y="1372182"/>
                      <a:pt x="1480020" y="1327193"/>
                      <a:pt x="1477101" y="1318092"/>
                    </a:cubicBezTo>
                    <a:lnTo>
                      <a:pt x="1477101" y="1318092"/>
                    </a:lnTo>
                    <a:cubicBezTo>
                      <a:pt x="1476757" y="1317405"/>
                      <a:pt x="1476586" y="1316546"/>
                      <a:pt x="1476586" y="1315860"/>
                    </a:cubicBezTo>
                    <a:lnTo>
                      <a:pt x="1476586" y="1315860"/>
                    </a:lnTo>
                    <a:cubicBezTo>
                      <a:pt x="1477101" y="1310880"/>
                      <a:pt x="1481909" y="1310193"/>
                      <a:pt x="1485859" y="1310193"/>
                    </a:cubicBezTo>
                    <a:lnTo>
                      <a:pt x="1485859" y="1310193"/>
                    </a:lnTo>
                    <a:cubicBezTo>
                      <a:pt x="1492555" y="1310193"/>
                      <a:pt x="1501828" y="1312425"/>
                      <a:pt x="1508182" y="1314829"/>
                    </a:cubicBezTo>
                    <a:lnTo>
                      <a:pt x="1508182" y="1314829"/>
                    </a:lnTo>
                    <a:cubicBezTo>
                      <a:pt x="1518485" y="1319466"/>
                      <a:pt x="1521232" y="1324445"/>
                      <a:pt x="1520889" y="1334748"/>
                    </a:cubicBezTo>
                    <a:lnTo>
                      <a:pt x="1520889" y="1334748"/>
                    </a:lnTo>
                    <a:cubicBezTo>
                      <a:pt x="1520202" y="1342476"/>
                      <a:pt x="1534797" y="1349172"/>
                      <a:pt x="1542010" y="1361364"/>
                    </a:cubicBezTo>
                    <a:lnTo>
                      <a:pt x="1542010" y="1361364"/>
                    </a:lnTo>
                    <a:cubicBezTo>
                      <a:pt x="1547848" y="1370980"/>
                      <a:pt x="1572060" y="1395192"/>
                      <a:pt x="1579787" y="1404293"/>
                    </a:cubicBezTo>
                    <a:lnTo>
                      <a:pt x="1579787" y="1404293"/>
                    </a:lnTo>
                    <a:cubicBezTo>
                      <a:pt x="1586312" y="1413222"/>
                      <a:pt x="1599020" y="1423354"/>
                      <a:pt x="1606231" y="1424899"/>
                    </a:cubicBezTo>
                    <a:lnTo>
                      <a:pt x="1606231" y="1424899"/>
                    </a:lnTo>
                    <a:cubicBezTo>
                      <a:pt x="1606403" y="1424727"/>
                      <a:pt x="1606575" y="1424899"/>
                      <a:pt x="1606747" y="1424899"/>
                    </a:cubicBezTo>
                    <a:lnTo>
                      <a:pt x="1606747" y="1424899"/>
                    </a:lnTo>
                    <a:cubicBezTo>
                      <a:pt x="1606918" y="1424899"/>
                      <a:pt x="1606918" y="1424899"/>
                      <a:pt x="1606918" y="1424899"/>
                    </a:cubicBezTo>
                    <a:lnTo>
                      <a:pt x="1606918" y="1424899"/>
                    </a:lnTo>
                    <a:lnTo>
                      <a:pt x="1606918" y="1424899"/>
                    </a:lnTo>
                    <a:cubicBezTo>
                      <a:pt x="1616534" y="1425071"/>
                      <a:pt x="1617050" y="1433485"/>
                      <a:pt x="1620312" y="1438636"/>
                    </a:cubicBezTo>
                    <a:lnTo>
                      <a:pt x="1620312" y="1438636"/>
                    </a:lnTo>
                    <a:cubicBezTo>
                      <a:pt x="1625120" y="1446020"/>
                      <a:pt x="1635251" y="1457182"/>
                      <a:pt x="1646070" y="1461990"/>
                    </a:cubicBezTo>
                    <a:lnTo>
                      <a:pt x="1646070" y="1461990"/>
                    </a:lnTo>
                    <a:cubicBezTo>
                      <a:pt x="1658261" y="1468687"/>
                      <a:pt x="1656373" y="1475727"/>
                      <a:pt x="1659807" y="1482424"/>
                    </a:cubicBezTo>
                    <a:lnTo>
                      <a:pt x="1659807" y="1482424"/>
                    </a:lnTo>
                    <a:cubicBezTo>
                      <a:pt x="1661696" y="1490323"/>
                      <a:pt x="1664615" y="1494788"/>
                      <a:pt x="1666504" y="1495818"/>
                    </a:cubicBezTo>
                    <a:lnTo>
                      <a:pt x="1666504" y="1495818"/>
                    </a:lnTo>
                    <a:cubicBezTo>
                      <a:pt x="1666847" y="1495818"/>
                      <a:pt x="1667019" y="1495818"/>
                      <a:pt x="1667019" y="1495990"/>
                    </a:cubicBezTo>
                    <a:lnTo>
                      <a:pt x="1667019" y="1495990"/>
                    </a:lnTo>
                    <a:lnTo>
                      <a:pt x="1667019" y="1495990"/>
                    </a:lnTo>
                    <a:cubicBezTo>
                      <a:pt x="1670797" y="1497363"/>
                      <a:pt x="1678696" y="1499939"/>
                      <a:pt x="1691574" y="1507666"/>
                    </a:cubicBezTo>
                    <a:lnTo>
                      <a:pt x="1691574" y="1507666"/>
                    </a:lnTo>
                    <a:cubicBezTo>
                      <a:pt x="1702908" y="1515050"/>
                      <a:pt x="1702564" y="1516252"/>
                      <a:pt x="1707544" y="1523808"/>
                    </a:cubicBezTo>
                    <a:lnTo>
                      <a:pt x="1707544" y="1523808"/>
                    </a:lnTo>
                    <a:cubicBezTo>
                      <a:pt x="1711150" y="1531191"/>
                      <a:pt x="1714584" y="1535656"/>
                      <a:pt x="1727120" y="1545959"/>
                    </a:cubicBezTo>
                    <a:lnTo>
                      <a:pt x="1727120" y="1545959"/>
                    </a:lnTo>
                    <a:cubicBezTo>
                      <a:pt x="1738453" y="1556090"/>
                      <a:pt x="1757342" y="1572575"/>
                      <a:pt x="1766443" y="1581504"/>
                    </a:cubicBezTo>
                    <a:lnTo>
                      <a:pt x="1766443" y="1581504"/>
                    </a:lnTo>
                    <a:cubicBezTo>
                      <a:pt x="1776230" y="1591292"/>
                      <a:pt x="1787048" y="1598161"/>
                      <a:pt x="1792371" y="1615676"/>
                    </a:cubicBezTo>
                    <a:lnTo>
                      <a:pt x="1792371" y="1615676"/>
                    </a:lnTo>
                    <a:cubicBezTo>
                      <a:pt x="1795978" y="1631130"/>
                      <a:pt x="1806452" y="1634221"/>
                      <a:pt x="1812634" y="1644524"/>
                    </a:cubicBezTo>
                    <a:lnTo>
                      <a:pt x="1812634" y="1644524"/>
                    </a:lnTo>
                    <a:cubicBezTo>
                      <a:pt x="1813321" y="1646756"/>
                      <a:pt x="1813836" y="1648473"/>
                      <a:pt x="1813836" y="1650019"/>
                    </a:cubicBezTo>
                    <a:lnTo>
                      <a:pt x="1813836" y="1650019"/>
                    </a:lnTo>
                    <a:cubicBezTo>
                      <a:pt x="1812978" y="1657231"/>
                      <a:pt x="1809028" y="1655170"/>
                      <a:pt x="1809028" y="1664099"/>
                    </a:cubicBezTo>
                    <a:lnTo>
                      <a:pt x="1809028" y="1664099"/>
                    </a:lnTo>
                    <a:lnTo>
                      <a:pt x="1809028" y="1664443"/>
                    </a:lnTo>
                    <a:lnTo>
                      <a:pt x="1808857" y="1665130"/>
                    </a:lnTo>
                    <a:cubicBezTo>
                      <a:pt x="1808857" y="1665301"/>
                      <a:pt x="1808857" y="1665645"/>
                      <a:pt x="1808857" y="1666160"/>
                    </a:cubicBezTo>
                    <a:lnTo>
                      <a:pt x="1808857" y="1666160"/>
                    </a:lnTo>
                    <a:cubicBezTo>
                      <a:pt x="1808685" y="1676463"/>
                      <a:pt x="1820533" y="1696726"/>
                      <a:pt x="1827230" y="1703422"/>
                    </a:cubicBezTo>
                    <a:lnTo>
                      <a:pt x="1827230" y="1703422"/>
                    </a:lnTo>
                    <a:cubicBezTo>
                      <a:pt x="1833927" y="1710291"/>
                      <a:pt x="1856765" y="1719392"/>
                      <a:pt x="1868785" y="1728665"/>
                    </a:cubicBezTo>
                    <a:lnTo>
                      <a:pt x="1868785" y="1728665"/>
                    </a:lnTo>
                    <a:cubicBezTo>
                      <a:pt x="1880462" y="1738968"/>
                      <a:pt x="1887159" y="1747210"/>
                      <a:pt x="1905532" y="1749614"/>
                    </a:cubicBezTo>
                    <a:lnTo>
                      <a:pt x="1905532" y="1749614"/>
                    </a:lnTo>
                    <a:cubicBezTo>
                      <a:pt x="1925108" y="1753220"/>
                      <a:pt x="1921845" y="1760432"/>
                      <a:pt x="1929401" y="1766614"/>
                    </a:cubicBezTo>
                    <a:lnTo>
                      <a:pt x="1929401" y="1766614"/>
                    </a:lnTo>
                    <a:cubicBezTo>
                      <a:pt x="1937300" y="1773654"/>
                      <a:pt x="1971643" y="1787907"/>
                      <a:pt x="1992936" y="1796492"/>
                    </a:cubicBezTo>
                    <a:lnTo>
                      <a:pt x="1992936" y="1796492"/>
                    </a:lnTo>
                    <a:cubicBezTo>
                      <a:pt x="2014572" y="1804220"/>
                      <a:pt x="2025905" y="1811775"/>
                      <a:pt x="2046855" y="1817957"/>
                    </a:cubicBezTo>
                    <a:lnTo>
                      <a:pt x="2046855" y="1817957"/>
                    </a:lnTo>
                    <a:cubicBezTo>
                      <a:pt x="2049945" y="1818644"/>
                      <a:pt x="2053037" y="1818987"/>
                      <a:pt x="2055784" y="1818987"/>
                    </a:cubicBezTo>
                    <a:lnTo>
                      <a:pt x="2055784" y="1818987"/>
                    </a:lnTo>
                    <a:cubicBezTo>
                      <a:pt x="2071067" y="1818987"/>
                      <a:pt x="2081541" y="1809200"/>
                      <a:pt x="2084289" y="1801472"/>
                    </a:cubicBezTo>
                    <a:lnTo>
                      <a:pt x="2084289" y="1801472"/>
                    </a:lnTo>
                    <a:cubicBezTo>
                      <a:pt x="2086521" y="1795977"/>
                      <a:pt x="2090299" y="1792715"/>
                      <a:pt x="2094420" y="1792715"/>
                    </a:cubicBezTo>
                    <a:lnTo>
                      <a:pt x="2094420" y="1792715"/>
                    </a:lnTo>
                    <a:cubicBezTo>
                      <a:pt x="2097511" y="1792715"/>
                      <a:pt x="2100259" y="1794604"/>
                      <a:pt x="2102490" y="1797523"/>
                    </a:cubicBezTo>
                    <a:lnTo>
                      <a:pt x="2102490" y="1797523"/>
                    </a:lnTo>
                    <a:cubicBezTo>
                      <a:pt x="2105067" y="1801987"/>
                      <a:pt x="2105410" y="1802159"/>
                      <a:pt x="2111591" y="1802503"/>
                    </a:cubicBezTo>
                    <a:lnTo>
                      <a:pt x="2111591" y="1802503"/>
                    </a:lnTo>
                    <a:cubicBezTo>
                      <a:pt x="2111591" y="1802503"/>
                      <a:pt x="2111763" y="1802503"/>
                      <a:pt x="2112278" y="1802503"/>
                    </a:cubicBezTo>
                    <a:lnTo>
                      <a:pt x="2112278" y="1802503"/>
                    </a:lnTo>
                    <a:cubicBezTo>
                      <a:pt x="2120864" y="1804907"/>
                      <a:pt x="2126359" y="1818644"/>
                      <a:pt x="2135803" y="1824310"/>
                    </a:cubicBezTo>
                    <a:lnTo>
                      <a:pt x="2135803" y="1824310"/>
                    </a:lnTo>
                    <a:cubicBezTo>
                      <a:pt x="2146450" y="1831007"/>
                      <a:pt x="2165339" y="1851270"/>
                      <a:pt x="2172894" y="1857623"/>
                    </a:cubicBezTo>
                    <a:lnTo>
                      <a:pt x="2172894" y="1857623"/>
                    </a:lnTo>
                    <a:cubicBezTo>
                      <a:pt x="2180450" y="1865350"/>
                      <a:pt x="2189035" y="1873593"/>
                      <a:pt x="2200541" y="1875997"/>
                    </a:cubicBezTo>
                    <a:lnTo>
                      <a:pt x="2200541" y="1875997"/>
                    </a:lnTo>
                    <a:cubicBezTo>
                      <a:pt x="2214278" y="1877542"/>
                      <a:pt x="2224066" y="1886300"/>
                      <a:pt x="2239863" y="1888704"/>
                    </a:cubicBezTo>
                    <a:lnTo>
                      <a:pt x="2239863" y="1888704"/>
                    </a:lnTo>
                    <a:cubicBezTo>
                      <a:pt x="2255489" y="1891966"/>
                      <a:pt x="2255661" y="1892482"/>
                      <a:pt x="2260298" y="1899866"/>
                    </a:cubicBezTo>
                    <a:lnTo>
                      <a:pt x="2260298" y="1899866"/>
                    </a:lnTo>
                    <a:cubicBezTo>
                      <a:pt x="2262530" y="1902956"/>
                      <a:pt x="2263389" y="1903471"/>
                      <a:pt x="2265449" y="1903471"/>
                    </a:cubicBezTo>
                    <a:lnTo>
                      <a:pt x="2265449" y="1903471"/>
                    </a:lnTo>
                    <a:cubicBezTo>
                      <a:pt x="2268025" y="1903471"/>
                      <a:pt x="2273005" y="1901583"/>
                      <a:pt x="2281247" y="1898835"/>
                    </a:cubicBezTo>
                    <a:lnTo>
                      <a:pt x="2281247" y="1898835"/>
                    </a:lnTo>
                    <a:cubicBezTo>
                      <a:pt x="2285197" y="1897118"/>
                      <a:pt x="2287772" y="1896259"/>
                      <a:pt x="2289833" y="1896259"/>
                    </a:cubicBezTo>
                    <a:lnTo>
                      <a:pt x="2289833" y="1896259"/>
                    </a:lnTo>
                    <a:cubicBezTo>
                      <a:pt x="2292065" y="1896259"/>
                      <a:pt x="2293954" y="1898663"/>
                      <a:pt x="2293954" y="1900381"/>
                    </a:cubicBezTo>
                    <a:lnTo>
                      <a:pt x="2293954" y="1900381"/>
                    </a:lnTo>
                    <a:cubicBezTo>
                      <a:pt x="2293782" y="1903643"/>
                      <a:pt x="2292237" y="1907078"/>
                      <a:pt x="2292065" y="1910855"/>
                    </a:cubicBezTo>
                    <a:lnTo>
                      <a:pt x="2292065" y="1910855"/>
                    </a:lnTo>
                    <a:cubicBezTo>
                      <a:pt x="2292580" y="1917724"/>
                      <a:pt x="2299792" y="1918067"/>
                      <a:pt x="2310439" y="1932491"/>
                    </a:cubicBezTo>
                    <a:lnTo>
                      <a:pt x="2310439" y="1932491"/>
                    </a:lnTo>
                    <a:cubicBezTo>
                      <a:pt x="2321600" y="1946057"/>
                      <a:pt x="2334136" y="1954986"/>
                      <a:pt x="2345640" y="1966491"/>
                    </a:cubicBezTo>
                    <a:lnTo>
                      <a:pt x="2345640" y="1966491"/>
                    </a:lnTo>
                    <a:cubicBezTo>
                      <a:pt x="2356630" y="1977653"/>
                      <a:pt x="2351479" y="1986754"/>
                      <a:pt x="2353883" y="1996713"/>
                    </a:cubicBezTo>
                    <a:lnTo>
                      <a:pt x="2353883" y="1996713"/>
                    </a:lnTo>
                    <a:cubicBezTo>
                      <a:pt x="2357661" y="2008218"/>
                      <a:pt x="2361438" y="2017148"/>
                      <a:pt x="2370196" y="2019380"/>
                    </a:cubicBezTo>
                    <a:lnTo>
                      <a:pt x="2370196" y="2019380"/>
                    </a:lnTo>
                    <a:cubicBezTo>
                      <a:pt x="2370368" y="2019552"/>
                      <a:pt x="2370539" y="2019552"/>
                      <a:pt x="2370883" y="2019552"/>
                    </a:cubicBezTo>
                    <a:lnTo>
                      <a:pt x="2370883" y="2019552"/>
                    </a:lnTo>
                    <a:cubicBezTo>
                      <a:pt x="2370368" y="2017491"/>
                      <a:pt x="2369165" y="2014057"/>
                      <a:pt x="2369165" y="2010622"/>
                    </a:cubicBezTo>
                    <a:lnTo>
                      <a:pt x="2369165" y="2010622"/>
                    </a:lnTo>
                    <a:cubicBezTo>
                      <a:pt x="2369165" y="2009936"/>
                      <a:pt x="2369165" y="2009249"/>
                      <a:pt x="2369337" y="2008562"/>
                    </a:cubicBezTo>
                    <a:lnTo>
                      <a:pt x="2369337" y="2008562"/>
                    </a:lnTo>
                    <a:cubicBezTo>
                      <a:pt x="2369509" y="2006845"/>
                      <a:pt x="2370539" y="2004440"/>
                      <a:pt x="2373115" y="2004269"/>
                    </a:cubicBezTo>
                    <a:lnTo>
                      <a:pt x="2373115" y="2004269"/>
                    </a:lnTo>
                    <a:cubicBezTo>
                      <a:pt x="2379468" y="2005643"/>
                      <a:pt x="2383590" y="2016632"/>
                      <a:pt x="2391317" y="2023844"/>
                    </a:cubicBezTo>
                    <a:lnTo>
                      <a:pt x="2391317" y="2023844"/>
                    </a:lnTo>
                    <a:cubicBezTo>
                      <a:pt x="2398529" y="2033632"/>
                      <a:pt x="2407801" y="2040157"/>
                      <a:pt x="2411923" y="2053723"/>
                    </a:cubicBezTo>
                    <a:lnTo>
                      <a:pt x="2411923" y="2053723"/>
                    </a:lnTo>
                    <a:cubicBezTo>
                      <a:pt x="2416216" y="2068147"/>
                      <a:pt x="2410549" y="2067804"/>
                      <a:pt x="2420509" y="2072440"/>
                    </a:cubicBezTo>
                    <a:lnTo>
                      <a:pt x="2420509" y="2072440"/>
                    </a:lnTo>
                    <a:cubicBezTo>
                      <a:pt x="2431842" y="2076218"/>
                      <a:pt x="2431155" y="2076046"/>
                      <a:pt x="2446609" y="2077420"/>
                    </a:cubicBezTo>
                    <a:lnTo>
                      <a:pt x="2446609" y="2077420"/>
                    </a:lnTo>
                    <a:cubicBezTo>
                      <a:pt x="2460518" y="2079309"/>
                      <a:pt x="2463781" y="2077076"/>
                      <a:pt x="2470993" y="2091157"/>
                    </a:cubicBezTo>
                    <a:lnTo>
                      <a:pt x="2470993" y="2091157"/>
                    </a:lnTo>
                    <a:cubicBezTo>
                      <a:pt x="2479064" y="2104379"/>
                      <a:pt x="2486276" y="2101288"/>
                      <a:pt x="2491428" y="2111763"/>
                    </a:cubicBezTo>
                    <a:lnTo>
                      <a:pt x="2491428" y="2111763"/>
                    </a:lnTo>
                    <a:cubicBezTo>
                      <a:pt x="2492973" y="2115541"/>
                      <a:pt x="2493831" y="2115541"/>
                      <a:pt x="2494003" y="2115541"/>
                    </a:cubicBezTo>
                    <a:lnTo>
                      <a:pt x="2494003" y="2115541"/>
                    </a:lnTo>
                    <a:cubicBezTo>
                      <a:pt x="2494690" y="2115884"/>
                      <a:pt x="2498124" y="2113480"/>
                      <a:pt x="2502932" y="2110733"/>
                    </a:cubicBezTo>
                    <a:lnTo>
                      <a:pt x="2502932" y="2110733"/>
                    </a:lnTo>
                    <a:cubicBezTo>
                      <a:pt x="2504993" y="2109187"/>
                      <a:pt x="2505508" y="2107642"/>
                      <a:pt x="2505680" y="2105410"/>
                    </a:cubicBezTo>
                    <a:lnTo>
                      <a:pt x="2505680" y="2105410"/>
                    </a:lnTo>
                    <a:cubicBezTo>
                      <a:pt x="2505852" y="2100258"/>
                      <a:pt x="2500872" y="2092531"/>
                      <a:pt x="2497266" y="2087379"/>
                    </a:cubicBezTo>
                    <a:lnTo>
                      <a:pt x="2497266" y="2087379"/>
                    </a:lnTo>
                    <a:cubicBezTo>
                      <a:pt x="2494690" y="2083602"/>
                      <a:pt x="2492973" y="2080167"/>
                      <a:pt x="2492801" y="2076561"/>
                    </a:cubicBezTo>
                    <a:lnTo>
                      <a:pt x="2492801" y="2076561"/>
                    </a:lnTo>
                    <a:cubicBezTo>
                      <a:pt x="2492801" y="2072440"/>
                      <a:pt x="2495549" y="2068834"/>
                      <a:pt x="2500357" y="2066258"/>
                    </a:cubicBezTo>
                    <a:lnTo>
                      <a:pt x="2500357" y="2066258"/>
                    </a:lnTo>
                    <a:cubicBezTo>
                      <a:pt x="2506538" y="2062652"/>
                      <a:pt x="2502932" y="2055612"/>
                      <a:pt x="2509629" y="2046854"/>
                    </a:cubicBezTo>
                    <a:lnTo>
                      <a:pt x="2509629" y="2046854"/>
                    </a:lnTo>
                    <a:cubicBezTo>
                      <a:pt x="2511003" y="2044107"/>
                      <a:pt x="2513922" y="2042561"/>
                      <a:pt x="2516670" y="2042561"/>
                    </a:cubicBezTo>
                    <a:lnTo>
                      <a:pt x="2516670" y="2042561"/>
                    </a:lnTo>
                    <a:cubicBezTo>
                      <a:pt x="2525256" y="2042905"/>
                      <a:pt x="2535215" y="2052693"/>
                      <a:pt x="2541225" y="2057501"/>
                    </a:cubicBezTo>
                    <a:lnTo>
                      <a:pt x="2541225" y="2057501"/>
                    </a:lnTo>
                    <a:cubicBezTo>
                      <a:pt x="2546891" y="2062996"/>
                      <a:pt x="2548094" y="2060420"/>
                      <a:pt x="2549811" y="2065228"/>
                    </a:cubicBezTo>
                    <a:lnTo>
                      <a:pt x="2549811" y="2065228"/>
                    </a:lnTo>
                    <a:cubicBezTo>
                      <a:pt x="2549467" y="2067460"/>
                      <a:pt x="2548952" y="2067460"/>
                      <a:pt x="2548266" y="2069177"/>
                    </a:cubicBezTo>
                    <a:lnTo>
                      <a:pt x="2548266" y="2069177"/>
                    </a:lnTo>
                    <a:cubicBezTo>
                      <a:pt x="2547235" y="2071581"/>
                      <a:pt x="2546891" y="2072783"/>
                      <a:pt x="2546891" y="2073642"/>
                    </a:cubicBezTo>
                    <a:lnTo>
                      <a:pt x="2546891" y="2073642"/>
                    </a:lnTo>
                    <a:cubicBezTo>
                      <a:pt x="2546720" y="2074844"/>
                      <a:pt x="2547922" y="2077076"/>
                      <a:pt x="2552043" y="2083602"/>
                    </a:cubicBezTo>
                    <a:lnTo>
                      <a:pt x="2552043" y="2083602"/>
                    </a:lnTo>
                    <a:cubicBezTo>
                      <a:pt x="2557366" y="2094248"/>
                      <a:pt x="2562346" y="2114339"/>
                      <a:pt x="2569730" y="2127904"/>
                    </a:cubicBezTo>
                    <a:lnTo>
                      <a:pt x="2569730" y="2127904"/>
                    </a:lnTo>
                    <a:cubicBezTo>
                      <a:pt x="2577457" y="2141813"/>
                      <a:pt x="2577629" y="2145419"/>
                      <a:pt x="2579002" y="2160530"/>
                    </a:cubicBezTo>
                    <a:lnTo>
                      <a:pt x="2579002" y="2160530"/>
                    </a:lnTo>
                    <a:lnTo>
                      <a:pt x="2579174" y="2161904"/>
                    </a:lnTo>
                    <a:lnTo>
                      <a:pt x="2579002" y="2162076"/>
                    </a:lnTo>
                    <a:cubicBezTo>
                      <a:pt x="2578831" y="2172207"/>
                      <a:pt x="2576083" y="2173753"/>
                      <a:pt x="2576427" y="2176328"/>
                    </a:cubicBezTo>
                    <a:lnTo>
                      <a:pt x="2576427" y="2176328"/>
                    </a:lnTo>
                    <a:cubicBezTo>
                      <a:pt x="2576427" y="2177530"/>
                      <a:pt x="2576770" y="2179419"/>
                      <a:pt x="2577801" y="2182853"/>
                    </a:cubicBezTo>
                    <a:lnTo>
                      <a:pt x="2577801" y="2182853"/>
                    </a:lnTo>
                    <a:cubicBezTo>
                      <a:pt x="2580720" y="2193672"/>
                      <a:pt x="2582265" y="2205692"/>
                      <a:pt x="2582265" y="2214621"/>
                    </a:cubicBezTo>
                    <a:lnTo>
                      <a:pt x="2582265" y="2214621"/>
                    </a:lnTo>
                    <a:cubicBezTo>
                      <a:pt x="2582265" y="2217368"/>
                      <a:pt x="2582094" y="2219944"/>
                      <a:pt x="2581750" y="2222177"/>
                    </a:cubicBezTo>
                    <a:lnTo>
                      <a:pt x="2581750" y="2222177"/>
                    </a:lnTo>
                    <a:cubicBezTo>
                      <a:pt x="2581578" y="2222692"/>
                      <a:pt x="2581578" y="2223207"/>
                      <a:pt x="2581578" y="2223894"/>
                    </a:cubicBezTo>
                    <a:lnTo>
                      <a:pt x="2581578" y="2223894"/>
                    </a:lnTo>
                    <a:cubicBezTo>
                      <a:pt x="2581407" y="2228186"/>
                      <a:pt x="2584497" y="2233166"/>
                      <a:pt x="2588103" y="2242267"/>
                    </a:cubicBezTo>
                    <a:lnTo>
                      <a:pt x="2588103" y="2242267"/>
                    </a:lnTo>
                    <a:cubicBezTo>
                      <a:pt x="2588962" y="2244671"/>
                      <a:pt x="2589305" y="2247762"/>
                      <a:pt x="2589305" y="2251368"/>
                    </a:cubicBezTo>
                    <a:lnTo>
                      <a:pt x="2589305" y="2251368"/>
                    </a:lnTo>
                    <a:cubicBezTo>
                      <a:pt x="2589305" y="2265106"/>
                      <a:pt x="2584325" y="2286227"/>
                      <a:pt x="2583295" y="2293095"/>
                    </a:cubicBezTo>
                    <a:lnTo>
                      <a:pt x="2583295" y="2293095"/>
                    </a:lnTo>
                    <a:cubicBezTo>
                      <a:pt x="2582952" y="2296529"/>
                      <a:pt x="2579689" y="2298933"/>
                      <a:pt x="2577114" y="2298590"/>
                    </a:cubicBezTo>
                    <a:lnTo>
                      <a:pt x="2577114" y="2298590"/>
                    </a:lnTo>
                    <a:cubicBezTo>
                      <a:pt x="2572821" y="2298418"/>
                      <a:pt x="2568185" y="2296186"/>
                      <a:pt x="2564407" y="2296358"/>
                    </a:cubicBezTo>
                    <a:lnTo>
                      <a:pt x="2564407" y="2296358"/>
                    </a:lnTo>
                    <a:cubicBezTo>
                      <a:pt x="2563033" y="2296358"/>
                      <a:pt x="2561831" y="2296701"/>
                      <a:pt x="2560972" y="2297216"/>
                    </a:cubicBezTo>
                    <a:lnTo>
                      <a:pt x="2560972" y="2297216"/>
                    </a:lnTo>
                    <a:cubicBezTo>
                      <a:pt x="2554619" y="2302368"/>
                      <a:pt x="2554275" y="2314388"/>
                      <a:pt x="2553074" y="2326064"/>
                    </a:cubicBezTo>
                    <a:lnTo>
                      <a:pt x="2553074" y="2326064"/>
                    </a:lnTo>
                    <a:cubicBezTo>
                      <a:pt x="2553245" y="2337569"/>
                      <a:pt x="2544316" y="2338943"/>
                      <a:pt x="2538993" y="2340832"/>
                    </a:cubicBezTo>
                    <a:lnTo>
                      <a:pt x="2538993" y="2340832"/>
                    </a:lnTo>
                    <a:cubicBezTo>
                      <a:pt x="2533841" y="2342893"/>
                      <a:pt x="2528175" y="2349590"/>
                      <a:pt x="2528003" y="2356973"/>
                    </a:cubicBezTo>
                    <a:lnTo>
                      <a:pt x="2528003" y="2356973"/>
                    </a:lnTo>
                    <a:lnTo>
                      <a:pt x="2528003" y="2356973"/>
                    </a:lnTo>
                    <a:lnTo>
                      <a:pt x="2528003" y="2357660"/>
                    </a:lnTo>
                    <a:cubicBezTo>
                      <a:pt x="2528003" y="2358176"/>
                      <a:pt x="2528003" y="2358691"/>
                      <a:pt x="2528003" y="2359549"/>
                    </a:cubicBezTo>
                    <a:lnTo>
                      <a:pt x="2528003" y="2359549"/>
                    </a:lnTo>
                    <a:cubicBezTo>
                      <a:pt x="2528003" y="2367620"/>
                      <a:pt x="2527659" y="2375347"/>
                      <a:pt x="2522679" y="2383074"/>
                    </a:cubicBezTo>
                    <a:lnTo>
                      <a:pt x="2522679" y="2383074"/>
                    </a:lnTo>
                    <a:cubicBezTo>
                      <a:pt x="2518387" y="2389256"/>
                      <a:pt x="2519417" y="2410892"/>
                      <a:pt x="2515296" y="2421023"/>
                    </a:cubicBezTo>
                    <a:lnTo>
                      <a:pt x="2515296" y="2421023"/>
                    </a:lnTo>
                    <a:cubicBezTo>
                      <a:pt x="2510831" y="2428751"/>
                      <a:pt x="2513063" y="2438710"/>
                      <a:pt x="2510660" y="2454508"/>
                    </a:cubicBezTo>
                    <a:lnTo>
                      <a:pt x="2510660" y="2454508"/>
                    </a:lnTo>
                    <a:cubicBezTo>
                      <a:pt x="2508942" y="2464296"/>
                      <a:pt x="2507397" y="2467559"/>
                      <a:pt x="2507569" y="2470306"/>
                    </a:cubicBezTo>
                    <a:lnTo>
                      <a:pt x="2507569" y="2470306"/>
                    </a:lnTo>
                    <a:cubicBezTo>
                      <a:pt x="2507569" y="2471851"/>
                      <a:pt x="2508084" y="2473740"/>
                      <a:pt x="2509458" y="2477690"/>
                    </a:cubicBezTo>
                    <a:lnTo>
                      <a:pt x="2509458" y="2477690"/>
                    </a:lnTo>
                    <a:cubicBezTo>
                      <a:pt x="2510831" y="2481983"/>
                      <a:pt x="2511518" y="2482154"/>
                      <a:pt x="2512720" y="2482154"/>
                    </a:cubicBezTo>
                    <a:lnTo>
                      <a:pt x="2512720" y="2482154"/>
                    </a:lnTo>
                    <a:cubicBezTo>
                      <a:pt x="2514266" y="2482154"/>
                      <a:pt x="2518043" y="2480609"/>
                      <a:pt x="2523710" y="2477346"/>
                    </a:cubicBezTo>
                    <a:lnTo>
                      <a:pt x="2523710" y="2477346"/>
                    </a:lnTo>
                    <a:cubicBezTo>
                      <a:pt x="2526286" y="2475973"/>
                      <a:pt x="2528175" y="2475286"/>
                      <a:pt x="2530064" y="2475286"/>
                    </a:cubicBezTo>
                    <a:lnTo>
                      <a:pt x="2530064" y="2475286"/>
                    </a:lnTo>
                    <a:cubicBezTo>
                      <a:pt x="2532811" y="2475286"/>
                      <a:pt x="2534700" y="2478205"/>
                      <a:pt x="2534700" y="2480094"/>
                    </a:cubicBezTo>
                    <a:lnTo>
                      <a:pt x="2534700" y="2480094"/>
                    </a:lnTo>
                    <a:cubicBezTo>
                      <a:pt x="2534700" y="2482841"/>
                      <a:pt x="2533326" y="2485760"/>
                      <a:pt x="2532467" y="2487649"/>
                    </a:cubicBezTo>
                    <a:lnTo>
                      <a:pt x="2532467" y="2487649"/>
                    </a:lnTo>
                    <a:cubicBezTo>
                      <a:pt x="2531265" y="2491942"/>
                      <a:pt x="2531437" y="2503791"/>
                      <a:pt x="2520104" y="2509457"/>
                    </a:cubicBezTo>
                    <a:lnTo>
                      <a:pt x="2520104" y="2509457"/>
                    </a:lnTo>
                    <a:cubicBezTo>
                      <a:pt x="2512892" y="2513063"/>
                      <a:pt x="2494518" y="2550669"/>
                      <a:pt x="2491084" y="2562861"/>
                    </a:cubicBezTo>
                    <a:lnTo>
                      <a:pt x="2491084" y="2562861"/>
                    </a:lnTo>
                    <a:cubicBezTo>
                      <a:pt x="2490569" y="2564235"/>
                      <a:pt x="2490397" y="2565780"/>
                      <a:pt x="2490397" y="2567497"/>
                    </a:cubicBezTo>
                    <a:lnTo>
                      <a:pt x="2490397" y="2567497"/>
                    </a:lnTo>
                    <a:cubicBezTo>
                      <a:pt x="2490397" y="2577629"/>
                      <a:pt x="2498639" y="2589305"/>
                      <a:pt x="2501044" y="2593770"/>
                    </a:cubicBezTo>
                    <a:lnTo>
                      <a:pt x="2501044" y="2593770"/>
                    </a:lnTo>
                    <a:cubicBezTo>
                      <a:pt x="2502589" y="2596174"/>
                      <a:pt x="2504134" y="2599780"/>
                      <a:pt x="2504134" y="2603214"/>
                    </a:cubicBezTo>
                    <a:lnTo>
                      <a:pt x="2504134" y="2603214"/>
                    </a:lnTo>
                    <a:cubicBezTo>
                      <a:pt x="2504134" y="2605618"/>
                      <a:pt x="2502417" y="2609053"/>
                      <a:pt x="2498983" y="2609053"/>
                    </a:cubicBezTo>
                    <a:lnTo>
                      <a:pt x="2498983" y="2609053"/>
                    </a:lnTo>
                    <a:cubicBezTo>
                      <a:pt x="2498467" y="2609053"/>
                      <a:pt x="2497952" y="2609053"/>
                      <a:pt x="2497781" y="2608881"/>
                    </a:cubicBezTo>
                    <a:lnTo>
                      <a:pt x="2497781" y="2608881"/>
                    </a:lnTo>
                    <a:cubicBezTo>
                      <a:pt x="2492629" y="2609396"/>
                      <a:pt x="2494518" y="2608881"/>
                      <a:pt x="2492629" y="2616093"/>
                    </a:cubicBezTo>
                    <a:lnTo>
                      <a:pt x="2492629" y="2616093"/>
                    </a:lnTo>
                    <a:cubicBezTo>
                      <a:pt x="2492458" y="2616436"/>
                      <a:pt x="2492458" y="2616608"/>
                      <a:pt x="2492458" y="2616951"/>
                    </a:cubicBezTo>
                    <a:lnTo>
                      <a:pt x="2492458" y="2616951"/>
                    </a:lnTo>
                    <a:cubicBezTo>
                      <a:pt x="2491428" y="2618154"/>
                      <a:pt x="2495377" y="2617638"/>
                      <a:pt x="2504478" y="2624850"/>
                    </a:cubicBezTo>
                    <a:lnTo>
                      <a:pt x="2504478" y="2624850"/>
                    </a:lnTo>
                    <a:cubicBezTo>
                      <a:pt x="2511518" y="2630860"/>
                      <a:pt x="2522336" y="2634810"/>
                      <a:pt x="2525427" y="2646143"/>
                    </a:cubicBezTo>
                    <a:lnTo>
                      <a:pt x="2525427" y="2646143"/>
                    </a:lnTo>
                    <a:cubicBezTo>
                      <a:pt x="2527831" y="2652840"/>
                      <a:pt x="2530064" y="2659709"/>
                      <a:pt x="2530064" y="2666234"/>
                    </a:cubicBezTo>
                    <a:lnTo>
                      <a:pt x="2530064" y="2666234"/>
                    </a:lnTo>
                    <a:cubicBezTo>
                      <a:pt x="2530064" y="2669668"/>
                      <a:pt x="2529549" y="2672931"/>
                      <a:pt x="2528003" y="2676022"/>
                    </a:cubicBezTo>
                    <a:lnTo>
                      <a:pt x="2528003" y="2676022"/>
                    </a:lnTo>
                    <a:cubicBezTo>
                      <a:pt x="2527488" y="2677052"/>
                      <a:pt x="2527316" y="2677911"/>
                      <a:pt x="2527316" y="2678769"/>
                    </a:cubicBezTo>
                    <a:lnTo>
                      <a:pt x="2527316" y="2678769"/>
                    </a:lnTo>
                    <a:cubicBezTo>
                      <a:pt x="2526972" y="2682203"/>
                      <a:pt x="2532467" y="2686668"/>
                      <a:pt x="2536932" y="2695254"/>
                    </a:cubicBezTo>
                    <a:lnTo>
                      <a:pt x="2536932" y="2695254"/>
                    </a:lnTo>
                    <a:cubicBezTo>
                      <a:pt x="2540881" y="2703496"/>
                      <a:pt x="2541225" y="2722557"/>
                      <a:pt x="2541225" y="2736122"/>
                    </a:cubicBezTo>
                    <a:lnTo>
                      <a:pt x="2541225" y="2736122"/>
                    </a:lnTo>
                    <a:cubicBezTo>
                      <a:pt x="2541225" y="2741445"/>
                      <a:pt x="2541225" y="2745910"/>
                      <a:pt x="2541225" y="2747971"/>
                    </a:cubicBezTo>
                    <a:lnTo>
                      <a:pt x="2541225" y="2747971"/>
                    </a:lnTo>
                    <a:lnTo>
                      <a:pt x="2541396" y="2748314"/>
                    </a:lnTo>
                    <a:lnTo>
                      <a:pt x="2541225" y="2749001"/>
                    </a:lnTo>
                    <a:cubicBezTo>
                      <a:pt x="2541053" y="2749688"/>
                      <a:pt x="2541053" y="2750546"/>
                      <a:pt x="2541053" y="2751577"/>
                    </a:cubicBezTo>
                    <a:lnTo>
                      <a:pt x="2541053" y="2751577"/>
                    </a:lnTo>
                    <a:cubicBezTo>
                      <a:pt x="2541053" y="2758274"/>
                      <a:pt x="2544488" y="2768233"/>
                      <a:pt x="2549982" y="2779223"/>
                    </a:cubicBezTo>
                    <a:lnTo>
                      <a:pt x="2549982" y="2779223"/>
                    </a:lnTo>
                    <a:cubicBezTo>
                      <a:pt x="2553074" y="2785405"/>
                      <a:pt x="2554275" y="2790728"/>
                      <a:pt x="2554275" y="2795708"/>
                    </a:cubicBezTo>
                    <a:lnTo>
                      <a:pt x="2554275" y="2795708"/>
                    </a:lnTo>
                    <a:cubicBezTo>
                      <a:pt x="2554275" y="2801374"/>
                      <a:pt x="2552902" y="2806526"/>
                      <a:pt x="2551528" y="2812536"/>
                    </a:cubicBezTo>
                    <a:lnTo>
                      <a:pt x="2551528" y="2812536"/>
                    </a:lnTo>
                    <a:cubicBezTo>
                      <a:pt x="2551356" y="2813394"/>
                      <a:pt x="2551184" y="2814597"/>
                      <a:pt x="2551184" y="2815970"/>
                    </a:cubicBezTo>
                    <a:lnTo>
                      <a:pt x="2551184" y="2815970"/>
                    </a:lnTo>
                    <a:cubicBezTo>
                      <a:pt x="2551184" y="2828677"/>
                      <a:pt x="2560800" y="2852202"/>
                      <a:pt x="2564235" y="2868344"/>
                    </a:cubicBezTo>
                    <a:lnTo>
                      <a:pt x="2564235" y="2868344"/>
                    </a:lnTo>
                    <a:cubicBezTo>
                      <a:pt x="2565780" y="2874182"/>
                      <a:pt x="2566467" y="2879848"/>
                      <a:pt x="2566467" y="2885172"/>
                    </a:cubicBezTo>
                    <a:lnTo>
                      <a:pt x="2566467" y="2885172"/>
                    </a:lnTo>
                    <a:cubicBezTo>
                      <a:pt x="2566467" y="2897879"/>
                      <a:pt x="2562861" y="2908697"/>
                      <a:pt x="2559084" y="2917111"/>
                    </a:cubicBezTo>
                    <a:lnTo>
                      <a:pt x="2559084" y="2917111"/>
                    </a:lnTo>
                    <a:cubicBezTo>
                      <a:pt x="2558568" y="2917969"/>
                      <a:pt x="2558225" y="2919515"/>
                      <a:pt x="2558225" y="2921404"/>
                    </a:cubicBezTo>
                    <a:lnTo>
                      <a:pt x="2558225" y="2921404"/>
                    </a:lnTo>
                    <a:cubicBezTo>
                      <a:pt x="2558053" y="2932222"/>
                      <a:pt x="2568871" y="2952485"/>
                      <a:pt x="2574194" y="2962959"/>
                    </a:cubicBezTo>
                    <a:lnTo>
                      <a:pt x="2574194" y="2962959"/>
                    </a:lnTo>
                    <a:cubicBezTo>
                      <a:pt x="2581922" y="2974979"/>
                      <a:pt x="2586215" y="2991292"/>
                      <a:pt x="2593942" y="2995413"/>
                    </a:cubicBezTo>
                    <a:lnTo>
                      <a:pt x="2593942" y="2995413"/>
                    </a:lnTo>
                    <a:cubicBezTo>
                      <a:pt x="2602184" y="3002282"/>
                      <a:pt x="2612144" y="3018767"/>
                      <a:pt x="2622103" y="3031130"/>
                    </a:cubicBezTo>
                    <a:lnTo>
                      <a:pt x="2622103" y="3031130"/>
                    </a:lnTo>
                    <a:cubicBezTo>
                      <a:pt x="2634124" y="3044524"/>
                      <a:pt x="2647861" y="3080069"/>
                      <a:pt x="2653012" y="3088827"/>
                    </a:cubicBezTo>
                    <a:lnTo>
                      <a:pt x="2653012" y="3088827"/>
                    </a:lnTo>
                    <a:cubicBezTo>
                      <a:pt x="2655073" y="3093807"/>
                      <a:pt x="2656103" y="3100160"/>
                      <a:pt x="2656103" y="3107200"/>
                    </a:cubicBezTo>
                    <a:lnTo>
                      <a:pt x="2656103" y="3107200"/>
                    </a:lnTo>
                    <a:cubicBezTo>
                      <a:pt x="2656103" y="3114069"/>
                      <a:pt x="2655244" y="3121453"/>
                      <a:pt x="2653356" y="3128493"/>
                    </a:cubicBezTo>
                    <a:lnTo>
                      <a:pt x="2653356" y="3128493"/>
                    </a:lnTo>
                    <a:cubicBezTo>
                      <a:pt x="2649406" y="3144291"/>
                      <a:pt x="2613689" y="3254018"/>
                      <a:pt x="2608366" y="3263805"/>
                    </a:cubicBezTo>
                    <a:lnTo>
                      <a:pt x="2608366" y="3263805"/>
                    </a:lnTo>
                    <a:cubicBezTo>
                      <a:pt x="2603558" y="3273421"/>
                      <a:pt x="2602013" y="3281149"/>
                      <a:pt x="2591710" y="3284068"/>
                    </a:cubicBezTo>
                    <a:lnTo>
                      <a:pt x="2591710" y="3284068"/>
                    </a:lnTo>
                    <a:cubicBezTo>
                      <a:pt x="2587760" y="3285442"/>
                      <a:pt x="2588103" y="3285785"/>
                      <a:pt x="2587932" y="3286472"/>
                    </a:cubicBezTo>
                    <a:lnTo>
                      <a:pt x="2587932" y="3286472"/>
                    </a:lnTo>
                    <a:cubicBezTo>
                      <a:pt x="2587760" y="3287674"/>
                      <a:pt x="2589305" y="3290765"/>
                      <a:pt x="2590851" y="3295058"/>
                    </a:cubicBezTo>
                    <a:lnTo>
                      <a:pt x="2590851" y="3295058"/>
                    </a:lnTo>
                    <a:cubicBezTo>
                      <a:pt x="2591366" y="3296775"/>
                      <a:pt x="2591710" y="3298320"/>
                      <a:pt x="2591710" y="3299866"/>
                    </a:cubicBezTo>
                    <a:lnTo>
                      <a:pt x="2591710" y="3299866"/>
                    </a:lnTo>
                    <a:cubicBezTo>
                      <a:pt x="2591538" y="3306391"/>
                      <a:pt x="2587073" y="3310341"/>
                      <a:pt x="2579346" y="3322532"/>
                    </a:cubicBezTo>
                    <a:lnTo>
                      <a:pt x="2579346" y="3322532"/>
                    </a:lnTo>
                    <a:cubicBezTo>
                      <a:pt x="2569730" y="3335583"/>
                      <a:pt x="2570245" y="3361684"/>
                      <a:pt x="2561316" y="3371300"/>
                    </a:cubicBezTo>
                    <a:lnTo>
                      <a:pt x="2561316" y="3371300"/>
                    </a:lnTo>
                    <a:cubicBezTo>
                      <a:pt x="2553932" y="3376279"/>
                      <a:pt x="2547063" y="3403067"/>
                      <a:pt x="2540881" y="3417319"/>
                    </a:cubicBezTo>
                    <a:lnTo>
                      <a:pt x="2540881" y="3417319"/>
                    </a:lnTo>
                    <a:cubicBezTo>
                      <a:pt x="2534357" y="3431744"/>
                      <a:pt x="2512033" y="3464541"/>
                      <a:pt x="2502932" y="3473814"/>
                    </a:cubicBezTo>
                    <a:lnTo>
                      <a:pt x="2502932" y="3473814"/>
                    </a:lnTo>
                    <a:cubicBezTo>
                      <a:pt x="2494518" y="3483602"/>
                      <a:pt x="2490912" y="3495622"/>
                      <a:pt x="2489882" y="3507985"/>
                    </a:cubicBezTo>
                    <a:lnTo>
                      <a:pt x="2489882" y="3507985"/>
                    </a:lnTo>
                    <a:lnTo>
                      <a:pt x="2489882" y="3507985"/>
                    </a:lnTo>
                    <a:cubicBezTo>
                      <a:pt x="2489882" y="3509016"/>
                      <a:pt x="2489710" y="3510218"/>
                      <a:pt x="2489538" y="3511248"/>
                    </a:cubicBezTo>
                    <a:lnTo>
                      <a:pt x="2489538" y="3511248"/>
                    </a:lnTo>
                    <a:lnTo>
                      <a:pt x="2489538" y="3511592"/>
                    </a:lnTo>
                    <a:lnTo>
                      <a:pt x="2489538" y="3511592"/>
                    </a:lnTo>
                    <a:cubicBezTo>
                      <a:pt x="2487478" y="3524127"/>
                      <a:pt x="2476145" y="3533915"/>
                      <a:pt x="2470993" y="3536662"/>
                    </a:cubicBezTo>
                    <a:lnTo>
                      <a:pt x="2470993" y="3536662"/>
                    </a:lnTo>
                    <a:cubicBezTo>
                      <a:pt x="2471165" y="3536834"/>
                      <a:pt x="2470993" y="3536662"/>
                      <a:pt x="2470821" y="3537177"/>
                    </a:cubicBezTo>
                    <a:lnTo>
                      <a:pt x="2470821" y="3537177"/>
                    </a:lnTo>
                    <a:cubicBezTo>
                      <a:pt x="2470478" y="3537693"/>
                      <a:pt x="2469963" y="3538723"/>
                      <a:pt x="2469276" y="3539753"/>
                    </a:cubicBezTo>
                    <a:lnTo>
                      <a:pt x="2469276" y="3539753"/>
                    </a:lnTo>
                    <a:cubicBezTo>
                      <a:pt x="2468074" y="3541985"/>
                      <a:pt x="2466700" y="3545076"/>
                      <a:pt x="2465155" y="3548854"/>
                    </a:cubicBezTo>
                    <a:lnTo>
                      <a:pt x="2465155" y="3548854"/>
                    </a:lnTo>
                    <a:cubicBezTo>
                      <a:pt x="2461892" y="3556410"/>
                      <a:pt x="2458115" y="3566369"/>
                      <a:pt x="2454165" y="3576500"/>
                    </a:cubicBezTo>
                    <a:lnTo>
                      <a:pt x="2454165" y="3576500"/>
                    </a:lnTo>
                    <a:cubicBezTo>
                      <a:pt x="2446438" y="3596934"/>
                      <a:pt x="2438539" y="3618571"/>
                      <a:pt x="2435963" y="3624581"/>
                    </a:cubicBezTo>
                    <a:lnTo>
                      <a:pt x="2435963" y="3624581"/>
                    </a:lnTo>
                    <a:cubicBezTo>
                      <a:pt x="2429438" y="3636429"/>
                      <a:pt x="2411923" y="3657894"/>
                      <a:pt x="2403337" y="3669055"/>
                    </a:cubicBezTo>
                    <a:lnTo>
                      <a:pt x="2403337" y="3669055"/>
                    </a:lnTo>
                    <a:cubicBezTo>
                      <a:pt x="2395610" y="3681934"/>
                      <a:pt x="2385307" y="3704085"/>
                      <a:pt x="2379468" y="3708206"/>
                    </a:cubicBezTo>
                    <a:lnTo>
                      <a:pt x="2379468" y="3708206"/>
                    </a:lnTo>
                    <a:cubicBezTo>
                      <a:pt x="2377751" y="3708206"/>
                      <a:pt x="2352338" y="3738428"/>
                      <a:pt x="2347873" y="3746842"/>
                    </a:cubicBezTo>
                    <a:lnTo>
                      <a:pt x="2347873" y="3746842"/>
                    </a:lnTo>
                    <a:cubicBezTo>
                      <a:pt x="2341863" y="3753883"/>
                      <a:pt x="2333277" y="3773802"/>
                      <a:pt x="2317651" y="3776893"/>
                    </a:cubicBezTo>
                    <a:lnTo>
                      <a:pt x="2317651" y="3776893"/>
                    </a:lnTo>
                    <a:cubicBezTo>
                      <a:pt x="2308378" y="3777408"/>
                      <a:pt x="2293954" y="3827377"/>
                      <a:pt x="2290520" y="3838024"/>
                    </a:cubicBezTo>
                    <a:lnTo>
                      <a:pt x="2290520" y="3838024"/>
                    </a:lnTo>
                    <a:cubicBezTo>
                      <a:pt x="2285368" y="3847296"/>
                      <a:pt x="2269055" y="3867559"/>
                      <a:pt x="2269227" y="3867215"/>
                    </a:cubicBezTo>
                    <a:lnTo>
                      <a:pt x="2269227" y="3867215"/>
                    </a:lnTo>
                    <a:cubicBezTo>
                      <a:pt x="2269227" y="3867215"/>
                      <a:pt x="2247934" y="3907912"/>
                      <a:pt x="2242955" y="3916670"/>
                    </a:cubicBezTo>
                    <a:lnTo>
                      <a:pt x="2242955" y="3916670"/>
                    </a:lnTo>
                    <a:cubicBezTo>
                      <a:pt x="2242268" y="3918215"/>
                      <a:pt x="2241924" y="3919417"/>
                      <a:pt x="2241924" y="3920104"/>
                    </a:cubicBezTo>
                    <a:lnTo>
                      <a:pt x="2241924" y="3920104"/>
                    </a:lnTo>
                    <a:cubicBezTo>
                      <a:pt x="2241924" y="3922165"/>
                      <a:pt x="2245186" y="3923023"/>
                      <a:pt x="2246560" y="3923195"/>
                    </a:cubicBezTo>
                    <a:lnTo>
                      <a:pt x="2246560" y="3923195"/>
                    </a:lnTo>
                    <a:cubicBezTo>
                      <a:pt x="2247763" y="3922508"/>
                      <a:pt x="2250510" y="3921649"/>
                      <a:pt x="2254288" y="3921649"/>
                    </a:cubicBezTo>
                    <a:lnTo>
                      <a:pt x="2254288" y="3921649"/>
                    </a:lnTo>
                    <a:cubicBezTo>
                      <a:pt x="2255661" y="3921649"/>
                      <a:pt x="2257207" y="3921821"/>
                      <a:pt x="2258752" y="3921993"/>
                    </a:cubicBezTo>
                    <a:lnTo>
                      <a:pt x="2258752" y="3921993"/>
                    </a:lnTo>
                    <a:cubicBezTo>
                      <a:pt x="2261500" y="3922336"/>
                      <a:pt x="2264247" y="3923882"/>
                      <a:pt x="2264419" y="3926801"/>
                    </a:cubicBezTo>
                    <a:lnTo>
                      <a:pt x="2264419" y="3926801"/>
                    </a:lnTo>
                    <a:cubicBezTo>
                      <a:pt x="2263904" y="3931265"/>
                      <a:pt x="2259782" y="3933326"/>
                      <a:pt x="2256520" y="3935730"/>
                    </a:cubicBezTo>
                    <a:lnTo>
                      <a:pt x="2256520" y="3935730"/>
                    </a:lnTo>
                    <a:cubicBezTo>
                      <a:pt x="2253429" y="3936417"/>
                      <a:pt x="2254803" y="3937791"/>
                      <a:pt x="2253257" y="3942942"/>
                    </a:cubicBezTo>
                    <a:lnTo>
                      <a:pt x="2253257" y="3942942"/>
                    </a:lnTo>
                    <a:cubicBezTo>
                      <a:pt x="2252399" y="3949982"/>
                      <a:pt x="2244500" y="3955649"/>
                      <a:pt x="2237288" y="3960801"/>
                    </a:cubicBezTo>
                    <a:lnTo>
                      <a:pt x="2237288" y="3960801"/>
                    </a:lnTo>
                    <a:cubicBezTo>
                      <a:pt x="2229561" y="3965952"/>
                      <a:pt x="2219429" y="3993942"/>
                      <a:pt x="2209813" y="4002699"/>
                    </a:cubicBezTo>
                    <a:lnTo>
                      <a:pt x="2209813" y="4002699"/>
                    </a:lnTo>
                    <a:cubicBezTo>
                      <a:pt x="2207409" y="4004760"/>
                      <a:pt x="2207237" y="4005790"/>
                      <a:pt x="2207066" y="4006821"/>
                    </a:cubicBezTo>
                    <a:lnTo>
                      <a:pt x="2207066" y="4006821"/>
                    </a:lnTo>
                    <a:cubicBezTo>
                      <a:pt x="2206550" y="4009053"/>
                      <a:pt x="2212045" y="4013345"/>
                      <a:pt x="2214450" y="4020558"/>
                    </a:cubicBezTo>
                    <a:lnTo>
                      <a:pt x="2214450" y="4020558"/>
                    </a:lnTo>
                    <a:cubicBezTo>
                      <a:pt x="2214621" y="4021588"/>
                      <a:pt x="2214793" y="4022790"/>
                      <a:pt x="2214793" y="4023820"/>
                    </a:cubicBezTo>
                    <a:lnTo>
                      <a:pt x="2214793" y="4023820"/>
                    </a:lnTo>
                    <a:cubicBezTo>
                      <a:pt x="2214278" y="4033436"/>
                      <a:pt x="2203460" y="4036355"/>
                      <a:pt x="2192470" y="4037557"/>
                    </a:cubicBezTo>
                    <a:lnTo>
                      <a:pt x="2192470" y="4037557"/>
                    </a:lnTo>
                    <a:cubicBezTo>
                      <a:pt x="2181137" y="4039618"/>
                      <a:pt x="2185258" y="4044255"/>
                      <a:pt x="2169288" y="4052497"/>
                    </a:cubicBezTo>
                    <a:lnTo>
                      <a:pt x="2169288" y="4052497"/>
                    </a:lnTo>
                    <a:cubicBezTo>
                      <a:pt x="2159500" y="4058507"/>
                      <a:pt x="2160015" y="4060052"/>
                      <a:pt x="2159844" y="4062972"/>
                    </a:cubicBezTo>
                    <a:lnTo>
                      <a:pt x="2159844" y="4062972"/>
                    </a:lnTo>
                    <a:cubicBezTo>
                      <a:pt x="2159844" y="4063315"/>
                      <a:pt x="2159844" y="4063830"/>
                      <a:pt x="2159844" y="4064689"/>
                    </a:cubicBezTo>
                    <a:lnTo>
                      <a:pt x="2159844" y="4064689"/>
                    </a:lnTo>
                    <a:cubicBezTo>
                      <a:pt x="2159844" y="4066234"/>
                      <a:pt x="2159672" y="4068123"/>
                      <a:pt x="2159157" y="4069840"/>
                    </a:cubicBezTo>
                    <a:lnTo>
                      <a:pt x="2159157" y="4069840"/>
                    </a:lnTo>
                    <a:cubicBezTo>
                      <a:pt x="2157783" y="4076881"/>
                      <a:pt x="2152460" y="4084093"/>
                      <a:pt x="2145248" y="4084264"/>
                    </a:cubicBezTo>
                    <a:lnTo>
                      <a:pt x="2145248" y="4084264"/>
                    </a:lnTo>
                    <a:cubicBezTo>
                      <a:pt x="2143703" y="4084264"/>
                      <a:pt x="2141985" y="4083921"/>
                      <a:pt x="2139925" y="4082547"/>
                    </a:cubicBezTo>
                    <a:lnTo>
                      <a:pt x="2139925" y="4082547"/>
                    </a:lnTo>
                    <a:cubicBezTo>
                      <a:pt x="2138380" y="4081002"/>
                      <a:pt x="2137521" y="4078941"/>
                      <a:pt x="2137521" y="4077052"/>
                    </a:cubicBezTo>
                    <a:lnTo>
                      <a:pt x="2137521" y="4077052"/>
                    </a:lnTo>
                    <a:cubicBezTo>
                      <a:pt x="2137864" y="4070870"/>
                      <a:pt x="2143188" y="4066234"/>
                      <a:pt x="2145763" y="4060739"/>
                    </a:cubicBezTo>
                    <a:lnTo>
                      <a:pt x="2145763" y="4060739"/>
                    </a:lnTo>
                    <a:cubicBezTo>
                      <a:pt x="2146278" y="4059537"/>
                      <a:pt x="2146450" y="4058507"/>
                      <a:pt x="2146450" y="4057820"/>
                    </a:cubicBezTo>
                    <a:lnTo>
                      <a:pt x="2146450" y="4057820"/>
                    </a:lnTo>
                    <a:cubicBezTo>
                      <a:pt x="2146450" y="4054558"/>
                      <a:pt x="2141985" y="4051466"/>
                      <a:pt x="2136490" y="4051466"/>
                    </a:cubicBezTo>
                    <a:lnTo>
                      <a:pt x="2136490" y="4051466"/>
                    </a:lnTo>
                    <a:cubicBezTo>
                      <a:pt x="2133056" y="4051810"/>
                      <a:pt x="2133915" y="4051810"/>
                      <a:pt x="2133228" y="4054558"/>
                    </a:cubicBezTo>
                    <a:lnTo>
                      <a:pt x="2133228" y="4054558"/>
                    </a:lnTo>
                    <a:cubicBezTo>
                      <a:pt x="2132885" y="4057133"/>
                      <a:pt x="2133400" y="4061426"/>
                      <a:pt x="2130824" y="4065890"/>
                    </a:cubicBezTo>
                    <a:lnTo>
                      <a:pt x="2130824" y="4065890"/>
                    </a:lnTo>
                    <a:cubicBezTo>
                      <a:pt x="2124299" y="4073446"/>
                      <a:pt x="2110561" y="4073275"/>
                      <a:pt x="2104380" y="4079971"/>
                    </a:cubicBezTo>
                    <a:lnTo>
                      <a:pt x="2104380" y="4079971"/>
                    </a:lnTo>
                    <a:cubicBezTo>
                      <a:pt x="2102662" y="4081860"/>
                      <a:pt x="2102147" y="4083234"/>
                      <a:pt x="2102319" y="4083406"/>
                    </a:cubicBezTo>
                    <a:lnTo>
                      <a:pt x="2102319" y="4083406"/>
                    </a:lnTo>
                    <a:cubicBezTo>
                      <a:pt x="2102319" y="4083406"/>
                      <a:pt x="2102319" y="4083406"/>
                      <a:pt x="2103865" y="4083577"/>
                    </a:cubicBezTo>
                    <a:lnTo>
                      <a:pt x="2103865" y="4083577"/>
                    </a:lnTo>
                    <a:cubicBezTo>
                      <a:pt x="2106097" y="4083577"/>
                      <a:pt x="2110046" y="4082376"/>
                      <a:pt x="2113996" y="4079971"/>
                    </a:cubicBezTo>
                    <a:lnTo>
                      <a:pt x="2113996" y="4079971"/>
                    </a:lnTo>
                    <a:cubicBezTo>
                      <a:pt x="2116743" y="4078426"/>
                      <a:pt x="2119147" y="4077568"/>
                      <a:pt x="2121551" y="4077568"/>
                    </a:cubicBezTo>
                    <a:lnTo>
                      <a:pt x="2121551" y="4077568"/>
                    </a:lnTo>
                    <a:cubicBezTo>
                      <a:pt x="2130652" y="4078083"/>
                      <a:pt x="2132713" y="4087870"/>
                      <a:pt x="2132885" y="4095598"/>
                    </a:cubicBezTo>
                    <a:lnTo>
                      <a:pt x="2132885" y="4095598"/>
                    </a:lnTo>
                    <a:cubicBezTo>
                      <a:pt x="2132885" y="4096285"/>
                      <a:pt x="2133056" y="4097143"/>
                      <a:pt x="2133056" y="4098002"/>
                    </a:cubicBezTo>
                    <a:lnTo>
                      <a:pt x="2133056" y="4098002"/>
                    </a:lnTo>
                    <a:cubicBezTo>
                      <a:pt x="2132885" y="4106931"/>
                      <a:pt x="2125329" y="4107618"/>
                      <a:pt x="2120864" y="4111567"/>
                    </a:cubicBezTo>
                    <a:lnTo>
                      <a:pt x="2120864" y="4111567"/>
                    </a:lnTo>
                    <a:cubicBezTo>
                      <a:pt x="2118804" y="4113628"/>
                      <a:pt x="2118289" y="4115002"/>
                      <a:pt x="2118289" y="4116204"/>
                    </a:cubicBezTo>
                    <a:lnTo>
                      <a:pt x="2118289" y="4116204"/>
                    </a:lnTo>
                    <a:cubicBezTo>
                      <a:pt x="2118289" y="4117405"/>
                      <a:pt x="2119147" y="4118951"/>
                      <a:pt x="2121036" y="4120840"/>
                    </a:cubicBezTo>
                    <a:lnTo>
                      <a:pt x="2121036" y="4120840"/>
                    </a:lnTo>
                    <a:cubicBezTo>
                      <a:pt x="2123268" y="4123072"/>
                      <a:pt x="2124814" y="4125133"/>
                      <a:pt x="2124814" y="4127880"/>
                    </a:cubicBezTo>
                    <a:lnTo>
                      <a:pt x="2124814" y="4127880"/>
                    </a:lnTo>
                    <a:cubicBezTo>
                      <a:pt x="2124642" y="4131658"/>
                      <a:pt x="2121894" y="4134062"/>
                      <a:pt x="2118289" y="4137153"/>
                    </a:cubicBezTo>
                    <a:lnTo>
                      <a:pt x="2118289" y="4137153"/>
                    </a:lnTo>
                    <a:cubicBezTo>
                      <a:pt x="2116571" y="4138355"/>
                      <a:pt x="2114854" y="4139214"/>
                      <a:pt x="2113137" y="4139214"/>
                    </a:cubicBezTo>
                    <a:lnTo>
                      <a:pt x="2113137" y="4139214"/>
                    </a:lnTo>
                    <a:cubicBezTo>
                      <a:pt x="2106783" y="4138527"/>
                      <a:pt x="2104552" y="4132516"/>
                      <a:pt x="2099572" y="4131315"/>
                    </a:cubicBezTo>
                    <a:lnTo>
                      <a:pt x="2099572" y="4131315"/>
                    </a:lnTo>
                    <a:cubicBezTo>
                      <a:pt x="2099228" y="4131143"/>
                      <a:pt x="2099056" y="4131143"/>
                      <a:pt x="2098885" y="4131143"/>
                    </a:cubicBezTo>
                    <a:lnTo>
                      <a:pt x="2098885" y="4131143"/>
                    </a:lnTo>
                    <a:cubicBezTo>
                      <a:pt x="2098885" y="4131486"/>
                      <a:pt x="2098713" y="4132345"/>
                      <a:pt x="2098713" y="4133203"/>
                    </a:cubicBezTo>
                    <a:lnTo>
                      <a:pt x="2098713" y="4133203"/>
                    </a:lnTo>
                    <a:cubicBezTo>
                      <a:pt x="2098713" y="4134062"/>
                      <a:pt x="2098713" y="4134921"/>
                      <a:pt x="2098713" y="4136123"/>
                    </a:cubicBezTo>
                    <a:lnTo>
                      <a:pt x="2098713" y="4136123"/>
                    </a:lnTo>
                    <a:cubicBezTo>
                      <a:pt x="2098713" y="4139557"/>
                      <a:pt x="2098541" y="4144193"/>
                      <a:pt x="2096137" y="4149517"/>
                    </a:cubicBezTo>
                    <a:lnTo>
                      <a:pt x="2096137" y="4149517"/>
                    </a:lnTo>
                    <a:cubicBezTo>
                      <a:pt x="2094592" y="4152435"/>
                      <a:pt x="2094248" y="4154325"/>
                      <a:pt x="2094248" y="4156041"/>
                    </a:cubicBezTo>
                    <a:lnTo>
                      <a:pt x="2094248" y="4156041"/>
                    </a:lnTo>
                    <a:cubicBezTo>
                      <a:pt x="2094248" y="4158274"/>
                      <a:pt x="2094935" y="4160506"/>
                      <a:pt x="2094935" y="4163769"/>
                    </a:cubicBezTo>
                    <a:lnTo>
                      <a:pt x="2094935" y="4163769"/>
                    </a:lnTo>
                    <a:cubicBezTo>
                      <a:pt x="2094935" y="4167203"/>
                      <a:pt x="2093733" y="4171324"/>
                      <a:pt x="2089612" y="4176647"/>
                    </a:cubicBezTo>
                    <a:lnTo>
                      <a:pt x="2089612" y="4176647"/>
                    </a:lnTo>
                    <a:cubicBezTo>
                      <a:pt x="2077763" y="4189869"/>
                      <a:pt x="2076047" y="4185061"/>
                      <a:pt x="2069349" y="4193304"/>
                    </a:cubicBezTo>
                    <a:lnTo>
                      <a:pt x="2069349" y="4193304"/>
                    </a:lnTo>
                    <a:cubicBezTo>
                      <a:pt x="2062824" y="4199829"/>
                      <a:pt x="2062653" y="4203263"/>
                      <a:pt x="2062481" y="4207728"/>
                    </a:cubicBezTo>
                    <a:lnTo>
                      <a:pt x="2062481" y="4207728"/>
                    </a:lnTo>
                    <a:cubicBezTo>
                      <a:pt x="2062481" y="4209102"/>
                      <a:pt x="2062653" y="4210476"/>
                      <a:pt x="2062481" y="4211678"/>
                    </a:cubicBezTo>
                    <a:lnTo>
                      <a:pt x="2062481" y="4211678"/>
                    </a:lnTo>
                    <a:cubicBezTo>
                      <a:pt x="2062653" y="4213223"/>
                      <a:pt x="2062996" y="4214597"/>
                      <a:pt x="2062996" y="4216142"/>
                    </a:cubicBezTo>
                    <a:lnTo>
                      <a:pt x="2062996" y="4216142"/>
                    </a:lnTo>
                    <a:cubicBezTo>
                      <a:pt x="2063168" y="4221981"/>
                      <a:pt x="2059218" y="4225587"/>
                      <a:pt x="2051148" y="4229536"/>
                    </a:cubicBezTo>
                    <a:lnTo>
                      <a:pt x="2051148" y="4229536"/>
                    </a:lnTo>
                    <a:cubicBezTo>
                      <a:pt x="2043936" y="4232627"/>
                      <a:pt x="2047885" y="4235546"/>
                      <a:pt x="2043592" y="4244991"/>
                    </a:cubicBezTo>
                    <a:lnTo>
                      <a:pt x="2043592" y="4244991"/>
                    </a:lnTo>
                    <a:cubicBezTo>
                      <a:pt x="2042047" y="4248082"/>
                      <a:pt x="2041531" y="4249627"/>
                      <a:pt x="2041531" y="4250485"/>
                    </a:cubicBezTo>
                    <a:lnTo>
                      <a:pt x="2041531" y="4250485"/>
                    </a:lnTo>
                    <a:cubicBezTo>
                      <a:pt x="2041360" y="4251344"/>
                      <a:pt x="2042390" y="4252718"/>
                      <a:pt x="2044794" y="4256667"/>
                    </a:cubicBezTo>
                    <a:lnTo>
                      <a:pt x="2044794" y="4256667"/>
                    </a:lnTo>
                    <a:cubicBezTo>
                      <a:pt x="2044794" y="4256667"/>
                      <a:pt x="2044966" y="4256839"/>
                      <a:pt x="2044966" y="4256839"/>
                    </a:cubicBezTo>
                    <a:lnTo>
                      <a:pt x="2044966" y="4256839"/>
                    </a:lnTo>
                    <a:cubicBezTo>
                      <a:pt x="2045137" y="4256324"/>
                      <a:pt x="2045481" y="4255809"/>
                      <a:pt x="2045824" y="4255122"/>
                    </a:cubicBezTo>
                    <a:lnTo>
                      <a:pt x="2045824" y="4255122"/>
                    </a:lnTo>
                    <a:cubicBezTo>
                      <a:pt x="2046683" y="4252890"/>
                      <a:pt x="2047885" y="4249627"/>
                      <a:pt x="2049259" y="4246708"/>
                    </a:cubicBezTo>
                    <a:lnTo>
                      <a:pt x="2049259" y="4246708"/>
                    </a:lnTo>
                    <a:cubicBezTo>
                      <a:pt x="2051491" y="4242071"/>
                      <a:pt x="2054238" y="4239324"/>
                      <a:pt x="2057673" y="4239152"/>
                    </a:cubicBezTo>
                    <a:lnTo>
                      <a:pt x="2057673" y="4239152"/>
                    </a:lnTo>
                    <a:cubicBezTo>
                      <a:pt x="2060764" y="4239152"/>
                      <a:pt x="2062653" y="4242243"/>
                      <a:pt x="2062653" y="4245677"/>
                    </a:cubicBezTo>
                    <a:lnTo>
                      <a:pt x="2062653" y="4245677"/>
                    </a:lnTo>
                    <a:cubicBezTo>
                      <a:pt x="2061451" y="4251859"/>
                      <a:pt x="2060420" y="4266798"/>
                      <a:pt x="2057330" y="4273324"/>
                    </a:cubicBezTo>
                    <a:lnTo>
                      <a:pt x="2057330" y="4273324"/>
                    </a:lnTo>
                    <a:cubicBezTo>
                      <a:pt x="2056471" y="4274526"/>
                      <a:pt x="2055097" y="4275728"/>
                      <a:pt x="2053380" y="4275556"/>
                    </a:cubicBezTo>
                    <a:lnTo>
                      <a:pt x="2053380" y="4275556"/>
                    </a:lnTo>
                    <a:cubicBezTo>
                      <a:pt x="2048915" y="4275041"/>
                      <a:pt x="2047198" y="4271435"/>
                      <a:pt x="2041875" y="4269031"/>
                    </a:cubicBezTo>
                    <a:lnTo>
                      <a:pt x="2041875" y="4269031"/>
                    </a:lnTo>
                    <a:cubicBezTo>
                      <a:pt x="2039643" y="4268172"/>
                      <a:pt x="2037410" y="4267657"/>
                      <a:pt x="2035865" y="4267657"/>
                    </a:cubicBezTo>
                    <a:lnTo>
                      <a:pt x="2035865" y="4267657"/>
                    </a:lnTo>
                    <a:cubicBezTo>
                      <a:pt x="2033118" y="4267829"/>
                      <a:pt x="2032087" y="4268344"/>
                      <a:pt x="2031400" y="4271263"/>
                    </a:cubicBezTo>
                    <a:lnTo>
                      <a:pt x="2031400" y="4271263"/>
                    </a:lnTo>
                    <a:cubicBezTo>
                      <a:pt x="2028310" y="4282425"/>
                      <a:pt x="2020067" y="4287233"/>
                      <a:pt x="2019380" y="4291182"/>
                    </a:cubicBezTo>
                    <a:lnTo>
                      <a:pt x="2019380" y="4291182"/>
                    </a:lnTo>
                    <a:lnTo>
                      <a:pt x="2019380" y="4291182"/>
                    </a:lnTo>
                    <a:close/>
                    <a:moveTo>
                      <a:pt x="2052522" y="4275728"/>
                    </a:moveTo>
                    <a:cubicBezTo>
                      <a:pt x="2052522" y="4275728"/>
                      <a:pt x="2052522" y="4275384"/>
                      <a:pt x="2052350" y="4275728"/>
                    </a:cubicBezTo>
                    <a:lnTo>
                      <a:pt x="2052350" y="4275728"/>
                    </a:lnTo>
                    <a:cubicBezTo>
                      <a:pt x="2052522" y="4275728"/>
                      <a:pt x="2052522" y="4275728"/>
                      <a:pt x="2052522" y="4275728"/>
                    </a:cubicBezTo>
                    <a:lnTo>
                      <a:pt x="2052522" y="4275728"/>
                    </a:lnTo>
                    <a:close/>
                    <a:moveTo>
                      <a:pt x="2252399" y="3947578"/>
                    </a:moveTo>
                    <a:cubicBezTo>
                      <a:pt x="2252399" y="3947750"/>
                      <a:pt x="2252399" y="3947922"/>
                      <a:pt x="2252399" y="3947922"/>
                    </a:cubicBezTo>
                    <a:lnTo>
                      <a:pt x="2252399" y="3947922"/>
                    </a:lnTo>
                    <a:cubicBezTo>
                      <a:pt x="2252399" y="3947750"/>
                      <a:pt x="2252399" y="3947578"/>
                      <a:pt x="2252399" y="3947578"/>
                    </a:cubicBezTo>
                    <a:lnTo>
                      <a:pt x="2252399" y="3947578"/>
                    </a:lnTo>
                    <a:lnTo>
                      <a:pt x="2252399" y="3947578"/>
                    </a:lnTo>
                    <a:lnTo>
                      <a:pt x="2252399" y="3947578"/>
                    </a:lnTo>
                    <a:close/>
                    <a:moveTo>
                      <a:pt x="3429683" y="2926727"/>
                    </a:moveTo>
                    <a:lnTo>
                      <a:pt x="3429683" y="2926727"/>
                    </a:lnTo>
                    <a:lnTo>
                      <a:pt x="3429683" y="2926727"/>
                    </a:lnTo>
                    <a:lnTo>
                      <a:pt x="3429683" y="2926727"/>
                    </a:lnTo>
                    <a:lnTo>
                      <a:pt x="3429683" y="2926727"/>
                    </a:lnTo>
                    <a:lnTo>
                      <a:pt x="3429683" y="2926727"/>
                    </a:lnTo>
                    <a:close/>
                    <a:moveTo>
                      <a:pt x="3193059" y="2407458"/>
                    </a:moveTo>
                    <a:cubicBezTo>
                      <a:pt x="3193059" y="2408145"/>
                      <a:pt x="3192887" y="2408660"/>
                      <a:pt x="3192372" y="2409175"/>
                    </a:cubicBezTo>
                    <a:lnTo>
                      <a:pt x="3192372" y="2409175"/>
                    </a:lnTo>
                    <a:cubicBezTo>
                      <a:pt x="3193059" y="2408488"/>
                      <a:pt x="3193231" y="2407630"/>
                      <a:pt x="3193059" y="2407114"/>
                    </a:cubicBezTo>
                    <a:lnTo>
                      <a:pt x="3193059" y="2407114"/>
                    </a:lnTo>
                    <a:cubicBezTo>
                      <a:pt x="3193059" y="2407286"/>
                      <a:pt x="3193059" y="2407458"/>
                      <a:pt x="3193059" y="2407458"/>
                    </a:cubicBezTo>
                    <a:lnTo>
                      <a:pt x="3193059" y="2407458"/>
                    </a:lnTo>
                    <a:close/>
                    <a:moveTo>
                      <a:pt x="3215038" y="2404882"/>
                    </a:moveTo>
                    <a:cubicBezTo>
                      <a:pt x="3215038" y="2404882"/>
                      <a:pt x="3215038" y="2404882"/>
                      <a:pt x="3215038" y="2404882"/>
                    </a:cubicBezTo>
                    <a:lnTo>
                      <a:pt x="3215038" y="2404882"/>
                    </a:lnTo>
                    <a:cubicBezTo>
                      <a:pt x="3215210" y="2404710"/>
                      <a:pt x="3215382" y="2404367"/>
                      <a:pt x="3215725" y="2404367"/>
                    </a:cubicBezTo>
                    <a:lnTo>
                      <a:pt x="3215725" y="2404367"/>
                    </a:lnTo>
                    <a:cubicBezTo>
                      <a:pt x="3215725" y="2404367"/>
                      <a:pt x="3215725" y="2404367"/>
                      <a:pt x="3215897" y="2404367"/>
                    </a:cubicBezTo>
                    <a:lnTo>
                      <a:pt x="3215897" y="2404367"/>
                    </a:lnTo>
                    <a:lnTo>
                      <a:pt x="3215897" y="2404367"/>
                    </a:lnTo>
                    <a:lnTo>
                      <a:pt x="3215897" y="2404367"/>
                    </a:lnTo>
                    <a:cubicBezTo>
                      <a:pt x="3215897" y="2404367"/>
                      <a:pt x="3215897" y="2404367"/>
                      <a:pt x="3215897" y="2404367"/>
                    </a:cubicBezTo>
                    <a:lnTo>
                      <a:pt x="3215897" y="2404367"/>
                    </a:lnTo>
                    <a:cubicBezTo>
                      <a:pt x="3215382" y="2404367"/>
                      <a:pt x="3215210" y="2404539"/>
                      <a:pt x="3215038" y="2404882"/>
                    </a:cubicBezTo>
                    <a:lnTo>
                      <a:pt x="3215038" y="2404882"/>
                    </a:lnTo>
                    <a:close/>
                    <a:moveTo>
                      <a:pt x="2690274" y="2030885"/>
                    </a:moveTo>
                    <a:cubicBezTo>
                      <a:pt x="2690274" y="2030541"/>
                      <a:pt x="2690446" y="2030370"/>
                      <a:pt x="2690446" y="2030198"/>
                    </a:cubicBezTo>
                    <a:lnTo>
                      <a:pt x="2690446" y="2030198"/>
                    </a:lnTo>
                    <a:cubicBezTo>
                      <a:pt x="2690274" y="2030370"/>
                      <a:pt x="2690274" y="2030541"/>
                      <a:pt x="2690274" y="2030885"/>
                    </a:cubicBezTo>
                    <a:lnTo>
                      <a:pt x="2690274" y="2030885"/>
                    </a:lnTo>
                    <a:close/>
                    <a:moveTo>
                      <a:pt x="2912303" y="1991390"/>
                    </a:moveTo>
                    <a:lnTo>
                      <a:pt x="2912303" y="1991390"/>
                    </a:lnTo>
                    <a:lnTo>
                      <a:pt x="2912303" y="1991390"/>
                    </a:lnTo>
                    <a:lnTo>
                      <a:pt x="2912303" y="1991390"/>
                    </a:lnTo>
                    <a:lnTo>
                      <a:pt x="2912303" y="1991390"/>
                    </a:lnTo>
                    <a:lnTo>
                      <a:pt x="2912303" y="1991390"/>
                    </a:lnTo>
                    <a:close/>
                    <a:moveTo>
                      <a:pt x="1606575" y="1434000"/>
                    </a:moveTo>
                    <a:cubicBezTo>
                      <a:pt x="1606918" y="1434000"/>
                      <a:pt x="1607949" y="1434000"/>
                      <a:pt x="1608807" y="1431940"/>
                    </a:cubicBezTo>
                    <a:lnTo>
                      <a:pt x="1608807" y="1431940"/>
                    </a:lnTo>
                    <a:cubicBezTo>
                      <a:pt x="1608464" y="1429192"/>
                      <a:pt x="1607777" y="1429879"/>
                      <a:pt x="1607777" y="1429536"/>
                    </a:cubicBezTo>
                    <a:lnTo>
                      <a:pt x="1607777" y="1429536"/>
                    </a:lnTo>
                    <a:lnTo>
                      <a:pt x="1607262" y="1430222"/>
                    </a:lnTo>
                    <a:lnTo>
                      <a:pt x="1606575" y="1434000"/>
                    </a:lnTo>
                    <a:cubicBezTo>
                      <a:pt x="1606403" y="1434000"/>
                      <a:pt x="1606403" y="1434000"/>
                      <a:pt x="1606575" y="1434000"/>
                    </a:cubicBezTo>
                    <a:lnTo>
                      <a:pt x="1606575" y="1434000"/>
                    </a:lnTo>
                    <a:cubicBezTo>
                      <a:pt x="1606403" y="1434000"/>
                      <a:pt x="1606403" y="1434000"/>
                      <a:pt x="1606575" y="1434000"/>
                    </a:cubicBezTo>
                    <a:lnTo>
                      <a:pt x="1606575" y="1434000"/>
                    </a:lnTo>
                    <a:close/>
                    <a:moveTo>
                      <a:pt x="1607434" y="1429707"/>
                    </a:moveTo>
                    <a:lnTo>
                      <a:pt x="1607605" y="1429364"/>
                    </a:lnTo>
                    <a:lnTo>
                      <a:pt x="1607434" y="1429707"/>
                    </a:lnTo>
                    <a:lnTo>
                      <a:pt x="1607434" y="1429707"/>
                    </a:lnTo>
                    <a:close/>
                    <a:moveTo>
                      <a:pt x="1606403" y="1429364"/>
                    </a:moveTo>
                    <a:lnTo>
                      <a:pt x="1606403" y="1429192"/>
                    </a:lnTo>
                    <a:lnTo>
                      <a:pt x="1606403" y="1429364"/>
                    </a:lnTo>
                    <a:lnTo>
                      <a:pt x="1606403" y="1429364"/>
                    </a:lnTo>
                    <a:lnTo>
                      <a:pt x="1606403" y="1429364"/>
                    </a:lnTo>
                    <a:close/>
                    <a:moveTo>
                      <a:pt x="1542182" y="1415111"/>
                    </a:moveTo>
                    <a:lnTo>
                      <a:pt x="1542182" y="1415111"/>
                    </a:lnTo>
                    <a:lnTo>
                      <a:pt x="1542182" y="1415111"/>
                    </a:lnTo>
                    <a:lnTo>
                      <a:pt x="1542182" y="1415111"/>
                    </a:lnTo>
                    <a:lnTo>
                      <a:pt x="1542182" y="1415111"/>
                    </a:lnTo>
                    <a:lnTo>
                      <a:pt x="1542182" y="1415111"/>
                    </a:lnTo>
                    <a:close/>
                    <a:moveTo>
                      <a:pt x="189403" y="693733"/>
                    </a:moveTo>
                    <a:lnTo>
                      <a:pt x="189403" y="693733"/>
                    </a:lnTo>
                    <a:cubicBezTo>
                      <a:pt x="189403" y="693733"/>
                      <a:pt x="189403" y="693733"/>
                      <a:pt x="189403" y="693733"/>
                    </a:cubicBezTo>
                    <a:lnTo>
                      <a:pt x="189403" y="693733"/>
                    </a:lnTo>
                    <a:close/>
                    <a:moveTo>
                      <a:pt x="949075" y="690642"/>
                    </a:moveTo>
                    <a:cubicBezTo>
                      <a:pt x="949075" y="690470"/>
                      <a:pt x="949075" y="690470"/>
                      <a:pt x="949075" y="690642"/>
                    </a:cubicBezTo>
                    <a:lnTo>
                      <a:pt x="949075" y="690642"/>
                    </a:lnTo>
                    <a:lnTo>
                      <a:pt x="949075" y="690642"/>
                    </a:lnTo>
                    <a:lnTo>
                      <a:pt x="949075" y="690642"/>
                    </a:lnTo>
                    <a:close/>
                    <a:moveTo>
                      <a:pt x="928297" y="668834"/>
                    </a:moveTo>
                    <a:cubicBezTo>
                      <a:pt x="928297" y="668662"/>
                      <a:pt x="928297" y="668662"/>
                      <a:pt x="928297" y="668490"/>
                    </a:cubicBezTo>
                    <a:lnTo>
                      <a:pt x="928297" y="668490"/>
                    </a:lnTo>
                    <a:cubicBezTo>
                      <a:pt x="928297" y="668662"/>
                      <a:pt x="928297" y="668662"/>
                      <a:pt x="928297" y="668834"/>
                    </a:cubicBezTo>
                    <a:lnTo>
                      <a:pt x="928297" y="668834"/>
                    </a:lnTo>
                    <a:close/>
                    <a:moveTo>
                      <a:pt x="402502" y="485784"/>
                    </a:moveTo>
                    <a:cubicBezTo>
                      <a:pt x="402502" y="485613"/>
                      <a:pt x="402502" y="485613"/>
                      <a:pt x="402502" y="485441"/>
                    </a:cubicBezTo>
                    <a:lnTo>
                      <a:pt x="402502" y="485441"/>
                    </a:lnTo>
                    <a:cubicBezTo>
                      <a:pt x="402502" y="485613"/>
                      <a:pt x="402502" y="485784"/>
                      <a:pt x="402502" y="485784"/>
                    </a:cubicBezTo>
                    <a:lnTo>
                      <a:pt x="402502" y="485784"/>
                    </a:lnTo>
                    <a:close/>
                    <a:moveTo>
                      <a:pt x="133424" y="390654"/>
                    </a:moveTo>
                    <a:cubicBezTo>
                      <a:pt x="133424" y="390654"/>
                      <a:pt x="133424" y="390654"/>
                      <a:pt x="133424" y="390654"/>
                    </a:cubicBezTo>
                    <a:lnTo>
                      <a:pt x="133424" y="390654"/>
                    </a:lnTo>
                    <a:lnTo>
                      <a:pt x="133424" y="390654"/>
                    </a:lnTo>
                    <a:lnTo>
                      <a:pt x="133424" y="390654"/>
                    </a:lnTo>
                    <a:close/>
                    <a:moveTo>
                      <a:pt x="141151" y="326604"/>
                    </a:moveTo>
                    <a:lnTo>
                      <a:pt x="139777" y="326260"/>
                    </a:lnTo>
                    <a:lnTo>
                      <a:pt x="141151" y="326604"/>
                    </a:lnTo>
                    <a:lnTo>
                      <a:pt x="141151" y="326604"/>
                    </a:lnTo>
                    <a:close/>
                    <a:moveTo>
                      <a:pt x="55121" y="242806"/>
                    </a:moveTo>
                    <a:cubicBezTo>
                      <a:pt x="55121" y="242635"/>
                      <a:pt x="55121" y="242463"/>
                      <a:pt x="55121" y="242291"/>
                    </a:cubicBezTo>
                    <a:lnTo>
                      <a:pt x="55121" y="242291"/>
                    </a:lnTo>
                    <a:cubicBezTo>
                      <a:pt x="55121" y="242463"/>
                      <a:pt x="55121" y="242635"/>
                      <a:pt x="55121" y="242806"/>
                    </a:cubicBezTo>
                    <a:lnTo>
                      <a:pt x="55121" y="242806"/>
                    </a:lnTo>
                    <a:close/>
                    <a:moveTo>
                      <a:pt x="1369779" y="228211"/>
                    </a:moveTo>
                    <a:lnTo>
                      <a:pt x="1369779" y="228211"/>
                    </a:lnTo>
                    <a:lnTo>
                      <a:pt x="1369779" y="228211"/>
                    </a:lnTo>
                    <a:lnTo>
                      <a:pt x="1369779" y="228211"/>
                    </a:lnTo>
                    <a:close/>
                    <a:moveTo>
                      <a:pt x="1014155" y="138231"/>
                    </a:moveTo>
                    <a:cubicBezTo>
                      <a:pt x="1009862" y="140807"/>
                      <a:pt x="1007458" y="144413"/>
                      <a:pt x="1007630" y="145615"/>
                    </a:cubicBezTo>
                    <a:lnTo>
                      <a:pt x="1007630" y="145615"/>
                    </a:lnTo>
                    <a:cubicBezTo>
                      <a:pt x="1007630" y="146130"/>
                      <a:pt x="1007630" y="146302"/>
                      <a:pt x="1008831" y="146989"/>
                    </a:cubicBezTo>
                    <a:lnTo>
                      <a:pt x="1008831" y="146989"/>
                    </a:lnTo>
                    <a:cubicBezTo>
                      <a:pt x="1011064" y="148878"/>
                      <a:pt x="1012953" y="149565"/>
                      <a:pt x="1015185" y="149565"/>
                    </a:cubicBezTo>
                    <a:lnTo>
                      <a:pt x="1015185" y="149565"/>
                    </a:lnTo>
                    <a:cubicBezTo>
                      <a:pt x="1019478" y="149565"/>
                      <a:pt x="1025832" y="146302"/>
                      <a:pt x="1034761" y="140464"/>
                    </a:cubicBezTo>
                    <a:lnTo>
                      <a:pt x="1034761" y="140464"/>
                    </a:lnTo>
                    <a:cubicBezTo>
                      <a:pt x="1038882" y="137716"/>
                      <a:pt x="1041973" y="136514"/>
                      <a:pt x="1044720" y="136342"/>
                    </a:cubicBezTo>
                    <a:lnTo>
                      <a:pt x="1044720" y="136342"/>
                    </a:lnTo>
                    <a:cubicBezTo>
                      <a:pt x="1042488" y="135827"/>
                      <a:pt x="1040084" y="135140"/>
                      <a:pt x="1037851" y="134625"/>
                    </a:cubicBezTo>
                    <a:lnTo>
                      <a:pt x="1037851" y="134625"/>
                    </a:lnTo>
                    <a:cubicBezTo>
                      <a:pt x="1035276" y="133767"/>
                      <a:pt x="1032700" y="133423"/>
                      <a:pt x="1030124" y="133423"/>
                    </a:cubicBezTo>
                    <a:lnTo>
                      <a:pt x="1030124" y="133423"/>
                    </a:lnTo>
                    <a:cubicBezTo>
                      <a:pt x="1024286" y="133423"/>
                      <a:pt x="1018448" y="135484"/>
                      <a:pt x="1014155" y="138231"/>
                    </a:cubicBezTo>
                    <a:lnTo>
                      <a:pt x="1014155" y="138231"/>
                    </a:lnTo>
                    <a:close/>
                    <a:moveTo>
                      <a:pt x="1254901" y="58555"/>
                    </a:moveTo>
                    <a:cubicBezTo>
                      <a:pt x="1254901" y="58383"/>
                      <a:pt x="1254901" y="58212"/>
                      <a:pt x="1254901" y="58212"/>
                    </a:cubicBezTo>
                    <a:lnTo>
                      <a:pt x="1254901" y="58212"/>
                    </a:lnTo>
                    <a:cubicBezTo>
                      <a:pt x="1254901" y="58383"/>
                      <a:pt x="1254901" y="58555"/>
                      <a:pt x="1254901" y="58555"/>
                    </a:cubicBezTo>
                    <a:lnTo>
                      <a:pt x="1254901" y="58555"/>
                    </a:lnTo>
                    <a:close/>
                    <a:moveTo>
                      <a:pt x="2710022" y="1915663"/>
                    </a:moveTo>
                    <a:cubicBezTo>
                      <a:pt x="2710022" y="1915663"/>
                      <a:pt x="2710022" y="1915663"/>
                      <a:pt x="2710022" y="1915663"/>
                    </a:cubicBezTo>
                    <a:lnTo>
                      <a:pt x="2710022" y="1915663"/>
                    </a:lnTo>
                    <a:lnTo>
                      <a:pt x="2710022" y="1915663"/>
                    </a:lnTo>
                    <a:lnTo>
                      <a:pt x="2710022" y="1915663"/>
                    </a:lnTo>
                    <a:lnTo>
                      <a:pt x="2710022" y="1915663"/>
                    </a:lnTo>
                    <a:close/>
                    <a:moveTo>
                      <a:pt x="1832897" y="262554"/>
                    </a:moveTo>
                    <a:cubicBezTo>
                      <a:pt x="1832897" y="262554"/>
                      <a:pt x="1832897" y="262725"/>
                      <a:pt x="1832897" y="262554"/>
                    </a:cubicBezTo>
                    <a:lnTo>
                      <a:pt x="1832897" y="262554"/>
                    </a:lnTo>
                    <a:cubicBezTo>
                      <a:pt x="1832897" y="262725"/>
                      <a:pt x="1832897" y="262725"/>
                      <a:pt x="1832897" y="262554"/>
                    </a:cubicBezTo>
                    <a:lnTo>
                      <a:pt x="1832897" y="262554"/>
                    </a:lnTo>
                    <a:cubicBezTo>
                      <a:pt x="1832897" y="262725"/>
                      <a:pt x="1832897" y="262554"/>
                      <a:pt x="1832897" y="262554"/>
                    </a:cubicBezTo>
                    <a:lnTo>
                      <a:pt x="1832897" y="262554"/>
                    </a:lnTo>
                    <a:close/>
                    <a:moveTo>
                      <a:pt x="1395536" y="240918"/>
                    </a:moveTo>
                    <a:cubicBezTo>
                      <a:pt x="1395536" y="240918"/>
                      <a:pt x="1395536" y="240918"/>
                      <a:pt x="1395536" y="240918"/>
                    </a:cubicBezTo>
                    <a:lnTo>
                      <a:pt x="1395536" y="240918"/>
                    </a:lnTo>
                    <a:cubicBezTo>
                      <a:pt x="1395708" y="240918"/>
                      <a:pt x="1395708" y="240918"/>
                      <a:pt x="1395536" y="240918"/>
                    </a:cubicBezTo>
                    <a:lnTo>
                      <a:pt x="1395536" y="2409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4" name="图形 7">
              <a:extLst>
                <a:ext uri="{FF2B5EF4-FFF2-40B4-BE49-F238E27FC236}">
                  <a16:creationId xmlns:a16="http://schemas.microsoft.com/office/drawing/2014/main" xmlns="" id="{52B62C23-0C12-43FD-879D-D05D698D17EB}"/>
                </a:ext>
              </a:extLst>
            </p:cNvPr>
            <p:cNvGrpSpPr/>
            <p:nvPr/>
          </p:nvGrpSpPr>
          <p:grpSpPr>
            <a:xfrm>
              <a:off x="5268690" y="4958695"/>
              <a:ext cx="208119" cy="197301"/>
              <a:chOff x="5268690" y="4958695"/>
              <a:chExt cx="208119" cy="197301"/>
            </a:xfrm>
            <a:solidFill>
              <a:srgbClr val="B4B4B4"/>
            </a:solidFill>
          </p:grpSpPr>
          <p:sp>
            <p:nvSpPr>
              <p:cNvPr id="3035" name="任意多边形: 形状 3034">
                <a:extLst>
                  <a:ext uri="{FF2B5EF4-FFF2-40B4-BE49-F238E27FC236}">
                    <a16:creationId xmlns:a16="http://schemas.microsoft.com/office/drawing/2014/main" xmlns="" id="{01D00409-4994-4E47-8E8C-C6D4D04DB69C}"/>
                  </a:ext>
                </a:extLst>
              </p:cNvPr>
              <p:cNvSpPr/>
              <p:nvPr/>
            </p:nvSpPr>
            <p:spPr>
              <a:xfrm>
                <a:off x="5271252" y="4961189"/>
                <a:ext cx="203312" cy="192576"/>
              </a:xfrm>
              <a:custGeom>
                <a:avLst/>
                <a:gdLst>
                  <a:gd name="connsiteX0" fmla="*/ 54963 w 203312"/>
                  <a:gd name="connsiteY0" fmla="*/ 113759 h 192576"/>
                  <a:gd name="connsiteX1" fmla="*/ 83811 w 203312"/>
                  <a:gd name="connsiteY1" fmla="*/ 98476 h 192576"/>
                  <a:gd name="connsiteX2" fmla="*/ 121417 w 203312"/>
                  <a:gd name="connsiteY2" fmla="*/ 65335 h 192576"/>
                  <a:gd name="connsiteX3" fmla="*/ 141508 w 203312"/>
                  <a:gd name="connsiteY3" fmla="*/ 36143 h 192576"/>
                  <a:gd name="connsiteX4" fmla="*/ 169154 w 203312"/>
                  <a:gd name="connsiteY4" fmla="*/ 1800 h 192576"/>
                  <a:gd name="connsiteX5" fmla="*/ 178084 w 203312"/>
                  <a:gd name="connsiteY5" fmla="*/ 32194 h 192576"/>
                  <a:gd name="connsiteX6" fmla="*/ 195599 w 203312"/>
                  <a:gd name="connsiteY6" fmla="*/ 15709 h 192576"/>
                  <a:gd name="connsiteX7" fmla="*/ 200750 w 203312"/>
                  <a:gd name="connsiteY7" fmla="*/ 32194 h 192576"/>
                  <a:gd name="connsiteX8" fmla="*/ 193366 w 203312"/>
                  <a:gd name="connsiteY8" fmla="*/ 56405 h 192576"/>
                  <a:gd name="connsiteX9" fmla="*/ 164518 w 203312"/>
                  <a:gd name="connsiteY9" fmla="*/ 97102 h 192576"/>
                  <a:gd name="connsiteX10" fmla="*/ 168296 w 203312"/>
                  <a:gd name="connsiteY10" fmla="*/ 109809 h 192576"/>
                  <a:gd name="connsiteX11" fmla="*/ 140649 w 203312"/>
                  <a:gd name="connsiteY11" fmla="*/ 111183 h 192576"/>
                  <a:gd name="connsiteX12" fmla="*/ 117983 w 203312"/>
                  <a:gd name="connsiteY12" fmla="*/ 129041 h 192576"/>
                  <a:gd name="connsiteX13" fmla="*/ 100468 w 203312"/>
                  <a:gd name="connsiteY13" fmla="*/ 173516 h 192576"/>
                  <a:gd name="connsiteX14" fmla="*/ 62691 w 203312"/>
                  <a:gd name="connsiteY14" fmla="*/ 192576 h 192576"/>
                  <a:gd name="connsiteX15" fmla="*/ 32468 w 203312"/>
                  <a:gd name="connsiteY15" fmla="*/ 178667 h 192576"/>
                  <a:gd name="connsiteX16" fmla="*/ 11004 w 203312"/>
                  <a:gd name="connsiteY16" fmla="*/ 173687 h 192576"/>
                  <a:gd name="connsiteX17" fmla="*/ 7226 w 203312"/>
                  <a:gd name="connsiteY17" fmla="*/ 167334 h 192576"/>
                  <a:gd name="connsiteX18" fmla="*/ 18560 w 203312"/>
                  <a:gd name="connsiteY18" fmla="*/ 145698 h 192576"/>
                  <a:gd name="connsiteX19" fmla="*/ 34872 w 203312"/>
                  <a:gd name="connsiteY19" fmla="*/ 132991 h 192576"/>
                  <a:gd name="connsiteX20" fmla="*/ 54963 w 203312"/>
                  <a:gd name="connsiteY20" fmla="*/ 113759 h 192576"/>
                  <a:gd name="connsiteX21" fmla="*/ 54963 w 203312"/>
                  <a:gd name="connsiteY21" fmla="*/ 113759 h 19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3312" h="192576">
                    <a:moveTo>
                      <a:pt x="54963" y="113759"/>
                    </a:moveTo>
                    <a:cubicBezTo>
                      <a:pt x="62519" y="103627"/>
                      <a:pt x="62519" y="102254"/>
                      <a:pt x="83811" y="98476"/>
                    </a:cubicBezTo>
                    <a:cubicBezTo>
                      <a:pt x="103902" y="94698"/>
                      <a:pt x="116437" y="78042"/>
                      <a:pt x="121417" y="65335"/>
                    </a:cubicBezTo>
                    <a:cubicBezTo>
                      <a:pt x="127599" y="52628"/>
                      <a:pt x="133953" y="44900"/>
                      <a:pt x="141508" y="36143"/>
                    </a:cubicBezTo>
                    <a:cubicBezTo>
                      <a:pt x="149064" y="27214"/>
                      <a:pt x="160225" y="-8331"/>
                      <a:pt x="169154" y="1800"/>
                    </a:cubicBezTo>
                    <a:cubicBezTo>
                      <a:pt x="176710" y="11931"/>
                      <a:pt x="171730" y="37345"/>
                      <a:pt x="178084" y="32194"/>
                    </a:cubicBezTo>
                    <a:cubicBezTo>
                      <a:pt x="184437" y="27214"/>
                      <a:pt x="186841" y="10557"/>
                      <a:pt x="195599" y="15709"/>
                    </a:cubicBezTo>
                    <a:cubicBezTo>
                      <a:pt x="203154" y="19487"/>
                      <a:pt x="205730" y="23264"/>
                      <a:pt x="200750" y="32194"/>
                    </a:cubicBezTo>
                    <a:cubicBezTo>
                      <a:pt x="195771" y="42325"/>
                      <a:pt x="198346" y="46103"/>
                      <a:pt x="193366" y="56405"/>
                    </a:cubicBezTo>
                    <a:cubicBezTo>
                      <a:pt x="188386" y="65335"/>
                      <a:pt x="160740" y="90749"/>
                      <a:pt x="164518" y="97102"/>
                    </a:cubicBezTo>
                    <a:cubicBezTo>
                      <a:pt x="168296" y="103456"/>
                      <a:pt x="177225" y="107233"/>
                      <a:pt x="168296" y="109809"/>
                    </a:cubicBezTo>
                    <a:cubicBezTo>
                      <a:pt x="159538" y="111183"/>
                      <a:pt x="149407" y="104829"/>
                      <a:pt x="140649" y="111183"/>
                    </a:cubicBezTo>
                    <a:cubicBezTo>
                      <a:pt x="130518" y="118910"/>
                      <a:pt x="116781" y="116334"/>
                      <a:pt x="117983" y="129041"/>
                    </a:cubicBezTo>
                    <a:cubicBezTo>
                      <a:pt x="117983" y="142950"/>
                      <a:pt x="108023" y="165789"/>
                      <a:pt x="100468" y="173516"/>
                    </a:cubicBezTo>
                    <a:cubicBezTo>
                      <a:pt x="92912" y="182445"/>
                      <a:pt x="75397" y="192576"/>
                      <a:pt x="62691" y="192576"/>
                    </a:cubicBezTo>
                    <a:cubicBezTo>
                      <a:pt x="51357" y="192576"/>
                      <a:pt x="43802" y="185021"/>
                      <a:pt x="32468" y="178667"/>
                    </a:cubicBezTo>
                    <a:cubicBezTo>
                      <a:pt x="21135" y="173687"/>
                      <a:pt x="19933" y="172314"/>
                      <a:pt x="11004" y="173687"/>
                    </a:cubicBezTo>
                    <a:cubicBezTo>
                      <a:pt x="2246" y="175061"/>
                      <a:pt x="-6683" y="173687"/>
                      <a:pt x="7226" y="167334"/>
                    </a:cubicBezTo>
                    <a:cubicBezTo>
                      <a:pt x="19762" y="160981"/>
                      <a:pt x="17357" y="154627"/>
                      <a:pt x="18560" y="145698"/>
                    </a:cubicBezTo>
                    <a:cubicBezTo>
                      <a:pt x="20963" y="135566"/>
                      <a:pt x="29893" y="135566"/>
                      <a:pt x="34872" y="132991"/>
                    </a:cubicBezTo>
                    <a:cubicBezTo>
                      <a:pt x="39852" y="128870"/>
                      <a:pt x="46206" y="123890"/>
                      <a:pt x="54963" y="113759"/>
                    </a:cubicBezTo>
                    <a:lnTo>
                      <a:pt x="54963" y="1137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6" name="任意多边形: 形状 3035">
                <a:extLst>
                  <a:ext uri="{FF2B5EF4-FFF2-40B4-BE49-F238E27FC236}">
                    <a16:creationId xmlns:a16="http://schemas.microsoft.com/office/drawing/2014/main" xmlns="" id="{83E26BFA-EF58-4D57-A674-AAB1D4CB3545}"/>
                  </a:ext>
                </a:extLst>
              </p:cNvPr>
              <p:cNvSpPr/>
              <p:nvPr/>
            </p:nvSpPr>
            <p:spPr>
              <a:xfrm>
                <a:off x="5268690" y="4958695"/>
                <a:ext cx="208119" cy="197301"/>
              </a:xfrm>
              <a:custGeom>
                <a:avLst/>
                <a:gdLst>
                  <a:gd name="connsiteX0" fmla="*/ 65252 w 208119"/>
                  <a:gd name="connsiteY0" fmla="*/ 197302 h 197301"/>
                  <a:gd name="connsiteX1" fmla="*/ 34000 w 208119"/>
                  <a:gd name="connsiteY1" fmla="*/ 183221 h 197301"/>
                  <a:gd name="connsiteX2" fmla="*/ 34000 w 208119"/>
                  <a:gd name="connsiteY2" fmla="*/ 183221 h 197301"/>
                  <a:gd name="connsiteX3" fmla="*/ 18717 w 208119"/>
                  <a:gd name="connsiteY3" fmla="*/ 177898 h 197301"/>
                  <a:gd name="connsiteX4" fmla="*/ 18717 w 208119"/>
                  <a:gd name="connsiteY4" fmla="*/ 177898 h 197301"/>
                  <a:gd name="connsiteX5" fmla="*/ 13909 w 208119"/>
                  <a:gd name="connsiteY5" fmla="*/ 178413 h 197301"/>
                  <a:gd name="connsiteX6" fmla="*/ 13909 w 208119"/>
                  <a:gd name="connsiteY6" fmla="*/ 178413 h 197301"/>
                  <a:gd name="connsiteX7" fmla="*/ 7727 w 208119"/>
                  <a:gd name="connsiteY7" fmla="*/ 178928 h 197301"/>
                  <a:gd name="connsiteX8" fmla="*/ 7727 w 208119"/>
                  <a:gd name="connsiteY8" fmla="*/ 178928 h 197301"/>
                  <a:gd name="connsiteX9" fmla="*/ 0 w 208119"/>
                  <a:gd name="connsiteY9" fmla="*/ 174807 h 197301"/>
                  <a:gd name="connsiteX10" fmla="*/ 0 w 208119"/>
                  <a:gd name="connsiteY10" fmla="*/ 174807 h 197301"/>
                  <a:gd name="connsiteX11" fmla="*/ 8586 w 208119"/>
                  <a:gd name="connsiteY11" fmla="*/ 167595 h 197301"/>
                  <a:gd name="connsiteX12" fmla="*/ 8586 w 208119"/>
                  <a:gd name="connsiteY12" fmla="*/ 167595 h 197301"/>
                  <a:gd name="connsiteX13" fmla="*/ 18546 w 208119"/>
                  <a:gd name="connsiteY13" fmla="*/ 147504 h 197301"/>
                  <a:gd name="connsiteX14" fmla="*/ 18546 w 208119"/>
                  <a:gd name="connsiteY14" fmla="*/ 147504 h 197301"/>
                  <a:gd name="connsiteX15" fmla="*/ 35717 w 208119"/>
                  <a:gd name="connsiteY15" fmla="*/ 133423 h 197301"/>
                  <a:gd name="connsiteX16" fmla="*/ 35717 w 208119"/>
                  <a:gd name="connsiteY16" fmla="*/ 133423 h 197301"/>
                  <a:gd name="connsiteX17" fmla="*/ 55293 w 208119"/>
                  <a:gd name="connsiteY17" fmla="*/ 114878 h 197301"/>
                  <a:gd name="connsiteX18" fmla="*/ 55293 w 208119"/>
                  <a:gd name="connsiteY18" fmla="*/ 114878 h 197301"/>
                  <a:gd name="connsiteX19" fmla="*/ 55293 w 208119"/>
                  <a:gd name="connsiteY19" fmla="*/ 114878 h 197301"/>
                  <a:gd name="connsiteX20" fmla="*/ 85687 w 208119"/>
                  <a:gd name="connsiteY20" fmla="*/ 98565 h 197301"/>
                  <a:gd name="connsiteX21" fmla="*/ 85687 w 208119"/>
                  <a:gd name="connsiteY21" fmla="*/ 98565 h 197301"/>
                  <a:gd name="connsiteX22" fmla="*/ 121575 w 208119"/>
                  <a:gd name="connsiteY22" fmla="*/ 66798 h 197301"/>
                  <a:gd name="connsiteX23" fmla="*/ 121575 w 208119"/>
                  <a:gd name="connsiteY23" fmla="*/ 66798 h 197301"/>
                  <a:gd name="connsiteX24" fmla="*/ 142009 w 208119"/>
                  <a:gd name="connsiteY24" fmla="*/ 37091 h 197301"/>
                  <a:gd name="connsiteX25" fmla="*/ 142009 w 208119"/>
                  <a:gd name="connsiteY25" fmla="*/ 37091 h 197301"/>
                  <a:gd name="connsiteX26" fmla="*/ 168110 w 208119"/>
                  <a:gd name="connsiteY26" fmla="*/ 0 h 197301"/>
                  <a:gd name="connsiteX27" fmla="*/ 168110 w 208119"/>
                  <a:gd name="connsiteY27" fmla="*/ 0 h 197301"/>
                  <a:gd name="connsiteX28" fmla="*/ 173433 w 208119"/>
                  <a:gd name="connsiteY28" fmla="*/ 2748 h 197301"/>
                  <a:gd name="connsiteX29" fmla="*/ 173433 w 208119"/>
                  <a:gd name="connsiteY29" fmla="*/ 2748 h 197301"/>
                  <a:gd name="connsiteX30" fmla="*/ 179615 w 208119"/>
                  <a:gd name="connsiteY30" fmla="*/ 32283 h 197301"/>
                  <a:gd name="connsiteX31" fmla="*/ 179615 w 208119"/>
                  <a:gd name="connsiteY31" fmla="*/ 32283 h 197301"/>
                  <a:gd name="connsiteX32" fmla="*/ 194898 w 208119"/>
                  <a:gd name="connsiteY32" fmla="*/ 14768 h 197301"/>
                  <a:gd name="connsiteX33" fmla="*/ 194898 w 208119"/>
                  <a:gd name="connsiteY33" fmla="*/ 14768 h 197301"/>
                  <a:gd name="connsiteX34" fmla="*/ 199191 w 208119"/>
                  <a:gd name="connsiteY34" fmla="*/ 15969 h 197301"/>
                  <a:gd name="connsiteX35" fmla="*/ 199191 w 208119"/>
                  <a:gd name="connsiteY35" fmla="*/ 15969 h 197301"/>
                  <a:gd name="connsiteX36" fmla="*/ 208120 w 208119"/>
                  <a:gd name="connsiteY36" fmla="*/ 26788 h 197301"/>
                  <a:gd name="connsiteX37" fmla="*/ 208120 w 208119"/>
                  <a:gd name="connsiteY37" fmla="*/ 26788 h 197301"/>
                  <a:gd name="connsiteX38" fmla="*/ 205201 w 208119"/>
                  <a:gd name="connsiteY38" fmla="*/ 35545 h 197301"/>
                  <a:gd name="connsiteX39" fmla="*/ 205201 w 208119"/>
                  <a:gd name="connsiteY39" fmla="*/ 35545 h 197301"/>
                  <a:gd name="connsiteX40" fmla="*/ 197645 w 208119"/>
                  <a:gd name="connsiteY40" fmla="*/ 59929 h 197301"/>
                  <a:gd name="connsiteX41" fmla="*/ 197645 w 208119"/>
                  <a:gd name="connsiteY41" fmla="*/ 59929 h 197301"/>
                  <a:gd name="connsiteX42" fmla="*/ 168797 w 208119"/>
                  <a:gd name="connsiteY42" fmla="*/ 97878 h 197301"/>
                  <a:gd name="connsiteX43" fmla="*/ 168797 w 208119"/>
                  <a:gd name="connsiteY43" fmla="*/ 97878 h 197301"/>
                  <a:gd name="connsiteX44" fmla="*/ 168797 w 208119"/>
                  <a:gd name="connsiteY44" fmla="*/ 98050 h 197301"/>
                  <a:gd name="connsiteX45" fmla="*/ 168797 w 208119"/>
                  <a:gd name="connsiteY45" fmla="*/ 98050 h 197301"/>
                  <a:gd name="connsiteX46" fmla="*/ 176696 w 208119"/>
                  <a:gd name="connsiteY46" fmla="*/ 109211 h 197301"/>
                  <a:gd name="connsiteX47" fmla="*/ 176696 w 208119"/>
                  <a:gd name="connsiteY47" fmla="*/ 109211 h 197301"/>
                  <a:gd name="connsiteX48" fmla="*/ 170858 w 208119"/>
                  <a:gd name="connsiteY48" fmla="*/ 114363 h 197301"/>
                  <a:gd name="connsiteX49" fmla="*/ 170858 w 208119"/>
                  <a:gd name="connsiteY49" fmla="*/ 114363 h 197301"/>
                  <a:gd name="connsiteX50" fmla="*/ 167938 w 208119"/>
                  <a:gd name="connsiteY50" fmla="*/ 114535 h 197301"/>
                  <a:gd name="connsiteX51" fmla="*/ 167938 w 208119"/>
                  <a:gd name="connsiteY51" fmla="*/ 114535 h 197301"/>
                  <a:gd name="connsiteX52" fmla="*/ 152312 w 208119"/>
                  <a:gd name="connsiteY52" fmla="*/ 112817 h 197301"/>
                  <a:gd name="connsiteX53" fmla="*/ 152312 w 208119"/>
                  <a:gd name="connsiteY53" fmla="*/ 112817 h 197301"/>
                  <a:gd name="connsiteX54" fmla="*/ 144241 w 208119"/>
                  <a:gd name="connsiteY54" fmla="*/ 115221 h 197301"/>
                  <a:gd name="connsiteX55" fmla="*/ 144241 w 208119"/>
                  <a:gd name="connsiteY55" fmla="*/ 115221 h 197301"/>
                  <a:gd name="connsiteX56" fmla="*/ 122434 w 208119"/>
                  <a:gd name="connsiteY56" fmla="*/ 129474 h 197301"/>
                  <a:gd name="connsiteX57" fmla="*/ 122434 w 208119"/>
                  <a:gd name="connsiteY57" fmla="*/ 129474 h 197301"/>
                  <a:gd name="connsiteX58" fmla="*/ 122605 w 208119"/>
                  <a:gd name="connsiteY58" fmla="*/ 131019 h 197301"/>
                  <a:gd name="connsiteX59" fmla="*/ 122605 w 208119"/>
                  <a:gd name="connsiteY59" fmla="*/ 131019 h 197301"/>
                  <a:gd name="connsiteX60" fmla="*/ 122605 w 208119"/>
                  <a:gd name="connsiteY60" fmla="*/ 131191 h 197301"/>
                  <a:gd name="connsiteX61" fmla="*/ 104575 w 208119"/>
                  <a:gd name="connsiteY61" fmla="*/ 177039 h 197301"/>
                  <a:gd name="connsiteX62" fmla="*/ 104575 w 208119"/>
                  <a:gd name="connsiteY62" fmla="*/ 177039 h 197301"/>
                  <a:gd name="connsiteX63" fmla="*/ 65252 w 208119"/>
                  <a:gd name="connsiteY63" fmla="*/ 197302 h 197301"/>
                  <a:gd name="connsiteX64" fmla="*/ 65252 w 208119"/>
                  <a:gd name="connsiteY64" fmla="*/ 197302 h 197301"/>
                  <a:gd name="connsiteX65" fmla="*/ 65252 w 208119"/>
                  <a:gd name="connsiteY65" fmla="*/ 197302 h 197301"/>
                  <a:gd name="connsiteX66" fmla="*/ 65252 w 208119"/>
                  <a:gd name="connsiteY66" fmla="*/ 197302 h 197301"/>
                  <a:gd name="connsiteX67" fmla="*/ 65252 w 208119"/>
                  <a:gd name="connsiteY67" fmla="*/ 192493 h 197301"/>
                  <a:gd name="connsiteX68" fmla="*/ 101312 w 208119"/>
                  <a:gd name="connsiteY68" fmla="*/ 174120 h 197301"/>
                  <a:gd name="connsiteX69" fmla="*/ 101312 w 208119"/>
                  <a:gd name="connsiteY69" fmla="*/ 174120 h 197301"/>
                  <a:gd name="connsiteX70" fmla="*/ 118141 w 208119"/>
                  <a:gd name="connsiteY70" fmla="*/ 131363 h 197301"/>
                  <a:gd name="connsiteX71" fmla="*/ 118141 w 208119"/>
                  <a:gd name="connsiteY71" fmla="*/ 131363 h 197301"/>
                  <a:gd name="connsiteX72" fmla="*/ 118141 w 208119"/>
                  <a:gd name="connsiteY72" fmla="*/ 131363 h 197301"/>
                  <a:gd name="connsiteX73" fmla="*/ 118141 w 208119"/>
                  <a:gd name="connsiteY73" fmla="*/ 131363 h 197301"/>
                  <a:gd name="connsiteX74" fmla="*/ 118141 w 208119"/>
                  <a:gd name="connsiteY74" fmla="*/ 129646 h 197301"/>
                  <a:gd name="connsiteX75" fmla="*/ 118141 w 208119"/>
                  <a:gd name="connsiteY75" fmla="*/ 129646 h 197301"/>
                  <a:gd name="connsiteX76" fmla="*/ 141838 w 208119"/>
                  <a:gd name="connsiteY76" fmla="*/ 111444 h 197301"/>
                  <a:gd name="connsiteX77" fmla="*/ 141838 w 208119"/>
                  <a:gd name="connsiteY77" fmla="*/ 111444 h 197301"/>
                  <a:gd name="connsiteX78" fmla="*/ 152827 w 208119"/>
                  <a:gd name="connsiteY78" fmla="*/ 108009 h 197301"/>
                  <a:gd name="connsiteX79" fmla="*/ 152827 w 208119"/>
                  <a:gd name="connsiteY79" fmla="*/ 108009 h 197301"/>
                  <a:gd name="connsiteX80" fmla="*/ 168453 w 208119"/>
                  <a:gd name="connsiteY80" fmla="*/ 109726 h 197301"/>
                  <a:gd name="connsiteX81" fmla="*/ 168453 w 208119"/>
                  <a:gd name="connsiteY81" fmla="*/ 109726 h 197301"/>
                  <a:gd name="connsiteX82" fmla="*/ 170342 w 208119"/>
                  <a:gd name="connsiteY82" fmla="*/ 109726 h 197301"/>
                  <a:gd name="connsiteX83" fmla="*/ 170342 w 208119"/>
                  <a:gd name="connsiteY83" fmla="*/ 109726 h 197301"/>
                  <a:gd name="connsiteX84" fmla="*/ 172231 w 208119"/>
                  <a:gd name="connsiteY84" fmla="*/ 109039 h 197301"/>
                  <a:gd name="connsiteX85" fmla="*/ 172231 w 208119"/>
                  <a:gd name="connsiteY85" fmla="*/ 109039 h 197301"/>
                  <a:gd name="connsiteX86" fmla="*/ 170342 w 208119"/>
                  <a:gd name="connsiteY86" fmla="*/ 106807 h 197301"/>
                  <a:gd name="connsiteX87" fmla="*/ 170342 w 208119"/>
                  <a:gd name="connsiteY87" fmla="*/ 106807 h 197301"/>
                  <a:gd name="connsiteX88" fmla="*/ 165191 w 208119"/>
                  <a:gd name="connsiteY88" fmla="*/ 100797 h 197301"/>
                  <a:gd name="connsiteX89" fmla="*/ 165191 w 208119"/>
                  <a:gd name="connsiteY89" fmla="*/ 100797 h 197301"/>
                  <a:gd name="connsiteX90" fmla="*/ 164504 w 208119"/>
                  <a:gd name="connsiteY90" fmla="*/ 98050 h 197301"/>
                  <a:gd name="connsiteX91" fmla="*/ 164504 w 208119"/>
                  <a:gd name="connsiteY91" fmla="*/ 98050 h 197301"/>
                  <a:gd name="connsiteX92" fmla="*/ 194039 w 208119"/>
                  <a:gd name="connsiteY92" fmla="*/ 57697 h 197301"/>
                  <a:gd name="connsiteX93" fmla="*/ 194039 w 208119"/>
                  <a:gd name="connsiteY93" fmla="*/ 57697 h 197301"/>
                  <a:gd name="connsiteX94" fmla="*/ 201595 w 208119"/>
                  <a:gd name="connsiteY94" fmla="*/ 33485 h 197301"/>
                  <a:gd name="connsiteX95" fmla="*/ 201595 w 208119"/>
                  <a:gd name="connsiteY95" fmla="*/ 33485 h 197301"/>
                  <a:gd name="connsiteX96" fmla="*/ 203827 w 208119"/>
                  <a:gd name="connsiteY96" fmla="*/ 26959 h 197301"/>
                  <a:gd name="connsiteX97" fmla="*/ 203827 w 208119"/>
                  <a:gd name="connsiteY97" fmla="*/ 26959 h 197301"/>
                  <a:gd name="connsiteX98" fmla="*/ 197302 w 208119"/>
                  <a:gd name="connsiteY98" fmla="*/ 20262 h 197301"/>
                  <a:gd name="connsiteX99" fmla="*/ 197302 w 208119"/>
                  <a:gd name="connsiteY99" fmla="*/ 20262 h 197301"/>
                  <a:gd name="connsiteX100" fmla="*/ 195413 w 208119"/>
                  <a:gd name="connsiteY100" fmla="*/ 19576 h 197301"/>
                  <a:gd name="connsiteX101" fmla="*/ 195413 w 208119"/>
                  <a:gd name="connsiteY101" fmla="*/ 19576 h 197301"/>
                  <a:gd name="connsiteX102" fmla="*/ 182362 w 208119"/>
                  <a:gd name="connsiteY102" fmla="*/ 36576 h 197301"/>
                  <a:gd name="connsiteX103" fmla="*/ 182362 w 208119"/>
                  <a:gd name="connsiteY103" fmla="*/ 36576 h 197301"/>
                  <a:gd name="connsiteX104" fmla="*/ 179443 w 208119"/>
                  <a:gd name="connsiteY104" fmla="*/ 37777 h 197301"/>
                  <a:gd name="connsiteX105" fmla="*/ 179443 w 208119"/>
                  <a:gd name="connsiteY105" fmla="*/ 37777 h 197301"/>
                  <a:gd name="connsiteX106" fmla="*/ 174292 w 208119"/>
                  <a:gd name="connsiteY106" fmla="*/ 23353 h 197301"/>
                  <a:gd name="connsiteX107" fmla="*/ 174292 w 208119"/>
                  <a:gd name="connsiteY107" fmla="*/ 23353 h 197301"/>
                  <a:gd name="connsiteX108" fmla="*/ 170171 w 208119"/>
                  <a:gd name="connsiteY108" fmla="*/ 5838 h 197301"/>
                  <a:gd name="connsiteX109" fmla="*/ 170171 w 208119"/>
                  <a:gd name="connsiteY109" fmla="*/ 5838 h 197301"/>
                  <a:gd name="connsiteX110" fmla="*/ 168625 w 208119"/>
                  <a:gd name="connsiteY110" fmla="*/ 4808 h 197301"/>
                  <a:gd name="connsiteX111" fmla="*/ 168625 w 208119"/>
                  <a:gd name="connsiteY111" fmla="*/ 4808 h 197301"/>
                  <a:gd name="connsiteX112" fmla="*/ 146302 w 208119"/>
                  <a:gd name="connsiteY112" fmla="*/ 40181 h 197301"/>
                  <a:gd name="connsiteX113" fmla="*/ 146302 w 208119"/>
                  <a:gd name="connsiteY113" fmla="*/ 40181 h 197301"/>
                  <a:gd name="connsiteX114" fmla="*/ 126726 w 208119"/>
                  <a:gd name="connsiteY114" fmla="*/ 68686 h 197301"/>
                  <a:gd name="connsiteX115" fmla="*/ 126726 w 208119"/>
                  <a:gd name="connsiteY115" fmla="*/ 68686 h 197301"/>
                  <a:gd name="connsiteX116" fmla="*/ 87232 w 208119"/>
                  <a:gd name="connsiteY116" fmla="*/ 103373 h 197301"/>
                  <a:gd name="connsiteX117" fmla="*/ 87232 w 208119"/>
                  <a:gd name="connsiteY117" fmla="*/ 103373 h 197301"/>
                  <a:gd name="connsiteX118" fmla="*/ 59929 w 208119"/>
                  <a:gd name="connsiteY118" fmla="*/ 117797 h 197301"/>
                  <a:gd name="connsiteX119" fmla="*/ 59929 w 208119"/>
                  <a:gd name="connsiteY119" fmla="*/ 117797 h 197301"/>
                  <a:gd name="connsiteX120" fmla="*/ 58040 w 208119"/>
                  <a:gd name="connsiteY120" fmla="*/ 116423 h 197301"/>
                  <a:gd name="connsiteX121" fmla="*/ 59929 w 208119"/>
                  <a:gd name="connsiteY121" fmla="*/ 117969 h 197301"/>
                  <a:gd name="connsiteX122" fmla="*/ 39151 w 208119"/>
                  <a:gd name="connsiteY122" fmla="*/ 137716 h 197301"/>
                  <a:gd name="connsiteX123" fmla="*/ 39151 w 208119"/>
                  <a:gd name="connsiteY123" fmla="*/ 137716 h 197301"/>
                  <a:gd name="connsiteX124" fmla="*/ 24212 w 208119"/>
                  <a:gd name="connsiteY124" fmla="*/ 148534 h 197301"/>
                  <a:gd name="connsiteX125" fmla="*/ 24212 w 208119"/>
                  <a:gd name="connsiteY125" fmla="*/ 148534 h 197301"/>
                  <a:gd name="connsiteX126" fmla="*/ 11505 w 208119"/>
                  <a:gd name="connsiteY126" fmla="*/ 172059 h 197301"/>
                  <a:gd name="connsiteX127" fmla="*/ 11505 w 208119"/>
                  <a:gd name="connsiteY127" fmla="*/ 172059 h 197301"/>
                  <a:gd name="connsiteX128" fmla="*/ 7556 w 208119"/>
                  <a:gd name="connsiteY128" fmla="*/ 174120 h 197301"/>
                  <a:gd name="connsiteX129" fmla="*/ 7556 w 208119"/>
                  <a:gd name="connsiteY129" fmla="*/ 174120 h 197301"/>
                  <a:gd name="connsiteX130" fmla="*/ 8586 w 208119"/>
                  <a:gd name="connsiteY130" fmla="*/ 174120 h 197301"/>
                  <a:gd name="connsiteX131" fmla="*/ 8586 w 208119"/>
                  <a:gd name="connsiteY131" fmla="*/ 174120 h 197301"/>
                  <a:gd name="connsiteX132" fmla="*/ 13909 w 208119"/>
                  <a:gd name="connsiteY132" fmla="*/ 173776 h 197301"/>
                  <a:gd name="connsiteX133" fmla="*/ 13909 w 208119"/>
                  <a:gd name="connsiteY133" fmla="*/ 173776 h 197301"/>
                  <a:gd name="connsiteX134" fmla="*/ 19576 w 208119"/>
                  <a:gd name="connsiteY134" fmla="*/ 173261 h 197301"/>
                  <a:gd name="connsiteX135" fmla="*/ 19576 w 208119"/>
                  <a:gd name="connsiteY135" fmla="*/ 173261 h 197301"/>
                  <a:gd name="connsiteX136" fmla="*/ 36919 w 208119"/>
                  <a:gd name="connsiteY136" fmla="*/ 179100 h 197301"/>
                  <a:gd name="connsiteX137" fmla="*/ 36919 w 208119"/>
                  <a:gd name="connsiteY137" fmla="*/ 179100 h 197301"/>
                  <a:gd name="connsiteX138" fmla="*/ 65252 w 208119"/>
                  <a:gd name="connsiteY138" fmla="*/ 192493 h 197301"/>
                  <a:gd name="connsiteX139" fmla="*/ 65252 w 208119"/>
                  <a:gd name="connsiteY139" fmla="*/ 192493 h 197301"/>
                  <a:gd name="connsiteX140" fmla="*/ 65252 w 208119"/>
                  <a:gd name="connsiteY140" fmla="*/ 192493 h 197301"/>
                  <a:gd name="connsiteX141" fmla="*/ 65252 w 208119"/>
                  <a:gd name="connsiteY141" fmla="*/ 192493 h 197301"/>
                  <a:gd name="connsiteX142" fmla="*/ 179100 w 208119"/>
                  <a:gd name="connsiteY142" fmla="*/ 32626 h 197301"/>
                  <a:gd name="connsiteX143" fmla="*/ 179100 w 208119"/>
                  <a:gd name="connsiteY143" fmla="*/ 32626 h 197301"/>
                  <a:gd name="connsiteX144" fmla="*/ 179100 w 208119"/>
                  <a:gd name="connsiteY144" fmla="*/ 32626 h 197301"/>
                  <a:gd name="connsiteX145" fmla="*/ 179100 w 208119"/>
                  <a:gd name="connsiteY145" fmla="*/ 32626 h 197301"/>
                  <a:gd name="connsiteX146" fmla="*/ 179100 w 208119"/>
                  <a:gd name="connsiteY146" fmla="*/ 32626 h 19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208119" h="197301">
                    <a:moveTo>
                      <a:pt x="65252" y="197302"/>
                    </a:moveTo>
                    <a:cubicBezTo>
                      <a:pt x="52717" y="197130"/>
                      <a:pt x="44818" y="189059"/>
                      <a:pt x="34000" y="183221"/>
                    </a:cubicBezTo>
                    <a:lnTo>
                      <a:pt x="34000" y="183221"/>
                    </a:lnTo>
                    <a:cubicBezTo>
                      <a:pt x="25242" y="179272"/>
                      <a:pt x="22839" y="177898"/>
                      <a:pt x="18717" y="177898"/>
                    </a:cubicBezTo>
                    <a:lnTo>
                      <a:pt x="18717" y="177898"/>
                    </a:lnTo>
                    <a:cubicBezTo>
                      <a:pt x="17343" y="177898"/>
                      <a:pt x="15969" y="178069"/>
                      <a:pt x="13909" y="178413"/>
                    </a:cubicBezTo>
                    <a:lnTo>
                      <a:pt x="13909" y="178413"/>
                    </a:lnTo>
                    <a:cubicBezTo>
                      <a:pt x="11848" y="178756"/>
                      <a:pt x="9616" y="178928"/>
                      <a:pt x="7727" y="178928"/>
                    </a:cubicBezTo>
                    <a:lnTo>
                      <a:pt x="7727" y="178928"/>
                    </a:lnTo>
                    <a:cubicBezTo>
                      <a:pt x="4808" y="178413"/>
                      <a:pt x="1202" y="179615"/>
                      <a:pt x="0" y="174807"/>
                    </a:cubicBezTo>
                    <a:lnTo>
                      <a:pt x="0" y="174807"/>
                    </a:lnTo>
                    <a:cubicBezTo>
                      <a:pt x="687" y="171029"/>
                      <a:pt x="3435" y="170342"/>
                      <a:pt x="8586" y="167595"/>
                    </a:cubicBezTo>
                    <a:lnTo>
                      <a:pt x="8586" y="167595"/>
                    </a:lnTo>
                    <a:cubicBezTo>
                      <a:pt x="20091" y="161413"/>
                      <a:pt x="17000" y="157635"/>
                      <a:pt x="18546" y="147504"/>
                    </a:cubicBezTo>
                    <a:lnTo>
                      <a:pt x="18546" y="147504"/>
                    </a:lnTo>
                    <a:cubicBezTo>
                      <a:pt x="21464" y="135656"/>
                      <a:pt x="32283" y="135312"/>
                      <a:pt x="35717" y="133423"/>
                    </a:cubicBezTo>
                    <a:lnTo>
                      <a:pt x="35717" y="133423"/>
                    </a:lnTo>
                    <a:cubicBezTo>
                      <a:pt x="40697" y="129646"/>
                      <a:pt x="46707" y="124666"/>
                      <a:pt x="55293" y="114878"/>
                    </a:cubicBezTo>
                    <a:lnTo>
                      <a:pt x="55293" y="114878"/>
                    </a:lnTo>
                    <a:lnTo>
                      <a:pt x="55293" y="114878"/>
                    </a:lnTo>
                    <a:cubicBezTo>
                      <a:pt x="62505" y="104747"/>
                      <a:pt x="64565" y="102171"/>
                      <a:pt x="85687" y="98565"/>
                    </a:cubicBezTo>
                    <a:lnTo>
                      <a:pt x="85687" y="98565"/>
                    </a:lnTo>
                    <a:cubicBezTo>
                      <a:pt x="104747" y="94959"/>
                      <a:pt x="116767" y="79161"/>
                      <a:pt x="121575" y="66798"/>
                    </a:cubicBezTo>
                    <a:lnTo>
                      <a:pt x="121575" y="66798"/>
                    </a:lnTo>
                    <a:cubicBezTo>
                      <a:pt x="127929" y="53919"/>
                      <a:pt x="134454" y="46020"/>
                      <a:pt x="142009" y="37091"/>
                    </a:cubicBezTo>
                    <a:lnTo>
                      <a:pt x="142009" y="37091"/>
                    </a:lnTo>
                    <a:cubicBezTo>
                      <a:pt x="148706" y="30050"/>
                      <a:pt x="156090" y="1545"/>
                      <a:pt x="168110" y="0"/>
                    </a:cubicBezTo>
                    <a:lnTo>
                      <a:pt x="168110" y="0"/>
                    </a:lnTo>
                    <a:cubicBezTo>
                      <a:pt x="169999" y="0"/>
                      <a:pt x="171888" y="1030"/>
                      <a:pt x="173433" y="2748"/>
                    </a:cubicBezTo>
                    <a:lnTo>
                      <a:pt x="173433" y="2748"/>
                    </a:lnTo>
                    <a:cubicBezTo>
                      <a:pt x="179615" y="11333"/>
                      <a:pt x="178413" y="27646"/>
                      <a:pt x="179615" y="32283"/>
                    </a:cubicBezTo>
                    <a:lnTo>
                      <a:pt x="179615" y="32283"/>
                    </a:lnTo>
                    <a:cubicBezTo>
                      <a:pt x="183908" y="28505"/>
                      <a:pt x="185625" y="15798"/>
                      <a:pt x="194898" y="14768"/>
                    </a:cubicBezTo>
                    <a:lnTo>
                      <a:pt x="194898" y="14768"/>
                    </a:lnTo>
                    <a:cubicBezTo>
                      <a:pt x="196271" y="14768"/>
                      <a:pt x="197817" y="15283"/>
                      <a:pt x="199191" y="15969"/>
                    </a:cubicBezTo>
                    <a:lnTo>
                      <a:pt x="199191" y="15969"/>
                    </a:lnTo>
                    <a:cubicBezTo>
                      <a:pt x="204171" y="18373"/>
                      <a:pt x="208120" y="21636"/>
                      <a:pt x="208120" y="26788"/>
                    </a:cubicBezTo>
                    <a:lnTo>
                      <a:pt x="208120" y="26788"/>
                    </a:lnTo>
                    <a:cubicBezTo>
                      <a:pt x="208120" y="29535"/>
                      <a:pt x="207089" y="32454"/>
                      <a:pt x="205201" y="35545"/>
                    </a:cubicBezTo>
                    <a:lnTo>
                      <a:pt x="205201" y="35545"/>
                    </a:lnTo>
                    <a:cubicBezTo>
                      <a:pt x="200564" y="44818"/>
                      <a:pt x="202968" y="48767"/>
                      <a:pt x="197645" y="59929"/>
                    </a:cubicBezTo>
                    <a:lnTo>
                      <a:pt x="197645" y="59929"/>
                    </a:lnTo>
                    <a:cubicBezTo>
                      <a:pt x="192493" y="68515"/>
                      <a:pt x="168110" y="92555"/>
                      <a:pt x="168797" y="97878"/>
                    </a:cubicBezTo>
                    <a:lnTo>
                      <a:pt x="168797" y="97878"/>
                    </a:lnTo>
                    <a:cubicBezTo>
                      <a:pt x="168797" y="97878"/>
                      <a:pt x="168797" y="98050"/>
                      <a:pt x="168797" y="98050"/>
                    </a:cubicBezTo>
                    <a:lnTo>
                      <a:pt x="168797" y="98050"/>
                    </a:lnTo>
                    <a:cubicBezTo>
                      <a:pt x="170858" y="102171"/>
                      <a:pt x="176009" y="104060"/>
                      <a:pt x="176696" y="109211"/>
                    </a:cubicBezTo>
                    <a:lnTo>
                      <a:pt x="176696" y="109211"/>
                    </a:lnTo>
                    <a:cubicBezTo>
                      <a:pt x="176524" y="112302"/>
                      <a:pt x="173948" y="113504"/>
                      <a:pt x="170858" y="114363"/>
                    </a:cubicBezTo>
                    <a:lnTo>
                      <a:pt x="170858" y="114363"/>
                    </a:lnTo>
                    <a:cubicBezTo>
                      <a:pt x="169827" y="114535"/>
                      <a:pt x="168797" y="114535"/>
                      <a:pt x="167938" y="114535"/>
                    </a:cubicBezTo>
                    <a:lnTo>
                      <a:pt x="167938" y="114535"/>
                    </a:lnTo>
                    <a:cubicBezTo>
                      <a:pt x="162443" y="114535"/>
                      <a:pt x="157120" y="112646"/>
                      <a:pt x="152312" y="112817"/>
                    </a:cubicBezTo>
                    <a:lnTo>
                      <a:pt x="152312" y="112817"/>
                    </a:lnTo>
                    <a:cubicBezTo>
                      <a:pt x="149393" y="112817"/>
                      <a:pt x="146817" y="113332"/>
                      <a:pt x="144241" y="115221"/>
                    </a:cubicBezTo>
                    <a:lnTo>
                      <a:pt x="144241" y="115221"/>
                    </a:lnTo>
                    <a:cubicBezTo>
                      <a:pt x="132909" y="123120"/>
                      <a:pt x="121575" y="121575"/>
                      <a:pt x="122434" y="129474"/>
                    </a:cubicBezTo>
                    <a:lnTo>
                      <a:pt x="122434" y="129474"/>
                    </a:lnTo>
                    <a:cubicBezTo>
                      <a:pt x="122434" y="129817"/>
                      <a:pt x="122434" y="130332"/>
                      <a:pt x="122605" y="131019"/>
                    </a:cubicBezTo>
                    <a:lnTo>
                      <a:pt x="122605" y="131019"/>
                    </a:lnTo>
                    <a:lnTo>
                      <a:pt x="122605" y="131191"/>
                    </a:lnTo>
                    <a:cubicBezTo>
                      <a:pt x="122434" y="146130"/>
                      <a:pt x="112646" y="168797"/>
                      <a:pt x="104575" y="177039"/>
                    </a:cubicBezTo>
                    <a:lnTo>
                      <a:pt x="104575" y="177039"/>
                    </a:lnTo>
                    <a:cubicBezTo>
                      <a:pt x="96676" y="186827"/>
                      <a:pt x="79161" y="197130"/>
                      <a:pt x="65252" y="197302"/>
                    </a:cubicBezTo>
                    <a:lnTo>
                      <a:pt x="65252" y="197302"/>
                    </a:lnTo>
                    <a:lnTo>
                      <a:pt x="65252" y="197302"/>
                    </a:lnTo>
                    <a:lnTo>
                      <a:pt x="65252" y="197302"/>
                    </a:lnTo>
                    <a:close/>
                    <a:moveTo>
                      <a:pt x="65252" y="192493"/>
                    </a:moveTo>
                    <a:cubicBezTo>
                      <a:pt x="76585" y="192665"/>
                      <a:pt x="94272" y="182534"/>
                      <a:pt x="101312" y="174120"/>
                    </a:cubicBezTo>
                    <a:lnTo>
                      <a:pt x="101312" y="174120"/>
                    </a:lnTo>
                    <a:cubicBezTo>
                      <a:pt x="108181" y="167251"/>
                      <a:pt x="118313" y="144241"/>
                      <a:pt x="118141" y="131363"/>
                    </a:cubicBezTo>
                    <a:lnTo>
                      <a:pt x="118141" y="131363"/>
                    </a:lnTo>
                    <a:cubicBezTo>
                      <a:pt x="118141" y="131363"/>
                      <a:pt x="118141" y="131363"/>
                      <a:pt x="118141" y="131363"/>
                    </a:cubicBezTo>
                    <a:lnTo>
                      <a:pt x="118141" y="131363"/>
                    </a:lnTo>
                    <a:cubicBezTo>
                      <a:pt x="118141" y="130676"/>
                      <a:pt x="118141" y="130161"/>
                      <a:pt x="118141" y="129646"/>
                    </a:cubicBezTo>
                    <a:lnTo>
                      <a:pt x="118141" y="129646"/>
                    </a:lnTo>
                    <a:cubicBezTo>
                      <a:pt x="118999" y="115737"/>
                      <a:pt x="133939" y="118312"/>
                      <a:pt x="141838" y="111444"/>
                    </a:cubicBezTo>
                    <a:lnTo>
                      <a:pt x="141838" y="111444"/>
                    </a:lnTo>
                    <a:cubicBezTo>
                      <a:pt x="145272" y="108868"/>
                      <a:pt x="149221" y="108009"/>
                      <a:pt x="152827" y="108009"/>
                    </a:cubicBezTo>
                    <a:lnTo>
                      <a:pt x="152827" y="108009"/>
                    </a:lnTo>
                    <a:cubicBezTo>
                      <a:pt x="158494" y="108009"/>
                      <a:pt x="163989" y="109898"/>
                      <a:pt x="168453" y="109726"/>
                    </a:cubicBezTo>
                    <a:lnTo>
                      <a:pt x="168453" y="109726"/>
                    </a:lnTo>
                    <a:cubicBezTo>
                      <a:pt x="169312" y="109726"/>
                      <a:pt x="169999" y="109726"/>
                      <a:pt x="170342" y="109726"/>
                    </a:cubicBezTo>
                    <a:lnTo>
                      <a:pt x="170342" y="109726"/>
                    </a:lnTo>
                    <a:cubicBezTo>
                      <a:pt x="171201" y="109383"/>
                      <a:pt x="171716" y="109211"/>
                      <a:pt x="172231" y="109039"/>
                    </a:cubicBezTo>
                    <a:lnTo>
                      <a:pt x="172231" y="109039"/>
                    </a:lnTo>
                    <a:cubicBezTo>
                      <a:pt x="172060" y="108696"/>
                      <a:pt x="171545" y="107838"/>
                      <a:pt x="170342" y="106807"/>
                    </a:cubicBezTo>
                    <a:lnTo>
                      <a:pt x="170342" y="106807"/>
                    </a:lnTo>
                    <a:cubicBezTo>
                      <a:pt x="168797" y="105262"/>
                      <a:pt x="166736" y="103201"/>
                      <a:pt x="165191" y="100797"/>
                    </a:cubicBezTo>
                    <a:lnTo>
                      <a:pt x="165191" y="100797"/>
                    </a:lnTo>
                    <a:cubicBezTo>
                      <a:pt x="164504" y="99939"/>
                      <a:pt x="164504" y="98737"/>
                      <a:pt x="164504" y="98050"/>
                    </a:cubicBezTo>
                    <a:lnTo>
                      <a:pt x="164504" y="98050"/>
                    </a:lnTo>
                    <a:cubicBezTo>
                      <a:pt x="165191" y="87403"/>
                      <a:pt x="189918" y="65595"/>
                      <a:pt x="194039" y="57697"/>
                    </a:cubicBezTo>
                    <a:lnTo>
                      <a:pt x="194039" y="57697"/>
                    </a:lnTo>
                    <a:cubicBezTo>
                      <a:pt x="198676" y="48252"/>
                      <a:pt x="196271" y="44474"/>
                      <a:pt x="201595" y="33485"/>
                    </a:cubicBezTo>
                    <a:lnTo>
                      <a:pt x="201595" y="33485"/>
                    </a:lnTo>
                    <a:cubicBezTo>
                      <a:pt x="203312" y="30565"/>
                      <a:pt x="203827" y="28333"/>
                      <a:pt x="203827" y="26959"/>
                    </a:cubicBezTo>
                    <a:lnTo>
                      <a:pt x="203827" y="26959"/>
                    </a:lnTo>
                    <a:cubicBezTo>
                      <a:pt x="203827" y="24555"/>
                      <a:pt x="202281" y="22838"/>
                      <a:pt x="197302" y="20262"/>
                    </a:cubicBezTo>
                    <a:lnTo>
                      <a:pt x="197302" y="20262"/>
                    </a:lnTo>
                    <a:cubicBezTo>
                      <a:pt x="196443" y="19747"/>
                      <a:pt x="195928" y="19576"/>
                      <a:pt x="195413" y="19576"/>
                    </a:cubicBezTo>
                    <a:lnTo>
                      <a:pt x="195413" y="19576"/>
                    </a:lnTo>
                    <a:cubicBezTo>
                      <a:pt x="192322" y="18545"/>
                      <a:pt x="188716" y="30737"/>
                      <a:pt x="182362" y="36576"/>
                    </a:cubicBezTo>
                    <a:lnTo>
                      <a:pt x="182362" y="36576"/>
                    </a:lnTo>
                    <a:cubicBezTo>
                      <a:pt x="181504" y="37091"/>
                      <a:pt x="180817" y="37606"/>
                      <a:pt x="179443" y="37777"/>
                    </a:cubicBezTo>
                    <a:lnTo>
                      <a:pt x="179443" y="37777"/>
                    </a:lnTo>
                    <a:cubicBezTo>
                      <a:pt x="173090" y="35545"/>
                      <a:pt x="175666" y="29879"/>
                      <a:pt x="174292" y="23353"/>
                    </a:cubicBezTo>
                    <a:lnTo>
                      <a:pt x="174292" y="23353"/>
                    </a:lnTo>
                    <a:cubicBezTo>
                      <a:pt x="173776" y="16828"/>
                      <a:pt x="172918" y="9273"/>
                      <a:pt x="170171" y="5838"/>
                    </a:cubicBezTo>
                    <a:lnTo>
                      <a:pt x="170171" y="5838"/>
                    </a:lnTo>
                    <a:cubicBezTo>
                      <a:pt x="169312" y="4808"/>
                      <a:pt x="168968" y="4808"/>
                      <a:pt x="168625" y="4808"/>
                    </a:cubicBezTo>
                    <a:lnTo>
                      <a:pt x="168625" y="4808"/>
                    </a:lnTo>
                    <a:cubicBezTo>
                      <a:pt x="164332" y="3263"/>
                      <a:pt x="152827" y="31424"/>
                      <a:pt x="146302" y="40181"/>
                    </a:cubicBezTo>
                    <a:lnTo>
                      <a:pt x="146302" y="40181"/>
                    </a:lnTo>
                    <a:cubicBezTo>
                      <a:pt x="138747" y="49111"/>
                      <a:pt x="132737" y="56494"/>
                      <a:pt x="126726" y="68686"/>
                    </a:cubicBezTo>
                    <a:lnTo>
                      <a:pt x="126726" y="68686"/>
                    </a:lnTo>
                    <a:cubicBezTo>
                      <a:pt x="121403" y="81909"/>
                      <a:pt x="108525" y="99252"/>
                      <a:pt x="87232" y="103373"/>
                    </a:cubicBezTo>
                    <a:lnTo>
                      <a:pt x="87232" y="103373"/>
                    </a:lnTo>
                    <a:cubicBezTo>
                      <a:pt x="65596" y="107666"/>
                      <a:pt x="67656" y="107494"/>
                      <a:pt x="59929" y="117797"/>
                    </a:cubicBezTo>
                    <a:lnTo>
                      <a:pt x="59929" y="117797"/>
                    </a:lnTo>
                    <a:lnTo>
                      <a:pt x="58040" y="116423"/>
                    </a:lnTo>
                    <a:lnTo>
                      <a:pt x="59929" y="117969"/>
                    </a:lnTo>
                    <a:cubicBezTo>
                      <a:pt x="51000" y="128272"/>
                      <a:pt x="44646" y="133595"/>
                      <a:pt x="39151" y="137716"/>
                    </a:cubicBezTo>
                    <a:lnTo>
                      <a:pt x="39151" y="137716"/>
                    </a:lnTo>
                    <a:cubicBezTo>
                      <a:pt x="32970" y="140635"/>
                      <a:pt x="26101" y="140292"/>
                      <a:pt x="24212" y="148534"/>
                    </a:cubicBezTo>
                    <a:lnTo>
                      <a:pt x="24212" y="148534"/>
                    </a:lnTo>
                    <a:cubicBezTo>
                      <a:pt x="23182" y="156433"/>
                      <a:pt x="25242" y="165363"/>
                      <a:pt x="11505" y="172059"/>
                    </a:cubicBezTo>
                    <a:lnTo>
                      <a:pt x="11505" y="172059"/>
                    </a:lnTo>
                    <a:cubicBezTo>
                      <a:pt x="9788" y="172746"/>
                      <a:pt x="8414" y="173433"/>
                      <a:pt x="7556" y="174120"/>
                    </a:cubicBezTo>
                    <a:lnTo>
                      <a:pt x="7556" y="174120"/>
                    </a:lnTo>
                    <a:cubicBezTo>
                      <a:pt x="7899" y="174120"/>
                      <a:pt x="8243" y="174120"/>
                      <a:pt x="8586" y="174120"/>
                    </a:cubicBezTo>
                    <a:lnTo>
                      <a:pt x="8586" y="174120"/>
                    </a:lnTo>
                    <a:cubicBezTo>
                      <a:pt x="10131" y="174120"/>
                      <a:pt x="12192" y="173948"/>
                      <a:pt x="13909" y="173776"/>
                    </a:cubicBezTo>
                    <a:lnTo>
                      <a:pt x="13909" y="173776"/>
                    </a:lnTo>
                    <a:cubicBezTo>
                      <a:pt x="16141" y="173433"/>
                      <a:pt x="17859" y="173261"/>
                      <a:pt x="19576" y="173261"/>
                    </a:cubicBezTo>
                    <a:lnTo>
                      <a:pt x="19576" y="173261"/>
                    </a:lnTo>
                    <a:cubicBezTo>
                      <a:pt x="25070" y="173261"/>
                      <a:pt x="28333" y="175322"/>
                      <a:pt x="36919" y="179100"/>
                    </a:cubicBezTo>
                    <a:lnTo>
                      <a:pt x="36919" y="179100"/>
                    </a:lnTo>
                    <a:cubicBezTo>
                      <a:pt x="47909" y="185453"/>
                      <a:pt x="55121" y="192493"/>
                      <a:pt x="65252" y="192493"/>
                    </a:cubicBezTo>
                    <a:lnTo>
                      <a:pt x="65252" y="192493"/>
                    </a:lnTo>
                    <a:lnTo>
                      <a:pt x="65252" y="192493"/>
                    </a:lnTo>
                    <a:lnTo>
                      <a:pt x="65252" y="192493"/>
                    </a:lnTo>
                    <a:close/>
                    <a:moveTo>
                      <a:pt x="179100" y="32626"/>
                    </a:moveTo>
                    <a:cubicBezTo>
                      <a:pt x="179100" y="32626"/>
                      <a:pt x="179100" y="32626"/>
                      <a:pt x="179100" y="32626"/>
                    </a:cubicBezTo>
                    <a:lnTo>
                      <a:pt x="179100" y="32626"/>
                    </a:lnTo>
                    <a:cubicBezTo>
                      <a:pt x="179100" y="32626"/>
                      <a:pt x="179100" y="32626"/>
                      <a:pt x="179100" y="32626"/>
                    </a:cubicBezTo>
                    <a:lnTo>
                      <a:pt x="179100" y="326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5" name="图形 7">
              <a:extLst>
                <a:ext uri="{FF2B5EF4-FFF2-40B4-BE49-F238E27FC236}">
                  <a16:creationId xmlns:a16="http://schemas.microsoft.com/office/drawing/2014/main" xmlns="" id="{6ED9444F-E749-46C6-B2F9-A5F60674DB88}"/>
                </a:ext>
              </a:extLst>
            </p:cNvPr>
            <p:cNvGrpSpPr/>
            <p:nvPr/>
          </p:nvGrpSpPr>
          <p:grpSpPr>
            <a:xfrm>
              <a:off x="5454144" y="4775475"/>
              <a:ext cx="140119" cy="228256"/>
              <a:chOff x="5454144" y="4775475"/>
              <a:chExt cx="140119" cy="228256"/>
            </a:xfrm>
            <a:solidFill>
              <a:srgbClr val="B4B4B4"/>
            </a:solidFill>
          </p:grpSpPr>
          <p:sp>
            <p:nvSpPr>
              <p:cNvPr id="3033" name="任意多边形: 形状 3032">
                <a:extLst>
                  <a:ext uri="{FF2B5EF4-FFF2-40B4-BE49-F238E27FC236}">
                    <a16:creationId xmlns:a16="http://schemas.microsoft.com/office/drawing/2014/main" xmlns="" id="{61308816-3B3F-4CEC-98DA-E6EF1AA7D370}"/>
                  </a:ext>
                </a:extLst>
              </p:cNvPr>
              <p:cNvSpPr/>
              <p:nvPr/>
            </p:nvSpPr>
            <p:spPr>
              <a:xfrm>
                <a:off x="5456714" y="4778178"/>
                <a:ext cx="134872" cy="222836"/>
              </a:xfrm>
              <a:custGeom>
                <a:avLst/>
                <a:gdLst>
                  <a:gd name="connsiteX0" fmla="*/ 26279 w 134872"/>
                  <a:gd name="connsiteY0" fmla="*/ 127458 h 222836"/>
                  <a:gd name="connsiteX1" fmla="*/ 36238 w 134872"/>
                  <a:gd name="connsiteY1" fmla="*/ 94316 h 222836"/>
                  <a:gd name="connsiteX2" fmla="*/ 24733 w 134872"/>
                  <a:gd name="connsiteY2" fmla="*/ 62549 h 222836"/>
                  <a:gd name="connsiteX3" fmla="*/ 693 w 134872"/>
                  <a:gd name="connsiteY3" fmla="*/ 13095 h 222836"/>
                  <a:gd name="connsiteX4" fmla="*/ 9450 w 134872"/>
                  <a:gd name="connsiteY4" fmla="*/ 4166 h 222836"/>
                  <a:gd name="connsiteX5" fmla="*/ 23359 w 134872"/>
                  <a:gd name="connsiteY5" fmla="*/ 21852 h 222836"/>
                  <a:gd name="connsiteX6" fmla="*/ 41046 w 134872"/>
                  <a:gd name="connsiteY6" fmla="*/ 48468 h 222836"/>
                  <a:gd name="connsiteX7" fmla="*/ 47399 w 134872"/>
                  <a:gd name="connsiteY7" fmla="*/ 80236 h 222836"/>
                  <a:gd name="connsiteX8" fmla="*/ 58733 w 134872"/>
                  <a:gd name="connsiteY8" fmla="*/ 81438 h 222836"/>
                  <a:gd name="connsiteX9" fmla="*/ 68692 w 134872"/>
                  <a:gd name="connsiteY9" fmla="*/ 77660 h 222836"/>
                  <a:gd name="connsiteX10" fmla="*/ 82601 w 134872"/>
                  <a:gd name="connsiteY10" fmla="*/ 108225 h 222836"/>
                  <a:gd name="connsiteX11" fmla="*/ 107844 w 134872"/>
                  <a:gd name="connsiteY11" fmla="*/ 109428 h 222836"/>
                  <a:gd name="connsiteX12" fmla="*/ 125359 w 134872"/>
                  <a:gd name="connsiteY12" fmla="*/ 97923 h 222836"/>
                  <a:gd name="connsiteX13" fmla="*/ 129136 w 134872"/>
                  <a:gd name="connsiteY13" fmla="*/ 111832 h 222836"/>
                  <a:gd name="connsiteX14" fmla="*/ 115399 w 134872"/>
                  <a:gd name="connsiteY14" fmla="*/ 129690 h 222836"/>
                  <a:gd name="connsiteX15" fmla="*/ 107844 w 134872"/>
                  <a:gd name="connsiteY15" fmla="*/ 139821 h 222836"/>
                  <a:gd name="connsiteX16" fmla="*/ 101662 w 134872"/>
                  <a:gd name="connsiteY16" fmla="*/ 156306 h 222836"/>
                  <a:gd name="connsiteX17" fmla="*/ 91530 w 134872"/>
                  <a:gd name="connsiteY17" fmla="*/ 153730 h 222836"/>
                  <a:gd name="connsiteX18" fmla="*/ 82773 w 134872"/>
                  <a:gd name="connsiteY18" fmla="*/ 172791 h 222836"/>
                  <a:gd name="connsiteX19" fmla="*/ 69036 w 134872"/>
                  <a:gd name="connsiteY19" fmla="*/ 199407 h 222836"/>
                  <a:gd name="connsiteX20" fmla="*/ 37612 w 134872"/>
                  <a:gd name="connsiteY20" fmla="*/ 222245 h 222836"/>
                  <a:gd name="connsiteX21" fmla="*/ 27481 w 134872"/>
                  <a:gd name="connsiteY21" fmla="*/ 205760 h 222836"/>
                  <a:gd name="connsiteX22" fmla="*/ 37440 w 134872"/>
                  <a:gd name="connsiteY22" fmla="*/ 179144 h 222836"/>
                  <a:gd name="connsiteX23" fmla="*/ 22329 w 134872"/>
                  <a:gd name="connsiteY23" fmla="*/ 163862 h 222836"/>
                  <a:gd name="connsiteX24" fmla="*/ 12198 w 134872"/>
                  <a:gd name="connsiteY24" fmla="*/ 149953 h 222836"/>
                  <a:gd name="connsiteX25" fmla="*/ 26279 w 134872"/>
                  <a:gd name="connsiteY25" fmla="*/ 127458 h 222836"/>
                  <a:gd name="connsiteX26" fmla="*/ 26279 w 134872"/>
                  <a:gd name="connsiteY26" fmla="*/ 127458 h 222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4872" h="222836">
                    <a:moveTo>
                      <a:pt x="26279" y="127458"/>
                    </a:moveTo>
                    <a:cubicBezTo>
                      <a:pt x="30056" y="118529"/>
                      <a:pt x="37612" y="107024"/>
                      <a:pt x="36238" y="94316"/>
                    </a:cubicBezTo>
                    <a:cubicBezTo>
                      <a:pt x="34864" y="80408"/>
                      <a:pt x="33662" y="71478"/>
                      <a:pt x="24733" y="62549"/>
                    </a:cubicBezTo>
                    <a:cubicBezTo>
                      <a:pt x="15804" y="52418"/>
                      <a:pt x="1895" y="27004"/>
                      <a:pt x="693" y="13095"/>
                    </a:cubicBezTo>
                    <a:cubicBezTo>
                      <a:pt x="-1883" y="-814"/>
                      <a:pt x="3097" y="-3390"/>
                      <a:pt x="9450" y="4166"/>
                    </a:cubicBezTo>
                    <a:cubicBezTo>
                      <a:pt x="14430" y="13095"/>
                      <a:pt x="13228" y="14297"/>
                      <a:pt x="23359" y="21852"/>
                    </a:cubicBezTo>
                    <a:cubicBezTo>
                      <a:pt x="32117" y="29408"/>
                      <a:pt x="39844" y="35761"/>
                      <a:pt x="41046" y="48468"/>
                    </a:cubicBezTo>
                    <a:cubicBezTo>
                      <a:pt x="41046" y="61175"/>
                      <a:pt x="41046" y="70104"/>
                      <a:pt x="47399" y="80236"/>
                    </a:cubicBezTo>
                    <a:cubicBezTo>
                      <a:pt x="53753" y="90367"/>
                      <a:pt x="58733" y="91569"/>
                      <a:pt x="58733" y="81438"/>
                    </a:cubicBezTo>
                    <a:cubicBezTo>
                      <a:pt x="58733" y="71307"/>
                      <a:pt x="64915" y="66155"/>
                      <a:pt x="68692" y="77660"/>
                    </a:cubicBezTo>
                    <a:cubicBezTo>
                      <a:pt x="73844" y="90367"/>
                      <a:pt x="71268" y="100498"/>
                      <a:pt x="82601" y="108225"/>
                    </a:cubicBezTo>
                    <a:cubicBezTo>
                      <a:pt x="92733" y="115781"/>
                      <a:pt x="100288" y="115781"/>
                      <a:pt x="107844" y="109428"/>
                    </a:cubicBezTo>
                    <a:cubicBezTo>
                      <a:pt x="114197" y="103074"/>
                      <a:pt x="114025" y="91569"/>
                      <a:pt x="125359" y="97923"/>
                    </a:cubicBezTo>
                    <a:cubicBezTo>
                      <a:pt x="138066" y="104276"/>
                      <a:pt x="136692" y="101700"/>
                      <a:pt x="129136" y="111832"/>
                    </a:cubicBezTo>
                    <a:cubicBezTo>
                      <a:pt x="121581" y="121963"/>
                      <a:pt x="121581" y="129690"/>
                      <a:pt x="115399" y="129690"/>
                    </a:cubicBezTo>
                    <a:cubicBezTo>
                      <a:pt x="110419" y="130892"/>
                      <a:pt x="107844" y="129690"/>
                      <a:pt x="107844" y="139821"/>
                    </a:cubicBezTo>
                    <a:cubicBezTo>
                      <a:pt x="107844" y="148750"/>
                      <a:pt x="107844" y="161457"/>
                      <a:pt x="101662" y="156306"/>
                    </a:cubicBezTo>
                    <a:cubicBezTo>
                      <a:pt x="96510" y="149953"/>
                      <a:pt x="100288" y="146175"/>
                      <a:pt x="91530" y="153730"/>
                    </a:cubicBezTo>
                    <a:cubicBezTo>
                      <a:pt x="81399" y="160084"/>
                      <a:pt x="85177" y="158882"/>
                      <a:pt x="82773" y="172791"/>
                    </a:cubicBezTo>
                    <a:cubicBezTo>
                      <a:pt x="81571" y="188074"/>
                      <a:pt x="81571" y="189275"/>
                      <a:pt x="69036" y="199407"/>
                    </a:cubicBezTo>
                    <a:cubicBezTo>
                      <a:pt x="57702" y="210912"/>
                      <a:pt x="47743" y="226023"/>
                      <a:pt x="37612" y="222245"/>
                    </a:cubicBezTo>
                    <a:cubicBezTo>
                      <a:pt x="26279" y="218467"/>
                      <a:pt x="19925" y="213316"/>
                      <a:pt x="27481" y="205760"/>
                    </a:cubicBezTo>
                    <a:cubicBezTo>
                      <a:pt x="36238" y="196831"/>
                      <a:pt x="42591" y="187902"/>
                      <a:pt x="37440" y="179144"/>
                    </a:cubicBezTo>
                    <a:cubicBezTo>
                      <a:pt x="32289" y="169013"/>
                      <a:pt x="34864" y="170215"/>
                      <a:pt x="22329" y="163862"/>
                    </a:cubicBezTo>
                    <a:cubicBezTo>
                      <a:pt x="10996" y="157508"/>
                      <a:pt x="2238" y="161457"/>
                      <a:pt x="12198" y="149953"/>
                    </a:cubicBezTo>
                    <a:cubicBezTo>
                      <a:pt x="23874" y="140165"/>
                      <a:pt x="23874" y="136387"/>
                      <a:pt x="26279" y="127458"/>
                    </a:cubicBezTo>
                    <a:lnTo>
                      <a:pt x="26279" y="1274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4" name="任意多边形: 形状 3033">
                <a:extLst>
                  <a:ext uri="{FF2B5EF4-FFF2-40B4-BE49-F238E27FC236}">
                    <a16:creationId xmlns:a16="http://schemas.microsoft.com/office/drawing/2014/main" xmlns="" id="{2D69B4CB-75CA-4CA8-9D40-A35240D57640}"/>
                  </a:ext>
                </a:extLst>
              </p:cNvPr>
              <p:cNvSpPr/>
              <p:nvPr/>
            </p:nvSpPr>
            <p:spPr>
              <a:xfrm>
                <a:off x="5454144" y="4775475"/>
                <a:ext cx="140119" cy="228256"/>
              </a:xfrm>
              <a:custGeom>
                <a:avLst/>
                <a:gdLst>
                  <a:gd name="connsiteX0" fmla="*/ 39838 w 140119"/>
                  <a:gd name="connsiteY0" fmla="*/ 227695 h 228256"/>
                  <a:gd name="connsiteX1" fmla="*/ 24727 w 140119"/>
                  <a:gd name="connsiteY1" fmla="*/ 215160 h 228256"/>
                  <a:gd name="connsiteX2" fmla="*/ 24727 w 140119"/>
                  <a:gd name="connsiteY2" fmla="*/ 215160 h 228256"/>
                  <a:gd name="connsiteX3" fmla="*/ 28676 w 140119"/>
                  <a:gd name="connsiteY3" fmla="*/ 207261 h 228256"/>
                  <a:gd name="connsiteX4" fmla="*/ 28676 w 140119"/>
                  <a:gd name="connsiteY4" fmla="*/ 207261 h 228256"/>
                  <a:gd name="connsiteX5" fmla="*/ 39666 w 140119"/>
                  <a:gd name="connsiteY5" fmla="*/ 188888 h 228256"/>
                  <a:gd name="connsiteX6" fmla="*/ 39666 w 140119"/>
                  <a:gd name="connsiteY6" fmla="*/ 188888 h 228256"/>
                  <a:gd name="connsiteX7" fmla="*/ 38121 w 140119"/>
                  <a:gd name="connsiteY7" fmla="*/ 183393 h 228256"/>
                  <a:gd name="connsiteX8" fmla="*/ 38121 w 140119"/>
                  <a:gd name="connsiteY8" fmla="*/ 183393 h 228256"/>
                  <a:gd name="connsiteX9" fmla="*/ 23868 w 140119"/>
                  <a:gd name="connsiteY9" fmla="*/ 169140 h 228256"/>
                  <a:gd name="connsiteX10" fmla="*/ 23868 w 140119"/>
                  <a:gd name="connsiteY10" fmla="*/ 169140 h 228256"/>
                  <a:gd name="connsiteX11" fmla="*/ 8071 w 140119"/>
                  <a:gd name="connsiteY11" fmla="*/ 160039 h 228256"/>
                  <a:gd name="connsiteX12" fmla="*/ 8071 w 140119"/>
                  <a:gd name="connsiteY12" fmla="*/ 160039 h 228256"/>
                  <a:gd name="connsiteX13" fmla="*/ 13222 w 140119"/>
                  <a:gd name="connsiteY13" fmla="*/ 151282 h 228256"/>
                  <a:gd name="connsiteX14" fmla="*/ 13222 w 140119"/>
                  <a:gd name="connsiteY14" fmla="*/ 151282 h 228256"/>
                  <a:gd name="connsiteX15" fmla="*/ 26273 w 140119"/>
                  <a:gd name="connsiteY15" fmla="*/ 129474 h 228256"/>
                  <a:gd name="connsiteX16" fmla="*/ 26273 w 140119"/>
                  <a:gd name="connsiteY16" fmla="*/ 129474 h 228256"/>
                  <a:gd name="connsiteX17" fmla="*/ 28676 w 140119"/>
                  <a:gd name="connsiteY17" fmla="*/ 130161 h 228256"/>
                  <a:gd name="connsiteX18" fmla="*/ 26444 w 140119"/>
                  <a:gd name="connsiteY18" fmla="*/ 129130 h 228256"/>
                  <a:gd name="connsiteX19" fmla="*/ 36404 w 140119"/>
                  <a:gd name="connsiteY19" fmla="*/ 99939 h 228256"/>
                  <a:gd name="connsiteX20" fmla="*/ 36404 w 140119"/>
                  <a:gd name="connsiteY20" fmla="*/ 99939 h 228256"/>
                  <a:gd name="connsiteX21" fmla="*/ 36232 w 140119"/>
                  <a:gd name="connsiteY21" fmla="*/ 97191 h 228256"/>
                  <a:gd name="connsiteX22" fmla="*/ 36232 w 140119"/>
                  <a:gd name="connsiteY22" fmla="*/ 97191 h 228256"/>
                  <a:gd name="connsiteX23" fmla="*/ 25414 w 140119"/>
                  <a:gd name="connsiteY23" fmla="*/ 66798 h 228256"/>
                  <a:gd name="connsiteX24" fmla="*/ 25414 w 140119"/>
                  <a:gd name="connsiteY24" fmla="*/ 66798 h 228256"/>
                  <a:gd name="connsiteX25" fmla="*/ 686 w 140119"/>
                  <a:gd name="connsiteY25" fmla="*/ 16141 h 228256"/>
                  <a:gd name="connsiteX26" fmla="*/ 686 w 140119"/>
                  <a:gd name="connsiteY26" fmla="*/ 16141 h 228256"/>
                  <a:gd name="connsiteX27" fmla="*/ 0 w 140119"/>
                  <a:gd name="connsiteY27" fmla="*/ 9101 h 228256"/>
                  <a:gd name="connsiteX28" fmla="*/ 0 w 140119"/>
                  <a:gd name="connsiteY28" fmla="*/ 9101 h 228256"/>
                  <a:gd name="connsiteX29" fmla="*/ 5838 w 140119"/>
                  <a:gd name="connsiteY29" fmla="*/ 0 h 228256"/>
                  <a:gd name="connsiteX30" fmla="*/ 5838 w 140119"/>
                  <a:gd name="connsiteY30" fmla="*/ 0 h 228256"/>
                  <a:gd name="connsiteX31" fmla="*/ 14080 w 140119"/>
                  <a:gd name="connsiteY31" fmla="*/ 5495 h 228256"/>
                  <a:gd name="connsiteX32" fmla="*/ 14080 w 140119"/>
                  <a:gd name="connsiteY32" fmla="*/ 5495 h 228256"/>
                  <a:gd name="connsiteX33" fmla="*/ 27474 w 140119"/>
                  <a:gd name="connsiteY33" fmla="*/ 22666 h 228256"/>
                  <a:gd name="connsiteX34" fmla="*/ 27474 w 140119"/>
                  <a:gd name="connsiteY34" fmla="*/ 22666 h 228256"/>
                  <a:gd name="connsiteX35" fmla="*/ 46020 w 140119"/>
                  <a:gd name="connsiteY35" fmla="*/ 51171 h 228256"/>
                  <a:gd name="connsiteX36" fmla="*/ 46020 w 140119"/>
                  <a:gd name="connsiteY36" fmla="*/ 51171 h 228256"/>
                  <a:gd name="connsiteX37" fmla="*/ 52030 w 140119"/>
                  <a:gd name="connsiteY37" fmla="*/ 81737 h 228256"/>
                  <a:gd name="connsiteX38" fmla="*/ 52030 w 140119"/>
                  <a:gd name="connsiteY38" fmla="*/ 81737 h 228256"/>
                  <a:gd name="connsiteX39" fmla="*/ 58383 w 140119"/>
                  <a:gd name="connsiteY39" fmla="*/ 88777 h 228256"/>
                  <a:gd name="connsiteX40" fmla="*/ 58383 w 140119"/>
                  <a:gd name="connsiteY40" fmla="*/ 88777 h 228256"/>
                  <a:gd name="connsiteX41" fmla="*/ 58211 w 140119"/>
                  <a:gd name="connsiteY41" fmla="*/ 88606 h 228256"/>
                  <a:gd name="connsiteX42" fmla="*/ 58727 w 140119"/>
                  <a:gd name="connsiteY42" fmla="*/ 84313 h 228256"/>
                  <a:gd name="connsiteX43" fmla="*/ 58727 w 140119"/>
                  <a:gd name="connsiteY43" fmla="*/ 84313 h 228256"/>
                  <a:gd name="connsiteX44" fmla="*/ 58727 w 140119"/>
                  <a:gd name="connsiteY44" fmla="*/ 84313 h 228256"/>
                  <a:gd name="connsiteX45" fmla="*/ 58727 w 140119"/>
                  <a:gd name="connsiteY45" fmla="*/ 84313 h 228256"/>
                  <a:gd name="connsiteX46" fmla="*/ 58727 w 140119"/>
                  <a:gd name="connsiteY46" fmla="*/ 84313 h 228256"/>
                  <a:gd name="connsiteX47" fmla="*/ 65939 w 140119"/>
                  <a:gd name="connsiteY47" fmla="*/ 71606 h 228256"/>
                  <a:gd name="connsiteX48" fmla="*/ 65939 w 140119"/>
                  <a:gd name="connsiteY48" fmla="*/ 71606 h 228256"/>
                  <a:gd name="connsiteX49" fmla="*/ 73494 w 140119"/>
                  <a:gd name="connsiteY49" fmla="*/ 79676 h 228256"/>
                  <a:gd name="connsiteX50" fmla="*/ 73494 w 140119"/>
                  <a:gd name="connsiteY50" fmla="*/ 79676 h 228256"/>
                  <a:gd name="connsiteX51" fmla="*/ 86716 w 140119"/>
                  <a:gd name="connsiteY51" fmla="*/ 109211 h 228256"/>
                  <a:gd name="connsiteX52" fmla="*/ 86716 w 140119"/>
                  <a:gd name="connsiteY52" fmla="*/ 109211 h 228256"/>
                  <a:gd name="connsiteX53" fmla="*/ 99423 w 140119"/>
                  <a:gd name="connsiteY53" fmla="*/ 114535 h 228256"/>
                  <a:gd name="connsiteX54" fmla="*/ 99423 w 140119"/>
                  <a:gd name="connsiteY54" fmla="*/ 114535 h 228256"/>
                  <a:gd name="connsiteX55" fmla="*/ 108868 w 140119"/>
                  <a:gd name="connsiteY55" fmla="*/ 110585 h 228256"/>
                  <a:gd name="connsiteX56" fmla="*/ 108868 w 140119"/>
                  <a:gd name="connsiteY56" fmla="*/ 110585 h 228256"/>
                  <a:gd name="connsiteX57" fmla="*/ 122433 w 140119"/>
                  <a:gd name="connsiteY57" fmla="*/ 96504 h 228256"/>
                  <a:gd name="connsiteX58" fmla="*/ 122433 w 140119"/>
                  <a:gd name="connsiteY58" fmla="*/ 96504 h 228256"/>
                  <a:gd name="connsiteX59" fmla="*/ 129302 w 140119"/>
                  <a:gd name="connsiteY59" fmla="*/ 98737 h 228256"/>
                  <a:gd name="connsiteX60" fmla="*/ 129302 w 140119"/>
                  <a:gd name="connsiteY60" fmla="*/ 98737 h 228256"/>
                  <a:gd name="connsiteX61" fmla="*/ 140120 w 140119"/>
                  <a:gd name="connsiteY61" fmla="*/ 106635 h 228256"/>
                  <a:gd name="connsiteX62" fmla="*/ 140120 w 140119"/>
                  <a:gd name="connsiteY62" fmla="*/ 106635 h 228256"/>
                  <a:gd name="connsiteX63" fmla="*/ 133938 w 140119"/>
                  <a:gd name="connsiteY63" fmla="*/ 116252 h 228256"/>
                  <a:gd name="connsiteX64" fmla="*/ 133938 w 140119"/>
                  <a:gd name="connsiteY64" fmla="*/ 116252 h 228256"/>
                  <a:gd name="connsiteX65" fmla="*/ 118827 w 140119"/>
                  <a:gd name="connsiteY65" fmla="*/ 134969 h 228256"/>
                  <a:gd name="connsiteX66" fmla="*/ 118827 w 140119"/>
                  <a:gd name="connsiteY66" fmla="*/ 134969 h 228256"/>
                  <a:gd name="connsiteX67" fmla="*/ 113161 w 140119"/>
                  <a:gd name="connsiteY67" fmla="*/ 142524 h 228256"/>
                  <a:gd name="connsiteX68" fmla="*/ 113161 w 140119"/>
                  <a:gd name="connsiteY68" fmla="*/ 142524 h 228256"/>
                  <a:gd name="connsiteX69" fmla="*/ 111443 w 140119"/>
                  <a:gd name="connsiteY69" fmla="*/ 142524 h 228256"/>
                  <a:gd name="connsiteX70" fmla="*/ 113161 w 140119"/>
                  <a:gd name="connsiteY70" fmla="*/ 142696 h 228256"/>
                  <a:gd name="connsiteX71" fmla="*/ 113161 w 140119"/>
                  <a:gd name="connsiteY71" fmla="*/ 144756 h 228256"/>
                  <a:gd name="connsiteX72" fmla="*/ 113161 w 140119"/>
                  <a:gd name="connsiteY72" fmla="*/ 144756 h 228256"/>
                  <a:gd name="connsiteX73" fmla="*/ 106979 w 140119"/>
                  <a:gd name="connsiteY73" fmla="*/ 162787 h 228256"/>
                  <a:gd name="connsiteX74" fmla="*/ 106979 w 140119"/>
                  <a:gd name="connsiteY74" fmla="*/ 162787 h 228256"/>
                  <a:gd name="connsiteX75" fmla="*/ 102514 w 140119"/>
                  <a:gd name="connsiteY75" fmla="*/ 160726 h 228256"/>
                  <a:gd name="connsiteX76" fmla="*/ 102514 w 140119"/>
                  <a:gd name="connsiteY76" fmla="*/ 160726 h 228256"/>
                  <a:gd name="connsiteX77" fmla="*/ 99423 w 140119"/>
                  <a:gd name="connsiteY77" fmla="*/ 155403 h 228256"/>
                  <a:gd name="connsiteX78" fmla="*/ 99423 w 140119"/>
                  <a:gd name="connsiteY78" fmla="*/ 155403 h 228256"/>
                  <a:gd name="connsiteX79" fmla="*/ 95645 w 140119"/>
                  <a:gd name="connsiteY79" fmla="*/ 158665 h 228256"/>
                  <a:gd name="connsiteX80" fmla="*/ 95645 w 140119"/>
                  <a:gd name="connsiteY80" fmla="*/ 158665 h 228256"/>
                  <a:gd name="connsiteX81" fmla="*/ 88090 w 140119"/>
                  <a:gd name="connsiteY81" fmla="*/ 175837 h 228256"/>
                  <a:gd name="connsiteX82" fmla="*/ 88090 w 140119"/>
                  <a:gd name="connsiteY82" fmla="*/ 175837 h 228256"/>
                  <a:gd name="connsiteX83" fmla="*/ 73666 w 140119"/>
                  <a:gd name="connsiteY83" fmla="*/ 203998 h 228256"/>
                  <a:gd name="connsiteX84" fmla="*/ 73666 w 140119"/>
                  <a:gd name="connsiteY84" fmla="*/ 203998 h 228256"/>
                  <a:gd name="connsiteX85" fmla="*/ 43787 w 140119"/>
                  <a:gd name="connsiteY85" fmla="*/ 228210 h 228256"/>
                  <a:gd name="connsiteX86" fmla="*/ 43787 w 140119"/>
                  <a:gd name="connsiteY86" fmla="*/ 228210 h 228256"/>
                  <a:gd name="connsiteX87" fmla="*/ 39838 w 140119"/>
                  <a:gd name="connsiteY87" fmla="*/ 227695 h 228256"/>
                  <a:gd name="connsiteX88" fmla="*/ 39838 w 140119"/>
                  <a:gd name="connsiteY88" fmla="*/ 227695 h 228256"/>
                  <a:gd name="connsiteX89" fmla="*/ 15798 w 140119"/>
                  <a:gd name="connsiteY89" fmla="*/ 160726 h 228256"/>
                  <a:gd name="connsiteX90" fmla="*/ 26444 w 140119"/>
                  <a:gd name="connsiteY90" fmla="*/ 164847 h 228256"/>
                  <a:gd name="connsiteX91" fmla="*/ 26444 w 140119"/>
                  <a:gd name="connsiteY91" fmla="*/ 164847 h 228256"/>
                  <a:gd name="connsiteX92" fmla="*/ 42585 w 140119"/>
                  <a:gd name="connsiteY92" fmla="*/ 180989 h 228256"/>
                  <a:gd name="connsiteX93" fmla="*/ 42585 w 140119"/>
                  <a:gd name="connsiteY93" fmla="*/ 180989 h 228256"/>
                  <a:gd name="connsiteX94" fmla="*/ 44646 w 140119"/>
                  <a:gd name="connsiteY94" fmla="*/ 188716 h 228256"/>
                  <a:gd name="connsiteX95" fmla="*/ 44646 w 140119"/>
                  <a:gd name="connsiteY95" fmla="*/ 188716 h 228256"/>
                  <a:gd name="connsiteX96" fmla="*/ 32111 w 140119"/>
                  <a:gd name="connsiteY96" fmla="*/ 210524 h 228256"/>
                  <a:gd name="connsiteX97" fmla="*/ 32111 w 140119"/>
                  <a:gd name="connsiteY97" fmla="*/ 210524 h 228256"/>
                  <a:gd name="connsiteX98" fmla="*/ 29535 w 140119"/>
                  <a:gd name="connsiteY98" fmla="*/ 214988 h 228256"/>
                  <a:gd name="connsiteX99" fmla="*/ 29535 w 140119"/>
                  <a:gd name="connsiteY99" fmla="*/ 214988 h 228256"/>
                  <a:gd name="connsiteX100" fmla="*/ 41383 w 140119"/>
                  <a:gd name="connsiteY100" fmla="*/ 223059 h 228256"/>
                  <a:gd name="connsiteX101" fmla="*/ 41383 w 140119"/>
                  <a:gd name="connsiteY101" fmla="*/ 223059 h 228256"/>
                  <a:gd name="connsiteX102" fmla="*/ 43787 w 140119"/>
                  <a:gd name="connsiteY102" fmla="*/ 223574 h 228256"/>
                  <a:gd name="connsiteX103" fmla="*/ 43787 w 140119"/>
                  <a:gd name="connsiteY103" fmla="*/ 223574 h 228256"/>
                  <a:gd name="connsiteX104" fmla="*/ 70403 w 140119"/>
                  <a:gd name="connsiteY104" fmla="*/ 200564 h 228256"/>
                  <a:gd name="connsiteX105" fmla="*/ 70403 w 140119"/>
                  <a:gd name="connsiteY105" fmla="*/ 200564 h 228256"/>
                  <a:gd name="connsiteX106" fmla="*/ 83282 w 140119"/>
                  <a:gd name="connsiteY106" fmla="*/ 175322 h 228256"/>
                  <a:gd name="connsiteX107" fmla="*/ 83282 w 140119"/>
                  <a:gd name="connsiteY107" fmla="*/ 175322 h 228256"/>
                  <a:gd name="connsiteX108" fmla="*/ 92727 w 140119"/>
                  <a:gd name="connsiteY108" fmla="*/ 154888 h 228256"/>
                  <a:gd name="connsiteX109" fmla="*/ 92727 w 140119"/>
                  <a:gd name="connsiteY109" fmla="*/ 154888 h 228256"/>
                  <a:gd name="connsiteX110" fmla="*/ 100110 w 140119"/>
                  <a:gd name="connsiteY110" fmla="*/ 150080 h 228256"/>
                  <a:gd name="connsiteX111" fmla="*/ 100110 w 140119"/>
                  <a:gd name="connsiteY111" fmla="*/ 150080 h 228256"/>
                  <a:gd name="connsiteX112" fmla="*/ 105948 w 140119"/>
                  <a:gd name="connsiteY112" fmla="*/ 157292 h 228256"/>
                  <a:gd name="connsiteX113" fmla="*/ 105948 w 140119"/>
                  <a:gd name="connsiteY113" fmla="*/ 157292 h 228256"/>
                  <a:gd name="connsiteX114" fmla="*/ 106979 w 140119"/>
                  <a:gd name="connsiteY114" fmla="*/ 157979 h 228256"/>
                  <a:gd name="connsiteX115" fmla="*/ 106979 w 140119"/>
                  <a:gd name="connsiteY115" fmla="*/ 157979 h 228256"/>
                  <a:gd name="connsiteX116" fmla="*/ 106807 w 140119"/>
                  <a:gd name="connsiteY116" fmla="*/ 157807 h 228256"/>
                  <a:gd name="connsiteX117" fmla="*/ 107666 w 140119"/>
                  <a:gd name="connsiteY117" fmla="*/ 154888 h 228256"/>
                  <a:gd name="connsiteX118" fmla="*/ 107666 w 140119"/>
                  <a:gd name="connsiteY118" fmla="*/ 154888 h 228256"/>
                  <a:gd name="connsiteX119" fmla="*/ 108181 w 140119"/>
                  <a:gd name="connsiteY119" fmla="*/ 144756 h 228256"/>
                  <a:gd name="connsiteX120" fmla="*/ 108181 w 140119"/>
                  <a:gd name="connsiteY120" fmla="*/ 144756 h 228256"/>
                  <a:gd name="connsiteX121" fmla="*/ 108353 w 140119"/>
                  <a:gd name="connsiteY121" fmla="*/ 143555 h 228256"/>
                  <a:gd name="connsiteX122" fmla="*/ 108353 w 140119"/>
                  <a:gd name="connsiteY122" fmla="*/ 143555 h 228256"/>
                  <a:gd name="connsiteX123" fmla="*/ 108181 w 140119"/>
                  <a:gd name="connsiteY123" fmla="*/ 142524 h 228256"/>
                  <a:gd name="connsiteX124" fmla="*/ 108181 w 140119"/>
                  <a:gd name="connsiteY124" fmla="*/ 142524 h 228256"/>
                  <a:gd name="connsiteX125" fmla="*/ 118140 w 140119"/>
                  <a:gd name="connsiteY125" fmla="*/ 130161 h 228256"/>
                  <a:gd name="connsiteX126" fmla="*/ 118140 w 140119"/>
                  <a:gd name="connsiteY126" fmla="*/ 130161 h 228256"/>
                  <a:gd name="connsiteX127" fmla="*/ 129989 w 140119"/>
                  <a:gd name="connsiteY127" fmla="*/ 113332 h 228256"/>
                  <a:gd name="connsiteX128" fmla="*/ 129989 w 140119"/>
                  <a:gd name="connsiteY128" fmla="*/ 113332 h 228256"/>
                  <a:gd name="connsiteX129" fmla="*/ 134110 w 140119"/>
                  <a:gd name="connsiteY129" fmla="*/ 107838 h 228256"/>
                  <a:gd name="connsiteX130" fmla="*/ 134110 w 140119"/>
                  <a:gd name="connsiteY130" fmla="*/ 107838 h 228256"/>
                  <a:gd name="connsiteX131" fmla="*/ 134969 w 140119"/>
                  <a:gd name="connsiteY131" fmla="*/ 106807 h 228256"/>
                  <a:gd name="connsiteX132" fmla="*/ 134969 w 140119"/>
                  <a:gd name="connsiteY132" fmla="*/ 106807 h 228256"/>
                  <a:gd name="connsiteX133" fmla="*/ 134281 w 140119"/>
                  <a:gd name="connsiteY133" fmla="*/ 106292 h 228256"/>
                  <a:gd name="connsiteX134" fmla="*/ 134281 w 140119"/>
                  <a:gd name="connsiteY134" fmla="*/ 106292 h 228256"/>
                  <a:gd name="connsiteX135" fmla="*/ 126898 w 140119"/>
                  <a:gd name="connsiteY135" fmla="*/ 102686 h 228256"/>
                  <a:gd name="connsiteX136" fmla="*/ 126898 w 140119"/>
                  <a:gd name="connsiteY136" fmla="*/ 102686 h 228256"/>
                  <a:gd name="connsiteX137" fmla="*/ 122433 w 140119"/>
                  <a:gd name="connsiteY137" fmla="*/ 101141 h 228256"/>
                  <a:gd name="connsiteX138" fmla="*/ 122433 w 140119"/>
                  <a:gd name="connsiteY138" fmla="*/ 101141 h 228256"/>
                  <a:gd name="connsiteX139" fmla="*/ 112131 w 140119"/>
                  <a:gd name="connsiteY139" fmla="*/ 114019 h 228256"/>
                  <a:gd name="connsiteX140" fmla="*/ 112131 w 140119"/>
                  <a:gd name="connsiteY140" fmla="*/ 114019 h 228256"/>
                  <a:gd name="connsiteX141" fmla="*/ 99423 w 140119"/>
                  <a:gd name="connsiteY141" fmla="*/ 119171 h 228256"/>
                  <a:gd name="connsiteX142" fmla="*/ 99423 w 140119"/>
                  <a:gd name="connsiteY142" fmla="*/ 119171 h 228256"/>
                  <a:gd name="connsiteX143" fmla="*/ 83969 w 140119"/>
                  <a:gd name="connsiteY143" fmla="*/ 112989 h 228256"/>
                  <a:gd name="connsiteX144" fmla="*/ 83969 w 140119"/>
                  <a:gd name="connsiteY144" fmla="*/ 112989 h 228256"/>
                  <a:gd name="connsiteX145" fmla="*/ 69030 w 140119"/>
                  <a:gd name="connsiteY145" fmla="*/ 81222 h 228256"/>
                  <a:gd name="connsiteX146" fmla="*/ 69030 w 140119"/>
                  <a:gd name="connsiteY146" fmla="*/ 81222 h 228256"/>
                  <a:gd name="connsiteX147" fmla="*/ 66110 w 140119"/>
                  <a:gd name="connsiteY147" fmla="*/ 76414 h 228256"/>
                  <a:gd name="connsiteX148" fmla="*/ 66110 w 140119"/>
                  <a:gd name="connsiteY148" fmla="*/ 76414 h 228256"/>
                  <a:gd name="connsiteX149" fmla="*/ 63706 w 140119"/>
                  <a:gd name="connsiteY149" fmla="*/ 83797 h 228256"/>
                  <a:gd name="connsiteX150" fmla="*/ 63706 w 140119"/>
                  <a:gd name="connsiteY150" fmla="*/ 83797 h 228256"/>
                  <a:gd name="connsiteX151" fmla="*/ 64565 w 140119"/>
                  <a:gd name="connsiteY151" fmla="*/ 85514 h 228256"/>
                  <a:gd name="connsiteX152" fmla="*/ 63706 w 140119"/>
                  <a:gd name="connsiteY152" fmla="*/ 86030 h 228256"/>
                  <a:gd name="connsiteX153" fmla="*/ 58383 w 140119"/>
                  <a:gd name="connsiteY153" fmla="*/ 93929 h 228256"/>
                  <a:gd name="connsiteX154" fmla="*/ 58383 w 140119"/>
                  <a:gd name="connsiteY154" fmla="*/ 93929 h 228256"/>
                  <a:gd name="connsiteX155" fmla="*/ 47908 w 140119"/>
                  <a:gd name="connsiteY155" fmla="*/ 84656 h 228256"/>
                  <a:gd name="connsiteX156" fmla="*/ 47908 w 140119"/>
                  <a:gd name="connsiteY156" fmla="*/ 84656 h 228256"/>
                  <a:gd name="connsiteX157" fmla="*/ 41040 w 140119"/>
                  <a:gd name="connsiteY157" fmla="*/ 51858 h 228256"/>
                  <a:gd name="connsiteX158" fmla="*/ 41040 w 140119"/>
                  <a:gd name="connsiteY158" fmla="*/ 51858 h 228256"/>
                  <a:gd name="connsiteX159" fmla="*/ 24383 w 140119"/>
                  <a:gd name="connsiteY159" fmla="*/ 26959 h 228256"/>
                  <a:gd name="connsiteX160" fmla="*/ 24383 w 140119"/>
                  <a:gd name="connsiteY160" fmla="*/ 26959 h 228256"/>
                  <a:gd name="connsiteX161" fmla="*/ 10131 w 140119"/>
                  <a:gd name="connsiteY161" fmla="*/ 8757 h 228256"/>
                  <a:gd name="connsiteX162" fmla="*/ 10131 w 140119"/>
                  <a:gd name="connsiteY162" fmla="*/ 8757 h 228256"/>
                  <a:gd name="connsiteX163" fmla="*/ 5838 w 140119"/>
                  <a:gd name="connsiteY163" fmla="*/ 5323 h 228256"/>
                  <a:gd name="connsiteX164" fmla="*/ 5838 w 140119"/>
                  <a:gd name="connsiteY164" fmla="*/ 5323 h 228256"/>
                  <a:gd name="connsiteX165" fmla="*/ 4979 w 140119"/>
                  <a:gd name="connsiteY165" fmla="*/ 9444 h 228256"/>
                  <a:gd name="connsiteX166" fmla="*/ 4979 w 140119"/>
                  <a:gd name="connsiteY166" fmla="*/ 9444 h 228256"/>
                  <a:gd name="connsiteX167" fmla="*/ 5666 w 140119"/>
                  <a:gd name="connsiteY167" fmla="*/ 15798 h 228256"/>
                  <a:gd name="connsiteX168" fmla="*/ 5666 w 140119"/>
                  <a:gd name="connsiteY168" fmla="*/ 15798 h 228256"/>
                  <a:gd name="connsiteX169" fmla="*/ 29020 w 140119"/>
                  <a:gd name="connsiteY169" fmla="*/ 63878 h 228256"/>
                  <a:gd name="connsiteX170" fmla="*/ 29020 w 140119"/>
                  <a:gd name="connsiteY170" fmla="*/ 63878 h 228256"/>
                  <a:gd name="connsiteX171" fmla="*/ 41212 w 140119"/>
                  <a:gd name="connsiteY171" fmla="*/ 97019 h 228256"/>
                  <a:gd name="connsiteX172" fmla="*/ 41212 w 140119"/>
                  <a:gd name="connsiteY172" fmla="*/ 97019 h 228256"/>
                  <a:gd name="connsiteX173" fmla="*/ 41383 w 140119"/>
                  <a:gd name="connsiteY173" fmla="*/ 100110 h 228256"/>
                  <a:gd name="connsiteX174" fmla="*/ 41383 w 140119"/>
                  <a:gd name="connsiteY174" fmla="*/ 100110 h 228256"/>
                  <a:gd name="connsiteX175" fmla="*/ 31081 w 140119"/>
                  <a:gd name="connsiteY175" fmla="*/ 131019 h 228256"/>
                  <a:gd name="connsiteX176" fmla="*/ 31081 w 140119"/>
                  <a:gd name="connsiteY176" fmla="*/ 131019 h 228256"/>
                  <a:gd name="connsiteX177" fmla="*/ 16828 w 140119"/>
                  <a:gd name="connsiteY177" fmla="*/ 154716 h 228256"/>
                  <a:gd name="connsiteX178" fmla="*/ 16828 w 140119"/>
                  <a:gd name="connsiteY178" fmla="*/ 154716 h 228256"/>
                  <a:gd name="connsiteX179" fmla="*/ 13050 w 140119"/>
                  <a:gd name="connsiteY179" fmla="*/ 159696 h 228256"/>
                  <a:gd name="connsiteX180" fmla="*/ 13050 w 140119"/>
                  <a:gd name="connsiteY180" fmla="*/ 159696 h 228256"/>
                  <a:gd name="connsiteX181" fmla="*/ 15798 w 140119"/>
                  <a:gd name="connsiteY181" fmla="*/ 160726 h 228256"/>
                  <a:gd name="connsiteX182" fmla="*/ 15798 w 140119"/>
                  <a:gd name="connsiteY182" fmla="*/ 160726 h 228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40119" h="228256">
                    <a:moveTo>
                      <a:pt x="39838" y="227695"/>
                    </a:moveTo>
                    <a:cubicBezTo>
                      <a:pt x="31939" y="224948"/>
                      <a:pt x="25070" y="221857"/>
                      <a:pt x="24727" y="215160"/>
                    </a:cubicBezTo>
                    <a:lnTo>
                      <a:pt x="24727" y="215160"/>
                    </a:lnTo>
                    <a:cubicBezTo>
                      <a:pt x="24727" y="212413"/>
                      <a:pt x="26273" y="209665"/>
                      <a:pt x="28676" y="207261"/>
                    </a:cubicBezTo>
                    <a:lnTo>
                      <a:pt x="28676" y="207261"/>
                    </a:lnTo>
                    <a:cubicBezTo>
                      <a:pt x="35202" y="200736"/>
                      <a:pt x="39838" y="194211"/>
                      <a:pt x="39666" y="188888"/>
                    </a:cubicBezTo>
                    <a:lnTo>
                      <a:pt x="39666" y="188888"/>
                    </a:lnTo>
                    <a:cubicBezTo>
                      <a:pt x="39666" y="187170"/>
                      <a:pt x="39151" y="185281"/>
                      <a:pt x="38121" y="183393"/>
                    </a:cubicBezTo>
                    <a:lnTo>
                      <a:pt x="38121" y="183393"/>
                    </a:lnTo>
                    <a:cubicBezTo>
                      <a:pt x="32454" y="172746"/>
                      <a:pt x="36747" y="176009"/>
                      <a:pt x="23868" y="169140"/>
                    </a:cubicBezTo>
                    <a:lnTo>
                      <a:pt x="23868" y="169140"/>
                    </a:lnTo>
                    <a:cubicBezTo>
                      <a:pt x="16828" y="164504"/>
                      <a:pt x="10131" y="167251"/>
                      <a:pt x="8071" y="160039"/>
                    </a:cubicBezTo>
                    <a:lnTo>
                      <a:pt x="8071" y="160039"/>
                    </a:lnTo>
                    <a:cubicBezTo>
                      <a:pt x="8242" y="157120"/>
                      <a:pt x="9959" y="155060"/>
                      <a:pt x="13222" y="151282"/>
                    </a:cubicBezTo>
                    <a:lnTo>
                      <a:pt x="13222" y="151282"/>
                    </a:lnTo>
                    <a:cubicBezTo>
                      <a:pt x="24211" y="141151"/>
                      <a:pt x="23525" y="138747"/>
                      <a:pt x="26273" y="129474"/>
                    </a:cubicBezTo>
                    <a:lnTo>
                      <a:pt x="26273" y="129474"/>
                    </a:lnTo>
                    <a:lnTo>
                      <a:pt x="28676" y="130161"/>
                    </a:lnTo>
                    <a:lnTo>
                      <a:pt x="26444" y="129130"/>
                    </a:lnTo>
                    <a:cubicBezTo>
                      <a:pt x="30050" y="120544"/>
                      <a:pt x="36404" y="110585"/>
                      <a:pt x="36404" y="99939"/>
                    </a:cubicBezTo>
                    <a:lnTo>
                      <a:pt x="36404" y="99939"/>
                    </a:lnTo>
                    <a:cubicBezTo>
                      <a:pt x="36404" y="99080"/>
                      <a:pt x="36404" y="98050"/>
                      <a:pt x="36232" y="97191"/>
                    </a:cubicBezTo>
                    <a:lnTo>
                      <a:pt x="36232" y="97191"/>
                    </a:lnTo>
                    <a:cubicBezTo>
                      <a:pt x="34858" y="83110"/>
                      <a:pt x="33656" y="75383"/>
                      <a:pt x="25414" y="66798"/>
                    </a:cubicBezTo>
                    <a:lnTo>
                      <a:pt x="25414" y="66798"/>
                    </a:lnTo>
                    <a:cubicBezTo>
                      <a:pt x="16141" y="56151"/>
                      <a:pt x="2232" y="31081"/>
                      <a:pt x="686" y="16141"/>
                    </a:cubicBezTo>
                    <a:lnTo>
                      <a:pt x="686" y="16141"/>
                    </a:lnTo>
                    <a:cubicBezTo>
                      <a:pt x="171" y="13394"/>
                      <a:pt x="0" y="11161"/>
                      <a:pt x="0" y="9101"/>
                    </a:cubicBezTo>
                    <a:lnTo>
                      <a:pt x="0" y="9101"/>
                    </a:lnTo>
                    <a:cubicBezTo>
                      <a:pt x="0" y="4465"/>
                      <a:pt x="1373" y="343"/>
                      <a:pt x="5838" y="0"/>
                    </a:cubicBezTo>
                    <a:lnTo>
                      <a:pt x="5838" y="0"/>
                    </a:lnTo>
                    <a:cubicBezTo>
                      <a:pt x="8929" y="172"/>
                      <a:pt x="11333" y="2061"/>
                      <a:pt x="14080" y="5495"/>
                    </a:cubicBezTo>
                    <a:lnTo>
                      <a:pt x="14080" y="5495"/>
                    </a:lnTo>
                    <a:cubicBezTo>
                      <a:pt x="19575" y="14939"/>
                      <a:pt x="17515" y="14939"/>
                      <a:pt x="27474" y="22666"/>
                    </a:cubicBezTo>
                    <a:lnTo>
                      <a:pt x="27474" y="22666"/>
                    </a:lnTo>
                    <a:cubicBezTo>
                      <a:pt x="36232" y="30222"/>
                      <a:pt x="44646" y="37262"/>
                      <a:pt x="46020" y="51171"/>
                    </a:cubicBezTo>
                    <a:lnTo>
                      <a:pt x="46020" y="51171"/>
                    </a:lnTo>
                    <a:cubicBezTo>
                      <a:pt x="46020" y="63878"/>
                      <a:pt x="46020" y="72121"/>
                      <a:pt x="52030" y="81737"/>
                    </a:cubicBezTo>
                    <a:lnTo>
                      <a:pt x="52030" y="81737"/>
                    </a:lnTo>
                    <a:cubicBezTo>
                      <a:pt x="55121" y="86888"/>
                      <a:pt x="58211" y="88949"/>
                      <a:pt x="58383" y="88777"/>
                    </a:cubicBezTo>
                    <a:lnTo>
                      <a:pt x="58383" y="88777"/>
                    </a:lnTo>
                    <a:lnTo>
                      <a:pt x="58211" y="88606"/>
                    </a:lnTo>
                    <a:cubicBezTo>
                      <a:pt x="58555" y="87918"/>
                      <a:pt x="58727" y="86545"/>
                      <a:pt x="58727" y="84313"/>
                    </a:cubicBezTo>
                    <a:lnTo>
                      <a:pt x="58727" y="84313"/>
                    </a:lnTo>
                    <a:lnTo>
                      <a:pt x="58727" y="84313"/>
                    </a:lnTo>
                    <a:cubicBezTo>
                      <a:pt x="58727" y="84313"/>
                      <a:pt x="58727" y="84313"/>
                      <a:pt x="58727" y="84313"/>
                    </a:cubicBezTo>
                    <a:lnTo>
                      <a:pt x="58727" y="84313"/>
                    </a:lnTo>
                    <a:cubicBezTo>
                      <a:pt x="58898" y="77959"/>
                      <a:pt x="60616" y="72292"/>
                      <a:pt x="65939" y="71606"/>
                    </a:cubicBezTo>
                    <a:lnTo>
                      <a:pt x="65939" y="71606"/>
                    </a:lnTo>
                    <a:cubicBezTo>
                      <a:pt x="69717" y="71777"/>
                      <a:pt x="71777" y="75040"/>
                      <a:pt x="73494" y="79676"/>
                    </a:cubicBezTo>
                    <a:lnTo>
                      <a:pt x="73494" y="79676"/>
                    </a:lnTo>
                    <a:cubicBezTo>
                      <a:pt x="78818" y="93414"/>
                      <a:pt x="76413" y="102343"/>
                      <a:pt x="86716" y="109211"/>
                    </a:cubicBezTo>
                    <a:lnTo>
                      <a:pt x="86716" y="109211"/>
                    </a:lnTo>
                    <a:cubicBezTo>
                      <a:pt x="91696" y="112989"/>
                      <a:pt x="95817" y="114535"/>
                      <a:pt x="99423" y="114535"/>
                    </a:cubicBezTo>
                    <a:lnTo>
                      <a:pt x="99423" y="114535"/>
                    </a:lnTo>
                    <a:cubicBezTo>
                      <a:pt x="102514" y="114535"/>
                      <a:pt x="105605" y="113161"/>
                      <a:pt x="108868" y="110585"/>
                    </a:cubicBezTo>
                    <a:lnTo>
                      <a:pt x="108868" y="110585"/>
                    </a:lnTo>
                    <a:cubicBezTo>
                      <a:pt x="113332" y="106807"/>
                      <a:pt x="113676" y="97363"/>
                      <a:pt x="122433" y="96504"/>
                    </a:cubicBezTo>
                    <a:lnTo>
                      <a:pt x="122433" y="96504"/>
                    </a:lnTo>
                    <a:cubicBezTo>
                      <a:pt x="124494" y="96504"/>
                      <a:pt x="126726" y="97191"/>
                      <a:pt x="129302" y="98737"/>
                    </a:cubicBezTo>
                    <a:lnTo>
                      <a:pt x="129302" y="98737"/>
                    </a:lnTo>
                    <a:cubicBezTo>
                      <a:pt x="135656" y="102343"/>
                      <a:pt x="138918" y="101827"/>
                      <a:pt x="140120" y="106635"/>
                    </a:cubicBezTo>
                    <a:lnTo>
                      <a:pt x="140120" y="106635"/>
                    </a:lnTo>
                    <a:cubicBezTo>
                      <a:pt x="139605" y="110242"/>
                      <a:pt x="137373" y="111272"/>
                      <a:pt x="133938" y="116252"/>
                    </a:cubicBezTo>
                    <a:lnTo>
                      <a:pt x="133938" y="116252"/>
                    </a:lnTo>
                    <a:cubicBezTo>
                      <a:pt x="126555" y="125524"/>
                      <a:pt x="127413" y="134110"/>
                      <a:pt x="118827" y="134969"/>
                    </a:cubicBezTo>
                    <a:lnTo>
                      <a:pt x="118827" y="134969"/>
                    </a:lnTo>
                    <a:cubicBezTo>
                      <a:pt x="112817" y="137201"/>
                      <a:pt x="114019" y="133080"/>
                      <a:pt x="113161" y="142524"/>
                    </a:cubicBezTo>
                    <a:lnTo>
                      <a:pt x="113161" y="142524"/>
                    </a:lnTo>
                    <a:lnTo>
                      <a:pt x="111443" y="142524"/>
                    </a:lnTo>
                    <a:lnTo>
                      <a:pt x="113161" y="142696"/>
                    </a:lnTo>
                    <a:cubicBezTo>
                      <a:pt x="113161" y="143383"/>
                      <a:pt x="113161" y="144070"/>
                      <a:pt x="113161" y="144756"/>
                    </a:cubicBezTo>
                    <a:lnTo>
                      <a:pt x="113161" y="144756"/>
                    </a:lnTo>
                    <a:cubicBezTo>
                      <a:pt x="112474" y="151797"/>
                      <a:pt x="114534" y="160898"/>
                      <a:pt x="106979" y="162787"/>
                    </a:cubicBezTo>
                    <a:lnTo>
                      <a:pt x="106979" y="162787"/>
                    </a:lnTo>
                    <a:cubicBezTo>
                      <a:pt x="105433" y="162787"/>
                      <a:pt x="104231" y="162100"/>
                      <a:pt x="102514" y="160726"/>
                    </a:cubicBezTo>
                    <a:lnTo>
                      <a:pt x="102514" y="160726"/>
                    </a:lnTo>
                    <a:cubicBezTo>
                      <a:pt x="100969" y="158665"/>
                      <a:pt x="99938" y="156777"/>
                      <a:pt x="99423" y="155403"/>
                    </a:cubicBezTo>
                    <a:lnTo>
                      <a:pt x="99423" y="155403"/>
                    </a:lnTo>
                    <a:cubicBezTo>
                      <a:pt x="98565" y="156090"/>
                      <a:pt x="97363" y="156948"/>
                      <a:pt x="95645" y="158665"/>
                    </a:cubicBezTo>
                    <a:lnTo>
                      <a:pt x="95645" y="158665"/>
                    </a:lnTo>
                    <a:cubicBezTo>
                      <a:pt x="86029" y="165191"/>
                      <a:pt x="91009" y="160726"/>
                      <a:pt x="88090" y="175837"/>
                    </a:cubicBezTo>
                    <a:lnTo>
                      <a:pt x="88090" y="175837"/>
                    </a:lnTo>
                    <a:cubicBezTo>
                      <a:pt x="87231" y="190776"/>
                      <a:pt x="86029" y="194382"/>
                      <a:pt x="73666" y="203998"/>
                    </a:cubicBezTo>
                    <a:lnTo>
                      <a:pt x="73666" y="203998"/>
                    </a:lnTo>
                    <a:cubicBezTo>
                      <a:pt x="63535" y="213958"/>
                      <a:pt x="55121" y="227695"/>
                      <a:pt x="43787" y="228210"/>
                    </a:cubicBezTo>
                    <a:lnTo>
                      <a:pt x="43787" y="228210"/>
                    </a:lnTo>
                    <a:cubicBezTo>
                      <a:pt x="42414" y="228382"/>
                      <a:pt x="41040" y="228039"/>
                      <a:pt x="39838" y="227695"/>
                    </a:cubicBezTo>
                    <a:lnTo>
                      <a:pt x="39838" y="227695"/>
                    </a:lnTo>
                    <a:close/>
                    <a:moveTo>
                      <a:pt x="15798" y="160726"/>
                    </a:moveTo>
                    <a:cubicBezTo>
                      <a:pt x="18373" y="161585"/>
                      <a:pt x="22323" y="162615"/>
                      <a:pt x="26444" y="164847"/>
                    </a:cubicBezTo>
                    <a:lnTo>
                      <a:pt x="26444" y="164847"/>
                    </a:lnTo>
                    <a:cubicBezTo>
                      <a:pt x="38807" y="170686"/>
                      <a:pt x="38121" y="171544"/>
                      <a:pt x="42585" y="180989"/>
                    </a:cubicBezTo>
                    <a:lnTo>
                      <a:pt x="42585" y="180989"/>
                    </a:lnTo>
                    <a:cubicBezTo>
                      <a:pt x="43959" y="183393"/>
                      <a:pt x="44646" y="186140"/>
                      <a:pt x="44646" y="188716"/>
                    </a:cubicBezTo>
                    <a:lnTo>
                      <a:pt x="44646" y="188716"/>
                    </a:lnTo>
                    <a:cubicBezTo>
                      <a:pt x="44474" y="196786"/>
                      <a:pt x="38807" y="203655"/>
                      <a:pt x="32111" y="210524"/>
                    </a:cubicBezTo>
                    <a:lnTo>
                      <a:pt x="32111" y="210524"/>
                    </a:lnTo>
                    <a:cubicBezTo>
                      <a:pt x="30050" y="212584"/>
                      <a:pt x="29535" y="213958"/>
                      <a:pt x="29535" y="214988"/>
                    </a:cubicBezTo>
                    <a:lnTo>
                      <a:pt x="29535" y="214988"/>
                    </a:lnTo>
                    <a:cubicBezTo>
                      <a:pt x="29191" y="216877"/>
                      <a:pt x="33313" y="220483"/>
                      <a:pt x="41383" y="223059"/>
                    </a:cubicBezTo>
                    <a:lnTo>
                      <a:pt x="41383" y="223059"/>
                    </a:lnTo>
                    <a:cubicBezTo>
                      <a:pt x="42242" y="223402"/>
                      <a:pt x="43100" y="223574"/>
                      <a:pt x="43787" y="223574"/>
                    </a:cubicBezTo>
                    <a:lnTo>
                      <a:pt x="43787" y="223574"/>
                    </a:lnTo>
                    <a:cubicBezTo>
                      <a:pt x="50485" y="224089"/>
                      <a:pt x="60101" y="211382"/>
                      <a:pt x="70403" y="200564"/>
                    </a:cubicBezTo>
                    <a:lnTo>
                      <a:pt x="70403" y="200564"/>
                    </a:lnTo>
                    <a:cubicBezTo>
                      <a:pt x="82939" y="190089"/>
                      <a:pt x="81736" y="191120"/>
                      <a:pt x="83282" y="175322"/>
                    </a:cubicBezTo>
                    <a:lnTo>
                      <a:pt x="83282" y="175322"/>
                    </a:lnTo>
                    <a:cubicBezTo>
                      <a:pt x="85171" y="162787"/>
                      <a:pt x="82595" y="160726"/>
                      <a:pt x="92727" y="154888"/>
                    </a:cubicBezTo>
                    <a:lnTo>
                      <a:pt x="92727" y="154888"/>
                    </a:lnTo>
                    <a:cubicBezTo>
                      <a:pt x="96332" y="151797"/>
                      <a:pt x="97191" y="150423"/>
                      <a:pt x="100110" y="150080"/>
                    </a:cubicBezTo>
                    <a:lnTo>
                      <a:pt x="100110" y="150080"/>
                    </a:lnTo>
                    <a:cubicBezTo>
                      <a:pt x="105433" y="151968"/>
                      <a:pt x="103030" y="154544"/>
                      <a:pt x="105948" y="157292"/>
                    </a:cubicBezTo>
                    <a:lnTo>
                      <a:pt x="105948" y="157292"/>
                    </a:lnTo>
                    <a:cubicBezTo>
                      <a:pt x="106635" y="157979"/>
                      <a:pt x="106979" y="157979"/>
                      <a:pt x="106979" y="157979"/>
                    </a:cubicBezTo>
                    <a:lnTo>
                      <a:pt x="106979" y="157979"/>
                    </a:lnTo>
                    <a:lnTo>
                      <a:pt x="106807" y="157807"/>
                    </a:lnTo>
                    <a:cubicBezTo>
                      <a:pt x="107151" y="157292"/>
                      <a:pt x="107494" y="156261"/>
                      <a:pt x="107666" y="154888"/>
                    </a:cubicBezTo>
                    <a:lnTo>
                      <a:pt x="107666" y="154888"/>
                    </a:lnTo>
                    <a:cubicBezTo>
                      <a:pt x="108181" y="152140"/>
                      <a:pt x="108181" y="148363"/>
                      <a:pt x="108181" y="144756"/>
                    </a:cubicBezTo>
                    <a:lnTo>
                      <a:pt x="108181" y="144756"/>
                    </a:lnTo>
                    <a:cubicBezTo>
                      <a:pt x="108181" y="144070"/>
                      <a:pt x="108181" y="143383"/>
                      <a:pt x="108353" y="143555"/>
                    </a:cubicBezTo>
                    <a:lnTo>
                      <a:pt x="108353" y="143555"/>
                    </a:lnTo>
                    <a:cubicBezTo>
                      <a:pt x="108181" y="143211"/>
                      <a:pt x="108181" y="142524"/>
                      <a:pt x="108181" y="142524"/>
                    </a:cubicBezTo>
                    <a:lnTo>
                      <a:pt x="108181" y="142524"/>
                    </a:lnTo>
                    <a:cubicBezTo>
                      <a:pt x="107322" y="132221"/>
                      <a:pt x="113504" y="130504"/>
                      <a:pt x="118140" y="130161"/>
                    </a:cubicBezTo>
                    <a:lnTo>
                      <a:pt x="118140" y="130161"/>
                    </a:lnTo>
                    <a:cubicBezTo>
                      <a:pt x="121575" y="131019"/>
                      <a:pt x="122262" y="124494"/>
                      <a:pt x="129989" y="113332"/>
                    </a:cubicBezTo>
                    <a:lnTo>
                      <a:pt x="129989" y="113332"/>
                    </a:lnTo>
                    <a:cubicBezTo>
                      <a:pt x="131706" y="110928"/>
                      <a:pt x="133251" y="109039"/>
                      <a:pt x="134110" y="107838"/>
                    </a:cubicBezTo>
                    <a:lnTo>
                      <a:pt x="134110" y="107838"/>
                    </a:lnTo>
                    <a:cubicBezTo>
                      <a:pt x="134453" y="107322"/>
                      <a:pt x="134797" y="107151"/>
                      <a:pt x="134969" y="106807"/>
                    </a:cubicBezTo>
                    <a:lnTo>
                      <a:pt x="134969" y="106807"/>
                    </a:lnTo>
                    <a:cubicBezTo>
                      <a:pt x="134797" y="106635"/>
                      <a:pt x="134453" y="106464"/>
                      <a:pt x="134281" y="106292"/>
                    </a:cubicBezTo>
                    <a:lnTo>
                      <a:pt x="134281" y="106292"/>
                    </a:lnTo>
                    <a:cubicBezTo>
                      <a:pt x="132908" y="105605"/>
                      <a:pt x="130504" y="104403"/>
                      <a:pt x="126898" y="102686"/>
                    </a:cubicBezTo>
                    <a:lnTo>
                      <a:pt x="126898" y="102686"/>
                    </a:lnTo>
                    <a:cubicBezTo>
                      <a:pt x="124665" y="101484"/>
                      <a:pt x="123292" y="101141"/>
                      <a:pt x="122433" y="101141"/>
                    </a:cubicBezTo>
                    <a:lnTo>
                      <a:pt x="122433" y="101141"/>
                    </a:lnTo>
                    <a:cubicBezTo>
                      <a:pt x="119342" y="100282"/>
                      <a:pt x="117797" y="107494"/>
                      <a:pt x="112131" y="114019"/>
                    </a:cubicBezTo>
                    <a:lnTo>
                      <a:pt x="112131" y="114019"/>
                    </a:lnTo>
                    <a:cubicBezTo>
                      <a:pt x="108181" y="117282"/>
                      <a:pt x="104060" y="119171"/>
                      <a:pt x="99423" y="119171"/>
                    </a:cubicBezTo>
                    <a:lnTo>
                      <a:pt x="99423" y="119171"/>
                    </a:lnTo>
                    <a:cubicBezTo>
                      <a:pt x="94444" y="119171"/>
                      <a:pt x="89464" y="116939"/>
                      <a:pt x="83969" y="112989"/>
                    </a:cubicBezTo>
                    <a:lnTo>
                      <a:pt x="83969" y="112989"/>
                    </a:lnTo>
                    <a:cubicBezTo>
                      <a:pt x="71433" y="104403"/>
                      <a:pt x="74010" y="93070"/>
                      <a:pt x="69030" y="81222"/>
                    </a:cubicBezTo>
                    <a:lnTo>
                      <a:pt x="69030" y="81222"/>
                    </a:lnTo>
                    <a:cubicBezTo>
                      <a:pt x="67656" y="76757"/>
                      <a:pt x="66110" y="76414"/>
                      <a:pt x="66110" y="76414"/>
                    </a:cubicBezTo>
                    <a:lnTo>
                      <a:pt x="66110" y="76414"/>
                    </a:lnTo>
                    <a:cubicBezTo>
                      <a:pt x="66110" y="76414"/>
                      <a:pt x="63878" y="78474"/>
                      <a:pt x="63706" y="83797"/>
                    </a:cubicBezTo>
                    <a:lnTo>
                      <a:pt x="63706" y="83797"/>
                    </a:lnTo>
                    <a:lnTo>
                      <a:pt x="64565" y="85514"/>
                    </a:lnTo>
                    <a:lnTo>
                      <a:pt x="63706" y="86030"/>
                    </a:lnTo>
                    <a:cubicBezTo>
                      <a:pt x="63535" y="90151"/>
                      <a:pt x="62332" y="93414"/>
                      <a:pt x="58383" y="93929"/>
                    </a:cubicBezTo>
                    <a:lnTo>
                      <a:pt x="58383" y="93929"/>
                    </a:lnTo>
                    <a:cubicBezTo>
                      <a:pt x="54090" y="93585"/>
                      <a:pt x="51515" y="90151"/>
                      <a:pt x="47908" y="84656"/>
                    </a:cubicBezTo>
                    <a:lnTo>
                      <a:pt x="47908" y="84656"/>
                    </a:lnTo>
                    <a:cubicBezTo>
                      <a:pt x="41212" y="73838"/>
                      <a:pt x="41212" y="64222"/>
                      <a:pt x="41040" y="51858"/>
                    </a:cubicBezTo>
                    <a:lnTo>
                      <a:pt x="41040" y="51858"/>
                    </a:lnTo>
                    <a:cubicBezTo>
                      <a:pt x="39838" y="40181"/>
                      <a:pt x="33141" y="34515"/>
                      <a:pt x="24383" y="26959"/>
                    </a:cubicBezTo>
                    <a:lnTo>
                      <a:pt x="24383" y="26959"/>
                    </a:lnTo>
                    <a:cubicBezTo>
                      <a:pt x="14080" y="19404"/>
                      <a:pt x="14595" y="16828"/>
                      <a:pt x="10131" y="8757"/>
                    </a:cubicBezTo>
                    <a:lnTo>
                      <a:pt x="10131" y="8757"/>
                    </a:lnTo>
                    <a:cubicBezTo>
                      <a:pt x="7899" y="6182"/>
                      <a:pt x="6010" y="5323"/>
                      <a:pt x="5838" y="5323"/>
                    </a:cubicBezTo>
                    <a:lnTo>
                      <a:pt x="5838" y="5323"/>
                    </a:lnTo>
                    <a:cubicBezTo>
                      <a:pt x="5838" y="5323"/>
                      <a:pt x="4979" y="5323"/>
                      <a:pt x="4979" y="9444"/>
                    </a:cubicBezTo>
                    <a:lnTo>
                      <a:pt x="4979" y="9444"/>
                    </a:lnTo>
                    <a:cubicBezTo>
                      <a:pt x="4979" y="10990"/>
                      <a:pt x="5151" y="13050"/>
                      <a:pt x="5666" y="15798"/>
                    </a:cubicBezTo>
                    <a:lnTo>
                      <a:pt x="5666" y="15798"/>
                    </a:lnTo>
                    <a:cubicBezTo>
                      <a:pt x="6697" y="28677"/>
                      <a:pt x="20777" y="54434"/>
                      <a:pt x="29020" y="63878"/>
                    </a:cubicBezTo>
                    <a:lnTo>
                      <a:pt x="29020" y="63878"/>
                    </a:lnTo>
                    <a:cubicBezTo>
                      <a:pt x="38464" y="73323"/>
                      <a:pt x="39838" y="83282"/>
                      <a:pt x="41212" y="97019"/>
                    </a:cubicBezTo>
                    <a:lnTo>
                      <a:pt x="41212" y="97019"/>
                    </a:lnTo>
                    <a:cubicBezTo>
                      <a:pt x="41212" y="98050"/>
                      <a:pt x="41383" y="99080"/>
                      <a:pt x="41383" y="100110"/>
                    </a:cubicBezTo>
                    <a:lnTo>
                      <a:pt x="41383" y="100110"/>
                    </a:lnTo>
                    <a:cubicBezTo>
                      <a:pt x="41383" y="112474"/>
                      <a:pt x="34515" y="123120"/>
                      <a:pt x="31081" y="131019"/>
                    </a:cubicBezTo>
                    <a:lnTo>
                      <a:pt x="31081" y="131019"/>
                    </a:lnTo>
                    <a:cubicBezTo>
                      <a:pt x="28848" y="139605"/>
                      <a:pt x="28161" y="144756"/>
                      <a:pt x="16828" y="154716"/>
                    </a:cubicBezTo>
                    <a:lnTo>
                      <a:pt x="16828" y="154716"/>
                    </a:lnTo>
                    <a:cubicBezTo>
                      <a:pt x="14424" y="157464"/>
                      <a:pt x="13394" y="159181"/>
                      <a:pt x="13050" y="159696"/>
                    </a:cubicBezTo>
                    <a:lnTo>
                      <a:pt x="13050" y="159696"/>
                    </a:lnTo>
                    <a:cubicBezTo>
                      <a:pt x="13565" y="159868"/>
                      <a:pt x="14595" y="160383"/>
                      <a:pt x="15798" y="160726"/>
                    </a:cubicBezTo>
                    <a:lnTo>
                      <a:pt x="15798" y="1607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6" name="图形 7">
              <a:extLst>
                <a:ext uri="{FF2B5EF4-FFF2-40B4-BE49-F238E27FC236}">
                  <a16:creationId xmlns:a16="http://schemas.microsoft.com/office/drawing/2014/main" xmlns="" id="{C3253348-3BAA-42C5-8B62-5BEBF803366D}"/>
                </a:ext>
              </a:extLst>
            </p:cNvPr>
            <p:cNvGrpSpPr/>
            <p:nvPr/>
          </p:nvGrpSpPr>
          <p:grpSpPr>
            <a:xfrm>
              <a:off x="4389848" y="3746209"/>
              <a:ext cx="536269" cy="317502"/>
              <a:chOff x="4389848" y="3746209"/>
              <a:chExt cx="536269" cy="317502"/>
            </a:xfrm>
            <a:solidFill>
              <a:srgbClr val="B4B4B4"/>
            </a:solidFill>
          </p:grpSpPr>
          <p:sp>
            <p:nvSpPr>
              <p:cNvPr id="3031" name="任意多边形: 形状 3030">
                <a:extLst>
                  <a:ext uri="{FF2B5EF4-FFF2-40B4-BE49-F238E27FC236}">
                    <a16:creationId xmlns:a16="http://schemas.microsoft.com/office/drawing/2014/main" xmlns="" id="{BF46F1E3-D00D-4A5F-8BB4-1A35550D5E18}"/>
                  </a:ext>
                </a:extLst>
              </p:cNvPr>
              <p:cNvSpPr/>
              <p:nvPr/>
            </p:nvSpPr>
            <p:spPr>
              <a:xfrm>
                <a:off x="4392287" y="3747641"/>
                <a:ext cx="530715" cy="313364"/>
              </a:xfrm>
              <a:custGeom>
                <a:avLst/>
                <a:gdLst>
                  <a:gd name="connsiteX0" fmla="*/ 388387 w 530715"/>
                  <a:gd name="connsiteY0" fmla="*/ 225920 h 313364"/>
                  <a:gd name="connsiteX1" fmla="*/ 413629 w 530715"/>
                  <a:gd name="connsiteY1" fmla="*/ 244981 h 313364"/>
                  <a:gd name="connsiteX2" fmla="*/ 430114 w 530715"/>
                  <a:gd name="connsiteY2" fmla="*/ 270395 h 313364"/>
                  <a:gd name="connsiteX3" fmla="*/ 452781 w 530715"/>
                  <a:gd name="connsiteY3" fmla="*/ 290657 h 313364"/>
                  <a:gd name="connsiteX4" fmla="*/ 488154 w 530715"/>
                  <a:gd name="connsiteY4" fmla="*/ 298213 h 313364"/>
                  <a:gd name="connsiteX5" fmla="*/ 505841 w 530715"/>
                  <a:gd name="connsiteY5" fmla="*/ 309546 h 313364"/>
                  <a:gd name="connsiteX6" fmla="*/ 517174 w 530715"/>
                  <a:gd name="connsiteY6" fmla="*/ 312121 h 313364"/>
                  <a:gd name="connsiteX7" fmla="*/ 520952 w 530715"/>
                  <a:gd name="connsiteY7" fmla="*/ 301990 h 313364"/>
                  <a:gd name="connsiteX8" fmla="*/ 525932 w 530715"/>
                  <a:gd name="connsiteY8" fmla="*/ 296839 h 313364"/>
                  <a:gd name="connsiteX9" fmla="*/ 503265 w 530715"/>
                  <a:gd name="connsiteY9" fmla="*/ 289283 h 313364"/>
                  <a:gd name="connsiteX10" fmla="*/ 505841 w 530715"/>
                  <a:gd name="connsiteY10" fmla="*/ 277778 h 313364"/>
                  <a:gd name="connsiteX11" fmla="*/ 489356 w 530715"/>
                  <a:gd name="connsiteY11" fmla="*/ 266445 h 313364"/>
                  <a:gd name="connsiteX12" fmla="*/ 479225 w 530715"/>
                  <a:gd name="connsiteY12" fmla="*/ 258890 h 313364"/>
                  <a:gd name="connsiteX13" fmla="*/ 456558 w 530715"/>
                  <a:gd name="connsiteY13" fmla="*/ 236051 h 313364"/>
                  <a:gd name="connsiteX14" fmla="*/ 426165 w 530715"/>
                  <a:gd name="connsiteY14" fmla="*/ 190375 h 313364"/>
                  <a:gd name="connsiteX15" fmla="*/ 448831 w 530715"/>
                  <a:gd name="connsiteY15" fmla="*/ 185223 h 313364"/>
                  <a:gd name="connsiteX16" fmla="*/ 436124 w 530715"/>
                  <a:gd name="connsiteY16" fmla="*/ 166163 h 313364"/>
                  <a:gd name="connsiteX17" fmla="*/ 399549 w 530715"/>
                  <a:gd name="connsiteY17" fmla="*/ 147102 h 313364"/>
                  <a:gd name="connsiteX18" fmla="*/ 384438 w 530715"/>
                  <a:gd name="connsiteY18" fmla="*/ 123062 h 313364"/>
                  <a:gd name="connsiteX19" fmla="*/ 360398 w 530715"/>
                  <a:gd name="connsiteY19" fmla="*/ 96446 h 313364"/>
                  <a:gd name="connsiteX20" fmla="*/ 318842 w 530715"/>
                  <a:gd name="connsiteY20" fmla="*/ 86315 h 313364"/>
                  <a:gd name="connsiteX21" fmla="*/ 262004 w 530715"/>
                  <a:gd name="connsiteY21" fmla="*/ 62275 h 313364"/>
                  <a:gd name="connsiteX22" fmla="*/ 235560 w 530715"/>
                  <a:gd name="connsiteY22" fmla="*/ 57295 h 313364"/>
                  <a:gd name="connsiteX23" fmla="*/ 201560 w 530715"/>
                  <a:gd name="connsiteY23" fmla="*/ 37033 h 313364"/>
                  <a:gd name="connsiteX24" fmla="*/ 168763 w 530715"/>
                  <a:gd name="connsiteY24" fmla="*/ 35831 h 313364"/>
                  <a:gd name="connsiteX25" fmla="*/ 158803 w 530715"/>
                  <a:gd name="connsiteY25" fmla="*/ 49740 h 313364"/>
                  <a:gd name="connsiteX26" fmla="*/ 136136 w 530715"/>
                  <a:gd name="connsiteY26" fmla="*/ 58669 h 313364"/>
                  <a:gd name="connsiteX27" fmla="*/ 118621 w 530715"/>
                  <a:gd name="connsiteY27" fmla="*/ 81507 h 313364"/>
                  <a:gd name="connsiteX28" fmla="*/ 100935 w 530715"/>
                  <a:gd name="connsiteY28" fmla="*/ 84083 h 313364"/>
                  <a:gd name="connsiteX29" fmla="*/ 92005 w 530715"/>
                  <a:gd name="connsiteY29" fmla="*/ 66396 h 313364"/>
                  <a:gd name="connsiteX30" fmla="*/ 84278 w 530715"/>
                  <a:gd name="connsiteY30" fmla="*/ 42356 h 313364"/>
                  <a:gd name="connsiteX31" fmla="*/ 70369 w 530715"/>
                  <a:gd name="connsiteY31" fmla="*/ 11790 h 313364"/>
                  <a:gd name="connsiteX32" fmla="*/ 26238 w 530715"/>
                  <a:gd name="connsiteY32" fmla="*/ 457 h 313364"/>
                  <a:gd name="connsiteX33" fmla="*/ 3572 w 530715"/>
                  <a:gd name="connsiteY33" fmla="*/ 20891 h 313364"/>
                  <a:gd name="connsiteX34" fmla="*/ 4945 w 530715"/>
                  <a:gd name="connsiteY34" fmla="*/ 34800 h 313364"/>
                  <a:gd name="connsiteX35" fmla="*/ 22632 w 530715"/>
                  <a:gd name="connsiteY35" fmla="*/ 34800 h 313364"/>
                  <a:gd name="connsiteX36" fmla="*/ 35339 w 530715"/>
                  <a:gd name="connsiteY36" fmla="*/ 47507 h 313364"/>
                  <a:gd name="connsiteX37" fmla="*/ 64359 w 530715"/>
                  <a:gd name="connsiteY37" fmla="*/ 51285 h 313364"/>
                  <a:gd name="connsiteX38" fmla="*/ 73117 w 530715"/>
                  <a:gd name="connsiteY38" fmla="*/ 51285 h 313364"/>
                  <a:gd name="connsiteX39" fmla="*/ 68137 w 530715"/>
                  <a:gd name="connsiteY39" fmla="*/ 65194 h 313364"/>
                  <a:gd name="connsiteX40" fmla="*/ 50450 w 530715"/>
                  <a:gd name="connsiteY40" fmla="*/ 62618 h 313364"/>
                  <a:gd name="connsiteX41" fmla="*/ 36541 w 530715"/>
                  <a:gd name="connsiteY41" fmla="*/ 65194 h 313364"/>
                  <a:gd name="connsiteX42" fmla="*/ 27784 w 530715"/>
                  <a:gd name="connsiteY42" fmla="*/ 70345 h 313364"/>
                  <a:gd name="connsiteX43" fmla="*/ 42895 w 530715"/>
                  <a:gd name="connsiteY43" fmla="*/ 84255 h 313364"/>
                  <a:gd name="connsiteX44" fmla="*/ 49248 w 530715"/>
                  <a:gd name="connsiteY44" fmla="*/ 118598 h 313364"/>
                  <a:gd name="connsiteX45" fmla="*/ 60581 w 530715"/>
                  <a:gd name="connsiteY45" fmla="*/ 98164 h 313364"/>
                  <a:gd name="connsiteX46" fmla="*/ 73117 w 530715"/>
                  <a:gd name="connsiteY46" fmla="*/ 76527 h 313364"/>
                  <a:gd name="connsiteX47" fmla="*/ 74490 w 530715"/>
                  <a:gd name="connsiteY47" fmla="*/ 96790 h 313364"/>
                  <a:gd name="connsiteX48" fmla="*/ 97157 w 530715"/>
                  <a:gd name="connsiteY48" fmla="*/ 114477 h 313364"/>
                  <a:gd name="connsiteX49" fmla="*/ 131157 w 530715"/>
                  <a:gd name="connsiteY49" fmla="*/ 122032 h 313364"/>
                  <a:gd name="connsiteX50" fmla="*/ 162752 w 530715"/>
                  <a:gd name="connsiteY50" fmla="*/ 139719 h 313364"/>
                  <a:gd name="connsiteX51" fmla="*/ 194348 w 530715"/>
                  <a:gd name="connsiteY51" fmla="*/ 166335 h 313364"/>
                  <a:gd name="connsiteX52" fmla="*/ 205853 w 530715"/>
                  <a:gd name="connsiteY52" fmla="*/ 192951 h 313364"/>
                  <a:gd name="connsiteX53" fmla="*/ 214782 w 530715"/>
                  <a:gd name="connsiteY53" fmla="*/ 220940 h 313364"/>
                  <a:gd name="connsiteX54" fmla="*/ 219934 w 530715"/>
                  <a:gd name="connsiteY54" fmla="*/ 232445 h 313364"/>
                  <a:gd name="connsiteX55" fmla="*/ 246378 w 530715"/>
                  <a:gd name="connsiteY55" fmla="*/ 236223 h 313364"/>
                  <a:gd name="connsiteX56" fmla="*/ 270418 w 530715"/>
                  <a:gd name="connsiteY56" fmla="*/ 261637 h 313364"/>
                  <a:gd name="connsiteX57" fmla="*/ 304418 w 530715"/>
                  <a:gd name="connsiteY57" fmla="*/ 265415 h 313364"/>
                  <a:gd name="connsiteX58" fmla="*/ 332064 w 530715"/>
                  <a:gd name="connsiteY58" fmla="*/ 258890 h 313364"/>
                  <a:gd name="connsiteX59" fmla="*/ 323135 w 530715"/>
                  <a:gd name="connsiteY59" fmla="*/ 244981 h 313364"/>
                  <a:gd name="connsiteX60" fmla="*/ 309226 w 530715"/>
                  <a:gd name="connsiteY60" fmla="*/ 237425 h 313364"/>
                  <a:gd name="connsiteX61" fmla="*/ 340650 w 530715"/>
                  <a:gd name="connsiteY61" fmla="*/ 232274 h 313364"/>
                  <a:gd name="connsiteX62" fmla="*/ 339276 w 530715"/>
                  <a:gd name="connsiteY62" fmla="*/ 208062 h 313364"/>
                  <a:gd name="connsiteX63" fmla="*/ 354387 w 530715"/>
                  <a:gd name="connsiteY63" fmla="*/ 215617 h 313364"/>
                  <a:gd name="connsiteX64" fmla="*/ 369499 w 530715"/>
                  <a:gd name="connsiteY64" fmla="*/ 213042 h 313364"/>
                  <a:gd name="connsiteX65" fmla="*/ 388387 w 530715"/>
                  <a:gd name="connsiteY65" fmla="*/ 225920 h 313364"/>
                  <a:gd name="connsiteX66" fmla="*/ 388387 w 530715"/>
                  <a:gd name="connsiteY66" fmla="*/ 225920 h 31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530715" h="313364">
                    <a:moveTo>
                      <a:pt x="388387" y="225920"/>
                    </a:moveTo>
                    <a:cubicBezTo>
                      <a:pt x="395943" y="227122"/>
                      <a:pt x="404700" y="236051"/>
                      <a:pt x="413629" y="244981"/>
                    </a:cubicBezTo>
                    <a:cubicBezTo>
                      <a:pt x="422559" y="253910"/>
                      <a:pt x="422559" y="260263"/>
                      <a:pt x="430114" y="270395"/>
                    </a:cubicBezTo>
                    <a:cubicBezTo>
                      <a:pt x="440245" y="281728"/>
                      <a:pt x="445225" y="286879"/>
                      <a:pt x="452781" y="290657"/>
                    </a:cubicBezTo>
                    <a:cubicBezTo>
                      <a:pt x="461538" y="293233"/>
                      <a:pt x="478023" y="297011"/>
                      <a:pt x="488154" y="298213"/>
                    </a:cubicBezTo>
                    <a:cubicBezTo>
                      <a:pt x="498286" y="300788"/>
                      <a:pt x="502063" y="304566"/>
                      <a:pt x="505841" y="309546"/>
                    </a:cubicBezTo>
                    <a:cubicBezTo>
                      <a:pt x="508417" y="313324"/>
                      <a:pt x="513397" y="314526"/>
                      <a:pt x="517174" y="312121"/>
                    </a:cubicBezTo>
                    <a:cubicBezTo>
                      <a:pt x="520952" y="309546"/>
                      <a:pt x="510820" y="300617"/>
                      <a:pt x="520952" y="301990"/>
                    </a:cubicBezTo>
                    <a:cubicBezTo>
                      <a:pt x="532285" y="303192"/>
                      <a:pt x="533487" y="298213"/>
                      <a:pt x="525932" y="296839"/>
                    </a:cubicBezTo>
                    <a:cubicBezTo>
                      <a:pt x="517174" y="294263"/>
                      <a:pt x="508245" y="294435"/>
                      <a:pt x="503265" y="289283"/>
                    </a:cubicBezTo>
                    <a:cubicBezTo>
                      <a:pt x="498286" y="285505"/>
                      <a:pt x="513397" y="281556"/>
                      <a:pt x="505841" y="277778"/>
                    </a:cubicBezTo>
                    <a:cubicBezTo>
                      <a:pt x="498286" y="272799"/>
                      <a:pt x="490730" y="272799"/>
                      <a:pt x="489356" y="266445"/>
                    </a:cubicBezTo>
                    <a:cubicBezTo>
                      <a:pt x="489356" y="261465"/>
                      <a:pt x="489356" y="260092"/>
                      <a:pt x="479225" y="258890"/>
                    </a:cubicBezTo>
                    <a:cubicBezTo>
                      <a:pt x="469094" y="258890"/>
                      <a:pt x="466518" y="248758"/>
                      <a:pt x="456558" y="236051"/>
                    </a:cubicBezTo>
                    <a:cubicBezTo>
                      <a:pt x="447629" y="223344"/>
                      <a:pt x="418609" y="191749"/>
                      <a:pt x="426165" y="190375"/>
                    </a:cubicBezTo>
                    <a:cubicBezTo>
                      <a:pt x="433720" y="190375"/>
                      <a:pt x="447629" y="194153"/>
                      <a:pt x="448831" y="185223"/>
                    </a:cubicBezTo>
                    <a:cubicBezTo>
                      <a:pt x="450033" y="176294"/>
                      <a:pt x="448831" y="168739"/>
                      <a:pt x="436124" y="166163"/>
                    </a:cubicBezTo>
                    <a:cubicBezTo>
                      <a:pt x="424791" y="162385"/>
                      <a:pt x="413458" y="154830"/>
                      <a:pt x="399549" y="147102"/>
                    </a:cubicBezTo>
                    <a:cubicBezTo>
                      <a:pt x="387013" y="139547"/>
                      <a:pt x="396973" y="133193"/>
                      <a:pt x="384438" y="123062"/>
                    </a:cubicBezTo>
                    <a:cubicBezTo>
                      <a:pt x="373104" y="112931"/>
                      <a:pt x="372933" y="100224"/>
                      <a:pt x="360398" y="96446"/>
                    </a:cubicBezTo>
                    <a:cubicBezTo>
                      <a:pt x="349064" y="91467"/>
                      <a:pt x="336529" y="94042"/>
                      <a:pt x="318842" y="86315"/>
                    </a:cubicBezTo>
                    <a:cubicBezTo>
                      <a:pt x="299954" y="78760"/>
                      <a:pt x="277287" y="68628"/>
                      <a:pt x="262004" y="62275"/>
                    </a:cubicBezTo>
                    <a:cubicBezTo>
                      <a:pt x="248095" y="54719"/>
                      <a:pt x="240540" y="57295"/>
                      <a:pt x="235560" y="57295"/>
                    </a:cubicBezTo>
                    <a:cubicBezTo>
                      <a:pt x="230580" y="57295"/>
                      <a:pt x="209116" y="39608"/>
                      <a:pt x="201560" y="37033"/>
                    </a:cubicBezTo>
                    <a:cubicBezTo>
                      <a:pt x="194005" y="34457"/>
                      <a:pt x="175116" y="28275"/>
                      <a:pt x="168763" y="35831"/>
                    </a:cubicBezTo>
                    <a:cubicBezTo>
                      <a:pt x="162409" y="44760"/>
                      <a:pt x="168763" y="47335"/>
                      <a:pt x="158803" y="49740"/>
                    </a:cubicBezTo>
                    <a:cubicBezTo>
                      <a:pt x="150046" y="53517"/>
                      <a:pt x="139914" y="52315"/>
                      <a:pt x="136136" y="58669"/>
                    </a:cubicBezTo>
                    <a:cubicBezTo>
                      <a:pt x="131157" y="65022"/>
                      <a:pt x="122399" y="73952"/>
                      <a:pt x="118621" y="81507"/>
                    </a:cubicBezTo>
                    <a:cubicBezTo>
                      <a:pt x="113642" y="90436"/>
                      <a:pt x="106086" y="89234"/>
                      <a:pt x="100935" y="84083"/>
                    </a:cubicBezTo>
                    <a:cubicBezTo>
                      <a:pt x="95955" y="77729"/>
                      <a:pt x="97157" y="70174"/>
                      <a:pt x="92005" y="66396"/>
                    </a:cubicBezTo>
                    <a:cubicBezTo>
                      <a:pt x="85652" y="62618"/>
                      <a:pt x="83076" y="52487"/>
                      <a:pt x="84278" y="42356"/>
                    </a:cubicBezTo>
                    <a:cubicBezTo>
                      <a:pt x="84278" y="32224"/>
                      <a:pt x="77925" y="16942"/>
                      <a:pt x="70369" y="11790"/>
                    </a:cubicBezTo>
                    <a:cubicBezTo>
                      <a:pt x="62814" y="6811"/>
                      <a:pt x="37572" y="-2119"/>
                      <a:pt x="26238" y="457"/>
                    </a:cubicBezTo>
                    <a:cubicBezTo>
                      <a:pt x="14905" y="1659"/>
                      <a:pt x="7349" y="10588"/>
                      <a:pt x="3572" y="20891"/>
                    </a:cubicBezTo>
                    <a:cubicBezTo>
                      <a:pt x="-206" y="31023"/>
                      <a:pt x="-2610" y="39952"/>
                      <a:pt x="4945" y="34800"/>
                    </a:cubicBezTo>
                    <a:cubicBezTo>
                      <a:pt x="11299" y="28447"/>
                      <a:pt x="22632" y="28447"/>
                      <a:pt x="22632" y="34800"/>
                    </a:cubicBezTo>
                    <a:cubicBezTo>
                      <a:pt x="22632" y="42356"/>
                      <a:pt x="25208" y="46305"/>
                      <a:pt x="35339" y="47507"/>
                    </a:cubicBezTo>
                    <a:cubicBezTo>
                      <a:pt x="44097" y="50083"/>
                      <a:pt x="59380" y="55063"/>
                      <a:pt x="64359" y="51285"/>
                    </a:cubicBezTo>
                    <a:cubicBezTo>
                      <a:pt x="69339" y="47507"/>
                      <a:pt x="73117" y="43558"/>
                      <a:pt x="73117" y="51285"/>
                    </a:cubicBezTo>
                    <a:cubicBezTo>
                      <a:pt x="73117" y="58840"/>
                      <a:pt x="78268" y="67770"/>
                      <a:pt x="68137" y="65194"/>
                    </a:cubicBezTo>
                    <a:cubicBezTo>
                      <a:pt x="58006" y="62618"/>
                      <a:pt x="56804" y="58840"/>
                      <a:pt x="50450" y="62618"/>
                    </a:cubicBezTo>
                    <a:cubicBezTo>
                      <a:pt x="42895" y="66396"/>
                      <a:pt x="44097" y="66396"/>
                      <a:pt x="36541" y="65194"/>
                    </a:cubicBezTo>
                    <a:cubicBezTo>
                      <a:pt x="27784" y="65194"/>
                      <a:pt x="26410" y="65194"/>
                      <a:pt x="27784" y="70345"/>
                    </a:cubicBezTo>
                    <a:cubicBezTo>
                      <a:pt x="29157" y="75497"/>
                      <a:pt x="41693" y="74123"/>
                      <a:pt x="42895" y="84255"/>
                    </a:cubicBezTo>
                    <a:cubicBezTo>
                      <a:pt x="44268" y="94386"/>
                      <a:pt x="43066" y="124951"/>
                      <a:pt x="49248" y="118598"/>
                    </a:cubicBezTo>
                    <a:cubicBezTo>
                      <a:pt x="55602" y="112244"/>
                      <a:pt x="58006" y="105891"/>
                      <a:pt x="60581" y="98164"/>
                    </a:cubicBezTo>
                    <a:cubicBezTo>
                      <a:pt x="63157" y="89234"/>
                      <a:pt x="73117" y="63820"/>
                      <a:pt x="73117" y="76527"/>
                    </a:cubicBezTo>
                    <a:cubicBezTo>
                      <a:pt x="73117" y="87860"/>
                      <a:pt x="66935" y="91810"/>
                      <a:pt x="74490" y="96790"/>
                    </a:cubicBezTo>
                    <a:cubicBezTo>
                      <a:pt x="80844" y="103143"/>
                      <a:pt x="84622" y="108123"/>
                      <a:pt x="97157" y="114477"/>
                    </a:cubicBezTo>
                    <a:cubicBezTo>
                      <a:pt x="109692" y="120830"/>
                      <a:pt x="118621" y="119456"/>
                      <a:pt x="131157" y="122032"/>
                    </a:cubicBezTo>
                    <a:cubicBezTo>
                      <a:pt x="145066" y="124608"/>
                      <a:pt x="151419" y="129588"/>
                      <a:pt x="162752" y="139719"/>
                    </a:cubicBezTo>
                    <a:cubicBezTo>
                      <a:pt x="175459" y="149850"/>
                      <a:pt x="187995" y="153628"/>
                      <a:pt x="194348" y="166335"/>
                    </a:cubicBezTo>
                    <a:cubicBezTo>
                      <a:pt x="200702" y="179042"/>
                      <a:pt x="196924" y="180244"/>
                      <a:pt x="205853" y="192951"/>
                    </a:cubicBezTo>
                    <a:cubicBezTo>
                      <a:pt x="214782" y="204284"/>
                      <a:pt x="214782" y="209435"/>
                      <a:pt x="214782" y="220940"/>
                    </a:cubicBezTo>
                    <a:cubicBezTo>
                      <a:pt x="214782" y="232445"/>
                      <a:pt x="207227" y="236223"/>
                      <a:pt x="219934" y="232445"/>
                    </a:cubicBezTo>
                    <a:cubicBezTo>
                      <a:pt x="231267" y="228668"/>
                      <a:pt x="238823" y="224718"/>
                      <a:pt x="246378" y="236223"/>
                    </a:cubicBezTo>
                    <a:cubicBezTo>
                      <a:pt x="252732" y="247556"/>
                      <a:pt x="259085" y="257859"/>
                      <a:pt x="270418" y="261637"/>
                    </a:cubicBezTo>
                    <a:cubicBezTo>
                      <a:pt x="281752" y="265415"/>
                      <a:pt x="289307" y="261637"/>
                      <a:pt x="304418" y="265415"/>
                    </a:cubicBezTo>
                    <a:cubicBezTo>
                      <a:pt x="320731" y="269193"/>
                      <a:pt x="330862" y="262839"/>
                      <a:pt x="332064" y="258890"/>
                    </a:cubicBezTo>
                    <a:cubicBezTo>
                      <a:pt x="332064" y="253910"/>
                      <a:pt x="335842" y="249960"/>
                      <a:pt x="323135" y="244981"/>
                    </a:cubicBezTo>
                    <a:cubicBezTo>
                      <a:pt x="309226" y="240001"/>
                      <a:pt x="299267" y="237425"/>
                      <a:pt x="309226" y="237425"/>
                    </a:cubicBezTo>
                    <a:cubicBezTo>
                      <a:pt x="319358" y="237425"/>
                      <a:pt x="331893" y="239829"/>
                      <a:pt x="340650" y="232274"/>
                    </a:cubicBezTo>
                    <a:cubicBezTo>
                      <a:pt x="349408" y="224547"/>
                      <a:pt x="329145" y="203082"/>
                      <a:pt x="339276" y="208062"/>
                    </a:cubicBezTo>
                    <a:cubicBezTo>
                      <a:pt x="350610" y="211839"/>
                      <a:pt x="354387" y="221971"/>
                      <a:pt x="354387" y="215617"/>
                    </a:cubicBezTo>
                    <a:cubicBezTo>
                      <a:pt x="354387" y="209264"/>
                      <a:pt x="360741" y="205486"/>
                      <a:pt x="369499" y="213042"/>
                    </a:cubicBezTo>
                    <a:cubicBezTo>
                      <a:pt x="377054" y="222142"/>
                      <a:pt x="380832" y="224718"/>
                      <a:pt x="388387" y="225920"/>
                    </a:cubicBezTo>
                    <a:lnTo>
                      <a:pt x="388387" y="2259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2" name="任意多边形: 形状 3031">
                <a:extLst>
                  <a:ext uri="{FF2B5EF4-FFF2-40B4-BE49-F238E27FC236}">
                    <a16:creationId xmlns:a16="http://schemas.microsoft.com/office/drawing/2014/main" xmlns="" id="{0E0DAA73-D458-4B48-85C0-57BC87D2800D}"/>
                  </a:ext>
                </a:extLst>
              </p:cNvPr>
              <p:cNvSpPr/>
              <p:nvPr/>
            </p:nvSpPr>
            <p:spPr>
              <a:xfrm>
                <a:off x="4389848" y="3746209"/>
                <a:ext cx="536269" cy="317502"/>
              </a:xfrm>
              <a:custGeom>
                <a:avLst/>
                <a:gdLst>
                  <a:gd name="connsiteX0" fmla="*/ 506390 w 536269"/>
                  <a:gd name="connsiteY0" fmla="*/ 312351 h 317502"/>
                  <a:gd name="connsiteX1" fmla="*/ 490421 w 536269"/>
                  <a:gd name="connsiteY1" fmla="*/ 301877 h 317502"/>
                  <a:gd name="connsiteX2" fmla="*/ 490421 w 536269"/>
                  <a:gd name="connsiteY2" fmla="*/ 301877 h 317502"/>
                  <a:gd name="connsiteX3" fmla="*/ 454360 w 536269"/>
                  <a:gd name="connsiteY3" fmla="*/ 294150 h 317502"/>
                  <a:gd name="connsiteX4" fmla="*/ 454360 w 536269"/>
                  <a:gd name="connsiteY4" fmla="*/ 294150 h 317502"/>
                  <a:gd name="connsiteX5" fmla="*/ 430664 w 536269"/>
                  <a:gd name="connsiteY5" fmla="*/ 273200 h 317502"/>
                  <a:gd name="connsiteX6" fmla="*/ 430664 w 536269"/>
                  <a:gd name="connsiteY6" fmla="*/ 273200 h 317502"/>
                  <a:gd name="connsiteX7" fmla="*/ 414522 w 536269"/>
                  <a:gd name="connsiteY7" fmla="*/ 248130 h 317502"/>
                  <a:gd name="connsiteX8" fmla="*/ 414522 w 536269"/>
                  <a:gd name="connsiteY8" fmla="*/ 248130 h 317502"/>
                  <a:gd name="connsiteX9" fmla="*/ 390654 w 536269"/>
                  <a:gd name="connsiteY9" fmla="*/ 229756 h 317502"/>
                  <a:gd name="connsiteX10" fmla="*/ 390654 w 536269"/>
                  <a:gd name="connsiteY10" fmla="*/ 229756 h 317502"/>
                  <a:gd name="connsiteX11" fmla="*/ 390997 w 536269"/>
                  <a:gd name="connsiteY11" fmla="*/ 227352 h 317502"/>
                  <a:gd name="connsiteX12" fmla="*/ 391341 w 536269"/>
                  <a:gd name="connsiteY12" fmla="*/ 224948 h 317502"/>
                  <a:gd name="connsiteX13" fmla="*/ 417957 w 536269"/>
                  <a:gd name="connsiteY13" fmla="*/ 244695 h 317502"/>
                  <a:gd name="connsiteX14" fmla="*/ 417957 w 536269"/>
                  <a:gd name="connsiteY14" fmla="*/ 244695 h 317502"/>
                  <a:gd name="connsiteX15" fmla="*/ 434441 w 536269"/>
                  <a:gd name="connsiteY15" fmla="*/ 270109 h 317502"/>
                  <a:gd name="connsiteX16" fmla="*/ 434441 w 536269"/>
                  <a:gd name="connsiteY16" fmla="*/ 270109 h 317502"/>
                  <a:gd name="connsiteX17" fmla="*/ 456078 w 536269"/>
                  <a:gd name="connsiteY17" fmla="*/ 289685 h 317502"/>
                  <a:gd name="connsiteX18" fmla="*/ 456078 w 536269"/>
                  <a:gd name="connsiteY18" fmla="*/ 289685 h 317502"/>
                  <a:gd name="connsiteX19" fmla="*/ 491279 w 536269"/>
                  <a:gd name="connsiteY19" fmla="*/ 297240 h 317502"/>
                  <a:gd name="connsiteX20" fmla="*/ 491279 w 536269"/>
                  <a:gd name="connsiteY20" fmla="*/ 297240 h 317502"/>
                  <a:gd name="connsiteX21" fmla="*/ 510340 w 536269"/>
                  <a:gd name="connsiteY21" fmla="*/ 309604 h 317502"/>
                  <a:gd name="connsiteX22" fmla="*/ 510340 w 536269"/>
                  <a:gd name="connsiteY22" fmla="*/ 309604 h 317502"/>
                  <a:gd name="connsiteX23" fmla="*/ 515320 w 536269"/>
                  <a:gd name="connsiteY23" fmla="*/ 312351 h 317502"/>
                  <a:gd name="connsiteX24" fmla="*/ 515320 w 536269"/>
                  <a:gd name="connsiteY24" fmla="*/ 312351 h 317502"/>
                  <a:gd name="connsiteX25" fmla="*/ 518067 w 536269"/>
                  <a:gd name="connsiteY25" fmla="*/ 311664 h 317502"/>
                  <a:gd name="connsiteX26" fmla="*/ 518067 w 536269"/>
                  <a:gd name="connsiteY26" fmla="*/ 311664 h 317502"/>
                  <a:gd name="connsiteX27" fmla="*/ 516178 w 536269"/>
                  <a:gd name="connsiteY27" fmla="*/ 305139 h 317502"/>
                  <a:gd name="connsiteX28" fmla="*/ 516178 w 536269"/>
                  <a:gd name="connsiteY28" fmla="*/ 305139 h 317502"/>
                  <a:gd name="connsiteX29" fmla="*/ 521501 w 536269"/>
                  <a:gd name="connsiteY29" fmla="*/ 300675 h 317502"/>
                  <a:gd name="connsiteX30" fmla="*/ 521501 w 536269"/>
                  <a:gd name="connsiteY30" fmla="*/ 300675 h 317502"/>
                  <a:gd name="connsiteX31" fmla="*/ 523562 w 536269"/>
                  <a:gd name="connsiteY31" fmla="*/ 300846 h 317502"/>
                  <a:gd name="connsiteX32" fmla="*/ 523562 w 536269"/>
                  <a:gd name="connsiteY32" fmla="*/ 300846 h 317502"/>
                  <a:gd name="connsiteX33" fmla="*/ 526653 w 536269"/>
                  <a:gd name="connsiteY33" fmla="*/ 301018 h 317502"/>
                  <a:gd name="connsiteX34" fmla="*/ 526653 w 536269"/>
                  <a:gd name="connsiteY34" fmla="*/ 301018 h 317502"/>
                  <a:gd name="connsiteX35" fmla="*/ 529229 w 536269"/>
                  <a:gd name="connsiteY35" fmla="*/ 300846 h 317502"/>
                  <a:gd name="connsiteX36" fmla="*/ 529229 w 536269"/>
                  <a:gd name="connsiteY36" fmla="*/ 300846 h 317502"/>
                  <a:gd name="connsiteX37" fmla="*/ 527683 w 536269"/>
                  <a:gd name="connsiteY37" fmla="*/ 300503 h 317502"/>
                  <a:gd name="connsiteX38" fmla="*/ 527683 w 536269"/>
                  <a:gd name="connsiteY38" fmla="*/ 300503 h 317502"/>
                  <a:gd name="connsiteX39" fmla="*/ 504158 w 536269"/>
                  <a:gd name="connsiteY39" fmla="*/ 292604 h 317502"/>
                  <a:gd name="connsiteX40" fmla="*/ 504158 w 536269"/>
                  <a:gd name="connsiteY40" fmla="*/ 292604 h 317502"/>
                  <a:gd name="connsiteX41" fmla="*/ 502097 w 536269"/>
                  <a:gd name="connsiteY41" fmla="*/ 288998 h 317502"/>
                  <a:gd name="connsiteX42" fmla="*/ 502097 w 536269"/>
                  <a:gd name="connsiteY42" fmla="*/ 288998 h 317502"/>
                  <a:gd name="connsiteX43" fmla="*/ 507764 w 536269"/>
                  <a:gd name="connsiteY43" fmla="*/ 281958 h 317502"/>
                  <a:gd name="connsiteX44" fmla="*/ 507764 w 536269"/>
                  <a:gd name="connsiteY44" fmla="*/ 281958 h 317502"/>
                  <a:gd name="connsiteX45" fmla="*/ 506734 w 536269"/>
                  <a:gd name="connsiteY45" fmla="*/ 281442 h 317502"/>
                  <a:gd name="connsiteX46" fmla="*/ 506734 w 536269"/>
                  <a:gd name="connsiteY46" fmla="*/ 281442 h 317502"/>
                  <a:gd name="connsiteX47" fmla="*/ 489219 w 536269"/>
                  <a:gd name="connsiteY47" fmla="*/ 268049 h 317502"/>
                  <a:gd name="connsiteX48" fmla="*/ 489219 w 536269"/>
                  <a:gd name="connsiteY48" fmla="*/ 268049 h 317502"/>
                  <a:gd name="connsiteX49" fmla="*/ 481492 w 536269"/>
                  <a:gd name="connsiteY49" fmla="*/ 262897 h 317502"/>
                  <a:gd name="connsiteX50" fmla="*/ 481492 w 536269"/>
                  <a:gd name="connsiteY50" fmla="*/ 262897 h 317502"/>
                  <a:gd name="connsiteX51" fmla="*/ 481492 w 536269"/>
                  <a:gd name="connsiteY51" fmla="*/ 262897 h 317502"/>
                  <a:gd name="connsiteX52" fmla="*/ 456765 w 536269"/>
                  <a:gd name="connsiteY52" fmla="*/ 239029 h 317502"/>
                  <a:gd name="connsiteX53" fmla="*/ 456765 w 536269"/>
                  <a:gd name="connsiteY53" fmla="*/ 239029 h 317502"/>
                  <a:gd name="connsiteX54" fmla="*/ 424654 w 536269"/>
                  <a:gd name="connsiteY54" fmla="*/ 193524 h 317502"/>
                  <a:gd name="connsiteX55" fmla="*/ 424654 w 536269"/>
                  <a:gd name="connsiteY55" fmla="*/ 193524 h 317502"/>
                  <a:gd name="connsiteX56" fmla="*/ 427058 w 536269"/>
                  <a:gd name="connsiteY56" fmla="*/ 189918 h 317502"/>
                  <a:gd name="connsiteX57" fmla="*/ 427058 w 536269"/>
                  <a:gd name="connsiteY57" fmla="*/ 189918 h 317502"/>
                  <a:gd name="connsiteX58" fmla="*/ 428431 w 536269"/>
                  <a:gd name="connsiteY58" fmla="*/ 189403 h 317502"/>
                  <a:gd name="connsiteX59" fmla="*/ 428431 w 536269"/>
                  <a:gd name="connsiteY59" fmla="*/ 189403 h 317502"/>
                  <a:gd name="connsiteX60" fmla="*/ 440795 w 536269"/>
                  <a:gd name="connsiteY60" fmla="*/ 190261 h 317502"/>
                  <a:gd name="connsiteX61" fmla="*/ 440795 w 536269"/>
                  <a:gd name="connsiteY61" fmla="*/ 190261 h 317502"/>
                  <a:gd name="connsiteX62" fmla="*/ 448522 w 536269"/>
                  <a:gd name="connsiteY62" fmla="*/ 186484 h 317502"/>
                  <a:gd name="connsiteX63" fmla="*/ 448522 w 536269"/>
                  <a:gd name="connsiteY63" fmla="*/ 186484 h 317502"/>
                  <a:gd name="connsiteX64" fmla="*/ 448866 w 536269"/>
                  <a:gd name="connsiteY64" fmla="*/ 182019 h 317502"/>
                  <a:gd name="connsiteX65" fmla="*/ 448866 w 536269"/>
                  <a:gd name="connsiteY65" fmla="*/ 182019 h 317502"/>
                  <a:gd name="connsiteX66" fmla="*/ 437532 w 536269"/>
                  <a:gd name="connsiteY66" fmla="*/ 170171 h 317502"/>
                  <a:gd name="connsiteX67" fmla="*/ 437532 w 536269"/>
                  <a:gd name="connsiteY67" fmla="*/ 170171 h 317502"/>
                  <a:gd name="connsiteX68" fmla="*/ 400442 w 536269"/>
                  <a:gd name="connsiteY68" fmla="*/ 150938 h 317502"/>
                  <a:gd name="connsiteX69" fmla="*/ 400442 w 536269"/>
                  <a:gd name="connsiteY69" fmla="*/ 150938 h 317502"/>
                  <a:gd name="connsiteX70" fmla="*/ 384816 w 536269"/>
                  <a:gd name="connsiteY70" fmla="*/ 126555 h 317502"/>
                  <a:gd name="connsiteX71" fmla="*/ 384816 w 536269"/>
                  <a:gd name="connsiteY71" fmla="*/ 126555 h 317502"/>
                  <a:gd name="connsiteX72" fmla="*/ 361462 w 536269"/>
                  <a:gd name="connsiteY72" fmla="*/ 100454 h 317502"/>
                  <a:gd name="connsiteX73" fmla="*/ 361462 w 536269"/>
                  <a:gd name="connsiteY73" fmla="*/ 100454 h 317502"/>
                  <a:gd name="connsiteX74" fmla="*/ 319907 w 536269"/>
                  <a:gd name="connsiteY74" fmla="*/ 90323 h 317502"/>
                  <a:gd name="connsiteX75" fmla="*/ 319907 w 536269"/>
                  <a:gd name="connsiteY75" fmla="*/ 90323 h 317502"/>
                  <a:gd name="connsiteX76" fmla="*/ 262897 w 536269"/>
                  <a:gd name="connsiteY76" fmla="*/ 66282 h 317502"/>
                  <a:gd name="connsiteX77" fmla="*/ 262897 w 536269"/>
                  <a:gd name="connsiteY77" fmla="*/ 66282 h 317502"/>
                  <a:gd name="connsiteX78" fmla="*/ 245210 w 536269"/>
                  <a:gd name="connsiteY78" fmla="*/ 61131 h 317502"/>
                  <a:gd name="connsiteX79" fmla="*/ 245210 w 536269"/>
                  <a:gd name="connsiteY79" fmla="*/ 61131 h 317502"/>
                  <a:gd name="connsiteX80" fmla="*/ 237655 w 536269"/>
                  <a:gd name="connsiteY80" fmla="*/ 61646 h 317502"/>
                  <a:gd name="connsiteX81" fmla="*/ 237655 w 536269"/>
                  <a:gd name="connsiteY81" fmla="*/ 61646 h 317502"/>
                  <a:gd name="connsiteX82" fmla="*/ 202797 w 536269"/>
                  <a:gd name="connsiteY82" fmla="*/ 41212 h 317502"/>
                  <a:gd name="connsiteX83" fmla="*/ 202797 w 536269"/>
                  <a:gd name="connsiteY83" fmla="*/ 41212 h 317502"/>
                  <a:gd name="connsiteX84" fmla="*/ 181160 w 536269"/>
                  <a:gd name="connsiteY84" fmla="*/ 36404 h 317502"/>
                  <a:gd name="connsiteX85" fmla="*/ 181160 w 536269"/>
                  <a:gd name="connsiteY85" fmla="*/ 36404 h 317502"/>
                  <a:gd name="connsiteX86" fmla="*/ 172746 w 536269"/>
                  <a:gd name="connsiteY86" fmla="*/ 38980 h 317502"/>
                  <a:gd name="connsiteX87" fmla="*/ 172746 w 536269"/>
                  <a:gd name="connsiteY87" fmla="*/ 38980 h 317502"/>
                  <a:gd name="connsiteX88" fmla="*/ 161756 w 536269"/>
                  <a:gd name="connsiteY88" fmla="*/ 53747 h 317502"/>
                  <a:gd name="connsiteX89" fmla="*/ 161756 w 536269"/>
                  <a:gd name="connsiteY89" fmla="*/ 53747 h 317502"/>
                  <a:gd name="connsiteX90" fmla="*/ 140120 w 536269"/>
                  <a:gd name="connsiteY90" fmla="*/ 61989 h 317502"/>
                  <a:gd name="connsiteX91" fmla="*/ 140120 w 536269"/>
                  <a:gd name="connsiteY91" fmla="*/ 61989 h 317502"/>
                  <a:gd name="connsiteX92" fmla="*/ 122777 w 536269"/>
                  <a:gd name="connsiteY92" fmla="*/ 84656 h 317502"/>
                  <a:gd name="connsiteX93" fmla="*/ 122777 w 536269"/>
                  <a:gd name="connsiteY93" fmla="*/ 84656 h 317502"/>
                  <a:gd name="connsiteX94" fmla="*/ 111444 w 536269"/>
                  <a:gd name="connsiteY94" fmla="*/ 92383 h 317502"/>
                  <a:gd name="connsiteX95" fmla="*/ 111444 w 536269"/>
                  <a:gd name="connsiteY95" fmla="*/ 92383 h 317502"/>
                  <a:gd name="connsiteX96" fmla="*/ 101141 w 536269"/>
                  <a:gd name="connsiteY96" fmla="*/ 87575 h 317502"/>
                  <a:gd name="connsiteX97" fmla="*/ 101141 w 536269"/>
                  <a:gd name="connsiteY97" fmla="*/ 87575 h 317502"/>
                  <a:gd name="connsiteX98" fmla="*/ 92898 w 536269"/>
                  <a:gd name="connsiteY98" fmla="*/ 70404 h 317502"/>
                  <a:gd name="connsiteX99" fmla="*/ 92898 w 536269"/>
                  <a:gd name="connsiteY99" fmla="*/ 70404 h 317502"/>
                  <a:gd name="connsiteX100" fmla="*/ 83797 w 536269"/>
                  <a:gd name="connsiteY100" fmla="*/ 49111 h 317502"/>
                  <a:gd name="connsiteX101" fmla="*/ 83797 w 536269"/>
                  <a:gd name="connsiteY101" fmla="*/ 49111 h 317502"/>
                  <a:gd name="connsiteX102" fmla="*/ 84141 w 536269"/>
                  <a:gd name="connsiteY102" fmla="*/ 44131 h 317502"/>
                  <a:gd name="connsiteX103" fmla="*/ 84141 w 536269"/>
                  <a:gd name="connsiteY103" fmla="*/ 44131 h 317502"/>
                  <a:gd name="connsiteX104" fmla="*/ 71262 w 536269"/>
                  <a:gd name="connsiteY104" fmla="*/ 15626 h 317502"/>
                  <a:gd name="connsiteX105" fmla="*/ 71262 w 536269"/>
                  <a:gd name="connsiteY105" fmla="*/ 15626 h 317502"/>
                  <a:gd name="connsiteX106" fmla="*/ 33313 w 536269"/>
                  <a:gd name="connsiteY106" fmla="*/ 4293 h 317502"/>
                  <a:gd name="connsiteX107" fmla="*/ 33313 w 536269"/>
                  <a:gd name="connsiteY107" fmla="*/ 4293 h 317502"/>
                  <a:gd name="connsiteX108" fmla="*/ 28848 w 536269"/>
                  <a:gd name="connsiteY108" fmla="*/ 4808 h 317502"/>
                  <a:gd name="connsiteX109" fmla="*/ 28848 w 536269"/>
                  <a:gd name="connsiteY109" fmla="*/ 4808 h 317502"/>
                  <a:gd name="connsiteX110" fmla="*/ 8242 w 536269"/>
                  <a:gd name="connsiteY110" fmla="*/ 23525 h 317502"/>
                  <a:gd name="connsiteX111" fmla="*/ 8242 w 536269"/>
                  <a:gd name="connsiteY111" fmla="*/ 23525 h 317502"/>
                  <a:gd name="connsiteX112" fmla="*/ 4808 w 536269"/>
                  <a:gd name="connsiteY112" fmla="*/ 35373 h 317502"/>
                  <a:gd name="connsiteX113" fmla="*/ 4808 w 536269"/>
                  <a:gd name="connsiteY113" fmla="*/ 35373 h 317502"/>
                  <a:gd name="connsiteX114" fmla="*/ 5495 w 536269"/>
                  <a:gd name="connsiteY114" fmla="*/ 35030 h 317502"/>
                  <a:gd name="connsiteX115" fmla="*/ 5495 w 536269"/>
                  <a:gd name="connsiteY115" fmla="*/ 35030 h 317502"/>
                  <a:gd name="connsiteX116" fmla="*/ 18373 w 536269"/>
                  <a:gd name="connsiteY116" fmla="*/ 29535 h 317502"/>
                  <a:gd name="connsiteX117" fmla="*/ 18373 w 536269"/>
                  <a:gd name="connsiteY117" fmla="*/ 29535 h 317502"/>
                  <a:gd name="connsiteX118" fmla="*/ 27303 w 536269"/>
                  <a:gd name="connsiteY118" fmla="*/ 36747 h 317502"/>
                  <a:gd name="connsiteX119" fmla="*/ 27303 w 536269"/>
                  <a:gd name="connsiteY119" fmla="*/ 36747 h 317502"/>
                  <a:gd name="connsiteX120" fmla="*/ 38121 w 536269"/>
                  <a:gd name="connsiteY120" fmla="*/ 47050 h 317502"/>
                  <a:gd name="connsiteX121" fmla="*/ 38121 w 536269"/>
                  <a:gd name="connsiteY121" fmla="*/ 47050 h 317502"/>
                  <a:gd name="connsiteX122" fmla="*/ 60787 w 536269"/>
                  <a:gd name="connsiteY122" fmla="*/ 52030 h 317502"/>
                  <a:gd name="connsiteX123" fmla="*/ 60787 w 536269"/>
                  <a:gd name="connsiteY123" fmla="*/ 52030 h 317502"/>
                  <a:gd name="connsiteX124" fmla="*/ 64909 w 536269"/>
                  <a:gd name="connsiteY124" fmla="*/ 51171 h 317502"/>
                  <a:gd name="connsiteX125" fmla="*/ 64909 w 536269"/>
                  <a:gd name="connsiteY125" fmla="*/ 51171 h 317502"/>
                  <a:gd name="connsiteX126" fmla="*/ 73323 w 536269"/>
                  <a:gd name="connsiteY126" fmla="*/ 46192 h 317502"/>
                  <a:gd name="connsiteX127" fmla="*/ 73323 w 536269"/>
                  <a:gd name="connsiteY127" fmla="*/ 46192 h 317502"/>
                  <a:gd name="connsiteX128" fmla="*/ 77616 w 536269"/>
                  <a:gd name="connsiteY128" fmla="*/ 53060 h 317502"/>
                  <a:gd name="connsiteX129" fmla="*/ 77616 w 536269"/>
                  <a:gd name="connsiteY129" fmla="*/ 53060 h 317502"/>
                  <a:gd name="connsiteX130" fmla="*/ 78818 w 536269"/>
                  <a:gd name="connsiteY130" fmla="*/ 63878 h 317502"/>
                  <a:gd name="connsiteX131" fmla="*/ 78818 w 536269"/>
                  <a:gd name="connsiteY131" fmla="*/ 63878 h 317502"/>
                  <a:gd name="connsiteX132" fmla="*/ 73151 w 536269"/>
                  <a:gd name="connsiteY132" fmla="*/ 69888 h 317502"/>
                  <a:gd name="connsiteX133" fmla="*/ 73151 w 536269"/>
                  <a:gd name="connsiteY133" fmla="*/ 69888 h 317502"/>
                  <a:gd name="connsiteX134" fmla="*/ 69545 w 536269"/>
                  <a:gd name="connsiteY134" fmla="*/ 69373 h 317502"/>
                  <a:gd name="connsiteX135" fmla="*/ 69545 w 536269"/>
                  <a:gd name="connsiteY135" fmla="*/ 69373 h 317502"/>
                  <a:gd name="connsiteX136" fmla="*/ 57181 w 536269"/>
                  <a:gd name="connsiteY136" fmla="*/ 65252 h 317502"/>
                  <a:gd name="connsiteX137" fmla="*/ 57181 w 536269"/>
                  <a:gd name="connsiteY137" fmla="*/ 65252 h 317502"/>
                  <a:gd name="connsiteX138" fmla="*/ 53575 w 536269"/>
                  <a:gd name="connsiteY138" fmla="*/ 66626 h 317502"/>
                  <a:gd name="connsiteX139" fmla="*/ 53575 w 536269"/>
                  <a:gd name="connsiteY139" fmla="*/ 66626 h 317502"/>
                  <a:gd name="connsiteX140" fmla="*/ 44303 w 536269"/>
                  <a:gd name="connsiteY140" fmla="*/ 70232 h 317502"/>
                  <a:gd name="connsiteX141" fmla="*/ 44303 w 536269"/>
                  <a:gd name="connsiteY141" fmla="*/ 70232 h 317502"/>
                  <a:gd name="connsiteX142" fmla="*/ 38636 w 536269"/>
                  <a:gd name="connsiteY142" fmla="*/ 69545 h 317502"/>
                  <a:gd name="connsiteX143" fmla="*/ 38636 w 536269"/>
                  <a:gd name="connsiteY143" fmla="*/ 69545 h 317502"/>
                  <a:gd name="connsiteX144" fmla="*/ 31939 w 536269"/>
                  <a:gd name="connsiteY144" fmla="*/ 69888 h 317502"/>
                  <a:gd name="connsiteX145" fmla="*/ 31939 w 536269"/>
                  <a:gd name="connsiteY145" fmla="*/ 69888 h 317502"/>
                  <a:gd name="connsiteX146" fmla="*/ 31939 w 536269"/>
                  <a:gd name="connsiteY146" fmla="*/ 69717 h 317502"/>
                  <a:gd name="connsiteX147" fmla="*/ 32283 w 536269"/>
                  <a:gd name="connsiteY147" fmla="*/ 71777 h 317502"/>
                  <a:gd name="connsiteX148" fmla="*/ 32283 w 536269"/>
                  <a:gd name="connsiteY148" fmla="*/ 71777 h 317502"/>
                  <a:gd name="connsiteX149" fmla="*/ 47565 w 536269"/>
                  <a:gd name="connsiteY149" fmla="*/ 86030 h 317502"/>
                  <a:gd name="connsiteX150" fmla="*/ 47565 w 536269"/>
                  <a:gd name="connsiteY150" fmla="*/ 86030 h 317502"/>
                  <a:gd name="connsiteX151" fmla="*/ 50313 w 536269"/>
                  <a:gd name="connsiteY151" fmla="*/ 118484 h 317502"/>
                  <a:gd name="connsiteX152" fmla="*/ 50313 w 536269"/>
                  <a:gd name="connsiteY152" fmla="*/ 118484 h 317502"/>
                  <a:gd name="connsiteX153" fmla="*/ 60444 w 536269"/>
                  <a:gd name="connsiteY153" fmla="*/ 99595 h 317502"/>
                  <a:gd name="connsiteX154" fmla="*/ 60444 w 536269"/>
                  <a:gd name="connsiteY154" fmla="*/ 99595 h 317502"/>
                  <a:gd name="connsiteX155" fmla="*/ 66111 w 536269"/>
                  <a:gd name="connsiteY155" fmla="*/ 83969 h 317502"/>
                  <a:gd name="connsiteX156" fmla="*/ 66111 w 536269"/>
                  <a:gd name="connsiteY156" fmla="*/ 83969 h 317502"/>
                  <a:gd name="connsiteX157" fmla="*/ 74353 w 536269"/>
                  <a:gd name="connsiteY157" fmla="*/ 72636 h 317502"/>
                  <a:gd name="connsiteX158" fmla="*/ 74353 w 536269"/>
                  <a:gd name="connsiteY158" fmla="*/ 72636 h 317502"/>
                  <a:gd name="connsiteX159" fmla="*/ 77787 w 536269"/>
                  <a:gd name="connsiteY159" fmla="*/ 78474 h 317502"/>
                  <a:gd name="connsiteX160" fmla="*/ 77787 w 536269"/>
                  <a:gd name="connsiteY160" fmla="*/ 78474 h 317502"/>
                  <a:gd name="connsiteX161" fmla="*/ 77787 w 536269"/>
                  <a:gd name="connsiteY161" fmla="*/ 78646 h 317502"/>
                  <a:gd name="connsiteX162" fmla="*/ 75383 w 536269"/>
                  <a:gd name="connsiteY162" fmla="*/ 93070 h 317502"/>
                  <a:gd name="connsiteX163" fmla="*/ 75383 w 536269"/>
                  <a:gd name="connsiteY163" fmla="*/ 93070 h 317502"/>
                  <a:gd name="connsiteX164" fmla="*/ 78474 w 536269"/>
                  <a:gd name="connsiteY164" fmla="*/ 97019 h 317502"/>
                  <a:gd name="connsiteX165" fmla="*/ 78474 w 536269"/>
                  <a:gd name="connsiteY165" fmla="*/ 97019 h 317502"/>
                  <a:gd name="connsiteX166" fmla="*/ 100626 w 536269"/>
                  <a:gd name="connsiteY166" fmla="*/ 114363 h 317502"/>
                  <a:gd name="connsiteX167" fmla="*/ 100626 w 536269"/>
                  <a:gd name="connsiteY167" fmla="*/ 114363 h 317502"/>
                  <a:gd name="connsiteX168" fmla="*/ 133939 w 536269"/>
                  <a:gd name="connsiteY168" fmla="*/ 121747 h 317502"/>
                  <a:gd name="connsiteX169" fmla="*/ 133939 w 536269"/>
                  <a:gd name="connsiteY169" fmla="*/ 121747 h 317502"/>
                  <a:gd name="connsiteX170" fmla="*/ 166564 w 536269"/>
                  <a:gd name="connsiteY170" fmla="*/ 139948 h 317502"/>
                  <a:gd name="connsiteX171" fmla="*/ 166564 w 536269"/>
                  <a:gd name="connsiteY171" fmla="*/ 139948 h 317502"/>
                  <a:gd name="connsiteX172" fmla="*/ 198847 w 536269"/>
                  <a:gd name="connsiteY172" fmla="*/ 167423 h 317502"/>
                  <a:gd name="connsiteX173" fmla="*/ 198847 w 536269"/>
                  <a:gd name="connsiteY173" fmla="*/ 167423 h 317502"/>
                  <a:gd name="connsiteX174" fmla="*/ 210009 w 536269"/>
                  <a:gd name="connsiteY174" fmla="*/ 193696 h 317502"/>
                  <a:gd name="connsiteX175" fmla="*/ 210009 w 536269"/>
                  <a:gd name="connsiteY175" fmla="*/ 193696 h 317502"/>
                  <a:gd name="connsiteX176" fmla="*/ 219453 w 536269"/>
                  <a:gd name="connsiteY176" fmla="*/ 223059 h 317502"/>
                  <a:gd name="connsiteX177" fmla="*/ 219453 w 536269"/>
                  <a:gd name="connsiteY177" fmla="*/ 223059 h 317502"/>
                  <a:gd name="connsiteX178" fmla="*/ 219453 w 536269"/>
                  <a:gd name="connsiteY178" fmla="*/ 223059 h 317502"/>
                  <a:gd name="connsiteX179" fmla="*/ 217736 w 536269"/>
                  <a:gd name="connsiteY179" fmla="*/ 233018 h 317502"/>
                  <a:gd name="connsiteX180" fmla="*/ 217736 w 536269"/>
                  <a:gd name="connsiteY180" fmla="*/ 233018 h 317502"/>
                  <a:gd name="connsiteX181" fmla="*/ 221342 w 536269"/>
                  <a:gd name="connsiteY181" fmla="*/ 231988 h 317502"/>
                  <a:gd name="connsiteX182" fmla="*/ 221342 w 536269"/>
                  <a:gd name="connsiteY182" fmla="*/ 231988 h 317502"/>
                  <a:gd name="connsiteX183" fmla="*/ 236796 w 536269"/>
                  <a:gd name="connsiteY183" fmla="*/ 228039 h 317502"/>
                  <a:gd name="connsiteX184" fmla="*/ 236796 w 536269"/>
                  <a:gd name="connsiteY184" fmla="*/ 228039 h 317502"/>
                  <a:gd name="connsiteX185" fmla="*/ 250705 w 536269"/>
                  <a:gd name="connsiteY185" fmla="*/ 236968 h 317502"/>
                  <a:gd name="connsiteX186" fmla="*/ 250705 w 536269"/>
                  <a:gd name="connsiteY186" fmla="*/ 236968 h 317502"/>
                  <a:gd name="connsiteX187" fmla="*/ 273372 w 536269"/>
                  <a:gd name="connsiteY187" fmla="*/ 261180 h 317502"/>
                  <a:gd name="connsiteX188" fmla="*/ 273372 w 536269"/>
                  <a:gd name="connsiteY188" fmla="*/ 261180 h 317502"/>
                  <a:gd name="connsiteX189" fmla="*/ 287109 w 536269"/>
                  <a:gd name="connsiteY189" fmla="*/ 262897 h 317502"/>
                  <a:gd name="connsiteX190" fmla="*/ 287109 w 536269"/>
                  <a:gd name="connsiteY190" fmla="*/ 262897 h 317502"/>
                  <a:gd name="connsiteX191" fmla="*/ 289170 w 536269"/>
                  <a:gd name="connsiteY191" fmla="*/ 262897 h 317502"/>
                  <a:gd name="connsiteX192" fmla="*/ 289170 w 536269"/>
                  <a:gd name="connsiteY192" fmla="*/ 262897 h 317502"/>
                  <a:gd name="connsiteX193" fmla="*/ 307028 w 536269"/>
                  <a:gd name="connsiteY193" fmla="*/ 264958 h 317502"/>
                  <a:gd name="connsiteX194" fmla="*/ 307028 w 536269"/>
                  <a:gd name="connsiteY194" fmla="*/ 264958 h 317502"/>
                  <a:gd name="connsiteX195" fmla="*/ 316129 w 536269"/>
                  <a:gd name="connsiteY195" fmla="*/ 265988 h 317502"/>
                  <a:gd name="connsiteX196" fmla="*/ 316129 w 536269"/>
                  <a:gd name="connsiteY196" fmla="*/ 265988 h 317502"/>
                  <a:gd name="connsiteX197" fmla="*/ 331755 w 536269"/>
                  <a:gd name="connsiteY197" fmla="*/ 260321 h 317502"/>
                  <a:gd name="connsiteX198" fmla="*/ 331755 w 536269"/>
                  <a:gd name="connsiteY198" fmla="*/ 260321 h 317502"/>
                  <a:gd name="connsiteX199" fmla="*/ 332271 w 536269"/>
                  <a:gd name="connsiteY199" fmla="*/ 255513 h 317502"/>
                  <a:gd name="connsiteX200" fmla="*/ 332271 w 536269"/>
                  <a:gd name="connsiteY200" fmla="*/ 255513 h 317502"/>
                  <a:gd name="connsiteX201" fmla="*/ 324543 w 536269"/>
                  <a:gd name="connsiteY201" fmla="*/ 249160 h 317502"/>
                  <a:gd name="connsiteX202" fmla="*/ 324543 w 536269"/>
                  <a:gd name="connsiteY202" fmla="*/ 249160 h 317502"/>
                  <a:gd name="connsiteX203" fmla="*/ 311836 w 536269"/>
                  <a:gd name="connsiteY203" fmla="*/ 244695 h 317502"/>
                  <a:gd name="connsiteX204" fmla="*/ 311836 w 536269"/>
                  <a:gd name="connsiteY204" fmla="*/ 244695 h 317502"/>
                  <a:gd name="connsiteX205" fmla="*/ 304967 w 536269"/>
                  <a:gd name="connsiteY205" fmla="*/ 239887 h 317502"/>
                  <a:gd name="connsiteX206" fmla="*/ 304967 w 536269"/>
                  <a:gd name="connsiteY206" fmla="*/ 239887 h 317502"/>
                  <a:gd name="connsiteX207" fmla="*/ 308059 w 536269"/>
                  <a:gd name="connsiteY207" fmla="*/ 236968 h 317502"/>
                  <a:gd name="connsiteX208" fmla="*/ 308059 w 536269"/>
                  <a:gd name="connsiteY208" fmla="*/ 236968 h 317502"/>
                  <a:gd name="connsiteX209" fmla="*/ 311493 w 536269"/>
                  <a:gd name="connsiteY209" fmla="*/ 236796 h 317502"/>
                  <a:gd name="connsiteX210" fmla="*/ 311493 w 536269"/>
                  <a:gd name="connsiteY210" fmla="*/ 236796 h 317502"/>
                  <a:gd name="connsiteX211" fmla="*/ 324200 w 536269"/>
                  <a:gd name="connsiteY211" fmla="*/ 237140 h 317502"/>
                  <a:gd name="connsiteX212" fmla="*/ 324200 w 536269"/>
                  <a:gd name="connsiteY212" fmla="*/ 237140 h 317502"/>
                  <a:gd name="connsiteX213" fmla="*/ 341371 w 536269"/>
                  <a:gd name="connsiteY213" fmla="*/ 232160 h 317502"/>
                  <a:gd name="connsiteX214" fmla="*/ 341371 w 536269"/>
                  <a:gd name="connsiteY214" fmla="*/ 232160 h 317502"/>
                  <a:gd name="connsiteX215" fmla="*/ 342745 w 536269"/>
                  <a:gd name="connsiteY215" fmla="*/ 228554 h 317502"/>
                  <a:gd name="connsiteX216" fmla="*/ 342745 w 536269"/>
                  <a:gd name="connsiteY216" fmla="*/ 228554 h 317502"/>
                  <a:gd name="connsiteX217" fmla="*/ 336220 w 536269"/>
                  <a:gd name="connsiteY217" fmla="*/ 209837 h 317502"/>
                  <a:gd name="connsiteX218" fmla="*/ 336220 w 536269"/>
                  <a:gd name="connsiteY218" fmla="*/ 209837 h 317502"/>
                  <a:gd name="connsiteX219" fmla="*/ 339311 w 536269"/>
                  <a:gd name="connsiteY219" fmla="*/ 206746 h 317502"/>
                  <a:gd name="connsiteX220" fmla="*/ 339311 w 536269"/>
                  <a:gd name="connsiteY220" fmla="*/ 206746 h 317502"/>
                  <a:gd name="connsiteX221" fmla="*/ 342402 w 536269"/>
                  <a:gd name="connsiteY221" fmla="*/ 207776 h 317502"/>
                  <a:gd name="connsiteX222" fmla="*/ 342402 w 536269"/>
                  <a:gd name="connsiteY222" fmla="*/ 207776 h 317502"/>
                  <a:gd name="connsiteX223" fmla="*/ 354593 w 536269"/>
                  <a:gd name="connsiteY223" fmla="*/ 215332 h 317502"/>
                  <a:gd name="connsiteX224" fmla="*/ 354593 w 536269"/>
                  <a:gd name="connsiteY224" fmla="*/ 215332 h 317502"/>
                  <a:gd name="connsiteX225" fmla="*/ 362836 w 536269"/>
                  <a:gd name="connsiteY225" fmla="*/ 208463 h 317502"/>
                  <a:gd name="connsiteX226" fmla="*/ 362836 w 536269"/>
                  <a:gd name="connsiteY226" fmla="*/ 208463 h 317502"/>
                  <a:gd name="connsiteX227" fmla="*/ 373654 w 536269"/>
                  <a:gd name="connsiteY227" fmla="*/ 213443 h 317502"/>
                  <a:gd name="connsiteX228" fmla="*/ 373654 w 536269"/>
                  <a:gd name="connsiteY228" fmla="*/ 213443 h 317502"/>
                  <a:gd name="connsiteX229" fmla="*/ 391169 w 536269"/>
                  <a:gd name="connsiteY229" fmla="*/ 225291 h 317502"/>
                  <a:gd name="connsiteX230" fmla="*/ 391169 w 536269"/>
                  <a:gd name="connsiteY230" fmla="*/ 225291 h 317502"/>
                  <a:gd name="connsiteX231" fmla="*/ 390825 w 536269"/>
                  <a:gd name="connsiteY231" fmla="*/ 227695 h 317502"/>
                  <a:gd name="connsiteX232" fmla="*/ 390482 w 536269"/>
                  <a:gd name="connsiteY232" fmla="*/ 230099 h 317502"/>
                  <a:gd name="connsiteX233" fmla="*/ 370391 w 536269"/>
                  <a:gd name="connsiteY233" fmla="*/ 216877 h 317502"/>
                  <a:gd name="connsiteX234" fmla="*/ 370391 w 536269"/>
                  <a:gd name="connsiteY234" fmla="*/ 216877 h 317502"/>
                  <a:gd name="connsiteX235" fmla="*/ 363008 w 536269"/>
                  <a:gd name="connsiteY235" fmla="*/ 213271 h 317502"/>
                  <a:gd name="connsiteX236" fmla="*/ 363008 w 536269"/>
                  <a:gd name="connsiteY236" fmla="*/ 213271 h 317502"/>
                  <a:gd name="connsiteX237" fmla="*/ 359401 w 536269"/>
                  <a:gd name="connsiteY237" fmla="*/ 217564 h 317502"/>
                  <a:gd name="connsiteX238" fmla="*/ 359401 w 536269"/>
                  <a:gd name="connsiteY238" fmla="*/ 217564 h 317502"/>
                  <a:gd name="connsiteX239" fmla="*/ 357684 w 536269"/>
                  <a:gd name="connsiteY239" fmla="*/ 217564 h 317502"/>
                  <a:gd name="connsiteX240" fmla="*/ 357169 w 536269"/>
                  <a:gd name="connsiteY240" fmla="*/ 217908 h 317502"/>
                  <a:gd name="connsiteX241" fmla="*/ 358543 w 536269"/>
                  <a:gd name="connsiteY241" fmla="*/ 219453 h 317502"/>
                  <a:gd name="connsiteX242" fmla="*/ 359230 w 536269"/>
                  <a:gd name="connsiteY242" fmla="*/ 218079 h 317502"/>
                  <a:gd name="connsiteX243" fmla="*/ 359230 w 536269"/>
                  <a:gd name="connsiteY243" fmla="*/ 218079 h 317502"/>
                  <a:gd name="connsiteX244" fmla="*/ 356139 w 536269"/>
                  <a:gd name="connsiteY244" fmla="*/ 222201 h 317502"/>
                  <a:gd name="connsiteX245" fmla="*/ 356139 w 536269"/>
                  <a:gd name="connsiteY245" fmla="*/ 222201 h 317502"/>
                  <a:gd name="connsiteX246" fmla="*/ 342402 w 536269"/>
                  <a:gd name="connsiteY246" fmla="*/ 212928 h 317502"/>
                  <a:gd name="connsiteX247" fmla="*/ 342402 w 536269"/>
                  <a:gd name="connsiteY247" fmla="*/ 212928 h 317502"/>
                  <a:gd name="connsiteX248" fmla="*/ 347725 w 536269"/>
                  <a:gd name="connsiteY248" fmla="*/ 228726 h 317502"/>
                  <a:gd name="connsiteX249" fmla="*/ 347725 w 536269"/>
                  <a:gd name="connsiteY249" fmla="*/ 228726 h 317502"/>
                  <a:gd name="connsiteX250" fmla="*/ 344634 w 536269"/>
                  <a:gd name="connsiteY250" fmla="*/ 236109 h 317502"/>
                  <a:gd name="connsiteX251" fmla="*/ 344634 w 536269"/>
                  <a:gd name="connsiteY251" fmla="*/ 236109 h 317502"/>
                  <a:gd name="connsiteX252" fmla="*/ 324200 w 536269"/>
                  <a:gd name="connsiteY252" fmla="*/ 242120 h 317502"/>
                  <a:gd name="connsiteX253" fmla="*/ 324200 w 536269"/>
                  <a:gd name="connsiteY253" fmla="*/ 242120 h 317502"/>
                  <a:gd name="connsiteX254" fmla="*/ 318705 w 536269"/>
                  <a:gd name="connsiteY254" fmla="*/ 241948 h 317502"/>
                  <a:gd name="connsiteX255" fmla="*/ 318705 w 536269"/>
                  <a:gd name="connsiteY255" fmla="*/ 241948 h 317502"/>
                  <a:gd name="connsiteX256" fmla="*/ 326260 w 536269"/>
                  <a:gd name="connsiteY256" fmla="*/ 244524 h 317502"/>
                  <a:gd name="connsiteX257" fmla="*/ 326260 w 536269"/>
                  <a:gd name="connsiteY257" fmla="*/ 244524 h 317502"/>
                  <a:gd name="connsiteX258" fmla="*/ 337250 w 536269"/>
                  <a:gd name="connsiteY258" fmla="*/ 255342 h 317502"/>
                  <a:gd name="connsiteX259" fmla="*/ 337250 w 536269"/>
                  <a:gd name="connsiteY259" fmla="*/ 255342 h 317502"/>
                  <a:gd name="connsiteX260" fmla="*/ 336735 w 536269"/>
                  <a:gd name="connsiteY260" fmla="*/ 260150 h 317502"/>
                  <a:gd name="connsiteX261" fmla="*/ 336735 w 536269"/>
                  <a:gd name="connsiteY261" fmla="*/ 260150 h 317502"/>
                  <a:gd name="connsiteX262" fmla="*/ 336907 w 536269"/>
                  <a:gd name="connsiteY262" fmla="*/ 260493 h 317502"/>
                  <a:gd name="connsiteX263" fmla="*/ 336563 w 536269"/>
                  <a:gd name="connsiteY263" fmla="*/ 261523 h 317502"/>
                  <a:gd name="connsiteX264" fmla="*/ 316301 w 536269"/>
                  <a:gd name="connsiteY264" fmla="*/ 270796 h 317502"/>
                  <a:gd name="connsiteX265" fmla="*/ 316301 w 536269"/>
                  <a:gd name="connsiteY265" fmla="*/ 270796 h 317502"/>
                  <a:gd name="connsiteX266" fmla="*/ 305998 w 536269"/>
                  <a:gd name="connsiteY266" fmla="*/ 269594 h 317502"/>
                  <a:gd name="connsiteX267" fmla="*/ 305998 w 536269"/>
                  <a:gd name="connsiteY267" fmla="*/ 269594 h 317502"/>
                  <a:gd name="connsiteX268" fmla="*/ 289170 w 536269"/>
                  <a:gd name="connsiteY268" fmla="*/ 267705 h 317502"/>
                  <a:gd name="connsiteX269" fmla="*/ 289170 w 536269"/>
                  <a:gd name="connsiteY269" fmla="*/ 267705 h 317502"/>
                  <a:gd name="connsiteX270" fmla="*/ 287109 w 536269"/>
                  <a:gd name="connsiteY270" fmla="*/ 267705 h 317502"/>
                  <a:gd name="connsiteX271" fmla="*/ 287109 w 536269"/>
                  <a:gd name="connsiteY271" fmla="*/ 267705 h 317502"/>
                  <a:gd name="connsiteX272" fmla="*/ 271826 w 536269"/>
                  <a:gd name="connsiteY272" fmla="*/ 265645 h 317502"/>
                  <a:gd name="connsiteX273" fmla="*/ 271826 w 536269"/>
                  <a:gd name="connsiteY273" fmla="*/ 265645 h 317502"/>
                  <a:gd name="connsiteX274" fmla="*/ 246584 w 536269"/>
                  <a:gd name="connsiteY274" fmla="*/ 239372 h 317502"/>
                  <a:gd name="connsiteX275" fmla="*/ 246584 w 536269"/>
                  <a:gd name="connsiteY275" fmla="*/ 239372 h 317502"/>
                  <a:gd name="connsiteX276" fmla="*/ 236796 w 536269"/>
                  <a:gd name="connsiteY276" fmla="*/ 232847 h 317502"/>
                  <a:gd name="connsiteX277" fmla="*/ 236796 w 536269"/>
                  <a:gd name="connsiteY277" fmla="*/ 232847 h 317502"/>
                  <a:gd name="connsiteX278" fmla="*/ 222887 w 536269"/>
                  <a:gd name="connsiteY278" fmla="*/ 236625 h 317502"/>
                  <a:gd name="connsiteX279" fmla="*/ 222887 w 536269"/>
                  <a:gd name="connsiteY279" fmla="*/ 236625 h 317502"/>
                  <a:gd name="connsiteX280" fmla="*/ 216019 w 536269"/>
                  <a:gd name="connsiteY280" fmla="*/ 238170 h 317502"/>
                  <a:gd name="connsiteX281" fmla="*/ 216019 w 536269"/>
                  <a:gd name="connsiteY281" fmla="*/ 238170 h 317502"/>
                  <a:gd name="connsiteX282" fmla="*/ 213443 w 536269"/>
                  <a:gd name="connsiteY282" fmla="*/ 237311 h 317502"/>
                  <a:gd name="connsiteX283" fmla="*/ 213443 w 536269"/>
                  <a:gd name="connsiteY283" fmla="*/ 237311 h 317502"/>
                  <a:gd name="connsiteX284" fmla="*/ 212413 w 536269"/>
                  <a:gd name="connsiteY284" fmla="*/ 234736 h 317502"/>
                  <a:gd name="connsiteX285" fmla="*/ 212413 w 536269"/>
                  <a:gd name="connsiteY285" fmla="*/ 234736 h 317502"/>
                  <a:gd name="connsiteX286" fmla="*/ 214645 w 536269"/>
                  <a:gd name="connsiteY286" fmla="*/ 222887 h 317502"/>
                  <a:gd name="connsiteX287" fmla="*/ 214645 w 536269"/>
                  <a:gd name="connsiteY287" fmla="*/ 222887 h 317502"/>
                  <a:gd name="connsiteX288" fmla="*/ 214645 w 536269"/>
                  <a:gd name="connsiteY288" fmla="*/ 222887 h 317502"/>
                  <a:gd name="connsiteX289" fmla="*/ 206231 w 536269"/>
                  <a:gd name="connsiteY289" fmla="*/ 196443 h 317502"/>
                  <a:gd name="connsiteX290" fmla="*/ 206231 w 536269"/>
                  <a:gd name="connsiteY290" fmla="*/ 196443 h 317502"/>
                  <a:gd name="connsiteX291" fmla="*/ 194554 w 536269"/>
                  <a:gd name="connsiteY291" fmla="*/ 169484 h 317502"/>
                  <a:gd name="connsiteX292" fmla="*/ 194554 w 536269"/>
                  <a:gd name="connsiteY292" fmla="*/ 169484 h 317502"/>
                  <a:gd name="connsiteX293" fmla="*/ 163474 w 536269"/>
                  <a:gd name="connsiteY293" fmla="*/ 143555 h 317502"/>
                  <a:gd name="connsiteX294" fmla="*/ 163474 w 536269"/>
                  <a:gd name="connsiteY294" fmla="*/ 143555 h 317502"/>
                  <a:gd name="connsiteX295" fmla="*/ 133080 w 536269"/>
                  <a:gd name="connsiteY295" fmla="*/ 126383 h 317502"/>
                  <a:gd name="connsiteX296" fmla="*/ 133080 w 536269"/>
                  <a:gd name="connsiteY296" fmla="*/ 126383 h 317502"/>
                  <a:gd name="connsiteX297" fmla="*/ 98393 w 536269"/>
                  <a:gd name="connsiteY297" fmla="*/ 118656 h 317502"/>
                  <a:gd name="connsiteX298" fmla="*/ 98393 w 536269"/>
                  <a:gd name="connsiteY298" fmla="*/ 118656 h 317502"/>
                  <a:gd name="connsiteX299" fmla="*/ 75383 w 536269"/>
                  <a:gd name="connsiteY299" fmla="*/ 100797 h 317502"/>
                  <a:gd name="connsiteX300" fmla="*/ 75383 w 536269"/>
                  <a:gd name="connsiteY300" fmla="*/ 100797 h 317502"/>
                  <a:gd name="connsiteX301" fmla="*/ 70575 w 536269"/>
                  <a:gd name="connsiteY301" fmla="*/ 93070 h 317502"/>
                  <a:gd name="connsiteX302" fmla="*/ 70575 w 536269"/>
                  <a:gd name="connsiteY302" fmla="*/ 93070 h 317502"/>
                  <a:gd name="connsiteX303" fmla="*/ 72979 w 536269"/>
                  <a:gd name="connsiteY303" fmla="*/ 80878 h 317502"/>
                  <a:gd name="connsiteX304" fmla="*/ 72979 w 536269"/>
                  <a:gd name="connsiteY304" fmla="*/ 80878 h 317502"/>
                  <a:gd name="connsiteX305" fmla="*/ 70747 w 536269"/>
                  <a:gd name="connsiteY305" fmla="*/ 85858 h 317502"/>
                  <a:gd name="connsiteX306" fmla="*/ 70747 w 536269"/>
                  <a:gd name="connsiteY306" fmla="*/ 85858 h 317502"/>
                  <a:gd name="connsiteX307" fmla="*/ 65252 w 536269"/>
                  <a:gd name="connsiteY307" fmla="*/ 100969 h 317502"/>
                  <a:gd name="connsiteX308" fmla="*/ 65252 w 536269"/>
                  <a:gd name="connsiteY308" fmla="*/ 100969 h 317502"/>
                  <a:gd name="connsiteX309" fmla="*/ 53232 w 536269"/>
                  <a:gd name="connsiteY309" fmla="*/ 122434 h 317502"/>
                  <a:gd name="connsiteX310" fmla="*/ 53232 w 536269"/>
                  <a:gd name="connsiteY310" fmla="*/ 122434 h 317502"/>
                  <a:gd name="connsiteX311" fmla="*/ 49969 w 536269"/>
                  <a:gd name="connsiteY311" fmla="*/ 123979 h 317502"/>
                  <a:gd name="connsiteX312" fmla="*/ 49969 w 536269"/>
                  <a:gd name="connsiteY312" fmla="*/ 123979 h 317502"/>
                  <a:gd name="connsiteX313" fmla="*/ 43788 w 536269"/>
                  <a:gd name="connsiteY313" fmla="*/ 107666 h 317502"/>
                  <a:gd name="connsiteX314" fmla="*/ 43788 w 536269"/>
                  <a:gd name="connsiteY314" fmla="*/ 107666 h 317502"/>
                  <a:gd name="connsiteX315" fmla="*/ 42585 w 536269"/>
                  <a:gd name="connsiteY315" fmla="*/ 86888 h 317502"/>
                  <a:gd name="connsiteX316" fmla="*/ 42585 w 536269"/>
                  <a:gd name="connsiteY316" fmla="*/ 86888 h 317502"/>
                  <a:gd name="connsiteX317" fmla="*/ 27475 w 536269"/>
                  <a:gd name="connsiteY317" fmla="*/ 73323 h 317502"/>
                  <a:gd name="connsiteX318" fmla="*/ 27475 w 536269"/>
                  <a:gd name="connsiteY318" fmla="*/ 73323 h 317502"/>
                  <a:gd name="connsiteX319" fmla="*/ 26959 w 536269"/>
                  <a:gd name="connsiteY319" fmla="*/ 70060 h 317502"/>
                  <a:gd name="connsiteX320" fmla="*/ 26959 w 536269"/>
                  <a:gd name="connsiteY320" fmla="*/ 70060 h 317502"/>
                  <a:gd name="connsiteX321" fmla="*/ 30909 w 536269"/>
                  <a:gd name="connsiteY321" fmla="*/ 65424 h 317502"/>
                  <a:gd name="connsiteX322" fmla="*/ 30909 w 536269"/>
                  <a:gd name="connsiteY322" fmla="*/ 65424 h 317502"/>
                  <a:gd name="connsiteX323" fmla="*/ 38980 w 536269"/>
                  <a:gd name="connsiteY323" fmla="*/ 65080 h 317502"/>
                  <a:gd name="connsiteX324" fmla="*/ 38980 w 536269"/>
                  <a:gd name="connsiteY324" fmla="*/ 65080 h 317502"/>
                  <a:gd name="connsiteX325" fmla="*/ 44303 w 536269"/>
                  <a:gd name="connsiteY325" fmla="*/ 65767 h 317502"/>
                  <a:gd name="connsiteX326" fmla="*/ 44303 w 536269"/>
                  <a:gd name="connsiteY326" fmla="*/ 65767 h 317502"/>
                  <a:gd name="connsiteX327" fmla="*/ 51171 w 536269"/>
                  <a:gd name="connsiteY327" fmla="*/ 62848 h 317502"/>
                  <a:gd name="connsiteX328" fmla="*/ 51171 w 536269"/>
                  <a:gd name="connsiteY328" fmla="*/ 62848 h 317502"/>
                  <a:gd name="connsiteX329" fmla="*/ 57181 w 536269"/>
                  <a:gd name="connsiteY329" fmla="*/ 60787 h 317502"/>
                  <a:gd name="connsiteX330" fmla="*/ 57181 w 536269"/>
                  <a:gd name="connsiteY330" fmla="*/ 60787 h 317502"/>
                  <a:gd name="connsiteX331" fmla="*/ 70747 w 536269"/>
                  <a:gd name="connsiteY331" fmla="*/ 65080 h 317502"/>
                  <a:gd name="connsiteX332" fmla="*/ 70747 w 536269"/>
                  <a:gd name="connsiteY332" fmla="*/ 65080 h 317502"/>
                  <a:gd name="connsiteX333" fmla="*/ 73151 w 536269"/>
                  <a:gd name="connsiteY333" fmla="*/ 65424 h 317502"/>
                  <a:gd name="connsiteX334" fmla="*/ 73151 w 536269"/>
                  <a:gd name="connsiteY334" fmla="*/ 65424 h 317502"/>
                  <a:gd name="connsiteX335" fmla="*/ 74010 w 536269"/>
                  <a:gd name="connsiteY335" fmla="*/ 64222 h 317502"/>
                  <a:gd name="connsiteX336" fmla="*/ 74010 w 536269"/>
                  <a:gd name="connsiteY336" fmla="*/ 64222 h 317502"/>
                  <a:gd name="connsiteX337" fmla="*/ 72808 w 536269"/>
                  <a:gd name="connsiteY337" fmla="*/ 53404 h 317502"/>
                  <a:gd name="connsiteX338" fmla="*/ 72808 w 536269"/>
                  <a:gd name="connsiteY338" fmla="*/ 53404 h 317502"/>
                  <a:gd name="connsiteX339" fmla="*/ 72636 w 536269"/>
                  <a:gd name="connsiteY339" fmla="*/ 51858 h 317502"/>
                  <a:gd name="connsiteX340" fmla="*/ 72636 w 536269"/>
                  <a:gd name="connsiteY340" fmla="*/ 51858 h 317502"/>
                  <a:gd name="connsiteX341" fmla="*/ 67828 w 536269"/>
                  <a:gd name="connsiteY341" fmla="*/ 55464 h 317502"/>
                  <a:gd name="connsiteX342" fmla="*/ 67828 w 536269"/>
                  <a:gd name="connsiteY342" fmla="*/ 55464 h 317502"/>
                  <a:gd name="connsiteX343" fmla="*/ 60787 w 536269"/>
                  <a:gd name="connsiteY343" fmla="*/ 57353 h 317502"/>
                  <a:gd name="connsiteX344" fmla="*/ 60787 w 536269"/>
                  <a:gd name="connsiteY344" fmla="*/ 57353 h 317502"/>
                  <a:gd name="connsiteX345" fmla="*/ 37091 w 536269"/>
                  <a:gd name="connsiteY345" fmla="*/ 52202 h 317502"/>
                  <a:gd name="connsiteX346" fmla="*/ 37091 w 536269"/>
                  <a:gd name="connsiteY346" fmla="*/ 52202 h 317502"/>
                  <a:gd name="connsiteX347" fmla="*/ 22323 w 536269"/>
                  <a:gd name="connsiteY347" fmla="*/ 37091 h 317502"/>
                  <a:gd name="connsiteX348" fmla="*/ 22323 w 536269"/>
                  <a:gd name="connsiteY348" fmla="*/ 37091 h 317502"/>
                  <a:gd name="connsiteX349" fmla="*/ 18373 w 536269"/>
                  <a:gd name="connsiteY349" fmla="*/ 34687 h 317502"/>
                  <a:gd name="connsiteX350" fmla="*/ 18373 w 536269"/>
                  <a:gd name="connsiteY350" fmla="*/ 34687 h 317502"/>
                  <a:gd name="connsiteX351" fmla="*/ 8586 w 536269"/>
                  <a:gd name="connsiteY351" fmla="*/ 39151 h 317502"/>
                  <a:gd name="connsiteX352" fmla="*/ 8586 w 536269"/>
                  <a:gd name="connsiteY352" fmla="*/ 39151 h 317502"/>
                  <a:gd name="connsiteX353" fmla="*/ 3949 w 536269"/>
                  <a:gd name="connsiteY353" fmla="*/ 40868 h 317502"/>
                  <a:gd name="connsiteX354" fmla="*/ 3949 w 536269"/>
                  <a:gd name="connsiteY354" fmla="*/ 40868 h 317502"/>
                  <a:gd name="connsiteX355" fmla="*/ 0 w 536269"/>
                  <a:gd name="connsiteY355" fmla="*/ 36232 h 317502"/>
                  <a:gd name="connsiteX356" fmla="*/ 0 w 536269"/>
                  <a:gd name="connsiteY356" fmla="*/ 36232 h 317502"/>
                  <a:gd name="connsiteX357" fmla="*/ 3778 w 536269"/>
                  <a:gd name="connsiteY357" fmla="*/ 22323 h 317502"/>
                  <a:gd name="connsiteX358" fmla="*/ 3778 w 536269"/>
                  <a:gd name="connsiteY358" fmla="*/ 22323 h 317502"/>
                  <a:gd name="connsiteX359" fmla="*/ 27990 w 536269"/>
                  <a:gd name="connsiteY359" fmla="*/ 515 h 317502"/>
                  <a:gd name="connsiteX360" fmla="*/ 27990 w 536269"/>
                  <a:gd name="connsiteY360" fmla="*/ 515 h 317502"/>
                  <a:gd name="connsiteX361" fmla="*/ 33313 w 536269"/>
                  <a:gd name="connsiteY361" fmla="*/ 0 h 317502"/>
                  <a:gd name="connsiteX362" fmla="*/ 33313 w 536269"/>
                  <a:gd name="connsiteY362" fmla="*/ 0 h 317502"/>
                  <a:gd name="connsiteX363" fmla="*/ 74010 w 536269"/>
                  <a:gd name="connsiteY363" fmla="*/ 12192 h 317502"/>
                  <a:gd name="connsiteX364" fmla="*/ 74010 w 536269"/>
                  <a:gd name="connsiteY364" fmla="*/ 12192 h 317502"/>
                  <a:gd name="connsiteX365" fmla="*/ 89121 w 536269"/>
                  <a:gd name="connsiteY365" fmla="*/ 44990 h 317502"/>
                  <a:gd name="connsiteX366" fmla="*/ 89121 w 536269"/>
                  <a:gd name="connsiteY366" fmla="*/ 44990 h 317502"/>
                  <a:gd name="connsiteX367" fmla="*/ 88777 w 536269"/>
                  <a:gd name="connsiteY367" fmla="*/ 49454 h 317502"/>
                  <a:gd name="connsiteX368" fmla="*/ 88777 w 536269"/>
                  <a:gd name="connsiteY368" fmla="*/ 49454 h 317502"/>
                  <a:gd name="connsiteX369" fmla="*/ 95818 w 536269"/>
                  <a:gd name="connsiteY369" fmla="*/ 66798 h 317502"/>
                  <a:gd name="connsiteX370" fmla="*/ 95818 w 536269"/>
                  <a:gd name="connsiteY370" fmla="*/ 66798 h 317502"/>
                  <a:gd name="connsiteX371" fmla="*/ 104918 w 536269"/>
                  <a:gd name="connsiteY371" fmla="*/ 84656 h 317502"/>
                  <a:gd name="connsiteX372" fmla="*/ 104918 w 536269"/>
                  <a:gd name="connsiteY372" fmla="*/ 84656 h 317502"/>
                  <a:gd name="connsiteX373" fmla="*/ 111615 w 536269"/>
                  <a:gd name="connsiteY373" fmla="*/ 87918 h 317502"/>
                  <a:gd name="connsiteX374" fmla="*/ 111615 w 536269"/>
                  <a:gd name="connsiteY374" fmla="*/ 87918 h 317502"/>
                  <a:gd name="connsiteX375" fmla="*/ 118656 w 536269"/>
                  <a:gd name="connsiteY375" fmla="*/ 82767 h 317502"/>
                  <a:gd name="connsiteX376" fmla="*/ 118656 w 536269"/>
                  <a:gd name="connsiteY376" fmla="*/ 82767 h 317502"/>
                  <a:gd name="connsiteX377" fmla="*/ 136343 w 536269"/>
                  <a:gd name="connsiteY377" fmla="*/ 59757 h 317502"/>
                  <a:gd name="connsiteX378" fmla="*/ 136343 w 536269"/>
                  <a:gd name="connsiteY378" fmla="*/ 59757 h 317502"/>
                  <a:gd name="connsiteX379" fmla="*/ 160555 w 536269"/>
                  <a:gd name="connsiteY379" fmla="*/ 49798 h 317502"/>
                  <a:gd name="connsiteX380" fmla="*/ 160555 w 536269"/>
                  <a:gd name="connsiteY380" fmla="*/ 49798 h 317502"/>
                  <a:gd name="connsiteX381" fmla="*/ 169312 w 536269"/>
                  <a:gd name="connsiteY381" fmla="*/ 36576 h 317502"/>
                  <a:gd name="connsiteX382" fmla="*/ 169312 w 536269"/>
                  <a:gd name="connsiteY382" fmla="*/ 36576 h 317502"/>
                  <a:gd name="connsiteX383" fmla="*/ 181504 w 536269"/>
                  <a:gd name="connsiteY383" fmla="*/ 31939 h 317502"/>
                  <a:gd name="connsiteX384" fmla="*/ 181504 w 536269"/>
                  <a:gd name="connsiteY384" fmla="*/ 31939 h 317502"/>
                  <a:gd name="connsiteX385" fmla="*/ 204685 w 536269"/>
                  <a:gd name="connsiteY385" fmla="*/ 36919 h 317502"/>
                  <a:gd name="connsiteX386" fmla="*/ 204685 w 536269"/>
                  <a:gd name="connsiteY386" fmla="*/ 36919 h 317502"/>
                  <a:gd name="connsiteX387" fmla="*/ 237998 w 536269"/>
                  <a:gd name="connsiteY387" fmla="*/ 57010 h 317502"/>
                  <a:gd name="connsiteX388" fmla="*/ 237998 w 536269"/>
                  <a:gd name="connsiteY388" fmla="*/ 57010 h 317502"/>
                  <a:gd name="connsiteX389" fmla="*/ 245726 w 536269"/>
                  <a:gd name="connsiteY389" fmla="*/ 56494 h 317502"/>
                  <a:gd name="connsiteX390" fmla="*/ 245726 w 536269"/>
                  <a:gd name="connsiteY390" fmla="*/ 56494 h 317502"/>
                  <a:gd name="connsiteX391" fmla="*/ 265473 w 536269"/>
                  <a:gd name="connsiteY391" fmla="*/ 62161 h 317502"/>
                  <a:gd name="connsiteX392" fmla="*/ 265473 w 536269"/>
                  <a:gd name="connsiteY392" fmla="*/ 62161 h 317502"/>
                  <a:gd name="connsiteX393" fmla="*/ 322311 w 536269"/>
                  <a:gd name="connsiteY393" fmla="*/ 86201 h 317502"/>
                  <a:gd name="connsiteX394" fmla="*/ 322311 w 536269"/>
                  <a:gd name="connsiteY394" fmla="*/ 86201 h 317502"/>
                  <a:gd name="connsiteX395" fmla="*/ 363694 w 536269"/>
                  <a:gd name="connsiteY395" fmla="*/ 96161 h 317502"/>
                  <a:gd name="connsiteX396" fmla="*/ 363694 w 536269"/>
                  <a:gd name="connsiteY396" fmla="*/ 96161 h 317502"/>
                  <a:gd name="connsiteX397" fmla="*/ 388593 w 536269"/>
                  <a:gd name="connsiteY397" fmla="*/ 123120 h 317502"/>
                  <a:gd name="connsiteX398" fmla="*/ 388593 w 536269"/>
                  <a:gd name="connsiteY398" fmla="*/ 123120 h 317502"/>
                  <a:gd name="connsiteX399" fmla="*/ 403533 w 536269"/>
                  <a:gd name="connsiteY399" fmla="*/ 146989 h 317502"/>
                  <a:gd name="connsiteX400" fmla="*/ 403533 w 536269"/>
                  <a:gd name="connsiteY400" fmla="*/ 146989 h 317502"/>
                  <a:gd name="connsiteX401" fmla="*/ 439421 w 536269"/>
                  <a:gd name="connsiteY401" fmla="*/ 165706 h 317502"/>
                  <a:gd name="connsiteX402" fmla="*/ 439421 w 536269"/>
                  <a:gd name="connsiteY402" fmla="*/ 165706 h 317502"/>
                  <a:gd name="connsiteX403" fmla="*/ 454532 w 536269"/>
                  <a:gd name="connsiteY403" fmla="*/ 182362 h 317502"/>
                  <a:gd name="connsiteX404" fmla="*/ 454532 w 536269"/>
                  <a:gd name="connsiteY404" fmla="*/ 182362 h 317502"/>
                  <a:gd name="connsiteX405" fmla="*/ 454189 w 536269"/>
                  <a:gd name="connsiteY405" fmla="*/ 187514 h 317502"/>
                  <a:gd name="connsiteX406" fmla="*/ 454189 w 536269"/>
                  <a:gd name="connsiteY406" fmla="*/ 187514 h 317502"/>
                  <a:gd name="connsiteX407" fmla="*/ 441654 w 536269"/>
                  <a:gd name="connsiteY407" fmla="*/ 195413 h 317502"/>
                  <a:gd name="connsiteX408" fmla="*/ 441654 w 536269"/>
                  <a:gd name="connsiteY408" fmla="*/ 195413 h 317502"/>
                  <a:gd name="connsiteX409" fmla="*/ 430492 w 536269"/>
                  <a:gd name="connsiteY409" fmla="*/ 194726 h 317502"/>
                  <a:gd name="connsiteX410" fmla="*/ 430492 w 536269"/>
                  <a:gd name="connsiteY410" fmla="*/ 194726 h 317502"/>
                  <a:gd name="connsiteX411" fmla="*/ 461573 w 536269"/>
                  <a:gd name="connsiteY411" fmla="*/ 236453 h 317502"/>
                  <a:gd name="connsiteX412" fmla="*/ 461573 w 536269"/>
                  <a:gd name="connsiteY412" fmla="*/ 236453 h 317502"/>
                  <a:gd name="connsiteX413" fmla="*/ 482350 w 536269"/>
                  <a:gd name="connsiteY413" fmla="*/ 258261 h 317502"/>
                  <a:gd name="connsiteX414" fmla="*/ 482350 w 536269"/>
                  <a:gd name="connsiteY414" fmla="*/ 258261 h 317502"/>
                  <a:gd name="connsiteX415" fmla="*/ 482693 w 536269"/>
                  <a:gd name="connsiteY415" fmla="*/ 258261 h 317502"/>
                  <a:gd name="connsiteX416" fmla="*/ 482693 w 536269"/>
                  <a:gd name="connsiteY416" fmla="*/ 258261 h 317502"/>
                  <a:gd name="connsiteX417" fmla="*/ 494886 w 536269"/>
                  <a:gd name="connsiteY417" fmla="*/ 267877 h 317502"/>
                  <a:gd name="connsiteX418" fmla="*/ 494886 w 536269"/>
                  <a:gd name="connsiteY418" fmla="*/ 267877 h 317502"/>
                  <a:gd name="connsiteX419" fmla="*/ 509997 w 536269"/>
                  <a:gd name="connsiteY419" fmla="*/ 277493 h 317502"/>
                  <a:gd name="connsiteX420" fmla="*/ 509997 w 536269"/>
                  <a:gd name="connsiteY420" fmla="*/ 277493 h 317502"/>
                  <a:gd name="connsiteX421" fmla="*/ 513431 w 536269"/>
                  <a:gd name="connsiteY421" fmla="*/ 281958 h 317502"/>
                  <a:gd name="connsiteX422" fmla="*/ 513431 w 536269"/>
                  <a:gd name="connsiteY422" fmla="*/ 281958 h 317502"/>
                  <a:gd name="connsiteX423" fmla="*/ 507592 w 536269"/>
                  <a:gd name="connsiteY423" fmla="*/ 289342 h 317502"/>
                  <a:gd name="connsiteX424" fmla="*/ 507592 w 536269"/>
                  <a:gd name="connsiteY424" fmla="*/ 289342 h 317502"/>
                  <a:gd name="connsiteX425" fmla="*/ 507764 w 536269"/>
                  <a:gd name="connsiteY425" fmla="*/ 289170 h 317502"/>
                  <a:gd name="connsiteX426" fmla="*/ 507764 w 536269"/>
                  <a:gd name="connsiteY426" fmla="*/ 289342 h 317502"/>
                  <a:gd name="connsiteX427" fmla="*/ 508108 w 536269"/>
                  <a:gd name="connsiteY427" fmla="*/ 289342 h 317502"/>
                  <a:gd name="connsiteX428" fmla="*/ 529400 w 536269"/>
                  <a:gd name="connsiteY428" fmla="*/ 296210 h 317502"/>
                  <a:gd name="connsiteX429" fmla="*/ 529400 w 536269"/>
                  <a:gd name="connsiteY429" fmla="*/ 296210 h 317502"/>
                  <a:gd name="connsiteX430" fmla="*/ 536269 w 536269"/>
                  <a:gd name="connsiteY430" fmla="*/ 301362 h 317502"/>
                  <a:gd name="connsiteX431" fmla="*/ 536269 w 536269"/>
                  <a:gd name="connsiteY431" fmla="*/ 301362 h 317502"/>
                  <a:gd name="connsiteX432" fmla="*/ 527340 w 536269"/>
                  <a:gd name="connsiteY432" fmla="*/ 306170 h 317502"/>
                  <a:gd name="connsiteX433" fmla="*/ 527340 w 536269"/>
                  <a:gd name="connsiteY433" fmla="*/ 306170 h 317502"/>
                  <a:gd name="connsiteX434" fmla="*/ 523562 w 536269"/>
                  <a:gd name="connsiteY434" fmla="*/ 305998 h 317502"/>
                  <a:gd name="connsiteX435" fmla="*/ 523562 w 536269"/>
                  <a:gd name="connsiteY435" fmla="*/ 305998 h 317502"/>
                  <a:gd name="connsiteX436" fmla="*/ 522360 w 536269"/>
                  <a:gd name="connsiteY436" fmla="*/ 305826 h 317502"/>
                  <a:gd name="connsiteX437" fmla="*/ 522360 w 536269"/>
                  <a:gd name="connsiteY437" fmla="*/ 305826 h 317502"/>
                  <a:gd name="connsiteX438" fmla="*/ 522016 w 536269"/>
                  <a:gd name="connsiteY438" fmla="*/ 305826 h 317502"/>
                  <a:gd name="connsiteX439" fmla="*/ 522016 w 536269"/>
                  <a:gd name="connsiteY439" fmla="*/ 305826 h 317502"/>
                  <a:gd name="connsiteX440" fmla="*/ 523734 w 536269"/>
                  <a:gd name="connsiteY440" fmla="*/ 312008 h 317502"/>
                  <a:gd name="connsiteX441" fmla="*/ 523734 w 536269"/>
                  <a:gd name="connsiteY441" fmla="*/ 312008 h 317502"/>
                  <a:gd name="connsiteX442" fmla="*/ 521673 w 536269"/>
                  <a:gd name="connsiteY442" fmla="*/ 315786 h 317502"/>
                  <a:gd name="connsiteX443" fmla="*/ 521673 w 536269"/>
                  <a:gd name="connsiteY443" fmla="*/ 315786 h 317502"/>
                  <a:gd name="connsiteX444" fmla="*/ 516006 w 536269"/>
                  <a:gd name="connsiteY444" fmla="*/ 317503 h 317502"/>
                  <a:gd name="connsiteX445" fmla="*/ 516006 w 536269"/>
                  <a:gd name="connsiteY445" fmla="*/ 317503 h 317502"/>
                  <a:gd name="connsiteX446" fmla="*/ 506390 w 536269"/>
                  <a:gd name="connsiteY446" fmla="*/ 312351 h 317502"/>
                  <a:gd name="connsiteX447" fmla="*/ 506390 w 536269"/>
                  <a:gd name="connsiteY447" fmla="*/ 312351 h 317502"/>
                  <a:gd name="connsiteX448" fmla="*/ 355452 w 536269"/>
                  <a:gd name="connsiteY448" fmla="*/ 219281 h 317502"/>
                  <a:gd name="connsiteX449" fmla="*/ 355967 w 536269"/>
                  <a:gd name="connsiteY449" fmla="*/ 218594 h 317502"/>
                  <a:gd name="connsiteX450" fmla="*/ 355967 w 536269"/>
                  <a:gd name="connsiteY450" fmla="*/ 218594 h 317502"/>
                  <a:gd name="connsiteX451" fmla="*/ 355452 w 536269"/>
                  <a:gd name="connsiteY451" fmla="*/ 219281 h 317502"/>
                  <a:gd name="connsiteX452" fmla="*/ 355452 w 536269"/>
                  <a:gd name="connsiteY452" fmla="*/ 219281 h 317502"/>
                  <a:gd name="connsiteX453" fmla="*/ 359230 w 536269"/>
                  <a:gd name="connsiteY453" fmla="*/ 217392 h 317502"/>
                  <a:gd name="connsiteX454" fmla="*/ 359230 w 536269"/>
                  <a:gd name="connsiteY454" fmla="*/ 217736 h 317502"/>
                  <a:gd name="connsiteX455" fmla="*/ 359230 w 536269"/>
                  <a:gd name="connsiteY455" fmla="*/ 217736 h 317502"/>
                  <a:gd name="connsiteX456" fmla="*/ 359230 w 536269"/>
                  <a:gd name="connsiteY456" fmla="*/ 217392 h 317502"/>
                  <a:gd name="connsiteX457" fmla="*/ 359230 w 536269"/>
                  <a:gd name="connsiteY457" fmla="*/ 217392 h 317502"/>
                  <a:gd name="connsiteX458" fmla="*/ 359230 w 536269"/>
                  <a:gd name="connsiteY458" fmla="*/ 217392 h 317502"/>
                  <a:gd name="connsiteX459" fmla="*/ 359230 w 536269"/>
                  <a:gd name="connsiteY459" fmla="*/ 217392 h 317502"/>
                  <a:gd name="connsiteX460" fmla="*/ 359230 w 536269"/>
                  <a:gd name="connsiteY460" fmla="*/ 217392 h 317502"/>
                  <a:gd name="connsiteX461" fmla="*/ 359230 w 536269"/>
                  <a:gd name="connsiteY461" fmla="*/ 217392 h 317502"/>
                  <a:gd name="connsiteX462" fmla="*/ 359230 w 536269"/>
                  <a:gd name="connsiteY462" fmla="*/ 217392 h 317502"/>
                  <a:gd name="connsiteX463" fmla="*/ 359230 w 536269"/>
                  <a:gd name="connsiteY463" fmla="*/ 217392 h 31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</a:cxnLst>
                <a:rect l="l" t="t" r="r" b="b"/>
                <a:pathLst>
                  <a:path w="536269" h="317502">
                    <a:moveTo>
                      <a:pt x="506390" y="312351"/>
                    </a:moveTo>
                    <a:cubicBezTo>
                      <a:pt x="502612" y="307371"/>
                      <a:pt x="499694" y="304452"/>
                      <a:pt x="490421" y="301877"/>
                    </a:cubicBezTo>
                    <a:lnTo>
                      <a:pt x="490421" y="301877"/>
                    </a:lnTo>
                    <a:cubicBezTo>
                      <a:pt x="480118" y="300503"/>
                      <a:pt x="463805" y="296725"/>
                      <a:pt x="454360" y="294150"/>
                    </a:cubicBezTo>
                    <a:lnTo>
                      <a:pt x="454360" y="294150"/>
                    </a:lnTo>
                    <a:cubicBezTo>
                      <a:pt x="446290" y="290200"/>
                      <a:pt x="440966" y="284705"/>
                      <a:pt x="430664" y="273200"/>
                    </a:cubicBezTo>
                    <a:lnTo>
                      <a:pt x="430664" y="273200"/>
                    </a:lnTo>
                    <a:cubicBezTo>
                      <a:pt x="422765" y="262382"/>
                      <a:pt x="422765" y="256372"/>
                      <a:pt x="414522" y="248130"/>
                    </a:cubicBezTo>
                    <a:lnTo>
                      <a:pt x="414522" y="248130"/>
                    </a:lnTo>
                    <a:cubicBezTo>
                      <a:pt x="405765" y="239200"/>
                      <a:pt x="396664" y="230614"/>
                      <a:pt x="390654" y="229756"/>
                    </a:cubicBezTo>
                    <a:lnTo>
                      <a:pt x="390654" y="229756"/>
                    </a:lnTo>
                    <a:lnTo>
                      <a:pt x="390997" y="227352"/>
                    </a:lnTo>
                    <a:lnTo>
                      <a:pt x="391341" y="224948"/>
                    </a:lnTo>
                    <a:cubicBezTo>
                      <a:pt x="400270" y="226665"/>
                      <a:pt x="408856" y="235766"/>
                      <a:pt x="417957" y="244695"/>
                    </a:cubicBezTo>
                    <a:lnTo>
                      <a:pt x="417957" y="244695"/>
                    </a:lnTo>
                    <a:cubicBezTo>
                      <a:pt x="427229" y="254140"/>
                      <a:pt x="427401" y="260837"/>
                      <a:pt x="434441" y="270109"/>
                    </a:cubicBezTo>
                    <a:lnTo>
                      <a:pt x="434441" y="270109"/>
                    </a:lnTo>
                    <a:cubicBezTo>
                      <a:pt x="444573" y="281614"/>
                      <a:pt x="449381" y="286250"/>
                      <a:pt x="456078" y="289685"/>
                    </a:cubicBezTo>
                    <a:lnTo>
                      <a:pt x="456078" y="289685"/>
                    </a:lnTo>
                    <a:cubicBezTo>
                      <a:pt x="464835" y="292089"/>
                      <a:pt x="481148" y="295867"/>
                      <a:pt x="491279" y="297240"/>
                    </a:cubicBezTo>
                    <a:lnTo>
                      <a:pt x="491279" y="297240"/>
                    </a:lnTo>
                    <a:cubicBezTo>
                      <a:pt x="501754" y="299816"/>
                      <a:pt x="506390" y="304281"/>
                      <a:pt x="510340" y="309604"/>
                    </a:cubicBezTo>
                    <a:lnTo>
                      <a:pt x="510340" y="309604"/>
                    </a:lnTo>
                    <a:cubicBezTo>
                      <a:pt x="511542" y="311321"/>
                      <a:pt x="513431" y="312351"/>
                      <a:pt x="515320" y="312351"/>
                    </a:cubicBezTo>
                    <a:lnTo>
                      <a:pt x="515320" y="312351"/>
                    </a:lnTo>
                    <a:cubicBezTo>
                      <a:pt x="516178" y="312351"/>
                      <a:pt x="517208" y="312180"/>
                      <a:pt x="518067" y="311664"/>
                    </a:cubicBezTo>
                    <a:lnTo>
                      <a:pt x="518067" y="311664"/>
                    </a:lnTo>
                    <a:cubicBezTo>
                      <a:pt x="518067" y="310634"/>
                      <a:pt x="516521" y="308058"/>
                      <a:pt x="516178" y="305139"/>
                    </a:cubicBezTo>
                    <a:lnTo>
                      <a:pt x="516178" y="305139"/>
                    </a:lnTo>
                    <a:cubicBezTo>
                      <a:pt x="516178" y="302563"/>
                      <a:pt x="518926" y="300846"/>
                      <a:pt x="521501" y="300675"/>
                    </a:cubicBezTo>
                    <a:lnTo>
                      <a:pt x="521501" y="300675"/>
                    </a:lnTo>
                    <a:cubicBezTo>
                      <a:pt x="522188" y="300675"/>
                      <a:pt x="522875" y="300675"/>
                      <a:pt x="523562" y="300846"/>
                    </a:cubicBezTo>
                    <a:lnTo>
                      <a:pt x="523562" y="300846"/>
                    </a:lnTo>
                    <a:cubicBezTo>
                      <a:pt x="524592" y="301018"/>
                      <a:pt x="525622" y="301018"/>
                      <a:pt x="526653" y="301018"/>
                    </a:cubicBezTo>
                    <a:lnTo>
                      <a:pt x="526653" y="301018"/>
                    </a:lnTo>
                    <a:cubicBezTo>
                      <a:pt x="527683" y="301018"/>
                      <a:pt x="528542" y="301018"/>
                      <a:pt x="529229" y="300846"/>
                    </a:cubicBezTo>
                    <a:lnTo>
                      <a:pt x="529229" y="300846"/>
                    </a:lnTo>
                    <a:cubicBezTo>
                      <a:pt x="528885" y="300675"/>
                      <a:pt x="528370" y="300675"/>
                      <a:pt x="527683" y="300503"/>
                    </a:cubicBezTo>
                    <a:lnTo>
                      <a:pt x="527683" y="300503"/>
                    </a:lnTo>
                    <a:cubicBezTo>
                      <a:pt x="519269" y="297927"/>
                      <a:pt x="510168" y="298271"/>
                      <a:pt x="504158" y="292604"/>
                    </a:cubicBezTo>
                    <a:lnTo>
                      <a:pt x="504158" y="292604"/>
                    </a:lnTo>
                    <a:cubicBezTo>
                      <a:pt x="503128" y="291917"/>
                      <a:pt x="502097" y="290543"/>
                      <a:pt x="502097" y="288998"/>
                    </a:cubicBezTo>
                    <a:lnTo>
                      <a:pt x="502097" y="288998"/>
                    </a:lnTo>
                    <a:cubicBezTo>
                      <a:pt x="502956" y="284877"/>
                      <a:pt x="506905" y="282644"/>
                      <a:pt x="507764" y="281958"/>
                    </a:cubicBezTo>
                    <a:lnTo>
                      <a:pt x="507764" y="281958"/>
                    </a:lnTo>
                    <a:cubicBezTo>
                      <a:pt x="507592" y="281786"/>
                      <a:pt x="507249" y="281614"/>
                      <a:pt x="506734" y="281442"/>
                    </a:cubicBezTo>
                    <a:lnTo>
                      <a:pt x="506734" y="281442"/>
                    </a:lnTo>
                    <a:cubicBezTo>
                      <a:pt x="500209" y="276634"/>
                      <a:pt x="491623" y="277150"/>
                      <a:pt x="489219" y="268049"/>
                    </a:cubicBezTo>
                    <a:lnTo>
                      <a:pt x="489219" y="268049"/>
                    </a:lnTo>
                    <a:cubicBezTo>
                      <a:pt x="488360" y="263069"/>
                      <a:pt x="491623" y="265130"/>
                      <a:pt x="481492" y="262897"/>
                    </a:cubicBezTo>
                    <a:lnTo>
                      <a:pt x="481492" y="262897"/>
                    </a:lnTo>
                    <a:lnTo>
                      <a:pt x="481492" y="262897"/>
                    </a:lnTo>
                    <a:cubicBezTo>
                      <a:pt x="469128" y="262554"/>
                      <a:pt x="466724" y="251049"/>
                      <a:pt x="456765" y="239029"/>
                    </a:cubicBezTo>
                    <a:lnTo>
                      <a:pt x="456765" y="239029"/>
                    </a:lnTo>
                    <a:cubicBezTo>
                      <a:pt x="449037" y="227524"/>
                      <a:pt x="425341" y="202797"/>
                      <a:pt x="424654" y="193524"/>
                    </a:cubicBezTo>
                    <a:lnTo>
                      <a:pt x="424654" y="193524"/>
                    </a:lnTo>
                    <a:cubicBezTo>
                      <a:pt x="424482" y="191978"/>
                      <a:pt x="426027" y="189574"/>
                      <a:pt x="427058" y="189918"/>
                    </a:cubicBezTo>
                    <a:lnTo>
                      <a:pt x="427058" y="189918"/>
                    </a:lnTo>
                    <a:cubicBezTo>
                      <a:pt x="427401" y="189746"/>
                      <a:pt x="427401" y="189574"/>
                      <a:pt x="428431" y="189403"/>
                    </a:cubicBezTo>
                    <a:lnTo>
                      <a:pt x="428431" y="189403"/>
                    </a:lnTo>
                    <a:cubicBezTo>
                      <a:pt x="432209" y="189403"/>
                      <a:pt x="436845" y="190261"/>
                      <a:pt x="440795" y="190261"/>
                    </a:cubicBezTo>
                    <a:lnTo>
                      <a:pt x="440795" y="190261"/>
                    </a:lnTo>
                    <a:cubicBezTo>
                      <a:pt x="445775" y="190089"/>
                      <a:pt x="448179" y="189403"/>
                      <a:pt x="448522" y="186484"/>
                    </a:cubicBezTo>
                    <a:lnTo>
                      <a:pt x="448522" y="186484"/>
                    </a:lnTo>
                    <a:cubicBezTo>
                      <a:pt x="448694" y="184938"/>
                      <a:pt x="448866" y="183393"/>
                      <a:pt x="448866" y="182019"/>
                    </a:cubicBezTo>
                    <a:lnTo>
                      <a:pt x="448866" y="182019"/>
                    </a:lnTo>
                    <a:cubicBezTo>
                      <a:pt x="448522" y="175837"/>
                      <a:pt x="447320" y="172403"/>
                      <a:pt x="437532" y="170171"/>
                    </a:cubicBezTo>
                    <a:lnTo>
                      <a:pt x="437532" y="170171"/>
                    </a:lnTo>
                    <a:cubicBezTo>
                      <a:pt x="425684" y="166221"/>
                      <a:pt x="414351" y="158494"/>
                      <a:pt x="400442" y="150938"/>
                    </a:cubicBezTo>
                    <a:lnTo>
                      <a:pt x="400442" y="150938"/>
                    </a:lnTo>
                    <a:cubicBezTo>
                      <a:pt x="386361" y="141494"/>
                      <a:pt x="396492" y="134969"/>
                      <a:pt x="384816" y="126555"/>
                    </a:cubicBezTo>
                    <a:lnTo>
                      <a:pt x="384816" y="126555"/>
                    </a:lnTo>
                    <a:cubicBezTo>
                      <a:pt x="372795" y="115393"/>
                      <a:pt x="372624" y="103373"/>
                      <a:pt x="361462" y="100454"/>
                    </a:cubicBezTo>
                    <a:lnTo>
                      <a:pt x="361462" y="100454"/>
                    </a:lnTo>
                    <a:cubicBezTo>
                      <a:pt x="351159" y="95646"/>
                      <a:pt x="338280" y="98222"/>
                      <a:pt x="319907" y="90323"/>
                    </a:cubicBezTo>
                    <a:lnTo>
                      <a:pt x="319907" y="90323"/>
                    </a:lnTo>
                    <a:cubicBezTo>
                      <a:pt x="300846" y="82767"/>
                      <a:pt x="278180" y="72636"/>
                      <a:pt x="262897" y="66282"/>
                    </a:cubicBezTo>
                    <a:lnTo>
                      <a:pt x="262897" y="66282"/>
                    </a:lnTo>
                    <a:cubicBezTo>
                      <a:pt x="254998" y="61989"/>
                      <a:pt x="249332" y="61131"/>
                      <a:pt x="245210" y="61131"/>
                    </a:cubicBezTo>
                    <a:lnTo>
                      <a:pt x="245210" y="61131"/>
                    </a:lnTo>
                    <a:cubicBezTo>
                      <a:pt x="242291" y="61131"/>
                      <a:pt x="239887" y="61474"/>
                      <a:pt x="237655" y="61646"/>
                    </a:cubicBezTo>
                    <a:lnTo>
                      <a:pt x="237655" y="61646"/>
                    </a:lnTo>
                    <a:cubicBezTo>
                      <a:pt x="230271" y="60959"/>
                      <a:pt x="209837" y="43272"/>
                      <a:pt x="202797" y="41212"/>
                    </a:cubicBezTo>
                    <a:lnTo>
                      <a:pt x="202797" y="41212"/>
                    </a:lnTo>
                    <a:cubicBezTo>
                      <a:pt x="197988" y="39495"/>
                      <a:pt x="188372" y="36404"/>
                      <a:pt x="181160" y="36404"/>
                    </a:cubicBezTo>
                    <a:lnTo>
                      <a:pt x="181160" y="36404"/>
                    </a:lnTo>
                    <a:cubicBezTo>
                      <a:pt x="177039" y="36404"/>
                      <a:pt x="174120" y="37262"/>
                      <a:pt x="172746" y="38980"/>
                    </a:cubicBezTo>
                    <a:lnTo>
                      <a:pt x="172746" y="38980"/>
                    </a:lnTo>
                    <a:cubicBezTo>
                      <a:pt x="167423" y="45505"/>
                      <a:pt x="172918" y="50828"/>
                      <a:pt x="161756" y="53747"/>
                    </a:cubicBezTo>
                    <a:lnTo>
                      <a:pt x="161756" y="53747"/>
                    </a:lnTo>
                    <a:cubicBezTo>
                      <a:pt x="151969" y="57697"/>
                      <a:pt x="142352" y="57010"/>
                      <a:pt x="140120" y="61989"/>
                    </a:cubicBezTo>
                    <a:lnTo>
                      <a:pt x="140120" y="61989"/>
                    </a:lnTo>
                    <a:cubicBezTo>
                      <a:pt x="134969" y="68515"/>
                      <a:pt x="126211" y="77444"/>
                      <a:pt x="122777" y="84656"/>
                    </a:cubicBezTo>
                    <a:lnTo>
                      <a:pt x="122777" y="84656"/>
                    </a:lnTo>
                    <a:cubicBezTo>
                      <a:pt x="119858" y="89807"/>
                      <a:pt x="115737" y="92383"/>
                      <a:pt x="111444" y="92383"/>
                    </a:cubicBezTo>
                    <a:lnTo>
                      <a:pt x="111444" y="92383"/>
                    </a:lnTo>
                    <a:cubicBezTo>
                      <a:pt x="107494" y="92383"/>
                      <a:pt x="104060" y="90494"/>
                      <a:pt x="101141" y="87575"/>
                    </a:cubicBezTo>
                    <a:lnTo>
                      <a:pt x="101141" y="87575"/>
                    </a:lnTo>
                    <a:cubicBezTo>
                      <a:pt x="95646" y="80020"/>
                      <a:pt x="96504" y="72464"/>
                      <a:pt x="92898" y="70404"/>
                    </a:cubicBezTo>
                    <a:lnTo>
                      <a:pt x="92898" y="70404"/>
                    </a:lnTo>
                    <a:cubicBezTo>
                      <a:pt x="86373" y="66282"/>
                      <a:pt x="83797" y="57868"/>
                      <a:pt x="83797" y="49111"/>
                    </a:cubicBezTo>
                    <a:lnTo>
                      <a:pt x="83797" y="49111"/>
                    </a:lnTo>
                    <a:cubicBezTo>
                      <a:pt x="83797" y="47394"/>
                      <a:pt x="83797" y="45677"/>
                      <a:pt x="84141" y="44131"/>
                    </a:cubicBezTo>
                    <a:lnTo>
                      <a:pt x="84141" y="44131"/>
                    </a:lnTo>
                    <a:cubicBezTo>
                      <a:pt x="84313" y="34858"/>
                      <a:pt x="77787" y="19747"/>
                      <a:pt x="71262" y="15626"/>
                    </a:cubicBezTo>
                    <a:lnTo>
                      <a:pt x="71262" y="15626"/>
                    </a:lnTo>
                    <a:cubicBezTo>
                      <a:pt x="65424" y="11505"/>
                      <a:pt x="44818" y="4121"/>
                      <a:pt x="33313" y="4293"/>
                    </a:cubicBezTo>
                    <a:lnTo>
                      <a:pt x="33313" y="4293"/>
                    </a:lnTo>
                    <a:cubicBezTo>
                      <a:pt x="31596" y="4293"/>
                      <a:pt x="30222" y="4465"/>
                      <a:pt x="28848" y="4808"/>
                    </a:cubicBezTo>
                    <a:lnTo>
                      <a:pt x="28848" y="4808"/>
                    </a:lnTo>
                    <a:cubicBezTo>
                      <a:pt x="18717" y="5838"/>
                      <a:pt x="11848" y="13909"/>
                      <a:pt x="8242" y="23525"/>
                    </a:cubicBezTo>
                    <a:lnTo>
                      <a:pt x="8242" y="23525"/>
                    </a:lnTo>
                    <a:cubicBezTo>
                      <a:pt x="6353" y="28333"/>
                      <a:pt x="4980" y="33141"/>
                      <a:pt x="4808" y="35373"/>
                    </a:cubicBezTo>
                    <a:lnTo>
                      <a:pt x="4808" y="35373"/>
                    </a:lnTo>
                    <a:cubicBezTo>
                      <a:pt x="4980" y="35202"/>
                      <a:pt x="5323" y="35202"/>
                      <a:pt x="5495" y="35030"/>
                    </a:cubicBezTo>
                    <a:lnTo>
                      <a:pt x="5495" y="35030"/>
                    </a:lnTo>
                    <a:cubicBezTo>
                      <a:pt x="9101" y="31424"/>
                      <a:pt x="14081" y="29535"/>
                      <a:pt x="18373" y="29535"/>
                    </a:cubicBezTo>
                    <a:lnTo>
                      <a:pt x="18373" y="29535"/>
                    </a:lnTo>
                    <a:cubicBezTo>
                      <a:pt x="22495" y="29535"/>
                      <a:pt x="27131" y="31768"/>
                      <a:pt x="27303" y="36747"/>
                    </a:cubicBezTo>
                    <a:lnTo>
                      <a:pt x="27303" y="36747"/>
                    </a:lnTo>
                    <a:cubicBezTo>
                      <a:pt x="27818" y="43788"/>
                      <a:pt x="28333" y="45333"/>
                      <a:pt x="38121" y="47050"/>
                    </a:cubicBezTo>
                    <a:lnTo>
                      <a:pt x="38121" y="47050"/>
                    </a:lnTo>
                    <a:cubicBezTo>
                      <a:pt x="44646" y="48939"/>
                      <a:pt x="54777" y="52030"/>
                      <a:pt x="60787" y="52030"/>
                    </a:cubicBezTo>
                    <a:lnTo>
                      <a:pt x="60787" y="52030"/>
                    </a:lnTo>
                    <a:cubicBezTo>
                      <a:pt x="62848" y="52030"/>
                      <a:pt x="64393" y="51686"/>
                      <a:pt x="64909" y="51171"/>
                    </a:cubicBezTo>
                    <a:lnTo>
                      <a:pt x="64909" y="51171"/>
                    </a:lnTo>
                    <a:cubicBezTo>
                      <a:pt x="67999" y="49111"/>
                      <a:pt x="69717" y="46535"/>
                      <a:pt x="73323" y="46192"/>
                    </a:cubicBezTo>
                    <a:lnTo>
                      <a:pt x="73323" y="46192"/>
                    </a:lnTo>
                    <a:cubicBezTo>
                      <a:pt x="76929" y="46535"/>
                      <a:pt x="77616" y="49798"/>
                      <a:pt x="77616" y="53060"/>
                    </a:cubicBezTo>
                    <a:lnTo>
                      <a:pt x="77616" y="53060"/>
                    </a:lnTo>
                    <a:cubicBezTo>
                      <a:pt x="77616" y="56323"/>
                      <a:pt x="78818" y="60444"/>
                      <a:pt x="78818" y="63878"/>
                    </a:cubicBezTo>
                    <a:lnTo>
                      <a:pt x="78818" y="63878"/>
                    </a:lnTo>
                    <a:cubicBezTo>
                      <a:pt x="78818" y="66454"/>
                      <a:pt x="76757" y="69888"/>
                      <a:pt x="73151" y="69888"/>
                    </a:cubicBezTo>
                    <a:lnTo>
                      <a:pt x="73151" y="69888"/>
                    </a:lnTo>
                    <a:cubicBezTo>
                      <a:pt x="72121" y="69888"/>
                      <a:pt x="70919" y="69717"/>
                      <a:pt x="69545" y="69373"/>
                    </a:cubicBezTo>
                    <a:lnTo>
                      <a:pt x="69545" y="69373"/>
                    </a:lnTo>
                    <a:cubicBezTo>
                      <a:pt x="62161" y="67484"/>
                      <a:pt x="58898" y="65080"/>
                      <a:pt x="57181" y="65252"/>
                    </a:cubicBezTo>
                    <a:lnTo>
                      <a:pt x="57181" y="65252"/>
                    </a:lnTo>
                    <a:cubicBezTo>
                      <a:pt x="56323" y="65252"/>
                      <a:pt x="55464" y="65424"/>
                      <a:pt x="53575" y="66626"/>
                    </a:cubicBezTo>
                    <a:lnTo>
                      <a:pt x="53575" y="66626"/>
                    </a:lnTo>
                    <a:cubicBezTo>
                      <a:pt x="48939" y="69030"/>
                      <a:pt x="47394" y="70232"/>
                      <a:pt x="44303" y="70232"/>
                    </a:cubicBezTo>
                    <a:lnTo>
                      <a:pt x="44303" y="70232"/>
                    </a:lnTo>
                    <a:cubicBezTo>
                      <a:pt x="42585" y="70232"/>
                      <a:pt x="41040" y="69888"/>
                      <a:pt x="38636" y="69545"/>
                    </a:cubicBezTo>
                    <a:lnTo>
                      <a:pt x="38636" y="69545"/>
                    </a:lnTo>
                    <a:cubicBezTo>
                      <a:pt x="35202" y="69545"/>
                      <a:pt x="32798" y="69545"/>
                      <a:pt x="31939" y="69888"/>
                    </a:cubicBezTo>
                    <a:lnTo>
                      <a:pt x="31939" y="69888"/>
                    </a:lnTo>
                    <a:lnTo>
                      <a:pt x="31939" y="69717"/>
                    </a:lnTo>
                    <a:cubicBezTo>
                      <a:pt x="31939" y="70060"/>
                      <a:pt x="31939" y="70575"/>
                      <a:pt x="32283" y="71777"/>
                    </a:cubicBezTo>
                    <a:lnTo>
                      <a:pt x="32283" y="71777"/>
                    </a:lnTo>
                    <a:cubicBezTo>
                      <a:pt x="30909" y="73838"/>
                      <a:pt x="45333" y="73838"/>
                      <a:pt x="47565" y="86030"/>
                    </a:cubicBezTo>
                    <a:lnTo>
                      <a:pt x="47565" y="86030"/>
                    </a:lnTo>
                    <a:cubicBezTo>
                      <a:pt x="48424" y="93757"/>
                      <a:pt x="48424" y="113504"/>
                      <a:pt x="50313" y="118484"/>
                    </a:cubicBezTo>
                    <a:lnTo>
                      <a:pt x="50313" y="118484"/>
                    </a:lnTo>
                    <a:cubicBezTo>
                      <a:pt x="55808" y="112646"/>
                      <a:pt x="58040" y="106979"/>
                      <a:pt x="60444" y="99595"/>
                    </a:cubicBezTo>
                    <a:lnTo>
                      <a:pt x="60444" y="99595"/>
                    </a:lnTo>
                    <a:cubicBezTo>
                      <a:pt x="61474" y="95818"/>
                      <a:pt x="63706" y="89464"/>
                      <a:pt x="66111" y="83969"/>
                    </a:cubicBezTo>
                    <a:lnTo>
                      <a:pt x="66111" y="83969"/>
                    </a:lnTo>
                    <a:cubicBezTo>
                      <a:pt x="69202" y="78474"/>
                      <a:pt x="69373" y="74010"/>
                      <a:pt x="74353" y="72636"/>
                    </a:cubicBezTo>
                    <a:lnTo>
                      <a:pt x="74353" y="72636"/>
                    </a:lnTo>
                    <a:cubicBezTo>
                      <a:pt x="78302" y="73666"/>
                      <a:pt x="77444" y="76242"/>
                      <a:pt x="77787" y="78474"/>
                    </a:cubicBezTo>
                    <a:lnTo>
                      <a:pt x="77787" y="78474"/>
                    </a:lnTo>
                    <a:lnTo>
                      <a:pt x="77787" y="78646"/>
                    </a:lnTo>
                    <a:cubicBezTo>
                      <a:pt x="77787" y="86201"/>
                      <a:pt x="75212" y="91010"/>
                      <a:pt x="75383" y="93070"/>
                    </a:cubicBezTo>
                    <a:lnTo>
                      <a:pt x="75383" y="93070"/>
                    </a:lnTo>
                    <a:cubicBezTo>
                      <a:pt x="75383" y="94272"/>
                      <a:pt x="75555" y="94959"/>
                      <a:pt x="78474" y="97019"/>
                    </a:cubicBezTo>
                    <a:lnTo>
                      <a:pt x="78474" y="97019"/>
                    </a:lnTo>
                    <a:cubicBezTo>
                      <a:pt x="84999" y="103545"/>
                      <a:pt x="88262" y="108009"/>
                      <a:pt x="100626" y="114363"/>
                    </a:cubicBezTo>
                    <a:lnTo>
                      <a:pt x="100626" y="114363"/>
                    </a:lnTo>
                    <a:cubicBezTo>
                      <a:pt x="112646" y="120373"/>
                      <a:pt x="120888" y="119171"/>
                      <a:pt x="133939" y="121747"/>
                    </a:cubicBezTo>
                    <a:lnTo>
                      <a:pt x="133939" y="121747"/>
                    </a:lnTo>
                    <a:cubicBezTo>
                      <a:pt x="148363" y="124322"/>
                      <a:pt x="155403" y="129817"/>
                      <a:pt x="166564" y="139948"/>
                    </a:cubicBezTo>
                    <a:lnTo>
                      <a:pt x="166564" y="139948"/>
                    </a:lnTo>
                    <a:cubicBezTo>
                      <a:pt x="178756" y="149736"/>
                      <a:pt x="191807" y="153514"/>
                      <a:pt x="198847" y="167423"/>
                    </a:cubicBezTo>
                    <a:lnTo>
                      <a:pt x="198847" y="167423"/>
                    </a:lnTo>
                    <a:cubicBezTo>
                      <a:pt x="205544" y="180989"/>
                      <a:pt x="201595" y="181676"/>
                      <a:pt x="210009" y="193696"/>
                    </a:cubicBezTo>
                    <a:lnTo>
                      <a:pt x="210009" y="193696"/>
                    </a:lnTo>
                    <a:cubicBezTo>
                      <a:pt x="219109" y="205201"/>
                      <a:pt x="219453" y="211897"/>
                      <a:pt x="219453" y="223059"/>
                    </a:cubicBezTo>
                    <a:lnTo>
                      <a:pt x="219453" y="223059"/>
                    </a:lnTo>
                    <a:lnTo>
                      <a:pt x="219453" y="223059"/>
                    </a:lnTo>
                    <a:cubicBezTo>
                      <a:pt x="219453" y="227352"/>
                      <a:pt x="218423" y="230958"/>
                      <a:pt x="217736" y="233018"/>
                    </a:cubicBezTo>
                    <a:lnTo>
                      <a:pt x="217736" y="233018"/>
                    </a:lnTo>
                    <a:cubicBezTo>
                      <a:pt x="218594" y="232847"/>
                      <a:pt x="219797" y="232503"/>
                      <a:pt x="221342" y="231988"/>
                    </a:cubicBezTo>
                    <a:lnTo>
                      <a:pt x="221342" y="231988"/>
                    </a:lnTo>
                    <a:cubicBezTo>
                      <a:pt x="227009" y="230099"/>
                      <a:pt x="231817" y="228039"/>
                      <a:pt x="236796" y="228039"/>
                    </a:cubicBezTo>
                    <a:lnTo>
                      <a:pt x="236796" y="228039"/>
                    </a:lnTo>
                    <a:cubicBezTo>
                      <a:pt x="241776" y="228039"/>
                      <a:pt x="246584" y="230614"/>
                      <a:pt x="250705" y="236968"/>
                    </a:cubicBezTo>
                    <a:lnTo>
                      <a:pt x="250705" y="236968"/>
                    </a:lnTo>
                    <a:cubicBezTo>
                      <a:pt x="257059" y="248301"/>
                      <a:pt x="263069" y="257746"/>
                      <a:pt x="273372" y="261180"/>
                    </a:cubicBezTo>
                    <a:lnTo>
                      <a:pt x="273372" y="261180"/>
                    </a:lnTo>
                    <a:cubicBezTo>
                      <a:pt x="278351" y="262897"/>
                      <a:pt x="282301" y="262897"/>
                      <a:pt x="287109" y="262897"/>
                    </a:cubicBezTo>
                    <a:lnTo>
                      <a:pt x="287109" y="262897"/>
                    </a:lnTo>
                    <a:cubicBezTo>
                      <a:pt x="287624" y="262897"/>
                      <a:pt x="288311" y="262897"/>
                      <a:pt x="289170" y="262897"/>
                    </a:cubicBezTo>
                    <a:lnTo>
                      <a:pt x="289170" y="262897"/>
                    </a:lnTo>
                    <a:cubicBezTo>
                      <a:pt x="294150" y="262897"/>
                      <a:pt x="299816" y="263069"/>
                      <a:pt x="307028" y="264958"/>
                    </a:cubicBezTo>
                    <a:lnTo>
                      <a:pt x="307028" y="264958"/>
                    </a:lnTo>
                    <a:cubicBezTo>
                      <a:pt x="310291" y="265816"/>
                      <a:pt x="313382" y="265988"/>
                      <a:pt x="316129" y="265988"/>
                    </a:cubicBezTo>
                    <a:lnTo>
                      <a:pt x="316129" y="265988"/>
                    </a:lnTo>
                    <a:cubicBezTo>
                      <a:pt x="325230" y="266160"/>
                      <a:pt x="330897" y="262038"/>
                      <a:pt x="331755" y="260321"/>
                    </a:cubicBezTo>
                    <a:lnTo>
                      <a:pt x="331755" y="260321"/>
                    </a:lnTo>
                    <a:cubicBezTo>
                      <a:pt x="331755" y="258089"/>
                      <a:pt x="332271" y="256544"/>
                      <a:pt x="332271" y="255513"/>
                    </a:cubicBezTo>
                    <a:lnTo>
                      <a:pt x="332271" y="255513"/>
                    </a:lnTo>
                    <a:cubicBezTo>
                      <a:pt x="332099" y="253968"/>
                      <a:pt x="332099" y="252422"/>
                      <a:pt x="324543" y="249160"/>
                    </a:cubicBezTo>
                    <a:lnTo>
                      <a:pt x="324543" y="249160"/>
                    </a:lnTo>
                    <a:cubicBezTo>
                      <a:pt x="319563" y="247443"/>
                      <a:pt x="315099" y="245897"/>
                      <a:pt x="311836" y="244695"/>
                    </a:cubicBezTo>
                    <a:lnTo>
                      <a:pt x="311836" y="244695"/>
                    </a:lnTo>
                    <a:cubicBezTo>
                      <a:pt x="308402" y="242806"/>
                      <a:pt x="306856" y="244524"/>
                      <a:pt x="304967" y="239887"/>
                    </a:cubicBezTo>
                    <a:lnTo>
                      <a:pt x="304967" y="239887"/>
                    </a:lnTo>
                    <a:cubicBezTo>
                      <a:pt x="305654" y="236796"/>
                      <a:pt x="307371" y="237311"/>
                      <a:pt x="308059" y="236968"/>
                    </a:cubicBezTo>
                    <a:lnTo>
                      <a:pt x="308059" y="236968"/>
                    </a:lnTo>
                    <a:cubicBezTo>
                      <a:pt x="308917" y="236796"/>
                      <a:pt x="310119" y="236796"/>
                      <a:pt x="311493" y="236796"/>
                    </a:cubicBezTo>
                    <a:lnTo>
                      <a:pt x="311493" y="236796"/>
                    </a:lnTo>
                    <a:cubicBezTo>
                      <a:pt x="315614" y="236796"/>
                      <a:pt x="319907" y="237140"/>
                      <a:pt x="324200" y="237140"/>
                    </a:cubicBezTo>
                    <a:lnTo>
                      <a:pt x="324200" y="237140"/>
                    </a:lnTo>
                    <a:cubicBezTo>
                      <a:pt x="330725" y="237140"/>
                      <a:pt x="336735" y="236281"/>
                      <a:pt x="341371" y="232160"/>
                    </a:cubicBezTo>
                    <a:lnTo>
                      <a:pt x="341371" y="232160"/>
                    </a:lnTo>
                    <a:cubicBezTo>
                      <a:pt x="342402" y="231301"/>
                      <a:pt x="342745" y="230271"/>
                      <a:pt x="342745" y="228554"/>
                    </a:cubicBezTo>
                    <a:lnTo>
                      <a:pt x="342745" y="228554"/>
                    </a:lnTo>
                    <a:cubicBezTo>
                      <a:pt x="342917" y="222716"/>
                      <a:pt x="336735" y="214473"/>
                      <a:pt x="336220" y="209837"/>
                    </a:cubicBezTo>
                    <a:lnTo>
                      <a:pt x="336220" y="209837"/>
                    </a:lnTo>
                    <a:cubicBezTo>
                      <a:pt x="336220" y="208463"/>
                      <a:pt x="337765" y="206746"/>
                      <a:pt x="339311" y="206746"/>
                    </a:cubicBezTo>
                    <a:lnTo>
                      <a:pt x="339311" y="206746"/>
                    </a:lnTo>
                    <a:cubicBezTo>
                      <a:pt x="340684" y="206746"/>
                      <a:pt x="341371" y="207261"/>
                      <a:pt x="342402" y="207776"/>
                    </a:cubicBezTo>
                    <a:lnTo>
                      <a:pt x="342402" y="207776"/>
                    </a:lnTo>
                    <a:cubicBezTo>
                      <a:pt x="348068" y="209665"/>
                      <a:pt x="352189" y="213100"/>
                      <a:pt x="354593" y="215332"/>
                    </a:cubicBezTo>
                    <a:lnTo>
                      <a:pt x="354593" y="215332"/>
                    </a:lnTo>
                    <a:cubicBezTo>
                      <a:pt x="355452" y="211554"/>
                      <a:pt x="358543" y="208463"/>
                      <a:pt x="362836" y="208463"/>
                    </a:cubicBezTo>
                    <a:lnTo>
                      <a:pt x="362836" y="208463"/>
                    </a:lnTo>
                    <a:cubicBezTo>
                      <a:pt x="366098" y="208463"/>
                      <a:pt x="369704" y="210009"/>
                      <a:pt x="373654" y="213443"/>
                    </a:cubicBezTo>
                    <a:lnTo>
                      <a:pt x="373654" y="213443"/>
                    </a:lnTo>
                    <a:cubicBezTo>
                      <a:pt x="381381" y="222201"/>
                      <a:pt x="384129" y="224089"/>
                      <a:pt x="391169" y="225291"/>
                    </a:cubicBezTo>
                    <a:lnTo>
                      <a:pt x="391169" y="225291"/>
                    </a:lnTo>
                    <a:lnTo>
                      <a:pt x="390825" y="227695"/>
                    </a:lnTo>
                    <a:lnTo>
                      <a:pt x="390482" y="230099"/>
                    </a:lnTo>
                    <a:cubicBezTo>
                      <a:pt x="382412" y="228897"/>
                      <a:pt x="377604" y="225635"/>
                      <a:pt x="370391" y="216877"/>
                    </a:cubicBezTo>
                    <a:lnTo>
                      <a:pt x="370391" y="216877"/>
                    </a:lnTo>
                    <a:cubicBezTo>
                      <a:pt x="367129" y="214130"/>
                      <a:pt x="364553" y="213271"/>
                      <a:pt x="363008" y="213271"/>
                    </a:cubicBezTo>
                    <a:lnTo>
                      <a:pt x="363008" y="213271"/>
                    </a:lnTo>
                    <a:cubicBezTo>
                      <a:pt x="360604" y="213443"/>
                      <a:pt x="359573" y="214645"/>
                      <a:pt x="359401" y="217564"/>
                    </a:cubicBezTo>
                    <a:lnTo>
                      <a:pt x="359401" y="217564"/>
                    </a:lnTo>
                    <a:lnTo>
                      <a:pt x="357684" y="217564"/>
                    </a:lnTo>
                    <a:lnTo>
                      <a:pt x="357169" y="217908"/>
                    </a:lnTo>
                    <a:lnTo>
                      <a:pt x="358543" y="219453"/>
                    </a:lnTo>
                    <a:cubicBezTo>
                      <a:pt x="359058" y="218766"/>
                      <a:pt x="359230" y="218423"/>
                      <a:pt x="359230" y="218079"/>
                    </a:cubicBezTo>
                    <a:lnTo>
                      <a:pt x="359230" y="218079"/>
                    </a:lnTo>
                    <a:cubicBezTo>
                      <a:pt x="359230" y="219281"/>
                      <a:pt x="359401" y="221342"/>
                      <a:pt x="356139" y="222201"/>
                    </a:cubicBezTo>
                    <a:lnTo>
                      <a:pt x="356139" y="222201"/>
                    </a:lnTo>
                    <a:cubicBezTo>
                      <a:pt x="351503" y="220998"/>
                      <a:pt x="349785" y="216019"/>
                      <a:pt x="342402" y="212928"/>
                    </a:cubicBezTo>
                    <a:lnTo>
                      <a:pt x="342402" y="212928"/>
                    </a:lnTo>
                    <a:cubicBezTo>
                      <a:pt x="344291" y="216705"/>
                      <a:pt x="347553" y="223231"/>
                      <a:pt x="347725" y="228726"/>
                    </a:cubicBezTo>
                    <a:lnTo>
                      <a:pt x="347725" y="228726"/>
                    </a:lnTo>
                    <a:cubicBezTo>
                      <a:pt x="347725" y="231301"/>
                      <a:pt x="346866" y="234049"/>
                      <a:pt x="344634" y="236109"/>
                    </a:cubicBezTo>
                    <a:lnTo>
                      <a:pt x="344634" y="236109"/>
                    </a:lnTo>
                    <a:cubicBezTo>
                      <a:pt x="338624" y="241261"/>
                      <a:pt x="331240" y="242120"/>
                      <a:pt x="324200" y="242120"/>
                    </a:cubicBezTo>
                    <a:lnTo>
                      <a:pt x="324200" y="242120"/>
                    </a:lnTo>
                    <a:cubicBezTo>
                      <a:pt x="322311" y="242120"/>
                      <a:pt x="320594" y="242120"/>
                      <a:pt x="318705" y="241948"/>
                    </a:cubicBezTo>
                    <a:lnTo>
                      <a:pt x="318705" y="241948"/>
                    </a:lnTo>
                    <a:cubicBezTo>
                      <a:pt x="320937" y="242806"/>
                      <a:pt x="323513" y="243665"/>
                      <a:pt x="326260" y="244524"/>
                    </a:cubicBezTo>
                    <a:lnTo>
                      <a:pt x="326260" y="244524"/>
                    </a:lnTo>
                    <a:cubicBezTo>
                      <a:pt x="334331" y="247614"/>
                      <a:pt x="337250" y="251392"/>
                      <a:pt x="337250" y="255342"/>
                    </a:cubicBezTo>
                    <a:lnTo>
                      <a:pt x="337250" y="255342"/>
                    </a:lnTo>
                    <a:cubicBezTo>
                      <a:pt x="337250" y="257230"/>
                      <a:pt x="336907" y="258776"/>
                      <a:pt x="336735" y="260150"/>
                    </a:cubicBezTo>
                    <a:lnTo>
                      <a:pt x="336735" y="260150"/>
                    </a:lnTo>
                    <a:lnTo>
                      <a:pt x="336907" y="260493"/>
                    </a:lnTo>
                    <a:lnTo>
                      <a:pt x="336563" y="261523"/>
                    </a:lnTo>
                    <a:cubicBezTo>
                      <a:pt x="334675" y="266331"/>
                      <a:pt x="327634" y="270624"/>
                      <a:pt x="316301" y="270796"/>
                    </a:cubicBezTo>
                    <a:lnTo>
                      <a:pt x="316301" y="270796"/>
                    </a:lnTo>
                    <a:cubicBezTo>
                      <a:pt x="313210" y="270796"/>
                      <a:pt x="309776" y="270453"/>
                      <a:pt x="305998" y="269594"/>
                    </a:cubicBezTo>
                    <a:lnTo>
                      <a:pt x="305998" y="269594"/>
                    </a:lnTo>
                    <a:cubicBezTo>
                      <a:pt x="299129" y="267877"/>
                      <a:pt x="294150" y="267705"/>
                      <a:pt x="289170" y="267705"/>
                    </a:cubicBezTo>
                    <a:lnTo>
                      <a:pt x="289170" y="267705"/>
                    </a:lnTo>
                    <a:cubicBezTo>
                      <a:pt x="288483" y="267705"/>
                      <a:pt x="287796" y="267705"/>
                      <a:pt x="287109" y="267705"/>
                    </a:cubicBezTo>
                    <a:lnTo>
                      <a:pt x="287109" y="267705"/>
                    </a:lnTo>
                    <a:cubicBezTo>
                      <a:pt x="282301" y="267705"/>
                      <a:pt x="277493" y="267534"/>
                      <a:pt x="271826" y="265645"/>
                    </a:cubicBezTo>
                    <a:lnTo>
                      <a:pt x="271826" y="265645"/>
                    </a:lnTo>
                    <a:cubicBezTo>
                      <a:pt x="259463" y="261523"/>
                      <a:pt x="252766" y="250534"/>
                      <a:pt x="246584" y="239372"/>
                    </a:cubicBezTo>
                    <a:lnTo>
                      <a:pt x="246584" y="239372"/>
                    </a:lnTo>
                    <a:cubicBezTo>
                      <a:pt x="242978" y="234049"/>
                      <a:pt x="240231" y="233018"/>
                      <a:pt x="236796" y="232847"/>
                    </a:cubicBezTo>
                    <a:lnTo>
                      <a:pt x="236796" y="232847"/>
                    </a:lnTo>
                    <a:cubicBezTo>
                      <a:pt x="233362" y="232847"/>
                      <a:pt x="228726" y="234564"/>
                      <a:pt x="222887" y="236625"/>
                    </a:cubicBezTo>
                    <a:lnTo>
                      <a:pt x="222887" y="236625"/>
                    </a:lnTo>
                    <a:cubicBezTo>
                      <a:pt x="219625" y="237655"/>
                      <a:pt x="217736" y="238170"/>
                      <a:pt x="216019" y="238170"/>
                    </a:cubicBezTo>
                    <a:lnTo>
                      <a:pt x="216019" y="238170"/>
                    </a:lnTo>
                    <a:cubicBezTo>
                      <a:pt x="215332" y="238170"/>
                      <a:pt x="214473" y="237998"/>
                      <a:pt x="213443" y="237311"/>
                    </a:cubicBezTo>
                    <a:lnTo>
                      <a:pt x="213443" y="237311"/>
                    </a:lnTo>
                    <a:cubicBezTo>
                      <a:pt x="212584" y="236453"/>
                      <a:pt x="212241" y="235422"/>
                      <a:pt x="212413" y="234736"/>
                    </a:cubicBezTo>
                    <a:lnTo>
                      <a:pt x="212413" y="234736"/>
                    </a:lnTo>
                    <a:cubicBezTo>
                      <a:pt x="212584" y="231645"/>
                      <a:pt x="214645" y="228726"/>
                      <a:pt x="214645" y="222887"/>
                    </a:cubicBezTo>
                    <a:lnTo>
                      <a:pt x="214645" y="222887"/>
                    </a:lnTo>
                    <a:lnTo>
                      <a:pt x="214645" y="222887"/>
                    </a:lnTo>
                    <a:cubicBezTo>
                      <a:pt x="214473" y="211382"/>
                      <a:pt x="214817" y="207776"/>
                      <a:pt x="206231" y="196443"/>
                    </a:cubicBezTo>
                    <a:lnTo>
                      <a:pt x="206231" y="196443"/>
                    </a:lnTo>
                    <a:cubicBezTo>
                      <a:pt x="196958" y="183221"/>
                      <a:pt x="200736" y="181332"/>
                      <a:pt x="194554" y="169484"/>
                    </a:cubicBezTo>
                    <a:lnTo>
                      <a:pt x="194554" y="169484"/>
                    </a:lnTo>
                    <a:cubicBezTo>
                      <a:pt x="188888" y="157807"/>
                      <a:pt x="176868" y="154201"/>
                      <a:pt x="163474" y="143555"/>
                    </a:cubicBezTo>
                    <a:lnTo>
                      <a:pt x="163474" y="143555"/>
                    </a:lnTo>
                    <a:cubicBezTo>
                      <a:pt x="151969" y="133423"/>
                      <a:pt x="146474" y="128787"/>
                      <a:pt x="133080" y="126383"/>
                    </a:cubicBezTo>
                    <a:lnTo>
                      <a:pt x="133080" y="126383"/>
                    </a:lnTo>
                    <a:cubicBezTo>
                      <a:pt x="121060" y="123979"/>
                      <a:pt x="111615" y="125181"/>
                      <a:pt x="98393" y="118656"/>
                    </a:cubicBezTo>
                    <a:lnTo>
                      <a:pt x="98393" y="118656"/>
                    </a:lnTo>
                    <a:cubicBezTo>
                      <a:pt x="85514" y="112131"/>
                      <a:pt x="81222" y="106635"/>
                      <a:pt x="75383" y="100797"/>
                    </a:cubicBezTo>
                    <a:lnTo>
                      <a:pt x="75383" y="100797"/>
                    </a:lnTo>
                    <a:cubicBezTo>
                      <a:pt x="72121" y="98737"/>
                      <a:pt x="70404" y="95989"/>
                      <a:pt x="70575" y="93070"/>
                    </a:cubicBezTo>
                    <a:lnTo>
                      <a:pt x="70575" y="93070"/>
                    </a:lnTo>
                    <a:cubicBezTo>
                      <a:pt x="70747" y="89121"/>
                      <a:pt x="72464" y="86030"/>
                      <a:pt x="72979" y="80878"/>
                    </a:cubicBezTo>
                    <a:lnTo>
                      <a:pt x="72979" y="80878"/>
                    </a:lnTo>
                    <a:cubicBezTo>
                      <a:pt x="72292" y="82252"/>
                      <a:pt x="71434" y="83969"/>
                      <a:pt x="70747" y="85858"/>
                    </a:cubicBezTo>
                    <a:lnTo>
                      <a:pt x="70747" y="85858"/>
                    </a:lnTo>
                    <a:cubicBezTo>
                      <a:pt x="68515" y="91181"/>
                      <a:pt x="66282" y="97363"/>
                      <a:pt x="65252" y="100969"/>
                    </a:cubicBezTo>
                    <a:lnTo>
                      <a:pt x="65252" y="100969"/>
                    </a:lnTo>
                    <a:cubicBezTo>
                      <a:pt x="62676" y="108524"/>
                      <a:pt x="60101" y="115565"/>
                      <a:pt x="53232" y="122434"/>
                    </a:cubicBezTo>
                    <a:lnTo>
                      <a:pt x="53232" y="122434"/>
                    </a:lnTo>
                    <a:cubicBezTo>
                      <a:pt x="52373" y="123120"/>
                      <a:pt x="51515" y="123807"/>
                      <a:pt x="49969" y="123979"/>
                    </a:cubicBezTo>
                    <a:lnTo>
                      <a:pt x="49969" y="123979"/>
                    </a:lnTo>
                    <a:cubicBezTo>
                      <a:pt x="43444" y="121918"/>
                      <a:pt x="45161" y="115221"/>
                      <a:pt x="43788" y="107666"/>
                    </a:cubicBezTo>
                    <a:lnTo>
                      <a:pt x="43788" y="107666"/>
                    </a:lnTo>
                    <a:cubicBezTo>
                      <a:pt x="43272" y="99939"/>
                      <a:pt x="43101" y="91181"/>
                      <a:pt x="42585" y="86888"/>
                    </a:cubicBezTo>
                    <a:lnTo>
                      <a:pt x="42585" y="86888"/>
                    </a:lnTo>
                    <a:cubicBezTo>
                      <a:pt x="42242" y="78818"/>
                      <a:pt x="31424" y="81222"/>
                      <a:pt x="27475" y="73323"/>
                    </a:cubicBezTo>
                    <a:lnTo>
                      <a:pt x="27475" y="73323"/>
                    </a:lnTo>
                    <a:cubicBezTo>
                      <a:pt x="27131" y="72121"/>
                      <a:pt x="26959" y="71090"/>
                      <a:pt x="26959" y="70060"/>
                    </a:cubicBezTo>
                    <a:lnTo>
                      <a:pt x="26959" y="70060"/>
                    </a:lnTo>
                    <a:cubicBezTo>
                      <a:pt x="26616" y="67999"/>
                      <a:pt x="29020" y="65595"/>
                      <a:pt x="30909" y="65424"/>
                    </a:cubicBezTo>
                    <a:lnTo>
                      <a:pt x="30909" y="65424"/>
                    </a:lnTo>
                    <a:cubicBezTo>
                      <a:pt x="32798" y="65080"/>
                      <a:pt x="35202" y="65080"/>
                      <a:pt x="38980" y="65080"/>
                    </a:cubicBezTo>
                    <a:lnTo>
                      <a:pt x="38980" y="65080"/>
                    </a:lnTo>
                    <a:cubicBezTo>
                      <a:pt x="41727" y="65424"/>
                      <a:pt x="43272" y="65767"/>
                      <a:pt x="44303" y="65767"/>
                    </a:cubicBezTo>
                    <a:lnTo>
                      <a:pt x="44303" y="65767"/>
                    </a:lnTo>
                    <a:cubicBezTo>
                      <a:pt x="45505" y="65767"/>
                      <a:pt x="46535" y="65252"/>
                      <a:pt x="51171" y="62848"/>
                    </a:cubicBezTo>
                    <a:lnTo>
                      <a:pt x="51171" y="62848"/>
                    </a:lnTo>
                    <a:cubicBezTo>
                      <a:pt x="53232" y="61474"/>
                      <a:pt x="55293" y="60787"/>
                      <a:pt x="57181" y="60787"/>
                    </a:cubicBezTo>
                    <a:lnTo>
                      <a:pt x="57181" y="60787"/>
                    </a:lnTo>
                    <a:cubicBezTo>
                      <a:pt x="61646" y="60959"/>
                      <a:pt x="64050" y="63363"/>
                      <a:pt x="70747" y="65080"/>
                    </a:cubicBezTo>
                    <a:lnTo>
                      <a:pt x="70747" y="65080"/>
                    </a:lnTo>
                    <a:cubicBezTo>
                      <a:pt x="71777" y="65252"/>
                      <a:pt x="72636" y="65424"/>
                      <a:pt x="73151" y="65424"/>
                    </a:cubicBezTo>
                    <a:lnTo>
                      <a:pt x="73151" y="65424"/>
                    </a:lnTo>
                    <a:cubicBezTo>
                      <a:pt x="74010" y="65080"/>
                      <a:pt x="73494" y="65424"/>
                      <a:pt x="74010" y="64222"/>
                    </a:cubicBezTo>
                    <a:lnTo>
                      <a:pt x="74010" y="64222"/>
                    </a:lnTo>
                    <a:cubicBezTo>
                      <a:pt x="74010" y="61989"/>
                      <a:pt x="72808" y="57697"/>
                      <a:pt x="72808" y="53404"/>
                    </a:cubicBezTo>
                    <a:lnTo>
                      <a:pt x="72808" y="53404"/>
                    </a:lnTo>
                    <a:cubicBezTo>
                      <a:pt x="72808" y="52717"/>
                      <a:pt x="72808" y="52202"/>
                      <a:pt x="72636" y="51858"/>
                    </a:cubicBezTo>
                    <a:lnTo>
                      <a:pt x="72636" y="51858"/>
                    </a:lnTo>
                    <a:cubicBezTo>
                      <a:pt x="71606" y="52545"/>
                      <a:pt x="69717" y="53747"/>
                      <a:pt x="67828" y="55464"/>
                    </a:cubicBezTo>
                    <a:lnTo>
                      <a:pt x="67828" y="55464"/>
                    </a:lnTo>
                    <a:cubicBezTo>
                      <a:pt x="65767" y="56838"/>
                      <a:pt x="63363" y="57353"/>
                      <a:pt x="60787" y="57353"/>
                    </a:cubicBezTo>
                    <a:lnTo>
                      <a:pt x="60787" y="57353"/>
                    </a:lnTo>
                    <a:cubicBezTo>
                      <a:pt x="53232" y="57353"/>
                      <a:pt x="43272" y="53919"/>
                      <a:pt x="37091" y="52202"/>
                    </a:cubicBezTo>
                    <a:lnTo>
                      <a:pt x="37091" y="52202"/>
                    </a:lnTo>
                    <a:cubicBezTo>
                      <a:pt x="26444" y="51343"/>
                      <a:pt x="21808" y="45333"/>
                      <a:pt x="22323" y="37091"/>
                    </a:cubicBezTo>
                    <a:lnTo>
                      <a:pt x="22323" y="37091"/>
                    </a:lnTo>
                    <a:cubicBezTo>
                      <a:pt x="22323" y="35717"/>
                      <a:pt x="21464" y="34858"/>
                      <a:pt x="18373" y="34687"/>
                    </a:cubicBezTo>
                    <a:lnTo>
                      <a:pt x="18373" y="34687"/>
                    </a:lnTo>
                    <a:cubicBezTo>
                      <a:pt x="15454" y="34687"/>
                      <a:pt x="11505" y="36060"/>
                      <a:pt x="8586" y="39151"/>
                    </a:cubicBezTo>
                    <a:lnTo>
                      <a:pt x="8586" y="39151"/>
                    </a:lnTo>
                    <a:cubicBezTo>
                      <a:pt x="6869" y="40181"/>
                      <a:pt x="5495" y="40868"/>
                      <a:pt x="3949" y="40868"/>
                    </a:cubicBezTo>
                    <a:lnTo>
                      <a:pt x="3949" y="40868"/>
                    </a:lnTo>
                    <a:cubicBezTo>
                      <a:pt x="1030" y="40868"/>
                      <a:pt x="0" y="37777"/>
                      <a:pt x="0" y="36232"/>
                    </a:cubicBezTo>
                    <a:lnTo>
                      <a:pt x="0" y="36232"/>
                    </a:lnTo>
                    <a:cubicBezTo>
                      <a:pt x="0" y="32626"/>
                      <a:pt x="1717" y="27646"/>
                      <a:pt x="3778" y="22323"/>
                    </a:cubicBezTo>
                    <a:lnTo>
                      <a:pt x="3778" y="22323"/>
                    </a:lnTo>
                    <a:cubicBezTo>
                      <a:pt x="7727" y="11677"/>
                      <a:pt x="15798" y="1889"/>
                      <a:pt x="27990" y="515"/>
                    </a:cubicBezTo>
                    <a:lnTo>
                      <a:pt x="27990" y="515"/>
                    </a:lnTo>
                    <a:cubicBezTo>
                      <a:pt x="29707" y="0"/>
                      <a:pt x="31424" y="0"/>
                      <a:pt x="33313" y="0"/>
                    </a:cubicBezTo>
                    <a:lnTo>
                      <a:pt x="33313" y="0"/>
                    </a:lnTo>
                    <a:cubicBezTo>
                      <a:pt x="46707" y="172"/>
                      <a:pt x="66626" y="7384"/>
                      <a:pt x="74010" y="12192"/>
                    </a:cubicBezTo>
                    <a:lnTo>
                      <a:pt x="74010" y="12192"/>
                    </a:lnTo>
                    <a:cubicBezTo>
                      <a:pt x="82767" y="18202"/>
                      <a:pt x="88949" y="33656"/>
                      <a:pt x="89121" y="44990"/>
                    </a:cubicBezTo>
                    <a:lnTo>
                      <a:pt x="89121" y="44990"/>
                    </a:lnTo>
                    <a:cubicBezTo>
                      <a:pt x="88949" y="46363"/>
                      <a:pt x="88777" y="47909"/>
                      <a:pt x="88777" y="49454"/>
                    </a:cubicBezTo>
                    <a:lnTo>
                      <a:pt x="88777" y="49454"/>
                    </a:lnTo>
                    <a:cubicBezTo>
                      <a:pt x="88777" y="57353"/>
                      <a:pt x="91353" y="64222"/>
                      <a:pt x="95818" y="66798"/>
                    </a:cubicBezTo>
                    <a:lnTo>
                      <a:pt x="95818" y="66798"/>
                    </a:lnTo>
                    <a:cubicBezTo>
                      <a:pt x="102171" y="72121"/>
                      <a:pt x="100626" y="79676"/>
                      <a:pt x="104918" y="84656"/>
                    </a:cubicBezTo>
                    <a:lnTo>
                      <a:pt x="104918" y="84656"/>
                    </a:lnTo>
                    <a:cubicBezTo>
                      <a:pt x="106979" y="86717"/>
                      <a:pt x="109383" y="87918"/>
                      <a:pt x="111615" y="87918"/>
                    </a:cubicBezTo>
                    <a:lnTo>
                      <a:pt x="111615" y="87918"/>
                    </a:lnTo>
                    <a:cubicBezTo>
                      <a:pt x="113848" y="87918"/>
                      <a:pt x="116252" y="86717"/>
                      <a:pt x="118656" y="82767"/>
                    </a:cubicBezTo>
                    <a:lnTo>
                      <a:pt x="118656" y="82767"/>
                    </a:lnTo>
                    <a:cubicBezTo>
                      <a:pt x="122777" y="74525"/>
                      <a:pt x="131535" y="65595"/>
                      <a:pt x="136343" y="59757"/>
                    </a:cubicBezTo>
                    <a:lnTo>
                      <a:pt x="136343" y="59757"/>
                    </a:lnTo>
                    <a:cubicBezTo>
                      <a:pt x="141666" y="51686"/>
                      <a:pt x="152312" y="53575"/>
                      <a:pt x="160555" y="49798"/>
                    </a:cubicBezTo>
                    <a:lnTo>
                      <a:pt x="160555" y="49798"/>
                    </a:lnTo>
                    <a:cubicBezTo>
                      <a:pt x="169140" y="47737"/>
                      <a:pt x="161928" y="47909"/>
                      <a:pt x="169312" y="36576"/>
                    </a:cubicBezTo>
                    <a:lnTo>
                      <a:pt x="169312" y="36576"/>
                    </a:lnTo>
                    <a:cubicBezTo>
                      <a:pt x="172231" y="32969"/>
                      <a:pt x="176868" y="32111"/>
                      <a:pt x="181504" y="31939"/>
                    </a:cubicBezTo>
                    <a:lnTo>
                      <a:pt x="181504" y="31939"/>
                    </a:lnTo>
                    <a:cubicBezTo>
                      <a:pt x="190089" y="31939"/>
                      <a:pt x="199706" y="35373"/>
                      <a:pt x="204685" y="36919"/>
                    </a:cubicBezTo>
                    <a:lnTo>
                      <a:pt x="204685" y="36919"/>
                    </a:lnTo>
                    <a:cubicBezTo>
                      <a:pt x="212928" y="39838"/>
                      <a:pt x="235422" y="57697"/>
                      <a:pt x="237998" y="57010"/>
                    </a:cubicBezTo>
                    <a:lnTo>
                      <a:pt x="237998" y="57010"/>
                    </a:lnTo>
                    <a:cubicBezTo>
                      <a:pt x="239715" y="57010"/>
                      <a:pt x="242291" y="56494"/>
                      <a:pt x="245726" y="56494"/>
                    </a:cubicBezTo>
                    <a:lnTo>
                      <a:pt x="245726" y="56494"/>
                    </a:lnTo>
                    <a:cubicBezTo>
                      <a:pt x="250705" y="56494"/>
                      <a:pt x="257230" y="57525"/>
                      <a:pt x="265473" y="62161"/>
                    </a:cubicBezTo>
                    <a:lnTo>
                      <a:pt x="265473" y="62161"/>
                    </a:lnTo>
                    <a:cubicBezTo>
                      <a:pt x="280584" y="68515"/>
                      <a:pt x="303422" y="78646"/>
                      <a:pt x="322311" y="86201"/>
                    </a:cubicBezTo>
                    <a:lnTo>
                      <a:pt x="322311" y="86201"/>
                    </a:lnTo>
                    <a:cubicBezTo>
                      <a:pt x="339311" y="93585"/>
                      <a:pt x="351503" y="90838"/>
                      <a:pt x="363694" y="96161"/>
                    </a:cubicBezTo>
                    <a:lnTo>
                      <a:pt x="363694" y="96161"/>
                    </a:lnTo>
                    <a:cubicBezTo>
                      <a:pt x="377947" y="100797"/>
                      <a:pt x="377947" y="114191"/>
                      <a:pt x="388593" y="123120"/>
                    </a:cubicBezTo>
                    <a:lnTo>
                      <a:pt x="388593" y="123120"/>
                    </a:lnTo>
                    <a:cubicBezTo>
                      <a:pt x="402502" y="135140"/>
                      <a:pt x="392371" y="141322"/>
                      <a:pt x="403533" y="146989"/>
                    </a:cubicBezTo>
                    <a:lnTo>
                      <a:pt x="403533" y="146989"/>
                    </a:lnTo>
                    <a:cubicBezTo>
                      <a:pt x="417441" y="154544"/>
                      <a:pt x="428775" y="162100"/>
                      <a:pt x="439421" y="165706"/>
                    </a:cubicBezTo>
                    <a:lnTo>
                      <a:pt x="439421" y="165706"/>
                    </a:lnTo>
                    <a:cubicBezTo>
                      <a:pt x="450583" y="167595"/>
                      <a:pt x="454704" y="174807"/>
                      <a:pt x="454532" y="182362"/>
                    </a:cubicBezTo>
                    <a:lnTo>
                      <a:pt x="454532" y="182362"/>
                    </a:lnTo>
                    <a:cubicBezTo>
                      <a:pt x="454532" y="184080"/>
                      <a:pt x="454360" y="185797"/>
                      <a:pt x="454189" y="187514"/>
                    </a:cubicBezTo>
                    <a:lnTo>
                      <a:pt x="454189" y="187514"/>
                    </a:lnTo>
                    <a:cubicBezTo>
                      <a:pt x="453158" y="194211"/>
                      <a:pt x="446805" y="195584"/>
                      <a:pt x="441654" y="195413"/>
                    </a:cubicBezTo>
                    <a:lnTo>
                      <a:pt x="441654" y="195413"/>
                    </a:lnTo>
                    <a:cubicBezTo>
                      <a:pt x="437704" y="195413"/>
                      <a:pt x="433583" y="194726"/>
                      <a:pt x="430492" y="194726"/>
                    </a:cubicBezTo>
                    <a:lnTo>
                      <a:pt x="430492" y="194726"/>
                    </a:lnTo>
                    <a:cubicBezTo>
                      <a:pt x="432381" y="200908"/>
                      <a:pt x="454017" y="226150"/>
                      <a:pt x="461573" y="236453"/>
                    </a:cubicBezTo>
                    <a:lnTo>
                      <a:pt x="461573" y="236453"/>
                    </a:lnTo>
                    <a:cubicBezTo>
                      <a:pt x="471875" y="249847"/>
                      <a:pt x="474623" y="258776"/>
                      <a:pt x="482350" y="258261"/>
                    </a:cubicBezTo>
                    <a:lnTo>
                      <a:pt x="482350" y="258261"/>
                    </a:lnTo>
                    <a:cubicBezTo>
                      <a:pt x="482350" y="258261"/>
                      <a:pt x="482350" y="258261"/>
                      <a:pt x="482693" y="258261"/>
                    </a:cubicBezTo>
                    <a:lnTo>
                      <a:pt x="482693" y="258261"/>
                    </a:lnTo>
                    <a:cubicBezTo>
                      <a:pt x="492481" y="258604"/>
                      <a:pt x="495572" y="263069"/>
                      <a:pt x="494886" y="267877"/>
                    </a:cubicBezTo>
                    <a:lnTo>
                      <a:pt x="494886" y="267877"/>
                    </a:lnTo>
                    <a:cubicBezTo>
                      <a:pt x="495229" y="271998"/>
                      <a:pt x="501754" y="272342"/>
                      <a:pt x="509997" y="277493"/>
                    </a:cubicBezTo>
                    <a:lnTo>
                      <a:pt x="509997" y="277493"/>
                    </a:lnTo>
                    <a:cubicBezTo>
                      <a:pt x="511885" y="278351"/>
                      <a:pt x="513431" y="279897"/>
                      <a:pt x="513431" y="281958"/>
                    </a:cubicBezTo>
                    <a:lnTo>
                      <a:pt x="513431" y="281958"/>
                    </a:lnTo>
                    <a:cubicBezTo>
                      <a:pt x="512400" y="286937"/>
                      <a:pt x="507077" y="289170"/>
                      <a:pt x="507592" y="289342"/>
                    </a:cubicBezTo>
                    <a:lnTo>
                      <a:pt x="507592" y="289342"/>
                    </a:lnTo>
                    <a:lnTo>
                      <a:pt x="507764" y="289170"/>
                    </a:lnTo>
                    <a:lnTo>
                      <a:pt x="507764" y="289342"/>
                    </a:lnTo>
                    <a:lnTo>
                      <a:pt x="508108" y="289342"/>
                    </a:lnTo>
                    <a:cubicBezTo>
                      <a:pt x="512057" y="293463"/>
                      <a:pt x="520471" y="293806"/>
                      <a:pt x="529400" y="296210"/>
                    </a:cubicBezTo>
                    <a:lnTo>
                      <a:pt x="529400" y="296210"/>
                    </a:lnTo>
                    <a:cubicBezTo>
                      <a:pt x="532835" y="296897"/>
                      <a:pt x="535754" y="297755"/>
                      <a:pt x="536269" y="301362"/>
                    </a:cubicBezTo>
                    <a:lnTo>
                      <a:pt x="536269" y="301362"/>
                    </a:lnTo>
                    <a:cubicBezTo>
                      <a:pt x="535582" y="305654"/>
                      <a:pt x="531976" y="305998"/>
                      <a:pt x="527340" y="306170"/>
                    </a:cubicBezTo>
                    <a:lnTo>
                      <a:pt x="527340" y="306170"/>
                    </a:lnTo>
                    <a:cubicBezTo>
                      <a:pt x="526309" y="306170"/>
                      <a:pt x="525107" y="306170"/>
                      <a:pt x="523562" y="305998"/>
                    </a:cubicBezTo>
                    <a:lnTo>
                      <a:pt x="523562" y="305998"/>
                    </a:lnTo>
                    <a:cubicBezTo>
                      <a:pt x="523047" y="305826"/>
                      <a:pt x="522703" y="305826"/>
                      <a:pt x="522360" y="305826"/>
                    </a:cubicBezTo>
                    <a:lnTo>
                      <a:pt x="522360" y="305826"/>
                    </a:lnTo>
                    <a:cubicBezTo>
                      <a:pt x="522188" y="305826"/>
                      <a:pt x="522016" y="305826"/>
                      <a:pt x="522016" y="305826"/>
                    </a:cubicBezTo>
                    <a:lnTo>
                      <a:pt x="522016" y="305826"/>
                    </a:lnTo>
                    <a:cubicBezTo>
                      <a:pt x="522360" y="306856"/>
                      <a:pt x="523562" y="309260"/>
                      <a:pt x="523734" y="312008"/>
                    </a:cubicBezTo>
                    <a:lnTo>
                      <a:pt x="523734" y="312008"/>
                    </a:lnTo>
                    <a:cubicBezTo>
                      <a:pt x="523734" y="313210"/>
                      <a:pt x="523219" y="314927"/>
                      <a:pt x="521673" y="315786"/>
                    </a:cubicBezTo>
                    <a:lnTo>
                      <a:pt x="521673" y="315786"/>
                    </a:lnTo>
                    <a:cubicBezTo>
                      <a:pt x="519956" y="316816"/>
                      <a:pt x="518067" y="317503"/>
                      <a:pt x="516006" y="317503"/>
                    </a:cubicBezTo>
                    <a:lnTo>
                      <a:pt x="516006" y="317503"/>
                    </a:lnTo>
                    <a:cubicBezTo>
                      <a:pt x="511713" y="317331"/>
                      <a:pt x="508279" y="315442"/>
                      <a:pt x="506390" y="312351"/>
                    </a:cubicBezTo>
                    <a:lnTo>
                      <a:pt x="506390" y="312351"/>
                    </a:lnTo>
                    <a:close/>
                    <a:moveTo>
                      <a:pt x="355452" y="219281"/>
                    </a:moveTo>
                    <a:lnTo>
                      <a:pt x="355967" y="218594"/>
                    </a:lnTo>
                    <a:lnTo>
                      <a:pt x="355967" y="218594"/>
                    </a:lnTo>
                    <a:lnTo>
                      <a:pt x="355452" y="219281"/>
                    </a:lnTo>
                    <a:lnTo>
                      <a:pt x="355452" y="219281"/>
                    </a:lnTo>
                    <a:close/>
                    <a:moveTo>
                      <a:pt x="359230" y="217392"/>
                    </a:moveTo>
                    <a:cubicBezTo>
                      <a:pt x="359230" y="217392"/>
                      <a:pt x="359230" y="217564"/>
                      <a:pt x="359230" y="217736"/>
                    </a:cubicBezTo>
                    <a:lnTo>
                      <a:pt x="359230" y="217736"/>
                    </a:lnTo>
                    <a:cubicBezTo>
                      <a:pt x="359230" y="217564"/>
                      <a:pt x="359230" y="217564"/>
                      <a:pt x="359230" y="217392"/>
                    </a:cubicBezTo>
                    <a:lnTo>
                      <a:pt x="359230" y="217392"/>
                    </a:lnTo>
                    <a:close/>
                    <a:moveTo>
                      <a:pt x="359230" y="217392"/>
                    </a:moveTo>
                    <a:lnTo>
                      <a:pt x="359230" y="217392"/>
                    </a:lnTo>
                    <a:cubicBezTo>
                      <a:pt x="359230" y="217392"/>
                      <a:pt x="359230" y="217392"/>
                      <a:pt x="359230" y="217392"/>
                    </a:cubicBezTo>
                    <a:lnTo>
                      <a:pt x="359230" y="217392"/>
                    </a:lnTo>
                    <a:cubicBezTo>
                      <a:pt x="359230" y="217392"/>
                      <a:pt x="359230" y="217392"/>
                      <a:pt x="359230" y="217392"/>
                    </a:cubicBezTo>
                    <a:lnTo>
                      <a:pt x="359230" y="2173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7" name="图形 7">
              <a:extLst>
                <a:ext uri="{FF2B5EF4-FFF2-40B4-BE49-F238E27FC236}">
                  <a16:creationId xmlns:a16="http://schemas.microsoft.com/office/drawing/2014/main" xmlns="" id="{2E57CCFC-254B-46C4-B7E3-E714A0FD4F6C}"/>
                </a:ext>
              </a:extLst>
            </p:cNvPr>
            <p:cNvGrpSpPr/>
            <p:nvPr/>
          </p:nvGrpSpPr>
          <p:grpSpPr>
            <a:xfrm>
              <a:off x="8004469" y="1770789"/>
              <a:ext cx="182534" cy="159180"/>
              <a:chOff x="8004469" y="1770789"/>
              <a:chExt cx="182534" cy="159180"/>
            </a:xfrm>
            <a:solidFill>
              <a:srgbClr val="B4B4B4"/>
            </a:solidFill>
          </p:grpSpPr>
          <p:sp>
            <p:nvSpPr>
              <p:cNvPr id="3029" name="任意多边形: 形状 3028">
                <a:extLst>
                  <a:ext uri="{FF2B5EF4-FFF2-40B4-BE49-F238E27FC236}">
                    <a16:creationId xmlns:a16="http://schemas.microsoft.com/office/drawing/2014/main" xmlns="" id="{9EFFB882-81B4-4416-83CD-6CBDD4A61C6C}"/>
                  </a:ext>
                </a:extLst>
              </p:cNvPr>
              <p:cNvSpPr/>
              <p:nvPr/>
            </p:nvSpPr>
            <p:spPr>
              <a:xfrm>
                <a:off x="8006786" y="1773288"/>
                <a:ext cx="177986" cy="154348"/>
              </a:xfrm>
              <a:custGeom>
                <a:avLst/>
                <a:gdLst>
                  <a:gd name="connsiteX0" fmla="*/ 27905 w 177986"/>
                  <a:gd name="connsiteY0" fmla="*/ 118388 h 154348"/>
                  <a:gd name="connsiteX1" fmla="*/ 21551 w 177986"/>
                  <a:gd name="connsiteY1" fmla="*/ 76490 h 154348"/>
                  <a:gd name="connsiteX2" fmla="*/ 87 w 177986"/>
                  <a:gd name="connsiteY2" fmla="*/ 46096 h 154348"/>
                  <a:gd name="connsiteX3" fmla="*/ 5067 w 177986"/>
                  <a:gd name="connsiteY3" fmla="*/ 15530 h 154348"/>
                  <a:gd name="connsiteX4" fmla="*/ 12622 w 177986"/>
                  <a:gd name="connsiteY4" fmla="*/ 2823 h 154348"/>
                  <a:gd name="connsiteX5" fmla="*/ 27733 w 177986"/>
                  <a:gd name="connsiteY5" fmla="*/ 29439 h 154348"/>
                  <a:gd name="connsiteX6" fmla="*/ 40440 w 177986"/>
                  <a:gd name="connsiteY6" fmla="*/ 71338 h 154348"/>
                  <a:gd name="connsiteX7" fmla="*/ 44218 w 177986"/>
                  <a:gd name="connsiteY7" fmla="*/ 48500 h 154348"/>
                  <a:gd name="connsiteX8" fmla="*/ 61905 w 177986"/>
                  <a:gd name="connsiteY8" fmla="*/ 63611 h 154348"/>
                  <a:gd name="connsiteX9" fmla="*/ 64480 w 177986"/>
                  <a:gd name="connsiteY9" fmla="*/ 77520 h 154348"/>
                  <a:gd name="connsiteX10" fmla="*/ 88349 w 177986"/>
                  <a:gd name="connsiteY10" fmla="*/ 66015 h 154348"/>
                  <a:gd name="connsiteX11" fmla="*/ 114793 w 177986"/>
                  <a:gd name="connsiteY11" fmla="*/ 68419 h 154348"/>
                  <a:gd name="connsiteX12" fmla="*/ 119945 w 177986"/>
                  <a:gd name="connsiteY12" fmla="*/ 90055 h 154348"/>
                  <a:gd name="connsiteX13" fmla="*/ 130076 w 177986"/>
                  <a:gd name="connsiteY13" fmla="*/ 98984 h 154348"/>
                  <a:gd name="connsiteX14" fmla="*/ 138834 w 177986"/>
                  <a:gd name="connsiteY14" fmla="*/ 92631 h 154348"/>
                  <a:gd name="connsiteX15" fmla="*/ 137631 w 177986"/>
                  <a:gd name="connsiteY15" fmla="*/ 107914 h 154348"/>
                  <a:gd name="connsiteX16" fmla="*/ 154116 w 177986"/>
                  <a:gd name="connsiteY16" fmla="*/ 120621 h 154348"/>
                  <a:gd name="connsiteX17" fmla="*/ 150338 w 177986"/>
                  <a:gd name="connsiteY17" fmla="*/ 106712 h 154348"/>
                  <a:gd name="connsiteX18" fmla="*/ 157894 w 177986"/>
                  <a:gd name="connsiteY18" fmla="*/ 99156 h 154348"/>
                  <a:gd name="connsiteX19" fmla="*/ 169399 w 177986"/>
                  <a:gd name="connsiteY19" fmla="*/ 121994 h 154348"/>
                  <a:gd name="connsiteX20" fmla="*/ 174550 w 177986"/>
                  <a:gd name="connsiteY20" fmla="*/ 152388 h 154348"/>
                  <a:gd name="connsiteX21" fmla="*/ 159440 w 177986"/>
                  <a:gd name="connsiteY21" fmla="*/ 138479 h 154348"/>
                  <a:gd name="connsiteX22" fmla="*/ 150682 w 177986"/>
                  <a:gd name="connsiteY22" fmla="*/ 139681 h 154348"/>
                  <a:gd name="connsiteX23" fmla="*/ 134197 w 177986"/>
                  <a:gd name="connsiteY23" fmla="*/ 123196 h 154348"/>
                  <a:gd name="connsiteX24" fmla="*/ 132995 w 177986"/>
                  <a:gd name="connsiteY24" fmla="*/ 144833 h 154348"/>
                  <a:gd name="connsiteX25" fmla="*/ 117884 w 177986"/>
                  <a:gd name="connsiteY25" fmla="*/ 151186 h 154348"/>
                  <a:gd name="connsiteX26" fmla="*/ 126642 w 177986"/>
                  <a:gd name="connsiteY26" fmla="*/ 129550 h 154348"/>
                  <a:gd name="connsiteX27" fmla="*/ 116511 w 177986"/>
                  <a:gd name="connsiteY27" fmla="*/ 126974 h 154348"/>
                  <a:gd name="connsiteX28" fmla="*/ 108955 w 177986"/>
                  <a:gd name="connsiteY28" fmla="*/ 140883 h 154348"/>
                  <a:gd name="connsiteX29" fmla="*/ 100026 w 177986"/>
                  <a:gd name="connsiteY29" fmla="*/ 128176 h 154348"/>
                  <a:gd name="connsiteX30" fmla="*/ 84914 w 177986"/>
                  <a:gd name="connsiteY30" fmla="*/ 137105 h 154348"/>
                  <a:gd name="connsiteX31" fmla="*/ 66026 w 177986"/>
                  <a:gd name="connsiteY31" fmla="*/ 149812 h 154348"/>
                  <a:gd name="connsiteX32" fmla="*/ 37006 w 177986"/>
                  <a:gd name="connsiteY32" fmla="*/ 146035 h 154348"/>
                  <a:gd name="connsiteX33" fmla="*/ 40612 w 177986"/>
                  <a:gd name="connsiteY33" fmla="*/ 118045 h 154348"/>
                  <a:gd name="connsiteX34" fmla="*/ 27905 w 177986"/>
                  <a:gd name="connsiteY34" fmla="*/ 118388 h 154348"/>
                  <a:gd name="connsiteX35" fmla="*/ 27905 w 177986"/>
                  <a:gd name="connsiteY35" fmla="*/ 118388 h 15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7986" h="154348">
                    <a:moveTo>
                      <a:pt x="27905" y="118388"/>
                    </a:moveTo>
                    <a:cubicBezTo>
                      <a:pt x="34259" y="105681"/>
                      <a:pt x="29107" y="90399"/>
                      <a:pt x="21551" y="76490"/>
                    </a:cubicBezTo>
                    <a:cubicBezTo>
                      <a:pt x="13996" y="63783"/>
                      <a:pt x="-1287" y="55025"/>
                      <a:pt x="87" y="46096"/>
                    </a:cubicBezTo>
                    <a:cubicBezTo>
                      <a:pt x="1289" y="37167"/>
                      <a:pt x="5067" y="28237"/>
                      <a:pt x="5067" y="15530"/>
                    </a:cubicBezTo>
                    <a:cubicBezTo>
                      <a:pt x="3693" y="4025"/>
                      <a:pt x="2491" y="-4732"/>
                      <a:pt x="12622" y="2823"/>
                    </a:cubicBezTo>
                    <a:cubicBezTo>
                      <a:pt x="22753" y="11753"/>
                      <a:pt x="25158" y="9177"/>
                      <a:pt x="27733" y="29439"/>
                    </a:cubicBezTo>
                    <a:cubicBezTo>
                      <a:pt x="30309" y="49702"/>
                      <a:pt x="38036" y="84045"/>
                      <a:pt x="40440" y="71338"/>
                    </a:cubicBezTo>
                    <a:cubicBezTo>
                      <a:pt x="41642" y="58631"/>
                      <a:pt x="34087" y="45924"/>
                      <a:pt x="44218" y="48500"/>
                    </a:cubicBezTo>
                    <a:cubicBezTo>
                      <a:pt x="54349" y="52278"/>
                      <a:pt x="64309" y="54853"/>
                      <a:pt x="61905" y="63611"/>
                    </a:cubicBezTo>
                    <a:cubicBezTo>
                      <a:pt x="58127" y="73742"/>
                      <a:pt x="53147" y="81469"/>
                      <a:pt x="64480" y="77520"/>
                    </a:cubicBezTo>
                    <a:cubicBezTo>
                      <a:pt x="77016" y="73742"/>
                      <a:pt x="74440" y="64813"/>
                      <a:pt x="88349" y="66015"/>
                    </a:cubicBezTo>
                    <a:cubicBezTo>
                      <a:pt x="102258" y="67217"/>
                      <a:pt x="112218" y="60863"/>
                      <a:pt x="114793" y="68419"/>
                    </a:cubicBezTo>
                    <a:cubicBezTo>
                      <a:pt x="117369" y="75974"/>
                      <a:pt x="113591" y="78550"/>
                      <a:pt x="119945" y="90055"/>
                    </a:cubicBezTo>
                    <a:cubicBezTo>
                      <a:pt x="126298" y="101388"/>
                      <a:pt x="127500" y="105338"/>
                      <a:pt x="130076" y="98984"/>
                    </a:cubicBezTo>
                    <a:cubicBezTo>
                      <a:pt x="133854" y="91429"/>
                      <a:pt x="140036" y="83702"/>
                      <a:pt x="138834" y="92631"/>
                    </a:cubicBezTo>
                    <a:cubicBezTo>
                      <a:pt x="138834" y="101560"/>
                      <a:pt x="132651" y="100186"/>
                      <a:pt x="137631" y="107914"/>
                    </a:cubicBezTo>
                    <a:cubicBezTo>
                      <a:pt x="143985" y="115469"/>
                      <a:pt x="150338" y="120621"/>
                      <a:pt x="154116" y="120621"/>
                    </a:cubicBezTo>
                    <a:cubicBezTo>
                      <a:pt x="157894" y="120621"/>
                      <a:pt x="150338" y="116843"/>
                      <a:pt x="150338" y="106712"/>
                    </a:cubicBezTo>
                    <a:cubicBezTo>
                      <a:pt x="151540" y="96580"/>
                      <a:pt x="152742" y="87651"/>
                      <a:pt x="157894" y="99156"/>
                    </a:cubicBezTo>
                    <a:cubicBezTo>
                      <a:pt x="163046" y="109287"/>
                      <a:pt x="163046" y="111863"/>
                      <a:pt x="169399" y="121994"/>
                    </a:cubicBezTo>
                    <a:cubicBezTo>
                      <a:pt x="175752" y="133328"/>
                      <a:pt x="182106" y="156338"/>
                      <a:pt x="174550" y="152388"/>
                    </a:cubicBezTo>
                    <a:cubicBezTo>
                      <a:pt x="168197" y="148610"/>
                      <a:pt x="158066" y="130752"/>
                      <a:pt x="159440" y="138479"/>
                    </a:cubicBezTo>
                    <a:cubicBezTo>
                      <a:pt x="160813" y="147408"/>
                      <a:pt x="155662" y="149984"/>
                      <a:pt x="150682" y="139681"/>
                    </a:cubicBezTo>
                    <a:cubicBezTo>
                      <a:pt x="145530" y="129550"/>
                      <a:pt x="132995" y="113065"/>
                      <a:pt x="134197" y="123196"/>
                    </a:cubicBezTo>
                    <a:cubicBezTo>
                      <a:pt x="135571" y="132126"/>
                      <a:pt x="136773" y="135903"/>
                      <a:pt x="132995" y="144833"/>
                    </a:cubicBezTo>
                    <a:cubicBezTo>
                      <a:pt x="128015" y="153762"/>
                      <a:pt x="119258" y="157540"/>
                      <a:pt x="117884" y="151186"/>
                    </a:cubicBezTo>
                    <a:cubicBezTo>
                      <a:pt x="117884" y="144833"/>
                      <a:pt x="127843" y="137105"/>
                      <a:pt x="126642" y="129550"/>
                    </a:cubicBezTo>
                    <a:cubicBezTo>
                      <a:pt x="124066" y="121994"/>
                      <a:pt x="117712" y="118217"/>
                      <a:pt x="116511" y="126974"/>
                    </a:cubicBezTo>
                    <a:cubicBezTo>
                      <a:pt x="115309" y="134530"/>
                      <a:pt x="116511" y="144833"/>
                      <a:pt x="108955" y="140883"/>
                    </a:cubicBezTo>
                    <a:cubicBezTo>
                      <a:pt x="102601" y="137105"/>
                      <a:pt x="110157" y="123025"/>
                      <a:pt x="100026" y="128176"/>
                    </a:cubicBezTo>
                    <a:cubicBezTo>
                      <a:pt x="89894" y="133328"/>
                      <a:pt x="92470" y="128176"/>
                      <a:pt x="84914" y="137105"/>
                    </a:cubicBezTo>
                    <a:cubicBezTo>
                      <a:pt x="77359" y="147237"/>
                      <a:pt x="84914" y="149812"/>
                      <a:pt x="66026" y="149812"/>
                    </a:cubicBezTo>
                    <a:cubicBezTo>
                      <a:pt x="47137" y="151186"/>
                      <a:pt x="39582" y="153762"/>
                      <a:pt x="37006" y="146035"/>
                    </a:cubicBezTo>
                    <a:cubicBezTo>
                      <a:pt x="35632" y="138479"/>
                      <a:pt x="46965" y="113065"/>
                      <a:pt x="40612" y="118045"/>
                    </a:cubicBezTo>
                    <a:cubicBezTo>
                      <a:pt x="33056" y="122166"/>
                      <a:pt x="21723" y="129722"/>
                      <a:pt x="27905" y="118388"/>
                    </a:cubicBezTo>
                    <a:lnTo>
                      <a:pt x="27905" y="11838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0" name="任意多边形: 形状 3029">
                <a:extLst>
                  <a:ext uri="{FF2B5EF4-FFF2-40B4-BE49-F238E27FC236}">
                    <a16:creationId xmlns:a16="http://schemas.microsoft.com/office/drawing/2014/main" xmlns="" id="{FDFDE291-E80F-4F74-A474-BE33E392B488}"/>
                  </a:ext>
                </a:extLst>
              </p:cNvPr>
              <p:cNvSpPr/>
              <p:nvPr/>
            </p:nvSpPr>
            <p:spPr>
              <a:xfrm>
                <a:off x="8004469" y="1770789"/>
                <a:ext cx="182534" cy="159180"/>
              </a:xfrm>
              <a:custGeom>
                <a:avLst/>
                <a:gdLst>
                  <a:gd name="connsiteX0" fmla="*/ 117454 w 182534"/>
                  <a:gd name="connsiteY0" fmla="*/ 154201 h 159180"/>
                  <a:gd name="connsiteX1" fmla="*/ 117454 w 182534"/>
                  <a:gd name="connsiteY1" fmla="*/ 154201 h 159180"/>
                  <a:gd name="connsiteX2" fmla="*/ 117454 w 182534"/>
                  <a:gd name="connsiteY2" fmla="*/ 153686 h 159180"/>
                  <a:gd name="connsiteX3" fmla="*/ 117454 w 182534"/>
                  <a:gd name="connsiteY3" fmla="*/ 153686 h 159180"/>
                  <a:gd name="connsiteX4" fmla="*/ 126383 w 182534"/>
                  <a:gd name="connsiteY4" fmla="*/ 133423 h 159180"/>
                  <a:gd name="connsiteX5" fmla="*/ 126383 w 182534"/>
                  <a:gd name="connsiteY5" fmla="*/ 133423 h 159180"/>
                  <a:gd name="connsiteX6" fmla="*/ 126383 w 182534"/>
                  <a:gd name="connsiteY6" fmla="*/ 132908 h 159180"/>
                  <a:gd name="connsiteX7" fmla="*/ 126383 w 182534"/>
                  <a:gd name="connsiteY7" fmla="*/ 132908 h 159180"/>
                  <a:gd name="connsiteX8" fmla="*/ 122090 w 182534"/>
                  <a:gd name="connsiteY8" fmla="*/ 126898 h 159180"/>
                  <a:gd name="connsiteX9" fmla="*/ 122090 w 182534"/>
                  <a:gd name="connsiteY9" fmla="*/ 126898 h 159180"/>
                  <a:gd name="connsiteX10" fmla="*/ 121060 w 182534"/>
                  <a:gd name="connsiteY10" fmla="*/ 129989 h 159180"/>
                  <a:gd name="connsiteX11" fmla="*/ 121060 w 182534"/>
                  <a:gd name="connsiteY11" fmla="*/ 129989 h 159180"/>
                  <a:gd name="connsiteX12" fmla="*/ 114019 w 182534"/>
                  <a:gd name="connsiteY12" fmla="*/ 146817 h 159180"/>
                  <a:gd name="connsiteX13" fmla="*/ 114019 w 182534"/>
                  <a:gd name="connsiteY13" fmla="*/ 146817 h 159180"/>
                  <a:gd name="connsiteX14" fmla="*/ 109898 w 182534"/>
                  <a:gd name="connsiteY14" fmla="*/ 145615 h 159180"/>
                  <a:gd name="connsiteX15" fmla="*/ 109898 w 182534"/>
                  <a:gd name="connsiteY15" fmla="*/ 145615 h 159180"/>
                  <a:gd name="connsiteX16" fmla="*/ 105433 w 182534"/>
                  <a:gd name="connsiteY16" fmla="*/ 132221 h 159180"/>
                  <a:gd name="connsiteX17" fmla="*/ 105433 w 182534"/>
                  <a:gd name="connsiteY17" fmla="*/ 132221 h 159180"/>
                  <a:gd name="connsiteX18" fmla="*/ 103373 w 182534"/>
                  <a:gd name="connsiteY18" fmla="*/ 133080 h 159180"/>
                  <a:gd name="connsiteX19" fmla="*/ 103373 w 182534"/>
                  <a:gd name="connsiteY19" fmla="*/ 133080 h 159180"/>
                  <a:gd name="connsiteX20" fmla="*/ 89121 w 182534"/>
                  <a:gd name="connsiteY20" fmla="*/ 141322 h 159180"/>
                  <a:gd name="connsiteX21" fmla="*/ 89121 w 182534"/>
                  <a:gd name="connsiteY21" fmla="*/ 141322 h 159180"/>
                  <a:gd name="connsiteX22" fmla="*/ 68515 w 182534"/>
                  <a:gd name="connsiteY22" fmla="*/ 155060 h 159180"/>
                  <a:gd name="connsiteX23" fmla="*/ 68515 w 182534"/>
                  <a:gd name="connsiteY23" fmla="*/ 155060 h 159180"/>
                  <a:gd name="connsiteX24" fmla="*/ 48767 w 182534"/>
                  <a:gd name="connsiteY24" fmla="*/ 156605 h 159180"/>
                  <a:gd name="connsiteX25" fmla="*/ 48767 w 182534"/>
                  <a:gd name="connsiteY25" fmla="*/ 156605 h 159180"/>
                  <a:gd name="connsiteX26" fmla="*/ 37091 w 182534"/>
                  <a:gd name="connsiteY26" fmla="*/ 149393 h 159180"/>
                  <a:gd name="connsiteX27" fmla="*/ 37091 w 182534"/>
                  <a:gd name="connsiteY27" fmla="*/ 149393 h 159180"/>
                  <a:gd name="connsiteX28" fmla="*/ 36919 w 182534"/>
                  <a:gd name="connsiteY28" fmla="*/ 147504 h 159180"/>
                  <a:gd name="connsiteX29" fmla="*/ 36919 w 182534"/>
                  <a:gd name="connsiteY29" fmla="*/ 147504 h 159180"/>
                  <a:gd name="connsiteX30" fmla="*/ 42242 w 182534"/>
                  <a:gd name="connsiteY30" fmla="*/ 124151 h 159180"/>
                  <a:gd name="connsiteX31" fmla="*/ 42242 w 182534"/>
                  <a:gd name="connsiteY31" fmla="*/ 124151 h 159180"/>
                  <a:gd name="connsiteX32" fmla="*/ 30050 w 182534"/>
                  <a:gd name="connsiteY32" fmla="*/ 129474 h 159180"/>
                  <a:gd name="connsiteX33" fmla="*/ 30050 w 182534"/>
                  <a:gd name="connsiteY33" fmla="*/ 129474 h 159180"/>
                  <a:gd name="connsiteX34" fmla="*/ 26273 w 182534"/>
                  <a:gd name="connsiteY34" fmla="*/ 125696 h 159180"/>
                  <a:gd name="connsiteX35" fmla="*/ 26273 w 182534"/>
                  <a:gd name="connsiteY35" fmla="*/ 125696 h 159180"/>
                  <a:gd name="connsiteX36" fmla="*/ 28505 w 182534"/>
                  <a:gd name="connsiteY36" fmla="*/ 119858 h 159180"/>
                  <a:gd name="connsiteX37" fmla="*/ 28505 w 182534"/>
                  <a:gd name="connsiteY37" fmla="*/ 119858 h 159180"/>
                  <a:gd name="connsiteX38" fmla="*/ 30909 w 182534"/>
                  <a:gd name="connsiteY38" fmla="*/ 108353 h 159180"/>
                  <a:gd name="connsiteX39" fmla="*/ 30909 w 182534"/>
                  <a:gd name="connsiteY39" fmla="*/ 108353 h 159180"/>
                  <a:gd name="connsiteX40" fmla="*/ 21980 w 182534"/>
                  <a:gd name="connsiteY40" fmla="*/ 80363 h 159180"/>
                  <a:gd name="connsiteX41" fmla="*/ 21980 w 182534"/>
                  <a:gd name="connsiteY41" fmla="*/ 80363 h 159180"/>
                  <a:gd name="connsiteX42" fmla="*/ 0 w 182534"/>
                  <a:gd name="connsiteY42" fmla="*/ 49626 h 159180"/>
                  <a:gd name="connsiteX43" fmla="*/ 0 w 182534"/>
                  <a:gd name="connsiteY43" fmla="*/ 49626 h 159180"/>
                  <a:gd name="connsiteX44" fmla="*/ 172 w 182534"/>
                  <a:gd name="connsiteY44" fmla="*/ 48252 h 159180"/>
                  <a:gd name="connsiteX45" fmla="*/ 172 w 182534"/>
                  <a:gd name="connsiteY45" fmla="*/ 48252 h 159180"/>
                  <a:gd name="connsiteX46" fmla="*/ 5151 w 182534"/>
                  <a:gd name="connsiteY46" fmla="*/ 18374 h 159180"/>
                  <a:gd name="connsiteX47" fmla="*/ 5151 w 182534"/>
                  <a:gd name="connsiteY47" fmla="*/ 18374 h 159180"/>
                  <a:gd name="connsiteX48" fmla="*/ 5151 w 182534"/>
                  <a:gd name="connsiteY48" fmla="*/ 18030 h 159180"/>
                  <a:gd name="connsiteX49" fmla="*/ 5151 w 182534"/>
                  <a:gd name="connsiteY49" fmla="*/ 18030 h 159180"/>
                  <a:gd name="connsiteX50" fmla="*/ 4293 w 182534"/>
                  <a:gd name="connsiteY50" fmla="*/ 7899 h 159180"/>
                  <a:gd name="connsiteX51" fmla="*/ 4293 w 182534"/>
                  <a:gd name="connsiteY51" fmla="*/ 7899 h 159180"/>
                  <a:gd name="connsiteX52" fmla="*/ 9273 w 182534"/>
                  <a:gd name="connsiteY52" fmla="*/ 0 h 159180"/>
                  <a:gd name="connsiteX53" fmla="*/ 9273 w 182534"/>
                  <a:gd name="connsiteY53" fmla="*/ 0 h 159180"/>
                  <a:gd name="connsiteX54" fmla="*/ 16656 w 182534"/>
                  <a:gd name="connsiteY54" fmla="*/ 3434 h 159180"/>
                  <a:gd name="connsiteX55" fmla="*/ 16656 w 182534"/>
                  <a:gd name="connsiteY55" fmla="*/ 3434 h 159180"/>
                  <a:gd name="connsiteX56" fmla="*/ 32626 w 182534"/>
                  <a:gd name="connsiteY56" fmla="*/ 31596 h 159180"/>
                  <a:gd name="connsiteX57" fmla="*/ 32626 w 182534"/>
                  <a:gd name="connsiteY57" fmla="*/ 31596 h 159180"/>
                  <a:gd name="connsiteX58" fmla="*/ 40697 w 182534"/>
                  <a:gd name="connsiteY58" fmla="*/ 70232 h 159180"/>
                  <a:gd name="connsiteX59" fmla="*/ 40697 w 182534"/>
                  <a:gd name="connsiteY59" fmla="*/ 70232 h 159180"/>
                  <a:gd name="connsiteX60" fmla="*/ 38979 w 182534"/>
                  <a:gd name="connsiteY60" fmla="*/ 54434 h 159180"/>
                  <a:gd name="connsiteX61" fmla="*/ 38979 w 182534"/>
                  <a:gd name="connsiteY61" fmla="*/ 54434 h 159180"/>
                  <a:gd name="connsiteX62" fmla="*/ 44474 w 182534"/>
                  <a:gd name="connsiteY62" fmla="*/ 48080 h 159180"/>
                  <a:gd name="connsiteX63" fmla="*/ 44474 w 182534"/>
                  <a:gd name="connsiteY63" fmla="*/ 48080 h 159180"/>
                  <a:gd name="connsiteX64" fmla="*/ 47565 w 182534"/>
                  <a:gd name="connsiteY64" fmla="*/ 48596 h 159180"/>
                  <a:gd name="connsiteX65" fmla="*/ 47565 w 182534"/>
                  <a:gd name="connsiteY65" fmla="*/ 48596 h 159180"/>
                  <a:gd name="connsiteX66" fmla="*/ 67141 w 182534"/>
                  <a:gd name="connsiteY66" fmla="*/ 63535 h 159180"/>
                  <a:gd name="connsiteX67" fmla="*/ 67141 w 182534"/>
                  <a:gd name="connsiteY67" fmla="*/ 63535 h 159180"/>
                  <a:gd name="connsiteX68" fmla="*/ 66626 w 182534"/>
                  <a:gd name="connsiteY68" fmla="*/ 66969 h 159180"/>
                  <a:gd name="connsiteX69" fmla="*/ 66626 w 182534"/>
                  <a:gd name="connsiteY69" fmla="*/ 66969 h 159180"/>
                  <a:gd name="connsiteX70" fmla="*/ 62333 w 182534"/>
                  <a:gd name="connsiteY70" fmla="*/ 78646 h 159180"/>
                  <a:gd name="connsiteX71" fmla="*/ 62333 w 182534"/>
                  <a:gd name="connsiteY71" fmla="*/ 78646 h 159180"/>
                  <a:gd name="connsiteX72" fmla="*/ 66111 w 182534"/>
                  <a:gd name="connsiteY72" fmla="*/ 77787 h 159180"/>
                  <a:gd name="connsiteX73" fmla="*/ 66111 w 182534"/>
                  <a:gd name="connsiteY73" fmla="*/ 77787 h 159180"/>
                  <a:gd name="connsiteX74" fmla="*/ 88262 w 182534"/>
                  <a:gd name="connsiteY74" fmla="*/ 66111 h 159180"/>
                  <a:gd name="connsiteX75" fmla="*/ 88262 w 182534"/>
                  <a:gd name="connsiteY75" fmla="*/ 66111 h 159180"/>
                  <a:gd name="connsiteX76" fmla="*/ 91009 w 182534"/>
                  <a:gd name="connsiteY76" fmla="*/ 66282 h 159180"/>
                  <a:gd name="connsiteX77" fmla="*/ 91009 w 182534"/>
                  <a:gd name="connsiteY77" fmla="*/ 66282 h 159180"/>
                  <a:gd name="connsiteX78" fmla="*/ 94616 w 182534"/>
                  <a:gd name="connsiteY78" fmla="*/ 66454 h 159180"/>
                  <a:gd name="connsiteX79" fmla="*/ 94616 w 182534"/>
                  <a:gd name="connsiteY79" fmla="*/ 66454 h 159180"/>
                  <a:gd name="connsiteX80" fmla="*/ 111100 w 182534"/>
                  <a:gd name="connsiteY80" fmla="*/ 64909 h 159180"/>
                  <a:gd name="connsiteX81" fmla="*/ 111100 w 182534"/>
                  <a:gd name="connsiteY81" fmla="*/ 64909 h 159180"/>
                  <a:gd name="connsiteX82" fmla="*/ 119686 w 182534"/>
                  <a:gd name="connsiteY82" fmla="*/ 70404 h 159180"/>
                  <a:gd name="connsiteX83" fmla="*/ 119686 w 182534"/>
                  <a:gd name="connsiteY83" fmla="*/ 70404 h 159180"/>
                  <a:gd name="connsiteX84" fmla="*/ 124666 w 182534"/>
                  <a:gd name="connsiteY84" fmla="*/ 91525 h 159180"/>
                  <a:gd name="connsiteX85" fmla="*/ 124666 w 182534"/>
                  <a:gd name="connsiteY85" fmla="*/ 91525 h 159180"/>
                  <a:gd name="connsiteX86" fmla="*/ 130160 w 182534"/>
                  <a:gd name="connsiteY86" fmla="*/ 101141 h 159180"/>
                  <a:gd name="connsiteX87" fmla="*/ 130160 w 182534"/>
                  <a:gd name="connsiteY87" fmla="*/ 101141 h 159180"/>
                  <a:gd name="connsiteX88" fmla="*/ 130504 w 182534"/>
                  <a:gd name="connsiteY88" fmla="*/ 100454 h 159180"/>
                  <a:gd name="connsiteX89" fmla="*/ 130504 w 182534"/>
                  <a:gd name="connsiteY89" fmla="*/ 100454 h 159180"/>
                  <a:gd name="connsiteX90" fmla="*/ 140635 w 182534"/>
                  <a:gd name="connsiteY90" fmla="*/ 88777 h 159180"/>
                  <a:gd name="connsiteX91" fmla="*/ 140635 w 182534"/>
                  <a:gd name="connsiteY91" fmla="*/ 88777 h 159180"/>
                  <a:gd name="connsiteX92" fmla="*/ 144069 w 182534"/>
                  <a:gd name="connsiteY92" fmla="*/ 93242 h 159180"/>
                  <a:gd name="connsiteX93" fmla="*/ 144069 w 182534"/>
                  <a:gd name="connsiteY93" fmla="*/ 93242 h 159180"/>
                  <a:gd name="connsiteX94" fmla="*/ 143898 w 182534"/>
                  <a:gd name="connsiteY94" fmla="*/ 95302 h 159180"/>
                  <a:gd name="connsiteX95" fmla="*/ 143898 w 182534"/>
                  <a:gd name="connsiteY95" fmla="*/ 95302 h 159180"/>
                  <a:gd name="connsiteX96" fmla="*/ 143898 w 182534"/>
                  <a:gd name="connsiteY96" fmla="*/ 95302 h 159180"/>
                  <a:gd name="connsiteX97" fmla="*/ 140635 w 182534"/>
                  <a:gd name="connsiteY97" fmla="*/ 105605 h 159180"/>
                  <a:gd name="connsiteX98" fmla="*/ 140635 w 182534"/>
                  <a:gd name="connsiteY98" fmla="*/ 105605 h 159180"/>
                  <a:gd name="connsiteX99" fmla="*/ 142009 w 182534"/>
                  <a:gd name="connsiteY99" fmla="*/ 108868 h 159180"/>
                  <a:gd name="connsiteX100" fmla="*/ 142009 w 182534"/>
                  <a:gd name="connsiteY100" fmla="*/ 108868 h 159180"/>
                  <a:gd name="connsiteX101" fmla="*/ 152655 w 182534"/>
                  <a:gd name="connsiteY101" fmla="*/ 118999 h 159180"/>
                  <a:gd name="connsiteX102" fmla="*/ 152655 w 182534"/>
                  <a:gd name="connsiteY102" fmla="*/ 118999 h 159180"/>
                  <a:gd name="connsiteX103" fmla="*/ 150251 w 182534"/>
                  <a:gd name="connsiteY103" fmla="*/ 108868 h 159180"/>
                  <a:gd name="connsiteX104" fmla="*/ 150251 w 182534"/>
                  <a:gd name="connsiteY104" fmla="*/ 108868 h 159180"/>
                  <a:gd name="connsiteX105" fmla="*/ 156262 w 182534"/>
                  <a:gd name="connsiteY105" fmla="*/ 93757 h 159180"/>
                  <a:gd name="connsiteX106" fmla="*/ 156262 w 182534"/>
                  <a:gd name="connsiteY106" fmla="*/ 93757 h 159180"/>
                  <a:gd name="connsiteX107" fmla="*/ 162272 w 182534"/>
                  <a:gd name="connsiteY107" fmla="*/ 100454 h 159180"/>
                  <a:gd name="connsiteX108" fmla="*/ 162272 w 182534"/>
                  <a:gd name="connsiteY108" fmla="*/ 100454 h 159180"/>
                  <a:gd name="connsiteX109" fmla="*/ 173605 w 182534"/>
                  <a:gd name="connsiteY109" fmla="*/ 123120 h 159180"/>
                  <a:gd name="connsiteX110" fmla="*/ 173605 w 182534"/>
                  <a:gd name="connsiteY110" fmla="*/ 123120 h 159180"/>
                  <a:gd name="connsiteX111" fmla="*/ 182534 w 182534"/>
                  <a:gd name="connsiteY111" fmla="*/ 151282 h 159180"/>
                  <a:gd name="connsiteX112" fmla="*/ 182534 w 182534"/>
                  <a:gd name="connsiteY112" fmla="*/ 151282 h 159180"/>
                  <a:gd name="connsiteX113" fmla="*/ 178069 w 182534"/>
                  <a:gd name="connsiteY113" fmla="*/ 157464 h 159180"/>
                  <a:gd name="connsiteX114" fmla="*/ 178069 w 182534"/>
                  <a:gd name="connsiteY114" fmla="*/ 157464 h 159180"/>
                  <a:gd name="connsiteX115" fmla="*/ 175322 w 182534"/>
                  <a:gd name="connsiteY115" fmla="*/ 156777 h 159180"/>
                  <a:gd name="connsiteX116" fmla="*/ 175322 w 182534"/>
                  <a:gd name="connsiteY116" fmla="*/ 156777 h 159180"/>
                  <a:gd name="connsiteX117" fmla="*/ 163989 w 182534"/>
                  <a:gd name="connsiteY117" fmla="*/ 144585 h 159180"/>
                  <a:gd name="connsiteX118" fmla="*/ 163989 w 182534"/>
                  <a:gd name="connsiteY118" fmla="*/ 144585 h 159180"/>
                  <a:gd name="connsiteX119" fmla="*/ 158837 w 182534"/>
                  <a:gd name="connsiteY119" fmla="*/ 150938 h 159180"/>
                  <a:gd name="connsiteX120" fmla="*/ 158837 w 182534"/>
                  <a:gd name="connsiteY120" fmla="*/ 150938 h 159180"/>
                  <a:gd name="connsiteX121" fmla="*/ 150423 w 182534"/>
                  <a:gd name="connsiteY121" fmla="*/ 143039 h 159180"/>
                  <a:gd name="connsiteX122" fmla="*/ 150423 w 182534"/>
                  <a:gd name="connsiteY122" fmla="*/ 143039 h 159180"/>
                  <a:gd name="connsiteX123" fmla="*/ 138746 w 182534"/>
                  <a:gd name="connsiteY123" fmla="*/ 126211 h 159180"/>
                  <a:gd name="connsiteX124" fmla="*/ 138746 w 182534"/>
                  <a:gd name="connsiteY124" fmla="*/ 126211 h 159180"/>
                  <a:gd name="connsiteX125" fmla="*/ 139948 w 182534"/>
                  <a:gd name="connsiteY125" fmla="*/ 136342 h 159180"/>
                  <a:gd name="connsiteX126" fmla="*/ 139948 w 182534"/>
                  <a:gd name="connsiteY126" fmla="*/ 136342 h 159180"/>
                  <a:gd name="connsiteX127" fmla="*/ 137201 w 182534"/>
                  <a:gd name="connsiteY127" fmla="*/ 148363 h 159180"/>
                  <a:gd name="connsiteX128" fmla="*/ 137201 w 182534"/>
                  <a:gd name="connsiteY128" fmla="*/ 148363 h 159180"/>
                  <a:gd name="connsiteX129" fmla="*/ 123464 w 182534"/>
                  <a:gd name="connsiteY129" fmla="*/ 159181 h 159180"/>
                  <a:gd name="connsiteX130" fmla="*/ 123464 w 182534"/>
                  <a:gd name="connsiteY130" fmla="*/ 159181 h 159180"/>
                  <a:gd name="connsiteX131" fmla="*/ 123292 w 182534"/>
                  <a:gd name="connsiteY131" fmla="*/ 159181 h 159180"/>
                  <a:gd name="connsiteX132" fmla="*/ 123292 w 182534"/>
                  <a:gd name="connsiteY132" fmla="*/ 159181 h 159180"/>
                  <a:gd name="connsiteX133" fmla="*/ 117454 w 182534"/>
                  <a:gd name="connsiteY133" fmla="*/ 154201 h 159180"/>
                  <a:gd name="connsiteX134" fmla="*/ 117454 w 182534"/>
                  <a:gd name="connsiteY134" fmla="*/ 154201 h 159180"/>
                  <a:gd name="connsiteX135" fmla="*/ 123292 w 182534"/>
                  <a:gd name="connsiteY135" fmla="*/ 154373 h 159180"/>
                  <a:gd name="connsiteX136" fmla="*/ 132565 w 182534"/>
                  <a:gd name="connsiteY136" fmla="*/ 146302 h 159180"/>
                  <a:gd name="connsiteX137" fmla="*/ 132565 w 182534"/>
                  <a:gd name="connsiteY137" fmla="*/ 146302 h 159180"/>
                  <a:gd name="connsiteX138" fmla="*/ 134797 w 182534"/>
                  <a:gd name="connsiteY138" fmla="*/ 136514 h 159180"/>
                  <a:gd name="connsiteX139" fmla="*/ 134797 w 182534"/>
                  <a:gd name="connsiteY139" fmla="*/ 136514 h 159180"/>
                  <a:gd name="connsiteX140" fmla="*/ 133595 w 182534"/>
                  <a:gd name="connsiteY140" fmla="*/ 126211 h 159180"/>
                  <a:gd name="connsiteX141" fmla="*/ 133595 w 182534"/>
                  <a:gd name="connsiteY141" fmla="*/ 126211 h 159180"/>
                  <a:gd name="connsiteX142" fmla="*/ 133423 w 182534"/>
                  <a:gd name="connsiteY142" fmla="*/ 124322 h 159180"/>
                  <a:gd name="connsiteX143" fmla="*/ 133423 w 182534"/>
                  <a:gd name="connsiteY143" fmla="*/ 124322 h 159180"/>
                  <a:gd name="connsiteX144" fmla="*/ 137030 w 182534"/>
                  <a:gd name="connsiteY144" fmla="*/ 120029 h 159180"/>
                  <a:gd name="connsiteX145" fmla="*/ 137030 w 182534"/>
                  <a:gd name="connsiteY145" fmla="*/ 120029 h 159180"/>
                  <a:gd name="connsiteX146" fmla="*/ 154716 w 182534"/>
                  <a:gd name="connsiteY146" fmla="*/ 141151 h 159180"/>
                  <a:gd name="connsiteX147" fmla="*/ 154716 w 182534"/>
                  <a:gd name="connsiteY147" fmla="*/ 141151 h 159180"/>
                  <a:gd name="connsiteX148" fmla="*/ 158665 w 182534"/>
                  <a:gd name="connsiteY148" fmla="*/ 146302 h 159180"/>
                  <a:gd name="connsiteX149" fmla="*/ 158665 w 182534"/>
                  <a:gd name="connsiteY149" fmla="*/ 146302 h 159180"/>
                  <a:gd name="connsiteX150" fmla="*/ 158494 w 182534"/>
                  <a:gd name="connsiteY150" fmla="*/ 146130 h 159180"/>
                  <a:gd name="connsiteX151" fmla="*/ 159009 w 182534"/>
                  <a:gd name="connsiteY151" fmla="*/ 143555 h 159180"/>
                  <a:gd name="connsiteX152" fmla="*/ 159009 w 182534"/>
                  <a:gd name="connsiteY152" fmla="*/ 143555 h 159180"/>
                  <a:gd name="connsiteX153" fmla="*/ 159009 w 182534"/>
                  <a:gd name="connsiteY153" fmla="*/ 141494 h 159180"/>
                  <a:gd name="connsiteX154" fmla="*/ 159009 w 182534"/>
                  <a:gd name="connsiteY154" fmla="*/ 141494 h 159180"/>
                  <a:gd name="connsiteX155" fmla="*/ 158837 w 182534"/>
                  <a:gd name="connsiteY155" fmla="*/ 139777 h 159180"/>
                  <a:gd name="connsiteX156" fmla="*/ 158837 w 182534"/>
                  <a:gd name="connsiteY156" fmla="*/ 139777 h 159180"/>
                  <a:gd name="connsiteX157" fmla="*/ 161757 w 182534"/>
                  <a:gd name="connsiteY157" fmla="*/ 136514 h 159180"/>
                  <a:gd name="connsiteX158" fmla="*/ 161757 w 182534"/>
                  <a:gd name="connsiteY158" fmla="*/ 136514 h 159180"/>
                  <a:gd name="connsiteX159" fmla="*/ 169827 w 182534"/>
                  <a:gd name="connsiteY159" fmla="*/ 144070 h 159180"/>
                  <a:gd name="connsiteX160" fmla="*/ 169827 w 182534"/>
                  <a:gd name="connsiteY160" fmla="*/ 144070 h 159180"/>
                  <a:gd name="connsiteX161" fmla="*/ 177554 w 182534"/>
                  <a:gd name="connsiteY161" fmla="*/ 152484 h 159180"/>
                  <a:gd name="connsiteX162" fmla="*/ 177554 w 182534"/>
                  <a:gd name="connsiteY162" fmla="*/ 152484 h 159180"/>
                  <a:gd name="connsiteX163" fmla="*/ 177554 w 182534"/>
                  <a:gd name="connsiteY163" fmla="*/ 151282 h 159180"/>
                  <a:gd name="connsiteX164" fmla="*/ 177554 w 182534"/>
                  <a:gd name="connsiteY164" fmla="*/ 151282 h 159180"/>
                  <a:gd name="connsiteX165" fmla="*/ 169312 w 182534"/>
                  <a:gd name="connsiteY165" fmla="*/ 125524 h 159180"/>
                  <a:gd name="connsiteX166" fmla="*/ 169312 w 182534"/>
                  <a:gd name="connsiteY166" fmla="*/ 125524 h 159180"/>
                  <a:gd name="connsiteX167" fmla="*/ 157807 w 182534"/>
                  <a:gd name="connsiteY167" fmla="*/ 102343 h 159180"/>
                  <a:gd name="connsiteX168" fmla="*/ 157807 w 182534"/>
                  <a:gd name="connsiteY168" fmla="*/ 102343 h 159180"/>
                  <a:gd name="connsiteX169" fmla="*/ 156433 w 182534"/>
                  <a:gd name="connsiteY169" fmla="*/ 99595 h 159180"/>
                  <a:gd name="connsiteX170" fmla="*/ 156433 w 182534"/>
                  <a:gd name="connsiteY170" fmla="*/ 99595 h 159180"/>
                  <a:gd name="connsiteX171" fmla="*/ 156262 w 182534"/>
                  <a:gd name="connsiteY171" fmla="*/ 100454 h 159180"/>
                  <a:gd name="connsiteX172" fmla="*/ 156262 w 182534"/>
                  <a:gd name="connsiteY172" fmla="*/ 100454 h 159180"/>
                  <a:gd name="connsiteX173" fmla="*/ 154888 w 182534"/>
                  <a:gd name="connsiteY173" fmla="*/ 108868 h 159180"/>
                  <a:gd name="connsiteX174" fmla="*/ 154888 w 182534"/>
                  <a:gd name="connsiteY174" fmla="*/ 108868 h 159180"/>
                  <a:gd name="connsiteX175" fmla="*/ 159696 w 182534"/>
                  <a:gd name="connsiteY175" fmla="*/ 122434 h 159180"/>
                  <a:gd name="connsiteX176" fmla="*/ 159696 w 182534"/>
                  <a:gd name="connsiteY176" fmla="*/ 122434 h 159180"/>
                  <a:gd name="connsiteX177" fmla="*/ 156262 w 182534"/>
                  <a:gd name="connsiteY177" fmla="*/ 125353 h 159180"/>
                  <a:gd name="connsiteX178" fmla="*/ 156262 w 182534"/>
                  <a:gd name="connsiteY178" fmla="*/ 125353 h 159180"/>
                  <a:gd name="connsiteX179" fmla="*/ 137888 w 182534"/>
                  <a:gd name="connsiteY179" fmla="*/ 111615 h 159180"/>
                  <a:gd name="connsiteX180" fmla="*/ 137888 w 182534"/>
                  <a:gd name="connsiteY180" fmla="*/ 111615 h 159180"/>
                  <a:gd name="connsiteX181" fmla="*/ 135484 w 182534"/>
                  <a:gd name="connsiteY181" fmla="*/ 105434 h 159180"/>
                  <a:gd name="connsiteX182" fmla="*/ 135484 w 182534"/>
                  <a:gd name="connsiteY182" fmla="*/ 105434 h 159180"/>
                  <a:gd name="connsiteX183" fmla="*/ 138575 w 182534"/>
                  <a:gd name="connsiteY183" fmla="*/ 95646 h 159180"/>
                  <a:gd name="connsiteX184" fmla="*/ 138575 w 182534"/>
                  <a:gd name="connsiteY184" fmla="*/ 95646 h 159180"/>
                  <a:gd name="connsiteX185" fmla="*/ 138575 w 182534"/>
                  <a:gd name="connsiteY185" fmla="*/ 95817 h 159180"/>
                  <a:gd name="connsiteX186" fmla="*/ 138575 w 182534"/>
                  <a:gd name="connsiteY186" fmla="*/ 95817 h 159180"/>
                  <a:gd name="connsiteX187" fmla="*/ 134625 w 182534"/>
                  <a:gd name="connsiteY187" fmla="*/ 102514 h 159180"/>
                  <a:gd name="connsiteX188" fmla="*/ 134625 w 182534"/>
                  <a:gd name="connsiteY188" fmla="*/ 102514 h 159180"/>
                  <a:gd name="connsiteX189" fmla="*/ 130160 w 182534"/>
                  <a:gd name="connsiteY189" fmla="*/ 106979 h 159180"/>
                  <a:gd name="connsiteX190" fmla="*/ 130160 w 182534"/>
                  <a:gd name="connsiteY190" fmla="*/ 106979 h 159180"/>
                  <a:gd name="connsiteX191" fmla="*/ 120201 w 182534"/>
                  <a:gd name="connsiteY191" fmla="*/ 93757 h 159180"/>
                  <a:gd name="connsiteX192" fmla="*/ 120201 w 182534"/>
                  <a:gd name="connsiteY192" fmla="*/ 93757 h 159180"/>
                  <a:gd name="connsiteX193" fmla="*/ 114878 w 182534"/>
                  <a:gd name="connsiteY193" fmla="*/ 71777 h 159180"/>
                  <a:gd name="connsiteX194" fmla="*/ 114878 w 182534"/>
                  <a:gd name="connsiteY194" fmla="*/ 71777 h 159180"/>
                  <a:gd name="connsiteX195" fmla="*/ 110928 w 182534"/>
                  <a:gd name="connsiteY195" fmla="*/ 69545 h 159180"/>
                  <a:gd name="connsiteX196" fmla="*/ 110928 w 182534"/>
                  <a:gd name="connsiteY196" fmla="*/ 69545 h 159180"/>
                  <a:gd name="connsiteX197" fmla="*/ 94444 w 182534"/>
                  <a:gd name="connsiteY197" fmla="*/ 71090 h 159180"/>
                  <a:gd name="connsiteX198" fmla="*/ 94444 w 182534"/>
                  <a:gd name="connsiteY198" fmla="*/ 71090 h 159180"/>
                  <a:gd name="connsiteX199" fmla="*/ 90323 w 182534"/>
                  <a:gd name="connsiteY199" fmla="*/ 70919 h 159180"/>
                  <a:gd name="connsiteX200" fmla="*/ 90323 w 182534"/>
                  <a:gd name="connsiteY200" fmla="*/ 70919 h 159180"/>
                  <a:gd name="connsiteX201" fmla="*/ 88090 w 182534"/>
                  <a:gd name="connsiteY201" fmla="*/ 70747 h 159180"/>
                  <a:gd name="connsiteX202" fmla="*/ 88090 w 182534"/>
                  <a:gd name="connsiteY202" fmla="*/ 70747 h 159180"/>
                  <a:gd name="connsiteX203" fmla="*/ 67484 w 182534"/>
                  <a:gd name="connsiteY203" fmla="*/ 82252 h 159180"/>
                  <a:gd name="connsiteX204" fmla="*/ 67484 w 182534"/>
                  <a:gd name="connsiteY204" fmla="*/ 82252 h 159180"/>
                  <a:gd name="connsiteX205" fmla="*/ 61989 w 182534"/>
                  <a:gd name="connsiteY205" fmla="*/ 83282 h 159180"/>
                  <a:gd name="connsiteX206" fmla="*/ 61989 w 182534"/>
                  <a:gd name="connsiteY206" fmla="*/ 83282 h 159180"/>
                  <a:gd name="connsiteX207" fmla="*/ 57181 w 182534"/>
                  <a:gd name="connsiteY207" fmla="*/ 78646 h 159180"/>
                  <a:gd name="connsiteX208" fmla="*/ 57181 w 182534"/>
                  <a:gd name="connsiteY208" fmla="*/ 78646 h 159180"/>
                  <a:gd name="connsiteX209" fmla="*/ 61646 w 182534"/>
                  <a:gd name="connsiteY209" fmla="*/ 65252 h 159180"/>
                  <a:gd name="connsiteX210" fmla="*/ 61646 w 182534"/>
                  <a:gd name="connsiteY210" fmla="*/ 65252 h 159180"/>
                  <a:gd name="connsiteX211" fmla="*/ 61989 w 182534"/>
                  <a:gd name="connsiteY211" fmla="*/ 63191 h 159180"/>
                  <a:gd name="connsiteX212" fmla="*/ 61989 w 182534"/>
                  <a:gd name="connsiteY212" fmla="*/ 63191 h 159180"/>
                  <a:gd name="connsiteX213" fmla="*/ 45848 w 182534"/>
                  <a:gd name="connsiteY213" fmla="*/ 52888 h 159180"/>
                  <a:gd name="connsiteX214" fmla="*/ 45848 w 182534"/>
                  <a:gd name="connsiteY214" fmla="*/ 52888 h 159180"/>
                  <a:gd name="connsiteX215" fmla="*/ 44131 w 182534"/>
                  <a:gd name="connsiteY215" fmla="*/ 52717 h 159180"/>
                  <a:gd name="connsiteX216" fmla="*/ 44131 w 182534"/>
                  <a:gd name="connsiteY216" fmla="*/ 52717 h 159180"/>
                  <a:gd name="connsiteX217" fmla="*/ 43444 w 182534"/>
                  <a:gd name="connsiteY217" fmla="*/ 54262 h 159180"/>
                  <a:gd name="connsiteX218" fmla="*/ 43444 w 182534"/>
                  <a:gd name="connsiteY218" fmla="*/ 54262 h 159180"/>
                  <a:gd name="connsiteX219" fmla="*/ 45161 w 182534"/>
                  <a:gd name="connsiteY219" fmla="*/ 70575 h 159180"/>
                  <a:gd name="connsiteX220" fmla="*/ 45161 w 182534"/>
                  <a:gd name="connsiteY220" fmla="*/ 70575 h 159180"/>
                  <a:gd name="connsiteX221" fmla="*/ 44990 w 182534"/>
                  <a:gd name="connsiteY221" fmla="*/ 74010 h 159180"/>
                  <a:gd name="connsiteX222" fmla="*/ 44990 w 182534"/>
                  <a:gd name="connsiteY222" fmla="*/ 74010 h 159180"/>
                  <a:gd name="connsiteX223" fmla="*/ 41212 w 182534"/>
                  <a:gd name="connsiteY223" fmla="*/ 78646 h 159180"/>
                  <a:gd name="connsiteX224" fmla="*/ 41212 w 182534"/>
                  <a:gd name="connsiteY224" fmla="*/ 78646 h 159180"/>
                  <a:gd name="connsiteX225" fmla="*/ 32798 w 182534"/>
                  <a:gd name="connsiteY225" fmla="*/ 60959 h 159180"/>
                  <a:gd name="connsiteX226" fmla="*/ 32798 w 182534"/>
                  <a:gd name="connsiteY226" fmla="*/ 60959 h 159180"/>
                  <a:gd name="connsiteX227" fmla="*/ 27475 w 182534"/>
                  <a:gd name="connsiteY227" fmla="*/ 31939 h 159180"/>
                  <a:gd name="connsiteX228" fmla="*/ 27475 w 182534"/>
                  <a:gd name="connsiteY228" fmla="*/ 31939 h 159180"/>
                  <a:gd name="connsiteX229" fmla="*/ 13222 w 182534"/>
                  <a:gd name="connsiteY229" fmla="*/ 6869 h 159180"/>
                  <a:gd name="connsiteX230" fmla="*/ 13222 w 182534"/>
                  <a:gd name="connsiteY230" fmla="*/ 6869 h 159180"/>
                  <a:gd name="connsiteX231" fmla="*/ 9101 w 182534"/>
                  <a:gd name="connsiteY231" fmla="*/ 4465 h 159180"/>
                  <a:gd name="connsiteX232" fmla="*/ 9101 w 182534"/>
                  <a:gd name="connsiteY232" fmla="*/ 4465 h 159180"/>
                  <a:gd name="connsiteX233" fmla="*/ 8758 w 182534"/>
                  <a:gd name="connsiteY233" fmla="*/ 7384 h 159180"/>
                  <a:gd name="connsiteX234" fmla="*/ 8758 w 182534"/>
                  <a:gd name="connsiteY234" fmla="*/ 7384 h 159180"/>
                  <a:gd name="connsiteX235" fmla="*/ 9616 w 182534"/>
                  <a:gd name="connsiteY235" fmla="*/ 17172 h 159180"/>
                  <a:gd name="connsiteX236" fmla="*/ 9616 w 182534"/>
                  <a:gd name="connsiteY236" fmla="*/ 17172 h 159180"/>
                  <a:gd name="connsiteX237" fmla="*/ 9788 w 182534"/>
                  <a:gd name="connsiteY237" fmla="*/ 18374 h 159180"/>
                  <a:gd name="connsiteX238" fmla="*/ 9616 w 182534"/>
                  <a:gd name="connsiteY238" fmla="*/ 18545 h 159180"/>
                  <a:gd name="connsiteX239" fmla="*/ 4636 w 182534"/>
                  <a:gd name="connsiteY239" fmla="*/ 48767 h 159180"/>
                  <a:gd name="connsiteX240" fmla="*/ 4636 w 182534"/>
                  <a:gd name="connsiteY240" fmla="*/ 48767 h 159180"/>
                  <a:gd name="connsiteX241" fmla="*/ 4636 w 182534"/>
                  <a:gd name="connsiteY241" fmla="*/ 48939 h 159180"/>
                  <a:gd name="connsiteX242" fmla="*/ 25929 w 182534"/>
                  <a:gd name="connsiteY242" fmla="*/ 77272 h 159180"/>
                  <a:gd name="connsiteX243" fmla="*/ 25929 w 182534"/>
                  <a:gd name="connsiteY243" fmla="*/ 77272 h 159180"/>
                  <a:gd name="connsiteX244" fmla="*/ 35545 w 182534"/>
                  <a:gd name="connsiteY244" fmla="*/ 107666 h 159180"/>
                  <a:gd name="connsiteX245" fmla="*/ 35545 w 182534"/>
                  <a:gd name="connsiteY245" fmla="*/ 107666 h 159180"/>
                  <a:gd name="connsiteX246" fmla="*/ 32454 w 182534"/>
                  <a:gd name="connsiteY246" fmla="*/ 121403 h 159180"/>
                  <a:gd name="connsiteX247" fmla="*/ 32454 w 182534"/>
                  <a:gd name="connsiteY247" fmla="*/ 121403 h 159180"/>
                  <a:gd name="connsiteX248" fmla="*/ 30222 w 182534"/>
                  <a:gd name="connsiteY248" fmla="*/ 120373 h 159180"/>
                  <a:gd name="connsiteX249" fmla="*/ 32283 w 182534"/>
                  <a:gd name="connsiteY249" fmla="*/ 121575 h 159180"/>
                  <a:gd name="connsiteX250" fmla="*/ 31252 w 182534"/>
                  <a:gd name="connsiteY250" fmla="*/ 123464 h 159180"/>
                  <a:gd name="connsiteX251" fmla="*/ 31252 w 182534"/>
                  <a:gd name="connsiteY251" fmla="*/ 123464 h 159180"/>
                  <a:gd name="connsiteX252" fmla="*/ 41040 w 182534"/>
                  <a:gd name="connsiteY252" fmla="*/ 118484 h 159180"/>
                  <a:gd name="connsiteX253" fmla="*/ 41040 w 182534"/>
                  <a:gd name="connsiteY253" fmla="*/ 118484 h 159180"/>
                  <a:gd name="connsiteX254" fmla="*/ 43959 w 182534"/>
                  <a:gd name="connsiteY254" fmla="*/ 117110 h 159180"/>
                  <a:gd name="connsiteX255" fmla="*/ 43959 w 182534"/>
                  <a:gd name="connsiteY255" fmla="*/ 117110 h 159180"/>
                  <a:gd name="connsiteX256" fmla="*/ 47050 w 182534"/>
                  <a:gd name="connsiteY256" fmla="*/ 120716 h 159180"/>
                  <a:gd name="connsiteX257" fmla="*/ 47050 w 182534"/>
                  <a:gd name="connsiteY257" fmla="*/ 120716 h 159180"/>
                  <a:gd name="connsiteX258" fmla="*/ 41384 w 182534"/>
                  <a:gd name="connsiteY258" fmla="*/ 146645 h 159180"/>
                  <a:gd name="connsiteX259" fmla="*/ 41384 w 182534"/>
                  <a:gd name="connsiteY259" fmla="*/ 146645 h 159180"/>
                  <a:gd name="connsiteX260" fmla="*/ 41384 w 182534"/>
                  <a:gd name="connsiteY260" fmla="*/ 147332 h 159180"/>
                  <a:gd name="connsiteX261" fmla="*/ 41384 w 182534"/>
                  <a:gd name="connsiteY261" fmla="*/ 147332 h 159180"/>
                  <a:gd name="connsiteX262" fmla="*/ 48424 w 182534"/>
                  <a:gd name="connsiteY262" fmla="*/ 150938 h 159180"/>
                  <a:gd name="connsiteX263" fmla="*/ 48424 w 182534"/>
                  <a:gd name="connsiteY263" fmla="*/ 150938 h 159180"/>
                  <a:gd name="connsiteX264" fmla="*/ 67999 w 182534"/>
                  <a:gd name="connsiteY264" fmla="*/ 149393 h 159180"/>
                  <a:gd name="connsiteX265" fmla="*/ 67999 w 182534"/>
                  <a:gd name="connsiteY265" fmla="*/ 149393 h 159180"/>
                  <a:gd name="connsiteX266" fmla="*/ 85000 w 182534"/>
                  <a:gd name="connsiteY266" fmla="*/ 137544 h 159180"/>
                  <a:gd name="connsiteX267" fmla="*/ 85000 w 182534"/>
                  <a:gd name="connsiteY267" fmla="*/ 137544 h 159180"/>
                  <a:gd name="connsiteX268" fmla="*/ 100797 w 182534"/>
                  <a:gd name="connsiteY268" fmla="*/ 128100 h 159180"/>
                  <a:gd name="connsiteX269" fmla="*/ 100797 w 182534"/>
                  <a:gd name="connsiteY269" fmla="*/ 128100 h 159180"/>
                  <a:gd name="connsiteX270" fmla="*/ 105433 w 182534"/>
                  <a:gd name="connsiteY270" fmla="*/ 126726 h 159180"/>
                  <a:gd name="connsiteX271" fmla="*/ 105433 w 182534"/>
                  <a:gd name="connsiteY271" fmla="*/ 126726 h 159180"/>
                  <a:gd name="connsiteX272" fmla="*/ 110242 w 182534"/>
                  <a:gd name="connsiteY272" fmla="*/ 134797 h 159180"/>
                  <a:gd name="connsiteX273" fmla="*/ 110242 w 182534"/>
                  <a:gd name="connsiteY273" fmla="*/ 134797 h 159180"/>
                  <a:gd name="connsiteX274" fmla="*/ 111959 w 182534"/>
                  <a:gd name="connsiteY274" fmla="*/ 140807 h 159180"/>
                  <a:gd name="connsiteX275" fmla="*/ 111959 w 182534"/>
                  <a:gd name="connsiteY275" fmla="*/ 140807 h 159180"/>
                  <a:gd name="connsiteX276" fmla="*/ 113676 w 182534"/>
                  <a:gd name="connsiteY276" fmla="*/ 141322 h 159180"/>
                  <a:gd name="connsiteX277" fmla="*/ 113676 w 182534"/>
                  <a:gd name="connsiteY277" fmla="*/ 141322 h 159180"/>
                  <a:gd name="connsiteX278" fmla="*/ 114878 w 182534"/>
                  <a:gd name="connsiteY278" fmla="*/ 138403 h 159180"/>
                  <a:gd name="connsiteX279" fmla="*/ 114878 w 182534"/>
                  <a:gd name="connsiteY279" fmla="*/ 138403 h 159180"/>
                  <a:gd name="connsiteX280" fmla="*/ 115908 w 182534"/>
                  <a:gd name="connsiteY280" fmla="*/ 128787 h 159180"/>
                  <a:gd name="connsiteX281" fmla="*/ 115908 w 182534"/>
                  <a:gd name="connsiteY281" fmla="*/ 128787 h 159180"/>
                  <a:gd name="connsiteX282" fmla="*/ 121747 w 182534"/>
                  <a:gd name="connsiteY282" fmla="*/ 121403 h 159180"/>
                  <a:gd name="connsiteX283" fmla="*/ 121747 w 182534"/>
                  <a:gd name="connsiteY283" fmla="*/ 121403 h 159180"/>
                  <a:gd name="connsiteX284" fmla="*/ 130847 w 182534"/>
                  <a:gd name="connsiteY284" fmla="*/ 131363 h 159180"/>
                  <a:gd name="connsiteX285" fmla="*/ 130847 w 182534"/>
                  <a:gd name="connsiteY285" fmla="*/ 131363 h 159180"/>
                  <a:gd name="connsiteX286" fmla="*/ 131019 w 182534"/>
                  <a:gd name="connsiteY286" fmla="*/ 132908 h 159180"/>
                  <a:gd name="connsiteX287" fmla="*/ 131019 w 182534"/>
                  <a:gd name="connsiteY287" fmla="*/ 132908 h 159180"/>
                  <a:gd name="connsiteX288" fmla="*/ 122090 w 182534"/>
                  <a:gd name="connsiteY288" fmla="*/ 152827 h 159180"/>
                  <a:gd name="connsiteX289" fmla="*/ 122090 w 182534"/>
                  <a:gd name="connsiteY289" fmla="*/ 152827 h 159180"/>
                  <a:gd name="connsiteX290" fmla="*/ 123292 w 182534"/>
                  <a:gd name="connsiteY290" fmla="*/ 154373 h 159180"/>
                  <a:gd name="connsiteX291" fmla="*/ 123292 w 182534"/>
                  <a:gd name="connsiteY291" fmla="*/ 154373 h 159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</a:cxnLst>
                <a:rect l="l" t="t" r="r" b="b"/>
                <a:pathLst>
                  <a:path w="182534" h="159180">
                    <a:moveTo>
                      <a:pt x="117454" y="154201"/>
                    </a:moveTo>
                    <a:lnTo>
                      <a:pt x="117454" y="154201"/>
                    </a:lnTo>
                    <a:cubicBezTo>
                      <a:pt x="117454" y="154029"/>
                      <a:pt x="117454" y="153857"/>
                      <a:pt x="117454" y="153686"/>
                    </a:cubicBezTo>
                    <a:lnTo>
                      <a:pt x="117454" y="153686"/>
                    </a:lnTo>
                    <a:cubicBezTo>
                      <a:pt x="117969" y="145787"/>
                      <a:pt x="126726" y="138918"/>
                      <a:pt x="126383" y="133423"/>
                    </a:cubicBezTo>
                    <a:lnTo>
                      <a:pt x="126383" y="133423"/>
                    </a:lnTo>
                    <a:cubicBezTo>
                      <a:pt x="126383" y="133080"/>
                      <a:pt x="126383" y="132736"/>
                      <a:pt x="126383" y="132908"/>
                    </a:cubicBezTo>
                    <a:lnTo>
                      <a:pt x="126383" y="132908"/>
                    </a:lnTo>
                    <a:cubicBezTo>
                      <a:pt x="125181" y="128787"/>
                      <a:pt x="122262" y="126898"/>
                      <a:pt x="122090" y="126898"/>
                    </a:cubicBezTo>
                    <a:lnTo>
                      <a:pt x="122090" y="126898"/>
                    </a:lnTo>
                    <a:cubicBezTo>
                      <a:pt x="122090" y="126898"/>
                      <a:pt x="121575" y="126898"/>
                      <a:pt x="121060" y="129989"/>
                    </a:cubicBezTo>
                    <a:lnTo>
                      <a:pt x="121060" y="129989"/>
                    </a:lnTo>
                    <a:cubicBezTo>
                      <a:pt x="119514" y="135656"/>
                      <a:pt x="122262" y="145100"/>
                      <a:pt x="114019" y="146817"/>
                    </a:cubicBezTo>
                    <a:lnTo>
                      <a:pt x="114019" y="146817"/>
                    </a:lnTo>
                    <a:cubicBezTo>
                      <a:pt x="112646" y="146817"/>
                      <a:pt x="111443" y="146474"/>
                      <a:pt x="109898" y="145615"/>
                    </a:cubicBezTo>
                    <a:lnTo>
                      <a:pt x="109898" y="145615"/>
                    </a:lnTo>
                    <a:cubicBezTo>
                      <a:pt x="104060" y="141666"/>
                      <a:pt x="106292" y="134110"/>
                      <a:pt x="105433" y="132221"/>
                    </a:cubicBezTo>
                    <a:lnTo>
                      <a:pt x="105433" y="132221"/>
                    </a:lnTo>
                    <a:cubicBezTo>
                      <a:pt x="105090" y="132221"/>
                      <a:pt x="104403" y="132565"/>
                      <a:pt x="103373" y="133080"/>
                    </a:cubicBezTo>
                    <a:lnTo>
                      <a:pt x="103373" y="133080"/>
                    </a:lnTo>
                    <a:cubicBezTo>
                      <a:pt x="91868" y="138746"/>
                      <a:pt x="96504" y="132908"/>
                      <a:pt x="89121" y="141322"/>
                    </a:cubicBezTo>
                    <a:lnTo>
                      <a:pt x="89121" y="141322"/>
                    </a:lnTo>
                    <a:cubicBezTo>
                      <a:pt x="83282" y="149565"/>
                      <a:pt x="87403" y="155918"/>
                      <a:pt x="68515" y="155060"/>
                    </a:cubicBezTo>
                    <a:lnTo>
                      <a:pt x="68515" y="155060"/>
                    </a:lnTo>
                    <a:cubicBezTo>
                      <a:pt x="59757" y="155746"/>
                      <a:pt x="53575" y="156605"/>
                      <a:pt x="48767" y="156605"/>
                    </a:cubicBezTo>
                    <a:lnTo>
                      <a:pt x="48767" y="156605"/>
                    </a:lnTo>
                    <a:cubicBezTo>
                      <a:pt x="43444" y="156777"/>
                      <a:pt x="38636" y="154888"/>
                      <a:pt x="37091" y="149393"/>
                    </a:cubicBezTo>
                    <a:lnTo>
                      <a:pt x="37091" y="149393"/>
                    </a:lnTo>
                    <a:cubicBezTo>
                      <a:pt x="36919" y="148878"/>
                      <a:pt x="36919" y="148191"/>
                      <a:pt x="36919" y="147504"/>
                    </a:cubicBezTo>
                    <a:lnTo>
                      <a:pt x="36919" y="147504"/>
                    </a:lnTo>
                    <a:cubicBezTo>
                      <a:pt x="36919" y="141151"/>
                      <a:pt x="40868" y="129817"/>
                      <a:pt x="42242" y="124151"/>
                    </a:cubicBezTo>
                    <a:lnTo>
                      <a:pt x="42242" y="124151"/>
                    </a:lnTo>
                    <a:cubicBezTo>
                      <a:pt x="38121" y="126383"/>
                      <a:pt x="33656" y="129130"/>
                      <a:pt x="30050" y="129474"/>
                    </a:cubicBezTo>
                    <a:lnTo>
                      <a:pt x="30050" y="129474"/>
                    </a:lnTo>
                    <a:cubicBezTo>
                      <a:pt x="28505" y="129474"/>
                      <a:pt x="26273" y="127757"/>
                      <a:pt x="26273" y="125696"/>
                    </a:cubicBezTo>
                    <a:lnTo>
                      <a:pt x="26273" y="125696"/>
                    </a:lnTo>
                    <a:cubicBezTo>
                      <a:pt x="26273" y="123979"/>
                      <a:pt x="27131" y="122262"/>
                      <a:pt x="28505" y="119858"/>
                    </a:cubicBezTo>
                    <a:lnTo>
                      <a:pt x="28505" y="119858"/>
                    </a:lnTo>
                    <a:cubicBezTo>
                      <a:pt x="30222" y="116252"/>
                      <a:pt x="30909" y="112474"/>
                      <a:pt x="30909" y="108353"/>
                    </a:cubicBezTo>
                    <a:lnTo>
                      <a:pt x="30909" y="108353"/>
                    </a:lnTo>
                    <a:cubicBezTo>
                      <a:pt x="30909" y="99424"/>
                      <a:pt x="27131" y="89636"/>
                      <a:pt x="21980" y="80363"/>
                    </a:cubicBezTo>
                    <a:lnTo>
                      <a:pt x="21980" y="80363"/>
                    </a:lnTo>
                    <a:cubicBezTo>
                      <a:pt x="15282" y="68515"/>
                      <a:pt x="687" y="60787"/>
                      <a:pt x="0" y="49626"/>
                    </a:cubicBezTo>
                    <a:lnTo>
                      <a:pt x="0" y="49626"/>
                    </a:lnTo>
                    <a:cubicBezTo>
                      <a:pt x="0" y="49282"/>
                      <a:pt x="0" y="48767"/>
                      <a:pt x="172" y="48252"/>
                    </a:cubicBezTo>
                    <a:lnTo>
                      <a:pt x="172" y="48252"/>
                    </a:lnTo>
                    <a:cubicBezTo>
                      <a:pt x="1545" y="38980"/>
                      <a:pt x="5151" y="30394"/>
                      <a:pt x="5151" y="18374"/>
                    </a:cubicBezTo>
                    <a:lnTo>
                      <a:pt x="5151" y="18374"/>
                    </a:lnTo>
                    <a:cubicBezTo>
                      <a:pt x="5151" y="18202"/>
                      <a:pt x="5151" y="18202"/>
                      <a:pt x="5151" y="18030"/>
                    </a:cubicBezTo>
                    <a:lnTo>
                      <a:pt x="5151" y="18030"/>
                    </a:lnTo>
                    <a:cubicBezTo>
                      <a:pt x="4808" y="14252"/>
                      <a:pt x="4293" y="10818"/>
                      <a:pt x="4293" y="7899"/>
                    </a:cubicBezTo>
                    <a:lnTo>
                      <a:pt x="4293" y="7899"/>
                    </a:lnTo>
                    <a:cubicBezTo>
                      <a:pt x="4293" y="4808"/>
                      <a:pt x="4808" y="343"/>
                      <a:pt x="9273" y="0"/>
                    </a:cubicBezTo>
                    <a:lnTo>
                      <a:pt x="9273" y="0"/>
                    </a:lnTo>
                    <a:cubicBezTo>
                      <a:pt x="11677" y="0"/>
                      <a:pt x="13737" y="1202"/>
                      <a:pt x="16656" y="3434"/>
                    </a:cubicBezTo>
                    <a:lnTo>
                      <a:pt x="16656" y="3434"/>
                    </a:lnTo>
                    <a:cubicBezTo>
                      <a:pt x="26101" y="11505"/>
                      <a:pt x="30394" y="11162"/>
                      <a:pt x="32626" y="31596"/>
                    </a:cubicBezTo>
                    <a:lnTo>
                      <a:pt x="32626" y="31596"/>
                    </a:lnTo>
                    <a:cubicBezTo>
                      <a:pt x="34000" y="43788"/>
                      <a:pt x="37949" y="62161"/>
                      <a:pt x="40697" y="70232"/>
                    </a:cubicBezTo>
                    <a:lnTo>
                      <a:pt x="40697" y="70232"/>
                    </a:lnTo>
                    <a:cubicBezTo>
                      <a:pt x="40697" y="64393"/>
                      <a:pt x="38979" y="58727"/>
                      <a:pt x="38979" y="54434"/>
                    </a:cubicBezTo>
                    <a:lnTo>
                      <a:pt x="38979" y="54434"/>
                    </a:lnTo>
                    <a:cubicBezTo>
                      <a:pt x="38979" y="51858"/>
                      <a:pt x="40697" y="48080"/>
                      <a:pt x="44474" y="48080"/>
                    </a:cubicBezTo>
                    <a:lnTo>
                      <a:pt x="44474" y="48080"/>
                    </a:lnTo>
                    <a:cubicBezTo>
                      <a:pt x="45333" y="48080"/>
                      <a:pt x="46364" y="48252"/>
                      <a:pt x="47565" y="48596"/>
                    </a:cubicBezTo>
                    <a:lnTo>
                      <a:pt x="47565" y="48596"/>
                    </a:lnTo>
                    <a:cubicBezTo>
                      <a:pt x="56151" y="52030"/>
                      <a:pt x="66626" y="53919"/>
                      <a:pt x="67141" y="63535"/>
                    </a:cubicBezTo>
                    <a:lnTo>
                      <a:pt x="67141" y="63535"/>
                    </a:lnTo>
                    <a:cubicBezTo>
                      <a:pt x="67141" y="64565"/>
                      <a:pt x="66969" y="65595"/>
                      <a:pt x="66626" y="66969"/>
                    </a:cubicBezTo>
                    <a:lnTo>
                      <a:pt x="66626" y="66969"/>
                    </a:lnTo>
                    <a:cubicBezTo>
                      <a:pt x="64565" y="72121"/>
                      <a:pt x="62504" y="76929"/>
                      <a:pt x="62333" y="78646"/>
                    </a:cubicBezTo>
                    <a:lnTo>
                      <a:pt x="62333" y="78646"/>
                    </a:lnTo>
                    <a:cubicBezTo>
                      <a:pt x="63020" y="78646"/>
                      <a:pt x="64393" y="78474"/>
                      <a:pt x="66111" y="77787"/>
                    </a:cubicBezTo>
                    <a:lnTo>
                      <a:pt x="66111" y="77787"/>
                    </a:lnTo>
                    <a:cubicBezTo>
                      <a:pt x="76414" y="75212"/>
                      <a:pt x="75212" y="66454"/>
                      <a:pt x="88262" y="66111"/>
                    </a:cubicBezTo>
                    <a:lnTo>
                      <a:pt x="88262" y="66111"/>
                    </a:lnTo>
                    <a:cubicBezTo>
                      <a:pt x="89121" y="66111"/>
                      <a:pt x="89979" y="66111"/>
                      <a:pt x="91009" y="66282"/>
                    </a:cubicBezTo>
                    <a:lnTo>
                      <a:pt x="91009" y="66282"/>
                    </a:lnTo>
                    <a:cubicBezTo>
                      <a:pt x="92211" y="66454"/>
                      <a:pt x="93414" y="66454"/>
                      <a:pt x="94616" y="66454"/>
                    </a:cubicBezTo>
                    <a:lnTo>
                      <a:pt x="94616" y="66454"/>
                    </a:lnTo>
                    <a:cubicBezTo>
                      <a:pt x="100969" y="66454"/>
                      <a:pt x="106464" y="65080"/>
                      <a:pt x="111100" y="64909"/>
                    </a:cubicBezTo>
                    <a:lnTo>
                      <a:pt x="111100" y="64909"/>
                    </a:lnTo>
                    <a:cubicBezTo>
                      <a:pt x="114363" y="64737"/>
                      <a:pt x="118312" y="66282"/>
                      <a:pt x="119686" y="70404"/>
                    </a:cubicBezTo>
                    <a:lnTo>
                      <a:pt x="119686" y="70404"/>
                    </a:lnTo>
                    <a:cubicBezTo>
                      <a:pt x="122434" y="79505"/>
                      <a:pt x="118656" y="80707"/>
                      <a:pt x="124666" y="91525"/>
                    </a:cubicBezTo>
                    <a:lnTo>
                      <a:pt x="124666" y="91525"/>
                    </a:lnTo>
                    <a:cubicBezTo>
                      <a:pt x="127242" y="96161"/>
                      <a:pt x="128959" y="99595"/>
                      <a:pt x="130160" y="101141"/>
                    </a:cubicBezTo>
                    <a:lnTo>
                      <a:pt x="130160" y="101141"/>
                    </a:lnTo>
                    <a:cubicBezTo>
                      <a:pt x="130332" y="100969"/>
                      <a:pt x="130332" y="100626"/>
                      <a:pt x="130504" y="100454"/>
                    </a:cubicBezTo>
                    <a:lnTo>
                      <a:pt x="130504" y="100454"/>
                    </a:lnTo>
                    <a:cubicBezTo>
                      <a:pt x="133767" y="94959"/>
                      <a:pt x="135656" y="89807"/>
                      <a:pt x="140635" y="88777"/>
                    </a:cubicBezTo>
                    <a:lnTo>
                      <a:pt x="140635" y="88777"/>
                    </a:lnTo>
                    <a:cubicBezTo>
                      <a:pt x="143554" y="88949"/>
                      <a:pt x="143898" y="91868"/>
                      <a:pt x="144069" y="93242"/>
                    </a:cubicBezTo>
                    <a:lnTo>
                      <a:pt x="144069" y="93242"/>
                    </a:lnTo>
                    <a:cubicBezTo>
                      <a:pt x="144069" y="93929"/>
                      <a:pt x="144069" y="94615"/>
                      <a:pt x="143898" y="95302"/>
                    </a:cubicBezTo>
                    <a:lnTo>
                      <a:pt x="143898" y="95302"/>
                    </a:lnTo>
                    <a:lnTo>
                      <a:pt x="143898" y="95302"/>
                    </a:lnTo>
                    <a:cubicBezTo>
                      <a:pt x="143726" y="102514"/>
                      <a:pt x="140120" y="104918"/>
                      <a:pt x="140635" y="105605"/>
                    </a:cubicBezTo>
                    <a:lnTo>
                      <a:pt x="140635" y="105605"/>
                    </a:lnTo>
                    <a:cubicBezTo>
                      <a:pt x="140635" y="106120"/>
                      <a:pt x="140807" y="106979"/>
                      <a:pt x="142009" y="108868"/>
                    </a:cubicBezTo>
                    <a:lnTo>
                      <a:pt x="142009" y="108868"/>
                    </a:lnTo>
                    <a:cubicBezTo>
                      <a:pt x="145787" y="113504"/>
                      <a:pt x="149736" y="117110"/>
                      <a:pt x="152655" y="118999"/>
                    </a:cubicBezTo>
                    <a:lnTo>
                      <a:pt x="152655" y="118999"/>
                    </a:lnTo>
                    <a:cubicBezTo>
                      <a:pt x="151454" y="116595"/>
                      <a:pt x="150251" y="113333"/>
                      <a:pt x="150251" y="108868"/>
                    </a:cubicBezTo>
                    <a:lnTo>
                      <a:pt x="150251" y="108868"/>
                    </a:lnTo>
                    <a:cubicBezTo>
                      <a:pt x="151797" y="101999"/>
                      <a:pt x="149908" y="95989"/>
                      <a:pt x="156262" y="93757"/>
                    </a:cubicBezTo>
                    <a:lnTo>
                      <a:pt x="156262" y="93757"/>
                    </a:lnTo>
                    <a:cubicBezTo>
                      <a:pt x="159868" y="94444"/>
                      <a:pt x="160383" y="96676"/>
                      <a:pt x="162272" y="100454"/>
                    </a:cubicBezTo>
                    <a:lnTo>
                      <a:pt x="162272" y="100454"/>
                    </a:lnTo>
                    <a:cubicBezTo>
                      <a:pt x="167423" y="110929"/>
                      <a:pt x="167423" y="113161"/>
                      <a:pt x="173605" y="123120"/>
                    </a:cubicBezTo>
                    <a:lnTo>
                      <a:pt x="173605" y="123120"/>
                    </a:lnTo>
                    <a:cubicBezTo>
                      <a:pt x="178069" y="131363"/>
                      <a:pt x="182362" y="144070"/>
                      <a:pt x="182534" y="151282"/>
                    </a:cubicBezTo>
                    <a:lnTo>
                      <a:pt x="182534" y="151282"/>
                    </a:lnTo>
                    <a:cubicBezTo>
                      <a:pt x="182534" y="153686"/>
                      <a:pt x="181847" y="157292"/>
                      <a:pt x="178069" y="157464"/>
                    </a:cubicBezTo>
                    <a:lnTo>
                      <a:pt x="178069" y="157464"/>
                    </a:lnTo>
                    <a:cubicBezTo>
                      <a:pt x="177039" y="157464"/>
                      <a:pt x="176352" y="157120"/>
                      <a:pt x="175322" y="156777"/>
                    </a:cubicBezTo>
                    <a:lnTo>
                      <a:pt x="175322" y="156777"/>
                    </a:lnTo>
                    <a:cubicBezTo>
                      <a:pt x="171544" y="154373"/>
                      <a:pt x="167080" y="148534"/>
                      <a:pt x="163989" y="144585"/>
                    </a:cubicBezTo>
                    <a:lnTo>
                      <a:pt x="163989" y="144585"/>
                    </a:lnTo>
                    <a:cubicBezTo>
                      <a:pt x="163645" y="147676"/>
                      <a:pt x="162443" y="150767"/>
                      <a:pt x="158837" y="150938"/>
                    </a:cubicBezTo>
                    <a:lnTo>
                      <a:pt x="158837" y="150938"/>
                    </a:lnTo>
                    <a:cubicBezTo>
                      <a:pt x="155231" y="150595"/>
                      <a:pt x="152999" y="147847"/>
                      <a:pt x="150423" y="143039"/>
                    </a:cubicBezTo>
                    <a:lnTo>
                      <a:pt x="150423" y="143039"/>
                    </a:lnTo>
                    <a:cubicBezTo>
                      <a:pt x="147676" y="137544"/>
                      <a:pt x="142181" y="129646"/>
                      <a:pt x="138746" y="126211"/>
                    </a:cubicBezTo>
                    <a:lnTo>
                      <a:pt x="138746" y="126211"/>
                    </a:lnTo>
                    <a:cubicBezTo>
                      <a:pt x="139261" y="130161"/>
                      <a:pt x="139948" y="133080"/>
                      <a:pt x="139948" y="136342"/>
                    </a:cubicBezTo>
                    <a:lnTo>
                      <a:pt x="139948" y="136342"/>
                    </a:lnTo>
                    <a:cubicBezTo>
                      <a:pt x="139948" y="139949"/>
                      <a:pt x="139261" y="143383"/>
                      <a:pt x="137201" y="148363"/>
                    </a:cubicBezTo>
                    <a:lnTo>
                      <a:pt x="137201" y="148363"/>
                    </a:lnTo>
                    <a:cubicBezTo>
                      <a:pt x="133423" y="154716"/>
                      <a:pt x="128444" y="158837"/>
                      <a:pt x="123464" y="159181"/>
                    </a:cubicBezTo>
                    <a:lnTo>
                      <a:pt x="123464" y="159181"/>
                    </a:lnTo>
                    <a:cubicBezTo>
                      <a:pt x="123464" y="159181"/>
                      <a:pt x="123292" y="159181"/>
                      <a:pt x="123292" y="159181"/>
                    </a:cubicBezTo>
                    <a:lnTo>
                      <a:pt x="123292" y="159181"/>
                    </a:lnTo>
                    <a:cubicBezTo>
                      <a:pt x="120373" y="159181"/>
                      <a:pt x="117797" y="156948"/>
                      <a:pt x="117454" y="154201"/>
                    </a:cubicBezTo>
                    <a:lnTo>
                      <a:pt x="117454" y="154201"/>
                    </a:lnTo>
                    <a:close/>
                    <a:moveTo>
                      <a:pt x="123292" y="154373"/>
                    </a:moveTo>
                    <a:cubicBezTo>
                      <a:pt x="125009" y="154544"/>
                      <a:pt x="129817" y="151453"/>
                      <a:pt x="132565" y="146302"/>
                    </a:cubicBezTo>
                    <a:lnTo>
                      <a:pt x="132565" y="146302"/>
                    </a:lnTo>
                    <a:cubicBezTo>
                      <a:pt x="134282" y="142009"/>
                      <a:pt x="134797" y="139262"/>
                      <a:pt x="134797" y="136514"/>
                    </a:cubicBezTo>
                    <a:lnTo>
                      <a:pt x="134797" y="136514"/>
                    </a:lnTo>
                    <a:cubicBezTo>
                      <a:pt x="134797" y="133595"/>
                      <a:pt x="134110" y="130504"/>
                      <a:pt x="133595" y="126211"/>
                    </a:cubicBezTo>
                    <a:lnTo>
                      <a:pt x="133595" y="126211"/>
                    </a:lnTo>
                    <a:cubicBezTo>
                      <a:pt x="133423" y="125524"/>
                      <a:pt x="133423" y="124838"/>
                      <a:pt x="133423" y="124322"/>
                    </a:cubicBezTo>
                    <a:lnTo>
                      <a:pt x="133423" y="124322"/>
                    </a:lnTo>
                    <a:cubicBezTo>
                      <a:pt x="133423" y="122777"/>
                      <a:pt x="134453" y="120029"/>
                      <a:pt x="137030" y="120029"/>
                    </a:cubicBezTo>
                    <a:lnTo>
                      <a:pt x="137030" y="120029"/>
                    </a:lnTo>
                    <a:cubicBezTo>
                      <a:pt x="143383" y="121231"/>
                      <a:pt x="149908" y="132736"/>
                      <a:pt x="154716" y="141151"/>
                    </a:cubicBezTo>
                    <a:lnTo>
                      <a:pt x="154716" y="141151"/>
                    </a:lnTo>
                    <a:cubicBezTo>
                      <a:pt x="156777" y="145443"/>
                      <a:pt x="158665" y="146302"/>
                      <a:pt x="158665" y="146302"/>
                    </a:cubicBezTo>
                    <a:lnTo>
                      <a:pt x="158665" y="146302"/>
                    </a:lnTo>
                    <a:lnTo>
                      <a:pt x="158494" y="146130"/>
                    </a:lnTo>
                    <a:cubicBezTo>
                      <a:pt x="158665" y="145787"/>
                      <a:pt x="159009" y="144757"/>
                      <a:pt x="159009" y="143555"/>
                    </a:cubicBezTo>
                    <a:lnTo>
                      <a:pt x="159009" y="143555"/>
                    </a:lnTo>
                    <a:cubicBezTo>
                      <a:pt x="159009" y="142868"/>
                      <a:pt x="159009" y="142009"/>
                      <a:pt x="159009" y="141494"/>
                    </a:cubicBezTo>
                    <a:lnTo>
                      <a:pt x="159009" y="141494"/>
                    </a:lnTo>
                    <a:cubicBezTo>
                      <a:pt x="158837" y="140979"/>
                      <a:pt x="158837" y="140464"/>
                      <a:pt x="158837" y="139777"/>
                    </a:cubicBezTo>
                    <a:lnTo>
                      <a:pt x="158837" y="139777"/>
                    </a:lnTo>
                    <a:cubicBezTo>
                      <a:pt x="158837" y="139090"/>
                      <a:pt x="159352" y="136514"/>
                      <a:pt x="161757" y="136514"/>
                    </a:cubicBezTo>
                    <a:lnTo>
                      <a:pt x="161757" y="136514"/>
                    </a:lnTo>
                    <a:cubicBezTo>
                      <a:pt x="165878" y="137544"/>
                      <a:pt x="166393" y="140464"/>
                      <a:pt x="169827" y="144070"/>
                    </a:cubicBezTo>
                    <a:lnTo>
                      <a:pt x="169827" y="144070"/>
                    </a:lnTo>
                    <a:cubicBezTo>
                      <a:pt x="172574" y="147504"/>
                      <a:pt x="175666" y="151282"/>
                      <a:pt x="177554" y="152484"/>
                    </a:cubicBezTo>
                    <a:lnTo>
                      <a:pt x="177554" y="152484"/>
                    </a:lnTo>
                    <a:cubicBezTo>
                      <a:pt x="177554" y="152140"/>
                      <a:pt x="177554" y="151797"/>
                      <a:pt x="177554" y="151282"/>
                    </a:cubicBezTo>
                    <a:lnTo>
                      <a:pt x="177554" y="151282"/>
                    </a:lnTo>
                    <a:cubicBezTo>
                      <a:pt x="177554" y="145787"/>
                      <a:pt x="173433" y="132736"/>
                      <a:pt x="169312" y="125524"/>
                    </a:cubicBezTo>
                    <a:lnTo>
                      <a:pt x="169312" y="125524"/>
                    </a:lnTo>
                    <a:cubicBezTo>
                      <a:pt x="162787" y="115221"/>
                      <a:pt x="162787" y="112474"/>
                      <a:pt x="157807" y="102343"/>
                    </a:cubicBezTo>
                    <a:lnTo>
                      <a:pt x="157807" y="102343"/>
                    </a:lnTo>
                    <a:cubicBezTo>
                      <a:pt x="157292" y="101141"/>
                      <a:pt x="156777" y="100282"/>
                      <a:pt x="156433" y="99595"/>
                    </a:cubicBezTo>
                    <a:lnTo>
                      <a:pt x="156433" y="99595"/>
                    </a:lnTo>
                    <a:cubicBezTo>
                      <a:pt x="156433" y="99767"/>
                      <a:pt x="156262" y="100110"/>
                      <a:pt x="156262" y="100454"/>
                    </a:cubicBezTo>
                    <a:lnTo>
                      <a:pt x="156262" y="100454"/>
                    </a:lnTo>
                    <a:cubicBezTo>
                      <a:pt x="155747" y="102686"/>
                      <a:pt x="155403" y="105777"/>
                      <a:pt x="154888" y="108868"/>
                    </a:cubicBezTo>
                    <a:lnTo>
                      <a:pt x="154888" y="108868"/>
                    </a:lnTo>
                    <a:cubicBezTo>
                      <a:pt x="154888" y="116595"/>
                      <a:pt x="158837" y="117969"/>
                      <a:pt x="159696" y="122434"/>
                    </a:cubicBezTo>
                    <a:lnTo>
                      <a:pt x="159696" y="122434"/>
                    </a:lnTo>
                    <a:cubicBezTo>
                      <a:pt x="159696" y="124838"/>
                      <a:pt x="156948" y="125353"/>
                      <a:pt x="156262" y="125353"/>
                    </a:cubicBezTo>
                    <a:lnTo>
                      <a:pt x="156262" y="125353"/>
                    </a:lnTo>
                    <a:cubicBezTo>
                      <a:pt x="150595" y="125009"/>
                      <a:pt x="144585" y="119514"/>
                      <a:pt x="137888" y="111615"/>
                    </a:cubicBezTo>
                    <a:lnTo>
                      <a:pt x="137888" y="111615"/>
                    </a:lnTo>
                    <a:cubicBezTo>
                      <a:pt x="136343" y="109211"/>
                      <a:pt x="135484" y="107322"/>
                      <a:pt x="135484" y="105434"/>
                    </a:cubicBezTo>
                    <a:lnTo>
                      <a:pt x="135484" y="105434"/>
                    </a:lnTo>
                    <a:cubicBezTo>
                      <a:pt x="135999" y="100454"/>
                      <a:pt x="138575" y="100454"/>
                      <a:pt x="138575" y="95646"/>
                    </a:cubicBezTo>
                    <a:lnTo>
                      <a:pt x="138575" y="95646"/>
                    </a:lnTo>
                    <a:cubicBezTo>
                      <a:pt x="138575" y="95646"/>
                      <a:pt x="138575" y="95646"/>
                      <a:pt x="138575" y="95817"/>
                    </a:cubicBezTo>
                    <a:lnTo>
                      <a:pt x="138575" y="95817"/>
                    </a:lnTo>
                    <a:cubicBezTo>
                      <a:pt x="137201" y="97535"/>
                      <a:pt x="135656" y="100110"/>
                      <a:pt x="134625" y="102514"/>
                    </a:cubicBezTo>
                    <a:lnTo>
                      <a:pt x="134625" y="102514"/>
                    </a:lnTo>
                    <a:cubicBezTo>
                      <a:pt x="133595" y="104575"/>
                      <a:pt x="133252" y="106636"/>
                      <a:pt x="130160" y="106979"/>
                    </a:cubicBezTo>
                    <a:lnTo>
                      <a:pt x="130160" y="106979"/>
                    </a:lnTo>
                    <a:cubicBezTo>
                      <a:pt x="125009" y="105605"/>
                      <a:pt x="125009" y="101312"/>
                      <a:pt x="120201" y="93757"/>
                    </a:cubicBezTo>
                    <a:lnTo>
                      <a:pt x="120201" y="93757"/>
                    </a:lnTo>
                    <a:cubicBezTo>
                      <a:pt x="113504" y="81737"/>
                      <a:pt x="117282" y="77959"/>
                      <a:pt x="114878" y="71777"/>
                    </a:cubicBezTo>
                    <a:lnTo>
                      <a:pt x="114878" y="71777"/>
                    </a:lnTo>
                    <a:cubicBezTo>
                      <a:pt x="114019" y="69888"/>
                      <a:pt x="113676" y="69717"/>
                      <a:pt x="110928" y="69545"/>
                    </a:cubicBezTo>
                    <a:lnTo>
                      <a:pt x="110928" y="69545"/>
                    </a:lnTo>
                    <a:cubicBezTo>
                      <a:pt x="107494" y="69545"/>
                      <a:pt x="101484" y="71090"/>
                      <a:pt x="94444" y="71090"/>
                    </a:cubicBezTo>
                    <a:lnTo>
                      <a:pt x="94444" y="71090"/>
                    </a:lnTo>
                    <a:cubicBezTo>
                      <a:pt x="93070" y="71090"/>
                      <a:pt x="91868" y="71090"/>
                      <a:pt x="90323" y="70919"/>
                    </a:cubicBezTo>
                    <a:lnTo>
                      <a:pt x="90323" y="70919"/>
                    </a:lnTo>
                    <a:cubicBezTo>
                      <a:pt x="89464" y="70747"/>
                      <a:pt x="88777" y="70747"/>
                      <a:pt x="88090" y="70747"/>
                    </a:cubicBezTo>
                    <a:lnTo>
                      <a:pt x="88090" y="70747"/>
                    </a:lnTo>
                    <a:cubicBezTo>
                      <a:pt x="78818" y="70232"/>
                      <a:pt x="80707" y="77616"/>
                      <a:pt x="67484" y="82252"/>
                    </a:cubicBezTo>
                    <a:lnTo>
                      <a:pt x="67484" y="82252"/>
                    </a:lnTo>
                    <a:cubicBezTo>
                      <a:pt x="65252" y="82939"/>
                      <a:pt x="63535" y="83282"/>
                      <a:pt x="61989" y="83282"/>
                    </a:cubicBezTo>
                    <a:lnTo>
                      <a:pt x="61989" y="83282"/>
                    </a:lnTo>
                    <a:cubicBezTo>
                      <a:pt x="59414" y="83282"/>
                      <a:pt x="57181" y="80878"/>
                      <a:pt x="57181" y="78646"/>
                    </a:cubicBezTo>
                    <a:lnTo>
                      <a:pt x="57181" y="78646"/>
                    </a:lnTo>
                    <a:cubicBezTo>
                      <a:pt x="57353" y="74868"/>
                      <a:pt x="59757" y="70404"/>
                      <a:pt x="61646" y="65252"/>
                    </a:cubicBezTo>
                    <a:lnTo>
                      <a:pt x="61646" y="65252"/>
                    </a:lnTo>
                    <a:cubicBezTo>
                      <a:pt x="61818" y="64393"/>
                      <a:pt x="61989" y="63707"/>
                      <a:pt x="61989" y="63191"/>
                    </a:cubicBezTo>
                    <a:lnTo>
                      <a:pt x="61989" y="63191"/>
                    </a:lnTo>
                    <a:cubicBezTo>
                      <a:pt x="62676" y="59070"/>
                      <a:pt x="55121" y="56151"/>
                      <a:pt x="45848" y="52888"/>
                    </a:cubicBezTo>
                    <a:lnTo>
                      <a:pt x="45848" y="52888"/>
                    </a:lnTo>
                    <a:cubicBezTo>
                      <a:pt x="44990" y="52717"/>
                      <a:pt x="44474" y="52717"/>
                      <a:pt x="44131" y="52717"/>
                    </a:cubicBezTo>
                    <a:lnTo>
                      <a:pt x="44131" y="52717"/>
                    </a:lnTo>
                    <a:cubicBezTo>
                      <a:pt x="43444" y="53060"/>
                      <a:pt x="43959" y="52717"/>
                      <a:pt x="43444" y="54262"/>
                    </a:cubicBezTo>
                    <a:lnTo>
                      <a:pt x="43444" y="54262"/>
                    </a:lnTo>
                    <a:cubicBezTo>
                      <a:pt x="43444" y="57353"/>
                      <a:pt x="45161" y="63707"/>
                      <a:pt x="45161" y="70575"/>
                    </a:cubicBezTo>
                    <a:lnTo>
                      <a:pt x="45161" y="70575"/>
                    </a:lnTo>
                    <a:cubicBezTo>
                      <a:pt x="45161" y="71606"/>
                      <a:pt x="45161" y="72636"/>
                      <a:pt x="44990" y="74010"/>
                    </a:cubicBezTo>
                    <a:lnTo>
                      <a:pt x="44990" y="74010"/>
                    </a:lnTo>
                    <a:cubicBezTo>
                      <a:pt x="44302" y="75898"/>
                      <a:pt x="44646" y="77959"/>
                      <a:pt x="41212" y="78646"/>
                    </a:cubicBezTo>
                    <a:lnTo>
                      <a:pt x="41212" y="78646"/>
                    </a:lnTo>
                    <a:cubicBezTo>
                      <a:pt x="35373" y="76585"/>
                      <a:pt x="35889" y="70232"/>
                      <a:pt x="32798" y="60959"/>
                    </a:cubicBezTo>
                    <a:lnTo>
                      <a:pt x="32798" y="60959"/>
                    </a:lnTo>
                    <a:cubicBezTo>
                      <a:pt x="30565" y="51858"/>
                      <a:pt x="28677" y="40697"/>
                      <a:pt x="27475" y="31939"/>
                    </a:cubicBezTo>
                    <a:lnTo>
                      <a:pt x="27475" y="31939"/>
                    </a:lnTo>
                    <a:cubicBezTo>
                      <a:pt x="24555" y="11677"/>
                      <a:pt x="23697" y="16485"/>
                      <a:pt x="13222" y="6869"/>
                    </a:cubicBezTo>
                    <a:lnTo>
                      <a:pt x="13222" y="6869"/>
                    </a:lnTo>
                    <a:cubicBezTo>
                      <a:pt x="11161" y="5151"/>
                      <a:pt x="9616" y="4636"/>
                      <a:pt x="9101" y="4465"/>
                    </a:cubicBezTo>
                    <a:lnTo>
                      <a:pt x="9101" y="4465"/>
                    </a:lnTo>
                    <a:cubicBezTo>
                      <a:pt x="8929" y="4808"/>
                      <a:pt x="8758" y="6010"/>
                      <a:pt x="8758" y="7384"/>
                    </a:cubicBezTo>
                    <a:lnTo>
                      <a:pt x="8758" y="7384"/>
                    </a:lnTo>
                    <a:cubicBezTo>
                      <a:pt x="8758" y="9788"/>
                      <a:pt x="9101" y="13394"/>
                      <a:pt x="9616" y="17172"/>
                    </a:cubicBezTo>
                    <a:lnTo>
                      <a:pt x="9616" y="17172"/>
                    </a:lnTo>
                    <a:lnTo>
                      <a:pt x="9788" y="18374"/>
                    </a:lnTo>
                    <a:lnTo>
                      <a:pt x="9616" y="18545"/>
                    </a:lnTo>
                    <a:cubicBezTo>
                      <a:pt x="9444" y="31252"/>
                      <a:pt x="5666" y="40182"/>
                      <a:pt x="4636" y="48767"/>
                    </a:cubicBezTo>
                    <a:lnTo>
                      <a:pt x="4636" y="48767"/>
                    </a:lnTo>
                    <a:lnTo>
                      <a:pt x="4636" y="48939"/>
                    </a:lnTo>
                    <a:cubicBezTo>
                      <a:pt x="3950" y="54949"/>
                      <a:pt x="18030" y="64565"/>
                      <a:pt x="25929" y="77272"/>
                    </a:cubicBezTo>
                    <a:lnTo>
                      <a:pt x="25929" y="77272"/>
                    </a:lnTo>
                    <a:cubicBezTo>
                      <a:pt x="31252" y="87060"/>
                      <a:pt x="35373" y="97363"/>
                      <a:pt x="35545" y="107666"/>
                    </a:cubicBezTo>
                    <a:lnTo>
                      <a:pt x="35545" y="107666"/>
                    </a:lnTo>
                    <a:cubicBezTo>
                      <a:pt x="35545" y="112302"/>
                      <a:pt x="34686" y="116939"/>
                      <a:pt x="32454" y="121403"/>
                    </a:cubicBezTo>
                    <a:lnTo>
                      <a:pt x="32454" y="121403"/>
                    </a:lnTo>
                    <a:lnTo>
                      <a:pt x="30222" y="120373"/>
                    </a:lnTo>
                    <a:lnTo>
                      <a:pt x="32283" y="121575"/>
                    </a:lnTo>
                    <a:cubicBezTo>
                      <a:pt x="31768" y="122262"/>
                      <a:pt x="31596" y="122949"/>
                      <a:pt x="31252" y="123464"/>
                    </a:cubicBezTo>
                    <a:lnTo>
                      <a:pt x="31252" y="123464"/>
                    </a:lnTo>
                    <a:cubicBezTo>
                      <a:pt x="33656" y="122434"/>
                      <a:pt x="38121" y="120029"/>
                      <a:pt x="41040" y="118484"/>
                    </a:cubicBezTo>
                    <a:lnTo>
                      <a:pt x="41040" y="118484"/>
                    </a:lnTo>
                    <a:cubicBezTo>
                      <a:pt x="41899" y="117797"/>
                      <a:pt x="42586" y="117282"/>
                      <a:pt x="43959" y="117110"/>
                    </a:cubicBezTo>
                    <a:lnTo>
                      <a:pt x="43959" y="117110"/>
                    </a:lnTo>
                    <a:cubicBezTo>
                      <a:pt x="46707" y="117282"/>
                      <a:pt x="47050" y="120029"/>
                      <a:pt x="47050" y="120716"/>
                    </a:cubicBezTo>
                    <a:lnTo>
                      <a:pt x="47050" y="120716"/>
                    </a:lnTo>
                    <a:cubicBezTo>
                      <a:pt x="46879" y="126211"/>
                      <a:pt x="41212" y="140635"/>
                      <a:pt x="41384" y="146645"/>
                    </a:cubicBezTo>
                    <a:lnTo>
                      <a:pt x="41384" y="146645"/>
                    </a:lnTo>
                    <a:cubicBezTo>
                      <a:pt x="41384" y="146989"/>
                      <a:pt x="41384" y="147332"/>
                      <a:pt x="41384" y="147332"/>
                    </a:cubicBezTo>
                    <a:lnTo>
                      <a:pt x="41384" y="147332"/>
                    </a:lnTo>
                    <a:cubicBezTo>
                      <a:pt x="42586" y="150251"/>
                      <a:pt x="43272" y="150595"/>
                      <a:pt x="48424" y="150938"/>
                    </a:cubicBezTo>
                    <a:lnTo>
                      <a:pt x="48424" y="150938"/>
                    </a:lnTo>
                    <a:cubicBezTo>
                      <a:pt x="52717" y="150938"/>
                      <a:pt x="59070" y="150080"/>
                      <a:pt x="67999" y="149393"/>
                    </a:cubicBezTo>
                    <a:lnTo>
                      <a:pt x="67999" y="149393"/>
                    </a:lnTo>
                    <a:cubicBezTo>
                      <a:pt x="86716" y="148534"/>
                      <a:pt x="75727" y="149908"/>
                      <a:pt x="85000" y="137544"/>
                    </a:cubicBezTo>
                    <a:lnTo>
                      <a:pt x="85000" y="137544"/>
                    </a:lnTo>
                    <a:cubicBezTo>
                      <a:pt x="92555" y="128272"/>
                      <a:pt x="92211" y="132565"/>
                      <a:pt x="100797" y="128100"/>
                    </a:cubicBezTo>
                    <a:lnTo>
                      <a:pt x="100797" y="128100"/>
                    </a:lnTo>
                    <a:cubicBezTo>
                      <a:pt x="102514" y="127242"/>
                      <a:pt x="103888" y="126726"/>
                      <a:pt x="105433" y="126726"/>
                    </a:cubicBezTo>
                    <a:lnTo>
                      <a:pt x="105433" y="126726"/>
                    </a:lnTo>
                    <a:cubicBezTo>
                      <a:pt x="110585" y="127242"/>
                      <a:pt x="110242" y="132393"/>
                      <a:pt x="110242" y="134797"/>
                    </a:cubicBezTo>
                    <a:lnTo>
                      <a:pt x="110242" y="134797"/>
                    </a:lnTo>
                    <a:cubicBezTo>
                      <a:pt x="110242" y="137888"/>
                      <a:pt x="110757" y="140292"/>
                      <a:pt x="111959" y="140807"/>
                    </a:cubicBezTo>
                    <a:lnTo>
                      <a:pt x="111959" y="140807"/>
                    </a:lnTo>
                    <a:cubicBezTo>
                      <a:pt x="112818" y="141322"/>
                      <a:pt x="113333" y="141322"/>
                      <a:pt x="113676" y="141322"/>
                    </a:cubicBezTo>
                    <a:lnTo>
                      <a:pt x="113676" y="141322"/>
                    </a:lnTo>
                    <a:cubicBezTo>
                      <a:pt x="113848" y="141322"/>
                      <a:pt x="114363" y="141322"/>
                      <a:pt x="114878" y="138403"/>
                    </a:cubicBezTo>
                    <a:lnTo>
                      <a:pt x="114878" y="138403"/>
                    </a:lnTo>
                    <a:cubicBezTo>
                      <a:pt x="115393" y="135827"/>
                      <a:pt x="115393" y="132050"/>
                      <a:pt x="115908" y="128787"/>
                    </a:cubicBezTo>
                    <a:lnTo>
                      <a:pt x="115908" y="128787"/>
                    </a:lnTo>
                    <a:cubicBezTo>
                      <a:pt x="116252" y="124838"/>
                      <a:pt x="118312" y="121575"/>
                      <a:pt x="121747" y="121403"/>
                    </a:cubicBezTo>
                    <a:lnTo>
                      <a:pt x="121747" y="121403"/>
                    </a:lnTo>
                    <a:cubicBezTo>
                      <a:pt x="126211" y="121747"/>
                      <a:pt x="128959" y="125868"/>
                      <a:pt x="130847" y="131363"/>
                    </a:cubicBezTo>
                    <a:lnTo>
                      <a:pt x="130847" y="131363"/>
                    </a:lnTo>
                    <a:cubicBezTo>
                      <a:pt x="130847" y="131706"/>
                      <a:pt x="131019" y="132393"/>
                      <a:pt x="131019" y="132908"/>
                    </a:cubicBezTo>
                    <a:lnTo>
                      <a:pt x="131019" y="132908"/>
                    </a:lnTo>
                    <a:cubicBezTo>
                      <a:pt x="130676" y="141494"/>
                      <a:pt x="122262" y="148706"/>
                      <a:pt x="122090" y="152827"/>
                    </a:cubicBezTo>
                    <a:lnTo>
                      <a:pt x="122090" y="152827"/>
                    </a:lnTo>
                    <a:cubicBezTo>
                      <a:pt x="122605" y="154544"/>
                      <a:pt x="122434" y="154201"/>
                      <a:pt x="123292" y="154373"/>
                    </a:cubicBezTo>
                    <a:lnTo>
                      <a:pt x="123292" y="154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8" name="图形 7">
              <a:extLst>
                <a:ext uri="{FF2B5EF4-FFF2-40B4-BE49-F238E27FC236}">
                  <a16:creationId xmlns:a16="http://schemas.microsoft.com/office/drawing/2014/main" xmlns="" id="{F912DC92-4926-4EA3-B2CC-F3A90C376F26}"/>
                </a:ext>
              </a:extLst>
            </p:cNvPr>
            <p:cNvGrpSpPr/>
            <p:nvPr/>
          </p:nvGrpSpPr>
          <p:grpSpPr>
            <a:xfrm>
              <a:off x="6637438" y="961148"/>
              <a:ext cx="383785" cy="236624"/>
              <a:chOff x="6637438" y="961148"/>
              <a:chExt cx="383785" cy="236624"/>
            </a:xfrm>
            <a:solidFill>
              <a:srgbClr val="B4B4B4"/>
            </a:solidFill>
          </p:grpSpPr>
          <p:sp>
            <p:nvSpPr>
              <p:cNvPr id="3027" name="任意多边形: 形状 3026">
                <a:extLst>
                  <a:ext uri="{FF2B5EF4-FFF2-40B4-BE49-F238E27FC236}">
                    <a16:creationId xmlns:a16="http://schemas.microsoft.com/office/drawing/2014/main" xmlns="" id="{8A0BACC3-3FD7-45FD-AA15-86B3CA639C05}"/>
                  </a:ext>
                </a:extLst>
              </p:cNvPr>
              <p:cNvSpPr/>
              <p:nvPr/>
            </p:nvSpPr>
            <p:spPr>
              <a:xfrm>
                <a:off x="6639384" y="963501"/>
                <a:ext cx="379340" cy="231284"/>
              </a:xfrm>
              <a:custGeom>
                <a:avLst/>
                <a:gdLst>
                  <a:gd name="connsiteX0" fmla="*/ 140235 w 379340"/>
                  <a:gd name="connsiteY0" fmla="*/ 95010 h 231284"/>
                  <a:gd name="connsiteX1" fmla="*/ 186770 w 379340"/>
                  <a:gd name="connsiteY1" fmla="*/ 74576 h 231284"/>
                  <a:gd name="connsiteX2" fmla="*/ 213215 w 379340"/>
                  <a:gd name="connsiteY2" fmla="*/ 64445 h 231284"/>
                  <a:gd name="connsiteX3" fmla="*/ 194326 w 379340"/>
                  <a:gd name="connsiteY3" fmla="*/ 80929 h 231284"/>
                  <a:gd name="connsiteX4" fmla="*/ 205659 w 379340"/>
                  <a:gd name="connsiteY4" fmla="*/ 83505 h 231284"/>
                  <a:gd name="connsiteX5" fmla="*/ 218194 w 379340"/>
                  <a:gd name="connsiteY5" fmla="*/ 87283 h 231284"/>
                  <a:gd name="connsiteX6" fmla="*/ 185396 w 379340"/>
                  <a:gd name="connsiteY6" fmla="*/ 95010 h 231284"/>
                  <a:gd name="connsiteX7" fmla="*/ 167881 w 379340"/>
                  <a:gd name="connsiteY7" fmla="*/ 106515 h 231284"/>
                  <a:gd name="connsiteX8" fmla="*/ 194326 w 379340"/>
                  <a:gd name="connsiteY8" fmla="*/ 124202 h 231284"/>
                  <a:gd name="connsiteX9" fmla="*/ 145215 w 379340"/>
                  <a:gd name="connsiteY9" fmla="*/ 110293 h 231284"/>
                  <a:gd name="connsiteX10" fmla="*/ 107438 w 379340"/>
                  <a:gd name="connsiteY10" fmla="*/ 115444 h 231284"/>
                  <a:gd name="connsiteX11" fmla="*/ 133882 w 379340"/>
                  <a:gd name="connsiteY11" fmla="*/ 131929 h 231284"/>
                  <a:gd name="connsiteX12" fmla="*/ 175437 w 379340"/>
                  <a:gd name="connsiteY12" fmla="*/ 147040 h 231284"/>
                  <a:gd name="connsiteX13" fmla="*/ 206861 w 379340"/>
                  <a:gd name="connsiteY13" fmla="*/ 143091 h 231284"/>
                  <a:gd name="connsiteX14" fmla="*/ 201881 w 379340"/>
                  <a:gd name="connsiteY14" fmla="*/ 150646 h 231284"/>
                  <a:gd name="connsiteX15" fmla="*/ 145215 w 379340"/>
                  <a:gd name="connsiteY15" fmla="*/ 164727 h 231284"/>
                  <a:gd name="connsiteX16" fmla="*/ 138861 w 379340"/>
                  <a:gd name="connsiteY16" fmla="*/ 174858 h 231284"/>
                  <a:gd name="connsiteX17" fmla="*/ 152770 w 379340"/>
                  <a:gd name="connsiteY17" fmla="*/ 178636 h 231284"/>
                  <a:gd name="connsiteX18" fmla="*/ 184195 w 379340"/>
                  <a:gd name="connsiteY18" fmla="*/ 173484 h 231284"/>
                  <a:gd name="connsiteX19" fmla="*/ 199305 w 379340"/>
                  <a:gd name="connsiteY19" fmla="*/ 184818 h 231284"/>
                  <a:gd name="connsiteX20" fmla="*/ 213215 w 379340"/>
                  <a:gd name="connsiteY20" fmla="*/ 183444 h 231284"/>
                  <a:gd name="connsiteX21" fmla="*/ 211841 w 379340"/>
                  <a:gd name="connsiteY21" fmla="*/ 169535 h 231284"/>
                  <a:gd name="connsiteX22" fmla="*/ 224548 w 379340"/>
                  <a:gd name="connsiteY22" fmla="*/ 189797 h 231284"/>
                  <a:gd name="connsiteX23" fmla="*/ 208235 w 379340"/>
                  <a:gd name="connsiteY23" fmla="*/ 196151 h 231284"/>
                  <a:gd name="connsiteX24" fmla="*/ 180417 w 379340"/>
                  <a:gd name="connsiteY24" fmla="*/ 188595 h 231284"/>
                  <a:gd name="connsiteX25" fmla="*/ 156548 w 379340"/>
                  <a:gd name="connsiteY25" fmla="*/ 187393 h 231284"/>
                  <a:gd name="connsiteX26" fmla="*/ 157922 w 379340"/>
                  <a:gd name="connsiteY26" fmla="*/ 197525 h 231284"/>
                  <a:gd name="connsiteX27" fmla="*/ 159296 w 379340"/>
                  <a:gd name="connsiteY27" fmla="*/ 206454 h 231284"/>
                  <a:gd name="connsiteX28" fmla="*/ 147962 w 379340"/>
                  <a:gd name="connsiteY28" fmla="*/ 217959 h 231284"/>
                  <a:gd name="connsiteX29" fmla="*/ 172003 w 379340"/>
                  <a:gd name="connsiteY29" fmla="*/ 230666 h 231284"/>
                  <a:gd name="connsiteX30" fmla="*/ 180760 w 379340"/>
                  <a:gd name="connsiteY30" fmla="*/ 225514 h 231284"/>
                  <a:gd name="connsiteX31" fmla="*/ 187114 w 379340"/>
                  <a:gd name="connsiteY31" fmla="*/ 219161 h 231284"/>
                  <a:gd name="connsiteX32" fmla="*/ 213558 w 379340"/>
                  <a:gd name="connsiteY32" fmla="*/ 227918 h 231284"/>
                  <a:gd name="connsiteX33" fmla="*/ 226093 w 379340"/>
                  <a:gd name="connsiteY33" fmla="*/ 220191 h 231284"/>
                  <a:gd name="connsiteX34" fmla="*/ 227295 w 379340"/>
                  <a:gd name="connsiteY34" fmla="*/ 208686 h 231284"/>
                  <a:gd name="connsiteX35" fmla="*/ 255113 w 379340"/>
                  <a:gd name="connsiteY35" fmla="*/ 212464 h 231284"/>
                  <a:gd name="connsiteX36" fmla="*/ 270224 w 379340"/>
                  <a:gd name="connsiteY36" fmla="*/ 208686 h 231284"/>
                  <a:gd name="connsiteX37" fmla="*/ 304224 w 379340"/>
                  <a:gd name="connsiteY37" fmla="*/ 203535 h 231284"/>
                  <a:gd name="connsiteX38" fmla="*/ 315557 w 379340"/>
                  <a:gd name="connsiteY38" fmla="*/ 193403 h 231284"/>
                  <a:gd name="connsiteX39" fmla="*/ 311780 w 379340"/>
                  <a:gd name="connsiteY39" fmla="*/ 183272 h 231284"/>
                  <a:gd name="connsiteX40" fmla="*/ 282760 w 379340"/>
                  <a:gd name="connsiteY40" fmla="*/ 184646 h 231284"/>
                  <a:gd name="connsiteX41" fmla="*/ 246184 w 379340"/>
                  <a:gd name="connsiteY41" fmla="*/ 183444 h 231284"/>
                  <a:gd name="connsiteX42" fmla="*/ 236053 w 379340"/>
                  <a:gd name="connsiteY42" fmla="*/ 169535 h 231284"/>
                  <a:gd name="connsiteX43" fmla="*/ 270053 w 379340"/>
                  <a:gd name="connsiteY43" fmla="*/ 175888 h 231284"/>
                  <a:gd name="connsiteX44" fmla="*/ 300274 w 379340"/>
                  <a:gd name="connsiteY44" fmla="*/ 168161 h 231284"/>
                  <a:gd name="connsiteX45" fmla="*/ 302679 w 379340"/>
                  <a:gd name="connsiteY45" fmla="*/ 155454 h 231284"/>
                  <a:gd name="connsiteX46" fmla="*/ 312638 w 379340"/>
                  <a:gd name="connsiteY46" fmla="*/ 147899 h 231284"/>
                  <a:gd name="connsiteX47" fmla="*/ 299931 w 379340"/>
                  <a:gd name="connsiteY47" fmla="*/ 136565 h 231284"/>
                  <a:gd name="connsiteX48" fmla="*/ 289800 w 379340"/>
                  <a:gd name="connsiteY48" fmla="*/ 123858 h 231284"/>
                  <a:gd name="connsiteX49" fmla="*/ 258376 w 379340"/>
                  <a:gd name="connsiteY49" fmla="*/ 122656 h 231284"/>
                  <a:gd name="connsiteX50" fmla="*/ 255800 w 379340"/>
                  <a:gd name="connsiteY50" fmla="*/ 113727 h 231284"/>
                  <a:gd name="connsiteX51" fmla="*/ 293578 w 379340"/>
                  <a:gd name="connsiteY51" fmla="*/ 111151 h 231284"/>
                  <a:gd name="connsiteX52" fmla="*/ 282244 w 379340"/>
                  <a:gd name="connsiteY52" fmla="*/ 103596 h 231284"/>
                  <a:gd name="connsiteX53" fmla="*/ 289800 w 379340"/>
                  <a:gd name="connsiteY53" fmla="*/ 98444 h 231284"/>
                  <a:gd name="connsiteX54" fmla="*/ 320022 w 379340"/>
                  <a:gd name="connsiteY54" fmla="*/ 99646 h 231284"/>
                  <a:gd name="connsiteX55" fmla="*/ 332557 w 379340"/>
                  <a:gd name="connsiteY55" fmla="*/ 89515 h 231284"/>
                  <a:gd name="connsiteX56" fmla="*/ 309890 w 379340"/>
                  <a:gd name="connsiteY56" fmla="*/ 85737 h 231284"/>
                  <a:gd name="connsiteX57" fmla="*/ 323799 w 379340"/>
                  <a:gd name="connsiteY57" fmla="*/ 79384 h 231284"/>
                  <a:gd name="connsiteX58" fmla="*/ 342688 w 379340"/>
                  <a:gd name="connsiteY58" fmla="*/ 58950 h 231284"/>
                  <a:gd name="connsiteX59" fmla="*/ 347668 w 379340"/>
                  <a:gd name="connsiteY59" fmla="*/ 42465 h 231284"/>
                  <a:gd name="connsiteX60" fmla="*/ 314870 w 379340"/>
                  <a:gd name="connsiteY60" fmla="*/ 47617 h 231284"/>
                  <a:gd name="connsiteX61" fmla="*/ 316072 w 379340"/>
                  <a:gd name="connsiteY61" fmla="*/ 37485 h 231284"/>
                  <a:gd name="connsiteX62" fmla="*/ 353850 w 379340"/>
                  <a:gd name="connsiteY62" fmla="*/ 29758 h 231284"/>
                  <a:gd name="connsiteX63" fmla="*/ 378921 w 379340"/>
                  <a:gd name="connsiteY63" fmla="*/ 10698 h 231284"/>
                  <a:gd name="connsiteX64" fmla="*/ 367587 w 379340"/>
                  <a:gd name="connsiteY64" fmla="*/ 1768 h 231284"/>
                  <a:gd name="connsiteX65" fmla="*/ 332385 w 379340"/>
                  <a:gd name="connsiteY65" fmla="*/ 6920 h 231284"/>
                  <a:gd name="connsiteX66" fmla="*/ 304739 w 379340"/>
                  <a:gd name="connsiteY66" fmla="*/ 4516 h 231284"/>
                  <a:gd name="connsiteX67" fmla="*/ 290830 w 379340"/>
                  <a:gd name="connsiteY67" fmla="*/ 16021 h 231284"/>
                  <a:gd name="connsiteX68" fmla="*/ 263184 w 379340"/>
                  <a:gd name="connsiteY68" fmla="*/ 18597 h 231284"/>
                  <a:gd name="connsiteX69" fmla="*/ 266961 w 379340"/>
                  <a:gd name="connsiteY69" fmla="*/ 11041 h 231284"/>
                  <a:gd name="connsiteX70" fmla="*/ 282073 w 379340"/>
                  <a:gd name="connsiteY70" fmla="*/ 7263 h 231284"/>
                  <a:gd name="connsiteX71" fmla="*/ 266961 w 379340"/>
                  <a:gd name="connsiteY71" fmla="*/ 6061 h 231284"/>
                  <a:gd name="connsiteX72" fmla="*/ 226609 w 379340"/>
                  <a:gd name="connsiteY72" fmla="*/ 11213 h 231284"/>
                  <a:gd name="connsiteX73" fmla="*/ 207720 w 379340"/>
                  <a:gd name="connsiteY73" fmla="*/ 21344 h 231284"/>
                  <a:gd name="connsiteX74" fmla="*/ 172518 w 379340"/>
                  <a:gd name="connsiteY74" fmla="*/ 29071 h 231284"/>
                  <a:gd name="connsiteX75" fmla="*/ 128558 w 379340"/>
                  <a:gd name="connsiteY75" fmla="*/ 44354 h 231284"/>
                  <a:gd name="connsiteX76" fmla="*/ 125983 w 379340"/>
                  <a:gd name="connsiteY76" fmla="*/ 54485 h 231284"/>
                  <a:gd name="connsiteX77" fmla="*/ 122205 w 379340"/>
                  <a:gd name="connsiteY77" fmla="*/ 59637 h 231284"/>
                  <a:gd name="connsiteX78" fmla="*/ 83226 w 379340"/>
                  <a:gd name="connsiteY78" fmla="*/ 61010 h 231284"/>
                  <a:gd name="connsiteX79" fmla="*/ 54206 w 379340"/>
                  <a:gd name="connsiteY79" fmla="*/ 59808 h 231284"/>
                  <a:gd name="connsiteX80" fmla="*/ 74296 w 379340"/>
                  <a:gd name="connsiteY80" fmla="*/ 68738 h 231284"/>
                  <a:gd name="connsiteX81" fmla="*/ 74296 w 379340"/>
                  <a:gd name="connsiteY81" fmla="*/ 76293 h 231284"/>
                  <a:gd name="connsiteX82" fmla="*/ 49054 w 379340"/>
                  <a:gd name="connsiteY82" fmla="*/ 73889 h 231284"/>
                  <a:gd name="connsiteX83" fmla="*/ 7499 w 379340"/>
                  <a:gd name="connsiteY83" fmla="*/ 89172 h 231284"/>
                  <a:gd name="connsiteX84" fmla="*/ 16257 w 379340"/>
                  <a:gd name="connsiteY84" fmla="*/ 98101 h 231284"/>
                  <a:gd name="connsiteX85" fmla="*/ 48882 w 379340"/>
                  <a:gd name="connsiteY85" fmla="*/ 86596 h 231284"/>
                  <a:gd name="connsiteX86" fmla="*/ 55236 w 379340"/>
                  <a:gd name="connsiteY86" fmla="*/ 91748 h 231284"/>
                  <a:gd name="connsiteX87" fmla="*/ 32569 w 379340"/>
                  <a:gd name="connsiteY87" fmla="*/ 105828 h 231284"/>
                  <a:gd name="connsiteX88" fmla="*/ 46478 w 379340"/>
                  <a:gd name="connsiteY88" fmla="*/ 107030 h 231284"/>
                  <a:gd name="connsiteX89" fmla="*/ 72923 w 379340"/>
                  <a:gd name="connsiteY89" fmla="*/ 91748 h 231284"/>
                  <a:gd name="connsiteX90" fmla="*/ 72923 w 379340"/>
                  <a:gd name="connsiteY90" fmla="*/ 100677 h 231284"/>
                  <a:gd name="connsiteX91" fmla="*/ 50256 w 379340"/>
                  <a:gd name="connsiteY91" fmla="*/ 113384 h 231284"/>
                  <a:gd name="connsiteX92" fmla="*/ 75498 w 379340"/>
                  <a:gd name="connsiteY92" fmla="*/ 118364 h 231284"/>
                  <a:gd name="connsiteX93" fmla="*/ 88034 w 379340"/>
                  <a:gd name="connsiteY93" fmla="*/ 110636 h 231284"/>
                  <a:gd name="connsiteX94" fmla="*/ 106923 w 379340"/>
                  <a:gd name="connsiteY94" fmla="*/ 102909 h 231284"/>
                  <a:gd name="connsiteX95" fmla="*/ 119457 w 379340"/>
                  <a:gd name="connsiteY95" fmla="*/ 91404 h 231284"/>
                  <a:gd name="connsiteX96" fmla="*/ 140235 w 379340"/>
                  <a:gd name="connsiteY96" fmla="*/ 95010 h 231284"/>
                  <a:gd name="connsiteX97" fmla="*/ 140235 w 379340"/>
                  <a:gd name="connsiteY97" fmla="*/ 95010 h 23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79340" h="231284">
                    <a:moveTo>
                      <a:pt x="140235" y="95010"/>
                    </a:moveTo>
                    <a:cubicBezTo>
                      <a:pt x="148993" y="93636"/>
                      <a:pt x="171659" y="87283"/>
                      <a:pt x="186770" y="74576"/>
                    </a:cubicBezTo>
                    <a:cubicBezTo>
                      <a:pt x="203083" y="61869"/>
                      <a:pt x="223174" y="57920"/>
                      <a:pt x="213215" y="64445"/>
                    </a:cubicBezTo>
                    <a:cubicBezTo>
                      <a:pt x="203255" y="70798"/>
                      <a:pt x="198104" y="75950"/>
                      <a:pt x="194326" y="80929"/>
                    </a:cubicBezTo>
                    <a:cubicBezTo>
                      <a:pt x="191750" y="87283"/>
                      <a:pt x="193124" y="84707"/>
                      <a:pt x="205659" y="83505"/>
                    </a:cubicBezTo>
                    <a:cubicBezTo>
                      <a:pt x="218194" y="82131"/>
                      <a:pt x="228325" y="82131"/>
                      <a:pt x="218194" y="87283"/>
                    </a:cubicBezTo>
                    <a:cubicBezTo>
                      <a:pt x="209437" y="91061"/>
                      <a:pt x="200507" y="91061"/>
                      <a:pt x="185396" y="95010"/>
                    </a:cubicBezTo>
                    <a:cubicBezTo>
                      <a:pt x="171487" y="98788"/>
                      <a:pt x="156376" y="101364"/>
                      <a:pt x="167881" y="106515"/>
                    </a:cubicBezTo>
                    <a:cubicBezTo>
                      <a:pt x="180417" y="111495"/>
                      <a:pt x="207033" y="123000"/>
                      <a:pt x="194326" y="124202"/>
                    </a:cubicBezTo>
                    <a:cubicBezTo>
                      <a:pt x="181790" y="126778"/>
                      <a:pt x="162730" y="112869"/>
                      <a:pt x="145215" y="110293"/>
                    </a:cubicBezTo>
                    <a:cubicBezTo>
                      <a:pt x="128902" y="109091"/>
                      <a:pt x="106236" y="109091"/>
                      <a:pt x="107438" y="115444"/>
                    </a:cubicBezTo>
                    <a:cubicBezTo>
                      <a:pt x="110013" y="120424"/>
                      <a:pt x="118771" y="126778"/>
                      <a:pt x="133882" y="131929"/>
                    </a:cubicBezTo>
                    <a:cubicBezTo>
                      <a:pt x="148993" y="136909"/>
                      <a:pt x="162902" y="149616"/>
                      <a:pt x="175437" y="147040"/>
                    </a:cubicBezTo>
                    <a:cubicBezTo>
                      <a:pt x="186770" y="145666"/>
                      <a:pt x="194326" y="138111"/>
                      <a:pt x="206861" y="143091"/>
                    </a:cubicBezTo>
                    <a:cubicBezTo>
                      <a:pt x="219568" y="148070"/>
                      <a:pt x="213215" y="149444"/>
                      <a:pt x="201881" y="150646"/>
                    </a:cubicBezTo>
                    <a:cubicBezTo>
                      <a:pt x="190548" y="150646"/>
                      <a:pt x="151568" y="160949"/>
                      <a:pt x="145215" y="164727"/>
                    </a:cubicBezTo>
                    <a:cubicBezTo>
                      <a:pt x="140235" y="167303"/>
                      <a:pt x="135084" y="171080"/>
                      <a:pt x="138861" y="174858"/>
                    </a:cubicBezTo>
                    <a:cubicBezTo>
                      <a:pt x="142639" y="178636"/>
                      <a:pt x="145215" y="183787"/>
                      <a:pt x="152770" y="178636"/>
                    </a:cubicBezTo>
                    <a:cubicBezTo>
                      <a:pt x="160326" y="173484"/>
                      <a:pt x="176639" y="167131"/>
                      <a:pt x="184195" y="173484"/>
                    </a:cubicBezTo>
                    <a:cubicBezTo>
                      <a:pt x="190548" y="178636"/>
                      <a:pt x="191750" y="182414"/>
                      <a:pt x="199305" y="184818"/>
                    </a:cubicBezTo>
                    <a:cubicBezTo>
                      <a:pt x="206861" y="188595"/>
                      <a:pt x="215619" y="188595"/>
                      <a:pt x="213215" y="183444"/>
                    </a:cubicBezTo>
                    <a:cubicBezTo>
                      <a:pt x="209437" y="178292"/>
                      <a:pt x="203083" y="164383"/>
                      <a:pt x="211841" y="169535"/>
                    </a:cubicBezTo>
                    <a:cubicBezTo>
                      <a:pt x="221972" y="174515"/>
                      <a:pt x="226952" y="184818"/>
                      <a:pt x="224548" y="189797"/>
                    </a:cubicBezTo>
                    <a:cubicBezTo>
                      <a:pt x="221972" y="196151"/>
                      <a:pt x="219568" y="197353"/>
                      <a:pt x="208235" y="196151"/>
                    </a:cubicBezTo>
                    <a:cubicBezTo>
                      <a:pt x="195699" y="193575"/>
                      <a:pt x="191922" y="192373"/>
                      <a:pt x="180417" y="188595"/>
                    </a:cubicBezTo>
                    <a:cubicBezTo>
                      <a:pt x="167881" y="184818"/>
                      <a:pt x="162730" y="183616"/>
                      <a:pt x="156548" y="187393"/>
                    </a:cubicBezTo>
                    <a:cubicBezTo>
                      <a:pt x="148993" y="191171"/>
                      <a:pt x="147790" y="196323"/>
                      <a:pt x="157922" y="197525"/>
                    </a:cubicBezTo>
                    <a:cubicBezTo>
                      <a:pt x="168053" y="200100"/>
                      <a:pt x="170457" y="203878"/>
                      <a:pt x="159296" y="206454"/>
                    </a:cubicBezTo>
                    <a:cubicBezTo>
                      <a:pt x="149165" y="207828"/>
                      <a:pt x="140407" y="211605"/>
                      <a:pt x="147962" y="217959"/>
                    </a:cubicBezTo>
                    <a:cubicBezTo>
                      <a:pt x="154316" y="224312"/>
                      <a:pt x="164447" y="228090"/>
                      <a:pt x="172003" y="230666"/>
                    </a:cubicBezTo>
                    <a:cubicBezTo>
                      <a:pt x="179558" y="231868"/>
                      <a:pt x="180760" y="231868"/>
                      <a:pt x="180760" y="225514"/>
                    </a:cubicBezTo>
                    <a:cubicBezTo>
                      <a:pt x="180760" y="219161"/>
                      <a:pt x="179387" y="212807"/>
                      <a:pt x="187114" y="219161"/>
                    </a:cubicBezTo>
                    <a:cubicBezTo>
                      <a:pt x="194669" y="225514"/>
                      <a:pt x="203598" y="228090"/>
                      <a:pt x="213558" y="227918"/>
                    </a:cubicBezTo>
                    <a:cubicBezTo>
                      <a:pt x="224891" y="227918"/>
                      <a:pt x="231245" y="229120"/>
                      <a:pt x="226093" y="220191"/>
                    </a:cubicBezTo>
                    <a:cubicBezTo>
                      <a:pt x="222316" y="210060"/>
                      <a:pt x="215962" y="207484"/>
                      <a:pt x="227295" y="208686"/>
                    </a:cubicBezTo>
                    <a:cubicBezTo>
                      <a:pt x="240002" y="209888"/>
                      <a:pt x="244982" y="212464"/>
                      <a:pt x="255113" y="212464"/>
                    </a:cubicBezTo>
                    <a:cubicBezTo>
                      <a:pt x="263871" y="212464"/>
                      <a:pt x="256315" y="206110"/>
                      <a:pt x="270224" y="208686"/>
                    </a:cubicBezTo>
                    <a:cubicBezTo>
                      <a:pt x="284133" y="211262"/>
                      <a:pt x="295466" y="212464"/>
                      <a:pt x="304224" y="203535"/>
                    </a:cubicBezTo>
                    <a:cubicBezTo>
                      <a:pt x="312982" y="195979"/>
                      <a:pt x="306800" y="198383"/>
                      <a:pt x="315557" y="193403"/>
                    </a:cubicBezTo>
                    <a:cubicBezTo>
                      <a:pt x="324315" y="187050"/>
                      <a:pt x="328092" y="183272"/>
                      <a:pt x="311780" y="183272"/>
                    </a:cubicBezTo>
                    <a:cubicBezTo>
                      <a:pt x="295466" y="184646"/>
                      <a:pt x="297871" y="183272"/>
                      <a:pt x="282760" y="184646"/>
                    </a:cubicBezTo>
                    <a:cubicBezTo>
                      <a:pt x="266446" y="184646"/>
                      <a:pt x="256315" y="188424"/>
                      <a:pt x="246184" y="183444"/>
                    </a:cubicBezTo>
                    <a:cubicBezTo>
                      <a:pt x="236053" y="177090"/>
                      <a:pt x="225922" y="168333"/>
                      <a:pt x="236053" y="169535"/>
                    </a:cubicBezTo>
                    <a:cubicBezTo>
                      <a:pt x="246184" y="172111"/>
                      <a:pt x="254942" y="178464"/>
                      <a:pt x="270053" y="175888"/>
                    </a:cubicBezTo>
                    <a:cubicBezTo>
                      <a:pt x="286365" y="173313"/>
                      <a:pt x="297699" y="171939"/>
                      <a:pt x="300274" y="168161"/>
                    </a:cubicBezTo>
                    <a:cubicBezTo>
                      <a:pt x="301477" y="163010"/>
                      <a:pt x="293921" y="156828"/>
                      <a:pt x="302679" y="155454"/>
                    </a:cubicBezTo>
                    <a:cubicBezTo>
                      <a:pt x="312810" y="154252"/>
                      <a:pt x="324143" y="152878"/>
                      <a:pt x="312638" y="147899"/>
                    </a:cubicBezTo>
                    <a:cubicBezTo>
                      <a:pt x="301305" y="142919"/>
                      <a:pt x="300103" y="145323"/>
                      <a:pt x="299931" y="136565"/>
                    </a:cubicBezTo>
                    <a:cubicBezTo>
                      <a:pt x="299931" y="129010"/>
                      <a:pt x="299931" y="126434"/>
                      <a:pt x="289800" y="123858"/>
                    </a:cubicBezTo>
                    <a:cubicBezTo>
                      <a:pt x="279669" y="122656"/>
                      <a:pt x="273487" y="123858"/>
                      <a:pt x="258376" y="122656"/>
                    </a:cubicBezTo>
                    <a:cubicBezTo>
                      <a:pt x="242063" y="122656"/>
                      <a:pt x="244467" y="115101"/>
                      <a:pt x="255800" y="113727"/>
                    </a:cubicBezTo>
                    <a:cubicBezTo>
                      <a:pt x="268335" y="113727"/>
                      <a:pt x="288598" y="113727"/>
                      <a:pt x="293578" y="111151"/>
                    </a:cubicBezTo>
                    <a:cubicBezTo>
                      <a:pt x="298557" y="108576"/>
                      <a:pt x="292376" y="107374"/>
                      <a:pt x="282244" y="103596"/>
                    </a:cubicBezTo>
                    <a:cubicBezTo>
                      <a:pt x="272113" y="99818"/>
                      <a:pt x="277264" y="96040"/>
                      <a:pt x="289800" y="98444"/>
                    </a:cubicBezTo>
                    <a:cubicBezTo>
                      <a:pt x="302335" y="99646"/>
                      <a:pt x="308689" y="104798"/>
                      <a:pt x="320022" y="99646"/>
                    </a:cubicBezTo>
                    <a:cubicBezTo>
                      <a:pt x="331355" y="94495"/>
                      <a:pt x="342688" y="89515"/>
                      <a:pt x="332557" y="89515"/>
                    </a:cubicBezTo>
                    <a:cubicBezTo>
                      <a:pt x="322426" y="89515"/>
                      <a:pt x="316244" y="92091"/>
                      <a:pt x="309890" y="85737"/>
                    </a:cubicBezTo>
                    <a:cubicBezTo>
                      <a:pt x="302335" y="80758"/>
                      <a:pt x="308689" y="78182"/>
                      <a:pt x="323799" y="79384"/>
                    </a:cubicBezTo>
                    <a:cubicBezTo>
                      <a:pt x="337709" y="80586"/>
                      <a:pt x="337537" y="66677"/>
                      <a:pt x="342688" y="58950"/>
                    </a:cubicBezTo>
                    <a:cubicBezTo>
                      <a:pt x="349042" y="52596"/>
                      <a:pt x="360204" y="36112"/>
                      <a:pt x="347668" y="42465"/>
                    </a:cubicBezTo>
                    <a:cubicBezTo>
                      <a:pt x="336335" y="47617"/>
                      <a:pt x="330153" y="51394"/>
                      <a:pt x="314870" y="47617"/>
                    </a:cubicBezTo>
                    <a:cubicBezTo>
                      <a:pt x="299759" y="43839"/>
                      <a:pt x="300961" y="40061"/>
                      <a:pt x="316072" y="37485"/>
                    </a:cubicBezTo>
                    <a:cubicBezTo>
                      <a:pt x="332385" y="34910"/>
                      <a:pt x="337537" y="36112"/>
                      <a:pt x="353850" y="29758"/>
                    </a:cubicBezTo>
                    <a:cubicBezTo>
                      <a:pt x="370163" y="23405"/>
                      <a:pt x="380294" y="17051"/>
                      <a:pt x="378921" y="10698"/>
                    </a:cubicBezTo>
                    <a:cubicBezTo>
                      <a:pt x="378921" y="3142"/>
                      <a:pt x="382698" y="-3211"/>
                      <a:pt x="367587" y="1768"/>
                    </a:cubicBezTo>
                    <a:cubicBezTo>
                      <a:pt x="352476" y="8122"/>
                      <a:pt x="348698" y="9496"/>
                      <a:pt x="332385" y="6920"/>
                    </a:cubicBezTo>
                    <a:cubicBezTo>
                      <a:pt x="314698" y="5718"/>
                      <a:pt x="305941" y="-636"/>
                      <a:pt x="304739" y="4516"/>
                    </a:cubicBezTo>
                    <a:cubicBezTo>
                      <a:pt x="302164" y="9667"/>
                      <a:pt x="302164" y="13445"/>
                      <a:pt x="290830" y="16021"/>
                    </a:cubicBezTo>
                    <a:cubicBezTo>
                      <a:pt x="278295" y="17395"/>
                      <a:pt x="274517" y="18597"/>
                      <a:pt x="263184" y="18597"/>
                    </a:cubicBezTo>
                    <a:cubicBezTo>
                      <a:pt x="251851" y="18597"/>
                      <a:pt x="254426" y="11041"/>
                      <a:pt x="266961" y="11041"/>
                    </a:cubicBezTo>
                    <a:cubicBezTo>
                      <a:pt x="278295" y="11041"/>
                      <a:pt x="282073" y="11041"/>
                      <a:pt x="282073" y="7263"/>
                    </a:cubicBezTo>
                    <a:cubicBezTo>
                      <a:pt x="282073" y="2112"/>
                      <a:pt x="277093" y="4688"/>
                      <a:pt x="266961" y="6061"/>
                    </a:cubicBezTo>
                    <a:cubicBezTo>
                      <a:pt x="255628" y="6061"/>
                      <a:pt x="236740" y="6061"/>
                      <a:pt x="226609" y="11213"/>
                    </a:cubicBezTo>
                    <a:cubicBezTo>
                      <a:pt x="216477" y="14991"/>
                      <a:pt x="219053" y="21344"/>
                      <a:pt x="207720" y="21344"/>
                    </a:cubicBezTo>
                    <a:cubicBezTo>
                      <a:pt x="196386" y="21344"/>
                      <a:pt x="186255" y="25122"/>
                      <a:pt x="172518" y="29071"/>
                    </a:cubicBezTo>
                    <a:cubicBezTo>
                      <a:pt x="158609" y="31647"/>
                      <a:pt x="138518" y="38000"/>
                      <a:pt x="128558" y="44354"/>
                    </a:cubicBezTo>
                    <a:cubicBezTo>
                      <a:pt x="119801" y="49505"/>
                      <a:pt x="116023" y="50707"/>
                      <a:pt x="125983" y="54485"/>
                    </a:cubicBezTo>
                    <a:cubicBezTo>
                      <a:pt x="136114" y="58263"/>
                      <a:pt x="134740" y="59465"/>
                      <a:pt x="122205" y="59637"/>
                    </a:cubicBezTo>
                    <a:cubicBezTo>
                      <a:pt x="109670" y="61010"/>
                      <a:pt x="96963" y="63414"/>
                      <a:pt x="83226" y="61010"/>
                    </a:cubicBezTo>
                    <a:cubicBezTo>
                      <a:pt x="69317" y="58435"/>
                      <a:pt x="51801" y="56031"/>
                      <a:pt x="54206" y="59808"/>
                    </a:cubicBezTo>
                    <a:cubicBezTo>
                      <a:pt x="55408" y="64960"/>
                      <a:pt x="65539" y="67364"/>
                      <a:pt x="74296" y="68738"/>
                    </a:cubicBezTo>
                    <a:cubicBezTo>
                      <a:pt x="84428" y="68738"/>
                      <a:pt x="84428" y="76293"/>
                      <a:pt x="74296" y="76293"/>
                    </a:cubicBezTo>
                    <a:cubicBezTo>
                      <a:pt x="62963" y="76293"/>
                      <a:pt x="67943" y="73717"/>
                      <a:pt x="49054" y="73889"/>
                    </a:cubicBezTo>
                    <a:cubicBezTo>
                      <a:pt x="30165" y="73889"/>
                      <a:pt x="23983" y="84020"/>
                      <a:pt x="7499" y="89172"/>
                    </a:cubicBezTo>
                    <a:cubicBezTo>
                      <a:pt x="-8814" y="94323"/>
                      <a:pt x="4923" y="99303"/>
                      <a:pt x="16257" y="98101"/>
                    </a:cubicBezTo>
                    <a:cubicBezTo>
                      <a:pt x="27589" y="96727"/>
                      <a:pt x="42700" y="87970"/>
                      <a:pt x="48882" y="86596"/>
                    </a:cubicBezTo>
                    <a:cubicBezTo>
                      <a:pt x="55236" y="85394"/>
                      <a:pt x="62791" y="87798"/>
                      <a:pt x="55236" y="91748"/>
                    </a:cubicBezTo>
                    <a:cubicBezTo>
                      <a:pt x="46478" y="95525"/>
                      <a:pt x="32569" y="99475"/>
                      <a:pt x="32569" y="105828"/>
                    </a:cubicBezTo>
                    <a:cubicBezTo>
                      <a:pt x="32569" y="112182"/>
                      <a:pt x="41327" y="109606"/>
                      <a:pt x="46478" y="107030"/>
                    </a:cubicBezTo>
                    <a:cubicBezTo>
                      <a:pt x="51458" y="104455"/>
                      <a:pt x="67771" y="91748"/>
                      <a:pt x="72923" y="91748"/>
                    </a:cubicBezTo>
                    <a:cubicBezTo>
                      <a:pt x="77902" y="90546"/>
                      <a:pt x="83054" y="95525"/>
                      <a:pt x="72923" y="100677"/>
                    </a:cubicBezTo>
                    <a:cubicBezTo>
                      <a:pt x="61589" y="104455"/>
                      <a:pt x="47680" y="109606"/>
                      <a:pt x="50256" y="113384"/>
                    </a:cubicBezTo>
                    <a:cubicBezTo>
                      <a:pt x="54034" y="117162"/>
                      <a:pt x="66741" y="117162"/>
                      <a:pt x="75498" y="118364"/>
                    </a:cubicBezTo>
                    <a:cubicBezTo>
                      <a:pt x="84256" y="118364"/>
                      <a:pt x="81852" y="115788"/>
                      <a:pt x="88034" y="110636"/>
                    </a:cubicBezTo>
                    <a:cubicBezTo>
                      <a:pt x="94387" y="106859"/>
                      <a:pt x="103145" y="110636"/>
                      <a:pt x="106923" y="102909"/>
                    </a:cubicBezTo>
                    <a:cubicBezTo>
                      <a:pt x="109498" y="95354"/>
                      <a:pt x="106923" y="92778"/>
                      <a:pt x="119457" y="91404"/>
                    </a:cubicBezTo>
                    <a:cubicBezTo>
                      <a:pt x="131478" y="90030"/>
                      <a:pt x="132680" y="96384"/>
                      <a:pt x="140235" y="95010"/>
                    </a:cubicBezTo>
                    <a:lnTo>
                      <a:pt x="140235" y="95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8" name="任意多边形: 形状 3027">
                <a:extLst>
                  <a:ext uri="{FF2B5EF4-FFF2-40B4-BE49-F238E27FC236}">
                    <a16:creationId xmlns:a16="http://schemas.microsoft.com/office/drawing/2014/main" xmlns="" id="{13C4F11E-605F-40A9-AE5D-CA5CC2B8C0B3}"/>
                  </a:ext>
                </a:extLst>
              </p:cNvPr>
              <p:cNvSpPr/>
              <p:nvPr/>
            </p:nvSpPr>
            <p:spPr>
              <a:xfrm>
                <a:off x="6637438" y="961148"/>
                <a:ext cx="383785" cy="236624"/>
              </a:xfrm>
              <a:custGeom>
                <a:avLst/>
                <a:gdLst>
                  <a:gd name="connsiteX0" fmla="*/ 179443 w 383785"/>
                  <a:gd name="connsiteY0" fmla="*/ 236281 h 236624"/>
                  <a:gd name="connsiteX1" fmla="*/ 173433 w 383785"/>
                  <a:gd name="connsiteY1" fmla="*/ 235594 h 236624"/>
                  <a:gd name="connsiteX2" fmla="*/ 173433 w 383785"/>
                  <a:gd name="connsiteY2" fmla="*/ 235594 h 236624"/>
                  <a:gd name="connsiteX3" fmla="*/ 148706 w 383785"/>
                  <a:gd name="connsiteY3" fmla="*/ 222544 h 236624"/>
                  <a:gd name="connsiteX4" fmla="*/ 148706 w 383785"/>
                  <a:gd name="connsiteY4" fmla="*/ 222544 h 236624"/>
                  <a:gd name="connsiteX5" fmla="*/ 144928 w 383785"/>
                  <a:gd name="connsiteY5" fmla="*/ 216190 h 236624"/>
                  <a:gd name="connsiteX6" fmla="*/ 144928 w 383785"/>
                  <a:gd name="connsiteY6" fmla="*/ 216190 h 236624"/>
                  <a:gd name="connsiteX7" fmla="*/ 161070 w 383785"/>
                  <a:gd name="connsiteY7" fmla="*/ 206918 h 236624"/>
                  <a:gd name="connsiteX8" fmla="*/ 161070 w 383785"/>
                  <a:gd name="connsiteY8" fmla="*/ 206918 h 236624"/>
                  <a:gd name="connsiteX9" fmla="*/ 166221 w 383785"/>
                  <a:gd name="connsiteY9" fmla="*/ 205201 h 236624"/>
                  <a:gd name="connsiteX10" fmla="*/ 166221 w 383785"/>
                  <a:gd name="connsiteY10" fmla="*/ 205201 h 236624"/>
                  <a:gd name="connsiteX11" fmla="*/ 165706 w 383785"/>
                  <a:gd name="connsiteY11" fmla="*/ 204857 h 236624"/>
                  <a:gd name="connsiteX12" fmla="*/ 165706 w 383785"/>
                  <a:gd name="connsiteY12" fmla="*/ 204857 h 236624"/>
                  <a:gd name="connsiteX13" fmla="*/ 160211 w 383785"/>
                  <a:gd name="connsiteY13" fmla="*/ 202797 h 236624"/>
                  <a:gd name="connsiteX14" fmla="*/ 160211 w 383785"/>
                  <a:gd name="connsiteY14" fmla="*/ 202797 h 236624"/>
                  <a:gd name="connsiteX15" fmla="*/ 150767 w 383785"/>
                  <a:gd name="connsiteY15" fmla="*/ 196271 h 236624"/>
                  <a:gd name="connsiteX16" fmla="*/ 150767 w 383785"/>
                  <a:gd name="connsiteY16" fmla="*/ 196271 h 236624"/>
                  <a:gd name="connsiteX17" fmla="*/ 157979 w 383785"/>
                  <a:gd name="connsiteY17" fmla="*/ 188201 h 236624"/>
                  <a:gd name="connsiteX18" fmla="*/ 157979 w 383785"/>
                  <a:gd name="connsiteY18" fmla="*/ 188201 h 236624"/>
                  <a:gd name="connsiteX19" fmla="*/ 167252 w 383785"/>
                  <a:gd name="connsiteY19" fmla="*/ 185453 h 236624"/>
                  <a:gd name="connsiteX20" fmla="*/ 167252 w 383785"/>
                  <a:gd name="connsiteY20" fmla="*/ 185453 h 236624"/>
                  <a:gd name="connsiteX21" fmla="*/ 184080 w 383785"/>
                  <a:gd name="connsiteY21" fmla="*/ 189059 h 236624"/>
                  <a:gd name="connsiteX22" fmla="*/ 184080 w 383785"/>
                  <a:gd name="connsiteY22" fmla="*/ 189059 h 236624"/>
                  <a:gd name="connsiteX23" fmla="*/ 211211 w 383785"/>
                  <a:gd name="connsiteY23" fmla="*/ 196443 h 236624"/>
                  <a:gd name="connsiteX24" fmla="*/ 211211 w 383785"/>
                  <a:gd name="connsiteY24" fmla="*/ 196443 h 236624"/>
                  <a:gd name="connsiteX25" fmla="*/ 217392 w 383785"/>
                  <a:gd name="connsiteY25" fmla="*/ 196786 h 236624"/>
                  <a:gd name="connsiteX26" fmla="*/ 217392 w 383785"/>
                  <a:gd name="connsiteY26" fmla="*/ 196786 h 236624"/>
                  <a:gd name="connsiteX27" fmla="*/ 225120 w 383785"/>
                  <a:gd name="connsiteY27" fmla="*/ 191463 h 236624"/>
                  <a:gd name="connsiteX28" fmla="*/ 225120 w 383785"/>
                  <a:gd name="connsiteY28" fmla="*/ 191463 h 236624"/>
                  <a:gd name="connsiteX29" fmla="*/ 225463 w 383785"/>
                  <a:gd name="connsiteY29" fmla="*/ 189403 h 236624"/>
                  <a:gd name="connsiteX30" fmla="*/ 225463 w 383785"/>
                  <a:gd name="connsiteY30" fmla="*/ 189403 h 236624"/>
                  <a:gd name="connsiteX31" fmla="*/ 213443 w 383785"/>
                  <a:gd name="connsiteY31" fmla="*/ 174120 h 236624"/>
                  <a:gd name="connsiteX32" fmla="*/ 213443 w 383785"/>
                  <a:gd name="connsiteY32" fmla="*/ 174120 h 236624"/>
                  <a:gd name="connsiteX33" fmla="*/ 212756 w 383785"/>
                  <a:gd name="connsiteY33" fmla="*/ 173777 h 236624"/>
                  <a:gd name="connsiteX34" fmla="*/ 212756 w 383785"/>
                  <a:gd name="connsiteY34" fmla="*/ 173777 h 236624"/>
                  <a:gd name="connsiteX35" fmla="*/ 218251 w 383785"/>
                  <a:gd name="connsiteY35" fmla="*/ 185110 h 236624"/>
                  <a:gd name="connsiteX36" fmla="*/ 218251 w 383785"/>
                  <a:gd name="connsiteY36" fmla="*/ 185110 h 236624"/>
                  <a:gd name="connsiteX37" fmla="*/ 218938 w 383785"/>
                  <a:gd name="connsiteY37" fmla="*/ 187686 h 236624"/>
                  <a:gd name="connsiteX38" fmla="*/ 218938 w 383785"/>
                  <a:gd name="connsiteY38" fmla="*/ 187686 h 236624"/>
                  <a:gd name="connsiteX39" fmla="*/ 212241 w 383785"/>
                  <a:gd name="connsiteY39" fmla="*/ 192494 h 236624"/>
                  <a:gd name="connsiteX40" fmla="*/ 212241 w 383785"/>
                  <a:gd name="connsiteY40" fmla="*/ 192494 h 236624"/>
                  <a:gd name="connsiteX41" fmla="*/ 201423 w 383785"/>
                  <a:gd name="connsiteY41" fmla="*/ 189746 h 236624"/>
                  <a:gd name="connsiteX42" fmla="*/ 201423 w 383785"/>
                  <a:gd name="connsiteY42" fmla="*/ 189746 h 236624"/>
                  <a:gd name="connsiteX43" fmla="*/ 185454 w 383785"/>
                  <a:gd name="connsiteY43" fmla="*/ 177898 h 236624"/>
                  <a:gd name="connsiteX44" fmla="*/ 185454 w 383785"/>
                  <a:gd name="connsiteY44" fmla="*/ 177898 h 236624"/>
                  <a:gd name="connsiteX45" fmla="*/ 178241 w 383785"/>
                  <a:gd name="connsiteY45" fmla="*/ 175837 h 236624"/>
                  <a:gd name="connsiteX46" fmla="*/ 178241 w 383785"/>
                  <a:gd name="connsiteY46" fmla="*/ 175837 h 236624"/>
                  <a:gd name="connsiteX47" fmla="*/ 156777 w 383785"/>
                  <a:gd name="connsiteY47" fmla="*/ 183221 h 236624"/>
                  <a:gd name="connsiteX48" fmla="*/ 156777 w 383785"/>
                  <a:gd name="connsiteY48" fmla="*/ 183221 h 236624"/>
                  <a:gd name="connsiteX49" fmla="*/ 149736 w 383785"/>
                  <a:gd name="connsiteY49" fmla="*/ 185797 h 236624"/>
                  <a:gd name="connsiteX50" fmla="*/ 149736 w 383785"/>
                  <a:gd name="connsiteY50" fmla="*/ 185797 h 236624"/>
                  <a:gd name="connsiteX51" fmla="*/ 139777 w 383785"/>
                  <a:gd name="connsiteY51" fmla="*/ 179100 h 236624"/>
                  <a:gd name="connsiteX52" fmla="*/ 139777 w 383785"/>
                  <a:gd name="connsiteY52" fmla="*/ 179100 h 236624"/>
                  <a:gd name="connsiteX53" fmla="*/ 137717 w 383785"/>
                  <a:gd name="connsiteY53" fmla="*/ 174635 h 236624"/>
                  <a:gd name="connsiteX54" fmla="*/ 137717 w 383785"/>
                  <a:gd name="connsiteY54" fmla="*/ 174635 h 236624"/>
                  <a:gd name="connsiteX55" fmla="*/ 146474 w 383785"/>
                  <a:gd name="connsiteY55" fmla="*/ 165191 h 236624"/>
                  <a:gd name="connsiteX56" fmla="*/ 146474 w 383785"/>
                  <a:gd name="connsiteY56" fmla="*/ 165191 h 236624"/>
                  <a:gd name="connsiteX57" fmla="*/ 204171 w 383785"/>
                  <a:gd name="connsiteY57" fmla="*/ 150767 h 236624"/>
                  <a:gd name="connsiteX58" fmla="*/ 204171 w 383785"/>
                  <a:gd name="connsiteY58" fmla="*/ 150767 h 236624"/>
                  <a:gd name="connsiteX59" fmla="*/ 212413 w 383785"/>
                  <a:gd name="connsiteY59" fmla="*/ 149565 h 236624"/>
                  <a:gd name="connsiteX60" fmla="*/ 212413 w 383785"/>
                  <a:gd name="connsiteY60" fmla="*/ 149565 h 236624"/>
                  <a:gd name="connsiteX61" fmla="*/ 208635 w 383785"/>
                  <a:gd name="connsiteY61" fmla="*/ 147847 h 236624"/>
                  <a:gd name="connsiteX62" fmla="*/ 208635 w 383785"/>
                  <a:gd name="connsiteY62" fmla="*/ 147847 h 236624"/>
                  <a:gd name="connsiteX63" fmla="*/ 201080 w 383785"/>
                  <a:gd name="connsiteY63" fmla="*/ 146302 h 236624"/>
                  <a:gd name="connsiteX64" fmla="*/ 201080 w 383785"/>
                  <a:gd name="connsiteY64" fmla="*/ 146302 h 236624"/>
                  <a:gd name="connsiteX65" fmla="*/ 178413 w 383785"/>
                  <a:gd name="connsiteY65" fmla="*/ 151797 h 236624"/>
                  <a:gd name="connsiteX66" fmla="*/ 178413 w 383785"/>
                  <a:gd name="connsiteY66" fmla="*/ 151797 h 236624"/>
                  <a:gd name="connsiteX67" fmla="*/ 174463 w 383785"/>
                  <a:gd name="connsiteY67" fmla="*/ 152140 h 236624"/>
                  <a:gd name="connsiteX68" fmla="*/ 174463 w 383785"/>
                  <a:gd name="connsiteY68" fmla="*/ 152140 h 236624"/>
                  <a:gd name="connsiteX69" fmla="*/ 135484 w 383785"/>
                  <a:gd name="connsiteY69" fmla="*/ 136514 h 236624"/>
                  <a:gd name="connsiteX70" fmla="*/ 135484 w 383785"/>
                  <a:gd name="connsiteY70" fmla="*/ 136514 h 236624"/>
                  <a:gd name="connsiteX71" fmla="*/ 107494 w 383785"/>
                  <a:gd name="connsiteY71" fmla="*/ 118656 h 236624"/>
                  <a:gd name="connsiteX72" fmla="*/ 107494 w 383785"/>
                  <a:gd name="connsiteY72" fmla="*/ 118656 h 236624"/>
                  <a:gd name="connsiteX73" fmla="*/ 107322 w 383785"/>
                  <a:gd name="connsiteY73" fmla="*/ 117282 h 236624"/>
                  <a:gd name="connsiteX74" fmla="*/ 107322 w 383785"/>
                  <a:gd name="connsiteY74" fmla="*/ 117282 h 236624"/>
                  <a:gd name="connsiteX75" fmla="*/ 131878 w 383785"/>
                  <a:gd name="connsiteY75" fmla="*/ 109555 h 236624"/>
                  <a:gd name="connsiteX76" fmla="*/ 131878 w 383785"/>
                  <a:gd name="connsiteY76" fmla="*/ 109555 h 236624"/>
                  <a:gd name="connsiteX77" fmla="*/ 148020 w 383785"/>
                  <a:gd name="connsiteY77" fmla="*/ 110242 h 236624"/>
                  <a:gd name="connsiteX78" fmla="*/ 148020 w 383785"/>
                  <a:gd name="connsiteY78" fmla="*/ 110242 h 236624"/>
                  <a:gd name="connsiteX79" fmla="*/ 193524 w 383785"/>
                  <a:gd name="connsiteY79" fmla="*/ 124322 h 236624"/>
                  <a:gd name="connsiteX80" fmla="*/ 193524 w 383785"/>
                  <a:gd name="connsiteY80" fmla="*/ 124322 h 236624"/>
                  <a:gd name="connsiteX81" fmla="*/ 196443 w 383785"/>
                  <a:gd name="connsiteY81" fmla="*/ 123979 h 236624"/>
                  <a:gd name="connsiteX82" fmla="*/ 196443 w 383785"/>
                  <a:gd name="connsiteY82" fmla="*/ 123979 h 236624"/>
                  <a:gd name="connsiteX83" fmla="*/ 195413 w 383785"/>
                  <a:gd name="connsiteY83" fmla="*/ 123292 h 236624"/>
                  <a:gd name="connsiteX84" fmla="*/ 195413 w 383785"/>
                  <a:gd name="connsiteY84" fmla="*/ 123292 h 236624"/>
                  <a:gd name="connsiteX85" fmla="*/ 187857 w 383785"/>
                  <a:gd name="connsiteY85" fmla="*/ 118999 h 236624"/>
                  <a:gd name="connsiteX86" fmla="*/ 187857 w 383785"/>
                  <a:gd name="connsiteY86" fmla="*/ 118999 h 236624"/>
                  <a:gd name="connsiteX87" fmla="*/ 169140 w 383785"/>
                  <a:gd name="connsiteY87" fmla="*/ 110757 h 236624"/>
                  <a:gd name="connsiteX88" fmla="*/ 169140 w 383785"/>
                  <a:gd name="connsiteY88" fmla="*/ 110757 h 236624"/>
                  <a:gd name="connsiteX89" fmla="*/ 163646 w 383785"/>
                  <a:gd name="connsiteY89" fmla="*/ 105262 h 236624"/>
                  <a:gd name="connsiteX90" fmla="*/ 163646 w 383785"/>
                  <a:gd name="connsiteY90" fmla="*/ 105262 h 236624"/>
                  <a:gd name="connsiteX91" fmla="*/ 187171 w 383785"/>
                  <a:gd name="connsiteY91" fmla="*/ 94787 h 236624"/>
                  <a:gd name="connsiteX92" fmla="*/ 187171 w 383785"/>
                  <a:gd name="connsiteY92" fmla="*/ 94787 h 236624"/>
                  <a:gd name="connsiteX93" fmla="*/ 219282 w 383785"/>
                  <a:gd name="connsiteY93" fmla="*/ 87403 h 236624"/>
                  <a:gd name="connsiteX94" fmla="*/ 219282 w 383785"/>
                  <a:gd name="connsiteY94" fmla="*/ 87403 h 236624"/>
                  <a:gd name="connsiteX95" fmla="*/ 219110 w 383785"/>
                  <a:gd name="connsiteY95" fmla="*/ 87403 h 236624"/>
                  <a:gd name="connsiteX96" fmla="*/ 219110 w 383785"/>
                  <a:gd name="connsiteY96" fmla="*/ 87403 h 236624"/>
                  <a:gd name="connsiteX97" fmla="*/ 208120 w 383785"/>
                  <a:gd name="connsiteY97" fmla="*/ 88090 h 236624"/>
                  <a:gd name="connsiteX98" fmla="*/ 208120 w 383785"/>
                  <a:gd name="connsiteY98" fmla="*/ 88090 h 236624"/>
                  <a:gd name="connsiteX99" fmla="*/ 196443 w 383785"/>
                  <a:gd name="connsiteY99" fmla="*/ 89636 h 236624"/>
                  <a:gd name="connsiteX100" fmla="*/ 196443 w 383785"/>
                  <a:gd name="connsiteY100" fmla="*/ 89636 h 236624"/>
                  <a:gd name="connsiteX101" fmla="*/ 193009 w 383785"/>
                  <a:gd name="connsiteY101" fmla="*/ 86373 h 236624"/>
                  <a:gd name="connsiteX102" fmla="*/ 193009 w 383785"/>
                  <a:gd name="connsiteY102" fmla="*/ 86373 h 236624"/>
                  <a:gd name="connsiteX103" fmla="*/ 194554 w 383785"/>
                  <a:gd name="connsiteY103" fmla="*/ 81565 h 236624"/>
                  <a:gd name="connsiteX104" fmla="*/ 194554 w 383785"/>
                  <a:gd name="connsiteY104" fmla="*/ 81565 h 236624"/>
                  <a:gd name="connsiteX105" fmla="*/ 208120 w 383785"/>
                  <a:gd name="connsiteY105" fmla="*/ 68343 h 236624"/>
                  <a:gd name="connsiteX106" fmla="*/ 208120 w 383785"/>
                  <a:gd name="connsiteY106" fmla="*/ 68343 h 236624"/>
                  <a:gd name="connsiteX107" fmla="*/ 190433 w 383785"/>
                  <a:gd name="connsiteY107" fmla="*/ 78474 h 236624"/>
                  <a:gd name="connsiteX108" fmla="*/ 190433 w 383785"/>
                  <a:gd name="connsiteY108" fmla="*/ 78474 h 236624"/>
                  <a:gd name="connsiteX109" fmla="*/ 142696 w 383785"/>
                  <a:gd name="connsiteY109" fmla="*/ 99424 h 236624"/>
                  <a:gd name="connsiteX110" fmla="*/ 142696 w 383785"/>
                  <a:gd name="connsiteY110" fmla="*/ 99424 h 236624"/>
                  <a:gd name="connsiteX111" fmla="*/ 142353 w 383785"/>
                  <a:gd name="connsiteY111" fmla="*/ 97020 h 236624"/>
                  <a:gd name="connsiteX112" fmla="*/ 142696 w 383785"/>
                  <a:gd name="connsiteY112" fmla="*/ 99424 h 236624"/>
                  <a:gd name="connsiteX113" fmla="*/ 140464 w 383785"/>
                  <a:gd name="connsiteY113" fmla="*/ 99595 h 236624"/>
                  <a:gd name="connsiteX114" fmla="*/ 140464 w 383785"/>
                  <a:gd name="connsiteY114" fmla="*/ 99595 h 236624"/>
                  <a:gd name="connsiteX115" fmla="*/ 125181 w 383785"/>
                  <a:gd name="connsiteY115" fmla="*/ 95474 h 236624"/>
                  <a:gd name="connsiteX116" fmla="*/ 125181 w 383785"/>
                  <a:gd name="connsiteY116" fmla="*/ 95474 h 236624"/>
                  <a:gd name="connsiteX117" fmla="*/ 122605 w 383785"/>
                  <a:gd name="connsiteY117" fmla="*/ 95646 h 236624"/>
                  <a:gd name="connsiteX118" fmla="*/ 122605 w 383785"/>
                  <a:gd name="connsiteY118" fmla="*/ 95646 h 236624"/>
                  <a:gd name="connsiteX119" fmla="*/ 111959 w 383785"/>
                  <a:gd name="connsiteY119" fmla="*/ 105777 h 236624"/>
                  <a:gd name="connsiteX120" fmla="*/ 111959 w 383785"/>
                  <a:gd name="connsiteY120" fmla="*/ 105777 h 236624"/>
                  <a:gd name="connsiteX121" fmla="*/ 92383 w 383785"/>
                  <a:gd name="connsiteY121" fmla="*/ 114191 h 236624"/>
                  <a:gd name="connsiteX122" fmla="*/ 92383 w 383785"/>
                  <a:gd name="connsiteY122" fmla="*/ 114191 h 236624"/>
                  <a:gd name="connsiteX123" fmla="*/ 77959 w 383785"/>
                  <a:gd name="connsiteY123" fmla="*/ 122433 h 236624"/>
                  <a:gd name="connsiteX124" fmla="*/ 77959 w 383785"/>
                  <a:gd name="connsiteY124" fmla="*/ 122433 h 236624"/>
                  <a:gd name="connsiteX125" fmla="*/ 51172 w 383785"/>
                  <a:gd name="connsiteY125" fmla="*/ 116423 h 236624"/>
                  <a:gd name="connsiteX126" fmla="*/ 51172 w 383785"/>
                  <a:gd name="connsiteY126" fmla="*/ 116423 h 236624"/>
                  <a:gd name="connsiteX127" fmla="*/ 50313 w 383785"/>
                  <a:gd name="connsiteY127" fmla="*/ 114019 h 236624"/>
                  <a:gd name="connsiteX128" fmla="*/ 50313 w 383785"/>
                  <a:gd name="connsiteY128" fmla="*/ 114019 h 236624"/>
                  <a:gd name="connsiteX129" fmla="*/ 74525 w 383785"/>
                  <a:gd name="connsiteY129" fmla="*/ 100110 h 236624"/>
                  <a:gd name="connsiteX130" fmla="*/ 74525 w 383785"/>
                  <a:gd name="connsiteY130" fmla="*/ 100110 h 236624"/>
                  <a:gd name="connsiteX131" fmla="*/ 78989 w 383785"/>
                  <a:gd name="connsiteY131" fmla="*/ 96333 h 236624"/>
                  <a:gd name="connsiteX132" fmla="*/ 78989 w 383785"/>
                  <a:gd name="connsiteY132" fmla="*/ 96333 h 236624"/>
                  <a:gd name="connsiteX133" fmla="*/ 77272 w 383785"/>
                  <a:gd name="connsiteY133" fmla="*/ 95646 h 236624"/>
                  <a:gd name="connsiteX134" fmla="*/ 77272 w 383785"/>
                  <a:gd name="connsiteY134" fmla="*/ 95646 h 236624"/>
                  <a:gd name="connsiteX135" fmla="*/ 75727 w 383785"/>
                  <a:gd name="connsiteY135" fmla="*/ 95818 h 236624"/>
                  <a:gd name="connsiteX136" fmla="*/ 75727 w 383785"/>
                  <a:gd name="connsiteY136" fmla="*/ 95818 h 236624"/>
                  <a:gd name="connsiteX137" fmla="*/ 50313 w 383785"/>
                  <a:gd name="connsiteY137" fmla="*/ 110929 h 236624"/>
                  <a:gd name="connsiteX138" fmla="*/ 50313 w 383785"/>
                  <a:gd name="connsiteY138" fmla="*/ 110929 h 236624"/>
                  <a:gd name="connsiteX139" fmla="*/ 39838 w 383785"/>
                  <a:gd name="connsiteY139" fmla="*/ 113848 h 236624"/>
                  <a:gd name="connsiteX140" fmla="*/ 39838 w 383785"/>
                  <a:gd name="connsiteY140" fmla="*/ 113848 h 236624"/>
                  <a:gd name="connsiteX141" fmla="*/ 32970 w 383785"/>
                  <a:gd name="connsiteY141" fmla="*/ 107494 h 236624"/>
                  <a:gd name="connsiteX142" fmla="*/ 32970 w 383785"/>
                  <a:gd name="connsiteY142" fmla="*/ 107494 h 236624"/>
                  <a:gd name="connsiteX143" fmla="*/ 32970 w 383785"/>
                  <a:gd name="connsiteY143" fmla="*/ 107494 h 236624"/>
                  <a:gd name="connsiteX144" fmla="*/ 32798 w 383785"/>
                  <a:gd name="connsiteY144" fmla="*/ 107494 h 236624"/>
                  <a:gd name="connsiteX145" fmla="*/ 56667 w 383785"/>
                  <a:gd name="connsiteY145" fmla="*/ 91353 h 236624"/>
                  <a:gd name="connsiteX146" fmla="*/ 56667 w 383785"/>
                  <a:gd name="connsiteY146" fmla="*/ 91353 h 236624"/>
                  <a:gd name="connsiteX147" fmla="*/ 57697 w 383785"/>
                  <a:gd name="connsiteY147" fmla="*/ 90838 h 236624"/>
                  <a:gd name="connsiteX148" fmla="*/ 57697 w 383785"/>
                  <a:gd name="connsiteY148" fmla="*/ 90838 h 236624"/>
                  <a:gd name="connsiteX149" fmla="*/ 54949 w 383785"/>
                  <a:gd name="connsiteY149" fmla="*/ 90494 h 236624"/>
                  <a:gd name="connsiteX150" fmla="*/ 54949 w 383785"/>
                  <a:gd name="connsiteY150" fmla="*/ 90494 h 236624"/>
                  <a:gd name="connsiteX151" fmla="*/ 52030 w 383785"/>
                  <a:gd name="connsiteY151" fmla="*/ 90838 h 236624"/>
                  <a:gd name="connsiteX152" fmla="*/ 52030 w 383785"/>
                  <a:gd name="connsiteY152" fmla="*/ 90838 h 236624"/>
                  <a:gd name="connsiteX153" fmla="*/ 19061 w 383785"/>
                  <a:gd name="connsiteY153" fmla="*/ 102343 h 236624"/>
                  <a:gd name="connsiteX154" fmla="*/ 19061 w 383785"/>
                  <a:gd name="connsiteY154" fmla="*/ 102343 h 236624"/>
                  <a:gd name="connsiteX155" fmla="*/ 15111 w 383785"/>
                  <a:gd name="connsiteY155" fmla="*/ 102514 h 236624"/>
                  <a:gd name="connsiteX156" fmla="*/ 15111 w 383785"/>
                  <a:gd name="connsiteY156" fmla="*/ 102514 h 236624"/>
                  <a:gd name="connsiteX157" fmla="*/ 0 w 383785"/>
                  <a:gd name="connsiteY157" fmla="*/ 95818 h 236624"/>
                  <a:gd name="connsiteX158" fmla="*/ 0 w 383785"/>
                  <a:gd name="connsiteY158" fmla="*/ 95818 h 236624"/>
                  <a:gd name="connsiteX159" fmla="*/ 9273 w 383785"/>
                  <a:gd name="connsiteY159" fmla="*/ 88605 h 236624"/>
                  <a:gd name="connsiteX160" fmla="*/ 9273 w 383785"/>
                  <a:gd name="connsiteY160" fmla="*/ 88605 h 236624"/>
                  <a:gd name="connsiteX161" fmla="*/ 50828 w 383785"/>
                  <a:gd name="connsiteY161" fmla="*/ 73323 h 236624"/>
                  <a:gd name="connsiteX162" fmla="*/ 50828 w 383785"/>
                  <a:gd name="connsiteY162" fmla="*/ 73323 h 236624"/>
                  <a:gd name="connsiteX163" fmla="*/ 51687 w 383785"/>
                  <a:gd name="connsiteY163" fmla="*/ 73151 h 236624"/>
                  <a:gd name="connsiteX164" fmla="*/ 51687 w 383785"/>
                  <a:gd name="connsiteY164" fmla="*/ 73151 h 236624"/>
                  <a:gd name="connsiteX165" fmla="*/ 76414 w 383785"/>
                  <a:gd name="connsiteY165" fmla="*/ 75727 h 236624"/>
                  <a:gd name="connsiteX166" fmla="*/ 76414 w 383785"/>
                  <a:gd name="connsiteY166" fmla="*/ 75727 h 236624"/>
                  <a:gd name="connsiteX167" fmla="*/ 76586 w 383785"/>
                  <a:gd name="connsiteY167" fmla="*/ 75727 h 236624"/>
                  <a:gd name="connsiteX168" fmla="*/ 81565 w 383785"/>
                  <a:gd name="connsiteY168" fmla="*/ 74353 h 236624"/>
                  <a:gd name="connsiteX169" fmla="*/ 81565 w 383785"/>
                  <a:gd name="connsiteY169" fmla="*/ 74353 h 236624"/>
                  <a:gd name="connsiteX170" fmla="*/ 78989 w 383785"/>
                  <a:gd name="connsiteY170" fmla="*/ 73151 h 236624"/>
                  <a:gd name="connsiteX171" fmla="*/ 78989 w 383785"/>
                  <a:gd name="connsiteY171" fmla="*/ 73151 h 236624"/>
                  <a:gd name="connsiteX172" fmla="*/ 78989 w 383785"/>
                  <a:gd name="connsiteY172" fmla="*/ 73323 h 236624"/>
                  <a:gd name="connsiteX173" fmla="*/ 76242 w 383785"/>
                  <a:gd name="connsiteY173" fmla="*/ 73323 h 236624"/>
                  <a:gd name="connsiteX174" fmla="*/ 54606 w 383785"/>
                  <a:gd name="connsiteY174" fmla="*/ 63707 h 236624"/>
                  <a:gd name="connsiteX175" fmla="*/ 54606 w 383785"/>
                  <a:gd name="connsiteY175" fmla="*/ 63707 h 236624"/>
                  <a:gd name="connsiteX176" fmla="*/ 53747 w 383785"/>
                  <a:gd name="connsiteY176" fmla="*/ 61474 h 236624"/>
                  <a:gd name="connsiteX177" fmla="*/ 53747 w 383785"/>
                  <a:gd name="connsiteY177" fmla="*/ 61474 h 236624"/>
                  <a:gd name="connsiteX178" fmla="*/ 60788 w 383785"/>
                  <a:gd name="connsiteY178" fmla="*/ 57697 h 236624"/>
                  <a:gd name="connsiteX179" fmla="*/ 60788 w 383785"/>
                  <a:gd name="connsiteY179" fmla="*/ 57697 h 236624"/>
                  <a:gd name="connsiteX180" fmla="*/ 85858 w 383785"/>
                  <a:gd name="connsiteY180" fmla="*/ 60959 h 236624"/>
                  <a:gd name="connsiteX181" fmla="*/ 85858 w 383785"/>
                  <a:gd name="connsiteY181" fmla="*/ 60959 h 236624"/>
                  <a:gd name="connsiteX182" fmla="*/ 97878 w 383785"/>
                  <a:gd name="connsiteY182" fmla="*/ 61989 h 236624"/>
                  <a:gd name="connsiteX183" fmla="*/ 97878 w 383785"/>
                  <a:gd name="connsiteY183" fmla="*/ 61989 h 236624"/>
                  <a:gd name="connsiteX184" fmla="*/ 124494 w 383785"/>
                  <a:gd name="connsiteY184" fmla="*/ 59585 h 236624"/>
                  <a:gd name="connsiteX185" fmla="*/ 124494 w 383785"/>
                  <a:gd name="connsiteY185" fmla="*/ 59585 h 236624"/>
                  <a:gd name="connsiteX186" fmla="*/ 128100 w 383785"/>
                  <a:gd name="connsiteY186" fmla="*/ 59585 h 236624"/>
                  <a:gd name="connsiteX187" fmla="*/ 128100 w 383785"/>
                  <a:gd name="connsiteY187" fmla="*/ 59585 h 236624"/>
                  <a:gd name="connsiteX188" fmla="*/ 127242 w 383785"/>
                  <a:gd name="connsiteY188" fmla="*/ 59242 h 236624"/>
                  <a:gd name="connsiteX189" fmla="*/ 127242 w 383785"/>
                  <a:gd name="connsiteY189" fmla="*/ 59242 h 236624"/>
                  <a:gd name="connsiteX190" fmla="*/ 119515 w 383785"/>
                  <a:gd name="connsiteY190" fmla="*/ 53060 h 236624"/>
                  <a:gd name="connsiteX191" fmla="*/ 119515 w 383785"/>
                  <a:gd name="connsiteY191" fmla="*/ 53060 h 236624"/>
                  <a:gd name="connsiteX192" fmla="*/ 129303 w 383785"/>
                  <a:gd name="connsiteY192" fmla="*/ 44818 h 236624"/>
                  <a:gd name="connsiteX193" fmla="*/ 129303 w 383785"/>
                  <a:gd name="connsiteY193" fmla="*/ 44818 h 236624"/>
                  <a:gd name="connsiteX194" fmla="*/ 173948 w 383785"/>
                  <a:gd name="connsiteY194" fmla="*/ 29192 h 236624"/>
                  <a:gd name="connsiteX195" fmla="*/ 173948 w 383785"/>
                  <a:gd name="connsiteY195" fmla="*/ 29192 h 236624"/>
                  <a:gd name="connsiteX196" fmla="*/ 209837 w 383785"/>
                  <a:gd name="connsiteY196" fmla="*/ 21464 h 236624"/>
                  <a:gd name="connsiteX197" fmla="*/ 209837 w 383785"/>
                  <a:gd name="connsiteY197" fmla="*/ 21464 h 236624"/>
                  <a:gd name="connsiteX198" fmla="*/ 227696 w 383785"/>
                  <a:gd name="connsiteY198" fmla="*/ 11505 h 236624"/>
                  <a:gd name="connsiteX199" fmla="*/ 227696 w 383785"/>
                  <a:gd name="connsiteY199" fmla="*/ 11505 h 236624"/>
                  <a:gd name="connsiteX200" fmla="*/ 268736 w 383785"/>
                  <a:gd name="connsiteY200" fmla="*/ 6182 h 236624"/>
                  <a:gd name="connsiteX201" fmla="*/ 268736 w 383785"/>
                  <a:gd name="connsiteY201" fmla="*/ 6182 h 236624"/>
                  <a:gd name="connsiteX202" fmla="*/ 281099 w 383785"/>
                  <a:gd name="connsiteY202" fmla="*/ 4293 h 236624"/>
                  <a:gd name="connsiteX203" fmla="*/ 281099 w 383785"/>
                  <a:gd name="connsiteY203" fmla="*/ 4293 h 236624"/>
                  <a:gd name="connsiteX204" fmla="*/ 285049 w 383785"/>
                  <a:gd name="connsiteY204" fmla="*/ 5667 h 236624"/>
                  <a:gd name="connsiteX205" fmla="*/ 285049 w 383785"/>
                  <a:gd name="connsiteY205" fmla="*/ 5667 h 236624"/>
                  <a:gd name="connsiteX206" fmla="*/ 286594 w 383785"/>
                  <a:gd name="connsiteY206" fmla="*/ 9788 h 236624"/>
                  <a:gd name="connsiteX207" fmla="*/ 286594 w 383785"/>
                  <a:gd name="connsiteY207" fmla="*/ 9788 h 236624"/>
                  <a:gd name="connsiteX208" fmla="*/ 281271 w 383785"/>
                  <a:gd name="connsiteY208" fmla="*/ 15454 h 236624"/>
                  <a:gd name="connsiteX209" fmla="*/ 281271 w 383785"/>
                  <a:gd name="connsiteY209" fmla="*/ 15454 h 236624"/>
                  <a:gd name="connsiteX210" fmla="*/ 269079 w 383785"/>
                  <a:gd name="connsiteY210" fmla="*/ 15970 h 236624"/>
                  <a:gd name="connsiteX211" fmla="*/ 269079 w 383785"/>
                  <a:gd name="connsiteY211" fmla="*/ 15970 h 236624"/>
                  <a:gd name="connsiteX212" fmla="*/ 261867 w 383785"/>
                  <a:gd name="connsiteY212" fmla="*/ 17172 h 236624"/>
                  <a:gd name="connsiteX213" fmla="*/ 261867 w 383785"/>
                  <a:gd name="connsiteY213" fmla="*/ 17172 h 236624"/>
                  <a:gd name="connsiteX214" fmla="*/ 260493 w 383785"/>
                  <a:gd name="connsiteY214" fmla="*/ 18030 h 236624"/>
                  <a:gd name="connsiteX215" fmla="*/ 260493 w 383785"/>
                  <a:gd name="connsiteY215" fmla="*/ 18030 h 236624"/>
                  <a:gd name="connsiteX216" fmla="*/ 260837 w 383785"/>
                  <a:gd name="connsiteY216" fmla="*/ 18030 h 236624"/>
                  <a:gd name="connsiteX217" fmla="*/ 265301 w 383785"/>
                  <a:gd name="connsiteY217" fmla="*/ 18717 h 236624"/>
                  <a:gd name="connsiteX218" fmla="*/ 265301 w 383785"/>
                  <a:gd name="connsiteY218" fmla="*/ 18717 h 236624"/>
                  <a:gd name="connsiteX219" fmla="*/ 265301 w 383785"/>
                  <a:gd name="connsiteY219" fmla="*/ 18717 h 236624"/>
                  <a:gd name="connsiteX220" fmla="*/ 265301 w 383785"/>
                  <a:gd name="connsiteY220" fmla="*/ 18717 h 236624"/>
                  <a:gd name="connsiteX221" fmla="*/ 292433 w 383785"/>
                  <a:gd name="connsiteY221" fmla="*/ 16141 h 236624"/>
                  <a:gd name="connsiteX222" fmla="*/ 292433 w 383785"/>
                  <a:gd name="connsiteY222" fmla="*/ 16141 h 236624"/>
                  <a:gd name="connsiteX223" fmla="*/ 304453 w 383785"/>
                  <a:gd name="connsiteY223" fmla="*/ 6525 h 236624"/>
                  <a:gd name="connsiteX224" fmla="*/ 304453 w 383785"/>
                  <a:gd name="connsiteY224" fmla="*/ 6525 h 236624"/>
                  <a:gd name="connsiteX225" fmla="*/ 309604 w 383785"/>
                  <a:gd name="connsiteY225" fmla="*/ 2576 h 236624"/>
                  <a:gd name="connsiteX226" fmla="*/ 309604 w 383785"/>
                  <a:gd name="connsiteY226" fmla="*/ 2576 h 236624"/>
                  <a:gd name="connsiteX227" fmla="*/ 334846 w 383785"/>
                  <a:gd name="connsiteY227" fmla="*/ 7040 h 236624"/>
                  <a:gd name="connsiteX228" fmla="*/ 334846 w 383785"/>
                  <a:gd name="connsiteY228" fmla="*/ 7040 h 236624"/>
                  <a:gd name="connsiteX229" fmla="*/ 346866 w 383785"/>
                  <a:gd name="connsiteY229" fmla="*/ 8242 h 236624"/>
                  <a:gd name="connsiteX230" fmla="*/ 346866 w 383785"/>
                  <a:gd name="connsiteY230" fmla="*/ 8242 h 236624"/>
                  <a:gd name="connsiteX231" fmla="*/ 368846 w 383785"/>
                  <a:gd name="connsiteY231" fmla="*/ 2061 h 236624"/>
                  <a:gd name="connsiteX232" fmla="*/ 368846 w 383785"/>
                  <a:gd name="connsiteY232" fmla="*/ 2061 h 236624"/>
                  <a:gd name="connsiteX233" fmla="*/ 377775 w 383785"/>
                  <a:gd name="connsiteY233" fmla="*/ 0 h 236624"/>
                  <a:gd name="connsiteX234" fmla="*/ 377775 w 383785"/>
                  <a:gd name="connsiteY234" fmla="*/ 0 h 236624"/>
                  <a:gd name="connsiteX235" fmla="*/ 382584 w 383785"/>
                  <a:gd name="connsiteY235" fmla="*/ 2061 h 236624"/>
                  <a:gd name="connsiteX236" fmla="*/ 382584 w 383785"/>
                  <a:gd name="connsiteY236" fmla="*/ 2061 h 236624"/>
                  <a:gd name="connsiteX237" fmla="*/ 383785 w 383785"/>
                  <a:gd name="connsiteY237" fmla="*/ 6353 h 236624"/>
                  <a:gd name="connsiteX238" fmla="*/ 383785 w 383785"/>
                  <a:gd name="connsiteY238" fmla="*/ 6353 h 236624"/>
                  <a:gd name="connsiteX239" fmla="*/ 383442 w 383785"/>
                  <a:gd name="connsiteY239" fmla="*/ 12879 h 236624"/>
                  <a:gd name="connsiteX240" fmla="*/ 383442 w 383785"/>
                  <a:gd name="connsiteY240" fmla="*/ 12879 h 236624"/>
                  <a:gd name="connsiteX241" fmla="*/ 383442 w 383785"/>
                  <a:gd name="connsiteY241" fmla="*/ 12879 h 236624"/>
                  <a:gd name="connsiteX242" fmla="*/ 383614 w 383785"/>
                  <a:gd name="connsiteY242" fmla="*/ 14252 h 236624"/>
                  <a:gd name="connsiteX243" fmla="*/ 383614 w 383785"/>
                  <a:gd name="connsiteY243" fmla="*/ 14252 h 236624"/>
                  <a:gd name="connsiteX244" fmla="*/ 356826 w 383785"/>
                  <a:gd name="connsiteY244" fmla="*/ 34515 h 236624"/>
                  <a:gd name="connsiteX245" fmla="*/ 356826 w 383785"/>
                  <a:gd name="connsiteY245" fmla="*/ 34515 h 236624"/>
                  <a:gd name="connsiteX246" fmla="*/ 318533 w 383785"/>
                  <a:gd name="connsiteY246" fmla="*/ 42414 h 236624"/>
                  <a:gd name="connsiteX247" fmla="*/ 318533 w 383785"/>
                  <a:gd name="connsiteY247" fmla="*/ 42414 h 236624"/>
                  <a:gd name="connsiteX248" fmla="*/ 309089 w 383785"/>
                  <a:gd name="connsiteY248" fmla="*/ 44818 h 236624"/>
                  <a:gd name="connsiteX249" fmla="*/ 309089 w 383785"/>
                  <a:gd name="connsiteY249" fmla="*/ 44818 h 236624"/>
                  <a:gd name="connsiteX250" fmla="*/ 309776 w 383785"/>
                  <a:gd name="connsiteY250" fmla="*/ 45161 h 236624"/>
                  <a:gd name="connsiteX251" fmla="*/ 309776 w 383785"/>
                  <a:gd name="connsiteY251" fmla="*/ 45161 h 236624"/>
                  <a:gd name="connsiteX252" fmla="*/ 317331 w 383785"/>
                  <a:gd name="connsiteY252" fmla="*/ 47737 h 236624"/>
                  <a:gd name="connsiteX253" fmla="*/ 317331 w 383785"/>
                  <a:gd name="connsiteY253" fmla="*/ 47737 h 236624"/>
                  <a:gd name="connsiteX254" fmla="*/ 327806 w 383785"/>
                  <a:gd name="connsiteY254" fmla="*/ 49111 h 236624"/>
                  <a:gd name="connsiteX255" fmla="*/ 327806 w 383785"/>
                  <a:gd name="connsiteY255" fmla="*/ 49111 h 236624"/>
                  <a:gd name="connsiteX256" fmla="*/ 348412 w 383785"/>
                  <a:gd name="connsiteY256" fmla="*/ 42757 h 236624"/>
                  <a:gd name="connsiteX257" fmla="*/ 348412 w 383785"/>
                  <a:gd name="connsiteY257" fmla="*/ 42757 h 236624"/>
                  <a:gd name="connsiteX258" fmla="*/ 353735 w 383785"/>
                  <a:gd name="connsiteY258" fmla="*/ 41040 h 236624"/>
                  <a:gd name="connsiteX259" fmla="*/ 353735 w 383785"/>
                  <a:gd name="connsiteY259" fmla="*/ 41040 h 236624"/>
                  <a:gd name="connsiteX260" fmla="*/ 357513 w 383785"/>
                  <a:gd name="connsiteY260" fmla="*/ 44818 h 236624"/>
                  <a:gd name="connsiteX261" fmla="*/ 357513 w 383785"/>
                  <a:gd name="connsiteY261" fmla="*/ 44818 h 236624"/>
                  <a:gd name="connsiteX262" fmla="*/ 346523 w 383785"/>
                  <a:gd name="connsiteY262" fmla="*/ 62676 h 236624"/>
                  <a:gd name="connsiteX263" fmla="*/ 346523 w 383785"/>
                  <a:gd name="connsiteY263" fmla="*/ 62676 h 236624"/>
                  <a:gd name="connsiteX264" fmla="*/ 327291 w 383785"/>
                  <a:gd name="connsiteY264" fmla="*/ 84141 h 236624"/>
                  <a:gd name="connsiteX265" fmla="*/ 327291 w 383785"/>
                  <a:gd name="connsiteY265" fmla="*/ 84141 h 236624"/>
                  <a:gd name="connsiteX266" fmla="*/ 325402 w 383785"/>
                  <a:gd name="connsiteY266" fmla="*/ 84141 h 236624"/>
                  <a:gd name="connsiteX267" fmla="*/ 325402 w 383785"/>
                  <a:gd name="connsiteY267" fmla="*/ 84141 h 236624"/>
                  <a:gd name="connsiteX268" fmla="*/ 318705 w 383785"/>
                  <a:gd name="connsiteY268" fmla="*/ 83797 h 236624"/>
                  <a:gd name="connsiteX269" fmla="*/ 318705 w 383785"/>
                  <a:gd name="connsiteY269" fmla="*/ 83797 h 236624"/>
                  <a:gd name="connsiteX270" fmla="*/ 311321 w 383785"/>
                  <a:gd name="connsiteY270" fmla="*/ 84656 h 236624"/>
                  <a:gd name="connsiteX271" fmla="*/ 311321 w 383785"/>
                  <a:gd name="connsiteY271" fmla="*/ 84656 h 236624"/>
                  <a:gd name="connsiteX272" fmla="*/ 313554 w 383785"/>
                  <a:gd name="connsiteY272" fmla="*/ 86373 h 236624"/>
                  <a:gd name="connsiteX273" fmla="*/ 313554 w 383785"/>
                  <a:gd name="connsiteY273" fmla="*/ 86373 h 236624"/>
                  <a:gd name="connsiteX274" fmla="*/ 322998 w 383785"/>
                  <a:gd name="connsiteY274" fmla="*/ 89979 h 236624"/>
                  <a:gd name="connsiteX275" fmla="*/ 322998 w 383785"/>
                  <a:gd name="connsiteY275" fmla="*/ 89979 h 236624"/>
                  <a:gd name="connsiteX276" fmla="*/ 334503 w 383785"/>
                  <a:gd name="connsiteY276" fmla="*/ 89464 h 236624"/>
                  <a:gd name="connsiteX277" fmla="*/ 334503 w 383785"/>
                  <a:gd name="connsiteY277" fmla="*/ 89464 h 236624"/>
                  <a:gd name="connsiteX278" fmla="*/ 334675 w 383785"/>
                  <a:gd name="connsiteY278" fmla="*/ 89464 h 236624"/>
                  <a:gd name="connsiteX279" fmla="*/ 334675 w 383785"/>
                  <a:gd name="connsiteY279" fmla="*/ 89464 h 236624"/>
                  <a:gd name="connsiteX280" fmla="*/ 341028 w 383785"/>
                  <a:gd name="connsiteY280" fmla="*/ 92898 h 236624"/>
                  <a:gd name="connsiteX281" fmla="*/ 341028 w 383785"/>
                  <a:gd name="connsiteY281" fmla="*/ 92898 h 236624"/>
                  <a:gd name="connsiteX282" fmla="*/ 323170 w 383785"/>
                  <a:gd name="connsiteY282" fmla="*/ 104232 h 236624"/>
                  <a:gd name="connsiteX283" fmla="*/ 323170 w 383785"/>
                  <a:gd name="connsiteY283" fmla="*/ 104232 h 236624"/>
                  <a:gd name="connsiteX284" fmla="*/ 312351 w 383785"/>
                  <a:gd name="connsiteY284" fmla="*/ 106636 h 236624"/>
                  <a:gd name="connsiteX285" fmla="*/ 312351 w 383785"/>
                  <a:gd name="connsiteY285" fmla="*/ 106636 h 236624"/>
                  <a:gd name="connsiteX286" fmla="*/ 291402 w 383785"/>
                  <a:gd name="connsiteY286" fmla="*/ 103201 h 236624"/>
                  <a:gd name="connsiteX287" fmla="*/ 291402 w 383785"/>
                  <a:gd name="connsiteY287" fmla="*/ 103201 h 236624"/>
                  <a:gd name="connsiteX288" fmla="*/ 284877 w 383785"/>
                  <a:gd name="connsiteY288" fmla="*/ 102514 h 236624"/>
                  <a:gd name="connsiteX289" fmla="*/ 284877 w 383785"/>
                  <a:gd name="connsiteY289" fmla="*/ 102514 h 236624"/>
                  <a:gd name="connsiteX290" fmla="*/ 282988 w 383785"/>
                  <a:gd name="connsiteY290" fmla="*/ 102514 h 236624"/>
                  <a:gd name="connsiteX291" fmla="*/ 282988 w 383785"/>
                  <a:gd name="connsiteY291" fmla="*/ 102514 h 236624"/>
                  <a:gd name="connsiteX292" fmla="*/ 285564 w 383785"/>
                  <a:gd name="connsiteY292" fmla="*/ 103716 h 236624"/>
                  <a:gd name="connsiteX293" fmla="*/ 285564 w 383785"/>
                  <a:gd name="connsiteY293" fmla="*/ 103716 h 236624"/>
                  <a:gd name="connsiteX294" fmla="*/ 300332 w 383785"/>
                  <a:gd name="connsiteY294" fmla="*/ 111959 h 236624"/>
                  <a:gd name="connsiteX295" fmla="*/ 300332 w 383785"/>
                  <a:gd name="connsiteY295" fmla="*/ 111959 h 236624"/>
                  <a:gd name="connsiteX296" fmla="*/ 297241 w 383785"/>
                  <a:gd name="connsiteY296" fmla="*/ 115737 h 236624"/>
                  <a:gd name="connsiteX297" fmla="*/ 297241 w 383785"/>
                  <a:gd name="connsiteY297" fmla="*/ 115737 h 236624"/>
                  <a:gd name="connsiteX298" fmla="*/ 258605 w 383785"/>
                  <a:gd name="connsiteY298" fmla="*/ 118656 h 236624"/>
                  <a:gd name="connsiteX299" fmla="*/ 258605 w 383785"/>
                  <a:gd name="connsiteY299" fmla="*/ 118656 h 236624"/>
                  <a:gd name="connsiteX300" fmla="*/ 252938 w 383785"/>
                  <a:gd name="connsiteY300" fmla="*/ 120201 h 236624"/>
                  <a:gd name="connsiteX301" fmla="*/ 252938 w 383785"/>
                  <a:gd name="connsiteY301" fmla="*/ 120201 h 236624"/>
                  <a:gd name="connsiteX302" fmla="*/ 251736 w 383785"/>
                  <a:gd name="connsiteY302" fmla="*/ 120888 h 236624"/>
                  <a:gd name="connsiteX303" fmla="*/ 251736 w 383785"/>
                  <a:gd name="connsiteY303" fmla="*/ 120888 h 236624"/>
                  <a:gd name="connsiteX304" fmla="*/ 252938 w 383785"/>
                  <a:gd name="connsiteY304" fmla="*/ 121575 h 236624"/>
                  <a:gd name="connsiteX305" fmla="*/ 252938 w 383785"/>
                  <a:gd name="connsiteY305" fmla="*/ 121575 h 236624"/>
                  <a:gd name="connsiteX306" fmla="*/ 260837 w 383785"/>
                  <a:gd name="connsiteY306" fmla="*/ 122605 h 236624"/>
                  <a:gd name="connsiteX307" fmla="*/ 260837 w 383785"/>
                  <a:gd name="connsiteY307" fmla="*/ 122605 h 236624"/>
                  <a:gd name="connsiteX308" fmla="*/ 261180 w 383785"/>
                  <a:gd name="connsiteY308" fmla="*/ 122605 h 236624"/>
                  <a:gd name="connsiteX309" fmla="*/ 261180 w 383785"/>
                  <a:gd name="connsiteY309" fmla="*/ 122605 h 236624"/>
                  <a:gd name="connsiteX310" fmla="*/ 276807 w 383785"/>
                  <a:gd name="connsiteY310" fmla="*/ 123120 h 236624"/>
                  <a:gd name="connsiteX311" fmla="*/ 276807 w 383785"/>
                  <a:gd name="connsiteY311" fmla="*/ 123120 h 236624"/>
                  <a:gd name="connsiteX312" fmla="*/ 280241 w 383785"/>
                  <a:gd name="connsiteY312" fmla="*/ 123120 h 236624"/>
                  <a:gd name="connsiteX313" fmla="*/ 280241 w 383785"/>
                  <a:gd name="connsiteY313" fmla="*/ 123120 h 236624"/>
                  <a:gd name="connsiteX314" fmla="*/ 292948 w 383785"/>
                  <a:gd name="connsiteY314" fmla="*/ 123807 h 236624"/>
                  <a:gd name="connsiteX315" fmla="*/ 292948 w 383785"/>
                  <a:gd name="connsiteY315" fmla="*/ 123807 h 236624"/>
                  <a:gd name="connsiteX316" fmla="*/ 304968 w 383785"/>
                  <a:gd name="connsiteY316" fmla="*/ 138918 h 236624"/>
                  <a:gd name="connsiteX317" fmla="*/ 304968 w 383785"/>
                  <a:gd name="connsiteY317" fmla="*/ 138918 h 236624"/>
                  <a:gd name="connsiteX318" fmla="*/ 316129 w 383785"/>
                  <a:gd name="connsiteY318" fmla="*/ 148019 h 236624"/>
                  <a:gd name="connsiteX319" fmla="*/ 316129 w 383785"/>
                  <a:gd name="connsiteY319" fmla="*/ 148019 h 236624"/>
                  <a:gd name="connsiteX320" fmla="*/ 322311 w 383785"/>
                  <a:gd name="connsiteY320" fmla="*/ 153858 h 236624"/>
                  <a:gd name="connsiteX321" fmla="*/ 322311 w 383785"/>
                  <a:gd name="connsiteY321" fmla="*/ 153858 h 236624"/>
                  <a:gd name="connsiteX322" fmla="*/ 305483 w 383785"/>
                  <a:gd name="connsiteY322" fmla="*/ 160383 h 236624"/>
                  <a:gd name="connsiteX323" fmla="*/ 305483 w 383785"/>
                  <a:gd name="connsiteY323" fmla="*/ 160383 h 236624"/>
                  <a:gd name="connsiteX324" fmla="*/ 303250 w 383785"/>
                  <a:gd name="connsiteY324" fmla="*/ 161241 h 236624"/>
                  <a:gd name="connsiteX325" fmla="*/ 303250 w 383785"/>
                  <a:gd name="connsiteY325" fmla="*/ 161241 h 236624"/>
                  <a:gd name="connsiteX326" fmla="*/ 305312 w 383785"/>
                  <a:gd name="connsiteY326" fmla="*/ 169484 h 236624"/>
                  <a:gd name="connsiteX327" fmla="*/ 305312 w 383785"/>
                  <a:gd name="connsiteY327" fmla="*/ 169484 h 236624"/>
                  <a:gd name="connsiteX328" fmla="*/ 304796 w 383785"/>
                  <a:gd name="connsiteY328" fmla="*/ 172059 h 236624"/>
                  <a:gd name="connsiteX329" fmla="*/ 304796 w 383785"/>
                  <a:gd name="connsiteY329" fmla="*/ 172059 h 236624"/>
                  <a:gd name="connsiteX330" fmla="*/ 273029 w 383785"/>
                  <a:gd name="connsiteY330" fmla="*/ 180817 h 236624"/>
                  <a:gd name="connsiteX331" fmla="*/ 273029 w 383785"/>
                  <a:gd name="connsiteY331" fmla="*/ 180817 h 236624"/>
                  <a:gd name="connsiteX332" fmla="*/ 265645 w 383785"/>
                  <a:gd name="connsiteY332" fmla="*/ 181504 h 236624"/>
                  <a:gd name="connsiteX333" fmla="*/ 265645 w 383785"/>
                  <a:gd name="connsiteY333" fmla="*/ 181504 h 236624"/>
                  <a:gd name="connsiteX334" fmla="*/ 238170 w 383785"/>
                  <a:gd name="connsiteY334" fmla="*/ 174635 h 236624"/>
                  <a:gd name="connsiteX335" fmla="*/ 238170 w 383785"/>
                  <a:gd name="connsiteY335" fmla="*/ 174635 h 236624"/>
                  <a:gd name="connsiteX336" fmla="*/ 237655 w 383785"/>
                  <a:gd name="connsiteY336" fmla="*/ 174635 h 236624"/>
                  <a:gd name="connsiteX337" fmla="*/ 237655 w 383785"/>
                  <a:gd name="connsiteY337" fmla="*/ 174635 h 236624"/>
                  <a:gd name="connsiteX338" fmla="*/ 240402 w 383785"/>
                  <a:gd name="connsiteY338" fmla="*/ 177211 h 236624"/>
                  <a:gd name="connsiteX339" fmla="*/ 240402 w 383785"/>
                  <a:gd name="connsiteY339" fmla="*/ 177211 h 236624"/>
                  <a:gd name="connsiteX340" fmla="*/ 249675 w 383785"/>
                  <a:gd name="connsiteY340" fmla="*/ 183908 h 236624"/>
                  <a:gd name="connsiteX341" fmla="*/ 249675 w 383785"/>
                  <a:gd name="connsiteY341" fmla="*/ 183908 h 236624"/>
                  <a:gd name="connsiteX342" fmla="*/ 261008 w 383785"/>
                  <a:gd name="connsiteY342" fmla="*/ 186312 h 236624"/>
                  <a:gd name="connsiteX343" fmla="*/ 261008 w 383785"/>
                  <a:gd name="connsiteY343" fmla="*/ 186312 h 236624"/>
                  <a:gd name="connsiteX344" fmla="*/ 284877 w 383785"/>
                  <a:gd name="connsiteY344" fmla="*/ 184938 h 236624"/>
                  <a:gd name="connsiteX345" fmla="*/ 284877 w 383785"/>
                  <a:gd name="connsiteY345" fmla="*/ 184938 h 236624"/>
                  <a:gd name="connsiteX346" fmla="*/ 313382 w 383785"/>
                  <a:gd name="connsiteY346" fmla="*/ 183736 h 236624"/>
                  <a:gd name="connsiteX347" fmla="*/ 313382 w 383785"/>
                  <a:gd name="connsiteY347" fmla="*/ 183736 h 236624"/>
                  <a:gd name="connsiteX348" fmla="*/ 313897 w 383785"/>
                  <a:gd name="connsiteY348" fmla="*/ 183736 h 236624"/>
                  <a:gd name="connsiteX349" fmla="*/ 313897 w 383785"/>
                  <a:gd name="connsiteY349" fmla="*/ 183736 h 236624"/>
                  <a:gd name="connsiteX350" fmla="*/ 314241 w 383785"/>
                  <a:gd name="connsiteY350" fmla="*/ 183736 h 236624"/>
                  <a:gd name="connsiteX351" fmla="*/ 314241 w 383785"/>
                  <a:gd name="connsiteY351" fmla="*/ 183736 h 236624"/>
                  <a:gd name="connsiteX352" fmla="*/ 327806 w 383785"/>
                  <a:gd name="connsiteY352" fmla="*/ 188888 h 236624"/>
                  <a:gd name="connsiteX353" fmla="*/ 327806 w 383785"/>
                  <a:gd name="connsiteY353" fmla="*/ 188888 h 236624"/>
                  <a:gd name="connsiteX354" fmla="*/ 319049 w 383785"/>
                  <a:gd name="connsiteY354" fmla="*/ 198504 h 236624"/>
                  <a:gd name="connsiteX355" fmla="*/ 319049 w 383785"/>
                  <a:gd name="connsiteY355" fmla="*/ 198504 h 236624"/>
                  <a:gd name="connsiteX356" fmla="*/ 308230 w 383785"/>
                  <a:gd name="connsiteY356" fmla="*/ 208291 h 236624"/>
                  <a:gd name="connsiteX357" fmla="*/ 308230 w 383785"/>
                  <a:gd name="connsiteY357" fmla="*/ 208291 h 236624"/>
                  <a:gd name="connsiteX358" fmla="*/ 288140 w 383785"/>
                  <a:gd name="connsiteY358" fmla="*/ 216019 h 236624"/>
                  <a:gd name="connsiteX359" fmla="*/ 288140 w 383785"/>
                  <a:gd name="connsiteY359" fmla="*/ 216019 h 236624"/>
                  <a:gd name="connsiteX360" fmla="*/ 271999 w 383785"/>
                  <a:gd name="connsiteY360" fmla="*/ 214130 h 236624"/>
                  <a:gd name="connsiteX361" fmla="*/ 271999 w 383785"/>
                  <a:gd name="connsiteY361" fmla="*/ 214130 h 236624"/>
                  <a:gd name="connsiteX362" fmla="*/ 267191 w 383785"/>
                  <a:gd name="connsiteY362" fmla="*/ 213615 h 236624"/>
                  <a:gd name="connsiteX363" fmla="*/ 267191 w 383785"/>
                  <a:gd name="connsiteY363" fmla="*/ 213615 h 236624"/>
                  <a:gd name="connsiteX364" fmla="*/ 264614 w 383785"/>
                  <a:gd name="connsiteY364" fmla="*/ 214645 h 236624"/>
                  <a:gd name="connsiteX365" fmla="*/ 264614 w 383785"/>
                  <a:gd name="connsiteY365" fmla="*/ 214645 h 236624"/>
                  <a:gd name="connsiteX366" fmla="*/ 257231 w 383785"/>
                  <a:gd name="connsiteY366" fmla="*/ 217908 h 236624"/>
                  <a:gd name="connsiteX367" fmla="*/ 257231 w 383785"/>
                  <a:gd name="connsiteY367" fmla="*/ 217908 h 236624"/>
                  <a:gd name="connsiteX368" fmla="*/ 257231 w 383785"/>
                  <a:gd name="connsiteY368" fmla="*/ 217908 h 236624"/>
                  <a:gd name="connsiteX369" fmla="*/ 257231 w 383785"/>
                  <a:gd name="connsiteY369" fmla="*/ 217908 h 236624"/>
                  <a:gd name="connsiteX370" fmla="*/ 229413 w 383785"/>
                  <a:gd name="connsiteY370" fmla="*/ 214130 h 236624"/>
                  <a:gd name="connsiteX371" fmla="*/ 229413 w 383785"/>
                  <a:gd name="connsiteY371" fmla="*/ 214130 h 236624"/>
                  <a:gd name="connsiteX372" fmla="*/ 226493 w 383785"/>
                  <a:gd name="connsiteY372" fmla="*/ 213786 h 236624"/>
                  <a:gd name="connsiteX373" fmla="*/ 226493 w 383785"/>
                  <a:gd name="connsiteY373" fmla="*/ 213786 h 236624"/>
                  <a:gd name="connsiteX374" fmla="*/ 227180 w 383785"/>
                  <a:gd name="connsiteY374" fmla="*/ 214817 h 236624"/>
                  <a:gd name="connsiteX375" fmla="*/ 227180 w 383785"/>
                  <a:gd name="connsiteY375" fmla="*/ 214817 h 236624"/>
                  <a:gd name="connsiteX376" fmla="*/ 230615 w 383785"/>
                  <a:gd name="connsiteY376" fmla="*/ 221857 h 236624"/>
                  <a:gd name="connsiteX377" fmla="*/ 230615 w 383785"/>
                  <a:gd name="connsiteY377" fmla="*/ 221857 h 236624"/>
                  <a:gd name="connsiteX378" fmla="*/ 232675 w 383785"/>
                  <a:gd name="connsiteY378" fmla="*/ 227867 h 236624"/>
                  <a:gd name="connsiteX379" fmla="*/ 232675 w 383785"/>
                  <a:gd name="connsiteY379" fmla="*/ 227867 h 236624"/>
                  <a:gd name="connsiteX380" fmla="*/ 222372 w 383785"/>
                  <a:gd name="connsiteY380" fmla="*/ 233190 h 236624"/>
                  <a:gd name="connsiteX381" fmla="*/ 222372 w 383785"/>
                  <a:gd name="connsiteY381" fmla="*/ 233190 h 236624"/>
                  <a:gd name="connsiteX382" fmla="*/ 216191 w 383785"/>
                  <a:gd name="connsiteY382" fmla="*/ 233190 h 236624"/>
                  <a:gd name="connsiteX383" fmla="*/ 216191 w 383785"/>
                  <a:gd name="connsiteY383" fmla="*/ 233190 h 236624"/>
                  <a:gd name="connsiteX384" fmla="*/ 216019 w 383785"/>
                  <a:gd name="connsiteY384" fmla="*/ 233190 h 236624"/>
                  <a:gd name="connsiteX385" fmla="*/ 216019 w 383785"/>
                  <a:gd name="connsiteY385" fmla="*/ 233190 h 236624"/>
                  <a:gd name="connsiteX386" fmla="*/ 216019 w 383785"/>
                  <a:gd name="connsiteY386" fmla="*/ 233190 h 236624"/>
                  <a:gd name="connsiteX387" fmla="*/ 215676 w 383785"/>
                  <a:gd name="connsiteY387" fmla="*/ 233190 h 236624"/>
                  <a:gd name="connsiteX388" fmla="*/ 215676 w 383785"/>
                  <a:gd name="connsiteY388" fmla="*/ 233190 h 236624"/>
                  <a:gd name="connsiteX389" fmla="*/ 188029 w 383785"/>
                  <a:gd name="connsiteY389" fmla="*/ 223918 h 236624"/>
                  <a:gd name="connsiteX390" fmla="*/ 188029 w 383785"/>
                  <a:gd name="connsiteY390" fmla="*/ 223918 h 236624"/>
                  <a:gd name="connsiteX391" fmla="*/ 185625 w 383785"/>
                  <a:gd name="connsiteY391" fmla="*/ 222200 h 236624"/>
                  <a:gd name="connsiteX392" fmla="*/ 185625 w 383785"/>
                  <a:gd name="connsiteY392" fmla="*/ 222200 h 236624"/>
                  <a:gd name="connsiteX393" fmla="*/ 185625 w 383785"/>
                  <a:gd name="connsiteY393" fmla="*/ 223746 h 236624"/>
                  <a:gd name="connsiteX394" fmla="*/ 185625 w 383785"/>
                  <a:gd name="connsiteY394" fmla="*/ 223746 h 236624"/>
                  <a:gd name="connsiteX395" fmla="*/ 185797 w 383785"/>
                  <a:gd name="connsiteY395" fmla="*/ 228382 h 236624"/>
                  <a:gd name="connsiteX396" fmla="*/ 185797 w 383785"/>
                  <a:gd name="connsiteY396" fmla="*/ 228382 h 236624"/>
                  <a:gd name="connsiteX397" fmla="*/ 185797 w 383785"/>
                  <a:gd name="connsiteY397" fmla="*/ 229241 h 236624"/>
                  <a:gd name="connsiteX398" fmla="*/ 185797 w 383785"/>
                  <a:gd name="connsiteY398" fmla="*/ 229413 h 236624"/>
                  <a:gd name="connsiteX399" fmla="*/ 184767 w 383785"/>
                  <a:gd name="connsiteY399" fmla="*/ 234221 h 236624"/>
                  <a:gd name="connsiteX400" fmla="*/ 184767 w 383785"/>
                  <a:gd name="connsiteY400" fmla="*/ 234221 h 236624"/>
                  <a:gd name="connsiteX401" fmla="*/ 180130 w 383785"/>
                  <a:gd name="connsiteY401" fmla="*/ 236625 h 236624"/>
                  <a:gd name="connsiteX402" fmla="*/ 180130 w 383785"/>
                  <a:gd name="connsiteY402" fmla="*/ 236625 h 236624"/>
                  <a:gd name="connsiteX403" fmla="*/ 179443 w 383785"/>
                  <a:gd name="connsiteY403" fmla="*/ 236281 h 236624"/>
                  <a:gd name="connsiteX404" fmla="*/ 179443 w 383785"/>
                  <a:gd name="connsiteY404" fmla="*/ 236281 h 236624"/>
                  <a:gd name="connsiteX405" fmla="*/ 160039 w 383785"/>
                  <a:gd name="connsiteY405" fmla="*/ 192322 h 236624"/>
                  <a:gd name="connsiteX406" fmla="*/ 155403 w 383785"/>
                  <a:gd name="connsiteY406" fmla="*/ 196100 h 236624"/>
                  <a:gd name="connsiteX407" fmla="*/ 155403 w 383785"/>
                  <a:gd name="connsiteY407" fmla="*/ 196100 h 236624"/>
                  <a:gd name="connsiteX408" fmla="*/ 160898 w 383785"/>
                  <a:gd name="connsiteY408" fmla="*/ 197817 h 236624"/>
                  <a:gd name="connsiteX409" fmla="*/ 160898 w 383785"/>
                  <a:gd name="connsiteY409" fmla="*/ 197817 h 236624"/>
                  <a:gd name="connsiteX410" fmla="*/ 171545 w 383785"/>
                  <a:gd name="connsiteY410" fmla="*/ 205029 h 236624"/>
                  <a:gd name="connsiteX411" fmla="*/ 171545 w 383785"/>
                  <a:gd name="connsiteY411" fmla="*/ 205029 h 236624"/>
                  <a:gd name="connsiteX412" fmla="*/ 161929 w 383785"/>
                  <a:gd name="connsiteY412" fmla="*/ 211554 h 236624"/>
                  <a:gd name="connsiteX413" fmla="*/ 161929 w 383785"/>
                  <a:gd name="connsiteY413" fmla="*/ 211554 h 236624"/>
                  <a:gd name="connsiteX414" fmla="*/ 152656 w 383785"/>
                  <a:gd name="connsiteY414" fmla="*/ 213786 h 236624"/>
                  <a:gd name="connsiteX415" fmla="*/ 152656 w 383785"/>
                  <a:gd name="connsiteY415" fmla="*/ 213786 h 236624"/>
                  <a:gd name="connsiteX416" fmla="*/ 149736 w 383785"/>
                  <a:gd name="connsiteY416" fmla="*/ 216019 h 236624"/>
                  <a:gd name="connsiteX417" fmla="*/ 149736 w 383785"/>
                  <a:gd name="connsiteY417" fmla="*/ 216019 h 236624"/>
                  <a:gd name="connsiteX418" fmla="*/ 151969 w 383785"/>
                  <a:gd name="connsiteY418" fmla="*/ 218766 h 236624"/>
                  <a:gd name="connsiteX419" fmla="*/ 151969 w 383785"/>
                  <a:gd name="connsiteY419" fmla="*/ 218766 h 236624"/>
                  <a:gd name="connsiteX420" fmla="*/ 174635 w 383785"/>
                  <a:gd name="connsiteY420" fmla="*/ 230786 h 236624"/>
                  <a:gd name="connsiteX421" fmla="*/ 174635 w 383785"/>
                  <a:gd name="connsiteY421" fmla="*/ 230786 h 236624"/>
                  <a:gd name="connsiteX422" fmla="*/ 179615 w 383785"/>
                  <a:gd name="connsiteY422" fmla="*/ 231473 h 236624"/>
                  <a:gd name="connsiteX423" fmla="*/ 179615 w 383785"/>
                  <a:gd name="connsiteY423" fmla="*/ 231473 h 236624"/>
                  <a:gd name="connsiteX424" fmla="*/ 180302 w 383785"/>
                  <a:gd name="connsiteY424" fmla="*/ 231473 h 236624"/>
                  <a:gd name="connsiteX425" fmla="*/ 180302 w 383785"/>
                  <a:gd name="connsiteY425" fmla="*/ 231473 h 236624"/>
                  <a:gd name="connsiteX426" fmla="*/ 180302 w 383785"/>
                  <a:gd name="connsiteY426" fmla="*/ 231473 h 236624"/>
                  <a:gd name="connsiteX427" fmla="*/ 180302 w 383785"/>
                  <a:gd name="connsiteY427" fmla="*/ 231473 h 236624"/>
                  <a:gd name="connsiteX428" fmla="*/ 180646 w 383785"/>
                  <a:gd name="connsiteY428" fmla="*/ 228382 h 236624"/>
                  <a:gd name="connsiteX429" fmla="*/ 180646 w 383785"/>
                  <a:gd name="connsiteY429" fmla="*/ 228382 h 236624"/>
                  <a:gd name="connsiteX430" fmla="*/ 180646 w 383785"/>
                  <a:gd name="connsiteY430" fmla="*/ 227695 h 236624"/>
                  <a:gd name="connsiteX431" fmla="*/ 180646 w 383785"/>
                  <a:gd name="connsiteY431" fmla="*/ 227695 h 236624"/>
                  <a:gd name="connsiteX432" fmla="*/ 180474 w 383785"/>
                  <a:gd name="connsiteY432" fmla="*/ 223402 h 236624"/>
                  <a:gd name="connsiteX433" fmla="*/ 180474 w 383785"/>
                  <a:gd name="connsiteY433" fmla="*/ 223402 h 236624"/>
                  <a:gd name="connsiteX434" fmla="*/ 184595 w 383785"/>
                  <a:gd name="connsiteY434" fmla="*/ 216534 h 236624"/>
                  <a:gd name="connsiteX435" fmla="*/ 184595 w 383785"/>
                  <a:gd name="connsiteY435" fmla="*/ 216534 h 236624"/>
                  <a:gd name="connsiteX436" fmla="*/ 190777 w 383785"/>
                  <a:gd name="connsiteY436" fmla="*/ 219796 h 236624"/>
                  <a:gd name="connsiteX437" fmla="*/ 190777 w 383785"/>
                  <a:gd name="connsiteY437" fmla="*/ 219796 h 236624"/>
                  <a:gd name="connsiteX438" fmla="*/ 215504 w 383785"/>
                  <a:gd name="connsiteY438" fmla="*/ 228039 h 236624"/>
                  <a:gd name="connsiteX439" fmla="*/ 215504 w 383785"/>
                  <a:gd name="connsiteY439" fmla="*/ 228039 h 236624"/>
                  <a:gd name="connsiteX440" fmla="*/ 215847 w 383785"/>
                  <a:gd name="connsiteY440" fmla="*/ 228039 h 236624"/>
                  <a:gd name="connsiteX441" fmla="*/ 215847 w 383785"/>
                  <a:gd name="connsiteY441" fmla="*/ 228039 h 236624"/>
                  <a:gd name="connsiteX442" fmla="*/ 216019 w 383785"/>
                  <a:gd name="connsiteY442" fmla="*/ 228039 h 236624"/>
                  <a:gd name="connsiteX443" fmla="*/ 216019 w 383785"/>
                  <a:gd name="connsiteY443" fmla="*/ 228039 h 236624"/>
                  <a:gd name="connsiteX444" fmla="*/ 222201 w 383785"/>
                  <a:gd name="connsiteY444" fmla="*/ 228039 h 236624"/>
                  <a:gd name="connsiteX445" fmla="*/ 222201 w 383785"/>
                  <a:gd name="connsiteY445" fmla="*/ 228039 h 236624"/>
                  <a:gd name="connsiteX446" fmla="*/ 227180 w 383785"/>
                  <a:gd name="connsiteY446" fmla="*/ 227695 h 236624"/>
                  <a:gd name="connsiteX447" fmla="*/ 227180 w 383785"/>
                  <a:gd name="connsiteY447" fmla="*/ 227695 h 236624"/>
                  <a:gd name="connsiteX448" fmla="*/ 227524 w 383785"/>
                  <a:gd name="connsiteY448" fmla="*/ 227695 h 236624"/>
                  <a:gd name="connsiteX449" fmla="*/ 225978 w 383785"/>
                  <a:gd name="connsiteY449" fmla="*/ 223746 h 236624"/>
                  <a:gd name="connsiteX450" fmla="*/ 225978 w 383785"/>
                  <a:gd name="connsiteY450" fmla="*/ 223746 h 236624"/>
                  <a:gd name="connsiteX451" fmla="*/ 220484 w 383785"/>
                  <a:gd name="connsiteY451" fmla="*/ 212241 h 236624"/>
                  <a:gd name="connsiteX452" fmla="*/ 220484 w 383785"/>
                  <a:gd name="connsiteY452" fmla="*/ 212241 h 236624"/>
                  <a:gd name="connsiteX453" fmla="*/ 225292 w 383785"/>
                  <a:gd name="connsiteY453" fmla="*/ 208807 h 236624"/>
                  <a:gd name="connsiteX454" fmla="*/ 225292 w 383785"/>
                  <a:gd name="connsiteY454" fmla="*/ 208807 h 236624"/>
                  <a:gd name="connsiteX455" fmla="*/ 229585 w 383785"/>
                  <a:gd name="connsiteY455" fmla="*/ 209150 h 236624"/>
                  <a:gd name="connsiteX456" fmla="*/ 229585 w 383785"/>
                  <a:gd name="connsiteY456" fmla="*/ 209150 h 236624"/>
                  <a:gd name="connsiteX457" fmla="*/ 256887 w 383785"/>
                  <a:gd name="connsiteY457" fmla="*/ 212928 h 236624"/>
                  <a:gd name="connsiteX458" fmla="*/ 256887 w 383785"/>
                  <a:gd name="connsiteY458" fmla="*/ 212928 h 236624"/>
                  <a:gd name="connsiteX459" fmla="*/ 256887 w 383785"/>
                  <a:gd name="connsiteY459" fmla="*/ 212928 h 236624"/>
                  <a:gd name="connsiteX460" fmla="*/ 257231 w 383785"/>
                  <a:gd name="connsiteY460" fmla="*/ 212928 h 236624"/>
                  <a:gd name="connsiteX461" fmla="*/ 257231 w 383785"/>
                  <a:gd name="connsiteY461" fmla="*/ 212928 h 236624"/>
                  <a:gd name="connsiteX462" fmla="*/ 260150 w 383785"/>
                  <a:gd name="connsiteY462" fmla="*/ 211898 h 236624"/>
                  <a:gd name="connsiteX463" fmla="*/ 260150 w 383785"/>
                  <a:gd name="connsiteY463" fmla="*/ 211898 h 236624"/>
                  <a:gd name="connsiteX464" fmla="*/ 266675 w 383785"/>
                  <a:gd name="connsiteY464" fmla="*/ 208463 h 236624"/>
                  <a:gd name="connsiteX465" fmla="*/ 266675 w 383785"/>
                  <a:gd name="connsiteY465" fmla="*/ 208463 h 236624"/>
                  <a:gd name="connsiteX466" fmla="*/ 272342 w 383785"/>
                  <a:gd name="connsiteY466" fmla="*/ 209150 h 236624"/>
                  <a:gd name="connsiteX467" fmla="*/ 272342 w 383785"/>
                  <a:gd name="connsiteY467" fmla="*/ 209150 h 236624"/>
                  <a:gd name="connsiteX468" fmla="*/ 287624 w 383785"/>
                  <a:gd name="connsiteY468" fmla="*/ 210867 h 236624"/>
                  <a:gd name="connsiteX469" fmla="*/ 287624 w 383785"/>
                  <a:gd name="connsiteY469" fmla="*/ 210867 h 236624"/>
                  <a:gd name="connsiteX470" fmla="*/ 304281 w 383785"/>
                  <a:gd name="connsiteY470" fmla="*/ 204514 h 236624"/>
                  <a:gd name="connsiteX471" fmla="*/ 304281 w 383785"/>
                  <a:gd name="connsiteY471" fmla="*/ 204514 h 236624"/>
                  <a:gd name="connsiteX472" fmla="*/ 315786 w 383785"/>
                  <a:gd name="connsiteY472" fmla="*/ 194211 h 236624"/>
                  <a:gd name="connsiteX473" fmla="*/ 315786 w 383785"/>
                  <a:gd name="connsiteY473" fmla="*/ 194211 h 236624"/>
                  <a:gd name="connsiteX474" fmla="*/ 320937 w 383785"/>
                  <a:gd name="connsiteY474" fmla="*/ 190090 h 236624"/>
                  <a:gd name="connsiteX475" fmla="*/ 320937 w 383785"/>
                  <a:gd name="connsiteY475" fmla="*/ 190090 h 236624"/>
                  <a:gd name="connsiteX476" fmla="*/ 321967 w 383785"/>
                  <a:gd name="connsiteY476" fmla="*/ 189231 h 236624"/>
                  <a:gd name="connsiteX477" fmla="*/ 321967 w 383785"/>
                  <a:gd name="connsiteY477" fmla="*/ 189231 h 236624"/>
                  <a:gd name="connsiteX478" fmla="*/ 321452 w 383785"/>
                  <a:gd name="connsiteY478" fmla="*/ 189059 h 236624"/>
                  <a:gd name="connsiteX479" fmla="*/ 321452 w 383785"/>
                  <a:gd name="connsiteY479" fmla="*/ 189059 h 236624"/>
                  <a:gd name="connsiteX480" fmla="*/ 313897 w 383785"/>
                  <a:gd name="connsiteY480" fmla="*/ 188372 h 236624"/>
                  <a:gd name="connsiteX481" fmla="*/ 313897 w 383785"/>
                  <a:gd name="connsiteY481" fmla="*/ 188372 h 236624"/>
                  <a:gd name="connsiteX482" fmla="*/ 313554 w 383785"/>
                  <a:gd name="connsiteY482" fmla="*/ 188372 h 236624"/>
                  <a:gd name="connsiteX483" fmla="*/ 284362 w 383785"/>
                  <a:gd name="connsiteY483" fmla="*/ 189746 h 236624"/>
                  <a:gd name="connsiteX484" fmla="*/ 284362 w 383785"/>
                  <a:gd name="connsiteY484" fmla="*/ 189746 h 236624"/>
                  <a:gd name="connsiteX485" fmla="*/ 260150 w 383785"/>
                  <a:gd name="connsiteY485" fmla="*/ 191120 h 236624"/>
                  <a:gd name="connsiteX486" fmla="*/ 260150 w 383785"/>
                  <a:gd name="connsiteY486" fmla="*/ 191120 h 236624"/>
                  <a:gd name="connsiteX487" fmla="*/ 246413 w 383785"/>
                  <a:gd name="connsiteY487" fmla="*/ 188201 h 236624"/>
                  <a:gd name="connsiteX488" fmla="*/ 246413 w 383785"/>
                  <a:gd name="connsiteY488" fmla="*/ 188201 h 236624"/>
                  <a:gd name="connsiteX489" fmla="*/ 230958 w 383785"/>
                  <a:gd name="connsiteY489" fmla="*/ 173433 h 236624"/>
                  <a:gd name="connsiteX490" fmla="*/ 230958 w 383785"/>
                  <a:gd name="connsiteY490" fmla="*/ 173433 h 236624"/>
                  <a:gd name="connsiteX491" fmla="*/ 235938 w 383785"/>
                  <a:gd name="connsiteY491" fmla="*/ 169655 h 236624"/>
                  <a:gd name="connsiteX492" fmla="*/ 235938 w 383785"/>
                  <a:gd name="connsiteY492" fmla="*/ 169655 h 236624"/>
                  <a:gd name="connsiteX493" fmla="*/ 238342 w 383785"/>
                  <a:gd name="connsiteY493" fmla="*/ 169827 h 236624"/>
                  <a:gd name="connsiteX494" fmla="*/ 238342 w 383785"/>
                  <a:gd name="connsiteY494" fmla="*/ 169827 h 236624"/>
                  <a:gd name="connsiteX495" fmla="*/ 264786 w 383785"/>
                  <a:gd name="connsiteY495" fmla="*/ 176696 h 236624"/>
                  <a:gd name="connsiteX496" fmla="*/ 264786 w 383785"/>
                  <a:gd name="connsiteY496" fmla="*/ 176696 h 236624"/>
                  <a:gd name="connsiteX497" fmla="*/ 271312 w 383785"/>
                  <a:gd name="connsiteY497" fmla="*/ 176181 h 236624"/>
                  <a:gd name="connsiteX498" fmla="*/ 271312 w 383785"/>
                  <a:gd name="connsiteY498" fmla="*/ 176181 h 236624"/>
                  <a:gd name="connsiteX499" fmla="*/ 299473 w 383785"/>
                  <a:gd name="connsiteY499" fmla="*/ 170342 h 236624"/>
                  <a:gd name="connsiteX500" fmla="*/ 299473 w 383785"/>
                  <a:gd name="connsiteY500" fmla="*/ 170342 h 236624"/>
                  <a:gd name="connsiteX501" fmla="*/ 299473 w 383785"/>
                  <a:gd name="connsiteY501" fmla="*/ 169655 h 236624"/>
                  <a:gd name="connsiteX502" fmla="*/ 299473 w 383785"/>
                  <a:gd name="connsiteY502" fmla="*/ 169655 h 236624"/>
                  <a:gd name="connsiteX503" fmla="*/ 297412 w 383785"/>
                  <a:gd name="connsiteY503" fmla="*/ 161413 h 236624"/>
                  <a:gd name="connsiteX504" fmla="*/ 297412 w 383785"/>
                  <a:gd name="connsiteY504" fmla="*/ 161413 h 236624"/>
                  <a:gd name="connsiteX505" fmla="*/ 303937 w 383785"/>
                  <a:gd name="connsiteY505" fmla="*/ 155746 h 236624"/>
                  <a:gd name="connsiteX506" fmla="*/ 303937 w 383785"/>
                  <a:gd name="connsiteY506" fmla="*/ 155746 h 236624"/>
                  <a:gd name="connsiteX507" fmla="*/ 315443 w 383785"/>
                  <a:gd name="connsiteY507" fmla="*/ 153858 h 236624"/>
                  <a:gd name="connsiteX508" fmla="*/ 315443 w 383785"/>
                  <a:gd name="connsiteY508" fmla="*/ 153858 h 236624"/>
                  <a:gd name="connsiteX509" fmla="*/ 313382 w 383785"/>
                  <a:gd name="connsiteY509" fmla="*/ 152827 h 236624"/>
                  <a:gd name="connsiteX510" fmla="*/ 313382 w 383785"/>
                  <a:gd name="connsiteY510" fmla="*/ 152827 h 236624"/>
                  <a:gd name="connsiteX511" fmla="*/ 299301 w 383785"/>
                  <a:gd name="connsiteY511" fmla="*/ 139262 h 236624"/>
                  <a:gd name="connsiteX512" fmla="*/ 299301 w 383785"/>
                  <a:gd name="connsiteY512" fmla="*/ 139262 h 236624"/>
                  <a:gd name="connsiteX513" fmla="*/ 291231 w 383785"/>
                  <a:gd name="connsiteY513" fmla="*/ 128959 h 236624"/>
                  <a:gd name="connsiteX514" fmla="*/ 291231 w 383785"/>
                  <a:gd name="connsiteY514" fmla="*/ 128959 h 236624"/>
                  <a:gd name="connsiteX515" fmla="*/ 279382 w 383785"/>
                  <a:gd name="connsiteY515" fmla="*/ 128272 h 236624"/>
                  <a:gd name="connsiteX516" fmla="*/ 279382 w 383785"/>
                  <a:gd name="connsiteY516" fmla="*/ 128272 h 236624"/>
                  <a:gd name="connsiteX517" fmla="*/ 275948 w 383785"/>
                  <a:gd name="connsiteY517" fmla="*/ 128272 h 236624"/>
                  <a:gd name="connsiteX518" fmla="*/ 275948 w 383785"/>
                  <a:gd name="connsiteY518" fmla="*/ 128272 h 236624"/>
                  <a:gd name="connsiteX519" fmla="*/ 260150 w 383785"/>
                  <a:gd name="connsiteY519" fmla="*/ 127757 h 236624"/>
                  <a:gd name="connsiteX520" fmla="*/ 260150 w 383785"/>
                  <a:gd name="connsiteY520" fmla="*/ 127757 h 236624"/>
                  <a:gd name="connsiteX521" fmla="*/ 259978 w 383785"/>
                  <a:gd name="connsiteY521" fmla="*/ 127757 h 236624"/>
                  <a:gd name="connsiteX522" fmla="*/ 245897 w 383785"/>
                  <a:gd name="connsiteY522" fmla="*/ 121403 h 236624"/>
                  <a:gd name="connsiteX523" fmla="*/ 245897 w 383785"/>
                  <a:gd name="connsiteY523" fmla="*/ 121403 h 236624"/>
                  <a:gd name="connsiteX524" fmla="*/ 257574 w 383785"/>
                  <a:gd name="connsiteY524" fmla="*/ 114019 h 236624"/>
                  <a:gd name="connsiteX525" fmla="*/ 257574 w 383785"/>
                  <a:gd name="connsiteY525" fmla="*/ 114019 h 236624"/>
                  <a:gd name="connsiteX526" fmla="*/ 293119 w 383785"/>
                  <a:gd name="connsiteY526" fmla="*/ 112131 h 236624"/>
                  <a:gd name="connsiteX527" fmla="*/ 293119 w 383785"/>
                  <a:gd name="connsiteY527" fmla="*/ 112131 h 236624"/>
                  <a:gd name="connsiteX528" fmla="*/ 292604 w 383785"/>
                  <a:gd name="connsiteY528" fmla="*/ 111959 h 236624"/>
                  <a:gd name="connsiteX529" fmla="*/ 292604 w 383785"/>
                  <a:gd name="connsiteY529" fmla="*/ 111959 h 236624"/>
                  <a:gd name="connsiteX530" fmla="*/ 283160 w 383785"/>
                  <a:gd name="connsiteY530" fmla="*/ 108524 h 236624"/>
                  <a:gd name="connsiteX531" fmla="*/ 283160 w 383785"/>
                  <a:gd name="connsiteY531" fmla="*/ 108524 h 236624"/>
                  <a:gd name="connsiteX532" fmla="*/ 276120 w 383785"/>
                  <a:gd name="connsiteY532" fmla="*/ 102343 h 236624"/>
                  <a:gd name="connsiteX533" fmla="*/ 276120 w 383785"/>
                  <a:gd name="connsiteY533" fmla="*/ 102343 h 236624"/>
                  <a:gd name="connsiteX534" fmla="*/ 284190 w 383785"/>
                  <a:gd name="connsiteY534" fmla="*/ 97878 h 236624"/>
                  <a:gd name="connsiteX535" fmla="*/ 284190 w 383785"/>
                  <a:gd name="connsiteY535" fmla="*/ 97878 h 236624"/>
                  <a:gd name="connsiteX536" fmla="*/ 291746 w 383785"/>
                  <a:gd name="connsiteY536" fmla="*/ 98737 h 236624"/>
                  <a:gd name="connsiteX537" fmla="*/ 291746 w 383785"/>
                  <a:gd name="connsiteY537" fmla="*/ 98737 h 236624"/>
                  <a:gd name="connsiteX538" fmla="*/ 312008 w 383785"/>
                  <a:gd name="connsiteY538" fmla="*/ 102171 h 236624"/>
                  <a:gd name="connsiteX539" fmla="*/ 312008 w 383785"/>
                  <a:gd name="connsiteY539" fmla="*/ 102171 h 236624"/>
                  <a:gd name="connsiteX540" fmla="*/ 320766 w 383785"/>
                  <a:gd name="connsiteY540" fmla="*/ 100110 h 236624"/>
                  <a:gd name="connsiteX541" fmla="*/ 320766 w 383785"/>
                  <a:gd name="connsiteY541" fmla="*/ 100110 h 236624"/>
                  <a:gd name="connsiteX542" fmla="*/ 332442 w 383785"/>
                  <a:gd name="connsiteY542" fmla="*/ 94615 h 236624"/>
                  <a:gd name="connsiteX543" fmla="*/ 332442 w 383785"/>
                  <a:gd name="connsiteY543" fmla="*/ 94615 h 236624"/>
                  <a:gd name="connsiteX544" fmla="*/ 322826 w 383785"/>
                  <a:gd name="connsiteY544" fmla="*/ 95131 h 236624"/>
                  <a:gd name="connsiteX545" fmla="*/ 322826 w 383785"/>
                  <a:gd name="connsiteY545" fmla="*/ 95131 h 236624"/>
                  <a:gd name="connsiteX546" fmla="*/ 310291 w 383785"/>
                  <a:gd name="connsiteY546" fmla="*/ 90494 h 236624"/>
                  <a:gd name="connsiteX547" fmla="*/ 310291 w 383785"/>
                  <a:gd name="connsiteY547" fmla="*/ 90494 h 236624"/>
                  <a:gd name="connsiteX548" fmla="*/ 305998 w 383785"/>
                  <a:gd name="connsiteY548" fmla="*/ 84828 h 236624"/>
                  <a:gd name="connsiteX549" fmla="*/ 305998 w 383785"/>
                  <a:gd name="connsiteY549" fmla="*/ 84828 h 236624"/>
                  <a:gd name="connsiteX550" fmla="*/ 318705 w 383785"/>
                  <a:gd name="connsiteY550" fmla="*/ 79333 h 236624"/>
                  <a:gd name="connsiteX551" fmla="*/ 318705 w 383785"/>
                  <a:gd name="connsiteY551" fmla="*/ 79333 h 236624"/>
                  <a:gd name="connsiteX552" fmla="*/ 325745 w 383785"/>
                  <a:gd name="connsiteY552" fmla="*/ 79676 h 236624"/>
                  <a:gd name="connsiteX553" fmla="*/ 325745 w 383785"/>
                  <a:gd name="connsiteY553" fmla="*/ 79676 h 236624"/>
                  <a:gd name="connsiteX554" fmla="*/ 327119 w 383785"/>
                  <a:gd name="connsiteY554" fmla="*/ 79676 h 236624"/>
                  <a:gd name="connsiteX555" fmla="*/ 327119 w 383785"/>
                  <a:gd name="connsiteY555" fmla="*/ 79676 h 236624"/>
                  <a:gd name="connsiteX556" fmla="*/ 342574 w 383785"/>
                  <a:gd name="connsiteY556" fmla="*/ 59929 h 236624"/>
                  <a:gd name="connsiteX557" fmla="*/ 342574 w 383785"/>
                  <a:gd name="connsiteY557" fmla="*/ 59929 h 236624"/>
                  <a:gd name="connsiteX558" fmla="*/ 352190 w 383785"/>
                  <a:gd name="connsiteY558" fmla="*/ 46363 h 236624"/>
                  <a:gd name="connsiteX559" fmla="*/ 352190 w 383785"/>
                  <a:gd name="connsiteY559" fmla="*/ 46363 h 236624"/>
                  <a:gd name="connsiteX560" fmla="*/ 350301 w 383785"/>
                  <a:gd name="connsiteY560" fmla="*/ 47222 h 236624"/>
                  <a:gd name="connsiteX561" fmla="*/ 350301 w 383785"/>
                  <a:gd name="connsiteY561" fmla="*/ 47222 h 236624"/>
                  <a:gd name="connsiteX562" fmla="*/ 327634 w 383785"/>
                  <a:gd name="connsiteY562" fmla="*/ 54091 h 236624"/>
                  <a:gd name="connsiteX563" fmla="*/ 327634 w 383785"/>
                  <a:gd name="connsiteY563" fmla="*/ 54091 h 236624"/>
                  <a:gd name="connsiteX564" fmla="*/ 315958 w 383785"/>
                  <a:gd name="connsiteY564" fmla="*/ 52545 h 236624"/>
                  <a:gd name="connsiteX565" fmla="*/ 315958 w 383785"/>
                  <a:gd name="connsiteY565" fmla="*/ 52545 h 236624"/>
                  <a:gd name="connsiteX566" fmla="*/ 303422 w 383785"/>
                  <a:gd name="connsiteY566" fmla="*/ 44818 h 236624"/>
                  <a:gd name="connsiteX567" fmla="*/ 303422 w 383785"/>
                  <a:gd name="connsiteY567" fmla="*/ 44818 h 236624"/>
                  <a:gd name="connsiteX568" fmla="*/ 317503 w 383785"/>
                  <a:gd name="connsiteY568" fmla="*/ 37606 h 236624"/>
                  <a:gd name="connsiteX569" fmla="*/ 317503 w 383785"/>
                  <a:gd name="connsiteY569" fmla="*/ 37606 h 236624"/>
                  <a:gd name="connsiteX570" fmla="*/ 354765 w 383785"/>
                  <a:gd name="connsiteY570" fmla="*/ 30050 h 236624"/>
                  <a:gd name="connsiteX571" fmla="*/ 354765 w 383785"/>
                  <a:gd name="connsiteY571" fmla="*/ 30050 h 236624"/>
                  <a:gd name="connsiteX572" fmla="*/ 378462 w 383785"/>
                  <a:gd name="connsiteY572" fmla="*/ 14252 h 236624"/>
                  <a:gd name="connsiteX573" fmla="*/ 378462 w 383785"/>
                  <a:gd name="connsiteY573" fmla="*/ 14252 h 236624"/>
                  <a:gd name="connsiteX574" fmla="*/ 378462 w 383785"/>
                  <a:gd name="connsiteY574" fmla="*/ 13394 h 236624"/>
                  <a:gd name="connsiteX575" fmla="*/ 378462 w 383785"/>
                  <a:gd name="connsiteY575" fmla="*/ 13394 h 236624"/>
                  <a:gd name="connsiteX576" fmla="*/ 378462 w 383785"/>
                  <a:gd name="connsiteY576" fmla="*/ 13394 h 236624"/>
                  <a:gd name="connsiteX577" fmla="*/ 378462 w 383785"/>
                  <a:gd name="connsiteY577" fmla="*/ 13050 h 236624"/>
                  <a:gd name="connsiteX578" fmla="*/ 378462 w 383785"/>
                  <a:gd name="connsiteY578" fmla="*/ 13050 h 236624"/>
                  <a:gd name="connsiteX579" fmla="*/ 378806 w 383785"/>
                  <a:gd name="connsiteY579" fmla="*/ 6353 h 236624"/>
                  <a:gd name="connsiteX580" fmla="*/ 378806 w 383785"/>
                  <a:gd name="connsiteY580" fmla="*/ 6353 h 236624"/>
                  <a:gd name="connsiteX581" fmla="*/ 378634 w 383785"/>
                  <a:gd name="connsiteY581" fmla="*/ 4980 h 236624"/>
                  <a:gd name="connsiteX582" fmla="*/ 378634 w 383785"/>
                  <a:gd name="connsiteY582" fmla="*/ 4980 h 236624"/>
                  <a:gd name="connsiteX583" fmla="*/ 377604 w 383785"/>
                  <a:gd name="connsiteY583" fmla="*/ 4808 h 236624"/>
                  <a:gd name="connsiteX584" fmla="*/ 377604 w 383785"/>
                  <a:gd name="connsiteY584" fmla="*/ 4808 h 236624"/>
                  <a:gd name="connsiteX585" fmla="*/ 370391 w 383785"/>
                  <a:gd name="connsiteY585" fmla="*/ 6525 h 236624"/>
                  <a:gd name="connsiteX586" fmla="*/ 370391 w 383785"/>
                  <a:gd name="connsiteY586" fmla="*/ 6525 h 236624"/>
                  <a:gd name="connsiteX587" fmla="*/ 346695 w 383785"/>
                  <a:gd name="connsiteY587" fmla="*/ 13050 h 236624"/>
                  <a:gd name="connsiteX588" fmla="*/ 346695 w 383785"/>
                  <a:gd name="connsiteY588" fmla="*/ 13050 h 236624"/>
                  <a:gd name="connsiteX589" fmla="*/ 334160 w 383785"/>
                  <a:gd name="connsiteY589" fmla="*/ 11848 h 236624"/>
                  <a:gd name="connsiteX590" fmla="*/ 334160 w 383785"/>
                  <a:gd name="connsiteY590" fmla="*/ 11848 h 236624"/>
                  <a:gd name="connsiteX591" fmla="*/ 309433 w 383785"/>
                  <a:gd name="connsiteY591" fmla="*/ 7384 h 236624"/>
                  <a:gd name="connsiteX592" fmla="*/ 309433 w 383785"/>
                  <a:gd name="connsiteY592" fmla="*/ 7384 h 236624"/>
                  <a:gd name="connsiteX593" fmla="*/ 308746 w 383785"/>
                  <a:gd name="connsiteY593" fmla="*/ 7899 h 236624"/>
                  <a:gd name="connsiteX594" fmla="*/ 308746 w 383785"/>
                  <a:gd name="connsiteY594" fmla="*/ 7899 h 236624"/>
                  <a:gd name="connsiteX595" fmla="*/ 292948 w 383785"/>
                  <a:gd name="connsiteY595" fmla="*/ 20778 h 236624"/>
                  <a:gd name="connsiteX596" fmla="*/ 292948 w 383785"/>
                  <a:gd name="connsiteY596" fmla="*/ 20778 h 236624"/>
                  <a:gd name="connsiteX597" fmla="*/ 264958 w 383785"/>
                  <a:gd name="connsiteY597" fmla="*/ 23353 h 236624"/>
                  <a:gd name="connsiteX598" fmla="*/ 264958 w 383785"/>
                  <a:gd name="connsiteY598" fmla="*/ 23353 h 236624"/>
                  <a:gd name="connsiteX599" fmla="*/ 264786 w 383785"/>
                  <a:gd name="connsiteY599" fmla="*/ 23353 h 236624"/>
                  <a:gd name="connsiteX600" fmla="*/ 255170 w 383785"/>
                  <a:gd name="connsiteY600" fmla="*/ 17858 h 236624"/>
                  <a:gd name="connsiteX601" fmla="*/ 255170 w 383785"/>
                  <a:gd name="connsiteY601" fmla="*/ 17858 h 236624"/>
                  <a:gd name="connsiteX602" fmla="*/ 268736 w 383785"/>
                  <a:gd name="connsiteY602" fmla="*/ 10818 h 236624"/>
                  <a:gd name="connsiteX603" fmla="*/ 268736 w 383785"/>
                  <a:gd name="connsiteY603" fmla="*/ 10818 h 236624"/>
                  <a:gd name="connsiteX604" fmla="*/ 280069 w 383785"/>
                  <a:gd name="connsiteY604" fmla="*/ 10475 h 236624"/>
                  <a:gd name="connsiteX605" fmla="*/ 280069 w 383785"/>
                  <a:gd name="connsiteY605" fmla="*/ 10475 h 236624"/>
                  <a:gd name="connsiteX606" fmla="*/ 281443 w 383785"/>
                  <a:gd name="connsiteY606" fmla="*/ 9444 h 236624"/>
                  <a:gd name="connsiteX607" fmla="*/ 281443 w 383785"/>
                  <a:gd name="connsiteY607" fmla="*/ 9444 h 236624"/>
                  <a:gd name="connsiteX608" fmla="*/ 281443 w 383785"/>
                  <a:gd name="connsiteY608" fmla="*/ 8929 h 236624"/>
                  <a:gd name="connsiteX609" fmla="*/ 281443 w 383785"/>
                  <a:gd name="connsiteY609" fmla="*/ 8929 h 236624"/>
                  <a:gd name="connsiteX610" fmla="*/ 280756 w 383785"/>
                  <a:gd name="connsiteY610" fmla="*/ 8929 h 236624"/>
                  <a:gd name="connsiteX611" fmla="*/ 280756 w 383785"/>
                  <a:gd name="connsiteY611" fmla="*/ 8929 h 236624"/>
                  <a:gd name="connsiteX612" fmla="*/ 268736 w 383785"/>
                  <a:gd name="connsiteY612" fmla="*/ 10646 h 236624"/>
                  <a:gd name="connsiteX613" fmla="*/ 268736 w 383785"/>
                  <a:gd name="connsiteY613" fmla="*/ 10646 h 236624"/>
                  <a:gd name="connsiteX614" fmla="*/ 229241 w 383785"/>
                  <a:gd name="connsiteY614" fmla="*/ 15626 h 236624"/>
                  <a:gd name="connsiteX615" fmla="*/ 229241 w 383785"/>
                  <a:gd name="connsiteY615" fmla="*/ 15626 h 236624"/>
                  <a:gd name="connsiteX616" fmla="*/ 209494 w 383785"/>
                  <a:gd name="connsiteY616" fmla="*/ 25929 h 236624"/>
                  <a:gd name="connsiteX617" fmla="*/ 209494 w 383785"/>
                  <a:gd name="connsiteY617" fmla="*/ 25929 h 236624"/>
                  <a:gd name="connsiteX618" fmla="*/ 174635 w 383785"/>
                  <a:gd name="connsiteY618" fmla="*/ 33656 h 236624"/>
                  <a:gd name="connsiteX619" fmla="*/ 174635 w 383785"/>
                  <a:gd name="connsiteY619" fmla="*/ 33656 h 236624"/>
                  <a:gd name="connsiteX620" fmla="*/ 131363 w 383785"/>
                  <a:gd name="connsiteY620" fmla="*/ 48767 h 236624"/>
                  <a:gd name="connsiteX621" fmla="*/ 131363 w 383785"/>
                  <a:gd name="connsiteY621" fmla="*/ 48767 h 236624"/>
                  <a:gd name="connsiteX622" fmla="*/ 124666 w 383785"/>
                  <a:gd name="connsiteY622" fmla="*/ 52889 h 236624"/>
                  <a:gd name="connsiteX623" fmla="*/ 124666 w 383785"/>
                  <a:gd name="connsiteY623" fmla="*/ 52889 h 236624"/>
                  <a:gd name="connsiteX624" fmla="*/ 128616 w 383785"/>
                  <a:gd name="connsiteY624" fmla="*/ 54606 h 236624"/>
                  <a:gd name="connsiteX625" fmla="*/ 128616 w 383785"/>
                  <a:gd name="connsiteY625" fmla="*/ 54606 h 236624"/>
                  <a:gd name="connsiteX626" fmla="*/ 136858 w 383785"/>
                  <a:gd name="connsiteY626" fmla="*/ 60616 h 236624"/>
                  <a:gd name="connsiteX627" fmla="*/ 136858 w 383785"/>
                  <a:gd name="connsiteY627" fmla="*/ 60616 h 236624"/>
                  <a:gd name="connsiteX628" fmla="*/ 132050 w 383785"/>
                  <a:gd name="connsiteY628" fmla="*/ 64050 h 236624"/>
                  <a:gd name="connsiteX629" fmla="*/ 132050 w 383785"/>
                  <a:gd name="connsiteY629" fmla="*/ 64050 h 236624"/>
                  <a:gd name="connsiteX630" fmla="*/ 124151 w 383785"/>
                  <a:gd name="connsiteY630" fmla="*/ 64393 h 236624"/>
                  <a:gd name="connsiteX631" fmla="*/ 124151 w 383785"/>
                  <a:gd name="connsiteY631" fmla="*/ 64393 h 236624"/>
                  <a:gd name="connsiteX632" fmla="*/ 97191 w 383785"/>
                  <a:gd name="connsiteY632" fmla="*/ 66798 h 236624"/>
                  <a:gd name="connsiteX633" fmla="*/ 97191 w 383785"/>
                  <a:gd name="connsiteY633" fmla="*/ 66798 h 236624"/>
                  <a:gd name="connsiteX634" fmla="*/ 84313 w 383785"/>
                  <a:gd name="connsiteY634" fmla="*/ 65767 h 236624"/>
                  <a:gd name="connsiteX635" fmla="*/ 84313 w 383785"/>
                  <a:gd name="connsiteY635" fmla="*/ 65767 h 236624"/>
                  <a:gd name="connsiteX636" fmla="*/ 60101 w 383785"/>
                  <a:gd name="connsiteY636" fmla="*/ 62676 h 236624"/>
                  <a:gd name="connsiteX637" fmla="*/ 60101 w 383785"/>
                  <a:gd name="connsiteY637" fmla="*/ 62676 h 236624"/>
                  <a:gd name="connsiteX638" fmla="*/ 58727 w 383785"/>
                  <a:gd name="connsiteY638" fmla="*/ 62676 h 236624"/>
                  <a:gd name="connsiteX639" fmla="*/ 58727 w 383785"/>
                  <a:gd name="connsiteY639" fmla="*/ 62676 h 236624"/>
                  <a:gd name="connsiteX640" fmla="*/ 76071 w 383785"/>
                  <a:gd name="connsiteY640" fmla="*/ 68515 h 236624"/>
                  <a:gd name="connsiteX641" fmla="*/ 76071 w 383785"/>
                  <a:gd name="connsiteY641" fmla="*/ 68515 h 236624"/>
                  <a:gd name="connsiteX642" fmla="*/ 76242 w 383785"/>
                  <a:gd name="connsiteY642" fmla="*/ 68515 h 236624"/>
                  <a:gd name="connsiteX643" fmla="*/ 76242 w 383785"/>
                  <a:gd name="connsiteY643" fmla="*/ 68515 h 236624"/>
                  <a:gd name="connsiteX644" fmla="*/ 86030 w 383785"/>
                  <a:gd name="connsiteY644" fmla="*/ 74696 h 236624"/>
                  <a:gd name="connsiteX645" fmla="*/ 86030 w 383785"/>
                  <a:gd name="connsiteY645" fmla="*/ 74696 h 236624"/>
                  <a:gd name="connsiteX646" fmla="*/ 76071 w 383785"/>
                  <a:gd name="connsiteY646" fmla="*/ 80878 h 236624"/>
                  <a:gd name="connsiteX647" fmla="*/ 76071 w 383785"/>
                  <a:gd name="connsiteY647" fmla="*/ 80878 h 236624"/>
                  <a:gd name="connsiteX648" fmla="*/ 75899 w 383785"/>
                  <a:gd name="connsiteY648" fmla="*/ 80878 h 236624"/>
                  <a:gd name="connsiteX649" fmla="*/ 51172 w 383785"/>
                  <a:gd name="connsiteY649" fmla="*/ 78302 h 236624"/>
                  <a:gd name="connsiteX650" fmla="*/ 51172 w 383785"/>
                  <a:gd name="connsiteY650" fmla="*/ 78302 h 236624"/>
                  <a:gd name="connsiteX651" fmla="*/ 51172 w 383785"/>
                  <a:gd name="connsiteY651" fmla="*/ 77272 h 236624"/>
                  <a:gd name="connsiteX652" fmla="*/ 50828 w 383785"/>
                  <a:gd name="connsiteY652" fmla="*/ 78474 h 236624"/>
                  <a:gd name="connsiteX653" fmla="*/ 9960 w 383785"/>
                  <a:gd name="connsiteY653" fmla="*/ 93757 h 236624"/>
                  <a:gd name="connsiteX654" fmla="*/ 9960 w 383785"/>
                  <a:gd name="connsiteY654" fmla="*/ 93757 h 236624"/>
                  <a:gd name="connsiteX655" fmla="*/ 4465 w 383785"/>
                  <a:gd name="connsiteY655" fmla="*/ 96161 h 236624"/>
                  <a:gd name="connsiteX656" fmla="*/ 4465 w 383785"/>
                  <a:gd name="connsiteY656" fmla="*/ 96161 h 236624"/>
                  <a:gd name="connsiteX657" fmla="*/ 6354 w 383785"/>
                  <a:gd name="connsiteY657" fmla="*/ 97020 h 236624"/>
                  <a:gd name="connsiteX658" fmla="*/ 6354 w 383785"/>
                  <a:gd name="connsiteY658" fmla="*/ 97020 h 236624"/>
                  <a:gd name="connsiteX659" fmla="*/ 14425 w 383785"/>
                  <a:gd name="connsiteY659" fmla="*/ 98050 h 236624"/>
                  <a:gd name="connsiteX660" fmla="*/ 14425 w 383785"/>
                  <a:gd name="connsiteY660" fmla="*/ 98050 h 236624"/>
                  <a:gd name="connsiteX661" fmla="*/ 17859 w 383785"/>
                  <a:gd name="connsiteY661" fmla="*/ 97878 h 236624"/>
                  <a:gd name="connsiteX662" fmla="*/ 17859 w 383785"/>
                  <a:gd name="connsiteY662" fmla="*/ 97878 h 236624"/>
                  <a:gd name="connsiteX663" fmla="*/ 50313 w 383785"/>
                  <a:gd name="connsiteY663" fmla="*/ 86373 h 236624"/>
                  <a:gd name="connsiteX664" fmla="*/ 50313 w 383785"/>
                  <a:gd name="connsiteY664" fmla="*/ 86373 h 236624"/>
                  <a:gd name="connsiteX665" fmla="*/ 54262 w 383785"/>
                  <a:gd name="connsiteY665" fmla="*/ 86030 h 236624"/>
                  <a:gd name="connsiteX666" fmla="*/ 54262 w 383785"/>
                  <a:gd name="connsiteY666" fmla="*/ 86030 h 236624"/>
                  <a:gd name="connsiteX667" fmla="*/ 62677 w 383785"/>
                  <a:gd name="connsiteY667" fmla="*/ 90838 h 236624"/>
                  <a:gd name="connsiteX668" fmla="*/ 62677 w 383785"/>
                  <a:gd name="connsiteY668" fmla="*/ 90838 h 236624"/>
                  <a:gd name="connsiteX669" fmla="*/ 58040 w 383785"/>
                  <a:gd name="connsiteY669" fmla="*/ 96161 h 236624"/>
                  <a:gd name="connsiteX670" fmla="*/ 58040 w 383785"/>
                  <a:gd name="connsiteY670" fmla="*/ 96161 h 236624"/>
                  <a:gd name="connsiteX671" fmla="*/ 36919 w 383785"/>
                  <a:gd name="connsiteY671" fmla="*/ 106979 h 236624"/>
                  <a:gd name="connsiteX672" fmla="*/ 36919 w 383785"/>
                  <a:gd name="connsiteY672" fmla="*/ 106979 h 236624"/>
                  <a:gd name="connsiteX673" fmla="*/ 36919 w 383785"/>
                  <a:gd name="connsiteY673" fmla="*/ 107838 h 236624"/>
                  <a:gd name="connsiteX674" fmla="*/ 38980 w 383785"/>
                  <a:gd name="connsiteY674" fmla="*/ 109383 h 236624"/>
                  <a:gd name="connsiteX675" fmla="*/ 38980 w 383785"/>
                  <a:gd name="connsiteY675" fmla="*/ 109383 h 236624"/>
                  <a:gd name="connsiteX676" fmla="*/ 47222 w 383785"/>
                  <a:gd name="connsiteY676" fmla="*/ 106979 h 236624"/>
                  <a:gd name="connsiteX677" fmla="*/ 47222 w 383785"/>
                  <a:gd name="connsiteY677" fmla="*/ 106979 h 236624"/>
                  <a:gd name="connsiteX678" fmla="*/ 74010 w 383785"/>
                  <a:gd name="connsiteY678" fmla="*/ 91525 h 236624"/>
                  <a:gd name="connsiteX679" fmla="*/ 74010 w 383785"/>
                  <a:gd name="connsiteY679" fmla="*/ 91525 h 236624"/>
                  <a:gd name="connsiteX680" fmla="*/ 76242 w 383785"/>
                  <a:gd name="connsiteY680" fmla="*/ 91181 h 236624"/>
                  <a:gd name="connsiteX681" fmla="*/ 76242 w 383785"/>
                  <a:gd name="connsiteY681" fmla="*/ 91181 h 236624"/>
                  <a:gd name="connsiteX682" fmla="*/ 82939 w 383785"/>
                  <a:gd name="connsiteY682" fmla="*/ 96676 h 236624"/>
                  <a:gd name="connsiteX683" fmla="*/ 82939 w 383785"/>
                  <a:gd name="connsiteY683" fmla="*/ 96676 h 236624"/>
                  <a:gd name="connsiteX684" fmla="*/ 75555 w 383785"/>
                  <a:gd name="connsiteY684" fmla="*/ 104918 h 236624"/>
                  <a:gd name="connsiteX685" fmla="*/ 75555 w 383785"/>
                  <a:gd name="connsiteY685" fmla="*/ 104918 h 236624"/>
                  <a:gd name="connsiteX686" fmla="*/ 55464 w 383785"/>
                  <a:gd name="connsiteY686" fmla="*/ 113504 h 236624"/>
                  <a:gd name="connsiteX687" fmla="*/ 55464 w 383785"/>
                  <a:gd name="connsiteY687" fmla="*/ 113504 h 236624"/>
                  <a:gd name="connsiteX688" fmla="*/ 54434 w 383785"/>
                  <a:gd name="connsiteY688" fmla="*/ 114191 h 236624"/>
                  <a:gd name="connsiteX689" fmla="*/ 54434 w 383785"/>
                  <a:gd name="connsiteY689" fmla="*/ 114191 h 236624"/>
                  <a:gd name="connsiteX690" fmla="*/ 77272 w 383785"/>
                  <a:gd name="connsiteY690" fmla="*/ 117969 h 236624"/>
                  <a:gd name="connsiteX691" fmla="*/ 77272 w 383785"/>
                  <a:gd name="connsiteY691" fmla="*/ 117969 h 236624"/>
                  <a:gd name="connsiteX692" fmla="*/ 88606 w 383785"/>
                  <a:gd name="connsiteY692" fmla="*/ 110757 h 236624"/>
                  <a:gd name="connsiteX693" fmla="*/ 88606 w 383785"/>
                  <a:gd name="connsiteY693" fmla="*/ 110757 h 236624"/>
                  <a:gd name="connsiteX694" fmla="*/ 106464 w 383785"/>
                  <a:gd name="connsiteY694" fmla="*/ 104403 h 236624"/>
                  <a:gd name="connsiteX695" fmla="*/ 106464 w 383785"/>
                  <a:gd name="connsiteY695" fmla="*/ 104403 h 236624"/>
                  <a:gd name="connsiteX696" fmla="*/ 121060 w 383785"/>
                  <a:gd name="connsiteY696" fmla="*/ 91353 h 236624"/>
                  <a:gd name="connsiteX697" fmla="*/ 121060 w 383785"/>
                  <a:gd name="connsiteY697" fmla="*/ 91353 h 236624"/>
                  <a:gd name="connsiteX698" fmla="*/ 124151 w 383785"/>
                  <a:gd name="connsiteY698" fmla="*/ 91181 h 236624"/>
                  <a:gd name="connsiteX699" fmla="*/ 124151 w 383785"/>
                  <a:gd name="connsiteY699" fmla="*/ 91181 h 236624"/>
                  <a:gd name="connsiteX700" fmla="*/ 139434 w 383785"/>
                  <a:gd name="connsiteY700" fmla="*/ 95302 h 236624"/>
                  <a:gd name="connsiteX701" fmla="*/ 139434 w 383785"/>
                  <a:gd name="connsiteY701" fmla="*/ 95302 h 236624"/>
                  <a:gd name="connsiteX702" fmla="*/ 140979 w 383785"/>
                  <a:gd name="connsiteY702" fmla="*/ 95131 h 236624"/>
                  <a:gd name="connsiteX703" fmla="*/ 140979 w 383785"/>
                  <a:gd name="connsiteY703" fmla="*/ 95131 h 236624"/>
                  <a:gd name="connsiteX704" fmla="*/ 140979 w 383785"/>
                  <a:gd name="connsiteY704" fmla="*/ 95131 h 236624"/>
                  <a:gd name="connsiteX705" fmla="*/ 186312 w 383785"/>
                  <a:gd name="connsiteY705" fmla="*/ 75212 h 236624"/>
                  <a:gd name="connsiteX706" fmla="*/ 186312 w 383785"/>
                  <a:gd name="connsiteY706" fmla="*/ 75212 h 236624"/>
                  <a:gd name="connsiteX707" fmla="*/ 215676 w 383785"/>
                  <a:gd name="connsiteY707" fmla="*/ 61474 h 236624"/>
                  <a:gd name="connsiteX708" fmla="*/ 215676 w 383785"/>
                  <a:gd name="connsiteY708" fmla="*/ 61474 h 236624"/>
                  <a:gd name="connsiteX709" fmla="*/ 219282 w 383785"/>
                  <a:gd name="connsiteY709" fmla="*/ 64393 h 236624"/>
                  <a:gd name="connsiteX710" fmla="*/ 219282 w 383785"/>
                  <a:gd name="connsiteY710" fmla="*/ 64393 h 236624"/>
                  <a:gd name="connsiteX711" fmla="*/ 215504 w 383785"/>
                  <a:gd name="connsiteY711" fmla="*/ 69030 h 236624"/>
                  <a:gd name="connsiteX712" fmla="*/ 215504 w 383785"/>
                  <a:gd name="connsiteY712" fmla="*/ 69030 h 236624"/>
                  <a:gd name="connsiteX713" fmla="*/ 197645 w 383785"/>
                  <a:gd name="connsiteY713" fmla="*/ 84484 h 236624"/>
                  <a:gd name="connsiteX714" fmla="*/ 197645 w 383785"/>
                  <a:gd name="connsiteY714" fmla="*/ 84484 h 236624"/>
                  <a:gd name="connsiteX715" fmla="*/ 197473 w 383785"/>
                  <a:gd name="connsiteY715" fmla="*/ 84999 h 236624"/>
                  <a:gd name="connsiteX716" fmla="*/ 197473 w 383785"/>
                  <a:gd name="connsiteY716" fmla="*/ 84999 h 236624"/>
                  <a:gd name="connsiteX717" fmla="*/ 206575 w 383785"/>
                  <a:gd name="connsiteY717" fmla="*/ 83797 h 236624"/>
                  <a:gd name="connsiteX718" fmla="*/ 206575 w 383785"/>
                  <a:gd name="connsiteY718" fmla="*/ 83797 h 236624"/>
                  <a:gd name="connsiteX719" fmla="*/ 217908 w 383785"/>
                  <a:gd name="connsiteY719" fmla="*/ 83111 h 236624"/>
                  <a:gd name="connsiteX720" fmla="*/ 217908 w 383785"/>
                  <a:gd name="connsiteY720" fmla="*/ 83111 h 236624"/>
                  <a:gd name="connsiteX721" fmla="*/ 222372 w 383785"/>
                  <a:gd name="connsiteY721" fmla="*/ 83454 h 236624"/>
                  <a:gd name="connsiteX722" fmla="*/ 222372 w 383785"/>
                  <a:gd name="connsiteY722" fmla="*/ 83454 h 236624"/>
                  <a:gd name="connsiteX723" fmla="*/ 225807 w 383785"/>
                  <a:gd name="connsiteY723" fmla="*/ 86888 h 236624"/>
                  <a:gd name="connsiteX724" fmla="*/ 225807 w 383785"/>
                  <a:gd name="connsiteY724" fmla="*/ 86888 h 236624"/>
                  <a:gd name="connsiteX725" fmla="*/ 220312 w 383785"/>
                  <a:gd name="connsiteY725" fmla="*/ 92383 h 236624"/>
                  <a:gd name="connsiteX726" fmla="*/ 220312 w 383785"/>
                  <a:gd name="connsiteY726" fmla="*/ 92383 h 236624"/>
                  <a:gd name="connsiteX727" fmla="*/ 187342 w 383785"/>
                  <a:gd name="connsiteY727" fmla="*/ 100282 h 236624"/>
                  <a:gd name="connsiteX728" fmla="*/ 187342 w 383785"/>
                  <a:gd name="connsiteY728" fmla="*/ 100282 h 236624"/>
                  <a:gd name="connsiteX729" fmla="*/ 167939 w 383785"/>
                  <a:gd name="connsiteY729" fmla="*/ 106120 h 236624"/>
                  <a:gd name="connsiteX730" fmla="*/ 167939 w 383785"/>
                  <a:gd name="connsiteY730" fmla="*/ 106120 h 236624"/>
                  <a:gd name="connsiteX731" fmla="*/ 169999 w 383785"/>
                  <a:gd name="connsiteY731" fmla="*/ 107151 h 236624"/>
                  <a:gd name="connsiteX732" fmla="*/ 169999 w 383785"/>
                  <a:gd name="connsiteY732" fmla="*/ 107151 h 236624"/>
                  <a:gd name="connsiteX733" fmla="*/ 201423 w 383785"/>
                  <a:gd name="connsiteY733" fmla="*/ 125524 h 236624"/>
                  <a:gd name="connsiteX734" fmla="*/ 201423 w 383785"/>
                  <a:gd name="connsiteY734" fmla="*/ 125524 h 236624"/>
                  <a:gd name="connsiteX735" fmla="*/ 196100 w 383785"/>
                  <a:gd name="connsiteY735" fmla="*/ 129474 h 236624"/>
                  <a:gd name="connsiteX736" fmla="*/ 196100 w 383785"/>
                  <a:gd name="connsiteY736" fmla="*/ 129474 h 236624"/>
                  <a:gd name="connsiteX737" fmla="*/ 192322 w 383785"/>
                  <a:gd name="connsiteY737" fmla="*/ 129817 h 236624"/>
                  <a:gd name="connsiteX738" fmla="*/ 192322 w 383785"/>
                  <a:gd name="connsiteY738" fmla="*/ 129817 h 236624"/>
                  <a:gd name="connsiteX739" fmla="*/ 146302 w 383785"/>
                  <a:gd name="connsiteY739" fmla="*/ 115565 h 236624"/>
                  <a:gd name="connsiteX740" fmla="*/ 146302 w 383785"/>
                  <a:gd name="connsiteY740" fmla="*/ 115565 h 236624"/>
                  <a:gd name="connsiteX741" fmla="*/ 130848 w 383785"/>
                  <a:gd name="connsiteY741" fmla="*/ 114878 h 236624"/>
                  <a:gd name="connsiteX742" fmla="*/ 130848 w 383785"/>
                  <a:gd name="connsiteY742" fmla="*/ 114878 h 236624"/>
                  <a:gd name="connsiteX743" fmla="*/ 111787 w 383785"/>
                  <a:gd name="connsiteY743" fmla="*/ 117282 h 236624"/>
                  <a:gd name="connsiteX744" fmla="*/ 111787 w 383785"/>
                  <a:gd name="connsiteY744" fmla="*/ 117282 h 236624"/>
                  <a:gd name="connsiteX745" fmla="*/ 111272 w 383785"/>
                  <a:gd name="connsiteY745" fmla="*/ 117625 h 236624"/>
                  <a:gd name="connsiteX746" fmla="*/ 111272 w 383785"/>
                  <a:gd name="connsiteY746" fmla="*/ 117625 h 236624"/>
                  <a:gd name="connsiteX747" fmla="*/ 136171 w 383785"/>
                  <a:gd name="connsiteY747" fmla="*/ 132393 h 236624"/>
                  <a:gd name="connsiteX748" fmla="*/ 136171 w 383785"/>
                  <a:gd name="connsiteY748" fmla="*/ 132393 h 236624"/>
                  <a:gd name="connsiteX749" fmla="*/ 173605 w 383785"/>
                  <a:gd name="connsiteY749" fmla="*/ 147676 h 236624"/>
                  <a:gd name="connsiteX750" fmla="*/ 173605 w 383785"/>
                  <a:gd name="connsiteY750" fmla="*/ 147676 h 236624"/>
                  <a:gd name="connsiteX751" fmla="*/ 176868 w 383785"/>
                  <a:gd name="connsiteY751" fmla="*/ 147332 h 236624"/>
                  <a:gd name="connsiteX752" fmla="*/ 176868 w 383785"/>
                  <a:gd name="connsiteY752" fmla="*/ 147332 h 236624"/>
                  <a:gd name="connsiteX753" fmla="*/ 200221 w 383785"/>
                  <a:gd name="connsiteY753" fmla="*/ 141666 h 236624"/>
                  <a:gd name="connsiteX754" fmla="*/ 200221 w 383785"/>
                  <a:gd name="connsiteY754" fmla="*/ 141666 h 236624"/>
                  <a:gd name="connsiteX755" fmla="*/ 209494 w 383785"/>
                  <a:gd name="connsiteY755" fmla="*/ 143555 h 236624"/>
                  <a:gd name="connsiteX756" fmla="*/ 209494 w 383785"/>
                  <a:gd name="connsiteY756" fmla="*/ 143555 h 236624"/>
                  <a:gd name="connsiteX757" fmla="*/ 218079 w 383785"/>
                  <a:gd name="connsiteY757" fmla="*/ 150251 h 236624"/>
                  <a:gd name="connsiteX758" fmla="*/ 218079 w 383785"/>
                  <a:gd name="connsiteY758" fmla="*/ 150251 h 236624"/>
                  <a:gd name="connsiteX759" fmla="*/ 203655 w 383785"/>
                  <a:gd name="connsiteY759" fmla="*/ 155918 h 236624"/>
                  <a:gd name="connsiteX760" fmla="*/ 203655 w 383785"/>
                  <a:gd name="connsiteY760" fmla="*/ 155918 h 236624"/>
                  <a:gd name="connsiteX761" fmla="*/ 148020 w 383785"/>
                  <a:gd name="connsiteY761" fmla="*/ 169655 h 236624"/>
                  <a:gd name="connsiteX762" fmla="*/ 148020 w 383785"/>
                  <a:gd name="connsiteY762" fmla="*/ 169655 h 236624"/>
                  <a:gd name="connsiteX763" fmla="*/ 141838 w 383785"/>
                  <a:gd name="connsiteY763" fmla="*/ 174807 h 236624"/>
                  <a:gd name="connsiteX764" fmla="*/ 141838 w 383785"/>
                  <a:gd name="connsiteY764" fmla="*/ 174807 h 236624"/>
                  <a:gd name="connsiteX765" fmla="*/ 142525 w 383785"/>
                  <a:gd name="connsiteY765" fmla="*/ 175837 h 236624"/>
                  <a:gd name="connsiteX766" fmla="*/ 142525 w 383785"/>
                  <a:gd name="connsiteY766" fmla="*/ 175837 h 236624"/>
                  <a:gd name="connsiteX767" fmla="*/ 149050 w 383785"/>
                  <a:gd name="connsiteY767" fmla="*/ 180989 h 236624"/>
                  <a:gd name="connsiteX768" fmla="*/ 149050 w 383785"/>
                  <a:gd name="connsiteY768" fmla="*/ 180989 h 236624"/>
                  <a:gd name="connsiteX769" fmla="*/ 153343 w 383785"/>
                  <a:gd name="connsiteY769" fmla="*/ 179271 h 236624"/>
                  <a:gd name="connsiteX770" fmla="*/ 153343 w 383785"/>
                  <a:gd name="connsiteY770" fmla="*/ 179271 h 236624"/>
                  <a:gd name="connsiteX771" fmla="*/ 177555 w 383785"/>
                  <a:gd name="connsiteY771" fmla="*/ 171029 h 236624"/>
                  <a:gd name="connsiteX772" fmla="*/ 177555 w 383785"/>
                  <a:gd name="connsiteY772" fmla="*/ 171029 h 236624"/>
                  <a:gd name="connsiteX773" fmla="*/ 187686 w 383785"/>
                  <a:gd name="connsiteY773" fmla="*/ 174292 h 236624"/>
                  <a:gd name="connsiteX774" fmla="*/ 187686 w 383785"/>
                  <a:gd name="connsiteY774" fmla="*/ 174292 h 236624"/>
                  <a:gd name="connsiteX775" fmla="*/ 202453 w 383785"/>
                  <a:gd name="connsiteY775" fmla="*/ 185453 h 236624"/>
                  <a:gd name="connsiteX776" fmla="*/ 202453 w 383785"/>
                  <a:gd name="connsiteY776" fmla="*/ 185453 h 236624"/>
                  <a:gd name="connsiteX777" fmla="*/ 211383 w 383785"/>
                  <a:gd name="connsiteY777" fmla="*/ 187857 h 236624"/>
                  <a:gd name="connsiteX778" fmla="*/ 211383 w 383785"/>
                  <a:gd name="connsiteY778" fmla="*/ 187857 h 236624"/>
                  <a:gd name="connsiteX779" fmla="*/ 213100 w 383785"/>
                  <a:gd name="connsiteY779" fmla="*/ 187514 h 236624"/>
                  <a:gd name="connsiteX780" fmla="*/ 213100 w 383785"/>
                  <a:gd name="connsiteY780" fmla="*/ 187514 h 236624"/>
                  <a:gd name="connsiteX781" fmla="*/ 206918 w 383785"/>
                  <a:gd name="connsiteY781" fmla="*/ 173090 h 236624"/>
                  <a:gd name="connsiteX782" fmla="*/ 206918 w 383785"/>
                  <a:gd name="connsiteY782" fmla="*/ 173090 h 236624"/>
                  <a:gd name="connsiteX783" fmla="*/ 210868 w 383785"/>
                  <a:gd name="connsiteY783" fmla="*/ 168797 h 236624"/>
                  <a:gd name="connsiteX784" fmla="*/ 210868 w 383785"/>
                  <a:gd name="connsiteY784" fmla="*/ 168797 h 236624"/>
                  <a:gd name="connsiteX785" fmla="*/ 214989 w 383785"/>
                  <a:gd name="connsiteY785" fmla="*/ 170171 h 236624"/>
                  <a:gd name="connsiteX786" fmla="*/ 214989 w 383785"/>
                  <a:gd name="connsiteY786" fmla="*/ 170171 h 236624"/>
                  <a:gd name="connsiteX787" fmla="*/ 229585 w 383785"/>
                  <a:gd name="connsiteY787" fmla="*/ 189746 h 236624"/>
                  <a:gd name="connsiteX788" fmla="*/ 229585 w 383785"/>
                  <a:gd name="connsiteY788" fmla="*/ 189746 h 236624"/>
                  <a:gd name="connsiteX789" fmla="*/ 228726 w 383785"/>
                  <a:gd name="connsiteY789" fmla="*/ 193696 h 236624"/>
                  <a:gd name="connsiteX790" fmla="*/ 228726 w 383785"/>
                  <a:gd name="connsiteY790" fmla="*/ 193696 h 236624"/>
                  <a:gd name="connsiteX791" fmla="*/ 216534 w 383785"/>
                  <a:gd name="connsiteY791" fmla="*/ 201938 h 236624"/>
                  <a:gd name="connsiteX792" fmla="*/ 216534 w 383785"/>
                  <a:gd name="connsiteY792" fmla="*/ 201938 h 236624"/>
                  <a:gd name="connsiteX793" fmla="*/ 209666 w 383785"/>
                  <a:gd name="connsiteY793" fmla="*/ 201423 h 236624"/>
                  <a:gd name="connsiteX794" fmla="*/ 209666 w 383785"/>
                  <a:gd name="connsiteY794" fmla="*/ 201423 h 236624"/>
                  <a:gd name="connsiteX795" fmla="*/ 181676 w 383785"/>
                  <a:gd name="connsiteY795" fmla="*/ 193867 h 236624"/>
                  <a:gd name="connsiteX796" fmla="*/ 181676 w 383785"/>
                  <a:gd name="connsiteY796" fmla="*/ 193867 h 236624"/>
                  <a:gd name="connsiteX797" fmla="*/ 166393 w 383785"/>
                  <a:gd name="connsiteY797" fmla="*/ 190433 h 236624"/>
                  <a:gd name="connsiteX798" fmla="*/ 166393 w 383785"/>
                  <a:gd name="connsiteY798" fmla="*/ 190433 h 236624"/>
                  <a:gd name="connsiteX799" fmla="*/ 160039 w 383785"/>
                  <a:gd name="connsiteY799" fmla="*/ 192322 h 236624"/>
                  <a:gd name="connsiteX800" fmla="*/ 160039 w 383785"/>
                  <a:gd name="connsiteY800" fmla="*/ 192322 h 236624"/>
                  <a:gd name="connsiteX801" fmla="*/ 215847 w 383785"/>
                  <a:gd name="connsiteY801" fmla="*/ 228211 h 236624"/>
                  <a:gd name="connsiteX802" fmla="*/ 215847 w 383785"/>
                  <a:gd name="connsiteY802" fmla="*/ 228211 h 236624"/>
                  <a:gd name="connsiteX803" fmla="*/ 215847 w 383785"/>
                  <a:gd name="connsiteY803" fmla="*/ 228211 h 236624"/>
                  <a:gd name="connsiteX804" fmla="*/ 215847 w 383785"/>
                  <a:gd name="connsiteY804" fmla="*/ 228211 h 236624"/>
                  <a:gd name="connsiteX805" fmla="*/ 215847 w 383785"/>
                  <a:gd name="connsiteY805" fmla="*/ 228211 h 236624"/>
                  <a:gd name="connsiteX806" fmla="*/ 35545 w 383785"/>
                  <a:gd name="connsiteY806" fmla="*/ 110242 h 236624"/>
                  <a:gd name="connsiteX807" fmla="*/ 35545 w 383785"/>
                  <a:gd name="connsiteY807" fmla="*/ 110242 h 236624"/>
                  <a:gd name="connsiteX808" fmla="*/ 35545 w 383785"/>
                  <a:gd name="connsiteY808" fmla="*/ 110242 h 236624"/>
                  <a:gd name="connsiteX809" fmla="*/ 35545 w 383785"/>
                  <a:gd name="connsiteY809" fmla="*/ 110242 h 236624"/>
                  <a:gd name="connsiteX810" fmla="*/ 35545 w 383785"/>
                  <a:gd name="connsiteY810" fmla="*/ 110242 h 236624"/>
                  <a:gd name="connsiteX811" fmla="*/ 35545 w 383785"/>
                  <a:gd name="connsiteY811" fmla="*/ 110242 h 236624"/>
                  <a:gd name="connsiteX812" fmla="*/ 35545 w 383785"/>
                  <a:gd name="connsiteY812" fmla="*/ 110242 h 236624"/>
                  <a:gd name="connsiteX813" fmla="*/ 36060 w 383785"/>
                  <a:gd name="connsiteY813" fmla="*/ 110070 h 236624"/>
                  <a:gd name="connsiteX814" fmla="*/ 36576 w 383785"/>
                  <a:gd name="connsiteY814" fmla="*/ 109898 h 236624"/>
                  <a:gd name="connsiteX815" fmla="*/ 36576 w 383785"/>
                  <a:gd name="connsiteY815" fmla="*/ 109898 h 236624"/>
                  <a:gd name="connsiteX816" fmla="*/ 36060 w 383785"/>
                  <a:gd name="connsiteY816" fmla="*/ 110070 h 236624"/>
                  <a:gd name="connsiteX817" fmla="*/ 36060 w 383785"/>
                  <a:gd name="connsiteY817" fmla="*/ 110070 h 236624"/>
                  <a:gd name="connsiteX818" fmla="*/ 37606 w 383785"/>
                  <a:gd name="connsiteY818" fmla="*/ 107666 h 236624"/>
                  <a:gd name="connsiteX819" fmla="*/ 37606 w 383785"/>
                  <a:gd name="connsiteY819" fmla="*/ 107322 h 236624"/>
                  <a:gd name="connsiteX820" fmla="*/ 37606 w 383785"/>
                  <a:gd name="connsiteY820" fmla="*/ 107322 h 236624"/>
                  <a:gd name="connsiteX821" fmla="*/ 37606 w 383785"/>
                  <a:gd name="connsiteY821" fmla="*/ 107666 h 236624"/>
                  <a:gd name="connsiteX822" fmla="*/ 37606 w 383785"/>
                  <a:gd name="connsiteY822" fmla="*/ 107666 h 236624"/>
                  <a:gd name="connsiteX823" fmla="*/ 76586 w 383785"/>
                  <a:gd name="connsiteY823" fmla="*/ 73323 h 236624"/>
                  <a:gd name="connsiteX824" fmla="*/ 75899 w 383785"/>
                  <a:gd name="connsiteY824" fmla="*/ 73323 h 236624"/>
                  <a:gd name="connsiteX825" fmla="*/ 75899 w 383785"/>
                  <a:gd name="connsiteY825" fmla="*/ 73323 h 236624"/>
                  <a:gd name="connsiteX826" fmla="*/ 76586 w 383785"/>
                  <a:gd name="connsiteY826" fmla="*/ 73323 h 236624"/>
                  <a:gd name="connsiteX827" fmla="*/ 76586 w 383785"/>
                  <a:gd name="connsiteY827" fmla="*/ 73323 h 236624"/>
                  <a:gd name="connsiteX828" fmla="*/ 215676 w 383785"/>
                  <a:gd name="connsiteY828" fmla="*/ 63535 h 236624"/>
                  <a:gd name="connsiteX829" fmla="*/ 215676 w 383785"/>
                  <a:gd name="connsiteY829" fmla="*/ 63535 h 236624"/>
                  <a:gd name="connsiteX830" fmla="*/ 215676 w 383785"/>
                  <a:gd name="connsiteY830" fmla="*/ 63535 h 236624"/>
                  <a:gd name="connsiteX831" fmla="*/ 215676 w 383785"/>
                  <a:gd name="connsiteY831" fmla="*/ 63535 h 236624"/>
                  <a:gd name="connsiteX832" fmla="*/ 215676 w 383785"/>
                  <a:gd name="connsiteY832" fmla="*/ 63535 h 236624"/>
                  <a:gd name="connsiteX833" fmla="*/ 58555 w 383785"/>
                  <a:gd name="connsiteY833" fmla="*/ 61303 h 236624"/>
                  <a:gd name="connsiteX834" fmla="*/ 57182 w 383785"/>
                  <a:gd name="connsiteY834" fmla="*/ 61303 h 236624"/>
                  <a:gd name="connsiteX835" fmla="*/ 58555 w 383785"/>
                  <a:gd name="connsiteY835" fmla="*/ 61303 h 236624"/>
                  <a:gd name="connsiteX836" fmla="*/ 58555 w 383785"/>
                  <a:gd name="connsiteY836" fmla="*/ 61303 h 236624"/>
                  <a:gd name="connsiteX837" fmla="*/ 308746 w 383785"/>
                  <a:gd name="connsiteY837" fmla="*/ 45161 h 236624"/>
                  <a:gd name="connsiteX838" fmla="*/ 308746 w 383785"/>
                  <a:gd name="connsiteY838" fmla="*/ 45161 h 236624"/>
                  <a:gd name="connsiteX839" fmla="*/ 308746 w 383785"/>
                  <a:gd name="connsiteY839" fmla="*/ 45161 h 236624"/>
                  <a:gd name="connsiteX840" fmla="*/ 308746 w 383785"/>
                  <a:gd name="connsiteY840" fmla="*/ 45161 h 23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</a:cxnLst>
                <a:rect l="l" t="t" r="r" b="b"/>
                <a:pathLst>
                  <a:path w="383785" h="236624">
                    <a:moveTo>
                      <a:pt x="179443" y="236281"/>
                    </a:moveTo>
                    <a:cubicBezTo>
                      <a:pt x="177898" y="236281"/>
                      <a:pt x="176009" y="235938"/>
                      <a:pt x="173433" y="235594"/>
                    </a:cubicBezTo>
                    <a:lnTo>
                      <a:pt x="173433" y="235594"/>
                    </a:lnTo>
                    <a:cubicBezTo>
                      <a:pt x="165706" y="233019"/>
                      <a:pt x="155403" y="229241"/>
                      <a:pt x="148706" y="222544"/>
                    </a:cubicBezTo>
                    <a:lnTo>
                      <a:pt x="148706" y="222544"/>
                    </a:lnTo>
                    <a:cubicBezTo>
                      <a:pt x="146474" y="220655"/>
                      <a:pt x="144928" y="218594"/>
                      <a:pt x="144928" y="216190"/>
                    </a:cubicBezTo>
                    <a:lnTo>
                      <a:pt x="144928" y="216190"/>
                    </a:lnTo>
                    <a:cubicBezTo>
                      <a:pt x="145959" y="209322"/>
                      <a:pt x="153686" y="208120"/>
                      <a:pt x="161070" y="206918"/>
                    </a:cubicBezTo>
                    <a:lnTo>
                      <a:pt x="161070" y="206918"/>
                    </a:lnTo>
                    <a:cubicBezTo>
                      <a:pt x="163646" y="206403"/>
                      <a:pt x="165363" y="205544"/>
                      <a:pt x="166221" y="205201"/>
                    </a:cubicBezTo>
                    <a:lnTo>
                      <a:pt x="166221" y="205201"/>
                    </a:lnTo>
                    <a:cubicBezTo>
                      <a:pt x="166050" y="205029"/>
                      <a:pt x="165878" y="205029"/>
                      <a:pt x="165706" y="204857"/>
                    </a:cubicBezTo>
                    <a:lnTo>
                      <a:pt x="165706" y="204857"/>
                    </a:lnTo>
                    <a:cubicBezTo>
                      <a:pt x="164504" y="204170"/>
                      <a:pt x="162444" y="203483"/>
                      <a:pt x="160211" y="202797"/>
                    </a:cubicBezTo>
                    <a:lnTo>
                      <a:pt x="160211" y="202797"/>
                    </a:lnTo>
                    <a:cubicBezTo>
                      <a:pt x="155060" y="202110"/>
                      <a:pt x="151110" y="200564"/>
                      <a:pt x="150767" y="196271"/>
                    </a:cubicBezTo>
                    <a:lnTo>
                      <a:pt x="150767" y="196271"/>
                    </a:lnTo>
                    <a:cubicBezTo>
                      <a:pt x="151110" y="192494"/>
                      <a:pt x="154201" y="190261"/>
                      <a:pt x="157979" y="188201"/>
                    </a:cubicBezTo>
                    <a:lnTo>
                      <a:pt x="157979" y="188201"/>
                    </a:lnTo>
                    <a:cubicBezTo>
                      <a:pt x="160898" y="186312"/>
                      <a:pt x="163817" y="185453"/>
                      <a:pt x="167252" y="185453"/>
                    </a:cubicBezTo>
                    <a:lnTo>
                      <a:pt x="167252" y="185453"/>
                    </a:lnTo>
                    <a:cubicBezTo>
                      <a:pt x="171716" y="185453"/>
                      <a:pt x="176696" y="186999"/>
                      <a:pt x="184080" y="189059"/>
                    </a:cubicBezTo>
                    <a:lnTo>
                      <a:pt x="184080" y="189059"/>
                    </a:lnTo>
                    <a:cubicBezTo>
                      <a:pt x="195413" y="192837"/>
                      <a:pt x="199019" y="194039"/>
                      <a:pt x="211211" y="196443"/>
                    </a:cubicBezTo>
                    <a:lnTo>
                      <a:pt x="211211" y="196443"/>
                    </a:lnTo>
                    <a:cubicBezTo>
                      <a:pt x="213615" y="196615"/>
                      <a:pt x="215676" y="196786"/>
                      <a:pt x="217392" y="196786"/>
                    </a:cubicBezTo>
                    <a:lnTo>
                      <a:pt x="217392" y="196786"/>
                    </a:lnTo>
                    <a:cubicBezTo>
                      <a:pt x="223059" y="196443"/>
                      <a:pt x="223059" y="196100"/>
                      <a:pt x="225120" y="191463"/>
                    </a:cubicBezTo>
                    <a:lnTo>
                      <a:pt x="225120" y="191463"/>
                    </a:lnTo>
                    <a:cubicBezTo>
                      <a:pt x="225292" y="190776"/>
                      <a:pt x="225463" y="190261"/>
                      <a:pt x="225463" y="189403"/>
                    </a:cubicBezTo>
                    <a:lnTo>
                      <a:pt x="225463" y="189403"/>
                    </a:lnTo>
                    <a:cubicBezTo>
                      <a:pt x="225635" y="185453"/>
                      <a:pt x="221170" y="178069"/>
                      <a:pt x="213443" y="174120"/>
                    </a:cubicBezTo>
                    <a:lnTo>
                      <a:pt x="213443" y="174120"/>
                    </a:lnTo>
                    <a:cubicBezTo>
                      <a:pt x="213100" y="173948"/>
                      <a:pt x="212928" y="173777"/>
                      <a:pt x="212756" y="173777"/>
                    </a:cubicBezTo>
                    <a:lnTo>
                      <a:pt x="212756" y="173777"/>
                    </a:lnTo>
                    <a:cubicBezTo>
                      <a:pt x="213271" y="176524"/>
                      <a:pt x="216191" y="182191"/>
                      <a:pt x="218251" y="185110"/>
                    </a:cubicBezTo>
                    <a:lnTo>
                      <a:pt x="218251" y="185110"/>
                    </a:lnTo>
                    <a:cubicBezTo>
                      <a:pt x="218595" y="185968"/>
                      <a:pt x="218938" y="186827"/>
                      <a:pt x="218938" y="187686"/>
                    </a:cubicBezTo>
                    <a:lnTo>
                      <a:pt x="218938" y="187686"/>
                    </a:lnTo>
                    <a:cubicBezTo>
                      <a:pt x="218767" y="191635"/>
                      <a:pt x="214989" y="192494"/>
                      <a:pt x="212241" y="192494"/>
                    </a:cubicBezTo>
                    <a:lnTo>
                      <a:pt x="212241" y="192494"/>
                    </a:lnTo>
                    <a:cubicBezTo>
                      <a:pt x="208979" y="192494"/>
                      <a:pt x="204858" y="191463"/>
                      <a:pt x="201423" y="189746"/>
                    </a:cubicBezTo>
                    <a:lnTo>
                      <a:pt x="201423" y="189746"/>
                    </a:lnTo>
                    <a:cubicBezTo>
                      <a:pt x="193009" y="186827"/>
                      <a:pt x="191292" y="182534"/>
                      <a:pt x="185454" y="177898"/>
                    </a:cubicBezTo>
                    <a:lnTo>
                      <a:pt x="185454" y="177898"/>
                    </a:lnTo>
                    <a:cubicBezTo>
                      <a:pt x="183736" y="176524"/>
                      <a:pt x="181333" y="175837"/>
                      <a:pt x="178241" y="175837"/>
                    </a:cubicBezTo>
                    <a:lnTo>
                      <a:pt x="178241" y="175837"/>
                    </a:lnTo>
                    <a:cubicBezTo>
                      <a:pt x="171201" y="175837"/>
                      <a:pt x="161757" y="179787"/>
                      <a:pt x="156777" y="183221"/>
                    </a:cubicBezTo>
                    <a:lnTo>
                      <a:pt x="156777" y="183221"/>
                    </a:lnTo>
                    <a:cubicBezTo>
                      <a:pt x="154201" y="184938"/>
                      <a:pt x="151969" y="185797"/>
                      <a:pt x="149736" y="185797"/>
                    </a:cubicBezTo>
                    <a:lnTo>
                      <a:pt x="149736" y="185797"/>
                    </a:lnTo>
                    <a:cubicBezTo>
                      <a:pt x="144413" y="185625"/>
                      <a:pt x="142181" y="181332"/>
                      <a:pt x="139777" y="179100"/>
                    </a:cubicBezTo>
                    <a:lnTo>
                      <a:pt x="139777" y="179100"/>
                    </a:lnTo>
                    <a:cubicBezTo>
                      <a:pt x="138404" y="177898"/>
                      <a:pt x="137717" y="176181"/>
                      <a:pt x="137717" y="174635"/>
                    </a:cubicBezTo>
                    <a:lnTo>
                      <a:pt x="137717" y="174635"/>
                    </a:lnTo>
                    <a:cubicBezTo>
                      <a:pt x="138060" y="169484"/>
                      <a:pt x="142696" y="167251"/>
                      <a:pt x="146474" y="165191"/>
                    </a:cubicBezTo>
                    <a:lnTo>
                      <a:pt x="146474" y="165191"/>
                    </a:lnTo>
                    <a:cubicBezTo>
                      <a:pt x="153858" y="160898"/>
                      <a:pt x="191979" y="150938"/>
                      <a:pt x="204171" y="150767"/>
                    </a:cubicBezTo>
                    <a:lnTo>
                      <a:pt x="204171" y="150767"/>
                    </a:lnTo>
                    <a:cubicBezTo>
                      <a:pt x="207433" y="150423"/>
                      <a:pt x="210524" y="149908"/>
                      <a:pt x="212413" y="149565"/>
                    </a:cubicBezTo>
                    <a:lnTo>
                      <a:pt x="212413" y="149565"/>
                    </a:lnTo>
                    <a:cubicBezTo>
                      <a:pt x="211554" y="149049"/>
                      <a:pt x="210181" y="148534"/>
                      <a:pt x="208635" y="147847"/>
                    </a:cubicBezTo>
                    <a:lnTo>
                      <a:pt x="208635" y="147847"/>
                    </a:lnTo>
                    <a:cubicBezTo>
                      <a:pt x="205888" y="146645"/>
                      <a:pt x="203484" y="146302"/>
                      <a:pt x="201080" y="146302"/>
                    </a:cubicBezTo>
                    <a:lnTo>
                      <a:pt x="201080" y="146302"/>
                    </a:lnTo>
                    <a:cubicBezTo>
                      <a:pt x="194039" y="146130"/>
                      <a:pt x="187686" y="150767"/>
                      <a:pt x="178413" y="151797"/>
                    </a:cubicBezTo>
                    <a:lnTo>
                      <a:pt x="178413" y="151797"/>
                    </a:lnTo>
                    <a:cubicBezTo>
                      <a:pt x="177040" y="151969"/>
                      <a:pt x="175838" y="152140"/>
                      <a:pt x="174463" y="152140"/>
                    </a:cubicBezTo>
                    <a:lnTo>
                      <a:pt x="174463" y="152140"/>
                    </a:lnTo>
                    <a:cubicBezTo>
                      <a:pt x="161413" y="151969"/>
                      <a:pt x="148706" y="140807"/>
                      <a:pt x="135484" y="136514"/>
                    </a:cubicBezTo>
                    <a:lnTo>
                      <a:pt x="135484" y="136514"/>
                    </a:lnTo>
                    <a:cubicBezTo>
                      <a:pt x="120030" y="131363"/>
                      <a:pt x="110757" y="125009"/>
                      <a:pt x="107494" y="118656"/>
                    </a:cubicBezTo>
                    <a:lnTo>
                      <a:pt x="107494" y="118656"/>
                    </a:lnTo>
                    <a:cubicBezTo>
                      <a:pt x="107494" y="118484"/>
                      <a:pt x="107322" y="117969"/>
                      <a:pt x="107322" y="117282"/>
                    </a:cubicBezTo>
                    <a:lnTo>
                      <a:pt x="107322" y="117282"/>
                    </a:lnTo>
                    <a:cubicBezTo>
                      <a:pt x="109212" y="109040"/>
                      <a:pt x="120201" y="110242"/>
                      <a:pt x="131878" y="109555"/>
                    </a:cubicBezTo>
                    <a:lnTo>
                      <a:pt x="131878" y="109555"/>
                    </a:lnTo>
                    <a:cubicBezTo>
                      <a:pt x="137201" y="109555"/>
                      <a:pt x="142868" y="109898"/>
                      <a:pt x="148020" y="110242"/>
                    </a:cubicBezTo>
                    <a:lnTo>
                      <a:pt x="148020" y="110242"/>
                    </a:lnTo>
                    <a:cubicBezTo>
                      <a:pt x="164847" y="112817"/>
                      <a:pt x="182363" y="124494"/>
                      <a:pt x="193524" y="124322"/>
                    </a:cubicBezTo>
                    <a:lnTo>
                      <a:pt x="193524" y="124322"/>
                    </a:lnTo>
                    <a:cubicBezTo>
                      <a:pt x="194554" y="124322"/>
                      <a:pt x="195413" y="124151"/>
                      <a:pt x="196443" y="123979"/>
                    </a:cubicBezTo>
                    <a:lnTo>
                      <a:pt x="196443" y="123979"/>
                    </a:lnTo>
                    <a:cubicBezTo>
                      <a:pt x="196100" y="123807"/>
                      <a:pt x="195757" y="123464"/>
                      <a:pt x="195413" y="123292"/>
                    </a:cubicBezTo>
                    <a:lnTo>
                      <a:pt x="195413" y="123292"/>
                    </a:lnTo>
                    <a:cubicBezTo>
                      <a:pt x="193524" y="122090"/>
                      <a:pt x="190949" y="120545"/>
                      <a:pt x="187857" y="118999"/>
                    </a:cubicBezTo>
                    <a:lnTo>
                      <a:pt x="187857" y="118999"/>
                    </a:lnTo>
                    <a:cubicBezTo>
                      <a:pt x="181848" y="116080"/>
                      <a:pt x="174463" y="112817"/>
                      <a:pt x="169140" y="110757"/>
                    </a:cubicBezTo>
                    <a:lnTo>
                      <a:pt x="169140" y="110757"/>
                    </a:lnTo>
                    <a:cubicBezTo>
                      <a:pt x="166221" y="109383"/>
                      <a:pt x="163989" y="108353"/>
                      <a:pt x="163646" y="105262"/>
                    </a:cubicBezTo>
                    <a:lnTo>
                      <a:pt x="163646" y="105262"/>
                    </a:lnTo>
                    <a:cubicBezTo>
                      <a:pt x="165878" y="97878"/>
                      <a:pt x="176525" y="98565"/>
                      <a:pt x="187171" y="94787"/>
                    </a:cubicBezTo>
                    <a:lnTo>
                      <a:pt x="187171" y="94787"/>
                    </a:lnTo>
                    <a:cubicBezTo>
                      <a:pt x="202453" y="90838"/>
                      <a:pt x="211211" y="90838"/>
                      <a:pt x="219282" y="87403"/>
                    </a:cubicBezTo>
                    <a:lnTo>
                      <a:pt x="219282" y="87403"/>
                    </a:lnTo>
                    <a:cubicBezTo>
                      <a:pt x="219282" y="87403"/>
                      <a:pt x="219110" y="87403"/>
                      <a:pt x="219110" y="87403"/>
                    </a:cubicBezTo>
                    <a:lnTo>
                      <a:pt x="219110" y="87403"/>
                    </a:lnTo>
                    <a:cubicBezTo>
                      <a:pt x="216191" y="87403"/>
                      <a:pt x="212413" y="87747"/>
                      <a:pt x="208120" y="88090"/>
                    </a:cubicBezTo>
                    <a:lnTo>
                      <a:pt x="208120" y="88090"/>
                    </a:lnTo>
                    <a:cubicBezTo>
                      <a:pt x="201766" y="88777"/>
                      <a:pt x="198847" y="89636"/>
                      <a:pt x="196443" y="89636"/>
                    </a:cubicBezTo>
                    <a:lnTo>
                      <a:pt x="196443" y="89636"/>
                    </a:lnTo>
                    <a:cubicBezTo>
                      <a:pt x="195585" y="89636"/>
                      <a:pt x="193009" y="88262"/>
                      <a:pt x="193009" y="86373"/>
                    </a:cubicBezTo>
                    <a:lnTo>
                      <a:pt x="193009" y="86373"/>
                    </a:lnTo>
                    <a:cubicBezTo>
                      <a:pt x="193009" y="84828"/>
                      <a:pt x="193696" y="83797"/>
                      <a:pt x="194554" y="81565"/>
                    </a:cubicBezTo>
                    <a:lnTo>
                      <a:pt x="194554" y="81565"/>
                    </a:lnTo>
                    <a:cubicBezTo>
                      <a:pt x="197645" y="77272"/>
                      <a:pt x="201595" y="73151"/>
                      <a:pt x="208120" y="68343"/>
                    </a:cubicBezTo>
                    <a:lnTo>
                      <a:pt x="208120" y="68343"/>
                    </a:lnTo>
                    <a:cubicBezTo>
                      <a:pt x="202968" y="70404"/>
                      <a:pt x="196272" y="73838"/>
                      <a:pt x="190433" y="78474"/>
                    </a:cubicBezTo>
                    <a:lnTo>
                      <a:pt x="190433" y="78474"/>
                    </a:lnTo>
                    <a:cubicBezTo>
                      <a:pt x="174807" y="91696"/>
                      <a:pt x="151969" y="98050"/>
                      <a:pt x="142696" y="99424"/>
                    </a:cubicBezTo>
                    <a:lnTo>
                      <a:pt x="142696" y="99424"/>
                    </a:lnTo>
                    <a:lnTo>
                      <a:pt x="142353" y="97020"/>
                    </a:lnTo>
                    <a:lnTo>
                      <a:pt x="142696" y="99424"/>
                    </a:lnTo>
                    <a:cubicBezTo>
                      <a:pt x="141838" y="99424"/>
                      <a:pt x="141151" y="99595"/>
                      <a:pt x="140464" y="99595"/>
                    </a:cubicBezTo>
                    <a:lnTo>
                      <a:pt x="140464" y="99595"/>
                    </a:lnTo>
                    <a:cubicBezTo>
                      <a:pt x="133424" y="99252"/>
                      <a:pt x="131878" y="95302"/>
                      <a:pt x="125181" y="95474"/>
                    </a:cubicBezTo>
                    <a:lnTo>
                      <a:pt x="125181" y="95474"/>
                    </a:lnTo>
                    <a:cubicBezTo>
                      <a:pt x="124494" y="95474"/>
                      <a:pt x="123636" y="95474"/>
                      <a:pt x="122605" y="95646"/>
                    </a:cubicBezTo>
                    <a:lnTo>
                      <a:pt x="122605" y="95646"/>
                    </a:lnTo>
                    <a:cubicBezTo>
                      <a:pt x="110414" y="97706"/>
                      <a:pt x="115565" y="96504"/>
                      <a:pt x="111959" y="105777"/>
                    </a:cubicBezTo>
                    <a:lnTo>
                      <a:pt x="111959" y="105777"/>
                    </a:lnTo>
                    <a:cubicBezTo>
                      <a:pt x="106636" y="115393"/>
                      <a:pt x="96505" y="111100"/>
                      <a:pt x="92383" y="114191"/>
                    </a:cubicBezTo>
                    <a:lnTo>
                      <a:pt x="92383" y="114191"/>
                    </a:lnTo>
                    <a:cubicBezTo>
                      <a:pt x="87404" y="118141"/>
                      <a:pt x="87919" y="122605"/>
                      <a:pt x="77959" y="122433"/>
                    </a:cubicBezTo>
                    <a:lnTo>
                      <a:pt x="77959" y="122433"/>
                    </a:lnTo>
                    <a:cubicBezTo>
                      <a:pt x="69373" y="121060"/>
                      <a:pt x="57010" y="121747"/>
                      <a:pt x="51172" y="116423"/>
                    </a:cubicBezTo>
                    <a:lnTo>
                      <a:pt x="51172" y="116423"/>
                    </a:lnTo>
                    <a:cubicBezTo>
                      <a:pt x="50656" y="115737"/>
                      <a:pt x="50313" y="114706"/>
                      <a:pt x="50313" y="114019"/>
                    </a:cubicBezTo>
                    <a:lnTo>
                      <a:pt x="50313" y="114019"/>
                    </a:lnTo>
                    <a:cubicBezTo>
                      <a:pt x="52030" y="106464"/>
                      <a:pt x="64393" y="104232"/>
                      <a:pt x="74525" y="100110"/>
                    </a:cubicBezTo>
                    <a:lnTo>
                      <a:pt x="74525" y="100110"/>
                    </a:lnTo>
                    <a:cubicBezTo>
                      <a:pt x="78474" y="98050"/>
                      <a:pt x="78989" y="96333"/>
                      <a:pt x="78989" y="96333"/>
                    </a:cubicBezTo>
                    <a:lnTo>
                      <a:pt x="78989" y="96333"/>
                    </a:lnTo>
                    <a:cubicBezTo>
                      <a:pt x="78989" y="96333"/>
                      <a:pt x="78818" y="95646"/>
                      <a:pt x="77272" y="95646"/>
                    </a:cubicBezTo>
                    <a:lnTo>
                      <a:pt x="77272" y="95646"/>
                    </a:lnTo>
                    <a:cubicBezTo>
                      <a:pt x="76929" y="95646"/>
                      <a:pt x="76586" y="95646"/>
                      <a:pt x="75727" y="95818"/>
                    </a:cubicBezTo>
                    <a:lnTo>
                      <a:pt x="75727" y="95818"/>
                    </a:lnTo>
                    <a:cubicBezTo>
                      <a:pt x="72808" y="95302"/>
                      <a:pt x="55636" y="108009"/>
                      <a:pt x="50313" y="110929"/>
                    </a:cubicBezTo>
                    <a:lnTo>
                      <a:pt x="50313" y="110929"/>
                    </a:lnTo>
                    <a:cubicBezTo>
                      <a:pt x="47394" y="112302"/>
                      <a:pt x="43445" y="113848"/>
                      <a:pt x="39838" y="113848"/>
                    </a:cubicBezTo>
                    <a:lnTo>
                      <a:pt x="39838" y="113848"/>
                    </a:lnTo>
                    <a:cubicBezTo>
                      <a:pt x="36747" y="113848"/>
                      <a:pt x="32970" y="111615"/>
                      <a:pt x="32970" y="107494"/>
                    </a:cubicBezTo>
                    <a:lnTo>
                      <a:pt x="32970" y="107494"/>
                    </a:lnTo>
                    <a:lnTo>
                      <a:pt x="32970" y="107494"/>
                    </a:lnTo>
                    <a:lnTo>
                      <a:pt x="32798" y="107494"/>
                    </a:lnTo>
                    <a:cubicBezTo>
                      <a:pt x="34000" y="97706"/>
                      <a:pt x="48596" y="95474"/>
                      <a:pt x="56667" y="91353"/>
                    </a:cubicBezTo>
                    <a:lnTo>
                      <a:pt x="56667" y="91353"/>
                    </a:lnTo>
                    <a:cubicBezTo>
                      <a:pt x="57010" y="91181"/>
                      <a:pt x="57354" y="91009"/>
                      <a:pt x="57697" y="90838"/>
                    </a:cubicBezTo>
                    <a:lnTo>
                      <a:pt x="57697" y="90838"/>
                    </a:lnTo>
                    <a:cubicBezTo>
                      <a:pt x="57010" y="90666"/>
                      <a:pt x="55980" y="90494"/>
                      <a:pt x="54949" y="90494"/>
                    </a:cubicBezTo>
                    <a:lnTo>
                      <a:pt x="54949" y="90494"/>
                    </a:lnTo>
                    <a:cubicBezTo>
                      <a:pt x="53919" y="90494"/>
                      <a:pt x="53061" y="90666"/>
                      <a:pt x="52030" y="90838"/>
                    </a:cubicBezTo>
                    <a:lnTo>
                      <a:pt x="52030" y="90838"/>
                    </a:lnTo>
                    <a:cubicBezTo>
                      <a:pt x="46535" y="91868"/>
                      <a:pt x="31252" y="100969"/>
                      <a:pt x="19061" y="102343"/>
                    </a:cubicBezTo>
                    <a:lnTo>
                      <a:pt x="19061" y="102343"/>
                    </a:lnTo>
                    <a:cubicBezTo>
                      <a:pt x="17687" y="102514"/>
                      <a:pt x="16313" y="102514"/>
                      <a:pt x="15111" y="102514"/>
                    </a:cubicBezTo>
                    <a:lnTo>
                      <a:pt x="15111" y="102514"/>
                    </a:lnTo>
                    <a:cubicBezTo>
                      <a:pt x="8414" y="101999"/>
                      <a:pt x="1546" y="101999"/>
                      <a:pt x="0" y="95818"/>
                    </a:cubicBezTo>
                    <a:lnTo>
                      <a:pt x="0" y="95818"/>
                    </a:lnTo>
                    <a:cubicBezTo>
                      <a:pt x="516" y="91868"/>
                      <a:pt x="3778" y="90666"/>
                      <a:pt x="9273" y="88605"/>
                    </a:cubicBezTo>
                    <a:lnTo>
                      <a:pt x="9273" y="88605"/>
                    </a:lnTo>
                    <a:cubicBezTo>
                      <a:pt x="24727" y="83969"/>
                      <a:pt x="31424" y="73323"/>
                      <a:pt x="50828" y="73323"/>
                    </a:cubicBezTo>
                    <a:lnTo>
                      <a:pt x="50828" y="73323"/>
                    </a:lnTo>
                    <a:cubicBezTo>
                      <a:pt x="51343" y="73151"/>
                      <a:pt x="51515" y="73323"/>
                      <a:pt x="51687" y="73151"/>
                    </a:cubicBezTo>
                    <a:lnTo>
                      <a:pt x="51687" y="73151"/>
                    </a:lnTo>
                    <a:cubicBezTo>
                      <a:pt x="70404" y="73151"/>
                      <a:pt x="66283" y="75727"/>
                      <a:pt x="76414" y="75727"/>
                    </a:cubicBezTo>
                    <a:lnTo>
                      <a:pt x="76414" y="75727"/>
                    </a:lnTo>
                    <a:lnTo>
                      <a:pt x="76586" y="75727"/>
                    </a:lnTo>
                    <a:cubicBezTo>
                      <a:pt x="81222" y="75727"/>
                      <a:pt x="81565" y="74353"/>
                      <a:pt x="81565" y="74353"/>
                    </a:cubicBezTo>
                    <a:lnTo>
                      <a:pt x="81565" y="74353"/>
                    </a:lnTo>
                    <a:cubicBezTo>
                      <a:pt x="81565" y="74353"/>
                      <a:pt x="81222" y="73494"/>
                      <a:pt x="78989" y="73151"/>
                    </a:cubicBezTo>
                    <a:lnTo>
                      <a:pt x="78989" y="73151"/>
                    </a:lnTo>
                    <a:lnTo>
                      <a:pt x="78989" y="73323"/>
                    </a:lnTo>
                    <a:lnTo>
                      <a:pt x="76242" y="73323"/>
                    </a:lnTo>
                    <a:cubicBezTo>
                      <a:pt x="67313" y="71777"/>
                      <a:pt x="56667" y="70232"/>
                      <a:pt x="54606" y="63707"/>
                    </a:cubicBezTo>
                    <a:lnTo>
                      <a:pt x="54606" y="63707"/>
                    </a:lnTo>
                    <a:cubicBezTo>
                      <a:pt x="54091" y="63191"/>
                      <a:pt x="53747" y="62161"/>
                      <a:pt x="53747" y="61474"/>
                    </a:cubicBezTo>
                    <a:lnTo>
                      <a:pt x="53747" y="61474"/>
                    </a:lnTo>
                    <a:cubicBezTo>
                      <a:pt x="55121" y="57010"/>
                      <a:pt x="58040" y="58212"/>
                      <a:pt x="60788" y="57697"/>
                    </a:cubicBezTo>
                    <a:lnTo>
                      <a:pt x="60788" y="57697"/>
                    </a:lnTo>
                    <a:cubicBezTo>
                      <a:pt x="66970" y="57697"/>
                      <a:pt x="77101" y="59414"/>
                      <a:pt x="85858" y="60959"/>
                    </a:cubicBezTo>
                    <a:lnTo>
                      <a:pt x="85858" y="60959"/>
                    </a:lnTo>
                    <a:cubicBezTo>
                      <a:pt x="89980" y="61646"/>
                      <a:pt x="93929" y="61989"/>
                      <a:pt x="97878" y="61989"/>
                    </a:cubicBezTo>
                    <a:lnTo>
                      <a:pt x="97878" y="61989"/>
                    </a:lnTo>
                    <a:cubicBezTo>
                      <a:pt x="106807" y="61989"/>
                      <a:pt x="115393" y="60616"/>
                      <a:pt x="124494" y="59585"/>
                    </a:cubicBezTo>
                    <a:lnTo>
                      <a:pt x="124494" y="59585"/>
                    </a:lnTo>
                    <a:cubicBezTo>
                      <a:pt x="125868" y="59585"/>
                      <a:pt x="127070" y="59585"/>
                      <a:pt x="128100" y="59585"/>
                    </a:cubicBezTo>
                    <a:lnTo>
                      <a:pt x="128100" y="59585"/>
                    </a:lnTo>
                    <a:cubicBezTo>
                      <a:pt x="127929" y="59414"/>
                      <a:pt x="127585" y="59414"/>
                      <a:pt x="127242" y="59242"/>
                    </a:cubicBezTo>
                    <a:lnTo>
                      <a:pt x="127242" y="59242"/>
                    </a:lnTo>
                    <a:cubicBezTo>
                      <a:pt x="122949" y="57353"/>
                      <a:pt x="120201" y="56838"/>
                      <a:pt x="119515" y="53060"/>
                    </a:cubicBezTo>
                    <a:lnTo>
                      <a:pt x="119515" y="53060"/>
                    </a:lnTo>
                    <a:cubicBezTo>
                      <a:pt x="120545" y="48252"/>
                      <a:pt x="124323" y="48080"/>
                      <a:pt x="129303" y="44818"/>
                    </a:cubicBezTo>
                    <a:lnTo>
                      <a:pt x="129303" y="44818"/>
                    </a:lnTo>
                    <a:cubicBezTo>
                      <a:pt x="139949" y="38121"/>
                      <a:pt x="160039" y="31767"/>
                      <a:pt x="173948" y="29192"/>
                    </a:cubicBezTo>
                    <a:lnTo>
                      <a:pt x="173948" y="29192"/>
                    </a:lnTo>
                    <a:cubicBezTo>
                      <a:pt x="187686" y="25414"/>
                      <a:pt x="197989" y="21464"/>
                      <a:pt x="209837" y="21464"/>
                    </a:cubicBezTo>
                    <a:lnTo>
                      <a:pt x="209837" y="21464"/>
                    </a:lnTo>
                    <a:cubicBezTo>
                      <a:pt x="219625" y="21636"/>
                      <a:pt x="216191" y="16313"/>
                      <a:pt x="227696" y="11505"/>
                    </a:cubicBezTo>
                    <a:lnTo>
                      <a:pt x="227696" y="11505"/>
                    </a:lnTo>
                    <a:cubicBezTo>
                      <a:pt x="238686" y="6010"/>
                      <a:pt x="257746" y="6182"/>
                      <a:pt x="268736" y="6182"/>
                    </a:cubicBezTo>
                    <a:lnTo>
                      <a:pt x="268736" y="6182"/>
                    </a:lnTo>
                    <a:cubicBezTo>
                      <a:pt x="274059" y="5495"/>
                      <a:pt x="278008" y="4465"/>
                      <a:pt x="281099" y="4293"/>
                    </a:cubicBezTo>
                    <a:lnTo>
                      <a:pt x="281099" y="4293"/>
                    </a:lnTo>
                    <a:cubicBezTo>
                      <a:pt x="282301" y="4293"/>
                      <a:pt x="283847" y="4465"/>
                      <a:pt x="285049" y="5667"/>
                    </a:cubicBezTo>
                    <a:lnTo>
                      <a:pt x="285049" y="5667"/>
                    </a:lnTo>
                    <a:cubicBezTo>
                      <a:pt x="286251" y="6697"/>
                      <a:pt x="286594" y="8414"/>
                      <a:pt x="286594" y="9788"/>
                    </a:cubicBezTo>
                    <a:lnTo>
                      <a:pt x="286594" y="9788"/>
                    </a:lnTo>
                    <a:cubicBezTo>
                      <a:pt x="286938" y="12707"/>
                      <a:pt x="284190" y="15283"/>
                      <a:pt x="281271" y="15454"/>
                    </a:cubicBezTo>
                    <a:lnTo>
                      <a:pt x="281271" y="15454"/>
                    </a:lnTo>
                    <a:cubicBezTo>
                      <a:pt x="278523" y="15970"/>
                      <a:pt x="274746" y="15970"/>
                      <a:pt x="269079" y="15970"/>
                    </a:cubicBezTo>
                    <a:lnTo>
                      <a:pt x="269079" y="15970"/>
                    </a:lnTo>
                    <a:cubicBezTo>
                      <a:pt x="265817" y="15970"/>
                      <a:pt x="263413" y="16485"/>
                      <a:pt x="261867" y="17172"/>
                    </a:cubicBezTo>
                    <a:lnTo>
                      <a:pt x="261867" y="17172"/>
                    </a:lnTo>
                    <a:cubicBezTo>
                      <a:pt x="260321" y="17858"/>
                      <a:pt x="260493" y="18030"/>
                      <a:pt x="260493" y="18030"/>
                    </a:cubicBezTo>
                    <a:lnTo>
                      <a:pt x="260493" y="18030"/>
                    </a:lnTo>
                    <a:lnTo>
                      <a:pt x="260837" y="18030"/>
                    </a:lnTo>
                    <a:cubicBezTo>
                      <a:pt x="261524" y="18374"/>
                      <a:pt x="263069" y="18717"/>
                      <a:pt x="265301" y="18717"/>
                    </a:cubicBezTo>
                    <a:lnTo>
                      <a:pt x="265301" y="18717"/>
                    </a:lnTo>
                    <a:cubicBezTo>
                      <a:pt x="265301" y="18717"/>
                      <a:pt x="265473" y="18717"/>
                      <a:pt x="265301" y="18717"/>
                    </a:cubicBezTo>
                    <a:lnTo>
                      <a:pt x="265301" y="18717"/>
                    </a:lnTo>
                    <a:cubicBezTo>
                      <a:pt x="276463" y="18717"/>
                      <a:pt x="280069" y="17515"/>
                      <a:pt x="292433" y="16141"/>
                    </a:cubicBezTo>
                    <a:lnTo>
                      <a:pt x="292433" y="16141"/>
                    </a:lnTo>
                    <a:cubicBezTo>
                      <a:pt x="303250" y="13394"/>
                      <a:pt x="301534" y="11677"/>
                      <a:pt x="304453" y="6525"/>
                    </a:cubicBezTo>
                    <a:lnTo>
                      <a:pt x="304453" y="6525"/>
                    </a:lnTo>
                    <a:cubicBezTo>
                      <a:pt x="304796" y="3949"/>
                      <a:pt x="307715" y="2404"/>
                      <a:pt x="309604" y="2576"/>
                    </a:cubicBezTo>
                    <a:lnTo>
                      <a:pt x="309604" y="2576"/>
                    </a:lnTo>
                    <a:cubicBezTo>
                      <a:pt x="314756" y="2747"/>
                      <a:pt x="322139" y="6182"/>
                      <a:pt x="334846" y="7040"/>
                    </a:cubicBezTo>
                    <a:lnTo>
                      <a:pt x="334846" y="7040"/>
                    </a:lnTo>
                    <a:cubicBezTo>
                      <a:pt x="339826" y="7899"/>
                      <a:pt x="343776" y="8242"/>
                      <a:pt x="346866" y="8242"/>
                    </a:cubicBezTo>
                    <a:lnTo>
                      <a:pt x="346866" y="8242"/>
                    </a:lnTo>
                    <a:cubicBezTo>
                      <a:pt x="353735" y="8242"/>
                      <a:pt x="358372" y="6525"/>
                      <a:pt x="368846" y="2061"/>
                    </a:cubicBezTo>
                    <a:lnTo>
                      <a:pt x="368846" y="2061"/>
                    </a:lnTo>
                    <a:cubicBezTo>
                      <a:pt x="372796" y="687"/>
                      <a:pt x="375543" y="0"/>
                      <a:pt x="377775" y="0"/>
                    </a:cubicBezTo>
                    <a:lnTo>
                      <a:pt x="377775" y="0"/>
                    </a:lnTo>
                    <a:cubicBezTo>
                      <a:pt x="379664" y="0"/>
                      <a:pt x="381553" y="515"/>
                      <a:pt x="382584" y="2061"/>
                    </a:cubicBezTo>
                    <a:lnTo>
                      <a:pt x="382584" y="2061"/>
                    </a:lnTo>
                    <a:cubicBezTo>
                      <a:pt x="383614" y="3434"/>
                      <a:pt x="383785" y="4980"/>
                      <a:pt x="383785" y="6353"/>
                    </a:cubicBezTo>
                    <a:lnTo>
                      <a:pt x="383785" y="6353"/>
                    </a:lnTo>
                    <a:cubicBezTo>
                      <a:pt x="383785" y="8414"/>
                      <a:pt x="383442" y="10646"/>
                      <a:pt x="383442" y="12879"/>
                    </a:cubicBezTo>
                    <a:lnTo>
                      <a:pt x="383442" y="12879"/>
                    </a:lnTo>
                    <a:lnTo>
                      <a:pt x="383442" y="12879"/>
                    </a:lnTo>
                    <a:cubicBezTo>
                      <a:pt x="383442" y="13222"/>
                      <a:pt x="383614" y="13566"/>
                      <a:pt x="383614" y="14252"/>
                    </a:cubicBezTo>
                    <a:lnTo>
                      <a:pt x="383614" y="14252"/>
                    </a:lnTo>
                    <a:cubicBezTo>
                      <a:pt x="382927" y="23010"/>
                      <a:pt x="372281" y="28161"/>
                      <a:pt x="356826" y="34515"/>
                    </a:cubicBezTo>
                    <a:lnTo>
                      <a:pt x="356826" y="34515"/>
                    </a:lnTo>
                    <a:cubicBezTo>
                      <a:pt x="340170" y="41040"/>
                      <a:pt x="334503" y="39838"/>
                      <a:pt x="318533" y="42414"/>
                    </a:cubicBezTo>
                    <a:lnTo>
                      <a:pt x="318533" y="42414"/>
                    </a:lnTo>
                    <a:cubicBezTo>
                      <a:pt x="313897" y="43101"/>
                      <a:pt x="310635" y="44131"/>
                      <a:pt x="309089" y="44818"/>
                    </a:cubicBezTo>
                    <a:lnTo>
                      <a:pt x="309089" y="44818"/>
                    </a:lnTo>
                    <a:cubicBezTo>
                      <a:pt x="309261" y="44990"/>
                      <a:pt x="309604" y="44990"/>
                      <a:pt x="309776" y="45161"/>
                    </a:cubicBezTo>
                    <a:lnTo>
                      <a:pt x="309776" y="45161"/>
                    </a:lnTo>
                    <a:cubicBezTo>
                      <a:pt x="311321" y="46020"/>
                      <a:pt x="313897" y="46878"/>
                      <a:pt x="317331" y="47737"/>
                    </a:cubicBezTo>
                    <a:lnTo>
                      <a:pt x="317331" y="47737"/>
                    </a:lnTo>
                    <a:cubicBezTo>
                      <a:pt x="321452" y="48767"/>
                      <a:pt x="324887" y="49111"/>
                      <a:pt x="327806" y="49111"/>
                    </a:cubicBezTo>
                    <a:lnTo>
                      <a:pt x="327806" y="49111"/>
                    </a:lnTo>
                    <a:cubicBezTo>
                      <a:pt x="335190" y="49111"/>
                      <a:pt x="340341" y="46363"/>
                      <a:pt x="348412" y="42757"/>
                    </a:cubicBezTo>
                    <a:lnTo>
                      <a:pt x="348412" y="42757"/>
                    </a:lnTo>
                    <a:cubicBezTo>
                      <a:pt x="350472" y="41727"/>
                      <a:pt x="352190" y="41040"/>
                      <a:pt x="353735" y="41040"/>
                    </a:cubicBezTo>
                    <a:lnTo>
                      <a:pt x="353735" y="41040"/>
                    </a:lnTo>
                    <a:cubicBezTo>
                      <a:pt x="355624" y="41040"/>
                      <a:pt x="357513" y="43101"/>
                      <a:pt x="357513" y="44818"/>
                    </a:cubicBezTo>
                    <a:lnTo>
                      <a:pt x="357513" y="44818"/>
                    </a:lnTo>
                    <a:cubicBezTo>
                      <a:pt x="357170" y="50313"/>
                      <a:pt x="350644" y="58212"/>
                      <a:pt x="346523" y="62676"/>
                    </a:cubicBezTo>
                    <a:lnTo>
                      <a:pt x="346523" y="62676"/>
                    </a:lnTo>
                    <a:cubicBezTo>
                      <a:pt x="342230" y="68515"/>
                      <a:pt x="342058" y="83797"/>
                      <a:pt x="327291" y="84141"/>
                    </a:cubicBezTo>
                    <a:lnTo>
                      <a:pt x="327291" y="84141"/>
                    </a:lnTo>
                    <a:cubicBezTo>
                      <a:pt x="326776" y="84141"/>
                      <a:pt x="326089" y="84141"/>
                      <a:pt x="325402" y="84141"/>
                    </a:cubicBezTo>
                    <a:lnTo>
                      <a:pt x="325402" y="84141"/>
                    </a:lnTo>
                    <a:cubicBezTo>
                      <a:pt x="322826" y="83969"/>
                      <a:pt x="320766" y="83797"/>
                      <a:pt x="318705" y="83797"/>
                    </a:cubicBezTo>
                    <a:lnTo>
                      <a:pt x="318705" y="83797"/>
                    </a:lnTo>
                    <a:cubicBezTo>
                      <a:pt x="315099" y="83797"/>
                      <a:pt x="312351" y="84313"/>
                      <a:pt x="311321" y="84656"/>
                    </a:cubicBezTo>
                    <a:lnTo>
                      <a:pt x="311321" y="84656"/>
                    </a:lnTo>
                    <a:cubicBezTo>
                      <a:pt x="311665" y="84999"/>
                      <a:pt x="312351" y="85515"/>
                      <a:pt x="313554" y="86373"/>
                    </a:cubicBezTo>
                    <a:lnTo>
                      <a:pt x="313554" y="86373"/>
                    </a:lnTo>
                    <a:cubicBezTo>
                      <a:pt x="316644" y="89292"/>
                      <a:pt x="319049" y="89807"/>
                      <a:pt x="322998" y="89979"/>
                    </a:cubicBezTo>
                    <a:lnTo>
                      <a:pt x="322998" y="89979"/>
                    </a:lnTo>
                    <a:cubicBezTo>
                      <a:pt x="326089" y="89979"/>
                      <a:pt x="329867" y="89464"/>
                      <a:pt x="334503" y="89464"/>
                    </a:cubicBezTo>
                    <a:lnTo>
                      <a:pt x="334503" y="89464"/>
                    </a:lnTo>
                    <a:cubicBezTo>
                      <a:pt x="334503" y="89464"/>
                      <a:pt x="334675" y="89464"/>
                      <a:pt x="334675" y="89464"/>
                    </a:cubicBezTo>
                    <a:lnTo>
                      <a:pt x="334675" y="89464"/>
                    </a:lnTo>
                    <a:cubicBezTo>
                      <a:pt x="337250" y="89807"/>
                      <a:pt x="339826" y="88777"/>
                      <a:pt x="341028" y="92898"/>
                    </a:cubicBezTo>
                    <a:lnTo>
                      <a:pt x="341028" y="92898"/>
                    </a:lnTo>
                    <a:cubicBezTo>
                      <a:pt x="339139" y="98737"/>
                      <a:pt x="331584" y="99767"/>
                      <a:pt x="323170" y="104232"/>
                    </a:cubicBezTo>
                    <a:lnTo>
                      <a:pt x="323170" y="104232"/>
                    </a:lnTo>
                    <a:cubicBezTo>
                      <a:pt x="319220" y="105949"/>
                      <a:pt x="315786" y="106636"/>
                      <a:pt x="312351" y="106636"/>
                    </a:cubicBezTo>
                    <a:lnTo>
                      <a:pt x="312351" y="106636"/>
                    </a:lnTo>
                    <a:cubicBezTo>
                      <a:pt x="305312" y="106636"/>
                      <a:pt x="299816" y="103888"/>
                      <a:pt x="291402" y="103201"/>
                    </a:cubicBezTo>
                    <a:lnTo>
                      <a:pt x="291402" y="103201"/>
                    </a:lnTo>
                    <a:cubicBezTo>
                      <a:pt x="288998" y="102686"/>
                      <a:pt x="286594" y="102514"/>
                      <a:pt x="284877" y="102514"/>
                    </a:cubicBezTo>
                    <a:lnTo>
                      <a:pt x="284877" y="102514"/>
                    </a:lnTo>
                    <a:cubicBezTo>
                      <a:pt x="284018" y="102514"/>
                      <a:pt x="283503" y="102514"/>
                      <a:pt x="282988" y="102514"/>
                    </a:cubicBezTo>
                    <a:lnTo>
                      <a:pt x="282988" y="102514"/>
                    </a:lnTo>
                    <a:cubicBezTo>
                      <a:pt x="283675" y="102858"/>
                      <a:pt x="284534" y="103201"/>
                      <a:pt x="285564" y="103716"/>
                    </a:cubicBezTo>
                    <a:lnTo>
                      <a:pt x="285564" y="103716"/>
                    </a:lnTo>
                    <a:cubicBezTo>
                      <a:pt x="293119" y="107322"/>
                      <a:pt x="298271" y="106120"/>
                      <a:pt x="300332" y="111959"/>
                    </a:cubicBezTo>
                    <a:lnTo>
                      <a:pt x="300332" y="111959"/>
                    </a:lnTo>
                    <a:cubicBezTo>
                      <a:pt x="300160" y="114363"/>
                      <a:pt x="298614" y="115050"/>
                      <a:pt x="297241" y="115737"/>
                    </a:cubicBezTo>
                    <a:lnTo>
                      <a:pt x="297241" y="115737"/>
                    </a:lnTo>
                    <a:cubicBezTo>
                      <a:pt x="290716" y="118827"/>
                      <a:pt x="271140" y="118484"/>
                      <a:pt x="258605" y="118656"/>
                    </a:cubicBezTo>
                    <a:lnTo>
                      <a:pt x="258605" y="118656"/>
                    </a:lnTo>
                    <a:cubicBezTo>
                      <a:pt x="256029" y="118999"/>
                      <a:pt x="253968" y="119514"/>
                      <a:pt x="252938" y="120201"/>
                    </a:cubicBezTo>
                    <a:lnTo>
                      <a:pt x="252938" y="120201"/>
                    </a:lnTo>
                    <a:cubicBezTo>
                      <a:pt x="252251" y="120545"/>
                      <a:pt x="251908" y="120888"/>
                      <a:pt x="251736" y="120888"/>
                    </a:cubicBezTo>
                    <a:lnTo>
                      <a:pt x="251736" y="120888"/>
                    </a:lnTo>
                    <a:cubicBezTo>
                      <a:pt x="251908" y="121060"/>
                      <a:pt x="252251" y="121231"/>
                      <a:pt x="252938" y="121575"/>
                    </a:cubicBezTo>
                    <a:lnTo>
                      <a:pt x="252938" y="121575"/>
                    </a:lnTo>
                    <a:cubicBezTo>
                      <a:pt x="254312" y="122090"/>
                      <a:pt x="257059" y="122605"/>
                      <a:pt x="260837" y="122605"/>
                    </a:cubicBezTo>
                    <a:lnTo>
                      <a:pt x="260837" y="122605"/>
                    </a:lnTo>
                    <a:cubicBezTo>
                      <a:pt x="260837" y="122605"/>
                      <a:pt x="261008" y="122605"/>
                      <a:pt x="261180" y="122605"/>
                    </a:cubicBezTo>
                    <a:lnTo>
                      <a:pt x="261180" y="122605"/>
                    </a:lnTo>
                    <a:cubicBezTo>
                      <a:pt x="267706" y="123120"/>
                      <a:pt x="272514" y="123120"/>
                      <a:pt x="276807" y="123120"/>
                    </a:cubicBezTo>
                    <a:lnTo>
                      <a:pt x="276807" y="123120"/>
                    </a:lnTo>
                    <a:cubicBezTo>
                      <a:pt x="278008" y="123120"/>
                      <a:pt x="279210" y="123120"/>
                      <a:pt x="280241" y="123120"/>
                    </a:cubicBezTo>
                    <a:lnTo>
                      <a:pt x="280241" y="123120"/>
                    </a:lnTo>
                    <a:cubicBezTo>
                      <a:pt x="284362" y="123120"/>
                      <a:pt x="288140" y="123120"/>
                      <a:pt x="292948" y="123807"/>
                    </a:cubicBezTo>
                    <a:lnTo>
                      <a:pt x="292948" y="123807"/>
                    </a:lnTo>
                    <a:cubicBezTo>
                      <a:pt x="303594" y="125696"/>
                      <a:pt x="305483" y="131534"/>
                      <a:pt x="304968" y="138918"/>
                    </a:cubicBezTo>
                    <a:lnTo>
                      <a:pt x="304968" y="138918"/>
                    </a:lnTo>
                    <a:cubicBezTo>
                      <a:pt x="305483" y="146989"/>
                      <a:pt x="303594" y="142009"/>
                      <a:pt x="316129" y="148019"/>
                    </a:cubicBezTo>
                    <a:lnTo>
                      <a:pt x="316129" y="148019"/>
                    </a:lnTo>
                    <a:cubicBezTo>
                      <a:pt x="319564" y="149736"/>
                      <a:pt x="321796" y="150423"/>
                      <a:pt x="322311" y="153858"/>
                    </a:cubicBezTo>
                    <a:lnTo>
                      <a:pt x="322311" y="153858"/>
                    </a:lnTo>
                    <a:cubicBezTo>
                      <a:pt x="319907" y="160554"/>
                      <a:pt x="312523" y="158494"/>
                      <a:pt x="305483" y="160383"/>
                    </a:cubicBezTo>
                    <a:lnTo>
                      <a:pt x="305483" y="160383"/>
                    </a:lnTo>
                    <a:cubicBezTo>
                      <a:pt x="303250" y="161070"/>
                      <a:pt x="303422" y="161070"/>
                      <a:pt x="303250" y="161241"/>
                    </a:cubicBezTo>
                    <a:lnTo>
                      <a:pt x="303250" y="161241"/>
                    </a:lnTo>
                    <a:cubicBezTo>
                      <a:pt x="303079" y="162272"/>
                      <a:pt x="305140" y="165534"/>
                      <a:pt x="305312" y="169484"/>
                    </a:cubicBezTo>
                    <a:lnTo>
                      <a:pt x="305312" y="169484"/>
                    </a:lnTo>
                    <a:cubicBezTo>
                      <a:pt x="305312" y="169999"/>
                      <a:pt x="305312" y="170514"/>
                      <a:pt x="304796" y="172059"/>
                    </a:cubicBezTo>
                    <a:lnTo>
                      <a:pt x="304796" y="172059"/>
                    </a:lnTo>
                    <a:cubicBezTo>
                      <a:pt x="300332" y="177726"/>
                      <a:pt x="289342" y="177898"/>
                      <a:pt x="273029" y="180817"/>
                    </a:cubicBezTo>
                    <a:lnTo>
                      <a:pt x="273029" y="180817"/>
                    </a:lnTo>
                    <a:cubicBezTo>
                      <a:pt x="270453" y="181160"/>
                      <a:pt x="267877" y="181504"/>
                      <a:pt x="265645" y="181504"/>
                    </a:cubicBezTo>
                    <a:lnTo>
                      <a:pt x="265645" y="181504"/>
                    </a:lnTo>
                    <a:cubicBezTo>
                      <a:pt x="253797" y="181504"/>
                      <a:pt x="245897" y="176524"/>
                      <a:pt x="238170" y="174635"/>
                    </a:cubicBezTo>
                    <a:lnTo>
                      <a:pt x="238170" y="174635"/>
                    </a:lnTo>
                    <a:cubicBezTo>
                      <a:pt x="237999" y="174635"/>
                      <a:pt x="237827" y="174635"/>
                      <a:pt x="237655" y="174635"/>
                    </a:cubicBezTo>
                    <a:lnTo>
                      <a:pt x="237655" y="174635"/>
                    </a:lnTo>
                    <a:cubicBezTo>
                      <a:pt x="238342" y="175322"/>
                      <a:pt x="239201" y="176352"/>
                      <a:pt x="240402" y="177211"/>
                    </a:cubicBezTo>
                    <a:lnTo>
                      <a:pt x="240402" y="177211"/>
                    </a:lnTo>
                    <a:cubicBezTo>
                      <a:pt x="242979" y="179443"/>
                      <a:pt x="246413" y="181847"/>
                      <a:pt x="249675" y="183908"/>
                    </a:cubicBezTo>
                    <a:lnTo>
                      <a:pt x="249675" y="183908"/>
                    </a:lnTo>
                    <a:cubicBezTo>
                      <a:pt x="253281" y="185625"/>
                      <a:pt x="256716" y="186312"/>
                      <a:pt x="261008" y="186312"/>
                    </a:cubicBezTo>
                    <a:lnTo>
                      <a:pt x="261008" y="186312"/>
                    </a:lnTo>
                    <a:cubicBezTo>
                      <a:pt x="267362" y="186312"/>
                      <a:pt x="275089" y="184938"/>
                      <a:pt x="284877" y="184938"/>
                    </a:cubicBezTo>
                    <a:lnTo>
                      <a:pt x="284877" y="184938"/>
                    </a:lnTo>
                    <a:cubicBezTo>
                      <a:pt x="299988" y="183564"/>
                      <a:pt x="297756" y="184938"/>
                      <a:pt x="313382" y="183736"/>
                    </a:cubicBezTo>
                    <a:lnTo>
                      <a:pt x="313382" y="183736"/>
                    </a:lnTo>
                    <a:cubicBezTo>
                      <a:pt x="313725" y="183564"/>
                      <a:pt x="313897" y="183564"/>
                      <a:pt x="313897" y="183736"/>
                    </a:cubicBezTo>
                    <a:lnTo>
                      <a:pt x="313897" y="183736"/>
                    </a:lnTo>
                    <a:cubicBezTo>
                      <a:pt x="314069" y="183736"/>
                      <a:pt x="314069" y="183736"/>
                      <a:pt x="314241" y="183736"/>
                    </a:cubicBezTo>
                    <a:lnTo>
                      <a:pt x="314241" y="183736"/>
                    </a:lnTo>
                    <a:cubicBezTo>
                      <a:pt x="322139" y="184080"/>
                      <a:pt x="326604" y="183564"/>
                      <a:pt x="327806" y="188888"/>
                    </a:cubicBezTo>
                    <a:lnTo>
                      <a:pt x="327806" y="188888"/>
                    </a:lnTo>
                    <a:cubicBezTo>
                      <a:pt x="327119" y="193180"/>
                      <a:pt x="323685" y="194898"/>
                      <a:pt x="319049" y="198504"/>
                    </a:cubicBezTo>
                    <a:lnTo>
                      <a:pt x="319049" y="198504"/>
                    </a:lnTo>
                    <a:cubicBezTo>
                      <a:pt x="310635" y="203312"/>
                      <a:pt x="317675" y="199877"/>
                      <a:pt x="308230" y="208291"/>
                    </a:cubicBezTo>
                    <a:lnTo>
                      <a:pt x="308230" y="208291"/>
                    </a:lnTo>
                    <a:cubicBezTo>
                      <a:pt x="302564" y="214130"/>
                      <a:pt x="295524" y="216019"/>
                      <a:pt x="288140" y="216019"/>
                    </a:cubicBezTo>
                    <a:lnTo>
                      <a:pt x="288140" y="216019"/>
                    </a:lnTo>
                    <a:cubicBezTo>
                      <a:pt x="283160" y="216019"/>
                      <a:pt x="277665" y="215160"/>
                      <a:pt x="271999" y="214130"/>
                    </a:cubicBezTo>
                    <a:lnTo>
                      <a:pt x="271999" y="214130"/>
                    </a:lnTo>
                    <a:cubicBezTo>
                      <a:pt x="269766" y="213786"/>
                      <a:pt x="268221" y="213615"/>
                      <a:pt x="267191" y="213615"/>
                    </a:cubicBezTo>
                    <a:lnTo>
                      <a:pt x="267191" y="213615"/>
                    </a:lnTo>
                    <a:cubicBezTo>
                      <a:pt x="264443" y="213958"/>
                      <a:pt x="265645" y="213615"/>
                      <a:pt x="264614" y="214645"/>
                    </a:cubicBezTo>
                    <a:lnTo>
                      <a:pt x="264614" y="214645"/>
                    </a:lnTo>
                    <a:cubicBezTo>
                      <a:pt x="263928" y="216019"/>
                      <a:pt x="261696" y="218079"/>
                      <a:pt x="257231" y="217908"/>
                    </a:cubicBezTo>
                    <a:lnTo>
                      <a:pt x="257231" y="217908"/>
                    </a:lnTo>
                    <a:lnTo>
                      <a:pt x="257231" y="217908"/>
                    </a:lnTo>
                    <a:lnTo>
                      <a:pt x="257231" y="217908"/>
                    </a:lnTo>
                    <a:cubicBezTo>
                      <a:pt x="246756" y="217908"/>
                      <a:pt x="241605" y="215332"/>
                      <a:pt x="229413" y="214130"/>
                    </a:cubicBezTo>
                    <a:lnTo>
                      <a:pt x="229413" y="214130"/>
                    </a:lnTo>
                    <a:cubicBezTo>
                      <a:pt x="228211" y="213958"/>
                      <a:pt x="227180" y="213958"/>
                      <a:pt x="226493" y="213786"/>
                    </a:cubicBezTo>
                    <a:lnTo>
                      <a:pt x="226493" y="213786"/>
                    </a:lnTo>
                    <a:cubicBezTo>
                      <a:pt x="226665" y="214130"/>
                      <a:pt x="226837" y="214473"/>
                      <a:pt x="227180" y="214817"/>
                    </a:cubicBezTo>
                    <a:lnTo>
                      <a:pt x="227180" y="214817"/>
                    </a:lnTo>
                    <a:cubicBezTo>
                      <a:pt x="228211" y="216534"/>
                      <a:pt x="229585" y="219110"/>
                      <a:pt x="230615" y="221857"/>
                    </a:cubicBezTo>
                    <a:lnTo>
                      <a:pt x="230615" y="221857"/>
                    </a:lnTo>
                    <a:cubicBezTo>
                      <a:pt x="231817" y="224089"/>
                      <a:pt x="232675" y="225807"/>
                      <a:pt x="232675" y="227867"/>
                    </a:cubicBezTo>
                    <a:lnTo>
                      <a:pt x="232675" y="227867"/>
                    </a:lnTo>
                    <a:cubicBezTo>
                      <a:pt x="231988" y="233362"/>
                      <a:pt x="226837" y="233190"/>
                      <a:pt x="222372" y="233190"/>
                    </a:cubicBezTo>
                    <a:lnTo>
                      <a:pt x="222372" y="233190"/>
                    </a:lnTo>
                    <a:cubicBezTo>
                      <a:pt x="220484" y="233190"/>
                      <a:pt x="218423" y="233190"/>
                      <a:pt x="216191" y="233190"/>
                    </a:cubicBezTo>
                    <a:lnTo>
                      <a:pt x="216191" y="233190"/>
                    </a:lnTo>
                    <a:cubicBezTo>
                      <a:pt x="216191" y="233190"/>
                      <a:pt x="216191" y="233190"/>
                      <a:pt x="216019" y="233190"/>
                    </a:cubicBezTo>
                    <a:lnTo>
                      <a:pt x="216019" y="233190"/>
                    </a:lnTo>
                    <a:lnTo>
                      <a:pt x="216019" y="233190"/>
                    </a:lnTo>
                    <a:cubicBezTo>
                      <a:pt x="215847" y="233190"/>
                      <a:pt x="215676" y="233190"/>
                      <a:pt x="215676" y="233190"/>
                    </a:cubicBezTo>
                    <a:lnTo>
                      <a:pt x="215676" y="233190"/>
                    </a:lnTo>
                    <a:cubicBezTo>
                      <a:pt x="205373" y="233190"/>
                      <a:pt x="195928" y="230443"/>
                      <a:pt x="188029" y="223918"/>
                    </a:cubicBezTo>
                    <a:lnTo>
                      <a:pt x="188029" y="223918"/>
                    </a:lnTo>
                    <a:cubicBezTo>
                      <a:pt x="186999" y="223059"/>
                      <a:pt x="186141" y="222372"/>
                      <a:pt x="185625" y="222200"/>
                    </a:cubicBezTo>
                    <a:lnTo>
                      <a:pt x="185625" y="222200"/>
                    </a:lnTo>
                    <a:cubicBezTo>
                      <a:pt x="185625" y="222544"/>
                      <a:pt x="185625" y="223231"/>
                      <a:pt x="185625" y="223746"/>
                    </a:cubicBezTo>
                    <a:lnTo>
                      <a:pt x="185625" y="223746"/>
                    </a:lnTo>
                    <a:cubicBezTo>
                      <a:pt x="185625" y="224948"/>
                      <a:pt x="185797" y="226665"/>
                      <a:pt x="185797" y="228382"/>
                    </a:cubicBezTo>
                    <a:lnTo>
                      <a:pt x="185797" y="228382"/>
                    </a:lnTo>
                    <a:lnTo>
                      <a:pt x="185797" y="229241"/>
                    </a:lnTo>
                    <a:lnTo>
                      <a:pt x="185797" y="229413"/>
                    </a:lnTo>
                    <a:cubicBezTo>
                      <a:pt x="185797" y="231301"/>
                      <a:pt x="185625" y="232675"/>
                      <a:pt x="184767" y="234221"/>
                    </a:cubicBezTo>
                    <a:lnTo>
                      <a:pt x="184767" y="234221"/>
                    </a:lnTo>
                    <a:cubicBezTo>
                      <a:pt x="183736" y="235938"/>
                      <a:pt x="181848" y="236625"/>
                      <a:pt x="180130" y="236625"/>
                    </a:cubicBezTo>
                    <a:lnTo>
                      <a:pt x="180130" y="236625"/>
                    </a:lnTo>
                    <a:cubicBezTo>
                      <a:pt x="179615" y="236281"/>
                      <a:pt x="179615" y="236281"/>
                      <a:pt x="179443" y="236281"/>
                    </a:cubicBezTo>
                    <a:lnTo>
                      <a:pt x="179443" y="236281"/>
                    </a:lnTo>
                    <a:close/>
                    <a:moveTo>
                      <a:pt x="160039" y="192322"/>
                    </a:moveTo>
                    <a:cubicBezTo>
                      <a:pt x="156434" y="194039"/>
                      <a:pt x="155403" y="196100"/>
                      <a:pt x="155403" y="196100"/>
                    </a:cubicBezTo>
                    <a:lnTo>
                      <a:pt x="155403" y="196100"/>
                    </a:lnTo>
                    <a:cubicBezTo>
                      <a:pt x="155403" y="196100"/>
                      <a:pt x="155575" y="197130"/>
                      <a:pt x="160898" y="197817"/>
                    </a:cubicBezTo>
                    <a:lnTo>
                      <a:pt x="160898" y="197817"/>
                    </a:lnTo>
                    <a:cubicBezTo>
                      <a:pt x="166393" y="199534"/>
                      <a:pt x="170686" y="200221"/>
                      <a:pt x="171545" y="205029"/>
                    </a:cubicBezTo>
                    <a:lnTo>
                      <a:pt x="171545" y="205029"/>
                    </a:lnTo>
                    <a:cubicBezTo>
                      <a:pt x="170858" y="209322"/>
                      <a:pt x="167423" y="210009"/>
                      <a:pt x="161929" y="211554"/>
                    </a:cubicBezTo>
                    <a:lnTo>
                      <a:pt x="161929" y="211554"/>
                    </a:lnTo>
                    <a:cubicBezTo>
                      <a:pt x="158322" y="212069"/>
                      <a:pt x="155060" y="212756"/>
                      <a:pt x="152656" y="213786"/>
                    </a:cubicBezTo>
                    <a:lnTo>
                      <a:pt x="152656" y="213786"/>
                    </a:lnTo>
                    <a:cubicBezTo>
                      <a:pt x="150251" y="214817"/>
                      <a:pt x="149736" y="215847"/>
                      <a:pt x="149736" y="216019"/>
                    </a:cubicBezTo>
                    <a:lnTo>
                      <a:pt x="149736" y="216019"/>
                    </a:lnTo>
                    <a:cubicBezTo>
                      <a:pt x="149736" y="216190"/>
                      <a:pt x="149908" y="217221"/>
                      <a:pt x="151969" y="218766"/>
                    </a:cubicBezTo>
                    <a:lnTo>
                      <a:pt x="151969" y="218766"/>
                    </a:lnTo>
                    <a:cubicBezTo>
                      <a:pt x="157636" y="224604"/>
                      <a:pt x="167423" y="228382"/>
                      <a:pt x="174635" y="230786"/>
                    </a:cubicBezTo>
                    <a:lnTo>
                      <a:pt x="174635" y="230786"/>
                    </a:lnTo>
                    <a:cubicBezTo>
                      <a:pt x="176868" y="231130"/>
                      <a:pt x="178585" y="231473"/>
                      <a:pt x="179615" y="231473"/>
                    </a:cubicBezTo>
                    <a:lnTo>
                      <a:pt x="179615" y="231473"/>
                    </a:lnTo>
                    <a:cubicBezTo>
                      <a:pt x="179959" y="231645"/>
                      <a:pt x="180130" y="231473"/>
                      <a:pt x="180302" y="231473"/>
                    </a:cubicBezTo>
                    <a:lnTo>
                      <a:pt x="180302" y="231473"/>
                    </a:lnTo>
                    <a:cubicBezTo>
                      <a:pt x="180302" y="231473"/>
                      <a:pt x="180302" y="231473"/>
                      <a:pt x="180302" y="231473"/>
                    </a:cubicBezTo>
                    <a:lnTo>
                      <a:pt x="180302" y="231473"/>
                    </a:lnTo>
                    <a:cubicBezTo>
                      <a:pt x="180302" y="231473"/>
                      <a:pt x="180646" y="230443"/>
                      <a:pt x="180646" y="228382"/>
                    </a:cubicBezTo>
                    <a:lnTo>
                      <a:pt x="180646" y="228382"/>
                    </a:lnTo>
                    <a:cubicBezTo>
                      <a:pt x="180646" y="228211"/>
                      <a:pt x="180646" y="228039"/>
                      <a:pt x="180646" y="227695"/>
                    </a:cubicBezTo>
                    <a:lnTo>
                      <a:pt x="180646" y="227695"/>
                    </a:lnTo>
                    <a:cubicBezTo>
                      <a:pt x="180646" y="226322"/>
                      <a:pt x="180474" y="224776"/>
                      <a:pt x="180474" y="223402"/>
                    </a:cubicBezTo>
                    <a:lnTo>
                      <a:pt x="180474" y="223402"/>
                    </a:lnTo>
                    <a:cubicBezTo>
                      <a:pt x="180474" y="221170"/>
                      <a:pt x="180130" y="217221"/>
                      <a:pt x="184595" y="216534"/>
                    </a:cubicBezTo>
                    <a:lnTo>
                      <a:pt x="184595" y="216534"/>
                    </a:lnTo>
                    <a:cubicBezTo>
                      <a:pt x="186827" y="216706"/>
                      <a:pt x="188372" y="217736"/>
                      <a:pt x="190777" y="219796"/>
                    </a:cubicBezTo>
                    <a:lnTo>
                      <a:pt x="190777" y="219796"/>
                    </a:lnTo>
                    <a:cubicBezTo>
                      <a:pt x="197817" y="225635"/>
                      <a:pt x="205888" y="228039"/>
                      <a:pt x="215504" y="228039"/>
                    </a:cubicBezTo>
                    <a:lnTo>
                      <a:pt x="215504" y="228039"/>
                    </a:lnTo>
                    <a:cubicBezTo>
                      <a:pt x="215676" y="228039"/>
                      <a:pt x="215847" y="228039"/>
                      <a:pt x="215847" y="228039"/>
                    </a:cubicBezTo>
                    <a:lnTo>
                      <a:pt x="215847" y="228039"/>
                    </a:lnTo>
                    <a:cubicBezTo>
                      <a:pt x="215847" y="228039"/>
                      <a:pt x="216019" y="228039"/>
                      <a:pt x="216019" y="228039"/>
                    </a:cubicBezTo>
                    <a:lnTo>
                      <a:pt x="216019" y="228039"/>
                    </a:lnTo>
                    <a:cubicBezTo>
                      <a:pt x="218251" y="228039"/>
                      <a:pt x="220484" y="228039"/>
                      <a:pt x="222201" y="228039"/>
                    </a:cubicBezTo>
                    <a:lnTo>
                      <a:pt x="222201" y="228039"/>
                    </a:lnTo>
                    <a:cubicBezTo>
                      <a:pt x="224605" y="228039"/>
                      <a:pt x="226493" y="227867"/>
                      <a:pt x="227180" y="227695"/>
                    </a:cubicBezTo>
                    <a:lnTo>
                      <a:pt x="227180" y="227695"/>
                    </a:lnTo>
                    <a:lnTo>
                      <a:pt x="227524" y="227695"/>
                    </a:lnTo>
                    <a:cubicBezTo>
                      <a:pt x="227524" y="227352"/>
                      <a:pt x="227180" y="225978"/>
                      <a:pt x="225978" y="223746"/>
                    </a:cubicBezTo>
                    <a:lnTo>
                      <a:pt x="225978" y="223746"/>
                    </a:lnTo>
                    <a:cubicBezTo>
                      <a:pt x="223918" y="217908"/>
                      <a:pt x="220999" y="216019"/>
                      <a:pt x="220484" y="212241"/>
                    </a:cubicBezTo>
                    <a:lnTo>
                      <a:pt x="220484" y="212241"/>
                    </a:lnTo>
                    <a:cubicBezTo>
                      <a:pt x="220655" y="209322"/>
                      <a:pt x="223746" y="208807"/>
                      <a:pt x="225292" y="208807"/>
                    </a:cubicBezTo>
                    <a:lnTo>
                      <a:pt x="225292" y="208807"/>
                    </a:lnTo>
                    <a:cubicBezTo>
                      <a:pt x="226493" y="208807"/>
                      <a:pt x="227867" y="208978"/>
                      <a:pt x="229585" y="209150"/>
                    </a:cubicBezTo>
                    <a:lnTo>
                      <a:pt x="229585" y="209150"/>
                    </a:lnTo>
                    <a:cubicBezTo>
                      <a:pt x="242463" y="210352"/>
                      <a:pt x="247443" y="212928"/>
                      <a:pt x="256887" y="212928"/>
                    </a:cubicBezTo>
                    <a:lnTo>
                      <a:pt x="256887" y="212928"/>
                    </a:lnTo>
                    <a:lnTo>
                      <a:pt x="256887" y="212928"/>
                    </a:lnTo>
                    <a:cubicBezTo>
                      <a:pt x="257059" y="212928"/>
                      <a:pt x="257059" y="212928"/>
                      <a:pt x="257231" y="212928"/>
                    </a:cubicBezTo>
                    <a:lnTo>
                      <a:pt x="257231" y="212928"/>
                    </a:lnTo>
                    <a:cubicBezTo>
                      <a:pt x="260321" y="212756"/>
                      <a:pt x="259463" y="212584"/>
                      <a:pt x="260150" y="211898"/>
                    </a:cubicBezTo>
                    <a:lnTo>
                      <a:pt x="260150" y="211898"/>
                    </a:lnTo>
                    <a:cubicBezTo>
                      <a:pt x="260665" y="210695"/>
                      <a:pt x="263069" y="208291"/>
                      <a:pt x="266675" y="208463"/>
                    </a:cubicBezTo>
                    <a:lnTo>
                      <a:pt x="266675" y="208463"/>
                    </a:lnTo>
                    <a:cubicBezTo>
                      <a:pt x="268221" y="208463"/>
                      <a:pt x="269938" y="208635"/>
                      <a:pt x="272342" y="209150"/>
                    </a:cubicBezTo>
                    <a:lnTo>
                      <a:pt x="272342" y="209150"/>
                    </a:lnTo>
                    <a:cubicBezTo>
                      <a:pt x="278008" y="210180"/>
                      <a:pt x="282988" y="210867"/>
                      <a:pt x="287624" y="210867"/>
                    </a:cubicBezTo>
                    <a:lnTo>
                      <a:pt x="287624" y="210867"/>
                    </a:lnTo>
                    <a:cubicBezTo>
                      <a:pt x="294150" y="210867"/>
                      <a:pt x="299473" y="209322"/>
                      <a:pt x="304281" y="204514"/>
                    </a:cubicBezTo>
                    <a:lnTo>
                      <a:pt x="304281" y="204514"/>
                    </a:lnTo>
                    <a:cubicBezTo>
                      <a:pt x="312180" y="197817"/>
                      <a:pt x="306685" y="199362"/>
                      <a:pt x="315786" y="194211"/>
                    </a:cubicBezTo>
                    <a:lnTo>
                      <a:pt x="315786" y="194211"/>
                    </a:lnTo>
                    <a:cubicBezTo>
                      <a:pt x="318018" y="192665"/>
                      <a:pt x="319736" y="191292"/>
                      <a:pt x="320937" y="190090"/>
                    </a:cubicBezTo>
                    <a:lnTo>
                      <a:pt x="320937" y="190090"/>
                    </a:lnTo>
                    <a:cubicBezTo>
                      <a:pt x="321452" y="189746"/>
                      <a:pt x="321796" y="189403"/>
                      <a:pt x="321967" y="189231"/>
                    </a:cubicBezTo>
                    <a:lnTo>
                      <a:pt x="321967" y="189231"/>
                    </a:lnTo>
                    <a:cubicBezTo>
                      <a:pt x="321796" y="189231"/>
                      <a:pt x="321624" y="189231"/>
                      <a:pt x="321452" y="189059"/>
                    </a:cubicBezTo>
                    <a:lnTo>
                      <a:pt x="321452" y="189059"/>
                    </a:lnTo>
                    <a:cubicBezTo>
                      <a:pt x="320079" y="188716"/>
                      <a:pt x="317675" y="188544"/>
                      <a:pt x="313897" y="188372"/>
                    </a:cubicBezTo>
                    <a:lnTo>
                      <a:pt x="313897" y="188372"/>
                    </a:lnTo>
                    <a:lnTo>
                      <a:pt x="313554" y="188372"/>
                    </a:lnTo>
                    <a:cubicBezTo>
                      <a:pt x="297069" y="189746"/>
                      <a:pt x="299473" y="188372"/>
                      <a:pt x="284362" y="189746"/>
                    </a:cubicBezTo>
                    <a:lnTo>
                      <a:pt x="284362" y="189746"/>
                    </a:lnTo>
                    <a:cubicBezTo>
                      <a:pt x="274746" y="189746"/>
                      <a:pt x="267191" y="191120"/>
                      <a:pt x="260150" y="191120"/>
                    </a:cubicBezTo>
                    <a:lnTo>
                      <a:pt x="260150" y="191120"/>
                    </a:lnTo>
                    <a:cubicBezTo>
                      <a:pt x="255513" y="191120"/>
                      <a:pt x="251049" y="190433"/>
                      <a:pt x="246413" y="188201"/>
                    </a:cubicBezTo>
                    <a:lnTo>
                      <a:pt x="246413" y="188201"/>
                    </a:lnTo>
                    <a:cubicBezTo>
                      <a:pt x="239029" y="183049"/>
                      <a:pt x="231817" y="178928"/>
                      <a:pt x="230958" y="173433"/>
                    </a:cubicBezTo>
                    <a:lnTo>
                      <a:pt x="230958" y="173433"/>
                    </a:lnTo>
                    <a:cubicBezTo>
                      <a:pt x="230958" y="170686"/>
                      <a:pt x="234049" y="169655"/>
                      <a:pt x="235938" y="169655"/>
                    </a:cubicBezTo>
                    <a:lnTo>
                      <a:pt x="235938" y="169655"/>
                    </a:lnTo>
                    <a:cubicBezTo>
                      <a:pt x="236625" y="169655"/>
                      <a:pt x="237312" y="169655"/>
                      <a:pt x="238342" y="169827"/>
                    </a:cubicBezTo>
                    <a:lnTo>
                      <a:pt x="238342" y="169827"/>
                    </a:lnTo>
                    <a:cubicBezTo>
                      <a:pt x="247271" y="172059"/>
                      <a:pt x="254483" y="176696"/>
                      <a:pt x="264786" y="176696"/>
                    </a:cubicBezTo>
                    <a:lnTo>
                      <a:pt x="264786" y="176696"/>
                    </a:lnTo>
                    <a:cubicBezTo>
                      <a:pt x="266847" y="176696"/>
                      <a:pt x="268907" y="176524"/>
                      <a:pt x="271312" y="176181"/>
                    </a:cubicBezTo>
                    <a:lnTo>
                      <a:pt x="271312" y="176181"/>
                    </a:lnTo>
                    <a:cubicBezTo>
                      <a:pt x="287624" y="173948"/>
                      <a:pt x="299301" y="171544"/>
                      <a:pt x="299473" y="170342"/>
                    </a:cubicBezTo>
                    <a:lnTo>
                      <a:pt x="299473" y="170342"/>
                    </a:lnTo>
                    <a:cubicBezTo>
                      <a:pt x="299473" y="170171"/>
                      <a:pt x="299473" y="169827"/>
                      <a:pt x="299473" y="169655"/>
                    </a:cubicBezTo>
                    <a:lnTo>
                      <a:pt x="299473" y="169655"/>
                    </a:lnTo>
                    <a:cubicBezTo>
                      <a:pt x="299645" y="167767"/>
                      <a:pt x="297584" y="165019"/>
                      <a:pt x="297412" y="161413"/>
                    </a:cubicBezTo>
                    <a:lnTo>
                      <a:pt x="297412" y="161413"/>
                    </a:lnTo>
                    <a:cubicBezTo>
                      <a:pt x="297241" y="158494"/>
                      <a:pt x="300160" y="155918"/>
                      <a:pt x="303937" y="155746"/>
                    </a:cubicBezTo>
                    <a:lnTo>
                      <a:pt x="303937" y="155746"/>
                    </a:lnTo>
                    <a:cubicBezTo>
                      <a:pt x="308230" y="155403"/>
                      <a:pt x="313038" y="154373"/>
                      <a:pt x="315443" y="153858"/>
                    </a:cubicBezTo>
                    <a:lnTo>
                      <a:pt x="315443" y="153858"/>
                    </a:lnTo>
                    <a:cubicBezTo>
                      <a:pt x="314928" y="153514"/>
                      <a:pt x="314241" y="153171"/>
                      <a:pt x="313382" y="152827"/>
                    </a:cubicBezTo>
                    <a:lnTo>
                      <a:pt x="313382" y="152827"/>
                    </a:lnTo>
                    <a:cubicBezTo>
                      <a:pt x="303250" y="148878"/>
                      <a:pt x="298786" y="148878"/>
                      <a:pt x="299301" y="139262"/>
                    </a:cubicBezTo>
                    <a:lnTo>
                      <a:pt x="299301" y="139262"/>
                    </a:lnTo>
                    <a:cubicBezTo>
                      <a:pt x="298614" y="131363"/>
                      <a:pt x="300675" y="132050"/>
                      <a:pt x="291231" y="128959"/>
                    </a:cubicBezTo>
                    <a:lnTo>
                      <a:pt x="291231" y="128959"/>
                    </a:lnTo>
                    <a:cubicBezTo>
                      <a:pt x="286938" y="128444"/>
                      <a:pt x="283331" y="128272"/>
                      <a:pt x="279382" y="128272"/>
                    </a:cubicBezTo>
                    <a:lnTo>
                      <a:pt x="279382" y="128272"/>
                    </a:lnTo>
                    <a:cubicBezTo>
                      <a:pt x="278180" y="128272"/>
                      <a:pt x="277150" y="128272"/>
                      <a:pt x="275948" y="128272"/>
                    </a:cubicBezTo>
                    <a:lnTo>
                      <a:pt x="275948" y="128272"/>
                    </a:lnTo>
                    <a:cubicBezTo>
                      <a:pt x="271655" y="128272"/>
                      <a:pt x="266675" y="128272"/>
                      <a:pt x="260150" y="127757"/>
                    </a:cubicBezTo>
                    <a:lnTo>
                      <a:pt x="260150" y="127757"/>
                    </a:lnTo>
                    <a:lnTo>
                      <a:pt x="259978" y="127757"/>
                    </a:lnTo>
                    <a:cubicBezTo>
                      <a:pt x="251736" y="127585"/>
                      <a:pt x="246756" y="126555"/>
                      <a:pt x="245897" y="121403"/>
                    </a:cubicBezTo>
                    <a:lnTo>
                      <a:pt x="245897" y="121403"/>
                    </a:lnTo>
                    <a:cubicBezTo>
                      <a:pt x="246584" y="116595"/>
                      <a:pt x="251221" y="115050"/>
                      <a:pt x="257574" y="114019"/>
                    </a:cubicBezTo>
                    <a:lnTo>
                      <a:pt x="257574" y="114019"/>
                    </a:lnTo>
                    <a:cubicBezTo>
                      <a:pt x="268907" y="114019"/>
                      <a:pt x="287453" y="113676"/>
                      <a:pt x="293119" y="112131"/>
                    </a:cubicBezTo>
                    <a:lnTo>
                      <a:pt x="293119" y="112131"/>
                    </a:lnTo>
                    <a:cubicBezTo>
                      <a:pt x="292948" y="112131"/>
                      <a:pt x="292776" y="111959"/>
                      <a:pt x="292604" y="111959"/>
                    </a:cubicBezTo>
                    <a:lnTo>
                      <a:pt x="292604" y="111959"/>
                    </a:lnTo>
                    <a:cubicBezTo>
                      <a:pt x="290372" y="111100"/>
                      <a:pt x="287109" y="110070"/>
                      <a:pt x="283160" y="108524"/>
                    </a:cubicBezTo>
                    <a:lnTo>
                      <a:pt x="283160" y="108524"/>
                    </a:lnTo>
                    <a:cubicBezTo>
                      <a:pt x="279382" y="106807"/>
                      <a:pt x="276635" y="105949"/>
                      <a:pt x="276120" y="102343"/>
                    </a:cubicBezTo>
                    <a:lnTo>
                      <a:pt x="276120" y="102343"/>
                    </a:lnTo>
                    <a:cubicBezTo>
                      <a:pt x="276978" y="97878"/>
                      <a:pt x="280584" y="98050"/>
                      <a:pt x="284190" y="97878"/>
                    </a:cubicBezTo>
                    <a:lnTo>
                      <a:pt x="284190" y="97878"/>
                    </a:lnTo>
                    <a:cubicBezTo>
                      <a:pt x="286423" y="97878"/>
                      <a:pt x="288998" y="98222"/>
                      <a:pt x="291746" y="98737"/>
                    </a:cubicBezTo>
                    <a:lnTo>
                      <a:pt x="291746" y="98737"/>
                    </a:lnTo>
                    <a:cubicBezTo>
                      <a:pt x="300675" y="99595"/>
                      <a:pt x="306342" y="102171"/>
                      <a:pt x="312008" y="102171"/>
                    </a:cubicBezTo>
                    <a:lnTo>
                      <a:pt x="312008" y="102171"/>
                    </a:lnTo>
                    <a:cubicBezTo>
                      <a:pt x="314584" y="102171"/>
                      <a:pt x="317331" y="101656"/>
                      <a:pt x="320766" y="100110"/>
                    </a:cubicBezTo>
                    <a:lnTo>
                      <a:pt x="320766" y="100110"/>
                    </a:lnTo>
                    <a:cubicBezTo>
                      <a:pt x="325059" y="98222"/>
                      <a:pt x="329352" y="96161"/>
                      <a:pt x="332442" y="94615"/>
                    </a:cubicBezTo>
                    <a:lnTo>
                      <a:pt x="332442" y="94615"/>
                    </a:lnTo>
                    <a:cubicBezTo>
                      <a:pt x="328837" y="94787"/>
                      <a:pt x="325745" y="95131"/>
                      <a:pt x="322826" y="95131"/>
                    </a:cubicBezTo>
                    <a:lnTo>
                      <a:pt x="322826" y="95131"/>
                    </a:lnTo>
                    <a:cubicBezTo>
                      <a:pt x="318362" y="95131"/>
                      <a:pt x="313897" y="94100"/>
                      <a:pt x="310291" y="90494"/>
                    </a:cubicBezTo>
                    <a:lnTo>
                      <a:pt x="310291" y="90494"/>
                    </a:lnTo>
                    <a:cubicBezTo>
                      <a:pt x="308059" y="88777"/>
                      <a:pt x="306170" y="87575"/>
                      <a:pt x="305998" y="84828"/>
                    </a:cubicBezTo>
                    <a:lnTo>
                      <a:pt x="305998" y="84828"/>
                    </a:lnTo>
                    <a:cubicBezTo>
                      <a:pt x="307200" y="79333"/>
                      <a:pt x="312180" y="79848"/>
                      <a:pt x="318705" y="79333"/>
                    </a:cubicBezTo>
                    <a:lnTo>
                      <a:pt x="318705" y="79333"/>
                    </a:lnTo>
                    <a:cubicBezTo>
                      <a:pt x="320766" y="79333"/>
                      <a:pt x="323170" y="79504"/>
                      <a:pt x="325745" y="79676"/>
                    </a:cubicBezTo>
                    <a:lnTo>
                      <a:pt x="325745" y="79676"/>
                    </a:lnTo>
                    <a:cubicBezTo>
                      <a:pt x="326260" y="79676"/>
                      <a:pt x="326776" y="79676"/>
                      <a:pt x="327119" y="79676"/>
                    </a:cubicBezTo>
                    <a:lnTo>
                      <a:pt x="327119" y="79676"/>
                    </a:lnTo>
                    <a:cubicBezTo>
                      <a:pt x="336735" y="80020"/>
                      <a:pt x="336907" y="69030"/>
                      <a:pt x="342574" y="59929"/>
                    </a:cubicBezTo>
                    <a:lnTo>
                      <a:pt x="342574" y="59929"/>
                    </a:lnTo>
                    <a:cubicBezTo>
                      <a:pt x="345836" y="56838"/>
                      <a:pt x="350816" y="49626"/>
                      <a:pt x="352190" y="46363"/>
                    </a:cubicBezTo>
                    <a:lnTo>
                      <a:pt x="352190" y="46363"/>
                    </a:lnTo>
                    <a:cubicBezTo>
                      <a:pt x="351675" y="46535"/>
                      <a:pt x="350987" y="46878"/>
                      <a:pt x="350301" y="47222"/>
                    </a:cubicBezTo>
                    <a:lnTo>
                      <a:pt x="350301" y="47222"/>
                    </a:lnTo>
                    <a:cubicBezTo>
                      <a:pt x="342230" y="50828"/>
                      <a:pt x="336392" y="54091"/>
                      <a:pt x="327634" y="54091"/>
                    </a:cubicBezTo>
                    <a:lnTo>
                      <a:pt x="327634" y="54091"/>
                    </a:lnTo>
                    <a:cubicBezTo>
                      <a:pt x="324200" y="54091"/>
                      <a:pt x="320422" y="53575"/>
                      <a:pt x="315958" y="52545"/>
                    </a:cubicBezTo>
                    <a:lnTo>
                      <a:pt x="315958" y="52545"/>
                    </a:lnTo>
                    <a:cubicBezTo>
                      <a:pt x="308746" y="50313"/>
                      <a:pt x="304453" y="49798"/>
                      <a:pt x="303422" y="44818"/>
                    </a:cubicBezTo>
                    <a:lnTo>
                      <a:pt x="303422" y="44818"/>
                    </a:lnTo>
                    <a:cubicBezTo>
                      <a:pt x="304625" y="39495"/>
                      <a:pt x="309604" y="39323"/>
                      <a:pt x="317503" y="37606"/>
                    </a:cubicBezTo>
                    <a:lnTo>
                      <a:pt x="317503" y="37606"/>
                    </a:lnTo>
                    <a:cubicBezTo>
                      <a:pt x="334160" y="35030"/>
                      <a:pt x="338796" y="36232"/>
                      <a:pt x="354765" y="30050"/>
                    </a:cubicBezTo>
                    <a:lnTo>
                      <a:pt x="354765" y="30050"/>
                    </a:lnTo>
                    <a:cubicBezTo>
                      <a:pt x="370048" y="24384"/>
                      <a:pt x="378977" y="17515"/>
                      <a:pt x="378462" y="14252"/>
                    </a:cubicBezTo>
                    <a:lnTo>
                      <a:pt x="378462" y="14252"/>
                    </a:lnTo>
                    <a:cubicBezTo>
                      <a:pt x="378462" y="14081"/>
                      <a:pt x="378462" y="13909"/>
                      <a:pt x="378462" y="13394"/>
                    </a:cubicBezTo>
                    <a:lnTo>
                      <a:pt x="378462" y="13394"/>
                    </a:lnTo>
                    <a:lnTo>
                      <a:pt x="378462" y="13394"/>
                    </a:lnTo>
                    <a:cubicBezTo>
                      <a:pt x="378462" y="13394"/>
                      <a:pt x="378462" y="13222"/>
                      <a:pt x="378462" y="13050"/>
                    </a:cubicBezTo>
                    <a:lnTo>
                      <a:pt x="378462" y="13050"/>
                    </a:lnTo>
                    <a:cubicBezTo>
                      <a:pt x="378462" y="10303"/>
                      <a:pt x="378806" y="7899"/>
                      <a:pt x="378806" y="6353"/>
                    </a:cubicBezTo>
                    <a:lnTo>
                      <a:pt x="378806" y="6353"/>
                    </a:lnTo>
                    <a:cubicBezTo>
                      <a:pt x="378806" y="5323"/>
                      <a:pt x="378634" y="4980"/>
                      <a:pt x="378634" y="4980"/>
                    </a:cubicBezTo>
                    <a:lnTo>
                      <a:pt x="378634" y="4980"/>
                    </a:lnTo>
                    <a:cubicBezTo>
                      <a:pt x="378634" y="4980"/>
                      <a:pt x="378634" y="4808"/>
                      <a:pt x="377604" y="4808"/>
                    </a:cubicBezTo>
                    <a:lnTo>
                      <a:pt x="377604" y="4808"/>
                    </a:lnTo>
                    <a:cubicBezTo>
                      <a:pt x="376402" y="4808"/>
                      <a:pt x="373826" y="5323"/>
                      <a:pt x="370391" y="6525"/>
                    </a:cubicBezTo>
                    <a:lnTo>
                      <a:pt x="370391" y="6525"/>
                    </a:lnTo>
                    <a:cubicBezTo>
                      <a:pt x="360088" y="10818"/>
                      <a:pt x="354594" y="13050"/>
                      <a:pt x="346695" y="13050"/>
                    </a:cubicBezTo>
                    <a:lnTo>
                      <a:pt x="346695" y="13050"/>
                    </a:lnTo>
                    <a:cubicBezTo>
                      <a:pt x="343089" y="13050"/>
                      <a:pt x="339139" y="12707"/>
                      <a:pt x="334160" y="11848"/>
                    </a:cubicBezTo>
                    <a:lnTo>
                      <a:pt x="334160" y="11848"/>
                    </a:lnTo>
                    <a:cubicBezTo>
                      <a:pt x="321281" y="10990"/>
                      <a:pt x="312351" y="7212"/>
                      <a:pt x="309433" y="7384"/>
                    </a:cubicBezTo>
                    <a:lnTo>
                      <a:pt x="309433" y="7384"/>
                    </a:lnTo>
                    <a:cubicBezTo>
                      <a:pt x="308917" y="7212"/>
                      <a:pt x="309261" y="7384"/>
                      <a:pt x="308746" y="7899"/>
                    </a:cubicBezTo>
                    <a:lnTo>
                      <a:pt x="308746" y="7899"/>
                    </a:lnTo>
                    <a:cubicBezTo>
                      <a:pt x="306685" y="12364"/>
                      <a:pt x="305140" y="18374"/>
                      <a:pt x="292948" y="20778"/>
                    </a:cubicBezTo>
                    <a:lnTo>
                      <a:pt x="292948" y="20778"/>
                    </a:lnTo>
                    <a:cubicBezTo>
                      <a:pt x="280584" y="22151"/>
                      <a:pt x="276635" y="23353"/>
                      <a:pt x="264958" y="23353"/>
                    </a:cubicBezTo>
                    <a:lnTo>
                      <a:pt x="264958" y="23353"/>
                    </a:lnTo>
                    <a:lnTo>
                      <a:pt x="264786" y="23353"/>
                    </a:lnTo>
                    <a:cubicBezTo>
                      <a:pt x="259635" y="23353"/>
                      <a:pt x="255685" y="22151"/>
                      <a:pt x="255170" y="17858"/>
                    </a:cubicBezTo>
                    <a:lnTo>
                      <a:pt x="255170" y="17858"/>
                    </a:lnTo>
                    <a:cubicBezTo>
                      <a:pt x="255857" y="12707"/>
                      <a:pt x="261180" y="11162"/>
                      <a:pt x="268736" y="10818"/>
                    </a:cubicBezTo>
                    <a:lnTo>
                      <a:pt x="268736" y="10818"/>
                    </a:lnTo>
                    <a:cubicBezTo>
                      <a:pt x="274402" y="10818"/>
                      <a:pt x="278180" y="10818"/>
                      <a:pt x="280069" y="10475"/>
                    </a:cubicBezTo>
                    <a:lnTo>
                      <a:pt x="280069" y="10475"/>
                    </a:lnTo>
                    <a:cubicBezTo>
                      <a:pt x="281443" y="9788"/>
                      <a:pt x="281099" y="10475"/>
                      <a:pt x="281443" y="9444"/>
                    </a:cubicBezTo>
                    <a:lnTo>
                      <a:pt x="281443" y="9444"/>
                    </a:lnTo>
                    <a:cubicBezTo>
                      <a:pt x="281615" y="8929"/>
                      <a:pt x="281443" y="8929"/>
                      <a:pt x="281443" y="8929"/>
                    </a:cubicBezTo>
                    <a:lnTo>
                      <a:pt x="281443" y="8929"/>
                    </a:lnTo>
                    <a:cubicBezTo>
                      <a:pt x="281443" y="8929"/>
                      <a:pt x="281443" y="8929"/>
                      <a:pt x="280756" y="8929"/>
                    </a:cubicBezTo>
                    <a:lnTo>
                      <a:pt x="280756" y="8929"/>
                    </a:lnTo>
                    <a:cubicBezTo>
                      <a:pt x="278867" y="8929"/>
                      <a:pt x="274574" y="9960"/>
                      <a:pt x="268736" y="10646"/>
                    </a:cubicBezTo>
                    <a:lnTo>
                      <a:pt x="268736" y="10646"/>
                    </a:lnTo>
                    <a:cubicBezTo>
                      <a:pt x="257403" y="10646"/>
                      <a:pt x="238514" y="10818"/>
                      <a:pt x="229241" y="15626"/>
                    </a:cubicBezTo>
                    <a:lnTo>
                      <a:pt x="229241" y="15626"/>
                    </a:lnTo>
                    <a:cubicBezTo>
                      <a:pt x="220655" y="18374"/>
                      <a:pt x="222544" y="25757"/>
                      <a:pt x="209494" y="25929"/>
                    </a:cubicBezTo>
                    <a:lnTo>
                      <a:pt x="209494" y="25929"/>
                    </a:lnTo>
                    <a:cubicBezTo>
                      <a:pt x="198676" y="25929"/>
                      <a:pt x="188888" y="29707"/>
                      <a:pt x="174635" y="33656"/>
                    </a:cubicBezTo>
                    <a:lnTo>
                      <a:pt x="174635" y="33656"/>
                    </a:lnTo>
                    <a:cubicBezTo>
                      <a:pt x="161070" y="36060"/>
                      <a:pt x="140979" y="42586"/>
                      <a:pt x="131363" y="48767"/>
                    </a:cubicBezTo>
                    <a:lnTo>
                      <a:pt x="131363" y="48767"/>
                    </a:lnTo>
                    <a:cubicBezTo>
                      <a:pt x="128272" y="50484"/>
                      <a:pt x="125696" y="52030"/>
                      <a:pt x="124666" y="52889"/>
                    </a:cubicBezTo>
                    <a:lnTo>
                      <a:pt x="124666" y="52889"/>
                    </a:lnTo>
                    <a:cubicBezTo>
                      <a:pt x="125353" y="53404"/>
                      <a:pt x="126726" y="53919"/>
                      <a:pt x="128616" y="54606"/>
                    </a:cubicBezTo>
                    <a:lnTo>
                      <a:pt x="128616" y="54606"/>
                    </a:lnTo>
                    <a:cubicBezTo>
                      <a:pt x="133080" y="56838"/>
                      <a:pt x="135656" y="56151"/>
                      <a:pt x="136858" y="60616"/>
                    </a:cubicBezTo>
                    <a:lnTo>
                      <a:pt x="136858" y="60616"/>
                    </a:lnTo>
                    <a:cubicBezTo>
                      <a:pt x="135827" y="64393"/>
                      <a:pt x="133767" y="63535"/>
                      <a:pt x="132050" y="64050"/>
                    </a:cubicBezTo>
                    <a:lnTo>
                      <a:pt x="132050" y="64050"/>
                    </a:lnTo>
                    <a:cubicBezTo>
                      <a:pt x="130161" y="64222"/>
                      <a:pt x="127413" y="64393"/>
                      <a:pt x="124151" y="64393"/>
                    </a:cubicBezTo>
                    <a:lnTo>
                      <a:pt x="124151" y="64393"/>
                    </a:lnTo>
                    <a:cubicBezTo>
                      <a:pt x="115565" y="65252"/>
                      <a:pt x="106636" y="66798"/>
                      <a:pt x="97191" y="66798"/>
                    </a:cubicBezTo>
                    <a:lnTo>
                      <a:pt x="97191" y="66798"/>
                    </a:lnTo>
                    <a:cubicBezTo>
                      <a:pt x="92898" y="66798"/>
                      <a:pt x="88777" y="66454"/>
                      <a:pt x="84313" y="65767"/>
                    </a:cubicBezTo>
                    <a:lnTo>
                      <a:pt x="84313" y="65767"/>
                    </a:lnTo>
                    <a:cubicBezTo>
                      <a:pt x="75555" y="64222"/>
                      <a:pt x="65424" y="62676"/>
                      <a:pt x="60101" y="62676"/>
                    </a:cubicBezTo>
                    <a:lnTo>
                      <a:pt x="60101" y="62676"/>
                    </a:lnTo>
                    <a:cubicBezTo>
                      <a:pt x="59585" y="62676"/>
                      <a:pt x="59070" y="62676"/>
                      <a:pt x="58727" y="62676"/>
                    </a:cubicBezTo>
                    <a:lnTo>
                      <a:pt x="58727" y="62676"/>
                    </a:lnTo>
                    <a:cubicBezTo>
                      <a:pt x="60788" y="65080"/>
                      <a:pt x="68686" y="67656"/>
                      <a:pt x="76071" y="68515"/>
                    </a:cubicBezTo>
                    <a:lnTo>
                      <a:pt x="76071" y="68515"/>
                    </a:lnTo>
                    <a:cubicBezTo>
                      <a:pt x="76071" y="68515"/>
                      <a:pt x="76242" y="68515"/>
                      <a:pt x="76242" y="68515"/>
                    </a:cubicBezTo>
                    <a:lnTo>
                      <a:pt x="76242" y="68515"/>
                    </a:lnTo>
                    <a:cubicBezTo>
                      <a:pt x="81565" y="68686"/>
                      <a:pt x="85687" y="70404"/>
                      <a:pt x="86030" y="74696"/>
                    </a:cubicBezTo>
                    <a:lnTo>
                      <a:pt x="86030" y="74696"/>
                    </a:lnTo>
                    <a:cubicBezTo>
                      <a:pt x="85687" y="78989"/>
                      <a:pt x="81565" y="80878"/>
                      <a:pt x="76071" y="80878"/>
                    </a:cubicBezTo>
                    <a:lnTo>
                      <a:pt x="76071" y="80878"/>
                    </a:lnTo>
                    <a:lnTo>
                      <a:pt x="75899" y="80878"/>
                    </a:lnTo>
                    <a:cubicBezTo>
                      <a:pt x="63878" y="80707"/>
                      <a:pt x="69202" y="78302"/>
                      <a:pt x="51172" y="78302"/>
                    </a:cubicBezTo>
                    <a:lnTo>
                      <a:pt x="51172" y="78302"/>
                    </a:lnTo>
                    <a:lnTo>
                      <a:pt x="51172" y="77272"/>
                    </a:lnTo>
                    <a:lnTo>
                      <a:pt x="50828" y="78474"/>
                    </a:lnTo>
                    <a:cubicBezTo>
                      <a:pt x="32970" y="78474"/>
                      <a:pt x="27303" y="88090"/>
                      <a:pt x="9960" y="93757"/>
                    </a:cubicBezTo>
                    <a:lnTo>
                      <a:pt x="9960" y="93757"/>
                    </a:lnTo>
                    <a:cubicBezTo>
                      <a:pt x="7040" y="94615"/>
                      <a:pt x="5324" y="95646"/>
                      <a:pt x="4465" y="96161"/>
                    </a:cubicBezTo>
                    <a:lnTo>
                      <a:pt x="4465" y="96161"/>
                    </a:lnTo>
                    <a:cubicBezTo>
                      <a:pt x="4809" y="96504"/>
                      <a:pt x="5495" y="96676"/>
                      <a:pt x="6354" y="97020"/>
                    </a:cubicBezTo>
                    <a:lnTo>
                      <a:pt x="6354" y="97020"/>
                    </a:lnTo>
                    <a:cubicBezTo>
                      <a:pt x="8414" y="97706"/>
                      <a:pt x="11333" y="98050"/>
                      <a:pt x="14425" y="98050"/>
                    </a:cubicBezTo>
                    <a:lnTo>
                      <a:pt x="14425" y="98050"/>
                    </a:lnTo>
                    <a:cubicBezTo>
                      <a:pt x="15626" y="98050"/>
                      <a:pt x="16656" y="98050"/>
                      <a:pt x="17859" y="97878"/>
                    </a:cubicBezTo>
                    <a:lnTo>
                      <a:pt x="17859" y="97878"/>
                    </a:lnTo>
                    <a:cubicBezTo>
                      <a:pt x="28505" y="96676"/>
                      <a:pt x="43273" y="87919"/>
                      <a:pt x="50313" y="86373"/>
                    </a:cubicBezTo>
                    <a:lnTo>
                      <a:pt x="50313" y="86373"/>
                    </a:lnTo>
                    <a:cubicBezTo>
                      <a:pt x="51687" y="86030"/>
                      <a:pt x="52889" y="86030"/>
                      <a:pt x="54262" y="86030"/>
                    </a:cubicBezTo>
                    <a:lnTo>
                      <a:pt x="54262" y="86030"/>
                    </a:lnTo>
                    <a:cubicBezTo>
                      <a:pt x="57697" y="86373"/>
                      <a:pt x="61646" y="86030"/>
                      <a:pt x="62677" y="90838"/>
                    </a:cubicBezTo>
                    <a:lnTo>
                      <a:pt x="62677" y="90838"/>
                    </a:lnTo>
                    <a:cubicBezTo>
                      <a:pt x="62505" y="93585"/>
                      <a:pt x="60616" y="94615"/>
                      <a:pt x="58040" y="96161"/>
                    </a:cubicBezTo>
                    <a:lnTo>
                      <a:pt x="58040" y="96161"/>
                    </a:lnTo>
                    <a:cubicBezTo>
                      <a:pt x="49626" y="99252"/>
                      <a:pt x="38121" y="104060"/>
                      <a:pt x="36919" y="106979"/>
                    </a:cubicBezTo>
                    <a:lnTo>
                      <a:pt x="36919" y="106979"/>
                    </a:lnTo>
                    <a:lnTo>
                      <a:pt x="36919" y="107838"/>
                    </a:lnTo>
                    <a:cubicBezTo>
                      <a:pt x="37091" y="109555"/>
                      <a:pt x="36919" y="109040"/>
                      <a:pt x="38980" y="109383"/>
                    </a:cubicBezTo>
                    <a:lnTo>
                      <a:pt x="38980" y="109383"/>
                    </a:lnTo>
                    <a:cubicBezTo>
                      <a:pt x="41212" y="109383"/>
                      <a:pt x="44818" y="108181"/>
                      <a:pt x="47222" y="106979"/>
                    </a:cubicBezTo>
                    <a:lnTo>
                      <a:pt x="47222" y="106979"/>
                    </a:lnTo>
                    <a:cubicBezTo>
                      <a:pt x="52030" y="104747"/>
                      <a:pt x="67485" y="91868"/>
                      <a:pt x="74010" y="91525"/>
                    </a:cubicBezTo>
                    <a:lnTo>
                      <a:pt x="74010" y="91525"/>
                    </a:lnTo>
                    <a:cubicBezTo>
                      <a:pt x="74697" y="91353"/>
                      <a:pt x="75555" y="91181"/>
                      <a:pt x="76242" y="91181"/>
                    </a:cubicBezTo>
                    <a:lnTo>
                      <a:pt x="76242" y="91181"/>
                    </a:lnTo>
                    <a:cubicBezTo>
                      <a:pt x="79161" y="91181"/>
                      <a:pt x="82767" y="92898"/>
                      <a:pt x="82939" y="96676"/>
                    </a:cubicBezTo>
                    <a:lnTo>
                      <a:pt x="82939" y="96676"/>
                    </a:lnTo>
                    <a:cubicBezTo>
                      <a:pt x="82767" y="99939"/>
                      <a:pt x="80363" y="102514"/>
                      <a:pt x="75555" y="104918"/>
                    </a:cubicBezTo>
                    <a:lnTo>
                      <a:pt x="75555" y="104918"/>
                    </a:lnTo>
                    <a:cubicBezTo>
                      <a:pt x="67828" y="107494"/>
                      <a:pt x="58727" y="110929"/>
                      <a:pt x="55464" y="113504"/>
                    </a:cubicBezTo>
                    <a:lnTo>
                      <a:pt x="55464" y="113504"/>
                    </a:lnTo>
                    <a:cubicBezTo>
                      <a:pt x="54949" y="113848"/>
                      <a:pt x="54606" y="114019"/>
                      <a:pt x="54434" y="114191"/>
                    </a:cubicBezTo>
                    <a:lnTo>
                      <a:pt x="54434" y="114191"/>
                    </a:lnTo>
                    <a:cubicBezTo>
                      <a:pt x="57697" y="116423"/>
                      <a:pt x="69373" y="116939"/>
                      <a:pt x="77272" y="117969"/>
                    </a:cubicBezTo>
                    <a:lnTo>
                      <a:pt x="77272" y="117969"/>
                    </a:lnTo>
                    <a:cubicBezTo>
                      <a:pt x="85172" y="117797"/>
                      <a:pt x="80707" y="117110"/>
                      <a:pt x="88606" y="110757"/>
                    </a:cubicBezTo>
                    <a:lnTo>
                      <a:pt x="88606" y="110757"/>
                    </a:lnTo>
                    <a:cubicBezTo>
                      <a:pt x="96848" y="106464"/>
                      <a:pt x="104404" y="109898"/>
                      <a:pt x="106464" y="104403"/>
                    </a:cubicBezTo>
                    <a:lnTo>
                      <a:pt x="106464" y="104403"/>
                    </a:lnTo>
                    <a:cubicBezTo>
                      <a:pt x="108009" y="98050"/>
                      <a:pt x="108009" y="91868"/>
                      <a:pt x="121060" y="91353"/>
                    </a:cubicBezTo>
                    <a:lnTo>
                      <a:pt x="121060" y="91353"/>
                    </a:lnTo>
                    <a:cubicBezTo>
                      <a:pt x="122090" y="91181"/>
                      <a:pt x="123292" y="91181"/>
                      <a:pt x="124151" y="91181"/>
                    </a:cubicBezTo>
                    <a:lnTo>
                      <a:pt x="124151" y="91181"/>
                    </a:lnTo>
                    <a:cubicBezTo>
                      <a:pt x="133080" y="91353"/>
                      <a:pt x="135656" y="95646"/>
                      <a:pt x="139434" y="95302"/>
                    </a:cubicBezTo>
                    <a:lnTo>
                      <a:pt x="139434" y="95302"/>
                    </a:lnTo>
                    <a:cubicBezTo>
                      <a:pt x="139949" y="95302"/>
                      <a:pt x="140464" y="95302"/>
                      <a:pt x="140979" y="95131"/>
                    </a:cubicBezTo>
                    <a:lnTo>
                      <a:pt x="140979" y="95131"/>
                    </a:lnTo>
                    <a:lnTo>
                      <a:pt x="140979" y="95131"/>
                    </a:lnTo>
                    <a:cubicBezTo>
                      <a:pt x="149393" y="93929"/>
                      <a:pt x="171888" y="87575"/>
                      <a:pt x="186312" y="75212"/>
                    </a:cubicBezTo>
                    <a:lnTo>
                      <a:pt x="186312" y="75212"/>
                    </a:lnTo>
                    <a:cubicBezTo>
                      <a:pt x="197989" y="66282"/>
                      <a:pt x="210524" y="61646"/>
                      <a:pt x="215676" y="61474"/>
                    </a:cubicBezTo>
                    <a:lnTo>
                      <a:pt x="215676" y="61474"/>
                    </a:lnTo>
                    <a:cubicBezTo>
                      <a:pt x="216362" y="61474"/>
                      <a:pt x="218938" y="61474"/>
                      <a:pt x="219282" y="64393"/>
                    </a:cubicBezTo>
                    <a:lnTo>
                      <a:pt x="219282" y="64393"/>
                    </a:lnTo>
                    <a:cubicBezTo>
                      <a:pt x="218767" y="67313"/>
                      <a:pt x="217392" y="67313"/>
                      <a:pt x="215504" y="69030"/>
                    </a:cubicBezTo>
                    <a:lnTo>
                      <a:pt x="215504" y="69030"/>
                    </a:lnTo>
                    <a:cubicBezTo>
                      <a:pt x="205716" y="75383"/>
                      <a:pt x="200908" y="80191"/>
                      <a:pt x="197645" y="84484"/>
                    </a:cubicBezTo>
                    <a:lnTo>
                      <a:pt x="197645" y="84484"/>
                    </a:lnTo>
                    <a:cubicBezTo>
                      <a:pt x="197645" y="84656"/>
                      <a:pt x="197473" y="84828"/>
                      <a:pt x="197473" y="84999"/>
                    </a:cubicBezTo>
                    <a:lnTo>
                      <a:pt x="197473" y="84999"/>
                    </a:lnTo>
                    <a:cubicBezTo>
                      <a:pt x="199363" y="84656"/>
                      <a:pt x="202453" y="84141"/>
                      <a:pt x="206575" y="83797"/>
                    </a:cubicBezTo>
                    <a:lnTo>
                      <a:pt x="206575" y="83797"/>
                    </a:lnTo>
                    <a:cubicBezTo>
                      <a:pt x="210868" y="83282"/>
                      <a:pt x="214817" y="83111"/>
                      <a:pt x="217908" y="83111"/>
                    </a:cubicBezTo>
                    <a:lnTo>
                      <a:pt x="217908" y="83111"/>
                    </a:lnTo>
                    <a:cubicBezTo>
                      <a:pt x="219625" y="83111"/>
                      <a:pt x="221170" y="83111"/>
                      <a:pt x="222372" y="83454"/>
                    </a:cubicBezTo>
                    <a:lnTo>
                      <a:pt x="222372" y="83454"/>
                    </a:lnTo>
                    <a:cubicBezTo>
                      <a:pt x="223403" y="83626"/>
                      <a:pt x="225463" y="83969"/>
                      <a:pt x="225807" y="86888"/>
                    </a:cubicBezTo>
                    <a:lnTo>
                      <a:pt x="225807" y="86888"/>
                    </a:lnTo>
                    <a:cubicBezTo>
                      <a:pt x="225120" y="90151"/>
                      <a:pt x="223231" y="90494"/>
                      <a:pt x="220312" y="92383"/>
                    </a:cubicBezTo>
                    <a:lnTo>
                      <a:pt x="220312" y="92383"/>
                    </a:lnTo>
                    <a:cubicBezTo>
                      <a:pt x="210868" y="96504"/>
                      <a:pt x="202110" y="96333"/>
                      <a:pt x="187342" y="100282"/>
                    </a:cubicBezTo>
                    <a:lnTo>
                      <a:pt x="187342" y="100282"/>
                    </a:lnTo>
                    <a:cubicBezTo>
                      <a:pt x="179272" y="102343"/>
                      <a:pt x="170342" y="104575"/>
                      <a:pt x="167939" y="106120"/>
                    </a:cubicBezTo>
                    <a:lnTo>
                      <a:pt x="167939" y="106120"/>
                    </a:lnTo>
                    <a:cubicBezTo>
                      <a:pt x="168454" y="106464"/>
                      <a:pt x="169140" y="106807"/>
                      <a:pt x="169999" y="107151"/>
                    </a:cubicBezTo>
                    <a:lnTo>
                      <a:pt x="169999" y="107151"/>
                    </a:lnTo>
                    <a:cubicBezTo>
                      <a:pt x="180646" y="112131"/>
                      <a:pt x="199363" y="117625"/>
                      <a:pt x="201423" y="125524"/>
                    </a:cubicBezTo>
                    <a:lnTo>
                      <a:pt x="201423" y="125524"/>
                    </a:lnTo>
                    <a:cubicBezTo>
                      <a:pt x="200908" y="128959"/>
                      <a:pt x="198160" y="129302"/>
                      <a:pt x="196100" y="129474"/>
                    </a:cubicBezTo>
                    <a:lnTo>
                      <a:pt x="196100" y="129474"/>
                    </a:lnTo>
                    <a:cubicBezTo>
                      <a:pt x="194898" y="129646"/>
                      <a:pt x="193524" y="129817"/>
                      <a:pt x="192322" y="129817"/>
                    </a:cubicBezTo>
                    <a:lnTo>
                      <a:pt x="192322" y="129817"/>
                    </a:lnTo>
                    <a:cubicBezTo>
                      <a:pt x="178585" y="129646"/>
                      <a:pt x="161413" y="117625"/>
                      <a:pt x="146302" y="115565"/>
                    </a:cubicBezTo>
                    <a:lnTo>
                      <a:pt x="146302" y="115565"/>
                    </a:lnTo>
                    <a:cubicBezTo>
                      <a:pt x="141494" y="115221"/>
                      <a:pt x="135999" y="114878"/>
                      <a:pt x="130848" y="114878"/>
                    </a:cubicBezTo>
                    <a:lnTo>
                      <a:pt x="130848" y="114878"/>
                    </a:lnTo>
                    <a:cubicBezTo>
                      <a:pt x="122262" y="114878"/>
                      <a:pt x="114192" y="115737"/>
                      <a:pt x="111787" y="117282"/>
                    </a:cubicBezTo>
                    <a:lnTo>
                      <a:pt x="111787" y="117282"/>
                    </a:lnTo>
                    <a:cubicBezTo>
                      <a:pt x="111444" y="117454"/>
                      <a:pt x="111272" y="117454"/>
                      <a:pt x="111272" y="117625"/>
                    </a:cubicBezTo>
                    <a:lnTo>
                      <a:pt x="111272" y="117625"/>
                    </a:lnTo>
                    <a:cubicBezTo>
                      <a:pt x="113505" y="121575"/>
                      <a:pt x="121918" y="127757"/>
                      <a:pt x="136171" y="132393"/>
                    </a:cubicBezTo>
                    <a:lnTo>
                      <a:pt x="136171" y="132393"/>
                    </a:lnTo>
                    <a:cubicBezTo>
                      <a:pt x="150423" y="137373"/>
                      <a:pt x="163302" y="147847"/>
                      <a:pt x="173605" y="147676"/>
                    </a:cubicBezTo>
                    <a:lnTo>
                      <a:pt x="173605" y="147676"/>
                    </a:lnTo>
                    <a:cubicBezTo>
                      <a:pt x="174635" y="147676"/>
                      <a:pt x="175666" y="147504"/>
                      <a:pt x="176868" y="147332"/>
                    </a:cubicBezTo>
                    <a:lnTo>
                      <a:pt x="176868" y="147332"/>
                    </a:lnTo>
                    <a:cubicBezTo>
                      <a:pt x="184767" y="146474"/>
                      <a:pt x="191120" y="141837"/>
                      <a:pt x="200221" y="141666"/>
                    </a:cubicBezTo>
                    <a:lnTo>
                      <a:pt x="200221" y="141666"/>
                    </a:lnTo>
                    <a:cubicBezTo>
                      <a:pt x="203140" y="141666"/>
                      <a:pt x="206231" y="142181"/>
                      <a:pt x="209494" y="143555"/>
                    </a:cubicBezTo>
                    <a:lnTo>
                      <a:pt x="209494" y="143555"/>
                    </a:lnTo>
                    <a:cubicBezTo>
                      <a:pt x="214474" y="145959"/>
                      <a:pt x="217049" y="146130"/>
                      <a:pt x="218079" y="150251"/>
                    </a:cubicBezTo>
                    <a:lnTo>
                      <a:pt x="218079" y="150251"/>
                    </a:lnTo>
                    <a:cubicBezTo>
                      <a:pt x="215847" y="156262"/>
                      <a:pt x="210868" y="154373"/>
                      <a:pt x="203655" y="155918"/>
                    </a:cubicBezTo>
                    <a:lnTo>
                      <a:pt x="203655" y="155918"/>
                    </a:lnTo>
                    <a:cubicBezTo>
                      <a:pt x="193352" y="155746"/>
                      <a:pt x="153343" y="166393"/>
                      <a:pt x="148020" y="169655"/>
                    </a:cubicBezTo>
                    <a:lnTo>
                      <a:pt x="148020" y="169655"/>
                    </a:lnTo>
                    <a:cubicBezTo>
                      <a:pt x="144242" y="171373"/>
                      <a:pt x="141494" y="174292"/>
                      <a:pt x="141838" y="174807"/>
                    </a:cubicBezTo>
                    <a:lnTo>
                      <a:pt x="141838" y="174807"/>
                    </a:lnTo>
                    <a:cubicBezTo>
                      <a:pt x="141838" y="174979"/>
                      <a:pt x="141838" y="175150"/>
                      <a:pt x="142525" y="175837"/>
                    </a:cubicBezTo>
                    <a:lnTo>
                      <a:pt x="142525" y="175837"/>
                    </a:lnTo>
                    <a:cubicBezTo>
                      <a:pt x="145443" y="178928"/>
                      <a:pt x="147161" y="181160"/>
                      <a:pt x="149050" y="180989"/>
                    </a:cubicBezTo>
                    <a:lnTo>
                      <a:pt x="149050" y="180989"/>
                    </a:lnTo>
                    <a:cubicBezTo>
                      <a:pt x="149908" y="180989"/>
                      <a:pt x="151282" y="180645"/>
                      <a:pt x="153343" y="179271"/>
                    </a:cubicBezTo>
                    <a:lnTo>
                      <a:pt x="153343" y="179271"/>
                    </a:lnTo>
                    <a:cubicBezTo>
                      <a:pt x="159009" y="175494"/>
                      <a:pt x="168797" y="171029"/>
                      <a:pt x="177555" y="171029"/>
                    </a:cubicBezTo>
                    <a:lnTo>
                      <a:pt x="177555" y="171029"/>
                    </a:lnTo>
                    <a:cubicBezTo>
                      <a:pt x="181161" y="171029"/>
                      <a:pt x="184938" y="171888"/>
                      <a:pt x="187686" y="174292"/>
                    </a:cubicBezTo>
                    <a:lnTo>
                      <a:pt x="187686" y="174292"/>
                    </a:lnTo>
                    <a:cubicBezTo>
                      <a:pt x="194383" y="179787"/>
                      <a:pt x="195242" y="183049"/>
                      <a:pt x="202453" y="185453"/>
                    </a:cubicBezTo>
                    <a:lnTo>
                      <a:pt x="202453" y="185453"/>
                    </a:lnTo>
                    <a:cubicBezTo>
                      <a:pt x="205544" y="186999"/>
                      <a:pt x="209150" y="187857"/>
                      <a:pt x="211383" y="187857"/>
                    </a:cubicBezTo>
                    <a:lnTo>
                      <a:pt x="211383" y="187857"/>
                    </a:lnTo>
                    <a:cubicBezTo>
                      <a:pt x="212241" y="187857"/>
                      <a:pt x="212756" y="187686"/>
                      <a:pt x="213100" y="187514"/>
                    </a:cubicBezTo>
                    <a:lnTo>
                      <a:pt x="213100" y="187514"/>
                    </a:lnTo>
                    <a:cubicBezTo>
                      <a:pt x="210524" y="183736"/>
                      <a:pt x="207090" y="177554"/>
                      <a:pt x="206918" y="173090"/>
                    </a:cubicBezTo>
                    <a:lnTo>
                      <a:pt x="206918" y="173090"/>
                    </a:lnTo>
                    <a:cubicBezTo>
                      <a:pt x="206918" y="171544"/>
                      <a:pt x="208120" y="168797"/>
                      <a:pt x="210868" y="168797"/>
                    </a:cubicBezTo>
                    <a:lnTo>
                      <a:pt x="210868" y="168797"/>
                    </a:lnTo>
                    <a:cubicBezTo>
                      <a:pt x="212413" y="168797"/>
                      <a:pt x="213615" y="169484"/>
                      <a:pt x="214989" y="170171"/>
                    </a:cubicBezTo>
                    <a:lnTo>
                      <a:pt x="214989" y="170171"/>
                    </a:lnTo>
                    <a:cubicBezTo>
                      <a:pt x="224090" y="174807"/>
                      <a:pt x="229413" y="182878"/>
                      <a:pt x="229585" y="189746"/>
                    </a:cubicBezTo>
                    <a:lnTo>
                      <a:pt x="229585" y="189746"/>
                    </a:lnTo>
                    <a:cubicBezTo>
                      <a:pt x="229585" y="191120"/>
                      <a:pt x="229241" y="192494"/>
                      <a:pt x="228726" y="193696"/>
                    </a:cubicBezTo>
                    <a:lnTo>
                      <a:pt x="228726" y="193696"/>
                    </a:lnTo>
                    <a:cubicBezTo>
                      <a:pt x="227009" y="199019"/>
                      <a:pt x="223059" y="202281"/>
                      <a:pt x="216534" y="201938"/>
                    </a:cubicBezTo>
                    <a:lnTo>
                      <a:pt x="216534" y="201938"/>
                    </a:lnTo>
                    <a:cubicBezTo>
                      <a:pt x="214645" y="201938"/>
                      <a:pt x="212413" y="201766"/>
                      <a:pt x="209666" y="201423"/>
                    </a:cubicBezTo>
                    <a:lnTo>
                      <a:pt x="209666" y="201423"/>
                    </a:lnTo>
                    <a:cubicBezTo>
                      <a:pt x="196958" y="198847"/>
                      <a:pt x="193009" y="197645"/>
                      <a:pt x="181676" y="193867"/>
                    </a:cubicBezTo>
                    <a:lnTo>
                      <a:pt x="181676" y="193867"/>
                    </a:lnTo>
                    <a:cubicBezTo>
                      <a:pt x="174463" y="191635"/>
                      <a:pt x="169655" y="190433"/>
                      <a:pt x="166393" y="190433"/>
                    </a:cubicBezTo>
                    <a:lnTo>
                      <a:pt x="166393" y="190433"/>
                    </a:lnTo>
                    <a:cubicBezTo>
                      <a:pt x="164332" y="190261"/>
                      <a:pt x="162615" y="190776"/>
                      <a:pt x="160039" y="192322"/>
                    </a:cubicBezTo>
                    <a:lnTo>
                      <a:pt x="160039" y="192322"/>
                    </a:lnTo>
                    <a:close/>
                    <a:moveTo>
                      <a:pt x="215847" y="228211"/>
                    </a:moveTo>
                    <a:cubicBezTo>
                      <a:pt x="216019" y="228211"/>
                      <a:pt x="216019" y="228211"/>
                      <a:pt x="215847" y="228211"/>
                    </a:cubicBezTo>
                    <a:lnTo>
                      <a:pt x="215847" y="228211"/>
                    </a:lnTo>
                    <a:lnTo>
                      <a:pt x="215847" y="228211"/>
                    </a:lnTo>
                    <a:lnTo>
                      <a:pt x="215847" y="228211"/>
                    </a:lnTo>
                    <a:close/>
                    <a:moveTo>
                      <a:pt x="35545" y="110242"/>
                    </a:moveTo>
                    <a:lnTo>
                      <a:pt x="35545" y="110242"/>
                    </a:lnTo>
                    <a:lnTo>
                      <a:pt x="35545" y="110242"/>
                    </a:lnTo>
                    <a:cubicBezTo>
                      <a:pt x="35545" y="110242"/>
                      <a:pt x="35545" y="110242"/>
                      <a:pt x="35545" y="110242"/>
                    </a:cubicBezTo>
                    <a:lnTo>
                      <a:pt x="35545" y="110242"/>
                    </a:lnTo>
                    <a:lnTo>
                      <a:pt x="35545" y="110242"/>
                    </a:lnTo>
                    <a:lnTo>
                      <a:pt x="35545" y="110242"/>
                    </a:lnTo>
                    <a:close/>
                    <a:moveTo>
                      <a:pt x="36060" y="110070"/>
                    </a:moveTo>
                    <a:cubicBezTo>
                      <a:pt x="36232" y="110070"/>
                      <a:pt x="36404" y="109898"/>
                      <a:pt x="36576" y="109898"/>
                    </a:cubicBezTo>
                    <a:lnTo>
                      <a:pt x="36576" y="109898"/>
                    </a:lnTo>
                    <a:cubicBezTo>
                      <a:pt x="36404" y="109898"/>
                      <a:pt x="36232" y="110070"/>
                      <a:pt x="36060" y="110070"/>
                    </a:cubicBezTo>
                    <a:lnTo>
                      <a:pt x="36060" y="110070"/>
                    </a:lnTo>
                    <a:close/>
                    <a:moveTo>
                      <a:pt x="37606" y="107666"/>
                    </a:moveTo>
                    <a:cubicBezTo>
                      <a:pt x="37606" y="107494"/>
                      <a:pt x="37606" y="107322"/>
                      <a:pt x="37606" y="107322"/>
                    </a:cubicBezTo>
                    <a:lnTo>
                      <a:pt x="37606" y="107322"/>
                    </a:lnTo>
                    <a:cubicBezTo>
                      <a:pt x="37606" y="107494"/>
                      <a:pt x="37606" y="107494"/>
                      <a:pt x="37606" y="107666"/>
                    </a:cubicBezTo>
                    <a:lnTo>
                      <a:pt x="37606" y="107666"/>
                    </a:lnTo>
                    <a:close/>
                    <a:moveTo>
                      <a:pt x="76586" y="73323"/>
                    </a:moveTo>
                    <a:cubicBezTo>
                      <a:pt x="76414" y="73323"/>
                      <a:pt x="76242" y="73323"/>
                      <a:pt x="75899" y="73323"/>
                    </a:cubicBezTo>
                    <a:lnTo>
                      <a:pt x="75899" y="73323"/>
                    </a:lnTo>
                    <a:cubicBezTo>
                      <a:pt x="76242" y="73323"/>
                      <a:pt x="76586" y="73323"/>
                      <a:pt x="76586" y="73323"/>
                    </a:cubicBezTo>
                    <a:lnTo>
                      <a:pt x="76586" y="73323"/>
                    </a:lnTo>
                    <a:close/>
                    <a:moveTo>
                      <a:pt x="215676" y="63535"/>
                    </a:moveTo>
                    <a:cubicBezTo>
                      <a:pt x="215676" y="63535"/>
                      <a:pt x="215504" y="63535"/>
                      <a:pt x="215676" y="63535"/>
                    </a:cubicBezTo>
                    <a:lnTo>
                      <a:pt x="215676" y="63535"/>
                    </a:lnTo>
                    <a:lnTo>
                      <a:pt x="215676" y="63535"/>
                    </a:lnTo>
                    <a:lnTo>
                      <a:pt x="215676" y="63535"/>
                    </a:lnTo>
                    <a:close/>
                    <a:moveTo>
                      <a:pt x="58555" y="61303"/>
                    </a:moveTo>
                    <a:lnTo>
                      <a:pt x="57182" y="61303"/>
                    </a:lnTo>
                    <a:lnTo>
                      <a:pt x="58555" y="61303"/>
                    </a:lnTo>
                    <a:lnTo>
                      <a:pt x="58555" y="61303"/>
                    </a:lnTo>
                    <a:close/>
                    <a:moveTo>
                      <a:pt x="308746" y="45161"/>
                    </a:moveTo>
                    <a:lnTo>
                      <a:pt x="308746" y="45161"/>
                    </a:lnTo>
                    <a:cubicBezTo>
                      <a:pt x="308746" y="45161"/>
                      <a:pt x="308746" y="45161"/>
                      <a:pt x="308746" y="45161"/>
                    </a:cubicBezTo>
                    <a:lnTo>
                      <a:pt x="308746" y="451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9" name="图形 7">
              <a:extLst>
                <a:ext uri="{FF2B5EF4-FFF2-40B4-BE49-F238E27FC236}">
                  <a16:creationId xmlns:a16="http://schemas.microsoft.com/office/drawing/2014/main" xmlns="" id="{A6B4CD02-DE47-44BE-B361-5D7DFC455645}"/>
                </a:ext>
              </a:extLst>
            </p:cNvPr>
            <p:cNvGrpSpPr/>
            <p:nvPr/>
          </p:nvGrpSpPr>
          <p:grpSpPr>
            <a:xfrm>
              <a:off x="6979669" y="926290"/>
              <a:ext cx="1013467" cy="547258"/>
              <a:chOff x="6979669" y="926290"/>
              <a:chExt cx="1013467" cy="547258"/>
            </a:xfrm>
            <a:solidFill>
              <a:srgbClr val="B4B4B4"/>
            </a:solidFill>
          </p:grpSpPr>
          <p:sp>
            <p:nvSpPr>
              <p:cNvPr id="3025" name="任意多边形: 形状 3024">
                <a:extLst>
                  <a:ext uri="{FF2B5EF4-FFF2-40B4-BE49-F238E27FC236}">
                    <a16:creationId xmlns:a16="http://schemas.microsoft.com/office/drawing/2014/main" xmlns="" id="{75A5809C-534B-494C-82E7-F2B33B7D7D12}"/>
                  </a:ext>
                </a:extLst>
              </p:cNvPr>
              <p:cNvSpPr/>
              <p:nvPr/>
            </p:nvSpPr>
            <p:spPr>
              <a:xfrm>
                <a:off x="6982562" y="928350"/>
                <a:ext cx="1008669" cy="542719"/>
              </a:xfrm>
              <a:custGeom>
                <a:avLst/>
                <a:gdLst>
                  <a:gd name="connsiteX0" fmla="*/ 272367 w 1008669"/>
                  <a:gd name="connsiteY0" fmla="*/ 1717 h 542719"/>
                  <a:gd name="connsiteX1" fmla="*/ 256398 w 1008669"/>
                  <a:gd name="connsiteY1" fmla="*/ 4808 h 542719"/>
                  <a:gd name="connsiteX2" fmla="*/ 233731 w 1008669"/>
                  <a:gd name="connsiteY2" fmla="*/ 9960 h 542719"/>
                  <a:gd name="connsiteX3" fmla="*/ 213640 w 1008669"/>
                  <a:gd name="connsiteY3" fmla="*/ 6182 h 542719"/>
                  <a:gd name="connsiteX4" fmla="*/ 208317 w 1008669"/>
                  <a:gd name="connsiteY4" fmla="*/ 859 h 542719"/>
                  <a:gd name="connsiteX5" fmla="*/ 163499 w 1008669"/>
                  <a:gd name="connsiteY5" fmla="*/ 1374 h 542719"/>
                  <a:gd name="connsiteX6" fmla="*/ 168135 w 1008669"/>
                  <a:gd name="connsiteY6" fmla="*/ 6353 h 542719"/>
                  <a:gd name="connsiteX7" fmla="*/ 193378 w 1008669"/>
                  <a:gd name="connsiteY7" fmla="*/ 12707 h 542719"/>
                  <a:gd name="connsiteX8" fmla="*/ 178267 w 1008669"/>
                  <a:gd name="connsiteY8" fmla="*/ 21636 h 542719"/>
                  <a:gd name="connsiteX9" fmla="*/ 156802 w 1008669"/>
                  <a:gd name="connsiteY9" fmla="*/ 26788 h 542719"/>
                  <a:gd name="connsiteX10" fmla="*/ 146843 w 1008669"/>
                  <a:gd name="connsiteY10" fmla="*/ 33141 h 542719"/>
                  <a:gd name="connsiteX11" fmla="*/ 116621 w 1008669"/>
                  <a:gd name="connsiteY11" fmla="*/ 19232 h 542719"/>
                  <a:gd name="connsiteX12" fmla="*/ 96530 w 1008669"/>
                  <a:gd name="connsiteY12" fmla="*/ 30737 h 542719"/>
                  <a:gd name="connsiteX13" fmla="*/ 61328 w 1008669"/>
                  <a:gd name="connsiteY13" fmla="*/ 49798 h 542719"/>
                  <a:gd name="connsiteX14" fmla="*/ 67681 w 1008669"/>
                  <a:gd name="connsiteY14" fmla="*/ 75212 h 542719"/>
                  <a:gd name="connsiteX15" fmla="*/ 41237 w 1008669"/>
                  <a:gd name="connsiteY15" fmla="*/ 67656 h 542719"/>
                  <a:gd name="connsiteX16" fmla="*/ 13763 w 1008669"/>
                  <a:gd name="connsiteY16" fmla="*/ 112131 h 542719"/>
                  <a:gd name="connsiteX17" fmla="*/ 40207 w 1008669"/>
                  <a:gd name="connsiteY17" fmla="*/ 106979 h 542719"/>
                  <a:gd name="connsiteX18" fmla="*/ 50338 w 1008669"/>
                  <a:gd name="connsiteY18" fmla="*/ 100626 h 542719"/>
                  <a:gd name="connsiteX19" fmla="*/ 56692 w 1008669"/>
                  <a:gd name="connsiteY19" fmla="*/ 127242 h 542719"/>
                  <a:gd name="connsiteX20" fmla="*/ 18914 w 1008669"/>
                  <a:gd name="connsiteY20" fmla="*/ 147676 h 542719"/>
                  <a:gd name="connsiteX21" fmla="*/ 2601 w 1008669"/>
                  <a:gd name="connsiteY21" fmla="*/ 162958 h 542719"/>
                  <a:gd name="connsiteX22" fmla="*/ 41753 w 1008669"/>
                  <a:gd name="connsiteY22" fmla="*/ 175665 h 542719"/>
                  <a:gd name="connsiteX23" fmla="*/ 71974 w 1008669"/>
                  <a:gd name="connsiteY23" fmla="*/ 175665 h 542719"/>
                  <a:gd name="connsiteX24" fmla="*/ 105974 w 1008669"/>
                  <a:gd name="connsiteY24" fmla="*/ 167938 h 542719"/>
                  <a:gd name="connsiteX25" fmla="*/ 114903 w 1008669"/>
                  <a:gd name="connsiteY25" fmla="*/ 180645 h 542719"/>
                  <a:gd name="connsiteX26" fmla="*/ 75924 w 1008669"/>
                  <a:gd name="connsiteY26" fmla="*/ 188372 h 542719"/>
                  <a:gd name="connsiteX27" fmla="*/ 79702 w 1008669"/>
                  <a:gd name="connsiteY27" fmla="*/ 198504 h 542719"/>
                  <a:gd name="connsiteX28" fmla="*/ 111297 w 1008669"/>
                  <a:gd name="connsiteY28" fmla="*/ 202281 h 542719"/>
                  <a:gd name="connsiteX29" fmla="*/ 149075 w 1008669"/>
                  <a:gd name="connsiteY29" fmla="*/ 209837 h 542719"/>
                  <a:gd name="connsiteX30" fmla="*/ 167963 w 1008669"/>
                  <a:gd name="connsiteY30" fmla="*/ 198332 h 542719"/>
                  <a:gd name="connsiteX31" fmla="*/ 210721 w 1008669"/>
                  <a:gd name="connsiteY31" fmla="*/ 185625 h 542719"/>
                  <a:gd name="connsiteX32" fmla="*/ 283872 w 1008669"/>
                  <a:gd name="connsiteY32" fmla="*/ 189231 h 542719"/>
                  <a:gd name="connsiteX33" fmla="*/ 321649 w 1008669"/>
                  <a:gd name="connsiteY33" fmla="*/ 203140 h 542719"/>
                  <a:gd name="connsiteX34" fmla="*/ 345518 w 1008669"/>
                  <a:gd name="connsiteY34" fmla="*/ 208120 h 542719"/>
                  <a:gd name="connsiteX35" fmla="*/ 358225 w 1008669"/>
                  <a:gd name="connsiteY35" fmla="*/ 217049 h 542719"/>
                  <a:gd name="connsiteX36" fmla="*/ 392225 w 1008669"/>
                  <a:gd name="connsiteY36" fmla="*/ 227180 h 542719"/>
                  <a:gd name="connsiteX37" fmla="*/ 421245 w 1008669"/>
                  <a:gd name="connsiteY37" fmla="*/ 243665 h 542719"/>
                  <a:gd name="connsiteX38" fmla="*/ 441507 w 1008669"/>
                  <a:gd name="connsiteY38" fmla="*/ 261352 h 542719"/>
                  <a:gd name="connsiteX39" fmla="*/ 451639 w 1008669"/>
                  <a:gd name="connsiteY39" fmla="*/ 274059 h 542719"/>
                  <a:gd name="connsiteX40" fmla="*/ 467951 w 1008669"/>
                  <a:gd name="connsiteY40" fmla="*/ 272685 h 542719"/>
                  <a:gd name="connsiteX41" fmla="*/ 456618 w 1008669"/>
                  <a:gd name="connsiteY41" fmla="*/ 249847 h 542719"/>
                  <a:gd name="connsiteX42" fmla="*/ 479285 w 1008669"/>
                  <a:gd name="connsiteY42" fmla="*/ 261180 h 542719"/>
                  <a:gd name="connsiteX43" fmla="*/ 495598 w 1008669"/>
                  <a:gd name="connsiteY43" fmla="*/ 264958 h 542719"/>
                  <a:gd name="connsiteX44" fmla="*/ 527022 w 1008669"/>
                  <a:gd name="connsiteY44" fmla="*/ 267362 h 542719"/>
                  <a:gd name="connsiteX45" fmla="*/ 530799 w 1008669"/>
                  <a:gd name="connsiteY45" fmla="*/ 273715 h 542719"/>
                  <a:gd name="connsiteX46" fmla="*/ 547284 w 1008669"/>
                  <a:gd name="connsiteY46" fmla="*/ 282644 h 542719"/>
                  <a:gd name="connsiteX47" fmla="*/ 499376 w 1008669"/>
                  <a:gd name="connsiteY47" fmla="*/ 285220 h 542719"/>
                  <a:gd name="connsiteX48" fmla="*/ 494396 w 1008669"/>
                  <a:gd name="connsiteY48" fmla="*/ 294149 h 542719"/>
                  <a:gd name="connsiteX49" fmla="*/ 533547 w 1008669"/>
                  <a:gd name="connsiteY49" fmla="*/ 296553 h 542719"/>
                  <a:gd name="connsiteX50" fmla="*/ 559991 w 1008669"/>
                  <a:gd name="connsiteY50" fmla="*/ 295180 h 542719"/>
                  <a:gd name="connsiteX51" fmla="*/ 571325 w 1008669"/>
                  <a:gd name="connsiteY51" fmla="*/ 300160 h 542719"/>
                  <a:gd name="connsiteX52" fmla="*/ 581456 w 1008669"/>
                  <a:gd name="connsiteY52" fmla="*/ 309089 h 542719"/>
                  <a:gd name="connsiteX53" fmla="*/ 599143 w 1008669"/>
                  <a:gd name="connsiteY53" fmla="*/ 329351 h 542719"/>
                  <a:gd name="connsiteX54" fmla="*/ 586607 w 1008669"/>
                  <a:gd name="connsiteY54" fmla="*/ 340856 h 542719"/>
                  <a:gd name="connsiteX55" fmla="*/ 597940 w 1008669"/>
                  <a:gd name="connsiteY55" fmla="*/ 348412 h 542719"/>
                  <a:gd name="connsiteX56" fmla="*/ 624385 w 1008669"/>
                  <a:gd name="connsiteY56" fmla="*/ 345836 h 542719"/>
                  <a:gd name="connsiteX57" fmla="*/ 625758 w 1008669"/>
                  <a:gd name="connsiteY57" fmla="*/ 352189 h 542719"/>
                  <a:gd name="connsiteX58" fmla="*/ 596738 w 1008669"/>
                  <a:gd name="connsiteY58" fmla="*/ 359917 h 542719"/>
                  <a:gd name="connsiteX59" fmla="*/ 600516 w 1008669"/>
                  <a:gd name="connsiteY59" fmla="*/ 375199 h 542719"/>
                  <a:gd name="connsiteX60" fmla="*/ 616829 w 1008669"/>
                  <a:gd name="connsiteY60" fmla="*/ 361119 h 542719"/>
                  <a:gd name="connsiteX61" fmla="*/ 638294 w 1008669"/>
                  <a:gd name="connsiteY61" fmla="*/ 358543 h 542719"/>
                  <a:gd name="connsiteX62" fmla="*/ 643274 w 1008669"/>
                  <a:gd name="connsiteY62" fmla="*/ 367472 h 542719"/>
                  <a:gd name="connsiteX63" fmla="*/ 615627 w 1008669"/>
                  <a:gd name="connsiteY63" fmla="*/ 371422 h 542719"/>
                  <a:gd name="connsiteX64" fmla="*/ 613223 w 1008669"/>
                  <a:gd name="connsiteY64" fmla="*/ 386704 h 542719"/>
                  <a:gd name="connsiteX65" fmla="*/ 630910 w 1008669"/>
                  <a:gd name="connsiteY65" fmla="*/ 391684 h 542719"/>
                  <a:gd name="connsiteX66" fmla="*/ 639667 w 1008669"/>
                  <a:gd name="connsiteY66" fmla="*/ 396664 h 542719"/>
                  <a:gd name="connsiteX67" fmla="*/ 647223 w 1008669"/>
                  <a:gd name="connsiteY67" fmla="*/ 400442 h 542719"/>
                  <a:gd name="connsiteX68" fmla="*/ 655981 w 1008669"/>
                  <a:gd name="connsiteY68" fmla="*/ 401644 h 542719"/>
                  <a:gd name="connsiteX69" fmla="*/ 657354 w 1008669"/>
                  <a:gd name="connsiteY69" fmla="*/ 418128 h 542719"/>
                  <a:gd name="connsiteX70" fmla="*/ 683798 w 1008669"/>
                  <a:gd name="connsiteY70" fmla="*/ 424482 h 542719"/>
                  <a:gd name="connsiteX71" fmla="*/ 697535 w 1008669"/>
                  <a:gd name="connsiteY71" fmla="*/ 411775 h 542719"/>
                  <a:gd name="connsiteX72" fmla="*/ 700112 w 1008669"/>
                  <a:gd name="connsiteY72" fmla="*/ 421906 h 542719"/>
                  <a:gd name="connsiteX73" fmla="*/ 701485 w 1008669"/>
                  <a:gd name="connsiteY73" fmla="*/ 435815 h 542719"/>
                  <a:gd name="connsiteX74" fmla="*/ 730505 w 1008669"/>
                  <a:gd name="connsiteY74" fmla="*/ 457280 h 542719"/>
                  <a:gd name="connsiteX75" fmla="*/ 736687 w 1008669"/>
                  <a:gd name="connsiteY75" fmla="*/ 449724 h 542719"/>
                  <a:gd name="connsiteX76" fmla="*/ 720202 w 1008669"/>
                  <a:gd name="connsiteY76" fmla="*/ 430664 h 542719"/>
                  <a:gd name="connsiteX77" fmla="*/ 730333 w 1008669"/>
                  <a:gd name="connsiteY77" fmla="*/ 429290 h 542719"/>
                  <a:gd name="connsiteX78" fmla="*/ 751798 w 1008669"/>
                  <a:gd name="connsiteY78" fmla="*/ 440623 h 542719"/>
                  <a:gd name="connsiteX79" fmla="*/ 751798 w 1008669"/>
                  <a:gd name="connsiteY79" fmla="*/ 459684 h 542719"/>
                  <a:gd name="connsiteX80" fmla="*/ 772061 w 1008669"/>
                  <a:gd name="connsiteY80" fmla="*/ 474795 h 542719"/>
                  <a:gd name="connsiteX81" fmla="*/ 796101 w 1008669"/>
                  <a:gd name="connsiteY81" fmla="*/ 479774 h 542719"/>
                  <a:gd name="connsiteX82" fmla="*/ 816363 w 1008669"/>
                  <a:gd name="connsiteY82" fmla="*/ 492481 h 542719"/>
                  <a:gd name="connsiteX83" fmla="*/ 839030 w 1008669"/>
                  <a:gd name="connsiteY83" fmla="*/ 506390 h 542719"/>
                  <a:gd name="connsiteX84" fmla="*/ 866848 w 1008669"/>
                  <a:gd name="connsiteY84" fmla="*/ 520299 h 542719"/>
                  <a:gd name="connsiteX85" fmla="*/ 883161 w 1008669"/>
                  <a:gd name="connsiteY85" fmla="*/ 522875 h 542719"/>
                  <a:gd name="connsiteX86" fmla="*/ 894494 w 1008669"/>
                  <a:gd name="connsiteY86" fmla="*/ 527855 h 542719"/>
                  <a:gd name="connsiteX87" fmla="*/ 908403 w 1008669"/>
                  <a:gd name="connsiteY87" fmla="*/ 530431 h 542719"/>
                  <a:gd name="connsiteX88" fmla="*/ 928494 w 1008669"/>
                  <a:gd name="connsiteY88" fmla="*/ 521501 h 542719"/>
                  <a:gd name="connsiteX89" fmla="*/ 943605 w 1008669"/>
                  <a:gd name="connsiteY89" fmla="*/ 513774 h 542719"/>
                  <a:gd name="connsiteX90" fmla="*/ 958716 w 1008669"/>
                  <a:gd name="connsiteY90" fmla="*/ 527683 h 542719"/>
                  <a:gd name="connsiteX91" fmla="*/ 970049 w 1008669"/>
                  <a:gd name="connsiteY91" fmla="*/ 532835 h 542719"/>
                  <a:gd name="connsiteX92" fmla="*/ 976403 w 1008669"/>
                  <a:gd name="connsiteY92" fmla="*/ 540390 h 542719"/>
                  <a:gd name="connsiteX93" fmla="*/ 987736 w 1008669"/>
                  <a:gd name="connsiteY93" fmla="*/ 539188 h 542719"/>
                  <a:gd name="connsiteX94" fmla="*/ 1002846 w 1008669"/>
                  <a:gd name="connsiteY94" fmla="*/ 534037 h 542719"/>
                  <a:gd name="connsiteX95" fmla="*/ 1002846 w 1008669"/>
                  <a:gd name="connsiteY95" fmla="*/ 521330 h 542719"/>
                  <a:gd name="connsiteX96" fmla="*/ 1002846 w 1008669"/>
                  <a:gd name="connsiteY96" fmla="*/ 512400 h 542719"/>
                  <a:gd name="connsiteX97" fmla="*/ 980180 w 1008669"/>
                  <a:gd name="connsiteY97" fmla="*/ 494714 h 542719"/>
                  <a:gd name="connsiteX98" fmla="*/ 973827 w 1008669"/>
                  <a:gd name="connsiteY98" fmla="*/ 483209 h 542719"/>
                  <a:gd name="connsiteX99" fmla="*/ 961120 w 1008669"/>
                  <a:gd name="connsiteY99" fmla="*/ 466724 h 542719"/>
                  <a:gd name="connsiteX100" fmla="*/ 946009 w 1008669"/>
                  <a:gd name="connsiteY100" fmla="*/ 452815 h 542719"/>
                  <a:gd name="connsiteX101" fmla="*/ 938453 w 1008669"/>
                  <a:gd name="connsiteY101" fmla="*/ 437532 h 542719"/>
                  <a:gd name="connsiteX102" fmla="*/ 929524 w 1008669"/>
                  <a:gd name="connsiteY102" fmla="*/ 422250 h 542719"/>
                  <a:gd name="connsiteX103" fmla="*/ 919393 w 1008669"/>
                  <a:gd name="connsiteY103" fmla="*/ 409543 h 542719"/>
                  <a:gd name="connsiteX104" fmla="*/ 902908 w 1008669"/>
                  <a:gd name="connsiteY104" fmla="*/ 400613 h 542719"/>
                  <a:gd name="connsiteX105" fmla="*/ 886423 w 1008669"/>
                  <a:gd name="connsiteY105" fmla="*/ 384129 h 542719"/>
                  <a:gd name="connsiteX106" fmla="*/ 892605 w 1008669"/>
                  <a:gd name="connsiteY106" fmla="*/ 376573 h 542719"/>
                  <a:gd name="connsiteX107" fmla="*/ 888827 w 1008669"/>
                  <a:gd name="connsiteY107" fmla="*/ 362664 h 542719"/>
                  <a:gd name="connsiteX108" fmla="*/ 892605 w 1008669"/>
                  <a:gd name="connsiteY108" fmla="*/ 352533 h 542719"/>
                  <a:gd name="connsiteX109" fmla="*/ 886252 w 1008669"/>
                  <a:gd name="connsiteY109" fmla="*/ 337250 h 542719"/>
                  <a:gd name="connsiteX110" fmla="*/ 919050 w 1008669"/>
                  <a:gd name="connsiteY110" fmla="*/ 338452 h 542719"/>
                  <a:gd name="connsiteX111" fmla="*/ 918878 w 1008669"/>
                  <a:gd name="connsiteY111" fmla="*/ 305483 h 542719"/>
                  <a:gd name="connsiteX112" fmla="*/ 907372 w 1008669"/>
                  <a:gd name="connsiteY112" fmla="*/ 277493 h 542719"/>
                  <a:gd name="connsiteX113" fmla="*/ 898443 w 1008669"/>
                  <a:gd name="connsiteY113" fmla="*/ 263584 h 542719"/>
                  <a:gd name="connsiteX114" fmla="*/ 885737 w 1008669"/>
                  <a:gd name="connsiteY114" fmla="*/ 253453 h 542719"/>
                  <a:gd name="connsiteX115" fmla="*/ 914757 w 1008669"/>
                  <a:gd name="connsiteY115" fmla="*/ 255857 h 542719"/>
                  <a:gd name="connsiteX116" fmla="*/ 928494 w 1008669"/>
                  <a:gd name="connsiteY116" fmla="*/ 245726 h 542719"/>
                  <a:gd name="connsiteX117" fmla="*/ 925918 w 1008669"/>
                  <a:gd name="connsiteY117" fmla="*/ 241948 h 542719"/>
                  <a:gd name="connsiteX118" fmla="*/ 823575 w 1008669"/>
                  <a:gd name="connsiteY118" fmla="*/ 171029 h 542719"/>
                  <a:gd name="connsiteX119" fmla="*/ 729818 w 1008669"/>
                  <a:gd name="connsiteY119" fmla="*/ 110929 h 542719"/>
                  <a:gd name="connsiteX120" fmla="*/ 681395 w 1008669"/>
                  <a:gd name="connsiteY120" fmla="*/ 81050 h 542719"/>
                  <a:gd name="connsiteX121" fmla="*/ 587466 w 1008669"/>
                  <a:gd name="connsiteY121" fmla="*/ 27818 h 542719"/>
                  <a:gd name="connsiteX122" fmla="*/ 534405 w 1008669"/>
                  <a:gd name="connsiteY122" fmla="*/ 0 h 542719"/>
                  <a:gd name="connsiteX123" fmla="*/ 272367 w 1008669"/>
                  <a:gd name="connsiteY123" fmla="*/ 1717 h 542719"/>
                  <a:gd name="connsiteX124" fmla="*/ 272367 w 1008669"/>
                  <a:gd name="connsiteY124" fmla="*/ 1717 h 54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008669" h="542719">
                    <a:moveTo>
                      <a:pt x="272367" y="1717"/>
                    </a:moveTo>
                    <a:cubicBezTo>
                      <a:pt x="272367" y="1717"/>
                      <a:pt x="262751" y="4808"/>
                      <a:pt x="256398" y="4808"/>
                    </a:cubicBezTo>
                    <a:cubicBezTo>
                      <a:pt x="250044" y="6010"/>
                      <a:pt x="243862" y="8586"/>
                      <a:pt x="233731" y="9960"/>
                    </a:cubicBezTo>
                    <a:cubicBezTo>
                      <a:pt x="223600" y="9960"/>
                      <a:pt x="214842" y="8758"/>
                      <a:pt x="213640" y="6182"/>
                    </a:cubicBezTo>
                    <a:cubicBezTo>
                      <a:pt x="211064" y="2404"/>
                      <a:pt x="208317" y="859"/>
                      <a:pt x="208317" y="859"/>
                    </a:cubicBezTo>
                    <a:lnTo>
                      <a:pt x="163499" y="1374"/>
                    </a:lnTo>
                    <a:cubicBezTo>
                      <a:pt x="163499" y="1374"/>
                      <a:pt x="161954" y="6353"/>
                      <a:pt x="168135" y="6353"/>
                    </a:cubicBezTo>
                    <a:cubicBezTo>
                      <a:pt x="174489" y="7556"/>
                      <a:pt x="190802" y="6353"/>
                      <a:pt x="193378" y="12707"/>
                    </a:cubicBezTo>
                    <a:cubicBezTo>
                      <a:pt x="194751" y="17858"/>
                      <a:pt x="185822" y="20262"/>
                      <a:pt x="178267" y="21636"/>
                    </a:cubicBezTo>
                    <a:cubicBezTo>
                      <a:pt x="170711" y="22838"/>
                      <a:pt x="160580" y="20434"/>
                      <a:pt x="156802" y="26788"/>
                    </a:cubicBezTo>
                    <a:cubicBezTo>
                      <a:pt x="154398" y="33141"/>
                      <a:pt x="151822" y="39495"/>
                      <a:pt x="146843" y="33141"/>
                    </a:cubicBezTo>
                    <a:cubicBezTo>
                      <a:pt x="141863" y="26788"/>
                      <a:pt x="131732" y="16656"/>
                      <a:pt x="116621" y="19232"/>
                    </a:cubicBezTo>
                    <a:cubicBezTo>
                      <a:pt x="102712" y="21808"/>
                      <a:pt x="106661" y="28161"/>
                      <a:pt x="96530" y="30737"/>
                    </a:cubicBezTo>
                    <a:cubicBezTo>
                      <a:pt x="87772" y="34515"/>
                      <a:pt x="62530" y="39666"/>
                      <a:pt x="61328" y="49798"/>
                    </a:cubicBezTo>
                    <a:cubicBezTo>
                      <a:pt x="58752" y="59929"/>
                      <a:pt x="75237" y="77787"/>
                      <a:pt x="67681" y="75212"/>
                    </a:cubicBezTo>
                    <a:cubicBezTo>
                      <a:pt x="60126" y="74010"/>
                      <a:pt x="45015" y="63878"/>
                      <a:pt x="41237" y="67656"/>
                    </a:cubicBezTo>
                    <a:cubicBezTo>
                      <a:pt x="37460" y="72808"/>
                      <a:pt x="11187" y="105777"/>
                      <a:pt x="13763" y="112131"/>
                    </a:cubicBezTo>
                    <a:cubicBezTo>
                      <a:pt x="16339" y="117282"/>
                      <a:pt x="33853" y="113333"/>
                      <a:pt x="40207" y="106979"/>
                    </a:cubicBezTo>
                    <a:cubicBezTo>
                      <a:pt x="45187" y="101828"/>
                      <a:pt x="43985" y="93070"/>
                      <a:pt x="50338" y="100626"/>
                    </a:cubicBezTo>
                    <a:cubicBezTo>
                      <a:pt x="56692" y="108181"/>
                      <a:pt x="66823" y="119686"/>
                      <a:pt x="56692" y="127242"/>
                    </a:cubicBezTo>
                    <a:cubicBezTo>
                      <a:pt x="46561" y="134797"/>
                      <a:pt x="31621" y="145100"/>
                      <a:pt x="18914" y="147676"/>
                    </a:cubicBezTo>
                    <a:cubicBezTo>
                      <a:pt x="5005" y="151453"/>
                      <a:pt x="-4954" y="157979"/>
                      <a:pt x="2601" y="162958"/>
                    </a:cubicBezTo>
                    <a:cubicBezTo>
                      <a:pt x="11530" y="169312"/>
                      <a:pt x="27843" y="174292"/>
                      <a:pt x="41753" y="175665"/>
                    </a:cubicBezTo>
                    <a:cubicBezTo>
                      <a:pt x="55662" y="175665"/>
                      <a:pt x="61843" y="175665"/>
                      <a:pt x="71974" y="175665"/>
                    </a:cubicBezTo>
                    <a:cubicBezTo>
                      <a:pt x="82106" y="174292"/>
                      <a:pt x="89661" y="165534"/>
                      <a:pt x="105974" y="167938"/>
                    </a:cubicBezTo>
                    <a:cubicBezTo>
                      <a:pt x="121085" y="169140"/>
                      <a:pt x="119883" y="175494"/>
                      <a:pt x="114903" y="180645"/>
                    </a:cubicBezTo>
                    <a:cubicBezTo>
                      <a:pt x="109923" y="184423"/>
                      <a:pt x="82106" y="183221"/>
                      <a:pt x="75924" y="188372"/>
                    </a:cubicBezTo>
                    <a:cubicBezTo>
                      <a:pt x="70944" y="193524"/>
                      <a:pt x="65964" y="202281"/>
                      <a:pt x="79702" y="198504"/>
                    </a:cubicBezTo>
                    <a:cubicBezTo>
                      <a:pt x="92237" y="195928"/>
                      <a:pt x="94813" y="194726"/>
                      <a:pt x="111297" y="202281"/>
                    </a:cubicBezTo>
                    <a:cubicBezTo>
                      <a:pt x="128984" y="208635"/>
                      <a:pt x="144095" y="211039"/>
                      <a:pt x="149075" y="209837"/>
                    </a:cubicBezTo>
                    <a:cubicBezTo>
                      <a:pt x="154055" y="207261"/>
                      <a:pt x="151479" y="199706"/>
                      <a:pt x="167963" y="198332"/>
                    </a:cubicBezTo>
                    <a:cubicBezTo>
                      <a:pt x="184277" y="195756"/>
                      <a:pt x="181701" y="184251"/>
                      <a:pt x="210721" y="185625"/>
                    </a:cubicBezTo>
                    <a:cubicBezTo>
                      <a:pt x="238367" y="186827"/>
                      <a:pt x="272367" y="182878"/>
                      <a:pt x="283872" y="189231"/>
                    </a:cubicBezTo>
                    <a:cubicBezTo>
                      <a:pt x="296407" y="195584"/>
                      <a:pt x="309114" y="203140"/>
                      <a:pt x="321649" y="203140"/>
                    </a:cubicBezTo>
                    <a:cubicBezTo>
                      <a:pt x="334185" y="203140"/>
                      <a:pt x="345518" y="201766"/>
                      <a:pt x="345518" y="208120"/>
                    </a:cubicBezTo>
                    <a:cubicBezTo>
                      <a:pt x="345518" y="215675"/>
                      <a:pt x="345518" y="218251"/>
                      <a:pt x="358225" y="217049"/>
                    </a:cubicBezTo>
                    <a:cubicBezTo>
                      <a:pt x="370760" y="215675"/>
                      <a:pt x="379690" y="218251"/>
                      <a:pt x="392225" y="227180"/>
                    </a:cubicBezTo>
                    <a:cubicBezTo>
                      <a:pt x="403558" y="234736"/>
                      <a:pt x="413689" y="238513"/>
                      <a:pt x="421245" y="243665"/>
                    </a:cubicBezTo>
                    <a:cubicBezTo>
                      <a:pt x="427598" y="248645"/>
                      <a:pt x="441507" y="254998"/>
                      <a:pt x="441507" y="261352"/>
                    </a:cubicBezTo>
                    <a:cubicBezTo>
                      <a:pt x="441507" y="267705"/>
                      <a:pt x="437730" y="270281"/>
                      <a:pt x="451639" y="274059"/>
                    </a:cubicBezTo>
                    <a:cubicBezTo>
                      <a:pt x="465548" y="279038"/>
                      <a:pt x="473103" y="280412"/>
                      <a:pt x="467951" y="272685"/>
                    </a:cubicBezTo>
                    <a:cubicBezTo>
                      <a:pt x="464174" y="263756"/>
                      <a:pt x="445113" y="247271"/>
                      <a:pt x="456618" y="249847"/>
                    </a:cubicBezTo>
                    <a:cubicBezTo>
                      <a:pt x="467951" y="252422"/>
                      <a:pt x="470527" y="258776"/>
                      <a:pt x="479285" y="261180"/>
                    </a:cubicBezTo>
                    <a:cubicBezTo>
                      <a:pt x="486840" y="263756"/>
                      <a:pt x="481860" y="266331"/>
                      <a:pt x="495598" y="264958"/>
                    </a:cubicBezTo>
                    <a:cubicBezTo>
                      <a:pt x="509507" y="262382"/>
                      <a:pt x="533375" y="263584"/>
                      <a:pt x="527022" y="267362"/>
                    </a:cubicBezTo>
                    <a:cubicBezTo>
                      <a:pt x="520668" y="271140"/>
                      <a:pt x="520668" y="272513"/>
                      <a:pt x="530799" y="273715"/>
                    </a:cubicBezTo>
                    <a:cubicBezTo>
                      <a:pt x="540931" y="274917"/>
                      <a:pt x="553466" y="278695"/>
                      <a:pt x="547284" y="282644"/>
                    </a:cubicBezTo>
                    <a:cubicBezTo>
                      <a:pt x="539729" y="286422"/>
                      <a:pt x="508305" y="282644"/>
                      <a:pt x="499376" y="285220"/>
                    </a:cubicBezTo>
                    <a:cubicBezTo>
                      <a:pt x="490618" y="286594"/>
                      <a:pt x="483062" y="294149"/>
                      <a:pt x="494396" y="294149"/>
                    </a:cubicBezTo>
                    <a:cubicBezTo>
                      <a:pt x="506931" y="295351"/>
                      <a:pt x="520840" y="294149"/>
                      <a:pt x="533547" y="296553"/>
                    </a:cubicBezTo>
                    <a:cubicBezTo>
                      <a:pt x="547456" y="299129"/>
                      <a:pt x="555011" y="297755"/>
                      <a:pt x="559991" y="295180"/>
                    </a:cubicBezTo>
                    <a:cubicBezTo>
                      <a:pt x="563769" y="292604"/>
                      <a:pt x="568749" y="292604"/>
                      <a:pt x="571325" y="300160"/>
                    </a:cubicBezTo>
                    <a:cubicBezTo>
                      <a:pt x="573900" y="306513"/>
                      <a:pt x="575102" y="306513"/>
                      <a:pt x="581456" y="309089"/>
                    </a:cubicBezTo>
                    <a:cubicBezTo>
                      <a:pt x="587809" y="312867"/>
                      <a:pt x="604122" y="321796"/>
                      <a:pt x="599143" y="329351"/>
                    </a:cubicBezTo>
                    <a:cubicBezTo>
                      <a:pt x="592789" y="335705"/>
                      <a:pt x="586607" y="333129"/>
                      <a:pt x="586607" y="340856"/>
                    </a:cubicBezTo>
                    <a:cubicBezTo>
                      <a:pt x="587809" y="348412"/>
                      <a:pt x="589183" y="350987"/>
                      <a:pt x="597940" y="348412"/>
                    </a:cubicBezTo>
                    <a:cubicBezTo>
                      <a:pt x="605496" y="345836"/>
                      <a:pt x="620607" y="347038"/>
                      <a:pt x="624385" y="345836"/>
                    </a:cubicBezTo>
                    <a:cubicBezTo>
                      <a:pt x="626960" y="345836"/>
                      <a:pt x="635718" y="352189"/>
                      <a:pt x="625758" y="352189"/>
                    </a:cubicBezTo>
                    <a:cubicBezTo>
                      <a:pt x="614425" y="352189"/>
                      <a:pt x="600516" y="353563"/>
                      <a:pt x="596738" y="359917"/>
                    </a:cubicBezTo>
                    <a:cubicBezTo>
                      <a:pt x="591759" y="366270"/>
                      <a:pt x="595537" y="378977"/>
                      <a:pt x="600516" y="375199"/>
                    </a:cubicBezTo>
                    <a:cubicBezTo>
                      <a:pt x="604294" y="370048"/>
                      <a:pt x="608072" y="363694"/>
                      <a:pt x="616829" y="361119"/>
                    </a:cubicBezTo>
                    <a:cubicBezTo>
                      <a:pt x="626960" y="358543"/>
                      <a:pt x="633142" y="354765"/>
                      <a:pt x="638294" y="358543"/>
                    </a:cubicBezTo>
                    <a:cubicBezTo>
                      <a:pt x="643274" y="362321"/>
                      <a:pt x="651001" y="367472"/>
                      <a:pt x="643274" y="367472"/>
                    </a:cubicBezTo>
                    <a:cubicBezTo>
                      <a:pt x="635718" y="366270"/>
                      <a:pt x="620607" y="367472"/>
                      <a:pt x="615627" y="371422"/>
                    </a:cubicBezTo>
                    <a:cubicBezTo>
                      <a:pt x="610647" y="375199"/>
                      <a:pt x="605668" y="385331"/>
                      <a:pt x="613223" y="386704"/>
                    </a:cubicBezTo>
                    <a:cubicBezTo>
                      <a:pt x="621981" y="389280"/>
                      <a:pt x="625758" y="394260"/>
                      <a:pt x="630910" y="391684"/>
                    </a:cubicBezTo>
                    <a:cubicBezTo>
                      <a:pt x="635890" y="390482"/>
                      <a:pt x="639667" y="389108"/>
                      <a:pt x="639667" y="396664"/>
                    </a:cubicBezTo>
                    <a:cubicBezTo>
                      <a:pt x="639667" y="403017"/>
                      <a:pt x="643445" y="405593"/>
                      <a:pt x="647223" y="400442"/>
                    </a:cubicBezTo>
                    <a:cubicBezTo>
                      <a:pt x="649798" y="394088"/>
                      <a:pt x="657354" y="394088"/>
                      <a:pt x="655981" y="401644"/>
                    </a:cubicBezTo>
                    <a:cubicBezTo>
                      <a:pt x="653405" y="409199"/>
                      <a:pt x="648425" y="415553"/>
                      <a:pt x="657354" y="418128"/>
                    </a:cubicBezTo>
                    <a:cubicBezTo>
                      <a:pt x="666112" y="420704"/>
                      <a:pt x="677445" y="428260"/>
                      <a:pt x="683798" y="424482"/>
                    </a:cubicBezTo>
                    <a:cubicBezTo>
                      <a:pt x="691354" y="420704"/>
                      <a:pt x="687576" y="411775"/>
                      <a:pt x="697535" y="411775"/>
                    </a:cubicBezTo>
                    <a:cubicBezTo>
                      <a:pt x="708869" y="410401"/>
                      <a:pt x="703889" y="415553"/>
                      <a:pt x="700112" y="421906"/>
                    </a:cubicBezTo>
                    <a:cubicBezTo>
                      <a:pt x="695132" y="428260"/>
                      <a:pt x="695132" y="430835"/>
                      <a:pt x="701485" y="435815"/>
                    </a:cubicBezTo>
                    <a:cubicBezTo>
                      <a:pt x="707839" y="440967"/>
                      <a:pt x="720374" y="448522"/>
                      <a:pt x="730505" y="457280"/>
                    </a:cubicBezTo>
                    <a:cubicBezTo>
                      <a:pt x="740636" y="464835"/>
                      <a:pt x="740636" y="457280"/>
                      <a:pt x="736687" y="449724"/>
                    </a:cubicBezTo>
                    <a:cubicBezTo>
                      <a:pt x="732909" y="443371"/>
                      <a:pt x="725354" y="435815"/>
                      <a:pt x="720202" y="430664"/>
                    </a:cubicBezTo>
                    <a:cubicBezTo>
                      <a:pt x="716424" y="425512"/>
                      <a:pt x="721404" y="424310"/>
                      <a:pt x="730333" y="429290"/>
                    </a:cubicBezTo>
                    <a:cubicBezTo>
                      <a:pt x="739091" y="434441"/>
                      <a:pt x="755576" y="433068"/>
                      <a:pt x="751798" y="440623"/>
                    </a:cubicBezTo>
                    <a:cubicBezTo>
                      <a:pt x="749222" y="446977"/>
                      <a:pt x="743041" y="452128"/>
                      <a:pt x="751798" y="459684"/>
                    </a:cubicBezTo>
                    <a:cubicBezTo>
                      <a:pt x="760555" y="466037"/>
                      <a:pt x="761929" y="474966"/>
                      <a:pt x="772061" y="474795"/>
                    </a:cubicBezTo>
                    <a:cubicBezTo>
                      <a:pt x="782192" y="474795"/>
                      <a:pt x="785970" y="481148"/>
                      <a:pt x="796101" y="479774"/>
                    </a:cubicBezTo>
                    <a:cubicBezTo>
                      <a:pt x="804858" y="478401"/>
                      <a:pt x="811212" y="479774"/>
                      <a:pt x="816363" y="492481"/>
                    </a:cubicBezTo>
                    <a:cubicBezTo>
                      <a:pt x="821514" y="503986"/>
                      <a:pt x="831474" y="503815"/>
                      <a:pt x="839030" y="506390"/>
                    </a:cubicBezTo>
                    <a:cubicBezTo>
                      <a:pt x="847787" y="507592"/>
                      <a:pt x="860494" y="519097"/>
                      <a:pt x="866848" y="520299"/>
                    </a:cubicBezTo>
                    <a:cubicBezTo>
                      <a:pt x="873201" y="520299"/>
                      <a:pt x="879383" y="515148"/>
                      <a:pt x="883161" y="522875"/>
                    </a:cubicBezTo>
                    <a:cubicBezTo>
                      <a:pt x="885737" y="530431"/>
                      <a:pt x="890716" y="530431"/>
                      <a:pt x="894494" y="527855"/>
                    </a:cubicBezTo>
                    <a:cubicBezTo>
                      <a:pt x="899474" y="525279"/>
                      <a:pt x="900848" y="525279"/>
                      <a:pt x="908403" y="530431"/>
                    </a:cubicBezTo>
                    <a:cubicBezTo>
                      <a:pt x="915958" y="534208"/>
                      <a:pt x="920938" y="526653"/>
                      <a:pt x="928494" y="521501"/>
                    </a:cubicBezTo>
                    <a:cubicBezTo>
                      <a:pt x="936049" y="516350"/>
                      <a:pt x="937251" y="506219"/>
                      <a:pt x="943605" y="513774"/>
                    </a:cubicBezTo>
                    <a:cubicBezTo>
                      <a:pt x="949958" y="521330"/>
                      <a:pt x="952534" y="527683"/>
                      <a:pt x="958716" y="527683"/>
                    </a:cubicBezTo>
                    <a:cubicBezTo>
                      <a:pt x="963695" y="527683"/>
                      <a:pt x="968847" y="525107"/>
                      <a:pt x="970049" y="532835"/>
                    </a:cubicBezTo>
                    <a:cubicBezTo>
                      <a:pt x="971423" y="541764"/>
                      <a:pt x="973827" y="545542"/>
                      <a:pt x="976403" y="540390"/>
                    </a:cubicBezTo>
                    <a:cubicBezTo>
                      <a:pt x="977605" y="535239"/>
                      <a:pt x="981382" y="536612"/>
                      <a:pt x="987736" y="539188"/>
                    </a:cubicBezTo>
                    <a:cubicBezTo>
                      <a:pt x="995291" y="542966"/>
                      <a:pt x="999069" y="542966"/>
                      <a:pt x="1002846" y="534037"/>
                    </a:cubicBezTo>
                    <a:cubicBezTo>
                      <a:pt x="1005251" y="526481"/>
                      <a:pt x="999069" y="526481"/>
                      <a:pt x="1002846" y="521330"/>
                    </a:cubicBezTo>
                    <a:cubicBezTo>
                      <a:pt x="1007826" y="517552"/>
                      <a:pt x="1012978" y="518754"/>
                      <a:pt x="1002846" y="512400"/>
                    </a:cubicBezTo>
                    <a:cubicBezTo>
                      <a:pt x="992715" y="507421"/>
                      <a:pt x="981382" y="501067"/>
                      <a:pt x="980180" y="494714"/>
                    </a:cubicBezTo>
                    <a:cubicBezTo>
                      <a:pt x="977605" y="488360"/>
                      <a:pt x="981382" y="488360"/>
                      <a:pt x="973827" y="483209"/>
                    </a:cubicBezTo>
                    <a:cubicBezTo>
                      <a:pt x="966271" y="476855"/>
                      <a:pt x="972625" y="474280"/>
                      <a:pt x="961120" y="466724"/>
                    </a:cubicBezTo>
                    <a:cubicBezTo>
                      <a:pt x="949786" y="460371"/>
                      <a:pt x="946009" y="461744"/>
                      <a:pt x="946009" y="452815"/>
                    </a:cubicBezTo>
                    <a:cubicBezTo>
                      <a:pt x="946009" y="443886"/>
                      <a:pt x="947211" y="446462"/>
                      <a:pt x="938453" y="437532"/>
                    </a:cubicBezTo>
                    <a:cubicBezTo>
                      <a:pt x="930898" y="429977"/>
                      <a:pt x="932100" y="433755"/>
                      <a:pt x="929524" y="422250"/>
                    </a:cubicBezTo>
                    <a:cubicBezTo>
                      <a:pt x="926948" y="409543"/>
                      <a:pt x="929524" y="410745"/>
                      <a:pt x="919393" y="409543"/>
                    </a:cubicBezTo>
                    <a:cubicBezTo>
                      <a:pt x="909262" y="406967"/>
                      <a:pt x="915615" y="408341"/>
                      <a:pt x="902908" y="400613"/>
                    </a:cubicBezTo>
                    <a:cubicBezTo>
                      <a:pt x="891575" y="391684"/>
                      <a:pt x="882645" y="386704"/>
                      <a:pt x="886423" y="384129"/>
                    </a:cubicBezTo>
                    <a:cubicBezTo>
                      <a:pt x="891403" y="382755"/>
                      <a:pt x="900333" y="380351"/>
                      <a:pt x="892605" y="376573"/>
                    </a:cubicBezTo>
                    <a:cubicBezTo>
                      <a:pt x="885050" y="372795"/>
                      <a:pt x="883676" y="365240"/>
                      <a:pt x="888827" y="362664"/>
                    </a:cubicBezTo>
                    <a:cubicBezTo>
                      <a:pt x="893807" y="360088"/>
                      <a:pt x="897585" y="360088"/>
                      <a:pt x="892605" y="352533"/>
                    </a:cubicBezTo>
                    <a:cubicBezTo>
                      <a:pt x="887625" y="343604"/>
                      <a:pt x="876121" y="333472"/>
                      <a:pt x="886252" y="337250"/>
                    </a:cubicBezTo>
                    <a:cubicBezTo>
                      <a:pt x="896383" y="339826"/>
                      <a:pt x="915272" y="346008"/>
                      <a:pt x="919050" y="338452"/>
                    </a:cubicBezTo>
                    <a:cubicBezTo>
                      <a:pt x="922827" y="330897"/>
                      <a:pt x="919050" y="314412"/>
                      <a:pt x="918878" y="305483"/>
                    </a:cubicBezTo>
                    <a:cubicBezTo>
                      <a:pt x="917504" y="296553"/>
                      <a:pt x="909949" y="283846"/>
                      <a:pt x="907372" y="277493"/>
                    </a:cubicBezTo>
                    <a:cubicBezTo>
                      <a:pt x="904797" y="271140"/>
                      <a:pt x="911150" y="271140"/>
                      <a:pt x="898443" y="263584"/>
                    </a:cubicBezTo>
                    <a:cubicBezTo>
                      <a:pt x="885908" y="257231"/>
                      <a:pt x="879555" y="253453"/>
                      <a:pt x="885737" y="253453"/>
                    </a:cubicBezTo>
                    <a:cubicBezTo>
                      <a:pt x="890716" y="252251"/>
                      <a:pt x="905827" y="256029"/>
                      <a:pt x="914757" y="255857"/>
                    </a:cubicBezTo>
                    <a:cubicBezTo>
                      <a:pt x="922312" y="257059"/>
                      <a:pt x="928666" y="252079"/>
                      <a:pt x="928494" y="245726"/>
                    </a:cubicBezTo>
                    <a:cubicBezTo>
                      <a:pt x="927120" y="240574"/>
                      <a:pt x="925918" y="241948"/>
                      <a:pt x="925918" y="241948"/>
                    </a:cubicBezTo>
                    <a:cubicBezTo>
                      <a:pt x="925918" y="241948"/>
                      <a:pt x="855171" y="190090"/>
                      <a:pt x="823575" y="171029"/>
                    </a:cubicBezTo>
                    <a:cubicBezTo>
                      <a:pt x="805373" y="160039"/>
                      <a:pt x="764161" y="132908"/>
                      <a:pt x="729818" y="110929"/>
                    </a:cubicBezTo>
                    <a:cubicBezTo>
                      <a:pt x="704748" y="94959"/>
                      <a:pt x="681738" y="81222"/>
                      <a:pt x="681395" y="81050"/>
                    </a:cubicBezTo>
                    <a:lnTo>
                      <a:pt x="587466" y="27818"/>
                    </a:lnTo>
                    <a:lnTo>
                      <a:pt x="534405" y="0"/>
                    </a:lnTo>
                    <a:lnTo>
                      <a:pt x="272367" y="1717"/>
                    </a:lnTo>
                    <a:lnTo>
                      <a:pt x="272367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6" name="任意多边形: 形状 3025">
                <a:extLst>
                  <a:ext uri="{FF2B5EF4-FFF2-40B4-BE49-F238E27FC236}">
                    <a16:creationId xmlns:a16="http://schemas.microsoft.com/office/drawing/2014/main" xmlns="" id="{246132A8-1824-4207-8278-17254A8E8815}"/>
                  </a:ext>
                </a:extLst>
              </p:cNvPr>
              <p:cNvSpPr/>
              <p:nvPr/>
            </p:nvSpPr>
            <p:spPr>
              <a:xfrm>
                <a:off x="6979669" y="926290"/>
                <a:ext cx="1013467" cy="547258"/>
              </a:xfrm>
              <a:custGeom>
                <a:avLst/>
                <a:gdLst>
                  <a:gd name="connsiteX0" fmla="*/ 970538 w 1013467"/>
                  <a:gd name="connsiteY0" fmla="*/ 535410 h 547258"/>
                  <a:gd name="connsiteX1" fmla="*/ 967448 w 1013467"/>
                  <a:gd name="connsiteY1" fmla="*/ 531976 h 547258"/>
                  <a:gd name="connsiteX2" fmla="*/ 967448 w 1013467"/>
                  <a:gd name="connsiteY2" fmla="*/ 531976 h 547258"/>
                  <a:gd name="connsiteX3" fmla="*/ 965043 w 1013467"/>
                  <a:gd name="connsiteY3" fmla="*/ 532148 h 547258"/>
                  <a:gd name="connsiteX4" fmla="*/ 965043 w 1013467"/>
                  <a:gd name="connsiteY4" fmla="*/ 532148 h 547258"/>
                  <a:gd name="connsiteX5" fmla="*/ 962296 w 1013467"/>
                  <a:gd name="connsiteY5" fmla="*/ 532320 h 547258"/>
                  <a:gd name="connsiteX6" fmla="*/ 962296 w 1013467"/>
                  <a:gd name="connsiteY6" fmla="*/ 532320 h 547258"/>
                  <a:gd name="connsiteX7" fmla="*/ 961609 w 1013467"/>
                  <a:gd name="connsiteY7" fmla="*/ 532491 h 547258"/>
                  <a:gd name="connsiteX8" fmla="*/ 961609 w 1013467"/>
                  <a:gd name="connsiteY8" fmla="*/ 532491 h 547258"/>
                  <a:gd name="connsiteX9" fmla="*/ 961094 w 1013467"/>
                  <a:gd name="connsiteY9" fmla="*/ 532491 h 547258"/>
                  <a:gd name="connsiteX10" fmla="*/ 961094 w 1013467"/>
                  <a:gd name="connsiteY10" fmla="*/ 532491 h 547258"/>
                  <a:gd name="connsiteX11" fmla="*/ 944609 w 1013467"/>
                  <a:gd name="connsiteY11" fmla="*/ 517724 h 547258"/>
                  <a:gd name="connsiteX12" fmla="*/ 944609 w 1013467"/>
                  <a:gd name="connsiteY12" fmla="*/ 517724 h 547258"/>
                  <a:gd name="connsiteX13" fmla="*/ 942377 w 1013467"/>
                  <a:gd name="connsiteY13" fmla="*/ 515835 h 547258"/>
                  <a:gd name="connsiteX14" fmla="*/ 942377 w 1013467"/>
                  <a:gd name="connsiteY14" fmla="*/ 515835 h 547258"/>
                  <a:gd name="connsiteX15" fmla="*/ 932761 w 1013467"/>
                  <a:gd name="connsiteY15" fmla="*/ 525794 h 547258"/>
                  <a:gd name="connsiteX16" fmla="*/ 932761 w 1013467"/>
                  <a:gd name="connsiteY16" fmla="*/ 525794 h 547258"/>
                  <a:gd name="connsiteX17" fmla="*/ 915246 w 1013467"/>
                  <a:gd name="connsiteY17" fmla="*/ 536097 h 547258"/>
                  <a:gd name="connsiteX18" fmla="*/ 915246 w 1013467"/>
                  <a:gd name="connsiteY18" fmla="*/ 536097 h 547258"/>
                  <a:gd name="connsiteX19" fmla="*/ 909923 w 1013467"/>
                  <a:gd name="connsiteY19" fmla="*/ 534724 h 547258"/>
                  <a:gd name="connsiteX20" fmla="*/ 909923 w 1013467"/>
                  <a:gd name="connsiteY20" fmla="*/ 534724 h 547258"/>
                  <a:gd name="connsiteX21" fmla="*/ 902367 w 1013467"/>
                  <a:gd name="connsiteY21" fmla="*/ 530946 h 547258"/>
                  <a:gd name="connsiteX22" fmla="*/ 902367 w 1013467"/>
                  <a:gd name="connsiteY22" fmla="*/ 530946 h 547258"/>
                  <a:gd name="connsiteX23" fmla="*/ 898589 w 1013467"/>
                  <a:gd name="connsiteY23" fmla="*/ 532320 h 547258"/>
                  <a:gd name="connsiteX24" fmla="*/ 898589 w 1013467"/>
                  <a:gd name="connsiteY24" fmla="*/ 532320 h 547258"/>
                  <a:gd name="connsiteX25" fmla="*/ 892751 w 1013467"/>
                  <a:gd name="connsiteY25" fmla="*/ 534208 h 547258"/>
                  <a:gd name="connsiteX26" fmla="*/ 892751 w 1013467"/>
                  <a:gd name="connsiteY26" fmla="*/ 534208 h 547258"/>
                  <a:gd name="connsiteX27" fmla="*/ 883650 w 1013467"/>
                  <a:gd name="connsiteY27" fmla="*/ 526309 h 547258"/>
                  <a:gd name="connsiteX28" fmla="*/ 883650 w 1013467"/>
                  <a:gd name="connsiteY28" fmla="*/ 526309 h 547258"/>
                  <a:gd name="connsiteX29" fmla="*/ 879701 w 1013467"/>
                  <a:gd name="connsiteY29" fmla="*/ 523390 h 547258"/>
                  <a:gd name="connsiteX30" fmla="*/ 879701 w 1013467"/>
                  <a:gd name="connsiteY30" fmla="*/ 523390 h 547258"/>
                  <a:gd name="connsiteX31" fmla="*/ 868883 w 1013467"/>
                  <a:gd name="connsiteY31" fmla="*/ 525107 h 547258"/>
                  <a:gd name="connsiteX32" fmla="*/ 868883 w 1013467"/>
                  <a:gd name="connsiteY32" fmla="*/ 525107 h 547258"/>
                  <a:gd name="connsiteX33" fmla="*/ 840893 w 1013467"/>
                  <a:gd name="connsiteY33" fmla="*/ 511198 h 547258"/>
                  <a:gd name="connsiteX34" fmla="*/ 840893 w 1013467"/>
                  <a:gd name="connsiteY34" fmla="*/ 511198 h 547258"/>
                  <a:gd name="connsiteX35" fmla="*/ 816681 w 1013467"/>
                  <a:gd name="connsiteY35" fmla="*/ 495916 h 547258"/>
                  <a:gd name="connsiteX36" fmla="*/ 816681 w 1013467"/>
                  <a:gd name="connsiteY36" fmla="*/ 495916 h 547258"/>
                  <a:gd name="connsiteX37" fmla="*/ 803459 w 1013467"/>
                  <a:gd name="connsiteY37" fmla="*/ 484411 h 547258"/>
                  <a:gd name="connsiteX38" fmla="*/ 803459 w 1013467"/>
                  <a:gd name="connsiteY38" fmla="*/ 484411 h 547258"/>
                  <a:gd name="connsiteX39" fmla="*/ 798994 w 1013467"/>
                  <a:gd name="connsiteY39" fmla="*/ 484754 h 547258"/>
                  <a:gd name="connsiteX40" fmla="*/ 798994 w 1013467"/>
                  <a:gd name="connsiteY40" fmla="*/ 484754 h 547258"/>
                  <a:gd name="connsiteX41" fmla="*/ 796075 w 1013467"/>
                  <a:gd name="connsiteY41" fmla="*/ 484926 h 547258"/>
                  <a:gd name="connsiteX42" fmla="*/ 796075 w 1013467"/>
                  <a:gd name="connsiteY42" fmla="*/ 484926 h 547258"/>
                  <a:gd name="connsiteX43" fmla="*/ 777186 w 1013467"/>
                  <a:gd name="connsiteY43" fmla="*/ 479774 h 547258"/>
                  <a:gd name="connsiteX44" fmla="*/ 777186 w 1013467"/>
                  <a:gd name="connsiteY44" fmla="*/ 479774 h 547258"/>
                  <a:gd name="connsiteX45" fmla="*/ 777186 w 1013467"/>
                  <a:gd name="connsiteY45" fmla="*/ 480461 h 547258"/>
                  <a:gd name="connsiteX46" fmla="*/ 774267 w 1013467"/>
                  <a:gd name="connsiteY46" fmla="*/ 479603 h 547258"/>
                  <a:gd name="connsiteX47" fmla="*/ 752975 w 1013467"/>
                  <a:gd name="connsiteY47" fmla="*/ 463805 h 547258"/>
                  <a:gd name="connsiteX48" fmla="*/ 752975 w 1013467"/>
                  <a:gd name="connsiteY48" fmla="*/ 463805 h 547258"/>
                  <a:gd name="connsiteX49" fmla="*/ 747480 w 1013467"/>
                  <a:gd name="connsiteY49" fmla="*/ 454017 h 547258"/>
                  <a:gd name="connsiteX50" fmla="*/ 747480 w 1013467"/>
                  <a:gd name="connsiteY50" fmla="*/ 454017 h 547258"/>
                  <a:gd name="connsiteX51" fmla="*/ 752288 w 1013467"/>
                  <a:gd name="connsiteY51" fmla="*/ 441825 h 547258"/>
                  <a:gd name="connsiteX52" fmla="*/ 752288 w 1013467"/>
                  <a:gd name="connsiteY52" fmla="*/ 441825 h 547258"/>
                  <a:gd name="connsiteX53" fmla="*/ 752631 w 1013467"/>
                  <a:gd name="connsiteY53" fmla="*/ 440795 h 547258"/>
                  <a:gd name="connsiteX54" fmla="*/ 752631 w 1013467"/>
                  <a:gd name="connsiteY54" fmla="*/ 440795 h 547258"/>
                  <a:gd name="connsiteX55" fmla="*/ 746449 w 1013467"/>
                  <a:gd name="connsiteY55" fmla="*/ 438219 h 547258"/>
                  <a:gd name="connsiteX56" fmla="*/ 746449 w 1013467"/>
                  <a:gd name="connsiteY56" fmla="*/ 438219 h 547258"/>
                  <a:gd name="connsiteX57" fmla="*/ 731853 w 1013467"/>
                  <a:gd name="connsiteY57" fmla="*/ 433583 h 547258"/>
                  <a:gd name="connsiteX58" fmla="*/ 731853 w 1013467"/>
                  <a:gd name="connsiteY58" fmla="*/ 433583 h 547258"/>
                  <a:gd name="connsiteX59" fmla="*/ 724470 w 1013467"/>
                  <a:gd name="connsiteY59" fmla="*/ 430664 h 547258"/>
                  <a:gd name="connsiteX60" fmla="*/ 724470 w 1013467"/>
                  <a:gd name="connsiteY60" fmla="*/ 430664 h 547258"/>
                  <a:gd name="connsiteX61" fmla="*/ 724641 w 1013467"/>
                  <a:gd name="connsiteY61" fmla="*/ 431007 h 547258"/>
                  <a:gd name="connsiteX62" fmla="*/ 724641 w 1013467"/>
                  <a:gd name="connsiteY62" fmla="*/ 431007 h 547258"/>
                  <a:gd name="connsiteX63" fmla="*/ 741469 w 1013467"/>
                  <a:gd name="connsiteY63" fmla="*/ 450754 h 547258"/>
                  <a:gd name="connsiteX64" fmla="*/ 741469 w 1013467"/>
                  <a:gd name="connsiteY64" fmla="*/ 450754 h 547258"/>
                  <a:gd name="connsiteX65" fmla="*/ 744045 w 1013467"/>
                  <a:gd name="connsiteY65" fmla="*/ 459684 h 547258"/>
                  <a:gd name="connsiteX66" fmla="*/ 744045 w 1013467"/>
                  <a:gd name="connsiteY66" fmla="*/ 459684 h 547258"/>
                  <a:gd name="connsiteX67" fmla="*/ 739409 w 1013467"/>
                  <a:gd name="connsiteY67" fmla="*/ 465007 h 547258"/>
                  <a:gd name="connsiteX68" fmla="*/ 739409 w 1013467"/>
                  <a:gd name="connsiteY68" fmla="*/ 465007 h 547258"/>
                  <a:gd name="connsiteX69" fmla="*/ 731338 w 1013467"/>
                  <a:gd name="connsiteY69" fmla="*/ 461229 h 547258"/>
                  <a:gd name="connsiteX70" fmla="*/ 731338 w 1013467"/>
                  <a:gd name="connsiteY70" fmla="*/ 461229 h 547258"/>
                  <a:gd name="connsiteX71" fmla="*/ 702318 w 1013467"/>
                  <a:gd name="connsiteY71" fmla="*/ 439765 h 547258"/>
                  <a:gd name="connsiteX72" fmla="*/ 702318 w 1013467"/>
                  <a:gd name="connsiteY72" fmla="*/ 439765 h 547258"/>
                  <a:gd name="connsiteX73" fmla="*/ 696480 w 1013467"/>
                  <a:gd name="connsiteY73" fmla="*/ 431007 h 547258"/>
                  <a:gd name="connsiteX74" fmla="*/ 696480 w 1013467"/>
                  <a:gd name="connsiteY74" fmla="*/ 431007 h 547258"/>
                  <a:gd name="connsiteX75" fmla="*/ 700429 w 1013467"/>
                  <a:gd name="connsiteY75" fmla="*/ 422765 h 547258"/>
                  <a:gd name="connsiteX76" fmla="*/ 700429 w 1013467"/>
                  <a:gd name="connsiteY76" fmla="*/ 422765 h 547258"/>
                  <a:gd name="connsiteX77" fmla="*/ 704379 w 1013467"/>
                  <a:gd name="connsiteY77" fmla="*/ 416068 h 547258"/>
                  <a:gd name="connsiteX78" fmla="*/ 704379 w 1013467"/>
                  <a:gd name="connsiteY78" fmla="*/ 416068 h 547258"/>
                  <a:gd name="connsiteX79" fmla="*/ 703005 w 1013467"/>
                  <a:gd name="connsiteY79" fmla="*/ 416068 h 547258"/>
                  <a:gd name="connsiteX80" fmla="*/ 703005 w 1013467"/>
                  <a:gd name="connsiteY80" fmla="*/ 416068 h 547258"/>
                  <a:gd name="connsiteX81" fmla="*/ 699914 w 1013467"/>
                  <a:gd name="connsiteY81" fmla="*/ 416240 h 547258"/>
                  <a:gd name="connsiteX82" fmla="*/ 699914 w 1013467"/>
                  <a:gd name="connsiteY82" fmla="*/ 416240 h 547258"/>
                  <a:gd name="connsiteX83" fmla="*/ 687379 w 1013467"/>
                  <a:gd name="connsiteY83" fmla="*/ 428603 h 547258"/>
                  <a:gd name="connsiteX84" fmla="*/ 687379 w 1013467"/>
                  <a:gd name="connsiteY84" fmla="*/ 428603 h 547258"/>
                  <a:gd name="connsiteX85" fmla="*/ 681884 w 1013467"/>
                  <a:gd name="connsiteY85" fmla="*/ 429977 h 547258"/>
                  <a:gd name="connsiteX86" fmla="*/ 681884 w 1013467"/>
                  <a:gd name="connsiteY86" fmla="*/ 429977 h 547258"/>
                  <a:gd name="connsiteX87" fmla="*/ 658874 w 1013467"/>
                  <a:gd name="connsiteY87" fmla="*/ 422593 h 547258"/>
                  <a:gd name="connsiteX88" fmla="*/ 658874 w 1013467"/>
                  <a:gd name="connsiteY88" fmla="*/ 422593 h 547258"/>
                  <a:gd name="connsiteX89" fmla="*/ 652006 w 1013467"/>
                  <a:gd name="connsiteY89" fmla="*/ 415038 h 547258"/>
                  <a:gd name="connsiteX90" fmla="*/ 652006 w 1013467"/>
                  <a:gd name="connsiteY90" fmla="*/ 415038 h 547258"/>
                  <a:gd name="connsiteX91" fmla="*/ 655783 w 1013467"/>
                  <a:gd name="connsiteY91" fmla="*/ 403533 h 547258"/>
                  <a:gd name="connsiteX92" fmla="*/ 655783 w 1013467"/>
                  <a:gd name="connsiteY92" fmla="*/ 403533 h 547258"/>
                  <a:gd name="connsiteX93" fmla="*/ 655783 w 1013467"/>
                  <a:gd name="connsiteY93" fmla="*/ 402159 h 547258"/>
                  <a:gd name="connsiteX94" fmla="*/ 655783 w 1013467"/>
                  <a:gd name="connsiteY94" fmla="*/ 402159 h 547258"/>
                  <a:gd name="connsiteX95" fmla="*/ 654924 w 1013467"/>
                  <a:gd name="connsiteY95" fmla="*/ 400270 h 547258"/>
                  <a:gd name="connsiteX96" fmla="*/ 654924 w 1013467"/>
                  <a:gd name="connsiteY96" fmla="*/ 400270 h 547258"/>
                  <a:gd name="connsiteX97" fmla="*/ 651319 w 1013467"/>
                  <a:gd name="connsiteY97" fmla="*/ 404048 h 547258"/>
                  <a:gd name="connsiteX98" fmla="*/ 651319 w 1013467"/>
                  <a:gd name="connsiteY98" fmla="*/ 404048 h 547258"/>
                  <a:gd name="connsiteX99" fmla="*/ 645308 w 1013467"/>
                  <a:gd name="connsiteY99" fmla="*/ 407654 h 547258"/>
                  <a:gd name="connsiteX100" fmla="*/ 645308 w 1013467"/>
                  <a:gd name="connsiteY100" fmla="*/ 407654 h 547258"/>
                  <a:gd name="connsiteX101" fmla="*/ 639298 w 1013467"/>
                  <a:gd name="connsiteY101" fmla="*/ 398724 h 547258"/>
                  <a:gd name="connsiteX102" fmla="*/ 639298 w 1013467"/>
                  <a:gd name="connsiteY102" fmla="*/ 398724 h 547258"/>
                  <a:gd name="connsiteX103" fmla="*/ 638612 w 1013467"/>
                  <a:gd name="connsiteY103" fmla="*/ 395290 h 547258"/>
                  <a:gd name="connsiteX104" fmla="*/ 638612 w 1013467"/>
                  <a:gd name="connsiteY104" fmla="*/ 395290 h 547258"/>
                  <a:gd name="connsiteX105" fmla="*/ 637925 w 1013467"/>
                  <a:gd name="connsiteY105" fmla="*/ 395118 h 547258"/>
                  <a:gd name="connsiteX106" fmla="*/ 637925 w 1013467"/>
                  <a:gd name="connsiteY106" fmla="*/ 395118 h 547258"/>
                  <a:gd name="connsiteX107" fmla="*/ 633975 w 1013467"/>
                  <a:gd name="connsiteY107" fmla="*/ 395805 h 547258"/>
                  <a:gd name="connsiteX108" fmla="*/ 633975 w 1013467"/>
                  <a:gd name="connsiteY108" fmla="*/ 395805 h 547258"/>
                  <a:gd name="connsiteX109" fmla="*/ 630197 w 1013467"/>
                  <a:gd name="connsiteY109" fmla="*/ 396664 h 547258"/>
                  <a:gd name="connsiteX110" fmla="*/ 630197 w 1013467"/>
                  <a:gd name="connsiteY110" fmla="*/ 396664 h 547258"/>
                  <a:gd name="connsiteX111" fmla="*/ 614915 w 1013467"/>
                  <a:gd name="connsiteY111" fmla="*/ 390997 h 547258"/>
                  <a:gd name="connsiteX112" fmla="*/ 614915 w 1013467"/>
                  <a:gd name="connsiteY112" fmla="*/ 390997 h 547258"/>
                  <a:gd name="connsiteX113" fmla="*/ 608905 w 1013467"/>
                  <a:gd name="connsiteY113" fmla="*/ 384300 h 547258"/>
                  <a:gd name="connsiteX114" fmla="*/ 608905 w 1013467"/>
                  <a:gd name="connsiteY114" fmla="*/ 384300 h 547258"/>
                  <a:gd name="connsiteX115" fmla="*/ 616288 w 1013467"/>
                  <a:gd name="connsiteY115" fmla="*/ 371422 h 547258"/>
                  <a:gd name="connsiteX116" fmla="*/ 616288 w 1013467"/>
                  <a:gd name="connsiteY116" fmla="*/ 371422 h 547258"/>
                  <a:gd name="connsiteX117" fmla="*/ 638783 w 1013467"/>
                  <a:gd name="connsiteY117" fmla="*/ 366614 h 547258"/>
                  <a:gd name="connsiteX118" fmla="*/ 638783 w 1013467"/>
                  <a:gd name="connsiteY118" fmla="*/ 366614 h 547258"/>
                  <a:gd name="connsiteX119" fmla="*/ 644621 w 1013467"/>
                  <a:gd name="connsiteY119" fmla="*/ 366957 h 547258"/>
                  <a:gd name="connsiteX120" fmla="*/ 644621 w 1013467"/>
                  <a:gd name="connsiteY120" fmla="*/ 366957 h 547258"/>
                  <a:gd name="connsiteX121" fmla="*/ 644278 w 1013467"/>
                  <a:gd name="connsiteY121" fmla="*/ 366614 h 547258"/>
                  <a:gd name="connsiteX122" fmla="*/ 644278 w 1013467"/>
                  <a:gd name="connsiteY122" fmla="*/ 366614 h 547258"/>
                  <a:gd name="connsiteX123" fmla="*/ 638955 w 1013467"/>
                  <a:gd name="connsiteY123" fmla="*/ 362492 h 547258"/>
                  <a:gd name="connsiteX124" fmla="*/ 638955 w 1013467"/>
                  <a:gd name="connsiteY124" fmla="*/ 362492 h 547258"/>
                  <a:gd name="connsiteX125" fmla="*/ 635349 w 1013467"/>
                  <a:gd name="connsiteY125" fmla="*/ 361290 h 547258"/>
                  <a:gd name="connsiteX126" fmla="*/ 635349 w 1013467"/>
                  <a:gd name="connsiteY126" fmla="*/ 361290 h 547258"/>
                  <a:gd name="connsiteX127" fmla="*/ 619551 w 1013467"/>
                  <a:gd name="connsiteY127" fmla="*/ 365412 h 547258"/>
                  <a:gd name="connsiteX128" fmla="*/ 619551 w 1013467"/>
                  <a:gd name="connsiteY128" fmla="*/ 365412 h 547258"/>
                  <a:gd name="connsiteX129" fmla="*/ 603925 w 1013467"/>
                  <a:gd name="connsiteY129" fmla="*/ 379149 h 547258"/>
                  <a:gd name="connsiteX130" fmla="*/ 603925 w 1013467"/>
                  <a:gd name="connsiteY130" fmla="*/ 379149 h 547258"/>
                  <a:gd name="connsiteX131" fmla="*/ 600662 w 1013467"/>
                  <a:gd name="connsiteY131" fmla="*/ 380179 h 547258"/>
                  <a:gd name="connsiteX132" fmla="*/ 600662 w 1013467"/>
                  <a:gd name="connsiteY132" fmla="*/ 380179 h 547258"/>
                  <a:gd name="connsiteX133" fmla="*/ 593966 w 1013467"/>
                  <a:gd name="connsiteY133" fmla="*/ 369361 h 547258"/>
                  <a:gd name="connsiteX134" fmla="*/ 593966 w 1013467"/>
                  <a:gd name="connsiteY134" fmla="*/ 369361 h 547258"/>
                  <a:gd name="connsiteX135" fmla="*/ 596713 w 1013467"/>
                  <a:gd name="connsiteY135" fmla="*/ 360604 h 547258"/>
                  <a:gd name="connsiteX136" fmla="*/ 596713 w 1013467"/>
                  <a:gd name="connsiteY136" fmla="*/ 360604 h 547258"/>
                  <a:gd name="connsiteX137" fmla="*/ 627794 w 1013467"/>
                  <a:gd name="connsiteY137" fmla="*/ 351674 h 547258"/>
                  <a:gd name="connsiteX138" fmla="*/ 627794 w 1013467"/>
                  <a:gd name="connsiteY138" fmla="*/ 351674 h 547258"/>
                  <a:gd name="connsiteX139" fmla="*/ 629167 w 1013467"/>
                  <a:gd name="connsiteY139" fmla="*/ 351674 h 547258"/>
                  <a:gd name="connsiteX140" fmla="*/ 629167 w 1013467"/>
                  <a:gd name="connsiteY140" fmla="*/ 351674 h 547258"/>
                  <a:gd name="connsiteX141" fmla="*/ 628824 w 1013467"/>
                  <a:gd name="connsiteY141" fmla="*/ 351331 h 547258"/>
                  <a:gd name="connsiteX142" fmla="*/ 628824 w 1013467"/>
                  <a:gd name="connsiteY142" fmla="*/ 351331 h 547258"/>
                  <a:gd name="connsiteX143" fmla="*/ 627278 w 1013467"/>
                  <a:gd name="connsiteY143" fmla="*/ 350129 h 547258"/>
                  <a:gd name="connsiteX144" fmla="*/ 627278 w 1013467"/>
                  <a:gd name="connsiteY144" fmla="*/ 350129 h 547258"/>
                  <a:gd name="connsiteX145" fmla="*/ 600834 w 1013467"/>
                  <a:gd name="connsiteY145" fmla="*/ 352705 h 547258"/>
                  <a:gd name="connsiteX146" fmla="*/ 600834 w 1013467"/>
                  <a:gd name="connsiteY146" fmla="*/ 352705 h 547258"/>
                  <a:gd name="connsiteX147" fmla="*/ 594824 w 1013467"/>
                  <a:gd name="connsiteY147" fmla="*/ 353735 h 547258"/>
                  <a:gd name="connsiteX148" fmla="*/ 594824 w 1013467"/>
                  <a:gd name="connsiteY148" fmla="*/ 353735 h 547258"/>
                  <a:gd name="connsiteX149" fmla="*/ 586410 w 1013467"/>
                  <a:gd name="connsiteY149" fmla="*/ 343260 h 547258"/>
                  <a:gd name="connsiteX150" fmla="*/ 586410 w 1013467"/>
                  <a:gd name="connsiteY150" fmla="*/ 343260 h 547258"/>
                  <a:gd name="connsiteX151" fmla="*/ 586410 w 1013467"/>
                  <a:gd name="connsiteY151" fmla="*/ 342402 h 547258"/>
                  <a:gd name="connsiteX152" fmla="*/ 586410 w 1013467"/>
                  <a:gd name="connsiteY152" fmla="*/ 342402 h 547258"/>
                  <a:gd name="connsiteX153" fmla="*/ 599289 w 1013467"/>
                  <a:gd name="connsiteY153" fmla="*/ 330210 h 547258"/>
                  <a:gd name="connsiteX154" fmla="*/ 599289 w 1013467"/>
                  <a:gd name="connsiteY154" fmla="*/ 330210 h 547258"/>
                  <a:gd name="connsiteX155" fmla="*/ 599804 w 1013467"/>
                  <a:gd name="connsiteY155" fmla="*/ 328493 h 547258"/>
                  <a:gd name="connsiteX156" fmla="*/ 599804 w 1013467"/>
                  <a:gd name="connsiteY156" fmla="*/ 328493 h 547258"/>
                  <a:gd name="connsiteX157" fmla="*/ 582632 w 1013467"/>
                  <a:gd name="connsiteY157" fmla="*/ 313553 h 547258"/>
                  <a:gd name="connsiteX158" fmla="*/ 582632 w 1013467"/>
                  <a:gd name="connsiteY158" fmla="*/ 313553 h 547258"/>
                  <a:gd name="connsiteX159" fmla="*/ 571127 w 1013467"/>
                  <a:gd name="connsiteY159" fmla="*/ 303250 h 547258"/>
                  <a:gd name="connsiteX160" fmla="*/ 571127 w 1013467"/>
                  <a:gd name="connsiteY160" fmla="*/ 303250 h 547258"/>
                  <a:gd name="connsiteX161" fmla="*/ 566491 w 1013467"/>
                  <a:gd name="connsiteY161" fmla="*/ 298271 h 547258"/>
                  <a:gd name="connsiteX162" fmla="*/ 566491 w 1013467"/>
                  <a:gd name="connsiteY162" fmla="*/ 298271 h 547258"/>
                  <a:gd name="connsiteX163" fmla="*/ 563056 w 1013467"/>
                  <a:gd name="connsiteY163" fmla="*/ 299644 h 547258"/>
                  <a:gd name="connsiteX164" fmla="*/ 563056 w 1013467"/>
                  <a:gd name="connsiteY164" fmla="*/ 299644 h 547258"/>
                  <a:gd name="connsiteX165" fmla="*/ 548804 w 1013467"/>
                  <a:gd name="connsiteY165" fmla="*/ 302564 h 547258"/>
                  <a:gd name="connsiteX166" fmla="*/ 548804 w 1013467"/>
                  <a:gd name="connsiteY166" fmla="*/ 302564 h 547258"/>
                  <a:gd name="connsiteX167" fmla="*/ 535067 w 1013467"/>
                  <a:gd name="connsiteY167" fmla="*/ 301190 h 547258"/>
                  <a:gd name="connsiteX168" fmla="*/ 535067 w 1013467"/>
                  <a:gd name="connsiteY168" fmla="*/ 301190 h 547258"/>
                  <a:gd name="connsiteX169" fmla="*/ 496431 w 1013467"/>
                  <a:gd name="connsiteY169" fmla="*/ 298614 h 547258"/>
                  <a:gd name="connsiteX170" fmla="*/ 496431 w 1013467"/>
                  <a:gd name="connsiteY170" fmla="*/ 298614 h 547258"/>
                  <a:gd name="connsiteX171" fmla="*/ 496431 w 1013467"/>
                  <a:gd name="connsiteY171" fmla="*/ 298786 h 547258"/>
                  <a:gd name="connsiteX172" fmla="*/ 496259 w 1013467"/>
                  <a:gd name="connsiteY172" fmla="*/ 298786 h 547258"/>
                  <a:gd name="connsiteX173" fmla="*/ 496259 w 1013467"/>
                  <a:gd name="connsiteY173" fmla="*/ 298786 h 547258"/>
                  <a:gd name="connsiteX174" fmla="*/ 488360 w 1013467"/>
                  <a:gd name="connsiteY174" fmla="*/ 294149 h 547258"/>
                  <a:gd name="connsiteX175" fmla="*/ 488360 w 1013467"/>
                  <a:gd name="connsiteY175" fmla="*/ 294149 h 547258"/>
                  <a:gd name="connsiteX176" fmla="*/ 500895 w 1013467"/>
                  <a:gd name="connsiteY176" fmla="*/ 285220 h 547258"/>
                  <a:gd name="connsiteX177" fmla="*/ 500895 w 1013467"/>
                  <a:gd name="connsiteY177" fmla="*/ 285220 h 547258"/>
                  <a:gd name="connsiteX178" fmla="*/ 514633 w 1013467"/>
                  <a:gd name="connsiteY178" fmla="*/ 284018 h 547258"/>
                  <a:gd name="connsiteX179" fmla="*/ 514633 w 1013467"/>
                  <a:gd name="connsiteY179" fmla="*/ 284018 h 547258"/>
                  <a:gd name="connsiteX180" fmla="*/ 531976 w 1013467"/>
                  <a:gd name="connsiteY180" fmla="*/ 284190 h 547258"/>
                  <a:gd name="connsiteX181" fmla="*/ 531976 w 1013467"/>
                  <a:gd name="connsiteY181" fmla="*/ 284190 h 547258"/>
                  <a:gd name="connsiteX182" fmla="*/ 548117 w 1013467"/>
                  <a:gd name="connsiteY182" fmla="*/ 282816 h 547258"/>
                  <a:gd name="connsiteX183" fmla="*/ 548117 w 1013467"/>
                  <a:gd name="connsiteY183" fmla="*/ 282816 h 547258"/>
                  <a:gd name="connsiteX184" fmla="*/ 548289 w 1013467"/>
                  <a:gd name="connsiteY184" fmla="*/ 282644 h 547258"/>
                  <a:gd name="connsiteX185" fmla="*/ 548289 w 1013467"/>
                  <a:gd name="connsiteY185" fmla="*/ 282644 h 547258"/>
                  <a:gd name="connsiteX186" fmla="*/ 548117 w 1013467"/>
                  <a:gd name="connsiteY186" fmla="*/ 282473 h 547258"/>
                  <a:gd name="connsiteX187" fmla="*/ 548117 w 1013467"/>
                  <a:gd name="connsiteY187" fmla="*/ 282473 h 547258"/>
                  <a:gd name="connsiteX188" fmla="*/ 544339 w 1013467"/>
                  <a:gd name="connsiteY188" fmla="*/ 280756 h 547258"/>
                  <a:gd name="connsiteX189" fmla="*/ 544339 w 1013467"/>
                  <a:gd name="connsiteY189" fmla="*/ 280756 h 547258"/>
                  <a:gd name="connsiteX190" fmla="*/ 532663 w 1013467"/>
                  <a:gd name="connsiteY190" fmla="*/ 278352 h 547258"/>
                  <a:gd name="connsiteX191" fmla="*/ 532663 w 1013467"/>
                  <a:gd name="connsiteY191" fmla="*/ 278352 h 547258"/>
                  <a:gd name="connsiteX192" fmla="*/ 522360 w 1013467"/>
                  <a:gd name="connsiteY192" fmla="*/ 273372 h 547258"/>
                  <a:gd name="connsiteX193" fmla="*/ 522360 w 1013467"/>
                  <a:gd name="connsiteY193" fmla="*/ 273372 h 547258"/>
                  <a:gd name="connsiteX194" fmla="*/ 525622 w 1013467"/>
                  <a:gd name="connsiteY194" fmla="*/ 268907 h 547258"/>
                  <a:gd name="connsiteX195" fmla="*/ 525622 w 1013467"/>
                  <a:gd name="connsiteY195" fmla="*/ 268907 h 547258"/>
                  <a:gd name="connsiteX196" fmla="*/ 525107 w 1013467"/>
                  <a:gd name="connsiteY196" fmla="*/ 268735 h 547258"/>
                  <a:gd name="connsiteX197" fmla="*/ 525107 w 1013467"/>
                  <a:gd name="connsiteY197" fmla="*/ 268735 h 547258"/>
                  <a:gd name="connsiteX198" fmla="*/ 514461 w 1013467"/>
                  <a:gd name="connsiteY198" fmla="*/ 268049 h 547258"/>
                  <a:gd name="connsiteX199" fmla="*/ 514461 w 1013467"/>
                  <a:gd name="connsiteY199" fmla="*/ 268049 h 547258"/>
                  <a:gd name="connsiteX200" fmla="*/ 497804 w 1013467"/>
                  <a:gd name="connsiteY200" fmla="*/ 269422 h 547258"/>
                  <a:gd name="connsiteX201" fmla="*/ 497804 w 1013467"/>
                  <a:gd name="connsiteY201" fmla="*/ 269422 h 547258"/>
                  <a:gd name="connsiteX202" fmla="*/ 491623 w 1013467"/>
                  <a:gd name="connsiteY202" fmla="*/ 269766 h 547258"/>
                  <a:gd name="connsiteX203" fmla="*/ 491623 w 1013467"/>
                  <a:gd name="connsiteY203" fmla="*/ 269766 h 547258"/>
                  <a:gd name="connsiteX204" fmla="*/ 480633 w 1013467"/>
                  <a:gd name="connsiteY204" fmla="*/ 265645 h 547258"/>
                  <a:gd name="connsiteX205" fmla="*/ 480633 w 1013467"/>
                  <a:gd name="connsiteY205" fmla="*/ 265645 h 547258"/>
                  <a:gd name="connsiteX206" fmla="*/ 458138 w 1013467"/>
                  <a:gd name="connsiteY206" fmla="*/ 254311 h 547258"/>
                  <a:gd name="connsiteX207" fmla="*/ 458138 w 1013467"/>
                  <a:gd name="connsiteY207" fmla="*/ 254311 h 547258"/>
                  <a:gd name="connsiteX208" fmla="*/ 472047 w 1013467"/>
                  <a:gd name="connsiteY208" fmla="*/ 273372 h 547258"/>
                  <a:gd name="connsiteX209" fmla="*/ 472047 w 1013467"/>
                  <a:gd name="connsiteY209" fmla="*/ 273372 h 547258"/>
                  <a:gd name="connsiteX210" fmla="*/ 473936 w 1013467"/>
                  <a:gd name="connsiteY210" fmla="*/ 278352 h 547258"/>
                  <a:gd name="connsiteX211" fmla="*/ 473936 w 1013467"/>
                  <a:gd name="connsiteY211" fmla="*/ 278352 h 547258"/>
                  <a:gd name="connsiteX212" fmla="*/ 468956 w 1013467"/>
                  <a:gd name="connsiteY212" fmla="*/ 282473 h 547258"/>
                  <a:gd name="connsiteX213" fmla="*/ 468956 w 1013467"/>
                  <a:gd name="connsiteY213" fmla="*/ 282473 h 547258"/>
                  <a:gd name="connsiteX214" fmla="*/ 452987 w 1013467"/>
                  <a:gd name="connsiteY214" fmla="*/ 278352 h 547258"/>
                  <a:gd name="connsiteX215" fmla="*/ 452987 w 1013467"/>
                  <a:gd name="connsiteY215" fmla="*/ 278352 h 547258"/>
                  <a:gd name="connsiteX216" fmla="*/ 440623 w 1013467"/>
                  <a:gd name="connsiteY216" fmla="*/ 268735 h 547258"/>
                  <a:gd name="connsiteX217" fmla="*/ 440623 w 1013467"/>
                  <a:gd name="connsiteY217" fmla="*/ 268735 h 547258"/>
                  <a:gd name="connsiteX218" fmla="*/ 441138 w 1013467"/>
                  <a:gd name="connsiteY218" fmla="*/ 263241 h 547258"/>
                  <a:gd name="connsiteX219" fmla="*/ 441138 w 1013467"/>
                  <a:gd name="connsiteY219" fmla="*/ 263241 h 547258"/>
                  <a:gd name="connsiteX220" fmla="*/ 441138 w 1013467"/>
                  <a:gd name="connsiteY220" fmla="*/ 263241 h 547258"/>
                  <a:gd name="connsiteX221" fmla="*/ 422078 w 1013467"/>
                  <a:gd name="connsiteY221" fmla="*/ 247443 h 547258"/>
                  <a:gd name="connsiteX222" fmla="*/ 422078 w 1013467"/>
                  <a:gd name="connsiteY222" fmla="*/ 247443 h 547258"/>
                  <a:gd name="connsiteX223" fmla="*/ 393058 w 1013467"/>
                  <a:gd name="connsiteY223" fmla="*/ 230958 h 547258"/>
                  <a:gd name="connsiteX224" fmla="*/ 393058 w 1013467"/>
                  <a:gd name="connsiteY224" fmla="*/ 230958 h 547258"/>
                  <a:gd name="connsiteX225" fmla="*/ 366270 w 1013467"/>
                  <a:gd name="connsiteY225" fmla="*/ 220998 h 547258"/>
                  <a:gd name="connsiteX226" fmla="*/ 366270 w 1013467"/>
                  <a:gd name="connsiteY226" fmla="*/ 220998 h 547258"/>
                  <a:gd name="connsiteX227" fmla="*/ 360604 w 1013467"/>
                  <a:gd name="connsiteY227" fmla="*/ 221342 h 547258"/>
                  <a:gd name="connsiteX228" fmla="*/ 360604 w 1013467"/>
                  <a:gd name="connsiteY228" fmla="*/ 221342 h 547258"/>
                  <a:gd name="connsiteX229" fmla="*/ 355109 w 1013467"/>
                  <a:gd name="connsiteY229" fmla="*/ 221685 h 547258"/>
                  <a:gd name="connsiteX230" fmla="*/ 355109 w 1013467"/>
                  <a:gd name="connsiteY230" fmla="*/ 221685 h 547258"/>
                  <a:gd name="connsiteX231" fmla="*/ 346523 w 1013467"/>
                  <a:gd name="connsiteY231" fmla="*/ 218423 h 547258"/>
                  <a:gd name="connsiteX232" fmla="*/ 346523 w 1013467"/>
                  <a:gd name="connsiteY232" fmla="*/ 218423 h 547258"/>
                  <a:gd name="connsiteX233" fmla="*/ 345149 w 1013467"/>
                  <a:gd name="connsiteY233" fmla="*/ 210180 h 547258"/>
                  <a:gd name="connsiteX234" fmla="*/ 345149 w 1013467"/>
                  <a:gd name="connsiteY234" fmla="*/ 210180 h 547258"/>
                  <a:gd name="connsiteX235" fmla="*/ 334159 w 1013467"/>
                  <a:gd name="connsiteY235" fmla="*/ 207433 h 547258"/>
                  <a:gd name="connsiteX236" fmla="*/ 334159 w 1013467"/>
                  <a:gd name="connsiteY236" fmla="*/ 207433 h 547258"/>
                  <a:gd name="connsiteX237" fmla="*/ 323685 w 1013467"/>
                  <a:gd name="connsiteY237" fmla="*/ 207605 h 547258"/>
                  <a:gd name="connsiteX238" fmla="*/ 323685 w 1013467"/>
                  <a:gd name="connsiteY238" fmla="*/ 207605 h 547258"/>
                  <a:gd name="connsiteX239" fmla="*/ 323169 w 1013467"/>
                  <a:gd name="connsiteY239" fmla="*/ 207605 h 547258"/>
                  <a:gd name="connsiteX240" fmla="*/ 323169 w 1013467"/>
                  <a:gd name="connsiteY240" fmla="*/ 207605 h 547258"/>
                  <a:gd name="connsiteX241" fmla="*/ 284705 w 1013467"/>
                  <a:gd name="connsiteY241" fmla="*/ 193352 h 547258"/>
                  <a:gd name="connsiteX242" fmla="*/ 284705 w 1013467"/>
                  <a:gd name="connsiteY242" fmla="*/ 193352 h 547258"/>
                  <a:gd name="connsiteX243" fmla="*/ 256372 w 1013467"/>
                  <a:gd name="connsiteY243" fmla="*/ 189918 h 547258"/>
                  <a:gd name="connsiteX244" fmla="*/ 256372 w 1013467"/>
                  <a:gd name="connsiteY244" fmla="*/ 189918 h 547258"/>
                  <a:gd name="connsiteX245" fmla="*/ 225978 w 1013467"/>
                  <a:gd name="connsiteY245" fmla="*/ 190261 h 547258"/>
                  <a:gd name="connsiteX246" fmla="*/ 225978 w 1013467"/>
                  <a:gd name="connsiteY246" fmla="*/ 190261 h 547258"/>
                  <a:gd name="connsiteX247" fmla="*/ 212756 w 1013467"/>
                  <a:gd name="connsiteY247" fmla="*/ 190090 h 547258"/>
                  <a:gd name="connsiteX248" fmla="*/ 212756 w 1013467"/>
                  <a:gd name="connsiteY248" fmla="*/ 190090 h 547258"/>
                  <a:gd name="connsiteX249" fmla="*/ 208807 w 1013467"/>
                  <a:gd name="connsiteY249" fmla="*/ 189918 h 547258"/>
                  <a:gd name="connsiteX250" fmla="*/ 208807 w 1013467"/>
                  <a:gd name="connsiteY250" fmla="*/ 189918 h 547258"/>
                  <a:gd name="connsiteX251" fmla="*/ 170342 w 1013467"/>
                  <a:gd name="connsiteY251" fmla="*/ 202797 h 547258"/>
                  <a:gd name="connsiteX252" fmla="*/ 170342 w 1013467"/>
                  <a:gd name="connsiteY252" fmla="*/ 202797 h 547258"/>
                  <a:gd name="connsiteX253" fmla="*/ 151797 w 1013467"/>
                  <a:gd name="connsiteY253" fmla="*/ 214302 h 547258"/>
                  <a:gd name="connsiteX254" fmla="*/ 151797 w 1013467"/>
                  <a:gd name="connsiteY254" fmla="*/ 214302 h 547258"/>
                  <a:gd name="connsiteX255" fmla="*/ 147847 w 1013467"/>
                  <a:gd name="connsiteY255" fmla="*/ 214645 h 547258"/>
                  <a:gd name="connsiteX256" fmla="*/ 147847 w 1013467"/>
                  <a:gd name="connsiteY256" fmla="*/ 214645 h 547258"/>
                  <a:gd name="connsiteX257" fmla="*/ 112474 w 1013467"/>
                  <a:gd name="connsiteY257" fmla="*/ 206574 h 547258"/>
                  <a:gd name="connsiteX258" fmla="*/ 112474 w 1013467"/>
                  <a:gd name="connsiteY258" fmla="*/ 206574 h 547258"/>
                  <a:gd name="connsiteX259" fmla="*/ 94615 w 1013467"/>
                  <a:gd name="connsiteY259" fmla="*/ 201079 h 547258"/>
                  <a:gd name="connsiteX260" fmla="*/ 94615 w 1013467"/>
                  <a:gd name="connsiteY260" fmla="*/ 201079 h 547258"/>
                  <a:gd name="connsiteX261" fmla="*/ 82595 w 1013467"/>
                  <a:gd name="connsiteY261" fmla="*/ 202968 h 547258"/>
                  <a:gd name="connsiteX262" fmla="*/ 82595 w 1013467"/>
                  <a:gd name="connsiteY262" fmla="*/ 202968 h 547258"/>
                  <a:gd name="connsiteX263" fmla="*/ 76413 w 1013467"/>
                  <a:gd name="connsiteY263" fmla="*/ 203999 h 547258"/>
                  <a:gd name="connsiteX264" fmla="*/ 76413 w 1013467"/>
                  <a:gd name="connsiteY264" fmla="*/ 203999 h 547258"/>
                  <a:gd name="connsiteX265" fmla="*/ 70575 w 1013467"/>
                  <a:gd name="connsiteY265" fmla="*/ 199191 h 547258"/>
                  <a:gd name="connsiteX266" fmla="*/ 70575 w 1013467"/>
                  <a:gd name="connsiteY266" fmla="*/ 199191 h 547258"/>
                  <a:gd name="connsiteX267" fmla="*/ 76585 w 1013467"/>
                  <a:gd name="connsiteY267" fmla="*/ 188716 h 547258"/>
                  <a:gd name="connsiteX268" fmla="*/ 76585 w 1013467"/>
                  <a:gd name="connsiteY268" fmla="*/ 188716 h 547258"/>
                  <a:gd name="connsiteX269" fmla="*/ 115393 w 1013467"/>
                  <a:gd name="connsiteY269" fmla="*/ 181160 h 547258"/>
                  <a:gd name="connsiteX270" fmla="*/ 115393 w 1013467"/>
                  <a:gd name="connsiteY270" fmla="*/ 181160 h 547258"/>
                  <a:gd name="connsiteX271" fmla="*/ 118141 w 1013467"/>
                  <a:gd name="connsiteY271" fmla="*/ 176524 h 547258"/>
                  <a:gd name="connsiteX272" fmla="*/ 118141 w 1013467"/>
                  <a:gd name="connsiteY272" fmla="*/ 176524 h 547258"/>
                  <a:gd name="connsiteX273" fmla="*/ 108009 w 1013467"/>
                  <a:gd name="connsiteY273" fmla="*/ 172575 h 547258"/>
                  <a:gd name="connsiteX274" fmla="*/ 108009 w 1013467"/>
                  <a:gd name="connsiteY274" fmla="*/ 172575 h 547258"/>
                  <a:gd name="connsiteX275" fmla="*/ 102686 w 1013467"/>
                  <a:gd name="connsiteY275" fmla="*/ 172059 h 547258"/>
                  <a:gd name="connsiteX276" fmla="*/ 102686 w 1013467"/>
                  <a:gd name="connsiteY276" fmla="*/ 172059 h 547258"/>
                  <a:gd name="connsiteX277" fmla="*/ 74353 w 1013467"/>
                  <a:gd name="connsiteY277" fmla="*/ 180302 h 547258"/>
                  <a:gd name="connsiteX278" fmla="*/ 74353 w 1013467"/>
                  <a:gd name="connsiteY278" fmla="*/ 180302 h 547258"/>
                  <a:gd name="connsiteX279" fmla="*/ 43959 w 1013467"/>
                  <a:gd name="connsiteY279" fmla="*/ 180302 h 547258"/>
                  <a:gd name="connsiteX280" fmla="*/ 43959 w 1013467"/>
                  <a:gd name="connsiteY280" fmla="*/ 180302 h 547258"/>
                  <a:gd name="connsiteX281" fmla="*/ 3778 w 1013467"/>
                  <a:gd name="connsiteY281" fmla="*/ 167251 h 547258"/>
                  <a:gd name="connsiteX282" fmla="*/ 3778 w 1013467"/>
                  <a:gd name="connsiteY282" fmla="*/ 167251 h 547258"/>
                  <a:gd name="connsiteX283" fmla="*/ 0 w 1013467"/>
                  <a:gd name="connsiteY283" fmla="*/ 161413 h 547258"/>
                  <a:gd name="connsiteX284" fmla="*/ 0 w 1013467"/>
                  <a:gd name="connsiteY284" fmla="*/ 161413 h 547258"/>
                  <a:gd name="connsiteX285" fmla="*/ 20949 w 1013467"/>
                  <a:gd name="connsiteY285" fmla="*/ 147504 h 547258"/>
                  <a:gd name="connsiteX286" fmla="*/ 20949 w 1013467"/>
                  <a:gd name="connsiteY286" fmla="*/ 147504 h 547258"/>
                  <a:gd name="connsiteX287" fmla="*/ 57696 w 1013467"/>
                  <a:gd name="connsiteY287" fmla="*/ 127585 h 547258"/>
                  <a:gd name="connsiteX288" fmla="*/ 57696 w 1013467"/>
                  <a:gd name="connsiteY288" fmla="*/ 127585 h 547258"/>
                  <a:gd name="connsiteX289" fmla="*/ 60959 w 1013467"/>
                  <a:gd name="connsiteY289" fmla="*/ 121747 h 547258"/>
                  <a:gd name="connsiteX290" fmla="*/ 60959 w 1013467"/>
                  <a:gd name="connsiteY290" fmla="*/ 121747 h 547258"/>
                  <a:gd name="connsiteX291" fmla="*/ 51000 w 1013467"/>
                  <a:gd name="connsiteY291" fmla="*/ 104575 h 547258"/>
                  <a:gd name="connsiteX292" fmla="*/ 51000 w 1013467"/>
                  <a:gd name="connsiteY292" fmla="*/ 104575 h 547258"/>
                  <a:gd name="connsiteX293" fmla="*/ 49454 w 1013467"/>
                  <a:gd name="connsiteY293" fmla="*/ 102686 h 547258"/>
                  <a:gd name="connsiteX294" fmla="*/ 49454 w 1013467"/>
                  <a:gd name="connsiteY294" fmla="*/ 102686 h 547258"/>
                  <a:gd name="connsiteX295" fmla="*/ 48767 w 1013467"/>
                  <a:gd name="connsiteY295" fmla="*/ 104232 h 547258"/>
                  <a:gd name="connsiteX296" fmla="*/ 48767 w 1013467"/>
                  <a:gd name="connsiteY296" fmla="*/ 104232 h 547258"/>
                  <a:gd name="connsiteX297" fmla="*/ 44646 w 1013467"/>
                  <a:gd name="connsiteY297" fmla="*/ 111100 h 547258"/>
                  <a:gd name="connsiteX298" fmla="*/ 44646 w 1013467"/>
                  <a:gd name="connsiteY298" fmla="*/ 111100 h 547258"/>
                  <a:gd name="connsiteX299" fmla="*/ 22666 w 1013467"/>
                  <a:gd name="connsiteY299" fmla="*/ 119343 h 547258"/>
                  <a:gd name="connsiteX300" fmla="*/ 22666 w 1013467"/>
                  <a:gd name="connsiteY300" fmla="*/ 119343 h 547258"/>
                  <a:gd name="connsiteX301" fmla="*/ 14252 w 1013467"/>
                  <a:gd name="connsiteY301" fmla="*/ 115737 h 547258"/>
                  <a:gd name="connsiteX302" fmla="*/ 14252 w 1013467"/>
                  <a:gd name="connsiteY302" fmla="*/ 115737 h 547258"/>
                  <a:gd name="connsiteX303" fmla="*/ 13737 w 1013467"/>
                  <a:gd name="connsiteY303" fmla="*/ 113504 h 547258"/>
                  <a:gd name="connsiteX304" fmla="*/ 13737 w 1013467"/>
                  <a:gd name="connsiteY304" fmla="*/ 113504 h 547258"/>
                  <a:gd name="connsiteX305" fmla="*/ 42070 w 1013467"/>
                  <a:gd name="connsiteY305" fmla="*/ 68515 h 547258"/>
                  <a:gd name="connsiteX306" fmla="*/ 42070 w 1013467"/>
                  <a:gd name="connsiteY306" fmla="*/ 68515 h 547258"/>
                  <a:gd name="connsiteX307" fmla="*/ 46363 w 1013467"/>
                  <a:gd name="connsiteY307" fmla="*/ 66798 h 547258"/>
                  <a:gd name="connsiteX308" fmla="*/ 46363 w 1013467"/>
                  <a:gd name="connsiteY308" fmla="*/ 66798 h 547258"/>
                  <a:gd name="connsiteX309" fmla="*/ 69030 w 1013467"/>
                  <a:gd name="connsiteY309" fmla="*/ 74868 h 547258"/>
                  <a:gd name="connsiteX310" fmla="*/ 69030 w 1013467"/>
                  <a:gd name="connsiteY310" fmla="*/ 74868 h 547258"/>
                  <a:gd name="connsiteX311" fmla="*/ 61302 w 1013467"/>
                  <a:gd name="connsiteY311" fmla="*/ 54606 h 547258"/>
                  <a:gd name="connsiteX312" fmla="*/ 61302 w 1013467"/>
                  <a:gd name="connsiteY312" fmla="*/ 54606 h 547258"/>
                  <a:gd name="connsiteX313" fmla="*/ 61646 w 1013467"/>
                  <a:gd name="connsiteY313" fmla="*/ 52030 h 547258"/>
                  <a:gd name="connsiteX314" fmla="*/ 61646 w 1013467"/>
                  <a:gd name="connsiteY314" fmla="*/ 52030 h 547258"/>
                  <a:gd name="connsiteX315" fmla="*/ 98737 w 1013467"/>
                  <a:gd name="connsiteY315" fmla="*/ 30909 h 547258"/>
                  <a:gd name="connsiteX316" fmla="*/ 98737 w 1013467"/>
                  <a:gd name="connsiteY316" fmla="*/ 30909 h 547258"/>
                  <a:gd name="connsiteX317" fmla="*/ 118999 w 1013467"/>
                  <a:gd name="connsiteY317" fmla="*/ 19404 h 547258"/>
                  <a:gd name="connsiteX318" fmla="*/ 118999 w 1013467"/>
                  <a:gd name="connsiteY318" fmla="*/ 19404 h 547258"/>
                  <a:gd name="connsiteX319" fmla="*/ 124150 w 1013467"/>
                  <a:gd name="connsiteY319" fmla="*/ 18889 h 547258"/>
                  <a:gd name="connsiteX320" fmla="*/ 124150 w 1013467"/>
                  <a:gd name="connsiteY320" fmla="*/ 18889 h 547258"/>
                  <a:gd name="connsiteX321" fmla="*/ 151625 w 1013467"/>
                  <a:gd name="connsiteY321" fmla="*/ 34171 h 547258"/>
                  <a:gd name="connsiteX322" fmla="*/ 151625 w 1013467"/>
                  <a:gd name="connsiteY322" fmla="*/ 34171 h 547258"/>
                  <a:gd name="connsiteX323" fmla="*/ 153514 w 1013467"/>
                  <a:gd name="connsiteY323" fmla="*/ 35889 h 547258"/>
                  <a:gd name="connsiteX324" fmla="*/ 153514 w 1013467"/>
                  <a:gd name="connsiteY324" fmla="*/ 35889 h 547258"/>
                  <a:gd name="connsiteX325" fmla="*/ 154888 w 1013467"/>
                  <a:gd name="connsiteY325" fmla="*/ 34343 h 547258"/>
                  <a:gd name="connsiteX326" fmla="*/ 154888 w 1013467"/>
                  <a:gd name="connsiteY326" fmla="*/ 34343 h 547258"/>
                  <a:gd name="connsiteX327" fmla="*/ 157635 w 1013467"/>
                  <a:gd name="connsiteY327" fmla="*/ 28161 h 547258"/>
                  <a:gd name="connsiteX328" fmla="*/ 157635 w 1013467"/>
                  <a:gd name="connsiteY328" fmla="*/ 28161 h 547258"/>
                  <a:gd name="connsiteX329" fmla="*/ 180645 w 1013467"/>
                  <a:gd name="connsiteY329" fmla="*/ 21808 h 547258"/>
                  <a:gd name="connsiteX330" fmla="*/ 180645 w 1013467"/>
                  <a:gd name="connsiteY330" fmla="*/ 21808 h 547258"/>
                  <a:gd name="connsiteX331" fmla="*/ 190261 w 1013467"/>
                  <a:gd name="connsiteY331" fmla="*/ 19232 h 547258"/>
                  <a:gd name="connsiteX332" fmla="*/ 190261 w 1013467"/>
                  <a:gd name="connsiteY332" fmla="*/ 19232 h 547258"/>
                  <a:gd name="connsiteX333" fmla="*/ 193867 w 1013467"/>
                  <a:gd name="connsiteY333" fmla="*/ 16313 h 547258"/>
                  <a:gd name="connsiteX334" fmla="*/ 193867 w 1013467"/>
                  <a:gd name="connsiteY334" fmla="*/ 16313 h 547258"/>
                  <a:gd name="connsiteX335" fmla="*/ 193867 w 1013467"/>
                  <a:gd name="connsiteY335" fmla="*/ 16313 h 547258"/>
                  <a:gd name="connsiteX336" fmla="*/ 193867 w 1013467"/>
                  <a:gd name="connsiteY336" fmla="*/ 16313 h 547258"/>
                  <a:gd name="connsiteX337" fmla="*/ 170857 w 1013467"/>
                  <a:gd name="connsiteY337" fmla="*/ 11333 h 547258"/>
                  <a:gd name="connsiteX338" fmla="*/ 170857 w 1013467"/>
                  <a:gd name="connsiteY338" fmla="*/ 11333 h 547258"/>
                  <a:gd name="connsiteX339" fmla="*/ 170857 w 1013467"/>
                  <a:gd name="connsiteY339" fmla="*/ 11505 h 547258"/>
                  <a:gd name="connsiteX340" fmla="*/ 170686 w 1013467"/>
                  <a:gd name="connsiteY340" fmla="*/ 11505 h 547258"/>
                  <a:gd name="connsiteX341" fmla="*/ 170686 w 1013467"/>
                  <a:gd name="connsiteY341" fmla="*/ 11505 h 547258"/>
                  <a:gd name="connsiteX342" fmla="*/ 163645 w 1013467"/>
                  <a:gd name="connsiteY342" fmla="*/ 5495 h 547258"/>
                  <a:gd name="connsiteX343" fmla="*/ 163645 w 1013467"/>
                  <a:gd name="connsiteY343" fmla="*/ 5495 h 547258"/>
                  <a:gd name="connsiteX344" fmla="*/ 163989 w 1013467"/>
                  <a:gd name="connsiteY344" fmla="*/ 3434 h 547258"/>
                  <a:gd name="connsiteX345" fmla="*/ 163989 w 1013467"/>
                  <a:gd name="connsiteY345" fmla="*/ 3434 h 547258"/>
                  <a:gd name="connsiteX346" fmla="*/ 164676 w 1013467"/>
                  <a:gd name="connsiteY346" fmla="*/ 1889 h 547258"/>
                  <a:gd name="connsiteX347" fmla="*/ 211726 w 1013467"/>
                  <a:gd name="connsiteY347" fmla="*/ 1374 h 547258"/>
                  <a:gd name="connsiteX348" fmla="*/ 212241 w 1013467"/>
                  <a:gd name="connsiteY348" fmla="*/ 1717 h 547258"/>
                  <a:gd name="connsiteX349" fmla="*/ 218594 w 1013467"/>
                  <a:gd name="connsiteY349" fmla="*/ 8071 h 547258"/>
                  <a:gd name="connsiteX350" fmla="*/ 218594 w 1013467"/>
                  <a:gd name="connsiteY350" fmla="*/ 8071 h 547258"/>
                  <a:gd name="connsiteX351" fmla="*/ 219624 w 1013467"/>
                  <a:gd name="connsiteY351" fmla="*/ 8586 h 547258"/>
                  <a:gd name="connsiteX352" fmla="*/ 219624 w 1013467"/>
                  <a:gd name="connsiteY352" fmla="*/ 8586 h 547258"/>
                  <a:gd name="connsiteX353" fmla="*/ 223574 w 1013467"/>
                  <a:gd name="connsiteY353" fmla="*/ 9616 h 547258"/>
                  <a:gd name="connsiteX354" fmla="*/ 223574 w 1013467"/>
                  <a:gd name="connsiteY354" fmla="*/ 9616 h 547258"/>
                  <a:gd name="connsiteX355" fmla="*/ 236453 w 1013467"/>
                  <a:gd name="connsiteY355" fmla="*/ 10475 h 547258"/>
                  <a:gd name="connsiteX356" fmla="*/ 236453 w 1013467"/>
                  <a:gd name="connsiteY356" fmla="*/ 10475 h 547258"/>
                  <a:gd name="connsiteX357" fmla="*/ 236453 w 1013467"/>
                  <a:gd name="connsiteY357" fmla="*/ 10475 h 547258"/>
                  <a:gd name="connsiteX358" fmla="*/ 236453 w 1013467"/>
                  <a:gd name="connsiteY358" fmla="*/ 10475 h 547258"/>
                  <a:gd name="connsiteX359" fmla="*/ 259291 w 1013467"/>
                  <a:gd name="connsiteY359" fmla="*/ 5323 h 547258"/>
                  <a:gd name="connsiteX360" fmla="*/ 259291 w 1013467"/>
                  <a:gd name="connsiteY360" fmla="*/ 5323 h 547258"/>
                  <a:gd name="connsiteX361" fmla="*/ 274402 w 1013467"/>
                  <a:gd name="connsiteY361" fmla="*/ 2404 h 547258"/>
                  <a:gd name="connsiteX362" fmla="*/ 274402 w 1013467"/>
                  <a:gd name="connsiteY362" fmla="*/ 2404 h 547258"/>
                  <a:gd name="connsiteX363" fmla="*/ 275089 w 1013467"/>
                  <a:gd name="connsiteY363" fmla="*/ 4636 h 547258"/>
                  <a:gd name="connsiteX364" fmla="*/ 275089 w 1013467"/>
                  <a:gd name="connsiteY364" fmla="*/ 1374 h 547258"/>
                  <a:gd name="connsiteX365" fmla="*/ 538330 w 1013467"/>
                  <a:gd name="connsiteY365" fmla="*/ 0 h 547258"/>
                  <a:gd name="connsiteX366" fmla="*/ 591905 w 1013467"/>
                  <a:gd name="connsiteY366" fmla="*/ 28161 h 547258"/>
                  <a:gd name="connsiteX367" fmla="*/ 685147 w 1013467"/>
                  <a:gd name="connsiteY367" fmla="*/ 81050 h 547258"/>
                  <a:gd name="connsiteX368" fmla="*/ 734429 w 1013467"/>
                  <a:gd name="connsiteY368" fmla="*/ 111272 h 547258"/>
                  <a:gd name="connsiteX369" fmla="*/ 734429 w 1013467"/>
                  <a:gd name="connsiteY369" fmla="*/ 111272 h 547258"/>
                  <a:gd name="connsiteX370" fmla="*/ 828014 w 1013467"/>
                  <a:gd name="connsiteY370" fmla="*/ 171201 h 547258"/>
                  <a:gd name="connsiteX371" fmla="*/ 828014 w 1013467"/>
                  <a:gd name="connsiteY371" fmla="*/ 171201 h 547258"/>
                  <a:gd name="connsiteX372" fmla="*/ 929670 w 1013467"/>
                  <a:gd name="connsiteY372" fmla="*/ 241604 h 547258"/>
                  <a:gd name="connsiteX373" fmla="*/ 929670 w 1013467"/>
                  <a:gd name="connsiteY373" fmla="*/ 241604 h 547258"/>
                  <a:gd name="connsiteX374" fmla="*/ 933963 w 1013467"/>
                  <a:gd name="connsiteY374" fmla="*/ 247271 h 547258"/>
                  <a:gd name="connsiteX375" fmla="*/ 933963 w 1013467"/>
                  <a:gd name="connsiteY375" fmla="*/ 247271 h 547258"/>
                  <a:gd name="connsiteX376" fmla="*/ 935337 w 1013467"/>
                  <a:gd name="connsiteY376" fmla="*/ 252422 h 547258"/>
                  <a:gd name="connsiteX377" fmla="*/ 933448 w 1013467"/>
                  <a:gd name="connsiteY377" fmla="*/ 251392 h 547258"/>
                  <a:gd name="connsiteX378" fmla="*/ 920054 w 1013467"/>
                  <a:gd name="connsiteY378" fmla="*/ 260493 h 547258"/>
                  <a:gd name="connsiteX379" fmla="*/ 920054 w 1013467"/>
                  <a:gd name="connsiteY379" fmla="*/ 260493 h 547258"/>
                  <a:gd name="connsiteX380" fmla="*/ 917650 w 1013467"/>
                  <a:gd name="connsiteY380" fmla="*/ 260321 h 547258"/>
                  <a:gd name="connsiteX381" fmla="*/ 917650 w 1013467"/>
                  <a:gd name="connsiteY381" fmla="*/ 260321 h 547258"/>
                  <a:gd name="connsiteX382" fmla="*/ 917650 w 1013467"/>
                  <a:gd name="connsiteY382" fmla="*/ 260321 h 547258"/>
                  <a:gd name="connsiteX383" fmla="*/ 917478 w 1013467"/>
                  <a:gd name="connsiteY383" fmla="*/ 260321 h 547258"/>
                  <a:gd name="connsiteX384" fmla="*/ 917478 w 1013467"/>
                  <a:gd name="connsiteY384" fmla="*/ 260321 h 547258"/>
                  <a:gd name="connsiteX385" fmla="*/ 891549 w 1013467"/>
                  <a:gd name="connsiteY385" fmla="*/ 257574 h 547258"/>
                  <a:gd name="connsiteX386" fmla="*/ 891549 w 1013467"/>
                  <a:gd name="connsiteY386" fmla="*/ 257574 h 547258"/>
                  <a:gd name="connsiteX387" fmla="*/ 891549 w 1013467"/>
                  <a:gd name="connsiteY387" fmla="*/ 257574 h 547258"/>
                  <a:gd name="connsiteX388" fmla="*/ 891549 w 1013467"/>
                  <a:gd name="connsiteY388" fmla="*/ 257574 h 547258"/>
                  <a:gd name="connsiteX389" fmla="*/ 902539 w 1013467"/>
                  <a:gd name="connsiteY389" fmla="*/ 263412 h 547258"/>
                  <a:gd name="connsiteX390" fmla="*/ 902539 w 1013467"/>
                  <a:gd name="connsiteY390" fmla="*/ 263412 h 547258"/>
                  <a:gd name="connsiteX391" fmla="*/ 911983 w 1013467"/>
                  <a:gd name="connsiteY391" fmla="*/ 273887 h 547258"/>
                  <a:gd name="connsiteX392" fmla="*/ 911983 w 1013467"/>
                  <a:gd name="connsiteY392" fmla="*/ 273887 h 547258"/>
                  <a:gd name="connsiteX393" fmla="*/ 911983 w 1013467"/>
                  <a:gd name="connsiteY393" fmla="*/ 276119 h 547258"/>
                  <a:gd name="connsiteX394" fmla="*/ 911983 w 1013467"/>
                  <a:gd name="connsiteY394" fmla="*/ 276119 h 547258"/>
                  <a:gd name="connsiteX395" fmla="*/ 912498 w 1013467"/>
                  <a:gd name="connsiteY395" fmla="*/ 278695 h 547258"/>
                  <a:gd name="connsiteX396" fmla="*/ 912498 w 1013467"/>
                  <a:gd name="connsiteY396" fmla="*/ 278695 h 547258"/>
                  <a:gd name="connsiteX397" fmla="*/ 924175 w 1013467"/>
                  <a:gd name="connsiteY397" fmla="*/ 307543 h 547258"/>
                  <a:gd name="connsiteX398" fmla="*/ 924175 w 1013467"/>
                  <a:gd name="connsiteY398" fmla="*/ 307543 h 547258"/>
                  <a:gd name="connsiteX399" fmla="*/ 925892 w 1013467"/>
                  <a:gd name="connsiteY399" fmla="*/ 330725 h 547258"/>
                  <a:gd name="connsiteX400" fmla="*/ 925892 w 1013467"/>
                  <a:gd name="connsiteY400" fmla="*/ 330725 h 547258"/>
                  <a:gd name="connsiteX401" fmla="*/ 924004 w 1013467"/>
                  <a:gd name="connsiteY401" fmla="*/ 341543 h 547258"/>
                  <a:gd name="connsiteX402" fmla="*/ 924004 w 1013467"/>
                  <a:gd name="connsiteY402" fmla="*/ 341543 h 547258"/>
                  <a:gd name="connsiteX403" fmla="*/ 913185 w 1013467"/>
                  <a:gd name="connsiteY403" fmla="*/ 346523 h 547258"/>
                  <a:gd name="connsiteX404" fmla="*/ 913185 w 1013467"/>
                  <a:gd name="connsiteY404" fmla="*/ 346523 h 547258"/>
                  <a:gd name="connsiteX405" fmla="*/ 889317 w 1013467"/>
                  <a:gd name="connsiteY405" fmla="*/ 341886 h 547258"/>
                  <a:gd name="connsiteX406" fmla="*/ 889317 w 1013467"/>
                  <a:gd name="connsiteY406" fmla="*/ 341886 h 547258"/>
                  <a:gd name="connsiteX407" fmla="*/ 890691 w 1013467"/>
                  <a:gd name="connsiteY407" fmla="*/ 343775 h 547258"/>
                  <a:gd name="connsiteX408" fmla="*/ 890691 w 1013467"/>
                  <a:gd name="connsiteY408" fmla="*/ 343775 h 547258"/>
                  <a:gd name="connsiteX409" fmla="*/ 897387 w 1013467"/>
                  <a:gd name="connsiteY409" fmla="*/ 353220 h 547258"/>
                  <a:gd name="connsiteX410" fmla="*/ 897387 w 1013467"/>
                  <a:gd name="connsiteY410" fmla="*/ 353220 h 547258"/>
                  <a:gd name="connsiteX411" fmla="*/ 900135 w 1013467"/>
                  <a:gd name="connsiteY411" fmla="*/ 360088 h 547258"/>
                  <a:gd name="connsiteX412" fmla="*/ 900135 w 1013467"/>
                  <a:gd name="connsiteY412" fmla="*/ 360088 h 547258"/>
                  <a:gd name="connsiteX413" fmla="*/ 892579 w 1013467"/>
                  <a:gd name="connsiteY413" fmla="*/ 366957 h 547258"/>
                  <a:gd name="connsiteX414" fmla="*/ 892579 w 1013467"/>
                  <a:gd name="connsiteY414" fmla="*/ 366957 h 547258"/>
                  <a:gd name="connsiteX415" fmla="*/ 890863 w 1013467"/>
                  <a:gd name="connsiteY415" fmla="*/ 369704 h 547258"/>
                  <a:gd name="connsiteX416" fmla="*/ 890863 w 1013467"/>
                  <a:gd name="connsiteY416" fmla="*/ 369704 h 547258"/>
                  <a:gd name="connsiteX417" fmla="*/ 896357 w 1013467"/>
                  <a:gd name="connsiteY417" fmla="*/ 376573 h 547258"/>
                  <a:gd name="connsiteX418" fmla="*/ 896357 w 1013467"/>
                  <a:gd name="connsiteY418" fmla="*/ 376573 h 547258"/>
                  <a:gd name="connsiteX419" fmla="*/ 900650 w 1013467"/>
                  <a:gd name="connsiteY419" fmla="*/ 381725 h 547258"/>
                  <a:gd name="connsiteX420" fmla="*/ 900650 w 1013467"/>
                  <a:gd name="connsiteY420" fmla="*/ 381725 h 547258"/>
                  <a:gd name="connsiteX421" fmla="*/ 890863 w 1013467"/>
                  <a:gd name="connsiteY421" fmla="*/ 388250 h 547258"/>
                  <a:gd name="connsiteX422" fmla="*/ 890863 w 1013467"/>
                  <a:gd name="connsiteY422" fmla="*/ 388250 h 547258"/>
                  <a:gd name="connsiteX423" fmla="*/ 891206 w 1013467"/>
                  <a:gd name="connsiteY423" fmla="*/ 388593 h 547258"/>
                  <a:gd name="connsiteX424" fmla="*/ 891206 w 1013467"/>
                  <a:gd name="connsiteY424" fmla="*/ 388593 h 547258"/>
                  <a:gd name="connsiteX425" fmla="*/ 894640 w 1013467"/>
                  <a:gd name="connsiteY425" fmla="*/ 391684 h 547258"/>
                  <a:gd name="connsiteX426" fmla="*/ 894640 w 1013467"/>
                  <a:gd name="connsiteY426" fmla="*/ 391684 h 547258"/>
                  <a:gd name="connsiteX427" fmla="*/ 906660 w 1013467"/>
                  <a:gd name="connsiteY427" fmla="*/ 400785 h 547258"/>
                  <a:gd name="connsiteX428" fmla="*/ 906660 w 1013467"/>
                  <a:gd name="connsiteY428" fmla="*/ 400785 h 547258"/>
                  <a:gd name="connsiteX429" fmla="*/ 922114 w 1013467"/>
                  <a:gd name="connsiteY429" fmla="*/ 409371 h 547258"/>
                  <a:gd name="connsiteX430" fmla="*/ 922114 w 1013467"/>
                  <a:gd name="connsiteY430" fmla="*/ 409371 h 547258"/>
                  <a:gd name="connsiteX431" fmla="*/ 934307 w 1013467"/>
                  <a:gd name="connsiteY431" fmla="*/ 423967 h 547258"/>
                  <a:gd name="connsiteX432" fmla="*/ 934307 w 1013467"/>
                  <a:gd name="connsiteY432" fmla="*/ 423967 h 547258"/>
                  <a:gd name="connsiteX433" fmla="*/ 942549 w 1013467"/>
                  <a:gd name="connsiteY433" fmla="*/ 438047 h 547258"/>
                  <a:gd name="connsiteX434" fmla="*/ 942549 w 1013467"/>
                  <a:gd name="connsiteY434" fmla="*/ 438047 h 547258"/>
                  <a:gd name="connsiteX435" fmla="*/ 950791 w 1013467"/>
                  <a:gd name="connsiteY435" fmla="*/ 450583 h 547258"/>
                  <a:gd name="connsiteX436" fmla="*/ 950791 w 1013467"/>
                  <a:gd name="connsiteY436" fmla="*/ 450583 h 547258"/>
                  <a:gd name="connsiteX437" fmla="*/ 950791 w 1013467"/>
                  <a:gd name="connsiteY437" fmla="*/ 454532 h 547258"/>
                  <a:gd name="connsiteX438" fmla="*/ 950791 w 1013467"/>
                  <a:gd name="connsiteY438" fmla="*/ 454532 h 547258"/>
                  <a:gd name="connsiteX439" fmla="*/ 950791 w 1013467"/>
                  <a:gd name="connsiteY439" fmla="*/ 454876 h 547258"/>
                  <a:gd name="connsiteX440" fmla="*/ 950791 w 1013467"/>
                  <a:gd name="connsiteY440" fmla="*/ 454876 h 547258"/>
                  <a:gd name="connsiteX441" fmla="*/ 964872 w 1013467"/>
                  <a:gd name="connsiteY441" fmla="*/ 466896 h 547258"/>
                  <a:gd name="connsiteX442" fmla="*/ 964872 w 1013467"/>
                  <a:gd name="connsiteY442" fmla="*/ 466896 h 547258"/>
                  <a:gd name="connsiteX443" fmla="*/ 977579 w 1013467"/>
                  <a:gd name="connsiteY443" fmla="*/ 483380 h 547258"/>
                  <a:gd name="connsiteX444" fmla="*/ 977579 w 1013467"/>
                  <a:gd name="connsiteY444" fmla="*/ 483380 h 547258"/>
                  <a:gd name="connsiteX445" fmla="*/ 984963 w 1013467"/>
                  <a:gd name="connsiteY445" fmla="*/ 496431 h 547258"/>
                  <a:gd name="connsiteX446" fmla="*/ 984963 w 1013467"/>
                  <a:gd name="connsiteY446" fmla="*/ 496431 h 547258"/>
                  <a:gd name="connsiteX447" fmla="*/ 1006599 w 1013467"/>
                  <a:gd name="connsiteY447" fmla="*/ 512572 h 547258"/>
                  <a:gd name="connsiteX448" fmla="*/ 1006599 w 1013467"/>
                  <a:gd name="connsiteY448" fmla="*/ 512572 h 547258"/>
                  <a:gd name="connsiteX449" fmla="*/ 1013467 w 1013467"/>
                  <a:gd name="connsiteY449" fmla="*/ 519613 h 547258"/>
                  <a:gd name="connsiteX450" fmla="*/ 1013467 w 1013467"/>
                  <a:gd name="connsiteY450" fmla="*/ 519613 h 547258"/>
                  <a:gd name="connsiteX451" fmla="*/ 1007114 w 1013467"/>
                  <a:gd name="connsiteY451" fmla="*/ 525107 h 547258"/>
                  <a:gd name="connsiteX452" fmla="*/ 1007114 w 1013467"/>
                  <a:gd name="connsiteY452" fmla="*/ 525107 h 547258"/>
                  <a:gd name="connsiteX453" fmla="*/ 1006427 w 1013467"/>
                  <a:gd name="connsiteY453" fmla="*/ 526481 h 547258"/>
                  <a:gd name="connsiteX454" fmla="*/ 1006427 w 1013467"/>
                  <a:gd name="connsiteY454" fmla="*/ 526481 h 547258"/>
                  <a:gd name="connsiteX455" fmla="*/ 1008316 w 1013467"/>
                  <a:gd name="connsiteY455" fmla="*/ 532835 h 547258"/>
                  <a:gd name="connsiteX456" fmla="*/ 1008316 w 1013467"/>
                  <a:gd name="connsiteY456" fmla="*/ 532835 h 547258"/>
                  <a:gd name="connsiteX457" fmla="*/ 1007629 w 1013467"/>
                  <a:gd name="connsiteY457" fmla="*/ 537128 h 547258"/>
                  <a:gd name="connsiteX458" fmla="*/ 1007629 w 1013467"/>
                  <a:gd name="connsiteY458" fmla="*/ 537128 h 547258"/>
                  <a:gd name="connsiteX459" fmla="*/ 997670 w 1013467"/>
                  <a:gd name="connsiteY459" fmla="*/ 546057 h 547258"/>
                  <a:gd name="connsiteX460" fmla="*/ 997670 w 1013467"/>
                  <a:gd name="connsiteY460" fmla="*/ 546057 h 547258"/>
                  <a:gd name="connsiteX461" fmla="*/ 989427 w 1013467"/>
                  <a:gd name="connsiteY461" fmla="*/ 543481 h 547258"/>
                  <a:gd name="connsiteX462" fmla="*/ 989427 w 1013467"/>
                  <a:gd name="connsiteY462" fmla="*/ 543481 h 547258"/>
                  <a:gd name="connsiteX463" fmla="*/ 982730 w 1013467"/>
                  <a:gd name="connsiteY463" fmla="*/ 541420 h 547258"/>
                  <a:gd name="connsiteX464" fmla="*/ 982730 w 1013467"/>
                  <a:gd name="connsiteY464" fmla="*/ 541420 h 547258"/>
                  <a:gd name="connsiteX465" fmla="*/ 981185 w 1013467"/>
                  <a:gd name="connsiteY465" fmla="*/ 543653 h 547258"/>
                  <a:gd name="connsiteX466" fmla="*/ 981185 w 1013467"/>
                  <a:gd name="connsiteY466" fmla="*/ 543653 h 547258"/>
                  <a:gd name="connsiteX467" fmla="*/ 976721 w 1013467"/>
                  <a:gd name="connsiteY467" fmla="*/ 547259 h 547258"/>
                  <a:gd name="connsiteX468" fmla="*/ 976721 w 1013467"/>
                  <a:gd name="connsiteY468" fmla="*/ 547259 h 547258"/>
                  <a:gd name="connsiteX469" fmla="*/ 970538 w 1013467"/>
                  <a:gd name="connsiteY469" fmla="*/ 535410 h 547258"/>
                  <a:gd name="connsiteX470" fmla="*/ 970538 w 1013467"/>
                  <a:gd name="connsiteY470" fmla="*/ 535410 h 547258"/>
                  <a:gd name="connsiteX471" fmla="*/ 975347 w 1013467"/>
                  <a:gd name="connsiteY471" fmla="*/ 534552 h 547258"/>
                  <a:gd name="connsiteX472" fmla="*/ 977064 w 1013467"/>
                  <a:gd name="connsiteY472" fmla="*/ 541420 h 547258"/>
                  <a:gd name="connsiteX473" fmla="*/ 977064 w 1013467"/>
                  <a:gd name="connsiteY473" fmla="*/ 541420 h 547258"/>
                  <a:gd name="connsiteX474" fmla="*/ 983074 w 1013467"/>
                  <a:gd name="connsiteY474" fmla="*/ 536612 h 547258"/>
                  <a:gd name="connsiteX475" fmla="*/ 983074 w 1013467"/>
                  <a:gd name="connsiteY475" fmla="*/ 536612 h 547258"/>
                  <a:gd name="connsiteX476" fmla="*/ 991660 w 1013467"/>
                  <a:gd name="connsiteY476" fmla="*/ 539016 h 547258"/>
                  <a:gd name="connsiteX477" fmla="*/ 991660 w 1013467"/>
                  <a:gd name="connsiteY477" fmla="*/ 539016 h 547258"/>
                  <a:gd name="connsiteX478" fmla="*/ 998013 w 1013467"/>
                  <a:gd name="connsiteY478" fmla="*/ 541077 h 547258"/>
                  <a:gd name="connsiteX479" fmla="*/ 998013 w 1013467"/>
                  <a:gd name="connsiteY479" fmla="*/ 541077 h 547258"/>
                  <a:gd name="connsiteX480" fmla="*/ 1003336 w 1013467"/>
                  <a:gd name="connsiteY480" fmla="*/ 535239 h 547258"/>
                  <a:gd name="connsiteX481" fmla="*/ 1003336 w 1013467"/>
                  <a:gd name="connsiteY481" fmla="*/ 535239 h 547258"/>
                  <a:gd name="connsiteX482" fmla="*/ 1003851 w 1013467"/>
                  <a:gd name="connsiteY482" fmla="*/ 532663 h 547258"/>
                  <a:gd name="connsiteX483" fmla="*/ 1003851 w 1013467"/>
                  <a:gd name="connsiteY483" fmla="*/ 532663 h 547258"/>
                  <a:gd name="connsiteX484" fmla="*/ 1001963 w 1013467"/>
                  <a:gd name="connsiteY484" fmla="*/ 526309 h 547258"/>
                  <a:gd name="connsiteX485" fmla="*/ 1001963 w 1013467"/>
                  <a:gd name="connsiteY485" fmla="*/ 526309 h 547258"/>
                  <a:gd name="connsiteX486" fmla="*/ 1004195 w 1013467"/>
                  <a:gd name="connsiteY486" fmla="*/ 521501 h 547258"/>
                  <a:gd name="connsiteX487" fmla="*/ 1004195 w 1013467"/>
                  <a:gd name="connsiteY487" fmla="*/ 521501 h 547258"/>
                  <a:gd name="connsiteX488" fmla="*/ 1008144 w 1013467"/>
                  <a:gd name="connsiteY488" fmla="*/ 519097 h 547258"/>
                  <a:gd name="connsiteX489" fmla="*/ 1008144 w 1013467"/>
                  <a:gd name="connsiteY489" fmla="*/ 519097 h 547258"/>
                  <a:gd name="connsiteX490" fmla="*/ 1004538 w 1013467"/>
                  <a:gd name="connsiteY490" fmla="*/ 516693 h 547258"/>
                  <a:gd name="connsiteX491" fmla="*/ 1004538 w 1013467"/>
                  <a:gd name="connsiteY491" fmla="*/ 516693 h 547258"/>
                  <a:gd name="connsiteX492" fmla="*/ 980670 w 1013467"/>
                  <a:gd name="connsiteY492" fmla="*/ 497633 h 547258"/>
                  <a:gd name="connsiteX493" fmla="*/ 980670 w 1013467"/>
                  <a:gd name="connsiteY493" fmla="*/ 497633 h 547258"/>
                  <a:gd name="connsiteX494" fmla="*/ 975003 w 1013467"/>
                  <a:gd name="connsiteY494" fmla="*/ 487158 h 547258"/>
                  <a:gd name="connsiteX495" fmla="*/ 975003 w 1013467"/>
                  <a:gd name="connsiteY495" fmla="*/ 487158 h 547258"/>
                  <a:gd name="connsiteX496" fmla="*/ 962640 w 1013467"/>
                  <a:gd name="connsiteY496" fmla="*/ 471017 h 547258"/>
                  <a:gd name="connsiteX497" fmla="*/ 962640 w 1013467"/>
                  <a:gd name="connsiteY497" fmla="*/ 471017 h 547258"/>
                  <a:gd name="connsiteX498" fmla="*/ 946326 w 1013467"/>
                  <a:gd name="connsiteY498" fmla="*/ 455219 h 547258"/>
                  <a:gd name="connsiteX499" fmla="*/ 946326 w 1013467"/>
                  <a:gd name="connsiteY499" fmla="*/ 455219 h 547258"/>
                  <a:gd name="connsiteX500" fmla="*/ 946326 w 1013467"/>
                  <a:gd name="connsiteY500" fmla="*/ 454532 h 547258"/>
                  <a:gd name="connsiteX501" fmla="*/ 946326 w 1013467"/>
                  <a:gd name="connsiteY501" fmla="*/ 454532 h 547258"/>
                  <a:gd name="connsiteX502" fmla="*/ 946326 w 1013467"/>
                  <a:gd name="connsiteY502" fmla="*/ 450583 h 547258"/>
                  <a:gd name="connsiteX503" fmla="*/ 946326 w 1013467"/>
                  <a:gd name="connsiteY503" fmla="*/ 450583 h 547258"/>
                  <a:gd name="connsiteX504" fmla="*/ 939458 w 1013467"/>
                  <a:gd name="connsiteY504" fmla="*/ 441482 h 547258"/>
                  <a:gd name="connsiteX505" fmla="*/ 939458 w 1013467"/>
                  <a:gd name="connsiteY505" fmla="*/ 441482 h 547258"/>
                  <a:gd name="connsiteX506" fmla="*/ 930014 w 1013467"/>
                  <a:gd name="connsiteY506" fmla="*/ 424997 h 547258"/>
                  <a:gd name="connsiteX507" fmla="*/ 930014 w 1013467"/>
                  <a:gd name="connsiteY507" fmla="*/ 424997 h 547258"/>
                  <a:gd name="connsiteX508" fmla="*/ 921599 w 1013467"/>
                  <a:gd name="connsiteY508" fmla="*/ 414179 h 547258"/>
                  <a:gd name="connsiteX509" fmla="*/ 921599 w 1013467"/>
                  <a:gd name="connsiteY509" fmla="*/ 414179 h 547258"/>
                  <a:gd name="connsiteX510" fmla="*/ 904256 w 1013467"/>
                  <a:gd name="connsiteY510" fmla="*/ 404906 h 547258"/>
                  <a:gd name="connsiteX511" fmla="*/ 904256 w 1013467"/>
                  <a:gd name="connsiteY511" fmla="*/ 404906 h 547258"/>
                  <a:gd name="connsiteX512" fmla="*/ 886055 w 1013467"/>
                  <a:gd name="connsiteY512" fmla="*/ 387906 h 547258"/>
                  <a:gd name="connsiteX513" fmla="*/ 886055 w 1013467"/>
                  <a:gd name="connsiteY513" fmla="*/ 387906 h 547258"/>
                  <a:gd name="connsiteX514" fmla="*/ 888802 w 1013467"/>
                  <a:gd name="connsiteY514" fmla="*/ 384129 h 547258"/>
                  <a:gd name="connsiteX515" fmla="*/ 888802 w 1013467"/>
                  <a:gd name="connsiteY515" fmla="*/ 384129 h 547258"/>
                  <a:gd name="connsiteX516" fmla="*/ 895671 w 1013467"/>
                  <a:gd name="connsiteY516" fmla="*/ 381725 h 547258"/>
                  <a:gd name="connsiteX517" fmla="*/ 895671 w 1013467"/>
                  <a:gd name="connsiteY517" fmla="*/ 381725 h 547258"/>
                  <a:gd name="connsiteX518" fmla="*/ 894468 w 1013467"/>
                  <a:gd name="connsiteY518" fmla="*/ 381038 h 547258"/>
                  <a:gd name="connsiteX519" fmla="*/ 894468 w 1013467"/>
                  <a:gd name="connsiteY519" fmla="*/ 381038 h 547258"/>
                  <a:gd name="connsiteX520" fmla="*/ 886226 w 1013467"/>
                  <a:gd name="connsiteY520" fmla="*/ 369876 h 547258"/>
                  <a:gd name="connsiteX521" fmla="*/ 886226 w 1013467"/>
                  <a:gd name="connsiteY521" fmla="*/ 369876 h 547258"/>
                  <a:gd name="connsiteX522" fmla="*/ 890519 w 1013467"/>
                  <a:gd name="connsiteY522" fmla="*/ 362836 h 547258"/>
                  <a:gd name="connsiteX523" fmla="*/ 890519 w 1013467"/>
                  <a:gd name="connsiteY523" fmla="*/ 362836 h 547258"/>
                  <a:gd name="connsiteX524" fmla="*/ 895327 w 1013467"/>
                  <a:gd name="connsiteY524" fmla="*/ 360260 h 547258"/>
                  <a:gd name="connsiteX525" fmla="*/ 895327 w 1013467"/>
                  <a:gd name="connsiteY525" fmla="*/ 360260 h 547258"/>
                  <a:gd name="connsiteX526" fmla="*/ 893266 w 1013467"/>
                  <a:gd name="connsiteY526" fmla="*/ 355967 h 547258"/>
                  <a:gd name="connsiteX527" fmla="*/ 893266 w 1013467"/>
                  <a:gd name="connsiteY527" fmla="*/ 355967 h 547258"/>
                  <a:gd name="connsiteX528" fmla="*/ 882448 w 1013467"/>
                  <a:gd name="connsiteY528" fmla="*/ 339311 h 547258"/>
                  <a:gd name="connsiteX529" fmla="*/ 882448 w 1013467"/>
                  <a:gd name="connsiteY529" fmla="*/ 339311 h 547258"/>
                  <a:gd name="connsiteX530" fmla="*/ 885711 w 1013467"/>
                  <a:gd name="connsiteY530" fmla="*/ 336220 h 547258"/>
                  <a:gd name="connsiteX531" fmla="*/ 885711 w 1013467"/>
                  <a:gd name="connsiteY531" fmla="*/ 336220 h 547258"/>
                  <a:gd name="connsiteX532" fmla="*/ 889489 w 1013467"/>
                  <a:gd name="connsiteY532" fmla="*/ 337078 h 547258"/>
                  <a:gd name="connsiteX533" fmla="*/ 889489 w 1013467"/>
                  <a:gd name="connsiteY533" fmla="*/ 337078 h 547258"/>
                  <a:gd name="connsiteX534" fmla="*/ 913185 w 1013467"/>
                  <a:gd name="connsiteY534" fmla="*/ 341886 h 547258"/>
                  <a:gd name="connsiteX535" fmla="*/ 913185 w 1013467"/>
                  <a:gd name="connsiteY535" fmla="*/ 341886 h 547258"/>
                  <a:gd name="connsiteX536" fmla="*/ 919539 w 1013467"/>
                  <a:gd name="connsiteY536" fmla="*/ 339654 h 547258"/>
                  <a:gd name="connsiteX537" fmla="*/ 919539 w 1013467"/>
                  <a:gd name="connsiteY537" fmla="*/ 339654 h 547258"/>
                  <a:gd name="connsiteX538" fmla="*/ 920913 w 1013467"/>
                  <a:gd name="connsiteY538" fmla="*/ 330897 h 547258"/>
                  <a:gd name="connsiteX539" fmla="*/ 920913 w 1013467"/>
                  <a:gd name="connsiteY539" fmla="*/ 330897 h 547258"/>
                  <a:gd name="connsiteX540" fmla="*/ 919196 w 1013467"/>
                  <a:gd name="connsiteY540" fmla="*/ 308058 h 547258"/>
                  <a:gd name="connsiteX541" fmla="*/ 919196 w 1013467"/>
                  <a:gd name="connsiteY541" fmla="*/ 308058 h 547258"/>
                  <a:gd name="connsiteX542" fmla="*/ 907862 w 1013467"/>
                  <a:gd name="connsiteY542" fmla="*/ 280756 h 547258"/>
                  <a:gd name="connsiteX543" fmla="*/ 907862 w 1013467"/>
                  <a:gd name="connsiteY543" fmla="*/ 280756 h 547258"/>
                  <a:gd name="connsiteX544" fmla="*/ 907003 w 1013467"/>
                  <a:gd name="connsiteY544" fmla="*/ 276463 h 547258"/>
                  <a:gd name="connsiteX545" fmla="*/ 907003 w 1013467"/>
                  <a:gd name="connsiteY545" fmla="*/ 276463 h 547258"/>
                  <a:gd name="connsiteX546" fmla="*/ 907003 w 1013467"/>
                  <a:gd name="connsiteY546" fmla="*/ 274230 h 547258"/>
                  <a:gd name="connsiteX547" fmla="*/ 907003 w 1013467"/>
                  <a:gd name="connsiteY547" fmla="*/ 274230 h 547258"/>
                  <a:gd name="connsiteX548" fmla="*/ 900135 w 1013467"/>
                  <a:gd name="connsiteY548" fmla="*/ 268049 h 547258"/>
                  <a:gd name="connsiteX549" fmla="*/ 900135 w 1013467"/>
                  <a:gd name="connsiteY549" fmla="*/ 268049 h 547258"/>
                  <a:gd name="connsiteX550" fmla="*/ 883650 w 1013467"/>
                  <a:gd name="connsiteY550" fmla="*/ 256544 h 547258"/>
                  <a:gd name="connsiteX551" fmla="*/ 883650 w 1013467"/>
                  <a:gd name="connsiteY551" fmla="*/ 256544 h 547258"/>
                  <a:gd name="connsiteX552" fmla="*/ 887600 w 1013467"/>
                  <a:gd name="connsiteY552" fmla="*/ 253453 h 547258"/>
                  <a:gd name="connsiteX553" fmla="*/ 887600 w 1013467"/>
                  <a:gd name="connsiteY553" fmla="*/ 253453 h 547258"/>
                  <a:gd name="connsiteX554" fmla="*/ 888115 w 1013467"/>
                  <a:gd name="connsiteY554" fmla="*/ 253453 h 547258"/>
                  <a:gd name="connsiteX555" fmla="*/ 888115 w 1013467"/>
                  <a:gd name="connsiteY555" fmla="*/ 253453 h 547258"/>
                  <a:gd name="connsiteX556" fmla="*/ 891549 w 1013467"/>
                  <a:gd name="connsiteY556" fmla="*/ 253109 h 547258"/>
                  <a:gd name="connsiteX557" fmla="*/ 891549 w 1013467"/>
                  <a:gd name="connsiteY557" fmla="*/ 253109 h 547258"/>
                  <a:gd name="connsiteX558" fmla="*/ 917650 w 1013467"/>
                  <a:gd name="connsiteY558" fmla="*/ 255857 h 547258"/>
                  <a:gd name="connsiteX559" fmla="*/ 917650 w 1013467"/>
                  <a:gd name="connsiteY559" fmla="*/ 255857 h 547258"/>
                  <a:gd name="connsiteX560" fmla="*/ 918165 w 1013467"/>
                  <a:gd name="connsiteY560" fmla="*/ 255857 h 547258"/>
                  <a:gd name="connsiteX561" fmla="*/ 918165 w 1013467"/>
                  <a:gd name="connsiteY561" fmla="*/ 255857 h 547258"/>
                  <a:gd name="connsiteX562" fmla="*/ 920054 w 1013467"/>
                  <a:gd name="connsiteY562" fmla="*/ 256029 h 547258"/>
                  <a:gd name="connsiteX563" fmla="*/ 920054 w 1013467"/>
                  <a:gd name="connsiteY563" fmla="*/ 256029 h 547258"/>
                  <a:gd name="connsiteX564" fmla="*/ 929155 w 1013467"/>
                  <a:gd name="connsiteY564" fmla="*/ 248130 h 547258"/>
                  <a:gd name="connsiteX565" fmla="*/ 929155 w 1013467"/>
                  <a:gd name="connsiteY565" fmla="*/ 248130 h 547258"/>
                  <a:gd name="connsiteX566" fmla="*/ 928812 w 1013467"/>
                  <a:gd name="connsiteY566" fmla="*/ 247099 h 547258"/>
                  <a:gd name="connsiteX567" fmla="*/ 928812 w 1013467"/>
                  <a:gd name="connsiteY567" fmla="*/ 247099 h 547258"/>
                  <a:gd name="connsiteX568" fmla="*/ 927610 w 1013467"/>
                  <a:gd name="connsiteY568" fmla="*/ 246241 h 547258"/>
                  <a:gd name="connsiteX569" fmla="*/ 825438 w 1013467"/>
                  <a:gd name="connsiteY569" fmla="*/ 175494 h 547258"/>
                  <a:gd name="connsiteX570" fmla="*/ 825438 w 1013467"/>
                  <a:gd name="connsiteY570" fmla="*/ 175494 h 547258"/>
                  <a:gd name="connsiteX571" fmla="*/ 731682 w 1013467"/>
                  <a:gd name="connsiteY571" fmla="*/ 115393 h 547258"/>
                  <a:gd name="connsiteX572" fmla="*/ 731682 w 1013467"/>
                  <a:gd name="connsiteY572" fmla="*/ 115393 h 547258"/>
                  <a:gd name="connsiteX573" fmla="*/ 683773 w 1013467"/>
                  <a:gd name="connsiteY573" fmla="*/ 85858 h 547258"/>
                  <a:gd name="connsiteX574" fmla="*/ 683773 w 1013467"/>
                  <a:gd name="connsiteY574" fmla="*/ 85858 h 547258"/>
                  <a:gd name="connsiteX575" fmla="*/ 684288 w 1013467"/>
                  <a:gd name="connsiteY575" fmla="*/ 84828 h 547258"/>
                  <a:gd name="connsiteX576" fmla="*/ 683429 w 1013467"/>
                  <a:gd name="connsiteY576" fmla="*/ 85686 h 547258"/>
                  <a:gd name="connsiteX577" fmla="*/ 589501 w 1013467"/>
                  <a:gd name="connsiteY577" fmla="*/ 32626 h 547258"/>
                  <a:gd name="connsiteX578" fmla="*/ 537128 w 1013467"/>
                  <a:gd name="connsiteY578" fmla="*/ 5151 h 547258"/>
                  <a:gd name="connsiteX579" fmla="*/ 275604 w 1013467"/>
                  <a:gd name="connsiteY579" fmla="*/ 6525 h 547258"/>
                  <a:gd name="connsiteX580" fmla="*/ 259806 w 1013467"/>
                  <a:gd name="connsiteY580" fmla="*/ 9616 h 547258"/>
                  <a:gd name="connsiteX581" fmla="*/ 259806 w 1013467"/>
                  <a:gd name="connsiteY581" fmla="*/ 9616 h 547258"/>
                  <a:gd name="connsiteX582" fmla="*/ 236625 w 1013467"/>
                  <a:gd name="connsiteY582" fmla="*/ 14768 h 547258"/>
                  <a:gd name="connsiteX583" fmla="*/ 236625 w 1013467"/>
                  <a:gd name="connsiteY583" fmla="*/ 14768 h 547258"/>
                  <a:gd name="connsiteX584" fmla="*/ 236453 w 1013467"/>
                  <a:gd name="connsiteY584" fmla="*/ 14768 h 547258"/>
                  <a:gd name="connsiteX585" fmla="*/ 214473 w 1013467"/>
                  <a:gd name="connsiteY585" fmla="*/ 9960 h 547258"/>
                  <a:gd name="connsiteX586" fmla="*/ 214473 w 1013467"/>
                  <a:gd name="connsiteY586" fmla="*/ 9960 h 547258"/>
                  <a:gd name="connsiteX587" fmla="*/ 210523 w 1013467"/>
                  <a:gd name="connsiteY587" fmla="*/ 5838 h 547258"/>
                  <a:gd name="connsiteX588" fmla="*/ 210523 w 1013467"/>
                  <a:gd name="connsiteY588" fmla="*/ 5838 h 547258"/>
                  <a:gd name="connsiteX589" fmla="*/ 170514 w 1013467"/>
                  <a:gd name="connsiteY589" fmla="*/ 6182 h 547258"/>
                  <a:gd name="connsiteX590" fmla="*/ 171029 w 1013467"/>
                  <a:gd name="connsiteY590" fmla="*/ 6182 h 547258"/>
                  <a:gd name="connsiteX591" fmla="*/ 171029 w 1013467"/>
                  <a:gd name="connsiteY591" fmla="*/ 6182 h 547258"/>
                  <a:gd name="connsiteX592" fmla="*/ 171201 w 1013467"/>
                  <a:gd name="connsiteY592" fmla="*/ 6182 h 547258"/>
                  <a:gd name="connsiteX593" fmla="*/ 171544 w 1013467"/>
                  <a:gd name="connsiteY593" fmla="*/ 6182 h 547258"/>
                  <a:gd name="connsiteX594" fmla="*/ 171544 w 1013467"/>
                  <a:gd name="connsiteY594" fmla="*/ 6182 h 547258"/>
                  <a:gd name="connsiteX595" fmla="*/ 171544 w 1013467"/>
                  <a:gd name="connsiteY595" fmla="*/ 6182 h 547258"/>
                  <a:gd name="connsiteX596" fmla="*/ 171544 w 1013467"/>
                  <a:gd name="connsiteY596" fmla="*/ 6182 h 547258"/>
                  <a:gd name="connsiteX597" fmla="*/ 171544 w 1013467"/>
                  <a:gd name="connsiteY597" fmla="*/ 6182 h 547258"/>
                  <a:gd name="connsiteX598" fmla="*/ 171544 w 1013467"/>
                  <a:gd name="connsiteY598" fmla="*/ 6182 h 547258"/>
                  <a:gd name="connsiteX599" fmla="*/ 171716 w 1013467"/>
                  <a:gd name="connsiteY599" fmla="*/ 6182 h 547258"/>
                  <a:gd name="connsiteX600" fmla="*/ 171716 w 1013467"/>
                  <a:gd name="connsiteY600" fmla="*/ 6182 h 547258"/>
                  <a:gd name="connsiteX601" fmla="*/ 198504 w 1013467"/>
                  <a:gd name="connsiteY601" fmla="*/ 14252 h 547258"/>
                  <a:gd name="connsiteX602" fmla="*/ 198504 w 1013467"/>
                  <a:gd name="connsiteY602" fmla="*/ 14252 h 547258"/>
                  <a:gd name="connsiteX603" fmla="*/ 198675 w 1013467"/>
                  <a:gd name="connsiteY603" fmla="*/ 15798 h 547258"/>
                  <a:gd name="connsiteX604" fmla="*/ 198675 w 1013467"/>
                  <a:gd name="connsiteY604" fmla="*/ 15798 h 547258"/>
                  <a:gd name="connsiteX605" fmla="*/ 181503 w 1013467"/>
                  <a:gd name="connsiteY605" fmla="*/ 26101 h 547258"/>
                  <a:gd name="connsiteX606" fmla="*/ 181503 w 1013467"/>
                  <a:gd name="connsiteY606" fmla="*/ 26101 h 547258"/>
                  <a:gd name="connsiteX607" fmla="*/ 161928 w 1013467"/>
                  <a:gd name="connsiteY607" fmla="*/ 29707 h 547258"/>
                  <a:gd name="connsiteX608" fmla="*/ 161928 w 1013467"/>
                  <a:gd name="connsiteY608" fmla="*/ 29707 h 547258"/>
                  <a:gd name="connsiteX609" fmla="*/ 153342 w 1013467"/>
                  <a:gd name="connsiteY609" fmla="*/ 40182 h 547258"/>
                  <a:gd name="connsiteX610" fmla="*/ 153342 w 1013467"/>
                  <a:gd name="connsiteY610" fmla="*/ 40182 h 547258"/>
                  <a:gd name="connsiteX611" fmla="*/ 147676 w 1013467"/>
                  <a:gd name="connsiteY611" fmla="*/ 36576 h 547258"/>
                  <a:gd name="connsiteX612" fmla="*/ 147676 w 1013467"/>
                  <a:gd name="connsiteY612" fmla="*/ 36576 h 547258"/>
                  <a:gd name="connsiteX613" fmla="*/ 123979 w 1013467"/>
                  <a:gd name="connsiteY613" fmla="*/ 23182 h 547258"/>
                  <a:gd name="connsiteX614" fmla="*/ 123979 w 1013467"/>
                  <a:gd name="connsiteY614" fmla="*/ 23182 h 547258"/>
                  <a:gd name="connsiteX615" fmla="*/ 119686 w 1013467"/>
                  <a:gd name="connsiteY615" fmla="*/ 23525 h 547258"/>
                  <a:gd name="connsiteX616" fmla="*/ 119686 w 1013467"/>
                  <a:gd name="connsiteY616" fmla="*/ 23525 h 547258"/>
                  <a:gd name="connsiteX617" fmla="*/ 100110 w 1013467"/>
                  <a:gd name="connsiteY617" fmla="*/ 34858 h 547258"/>
                  <a:gd name="connsiteX618" fmla="*/ 100110 w 1013467"/>
                  <a:gd name="connsiteY618" fmla="*/ 34858 h 547258"/>
                  <a:gd name="connsiteX619" fmla="*/ 66282 w 1013467"/>
                  <a:gd name="connsiteY619" fmla="*/ 52373 h 547258"/>
                  <a:gd name="connsiteX620" fmla="*/ 66282 w 1013467"/>
                  <a:gd name="connsiteY620" fmla="*/ 52373 h 547258"/>
                  <a:gd name="connsiteX621" fmla="*/ 66111 w 1013467"/>
                  <a:gd name="connsiteY621" fmla="*/ 54091 h 547258"/>
                  <a:gd name="connsiteX622" fmla="*/ 66111 w 1013467"/>
                  <a:gd name="connsiteY622" fmla="*/ 54091 h 547258"/>
                  <a:gd name="connsiteX623" fmla="*/ 74697 w 1013467"/>
                  <a:gd name="connsiteY623" fmla="*/ 76585 h 547258"/>
                  <a:gd name="connsiteX624" fmla="*/ 74697 w 1013467"/>
                  <a:gd name="connsiteY624" fmla="*/ 76585 h 547258"/>
                  <a:gd name="connsiteX625" fmla="*/ 71434 w 1013467"/>
                  <a:gd name="connsiteY625" fmla="*/ 79848 h 547258"/>
                  <a:gd name="connsiteX626" fmla="*/ 71434 w 1013467"/>
                  <a:gd name="connsiteY626" fmla="*/ 79848 h 547258"/>
                  <a:gd name="connsiteX627" fmla="*/ 69888 w 1013467"/>
                  <a:gd name="connsiteY627" fmla="*/ 79676 h 547258"/>
                  <a:gd name="connsiteX628" fmla="*/ 69888 w 1013467"/>
                  <a:gd name="connsiteY628" fmla="*/ 79676 h 547258"/>
                  <a:gd name="connsiteX629" fmla="*/ 46363 w 1013467"/>
                  <a:gd name="connsiteY629" fmla="*/ 71262 h 547258"/>
                  <a:gd name="connsiteX630" fmla="*/ 46363 w 1013467"/>
                  <a:gd name="connsiteY630" fmla="*/ 71262 h 547258"/>
                  <a:gd name="connsiteX631" fmla="*/ 45677 w 1013467"/>
                  <a:gd name="connsiteY631" fmla="*/ 71262 h 547258"/>
                  <a:gd name="connsiteX632" fmla="*/ 45677 w 1013467"/>
                  <a:gd name="connsiteY632" fmla="*/ 71262 h 547258"/>
                  <a:gd name="connsiteX633" fmla="*/ 18545 w 1013467"/>
                  <a:gd name="connsiteY633" fmla="*/ 113161 h 547258"/>
                  <a:gd name="connsiteX634" fmla="*/ 18545 w 1013467"/>
                  <a:gd name="connsiteY634" fmla="*/ 113161 h 547258"/>
                  <a:gd name="connsiteX635" fmla="*/ 18545 w 1013467"/>
                  <a:gd name="connsiteY635" fmla="*/ 113161 h 547258"/>
                  <a:gd name="connsiteX636" fmla="*/ 22495 w 1013467"/>
                  <a:gd name="connsiteY636" fmla="*/ 114019 h 547258"/>
                  <a:gd name="connsiteX637" fmla="*/ 22495 w 1013467"/>
                  <a:gd name="connsiteY637" fmla="*/ 114019 h 547258"/>
                  <a:gd name="connsiteX638" fmla="*/ 41040 w 1013467"/>
                  <a:gd name="connsiteY638" fmla="*/ 107322 h 547258"/>
                  <a:gd name="connsiteX639" fmla="*/ 41040 w 1013467"/>
                  <a:gd name="connsiteY639" fmla="*/ 107322 h 547258"/>
                  <a:gd name="connsiteX640" fmla="*/ 48939 w 1013467"/>
                  <a:gd name="connsiteY640" fmla="*/ 97363 h 547258"/>
                  <a:gd name="connsiteX641" fmla="*/ 48939 w 1013467"/>
                  <a:gd name="connsiteY641" fmla="*/ 97363 h 547258"/>
                  <a:gd name="connsiteX642" fmla="*/ 54606 w 1013467"/>
                  <a:gd name="connsiteY642" fmla="*/ 101141 h 547258"/>
                  <a:gd name="connsiteX643" fmla="*/ 54606 w 1013467"/>
                  <a:gd name="connsiteY643" fmla="*/ 101141 h 547258"/>
                  <a:gd name="connsiteX644" fmla="*/ 65767 w 1013467"/>
                  <a:gd name="connsiteY644" fmla="*/ 121575 h 547258"/>
                  <a:gd name="connsiteX645" fmla="*/ 65767 w 1013467"/>
                  <a:gd name="connsiteY645" fmla="*/ 121575 h 547258"/>
                  <a:gd name="connsiteX646" fmla="*/ 60616 w 1013467"/>
                  <a:gd name="connsiteY646" fmla="*/ 131363 h 547258"/>
                  <a:gd name="connsiteX647" fmla="*/ 60616 w 1013467"/>
                  <a:gd name="connsiteY647" fmla="*/ 131363 h 547258"/>
                  <a:gd name="connsiteX648" fmla="*/ 22151 w 1013467"/>
                  <a:gd name="connsiteY648" fmla="*/ 152140 h 547258"/>
                  <a:gd name="connsiteX649" fmla="*/ 22151 w 1013467"/>
                  <a:gd name="connsiteY649" fmla="*/ 152140 h 547258"/>
                  <a:gd name="connsiteX650" fmla="*/ 4979 w 1013467"/>
                  <a:gd name="connsiteY650" fmla="*/ 161241 h 547258"/>
                  <a:gd name="connsiteX651" fmla="*/ 4979 w 1013467"/>
                  <a:gd name="connsiteY651" fmla="*/ 161241 h 547258"/>
                  <a:gd name="connsiteX652" fmla="*/ 6525 w 1013467"/>
                  <a:gd name="connsiteY652" fmla="*/ 162958 h 547258"/>
                  <a:gd name="connsiteX653" fmla="*/ 6525 w 1013467"/>
                  <a:gd name="connsiteY653" fmla="*/ 162958 h 547258"/>
                  <a:gd name="connsiteX654" fmla="*/ 44131 w 1013467"/>
                  <a:gd name="connsiteY654" fmla="*/ 175150 h 547258"/>
                  <a:gd name="connsiteX655" fmla="*/ 44131 w 1013467"/>
                  <a:gd name="connsiteY655" fmla="*/ 175150 h 547258"/>
                  <a:gd name="connsiteX656" fmla="*/ 74010 w 1013467"/>
                  <a:gd name="connsiteY656" fmla="*/ 175150 h 547258"/>
                  <a:gd name="connsiteX657" fmla="*/ 74010 w 1013467"/>
                  <a:gd name="connsiteY657" fmla="*/ 175150 h 547258"/>
                  <a:gd name="connsiteX658" fmla="*/ 102686 w 1013467"/>
                  <a:gd name="connsiteY658" fmla="*/ 166908 h 547258"/>
                  <a:gd name="connsiteX659" fmla="*/ 102686 w 1013467"/>
                  <a:gd name="connsiteY659" fmla="*/ 166908 h 547258"/>
                  <a:gd name="connsiteX660" fmla="*/ 108524 w 1013467"/>
                  <a:gd name="connsiteY660" fmla="*/ 167423 h 547258"/>
                  <a:gd name="connsiteX661" fmla="*/ 108524 w 1013467"/>
                  <a:gd name="connsiteY661" fmla="*/ 167423 h 547258"/>
                  <a:gd name="connsiteX662" fmla="*/ 122949 w 1013467"/>
                  <a:gd name="connsiteY662" fmla="*/ 176181 h 547258"/>
                  <a:gd name="connsiteX663" fmla="*/ 122949 w 1013467"/>
                  <a:gd name="connsiteY663" fmla="*/ 176181 h 547258"/>
                  <a:gd name="connsiteX664" fmla="*/ 118656 w 1013467"/>
                  <a:gd name="connsiteY664" fmla="*/ 184423 h 547258"/>
                  <a:gd name="connsiteX665" fmla="*/ 118656 w 1013467"/>
                  <a:gd name="connsiteY665" fmla="*/ 184423 h 547258"/>
                  <a:gd name="connsiteX666" fmla="*/ 79848 w 1013467"/>
                  <a:gd name="connsiteY666" fmla="*/ 191978 h 547258"/>
                  <a:gd name="connsiteX667" fmla="*/ 79848 w 1013467"/>
                  <a:gd name="connsiteY667" fmla="*/ 191978 h 547258"/>
                  <a:gd name="connsiteX668" fmla="*/ 75383 w 1013467"/>
                  <a:gd name="connsiteY668" fmla="*/ 198847 h 547258"/>
                  <a:gd name="connsiteX669" fmla="*/ 75383 w 1013467"/>
                  <a:gd name="connsiteY669" fmla="*/ 198847 h 547258"/>
                  <a:gd name="connsiteX670" fmla="*/ 75383 w 1013467"/>
                  <a:gd name="connsiteY670" fmla="*/ 198847 h 547258"/>
                  <a:gd name="connsiteX671" fmla="*/ 75383 w 1013467"/>
                  <a:gd name="connsiteY671" fmla="*/ 198847 h 547258"/>
                  <a:gd name="connsiteX672" fmla="*/ 76413 w 1013467"/>
                  <a:gd name="connsiteY672" fmla="*/ 198847 h 547258"/>
                  <a:gd name="connsiteX673" fmla="*/ 76413 w 1013467"/>
                  <a:gd name="connsiteY673" fmla="*/ 198847 h 547258"/>
                  <a:gd name="connsiteX674" fmla="*/ 81393 w 1013467"/>
                  <a:gd name="connsiteY674" fmla="*/ 197989 h 547258"/>
                  <a:gd name="connsiteX675" fmla="*/ 81393 w 1013467"/>
                  <a:gd name="connsiteY675" fmla="*/ 197989 h 547258"/>
                  <a:gd name="connsiteX676" fmla="*/ 94615 w 1013467"/>
                  <a:gd name="connsiteY676" fmla="*/ 195928 h 547258"/>
                  <a:gd name="connsiteX677" fmla="*/ 94615 w 1013467"/>
                  <a:gd name="connsiteY677" fmla="*/ 195928 h 547258"/>
                  <a:gd name="connsiteX678" fmla="*/ 114191 w 1013467"/>
                  <a:gd name="connsiteY678" fmla="*/ 201766 h 547258"/>
                  <a:gd name="connsiteX679" fmla="*/ 114191 w 1013467"/>
                  <a:gd name="connsiteY679" fmla="*/ 201766 h 547258"/>
                  <a:gd name="connsiteX680" fmla="*/ 147847 w 1013467"/>
                  <a:gd name="connsiteY680" fmla="*/ 209493 h 547258"/>
                  <a:gd name="connsiteX681" fmla="*/ 147847 w 1013467"/>
                  <a:gd name="connsiteY681" fmla="*/ 209493 h 547258"/>
                  <a:gd name="connsiteX682" fmla="*/ 150080 w 1013467"/>
                  <a:gd name="connsiteY682" fmla="*/ 209493 h 547258"/>
                  <a:gd name="connsiteX683" fmla="*/ 150080 w 1013467"/>
                  <a:gd name="connsiteY683" fmla="*/ 209493 h 547258"/>
                  <a:gd name="connsiteX684" fmla="*/ 169655 w 1013467"/>
                  <a:gd name="connsiteY684" fmla="*/ 197817 h 547258"/>
                  <a:gd name="connsiteX685" fmla="*/ 169655 w 1013467"/>
                  <a:gd name="connsiteY685" fmla="*/ 197817 h 547258"/>
                  <a:gd name="connsiteX686" fmla="*/ 208635 w 1013467"/>
                  <a:gd name="connsiteY686" fmla="*/ 184938 h 547258"/>
                  <a:gd name="connsiteX687" fmla="*/ 208635 w 1013467"/>
                  <a:gd name="connsiteY687" fmla="*/ 184938 h 547258"/>
                  <a:gd name="connsiteX688" fmla="*/ 212928 w 1013467"/>
                  <a:gd name="connsiteY688" fmla="*/ 185110 h 547258"/>
                  <a:gd name="connsiteX689" fmla="*/ 212928 w 1013467"/>
                  <a:gd name="connsiteY689" fmla="*/ 185110 h 547258"/>
                  <a:gd name="connsiteX690" fmla="*/ 225978 w 1013467"/>
                  <a:gd name="connsiteY690" fmla="*/ 185282 h 547258"/>
                  <a:gd name="connsiteX691" fmla="*/ 225978 w 1013467"/>
                  <a:gd name="connsiteY691" fmla="*/ 185282 h 547258"/>
                  <a:gd name="connsiteX692" fmla="*/ 256372 w 1013467"/>
                  <a:gd name="connsiteY692" fmla="*/ 184938 h 547258"/>
                  <a:gd name="connsiteX693" fmla="*/ 256372 w 1013467"/>
                  <a:gd name="connsiteY693" fmla="*/ 184938 h 547258"/>
                  <a:gd name="connsiteX694" fmla="*/ 287109 w 1013467"/>
                  <a:gd name="connsiteY694" fmla="*/ 188888 h 547258"/>
                  <a:gd name="connsiteX695" fmla="*/ 287109 w 1013467"/>
                  <a:gd name="connsiteY695" fmla="*/ 188888 h 547258"/>
                  <a:gd name="connsiteX696" fmla="*/ 323856 w 1013467"/>
                  <a:gd name="connsiteY696" fmla="*/ 202453 h 547258"/>
                  <a:gd name="connsiteX697" fmla="*/ 323856 w 1013467"/>
                  <a:gd name="connsiteY697" fmla="*/ 202453 h 547258"/>
                  <a:gd name="connsiteX698" fmla="*/ 323856 w 1013467"/>
                  <a:gd name="connsiteY698" fmla="*/ 202453 h 547258"/>
                  <a:gd name="connsiteX699" fmla="*/ 323856 w 1013467"/>
                  <a:gd name="connsiteY699" fmla="*/ 202453 h 547258"/>
                  <a:gd name="connsiteX700" fmla="*/ 323856 w 1013467"/>
                  <a:gd name="connsiteY700" fmla="*/ 202453 h 547258"/>
                  <a:gd name="connsiteX701" fmla="*/ 334331 w 1013467"/>
                  <a:gd name="connsiteY701" fmla="*/ 202281 h 547258"/>
                  <a:gd name="connsiteX702" fmla="*/ 334331 w 1013467"/>
                  <a:gd name="connsiteY702" fmla="*/ 202281 h 547258"/>
                  <a:gd name="connsiteX703" fmla="*/ 350129 w 1013467"/>
                  <a:gd name="connsiteY703" fmla="*/ 209837 h 547258"/>
                  <a:gd name="connsiteX704" fmla="*/ 350129 w 1013467"/>
                  <a:gd name="connsiteY704" fmla="*/ 209837 h 547258"/>
                  <a:gd name="connsiteX705" fmla="*/ 355109 w 1013467"/>
                  <a:gd name="connsiteY705" fmla="*/ 216534 h 547258"/>
                  <a:gd name="connsiteX706" fmla="*/ 355109 w 1013467"/>
                  <a:gd name="connsiteY706" fmla="*/ 216534 h 547258"/>
                  <a:gd name="connsiteX707" fmla="*/ 360088 w 1013467"/>
                  <a:gd name="connsiteY707" fmla="*/ 216190 h 547258"/>
                  <a:gd name="connsiteX708" fmla="*/ 360088 w 1013467"/>
                  <a:gd name="connsiteY708" fmla="*/ 216190 h 547258"/>
                  <a:gd name="connsiteX709" fmla="*/ 366098 w 1013467"/>
                  <a:gd name="connsiteY709" fmla="*/ 215847 h 547258"/>
                  <a:gd name="connsiteX710" fmla="*/ 366098 w 1013467"/>
                  <a:gd name="connsiteY710" fmla="*/ 215847 h 547258"/>
                  <a:gd name="connsiteX711" fmla="*/ 395633 w 1013467"/>
                  <a:gd name="connsiteY711" fmla="*/ 226665 h 547258"/>
                  <a:gd name="connsiteX712" fmla="*/ 395633 w 1013467"/>
                  <a:gd name="connsiteY712" fmla="*/ 226665 h 547258"/>
                  <a:gd name="connsiteX713" fmla="*/ 424825 w 1013467"/>
                  <a:gd name="connsiteY713" fmla="*/ 243150 h 547258"/>
                  <a:gd name="connsiteX714" fmla="*/ 424825 w 1013467"/>
                  <a:gd name="connsiteY714" fmla="*/ 243150 h 547258"/>
                  <a:gd name="connsiteX715" fmla="*/ 445946 w 1013467"/>
                  <a:gd name="connsiteY715" fmla="*/ 262897 h 547258"/>
                  <a:gd name="connsiteX716" fmla="*/ 445946 w 1013467"/>
                  <a:gd name="connsiteY716" fmla="*/ 262897 h 547258"/>
                  <a:gd name="connsiteX717" fmla="*/ 445946 w 1013467"/>
                  <a:gd name="connsiteY717" fmla="*/ 262897 h 547258"/>
                  <a:gd name="connsiteX718" fmla="*/ 445431 w 1013467"/>
                  <a:gd name="connsiteY718" fmla="*/ 268392 h 547258"/>
                  <a:gd name="connsiteX719" fmla="*/ 445431 w 1013467"/>
                  <a:gd name="connsiteY719" fmla="*/ 268392 h 547258"/>
                  <a:gd name="connsiteX720" fmla="*/ 454532 w 1013467"/>
                  <a:gd name="connsiteY720" fmla="*/ 273372 h 547258"/>
                  <a:gd name="connsiteX721" fmla="*/ 454532 w 1013467"/>
                  <a:gd name="connsiteY721" fmla="*/ 273372 h 547258"/>
                  <a:gd name="connsiteX722" fmla="*/ 468956 w 1013467"/>
                  <a:gd name="connsiteY722" fmla="*/ 277321 h 547258"/>
                  <a:gd name="connsiteX723" fmla="*/ 468956 w 1013467"/>
                  <a:gd name="connsiteY723" fmla="*/ 277321 h 547258"/>
                  <a:gd name="connsiteX724" fmla="*/ 467926 w 1013467"/>
                  <a:gd name="connsiteY724" fmla="*/ 275261 h 547258"/>
                  <a:gd name="connsiteX725" fmla="*/ 467926 w 1013467"/>
                  <a:gd name="connsiteY725" fmla="*/ 275261 h 547258"/>
                  <a:gd name="connsiteX726" fmla="*/ 452815 w 1013467"/>
                  <a:gd name="connsiteY726" fmla="*/ 252251 h 547258"/>
                  <a:gd name="connsiteX727" fmla="*/ 452815 w 1013467"/>
                  <a:gd name="connsiteY727" fmla="*/ 252251 h 547258"/>
                  <a:gd name="connsiteX728" fmla="*/ 456936 w 1013467"/>
                  <a:gd name="connsiteY728" fmla="*/ 248645 h 547258"/>
                  <a:gd name="connsiteX729" fmla="*/ 456936 w 1013467"/>
                  <a:gd name="connsiteY729" fmla="*/ 248645 h 547258"/>
                  <a:gd name="connsiteX730" fmla="*/ 459512 w 1013467"/>
                  <a:gd name="connsiteY730" fmla="*/ 248988 h 547258"/>
                  <a:gd name="connsiteX731" fmla="*/ 459512 w 1013467"/>
                  <a:gd name="connsiteY731" fmla="*/ 248988 h 547258"/>
                  <a:gd name="connsiteX732" fmla="*/ 482522 w 1013467"/>
                  <a:gd name="connsiteY732" fmla="*/ 260493 h 547258"/>
                  <a:gd name="connsiteX733" fmla="*/ 482522 w 1013467"/>
                  <a:gd name="connsiteY733" fmla="*/ 260493 h 547258"/>
                  <a:gd name="connsiteX734" fmla="*/ 492138 w 1013467"/>
                  <a:gd name="connsiteY734" fmla="*/ 264443 h 547258"/>
                  <a:gd name="connsiteX735" fmla="*/ 492138 w 1013467"/>
                  <a:gd name="connsiteY735" fmla="*/ 264443 h 547258"/>
                  <a:gd name="connsiteX736" fmla="*/ 497633 w 1013467"/>
                  <a:gd name="connsiteY736" fmla="*/ 264099 h 547258"/>
                  <a:gd name="connsiteX737" fmla="*/ 497633 w 1013467"/>
                  <a:gd name="connsiteY737" fmla="*/ 264099 h 547258"/>
                  <a:gd name="connsiteX738" fmla="*/ 514976 w 1013467"/>
                  <a:gd name="connsiteY738" fmla="*/ 262725 h 547258"/>
                  <a:gd name="connsiteX739" fmla="*/ 514976 w 1013467"/>
                  <a:gd name="connsiteY739" fmla="*/ 262725 h 547258"/>
                  <a:gd name="connsiteX740" fmla="*/ 533006 w 1013467"/>
                  <a:gd name="connsiteY740" fmla="*/ 267877 h 547258"/>
                  <a:gd name="connsiteX741" fmla="*/ 533006 w 1013467"/>
                  <a:gd name="connsiteY741" fmla="*/ 267877 h 547258"/>
                  <a:gd name="connsiteX742" fmla="*/ 530774 w 1013467"/>
                  <a:gd name="connsiteY742" fmla="*/ 271140 h 547258"/>
                  <a:gd name="connsiteX743" fmla="*/ 530774 w 1013467"/>
                  <a:gd name="connsiteY743" fmla="*/ 271140 h 547258"/>
                  <a:gd name="connsiteX744" fmla="*/ 529057 w 1013467"/>
                  <a:gd name="connsiteY744" fmla="*/ 272170 h 547258"/>
                  <a:gd name="connsiteX745" fmla="*/ 529057 w 1013467"/>
                  <a:gd name="connsiteY745" fmla="*/ 272170 h 547258"/>
                  <a:gd name="connsiteX746" fmla="*/ 533693 w 1013467"/>
                  <a:gd name="connsiteY746" fmla="*/ 272857 h 547258"/>
                  <a:gd name="connsiteX747" fmla="*/ 533693 w 1013467"/>
                  <a:gd name="connsiteY747" fmla="*/ 272857 h 547258"/>
                  <a:gd name="connsiteX748" fmla="*/ 553955 w 1013467"/>
                  <a:gd name="connsiteY748" fmla="*/ 281958 h 547258"/>
                  <a:gd name="connsiteX749" fmla="*/ 553955 w 1013467"/>
                  <a:gd name="connsiteY749" fmla="*/ 281958 h 547258"/>
                  <a:gd name="connsiteX750" fmla="*/ 550865 w 1013467"/>
                  <a:gd name="connsiteY750" fmla="*/ 286251 h 547258"/>
                  <a:gd name="connsiteX751" fmla="*/ 550865 w 1013467"/>
                  <a:gd name="connsiteY751" fmla="*/ 286251 h 547258"/>
                  <a:gd name="connsiteX752" fmla="*/ 532320 w 1013467"/>
                  <a:gd name="connsiteY752" fmla="*/ 288311 h 547258"/>
                  <a:gd name="connsiteX753" fmla="*/ 532320 w 1013467"/>
                  <a:gd name="connsiteY753" fmla="*/ 288311 h 547258"/>
                  <a:gd name="connsiteX754" fmla="*/ 514976 w 1013467"/>
                  <a:gd name="connsiteY754" fmla="*/ 288139 h 547258"/>
                  <a:gd name="connsiteX755" fmla="*/ 514976 w 1013467"/>
                  <a:gd name="connsiteY755" fmla="*/ 288139 h 547258"/>
                  <a:gd name="connsiteX756" fmla="*/ 502269 w 1013467"/>
                  <a:gd name="connsiteY756" fmla="*/ 289170 h 547258"/>
                  <a:gd name="connsiteX757" fmla="*/ 502269 w 1013467"/>
                  <a:gd name="connsiteY757" fmla="*/ 289170 h 547258"/>
                  <a:gd name="connsiteX758" fmla="*/ 495744 w 1013467"/>
                  <a:gd name="connsiteY758" fmla="*/ 291574 h 547258"/>
                  <a:gd name="connsiteX759" fmla="*/ 495744 w 1013467"/>
                  <a:gd name="connsiteY759" fmla="*/ 291574 h 547258"/>
                  <a:gd name="connsiteX760" fmla="*/ 493855 w 1013467"/>
                  <a:gd name="connsiteY760" fmla="*/ 292947 h 547258"/>
                  <a:gd name="connsiteX761" fmla="*/ 493855 w 1013467"/>
                  <a:gd name="connsiteY761" fmla="*/ 292947 h 547258"/>
                  <a:gd name="connsiteX762" fmla="*/ 496774 w 1013467"/>
                  <a:gd name="connsiteY762" fmla="*/ 293291 h 547258"/>
                  <a:gd name="connsiteX763" fmla="*/ 496774 w 1013467"/>
                  <a:gd name="connsiteY763" fmla="*/ 293291 h 547258"/>
                  <a:gd name="connsiteX764" fmla="*/ 497117 w 1013467"/>
                  <a:gd name="connsiteY764" fmla="*/ 293291 h 547258"/>
                  <a:gd name="connsiteX765" fmla="*/ 497117 w 1013467"/>
                  <a:gd name="connsiteY765" fmla="*/ 293291 h 547258"/>
                  <a:gd name="connsiteX766" fmla="*/ 536441 w 1013467"/>
                  <a:gd name="connsiteY766" fmla="*/ 295695 h 547258"/>
                  <a:gd name="connsiteX767" fmla="*/ 536441 w 1013467"/>
                  <a:gd name="connsiteY767" fmla="*/ 295695 h 547258"/>
                  <a:gd name="connsiteX768" fmla="*/ 549147 w 1013467"/>
                  <a:gd name="connsiteY768" fmla="*/ 297069 h 547258"/>
                  <a:gd name="connsiteX769" fmla="*/ 549147 w 1013467"/>
                  <a:gd name="connsiteY769" fmla="*/ 297069 h 547258"/>
                  <a:gd name="connsiteX770" fmla="*/ 560996 w 1013467"/>
                  <a:gd name="connsiteY770" fmla="*/ 294836 h 547258"/>
                  <a:gd name="connsiteX771" fmla="*/ 560996 w 1013467"/>
                  <a:gd name="connsiteY771" fmla="*/ 294836 h 547258"/>
                  <a:gd name="connsiteX772" fmla="*/ 566834 w 1013467"/>
                  <a:gd name="connsiteY772" fmla="*/ 292947 h 547258"/>
                  <a:gd name="connsiteX773" fmla="*/ 566834 w 1013467"/>
                  <a:gd name="connsiteY773" fmla="*/ 292947 h 547258"/>
                  <a:gd name="connsiteX774" fmla="*/ 575935 w 1013467"/>
                  <a:gd name="connsiteY774" fmla="*/ 301018 h 547258"/>
                  <a:gd name="connsiteX775" fmla="*/ 575935 w 1013467"/>
                  <a:gd name="connsiteY775" fmla="*/ 301018 h 547258"/>
                  <a:gd name="connsiteX776" fmla="*/ 585036 w 1013467"/>
                  <a:gd name="connsiteY776" fmla="*/ 308745 h 547258"/>
                  <a:gd name="connsiteX777" fmla="*/ 585036 w 1013467"/>
                  <a:gd name="connsiteY777" fmla="*/ 308745 h 547258"/>
                  <a:gd name="connsiteX778" fmla="*/ 604955 w 1013467"/>
                  <a:gd name="connsiteY778" fmla="*/ 328149 h 547258"/>
                  <a:gd name="connsiteX779" fmla="*/ 604955 w 1013467"/>
                  <a:gd name="connsiteY779" fmla="*/ 328149 h 547258"/>
                  <a:gd name="connsiteX780" fmla="*/ 603238 w 1013467"/>
                  <a:gd name="connsiteY780" fmla="*/ 332957 h 547258"/>
                  <a:gd name="connsiteX781" fmla="*/ 603238 w 1013467"/>
                  <a:gd name="connsiteY781" fmla="*/ 332957 h 547258"/>
                  <a:gd name="connsiteX782" fmla="*/ 591390 w 1013467"/>
                  <a:gd name="connsiteY782" fmla="*/ 342058 h 547258"/>
                  <a:gd name="connsiteX783" fmla="*/ 591390 w 1013467"/>
                  <a:gd name="connsiteY783" fmla="*/ 342058 h 547258"/>
                  <a:gd name="connsiteX784" fmla="*/ 591390 w 1013467"/>
                  <a:gd name="connsiteY784" fmla="*/ 342230 h 547258"/>
                  <a:gd name="connsiteX785" fmla="*/ 594996 w 1013467"/>
                  <a:gd name="connsiteY785" fmla="*/ 348755 h 547258"/>
                  <a:gd name="connsiteX786" fmla="*/ 594996 w 1013467"/>
                  <a:gd name="connsiteY786" fmla="*/ 348755 h 547258"/>
                  <a:gd name="connsiteX787" fmla="*/ 599632 w 1013467"/>
                  <a:gd name="connsiteY787" fmla="*/ 347897 h 547258"/>
                  <a:gd name="connsiteX788" fmla="*/ 599632 w 1013467"/>
                  <a:gd name="connsiteY788" fmla="*/ 347897 h 547258"/>
                  <a:gd name="connsiteX789" fmla="*/ 626935 w 1013467"/>
                  <a:gd name="connsiteY789" fmla="*/ 345149 h 547258"/>
                  <a:gd name="connsiteX790" fmla="*/ 626935 w 1013467"/>
                  <a:gd name="connsiteY790" fmla="*/ 345149 h 547258"/>
                  <a:gd name="connsiteX791" fmla="*/ 635349 w 1013467"/>
                  <a:gd name="connsiteY791" fmla="*/ 352189 h 547258"/>
                  <a:gd name="connsiteX792" fmla="*/ 635349 w 1013467"/>
                  <a:gd name="connsiteY792" fmla="*/ 352189 h 547258"/>
                  <a:gd name="connsiteX793" fmla="*/ 628137 w 1013467"/>
                  <a:gd name="connsiteY793" fmla="*/ 356311 h 547258"/>
                  <a:gd name="connsiteX794" fmla="*/ 628137 w 1013467"/>
                  <a:gd name="connsiteY794" fmla="*/ 356311 h 547258"/>
                  <a:gd name="connsiteX795" fmla="*/ 601006 w 1013467"/>
                  <a:gd name="connsiteY795" fmla="*/ 363008 h 547258"/>
                  <a:gd name="connsiteX796" fmla="*/ 601006 w 1013467"/>
                  <a:gd name="connsiteY796" fmla="*/ 363008 h 547258"/>
                  <a:gd name="connsiteX797" fmla="*/ 599289 w 1013467"/>
                  <a:gd name="connsiteY797" fmla="*/ 369018 h 547258"/>
                  <a:gd name="connsiteX798" fmla="*/ 599289 w 1013467"/>
                  <a:gd name="connsiteY798" fmla="*/ 369018 h 547258"/>
                  <a:gd name="connsiteX799" fmla="*/ 600319 w 1013467"/>
                  <a:gd name="connsiteY799" fmla="*/ 373826 h 547258"/>
                  <a:gd name="connsiteX800" fmla="*/ 600319 w 1013467"/>
                  <a:gd name="connsiteY800" fmla="*/ 373826 h 547258"/>
                  <a:gd name="connsiteX801" fmla="*/ 601177 w 1013467"/>
                  <a:gd name="connsiteY801" fmla="*/ 375028 h 547258"/>
                  <a:gd name="connsiteX802" fmla="*/ 601177 w 1013467"/>
                  <a:gd name="connsiteY802" fmla="*/ 375028 h 547258"/>
                  <a:gd name="connsiteX803" fmla="*/ 601177 w 1013467"/>
                  <a:gd name="connsiteY803" fmla="*/ 375371 h 547258"/>
                  <a:gd name="connsiteX804" fmla="*/ 601177 w 1013467"/>
                  <a:gd name="connsiteY804" fmla="*/ 375371 h 547258"/>
                  <a:gd name="connsiteX805" fmla="*/ 618864 w 1013467"/>
                  <a:gd name="connsiteY805" fmla="*/ 360432 h 547258"/>
                  <a:gd name="connsiteX806" fmla="*/ 618864 w 1013467"/>
                  <a:gd name="connsiteY806" fmla="*/ 360432 h 547258"/>
                  <a:gd name="connsiteX807" fmla="*/ 635864 w 1013467"/>
                  <a:gd name="connsiteY807" fmla="*/ 356139 h 547258"/>
                  <a:gd name="connsiteX808" fmla="*/ 635864 w 1013467"/>
                  <a:gd name="connsiteY808" fmla="*/ 356139 h 547258"/>
                  <a:gd name="connsiteX809" fmla="*/ 642390 w 1013467"/>
                  <a:gd name="connsiteY809" fmla="*/ 358200 h 547258"/>
                  <a:gd name="connsiteX810" fmla="*/ 642390 w 1013467"/>
                  <a:gd name="connsiteY810" fmla="*/ 358200 h 547258"/>
                  <a:gd name="connsiteX811" fmla="*/ 651662 w 1013467"/>
                  <a:gd name="connsiteY811" fmla="*/ 367816 h 547258"/>
                  <a:gd name="connsiteX812" fmla="*/ 651662 w 1013467"/>
                  <a:gd name="connsiteY812" fmla="*/ 367816 h 547258"/>
                  <a:gd name="connsiteX813" fmla="*/ 645652 w 1013467"/>
                  <a:gd name="connsiteY813" fmla="*/ 371422 h 547258"/>
                  <a:gd name="connsiteX814" fmla="*/ 645652 w 1013467"/>
                  <a:gd name="connsiteY814" fmla="*/ 371422 h 547258"/>
                  <a:gd name="connsiteX815" fmla="*/ 639298 w 1013467"/>
                  <a:gd name="connsiteY815" fmla="*/ 370907 h 547258"/>
                  <a:gd name="connsiteX816" fmla="*/ 639298 w 1013467"/>
                  <a:gd name="connsiteY816" fmla="*/ 370907 h 547258"/>
                  <a:gd name="connsiteX817" fmla="*/ 619723 w 1013467"/>
                  <a:gd name="connsiteY817" fmla="*/ 374684 h 547258"/>
                  <a:gd name="connsiteX818" fmla="*/ 619723 w 1013467"/>
                  <a:gd name="connsiteY818" fmla="*/ 374684 h 547258"/>
                  <a:gd name="connsiteX819" fmla="*/ 614400 w 1013467"/>
                  <a:gd name="connsiteY819" fmla="*/ 383785 h 547258"/>
                  <a:gd name="connsiteX820" fmla="*/ 614400 w 1013467"/>
                  <a:gd name="connsiteY820" fmla="*/ 383785 h 547258"/>
                  <a:gd name="connsiteX821" fmla="*/ 616632 w 1013467"/>
                  <a:gd name="connsiteY821" fmla="*/ 385674 h 547258"/>
                  <a:gd name="connsiteX822" fmla="*/ 616632 w 1013467"/>
                  <a:gd name="connsiteY822" fmla="*/ 385674 h 547258"/>
                  <a:gd name="connsiteX823" fmla="*/ 630712 w 1013467"/>
                  <a:gd name="connsiteY823" fmla="*/ 391341 h 547258"/>
                  <a:gd name="connsiteX824" fmla="*/ 630712 w 1013467"/>
                  <a:gd name="connsiteY824" fmla="*/ 391341 h 547258"/>
                  <a:gd name="connsiteX825" fmla="*/ 632945 w 1013467"/>
                  <a:gd name="connsiteY825" fmla="*/ 390654 h 547258"/>
                  <a:gd name="connsiteX826" fmla="*/ 632945 w 1013467"/>
                  <a:gd name="connsiteY826" fmla="*/ 390654 h 547258"/>
                  <a:gd name="connsiteX827" fmla="*/ 638612 w 1013467"/>
                  <a:gd name="connsiteY827" fmla="*/ 389624 h 547258"/>
                  <a:gd name="connsiteX828" fmla="*/ 638612 w 1013467"/>
                  <a:gd name="connsiteY828" fmla="*/ 389624 h 547258"/>
                  <a:gd name="connsiteX829" fmla="*/ 644793 w 1013467"/>
                  <a:gd name="connsiteY829" fmla="*/ 398038 h 547258"/>
                  <a:gd name="connsiteX830" fmla="*/ 644793 w 1013467"/>
                  <a:gd name="connsiteY830" fmla="*/ 398038 h 547258"/>
                  <a:gd name="connsiteX831" fmla="*/ 645995 w 1013467"/>
                  <a:gd name="connsiteY831" fmla="*/ 402159 h 547258"/>
                  <a:gd name="connsiteX832" fmla="*/ 645995 w 1013467"/>
                  <a:gd name="connsiteY832" fmla="*/ 402159 h 547258"/>
                  <a:gd name="connsiteX833" fmla="*/ 647713 w 1013467"/>
                  <a:gd name="connsiteY833" fmla="*/ 400957 h 547258"/>
                  <a:gd name="connsiteX834" fmla="*/ 647713 w 1013467"/>
                  <a:gd name="connsiteY834" fmla="*/ 400957 h 547258"/>
                  <a:gd name="connsiteX835" fmla="*/ 655440 w 1013467"/>
                  <a:gd name="connsiteY835" fmla="*/ 394775 h 547258"/>
                  <a:gd name="connsiteX836" fmla="*/ 655440 w 1013467"/>
                  <a:gd name="connsiteY836" fmla="*/ 394775 h 547258"/>
                  <a:gd name="connsiteX837" fmla="*/ 661278 w 1013467"/>
                  <a:gd name="connsiteY837" fmla="*/ 401472 h 547258"/>
                  <a:gd name="connsiteX838" fmla="*/ 661278 w 1013467"/>
                  <a:gd name="connsiteY838" fmla="*/ 401472 h 547258"/>
                  <a:gd name="connsiteX839" fmla="*/ 661107 w 1013467"/>
                  <a:gd name="connsiteY839" fmla="*/ 403876 h 547258"/>
                  <a:gd name="connsiteX840" fmla="*/ 661107 w 1013467"/>
                  <a:gd name="connsiteY840" fmla="*/ 403876 h 547258"/>
                  <a:gd name="connsiteX841" fmla="*/ 657500 w 1013467"/>
                  <a:gd name="connsiteY841" fmla="*/ 414522 h 547258"/>
                  <a:gd name="connsiteX842" fmla="*/ 657500 w 1013467"/>
                  <a:gd name="connsiteY842" fmla="*/ 414522 h 547258"/>
                  <a:gd name="connsiteX843" fmla="*/ 660763 w 1013467"/>
                  <a:gd name="connsiteY843" fmla="*/ 417270 h 547258"/>
                  <a:gd name="connsiteX844" fmla="*/ 660763 w 1013467"/>
                  <a:gd name="connsiteY844" fmla="*/ 417270 h 547258"/>
                  <a:gd name="connsiteX845" fmla="*/ 682399 w 1013467"/>
                  <a:gd name="connsiteY845" fmla="*/ 424482 h 547258"/>
                  <a:gd name="connsiteX846" fmla="*/ 682399 w 1013467"/>
                  <a:gd name="connsiteY846" fmla="*/ 424482 h 547258"/>
                  <a:gd name="connsiteX847" fmla="*/ 685490 w 1013467"/>
                  <a:gd name="connsiteY847" fmla="*/ 423795 h 547258"/>
                  <a:gd name="connsiteX848" fmla="*/ 685490 w 1013467"/>
                  <a:gd name="connsiteY848" fmla="*/ 423795 h 547258"/>
                  <a:gd name="connsiteX849" fmla="*/ 700086 w 1013467"/>
                  <a:gd name="connsiteY849" fmla="*/ 410745 h 547258"/>
                  <a:gd name="connsiteX850" fmla="*/ 700086 w 1013467"/>
                  <a:gd name="connsiteY850" fmla="*/ 410745 h 547258"/>
                  <a:gd name="connsiteX851" fmla="*/ 703520 w 1013467"/>
                  <a:gd name="connsiteY851" fmla="*/ 410573 h 547258"/>
                  <a:gd name="connsiteX852" fmla="*/ 703520 w 1013467"/>
                  <a:gd name="connsiteY852" fmla="*/ 410573 h 547258"/>
                  <a:gd name="connsiteX853" fmla="*/ 709874 w 1013467"/>
                  <a:gd name="connsiteY853" fmla="*/ 415038 h 547258"/>
                  <a:gd name="connsiteX854" fmla="*/ 709874 w 1013467"/>
                  <a:gd name="connsiteY854" fmla="*/ 415038 h 547258"/>
                  <a:gd name="connsiteX855" fmla="*/ 704894 w 1013467"/>
                  <a:gd name="connsiteY855" fmla="*/ 424997 h 547258"/>
                  <a:gd name="connsiteX856" fmla="*/ 704894 w 1013467"/>
                  <a:gd name="connsiteY856" fmla="*/ 424997 h 547258"/>
                  <a:gd name="connsiteX857" fmla="*/ 701803 w 1013467"/>
                  <a:gd name="connsiteY857" fmla="*/ 430664 h 547258"/>
                  <a:gd name="connsiteX858" fmla="*/ 701803 w 1013467"/>
                  <a:gd name="connsiteY858" fmla="*/ 430664 h 547258"/>
                  <a:gd name="connsiteX859" fmla="*/ 705753 w 1013467"/>
                  <a:gd name="connsiteY859" fmla="*/ 435643 h 547258"/>
                  <a:gd name="connsiteX860" fmla="*/ 705753 w 1013467"/>
                  <a:gd name="connsiteY860" fmla="*/ 435643 h 547258"/>
                  <a:gd name="connsiteX861" fmla="*/ 734772 w 1013467"/>
                  <a:gd name="connsiteY861" fmla="*/ 457108 h 547258"/>
                  <a:gd name="connsiteX862" fmla="*/ 734772 w 1013467"/>
                  <a:gd name="connsiteY862" fmla="*/ 457108 h 547258"/>
                  <a:gd name="connsiteX863" fmla="*/ 739409 w 1013467"/>
                  <a:gd name="connsiteY863" fmla="*/ 459684 h 547258"/>
                  <a:gd name="connsiteX864" fmla="*/ 739409 w 1013467"/>
                  <a:gd name="connsiteY864" fmla="*/ 459684 h 547258"/>
                  <a:gd name="connsiteX865" fmla="*/ 739409 w 1013467"/>
                  <a:gd name="connsiteY865" fmla="*/ 459168 h 547258"/>
                  <a:gd name="connsiteX866" fmla="*/ 739409 w 1013467"/>
                  <a:gd name="connsiteY866" fmla="*/ 459168 h 547258"/>
                  <a:gd name="connsiteX867" fmla="*/ 737348 w 1013467"/>
                  <a:gd name="connsiteY867" fmla="*/ 452472 h 547258"/>
                  <a:gd name="connsiteX868" fmla="*/ 737348 w 1013467"/>
                  <a:gd name="connsiteY868" fmla="*/ 452472 h 547258"/>
                  <a:gd name="connsiteX869" fmla="*/ 721035 w 1013467"/>
                  <a:gd name="connsiteY869" fmla="*/ 433755 h 547258"/>
                  <a:gd name="connsiteX870" fmla="*/ 721035 w 1013467"/>
                  <a:gd name="connsiteY870" fmla="*/ 433755 h 547258"/>
                  <a:gd name="connsiteX871" fmla="*/ 719318 w 1013467"/>
                  <a:gd name="connsiteY871" fmla="*/ 429462 h 547258"/>
                  <a:gd name="connsiteX872" fmla="*/ 719318 w 1013467"/>
                  <a:gd name="connsiteY872" fmla="*/ 429462 h 547258"/>
                  <a:gd name="connsiteX873" fmla="*/ 724126 w 1013467"/>
                  <a:gd name="connsiteY873" fmla="*/ 425340 h 547258"/>
                  <a:gd name="connsiteX874" fmla="*/ 724126 w 1013467"/>
                  <a:gd name="connsiteY874" fmla="*/ 425340 h 547258"/>
                  <a:gd name="connsiteX875" fmla="*/ 734429 w 1013467"/>
                  <a:gd name="connsiteY875" fmla="*/ 428946 h 547258"/>
                  <a:gd name="connsiteX876" fmla="*/ 734429 w 1013467"/>
                  <a:gd name="connsiteY876" fmla="*/ 428946 h 547258"/>
                  <a:gd name="connsiteX877" fmla="*/ 757611 w 1013467"/>
                  <a:gd name="connsiteY877" fmla="*/ 440451 h 547258"/>
                  <a:gd name="connsiteX878" fmla="*/ 757611 w 1013467"/>
                  <a:gd name="connsiteY878" fmla="*/ 440451 h 547258"/>
                  <a:gd name="connsiteX879" fmla="*/ 756924 w 1013467"/>
                  <a:gd name="connsiteY879" fmla="*/ 443371 h 547258"/>
                  <a:gd name="connsiteX880" fmla="*/ 756924 w 1013467"/>
                  <a:gd name="connsiteY880" fmla="*/ 443371 h 547258"/>
                  <a:gd name="connsiteX881" fmla="*/ 752631 w 1013467"/>
                  <a:gd name="connsiteY881" fmla="*/ 453674 h 547258"/>
                  <a:gd name="connsiteX882" fmla="*/ 752631 w 1013467"/>
                  <a:gd name="connsiteY882" fmla="*/ 453674 h 547258"/>
                  <a:gd name="connsiteX883" fmla="*/ 756237 w 1013467"/>
                  <a:gd name="connsiteY883" fmla="*/ 459512 h 547258"/>
                  <a:gd name="connsiteX884" fmla="*/ 756237 w 1013467"/>
                  <a:gd name="connsiteY884" fmla="*/ 459512 h 547258"/>
                  <a:gd name="connsiteX885" fmla="*/ 774611 w 1013467"/>
                  <a:gd name="connsiteY885" fmla="*/ 474280 h 547258"/>
                  <a:gd name="connsiteX886" fmla="*/ 774611 w 1013467"/>
                  <a:gd name="connsiteY886" fmla="*/ 474280 h 547258"/>
                  <a:gd name="connsiteX887" fmla="*/ 775126 w 1013467"/>
                  <a:gd name="connsiteY887" fmla="*/ 474280 h 547258"/>
                  <a:gd name="connsiteX888" fmla="*/ 775126 w 1013467"/>
                  <a:gd name="connsiteY888" fmla="*/ 474280 h 547258"/>
                  <a:gd name="connsiteX889" fmla="*/ 775126 w 1013467"/>
                  <a:gd name="connsiteY889" fmla="*/ 474280 h 547258"/>
                  <a:gd name="connsiteX890" fmla="*/ 775126 w 1013467"/>
                  <a:gd name="connsiteY890" fmla="*/ 474280 h 547258"/>
                  <a:gd name="connsiteX891" fmla="*/ 796247 w 1013467"/>
                  <a:gd name="connsiteY891" fmla="*/ 479431 h 547258"/>
                  <a:gd name="connsiteX892" fmla="*/ 796247 w 1013467"/>
                  <a:gd name="connsiteY892" fmla="*/ 479431 h 547258"/>
                  <a:gd name="connsiteX893" fmla="*/ 798479 w 1013467"/>
                  <a:gd name="connsiteY893" fmla="*/ 479259 h 547258"/>
                  <a:gd name="connsiteX894" fmla="*/ 798479 w 1013467"/>
                  <a:gd name="connsiteY894" fmla="*/ 479259 h 547258"/>
                  <a:gd name="connsiteX895" fmla="*/ 803631 w 1013467"/>
                  <a:gd name="connsiteY895" fmla="*/ 478744 h 547258"/>
                  <a:gd name="connsiteX896" fmla="*/ 803631 w 1013467"/>
                  <a:gd name="connsiteY896" fmla="*/ 478744 h 547258"/>
                  <a:gd name="connsiteX897" fmla="*/ 821317 w 1013467"/>
                  <a:gd name="connsiteY897" fmla="*/ 493340 h 547258"/>
                  <a:gd name="connsiteX898" fmla="*/ 821317 w 1013467"/>
                  <a:gd name="connsiteY898" fmla="*/ 493340 h 547258"/>
                  <a:gd name="connsiteX899" fmla="*/ 842095 w 1013467"/>
                  <a:gd name="connsiteY899" fmla="*/ 505875 h 547258"/>
                  <a:gd name="connsiteX900" fmla="*/ 842095 w 1013467"/>
                  <a:gd name="connsiteY900" fmla="*/ 505875 h 547258"/>
                  <a:gd name="connsiteX901" fmla="*/ 869569 w 1013467"/>
                  <a:gd name="connsiteY901" fmla="*/ 519784 h 547258"/>
                  <a:gd name="connsiteX902" fmla="*/ 869569 w 1013467"/>
                  <a:gd name="connsiteY902" fmla="*/ 519784 h 547258"/>
                  <a:gd name="connsiteX903" fmla="*/ 879872 w 1013467"/>
                  <a:gd name="connsiteY903" fmla="*/ 518067 h 547258"/>
                  <a:gd name="connsiteX904" fmla="*/ 879872 w 1013467"/>
                  <a:gd name="connsiteY904" fmla="*/ 518067 h 547258"/>
                  <a:gd name="connsiteX905" fmla="*/ 888286 w 1013467"/>
                  <a:gd name="connsiteY905" fmla="*/ 523905 h 547258"/>
                  <a:gd name="connsiteX906" fmla="*/ 888286 w 1013467"/>
                  <a:gd name="connsiteY906" fmla="*/ 523905 h 547258"/>
                  <a:gd name="connsiteX907" fmla="*/ 892751 w 1013467"/>
                  <a:gd name="connsiteY907" fmla="*/ 528713 h 547258"/>
                  <a:gd name="connsiteX908" fmla="*/ 892751 w 1013467"/>
                  <a:gd name="connsiteY908" fmla="*/ 528713 h 547258"/>
                  <a:gd name="connsiteX909" fmla="*/ 896186 w 1013467"/>
                  <a:gd name="connsiteY909" fmla="*/ 527511 h 547258"/>
                  <a:gd name="connsiteX910" fmla="*/ 896186 w 1013467"/>
                  <a:gd name="connsiteY910" fmla="*/ 527511 h 547258"/>
                  <a:gd name="connsiteX911" fmla="*/ 902367 w 1013467"/>
                  <a:gd name="connsiteY911" fmla="*/ 525451 h 547258"/>
                  <a:gd name="connsiteX912" fmla="*/ 902367 w 1013467"/>
                  <a:gd name="connsiteY912" fmla="*/ 525451 h 547258"/>
                  <a:gd name="connsiteX913" fmla="*/ 912327 w 1013467"/>
                  <a:gd name="connsiteY913" fmla="*/ 529916 h 547258"/>
                  <a:gd name="connsiteX914" fmla="*/ 912327 w 1013467"/>
                  <a:gd name="connsiteY914" fmla="*/ 529916 h 547258"/>
                  <a:gd name="connsiteX915" fmla="*/ 915246 w 1013467"/>
                  <a:gd name="connsiteY915" fmla="*/ 530602 h 547258"/>
                  <a:gd name="connsiteX916" fmla="*/ 915246 w 1013467"/>
                  <a:gd name="connsiteY916" fmla="*/ 530602 h 547258"/>
                  <a:gd name="connsiteX917" fmla="*/ 930014 w 1013467"/>
                  <a:gd name="connsiteY917" fmla="*/ 521158 h 547258"/>
                  <a:gd name="connsiteX918" fmla="*/ 930014 w 1013467"/>
                  <a:gd name="connsiteY918" fmla="*/ 521158 h 547258"/>
                  <a:gd name="connsiteX919" fmla="*/ 942377 w 1013467"/>
                  <a:gd name="connsiteY919" fmla="*/ 510340 h 547258"/>
                  <a:gd name="connsiteX920" fmla="*/ 942377 w 1013467"/>
                  <a:gd name="connsiteY920" fmla="*/ 510340 h 547258"/>
                  <a:gd name="connsiteX921" fmla="*/ 948387 w 1013467"/>
                  <a:gd name="connsiteY921" fmla="*/ 513946 h 547258"/>
                  <a:gd name="connsiteX922" fmla="*/ 948387 w 1013467"/>
                  <a:gd name="connsiteY922" fmla="*/ 513946 h 547258"/>
                  <a:gd name="connsiteX923" fmla="*/ 961266 w 1013467"/>
                  <a:gd name="connsiteY923" fmla="*/ 526996 h 547258"/>
                  <a:gd name="connsiteX924" fmla="*/ 961266 w 1013467"/>
                  <a:gd name="connsiteY924" fmla="*/ 526996 h 547258"/>
                  <a:gd name="connsiteX925" fmla="*/ 961609 w 1013467"/>
                  <a:gd name="connsiteY925" fmla="*/ 526996 h 547258"/>
                  <a:gd name="connsiteX926" fmla="*/ 961609 w 1013467"/>
                  <a:gd name="connsiteY926" fmla="*/ 526996 h 547258"/>
                  <a:gd name="connsiteX927" fmla="*/ 961609 w 1013467"/>
                  <a:gd name="connsiteY927" fmla="*/ 526996 h 547258"/>
                  <a:gd name="connsiteX928" fmla="*/ 961609 w 1013467"/>
                  <a:gd name="connsiteY928" fmla="*/ 526996 h 547258"/>
                  <a:gd name="connsiteX929" fmla="*/ 961609 w 1013467"/>
                  <a:gd name="connsiteY929" fmla="*/ 526996 h 547258"/>
                  <a:gd name="connsiteX930" fmla="*/ 961609 w 1013467"/>
                  <a:gd name="connsiteY930" fmla="*/ 526996 h 547258"/>
                  <a:gd name="connsiteX931" fmla="*/ 967448 w 1013467"/>
                  <a:gd name="connsiteY931" fmla="*/ 526481 h 547258"/>
                  <a:gd name="connsiteX932" fmla="*/ 967448 w 1013467"/>
                  <a:gd name="connsiteY932" fmla="*/ 526481 h 547258"/>
                  <a:gd name="connsiteX933" fmla="*/ 967963 w 1013467"/>
                  <a:gd name="connsiteY933" fmla="*/ 526481 h 547258"/>
                  <a:gd name="connsiteX934" fmla="*/ 967963 w 1013467"/>
                  <a:gd name="connsiteY934" fmla="*/ 526481 h 547258"/>
                  <a:gd name="connsiteX935" fmla="*/ 975347 w 1013467"/>
                  <a:gd name="connsiteY935" fmla="*/ 534552 h 547258"/>
                  <a:gd name="connsiteX936" fmla="*/ 975347 w 1013467"/>
                  <a:gd name="connsiteY936" fmla="*/ 534552 h 547258"/>
                  <a:gd name="connsiteX937" fmla="*/ 963155 w 1013467"/>
                  <a:gd name="connsiteY937" fmla="*/ 531633 h 547258"/>
                  <a:gd name="connsiteX938" fmla="*/ 963155 w 1013467"/>
                  <a:gd name="connsiteY938" fmla="*/ 531633 h 547258"/>
                  <a:gd name="connsiteX939" fmla="*/ 963155 w 1013467"/>
                  <a:gd name="connsiteY939" fmla="*/ 531633 h 547258"/>
                  <a:gd name="connsiteX940" fmla="*/ 963155 w 1013467"/>
                  <a:gd name="connsiteY940" fmla="*/ 531633 h 547258"/>
                  <a:gd name="connsiteX941" fmla="*/ 963155 w 1013467"/>
                  <a:gd name="connsiteY941" fmla="*/ 531633 h 547258"/>
                  <a:gd name="connsiteX942" fmla="*/ 963155 w 1013467"/>
                  <a:gd name="connsiteY942" fmla="*/ 531633 h 547258"/>
                  <a:gd name="connsiteX943" fmla="*/ 963155 w 1013467"/>
                  <a:gd name="connsiteY943" fmla="*/ 531633 h 547258"/>
                  <a:gd name="connsiteX944" fmla="*/ 963327 w 1013467"/>
                  <a:gd name="connsiteY944" fmla="*/ 531461 h 547258"/>
                  <a:gd name="connsiteX945" fmla="*/ 963327 w 1013467"/>
                  <a:gd name="connsiteY945" fmla="*/ 531461 h 547258"/>
                  <a:gd name="connsiteX946" fmla="*/ 963327 w 1013467"/>
                  <a:gd name="connsiteY946" fmla="*/ 531461 h 547258"/>
                  <a:gd name="connsiteX947" fmla="*/ 963327 w 1013467"/>
                  <a:gd name="connsiteY947" fmla="*/ 531461 h 547258"/>
                  <a:gd name="connsiteX948" fmla="*/ 963327 w 1013467"/>
                  <a:gd name="connsiteY948" fmla="*/ 531461 h 547258"/>
                  <a:gd name="connsiteX949" fmla="*/ 963842 w 1013467"/>
                  <a:gd name="connsiteY949" fmla="*/ 530774 h 547258"/>
                  <a:gd name="connsiteX950" fmla="*/ 964013 w 1013467"/>
                  <a:gd name="connsiteY950" fmla="*/ 529916 h 547258"/>
                  <a:gd name="connsiteX951" fmla="*/ 964013 w 1013467"/>
                  <a:gd name="connsiteY951" fmla="*/ 529916 h 547258"/>
                  <a:gd name="connsiteX952" fmla="*/ 963842 w 1013467"/>
                  <a:gd name="connsiteY952" fmla="*/ 530774 h 547258"/>
                  <a:gd name="connsiteX953" fmla="*/ 963842 w 1013467"/>
                  <a:gd name="connsiteY953" fmla="*/ 530774 h 547258"/>
                  <a:gd name="connsiteX954" fmla="*/ 888458 w 1013467"/>
                  <a:gd name="connsiteY954" fmla="*/ 255685 h 547258"/>
                  <a:gd name="connsiteX955" fmla="*/ 888458 w 1013467"/>
                  <a:gd name="connsiteY955" fmla="*/ 255685 h 547258"/>
                  <a:gd name="connsiteX956" fmla="*/ 888458 w 1013467"/>
                  <a:gd name="connsiteY956" fmla="*/ 255685 h 547258"/>
                  <a:gd name="connsiteX957" fmla="*/ 888458 w 1013467"/>
                  <a:gd name="connsiteY957" fmla="*/ 255685 h 547258"/>
                  <a:gd name="connsiteX958" fmla="*/ 497461 w 1013467"/>
                  <a:gd name="connsiteY958" fmla="*/ 293463 h 547258"/>
                  <a:gd name="connsiteX959" fmla="*/ 497461 w 1013467"/>
                  <a:gd name="connsiteY959" fmla="*/ 293463 h 547258"/>
                  <a:gd name="connsiteX960" fmla="*/ 497461 w 1013467"/>
                  <a:gd name="connsiteY960" fmla="*/ 293463 h 54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</a:cxnLst>
                <a:rect l="l" t="t" r="r" b="b"/>
                <a:pathLst>
                  <a:path w="1013467" h="547258">
                    <a:moveTo>
                      <a:pt x="970538" y="535410"/>
                    </a:moveTo>
                    <a:cubicBezTo>
                      <a:pt x="969508" y="531461"/>
                      <a:pt x="969508" y="532320"/>
                      <a:pt x="967448" y="531976"/>
                    </a:cubicBezTo>
                    <a:lnTo>
                      <a:pt x="967448" y="531976"/>
                    </a:lnTo>
                    <a:cubicBezTo>
                      <a:pt x="966761" y="531976"/>
                      <a:pt x="965902" y="531976"/>
                      <a:pt x="965043" y="532148"/>
                    </a:cubicBezTo>
                    <a:lnTo>
                      <a:pt x="965043" y="532148"/>
                    </a:lnTo>
                    <a:cubicBezTo>
                      <a:pt x="964357" y="532148"/>
                      <a:pt x="963327" y="532320"/>
                      <a:pt x="962296" y="532320"/>
                    </a:cubicBezTo>
                    <a:lnTo>
                      <a:pt x="962296" y="532320"/>
                    </a:lnTo>
                    <a:cubicBezTo>
                      <a:pt x="962125" y="532320"/>
                      <a:pt x="961781" y="532491"/>
                      <a:pt x="961609" y="532491"/>
                    </a:cubicBezTo>
                    <a:lnTo>
                      <a:pt x="961609" y="532491"/>
                    </a:lnTo>
                    <a:cubicBezTo>
                      <a:pt x="961438" y="532491"/>
                      <a:pt x="961266" y="532491"/>
                      <a:pt x="961094" y="532491"/>
                    </a:cubicBezTo>
                    <a:lnTo>
                      <a:pt x="961094" y="532491"/>
                    </a:lnTo>
                    <a:cubicBezTo>
                      <a:pt x="953024" y="531976"/>
                      <a:pt x="950448" y="524592"/>
                      <a:pt x="944609" y="517724"/>
                    </a:cubicBezTo>
                    <a:lnTo>
                      <a:pt x="944609" y="517724"/>
                    </a:lnTo>
                    <a:cubicBezTo>
                      <a:pt x="943064" y="516006"/>
                      <a:pt x="942377" y="515835"/>
                      <a:pt x="942377" y="515835"/>
                    </a:cubicBezTo>
                    <a:lnTo>
                      <a:pt x="942377" y="515835"/>
                    </a:lnTo>
                    <a:cubicBezTo>
                      <a:pt x="941690" y="514976"/>
                      <a:pt x="938771" y="521158"/>
                      <a:pt x="932761" y="525794"/>
                    </a:cubicBezTo>
                    <a:lnTo>
                      <a:pt x="932761" y="525794"/>
                    </a:lnTo>
                    <a:cubicBezTo>
                      <a:pt x="926922" y="529400"/>
                      <a:pt x="922630" y="535754"/>
                      <a:pt x="915246" y="536097"/>
                    </a:cubicBezTo>
                    <a:lnTo>
                      <a:pt x="915246" y="536097"/>
                    </a:lnTo>
                    <a:cubicBezTo>
                      <a:pt x="913701" y="536097"/>
                      <a:pt x="911812" y="535754"/>
                      <a:pt x="909923" y="534724"/>
                    </a:cubicBezTo>
                    <a:lnTo>
                      <a:pt x="909923" y="534724"/>
                    </a:lnTo>
                    <a:cubicBezTo>
                      <a:pt x="905458" y="531633"/>
                      <a:pt x="903397" y="530774"/>
                      <a:pt x="902367" y="530946"/>
                    </a:cubicBezTo>
                    <a:lnTo>
                      <a:pt x="902367" y="530946"/>
                    </a:lnTo>
                    <a:cubicBezTo>
                      <a:pt x="901509" y="530946"/>
                      <a:pt x="900479" y="531289"/>
                      <a:pt x="898589" y="532320"/>
                    </a:cubicBezTo>
                    <a:lnTo>
                      <a:pt x="898589" y="532320"/>
                    </a:lnTo>
                    <a:cubicBezTo>
                      <a:pt x="896872" y="533350"/>
                      <a:pt x="894984" y="534208"/>
                      <a:pt x="892751" y="534208"/>
                    </a:cubicBezTo>
                    <a:lnTo>
                      <a:pt x="892751" y="534208"/>
                    </a:lnTo>
                    <a:cubicBezTo>
                      <a:pt x="888802" y="534208"/>
                      <a:pt x="885196" y="531289"/>
                      <a:pt x="883650" y="526309"/>
                    </a:cubicBezTo>
                    <a:lnTo>
                      <a:pt x="883650" y="526309"/>
                    </a:lnTo>
                    <a:cubicBezTo>
                      <a:pt x="882105" y="523562"/>
                      <a:pt x="881418" y="523562"/>
                      <a:pt x="879701" y="523390"/>
                    </a:cubicBezTo>
                    <a:lnTo>
                      <a:pt x="879701" y="523390"/>
                    </a:lnTo>
                    <a:cubicBezTo>
                      <a:pt x="877297" y="523219"/>
                      <a:pt x="873691" y="524936"/>
                      <a:pt x="868883" y="525107"/>
                    </a:cubicBezTo>
                    <a:lnTo>
                      <a:pt x="868883" y="525107"/>
                    </a:lnTo>
                    <a:cubicBezTo>
                      <a:pt x="861327" y="523390"/>
                      <a:pt x="848964" y="512057"/>
                      <a:pt x="840893" y="511198"/>
                    </a:cubicBezTo>
                    <a:lnTo>
                      <a:pt x="840893" y="511198"/>
                    </a:lnTo>
                    <a:cubicBezTo>
                      <a:pt x="834024" y="508794"/>
                      <a:pt x="822348" y="508794"/>
                      <a:pt x="816681" y="495916"/>
                    </a:cubicBezTo>
                    <a:lnTo>
                      <a:pt x="816681" y="495916"/>
                    </a:lnTo>
                    <a:cubicBezTo>
                      <a:pt x="812388" y="486128"/>
                      <a:pt x="808954" y="484582"/>
                      <a:pt x="803459" y="484411"/>
                    </a:cubicBezTo>
                    <a:lnTo>
                      <a:pt x="803459" y="484411"/>
                    </a:lnTo>
                    <a:cubicBezTo>
                      <a:pt x="802085" y="484411"/>
                      <a:pt x="800712" y="484582"/>
                      <a:pt x="798994" y="484754"/>
                    </a:cubicBezTo>
                    <a:lnTo>
                      <a:pt x="798994" y="484754"/>
                    </a:lnTo>
                    <a:cubicBezTo>
                      <a:pt x="797964" y="484926"/>
                      <a:pt x="796934" y="484926"/>
                      <a:pt x="796075" y="484926"/>
                    </a:cubicBezTo>
                    <a:lnTo>
                      <a:pt x="796075" y="484926"/>
                    </a:lnTo>
                    <a:cubicBezTo>
                      <a:pt x="787661" y="484754"/>
                      <a:pt x="783711" y="480633"/>
                      <a:pt x="777186" y="479774"/>
                    </a:cubicBezTo>
                    <a:lnTo>
                      <a:pt x="777186" y="479774"/>
                    </a:lnTo>
                    <a:lnTo>
                      <a:pt x="777186" y="480461"/>
                    </a:lnTo>
                    <a:lnTo>
                      <a:pt x="774267" y="479603"/>
                    </a:lnTo>
                    <a:cubicBezTo>
                      <a:pt x="762591" y="479088"/>
                      <a:pt x="761045" y="469128"/>
                      <a:pt x="752975" y="463805"/>
                    </a:cubicBezTo>
                    <a:lnTo>
                      <a:pt x="752975" y="463805"/>
                    </a:lnTo>
                    <a:cubicBezTo>
                      <a:pt x="749197" y="460714"/>
                      <a:pt x="747480" y="457280"/>
                      <a:pt x="747480" y="454017"/>
                    </a:cubicBezTo>
                    <a:lnTo>
                      <a:pt x="747480" y="454017"/>
                    </a:lnTo>
                    <a:cubicBezTo>
                      <a:pt x="747651" y="448866"/>
                      <a:pt x="750914" y="445431"/>
                      <a:pt x="752288" y="441825"/>
                    </a:cubicBezTo>
                    <a:lnTo>
                      <a:pt x="752288" y="441825"/>
                    </a:lnTo>
                    <a:cubicBezTo>
                      <a:pt x="752459" y="441138"/>
                      <a:pt x="752631" y="440795"/>
                      <a:pt x="752631" y="440795"/>
                    </a:cubicBezTo>
                    <a:lnTo>
                      <a:pt x="752631" y="440795"/>
                    </a:lnTo>
                    <a:cubicBezTo>
                      <a:pt x="752631" y="440623"/>
                      <a:pt x="751257" y="439078"/>
                      <a:pt x="746449" y="438219"/>
                    </a:cubicBezTo>
                    <a:lnTo>
                      <a:pt x="746449" y="438219"/>
                    </a:lnTo>
                    <a:cubicBezTo>
                      <a:pt x="741985" y="437189"/>
                      <a:pt x="736318" y="436159"/>
                      <a:pt x="731853" y="433583"/>
                    </a:cubicBezTo>
                    <a:lnTo>
                      <a:pt x="731853" y="433583"/>
                    </a:lnTo>
                    <a:cubicBezTo>
                      <a:pt x="728591" y="431694"/>
                      <a:pt x="725843" y="430835"/>
                      <a:pt x="724470" y="430664"/>
                    </a:cubicBezTo>
                    <a:lnTo>
                      <a:pt x="724470" y="430664"/>
                    </a:lnTo>
                    <a:cubicBezTo>
                      <a:pt x="724470" y="430835"/>
                      <a:pt x="724641" y="430835"/>
                      <a:pt x="724641" y="431007"/>
                    </a:cubicBezTo>
                    <a:lnTo>
                      <a:pt x="724641" y="431007"/>
                    </a:lnTo>
                    <a:cubicBezTo>
                      <a:pt x="729793" y="435987"/>
                      <a:pt x="737348" y="443714"/>
                      <a:pt x="741469" y="450754"/>
                    </a:cubicBezTo>
                    <a:lnTo>
                      <a:pt x="741469" y="450754"/>
                    </a:lnTo>
                    <a:cubicBezTo>
                      <a:pt x="743015" y="453845"/>
                      <a:pt x="744045" y="456936"/>
                      <a:pt x="744045" y="459684"/>
                    </a:cubicBezTo>
                    <a:lnTo>
                      <a:pt x="744045" y="459684"/>
                    </a:lnTo>
                    <a:cubicBezTo>
                      <a:pt x="744045" y="461916"/>
                      <a:pt x="742500" y="465007"/>
                      <a:pt x="739409" y="465007"/>
                    </a:cubicBezTo>
                    <a:lnTo>
                      <a:pt x="739409" y="465007"/>
                    </a:lnTo>
                    <a:cubicBezTo>
                      <a:pt x="737005" y="465007"/>
                      <a:pt x="734772" y="463633"/>
                      <a:pt x="731338" y="461229"/>
                    </a:cubicBezTo>
                    <a:lnTo>
                      <a:pt x="731338" y="461229"/>
                    </a:lnTo>
                    <a:cubicBezTo>
                      <a:pt x="721378" y="452472"/>
                      <a:pt x="709015" y="445088"/>
                      <a:pt x="702318" y="439765"/>
                    </a:cubicBezTo>
                    <a:lnTo>
                      <a:pt x="702318" y="439765"/>
                    </a:lnTo>
                    <a:cubicBezTo>
                      <a:pt x="698884" y="437017"/>
                      <a:pt x="696480" y="434441"/>
                      <a:pt x="696480" y="431007"/>
                    </a:cubicBezTo>
                    <a:lnTo>
                      <a:pt x="696480" y="431007"/>
                    </a:lnTo>
                    <a:cubicBezTo>
                      <a:pt x="696480" y="427916"/>
                      <a:pt x="698197" y="425512"/>
                      <a:pt x="700429" y="422765"/>
                    </a:cubicBezTo>
                    <a:lnTo>
                      <a:pt x="700429" y="422765"/>
                    </a:lnTo>
                    <a:cubicBezTo>
                      <a:pt x="702146" y="420017"/>
                      <a:pt x="703864" y="417270"/>
                      <a:pt x="704379" y="416068"/>
                    </a:cubicBezTo>
                    <a:lnTo>
                      <a:pt x="704379" y="416068"/>
                    </a:lnTo>
                    <a:cubicBezTo>
                      <a:pt x="704036" y="416068"/>
                      <a:pt x="703692" y="416068"/>
                      <a:pt x="703005" y="416068"/>
                    </a:cubicBezTo>
                    <a:lnTo>
                      <a:pt x="703005" y="416068"/>
                    </a:lnTo>
                    <a:cubicBezTo>
                      <a:pt x="702318" y="416068"/>
                      <a:pt x="701288" y="416068"/>
                      <a:pt x="699914" y="416240"/>
                    </a:cubicBezTo>
                    <a:lnTo>
                      <a:pt x="699914" y="416240"/>
                    </a:lnTo>
                    <a:cubicBezTo>
                      <a:pt x="692187" y="415553"/>
                      <a:pt x="696651" y="422593"/>
                      <a:pt x="687379" y="428603"/>
                    </a:cubicBezTo>
                    <a:lnTo>
                      <a:pt x="687379" y="428603"/>
                    </a:lnTo>
                    <a:cubicBezTo>
                      <a:pt x="685662" y="429633"/>
                      <a:pt x="683773" y="429977"/>
                      <a:pt x="681884" y="429977"/>
                    </a:cubicBezTo>
                    <a:lnTo>
                      <a:pt x="681884" y="429977"/>
                    </a:lnTo>
                    <a:cubicBezTo>
                      <a:pt x="674328" y="429805"/>
                      <a:pt x="665571" y="424310"/>
                      <a:pt x="658874" y="422593"/>
                    </a:cubicBezTo>
                    <a:lnTo>
                      <a:pt x="658874" y="422593"/>
                    </a:lnTo>
                    <a:cubicBezTo>
                      <a:pt x="654581" y="421563"/>
                      <a:pt x="651834" y="418472"/>
                      <a:pt x="652006" y="415038"/>
                    </a:cubicBezTo>
                    <a:lnTo>
                      <a:pt x="652006" y="415038"/>
                    </a:lnTo>
                    <a:cubicBezTo>
                      <a:pt x="652177" y="410745"/>
                      <a:pt x="654581" y="407139"/>
                      <a:pt x="655783" y="403533"/>
                    </a:cubicBezTo>
                    <a:lnTo>
                      <a:pt x="655783" y="403533"/>
                    </a:lnTo>
                    <a:cubicBezTo>
                      <a:pt x="655783" y="403017"/>
                      <a:pt x="655783" y="402502"/>
                      <a:pt x="655783" y="402159"/>
                    </a:cubicBezTo>
                    <a:lnTo>
                      <a:pt x="655783" y="402159"/>
                    </a:lnTo>
                    <a:cubicBezTo>
                      <a:pt x="655611" y="400098"/>
                      <a:pt x="655268" y="400442"/>
                      <a:pt x="654924" y="400270"/>
                    </a:cubicBezTo>
                    <a:lnTo>
                      <a:pt x="654924" y="400270"/>
                    </a:lnTo>
                    <a:cubicBezTo>
                      <a:pt x="654238" y="400270"/>
                      <a:pt x="652521" y="400957"/>
                      <a:pt x="651319" y="404048"/>
                    </a:cubicBezTo>
                    <a:lnTo>
                      <a:pt x="651319" y="404048"/>
                    </a:lnTo>
                    <a:cubicBezTo>
                      <a:pt x="649601" y="406108"/>
                      <a:pt x="647713" y="407654"/>
                      <a:pt x="645308" y="407654"/>
                    </a:cubicBezTo>
                    <a:lnTo>
                      <a:pt x="645308" y="407654"/>
                    </a:lnTo>
                    <a:cubicBezTo>
                      <a:pt x="640844" y="407310"/>
                      <a:pt x="639298" y="403017"/>
                      <a:pt x="639298" y="398724"/>
                    </a:cubicBezTo>
                    <a:lnTo>
                      <a:pt x="639298" y="398724"/>
                    </a:lnTo>
                    <a:cubicBezTo>
                      <a:pt x="639298" y="396492"/>
                      <a:pt x="638955" y="395462"/>
                      <a:pt x="638612" y="395290"/>
                    </a:cubicBezTo>
                    <a:lnTo>
                      <a:pt x="638612" y="395290"/>
                    </a:lnTo>
                    <a:cubicBezTo>
                      <a:pt x="638440" y="395118"/>
                      <a:pt x="638612" y="395118"/>
                      <a:pt x="637925" y="395118"/>
                    </a:cubicBezTo>
                    <a:lnTo>
                      <a:pt x="637925" y="395118"/>
                    </a:lnTo>
                    <a:cubicBezTo>
                      <a:pt x="637066" y="395118"/>
                      <a:pt x="635349" y="395462"/>
                      <a:pt x="633975" y="395805"/>
                    </a:cubicBezTo>
                    <a:lnTo>
                      <a:pt x="633975" y="395805"/>
                    </a:lnTo>
                    <a:cubicBezTo>
                      <a:pt x="632773" y="396320"/>
                      <a:pt x="631399" y="396664"/>
                      <a:pt x="630197" y="396664"/>
                    </a:cubicBezTo>
                    <a:lnTo>
                      <a:pt x="630197" y="396664"/>
                    </a:lnTo>
                    <a:cubicBezTo>
                      <a:pt x="624703" y="396492"/>
                      <a:pt x="621440" y="392714"/>
                      <a:pt x="614915" y="390997"/>
                    </a:cubicBezTo>
                    <a:lnTo>
                      <a:pt x="614915" y="390997"/>
                    </a:lnTo>
                    <a:cubicBezTo>
                      <a:pt x="611137" y="390654"/>
                      <a:pt x="608733" y="387219"/>
                      <a:pt x="608905" y="384300"/>
                    </a:cubicBezTo>
                    <a:lnTo>
                      <a:pt x="608905" y="384300"/>
                    </a:lnTo>
                    <a:cubicBezTo>
                      <a:pt x="609077" y="379321"/>
                      <a:pt x="612511" y="374341"/>
                      <a:pt x="616288" y="371422"/>
                    </a:cubicBezTo>
                    <a:lnTo>
                      <a:pt x="616288" y="371422"/>
                    </a:lnTo>
                    <a:cubicBezTo>
                      <a:pt x="621268" y="367816"/>
                      <a:pt x="630712" y="366614"/>
                      <a:pt x="638783" y="366614"/>
                    </a:cubicBezTo>
                    <a:lnTo>
                      <a:pt x="638783" y="366614"/>
                    </a:lnTo>
                    <a:cubicBezTo>
                      <a:pt x="641016" y="366614"/>
                      <a:pt x="643076" y="366785"/>
                      <a:pt x="644621" y="366957"/>
                    </a:cubicBezTo>
                    <a:lnTo>
                      <a:pt x="644621" y="366957"/>
                    </a:lnTo>
                    <a:cubicBezTo>
                      <a:pt x="644450" y="366957"/>
                      <a:pt x="644450" y="366785"/>
                      <a:pt x="644278" y="366614"/>
                    </a:cubicBezTo>
                    <a:lnTo>
                      <a:pt x="644278" y="366614"/>
                    </a:lnTo>
                    <a:cubicBezTo>
                      <a:pt x="642733" y="365412"/>
                      <a:pt x="640672" y="363866"/>
                      <a:pt x="638955" y="362492"/>
                    </a:cubicBezTo>
                    <a:lnTo>
                      <a:pt x="638955" y="362492"/>
                    </a:lnTo>
                    <a:cubicBezTo>
                      <a:pt x="637753" y="361634"/>
                      <a:pt x="636723" y="361462"/>
                      <a:pt x="635349" y="361290"/>
                    </a:cubicBezTo>
                    <a:lnTo>
                      <a:pt x="635349" y="361290"/>
                    </a:lnTo>
                    <a:cubicBezTo>
                      <a:pt x="632086" y="361290"/>
                      <a:pt x="626763" y="363523"/>
                      <a:pt x="619551" y="365412"/>
                    </a:cubicBezTo>
                    <a:lnTo>
                      <a:pt x="619551" y="365412"/>
                    </a:lnTo>
                    <a:cubicBezTo>
                      <a:pt x="611652" y="367644"/>
                      <a:pt x="608390" y="373311"/>
                      <a:pt x="603925" y="379149"/>
                    </a:cubicBezTo>
                    <a:lnTo>
                      <a:pt x="603925" y="379149"/>
                    </a:lnTo>
                    <a:cubicBezTo>
                      <a:pt x="603066" y="379836"/>
                      <a:pt x="601864" y="380179"/>
                      <a:pt x="600662" y="380179"/>
                    </a:cubicBezTo>
                    <a:lnTo>
                      <a:pt x="600662" y="380179"/>
                    </a:lnTo>
                    <a:cubicBezTo>
                      <a:pt x="595339" y="379492"/>
                      <a:pt x="594137" y="374169"/>
                      <a:pt x="593966" y="369361"/>
                    </a:cubicBezTo>
                    <a:lnTo>
                      <a:pt x="593966" y="369361"/>
                    </a:lnTo>
                    <a:cubicBezTo>
                      <a:pt x="593966" y="366270"/>
                      <a:pt x="594824" y="363008"/>
                      <a:pt x="596713" y="360604"/>
                    </a:cubicBezTo>
                    <a:lnTo>
                      <a:pt x="596713" y="360604"/>
                    </a:lnTo>
                    <a:cubicBezTo>
                      <a:pt x="602208" y="352361"/>
                      <a:pt x="616288" y="352018"/>
                      <a:pt x="627794" y="351674"/>
                    </a:cubicBezTo>
                    <a:lnTo>
                      <a:pt x="627794" y="351674"/>
                    </a:lnTo>
                    <a:cubicBezTo>
                      <a:pt x="628309" y="351674"/>
                      <a:pt x="628824" y="351674"/>
                      <a:pt x="629167" y="351674"/>
                    </a:cubicBezTo>
                    <a:lnTo>
                      <a:pt x="629167" y="351674"/>
                    </a:lnTo>
                    <a:cubicBezTo>
                      <a:pt x="628996" y="351503"/>
                      <a:pt x="628824" y="351503"/>
                      <a:pt x="628824" y="351331"/>
                    </a:cubicBezTo>
                    <a:lnTo>
                      <a:pt x="628824" y="351331"/>
                    </a:lnTo>
                    <a:cubicBezTo>
                      <a:pt x="628137" y="350644"/>
                      <a:pt x="627107" y="350301"/>
                      <a:pt x="627278" y="350129"/>
                    </a:cubicBezTo>
                    <a:lnTo>
                      <a:pt x="627278" y="350129"/>
                    </a:lnTo>
                    <a:cubicBezTo>
                      <a:pt x="622127" y="351503"/>
                      <a:pt x="607703" y="350301"/>
                      <a:pt x="600834" y="352705"/>
                    </a:cubicBezTo>
                    <a:lnTo>
                      <a:pt x="600834" y="352705"/>
                    </a:lnTo>
                    <a:cubicBezTo>
                      <a:pt x="598430" y="353391"/>
                      <a:pt x="596541" y="353735"/>
                      <a:pt x="594824" y="353735"/>
                    </a:cubicBezTo>
                    <a:lnTo>
                      <a:pt x="594824" y="353735"/>
                    </a:lnTo>
                    <a:cubicBezTo>
                      <a:pt x="588986" y="353735"/>
                      <a:pt x="587097" y="348583"/>
                      <a:pt x="586410" y="343260"/>
                    </a:cubicBezTo>
                    <a:lnTo>
                      <a:pt x="586410" y="343260"/>
                    </a:lnTo>
                    <a:cubicBezTo>
                      <a:pt x="586238" y="342917"/>
                      <a:pt x="586238" y="342573"/>
                      <a:pt x="586410" y="342402"/>
                    </a:cubicBezTo>
                    <a:lnTo>
                      <a:pt x="586410" y="342402"/>
                    </a:lnTo>
                    <a:cubicBezTo>
                      <a:pt x="587268" y="332786"/>
                      <a:pt x="595168" y="335018"/>
                      <a:pt x="599289" y="330210"/>
                    </a:cubicBezTo>
                    <a:lnTo>
                      <a:pt x="599289" y="330210"/>
                    </a:lnTo>
                    <a:cubicBezTo>
                      <a:pt x="599632" y="329523"/>
                      <a:pt x="599804" y="329008"/>
                      <a:pt x="599804" y="328493"/>
                    </a:cubicBezTo>
                    <a:lnTo>
                      <a:pt x="599804" y="328493"/>
                    </a:lnTo>
                    <a:cubicBezTo>
                      <a:pt x="600491" y="324543"/>
                      <a:pt x="587955" y="316301"/>
                      <a:pt x="582632" y="313553"/>
                    </a:cubicBezTo>
                    <a:lnTo>
                      <a:pt x="582632" y="313553"/>
                    </a:lnTo>
                    <a:cubicBezTo>
                      <a:pt x="576794" y="311321"/>
                      <a:pt x="573531" y="309947"/>
                      <a:pt x="571127" y="303250"/>
                    </a:cubicBezTo>
                    <a:lnTo>
                      <a:pt x="571127" y="303250"/>
                    </a:lnTo>
                    <a:cubicBezTo>
                      <a:pt x="569582" y="298958"/>
                      <a:pt x="567864" y="298442"/>
                      <a:pt x="566491" y="298271"/>
                    </a:cubicBezTo>
                    <a:lnTo>
                      <a:pt x="566491" y="298271"/>
                    </a:lnTo>
                    <a:cubicBezTo>
                      <a:pt x="565632" y="298271"/>
                      <a:pt x="564430" y="298614"/>
                      <a:pt x="563056" y="299644"/>
                    </a:cubicBezTo>
                    <a:lnTo>
                      <a:pt x="563056" y="299644"/>
                    </a:lnTo>
                    <a:cubicBezTo>
                      <a:pt x="559450" y="301362"/>
                      <a:pt x="554986" y="302564"/>
                      <a:pt x="548804" y="302564"/>
                    </a:cubicBezTo>
                    <a:lnTo>
                      <a:pt x="548804" y="302564"/>
                    </a:lnTo>
                    <a:cubicBezTo>
                      <a:pt x="545026" y="302564"/>
                      <a:pt x="540562" y="302220"/>
                      <a:pt x="535067" y="301190"/>
                    </a:cubicBezTo>
                    <a:lnTo>
                      <a:pt x="535067" y="301190"/>
                    </a:lnTo>
                    <a:cubicBezTo>
                      <a:pt x="523219" y="298786"/>
                      <a:pt x="509825" y="299988"/>
                      <a:pt x="496431" y="298614"/>
                    </a:cubicBezTo>
                    <a:lnTo>
                      <a:pt x="496431" y="298614"/>
                    </a:lnTo>
                    <a:lnTo>
                      <a:pt x="496431" y="298786"/>
                    </a:lnTo>
                    <a:cubicBezTo>
                      <a:pt x="496431" y="298786"/>
                      <a:pt x="496431" y="298786"/>
                      <a:pt x="496259" y="298786"/>
                    </a:cubicBezTo>
                    <a:lnTo>
                      <a:pt x="496259" y="298786"/>
                    </a:lnTo>
                    <a:cubicBezTo>
                      <a:pt x="492309" y="298786"/>
                      <a:pt x="488704" y="297927"/>
                      <a:pt x="488360" y="294149"/>
                    </a:cubicBezTo>
                    <a:lnTo>
                      <a:pt x="488360" y="294149"/>
                    </a:lnTo>
                    <a:cubicBezTo>
                      <a:pt x="489219" y="288826"/>
                      <a:pt x="494885" y="286422"/>
                      <a:pt x="500895" y="285220"/>
                    </a:cubicBezTo>
                    <a:lnTo>
                      <a:pt x="500895" y="285220"/>
                    </a:lnTo>
                    <a:cubicBezTo>
                      <a:pt x="504158" y="284190"/>
                      <a:pt x="508966" y="284190"/>
                      <a:pt x="514633" y="284018"/>
                    </a:cubicBezTo>
                    <a:lnTo>
                      <a:pt x="514633" y="284018"/>
                    </a:lnTo>
                    <a:cubicBezTo>
                      <a:pt x="520127" y="284018"/>
                      <a:pt x="526309" y="284190"/>
                      <a:pt x="531976" y="284190"/>
                    </a:cubicBezTo>
                    <a:lnTo>
                      <a:pt x="531976" y="284190"/>
                    </a:lnTo>
                    <a:cubicBezTo>
                      <a:pt x="539531" y="284190"/>
                      <a:pt x="546400" y="283675"/>
                      <a:pt x="548117" y="282816"/>
                    </a:cubicBezTo>
                    <a:lnTo>
                      <a:pt x="548117" y="282816"/>
                    </a:lnTo>
                    <a:cubicBezTo>
                      <a:pt x="548117" y="282816"/>
                      <a:pt x="548289" y="282816"/>
                      <a:pt x="548289" y="282644"/>
                    </a:cubicBezTo>
                    <a:lnTo>
                      <a:pt x="548289" y="282644"/>
                    </a:lnTo>
                    <a:cubicBezTo>
                      <a:pt x="548289" y="282644"/>
                      <a:pt x="548117" y="282473"/>
                      <a:pt x="548117" y="282473"/>
                    </a:cubicBezTo>
                    <a:lnTo>
                      <a:pt x="548117" y="282473"/>
                    </a:lnTo>
                    <a:cubicBezTo>
                      <a:pt x="547431" y="281958"/>
                      <a:pt x="546057" y="281442"/>
                      <a:pt x="544339" y="280756"/>
                    </a:cubicBezTo>
                    <a:lnTo>
                      <a:pt x="544339" y="280756"/>
                    </a:lnTo>
                    <a:cubicBezTo>
                      <a:pt x="541077" y="279725"/>
                      <a:pt x="536612" y="278695"/>
                      <a:pt x="532663" y="278352"/>
                    </a:cubicBezTo>
                    <a:lnTo>
                      <a:pt x="532663" y="278352"/>
                    </a:lnTo>
                    <a:cubicBezTo>
                      <a:pt x="527168" y="277150"/>
                      <a:pt x="523905" y="278180"/>
                      <a:pt x="522360" y="273372"/>
                    </a:cubicBezTo>
                    <a:lnTo>
                      <a:pt x="522360" y="273372"/>
                    </a:lnTo>
                    <a:cubicBezTo>
                      <a:pt x="522875" y="270796"/>
                      <a:pt x="524077" y="269938"/>
                      <a:pt x="525622" y="268907"/>
                    </a:cubicBezTo>
                    <a:lnTo>
                      <a:pt x="525622" y="268907"/>
                    </a:lnTo>
                    <a:cubicBezTo>
                      <a:pt x="525451" y="268907"/>
                      <a:pt x="525279" y="268907"/>
                      <a:pt x="525107" y="268735"/>
                    </a:cubicBezTo>
                    <a:lnTo>
                      <a:pt x="525107" y="268735"/>
                    </a:lnTo>
                    <a:cubicBezTo>
                      <a:pt x="522532" y="268392"/>
                      <a:pt x="518582" y="268049"/>
                      <a:pt x="514461" y="268049"/>
                    </a:cubicBezTo>
                    <a:lnTo>
                      <a:pt x="514461" y="268049"/>
                    </a:lnTo>
                    <a:cubicBezTo>
                      <a:pt x="508966" y="268049"/>
                      <a:pt x="502784" y="268564"/>
                      <a:pt x="497804" y="269422"/>
                    </a:cubicBezTo>
                    <a:lnTo>
                      <a:pt x="497804" y="269422"/>
                    </a:lnTo>
                    <a:cubicBezTo>
                      <a:pt x="495057" y="269594"/>
                      <a:pt x="493168" y="269766"/>
                      <a:pt x="491623" y="269766"/>
                    </a:cubicBezTo>
                    <a:lnTo>
                      <a:pt x="491623" y="269766"/>
                    </a:lnTo>
                    <a:cubicBezTo>
                      <a:pt x="484067" y="269594"/>
                      <a:pt x="485098" y="266847"/>
                      <a:pt x="480633" y="265645"/>
                    </a:cubicBezTo>
                    <a:lnTo>
                      <a:pt x="480633" y="265645"/>
                    </a:lnTo>
                    <a:cubicBezTo>
                      <a:pt x="470674" y="262554"/>
                      <a:pt x="468441" y="256544"/>
                      <a:pt x="458138" y="254311"/>
                    </a:cubicBezTo>
                    <a:lnTo>
                      <a:pt x="458138" y="254311"/>
                    </a:lnTo>
                    <a:cubicBezTo>
                      <a:pt x="460714" y="258089"/>
                      <a:pt x="469471" y="267705"/>
                      <a:pt x="472047" y="273372"/>
                    </a:cubicBezTo>
                    <a:lnTo>
                      <a:pt x="472047" y="273372"/>
                    </a:lnTo>
                    <a:cubicBezTo>
                      <a:pt x="473077" y="275261"/>
                      <a:pt x="473936" y="276634"/>
                      <a:pt x="473936" y="278352"/>
                    </a:cubicBezTo>
                    <a:lnTo>
                      <a:pt x="473936" y="278352"/>
                    </a:lnTo>
                    <a:cubicBezTo>
                      <a:pt x="473936" y="281271"/>
                      <a:pt x="470845" y="282473"/>
                      <a:pt x="468956" y="282473"/>
                    </a:cubicBezTo>
                    <a:lnTo>
                      <a:pt x="468956" y="282473"/>
                    </a:lnTo>
                    <a:cubicBezTo>
                      <a:pt x="465179" y="282473"/>
                      <a:pt x="459855" y="280756"/>
                      <a:pt x="452987" y="278352"/>
                    </a:cubicBezTo>
                    <a:lnTo>
                      <a:pt x="452987" y="278352"/>
                    </a:lnTo>
                    <a:cubicBezTo>
                      <a:pt x="444057" y="276119"/>
                      <a:pt x="440623" y="273200"/>
                      <a:pt x="440623" y="268735"/>
                    </a:cubicBezTo>
                    <a:lnTo>
                      <a:pt x="440623" y="268735"/>
                    </a:lnTo>
                    <a:cubicBezTo>
                      <a:pt x="440623" y="266675"/>
                      <a:pt x="441138" y="265129"/>
                      <a:pt x="441138" y="263241"/>
                    </a:cubicBezTo>
                    <a:lnTo>
                      <a:pt x="441138" y="263241"/>
                    </a:lnTo>
                    <a:lnTo>
                      <a:pt x="441138" y="263241"/>
                    </a:lnTo>
                    <a:cubicBezTo>
                      <a:pt x="441997" y="259978"/>
                      <a:pt x="428775" y="252422"/>
                      <a:pt x="422078" y="247443"/>
                    </a:cubicBezTo>
                    <a:lnTo>
                      <a:pt x="422078" y="247443"/>
                    </a:lnTo>
                    <a:cubicBezTo>
                      <a:pt x="414866" y="242635"/>
                      <a:pt x="404563" y="238685"/>
                      <a:pt x="393058" y="230958"/>
                    </a:cubicBezTo>
                    <a:lnTo>
                      <a:pt x="393058" y="230958"/>
                    </a:lnTo>
                    <a:cubicBezTo>
                      <a:pt x="382583" y="223574"/>
                      <a:pt x="375371" y="220998"/>
                      <a:pt x="366270" y="220998"/>
                    </a:cubicBezTo>
                    <a:lnTo>
                      <a:pt x="366270" y="220998"/>
                    </a:lnTo>
                    <a:cubicBezTo>
                      <a:pt x="364553" y="220998"/>
                      <a:pt x="362664" y="221170"/>
                      <a:pt x="360604" y="221342"/>
                    </a:cubicBezTo>
                    <a:lnTo>
                      <a:pt x="360604" y="221342"/>
                    </a:lnTo>
                    <a:cubicBezTo>
                      <a:pt x="358543" y="221514"/>
                      <a:pt x="356654" y="221685"/>
                      <a:pt x="355109" y="221685"/>
                    </a:cubicBezTo>
                    <a:lnTo>
                      <a:pt x="355109" y="221685"/>
                    </a:lnTo>
                    <a:cubicBezTo>
                      <a:pt x="351331" y="221685"/>
                      <a:pt x="348240" y="220998"/>
                      <a:pt x="346523" y="218423"/>
                    </a:cubicBezTo>
                    <a:lnTo>
                      <a:pt x="346523" y="218423"/>
                    </a:lnTo>
                    <a:cubicBezTo>
                      <a:pt x="345149" y="215847"/>
                      <a:pt x="345321" y="213271"/>
                      <a:pt x="345149" y="210180"/>
                    </a:cubicBezTo>
                    <a:lnTo>
                      <a:pt x="345149" y="210180"/>
                    </a:lnTo>
                    <a:cubicBezTo>
                      <a:pt x="345149" y="208635"/>
                      <a:pt x="342230" y="207261"/>
                      <a:pt x="334159" y="207433"/>
                    </a:cubicBezTo>
                    <a:lnTo>
                      <a:pt x="334159" y="207433"/>
                    </a:lnTo>
                    <a:cubicBezTo>
                      <a:pt x="331068" y="207433"/>
                      <a:pt x="327462" y="207605"/>
                      <a:pt x="323685" y="207605"/>
                    </a:cubicBezTo>
                    <a:lnTo>
                      <a:pt x="323685" y="207605"/>
                    </a:lnTo>
                    <a:lnTo>
                      <a:pt x="323169" y="207605"/>
                    </a:lnTo>
                    <a:lnTo>
                      <a:pt x="323169" y="207605"/>
                    </a:lnTo>
                    <a:cubicBezTo>
                      <a:pt x="309775" y="207261"/>
                      <a:pt x="297240" y="199534"/>
                      <a:pt x="284705" y="193352"/>
                    </a:cubicBezTo>
                    <a:lnTo>
                      <a:pt x="284705" y="193352"/>
                    </a:lnTo>
                    <a:cubicBezTo>
                      <a:pt x="280069" y="190605"/>
                      <a:pt x="269251" y="189746"/>
                      <a:pt x="256372" y="189918"/>
                    </a:cubicBezTo>
                    <a:lnTo>
                      <a:pt x="256372" y="189918"/>
                    </a:lnTo>
                    <a:cubicBezTo>
                      <a:pt x="246928" y="189918"/>
                      <a:pt x="236453" y="190261"/>
                      <a:pt x="225978" y="190261"/>
                    </a:cubicBezTo>
                    <a:lnTo>
                      <a:pt x="225978" y="190261"/>
                    </a:lnTo>
                    <a:cubicBezTo>
                      <a:pt x="221514" y="190261"/>
                      <a:pt x="217049" y="190261"/>
                      <a:pt x="212756" y="190090"/>
                    </a:cubicBezTo>
                    <a:lnTo>
                      <a:pt x="212756" y="190090"/>
                    </a:lnTo>
                    <a:cubicBezTo>
                      <a:pt x="211382" y="189918"/>
                      <a:pt x="210008" y="189918"/>
                      <a:pt x="208807" y="189918"/>
                    </a:cubicBezTo>
                    <a:lnTo>
                      <a:pt x="208807" y="189918"/>
                    </a:lnTo>
                    <a:cubicBezTo>
                      <a:pt x="185110" y="189746"/>
                      <a:pt x="187857" y="199534"/>
                      <a:pt x="170342" y="202797"/>
                    </a:cubicBezTo>
                    <a:lnTo>
                      <a:pt x="170342" y="202797"/>
                    </a:lnTo>
                    <a:cubicBezTo>
                      <a:pt x="154716" y="204342"/>
                      <a:pt x="159696" y="209322"/>
                      <a:pt x="151797" y="214302"/>
                    </a:cubicBezTo>
                    <a:lnTo>
                      <a:pt x="151797" y="214302"/>
                    </a:lnTo>
                    <a:cubicBezTo>
                      <a:pt x="150767" y="214473"/>
                      <a:pt x="149393" y="214645"/>
                      <a:pt x="147847" y="214645"/>
                    </a:cubicBezTo>
                    <a:lnTo>
                      <a:pt x="147847" y="214645"/>
                    </a:lnTo>
                    <a:cubicBezTo>
                      <a:pt x="140464" y="214645"/>
                      <a:pt x="127585" y="211898"/>
                      <a:pt x="112474" y="206574"/>
                    </a:cubicBezTo>
                    <a:lnTo>
                      <a:pt x="112474" y="206574"/>
                    </a:lnTo>
                    <a:cubicBezTo>
                      <a:pt x="103201" y="202281"/>
                      <a:pt x="98737" y="201079"/>
                      <a:pt x="94615" y="201079"/>
                    </a:cubicBezTo>
                    <a:lnTo>
                      <a:pt x="94615" y="201079"/>
                    </a:lnTo>
                    <a:cubicBezTo>
                      <a:pt x="91353" y="201079"/>
                      <a:pt x="87918" y="201938"/>
                      <a:pt x="82595" y="202968"/>
                    </a:cubicBezTo>
                    <a:lnTo>
                      <a:pt x="82595" y="202968"/>
                    </a:lnTo>
                    <a:cubicBezTo>
                      <a:pt x="80020" y="203655"/>
                      <a:pt x="78131" y="203999"/>
                      <a:pt x="76413" y="203999"/>
                    </a:cubicBezTo>
                    <a:lnTo>
                      <a:pt x="76413" y="203999"/>
                    </a:lnTo>
                    <a:cubicBezTo>
                      <a:pt x="73323" y="203999"/>
                      <a:pt x="70575" y="201938"/>
                      <a:pt x="70575" y="199191"/>
                    </a:cubicBezTo>
                    <a:lnTo>
                      <a:pt x="70575" y="199191"/>
                    </a:lnTo>
                    <a:cubicBezTo>
                      <a:pt x="70747" y="195241"/>
                      <a:pt x="73666" y="191807"/>
                      <a:pt x="76585" y="188716"/>
                    </a:cubicBezTo>
                    <a:lnTo>
                      <a:pt x="76585" y="188716"/>
                    </a:lnTo>
                    <a:cubicBezTo>
                      <a:pt x="84656" y="182706"/>
                      <a:pt x="112646" y="184080"/>
                      <a:pt x="115393" y="181160"/>
                    </a:cubicBezTo>
                    <a:lnTo>
                      <a:pt x="115393" y="181160"/>
                    </a:lnTo>
                    <a:cubicBezTo>
                      <a:pt x="117110" y="179271"/>
                      <a:pt x="118141" y="177383"/>
                      <a:pt x="118141" y="176524"/>
                    </a:cubicBezTo>
                    <a:lnTo>
                      <a:pt x="118141" y="176524"/>
                    </a:lnTo>
                    <a:cubicBezTo>
                      <a:pt x="118141" y="175665"/>
                      <a:pt x="117110" y="173433"/>
                      <a:pt x="108009" y="172575"/>
                    </a:cubicBezTo>
                    <a:lnTo>
                      <a:pt x="108009" y="172575"/>
                    </a:lnTo>
                    <a:cubicBezTo>
                      <a:pt x="106120" y="172231"/>
                      <a:pt x="104403" y="172059"/>
                      <a:pt x="102686" y="172059"/>
                    </a:cubicBezTo>
                    <a:lnTo>
                      <a:pt x="102686" y="172059"/>
                    </a:lnTo>
                    <a:cubicBezTo>
                      <a:pt x="91009" y="172059"/>
                      <a:pt x="84656" y="178756"/>
                      <a:pt x="74353" y="180302"/>
                    </a:cubicBezTo>
                    <a:lnTo>
                      <a:pt x="74353" y="180302"/>
                    </a:lnTo>
                    <a:cubicBezTo>
                      <a:pt x="64222" y="180302"/>
                      <a:pt x="58040" y="180302"/>
                      <a:pt x="43959" y="180302"/>
                    </a:cubicBezTo>
                    <a:lnTo>
                      <a:pt x="43959" y="180302"/>
                    </a:lnTo>
                    <a:cubicBezTo>
                      <a:pt x="29707" y="178928"/>
                      <a:pt x="13222" y="173948"/>
                      <a:pt x="3778" y="167251"/>
                    </a:cubicBezTo>
                    <a:lnTo>
                      <a:pt x="3778" y="167251"/>
                    </a:lnTo>
                    <a:cubicBezTo>
                      <a:pt x="1545" y="165878"/>
                      <a:pt x="0" y="163817"/>
                      <a:pt x="0" y="161413"/>
                    </a:cubicBezTo>
                    <a:lnTo>
                      <a:pt x="0" y="161413"/>
                    </a:lnTo>
                    <a:cubicBezTo>
                      <a:pt x="858" y="154201"/>
                      <a:pt x="9959" y="150938"/>
                      <a:pt x="20949" y="147504"/>
                    </a:cubicBezTo>
                    <a:lnTo>
                      <a:pt x="20949" y="147504"/>
                    </a:lnTo>
                    <a:cubicBezTo>
                      <a:pt x="32798" y="145100"/>
                      <a:pt x="47737" y="135140"/>
                      <a:pt x="57696" y="127585"/>
                    </a:cubicBezTo>
                    <a:lnTo>
                      <a:pt x="57696" y="127585"/>
                    </a:lnTo>
                    <a:cubicBezTo>
                      <a:pt x="60272" y="125524"/>
                      <a:pt x="60959" y="123807"/>
                      <a:pt x="60959" y="121747"/>
                    </a:cubicBezTo>
                    <a:lnTo>
                      <a:pt x="60959" y="121747"/>
                    </a:lnTo>
                    <a:cubicBezTo>
                      <a:pt x="61131" y="116939"/>
                      <a:pt x="55464" y="109727"/>
                      <a:pt x="51000" y="104575"/>
                    </a:cubicBezTo>
                    <a:lnTo>
                      <a:pt x="51000" y="104575"/>
                    </a:lnTo>
                    <a:cubicBezTo>
                      <a:pt x="50141" y="103545"/>
                      <a:pt x="49626" y="103030"/>
                      <a:pt x="49454" y="102686"/>
                    </a:cubicBezTo>
                    <a:lnTo>
                      <a:pt x="49454" y="102686"/>
                    </a:lnTo>
                    <a:cubicBezTo>
                      <a:pt x="49282" y="103030"/>
                      <a:pt x="48939" y="103545"/>
                      <a:pt x="48767" y="104232"/>
                    </a:cubicBezTo>
                    <a:lnTo>
                      <a:pt x="48767" y="104232"/>
                    </a:lnTo>
                    <a:cubicBezTo>
                      <a:pt x="47908" y="106120"/>
                      <a:pt x="46878" y="108696"/>
                      <a:pt x="44646" y="111100"/>
                    </a:cubicBezTo>
                    <a:lnTo>
                      <a:pt x="44646" y="111100"/>
                    </a:lnTo>
                    <a:cubicBezTo>
                      <a:pt x="39494" y="116080"/>
                      <a:pt x="29878" y="119171"/>
                      <a:pt x="22666" y="119343"/>
                    </a:cubicBezTo>
                    <a:lnTo>
                      <a:pt x="22666" y="119343"/>
                    </a:lnTo>
                    <a:cubicBezTo>
                      <a:pt x="19404" y="119343"/>
                      <a:pt x="15969" y="118827"/>
                      <a:pt x="14252" y="115737"/>
                    </a:cubicBezTo>
                    <a:lnTo>
                      <a:pt x="14252" y="115737"/>
                    </a:lnTo>
                    <a:cubicBezTo>
                      <a:pt x="13737" y="114878"/>
                      <a:pt x="13737" y="114019"/>
                      <a:pt x="13737" y="113504"/>
                    </a:cubicBezTo>
                    <a:lnTo>
                      <a:pt x="13737" y="113504"/>
                    </a:lnTo>
                    <a:cubicBezTo>
                      <a:pt x="14252" y="102858"/>
                      <a:pt x="38464" y="73838"/>
                      <a:pt x="42070" y="68515"/>
                    </a:cubicBezTo>
                    <a:lnTo>
                      <a:pt x="42070" y="68515"/>
                    </a:lnTo>
                    <a:cubicBezTo>
                      <a:pt x="43444" y="67141"/>
                      <a:pt x="44990" y="66798"/>
                      <a:pt x="46363" y="66798"/>
                    </a:cubicBezTo>
                    <a:lnTo>
                      <a:pt x="46363" y="66798"/>
                    </a:lnTo>
                    <a:cubicBezTo>
                      <a:pt x="52888" y="66969"/>
                      <a:pt x="62676" y="72979"/>
                      <a:pt x="69030" y="74868"/>
                    </a:cubicBezTo>
                    <a:lnTo>
                      <a:pt x="69030" y="74868"/>
                    </a:lnTo>
                    <a:cubicBezTo>
                      <a:pt x="66797" y="70747"/>
                      <a:pt x="61302" y="61646"/>
                      <a:pt x="61302" y="54606"/>
                    </a:cubicBezTo>
                    <a:lnTo>
                      <a:pt x="61302" y="54606"/>
                    </a:lnTo>
                    <a:cubicBezTo>
                      <a:pt x="61302" y="53575"/>
                      <a:pt x="61474" y="52717"/>
                      <a:pt x="61646" y="52030"/>
                    </a:cubicBezTo>
                    <a:lnTo>
                      <a:pt x="61646" y="52030"/>
                    </a:lnTo>
                    <a:cubicBezTo>
                      <a:pt x="64393" y="38636"/>
                      <a:pt x="90151" y="35030"/>
                      <a:pt x="98737" y="30909"/>
                    </a:cubicBezTo>
                    <a:lnTo>
                      <a:pt x="98737" y="30909"/>
                    </a:lnTo>
                    <a:cubicBezTo>
                      <a:pt x="106979" y="29363"/>
                      <a:pt x="103888" y="22495"/>
                      <a:pt x="118999" y="19404"/>
                    </a:cubicBezTo>
                    <a:lnTo>
                      <a:pt x="118999" y="19404"/>
                    </a:lnTo>
                    <a:cubicBezTo>
                      <a:pt x="120716" y="19060"/>
                      <a:pt x="122605" y="18889"/>
                      <a:pt x="124150" y="18889"/>
                    </a:cubicBezTo>
                    <a:lnTo>
                      <a:pt x="124150" y="18889"/>
                    </a:lnTo>
                    <a:cubicBezTo>
                      <a:pt x="137888" y="18889"/>
                      <a:pt x="146989" y="28333"/>
                      <a:pt x="151625" y="34171"/>
                    </a:cubicBezTo>
                    <a:lnTo>
                      <a:pt x="151625" y="34171"/>
                    </a:lnTo>
                    <a:cubicBezTo>
                      <a:pt x="152827" y="35717"/>
                      <a:pt x="153514" y="35889"/>
                      <a:pt x="153514" y="35889"/>
                    </a:cubicBezTo>
                    <a:lnTo>
                      <a:pt x="153514" y="35889"/>
                    </a:lnTo>
                    <a:cubicBezTo>
                      <a:pt x="153514" y="35889"/>
                      <a:pt x="154029" y="35717"/>
                      <a:pt x="154888" y="34343"/>
                    </a:cubicBezTo>
                    <a:lnTo>
                      <a:pt x="154888" y="34343"/>
                    </a:lnTo>
                    <a:cubicBezTo>
                      <a:pt x="155746" y="32969"/>
                      <a:pt x="156605" y="30737"/>
                      <a:pt x="157635" y="28161"/>
                    </a:cubicBezTo>
                    <a:lnTo>
                      <a:pt x="157635" y="28161"/>
                    </a:lnTo>
                    <a:cubicBezTo>
                      <a:pt x="163130" y="19919"/>
                      <a:pt x="174120" y="23353"/>
                      <a:pt x="180645" y="21808"/>
                    </a:cubicBezTo>
                    <a:lnTo>
                      <a:pt x="180645" y="21808"/>
                    </a:lnTo>
                    <a:cubicBezTo>
                      <a:pt x="184080" y="21293"/>
                      <a:pt x="187685" y="20434"/>
                      <a:pt x="190261" y="19232"/>
                    </a:cubicBezTo>
                    <a:lnTo>
                      <a:pt x="190261" y="19232"/>
                    </a:lnTo>
                    <a:cubicBezTo>
                      <a:pt x="193009" y="18030"/>
                      <a:pt x="193867" y="16828"/>
                      <a:pt x="193867" y="16313"/>
                    </a:cubicBezTo>
                    <a:lnTo>
                      <a:pt x="193867" y="16313"/>
                    </a:lnTo>
                    <a:cubicBezTo>
                      <a:pt x="193867" y="16313"/>
                      <a:pt x="193867" y="15970"/>
                      <a:pt x="193867" y="16313"/>
                    </a:cubicBezTo>
                    <a:lnTo>
                      <a:pt x="193867" y="16313"/>
                    </a:lnTo>
                    <a:cubicBezTo>
                      <a:pt x="193696" y="12879"/>
                      <a:pt x="178756" y="12364"/>
                      <a:pt x="170857" y="11333"/>
                    </a:cubicBezTo>
                    <a:lnTo>
                      <a:pt x="170857" y="11333"/>
                    </a:lnTo>
                    <a:lnTo>
                      <a:pt x="170857" y="11505"/>
                    </a:lnTo>
                    <a:cubicBezTo>
                      <a:pt x="170857" y="11505"/>
                      <a:pt x="170686" y="11505"/>
                      <a:pt x="170686" y="11505"/>
                    </a:cubicBezTo>
                    <a:lnTo>
                      <a:pt x="170686" y="11505"/>
                    </a:lnTo>
                    <a:cubicBezTo>
                      <a:pt x="165706" y="11333"/>
                      <a:pt x="163645" y="7556"/>
                      <a:pt x="163645" y="5495"/>
                    </a:cubicBezTo>
                    <a:lnTo>
                      <a:pt x="163645" y="5495"/>
                    </a:lnTo>
                    <a:cubicBezTo>
                      <a:pt x="163645" y="4293"/>
                      <a:pt x="163989" y="3606"/>
                      <a:pt x="163989" y="3434"/>
                    </a:cubicBezTo>
                    <a:lnTo>
                      <a:pt x="163989" y="3434"/>
                    </a:lnTo>
                    <a:lnTo>
                      <a:pt x="164676" y="1889"/>
                    </a:lnTo>
                    <a:lnTo>
                      <a:pt x="211726" y="1374"/>
                    </a:lnTo>
                    <a:lnTo>
                      <a:pt x="212241" y="1717"/>
                    </a:lnTo>
                    <a:cubicBezTo>
                      <a:pt x="212413" y="1889"/>
                      <a:pt x="215675" y="3606"/>
                      <a:pt x="218594" y="8071"/>
                    </a:cubicBezTo>
                    <a:lnTo>
                      <a:pt x="218594" y="8071"/>
                    </a:lnTo>
                    <a:cubicBezTo>
                      <a:pt x="218766" y="8071"/>
                      <a:pt x="218594" y="8242"/>
                      <a:pt x="219624" y="8586"/>
                    </a:cubicBezTo>
                    <a:lnTo>
                      <a:pt x="219624" y="8586"/>
                    </a:lnTo>
                    <a:cubicBezTo>
                      <a:pt x="220483" y="8929"/>
                      <a:pt x="221857" y="9273"/>
                      <a:pt x="223574" y="9616"/>
                    </a:cubicBezTo>
                    <a:lnTo>
                      <a:pt x="223574" y="9616"/>
                    </a:lnTo>
                    <a:cubicBezTo>
                      <a:pt x="227009" y="10131"/>
                      <a:pt x="231473" y="10475"/>
                      <a:pt x="236453" y="10475"/>
                    </a:cubicBezTo>
                    <a:lnTo>
                      <a:pt x="236453" y="10475"/>
                    </a:lnTo>
                    <a:cubicBezTo>
                      <a:pt x="236453" y="10475"/>
                      <a:pt x="236625" y="10475"/>
                      <a:pt x="236453" y="10475"/>
                    </a:cubicBezTo>
                    <a:lnTo>
                      <a:pt x="236453" y="10475"/>
                    </a:lnTo>
                    <a:cubicBezTo>
                      <a:pt x="246241" y="9273"/>
                      <a:pt x="252251" y="6697"/>
                      <a:pt x="259291" y="5323"/>
                    </a:cubicBezTo>
                    <a:lnTo>
                      <a:pt x="259291" y="5323"/>
                    </a:lnTo>
                    <a:cubicBezTo>
                      <a:pt x="264958" y="5323"/>
                      <a:pt x="274402" y="2404"/>
                      <a:pt x="274402" y="2404"/>
                    </a:cubicBezTo>
                    <a:lnTo>
                      <a:pt x="274402" y="2404"/>
                    </a:lnTo>
                    <a:lnTo>
                      <a:pt x="275089" y="4636"/>
                    </a:lnTo>
                    <a:lnTo>
                      <a:pt x="275089" y="1374"/>
                    </a:lnTo>
                    <a:lnTo>
                      <a:pt x="538330" y="0"/>
                    </a:lnTo>
                    <a:lnTo>
                      <a:pt x="591905" y="28161"/>
                    </a:lnTo>
                    <a:lnTo>
                      <a:pt x="685147" y="81050"/>
                    </a:lnTo>
                    <a:cubicBezTo>
                      <a:pt x="687035" y="81737"/>
                      <a:pt x="708844" y="94959"/>
                      <a:pt x="734429" y="111272"/>
                    </a:cubicBezTo>
                    <a:lnTo>
                      <a:pt x="734429" y="111272"/>
                    </a:lnTo>
                    <a:cubicBezTo>
                      <a:pt x="768772" y="133252"/>
                      <a:pt x="809984" y="160383"/>
                      <a:pt x="828014" y="171201"/>
                    </a:cubicBezTo>
                    <a:lnTo>
                      <a:pt x="828014" y="171201"/>
                    </a:lnTo>
                    <a:cubicBezTo>
                      <a:pt x="857893" y="189231"/>
                      <a:pt x="921943" y="235938"/>
                      <a:pt x="929670" y="241604"/>
                    </a:cubicBezTo>
                    <a:lnTo>
                      <a:pt x="929670" y="241604"/>
                    </a:lnTo>
                    <a:cubicBezTo>
                      <a:pt x="932246" y="242120"/>
                      <a:pt x="932933" y="244008"/>
                      <a:pt x="933963" y="247271"/>
                    </a:cubicBezTo>
                    <a:lnTo>
                      <a:pt x="933963" y="247271"/>
                    </a:lnTo>
                    <a:lnTo>
                      <a:pt x="935337" y="252422"/>
                    </a:lnTo>
                    <a:lnTo>
                      <a:pt x="933448" y="251392"/>
                    </a:lnTo>
                    <a:cubicBezTo>
                      <a:pt x="931731" y="256715"/>
                      <a:pt x="926407" y="260493"/>
                      <a:pt x="920054" y="260493"/>
                    </a:cubicBezTo>
                    <a:lnTo>
                      <a:pt x="920054" y="260493"/>
                    </a:lnTo>
                    <a:cubicBezTo>
                      <a:pt x="919367" y="260493"/>
                      <a:pt x="918680" y="260493"/>
                      <a:pt x="917650" y="260321"/>
                    </a:cubicBezTo>
                    <a:lnTo>
                      <a:pt x="917650" y="260321"/>
                    </a:lnTo>
                    <a:lnTo>
                      <a:pt x="917650" y="260321"/>
                    </a:lnTo>
                    <a:cubicBezTo>
                      <a:pt x="917650" y="260321"/>
                      <a:pt x="917650" y="260321"/>
                      <a:pt x="917478" y="260321"/>
                    </a:cubicBezTo>
                    <a:lnTo>
                      <a:pt x="917478" y="260321"/>
                    </a:lnTo>
                    <a:cubicBezTo>
                      <a:pt x="909580" y="260321"/>
                      <a:pt x="897559" y="257574"/>
                      <a:pt x="891549" y="257574"/>
                    </a:cubicBezTo>
                    <a:lnTo>
                      <a:pt x="891549" y="257574"/>
                    </a:lnTo>
                    <a:lnTo>
                      <a:pt x="891549" y="257574"/>
                    </a:lnTo>
                    <a:lnTo>
                      <a:pt x="891549" y="257574"/>
                    </a:lnTo>
                    <a:cubicBezTo>
                      <a:pt x="894125" y="259119"/>
                      <a:pt x="897731" y="261008"/>
                      <a:pt x="902539" y="263412"/>
                    </a:cubicBezTo>
                    <a:lnTo>
                      <a:pt x="902539" y="263412"/>
                    </a:lnTo>
                    <a:cubicBezTo>
                      <a:pt x="909751" y="267705"/>
                      <a:pt x="911983" y="270453"/>
                      <a:pt x="911983" y="273887"/>
                    </a:cubicBezTo>
                    <a:lnTo>
                      <a:pt x="911983" y="273887"/>
                    </a:lnTo>
                    <a:cubicBezTo>
                      <a:pt x="911983" y="274746"/>
                      <a:pt x="911983" y="275432"/>
                      <a:pt x="911983" y="276119"/>
                    </a:cubicBezTo>
                    <a:lnTo>
                      <a:pt x="911983" y="276119"/>
                    </a:lnTo>
                    <a:cubicBezTo>
                      <a:pt x="911983" y="276806"/>
                      <a:pt x="911983" y="277493"/>
                      <a:pt x="912498" y="278695"/>
                    </a:cubicBezTo>
                    <a:lnTo>
                      <a:pt x="912498" y="278695"/>
                    </a:lnTo>
                    <a:cubicBezTo>
                      <a:pt x="914903" y="284705"/>
                      <a:pt x="922630" y="297412"/>
                      <a:pt x="924175" y="307543"/>
                    </a:cubicBezTo>
                    <a:lnTo>
                      <a:pt x="924175" y="307543"/>
                    </a:lnTo>
                    <a:cubicBezTo>
                      <a:pt x="924175" y="313038"/>
                      <a:pt x="925892" y="322654"/>
                      <a:pt x="925892" y="330725"/>
                    </a:cubicBezTo>
                    <a:lnTo>
                      <a:pt x="925892" y="330725"/>
                    </a:lnTo>
                    <a:cubicBezTo>
                      <a:pt x="925892" y="334674"/>
                      <a:pt x="925549" y="338452"/>
                      <a:pt x="924004" y="341543"/>
                    </a:cubicBezTo>
                    <a:lnTo>
                      <a:pt x="924004" y="341543"/>
                    </a:lnTo>
                    <a:cubicBezTo>
                      <a:pt x="921943" y="345493"/>
                      <a:pt x="917478" y="346523"/>
                      <a:pt x="913185" y="346523"/>
                    </a:cubicBezTo>
                    <a:lnTo>
                      <a:pt x="913185" y="346523"/>
                    </a:lnTo>
                    <a:cubicBezTo>
                      <a:pt x="905630" y="346523"/>
                      <a:pt x="896014" y="343604"/>
                      <a:pt x="889317" y="341886"/>
                    </a:cubicBezTo>
                    <a:lnTo>
                      <a:pt x="889317" y="341886"/>
                    </a:lnTo>
                    <a:cubicBezTo>
                      <a:pt x="889832" y="342402"/>
                      <a:pt x="890176" y="343089"/>
                      <a:pt x="890691" y="343775"/>
                    </a:cubicBezTo>
                    <a:lnTo>
                      <a:pt x="890691" y="343775"/>
                    </a:lnTo>
                    <a:cubicBezTo>
                      <a:pt x="892923" y="346523"/>
                      <a:pt x="895499" y="349957"/>
                      <a:pt x="897387" y="353220"/>
                    </a:cubicBezTo>
                    <a:lnTo>
                      <a:pt x="897387" y="353220"/>
                    </a:lnTo>
                    <a:cubicBezTo>
                      <a:pt x="899105" y="355795"/>
                      <a:pt x="900135" y="357856"/>
                      <a:pt x="900135" y="360088"/>
                    </a:cubicBezTo>
                    <a:lnTo>
                      <a:pt x="900135" y="360088"/>
                    </a:lnTo>
                    <a:cubicBezTo>
                      <a:pt x="899620" y="365068"/>
                      <a:pt x="895327" y="365412"/>
                      <a:pt x="892579" y="366957"/>
                    </a:cubicBezTo>
                    <a:lnTo>
                      <a:pt x="892579" y="366957"/>
                    </a:lnTo>
                    <a:cubicBezTo>
                      <a:pt x="891378" y="367644"/>
                      <a:pt x="891034" y="368331"/>
                      <a:pt x="890863" y="369704"/>
                    </a:cubicBezTo>
                    <a:lnTo>
                      <a:pt x="890863" y="369704"/>
                    </a:lnTo>
                    <a:cubicBezTo>
                      <a:pt x="890863" y="371593"/>
                      <a:pt x="892408" y="374684"/>
                      <a:pt x="896357" y="376573"/>
                    </a:cubicBezTo>
                    <a:lnTo>
                      <a:pt x="896357" y="376573"/>
                    </a:lnTo>
                    <a:cubicBezTo>
                      <a:pt x="898589" y="377775"/>
                      <a:pt x="900479" y="378977"/>
                      <a:pt x="900650" y="381725"/>
                    </a:cubicBezTo>
                    <a:lnTo>
                      <a:pt x="900650" y="381725"/>
                    </a:lnTo>
                    <a:cubicBezTo>
                      <a:pt x="899448" y="387219"/>
                      <a:pt x="893953" y="387391"/>
                      <a:pt x="890863" y="388250"/>
                    </a:cubicBezTo>
                    <a:lnTo>
                      <a:pt x="890863" y="388250"/>
                    </a:lnTo>
                    <a:cubicBezTo>
                      <a:pt x="890863" y="388422"/>
                      <a:pt x="891034" y="388422"/>
                      <a:pt x="891206" y="388593"/>
                    </a:cubicBezTo>
                    <a:lnTo>
                      <a:pt x="891206" y="388593"/>
                    </a:lnTo>
                    <a:cubicBezTo>
                      <a:pt x="891893" y="389452"/>
                      <a:pt x="893094" y="390482"/>
                      <a:pt x="894640" y="391684"/>
                    </a:cubicBezTo>
                    <a:lnTo>
                      <a:pt x="894640" y="391684"/>
                    </a:lnTo>
                    <a:cubicBezTo>
                      <a:pt x="897731" y="394088"/>
                      <a:pt x="902024" y="397179"/>
                      <a:pt x="906660" y="400785"/>
                    </a:cubicBezTo>
                    <a:lnTo>
                      <a:pt x="906660" y="400785"/>
                    </a:lnTo>
                    <a:cubicBezTo>
                      <a:pt x="920054" y="408856"/>
                      <a:pt x="912498" y="406795"/>
                      <a:pt x="922114" y="409371"/>
                    </a:cubicBezTo>
                    <a:lnTo>
                      <a:pt x="922114" y="409371"/>
                    </a:lnTo>
                    <a:cubicBezTo>
                      <a:pt x="932074" y="409543"/>
                      <a:pt x="933105" y="412462"/>
                      <a:pt x="934307" y="423967"/>
                    </a:cubicBezTo>
                    <a:lnTo>
                      <a:pt x="934307" y="423967"/>
                    </a:lnTo>
                    <a:cubicBezTo>
                      <a:pt x="937226" y="435815"/>
                      <a:pt x="934307" y="429633"/>
                      <a:pt x="942549" y="438047"/>
                    </a:cubicBezTo>
                    <a:lnTo>
                      <a:pt x="942549" y="438047"/>
                    </a:lnTo>
                    <a:cubicBezTo>
                      <a:pt x="949074" y="444401"/>
                      <a:pt x="950963" y="445775"/>
                      <a:pt x="950791" y="450583"/>
                    </a:cubicBezTo>
                    <a:lnTo>
                      <a:pt x="950791" y="450583"/>
                    </a:lnTo>
                    <a:cubicBezTo>
                      <a:pt x="950791" y="451613"/>
                      <a:pt x="950791" y="452815"/>
                      <a:pt x="950791" y="454532"/>
                    </a:cubicBezTo>
                    <a:lnTo>
                      <a:pt x="950791" y="454532"/>
                    </a:lnTo>
                    <a:cubicBezTo>
                      <a:pt x="950791" y="454532"/>
                      <a:pt x="950791" y="454532"/>
                      <a:pt x="950791" y="454876"/>
                    </a:cubicBezTo>
                    <a:lnTo>
                      <a:pt x="950791" y="454876"/>
                    </a:lnTo>
                    <a:cubicBezTo>
                      <a:pt x="950963" y="462259"/>
                      <a:pt x="952337" y="459684"/>
                      <a:pt x="964872" y="466896"/>
                    </a:cubicBezTo>
                    <a:lnTo>
                      <a:pt x="964872" y="466896"/>
                    </a:lnTo>
                    <a:cubicBezTo>
                      <a:pt x="977064" y="475310"/>
                      <a:pt x="971397" y="478916"/>
                      <a:pt x="977579" y="483380"/>
                    </a:cubicBezTo>
                    <a:lnTo>
                      <a:pt x="977579" y="483380"/>
                    </a:lnTo>
                    <a:cubicBezTo>
                      <a:pt x="985821" y="488532"/>
                      <a:pt x="982902" y="491623"/>
                      <a:pt x="984963" y="496431"/>
                    </a:cubicBezTo>
                    <a:lnTo>
                      <a:pt x="984963" y="496431"/>
                    </a:lnTo>
                    <a:cubicBezTo>
                      <a:pt x="985306" y="500724"/>
                      <a:pt x="996296" y="507764"/>
                      <a:pt x="1006599" y="512572"/>
                    </a:cubicBezTo>
                    <a:lnTo>
                      <a:pt x="1006599" y="512572"/>
                    </a:lnTo>
                    <a:cubicBezTo>
                      <a:pt x="1010720" y="515491"/>
                      <a:pt x="1012780" y="516006"/>
                      <a:pt x="1013467" y="519613"/>
                    </a:cubicBezTo>
                    <a:lnTo>
                      <a:pt x="1013467" y="519613"/>
                    </a:lnTo>
                    <a:cubicBezTo>
                      <a:pt x="1011922" y="524592"/>
                      <a:pt x="1009003" y="523047"/>
                      <a:pt x="1007114" y="525107"/>
                    </a:cubicBezTo>
                    <a:lnTo>
                      <a:pt x="1007114" y="525107"/>
                    </a:lnTo>
                    <a:cubicBezTo>
                      <a:pt x="1006427" y="526138"/>
                      <a:pt x="1006427" y="526481"/>
                      <a:pt x="1006427" y="526481"/>
                    </a:cubicBezTo>
                    <a:lnTo>
                      <a:pt x="1006427" y="526481"/>
                    </a:lnTo>
                    <a:cubicBezTo>
                      <a:pt x="1006084" y="526653"/>
                      <a:pt x="1008144" y="528713"/>
                      <a:pt x="1008316" y="532835"/>
                    </a:cubicBezTo>
                    <a:lnTo>
                      <a:pt x="1008316" y="532835"/>
                    </a:lnTo>
                    <a:cubicBezTo>
                      <a:pt x="1008316" y="534037"/>
                      <a:pt x="1008144" y="535410"/>
                      <a:pt x="1007629" y="537128"/>
                    </a:cubicBezTo>
                    <a:lnTo>
                      <a:pt x="1007629" y="537128"/>
                    </a:lnTo>
                    <a:cubicBezTo>
                      <a:pt x="1005397" y="542622"/>
                      <a:pt x="1002134" y="546057"/>
                      <a:pt x="997670" y="546057"/>
                    </a:cubicBezTo>
                    <a:lnTo>
                      <a:pt x="997670" y="546057"/>
                    </a:lnTo>
                    <a:cubicBezTo>
                      <a:pt x="994922" y="546057"/>
                      <a:pt x="992346" y="545026"/>
                      <a:pt x="989427" y="543481"/>
                    </a:cubicBezTo>
                    <a:lnTo>
                      <a:pt x="989427" y="543481"/>
                    </a:lnTo>
                    <a:cubicBezTo>
                      <a:pt x="986337" y="542107"/>
                      <a:pt x="983932" y="541420"/>
                      <a:pt x="982730" y="541420"/>
                    </a:cubicBezTo>
                    <a:lnTo>
                      <a:pt x="982730" y="541420"/>
                    </a:lnTo>
                    <a:cubicBezTo>
                      <a:pt x="981872" y="541592"/>
                      <a:pt x="982044" y="541077"/>
                      <a:pt x="981185" y="543653"/>
                    </a:cubicBezTo>
                    <a:lnTo>
                      <a:pt x="981185" y="543653"/>
                    </a:lnTo>
                    <a:cubicBezTo>
                      <a:pt x="980155" y="545370"/>
                      <a:pt x="979296" y="546915"/>
                      <a:pt x="976721" y="547259"/>
                    </a:cubicBezTo>
                    <a:lnTo>
                      <a:pt x="976721" y="547259"/>
                    </a:lnTo>
                    <a:cubicBezTo>
                      <a:pt x="971741" y="546057"/>
                      <a:pt x="971913" y="541592"/>
                      <a:pt x="970538" y="535410"/>
                    </a:cubicBezTo>
                    <a:lnTo>
                      <a:pt x="970538" y="535410"/>
                    </a:lnTo>
                    <a:close/>
                    <a:moveTo>
                      <a:pt x="975347" y="534552"/>
                    </a:moveTo>
                    <a:cubicBezTo>
                      <a:pt x="975690" y="537643"/>
                      <a:pt x="976377" y="540047"/>
                      <a:pt x="977064" y="541420"/>
                    </a:cubicBezTo>
                    <a:lnTo>
                      <a:pt x="977064" y="541420"/>
                    </a:lnTo>
                    <a:cubicBezTo>
                      <a:pt x="977751" y="538501"/>
                      <a:pt x="980498" y="536441"/>
                      <a:pt x="983074" y="536612"/>
                    </a:cubicBezTo>
                    <a:lnTo>
                      <a:pt x="983074" y="536612"/>
                    </a:lnTo>
                    <a:cubicBezTo>
                      <a:pt x="985650" y="536612"/>
                      <a:pt x="988397" y="537643"/>
                      <a:pt x="991660" y="539016"/>
                    </a:cubicBezTo>
                    <a:lnTo>
                      <a:pt x="991660" y="539016"/>
                    </a:lnTo>
                    <a:cubicBezTo>
                      <a:pt x="994579" y="540390"/>
                      <a:pt x="996639" y="541249"/>
                      <a:pt x="998013" y="541077"/>
                    </a:cubicBezTo>
                    <a:lnTo>
                      <a:pt x="998013" y="541077"/>
                    </a:lnTo>
                    <a:cubicBezTo>
                      <a:pt x="999730" y="541077"/>
                      <a:pt x="1001104" y="540218"/>
                      <a:pt x="1003336" y="535239"/>
                    </a:cubicBezTo>
                    <a:lnTo>
                      <a:pt x="1003336" y="535239"/>
                    </a:lnTo>
                    <a:cubicBezTo>
                      <a:pt x="1003680" y="534208"/>
                      <a:pt x="1003851" y="533350"/>
                      <a:pt x="1003851" y="532663"/>
                    </a:cubicBezTo>
                    <a:lnTo>
                      <a:pt x="1003851" y="532663"/>
                    </a:lnTo>
                    <a:cubicBezTo>
                      <a:pt x="1004023" y="530602"/>
                      <a:pt x="1002306" y="530087"/>
                      <a:pt x="1001963" y="526309"/>
                    </a:cubicBezTo>
                    <a:lnTo>
                      <a:pt x="1001963" y="526309"/>
                    </a:lnTo>
                    <a:cubicBezTo>
                      <a:pt x="1001963" y="524764"/>
                      <a:pt x="1002649" y="523219"/>
                      <a:pt x="1004195" y="521501"/>
                    </a:cubicBezTo>
                    <a:lnTo>
                      <a:pt x="1004195" y="521501"/>
                    </a:lnTo>
                    <a:cubicBezTo>
                      <a:pt x="1005569" y="520471"/>
                      <a:pt x="1007114" y="519613"/>
                      <a:pt x="1008144" y="519097"/>
                    </a:cubicBezTo>
                    <a:lnTo>
                      <a:pt x="1008144" y="519097"/>
                    </a:lnTo>
                    <a:cubicBezTo>
                      <a:pt x="1007286" y="518411"/>
                      <a:pt x="1006084" y="517724"/>
                      <a:pt x="1004538" y="516693"/>
                    </a:cubicBezTo>
                    <a:lnTo>
                      <a:pt x="1004538" y="516693"/>
                    </a:lnTo>
                    <a:cubicBezTo>
                      <a:pt x="994407" y="511370"/>
                      <a:pt x="982730" y="505704"/>
                      <a:pt x="980670" y="497633"/>
                    </a:cubicBezTo>
                    <a:lnTo>
                      <a:pt x="980670" y="497633"/>
                    </a:lnTo>
                    <a:cubicBezTo>
                      <a:pt x="977579" y="489219"/>
                      <a:pt x="982215" y="492310"/>
                      <a:pt x="975003" y="487158"/>
                    </a:cubicBezTo>
                    <a:lnTo>
                      <a:pt x="975003" y="487158"/>
                    </a:lnTo>
                    <a:cubicBezTo>
                      <a:pt x="966246" y="479088"/>
                      <a:pt x="973114" y="477542"/>
                      <a:pt x="962640" y="471017"/>
                    </a:cubicBezTo>
                    <a:lnTo>
                      <a:pt x="962640" y="471017"/>
                    </a:lnTo>
                    <a:cubicBezTo>
                      <a:pt x="952337" y="465350"/>
                      <a:pt x="946155" y="465350"/>
                      <a:pt x="946326" y="455219"/>
                    </a:cubicBezTo>
                    <a:lnTo>
                      <a:pt x="946326" y="455219"/>
                    </a:lnTo>
                    <a:cubicBezTo>
                      <a:pt x="946326" y="455047"/>
                      <a:pt x="946326" y="454876"/>
                      <a:pt x="946326" y="454532"/>
                    </a:cubicBezTo>
                    <a:lnTo>
                      <a:pt x="946326" y="454532"/>
                    </a:lnTo>
                    <a:cubicBezTo>
                      <a:pt x="946326" y="452815"/>
                      <a:pt x="946326" y="451441"/>
                      <a:pt x="946326" y="450583"/>
                    </a:cubicBezTo>
                    <a:lnTo>
                      <a:pt x="946326" y="450583"/>
                    </a:lnTo>
                    <a:cubicBezTo>
                      <a:pt x="946326" y="447492"/>
                      <a:pt x="946670" y="449037"/>
                      <a:pt x="939458" y="441482"/>
                    </a:cubicBezTo>
                    <a:lnTo>
                      <a:pt x="939458" y="441482"/>
                    </a:lnTo>
                    <a:cubicBezTo>
                      <a:pt x="932418" y="434613"/>
                      <a:pt x="932074" y="436159"/>
                      <a:pt x="930014" y="424997"/>
                    </a:cubicBezTo>
                    <a:lnTo>
                      <a:pt x="930014" y="424997"/>
                    </a:lnTo>
                    <a:cubicBezTo>
                      <a:pt x="926236" y="411088"/>
                      <a:pt x="932246" y="416583"/>
                      <a:pt x="921599" y="414179"/>
                    </a:cubicBezTo>
                    <a:lnTo>
                      <a:pt x="921599" y="414179"/>
                    </a:lnTo>
                    <a:cubicBezTo>
                      <a:pt x="911296" y="411603"/>
                      <a:pt x="916276" y="412118"/>
                      <a:pt x="904256" y="404906"/>
                    </a:cubicBezTo>
                    <a:lnTo>
                      <a:pt x="904256" y="404906"/>
                    </a:lnTo>
                    <a:cubicBezTo>
                      <a:pt x="894812" y="397007"/>
                      <a:pt x="887085" y="393916"/>
                      <a:pt x="886055" y="387906"/>
                    </a:cubicBezTo>
                    <a:lnTo>
                      <a:pt x="886055" y="387906"/>
                    </a:lnTo>
                    <a:cubicBezTo>
                      <a:pt x="886055" y="386533"/>
                      <a:pt x="886913" y="384987"/>
                      <a:pt x="888802" y="384129"/>
                    </a:cubicBezTo>
                    <a:lnTo>
                      <a:pt x="888802" y="384129"/>
                    </a:lnTo>
                    <a:cubicBezTo>
                      <a:pt x="891206" y="383613"/>
                      <a:pt x="894468" y="382583"/>
                      <a:pt x="895671" y="381725"/>
                    </a:cubicBezTo>
                    <a:lnTo>
                      <a:pt x="895671" y="381725"/>
                    </a:lnTo>
                    <a:cubicBezTo>
                      <a:pt x="895327" y="381553"/>
                      <a:pt x="894984" y="381381"/>
                      <a:pt x="894468" y="381038"/>
                    </a:cubicBezTo>
                    <a:lnTo>
                      <a:pt x="894468" y="381038"/>
                    </a:lnTo>
                    <a:cubicBezTo>
                      <a:pt x="889317" y="378462"/>
                      <a:pt x="886398" y="374169"/>
                      <a:pt x="886226" y="369876"/>
                    </a:cubicBezTo>
                    <a:lnTo>
                      <a:pt x="886226" y="369876"/>
                    </a:lnTo>
                    <a:cubicBezTo>
                      <a:pt x="886226" y="366957"/>
                      <a:pt x="887771" y="364210"/>
                      <a:pt x="890519" y="362836"/>
                    </a:cubicBezTo>
                    <a:lnTo>
                      <a:pt x="890519" y="362836"/>
                    </a:lnTo>
                    <a:cubicBezTo>
                      <a:pt x="894468" y="360947"/>
                      <a:pt x="895327" y="360432"/>
                      <a:pt x="895327" y="360260"/>
                    </a:cubicBezTo>
                    <a:lnTo>
                      <a:pt x="895327" y="360260"/>
                    </a:lnTo>
                    <a:cubicBezTo>
                      <a:pt x="895327" y="359917"/>
                      <a:pt x="894984" y="358543"/>
                      <a:pt x="893266" y="355967"/>
                    </a:cubicBezTo>
                    <a:lnTo>
                      <a:pt x="893266" y="355967"/>
                    </a:lnTo>
                    <a:cubicBezTo>
                      <a:pt x="889832" y="349614"/>
                      <a:pt x="883307" y="344119"/>
                      <a:pt x="882448" y="339311"/>
                    </a:cubicBezTo>
                    <a:lnTo>
                      <a:pt x="882448" y="339311"/>
                    </a:lnTo>
                    <a:cubicBezTo>
                      <a:pt x="882448" y="337765"/>
                      <a:pt x="884681" y="336220"/>
                      <a:pt x="885711" y="336220"/>
                    </a:cubicBezTo>
                    <a:lnTo>
                      <a:pt x="885711" y="336220"/>
                    </a:lnTo>
                    <a:cubicBezTo>
                      <a:pt x="887085" y="336220"/>
                      <a:pt x="888115" y="336563"/>
                      <a:pt x="889489" y="337078"/>
                    </a:cubicBezTo>
                    <a:lnTo>
                      <a:pt x="889489" y="337078"/>
                    </a:lnTo>
                    <a:cubicBezTo>
                      <a:pt x="896186" y="338796"/>
                      <a:pt x="906317" y="341886"/>
                      <a:pt x="913185" y="341886"/>
                    </a:cubicBezTo>
                    <a:lnTo>
                      <a:pt x="913185" y="341886"/>
                    </a:lnTo>
                    <a:cubicBezTo>
                      <a:pt x="916963" y="341886"/>
                      <a:pt x="919024" y="340856"/>
                      <a:pt x="919539" y="339654"/>
                    </a:cubicBezTo>
                    <a:lnTo>
                      <a:pt x="919539" y="339654"/>
                    </a:lnTo>
                    <a:cubicBezTo>
                      <a:pt x="920398" y="337765"/>
                      <a:pt x="920913" y="334674"/>
                      <a:pt x="920913" y="330897"/>
                    </a:cubicBezTo>
                    <a:lnTo>
                      <a:pt x="920913" y="330897"/>
                    </a:lnTo>
                    <a:cubicBezTo>
                      <a:pt x="920913" y="323341"/>
                      <a:pt x="919196" y="314069"/>
                      <a:pt x="919196" y="308058"/>
                    </a:cubicBezTo>
                    <a:lnTo>
                      <a:pt x="919196" y="308058"/>
                    </a:lnTo>
                    <a:cubicBezTo>
                      <a:pt x="917993" y="299988"/>
                      <a:pt x="910610" y="287281"/>
                      <a:pt x="907862" y="280756"/>
                    </a:cubicBezTo>
                    <a:lnTo>
                      <a:pt x="907862" y="280756"/>
                    </a:lnTo>
                    <a:cubicBezTo>
                      <a:pt x="907175" y="279038"/>
                      <a:pt x="907003" y="277665"/>
                      <a:pt x="907003" y="276463"/>
                    </a:cubicBezTo>
                    <a:lnTo>
                      <a:pt x="907003" y="276463"/>
                    </a:lnTo>
                    <a:cubicBezTo>
                      <a:pt x="907003" y="275432"/>
                      <a:pt x="907175" y="274746"/>
                      <a:pt x="907003" y="274230"/>
                    </a:cubicBezTo>
                    <a:lnTo>
                      <a:pt x="907003" y="274230"/>
                    </a:lnTo>
                    <a:cubicBezTo>
                      <a:pt x="907003" y="273544"/>
                      <a:pt x="907347" y="272513"/>
                      <a:pt x="900135" y="268049"/>
                    </a:cubicBezTo>
                    <a:lnTo>
                      <a:pt x="900135" y="268049"/>
                    </a:lnTo>
                    <a:cubicBezTo>
                      <a:pt x="890691" y="262725"/>
                      <a:pt x="885196" y="261695"/>
                      <a:pt x="883650" y="256544"/>
                    </a:cubicBezTo>
                    <a:lnTo>
                      <a:pt x="883650" y="256544"/>
                    </a:lnTo>
                    <a:cubicBezTo>
                      <a:pt x="884337" y="253281"/>
                      <a:pt x="886398" y="253453"/>
                      <a:pt x="887600" y="253453"/>
                    </a:cubicBezTo>
                    <a:lnTo>
                      <a:pt x="887600" y="253453"/>
                    </a:lnTo>
                    <a:cubicBezTo>
                      <a:pt x="887771" y="253453"/>
                      <a:pt x="887943" y="253453"/>
                      <a:pt x="888115" y="253453"/>
                    </a:cubicBezTo>
                    <a:lnTo>
                      <a:pt x="888115" y="253453"/>
                    </a:lnTo>
                    <a:cubicBezTo>
                      <a:pt x="889145" y="253109"/>
                      <a:pt x="890347" y="253109"/>
                      <a:pt x="891549" y="253109"/>
                    </a:cubicBezTo>
                    <a:lnTo>
                      <a:pt x="891549" y="253109"/>
                    </a:lnTo>
                    <a:cubicBezTo>
                      <a:pt x="898589" y="253109"/>
                      <a:pt x="910610" y="255857"/>
                      <a:pt x="917650" y="255857"/>
                    </a:cubicBezTo>
                    <a:lnTo>
                      <a:pt x="917650" y="255857"/>
                    </a:lnTo>
                    <a:cubicBezTo>
                      <a:pt x="917650" y="255857"/>
                      <a:pt x="918680" y="256029"/>
                      <a:pt x="918165" y="255857"/>
                    </a:cubicBezTo>
                    <a:lnTo>
                      <a:pt x="918165" y="255857"/>
                    </a:lnTo>
                    <a:cubicBezTo>
                      <a:pt x="918852" y="256029"/>
                      <a:pt x="919367" y="256029"/>
                      <a:pt x="920054" y="256029"/>
                    </a:cubicBezTo>
                    <a:lnTo>
                      <a:pt x="920054" y="256029"/>
                    </a:lnTo>
                    <a:cubicBezTo>
                      <a:pt x="925377" y="256029"/>
                      <a:pt x="929155" y="252251"/>
                      <a:pt x="929155" y="248130"/>
                    </a:cubicBezTo>
                    <a:lnTo>
                      <a:pt x="929155" y="248130"/>
                    </a:lnTo>
                    <a:cubicBezTo>
                      <a:pt x="928984" y="247786"/>
                      <a:pt x="928984" y="247443"/>
                      <a:pt x="928812" y="247099"/>
                    </a:cubicBezTo>
                    <a:lnTo>
                      <a:pt x="928812" y="247099"/>
                    </a:lnTo>
                    <a:lnTo>
                      <a:pt x="927610" y="246241"/>
                    </a:lnTo>
                    <a:cubicBezTo>
                      <a:pt x="927438" y="246241"/>
                      <a:pt x="856863" y="194211"/>
                      <a:pt x="825438" y="175494"/>
                    </a:cubicBezTo>
                    <a:lnTo>
                      <a:pt x="825438" y="175494"/>
                    </a:lnTo>
                    <a:cubicBezTo>
                      <a:pt x="807065" y="164504"/>
                      <a:pt x="766025" y="137373"/>
                      <a:pt x="731682" y="115393"/>
                    </a:cubicBezTo>
                    <a:lnTo>
                      <a:pt x="731682" y="115393"/>
                    </a:lnTo>
                    <a:cubicBezTo>
                      <a:pt x="708157" y="100454"/>
                      <a:pt x="686520" y="87403"/>
                      <a:pt x="683773" y="85858"/>
                    </a:cubicBezTo>
                    <a:lnTo>
                      <a:pt x="683773" y="85858"/>
                    </a:lnTo>
                    <a:lnTo>
                      <a:pt x="684288" y="84828"/>
                    </a:lnTo>
                    <a:lnTo>
                      <a:pt x="683429" y="85686"/>
                    </a:lnTo>
                    <a:lnTo>
                      <a:pt x="589501" y="32626"/>
                    </a:lnTo>
                    <a:lnTo>
                      <a:pt x="537128" y="5151"/>
                    </a:lnTo>
                    <a:lnTo>
                      <a:pt x="275604" y="6525"/>
                    </a:lnTo>
                    <a:cubicBezTo>
                      <a:pt x="273715" y="7040"/>
                      <a:pt x="265645" y="9616"/>
                      <a:pt x="259806" y="9616"/>
                    </a:cubicBezTo>
                    <a:lnTo>
                      <a:pt x="259806" y="9616"/>
                    </a:lnTo>
                    <a:cubicBezTo>
                      <a:pt x="253796" y="10818"/>
                      <a:pt x="247271" y="13394"/>
                      <a:pt x="236625" y="14768"/>
                    </a:cubicBezTo>
                    <a:lnTo>
                      <a:pt x="236625" y="14768"/>
                    </a:lnTo>
                    <a:lnTo>
                      <a:pt x="236453" y="14768"/>
                    </a:lnTo>
                    <a:cubicBezTo>
                      <a:pt x="225978" y="14424"/>
                      <a:pt x="217736" y="14596"/>
                      <a:pt x="214473" y="9960"/>
                    </a:cubicBezTo>
                    <a:lnTo>
                      <a:pt x="214473" y="9960"/>
                    </a:lnTo>
                    <a:cubicBezTo>
                      <a:pt x="212928" y="7556"/>
                      <a:pt x="211210" y="6353"/>
                      <a:pt x="210523" y="5838"/>
                    </a:cubicBezTo>
                    <a:lnTo>
                      <a:pt x="210523" y="5838"/>
                    </a:lnTo>
                    <a:lnTo>
                      <a:pt x="170514" y="6182"/>
                    </a:lnTo>
                    <a:cubicBezTo>
                      <a:pt x="170686" y="6182"/>
                      <a:pt x="170857" y="6182"/>
                      <a:pt x="171029" y="6182"/>
                    </a:cubicBezTo>
                    <a:lnTo>
                      <a:pt x="171029" y="6182"/>
                    </a:lnTo>
                    <a:lnTo>
                      <a:pt x="171201" y="6182"/>
                    </a:lnTo>
                    <a:cubicBezTo>
                      <a:pt x="171372" y="6182"/>
                      <a:pt x="171372" y="6182"/>
                      <a:pt x="171544" y="6182"/>
                    </a:cubicBezTo>
                    <a:lnTo>
                      <a:pt x="171544" y="6182"/>
                    </a:lnTo>
                    <a:cubicBezTo>
                      <a:pt x="171544" y="6182"/>
                      <a:pt x="171544" y="6182"/>
                      <a:pt x="171544" y="6182"/>
                    </a:cubicBezTo>
                    <a:lnTo>
                      <a:pt x="171544" y="6182"/>
                    </a:lnTo>
                    <a:lnTo>
                      <a:pt x="171544" y="6182"/>
                    </a:lnTo>
                    <a:lnTo>
                      <a:pt x="171544" y="6182"/>
                    </a:lnTo>
                    <a:cubicBezTo>
                      <a:pt x="171716" y="6182"/>
                      <a:pt x="171716" y="6182"/>
                      <a:pt x="171716" y="6182"/>
                    </a:cubicBezTo>
                    <a:lnTo>
                      <a:pt x="171716" y="6182"/>
                    </a:lnTo>
                    <a:cubicBezTo>
                      <a:pt x="177554" y="7727"/>
                      <a:pt x="193696" y="4980"/>
                      <a:pt x="198504" y="14252"/>
                    </a:cubicBezTo>
                    <a:lnTo>
                      <a:pt x="198504" y="14252"/>
                    </a:lnTo>
                    <a:cubicBezTo>
                      <a:pt x="198675" y="14768"/>
                      <a:pt x="198675" y="15283"/>
                      <a:pt x="198675" y="15798"/>
                    </a:cubicBezTo>
                    <a:lnTo>
                      <a:pt x="198675" y="15798"/>
                    </a:lnTo>
                    <a:cubicBezTo>
                      <a:pt x="197645" y="23525"/>
                      <a:pt x="188544" y="24555"/>
                      <a:pt x="181503" y="26101"/>
                    </a:cubicBezTo>
                    <a:lnTo>
                      <a:pt x="181503" y="26101"/>
                    </a:lnTo>
                    <a:cubicBezTo>
                      <a:pt x="173089" y="27131"/>
                      <a:pt x="163817" y="25586"/>
                      <a:pt x="161928" y="29707"/>
                    </a:cubicBezTo>
                    <a:lnTo>
                      <a:pt x="161928" y="29707"/>
                    </a:lnTo>
                    <a:cubicBezTo>
                      <a:pt x="159868" y="34000"/>
                      <a:pt x="159009" y="39495"/>
                      <a:pt x="153342" y="40182"/>
                    </a:cubicBezTo>
                    <a:lnTo>
                      <a:pt x="153342" y="40182"/>
                    </a:lnTo>
                    <a:cubicBezTo>
                      <a:pt x="150938" y="40182"/>
                      <a:pt x="149221" y="38636"/>
                      <a:pt x="147676" y="36576"/>
                    </a:cubicBezTo>
                    <a:lnTo>
                      <a:pt x="147676" y="36576"/>
                    </a:lnTo>
                    <a:cubicBezTo>
                      <a:pt x="143383" y="31081"/>
                      <a:pt x="135312" y="23182"/>
                      <a:pt x="123979" y="23182"/>
                    </a:cubicBezTo>
                    <a:lnTo>
                      <a:pt x="123979" y="23182"/>
                    </a:lnTo>
                    <a:cubicBezTo>
                      <a:pt x="122605" y="23182"/>
                      <a:pt x="121060" y="23353"/>
                      <a:pt x="119686" y="23525"/>
                    </a:cubicBezTo>
                    <a:lnTo>
                      <a:pt x="119686" y="23525"/>
                    </a:lnTo>
                    <a:cubicBezTo>
                      <a:pt x="107151" y="25586"/>
                      <a:pt x="111615" y="31252"/>
                      <a:pt x="100110" y="34858"/>
                    </a:cubicBezTo>
                    <a:lnTo>
                      <a:pt x="100110" y="34858"/>
                    </a:lnTo>
                    <a:cubicBezTo>
                      <a:pt x="90666" y="38464"/>
                      <a:pt x="66111" y="45161"/>
                      <a:pt x="66282" y="52373"/>
                    </a:cubicBezTo>
                    <a:lnTo>
                      <a:pt x="66282" y="52373"/>
                    </a:lnTo>
                    <a:cubicBezTo>
                      <a:pt x="66111" y="52889"/>
                      <a:pt x="66111" y="53404"/>
                      <a:pt x="66111" y="54091"/>
                    </a:cubicBezTo>
                    <a:lnTo>
                      <a:pt x="66111" y="54091"/>
                    </a:lnTo>
                    <a:cubicBezTo>
                      <a:pt x="65939" y="61303"/>
                      <a:pt x="74181" y="71434"/>
                      <a:pt x="74697" y="76585"/>
                    </a:cubicBezTo>
                    <a:lnTo>
                      <a:pt x="74697" y="76585"/>
                    </a:lnTo>
                    <a:cubicBezTo>
                      <a:pt x="74697" y="77787"/>
                      <a:pt x="72807" y="79848"/>
                      <a:pt x="71434" y="79848"/>
                    </a:cubicBezTo>
                    <a:lnTo>
                      <a:pt x="71434" y="79848"/>
                    </a:lnTo>
                    <a:cubicBezTo>
                      <a:pt x="70747" y="79848"/>
                      <a:pt x="70232" y="79676"/>
                      <a:pt x="69888" y="79676"/>
                    </a:cubicBezTo>
                    <a:lnTo>
                      <a:pt x="69888" y="79676"/>
                    </a:lnTo>
                    <a:cubicBezTo>
                      <a:pt x="62676" y="78302"/>
                      <a:pt x="50656" y="71090"/>
                      <a:pt x="46363" y="71262"/>
                    </a:cubicBezTo>
                    <a:lnTo>
                      <a:pt x="46363" y="71262"/>
                    </a:lnTo>
                    <a:cubicBezTo>
                      <a:pt x="45848" y="71262"/>
                      <a:pt x="45677" y="71262"/>
                      <a:pt x="45677" y="71262"/>
                    </a:cubicBezTo>
                    <a:lnTo>
                      <a:pt x="45677" y="71262"/>
                    </a:lnTo>
                    <a:cubicBezTo>
                      <a:pt x="41899" y="76070"/>
                      <a:pt x="17858" y="107322"/>
                      <a:pt x="18545" y="113161"/>
                    </a:cubicBezTo>
                    <a:lnTo>
                      <a:pt x="18545" y="113161"/>
                    </a:lnTo>
                    <a:lnTo>
                      <a:pt x="18545" y="113161"/>
                    </a:lnTo>
                    <a:cubicBezTo>
                      <a:pt x="18717" y="113333"/>
                      <a:pt x="19919" y="114191"/>
                      <a:pt x="22495" y="114019"/>
                    </a:cubicBezTo>
                    <a:lnTo>
                      <a:pt x="22495" y="114019"/>
                    </a:lnTo>
                    <a:cubicBezTo>
                      <a:pt x="28161" y="114191"/>
                      <a:pt x="37606" y="110929"/>
                      <a:pt x="41040" y="107322"/>
                    </a:cubicBezTo>
                    <a:lnTo>
                      <a:pt x="41040" y="107322"/>
                    </a:lnTo>
                    <a:cubicBezTo>
                      <a:pt x="44646" y="104747"/>
                      <a:pt x="42757" y="99080"/>
                      <a:pt x="48939" y="97363"/>
                    </a:cubicBezTo>
                    <a:lnTo>
                      <a:pt x="48939" y="97363"/>
                    </a:lnTo>
                    <a:cubicBezTo>
                      <a:pt x="51515" y="97535"/>
                      <a:pt x="52545" y="98908"/>
                      <a:pt x="54606" y="101141"/>
                    </a:cubicBezTo>
                    <a:lnTo>
                      <a:pt x="54606" y="101141"/>
                    </a:lnTo>
                    <a:cubicBezTo>
                      <a:pt x="58898" y="106464"/>
                      <a:pt x="65595" y="113504"/>
                      <a:pt x="65767" y="121575"/>
                    </a:cubicBezTo>
                    <a:lnTo>
                      <a:pt x="65767" y="121575"/>
                    </a:lnTo>
                    <a:cubicBezTo>
                      <a:pt x="65767" y="125009"/>
                      <a:pt x="64050" y="128615"/>
                      <a:pt x="60616" y="131363"/>
                    </a:cubicBezTo>
                    <a:lnTo>
                      <a:pt x="60616" y="131363"/>
                    </a:lnTo>
                    <a:cubicBezTo>
                      <a:pt x="50485" y="139090"/>
                      <a:pt x="35373" y="149393"/>
                      <a:pt x="22151" y="152140"/>
                    </a:cubicBezTo>
                    <a:lnTo>
                      <a:pt x="22151" y="152140"/>
                    </a:lnTo>
                    <a:cubicBezTo>
                      <a:pt x="11677" y="154716"/>
                      <a:pt x="4636" y="160039"/>
                      <a:pt x="4979" y="161241"/>
                    </a:cubicBezTo>
                    <a:lnTo>
                      <a:pt x="4979" y="161241"/>
                    </a:lnTo>
                    <a:cubicBezTo>
                      <a:pt x="4979" y="161413"/>
                      <a:pt x="4979" y="161928"/>
                      <a:pt x="6525" y="162958"/>
                    </a:cubicBezTo>
                    <a:lnTo>
                      <a:pt x="6525" y="162958"/>
                    </a:lnTo>
                    <a:cubicBezTo>
                      <a:pt x="14767" y="168969"/>
                      <a:pt x="30909" y="173948"/>
                      <a:pt x="44131" y="175150"/>
                    </a:cubicBezTo>
                    <a:lnTo>
                      <a:pt x="44131" y="175150"/>
                    </a:lnTo>
                    <a:cubicBezTo>
                      <a:pt x="58040" y="175150"/>
                      <a:pt x="64222" y="175150"/>
                      <a:pt x="74010" y="175150"/>
                    </a:cubicBezTo>
                    <a:lnTo>
                      <a:pt x="74010" y="175150"/>
                    </a:lnTo>
                    <a:cubicBezTo>
                      <a:pt x="81736" y="174292"/>
                      <a:pt x="89121" y="167080"/>
                      <a:pt x="102686" y="166908"/>
                    </a:cubicBezTo>
                    <a:lnTo>
                      <a:pt x="102686" y="166908"/>
                    </a:lnTo>
                    <a:cubicBezTo>
                      <a:pt x="104575" y="166908"/>
                      <a:pt x="106635" y="167080"/>
                      <a:pt x="108524" y="167423"/>
                    </a:cubicBezTo>
                    <a:lnTo>
                      <a:pt x="108524" y="167423"/>
                    </a:lnTo>
                    <a:cubicBezTo>
                      <a:pt x="117626" y="168110"/>
                      <a:pt x="122777" y="171029"/>
                      <a:pt x="122949" y="176181"/>
                    </a:cubicBezTo>
                    <a:lnTo>
                      <a:pt x="122949" y="176181"/>
                    </a:lnTo>
                    <a:cubicBezTo>
                      <a:pt x="122777" y="179443"/>
                      <a:pt x="121060" y="181847"/>
                      <a:pt x="118656" y="184423"/>
                    </a:cubicBezTo>
                    <a:lnTo>
                      <a:pt x="118656" y="184423"/>
                    </a:lnTo>
                    <a:cubicBezTo>
                      <a:pt x="111615" y="189059"/>
                      <a:pt x="84313" y="187857"/>
                      <a:pt x="79848" y="191978"/>
                    </a:cubicBezTo>
                    <a:lnTo>
                      <a:pt x="79848" y="191978"/>
                    </a:lnTo>
                    <a:cubicBezTo>
                      <a:pt x="77444" y="194211"/>
                      <a:pt x="75383" y="197645"/>
                      <a:pt x="75383" y="198847"/>
                    </a:cubicBezTo>
                    <a:lnTo>
                      <a:pt x="75383" y="198847"/>
                    </a:lnTo>
                    <a:cubicBezTo>
                      <a:pt x="75383" y="198847"/>
                      <a:pt x="75383" y="198847"/>
                      <a:pt x="75383" y="198847"/>
                    </a:cubicBezTo>
                    <a:lnTo>
                      <a:pt x="75383" y="198847"/>
                    </a:lnTo>
                    <a:cubicBezTo>
                      <a:pt x="75555" y="198847"/>
                      <a:pt x="75898" y="198847"/>
                      <a:pt x="76413" y="198847"/>
                    </a:cubicBezTo>
                    <a:lnTo>
                      <a:pt x="76413" y="198847"/>
                    </a:lnTo>
                    <a:cubicBezTo>
                      <a:pt x="77444" y="198847"/>
                      <a:pt x="78989" y="198675"/>
                      <a:pt x="81393" y="197989"/>
                    </a:cubicBezTo>
                    <a:lnTo>
                      <a:pt x="81393" y="197989"/>
                    </a:lnTo>
                    <a:cubicBezTo>
                      <a:pt x="86888" y="196958"/>
                      <a:pt x="90494" y="195928"/>
                      <a:pt x="94615" y="195928"/>
                    </a:cubicBezTo>
                    <a:lnTo>
                      <a:pt x="94615" y="195928"/>
                    </a:lnTo>
                    <a:cubicBezTo>
                      <a:pt x="99938" y="195928"/>
                      <a:pt x="105090" y="197645"/>
                      <a:pt x="114191" y="201766"/>
                    </a:cubicBezTo>
                    <a:lnTo>
                      <a:pt x="114191" y="201766"/>
                    </a:lnTo>
                    <a:cubicBezTo>
                      <a:pt x="128615" y="206918"/>
                      <a:pt x="141494" y="209493"/>
                      <a:pt x="147847" y="209493"/>
                    </a:cubicBezTo>
                    <a:lnTo>
                      <a:pt x="147847" y="209493"/>
                    </a:lnTo>
                    <a:cubicBezTo>
                      <a:pt x="149049" y="209493"/>
                      <a:pt x="150080" y="209322"/>
                      <a:pt x="150080" y="209493"/>
                    </a:cubicBezTo>
                    <a:lnTo>
                      <a:pt x="150080" y="209493"/>
                    </a:lnTo>
                    <a:cubicBezTo>
                      <a:pt x="152827" y="209150"/>
                      <a:pt x="152655" y="198847"/>
                      <a:pt x="169655" y="197817"/>
                    </a:cubicBezTo>
                    <a:lnTo>
                      <a:pt x="169655" y="197817"/>
                    </a:lnTo>
                    <a:cubicBezTo>
                      <a:pt x="183393" y="196100"/>
                      <a:pt x="183049" y="184938"/>
                      <a:pt x="208635" y="184938"/>
                    </a:cubicBezTo>
                    <a:lnTo>
                      <a:pt x="208635" y="184938"/>
                    </a:lnTo>
                    <a:cubicBezTo>
                      <a:pt x="210008" y="184938"/>
                      <a:pt x="211382" y="184938"/>
                      <a:pt x="212928" y="185110"/>
                    </a:cubicBezTo>
                    <a:lnTo>
                      <a:pt x="212928" y="185110"/>
                    </a:lnTo>
                    <a:cubicBezTo>
                      <a:pt x="217221" y="185282"/>
                      <a:pt x="221514" y="185282"/>
                      <a:pt x="225978" y="185282"/>
                    </a:cubicBezTo>
                    <a:lnTo>
                      <a:pt x="225978" y="185282"/>
                    </a:lnTo>
                    <a:cubicBezTo>
                      <a:pt x="236281" y="185282"/>
                      <a:pt x="246756" y="184938"/>
                      <a:pt x="256372" y="184938"/>
                    </a:cubicBezTo>
                    <a:lnTo>
                      <a:pt x="256372" y="184938"/>
                    </a:lnTo>
                    <a:cubicBezTo>
                      <a:pt x="269594" y="184938"/>
                      <a:pt x="280584" y="185453"/>
                      <a:pt x="287109" y="188888"/>
                    </a:cubicBezTo>
                    <a:lnTo>
                      <a:pt x="287109" y="188888"/>
                    </a:lnTo>
                    <a:cubicBezTo>
                      <a:pt x="299816" y="195241"/>
                      <a:pt x="312180" y="202625"/>
                      <a:pt x="323856" y="202453"/>
                    </a:cubicBezTo>
                    <a:lnTo>
                      <a:pt x="323856" y="202453"/>
                    </a:lnTo>
                    <a:cubicBezTo>
                      <a:pt x="323856" y="202453"/>
                      <a:pt x="323856" y="202453"/>
                      <a:pt x="323856" y="202453"/>
                    </a:cubicBezTo>
                    <a:lnTo>
                      <a:pt x="323856" y="202453"/>
                    </a:lnTo>
                    <a:lnTo>
                      <a:pt x="323856" y="202453"/>
                    </a:lnTo>
                    <a:cubicBezTo>
                      <a:pt x="327462" y="202453"/>
                      <a:pt x="331068" y="202281"/>
                      <a:pt x="334331" y="202281"/>
                    </a:cubicBezTo>
                    <a:lnTo>
                      <a:pt x="334331" y="202281"/>
                    </a:lnTo>
                    <a:cubicBezTo>
                      <a:pt x="341715" y="202281"/>
                      <a:pt x="349442" y="202281"/>
                      <a:pt x="350129" y="209837"/>
                    </a:cubicBezTo>
                    <a:lnTo>
                      <a:pt x="350129" y="209837"/>
                    </a:lnTo>
                    <a:cubicBezTo>
                      <a:pt x="350987" y="216706"/>
                      <a:pt x="348755" y="215847"/>
                      <a:pt x="355109" y="216534"/>
                    </a:cubicBezTo>
                    <a:lnTo>
                      <a:pt x="355109" y="216534"/>
                    </a:lnTo>
                    <a:cubicBezTo>
                      <a:pt x="356482" y="216534"/>
                      <a:pt x="358028" y="216362"/>
                      <a:pt x="360088" y="216190"/>
                    </a:cubicBezTo>
                    <a:lnTo>
                      <a:pt x="360088" y="216190"/>
                    </a:lnTo>
                    <a:cubicBezTo>
                      <a:pt x="362149" y="216019"/>
                      <a:pt x="364209" y="215847"/>
                      <a:pt x="366098" y="215847"/>
                    </a:cubicBezTo>
                    <a:lnTo>
                      <a:pt x="366098" y="215847"/>
                    </a:lnTo>
                    <a:cubicBezTo>
                      <a:pt x="376230" y="215847"/>
                      <a:pt x="384816" y="219110"/>
                      <a:pt x="395633" y="226665"/>
                    </a:cubicBezTo>
                    <a:lnTo>
                      <a:pt x="395633" y="226665"/>
                    </a:lnTo>
                    <a:cubicBezTo>
                      <a:pt x="406795" y="234049"/>
                      <a:pt x="416754" y="237827"/>
                      <a:pt x="424825" y="243150"/>
                    </a:cubicBezTo>
                    <a:lnTo>
                      <a:pt x="424825" y="243150"/>
                    </a:lnTo>
                    <a:cubicBezTo>
                      <a:pt x="430663" y="248301"/>
                      <a:pt x="445088" y="253281"/>
                      <a:pt x="445946" y="262897"/>
                    </a:cubicBezTo>
                    <a:lnTo>
                      <a:pt x="445946" y="262897"/>
                    </a:lnTo>
                    <a:lnTo>
                      <a:pt x="445946" y="262897"/>
                    </a:lnTo>
                    <a:cubicBezTo>
                      <a:pt x="445946" y="265473"/>
                      <a:pt x="445431" y="267362"/>
                      <a:pt x="445431" y="268392"/>
                    </a:cubicBezTo>
                    <a:lnTo>
                      <a:pt x="445431" y="268392"/>
                    </a:lnTo>
                    <a:cubicBezTo>
                      <a:pt x="445431" y="269594"/>
                      <a:pt x="445088" y="270453"/>
                      <a:pt x="454532" y="273372"/>
                    </a:cubicBezTo>
                    <a:lnTo>
                      <a:pt x="454532" y="273372"/>
                    </a:lnTo>
                    <a:cubicBezTo>
                      <a:pt x="461229" y="275776"/>
                      <a:pt x="466724" y="277321"/>
                      <a:pt x="468956" y="277321"/>
                    </a:cubicBezTo>
                    <a:lnTo>
                      <a:pt x="468956" y="277321"/>
                    </a:lnTo>
                    <a:cubicBezTo>
                      <a:pt x="468784" y="276806"/>
                      <a:pt x="468441" y="276119"/>
                      <a:pt x="467926" y="275261"/>
                    </a:cubicBezTo>
                    <a:lnTo>
                      <a:pt x="467926" y="275261"/>
                    </a:lnTo>
                    <a:cubicBezTo>
                      <a:pt x="465522" y="268735"/>
                      <a:pt x="453502" y="258604"/>
                      <a:pt x="452815" y="252251"/>
                    </a:cubicBezTo>
                    <a:lnTo>
                      <a:pt x="452815" y="252251"/>
                    </a:lnTo>
                    <a:cubicBezTo>
                      <a:pt x="452815" y="250190"/>
                      <a:pt x="455219" y="248645"/>
                      <a:pt x="456936" y="248645"/>
                    </a:cubicBezTo>
                    <a:lnTo>
                      <a:pt x="456936" y="248645"/>
                    </a:lnTo>
                    <a:cubicBezTo>
                      <a:pt x="457795" y="248645"/>
                      <a:pt x="458481" y="248816"/>
                      <a:pt x="459512" y="248988"/>
                    </a:cubicBezTo>
                    <a:lnTo>
                      <a:pt x="459512" y="248988"/>
                    </a:lnTo>
                    <a:cubicBezTo>
                      <a:pt x="471875" y="251907"/>
                      <a:pt x="474623" y="258433"/>
                      <a:pt x="482522" y="260493"/>
                    </a:cubicBezTo>
                    <a:lnTo>
                      <a:pt x="482522" y="260493"/>
                    </a:lnTo>
                    <a:cubicBezTo>
                      <a:pt x="490077" y="263241"/>
                      <a:pt x="486815" y="264614"/>
                      <a:pt x="492138" y="264443"/>
                    </a:cubicBezTo>
                    <a:lnTo>
                      <a:pt x="492138" y="264443"/>
                    </a:lnTo>
                    <a:cubicBezTo>
                      <a:pt x="493512" y="264443"/>
                      <a:pt x="495401" y="264271"/>
                      <a:pt x="497633" y="264099"/>
                    </a:cubicBezTo>
                    <a:lnTo>
                      <a:pt x="497633" y="264099"/>
                    </a:lnTo>
                    <a:cubicBezTo>
                      <a:pt x="502784" y="263241"/>
                      <a:pt x="509138" y="262725"/>
                      <a:pt x="514976" y="262725"/>
                    </a:cubicBezTo>
                    <a:lnTo>
                      <a:pt x="514976" y="262725"/>
                    </a:lnTo>
                    <a:cubicBezTo>
                      <a:pt x="523734" y="263756"/>
                      <a:pt x="530259" y="261523"/>
                      <a:pt x="533006" y="267877"/>
                    </a:cubicBezTo>
                    <a:lnTo>
                      <a:pt x="533006" y="267877"/>
                    </a:lnTo>
                    <a:cubicBezTo>
                      <a:pt x="533006" y="269766"/>
                      <a:pt x="531804" y="270453"/>
                      <a:pt x="530774" y="271140"/>
                    </a:cubicBezTo>
                    <a:lnTo>
                      <a:pt x="530774" y="271140"/>
                    </a:lnTo>
                    <a:cubicBezTo>
                      <a:pt x="530087" y="271483"/>
                      <a:pt x="529572" y="271998"/>
                      <a:pt x="529057" y="272170"/>
                    </a:cubicBezTo>
                    <a:lnTo>
                      <a:pt x="529057" y="272170"/>
                    </a:lnTo>
                    <a:cubicBezTo>
                      <a:pt x="530259" y="272342"/>
                      <a:pt x="531804" y="272685"/>
                      <a:pt x="533693" y="272857"/>
                    </a:cubicBezTo>
                    <a:lnTo>
                      <a:pt x="533693" y="272857"/>
                    </a:lnTo>
                    <a:cubicBezTo>
                      <a:pt x="542107" y="274574"/>
                      <a:pt x="552067" y="274917"/>
                      <a:pt x="553955" y="281958"/>
                    </a:cubicBezTo>
                    <a:lnTo>
                      <a:pt x="553955" y="281958"/>
                    </a:lnTo>
                    <a:cubicBezTo>
                      <a:pt x="553955" y="284018"/>
                      <a:pt x="552582" y="285220"/>
                      <a:pt x="550865" y="286251"/>
                    </a:cubicBezTo>
                    <a:lnTo>
                      <a:pt x="550865" y="286251"/>
                    </a:lnTo>
                    <a:cubicBezTo>
                      <a:pt x="546744" y="288139"/>
                      <a:pt x="540218" y="288311"/>
                      <a:pt x="532320" y="288311"/>
                    </a:cubicBezTo>
                    <a:lnTo>
                      <a:pt x="532320" y="288311"/>
                    </a:lnTo>
                    <a:cubicBezTo>
                      <a:pt x="526481" y="288311"/>
                      <a:pt x="520299" y="288139"/>
                      <a:pt x="514976" y="288139"/>
                    </a:cubicBezTo>
                    <a:lnTo>
                      <a:pt x="514976" y="288139"/>
                    </a:lnTo>
                    <a:cubicBezTo>
                      <a:pt x="509481" y="288139"/>
                      <a:pt x="504673" y="288311"/>
                      <a:pt x="502269" y="289170"/>
                    </a:cubicBezTo>
                    <a:lnTo>
                      <a:pt x="502269" y="289170"/>
                    </a:lnTo>
                    <a:cubicBezTo>
                      <a:pt x="499865" y="289513"/>
                      <a:pt x="497461" y="290543"/>
                      <a:pt x="495744" y="291574"/>
                    </a:cubicBezTo>
                    <a:lnTo>
                      <a:pt x="495744" y="291574"/>
                    </a:lnTo>
                    <a:cubicBezTo>
                      <a:pt x="494714" y="292089"/>
                      <a:pt x="494199" y="292604"/>
                      <a:pt x="493855" y="292947"/>
                    </a:cubicBezTo>
                    <a:lnTo>
                      <a:pt x="493855" y="292947"/>
                    </a:lnTo>
                    <a:cubicBezTo>
                      <a:pt x="494370" y="293119"/>
                      <a:pt x="495401" y="293291"/>
                      <a:pt x="496774" y="293291"/>
                    </a:cubicBezTo>
                    <a:lnTo>
                      <a:pt x="496774" y="293291"/>
                    </a:lnTo>
                    <a:cubicBezTo>
                      <a:pt x="496774" y="293291"/>
                      <a:pt x="496946" y="293291"/>
                      <a:pt x="497117" y="293291"/>
                    </a:cubicBezTo>
                    <a:lnTo>
                      <a:pt x="497117" y="293291"/>
                    </a:lnTo>
                    <a:cubicBezTo>
                      <a:pt x="509310" y="294493"/>
                      <a:pt x="523390" y="293119"/>
                      <a:pt x="536441" y="295695"/>
                    </a:cubicBezTo>
                    <a:lnTo>
                      <a:pt x="536441" y="295695"/>
                    </a:lnTo>
                    <a:cubicBezTo>
                      <a:pt x="541592" y="296553"/>
                      <a:pt x="545713" y="297069"/>
                      <a:pt x="549147" y="297069"/>
                    </a:cubicBezTo>
                    <a:lnTo>
                      <a:pt x="549147" y="297069"/>
                    </a:lnTo>
                    <a:cubicBezTo>
                      <a:pt x="554814" y="297069"/>
                      <a:pt x="558420" y="296038"/>
                      <a:pt x="560996" y="294836"/>
                    </a:cubicBezTo>
                    <a:lnTo>
                      <a:pt x="560996" y="294836"/>
                    </a:lnTo>
                    <a:cubicBezTo>
                      <a:pt x="562713" y="293634"/>
                      <a:pt x="564602" y="292947"/>
                      <a:pt x="566834" y="292947"/>
                    </a:cubicBezTo>
                    <a:lnTo>
                      <a:pt x="566834" y="292947"/>
                    </a:lnTo>
                    <a:cubicBezTo>
                      <a:pt x="570612" y="292947"/>
                      <a:pt x="574390" y="295867"/>
                      <a:pt x="575935" y="301018"/>
                    </a:cubicBezTo>
                    <a:lnTo>
                      <a:pt x="575935" y="301018"/>
                    </a:lnTo>
                    <a:cubicBezTo>
                      <a:pt x="578683" y="307028"/>
                      <a:pt x="577996" y="305654"/>
                      <a:pt x="585036" y="308745"/>
                    </a:cubicBezTo>
                    <a:lnTo>
                      <a:pt x="585036" y="308745"/>
                    </a:lnTo>
                    <a:cubicBezTo>
                      <a:pt x="590360" y="312351"/>
                      <a:pt x="604097" y="318533"/>
                      <a:pt x="604955" y="328149"/>
                    </a:cubicBezTo>
                    <a:lnTo>
                      <a:pt x="604955" y="328149"/>
                    </a:lnTo>
                    <a:cubicBezTo>
                      <a:pt x="604955" y="329695"/>
                      <a:pt x="604440" y="331068"/>
                      <a:pt x="603238" y="332957"/>
                    </a:cubicBezTo>
                    <a:lnTo>
                      <a:pt x="603238" y="332957"/>
                    </a:lnTo>
                    <a:cubicBezTo>
                      <a:pt x="595511" y="339998"/>
                      <a:pt x="591046" y="337765"/>
                      <a:pt x="591390" y="342058"/>
                    </a:cubicBezTo>
                    <a:lnTo>
                      <a:pt x="591390" y="342058"/>
                    </a:lnTo>
                    <a:lnTo>
                      <a:pt x="591390" y="342230"/>
                    </a:lnTo>
                    <a:cubicBezTo>
                      <a:pt x="592591" y="348240"/>
                      <a:pt x="592591" y="348583"/>
                      <a:pt x="594996" y="348755"/>
                    </a:cubicBezTo>
                    <a:lnTo>
                      <a:pt x="594996" y="348755"/>
                    </a:lnTo>
                    <a:cubicBezTo>
                      <a:pt x="596026" y="348755"/>
                      <a:pt x="597571" y="348412"/>
                      <a:pt x="599632" y="347897"/>
                    </a:cubicBezTo>
                    <a:lnTo>
                      <a:pt x="599632" y="347897"/>
                    </a:lnTo>
                    <a:cubicBezTo>
                      <a:pt x="607874" y="345149"/>
                      <a:pt x="623501" y="346351"/>
                      <a:pt x="626935" y="345149"/>
                    </a:cubicBezTo>
                    <a:lnTo>
                      <a:pt x="626935" y="345149"/>
                    </a:lnTo>
                    <a:cubicBezTo>
                      <a:pt x="630369" y="345836"/>
                      <a:pt x="634319" y="347381"/>
                      <a:pt x="635349" y="352189"/>
                    </a:cubicBezTo>
                    <a:lnTo>
                      <a:pt x="635349" y="352189"/>
                    </a:lnTo>
                    <a:cubicBezTo>
                      <a:pt x="634834" y="355967"/>
                      <a:pt x="631743" y="356311"/>
                      <a:pt x="628137" y="356311"/>
                    </a:cubicBezTo>
                    <a:lnTo>
                      <a:pt x="628137" y="356311"/>
                    </a:lnTo>
                    <a:cubicBezTo>
                      <a:pt x="616975" y="356139"/>
                      <a:pt x="603410" y="358200"/>
                      <a:pt x="601006" y="363008"/>
                    </a:cubicBezTo>
                    <a:lnTo>
                      <a:pt x="601006" y="363008"/>
                    </a:lnTo>
                    <a:cubicBezTo>
                      <a:pt x="599804" y="364553"/>
                      <a:pt x="599117" y="366785"/>
                      <a:pt x="599289" y="369018"/>
                    </a:cubicBezTo>
                    <a:lnTo>
                      <a:pt x="599289" y="369018"/>
                    </a:lnTo>
                    <a:cubicBezTo>
                      <a:pt x="599289" y="370907"/>
                      <a:pt x="599632" y="372624"/>
                      <a:pt x="600319" y="373826"/>
                    </a:cubicBezTo>
                    <a:lnTo>
                      <a:pt x="600319" y="373826"/>
                    </a:lnTo>
                    <a:cubicBezTo>
                      <a:pt x="600834" y="375028"/>
                      <a:pt x="601177" y="375028"/>
                      <a:pt x="601177" y="375028"/>
                    </a:cubicBezTo>
                    <a:lnTo>
                      <a:pt x="601177" y="375028"/>
                    </a:lnTo>
                    <a:cubicBezTo>
                      <a:pt x="601177" y="375028"/>
                      <a:pt x="601177" y="375028"/>
                      <a:pt x="601177" y="375371"/>
                    </a:cubicBezTo>
                    <a:lnTo>
                      <a:pt x="601177" y="375371"/>
                    </a:lnTo>
                    <a:cubicBezTo>
                      <a:pt x="604784" y="370391"/>
                      <a:pt x="609077" y="363351"/>
                      <a:pt x="618864" y="360432"/>
                    </a:cubicBezTo>
                    <a:lnTo>
                      <a:pt x="618864" y="360432"/>
                    </a:lnTo>
                    <a:cubicBezTo>
                      <a:pt x="625733" y="358715"/>
                      <a:pt x="630712" y="356311"/>
                      <a:pt x="635864" y="356139"/>
                    </a:cubicBezTo>
                    <a:lnTo>
                      <a:pt x="635864" y="356139"/>
                    </a:lnTo>
                    <a:cubicBezTo>
                      <a:pt x="638097" y="356139"/>
                      <a:pt x="640329" y="356654"/>
                      <a:pt x="642390" y="358200"/>
                    </a:cubicBezTo>
                    <a:lnTo>
                      <a:pt x="642390" y="358200"/>
                    </a:lnTo>
                    <a:cubicBezTo>
                      <a:pt x="645824" y="361290"/>
                      <a:pt x="650632" y="363008"/>
                      <a:pt x="651662" y="367816"/>
                    </a:cubicBezTo>
                    <a:lnTo>
                      <a:pt x="651662" y="367816"/>
                    </a:lnTo>
                    <a:cubicBezTo>
                      <a:pt x="651147" y="371250"/>
                      <a:pt x="648228" y="371422"/>
                      <a:pt x="645652" y="371422"/>
                    </a:cubicBezTo>
                    <a:lnTo>
                      <a:pt x="645652" y="371422"/>
                    </a:lnTo>
                    <a:cubicBezTo>
                      <a:pt x="643935" y="371078"/>
                      <a:pt x="641703" y="370907"/>
                      <a:pt x="639298" y="370907"/>
                    </a:cubicBezTo>
                    <a:lnTo>
                      <a:pt x="639298" y="370907"/>
                    </a:lnTo>
                    <a:cubicBezTo>
                      <a:pt x="631915" y="370735"/>
                      <a:pt x="622299" y="372624"/>
                      <a:pt x="619723" y="374684"/>
                    </a:cubicBezTo>
                    <a:lnTo>
                      <a:pt x="619723" y="374684"/>
                    </a:lnTo>
                    <a:cubicBezTo>
                      <a:pt x="617147" y="376573"/>
                      <a:pt x="614228" y="381381"/>
                      <a:pt x="614400" y="383785"/>
                    </a:cubicBezTo>
                    <a:lnTo>
                      <a:pt x="614400" y="383785"/>
                    </a:lnTo>
                    <a:cubicBezTo>
                      <a:pt x="614571" y="385159"/>
                      <a:pt x="614400" y="385159"/>
                      <a:pt x="616632" y="385674"/>
                    </a:cubicBezTo>
                    <a:lnTo>
                      <a:pt x="616632" y="385674"/>
                    </a:lnTo>
                    <a:cubicBezTo>
                      <a:pt x="624188" y="387906"/>
                      <a:pt x="628481" y="391512"/>
                      <a:pt x="630712" y="391341"/>
                    </a:cubicBezTo>
                    <a:lnTo>
                      <a:pt x="630712" y="391341"/>
                    </a:lnTo>
                    <a:cubicBezTo>
                      <a:pt x="631228" y="391341"/>
                      <a:pt x="631743" y="391169"/>
                      <a:pt x="632945" y="390654"/>
                    </a:cubicBezTo>
                    <a:lnTo>
                      <a:pt x="632945" y="390654"/>
                    </a:lnTo>
                    <a:cubicBezTo>
                      <a:pt x="634834" y="390139"/>
                      <a:pt x="636551" y="389624"/>
                      <a:pt x="638612" y="389624"/>
                    </a:cubicBezTo>
                    <a:lnTo>
                      <a:pt x="638612" y="389624"/>
                    </a:lnTo>
                    <a:cubicBezTo>
                      <a:pt x="642218" y="389624"/>
                      <a:pt x="644793" y="393058"/>
                      <a:pt x="644793" y="398038"/>
                    </a:cubicBezTo>
                    <a:lnTo>
                      <a:pt x="644793" y="398038"/>
                    </a:lnTo>
                    <a:cubicBezTo>
                      <a:pt x="644793" y="401644"/>
                      <a:pt x="645995" y="402159"/>
                      <a:pt x="645995" y="402159"/>
                    </a:cubicBezTo>
                    <a:lnTo>
                      <a:pt x="645995" y="402159"/>
                    </a:lnTo>
                    <a:cubicBezTo>
                      <a:pt x="645995" y="402159"/>
                      <a:pt x="646854" y="401987"/>
                      <a:pt x="647713" y="400957"/>
                    </a:cubicBezTo>
                    <a:lnTo>
                      <a:pt x="647713" y="400957"/>
                    </a:lnTo>
                    <a:cubicBezTo>
                      <a:pt x="649258" y="397179"/>
                      <a:pt x="652177" y="394775"/>
                      <a:pt x="655440" y="394775"/>
                    </a:cubicBezTo>
                    <a:lnTo>
                      <a:pt x="655440" y="394775"/>
                    </a:lnTo>
                    <a:cubicBezTo>
                      <a:pt x="658702" y="394775"/>
                      <a:pt x="661278" y="397694"/>
                      <a:pt x="661278" y="401472"/>
                    </a:cubicBezTo>
                    <a:lnTo>
                      <a:pt x="661278" y="401472"/>
                    </a:lnTo>
                    <a:cubicBezTo>
                      <a:pt x="661278" y="402159"/>
                      <a:pt x="661278" y="402674"/>
                      <a:pt x="661107" y="403876"/>
                    </a:cubicBezTo>
                    <a:lnTo>
                      <a:pt x="661107" y="403876"/>
                    </a:lnTo>
                    <a:cubicBezTo>
                      <a:pt x="659561" y="408512"/>
                      <a:pt x="657329" y="412633"/>
                      <a:pt x="657500" y="414522"/>
                    </a:cubicBezTo>
                    <a:lnTo>
                      <a:pt x="657500" y="414522"/>
                    </a:lnTo>
                    <a:cubicBezTo>
                      <a:pt x="657672" y="415724"/>
                      <a:pt x="657500" y="416068"/>
                      <a:pt x="660763" y="417270"/>
                    </a:cubicBezTo>
                    <a:lnTo>
                      <a:pt x="660763" y="417270"/>
                    </a:lnTo>
                    <a:cubicBezTo>
                      <a:pt x="668318" y="419502"/>
                      <a:pt x="677076" y="424654"/>
                      <a:pt x="682399" y="424482"/>
                    </a:cubicBezTo>
                    <a:lnTo>
                      <a:pt x="682399" y="424482"/>
                    </a:lnTo>
                    <a:cubicBezTo>
                      <a:pt x="683601" y="424482"/>
                      <a:pt x="684632" y="424310"/>
                      <a:pt x="685490" y="423795"/>
                    </a:cubicBezTo>
                    <a:lnTo>
                      <a:pt x="685490" y="423795"/>
                    </a:lnTo>
                    <a:cubicBezTo>
                      <a:pt x="690985" y="422078"/>
                      <a:pt x="687894" y="411431"/>
                      <a:pt x="700086" y="410745"/>
                    </a:cubicBezTo>
                    <a:lnTo>
                      <a:pt x="700086" y="410745"/>
                    </a:lnTo>
                    <a:cubicBezTo>
                      <a:pt x="701288" y="410573"/>
                      <a:pt x="702490" y="410573"/>
                      <a:pt x="703520" y="410573"/>
                    </a:cubicBezTo>
                    <a:lnTo>
                      <a:pt x="703520" y="410573"/>
                    </a:lnTo>
                    <a:cubicBezTo>
                      <a:pt x="706439" y="410573"/>
                      <a:pt x="709874" y="411775"/>
                      <a:pt x="709874" y="415038"/>
                    </a:cubicBezTo>
                    <a:lnTo>
                      <a:pt x="709874" y="415038"/>
                    </a:lnTo>
                    <a:cubicBezTo>
                      <a:pt x="709530" y="418644"/>
                      <a:pt x="706954" y="421219"/>
                      <a:pt x="704894" y="424997"/>
                    </a:cubicBezTo>
                    <a:lnTo>
                      <a:pt x="704894" y="424997"/>
                    </a:lnTo>
                    <a:cubicBezTo>
                      <a:pt x="702661" y="427916"/>
                      <a:pt x="701803" y="429805"/>
                      <a:pt x="701803" y="430664"/>
                    </a:cubicBezTo>
                    <a:lnTo>
                      <a:pt x="701803" y="430664"/>
                    </a:lnTo>
                    <a:cubicBezTo>
                      <a:pt x="701803" y="431522"/>
                      <a:pt x="702490" y="433068"/>
                      <a:pt x="705753" y="435643"/>
                    </a:cubicBezTo>
                    <a:lnTo>
                      <a:pt x="705753" y="435643"/>
                    </a:lnTo>
                    <a:cubicBezTo>
                      <a:pt x="711762" y="440451"/>
                      <a:pt x="724641" y="448179"/>
                      <a:pt x="734772" y="457108"/>
                    </a:cubicBezTo>
                    <a:lnTo>
                      <a:pt x="734772" y="457108"/>
                    </a:lnTo>
                    <a:cubicBezTo>
                      <a:pt x="737005" y="458825"/>
                      <a:pt x="738722" y="459512"/>
                      <a:pt x="739409" y="459684"/>
                    </a:cubicBezTo>
                    <a:lnTo>
                      <a:pt x="739409" y="459684"/>
                    </a:lnTo>
                    <a:cubicBezTo>
                      <a:pt x="739409" y="459512"/>
                      <a:pt x="739409" y="459512"/>
                      <a:pt x="739409" y="459168"/>
                    </a:cubicBezTo>
                    <a:lnTo>
                      <a:pt x="739409" y="459168"/>
                    </a:lnTo>
                    <a:cubicBezTo>
                      <a:pt x="739409" y="457795"/>
                      <a:pt x="738550" y="455047"/>
                      <a:pt x="737348" y="452472"/>
                    </a:cubicBezTo>
                    <a:lnTo>
                      <a:pt x="737348" y="452472"/>
                    </a:lnTo>
                    <a:cubicBezTo>
                      <a:pt x="733742" y="446633"/>
                      <a:pt x="726358" y="438906"/>
                      <a:pt x="721035" y="433755"/>
                    </a:cubicBezTo>
                    <a:lnTo>
                      <a:pt x="721035" y="433755"/>
                    </a:lnTo>
                    <a:cubicBezTo>
                      <a:pt x="720005" y="432381"/>
                      <a:pt x="719318" y="431179"/>
                      <a:pt x="719318" y="429462"/>
                    </a:cubicBezTo>
                    <a:lnTo>
                      <a:pt x="719318" y="429462"/>
                    </a:lnTo>
                    <a:cubicBezTo>
                      <a:pt x="719318" y="426714"/>
                      <a:pt x="722237" y="425340"/>
                      <a:pt x="724126" y="425340"/>
                    </a:cubicBezTo>
                    <a:lnTo>
                      <a:pt x="724126" y="425340"/>
                    </a:lnTo>
                    <a:cubicBezTo>
                      <a:pt x="726873" y="425340"/>
                      <a:pt x="730136" y="426542"/>
                      <a:pt x="734429" y="428946"/>
                    </a:cubicBezTo>
                    <a:lnTo>
                      <a:pt x="734429" y="428946"/>
                    </a:lnTo>
                    <a:cubicBezTo>
                      <a:pt x="741126" y="433755"/>
                      <a:pt x="755550" y="430835"/>
                      <a:pt x="757611" y="440451"/>
                    </a:cubicBezTo>
                    <a:lnTo>
                      <a:pt x="757611" y="440451"/>
                    </a:lnTo>
                    <a:cubicBezTo>
                      <a:pt x="757611" y="441482"/>
                      <a:pt x="757268" y="442512"/>
                      <a:pt x="756924" y="443371"/>
                    </a:cubicBezTo>
                    <a:lnTo>
                      <a:pt x="756924" y="443371"/>
                    </a:lnTo>
                    <a:cubicBezTo>
                      <a:pt x="755035" y="447835"/>
                      <a:pt x="752459" y="451098"/>
                      <a:pt x="752631" y="453674"/>
                    </a:cubicBezTo>
                    <a:lnTo>
                      <a:pt x="752631" y="453674"/>
                    </a:lnTo>
                    <a:cubicBezTo>
                      <a:pt x="752631" y="455219"/>
                      <a:pt x="753146" y="456936"/>
                      <a:pt x="756237" y="459512"/>
                    </a:cubicBezTo>
                    <a:lnTo>
                      <a:pt x="756237" y="459512"/>
                    </a:lnTo>
                    <a:cubicBezTo>
                      <a:pt x="765853" y="466724"/>
                      <a:pt x="766884" y="474451"/>
                      <a:pt x="774611" y="474280"/>
                    </a:cubicBezTo>
                    <a:lnTo>
                      <a:pt x="774611" y="474280"/>
                    </a:lnTo>
                    <a:cubicBezTo>
                      <a:pt x="774954" y="474280"/>
                      <a:pt x="774954" y="474280"/>
                      <a:pt x="775126" y="474280"/>
                    </a:cubicBezTo>
                    <a:lnTo>
                      <a:pt x="775126" y="474280"/>
                    </a:lnTo>
                    <a:cubicBezTo>
                      <a:pt x="775126" y="474280"/>
                      <a:pt x="775126" y="474280"/>
                      <a:pt x="775126" y="474280"/>
                    </a:cubicBezTo>
                    <a:lnTo>
                      <a:pt x="775126" y="474280"/>
                    </a:lnTo>
                    <a:cubicBezTo>
                      <a:pt x="785257" y="474623"/>
                      <a:pt x="789378" y="479774"/>
                      <a:pt x="796247" y="479431"/>
                    </a:cubicBezTo>
                    <a:lnTo>
                      <a:pt x="796247" y="479431"/>
                    </a:lnTo>
                    <a:cubicBezTo>
                      <a:pt x="796934" y="479431"/>
                      <a:pt x="797792" y="479431"/>
                      <a:pt x="798479" y="479259"/>
                    </a:cubicBezTo>
                    <a:lnTo>
                      <a:pt x="798479" y="479259"/>
                    </a:lnTo>
                    <a:cubicBezTo>
                      <a:pt x="800197" y="479088"/>
                      <a:pt x="801913" y="478744"/>
                      <a:pt x="803631" y="478744"/>
                    </a:cubicBezTo>
                    <a:lnTo>
                      <a:pt x="803631" y="478744"/>
                    </a:lnTo>
                    <a:cubicBezTo>
                      <a:pt x="810843" y="478572"/>
                      <a:pt x="817196" y="482522"/>
                      <a:pt x="821317" y="493340"/>
                    </a:cubicBezTo>
                    <a:lnTo>
                      <a:pt x="821317" y="493340"/>
                    </a:lnTo>
                    <a:cubicBezTo>
                      <a:pt x="825782" y="503471"/>
                      <a:pt x="834196" y="503299"/>
                      <a:pt x="842095" y="505875"/>
                    </a:cubicBezTo>
                    <a:lnTo>
                      <a:pt x="842095" y="505875"/>
                    </a:lnTo>
                    <a:cubicBezTo>
                      <a:pt x="852055" y="507421"/>
                      <a:pt x="864933" y="519097"/>
                      <a:pt x="869569" y="519784"/>
                    </a:cubicBezTo>
                    <a:lnTo>
                      <a:pt x="869569" y="519784"/>
                    </a:lnTo>
                    <a:cubicBezTo>
                      <a:pt x="872489" y="519784"/>
                      <a:pt x="875923" y="518239"/>
                      <a:pt x="879872" y="518067"/>
                    </a:cubicBezTo>
                    <a:lnTo>
                      <a:pt x="879872" y="518067"/>
                    </a:lnTo>
                    <a:cubicBezTo>
                      <a:pt x="882792" y="517895"/>
                      <a:pt x="886226" y="519784"/>
                      <a:pt x="888286" y="523905"/>
                    </a:cubicBezTo>
                    <a:lnTo>
                      <a:pt x="888286" y="523905"/>
                    </a:lnTo>
                    <a:cubicBezTo>
                      <a:pt x="889832" y="528198"/>
                      <a:pt x="891378" y="528713"/>
                      <a:pt x="892751" y="528713"/>
                    </a:cubicBezTo>
                    <a:lnTo>
                      <a:pt x="892751" y="528713"/>
                    </a:lnTo>
                    <a:cubicBezTo>
                      <a:pt x="893610" y="528713"/>
                      <a:pt x="894812" y="528370"/>
                      <a:pt x="896186" y="527511"/>
                    </a:cubicBezTo>
                    <a:lnTo>
                      <a:pt x="896186" y="527511"/>
                    </a:lnTo>
                    <a:cubicBezTo>
                      <a:pt x="898246" y="526481"/>
                      <a:pt x="900135" y="525451"/>
                      <a:pt x="902367" y="525451"/>
                    </a:cubicBezTo>
                    <a:lnTo>
                      <a:pt x="902367" y="525451"/>
                    </a:lnTo>
                    <a:cubicBezTo>
                      <a:pt x="905458" y="525451"/>
                      <a:pt x="908034" y="527168"/>
                      <a:pt x="912327" y="529916"/>
                    </a:cubicBezTo>
                    <a:lnTo>
                      <a:pt x="912327" y="529916"/>
                    </a:lnTo>
                    <a:cubicBezTo>
                      <a:pt x="913529" y="530431"/>
                      <a:pt x="914388" y="530602"/>
                      <a:pt x="915246" y="530602"/>
                    </a:cubicBezTo>
                    <a:lnTo>
                      <a:pt x="915246" y="530602"/>
                    </a:lnTo>
                    <a:cubicBezTo>
                      <a:pt x="918852" y="530946"/>
                      <a:pt x="923488" y="525623"/>
                      <a:pt x="930014" y="521158"/>
                    </a:cubicBezTo>
                    <a:lnTo>
                      <a:pt x="930014" y="521158"/>
                    </a:lnTo>
                    <a:cubicBezTo>
                      <a:pt x="935165" y="518067"/>
                      <a:pt x="936023" y="511370"/>
                      <a:pt x="942377" y="510340"/>
                    </a:cubicBezTo>
                    <a:lnTo>
                      <a:pt x="942377" y="510340"/>
                    </a:lnTo>
                    <a:cubicBezTo>
                      <a:pt x="944781" y="510340"/>
                      <a:pt x="946498" y="511885"/>
                      <a:pt x="948387" y="513946"/>
                    </a:cubicBezTo>
                    <a:lnTo>
                      <a:pt x="948387" y="513946"/>
                    </a:lnTo>
                    <a:cubicBezTo>
                      <a:pt x="954741" y="521845"/>
                      <a:pt x="957317" y="526996"/>
                      <a:pt x="961266" y="526996"/>
                    </a:cubicBezTo>
                    <a:lnTo>
                      <a:pt x="961266" y="526996"/>
                    </a:lnTo>
                    <a:cubicBezTo>
                      <a:pt x="961438" y="526996"/>
                      <a:pt x="961438" y="526996"/>
                      <a:pt x="961609" y="526996"/>
                    </a:cubicBezTo>
                    <a:lnTo>
                      <a:pt x="961609" y="526996"/>
                    </a:lnTo>
                    <a:cubicBezTo>
                      <a:pt x="961609" y="526996"/>
                      <a:pt x="961609" y="526996"/>
                      <a:pt x="961609" y="526996"/>
                    </a:cubicBezTo>
                    <a:lnTo>
                      <a:pt x="961609" y="526996"/>
                    </a:lnTo>
                    <a:lnTo>
                      <a:pt x="961609" y="526996"/>
                    </a:lnTo>
                    <a:lnTo>
                      <a:pt x="961609" y="526996"/>
                    </a:lnTo>
                    <a:cubicBezTo>
                      <a:pt x="963327" y="526996"/>
                      <a:pt x="965215" y="526653"/>
                      <a:pt x="967448" y="526481"/>
                    </a:cubicBezTo>
                    <a:lnTo>
                      <a:pt x="967448" y="526481"/>
                    </a:lnTo>
                    <a:cubicBezTo>
                      <a:pt x="967620" y="526481"/>
                      <a:pt x="967791" y="526481"/>
                      <a:pt x="967963" y="526481"/>
                    </a:cubicBezTo>
                    <a:lnTo>
                      <a:pt x="967963" y="526481"/>
                    </a:lnTo>
                    <a:cubicBezTo>
                      <a:pt x="971054" y="526996"/>
                      <a:pt x="974831" y="529572"/>
                      <a:pt x="975347" y="534552"/>
                    </a:cubicBezTo>
                    <a:lnTo>
                      <a:pt x="975347" y="534552"/>
                    </a:lnTo>
                    <a:close/>
                    <a:moveTo>
                      <a:pt x="963155" y="531633"/>
                    </a:moveTo>
                    <a:cubicBezTo>
                      <a:pt x="963155" y="531633"/>
                      <a:pt x="963155" y="531633"/>
                      <a:pt x="963155" y="531633"/>
                    </a:cubicBezTo>
                    <a:lnTo>
                      <a:pt x="963155" y="531633"/>
                    </a:lnTo>
                    <a:cubicBezTo>
                      <a:pt x="963155" y="531633"/>
                      <a:pt x="963327" y="531633"/>
                      <a:pt x="963155" y="531633"/>
                    </a:cubicBezTo>
                    <a:lnTo>
                      <a:pt x="963155" y="531633"/>
                    </a:lnTo>
                    <a:cubicBezTo>
                      <a:pt x="963327" y="531461"/>
                      <a:pt x="963327" y="531633"/>
                      <a:pt x="963155" y="531633"/>
                    </a:cubicBezTo>
                    <a:lnTo>
                      <a:pt x="963155" y="531633"/>
                    </a:lnTo>
                    <a:close/>
                    <a:moveTo>
                      <a:pt x="963327" y="531461"/>
                    </a:moveTo>
                    <a:lnTo>
                      <a:pt x="963327" y="531461"/>
                    </a:lnTo>
                    <a:lnTo>
                      <a:pt x="963327" y="531461"/>
                    </a:lnTo>
                    <a:lnTo>
                      <a:pt x="963327" y="531461"/>
                    </a:lnTo>
                    <a:lnTo>
                      <a:pt x="963327" y="531461"/>
                    </a:lnTo>
                    <a:close/>
                    <a:moveTo>
                      <a:pt x="963842" y="530774"/>
                    </a:moveTo>
                    <a:cubicBezTo>
                      <a:pt x="964013" y="530431"/>
                      <a:pt x="964013" y="530087"/>
                      <a:pt x="964013" y="529916"/>
                    </a:cubicBezTo>
                    <a:lnTo>
                      <a:pt x="964013" y="529916"/>
                    </a:lnTo>
                    <a:cubicBezTo>
                      <a:pt x="964013" y="530259"/>
                      <a:pt x="963842" y="530431"/>
                      <a:pt x="963842" y="530774"/>
                    </a:cubicBezTo>
                    <a:lnTo>
                      <a:pt x="963842" y="530774"/>
                    </a:lnTo>
                    <a:close/>
                    <a:moveTo>
                      <a:pt x="888458" y="255685"/>
                    </a:moveTo>
                    <a:lnTo>
                      <a:pt x="888458" y="255685"/>
                    </a:lnTo>
                    <a:lnTo>
                      <a:pt x="888458" y="255685"/>
                    </a:lnTo>
                    <a:lnTo>
                      <a:pt x="888458" y="255685"/>
                    </a:lnTo>
                    <a:close/>
                    <a:moveTo>
                      <a:pt x="497461" y="293463"/>
                    </a:moveTo>
                    <a:cubicBezTo>
                      <a:pt x="497461" y="293463"/>
                      <a:pt x="497633" y="293463"/>
                      <a:pt x="497461" y="293463"/>
                    </a:cubicBezTo>
                    <a:lnTo>
                      <a:pt x="497461" y="2934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0" name="图形 7">
              <a:extLst>
                <a:ext uri="{FF2B5EF4-FFF2-40B4-BE49-F238E27FC236}">
                  <a16:creationId xmlns:a16="http://schemas.microsoft.com/office/drawing/2014/main" xmlns="" id="{6F6005DA-1DB9-463E-B718-218D34EB09C3}"/>
                </a:ext>
              </a:extLst>
            </p:cNvPr>
            <p:cNvGrpSpPr/>
            <p:nvPr/>
          </p:nvGrpSpPr>
          <p:grpSpPr>
            <a:xfrm>
              <a:off x="7549068" y="6498301"/>
              <a:ext cx="31777" cy="23696"/>
              <a:chOff x="7549068" y="6498301"/>
              <a:chExt cx="31777" cy="23696"/>
            </a:xfrm>
            <a:solidFill>
              <a:srgbClr val="B4B4B4"/>
            </a:solidFill>
          </p:grpSpPr>
          <p:sp>
            <p:nvSpPr>
              <p:cNvPr id="3023" name="任意多边形: 形状 3022">
                <a:extLst>
                  <a:ext uri="{FF2B5EF4-FFF2-40B4-BE49-F238E27FC236}">
                    <a16:creationId xmlns:a16="http://schemas.microsoft.com/office/drawing/2014/main" xmlns="" id="{D47175D1-3648-4386-8092-FAB31FD5274C}"/>
                  </a:ext>
                </a:extLst>
              </p:cNvPr>
              <p:cNvSpPr/>
              <p:nvPr/>
            </p:nvSpPr>
            <p:spPr>
              <a:xfrm>
                <a:off x="7551435" y="6500508"/>
                <a:ext cx="28037" cy="17539"/>
              </a:xfrm>
              <a:custGeom>
                <a:avLst/>
                <a:gdLst>
                  <a:gd name="connsiteX0" fmla="*/ 28037 w 28037"/>
                  <a:gd name="connsiteY0" fmla="*/ 1570 h 17539"/>
                  <a:gd name="connsiteX1" fmla="*/ 1078 w 28037"/>
                  <a:gd name="connsiteY1" fmla="*/ 17540 h 17539"/>
                  <a:gd name="connsiteX2" fmla="*/ 6401 w 28037"/>
                  <a:gd name="connsiteY2" fmla="*/ 2085 h 17539"/>
                  <a:gd name="connsiteX3" fmla="*/ 28037 w 28037"/>
                  <a:gd name="connsiteY3" fmla="*/ 1570 h 17539"/>
                  <a:gd name="connsiteX4" fmla="*/ 28037 w 28037"/>
                  <a:gd name="connsiteY4" fmla="*/ 1570 h 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37" h="17539">
                    <a:moveTo>
                      <a:pt x="28037" y="1570"/>
                    </a:moveTo>
                    <a:lnTo>
                      <a:pt x="1078" y="17540"/>
                    </a:lnTo>
                    <a:cubicBezTo>
                      <a:pt x="1078" y="17540"/>
                      <a:pt x="-3558" y="6035"/>
                      <a:pt x="6401" y="2085"/>
                    </a:cubicBezTo>
                    <a:cubicBezTo>
                      <a:pt x="16361" y="-1864"/>
                      <a:pt x="23744" y="883"/>
                      <a:pt x="28037" y="1570"/>
                    </a:cubicBezTo>
                    <a:lnTo>
                      <a:pt x="28037" y="15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4" name="任意多边形: 形状 3023">
                <a:extLst>
                  <a:ext uri="{FF2B5EF4-FFF2-40B4-BE49-F238E27FC236}">
                    <a16:creationId xmlns:a16="http://schemas.microsoft.com/office/drawing/2014/main" xmlns="" id="{06FCCCC8-D220-423B-B087-DB3D55525C72}"/>
                  </a:ext>
                </a:extLst>
              </p:cNvPr>
              <p:cNvSpPr/>
              <p:nvPr/>
            </p:nvSpPr>
            <p:spPr>
              <a:xfrm>
                <a:off x="7549068" y="6498301"/>
                <a:ext cx="31777" cy="23696"/>
              </a:xfrm>
              <a:custGeom>
                <a:avLst/>
                <a:gdLst>
                  <a:gd name="connsiteX0" fmla="*/ 1212 w 31777"/>
                  <a:gd name="connsiteY0" fmla="*/ 20778 h 23696"/>
                  <a:gd name="connsiteX1" fmla="*/ 11 w 31777"/>
                  <a:gd name="connsiteY1" fmla="*/ 14081 h 23696"/>
                  <a:gd name="connsiteX2" fmla="*/ 11 w 31777"/>
                  <a:gd name="connsiteY2" fmla="*/ 14081 h 23696"/>
                  <a:gd name="connsiteX3" fmla="*/ 7909 w 31777"/>
                  <a:gd name="connsiteY3" fmla="*/ 2232 h 23696"/>
                  <a:gd name="connsiteX4" fmla="*/ 7909 w 31777"/>
                  <a:gd name="connsiteY4" fmla="*/ 2232 h 23696"/>
                  <a:gd name="connsiteX5" fmla="*/ 19586 w 31777"/>
                  <a:gd name="connsiteY5" fmla="*/ 0 h 23696"/>
                  <a:gd name="connsiteX6" fmla="*/ 19586 w 31777"/>
                  <a:gd name="connsiteY6" fmla="*/ 0 h 23696"/>
                  <a:gd name="connsiteX7" fmla="*/ 30919 w 31777"/>
                  <a:gd name="connsiteY7" fmla="*/ 1717 h 23696"/>
                  <a:gd name="connsiteX8" fmla="*/ 30919 w 31777"/>
                  <a:gd name="connsiteY8" fmla="*/ 1717 h 23696"/>
                  <a:gd name="connsiteX9" fmla="*/ 30404 w 31777"/>
                  <a:gd name="connsiteY9" fmla="*/ 4122 h 23696"/>
                  <a:gd name="connsiteX10" fmla="*/ 30919 w 31777"/>
                  <a:gd name="connsiteY10" fmla="*/ 1717 h 23696"/>
                  <a:gd name="connsiteX11" fmla="*/ 31778 w 31777"/>
                  <a:gd name="connsiteY11" fmla="*/ 6182 h 23696"/>
                  <a:gd name="connsiteX12" fmla="*/ 2414 w 31777"/>
                  <a:gd name="connsiteY12" fmla="*/ 23697 h 23696"/>
                  <a:gd name="connsiteX13" fmla="*/ 1212 w 31777"/>
                  <a:gd name="connsiteY13" fmla="*/ 20778 h 23696"/>
                  <a:gd name="connsiteX14" fmla="*/ 1212 w 31777"/>
                  <a:gd name="connsiteY14" fmla="*/ 20778 h 23696"/>
                  <a:gd name="connsiteX15" fmla="*/ 9627 w 31777"/>
                  <a:gd name="connsiteY15" fmla="*/ 6697 h 23696"/>
                  <a:gd name="connsiteX16" fmla="*/ 4819 w 31777"/>
                  <a:gd name="connsiteY16" fmla="*/ 13909 h 23696"/>
                  <a:gd name="connsiteX17" fmla="*/ 4819 w 31777"/>
                  <a:gd name="connsiteY17" fmla="*/ 13909 h 23696"/>
                  <a:gd name="connsiteX18" fmla="*/ 4990 w 31777"/>
                  <a:gd name="connsiteY18" fmla="*/ 15970 h 23696"/>
                  <a:gd name="connsiteX19" fmla="*/ 4990 w 31777"/>
                  <a:gd name="connsiteY19" fmla="*/ 15970 h 23696"/>
                  <a:gd name="connsiteX20" fmla="*/ 23707 w 31777"/>
                  <a:gd name="connsiteY20" fmla="*/ 4808 h 23696"/>
                  <a:gd name="connsiteX21" fmla="*/ 19414 w 31777"/>
                  <a:gd name="connsiteY21" fmla="*/ 4465 h 23696"/>
                  <a:gd name="connsiteX22" fmla="*/ 19414 w 31777"/>
                  <a:gd name="connsiteY22" fmla="*/ 4465 h 23696"/>
                  <a:gd name="connsiteX23" fmla="*/ 9627 w 31777"/>
                  <a:gd name="connsiteY23" fmla="*/ 6697 h 23696"/>
                  <a:gd name="connsiteX24" fmla="*/ 9627 w 31777"/>
                  <a:gd name="connsiteY24" fmla="*/ 6697 h 2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777" h="23696">
                    <a:moveTo>
                      <a:pt x="1212" y="20778"/>
                    </a:moveTo>
                    <a:cubicBezTo>
                      <a:pt x="1212" y="20606"/>
                      <a:pt x="11" y="17687"/>
                      <a:pt x="11" y="14081"/>
                    </a:cubicBezTo>
                    <a:lnTo>
                      <a:pt x="11" y="14081"/>
                    </a:lnTo>
                    <a:cubicBezTo>
                      <a:pt x="-161" y="10131"/>
                      <a:pt x="1727" y="4637"/>
                      <a:pt x="7909" y="2232"/>
                    </a:cubicBezTo>
                    <a:lnTo>
                      <a:pt x="7909" y="2232"/>
                    </a:lnTo>
                    <a:cubicBezTo>
                      <a:pt x="12202" y="515"/>
                      <a:pt x="16152" y="0"/>
                      <a:pt x="19586" y="0"/>
                    </a:cubicBezTo>
                    <a:lnTo>
                      <a:pt x="19586" y="0"/>
                    </a:lnTo>
                    <a:cubicBezTo>
                      <a:pt x="24566" y="0"/>
                      <a:pt x="28515" y="1202"/>
                      <a:pt x="30919" y="1717"/>
                    </a:cubicBezTo>
                    <a:lnTo>
                      <a:pt x="30919" y="1717"/>
                    </a:lnTo>
                    <a:lnTo>
                      <a:pt x="30404" y="4122"/>
                    </a:lnTo>
                    <a:lnTo>
                      <a:pt x="30919" y="1717"/>
                    </a:lnTo>
                    <a:lnTo>
                      <a:pt x="31778" y="6182"/>
                    </a:lnTo>
                    <a:lnTo>
                      <a:pt x="2414" y="23697"/>
                    </a:lnTo>
                    <a:lnTo>
                      <a:pt x="1212" y="20778"/>
                    </a:lnTo>
                    <a:lnTo>
                      <a:pt x="1212" y="20778"/>
                    </a:lnTo>
                    <a:close/>
                    <a:moveTo>
                      <a:pt x="9627" y="6697"/>
                    </a:moveTo>
                    <a:cubicBezTo>
                      <a:pt x="5505" y="8414"/>
                      <a:pt x="4990" y="10990"/>
                      <a:pt x="4819" y="13909"/>
                    </a:cubicBezTo>
                    <a:lnTo>
                      <a:pt x="4819" y="13909"/>
                    </a:lnTo>
                    <a:cubicBezTo>
                      <a:pt x="4819" y="14596"/>
                      <a:pt x="4819" y="15283"/>
                      <a:pt x="4990" y="15970"/>
                    </a:cubicBezTo>
                    <a:lnTo>
                      <a:pt x="4990" y="15970"/>
                    </a:lnTo>
                    <a:lnTo>
                      <a:pt x="23707" y="4808"/>
                    </a:lnTo>
                    <a:cubicBezTo>
                      <a:pt x="22333" y="4637"/>
                      <a:pt x="20960" y="4465"/>
                      <a:pt x="19414" y="4465"/>
                    </a:cubicBezTo>
                    <a:lnTo>
                      <a:pt x="19414" y="4465"/>
                    </a:lnTo>
                    <a:cubicBezTo>
                      <a:pt x="16667" y="4637"/>
                      <a:pt x="13404" y="5152"/>
                      <a:pt x="9627" y="6697"/>
                    </a:cubicBezTo>
                    <a:lnTo>
                      <a:pt x="9627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1" name="图形 7">
              <a:extLst>
                <a:ext uri="{FF2B5EF4-FFF2-40B4-BE49-F238E27FC236}">
                  <a16:creationId xmlns:a16="http://schemas.microsoft.com/office/drawing/2014/main" xmlns="" id="{BD5D90EC-AAAE-48DD-ACAB-A27664A70515}"/>
                </a:ext>
              </a:extLst>
            </p:cNvPr>
            <p:cNvGrpSpPr/>
            <p:nvPr/>
          </p:nvGrpSpPr>
          <p:grpSpPr>
            <a:xfrm>
              <a:off x="7506150" y="6448675"/>
              <a:ext cx="146988" cy="52201"/>
              <a:chOff x="7506150" y="6448675"/>
              <a:chExt cx="146988" cy="52201"/>
            </a:xfrm>
            <a:solidFill>
              <a:srgbClr val="B4B4B4"/>
            </a:solidFill>
          </p:grpSpPr>
          <p:sp>
            <p:nvSpPr>
              <p:cNvPr id="3021" name="任意多边形: 形状 3020">
                <a:extLst>
                  <a:ext uri="{FF2B5EF4-FFF2-40B4-BE49-F238E27FC236}">
                    <a16:creationId xmlns:a16="http://schemas.microsoft.com/office/drawing/2014/main" xmlns="" id="{4FD55DBA-3142-44F3-9864-E39805F729E3}"/>
                  </a:ext>
                </a:extLst>
              </p:cNvPr>
              <p:cNvSpPr/>
              <p:nvPr/>
            </p:nvSpPr>
            <p:spPr>
              <a:xfrm>
                <a:off x="7508379" y="6450906"/>
                <a:ext cx="138921" cy="47394"/>
              </a:xfrm>
              <a:custGeom>
                <a:avLst/>
                <a:gdLst>
                  <a:gd name="connsiteX0" fmla="*/ 138921 w 138921"/>
                  <a:gd name="connsiteY0" fmla="*/ 10819 h 47394"/>
                  <a:gd name="connsiteX1" fmla="*/ 77447 w 138921"/>
                  <a:gd name="connsiteY1" fmla="*/ 47395 h 47394"/>
                  <a:gd name="connsiteX2" fmla="*/ 48255 w 138921"/>
                  <a:gd name="connsiteY2" fmla="*/ 41385 h 47394"/>
                  <a:gd name="connsiteX3" fmla="*/ 4811 w 138921"/>
                  <a:gd name="connsiteY3" fmla="*/ 29537 h 47394"/>
                  <a:gd name="connsiteX4" fmla="*/ 3609 w 138921"/>
                  <a:gd name="connsiteY4" fmla="*/ 15284 h 47394"/>
                  <a:gd name="connsiteX5" fmla="*/ 14599 w 138921"/>
                  <a:gd name="connsiteY5" fmla="*/ 2234 h 47394"/>
                  <a:gd name="connsiteX6" fmla="*/ 22841 w 138921"/>
                  <a:gd name="connsiteY6" fmla="*/ 3436 h 47394"/>
                  <a:gd name="connsiteX7" fmla="*/ 44821 w 138921"/>
                  <a:gd name="connsiteY7" fmla="*/ 5496 h 47394"/>
                  <a:gd name="connsiteX8" fmla="*/ 90497 w 138921"/>
                  <a:gd name="connsiteY8" fmla="*/ 8587 h 47394"/>
                  <a:gd name="connsiteX9" fmla="*/ 111447 w 138921"/>
                  <a:gd name="connsiteY9" fmla="*/ 12193 h 47394"/>
                  <a:gd name="connsiteX10" fmla="*/ 122951 w 138921"/>
                  <a:gd name="connsiteY10" fmla="*/ 11335 h 47394"/>
                  <a:gd name="connsiteX11" fmla="*/ 138921 w 138921"/>
                  <a:gd name="connsiteY11" fmla="*/ 10819 h 47394"/>
                  <a:gd name="connsiteX12" fmla="*/ 138921 w 138921"/>
                  <a:gd name="connsiteY12" fmla="*/ 10819 h 4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21" h="47394">
                    <a:moveTo>
                      <a:pt x="138921" y="10819"/>
                    </a:moveTo>
                    <a:lnTo>
                      <a:pt x="77447" y="47395"/>
                    </a:lnTo>
                    <a:cubicBezTo>
                      <a:pt x="77447" y="47395"/>
                      <a:pt x="63366" y="42244"/>
                      <a:pt x="48255" y="41385"/>
                    </a:cubicBezTo>
                    <a:cubicBezTo>
                      <a:pt x="33316" y="40698"/>
                      <a:pt x="8932" y="37092"/>
                      <a:pt x="4811" y="29537"/>
                    </a:cubicBezTo>
                    <a:cubicBezTo>
                      <a:pt x="862" y="21981"/>
                      <a:pt x="-3088" y="22496"/>
                      <a:pt x="3609" y="15284"/>
                    </a:cubicBezTo>
                    <a:cubicBezTo>
                      <a:pt x="10306" y="8244"/>
                      <a:pt x="13053" y="4638"/>
                      <a:pt x="14599" y="2234"/>
                    </a:cubicBezTo>
                    <a:cubicBezTo>
                      <a:pt x="16144" y="-170"/>
                      <a:pt x="20437" y="-1716"/>
                      <a:pt x="22841" y="3436"/>
                    </a:cubicBezTo>
                    <a:cubicBezTo>
                      <a:pt x="25245" y="8587"/>
                      <a:pt x="32629" y="8931"/>
                      <a:pt x="44821" y="5496"/>
                    </a:cubicBezTo>
                    <a:cubicBezTo>
                      <a:pt x="57013" y="1890"/>
                      <a:pt x="80366" y="4638"/>
                      <a:pt x="90497" y="8587"/>
                    </a:cubicBezTo>
                    <a:cubicBezTo>
                      <a:pt x="100800" y="12537"/>
                      <a:pt x="108184" y="11335"/>
                      <a:pt x="111447" y="12193"/>
                    </a:cubicBezTo>
                    <a:cubicBezTo>
                      <a:pt x="114538" y="12880"/>
                      <a:pt x="118487" y="13395"/>
                      <a:pt x="122951" y="11335"/>
                    </a:cubicBezTo>
                    <a:cubicBezTo>
                      <a:pt x="127588" y="9618"/>
                      <a:pt x="134285" y="8759"/>
                      <a:pt x="138921" y="10819"/>
                    </a:cubicBezTo>
                    <a:lnTo>
                      <a:pt x="138921" y="108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2" name="任意多边形: 形状 3021">
                <a:extLst>
                  <a:ext uri="{FF2B5EF4-FFF2-40B4-BE49-F238E27FC236}">
                    <a16:creationId xmlns:a16="http://schemas.microsoft.com/office/drawing/2014/main" xmlns="" id="{F61EF7F2-1BA4-4D75-A1BD-548A4C2EBB8D}"/>
                  </a:ext>
                </a:extLst>
              </p:cNvPr>
              <p:cNvSpPr/>
              <p:nvPr/>
            </p:nvSpPr>
            <p:spPr>
              <a:xfrm>
                <a:off x="7506150" y="6448675"/>
                <a:ext cx="146988" cy="52201"/>
              </a:xfrm>
              <a:custGeom>
                <a:avLst/>
                <a:gdLst>
                  <a:gd name="connsiteX0" fmla="*/ 78818 w 146988"/>
                  <a:gd name="connsiteY0" fmla="*/ 52030 h 52201"/>
                  <a:gd name="connsiteX1" fmla="*/ 50485 w 146988"/>
                  <a:gd name="connsiteY1" fmla="*/ 46192 h 52201"/>
                  <a:gd name="connsiteX2" fmla="*/ 50485 w 146988"/>
                  <a:gd name="connsiteY2" fmla="*/ 46192 h 52201"/>
                  <a:gd name="connsiteX3" fmla="*/ 5151 w 146988"/>
                  <a:gd name="connsiteY3" fmla="*/ 33141 h 52201"/>
                  <a:gd name="connsiteX4" fmla="*/ 5151 w 146988"/>
                  <a:gd name="connsiteY4" fmla="*/ 33141 h 52201"/>
                  <a:gd name="connsiteX5" fmla="*/ 0 w 146988"/>
                  <a:gd name="connsiteY5" fmla="*/ 23697 h 52201"/>
                  <a:gd name="connsiteX6" fmla="*/ 0 w 146988"/>
                  <a:gd name="connsiteY6" fmla="*/ 23697 h 52201"/>
                  <a:gd name="connsiteX7" fmla="*/ 4293 w 146988"/>
                  <a:gd name="connsiteY7" fmla="*/ 16141 h 52201"/>
                  <a:gd name="connsiteX8" fmla="*/ 4293 w 146988"/>
                  <a:gd name="connsiteY8" fmla="*/ 16141 h 52201"/>
                  <a:gd name="connsiteX9" fmla="*/ 15111 w 146988"/>
                  <a:gd name="connsiteY9" fmla="*/ 3434 h 52201"/>
                  <a:gd name="connsiteX10" fmla="*/ 15111 w 146988"/>
                  <a:gd name="connsiteY10" fmla="*/ 3434 h 52201"/>
                  <a:gd name="connsiteX11" fmla="*/ 21121 w 146988"/>
                  <a:gd name="connsiteY11" fmla="*/ 0 h 52201"/>
                  <a:gd name="connsiteX12" fmla="*/ 21121 w 146988"/>
                  <a:gd name="connsiteY12" fmla="*/ 0 h 52201"/>
                  <a:gd name="connsiteX13" fmla="*/ 27646 w 146988"/>
                  <a:gd name="connsiteY13" fmla="*/ 4808 h 52201"/>
                  <a:gd name="connsiteX14" fmla="*/ 27646 w 146988"/>
                  <a:gd name="connsiteY14" fmla="*/ 4808 h 52201"/>
                  <a:gd name="connsiteX15" fmla="*/ 34343 w 146988"/>
                  <a:gd name="connsiteY15" fmla="*/ 7727 h 52201"/>
                  <a:gd name="connsiteX16" fmla="*/ 34343 w 146988"/>
                  <a:gd name="connsiteY16" fmla="*/ 7727 h 52201"/>
                  <a:gd name="connsiteX17" fmla="*/ 46878 w 146988"/>
                  <a:gd name="connsiteY17" fmla="*/ 5495 h 52201"/>
                  <a:gd name="connsiteX18" fmla="*/ 46878 w 146988"/>
                  <a:gd name="connsiteY18" fmla="*/ 5495 h 52201"/>
                  <a:gd name="connsiteX19" fmla="*/ 62161 w 146988"/>
                  <a:gd name="connsiteY19" fmla="*/ 3778 h 52201"/>
                  <a:gd name="connsiteX20" fmla="*/ 62161 w 146988"/>
                  <a:gd name="connsiteY20" fmla="*/ 3778 h 52201"/>
                  <a:gd name="connsiteX21" fmla="*/ 94272 w 146988"/>
                  <a:gd name="connsiteY21" fmla="*/ 8757 h 52201"/>
                  <a:gd name="connsiteX22" fmla="*/ 94272 w 146988"/>
                  <a:gd name="connsiteY22" fmla="*/ 8757 h 52201"/>
                  <a:gd name="connsiteX23" fmla="*/ 114878 w 146988"/>
                  <a:gd name="connsiteY23" fmla="*/ 12192 h 52201"/>
                  <a:gd name="connsiteX24" fmla="*/ 114878 w 146988"/>
                  <a:gd name="connsiteY24" fmla="*/ 12192 h 52201"/>
                  <a:gd name="connsiteX25" fmla="*/ 119171 w 146988"/>
                  <a:gd name="connsiteY25" fmla="*/ 12707 h 52201"/>
                  <a:gd name="connsiteX26" fmla="*/ 119171 w 146988"/>
                  <a:gd name="connsiteY26" fmla="*/ 12707 h 52201"/>
                  <a:gd name="connsiteX27" fmla="*/ 124837 w 146988"/>
                  <a:gd name="connsiteY27" fmla="*/ 11505 h 52201"/>
                  <a:gd name="connsiteX28" fmla="*/ 124837 w 146988"/>
                  <a:gd name="connsiteY28" fmla="*/ 11505 h 52201"/>
                  <a:gd name="connsiteX29" fmla="*/ 135140 w 146988"/>
                  <a:gd name="connsiteY29" fmla="*/ 9273 h 52201"/>
                  <a:gd name="connsiteX30" fmla="*/ 135140 w 146988"/>
                  <a:gd name="connsiteY30" fmla="*/ 9273 h 52201"/>
                  <a:gd name="connsiteX31" fmla="*/ 142524 w 146988"/>
                  <a:gd name="connsiteY31" fmla="*/ 10646 h 52201"/>
                  <a:gd name="connsiteX32" fmla="*/ 142524 w 146988"/>
                  <a:gd name="connsiteY32" fmla="*/ 10646 h 52201"/>
                  <a:gd name="connsiteX33" fmla="*/ 141494 w 146988"/>
                  <a:gd name="connsiteY33" fmla="*/ 12879 h 52201"/>
                  <a:gd name="connsiteX34" fmla="*/ 142524 w 146988"/>
                  <a:gd name="connsiteY34" fmla="*/ 10646 h 52201"/>
                  <a:gd name="connsiteX35" fmla="*/ 146989 w 146988"/>
                  <a:gd name="connsiteY35" fmla="*/ 12535 h 52201"/>
                  <a:gd name="connsiteX36" fmla="*/ 80363 w 146988"/>
                  <a:gd name="connsiteY36" fmla="*/ 52202 h 52201"/>
                  <a:gd name="connsiteX37" fmla="*/ 78818 w 146988"/>
                  <a:gd name="connsiteY37" fmla="*/ 52030 h 52201"/>
                  <a:gd name="connsiteX38" fmla="*/ 78818 w 146988"/>
                  <a:gd name="connsiteY38" fmla="*/ 52030 h 52201"/>
                  <a:gd name="connsiteX39" fmla="*/ 19060 w 146988"/>
                  <a:gd name="connsiteY39" fmla="*/ 6010 h 52201"/>
                  <a:gd name="connsiteX40" fmla="*/ 7727 w 146988"/>
                  <a:gd name="connsiteY40" fmla="*/ 19404 h 52201"/>
                  <a:gd name="connsiteX41" fmla="*/ 7727 w 146988"/>
                  <a:gd name="connsiteY41" fmla="*/ 19404 h 52201"/>
                  <a:gd name="connsiteX42" fmla="*/ 4808 w 146988"/>
                  <a:gd name="connsiteY42" fmla="*/ 23525 h 52201"/>
                  <a:gd name="connsiteX43" fmla="*/ 4808 w 146988"/>
                  <a:gd name="connsiteY43" fmla="*/ 23525 h 52201"/>
                  <a:gd name="connsiteX44" fmla="*/ 9272 w 146988"/>
                  <a:gd name="connsiteY44" fmla="*/ 30737 h 52201"/>
                  <a:gd name="connsiteX45" fmla="*/ 9272 w 146988"/>
                  <a:gd name="connsiteY45" fmla="*/ 30737 h 52201"/>
                  <a:gd name="connsiteX46" fmla="*/ 50656 w 146988"/>
                  <a:gd name="connsiteY46" fmla="*/ 41212 h 52201"/>
                  <a:gd name="connsiteX47" fmla="*/ 50656 w 146988"/>
                  <a:gd name="connsiteY47" fmla="*/ 41212 h 52201"/>
                  <a:gd name="connsiteX48" fmla="*/ 79333 w 146988"/>
                  <a:gd name="connsiteY48" fmla="*/ 46878 h 52201"/>
                  <a:gd name="connsiteX49" fmla="*/ 79333 w 146988"/>
                  <a:gd name="connsiteY49" fmla="*/ 46878 h 52201"/>
                  <a:gd name="connsiteX50" fmla="*/ 134281 w 146988"/>
                  <a:gd name="connsiteY50" fmla="*/ 14081 h 52201"/>
                  <a:gd name="connsiteX51" fmla="*/ 126383 w 146988"/>
                  <a:gd name="connsiteY51" fmla="*/ 15798 h 52201"/>
                  <a:gd name="connsiteX52" fmla="*/ 126383 w 146988"/>
                  <a:gd name="connsiteY52" fmla="*/ 15798 h 52201"/>
                  <a:gd name="connsiteX53" fmla="*/ 118827 w 146988"/>
                  <a:gd name="connsiteY53" fmla="*/ 17343 h 52201"/>
                  <a:gd name="connsiteX54" fmla="*/ 118827 w 146988"/>
                  <a:gd name="connsiteY54" fmla="*/ 17343 h 52201"/>
                  <a:gd name="connsiteX55" fmla="*/ 113332 w 146988"/>
                  <a:gd name="connsiteY55" fmla="*/ 16656 h 52201"/>
                  <a:gd name="connsiteX56" fmla="*/ 113332 w 146988"/>
                  <a:gd name="connsiteY56" fmla="*/ 16656 h 52201"/>
                  <a:gd name="connsiteX57" fmla="*/ 92211 w 146988"/>
                  <a:gd name="connsiteY57" fmla="*/ 13050 h 52201"/>
                  <a:gd name="connsiteX58" fmla="*/ 92211 w 146988"/>
                  <a:gd name="connsiteY58" fmla="*/ 13050 h 52201"/>
                  <a:gd name="connsiteX59" fmla="*/ 61989 w 146988"/>
                  <a:gd name="connsiteY59" fmla="*/ 8414 h 52201"/>
                  <a:gd name="connsiteX60" fmla="*/ 61989 w 146988"/>
                  <a:gd name="connsiteY60" fmla="*/ 8414 h 52201"/>
                  <a:gd name="connsiteX61" fmla="*/ 48080 w 146988"/>
                  <a:gd name="connsiteY61" fmla="*/ 9959 h 52201"/>
                  <a:gd name="connsiteX62" fmla="*/ 48080 w 146988"/>
                  <a:gd name="connsiteY62" fmla="*/ 9959 h 52201"/>
                  <a:gd name="connsiteX63" fmla="*/ 34343 w 146988"/>
                  <a:gd name="connsiteY63" fmla="*/ 12364 h 52201"/>
                  <a:gd name="connsiteX64" fmla="*/ 34343 w 146988"/>
                  <a:gd name="connsiteY64" fmla="*/ 12364 h 52201"/>
                  <a:gd name="connsiteX65" fmla="*/ 23181 w 146988"/>
                  <a:gd name="connsiteY65" fmla="*/ 6697 h 52201"/>
                  <a:gd name="connsiteX66" fmla="*/ 23181 w 146988"/>
                  <a:gd name="connsiteY66" fmla="*/ 6697 h 52201"/>
                  <a:gd name="connsiteX67" fmla="*/ 21121 w 146988"/>
                  <a:gd name="connsiteY67" fmla="*/ 4636 h 52201"/>
                  <a:gd name="connsiteX68" fmla="*/ 21121 w 146988"/>
                  <a:gd name="connsiteY68" fmla="*/ 4636 h 52201"/>
                  <a:gd name="connsiteX69" fmla="*/ 20949 w 146988"/>
                  <a:gd name="connsiteY69" fmla="*/ 4636 h 52201"/>
                  <a:gd name="connsiteX70" fmla="*/ 20949 w 146988"/>
                  <a:gd name="connsiteY70" fmla="*/ 4636 h 52201"/>
                  <a:gd name="connsiteX71" fmla="*/ 19060 w 146988"/>
                  <a:gd name="connsiteY71" fmla="*/ 6010 h 52201"/>
                  <a:gd name="connsiteX72" fmla="*/ 19060 w 146988"/>
                  <a:gd name="connsiteY72" fmla="*/ 6010 h 5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6988" h="52201">
                    <a:moveTo>
                      <a:pt x="78818" y="52030"/>
                    </a:moveTo>
                    <a:cubicBezTo>
                      <a:pt x="78818" y="52030"/>
                      <a:pt x="64909" y="47050"/>
                      <a:pt x="50485" y="46192"/>
                    </a:cubicBezTo>
                    <a:lnTo>
                      <a:pt x="50485" y="46192"/>
                    </a:lnTo>
                    <a:cubicBezTo>
                      <a:pt x="35030" y="44990"/>
                      <a:pt x="11161" y="42757"/>
                      <a:pt x="5151" y="33141"/>
                    </a:cubicBezTo>
                    <a:lnTo>
                      <a:pt x="5151" y="33141"/>
                    </a:lnTo>
                    <a:cubicBezTo>
                      <a:pt x="3091" y="28848"/>
                      <a:pt x="515" y="27818"/>
                      <a:pt x="0" y="23697"/>
                    </a:cubicBezTo>
                    <a:lnTo>
                      <a:pt x="0" y="23697"/>
                    </a:lnTo>
                    <a:cubicBezTo>
                      <a:pt x="0" y="20949"/>
                      <a:pt x="1545" y="19060"/>
                      <a:pt x="4293" y="16141"/>
                    </a:cubicBezTo>
                    <a:lnTo>
                      <a:pt x="4293" y="16141"/>
                    </a:lnTo>
                    <a:cubicBezTo>
                      <a:pt x="10990" y="9101"/>
                      <a:pt x="13565" y="5666"/>
                      <a:pt x="15111" y="3434"/>
                    </a:cubicBezTo>
                    <a:lnTo>
                      <a:pt x="15111" y="3434"/>
                    </a:lnTo>
                    <a:cubicBezTo>
                      <a:pt x="16313" y="1545"/>
                      <a:pt x="18373" y="171"/>
                      <a:pt x="21121" y="0"/>
                    </a:cubicBezTo>
                    <a:lnTo>
                      <a:pt x="21121" y="0"/>
                    </a:lnTo>
                    <a:cubicBezTo>
                      <a:pt x="23696" y="0"/>
                      <a:pt x="26273" y="1717"/>
                      <a:pt x="27646" y="4808"/>
                    </a:cubicBezTo>
                    <a:lnTo>
                      <a:pt x="27646" y="4808"/>
                    </a:lnTo>
                    <a:cubicBezTo>
                      <a:pt x="28504" y="6525"/>
                      <a:pt x="30050" y="7556"/>
                      <a:pt x="34343" y="7727"/>
                    </a:cubicBezTo>
                    <a:lnTo>
                      <a:pt x="34343" y="7727"/>
                    </a:lnTo>
                    <a:cubicBezTo>
                      <a:pt x="37434" y="7727"/>
                      <a:pt x="41727" y="7040"/>
                      <a:pt x="46878" y="5495"/>
                    </a:cubicBezTo>
                    <a:lnTo>
                      <a:pt x="46878" y="5495"/>
                    </a:lnTo>
                    <a:cubicBezTo>
                      <a:pt x="51171" y="4293"/>
                      <a:pt x="56494" y="3778"/>
                      <a:pt x="62161" y="3778"/>
                    </a:cubicBezTo>
                    <a:lnTo>
                      <a:pt x="62161" y="3778"/>
                    </a:lnTo>
                    <a:cubicBezTo>
                      <a:pt x="73838" y="3778"/>
                      <a:pt x="86716" y="5838"/>
                      <a:pt x="94272" y="8757"/>
                    </a:cubicBezTo>
                    <a:lnTo>
                      <a:pt x="94272" y="8757"/>
                    </a:lnTo>
                    <a:cubicBezTo>
                      <a:pt x="104060" y="12535"/>
                      <a:pt x="110585" y="11333"/>
                      <a:pt x="114878" y="12192"/>
                    </a:cubicBezTo>
                    <a:lnTo>
                      <a:pt x="114878" y="12192"/>
                    </a:lnTo>
                    <a:cubicBezTo>
                      <a:pt x="116080" y="12535"/>
                      <a:pt x="117625" y="12707"/>
                      <a:pt x="119171" y="12707"/>
                    </a:cubicBezTo>
                    <a:lnTo>
                      <a:pt x="119171" y="12707"/>
                    </a:lnTo>
                    <a:cubicBezTo>
                      <a:pt x="120888" y="12707"/>
                      <a:pt x="122777" y="12364"/>
                      <a:pt x="124837" y="11505"/>
                    </a:cubicBezTo>
                    <a:lnTo>
                      <a:pt x="124837" y="11505"/>
                    </a:lnTo>
                    <a:cubicBezTo>
                      <a:pt x="127757" y="10131"/>
                      <a:pt x="131534" y="9273"/>
                      <a:pt x="135140" y="9273"/>
                    </a:cubicBezTo>
                    <a:lnTo>
                      <a:pt x="135140" y="9273"/>
                    </a:lnTo>
                    <a:cubicBezTo>
                      <a:pt x="137544" y="9273"/>
                      <a:pt x="140120" y="9616"/>
                      <a:pt x="142524" y="10646"/>
                    </a:cubicBezTo>
                    <a:lnTo>
                      <a:pt x="142524" y="10646"/>
                    </a:lnTo>
                    <a:lnTo>
                      <a:pt x="141494" y="12879"/>
                    </a:lnTo>
                    <a:lnTo>
                      <a:pt x="142524" y="10646"/>
                    </a:lnTo>
                    <a:lnTo>
                      <a:pt x="146989" y="12535"/>
                    </a:lnTo>
                    <a:lnTo>
                      <a:pt x="80363" y="52202"/>
                    </a:lnTo>
                    <a:lnTo>
                      <a:pt x="78818" y="52030"/>
                    </a:lnTo>
                    <a:lnTo>
                      <a:pt x="78818" y="52030"/>
                    </a:lnTo>
                    <a:close/>
                    <a:moveTo>
                      <a:pt x="19060" y="6010"/>
                    </a:moveTo>
                    <a:cubicBezTo>
                      <a:pt x="17343" y="8586"/>
                      <a:pt x="14595" y="12192"/>
                      <a:pt x="7727" y="19404"/>
                    </a:cubicBezTo>
                    <a:lnTo>
                      <a:pt x="7727" y="19404"/>
                    </a:lnTo>
                    <a:cubicBezTo>
                      <a:pt x="5151" y="21980"/>
                      <a:pt x="4636" y="23353"/>
                      <a:pt x="4808" y="23525"/>
                    </a:cubicBezTo>
                    <a:lnTo>
                      <a:pt x="4808" y="23525"/>
                    </a:lnTo>
                    <a:cubicBezTo>
                      <a:pt x="4464" y="23697"/>
                      <a:pt x="6525" y="25929"/>
                      <a:pt x="9272" y="30737"/>
                    </a:cubicBezTo>
                    <a:lnTo>
                      <a:pt x="9272" y="30737"/>
                    </a:lnTo>
                    <a:cubicBezTo>
                      <a:pt x="11161" y="36060"/>
                      <a:pt x="36060" y="40868"/>
                      <a:pt x="50656" y="41212"/>
                    </a:cubicBezTo>
                    <a:lnTo>
                      <a:pt x="50656" y="41212"/>
                    </a:lnTo>
                    <a:cubicBezTo>
                      <a:pt x="63535" y="41899"/>
                      <a:pt x="75726" y="45677"/>
                      <a:pt x="79333" y="46878"/>
                    </a:cubicBezTo>
                    <a:lnTo>
                      <a:pt x="79333" y="46878"/>
                    </a:lnTo>
                    <a:lnTo>
                      <a:pt x="134281" y="14081"/>
                    </a:lnTo>
                    <a:cubicBezTo>
                      <a:pt x="131534" y="14081"/>
                      <a:pt x="128615" y="14767"/>
                      <a:pt x="126383" y="15798"/>
                    </a:cubicBezTo>
                    <a:lnTo>
                      <a:pt x="126383" y="15798"/>
                    </a:lnTo>
                    <a:cubicBezTo>
                      <a:pt x="123635" y="17000"/>
                      <a:pt x="121231" y="17343"/>
                      <a:pt x="118827" y="17343"/>
                    </a:cubicBezTo>
                    <a:lnTo>
                      <a:pt x="118827" y="17343"/>
                    </a:lnTo>
                    <a:cubicBezTo>
                      <a:pt x="116767" y="17343"/>
                      <a:pt x="115049" y="17000"/>
                      <a:pt x="113332" y="16656"/>
                    </a:cubicBezTo>
                    <a:lnTo>
                      <a:pt x="113332" y="16656"/>
                    </a:lnTo>
                    <a:cubicBezTo>
                      <a:pt x="111272" y="15969"/>
                      <a:pt x="102858" y="17172"/>
                      <a:pt x="92211" y="13050"/>
                    </a:cubicBezTo>
                    <a:lnTo>
                      <a:pt x="92211" y="13050"/>
                    </a:lnTo>
                    <a:cubicBezTo>
                      <a:pt x="85686" y="10474"/>
                      <a:pt x="72979" y="8414"/>
                      <a:pt x="61989" y="8414"/>
                    </a:cubicBezTo>
                    <a:lnTo>
                      <a:pt x="61989" y="8414"/>
                    </a:lnTo>
                    <a:cubicBezTo>
                      <a:pt x="56666" y="8414"/>
                      <a:pt x="51686" y="8929"/>
                      <a:pt x="48080" y="9959"/>
                    </a:cubicBezTo>
                    <a:lnTo>
                      <a:pt x="48080" y="9959"/>
                    </a:lnTo>
                    <a:cubicBezTo>
                      <a:pt x="42585" y="11505"/>
                      <a:pt x="38121" y="12364"/>
                      <a:pt x="34343" y="12364"/>
                    </a:cubicBezTo>
                    <a:lnTo>
                      <a:pt x="34343" y="12364"/>
                    </a:lnTo>
                    <a:cubicBezTo>
                      <a:pt x="29363" y="12364"/>
                      <a:pt x="25070" y="10646"/>
                      <a:pt x="23181" y="6697"/>
                    </a:cubicBezTo>
                    <a:lnTo>
                      <a:pt x="23181" y="6697"/>
                    </a:lnTo>
                    <a:cubicBezTo>
                      <a:pt x="22151" y="4636"/>
                      <a:pt x="21636" y="4636"/>
                      <a:pt x="21121" y="4636"/>
                    </a:cubicBezTo>
                    <a:lnTo>
                      <a:pt x="21121" y="4636"/>
                    </a:lnTo>
                    <a:cubicBezTo>
                      <a:pt x="21121" y="4636"/>
                      <a:pt x="21121" y="4636"/>
                      <a:pt x="20949" y="4636"/>
                    </a:cubicBezTo>
                    <a:lnTo>
                      <a:pt x="20949" y="4636"/>
                    </a:lnTo>
                    <a:cubicBezTo>
                      <a:pt x="20262" y="4808"/>
                      <a:pt x="19403" y="5495"/>
                      <a:pt x="19060" y="6010"/>
                    </a:cubicBezTo>
                    <a:lnTo>
                      <a:pt x="1906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2" name="图形 7">
              <a:extLst>
                <a:ext uri="{FF2B5EF4-FFF2-40B4-BE49-F238E27FC236}">
                  <a16:creationId xmlns:a16="http://schemas.microsoft.com/office/drawing/2014/main" xmlns="" id="{C2ABA193-776F-4E77-B616-A0043C5904C6}"/>
                </a:ext>
              </a:extLst>
            </p:cNvPr>
            <p:cNvGrpSpPr/>
            <p:nvPr/>
          </p:nvGrpSpPr>
          <p:grpSpPr>
            <a:xfrm>
              <a:off x="5668617" y="1689567"/>
              <a:ext cx="7383" cy="6181"/>
              <a:chOff x="5668617" y="1689567"/>
              <a:chExt cx="7383" cy="6181"/>
            </a:xfrm>
            <a:solidFill>
              <a:srgbClr val="B4B4B4"/>
            </a:solidFill>
          </p:grpSpPr>
          <p:sp>
            <p:nvSpPr>
              <p:cNvPr id="3019" name="任意多边形: 形状 3018">
                <a:extLst>
                  <a:ext uri="{FF2B5EF4-FFF2-40B4-BE49-F238E27FC236}">
                    <a16:creationId xmlns:a16="http://schemas.microsoft.com/office/drawing/2014/main" xmlns="" id="{17F57CED-74DE-4AD7-BCF9-3223165F3F48}"/>
                  </a:ext>
                </a:extLst>
              </p:cNvPr>
              <p:cNvSpPr/>
              <p:nvPr/>
            </p:nvSpPr>
            <p:spPr>
              <a:xfrm>
                <a:off x="5670849" y="169214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0" name="任意多边形: 形状 3019">
                <a:extLst>
                  <a:ext uri="{FF2B5EF4-FFF2-40B4-BE49-F238E27FC236}">
                    <a16:creationId xmlns:a16="http://schemas.microsoft.com/office/drawing/2014/main" xmlns="" id="{A78D5CF2-A4E8-4CBF-B6E4-D93029DE58DD}"/>
                  </a:ext>
                </a:extLst>
              </p:cNvPr>
              <p:cNvSpPr/>
              <p:nvPr/>
            </p:nvSpPr>
            <p:spPr>
              <a:xfrm>
                <a:off x="5668617" y="1689567"/>
                <a:ext cx="7383" cy="6181"/>
              </a:xfrm>
              <a:custGeom>
                <a:avLst/>
                <a:gdLst>
                  <a:gd name="connsiteX0" fmla="*/ 2748 w 7383"/>
                  <a:gd name="connsiteY0" fmla="*/ 6182 h 6181"/>
                  <a:gd name="connsiteX1" fmla="*/ 2404 w 7383"/>
                  <a:gd name="connsiteY1" fmla="*/ 6182 h 6181"/>
                  <a:gd name="connsiteX2" fmla="*/ 2404 w 7383"/>
                  <a:gd name="connsiteY2" fmla="*/ 6182 h 6181"/>
                  <a:gd name="connsiteX3" fmla="*/ 0 w 7383"/>
                  <a:gd name="connsiteY3" fmla="*/ 6182 h 6181"/>
                  <a:gd name="connsiteX4" fmla="*/ 0 w 7383"/>
                  <a:gd name="connsiteY4" fmla="*/ 3778 h 6181"/>
                  <a:gd name="connsiteX5" fmla="*/ 0 w 7383"/>
                  <a:gd name="connsiteY5" fmla="*/ 2404 h 6181"/>
                  <a:gd name="connsiteX6" fmla="*/ 0 w 7383"/>
                  <a:gd name="connsiteY6" fmla="*/ 2404 h 6181"/>
                  <a:gd name="connsiteX7" fmla="*/ 0 w 7383"/>
                  <a:gd name="connsiteY7" fmla="*/ 0 h 6181"/>
                  <a:gd name="connsiteX8" fmla="*/ 2404 w 7383"/>
                  <a:gd name="connsiteY8" fmla="*/ 0 h 6181"/>
                  <a:gd name="connsiteX9" fmla="*/ 3606 w 7383"/>
                  <a:gd name="connsiteY9" fmla="*/ 0 h 6181"/>
                  <a:gd name="connsiteX10" fmla="*/ 3606 w 7383"/>
                  <a:gd name="connsiteY10" fmla="*/ 0 h 6181"/>
                  <a:gd name="connsiteX11" fmla="*/ 7384 w 7383"/>
                  <a:gd name="connsiteY11" fmla="*/ 0 h 6181"/>
                  <a:gd name="connsiteX12" fmla="*/ 6010 w 7383"/>
                  <a:gd name="connsiteY12" fmla="*/ 2919 h 6181"/>
                  <a:gd name="connsiteX13" fmla="*/ 4808 w 7383"/>
                  <a:gd name="connsiteY13" fmla="*/ 5495 h 6181"/>
                  <a:gd name="connsiteX14" fmla="*/ 4808 w 7383"/>
                  <a:gd name="connsiteY14" fmla="*/ 5495 h 6181"/>
                  <a:gd name="connsiteX15" fmla="*/ 2748 w 7383"/>
                  <a:gd name="connsiteY15" fmla="*/ 6182 h 6181"/>
                  <a:gd name="connsiteX16" fmla="*/ 2748 w 7383"/>
                  <a:gd name="connsiteY16" fmla="*/ 6182 h 6181"/>
                  <a:gd name="connsiteX17" fmla="*/ 2748 w 7383"/>
                  <a:gd name="connsiteY17" fmla="*/ 6182 h 6181"/>
                  <a:gd name="connsiteX18" fmla="*/ 2748 w 7383"/>
                  <a:gd name="connsiteY18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3" h="6181">
                    <a:moveTo>
                      <a:pt x="2748" y="6182"/>
                    </a:moveTo>
                    <a:cubicBezTo>
                      <a:pt x="2576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384" y="0"/>
                    </a:lnTo>
                    <a:lnTo>
                      <a:pt x="6010" y="2919"/>
                    </a:lnTo>
                    <a:cubicBezTo>
                      <a:pt x="6010" y="3434"/>
                      <a:pt x="6010" y="4465"/>
                      <a:pt x="4808" y="5495"/>
                    </a:cubicBezTo>
                    <a:lnTo>
                      <a:pt x="4808" y="5495"/>
                    </a:lnTo>
                    <a:cubicBezTo>
                      <a:pt x="3778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748" y="6182"/>
                      <a:pt x="2748" y="6182"/>
                      <a:pt x="2748" y="6182"/>
                    </a:cubicBezTo>
                    <a:lnTo>
                      <a:pt x="274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3" name="图形 7">
              <a:extLst>
                <a:ext uri="{FF2B5EF4-FFF2-40B4-BE49-F238E27FC236}">
                  <a16:creationId xmlns:a16="http://schemas.microsoft.com/office/drawing/2014/main" xmlns="" id="{617171EA-D174-4D6D-9E2C-52B4AA6B3AC4}"/>
                </a:ext>
              </a:extLst>
            </p:cNvPr>
            <p:cNvGrpSpPr/>
            <p:nvPr/>
          </p:nvGrpSpPr>
          <p:grpSpPr>
            <a:xfrm>
              <a:off x="5656941" y="1690941"/>
              <a:ext cx="6009" cy="7383"/>
              <a:chOff x="5656941" y="1690941"/>
              <a:chExt cx="6009" cy="7383"/>
            </a:xfrm>
            <a:solidFill>
              <a:srgbClr val="B4B4B4"/>
            </a:solidFill>
          </p:grpSpPr>
          <p:sp>
            <p:nvSpPr>
              <p:cNvPr id="3017" name="任意多边形: 形状 3016">
                <a:extLst>
                  <a:ext uri="{FF2B5EF4-FFF2-40B4-BE49-F238E27FC236}">
                    <a16:creationId xmlns:a16="http://schemas.microsoft.com/office/drawing/2014/main" xmlns="" id="{80DF27D6-5F78-48D3-8A06-8694F7576F84}"/>
                  </a:ext>
                </a:extLst>
              </p:cNvPr>
              <p:cNvSpPr/>
              <p:nvPr/>
            </p:nvSpPr>
            <p:spPr>
              <a:xfrm>
                <a:off x="5659610" y="1693516"/>
                <a:ext cx="1279" cy="2404"/>
              </a:xfrm>
              <a:custGeom>
                <a:avLst/>
                <a:gdLst>
                  <a:gd name="connsiteX0" fmla="*/ 1280 w 1279"/>
                  <a:gd name="connsiteY0" fmla="*/ 2404 h 2404"/>
                  <a:gd name="connsiteX1" fmla="*/ 1280 w 1279"/>
                  <a:gd name="connsiteY1" fmla="*/ 1202 h 2404"/>
                  <a:gd name="connsiteX2" fmla="*/ 1280 w 1279"/>
                  <a:gd name="connsiteY2" fmla="*/ 0 h 2404"/>
                  <a:gd name="connsiteX3" fmla="*/ 78 w 1279"/>
                  <a:gd name="connsiteY3" fmla="*/ 1202 h 2404"/>
                  <a:gd name="connsiteX4" fmla="*/ 1280 w 1279"/>
                  <a:gd name="connsiteY4" fmla="*/ 2404 h 2404"/>
                  <a:gd name="connsiteX5" fmla="*/ 1280 w 1279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9" h="2404">
                    <a:moveTo>
                      <a:pt x="1280" y="2404"/>
                    </a:moveTo>
                    <a:cubicBezTo>
                      <a:pt x="1280" y="2404"/>
                      <a:pt x="1280" y="2404"/>
                      <a:pt x="1280" y="1202"/>
                    </a:cubicBezTo>
                    <a:lnTo>
                      <a:pt x="1280" y="0"/>
                    </a:lnTo>
                    <a:cubicBezTo>
                      <a:pt x="78" y="0"/>
                      <a:pt x="78" y="1202"/>
                      <a:pt x="78" y="1202"/>
                    </a:cubicBezTo>
                    <a:cubicBezTo>
                      <a:pt x="-94" y="2404"/>
                      <a:pt x="-94" y="2404"/>
                      <a:pt x="1280" y="2404"/>
                    </a:cubicBezTo>
                    <a:lnTo>
                      <a:pt x="128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8" name="任意多边形: 形状 3017">
                <a:extLst>
                  <a:ext uri="{FF2B5EF4-FFF2-40B4-BE49-F238E27FC236}">
                    <a16:creationId xmlns:a16="http://schemas.microsoft.com/office/drawing/2014/main" xmlns="" id="{42A18ECB-2F6F-4112-B6A6-98D5A61FC278}"/>
                  </a:ext>
                </a:extLst>
              </p:cNvPr>
              <p:cNvSpPr/>
              <p:nvPr/>
            </p:nvSpPr>
            <p:spPr>
              <a:xfrm>
                <a:off x="5656941" y="1690941"/>
                <a:ext cx="6009" cy="7383"/>
              </a:xfrm>
              <a:custGeom>
                <a:avLst/>
                <a:gdLst>
                  <a:gd name="connsiteX0" fmla="*/ 3778 w 6009"/>
                  <a:gd name="connsiteY0" fmla="*/ 7384 h 7383"/>
                  <a:gd name="connsiteX1" fmla="*/ 3263 w 6009"/>
                  <a:gd name="connsiteY1" fmla="*/ 7384 h 7383"/>
                  <a:gd name="connsiteX2" fmla="*/ 3263 w 6009"/>
                  <a:gd name="connsiteY2" fmla="*/ 7384 h 7383"/>
                  <a:gd name="connsiteX3" fmla="*/ 858 w 6009"/>
                  <a:gd name="connsiteY3" fmla="*/ 6525 h 7383"/>
                  <a:gd name="connsiteX4" fmla="*/ 858 w 6009"/>
                  <a:gd name="connsiteY4" fmla="*/ 6525 h 7383"/>
                  <a:gd name="connsiteX5" fmla="*/ 0 w 6009"/>
                  <a:gd name="connsiteY5" fmla="*/ 3778 h 7383"/>
                  <a:gd name="connsiteX6" fmla="*/ 0 w 6009"/>
                  <a:gd name="connsiteY6" fmla="*/ 3778 h 7383"/>
                  <a:gd name="connsiteX7" fmla="*/ 3606 w 6009"/>
                  <a:gd name="connsiteY7" fmla="*/ 0 h 7383"/>
                  <a:gd name="connsiteX8" fmla="*/ 3606 w 6009"/>
                  <a:gd name="connsiteY8" fmla="*/ 0 h 7383"/>
                  <a:gd name="connsiteX9" fmla="*/ 6010 w 6009"/>
                  <a:gd name="connsiteY9" fmla="*/ 0 h 7383"/>
                  <a:gd name="connsiteX10" fmla="*/ 6010 w 6009"/>
                  <a:gd name="connsiteY10" fmla="*/ 2404 h 7383"/>
                  <a:gd name="connsiteX11" fmla="*/ 6010 w 6009"/>
                  <a:gd name="connsiteY11" fmla="*/ 3606 h 7383"/>
                  <a:gd name="connsiteX12" fmla="*/ 6010 w 6009"/>
                  <a:gd name="connsiteY12" fmla="*/ 4980 h 7383"/>
                  <a:gd name="connsiteX13" fmla="*/ 6010 w 6009"/>
                  <a:gd name="connsiteY13" fmla="*/ 4980 h 7383"/>
                  <a:gd name="connsiteX14" fmla="*/ 6010 w 6009"/>
                  <a:gd name="connsiteY14" fmla="*/ 7384 h 7383"/>
                  <a:gd name="connsiteX15" fmla="*/ 3778 w 6009"/>
                  <a:gd name="connsiteY15" fmla="*/ 7384 h 7383"/>
                  <a:gd name="connsiteX16" fmla="*/ 3778 w 6009"/>
                  <a:gd name="connsiteY16" fmla="*/ 7384 h 7383"/>
                  <a:gd name="connsiteX17" fmla="*/ 3778 w 6009"/>
                  <a:gd name="connsiteY17" fmla="*/ 4980 h 7383"/>
                  <a:gd name="connsiteX18" fmla="*/ 3778 w 6009"/>
                  <a:gd name="connsiteY18" fmla="*/ 4980 h 7383"/>
                  <a:gd name="connsiteX19" fmla="*/ 3778 w 6009"/>
                  <a:gd name="connsiteY19" fmla="*/ 4980 h 7383"/>
                  <a:gd name="connsiteX20" fmla="*/ 3778 w 6009"/>
                  <a:gd name="connsiteY20" fmla="*/ 4980 h 7383"/>
                  <a:gd name="connsiteX21" fmla="*/ 3778 w 6009"/>
                  <a:gd name="connsiteY21" fmla="*/ 2747 h 7383"/>
                  <a:gd name="connsiteX22" fmla="*/ 3778 w 6009"/>
                  <a:gd name="connsiteY22" fmla="*/ 2576 h 7383"/>
                  <a:gd name="connsiteX23" fmla="*/ 3778 w 6009"/>
                  <a:gd name="connsiteY23" fmla="*/ 2747 h 7383"/>
                  <a:gd name="connsiteX24" fmla="*/ 3778 w 6009"/>
                  <a:gd name="connsiteY24" fmla="*/ 2747 h 7383"/>
                  <a:gd name="connsiteX25" fmla="*/ 3778 w 6009"/>
                  <a:gd name="connsiteY25" fmla="*/ 2747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09" h="7383">
                    <a:moveTo>
                      <a:pt x="3778" y="7384"/>
                    </a:moveTo>
                    <a:cubicBezTo>
                      <a:pt x="3606" y="7384"/>
                      <a:pt x="3434" y="7384"/>
                      <a:pt x="3263" y="7384"/>
                    </a:cubicBezTo>
                    <a:lnTo>
                      <a:pt x="3263" y="7384"/>
                    </a:lnTo>
                    <a:cubicBezTo>
                      <a:pt x="2748" y="7384"/>
                      <a:pt x="2061" y="7384"/>
                      <a:pt x="858" y="6525"/>
                    </a:cubicBezTo>
                    <a:lnTo>
                      <a:pt x="858" y="6525"/>
                    </a:lnTo>
                    <a:cubicBezTo>
                      <a:pt x="-344" y="4980"/>
                      <a:pt x="171" y="4293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0" y="343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cubicBezTo>
                      <a:pt x="6010" y="4980"/>
                      <a:pt x="6010" y="4980"/>
                      <a:pt x="6010" y="4980"/>
                    </a:cubicBezTo>
                    <a:lnTo>
                      <a:pt x="6010" y="4980"/>
                    </a:lnTo>
                    <a:lnTo>
                      <a:pt x="6010" y="7384"/>
                    </a:lnTo>
                    <a:lnTo>
                      <a:pt x="3778" y="7384"/>
                    </a:lnTo>
                    <a:lnTo>
                      <a:pt x="3778" y="7384"/>
                    </a:lnTo>
                    <a:close/>
                    <a:moveTo>
                      <a:pt x="3778" y="4980"/>
                    </a:move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lose/>
                    <a:moveTo>
                      <a:pt x="3778" y="2747"/>
                    </a:moveTo>
                    <a:lnTo>
                      <a:pt x="3778" y="2576"/>
                    </a:lnTo>
                    <a:lnTo>
                      <a:pt x="3778" y="2747"/>
                    </a:lnTo>
                    <a:lnTo>
                      <a:pt x="3778" y="2747"/>
                    </a:lnTo>
                    <a:lnTo>
                      <a:pt x="3778" y="27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4" name="图形 7">
              <a:extLst>
                <a:ext uri="{FF2B5EF4-FFF2-40B4-BE49-F238E27FC236}">
                  <a16:creationId xmlns:a16="http://schemas.microsoft.com/office/drawing/2014/main" xmlns="" id="{6A88A0C4-9EC5-451C-9ABB-921F5DEB3079}"/>
                </a:ext>
              </a:extLst>
            </p:cNvPr>
            <p:cNvGrpSpPr/>
            <p:nvPr/>
          </p:nvGrpSpPr>
          <p:grpSpPr>
            <a:xfrm>
              <a:off x="5988867" y="2519470"/>
              <a:ext cx="7383" cy="6181"/>
              <a:chOff x="5988867" y="2519470"/>
              <a:chExt cx="7383" cy="6181"/>
            </a:xfrm>
            <a:solidFill>
              <a:srgbClr val="B4B4B4"/>
            </a:solidFill>
          </p:grpSpPr>
          <p:sp>
            <p:nvSpPr>
              <p:cNvPr id="3015" name="任意多边形: 形状 3014">
                <a:extLst>
                  <a:ext uri="{FF2B5EF4-FFF2-40B4-BE49-F238E27FC236}">
                    <a16:creationId xmlns:a16="http://schemas.microsoft.com/office/drawing/2014/main" xmlns="" id="{9E6A6B2B-740D-4267-AEE4-5C38C1143B00}"/>
                  </a:ext>
                </a:extLst>
              </p:cNvPr>
              <p:cNvSpPr/>
              <p:nvPr/>
            </p:nvSpPr>
            <p:spPr>
              <a:xfrm>
                <a:off x="5991272" y="2522046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0 h 1202"/>
                  <a:gd name="connsiteX2" fmla="*/ 1202 w 2403"/>
                  <a:gd name="connsiteY2" fmla="*/ 0 h 1202"/>
                  <a:gd name="connsiteX3" fmla="*/ 0 w 2403"/>
                  <a:gd name="connsiteY3" fmla="*/ 0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6" name="任意多边形: 形状 3015">
                <a:extLst>
                  <a:ext uri="{FF2B5EF4-FFF2-40B4-BE49-F238E27FC236}">
                    <a16:creationId xmlns:a16="http://schemas.microsoft.com/office/drawing/2014/main" xmlns="" id="{D970C4A0-F960-4C60-8966-D38DA9DE7553}"/>
                  </a:ext>
                </a:extLst>
              </p:cNvPr>
              <p:cNvSpPr/>
              <p:nvPr/>
            </p:nvSpPr>
            <p:spPr>
              <a:xfrm>
                <a:off x="5988867" y="2519470"/>
                <a:ext cx="7383" cy="6181"/>
              </a:xfrm>
              <a:custGeom>
                <a:avLst/>
                <a:gdLst>
                  <a:gd name="connsiteX0" fmla="*/ 3091 w 7383"/>
                  <a:gd name="connsiteY0" fmla="*/ 6182 h 6181"/>
                  <a:gd name="connsiteX1" fmla="*/ 2748 w 7383"/>
                  <a:gd name="connsiteY1" fmla="*/ 6010 h 6181"/>
                  <a:gd name="connsiteX2" fmla="*/ 0 w 7383"/>
                  <a:gd name="connsiteY2" fmla="*/ 2404 h 6181"/>
                  <a:gd name="connsiteX3" fmla="*/ 0 w 7383"/>
                  <a:gd name="connsiteY3" fmla="*/ 2404 h 6181"/>
                  <a:gd name="connsiteX4" fmla="*/ 0 w 7383"/>
                  <a:gd name="connsiteY4" fmla="*/ 0 h 6181"/>
                  <a:gd name="connsiteX5" fmla="*/ 2404 w 7383"/>
                  <a:gd name="connsiteY5" fmla="*/ 0 h 6181"/>
                  <a:gd name="connsiteX6" fmla="*/ 3778 w 7383"/>
                  <a:gd name="connsiteY6" fmla="*/ 0 h 6181"/>
                  <a:gd name="connsiteX7" fmla="*/ 4980 w 7383"/>
                  <a:gd name="connsiteY7" fmla="*/ 0 h 6181"/>
                  <a:gd name="connsiteX8" fmla="*/ 4980 w 7383"/>
                  <a:gd name="connsiteY8" fmla="*/ 0 h 6181"/>
                  <a:gd name="connsiteX9" fmla="*/ 7384 w 7383"/>
                  <a:gd name="connsiteY9" fmla="*/ 0 h 6181"/>
                  <a:gd name="connsiteX10" fmla="*/ 7384 w 7383"/>
                  <a:gd name="connsiteY10" fmla="*/ 2404 h 6181"/>
                  <a:gd name="connsiteX11" fmla="*/ 6525 w 7383"/>
                  <a:gd name="connsiteY11" fmla="*/ 5323 h 6181"/>
                  <a:gd name="connsiteX12" fmla="*/ 6525 w 7383"/>
                  <a:gd name="connsiteY12" fmla="*/ 5323 h 6181"/>
                  <a:gd name="connsiteX13" fmla="*/ 4121 w 7383"/>
                  <a:gd name="connsiteY13" fmla="*/ 6182 h 6181"/>
                  <a:gd name="connsiteX14" fmla="*/ 4121 w 7383"/>
                  <a:gd name="connsiteY14" fmla="*/ 6182 h 6181"/>
                  <a:gd name="connsiteX15" fmla="*/ 3606 w 7383"/>
                  <a:gd name="connsiteY15" fmla="*/ 6182 h 6181"/>
                  <a:gd name="connsiteX16" fmla="*/ 3606 w 7383"/>
                  <a:gd name="connsiteY16" fmla="*/ 6182 h 6181"/>
                  <a:gd name="connsiteX17" fmla="*/ 3606 w 7383"/>
                  <a:gd name="connsiteY17" fmla="*/ 4980 h 6181"/>
                  <a:gd name="connsiteX18" fmla="*/ 3606 w 7383"/>
                  <a:gd name="connsiteY18" fmla="*/ 6182 h 6181"/>
                  <a:gd name="connsiteX19" fmla="*/ 3091 w 7383"/>
                  <a:gd name="connsiteY19" fmla="*/ 6182 h 6181"/>
                  <a:gd name="connsiteX20" fmla="*/ 3091 w 7383"/>
                  <a:gd name="connsiteY20" fmla="*/ 6182 h 6181"/>
                  <a:gd name="connsiteX21" fmla="*/ 4808 w 7383"/>
                  <a:gd name="connsiteY21" fmla="*/ 2576 h 6181"/>
                  <a:gd name="connsiteX22" fmla="*/ 4293 w 7383"/>
                  <a:gd name="connsiteY22" fmla="*/ 2576 h 6181"/>
                  <a:gd name="connsiteX23" fmla="*/ 4808 w 7383"/>
                  <a:gd name="connsiteY23" fmla="*/ 2576 h 6181"/>
                  <a:gd name="connsiteX24" fmla="*/ 4808 w 7383"/>
                  <a:gd name="connsiteY24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383" h="6181">
                    <a:moveTo>
                      <a:pt x="3091" y="6182"/>
                    </a:moveTo>
                    <a:lnTo>
                      <a:pt x="2748" y="6010"/>
                    </a:lnTo>
                    <a:cubicBezTo>
                      <a:pt x="1717" y="5667"/>
                      <a:pt x="0" y="480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778" y="0"/>
                    </a:lnTo>
                    <a:cubicBezTo>
                      <a:pt x="4980" y="0"/>
                      <a:pt x="4980" y="0"/>
                      <a:pt x="4980" y="0"/>
                    </a:cubicBezTo>
                    <a:lnTo>
                      <a:pt x="4980" y="0"/>
                    </a:lnTo>
                    <a:lnTo>
                      <a:pt x="7384" y="0"/>
                    </a:lnTo>
                    <a:lnTo>
                      <a:pt x="7384" y="2404"/>
                    </a:lnTo>
                    <a:cubicBezTo>
                      <a:pt x="7212" y="3091"/>
                      <a:pt x="7727" y="3606"/>
                      <a:pt x="6525" y="5323"/>
                    </a:cubicBezTo>
                    <a:lnTo>
                      <a:pt x="6525" y="5323"/>
                    </a:lnTo>
                    <a:cubicBezTo>
                      <a:pt x="5323" y="6182"/>
                      <a:pt x="4636" y="6182"/>
                      <a:pt x="4121" y="6182"/>
                    </a:cubicBezTo>
                    <a:lnTo>
                      <a:pt x="4121" y="6182"/>
                    </a:lnTo>
                    <a:cubicBezTo>
                      <a:pt x="3950" y="6182"/>
                      <a:pt x="3778" y="6182"/>
                      <a:pt x="3606" y="6182"/>
                    </a:cubicBezTo>
                    <a:lnTo>
                      <a:pt x="3606" y="6182"/>
                    </a:lnTo>
                    <a:lnTo>
                      <a:pt x="3606" y="4980"/>
                    </a:lnTo>
                    <a:lnTo>
                      <a:pt x="3606" y="6182"/>
                    </a:lnTo>
                    <a:lnTo>
                      <a:pt x="3091" y="6182"/>
                    </a:lnTo>
                    <a:lnTo>
                      <a:pt x="3091" y="6182"/>
                    </a:lnTo>
                    <a:close/>
                    <a:moveTo>
                      <a:pt x="4808" y="2576"/>
                    </a:moveTo>
                    <a:lnTo>
                      <a:pt x="4293" y="2576"/>
                    </a:lnTo>
                    <a:lnTo>
                      <a:pt x="4808" y="2576"/>
                    </a:lnTo>
                    <a:lnTo>
                      <a:pt x="480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5" name="图形 7">
              <a:extLst>
                <a:ext uri="{FF2B5EF4-FFF2-40B4-BE49-F238E27FC236}">
                  <a16:creationId xmlns:a16="http://schemas.microsoft.com/office/drawing/2014/main" xmlns="" id="{65A88FCC-6F7A-4610-9DEF-005D5F5D5F5C}"/>
                </a:ext>
              </a:extLst>
            </p:cNvPr>
            <p:cNvGrpSpPr/>
            <p:nvPr/>
          </p:nvGrpSpPr>
          <p:grpSpPr>
            <a:xfrm>
              <a:off x="6294006" y="2303108"/>
              <a:ext cx="6182" cy="7383"/>
              <a:chOff x="6294006" y="2303108"/>
              <a:chExt cx="6182" cy="7383"/>
            </a:xfrm>
            <a:solidFill>
              <a:srgbClr val="B4B4B4"/>
            </a:solidFill>
          </p:grpSpPr>
          <p:sp>
            <p:nvSpPr>
              <p:cNvPr id="3013" name="任意多边形: 形状 3012">
                <a:extLst>
                  <a:ext uri="{FF2B5EF4-FFF2-40B4-BE49-F238E27FC236}">
                    <a16:creationId xmlns:a16="http://schemas.microsoft.com/office/drawing/2014/main" xmlns="" id="{F62355CB-90C3-46DF-B795-878D893C6C6D}"/>
                  </a:ext>
                </a:extLst>
              </p:cNvPr>
              <p:cNvSpPr/>
              <p:nvPr/>
            </p:nvSpPr>
            <p:spPr>
              <a:xfrm>
                <a:off x="6296583" y="2305684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  <a:gd name="connsiteX5" fmla="*/ 0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4" name="任意多边形: 形状 3013">
                <a:extLst>
                  <a:ext uri="{FF2B5EF4-FFF2-40B4-BE49-F238E27FC236}">
                    <a16:creationId xmlns:a16="http://schemas.microsoft.com/office/drawing/2014/main" xmlns="" id="{1B449253-ED4D-4EC7-9788-E1F64396610D}"/>
                  </a:ext>
                </a:extLst>
              </p:cNvPr>
              <p:cNvSpPr/>
              <p:nvPr/>
            </p:nvSpPr>
            <p:spPr>
              <a:xfrm>
                <a:off x="6294006" y="2303108"/>
                <a:ext cx="6182" cy="7383"/>
              </a:xfrm>
              <a:custGeom>
                <a:avLst/>
                <a:gdLst>
                  <a:gd name="connsiteX0" fmla="*/ 0 w 6182"/>
                  <a:gd name="connsiteY0" fmla="*/ 7384 h 7383"/>
                  <a:gd name="connsiteX1" fmla="*/ 0 w 6182"/>
                  <a:gd name="connsiteY1" fmla="*/ 4980 h 7383"/>
                  <a:gd name="connsiteX2" fmla="*/ 0 w 6182"/>
                  <a:gd name="connsiteY2" fmla="*/ 3778 h 7383"/>
                  <a:gd name="connsiteX3" fmla="*/ 0 w 6182"/>
                  <a:gd name="connsiteY3" fmla="*/ 0 h 7383"/>
                  <a:gd name="connsiteX4" fmla="*/ 2404 w 6182"/>
                  <a:gd name="connsiteY4" fmla="*/ 0 h 7383"/>
                  <a:gd name="connsiteX5" fmla="*/ 6182 w 6182"/>
                  <a:gd name="connsiteY5" fmla="*/ 3778 h 7383"/>
                  <a:gd name="connsiteX6" fmla="*/ 6182 w 6182"/>
                  <a:gd name="connsiteY6" fmla="*/ 3778 h 7383"/>
                  <a:gd name="connsiteX7" fmla="*/ 2404 w 6182"/>
                  <a:gd name="connsiteY7" fmla="*/ 7384 h 7383"/>
                  <a:gd name="connsiteX8" fmla="*/ 2404 w 6182"/>
                  <a:gd name="connsiteY8" fmla="*/ 7384 h 7383"/>
                  <a:gd name="connsiteX9" fmla="*/ 0 w 6182"/>
                  <a:gd name="connsiteY9" fmla="*/ 7384 h 7383"/>
                  <a:gd name="connsiteX10" fmla="*/ 0 w 6182"/>
                  <a:gd name="connsiteY10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82" h="7383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182" y="3778"/>
                    </a:cubicBezTo>
                    <a:lnTo>
                      <a:pt x="6182" y="3778"/>
                    </a:lnTo>
                    <a:cubicBezTo>
                      <a:pt x="6182" y="3778"/>
                      <a:pt x="6010" y="7212"/>
                      <a:pt x="2404" y="7384"/>
                    </a:cubicBezTo>
                    <a:lnTo>
                      <a:pt x="2404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6" name="图形 7">
              <a:extLst>
                <a:ext uri="{FF2B5EF4-FFF2-40B4-BE49-F238E27FC236}">
                  <a16:creationId xmlns:a16="http://schemas.microsoft.com/office/drawing/2014/main" xmlns="" id="{61A8C3EE-795D-4D4C-927A-65322AADF657}"/>
                </a:ext>
              </a:extLst>
            </p:cNvPr>
            <p:cNvGrpSpPr/>
            <p:nvPr/>
          </p:nvGrpSpPr>
          <p:grpSpPr>
            <a:xfrm>
              <a:off x="8899796" y="3613816"/>
              <a:ext cx="11505" cy="18888"/>
              <a:chOff x="8899796" y="3613816"/>
              <a:chExt cx="11505" cy="18888"/>
            </a:xfrm>
            <a:solidFill>
              <a:srgbClr val="B4B4B4"/>
            </a:solidFill>
          </p:grpSpPr>
          <p:sp>
            <p:nvSpPr>
              <p:cNvPr id="3011" name="任意多边形: 形状 3010">
                <a:extLst>
                  <a:ext uri="{FF2B5EF4-FFF2-40B4-BE49-F238E27FC236}">
                    <a16:creationId xmlns:a16="http://schemas.microsoft.com/office/drawing/2014/main" xmlns="" id="{14977AE2-0ABA-4A98-B27E-30C3EE948878}"/>
                  </a:ext>
                </a:extLst>
              </p:cNvPr>
              <p:cNvSpPr/>
              <p:nvPr/>
            </p:nvSpPr>
            <p:spPr>
              <a:xfrm>
                <a:off x="8902200" y="3616907"/>
                <a:ext cx="6756" cy="12706"/>
              </a:xfrm>
              <a:custGeom>
                <a:avLst/>
                <a:gdLst>
                  <a:gd name="connsiteX0" fmla="*/ 5151 w 6756"/>
                  <a:gd name="connsiteY0" fmla="*/ 5152 h 12706"/>
                  <a:gd name="connsiteX1" fmla="*/ 6353 w 6756"/>
                  <a:gd name="connsiteY1" fmla="*/ 8929 h 12706"/>
                  <a:gd name="connsiteX2" fmla="*/ 1373 w 6756"/>
                  <a:gd name="connsiteY2" fmla="*/ 12707 h 12706"/>
                  <a:gd name="connsiteX3" fmla="*/ 0 w 6756"/>
                  <a:gd name="connsiteY3" fmla="*/ 3778 h 12706"/>
                  <a:gd name="connsiteX4" fmla="*/ 3778 w 6756"/>
                  <a:gd name="connsiteY4" fmla="*/ 0 h 12706"/>
                  <a:gd name="connsiteX5" fmla="*/ 5151 w 6756"/>
                  <a:gd name="connsiteY5" fmla="*/ 5152 h 12706"/>
                  <a:gd name="connsiteX6" fmla="*/ 5151 w 6756"/>
                  <a:gd name="connsiteY6" fmla="*/ 5152 h 1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56" h="12706">
                    <a:moveTo>
                      <a:pt x="5151" y="5152"/>
                    </a:moveTo>
                    <a:cubicBezTo>
                      <a:pt x="5151" y="5152"/>
                      <a:pt x="7727" y="6353"/>
                      <a:pt x="6353" y="8929"/>
                    </a:cubicBezTo>
                    <a:cubicBezTo>
                      <a:pt x="6353" y="11505"/>
                      <a:pt x="1373" y="12707"/>
                      <a:pt x="1373" y="12707"/>
                    </a:cubicBezTo>
                    <a:cubicBezTo>
                      <a:pt x="1373" y="12707"/>
                      <a:pt x="0" y="6353"/>
                      <a:pt x="0" y="3778"/>
                    </a:cubicBezTo>
                    <a:cubicBezTo>
                      <a:pt x="0" y="1202"/>
                      <a:pt x="3778" y="0"/>
                      <a:pt x="3778" y="0"/>
                    </a:cubicBezTo>
                    <a:lnTo>
                      <a:pt x="5151" y="5152"/>
                    </a:lnTo>
                    <a:lnTo>
                      <a:pt x="5151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2" name="任意多边形: 形状 3011">
                <a:extLst>
                  <a:ext uri="{FF2B5EF4-FFF2-40B4-BE49-F238E27FC236}">
                    <a16:creationId xmlns:a16="http://schemas.microsoft.com/office/drawing/2014/main" xmlns="" id="{12C7CE20-9C42-4F31-A64A-BDC2593DED67}"/>
                  </a:ext>
                </a:extLst>
              </p:cNvPr>
              <p:cNvSpPr/>
              <p:nvPr/>
            </p:nvSpPr>
            <p:spPr>
              <a:xfrm>
                <a:off x="8899796" y="3613816"/>
                <a:ext cx="11505" cy="18888"/>
              </a:xfrm>
              <a:custGeom>
                <a:avLst/>
                <a:gdLst>
                  <a:gd name="connsiteX0" fmla="*/ 1374 w 11505"/>
                  <a:gd name="connsiteY0" fmla="*/ 16313 h 18888"/>
                  <a:gd name="connsiteX1" fmla="*/ 0 w 11505"/>
                  <a:gd name="connsiteY1" fmla="*/ 7384 h 18888"/>
                  <a:gd name="connsiteX2" fmla="*/ 0 w 11505"/>
                  <a:gd name="connsiteY2" fmla="*/ 7384 h 18888"/>
                  <a:gd name="connsiteX3" fmla="*/ 0 w 11505"/>
                  <a:gd name="connsiteY3" fmla="*/ 6869 h 18888"/>
                  <a:gd name="connsiteX4" fmla="*/ 0 w 11505"/>
                  <a:gd name="connsiteY4" fmla="*/ 6869 h 18888"/>
                  <a:gd name="connsiteX5" fmla="*/ 172 w 11505"/>
                  <a:gd name="connsiteY5" fmla="*/ 6010 h 18888"/>
                  <a:gd name="connsiteX6" fmla="*/ 172 w 11505"/>
                  <a:gd name="connsiteY6" fmla="*/ 6010 h 18888"/>
                  <a:gd name="connsiteX7" fmla="*/ 5495 w 11505"/>
                  <a:gd name="connsiteY7" fmla="*/ 859 h 18888"/>
                  <a:gd name="connsiteX8" fmla="*/ 5495 w 11505"/>
                  <a:gd name="connsiteY8" fmla="*/ 859 h 18888"/>
                  <a:gd name="connsiteX9" fmla="*/ 7899 w 11505"/>
                  <a:gd name="connsiteY9" fmla="*/ 0 h 18888"/>
                  <a:gd name="connsiteX10" fmla="*/ 8586 w 11505"/>
                  <a:gd name="connsiteY10" fmla="*/ 2576 h 18888"/>
                  <a:gd name="connsiteX11" fmla="*/ 9617 w 11505"/>
                  <a:gd name="connsiteY11" fmla="*/ 6697 h 18888"/>
                  <a:gd name="connsiteX12" fmla="*/ 11505 w 11505"/>
                  <a:gd name="connsiteY12" fmla="*/ 10647 h 18888"/>
                  <a:gd name="connsiteX13" fmla="*/ 11505 w 11505"/>
                  <a:gd name="connsiteY13" fmla="*/ 10647 h 18888"/>
                  <a:gd name="connsiteX14" fmla="*/ 11162 w 11505"/>
                  <a:gd name="connsiteY14" fmla="*/ 12020 h 18888"/>
                  <a:gd name="connsiteX15" fmla="*/ 11162 w 11505"/>
                  <a:gd name="connsiteY15" fmla="*/ 12020 h 18888"/>
                  <a:gd name="connsiteX16" fmla="*/ 4293 w 11505"/>
                  <a:gd name="connsiteY16" fmla="*/ 18202 h 18888"/>
                  <a:gd name="connsiteX17" fmla="*/ 4293 w 11505"/>
                  <a:gd name="connsiteY17" fmla="*/ 18202 h 18888"/>
                  <a:gd name="connsiteX18" fmla="*/ 1717 w 11505"/>
                  <a:gd name="connsiteY18" fmla="*/ 18889 h 18888"/>
                  <a:gd name="connsiteX19" fmla="*/ 1374 w 11505"/>
                  <a:gd name="connsiteY19" fmla="*/ 16313 h 18888"/>
                  <a:gd name="connsiteX20" fmla="*/ 1374 w 11505"/>
                  <a:gd name="connsiteY20" fmla="*/ 16313 h 18888"/>
                  <a:gd name="connsiteX21" fmla="*/ 5667 w 11505"/>
                  <a:gd name="connsiteY21" fmla="*/ 12535 h 18888"/>
                  <a:gd name="connsiteX22" fmla="*/ 6697 w 11505"/>
                  <a:gd name="connsiteY22" fmla="*/ 11162 h 18888"/>
                  <a:gd name="connsiteX23" fmla="*/ 6697 w 11505"/>
                  <a:gd name="connsiteY23" fmla="*/ 11162 h 18888"/>
                  <a:gd name="connsiteX24" fmla="*/ 6869 w 11505"/>
                  <a:gd name="connsiteY24" fmla="*/ 10818 h 18888"/>
                  <a:gd name="connsiteX25" fmla="*/ 6869 w 11505"/>
                  <a:gd name="connsiteY25" fmla="*/ 10818 h 18888"/>
                  <a:gd name="connsiteX26" fmla="*/ 6697 w 11505"/>
                  <a:gd name="connsiteY26" fmla="*/ 10475 h 18888"/>
                  <a:gd name="connsiteX27" fmla="*/ 6697 w 11505"/>
                  <a:gd name="connsiteY27" fmla="*/ 10475 h 18888"/>
                  <a:gd name="connsiteX28" fmla="*/ 7727 w 11505"/>
                  <a:gd name="connsiteY28" fmla="*/ 8243 h 18888"/>
                  <a:gd name="connsiteX29" fmla="*/ 10132 w 11505"/>
                  <a:gd name="connsiteY29" fmla="*/ 7727 h 18888"/>
                  <a:gd name="connsiteX30" fmla="*/ 7727 w 11505"/>
                  <a:gd name="connsiteY30" fmla="*/ 8243 h 18888"/>
                  <a:gd name="connsiteX31" fmla="*/ 6697 w 11505"/>
                  <a:gd name="connsiteY31" fmla="*/ 10475 h 18888"/>
                  <a:gd name="connsiteX32" fmla="*/ 5667 w 11505"/>
                  <a:gd name="connsiteY32" fmla="*/ 9960 h 18888"/>
                  <a:gd name="connsiteX33" fmla="*/ 5495 w 11505"/>
                  <a:gd name="connsiteY33" fmla="*/ 8929 h 18888"/>
                  <a:gd name="connsiteX34" fmla="*/ 5324 w 11505"/>
                  <a:gd name="connsiteY34" fmla="*/ 8243 h 18888"/>
                  <a:gd name="connsiteX35" fmla="*/ 5667 w 11505"/>
                  <a:gd name="connsiteY35" fmla="*/ 12535 h 18888"/>
                  <a:gd name="connsiteX36" fmla="*/ 5667 w 11505"/>
                  <a:gd name="connsiteY36" fmla="*/ 12535 h 18888"/>
                  <a:gd name="connsiteX37" fmla="*/ 1202 w 11505"/>
                  <a:gd name="connsiteY37" fmla="*/ 9101 h 18888"/>
                  <a:gd name="connsiteX38" fmla="*/ 1546 w 11505"/>
                  <a:gd name="connsiteY38" fmla="*/ 9273 h 18888"/>
                  <a:gd name="connsiteX39" fmla="*/ 1546 w 11505"/>
                  <a:gd name="connsiteY39" fmla="*/ 9273 h 18888"/>
                  <a:gd name="connsiteX40" fmla="*/ 1202 w 11505"/>
                  <a:gd name="connsiteY40" fmla="*/ 9101 h 18888"/>
                  <a:gd name="connsiteX41" fmla="*/ 1202 w 11505"/>
                  <a:gd name="connsiteY41" fmla="*/ 9101 h 18888"/>
                  <a:gd name="connsiteX42" fmla="*/ 1202 w 11505"/>
                  <a:gd name="connsiteY42" fmla="*/ 9101 h 18888"/>
                  <a:gd name="connsiteX43" fmla="*/ 1202 w 11505"/>
                  <a:gd name="connsiteY43" fmla="*/ 9101 h 18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1505" h="18888">
                    <a:moveTo>
                      <a:pt x="1374" y="16313"/>
                    </a:moveTo>
                    <a:cubicBezTo>
                      <a:pt x="1374" y="16141"/>
                      <a:pt x="172" y="10647"/>
                      <a:pt x="0" y="7384"/>
                    </a:cubicBezTo>
                    <a:lnTo>
                      <a:pt x="0" y="7384"/>
                    </a:lnTo>
                    <a:cubicBezTo>
                      <a:pt x="0" y="7212"/>
                      <a:pt x="0" y="7040"/>
                      <a:pt x="0" y="6869"/>
                    </a:cubicBezTo>
                    <a:lnTo>
                      <a:pt x="0" y="6869"/>
                    </a:lnTo>
                    <a:cubicBezTo>
                      <a:pt x="0" y="6697"/>
                      <a:pt x="0" y="6354"/>
                      <a:pt x="172" y="6010"/>
                    </a:cubicBezTo>
                    <a:lnTo>
                      <a:pt x="172" y="6010"/>
                    </a:lnTo>
                    <a:cubicBezTo>
                      <a:pt x="1202" y="1717"/>
                      <a:pt x="5495" y="1031"/>
                      <a:pt x="5495" y="859"/>
                    </a:cubicBezTo>
                    <a:lnTo>
                      <a:pt x="5495" y="859"/>
                    </a:lnTo>
                    <a:lnTo>
                      <a:pt x="7899" y="0"/>
                    </a:lnTo>
                    <a:lnTo>
                      <a:pt x="8586" y="2576"/>
                    </a:lnTo>
                    <a:lnTo>
                      <a:pt x="9617" y="6697"/>
                    </a:lnTo>
                    <a:cubicBezTo>
                      <a:pt x="10475" y="7384"/>
                      <a:pt x="11505" y="8586"/>
                      <a:pt x="11505" y="10647"/>
                    </a:cubicBezTo>
                    <a:lnTo>
                      <a:pt x="11505" y="10647"/>
                    </a:lnTo>
                    <a:cubicBezTo>
                      <a:pt x="11505" y="11505"/>
                      <a:pt x="11333" y="12192"/>
                      <a:pt x="11162" y="12020"/>
                    </a:cubicBezTo>
                    <a:lnTo>
                      <a:pt x="11162" y="12020"/>
                    </a:lnTo>
                    <a:cubicBezTo>
                      <a:pt x="10132" y="17859"/>
                      <a:pt x="4293" y="17687"/>
                      <a:pt x="4293" y="18202"/>
                    </a:cubicBezTo>
                    <a:lnTo>
                      <a:pt x="4293" y="18202"/>
                    </a:lnTo>
                    <a:lnTo>
                      <a:pt x="1717" y="18889"/>
                    </a:lnTo>
                    <a:lnTo>
                      <a:pt x="1374" y="16313"/>
                    </a:lnTo>
                    <a:lnTo>
                      <a:pt x="1374" y="16313"/>
                    </a:lnTo>
                    <a:close/>
                    <a:moveTo>
                      <a:pt x="5667" y="12535"/>
                    </a:moveTo>
                    <a:cubicBezTo>
                      <a:pt x="6354" y="12192"/>
                      <a:pt x="6525" y="12020"/>
                      <a:pt x="6697" y="11162"/>
                    </a:cubicBezTo>
                    <a:lnTo>
                      <a:pt x="6697" y="11162"/>
                    </a:lnTo>
                    <a:cubicBezTo>
                      <a:pt x="6869" y="10818"/>
                      <a:pt x="6869" y="10818"/>
                      <a:pt x="6869" y="10818"/>
                    </a:cubicBezTo>
                    <a:lnTo>
                      <a:pt x="6869" y="10818"/>
                    </a:lnTo>
                    <a:cubicBezTo>
                      <a:pt x="6869" y="10818"/>
                      <a:pt x="6697" y="10475"/>
                      <a:pt x="6697" y="10475"/>
                    </a:cubicBezTo>
                    <a:lnTo>
                      <a:pt x="6697" y="10475"/>
                    </a:lnTo>
                    <a:lnTo>
                      <a:pt x="7727" y="8243"/>
                    </a:lnTo>
                    <a:lnTo>
                      <a:pt x="10132" y="7727"/>
                    </a:lnTo>
                    <a:lnTo>
                      <a:pt x="7727" y="8243"/>
                    </a:lnTo>
                    <a:lnTo>
                      <a:pt x="6697" y="10475"/>
                    </a:lnTo>
                    <a:lnTo>
                      <a:pt x="5667" y="9960"/>
                    </a:lnTo>
                    <a:lnTo>
                      <a:pt x="5495" y="8929"/>
                    </a:lnTo>
                    <a:lnTo>
                      <a:pt x="5324" y="8243"/>
                    </a:lnTo>
                    <a:cubicBezTo>
                      <a:pt x="5152" y="9444"/>
                      <a:pt x="5495" y="11162"/>
                      <a:pt x="5667" y="12535"/>
                    </a:cubicBezTo>
                    <a:lnTo>
                      <a:pt x="5667" y="12535"/>
                    </a:lnTo>
                    <a:close/>
                    <a:moveTo>
                      <a:pt x="1202" y="9101"/>
                    </a:moveTo>
                    <a:cubicBezTo>
                      <a:pt x="1202" y="9101"/>
                      <a:pt x="1374" y="9101"/>
                      <a:pt x="1546" y="9273"/>
                    </a:cubicBezTo>
                    <a:lnTo>
                      <a:pt x="1546" y="9273"/>
                    </a:lnTo>
                    <a:cubicBezTo>
                      <a:pt x="1374" y="9273"/>
                      <a:pt x="1374" y="9101"/>
                      <a:pt x="1202" y="9101"/>
                    </a:cubicBezTo>
                    <a:lnTo>
                      <a:pt x="1202" y="9101"/>
                    </a:lnTo>
                    <a:cubicBezTo>
                      <a:pt x="1202" y="9101"/>
                      <a:pt x="1202" y="9101"/>
                      <a:pt x="1202" y="9101"/>
                    </a:cubicBezTo>
                    <a:lnTo>
                      <a:pt x="1202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7" name="图形 7">
              <a:extLst>
                <a:ext uri="{FF2B5EF4-FFF2-40B4-BE49-F238E27FC236}">
                  <a16:creationId xmlns:a16="http://schemas.microsoft.com/office/drawing/2014/main" xmlns="" id="{65A88FC3-7B33-45D3-9E17-8B62D843CAEE}"/>
                </a:ext>
              </a:extLst>
            </p:cNvPr>
            <p:cNvGrpSpPr/>
            <p:nvPr/>
          </p:nvGrpSpPr>
          <p:grpSpPr>
            <a:xfrm>
              <a:off x="8903838" y="3700876"/>
              <a:ext cx="16291" cy="9959"/>
              <a:chOff x="8903838" y="3700876"/>
              <a:chExt cx="16291" cy="9959"/>
            </a:xfrm>
            <a:solidFill>
              <a:srgbClr val="B4B4B4"/>
            </a:solidFill>
          </p:grpSpPr>
          <p:sp>
            <p:nvSpPr>
              <p:cNvPr id="3009" name="任意多边形: 形状 3008">
                <a:extLst>
                  <a:ext uri="{FF2B5EF4-FFF2-40B4-BE49-F238E27FC236}">
                    <a16:creationId xmlns:a16="http://schemas.microsoft.com/office/drawing/2014/main" xmlns="" id="{8B76B238-86C6-4FDA-91DF-7C335AAD7406}"/>
                  </a:ext>
                </a:extLst>
              </p:cNvPr>
              <p:cNvSpPr/>
              <p:nvPr/>
            </p:nvSpPr>
            <p:spPr>
              <a:xfrm>
                <a:off x="8906493" y="3703437"/>
                <a:ext cx="11333" cy="4994"/>
              </a:xfrm>
              <a:custGeom>
                <a:avLst/>
                <a:gdLst>
                  <a:gd name="connsiteX0" fmla="*/ 7556 w 11333"/>
                  <a:gd name="connsiteY0" fmla="*/ 15 h 4994"/>
                  <a:gd name="connsiteX1" fmla="*/ 0 w 11333"/>
                  <a:gd name="connsiteY1" fmla="*/ 1217 h 4994"/>
                  <a:gd name="connsiteX2" fmla="*/ 2576 w 11333"/>
                  <a:gd name="connsiteY2" fmla="*/ 4995 h 4994"/>
                  <a:gd name="connsiteX3" fmla="*/ 11333 w 11333"/>
                  <a:gd name="connsiteY3" fmla="*/ 2419 h 4994"/>
                  <a:gd name="connsiteX4" fmla="*/ 7556 w 11333"/>
                  <a:gd name="connsiteY4" fmla="*/ 15 h 4994"/>
                  <a:gd name="connsiteX5" fmla="*/ 7556 w 11333"/>
                  <a:gd name="connsiteY5" fmla="*/ 15 h 4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33" h="4994">
                    <a:moveTo>
                      <a:pt x="7556" y="15"/>
                    </a:moveTo>
                    <a:cubicBezTo>
                      <a:pt x="7556" y="15"/>
                      <a:pt x="0" y="15"/>
                      <a:pt x="0" y="1217"/>
                    </a:cubicBezTo>
                    <a:cubicBezTo>
                      <a:pt x="0" y="3792"/>
                      <a:pt x="0" y="3792"/>
                      <a:pt x="2576" y="4995"/>
                    </a:cubicBezTo>
                    <a:cubicBezTo>
                      <a:pt x="3778" y="4995"/>
                      <a:pt x="11333" y="4995"/>
                      <a:pt x="11333" y="2419"/>
                    </a:cubicBezTo>
                    <a:cubicBezTo>
                      <a:pt x="11333" y="1217"/>
                      <a:pt x="9959" y="-157"/>
                      <a:pt x="7556" y="15"/>
                    </a:cubicBezTo>
                    <a:lnTo>
                      <a:pt x="7556" y="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0" name="任意多边形: 形状 3009">
                <a:extLst>
                  <a:ext uri="{FF2B5EF4-FFF2-40B4-BE49-F238E27FC236}">
                    <a16:creationId xmlns:a16="http://schemas.microsoft.com/office/drawing/2014/main" xmlns="" id="{0CD93114-4858-499C-9CEC-101147313114}"/>
                  </a:ext>
                </a:extLst>
              </p:cNvPr>
              <p:cNvSpPr/>
              <p:nvPr/>
            </p:nvSpPr>
            <p:spPr>
              <a:xfrm>
                <a:off x="8903838" y="3700876"/>
                <a:ext cx="16291" cy="9959"/>
              </a:xfrm>
              <a:custGeom>
                <a:avLst/>
                <a:gdLst>
                  <a:gd name="connsiteX0" fmla="*/ 4544 w 16291"/>
                  <a:gd name="connsiteY0" fmla="*/ 9960 h 9959"/>
                  <a:gd name="connsiteX1" fmla="*/ 4029 w 16291"/>
                  <a:gd name="connsiteY1" fmla="*/ 9788 h 9959"/>
                  <a:gd name="connsiteX2" fmla="*/ 80 w 16291"/>
                  <a:gd name="connsiteY2" fmla="*/ 3778 h 9959"/>
                  <a:gd name="connsiteX3" fmla="*/ 80 w 16291"/>
                  <a:gd name="connsiteY3" fmla="*/ 3778 h 9959"/>
                  <a:gd name="connsiteX4" fmla="*/ 3170 w 16291"/>
                  <a:gd name="connsiteY4" fmla="*/ 687 h 9959"/>
                  <a:gd name="connsiteX5" fmla="*/ 3170 w 16291"/>
                  <a:gd name="connsiteY5" fmla="*/ 687 h 9959"/>
                  <a:gd name="connsiteX6" fmla="*/ 6090 w 16291"/>
                  <a:gd name="connsiteY6" fmla="*/ 172 h 9959"/>
                  <a:gd name="connsiteX7" fmla="*/ 6090 w 16291"/>
                  <a:gd name="connsiteY7" fmla="*/ 172 h 9959"/>
                  <a:gd name="connsiteX8" fmla="*/ 9696 w 16291"/>
                  <a:gd name="connsiteY8" fmla="*/ 0 h 9959"/>
                  <a:gd name="connsiteX9" fmla="*/ 9696 w 16291"/>
                  <a:gd name="connsiteY9" fmla="*/ 0 h 9959"/>
                  <a:gd name="connsiteX10" fmla="*/ 9696 w 16291"/>
                  <a:gd name="connsiteY10" fmla="*/ 0 h 9959"/>
                  <a:gd name="connsiteX11" fmla="*/ 9696 w 16291"/>
                  <a:gd name="connsiteY11" fmla="*/ 0 h 9959"/>
                  <a:gd name="connsiteX12" fmla="*/ 10039 w 16291"/>
                  <a:gd name="connsiteY12" fmla="*/ 0 h 9959"/>
                  <a:gd name="connsiteX13" fmla="*/ 16221 w 16291"/>
                  <a:gd name="connsiteY13" fmla="*/ 4980 h 9959"/>
                  <a:gd name="connsiteX14" fmla="*/ 16221 w 16291"/>
                  <a:gd name="connsiteY14" fmla="*/ 4980 h 9959"/>
                  <a:gd name="connsiteX15" fmla="*/ 16221 w 16291"/>
                  <a:gd name="connsiteY15" fmla="*/ 8929 h 9959"/>
                  <a:gd name="connsiteX16" fmla="*/ 14676 w 16291"/>
                  <a:gd name="connsiteY16" fmla="*/ 8071 h 9959"/>
                  <a:gd name="connsiteX17" fmla="*/ 10211 w 16291"/>
                  <a:gd name="connsiteY17" fmla="*/ 9616 h 9959"/>
                  <a:gd name="connsiteX18" fmla="*/ 10211 w 16291"/>
                  <a:gd name="connsiteY18" fmla="*/ 9616 h 9959"/>
                  <a:gd name="connsiteX19" fmla="*/ 5060 w 16291"/>
                  <a:gd name="connsiteY19" fmla="*/ 9960 h 9959"/>
                  <a:gd name="connsiteX20" fmla="*/ 5060 w 16291"/>
                  <a:gd name="connsiteY20" fmla="*/ 9960 h 9959"/>
                  <a:gd name="connsiteX21" fmla="*/ 4544 w 16291"/>
                  <a:gd name="connsiteY21" fmla="*/ 9960 h 9959"/>
                  <a:gd name="connsiteX22" fmla="*/ 4544 w 16291"/>
                  <a:gd name="connsiteY22" fmla="*/ 9960 h 9959"/>
                  <a:gd name="connsiteX23" fmla="*/ 12786 w 16291"/>
                  <a:gd name="connsiteY23" fmla="*/ 7212 h 9959"/>
                  <a:gd name="connsiteX24" fmla="*/ 12786 w 16291"/>
                  <a:gd name="connsiteY24" fmla="*/ 7212 h 9959"/>
                  <a:gd name="connsiteX25" fmla="*/ 12786 w 16291"/>
                  <a:gd name="connsiteY25" fmla="*/ 7212 h 9959"/>
                  <a:gd name="connsiteX26" fmla="*/ 12786 w 16291"/>
                  <a:gd name="connsiteY26" fmla="*/ 7212 h 9959"/>
                  <a:gd name="connsiteX27" fmla="*/ 12786 w 16291"/>
                  <a:gd name="connsiteY27" fmla="*/ 7212 h 9959"/>
                  <a:gd name="connsiteX28" fmla="*/ 16221 w 16291"/>
                  <a:gd name="connsiteY28" fmla="*/ 4980 h 9959"/>
                  <a:gd name="connsiteX29" fmla="*/ 16049 w 16291"/>
                  <a:gd name="connsiteY29" fmla="*/ 5838 h 9959"/>
                  <a:gd name="connsiteX30" fmla="*/ 16049 w 16291"/>
                  <a:gd name="connsiteY30" fmla="*/ 5838 h 9959"/>
                  <a:gd name="connsiteX31" fmla="*/ 16221 w 16291"/>
                  <a:gd name="connsiteY31" fmla="*/ 4980 h 9959"/>
                  <a:gd name="connsiteX32" fmla="*/ 16221 w 16291"/>
                  <a:gd name="connsiteY32" fmla="*/ 4980 h 9959"/>
                  <a:gd name="connsiteX33" fmla="*/ 16221 w 16291"/>
                  <a:gd name="connsiteY33" fmla="*/ 4980 h 9959"/>
                  <a:gd name="connsiteX34" fmla="*/ 16221 w 16291"/>
                  <a:gd name="connsiteY34" fmla="*/ 4980 h 9959"/>
                  <a:gd name="connsiteX35" fmla="*/ 10211 w 16291"/>
                  <a:gd name="connsiteY35" fmla="*/ 2576 h 9959"/>
                  <a:gd name="connsiteX36" fmla="*/ 10211 w 16291"/>
                  <a:gd name="connsiteY36" fmla="*/ 172 h 9959"/>
                  <a:gd name="connsiteX37" fmla="*/ 10211 w 16291"/>
                  <a:gd name="connsiteY37" fmla="*/ 2576 h 9959"/>
                  <a:gd name="connsiteX38" fmla="*/ 10211 w 16291"/>
                  <a:gd name="connsiteY38" fmla="*/ 2576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291" h="9959">
                    <a:moveTo>
                      <a:pt x="4544" y="9960"/>
                    </a:moveTo>
                    <a:lnTo>
                      <a:pt x="4029" y="9788"/>
                    </a:lnTo>
                    <a:cubicBezTo>
                      <a:pt x="1625" y="9273"/>
                      <a:pt x="-435" y="6010"/>
                      <a:pt x="80" y="3778"/>
                    </a:cubicBezTo>
                    <a:lnTo>
                      <a:pt x="80" y="3778"/>
                    </a:lnTo>
                    <a:cubicBezTo>
                      <a:pt x="767" y="687"/>
                      <a:pt x="2312" y="1030"/>
                      <a:pt x="3170" y="687"/>
                    </a:cubicBezTo>
                    <a:lnTo>
                      <a:pt x="3170" y="687"/>
                    </a:lnTo>
                    <a:cubicBezTo>
                      <a:pt x="4029" y="515"/>
                      <a:pt x="5060" y="344"/>
                      <a:pt x="6090" y="172"/>
                    </a:cubicBezTo>
                    <a:lnTo>
                      <a:pt x="6090" y="172"/>
                    </a:lnTo>
                    <a:cubicBezTo>
                      <a:pt x="7635" y="0"/>
                      <a:pt x="9009" y="0"/>
                      <a:pt x="9696" y="0"/>
                    </a:cubicBezTo>
                    <a:lnTo>
                      <a:pt x="9696" y="0"/>
                    </a:lnTo>
                    <a:cubicBezTo>
                      <a:pt x="9696" y="0"/>
                      <a:pt x="9696" y="0"/>
                      <a:pt x="9696" y="0"/>
                    </a:cubicBezTo>
                    <a:lnTo>
                      <a:pt x="9696" y="0"/>
                    </a:lnTo>
                    <a:lnTo>
                      <a:pt x="10039" y="0"/>
                    </a:lnTo>
                    <a:cubicBezTo>
                      <a:pt x="13302" y="0"/>
                      <a:pt x="16049" y="2061"/>
                      <a:pt x="16221" y="4980"/>
                    </a:cubicBezTo>
                    <a:lnTo>
                      <a:pt x="16221" y="4980"/>
                    </a:lnTo>
                    <a:lnTo>
                      <a:pt x="16221" y="8929"/>
                    </a:lnTo>
                    <a:lnTo>
                      <a:pt x="14676" y="8071"/>
                    </a:lnTo>
                    <a:cubicBezTo>
                      <a:pt x="13302" y="9101"/>
                      <a:pt x="11584" y="9273"/>
                      <a:pt x="10211" y="9616"/>
                    </a:cubicBezTo>
                    <a:lnTo>
                      <a:pt x="10211" y="9616"/>
                    </a:lnTo>
                    <a:cubicBezTo>
                      <a:pt x="7978" y="9960"/>
                      <a:pt x="5746" y="9960"/>
                      <a:pt x="5060" y="9960"/>
                    </a:cubicBezTo>
                    <a:lnTo>
                      <a:pt x="5060" y="9960"/>
                    </a:lnTo>
                    <a:lnTo>
                      <a:pt x="4544" y="9960"/>
                    </a:lnTo>
                    <a:lnTo>
                      <a:pt x="4544" y="9960"/>
                    </a:lnTo>
                    <a:close/>
                    <a:moveTo>
                      <a:pt x="12786" y="7212"/>
                    </a:moveTo>
                    <a:lnTo>
                      <a:pt x="12786" y="7212"/>
                    </a:lnTo>
                    <a:lnTo>
                      <a:pt x="12786" y="7212"/>
                    </a:lnTo>
                    <a:lnTo>
                      <a:pt x="12786" y="7212"/>
                    </a:lnTo>
                    <a:lnTo>
                      <a:pt x="12786" y="7212"/>
                    </a:lnTo>
                    <a:close/>
                    <a:moveTo>
                      <a:pt x="16221" y="4980"/>
                    </a:moveTo>
                    <a:cubicBezTo>
                      <a:pt x="16221" y="5323"/>
                      <a:pt x="16049" y="5495"/>
                      <a:pt x="16049" y="5838"/>
                    </a:cubicBezTo>
                    <a:lnTo>
                      <a:pt x="16049" y="5838"/>
                    </a:lnTo>
                    <a:cubicBezTo>
                      <a:pt x="16221" y="5495"/>
                      <a:pt x="16392" y="5323"/>
                      <a:pt x="16221" y="4980"/>
                    </a:cubicBezTo>
                    <a:lnTo>
                      <a:pt x="16221" y="4980"/>
                    </a:lnTo>
                    <a:lnTo>
                      <a:pt x="16221" y="4980"/>
                    </a:lnTo>
                    <a:lnTo>
                      <a:pt x="16221" y="4980"/>
                    </a:lnTo>
                    <a:close/>
                    <a:moveTo>
                      <a:pt x="10211" y="2576"/>
                    </a:moveTo>
                    <a:lnTo>
                      <a:pt x="10211" y="172"/>
                    </a:lnTo>
                    <a:lnTo>
                      <a:pt x="10211" y="2576"/>
                    </a:lnTo>
                    <a:lnTo>
                      <a:pt x="10211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8" name="图形 7">
              <a:extLst>
                <a:ext uri="{FF2B5EF4-FFF2-40B4-BE49-F238E27FC236}">
                  <a16:creationId xmlns:a16="http://schemas.microsoft.com/office/drawing/2014/main" xmlns="" id="{472BC169-9BB9-4639-BEFF-7A6D86D50A90}"/>
                </a:ext>
              </a:extLst>
            </p:cNvPr>
            <p:cNvGrpSpPr/>
            <p:nvPr/>
          </p:nvGrpSpPr>
          <p:grpSpPr>
            <a:xfrm>
              <a:off x="8920402" y="3702078"/>
              <a:ext cx="14252" cy="8757"/>
              <a:chOff x="8920402" y="3702078"/>
              <a:chExt cx="14252" cy="8757"/>
            </a:xfrm>
            <a:solidFill>
              <a:srgbClr val="B4B4B4"/>
            </a:solidFill>
          </p:grpSpPr>
          <p:sp>
            <p:nvSpPr>
              <p:cNvPr id="3007" name="任意多边形: 形状 3006">
                <a:extLst>
                  <a:ext uri="{FF2B5EF4-FFF2-40B4-BE49-F238E27FC236}">
                    <a16:creationId xmlns:a16="http://schemas.microsoft.com/office/drawing/2014/main" xmlns="" id="{AE70C322-A35A-4571-BAE9-9BC050A1460F}"/>
                  </a:ext>
                </a:extLst>
              </p:cNvPr>
              <p:cNvSpPr/>
              <p:nvPr/>
            </p:nvSpPr>
            <p:spPr>
              <a:xfrm>
                <a:off x="8922807" y="3704654"/>
                <a:ext cx="9277" cy="3777"/>
              </a:xfrm>
              <a:custGeom>
                <a:avLst/>
                <a:gdLst>
                  <a:gd name="connsiteX0" fmla="*/ 4979 w 9277"/>
                  <a:gd name="connsiteY0" fmla="*/ 0 h 3777"/>
                  <a:gd name="connsiteX1" fmla="*/ 0 w 9277"/>
                  <a:gd name="connsiteY1" fmla="*/ 1202 h 3777"/>
                  <a:gd name="connsiteX2" fmla="*/ 8757 w 9277"/>
                  <a:gd name="connsiteY2" fmla="*/ 3778 h 3777"/>
                  <a:gd name="connsiteX3" fmla="*/ 4979 w 9277"/>
                  <a:gd name="connsiteY3" fmla="*/ 0 h 3777"/>
                  <a:gd name="connsiteX4" fmla="*/ 4979 w 9277"/>
                  <a:gd name="connsiteY4" fmla="*/ 0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7" h="3777">
                    <a:moveTo>
                      <a:pt x="4979" y="0"/>
                    </a:moveTo>
                    <a:cubicBezTo>
                      <a:pt x="4979" y="0"/>
                      <a:pt x="0" y="0"/>
                      <a:pt x="0" y="1202"/>
                    </a:cubicBezTo>
                    <a:cubicBezTo>
                      <a:pt x="0" y="3778"/>
                      <a:pt x="7556" y="3778"/>
                      <a:pt x="8757" y="3778"/>
                    </a:cubicBezTo>
                    <a:cubicBezTo>
                      <a:pt x="10131" y="2576"/>
                      <a:pt x="8757" y="0"/>
                      <a:pt x="4979" y="0"/>
                    </a:cubicBezTo>
                    <a:lnTo>
                      <a:pt x="497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8" name="任意多边形: 形状 3007">
                <a:extLst>
                  <a:ext uri="{FF2B5EF4-FFF2-40B4-BE49-F238E27FC236}">
                    <a16:creationId xmlns:a16="http://schemas.microsoft.com/office/drawing/2014/main" xmlns="" id="{A84A6C17-D712-4B7A-9C37-FF0FD4061598}"/>
                  </a:ext>
                </a:extLst>
              </p:cNvPr>
              <p:cNvSpPr/>
              <p:nvPr/>
            </p:nvSpPr>
            <p:spPr>
              <a:xfrm>
                <a:off x="8920402" y="3702078"/>
                <a:ext cx="14252" cy="8757"/>
              </a:xfrm>
              <a:custGeom>
                <a:avLst/>
                <a:gdLst>
                  <a:gd name="connsiteX0" fmla="*/ 11333 w 14252"/>
                  <a:gd name="connsiteY0" fmla="*/ 8758 h 8757"/>
                  <a:gd name="connsiteX1" fmla="*/ 11161 w 14252"/>
                  <a:gd name="connsiteY1" fmla="*/ 8758 h 8757"/>
                  <a:gd name="connsiteX2" fmla="*/ 5838 w 14252"/>
                  <a:gd name="connsiteY2" fmla="*/ 8414 h 8757"/>
                  <a:gd name="connsiteX3" fmla="*/ 5838 w 14252"/>
                  <a:gd name="connsiteY3" fmla="*/ 8414 h 8757"/>
                  <a:gd name="connsiteX4" fmla="*/ 0 w 14252"/>
                  <a:gd name="connsiteY4" fmla="*/ 3778 h 8757"/>
                  <a:gd name="connsiteX5" fmla="*/ 0 w 14252"/>
                  <a:gd name="connsiteY5" fmla="*/ 3778 h 8757"/>
                  <a:gd name="connsiteX6" fmla="*/ 4636 w 14252"/>
                  <a:gd name="connsiteY6" fmla="*/ 172 h 8757"/>
                  <a:gd name="connsiteX7" fmla="*/ 4636 w 14252"/>
                  <a:gd name="connsiteY7" fmla="*/ 172 h 8757"/>
                  <a:gd name="connsiteX8" fmla="*/ 7556 w 14252"/>
                  <a:gd name="connsiteY8" fmla="*/ 0 h 8757"/>
                  <a:gd name="connsiteX9" fmla="*/ 7556 w 14252"/>
                  <a:gd name="connsiteY9" fmla="*/ 0 h 8757"/>
                  <a:gd name="connsiteX10" fmla="*/ 7556 w 14252"/>
                  <a:gd name="connsiteY10" fmla="*/ 2404 h 8757"/>
                  <a:gd name="connsiteX11" fmla="*/ 7556 w 14252"/>
                  <a:gd name="connsiteY11" fmla="*/ 3606 h 8757"/>
                  <a:gd name="connsiteX12" fmla="*/ 7556 w 14252"/>
                  <a:gd name="connsiteY12" fmla="*/ 2404 h 8757"/>
                  <a:gd name="connsiteX13" fmla="*/ 7556 w 14252"/>
                  <a:gd name="connsiteY13" fmla="*/ 0 h 8757"/>
                  <a:gd name="connsiteX14" fmla="*/ 14253 w 14252"/>
                  <a:gd name="connsiteY14" fmla="*/ 5152 h 8757"/>
                  <a:gd name="connsiteX15" fmla="*/ 14253 w 14252"/>
                  <a:gd name="connsiteY15" fmla="*/ 5152 h 8757"/>
                  <a:gd name="connsiteX16" fmla="*/ 13051 w 14252"/>
                  <a:gd name="connsiteY16" fmla="*/ 7899 h 8757"/>
                  <a:gd name="connsiteX17" fmla="*/ 13051 w 14252"/>
                  <a:gd name="connsiteY17" fmla="*/ 7899 h 8757"/>
                  <a:gd name="connsiteX18" fmla="*/ 12364 w 14252"/>
                  <a:gd name="connsiteY18" fmla="*/ 8586 h 8757"/>
                  <a:gd name="connsiteX19" fmla="*/ 11333 w 14252"/>
                  <a:gd name="connsiteY19" fmla="*/ 8586 h 8757"/>
                  <a:gd name="connsiteX20" fmla="*/ 11333 w 14252"/>
                  <a:gd name="connsiteY20" fmla="*/ 8758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252" h="8757">
                    <a:moveTo>
                      <a:pt x="11333" y="8758"/>
                    </a:moveTo>
                    <a:lnTo>
                      <a:pt x="11161" y="8758"/>
                    </a:lnTo>
                    <a:cubicBezTo>
                      <a:pt x="10303" y="8758"/>
                      <a:pt x="8071" y="8758"/>
                      <a:pt x="5838" y="8414"/>
                    </a:cubicBezTo>
                    <a:lnTo>
                      <a:pt x="5838" y="8414"/>
                    </a:lnTo>
                    <a:cubicBezTo>
                      <a:pt x="3950" y="7899"/>
                      <a:pt x="687" y="7899"/>
                      <a:pt x="0" y="3778"/>
                    </a:cubicBezTo>
                    <a:lnTo>
                      <a:pt x="0" y="3778"/>
                    </a:lnTo>
                    <a:cubicBezTo>
                      <a:pt x="1202" y="-343"/>
                      <a:pt x="3435" y="859"/>
                      <a:pt x="4636" y="172"/>
                    </a:cubicBezTo>
                    <a:lnTo>
                      <a:pt x="4636" y="172"/>
                    </a:lnTo>
                    <a:cubicBezTo>
                      <a:pt x="6182" y="0"/>
                      <a:pt x="7384" y="0"/>
                      <a:pt x="7556" y="0"/>
                    </a:cubicBezTo>
                    <a:lnTo>
                      <a:pt x="7556" y="0"/>
                    </a:lnTo>
                    <a:lnTo>
                      <a:pt x="7556" y="2404"/>
                    </a:lnTo>
                    <a:lnTo>
                      <a:pt x="7556" y="3606"/>
                    </a:lnTo>
                    <a:lnTo>
                      <a:pt x="7556" y="2404"/>
                    </a:lnTo>
                    <a:lnTo>
                      <a:pt x="7556" y="0"/>
                    </a:lnTo>
                    <a:cubicBezTo>
                      <a:pt x="10990" y="0"/>
                      <a:pt x="14081" y="1889"/>
                      <a:pt x="14253" y="5152"/>
                    </a:cubicBezTo>
                    <a:lnTo>
                      <a:pt x="14253" y="5152"/>
                    </a:lnTo>
                    <a:cubicBezTo>
                      <a:pt x="14253" y="6010"/>
                      <a:pt x="13909" y="7212"/>
                      <a:pt x="13051" y="7899"/>
                    </a:cubicBezTo>
                    <a:lnTo>
                      <a:pt x="13051" y="7899"/>
                    </a:lnTo>
                    <a:lnTo>
                      <a:pt x="12364" y="8586"/>
                    </a:lnTo>
                    <a:lnTo>
                      <a:pt x="11333" y="8586"/>
                    </a:lnTo>
                    <a:lnTo>
                      <a:pt x="11333" y="8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9" name="图形 7">
              <a:extLst>
                <a:ext uri="{FF2B5EF4-FFF2-40B4-BE49-F238E27FC236}">
                  <a16:creationId xmlns:a16="http://schemas.microsoft.com/office/drawing/2014/main" xmlns="" id="{8A45D42C-DFDC-4E92-9982-6364B63231C7}"/>
                </a:ext>
              </a:extLst>
            </p:cNvPr>
            <p:cNvGrpSpPr/>
            <p:nvPr/>
          </p:nvGrpSpPr>
          <p:grpSpPr>
            <a:xfrm>
              <a:off x="8907524" y="3675634"/>
              <a:ext cx="1374" cy="4808"/>
              <a:chOff x="8907524" y="3675634"/>
              <a:chExt cx="1374" cy="4808"/>
            </a:xfrm>
            <a:solidFill>
              <a:srgbClr val="B4B4B4"/>
            </a:solidFill>
          </p:grpSpPr>
          <p:sp>
            <p:nvSpPr>
              <p:cNvPr id="3005" name="任意多边形: 形状 3004">
                <a:extLst>
                  <a:ext uri="{FF2B5EF4-FFF2-40B4-BE49-F238E27FC236}">
                    <a16:creationId xmlns:a16="http://schemas.microsoft.com/office/drawing/2014/main" xmlns="" id="{F916C030-1587-42E0-BD5F-24A4030E3DDF}"/>
                  </a:ext>
                </a:extLst>
              </p:cNvPr>
              <p:cNvSpPr/>
              <p:nvPr/>
            </p:nvSpPr>
            <p:spPr>
              <a:xfrm>
                <a:off x="8907524" y="3678038"/>
                <a:ext cx="1374" cy="17171"/>
              </a:xfrm>
              <a:custGeom>
                <a:avLst/>
                <a:gdLst>
                  <a:gd name="connsiteX0" fmla="*/ 0 w 1374"/>
                  <a:gd name="connsiteY0" fmla="*/ 0 h 17171"/>
                  <a:gd name="connsiteX1" fmla="*/ 1374 w 1374"/>
                  <a:gd name="connsiteY1" fmla="*/ 0 h 17171"/>
                  <a:gd name="connsiteX2" fmla="*/ 0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0" y="0"/>
                    </a:moveTo>
                    <a:lnTo>
                      <a:pt x="137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6" name="任意多边形: 形状 3005">
                <a:extLst>
                  <a:ext uri="{FF2B5EF4-FFF2-40B4-BE49-F238E27FC236}">
                    <a16:creationId xmlns:a16="http://schemas.microsoft.com/office/drawing/2014/main" xmlns="" id="{FF3F580D-4EAD-40AE-9121-49BE113B07FA}"/>
                  </a:ext>
                </a:extLst>
              </p:cNvPr>
              <p:cNvSpPr/>
              <p:nvPr/>
            </p:nvSpPr>
            <p:spPr>
              <a:xfrm>
                <a:off x="8907524" y="3675634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0" name="图形 7">
              <a:extLst>
                <a:ext uri="{FF2B5EF4-FFF2-40B4-BE49-F238E27FC236}">
                  <a16:creationId xmlns:a16="http://schemas.microsoft.com/office/drawing/2014/main" xmlns="" id="{DFD3CB60-8A92-472C-9972-87A8D374D5DD}"/>
                </a:ext>
              </a:extLst>
            </p:cNvPr>
            <p:cNvGrpSpPr/>
            <p:nvPr/>
          </p:nvGrpSpPr>
          <p:grpSpPr>
            <a:xfrm>
              <a:off x="8887776" y="3723886"/>
              <a:ext cx="6010" cy="6181"/>
              <a:chOff x="8887776" y="3723886"/>
              <a:chExt cx="6010" cy="6181"/>
            </a:xfrm>
            <a:solidFill>
              <a:srgbClr val="B4B4B4"/>
            </a:solidFill>
          </p:grpSpPr>
          <p:sp>
            <p:nvSpPr>
              <p:cNvPr id="3003" name="任意多边形: 形状 3002">
                <a:extLst>
                  <a:ext uri="{FF2B5EF4-FFF2-40B4-BE49-F238E27FC236}">
                    <a16:creationId xmlns:a16="http://schemas.microsoft.com/office/drawing/2014/main" xmlns="" id="{293B77EC-A6D0-486C-8074-F71141348AD4}"/>
                  </a:ext>
                </a:extLst>
              </p:cNvPr>
              <p:cNvSpPr/>
              <p:nvPr/>
            </p:nvSpPr>
            <p:spPr>
              <a:xfrm>
                <a:off x="8890180" y="3726290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4" name="任意多边形: 形状 3003">
                <a:extLst>
                  <a:ext uri="{FF2B5EF4-FFF2-40B4-BE49-F238E27FC236}">
                    <a16:creationId xmlns:a16="http://schemas.microsoft.com/office/drawing/2014/main" xmlns="" id="{673C120B-5EDF-462D-9FB5-5F293D8AF45D}"/>
                  </a:ext>
                </a:extLst>
              </p:cNvPr>
              <p:cNvSpPr/>
              <p:nvPr/>
            </p:nvSpPr>
            <p:spPr>
              <a:xfrm>
                <a:off x="8887776" y="3723886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0 w 6010"/>
                  <a:gd name="connsiteY3" fmla="*/ 6182 h 6181"/>
                  <a:gd name="connsiteX4" fmla="*/ 0 w 6010"/>
                  <a:gd name="connsiteY4" fmla="*/ 3778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606 w 6010"/>
                  <a:gd name="connsiteY11" fmla="*/ 6182 h 6181"/>
                  <a:gd name="connsiteX12" fmla="*/ 3606 w 6010"/>
                  <a:gd name="connsiteY12" fmla="*/ 6182 h 6181"/>
                  <a:gd name="connsiteX13" fmla="*/ 3606 w 6010"/>
                  <a:gd name="connsiteY13" fmla="*/ 3606 h 6181"/>
                  <a:gd name="connsiteX14" fmla="*/ 3606 w 6010"/>
                  <a:gd name="connsiteY14" fmla="*/ 1202 h 6181"/>
                  <a:gd name="connsiteX15" fmla="*/ 3606 w 6010"/>
                  <a:gd name="connsiteY15" fmla="*/ 3606 h 6181"/>
                  <a:gd name="connsiteX16" fmla="*/ 3606 w 6010"/>
                  <a:gd name="connsiteY16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3606" y="1202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1" name="图形 7">
              <a:extLst>
                <a:ext uri="{FF2B5EF4-FFF2-40B4-BE49-F238E27FC236}">
                  <a16:creationId xmlns:a16="http://schemas.microsoft.com/office/drawing/2014/main" xmlns="" id="{4D842A61-AFEF-41AC-8D8B-EB258CD68DA8}"/>
                </a:ext>
              </a:extLst>
            </p:cNvPr>
            <p:cNvGrpSpPr/>
            <p:nvPr/>
          </p:nvGrpSpPr>
          <p:grpSpPr>
            <a:xfrm>
              <a:off x="1987198" y="1472861"/>
              <a:ext cx="16484" cy="21292"/>
              <a:chOff x="1987198" y="1472861"/>
              <a:chExt cx="16484" cy="21292"/>
            </a:xfrm>
            <a:solidFill>
              <a:srgbClr val="B4B4B4"/>
            </a:solidFill>
          </p:grpSpPr>
          <p:sp>
            <p:nvSpPr>
              <p:cNvPr id="3001" name="任意多边形: 形状 3000">
                <a:extLst>
                  <a:ext uri="{FF2B5EF4-FFF2-40B4-BE49-F238E27FC236}">
                    <a16:creationId xmlns:a16="http://schemas.microsoft.com/office/drawing/2014/main" xmlns="" id="{A2C9CEC6-67CA-4DDB-8391-9B7AE2E7E34D}"/>
                  </a:ext>
                </a:extLst>
              </p:cNvPr>
              <p:cNvSpPr/>
              <p:nvPr/>
            </p:nvSpPr>
            <p:spPr>
              <a:xfrm>
                <a:off x="1989488" y="1477326"/>
                <a:ext cx="11612" cy="14080"/>
              </a:xfrm>
              <a:custGeom>
                <a:avLst/>
                <a:gdLst>
                  <a:gd name="connsiteX0" fmla="*/ 6125 w 11612"/>
                  <a:gd name="connsiteY0" fmla="*/ 3949 h 14080"/>
                  <a:gd name="connsiteX1" fmla="*/ 1145 w 11612"/>
                  <a:gd name="connsiteY1" fmla="*/ 10303 h 14080"/>
                  <a:gd name="connsiteX2" fmla="*/ 1145 w 11612"/>
                  <a:gd name="connsiteY2" fmla="*/ 14081 h 14080"/>
                  <a:gd name="connsiteX3" fmla="*/ 7498 w 11612"/>
                  <a:gd name="connsiteY3" fmla="*/ 8929 h 14080"/>
                  <a:gd name="connsiteX4" fmla="*/ 11276 w 11612"/>
                  <a:gd name="connsiteY4" fmla="*/ 5151 h 14080"/>
                  <a:gd name="connsiteX5" fmla="*/ 10074 w 11612"/>
                  <a:gd name="connsiteY5" fmla="*/ 0 h 14080"/>
                  <a:gd name="connsiteX6" fmla="*/ 6125 w 11612"/>
                  <a:gd name="connsiteY6" fmla="*/ 3949 h 14080"/>
                  <a:gd name="connsiteX7" fmla="*/ 6125 w 11612"/>
                  <a:gd name="connsiteY7" fmla="*/ 3949 h 1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12" h="14080">
                    <a:moveTo>
                      <a:pt x="6125" y="3949"/>
                    </a:moveTo>
                    <a:cubicBezTo>
                      <a:pt x="4923" y="3949"/>
                      <a:pt x="1145" y="7727"/>
                      <a:pt x="1145" y="10303"/>
                    </a:cubicBezTo>
                    <a:cubicBezTo>
                      <a:pt x="1145" y="12879"/>
                      <a:pt x="-1431" y="14081"/>
                      <a:pt x="1145" y="14081"/>
                    </a:cubicBezTo>
                    <a:cubicBezTo>
                      <a:pt x="2347" y="12879"/>
                      <a:pt x="4923" y="10303"/>
                      <a:pt x="7498" y="8929"/>
                    </a:cubicBezTo>
                    <a:cubicBezTo>
                      <a:pt x="8700" y="7727"/>
                      <a:pt x="11276" y="7727"/>
                      <a:pt x="11276" y="5151"/>
                    </a:cubicBezTo>
                    <a:cubicBezTo>
                      <a:pt x="12478" y="3949"/>
                      <a:pt x="10074" y="0"/>
                      <a:pt x="10074" y="0"/>
                    </a:cubicBezTo>
                    <a:cubicBezTo>
                      <a:pt x="10074" y="0"/>
                      <a:pt x="7498" y="3949"/>
                      <a:pt x="6125" y="3949"/>
                    </a:cubicBezTo>
                    <a:lnTo>
                      <a:pt x="6125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2" name="任意多边形: 形状 3001">
                <a:extLst>
                  <a:ext uri="{FF2B5EF4-FFF2-40B4-BE49-F238E27FC236}">
                    <a16:creationId xmlns:a16="http://schemas.microsoft.com/office/drawing/2014/main" xmlns="" id="{566089AE-F205-4A00-85E0-7C4E0BA3A3BD}"/>
                  </a:ext>
                </a:extLst>
              </p:cNvPr>
              <p:cNvSpPr/>
              <p:nvPr/>
            </p:nvSpPr>
            <p:spPr>
              <a:xfrm>
                <a:off x="1987198" y="1472861"/>
                <a:ext cx="16484" cy="21292"/>
              </a:xfrm>
              <a:custGeom>
                <a:avLst/>
                <a:gdLst>
                  <a:gd name="connsiteX0" fmla="*/ 2919 w 16484"/>
                  <a:gd name="connsiteY0" fmla="*/ 20949 h 21292"/>
                  <a:gd name="connsiteX1" fmla="*/ 0 w 16484"/>
                  <a:gd name="connsiteY1" fmla="*/ 18202 h 21292"/>
                  <a:gd name="connsiteX2" fmla="*/ 0 w 16484"/>
                  <a:gd name="connsiteY2" fmla="*/ 18202 h 21292"/>
                  <a:gd name="connsiteX3" fmla="*/ 1202 w 16484"/>
                  <a:gd name="connsiteY3" fmla="*/ 14768 h 21292"/>
                  <a:gd name="connsiteX4" fmla="*/ 1202 w 16484"/>
                  <a:gd name="connsiteY4" fmla="*/ 14768 h 21292"/>
                  <a:gd name="connsiteX5" fmla="*/ 1374 w 16484"/>
                  <a:gd name="connsiteY5" fmla="*/ 13737 h 21292"/>
                  <a:gd name="connsiteX6" fmla="*/ 1374 w 16484"/>
                  <a:gd name="connsiteY6" fmla="*/ 13737 h 21292"/>
                  <a:gd name="connsiteX7" fmla="*/ 7899 w 16484"/>
                  <a:gd name="connsiteY7" fmla="*/ 6010 h 21292"/>
                  <a:gd name="connsiteX8" fmla="*/ 7899 w 16484"/>
                  <a:gd name="connsiteY8" fmla="*/ 6010 h 21292"/>
                  <a:gd name="connsiteX9" fmla="*/ 7899 w 16484"/>
                  <a:gd name="connsiteY9" fmla="*/ 6010 h 21292"/>
                  <a:gd name="connsiteX10" fmla="*/ 8071 w 16484"/>
                  <a:gd name="connsiteY10" fmla="*/ 5838 h 21292"/>
                  <a:gd name="connsiteX11" fmla="*/ 9101 w 16484"/>
                  <a:gd name="connsiteY11" fmla="*/ 4808 h 21292"/>
                  <a:gd name="connsiteX12" fmla="*/ 9101 w 16484"/>
                  <a:gd name="connsiteY12" fmla="*/ 4808 h 21292"/>
                  <a:gd name="connsiteX13" fmla="*/ 10303 w 16484"/>
                  <a:gd name="connsiteY13" fmla="*/ 3091 h 21292"/>
                  <a:gd name="connsiteX14" fmla="*/ 10303 w 16484"/>
                  <a:gd name="connsiteY14" fmla="*/ 3091 h 21292"/>
                  <a:gd name="connsiteX15" fmla="*/ 12363 w 16484"/>
                  <a:gd name="connsiteY15" fmla="*/ 0 h 21292"/>
                  <a:gd name="connsiteX16" fmla="*/ 14424 w 16484"/>
                  <a:gd name="connsiteY16" fmla="*/ 3091 h 21292"/>
                  <a:gd name="connsiteX17" fmla="*/ 16485 w 16484"/>
                  <a:gd name="connsiteY17" fmla="*/ 8414 h 21292"/>
                  <a:gd name="connsiteX18" fmla="*/ 16485 w 16484"/>
                  <a:gd name="connsiteY18" fmla="*/ 8414 h 21292"/>
                  <a:gd name="connsiteX19" fmla="*/ 16141 w 16484"/>
                  <a:gd name="connsiteY19" fmla="*/ 10303 h 21292"/>
                  <a:gd name="connsiteX20" fmla="*/ 16141 w 16484"/>
                  <a:gd name="connsiteY20" fmla="*/ 10303 h 21292"/>
                  <a:gd name="connsiteX21" fmla="*/ 11161 w 16484"/>
                  <a:gd name="connsiteY21" fmla="*/ 15454 h 21292"/>
                  <a:gd name="connsiteX22" fmla="*/ 11161 w 16484"/>
                  <a:gd name="connsiteY22" fmla="*/ 15454 h 21292"/>
                  <a:gd name="connsiteX23" fmla="*/ 5495 w 16484"/>
                  <a:gd name="connsiteY23" fmla="*/ 20091 h 21292"/>
                  <a:gd name="connsiteX24" fmla="*/ 5495 w 16484"/>
                  <a:gd name="connsiteY24" fmla="*/ 20091 h 21292"/>
                  <a:gd name="connsiteX25" fmla="*/ 4293 w 16484"/>
                  <a:gd name="connsiteY25" fmla="*/ 21293 h 21292"/>
                  <a:gd name="connsiteX26" fmla="*/ 2919 w 16484"/>
                  <a:gd name="connsiteY26" fmla="*/ 20949 h 21292"/>
                  <a:gd name="connsiteX27" fmla="*/ 2919 w 16484"/>
                  <a:gd name="connsiteY27" fmla="*/ 20949 h 21292"/>
                  <a:gd name="connsiteX28" fmla="*/ 2576 w 16484"/>
                  <a:gd name="connsiteY28" fmla="*/ 20778 h 21292"/>
                  <a:gd name="connsiteX29" fmla="*/ 2576 w 16484"/>
                  <a:gd name="connsiteY29" fmla="*/ 20778 h 21292"/>
                  <a:gd name="connsiteX30" fmla="*/ 2576 w 16484"/>
                  <a:gd name="connsiteY30" fmla="*/ 20778 h 21292"/>
                  <a:gd name="connsiteX31" fmla="*/ 2576 w 16484"/>
                  <a:gd name="connsiteY31" fmla="*/ 20778 h 21292"/>
                  <a:gd name="connsiteX32" fmla="*/ 7555 w 16484"/>
                  <a:gd name="connsiteY32" fmla="*/ 12020 h 21292"/>
                  <a:gd name="connsiteX33" fmla="*/ 8071 w 16484"/>
                  <a:gd name="connsiteY33" fmla="*/ 11677 h 21292"/>
                  <a:gd name="connsiteX34" fmla="*/ 8071 w 16484"/>
                  <a:gd name="connsiteY34" fmla="*/ 11677 h 21292"/>
                  <a:gd name="connsiteX35" fmla="*/ 11161 w 16484"/>
                  <a:gd name="connsiteY35" fmla="*/ 9788 h 21292"/>
                  <a:gd name="connsiteX36" fmla="*/ 11161 w 16484"/>
                  <a:gd name="connsiteY36" fmla="*/ 9788 h 21292"/>
                  <a:gd name="connsiteX37" fmla="*/ 11161 w 16484"/>
                  <a:gd name="connsiteY37" fmla="*/ 9616 h 21292"/>
                  <a:gd name="connsiteX38" fmla="*/ 11161 w 16484"/>
                  <a:gd name="connsiteY38" fmla="*/ 9616 h 21292"/>
                  <a:gd name="connsiteX39" fmla="*/ 8586 w 16484"/>
                  <a:gd name="connsiteY39" fmla="*/ 10818 h 21292"/>
                  <a:gd name="connsiteX40" fmla="*/ 8586 w 16484"/>
                  <a:gd name="connsiteY40" fmla="*/ 10818 h 21292"/>
                  <a:gd name="connsiteX41" fmla="*/ 8757 w 16484"/>
                  <a:gd name="connsiteY41" fmla="*/ 10990 h 21292"/>
                  <a:gd name="connsiteX42" fmla="*/ 7555 w 16484"/>
                  <a:gd name="connsiteY42" fmla="*/ 12020 h 21292"/>
                  <a:gd name="connsiteX43" fmla="*/ 7555 w 16484"/>
                  <a:gd name="connsiteY43" fmla="*/ 12020 h 21292"/>
                  <a:gd name="connsiteX44" fmla="*/ 8414 w 16484"/>
                  <a:gd name="connsiteY44" fmla="*/ 8414 h 21292"/>
                  <a:gd name="connsiteX45" fmla="*/ 8414 w 16484"/>
                  <a:gd name="connsiteY45" fmla="*/ 10818 h 21292"/>
                  <a:gd name="connsiteX46" fmla="*/ 8414 w 16484"/>
                  <a:gd name="connsiteY46" fmla="*/ 8414 h 21292"/>
                  <a:gd name="connsiteX47" fmla="*/ 8414 w 16484"/>
                  <a:gd name="connsiteY47" fmla="*/ 6010 h 21292"/>
                  <a:gd name="connsiteX48" fmla="*/ 8414 w 16484"/>
                  <a:gd name="connsiteY48" fmla="*/ 7384 h 21292"/>
                  <a:gd name="connsiteX49" fmla="*/ 8414 w 16484"/>
                  <a:gd name="connsiteY49" fmla="*/ 8414 h 21292"/>
                  <a:gd name="connsiteX50" fmla="*/ 8414 w 16484"/>
                  <a:gd name="connsiteY50" fmla="*/ 8414 h 21292"/>
                  <a:gd name="connsiteX51" fmla="*/ 11161 w 16484"/>
                  <a:gd name="connsiteY51" fmla="*/ 9616 h 21292"/>
                  <a:gd name="connsiteX52" fmla="*/ 11161 w 16484"/>
                  <a:gd name="connsiteY52" fmla="*/ 9616 h 21292"/>
                  <a:gd name="connsiteX53" fmla="*/ 11161 w 16484"/>
                  <a:gd name="connsiteY53" fmla="*/ 9616 h 21292"/>
                  <a:gd name="connsiteX54" fmla="*/ 11161 w 16484"/>
                  <a:gd name="connsiteY54" fmla="*/ 9616 h 21292"/>
                  <a:gd name="connsiteX55" fmla="*/ 11161 w 16484"/>
                  <a:gd name="connsiteY55" fmla="*/ 9616 h 21292"/>
                  <a:gd name="connsiteX56" fmla="*/ 11161 w 16484"/>
                  <a:gd name="connsiteY56" fmla="*/ 9616 h 21292"/>
                  <a:gd name="connsiteX57" fmla="*/ 15798 w 16484"/>
                  <a:gd name="connsiteY57" fmla="*/ 8929 h 21292"/>
                  <a:gd name="connsiteX58" fmla="*/ 15798 w 16484"/>
                  <a:gd name="connsiteY58" fmla="*/ 8929 h 21292"/>
                  <a:gd name="connsiteX59" fmla="*/ 15798 w 16484"/>
                  <a:gd name="connsiteY59" fmla="*/ 8929 h 21292"/>
                  <a:gd name="connsiteX60" fmla="*/ 15626 w 16484"/>
                  <a:gd name="connsiteY60" fmla="*/ 8414 h 21292"/>
                  <a:gd name="connsiteX61" fmla="*/ 15626 w 16484"/>
                  <a:gd name="connsiteY61" fmla="*/ 8414 h 21292"/>
                  <a:gd name="connsiteX62" fmla="*/ 15798 w 16484"/>
                  <a:gd name="connsiteY62" fmla="*/ 8929 h 21292"/>
                  <a:gd name="connsiteX63" fmla="*/ 15798 w 16484"/>
                  <a:gd name="connsiteY63" fmla="*/ 8929 h 21292"/>
                  <a:gd name="connsiteX64" fmla="*/ 15454 w 16484"/>
                  <a:gd name="connsiteY64" fmla="*/ 8242 h 21292"/>
                  <a:gd name="connsiteX65" fmla="*/ 15283 w 16484"/>
                  <a:gd name="connsiteY65" fmla="*/ 7899 h 21292"/>
                  <a:gd name="connsiteX66" fmla="*/ 15283 w 16484"/>
                  <a:gd name="connsiteY66" fmla="*/ 7899 h 21292"/>
                  <a:gd name="connsiteX67" fmla="*/ 15454 w 16484"/>
                  <a:gd name="connsiteY67" fmla="*/ 8242 h 21292"/>
                  <a:gd name="connsiteX68" fmla="*/ 15454 w 16484"/>
                  <a:gd name="connsiteY68" fmla="*/ 8242 h 2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6484" h="21292">
                    <a:moveTo>
                      <a:pt x="2919" y="20949"/>
                    </a:moveTo>
                    <a:cubicBezTo>
                      <a:pt x="1889" y="20778"/>
                      <a:pt x="172" y="20262"/>
                      <a:pt x="0" y="18202"/>
                    </a:cubicBezTo>
                    <a:lnTo>
                      <a:pt x="0" y="18202"/>
                    </a:lnTo>
                    <a:cubicBezTo>
                      <a:pt x="687" y="15283"/>
                      <a:pt x="1202" y="15626"/>
                      <a:pt x="1202" y="14768"/>
                    </a:cubicBezTo>
                    <a:lnTo>
                      <a:pt x="1202" y="14768"/>
                    </a:lnTo>
                    <a:cubicBezTo>
                      <a:pt x="1202" y="14424"/>
                      <a:pt x="1202" y="14081"/>
                      <a:pt x="1374" y="13737"/>
                    </a:cubicBezTo>
                    <a:lnTo>
                      <a:pt x="1374" y="13737"/>
                    </a:lnTo>
                    <a:cubicBezTo>
                      <a:pt x="2232" y="9960"/>
                      <a:pt x="4636" y="7212"/>
                      <a:pt x="7899" y="6010"/>
                    </a:cubicBezTo>
                    <a:lnTo>
                      <a:pt x="7899" y="6010"/>
                    </a:lnTo>
                    <a:lnTo>
                      <a:pt x="7899" y="6010"/>
                    </a:lnTo>
                    <a:lnTo>
                      <a:pt x="8071" y="5838"/>
                    </a:lnTo>
                    <a:cubicBezTo>
                      <a:pt x="8414" y="5667"/>
                      <a:pt x="8757" y="5323"/>
                      <a:pt x="9101" y="4808"/>
                    </a:cubicBezTo>
                    <a:lnTo>
                      <a:pt x="9101" y="4808"/>
                    </a:lnTo>
                    <a:cubicBezTo>
                      <a:pt x="9788" y="3949"/>
                      <a:pt x="10303" y="3091"/>
                      <a:pt x="10303" y="3091"/>
                    </a:cubicBezTo>
                    <a:lnTo>
                      <a:pt x="10303" y="3091"/>
                    </a:lnTo>
                    <a:lnTo>
                      <a:pt x="12363" y="0"/>
                    </a:lnTo>
                    <a:lnTo>
                      <a:pt x="14424" y="3091"/>
                    </a:lnTo>
                    <a:cubicBezTo>
                      <a:pt x="14424" y="3263"/>
                      <a:pt x="16313" y="5495"/>
                      <a:pt x="16485" y="8414"/>
                    </a:cubicBezTo>
                    <a:lnTo>
                      <a:pt x="16485" y="8414"/>
                    </a:lnTo>
                    <a:cubicBezTo>
                      <a:pt x="16485" y="8929"/>
                      <a:pt x="16485" y="9616"/>
                      <a:pt x="16141" y="10303"/>
                    </a:cubicBezTo>
                    <a:lnTo>
                      <a:pt x="16141" y="10303"/>
                    </a:lnTo>
                    <a:cubicBezTo>
                      <a:pt x="15454" y="14252"/>
                      <a:pt x="11505" y="14596"/>
                      <a:pt x="11161" y="15454"/>
                    </a:cubicBezTo>
                    <a:lnTo>
                      <a:pt x="11161" y="15454"/>
                    </a:lnTo>
                    <a:cubicBezTo>
                      <a:pt x="9101" y="16485"/>
                      <a:pt x="6697" y="18889"/>
                      <a:pt x="5495" y="20091"/>
                    </a:cubicBezTo>
                    <a:lnTo>
                      <a:pt x="5495" y="20091"/>
                    </a:lnTo>
                    <a:lnTo>
                      <a:pt x="4293" y="21293"/>
                    </a:lnTo>
                    <a:lnTo>
                      <a:pt x="2919" y="20949"/>
                    </a:lnTo>
                    <a:lnTo>
                      <a:pt x="2919" y="20949"/>
                    </a:lnTo>
                    <a:close/>
                    <a:moveTo>
                      <a:pt x="2576" y="20778"/>
                    </a:moveTo>
                    <a:lnTo>
                      <a:pt x="2576" y="20778"/>
                    </a:lnTo>
                    <a:cubicBezTo>
                      <a:pt x="2576" y="20778"/>
                      <a:pt x="2576" y="20778"/>
                      <a:pt x="2576" y="20778"/>
                    </a:cubicBezTo>
                    <a:lnTo>
                      <a:pt x="2576" y="20778"/>
                    </a:lnTo>
                    <a:close/>
                    <a:moveTo>
                      <a:pt x="7555" y="12020"/>
                    </a:moveTo>
                    <a:cubicBezTo>
                      <a:pt x="7727" y="11848"/>
                      <a:pt x="7899" y="11848"/>
                      <a:pt x="8071" y="11677"/>
                    </a:cubicBezTo>
                    <a:lnTo>
                      <a:pt x="8071" y="11677"/>
                    </a:lnTo>
                    <a:cubicBezTo>
                      <a:pt x="10131" y="10131"/>
                      <a:pt x="10990" y="9788"/>
                      <a:pt x="11161" y="9788"/>
                    </a:cubicBezTo>
                    <a:lnTo>
                      <a:pt x="11161" y="9788"/>
                    </a:lnTo>
                    <a:cubicBezTo>
                      <a:pt x="11161" y="9788"/>
                      <a:pt x="11161" y="9616"/>
                      <a:pt x="11161" y="9616"/>
                    </a:cubicBezTo>
                    <a:lnTo>
                      <a:pt x="11161" y="9616"/>
                    </a:lnTo>
                    <a:cubicBezTo>
                      <a:pt x="10475" y="10131"/>
                      <a:pt x="9616" y="10475"/>
                      <a:pt x="8586" y="10818"/>
                    </a:cubicBezTo>
                    <a:lnTo>
                      <a:pt x="8586" y="10818"/>
                    </a:lnTo>
                    <a:lnTo>
                      <a:pt x="8757" y="10990"/>
                    </a:lnTo>
                    <a:cubicBezTo>
                      <a:pt x="8242" y="11162"/>
                      <a:pt x="7899" y="11677"/>
                      <a:pt x="7555" y="12020"/>
                    </a:cubicBezTo>
                    <a:lnTo>
                      <a:pt x="7555" y="12020"/>
                    </a:lnTo>
                    <a:close/>
                    <a:moveTo>
                      <a:pt x="8414" y="8414"/>
                    </a:moveTo>
                    <a:lnTo>
                      <a:pt x="8414" y="10818"/>
                    </a:lnTo>
                    <a:lnTo>
                      <a:pt x="8414" y="8414"/>
                    </a:lnTo>
                    <a:lnTo>
                      <a:pt x="8414" y="6010"/>
                    </a:lnTo>
                    <a:lnTo>
                      <a:pt x="8414" y="7384"/>
                    </a:lnTo>
                    <a:lnTo>
                      <a:pt x="8414" y="8414"/>
                    </a:lnTo>
                    <a:lnTo>
                      <a:pt x="8414" y="8414"/>
                    </a:lnTo>
                    <a:close/>
                    <a:moveTo>
                      <a:pt x="11161" y="9616"/>
                    </a:moveTo>
                    <a:lnTo>
                      <a:pt x="11161" y="9616"/>
                    </a:lnTo>
                    <a:lnTo>
                      <a:pt x="11161" y="9616"/>
                    </a:lnTo>
                    <a:lnTo>
                      <a:pt x="11161" y="9616"/>
                    </a:lnTo>
                    <a:lnTo>
                      <a:pt x="11161" y="9616"/>
                    </a:lnTo>
                    <a:lnTo>
                      <a:pt x="11161" y="9616"/>
                    </a:lnTo>
                    <a:close/>
                    <a:moveTo>
                      <a:pt x="15798" y="8929"/>
                    </a:moveTo>
                    <a:cubicBezTo>
                      <a:pt x="15798" y="8929"/>
                      <a:pt x="15798" y="8929"/>
                      <a:pt x="15798" y="8929"/>
                    </a:cubicBezTo>
                    <a:lnTo>
                      <a:pt x="15798" y="8929"/>
                    </a:lnTo>
                    <a:cubicBezTo>
                      <a:pt x="15798" y="8758"/>
                      <a:pt x="15626" y="8586"/>
                      <a:pt x="15626" y="8414"/>
                    </a:cubicBezTo>
                    <a:lnTo>
                      <a:pt x="15626" y="8414"/>
                    </a:lnTo>
                    <a:cubicBezTo>
                      <a:pt x="15798" y="8758"/>
                      <a:pt x="15798" y="8758"/>
                      <a:pt x="15798" y="8929"/>
                    </a:cubicBezTo>
                    <a:lnTo>
                      <a:pt x="15798" y="8929"/>
                    </a:lnTo>
                    <a:close/>
                    <a:moveTo>
                      <a:pt x="15454" y="8242"/>
                    </a:moveTo>
                    <a:cubicBezTo>
                      <a:pt x="15283" y="7899"/>
                      <a:pt x="15283" y="8071"/>
                      <a:pt x="15283" y="7899"/>
                    </a:cubicBezTo>
                    <a:lnTo>
                      <a:pt x="15283" y="7899"/>
                    </a:lnTo>
                    <a:cubicBezTo>
                      <a:pt x="15283" y="8071"/>
                      <a:pt x="15283" y="8071"/>
                      <a:pt x="15454" y="8242"/>
                    </a:cubicBezTo>
                    <a:lnTo>
                      <a:pt x="15454" y="8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2" name="图形 7">
              <a:extLst>
                <a:ext uri="{FF2B5EF4-FFF2-40B4-BE49-F238E27FC236}">
                  <a16:creationId xmlns:a16="http://schemas.microsoft.com/office/drawing/2014/main" xmlns="" id="{5A7A2C9C-8520-4FED-AD6A-0ED1BB91902F}"/>
                </a:ext>
              </a:extLst>
            </p:cNvPr>
            <p:cNvGrpSpPr/>
            <p:nvPr/>
          </p:nvGrpSpPr>
          <p:grpSpPr>
            <a:xfrm>
              <a:off x="1045851" y="2157150"/>
              <a:ext cx="12707" cy="8757"/>
              <a:chOff x="1045851" y="2157150"/>
              <a:chExt cx="12707" cy="8757"/>
            </a:xfrm>
            <a:solidFill>
              <a:srgbClr val="B4B4B4"/>
            </a:solidFill>
          </p:grpSpPr>
          <p:sp>
            <p:nvSpPr>
              <p:cNvPr id="2999" name="任意多边形: 形状 2998">
                <a:extLst>
                  <a:ext uri="{FF2B5EF4-FFF2-40B4-BE49-F238E27FC236}">
                    <a16:creationId xmlns:a16="http://schemas.microsoft.com/office/drawing/2014/main" xmlns="" id="{CB855B87-2F86-4846-99F5-01603685776C}"/>
                  </a:ext>
                </a:extLst>
              </p:cNvPr>
              <p:cNvSpPr/>
              <p:nvPr/>
            </p:nvSpPr>
            <p:spPr>
              <a:xfrm>
                <a:off x="1048255" y="2159706"/>
                <a:ext cx="7881" cy="3578"/>
              </a:xfrm>
              <a:custGeom>
                <a:avLst/>
                <a:gdLst>
                  <a:gd name="connsiteX0" fmla="*/ 4980 w 7881"/>
                  <a:gd name="connsiteY0" fmla="*/ 534 h 3578"/>
                  <a:gd name="connsiteX1" fmla="*/ 0 w 7881"/>
                  <a:gd name="connsiteY1" fmla="*/ 534 h 3578"/>
                  <a:gd name="connsiteX2" fmla="*/ 7556 w 7881"/>
                  <a:gd name="connsiteY2" fmla="*/ 3110 h 3578"/>
                  <a:gd name="connsiteX3" fmla="*/ 4980 w 7881"/>
                  <a:gd name="connsiteY3" fmla="*/ 534 h 3578"/>
                  <a:gd name="connsiteX4" fmla="*/ 4980 w 7881"/>
                  <a:gd name="connsiteY4" fmla="*/ 534 h 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1" h="3578">
                    <a:moveTo>
                      <a:pt x="4980" y="534"/>
                    </a:moveTo>
                    <a:cubicBezTo>
                      <a:pt x="4980" y="534"/>
                      <a:pt x="0" y="-668"/>
                      <a:pt x="0" y="534"/>
                    </a:cubicBezTo>
                    <a:cubicBezTo>
                      <a:pt x="0" y="3110"/>
                      <a:pt x="6354" y="4312"/>
                      <a:pt x="7556" y="3110"/>
                    </a:cubicBezTo>
                    <a:cubicBezTo>
                      <a:pt x="8758" y="2938"/>
                      <a:pt x="6354" y="534"/>
                      <a:pt x="4980" y="534"/>
                    </a:cubicBezTo>
                    <a:lnTo>
                      <a:pt x="498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0" name="任意多边形: 形状 2999">
                <a:extLst>
                  <a:ext uri="{FF2B5EF4-FFF2-40B4-BE49-F238E27FC236}">
                    <a16:creationId xmlns:a16="http://schemas.microsoft.com/office/drawing/2014/main" xmlns="" id="{33E0FF47-C0BA-400F-9633-5A1E66D17574}"/>
                  </a:ext>
                </a:extLst>
              </p:cNvPr>
              <p:cNvSpPr/>
              <p:nvPr/>
            </p:nvSpPr>
            <p:spPr>
              <a:xfrm>
                <a:off x="1045851" y="2157150"/>
                <a:ext cx="12707" cy="8757"/>
              </a:xfrm>
              <a:custGeom>
                <a:avLst/>
                <a:gdLst>
                  <a:gd name="connsiteX0" fmla="*/ 0 w 12707"/>
                  <a:gd name="connsiteY0" fmla="*/ 3091 h 8757"/>
                  <a:gd name="connsiteX1" fmla="*/ 3778 w 12707"/>
                  <a:gd name="connsiteY1" fmla="*/ 0 h 8757"/>
                  <a:gd name="connsiteX2" fmla="*/ 3778 w 12707"/>
                  <a:gd name="connsiteY2" fmla="*/ 0 h 8757"/>
                  <a:gd name="connsiteX3" fmla="*/ 8071 w 12707"/>
                  <a:gd name="connsiteY3" fmla="*/ 687 h 8757"/>
                  <a:gd name="connsiteX4" fmla="*/ 8071 w 12707"/>
                  <a:gd name="connsiteY4" fmla="*/ 687 h 8757"/>
                  <a:gd name="connsiteX5" fmla="*/ 8071 w 12707"/>
                  <a:gd name="connsiteY5" fmla="*/ 859 h 8757"/>
                  <a:gd name="connsiteX6" fmla="*/ 12707 w 12707"/>
                  <a:gd name="connsiteY6" fmla="*/ 5495 h 8757"/>
                  <a:gd name="connsiteX7" fmla="*/ 12707 w 12707"/>
                  <a:gd name="connsiteY7" fmla="*/ 5495 h 8757"/>
                  <a:gd name="connsiteX8" fmla="*/ 11505 w 12707"/>
                  <a:gd name="connsiteY8" fmla="*/ 7556 h 8757"/>
                  <a:gd name="connsiteX9" fmla="*/ 11505 w 12707"/>
                  <a:gd name="connsiteY9" fmla="*/ 7556 h 8757"/>
                  <a:gd name="connsiteX10" fmla="*/ 11505 w 12707"/>
                  <a:gd name="connsiteY10" fmla="*/ 7556 h 8757"/>
                  <a:gd name="connsiteX11" fmla="*/ 8071 w 12707"/>
                  <a:gd name="connsiteY11" fmla="*/ 8758 h 8757"/>
                  <a:gd name="connsiteX12" fmla="*/ 8071 w 12707"/>
                  <a:gd name="connsiteY12" fmla="*/ 8758 h 8757"/>
                  <a:gd name="connsiteX13" fmla="*/ 0 w 12707"/>
                  <a:gd name="connsiteY13" fmla="*/ 3091 h 8757"/>
                  <a:gd name="connsiteX14" fmla="*/ 0 w 12707"/>
                  <a:gd name="connsiteY14" fmla="*/ 3091 h 8757"/>
                  <a:gd name="connsiteX15" fmla="*/ 7384 w 12707"/>
                  <a:gd name="connsiteY15" fmla="*/ 3606 h 8757"/>
                  <a:gd name="connsiteX16" fmla="*/ 7384 w 12707"/>
                  <a:gd name="connsiteY16" fmla="*/ 3091 h 8757"/>
                  <a:gd name="connsiteX17" fmla="*/ 7384 w 12707"/>
                  <a:gd name="connsiteY17" fmla="*/ 3606 h 8757"/>
                  <a:gd name="connsiteX18" fmla="*/ 7384 w 12707"/>
                  <a:gd name="connsiteY18" fmla="*/ 3606 h 8757"/>
                  <a:gd name="connsiteX19" fmla="*/ 7384 w 12707"/>
                  <a:gd name="connsiteY19" fmla="*/ 3606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707" h="8757">
                    <a:moveTo>
                      <a:pt x="0" y="3091"/>
                    </a:moveTo>
                    <a:cubicBezTo>
                      <a:pt x="515" y="-172"/>
                      <a:pt x="3263" y="172"/>
                      <a:pt x="3778" y="0"/>
                    </a:cubicBezTo>
                    <a:lnTo>
                      <a:pt x="3778" y="0"/>
                    </a:lnTo>
                    <a:cubicBezTo>
                      <a:pt x="5838" y="0"/>
                      <a:pt x="8071" y="687"/>
                      <a:pt x="8071" y="687"/>
                    </a:cubicBezTo>
                    <a:lnTo>
                      <a:pt x="8071" y="687"/>
                    </a:lnTo>
                    <a:lnTo>
                      <a:pt x="8071" y="859"/>
                    </a:lnTo>
                    <a:cubicBezTo>
                      <a:pt x="10646" y="1545"/>
                      <a:pt x="11848" y="2232"/>
                      <a:pt x="12707" y="5495"/>
                    </a:cubicBezTo>
                    <a:lnTo>
                      <a:pt x="12707" y="5495"/>
                    </a:lnTo>
                    <a:cubicBezTo>
                      <a:pt x="12707" y="6182"/>
                      <a:pt x="12192" y="7040"/>
                      <a:pt x="11505" y="7556"/>
                    </a:cubicBezTo>
                    <a:lnTo>
                      <a:pt x="11505" y="7556"/>
                    </a:lnTo>
                    <a:lnTo>
                      <a:pt x="11505" y="7556"/>
                    </a:lnTo>
                    <a:cubicBezTo>
                      <a:pt x="10303" y="8586"/>
                      <a:pt x="9101" y="8586"/>
                      <a:pt x="8071" y="8758"/>
                    </a:cubicBezTo>
                    <a:lnTo>
                      <a:pt x="8071" y="8758"/>
                    </a:lnTo>
                    <a:cubicBezTo>
                      <a:pt x="5151" y="8071"/>
                      <a:pt x="859" y="8071"/>
                      <a:pt x="0" y="3091"/>
                    </a:cubicBezTo>
                    <a:lnTo>
                      <a:pt x="0" y="3091"/>
                    </a:lnTo>
                    <a:close/>
                    <a:moveTo>
                      <a:pt x="7384" y="3606"/>
                    </a:moveTo>
                    <a:lnTo>
                      <a:pt x="7384" y="3091"/>
                    </a:lnTo>
                    <a:lnTo>
                      <a:pt x="7384" y="3606"/>
                    </a:lnTo>
                    <a:cubicBezTo>
                      <a:pt x="7384" y="3606"/>
                      <a:pt x="7384" y="3606"/>
                      <a:pt x="7384" y="3606"/>
                    </a:cubicBezTo>
                    <a:lnTo>
                      <a:pt x="7384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3" name="图形 7">
              <a:extLst>
                <a:ext uri="{FF2B5EF4-FFF2-40B4-BE49-F238E27FC236}">
                  <a16:creationId xmlns:a16="http://schemas.microsoft.com/office/drawing/2014/main" xmlns="" id="{5B6475AB-66C7-4959-A9EF-0F1B215D030D}"/>
                </a:ext>
              </a:extLst>
            </p:cNvPr>
            <p:cNvGrpSpPr/>
            <p:nvPr/>
          </p:nvGrpSpPr>
          <p:grpSpPr>
            <a:xfrm>
              <a:off x="1010478" y="2117140"/>
              <a:ext cx="11676" cy="11333"/>
              <a:chOff x="1010478" y="2117140"/>
              <a:chExt cx="11676" cy="11333"/>
            </a:xfrm>
            <a:solidFill>
              <a:srgbClr val="B4B4B4"/>
            </a:solidFill>
          </p:grpSpPr>
          <p:sp>
            <p:nvSpPr>
              <p:cNvPr id="2997" name="任意多边形: 形状 2996">
                <a:extLst>
                  <a:ext uri="{FF2B5EF4-FFF2-40B4-BE49-F238E27FC236}">
                    <a16:creationId xmlns:a16="http://schemas.microsoft.com/office/drawing/2014/main" xmlns="" id="{86BFF770-9715-475F-8371-5AEAEFE9174D}"/>
                  </a:ext>
                </a:extLst>
              </p:cNvPr>
              <p:cNvSpPr/>
              <p:nvPr/>
            </p:nvSpPr>
            <p:spPr>
              <a:xfrm>
                <a:off x="1012710" y="2119587"/>
                <a:ext cx="6756" cy="6496"/>
              </a:xfrm>
              <a:custGeom>
                <a:avLst/>
                <a:gdLst>
                  <a:gd name="connsiteX0" fmla="*/ 5151 w 6756"/>
                  <a:gd name="connsiteY0" fmla="*/ 2533 h 6496"/>
                  <a:gd name="connsiteX1" fmla="*/ 6353 w 6756"/>
                  <a:gd name="connsiteY1" fmla="*/ 6311 h 6496"/>
                  <a:gd name="connsiteX2" fmla="*/ 0 w 6756"/>
                  <a:gd name="connsiteY2" fmla="*/ 1331 h 6496"/>
                  <a:gd name="connsiteX3" fmla="*/ 5151 w 6756"/>
                  <a:gd name="connsiteY3" fmla="*/ 2533 h 6496"/>
                  <a:gd name="connsiteX4" fmla="*/ 5151 w 6756"/>
                  <a:gd name="connsiteY4" fmla="*/ 2533 h 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6" h="6496">
                    <a:moveTo>
                      <a:pt x="5151" y="2533"/>
                    </a:moveTo>
                    <a:cubicBezTo>
                      <a:pt x="5151" y="2533"/>
                      <a:pt x="7727" y="3735"/>
                      <a:pt x="6353" y="6311"/>
                    </a:cubicBezTo>
                    <a:cubicBezTo>
                      <a:pt x="5151" y="7513"/>
                      <a:pt x="0" y="2533"/>
                      <a:pt x="0" y="1331"/>
                    </a:cubicBezTo>
                    <a:cubicBezTo>
                      <a:pt x="1374" y="-43"/>
                      <a:pt x="3949" y="-1245"/>
                      <a:pt x="5151" y="2533"/>
                    </a:cubicBezTo>
                    <a:lnTo>
                      <a:pt x="5151" y="25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8" name="任意多边形: 形状 2997">
                <a:extLst>
                  <a:ext uri="{FF2B5EF4-FFF2-40B4-BE49-F238E27FC236}">
                    <a16:creationId xmlns:a16="http://schemas.microsoft.com/office/drawing/2014/main" xmlns="" id="{C00A2EA7-F3F0-4546-A22A-A525A443D618}"/>
                  </a:ext>
                </a:extLst>
              </p:cNvPr>
              <p:cNvSpPr/>
              <p:nvPr/>
            </p:nvSpPr>
            <p:spPr>
              <a:xfrm>
                <a:off x="1010478" y="2117140"/>
                <a:ext cx="11676" cy="11333"/>
              </a:xfrm>
              <a:custGeom>
                <a:avLst/>
                <a:gdLst>
                  <a:gd name="connsiteX0" fmla="*/ 0 w 11676"/>
                  <a:gd name="connsiteY0" fmla="*/ 3778 h 11333"/>
                  <a:gd name="connsiteX1" fmla="*/ 0 w 11676"/>
                  <a:gd name="connsiteY1" fmla="*/ 2748 h 11333"/>
                  <a:gd name="connsiteX2" fmla="*/ 687 w 11676"/>
                  <a:gd name="connsiteY2" fmla="*/ 2061 h 11333"/>
                  <a:gd name="connsiteX3" fmla="*/ 4980 w 11676"/>
                  <a:gd name="connsiteY3" fmla="*/ 0 h 11333"/>
                  <a:gd name="connsiteX4" fmla="*/ 4980 w 11676"/>
                  <a:gd name="connsiteY4" fmla="*/ 0 h 11333"/>
                  <a:gd name="connsiteX5" fmla="*/ 9616 w 11676"/>
                  <a:gd name="connsiteY5" fmla="*/ 3434 h 11333"/>
                  <a:gd name="connsiteX6" fmla="*/ 9616 w 11676"/>
                  <a:gd name="connsiteY6" fmla="*/ 3434 h 11333"/>
                  <a:gd name="connsiteX7" fmla="*/ 11677 w 11676"/>
                  <a:gd name="connsiteY7" fmla="*/ 7384 h 11333"/>
                  <a:gd name="connsiteX8" fmla="*/ 11677 w 11676"/>
                  <a:gd name="connsiteY8" fmla="*/ 7384 h 11333"/>
                  <a:gd name="connsiteX9" fmla="*/ 10646 w 11676"/>
                  <a:gd name="connsiteY9" fmla="*/ 10475 h 11333"/>
                  <a:gd name="connsiteX10" fmla="*/ 10646 w 11676"/>
                  <a:gd name="connsiteY10" fmla="*/ 10475 h 11333"/>
                  <a:gd name="connsiteX11" fmla="*/ 8414 w 11676"/>
                  <a:gd name="connsiteY11" fmla="*/ 11333 h 11333"/>
                  <a:gd name="connsiteX12" fmla="*/ 8414 w 11676"/>
                  <a:gd name="connsiteY12" fmla="*/ 11333 h 11333"/>
                  <a:gd name="connsiteX13" fmla="*/ 0 w 11676"/>
                  <a:gd name="connsiteY13" fmla="*/ 3778 h 11333"/>
                  <a:gd name="connsiteX14" fmla="*/ 0 w 11676"/>
                  <a:gd name="connsiteY14" fmla="*/ 3778 h 11333"/>
                  <a:gd name="connsiteX15" fmla="*/ 7040 w 11676"/>
                  <a:gd name="connsiteY15" fmla="*/ 5667 h 11333"/>
                  <a:gd name="connsiteX16" fmla="*/ 7384 w 11676"/>
                  <a:gd name="connsiteY16" fmla="*/ 4980 h 11333"/>
                  <a:gd name="connsiteX17" fmla="*/ 9616 w 11676"/>
                  <a:gd name="connsiteY17" fmla="*/ 4121 h 11333"/>
                  <a:gd name="connsiteX18" fmla="*/ 7384 w 11676"/>
                  <a:gd name="connsiteY18" fmla="*/ 4980 h 11333"/>
                  <a:gd name="connsiteX19" fmla="*/ 7040 w 11676"/>
                  <a:gd name="connsiteY19" fmla="*/ 5667 h 11333"/>
                  <a:gd name="connsiteX20" fmla="*/ 7040 w 11676"/>
                  <a:gd name="connsiteY20" fmla="*/ 5667 h 11333"/>
                  <a:gd name="connsiteX21" fmla="*/ 7040 w 11676"/>
                  <a:gd name="connsiteY21" fmla="*/ 5667 h 1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76" h="11333">
                    <a:moveTo>
                      <a:pt x="0" y="3778"/>
                    </a:moveTo>
                    <a:lnTo>
                      <a:pt x="0" y="2748"/>
                    </a:lnTo>
                    <a:lnTo>
                      <a:pt x="687" y="2061"/>
                    </a:lnTo>
                    <a:cubicBezTo>
                      <a:pt x="1545" y="1202"/>
                      <a:pt x="2747" y="172"/>
                      <a:pt x="4980" y="0"/>
                    </a:cubicBezTo>
                    <a:lnTo>
                      <a:pt x="4980" y="0"/>
                    </a:lnTo>
                    <a:cubicBezTo>
                      <a:pt x="6869" y="0"/>
                      <a:pt x="8758" y="1374"/>
                      <a:pt x="9616" y="3434"/>
                    </a:cubicBezTo>
                    <a:lnTo>
                      <a:pt x="9616" y="3434"/>
                    </a:lnTo>
                    <a:cubicBezTo>
                      <a:pt x="10475" y="4121"/>
                      <a:pt x="11505" y="5323"/>
                      <a:pt x="11677" y="7384"/>
                    </a:cubicBezTo>
                    <a:lnTo>
                      <a:pt x="11677" y="7384"/>
                    </a:lnTo>
                    <a:cubicBezTo>
                      <a:pt x="11677" y="8242"/>
                      <a:pt x="11505" y="8929"/>
                      <a:pt x="10646" y="10475"/>
                    </a:cubicBezTo>
                    <a:lnTo>
                      <a:pt x="10646" y="10475"/>
                    </a:lnTo>
                    <a:cubicBezTo>
                      <a:pt x="9960" y="11162"/>
                      <a:pt x="9101" y="11333"/>
                      <a:pt x="8414" y="11333"/>
                    </a:cubicBezTo>
                    <a:lnTo>
                      <a:pt x="8414" y="11333"/>
                    </a:lnTo>
                    <a:cubicBezTo>
                      <a:pt x="3778" y="10303"/>
                      <a:pt x="1030" y="7727"/>
                      <a:pt x="0" y="3778"/>
                    </a:cubicBezTo>
                    <a:lnTo>
                      <a:pt x="0" y="3778"/>
                    </a:lnTo>
                    <a:close/>
                    <a:moveTo>
                      <a:pt x="7040" y="5667"/>
                    </a:moveTo>
                    <a:lnTo>
                      <a:pt x="7384" y="4980"/>
                    </a:lnTo>
                    <a:lnTo>
                      <a:pt x="9616" y="4121"/>
                    </a:lnTo>
                    <a:lnTo>
                      <a:pt x="7384" y="4980"/>
                    </a:lnTo>
                    <a:lnTo>
                      <a:pt x="7040" y="5667"/>
                    </a:lnTo>
                    <a:lnTo>
                      <a:pt x="7040" y="5667"/>
                    </a:lnTo>
                    <a:lnTo>
                      <a:pt x="7040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4" name="图形 7">
              <a:extLst>
                <a:ext uri="{FF2B5EF4-FFF2-40B4-BE49-F238E27FC236}">
                  <a16:creationId xmlns:a16="http://schemas.microsoft.com/office/drawing/2014/main" xmlns="" id="{EE15C90E-5580-461D-BC2D-C3CF905406A5}"/>
                </a:ext>
              </a:extLst>
            </p:cNvPr>
            <p:cNvGrpSpPr/>
            <p:nvPr/>
          </p:nvGrpSpPr>
          <p:grpSpPr>
            <a:xfrm>
              <a:off x="1029023" y="2187372"/>
              <a:ext cx="6353" cy="7040"/>
              <a:chOff x="1029023" y="2187372"/>
              <a:chExt cx="6353" cy="7040"/>
            </a:xfrm>
            <a:solidFill>
              <a:srgbClr val="B4B4B4"/>
            </a:solidFill>
          </p:grpSpPr>
          <p:sp>
            <p:nvSpPr>
              <p:cNvPr id="2995" name="任意多边形: 形状 2994">
                <a:extLst>
                  <a:ext uri="{FF2B5EF4-FFF2-40B4-BE49-F238E27FC236}">
                    <a16:creationId xmlns:a16="http://schemas.microsoft.com/office/drawing/2014/main" xmlns="" id="{416B33C8-CE7C-44D1-AECE-1717BFF40DD0}"/>
                  </a:ext>
                </a:extLst>
              </p:cNvPr>
              <p:cNvSpPr/>
              <p:nvPr/>
            </p:nvSpPr>
            <p:spPr>
              <a:xfrm>
                <a:off x="1031408" y="2190634"/>
                <a:ext cx="1564" cy="1280"/>
              </a:xfrm>
              <a:custGeom>
                <a:avLst/>
                <a:gdLst>
                  <a:gd name="connsiteX0" fmla="*/ 534 w 1564"/>
                  <a:gd name="connsiteY0" fmla="*/ 0 h 1280"/>
                  <a:gd name="connsiteX1" fmla="*/ 534 w 1564"/>
                  <a:gd name="connsiteY1" fmla="*/ 1202 h 1280"/>
                  <a:gd name="connsiteX2" fmla="*/ 534 w 1564"/>
                  <a:gd name="connsiteY2" fmla="*/ 0 h 1280"/>
                  <a:gd name="connsiteX3" fmla="*/ 534 w 1564"/>
                  <a:gd name="connsiteY3" fmla="*/ 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4" h="1280">
                    <a:moveTo>
                      <a:pt x="534" y="0"/>
                    </a:moveTo>
                    <a:cubicBezTo>
                      <a:pt x="534" y="0"/>
                      <a:pt x="-668" y="1202"/>
                      <a:pt x="534" y="1202"/>
                    </a:cubicBezTo>
                    <a:cubicBezTo>
                      <a:pt x="1908" y="1374"/>
                      <a:pt x="1908" y="1374"/>
                      <a:pt x="534" y="0"/>
                    </a:cubicBezTo>
                    <a:lnTo>
                      <a:pt x="53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6" name="任意多边形: 形状 2995">
                <a:extLst>
                  <a:ext uri="{FF2B5EF4-FFF2-40B4-BE49-F238E27FC236}">
                    <a16:creationId xmlns:a16="http://schemas.microsoft.com/office/drawing/2014/main" xmlns="" id="{56D3BC86-3A5C-4661-9135-68B3352ABDD1}"/>
                  </a:ext>
                </a:extLst>
              </p:cNvPr>
              <p:cNvSpPr/>
              <p:nvPr/>
            </p:nvSpPr>
            <p:spPr>
              <a:xfrm>
                <a:off x="1029023" y="2187372"/>
                <a:ext cx="6353" cy="7040"/>
              </a:xfrm>
              <a:custGeom>
                <a:avLst/>
                <a:gdLst>
                  <a:gd name="connsiteX0" fmla="*/ 0 w 6353"/>
                  <a:gd name="connsiteY0" fmla="*/ 4293 h 7040"/>
                  <a:gd name="connsiteX1" fmla="*/ 1374 w 6353"/>
                  <a:gd name="connsiteY1" fmla="*/ 1717 h 7040"/>
                  <a:gd name="connsiteX2" fmla="*/ 1374 w 6353"/>
                  <a:gd name="connsiteY2" fmla="*/ 1717 h 7040"/>
                  <a:gd name="connsiteX3" fmla="*/ 3091 w 6353"/>
                  <a:gd name="connsiteY3" fmla="*/ 0 h 7040"/>
                  <a:gd name="connsiteX4" fmla="*/ 4808 w 6353"/>
                  <a:gd name="connsiteY4" fmla="*/ 1717 h 7040"/>
                  <a:gd name="connsiteX5" fmla="*/ 6353 w 6353"/>
                  <a:gd name="connsiteY5" fmla="*/ 4465 h 7040"/>
                  <a:gd name="connsiteX6" fmla="*/ 6353 w 6353"/>
                  <a:gd name="connsiteY6" fmla="*/ 4465 h 7040"/>
                  <a:gd name="connsiteX7" fmla="*/ 3949 w 6353"/>
                  <a:gd name="connsiteY7" fmla="*/ 7040 h 7040"/>
                  <a:gd name="connsiteX8" fmla="*/ 3949 w 6353"/>
                  <a:gd name="connsiteY8" fmla="*/ 7040 h 7040"/>
                  <a:gd name="connsiteX9" fmla="*/ 2919 w 6353"/>
                  <a:gd name="connsiteY9" fmla="*/ 7040 h 7040"/>
                  <a:gd name="connsiteX10" fmla="*/ 2919 w 6353"/>
                  <a:gd name="connsiteY10" fmla="*/ 7040 h 7040"/>
                  <a:gd name="connsiteX11" fmla="*/ 0 w 6353"/>
                  <a:gd name="connsiteY11" fmla="*/ 4293 h 7040"/>
                  <a:gd name="connsiteX12" fmla="*/ 0 w 6353"/>
                  <a:gd name="connsiteY12" fmla="*/ 4293 h 7040"/>
                  <a:gd name="connsiteX13" fmla="*/ 4636 w 6353"/>
                  <a:gd name="connsiteY13" fmla="*/ 5151 h 7040"/>
                  <a:gd name="connsiteX14" fmla="*/ 3778 w 6353"/>
                  <a:gd name="connsiteY14" fmla="*/ 4293 h 7040"/>
                  <a:gd name="connsiteX15" fmla="*/ 4808 w 6353"/>
                  <a:gd name="connsiteY15" fmla="*/ 4293 h 7040"/>
                  <a:gd name="connsiteX16" fmla="*/ 3778 w 6353"/>
                  <a:gd name="connsiteY16" fmla="*/ 4293 h 7040"/>
                  <a:gd name="connsiteX17" fmla="*/ 4636 w 6353"/>
                  <a:gd name="connsiteY17" fmla="*/ 5151 h 7040"/>
                  <a:gd name="connsiteX18" fmla="*/ 4636 w 6353"/>
                  <a:gd name="connsiteY18" fmla="*/ 5151 h 7040"/>
                  <a:gd name="connsiteX19" fmla="*/ 1202 w 6353"/>
                  <a:gd name="connsiteY19" fmla="*/ 4980 h 7040"/>
                  <a:gd name="connsiteX20" fmla="*/ 1374 w 6353"/>
                  <a:gd name="connsiteY20" fmla="*/ 4808 h 7040"/>
                  <a:gd name="connsiteX21" fmla="*/ 1202 w 6353"/>
                  <a:gd name="connsiteY21" fmla="*/ 4980 h 7040"/>
                  <a:gd name="connsiteX22" fmla="*/ 1202 w 6353"/>
                  <a:gd name="connsiteY22" fmla="*/ 4980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353" h="7040">
                    <a:moveTo>
                      <a:pt x="0" y="4293"/>
                    </a:moveTo>
                    <a:cubicBezTo>
                      <a:pt x="343" y="1889"/>
                      <a:pt x="1202" y="1889"/>
                      <a:pt x="1374" y="1717"/>
                    </a:cubicBezTo>
                    <a:lnTo>
                      <a:pt x="1374" y="1717"/>
                    </a:lnTo>
                    <a:lnTo>
                      <a:pt x="3091" y="0"/>
                    </a:lnTo>
                    <a:lnTo>
                      <a:pt x="4808" y="1717"/>
                    </a:lnTo>
                    <a:cubicBezTo>
                      <a:pt x="5323" y="2747"/>
                      <a:pt x="5838" y="1889"/>
                      <a:pt x="6353" y="4465"/>
                    </a:cubicBezTo>
                    <a:lnTo>
                      <a:pt x="6353" y="4465"/>
                    </a:lnTo>
                    <a:cubicBezTo>
                      <a:pt x="6182" y="6697"/>
                      <a:pt x="4121" y="7040"/>
                      <a:pt x="3949" y="7040"/>
                    </a:cubicBezTo>
                    <a:lnTo>
                      <a:pt x="3949" y="7040"/>
                    </a:lnTo>
                    <a:cubicBezTo>
                      <a:pt x="3434" y="7040"/>
                      <a:pt x="3263" y="7040"/>
                      <a:pt x="2919" y="7040"/>
                    </a:cubicBezTo>
                    <a:lnTo>
                      <a:pt x="2919" y="7040"/>
                    </a:lnTo>
                    <a:cubicBezTo>
                      <a:pt x="2232" y="7040"/>
                      <a:pt x="0" y="6010"/>
                      <a:pt x="0" y="4293"/>
                    </a:cubicBezTo>
                    <a:lnTo>
                      <a:pt x="0" y="4293"/>
                    </a:lnTo>
                    <a:close/>
                    <a:moveTo>
                      <a:pt x="4636" y="5151"/>
                    </a:moveTo>
                    <a:lnTo>
                      <a:pt x="3778" y="4293"/>
                    </a:lnTo>
                    <a:lnTo>
                      <a:pt x="4808" y="4293"/>
                    </a:lnTo>
                    <a:lnTo>
                      <a:pt x="3778" y="4293"/>
                    </a:lnTo>
                    <a:lnTo>
                      <a:pt x="4636" y="5151"/>
                    </a:lnTo>
                    <a:lnTo>
                      <a:pt x="4636" y="5151"/>
                    </a:lnTo>
                    <a:close/>
                    <a:moveTo>
                      <a:pt x="1202" y="4980"/>
                    </a:moveTo>
                    <a:lnTo>
                      <a:pt x="1374" y="4808"/>
                    </a:lnTo>
                    <a:lnTo>
                      <a:pt x="1202" y="4980"/>
                    </a:ln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5" name="图形 7">
              <a:extLst>
                <a:ext uri="{FF2B5EF4-FFF2-40B4-BE49-F238E27FC236}">
                  <a16:creationId xmlns:a16="http://schemas.microsoft.com/office/drawing/2014/main" xmlns="" id="{B14C0DCD-C8D0-4BBD-820E-D689134E606F}"/>
                </a:ext>
              </a:extLst>
            </p:cNvPr>
            <p:cNvGrpSpPr/>
            <p:nvPr/>
          </p:nvGrpSpPr>
          <p:grpSpPr>
            <a:xfrm>
              <a:off x="1031942" y="2100312"/>
              <a:ext cx="7040" cy="5666"/>
              <a:chOff x="1031942" y="2100312"/>
              <a:chExt cx="7040" cy="5666"/>
            </a:xfrm>
            <a:solidFill>
              <a:srgbClr val="B4B4B4"/>
            </a:solidFill>
          </p:grpSpPr>
          <p:sp>
            <p:nvSpPr>
              <p:cNvPr id="2993" name="任意多边形: 形状 2992">
                <a:extLst>
                  <a:ext uri="{FF2B5EF4-FFF2-40B4-BE49-F238E27FC236}">
                    <a16:creationId xmlns:a16="http://schemas.microsoft.com/office/drawing/2014/main" xmlns="" id="{A0992F57-6102-4513-AD34-DBAA8127235C}"/>
                  </a:ext>
                </a:extLst>
              </p:cNvPr>
              <p:cNvSpPr/>
              <p:nvPr/>
            </p:nvSpPr>
            <p:spPr>
              <a:xfrm>
                <a:off x="1035377" y="2102722"/>
                <a:ext cx="1280" cy="1538"/>
              </a:xfrm>
              <a:custGeom>
                <a:avLst/>
                <a:gdLst>
                  <a:gd name="connsiteX0" fmla="*/ 0 w 1280"/>
                  <a:gd name="connsiteY0" fmla="*/ 337 h 1538"/>
                  <a:gd name="connsiteX1" fmla="*/ 1202 w 1280"/>
                  <a:gd name="connsiteY1" fmla="*/ 1539 h 1538"/>
                  <a:gd name="connsiteX2" fmla="*/ 0 w 1280"/>
                  <a:gd name="connsiteY2" fmla="*/ 337 h 1538"/>
                  <a:gd name="connsiteX3" fmla="*/ 0 w 1280"/>
                  <a:gd name="connsiteY3" fmla="*/ 337 h 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0" h="1538">
                    <a:moveTo>
                      <a:pt x="0" y="337"/>
                    </a:moveTo>
                    <a:lnTo>
                      <a:pt x="1202" y="1539"/>
                    </a:lnTo>
                    <a:cubicBezTo>
                      <a:pt x="1374" y="1539"/>
                      <a:pt x="1374" y="-865"/>
                      <a:pt x="0" y="337"/>
                    </a:cubicBezTo>
                    <a:lnTo>
                      <a:pt x="0" y="33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4" name="任意多边形: 形状 2993">
                <a:extLst>
                  <a:ext uri="{FF2B5EF4-FFF2-40B4-BE49-F238E27FC236}">
                    <a16:creationId xmlns:a16="http://schemas.microsoft.com/office/drawing/2014/main" xmlns="" id="{3FD2EF27-B260-40FE-9489-DE421E41EC1A}"/>
                  </a:ext>
                </a:extLst>
              </p:cNvPr>
              <p:cNvSpPr/>
              <p:nvPr/>
            </p:nvSpPr>
            <p:spPr>
              <a:xfrm>
                <a:off x="1031942" y="2100312"/>
                <a:ext cx="7040" cy="5666"/>
              </a:xfrm>
              <a:custGeom>
                <a:avLst/>
                <a:gdLst>
                  <a:gd name="connsiteX0" fmla="*/ 1717 w 7040"/>
                  <a:gd name="connsiteY0" fmla="*/ 4465 h 5666"/>
                  <a:gd name="connsiteX1" fmla="*/ 0 w 7040"/>
                  <a:gd name="connsiteY1" fmla="*/ 2919 h 5666"/>
                  <a:gd name="connsiteX2" fmla="*/ 1545 w 7040"/>
                  <a:gd name="connsiteY2" fmla="*/ 1202 h 5666"/>
                  <a:gd name="connsiteX3" fmla="*/ 3950 w 7040"/>
                  <a:gd name="connsiteY3" fmla="*/ 0 h 5666"/>
                  <a:gd name="connsiteX4" fmla="*/ 3950 w 7040"/>
                  <a:gd name="connsiteY4" fmla="*/ 0 h 5666"/>
                  <a:gd name="connsiteX5" fmla="*/ 6869 w 7040"/>
                  <a:gd name="connsiteY5" fmla="*/ 2747 h 5666"/>
                  <a:gd name="connsiteX6" fmla="*/ 6869 w 7040"/>
                  <a:gd name="connsiteY6" fmla="*/ 2747 h 5666"/>
                  <a:gd name="connsiteX7" fmla="*/ 7040 w 7040"/>
                  <a:gd name="connsiteY7" fmla="*/ 3949 h 5666"/>
                  <a:gd name="connsiteX8" fmla="*/ 7040 w 7040"/>
                  <a:gd name="connsiteY8" fmla="*/ 3949 h 5666"/>
                  <a:gd name="connsiteX9" fmla="*/ 2919 w 7040"/>
                  <a:gd name="connsiteY9" fmla="*/ 5667 h 5666"/>
                  <a:gd name="connsiteX10" fmla="*/ 1717 w 7040"/>
                  <a:gd name="connsiteY10" fmla="*/ 4465 h 5666"/>
                  <a:gd name="connsiteX11" fmla="*/ 1717 w 7040"/>
                  <a:gd name="connsiteY11" fmla="*/ 4465 h 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0" h="5666">
                    <a:moveTo>
                      <a:pt x="1717" y="4465"/>
                    </a:moveTo>
                    <a:lnTo>
                      <a:pt x="0" y="2919"/>
                    </a:lnTo>
                    <a:lnTo>
                      <a:pt x="1545" y="1202"/>
                    </a:lnTo>
                    <a:cubicBezTo>
                      <a:pt x="2061" y="687"/>
                      <a:pt x="2919" y="0"/>
                      <a:pt x="3950" y="0"/>
                    </a:cubicBezTo>
                    <a:lnTo>
                      <a:pt x="3950" y="0"/>
                    </a:lnTo>
                    <a:cubicBezTo>
                      <a:pt x="6697" y="343"/>
                      <a:pt x="6697" y="2232"/>
                      <a:pt x="6869" y="2747"/>
                    </a:cubicBezTo>
                    <a:lnTo>
                      <a:pt x="6869" y="2747"/>
                    </a:lnTo>
                    <a:cubicBezTo>
                      <a:pt x="7040" y="3434"/>
                      <a:pt x="7040" y="3949"/>
                      <a:pt x="7040" y="3949"/>
                    </a:cubicBezTo>
                    <a:lnTo>
                      <a:pt x="7040" y="3949"/>
                    </a:lnTo>
                    <a:lnTo>
                      <a:pt x="2919" y="5667"/>
                    </a:lnTo>
                    <a:lnTo>
                      <a:pt x="1717" y="4465"/>
                    </a:lnTo>
                    <a:lnTo>
                      <a:pt x="1717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6" name="图形 7">
              <a:extLst>
                <a:ext uri="{FF2B5EF4-FFF2-40B4-BE49-F238E27FC236}">
                  <a16:creationId xmlns:a16="http://schemas.microsoft.com/office/drawing/2014/main" xmlns="" id="{ACF0E944-4088-44BF-8D25-BA3BD5131C96}"/>
                </a:ext>
              </a:extLst>
            </p:cNvPr>
            <p:cNvGrpSpPr/>
            <p:nvPr/>
          </p:nvGrpSpPr>
          <p:grpSpPr>
            <a:xfrm>
              <a:off x="1276123" y="3717017"/>
              <a:ext cx="12878" cy="14939"/>
              <a:chOff x="1276123" y="3717017"/>
              <a:chExt cx="12878" cy="14939"/>
            </a:xfrm>
            <a:solidFill>
              <a:srgbClr val="B4B4B4"/>
            </a:solidFill>
          </p:grpSpPr>
          <p:sp>
            <p:nvSpPr>
              <p:cNvPr id="2991" name="任意多边形: 形状 2990">
                <a:extLst>
                  <a:ext uri="{FF2B5EF4-FFF2-40B4-BE49-F238E27FC236}">
                    <a16:creationId xmlns:a16="http://schemas.microsoft.com/office/drawing/2014/main" xmlns="" id="{96381B07-220A-40F9-A474-51CDE94A8D71}"/>
                  </a:ext>
                </a:extLst>
              </p:cNvPr>
              <p:cNvSpPr/>
              <p:nvPr/>
            </p:nvSpPr>
            <p:spPr>
              <a:xfrm>
                <a:off x="1279213" y="3720623"/>
                <a:ext cx="7212" cy="9165"/>
              </a:xfrm>
              <a:custGeom>
                <a:avLst/>
                <a:gdLst>
                  <a:gd name="connsiteX0" fmla="*/ 3778 w 7212"/>
                  <a:gd name="connsiteY0" fmla="*/ 0 h 9165"/>
                  <a:gd name="connsiteX1" fmla="*/ 0 w 7212"/>
                  <a:gd name="connsiteY1" fmla="*/ 6354 h 9165"/>
                  <a:gd name="connsiteX2" fmla="*/ 4980 w 7212"/>
                  <a:gd name="connsiteY2" fmla="*/ 8929 h 9165"/>
                  <a:gd name="connsiteX3" fmla="*/ 3778 w 7212"/>
                  <a:gd name="connsiteY3" fmla="*/ 0 h 9165"/>
                  <a:gd name="connsiteX4" fmla="*/ 3778 w 7212"/>
                  <a:gd name="connsiteY4" fmla="*/ 0 h 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2" h="9165">
                    <a:moveTo>
                      <a:pt x="3778" y="0"/>
                    </a:moveTo>
                    <a:lnTo>
                      <a:pt x="0" y="6354"/>
                    </a:lnTo>
                    <a:cubicBezTo>
                      <a:pt x="0" y="6354"/>
                      <a:pt x="3778" y="10131"/>
                      <a:pt x="4980" y="8929"/>
                    </a:cubicBezTo>
                    <a:cubicBezTo>
                      <a:pt x="7555" y="6354"/>
                      <a:pt x="8758" y="3778"/>
                      <a:pt x="3778" y="0"/>
                    </a:cubicBezTo>
                    <a:lnTo>
                      <a:pt x="3778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2" name="任意多边形: 形状 2991">
                <a:extLst>
                  <a:ext uri="{FF2B5EF4-FFF2-40B4-BE49-F238E27FC236}">
                    <a16:creationId xmlns:a16="http://schemas.microsoft.com/office/drawing/2014/main" xmlns="" id="{14725B51-5403-4169-BB99-8A167EEEB40B}"/>
                  </a:ext>
                </a:extLst>
              </p:cNvPr>
              <p:cNvSpPr/>
              <p:nvPr/>
            </p:nvSpPr>
            <p:spPr>
              <a:xfrm>
                <a:off x="1276123" y="3717017"/>
                <a:ext cx="12878" cy="14939"/>
              </a:xfrm>
              <a:custGeom>
                <a:avLst/>
                <a:gdLst>
                  <a:gd name="connsiteX0" fmla="*/ 1374 w 12878"/>
                  <a:gd name="connsiteY0" fmla="*/ 11677 h 14939"/>
                  <a:gd name="connsiteX1" fmla="*/ 0 w 12878"/>
                  <a:gd name="connsiteY1" fmla="*/ 10303 h 14939"/>
                  <a:gd name="connsiteX2" fmla="*/ 1030 w 12878"/>
                  <a:gd name="connsiteY2" fmla="*/ 8757 h 14939"/>
                  <a:gd name="connsiteX3" fmla="*/ 4808 w 12878"/>
                  <a:gd name="connsiteY3" fmla="*/ 2404 h 14939"/>
                  <a:gd name="connsiteX4" fmla="*/ 6182 w 12878"/>
                  <a:gd name="connsiteY4" fmla="*/ 0 h 14939"/>
                  <a:gd name="connsiteX5" fmla="*/ 8414 w 12878"/>
                  <a:gd name="connsiteY5" fmla="*/ 1545 h 14939"/>
                  <a:gd name="connsiteX6" fmla="*/ 12879 w 12878"/>
                  <a:gd name="connsiteY6" fmla="*/ 8414 h 14939"/>
                  <a:gd name="connsiteX7" fmla="*/ 12879 w 12878"/>
                  <a:gd name="connsiteY7" fmla="*/ 8414 h 14939"/>
                  <a:gd name="connsiteX8" fmla="*/ 9616 w 12878"/>
                  <a:gd name="connsiteY8" fmla="*/ 14252 h 14939"/>
                  <a:gd name="connsiteX9" fmla="*/ 9616 w 12878"/>
                  <a:gd name="connsiteY9" fmla="*/ 14252 h 14939"/>
                  <a:gd name="connsiteX10" fmla="*/ 7556 w 12878"/>
                  <a:gd name="connsiteY10" fmla="*/ 14939 h 14939"/>
                  <a:gd name="connsiteX11" fmla="*/ 7556 w 12878"/>
                  <a:gd name="connsiteY11" fmla="*/ 14939 h 14939"/>
                  <a:gd name="connsiteX12" fmla="*/ 1374 w 12878"/>
                  <a:gd name="connsiteY12" fmla="*/ 11677 h 14939"/>
                  <a:gd name="connsiteX13" fmla="*/ 1374 w 12878"/>
                  <a:gd name="connsiteY13" fmla="*/ 11677 h 14939"/>
                  <a:gd name="connsiteX14" fmla="*/ 7040 w 12878"/>
                  <a:gd name="connsiteY14" fmla="*/ 9960 h 14939"/>
                  <a:gd name="connsiteX15" fmla="*/ 7899 w 12878"/>
                  <a:gd name="connsiteY15" fmla="*/ 8414 h 14939"/>
                  <a:gd name="connsiteX16" fmla="*/ 7899 w 12878"/>
                  <a:gd name="connsiteY16" fmla="*/ 8414 h 14939"/>
                  <a:gd name="connsiteX17" fmla="*/ 7384 w 12878"/>
                  <a:gd name="connsiteY17" fmla="*/ 7384 h 14939"/>
                  <a:gd name="connsiteX18" fmla="*/ 7384 w 12878"/>
                  <a:gd name="connsiteY18" fmla="*/ 7384 h 14939"/>
                  <a:gd name="connsiteX19" fmla="*/ 6182 w 12878"/>
                  <a:gd name="connsiteY19" fmla="*/ 9444 h 14939"/>
                  <a:gd name="connsiteX20" fmla="*/ 7040 w 12878"/>
                  <a:gd name="connsiteY20" fmla="*/ 9960 h 14939"/>
                  <a:gd name="connsiteX21" fmla="*/ 7040 w 12878"/>
                  <a:gd name="connsiteY21" fmla="*/ 9960 h 14939"/>
                  <a:gd name="connsiteX22" fmla="*/ 5323 w 12878"/>
                  <a:gd name="connsiteY22" fmla="*/ 5495 h 14939"/>
                  <a:gd name="connsiteX23" fmla="*/ 6697 w 12878"/>
                  <a:gd name="connsiteY23" fmla="*/ 3606 h 14939"/>
                  <a:gd name="connsiteX24" fmla="*/ 5323 w 12878"/>
                  <a:gd name="connsiteY24" fmla="*/ 5495 h 14939"/>
                  <a:gd name="connsiteX25" fmla="*/ 5323 w 12878"/>
                  <a:gd name="connsiteY25" fmla="*/ 5495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878" h="14939">
                    <a:moveTo>
                      <a:pt x="1374" y="11677"/>
                    </a:moveTo>
                    <a:lnTo>
                      <a:pt x="0" y="10303"/>
                    </a:lnTo>
                    <a:lnTo>
                      <a:pt x="1030" y="8757"/>
                    </a:lnTo>
                    <a:lnTo>
                      <a:pt x="4808" y="2404"/>
                    </a:lnTo>
                    <a:lnTo>
                      <a:pt x="6182" y="0"/>
                    </a:lnTo>
                    <a:lnTo>
                      <a:pt x="8414" y="1545"/>
                    </a:lnTo>
                    <a:cubicBezTo>
                      <a:pt x="11162" y="3606"/>
                      <a:pt x="12879" y="5838"/>
                      <a:pt x="12879" y="8414"/>
                    </a:cubicBezTo>
                    <a:lnTo>
                      <a:pt x="12879" y="8414"/>
                    </a:lnTo>
                    <a:cubicBezTo>
                      <a:pt x="12879" y="10990"/>
                      <a:pt x="11333" y="12707"/>
                      <a:pt x="9616" y="14252"/>
                    </a:cubicBezTo>
                    <a:lnTo>
                      <a:pt x="9616" y="14252"/>
                    </a:lnTo>
                    <a:cubicBezTo>
                      <a:pt x="9101" y="14596"/>
                      <a:pt x="8242" y="14939"/>
                      <a:pt x="7556" y="14939"/>
                    </a:cubicBezTo>
                    <a:lnTo>
                      <a:pt x="7556" y="14939"/>
                    </a:lnTo>
                    <a:cubicBezTo>
                      <a:pt x="3606" y="14596"/>
                      <a:pt x="1717" y="11677"/>
                      <a:pt x="1374" y="11677"/>
                    </a:cubicBezTo>
                    <a:lnTo>
                      <a:pt x="1374" y="11677"/>
                    </a:lnTo>
                    <a:close/>
                    <a:moveTo>
                      <a:pt x="7040" y="9960"/>
                    </a:moveTo>
                    <a:cubicBezTo>
                      <a:pt x="7727" y="9101"/>
                      <a:pt x="7899" y="8586"/>
                      <a:pt x="7899" y="8414"/>
                    </a:cubicBezTo>
                    <a:lnTo>
                      <a:pt x="7899" y="8414"/>
                    </a:lnTo>
                    <a:cubicBezTo>
                      <a:pt x="7899" y="8242"/>
                      <a:pt x="7899" y="7899"/>
                      <a:pt x="7384" y="7384"/>
                    </a:cubicBezTo>
                    <a:lnTo>
                      <a:pt x="7384" y="7384"/>
                    </a:lnTo>
                    <a:lnTo>
                      <a:pt x="6182" y="9444"/>
                    </a:lnTo>
                    <a:cubicBezTo>
                      <a:pt x="6525" y="9616"/>
                      <a:pt x="6697" y="9960"/>
                      <a:pt x="7040" y="9960"/>
                    </a:cubicBezTo>
                    <a:lnTo>
                      <a:pt x="7040" y="9960"/>
                    </a:lnTo>
                    <a:close/>
                    <a:moveTo>
                      <a:pt x="5323" y="5495"/>
                    </a:moveTo>
                    <a:lnTo>
                      <a:pt x="6697" y="3606"/>
                    </a:lnTo>
                    <a:lnTo>
                      <a:pt x="5323" y="5495"/>
                    </a:lnTo>
                    <a:lnTo>
                      <a:pt x="5323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7" name="图形 7">
              <a:extLst>
                <a:ext uri="{FF2B5EF4-FFF2-40B4-BE49-F238E27FC236}">
                  <a16:creationId xmlns:a16="http://schemas.microsoft.com/office/drawing/2014/main" xmlns="" id="{F8B3D45D-69C2-486C-B950-1A69984B26A9}"/>
                </a:ext>
              </a:extLst>
            </p:cNvPr>
            <p:cNvGrpSpPr/>
            <p:nvPr/>
          </p:nvGrpSpPr>
          <p:grpSpPr>
            <a:xfrm>
              <a:off x="1258264" y="3789482"/>
              <a:ext cx="6181" cy="6181"/>
              <a:chOff x="1258264" y="3789482"/>
              <a:chExt cx="6181" cy="6181"/>
            </a:xfrm>
            <a:solidFill>
              <a:srgbClr val="B4B4B4"/>
            </a:solidFill>
          </p:grpSpPr>
          <p:sp>
            <p:nvSpPr>
              <p:cNvPr id="2989" name="任意多边形: 形状 2988">
                <a:extLst>
                  <a:ext uri="{FF2B5EF4-FFF2-40B4-BE49-F238E27FC236}">
                    <a16:creationId xmlns:a16="http://schemas.microsoft.com/office/drawing/2014/main" xmlns="" id="{4D83807A-5BD7-434F-9C77-0AAEB18AEF44}"/>
                  </a:ext>
                </a:extLst>
              </p:cNvPr>
              <p:cNvSpPr/>
              <p:nvPr/>
            </p:nvSpPr>
            <p:spPr>
              <a:xfrm>
                <a:off x="1260496" y="3791807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0" name="任意多边形: 形状 2989">
                <a:extLst>
                  <a:ext uri="{FF2B5EF4-FFF2-40B4-BE49-F238E27FC236}">
                    <a16:creationId xmlns:a16="http://schemas.microsoft.com/office/drawing/2014/main" xmlns="" id="{B91A35FD-A498-4955-AA92-64784CECB962}"/>
                  </a:ext>
                </a:extLst>
              </p:cNvPr>
              <p:cNvSpPr/>
              <p:nvPr/>
            </p:nvSpPr>
            <p:spPr>
              <a:xfrm>
                <a:off x="1258264" y="3789482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6010 h 6181"/>
                  <a:gd name="connsiteX5" fmla="*/ 0 w 6181"/>
                  <a:gd name="connsiteY5" fmla="*/ 6010 h 6181"/>
                  <a:gd name="connsiteX6" fmla="*/ 0 w 6181"/>
                  <a:gd name="connsiteY6" fmla="*/ 3606 h 6181"/>
                  <a:gd name="connsiteX7" fmla="*/ 0 w 6181"/>
                  <a:gd name="connsiteY7" fmla="*/ 2404 h 6181"/>
                  <a:gd name="connsiteX8" fmla="*/ 0 w 6181"/>
                  <a:gd name="connsiteY8" fmla="*/ 2404 h 6181"/>
                  <a:gd name="connsiteX9" fmla="*/ 0 w 6181"/>
                  <a:gd name="connsiteY9" fmla="*/ 0 h 6181"/>
                  <a:gd name="connsiteX10" fmla="*/ 2404 w 6181"/>
                  <a:gd name="connsiteY10" fmla="*/ 0 h 6181"/>
                  <a:gd name="connsiteX11" fmla="*/ 2919 w 6181"/>
                  <a:gd name="connsiteY11" fmla="*/ 0 h 6181"/>
                  <a:gd name="connsiteX12" fmla="*/ 2919 w 6181"/>
                  <a:gd name="connsiteY12" fmla="*/ 0 h 6181"/>
                  <a:gd name="connsiteX13" fmla="*/ 5323 w 6181"/>
                  <a:gd name="connsiteY13" fmla="*/ 858 h 6181"/>
                  <a:gd name="connsiteX14" fmla="*/ 5323 w 6181"/>
                  <a:gd name="connsiteY14" fmla="*/ 858 h 6181"/>
                  <a:gd name="connsiteX15" fmla="*/ 6182 w 6181"/>
                  <a:gd name="connsiteY15" fmla="*/ 3778 h 6181"/>
                  <a:gd name="connsiteX16" fmla="*/ 6182 w 6181"/>
                  <a:gd name="connsiteY16" fmla="*/ 3778 h 6181"/>
                  <a:gd name="connsiteX17" fmla="*/ 6182 w 6181"/>
                  <a:gd name="connsiteY17" fmla="*/ 6182 h 6181"/>
                  <a:gd name="connsiteX18" fmla="*/ 3606 w 6181"/>
                  <a:gd name="connsiteY18" fmla="*/ 6182 h 6181"/>
                  <a:gd name="connsiteX19" fmla="*/ 3606 w 6181"/>
                  <a:gd name="connsiteY19" fmla="*/ 6010 h 6181"/>
                  <a:gd name="connsiteX20" fmla="*/ 3606 w 6181"/>
                  <a:gd name="connsiteY20" fmla="*/ 3434 h 6181"/>
                  <a:gd name="connsiteX21" fmla="*/ 4808 w 6181"/>
                  <a:gd name="connsiteY21" fmla="*/ 3434 h 6181"/>
                  <a:gd name="connsiteX22" fmla="*/ 3606 w 6181"/>
                  <a:gd name="connsiteY22" fmla="*/ 3434 h 6181"/>
                  <a:gd name="connsiteX23" fmla="*/ 3606 w 6181"/>
                  <a:gd name="connsiteY23" fmla="*/ 343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8"/>
                    </a:cubicBezTo>
                    <a:lnTo>
                      <a:pt x="5323" y="858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434"/>
                    </a:moveTo>
                    <a:lnTo>
                      <a:pt x="4808" y="3434"/>
                    </a:lnTo>
                    <a:lnTo>
                      <a:pt x="3606" y="3434"/>
                    </a:lnTo>
                    <a:lnTo>
                      <a:pt x="3606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8" name="图形 7">
              <a:extLst>
                <a:ext uri="{FF2B5EF4-FFF2-40B4-BE49-F238E27FC236}">
                  <a16:creationId xmlns:a16="http://schemas.microsoft.com/office/drawing/2014/main" xmlns="" id="{A068D821-B277-4633-9028-D6DAAF62B853}"/>
                </a:ext>
              </a:extLst>
            </p:cNvPr>
            <p:cNvGrpSpPr/>
            <p:nvPr/>
          </p:nvGrpSpPr>
          <p:grpSpPr>
            <a:xfrm>
              <a:off x="466654" y="3686280"/>
              <a:ext cx="6010" cy="6696"/>
              <a:chOff x="466654" y="3686280"/>
              <a:chExt cx="6010" cy="6696"/>
            </a:xfrm>
            <a:solidFill>
              <a:srgbClr val="B4B4B4"/>
            </a:solidFill>
          </p:grpSpPr>
          <p:sp>
            <p:nvSpPr>
              <p:cNvPr id="2987" name="任意多边形: 形状 2986">
                <a:extLst>
                  <a:ext uri="{FF2B5EF4-FFF2-40B4-BE49-F238E27FC236}">
                    <a16:creationId xmlns:a16="http://schemas.microsoft.com/office/drawing/2014/main" xmlns="" id="{BCCBE20E-7157-44C7-A89D-A2ACCDE27762}"/>
                  </a:ext>
                </a:extLst>
              </p:cNvPr>
              <p:cNvSpPr/>
              <p:nvPr/>
            </p:nvSpPr>
            <p:spPr>
              <a:xfrm>
                <a:off x="469214" y="3688169"/>
                <a:ext cx="1216" cy="2404"/>
              </a:xfrm>
              <a:custGeom>
                <a:avLst/>
                <a:gdLst>
                  <a:gd name="connsiteX0" fmla="*/ 1217 w 1216"/>
                  <a:gd name="connsiteY0" fmla="*/ 2404 h 2404"/>
                  <a:gd name="connsiteX1" fmla="*/ 1217 w 1216"/>
                  <a:gd name="connsiteY1" fmla="*/ 1202 h 2404"/>
                  <a:gd name="connsiteX2" fmla="*/ 1217 w 1216"/>
                  <a:gd name="connsiteY2" fmla="*/ 0 h 2404"/>
                  <a:gd name="connsiteX3" fmla="*/ 15 w 1216"/>
                  <a:gd name="connsiteY3" fmla="*/ 1202 h 2404"/>
                  <a:gd name="connsiteX4" fmla="*/ 1217 w 1216"/>
                  <a:gd name="connsiteY4" fmla="*/ 2404 h 2404"/>
                  <a:gd name="connsiteX5" fmla="*/ 1217 w 1216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" h="2404">
                    <a:moveTo>
                      <a:pt x="1217" y="2404"/>
                    </a:moveTo>
                    <a:cubicBezTo>
                      <a:pt x="1217" y="2404"/>
                      <a:pt x="1217" y="2404"/>
                      <a:pt x="1217" y="1202"/>
                    </a:cubicBezTo>
                    <a:lnTo>
                      <a:pt x="1217" y="0"/>
                    </a:lnTo>
                    <a:lnTo>
                      <a:pt x="15" y="1202"/>
                    </a:lnTo>
                    <a:cubicBezTo>
                      <a:pt x="-157" y="2404"/>
                      <a:pt x="1217" y="2404"/>
                      <a:pt x="1217" y="2404"/>
                    </a:cubicBezTo>
                    <a:lnTo>
                      <a:pt x="1217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8" name="任意多边形: 形状 2987">
                <a:extLst>
                  <a:ext uri="{FF2B5EF4-FFF2-40B4-BE49-F238E27FC236}">
                    <a16:creationId xmlns:a16="http://schemas.microsoft.com/office/drawing/2014/main" xmlns="" id="{38D97EA7-0B70-4E68-B068-027793BCC4BA}"/>
                  </a:ext>
                </a:extLst>
              </p:cNvPr>
              <p:cNvSpPr/>
              <p:nvPr/>
            </p:nvSpPr>
            <p:spPr>
              <a:xfrm>
                <a:off x="466654" y="3686280"/>
                <a:ext cx="6010" cy="6696"/>
              </a:xfrm>
              <a:custGeom>
                <a:avLst/>
                <a:gdLst>
                  <a:gd name="connsiteX0" fmla="*/ 3778 w 6010"/>
                  <a:gd name="connsiteY0" fmla="*/ 6697 h 6696"/>
                  <a:gd name="connsiteX1" fmla="*/ 0 w 6010"/>
                  <a:gd name="connsiteY1" fmla="*/ 2919 h 6696"/>
                  <a:gd name="connsiteX2" fmla="*/ 0 w 6010"/>
                  <a:gd name="connsiteY2" fmla="*/ 2919 h 6696"/>
                  <a:gd name="connsiteX3" fmla="*/ 0 w 6010"/>
                  <a:gd name="connsiteY3" fmla="*/ 1889 h 6696"/>
                  <a:gd name="connsiteX4" fmla="*/ 687 w 6010"/>
                  <a:gd name="connsiteY4" fmla="*/ 1202 h 6696"/>
                  <a:gd name="connsiteX5" fmla="*/ 1889 w 6010"/>
                  <a:gd name="connsiteY5" fmla="*/ 0 h 6696"/>
                  <a:gd name="connsiteX6" fmla="*/ 6010 w 6010"/>
                  <a:gd name="connsiteY6" fmla="*/ 1717 h 6696"/>
                  <a:gd name="connsiteX7" fmla="*/ 6010 w 6010"/>
                  <a:gd name="connsiteY7" fmla="*/ 3091 h 6696"/>
                  <a:gd name="connsiteX8" fmla="*/ 6010 w 6010"/>
                  <a:gd name="connsiteY8" fmla="*/ 4293 h 6696"/>
                  <a:gd name="connsiteX9" fmla="*/ 6010 w 6010"/>
                  <a:gd name="connsiteY9" fmla="*/ 4293 h 6696"/>
                  <a:gd name="connsiteX10" fmla="*/ 6010 w 6010"/>
                  <a:gd name="connsiteY10" fmla="*/ 6697 h 6696"/>
                  <a:gd name="connsiteX11" fmla="*/ 3778 w 6010"/>
                  <a:gd name="connsiteY11" fmla="*/ 6697 h 6696"/>
                  <a:gd name="connsiteX12" fmla="*/ 3778 w 6010"/>
                  <a:gd name="connsiteY12" fmla="*/ 6697 h 6696"/>
                  <a:gd name="connsiteX13" fmla="*/ 3778 w 6010"/>
                  <a:gd name="connsiteY13" fmla="*/ 4293 h 6696"/>
                  <a:gd name="connsiteX14" fmla="*/ 3778 w 6010"/>
                  <a:gd name="connsiteY14" fmla="*/ 4293 h 6696"/>
                  <a:gd name="connsiteX15" fmla="*/ 3778 w 6010"/>
                  <a:gd name="connsiteY15" fmla="*/ 4293 h 6696"/>
                  <a:gd name="connsiteX16" fmla="*/ 3778 w 6010"/>
                  <a:gd name="connsiteY16" fmla="*/ 4293 h 6696"/>
                  <a:gd name="connsiteX17" fmla="*/ 3778 w 6010"/>
                  <a:gd name="connsiteY17" fmla="*/ 2919 h 6696"/>
                  <a:gd name="connsiteX18" fmla="*/ 3778 w 6010"/>
                  <a:gd name="connsiteY18" fmla="*/ 2919 h 6696"/>
                  <a:gd name="connsiteX19" fmla="*/ 3778 w 6010"/>
                  <a:gd name="connsiteY19" fmla="*/ 2919 h 6696"/>
                  <a:gd name="connsiteX20" fmla="*/ 3778 w 6010"/>
                  <a:gd name="connsiteY20" fmla="*/ 2919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696">
                    <a:moveTo>
                      <a:pt x="3778" y="6697"/>
                    </a:moveTo>
                    <a:cubicBezTo>
                      <a:pt x="3778" y="6697"/>
                      <a:pt x="172" y="6525"/>
                      <a:pt x="0" y="2919"/>
                    </a:cubicBezTo>
                    <a:lnTo>
                      <a:pt x="0" y="2919"/>
                    </a:lnTo>
                    <a:lnTo>
                      <a:pt x="0" y="1889"/>
                    </a:lnTo>
                    <a:lnTo>
                      <a:pt x="687" y="1202"/>
                    </a:lnTo>
                    <a:lnTo>
                      <a:pt x="1889" y="0"/>
                    </a:lnTo>
                    <a:lnTo>
                      <a:pt x="6010" y="1717"/>
                    </a:lnTo>
                    <a:lnTo>
                      <a:pt x="6010" y="3091"/>
                    </a:lnTo>
                    <a:cubicBezTo>
                      <a:pt x="6010" y="4293"/>
                      <a:pt x="6010" y="4293"/>
                      <a:pt x="6010" y="4293"/>
                    </a:cubicBezTo>
                    <a:lnTo>
                      <a:pt x="6010" y="4293"/>
                    </a:lnTo>
                    <a:lnTo>
                      <a:pt x="6010" y="6697"/>
                    </a:lnTo>
                    <a:lnTo>
                      <a:pt x="3778" y="6697"/>
                    </a:lnTo>
                    <a:lnTo>
                      <a:pt x="3778" y="6697"/>
                    </a:lnTo>
                    <a:close/>
                    <a:moveTo>
                      <a:pt x="3778" y="4293"/>
                    </a:moveTo>
                    <a:lnTo>
                      <a:pt x="3778" y="4293"/>
                    </a:lnTo>
                    <a:lnTo>
                      <a:pt x="3778" y="4293"/>
                    </a:lnTo>
                    <a:lnTo>
                      <a:pt x="3778" y="4293"/>
                    </a:lnTo>
                    <a:close/>
                    <a:moveTo>
                      <a:pt x="3778" y="2919"/>
                    </a:moveTo>
                    <a:lnTo>
                      <a:pt x="3778" y="2919"/>
                    </a:lnTo>
                    <a:lnTo>
                      <a:pt x="3778" y="2919"/>
                    </a:lnTo>
                    <a:lnTo>
                      <a:pt x="3778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9" name="图形 7">
              <a:extLst>
                <a:ext uri="{FF2B5EF4-FFF2-40B4-BE49-F238E27FC236}">
                  <a16:creationId xmlns:a16="http://schemas.microsoft.com/office/drawing/2014/main" xmlns="" id="{1263AB13-7D4B-49C3-8416-3A552932B3AD}"/>
                </a:ext>
              </a:extLst>
            </p:cNvPr>
            <p:cNvGrpSpPr/>
            <p:nvPr/>
          </p:nvGrpSpPr>
          <p:grpSpPr>
            <a:xfrm>
              <a:off x="1086300" y="4381215"/>
              <a:ext cx="8662" cy="11504"/>
              <a:chOff x="1086300" y="4381215"/>
              <a:chExt cx="8662" cy="11504"/>
            </a:xfrm>
            <a:solidFill>
              <a:srgbClr val="B4B4B4"/>
            </a:solidFill>
          </p:grpSpPr>
          <p:sp>
            <p:nvSpPr>
              <p:cNvPr id="2985" name="任意多边形: 形状 2984">
                <a:extLst>
                  <a:ext uri="{FF2B5EF4-FFF2-40B4-BE49-F238E27FC236}">
                    <a16:creationId xmlns:a16="http://schemas.microsoft.com/office/drawing/2014/main" xmlns="" id="{2E38E901-FDDB-4A2B-8991-01E53749EA5F}"/>
                  </a:ext>
                </a:extLst>
              </p:cNvPr>
              <p:cNvSpPr/>
              <p:nvPr/>
            </p:nvSpPr>
            <p:spPr>
              <a:xfrm>
                <a:off x="1088780" y="4383729"/>
                <a:ext cx="3777" cy="6628"/>
              </a:xfrm>
              <a:custGeom>
                <a:avLst/>
                <a:gdLst>
                  <a:gd name="connsiteX0" fmla="*/ 1202 w 3777"/>
                  <a:gd name="connsiteY0" fmla="*/ 233 h 6628"/>
                  <a:gd name="connsiteX1" fmla="*/ 0 w 3777"/>
                  <a:gd name="connsiteY1" fmla="*/ 5213 h 6628"/>
                  <a:gd name="connsiteX2" fmla="*/ 3778 w 3777"/>
                  <a:gd name="connsiteY2" fmla="*/ 4011 h 6628"/>
                  <a:gd name="connsiteX3" fmla="*/ 1202 w 3777"/>
                  <a:gd name="connsiteY3" fmla="*/ 233 h 6628"/>
                  <a:gd name="connsiteX4" fmla="*/ 1202 w 3777"/>
                  <a:gd name="connsiteY4" fmla="*/ 233 h 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" h="6628">
                    <a:moveTo>
                      <a:pt x="1202" y="233"/>
                    </a:moveTo>
                    <a:cubicBezTo>
                      <a:pt x="1202" y="233"/>
                      <a:pt x="0" y="1435"/>
                      <a:pt x="0" y="5213"/>
                    </a:cubicBezTo>
                    <a:cubicBezTo>
                      <a:pt x="1202" y="8990"/>
                      <a:pt x="3778" y="4011"/>
                      <a:pt x="3778" y="4011"/>
                    </a:cubicBezTo>
                    <a:cubicBezTo>
                      <a:pt x="3778" y="4011"/>
                      <a:pt x="3778" y="-1141"/>
                      <a:pt x="1202" y="233"/>
                    </a:cubicBezTo>
                    <a:lnTo>
                      <a:pt x="1202" y="2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6" name="任意多边形: 形状 2985">
                <a:extLst>
                  <a:ext uri="{FF2B5EF4-FFF2-40B4-BE49-F238E27FC236}">
                    <a16:creationId xmlns:a16="http://schemas.microsoft.com/office/drawing/2014/main" xmlns="" id="{203CEBBA-917A-4664-8649-8A96FC640566}"/>
                  </a:ext>
                </a:extLst>
              </p:cNvPr>
              <p:cNvSpPr/>
              <p:nvPr/>
            </p:nvSpPr>
            <p:spPr>
              <a:xfrm>
                <a:off x="1086300" y="4381215"/>
                <a:ext cx="8662" cy="11504"/>
              </a:xfrm>
              <a:custGeom>
                <a:avLst/>
                <a:gdLst>
                  <a:gd name="connsiteX0" fmla="*/ 76 w 8662"/>
                  <a:gd name="connsiteY0" fmla="*/ 8414 h 11504"/>
                  <a:gd name="connsiteX1" fmla="*/ 76 w 8662"/>
                  <a:gd name="connsiteY1" fmla="*/ 7727 h 11504"/>
                  <a:gd name="connsiteX2" fmla="*/ 76 w 8662"/>
                  <a:gd name="connsiteY2" fmla="*/ 7727 h 11504"/>
                  <a:gd name="connsiteX3" fmla="*/ 1965 w 8662"/>
                  <a:gd name="connsiteY3" fmla="*/ 1030 h 11504"/>
                  <a:gd name="connsiteX4" fmla="*/ 1965 w 8662"/>
                  <a:gd name="connsiteY4" fmla="*/ 1030 h 11504"/>
                  <a:gd name="connsiteX5" fmla="*/ 3682 w 8662"/>
                  <a:gd name="connsiteY5" fmla="*/ 2748 h 11504"/>
                  <a:gd name="connsiteX6" fmla="*/ 2309 w 8662"/>
                  <a:gd name="connsiteY6" fmla="*/ 687 h 11504"/>
                  <a:gd name="connsiteX7" fmla="*/ 4369 w 8662"/>
                  <a:gd name="connsiteY7" fmla="*/ 0 h 11504"/>
                  <a:gd name="connsiteX8" fmla="*/ 4369 w 8662"/>
                  <a:gd name="connsiteY8" fmla="*/ 0 h 11504"/>
                  <a:gd name="connsiteX9" fmla="*/ 8319 w 8662"/>
                  <a:gd name="connsiteY9" fmla="*/ 3949 h 11504"/>
                  <a:gd name="connsiteX10" fmla="*/ 8319 w 8662"/>
                  <a:gd name="connsiteY10" fmla="*/ 3949 h 11504"/>
                  <a:gd name="connsiteX11" fmla="*/ 8662 w 8662"/>
                  <a:gd name="connsiteY11" fmla="*/ 6525 h 11504"/>
                  <a:gd name="connsiteX12" fmla="*/ 8662 w 8662"/>
                  <a:gd name="connsiteY12" fmla="*/ 6525 h 11504"/>
                  <a:gd name="connsiteX13" fmla="*/ 8662 w 8662"/>
                  <a:gd name="connsiteY13" fmla="*/ 7040 h 11504"/>
                  <a:gd name="connsiteX14" fmla="*/ 8490 w 8662"/>
                  <a:gd name="connsiteY14" fmla="*/ 7556 h 11504"/>
                  <a:gd name="connsiteX15" fmla="*/ 3682 w 8662"/>
                  <a:gd name="connsiteY15" fmla="*/ 11505 h 11504"/>
                  <a:gd name="connsiteX16" fmla="*/ 3682 w 8662"/>
                  <a:gd name="connsiteY16" fmla="*/ 11505 h 11504"/>
                  <a:gd name="connsiteX17" fmla="*/ 76 w 8662"/>
                  <a:gd name="connsiteY17" fmla="*/ 8414 h 11504"/>
                  <a:gd name="connsiteX18" fmla="*/ 76 w 8662"/>
                  <a:gd name="connsiteY18" fmla="*/ 8414 h 11504"/>
                  <a:gd name="connsiteX19" fmla="*/ 2995 w 8662"/>
                  <a:gd name="connsiteY19" fmla="*/ 6869 h 11504"/>
                  <a:gd name="connsiteX20" fmla="*/ 2995 w 8662"/>
                  <a:gd name="connsiteY20" fmla="*/ 6869 h 11504"/>
                  <a:gd name="connsiteX21" fmla="*/ 2995 w 8662"/>
                  <a:gd name="connsiteY21" fmla="*/ 6869 h 1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662" h="11504">
                    <a:moveTo>
                      <a:pt x="76" y="8414"/>
                    </a:moveTo>
                    <a:cubicBezTo>
                      <a:pt x="-95" y="8242"/>
                      <a:pt x="76" y="7727"/>
                      <a:pt x="76" y="7727"/>
                    </a:cubicBezTo>
                    <a:lnTo>
                      <a:pt x="76" y="7727"/>
                    </a:lnTo>
                    <a:cubicBezTo>
                      <a:pt x="76" y="3434"/>
                      <a:pt x="1622" y="1545"/>
                      <a:pt x="1965" y="1030"/>
                    </a:cubicBezTo>
                    <a:lnTo>
                      <a:pt x="1965" y="1030"/>
                    </a:lnTo>
                    <a:lnTo>
                      <a:pt x="3682" y="2748"/>
                    </a:lnTo>
                    <a:lnTo>
                      <a:pt x="2309" y="687"/>
                    </a:lnTo>
                    <a:cubicBezTo>
                      <a:pt x="2995" y="172"/>
                      <a:pt x="4026" y="0"/>
                      <a:pt x="4369" y="0"/>
                    </a:cubicBezTo>
                    <a:lnTo>
                      <a:pt x="4369" y="0"/>
                    </a:lnTo>
                    <a:cubicBezTo>
                      <a:pt x="7460" y="344"/>
                      <a:pt x="7975" y="2748"/>
                      <a:pt x="8319" y="3949"/>
                    </a:cubicBezTo>
                    <a:lnTo>
                      <a:pt x="8319" y="3949"/>
                    </a:lnTo>
                    <a:cubicBezTo>
                      <a:pt x="8662" y="5323"/>
                      <a:pt x="8662" y="6354"/>
                      <a:pt x="8662" y="6525"/>
                    </a:cubicBezTo>
                    <a:lnTo>
                      <a:pt x="8662" y="6525"/>
                    </a:lnTo>
                    <a:lnTo>
                      <a:pt x="8662" y="7040"/>
                    </a:lnTo>
                    <a:lnTo>
                      <a:pt x="8490" y="7556"/>
                    </a:lnTo>
                    <a:cubicBezTo>
                      <a:pt x="7975" y="7556"/>
                      <a:pt x="7975" y="10647"/>
                      <a:pt x="3682" y="11505"/>
                    </a:cubicBezTo>
                    <a:lnTo>
                      <a:pt x="3682" y="11505"/>
                    </a:lnTo>
                    <a:cubicBezTo>
                      <a:pt x="1622" y="11505"/>
                      <a:pt x="591" y="9788"/>
                      <a:pt x="76" y="8414"/>
                    </a:cubicBezTo>
                    <a:lnTo>
                      <a:pt x="76" y="8414"/>
                    </a:lnTo>
                    <a:close/>
                    <a:moveTo>
                      <a:pt x="2995" y="6869"/>
                    </a:moveTo>
                    <a:cubicBezTo>
                      <a:pt x="2995" y="6869"/>
                      <a:pt x="2995" y="6869"/>
                      <a:pt x="2995" y="6869"/>
                    </a:cubicBezTo>
                    <a:lnTo>
                      <a:pt x="2995" y="686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0" name="图形 7">
              <a:extLst>
                <a:ext uri="{FF2B5EF4-FFF2-40B4-BE49-F238E27FC236}">
                  <a16:creationId xmlns:a16="http://schemas.microsoft.com/office/drawing/2014/main" xmlns="" id="{77D889C8-0BAD-4123-ABC2-5CBBB6550B22}"/>
                </a:ext>
              </a:extLst>
            </p:cNvPr>
            <p:cNvGrpSpPr/>
            <p:nvPr/>
          </p:nvGrpSpPr>
          <p:grpSpPr>
            <a:xfrm>
              <a:off x="632703" y="4619556"/>
              <a:ext cx="6868" cy="7040"/>
              <a:chOff x="632703" y="4619556"/>
              <a:chExt cx="6868" cy="7040"/>
            </a:xfrm>
            <a:solidFill>
              <a:srgbClr val="B4B4B4"/>
            </a:solidFill>
          </p:grpSpPr>
          <p:sp>
            <p:nvSpPr>
              <p:cNvPr id="2983" name="任意多边形: 形状 2982">
                <a:extLst>
                  <a:ext uri="{FF2B5EF4-FFF2-40B4-BE49-F238E27FC236}">
                    <a16:creationId xmlns:a16="http://schemas.microsoft.com/office/drawing/2014/main" xmlns="" id="{08273D9D-EC8F-4C52-BAAB-1C34217EB3DE}"/>
                  </a:ext>
                </a:extLst>
              </p:cNvPr>
              <p:cNvSpPr/>
              <p:nvPr/>
            </p:nvSpPr>
            <p:spPr>
              <a:xfrm>
                <a:off x="634935" y="4621984"/>
                <a:ext cx="2270" cy="2895"/>
              </a:xfrm>
              <a:custGeom>
                <a:avLst/>
                <a:gdLst>
                  <a:gd name="connsiteX0" fmla="*/ 1202 w 2270"/>
                  <a:gd name="connsiteY0" fmla="*/ 320 h 2895"/>
                  <a:gd name="connsiteX1" fmla="*/ 0 w 2270"/>
                  <a:gd name="connsiteY1" fmla="*/ 2895 h 2895"/>
                  <a:gd name="connsiteX2" fmla="*/ 1202 w 2270"/>
                  <a:gd name="connsiteY2" fmla="*/ 1693 h 2895"/>
                  <a:gd name="connsiteX3" fmla="*/ 1202 w 2270"/>
                  <a:gd name="connsiteY3" fmla="*/ 320 h 2895"/>
                  <a:gd name="connsiteX4" fmla="*/ 1202 w 2270"/>
                  <a:gd name="connsiteY4" fmla="*/ 320 h 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" h="2895">
                    <a:moveTo>
                      <a:pt x="1202" y="320"/>
                    </a:moveTo>
                    <a:lnTo>
                      <a:pt x="0" y="2895"/>
                    </a:lnTo>
                    <a:lnTo>
                      <a:pt x="1202" y="1693"/>
                    </a:lnTo>
                    <a:cubicBezTo>
                      <a:pt x="1202" y="1693"/>
                      <a:pt x="3606" y="-882"/>
                      <a:pt x="1202" y="320"/>
                    </a:cubicBezTo>
                    <a:lnTo>
                      <a:pt x="1202" y="3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4" name="任意多边形: 形状 2983">
                <a:extLst>
                  <a:ext uri="{FF2B5EF4-FFF2-40B4-BE49-F238E27FC236}">
                    <a16:creationId xmlns:a16="http://schemas.microsoft.com/office/drawing/2014/main" xmlns="" id="{1472EDC7-7EDD-45F5-86EC-44A833532E59}"/>
                  </a:ext>
                </a:extLst>
              </p:cNvPr>
              <p:cNvSpPr/>
              <p:nvPr/>
            </p:nvSpPr>
            <p:spPr>
              <a:xfrm>
                <a:off x="632703" y="4619556"/>
                <a:ext cx="6868" cy="7040"/>
              </a:xfrm>
              <a:custGeom>
                <a:avLst/>
                <a:gdLst>
                  <a:gd name="connsiteX0" fmla="*/ 0 w 6868"/>
                  <a:gd name="connsiteY0" fmla="*/ 4293 h 7040"/>
                  <a:gd name="connsiteX1" fmla="*/ 1202 w 6868"/>
                  <a:gd name="connsiteY1" fmla="*/ 1717 h 7040"/>
                  <a:gd name="connsiteX2" fmla="*/ 1889 w 6868"/>
                  <a:gd name="connsiteY2" fmla="*/ 2061 h 7040"/>
                  <a:gd name="connsiteX3" fmla="*/ 2232 w 6868"/>
                  <a:gd name="connsiteY3" fmla="*/ 1717 h 7040"/>
                  <a:gd name="connsiteX4" fmla="*/ 2232 w 6868"/>
                  <a:gd name="connsiteY4" fmla="*/ 1717 h 7040"/>
                  <a:gd name="connsiteX5" fmla="*/ 2232 w 6868"/>
                  <a:gd name="connsiteY5" fmla="*/ 1717 h 7040"/>
                  <a:gd name="connsiteX6" fmla="*/ 2232 w 6868"/>
                  <a:gd name="connsiteY6" fmla="*/ 1717 h 7040"/>
                  <a:gd name="connsiteX7" fmla="*/ 2919 w 6868"/>
                  <a:gd name="connsiteY7" fmla="*/ 2061 h 7040"/>
                  <a:gd name="connsiteX8" fmla="*/ 2061 w 6868"/>
                  <a:gd name="connsiteY8" fmla="*/ 687 h 7040"/>
                  <a:gd name="connsiteX9" fmla="*/ 4293 w 6868"/>
                  <a:gd name="connsiteY9" fmla="*/ 0 h 7040"/>
                  <a:gd name="connsiteX10" fmla="*/ 4293 w 6868"/>
                  <a:gd name="connsiteY10" fmla="*/ 0 h 7040"/>
                  <a:gd name="connsiteX11" fmla="*/ 6869 w 6868"/>
                  <a:gd name="connsiteY11" fmla="*/ 2576 h 7040"/>
                  <a:gd name="connsiteX12" fmla="*/ 6869 w 6868"/>
                  <a:gd name="connsiteY12" fmla="*/ 2576 h 7040"/>
                  <a:gd name="connsiteX13" fmla="*/ 4980 w 6868"/>
                  <a:gd name="connsiteY13" fmla="*/ 5838 h 7040"/>
                  <a:gd name="connsiteX14" fmla="*/ 4980 w 6868"/>
                  <a:gd name="connsiteY14" fmla="*/ 5838 h 7040"/>
                  <a:gd name="connsiteX15" fmla="*/ 3778 w 6868"/>
                  <a:gd name="connsiteY15" fmla="*/ 7040 h 7040"/>
                  <a:gd name="connsiteX16" fmla="*/ 0 w 6868"/>
                  <a:gd name="connsiteY16" fmla="*/ 4293 h 7040"/>
                  <a:gd name="connsiteX17" fmla="*/ 0 w 6868"/>
                  <a:gd name="connsiteY17" fmla="*/ 4293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68" h="7040">
                    <a:moveTo>
                      <a:pt x="0" y="4293"/>
                    </a:moveTo>
                    <a:lnTo>
                      <a:pt x="1202" y="1717"/>
                    </a:lnTo>
                    <a:lnTo>
                      <a:pt x="1889" y="2061"/>
                    </a:lnTo>
                    <a:cubicBezTo>
                      <a:pt x="2061" y="1889"/>
                      <a:pt x="2061" y="1717"/>
                      <a:pt x="2232" y="1717"/>
                    </a:cubicBezTo>
                    <a:lnTo>
                      <a:pt x="2232" y="1717"/>
                    </a:lnTo>
                    <a:cubicBezTo>
                      <a:pt x="2232" y="1717"/>
                      <a:pt x="2232" y="1717"/>
                      <a:pt x="2232" y="1717"/>
                    </a:cubicBezTo>
                    <a:lnTo>
                      <a:pt x="2232" y="1717"/>
                    </a:lnTo>
                    <a:lnTo>
                      <a:pt x="2919" y="2061"/>
                    </a:lnTo>
                    <a:lnTo>
                      <a:pt x="2061" y="687"/>
                    </a:lnTo>
                    <a:cubicBezTo>
                      <a:pt x="2747" y="344"/>
                      <a:pt x="3091" y="0"/>
                      <a:pt x="4293" y="0"/>
                    </a:cubicBezTo>
                    <a:lnTo>
                      <a:pt x="4293" y="0"/>
                    </a:lnTo>
                    <a:cubicBezTo>
                      <a:pt x="5323" y="0"/>
                      <a:pt x="6869" y="1202"/>
                      <a:pt x="6869" y="2576"/>
                    </a:cubicBezTo>
                    <a:lnTo>
                      <a:pt x="6869" y="2576"/>
                    </a:lnTo>
                    <a:cubicBezTo>
                      <a:pt x="6182" y="5495"/>
                      <a:pt x="5151" y="5323"/>
                      <a:pt x="4980" y="5838"/>
                    </a:cubicBezTo>
                    <a:lnTo>
                      <a:pt x="4980" y="5838"/>
                    </a:lnTo>
                    <a:lnTo>
                      <a:pt x="3778" y="7040"/>
                    </a:lnTo>
                    <a:lnTo>
                      <a:pt x="0" y="4293"/>
                    </a:lnTo>
                    <a:lnTo>
                      <a:pt x="0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1" name="图形 7">
              <a:extLst>
                <a:ext uri="{FF2B5EF4-FFF2-40B4-BE49-F238E27FC236}">
                  <a16:creationId xmlns:a16="http://schemas.microsoft.com/office/drawing/2014/main" xmlns="" id="{CFB8C9F0-01A8-4CB7-9549-A064260A761D}"/>
                </a:ext>
              </a:extLst>
            </p:cNvPr>
            <p:cNvGrpSpPr/>
            <p:nvPr/>
          </p:nvGrpSpPr>
          <p:grpSpPr>
            <a:xfrm>
              <a:off x="6299501" y="4895161"/>
              <a:ext cx="6010" cy="6009"/>
              <a:chOff x="6299501" y="4895161"/>
              <a:chExt cx="6010" cy="6009"/>
            </a:xfrm>
            <a:solidFill>
              <a:srgbClr val="B4B4B4"/>
            </a:solidFill>
          </p:grpSpPr>
          <p:sp>
            <p:nvSpPr>
              <p:cNvPr id="2981" name="任意多边形: 形状 2980">
                <a:extLst>
                  <a:ext uri="{FF2B5EF4-FFF2-40B4-BE49-F238E27FC236}">
                    <a16:creationId xmlns:a16="http://schemas.microsoft.com/office/drawing/2014/main" xmlns="" id="{1D17F861-6A6F-40DB-83BD-EFC5F2CC3CD9}"/>
                  </a:ext>
                </a:extLst>
              </p:cNvPr>
              <p:cNvSpPr/>
              <p:nvPr/>
            </p:nvSpPr>
            <p:spPr>
              <a:xfrm>
                <a:off x="6301828" y="4897565"/>
                <a:ext cx="1280" cy="1201"/>
              </a:xfrm>
              <a:custGeom>
                <a:avLst/>
                <a:gdLst>
                  <a:gd name="connsiteX0" fmla="*/ 1280 w 1280"/>
                  <a:gd name="connsiteY0" fmla="*/ 1202 h 1201"/>
                  <a:gd name="connsiteX1" fmla="*/ 1280 w 1280"/>
                  <a:gd name="connsiteY1" fmla="*/ 0 h 1201"/>
                  <a:gd name="connsiteX2" fmla="*/ 78 w 1280"/>
                  <a:gd name="connsiteY2" fmla="*/ 1202 h 1201"/>
                  <a:gd name="connsiteX3" fmla="*/ 1280 w 1280"/>
                  <a:gd name="connsiteY3" fmla="*/ 1202 h 1201"/>
                  <a:gd name="connsiteX4" fmla="*/ 1280 w 1280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1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2" name="任意多边形: 形状 2981">
                <a:extLst>
                  <a:ext uri="{FF2B5EF4-FFF2-40B4-BE49-F238E27FC236}">
                    <a16:creationId xmlns:a16="http://schemas.microsoft.com/office/drawing/2014/main" xmlns="" id="{3E13C0F8-25B7-4EDC-842D-D68B49C8467D}"/>
                  </a:ext>
                </a:extLst>
              </p:cNvPr>
              <p:cNvSpPr/>
              <p:nvPr/>
            </p:nvSpPr>
            <p:spPr>
              <a:xfrm>
                <a:off x="6299501" y="4895161"/>
                <a:ext cx="6010" cy="6009"/>
              </a:xfrm>
              <a:custGeom>
                <a:avLst/>
                <a:gdLst>
                  <a:gd name="connsiteX0" fmla="*/ 3606 w 6010"/>
                  <a:gd name="connsiteY0" fmla="*/ 6010 h 6009"/>
                  <a:gd name="connsiteX1" fmla="*/ 2404 w 6010"/>
                  <a:gd name="connsiteY1" fmla="*/ 6010 h 6009"/>
                  <a:gd name="connsiteX2" fmla="*/ 2404 w 6010"/>
                  <a:gd name="connsiteY2" fmla="*/ 6010 h 6009"/>
                  <a:gd name="connsiteX3" fmla="*/ 0 w 6010"/>
                  <a:gd name="connsiteY3" fmla="*/ 6010 h 6009"/>
                  <a:gd name="connsiteX4" fmla="*/ 0 w 6010"/>
                  <a:gd name="connsiteY4" fmla="*/ 3606 h 6009"/>
                  <a:gd name="connsiteX5" fmla="*/ 859 w 6010"/>
                  <a:gd name="connsiteY5" fmla="*/ 858 h 6009"/>
                  <a:gd name="connsiteX6" fmla="*/ 859 w 6010"/>
                  <a:gd name="connsiteY6" fmla="*/ 858 h 6009"/>
                  <a:gd name="connsiteX7" fmla="*/ 3091 w 6010"/>
                  <a:gd name="connsiteY7" fmla="*/ 0 h 6009"/>
                  <a:gd name="connsiteX8" fmla="*/ 3091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6010 w 6010"/>
                  <a:gd name="connsiteY15" fmla="*/ 6010 h 6009"/>
                  <a:gd name="connsiteX16" fmla="*/ 3606 w 6010"/>
                  <a:gd name="connsiteY16" fmla="*/ 6010 h 6009"/>
                  <a:gd name="connsiteX17" fmla="*/ 3606 w 6010"/>
                  <a:gd name="connsiteY17" fmla="*/ 6010 h 6009"/>
                  <a:gd name="connsiteX18" fmla="*/ 3606 w 6010"/>
                  <a:gd name="connsiteY18" fmla="*/ 3091 h 6009"/>
                  <a:gd name="connsiteX19" fmla="*/ 3606 w 6010"/>
                  <a:gd name="connsiteY19" fmla="*/ 1202 h 6009"/>
                  <a:gd name="connsiteX20" fmla="*/ 3606 w 6010"/>
                  <a:gd name="connsiteY20" fmla="*/ 3091 h 6009"/>
                  <a:gd name="connsiteX21" fmla="*/ 3606 w 6010"/>
                  <a:gd name="connsiteY21" fmla="*/ 3091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10" h="6009">
                    <a:moveTo>
                      <a:pt x="3606" y="6010"/>
                    </a:moveTo>
                    <a:cubicBezTo>
                      <a:pt x="2404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172" y="3091"/>
                      <a:pt x="-343" y="2404"/>
                      <a:pt x="859" y="858"/>
                    </a:cubicBezTo>
                    <a:lnTo>
                      <a:pt x="859" y="858"/>
                    </a:lnTo>
                    <a:cubicBezTo>
                      <a:pt x="2061" y="0"/>
                      <a:pt x="2576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5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091"/>
                    </a:moveTo>
                    <a:lnTo>
                      <a:pt x="3606" y="1202"/>
                    </a:lnTo>
                    <a:lnTo>
                      <a:pt x="3606" y="3091"/>
                    </a:lnTo>
                    <a:lnTo>
                      <a:pt x="3606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2" name="图形 7">
              <a:extLst>
                <a:ext uri="{FF2B5EF4-FFF2-40B4-BE49-F238E27FC236}">
                  <a16:creationId xmlns:a16="http://schemas.microsoft.com/office/drawing/2014/main" xmlns="" id="{F3570342-84F6-4EA6-9B29-A7B60FE1F3F5}"/>
                </a:ext>
              </a:extLst>
            </p:cNvPr>
            <p:cNvGrpSpPr/>
            <p:nvPr/>
          </p:nvGrpSpPr>
          <p:grpSpPr>
            <a:xfrm>
              <a:off x="6320451" y="4848110"/>
              <a:ext cx="2575" cy="4808"/>
              <a:chOff x="6320451" y="4848110"/>
              <a:chExt cx="2575" cy="4808"/>
            </a:xfrm>
            <a:solidFill>
              <a:srgbClr val="B4B4B4"/>
            </a:solidFill>
          </p:grpSpPr>
          <p:sp>
            <p:nvSpPr>
              <p:cNvPr id="2979" name="任意多边形: 形状 2978">
                <a:extLst>
                  <a:ext uri="{FF2B5EF4-FFF2-40B4-BE49-F238E27FC236}">
                    <a16:creationId xmlns:a16="http://schemas.microsoft.com/office/drawing/2014/main" xmlns="" id="{1AD7A535-3718-4557-AC6B-952CB003EA1F}"/>
                  </a:ext>
                </a:extLst>
              </p:cNvPr>
              <p:cNvSpPr/>
              <p:nvPr/>
            </p:nvSpPr>
            <p:spPr>
              <a:xfrm>
                <a:off x="6320616" y="4850514"/>
                <a:ext cx="2410" cy="17171"/>
              </a:xfrm>
              <a:custGeom>
                <a:avLst/>
                <a:gdLst>
                  <a:gd name="connsiteX0" fmla="*/ 1209 w 2410"/>
                  <a:gd name="connsiteY0" fmla="*/ 0 h 17171"/>
                  <a:gd name="connsiteX1" fmla="*/ 2411 w 2410"/>
                  <a:gd name="connsiteY1" fmla="*/ 0 h 17171"/>
                  <a:gd name="connsiteX2" fmla="*/ 1209 w 2410"/>
                  <a:gd name="connsiteY2" fmla="*/ 0 h 17171"/>
                  <a:gd name="connsiteX3" fmla="*/ 7 w 2410"/>
                  <a:gd name="connsiteY3" fmla="*/ 0 h 17171"/>
                  <a:gd name="connsiteX4" fmla="*/ 1209 w 2410"/>
                  <a:gd name="connsiteY4" fmla="*/ 0 h 17171"/>
                  <a:gd name="connsiteX5" fmla="*/ 1209 w 2410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7171">
                    <a:moveTo>
                      <a:pt x="1209" y="0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0" name="任意多边形: 形状 2979">
                <a:extLst>
                  <a:ext uri="{FF2B5EF4-FFF2-40B4-BE49-F238E27FC236}">
                    <a16:creationId xmlns:a16="http://schemas.microsoft.com/office/drawing/2014/main" xmlns="" id="{FC341951-320A-4737-8422-E0020825E84E}"/>
                  </a:ext>
                </a:extLst>
              </p:cNvPr>
              <p:cNvSpPr/>
              <p:nvPr/>
            </p:nvSpPr>
            <p:spPr>
              <a:xfrm>
                <a:off x="6320451" y="4848110"/>
                <a:ext cx="2575" cy="4808"/>
              </a:xfrm>
              <a:custGeom>
                <a:avLst/>
                <a:gdLst>
                  <a:gd name="connsiteX0" fmla="*/ 1374 w 2575"/>
                  <a:gd name="connsiteY0" fmla="*/ 4808 h 4808"/>
                  <a:gd name="connsiteX1" fmla="*/ 0 w 2575"/>
                  <a:gd name="connsiteY1" fmla="*/ 4808 h 4808"/>
                  <a:gd name="connsiteX2" fmla="*/ 0 w 2575"/>
                  <a:gd name="connsiteY2" fmla="*/ 4808 h 4808"/>
                  <a:gd name="connsiteX3" fmla="*/ 0 w 2575"/>
                  <a:gd name="connsiteY3" fmla="*/ 0 h 4808"/>
                  <a:gd name="connsiteX4" fmla="*/ 1374 w 2575"/>
                  <a:gd name="connsiteY4" fmla="*/ 0 h 4808"/>
                  <a:gd name="connsiteX5" fmla="*/ 1374 w 2575"/>
                  <a:gd name="connsiteY5" fmla="*/ 0 h 4808"/>
                  <a:gd name="connsiteX6" fmla="*/ 2576 w 2575"/>
                  <a:gd name="connsiteY6" fmla="*/ 0 h 4808"/>
                  <a:gd name="connsiteX7" fmla="*/ 2576 w 2575"/>
                  <a:gd name="connsiteY7" fmla="*/ 4808 h 4808"/>
                  <a:gd name="connsiteX8" fmla="*/ 1374 w 2575"/>
                  <a:gd name="connsiteY8" fmla="*/ 4808 h 4808"/>
                  <a:gd name="connsiteX9" fmla="*/ 1374 w 2575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5" h="4808">
                    <a:moveTo>
                      <a:pt x="1374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374" y="0"/>
                    </a:cubicBez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374" y="4808"/>
                    </a:lnTo>
                    <a:lnTo>
                      <a:pt x="1374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3" name="图形 7">
              <a:extLst>
                <a:ext uri="{FF2B5EF4-FFF2-40B4-BE49-F238E27FC236}">
                  <a16:creationId xmlns:a16="http://schemas.microsoft.com/office/drawing/2014/main" xmlns="" id="{1F533999-07D8-41CD-B3BA-63A01634D1D9}"/>
                </a:ext>
              </a:extLst>
            </p:cNvPr>
            <p:cNvGrpSpPr/>
            <p:nvPr/>
          </p:nvGrpSpPr>
          <p:grpSpPr>
            <a:xfrm>
              <a:off x="7448625" y="4643768"/>
              <a:ext cx="7383" cy="6181"/>
              <a:chOff x="7448625" y="4643768"/>
              <a:chExt cx="7383" cy="6181"/>
            </a:xfrm>
            <a:solidFill>
              <a:srgbClr val="B4B4B4"/>
            </a:solidFill>
          </p:grpSpPr>
          <p:sp>
            <p:nvSpPr>
              <p:cNvPr id="2977" name="任意多边形: 形状 2976">
                <a:extLst>
                  <a:ext uri="{FF2B5EF4-FFF2-40B4-BE49-F238E27FC236}">
                    <a16:creationId xmlns:a16="http://schemas.microsoft.com/office/drawing/2014/main" xmlns="" id="{6D30F464-8FEC-4511-B3E4-0A5D9561CAB0}"/>
                  </a:ext>
                </a:extLst>
              </p:cNvPr>
              <p:cNvSpPr/>
              <p:nvPr/>
            </p:nvSpPr>
            <p:spPr>
              <a:xfrm>
                <a:off x="7451029" y="4646344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8" name="任意多边形: 形状 2977">
                <a:extLst>
                  <a:ext uri="{FF2B5EF4-FFF2-40B4-BE49-F238E27FC236}">
                    <a16:creationId xmlns:a16="http://schemas.microsoft.com/office/drawing/2014/main" xmlns="" id="{46373C35-3347-41D1-AACB-F1CDCA1EC83B}"/>
                  </a:ext>
                </a:extLst>
              </p:cNvPr>
              <p:cNvSpPr/>
              <p:nvPr/>
            </p:nvSpPr>
            <p:spPr>
              <a:xfrm>
                <a:off x="7448625" y="4643768"/>
                <a:ext cx="7383" cy="6181"/>
              </a:xfrm>
              <a:custGeom>
                <a:avLst/>
                <a:gdLst>
                  <a:gd name="connsiteX0" fmla="*/ 0 w 7383"/>
                  <a:gd name="connsiteY0" fmla="*/ 2404 h 6181"/>
                  <a:gd name="connsiteX1" fmla="*/ 0 w 7383"/>
                  <a:gd name="connsiteY1" fmla="*/ 0 h 6181"/>
                  <a:gd name="connsiteX2" fmla="*/ 2404 w 7383"/>
                  <a:gd name="connsiteY2" fmla="*/ 0 h 6181"/>
                  <a:gd name="connsiteX3" fmla="*/ 3606 w 7383"/>
                  <a:gd name="connsiteY3" fmla="*/ 0 h 6181"/>
                  <a:gd name="connsiteX4" fmla="*/ 7384 w 7383"/>
                  <a:gd name="connsiteY4" fmla="*/ 0 h 6181"/>
                  <a:gd name="connsiteX5" fmla="*/ 7384 w 7383"/>
                  <a:gd name="connsiteY5" fmla="*/ 2404 h 6181"/>
                  <a:gd name="connsiteX6" fmla="*/ 3778 w 7383"/>
                  <a:gd name="connsiteY6" fmla="*/ 6182 h 6181"/>
                  <a:gd name="connsiteX7" fmla="*/ 3778 w 7383"/>
                  <a:gd name="connsiteY7" fmla="*/ 6182 h 6181"/>
                  <a:gd name="connsiteX8" fmla="*/ 3778 w 7383"/>
                  <a:gd name="connsiteY8" fmla="*/ 4980 h 6181"/>
                  <a:gd name="connsiteX9" fmla="*/ 3778 w 7383"/>
                  <a:gd name="connsiteY9" fmla="*/ 6182 h 6181"/>
                  <a:gd name="connsiteX10" fmla="*/ 0 w 7383"/>
                  <a:gd name="connsiteY10" fmla="*/ 2404 h 6181"/>
                  <a:gd name="connsiteX11" fmla="*/ 0 w 7383"/>
                  <a:gd name="connsiteY11" fmla="*/ 2404 h 6181"/>
                  <a:gd name="connsiteX12" fmla="*/ 4808 w 7383"/>
                  <a:gd name="connsiteY12" fmla="*/ 2404 h 6181"/>
                  <a:gd name="connsiteX13" fmla="*/ 3606 w 7383"/>
                  <a:gd name="connsiteY13" fmla="*/ 2404 h 6181"/>
                  <a:gd name="connsiteX14" fmla="*/ 4808 w 7383"/>
                  <a:gd name="connsiteY14" fmla="*/ 2404 h 6181"/>
                  <a:gd name="connsiteX15" fmla="*/ 4808 w 7383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83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7384" y="0"/>
                    </a:lnTo>
                    <a:lnTo>
                      <a:pt x="7384" y="2404"/>
                    </a:lnTo>
                    <a:cubicBezTo>
                      <a:pt x="7212" y="6010"/>
                      <a:pt x="3778" y="6010"/>
                      <a:pt x="3778" y="6182"/>
                    </a:cubicBez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cubicBezTo>
                      <a:pt x="3606" y="6182"/>
                      <a:pt x="171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4808" y="2404"/>
                    </a:moveTo>
                    <a:lnTo>
                      <a:pt x="3606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4" name="图形 7">
              <a:extLst>
                <a:ext uri="{FF2B5EF4-FFF2-40B4-BE49-F238E27FC236}">
                  <a16:creationId xmlns:a16="http://schemas.microsoft.com/office/drawing/2014/main" xmlns="" id="{AEF1CFD3-A2DF-4D1B-B465-483B559447E3}"/>
                </a:ext>
              </a:extLst>
            </p:cNvPr>
            <p:cNvGrpSpPr/>
            <p:nvPr/>
          </p:nvGrpSpPr>
          <p:grpSpPr>
            <a:xfrm>
              <a:off x="7344050" y="4659394"/>
              <a:ext cx="8585" cy="6010"/>
              <a:chOff x="7344050" y="4659394"/>
              <a:chExt cx="8585" cy="6010"/>
            </a:xfrm>
            <a:solidFill>
              <a:srgbClr val="B4B4B4"/>
            </a:solidFill>
          </p:grpSpPr>
          <p:sp>
            <p:nvSpPr>
              <p:cNvPr id="2975" name="任意多边形: 形状 2974">
                <a:extLst>
                  <a:ext uri="{FF2B5EF4-FFF2-40B4-BE49-F238E27FC236}">
                    <a16:creationId xmlns:a16="http://schemas.microsoft.com/office/drawing/2014/main" xmlns="" id="{B1A12A4D-A359-48B6-B2BC-3440EC5F9DC0}"/>
                  </a:ext>
                </a:extLst>
              </p:cNvPr>
              <p:cNvSpPr/>
              <p:nvPr/>
            </p:nvSpPr>
            <p:spPr>
              <a:xfrm>
                <a:off x="7346454" y="4661798"/>
                <a:ext cx="3777" cy="1202"/>
              </a:xfrm>
              <a:custGeom>
                <a:avLst/>
                <a:gdLst>
                  <a:gd name="connsiteX0" fmla="*/ 2576 w 3777"/>
                  <a:gd name="connsiteY0" fmla="*/ 1202 h 1202"/>
                  <a:gd name="connsiteX1" fmla="*/ 3778 w 3777"/>
                  <a:gd name="connsiteY1" fmla="*/ 0 h 1202"/>
                  <a:gd name="connsiteX2" fmla="*/ 2576 w 3777"/>
                  <a:gd name="connsiteY2" fmla="*/ 0 h 1202"/>
                  <a:gd name="connsiteX3" fmla="*/ 0 w 3777"/>
                  <a:gd name="connsiteY3" fmla="*/ 0 h 1202"/>
                  <a:gd name="connsiteX4" fmla="*/ 2576 w 3777"/>
                  <a:gd name="connsiteY4" fmla="*/ 1202 h 1202"/>
                  <a:gd name="connsiteX5" fmla="*/ 2576 w 3777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202">
                    <a:moveTo>
                      <a:pt x="2576" y="1202"/>
                    </a:moveTo>
                    <a:cubicBezTo>
                      <a:pt x="3778" y="1202"/>
                      <a:pt x="3778" y="1202"/>
                      <a:pt x="3778" y="0"/>
                    </a:cubicBezTo>
                    <a:cubicBezTo>
                      <a:pt x="3778" y="0"/>
                      <a:pt x="3778" y="0"/>
                      <a:pt x="2576" y="0"/>
                    </a:cubicBezTo>
                    <a:cubicBezTo>
                      <a:pt x="1374" y="0"/>
                      <a:pt x="0" y="0"/>
                      <a:pt x="0" y="0"/>
                    </a:cubicBezTo>
                    <a:cubicBezTo>
                      <a:pt x="0" y="1202"/>
                      <a:pt x="1374" y="1202"/>
                      <a:pt x="2576" y="1202"/>
                    </a:cubicBezTo>
                    <a:lnTo>
                      <a:pt x="25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6" name="任意多边形: 形状 2975">
                <a:extLst>
                  <a:ext uri="{FF2B5EF4-FFF2-40B4-BE49-F238E27FC236}">
                    <a16:creationId xmlns:a16="http://schemas.microsoft.com/office/drawing/2014/main" xmlns="" id="{5D599D48-8BC8-4F35-BECE-7EF27BC86756}"/>
                  </a:ext>
                </a:extLst>
              </p:cNvPr>
              <p:cNvSpPr/>
              <p:nvPr/>
            </p:nvSpPr>
            <p:spPr>
              <a:xfrm>
                <a:off x="7344050" y="4659394"/>
                <a:ext cx="8585" cy="6010"/>
              </a:xfrm>
              <a:custGeom>
                <a:avLst/>
                <a:gdLst>
                  <a:gd name="connsiteX0" fmla="*/ 4979 w 8585"/>
                  <a:gd name="connsiteY0" fmla="*/ 4808 h 6010"/>
                  <a:gd name="connsiteX1" fmla="*/ 4979 w 8585"/>
                  <a:gd name="connsiteY1" fmla="*/ 4808 h 6010"/>
                  <a:gd name="connsiteX2" fmla="*/ 4979 w 8585"/>
                  <a:gd name="connsiteY2" fmla="*/ 4808 h 6010"/>
                  <a:gd name="connsiteX3" fmla="*/ 4808 w 8585"/>
                  <a:gd name="connsiteY3" fmla="*/ 4808 h 6010"/>
                  <a:gd name="connsiteX4" fmla="*/ 4808 w 8585"/>
                  <a:gd name="connsiteY4" fmla="*/ 4808 h 6010"/>
                  <a:gd name="connsiteX5" fmla="*/ 4636 w 8585"/>
                  <a:gd name="connsiteY5" fmla="*/ 6010 h 6010"/>
                  <a:gd name="connsiteX6" fmla="*/ 4464 w 8585"/>
                  <a:gd name="connsiteY6" fmla="*/ 6010 h 6010"/>
                  <a:gd name="connsiteX7" fmla="*/ 0 w 8585"/>
                  <a:gd name="connsiteY7" fmla="*/ 2404 h 6010"/>
                  <a:gd name="connsiteX8" fmla="*/ 0 w 8585"/>
                  <a:gd name="connsiteY8" fmla="*/ 2404 h 6010"/>
                  <a:gd name="connsiteX9" fmla="*/ 0 w 8585"/>
                  <a:gd name="connsiteY9" fmla="*/ 0 h 6010"/>
                  <a:gd name="connsiteX10" fmla="*/ 2404 w 8585"/>
                  <a:gd name="connsiteY10" fmla="*/ 0 h 6010"/>
                  <a:gd name="connsiteX11" fmla="*/ 4979 w 8585"/>
                  <a:gd name="connsiteY11" fmla="*/ 0 h 6010"/>
                  <a:gd name="connsiteX12" fmla="*/ 4979 w 8585"/>
                  <a:gd name="connsiteY12" fmla="*/ 0 h 6010"/>
                  <a:gd name="connsiteX13" fmla="*/ 6182 w 8585"/>
                  <a:gd name="connsiteY13" fmla="*/ 0 h 6010"/>
                  <a:gd name="connsiteX14" fmla="*/ 6182 w 8585"/>
                  <a:gd name="connsiteY14" fmla="*/ 0 h 6010"/>
                  <a:gd name="connsiteX15" fmla="*/ 8586 w 8585"/>
                  <a:gd name="connsiteY15" fmla="*/ 0 h 6010"/>
                  <a:gd name="connsiteX16" fmla="*/ 8586 w 8585"/>
                  <a:gd name="connsiteY16" fmla="*/ 2404 h 6010"/>
                  <a:gd name="connsiteX17" fmla="*/ 7727 w 8585"/>
                  <a:gd name="connsiteY17" fmla="*/ 5152 h 6010"/>
                  <a:gd name="connsiteX18" fmla="*/ 7727 w 8585"/>
                  <a:gd name="connsiteY18" fmla="*/ 5152 h 6010"/>
                  <a:gd name="connsiteX19" fmla="*/ 5323 w 8585"/>
                  <a:gd name="connsiteY19" fmla="*/ 6010 h 6010"/>
                  <a:gd name="connsiteX20" fmla="*/ 5323 w 8585"/>
                  <a:gd name="connsiteY20" fmla="*/ 6010 h 6010"/>
                  <a:gd name="connsiteX21" fmla="*/ 4808 w 8585"/>
                  <a:gd name="connsiteY21" fmla="*/ 6010 h 6010"/>
                  <a:gd name="connsiteX22" fmla="*/ 4808 w 8585"/>
                  <a:gd name="connsiteY22" fmla="*/ 6010 h 6010"/>
                  <a:gd name="connsiteX23" fmla="*/ 4808 w 8585"/>
                  <a:gd name="connsiteY23" fmla="*/ 4808 h 6010"/>
                  <a:gd name="connsiteX24" fmla="*/ 4979 w 8585"/>
                  <a:gd name="connsiteY24" fmla="*/ 4808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585" h="6010">
                    <a:moveTo>
                      <a:pt x="4979" y="4808"/>
                    </a:moveTo>
                    <a:cubicBezTo>
                      <a:pt x="4979" y="4808"/>
                      <a:pt x="4979" y="4808"/>
                      <a:pt x="4979" y="4808"/>
                    </a:cubicBezTo>
                    <a:lnTo>
                      <a:pt x="4979" y="4808"/>
                    </a:lnTo>
                    <a:cubicBezTo>
                      <a:pt x="4979" y="4808"/>
                      <a:pt x="4808" y="4808"/>
                      <a:pt x="4808" y="4808"/>
                    </a:cubicBezTo>
                    <a:lnTo>
                      <a:pt x="4808" y="4808"/>
                    </a:lnTo>
                    <a:lnTo>
                      <a:pt x="4636" y="6010"/>
                    </a:lnTo>
                    <a:lnTo>
                      <a:pt x="4464" y="6010"/>
                    </a:lnTo>
                    <a:cubicBezTo>
                      <a:pt x="3606" y="6010"/>
                      <a:pt x="0" y="5495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3606" y="0"/>
                      <a:pt x="4979" y="0"/>
                    </a:cubicBezTo>
                    <a:lnTo>
                      <a:pt x="4979" y="0"/>
                    </a:lnTo>
                    <a:cubicBezTo>
                      <a:pt x="6182" y="0"/>
                      <a:pt x="6182" y="0"/>
                      <a:pt x="6182" y="0"/>
                    </a:cubicBezTo>
                    <a:lnTo>
                      <a:pt x="6182" y="0"/>
                    </a:lnTo>
                    <a:lnTo>
                      <a:pt x="8586" y="0"/>
                    </a:lnTo>
                    <a:lnTo>
                      <a:pt x="8586" y="2404"/>
                    </a:lnTo>
                    <a:cubicBezTo>
                      <a:pt x="8414" y="2919"/>
                      <a:pt x="8929" y="3606"/>
                      <a:pt x="7727" y="5152"/>
                    </a:cubicBezTo>
                    <a:lnTo>
                      <a:pt x="7727" y="5152"/>
                    </a:lnTo>
                    <a:cubicBezTo>
                      <a:pt x="6525" y="6010"/>
                      <a:pt x="5838" y="6010"/>
                      <a:pt x="5323" y="6010"/>
                    </a:cubicBezTo>
                    <a:lnTo>
                      <a:pt x="5323" y="6010"/>
                    </a:lnTo>
                    <a:cubicBezTo>
                      <a:pt x="5151" y="6010"/>
                      <a:pt x="4979" y="6010"/>
                      <a:pt x="4808" y="6010"/>
                    </a:cubicBezTo>
                    <a:lnTo>
                      <a:pt x="4808" y="6010"/>
                    </a:lnTo>
                    <a:lnTo>
                      <a:pt x="4808" y="4808"/>
                    </a:lnTo>
                    <a:lnTo>
                      <a:pt x="4979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5" name="图形 7">
              <a:extLst>
                <a:ext uri="{FF2B5EF4-FFF2-40B4-BE49-F238E27FC236}">
                  <a16:creationId xmlns:a16="http://schemas.microsoft.com/office/drawing/2014/main" xmlns="" id="{0DA2C716-ED83-43BF-8CF7-52C9EEA06E91}"/>
                </a:ext>
              </a:extLst>
            </p:cNvPr>
            <p:cNvGrpSpPr/>
            <p:nvPr/>
          </p:nvGrpSpPr>
          <p:grpSpPr>
            <a:xfrm>
              <a:off x="7506150" y="4571132"/>
              <a:ext cx="4979" cy="1373"/>
              <a:chOff x="7506150" y="4571132"/>
              <a:chExt cx="4979" cy="1373"/>
            </a:xfrm>
            <a:solidFill>
              <a:srgbClr val="B4B4B4"/>
            </a:solidFill>
          </p:grpSpPr>
          <p:sp>
            <p:nvSpPr>
              <p:cNvPr id="2973" name="任意多边形: 形状 2972">
                <a:extLst>
                  <a:ext uri="{FF2B5EF4-FFF2-40B4-BE49-F238E27FC236}">
                    <a16:creationId xmlns:a16="http://schemas.microsoft.com/office/drawing/2014/main" xmlns="" id="{19DE3E38-9B24-42E6-A8AE-A920C76A4AA4}"/>
                  </a:ext>
                </a:extLst>
              </p:cNvPr>
              <p:cNvSpPr/>
              <p:nvPr/>
            </p:nvSpPr>
            <p:spPr>
              <a:xfrm>
                <a:off x="7508725" y="4571132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4" name="任意多边形: 形状 2973">
                <a:extLst>
                  <a:ext uri="{FF2B5EF4-FFF2-40B4-BE49-F238E27FC236}">
                    <a16:creationId xmlns:a16="http://schemas.microsoft.com/office/drawing/2014/main" xmlns="" id="{5B3D663E-A181-43DA-8CF4-FE090C23AB6D}"/>
                  </a:ext>
                </a:extLst>
              </p:cNvPr>
              <p:cNvSpPr/>
              <p:nvPr/>
            </p:nvSpPr>
            <p:spPr>
              <a:xfrm>
                <a:off x="7506150" y="4571132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4808 w 4979"/>
                  <a:gd name="connsiteY2" fmla="*/ 0 h 1373"/>
                  <a:gd name="connsiteX3" fmla="*/ 4808 w 4979"/>
                  <a:gd name="connsiteY3" fmla="*/ 1202 h 1373"/>
                  <a:gd name="connsiteX4" fmla="*/ 0 w 4979"/>
                  <a:gd name="connsiteY4" fmla="*/ 1374 h 1373"/>
                  <a:gd name="connsiteX5" fmla="*/ 0 w 4979"/>
                  <a:gd name="connsiteY5" fmla="*/ 1374 h 1373"/>
                  <a:gd name="connsiteX6" fmla="*/ 4979 w 4979"/>
                  <a:gd name="connsiteY6" fmla="*/ 1202 h 1373"/>
                  <a:gd name="connsiteX7" fmla="*/ 2576 w 4979"/>
                  <a:gd name="connsiteY7" fmla="*/ 1202 h 1373"/>
                  <a:gd name="connsiteX8" fmla="*/ 4979 w 4979"/>
                  <a:gd name="connsiteY8" fmla="*/ 1202 h 1373"/>
                  <a:gd name="connsiteX9" fmla="*/ 2576 w 4979"/>
                  <a:gd name="connsiteY9" fmla="*/ 1202 h 1373"/>
                  <a:gd name="connsiteX10" fmla="*/ 4979 w 4979"/>
                  <a:gd name="connsiteY10" fmla="*/ 1202 h 1373"/>
                  <a:gd name="connsiteX11" fmla="*/ 4979 w 4979"/>
                  <a:gd name="connsiteY11" fmla="*/ 1202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  <a:moveTo>
                      <a:pt x="4979" y="1202"/>
                    </a:moveTo>
                    <a:lnTo>
                      <a:pt x="2576" y="1202"/>
                    </a:lnTo>
                    <a:lnTo>
                      <a:pt x="4979" y="1202"/>
                    </a:lnTo>
                    <a:lnTo>
                      <a:pt x="2576" y="1202"/>
                    </a:lnTo>
                    <a:lnTo>
                      <a:pt x="4979" y="1202"/>
                    </a:lnTo>
                    <a:lnTo>
                      <a:pt x="497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6" name="图形 7">
              <a:extLst>
                <a:ext uri="{FF2B5EF4-FFF2-40B4-BE49-F238E27FC236}">
                  <a16:creationId xmlns:a16="http://schemas.microsoft.com/office/drawing/2014/main" xmlns="" id="{F653FAA3-1B83-41FB-8BD4-E90AFFC5D5FA}"/>
                </a:ext>
              </a:extLst>
            </p:cNvPr>
            <p:cNvGrpSpPr/>
            <p:nvPr/>
          </p:nvGrpSpPr>
          <p:grpSpPr>
            <a:xfrm>
              <a:off x="7940934" y="4959039"/>
              <a:ext cx="6010" cy="5882"/>
              <a:chOff x="7940934" y="4959039"/>
              <a:chExt cx="6010" cy="5882"/>
            </a:xfrm>
            <a:solidFill>
              <a:srgbClr val="B4B4B4"/>
            </a:solidFill>
          </p:grpSpPr>
          <p:sp>
            <p:nvSpPr>
              <p:cNvPr id="2971" name="任意多边形: 形状 2970">
                <a:extLst>
                  <a:ext uri="{FF2B5EF4-FFF2-40B4-BE49-F238E27FC236}">
                    <a16:creationId xmlns:a16="http://schemas.microsoft.com/office/drawing/2014/main" xmlns="" id="{B63E55C2-3506-4FC2-820C-986A28B16AC3}"/>
                  </a:ext>
                </a:extLst>
              </p:cNvPr>
              <p:cNvSpPr/>
              <p:nvPr/>
            </p:nvSpPr>
            <p:spPr>
              <a:xfrm>
                <a:off x="7943496" y="4961443"/>
                <a:ext cx="1216" cy="1208"/>
              </a:xfrm>
              <a:custGeom>
                <a:avLst/>
                <a:gdLst>
                  <a:gd name="connsiteX0" fmla="*/ 1216 w 1216"/>
                  <a:gd name="connsiteY0" fmla="*/ 1202 h 1208"/>
                  <a:gd name="connsiteX1" fmla="*/ 1216 w 1216"/>
                  <a:gd name="connsiteY1" fmla="*/ 0 h 1208"/>
                  <a:gd name="connsiteX2" fmla="*/ 15 w 1216"/>
                  <a:gd name="connsiteY2" fmla="*/ 0 h 1208"/>
                  <a:gd name="connsiteX3" fmla="*/ 1216 w 1216"/>
                  <a:gd name="connsiteY3" fmla="*/ 1202 h 1208"/>
                  <a:gd name="connsiteX4" fmla="*/ 1216 w 1216"/>
                  <a:gd name="connsiteY4" fmla="*/ 1202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8">
                    <a:moveTo>
                      <a:pt x="1216" y="1202"/>
                    </a:moveTo>
                    <a:cubicBezTo>
                      <a:pt x="1216" y="1202"/>
                      <a:pt x="1216" y="1202"/>
                      <a:pt x="1216" y="0"/>
                    </a:cubicBezTo>
                    <a:lnTo>
                      <a:pt x="15" y="0"/>
                    </a:lnTo>
                    <a:cubicBezTo>
                      <a:pt x="-157" y="1374"/>
                      <a:pt x="1216" y="1202"/>
                      <a:pt x="1216" y="1202"/>
                    </a:cubicBezTo>
                    <a:lnTo>
                      <a:pt x="121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2" name="任意多边形: 形状 2971">
                <a:extLst>
                  <a:ext uri="{FF2B5EF4-FFF2-40B4-BE49-F238E27FC236}">
                    <a16:creationId xmlns:a16="http://schemas.microsoft.com/office/drawing/2014/main" xmlns="" id="{9062B49F-C299-43F6-A1EE-413979BC7C80}"/>
                  </a:ext>
                </a:extLst>
              </p:cNvPr>
              <p:cNvSpPr/>
              <p:nvPr/>
            </p:nvSpPr>
            <p:spPr>
              <a:xfrm>
                <a:off x="7940934" y="4959039"/>
                <a:ext cx="6010" cy="5882"/>
              </a:xfrm>
              <a:custGeom>
                <a:avLst/>
                <a:gdLst>
                  <a:gd name="connsiteX0" fmla="*/ 0 w 6010"/>
                  <a:gd name="connsiteY0" fmla="*/ 2404 h 5882"/>
                  <a:gd name="connsiteX1" fmla="*/ 0 w 6010"/>
                  <a:gd name="connsiteY1" fmla="*/ 0 h 5882"/>
                  <a:gd name="connsiteX2" fmla="*/ 2404 w 6010"/>
                  <a:gd name="connsiteY2" fmla="*/ 0 h 5882"/>
                  <a:gd name="connsiteX3" fmla="*/ 6010 w 6010"/>
                  <a:gd name="connsiteY3" fmla="*/ 0 h 5882"/>
                  <a:gd name="connsiteX4" fmla="*/ 6010 w 6010"/>
                  <a:gd name="connsiteY4" fmla="*/ 2404 h 5882"/>
                  <a:gd name="connsiteX5" fmla="*/ 6010 w 6010"/>
                  <a:gd name="connsiteY5" fmla="*/ 3606 h 5882"/>
                  <a:gd name="connsiteX6" fmla="*/ 6010 w 6010"/>
                  <a:gd name="connsiteY6" fmla="*/ 3606 h 5882"/>
                  <a:gd name="connsiteX7" fmla="*/ 3606 w 6010"/>
                  <a:gd name="connsiteY7" fmla="*/ 3606 h 5882"/>
                  <a:gd name="connsiteX8" fmla="*/ 5838 w 6010"/>
                  <a:gd name="connsiteY8" fmla="*/ 2576 h 5882"/>
                  <a:gd name="connsiteX9" fmla="*/ 3606 w 6010"/>
                  <a:gd name="connsiteY9" fmla="*/ 3606 h 5882"/>
                  <a:gd name="connsiteX10" fmla="*/ 6010 w 6010"/>
                  <a:gd name="connsiteY10" fmla="*/ 3606 h 5882"/>
                  <a:gd name="connsiteX11" fmla="*/ 3606 w 6010"/>
                  <a:gd name="connsiteY11" fmla="*/ 4121 h 5882"/>
                  <a:gd name="connsiteX12" fmla="*/ 3606 w 6010"/>
                  <a:gd name="connsiteY12" fmla="*/ 4636 h 5882"/>
                  <a:gd name="connsiteX13" fmla="*/ 3606 w 6010"/>
                  <a:gd name="connsiteY13" fmla="*/ 5838 h 5882"/>
                  <a:gd name="connsiteX14" fmla="*/ 0 w 6010"/>
                  <a:gd name="connsiteY14" fmla="*/ 2404 h 5882"/>
                  <a:gd name="connsiteX15" fmla="*/ 0 w 6010"/>
                  <a:gd name="connsiteY15" fmla="*/ 2404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5882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5838" y="2576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3606" y="4121"/>
                    </a:lnTo>
                    <a:lnTo>
                      <a:pt x="3606" y="4636"/>
                    </a:lnTo>
                    <a:lnTo>
                      <a:pt x="3606" y="5838"/>
                    </a:lnTo>
                    <a:cubicBezTo>
                      <a:pt x="3606" y="6010"/>
                      <a:pt x="0" y="5838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7" name="图形 7">
              <a:extLst>
                <a:ext uri="{FF2B5EF4-FFF2-40B4-BE49-F238E27FC236}">
                  <a16:creationId xmlns:a16="http://schemas.microsoft.com/office/drawing/2014/main" xmlns="" id="{9E5F72D1-81FC-4AE8-BB39-1413FA634627}"/>
                </a:ext>
              </a:extLst>
            </p:cNvPr>
            <p:cNvGrpSpPr/>
            <p:nvPr/>
          </p:nvGrpSpPr>
          <p:grpSpPr>
            <a:xfrm>
              <a:off x="7895602" y="4956635"/>
              <a:ext cx="7211" cy="6181"/>
              <a:chOff x="7895602" y="4956635"/>
              <a:chExt cx="7211" cy="6181"/>
            </a:xfrm>
            <a:solidFill>
              <a:srgbClr val="B4B4B4"/>
            </a:solidFill>
          </p:grpSpPr>
          <p:sp>
            <p:nvSpPr>
              <p:cNvPr id="2969" name="任意多边形: 形状 2968">
                <a:extLst>
                  <a:ext uri="{FF2B5EF4-FFF2-40B4-BE49-F238E27FC236}">
                    <a16:creationId xmlns:a16="http://schemas.microsoft.com/office/drawing/2014/main" xmlns="" id="{513EBC8F-EE92-4349-A3FF-DB6B92DC01F4}"/>
                  </a:ext>
                </a:extLst>
              </p:cNvPr>
              <p:cNvSpPr/>
              <p:nvPr/>
            </p:nvSpPr>
            <p:spPr>
              <a:xfrm>
                <a:off x="7898162" y="4959039"/>
                <a:ext cx="2419" cy="1201"/>
              </a:xfrm>
              <a:custGeom>
                <a:avLst/>
                <a:gdLst>
                  <a:gd name="connsiteX0" fmla="*/ 1217 w 2419"/>
                  <a:gd name="connsiteY0" fmla="*/ 1202 h 1201"/>
                  <a:gd name="connsiteX1" fmla="*/ 2419 w 2419"/>
                  <a:gd name="connsiteY1" fmla="*/ 0 h 1201"/>
                  <a:gd name="connsiteX2" fmla="*/ 1217 w 2419"/>
                  <a:gd name="connsiteY2" fmla="*/ 0 h 1201"/>
                  <a:gd name="connsiteX3" fmla="*/ 15 w 2419"/>
                  <a:gd name="connsiteY3" fmla="*/ 0 h 1201"/>
                  <a:gd name="connsiteX4" fmla="*/ 1217 w 2419"/>
                  <a:gd name="connsiteY4" fmla="*/ 1202 h 1201"/>
                  <a:gd name="connsiteX5" fmla="*/ 1217 w 2419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" h="1201">
                    <a:moveTo>
                      <a:pt x="1217" y="1202"/>
                    </a:moveTo>
                    <a:cubicBezTo>
                      <a:pt x="2419" y="1202"/>
                      <a:pt x="2419" y="1202"/>
                      <a:pt x="2419" y="0"/>
                    </a:cubicBezTo>
                    <a:cubicBezTo>
                      <a:pt x="2419" y="0"/>
                      <a:pt x="2419" y="0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0" name="任意多边形: 形状 2969">
                <a:extLst>
                  <a:ext uri="{FF2B5EF4-FFF2-40B4-BE49-F238E27FC236}">
                    <a16:creationId xmlns:a16="http://schemas.microsoft.com/office/drawing/2014/main" xmlns="" id="{26D6D12F-1B87-48E0-8078-236CC3DF6F23}"/>
                  </a:ext>
                </a:extLst>
              </p:cNvPr>
              <p:cNvSpPr/>
              <p:nvPr/>
            </p:nvSpPr>
            <p:spPr>
              <a:xfrm>
                <a:off x="7895602" y="4956635"/>
                <a:ext cx="7211" cy="6181"/>
              </a:xfrm>
              <a:custGeom>
                <a:avLst/>
                <a:gdLst>
                  <a:gd name="connsiteX0" fmla="*/ 0 w 7211"/>
                  <a:gd name="connsiteY0" fmla="*/ 2404 h 6181"/>
                  <a:gd name="connsiteX1" fmla="*/ 0 w 7211"/>
                  <a:gd name="connsiteY1" fmla="*/ 0 h 6181"/>
                  <a:gd name="connsiteX2" fmla="*/ 2404 w 7211"/>
                  <a:gd name="connsiteY2" fmla="*/ 0 h 6181"/>
                  <a:gd name="connsiteX3" fmla="*/ 3606 w 7211"/>
                  <a:gd name="connsiteY3" fmla="*/ 0 h 6181"/>
                  <a:gd name="connsiteX4" fmla="*/ 4808 w 7211"/>
                  <a:gd name="connsiteY4" fmla="*/ 0 h 6181"/>
                  <a:gd name="connsiteX5" fmla="*/ 4808 w 7211"/>
                  <a:gd name="connsiteY5" fmla="*/ 0 h 6181"/>
                  <a:gd name="connsiteX6" fmla="*/ 7212 w 7211"/>
                  <a:gd name="connsiteY6" fmla="*/ 0 h 6181"/>
                  <a:gd name="connsiteX7" fmla="*/ 7212 w 7211"/>
                  <a:gd name="connsiteY7" fmla="*/ 2404 h 6181"/>
                  <a:gd name="connsiteX8" fmla="*/ 6353 w 7211"/>
                  <a:gd name="connsiteY8" fmla="*/ 5323 h 6181"/>
                  <a:gd name="connsiteX9" fmla="*/ 6353 w 7211"/>
                  <a:gd name="connsiteY9" fmla="*/ 5323 h 6181"/>
                  <a:gd name="connsiteX10" fmla="*/ 3949 w 7211"/>
                  <a:gd name="connsiteY10" fmla="*/ 6182 h 6181"/>
                  <a:gd name="connsiteX11" fmla="*/ 3949 w 7211"/>
                  <a:gd name="connsiteY11" fmla="*/ 6182 h 6181"/>
                  <a:gd name="connsiteX12" fmla="*/ 3434 w 7211"/>
                  <a:gd name="connsiteY12" fmla="*/ 6182 h 6181"/>
                  <a:gd name="connsiteX13" fmla="*/ 3434 w 7211"/>
                  <a:gd name="connsiteY13" fmla="*/ 6182 h 6181"/>
                  <a:gd name="connsiteX14" fmla="*/ 3434 w 7211"/>
                  <a:gd name="connsiteY14" fmla="*/ 4980 h 6181"/>
                  <a:gd name="connsiteX15" fmla="*/ 3434 w 7211"/>
                  <a:gd name="connsiteY15" fmla="*/ 6182 h 6181"/>
                  <a:gd name="connsiteX16" fmla="*/ 0 w 7211"/>
                  <a:gd name="connsiteY16" fmla="*/ 2404 h 6181"/>
                  <a:gd name="connsiteX17" fmla="*/ 0 w 7211"/>
                  <a:gd name="connsiteY17" fmla="*/ 2404 h 6181"/>
                  <a:gd name="connsiteX18" fmla="*/ 3606 w 7211"/>
                  <a:gd name="connsiteY18" fmla="*/ 1373 h 6181"/>
                  <a:gd name="connsiteX19" fmla="*/ 3606 w 7211"/>
                  <a:gd name="connsiteY19" fmla="*/ 1373 h 6181"/>
                  <a:gd name="connsiteX20" fmla="*/ 3606 w 7211"/>
                  <a:gd name="connsiteY20" fmla="*/ 1373 h 6181"/>
                  <a:gd name="connsiteX21" fmla="*/ 3606 w 7211"/>
                  <a:gd name="connsiteY21" fmla="*/ 137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211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lnTo>
                      <a:pt x="7212" y="0"/>
                    </a:lnTo>
                    <a:lnTo>
                      <a:pt x="7212" y="2404"/>
                    </a:lnTo>
                    <a:cubicBezTo>
                      <a:pt x="7040" y="2919"/>
                      <a:pt x="7556" y="3606"/>
                      <a:pt x="6353" y="5323"/>
                    </a:cubicBezTo>
                    <a:lnTo>
                      <a:pt x="6353" y="5323"/>
                    </a:lnTo>
                    <a:cubicBezTo>
                      <a:pt x="5151" y="6182"/>
                      <a:pt x="4465" y="6182"/>
                      <a:pt x="3949" y="6182"/>
                    </a:cubicBezTo>
                    <a:lnTo>
                      <a:pt x="3949" y="6182"/>
                    </a:lnTo>
                    <a:cubicBezTo>
                      <a:pt x="3778" y="6182"/>
                      <a:pt x="3606" y="6182"/>
                      <a:pt x="3434" y="6182"/>
                    </a:cubicBezTo>
                    <a:lnTo>
                      <a:pt x="3434" y="6182"/>
                    </a:lnTo>
                    <a:lnTo>
                      <a:pt x="3434" y="4980"/>
                    </a:lnTo>
                    <a:lnTo>
                      <a:pt x="3434" y="6182"/>
                    </a:lnTo>
                    <a:cubicBezTo>
                      <a:pt x="3606" y="6010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606" y="1373"/>
                    </a:moveTo>
                    <a:lnTo>
                      <a:pt x="3606" y="1373"/>
                    </a:lnTo>
                    <a:lnTo>
                      <a:pt x="3606" y="1373"/>
                    </a:lnTo>
                    <a:lnTo>
                      <a:pt x="3606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8" name="图形 7">
              <a:extLst>
                <a:ext uri="{FF2B5EF4-FFF2-40B4-BE49-F238E27FC236}">
                  <a16:creationId xmlns:a16="http://schemas.microsoft.com/office/drawing/2014/main" xmlns="" id="{A0EFE74C-ADFE-42F1-9D70-0CDC9C5EC2C1}"/>
                </a:ext>
              </a:extLst>
            </p:cNvPr>
            <p:cNvGrpSpPr/>
            <p:nvPr/>
          </p:nvGrpSpPr>
          <p:grpSpPr>
            <a:xfrm>
              <a:off x="8204003" y="4562203"/>
              <a:ext cx="2575" cy="4979"/>
              <a:chOff x="8204003" y="4562203"/>
              <a:chExt cx="2575" cy="4979"/>
            </a:xfrm>
            <a:solidFill>
              <a:srgbClr val="B4B4B4"/>
            </a:solidFill>
          </p:grpSpPr>
          <p:sp>
            <p:nvSpPr>
              <p:cNvPr id="2967" name="任意多边形: 形状 2966">
                <a:extLst>
                  <a:ext uri="{FF2B5EF4-FFF2-40B4-BE49-F238E27FC236}">
                    <a16:creationId xmlns:a16="http://schemas.microsoft.com/office/drawing/2014/main" xmlns="" id="{494AC8ED-C09D-4FB6-A30E-1C5DEA1B9424}"/>
                  </a:ext>
                </a:extLst>
              </p:cNvPr>
              <p:cNvSpPr/>
              <p:nvPr/>
            </p:nvSpPr>
            <p:spPr>
              <a:xfrm>
                <a:off x="8204003" y="4564607"/>
                <a:ext cx="2411" cy="0"/>
              </a:xfrm>
              <a:custGeom>
                <a:avLst/>
                <a:gdLst>
                  <a:gd name="connsiteX0" fmla="*/ 1202 w 2411"/>
                  <a:gd name="connsiteY0" fmla="*/ 0 h 0"/>
                  <a:gd name="connsiteX1" fmla="*/ 2404 w 2411"/>
                  <a:gd name="connsiteY1" fmla="*/ 0 h 0"/>
                  <a:gd name="connsiteX2" fmla="*/ 1202 w 2411"/>
                  <a:gd name="connsiteY2" fmla="*/ 0 h 0"/>
                  <a:gd name="connsiteX3" fmla="*/ 0 w 2411"/>
                  <a:gd name="connsiteY3" fmla="*/ 0 h 0"/>
                  <a:gd name="connsiteX4" fmla="*/ 1202 w 2411"/>
                  <a:gd name="connsiteY4" fmla="*/ 0 h 0"/>
                  <a:gd name="connsiteX5" fmla="*/ 1202 w 2411"/>
                  <a:gd name="connsiteY5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576" y="0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8" name="任意多边形: 形状 2967">
                <a:extLst>
                  <a:ext uri="{FF2B5EF4-FFF2-40B4-BE49-F238E27FC236}">
                    <a16:creationId xmlns:a16="http://schemas.microsoft.com/office/drawing/2014/main" xmlns="" id="{A2558810-31A2-44AB-8B2C-3EC693087A00}"/>
                  </a:ext>
                </a:extLst>
              </p:cNvPr>
              <p:cNvSpPr/>
              <p:nvPr/>
            </p:nvSpPr>
            <p:spPr>
              <a:xfrm>
                <a:off x="8204003" y="4562203"/>
                <a:ext cx="2575" cy="4979"/>
              </a:xfrm>
              <a:custGeom>
                <a:avLst/>
                <a:gdLst>
                  <a:gd name="connsiteX0" fmla="*/ 0 w 2575"/>
                  <a:gd name="connsiteY0" fmla="*/ 0 h 4979"/>
                  <a:gd name="connsiteX1" fmla="*/ 1374 w 2575"/>
                  <a:gd name="connsiteY1" fmla="*/ 0 h 4979"/>
                  <a:gd name="connsiteX2" fmla="*/ 1374 w 2575"/>
                  <a:gd name="connsiteY2" fmla="*/ 0 h 4979"/>
                  <a:gd name="connsiteX3" fmla="*/ 1374 w 2575"/>
                  <a:gd name="connsiteY3" fmla="*/ 0 h 4979"/>
                  <a:gd name="connsiteX4" fmla="*/ 1374 w 2575"/>
                  <a:gd name="connsiteY4" fmla="*/ 0 h 4979"/>
                  <a:gd name="connsiteX5" fmla="*/ 1374 w 2575"/>
                  <a:gd name="connsiteY5" fmla="*/ 0 h 4979"/>
                  <a:gd name="connsiteX6" fmla="*/ 2576 w 2575"/>
                  <a:gd name="connsiteY6" fmla="*/ 0 h 4979"/>
                  <a:gd name="connsiteX7" fmla="*/ 2576 w 2575"/>
                  <a:gd name="connsiteY7" fmla="*/ 0 h 4979"/>
                  <a:gd name="connsiteX8" fmla="*/ 2576 w 2575"/>
                  <a:gd name="connsiteY8" fmla="*/ 4980 h 4979"/>
                  <a:gd name="connsiteX9" fmla="*/ 1374 w 2575"/>
                  <a:gd name="connsiteY9" fmla="*/ 4980 h 4979"/>
                  <a:gd name="connsiteX10" fmla="*/ 1374 w 2575"/>
                  <a:gd name="connsiteY10" fmla="*/ 4980 h 4979"/>
                  <a:gd name="connsiteX11" fmla="*/ 172 w 2575"/>
                  <a:gd name="connsiteY11" fmla="*/ 4980 h 4979"/>
                  <a:gd name="connsiteX12" fmla="*/ 172 w 2575"/>
                  <a:gd name="connsiteY12" fmla="*/ 4980 h 4979"/>
                  <a:gd name="connsiteX13" fmla="*/ 0 w 2575"/>
                  <a:gd name="connsiteY13" fmla="*/ 0 h 4979"/>
                  <a:gd name="connsiteX14" fmla="*/ 0 w 2575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75" h="4979">
                    <a:moveTo>
                      <a:pt x="0" y="0"/>
                    </a:moveTo>
                    <a:cubicBezTo>
                      <a:pt x="0" y="0"/>
                      <a:pt x="0" y="0"/>
                      <a:pt x="1374" y="0"/>
                    </a:cubicBezTo>
                    <a:lnTo>
                      <a:pt x="1374" y="0"/>
                    </a:lnTo>
                    <a:lnTo>
                      <a:pt x="1374" y="0"/>
                    </a:lnTo>
                    <a:cubicBezTo>
                      <a:pt x="1374" y="0"/>
                      <a:pt x="1374" y="0"/>
                      <a:pt x="1374" y="0"/>
                    </a:cubicBezTo>
                    <a:lnTo>
                      <a:pt x="1374" y="0"/>
                    </a:lnTo>
                    <a:cubicBezTo>
                      <a:pt x="2576" y="0"/>
                      <a:pt x="2576" y="0"/>
                      <a:pt x="2576" y="0"/>
                    </a:cubicBezTo>
                    <a:lnTo>
                      <a:pt x="2576" y="0"/>
                    </a:lnTo>
                    <a:lnTo>
                      <a:pt x="2576" y="4980"/>
                    </a:lnTo>
                    <a:cubicBezTo>
                      <a:pt x="2576" y="4980"/>
                      <a:pt x="2576" y="4980"/>
                      <a:pt x="1374" y="4980"/>
                    </a:cubicBezTo>
                    <a:lnTo>
                      <a:pt x="1374" y="4980"/>
                    </a:lnTo>
                    <a:cubicBezTo>
                      <a:pt x="172" y="4980"/>
                      <a:pt x="172" y="4980"/>
                      <a:pt x="172" y="4980"/>
                    </a:cubicBezTo>
                    <a:lnTo>
                      <a:pt x="172" y="498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9" name="图形 7">
              <a:extLst>
                <a:ext uri="{FF2B5EF4-FFF2-40B4-BE49-F238E27FC236}">
                  <a16:creationId xmlns:a16="http://schemas.microsoft.com/office/drawing/2014/main" xmlns="" id="{3AA19F8F-D7BA-4B44-B8D1-E7F70DD2B8ED}"/>
                </a:ext>
              </a:extLst>
            </p:cNvPr>
            <p:cNvGrpSpPr/>
            <p:nvPr/>
          </p:nvGrpSpPr>
          <p:grpSpPr>
            <a:xfrm>
              <a:off x="8138580" y="4543315"/>
              <a:ext cx="7555" cy="6181"/>
              <a:chOff x="8138580" y="4543315"/>
              <a:chExt cx="7555" cy="6181"/>
            </a:xfrm>
            <a:solidFill>
              <a:srgbClr val="B4B4B4"/>
            </a:solidFill>
          </p:grpSpPr>
          <p:sp>
            <p:nvSpPr>
              <p:cNvPr id="2965" name="任意多边形: 形状 2964">
                <a:extLst>
                  <a:ext uri="{FF2B5EF4-FFF2-40B4-BE49-F238E27FC236}">
                    <a16:creationId xmlns:a16="http://schemas.microsoft.com/office/drawing/2014/main" xmlns="" id="{C24A7F7E-9D7D-4C4B-A221-30DF414907FB}"/>
                  </a:ext>
                </a:extLst>
              </p:cNvPr>
              <p:cNvSpPr/>
              <p:nvPr/>
            </p:nvSpPr>
            <p:spPr>
              <a:xfrm>
                <a:off x="8140984" y="4545890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6" name="任意多边形: 形状 2965">
                <a:extLst>
                  <a:ext uri="{FF2B5EF4-FFF2-40B4-BE49-F238E27FC236}">
                    <a16:creationId xmlns:a16="http://schemas.microsoft.com/office/drawing/2014/main" xmlns="" id="{20B09D08-EA85-49C9-B2EC-50BE8434D731}"/>
                  </a:ext>
                </a:extLst>
              </p:cNvPr>
              <p:cNvSpPr/>
              <p:nvPr/>
            </p:nvSpPr>
            <p:spPr>
              <a:xfrm>
                <a:off x="8138580" y="4543315"/>
                <a:ext cx="7555" cy="6181"/>
              </a:xfrm>
              <a:custGeom>
                <a:avLst/>
                <a:gdLst>
                  <a:gd name="connsiteX0" fmla="*/ 4980 w 7555"/>
                  <a:gd name="connsiteY0" fmla="*/ 6182 h 6181"/>
                  <a:gd name="connsiteX1" fmla="*/ 3778 w 7555"/>
                  <a:gd name="connsiteY1" fmla="*/ 6182 h 6181"/>
                  <a:gd name="connsiteX2" fmla="*/ 3778 w 7555"/>
                  <a:gd name="connsiteY2" fmla="*/ 6182 h 6181"/>
                  <a:gd name="connsiteX3" fmla="*/ 3778 w 7555"/>
                  <a:gd name="connsiteY3" fmla="*/ 4980 h 6181"/>
                  <a:gd name="connsiteX4" fmla="*/ 3778 w 7555"/>
                  <a:gd name="connsiteY4" fmla="*/ 6182 h 6181"/>
                  <a:gd name="connsiteX5" fmla="*/ 0 w 7555"/>
                  <a:gd name="connsiteY5" fmla="*/ 6182 h 6181"/>
                  <a:gd name="connsiteX6" fmla="*/ 0 w 7555"/>
                  <a:gd name="connsiteY6" fmla="*/ 3778 h 6181"/>
                  <a:gd name="connsiteX7" fmla="*/ 3778 w 7555"/>
                  <a:gd name="connsiteY7" fmla="*/ 0 h 6181"/>
                  <a:gd name="connsiteX8" fmla="*/ 3778 w 7555"/>
                  <a:gd name="connsiteY8" fmla="*/ 0 h 6181"/>
                  <a:gd name="connsiteX9" fmla="*/ 4293 w 7555"/>
                  <a:gd name="connsiteY9" fmla="*/ 0 h 6181"/>
                  <a:gd name="connsiteX10" fmla="*/ 4293 w 7555"/>
                  <a:gd name="connsiteY10" fmla="*/ 0 h 6181"/>
                  <a:gd name="connsiteX11" fmla="*/ 6697 w 7555"/>
                  <a:gd name="connsiteY11" fmla="*/ 859 h 6181"/>
                  <a:gd name="connsiteX12" fmla="*/ 6697 w 7555"/>
                  <a:gd name="connsiteY12" fmla="*/ 859 h 6181"/>
                  <a:gd name="connsiteX13" fmla="*/ 7556 w 7555"/>
                  <a:gd name="connsiteY13" fmla="*/ 3606 h 6181"/>
                  <a:gd name="connsiteX14" fmla="*/ 7556 w 7555"/>
                  <a:gd name="connsiteY14" fmla="*/ 3606 h 6181"/>
                  <a:gd name="connsiteX15" fmla="*/ 7556 w 7555"/>
                  <a:gd name="connsiteY15" fmla="*/ 6182 h 6181"/>
                  <a:gd name="connsiteX16" fmla="*/ 4980 w 7555"/>
                  <a:gd name="connsiteY16" fmla="*/ 6182 h 6181"/>
                  <a:gd name="connsiteX17" fmla="*/ 4980 w 7555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55" h="6181">
                    <a:moveTo>
                      <a:pt x="4980" y="6182"/>
                    </a:moveTo>
                    <a:cubicBezTo>
                      <a:pt x="4980" y="6182"/>
                      <a:pt x="4980" y="6182"/>
                      <a:pt x="3778" y="6182"/>
                    </a:cubicBez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950" y="0"/>
                      <a:pt x="4121" y="0"/>
                      <a:pt x="4293" y="0"/>
                    </a:cubicBezTo>
                    <a:lnTo>
                      <a:pt x="4293" y="0"/>
                    </a:lnTo>
                    <a:cubicBezTo>
                      <a:pt x="4808" y="0"/>
                      <a:pt x="5495" y="0"/>
                      <a:pt x="6697" y="859"/>
                    </a:cubicBezTo>
                    <a:lnTo>
                      <a:pt x="6697" y="859"/>
                    </a:lnTo>
                    <a:cubicBezTo>
                      <a:pt x="7899" y="2404"/>
                      <a:pt x="7384" y="3091"/>
                      <a:pt x="7556" y="3606"/>
                    </a:cubicBezTo>
                    <a:lnTo>
                      <a:pt x="7556" y="3606"/>
                    </a:lnTo>
                    <a:lnTo>
                      <a:pt x="7556" y="6182"/>
                    </a:lnTo>
                    <a:lnTo>
                      <a:pt x="4980" y="6182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0" name="图形 7">
              <a:extLst>
                <a:ext uri="{FF2B5EF4-FFF2-40B4-BE49-F238E27FC236}">
                  <a16:creationId xmlns:a16="http://schemas.microsoft.com/office/drawing/2014/main" xmlns="" id="{04B7EF73-C572-4C4B-8554-DF1C2EB75033}"/>
                </a:ext>
              </a:extLst>
            </p:cNvPr>
            <p:cNvGrpSpPr/>
            <p:nvPr/>
          </p:nvGrpSpPr>
          <p:grpSpPr>
            <a:xfrm>
              <a:off x="8135317" y="4364215"/>
              <a:ext cx="6182" cy="6009"/>
              <a:chOff x="8135317" y="4364215"/>
              <a:chExt cx="6182" cy="6009"/>
            </a:xfrm>
            <a:solidFill>
              <a:srgbClr val="B4B4B4"/>
            </a:solidFill>
          </p:grpSpPr>
          <p:sp>
            <p:nvSpPr>
              <p:cNvPr id="2963" name="任意多边形: 形状 2962">
                <a:extLst>
                  <a:ext uri="{FF2B5EF4-FFF2-40B4-BE49-F238E27FC236}">
                    <a16:creationId xmlns:a16="http://schemas.microsoft.com/office/drawing/2014/main" xmlns="" id="{1A96B8B2-9E22-449A-8E85-9BA7FF3BAC02}"/>
                  </a:ext>
                </a:extLst>
              </p:cNvPr>
              <p:cNvSpPr/>
              <p:nvPr/>
            </p:nvSpPr>
            <p:spPr>
              <a:xfrm>
                <a:off x="8137893" y="436679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4" name="任意多边形: 形状 2963">
                <a:extLst>
                  <a:ext uri="{FF2B5EF4-FFF2-40B4-BE49-F238E27FC236}">
                    <a16:creationId xmlns:a16="http://schemas.microsoft.com/office/drawing/2014/main" xmlns="" id="{26600C77-D4FA-4099-8C1C-B2C4D3C7A7FD}"/>
                  </a:ext>
                </a:extLst>
              </p:cNvPr>
              <p:cNvSpPr/>
              <p:nvPr/>
            </p:nvSpPr>
            <p:spPr>
              <a:xfrm>
                <a:off x="8135317" y="4364215"/>
                <a:ext cx="6182" cy="6009"/>
              </a:xfrm>
              <a:custGeom>
                <a:avLst/>
                <a:gdLst>
                  <a:gd name="connsiteX0" fmla="*/ 0 w 6182"/>
                  <a:gd name="connsiteY0" fmla="*/ 3778 h 6009"/>
                  <a:gd name="connsiteX1" fmla="*/ 0 w 6182"/>
                  <a:gd name="connsiteY1" fmla="*/ 2576 h 6009"/>
                  <a:gd name="connsiteX2" fmla="*/ 0 w 6182"/>
                  <a:gd name="connsiteY2" fmla="*/ 2576 h 6009"/>
                  <a:gd name="connsiteX3" fmla="*/ 0 w 6182"/>
                  <a:gd name="connsiteY3" fmla="*/ 858 h 6009"/>
                  <a:gd name="connsiteX4" fmla="*/ 1545 w 6182"/>
                  <a:gd name="connsiteY4" fmla="*/ 172 h 6009"/>
                  <a:gd name="connsiteX5" fmla="*/ 2748 w 6182"/>
                  <a:gd name="connsiteY5" fmla="*/ 0 h 6009"/>
                  <a:gd name="connsiteX6" fmla="*/ 2748 w 6182"/>
                  <a:gd name="connsiteY6" fmla="*/ 0 h 6009"/>
                  <a:gd name="connsiteX7" fmla="*/ 5667 w 6182"/>
                  <a:gd name="connsiteY7" fmla="*/ 1373 h 6009"/>
                  <a:gd name="connsiteX8" fmla="*/ 5667 w 6182"/>
                  <a:gd name="connsiteY8" fmla="*/ 1373 h 6009"/>
                  <a:gd name="connsiteX9" fmla="*/ 6182 w 6182"/>
                  <a:gd name="connsiteY9" fmla="*/ 3606 h 6009"/>
                  <a:gd name="connsiteX10" fmla="*/ 6182 w 6182"/>
                  <a:gd name="connsiteY10" fmla="*/ 3606 h 6009"/>
                  <a:gd name="connsiteX11" fmla="*/ 6182 w 6182"/>
                  <a:gd name="connsiteY11" fmla="*/ 6010 h 6009"/>
                  <a:gd name="connsiteX12" fmla="*/ 3778 w 6182"/>
                  <a:gd name="connsiteY12" fmla="*/ 6010 h 6009"/>
                  <a:gd name="connsiteX13" fmla="*/ 2576 w 6182"/>
                  <a:gd name="connsiteY13" fmla="*/ 6010 h 6009"/>
                  <a:gd name="connsiteX14" fmla="*/ 2576 w 6182"/>
                  <a:gd name="connsiteY14" fmla="*/ 6010 h 6009"/>
                  <a:gd name="connsiteX15" fmla="*/ 2576 w 6182"/>
                  <a:gd name="connsiteY15" fmla="*/ 4636 h 6009"/>
                  <a:gd name="connsiteX16" fmla="*/ 2576 w 6182"/>
                  <a:gd name="connsiteY16" fmla="*/ 6010 h 6009"/>
                  <a:gd name="connsiteX17" fmla="*/ 0 w 6182"/>
                  <a:gd name="connsiteY17" fmla="*/ 6010 h 6009"/>
                  <a:gd name="connsiteX18" fmla="*/ 0 w 6182"/>
                  <a:gd name="connsiteY18" fmla="*/ 3778 h 6009"/>
                  <a:gd name="connsiteX19" fmla="*/ 0 w 6182"/>
                  <a:gd name="connsiteY19" fmla="*/ 3778 h 6009"/>
                  <a:gd name="connsiteX20" fmla="*/ 3263 w 6182"/>
                  <a:gd name="connsiteY20" fmla="*/ 4808 h 6009"/>
                  <a:gd name="connsiteX21" fmla="*/ 2919 w 6182"/>
                  <a:gd name="connsiteY21" fmla="*/ 3778 h 6009"/>
                  <a:gd name="connsiteX22" fmla="*/ 2919 w 6182"/>
                  <a:gd name="connsiteY22" fmla="*/ 3778 h 6009"/>
                  <a:gd name="connsiteX23" fmla="*/ 3263 w 6182"/>
                  <a:gd name="connsiteY23" fmla="*/ 4808 h 6009"/>
                  <a:gd name="connsiteX24" fmla="*/ 3263 w 6182"/>
                  <a:gd name="connsiteY24" fmla="*/ 4808 h 6009"/>
                  <a:gd name="connsiteX25" fmla="*/ 1717 w 6182"/>
                  <a:gd name="connsiteY25" fmla="*/ 3778 h 6009"/>
                  <a:gd name="connsiteX26" fmla="*/ 1374 w 6182"/>
                  <a:gd name="connsiteY26" fmla="*/ 3778 h 6009"/>
                  <a:gd name="connsiteX27" fmla="*/ 1717 w 6182"/>
                  <a:gd name="connsiteY27" fmla="*/ 3778 h 6009"/>
                  <a:gd name="connsiteX28" fmla="*/ 1717 w 6182"/>
                  <a:gd name="connsiteY28" fmla="*/ 3778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182" h="6009">
                    <a:moveTo>
                      <a:pt x="0" y="3778"/>
                    </a:moveTo>
                    <a:cubicBezTo>
                      <a:pt x="0" y="2576"/>
                      <a:pt x="0" y="2576"/>
                      <a:pt x="0" y="2576"/>
                    </a:cubicBezTo>
                    <a:lnTo>
                      <a:pt x="0" y="2576"/>
                    </a:lnTo>
                    <a:lnTo>
                      <a:pt x="0" y="858"/>
                    </a:lnTo>
                    <a:lnTo>
                      <a:pt x="1545" y="172"/>
                    </a:lnTo>
                    <a:cubicBezTo>
                      <a:pt x="2232" y="0"/>
                      <a:pt x="2748" y="0"/>
                      <a:pt x="2748" y="0"/>
                    </a:cubicBezTo>
                    <a:lnTo>
                      <a:pt x="2748" y="0"/>
                    </a:lnTo>
                    <a:cubicBezTo>
                      <a:pt x="3091" y="0"/>
                      <a:pt x="4636" y="0"/>
                      <a:pt x="5667" y="1373"/>
                    </a:cubicBezTo>
                    <a:lnTo>
                      <a:pt x="5667" y="1373"/>
                    </a:lnTo>
                    <a:cubicBezTo>
                      <a:pt x="6182" y="2747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cubicBezTo>
                      <a:pt x="3778" y="6010"/>
                      <a:pt x="3778" y="6010"/>
                      <a:pt x="2576" y="6010"/>
                    </a:cubicBezTo>
                    <a:lnTo>
                      <a:pt x="2576" y="6010"/>
                    </a:lnTo>
                    <a:lnTo>
                      <a:pt x="2576" y="4636"/>
                    </a:lnTo>
                    <a:lnTo>
                      <a:pt x="2576" y="6010"/>
                    </a:lnTo>
                    <a:lnTo>
                      <a:pt x="0" y="6010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  <a:moveTo>
                      <a:pt x="3263" y="4808"/>
                    </a:moveTo>
                    <a:lnTo>
                      <a:pt x="2919" y="3778"/>
                    </a:lnTo>
                    <a:lnTo>
                      <a:pt x="2919" y="3778"/>
                    </a:lnTo>
                    <a:lnTo>
                      <a:pt x="3263" y="4808"/>
                    </a:lnTo>
                    <a:lnTo>
                      <a:pt x="3263" y="4808"/>
                    </a:lnTo>
                    <a:close/>
                    <a:moveTo>
                      <a:pt x="1717" y="3778"/>
                    </a:moveTo>
                    <a:lnTo>
                      <a:pt x="1374" y="3778"/>
                    </a:lnTo>
                    <a:lnTo>
                      <a:pt x="1717" y="3778"/>
                    </a:lnTo>
                    <a:lnTo>
                      <a:pt x="1717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1" name="图形 7">
              <a:extLst>
                <a:ext uri="{FF2B5EF4-FFF2-40B4-BE49-F238E27FC236}">
                  <a16:creationId xmlns:a16="http://schemas.microsoft.com/office/drawing/2014/main" xmlns="" id="{C7D16C49-0313-4DC0-B046-C8D58F3E325C}"/>
                </a:ext>
              </a:extLst>
            </p:cNvPr>
            <p:cNvGrpSpPr/>
            <p:nvPr/>
          </p:nvGrpSpPr>
          <p:grpSpPr>
            <a:xfrm>
              <a:off x="7800127" y="5059825"/>
              <a:ext cx="6010" cy="6192"/>
              <a:chOff x="7800127" y="5059825"/>
              <a:chExt cx="6010" cy="6192"/>
            </a:xfrm>
            <a:solidFill>
              <a:srgbClr val="B4B4B4"/>
            </a:solidFill>
          </p:grpSpPr>
          <p:sp>
            <p:nvSpPr>
              <p:cNvPr id="2961" name="任意多边形: 形状 2960">
                <a:extLst>
                  <a:ext uri="{FF2B5EF4-FFF2-40B4-BE49-F238E27FC236}">
                    <a16:creationId xmlns:a16="http://schemas.microsoft.com/office/drawing/2014/main" xmlns="" id="{D229EBA5-2ADD-4424-8172-60EF9373D114}"/>
                  </a:ext>
                </a:extLst>
              </p:cNvPr>
              <p:cNvSpPr/>
              <p:nvPr/>
            </p:nvSpPr>
            <p:spPr>
              <a:xfrm>
                <a:off x="7802703" y="5062240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2" name="任意多边形: 形状 2961">
                <a:extLst>
                  <a:ext uri="{FF2B5EF4-FFF2-40B4-BE49-F238E27FC236}">
                    <a16:creationId xmlns:a16="http://schemas.microsoft.com/office/drawing/2014/main" xmlns="" id="{E4D9F09F-A08D-46CF-A189-3610DDB04FAD}"/>
                  </a:ext>
                </a:extLst>
              </p:cNvPr>
              <p:cNvSpPr/>
              <p:nvPr/>
            </p:nvSpPr>
            <p:spPr>
              <a:xfrm>
                <a:off x="7800127" y="5059825"/>
                <a:ext cx="6010" cy="6192"/>
              </a:xfrm>
              <a:custGeom>
                <a:avLst/>
                <a:gdLst>
                  <a:gd name="connsiteX0" fmla="*/ 3778 w 6010"/>
                  <a:gd name="connsiteY0" fmla="*/ 6021 h 6192"/>
                  <a:gd name="connsiteX1" fmla="*/ 2404 w 6010"/>
                  <a:gd name="connsiteY1" fmla="*/ 6021 h 6192"/>
                  <a:gd name="connsiteX2" fmla="*/ 2404 w 6010"/>
                  <a:gd name="connsiteY2" fmla="*/ 6021 h 6192"/>
                  <a:gd name="connsiteX3" fmla="*/ 0 w 6010"/>
                  <a:gd name="connsiteY3" fmla="*/ 6021 h 6192"/>
                  <a:gd name="connsiteX4" fmla="*/ 0 w 6010"/>
                  <a:gd name="connsiteY4" fmla="*/ 3617 h 6192"/>
                  <a:gd name="connsiteX5" fmla="*/ 858 w 6010"/>
                  <a:gd name="connsiteY5" fmla="*/ 869 h 6192"/>
                  <a:gd name="connsiteX6" fmla="*/ 858 w 6010"/>
                  <a:gd name="connsiteY6" fmla="*/ 869 h 6192"/>
                  <a:gd name="connsiteX7" fmla="*/ 3091 w 6010"/>
                  <a:gd name="connsiteY7" fmla="*/ 11 h 6192"/>
                  <a:gd name="connsiteX8" fmla="*/ 3091 w 6010"/>
                  <a:gd name="connsiteY8" fmla="*/ 11 h 6192"/>
                  <a:gd name="connsiteX9" fmla="*/ 3606 w 6010"/>
                  <a:gd name="connsiteY9" fmla="*/ 11 h 6192"/>
                  <a:gd name="connsiteX10" fmla="*/ 3606 w 6010"/>
                  <a:gd name="connsiteY10" fmla="*/ 11 h 6192"/>
                  <a:gd name="connsiteX11" fmla="*/ 6010 w 6010"/>
                  <a:gd name="connsiteY11" fmla="*/ 11 h 6192"/>
                  <a:gd name="connsiteX12" fmla="*/ 6010 w 6010"/>
                  <a:gd name="connsiteY12" fmla="*/ 2415 h 6192"/>
                  <a:gd name="connsiteX13" fmla="*/ 6010 w 6010"/>
                  <a:gd name="connsiteY13" fmla="*/ 3788 h 6192"/>
                  <a:gd name="connsiteX14" fmla="*/ 6010 w 6010"/>
                  <a:gd name="connsiteY14" fmla="*/ 3788 h 6192"/>
                  <a:gd name="connsiteX15" fmla="*/ 6010 w 6010"/>
                  <a:gd name="connsiteY15" fmla="*/ 6193 h 6192"/>
                  <a:gd name="connsiteX16" fmla="*/ 3778 w 6010"/>
                  <a:gd name="connsiteY16" fmla="*/ 6193 h 6192"/>
                  <a:gd name="connsiteX17" fmla="*/ 3778 w 6010"/>
                  <a:gd name="connsiteY17" fmla="*/ 6021 h 6192"/>
                  <a:gd name="connsiteX18" fmla="*/ 3778 w 6010"/>
                  <a:gd name="connsiteY18" fmla="*/ 2930 h 6192"/>
                  <a:gd name="connsiteX19" fmla="*/ 3778 w 6010"/>
                  <a:gd name="connsiteY19" fmla="*/ 1041 h 6192"/>
                  <a:gd name="connsiteX20" fmla="*/ 3778 w 6010"/>
                  <a:gd name="connsiteY20" fmla="*/ 2930 h 6192"/>
                  <a:gd name="connsiteX21" fmla="*/ 3778 w 6010"/>
                  <a:gd name="connsiteY21" fmla="*/ 2930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10" h="6192">
                    <a:moveTo>
                      <a:pt x="3778" y="6021"/>
                    </a:moveTo>
                    <a:cubicBezTo>
                      <a:pt x="2404" y="6021"/>
                      <a:pt x="2404" y="6021"/>
                      <a:pt x="2404" y="6021"/>
                    </a:cubicBez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1" y="3101"/>
                      <a:pt x="-344" y="2415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8" y="11"/>
                      <a:pt x="3091" y="11"/>
                    </a:cubicBezTo>
                    <a:lnTo>
                      <a:pt x="3091" y="11"/>
                    </a:lnTo>
                    <a:cubicBezTo>
                      <a:pt x="3263" y="11"/>
                      <a:pt x="3434" y="11"/>
                      <a:pt x="3606" y="11"/>
                    </a:cubicBezTo>
                    <a:lnTo>
                      <a:pt x="3606" y="11"/>
                    </a:lnTo>
                    <a:lnTo>
                      <a:pt x="6010" y="11"/>
                    </a:lnTo>
                    <a:lnTo>
                      <a:pt x="6010" y="2415"/>
                    </a:lnTo>
                    <a:cubicBezTo>
                      <a:pt x="6010" y="2415"/>
                      <a:pt x="6010" y="2415"/>
                      <a:pt x="6010" y="3788"/>
                    </a:cubicBezTo>
                    <a:lnTo>
                      <a:pt x="6010" y="3788"/>
                    </a:lnTo>
                    <a:lnTo>
                      <a:pt x="6010" y="6193"/>
                    </a:lnTo>
                    <a:lnTo>
                      <a:pt x="3778" y="6193"/>
                    </a:lnTo>
                    <a:lnTo>
                      <a:pt x="3778" y="6021"/>
                    </a:lnTo>
                    <a:close/>
                    <a:moveTo>
                      <a:pt x="3778" y="2930"/>
                    </a:moveTo>
                    <a:lnTo>
                      <a:pt x="3778" y="1041"/>
                    </a:lnTo>
                    <a:lnTo>
                      <a:pt x="3778" y="2930"/>
                    </a:lnTo>
                    <a:lnTo>
                      <a:pt x="3778" y="29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2" name="图形 7">
              <a:extLst>
                <a:ext uri="{FF2B5EF4-FFF2-40B4-BE49-F238E27FC236}">
                  <a16:creationId xmlns:a16="http://schemas.microsoft.com/office/drawing/2014/main" xmlns="" id="{7225C657-835B-4EDC-A6E7-12367953CB21}"/>
                </a:ext>
              </a:extLst>
            </p:cNvPr>
            <p:cNvGrpSpPr/>
            <p:nvPr/>
          </p:nvGrpSpPr>
          <p:grpSpPr>
            <a:xfrm>
              <a:off x="7682845" y="5762326"/>
              <a:ext cx="1209" cy="4808"/>
              <a:chOff x="7682845" y="5762326"/>
              <a:chExt cx="1209" cy="4808"/>
            </a:xfrm>
            <a:solidFill>
              <a:srgbClr val="B4B4B4"/>
            </a:solidFill>
          </p:grpSpPr>
          <p:sp>
            <p:nvSpPr>
              <p:cNvPr id="2959" name="任意多边形: 形状 2958">
                <a:extLst>
                  <a:ext uri="{FF2B5EF4-FFF2-40B4-BE49-F238E27FC236}">
                    <a16:creationId xmlns:a16="http://schemas.microsoft.com/office/drawing/2014/main" xmlns="" id="{37DE15C4-66E1-4B1F-9E05-E700E9A4FE11}"/>
                  </a:ext>
                </a:extLst>
              </p:cNvPr>
              <p:cNvSpPr/>
              <p:nvPr/>
            </p:nvSpPr>
            <p:spPr>
              <a:xfrm>
                <a:off x="7682845" y="5764730"/>
                <a:ext cx="1209" cy="17171"/>
              </a:xfrm>
              <a:custGeom>
                <a:avLst/>
                <a:gdLst>
                  <a:gd name="connsiteX0" fmla="*/ 0 w 1209"/>
                  <a:gd name="connsiteY0" fmla="*/ 0 h 17171"/>
                  <a:gd name="connsiteX1" fmla="*/ 1202 w 1209"/>
                  <a:gd name="connsiteY1" fmla="*/ 0 h 17171"/>
                  <a:gd name="connsiteX2" fmla="*/ 0 w 1209"/>
                  <a:gd name="connsiteY2" fmla="*/ 0 h 17171"/>
                  <a:gd name="connsiteX3" fmla="*/ 0 w 1209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0" name="任意多边形: 形状 2959">
                <a:extLst>
                  <a:ext uri="{FF2B5EF4-FFF2-40B4-BE49-F238E27FC236}">
                    <a16:creationId xmlns:a16="http://schemas.microsoft.com/office/drawing/2014/main" xmlns="" id="{F094E60C-FC18-4967-A9AA-B490E31A9CE9}"/>
                  </a:ext>
                </a:extLst>
              </p:cNvPr>
              <p:cNvSpPr/>
              <p:nvPr/>
            </p:nvSpPr>
            <p:spPr>
              <a:xfrm>
                <a:off x="7682845" y="5762326"/>
                <a:ext cx="1209" cy="4808"/>
              </a:xfrm>
              <a:custGeom>
                <a:avLst/>
                <a:gdLst>
                  <a:gd name="connsiteX0" fmla="*/ 0 w 1209"/>
                  <a:gd name="connsiteY0" fmla="*/ 4808 h 4808"/>
                  <a:gd name="connsiteX1" fmla="*/ 0 w 1209"/>
                  <a:gd name="connsiteY1" fmla="*/ 2404 h 4808"/>
                  <a:gd name="connsiteX2" fmla="*/ 0 w 1209"/>
                  <a:gd name="connsiteY2" fmla="*/ 4808 h 4808"/>
                  <a:gd name="connsiteX3" fmla="*/ 0 w 1209"/>
                  <a:gd name="connsiteY3" fmla="*/ 0 h 4808"/>
                  <a:gd name="connsiteX4" fmla="*/ 1202 w 1209"/>
                  <a:gd name="connsiteY4" fmla="*/ 0 h 4808"/>
                  <a:gd name="connsiteX5" fmla="*/ 1202 w 1209"/>
                  <a:gd name="connsiteY5" fmla="*/ 0 h 4808"/>
                  <a:gd name="connsiteX6" fmla="*/ 1202 w 1209"/>
                  <a:gd name="connsiteY6" fmla="*/ 4808 h 4808"/>
                  <a:gd name="connsiteX7" fmla="*/ 0 w 1209"/>
                  <a:gd name="connsiteY7" fmla="*/ 4808 h 4808"/>
                  <a:gd name="connsiteX8" fmla="*/ 0 w 1209"/>
                  <a:gd name="connsiteY8" fmla="*/ 4808 h 4808"/>
                  <a:gd name="connsiteX9" fmla="*/ 0 w 1209"/>
                  <a:gd name="connsiteY9" fmla="*/ 2404 h 4808"/>
                  <a:gd name="connsiteX10" fmla="*/ 0 w 1209"/>
                  <a:gd name="connsiteY10" fmla="*/ 4808 h 4808"/>
                  <a:gd name="connsiteX11" fmla="*/ 0 w 1209"/>
                  <a:gd name="connsiteY11" fmla="*/ 2404 h 4808"/>
                  <a:gd name="connsiteX12" fmla="*/ 0 w 1209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9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3" name="图形 7">
              <a:extLst>
                <a:ext uri="{FF2B5EF4-FFF2-40B4-BE49-F238E27FC236}">
                  <a16:creationId xmlns:a16="http://schemas.microsoft.com/office/drawing/2014/main" xmlns="" id="{B1BDD656-35AF-47B3-8D46-F046C02454D5}"/>
                </a:ext>
              </a:extLst>
            </p:cNvPr>
            <p:cNvGrpSpPr/>
            <p:nvPr/>
          </p:nvGrpSpPr>
          <p:grpSpPr>
            <a:xfrm>
              <a:off x="7683017" y="5746872"/>
              <a:ext cx="6010" cy="6181"/>
              <a:chOff x="7683017" y="5746872"/>
              <a:chExt cx="6010" cy="6181"/>
            </a:xfrm>
            <a:solidFill>
              <a:srgbClr val="B4B4B4"/>
            </a:solidFill>
          </p:grpSpPr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xmlns="" id="{F3B1D66B-AB09-47A5-84C2-2A4EB24E544B}"/>
                  </a:ext>
                </a:extLst>
              </p:cNvPr>
              <p:cNvSpPr/>
              <p:nvPr/>
            </p:nvSpPr>
            <p:spPr>
              <a:xfrm>
                <a:off x="7685421" y="5749276"/>
                <a:ext cx="1201" cy="1374"/>
              </a:xfrm>
              <a:custGeom>
                <a:avLst/>
                <a:gdLst>
                  <a:gd name="connsiteX0" fmla="*/ 0 w 1201"/>
                  <a:gd name="connsiteY0" fmla="*/ 1374 h 1374"/>
                  <a:gd name="connsiteX1" fmla="*/ 1202 w 1201"/>
                  <a:gd name="connsiteY1" fmla="*/ 0 h 1374"/>
                  <a:gd name="connsiteX2" fmla="*/ 0 w 1201"/>
                  <a:gd name="connsiteY2" fmla="*/ 0 h 1374"/>
                  <a:gd name="connsiteX3" fmla="*/ 0 w 1201"/>
                  <a:gd name="connsiteY3" fmla="*/ 1374 h 1374"/>
                  <a:gd name="connsiteX4" fmla="*/ 0 w 1201"/>
                  <a:gd name="connsiteY4" fmla="*/ 1374 h 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374">
                    <a:moveTo>
                      <a:pt x="0" y="1374"/>
                    </a:moveTo>
                    <a:cubicBezTo>
                      <a:pt x="0" y="1374"/>
                      <a:pt x="1202" y="1374"/>
                      <a:pt x="1202" y="0"/>
                    </a:cubicBezTo>
                    <a:lnTo>
                      <a:pt x="0" y="0"/>
                    </a:lnTo>
                    <a:cubicBezTo>
                      <a:pt x="0" y="1374"/>
                      <a:pt x="0" y="1374"/>
                      <a:pt x="0" y="1374"/>
                    </a:cubicBez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8" name="任意多边形: 形状 2957">
                <a:extLst>
                  <a:ext uri="{FF2B5EF4-FFF2-40B4-BE49-F238E27FC236}">
                    <a16:creationId xmlns:a16="http://schemas.microsoft.com/office/drawing/2014/main" xmlns="" id="{C9C74F0A-7CA2-498D-A6C1-B6F604FFCCF9}"/>
                  </a:ext>
                </a:extLst>
              </p:cNvPr>
              <p:cNvSpPr/>
              <p:nvPr/>
            </p:nvSpPr>
            <p:spPr>
              <a:xfrm>
                <a:off x="7683017" y="5746872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2404 h 6181"/>
                  <a:gd name="connsiteX3" fmla="*/ 0 w 6010"/>
                  <a:gd name="connsiteY3" fmla="*/ 2404 h 6181"/>
                  <a:gd name="connsiteX4" fmla="*/ 0 w 6010"/>
                  <a:gd name="connsiteY4" fmla="*/ 0 h 6181"/>
                  <a:gd name="connsiteX5" fmla="*/ 2404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404 w 6010"/>
                  <a:gd name="connsiteY8" fmla="*/ 6182 h 6181"/>
                  <a:gd name="connsiteX9" fmla="*/ 2404 w 6010"/>
                  <a:gd name="connsiteY9" fmla="*/ 6182 h 6181"/>
                  <a:gd name="connsiteX10" fmla="*/ 0 w 6010"/>
                  <a:gd name="connsiteY10" fmla="*/ 6182 h 6181"/>
                  <a:gd name="connsiteX11" fmla="*/ 0 w 6010"/>
                  <a:gd name="connsiteY11" fmla="*/ 6182 h 6181"/>
                  <a:gd name="connsiteX12" fmla="*/ 2404 w 6010"/>
                  <a:gd name="connsiteY12" fmla="*/ 2576 h 6181"/>
                  <a:gd name="connsiteX13" fmla="*/ 2404 w 6010"/>
                  <a:gd name="connsiteY13" fmla="*/ 1373 h 6181"/>
                  <a:gd name="connsiteX14" fmla="*/ 2404 w 6010"/>
                  <a:gd name="connsiteY14" fmla="*/ 2576 h 6181"/>
                  <a:gd name="connsiteX15" fmla="*/ 2404 w 6010"/>
                  <a:gd name="connsiteY15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5838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404" y="2576"/>
                    </a:moveTo>
                    <a:lnTo>
                      <a:pt x="2404" y="1373"/>
                    </a:lnTo>
                    <a:lnTo>
                      <a:pt x="2404" y="2576"/>
                    </a:lnTo>
                    <a:lnTo>
                      <a:pt x="2404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4" name="图形 7">
              <a:extLst>
                <a:ext uri="{FF2B5EF4-FFF2-40B4-BE49-F238E27FC236}">
                  <a16:creationId xmlns:a16="http://schemas.microsoft.com/office/drawing/2014/main" xmlns="" id="{16E1F8E1-B454-4B7A-9736-86EDAC732492}"/>
                </a:ext>
              </a:extLst>
            </p:cNvPr>
            <p:cNvGrpSpPr/>
            <p:nvPr/>
          </p:nvGrpSpPr>
          <p:grpSpPr>
            <a:xfrm>
              <a:off x="7702936" y="5722831"/>
              <a:ext cx="1202" cy="4808"/>
              <a:chOff x="7702936" y="5722831"/>
              <a:chExt cx="1202" cy="4808"/>
            </a:xfrm>
            <a:solidFill>
              <a:srgbClr val="B4B4B4"/>
            </a:solidFill>
          </p:grpSpPr>
          <p:sp>
            <p:nvSpPr>
              <p:cNvPr id="2955" name="任意多边形: 形状 2954">
                <a:extLst>
                  <a:ext uri="{FF2B5EF4-FFF2-40B4-BE49-F238E27FC236}">
                    <a16:creationId xmlns:a16="http://schemas.microsoft.com/office/drawing/2014/main" xmlns="" id="{4054594F-B93E-4E34-AF09-96CF35AE3273}"/>
                  </a:ext>
                </a:extLst>
              </p:cNvPr>
              <p:cNvSpPr/>
              <p:nvPr/>
            </p:nvSpPr>
            <p:spPr>
              <a:xfrm>
                <a:off x="7702936" y="572523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xmlns="" id="{31D1F351-5B88-4ADE-B3E2-B6BF835AA482}"/>
                  </a:ext>
                </a:extLst>
              </p:cNvPr>
              <p:cNvSpPr/>
              <p:nvPr/>
            </p:nvSpPr>
            <p:spPr>
              <a:xfrm>
                <a:off x="7702936" y="572283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2404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1202 w 1202"/>
                  <a:gd name="connsiteY8" fmla="*/ 2404 h 4808"/>
                  <a:gd name="connsiteX9" fmla="*/ 1202 w 1202"/>
                  <a:gd name="connsiteY9" fmla="*/ 0 h 4808"/>
                  <a:gd name="connsiteX10" fmla="*/ 1202 w 1202"/>
                  <a:gd name="connsiteY10" fmla="*/ 2404 h 4808"/>
                  <a:gd name="connsiteX11" fmla="*/ 1202 w 1202"/>
                  <a:gd name="connsiteY11" fmla="*/ 2404 h 4808"/>
                  <a:gd name="connsiteX12" fmla="*/ 1202 w 1202"/>
                  <a:gd name="connsiteY12" fmla="*/ 0 h 4808"/>
                  <a:gd name="connsiteX13" fmla="*/ 1202 w 1202"/>
                  <a:gd name="connsiteY13" fmla="*/ 2404 h 4808"/>
                  <a:gd name="connsiteX14" fmla="*/ 1202 w 1202"/>
                  <a:gd name="connsiteY14" fmla="*/ 0 h 4808"/>
                  <a:gd name="connsiteX15" fmla="*/ 1202 w 1202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5" name="图形 7">
              <a:extLst>
                <a:ext uri="{FF2B5EF4-FFF2-40B4-BE49-F238E27FC236}">
                  <a16:creationId xmlns:a16="http://schemas.microsoft.com/office/drawing/2014/main" xmlns="" id="{0A00CC93-1F28-4130-86BA-B2ACF1C14F1C}"/>
                </a:ext>
              </a:extLst>
            </p:cNvPr>
            <p:cNvGrpSpPr/>
            <p:nvPr/>
          </p:nvGrpSpPr>
          <p:grpSpPr>
            <a:xfrm>
              <a:off x="7782612" y="5760781"/>
              <a:ext cx="6182" cy="6181"/>
              <a:chOff x="7782612" y="5760781"/>
              <a:chExt cx="6182" cy="6181"/>
            </a:xfrm>
            <a:solidFill>
              <a:srgbClr val="B4B4B4"/>
            </a:solidFill>
          </p:grpSpPr>
          <p:sp>
            <p:nvSpPr>
              <p:cNvPr id="2953" name="任意多边形: 形状 2952">
                <a:extLst>
                  <a:ext uri="{FF2B5EF4-FFF2-40B4-BE49-F238E27FC236}">
                    <a16:creationId xmlns:a16="http://schemas.microsoft.com/office/drawing/2014/main" xmlns="" id="{812BE9EE-38B3-4AE8-90B4-F10CB06D17E9}"/>
                  </a:ext>
                </a:extLst>
              </p:cNvPr>
              <p:cNvSpPr/>
              <p:nvPr/>
            </p:nvSpPr>
            <p:spPr>
              <a:xfrm>
                <a:off x="7785016" y="576318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4" name="任意多边形: 形状 2953">
                <a:extLst>
                  <a:ext uri="{FF2B5EF4-FFF2-40B4-BE49-F238E27FC236}">
                    <a16:creationId xmlns:a16="http://schemas.microsoft.com/office/drawing/2014/main" xmlns="" id="{99185B80-3776-49A0-B8E3-BCB68FE14AC4}"/>
                  </a:ext>
                </a:extLst>
              </p:cNvPr>
              <p:cNvSpPr/>
              <p:nvPr/>
            </p:nvSpPr>
            <p:spPr>
              <a:xfrm>
                <a:off x="7782612" y="5760781"/>
                <a:ext cx="6182" cy="6181"/>
              </a:xfrm>
              <a:custGeom>
                <a:avLst/>
                <a:gdLst>
                  <a:gd name="connsiteX0" fmla="*/ 3606 w 6182"/>
                  <a:gd name="connsiteY0" fmla="*/ 6182 h 6181"/>
                  <a:gd name="connsiteX1" fmla="*/ 1374 w 6182"/>
                  <a:gd name="connsiteY1" fmla="*/ 6182 h 6181"/>
                  <a:gd name="connsiteX2" fmla="*/ 687 w 6182"/>
                  <a:gd name="connsiteY2" fmla="*/ 5495 h 6181"/>
                  <a:gd name="connsiteX3" fmla="*/ 0 w 6182"/>
                  <a:gd name="connsiteY3" fmla="*/ 3778 h 6181"/>
                  <a:gd name="connsiteX4" fmla="*/ 0 w 6182"/>
                  <a:gd name="connsiteY4" fmla="*/ 3778 h 6181"/>
                  <a:gd name="connsiteX5" fmla="*/ 3778 w 6182"/>
                  <a:gd name="connsiteY5" fmla="*/ 0 h 6181"/>
                  <a:gd name="connsiteX6" fmla="*/ 3778 w 6182"/>
                  <a:gd name="connsiteY6" fmla="*/ 0 h 6181"/>
                  <a:gd name="connsiteX7" fmla="*/ 6182 w 6182"/>
                  <a:gd name="connsiteY7" fmla="*/ 0 h 6181"/>
                  <a:gd name="connsiteX8" fmla="*/ 6182 w 6182"/>
                  <a:gd name="connsiteY8" fmla="*/ 2404 h 6181"/>
                  <a:gd name="connsiteX9" fmla="*/ 6182 w 6182"/>
                  <a:gd name="connsiteY9" fmla="*/ 3778 h 6181"/>
                  <a:gd name="connsiteX10" fmla="*/ 6182 w 6182"/>
                  <a:gd name="connsiteY10" fmla="*/ 3778 h 6181"/>
                  <a:gd name="connsiteX11" fmla="*/ 6182 w 6182"/>
                  <a:gd name="connsiteY11" fmla="*/ 6182 h 6181"/>
                  <a:gd name="connsiteX12" fmla="*/ 3606 w 6182"/>
                  <a:gd name="connsiteY12" fmla="*/ 6182 h 6181"/>
                  <a:gd name="connsiteX13" fmla="*/ 3606 w 6182"/>
                  <a:gd name="connsiteY13" fmla="*/ 6182 h 6181"/>
                  <a:gd name="connsiteX14" fmla="*/ 4808 w 6182"/>
                  <a:gd name="connsiteY14" fmla="*/ 3606 h 6181"/>
                  <a:gd name="connsiteX15" fmla="*/ 3606 w 6182"/>
                  <a:gd name="connsiteY15" fmla="*/ 3606 h 6181"/>
                  <a:gd name="connsiteX16" fmla="*/ 3606 w 6182"/>
                  <a:gd name="connsiteY16" fmla="*/ 3606 h 6181"/>
                  <a:gd name="connsiteX17" fmla="*/ 4808 w 6182"/>
                  <a:gd name="connsiteY17" fmla="*/ 3606 h 6181"/>
                  <a:gd name="connsiteX18" fmla="*/ 4808 w 6182"/>
                  <a:gd name="connsiteY18" fmla="*/ 3606 h 6181"/>
                  <a:gd name="connsiteX19" fmla="*/ 3606 w 6182"/>
                  <a:gd name="connsiteY19" fmla="*/ 2404 h 6181"/>
                  <a:gd name="connsiteX20" fmla="*/ 3606 w 6182"/>
                  <a:gd name="connsiteY20" fmla="*/ 1202 h 6181"/>
                  <a:gd name="connsiteX21" fmla="*/ 3606 w 6182"/>
                  <a:gd name="connsiteY21" fmla="*/ 2404 h 6181"/>
                  <a:gd name="connsiteX22" fmla="*/ 3606 w 6182"/>
                  <a:gd name="connsiteY22" fmla="*/ 2404 h 6181"/>
                  <a:gd name="connsiteX23" fmla="*/ 3606 w 6182"/>
                  <a:gd name="connsiteY23" fmla="*/ 3606 h 6181"/>
                  <a:gd name="connsiteX24" fmla="*/ 3606 w 6182"/>
                  <a:gd name="connsiteY24" fmla="*/ 3606 h 6181"/>
                  <a:gd name="connsiteX25" fmla="*/ 3606 w 6182"/>
                  <a:gd name="connsiteY25" fmla="*/ 3606 h 6181"/>
                  <a:gd name="connsiteX26" fmla="*/ 3606 w 6182"/>
                  <a:gd name="connsiteY26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2" h="6181">
                    <a:moveTo>
                      <a:pt x="3606" y="6182"/>
                    </a:moveTo>
                    <a:lnTo>
                      <a:pt x="1374" y="6182"/>
                    </a:lnTo>
                    <a:lnTo>
                      <a:pt x="687" y="5495"/>
                    </a:lnTo>
                    <a:cubicBezTo>
                      <a:pt x="515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1"/>
                      <a:pt x="3606" y="171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4808" y="3606"/>
                    </a:moveTo>
                    <a:lnTo>
                      <a:pt x="3606" y="3606"/>
                    </a:lnTo>
                    <a:lnTo>
                      <a:pt x="360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  <a:moveTo>
                      <a:pt x="3606" y="3606"/>
                    </a:moveTo>
                    <a:lnTo>
                      <a:pt x="3606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6" name="图形 7">
              <a:extLst>
                <a:ext uri="{FF2B5EF4-FFF2-40B4-BE49-F238E27FC236}">
                  <a16:creationId xmlns:a16="http://schemas.microsoft.com/office/drawing/2014/main" xmlns="" id="{497A2753-7319-473B-903C-F27C038810E3}"/>
                </a:ext>
              </a:extLst>
            </p:cNvPr>
            <p:cNvGrpSpPr/>
            <p:nvPr/>
          </p:nvGrpSpPr>
          <p:grpSpPr>
            <a:xfrm>
              <a:off x="7728522" y="5734336"/>
              <a:ext cx="11505" cy="6181"/>
              <a:chOff x="7728522" y="5734336"/>
              <a:chExt cx="11505" cy="6181"/>
            </a:xfrm>
            <a:solidFill>
              <a:srgbClr val="B4B4B4"/>
            </a:solidFill>
          </p:grpSpPr>
          <p:sp>
            <p:nvSpPr>
              <p:cNvPr id="2951" name="任意多边形: 形状 2950">
                <a:extLst>
                  <a:ext uri="{FF2B5EF4-FFF2-40B4-BE49-F238E27FC236}">
                    <a16:creationId xmlns:a16="http://schemas.microsoft.com/office/drawing/2014/main" xmlns="" id="{79557DF8-A557-43F9-847B-67803F2F7C40}"/>
                  </a:ext>
                </a:extLst>
              </p:cNvPr>
              <p:cNvSpPr/>
              <p:nvPr/>
            </p:nvSpPr>
            <p:spPr>
              <a:xfrm>
                <a:off x="7734360" y="5736569"/>
                <a:ext cx="3777" cy="1202"/>
              </a:xfrm>
              <a:custGeom>
                <a:avLst/>
                <a:gdLst>
                  <a:gd name="connsiteX0" fmla="*/ 2576 w 3777"/>
                  <a:gd name="connsiteY0" fmla="*/ 0 h 1202"/>
                  <a:gd name="connsiteX1" fmla="*/ 3778 w 3777"/>
                  <a:gd name="connsiteY1" fmla="*/ 1202 h 1202"/>
                  <a:gd name="connsiteX2" fmla="*/ 2576 w 3777"/>
                  <a:gd name="connsiteY2" fmla="*/ 1202 h 1202"/>
                  <a:gd name="connsiteX3" fmla="*/ 0 w 3777"/>
                  <a:gd name="connsiteY3" fmla="*/ 0 h 1202"/>
                  <a:gd name="connsiteX4" fmla="*/ 2576 w 3777"/>
                  <a:gd name="connsiteY4" fmla="*/ 0 h 1202"/>
                  <a:gd name="connsiteX5" fmla="*/ 2576 w 3777"/>
                  <a:gd name="connsiteY5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202">
                    <a:moveTo>
                      <a:pt x="2576" y="0"/>
                    </a:moveTo>
                    <a:cubicBezTo>
                      <a:pt x="3778" y="1202"/>
                      <a:pt x="3778" y="1202"/>
                      <a:pt x="3778" y="1202"/>
                    </a:cubicBezTo>
                    <a:cubicBezTo>
                      <a:pt x="3778" y="1202"/>
                      <a:pt x="3778" y="1202"/>
                      <a:pt x="2576" y="1202"/>
                    </a:cubicBezTo>
                    <a:cubicBezTo>
                      <a:pt x="1374" y="1202"/>
                      <a:pt x="0" y="0"/>
                      <a:pt x="0" y="0"/>
                    </a:cubicBezTo>
                    <a:cubicBezTo>
                      <a:pt x="0" y="0"/>
                      <a:pt x="1374" y="0"/>
                      <a:pt x="2576" y="0"/>
                    </a:cubicBezTo>
                    <a:lnTo>
                      <a:pt x="2576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2" name="任意多边形: 形状 2951">
                <a:extLst>
                  <a:ext uri="{FF2B5EF4-FFF2-40B4-BE49-F238E27FC236}">
                    <a16:creationId xmlns:a16="http://schemas.microsoft.com/office/drawing/2014/main" xmlns="" id="{01EFA9CC-DA52-4C1B-BC31-6D19D8C59CE6}"/>
                  </a:ext>
                </a:extLst>
              </p:cNvPr>
              <p:cNvSpPr/>
              <p:nvPr/>
            </p:nvSpPr>
            <p:spPr>
              <a:xfrm>
                <a:off x="7728522" y="5734336"/>
                <a:ext cx="11505" cy="6181"/>
              </a:xfrm>
              <a:custGeom>
                <a:avLst/>
                <a:gdLst>
                  <a:gd name="connsiteX0" fmla="*/ 8414 w 11505"/>
                  <a:gd name="connsiteY0" fmla="*/ 6010 h 6181"/>
                  <a:gd name="connsiteX1" fmla="*/ 4122 w 11505"/>
                  <a:gd name="connsiteY1" fmla="*/ 4121 h 6181"/>
                  <a:gd name="connsiteX2" fmla="*/ 4122 w 11505"/>
                  <a:gd name="connsiteY2" fmla="*/ 4121 h 6181"/>
                  <a:gd name="connsiteX3" fmla="*/ 0 w 11505"/>
                  <a:gd name="connsiteY3" fmla="*/ 0 h 6181"/>
                  <a:gd name="connsiteX4" fmla="*/ 5838 w 11505"/>
                  <a:gd name="connsiteY4" fmla="*/ 0 h 6181"/>
                  <a:gd name="connsiteX5" fmla="*/ 8414 w 11505"/>
                  <a:gd name="connsiteY5" fmla="*/ 0 h 6181"/>
                  <a:gd name="connsiteX6" fmla="*/ 8414 w 11505"/>
                  <a:gd name="connsiteY6" fmla="*/ 0 h 6181"/>
                  <a:gd name="connsiteX7" fmla="*/ 8414 w 11505"/>
                  <a:gd name="connsiteY7" fmla="*/ 1373 h 6181"/>
                  <a:gd name="connsiteX8" fmla="*/ 8414 w 11505"/>
                  <a:gd name="connsiteY8" fmla="*/ 0 h 6181"/>
                  <a:gd name="connsiteX9" fmla="*/ 9445 w 11505"/>
                  <a:gd name="connsiteY9" fmla="*/ 0 h 6181"/>
                  <a:gd name="connsiteX10" fmla="*/ 10131 w 11505"/>
                  <a:gd name="connsiteY10" fmla="*/ 687 h 6181"/>
                  <a:gd name="connsiteX11" fmla="*/ 11505 w 11505"/>
                  <a:gd name="connsiteY11" fmla="*/ 2061 h 6181"/>
                  <a:gd name="connsiteX12" fmla="*/ 11505 w 11505"/>
                  <a:gd name="connsiteY12" fmla="*/ 2061 h 6181"/>
                  <a:gd name="connsiteX13" fmla="*/ 9788 w 11505"/>
                  <a:gd name="connsiteY13" fmla="*/ 6182 h 6181"/>
                  <a:gd name="connsiteX14" fmla="*/ 8414 w 11505"/>
                  <a:gd name="connsiteY14" fmla="*/ 6010 h 6181"/>
                  <a:gd name="connsiteX15" fmla="*/ 8414 w 11505"/>
                  <a:gd name="connsiteY15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05" h="6181">
                    <a:moveTo>
                      <a:pt x="8414" y="6010"/>
                    </a:moveTo>
                    <a:cubicBezTo>
                      <a:pt x="5495" y="5838"/>
                      <a:pt x="4465" y="4121"/>
                      <a:pt x="4122" y="4121"/>
                    </a:cubicBezTo>
                    <a:lnTo>
                      <a:pt x="4122" y="4121"/>
                    </a:lnTo>
                    <a:lnTo>
                      <a:pt x="0" y="0"/>
                    </a:lnTo>
                    <a:lnTo>
                      <a:pt x="5838" y="0"/>
                    </a:lnTo>
                    <a:cubicBezTo>
                      <a:pt x="5838" y="0"/>
                      <a:pt x="7040" y="0"/>
                      <a:pt x="8414" y="0"/>
                    </a:cubicBezTo>
                    <a:lnTo>
                      <a:pt x="8414" y="0"/>
                    </a:lnTo>
                    <a:lnTo>
                      <a:pt x="8414" y="1373"/>
                    </a:lnTo>
                    <a:lnTo>
                      <a:pt x="8414" y="0"/>
                    </a:lnTo>
                    <a:lnTo>
                      <a:pt x="9445" y="0"/>
                    </a:lnTo>
                    <a:lnTo>
                      <a:pt x="10131" y="687"/>
                    </a:lnTo>
                    <a:cubicBezTo>
                      <a:pt x="11505" y="2061"/>
                      <a:pt x="11505" y="2061"/>
                      <a:pt x="11505" y="2061"/>
                    </a:cubicBezTo>
                    <a:lnTo>
                      <a:pt x="11505" y="2061"/>
                    </a:lnTo>
                    <a:lnTo>
                      <a:pt x="9788" y="6182"/>
                    </a:lnTo>
                    <a:cubicBezTo>
                      <a:pt x="9788" y="6010"/>
                      <a:pt x="9788" y="6010"/>
                      <a:pt x="8414" y="6010"/>
                    </a:cubicBezTo>
                    <a:lnTo>
                      <a:pt x="8414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7" name="图形 7">
              <a:extLst>
                <a:ext uri="{FF2B5EF4-FFF2-40B4-BE49-F238E27FC236}">
                  <a16:creationId xmlns:a16="http://schemas.microsoft.com/office/drawing/2014/main" xmlns="" id="{4CF20811-75CA-45EF-A0BE-3E4612CA7829}"/>
                </a:ext>
              </a:extLst>
            </p:cNvPr>
            <p:cNvGrpSpPr/>
            <p:nvPr/>
          </p:nvGrpSpPr>
          <p:grpSpPr>
            <a:xfrm>
              <a:off x="7479705" y="6027284"/>
              <a:ext cx="17514" cy="15798"/>
              <a:chOff x="7479705" y="6027284"/>
              <a:chExt cx="17514" cy="15798"/>
            </a:xfrm>
            <a:solidFill>
              <a:srgbClr val="B4B4B4"/>
            </a:solidFill>
          </p:grpSpPr>
          <p:sp>
            <p:nvSpPr>
              <p:cNvPr id="2949" name="任意多边形: 形状 2948">
                <a:extLst>
                  <a:ext uri="{FF2B5EF4-FFF2-40B4-BE49-F238E27FC236}">
                    <a16:creationId xmlns:a16="http://schemas.microsoft.com/office/drawing/2014/main" xmlns="" id="{11321032-6CC7-4C08-A891-1EFFAB1A8205}"/>
                  </a:ext>
                </a:extLst>
              </p:cNvPr>
              <p:cNvSpPr/>
              <p:nvPr/>
            </p:nvSpPr>
            <p:spPr>
              <a:xfrm>
                <a:off x="7482168" y="6029516"/>
                <a:ext cx="12648" cy="11026"/>
              </a:xfrm>
              <a:custGeom>
                <a:avLst/>
                <a:gdLst>
                  <a:gd name="connsiteX0" fmla="*/ 7669 w 12648"/>
                  <a:gd name="connsiteY0" fmla="*/ 1030 h 11026"/>
                  <a:gd name="connsiteX1" fmla="*/ 113 w 12648"/>
                  <a:gd name="connsiteY1" fmla="*/ 9959 h 11026"/>
                  <a:gd name="connsiteX2" fmla="*/ 8871 w 12648"/>
                  <a:gd name="connsiteY2" fmla="*/ 7384 h 11026"/>
                  <a:gd name="connsiteX3" fmla="*/ 12649 w 12648"/>
                  <a:gd name="connsiteY3" fmla="*/ 1030 h 11026"/>
                  <a:gd name="connsiteX4" fmla="*/ 7669 w 12648"/>
                  <a:gd name="connsiteY4" fmla="*/ 1030 h 11026"/>
                  <a:gd name="connsiteX5" fmla="*/ 7669 w 12648"/>
                  <a:gd name="connsiteY5" fmla="*/ 1030 h 1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48" h="11026">
                    <a:moveTo>
                      <a:pt x="7669" y="1030"/>
                    </a:moveTo>
                    <a:cubicBezTo>
                      <a:pt x="7669" y="1030"/>
                      <a:pt x="-1089" y="7384"/>
                      <a:pt x="113" y="9959"/>
                    </a:cubicBezTo>
                    <a:cubicBezTo>
                      <a:pt x="1315" y="12535"/>
                      <a:pt x="6467" y="9959"/>
                      <a:pt x="8871" y="7384"/>
                    </a:cubicBezTo>
                    <a:cubicBezTo>
                      <a:pt x="11447" y="4808"/>
                      <a:pt x="12649" y="3606"/>
                      <a:pt x="12649" y="1030"/>
                    </a:cubicBezTo>
                    <a:cubicBezTo>
                      <a:pt x="12649" y="-343"/>
                      <a:pt x="8871" y="-343"/>
                      <a:pt x="7669" y="1030"/>
                    </a:cubicBezTo>
                    <a:lnTo>
                      <a:pt x="7669" y="10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0" name="任意多边形: 形状 2949">
                <a:extLst>
                  <a:ext uri="{FF2B5EF4-FFF2-40B4-BE49-F238E27FC236}">
                    <a16:creationId xmlns:a16="http://schemas.microsoft.com/office/drawing/2014/main" xmlns="" id="{874774D7-C99B-4043-BFC1-8E96DC7F80C8}"/>
                  </a:ext>
                </a:extLst>
              </p:cNvPr>
              <p:cNvSpPr/>
              <p:nvPr/>
            </p:nvSpPr>
            <p:spPr>
              <a:xfrm>
                <a:off x="7479705" y="6027284"/>
                <a:ext cx="17514" cy="15798"/>
              </a:xfrm>
              <a:custGeom>
                <a:avLst/>
                <a:gdLst>
                  <a:gd name="connsiteX0" fmla="*/ 515 w 17514"/>
                  <a:gd name="connsiteY0" fmla="*/ 13394 h 15798"/>
                  <a:gd name="connsiteX1" fmla="*/ 0 w 17514"/>
                  <a:gd name="connsiteY1" fmla="*/ 11677 h 15798"/>
                  <a:gd name="connsiteX2" fmla="*/ 0 w 17514"/>
                  <a:gd name="connsiteY2" fmla="*/ 11677 h 15798"/>
                  <a:gd name="connsiteX3" fmla="*/ 8243 w 17514"/>
                  <a:gd name="connsiteY3" fmla="*/ 1717 h 15798"/>
                  <a:gd name="connsiteX4" fmla="*/ 8243 w 17514"/>
                  <a:gd name="connsiteY4" fmla="*/ 1717 h 15798"/>
                  <a:gd name="connsiteX5" fmla="*/ 8586 w 17514"/>
                  <a:gd name="connsiteY5" fmla="*/ 1374 h 15798"/>
                  <a:gd name="connsiteX6" fmla="*/ 8586 w 17514"/>
                  <a:gd name="connsiteY6" fmla="*/ 1374 h 15798"/>
                  <a:gd name="connsiteX7" fmla="*/ 8586 w 17514"/>
                  <a:gd name="connsiteY7" fmla="*/ 1374 h 15798"/>
                  <a:gd name="connsiteX8" fmla="*/ 8586 w 17514"/>
                  <a:gd name="connsiteY8" fmla="*/ 1374 h 15798"/>
                  <a:gd name="connsiteX9" fmla="*/ 8586 w 17514"/>
                  <a:gd name="connsiteY9" fmla="*/ 1374 h 15798"/>
                  <a:gd name="connsiteX10" fmla="*/ 13051 w 17514"/>
                  <a:gd name="connsiteY10" fmla="*/ 0 h 15798"/>
                  <a:gd name="connsiteX11" fmla="*/ 13051 w 17514"/>
                  <a:gd name="connsiteY11" fmla="*/ 0 h 15798"/>
                  <a:gd name="connsiteX12" fmla="*/ 17515 w 17514"/>
                  <a:gd name="connsiteY12" fmla="*/ 3435 h 15798"/>
                  <a:gd name="connsiteX13" fmla="*/ 17515 w 17514"/>
                  <a:gd name="connsiteY13" fmla="*/ 3435 h 15798"/>
                  <a:gd name="connsiteX14" fmla="*/ 13051 w 17514"/>
                  <a:gd name="connsiteY14" fmla="*/ 11505 h 15798"/>
                  <a:gd name="connsiteX15" fmla="*/ 13051 w 17514"/>
                  <a:gd name="connsiteY15" fmla="*/ 11505 h 15798"/>
                  <a:gd name="connsiteX16" fmla="*/ 4465 w 17514"/>
                  <a:gd name="connsiteY16" fmla="*/ 15798 h 15798"/>
                  <a:gd name="connsiteX17" fmla="*/ 4465 w 17514"/>
                  <a:gd name="connsiteY17" fmla="*/ 15798 h 15798"/>
                  <a:gd name="connsiteX18" fmla="*/ 4293 w 17514"/>
                  <a:gd name="connsiteY18" fmla="*/ 15798 h 15798"/>
                  <a:gd name="connsiteX19" fmla="*/ 4293 w 17514"/>
                  <a:gd name="connsiteY19" fmla="*/ 15798 h 15798"/>
                  <a:gd name="connsiteX20" fmla="*/ 515 w 17514"/>
                  <a:gd name="connsiteY20" fmla="*/ 13394 h 15798"/>
                  <a:gd name="connsiteX21" fmla="*/ 515 w 17514"/>
                  <a:gd name="connsiteY21" fmla="*/ 13394 h 15798"/>
                  <a:gd name="connsiteX22" fmla="*/ 11505 w 17514"/>
                  <a:gd name="connsiteY22" fmla="*/ 5151 h 15798"/>
                  <a:gd name="connsiteX23" fmla="*/ 7899 w 17514"/>
                  <a:gd name="connsiteY23" fmla="*/ 8071 h 15798"/>
                  <a:gd name="connsiteX24" fmla="*/ 7899 w 17514"/>
                  <a:gd name="connsiteY24" fmla="*/ 8071 h 15798"/>
                  <a:gd name="connsiteX25" fmla="*/ 5495 w 17514"/>
                  <a:gd name="connsiteY25" fmla="*/ 10303 h 15798"/>
                  <a:gd name="connsiteX26" fmla="*/ 5495 w 17514"/>
                  <a:gd name="connsiteY26" fmla="*/ 10303 h 15798"/>
                  <a:gd name="connsiteX27" fmla="*/ 9616 w 17514"/>
                  <a:gd name="connsiteY27" fmla="*/ 7727 h 15798"/>
                  <a:gd name="connsiteX28" fmla="*/ 9616 w 17514"/>
                  <a:gd name="connsiteY28" fmla="*/ 7727 h 15798"/>
                  <a:gd name="connsiteX29" fmla="*/ 12364 w 17514"/>
                  <a:gd name="connsiteY29" fmla="*/ 4465 h 15798"/>
                  <a:gd name="connsiteX30" fmla="*/ 12364 w 17514"/>
                  <a:gd name="connsiteY30" fmla="*/ 4465 h 15798"/>
                  <a:gd name="connsiteX31" fmla="*/ 12020 w 17514"/>
                  <a:gd name="connsiteY31" fmla="*/ 4636 h 15798"/>
                  <a:gd name="connsiteX32" fmla="*/ 12020 w 17514"/>
                  <a:gd name="connsiteY32" fmla="*/ 4636 h 15798"/>
                  <a:gd name="connsiteX33" fmla="*/ 10131 w 17514"/>
                  <a:gd name="connsiteY33" fmla="*/ 3091 h 15798"/>
                  <a:gd name="connsiteX34" fmla="*/ 11505 w 17514"/>
                  <a:gd name="connsiteY34" fmla="*/ 5151 h 15798"/>
                  <a:gd name="connsiteX35" fmla="*/ 11505 w 17514"/>
                  <a:gd name="connsiteY35" fmla="*/ 5151 h 15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14" h="15798">
                    <a:moveTo>
                      <a:pt x="515" y="13394"/>
                    </a:moveTo>
                    <a:cubicBezTo>
                      <a:pt x="0" y="12707"/>
                      <a:pt x="0" y="11848"/>
                      <a:pt x="0" y="11677"/>
                    </a:cubicBezTo>
                    <a:lnTo>
                      <a:pt x="0" y="11677"/>
                    </a:lnTo>
                    <a:cubicBezTo>
                      <a:pt x="687" y="6697"/>
                      <a:pt x="6697" y="2919"/>
                      <a:pt x="8243" y="1717"/>
                    </a:cubicBezTo>
                    <a:lnTo>
                      <a:pt x="8243" y="1717"/>
                    </a:lnTo>
                    <a:cubicBezTo>
                      <a:pt x="8414" y="1545"/>
                      <a:pt x="8414" y="1374"/>
                      <a:pt x="8586" y="1374"/>
                    </a:cubicBezTo>
                    <a:lnTo>
                      <a:pt x="8586" y="1374"/>
                    </a:lnTo>
                    <a:cubicBezTo>
                      <a:pt x="8586" y="1374"/>
                      <a:pt x="8586" y="1374"/>
                      <a:pt x="8586" y="1374"/>
                    </a:cubicBezTo>
                    <a:lnTo>
                      <a:pt x="8586" y="1374"/>
                    </a:lnTo>
                    <a:lnTo>
                      <a:pt x="8586" y="1374"/>
                    </a:lnTo>
                    <a:cubicBezTo>
                      <a:pt x="10131" y="0"/>
                      <a:pt x="11677" y="0"/>
                      <a:pt x="13051" y="0"/>
                    </a:cubicBezTo>
                    <a:lnTo>
                      <a:pt x="13051" y="0"/>
                    </a:lnTo>
                    <a:cubicBezTo>
                      <a:pt x="14424" y="172"/>
                      <a:pt x="16828" y="-172"/>
                      <a:pt x="17515" y="3435"/>
                    </a:cubicBezTo>
                    <a:lnTo>
                      <a:pt x="17515" y="3435"/>
                    </a:lnTo>
                    <a:cubicBezTo>
                      <a:pt x="17515" y="7040"/>
                      <a:pt x="15454" y="9101"/>
                      <a:pt x="13051" y="11505"/>
                    </a:cubicBezTo>
                    <a:lnTo>
                      <a:pt x="13051" y="11505"/>
                    </a:lnTo>
                    <a:cubicBezTo>
                      <a:pt x="10818" y="13566"/>
                      <a:pt x="7727" y="15626"/>
                      <a:pt x="4465" y="15798"/>
                    </a:cubicBezTo>
                    <a:lnTo>
                      <a:pt x="4465" y="15798"/>
                    </a:lnTo>
                    <a:cubicBezTo>
                      <a:pt x="4465" y="15798"/>
                      <a:pt x="4293" y="15798"/>
                      <a:pt x="4293" y="15798"/>
                    </a:cubicBezTo>
                    <a:lnTo>
                      <a:pt x="4293" y="15798"/>
                    </a:lnTo>
                    <a:cubicBezTo>
                      <a:pt x="3091" y="15626"/>
                      <a:pt x="1202" y="14768"/>
                      <a:pt x="515" y="13394"/>
                    </a:cubicBezTo>
                    <a:lnTo>
                      <a:pt x="515" y="13394"/>
                    </a:lnTo>
                    <a:close/>
                    <a:moveTo>
                      <a:pt x="11505" y="5151"/>
                    </a:moveTo>
                    <a:cubicBezTo>
                      <a:pt x="11505" y="5151"/>
                      <a:pt x="9788" y="6525"/>
                      <a:pt x="7899" y="8071"/>
                    </a:cubicBezTo>
                    <a:lnTo>
                      <a:pt x="7899" y="8071"/>
                    </a:lnTo>
                    <a:cubicBezTo>
                      <a:pt x="6869" y="8929"/>
                      <a:pt x="6010" y="9788"/>
                      <a:pt x="5495" y="10303"/>
                    </a:cubicBezTo>
                    <a:lnTo>
                      <a:pt x="5495" y="10303"/>
                    </a:lnTo>
                    <a:cubicBezTo>
                      <a:pt x="6697" y="9788"/>
                      <a:pt x="8586" y="8758"/>
                      <a:pt x="9616" y="7727"/>
                    </a:cubicBezTo>
                    <a:lnTo>
                      <a:pt x="9616" y="7727"/>
                    </a:lnTo>
                    <a:cubicBezTo>
                      <a:pt x="11161" y="6010"/>
                      <a:pt x="12020" y="5151"/>
                      <a:pt x="12364" y="4465"/>
                    </a:cubicBezTo>
                    <a:lnTo>
                      <a:pt x="12364" y="4465"/>
                    </a:lnTo>
                    <a:cubicBezTo>
                      <a:pt x="12020" y="4465"/>
                      <a:pt x="12020" y="4465"/>
                      <a:pt x="12020" y="4636"/>
                    </a:cubicBezTo>
                    <a:lnTo>
                      <a:pt x="12020" y="4636"/>
                    </a:lnTo>
                    <a:lnTo>
                      <a:pt x="10131" y="3091"/>
                    </a:lnTo>
                    <a:lnTo>
                      <a:pt x="11505" y="5151"/>
                    </a:lnTo>
                    <a:lnTo>
                      <a:pt x="11505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8" name="图形 7">
              <a:extLst>
                <a:ext uri="{FF2B5EF4-FFF2-40B4-BE49-F238E27FC236}">
                  <a16:creationId xmlns:a16="http://schemas.microsoft.com/office/drawing/2014/main" xmlns="" id="{FD9FCD2B-E519-4ED3-8A79-F5299D773E7E}"/>
                </a:ext>
              </a:extLst>
            </p:cNvPr>
            <p:cNvGrpSpPr/>
            <p:nvPr/>
          </p:nvGrpSpPr>
          <p:grpSpPr>
            <a:xfrm>
              <a:off x="7452231" y="6040334"/>
              <a:ext cx="12535" cy="9959"/>
              <a:chOff x="7452231" y="6040334"/>
              <a:chExt cx="12535" cy="9959"/>
            </a:xfrm>
            <a:solidFill>
              <a:srgbClr val="B4B4B4"/>
            </a:solidFill>
          </p:grpSpPr>
          <p:sp>
            <p:nvSpPr>
              <p:cNvPr id="2947" name="任意多边形: 形状 2946">
                <a:extLst>
                  <a:ext uri="{FF2B5EF4-FFF2-40B4-BE49-F238E27FC236}">
                    <a16:creationId xmlns:a16="http://schemas.microsoft.com/office/drawing/2014/main" xmlns="" id="{B7F33B51-7A02-4F76-A1B0-DC6EA389535C}"/>
                  </a:ext>
                </a:extLst>
              </p:cNvPr>
              <p:cNvSpPr/>
              <p:nvPr/>
            </p:nvSpPr>
            <p:spPr>
              <a:xfrm>
                <a:off x="7454635" y="6042719"/>
                <a:ext cx="7788" cy="4846"/>
              </a:xfrm>
              <a:custGeom>
                <a:avLst/>
                <a:gdLst>
                  <a:gd name="connsiteX0" fmla="*/ 4979 w 7788"/>
                  <a:gd name="connsiteY0" fmla="*/ 534 h 4846"/>
                  <a:gd name="connsiteX1" fmla="*/ 0 w 7788"/>
                  <a:gd name="connsiteY1" fmla="*/ 4312 h 4846"/>
                  <a:gd name="connsiteX2" fmla="*/ 3778 w 7788"/>
                  <a:gd name="connsiteY2" fmla="*/ 4312 h 4846"/>
                  <a:gd name="connsiteX3" fmla="*/ 7556 w 7788"/>
                  <a:gd name="connsiteY3" fmla="*/ 534 h 4846"/>
                  <a:gd name="connsiteX4" fmla="*/ 4979 w 7788"/>
                  <a:gd name="connsiteY4" fmla="*/ 534 h 4846"/>
                  <a:gd name="connsiteX5" fmla="*/ 4979 w 7788"/>
                  <a:gd name="connsiteY5" fmla="*/ 534 h 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8" h="4846">
                    <a:moveTo>
                      <a:pt x="4979" y="534"/>
                    </a:moveTo>
                    <a:cubicBezTo>
                      <a:pt x="4979" y="534"/>
                      <a:pt x="0" y="3110"/>
                      <a:pt x="0" y="4312"/>
                    </a:cubicBezTo>
                    <a:cubicBezTo>
                      <a:pt x="0" y="5514"/>
                      <a:pt x="2576" y="4312"/>
                      <a:pt x="3778" y="4312"/>
                    </a:cubicBezTo>
                    <a:cubicBezTo>
                      <a:pt x="4979" y="4312"/>
                      <a:pt x="8757" y="1736"/>
                      <a:pt x="7556" y="534"/>
                    </a:cubicBezTo>
                    <a:cubicBezTo>
                      <a:pt x="7556" y="-668"/>
                      <a:pt x="4979" y="534"/>
                      <a:pt x="4979" y="534"/>
                    </a:cubicBezTo>
                    <a:lnTo>
                      <a:pt x="4979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8" name="任意多边形: 形状 2947">
                <a:extLst>
                  <a:ext uri="{FF2B5EF4-FFF2-40B4-BE49-F238E27FC236}">
                    <a16:creationId xmlns:a16="http://schemas.microsoft.com/office/drawing/2014/main" xmlns="" id="{2363E2D9-7CDD-4A42-95D1-3DD7F929F14F}"/>
                  </a:ext>
                </a:extLst>
              </p:cNvPr>
              <p:cNvSpPr/>
              <p:nvPr/>
            </p:nvSpPr>
            <p:spPr>
              <a:xfrm>
                <a:off x="7452231" y="6040334"/>
                <a:ext cx="12535" cy="9959"/>
              </a:xfrm>
              <a:custGeom>
                <a:avLst/>
                <a:gdLst>
                  <a:gd name="connsiteX0" fmla="*/ 0 w 12535"/>
                  <a:gd name="connsiteY0" fmla="*/ 6697 h 9959"/>
                  <a:gd name="connsiteX1" fmla="*/ 6353 w 12535"/>
                  <a:gd name="connsiteY1" fmla="*/ 858 h 9959"/>
                  <a:gd name="connsiteX2" fmla="*/ 6353 w 12535"/>
                  <a:gd name="connsiteY2" fmla="*/ 858 h 9959"/>
                  <a:gd name="connsiteX3" fmla="*/ 6353 w 12535"/>
                  <a:gd name="connsiteY3" fmla="*/ 858 h 9959"/>
                  <a:gd name="connsiteX4" fmla="*/ 6353 w 12535"/>
                  <a:gd name="connsiteY4" fmla="*/ 858 h 9959"/>
                  <a:gd name="connsiteX5" fmla="*/ 6353 w 12535"/>
                  <a:gd name="connsiteY5" fmla="*/ 858 h 9959"/>
                  <a:gd name="connsiteX6" fmla="*/ 6353 w 12535"/>
                  <a:gd name="connsiteY6" fmla="*/ 858 h 9959"/>
                  <a:gd name="connsiteX7" fmla="*/ 6353 w 12535"/>
                  <a:gd name="connsiteY7" fmla="*/ 858 h 9959"/>
                  <a:gd name="connsiteX8" fmla="*/ 6353 w 12535"/>
                  <a:gd name="connsiteY8" fmla="*/ 858 h 9959"/>
                  <a:gd name="connsiteX9" fmla="*/ 9273 w 12535"/>
                  <a:gd name="connsiteY9" fmla="*/ 0 h 9959"/>
                  <a:gd name="connsiteX10" fmla="*/ 9273 w 12535"/>
                  <a:gd name="connsiteY10" fmla="*/ 0 h 9959"/>
                  <a:gd name="connsiteX11" fmla="*/ 11677 w 12535"/>
                  <a:gd name="connsiteY11" fmla="*/ 1373 h 9959"/>
                  <a:gd name="connsiteX12" fmla="*/ 11677 w 12535"/>
                  <a:gd name="connsiteY12" fmla="*/ 1373 h 9959"/>
                  <a:gd name="connsiteX13" fmla="*/ 11677 w 12535"/>
                  <a:gd name="connsiteY13" fmla="*/ 1373 h 9959"/>
                  <a:gd name="connsiteX14" fmla="*/ 12535 w 12535"/>
                  <a:gd name="connsiteY14" fmla="*/ 3778 h 9959"/>
                  <a:gd name="connsiteX15" fmla="*/ 12535 w 12535"/>
                  <a:gd name="connsiteY15" fmla="*/ 3778 h 9959"/>
                  <a:gd name="connsiteX16" fmla="*/ 6010 w 12535"/>
                  <a:gd name="connsiteY16" fmla="*/ 9444 h 9959"/>
                  <a:gd name="connsiteX17" fmla="*/ 6010 w 12535"/>
                  <a:gd name="connsiteY17" fmla="*/ 9444 h 9959"/>
                  <a:gd name="connsiteX18" fmla="*/ 2919 w 12535"/>
                  <a:gd name="connsiteY18" fmla="*/ 9959 h 9959"/>
                  <a:gd name="connsiteX19" fmla="*/ 2919 w 12535"/>
                  <a:gd name="connsiteY19" fmla="*/ 9959 h 9959"/>
                  <a:gd name="connsiteX20" fmla="*/ 0 w 12535"/>
                  <a:gd name="connsiteY20" fmla="*/ 6697 h 9959"/>
                  <a:gd name="connsiteX21" fmla="*/ 0 w 12535"/>
                  <a:gd name="connsiteY21" fmla="*/ 6697 h 9959"/>
                  <a:gd name="connsiteX22" fmla="*/ 7556 w 12535"/>
                  <a:gd name="connsiteY22" fmla="*/ 3091 h 9959"/>
                  <a:gd name="connsiteX23" fmla="*/ 7556 w 12535"/>
                  <a:gd name="connsiteY23" fmla="*/ 3091 h 9959"/>
                  <a:gd name="connsiteX24" fmla="*/ 7556 w 12535"/>
                  <a:gd name="connsiteY24" fmla="*/ 3091 h 9959"/>
                  <a:gd name="connsiteX25" fmla="*/ 7556 w 12535"/>
                  <a:gd name="connsiteY25" fmla="*/ 3091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535" h="9959">
                    <a:moveTo>
                      <a:pt x="0" y="6697"/>
                    </a:moveTo>
                    <a:cubicBezTo>
                      <a:pt x="1374" y="1889"/>
                      <a:pt x="5838" y="1373"/>
                      <a:pt x="6353" y="858"/>
                    </a:cubicBezTo>
                    <a:lnTo>
                      <a:pt x="6353" y="858"/>
                    </a:lnTo>
                    <a:lnTo>
                      <a:pt x="6353" y="858"/>
                    </a:lnTo>
                    <a:cubicBezTo>
                      <a:pt x="6353" y="858"/>
                      <a:pt x="6353" y="858"/>
                      <a:pt x="6353" y="858"/>
                    </a:cubicBezTo>
                    <a:lnTo>
                      <a:pt x="6353" y="858"/>
                    </a:lnTo>
                    <a:cubicBezTo>
                      <a:pt x="6353" y="858"/>
                      <a:pt x="6353" y="858"/>
                      <a:pt x="6353" y="858"/>
                    </a:cubicBezTo>
                    <a:lnTo>
                      <a:pt x="6353" y="858"/>
                    </a:lnTo>
                    <a:lnTo>
                      <a:pt x="6353" y="858"/>
                    </a:lnTo>
                    <a:cubicBezTo>
                      <a:pt x="6697" y="686"/>
                      <a:pt x="7556" y="0"/>
                      <a:pt x="9273" y="0"/>
                    </a:cubicBezTo>
                    <a:lnTo>
                      <a:pt x="9273" y="0"/>
                    </a:lnTo>
                    <a:cubicBezTo>
                      <a:pt x="9788" y="0"/>
                      <a:pt x="10990" y="515"/>
                      <a:pt x="11677" y="1373"/>
                    </a:cubicBezTo>
                    <a:lnTo>
                      <a:pt x="11677" y="1373"/>
                    </a:lnTo>
                    <a:lnTo>
                      <a:pt x="11677" y="1373"/>
                    </a:lnTo>
                    <a:cubicBezTo>
                      <a:pt x="12364" y="2061"/>
                      <a:pt x="12535" y="2919"/>
                      <a:pt x="12535" y="3778"/>
                    </a:cubicBezTo>
                    <a:lnTo>
                      <a:pt x="12535" y="3778"/>
                    </a:lnTo>
                    <a:cubicBezTo>
                      <a:pt x="11505" y="7899"/>
                      <a:pt x="8929" y="8757"/>
                      <a:pt x="6010" y="9444"/>
                    </a:cubicBezTo>
                    <a:lnTo>
                      <a:pt x="6010" y="9444"/>
                    </a:lnTo>
                    <a:cubicBezTo>
                      <a:pt x="6010" y="9444"/>
                      <a:pt x="4636" y="9959"/>
                      <a:pt x="2919" y="9959"/>
                    </a:cubicBezTo>
                    <a:lnTo>
                      <a:pt x="2919" y="9959"/>
                    </a:lnTo>
                    <a:cubicBezTo>
                      <a:pt x="2404" y="9616"/>
                      <a:pt x="0" y="8586"/>
                      <a:pt x="0" y="6697"/>
                    </a:cubicBezTo>
                    <a:lnTo>
                      <a:pt x="0" y="6697"/>
                    </a:lnTo>
                    <a:close/>
                    <a:moveTo>
                      <a:pt x="7556" y="3091"/>
                    </a:moveTo>
                    <a:lnTo>
                      <a:pt x="7556" y="3091"/>
                    </a:lnTo>
                    <a:lnTo>
                      <a:pt x="7556" y="3091"/>
                    </a:lnTo>
                    <a:lnTo>
                      <a:pt x="7556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9" name="图形 7">
              <a:extLst>
                <a:ext uri="{FF2B5EF4-FFF2-40B4-BE49-F238E27FC236}">
                  <a16:creationId xmlns:a16="http://schemas.microsoft.com/office/drawing/2014/main" xmlns="" id="{7627EFA7-0074-4A24-849A-9DCC2A789C2E}"/>
                </a:ext>
              </a:extLst>
            </p:cNvPr>
            <p:cNvGrpSpPr/>
            <p:nvPr/>
          </p:nvGrpSpPr>
          <p:grpSpPr>
            <a:xfrm>
              <a:off x="7446736" y="6039647"/>
              <a:ext cx="10990" cy="6697"/>
              <a:chOff x="7446736" y="6039647"/>
              <a:chExt cx="10990" cy="6697"/>
            </a:xfrm>
            <a:solidFill>
              <a:srgbClr val="B4B4B4"/>
            </a:solidFill>
          </p:grpSpPr>
          <p:sp>
            <p:nvSpPr>
              <p:cNvPr id="2945" name="任意多边形: 形状 2944">
                <a:extLst>
                  <a:ext uri="{FF2B5EF4-FFF2-40B4-BE49-F238E27FC236}">
                    <a16:creationId xmlns:a16="http://schemas.microsoft.com/office/drawing/2014/main" xmlns="" id="{1A98FFB8-1E36-4423-B14B-6313C0A82D91}"/>
                  </a:ext>
                </a:extLst>
              </p:cNvPr>
              <p:cNvSpPr/>
              <p:nvPr/>
            </p:nvSpPr>
            <p:spPr>
              <a:xfrm>
                <a:off x="7449253" y="6042052"/>
                <a:ext cx="2977" cy="1201"/>
              </a:xfrm>
              <a:custGeom>
                <a:avLst/>
                <a:gdLst>
                  <a:gd name="connsiteX0" fmla="*/ 402 w 2977"/>
                  <a:gd name="connsiteY0" fmla="*/ 0 h 1201"/>
                  <a:gd name="connsiteX1" fmla="*/ 2978 w 2977"/>
                  <a:gd name="connsiteY1" fmla="*/ 0 h 1201"/>
                  <a:gd name="connsiteX2" fmla="*/ 1775 w 2977"/>
                  <a:gd name="connsiteY2" fmla="*/ 1202 h 1201"/>
                  <a:gd name="connsiteX3" fmla="*/ 402 w 2977"/>
                  <a:gd name="connsiteY3" fmla="*/ 0 h 1201"/>
                  <a:gd name="connsiteX4" fmla="*/ 402 w 2977"/>
                  <a:gd name="connsiteY4" fmla="*/ 0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7" h="1201">
                    <a:moveTo>
                      <a:pt x="402" y="0"/>
                    </a:moveTo>
                    <a:lnTo>
                      <a:pt x="2978" y="0"/>
                    </a:lnTo>
                    <a:lnTo>
                      <a:pt x="1775" y="1202"/>
                    </a:lnTo>
                    <a:cubicBezTo>
                      <a:pt x="1604" y="1202"/>
                      <a:pt x="-972" y="0"/>
                      <a:pt x="402" y="0"/>
                    </a:cubicBez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6" name="任意多边形: 形状 2945">
                <a:extLst>
                  <a:ext uri="{FF2B5EF4-FFF2-40B4-BE49-F238E27FC236}">
                    <a16:creationId xmlns:a16="http://schemas.microsoft.com/office/drawing/2014/main" xmlns="" id="{6296E120-FB1A-436A-993C-B2DF1AAEBF44}"/>
                  </a:ext>
                </a:extLst>
              </p:cNvPr>
              <p:cNvSpPr/>
              <p:nvPr/>
            </p:nvSpPr>
            <p:spPr>
              <a:xfrm>
                <a:off x="7446736" y="6039647"/>
                <a:ext cx="10990" cy="6697"/>
              </a:xfrm>
              <a:custGeom>
                <a:avLst/>
                <a:gdLst>
                  <a:gd name="connsiteX0" fmla="*/ 2919 w 10990"/>
                  <a:gd name="connsiteY0" fmla="*/ 5838 h 6697"/>
                  <a:gd name="connsiteX1" fmla="*/ 0 w 10990"/>
                  <a:gd name="connsiteY1" fmla="*/ 2576 h 6697"/>
                  <a:gd name="connsiteX2" fmla="*/ 0 w 10990"/>
                  <a:gd name="connsiteY2" fmla="*/ 2576 h 6697"/>
                  <a:gd name="connsiteX3" fmla="*/ 2748 w 10990"/>
                  <a:gd name="connsiteY3" fmla="*/ 0 h 6697"/>
                  <a:gd name="connsiteX4" fmla="*/ 2748 w 10990"/>
                  <a:gd name="connsiteY4" fmla="*/ 0 h 6697"/>
                  <a:gd name="connsiteX5" fmla="*/ 2748 w 10990"/>
                  <a:gd name="connsiteY5" fmla="*/ 1545 h 6697"/>
                  <a:gd name="connsiteX6" fmla="*/ 2748 w 10990"/>
                  <a:gd name="connsiteY6" fmla="*/ 0 h 6697"/>
                  <a:gd name="connsiteX7" fmla="*/ 10990 w 10990"/>
                  <a:gd name="connsiteY7" fmla="*/ 0 h 6697"/>
                  <a:gd name="connsiteX8" fmla="*/ 7040 w 10990"/>
                  <a:gd name="connsiteY8" fmla="*/ 4121 h 6697"/>
                  <a:gd name="connsiteX9" fmla="*/ 4465 w 10990"/>
                  <a:gd name="connsiteY9" fmla="*/ 6697 h 6697"/>
                  <a:gd name="connsiteX10" fmla="*/ 2919 w 10990"/>
                  <a:gd name="connsiteY10" fmla="*/ 5838 h 6697"/>
                  <a:gd name="connsiteX11" fmla="*/ 2919 w 10990"/>
                  <a:gd name="connsiteY11" fmla="*/ 5838 h 6697"/>
                  <a:gd name="connsiteX12" fmla="*/ 2748 w 10990"/>
                  <a:gd name="connsiteY12" fmla="*/ 3263 h 6697"/>
                  <a:gd name="connsiteX13" fmla="*/ 2748 w 10990"/>
                  <a:gd name="connsiteY13" fmla="*/ 3263 h 6697"/>
                  <a:gd name="connsiteX14" fmla="*/ 2748 w 10990"/>
                  <a:gd name="connsiteY14" fmla="*/ 3263 h 6697"/>
                  <a:gd name="connsiteX15" fmla="*/ 2748 w 10990"/>
                  <a:gd name="connsiteY15" fmla="*/ 3263 h 6697"/>
                  <a:gd name="connsiteX16" fmla="*/ 2748 w 10990"/>
                  <a:gd name="connsiteY16" fmla="*/ 2404 h 6697"/>
                  <a:gd name="connsiteX17" fmla="*/ 2748 w 10990"/>
                  <a:gd name="connsiteY17" fmla="*/ 2404 h 6697"/>
                  <a:gd name="connsiteX18" fmla="*/ 2748 w 10990"/>
                  <a:gd name="connsiteY18" fmla="*/ 2404 h 6697"/>
                  <a:gd name="connsiteX19" fmla="*/ 2748 w 10990"/>
                  <a:gd name="connsiteY19" fmla="*/ 2404 h 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90" h="6697">
                    <a:moveTo>
                      <a:pt x="2919" y="5838"/>
                    </a:moveTo>
                    <a:cubicBezTo>
                      <a:pt x="2748" y="4980"/>
                      <a:pt x="1545" y="6697"/>
                      <a:pt x="0" y="2576"/>
                    </a:cubicBezTo>
                    <a:lnTo>
                      <a:pt x="0" y="2576"/>
                    </a:lnTo>
                    <a:cubicBezTo>
                      <a:pt x="344" y="0"/>
                      <a:pt x="2748" y="0"/>
                      <a:pt x="2748" y="0"/>
                    </a:cubicBezTo>
                    <a:lnTo>
                      <a:pt x="2748" y="0"/>
                    </a:lnTo>
                    <a:lnTo>
                      <a:pt x="2748" y="1545"/>
                    </a:lnTo>
                    <a:lnTo>
                      <a:pt x="2748" y="0"/>
                    </a:lnTo>
                    <a:lnTo>
                      <a:pt x="10990" y="0"/>
                    </a:lnTo>
                    <a:lnTo>
                      <a:pt x="7040" y="4121"/>
                    </a:lnTo>
                    <a:lnTo>
                      <a:pt x="4465" y="6697"/>
                    </a:lnTo>
                    <a:lnTo>
                      <a:pt x="2919" y="5838"/>
                    </a:lnTo>
                    <a:lnTo>
                      <a:pt x="2919" y="5838"/>
                    </a:lnTo>
                    <a:close/>
                    <a:moveTo>
                      <a:pt x="2748" y="3263"/>
                    </a:moveTo>
                    <a:lnTo>
                      <a:pt x="2748" y="3263"/>
                    </a:lnTo>
                    <a:lnTo>
                      <a:pt x="2748" y="3263"/>
                    </a:lnTo>
                    <a:lnTo>
                      <a:pt x="2748" y="3263"/>
                    </a:lnTo>
                    <a:close/>
                    <a:moveTo>
                      <a:pt x="2748" y="2404"/>
                    </a:moveTo>
                    <a:lnTo>
                      <a:pt x="2748" y="2404"/>
                    </a:lnTo>
                    <a:lnTo>
                      <a:pt x="2748" y="2404"/>
                    </a:lnTo>
                    <a:lnTo>
                      <a:pt x="274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0" name="图形 7">
              <a:extLst>
                <a:ext uri="{FF2B5EF4-FFF2-40B4-BE49-F238E27FC236}">
                  <a16:creationId xmlns:a16="http://schemas.microsoft.com/office/drawing/2014/main" xmlns="" id="{80698553-2E29-4EB7-B04C-E225BC563713}"/>
                </a:ext>
              </a:extLst>
            </p:cNvPr>
            <p:cNvGrpSpPr/>
            <p:nvPr/>
          </p:nvGrpSpPr>
          <p:grpSpPr>
            <a:xfrm>
              <a:off x="7439009" y="6054759"/>
              <a:ext cx="10131" cy="7211"/>
              <a:chOff x="7439009" y="6054759"/>
              <a:chExt cx="10131" cy="7211"/>
            </a:xfrm>
            <a:solidFill>
              <a:srgbClr val="B4B4B4"/>
            </a:solidFill>
          </p:grpSpPr>
          <p:sp>
            <p:nvSpPr>
              <p:cNvPr id="2943" name="任意多边形: 形状 2942">
                <a:extLst>
                  <a:ext uri="{FF2B5EF4-FFF2-40B4-BE49-F238E27FC236}">
                    <a16:creationId xmlns:a16="http://schemas.microsoft.com/office/drawing/2014/main" xmlns="" id="{0814BCA0-7A7B-45FC-9AA6-7243A02A3464}"/>
                  </a:ext>
                </a:extLst>
              </p:cNvPr>
              <p:cNvSpPr/>
              <p:nvPr/>
            </p:nvSpPr>
            <p:spPr>
              <a:xfrm>
                <a:off x="7441489" y="6057334"/>
                <a:ext cx="1812" cy="1202"/>
              </a:xfrm>
              <a:custGeom>
                <a:avLst/>
                <a:gdLst>
                  <a:gd name="connsiteX0" fmla="*/ 610 w 1812"/>
                  <a:gd name="connsiteY0" fmla="*/ 0 h 1202"/>
                  <a:gd name="connsiteX1" fmla="*/ 1813 w 1812"/>
                  <a:gd name="connsiteY1" fmla="*/ 0 h 1202"/>
                  <a:gd name="connsiteX2" fmla="*/ 610 w 1812"/>
                  <a:gd name="connsiteY2" fmla="*/ 1202 h 1202"/>
                  <a:gd name="connsiteX3" fmla="*/ 610 w 1812"/>
                  <a:gd name="connsiteY3" fmla="*/ 0 h 1202"/>
                  <a:gd name="connsiteX4" fmla="*/ 610 w 1812"/>
                  <a:gd name="connsiteY4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2" h="1202">
                    <a:moveTo>
                      <a:pt x="610" y="0"/>
                    </a:moveTo>
                    <a:lnTo>
                      <a:pt x="1813" y="0"/>
                    </a:lnTo>
                    <a:lnTo>
                      <a:pt x="610" y="1202"/>
                    </a:lnTo>
                    <a:cubicBezTo>
                      <a:pt x="610" y="1202"/>
                      <a:pt x="-763" y="0"/>
                      <a:pt x="610" y="0"/>
                    </a:cubicBez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4" name="任意多边形: 形状 2943">
                <a:extLst>
                  <a:ext uri="{FF2B5EF4-FFF2-40B4-BE49-F238E27FC236}">
                    <a16:creationId xmlns:a16="http://schemas.microsoft.com/office/drawing/2014/main" xmlns="" id="{CD210959-3E60-465B-B2CC-1B85E7B82AD8}"/>
                  </a:ext>
                </a:extLst>
              </p:cNvPr>
              <p:cNvSpPr/>
              <p:nvPr/>
            </p:nvSpPr>
            <p:spPr>
              <a:xfrm>
                <a:off x="7439009" y="6054759"/>
                <a:ext cx="10131" cy="7211"/>
              </a:xfrm>
              <a:custGeom>
                <a:avLst/>
                <a:gdLst>
                  <a:gd name="connsiteX0" fmla="*/ 1373 w 10131"/>
                  <a:gd name="connsiteY0" fmla="*/ 5495 h 7211"/>
                  <a:gd name="connsiteX1" fmla="*/ 0 w 10131"/>
                  <a:gd name="connsiteY1" fmla="*/ 2748 h 7211"/>
                  <a:gd name="connsiteX2" fmla="*/ 0 w 10131"/>
                  <a:gd name="connsiteY2" fmla="*/ 2748 h 7211"/>
                  <a:gd name="connsiteX3" fmla="*/ 3091 w 10131"/>
                  <a:gd name="connsiteY3" fmla="*/ 0 h 7211"/>
                  <a:gd name="connsiteX4" fmla="*/ 3091 w 10131"/>
                  <a:gd name="connsiteY4" fmla="*/ 0 h 7211"/>
                  <a:gd name="connsiteX5" fmla="*/ 3091 w 10131"/>
                  <a:gd name="connsiteY5" fmla="*/ 1202 h 7211"/>
                  <a:gd name="connsiteX6" fmla="*/ 3091 w 10131"/>
                  <a:gd name="connsiteY6" fmla="*/ 0 h 7211"/>
                  <a:gd name="connsiteX7" fmla="*/ 10131 w 10131"/>
                  <a:gd name="connsiteY7" fmla="*/ 0 h 7211"/>
                  <a:gd name="connsiteX8" fmla="*/ 6010 w 10131"/>
                  <a:gd name="connsiteY8" fmla="*/ 4121 h 7211"/>
                  <a:gd name="connsiteX9" fmla="*/ 3091 w 10131"/>
                  <a:gd name="connsiteY9" fmla="*/ 7212 h 7211"/>
                  <a:gd name="connsiteX10" fmla="*/ 1373 w 10131"/>
                  <a:gd name="connsiteY10" fmla="*/ 5495 h 7211"/>
                  <a:gd name="connsiteX11" fmla="*/ 1373 w 10131"/>
                  <a:gd name="connsiteY11" fmla="*/ 5495 h 7211"/>
                  <a:gd name="connsiteX12" fmla="*/ 4979 w 10131"/>
                  <a:gd name="connsiteY12" fmla="*/ 2748 h 7211"/>
                  <a:gd name="connsiteX13" fmla="*/ 4464 w 10131"/>
                  <a:gd name="connsiteY13" fmla="*/ 2748 h 7211"/>
                  <a:gd name="connsiteX14" fmla="*/ 4979 w 10131"/>
                  <a:gd name="connsiteY14" fmla="*/ 2748 h 7211"/>
                  <a:gd name="connsiteX15" fmla="*/ 4979 w 10131"/>
                  <a:gd name="connsiteY15" fmla="*/ 2748 h 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1" h="7211">
                    <a:moveTo>
                      <a:pt x="1373" y="5495"/>
                    </a:moveTo>
                    <a:cubicBezTo>
                      <a:pt x="1373" y="5151"/>
                      <a:pt x="343" y="5151"/>
                      <a:pt x="0" y="2748"/>
                    </a:cubicBezTo>
                    <a:lnTo>
                      <a:pt x="0" y="2748"/>
                    </a:lnTo>
                    <a:cubicBezTo>
                      <a:pt x="0" y="1030"/>
                      <a:pt x="2576" y="0"/>
                      <a:pt x="3091" y="0"/>
                    </a:cubicBezTo>
                    <a:lnTo>
                      <a:pt x="3091" y="0"/>
                    </a:lnTo>
                    <a:lnTo>
                      <a:pt x="3091" y="1202"/>
                    </a:lnTo>
                    <a:lnTo>
                      <a:pt x="3091" y="0"/>
                    </a:lnTo>
                    <a:lnTo>
                      <a:pt x="10131" y="0"/>
                    </a:lnTo>
                    <a:lnTo>
                      <a:pt x="6010" y="4121"/>
                    </a:lnTo>
                    <a:lnTo>
                      <a:pt x="3091" y="7212"/>
                    </a:lnTo>
                    <a:lnTo>
                      <a:pt x="1373" y="5495"/>
                    </a:lnTo>
                    <a:lnTo>
                      <a:pt x="1373" y="5495"/>
                    </a:lnTo>
                    <a:close/>
                    <a:moveTo>
                      <a:pt x="4979" y="2748"/>
                    </a:moveTo>
                    <a:lnTo>
                      <a:pt x="4464" y="2748"/>
                    </a:lnTo>
                    <a:lnTo>
                      <a:pt x="4979" y="2748"/>
                    </a:lnTo>
                    <a:lnTo>
                      <a:pt x="4979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1" name="图形 7">
              <a:extLst>
                <a:ext uri="{FF2B5EF4-FFF2-40B4-BE49-F238E27FC236}">
                  <a16:creationId xmlns:a16="http://schemas.microsoft.com/office/drawing/2014/main" xmlns="" id="{CD4C2BF6-BB5A-4744-8AAE-B2D5E836D41D}"/>
                </a:ext>
              </a:extLst>
            </p:cNvPr>
            <p:cNvGrpSpPr/>
            <p:nvPr/>
          </p:nvGrpSpPr>
          <p:grpSpPr>
            <a:xfrm>
              <a:off x="7426645" y="6053900"/>
              <a:ext cx="6525" cy="10131"/>
              <a:chOff x="7426645" y="6053900"/>
              <a:chExt cx="6525" cy="10131"/>
            </a:xfrm>
            <a:solidFill>
              <a:srgbClr val="B4B4B4"/>
            </a:solidFill>
          </p:grpSpPr>
          <p:sp>
            <p:nvSpPr>
              <p:cNvPr id="2941" name="任意多边形: 形状 2940">
                <a:extLst>
                  <a:ext uri="{FF2B5EF4-FFF2-40B4-BE49-F238E27FC236}">
                    <a16:creationId xmlns:a16="http://schemas.microsoft.com/office/drawing/2014/main" xmlns="" id="{A3D7B605-8357-442D-BB50-E54688A3F22C}"/>
                  </a:ext>
                </a:extLst>
              </p:cNvPr>
              <p:cNvSpPr/>
              <p:nvPr/>
            </p:nvSpPr>
            <p:spPr>
              <a:xfrm>
                <a:off x="7429161" y="6059910"/>
                <a:ext cx="1605" cy="1736"/>
              </a:xfrm>
              <a:custGeom>
                <a:avLst/>
                <a:gdLst>
                  <a:gd name="connsiteX0" fmla="*/ 403 w 1605"/>
                  <a:gd name="connsiteY0" fmla="*/ 1202 h 1736"/>
                  <a:gd name="connsiteX1" fmla="*/ 1605 w 1605"/>
                  <a:gd name="connsiteY1" fmla="*/ 0 h 1736"/>
                  <a:gd name="connsiteX2" fmla="*/ 1605 w 1605"/>
                  <a:gd name="connsiteY2" fmla="*/ 1202 h 1736"/>
                  <a:gd name="connsiteX3" fmla="*/ 403 w 1605"/>
                  <a:gd name="connsiteY3" fmla="*/ 1202 h 1736"/>
                  <a:gd name="connsiteX4" fmla="*/ 403 w 1605"/>
                  <a:gd name="connsiteY4" fmla="*/ 1202 h 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" h="1736">
                    <a:moveTo>
                      <a:pt x="403" y="1202"/>
                    </a:moveTo>
                    <a:lnTo>
                      <a:pt x="1605" y="0"/>
                    </a:lnTo>
                    <a:lnTo>
                      <a:pt x="1605" y="1202"/>
                    </a:lnTo>
                    <a:cubicBezTo>
                      <a:pt x="1605" y="1202"/>
                      <a:pt x="-970" y="2404"/>
                      <a:pt x="403" y="1202"/>
                    </a:cubicBezTo>
                    <a:lnTo>
                      <a:pt x="403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2" name="任意多边形: 形状 2941">
                <a:extLst>
                  <a:ext uri="{FF2B5EF4-FFF2-40B4-BE49-F238E27FC236}">
                    <a16:creationId xmlns:a16="http://schemas.microsoft.com/office/drawing/2014/main" xmlns="" id="{14B987CA-0FA1-401C-A93E-67B0935F9E78}"/>
                  </a:ext>
                </a:extLst>
              </p:cNvPr>
              <p:cNvSpPr/>
              <p:nvPr/>
            </p:nvSpPr>
            <p:spPr>
              <a:xfrm>
                <a:off x="7426645" y="6053900"/>
                <a:ext cx="6525" cy="10131"/>
              </a:xfrm>
              <a:custGeom>
                <a:avLst/>
                <a:gdLst>
                  <a:gd name="connsiteX0" fmla="*/ 0 w 6525"/>
                  <a:gd name="connsiteY0" fmla="*/ 7556 h 10131"/>
                  <a:gd name="connsiteX1" fmla="*/ 1202 w 6525"/>
                  <a:gd name="connsiteY1" fmla="*/ 5324 h 10131"/>
                  <a:gd name="connsiteX2" fmla="*/ 1202 w 6525"/>
                  <a:gd name="connsiteY2" fmla="*/ 5324 h 10131"/>
                  <a:gd name="connsiteX3" fmla="*/ 1202 w 6525"/>
                  <a:gd name="connsiteY3" fmla="*/ 5324 h 10131"/>
                  <a:gd name="connsiteX4" fmla="*/ 1373 w 6525"/>
                  <a:gd name="connsiteY4" fmla="*/ 5152 h 10131"/>
                  <a:gd name="connsiteX5" fmla="*/ 1373 w 6525"/>
                  <a:gd name="connsiteY5" fmla="*/ 5152 h 10131"/>
                  <a:gd name="connsiteX6" fmla="*/ 1373 w 6525"/>
                  <a:gd name="connsiteY6" fmla="*/ 5152 h 10131"/>
                  <a:gd name="connsiteX7" fmla="*/ 1373 w 6525"/>
                  <a:gd name="connsiteY7" fmla="*/ 5152 h 10131"/>
                  <a:gd name="connsiteX8" fmla="*/ 6525 w 6525"/>
                  <a:gd name="connsiteY8" fmla="*/ 0 h 10131"/>
                  <a:gd name="connsiteX9" fmla="*/ 6525 w 6525"/>
                  <a:gd name="connsiteY9" fmla="*/ 5839 h 10131"/>
                  <a:gd name="connsiteX10" fmla="*/ 6525 w 6525"/>
                  <a:gd name="connsiteY10" fmla="*/ 8586 h 10131"/>
                  <a:gd name="connsiteX11" fmla="*/ 5151 w 6525"/>
                  <a:gd name="connsiteY11" fmla="*/ 9273 h 10131"/>
                  <a:gd name="connsiteX12" fmla="*/ 2576 w 6525"/>
                  <a:gd name="connsiteY12" fmla="*/ 10132 h 10131"/>
                  <a:gd name="connsiteX13" fmla="*/ 2576 w 6525"/>
                  <a:gd name="connsiteY13" fmla="*/ 10132 h 10131"/>
                  <a:gd name="connsiteX14" fmla="*/ 0 w 6525"/>
                  <a:gd name="connsiteY14" fmla="*/ 7556 h 10131"/>
                  <a:gd name="connsiteX15" fmla="*/ 0 w 6525"/>
                  <a:gd name="connsiteY15" fmla="*/ 7556 h 10131"/>
                  <a:gd name="connsiteX16" fmla="*/ 3263 w 6525"/>
                  <a:gd name="connsiteY16" fmla="*/ 7556 h 10131"/>
                  <a:gd name="connsiteX17" fmla="*/ 3263 w 6525"/>
                  <a:gd name="connsiteY17" fmla="*/ 7556 h 10131"/>
                  <a:gd name="connsiteX18" fmla="*/ 3263 w 6525"/>
                  <a:gd name="connsiteY18" fmla="*/ 7556 h 10131"/>
                  <a:gd name="connsiteX19" fmla="*/ 3263 w 6525"/>
                  <a:gd name="connsiteY19" fmla="*/ 7556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25" h="10131">
                    <a:moveTo>
                      <a:pt x="0" y="7556"/>
                    </a:moveTo>
                    <a:cubicBezTo>
                      <a:pt x="343" y="5839"/>
                      <a:pt x="686" y="5839"/>
                      <a:pt x="1202" y="5324"/>
                    </a:cubicBezTo>
                    <a:lnTo>
                      <a:pt x="1202" y="5324"/>
                    </a:lnTo>
                    <a:lnTo>
                      <a:pt x="1202" y="5324"/>
                    </a:lnTo>
                    <a:lnTo>
                      <a:pt x="1373" y="5152"/>
                    </a:lnTo>
                    <a:cubicBezTo>
                      <a:pt x="1373" y="5152"/>
                      <a:pt x="1373" y="5152"/>
                      <a:pt x="1373" y="5152"/>
                    </a:cubicBezTo>
                    <a:lnTo>
                      <a:pt x="1373" y="5152"/>
                    </a:lnTo>
                    <a:lnTo>
                      <a:pt x="1373" y="5152"/>
                    </a:lnTo>
                    <a:lnTo>
                      <a:pt x="6525" y="0"/>
                    </a:lnTo>
                    <a:lnTo>
                      <a:pt x="6525" y="5839"/>
                    </a:lnTo>
                    <a:lnTo>
                      <a:pt x="6525" y="8586"/>
                    </a:lnTo>
                    <a:lnTo>
                      <a:pt x="5151" y="9273"/>
                    </a:lnTo>
                    <a:cubicBezTo>
                      <a:pt x="4808" y="9273"/>
                      <a:pt x="4464" y="9960"/>
                      <a:pt x="2576" y="10132"/>
                    </a:cubicBezTo>
                    <a:lnTo>
                      <a:pt x="2576" y="10132"/>
                    </a:lnTo>
                    <a:cubicBezTo>
                      <a:pt x="2061" y="10132"/>
                      <a:pt x="171" y="9788"/>
                      <a:pt x="0" y="7556"/>
                    </a:cubicBezTo>
                    <a:lnTo>
                      <a:pt x="0" y="7556"/>
                    </a:lnTo>
                    <a:close/>
                    <a:moveTo>
                      <a:pt x="3263" y="7556"/>
                    </a:moveTo>
                    <a:lnTo>
                      <a:pt x="3263" y="7556"/>
                    </a:lnTo>
                    <a:lnTo>
                      <a:pt x="3263" y="7556"/>
                    </a:lnTo>
                    <a:lnTo>
                      <a:pt x="3263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2" name="图形 7">
              <a:extLst>
                <a:ext uri="{FF2B5EF4-FFF2-40B4-BE49-F238E27FC236}">
                  <a16:creationId xmlns:a16="http://schemas.microsoft.com/office/drawing/2014/main" xmlns="" id="{10320597-3546-4B72-AC59-6CCFE18773B3}"/>
                </a:ext>
              </a:extLst>
            </p:cNvPr>
            <p:cNvGrpSpPr/>
            <p:nvPr/>
          </p:nvGrpSpPr>
          <p:grpSpPr>
            <a:xfrm>
              <a:off x="7512159" y="6033294"/>
              <a:ext cx="7040" cy="7211"/>
              <a:chOff x="7512159" y="6033294"/>
              <a:chExt cx="7040" cy="7211"/>
            </a:xfrm>
            <a:solidFill>
              <a:srgbClr val="B4B4B4"/>
            </a:solidFill>
          </p:grpSpPr>
          <p:sp>
            <p:nvSpPr>
              <p:cNvPr id="2939" name="任意多边形: 形状 2938">
                <a:extLst>
                  <a:ext uri="{FF2B5EF4-FFF2-40B4-BE49-F238E27FC236}">
                    <a16:creationId xmlns:a16="http://schemas.microsoft.com/office/drawing/2014/main" xmlns="" id="{460A5549-FFFF-4F38-86D8-BCA7E50D803E}"/>
                  </a:ext>
                </a:extLst>
              </p:cNvPr>
              <p:cNvSpPr/>
              <p:nvPr/>
            </p:nvSpPr>
            <p:spPr>
              <a:xfrm>
                <a:off x="7514744" y="6035526"/>
                <a:ext cx="2910" cy="1208"/>
              </a:xfrm>
              <a:custGeom>
                <a:avLst/>
                <a:gdLst>
                  <a:gd name="connsiteX0" fmla="*/ 335 w 2910"/>
                  <a:gd name="connsiteY0" fmla="*/ 0 h 1208"/>
                  <a:gd name="connsiteX1" fmla="*/ 2911 w 2910"/>
                  <a:gd name="connsiteY1" fmla="*/ 0 h 1208"/>
                  <a:gd name="connsiteX2" fmla="*/ 1709 w 2910"/>
                  <a:gd name="connsiteY2" fmla="*/ 1202 h 1208"/>
                  <a:gd name="connsiteX3" fmla="*/ 335 w 2910"/>
                  <a:gd name="connsiteY3" fmla="*/ 0 h 1208"/>
                  <a:gd name="connsiteX4" fmla="*/ 335 w 2910"/>
                  <a:gd name="connsiteY4" fmla="*/ 0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0" h="1208">
                    <a:moveTo>
                      <a:pt x="335" y="0"/>
                    </a:moveTo>
                    <a:lnTo>
                      <a:pt x="2911" y="0"/>
                    </a:lnTo>
                    <a:lnTo>
                      <a:pt x="1709" y="1202"/>
                    </a:lnTo>
                    <a:cubicBezTo>
                      <a:pt x="1537" y="1202"/>
                      <a:pt x="-867" y="1373"/>
                      <a:pt x="335" y="0"/>
                    </a:cubicBez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0" name="任意多边形: 形状 2939">
                <a:extLst>
                  <a:ext uri="{FF2B5EF4-FFF2-40B4-BE49-F238E27FC236}">
                    <a16:creationId xmlns:a16="http://schemas.microsoft.com/office/drawing/2014/main" xmlns="" id="{386D21BA-29C8-4383-84CA-F9BBBEE13DDD}"/>
                  </a:ext>
                </a:extLst>
              </p:cNvPr>
              <p:cNvSpPr/>
              <p:nvPr/>
            </p:nvSpPr>
            <p:spPr>
              <a:xfrm>
                <a:off x="7512159" y="6033294"/>
                <a:ext cx="7040" cy="7211"/>
              </a:xfrm>
              <a:custGeom>
                <a:avLst/>
                <a:gdLst>
                  <a:gd name="connsiteX0" fmla="*/ 3091 w 7040"/>
                  <a:gd name="connsiteY0" fmla="*/ 5838 h 7211"/>
                  <a:gd name="connsiteX1" fmla="*/ 2748 w 7040"/>
                  <a:gd name="connsiteY1" fmla="*/ 5838 h 7211"/>
                  <a:gd name="connsiteX2" fmla="*/ 2748 w 7040"/>
                  <a:gd name="connsiteY2" fmla="*/ 5838 h 7211"/>
                  <a:gd name="connsiteX3" fmla="*/ 0 w 7040"/>
                  <a:gd name="connsiteY3" fmla="*/ 2919 h 7211"/>
                  <a:gd name="connsiteX4" fmla="*/ 0 w 7040"/>
                  <a:gd name="connsiteY4" fmla="*/ 2919 h 7211"/>
                  <a:gd name="connsiteX5" fmla="*/ 1374 w 7040"/>
                  <a:gd name="connsiteY5" fmla="*/ 343 h 7211"/>
                  <a:gd name="connsiteX6" fmla="*/ 1374 w 7040"/>
                  <a:gd name="connsiteY6" fmla="*/ 343 h 7211"/>
                  <a:gd name="connsiteX7" fmla="*/ 2061 w 7040"/>
                  <a:gd name="connsiteY7" fmla="*/ 0 h 7211"/>
                  <a:gd name="connsiteX8" fmla="*/ 2748 w 7040"/>
                  <a:gd name="connsiteY8" fmla="*/ 0 h 7211"/>
                  <a:gd name="connsiteX9" fmla="*/ 5323 w 7040"/>
                  <a:gd name="connsiteY9" fmla="*/ 0 h 7211"/>
                  <a:gd name="connsiteX10" fmla="*/ 7040 w 7040"/>
                  <a:gd name="connsiteY10" fmla="*/ 4121 h 7211"/>
                  <a:gd name="connsiteX11" fmla="*/ 4122 w 7040"/>
                  <a:gd name="connsiteY11" fmla="*/ 7212 h 7211"/>
                  <a:gd name="connsiteX12" fmla="*/ 3091 w 7040"/>
                  <a:gd name="connsiteY12" fmla="*/ 5838 h 7211"/>
                  <a:gd name="connsiteX13" fmla="*/ 3091 w 7040"/>
                  <a:gd name="connsiteY13" fmla="*/ 5838 h 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40" h="7211">
                    <a:moveTo>
                      <a:pt x="3091" y="5838"/>
                    </a:moveTo>
                    <a:cubicBezTo>
                      <a:pt x="2919" y="5838"/>
                      <a:pt x="2919" y="5838"/>
                      <a:pt x="2748" y="5838"/>
                    </a:cubicBezTo>
                    <a:lnTo>
                      <a:pt x="2748" y="5838"/>
                    </a:lnTo>
                    <a:cubicBezTo>
                      <a:pt x="2232" y="5666"/>
                      <a:pt x="515" y="5666"/>
                      <a:pt x="0" y="2919"/>
                    </a:cubicBezTo>
                    <a:lnTo>
                      <a:pt x="0" y="2919"/>
                    </a:lnTo>
                    <a:cubicBezTo>
                      <a:pt x="0" y="1889"/>
                      <a:pt x="687" y="858"/>
                      <a:pt x="1374" y="343"/>
                    </a:cubicBezTo>
                    <a:lnTo>
                      <a:pt x="1374" y="343"/>
                    </a:lnTo>
                    <a:lnTo>
                      <a:pt x="2061" y="0"/>
                    </a:lnTo>
                    <a:lnTo>
                      <a:pt x="2748" y="0"/>
                    </a:lnTo>
                    <a:lnTo>
                      <a:pt x="5323" y="0"/>
                    </a:lnTo>
                    <a:lnTo>
                      <a:pt x="7040" y="4121"/>
                    </a:lnTo>
                    <a:lnTo>
                      <a:pt x="4122" y="7212"/>
                    </a:lnTo>
                    <a:lnTo>
                      <a:pt x="3091" y="5838"/>
                    </a:lnTo>
                    <a:lnTo>
                      <a:pt x="3091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3" name="图形 7">
              <a:extLst>
                <a:ext uri="{FF2B5EF4-FFF2-40B4-BE49-F238E27FC236}">
                  <a16:creationId xmlns:a16="http://schemas.microsoft.com/office/drawing/2014/main" xmlns="" id="{02DF1300-8A13-41F4-8238-8D5210F338BF}"/>
                </a:ext>
              </a:extLst>
            </p:cNvPr>
            <p:cNvGrpSpPr/>
            <p:nvPr/>
          </p:nvGrpSpPr>
          <p:grpSpPr>
            <a:xfrm>
              <a:off x="7492069" y="6035698"/>
              <a:ext cx="6696" cy="6182"/>
              <a:chOff x="7492069" y="6035698"/>
              <a:chExt cx="6696" cy="6182"/>
            </a:xfrm>
            <a:solidFill>
              <a:srgbClr val="B4B4B4"/>
            </a:solidFill>
          </p:grpSpPr>
          <p:sp>
            <p:nvSpPr>
              <p:cNvPr id="2937" name="任意多边形: 形状 2936">
                <a:extLst>
                  <a:ext uri="{FF2B5EF4-FFF2-40B4-BE49-F238E27FC236}">
                    <a16:creationId xmlns:a16="http://schemas.microsoft.com/office/drawing/2014/main" xmlns="" id="{E64BB775-DCC7-49E3-9ED2-F08F25CBF5AF}"/>
                  </a:ext>
                </a:extLst>
              </p:cNvPr>
              <p:cNvSpPr/>
              <p:nvPr/>
            </p:nvSpPr>
            <p:spPr>
              <a:xfrm>
                <a:off x="7494585" y="6038102"/>
                <a:ext cx="1605" cy="1279"/>
              </a:xfrm>
              <a:custGeom>
                <a:avLst/>
                <a:gdLst>
                  <a:gd name="connsiteX0" fmla="*/ 403 w 1605"/>
                  <a:gd name="connsiteY0" fmla="*/ 0 h 1279"/>
                  <a:gd name="connsiteX1" fmla="*/ 1605 w 1605"/>
                  <a:gd name="connsiteY1" fmla="*/ 0 h 1279"/>
                  <a:gd name="connsiteX2" fmla="*/ 1605 w 1605"/>
                  <a:gd name="connsiteY2" fmla="*/ 1202 h 1279"/>
                  <a:gd name="connsiteX3" fmla="*/ 403 w 1605"/>
                  <a:gd name="connsiteY3" fmla="*/ 0 h 1279"/>
                  <a:gd name="connsiteX4" fmla="*/ 403 w 1605"/>
                  <a:gd name="connsiteY4" fmla="*/ 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" h="1279">
                    <a:moveTo>
                      <a:pt x="403" y="0"/>
                    </a:moveTo>
                    <a:lnTo>
                      <a:pt x="1605" y="0"/>
                    </a:lnTo>
                    <a:lnTo>
                      <a:pt x="1605" y="1202"/>
                    </a:lnTo>
                    <a:cubicBezTo>
                      <a:pt x="1605" y="1373"/>
                      <a:pt x="-970" y="1373"/>
                      <a:pt x="403" y="0"/>
                    </a:cubicBezTo>
                    <a:lnTo>
                      <a:pt x="40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8" name="任意多边形: 形状 2937">
                <a:extLst>
                  <a:ext uri="{FF2B5EF4-FFF2-40B4-BE49-F238E27FC236}">
                    <a16:creationId xmlns:a16="http://schemas.microsoft.com/office/drawing/2014/main" xmlns="" id="{8A5972E2-B8E5-4BC3-8B11-D31F1ACB9EF8}"/>
                  </a:ext>
                </a:extLst>
              </p:cNvPr>
              <p:cNvSpPr/>
              <p:nvPr/>
            </p:nvSpPr>
            <p:spPr>
              <a:xfrm>
                <a:off x="7492069" y="6035698"/>
                <a:ext cx="6696" cy="6182"/>
              </a:xfrm>
              <a:custGeom>
                <a:avLst/>
                <a:gdLst>
                  <a:gd name="connsiteX0" fmla="*/ 4121 w 6696"/>
                  <a:gd name="connsiteY0" fmla="*/ 6182 h 6182"/>
                  <a:gd name="connsiteX1" fmla="*/ 2748 w 6696"/>
                  <a:gd name="connsiteY1" fmla="*/ 6010 h 6182"/>
                  <a:gd name="connsiteX2" fmla="*/ 2748 w 6696"/>
                  <a:gd name="connsiteY2" fmla="*/ 6010 h 6182"/>
                  <a:gd name="connsiteX3" fmla="*/ 0 w 6696"/>
                  <a:gd name="connsiteY3" fmla="*/ 3091 h 6182"/>
                  <a:gd name="connsiteX4" fmla="*/ 0 w 6696"/>
                  <a:gd name="connsiteY4" fmla="*/ 3091 h 6182"/>
                  <a:gd name="connsiteX5" fmla="*/ 1373 w 6696"/>
                  <a:gd name="connsiteY5" fmla="*/ 515 h 6182"/>
                  <a:gd name="connsiteX6" fmla="*/ 1373 w 6696"/>
                  <a:gd name="connsiteY6" fmla="*/ 515 h 6182"/>
                  <a:gd name="connsiteX7" fmla="*/ 2061 w 6696"/>
                  <a:gd name="connsiteY7" fmla="*/ 0 h 6182"/>
                  <a:gd name="connsiteX8" fmla="*/ 2919 w 6696"/>
                  <a:gd name="connsiteY8" fmla="*/ 0 h 6182"/>
                  <a:gd name="connsiteX9" fmla="*/ 6697 w 6696"/>
                  <a:gd name="connsiteY9" fmla="*/ 0 h 6182"/>
                  <a:gd name="connsiteX10" fmla="*/ 6697 w 6696"/>
                  <a:gd name="connsiteY10" fmla="*/ 2404 h 6182"/>
                  <a:gd name="connsiteX11" fmla="*/ 6697 w 6696"/>
                  <a:gd name="connsiteY11" fmla="*/ 6182 h 6182"/>
                  <a:gd name="connsiteX12" fmla="*/ 4121 w 6696"/>
                  <a:gd name="connsiteY12" fmla="*/ 6182 h 6182"/>
                  <a:gd name="connsiteX13" fmla="*/ 4121 w 6696"/>
                  <a:gd name="connsiteY13" fmla="*/ 6182 h 6182"/>
                  <a:gd name="connsiteX14" fmla="*/ 4293 w 6696"/>
                  <a:gd name="connsiteY14" fmla="*/ 4293 h 6182"/>
                  <a:gd name="connsiteX15" fmla="*/ 4121 w 6696"/>
                  <a:gd name="connsiteY15" fmla="*/ 4122 h 6182"/>
                  <a:gd name="connsiteX16" fmla="*/ 4121 w 6696"/>
                  <a:gd name="connsiteY16" fmla="*/ 4122 h 6182"/>
                  <a:gd name="connsiteX17" fmla="*/ 4293 w 6696"/>
                  <a:gd name="connsiteY17" fmla="*/ 4293 h 6182"/>
                  <a:gd name="connsiteX18" fmla="*/ 4293 w 6696"/>
                  <a:gd name="connsiteY18" fmla="*/ 4293 h 6182"/>
                  <a:gd name="connsiteX19" fmla="*/ 4808 w 6696"/>
                  <a:gd name="connsiteY19" fmla="*/ 3091 h 6182"/>
                  <a:gd name="connsiteX20" fmla="*/ 3949 w 6696"/>
                  <a:gd name="connsiteY20" fmla="*/ 3091 h 6182"/>
                  <a:gd name="connsiteX21" fmla="*/ 4808 w 6696"/>
                  <a:gd name="connsiteY21" fmla="*/ 3091 h 6182"/>
                  <a:gd name="connsiteX22" fmla="*/ 4808 w 6696"/>
                  <a:gd name="connsiteY22" fmla="*/ 3091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96" h="6182">
                    <a:moveTo>
                      <a:pt x="4121" y="6182"/>
                    </a:moveTo>
                    <a:cubicBezTo>
                      <a:pt x="4121" y="6182"/>
                      <a:pt x="3606" y="6182"/>
                      <a:pt x="2748" y="6010"/>
                    </a:cubicBezTo>
                    <a:lnTo>
                      <a:pt x="2748" y="6010"/>
                    </a:lnTo>
                    <a:cubicBezTo>
                      <a:pt x="2232" y="5839"/>
                      <a:pt x="343" y="5839"/>
                      <a:pt x="0" y="3091"/>
                    </a:cubicBezTo>
                    <a:lnTo>
                      <a:pt x="0" y="3091"/>
                    </a:lnTo>
                    <a:cubicBezTo>
                      <a:pt x="0" y="2232"/>
                      <a:pt x="515" y="1030"/>
                      <a:pt x="1373" y="515"/>
                    </a:cubicBezTo>
                    <a:lnTo>
                      <a:pt x="1373" y="515"/>
                    </a:lnTo>
                    <a:lnTo>
                      <a:pt x="2061" y="0"/>
                    </a:lnTo>
                    <a:lnTo>
                      <a:pt x="2919" y="0"/>
                    </a:lnTo>
                    <a:lnTo>
                      <a:pt x="6697" y="0"/>
                    </a:lnTo>
                    <a:lnTo>
                      <a:pt x="6697" y="2404"/>
                    </a:lnTo>
                    <a:lnTo>
                      <a:pt x="6697" y="6182"/>
                    </a:lnTo>
                    <a:lnTo>
                      <a:pt x="4121" y="6182"/>
                    </a:lnTo>
                    <a:lnTo>
                      <a:pt x="4121" y="6182"/>
                    </a:lnTo>
                    <a:close/>
                    <a:moveTo>
                      <a:pt x="4293" y="4293"/>
                    </a:moveTo>
                    <a:lnTo>
                      <a:pt x="4121" y="4122"/>
                    </a:lnTo>
                    <a:lnTo>
                      <a:pt x="4121" y="4122"/>
                    </a:lnTo>
                    <a:lnTo>
                      <a:pt x="4293" y="4293"/>
                    </a:lnTo>
                    <a:lnTo>
                      <a:pt x="4293" y="4293"/>
                    </a:lnTo>
                    <a:close/>
                    <a:moveTo>
                      <a:pt x="4808" y="3091"/>
                    </a:moveTo>
                    <a:lnTo>
                      <a:pt x="3949" y="3091"/>
                    </a:lnTo>
                    <a:lnTo>
                      <a:pt x="4808" y="3091"/>
                    </a:lnTo>
                    <a:lnTo>
                      <a:pt x="4808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4" name="图形 7">
              <a:extLst>
                <a:ext uri="{FF2B5EF4-FFF2-40B4-BE49-F238E27FC236}">
                  <a16:creationId xmlns:a16="http://schemas.microsoft.com/office/drawing/2014/main" xmlns="" id="{9112B028-2A26-42E3-8617-2592516CDB6B}"/>
                </a:ext>
              </a:extLst>
            </p:cNvPr>
            <p:cNvGrpSpPr/>
            <p:nvPr/>
          </p:nvGrpSpPr>
          <p:grpSpPr>
            <a:xfrm>
              <a:off x="7497220" y="6030547"/>
              <a:ext cx="6353" cy="6181"/>
              <a:chOff x="7497220" y="6030547"/>
              <a:chExt cx="6353" cy="6181"/>
            </a:xfrm>
            <a:solidFill>
              <a:srgbClr val="B4B4B4"/>
            </a:solidFill>
          </p:grpSpPr>
          <p:sp>
            <p:nvSpPr>
              <p:cNvPr id="2935" name="任意多边形: 形状 2934">
                <a:extLst>
                  <a:ext uri="{FF2B5EF4-FFF2-40B4-BE49-F238E27FC236}">
                    <a16:creationId xmlns:a16="http://schemas.microsoft.com/office/drawing/2014/main" xmlns="" id="{7B9CED6C-43C1-4B03-90E5-E91464C6015E}"/>
                  </a:ext>
                </a:extLst>
              </p:cNvPr>
              <p:cNvSpPr/>
              <p:nvPr/>
            </p:nvSpPr>
            <p:spPr>
              <a:xfrm>
                <a:off x="7499633" y="6032951"/>
                <a:ext cx="2910" cy="1216"/>
              </a:xfrm>
              <a:custGeom>
                <a:avLst/>
                <a:gdLst>
                  <a:gd name="connsiteX0" fmla="*/ 335 w 2910"/>
                  <a:gd name="connsiteY0" fmla="*/ 0 h 1216"/>
                  <a:gd name="connsiteX1" fmla="*/ 2911 w 2910"/>
                  <a:gd name="connsiteY1" fmla="*/ 1202 h 1216"/>
                  <a:gd name="connsiteX2" fmla="*/ 1709 w 2910"/>
                  <a:gd name="connsiteY2" fmla="*/ 1202 h 1216"/>
                  <a:gd name="connsiteX3" fmla="*/ 335 w 2910"/>
                  <a:gd name="connsiteY3" fmla="*/ 0 h 1216"/>
                  <a:gd name="connsiteX4" fmla="*/ 335 w 2910"/>
                  <a:gd name="connsiteY4" fmla="*/ 0 h 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0" h="1216">
                    <a:moveTo>
                      <a:pt x="335" y="0"/>
                    </a:moveTo>
                    <a:lnTo>
                      <a:pt x="2911" y="1202"/>
                    </a:lnTo>
                    <a:lnTo>
                      <a:pt x="1709" y="1202"/>
                    </a:lnTo>
                    <a:cubicBezTo>
                      <a:pt x="1537" y="1373"/>
                      <a:pt x="-867" y="0"/>
                      <a:pt x="335" y="0"/>
                    </a:cubicBez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6" name="任意多边形: 形状 2935">
                <a:extLst>
                  <a:ext uri="{FF2B5EF4-FFF2-40B4-BE49-F238E27FC236}">
                    <a16:creationId xmlns:a16="http://schemas.microsoft.com/office/drawing/2014/main" xmlns="" id="{EE3A15F6-082B-4BC1-BF1B-DF0BED3A3B9A}"/>
                  </a:ext>
                </a:extLst>
              </p:cNvPr>
              <p:cNvSpPr/>
              <p:nvPr/>
            </p:nvSpPr>
            <p:spPr>
              <a:xfrm>
                <a:off x="7497220" y="6030547"/>
                <a:ext cx="6353" cy="6181"/>
              </a:xfrm>
              <a:custGeom>
                <a:avLst/>
                <a:gdLst>
                  <a:gd name="connsiteX0" fmla="*/ 3435 w 6353"/>
                  <a:gd name="connsiteY0" fmla="*/ 6182 h 6181"/>
                  <a:gd name="connsiteX1" fmla="*/ 2919 w 6353"/>
                  <a:gd name="connsiteY1" fmla="*/ 6010 h 6181"/>
                  <a:gd name="connsiteX2" fmla="*/ 0 w 6353"/>
                  <a:gd name="connsiteY2" fmla="*/ 2576 h 6181"/>
                  <a:gd name="connsiteX3" fmla="*/ 0 w 6353"/>
                  <a:gd name="connsiteY3" fmla="*/ 2576 h 6181"/>
                  <a:gd name="connsiteX4" fmla="*/ 2748 w 6353"/>
                  <a:gd name="connsiteY4" fmla="*/ 0 h 6181"/>
                  <a:gd name="connsiteX5" fmla="*/ 2748 w 6353"/>
                  <a:gd name="connsiteY5" fmla="*/ 0 h 6181"/>
                  <a:gd name="connsiteX6" fmla="*/ 2748 w 6353"/>
                  <a:gd name="connsiteY6" fmla="*/ 2404 h 6181"/>
                  <a:gd name="connsiteX7" fmla="*/ 2748 w 6353"/>
                  <a:gd name="connsiteY7" fmla="*/ 0 h 6181"/>
                  <a:gd name="connsiteX8" fmla="*/ 3263 w 6353"/>
                  <a:gd name="connsiteY8" fmla="*/ 0 h 6181"/>
                  <a:gd name="connsiteX9" fmla="*/ 3778 w 6353"/>
                  <a:gd name="connsiteY9" fmla="*/ 172 h 6181"/>
                  <a:gd name="connsiteX10" fmla="*/ 6353 w 6353"/>
                  <a:gd name="connsiteY10" fmla="*/ 1545 h 6181"/>
                  <a:gd name="connsiteX11" fmla="*/ 5323 w 6353"/>
                  <a:gd name="connsiteY11" fmla="*/ 6182 h 6181"/>
                  <a:gd name="connsiteX12" fmla="*/ 3435 w 6353"/>
                  <a:gd name="connsiteY12" fmla="*/ 6182 h 6181"/>
                  <a:gd name="connsiteX13" fmla="*/ 3435 w 6353"/>
                  <a:gd name="connsiteY13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53" h="6181">
                    <a:moveTo>
                      <a:pt x="3435" y="6182"/>
                    </a:moveTo>
                    <a:lnTo>
                      <a:pt x="2919" y="6010"/>
                    </a:lnTo>
                    <a:cubicBezTo>
                      <a:pt x="2748" y="5151"/>
                      <a:pt x="1545" y="6869"/>
                      <a:pt x="0" y="2576"/>
                    </a:cubicBezTo>
                    <a:lnTo>
                      <a:pt x="0" y="2576"/>
                    </a:lnTo>
                    <a:cubicBezTo>
                      <a:pt x="344" y="0"/>
                      <a:pt x="2748" y="0"/>
                      <a:pt x="2748" y="0"/>
                    </a:cubicBezTo>
                    <a:lnTo>
                      <a:pt x="2748" y="0"/>
                    </a:lnTo>
                    <a:lnTo>
                      <a:pt x="2748" y="2404"/>
                    </a:lnTo>
                    <a:lnTo>
                      <a:pt x="2748" y="0"/>
                    </a:lnTo>
                    <a:lnTo>
                      <a:pt x="3263" y="0"/>
                    </a:lnTo>
                    <a:lnTo>
                      <a:pt x="3778" y="172"/>
                    </a:lnTo>
                    <a:lnTo>
                      <a:pt x="6353" y="1545"/>
                    </a:lnTo>
                    <a:lnTo>
                      <a:pt x="5323" y="6182"/>
                    </a:lnTo>
                    <a:lnTo>
                      <a:pt x="3435" y="6182"/>
                    </a:lnTo>
                    <a:lnTo>
                      <a:pt x="3435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5" name="图形 7">
              <a:extLst>
                <a:ext uri="{FF2B5EF4-FFF2-40B4-BE49-F238E27FC236}">
                  <a16:creationId xmlns:a16="http://schemas.microsoft.com/office/drawing/2014/main" xmlns="" id="{4D0D7EBF-74C2-48EA-9572-B3EF577D615E}"/>
                </a:ext>
              </a:extLst>
            </p:cNvPr>
            <p:cNvGrpSpPr/>
            <p:nvPr/>
          </p:nvGrpSpPr>
          <p:grpSpPr>
            <a:xfrm>
              <a:off x="7499109" y="6027971"/>
              <a:ext cx="14252" cy="7211"/>
              <a:chOff x="7499109" y="6027971"/>
              <a:chExt cx="14252" cy="7211"/>
            </a:xfrm>
            <a:solidFill>
              <a:srgbClr val="B4B4B4"/>
            </a:solidFill>
          </p:grpSpPr>
          <p:sp>
            <p:nvSpPr>
              <p:cNvPr id="2933" name="任意多边形: 形状 2932">
                <a:extLst>
                  <a:ext uri="{FF2B5EF4-FFF2-40B4-BE49-F238E27FC236}">
                    <a16:creationId xmlns:a16="http://schemas.microsoft.com/office/drawing/2014/main" xmlns="" id="{15056F44-AD4F-43F8-A133-FA6B0C0F76E9}"/>
                  </a:ext>
                </a:extLst>
              </p:cNvPr>
              <p:cNvSpPr/>
              <p:nvPr/>
            </p:nvSpPr>
            <p:spPr>
              <a:xfrm>
                <a:off x="7504948" y="6030375"/>
                <a:ext cx="2575" cy="1374"/>
              </a:xfrm>
              <a:custGeom>
                <a:avLst/>
                <a:gdLst>
                  <a:gd name="connsiteX0" fmla="*/ 0 w 2575"/>
                  <a:gd name="connsiteY0" fmla="*/ 172 h 1374"/>
                  <a:gd name="connsiteX1" fmla="*/ 2576 w 2575"/>
                  <a:gd name="connsiteY1" fmla="*/ 0 h 1374"/>
                  <a:gd name="connsiteX2" fmla="*/ 1373 w 2575"/>
                  <a:gd name="connsiteY2" fmla="*/ 1374 h 1374"/>
                  <a:gd name="connsiteX3" fmla="*/ 0 w 2575"/>
                  <a:gd name="connsiteY3" fmla="*/ 172 h 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1374">
                    <a:moveTo>
                      <a:pt x="0" y="172"/>
                    </a:moveTo>
                    <a:lnTo>
                      <a:pt x="2576" y="0"/>
                    </a:lnTo>
                    <a:lnTo>
                      <a:pt x="1373" y="1374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4" name="任意多边形: 形状 2933">
                <a:extLst>
                  <a:ext uri="{FF2B5EF4-FFF2-40B4-BE49-F238E27FC236}">
                    <a16:creationId xmlns:a16="http://schemas.microsoft.com/office/drawing/2014/main" xmlns="" id="{47B7BCBE-3BBD-469E-8367-ED470022D930}"/>
                  </a:ext>
                </a:extLst>
              </p:cNvPr>
              <p:cNvSpPr/>
              <p:nvPr/>
            </p:nvSpPr>
            <p:spPr>
              <a:xfrm>
                <a:off x="7499109" y="6027971"/>
                <a:ext cx="14252" cy="7211"/>
              </a:xfrm>
              <a:custGeom>
                <a:avLst/>
                <a:gdLst>
                  <a:gd name="connsiteX0" fmla="*/ 5323 w 14252"/>
                  <a:gd name="connsiteY0" fmla="*/ 5495 h 7211"/>
                  <a:gd name="connsiteX1" fmla="*/ 4121 w 14252"/>
                  <a:gd name="connsiteY1" fmla="*/ 4121 h 7211"/>
                  <a:gd name="connsiteX2" fmla="*/ 5838 w 14252"/>
                  <a:gd name="connsiteY2" fmla="*/ 2576 h 7211"/>
                  <a:gd name="connsiteX3" fmla="*/ 4121 w 14252"/>
                  <a:gd name="connsiteY3" fmla="*/ 4121 h 7211"/>
                  <a:gd name="connsiteX4" fmla="*/ 0 w 14252"/>
                  <a:gd name="connsiteY4" fmla="*/ 171 h 7211"/>
                  <a:gd name="connsiteX5" fmla="*/ 5838 w 14252"/>
                  <a:gd name="connsiteY5" fmla="*/ 0 h 7211"/>
                  <a:gd name="connsiteX6" fmla="*/ 14252 w 14252"/>
                  <a:gd name="connsiteY6" fmla="*/ 0 h 7211"/>
                  <a:gd name="connsiteX7" fmla="*/ 10131 w 14252"/>
                  <a:gd name="connsiteY7" fmla="*/ 4121 h 7211"/>
                  <a:gd name="connsiteX8" fmla="*/ 7040 w 14252"/>
                  <a:gd name="connsiteY8" fmla="*/ 7212 h 7211"/>
                  <a:gd name="connsiteX9" fmla="*/ 5323 w 14252"/>
                  <a:gd name="connsiteY9" fmla="*/ 5495 h 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52" h="7211">
                    <a:moveTo>
                      <a:pt x="5323" y="5495"/>
                    </a:moveTo>
                    <a:lnTo>
                      <a:pt x="4121" y="4121"/>
                    </a:lnTo>
                    <a:lnTo>
                      <a:pt x="5838" y="2576"/>
                    </a:lnTo>
                    <a:lnTo>
                      <a:pt x="4121" y="4121"/>
                    </a:lnTo>
                    <a:lnTo>
                      <a:pt x="0" y="171"/>
                    </a:lnTo>
                    <a:lnTo>
                      <a:pt x="5838" y="0"/>
                    </a:lnTo>
                    <a:lnTo>
                      <a:pt x="14252" y="0"/>
                    </a:lnTo>
                    <a:lnTo>
                      <a:pt x="10131" y="4121"/>
                    </a:lnTo>
                    <a:lnTo>
                      <a:pt x="7040" y="7212"/>
                    </a:lnTo>
                    <a:lnTo>
                      <a:pt x="5323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6" name="图形 7">
              <a:extLst>
                <a:ext uri="{FF2B5EF4-FFF2-40B4-BE49-F238E27FC236}">
                  <a16:creationId xmlns:a16="http://schemas.microsoft.com/office/drawing/2014/main" xmlns="" id="{A3A12DF8-F48D-41C4-9CBB-1C2B41A158C4}"/>
                </a:ext>
              </a:extLst>
            </p:cNvPr>
            <p:cNvGrpSpPr/>
            <p:nvPr/>
          </p:nvGrpSpPr>
          <p:grpSpPr>
            <a:xfrm>
              <a:off x="7497049" y="6024365"/>
              <a:ext cx="6524" cy="6181"/>
              <a:chOff x="7497049" y="6024365"/>
              <a:chExt cx="6524" cy="6181"/>
            </a:xfrm>
            <a:solidFill>
              <a:srgbClr val="B4B4B4"/>
            </a:solidFill>
          </p:grpSpPr>
          <p:sp>
            <p:nvSpPr>
              <p:cNvPr id="2931" name="任意多边形: 形状 2930">
                <a:extLst>
                  <a:ext uri="{FF2B5EF4-FFF2-40B4-BE49-F238E27FC236}">
                    <a16:creationId xmlns:a16="http://schemas.microsoft.com/office/drawing/2014/main" xmlns="" id="{DC6EB6CD-0E5F-4DE6-A73C-A09BF1E07DA1}"/>
                  </a:ext>
                </a:extLst>
              </p:cNvPr>
              <p:cNvSpPr/>
              <p:nvPr/>
            </p:nvSpPr>
            <p:spPr>
              <a:xfrm>
                <a:off x="7499357" y="6026597"/>
                <a:ext cx="3186" cy="1217"/>
              </a:xfrm>
              <a:custGeom>
                <a:avLst/>
                <a:gdLst>
                  <a:gd name="connsiteX0" fmla="*/ 610 w 3186"/>
                  <a:gd name="connsiteY0" fmla="*/ 0 h 1217"/>
                  <a:gd name="connsiteX1" fmla="*/ 3186 w 3186"/>
                  <a:gd name="connsiteY1" fmla="*/ 1202 h 1217"/>
                  <a:gd name="connsiteX2" fmla="*/ 610 w 3186"/>
                  <a:gd name="connsiteY2" fmla="*/ 1202 h 1217"/>
                  <a:gd name="connsiteX3" fmla="*/ 610 w 3186"/>
                  <a:gd name="connsiteY3" fmla="*/ 0 h 1217"/>
                  <a:gd name="connsiteX4" fmla="*/ 610 w 3186"/>
                  <a:gd name="connsiteY4" fmla="*/ 0 h 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6" h="1217">
                    <a:moveTo>
                      <a:pt x="610" y="0"/>
                    </a:moveTo>
                    <a:lnTo>
                      <a:pt x="3186" y="1202"/>
                    </a:lnTo>
                    <a:lnTo>
                      <a:pt x="610" y="1202"/>
                    </a:lnTo>
                    <a:cubicBezTo>
                      <a:pt x="610" y="1374"/>
                      <a:pt x="-763" y="0"/>
                      <a:pt x="610" y="0"/>
                    </a:cubicBez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2" name="任意多边形: 形状 2931">
                <a:extLst>
                  <a:ext uri="{FF2B5EF4-FFF2-40B4-BE49-F238E27FC236}">
                    <a16:creationId xmlns:a16="http://schemas.microsoft.com/office/drawing/2014/main" xmlns="" id="{F6A29AD0-34D1-49DD-BA7F-B0670868CA34}"/>
                  </a:ext>
                </a:extLst>
              </p:cNvPr>
              <p:cNvSpPr/>
              <p:nvPr/>
            </p:nvSpPr>
            <p:spPr>
              <a:xfrm>
                <a:off x="7497049" y="6024365"/>
                <a:ext cx="6524" cy="6181"/>
              </a:xfrm>
              <a:custGeom>
                <a:avLst/>
                <a:gdLst>
                  <a:gd name="connsiteX0" fmla="*/ 1889 w 6524"/>
                  <a:gd name="connsiteY0" fmla="*/ 6010 h 6181"/>
                  <a:gd name="connsiteX1" fmla="*/ 1202 w 6524"/>
                  <a:gd name="connsiteY1" fmla="*/ 5323 h 6181"/>
                  <a:gd name="connsiteX2" fmla="*/ 0 w 6524"/>
                  <a:gd name="connsiteY2" fmla="*/ 2747 h 6181"/>
                  <a:gd name="connsiteX3" fmla="*/ 0 w 6524"/>
                  <a:gd name="connsiteY3" fmla="*/ 2747 h 6181"/>
                  <a:gd name="connsiteX4" fmla="*/ 2919 w 6524"/>
                  <a:gd name="connsiteY4" fmla="*/ 0 h 6181"/>
                  <a:gd name="connsiteX5" fmla="*/ 2919 w 6524"/>
                  <a:gd name="connsiteY5" fmla="*/ 0 h 6181"/>
                  <a:gd name="connsiteX6" fmla="*/ 2919 w 6524"/>
                  <a:gd name="connsiteY6" fmla="*/ 2404 h 6181"/>
                  <a:gd name="connsiteX7" fmla="*/ 2919 w 6524"/>
                  <a:gd name="connsiteY7" fmla="*/ 0 h 6181"/>
                  <a:gd name="connsiteX8" fmla="*/ 3434 w 6524"/>
                  <a:gd name="connsiteY8" fmla="*/ 0 h 6181"/>
                  <a:gd name="connsiteX9" fmla="*/ 3949 w 6524"/>
                  <a:gd name="connsiteY9" fmla="*/ 343 h 6181"/>
                  <a:gd name="connsiteX10" fmla="*/ 6525 w 6524"/>
                  <a:gd name="connsiteY10" fmla="*/ 1545 h 6181"/>
                  <a:gd name="connsiteX11" fmla="*/ 5495 w 6524"/>
                  <a:gd name="connsiteY11" fmla="*/ 6182 h 6181"/>
                  <a:gd name="connsiteX12" fmla="*/ 1889 w 6524"/>
                  <a:gd name="connsiteY12" fmla="*/ 6182 h 6181"/>
                  <a:gd name="connsiteX13" fmla="*/ 1889 w 6524"/>
                  <a:gd name="connsiteY13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24" h="6181">
                    <a:moveTo>
                      <a:pt x="1889" y="6010"/>
                    </a:moveTo>
                    <a:lnTo>
                      <a:pt x="1202" y="5323"/>
                    </a:lnTo>
                    <a:cubicBezTo>
                      <a:pt x="1202" y="4979"/>
                      <a:pt x="343" y="4979"/>
                      <a:pt x="0" y="2747"/>
                    </a:cubicBezTo>
                    <a:lnTo>
                      <a:pt x="0" y="2747"/>
                    </a:lnTo>
                    <a:cubicBezTo>
                      <a:pt x="0" y="1030"/>
                      <a:pt x="2576" y="0"/>
                      <a:pt x="2919" y="0"/>
                    </a:cubicBezTo>
                    <a:lnTo>
                      <a:pt x="2919" y="0"/>
                    </a:lnTo>
                    <a:lnTo>
                      <a:pt x="2919" y="2404"/>
                    </a:lnTo>
                    <a:lnTo>
                      <a:pt x="2919" y="0"/>
                    </a:lnTo>
                    <a:lnTo>
                      <a:pt x="3434" y="0"/>
                    </a:lnTo>
                    <a:lnTo>
                      <a:pt x="3949" y="343"/>
                    </a:lnTo>
                    <a:lnTo>
                      <a:pt x="6525" y="1545"/>
                    </a:lnTo>
                    <a:lnTo>
                      <a:pt x="5495" y="6182"/>
                    </a:lnTo>
                    <a:lnTo>
                      <a:pt x="1889" y="6182"/>
                    </a:lnTo>
                    <a:lnTo>
                      <a:pt x="1889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7" name="图形 7">
              <a:extLst>
                <a:ext uri="{FF2B5EF4-FFF2-40B4-BE49-F238E27FC236}">
                  <a16:creationId xmlns:a16="http://schemas.microsoft.com/office/drawing/2014/main" xmlns="" id="{C9AA835B-07B2-47A3-9250-02110493C3E1}"/>
                </a:ext>
              </a:extLst>
            </p:cNvPr>
            <p:cNvGrpSpPr/>
            <p:nvPr/>
          </p:nvGrpSpPr>
          <p:grpSpPr>
            <a:xfrm>
              <a:off x="7263515" y="6113657"/>
              <a:ext cx="10131" cy="15969"/>
              <a:chOff x="7263515" y="6113657"/>
              <a:chExt cx="10131" cy="15969"/>
            </a:xfrm>
            <a:solidFill>
              <a:srgbClr val="B4B4B4"/>
            </a:solidFill>
          </p:grpSpPr>
          <p:sp>
            <p:nvSpPr>
              <p:cNvPr id="2929" name="任意多边形: 形状 2928">
                <a:extLst>
                  <a:ext uri="{FF2B5EF4-FFF2-40B4-BE49-F238E27FC236}">
                    <a16:creationId xmlns:a16="http://schemas.microsoft.com/office/drawing/2014/main" xmlns="" id="{7DEA2CA3-94BB-4AE2-A0EF-B646B54BFB73}"/>
                  </a:ext>
                </a:extLst>
              </p:cNvPr>
              <p:cNvSpPr/>
              <p:nvPr/>
            </p:nvSpPr>
            <p:spPr>
              <a:xfrm>
                <a:off x="7266148" y="6116061"/>
                <a:ext cx="5420" cy="10992"/>
              </a:xfrm>
              <a:custGeom>
                <a:avLst/>
                <a:gdLst>
                  <a:gd name="connsiteX0" fmla="*/ 1145 w 5420"/>
                  <a:gd name="connsiteY0" fmla="*/ 2576 h 10992"/>
                  <a:gd name="connsiteX1" fmla="*/ 1145 w 5420"/>
                  <a:gd name="connsiteY1" fmla="*/ 10131 h 10992"/>
                  <a:gd name="connsiteX2" fmla="*/ 4922 w 5420"/>
                  <a:gd name="connsiteY2" fmla="*/ 6353 h 10992"/>
                  <a:gd name="connsiteX3" fmla="*/ 3720 w 5420"/>
                  <a:gd name="connsiteY3" fmla="*/ 0 h 10992"/>
                  <a:gd name="connsiteX4" fmla="*/ 1145 w 5420"/>
                  <a:gd name="connsiteY4" fmla="*/ 2576 h 10992"/>
                  <a:gd name="connsiteX5" fmla="*/ 1145 w 5420"/>
                  <a:gd name="connsiteY5" fmla="*/ 2576 h 1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0" h="10992">
                    <a:moveTo>
                      <a:pt x="1145" y="2576"/>
                    </a:moveTo>
                    <a:cubicBezTo>
                      <a:pt x="1145" y="2576"/>
                      <a:pt x="-1431" y="8929"/>
                      <a:pt x="1145" y="10131"/>
                    </a:cubicBezTo>
                    <a:cubicBezTo>
                      <a:pt x="2346" y="12707"/>
                      <a:pt x="4922" y="8929"/>
                      <a:pt x="4922" y="6353"/>
                    </a:cubicBezTo>
                    <a:cubicBezTo>
                      <a:pt x="6124" y="2576"/>
                      <a:pt x="4922" y="0"/>
                      <a:pt x="3720" y="0"/>
                    </a:cubicBezTo>
                    <a:cubicBezTo>
                      <a:pt x="2346" y="0"/>
                      <a:pt x="1145" y="2576"/>
                      <a:pt x="1145" y="2576"/>
                    </a:cubicBezTo>
                    <a:lnTo>
                      <a:pt x="1145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0" name="任意多边形: 形状 2929">
                <a:extLst>
                  <a:ext uri="{FF2B5EF4-FFF2-40B4-BE49-F238E27FC236}">
                    <a16:creationId xmlns:a16="http://schemas.microsoft.com/office/drawing/2014/main" xmlns="" id="{4FAEF41F-1D50-4DE8-BE67-BF1D0665B52B}"/>
                  </a:ext>
                </a:extLst>
              </p:cNvPr>
              <p:cNvSpPr/>
              <p:nvPr/>
            </p:nvSpPr>
            <p:spPr>
              <a:xfrm>
                <a:off x="7263515" y="6113657"/>
                <a:ext cx="10131" cy="15969"/>
              </a:xfrm>
              <a:custGeom>
                <a:avLst/>
                <a:gdLst>
                  <a:gd name="connsiteX0" fmla="*/ 2576 w 10131"/>
                  <a:gd name="connsiteY0" fmla="*/ 14768 h 15969"/>
                  <a:gd name="connsiteX1" fmla="*/ 0 w 10131"/>
                  <a:gd name="connsiteY1" fmla="*/ 10131 h 15969"/>
                  <a:gd name="connsiteX2" fmla="*/ 0 w 10131"/>
                  <a:gd name="connsiteY2" fmla="*/ 10131 h 15969"/>
                  <a:gd name="connsiteX3" fmla="*/ 1373 w 10131"/>
                  <a:gd name="connsiteY3" fmla="*/ 4121 h 15969"/>
                  <a:gd name="connsiteX4" fmla="*/ 1373 w 10131"/>
                  <a:gd name="connsiteY4" fmla="*/ 4121 h 15969"/>
                  <a:gd name="connsiteX5" fmla="*/ 3606 w 10131"/>
                  <a:gd name="connsiteY5" fmla="*/ 4980 h 15969"/>
                  <a:gd name="connsiteX6" fmla="*/ 1373 w 10131"/>
                  <a:gd name="connsiteY6" fmla="*/ 3950 h 15969"/>
                  <a:gd name="connsiteX7" fmla="*/ 6010 w 10131"/>
                  <a:gd name="connsiteY7" fmla="*/ 0 h 15969"/>
                  <a:gd name="connsiteX8" fmla="*/ 6010 w 10131"/>
                  <a:gd name="connsiteY8" fmla="*/ 0 h 15969"/>
                  <a:gd name="connsiteX9" fmla="*/ 10131 w 10131"/>
                  <a:gd name="connsiteY9" fmla="*/ 5838 h 15969"/>
                  <a:gd name="connsiteX10" fmla="*/ 10131 w 10131"/>
                  <a:gd name="connsiteY10" fmla="*/ 5838 h 15969"/>
                  <a:gd name="connsiteX11" fmla="*/ 9444 w 10131"/>
                  <a:gd name="connsiteY11" fmla="*/ 9616 h 15969"/>
                  <a:gd name="connsiteX12" fmla="*/ 9444 w 10131"/>
                  <a:gd name="connsiteY12" fmla="*/ 9616 h 15969"/>
                  <a:gd name="connsiteX13" fmla="*/ 9444 w 10131"/>
                  <a:gd name="connsiteY13" fmla="*/ 9616 h 15969"/>
                  <a:gd name="connsiteX14" fmla="*/ 4464 w 10131"/>
                  <a:gd name="connsiteY14" fmla="*/ 15969 h 15969"/>
                  <a:gd name="connsiteX15" fmla="*/ 4464 w 10131"/>
                  <a:gd name="connsiteY15" fmla="*/ 15969 h 15969"/>
                  <a:gd name="connsiteX16" fmla="*/ 2576 w 10131"/>
                  <a:gd name="connsiteY16" fmla="*/ 14768 h 15969"/>
                  <a:gd name="connsiteX17" fmla="*/ 2576 w 10131"/>
                  <a:gd name="connsiteY17" fmla="*/ 14768 h 15969"/>
                  <a:gd name="connsiteX18" fmla="*/ 4121 w 10131"/>
                  <a:gd name="connsiteY18" fmla="*/ 11161 h 15969"/>
                  <a:gd name="connsiteX19" fmla="*/ 4121 w 10131"/>
                  <a:gd name="connsiteY19" fmla="*/ 11161 h 15969"/>
                  <a:gd name="connsiteX20" fmla="*/ 4121 w 10131"/>
                  <a:gd name="connsiteY20" fmla="*/ 11161 h 15969"/>
                  <a:gd name="connsiteX21" fmla="*/ 4121 w 10131"/>
                  <a:gd name="connsiteY21" fmla="*/ 11161 h 15969"/>
                  <a:gd name="connsiteX22" fmla="*/ 9788 w 10131"/>
                  <a:gd name="connsiteY22" fmla="*/ 9445 h 15969"/>
                  <a:gd name="connsiteX23" fmla="*/ 9788 w 10131"/>
                  <a:gd name="connsiteY23" fmla="*/ 9445 h 15969"/>
                  <a:gd name="connsiteX24" fmla="*/ 9788 w 10131"/>
                  <a:gd name="connsiteY24" fmla="*/ 9445 h 15969"/>
                  <a:gd name="connsiteX25" fmla="*/ 9959 w 10131"/>
                  <a:gd name="connsiteY25" fmla="*/ 8929 h 15969"/>
                  <a:gd name="connsiteX26" fmla="*/ 9959 w 10131"/>
                  <a:gd name="connsiteY26" fmla="*/ 8929 h 15969"/>
                  <a:gd name="connsiteX27" fmla="*/ 9788 w 10131"/>
                  <a:gd name="connsiteY27" fmla="*/ 9445 h 15969"/>
                  <a:gd name="connsiteX28" fmla="*/ 9788 w 10131"/>
                  <a:gd name="connsiteY28" fmla="*/ 9445 h 15969"/>
                  <a:gd name="connsiteX29" fmla="*/ 9788 w 10131"/>
                  <a:gd name="connsiteY29" fmla="*/ 9445 h 15969"/>
                  <a:gd name="connsiteX30" fmla="*/ 9788 w 10131"/>
                  <a:gd name="connsiteY30" fmla="*/ 9445 h 15969"/>
                  <a:gd name="connsiteX31" fmla="*/ 4979 w 10131"/>
                  <a:gd name="connsiteY31" fmla="*/ 8758 h 15969"/>
                  <a:gd name="connsiteX32" fmla="*/ 4979 w 10131"/>
                  <a:gd name="connsiteY32" fmla="*/ 8758 h 15969"/>
                  <a:gd name="connsiteX33" fmla="*/ 4979 w 10131"/>
                  <a:gd name="connsiteY33" fmla="*/ 8758 h 15969"/>
                  <a:gd name="connsiteX34" fmla="*/ 4979 w 10131"/>
                  <a:gd name="connsiteY34" fmla="*/ 8586 h 15969"/>
                  <a:gd name="connsiteX35" fmla="*/ 4979 w 10131"/>
                  <a:gd name="connsiteY35" fmla="*/ 8586 h 15969"/>
                  <a:gd name="connsiteX36" fmla="*/ 4979 w 10131"/>
                  <a:gd name="connsiteY36" fmla="*/ 8758 h 15969"/>
                  <a:gd name="connsiteX37" fmla="*/ 4979 w 10131"/>
                  <a:gd name="connsiteY37" fmla="*/ 8758 h 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131" h="15969">
                    <a:moveTo>
                      <a:pt x="2576" y="14768"/>
                    </a:moveTo>
                    <a:cubicBezTo>
                      <a:pt x="343" y="13566"/>
                      <a:pt x="0" y="11333"/>
                      <a:pt x="0" y="10131"/>
                    </a:cubicBezTo>
                    <a:lnTo>
                      <a:pt x="0" y="10131"/>
                    </a:lnTo>
                    <a:cubicBezTo>
                      <a:pt x="0" y="7212"/>
                      <a:pt x="1202" y="4293"/>
                      <a:pt x="1373" y="4121"/>
                    </a:cubicBezTo>
                    <a:lnTo>
                      <a:pt x="1373" y="4121"/>
                    </a:lnTo>
                    <a:lnTo>
                      <a:pt x="3606" y="4980"/>
                    </a:lnTo>
                    <a:lnTo>
                      <a:pt x="1373" y="3950"/>
                    </a:lnTo>
                    <a:cubicBezTo>
                      <a:pt x="1889" y="3950"/>
                      <a:pt x="1889" y="859"/>
                      <a:pt x="6010" y="0"/>
                    </a:cubicBezTo>
                    <a:lnTo>
                      <a:pt x="6010" y="0"/>
                    </a:lnTo>
                    <a:cubicBezTo>
                      <a:pt x="9272" y="343"/>
                      <a:pt x="10131" y="3091"/>
                      <a:pt x="10131" y="5838"/>
                    </a:cubicBezTo>
                    <a:lnTo>
                      <a:pt x="10131" y="5838"/>
                    </a:lnTo>
                    <a:cubicBezTo>
                      <a:pt x="10131" y="6869"/>
                      <a:pt x="9959" y="8243"/>
                      <a:pt x="9444" y="9616"/>
                    </a:cubicBezTo>
                    <a:lnTo>
                      <a:pt x="9444" y="9616"/>
                    </a:lnTo>
                    <a:lnTo>
                      <a:pt x="9444" y="9616"/>
                    </a:lnTo>
                    <a:cubicBezTo>
                      <a:pt x="8929" y="12364"/>
                      <a:pt x="8242" y="14939"/>
                      <a:pt x="4464" y="15969"/>
                    </a:cubicBezTo>
                    <a:lnTo>
                      <a:pt x="4464" y="15969"/>
                    </a:lnTo>
                    <a:cubicBezTo>
                      <a:pt x="3263" y="15798"/>
                      <a:pt x="1889" y="14596"/>
                      <a:pt x="2576" y="14768"/>
                    </a:cubicBezTo>
                    <a:lnTo>
                      <a:pt x="2576" y="14768"/>
                    </a:lnTo>
                    <a:close/>
                    <a:moveTo>
                      <a:pt x="4121" y="11161"/>
                    </a:moveTo>
                    <a:lnTo>
                      <a:pt x="4121" y="11161"/>
                    </a:lnTo>
                    <a:cubicBezTo>
                      <a:pt x="4121" y="11161"/>
                      <a:pt x="4121" y="11161"/>
                      <a:pt x="4121" y="11161"/>
                    </a:cubicBezTo>
                    <a:lnTo>
                      <a:pt x="4121" y="11161"/>
                    </a:lnTo>
                    <a:close/>
                    <a:moveTo>
                      <a:pt x="9788" y="9445"/>
                    </a:moveTo>
                    <a:cubicBezTo>
                      <a:pt x="9788" y="9273"/>
                      <a:pt x="9788" y="9273"/>
                      <a:pt x="9788" y="9445"/>
                    </a:cubicBezTo>
                    <a:lnTo>
                      <a:pt x="9788" y="9445"/>
                    </a:lnTo>
                    <a:cubicBezTo>
                      <a:pt x="9788" y="9273"/>
                      <a:pt x="9959" y="9101"/>
                      <a:pt x="9959" y="8929"/>
                    </a:cubicBezTo>
                    <a:lnTo>
                      <a:pt x="9959" y="8929"/>
                    </a:lnTo>
                    <a:cubicBezTo>
                      <a:pt x="9788" y="9101"/>
                      <a:pt x="9788" y="9101"/>
                      <a:pt x="9788" y="9445"/>
                    </a:cubicBezTo>
                    <a:lnTo>
                      <a:pt x="9788" y="9445"/>
                    </a:lnTo>
                    <a:cubicBezTo>
                      <a:pt x="9788" y="9273"/>
                      <a:pt x="9788" y="9445"/>
                      <a:pt x="9788" y="9445"/>
                    </a:cubicBezTo>
                    <a:lnTo>
                      <a:pt x="9788" y="9445"/>
                    </a:lnTo>
                    <a:close/>
                    <a:moveTo>
                      <a:pt x="4979" y="8758"/>
                    </a:moveTo>
                    <a:cubicBezTo>
                      <a:pt x="4979" y="8586"/>
                      <a:pt x="4979" y="8586"/>
                      <a:pt x="4979" y="8758"/>
                    </a:cubicBezTo>
                    <a:lnTo>
                      <a:pt x="4979" y="8758"/>
                    </a:lnTo>
                    <a:cubicBezTo>
                      <a:pt x="4979" y="8586"/>
                      <a:pt x="4979" y="8586"/>
                      <a:pt x="4979" y="8586"/>
                    </a:cubicBezTo>
                    <a:lnTo>
                      <a:pt x="4979" y="8586"/>
                    </a:lnTo>
                    <a:cubicBezTo>
                      <a:pt x="4979" y="8586"/>
                      <a:pt x="4979" y="8586"/>
                      <a:pt x="4979" y="8758"/>
                    </a:cubicBezTo>
                    <a:lnTo>
                      <a:pt x="4979" y="8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8" name="图形 7">
              <a:extLst>
                <a:ext uri="{FF2B5EF4-FFF2-40B4-BE49-F238E27FC236}">
                  <a16:creationId xmlns:a16="http://schemas.microsoft.com/office/drawing/2014/main" xmlns="" id="{96A3C2D1-BC32-4BA2-BD85-897FB097508B}"/>
                </a:ext>
              </a:extLst>
            </p:cNvPr>
            <p:cNvGrpSpPr/>
            <p:nvPr/>
          </p:nvGrpSpPr>
          <p:grpSpPr>
            <a:xfrm>
              <a:off x="7950894" y="5961002"/>
              <a:ext cx="6181" cy="6181"/>
              <a:chOff x="7950894" y="5961002"/>
              <a:chExt cx="6181" cy="6181"/>
            </a:xfrm>
            <a:solidFill>
              <a:srgbClr val="B4B4B4"/>
            </a:solidFill>
          </p:grpSpPr>
          <p:sp>
            <p:nvSpPr>
              <p:cNvPr id="2927" name="任意多边形: 形状 2926">
                <a:extLst>
                  <a:ext uri="{FF2B5EF4-FFF2-40B4-BE49-F238E27FC236}">
                    <a16:creationId xmlns:a16="http://schemas.microsoft.com/office/drawing/2014/main" xmlns="" id="{4F48EB5B-CD2E-4562-AE89-4E95BCE8DCAA}"/>
                  </a:ext>
                </a:extLst>
              </p:cNvPr>
              <p:cNvSpPr/>
              <p:nvPr/>
            </p:nvSpPr>
            <p:spPr>
              <a:xfrm>
                <a:off x="7953291" y="5963577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1202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8" name="任意多边形: 形状 2927">
                <a:extLst>
                  <a:ext uri="{FF2B5EF4-FFF2-40B4-BE49-F238E27FC236}">
                    <a16:creationId xmlns:a16="http://schemas.microsoft.com/office/drawing/2014/main" xmlns="" id="{155050D4-8E70-4BD9-A43B-5D20C227A215}"/>
                  </a:ext>
                </a:extLst>
              </p:cNvPr>
              <p:cNvSpPr/>
              <p:nvPr/>
            </p:nvSpPr>
            <p:spPr>
              <a:xfrm>
                <a:off x="7950894" y="5961002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3778 w 6181"/>
                  <a:gd name="connsiteY5" fmla="*/ 0 h 6181"/>
                  <a:gd name="connsiteX6" fmla="*/ 3778 w 6181"/>
                  <a:gd name="connsiteY6" fmla="*/ 0 h 6181"/>
                  <a:gd name="connsiteX7" fmla="*/ 6182 w 6181"/>
                  <a:gd name="connsiteY7" fmla="*/ 0 h 6181"/>
                  <a:gd name="connsiteX8" fmla="*/ 6182 w 6181"/>
                  <a:gd name="connsiteY8" fmla="*/ 2404 h 6181"/>
                  <a:gd name="connsiteX9" fmla="*/ 6182 w 6181"/>
                  <a:gd name="connsiteY9" fmla="*/ 3606 h 6181"/>
                  <a:gd name="connsiteX10" fmla="*/ 6182 w 6181"/>
                  <a:gd name="connsiteY10" fmla="*/ 6010 h 6181"/>
                  <a:gd name="connsiteX11" fmla="*/ 3606 w 6181"/>
                  <a:gd name="connsiteY11" fmla="*/ 6010 h 6181"/>
                  <a:gd name="connsiteX12" fmla="*/ 3606 w 6181"/>
                  <a:gd name="connsiteY12" fmla="*/ 6182 h 6181"/>
                  <a:gd name="connsiteX13" fmla="*/ 3606 w 6181"/>
                  <a:gd name="connsiteY13" fmla="*/ 3778 h 6181"/>
                  <a:gd name="connsiteX14" fmla="*/ 3606 w 6181"/>
                  <a:gd name="connsiteY14" fmla="*/ 1373 h 6181"/>
                  <a:gd name="connsiteX15" fmla="*/ 3606 w 6181"/>
                  <a:gd name="connsiteY15" fmla="*/ 3778 h 6181"/>
                  <a:gd name="connsiteX16" fmla="*/ 3606 w 6181"/>
                  <a:gd name="connsiteY16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1" y="171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3606" y="1373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9" name="图形 7">
              <a:extLst>
                <a:ext uri="{FF2B5EF4-FFF2-40B4-BE49-F238E27FC236}">
                  <a16:creationId xmlns:a16="http://schemas.microsoft.com/office/drawing/2014/main" xmlns="" id="{4F5D8CDD-DDA1-4B9D-96E1-8ED27E876869}"/>
                </a:ext>
              </a:extLst>
            </p:cNvPr>
            <p:cNvGrpSpPr/>
            <p:nvPr/>
          </p:nvGrpSpPr>
          <p:grpSpPr>
            <a:xfrm>
              <a:off x="7986096" y="5992597"/>
              <a:ext cx="4808" cy="1373"/>
              <a:chOff x="7986096" y="5992597"/>
              <a:chExt cx="4808" cy="1373"/>
            </a:xfrm>
            <a:solidFill>
              <a:srgbClr val="B4B4B4"/>
            </a:solidFill>
          </p:grpSpPr>
          <p:sp>
            <p:nvSpPr>
              <p:cNvPr id="2925" name="任意多边形: 形状 2924">
                <a:extLst>
                  <a:ext uri="{FF2B5EF4-FFF2-40B4-BE49-F238E27FC236}">
                    <a16:creationId xmlns:a16="http://schemas.microsoft.com/office/drawing/2014/main" xmlns="" id="{CFDF0E4B-89B4-497A-983B-D1A0271B783A}"/>
                  </a:ext>
                </a:extLst>
              </p:cNvPr>
              <p:cNvSpPr/>
              <p:nvPr/>
            </p:nvSpPr>
            <p:spPr>
              <a:xfrm>
                <a:off x="7988500" y="5992769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6" name="任意多边形: 形状 2925">
                <a:extLst>
                  <a:ext uri="{FF2B5EF4-FFF2-40B4-BE49-F238E27FC236}">
                    <a16:creationId xmlns:a16="http://schemas.microsoft.com/office/drawing/2014/main" xmlns="" id="{41765CC9-9174-4B95-9358-B33C3A1419F5}"/>
                  </a:ext>
                </a:extLst>
              </p:cNvPr>
              <p:cNvSpPr/>
              <p:nvPr/>
            </p:nvSpPr>
            <p:spPr>
              <a:xfrm>
                <a:off x="7986096" y="5992597"/>
                <a:ext cx="4808" cy="1373"/>
              </a:xfrm>
              <a:custGeom>
                <a:avLst/>
                <a:gdLst>
                  <a:gd name="connsiteX0" fmla="*/ 0 w 4808"/>
                  <a:gd name="connsiteY0" fmla="*/ 1373 h 1373"/>
                  <a:gd name="connsiteX1" fmla="*/ 0 w 4808"/>
                  <a:gd name="connsiteY1" fmla="*/ 0 h 1373"/>
                  <a:gd name="connsiteX2" fmla="*/ 0 w 4808"/>
                  <a:gd name="connsiteY2" fmla="*/ 0 h 1373"/>
                  <a:gd name="connsiteX3" fmla="*/ 4808 w 4808"/>
                  <a:gd name="connsiteY3" fmla="*/ 0 h 1373"/>
                  <a:gd name="connsiteX4" fmla="*/ 4808 w 4808"/>
                  <a:gd name="connsiteY4" fmla="*/ 1373 h 1373"/>
                  <a:gd name="connsiteX5" fmla="*/ 4808 w 4808"/>
                  <a:gd name="connsiteY5" fmla="*/ 1373 h 1373"/>
                  <a:gd name="connsiteX6" fmla="*/ 0 w 4808"/>
                  <a:gd name="connsiteY6" fmla="*/ 1373 h 1373"/>
                  <a:gd name="connsiteX7" fmla="*/ 0 w 4808"/>
                  <a:gd name="connsiteY7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373">
                    <a:moveTo>
                      <a:pt x="0" y="1373"/>
                    </a:moveTo>
                    <a:cubicBezTo>
                      <a:pt x="0" y="1373"/>
                      <a:pt x="0" y="1373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373"/>
                      <a:pt x="4808" y="1202"/>
                      <a:pt x="4808" y="1373"/>
                    </a:cubicBezTo>
                    <a:lnTo>
                      <a:pt x="4808" y="1373"/>
                    </a:lnTo>
                    <a:lnTo>
                      <a:pt x="0" y="1373"/>
                    </a:lnTo>
                    <a:lnTo>
                      <a:pt x="0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0" name="图形 7">
              <a:extLst>
                <a:ext uri="{FF2B5EF4-FFF2-40B4-BE49-F238E27FC236}">
                  <a16:creationId xmlns:a16="http://schemas.microsoft.com/office/drawing/2014/main" xmlns="" id="{B2E54463-868C-41E5-93A6-ADC9C7FEAB29}"/>
                </a:ext>
              </a:extLst>
            </p:cNvPr>
            <p:cNvGrpSpPr/>
            <p:nvPr/>
          </p:nvGrpSpPr>
          <p:grpSpPr>
            <a:xfrm>
              <a:off x="7953642" y="5953618"/>
              <a:ext cx="10131" cy="7212"/>
              <a:chOff x="7953642" y="5953618"/>
              <a:chExt cx="10131" cy="7212"/>
            </a:xfrm>
            <a:solidFill>
              <a:srgbClr val="B4B4B4"/>
            </a:solidFill>
          </p:grpSpPr>
          <p:sp>
            <p:nvSpPr>
              <p:cNvPr id="2923" name="任意多边形: 形状 2922">
                <a:extLst>
                  <a:ext uri="{FF2B5EF4-FFF2-40B4-BE49-F238E27FC236}">
                    <a16:creationId xmlns:a16="http://schemas.microsoft.com/office/drawing/2014/main" xmlns="" id="{0E92642B-15C5-4417-8CB7-AD4F50ABF4B5}"/>
                  </a:ext>
                </a:extLst>
              </p:cNvPr>
              <p:cNvSpPr/>
              <p:nvPr/>
            </p:nvSpPr>
            <p:spPr>
              <a:xfrm>
                <a:off x="7959480" y="5957052"/>
                <a:ext cx="2575" cy="1373"/>
              </a:xfrm>
              <a:custGeom>
                <a:avLst/>
                <a:gdLst>
                  <a:gd name="connsiteX0" fmla="*/ 1202 w 2575"/>
                  <a:gd name="connsiteY0" fmla="*/ 1373 h 1373"/>
                  <a:gd name="connsiteX1" fmla="*/ 2576 w 2575"/>
                  <a:gd name="connsiteY1" fmla="*/ 1373 h 1373"/>
                  <a:gd name="connsiteX2" fmla="*/ 1202 w 2575"/>
                  <a:gd name="connsiteY2" fmla="*/ 0 h 1373"/>
                  <a:gd name="connsiteX3" fmla="*/ 0 w 2575"/>
                  <a:gd name="connsiteY3" fmla="*/ 1373 h 1373"/>
                  <a:gd name="connsiteX4" fmla="*/ 1202 w 2575"/>
                  <a:gd name="connsiteY4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373">
                    <a:moveTo>
                      <a:pt x="1202" y="1373"/>
                    </a:moveTo>
                    <a:lnTo>
                      <a:pt x="2576" y="1373"/>
                    </a:lnTo>
                    <a:lnTo>
                      <a:pt x="1202" y="0"/>
                    </a:lnTo>
                    <a:lnTo>
                      <a:pt x="0" y="1373"/>
                    </a:lnTo>
                    <a:lnTo>
                      <a:pt x="1202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4" name="任意多边形: 形状 2923">
                <a:extLst>
                  <a:ext uri="{FF2B5EF4-FFF2-40B4-BE49-F238E27FC236}">
                    <a16:creationId xmlns:a16="http://schemas.microsoft.com/office/drawing/2014/main" xmlns="" id="{C5EEF975-244F-4379-8EF0-D2A664A33AA6}"/>
                  </a:ext>
                </a:extLst>
              </p:cNvPr>
              <p:cNvSpPr/>
              <p:nvPr/>
            </p:nvSpPr>
            <p:spPr>
              <a:xfrm>
                <a:off x="7953642" y="5953618"/>
                <a:ext cx="10131" cy="7212"/>
              </a:xfrm>
              <a:custGeom>
                <a:avLst/>
                <a:gdLst>
                  <a:gd name="connsiteX0" fmla="*/ 7040 w 10131"/>
                  <a:gd name="connsiteY0" fmla="*/ 7212 h 7212"/>
                  <a:gd name="connsiteX1" fmla="*/ 7040 w 10131"/>
                  <a:gd name="connsiteY1" fmla="*/ 6010 h 7212"/>
                  <a:gd name="connsiteX2" fmla="*/ 7040 w 10131"/>
                  <a:gd name="connsiteY2" fmla="*/ 7212 h 7212"/>
                  <a:gd name="connsiteX3" fmla="*/ 0 w 10131"/>
                  <a:gd name="connsiteY3" fmla="*/ 7212 h 7212"/>
                  <a:gd name="connsiteX4" fmla="*/ 4121 w 10131"/>
                  <a:gd name="connsiteY4" fmla="*/ 3091 h 7212"/>
                  <a:gd name="connsiteX5" fmla="*/ 7040 w 10131"/>
                  <a:gd name="connsiteY5" fmla="*/ 0 h 7212"/>
                  <a:gd name="connsiteX6" fmla="*/ 8757 w 10131"/>
                  <a:gd name="connsiteY6" fmla="*/ 1717 h 7212"/>
                  <a:gd name="connsiteX7" fmla="*/ 10131 w 10131"/>
                  <a:gd name="connsiteY7" fmla="*/ 3091 h 7212"/>
                  <a:gd name="connsiteX8" fmla="*/ 8414 w 10131"/>
                  <a:gd name="connsiteY8" fmla="*/ 7212 h 7212"/>
                  <a:gd name="connsiteX9" fmla="*/ 7040 w 10131"/>
                  <a:gd name="connsiteY9" fmla="*/ 7212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31" h="7212">
                    <a:moveTo>
                      <a:pt x="7040" y="7212"/>
                    </a:moveTo>
                    <a:lnTo>
                      <a:pt x="7040" y="6010"/>
                    </a:lnTo>
                    <a:lnTo>
                      <a:pt x="7040" y="7212"/>
                    </a:lnTo>
                    <a:lnTo>
                      <a:pt x="0" y="7212"/>
                    </a:lnTo>
                    <a:lnTo>
                      <a:pt x="4121" y="3091"/>
                    </a:lnTo>
                    <a:lnTo>
                      <a:pt x="7040" y="0"/>
                    </a:lnTo>
                    <a:lnTo>
                      <a:pt x="8757" y="1717"/>
                    </a:lnTo>
                    <a:lnTo>
                      <a:pt x="10131" y="3091"/>
                    </a:lnTo>
                    <a:lnTo>
                      <a:pt x="8414" y="7212"/>
                    </a:lnTo>
                    <a:lnTo>
                      <a:pt x="7040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1" name="图形 7">
              <a:extLst>
                <a:ext uri="{FF2B5EF4-FFF2-40B4-BE49-F238E27FC236}">
                  <a16:creationId xmlns:a16="http://schemas.microsoft.com/office/drawing/2014/main" xmlns="" id="{7922AD4E-0222-4B82-BEF6-DDD234DE6815}"/>
                </a:ext>
              </a:extLst>
            </p:cNvPr>
            <p:cNvGrpSpPr/>
            <p:nvPr/>
          </p:nvGrpSpPr>
          <p:grpSpPr>
            <a:xfrm>
              <a:off x="7989702" y="5975082"/>
              <a:ext cx="6010" cy="6182"/>
              <a:chOff x="7989702" y="5975082"/>
              <a:chExt cx="6010" cy="6182"/>
            </a:xfrm>
            <a:solidFill>
              <a:srgbClr val="B4B4B4"/>
            </a:solidFill>
          </p:grpSpPr>
          <p:sp>
            <p:nvSpPr>
              <p:cNvPr id="2921" name="任意多边形: 形状 2920">
                <a:extLst>
                  <a:ext uri="{FF2B5EF4-FFF2-40B4-BE49-F238E27FC236}">
                    <a16:creationId xmlns:a16="http://schemas.microsoft.com/office/drawing/2014/main" xmlns="" id="{C558DD94-9CEA-4124-9158-7F3FED092D6F}"/>
                  </a:ext>
                </a:extLst>
              </p:cNvPr>
              <p:cNvSpPr/>
              <p:nvPr/>
            </p:nvSpPr>
            <p:spPr>
              <a:xfrm>
                <a:off x="7992278" y="5977486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2" name="任意多边形: 形状 2921">
                <a:extLst>
                  <a:ext uri="{FF2B5EF4-FFF2-40B4-BE49-F238E27FC236}">
                    <a16:creationId xmlns:a16="http://schemas.microsoft.com/office/drawing/2014/main" xmlns="" id="{E82ABF8F-526D-4A92-A9E3-2750E8CFDF3B}"/>
                  </a:ext>
                </a:extLst>
              </p:cNvPr>
              <p:cNvSpPr/>
              <p:nvPr/>
            </p:nvSpPr>
            <p:spPr>
              <a:xfrm>
                <a:off x="7989702" y="5975082"/>
                <a:ext cx="6010" cy="6182"/>
              </a:xfrm>
              <a:custGeom>
                <a:avLst/>
                <a:gdLst>
                  <a:gd name="connsiteX0" fmla="*/ 3778 w 6010"/>
                  <a:gd name="connsiteY0" fmla="*/ 6010 h 6182"/>
                  <a:gd name="connsiteX1" fmla="*/ 3263 w 6010"/>
                  <a:gd name="connsiteY1" fmla="*/ 6010 h 6182"/>
                  <a:gd name="connsiteX2" fmla="*/ 3263 w 6010"/>
                  <a:gd name="connsiteY2" fmla="*/ 6010 h 6182"/>
                  <a:gd name="connsiteX3" fmla="*/ 859 w 6010"/>
                  <a:gd name="connsiteY3" fmla="*/ 5152 h 6182"/>
                  <a:gd name="connsiteX4" fmla="*/ 859 w 6010"/>
                  <a:gd name="connsiteY4" fmla="*/ 5152 h 6182"/>
                  <a:gd name="connsiteX5" fmla="*/ 0 w 6010"/>
                  <a:gd name="connsiteY5" fmla="*/ 2404 h 6182"/>
                  <a:gd name="connsiteX6" fmla="*/ 0 w 6010"/>
                  <a:gd name="connsiteY6" fmla="*/ 2404 h 6182"/>
                  <a:gd name="connsiteX7" fmla="*/ 0 w 6010"/>
                  <a:gd name="connsiteY7" fmla="*/ 0 h 6182"/>
                  <a:gd name="connsiteX8" fmla="*/ 2404 w 6010"/>
                  <a:gd name="connsiteY8" fmla="*/ 0 h 6182"/>
                  <a:gd name="connsiteX9" fmla="*/ 3606 w 6010"/>
                  <a:gd name="connsiteY9" fmla="*/ 0 h 6182"/>
                  <a:gd name="connsiteX10" fmla="*/ 3606 w 6010"/>
                  <a:gd name="connsiteY10" fmla="*/ 0 h 6182"/>
                  <a:gd name="connsiteX11" fmla="*/ 6010 w 6010"/>
                  <a:gd name="connsiteY11" fmla="*/ 0 h 6182"/>
                  <a:gd name="connsiteX12" fmla="*/ 6010 w 6010"/>
                  <a:gd name="connsiteY12" fmla="*/ 2404 h 6182"/>
                  <a:gd name="connsiteX13" fmla="*/ 6010 w 6010"/>
                  <a:gd name="connsiteY13" fmla="*/ 3778 h 6182"/>
                  <a:gd name="connsiteX14" fmla="*/ 6010 w 6010"/>
                  <a:gd name="connsiteY14" fmla="*/ 3778 h 6182"/>
                  <a:gd name="connsiteX15" fmla="*/ 6010 w 6010"/>
                  <a:gd name="connsiteY15" fmla="*/ 6182 h 6182"/>
                  <a:gd name="connsiteX16" fmla="*/ 3778 w 6010"/>
                  <a:gd name="connsiteY16" fmla="*/ 6182 h 6182"/>
                  <a:gd name="connsiteX17" fmla="*/ 3778 w 6010"/>
                  <a:gd name="connsiteY17" fmla="*/ 6010 h 6182"/>
                  <a:gd name="connsiteX18" fmla="*/ 3778 w 6010"/>
                  <a:gd name="connsiteY18" fmla="*/ 3606 h 6182"/>
                  <a:gd name="connsiteX19" fmla="*/ 3778 w 6010"/>
                  <a:gd name="connsiteY19" fmla="*/ 2919 h 6182"/>
                  <a:gd name="connsiteX20" fmla="*/ 3778 w 6010"/>
                  <a:gd name="connsiteY20" fmla="*/ 3606 h 6182"/>
                  <a:gd name="connsiteX21" fmla="*/ 3778 w 6010"/>
                  <a:gd name="connsiteY21" fmla="*/ 3606 h 6182"/>
                  <a:gd name="connsiteX22" fmla="*/ 3778 w 6010"/>
                  <a:gd name="connsiteY22" fmla="*/ 1374 h 6182"/>
                  <a:gd name="connsiteX23" fmla="*/ 3778 w 6010"/>
                  <a:gd name="connsiteY23" fmla="*/ 1202 h 6182"/>
                  <a:gd name="connsiteX24" fmla="*/ 3778 w 6010"/>
                  <a:gd name="connsiteY24" fmla="*/ 1374 h 6182"/>
                  <a:gd name="connsiteX25" fmla="*/ 3778 w 6010"/>
                  <a:gd name="connsiteY25" fmla="*/ 1374 h 6182"/>
                  <a:gd name="connsiteX26" fmla="*/ 3778 w 6010"/>
                  <a:gd name="connsiteY26" fmla="*/ 1374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182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778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2" name="图形 7">
              <a:extLst>
                <a:ext uri="{FF2B5EF4-FFF2-40B4-BE49-F238E27FC236}">
                  <a16:creationId xmlns:a16="http://schemas.microsoft.com/office/drawing/2014/main" xmlns="" id="{983559EB-BB06-4D9B-AD4D-56720214D0C6}"/>
                </a:ext>
              </a:extLst>
            </p:cNvPr>
            <p:cNvGrpSpPr/>
            <p:nvPr/>
          </p:nvGrpSpPr>
          <p:grpSpPr>
            <a:xfrm>
              <a:off x="8026449" y="6012517"/>
              <a:ext cx="6181" cy="8070"/>
              <a:chOff x="8026449" y="6012517"/>
              <a:chExt cx="6181" cy="8070"/>
            </a:xfrm>
            <a:solidFill>
              <a:srgbClr val="B4B4B4"/>
            </a:solidFill>
          </p:grpSpPr>
          <p:sp>
            <p:nvSpPr>
              <p:cNvPr id="2919" name="任意多边形: 形状 2918">
                <a:extLst>
                  <a:ext uri="{FF2B5EF4-FFF2-40B4-BE49-F238E27FC236}">
                    <a16:creationId xmlns:a16="http://schemas.microsoft.com/office/drawing/2014/main" xmlns="" id="{A4CB8FAE-3D64-43F3-84FE-27C56AD51F4F}"/>
                  </a:ext>
                </a:extLst>
              </p:cNvPr>
              <p:cNvSpPr/>
              <p:nvPr/>
            </p:nvSpPr>
            <p:spPr>
              <a:xfrm>
                <a:off x="8029025" y="6014233"/>
                <a:ext cx="1202" cy="3777"/>
              </a:xfrm>
              <a:custGeom>
                <a:avLst/>
                <a:gdLst>
                  <a:gd name="connsiteX0" fmla="*/ 0 w 1202"/>
                  <a:gd name="connsiteY0" fmla="*/ 3778 h 3777"/>
                  <a:gd name="connsiteX1" fmla="*/ 1202 w 1202"/>
                  <a:gd name="connsiteY1" fmla="*/ 2576 h 3777"/>
                  <a:gd name="connsiteX2" fmla="*/ 0 w 1202"/>
                  <a:gd name="connsiteY2" fmla="*/ 0 h 3777"/>
                  <a:gd name="connsiteX3" fmla="*/ 0 w 1202"/>
                  <a:gd name="connsiteY3" fmla="*/ 2576 h 3777"/>
                  <a:gd name="connsiteX4" fmla="*/ 0 w 1202"/>
                  <a:gd name="connsiteY4" fmla="*/ 3778 h 3777"/>
                  <a:gd name="connsiteX5" fmla="*/ 0 w 1202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3777">
                    <a:moveTo>
                      <a:pt x="0" y="3778"/>
                    </a:moveTo>
                    <a:cubicBezTo>
                      <a:pt x="0" y="3778"/>
                      <a:pt x="1202" y="3778"/>
                      <a:pt x="1202" y="2576"/>
                    </a:cubicBezTo>
                    <a:cubicBezTo>
                      <a:pt x="1202" y="1374"/>
                      <a:pt x="0" y="0"/>
                      <a:pt x="0" y="0"/>
                    </a:cubicBezTo>
                    <a:cubicBezTo>
                      <a:pt x="0" y="0"/>
                      <a:pt x="0" y="1202"/>
                      <a:pt x="0" y="2576"/>
                    </a:cubicBezTo>
                    <a:cubicBezTo>
                      <a:pt x="0" y="3778"/>
                      <a:pt x="0" y="3778"/>
                      <a:pt x="0" y="3778"/>
                    </a:cubicBez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0" name="任意多边形: 形状 2919">
                <a:extLst>
                  <a:ext uri="{FF2B5EF4-FFF2-40B4-BE49-F238E27FC236}">
                    <a16:creationId xmlns:a16="http://schemas.microsoft.com/office/drawing/2014/main" xmlns="" id="{E1E7F033-DB45-4820-8F37-5E3F845FC7A1}"/>
                  </a:ext>
                </a:extLst>
              </p:cNvPr>
              <p:cNvSpPr/>
              <p:nvPr/>
            </p:nvSpPr>
            <p:spPr>
              <a:xfrm>
                <a:off x="8026449" y="6012517"/>
                <a:ext cx="6181" cy="8070"/>
              </a:xfrm>
              <a:custGeom>
                <a:avLst/>
                <a:gdLst>
                  <a:gd name="connsiteX0" fmla="*/ 0 w 6181"/>
                  <a:gd name="connsiteY0" fmla="*/ 7899 h 8070"/>
                  <a:gd name="connsiteX1" fmla="*/ 0 w 6181"/>
                  <a:gd name="connsiteY1" fmla="*/ 5495 h 8070"/>
                  <a:gd name="connsiteX2" fmla="*/ 0 w 6181"/>
                  <a:gd name="connsiteY2" fmla="*/ 4121 h 8070"/>
                  <a:gd name="connsiteX3" fmla="*/ 0 w 6181"/>
                  <a:gd name="connsiteY3" fmla="*/ 4121 h 8070"/>
                  <a:gd name="connsiteX4" fmla="*/ 0 w 6181"/>
                  <a:gd name="connsiteY4" fmla="*/ 1717 h 8070"/>
                  <a:gd name="connsiteX5" fmla="*/ 0 w 6181"/>
                  <a:gd name="connsiteY5" fmla="*/ 1717 h 8070"/>
                  <a:gd name="connsiteX6" fmla="*/ 4121 w 6181"/>
                  <a:gd name="connsiteY6" fmla="*/ 0 h 8070"/>
                  <a:gd name="connsiteX7" fmla="*/ 6182 w 6181"/>
                  <a:gd name="connsiteY7" fmla="*/ 4293 h 8070"/>
                  <a:gd name="connsiteX8" fmla="*/ 6182 w 6181"/>
                  <a:gd name="connsiteY8" fmla="*/ 4293 h 8070"/>
                  <a:gd name="connsiteX9" fmla="*/ 2576 w 6181"/>
                  <a:gd name="connsiteY9" fmla="*/ 8071 h 8070"/>
                  <a:gd name="connsiteX10" fmla="*/ 2576 w 6181"/>
                  <a:gd name="connsiteY10" fmla="*/ 8071 h 8070"/>
                  <a:gd name="connsiteX11" fmla="*/ 2576 w 6181"/>
                  <a:gd name="connsiteY11" fmla="*/ 5666 h 8070"/>
                  <a:gd name="connsiteX12" fmla="*/ 4980 w 6181"/>
                  <a:gd name="connsiteY12" fmla="*/ 5666 h 8070"/>
                  <a:gd name="connsiteX13" fmla="*/ 2576 w 6181"/>
                  <a:gd name="connsiteY13" fmla="*/ 5666 h 8070"/>
                  <a:gd name="connsiteX14" fmla="*/ 2576 w 6181"/>
                  <a:gd name="connsiteY14" fmla="*/ 8071 h 8070"/>
                  <a:gd name="connsiteX15" fmla="*/ 0 w 6181"/>
                  <a:gd name="connsiteY15" fmla="*/ 8071 h 8070"/>
                  <a:gd name="connsiteX16" fmla="*/ 0 w 6181"/>
                  <a:gd name="connsiteY16" fmla="*/ 7899 h 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8070">
                    <a:moveTo>
                      <a:pt x="0" y="7899"/>
                    </a:moveTo>
                    <a:lnTo>
                      <a:pt x="0" y="5495"/>
                    </a:lnTo>
                    <a:cubicBezTo>
                      <a:pt x="0" y="5495"/>
                      <a:pt x="0" y="5495"/>
                      <a:pt x="0" y="4121"/>
                    </a:cubicBezTo>
                    <a:lnTo>
                      <a:pt x="0" y="4121"/>
                    </a:lnTo>
                    <a:cubicBezTo>
                      <a:pt x="0" y="2919"/>
                      <a:pt x="0" y="1717"/>
                      <a:pt x="0" y="1717"/>
                    </a:cubicBezTo>
                    <a:lnTo>
                      <a:pt x="0" y="1717"/>
                    </a:lnTo>
                    <a:lnTo>
                      <a:pt x="4121" y="0"/>
                    </a:lnTo>
                    <a:cubicBezTo>
                      <a:pt x="4121" y="171"/>
                      <a:pt x="5838" y="1373"/>
                      <a:pt x="6182" y="4293"/>
                    </a:cubicBezTo>
                    <a:lnTo>
                      <a:pt x="6182" y="4293"/>
                    </a:lnTo>
                    <a:cubicBezTo>
                      <a:pt x="6010" y="7899"/>
                      <a:pt x="2576" y="7899"/>
                      <a:pt x="2576" y="8071"/>
                    </a:cubicBezTo>
                    <a:lnTo>
                      <a:pt x="2576" y="8071"/>
                    </a:lnTo>
                    <a:lnTo>
                      <a:pt x="2576" y="5666"/>
                    </a:lnTo>
                    <a:lnTo>
                      <a:pt x="4980" y="5666"/>
                    </a:lnTo>
                    <a:lnTo>
                      <a:pt x="2576" y="5666"/>
                    </a:lnTo>
                    <a:lnTo>
                      <a:pt x="2576" y="8071"/>
                    </a:lnTo>
                    <a:lnTo>
                      <a:pt x="0" y="8071"/>
                    </a:lnTo>
                    <a:lnTo>
                      <a:pt x="0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3" name="图形 7">
              <a:extLst>
                <a:ext uri="{FF2B5EF4-FFF2-40B4-BE49-F238E27FC236}">
                  <a16:creationId xmlns:a16="http://schemas.microsoft.com/office/drawing/2014/main" xmlns="" id="{2F219C49-468B-4D2E-8EC1-A0058B70FA6A}"/>
                </a:ext>
              </a:extLst>
            </p:cNvPr>
            <p:cNvGrpSpPr/>
            <p:nvPr/>
          </p:nvGrpSpPr>
          <p:grpSpPr>
            <a:xfrm>
              <a:off x="8057358" y="5786710"/>
              <a:ext cx="6182" cy="6182"/>
              <a:chOff x="8057358" y="5786710"/>
              <a:chExt cx="6182" cy="6182"/>
            </a:xfrm>
            <a:solidFill>
              <a:srgbClr val="B4B4B4"/>
            </a:solidFill>
          </p:grpSpPr>
          <p:sp>
            <p:nvSpPr>
              <p:cNvPr id="2917" name="任意多边形: 形状 2916">
                <a:extLst>
                  <a:ext uri="{FF2B5EF4-FFF2-40B4-BE49-F238E27FC236}">
                    <a16:creationId xmlns:a16="http://schemas.microsoft.com/office/drawing/2014/main" xmlns="" id="{B2B2C036-273C-4354-83F1-365FC4DE64DC}"/>
                  </a:ext>
                </a:extLst>
              </p:cNvPr>
              <p:cNvSpPr/>
              <p:nvPr/>
            </p:nvSpPr>
            <p:spPr>
              <a:xfrm>
                <a:off x="8059590" y="5789286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8" name="任意多边形: 形状 2917">
                <a:extLst>
                  <a:ext uri="{FF2B5EF4-FFF2-40B4-BE49-F238E27FC236}">
                    <a16:creationId xmlns:a16="http://schemas.microsoft.com/office/drawing/2014/main" xmlns="" id="{7B49C91A-C9E1-439B-9BC0-1D7B5ED95678}"/>
                  </a:ext>
                </a:extLst>
              </p:cNvPr>
              <p:cNvSpPr/>
              <p:nvPr/>
            </p:nvSpPr>
            <p:spPr>
              <a:xfrm>
                <a:off x="8057358" y="5786710"/>
                <a:ext cx="6182" cy="6182"/>
              </a:xfrm>
              <a:custGeom>
                <a:avLst/>
                <a:gdLst>
                  <a:gd name="connsiteX0" fmla="*/ 3606 w 6182"/>
                  <a:gd name="connsiteY0" fmla="*/ 6182 h 6182"/>
                  <a:gd name="connsiteX1" fmla="*/ 2404 w 6182"/>
                  <a:gd name="connsiteY1" fmla="*/ 6182 h 6182"/>
                  <a:gd name="connsiteX2" fmla="*/ 2404 w 6182"/>
                  <a:gd name="connsiteY2" fmla="*/ 6182 h 6182"/>
                  <a:gd name="connsiteX3" fmla="*/ 0 w 6182"/>
                  <a:gd name="connsiteY3" fmla="*/ 6182 h 6182"/>
                  <a:gd name="connsiteX4" fmla="*/ 0 w 6182"/>
                  <a:gd name="connsiteY4" fmla="*/ 3778 h 6182"/>
                  <a:gd name="connsiteX5" fmla="*/ 0 w 6182"/>
                  <a:gd name="connsiteY5" fmla="*/ 0 h 6182"/>
                  <a:gd name="connsiteX6" fmla="*/ 2404 w 6182"/>
                  <a:gd name="connsiteY6" fmla="*/ 0 h 6182"/>
                  <a:gd name="connsiteX7" fmla="*/ 6182 w 6182"/>
                  <a:gd name="connsiteY7" fmla="*/ 3606 h 6182"/>
                  <a:gd name="connsiteX8" fmla="*/ 6182 w 6182"/>
                  <a:gd name="connsiteY8" fmla="*/ 3606 h 6182"/>
                  <a:gd name="connsiteX9" fmla="*/ 6182 w 6182"/>
                  <a:gd name="connsiteY9" fmla="*/ 6010 h 6182"/>
                  <a:gd name="connsiteX10" fmla="*/ 3606 w 6182"/>
                  <a:gd name="connsiteY10" fmla="*/ 6010 h 6182"/>
                  <a:gd name="connsiteX11" fmla="*/ 3606 w 6182"/>
                  <a:gd name="connsiteY11" fmla="*/ 6182 h 6182"/>
                  <a:gd name="connsiteX12" fmla="*/ 2232 w 6182"/>
                  <a:gd name="connsiteY12" fmla="*/ 3778 h 6182"/>
                  <a:gd name="connsiteX13" fmla="*/ 2232 w 6182"/>
                  <a:gd name="connsiteY13" fmla="*/ 3778 h 6182"/>
                  <a:gd name="connsiteX14" fmla="*/ 2232 w 6182"/>
                  <a:gd name="connsiteY14" fmla="*/ 3778 h 6182"/>
                  <a:gd name="connsiteX15" fmla="*/ 2232 w 6182"/>
                  <a:gd name="connsiteY15" fmla="*/ 3778 h 6182"/>
                  <a:gd name="connsiteX16" fmla="*/ 2232 w 6182"/>
                  <a:gd name="connsiteY16" fmla="*/ 3778 h 6182"/>
                  <a:gd name="connsiteX17" fmla="*/ 2232 w 6182"/>
                  <a:gd name="connsiteY17" fmla="*/ 3778 h 6182"/>
                  <a:gd name="connsiteX18" fmla="*/ 1030 w 6182"/>
                  <a:gd name="connsiteY18" fmla="*/ 3778 h 6182"/>
                  <a:gd name="connsiteX19" fmla="*/ 2232 w 6182"/>
                  <a:gd name="connsiteY19" fmla="*/ 3778 h 6182"/>
                  <a:gd name="connsiteX20" fmla="*/ 2232 w 6182"/>
                  <a:gd name="connsiteY20" fmla="*/ 3778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2" h="6182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2232" y="3778"/>
                    </a:moveTo>
                    <a:lnTo>
                      <a:pt x="2232" y="3778"/>
                    </a:lnTo>
                    <a:lnTo>
                      <a:pt x="2232" y="3778"/>
                    </a:lnTo>
                    <a:lnTo>
                      <a:pt x="2232" y="3778"/>
                    </a:lnTo>
                    <a:close/>
                    <a:moveTo>
                      <a:pt x="2232" y="3778"/>
                    </a:moveTo>
                    <a:lnTo>
                      <a:pt x="2232" y="3778"/>
                    </a:lnTo>
                    <a:lnTo>
                      <a:pt x="1030" y="3778"/>
                    </a:lnTo>
                    <a:lnTo>
                      <a:pt x="2232" y="3778"/>
                    </a:lnTo>
                    <a:lnTo>
                      <a:pt x="223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4" name="图形 7">
              <a:extLst>
                <a:ext uri="{FF2B5EF4-FFF2-40B4-BE49-F238E27FC236}">
                  <a16:creationId xmlns:a16="http://schemas.microsoft.com/office/drawing/2014/main" xmlns="" id="{BE86298F-2420-497D-8C8C-A341DACFE974}"/>
                </a:ext>
              </a:extLst>
            </p:cNvPr>
            <p:cNvGrpSpPr/>
            <p:nvPr/>
          </p:nvGrpSpPr>
          <p:grpSpPr>
            <a:xfrm>
              <a:off x="8254831" y="5769710"/>
              <a:ext cx="4979" cy="2575"/>
              <a:chOff x="8254831" y="5769710"/>
              <a:chExt cx="4979" cy="2575"/>
            </a:xfrm>
            <a:solidFill>
              <a:srgbClr val="B4B4B4"/>
            </a:solidFill>
          </p:grpSpPr>
          <p:sp>
            <p:nvSpPr>
              <p:cNvPr id="2915" name="任意多边形: 形状 2914">
                <a:extLst>
                  <a:ext uri="{FF2B5EF4-FFF2-40B4-BE49-F238E27FC236}">
                    <a16:creationId xmlns:a16="http://schemas.microsoft.com/office/drawing/2014/main" xmlns="" id="{897C9B6A-F431-4D57-8331-4441C8C4E4E1}"/>
                  </a:ext>
                </a:extLst>
              </p:cNvPr>
              <p:cNvSpPr/>
              <p:nvPr/>
            </p:nvSpPr>
            <p:spPr>
              <a:xfrm>
                <a:off x="8257407" y="5769882"/>
                <a:ext cx="17171" cy="2403"/>
              </a:xfrm>
              <a:custGeom>
                <a:avLst/>
                <a:gdLst>
                  <a:gd name="connsiteX0" fmla="*/ 0 w 17171"/>
                  <a:gd name="connsiteY0" fmla="*/ 2404 h 2403"/>
                  <a:gd name="connsiteX1" fmla="*/ 0 w 17171"/>
                  <a:gd name="connsiteY1" fmla="*/ 1202 h 2403"/>
                  <a:gd name="connsiteX2" fmla="*/ 0 w 17171"/>
                  <a:gd name="connsiteY2" fmla="*/ 0 h 2403"/>
                  <a:gd name="connsiteX3" fmla="*/ 0 w 17171"/>
                  <a:gd name="connsiteY3" fmla="*/ 1202 h 2403"/>
                  <a:gd name="connsiteX4" fmla="*/ 0 w 17171"/>
                  <a:gd name="connsiteY4" fmla="*/ 2404 h 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403">
                    <a:moveTo>
                      <a:pt x="0" y="2404"/>
                    </a:moveTo>
                    <a:lnTo>
                      <a:pt x="0" y="1202"/>
                    </a:lnTo>
                    <a:lnTo>
                      <a:pt x="0" y="0"/>
                    </a:lnTo>
                    <a:lnTo>
                      <a:pt x="0" y="1202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6" name="任意多边形: 形状 2915">
                <a:extLst>
                  <a:ext uri="{FF2B5EF4-FFF2-40B4-BE49-F238E27FC236}">
                    <a16:creationId xmlns:a16="http://schemas.microsoft.com/office/drawing/2014/main" xmlns="" id="{4FDA59C8-E897-4107-AF6F-E41F28EC44C1}"/>
                  </a:ext>
                </a:extLst>
              </p:cNvPr>
              <p:cNvSpPr/>
              <p:nvPr/>
            </p:nvSpPr>
            <p:spPr>
              <a:xfrm>
                <a:off x="8254831" y="5769710"/>
                <a:ext cx="4979" cy="2575"/>
              </a:xfrm>
              <a:custGeom>
                <a:avLst/>
                <a:gdLst>
                  <a:gd name="connsiteX0" fmla="*/ 4980 w 4979"/>
                  <a:gd name="connsiteY0" fmla="*/ 2576 h 2575"/>
                  <a:gd name="connsiteX1" fmla="*/ 2576 w 4979"/>
                  <a:gd name="connsiteY1" fmla="*/ 2576 h 2575"/>
                  <a:gd name="connsiteX2" fmla="*/ 4980 w 4979"/>
                  <a:gd name="connsiteY2" fmla="*/ 2576 h 2575"/>
                  <a:gd name="connsiteX3" fmla="*/ 2576 w 4979"/>
                  <a:gd name="connsiteY3" fmla="*/ 2576 h 2575"/>
                  <a:gd name="connsiteX4" fmla="*/ 4980 w 4979"/>
                  <a:gd name="connsiteY4" fmla="*/ 2576 h 2575"/>
                  <a:gd name="connsiteX5" fmla="*/ 4980 w 4979"/>
                  <a:gd name="connsiteY5" fmla="*/ 2576 h 2575"/>
                  <a:gd name="connsiteX6" fmla="*/ 0 w 4979"/>
                  <a:gd name="connsiteY6" fmla="*/ 2576 h 2575"/>
                  <a:gd name="connsiteX7" fmla="*/ 0 w 4979"/>
                  <a:gd name="connsiteY7" fmla="*/ 1374 h 2575"/>
                  <a:gd name="connsiteX8" fmla="*/ 0 w 4979"/>
                  <a:gd name="connsiteY8" fmla="*/ 0 h 2575"/>
                  <a:gd name="connsiteX9" fmla="*/ 4808 w 4979"/>
                  <a:gd name="connsiteY9" fmla="*/ 0 h 2575"/>
                  <a:gd name="connsiteX10" fmla="*/ 4808 w 4979"/>
                  <a:gd name="connsiteY10" fmla="*/ 1202 h 2575"/>
                  <a:gd name="connsiteX11" fmla="*/ 4808 w 4979"/>
                  <a:gd name="connsiteY11" fmla="*/ 2404 h 2575"/>
                  <a:gd name="connsiteX12" fmla="*/ 0 w 4979"/>
                  <a:gd name="connsiteY12" fmla="*/ 2576 h 2575"/>
                  <a:gd name="connsiteX13" fmla="*/ 0 w 4979"/>
                  <a:gd name="connsiteY13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79" h="2575">
                    <a:moveTo>
                      <a:pt x="4980" y="2576"/>
                    </a:moveTo>
                    <a:lnTo>
                      <a:pt x="2576" y="2576"/>
                    </a:lnTo>
                    <a:lnTo>
                      <a:pt x="4980" y="2576"/>
                    </a:lnTo>
                    <a:lnTo>
                      <a:pt x="2576" y="2576"/>
                    </a:lnTo>
                    <a:lnTo>
                      <a:pt x="4980" y="2576"/>
                    </a:lnTo>
                    <a:lnTo>
                      <a:pt x="4980" y="2576"/>
                    </a:lnTo>
                    <a:close/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4808" y="2404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5" name="图形 7">
              <a:extLst>
                <a:ext uri="{FF2B5EF4-FFF2-40B4-BE49-F238E27FC236}">
                  <a16:creationId xmlns:a16="http://schemas.microsoft.com/office/drawing/2014/main" xmlns="" id="{710008EC-9479-418F-BA25-540A2ECDD9F8}"/>
                </a:ext>
              </a:extLst>
            </p:cNvPr>
            <p:cNvGrpSpPr/>
            <p:nvPr/>
          </p:nvGrpSpPr>
          <p:grpSpPr>
            <a:xfrm>
              <a:off x="8258609" y="5781215"/>
              <a:ext cx="4979" cy="1201"/>
              <a:chOff x="8258609" y="5781215"/>
              <a:chExt cx="4979" cy="1201"/>
            </a:xfrm>
            <a:solidFill>
              <a:srgbClr val="B4B4B4"/>
            </a:solidFill>
          </p:grpSpPr>
          <p:sp>
            <p:nvSpPr>
              <p:cNvPr id="2913" name="任意多边形: 形状 2912">
                <a:extLst>
                  <a:ext uri="{FF2B5EF4-FFF2-40B4-BE49-F238E27FC236}">
                    <a16:creationId xmlns:a16="http://schemas.microsoft.com/office/drawing/2014/main" xmlns="" id="{8812D8F7-762A-49EE-A6CA-C5EB078DBE7A}"/>
                  </a:ext>
                </a:extLst>
              </p:cNvPr>
              <p:cNvSpPr/>
              <p:nvPr/>
            </p:nvSpPr>
            <p:spPr>
              <a:xfrm>
                <a:off x="8261185" y="5781215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4" name="任意多边形: 形状 2913">
                <a:extLst>
                  <a:ext uri="{FF2B5EF4-FFF2-40B4-BE49-F238E27FC236}">
                    <a16:creationId xmlns:a16="http://schemas.microsoft.com/office/drawing/2014/main" xmlns="" id="{9696DDC8-7F96-4722-A0FF-C6F314095685}"/>
                  </a:ext>
                </a:extLst>
              </p:cNvPr>
              <p:cNvSpPr/>
              <p:nvPr/>
            </p:nvSpPr>
            <p:spPr>
              <a:xfrm>
                <a:off x="8258609" y="5781215"/>
                <a:ext cx="4979" cy="1201"/>
              </a:xfrm>
              <a:custGeom>
                <a:avLst/>
                <a:gdLst>
                  <a:gd name="connsiteX0" fmla="*/ 0 w 4979"/>
                  <a:gd name="connsiteY0" fmla="*/ 1202 h 1201"/>
                  <a:gd name="connsiteX1" fmla="*/ 0 w 4979"/>
                  <a:gd name="connsiteY1" fmla="*/ 0 h 1201"/>
                  <a:gd name="connsiteX2" fmla="*/ 4980 w 4979"/>
                  <a:gd name="connsiteY2" fmla="*/ 0 h 1201"/>
                  <a:gd name="connsiteX3" fmla="*/ 4980 w 4979"/>
                  <a:gd name="connsiteY3" fmla="*/ 1202 h 1201"/>
                  <a:gd name="connsiteX4" fmla="*/ 0 w 4979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4980" y="0"/>
                    </a:lnTo>
                    <a:lnTo>
                      <a:pt x="498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6" name="图形 7">
              <a:extLst>
                <a:ext uri="{FF2B5EF4-FFF2-40B4-BE49-F238E27FC236}">
                  <a16:creationId xmlns:a16="http://schemas.microsoft.com/office/drawing/2014/main" xmlns="" id="{E1141AF1-9A5A-4AE8-8ECF-AB15E18505A2}"/>
                </a:ext>
              </a:extLst>
            </p:cNvPr>
            <p:cNvGrpSpPr/>
            <p:nvPr/>
          </p:nvGrpSpPr>
          <p:grpSpPr>
            <a:xfrm>
              <a:off x="3891013" y="1308529"/>
              <a:ext cx="8414" cy="6181"/>
              <a:chOff x="3891013" y="1308529"/>
              <a:chExt cx="8414" cy="6181"/>
            </a:xfrm>
            <a:solidFill>
              <a:srgbClr val="B4B4B4"/>
            </a:solidFill>
          </p:grpSpPr>
          <p:sp>
            <p:nvSpPr>
              <p:cNvPr id="2911" name="任意多边形: 形状 2910">
                <a:extLst>
                  <a:ext uri="{FF2B5EF4-FFF2-40B4-BE49-F238E27FC236}">
                    <a16:creationId xmlns:a16="http://schemas.microsoft.com/office/drawing/2014/main" xmlns="" id="{32FB0E95-D553-4A1D-901E-CDBE3982DCCF}"/>
                  </a:ext>
                </a:extLst>
              </p:cNvPr>
              <p:cNvSpPr/>
              <p:nvPr/>
            </p:nvSpPr>
            <p:spPr>
              <a:xfrm>
                <a:off x="3893246" y="1310933"/>
                <a:ext cx="3777" cy="1202"/>
              </a:xfrm>
              <a:custGeom>
                <a:avLst/>
                <a:gdLst>
                  <a:gd name="connsiteX0" fmla="*/ 1374 w 3777"/>
                  <a:gd name="connsiteY0" fmla="*/ 0 h 1202"/>
                  <a:gd name="connsiteX1" fmla="*/ 2576 w 3777"/>
                  <a:gd name="connsiteY1" fmla="*/ 0 h 1202"/>
                  <a:gd name="connsiteX2" fmla="*/ 3778 w 3777"/>
                  <a:gd name="connsiteY2" fmla="*/ 0 h 1202"/>
                  <a:gd name="connsiteX3" fmla="*/ 1202 w 3777"/>
                  <a:gd name="connsiteY3" fmla="*/ 1202 h 1202"/>
                  <a:gd name="connsiteX4" fmla="*/ 0 w 3777"/>
                  <a:gd name="connsiteY4" fmla="*/ 0 h 1202"/>
                  <a:gd name="connsiteX5" fmla="*/ 1374 w 3777"/>
                  <a:gd name="connsiteY5" fmla="*/ 0 h 1202"/>
                  <a:gd name="connsiteX6" fmla="*/ 2576 w 3777"/>
                  <a:gd name="connsiteY6" fmla="*/ 0 h 1202"/>
                  <a:gd name="connsiteX7" fmla="*/ 1374 w 3777"/>
                  <a:gd name="connsiteY7" fmla="*/ 0 h 1202"/>
                  <a:gd name="connsiteX8" fmla="*/ 1374 w 3777"/>
                  <a:gd name="connsiteY8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7" h="1202">
                    <a:moveTo>
                      <a:pt x="1374" y="0"/>
                    </a:moveTo>
                    <a:lnTo>
                      <a:pt x="2576" y="0"/>
                    </a:lnTo>
                    <a:lnTo>
                      <a:pt x="3778" y="0"/>
                    </a:lnTo>
                    <a:cubicBezTo>
                      <a:pt x="3778" y="1202"/>
                      <a:pt x="2576" y="1202"/>
                      <a:pt x="1202" y="1202"/>
                    </a:cubicBezTo>
                    <a:cubicBezTo>
                      <a:pt x="1202" y="1202"/>
                      <a:pt x="0" y="1202"/>
                      <a:pt x="0" y="0"/>
                    </a:cubicBezTo>
                    <a:lnTo>
                      <a:pt x="1374" y="0"/>
                    </a:lnTo>
                    <a:cubicBezTo>
                      <a:pt x="2576" y="0"/>
                      <a:pt x="2576" y="0"/>
                      <a:pt x="2576" y="0"/>
                    </a:cubicBez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2" name="任意多边形: 形状 2911">
                <a:extLst>
                  <a:ext uri="{FF2B5EF4-FFF2-40B4-BE49-F238E27FC236}">
                    <a16:creationId xmlns:a16="http://schemas.microsoft.com/office/drawing/2014/main" xmlns="" id="{8CE1221F-1AE7-4666-B015-D321E6B79357}"/>
                  </a:ext>
                </a:extLst>
              </p:cNvPr>
              <p:cNvSpPr/>
              <p:nvPr/>
            </p:nvSpPr>
            <p:spPr>
              <a:xfrm>
                <a:off x="3891013" y="1308529"/>
                <a:ext cx="8414" cy="6181"/>
              </a:xfrm>
              <a:custGeom>
                <a:avLst/>
                <a:gdLst>
                  <a:gd name="connsiteX0" fmla="*/ 0 w 8414"/>
                  <a:gd name="connsiteY0" fmla="*/ 2404 h 6181"/>
                  <a:gd name="connsiteX1" fmla="*/ 0 w 8414"/>
                  <a:gd name="connsiteY1" fmla="*/ 0 h 6181"/>
                  <a:gd name="connsiteX2" fmla="*/ 2404 w 8414"/>
                  <a:gd name="connsiteY2" fmla="*/ 0 h 6181"/>
                  <a:gd name="connsiteX3" fmla="*/ 3606 w 8414"/>
                  <a:gd name="connsiteY3" fmla="*/ 0 h 6181"/>
                  <a:gd name="connsiteX4" fmla="*/ 4808 w 8414"/>
                  <a:gd name="connsiteY4" fmla="*/ 0 h 6181"/>
                  <a:gd name="connsiteX5" fmla="*/ 6010 w 8414"/>
                  <a:gd name="connsiteY5" fmla="*/ 0 h 6181"/>
                  <a:gd name="connsiteX6" fmla="*/ 6010 w 8414"/>
                  <a:gd name="connsiteY6" fmla="*/ 2404 h 6181"/>
                  <a:gd name="connsiteX7" fmla="*/ 8414 w 8414"/>
                  <a:gd name="connsiteY7" fmla="*/ 2404 h 6181"/>
                  <a:gd name="connsiteX8" fmla="*/ 3434 w 8414"/>
                  <a:gd name="connsiteY8" fmla="*/ 6182 h 6181"/>
                  <a:gd name="connsiteX9" fmla="*/ 3434 w 8414"/>
                  <a:gd name="connsiteY9" fmla="*/ 6182 h 6181"/>
                  <a:gd name="connsiteX10" fmla="*/ 0 w 8414"/>
                  <a:gd name="connsiteY10" fmla="*/ 2404 h 6181"/>
                  <a:gd name="connsiteX11" fmla="*/ 0 w 8414"/>
                  <a:gd name="connsiteY11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14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4808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8414" y="2404"/>
                    </a:lnTo>
                    <a:cubicBezTo>
                      <a:pt x="8071" y="6010"/>
                      <a:pt x="4121" y="6010"/>
                      <a:pt x="3434" y="6182"/>
                    </a:cubicBezTo>
                    <a:lnTo>
                      <a:pt x="3434" y="6182"/>
                    </a:lnTo>
                    <a:cubicBezTo>
                      <a:pt x="3606" y="6010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7" name="图形 7">
              <a:extLst>
                <a:ext uri="{FF2B5EF4-FFF2-40B4-BE49-F238E27FC236}">
                  <a16:creationId xmlns:a16="http://schemas.microsoft.com/office/drawing/2014/main" xmlns="" id="{86417AC1-E27C-4670-9ECA-907C90F1CC42}"/>
                </a:ext>
              </a:extLst>
            </p:cNvPr>
            <p:cNvGrpSpPr/>
            <p:nvPr/>
          </p:nvGrpSpPr>
          <p:grpSpPr>
            <a:xfrm>
              <a:off x="3996962" y="1320893"/>
              <a:ext cx="14939" cy="10131"/>
              <a:chOff x="3996962" y="1320893"/>
              <a:chExt cx="14939" cy="10131"/>
            </a:xfrm>
            <a:solidFill>
              <a:srgbClr val="B4B4B4"/>
            </a:solidFill>
          </p:grpSpPr>
          <p:sp>
            <p:nvSpPr>
              <p:cNvPr id="2909" name="任意多边形: 形状 2908">
                <a:extLst>
                  <a:ext uri="{FF2B5EF4-FFF2-40B4-BE49-F238E27FC236}">
                    <a16:creationId xmlns:a16="http://schemas.microsoft.com/office/drawing/2014/main" xmlns="" id="{5D0B5605-6D26-440D-B6F9-A03C8A284053}"/>
                  </a:ext>
                </a:extLst>
              </p:cNvPr>
              <p:cNvSpPr/>
              <p:nvPr/>
            </p:nvSpPr>
            <p:spPr>
              <a:xfrm>
                <a:off x="3999366" y="1323469"/>
                <a:ext cx="10131" cy="4979"/>
              </a:xfrm>
              <a:custGeom>
                <a:avLst/>
                <a:gdLst>
                  <a:gd name="connsiteX0" fmla="*/ 4980 w 10131"/>
                  <a:gd name="connsiteY0" fmla="*/ 0 h 4979"/>
                  <a:gd name="connsiteX1" fmla="*/ 0 w 10131"/>
                  <a:gd name="connsiteY1" fmla="*/ 3778 h 4979"/>
                  <a:gd name="connsiteX2" fmla="*/ 7556 w 10131"/>
                  <a:gd name="connsiteY2" fmla="*/ 4980 h 4979"/>
                  <a:gd name="connsiteX3" fmla="*/ 10131 w 10131"/>
                  <a:gd name="connsiteY3" fmla="*/ 1202 h 4979"/>
                  <a:gd name="connsiteX4" fmla="*/ 4980 w 10131"/>
                  <a:gd name="connsiteY4" fmla="*/ 0 h 4979"/>
                  <a:gd name="connsiteX5" fmla="*/ 4980 w 10131"/>
                  <a:gd name="connsiteY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31" h="4979">
                    <a:moveTo>
                      <a:pt x="4980" y="0"/>
                    </a:moveTo>
                    <a:cubicBezTo>
                      <a:pt x="4980" y="0"/>
                      <a:pt x="0" y="2576"/>
                      <a:pt x="0" y="3778"/>
                    </a:cubicBezTo>
                    <a:cubicBezTo>
                      <a:pt x="0" y="4980"/>
                      <a:pt x="4980" y="4980"/>
                      <a:pt x="7556" y="4980"/>
                    </a:cubicBezTo>
                    <a:cubicBezTo>
                      <a:pt x="8758" y="3778"/>
                      <a:pt x="10131" y="2404"/>
                      <a:pt x="10131" y="1202"/>
                    </a:cubicBezTo>
                    <a:cubicBezTo>
                      <a:pt x="8758" y="0"/>
                      <a:pt x="4980" y="0"/>
                      <a:pt x="4980" y="0"/>
                    </a:cubicBez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0" name="任意多边形: 形状 2909">
                <a:extLst>
                  <a:ext uri="{FF2B5EF4-FFF2-40B4-BE49-F238E27FC236}">
                    <a16:creationId xmlns:a16="http://schemas.microsoft.com/office/drawing/2014/main" xmlns="" id="{5F50A9EB-ADBF-4EDF-B820-9CE98B3723F6}"/>
                  </a:ext>
                </a:extLst>
              </p:cNvPr>
              <p:cNvSpPr/>
              <p:nvPr/>
            </p:nvSpPr>
            <p:spPr>
              <a:xfrm>
                <a:off x="3996962" y="1320893"/>
                <a:ext cx="14939" cy="10131"/>
              </a:xfrm>
              <a:custGeom>
                <a:avLst/>
                <a:gdLst>
                  <a:gd name="connsiteX0" fmla="*/ 9960 w 14939"/>
                  <a:gd name="connsiteY0" fmla="*/ 10131 h 10131"/>
                  <a:gd name="connsiteX1" fmla="*/ 9960 w 14939"/>
                  <a:gd name="connsiteY1" fmla="*/ 10131 h 10131"/>
                  <a:gd name="connsiteX2" fmla="*/ 4980 w 14939"/>
                  <a:gd name="connsiteY2" fmla="*/ 9960 h 10131"/>
                  <a:gd name="connsiteX3" fmla="*/ 4980 w 14939"/>
                  <a:gd name="connsiteY3" fmla="*/ 9960 h 10131"/>
                  <a:gd name="connsiteX4" fmla="*/ 0 w 14939"/>
                  <a:gd name="connsiteY4" fmla="*/ 6354 h 10131"/>
                  <a:gd name="connsiteX5" fmla="*/ 0 w 14939"/>
                  <a:gd name="connsiteY5" fmla="*/ 6354 h 10131"/>
                  <a:gd name="connsiteX6" fmla="*/ 5667 w 14939"/>
                  <a:gd name="connsiteY6" fmla="*/ 859 h 10131"/>
                  <a:gd name="connsiteX7" fmla="*/ 5667 w 14939"/>
                  <a:gd name="connsiteY7" fmla="*/ 859 h 10131"/>
                  <a:gd name="connsiteX8" fmla="*/ 7384 w 14939"/>
                  <a:gd name="connsiteY8" fmla="*/ 0 h 10131"/>
                  <a:gd name="connsiteX9" fmla="*/ 7384 w 14939"/>
                  <a:gd name="connsiteY9" fmla="*/ 0 h 10131"/>
                  <a:gd name="connsiteX10" fmla="*/ 14252 w 14939"/>
                  <a:gd name="connsiteY10" fmla="*/ 2061 h 10131"/>
                  <a:gd name="connsiteX11" fmla="*/ 14252 w 14939"/>
                  <a:gd name="connsiteY11" fmla="*/ 2061 h 10131"/>
                  <a:gd name="connsiteX12" fmla="*/ 14939 w 14939"/>
                  <a:gd name="connsiteY12" fmla="*/ 2747 h 10131"/>
                  <a:gd name="connsiteX13" fmla="*/ 14939 w 14939"/>
                  <a:gd name="connsiteY13" fmla="*/ 3778 h 10131"/>
                  <a:gd name="connsiteX14" fmla="*/ 11677 w 14939"/>
                  <a:gd name="connsiteY14" fmla="*/ 9273 h 10131"/>
                  <a:gd name="connsiteX15" fmla="*/ 11677 w 14939"/>
                  <a:gd name="connsiteY15" fmla="*/ 9273 h 10131"/>
                  <a:gd name="connsiteX16" fmla="*/ 10990 w 14939"/>
                  <a:gd name="connsiteY16" fmla="*/ 9960 h 10131"/>
                  <a:gd name="connsiteX17" fmla="*/ 9960 w 14939"/>
                  <a:gd name="connsiteY17" fmla="*/ 9960 h 10131"/>
                  <a:gd name="connsiteX18" fmla="*/ 9960 w 14939"/>
                  <a:gd name="connsiteY18" fmla="*/ 10131 h 10131"/>
                  <a:gd name="connsiteX19" fmla="*/ 8929 w 14939"/>
                  <a:gd name="connsiteY19" fmla="*/ 5151 h 10131"/>
                  <a:gd name="connsiteX20" fmla="*/ 8929 w 14939"/>
                  <a:gd name="connsiteY20" fmla="*/ 5151 h 10131"/>
                  <a:gd name="connsiteX21" fmla="*/ 8929 w 14939"/>
                  <a:gd name="connsiteY21" fmla="*/ 5151 h 10131"/>
                  <a:gd name="connsiteX22" fmla="*/ 7899 w 14939"/>
                  <a:gd name="connsiteY22" fmla="*/ 4980 h 10131"/>
                  <a:gd name="connsiteX23" fmla="*/ 7899 w 14939"/>
                  <a:gd name="connsiteY23" fmla="*/ 4980 h 10131"/>
                  <a:gd name="connsiteX24" fmla="*/ 7556 w 14939"/>
                  <a:gd name="connsiteY24" fmla="*/ 5151 h 10131"/>
                  <a:gd name="connsiteX25" fmla="*/ 7556 w 14939"/>
                  <a:gd name="connsiteY25" fmla="*/ 5151 h 10131"/>
                  <a:gd name="connsiteX26" fmla="*/ 8929 w 14939"/>
                  <a:gd name="connsiteY26" fmla="*/ 5151 h 10131"/>
                  <a:gd name="connsiteX27" fmla="*/ 8929 w 14939"/>
                  <a:gd name="connsiteY27" fmla="*/ 5151 h 10131"/>
                  <a:gd name="connsiteX28" fmla="*/ 7384 w 14939"/>
                  <a:gd name="connsiteY28" fmla="*/ 2576 h 10131"/>
                  <a:gd name="connsiteX29" fmla="*/ 9101 w 14939"/>
                  <a:gd name="connsiteY29" fmla="*/ 859 h 10131"/>
                  <a:gd name="connsiteX30" fmla="*/ 7384 w 14939"/>
                  <a:gd name="connsiteY30" fmla="*/ 2576 h 10131"/>
                  <a:gd name="connsiteX31" fmla="*/ 7384 w 14939"/>
                  <a:gd name="connsiteY31" fmla="*/ 2576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939" h="10131">
                    <a:moveTo>
                      <a:pt x="9960" y="10131"/>
                    </a:moveTo>
                    <a:lnTo>
                      <a:pt x="9960" y="10131"/>
                    </a:lnTo>
                    <a:cubicBezTo>
                      <a:pt x="8586" y="10131"/>
                      <a:pt x="6697" y="10131"/>
                      <a:pt x="4980" y="9960"/>
                    </a:cubicBezTo>
                    <a:lnTo>
                      <a:pt x="4980" y="9960"/>
                    </a:lnTo>
                    <a:cubicBezTo>
                      <a:pt x="3434" y="9444"/>
                      <a:pt x="1202" y="10475"/>
                      <a:pt x="0" y="6354"/>
                    </a:cubicBezTo>
                    <a:lnTo>
                      <a:pt x="0" y="6354"/>
                    </a:lnTo>
                    <a:cubicBezTo>
                      <a:pt x="1030" y="2576"/>
                      <a:pt x="4293" y="1545"/>
                      <a:pt x="5667" y="859"/>
                    </a:cubicBezTo>
                    <a:lnTo>
                      <a:pt x="5667" y="859"/>
                    </a:lnTo>
                    <a:cubicBezTo>
                      <a:pt x="6354" y="172"/>
                      <a:pt x="7212" y="0"/>
                      <a:pt x="7384" y="0"/>
                    </a:cubicBezTo>
                    <a:lnTo>
                      <a:pt x="7384" y="0"/>
                    </a:lnTo>
                    <a:cubicBezTo>
                      <a:pt x="7727" y="172"/>
                      <a:pt x="11333" y="-343"/>
                      <a:pt x="14252" y="2061"/>
                    </a:cubicBezTo>
                    <a:lnTo>
                      <a:pt x="14252" y="2061"/>
                    </a:lnTo>
                    <a:lnTo>
                      <a:pt x="14939" y="2747"/>
                    </a:lnTo>
                    <a:lnTo>
                      <a:pt x="14939" y="3778"/>
                    </a:lnTo>
                    <a:cubicBezTo>
                      <a:pt x="14768" y="6697"/>
                      <a:pt x="12879" y="7899"/>
                      <a:pt x="11677" y="9273"/>
                    </a:cubicBezTo>
                    <a:lnTo>
                      <a:pt x="11677" y="9273"/>
                    </a:lnTo>
                    <a:lnTo>
                      <a:pt x="10990" y="9960"/>
                    </a:lnTo>
                    <a:lnTo>
                      <a:pt x="9960" y="9960"/>
                    </a:lnTo>
                    <a:lnTo>
                      <a:pt x="9960" y="10131"/>
                    </a:lnTo>
                    <a:close/>
                    <a:moveTo>
                      <a:pt x="8929" y="5151"/>
                    </a:moveTo>
                    <a:cubicBezTo>
                      <a:pt x="8929" y="5151"/>
                      <a:pt x="8929" y="5151"/>
                      <a:pt x="8929" y="5151"/>
                    </a:cubicBezTo>
                    <a:lnTo>
                      <a:pt x="8929" y="5151"/>
                    </a:lnTo>
                    <a:cubicBezTo>
                      <a:pt x="8586" y="5151"/>
                      <a:pt x="8243" y="4980"/>
                      <a:pt x="7899" y="4980"/>
                    </a:cubicBezTo>
                    <a:lnTo>
                      <a:pt x="7899" y="4980"/>
                    </a:lnTo>
                    <a:cubicBezTo>
                      <a:pt x="7899" y="4980"/>
                      <a:pt x="7727" y="5151"/>
                      <a:pt x="7556" y="5151"/>
                    </a:cubicBezTo>
                    <a:lnTo>
                      <a:pt x="7556" y="5151"/>
                    </a:lnTo>
                    <a:cubicBezTo>
                      <a:pt x="8071" y="5151"/>
                      <a:pt x="8586" y="5151"/>
                      <a:pt x="8929" y="5151"/>
                    </a:cubicBezTo>
                    <a:lnTo>
                      <a:pt x="8929" y="5151"/>
                    </a:lnTo>
                    <a:close/>
                    <a:moveTo>
                      <a:pt x="7384" y="2576"/>
                    </a:moveTo>
                    <a:lnTo>
                      <a:pt x="9101" y="859"/>
                    </a:lnTo>
                    <a:lnTo>
                      <a:pt x="7384" y="2576"/>
                    </a:lnTo>
                    <a:lnTo>
                      <a:pt x="7384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8" name="图形 7">
              <a:extLst>
                <a:ext uri="{FF2B5EF4-FFF2-40B4-BE49-F238E27FC236}">
                  <a16:creationId xmlns:a16="http://schemas.microsoft.com/office/drawing/2014/main" xmlns="" id="{839D9CA4-77E6-4D5C-9663-57349AE03FD5}"/>
                </a:ext>
              </a:extLst>
            </p:cNvPr>
            <p:cNvGrpSpPr/>
            <p:nvPr/>
          </p:nvGrpSpPr>
          <p:grpSpPr>
            <a:xfrm>
              <a:off x="8757100" y="2045191"/>
              <a:ext cx="7555" cy="6181"/>
              <a:chOff x="8757100" y="2045191"/>
              <a:chExt cx="7555" cy="6181"/>
            </a:xfrm>
            <a:solidFill>
              <a:srgbClr val="B4B4B4"/>
            </a:solidFill>
          </p:grpSpPr>
          <p:sp>
            <p:nvSpPr>
              <p:cNvPr id="2907" name="任意多边形: 形状 2906">
                <a:extLst>
                  <a:ext uri="{FF2B5EF4-FFF2-40B4-BE49-F238E27FC236}">
                    <a16:creationId xmlns:a16="http://schemas.microsoft.com/office/drawing/2014/main" xmlns="" id="{E07770EA-EECD-4819-821C-0151FE5EF4A6}"/>
                  </a:ext>
                </a:extLst>
              </p:cNvPr>
              <p:cNvSpPr/>
              <p:nvPr/>
            </p:nvSpPr>
            <p:spPr>
              <a:xfrm>
                <a:off x="8759676" y="2047595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8" name="任意多边形: 形状 2907">
                <a:extLst>
                  <a:ext uri="{FF2B5EF4-FFF2-40B4-BE49-F238E27FC236}">
                    <a16:creationId xmlns:a16="http://schemas.microsoft.com/office/drawing/2014/main" xmlns="" id="{7242A0F7-AC5E-4986-A9EB-C30DA3FE1788}"/>
                  </a:ext>
                </a:extLst>
              </p:cNvPr>
              <p:cNvSpPr/>
              <p:nvPr/>
            </p:nvSpPr>
            <p:spPr>
              <a:xfrm>
                <a:off x="8757100" y="2045191"/>
                <a:ext cx="7555" cy="6181"/>
              </a:xfrm>
              <a:custGeom>
                <a:avLst/>
                <a:gdLst>
                  <a:gd name="connsiteX0" fmla="*/ 4980 w 7555"/>
                  <a:gd name="connsiteY0" fmla="*/ 6182 h 6181"/>
                  <a:gd name="connsiteX1" fmla="*/ 3778 w 7555"/>
                  <a:gd name="connsiteY1" fmla="*/ 6182 h 6181"/>
                  <a:gd name="connsiteX2" fmla="*/ 3778 w 7555"/>
                  <a:gd name="connsiteY2" fmla="*/ 6182 h 6181"/>
                  <a:gd name="connsiteX3" fmla="*/ 3778 w 7555"/>
                  <a:gd name="connsiteY3" fmla="*/ 4980 h 6181"/>
                  <a:gd name="connsiteX4" fmla="*/ 3778 w 7555"/>
                  <a:gd name="connsiteY4" fmla="*/ 4808 h 6181"/>
                  <a:gd name="connsiteX5" fmla="*/ 3778 w 7555"/>
                  <a:gd name="connsiteY5" fmla="*/ 6182 h 6181"/>
                  <a:gd name="connsiteX6" fmla="*/ 0 w 7555"/>
                  <a:gd name="connsiteY6" fmla="*/ 6182 h 6181"/>
                  <a:gd name="connsiteX7" fmla="*/ 0 w 7555"/>
                  <a:gd name="connsiteY7" fmla="*/ 3778 h 6181"/>
                  <a:gd name="connsiteX8" fmla="*/ 3778 w 7555"/>
                  <a:gd name="connsiteY8" fmla="*/ 0 h 6181"/>
                  <a:gd name="connsiteX9" fmla="*/ 3778 w 7555"/>
                  <a:gd name="connsiteY9" fmla="*/ 0 h 6181"/>
                  <a:gd name="connsiteX10" fmla="*/ 4293 w 7555"/>
                  <a:gd name="connsiteY10" fmla="*/ 0 h 6181"/>
                  <a:gd name="connsiteX11" fmla="*/ 4293 w 7555"/>
                  <a:gd name="connsiteY11" fmla="*/ 0 h 6181"/>
                  <a:gd name="connsiteX12" fmla="*/ 6697 w 7555"/>
                  <a:gd name="connsiteY12" fmla="*/ 859 h 6181"/>
                  <a:gd name="connsiteX13" fmla="*/ 6697 w 7555"/>
                  <a:gd name="connsiteY13" fmla="*/ 859 h 6181"/>
                  <a:gd name="connsiteX14" fmla="*/ 7556 w 7555"/>
                  <a:gd name="connsiteY14" fmla="*/ 3606 h 6181"/>
                  <a:gd name="connsiteX15" fmla="*/ 7556 w 7555"/>
                  <a:gd name="connsiteY15" fmla="*/ 3606 h 6181"/>
                  <a:gd name="connsiteX16" fmla="*/ 7556 w 7555"/>
                  <a:gd name="connsiteY16" fmla="*/ 6010 h 6181"/>
                  <a:gd name="connsiteX17" fmla="*/ 4980 w 7555"/>
                  <a:gd name="connsiteY17" fmla="*/ 6010 h 6181"/>
                  <a:gd name="connsiteX18" fmla="*/ 4980 w 7555"/>
                  <a:gd name="connsiteY18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5" h="6181">
                    <a:moveTo>
                      <a:pt x="4980" y="6182"/>
                    </a:moveTo>
                    <a:cubicBezTo>
                      <a:pt x="4980" y="6182"/>
                      <a:pt x="4980" y="6182"/>
                      <a:pt x="3778" y="6182"/>
                    </a:cubicBez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4808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778" y="0"/>
                      <a:pt x="3778" y="0"/>
                    </a:cubicBezTo>
                    <a:lnTo>
                      <a:pt x="3778" y="0"/>
                    </a:lnTo>
                    <a:cubicBezTo>
                      <a:pt x="3950" y="0"/>
                      <a:pt x="4122" y="0"/>
                      <a:pt x="4293" y="0"/>
                    </a:cubicBezTo>
                    <a:lnTo>
                      <a:pt x="4293" y="0"/>
                    </a:lnTo>
                    <a:cubicBezTo>
                      <a:pt x="4808" y="0"/>
                      <a:pt x="5495" y="0"/>
                      <a:pt x="6697" y="859"/>
                    </a:cubicBezTo>
                    <a:lnTo>
                      <a:pt x="6697" y="859"/>
                    </a:lnTo>
                    <a:cubicBezTo>
                      <a:pt x="7899" y="2404"/>
                      <a:pt x="7384" y="3091"/>
                      <a:pt x="7556" y="3606"/>
                    </a:cubicBezTo>
                    <a:lnTo>
                      <a:pt x="7556" y="3606"/>
                    </a:lnTo>
                    <a:lnTo>
                      <a:pt x="7556" y="6010"/>
                    </a:lnTo>
                    <a:lnTo>
                      <a:pt x="4980" y="6010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9" name="图形 7">
              <a:extLst>
                <a:ext uri="{FF2B5EF4-FFF2-40B4-BE49-F238E27FC236}">
                  <a16:creationId xmlns:a16="http://schemas.microsoft.com/office/drawing/2014/main" xmlns="" id="{5DD8ABFF-59A1-4B95-9391-99960A457922}"/>
                </a:ext>
              </a:extLst>
            </p:cNvPr>
            <p:cNvGrpSpPr/>
            <p:nvPr/>
          </p:nvGrpSpPr>
          <p:grpSpPr>
            <a:xfrm>
              <a:off x="8764828" y="2052746"/>
              <a:ext cx="6010" cy="6181"/>
              <a:chOff x="8764828" y="2052746"/>
              <a:chExt cx="6010" cy="6181"/>
            </a:xfrm>
            <a:solidFill>
              <a:srgbClr val="B4B4B4"/>
            </a:solidFill>
          </p:grpSpPr>
          <p:sp>
            <p:nvSpPr>
              <p:cNvPr id="2905" name="任意多边形: 形状 2904">
                <a:extLst>
                  <a:ext uri="{FF2B5EF4-FFF2-40B4-BE49-F238E27FC236}">
                    <a16:creationId xmlns:a16="http://schemas.microsoft.com/office/drawing/2014/main" xmlns="" id="{1D1C28D1-DF5F-4D5C-BDC7-173560F7BFA1}"/>
                  </a:ext>
                </a:extLst>
              </p:cNvPr>
              <p:cNvSpPr/>
              <p:nvPr/>
            </p:nvSpPr>
            <p:spPr>
              <a:xfrm>
                <a:off x="8767232" y="2055322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6" name="任意多边形: 形状 2905">
                <a:extLst>
                  <a:ext uri="{FF2B5EF4-FFF2-40B4-BE49-F238E27FC236}">
                    <a16:creationId xmlns:a16="http://schemas.microsoft.com/office/drawing/2014/main" xmlns="" id="{9777FDCB-D046-429A-B714-F7A4119E9119}"/>
                  </a:ext>
                </a:extLst>
              </p:cNvPr>
              <p:cNvSpPr/>
              <p:nvPr/>
            </p:nvSpPr>
            <p:spPr>
              <a:xfrm>
                <a:off x="8764828" y="2052746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3091 w 6010"/>
                  <a:gd name="connsiteY1" fmla="*/ 6182 h 6181"/>
                  <a:gd name="connsiteX2" fmla="*/ 3091 w 6010"/>
                  <a:gd name="connsiteY2" fmla="*/ 6182 h 6181"/>
                  <a:gd name="connsiteX3" fmla="*/ 858 w 6010"/>
                  <a:gd name="connsiteY3" fmla="*/ 5323 h 6181"/>
                  <a:gd name="connsiteX4" fmla="*/ 858 w 6010"/>
                  <a:gd name="connsiteY4" fmla="*/ 5323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404 h 6181"/>
                  <a:gd name="connsiteX13" fmla="*/ 6010 w 6010"/>
                  <a:gd name="connsiteY13" fmla="*/ 3606 h 6181"/>
                  <a:gd name="connsiteX14" fmla="*/ 6010 w 6010"/>
                  <a:gd name="connsiteY14" fmla="*/ 3606 h 6181"/>
                  <a:gd name="connsiteX15" fmla="*/ 3606 w 6010"/>
                  <a:gd name="connsiteY15" fmla="*/ 3606 h 6181"/>
                  <a:gd name="connsiteX16" fmla="*/ 3606 w 6010"/>
                  <a:gd name="connsiteY16" fmla="*/ 2919 h 6181"/>
                  <a:gd name="connsiteX17" fmla="*/ 3606 w 6010"/>
                  <a:gd name="connsiteY17" fmla="*/ 3606 h 6181"/>
                  <a:gd name="connsiteX18" fmla="*/ 6010 w 6010"/>
                  <a:gd name="connsiteY18" fmla="*/ 3606 h 6181"/>
                  <a:gd name="connsiteX19" fmla="*/ 6010 w 6010"/>
                  <a:gd name="connsiteY19" fmla="*/ 6182 h 6181"/>
                  <a:gd name="connsiteX20" fmla="*/ 3606 w 6010"/>
                  <a:gd name="connsiteY20" fmla="*/ 6182 h 6181"/>
                  <a:gd name="connsiteX21" fmla="*/ 3606 w 6010"/>
                  <a:gd name="connsiteY21" fmla="*/ 6182 h 6181"/>
                  <a:gd name="connsiteX22" fmla="*/ 3606 w 6010"/>
                  <a:gd name="connsiteY22" fmla="*/ 1546 h 6181"/>
                  <a:gd name="connsiteX23" fmla="*/ 3606 w 6010"/>
                  <a:gd name="connsiteY23" fmla="*/ 1374 h 6181"/>
                  <a:gd name="connsiteX24" fmla="*/ 3606 w 6010"/>
                  <a:gd name="connsiteY24" fmla="*/ 1546 h 6181"/>
                  <a:gd name="connsiteX25" fmla="*/ 3606 w 6010"/>
                  <a:gd name="connsiteY25" fmla="*/ 1546 h 6181"/>
                  <a:gd name="connsiteX26" fmla="*/ 3606 w 6010"/>
                  <a:gd name="connsiteY26" fmla="*/ 154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3435" y="6182"/>
                      <a:pt x="3263" y="6182"/>
                      <a:pt x="3091" y="6182"/>
                    </a:cubicBezTo>
                    <a:lnTo>
                      <a:pt x="3091" y="6182"/>
                    </a:lnTo>
                    <a:cubicBezTo>
                      <a:pt x="2576" y="6182"/>
                      <a:pt x="1889" y="6182"/>
                      <a:pt x="858" y="5323"/>
                    </a:cubicBezTo>
                    <a:lnTo>
                      <a:pt x="858" y="5323"/>
                    </a:lnTo>
                    <a:cubicBezTo>
                      <a:pt x="-343" y="3606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919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606" y="1546"/>
                    </a:moveTo>
                    <a:lnTo>
                      <a:pt x="3606" y="1374"/>
                    </a:lnTo>
                    <a:lnTo>
                      <a:pt x="3606" y="1546"/>
                    </a:lnTo>
                    <a:lnTo>
                      <a:pt x="3606" y="1546"/>
                    </a:lnTo>
                    <a:lnTo>
                      <a:pt x="3606" y="15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0" name="图形 7">
              <a:extLst>
                <a:ext uri="{FF2B5EF4-FFF2-40B4-BE49-F238E27FC236}">
                  <a16:creationId xmlns:a16="http://schemas.microsoft.com/office/drawing/2014/main" xmlns="" id="{64B177F9-548C-4AA5-ACB8-8B70271F3501}"/>
                </a:ext>
              </a:extLst>
            </p:cNvPr>
            <p:cNvGrpSpPr/>
            <p:nvPr/>
          </p:nvGrpSpPr>
          <p:grpSpPr>
            <a:xfrm>
              <a:off x="4203365" y="2986709"/>
              <a:ext cx="14080" cy="7040"/>
              <a:chOff x="4203365" y="2986709"/>
              <a:chExt cx="14080" cy="7040"/>
            </a:xfrm>
            <a:solidFill>
              <a:srgbClr val="B4B4B4"/>
            </a:solidFill>
          </p:grpSpPr>
          <p:sp>
            <p:nvSpPr>
              <p:cNvPr id="2903" name="任意多边形: 形状 2902">
                <a:extLst>
                  <a:ext uri="{FF2B5EF4-FFF2-40B4-BE49-F238E27FC236}">
                    <a16:creationId xmlns:a16="http://schemas.microsoft.com/office/drawing/2014/main" xmlns="" id="{E99B928D-2B23-4949-B816-F5C974A848EB}"/>
                  </a:ext>
                </a:extLst>
              </p:cNvPr>
              <p:cNvSpPr/>
              <p:nvPr/>
            </p:nvSpPr>
            <p:spPr>
              <a:xfrm>
                <a:off x="4209203" y="2989285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4" name="任意多边形: 形状 2903">
                <a:extLst>
                  <a:ext uri="{FF2B5EF4-FFF2-40B4-BE49-F238E27FC236}">
                    <a16:creationId xmlns:a16="http://schemas.microsoft.com/office/drawing/2014/main" xmlns="" id="{E6E326F2-2424-4B7D-B038-3B0495EAE7D2}"/>
                  </a:ext>
                </a:extLst>
              </p:cNvPr>
              <p:cNvSpPr/>
              <p:nvPr/>
            </p:nvSpPr>
            <p:spPr>
              <a:xfrm>
                <a:off x="4203365" y="2986709"/>
                <a:ext cx="14080" cy="7040"/>
              </a:xfrm>
              <a:custGeom>
                <a:avLst/>
                <a:gdLst>
                  <a:gd name="connsiteX0" fmla="*/ 5323 w 14080"/>
                  <a:gd name="connsiteY0" fmla="*/ 5495 h 7040"/>
                  <a:gd name="connsiteX1" fmla="*/ 0 w 14080"/>
                  <a:gd name="connsiteY1" fmla="*/ 0 h 7040"/>
                  <a:gd name="connsiteX2" fmla="*/ 5838 w 14080"/>
                  <a:gd name="connsiteY2" fmla="*/ 0 h 7040"/>
                  <a:gd name="connsiteX3" fmla="*/ 7040 w 14080"/>
                  <a:gd name="connsiteY3" fmla="*/ 0 h 7040"/>
                  <a:gd name="connsiteX4" fmla="*/ 14081 w 14080"/>
                  <a:gd name="connsiteY4" fmla="*/ 0 h 7040"/>
                  <a:gd name="connsiteX5" fmla="*/ 9960 w 14080"/>
                  <a:gd name="connsiteY5" fmla="*/ 4121 h 7040"/>
                  <a:gd name="connsiteX6" fmla="*/ 8757 w 14080"/>
                  <a:gd name="connsiteY6" fmla="*/ 5323 h 7040"/>
                  <a:gd name="connsiteX7" fmla="*/ 7040 w 14080"/>
                  <a:gd name="connsiteY7" fmla="*/ 7040 h 7040"/>
                  <a:gd name="connsiteX8" fmla="*/ 5323 w 14080"/>
                  <a:gd name="connsiteY8" fmla="*/ 5495 h 7040"/>
                  <a:gd name="connsiteX9" fmla="*/ 5323 w 14080"/>
                  <a:gd name="connsiteY9" fmla="*/ 5495 h 7040"/>
                  <a:gd name="connsiteX10" fmla="*/ 8242 w 14080"/>
                  <a:gd name="connsiteY10" fmla="*/ 2576 h 7040"/>
                  <a:gd name="connsiteX11" fmla="*/ 8757 w 14080"/>
                  <a:gd name="connsiteY11" fmla="*/ 2061 h 7040"/>
                  <a:gd name="connsiteX12" fmla="*/ 8242 w 14080"/>
                  <a:gd name="connsiteY12" fmla="*/ 2576 h 7040"/>
                  <a:gd name="connsiteX13" fmla="*/ 8242 w 14080"/>
                  <a:gd name="connsiteY13" fmla="*/ 2576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80" h="7040">
                    <a:moveTo>
                      <a:pt x="5323" y="5495"/>
                    </a:moveTo>
                    <a:lnTo>
                      <a:pt x="0" y="0"/>
                    </a:lnTo>
                    <a:lnTo>
                      <a:pt x="5838" y="0"/>
                    </a:lnTo>
                    <a:lnTo>
                      <a:pt x="7040" y="0"/>
                    </a:lnTo>
                    <a:lnTo>
                      <a:pt x="14081" y="0"/>
                    </a:lnTo>
                    <a:lnTo>
                      <a:pt x="9960" y="4121"/>
                    </a:lnTo>
                    <a:lnTo>
                      <a:pt x="8757" y="5323"/>
                    </a:lnTo>
                    <a:lnTo>
                      <a:pt x="7040" y="7040"/>
                    </a:lnTo>
                    <a:lnTo>
                      <a:pt x="5323" y="5495"/>
                    </a:lnTo>
                    <a:lnTo>
                      <a:pt x="5323" y="5495"/>
                    </a:lnTo>
                    <a:close/>
                    <a:moveTo>
                      <a:pt x="8242" y="2576"/>
                    </a:moveTo>
                    <a:lnTo>
                      <a:pt x="8757" y="2061"/>
                    </a:lnTo>
                    <a:lnTo>
                      <a:pt x="8242" y="2576"/>
                    </a:lnTo>
                    <a:lnTo>
                      <a:pt x="8242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1" name="图形 7">
              <a:extLst>
                <a:ext uri="{FF2B5EF4-FFF2-40B4-BE49-F238E27FC236}">
                  <a16:creationId xmlns:a16="http://schemas.microsoft.com/office/drawing/2014/main" xmlns="" id="{9BAC77D4-E5D0-4ECC-AA28-53C7C6509C7A}"/>
                </a:ext>
              </a:extLst>
            </p:cNvPr>
            <p:cNvGrpSpPr/>
            <p:nvPr/>
          </p:nvGrpSpPr>
          <p:grpSpPr>
            <a:xfrm>
              <a:off x="4262092" y="2977952"/>
              <a:ext cx="6181" cy="7555"/>
              <a:chOff x="4262092" y="2977952"/>
              <a:chExt cx="6181" cy="7555"/>
            </a:xfrm>
            <a:solidFill>
              <a:srgbClr val="B4B4B4"/>
            </a:solidFill>
          </p:grpSpPr>
          <p:sp>
            <p:nvSpPr>
              <p:cNvPr id="2901" name="任意多边形: 形状 2900">
                <a:extLst>
                  <a:ext uri="{FF2B5EF4-FFF2-40B4-BE49-F238E27FC236}">
                    <a16:creationId xmlns:a16="http://schemas.microsoft.com/office/drawing/2014/main" xmlns="" id="{9CFD9347-0508-486D-A21E-FD50FD652D24}"/>
                  </a:ext>
                </a:extLst>
              </p:cNvPr>
              <p:cNvSpPr/>
              <p:nvPr/>
            </p:nvSpPr>
            <p:spPr>
              <a:xfrm>
                <a:off x="4264496" y="2980356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2" name="任意多边形: 形状 2901">
                <a:extLst>
                  <a:ext uri="{FF2B5EF4-FFF2-40B4-BE49-F238E27FC236}">
                    <a16:creationId xmlns:a16="http://schemas.microsoft.com/office/drawing/2014/main" xmlns="" id="{1F7A4464-8AD4-4815-9E7B-7C8A4D488F9F}"/>
                  </a:ext>
                </a:extLst>
              </p:cNvPr>
              <p:cNvSpPr/>
              <p:nvPr/>
            </p:nvSpPr>
            <p:spPr>
              <a:xfrm>
                <a:off x="4262092" y="2977952"/>
                <a:ext cx="6181" cy="7555"/>
              </a:xfrm>
              <a:custGeom>
                <a:avLst/>
                <a:gdLst>
                  <a:gd name="connsiteX0" fmla="*/ 0 w 6181"/>
                  <a:gd name="connsiteY0" fmla="*/ 7212 h 7555"/>
                  <a:gd name="connsiteX1" fmla="*/ 0 w 6181"/>
                  <a:gd name="connsiteY1" fmla="*/ 4808 h 7555"/>
                  <a:gd name="connsiteX2" fmla="*/ 0 w 6181"/>
                  <a:gd name="connsiteY2" fmla="*/ 3606 h 7555"/>
                  <a:gd name="connsiteX3" fmla="*/ 0 w 6181"/>
                  <a:gd name="connsiteY3" fmla="*/ 2404 h 7555"/>
                  <a:gd name="connsiteX4" fmla="*/ 0 w 6181"/>
                  <a:gd name="connsiteY4" fmla="*/ 2404 h 7555"/>
                  <a:gd name="connsiteX5" fmla="*/ 0 w 6181"/>
                  <a:gd name="connsiteY5" fmla="*/ 0 h 7555"/>
                  <a:gd name="connsiteX6" fmla="*/ 2404 w 6181"/>
                  <a:gd name="connsiteY6" fmla="*/ 0 h 7555"/>
                  <a:gd name="connsiteX7" fmla="*/ 2919 w 6181"/>
                  <a:gd name="connsiteY7" fmla="*/ 0 h 7555"/>
                  <a:gd name="connsiteX8" fmla="*/ 2919 w 6181"/>
                  <a:gd name="connsiteY8" fmla="*/ 0 h 7555"/>
                  <a:gd name="connsiteX9" fmla="*/ 5323 w 6181"/>
                  <a:gd name="connsiteY9" fmla="*/ 859 h 7555"/>
                  <a:gd name="connsiteX10" fmla="*/ 5323 w 6181"/>
                  <a:gd name="connsiteY10" fmla="*/ 859 h 7555"/>
                  <a:gd name="connsiteX11" fmla="*/ 6182 w 6181"/>
                  <a:gd name="connsiteY11" fmla="*/ 3778 h 7555"/>
                  <a:gd name="connsiteX12" fmla="*/ 6182 w 6181"/>
                  <a:gd name="connsiteY12" fmla="*/ 3778 h 7555"/>
                  <a:gd name="connsiteX13" fmla="*/ 6182 w 6181"/>
                  <a:gd name="connsiteY13" fmla="*/ 3778 h 7555"/>
                  <a:gd name="connsiteX14" fmla="*/ 6182 w 6181"/>
                  <a:gd name="connsiteY14" fmla="*/ 3778 h 7555"/>
                  <a:gd name="connsiteX15" fmla="*/ 6182 w 6181"/>
                  <a:gd name="connsiteY15" fmla="*/ 3778 h 7555"/>
                  <a:gd name="connsiteX16" fmla="*/ 6010 w 6181"/>
                  <a:gd name="connsiteY16" fmla="*/ 4636 h 7555"/>
                  <a:gd name="connsiteX17" fmla="*/ 6010 w 6181"/>
                  <a:gd name="connsiteY17" fmla="*/ 4636 h 7555"/>
                  <a:gd name="connsiteX18" fmla="*/ 2576 w 6181"/>
                  <a:gd name="connsiteY18" fmla="*/ 7555 h 7555"/>
                  <a:gd name="connsiteX19" fmla="*/ 2576 w 6181"/>
                  <a:gd name="connsiteY19" fmla="*/ 7555 h 7555"/>
                  <a:gd name="connsiteX20" fmla="*/ 0 w 6181"/>
                  <a:gd name="connsiteY20" fmla="*/ 7555 h 7555"/>
                  <a:gd name="connsiteX21" fmla="*/ 0 w 6181"/>
                  <a:gd name="connsiteY21" fmla="*/ 7212 h 7555"/>
                  <a:gd name="connsiteX22" fmla="*/ 5667 w 6181"/>
                  <a:gd name="connsiteY22" fmla="*/ 4980 h 7555"/>
                  <a:gd name="connsiteX23" fmla="*/ 4808 w 6181"/>
                  <a:gd name="connsiteY23" fmla="*/ 4465 h 7555"/>
                  <a:gd name="connsiteX24" fmla="*/ 4808 w 6181"/>
                  <a:gd name="connsiteY24" fmla="*/ 4980 h 7555"/>
                  <a:gd name="connsiteX25" fmla="*/ 3091 w 6181"/>
                  <a:gd name="connsiteY25" fmla="*/ 4980 h 7555"/>
                  <a:gd name="connsiteX26" fmla="*/ 2748 w 6181"/>
                  <a:gd name="connsiteY26" fmla="*/ 6010 h 7555"/>
                  <a:gd name="connsiteX27" fmla="*/ 5667 w 6181"/>
                  <a:gd name="connsiteY27" fmla="*/ 4980 h 7555"/>
                  <a:gd name="connsiteX28" fmla="*/ 5667 w 6181"/>
                  <a:gd name="connsiteY28" fmla="*/ 4980 h 7555"/>
                  <a:gd name="connsiteX29" fmla="*/ 1545 w 6181"/>
                  <a:gd name="connsiteY29" fmla="*/ 4808 h 7555"/>
                  <a:gd name="connsiteX30" fmla="*/ 2061 w 6181"/>
                  <a:gd name="connsiteY30" fmla="*/ 4465 h 7555"/>
                  <a:gd name="connsiteX31" fmla="*/ 2061 w 6181"/>
                  <a:gd name="connsiteY31" fmla="*/ 4465 h 7555"/>
                  <a:gd name="connsiteX32" fmla="*/ 1545 w 6181"/>
                  <a:gd name="connsiteY32" fmla="*/ 4808 h 7555"/>
                  <a:gd name="connsiteX33" fmla="*/ 1545 w 6181"/>
                  <a:gd name="connsiteY33" fmla="*/ 480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181" h="7555">
                    <a:moveTo>
                      <a:pt x="0" y="7212"/>
                    </a:moveTo>
                    <a:lnTo>
                      <a:pt x="0" y="4808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3778"/>
                    </a:lnTo>
                    <a:cubicBezTo>
                      <a:pt x="6182" y="3778"/>
                      <a:pt x="6182" y="3778"/>
                      <a:pt x="6182" y="3778"/>
                    </a:cubicBezTo>
                    <a:lnTo>
                      <a:pt x="6182" y="3778"/>
                    </a:lnTo>
                    <a:cubicBezTo>
                      <a:pt x="6182" y="3949"/>
                      <a:pt x="6182" y="4121"/>
                      <a:pt x="6010" y="4636"/>
                    </a:cubicBezTo>
                    <a:lnTo>
                      <a:pt x="6010" y="4636"/>
                    </a:lnTo>
                    <a:cubicBezTo>
                      <a:pt x="5667" y="5667"/>
                      <a:pt x="4980" y="7384"/>
                      <a:pt x="2576" y="7555"/>
                    </a:cubicBezTo>
                    <a:lnTo>
                      <a:pt x="2576" y="7555"/>
                    </a:lnTo>
                    <a:lnTo>
                      <a:pt x="0" y="7555"/>
                    </a:lnTo>
                    <a:lnTo>
                      <a:pt x="0" y="7212"/>
                    </a:lnTo>
                    <a:close/>
                    <a:moveTo>
                      <a:pt x="5667" y="4980"/>
                    </a:moveTo>
                    <a:lnTo>
                      <a:pt x="4808" y="4465"/>
                    </a:lnTo>
                    <a:lnTo>
                      <a:pt x="4808" y="4980"/>
                    </a:lnTo>
                    <a:lnTo>
                      <a:pt x="3091" y="4980"/>
                    </a:lnTo>
                    <a:lnTo>
                      <a:pt x="2748" y="6010"/>
                    </a:lnTo>
                    <a:cubicBezTo>
                      <a:pt x="3434" y="6182"/>
                      <a:pt x="5323" y="5838"/>
                      <a:pt x="5667" y="4980"/>
                    </a:cubicBezTo>
                    <a:lnTo>
                      <a:pt x="5667" y="4980"/>
                    </a:lnTo>
                    <a:close/>
                    <a:moveTo>
                      <a:pt x="1545" y="4808"/>
                    </a:moveTo>
                    <a:lnTo>
                      <a:pt x="2061" y="4465"/>
                    </a:lnTo>
                    <a:lnTo>
                      <a:pt x="2061" y="4465"/>
                    </a:lnTo>
                    <a:lnTo>
                      <a:pt x="1545" y="4808"/>
                    </a:lnTo>
                    <a:lnTo>
                      <a:pt x="1545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2" name="图形 7">
              <a:extLst>
                <a:ext uri="{FF2B5EF4-FFF2-40B4-BE49-F238E27FC236}">
                  <a16:creationId xmlns:a16="http://schemas.microsoft.com/office/drawing/2014/main" xmlns="" id="{FF18D0A2-B9A5-4910-87C8-66A4F4D45520}"/>
                </a:ext>
              </a:extLst>
            </p:cNvPr>
            <p:cNvGrpSpPr/>
            <p:nvPr/>
          </p:nvGrpSpPr>
          <p:grpSpPr>
            <a:xfrm>
              <a:off x="4170567" y="3113951"/>
              <a:ext cx="6181" cy="9444"/>
              <a:chOff x="4170567" y="3113951"/>
              <a:chExt cx="6181" cy="9444"/>
            </a:xfrm>
            <a:solidFill>
              <a:srgbClr val="B4B4B4"/>
            </a:solidFill>
          </p:grpSpPr>
          <p:sp>
            <p:nvSpPr>
              <p:cNvPr id="2899" name="任意多边形: 形状 2898">
                <a:extLst>
                  <a:ext uri="{FF2B5EF4-FFF2-40B4-BE49-F238E27FC236}">
                    <a16:creationId xmlns:a16="http://schemas.microsoft.com/office/drawing/2014/main" xmlns="" id="{032FCA91-CF58-4EFC-9FB5-C1971C9DE03A}"/>
                  </a:ext>
                </a:extLst>
              </p:cNvPr>
              <p:cNvSpPr/>
              <p:nvPr/>
            </p:nvSpPr>
            <p:spPr>
              <a:xfrm>
                <a:off x="4173143" y="3116527"/>
                <a:ext cx="1201" cy="2404"/>
              </a:xfrm>
              <a:custGeom>
                <a:avLst/>
                <a:gdLst>
                  <a:gd name="connsiteX0" fmla="*/ 1202 w 1201"/>
                  <a:gd name="connsiteY0" fmla="*/ 2404 h 2404"/>
                  <a:gd name="connsiteX1" fmla="*/ 1202 w 1201"/>
                  <a:gd name="connsiteY1" fmla="*/ 1202 h 2404"/>
                  <a:gd name="connsiteX2" fmla="*/ 1202 w 1201"/>
                  <a:gd name="connsiteY2" fmla="*/ 0 h 2404"/>
                  <a:gd name="connsiteX3" fmla="*/ 0 w 1201"/>
                  <a:gd name="connsiteY3" fmla="*/ 1202 h 2404"/>
                  <a:gd name="connsiteX4" fmla="*/ 1202 w 1201"/>
                  <a:gd name="connsiteY4" fmla="*/ 2404 h 2404"/>
                  <a:gd name="connsiteX5" fmla="*/ 1202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0" name="任意多边形: 形状 2899">
                <a:extLst>
                  <a:ext uri="{FF2B5EF4-FFF2-40B4-BE49-F238E27FC236}">
                    <a16:creationId xmlns:a16="http://schemas.microsoft.com/office/drawing/2014/main" xmlns="" id="{0D6027D0-2BEA-4077-87B9-D6CBBDEA97D2}"/>
                  </a:ext>
                </a:extLst>
              </p:cNvPr>
              <p:cNvSpPr/>
              <p:nvPr/>
            </p:nvSpPr>
            <p:spPr>
              <a:xfrm>
                <a:off x="4170567" y="3113951"/>
                <a:ext cx="6181" cy="9444"/>
              </a:xfrm>
              <a:custGeom>
                <a:avLst/>
                <a:gdLst>
                  <a:gd name="connsiteX0" fmla="*/ 2748 w 6181"/>
                  <a:gd name="connsiteY0" fmla="*/ 7212 h 9444"/>
                  <a:gd name="connsiteX1" fmla="*/ 0 w 6181"/>
                  <a:gd name="connsiteY1" fmla="*/ 3778 h 9444"/>
                  <a:gd name="connsiteX2" fmla="*/ 0 w 6181"/>
                  <a:gd name="connsiteY2" fmla="*/ 3778 h 9444"/>
                  <a:gd name="connsiteX3" fmla="*/ 0 w 6181"/>
                  <a:gd name="connsiteY3" fmla="*/ 3778 h 9444"/>
                  <a:gd name="connsiteX4" fmla="*/ 0 w 6181"/>
                  <a:gd name="connsiteY4" fmla="*/ 3778 h 9444"/>
                  <a:gd name="connsiteX5" fmla="*/ 3778 w 6181"/>
                  <a:gd name="connsiteY5" fmla="*/ 0 h 9444"/>
                  <a:gd name="connsiteX6" fmla="*/ 3778 w 6181"/>
                  <a:gd name="connsiteY6" fmla="*/ 0 h 9444"/>
                  <a:gd name="connsiteX7" fmla="*/ 6182 w 6181"/>
                  <a:gd name="connsiteY7" fmla="*/ 0 h 9444"/>
                  <a:gd name="connsiteX8" fmla="*/ 6182 w 6181"/>
                  <a:gd name="connsiteY8" fmla="*/ 2404 h 9444"/>
                  <a:gd name="connsiteX9" fmla="*/ 6182 w 6181"/>
                  <a:gd name="connsiteY9" fmla="*/ 3606 h 9444"/>
                  <a:gd name="connsiteX10" fmla="*/ 6182 w 6181"/>
                  <a:gd name="connsiteY10" fmla="*/ 4808 h 9444"/>
                  <a:gd name="connsiteX11" fmla="*/ 6182 w 6181"/>
                  <a:gd name="connsiteY11" fmla="*/ 9444 h 9444"/>
                  <a:gd name="connsiteX12" fmla="*/ 2748 w 6181"/>
                  <a:gd name="connsiteY12" fmla="*/ 7212 h 9444"/>
                  <a:gd name="connsiteX13" fmla="*/ 2748 w 6181"/>
                  <a:gd name="connsiteY13" fmla="*/ 7212 h 9444"/>
                  <a:gd name="connsiteX14" fmla="*/ 3778 w 6181"/>
                  <a:gd name="connsiteY14" fmla="*/ 4980 h 9444"/>
                  <a:gd name="connsiteX15" fmla="*/ 3778 w 6181"/>
                  <a:gd name="connsiteY15" fmla="*/ 4980 h 9444"/>
                  <a:gd name="connsiteX16" fmla="*/ 3778 w 6181"/>
                  <a:gd name="connsiteY16" fmla="*/ 4980 h 9444"/>
                  <a:gd name="connsiteX17" fmla="*/ 3778 w 6181"/>
                  <a:gd name="connsiteY17" fmla="*/ 4980 h 9444"/>
                  <a:gd name="connsiteX18" fmla="*/ 4980 w 6181"/>
                  <a:gd name="connsiteY18" fmla="*/ 3091 h 9444"/>
                  <a:gd name="connsiteX19" fmla="*/ 5152 w 6181"/>
                  <a:gd name="connsiteY19" fmla="*/ 2747 h 9444"/>
                  <a:gd name="connsiteX20" fmla="*/ 4980 w 6181"/>
                  <a:gd name="connsiteY20" fmla="*/ 3091 h 9444"/>
                  <a:gd name="connsiteX21" fmla="*/ 4980 w 6181"/>
                  <a:gd name="connsiteY21" fmla="*/ 3091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9444">
                    <a:moveTo>
                      <a:pt x="2748" y="7212"/>
                    </a:moveTo>
                    <a:cubicBezTo>
                      <a:pt x="172" y="6525"/>
                      <a:pt x="0" y="3778"/>
                      <a:pt x="0" y="3778"/>
                    </a:cubicBezTo>
                    <a:lnTo>
                      <a:pt x="0" y="3778"/>
                    </a:lnTo>
                    <a:lnTo>
                      <a:pt x="0" y="3778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4808"/>
                    </a:lnTo>
                    <a:lnTo>
                      <a:pt x="6182" y="9444"/>
                    </a:lnTo>
                    <a:lnTo>
                      <a:pt x="2748" y="7212"/>
                    </a:lnTo>
                    <a:lnTo>
                      <a:pt x="2748" y="7212"/>
                    </a:lnTo>
                    <a:close/>
                    <a:moveTo>
                      <a:pt x="3778" y="4980"/>
                    </a:move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lose/>
                    <a:moveTo>
                      <a:pt x="4980" y="3091"/>
                    </a:moveTo>
                    <a:lnTo>
                      <a:pt x="5152" y="2747"/>
                    </a:lnTo>
                    <a:lnTo>
                      <a:pt x="4980" y="3091"/>
                    </a:lnTo>
                    <a:lnTo>
                      <a:pt x="4980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3" name="图形 7">
              <a:extLst>
                <a:ext uri="{FF2B5EF4-FFF2-40B4-BE49-F238E27FC236}">
                  <a16:creationId xmlns:a16="http://schemas.microsoft.com/office/drawing/2014/main" xmlns="" id="{B8623DB5-DB99-4850-B289-DCB866B1316A}"/>
                </a:ext>
              </a:extLst>
            </p:cNvPr>
            <p:cNvGrpSpPr/>
            <p:nvPr/>
          </p:nvGrpSpPr>
          <p:grpSpPr>
            <a:xfrm>
              <a:off x="4167991" y="3125456"/>
              <a:ext cx="6009" cy="6009"/>
              <a:chOff x="4167991" y="3125456"/>
              <a:chExt cx="6009" cy="6009"/>
            </a:xfrm>
            <a:solidFill>
              <a:srgbClr val="B4B4B4"/>
            </a:solidFill>
          </p:grpSpPr>
          <p:sp>
            <p:nvSpPr>
              <p:cNvPr id="2897" name="任意多边形: 形状 2896">
                <a:extLst>
                  <a:ext uri="{FF2B5EF4-FFF2-40B4-BE49-F238E27FC236}">
                    <a16:creationId xmlns:a16="http://schemas.microsoft.com/office/drawing/2014/main" xmlns="" id="{A43CC798-AB98-4EAF-A89C-30646BDEBDF7}"/>
                  </a:ext>
                </a:extLst>
              </p:cNvPr>
              <p:cNvSpPr/>
              <p:nvPr/>
            </p:nvSpPr>
            <p:spPr>
              <a:xfrm>
                <a:off x="4170567" y="3127860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8" name="任意多边形: 形状 2897">
                <a:extLst>
                  <a:ext uri="{FF2B5EF4-FFF2-40B4-BE49-F238E27FC236}">
                    <a16:creationId xmlns:a16="http://schemas.microsoft.com/office/drawing/2014/main" xmlns="" id="{CD62CC78-E1EA-47E3-BF09-2A061442701B}"/>
                  </a:ext>
                </a:extLst>
              </p:cNvPr>
              <p:cNvSpPr/>
              <p:nvPr/>
            </p:nvSpPr>
            <p:spPr>
              <a:xfrm>
                <a:off x="4167991" y="3125456"/>
                <a:ext cx="6009" cy="6009"/>
              </a:xfrm>
              <a:custGeom>
                <a:avLst/>
                <a:gdLst>
                  <a:gd name="connsiteX0" fmla="*/ 3778 w 6009"/>
                  <a:gd name="connsiteY0" fmla="*/ 6010 h 6009"/>
                  <a:gd name="connsiteX1" fmla="*/ 0 w 6009"/>
                  <a:gd name="connsiteY1" fmla="*/ 2404 h 6009"/>
                  <a:gd name="connsiteX2" fmla="*/ 0 w 6009"/>
                  <a:gd name="connsiteY2" fmla="*/ 2404 h 6009"/>
                  <a:gd name="connsiteX3" fmla="*/ 0 w 6009"/>
                  <a:gd name="connsiteY3" fmla="*/ 0 h 6009"/>
                  <a:gd name="connsiteX4" fmla="*/ 2404 w 6009"/>
                  <a:gd name="connsiteY4" fmla="*/ 0 h 6009"/>
                  <a:gd name="connsiteX5" fmla="*/ 3606 w 6009"/>
                  <a:gd name="connsiteY5" fmla="*/ 0 h 6009"/>
                  <a:gd name="connsiteX6" fmla="*/ 3606 w 6009"/>
                  <a:gd name="connsiteY6" fmla="*/ 0 h 6009"/>
                  <a:gd name="connsiteX7" fmla="*/ 6010 w 6009"/>
                  <a:gd name="connsiteY7" fmla="*/ 0 h 6009"/>
                  <a:gd name="connsiteX8" fmla="*/ 6010 w 6009"/>
                  <a:gd name="connsiteY8" fmla="*/ 2404 h 6009"/>
                  <a:gd name="connsiteX9" fmla="*/ 6010 w 6009"/>
                  <a:gd name="connsiteY9" fmla="*/ 3606 h 6009"/>
                  <a:gd name="connsiteX10" fmla="*/ 6010 w 6009"/>
                  <a:gd name="connsiteY10" fmla="*/ 6010 h 6009"/>
                  <a:gd name="connsiteX11" fmla="*/ 3778 w 6009"/>
                  <a:gd name="connsiteY11" fmla="*/ 6010 h 6009"/>
                  <a:gd name="connsiteX12" fmla="*/ 3778 w 6009"/>
                  <a:gd name="connsiteY12" fmla="*/ 6010 h 6009"/>
                  <a:gd name="connsiteX13" fmla="*/ 3778 w 6009"/>
                  <a:gd name="connsiteY13" fmla="*/ 3606 h 6009"/>
                  <a:gd name="connsiteX14" fmla="*/ 3778 w 6009"/>
                  <a:gd name="connsiteY14" fmla="*/ 2404 h 6009"/>
                  <a:gd name="connsiteX15" fmla="*/ 4980 w 6009"/>
                  <a:gd name="connsiteY15" fmla="*/ 2404 h 6009"/>
                  <a:gd name="connsiteX16" fmla="*/ 3778 w 6009"/>
                  <a:gd name="connsiteY16" fmla="*/ 2404 h 6009"/>
                  <a:gd name="connsiteX17" fmla="*/ 3778 w 6009"/>
                  <a:gd name="connsiteY17" fmla="*/ 1202 h 6009"/>
                  <a:gd name="connsiteX18" fmla="*/ 3778 w 6009"/>
                  <a:gd name="connsiteY18" fmla="*/ 2404 h 6009"/>
                  <a:gd name="connsiteX19" fmla="*/ 3778 w 6009"/>
                  <a:gd name="connsiteY19" fmla="*/ 3606 h 6009"/>
                  <a:gd name="connsiteX20" fmla="*/ 3778 w 6009"/>
                  <a:gd name="connsiteY20" fmla="*/ 3606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09" h="6009">
                    <a:moveTo>
                      <a:pt x="3778" y="6010"/>
                    </a:moveTo>
                    <a:cubicBezTo>
                      <a:pt x="172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404"/>
                    </a:lnTo>
                    <a:lnTo>
                      <a:pt x="4980" y="2404"/>
                    </a:lnTo>
                    <a:lnTo>
                      <a:pt x="3778" y="2404"/>
                    </a:ln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4" name="图形 7">
              <a:extLst>
                <a:ext uri="{FF2B5EF4-FFF2-40B4-BE49-F238E27FC236}">
                  <a16:creationId xmlns:a16="http://schemas.microsoft.com/office/drawing/2014/main" xmlns="" id="{596F9524-A2D9-475F-B038-4840CDDB1F8B}"/>
                </a:ext>
              </a:extLst>
            </p:cNvPr>
            <p:cNvGrpSpPr/>
            <p:nvPr/>
          </p:nvGrpSpPr>
          <p:grpSpPr>
            <a:xfrm>
              <a:off x="4371303" y="2873377"/>
              <a:ext cx="6181" cy="6181"/>
              <a:chOff x="4371303" y="2873377"/>
              <a:chExt cx="6181" cy="6181"/>
            </a:xfrm>
            <a:solidFill>
              <a:srgbClr val="B4B4B4"/>
            </a:solidFill>
          </p:grpSpPr>
          <p:sp>
            <p:nvSpPr>
              <p:cNvPr id="2895" name="任意多边形: 形状 2894">
                <a:extLst>
                  <a:ext uri="{FF2B5EF4-FFF2-40B4-BE49-F238E27FC236}">
                    <a16:creationId xmlns:a16="http://schemas.microsoft.com/office/drawing/2014/main" xmlns="" id="{17C9A159-354A-4DF1-9F25-387FA8C16739}"/>
                  </a:ext>
                </a:extLst>
              </p:cNvPr>
              <p:cNvSpPr/>
              <p:nvPr/>
            </p:nvSpPr>
            <p:spPr>
              <a:xfrm>
                <a:off x="4373707" y="287595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6" name="任意多边形: 形状 2895">
                <a:extLst>
                  <a:ext uri="{FF2B5EF4-FFF2-40B4-BE49-F238E27FC236}">
                    <a16:creationId xmlns:a16="http://schemas.microsoft.com/office/drawing/2014/main" xmlns="" id="{DE5F9F89-3DDF-4C65-9716-7269E50BC93A}"/>
                  </a:ext>
                </a:extLst>
              </p:cNvPr>
              <p:cNvSpPr/>
              <p:nvPr/>
            </p:nvSpPr>
            <p:spPr>
              <a:xfrm>
                <a:off x="4371303" y="2873377"/>
                <a:ext cx="6181" cy="6181"/>
              </a:xfrm>
              <a:custGeom>
                <a:avLst/>
                <a:gdLst>
                  <a:gd name="connsiteX0" fmla="*/ 0 w 6181"/>
                  <a:gd name="connsiteY0" fmla="*/ 3778 h 6181"/>
                  <a:gd name="connsiteX1" fmla="*/ 0 w 6181"/>
                  <a:gd name="connsiteY1" fmla="*/ 2748 h 6181"/>
                  <a:gd name="connsiteX2" fmla="*/ 0 w 6181"/>
                  <a:gd name="connsiteY2" fmla="*/ 2748 h 6181"/>
                  <a:gd name="connsiteX3" fmla="*/ 515 w 6181"/>
                  <a:gd name="connsiteY3" fmla="*/ 1030 h 6181"/>
                  <a:gd name="connsiteX4" fmla="*/ 515 w 6181"/>
                  <a:gd name="connsiteY4" fmla="*/ 1030 h 6181"/>
                  <a:gd name="connsiteX5" fmla="*/ 2404 w 6181"/>
                  <a:gd name="connsiteY5" fmla="*/ 0 h 6181"/>
                  <a:gd name="connsiteX6" fmla="*/ 2404 w 6181"/>
                  <a:gd name="connsiteY6" fmla="*/ 0 h 6181"/>
                  <a:gd name="connsiteX7" fmla="*/ 6182 w 6181"/>
                  <a:gd name="connsiteY7" fmla="*/ 3778 h 6181"/>
                  <a:gd name="connsiteX8" fmla="*/ 6182 w 6181"/>
                  <a:gd name="connsiteY8" fmla="*/ 3778 h 6181"/>
                  <a:gd name="connsiteX9" fmla="*/ 6182 w 6181"/>
                  <a:gd name="connsiteY9" fmla="*/ 6182 h 6181"/>
                  <a:gd name="connsiteX10" fmla="*/ 3778 w 6181"/>
                  <a:gd name="connsiteY10" fmla="*/ 6182 h 6181"/>
                  <a:gd name="connsiteX11" fmla="*/ 2576 w 6181"/>
                  <a:gd name="connsiteY11" fmla="*/ 6182 h 6181"/>
                  <a:gd name="connsiteX12" fmla="*/ 172 w 6181"/>
                  <a:gd name="connsiteY12" fmla="*/ 6182 h 6181"/>
                  <a:gd name="connsiteX13" fmla="*/ 172 w 6181"/>
                  <a:gd name="connsiteY13" fmla="*/ 3778 h 6181"/>
                  <a:gd name="connsiteX14" fmla="*/ 0 w 6181"/>
                  <a:gd name="connsiteY14" fmla="*/ 3778 h 6181"/>
                  <a:gd name="connsiteX15" fmla="*/ 4465 w 6181"/>
                  <a:gd name="connsiteY15" fmla="*/ 3950 h 6181"/>
                  <a:gd name="connsiteX16" fmla="*/ 4636 w 6181"/>
                  <a:gd name="connsiteY16" fmla="*/ 3778 h 6181"/>
                  <a:gd name="connsiteX17" fmla="*/ 4636 w 6181"/>
                  <a:gd name="connsiteY17" fmla="*/ 3778 h 6181"/>
                  <a:gd name="connsiteX18" fmla="*/ 4293 w 6181"/>
                  <a:gd name="connsiteY18" fmla="*/ 3778 h 6181"/>
                  <a:gd name="connsiteX19" fmla="*/ 4465 w 6181"/>
                  <a:gd name="connsiteY19" fmla="*/ 3950 h 6181"/>
                  <a:gd name="connsiteX20" fmla="*/ 4465 w 6181"/>
                  <a:gd name="connsiteY20" fmla="*/ 395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1" h="6181">
                    <a:moveTo>
                      <a:pt x="0" y="3778"/>
                    </a:moveTo>
                    <a:cubicBezTo>
                      <a:pt x="0" y="3263"/>
                      <a:pt x="0" y="2919"/>
                      <a:pt x="0" y="2748"/>
                    </a:cubicBezTo>
                    <a:lnTo>
                      <a:pt x="0" y="2748"/>
                    </a:lnTo>
                    <a:cubicBezTo>
                      <a:pt x="0" y="2404"/>
                      <a:pt x="0" y="1717"/>
                      <a:pt x="515" y="1030"/>
                    </a:cubicBezTo>
                    <a:lnTo>
                      <a:pt x="515" y="1030"/>
                    </a:lnTo>
                    <a:cubicBezTo>
                      <a:pt x="1202" y="172"/>
                      <a:pt x="2061" y="0"/>
                      <a:pt x="2404" y="0"/>
                    </a:cubicBezTo>
                    <a:lnTo>
                      <a:pt x="2404" y="0"/>
                    </a:lnTo>
                    <a:cubicBezTo>
                      <a:pt x="2576" y="0"/>
                      <a:pt x="6010" y="172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8" y="6182"/>
                    </a:lnTo>
                    <a:lnTo>
                      <a:pt x="2576" y="6182"/>
                    </a:lnTo>
                    <a:lnTo>
                      <a:pt x="172" y="6182"/>
                    </a:lnTo>
                    <a:lnTo>
                      <a:pt x="172" y="3778"/>
                    </a:lnTo>
                    <a:lnTo>
                      <a:pt x="0" y="3778"/>
                    </a:lnTo>
                    <a:close/>
                    <a:moveTo>
                      <a:pt x="4465" y="3950"/>
                    </a:moveTo>
                    <a:cubicBezTo>
                      <a:pt x="4465" y="3950"/>
                      <a:pt x="4465" y="3778"/>
                      <a:pt x="4636" y="3778"/>
                    </a:cubicBezTo>
                    <a:lnTo>
                      <a:pt x="4636" y="3778"/>
                    </a:lnTo>
                    <a:lnTo>
                      <a:pt x="4293" y="3778"/>
                    </a:lnTo>
                    <a:lnTo>
                      <a:pt x="4465" y="3950"/>
                    </a:lnTo>
                    <a:lnTo>
                      <a:pt x="4465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5" name="图形 7">
              <a:extLst>
                <a:ext uri="{FF2B5EF4-FFF2-40B4-BE49-F238E27FC236}">
                  <a16:creationId xmlns:a16="http://schemas.microsoft.com/office/drawing/2014/main" xmlns="" id="{10040585-FEB7-4D81-BD9B-CD188BD34680}"/>
                </a:ext>
              </a:extLst>
            </p:cNvPr>
            <p:cNvGrpSpPr/>
            <p:nvPr/>
          </p:nvGrpSpPr>
          <p:grpSpPr>
            <a:xfrm>
              <a:off x="4382464" y="2822721"/>
              <a:ext cx="1202" cy="4808"/>
              <a:chOff x="4382464" y="2822721"/>
              <a:chExt cx="1202" cy="4808"/>
            </a:xfrm>
            <a:solidFill>
              <a:srgbClr val="B4B4B4"/>
            </a:solidFill>
          </p:grpSpPr>
          <p:sp>
            <p:nvSpPr>
              <p:cNvPr id="2893" name="任意多边形: 形状 2892">
                <a:extLst>
                  <a:ext uri="{FF2B5EF4-FFF2-40B4-BE49-F238E27FC236}">
                    <a16:creationId xmlns:a16="http://schemas.microsoft.com/office/drawing/2014/main" xmlns="" id="{60AA6759-691D-4385-AA4C-CB4AE07271B8}"/>
                  </a:ext>
                </a:extLst>
              </p:cNvPr>
              <p:cNvSpPr/>
              <p:nvPr/>
            </p:nvSpPr>
            <p:spPr>
              <a:xfrm>
                <a:off x="4382464" y="2825125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4" name="任意多边形: 形状 2893">
                <a:extLst>
                  <a:ext uri="{FF2B5EF4-FFF2-40B4-BE49-F238E27FC236}">
                    <a16:creationId xmlns:a16="http://schemas.microsoft.com/office/drawing/2014/main" xmlns="" id="{BEA271FE-87FC-4302-8E74-983354715CE6}"/>
                  </a:ext>
                </a:extLst>
              </p:cNvPr>
              <p:cNvSpPr/>
              <p:nvPr/>
            </p:nvSpPr>
            <p:spPr>
              <a:xfrm>
                <a:off x="4382464" y="282272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6" name="图形 7">
              <a:extLst>
                <a:ext uri="{FF2B5EF4-FFF2-40B4-BE49-F238E27FC236}">
                  <a16:creationId xmlns:a16="http://schemas.microsoft.com/office/drawing/2014/main" xmlns="" id="{91C0F52B-543E-490F-9674-FF5801CF1CC9}"/>
                </a:ext>
              </a:extLst>
            </p:cNvPr>
            <p:cNvGrpSpPr/>
            <p:nvPr/>
          </p:nvGrpSpPr>
          <p:grpSpPr>
            <a:xfrm>
              <a:off x="4388646" y="2827700"/>
              <a:ext cx="1280" cy="4808"/>
              <a:chOff x="4388646" y="2827700"/>
              <a:chExt cx="1280" cy="4808"/>
            </a:xfrm>
            <a:solidFill>
              <a:srgbClr val="B4B4B4"/>
            </a:solidFill>
          </p:grpSpPr>
          <p:sp>
            <p:nvSpPr>
              <p:cNvPr id="2891" name="任意多边形: 形状 2890">
                <a:extLst>
                  <a:ext uri="{FF2B5EF4-FFF2-40B4-BE49-F238E27FC236}">
                    <a16:creationId xmlns:a16="http://schemas.microsoft.com/office/drawing/2014/main" xmlns="" id="{33BF7522-EA8F-45AF-8202-47B53E09551C}"/>
                  </a:ext>
                </a:extLst>
              </p:cNvPr>
              <p:cNvSpPr/>
              <p:nvPr/>
            </p:nvSpPr>
            <p:spPr>
              <a:xfrm>
                <a:off x="4388646" y="2830104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2" name="任意多边形: 形状 2891">
                <a:extLst>
                  <a:ext uri="{FF2B5EF4-FFF2-40B4-BE49-F238E27FC236}">
                    <a16:creationId xmlns:a16="http://schemas.microsoft.com/office/drawing/2014/main" xmlns="" id="{4A81FE78-88BB-4ECD-AAB0-8B40F8712715}"/>
                  </a:ext>
                </a:extLst>
              </p:cNvPr>
              <p:cNvSpPr/>
              <p:nvPr/>
            </p:nvSpPr>
            <p:spPr>
              <a:xfrm>
                <a:off x="4388646" y="2827700"/>
                <a:ext cx="1280" cy="4808"/>
              </a:xfrm>
              <a:custGeom>
                <a:avLst/>
                <a:gdLst>
                  <a:gd name="connsiteX0" fmla="*/ 0 w 1280"/>
                  <a:gd name="connsiteY0" fmla="*/ 4808 h 4808"/>
                  <a:gd name="connsiteX1" fmla="*/ 0 w 1280"/>
                  <a:gd name="connsiteY1" fmla="*/ 2404 h 4808"/>
                  <a:gd name="connsiteX2" fmla="*/ 0 w 1280"/>
                  <a:gd name="connsiteY2" fmla="*/ 4808 h 4808"/>
                  <a:gd name="connsiteX3" fmla="*/ 0 w 1280"/>
                  <a:gd name="connsiteY3" fmla="*/ 0 h 4808"/>
                  <a:gd name="connsiteX4" fmla="*/ 1202 w 1280"/>
                  <a:gd name="connsiteY4" fmla="*/ 0 h 4808"/>
                  <a:gd name="connsiteX5" fmla="*/ 1202 w 1280"/>
                  <a:gd name="connsiteY5" fmla="*/ 0 h 4808"/>
                  <a:gd name="connsiteX6" fmla="*/ 1202 w 1280"/>
                  <a:gd name="connsiteY6" fmla="*/ 4808 h 4808"/>
                  <a:gd name="connsiteX7" fmla="*/ 0 w 1280"/>
                  <a:gd name="connsiteY7" fmla="*/ 4808 h 4808"/>
                  <a:gd name="connsiteX8" fmla="*/ 0 w 1280"/>
                  <a:gd name="connsiteY8" fmla="*/ 4808 h 4808"/>
                  <a:gd name="connsiteX9" fmla="*/ 0 w 1280"/>
                  <a:gd name="connsiteY9" fmla="*/ 2404 h 4808"/>
                  <a:gd name="connsiteX10" fmla="*/ 0 w 1280"/>
                  <a:gd name="connsiteY10" fmla="*/ 4808 h 4808"/>
                  <a:gd name="connsiteX11" fmla="*/ 0 w 1280"/>
                  <a:gd name="connsiteY11" fmla="*/ 2404 h 4808"/>
                  <a:gd name="connsiteX12" fmla="*/ 0 w 1280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7" name="图形 7">
              <a:extLst>
                <a:ext uri="{FF2B5EF4-FFF2-40B4-BE49-F238E27FC236}">
                  <a16:creationId xmlns:a16="http://schemas.microsoft.com/office/drawing/2014/main" xmlns="" id="{83A4F380-B524-47CB-A6D0-CF4C7D575279}"/>
                </a:ext>
              </a:extLst>
            </p:cNvPr>
            <p:cNvGrpSpPr/>
            <p:nvPr/>
          </p:nvGrpSpPr>
          <p:grpSpPr>
            <a:xfrm>
              <a:off x="4402383" y="2793529"/>
              <a:ext cx="1373" cy="4808"/>
              <a:chOff x="4402383" y="2793529"/>
              <a:chExt cx="1373" cy="4808"/>
            </a:xfrm>
            <a:solidFill>
              <a:srgbClr val="B4B4B4"/>
            </a:solidFill>
          </p:grpSpPr>
          <p:sp>
            <p:nvSpPr>
              <p:cNvPr id="2889" name="任意多边形: 形状 2888">
                <a:extLst>
                  <a:ext uri="{FF2B5EF4-FFF2-40B4-BE49-F238E27FC236}">
                    <a16:creationId xmlns:a16="http://schemas.microsoft.com/office/drawing/2014/main" xmlns="" id="{E2D1AA7D-4EA6-4A04-9ADD-26E9193BC557}"/>
                  </a:ext>
                </a:extLst>
              </p:cNvPr>
              <p:cNvSpPr/>
              <p:nvPr/>
            </p:nvSpPr>
            <p:spPr>
              <a:xfrm>
                <a:off x="4402383" y="2795761"/>
                <a:ext cx="1373" cy="17171"/>
              </a:xfrm>
              <a:custGeom>
                <a:avLst/>
                <a:gdLst>
                  <a:gd name="connsiteX0" fmla="*/ 0 w 1373"/>
                  <a:gd name="connsiteY0" fmla="*/ 0 h 17171"/>
                  <a:gd name="connsiteX1" fmla="*/ 1374 w 1373"/>
                  <a:gd name="connsiteY1" fmla="*/ 0 h 17171"/>
                  <a:gd name="connsiteX2" fmla="*/ 0 w 1373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" h="17171">
                    <a:moveTo>
                      <a:pt x="0" y="0"/>
                    </a:moveTo>
                    <a:lnTo>
                      <a:pt x="137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0" name="任意多边形: 形状 2889">
                <a:extLst>
                  <a:ext uri="{FF2B5EF4-FFF2-40B4-BE49-F238E27FC236}">
                    <a16:creationId xmlns:a16="http://schemas.microsoft.com/office/drawing/2014/main" xmlns="" id="{ABFE8869-CEF3-47B5-90F0-0054DF3A624E}"/>
                  </a:ext>
                </a:extLst>
              </p:cNvPr>
              <p:cNvSpPr/>
              <p:nvPr/>
            </p:nvSpPr>
            <p:spPr>
              <a:xfrm>
                <a:off x="4402383" y="279352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232 h 4808"/>
                  <a:gd name="connsiteX9" fmla="*/ 0 w 1202"/>
                  <a:gd name="connsiteY9" fmla="*/ 4636 h 4808"/>
                  <a:gd name="connsiteX10" fmla="*/ 0 w 1202"/>
                  <a:gd name="connsiteY10" fmla="*/ 2232 h 4808"/>
                  <a:gd name="connsiteX11" fmla="*/ 0 w 1202"/>
                  <a:gd name="connsiteY11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8" name="图形 7">
              <a:extLst>
                <a:ext uri="{FF2B5EF4-FFF2-40B4-BE49-F238E27FC236}">
                  <a16:creationId xmlns:a16="http://schemas.microsoft.com/office/drawing/2014/main" xmlns="" id="{34A0C963-00F1-4866-9F26-BF2DC104CCD2}"/>
                </a:ext>
              </a:extLst>
            </p:cNvPr>
            <p:cNvGrpSpPr/>
            <p:nvPr/>
          </p:nvGrpSpPr>
          <p:grpSpPr>
            <a:xfrm>
              <a:off x="4396202" y="2793529"/>
              <a:ext cx="1202" cy="4808"/>
              <a:chOff x="4396202" y="2793529"/>
              <a:chExt cx="1202" cy="4808"/>
            </a:xfrm>
            <a:solidFill>
              <a:srgbClr val="B4B4B4"/>
            </a:solidFill>
          </p:grpSpPr>
          <p:sp>
            <p:nvSpPr>
              <p:cNvPr id="2887" name="任意多边形: 形状 2886">
                <a:extLst>
                  <a:ext uri="{FF2B5EF4-FFF2-40B4-BE49-F238E27FC236}">
                    <a16:creationId xmlns:a16="http://schemas.microsoft.com/office/drawing/2014/main" xmlns="" id="{70A4A086-9413-452E-B480-07C022A6CC13}"/>
                  </a:ext>
                </a:extLst>
              </p:cNvPr>
              <p:cNvSpPr/>
              <p:nvPr/>
            </p:nvSpPr>
            <p:spPr>
              <a:xfrm>
                <a:off x="4396202" y="2795933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8" name="任意多边形: 形状 2887">
                <a:extLst>
                  <a:ext uri="{FF2B5EF4-FFF2-40B4-BE49-F238E27FC236}">
                    <a16:creationId xmlns:a16="http://schemas.microsoft.com/office/drawing/2014/main" xmlns="" id="{EFF9E545-A6C4-41BA-AE85-74B4AC3D86D3}"/>
                  </a:ext>
                </a:extLst>
              </p:cNvPr>
              <p:cNvSpPr/>
              <p:nvPr/>
            </p:nvSpPr>
            <p:spPr>
              <a:xfrm>
                <a:off x="4396202" y="279352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232 h 4808"/>
                  <a:gd name="connsiteX9" fmla="*/ 0 w 1202"/>
                  <a:gd name="connsiteY9" fmla="*/ 4636 h 4808"/>
                  <a:gd name="connsiteX10" fmla="*/ 0 w 1202"/>
                  <a:gd name="connsiteY10" fmla="*/ 2232 h 4808"/>
                  <a:gd name="connsiteX11" fmla="*/ 0 w 1202"/>
                  <a:gd name="connsiteY11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9" name="图形 7">
              <a:extLst>
                <a:ext uri="{FF2B5EF4-FFF2-40B4-BE49-F238E27FC236}">
                  <a16:creationId xmlns:a16="http://schemas.microsoft.com/office/drawing/2014/main" xmlns="" id="{C6B8E49D-8BCA-4901-9557-491851A3BCE8}"/>
                </a:ext>
              </a:extLst>
            </p:cNvPr>
            <p:cNvGrpSpPr/>
            <p:nvPr/>
          </p:nvGrpSpPr>
          <p:grpSpPr>
            <a:xfrm>
              <a:off x="4388646" y="2784428"/>
              <a:ext cx="6010" cy="6181"/>
              <a:chOff x="4388646" y="2784428"/>
              <a:chExt cx="6010" cy="6181"/>
            </a:xfrm>
            <a:solidFill>
              <a:srgbClr val="B4B4B4"/>
            </a:solidFill>
          </p:grpSpPr>
          <p:sp>
            <p:nvSpPr>
              <p:cNvPr id="2885" name="任意多边形: 形状 2884">
                <a:extLst>
                  <a:ext uri="{FF2B5EF4-FFF2-40B4-BE49-F238E27FC236}">
                    <a16:creationId xmlns:a16="http://schemas.microsoft.com/office/drawing/2014/main" xmlns="" id="{2A44ED7C-A0AB-4466-8AF1-D673F287E5D3}"/>
                  </a:ext>
                </a:extLst>
              </p:cNvPr>
              <p:cNvSpPr/>
              <p:nvPr/>
            </p:nvSpPr>
            <p:spPr>
              <a:xfrm>
                <a:off x="4391050" y="2787004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6" name="任意多边形: 形状 2885">
                <a:extLst>
                  <a:ext uri="{FF2B5EF4-FFF2-40B4-BE49-F238E27FC236}">
                    <a16:creationId xmlns:a16="http://schemas.microsoft.com/office/drawing/2014/main" xmlns="" id="{C83BA92A-9BD8-4643-8B72-EECA81583CA6}"/>
                  </a:ext>
                </a:extLst>
              </p:cNvPr>
              <p:cNvSpPr/>
              <p:nvPr/>
            </p:nvSpPr>
            <p:spPr>
              <a:xfrm>
                <a:off x="4388646" y="2784428"/>
                <a:ext cx="6010" cy="6181"/>
              </a:xfrm>
              <a:custGeom>
                <a:avLst/>
                <a:gdLst>
                  <a:gd name="connsiteX0" fmla="*/ 0 w 6010"/>
                  <a:gd name="connsiteY0" fmla="*/ 3778 h 6181"/>
                  <a:gd name="connsiteX1" fmla="*/ 0 w 6010"/>
                  <a:gd name="connsiteY1" fmla="*/ 0 h 6181"/>
                  <a:gd name="connsiteX2" fmla="*/ 2404 w 6010"/>
                  <a:gd name="connsiteY2" fmla="*/ 0 h 6181"/>
                  <a:gd name="connsiteX3" fmla="*/ 6010 w 6010"/>
                  <a:gd name="connsiteY3" fmla="*/ 3778 h 6181"/>
                  <a:gd name="connsiteX4" fmla="*/ 6010 w 6010"/>
                  <a:gd name="connsiteY4" fmla="*/ 3778 h 6181"/>
                  <a:gd name="connsiteX5" fmla="*/ 6010 w 6010"/>
                  <a:gd name="connsiteY5" fmla="*/ 6182 h 6181"/>
                  <a:gd name="connsiteX6" fmla="*/ 3606 w 6010"/>
                  <a:gd name="connsiteY6" fmla="*/ 6182 h 6181"/>
                  <a:gd name="connsiteX7" fmla="*/ 2404 w 6010"/>
                  <a:gd name="connsiteY7" fmla="*/ 6182 h 6181"/>
                  <a:gd name="connsiteX8" fmla="*/ 2404 w 6010"/>
                  <a:gd name="connsiteY8" fmla="*/ 6182 h 6181"/>
                  <a:gd name="connsiteX9" fmla="*/ 2404 w 6010"/>
                  <a:gd name="connsiteY9" fmla="*/ 3778 h 6181"/>
                  <a:gd name="connsiteX10" fmla="*/ 2404 w 6010"/>
                  <a:gd name="connsiteY10" fmla="*/ 4980 h 6181"/>
                  <a:gd name="connsiteX11" fmla="*/ 2404 w 6010"/>
                  <a:gd name="connsiteY11" fmla="*/ 6182 h 6181"/>
                  <a:gd name="connsiteX12" fmla="*/ 0 w 6010"/>
                  <a:gd name="connsiteY12" fmla="*/ 6182 h 6181"/>
                  <a:gd name="connsiteX13" fmla="*/ 0 w 6010"/>
                  <a:gd name="connsiteY13" fmla="*/ 3778 h 6181"/>
                  <a:gd name="connsiteX14" fmla="*/ 0 w 6010"/>
                  <a:gd name="connsiteY14" fmla="*/ 3778 h 6181"/>
                  <a:gd name="connsiteX15" fmla="*/ 3778 w 6010"/>
                  <a:gd name="connsiteY15" fmla="*/ 3778 h 6181"/>
                  <a:gd name="connsiteX16" fmla="*/ 4980 w 6010"/>
                  <a:gd name="connsiteY16" fmla="*/ 3778 h 6181"/>
                  <a:gd name="connsiteX17" fmla="*/ 3778 w 6010"/>
                  <a:gd name="connsiteY17" fmla="*/ 3778 h 6181"/>
                  <a:gd name="connsiteX18" fmla="*/ 3778 w 6010"/>
                  <a:gd name="connsiteY18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10" h="6181">
                    <a:moveTo>
                      <a:pt x="0" y="3778"/>
                    </a:move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2404" y="3778"/>
                    </a:lnTo>
                    <a:lnTo>
                      <a:pt x="2404" y="4980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  <a:moveTo>
                      <a:pt x="3778" y="3778"/>
                    </a:moveTo>
                    <a:lnTo>
                      <a:pt x="4980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0" name="图形 7">
              <a:extLst>
                <a:ext uri="{FF2B5EF4-FFF2-40B4-BE49-F238E27FC236}">
                  <a16:creationId xmlns:a16="http://schemas.microsoft.com/office/drawing/2014/main" xmlns="" id="{9A21A508-8C76-4D9E-8650-8CD93E0B02A2}"/>
                </a:ext>
              </a:extLst>
            </p:cNvPr>
            <p:cNvGrpSpPr/>
            <p:nvPr/>
          </p:nvGrpSpPr>
          <p:grpSpPr>
            <a:xfrm>
              <a:off x="4391050" y="2774984"/>
              <a:ext cx="5495" cy="5494"/>
              <a:chOff x="4391050" y="2774984"/>
              <a:chExt cx="5495" cy="5494"/>
            </a:xfrm>
            <a:solidFill>
              <a:srgbClr val="B4B4B4"/>
            </a:solidFill>
          </p:grpSpPr>
          <p:sp>
            <p:nvSpPr>
              <p:cNvPr id="2883" name="任意多边形: 形状 2882">
                <a:extLst>
                  <a:ext uri="{FF2B5EF4-FFF2-40B4-BE49-F238E27FC236}">
                    <a16:creationId xmlns:a16="http://schemas.microsoft.com/office/drawing/2014/main" xmlns="" id="{D9361090-FD2E-4469-8DE4-B6E2B51CF787}"/>
                  </a:ext>
                </a:extLst>
              </p:cNvPr>
              <p:cNvSpPr/>
              <p:nvPr/>
            </p:nvSpPr>
            <p:spPr>
              <a:xfrm>
                <a:off x="4393626" y="2776872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4" name="任意多边形: 形状 2883">
                <a:extLst>
                  <a:ext uri="{FF2B5EF4-FFF2-40B4-BE49-F238E27FC236}">
                    <a16:creationId xmlns:a16="http://schemas.microsoft.com/office/drawing/2014/main" xmlns="" id="{22F4FA32-591F-4471-9761-2CDBE64DEBAE}"/>
                  </a:ext>
                </a:extLst>
              </p:cNvPr>
              <p:cNvSpPr/>
              <p:nvPr/>
            </p:nvSpPr>
            <p:spPr>
              <a:xfrm>
                <a:off x="4391050" y="2774984"/>
                <a:ext cx="5495" cy="5494"/>
              </a:xfrm>
              <a:custGeom>
                <a:avLst/>
                <a:gdLst>
                  <a:gd name="connsiteX0" fmla="*/ 2576 w 5495"/>
                  <a:gd name="connsiteY0" fmla="*/ 5495 h 5494"/>
                  <a:gd name="connsiteX1" fmla="*/ 0 w 5495"/>
                  <a:gd name="connsiteY1" fmla="*/ 5495 h 5494"/>
                  <a:gd name="connsiteX2" fmla="*/ 0 w 5495"/>
                  <a:gd name="connsiteY2" fmla="*/ 3091 h 5494"/>
                  <a:gd name="connsiteX3" fmla="*/ 0 w 5495"/>
                  <a:gd name="connsiteY3" fmla="*/ 1889 h 5494"/>
                  <a:gd name="connsiteX4" fmla="*/ 2576 w 5495"/>
                  <a:gd name="connsiteY4" fmla="*/ 859 h 5494"/>
                  <a:gd name="connsiteX5" fmla="*/ 2576 w 5495"/>
                  <a:gd name="connsiteY5" fmla="*/ 687 h 5494"/>
                  <a:gd name="connsiteX6" fmla="*/ 2919 w 5495"/>
                  <a:gd name="connsiteY6" fmla="*/ 687 h 5494"/>
                  <a:gd name="connsiteX7" fmla="*/ 4293 w 5495"/>
                  <a:gd name="connsiteY7" fmla="*/ 0 h 5494"/>
                  <a:gd name="connsiteX8" fmla="*/ 5495 w 5495"/>
                  <a:gd name="connsiteY8" fmla="*/ 1374 h 5494"/>
                  <a:gd name="connsiteX9" fmla="*/ 4980 w 5495"/>
                  <a:gd name="connsiteY9" fmla="*/ 2576 h 5494"/>
                  <a:gd name="connsiteX10" fmla="*/ 4980 w 5495"/>
                  <a:gd name="connsiteY10" fmla="*/ 3091 h 5494"/>
                  <a:gd name="connsiteX11" fmla="*/ 4808 w 5495"/>
                  <a:gd name="connsiteY11" fmla="*/ 3091 h 5494"/>
                  <a:gd name="connsiteX12" fmla="*/ 3778 w 5495"/>
                  <a:gd name="connsiteY12" fmla="*/ 5495 h 5494"/>
                  <a:gd name="connsiteX13" fmla="*/ 2576 w 5495"/>
                  <a:gd name="connsiteY13" fmla="*/ 5495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95" h="5494">
                    <a:moveTo>
                      <a:pt x="2576" y="5495"/>
                    </a:moveTo>
                    <a:lnTo>
                      <a:pt x="0" y="5495"/>
                    </a:lnTo>
                    <a:lnTo>
                      <a:pt x="0" y="3091"/>
                    </a:lnTo>
                    <a:lnTo>
                      <a:pt x="0" y="1889"/>
                    </a:lnTo>
                    <a:lnTo>
                      <a:pt x="2576" y="859"/>
                    </a:lnTo>
                    <a:lnTo>
                      <a:pt x="2576" y="687"/>
                    </a:lnTo>
                    <a:lnTo>
                      <a:pt x="2919" y="687"/>
                    </a:lnTo>
                    <a:lnTo>
                      <a:pt x="4293" y="0"/>
                    </a:lnTo>
                    <a:lnTo>
                      <a:pt x="5495" y="1374"/>
                    </a:lnTo>
                    <a:lnTo>
                      <a:pt x="4980" y="2576"/>
                    </a:lnTo>
                    <a:lnTo>
                      <a:pt x="4980" y="3091"/>
                    </a:lnTo>
                    <a:lnTo>
                      <a:pt x="4808" y="3091"/>
                    </a:lnTo>
                    <a:lnTo>
                      <a:pt x="3778" y="5495"/>
                    </a:lnTo>
                    <a:lnTo>
                      <a:pt x="257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1" name="图形 7">
              <a:extLst>
                <a:ext uri="{FF2B5EF4-FFF2-40B4-BE49-F238E27FC236}">
                  <a16:creationId xmlns:a16="http://schemas.microsoft.com/office/drawing/2014/main" xmlns="" id="{D0FE5A87-BBF8-40DB-A60E-3F0F1C82E3DF}"/>
                </a:ext>
              </a:extLst>
            </p:cNvPr>
            <p:cNvGrpSpPr/>
            <p:nvPr/>
          </p:nvGrpSpPr>
          <p:grpSpPr>
            <a:xfrm>
              <a:off x="4701513" y="2927467"/>
              <a:ext cx="1202" cy="4808"/>
              <a:chOff x="4701513" y="2927467"/>
              <a:chExt cx="1202" cy="4808"/>
            </a:xfrm>
            <a:solidFill>
              <a:srgbClr val="B4B4B4"/>
            </a:solidFill>
          </p:grpSpPr>
          <p:sp>
            <p:nvSpPr>
              <p:cNvPr id="2881" name="任意多边形: 形状 2880">
                <a:extLst>
                  <a:ext uri="{FF2B5EF4-FFF2-40B4-BE49-F238E27FC236}">
                    <a16:creationId xmlns:a16="http://schemas.microsoft.com/office/drawing/2014/main" xmlns="" id="{479956AA-B41E-446C-97A6-46A7317D1B2F}"/>
                  </a:ext>
                </a:extLst>
              </p:cNvPr>
              <p:cNvSpPr/>
              <p:nvPr/>
            </p:nvSpPr>
            <p:spPr>
              <a:xfrm>
                <a:off x="4701513" y="2929871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2" name="任意多边形: 形状 2881">
                <a:extLst>
                  <a:ext uri="{FF2B5EF4-FFF2-40B4-BE49-F238E27FC236}">
                    <a16:creationId xmlns:a16="http://schemas.microsoft.com/office/drawing/2014/main" xmlns="" id="{596A573C-A032-486B-A81D-AA0678069231}"/>
                  </a:ext>
                </a:extLst>
              </p:cNvPr>
              <p:cNvSpPr/>
              <p:nvPr/>
            </p:nvSpPr>
            <p:spPr>
              <a:xfrm>
                <a:off x="4701513" y="2927467"/>
                <a:ext cx="1202" cy="4808"/>
              </a:xfrm>
              <a:custGeom>
                <a:avLst/>
                <a:gdLst>
                  <a:gd name="connsiteX0" fmla="*/ 172 w 1202"/>
                  <a:gd name="connsiteY0" fmla="*/ 4808 h 4808"/>
                  <a:gd name="connsiteX1" fmla="*/ 172 w 1202"/>
                  <a:gd name="connsiteY1" fmla="*/ 4808 h 4808"/>
                  <a:gd name="connsiteX2" fmla="*/ 0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2404 h 4808"/>
                  <a:gd name="connsiteX6" fmla="*/ 1202 w 1202"/>
                  <a:gd name="connsiteY6" fmla="*/ 4808 h 4808"/>
                  <a:gd name="connsiteX7" fmla="*/ 172 w 1202"/>
                  <a:gd name="connsiteY7" fmla="*/ 4808 h 4808"/>
                  <a:gd name="connsiteX8" fmla="*/ 172 w 1202"/>
                  <a:gd name="connsiteY8" fmla="*/ 4808 h 4808"/>
                  <a:gd name="connsiteX9" fmla="*/ 1202 w 1202"/>
                  <a:gd name="connsiteY9" fmla="*/ 2404 h 4808"/>
                  <a:gd name="connsiteX10" fmla="*/ 1202 w 1202"/>
                  <a:gd name="connsiteY10" fmla="*/ 0 h 4808"/>
                  <a:gd name="connsiteX11" fmla="*/ 1202 w 1202"/>
                  <a:gd name="connsiteY11" fmla="*/ 2404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2404 h 4808"/>
                  <a:gd name="connsiteX15" fmla="*/ 1202 w 1202"/>
                  <a:gd name="connsiteY15" fmla="*/ 0 h 4808"/>
                  <a:gd name="connsiteX16" fmla="*/ 1202 w 1202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515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2" name="图形 7">
              <a:extLst>
                <a:ext uri="{FF2B5EF4-FFF2-40B4-BE49-F238E27FC236}">
                  <a16:creationId xmlns:a16="http://schemas.microsoft.com/office/drawing/2014/main" xmlns="" id="{EC43F9C8-3FAB-45E9-A59E-7116E721924D}"/>
                </a:ext>
              </a:extLst>
            </p:cNvPr>
            <p:cNvGrpSpPr/>
            <p:nvPr/>
          </p:nvGrpSpPr>
          <p:grpSpPr>
            <a:xfrm>
              <a:off x="4669058" y="2985679"/>
              <a:ext cx="4808" cy="1373"/>
              <a:chOff x="4669058" y="2985679"/>
              <a:chExt cx="4808" cy="1373"/>
            </a:xfrm>
            <a:solidFill>
              <a:srgbClr val="B4B4B4"/>
            </a:solidFill>
          </p:grpSpPr>
          <p:sp>
            <p:nvSpPr>
              <p:cNvPr id="2879" name="任意多边形: 形状 2878">
                <a:extLst>
                  <a:ext uri="{FF2B5EF4-FFF2-40B4-BE49-F238E27FC236}">
                    <a16:creationId xmlns:a16="http://schemas.microsoft.com/office/drawing/2014/main" xmlns="" id="{E2A908D0-69D9-468A-A07E-E3D681516941}"/>
                  </a:ext>
                </a:extLst>
              </p:cNvPr>
              <p:cNvSpPr/>
              <p:nvPr/>
            </p:nvSpPr>
            <p:spPr>
              <a:xfrm>
                <a:off x="4671462" y="298585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0" name="任意多边形: 形状 2879">
                <a:extLst>
                  <a:ext uri="{FF2B5EF4-FFF2-40B4-BE49-F238E27FC236}">
                    <a16:creationId xmlns:a16="http://schemas.microsoft.com/office/drawing/2014/main" xmlns="" id="{E76FA144-A9C1-4294-9B85-9C2EB0F2B21A}"/>
                  </a:ext>
                </a:extLst>
              </p:cNvPr>
              <p:cNvSpPr/>
              <p:nvPr/>
            </p:nvSpPr>
            <p:spPr>
              <a:xfrm>
                <a:off x="4669058" y="2985679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4808 w 4808"/>
                  <a:gd name="connsiteY2" fmla="*/ 0 h 1373"/>
                  <a:gd name="connsiteX3" fmla="*/ 4808 w 4808"/>
                  <a:gd name="connsiteY3" fmla="*/ 1374 h 1373"/>
                  <a:gd name="connsiteX4" fmla="*/ 0 w 4808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3" name="图形 7">
              <a:extLst>
                <a:ext uri="{FF2B5EF4-FFF2-40B4-BE49-F238E27FC236}">
                  <a16:creationId xmlns:a16="http://schemas.microsoft.com/office/drawing/2014/main" xmlns="" id="{3E2FCBAE-224E-4909-9F38-455B42F2D582}"/>
                </a:ext>
              </a:extLst>
            </p:cNvPr>
            <p:cNvGrpSpPr/>
            <p:nvPr/>
          </p:nvGrpSpPr>
          <p:grpSpPr>
            <a:xfrm>
              <a:off x="4670260" y="3001134"/>
              <a:ext cx="7212" cy="6181"/>
              <a:chOff x="4670260" y="3001134"/>
              <a:chExt cx="7212" cy="6181"/>
            </a:xfrm>
            <a:solidFill>
              <a:srgbClr val="B4B4B4"/>
            </a:solidFill>
          </p:grpSpPr>
          <p:sp>
            <p:nvSpPr>
              <p:cNvPr id="2877" name="任意多边形: 形状 2876">
                <a:extLst>
                  <a:ext uri="{FF2B5EF4-FFF2-40B4-BE49-F238E27FC236}">
                    <a16:creationId xmlns:a16="http://schemas.microsoft.com/office/drawing/2014/main" xmlns="" id="{C308642B-B1DB-4C99-9766-23D33472BF88}"/>
                  </a:ext>
                </a:extLst>
              </p:cNvPr>
              <p:cNvSpPr/>
              <p:nvPr/>
            </p:nvSpPr>
            <p:spPr>
              <a:xfrm>
                <a:off x="4672836" y="300353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8" name="任意多边形: 形状 2877">
                <a:extLst>
                  <a:ext uri="{FF2B5EF4-FFF2-40B4-BE49-F238E27FC236}">
                    <a16:creationId xmlns:a16="http://schemas.microsoft.com/office/drawing/2014/main" xmlns="" id="{67D83B61-D1A2-4807-9761-75A32C884D43}"/>
                  </a:ext>
                </a:extLst>
              </p:cNvPr>
              <p:cNvSpPr/>
              <p:nvPr/>
            </p:nvSpPr>
            <p:spPr>
              <a:xfrm>
                <a:off x="4670260" y="3001134"/>
                <a:ext cx="7212" cy="6181"/>
              </a:xfrm>
              <a:custGeom>
                <a:avLst/>
                <a:gdLst>
                  <a:gd name="connsiteX0" fmla="*/ 0 w 7212"/>
                  <a:gd name="connsiteY0" fmla="*/ 6182 h 6181"/>
                  <a:gd name="connsiteX1" fmla="*/ 0 w 7212"/>
                  <a:gd name="connsiteY1" fmla="*/ 3778 h 6181"/>
                  <a:gd name="connsiteX2" fmla="*/ 0 w 7212"/>
                  <a:gd name="connsiteY2" fmla="*/ 2404 h 6181"/>
                  <a:gd name="connsiteX3" fmla="*/ 0 w 7212"/>
                  <a:gd name="connsiteY3" fmla="*/ 2404 h 6181"/>
                  <a:gd name="connsiteX4" fmla="*/ 0 w 7212"/>
                  <a:gd name="connsiteY4" fmla="*/ 0 h 6181"/>
                  <a:gd name="connsiteX5" fmla="*/ 2404 w 7212"/>
                  <a:gd name="connsiteY5" fmla="*/ 0 h 6181"/>
                  <a:gd name="connsiteX6" fmla="*/ 3606 w 7212"/>
                  <a:gd name="connsiteY6" fmla="*/ 0 h 6181"/>
                  <a:gd name="connsiteX7" fmla="*/ 3606 w 7212"/>
                  <a:gd name="connsiteY7" fmla="*/ 0 h 6181"/>
                  <a:gd name="connsiteX8" fmla="*/ 7212 w 7212"/>
                  <a:gd name="connsiteY8" fmla="*/ 0 h 6181"/>
                  <a:gd name="connsiteX9" fmla="*/ 6010 w 7212"/>
                  <a:gd name="connsiteY9" fmla="*/ 2919 h 6181"/>
                  <a:gd name="connsiteX10" fmla="*/ 4980 w 7212"/>
                  <a:gd name="connsiteY10" fmla="*/ 5495 h 6181"/>
                  <a:gd name="connsiteX11" fmla="*/ 4980 w 7212"/>
                  <a:gd name="connsiteY11" fmla="*/ 5495 h 6181"/>
                  <a:gd name="connsiteX12" fmla="*/ 2919 w 7212"/>
                  <a:gd name="connsiteY12" fmla="*/ 6010 h 6181"/>
                  <a:gd name="connsiteX13" fmla="*/ 2919 w 7212"/>
                  <a:gd name="connsiteY13" fmla="*/ 6010 h 6181"/>
                  <a:gd name="connsiteX14" fmla="*/ 2404 w 7212"/>
                  <a:gd name="connsiteY14" fmla="*/ 6010 h 6181"/>
                  <a:gd name="connsiteX15" fmla="*/ 2404 w 7212"/>
                  <a:gd name="connsiteY15" fmla="*/ 6010 h 6181"/>
                  <a:gd name="connsiteX16" fmla="*/ 0 w 7212"/>
                  <a:gd name="connsiteY16" fmla="*/ 6010 h 6181"/>
                  <a:gd name="connsiteX17" fmla="*/ 0 w 7212"/>
                  <a:gd name="connsiteY17" fmla="*/ 6182 h 6181"/>
                  <a:gd name="connsiteX18" fmla="*/ 2232 w 7212"/>
                  <a:gd name="connsiteY18" fmla="*/ 1717 h 6181"/>
                  <a:gd name="connsiteX19" fmla="*/ 2232 w 7212"/>
                  <a:gd name="connsiteY19" fmla="*/ 1717 h 6181"/>
                  <a:gd name="connsiteX20" fmla="*/ 2232 w 7212"/>
                  <a:gd name="connsiteY20" fmla="*/ 1717 h 6181"/>
                  <a:gd name="connsiteX21" fmla="*/ 2232 w 7212"/>
                  <a:gd name="connsiteY21" fmla="*/ 1717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212" h="6181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212" y="0"/>
                    </a:lnTo>
                    <a:lnTo>
                      <a:pt x="6010" y="2919"/>
                    </a:lnTo>
                    <a:cubicBezTo>
                      <a:pt x="6010" y="3434"/>
                      <a:pt x="6182" y="4293"/>
                      <a:pt x="4980" y="5495"/>
                    </a:cubicBezTo>
                    <a:lnTo>
                      <a:pt x="4980" y="5495"/>
                    </a:lnTo>
                    <a:cubicBezTo>
                      <a:pt x="3778" y="6182"/>
                      <a:pt x="3263" y="6182"/>
                      <a:pt x="2919" y="6010"/>
                    </a:cubicBezTo>
                    <a:lnTo>
                      <a:pt x="2919" y="6010"/>
                    </a:lnTo>
                    <a:cubicBezTo>
                      <a:pt x="2748" y="6010"/>
                      <a:pt x="257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182"/>
                    </a:lnTo>
                    <a:close/>
                    <a:moveTo>
                      <a:pt x="2232" y="1717"/>
                    </a:moveTo>
                    <a:lnTo>
                      <a:pt x="2232" y="1717"/>
                    </a:lnTo>
                    <a:lnTo>
                      <a:pt x="2232" y="1717"/>
                    </a:lnTo>
                    <a:lnTo>
                      <a:pt x="2232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4" name="图形 7">
              <a:extLst>
                <a:ext uri="{FF2B5EF4-FFF2-40B4-BE49-F238E27FC236}">
                  <a16:creationId xmlns:a16="http://schemas.microsoft.com/office/drawing/2014/main" xmlns="" id="{2537DEA3-DC28-4709-99AC-821AA5C4B709}"/>
                </a:ext>
              </a:extLst>
            </p:cNvPr>
            <p:cNvGrpSpPr/>
            <p:nvPr/>
          </p:nvGrpSpPr>
          <p:grpSpPr>
            <a:xfrm>
              <a:off x="4697563" y="2891750"/>
              <a:ext cx="6010" cy="6181"/>
              <a:chOff x="4697563" y="2891750"/>
              <a:chExt cx="6010" cy="6181"/>
            </a:xfrm>
            <a:solidFill>
              <a:srgbClr val="B4B4B4"/>
            </a:solidFill>
          </p:grpSpPr>
          <p:sp>
            <p:nvSpPr>
              <p:cNvPr id="2875" name="任意多边形: 形状 2874">
                <a:extLst>
                  <a:ext uri="{FF2B5EF4-FFF2-40B4-BE49-F238E27FC236}">
                    <a16:creationId xmlns:a16="http://schemas.microsoft.com/office/drawing/2014/main" xmlns="" id="{AF6AE097-5928-4048-97B8-43CADCF3369C}"/>
                  </a:ext>
                </a:extLst>
              </p:cNvPr>
              <p:cNvSpPr/>
              <p:nvPr/>
            </p:nvSpPr>
            <p:spPr>
              <a:xfrm>
                <a:off x="4700139" y="2894326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6" name="任意多边形: 形状 2875">
                <a:extLst>
                  <a:ext uri="{FF2B5EF4-FFF2-40B4-BE49-F238E27FC236}">
                    <a16:creationId xmlns:a16="http://schemas.microsoft.com/office/drawing/2014/main" xmlns="" id="{66604D26-B6BB-4A7A-B4F5-0F74BBF61E5D}"/>
                  </a:ext>
                </a:extLst>
              </p:cNvPr>
              <p:cNvSpPr/>
              <p:nvPr/>
            </p:nvSpPr>
            <p:spPr>
              <a:xfrm>
                <a:off x="4697563" y="2891750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0 h 6181"/>
                  <a:gd name="connsiteX3" fmla="*/ 2404 w 6010"/>
                  <a:gd name="connsiteY3" fmla="*/ 0 h 6181"/>
                  <a:gd name="connsiteX4" fmla="*/ 3606 w 6010"/>
                  <a:gd name="connsiteY4" fmla="*/ 0 h 6181"/>
                  <a:gd name="connsiteX5" fmla="*/ 3606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232 w 6010"/>
                  <a:gd name="connsiteY8" fmla="*/ 6182 h 6181"/>
                  <a:gd name="connsiteX9" fmla="*/ 2232 w 6010"/>
                  <a:gd name="connsiteY9" fmla="*/ 6182 h 6181"/>
                  <a:gd name="connsiteX10" fmla="*/ 0 w 6010"/>
                  <a:gd name="connsiteY10" fmla="*/ 6182 h 6181"/>
                  <a:gd name="connsiteX11" fmla="*/ 0 w 6010"/>
                  <a:gd name="connsiteY11" fmla="*/ 6182 h 6181"/>
                  <a:gd name="connsiteX12" fmla="*/ 2576 w 6010"/>
                  <a:gd name="connsiteY12" fmla="*/ 2576 h 6181"/>
                  <a:gd name="connsiteX13" fmla="*/ 2576 w 6010"/>
                  <a:gd name="connsiteY13" fmla="*/ 1374 h 6181"/>
                  <a:gd name="connsiteX14" fmla="*/ 2576 w 6010"/>
                  <a:gd name="connsiteY14" fmla="*/ 2576 h 6181"/>
                  <a:gd name="connsiteX15" fmla="*/ 2576 w 6010"/>
                  <a:gd name="connsiteY15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576" y="2576"/>
                    </a:moveTo>
                    <a:lnTo>
                      <a:pt x="2576" y="1374"/>
                    </a:lnTo>
                    <a:lnTo>
                      <a:pt x="2576" y="2576"/>
                    </a:lnTo>
                    <a:lnTo>
                      <a:pt x="2576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5" name="图形 7">
              <a:extLst>
                <a:ext uri="{FF2B5EF4-FFF2-40B4-BE49-F238E27FC236}">
                  <a16:creationId xmlns:a16="http://schemas.microsoft.com/office/drawing/2014/main" xmlns="" id="{61434D2B-C0AB-4018-A47F-EF4FB6EF523E}"/>
                </a:ext>
              </a:extLst>
            </p:cNvPr>
            <p:cNvGrpSpPr/>
            <p:nvPr/>
          </p:nvGrpSpPr>
          <p:grpSpPr>
            <a:xfrm>
              <a:off x="3414673" y="3303353"/>
              <a:ext cx="14080" cy="7040"/>
              <a:chOff x="3414673" y="3303353"/>
              <a:chExt cx="14080" cy="7040"/>
            </a:xfrm>
            <a:solidFill>
              <a:srgbClr val="B4B4B4"/>
            </a:solidFill>
          </p:grpSpPr>
          <p:sp>
            <p:nvSpPr>
              <p:cNvPr id="2873" name="任意多边形: 形状 2872">
                <a:extLst>
                  <a:ext uri="{FF2B5EF4-FFF2-40B4-BE49-F238E27FC236}">
                    <a16:creationId xmlns:a16="http://schemas.microsoft.com/office/drawing/2014/main" xmlns="" id="{57774689-2E0D-432D-8223-E84F5527CEF8}"/>
                  </a:ext>
                </a:extLst>
              </p:cNvPr>
              <p:cNvSpPr/>
              <p:nvPr/>
            </p:nvSpPr>
            <p:spPr>
              <a:xfrm>
                <a:off x="3420512" y="3305929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0 h 1201"/>
                  <a:gd name="connsiteX2" fmla="*/ 1202 w 2404"/>
                  <a:gd name="connsiteY2" fmla="*/ 0 h 1201"/>
                  <a:gd name="connsiteX3" fmla="*/ 0 w 2404"/>
                  <a:gd name="connsiteY3" fmla="*/ 0 h 1201"/>
                  <a:gd name="connsiteX4" fmla="*/ 1202 w 2404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4" name="任意多边形: 形状 2873">
                <a:extLst>
                  <a:ext uri="{FF2B5EF4-FFF2-40B4-BE49-F238E27FC236}">
                    <a16:creationId xmlns:a16="http://schemas.microsoft.com/office/drawing/2014/main" xmlns="" id="{93E3B125-8C75-4F43-9017-5FA7FA7FFF7A}"/>
                  </a:ext>
                </a:extLst>
              </p:cNvPr>
              <p:cNvSpPr/>
              <p:nvPr/>
            </p:nvSpPr>
            <p:spPr>
              <a:xfrm>
                <a:off x="3414673" y="3303353"/>
                <a:ext cx="14080" cy="7040"/>
              </a:xfrm>
              <a:custGeom>
                <a:avLst/>
                <a:gdLst>
                  <a:gd name="connsiteX0" fmla="*/ 5323 w 14080"/>
                  <a:gd name="connsiteY0" fmla="*/ 5495 h 7040"/>
                  <a:gd name="connsiteX1" fmla="*/ 0 w 14080"/>
                  <a:gd name="connsiteY1" fmla="*/ 0 h 7040"/>
                  <a:gd name="connsiteX2" fmla="*/ 5839 w 14080"/>
                  <a:gd name="connsiteY2" fmla="*/ 0 h 7040"/>
                  <a:gd name="connsiteX3" fmla="*/ 7040 w 14080"/>
                  <a:gd name="connsiteY3" fmla="*/ 0 h 7040"/>
                  <a:gd name="connsiteX4" fmla="*/ 14081 w 14080"/>
                  <a:gd name="connsiteY4" fmla="*/ 0 h 7040"/>
                  <a:gd name="connsiteX5" fmla="*/ 9960 w 14080"/>
                  <a:gd name="connsiteY5" fmla="*/ 4121 h 7040"/>
                  <a:gd name="connsiteX6" fmla="*/ 8758 w 14080"/>
                  <a:gd name="connsiteY6" fmla="*/ 5323 h 7040"/>
                  <a:gd name="connsiteX7" fmla="*/ 7040 w 14080"/>
                  <a:gd name="connsiteY7" fmla="*/ 7040 h 7040"/>
                  <a:gd name="connsiteX8" fmla="*/ 5323 w 14080"/>
                  <a:gd name="connsiteY8" fmla="*/ 5495 h 7040"/>
                  <a:gd name="connsiteX9" fmla="*/ 5323 w 14080"/>
                  <a:gd name="connsiteY9" fmla="*/ 5495 h 7040"/>
                  <a:gd name="connsiteX10" fmla="*/ 8243 w 14080"/>
                  <a:gd name="connsiteY10" fmla="*/ 2576 h 7040"/>
                  <a:gd name="connsiteX11" fmla="*/ 8758 w 14080"/>
                  <a:gd name="connsiteY11" fmla="*/ 2061 h 7040"/>
                  <a:gd name="connsiteX12" fmla="*/ 8243 w 14080"/>
                  <a:gd name="connsiteY12" fmla="*/ 2576 h 7040"/>
                  <a:gd name="connsiteX13" fmla="*/ 8243 w 14080"/>
                  <a:gd name="connsiteY13" fmla="*/ 2576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80" h="7040">
                    <a:moveTo>
                      <a:pt x="5323" y="5495"/>
                    </a:moveTo>
                    <a:lnTo>
                      <a:pt x="0" y="0"/>
                    </a:lnTo>
                    <a:lnTo>
                      <a:pt x="5839" y="0"/>
                    </a:lnTo>
                    <a:lnTo>
                      <a:pt x="7040" y="0"/>
                    </a:lnTo>
                    <a:lnTo>
                      <a:pt x="14081" y="0"/>
                    </a:lnTo>
                    <a:lnTo>
                      <a:pt x="9960" y="4121"/>
                    </a:lnTo>
                    <a:lnTo>
                      <a:pt x="8758" y="5323"/>
                    </a:lnTo>
                    <a:lnTo>
                      <a:pt x="7040" y="7040"/>
                    </a:lnTo>
                    <a:lnTo>
                      <a:pt x="5323" y="5495"/>
                    </a:lnTo>
                    <a:lnTo>
                      <a:pt x="5323" y="5495"/>
                    </a:lnTo>
                    <a:close/>
                    <a:moveTo>
                      <a:pt x="8243" y="2576"/>
                    </a:moveTo>
                    <a:lnTo>
                      <a:pt x="8758" y="2061"/>
                    </a:lnTo>
                    <a:lnTo>
                      <a:pt x="8243" y="2576"/>
                    </a:lnTo>
                    <a:lnTo>
                      <a:pt x="8243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6" name="图形 7">
              <a:extLst>
                <a:ext uri="{FF2B5EF4-FFF2-40B4-BE49-F238E27FC236}">
                  <a16:creationId xmlns:a16="http://schemas.microsoft.com/office/drawing/2014/main" xmlns="" id="{A4E4E4E7-0E99-4948-810C-2659C1D2B3E2}"/>
                </a:ext>
              </a:extLst>
            </p:cNvPr>
            <p:cNvGrpSpPr/>
            <p:nvPr/>
          </p:nvGrpSpPr>
          <p:grpSpPr>
            <a:xfrm>
              <a:off x="3384108" y="3361909"/>
              <a:ext cx="8585" cy="6010"/>
              <a:chOff x="3384108" y="3361909"/>
              <a:chExt cx="8585" cy="6010"/>
            </a:xfrm>
            <a:solidFill>
              <a:srgbClr val="B4B4B4"/>
            </a:solidFill>
          </p:grpSpPr>
          <p:sp>
            <p:nvSpPr>
              <p:cNvPr id="2871" name="任意多边形: 形状 2870">
                <a:extLst>
                  <a:ext uri="{FF2B5EF4-FFF2-40B4-BE49-F238E27FC236}">
                    <a16:creationId xmlns:a16="http://schemas.microsoft.com/office/drawing/2014/main" xmlns="" id="{5A6ED5E8-00CB-403C-8BD0-8EF542DBB7BF}"/>
                  </a:ext>
                </a:extLst>
              </p:cNvPr>
              <p:cNvSpPr/>
              <p:nvPr/>
            </p:nvSpPr>
            <p:spPr>
              <a:xfrm>
                <a:off x="3386512" y="3364485"/>
                <a:ext cx="3777" cy="1201"/>
              </a:xfrm>
              <a:custGeom>
                <a:avLst/>
                <a:gdLst>
                  <a:gd name="connsiteX0" fmla="*/ 2576 w 3777"/>
                  <a:gd name="connsiteY0" fmla="*/ 1202 h 1201"/>
                  <a:gd name="connsiteX1" fmla="*/ 3778 w 3777"/>
                  <a:gd name="connsiteY1" fmla="*/ 1202 h 1201"/>
                  <a:gd name="connsiteX2" fmla="*/ 2576 w 3777"/>
                  <a:gd name="connsiteY2" fmla="*/ 0 h 1201"/>
                  <a:gd name="connsiteX3" fmla="*/ 0 w 3777"/>
                  <a:gd name="connsiteY3" fmla="*/ 1202 h 1201"/>
                  <a:gd name="connsiteX4" fmla="*/ 2576 w 3777"/>
                  <a:gd name="connsiteY4" fmla="*/ 1202 h 1201"/>
                  <a:gd name="connsiteX5" fmla="*/ 2576 w 3777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201">
                    <a:moveTo>
                      <a:pt x="2576" y="1202"/>
                    </a:moveTo>
                    <a:lnTo>
                      <a:pt x="3778" y="1202"/>
                    </a:lnTo>
                    <a:cubicBezTo>
                      <a:pt x="3778" y="0"/>
                      <a:pt x="2576" y="0"/>
                      <a:pt x="2576" y="0"/>
                    </a:cubicBezTo>
                    <a:cubicBezTo>
                      <a:pt x="1374" y="0"/>
                      <a:pt x="0" y="0"/>
                      <a:pt x="0" y="1202"/>
                    </a:cubicBezTo>
                    <a:cubicBezTo>
                      <a:pt x="172" y="1202"/>
                      <a:pt x="1374" y="1202"/>
                      <a:pt x="2576" y="1202"/>
                    </a:cubicBezTo>
                    <a:lnTo>
                      <a:pt x="25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2" name="任意多边形: 形状 2871">
                <a:extLst>
                  <a:ext uri="{FF2B5EF4-FFF2-40B4-BE49-F238E27FC236}">
                    <a16:creationId xmlns:a16="http://schemas.microsoft.com/office/drawing/2014/main" xmlns="" id="{0F58F5B0-6FB9-4723-AF8E-3D0DA6AA12A4}"/>
                  </a:ext>
                </a:extLst>
              </p:cNvPr>
              <p:cNvSpPr/>
              <p:nvPr/>
            </p:nvSpPr>
            <p:spPr>
              <a:xfrm>
                <a:off x="3384108" y="3361909"/>
                <a:ext cx="8585" cy="6010"/>
              </a:xfrm>
              <a:custGeom>
                <a:avLst/>
                <a:gdLst>
                  <a:gd name="connsiteX0" fmla="*/ 0 w 8585"/>
                  <a:gd name="connsiteY0" fmla="*/ 3778 h 6010"/>
                  <a:gd name="connsiteX1" fmla="*/ 4636 w 8585"/>
                  <a:gd name="connsiteY1" fmla="*/ 0 h 6010"/>
                  <a:gd name="connsiteX2" fmla="*/ 4636 w 8585"/>
                  <a:gd name="connsiteY2" fmla="*/ 0 h 6010"/>
                  <a:gd name="connsiteX3" fmla="*/ 4980 w 8585"/>
                  <a:gd name="connsiteY3" fmla="*/ 0 h 6010"/>
                  <a:gd name="connsiteX4" fmla="*/ 4980 w 8585"/>
                  <a:gd name="connsiteY4" fmla="*/ 0 h 6010"/>
                  <a:gd name="connsiteX5" fmla="*/ 4980 w 8585"/>
                  <a:gd name="connsiteY5" fmla="*/ 0 h 6010"/>
                  <a:gd name="connsiteX6" fmla="*/ 4980 w 8585"/>
                  <a:gd name="connsiteY6" fmla="*/ 0 h 6010"/>
                  <a:gd name="connsiteX7" fmla="*/ 4980 w 8585"/>
                  <a:gd name="connsiteY7" fmla="*/ 0 h 6010"/>
                  <a:gd name="connsiteX8" fmla="*/ 4980 w 8585"/>
                  <a:gd name="connsiteY8" fmla="*/ 0 h 6010"/>
                  <a:gd name="connsiteX9" fmla="*/ 4980 w 8585"/>
                  <a:gd name="connsiteY9" fmla="*/ 0 h 6010"/>
                  <a:gd name="connsiteX10" fmla="*/ 8586 w 8585"/>
                  <a:gd name="connsiteY10" fmla="*/ 3606 h 6010"/>
                  <a:gd name="connsiteX11" fmla="*/ 8586 w 8585"/>
                  <a:gd name="connsiteY11" fmla="*/ 3606 h 6010"/>
                  <a:gd name="connsiteX12" fmla="*/ 8586 w 8585"/>
                  <a:gd name="connsiteY12" fmla="*/ 6010 h 6010"/>
                  <a:gd name="connsiteX13" fmla="*/ 6182 w 8585"/>
                  <a:gd name="connsiteY13" fmla="*/ 6010 h 6010"/>
                  <a:gd name="connsiteX14" fmla="*/ 4980 w 8585"/>
                  <a:gd name="connsiteY14" fmla="*/ 6010 h 6010"/>
                  <a:gd name="connsiteX15" fmla="*/ 4980 w 8585"/>
                  <a:gd name="connsiteY15" fmla="*/ 4808 h 6010"/>
                  <a:gd name="connsiteX16" fmla="*/ 4980 w 8585"/>
                  <a:gd name="connsiteY16" fmla="*/ 6010 h 6010"/>
                  <a:gd name="connsiteX17" fmla="*/ 2404 w 8585"/>
                  <a:gd name="connsiteY17" fmla="*/ 6010 h 6010"/>
                  <a:gd name="connsiteX18" fmla="*/ 2404 w 8585"/>
                  <a:gd name="connsiteY18" fmla="*/ 6010 h 6010"/>
                  <a:gd name="connsiteX19" fmla="*/ 0 w 8585"/>
                  <a:gd name="connsiteY19" fmla="*/ 6010 h 6010"/>
                  <a:gd name="connsiteX20" fmla="*/ 0 w 8585"/>
                  <a:gd name="connsiteY20" fmla="*/ 3778 h 6010"/>
                  <a:gd name="connsiteX21" fmla="*/ 0 w 8585"/>
                  <a:gd name="connsiteY21" fmla="*/ 3778 h 6010"/>
                  <a:gd name="connsiteX22" fmla="*/ 4980 w 8585"/>
                  <a:gd name="connsiteY22" fmla="*/ 4980 h 6010"/>
                  <a:gd name="connsiteX23" fmla="*/ 4980 w 8585"/>
                  <a:gd name="connsiteY23" fmla="*/ 3778 h 6010"/>
                  <a:gd name="connsiteX24" fmla="*/ 4980 w 8585"/>
                  <a:gd name="connsiteY24" fmla="*/ 4980 h 6010"/>
                  <a:gd name="connsiteX25" fmla="*/ 4980 w 8585"/>
                  <a:gd name="connsiteY25" fmla="*/ 4980 h 6010"/>
                  <a:gd name="connsiteX26" fmla="*/ 4980 w 8585"/>
                  <a:gd name="connsiteY26" fmla="*/ 4980 h 6010"/>
                  <a:gd name="connsiteX27" fmla="*/ 6869 w 8585"/>
                  <a:gd name="connsiteY27" fmla="*/ 3950 h 6010"/>
                  <a:gd name="connsiteX28" fmla="*/ 6869 w 8585"/>
                  <a:gd name="connsiteY28" fmla="*/ 3950 h 6010"/>
                  <a:gd name="connsiteX29" fmla="*/ 7212 w 8585"/>
                  <a:gd name="connsiteY29" fmla="*/ 1889 h 6010"/>
                  <a:gd name="connsiteX30" fmla="*/ 7212 w 8585"/>
                  <a:gd name="connsiteY30" fmla="*/ 1889 h 6010"/>
                  <a:gd name="connsiteX31" fmla="*/ 6869 w 8585"/>
                  <a:gd name="connsiteY31" fmla="*/ 1030 h 6010"/>
                  <a:gd name="connsiteX32" fmla="*/ 6869 w 8585"/>
                  <a:gd name="connsiteY32" fmla="*/ 1030 h 6010"/>
                  <a:gd name="connsiteX33" fmla="*/ 6354 w 8585"/>
                  <a:gd name="connsiteY33" fmla="*/ 1374 h 6010"/>
                  <a:gd name="connsiteX34" fmla="*/ 6182 w 8585"/>
                  <a:gd name="connsiteY34" fmla="*/ 1889 h 6010"/>
                  <a:gd name="connsiteX35" fmla="*/ 6182 w 8585"/>
                  <a:gd name="connsiteY35" fmla="*/ 3778 h 6010"/>
                  <a:gd name="connsiteX36" fmla="*/ 5323 w 8585"/>
                  <a:gd name="connsiteY36" fmla="*/ 3778 h 6010"/>
                  <a:gd name="connsiteX37" fmla="*/ 4980 w 8585"/>
                  <a:gd name="connsiteY37" fmla="*/ 4980 h 6010"/>
                  <a:gd name="connsiteX38" fmla="*/ 4980 w 8585"/>
                  <a:gd name="connsiteY38" fmla="*/ 498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8585" h="6010">
                    <a:moveTo>
                      <a:pt x="0" y="3778"/>
                    </a:moveTo>
                    <a:cubicBezTo>
                      <a:pt x="344" y="515"/>
                      <a:pt x="3435" y="172"/>
                      <a:pt x="4636" y="0"/>
                    </a:cubicBezTo>
                    <a:lnTo>
                      <a:pt x="4636" y="0"/>
                    </a:lnTo>
                    <a:cubicBezTo>
                      <a:pt x="4808" y="0"/>
                      <a:pt x="4808" y="0"/>
                      <a:pt x="4980" y="0"/>
                    </a:cubicBez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cubicBezTo>
                      <a:pt x="4980" y="0"/>
                      <a:pt x="4980" y="0"/>
                      <a:pt x="4980" y="0"/>
                    </a:cubicBezTo>
                    <a:lnTo>
                      <a:pt x="4980" y="0"/>
                    </a:lnTo>
                    <a:lnTo>
                      <a:pt x="4980" y="0"/>
                    </a:lnTo>
                    <a:cubicBezTo>
                      <a:pt x="5323" y="0"/>
                      <a:pt x="8414" y="344"/>
                      <a:pt x="8586" y="3606"/>
                    </a:cubicBezTo>
                    <a:lnTo>
                      <a:pt x="8586" y="3606"/>
                    </a:lnTo>
                    <a:lnTo>
                      <a:pt x="8586" y="6010"/>
                    </a:lnTo>
                    <a:lnTo>
                      <a:pt x="6182" y="6010"/>
                    </a:lnTo>
                    <a:lnTo>
                      <a:pt x="4980" y="6010"/>
                    </a:lnTo>
                    <a:lnTo>
                      <a:pt x="4980" y="4808"/>
                    </a:lnTo>
                    <a:lnTo>
                      <a:pt x="4980" y="6010"/>
                    </a:lnTo>
                    <a:cubicBezTo>
                      <a:pt x="3778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  <a:moveTo>
                      <a:pt x="4980" y="4980"/>
                    </a:moveTo>
                    <a:lnTo>
                      <a:pt x="4980" y="3778"/>
                    </a:lnTo>
                    <a:lnTo>
                      <a:pt x="4980" y="4980"/>
                    </a:lnTo>
                    <a:lnTo>
                      <a:pt x="4980" y="4980"/>
                    </a:lnTo>
                    <a:close/>
                    <a:moveTo>
                      <a:pt x="4980" y="4980"/>
                    </a:moveTo>
                    <a:cubicBezTo>
                      <a:pt x="5323" y="4980"/>
                      <a:pt x="6182" y="4808"/>
                      <a:pt x="6869" y="3950"/>
                    </a:cubicBezTo>
                    <a:lnTo>
                      <a:pt x="6869" y="3950"/>
                    </a:lnTo>
                    <a:cubicBezTo>
                      <a:pt x="7556" y="3091"/>
                      <a:pt x="7384" y="2232"/>
                      <a:pt x="7212" y="1889"/>
                    </a:cubicBezTo>
                    <a:lnTo>
                      <a:pt x="7212" y="1889"/>
                    </a:lnTo>
                    <a:cubicBezTo>
                      <a:pt x="7040" y="1202"/>
                      <a:pt x="6869" y="1202"/>
                      <a:pt x="6869" y="1030"/>
                    </a:cubicBezTo>
                    <a:lnTo>
                      <a:pt x="6869" y="1030"/>
                    </a:lnTo>
                    <a:lnTo>
                      <a:pt x="6354" y="1374"/>
                    </a:lnTo>
                    <a:lnTo>
                      <a:pt x="6182" y="1889"/>
                    </a:lnTo>
                    <a:lnTo>
                      <a:pt x="6182" y="3778"/>
                    </a:lnTo>
                    <a:lnTo>
                      <a:pt x="5323" y="3778"/>
                    </a:lnTo>
                    <a:lnTo>
                      <a:pt x="4980" y="4980"/>
                    </a:lnTo>
                    <a:lnTo>
                      <a:pt x="4980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7" name="图形 7">
              <a:extLst>
                <a:ext uri="{FF2B5EF4-FFF2-40B4-BE49-F238E27FC236}">
                  <a16:creationId xmlns:a16="http://schemas.microsoft.com/office/drawing/2014/main" xmlns="" id="{B293E4BA-61F0-4E22-81CC-6459EA7F8740}"/>
                </a:ext>
              </a:extLst>
            </p:cNvPr>
            <p:cNvGrpSpPr/>
            <p:nvPr/>
          </p:nvGrpSpPr>
          <p:grpSpPr>
            <a:xfrm>
              <a:off x="3517875" y="3455666"/>
              <a:ext cx="1279" cy="4808"/>
              <a:chOff x="3517875" y="3455666"/>
              <a:chExt cx="1279" cy="4808"/>
            </a:xfrm>
            <a:solidFill>
              <a:srgbClr val="B4B4B4"/>
            </a:solidFill>
          </p:grpSpPr>
          <p:sp>
            <p:nvSpPr>
              <p:cNvPr id="2869" name="任意多边形: 形状 2868">
                <a:extLst>
                  <a:ext uri="{FF2B5EF4-FFF2-40B4-BE49-F238E27FC236}">
                    <a16:creationId xmlns:a16="http://schemas.microsoft.com/office/drawing/2014/main" xmlns="" id="{D426D50A-2C79-46AF-84C1-8A86D030881C}"/>
                  </a:ext>
                </a:extLst>
              </p:cNvPr>
              <p:cNvSpPr/>
              <p:nvPr/>
            </p:nvSpPr>
            <p:spPr>
              <a:xfrm>
                <a:off x="3517875" y="3458070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0" name="任意多边形: 形状 2869">
                <a:extLst>
                  <a:ext uri="{FF2B5EF4-FFF2-40B4-BE49-F238E27FC236}">
                    <a16:creationId xmlns:a16="http://schemas.microsoft.com/office/drawing/2014/main" xmlns="" id="{B0551A41-42D6-444C-B5AB-32313BD65600}"/>
                  </a:ext>
                </a:extLst>
              </p:cNvPr>
              <p:cNvSpPr/>
              <p:nvPr/>
            </p:nvSpPr>
            <p:spPr>
              <a:xfrm>
                <a:off x="3517875" y="3455666"/>
                <a:ext cx="1279" cy="4808"/>
              </a:xfrm>
              <a:custGeom>
                <a:avLst/>
                <a:gdLst>
                  <a:gd name="connsiteX0" fmla="*/ 0 w 1279"/>
                  <a:gd name="connsiteY0" fmla="*/ 4808 h 4808"/>
                  <a:gd name="connsiteX1" fmla="*/ 0 w 1279"/>
                  <a:gd name="connsiteY1" fmla="*/ 2404 h 4808"/>
                  <a:gd name="connsiteX2" fmla="*/ 0 w 1279"/>
                  <a:gd name="connsiteY2" fmla="*/ 4808 h 4808"/>
                  <a:gd name="connsiteX3" fmla="*/ 0 w 1279"/>
                  <a:gd name="connsiteY3" fmla="*/ 0 h 4808"/>
                  <a:gd name="connsiteX4" fmla="*/ 1202 w 1279"/>
                  <a:gd name="connsiteY4" fmla="*/ 0 h 4808"/>
                  <a:gd name="connsiteX5" fmla="*/ 1202 w 1279"/>
                  <a:gd name="connsiteY5" fmla="*/ 0 h 4808"/>
                  <a:gd name="connsiteX6" fmla="*/ 1202 w 1279"/>
                  <a:gd name="connsiteY6" fmla="*/ 4808 h 4808"/>
                  <a:gd name="connsiteX7" fmla="*/ 0 w 1279"/>
                  <a:gd name="connsiteY7" fmla="*/ 4808 h 4808"/>
                  <a:gd name="connsiteX8" fmla="*/ 0 w 1279"/>
                  <a:gd name="connsiteY8" fmla="*/ 4808 h 4808"/>
                  <a:gd name="connsiteX9" fmla="*/ 0 w 1279"/>
                  <a:gd name="connsiteY9" fmla="*/ 2404 h 4808"/>
                  <a:gd name="connsiteX10" fmla="*/ 0 w 1279"/>
                  <a:gd name="connsiteY10" fmla="*/ 4808 h 4808"/>
                  <a:gd name="connsiteX11" fmla="*/ 0 w 1279"/>
                  <a:gd name="connsiteY11" fmla="*/ 2404 h 4808"/>
                  <a:gd name="connsiteX12" fmla="*/ 0 w 1279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9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8" name="图形 7">
              <a:extLst>
                <a:ext uri="{FF2B5EF4-FFF2-40B4-BE49-F238E27FC236}">
                  <a16:creationId xmlns:a16="http://schemas.microsoft.com/office/drawing/2014/main" xmlns="" id="{C243F07D-D673-4CB9-ABB0-69B30B32441A}"/>
                </a:ext>
              </a:extLst>
            </p:cNvPr>
            <p:cNvGrpSpPr/>
            <p:nvPr/>
          </p:nvGrpSpPr>
          <p:grpSpPr>
            <a:xfrm>
              <a:off x="3515642" y="3464595"/>
              <a:ext cx="9444" cy="9616"/>
              <a:chOff x="3515642" y="3464595"/>
              <a:chExt cx="9444" cy="9616"/>
            </a:xfrm>
            <a:solidFill>
              <a:srgbClr val="B4B4B4"/>
            </a:solidFill>
          </p:grpSpPr>
          <p:sp>
            <p:nvSpPr>
              <p:cNvPr id="2867" name="任意多边形: 形状 2866">
                <a:extLst>
                  <a:ext uri="{FF2B5EF4-FFF2-40B4-BE49-F238E27FC236}">
                    <a16:creationId xmlns:a16="http://schemas.microsoft.com/office/drawing/2014/main" xmlns="" id="{A0D03861-12AC-4649-B850-F2EC78663742}"/>
                  </a:ext>
                </a:extLst>
              </p:cNvPr>
              <p:cNvSpPr/>
              <p:nvPr/>
            </p:nvSpPr>
            <p:spPr>
              <a:xfrm>
                <a:off x="3518046" y="3466999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8" name="任意多边形: 形状 2867">
                <a:extLst>
                  <a:ext uri="{FF2B5EF4-FFF2-40B4-BE49-F238E27FC236}">
                    <a16:creationId xmlns:a16="http://schemas.microsoft.com/office/drawing/2014/main" xmlns="" id="{F43B57A2-EAD2-4BBC-B628-CE2CE31C8648}"/>
                  </a:ext>
                </a:extLst>
              </p:cNvPr>
              <p:cNvSpPr/>
              <p:nvPr/>
            </p:nvSpPr>
            <p:spPr>
              <a:xfrm>
                <a:off x="3515642" y="3464595"/>
                <a:ext cx="9444" cy="9616"/>
              </a:xfrm>
              <a:custGeom>
                <a:avLst/>
                <a:gdLst>
                  <a:gd name="connsiteX0" fmla="*/ 0 w 9444"/>
                  <a:gd name="connsiteY0" fmla="*/ 3606 h 9616"/>
                  <a:gd name="connsiteX1" fmla="*/ 0 w 9444"/>
                  <a:gd name="connsiteY1" fmla="*/ 0 h 9616"/>
                  <a:gd name="connsiteX2" fmla="*/ 2404 w 9444"/>
                  <a:gd name="connsiteY2" fmla="*/ 0 h 9616"/>
                  <a:gd name="connsiteX3" fmla="*/ 9444 w 9444"/>
                  <a:gd name="connsiteY3" fmla="*/ 0 h 9616"/>
                  <a:gd name="connsiteX4" fmla="*/ 5323 w 9444"/>
                  <a:gd name="connsiteY4" fmla="*/ 4121 h 9616"/>
                  <a:gd name="connsiteX5" fmla="*/ 4121 w 9444"/>
                  <a:gd name="connsiteY5" fmla="*/ 5323 h 9616"/>
                  <a:gd name="connsiteX6" fmla="*/ 3434 w 9444"/>
                  <a:gd name="connsiteY6" fmla="*/ 4808 h 9616"/>
                  <a:gd name="connsiteX7" fmla="*/ 4121 w 9444"/>
                  <a:gd name="connsiteY7" fmla="*/ 5323 h 9616"/>
                  <a:gd name="connsiteX8" fmla="*/ 0 w 9444"/>
                  <a:gd name="connsiteY8" fmla="*/ 9616 h 9616"/>
                  <a:gd name="connsiteX9" fmla="*/ 0 w 9444"/>
                  <a:gd name="connsiteY9" fmla="*/ 3606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44" h="9616">
                    <a:moveTo>
                      <a:pt x="0" y="3606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323" y="4121"/>
                    </a:lnTo>
                    <a:lnTo>
                      <a:pt x="4121" y="5323"/>
                    </a:lnTo>
                    <a:lnTo>
                      <a:pt x="3434" y="4808"/>
                    </a:lnTo>
                    <a:lnTo>
                      <a:pt x="4121" y="5323"/>
                    </a:lnTo>
                    <a:lnTo>
                      <a:pt x="0" y="9616"/>
                    </a:lnTo>
                    <a:lnTo>
                      <a:pt x="0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9" name="图形 7">
              <a:extLst>
                <a:ext uri="{FF2B5EF4-FFF2-40B4-BE49-F238E27FC236}">
                  <a16:creationId xmlns:a16="http://schemas.microsoft.com/office/drawing/2014/main" xmlns="" id="{1357B431-265D-4CD3-8F79-3CFD01C7F177}"/>
                </a:ext>
              </a:extLst>
            </p:cNvPr>
            <p:cNvGrpSpPr/>
            <p:nvPr/>
          </p:nvGrpSpPr>
          <p:grpSpPr>
            <a:xfrm>
              <a:off x="4250758" y="4776161"/>
              <a:ext cx="4808" cy="1202"/>
              <a:chOff x="4250758" y="4776161"/>
              <a:chExt cx="4808" cy="1202"/>
            </a:xfrm>
            <a:solidFill>
              <a:srgbClr val="B4B4B4"/>
            </a:solidFill>
          </p:grpSpPr>
          <p:sp>
            <p:nvSpPr>
              <p:cNvPr id="2865" name="任意多边形: 形状 2864">
                <a:extLst>
                  <a:ext uri="{FF2B5EF4-FFF2-40B4-BE49-F238E27FC236}">
                    <a16:creationId xmlns:a16="http://schemas.microsoft.com/office/drawing/2014/main" xmlns="" id="{C18FE98B-D01C-4F97-969F-A16FA5FB3117}"/>
                  </a:ext>
                </a:extLst>
              </p:cNvPr>
              <p:cNvSpPr/>
              <p:nvPr/>
            </p:nvSpPr>
            <p:spPr>
              <a:xfrm>
                <a:off x="4253162" y="477616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6" name="任意多边形: 形状 2865">
                <a:extLst>
                  <a:ext uri="{FF2B5EF4-FFF2-40B4-BE49-F238E27FC236}">
                    <a16:creationId xmlns:a16="http://schemas.microsoft.com/office/drawing/2014/main" xmlns="" id="{A4B2530A-DD51-47E8-A565-EE7617822C6D}"/>
                  </a:ext>
                </a:extLst>
              </p:cNvPr>
              <p:cNvSpPr/>
              <p:nvPr/>
            </p:nvSpPr>
            <p:spPr>
              <a:xfrm>
                <a:off x="4250758" y="4776161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4808 w 4808"/>
                  <a:gd name="connsiteY2" fmla="*/ 0 h 1202"/>
                  <a:gd name="connsiteX3" fmla="*/ 4808 w 4808"/>
                  <a:gd name="connsiteY3" fmla="*/ 1202 h 1202"/>
                  <a:gd name="connsiteX4" fmla="*/ 0 w 48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0" name="图形 7">
              <a:extLst>
                <a:ext uri="{FF2B5EF4-FFF2-40B4-BE49-F238E27FC236}">
                  <a16:creationId xmlns:a16="http://schemas.microsoft.com/office/drawing/2014/main" xmlns="" id="{B72EA3B2-BD63-4594-ADEB-A4E69DA55163}"/>
                </a:ext>
              </a:extLst>
            </p:cNvPr>
            <p:cNvGrpSpPr/>
            <p:nvPr/>
          </p:nvGrpSpPr>
          <p:grpSpPr>
            <a:xfrm>
              <a:off x="4228092" y="4771182"/>
              <a:ext cx="6181" cy="6181"/>
              <a:chOff x="4228092" y="4771182"/>
              <a:chExt cx="6181" cy="6181"/>
            </a:xfrm>
            <a:solidFill>
              <a:srgbClr val="B4B4B4"/>
            </a:solidFill>
          </p:grpSpPr>
          <p:sp>
            <p:nvSpPr>
              <p:cNvPr id="2863" name="任意多边形: 形状 2862">
                <a:extLst>
                  <a:ext uri="{FF2B5EF4-FFF2-40B4-BE49-F238E27FC236}">
                    <a16:creationId xmlns:a16="http://schemas.microsoft.com/office/drawing/2014/main" xmlns="" id="{5C841DD9-9A1F-44DD-BDFA-D91F695D59B8}"/>
                  </a:ext>
                </a:extLst>
              </p:cNvPr>
              <p:cNvSpPr/>
              <p:nvPr/>
            </p:nvSpPr>
            <p:spPr>
              <a:xfrm>
                <a:off x="4230496" y="4773757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4" name="任意多边形: 形状 2863">
                <a:extLst>
                  <a:ext uri="{FF2B5EF4-FFF2-40B4-BE49-F238E27FC236}">
                    <a16:creationId xmlns:a16="http://schemas.microsoft.com/office/drawing/2014/main" xmlns="" id="{9B031101-F4D0-43D4-A0E6-313C0FFB9D70}"/>
                  </a:ext>
                </a:extLst>
              </p:cNvPr>
              <p:cNvSpPr/>
              <p:nvPr/>
            </p:nvSpPr>
            <p:spPr>
              <a:xfrm>
                <a:off x="4228092" y="4771182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2404 w 6181"/>
                  <a:gd name="connsiteY3" fmla="*/ 6182 h 6181"/>
                  <a:gd name="connsiteX4" fmla="*/ 1374 w 6181"/>
                  <a:gd name="connsiteY4" fmla="*/ 6182 h 6181"/>
                  <a:gd name="connsiteX5" fmla="*/ 687 w 6181"/>
                  <a:gd name="connsiteY5" fmla="*/ 5495 h 6181"/>
                  <a:gd name="connsiteX6" fmla="*/ 0 w 6181"/>
                  <a:gd name="connsiteY6" fmla="*/ 3778 h 6181"/>
                  <a:gd name="connsiteX7" fmla="*/ 3778 w 6181"/>
                  <a:gd name="connsiteY7" fmla="*/ 0 h 6181"/>
                  <a:gd name="connsiteX8" fmla="*/ 3778 w 6181"/>
                  <a:gd name="connsiteY8" fmla="*/ 0 h 6181"/>
                  <a:gd name="connsiteX9" fmla="*/ 6182 w 6181"/>
                  <a:gd name="connsiteY9" fmla="*/ 0 h 6181"/>
                  <a:gd name="connsiteX10" fmla="*/ 6182 w 6181"/>
                  <a:gd name="connsiteY10" fmla="*/ 2404 h 6181"/>
                  <a:gd name="connsiteX11" fmla="*/ 6182 w 6181"/>
                  <a:gd name="connsiteY11" fmla="*/ 3778 h 6181"/>
                  <a:gd name="connsiteX12" fmla="*/ 6182 w 6181"/>
                  <a:gd name="connsiteY12" fmla="*/ 6182 h 6181"/>
                  <a:gd name="connsiteX13" fmla="*/ 3606 w 6181"/>
                  <a:gd name="connsiteY13" fmla="*/ 6182 h 6181"/>
                  <a:gd name="connsiteX14" fmla="*/ 3606 w 6181"/>
                  <a:gd name="connsiteY14" fmla="*/ 6182 h 6181"/>
                  <a:gd name="connsiteX15" fmla="*/ 3606 w 6181"/>
                  <a:gd name="connsiteY15" fmla="*/ 3606 h 6181"/>
                  <a:gd name="connsiteX16" fmla="*/ 3606 w 6181"/>
                  <a:gd name="connsiteY16" fmla="*/ 2404 h 6181"/>
                  <a:gd name="connsiteX17" fmla="*/ 3606 w 6181"/>
                  <a:gd name="connsiteY17" fmla="*/ 3606 h 6181"/>
                  <a:gd name="connsiteX18" fmla="*/ 3606 w 6181"/>
                  <a:gd name="connsiteY18" fmla="*/ 3606 h 6181"/>
                  <a:gd name="connsiteX19" fmla="*/ 3606 w 6181"/>
                  <a:gd name="connsiteY19" fmla="*/ 2404 h 6181"/>
                  <a:gd name="connsiteX20" fmla="*/ 3606 w 6181"/>
                  <a:gd name="connsiteY20" fmla="*/ 1202 h 6181"/>
                  <a:gd name="connsiteX21" fmla="*/ 3606 w 6181"/>
                  <a:gd name="connsiteY21" fmla="*/ 2404 h 6181"/>
                  <a:gd name="connsiteX22" fmla="*/ 3606 w 6181"/>
                  <a:gd name="connsiteY22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919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1374" y="6182"/>
                    </a:lnTo>
                    <a:lnTo>
                      <a:pt x="687" y="5495"/>
                    </a:lnTo>
                    <a:lnTo>
                      <a:pt x="0" y="3778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1" name="图形 7">
              <a:extLst>
                <a:ext uri="{FF2B5EF4-FFF2-40B4-BE49-F238E27FC236}">
                  <a16:creationId xmlns:a16="http://schemas.microsoft.com/office/drawing/2014/main" xmlns="" id="{13F4734E-DF95-413A-9EAD-34EB80C2C45A}"/>
                </a:ext>
              </a:extLst>
            </p:cNvPr>
            <p:cNvGrpSpPr/>
            <p:nvPr/>
          </p:nvGrpSpPr>
          <p:grpSpPr>
            <a:xfrm>
              <a:off x="4209196" y="4776333"/>
              <a:ext cx="2410" cy="4808"/>
              <a:chOff x="4209196" y="4776333"/>
              <a:chExt cx="2410" cy="4808"/>
            </a:xfrm>
            <a:solidFill>
              <a:srgbClr val="B4B4B4"/>
            </a:solidFill>
          </p:grpSpPr>
          <p:sp>
            <p:nvSpPr>
              <p:cNvPr id="2861" name="任意多边形: 形状 2860">
                <a:extLst>
                  <a:ext uri="{FF2B5EF4-FFF2-40B4-BE49-F238E27FC236}">
                    <a16:creationId xmlns:a16="http://schemas.microsoft.com/office/drawing/2014/main" xmlns="" id="{373660B1-AE83-4CB6-9091-6B5FAB7C43B7}"/>
                  </a:ext>
                </a:extLst>
              </p:cNvPr>
              <p:cNvSpPr/>
              <p:nvPr/>
            </p:nvSpPr>
            <p:spPr>
              <a:xfrm>
                <a:off x="4209196" y="4778737"/>
                <a:ext cx="2410" cy="17171"/>
              </a:xfrm>
              <a:custGeom>
                <a:avLst/>
                <a:gdLst>
                  <a:gd name="connsiteX0" fmla="*/ 1209 w 2410"/>
                  <a:gd name="connsiteY0" fmla="*/ 0 h 17171"/>
                  <a:gd name="connsiteX1" fmla="*/ 2411 w 2410"/>
                  <a:gd name="connsiteY1" fmla="*/ 0 h 17171"/>
                  <a:gd name="connsiteX2" fmla="*/ 1209 w 2410"/>
                  <a:gd name="connsiteY2" fmla="*/ 0 h 17171"/>
                  <a:gd name="connsiteX3" fmla="*/ 7 w 2410"/>
                  <a:gd name="connsiteY3" fmla="*/ 0 h 17171"/>
                  <a:gd name="connsiteX4" fmla="*/ 1209 w 2410"/>
                  <a:gd name="connsiteY4" fmla="*/ 0 h 17171"/>
                  <a:gd name="connsiteX5" fmla="*/ 1209 w 2410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7171">
                    <a:moveTo>
                      <a:pt x="1209" y="0"/>
                    </a:moveTo>
                    <a:cubicBezTo>
                      <a:pt x="2411" y="0"/>
                      <a:pt x="2411" y="0"/>
                      <a:pt x="2411" y="0"/>
                    </a:cubicBezTo>
                    <a:cubicBezTo>
                      <a:pt x="2411" y="0"/>
                      <a:pt x="2411" y="0"/>
                      <a:pt x="120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2" name="任意多边形: 形状 2861">
                <a:extLst>
                  <a:ext uri="{FF2B5EF4-FFF2-40B4-BE49-F238E27FC236}">
                    <a16:creationId xmlns:a16="http://schemas.microsoft.com/office/drawing/2014/main" xmlns="" id="{E3A0C3A0-A470-4E13-8EE4-E9923A521E5E}"/>
                  </a:ext>
                </a:extLst>
              </p:cNvPr>
              <p:cNvSpPr/>
              <p:nvPr/>
            </p:nvSpPr>
            <p:spPr>
              <a:xfrm>
                <a:off x="4209203" y="4776333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4808 h 4808"/>
                  <a:gd name="connsiteX3" fmla="*/ 0 w 2404"/>
                  <a:gd name="connsiteY3" fmla="*/ 0 h 4808"/>
                  <a:gd name="connsiteX4" fmla="*/ 1202 w 2404"/>
                  <a:gd name="connsiteY4" fmla="*/ 0 h 4808"/>
                  <a:gd name="connsiteX5" fmla="*/ 1202 w 2404"/>
                  <a:gd name="connsiteY5" fmla="*/ 0 h 4808"/>
                  <a:gd name="connsiteX6" fmla="*/ 2404 w 2404"/>
                  <a:gd name="connsiteY6" fmla="*/ 0 h 4808"/>
                  <a:gd name="connsiteX7" fmla="*/ 2404 w 2404"/>
                  <a:gd name="connsiteY7" fmla="*/ 0 h 4808"/>
                  <a:gd name="connsiteX8" fmla="*/ 2404 w 2404"/>
                  <a:gd name="connsiteY8" fmla="*/ 4808 h 4808"/>
                  <a:gd name="connsiteX9" fmla="*/ 1202 w 2404"/>
                  <a:gd name="connsiteY9" fmla="*/ 4808 h 4808"/>
                  <a:gd name="connsiteX10" fmla="*/ 1202 w 2404"/>
                  <a:gd name="connsiteY10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808"/>
                    </a:lnTo>
                    <a:cubicBezTo>
                      <a:pt x="2404" y="4808"/>
                      <a:pt x="2404" y="4808"/>
                      <a:pt x="1202" y="4808"/>
                    </a:cubicBez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2" name="图形 7">
              <a:extLst>
                <a:ext uri="{FF2B5EF4-FFF2-40B4-BE49-F238E27FC236}">
                  <a16:creationId xmlns:a16="http://schemas.microsoft.com/office/drawing/2014/main" xmlns="" id="{C671DFAA-9406-4269-B477-6A8A482C2667}"/>
                </a:ext>
              </a:extLst>
            </p:cNvPr>
            <p:cNvGrpSpPr/>
            <p:nvPr/>
          </p:nvGrpSpPr>
          <p:grpSpPr>
            <a:xfrm>
              <a:off x="4183961" y="4772555"/>
              <a:ext cx="6181" cy="8757"/>
              <a:chOff x="4183961" y="4772555"/>
              <a:chExt cx="6181" cy="8757"/>
            </a:xfrm>
            <a:solidFill>
              <a:srgbClr val="B4B4B4"/>
            </a:solidFill>
          </p:grpSpPr>
          <p:sp>
            <p:nvSpPr>
              <p:cNvPr id="2859" name="任意多边形: 形状 2858">
                <a:extLst>
                  <a:ext uri="{FF2B5EF4-FFF2-40B4-BE49-F238E27FC236}">
                    <a16:creationId xmlns:a16="http://schemas.microsoft.com/office/drawing/2014/main" xmlns="" id="{8156EBDC-717B-453E-97E9-D2A47ECDD75B}"/>
                  </a:ext>
                </a:extLst>
              </p:cNvPr>
              <p:cNvSpPr/>
              <p:nvPr/>
            </p:nvSpPr>
            <p:spPr>
              <a:xfrm>
                <a:off x="4186459" y="4774959"/>
                <a:ext cx="1279" cy="3777"/>
              </a:xfrm>
              <a:custGeom>
                <a:avLst/>
                <a:gdLst>
                  <a:gd name="connsiteX0" fmla="*/ 1280 w 1279"/>
                  <a:gd name="connsiteY0" fmla="*/ 3778 h 3777"/>
                  <a:gd name="connsiteX1" fmla="*/ 1280 w 1279"/>
                  <a:gd name="connsiteY1" fmla="*/ 2576 h 3777"/>
                  <a:gd name="connsiteX2" fmla="*/ 1280 w 1279"/>
                  <a:gd name="connsiteY2" fmla="*/ 0 h 3777"/>
                  <a:gd name="connsiteX3" fmla="*/ 78 w 1279"/>
                  <a:gd name="connsiteY3" fmla="*/ 2576 h 3777"/>
                  <a:gd name="connsiteX4" fmla="*/ 1280 w 1279"/>
                  <a:gd name="connsiteY4" fmla="*/ 3778 h 3777"/>
                  <a:gd name="connsiteX5" fmla="*/ 1280 w 1279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9" h="3777">
                    <a:moveTo>
                      <a:pt x="1280" y="3778"/>
                    </a:moveTo>
                    <a:lnTo>
                      <a:pt x="1280" y="2576"/>
                    </a:lnTo>
                    <a:cubicBezTo>
                      <a:pt x="1280" y="1374"/>
                      <a:pt x="1280" y="0"/>
                      <a:pt x="1280" y="0"/>
                    </a:cubicBezTo>
                    <a:cubicBezTo>
                      <a:pt x="78" y="0"/>
                      <a:pt x="78" y="1202"/>
                      <a:pt x="78" y="2576"/>
                    </a:cubicBezTo>
                    <a:cubicBezTo>
                      <a:pt x="-94" y="2576"/>
                      <a:pt x="-94" y="3778"/>
                      <a:pt x="1280" y="3778"/>
                    </a:cubicBezTo>
                    <a:lnTo>
                      <a:pt x="128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0" name="任意多边形: 形状 2859">
                <a:extLst>
                  <a:ext uri="{FF2B5EF4-FFF2-40B4-BE49-F238E27FC236}">
                    <a16:creationId xmlns:a16="http://schemas.microsoft.com/office/drawing/2014/main" xmlns="" id="{69B590CC-81CE-4B5B-9D1E-FAD7D77D0922}"/>
                  </a:ext>
                </a:extLst>
              </p:cNvPr>
              <p:cNvSpPr/>
              <p:nvPr/>
            </p:nvSpPr>
            <p:spPr>
              <a:xfrm>
                <a:off x="4183961" y="4772555"/>
                <a:ext cx="6181" cy="8757"/>
              </a:xfrm>
              <a:custGeom>
                <a:avLst/>
                <a:gdLst>
                  <a:gd name="connsiteX0" fmla="*/ 3778 w 6181"/>
                  <a:gd name="connsiteY0" fmla="*/ 8757 h 8757"/>
                  <a:gd name="connsiteX1" fmla="*/ 172 w 6181"/>
                  <a:gd name="connsiteY1" fmla="*/ 5838 h 8757"/>
                  <a:gd name="connsiteX2" fmla="*/ 172 w 6181"/>
                  <a:gd name="connsiteY2" fmla="*/ 5838 h 8757"/>
                  <a:gd name="connsiteX3" fmla="*/ 0 w 6181"/>
                  <a:gd name="connsiteY3" fmla="*/ 4980 h 8757"/>
                  <a:gd name="connsiteX4" fmla="*/ 0 w 6181"/>
                  <a:gd name="connsiteY4" fmla="*/ 4980 h 8757"/>
                  <a:gd name="connsiteX5" fmla="*/ 3778 w 6181"/>
                  <a:gd name="connsiteY5" fmla="*/ 0 h 8757"/>
                  <a:gd name="connsiteX6" fmla="*/ 3778 w 6181"/>
                  <a:gd name="connsiteY6" fmla="*/ 0 h 8757"/>
                  <a:gd name="connsiteX7" fmla="*/ 6182 w 6181"/>
                  <a:gd name="connsiteY7" fmla="*/ 0 h 8757"/>
                  <a:gd name="connsiteX8" fmla="*/ 6182 w 6181"/>
                  <a:gd name="connsiteY8" fmla="*/ 2404 h 8757"/>
                  <a:gd name="connsiteX9" fmla="*/ 6182 w 6181"/>
                  <a:gd name="connsiteY9" fmla="*/ 4980 h 8757"/>
                  <a:gd name="connsiteX10" fmla="*/ 6182 w 6181"/>
                  <a:gd name="connsiteY10" fmla="*/ 4980 h 8757"/>
                  <a:gd name="connsiteX11" fmla="*/ 6182 w 6181"/>
                  <a:gd name="connsiteY11" fmla="*/ 6182 h 8757"/>
                  <a:gd name="connsiteX12" fmla="*/ 6182 w 6181"/>
                  <a:gd name="connsiteY12" fmla="*/ 8586 h 8757"/>
                  <a:gd name="connsiteX13" fmla="*/ 3778 w 6181"/>
                  <a:gd name="connsiteY13" fmla="*/ 8586 h 8757"/>
                  <a:gd name="connsiteX14" fmla="*/ 3778 w 6181"/>
                  <a:gd name="connsiteY14" fmla="*/ 8757 h 8757"/>
                  <a:gd name="connsiteX15" fmla="*/ 3778 w 6181"/>
                  <a:gd name="connsiteY15" fmla="*/ 6182 h 8757"/>
                  <a:gd name="connsiteX16" fmla="*/ 3778 w 6181"/>
                  <a:gd name="connsiteY16" fmla="*/ 4808 h 8757"/>
                  <a:gd name="connsiteX17" fmla="*/ 3778 w 6181"/>
                  <a:gd name="connsiteY17" fmla="*/ 6182 h 8757"/>
                  <a:gd name="connsiteX18" fmla="*/ 3778 w 6181"/>
                  <a:gd name="connsiteY18" fmla="*/ 6182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181" h="8757">
                    <a:moveTo>
                      <a:pt x="3778" y="8757"/>
                    </a:moveTo>
                    <a:cubicBezTo>
                      <a:pt x="1202" y="8586"/>
                      <a:pt x="344" y="6869"/>
                      <a:pt x="172" y="5838"/>
                    </a:cubicBezTo>
                    <a:lnTo>
                      <a:pt x="172" y="5838"/>
                    </a:lnTo>
                    <a:cubicBezTo>
                      <a:pt x="0" y="5667"/>
                      <a:pt x="0" y="5323"/>
                      <a:pt x="0" y="4980"/>
                    </a:cubicBezTo>
                    <a:lnTo>
                      <a:pt x="0" y="4980"/>
                    </a:lnTo>
                    <a:cubicBezTo>
                      <a:pt x="0" y="4293"/>
                      <a:pt x="0" y="343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3606"/>
                      <a:pt x="6182" y="4980"/>
                    </a:cubicBezTo>
                    <a:lnTo>
                      <a:pt x="6182" y="4980"/>
                    </a:lnTo>
                    <a:lnTo>
                      <a:pt x="6182" y="6182"/>
                    </a:lnTo>
                    <a:lnTo>
                      <a:pt x="6182" y="8586"/>
                    </a:lnTo>
                    <a:lnTo>
                      <a:pt x="3778" y="8586"/>
                    </a:lnTo>
                    <a:lnTo>
                      <a:pt x="3778" y="8757"/>
                    </a:lnTo>
                    <a:close/>
                    <a:moveTo>
                      <a:pt x="3778" y="6182"/>
                    </a:moveTo>
                    <a:lnTo>
                      <a:pt x="3778" y="4808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3" name="图形 7">
              <a:extLst>
                <a:ext uri="{FF2B5EF4-FFF2-40B4-BE49-F238E27FC236}">
                  <a16:creationId xmlns:a16="http://schemas.microsoft.com/office/drawing/2014/main" xmlns="" id="{CA0C86E1-4E01-42DB-8D75-45474B4C93F7}"/>
                </a:ext>
              </a:extLst>
            </p:cNvPr>
            <p:cNvGrpSpPr/>
            <p:nvPr/>
          </p:nvGrpSpPr>
          <p:grpSpPr>
            <a:xfrm>
              <a:off x="4163870" y="4783889"/>
              <a:ext cx="7383" cy="8414"/>
              <a:chOff x="4163870" y="4783889"/>
              <a:chExt cx="7383" cy="8414"/>
            </a:xfrm>
            <a:solidFill>
              <a:srgbClr val="B4B4B4"/>
            </a:solidFill>
          </p:grpSpPr>
          <p:sp>
            <p:nvSpPr>
              <p:cNvPr id="2857" name="任意多边形: 形状 2856">
                <a:extLst>
                  <a:ext uri="{FF2B5EF4-FFF2-40B4-BE49-F238E27FC236}">
                    <a16:creationId xmlns:a16="http://schemas.microsoft.com/office/drawing/2014/main" xmlns="" id="{EA7ED71F-4077-4DD2-8307-1D13E48A22ED}"/>
                  </a:ext>
                </a:extLst>
              </p:cNvPr>
              <p:cNvSpPr/>
              <p:nvPr/>
            </p:nvSpPr>
            <p:spPr>
              <a:xfrm>
                <a:off x="4166274" y="4786636"/>
                <a:ext cx="2404" cy="2404"/>
              </a:xfrm>
              <a:custGeom>
                <a:avLst/>
                <a:gdLst>
                  <a:gd name="connsiteX0" fmla="*/ 1202 w 2404"/>
                  <a:gd name="connsiteY0" fmla="*/ 2404 h 2404"/>
                  <a:gd name="connsiteX1" fmla="*/ 2404 w 2404"/>
                  <a:gd name="connsiteY1" fmla="*/ 1202 h 2404"/>
                  <a:gd name="connsiteX2" fmla="*/ 1202 w 2404"/>
                  <a:gd name="connsiteY2" fmla="*/ 0 h 2404"/>
                  <a:gd name="connsiteX3" fmla="*/ 0 w 2404"/>
                  <a:gd name="connsiteY3" fmla="*/ 1202 h 2404"/>
                  <a:gd name="connsiteX4" fmla="*/ 1202 w 2404"/>
                  <a:gd name="connsiteY4" fmla="*/ 2404 h 2404"/>
                  <a:gd name="connsiteX5" fmla="*/ 1202 w 2404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2404">
                    <a:moveTo>
                      <a:pt x="1202" y="2404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2404"/>
                    </a:ln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8" name="任意多边形: 形状 2857">
                <a:extLst>
                  <a:ext uri="{FF2B5EF4-FFF2-40B4-BE49-F238E27FC236}">
                    <a16:creationId xmlns:a16="http://schemas.microsoft.com/office/drawing/2014/main" xmlns="" id="{B54B5EC9-BFD9-4FC9-BA22-3C54A26CF622}"/>
                  </a:ext>
                </a:extLst>
              </p:cNvPr>
              <p:cNvSpPr/>
              <p:nvPr/>
            </p:nvSpPr>
            <p:spPr>
              <a:xfrm>
                <a:off x="4163870" y="4783889"/>
                <a:ext cx="7383" cy="8414"/>
              </a:xfrm>
              <a:custGeom>
                <a:avLst/>
                <a:gdLst>
                  <a:gd name="connsiteX0" fmla="*/ 1889 w 7383"/>
                  <a:gd name="connsiteY0" fmla="*/ 6869 h 8414"/>
                  <a:gd name="connsiteX1" fmla="*/ 687 w 7383"/>
                  <a:gd name="connsiteY1" fmla="*/ 5495 h 8414"/>
                  <a:gd name="connsiteX2" fmla="*/ 0 w 7383"/>
                  <a:gd name="connsiteY2" fmla="*/ 3778 h 8414"/>
                  <a:gd name="connsiteX3" fmla="*/ 0 w 7383"/>
                  <a:gd name="connsiteY3" fmla="*/ 3778 h 8414"/>
                  <a:gd name="connsiteX4" fmla="*/ 3778 w 7383"/>
                  <a:gd name="connsiteY4" fmla="*/ 0 h 8414"/>
                  <a:gd name="connsiteX5" fmla="*/ 3778 w 7383"/>
                  <a:gd name="connsiteY5" fmla="*/ 0 h 8414"/>
                  <a:gd name="connsiteX6" fmla="*/ 7384 w 7383"/>
                  <a:gd name="connsiteY6" fmla="*/ 3778 h 8414"/>
                  <a:gd name="connsiteX7" fmla="*/ 7384 w 7383"/>
                  <a:gd name="connsiteY7" fmla="*/ 3778 h 8414"/>
                  <a:gd name="connsiteX8" fmla="*/ 7384 w 7383"/>
                  <a:gd name="connsiteY8" fmla="*/ 4808 h 8414"/>
                  <a:gd name="connsiteX9" fmla="*/ 6697 w 7383"/>
                  <a:gd name="connsiteY9" fmla="*/ 5495 h 8414"/>
                  <a:gd name="connsiteX10" fmla="*/ 5495 w 7383"/>
                  <a:gd name="connsiteY10" fmla="*/ 6697 h 8414"/>
                  <a:gd name="connsiteX11" fmla="*/ 3778 w 7383"/>
                  <a:gd name="connsiteY11" fmla="*/ 8414 h 8414"/>
                  <a:gd name="connsiteX12" fmla="*/ 1889 w 7383"/>
                  <a:gd name="connsiteY12" fmla="*/ 6869 h 8414"/>
                  <a:gd name="connsiteX13" fmla="*/ 1889 w 7383"/>
                  <a:gd name="connsiteY13" fmla="*/ 6869 h 8414"/>
                  <a:gd name="connsiteX14" fmla="*/ 3606 w 7383"/>
                  <a:gd name="connsiteY14" fmla="*/ 5152 h 8414"/>
                  <a:gd name="connsiteX15" fmla="*/ 3778 w 7383"/>
                  <a:gd name="connsiteY15" fmla="*/ 4980 h 8414"/>
                  <a:gd name="connsiteX16" fmla="*/ 3606 w 7383"/>
                  <a:gd name="connsiteY16" fmla="*/ 5152 h 8414"/>
                  <a:gd name="connsiteX17" fmla="*/ 3606 w 7383"/>
                  <a:gd name="connsiteY17" fmla="*/ 5152 h 8414"/>
                  <a:gd name="connsiteX18" fmla="*/ 4808 w 7383"/>
                  <a:gd name="connsiteY18" fmla="*/ 3950 h 8414"/>
                  <a:gd name="connsiteX19" fmla="*/ 4808 w 7383"/>
                  <a:gd name="connsiteY19" fmla="*/ 3950 h 8414"/>
                  <a:gd name="connsiteX20" fmla="*/ 4808 w 7383"/>
                  <a:gd name="connsiteY20" fmla="*/ 3950 h 8414"/>
                  <a:gd name="connsiteX21" fmla="*/ 4808 w 7383"/>
                  <a:gd name="connsiteY21" fmla="*/ 3950 h 8414"/>
                  <a:gd name="connsiteX22" fmla="*/ 4808 w 7383"/>
                  <a:gd name="connsiteY22" fmla="*/ 3950 h 8414"/>
                  <a:gd name="connsiteX23" fmla="*/ 4808 w 7383"/>
                  <a:gd name="connsiteY23" fmla="*/ 3950 h 8414"/>
                  <a:gd name="connsiteX24" fmla="*/ 5323 w 7383"/>
                  <a:gd name="connsiteY24" fmla="*/ 3435 h 8414"/>
                  <a:gd name="connsiteX25" fmla="*/ 4808 w 7383"/>
                  <a:gd name="connsiteY25" fmla="*/ 3950 h 8414"/>
                  <a:gd name="connsiteX26" fmla="*/ 4808 w 7383"/>
                  <a:gd name="connsiteY26" fmla="*/ 3950 h 8414"/>
                  <a:gd name="connsiteX27" fmla="*/ 4808 w 7383"/>
                  <a:gd name="connsiteY27" fmla="*/ 3950 h 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383" h="8414">
                    <a:moveTo>
                      <a:pt x="1889" y="6869"/>
                    </a:moveTo>
                    <a:lnTo>
                      <a:pt x="687" y="5495"/>
                    </a:lnTo>
                    <a:cubicBezTo>
                      <a:pt x="515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212" y="172"/>
                      <a:pt x="7384" y="3778"/>
                    </a:cubicBezTo>
                    <a:lnTo>
                      <a:pt x="7384" y="3778"/>
                    </a:lnTo>
                    <a:lnTo>
                      <a:pt x="7384" y="4808"/>
                    </a:lnTo>
                    <a:lnTo>
                      <a:pt x="6697" y="5495"/>
                    </a:lnTo>
                    <a:lnTo>
                      <a:pt x="5495" y="6697"/>
                    </a:lnTo>
                    <a:lnTo>
                      <a:pt x="3778" y="8414"/>
                    </a:lnTo>
                    <a:lnTo>
                      <a:pt x="1889" y="6869"/>
                    </a:lnTo>
                    <a:lnTo>
                      <a:pt x="1889" y="6869"/>
                    </a:lnTo>
                    <a:close/>
                    <a:moveTo>
                      <a:pt x="3606" y="5152"/>
                    </a:moveTo>
                    <a:lnTo>
                      <a:pt x="3778" y="4980"/>
                    </a:lnTo>
                    <a:lnTo>
                      <a:pt x="3606" y="5152"/>
                    </a:lnTo>
                    <a:lnTo>
                      <a:pt x="3606" y="5152"/>
                    </a:lnTo>
                    <a:close/>
                    <a:moveTo>
                      <a:pt x="4808" y="3950"/>
                    </a:moveTo>
                    <a:lnTo>
                      <a:pt x="4808" y="3950"/>
                    </a:lnTo>
                    <a:lnTo>
                      <a:pt x="4808" y="3950"/>
                    </a:lnTo>
                    <a:lnTo>
                      <a:pt x="4808" y="3950"/>
                    </a:lnTo>
                    <a:lnTo>
                      <a:pt x="4808" y="3950"/>
                    </a:lnTo>
                    <a:close/>
                    <a:moveTo>
                      <a:pt x="4808" y="3950"/>
                    </a:moveTo>
                    <a:lnTo>
                      <a:pt x="5323" y="3435"/>
                    </a:lnTo>
                    <a:lnTo>
                      <a:pt x="4808" y="3950"/>
                    </a:lnTo>
                    <a:lnTo>
                      <a:pt x="4808" y="3950"/>
                    </a:lnTo>
                    <a:lnTo>
                      <a:pt x="4808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4" name="图形 7">
              <a:extLst>
                <a:ext uri="{FF2B5EF4-FFF2-40B4-BE49-F238E27FC236}">
                  <a16:creationId xmlns:a16="http://schemas.microsoft.com/office/drawing/2014/main" xmlns="" id="{133D3F15-4A26-4CF1-BAEB-E18EA3203CC8}"/>
                </a:ext>
              </a:extLst>
            </p:cNvPr>
            <p:cNvGrpSpPr/>
            <p:nvPr/>
          </p:nvGrpSpPr>
          <p:grpSpPr>
            <a:xfrm>
              <a:off x="3958669" y="4505022"/>
              <a:ext cx="6010" cy="6181"/>
              <a:chOff x="3958669" y="4505022"/>
              <a:chExt cx="6010" cy="6181"/>
            </a:xfrm>
            <a:solidFill>
              <a:srgbClr val="B4B4B4"/>
            </a:solidFill>
          </p:grpSpPr>
          <p:sp>
            <p:nvSpPr>
              <p:cNvPr id="2855" name="任意多边形: 形状 2854">
                <a:extLst>
                  <a:ext uri="{FF2B5EF4-FFF2-40B4-BE49-F238E27FC236}">
                    <a16:creationId xmlns:a16="http://schemas.microsoft.com/office/drawing/2014/main" xmlns="" id="{2775C4F0-9A65-47CF-8E6E-5D702EABF48A}"/>
                  </a:ext>
                </a:extLst>
              </p:cNvPr>
              <p:cNvSpPr/>
              <p:nvPr/>
            </p:nvSpPr>
            <p:spPr>
              <a:xfrm>
                <a:off x="3961245" y="4507598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6" name="任意多边形: 形状 2855">
                <a:extLst>
                  <a:ext uri="{FF2B5EF4-FFF2-40B4-BE49-F238E27FC236}">
                    <a16:creationId xmlns:a16="http://schemas.microsoft.com/office/drawing/2014/main" xmlns="" id="{8DBCF634-441F-44DE-AF7B-C422FEC76B63}"/>
                  </a:ext>
                </a:extLst>
              </p:cNvPr>
              <p:cNvSpPr/>
              <p:nvPr/>
            </p:nvSpPr>
            <p:spPr>
              <a:xfrm>
                <a:off x="3958669" y="4505022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6010 w 6010"/>
                  <a:gd name="connsiteY5" fmla="*/ 0 h 6181"/>
                  <a:gd name="connsiteX6" fmla="*/ 6010 w 6010"/>
                  <a:gd name="connsiteY6" fmla="*/ 2404 h 6181"/>
                  <a:gd name="connsiteX7" fmla="*/ 6010 w 6010"/>
                  <a:gd name="connsiteY7" fmla="*/ 3606 h 6181"/>
                  <a:gd name="connsiteX8" fmla="*/ 6010 w 6010"/>
                  <a:gd name="connsiteY8" fmla="*/ 3606 h 6181"/>
                  <a:gd name="connsiteX9" fmla="*/ 6010 w 6010"/>
                  <a:gd name="connsiteY9" fmla="*/ 6010 h 6181"/>
                  <a:gd name="connsiteX10" fmla="*/ 3778 w 6010"/>
                  <a:gd name="connsiteY10" fmla="*/ 6010 h 6181"/>
                  <a:gd name="connsiteX11" fmla="*/ 3778 w 6010"/>
                  <a:gd name="connsiteY11" fmla="*/ 6182 h 6181"/>
                  <a:gd name="connsiteX12" fmla="*/ 3778 w 6010"/>
                  <a:gd name="connsiteY12" fmla="*/ 3778 h 6181"/>
                  <a:gd name="connsiteX13" fmla="*/ 3778 w 6010"/>
                  <a:gd name="connsiteY13" fmla="*/ 2576 h 6181"/>
                  <a:gd name="connsiteX14" fmla="*/ 4980 w 6010"/>
                  <a:gd name="connsiteY14" fmla="*/ 2576 h 6181"/>
                  <a:gd name="connsiteX15" fmla="*/ 3778 w 6010"/>
                  <a:gd name="connsiteY15" fmla="*/ 2576 h 6181"/>
                  <a:gd name="connsiteX16" fmla="*/ 3778 w 6010"/>
                  <a:gd name="connsiteY16" fmla="*/ 1374 h 6181"/>
                  <a:gd name="connsiteX17" fmla="*/ 3778 w 6010"/>
                  <a:gd name="connsiteY17" fmla="*/ 2576 h 6181"/>
                  <a:gd name="connsiteX18" fmla="*/ 3778 w 6010"/>
                  <a:gd name="connsiteY18" fmla="*/ 3778 h 6181"/>
                  <a:gd name="connsiteX19" fmla="*/ 3778 w 6010"/>
                  <a:gd name="connsiteY19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576"/>
                    </a:lnTo>
                    <a:lnTo>
                      <a:pt x="4980" y="2576"/>
                    </a:lnTo>
                    <a:lnTo>
                      <a:pt x="3778" y="2576"/>
                    </a:ln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5" name="图形 7">
              <a:extLst>
                <a:ext uri="{FF2B5EF4-FFF2-40B4-BE49-F238E27FC236}">
                  <a16:creationId xmlns:a16="http://schemas.microsoft.com/office/drawing/2014/main" xmlns="" id="{94981808-CD13-4604-98B2-C84B01A39103}"/>
                </a:ext>
              </a:extLst>
            </p:cNvPr>
            <p:cNvGrpSpPr/>
            <p:nvPr/>
          </p:nvGrpSpPr>
          <p:grpSpPr>
            <a:xfrm>
              <a:off x="3958841" y="4514466"/>
              <a:ext cx="11333" cy="19918"/>
              <a:chOff x="3958841" y="4514466"/>
              <a:chExt cx="11333" cy="19918"/>
            </a:xfrm>
            <a:solidFill>
              <a:srgbClr val="B4B4B4"/>
            </a:solidFill>
          </p:grpSpPr>
          <p:sp>
            <p:nvSpPr>
              <p:cNvPr id="2853" name="任意多边形: 形状 2852">
                <a:extLst>
                  <a:ext uri="{FF2B5EF4-FFF2-40B4-BE49-F238E27FC236}">
                    <a16:creationId xmlns:a16="http://schemas.microsoft.com/office/drawing/2014/main" xmlns="" id="{59D33DEB-9165-4D7D-BD21-1CDF963CE216}"/>
                  </a:ext>
                </a:extLst>
              </p:cNvPr>
              <p:cNvSpPr/>
              <p:nvPr/>
            </p:nvSpPr>
            <p:spPr>
              <a:xfrm>
                <a:off x="3961245" y="4517154"/>
                <a:ext cx="6589" cy="14915"/>
              </a:xfrm>
              <a:custGeom>
                <a:avLst/>
                <a:gdLst>
                  <a:gd name="connsiteX0" fmla="*/ 3778 w 6589"/>
                  <a:gd name="connsiteY0" fmla="*/ 2979 h 14915"/>
                  <a:gd name="connsiteX1" fmla="*/ 3778 w 6589"/>
                  <a:gd name="connsiteY1" fmla="*/ 10706 h 14915"/>
                  <a:gd name="connsiteX2" fmla="*/ 6354 w 6589"/>
                  <a:gd name="connsiteY2" fmla="*/ 14484 h 14915"/>
                  <a:gd name="connsiteX3" fmla="*/ 0 w 6589"/>
                  <a:gd name="connsiteY3" fmla="*/ 9504 h 14915"/>
                  <a:gd name="connsiteX4" fmla="*/ 1202 w 6589"/>
                  <a:gd name="connsiteY4" fmla="*/ 575 h 14915"/>
                  <a:gd name="connsiteX5" fmla="*/ 3778 w 6589"/>
                  <a:gd name="connsiteY5" fmla="*/ 2979 h 14915"/>
                  <a:gd name="connsiteX6" fmla="*/ 3778 w 6589"/>
                  <a:gd name="connsiteY6" fmla="*/ 2979 h 1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89" h="14915">
                    <a:moveTo>
                      <a:pt x="3778" y="2979"/>
                    </a:moveTo>
                    <a:cubicBezTo>
                      <a:pt x="3778" y="4181"/>
                      <a:pt x="3778" y="10706"/>
                      <a:pt x="3778" y="10706"/>
                    </a:cubicBezTo>
                    <a:cubicBezTo>
                      <a:pt x="3778" y="10706"/>
                      <a:pt x="7556" y="13282"/>
                      <a:pt x="6354" y="14484"/>
                    </a:cubicBezTo>
                    <a:cubicBezTo>
                      <a:pt x="5152" y="15686"/>
                      <a:pt x="0" y="14484"/>
                      <a:pt x="0" y="9504"/>
                    </a:cubicBezTo>
                    <a:cubicBezTo>
                      <a:pt x="0" y="4352"/>
                      <a:pt x="0" y="1948"/>
                      <a:pt x="1202" y="575"/>
                    </a:cubicBezTo>
                    <a:cubicBezTo>
                      <a:pt x="2576" y="-799"/>
                      <a:pt x="3778" y="403"/>
                      <a:pt x="3778" y="2979"/>
                    </a:cubicBezTo>
                    <a:lnTo>
                      <a:pt x="3778" y="297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4" name="任意多边形: 形状 2853">
                <a:extLst>
                  <a:ext uri="{FF2B5EF4-FFF2-40B4-BE49-F238E27FC236}">
                    <a16:creationId xmlns:a16="http://schemas.microsoft.com/office/drawing/2014/main" xmlns="" id="{A8AA2BC3-BBC1-4B2A-87A6-E5D01A2C24DC}"/>
                  </a:ext>
                </a:extLst>
              </p:cNvPr>
              <p:cNvSpPr/>
              <p:nvPr/>
            </p:nvSpPr>
            <p:spPr>
              <a:xfrm>
                <a:off x="3958841" y="4514466"/>
                <a:ext cx="11333" cy="19918"/>
              </a:xfrm>
              <a:custGeom>
                <a:avLst/>
                <a:gdLst>
                  <a:gd name="connsiteX0" fmla="*/ 0 w 11333"/>
                  <a:gd name="connsiteY0" fmla="*/ 12020 h 19918"/>
                  <a:gd name="connsiteX1" fmla="*/ 0 w 11333"/>
                  <a:gd name="connsiteY1" fmla="*/ 10475 h 19918"/>
                  <a:gd name="connsiteX2" fmla="*/ 0 w 11333"/>
                  <a:gd name="connsiteY2" fmla="*/ 10475 h 19918"/>
                  <a:gd name="connsiteX3" fmla="*/ 1889 w 11333"/>
                  <a:gd name="connsiteY3" fmla="*/ 1373 h 19918"/>
                  <a:gd name="connsiteX4" fmla="*/ 1889 w 11333"/>
                  <a:gd name="connsiteY4" fmla="*/ 1373 h 19918"/>
                  <a:gd name="connsiteX5" fmla="*/ 4636 w 11333"/>
                  <a:gd name="connsiteY5" fmla="*/ 0 h 19918"/>
                  <a:gd name="connsiteX6" fmla="*/ 4636 w 11333"/>
                  <a:gd name="connsiteY6" fmla="*/ 0 h 19918"/>
                  <a:gd name="connsiteX7" fmla="*/ 8586 w 11333"/>
                  <a:gd name="connsiteY7" fmla="*/ 5495 h 19918"/>
                  <a:gd name="connsiteX8" fmla="*/ 8586 w 11333"/>
                  <a:gd name="connsiteY8" fmla="*/ 5495 h 19918"/>
                  <a:gd name="connsiteX9" fmla="*/ 6182 w 11333"/>
                  <a:gd name="connsiteY9" fmla="*/ 5495 h 19918"/>
                  <a:gd name="connsiteX10" fmla="*/ 8586 w 11333"/>
                  <a:gd name="connsiteY10" fmla="*/ 5495 h 19918"/>
                  <a:gd name="connsiteX11" fmla="*/ 8586 w 11333"/>
                  <a:gd name="connsiteY11" fmla="*/ 11848 h 19918"/>
                  <a:gd name="connsiteX12" fmla="*/ 8586 w 11333"/>
                  <a:gd name="connsiteY12" fmla="*/ 11848 h 19918"/>
                  <a:gd name="connsiteX13" fmla="*/ 11333 w 11333"/>
                  <a:gd name="connsiteY13" fmla="*/ 16313 h 19918"/>
                  <a:gd name="connsiteX14" fmla="*/ 11333 w 11333"/>
                  <a:gd name="connsiteY14" fmla="*/ 16313 h 19918"/>
                  <a:gd name="connsiteX15" fmla="*/ 10303 w 11333"/>
                  <a:gd name="connsiteY15" fmla="*/ 18717 h 19918"/>
                  <a:gd name="connsiteX16" fmla="*/ 10303 w 11333"/>
                  <a:gd name="connsiteY16" fmla="*/ 18717 h 19918"/>
                  <a:gd name="connsiteX17" fmla="*/ 7212 w 11333"/>
                  <a:gd name="connsiteY17" fmla="*/ 19919 h 19918"/>
                  <a:gd name="connsiteX18" fmla="*/ 7212 w 11333"/>
                  <a:gd name="connsiteY18" fmla="*/ 19919 h 19918"/>
                  <a:gd name="connsiteX19" fmla="*/ 0 w 11333"/>
                  <a:gd name="connsiteY19" fmla="*/ 12020 h 19918"/>
                  <a:gd name="connsiteX20" fmla="*/ 0 w 11333"/>
                  <a:gd name="connsiteY20" fmla="*/ 12020 h 1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33" h="19918">
                    <a:moveTo>
                      <a:pt x="0" y="12020"/>
                    </a:moveTo>
                    <a:cubicBezTo>
                      <a:pt x="0" y="11505"/>
                      <a:pt x="0" y="10990"/>
                      <a:pt x="0" y="10475"/>
                    </a:cubicBezTo>
                    <a:lnTo>
                      <a:pt x="0" y="10475"/>
                    </a:lnTo>
                    <a:cubicBezTo>
                      <a:pt x="172" y="6353"/>
                      <a:pt x="-172" y="3778"/>
                      <a:pt x="1889" y="1373"/>
                    </a:cubicBezTo>
                    <a:lnTo>
                      <a:pt x="1889" y="1373"/>
                    </a:lnTo>
                    <a:cubicBezTo>
                      <a:pt x="2404" y="858"/>
                      <a:pt x="3263" y="172"/>
                      <a:pt x="4636" y="0"/>
                    </a:cubicBezTo>
                    <a:lnTo>
                      <a:pt x="4636" y="0"/>
                    </a:lnTo>
                    <a:cubicBezTo>
                      <a:pt x="8071" y="515"/>
                      <a:pt x="8586" y="3262"/>
                      <a:pt x="8586" y="5495"/>
                    </a:cubicBezTo>
                    <a:lnTo>
                      <a:pt x="8586" y="5495"/>
                    </a:lnTo>
                    <a:lnTo>
                      <a:pt x="6182" y="5495"/>
                    </a:lnTo>
                    <a:lnTo>
                      <a:pt x="8586" y="5495"/>
                    </a:lnTo>
                    <a:cubicBezTo>
                      <a:pt x="8586" y="6353"/>
                      <a:pt x="8586" y="9959"/>
                      <a:pt x="8586" y="11848"/>
                    </a:cubicBezTo>
                    <a:lnTo>
                      <a:pt x="8586" y="11848"/>
                    </a:lnTo>
                    <a:cubicBezTo>
                      <a:pt x="9616" y="12535"/>
                      <a:pt x="10990" y="13737"/>
                      <a:pt x="11333" y="16313"/>
                    </a:cubicBezTo>
                    <a:lnTo>
                      <a:pt x="11333" y="16313"/>
                    </a:lnTo>
                    <a:cubicBezTo>
                      <a:pt x="11333" y="17172"/>
                      <a:pt x="10990" y="18030"/>
                      <a:pt x="10303" y="18717"/>
                    </a:cubicBezTo>
                    <a:lnTo>
                      <a:pt x="10303" y="18717"/>
                    </a:lnTo>
                    <a:cubicBezTo>
                      <a:pt x="9273" y="19576"/>
                      <a:pt x="8243" y="19747"/>
                      <a:pt x="7212" y="19919"/>
                    </a:cubicBezTo>
                    <a:lnTo>
                      <a:pt x="7212" y="19919"/>
                    </a:lnTo>
                    <a:cubicBezTo>
                      <a:pt x="4293" y="19919"/>
                      <a:pt x="0" y="17343"/>
                      <a:pt x="0" y="12020"/>
                    </a:cubicBezTo>
                    <a:lnTo>
                      <a:pt x="0" y="120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6" name="图形 7">
              <a:extLst>
                <a:ext uri="{FF2B5EF4-FFF2-40B4-BE49-F238E27FC236}">
                  <a16:creationId xmlns:a16="http://schemas.microsoft.com/office/drawing/2014/main" xmlns="" id="{5438F2F2-7D0D-41CA-8B80-AC5BF5F8A159}"/>
                </a:ext>
              </a:extLst>
            </p:cNvPr>
            <p:cNvGrpSpPr/>
            <p:nvPr/>
          </p:nvGrpSpPr>
          <p:grpSpPr>
            <a:xfrm>
              <a:off x="3985629" y="4606678"/>
              <a:ext cx="6010" cy="8757"/>
              <a:chOff x="3985629" y="4606678"/>
              <a:chExt cx="6010" cy="8757"/>
            </a:xfrm>
            <a:solidFill>
              <a:srgbClr val="B4B4B4"/>
            </a:solidFill>
          </p:grpSpPr>
          <p:sp>
            <p:nvSpPr>
              <p:cNvPr id="2851" name="任意多边形: 形状 2850">
                <a:extLst>
                  <a:ext uri="{FF2B5EF4-FFF2-40B4-BE49-F238E27FC236}">
                    <a16:creationId xmlns:a16="http://schemas.microsoft.com/office/drawing/2014/main" xmlns="" id="{1E2F9721-2CB0-4CFA-95F9-AE3FAFBCEF88}"/>
                  </a:ext>
                </a:extLst>
              </p:cNvPr>
              <p:cNvSpPr/>
              <p:nvPr/>
            </p:nvSpPr>
            <p:spPr>
              <a:xfrm>
                <a:off x="3988033" y="4609082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2" name="任意多边形: 形状 2851">
                <a:extLst>
                  <a:ext uri="{FF2B5EF4-FFF2-40B4-BE49-F238E27FC236}">
                    <a16:creationId xmlns:a16="http://schemas.microsoft.com/office/drawing/2014/main" xmlns="" id="{8FFC2767-96E0-4FFA-BA4F-30ED916B25A8}"/>
                  </a:ext>
                </a:extLst>
              </p:cNvPr>
              <p:cNvSpPr/>
              <p:nvPr/>
            </p:nvSpPr>
            <p:spPr>
              <a:xfrm>
                <a:off x="3985629" y="4606678"/>
                <a:ext cx="6010" cy="8757"/>
              </a:xfrm>
              <a:custGeom>
                <a:avLst/>
                <a:gdLst>
                  <a:gd name="connsiteX0" fmla="*/ 2576 w 6010"/>
                  <a:gd name="connsiteY0" fmla="*/ 5838 h 8757"/>
                  <a:gd name="connsiteX1" fmla="*/ 0 w 6010"/>
                  <a:gd name="connsiteY1" fmla="*/ 2404 h 8757"/>
                  <a:gd name="connsiteX2" fmla="*/ 0 w 6010"/>
                  <a:gd name="connsiteY2" fmla="*/ 2404 h 8757"/>
                  <a:gd name="connsiteX3" fmla="*/ 0 w 6010"/>
                  <a:gd name="connsiteY3" fmla="*/ 0 h 8757"/>
                  <a:gd name="connsiteX4" fmla="*/ 2404 w 6010"/>
                  <a:gd name="connsiteY4" fmla="*/ 0 h 8757"/>
                  <a:gd name="connsiteX5" fmla="*/ 3606 w 6010"/>
                  <a:gd name="connsiteY5" fmla="*/ 0 h 8757"/>
                  <a:gd name="connsiteX6" fmla="*/ 3606 w 6010"/>
                  <a:gd name="connsiteY6" fmla="*/ 0 h 8757"/>
                  <a:gd name="connsiteX7" fmla="*/ 6010 w 6010"/>
                  <a:gd name="connsiteY7" fmla="*/ 0 h 8757"/>
                  <a:gd name="connsiteX8" fmla="*/ 6010 w 6010"/>
                  <a:gd name="connsiteY8" fmla="*/ 2404 h 8757"/>
                  <a:gd name="connsiteX9" fmla="*/ 6010 w 6010"/>
                  <a:gd name="connsiteY9" fmla="*/ 3606 h 8757"/>
                  <a:gd name="connsiteX10" fmla="*/ 6010 w 6010"/>
                  <a:gd name="connsiteY10" fmla="*/ 8757 h 8757"/>
                  <a:gd name="connsiteX11" fmla="*/ 2576 w 6010"/>
                  <a:gd name="connsiteY11" fmla="*/ 5838 h 8757"/>
                  <a:gd name="connsiteX12" fmla="*/ 2576 w 6010"/>
                  <a:gd name="connsiteY12" fmla="*/ 5838 h 8757"/>
                  <a:gd name="connsiteX13" fmla="*/ 3606 w 6010"/>
                  <a:gd name="connsiteY13" fmla="*/ 3606 h 8757"/>
                  <a:gd name="connsiteX14" fmla="*/ 4636 w 6010"/>
                  <a:gd name="connsiteY14" fmla="*/ 2404 h 8757"/>
                  <a:gd name="connsiteX15" fmla="*/ 4808 w 6010"/>
                  <a:gd name="connsiteY15" fmla="*/ 2404 h 8757"/>
                  <a:gd name="connsiteX16" fmla="*/ 4636 w 6010"/>
                  <a:gd name="connsiteY16" fmla="*/ 2404 h 8757"/>
                  <a:gd name="connsiteX17" fmla="*/ 3606 w 6010"/>
                  <a:gd name="connsiteY17" fmla="*/ 3606 h 8757"/>
                  <a:gd name="connsiteX18" fmla="*/ 3606 w 6010"/>
                  <a:gd name="connsiteY18" fmla="*/ 3606 h 8757"/>
                  <a:gd name="connsiteX19" fmla="*/ 4808 w 6010"/>
                  <a:gd name="connsiteY19" fmla="*/ 2232 h 8757"/>
                  <a:gd name="connsiteX20" fmla="*/ 5152 w 6010"/>
                  <a:gd name="connsiteY20" fmla="*/ 1717 h 8757"/>
                  <a:gd name="connsiteX21" fmla="*/ 4808 w 6010"/>
                  <a:gd name="connsiteY21" fmla="*/ 2232 h 8757"/>
                  <a:gd name="connsiteX22" fmla="*/ 4808 w 6010"/>
                  <a:gd name="connsiteY22" fmla="*/ 2232 h 8757"/>
                  <a:gd name="connsiteX23" fmla="*/ 4808 w 6010"/>
                  <a:gd name="connsiteY23" fmla="*/ 2232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8757">
                    <a:moveTo>
                      <a:pt x="2576" y="5838"/>
                    </a:moveTo>
                    <a:cubicBezTo>
                      <a:pt x="172" y="5152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8757"/>
                    </a:lnTo>
                    <a:lnTo>
                      <a:pt x="2576" y="5838"/>
                    </a:lnTo>
                    <a:lnTo>
                      <a:pt x="2576" y="5838"/>
                    </a:lnTo>
                    <a:close/>
                    <a:moveTo>
                      <a:pt x="3606" y="3606"/>
                    </a:moveTo>
                    <a:lnTo>
                      <a:pt x="4636" y="2404"/>
                    </a:lnTo>
                    <a:lnTo>
                      <a:pt x="4808" y="2404"/>
                    </a:lnTo>
                    <a:lnTo>
                      <a:pt x="463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4808" y="2232"/>
                    </a:moveTo>
                    <a:lnTo>
                      <a:pt x="5152" y="1717"/>
                    </a:lnTo>
                    <a:lnTo>
                      <a:pt x="4808" y="2232"/>
                    </a:lnTo>
                    <a:lnTo>
                      <a:pt x="4808" y="2232"/>
                    </a:lnTo>
                    <a:lnTo>
                      <a:pt x="4808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7" name="图形 7">
              <a:extLst>
                <a:ext uri="{FF2B5EF4-FFF2-40B4-BE49-F238E27FC236}">
                  <a16:creationId xmlns:a16="http://schemas.microsoft.com/office/drawing/2014/main" xmlns="" id="{75867533-B254-4070-9CA7-8F5EABB3C695}"/>
                </a:ext>
              </a:extLst>
            </p:cNvPr>
            <p:cNvGrpSpPr/>
            <p:nvPr/>
          </p:nvGrpSpPr>
          <p:grpSpPr>
            <a:xfrm>
              <a:off x="3727883" y="4062166"/>
              <a:ext cx="4979" cy="1202"/>
              <a:chOff x="3727883" y="4062166"/>
              <a:chExt cx="4979" cy="1202"/>
            </a:xfrm>
            <a:solidFill>
              <a:srgbClr val="B4B4B4"/>
            </a:solidFill>
          </p:grpSpPr>
          <p:sp>
            <p:nvSpPr>
              <p:cNvPr id="2849" name="任意多边形: 形状 2848">
                <a:extLst>
                  <a:ext uri="{FF2B5EF4-FFF2-40B4-BE49-F238E27FC236}">
                    <a16:creationId xmlns:a16="http://schemas.microsoft.com/office/drawing/2014/main" xmlns="" id="{0BC025C0-157B-4134-9759-4028B30354E2}"/>
                  </a:ext>
                </a:extLst>
              </p:cNvPr>
              <p:cNvSpPr/>
              <p:nvPr/>
            </p:nvSpPr>
            <p:spPr>
              <a:xfrm>
                <a:off x="3730459" y="4062166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0" name="任意多边形: 形状 2849">
                <a:extLst>
                  <a:ext uri="{FF2B5EF4-FFF2-40B4-BE49-F238E27FC236}">
                    <a16:creationId xmlns:a16="http://schemas.microsoft.com/office/drawing/2014/main" xmlns="" id="{9352501A-5876-41AE-958F-F4FE838C8058}"/>
                  </a:ext>
                </a:extLst>
              </p:cNvPr>
              <p:cNvSpPr/>
              <p:nvPr/>
            </p:nvSpPr>
            <p:spPr>
              <a:xfrm>
                <a:off x="3727883" y="4062166"/>
                <a:ext cx="4979" cy="1202"/>
              </a:xfrm>
              <a:custGeom>
                <a:avLst/>
                <a:gdLst>
                  <a:gd name="connsiteX0" fmla="*/ 4980 w 4979"/>
                  <a:gd name="connsiteY0" fmla="*/ 1202 h 1202"/>
                  <a:gd name="connsiteX1" fmla="*/ 2576 w 4979"/>
                  <a:gd name="connsiteY1" fmla="*/ 1202 h 1202"/>
                  <a:gd name="connsiteX2" fmla="*/ 4980 w 4979"/>
                  <a:gd name="connsiteY2" fmla="*/ 1202 h 1202"/>
                  <a:gd name="connsiteX3" fmla="*/ 2576 w 4979"/>
                  <a:gd name="connsiteY3" fmla="*/ 1202 h 1202"/>
                  <a:gd name="connsiteX4" fmla="*/ 4980 w 4979"/>
                  <a:gd name="connsiteY4" fmla="*/ 1202 h 1202"/>
                  <a:gd name="connsiteX5" fmla="*/ 4980 w 4979"/>
                  <a:gd name="connsiteY5" fmla="*/ 1202 h 1202"/>
                  <a:gd name="connsiteX6" fmla="*/ 0 w 4979"/>
                  <a:gd name="connsiteY6" fmla="*/ 1202 h 1202"/>
                  <a:gd name="connsiteX7" fmla="*/ 0 w 4979"/>
                  <a:gd name="connsiteY7" fmla="*/ 0 h 1202"/>
                  <a:gd name="connsiteX8" fmla="*/ 0 w 4979"/>
                  <a:gd name="connsiteY8" fmla="*/ 0 h 1202"/>
                  <a:gd name="connsiteX9" fmla="*/ 4980 w 4979"/>
                  <a:gd name="connsiteY9" fmla="*/ 0 h 1202"/>
                  <a:gd name="connsiteX10" fmla="*/ 4980 w 4979"/>
                  <a:gd name="connsiteY10" fmla="*/ 1202 h 1202"/>
                  <a:gd name="connsiteX11" fmla="*/ 4980 w 4979"/>
                  <a:gd name="connsiteY11" fmla="*/ 1202 h 1202"/>
                  <a:gd name="connsiteX12" fmla="*/ 0 w 4979"/>
                  <a:gd name="connsiteY12" fmla="*/ 1202 h 1202"/>
                  <a:gd name="connsiteX13" fmla="*/ 0 w 4979"/>
                  <a:gd name="connsiteY13" fmla="*/ 1202 h 1202"/>
                  <a:gd name="connsiteX14" fmla="*/ 0 w 4979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9" h="1202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1202"/>
                      <a:pt x="4980" y="1202"/>
                      <a:pt x="4980" y="1202"/>
                    </a:cubicBezTo>
                    <a:lnTo>
                      <a:pt x="4980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8" name="图形 7">
              <a:extLst>
                <a:ext uri="{FF2B5EF4-FFF2-40B4-BE49-F238E27FC236}">
                  <a16:creationId xmlns:a16="http://schemas.microsoft.com/office/drawing/2014/main" xmlns="" id="{9BFCE06E-88ED-411F-93EB-E74E31393929}"/>
                </a:ext>
              </a:extLst>
            </p:cNvPr>
            <p:cNvGrpSpPr/>
            <p:nvPr/>
          </p:nvGrpSpPr>
          <p:grpSpPr>
            <a:xfrm>
              <a:off x="3976185" y="4410406"/>
              <a:ext cx="7040" cy="10131"/>
              <a:chOff x="3976185" y="4410406"/>
              <a:chExt cx="7040" cy="10131"/>
            </a:xfrm>
            <a:solidFill>
              <a:srgbClr val="B4B4B4"/>
            </a:solidFill>
          </p:grpSpPr>
          <p:sp>
            <p:nvSpPr>
              <p:cNvPr id="2847" name="任意多边形: 形状 2846">
                <a:extLst>
                  <a:ext uri="{FF2B5EF4-FFF2-40B4-BE49-F238E27FC236}">
                    <a16:creationId xmlns:a16="http://schemas.microsoft.com/office/drawing/2014/main" xmlns="" id="{F73ABECA-F2D3-4EC8-A7EF-B0E7C610ABC1}"/>
                  </a:ext>
                </a:extLst>
              </p:cNvPr>
              <p:cNvSpPr/>
              <p:nvPr/>
            </p:nvSpPr>
            <p:spPr>
              <a:xfrm>
                <a:off x="3978589" y="4412124"/>
                <a:ext cx="1201" cy="2575"/>
              </a:xfrm>
              <a:custGeom>
                <a:avLst/>
                <a:gdLst>
                  <a:gd name="connsiteX0" fmla="*/ 0 w 1201"/>
                  <a:gd name="connsiteY0" fmla="*/ 2576 h 2575"/>
                  <a:gd name="connsiteX1" fmla="*/ 1202 w 1201"/>
                  <a:gd name="connsiteY1" fmla="*/ 1374 h 2575"/>
                  <a:gd name="connsiteX2" fmla="*/ 0 w 1201"/>
                  <a:gd name="connsiteY2" fmla="*/ 0 h 2575"/>
                  <a:gd name="connsiteX3" fmla="*/ 0 w 1201"/>
                  <a:gd name="connsiteY3" fmla="*/ 1374 h 2575"/>
                  <a:gd name="connsiteX4" fmla="*/ 0 w 120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2575">
                    <a:moveTo>
                      <a:pt x="0" y="2576"/>
                    </a:moveTo>
                    <a:lnTo>
                      <a:pt x="1202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8" name="任意多边形: 形状 2847">
                <a:extLst>
                  <a:ext uri="{FF2B5EF4-FFF2-40B4-BE49-F238E27FC236}">
                    <a16:creationId xmlns:a16="http://schemas.microsoft.com/office/drawing/2014/main" xmlns="" id="{BBB58217-853F-440F-9261-68480C3A0CFB}"/>
                  </a:ext>
                </a:extLst>
              </p:cNvPr>
              <p:cNvSpPr/>
              <p:nvPr/>
            </p:nvSpPr>
            <p:spPr>
              <a:xfrm>
                <a:off x="3976185" y="4410406"/>
                <a:ext cx="7040" cy="10131"/>
              </a:xfrm>
              <a:custGeom>
                <a:avLst/>
                <a:gdLst>
                  <a:gd name="connsiteX0" fmla="*/ 0 w 7040"/>
                  <a:gd name="connsiteY0" fmla="*/ 4293 h 10131"/>
                  <a:gd name="connsiteX1" fmla="*/ 0 w 7040"/>
                  <a:gd name="connsiteY1" fmla="*/ 3091 h 10131"/>
                  <a:gd name="connsiteX2" fmla="*/ 0 w 7040"/>
                  <a:gd name="connsiteY2" fmla="*/ 1717 h 10131"/>
                  <a:gd name="connsiteX3" fmla="*/ 4121 w 7040"/>
                  <a:gd name="connsiteY3" fmla="*/ 0 h 10131"/>
                  <a:gd name="connsiteX4" fmla="*/ 7040 w 7040"/>
                  <a:gd name="connsiteY4" fmla="*/ 3091 h 10131"/>
                  <a:gd name="connsiteX5" fmla="*/ 5323 w 7040"/>
                  <a:gd name="connsiteY5" fmla="*/ 4808 h 10131"/>
                  <a:gd name="connsiteX6" fmla="*/ 4121 w 7040"/>
                  <a:gd name="connsiteY6" fmla="*/ 6010 h 10131"/>
                  <a:gd name="connsiteX7" fmla="*/ 2404 w 7040"/>
                  <a:gd name="connsiteY7" fmla="*/ 4293 h 10131"/>
                  <a:gd name="connsiteX8" fmla="*/ 4121 w 7040"/>
                  <a:gd name="connsiteY8" fmla="*/ 6010 h 10131"/>
                  <a:gd name="connsiteX9" fmla="*/ 0 w 7040"/>
                  <a:gd name="connsiteY9" fmla="*/ 10131 h 10131"/>
                  <a:gd name="connsiteX10" fmla="*/ 0 w 7040"/>
                  <a:gd name="connsiteY10" fmla="*/ 4293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0" h="10131">
                    <a:moveTo>
                      <a:pt x="0" y="4293"/>
                    </a:moveTo>
                    <a:lnTo>
                      <a:pt x="0" y="3091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7040" y="3091"/>
                    </a:lnTo>
                    <a:lnTo>
                      <a:pt x="5323" y="4808"/>
                    </a:lnTo>
                    <a:lnTo>
                      <a:pt x="4121" y="6010"/>
                    </a:lnTo>
                    <a:lnTo>
                      <a:pt x="2404" y="4293"/>
                    </a:lnTo>
                    <a:lnTo>
                      <a:pt x="4121" y="6010"/>
                    </a:lnTo>
                    <a:lnTo>
                      <a:pt x="0" y="10131"/>
                    </a:lnTo>
                    <a:lnTo>
                      <a:pt x="0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79" name="图形 7">
              <a:extLst>
                <a:ext uri="{FF2B5EF4-FFF2-40B4-BE49-F238E27FC236}">
                  <a16:creationId xmlns:a16="http://schemas.microsoft.com/office/drawing/2014/main" xmlns="" id="{41621EC1-0070-4398-828C-866679E8E117}"/>
                </a:ext>
              </a:extLst>
            </p:cNvPr>
            <p:cNvGrpSpPr/>
            <p:nvPr/>
          </p:nvGrpSpPr>
          <p:grpSpPr>
            <a:xfrm>
              <a:off x="3976185" y="4403538"/>
              <a:ext cx="6181" cy="6010"/>
              <a:chOff x="3976185" y="4403538"/>
              <a:chExt cx="6181" cy="6010"/>
            </a:xfrm>
            <a:solidFill>
              <a:srgbClr val="B4B4B4"/>
            </a:solidFill>
          </p:grpSpPr>
          <p:sp>
            <p:nvSpPr>
              <p:cNvPr id="2845" name="任意多边形: 形状 2844">
                <a:extLst>
                  <a:ext uri="{FF2B5EF4-FFF2-40B4-BE49-F238E27FC236}">
                    <a16:creationId xmlns:a16="http://schemas.microsoft.com/office/drawing/2014/main" xmlns="" id="{92B00727-1E33-4F4A-BA39-C2F6067271BC}"/>
                  </a:ext>
                </a:extLst>
              </p:cNvPr>
              <p:cNvSpPr/>
              <p:nvPr/>
            </p:nvSpPr>
            <p:spPr>
              <a:xfrm>
                <a:off x="3978589" y="4405935"/>
                <a:ext cx="1201" cy="1208"/>
              </a:xfrm>
              <a:custGeom>
                <a:avLst/>
                <a:gdLst>
                  <a:gd name="connsiteX0" fmla="*/ 0 w 1201"/>
                  <a:gd name="connsiteY0" fmla="*/ 1209 h 1208"/>
                  <a:gd name="connsiteX1" fmla="*/ 1202 w 1201"/>
                  <a:gd name="connsiteY1" fmla="*/ 1209 h 1208"/>
                  <a:gd name="connsiteX2" fmla="*/ 0 w 1201"/>
                  <a:gd name="connsiteY2" fmla="*/ 7 h 1208"/>
                  <a:gd name="connsiteX3" fmla="*/ 0 w 1201"/>
                  <a:gd name="connsiteY3" fmla="*/ 1209 h 1208"/>
                  <a:gd name="connsiteX4" fmla="*/ 0 w 1201"/>
                  <a:gd name="connsiteY4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8">
                    <a:moveTo>
                      <a:pt x="0" y="1209"/>
                    </a:moveTo>
                    <a:lnTo>
                      <a:pt x="1202" y="1209"/>
                    </a:lnTo>
                    <a:cubicBezTo>
                      <a:pt x="1202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6" name="任意多边形: 形状 2845">
                <a:extLst>
                  <a:ext uri="{FF2B5EF4-FFF2-40B4-BE49-F238E27FC236}">
                    <a16:creationId xmlns:a16="http://schemas.microsoft.com/office/drawing/2014/main" xmlns="" id="{230AB80B-5DE9-4556-863B-5B55AD7E3479}"/>
                  </a:ext>
                </a:extLst>
              </p:cNvPr>
              <p:cNvSpPr/>
              <p:nvPr/>
            </p:nvSpPr>
            <p:spPr>
              <a:xfrm>
                <a:off x="3976185" y="4403538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0 w 6181"/>
                  <a:gd name="connsiteY2" fmla="*/ 6010 h 6010"/>
                  <a:gd name="connsiteX3" fmla="*/ 0 w 6181"/>
                  <a:gd name="connsiteY3" fmla="*/ 3606 h 6010"/>
                  <a:gd name="connsiteX4" fmla="*/ 0 w 6181"/>
                  <a:gd name="connsiteY4" fmla="*/ 2404 h 6010"/>
                  <a:gd name="connsiteX5" fmla="*/ 0 w 6181"/>
                  <a:gd name="connsiteY5" fmla="*/ 2404 h 6010"/>
                  <a:gd name="connsiteX6" fmla="*/ 0 w 6181"/>
                  <a:gd name="connsiteY6" fmla="*/ 0 h 6010"/>
                  <a:gd name="connsiteX7" fmla="*/ 2404 w 6181"/>
                  <a:gd name="connsiteY7" fmla="*/ 0 h 6010"/>
                  <a:gd name="connsiteX8" fmla="*/ 6182 w 6181"/>
                  <a:gd name="connsiteY8" fmla="*/ 3606 h 6010"/>
                  <a:gd name="connsiteX9" fmla="*/ 6182 w 6181"/>
                  <a:gd name="connsiteY9" fmla="*/ 3606 h 6010"/>
                  <a:gd name="connsiteX10" fmla="*/ 6182 w 6181"/>
                  <a:gd name="connsiteY10" fmla="*/ 6010 h 6010"/>
                  <a:gd name="connsiteX11" fmla="*/ 3606 w 6181"/>
                  <a:gd name="connsiteY11" fmla="*/ 6010 h 6010"/>
                  <a:gd name="connsiteX12" fmla="*/ 3606 w 6181"/>
                  <a:gd name="connsiteY12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6010" y="172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0" name="图形 7">
              <a:extLst>
                <a:ext uri="{FF2B5EF4-FFF2-40B4-BE49-F238E27FC236}">
                  <a16:creationId xmlns:a16="http://schemas.microsoft.com/office/drawing/2014/main" xmlns="" id="{1C5A2EA7-1BF2-4D36-BF0B-70DE84F16B95}"/>
                </a:ext>
              </a:extLst>
            </p:cNvPr>
            <p:cNvGrpSpPr/>
            <p:nvPr/>
          </p:nvGrpSpPr>
          <p:grpSpPr>
            <a:xfrm>
              <a:off x="3972407" y="4393396"/>
              <a:ext cx="6181" cy="6020"/>
              <a:chOff x="3972407" y="4393396"/>
              <a:chExt cx="6181" cy="6020"/>
            </a:xfrm>
            <a:solidFill>
              <a:srgbClr val="B4B4B4"/>
            </a:solidFill>
          </p:grpSpPr>
          <p:sp>
            <p:nvSpPr>
              <p:cNvPr id="2843" name="任意多边形: 形状 2842">
                <a:extLst>
                  <a:ext uri="{FF2B5EF4-FFF2-40B4-BE49-F238E27FC236}">
                    <a16:creationId xmlns:a16="http://schemas.microsoft.com/office/drawing/2014/main" xmlns="" id="{58BF4E4E-AA31-4FB1-903E-0CBFDB154892}"/>
                  </a:ext>
                </a:extLst>
              </p:cNvPr>
              <p:cNvSpPr/>
              <p:nvPr/>
            </p:nvSpPr>
            <p:spPr>
              <a:xfrm>
                <a:off x="3974733" y="4395811"/>
                <a:ext cx="1279" cy="1201"/>
              </a:xfrm>
              <a:custGeom>
                <a:avLst/>
                <a:gdLst>
                  <a:gd name="connsiteX0" fmla="*/ 1280 w 1279"/>
                  <a:gd name="connsiteY0" fmla="*/ 1202 h 1201"/>
                  <a:gd name="connsiteX1" fmla="*/ 1280 w 1279"/>
                  <a:gd name="connsiteY1" fmla="*/ 0 h 1201"/>
                  <a:gd name="connsiteX2" fmla="*/ 78 w 1279"/>
                  <a:gd name="connsiteY2" fmla="*/ 1202 h 1201"/>
                  <a:gd name="connsiteX3" fmla="*/ 1280 w 1279"/>
                  <a:gd name="connsiteY3" fmla="*/ 1202 h 1201"/>
                  <a:gd name="connsiteX4" fmla="*/ 1280 w 1279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1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4" name="任意多边形: 形状 2843">
                <a:extLst>
                  <a:ext uri="{FF2B5EF4-FFF2-40B4-BE49-F238E27FC236}">
                    <a16:creationId xmlns:a16="http://schemas.microsoft.com/office/drawing/2014/main" xmlns="" id="{1F0672B8-28CE-4DDF-B320-6E43126699B9}"/>
                  </a:ext>
                </a:extLst>
              </p:cNvPr>
              <p:cNvSpPr/>
              <p:nvPr/>
            </p:nvSpPr>
            <p:spPr>
              <a:xfrm>
                <a:off x="3972407" y="4393396"/>
                <a:ext cx="6181" cy="6020"/>
              </a:xfrm>
              <a:custGeom>
                <a:avLst/>
                <a:gdLst>
                  <a:gd name="connsiteX0" fmla="*/ 3606 w 6181"/>
                  <a:gd name="connsiteY0" fmla="*/ 6021 h 6020"/>
                  <a:gd name="connsiteX1" fmla="*/ 2576 w 6181"/>
                  <a:gd name="connsiteY1" fmla="*/ 6021 h 6020"/>
                  <a:gd name="connsiteX2" fmla="*/ 2576 w 6181"/>
                  <a:gd name="connsiteY2" fmla="*/ 6021 h 6020"/>
                  <a:gd name="connsiteX3" fmla="*/ 2404 w 6181"/>
                  <a:gd name="connsiteY3" fmla="*/ 6021 h 6020"/>
                  <a:gd name="connsiteX4" fmla="*/ 0 w 6181"/>
                  <a:gd name="connsiteY4" fmla="*/ 6021 h 6020"/>
                  <a:gd name="connsiteX5" fmla="*/ 0 w 6181"/>
                  <a:gd name="connsiteY5" fmla="*/ 3617 h 6020"/>
                  <a:gd name="connsiteX6" fmla="*/ 859 w 6181"/>
                  <a:gd name="connsiteY6" fmla="*/ 869 h 6020"/>
                  <a:gd name="connsiteX7" fmla="*/ 859 w 6181"/>
                  <a:gd name="connsiteY7" fmla="*/ 869 h 6020"/>
                  <a:gd name="connsiteX8" fmla="*/ 3263 w 6181"/>
                  <a:gd name="connsiteY8" fmla="*/ 11 h 6020"/>
                  <a:gd name="connsiteX9" fmla="*/ 3263 w 6181"/>
                  <a:gd name="connsiteY9" fmla="*/ 11 h 6020"/>
                  <a:gd name="connsiteX10" fmla="*/ 3778 w 6181"/>
                  <a:gd name="connsiteY10" fmla="*/ 11 h 6020"/>
                  <a:gd name="connsiteX11" fmla="*/ 3778 w 6181"/>
                  <a:gd name="connsiteY11" fmla="*/ 11 h 6020"/>
                  <a:gd name="connsiteX12" fmla="*/ 6182 w 6181"/>
                  <a:gd name="connsiteY12" fmla="*/ 11 h 6020"/>
                  <a:gd name="connsiteX13" fmla="*/ 6182 w 6181"/>
                  <a:gd name="connsiteY13" fmla="*/ 2415 h 6020"/>
                  <a:gd name="connsiteX14" fmla="*/ 6182 w 6181"/>
                  <a:gd name="connsiteY14" fmla="*/ 3617 h 6020"/>
                  <a:gd name="connsiteX15" fmla="*/ 6182 w 6181"/>
                  <a:gd name="connsiteY15" fmla="*/ 3617 h 6020"/>
                  <a:gd name="connsiteX16" fmla="*/ 6182 w 6181"/>
                  <a:gd name="connsiteY16" fmla="*/ 6021 h 6020"/>
                  <a:gd name="connsiteX17" fmla="*/ 3606 w 6181"/>
                  <a:gd name="connsiteY17" fmla="*/ 6021 h 6020"/>
                  <a:gd name="connsiteX18" fmla="*/ 3606 w 6181"/>
                  <a:gd name="connsiteY18" fmla="*/ 6021 h 6020"/>
                  <a:gd name="connsiteX19" fmla="*/ 3606 w 6181"/>
                  <a:gd name="connsiteY19" fmla="*/ 2930 h 6020"/>
                  <a:gd name="connsiteX20" fmla="*/ 3606 w 6181"/>
                  <a:gd name="connsiteY20" fmla="*/ 1041 h 6020"/>
                  <a:gd name="connsiteX21" fmla="*/ 3606 w 6181"/>
                  <a:gd name="connsiteY21" fmla="*/ 2930 h 6020"/>
                  <a:gd name="connsiteX22" fmla="*/ 3606 w 6181"/>
                  <a:gd name="connsiteY22" fmla="*/ 2930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020">
                    <a:moveTo>
                      <a:pt x="3606" y="6021"/>
                    </a:moveTo>
                    <a:cubicBezTo>
                      <a:pt x="2919" y="6021"/>
                      <a:pt x="2748" y="6021"/>
                      <a:pt x="2576" y="6021"/>
                    </a:cubicBezTo>
                    <a:lnTo>
                      <a:pt x="2576" y="6021"/>
                    </a:ln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2" y="3102"/>
                      <a:pt x="-344" y="2415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021"/>
                    </a:lnTo>
                    <a:close/>
                    <a:moveTo>
                      <a:pt x="3606" y="2930"/>
                    </a:moveTo>
                    <a:lnTo>
                      <a:pt x="3606" y="1041"/>
                    </a:lnTo>
                    <a:lnTo>
                      <a:pt x="3606" y="2930"/>
                    </a:lnTo>
                    <a:lnTo>
                      <a:pt x="3606" y="29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1" name="图形 7">
              <a:extLst>
                <a:ext uri="{FF2B5EF4-FFF2-40B4-BE49-F238E27FC236}">
                  <a16:creationId xmlns:a16="http://schemas.microsoft.com/office/drawing/2014/main" xmlns="" id="{02B6E8D6-FB12-47DB-B489-3B87908B116F}"/>
                </a:ext>
              </a:extLst>
            </p:cNvPr>
            <p:cNvGrpSpPr/>
            <p:nvPr/>
          </p:nvGrpSpPr>
          <p:grpSpPr>
            <a:xfrm>
              <a:off x="3977386" y="4390659"/>
              <a:ext cx="6010" cy="6181"/>
              <a:chOff x="3977386" y="4390659"/>
              <a:chExt cx="6010" cy="6181"/>
            </a:xfrm>
            <a:solidFill>
              <a:srgbClr val="B4B4B4"/>
            </a:solidFill>
          </p:grpSpPr>
          <p:sp>
            <p:nvSpPr>
              <p:cNvPr id="2841" name="任意多边形: 形状 2840">
                <a:extLst>
                  <a:ext uri="{FF2B5EF4-FFF2-40B4-BE49-F238E27FC236}">
                    <a16:creationId xmlns:a16="http://schemas.microsoft.com/office/drawing/2014/main" xmlns="" id="{0C2C3D9F-5D53-4639-8996-3AC62AF58EA3}"/>
                  </a:ext>
                </a:extLst>
              </p:cNvPr>
              <p:cNvSpPr/>
              <p:nvPr/>
            </p:nvSpPr>
            <p:spPr>
              <a:xfrm>
                <a:off x="3979790" y="4393235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2" name="任意多边形: 形状 2841">
                <a:extLst>
                  <a:ext uri="{FF2B5EF4-FFF2-40B4-BE49-F238E27FC236}">
                    <a16:creationId xmlns:a16="http://schemas.microsoft.com/office/drawing/2014/main" xmlns="" id="{73FA91E1-25A4-4CEE-812A-A47825F86AD9}"/>
                  </a:ext>
                </a:extLst>
              </p:cNvPr>
              <p:cNvSpPr/>
              <p:nvPr/>
            </p:nvSpPr>
            <p:spPr>
              <a:xfrm>
                <a:off x="3977386" y="4390659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2404 h 6181"/>
                  <a:gd name="connsiteX3" fmla="*/ 0 w 6010"/>
                  <a:gd name="connsiteY3" fmla="*/ 2404 h 6181"/>
                  <a:gd name="connsiteX4" fmla="*/ 0 w 6010"/>
                  <a:gd name="connsiteY4" fmla="*/ 0 h 6181"/>
                  <a:gd name="connsiteX5" fmla="*/ 2404 w 6010"/>
                  <a:gd name="connsiteY5" fmla="*/ 0 h 6181"/>
                  <a:gd name="connsiteX6" fmla="*/ 3606 w 6010"/>
                  <a:gd name="connsiteY6" fmla="*/ 0 h 6181"/>
                  <a:gd name="connsiteX7" fmla="*/ 3606 w 6010"/>
                  <a:gd name="connsiteY7" fmla="*/ 0 h 6181"/>
                  <a:gd name="connsiteX8" fmla="*/ 6010 w 6010"/>
                  <a:gd name="connsiteY8" fmla="*/ 0 h 6181"/>
                  <a:gd name="connsiteX9" fmla="*/ 6010 w 6010"/>
                  <a:gd name="connsiteY9" fmla="*/ 2404 h 6181"/>
                  <a:gd name="connsiteX10" fmla="*/ 5152 w 6010"/>
                  <a:gd name="connsiteY10" fmla="*/ 5323 h 6181"/>
                  <a:gd name="connsiteX11" fmla="*/ 5152 w 6010"/>
                  <a:gd name="connsiteY11" fmla="*/ 5323 h 6181"/>
                  <a:gd name="connsiteX12" fmla="*/ 2748 w 6010"/>
                  <a:gd name="connsiteY12" fmla="*/ 6182 h 6181"/>
                  <a:gd name="connsiteX13" fmla="*/ 2748 w 6010"/>
                  <a:gd name="connsiteY13" fmla="*/ 6182 h 6181"/>
                  <a:gd name="connsiteX14" fmla="*/ 2232 w 6010"/>
                  <a:gd name="connsiteY14" fmla="*/ 6182 h 6181"/>
                  <a:gd name="connsiteX15" fmla="*/ 2232 w 6010"/>
                  <a:gd name="connsiteY15" fmla="*/ 6182 h 6181"/>
                  <a:gd name="connsiteX16" fmla="*/ 0 w 6010"/>
                  <a:gd name="connsiteY16" fmla="*/ 6182 h 6181"/>
                  <a:gd name="connsiteX17" fmla="*/ 0 w 6010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3091"/>
                      <a:pt x="6354" y="3606"/>
                      <a:pt x="5152" y="5323"/>
                    </a:cubicBezTo>
                    <a:lnTo>
                      <a:pt x="5152" y="5323"/>
                    </a:lnTo>
                    <a:cubicBezTo>
                      <a:pt x="3949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2" name="图形 7">
              <a:extLst>
                <a:ext uri="{FF2B5EF4-FFF2-40B4-BE49-F238E27FC236}">
                  <a16:creationId xmlns:a16="http://schemas.microsoft.com/office/drawing/2014/main" xmlns="" id="{A18756DB-78D0-4F00-8AE1-9CCF73E108EE}"/>
                </a:ext>
              </a:extLst>
            </p:cNvPr>
            <p:cNvGrpSpPr/>
            <p:nvPr/>
          </p:nvGrpSpPr>
          <p:grpSpPr>
            <a:xfrm>
              <a:off x="3983397" y="4390659"/>
              <a:ext cx="1373" cy="4979"/>
              <a:chOff x="3983397" y="4390659"/>
              <a:chExt cx="1373" cy="4979"/>
            </a:xfrm>
            <a:solidFill>
              <a:srgbClr val="B4B4B4"/>
            </a:solidFill>
          </p:grpSpPr>
          <p:sp>
            <p:nvSpPr>
              <p:cNvPr id="2839" name="任意多边形: 形状 2838">
                <a:extLst>
                  <a:ext uri="{FF2B5EF4-FFF2-40B4-BE49-F238E27FC236}">
                    <a16:creationId xmlns:a16="http://schemas.microsoft.com/office/drawing/2014/main" xmlns="" id="{C9814EF6-E18F-48D8-8771-3E4D58F3C03E}"/>
                  </a:ext>
                </a:extLst>
              </p:cNvPr>
              <p:cNvSpPr/>
              <p:nvPr/>
            </p:nvSpPr>
            <p:spPr>
              <a:xfrm>
                <a:off x="3983568" y="439306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0" name="任意多边形: 形状 2839">
                <a:extLst>
                  <a:ext uri="{FF2B5EF4-FFF2-40B4-BE49-F238E27FC236}">
                    <a16:creationId xmlns:a16="http://schemas.microsoft.com/office/drawing/2014/main" xmlns="" id="{CB45A888-A380-44CC-A6C6-EE54BA2C8E58}"/>
                  </a:ext>
                </a:extLst>
              </p:cNvPr>
              <p:cNvSpPr/>
              <p:nvPr/>
            </p:nvSpPr>
            <p:spPr>
              <a:xfrm>
                <a:off x="3983397" y="4390659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172 w 1373"/>
                  <a:gd name="connsiteY1" fmla="*/ 4980 h 4979"/>
                  <a:gd name="connsiteX2" fmla="*/ 0 w 1373"/>
                  <a:gd name="connsiteY2" fmla="*/ 172 h 4979"/>
                  <a:gd name="connsiteX3" fmla="*/ 1202 w 1373"/>
                  <a:gd name="connsiteY3" fmla="*/ 172 h 4979"/>
                  <a:gd name="connsiteX4" fmla="*/ 1202 w 1373"/>
                  <a:gd name="connsiteY4" fmla="*/ 172 h 4979"/>
                  <a:gd name="connsiteX5" fmla="*/ 1202 w 1373"/>
                  <a:gd name="connsiteY5" fmla="*/ 2576 h 4979"/>
                  <a:gd name="connsiteX6" fmla="*/ 1202 w 1373"/>
                  <a:gd name="connsiteY6" fmla="*/ 4980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4 w 1373"/>
                  <a:gd name="connsiteY9" fmla="*/ 2404 h 4979"/>
                  <a:gd name="connsiteX10" fmla="*/ 1374 w 1373"/>
                  <a:gd name="connsiteY10" fmla="*/ 0 h 4979"/>
                  <a:gd name="connsiteX11" fmla="*/ 1374 w 1373"/>
                  <a:gd name="connsiteY11" fmla="*/ 2404 h 4979"/>
                  <a:gd name="connsiteX12" fmla="*/ 1374 w 1373"/>
                  <a:gd name="connsiteY12" fmla="*/ 2404 h 4979"/>
                  <a:gd name="connsiteX13" fmla="*/ 1374 w 1373"/>
                  <a:gd name="connsiteY13" fmla="*/ 0 h 4979"/>
                  <a:gd name="connsiteX14" fmla="*/ 1374 w 1373"/>
                  <a:gd name="connsiteY14" fmla="*/ 2404 h 4979"/>
                  <a:gd name="connsiteX15" fmla="*/ 1374 w 1373"/>
                  <a:gd name="connsiteY15" fmla="*/ 0 h 4979"/>
                  <a:gd name="connsiteX16" fmla="*/ 1374 w 1373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687" y="4980"/>
                      <a:pt x="515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3" name="图形 7">
              <a:extLst>
                <a:ext uri="{FF2B5EF4-FFF2-40B4-BE49-F238E27FC236}">
                  <a16:creationId xmlns:a16="http://schemas.microsoft.com/office/drawing/2014/main" xmlns="" id="{1936F781-D36B-4209-8995-B70234E45484}"/>
                </a:ext>
              </a:extLst>
            </p:cNvPr>
            <p:cNvGrpSpPr/>
            <p:nvPr/>
          </p:nvGrpSpPr>
          <p:grpSpPr>
            <a:xfrm>
              <a:off x="3988548" y="4389285"/>
              <a:ext cx="1201" cy="4979"/>
              <a:chOff x="3988548" y="4389285"/>
              <a:chExt cx="1201" cy="4979"/>
            </a:xfrm>
            <a:solidFill>
              <a:srgbClr val="B4B4B4"/>
            </a:solidFill>
          </p:grpSpPr>
          <p:sp>
            <p:nvSpPr>
              <p:cNvPr id="2837" name="任意多边形: 形状 2836">
                <a:extLst>
                  <a:ext uri="{FF2B5EF4-FFF2-40B4-BE49-F238E27FC236}">
                    <a16:creationId xmlns:a16="http://schemas.microsoft.com/office/drawing/2014/main" xmlns="" id="{43CD48C3-FFBA-40C8-BF68-F49523E25D3E}"/>
                  </a:ext>
                </a:extLst>
              </p:cNvPr>
              <p:cNvSpPr/>
              <p:nvPr/>
            </p:nvSpPr>
            <p:spPr>
              <a:xfrm>
                <a:off x="3988548" y="4391861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8" name="任意多边形: 形状 2837">
                <a:extLst>
                  <a:ext uri="{FF2B5EF4-FFF2-40B4-BE49-F238E27FC236}">
                    <a16:creationId xmlns:a16="http://schemas.microsoft.com/office/drawing/2014/main" xmlns="" id="{C8647E7B-7BB3-47AD-BB1A-4D10472CE512}"/>
                  </a:ext>
                </a:extLst>
              </p:cNvPr>
              <p:cNvSpPr/>
              <p:nvPr/>
            </p:nvSpPr>
            <p:spPr>
              <a:xfrm>
                <a:off x="3988548" y="4389285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4" name="图形 7">
              <a:extLst>
                <a:ext uri="{FF2B5EF4-FFF2-40B4-BE49-F238E27FC236}">
                  <a16:creationId xmlns:a16="http://schemas.microsoft.com/office/drawing/2014/main" xmlns="" id="{FA748495-4FCB-4B67-8F7E-184EA3DA6BD4}"/>
                </a:ext>
              </a:extLst>
            </p:cNvPr>
            <p:cNvGrpSpPr/>
            <p:nvPr/>
          </p:nvGrpSpPr>
          <p:grpSpPr>
            <a:xfrm>
              <a:off x="3995073" y="4387053"/>
              <a:ext cx="6181" cy="6010"/>
              <a:chOff x="3995073" y="4387053"/>
              <a:chExt cx="6181" cy="6010"/>
            </a:xfrm>
            <a:solidFill>
              <a:srgbClr val="B4B4B4"/>
            </a:solidFill>
          </p:grpSpPr>
          <p:sp>
            <p:nvSpPr>
              <p:cNvPr id="2835" name="任意多边形: 形状 2834">
                <a:extLst>
                  <a:ext uri="{FF2B5EF4-FFF2-40B4-BE49-F238E27FC236}">
                    <a16:creationId xmlns:a16="http://schemas.microsoft.com/office/drawing/2014/main" xmlns="" id="{567412F2-41DA-49B5-BCE4-16C928930E65}"/>
                  </a:ext>
                </a:extLst>
              </p:cNvPr>
              <p:cNvSpPr/>
              <p:nvPr/>
            </p:nvSpPr>
            <p:spPr>
              <a:xfrm>
                <a:off x="3997306" y="4389285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6" name="任意多边形: 形状 2835">
                <a:extLst>
                  <a:ext uri="{FF2B5EF4-FFF2-40B4-BE49-F238E27FC236}">
                    <a16:creationId xmlns:a16="http://schemas.microsoft.com/office/drawing/2014/main" xmlns="" id="{E3FC798D-2AC5-46FA-A582-AE64247B26BC}"/>
                  </a:ext>
                </a:extLst>
              </p:cNvPr>
              <p:cNvSpPr/>
              <p:nvPr/>
            </p:nvSpPr>
            <p:spPr>
              <a:xfrm>
                <a:off x="3995073" y="4387053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2404 w 6181"/>
                  <a:gd name="connsiteY2" fmla="*/ 6010 h 6010"/>
                  <a:gd name="connsiteX3" fmla="*/ 0 w 6181"/>
                  <a:gd name="connsiteY3" fmla="*/ 6010 h 6010"/>
                  <a:gd name="connsiteX4" fmla="*/ 0 w 6181"/>
                  <a:gd name="connsiteY4" fmla="*/ 3606 h 6010"/>
                  <a:gd name="connsiteX5" fmla="*/ 0 w 6181"/>
                  <a:gd name="connsiteY5" fmla="*/ 2404 h 6010"/>
                  <a:gd name="connsiteX6" fmla="*/ 0 w 6181"/>
                  <a:gd name="connsiteY6" fmla="*/ 2404 h 6010"/>
                  <a:gd name="connsiteX7" fmla="*/ 0 w 6181"/>
                  <a:gd name="connsiteY7" fmla="*/ 0 h 6010"/>
                  <a:gd name="connsiteX8" fmla="*/ 2404 w 6181"/>
                  <a:gd name="connsiteY8" fmla="*/ 0 h 6010"/>
                  <a:gd name="connsiteX9" fmla="*/ 2919 w 6181"/>
                  <a:gd name="connsiteY9" fmla="*/ 0 h 6010"/>
                  <a:gd name="connsiteX10" fmla="*/ 2919 w 6181"/>
                  <a:gd name="connsiteY10" fmla="*/ 0 h 6010"/>
                  <a:gd name="connsiteX11" fmla="*/ 5323 w 6181"/>
                  <a:gd name="connsiteY11" fmla="*/ 859 h 6010"/>
                  <a:gd name="connsiteX12" fmla="*/ 5323 w 6181"/>
                  <a:gd name="connsiteY12" fmla="*/ 859 h 6010"/>
                  <a:gd name="connsiteX13" fmla="*/ 6182 w 6181"/>
                  <a:gd name="connsiteY13" fmla="*/ 3606 h 6010"/>
                  <a:gd name="connsiteX14" fmla="*/ 6182 w 6181"/>
                  <a:gd name="connsiteY14" fmla="*/ 3606 h 6010"/>
                  <a:gd name="connsiteX15" fmla="*/ 6182 w 6181"/>
                  <a:gd name="connsiteY15" fmla="*/ 6010 h 6010"/>
                  <a:gd name="connsiteX16" fmla="*/ 3606 w 6181"/>
                  <a:gd name="connsiteY16" fmla="*/ 6010 h 6010"/>
                  <a:gd name="connsiteX17" fmla="*/ 3606 w 6181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5" name="图形 7">
              <a:extLst>
                <a:ext uri="{FF2B5EF4-FFF2-40B4-BE49-F238E27FC236}">
                  <a16:creationId xmlns:a16="http://schemas.microsoft.com/office/drawing/2014/main" xmlns="" id="{8AD156FA-9017-4B71-A6FE-308148BD8D91}"/>
                </a:ext>
              </a:extLst>
            </p:cNvPr>
            <p:cNvGrpSpPr/>
            <p:nvPr/>
          </p:nvGrpSpPr>
          <p:grpSpPr>
            <a:xfrm>
              <a:off x="4001255" y="4361296"/>
              <a:ext cx="6181" cy="10131"/>
              <a:chOff x="4001255" y="4361296"/>
              <a:chExt cx="6181" cy="10131"/>
            </a:xfrm>
            <a:solidFill>
              <a:srgbClr val="B4B4B4"/>
            </a:solidFill>
          </p:grpSpPr>
          <p:sp>
            <p:nvSpPr>
              <p:cNvPr id="2833" name="任意多边形: 形状 2832">
                <a:extLst>
                  <a:ext uri="{FF2B5EF4-FFF2-40B4-BE49-F238E27FC236}">
                    <a16:creationId xmlns:a16="http://schemas.microsoft.com/office/drawing/2014/main" xmlns="" id="{787F1252-6933-44CA-9932-5E6C2C7B5845}"/>
                  </a:ext>
                </a:extLst>
              </p:cNvPr>
              <p:cNvSpPr/>
              <p:nvPr/>
            </p:nvSpPr>
            <p:spPr>
              <a:xfrm>
                <a:off x="4003659" y="4363871"/>
                <a:ext cx="1202" cy="5151"/>
              </a:xfrm>
              <a:custGeom>
                <a:avLst/>
                <a:gdLst>
                  <a:gd name="connsiteX0" fmla="*/ 1202 w 1202"/>
                  <a:gd name="connsiteY0" fmla="*/ 5152 h 5151"/>
                  <a:gd name="connsiteX1" fmla="*/ 1202 w 1202"/>
                  <a:gd name="connsiteY1" fmla="*/ 2576 h 5151"/>
                  <a:gd name="connsiteX2" fmla="*/ 1202 w 1202"/>
                  <a:gd name="connsiteY2" fmla="*/ 0 h 5151"/>
                  <a:gd name="connsiteX3" fmla="*/ 0 w 1202"/>
                  <a:gd name="connsiteY3" fmla="*/ 2576 h 5151"/>
                  <a:gd name="connsiteX4" fmla="*/ 1202 w 1202"/>
                  <a:gd name="connsiteY4" fmla="*/ 5152 h 5151"/>
                  <a:gd name="connsiteX5" fmla="*/ 1202 w 1202"/>
                  <a:gd name="connsiteY5" fmla="*/ 5152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5151">
                    <a:moveTo>
                      <a:pt x="1202" y="5152"/>
                    </a:moveTo>
                    <a:cubicBezTo>
                      <a:pt x="1202" y="5152"/>
                      <a:pt x="1202" y="3949"/>
                      <a:pt x="1202" y="2576"/>
                    </a:cubicBezTo>
                    <a:cubicBezTo>
                      <a:pt x="1202" y="1374"/>
                      <a:pt x="1202" y="0"/>
                      <a:pt x="1202" y="0"/>
                    </a:cubicBezTo>
                    <a:cubicBezTo>
                      <a:pt x="0" y="0"/>
                      <a:pt x="0" y="1202"/>
                      <a:pt x="0" y="2576"/>
                    </a:cubicBezTo>
                    <a:cubicBezTo>
                      <a:pt x="0" y="3778"/>
                      <a:pt x="0" y="5152"/>
                      <a:pt x="1202" y="5152"/>
                    </a:cubicBezTo>
                    <a:lnTo>
                      <a:pt x="1202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4" name="任意多边形: 形状 2833">
                <a:extLst>
                  <a:ext uri="{FF2B5EF4-FFF2-40B4-BE49-F238E27FC236}">
                    <a16:creationId xmlns:a16="http://schemas.microsoft.com/office/drawing/2014/main" xmlns="" id="{D4908B6D-69D2-4241-AB2B-E3072FA176CE}"/>
                  </a:ext>
                </a:extLst>
              </p:cNvPr>
              <p:cNvSpPr/>
              <p:nvPr/>
            </p:nvSpPr>
            <p:spPr>
              <a:xfrm>
                <a:off x="4001255" y="4361296"/>
                <a:ext cx="6181" cy="10131"/>
              </a:xfrm>
              <a:custGeom>
                <a:avLst/>
                <a:gdLst>
                  <a:gd name="connsiteX0" fmla="*/ 3606 w 6181"/>
                  <a:gd name="connsiteY0" fmla="*/ 10131 h 10131"/>
                  <a:gd name="connsiteX1" fmla="*/ 0 w 6181"/>
                  <a:gd name="connsiteY1" fmla="*/ 5495 h 10131"/>
                  <a:gd name="connsiteX2" fmla="*/ 0 w 6181"/>
                  <a:gd name="connsiteY2" fmla="*/ 5495 h 10131"/>
                  <a:gd name="connsiteX3" fmla="*/ 0 w 6181"/>
                  <a:gd name="connsiteY3" fmla="*/ 4980 h 10131"/>
                  <a:gd name="connsiteX4" fmla="*/ 0 w 6181"/>
                  <a:gd name="connsiteY4" fmla="*/ 4980 h 10131"/>
                  <a:gd name="connsiteX5" fmla="*/ 3778 w 6181"/>
                  <a:gd name="connsiteY5" fmla="*/ 0 h 10131"/>
                  <a:gd name="connsiteX6" fmla="*/ 3778 w 6181"/>
                  <a:gd name="connsiteY6" fmla="*/ 0 h 10131"/>
                  <a:gd name="connsiteX7" fmla="*/ 6182 w 6181"/>
                  <a:gd name="connsiteY7" fmla="*/ 0 h 10131"/>
                  <a:gd name="connsiteX8" fmla="*/ 6182 w 6181"/>
                  <a:gd name="connsiteY8" fmla="*/ 2404 h 10131"/>
                  <a:gd name="connsiteX9" fmla="*/ 6182 w 6181"/>
                  <a:gd name="connsiteY9" fmla="*/ 4980 h 10131"/>
                  <a:gd name="connsiteX10" fmla="*/ 6182 w 6181"/>
                  <a:gd name="connsiteY10" fmla="*/ 4980 h 10131"/>
                  <a:gd name="connsiteX11" fmla="*/ 6182 w 6181"/>
                  <a:gd name="connsiteY11" fmla="*/ 7556 h 10131"/>
                  <a:gd name="connsiteX12" fmla="*/ 6182 w 6181"/>
                  <a:gd name="connsiteY12" fmla="*/ 7556 h 10131"/>
                  <a:gd name="connsiteX13" fmla="*/ 6182 w 6181"/>
                  <a:gd name="connsiteY13" fmla="*/ 9960 h 10131"/>
                  <a:gd name="connsiteX14" fmla="*/ 3606 w 6181"/>
                  <a:gd name="connsiteY14" fmla="*/ 9960 h 10131"/>
                  <a:gd name="connsiteX15" fmla="*/ 3606 w 6181"/>
                  <a:gd name="connsiteY15" fmla="*/ 10131 h 10131"/>
                  <a:gd name="connsiteX16" fmla="*/ 3606 w 6181"/>
                  <a:gd name="connsiteY16" fmla="*/ 7727 h 10131"/>
                  <a:gd name="connsiteX17" fmla="*/ 3606 w 6181"/>
                  <a:gd name="connsiteY17" fmla="*/ 6525 h 10131"/>
                  <a:gd name="connsiteX18" fmla="*/ 3606 w 6181"/>
                  <a:gd name="connsiteY18" fmla="*/ 7727 h 10131"/>
                  <a:gd name="connsiteX19" fmla="*/ 3606 w 6181"/>
                  <a:gd name="connsiteY19" fmla="*/ 7727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10131">
                    <a:moveTo>
                      <a:pt x="3606" y="10131"/>
                    </a:moveTo>
                    <a:cubicBezTo>
                      <a:pt x="344" y="9788"/>
                      <a:pt x="0" y="6697"/>
                      <a:pt x="0" y="5495"/>
                    </a:cubicBezTo>
                    <a:lnTo>
                      <a:pt x="0" y="5495"/>
                    </a:lnTo>
                    <a:cubicBezTo>
                      <a:pt x="0" y="5323"/>
                      <a:pt x="0" y="5152"/>
                      <a:pt x="0" y="4980"/>
                    </a:cubicBezTo>
                    <a:lnTo>
                      <a:pt x="0" y="4980"/>
                    </a:lnTo>
                    <a:cubicBezTo>
                      <a:pt x="0" y="4293"/>
                      <a:pt x="0" y="344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3606"/>
                      <a:pt x="6182" y="4980"/>
                    </a:cubicBezTo>
                    <a:lnTo>
                      <a:pt x="6182" y="4980"/>
                    </a:lnTo>
                    <a:cubicBezTo>
                      <a:pt x="6182" y="6182"/>
                      <a:pt x="6182" y="7556"/>
                      <a:pt x="6182" y="7556"/>
                    </a:cubicBezTo>
                    <a:lnTo>
                      <a:pt x="6182" y="7556"/>
                    </a:lnTo>
                    <a:lnTo>
                      <a:pt x="6182" y="9960"/>
                    </a:lnTo>
                    <a:lnTo>
                      <a:pt x="3606" y="9960"/>
                    </a:lnTo>
                    <a:lnTo>
                      <a:pt x="3606" y="10131"/>
                    </a:lnTo>
                    <a:close/>
                    <a:moveTo>
                      <a:pt x="3606" y="7727"/>
                    </a:moveTo>
                    <a:lnTo>
                      <a:pt x="3606" y="6525"/>
                    </a:lnTo>
                    <a:lnTo>
                      <a:pt x="3606" y="7727"/>
                    </a:lnTo>
                    <a:lnTo>
                      <a:pt x="3606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6" name="图形 7">
              <a:extLst>
                <a:ext uri="{FF2B5EF4-FFF2-40B4-BE49-F238E27FC236}">
                  <a16:creationId xmlns:a16="http://schemas.microsoft.com/office/drawing/2014/main" xmlns="" id="{EA79BE74-7D32-48C5-8669-76B479B45800}"/>
                </a:ext>
              </a:extLst>
            </p:cNvPr>
            <p:cNvGrpSpPr/>
            <p:nvPr/>
          </p:nvGrpSpPr>
          <p:grpSpPr>
            <a:xfrm>
              <a:off x="4003487" y="4348760"/>
              <a:ext cx="6010" cy="6181"/>
              <a:chOff x="4003487" y="4348760"/>
              <a:chExt cx="6010" cy="6181"/>
            </a:xfrm>
            <a:solidFill>
              <a:srgbClr val="B4B4B4"/>
            </a:solidFill>
          </p:grpSpPr>
          <p:sp>
            <p:nvSpPr>
              <p:cNvPr id="2831" name="任意多边形: 形状 2830">
                <a:extLst>
                  <a:ext uri="{FF2B5EF4-FFF2-40B4-BE49-F238E27FC236}">
                    <a16:creationId xmlns:a16="http://schemas.microsoft.com/office/drawing/2014/main" xmlns="" id="{C934E83E-9A4D-4661-9372-C15963C03155}"/>
                  </a:ext>
                </a:extLst>
              </p:cNvPr>
              <p:cNvSpPr/>
              <p:nvPr/>
            </p:nvSpPr>
            <p:spPr>
              <a:xfrm>
                <a:off x="4006063" y="4351164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2" name="任意多边形: 形状 2831">
                <a:extLst>
                  <a:ext uri="{FF2B5EF4-FFF2-40B4-BE49-F238E27FC236}">
                    <a16:creationId xmlns:a16="http://schemas.microsoft.com/office/drawing/2014/main" xmlns="" id="{445828B5-9482-4148-9F64-2DC82D8F5E92}"/>
                  </a:ext>
                </a:extLst>
              </p:cNvPr>
              <p:cNvSpPr/>
              <p:nvPr/>
            </p:nvSpPr>
            <p:spPr>
              <a:xfrm>
                <a:off x="4003487" y="4348760"/>
                <a:ext cx="6010" cy="6181"/>
              </a:xfrm>
              <a:custGeom>
                <a:avLst/>
                <a:gdLst>
                  <a:gd name="connsiteX0" fmla="*/ 3778 w 6010"/>
                  <a:gd name="connsiteY0" fmla="*/ 6010 h 6181"/>
                  <a:gd name="connsiteX1" fmla="*/ 3263 w 6010"/>
                  <a:gd name="connsiteY1" fmla="*/ 6010 h 6181"/>
                  <a:gd name="connsiteX2" fmla="*/ 3263 w 6010"/>
                  <a:gd name="connsiteY2" fmla="*/ 6010 h 6181"/>
                  <a:gd name="connsiteX3" fmla="*/ 859 w 6010"/>
                  <a:gd name="connsiteY3" fmla="*/ 5152 h 6181"/>
                  <a:gd name="connsiteX4" fmla="*/ 859 w 6010"/>
                  <a:gd name="connsiteY4" fmla="*/ 5152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576 h 6181"/>
                  <a:gd name="connsiteX13" fmla="*/ 6010 w 6010"/>
                  <a:gd name="connsiteY13" fmla="*/ 3778 h 6181"/>
                  <a:gd name="connsiteX14" fmla="*/ 6010 w 6010"/>
                  <a:gd name="connsiteY14" fmla="*/ 3778 h 6181"/>
                  <a:gd name="connsiteX15" fmla="*/ 3606 w 6010"/>
                  <a:gd name="connsiteY15" fmla="*/ 3778 h 6181"/>
                  <a:gd name="connsiteX16" fmla="*/ 6010 w 6010"/>
                  <a:gd name="connsiteY16" fmla="*/ 3778 h 6181"/>
                  <a:gd name="connsiteX17" fmla="*/ 6010 w 6010"/>
                  <a:gd name="connsiteY17" fmla="*/ 6182 h 6181"/>
                  <a:gd name="connsiteX18" fmla="*/ 3778 w 6010"/>
                  <a:gd name="connsiteY18" fmla="*/ 6182 h 6181"/>
                  <a:gd name="connsiteX19" fmla="*/ 3778 w 6010"/>
                  <a:gd name="connsiteY19" fmla="*/ 6010 h 6181"/>
                  <a:gd name="connsiteX20" fmla="*/ 3778 w 6010"/>
                  <a:gd name="connsiteY20" fmla="*/ 3606 h 6181"/>
                  <a:gd name="connsiteX21" fmla="*/ 3778 w 6010"/>
                  <a:gd name="connsiteY21" fmla="*/ 2919 h 6181"/>
                  <a:gd name="connsiteX22" fmla="*/ 3778 w 6010"/>
                  <a:gd name="connsiteY22" fmla="*/ 3606 h 6181"/>
                  <a:gd name="connsiteX23" fmla="*/ 3778 w 6010"/>
                  <a:gd name="connsiteY23" fmla="*/ 3606 h 6181"/>
                  <a:gd name="connsiteX24" fmla="*/ 3778 w 6010"/>
                  <a:gd name="connsiteY24" fmla="*/ 1374 h 6181"/>
                  <a:gd name="connsiteX25" fmla="*/ 3778 w 6010"/>
                  <a:gd name="connsiteY25" fmla="*/ 1202 h 6181"/>
                  <a:gd name="connsiteX26" fmla="*/ 3778 w 6010"/>
                  <a:gd name="connsiteY26" fmla="*/ 1374 h 6181"/>
                  <a:gd name="connsiteX27" fmla="*/ 3778 w 6010"/>
                  <a:gd name="connsiteY27" fmla="*/ 1374 h 6181"/>
                  <a:gd name="connsiteX28" fmla="*/ 3778 w 6010"/>
                  <a:gd name="connsiteY28" fmla="*/ 137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010" h="6181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576"/>
                    </a:lnTo>
                    <a:cubicBezTo>
                      <a:pt x="6010" y="3778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3606" y="3778"/>
                    </a:ln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7" name="图形 7">
              <a:extLst>
                <a:ext uri="{FF2B5EF4-FFF2-40B4-BE49-F238E27FC236}">
                  <a16:creationId xmlns:a16="http://schemas.microsoft.com/office/drawing/2014/main" xmlns="" id="{68F3A5CB-8B13-44D5-B34E-8544087C33BD}"/>
                </a:ext>
              </a:extLst>
            </p:cNvPr>
            <p:cNvGrpSpPr/>
            <p:nvPr/>
          </p:nvGrpSpPr>
          <p:grpSpPr>
            <a:xfrm>
              <a:off x="4031305" y="4357690"/>
              <a:ext cx="6010" cy="6009"/>
              <a:chOff x="4031305" y="4357690"/>
              <a:chExt cx="6010" cy="6009"/>
            </a:xfrm>
            <a:solidFill>
              <a:srgbClr val="B4B4B4"/>
            </a:solidFill>
          </p:grpSpPr>
          <p:sp>
            <p:nvSpPr>
              <p:cNvPr id="2829" name="任意多边形: 形状 2828">
                <a:extLst>
                  <a:ext uri="{FF2B5EF4-FFF2-40B4-BE49-F238E27FC236}">
                    <a16:creationId xmlns:a16="http://schemas.microsoft.com/office/drawing/2014/main" xmlns="" id="{58C68BAD-70DC-4AF5-8100-327E6ECF1AE6}"/>
                  </a:ext>
                </a:extLst>
              </p:cNvPr>
              <p:cNvSpPr/>
              <p:nvPr/>
            </p:nvSpPr>
            <p:spPr>
              <a:xfrm>
                <a:off x="4033709" y="436009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0" name="任意多边形: 形状 2829">
                <a:extLst>
                  <a:ext uri="{FF2B5EF4-FFF2-40B4-BE49-F238E27FC236}">
                    <a16:creationId xmlns:a16="http://schemas.microsoft.com/office/drawing/2014/main" xmlns="" id="{565A696F-2A3A-4D42-92F3-4316A539BF99}"/>
                  </a:ext>
                </a:extLst>
              </p:cNvPr>
              <p:cNvSpPr/>
              <p:nvPr/>
            </p:nvSpPr>
            <p:spPr>
              <a:xfrm>
                <a:off x="4031305" y="4357690"/>
                <a:ext cx="6010" cy="6009"/>
              </a:xfrm>
              <a:custGeom>
                <a:avLst/>
                <a:gdLst>
                  <a:gd name="connsiteX0" fmla="*/ 2919 w 6010"/>
                  <a:gd name="connsiteY0" fmla="*/ 6010 h 6009"/>
                  <a:gd name="connsiteX1" fmla="*/ 2404 w 6010"/>
                  <a:gd name="connsiteY1" fmla="*/ 6010 h 6009"/>
                  <a:gd name="connsiteX2" fmla="*/ 2404 w 6010"/>
                  <a:gd name="connsiteY2" fmla="*/ 6010 h 6009"/>
                  <a:gd name="connsiteX3" fmla="*/ 0 w 6010"/>
                  <a:gd name="connsiteY3" fmla="*/ 6010 h 6009"/>
                  <a:gd name="connsiteX4" fmla="*/ 0 w 6010"/>
                  <a:gd name="connsiteY4" fmla="*/ 3606 h 6009"/>
                  <a:gd name="connsiteX5" fmla="*/ 0 w 6010"/>
                  <a:gd name="connsiteY5" fmla="*/ 2404 h 6009"/>
                  <a:gd name="connsiteX6" fmla="*/ 0 w 6010"/>
                  <a:gd name="connsiteY6" fmla="*/ 2404 h 6009"/>
                  <a:gd name="connsiteX7" fmla="*/ 0 w 6010"/>
                  <a:gd name="connsiteY7" fmla="*/ 0 h 6009"/>
                  <a:gd name="connsiteX8" fmla="*/ 2404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5152 w 6010"/>
                  <a:gd name="connsiteY13" fmla="*/ 5152 h 6009"/>
                  <a:gd name="connsiteX14" fmla="*/ 5152 w 6010"/>
                  <a:gd name="connsiteY14" fmla="*/ 5152 h 6009"/>
                  <a:gd name="connsiteX15" fmla="*/ 3091 w 6010"/>
                  <a:gd name="connsiteY15" fmla="*/ 6010 h 6009"/>
                  <a:gd name="connsiteX16" fmla="*/ 3091 w 6010"/>
                  <a:gd name="connsiteY16" fmla="*/ 6010 h 6009"/>
                  <a:gd name="connsiteX17" fmla="*/ 2919 w 6010"/>
                  <a:gd name="connsiteY17" fmla="*/ 6010 h 6009"/>
                  <a:gd name="connsiteX18" fmla="*/ 2919 w 6010"/>
                  <a:gd name="connsiteY18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10" h="6009">
                    <a:moveTo>
                      <a:pt x="2919" y="6010"/>
                    </a:moveTo>
                    <a:cubicBezTo>
                      <a:pt x="2748" y="6010"/>
                      <a:pt x="257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4" y="3606"/>
                      <a:pt x="5152" y="5152"/>
                    </a:cubicBezTo>
                    <a:lnTo>
                      <a:pt x="5152" y="5152"/>
                    </a:lnTo>
                    <a:cubicBezTo>
                      <a:pt x="4121" y="5838"/>
                      <a:pt x="3434" y="6010"/>
                      <a:pt x="3091" y="6010"/>
                    </a:cubicBezTo>
                    <a:lnTo>
                      <a:pt x="3091" y="6010"/>
                    </a:lnTo>
                    <a:cubicBezTo>
                      <a:pt x="3091" y="6010"/>
                      <a:pt x="3091" y="6010"/>
                      <a:pt x="2919" y="6010"/>
                    </a:cubicBezTo>
                    <a:lnTo>
                      <a:pt x="2919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8" name="图形 7">
              <a:extLst>
                <a:ext uri="{FF2B5EF4-FFF2-40B4-BE49-F238E27FC236}">
                  <a16:creationId xmlns:a16="http://schemas.microsoft.com/office/drawing/2014/main" xmlns="" id="{E7830516-8136-40F5-B748-FC271280394A}"/>
                </a:ext>
              </a:extLst>
            </p:cNvPr>
            <p:cNvGrpSpPr/>
            <p:nvPr/>
          </p:nvGrpSpPr>
          <p:grpSpPr>
            <a:xfrm>
              <a:off x="4036457" y="4353740"/>
              <a:ext cx="6181" cy="7555"/>
              <a:chOff x="4036457" y="4353740"/>
              <a:chExt cx="6181" cy="7555"/>
            </a:xfrm>
            <a:solidFill>
              <a:srgbClr val="B4B4B4"/>
            </a:solidFill>
          </p:grpSpPr>
          <p:sp>
            <p:nvSpPr>
              <p:cNvPr id="2827" name="任意多边形: 形状 2826">
                <a:extLst>
                  <a:ext uri="{FF2B5EF4-FFF2-40B4-BE49-F238E27FC236}">
                    <a16:creationId xmlns:a16="http://schemas.microsoft.com/office/drawing/2014/main" xmlns="" id="{E515D999-FFDF-4C79-9678-906623191429}"/>
                  </a:ext>
                </a:extLst>
              </p:cNvPr>
              <p:cNvSpPr/>
              <p:nvPr/>
            </p:nvSpPr>
            <p:spPr>
              <a:xfrm>
                <a:off x="4038861" y="4356316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8" name="任意多边形: 形状 2827">
                <a:extLst>
                  <a:ext uri="{FF2B5EF4-FFF2-40B4-BE49-F238E27FC236}">
                    <a16:creationId xmlns:a16="http://schemas.microsoft.com/office/drawing/2014/main" xmlns="" id="{D7AC92D2-DB32-4EC5-B6BE-87617C09887A}"/>
                  </a:ext>
                </a:extLst>
              </p:cNvPr>
              <p:cNvSpPr/>
              <p:nvPr/>
            </p:nvSpPr>
            <p:spPr>
              <a:xfrm>
                <a:off x="4036457" y="4353740"/>
                <a:ext cx="6181" cy="7555"/>
              </a:xfrm>
              <a:custGeom>
                <a:avLst/>
                <a:gdLst>
                  <a:gd name="connsiteX0" fmla="*/ 0 w 6181"/>
                  <a:gd name="connsiteY0" fmla="*/ 7384 h 7555"/>
                  <a:gd name="connsiteX1" fmla="*/ 0 w 6181"/>
                  <a:gd name="connsiteY1" fmla="*/ 4980 h 7555"/>
                  <a:gd name="connsiteX2" fmla="*/ 0 w 6181"/>
                  <a:gd name="connsiteY2" fmla="*/ 3778 h 7555"/>
                  <a:gd name="connsiteX3" fmla="*/ 0 w 6181"/>
                  <a:gd name="connsiteY3" fmla="*/ 0 h 7555"/>
                  <a:gd name="connsiteX4" fmla="*/ 2404 w 6181"/>
                  <a:gd name="connsiteY4" fmla="*/ 0 h 7555"/>
                  <a:gd name="connsiteX5" fmla="*/ 6182 w 6181"/>
                  <a:gd name="connsiteY5" fmla="*/ 3778 h 7555"/>
                  <a:gd name="connsiteX6" fmla="*/ 6182 w 6181"/>
                  <a:gd name="connsiteY6" fmla="*/ 3778 h 7555"/>
                  <a:gd name="connsiteX7" fmla="*/ 2576 w 6181"/>
                  <a:gd name="connsiteY7" fmla="*/ 7555 h 7555"/>
                  <a:gd name="connsiteX8" fmla="*/ 2576 w 6181"/>
                  <a:gd name="connsiteY8" fmla="*/ 7555 h 7555"/>
                  <a:gd name="connsiteX9" fmla="*/ 0 w 6181"/>
                  <a:gd name="connsiteY9" fmla="*/ 7555 h 7555"/>
                  <a:gd name="connsiteX10" fmla="*/ 0 w 6181"/>
                  <a:gd name="connsiteY10" fmla="*/ 7384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81" h="7555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778"/>
                    </a:cubicBezTo>
                    <a:lnTo>
                      <a:pt x="6182" y="3778"/>
                    </a:lnTo>
                    <a:cubicBezTo>
                      <a:pt x="6182" y="3778"/>
                      <a:pt x="6010" y="7384"/>
                      <a:pt x="2576" y="7555"/>
                    </a:cubicBezTo>
                    <a:lnTo>
                      <a:pt x="2576" y="7555"/>
                    </a:lnTo>
                    <a:lnTo>
                      <a:pt x="0" y="7555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9" name="图形 7">
              <a:extLst>
                <a:ext uri="{FF2B5EF4-FFF2-40B4-BE49-F238E27FC236}">
                  <a16:creationId xmlns:a16="http://schemas.microsoft.com/office/drawing/2014/main" xmlns="" id="{CC36A98E-D650-457B-AB5F-8B227F4F4CEB}"/>
                </a:ext>
              </a:extLst>
            </p:cNvPr>
            <p:cNvGrpSpPr/>
            <p:nvPr/>
          </p:nvGrpSpPr>
          <p:grpSpPr>
            <a:xfrm>
              <a:off x="4041265" y="4349791"/>
              <a:ext cx="1373" cy="4979"/>
              <a:chOff x="4041265" y="4349791"/>
              <a:chExt cx="1373" cy="4979"/>
            </a:xfrm>
            <a:solidFill>
              <a:srgbClr val="B4B4B4"/>
            </a:solidFill>
          </p:grpSpPr>
          <p:sp>
            <p:nvSpPr>
              <p:cNvPr id="2825" name="任意多边形: 形状 2824">
                <a:extLst>
                  <a:ext uri="{FF2B5EF4-FFF2-40B4-BE49-F238E27FC236}">
                    <a16:creationId xmlns:a16="http://schemas.microsoft.com/office/drawing/2014/main" xmlns="" id="{43E7C7D5-1818-48AA-BA9F-53A31637C367}"/>
                  </a:ext>
                </a:extLst>
              </p:cNvPr>
              <p:cNvSpPr/>
              <p:nvPr/>
            </p:nvSpPr>
            <p:spPr>
              <a:xfrm>
                <a:off x="4041265" y="4352366"/>
                <a:ext cx="1373" cy="17171"/>
              </a:xfrm>
              <a:custGeom>
                <a:avLst/>
                <a:gdLst>
                  <a:gd name="connsiteX0" fmla="*/ 1374 w 1373"/>
                  <a:gd name="connsiteY0" fmla="*/ 0 h 17171"/>
                  <a:gd name="connsiteX1" fmla="*/ 0 w 1373"/>
                  <a:gd name="connsiteY1" fmla="*/ 0 h 17171"/>
                  <a:gd name="connsiteX2" fmla="*/ 1374 w 1373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6" name="任意多边形: 形状 2825">
                <a:extLst>
                  <a:ext uri="{FF2B5EF4-FFF2-40B4-BE49-F238E27FC236}">
                    <a16:creationId xmlns:a16="http://schemas.microsoft.com/office/drawing/2014/main" xmlns="" id="{D1A79CBE-028A-459D-94D3-D164A1593FEC}"/>
                  </a:ext>
                </a:extLst>
              </p:cNvPr>
              <p:cNvSpPr/>
              <p:nvPr/>
            </p:nvSpPr>
            <p:spPr>
              <a:xfrm>
                <a:off x="4041265" y="4349791"/>
                <a:ext cx="1373" cy="4979"/>
              </a:xfrm>
              <a:custGeom>
                <a:avLst/>
                <a:gdLst>
                  <a:gd name="connsiteX0" fmla="*/ 0 w 1373"/>
                  <a:gd name="connsiteY0" fmla="*/ 4980 h 4979"/>
                  <a:gd name="connsiteX1" fmla="*/ 0 w 1373"/>
                  <a:gd name="connsiteY1" fmla="*/ 0 h 4979"/>
                  <a:gd name="connsiteX2" fmla="*/ 1202 w 1373"/>
                  <a:gd name="connsiteY2" fmla="*/ 0 h 4979"/>
                  <a:gd name="connsiteX3" fmla="*/ 1202 w 1373"/>
                  <a:gd name="connsiteY3" fmla="*/ 2404 h 4979"/>
                  <a:gd name="connsiteX4" fmla="*/ 1202 w 1373"/>
                  <a:gd name="connsiteY4" fmla="*/ 4808 h 4979"/>
                  <a:gd name="connsiteX5" fmla="*/ 0 w 1373"/>
                  <a:gd name="connsiteY5" fmla="*/ 4808 h 4979"/>
                  <a:gd name="connsiteX6" fmla="*/ 0 w 1373"/>
                  <a:gd name="connsiteY6" fmla="*/ 4980 h 4979"/>
                  <a:gd name="connsiteX7" fmla="*/ 1374 w 1373"/>
                  <a:gd name="connsiteY7" fmla="*/ 2576 h 4979"/>
                  <a:gd name="connsiteX8" fmla="*/ 1374 w 1373"/>
                  <a:gd name="connsiteY8" fmla="*/ 172 h 4979"/>
                  <a:gd name="connsiteX9" fmla="*/ 1374 w 1373"/>
                  <a:gd name="connsiteY9" fmla="*/ 2576 h 4979"/>
                  <a:gd name="connsiteX10" fmla="*/ 1374 w 1373"/>
                  <a:gd name="connsiteY10" fmla="*/ 2576 h 4979"/>
                  <a:gd name="connsiteX11" fmla="*/ 1374 w 1373"/>
                  <a:gd name="connsiteY11" fmla="*/ 172 h 4979"/>
                  <a:gd name="connsiteX12" fmla="*/ 1374 w 1373"/>
                  <a:gd name="connsiteY12" fmla="*/ 2576 h 4979"/>
                  <a:gd name="connsiteX13" fmla="*/ 1374 w 1373"/>
                  <a:gd name="connsiteY13" fmla="*/ 172 h 4979"/>
                  <a:gd name="connsiteX14" fmla="*/ 1374 w 1373"/>
                  <a:gd name="connsiteY14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3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172"/>
                    </a:moveTo>
                    <a:lnTo>
                      <a:pt x="1374" y="2576"/>
                    </a:lnTo>
                    <a:lnTo>
                      <a:pt x="1374" y="172"/>
                    </a:lnTo>
                    <a:lnTo>
                      <a:pt x="1374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0" name="图形 7">
              <a:extLst>
                <a:ext uri="{FF2B5EF4-FFF2-40B4-BE49-F238E27FC236}">
                  <a16:creationId xmlns:a16="http://schemas.microsoft.com/office/drawing/2014/main" xmlns="" id="{1264F9B2-D929-4270-9AC2-EFAEBDA4CDAE}"/>
                </a:ext>
              </a:extLst>
            </p:cNvPr>
            <p:cNvGrpSpPr/>
            <p:nvPr/>
          </p:nvGrpSpPr>
          <p:grpSpPr>
            <a:xfrm>
              <a:off x="4043841" y="4353912"/>
              <a:ext cx="6009" cy="6181"/>
              <a:chOff x="4043841" y="4353912"/>
              <a:chExt cx="6009" cy="6181"/>
            </a:xfrm>
            <a:solidFill>
              <a:srgbClr val="B4B4B4"/>
            </a:solidFill>
          </p:grpSpPr>
          <p:sp>
            <p:nvSpPr>
              <p:cNvPr id="2823" name="任意多边形: 形状 2822">
                <a:extLst>
                  <a:ext uri="{FF2B5EF4-FFF2-40B4-BE49-F238E27FC236}">
                    <a16:creationId xmlns:a16="http://schemas.microsoft.com/office/drawing/2014/main" xmlns="" id="{584304D1-4E74-4384-B04B-53667F1B807F}"/>
                  </a:ext>
                </a:extLst>
              </p:cNvPr>
              <p:cNvSpPr/>
              <p:nvPr/>
            </p:nvSpPr>
            <p:spPr>
              <a:xfrm>
                <a:off x="4046416" y="4356316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4" name="任意多边形: 形状 2823">
                <a:extLst>
                  <a:ext uri="{FF2B5EF4-FFF2-40B4-BE49-F238E27FC236}">
                    <a16:creationId xmlns:a16="http://schemas.microsoft.com/office/drawing/2014/main" xmlns="" id="{27CA7EE4-CFEC-4511-A799-040F2486B1ED}"/>
                  </a:ext>
                </a:extLst>
              </p:cNvPr>
              <p:cNvSpPr/>
              <p:nvPr/>
            </p:nvSpPr>
            <p:spPr>
              <a:xfrm>
                <a:off x="4043841" y="4353912"/>
                <a:ext cx="6009" cy="6181"/>
              </a:xfrm>
              <a:custGeom>
                <a:avLst/>
                <a:gdLst>
                  <a:gd name="connsiteX0" fmla="*/ 3778 w 6009"/>
                  <a:gd name="connsiteY0" fmla="*/ 6010 h 6181"/>
                  <a:gd name="connsiteX1" fmla="*/ 3262 w 6009"/>
                  <a:gd name="connsiteY1" fmla="*/ 6010 h 6181"/>
                  <a:gd name="connsiteX2" fmla="*/ 3262 w 6009"/>
                  <a:gd name="connsiteY2" fmla="*/ 6010 h 6181"/>
                  <a:gd name="connsiteX3" fmla="*/ 858 w 6009"/>
                  <a:gd name="connsiteY3" fmla="*/ 5152 h 6181"/>
                  <a:gd name="connsiteX4" fmla="*/ 858 w 6009"/>
                  <a:gd name="connsiteY4" fmla="*/ 5152 h 6181"/>
                  <a:gd name="connsiteX5" fmla="*/ 0 w 6009"/>
                  <a:gd name="connsiteY5" fmla="*/ 2404 h 6181"/>
                  <a:gd name="connsiteX6" fmla="*/ 0 w 6009"/>
                  <a:gd name="connsiteY6" fmla="*/ 2404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3606 w 6009"/>
                  <a:gd name="connsiteY9" fmla="*/ 0 h 6181"/>
                  <a:gd name="connsiteX10" fmla="*/ 3606 w 6009"/>
                  <a:gd name="connsiteY10" fmla="*/ 0 h 6181"/>
                  <a:gd name="connsiteX11" fmla="*/ 6010 w 6009"/>
                  <a:gd name="connsiteY11" fmla="*/ 0 h 6181"/>
                  <a:gd name="connsiteX12" fmla="*/ 6010 w 6009"/>
                  <a:gd name="connsiteY12" fmla="*/ 2404 h 6181"/>
                  <a:gd name="connsiteX13" fmla="*/ 6010 w 6009"/>
                  <a:gd name="connsiteY13" fmla="*/ 3778 h 6181"/>
                  <a:gd name="connsiteX14" fmla="*/ 6010 w 6009"/>
                  <a:gd name="connsiteY14" fmla="*/ 3778 h 6181"/>
                  <a:gd name="connsiteX15" fmla="*/ 6010 w 6009"/>
                  <a:gd name="connsiteY15" fmla="*/ 6182 h 6181"/>
                  <a:gd name="connsiteX16" fmla="*/ 3778 w 6009"/>
                  <a:gd name="connsiteY16" fmla="*/ 6182 h 6181"/>
                  <a:gd name="connsiteX17" fmla="*/ 3778 w 6009"/>
                  <a:gd name="connsiteY17" fmla="*/ 6010 h 6181"/>
                  <a:gd name="connsiteX18" fmla="*/ 3778 w 6009"/>
                  <a:gd name="connsiteY18" fmla="*/ 3606 h 6181"/>
                  <a:gd name="connsiteX19" fmla="*/ 3778 w 6009"/>
                  <a:gd name="connsiteY19" fmla="*/ 2748 h 6181"/>
                  <a:gd name="connsiteX20" fmla="*/ 3778 w 6009"/>
                  <a:gd name="connsiteY20" fmla="*/ 3606 h 6181"/>
                  <a:gd name="connsiteX21" fmla="*/ 3778 w 6009"/>
                  <a:gd name="connsiteY21" fmla="*/ 3606 h 6181"/>
                  <a:gd name="connsiteX22" fmla="*/ 3778 w 6009"/>
                  <a:gd name="connsiteY22" fmla="*/ 1202 h 6181"/>
                  <a:gd name="connsiteX23" fmla="*/ 3778 w 6009"/>
                  <a:gd name="connsiteY23" fmla="*/ 1202 h 6181"/>
                  <a:gd name="connsiteX24" fmla="*/ 3778 w 6009"/>
                  <a:gd name="connsiteY24" fmla="*/ 1202 h 6181"/>
                  <a:gd name="connsiteX25" fmla="*/ 3778 w 6009"/>
                  <a:gd name="connsiteY25" fmla="*/ 1202 h 6181"/>
                  <a:gd name="connsiteX26" fmla="*/ 3778 w 6009"/>
                  <a:gd name="connsiteY26" fmla="*/ 120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181">
                    <a:moveTo>
                      <a:pt x="3778" y="6010"/>
                    </a:moveTo>
                    <a:cubicBezTo>
                      <a:pt x="3606" y="6010"/>
                      <a:pt x="3434" y="6010"/>
                      <a:pt x="3262" y="6010"/>
                    </a:cubicBezTo>
                    <a:lnTo>
                      <a:pt x="3262" y="6010"/>
                    </a:lnTo>
                    <a:cubicBezTo>
                      <a:pt x="2747" y="6010"/>
                      <a:pt x="2061" y="6010"/>
                      <a:pt x="858" y="5152"/>
                    </a:cubicBezTo>
                    <a:lnTo>
                      <a:pt x="858" y="5152"/>
                    </a:lnTo>
                    <a:cubicBezTo>
                      <a:pt x="-344" y="3434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778"/>
                      <a:pt x="6010" y="3606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748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202"/>
                    </a:move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1" name="图形 7">
              <a:extLst>
                <a:ext uri="{FF2B5EF4-FFF2-40B4-BE49-F238E27FC236}">
                  <a16:creationId xmlns:a16="http://schemas.microsoft.com/office/drawing/2014/main" xmlns="" id="{C4A3698E-8CEE-4215-A1F7-1AAAC026E1C3}"/>
                </a:ext>
              </a:extLst>
            </p:cNvPr>
            <p:cNvGrpSpPr/>
            <p:nvPr/>
          </p:nvGrpSpPr>
          <p:grpSpPr>
            <a:xfrm>
              <a:off x="4052770" y="4358720"/>
              <a:ext cx="6181" cy="6181"/>
              <a:chOff x="4052770" y="4358720"/>
              <a:chExt cx="6181" cy="6181"/>
            </a:xfrm>
            <a:solidFill>
              <a:srgbClr val="B4B4B4"/>
            </a:solidFill>
          </p:grpSpPr>
          <p:sp>
            <p:nvSpPr>
              <p:cNvPr id="2821" name="任意多边形: 形状 2820">
                <a:extLst>
                  <a:ext uri="{FF2B5EF4-FFF2-40B4-BE49-F238E27FC236}">
                    <a16:creationId xmlns:a16="http://schemas.microsoft.com/office/drawing/2014/main" xmlns="" id="{2F24E7E0-D905-4D05-86DE-99581B4D6399}"/>
                  </a:ext>
                </a:extLst>
              </p:cNvPr>
              <p:cNvSpPr/>
              <p:nvPr/>
            </p:nvSpPr>
            <p:spPr>
              <a:xfrm>
                <a:off x="4055268" y="4361296"/>
                <a:ext cx="1279" cy="1202"/>
              </a:xfrm>
              <a:custGeom>
                <a:avLst/>
                <a:gdLst>
                  <a:gd name="connsiteX0" fmla="*/ 1280 w 1279"/>
                  <a:gd name="connsiteY0" fmla="*/ 1202 h 1202"/>
                  <a:gd name="connsiteX1" fmla="*/ 1280 w 1279"/>
                  <a:gd name="connsiteY1" fmla="*/ 0 h 1202"/>
                  <a:gd name="connsiteX2" fmla="*/ 78 w 1279"/>
                  <a:gd name="connsiteY2" fmla="*/ 1202 h 1202"/>
                  <a:gd name="connsiteX3" fmla="*/ 1280 w 1279"/>
                  <a:gd name="connsiteY3" fmla="*/ 1202 h 1202"/>
                  <a:gd name="connsiteX4" fmla="*/ 1280 w 12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2" name="任意多边形: 形状 2821">
                <a:extLst>
                  <a:ext uri="{FF2B5EF4-FFF2-40B4-BE49-F238E27FC236}">
                    <a16:creationId xmlns:a16="http://schemas.microsoft.com/office/drawing/2014/main" xmlns="" id="{F63AD0DA-2FAA-4ABE-99EF-C3AB0BA39FE7}"/>
                  </a:ext>
                </a:extLst>
              </p:cNvPr>
              <p:cNvSpPr/>
              <p:nvPr/>
            </p:nvSpPr>
            <p:spPr>
              <a:xfrm>
                <a:off x="4052770" y="4358720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2404 w 6181"/>
                  <a:gd name="connsiteY3" fmla="*/ 6182 h 6181"/>
                  <a:gd name="connsiteX4" fmla="*/ 0 w 6181"/>
                  <a:gd name="connsiteY4" fmla="*/ 6182 h 6181"/>
                  <a:gd name="connsiteX5" fmla="*/ 0 w 6181"/>
                  <a:gd name="connsiteY5" fmla="*/ 3778 h 6181"/>
                  <a:gd name="connsiteX6" fmla="*/ 859 w 6181"/>
                  <a:gd name="connsiteY6" fmla="*/ 859 h 6181"/>
                  <a:gd name="connsiteX7" fmla="*/ 859 w 6181"/>
                  <a:gd name="connsiteY7" fmla="*/ 859 h 6181"/>
                  <a:gd name="connsiteX8" fmla="*/ 3263 w 6181"/>
                  <a:gd name="connsiteY8" fmla="*/ 0 h 6181"/>
                  <a:gd name="connsiteX9" fmla="*/ 3263 w 6181"/>
                  <a:gd name="connsiteY9" fmla="*/ 0 h 6181"/>
                  <a:gd name="connsiteX10" fmla="*/ 3778 w 6181"/>
                  <a:gd name="connsiteY10" fmla="*/ 0 h 6181"/>
                  <a:gd name="connsiteX11" fmla="*/ 3778 w 6181"/>
                  <a:gd name="connsiteY11" fmla="*/ 0 h 6181"/>
                  <a:gd name="connsiteX12" fmla="*/ 6182 w 6181"/>
                  <a:gd name="connsiteY12" fmla="*/ 0 h 6181"/>
                  <a:gd name="connsiteX13" fmla="*/ 6182 w 6181"/>
                  <a:gd name="connsiteY13" fmla="*/ 2404 h 6181"/>
                  <a:gd name="connsiteX14" fmla="*/ 6182 w 6181"/>
                  <a:gd name="connsiteY14" fmla="*/ 3606 h 6181"/>
                  <a:gd name="connsiteX15" fmla="*/ 6182 w 6181"/>
                  <a:gd name="connsiteY15" fmla="*/ 3606 h 6181"/>
                  <a:gd name="connsiteX16" fmla="*/ 6182 w 6181"/>
                  <a:gd name="connsiteY16" fmla="*/ 6010 h 6181"/>
                  <a:gd name="connsiteX17" fmla="*/ 3606 w 6181"/>
                  <a:gd name="connsiteY17" fmla="*/ 6010 h 6181"/>
                  <a:gd name="connsiteX18" fmla="*/ 3606 w 6181"/>
                  <a:gd name="connsiteY18" fmla="*/ 6182 h 6181"/>
                  <a:gd name="connsiteX19" fmla="*/ 3606 w 6181"/>
                  <a:gd name="connsiteY19" fmla="*/ 3091 h 6181"/>
                  <a:gd name="connsiteX20" fmla="*/ 3606 w 6181"/>
                  <a:gd name="connsiteY20" fmla="*/ 1202 h 6181"/>
                  <a:gd name="connsiteX21" fmla="*/ 3606 w 6181"/>
                  <a:gd name="connsiteY21" fmla="*/ 3091 h 6181"/>
                  <a:gd name="connsiteX22" fmla="*/ 3606 w 6181"/>
                  <a:gd name="connsiteY22" fmla="*/ 309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919" y="6182"/>
                      <a:pt x="2748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3263"/>
                      <a:pt x="-343" y="2576"/>
                      <a:pt x="859" y="859"/>
                    </a:cubicBezTo>
                    <a:lnTo>
                      <a:pt x="859" y="859"/>
                    </a:lnTo>
                    <a:cubicBezTo>
                      <a:pt x="2061" y="0"/>
                      <a:pt x="2748" y="0"/>
                      <a:pt x="3263" y="0"/>
                    </a:cubicBezTo>
                    <a:lnTo>
                      <a:pt x="3263" y="0"/>
                    </a:lnTo>
                    <a:cubicBezTo>
                      <a:pt x="3434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091"/>
                    </a:moveTo>
                    <a:lnTo>
                      <a:pt x="3606" y="1202"/>
                    </a:lnTo>
                    <a:lnTo>
                      <a:pt x="3606" y="3091"/>
                    </a:lnTo>
                    <a:lnTo>
                      <a:pt x="3606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2" name="图形 7">
              <a:extLst>
                <a:ext uri="{FF2B5EF4-FFF2-40B4-BE49-F238E27FC236}">
                  <a16:creationId xmlns:a16="http://schemas.microsoft.com/office/drawing/2014/main" xmlns="" id="{8E2E813C-69B7-4B33-B0FE-A5422389F9AE}"/>
                </a:ext>
              </a:extLst>
            </p:cNvPr>
            <p:cNvGrpSpPr/>
            <p:nvPr/>
          </p:nvGrpSpPr>
          <p:grpSpPr>
            <a:xfrm>
              <a:off x="4085396" y="4268569"/>
              <a:ext cx="6009" cy="6181"/>
              <a:chOff x="4085396" y="4268569"/>
              <a:chExt cx="6009" cy="6181"/>
            </a:xfrm>
            <a:solidFill>
              <a:srgbClr val="B4B4B4"/>
            </a:solidFill>
          </p:grpSpPr>
          <p:sp>
            <p:nvSpPr>
              <p:cNvPr id="2819" name="任意多边形: 形状 2818">
                <a:extLst>
                  <a:ext uri="{FF2B5EF4-FFF2-40B4-BE49-F238E27FC236}">
                    <a16:creationId xmlns:a16="http://schemas.microsoft.com/office/drawing/2014/main" xmlns="" id="{EEC49E87-5B09-44D3-AC1F-FD416047A7C7}"/>
                  </a:ext>
                </a:extLst>
              </p:cNvPr>
              <p:cNvSpPr/>
              <p:nvPr/>
            </p:nvSpPr>
            <p:spPr>
              <a:xfrm>
                <a:off x="4087628" y="427114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0" name="任意多边形: 形状 2819">
                <a:extLst>
                  <a:ext uri="{FF2B5EF4-FFF2-40B4-BE49-F238E27FC236}">
                    <a16:creationId xmlns:a16="http://schemas.microsoft.com/office/drawing/2014/main" xmlns="" id="{CFAE8B18-B821-43F2-A140-68C7F98F070C}"/>
                  </a:ext>
                </a:extLst>
              </p:cNvPr>
              <p:cNvSpPr/>
              <p:nvPr/>
            </p:nvSpPr>
            <p:spPr>
              <a:xfrm>
                <a:off x="4085396" y="4268569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2576 w 6009"/>
                  <a:gd name="connsiteY1" fmla="*/ 6182 h 6181"/>
                  <a:gd name="connsiteX2" fmla="*/ 2576 w 6009"/>
                  <a:gd name="connsiteY2" fmla="*/ 6182 h 6181"/>
                  <a:gd name="connsiteX3" fmla="*/ 2404 w 6009"/>
                  <a:gd name="connsiteY3" fmla="*/ 6182 h 6181"/>
                  <a:gd name="connsiteX4" fmla="*/ 1374 w 6009"/>
                  <a:gd name="connsiteY4" fmla="*/ 6182 h 6181"/>
                  <a:gd name="connsiteX5" fmla="*/ 687 w 6009"/>
                  <a:gd name="connsiteY5" fmla="*/ 5495 h 6181"/>
                  <a:gd name="connsiteX6" fmla="*/ 687 w 6009"/>
                  <a:gd name="connsiteY6" fmla="*/ 5495 h 6181"/>
                  <a:gd name="connsiteX7" fmla="*/ 0 w 6009"/>
                  <a:gd name="connsiteY7" fmla="*/ 3778 h 6181"/>
                  <a:gd name="connsiteX8" fmla="*/ 3606 w 6009"/>
                  <a:gd name="connsiteY8" fmla="*/ 0 h 6181"/>
                  <a:gd name="connsiteX9" fmla="*/ 3606 w 6009"/>
                  <a:gd name="connsiteY9" fmla="*/ 0 h 6181"/>
                  <a:gd name="connsiteX10" fmla="*/ 6010 w 6009"/>
                  <a:gd name="connsiteY10" fmla="*/ 0 h 6181"/>
                  <a:gd name="connsiteX11" fmla="*/ 6010 w 6009"/>
                  <a:gd name="connsiteY11" fmla="*/ 2404 h 6181"/>
                  <a:gd name="connsiteX12" fmla="*/ 6010 w 6009"/>
                  <a:gd name="connsiteY12" fmla="*/ 3606 h 6181"/>
                  <a:gd name="connsiteX13" fmla="*/ 6010 w 6009"/>
                  <a:gd name="connsiteY13" fmla="*/ 6010 h 6181"/>
                  <a:gd name="connsiteX14" fmla="*/ 3606 w 6009"/>
                  <a:gd name="connsiteY14" fmla="*/ 6010 h 6181"/>
                  <a:gd name="connsiteX15" fmla="*/ 3606 w 6009"/>
                  <a:gd name="connsiteY15" fmla="*/ 6182 h 6181"/>
                  <a:gd name="connsiteX16" fmla="*/ 3606 w 6009"/>
                  <a:gd name="connsiteY16" fmla="*/ 3606 h 6181"/>
                  <a:gd name="connsiteX17" fmla="*/ 3606 w 6009"/>
                  <a:gd name="connsiteY17" fmla="*/ 2404 h 6181"/>
                  <a:gd name="connsiteX18" fmla="*/ 3606 w 6009"/>
                  <a:gd name="connsiteY18" fmla="*/ 3606 h 6181"/>
                  <a:gd name="connsiteX19" fmla="*/ 3606 w 6009"/>
                  <a:gd name="connsiteY19" fmla="*/ 3606 h 6181"/>
                  <a:gd name="connsiteX20" fmla="*/ 3606 w 6009"/>
                  <a:gd name="connsiteY20" fmla="*/ 2404 h 6181"/>
                  <a:gd name="connsiteX21" fmla="*/ 3606 w 6009"/>
                  <a:gd name="connsiteY21" fmla="*/ 1202 h 6181"/>
                  <a:gd name="connsiteX22" fmla="*/ 3606 w 6009"/>
                  <a:gd name="connsiteY22" fmla="*/ 2404 h 6181"/>
                  <a:gd name="connsiteX23" fmla="*/ 3606 w 6009"/>
                  <a:gd name="connsiteY23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cubicBezTo>
                      <a:pt x="2919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1374" y="6182"/>
                    </a:lnTo>
                    <a:lnTo>
                      <a:pt x="687" y="5495"/>
                    </a:lnTo>
                    <a:lnTo>
                      <a:pt x="687" y="5495"/>
                    </a:lnTo>
                    <a:lnTo>
                      <a:pt x="0" y="3778"/>
                    </a:lnTo>
                    <a:cubicBezTo>
                      <a:pt x="0" y="3606"/>
                      <a:pt x="172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3" name="图形 7">
              <a:extLst>
                <a:ext uri="{FF2B5EF4-FFF2-40B4-BE49-F238E27FC236}">
                  <a16:creationId xmlns:a16="http://schemas.microsoft.com/office/drawing/2014/main" xmlns="" id="{89FEF407-5BDE-4B97-AFFE-2A24EBCAA354}"/>
                </a:ext>
              </a:extLst>
            </p:cNvPr>
            <p:cNvGrpSpPr/>
            <p:nvPr/>
          </p:nvGrpSpPr>
          <p:grpSpPr>
            <a:xfrm>
              <a:off x="4096557" y="4257064"/>
              <a:ext cx="6010" cy="7383"/>
              <a:chOff x="4096557" y="4257064"/>
              <a:chExt cx="6010" cy="7383"/>
            </a:xfrm>
            <a:solidFill>
              <a:srgbClr val="B4B4B4"/>
            </a:solidFill>
          </p:grpSpPr>
          <p:sp>
            <p:nvSpPr>
              <p:cNvPr id="2817" name="任意多边形: 形状 2816">
                <a:extLst>
                  <a:ext uri="{FF2B5EF4-FFF2-40B4-BE49-F238E27FC236}">
                    <a16:creationId xmlns:a16="http://schemas.microsoft.com/office/drawing/2014/main" xmlns="" id="{B280835F-6060-43F8-890E-4E9973AED711}"/>
                  </a:ext>
                </a:extLst>
              </p:cNvPr>
              <p:cNvSpPr/>
              <p:nvPr/>
            </p:nvSpPr>
            <p:spPr>
              <a:xfrm>
                <a:off x="4098961" y="4259640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8" name="任意多边形: 形状 2817">
                <a:extLst>
                  <a:ext uri="{FF2B5EF4-FFF2-40B4-BE49-F238E27FC236}">
                    <a16:creationId xmlns:a16="http://schemas.microsoft.com/office/drawing/2014/main" xmlns="" id="{FBA912FB-0CA9-459D-91D8-F8896FC311C4}"/>
                  </a:ext>
                </a:extLst>
              </p:cNvPr>
              <p:cNvSpPr/>
              <p:nvPr/>
            </p:nvSpPr>
            <p:spPr>
              <a:xfrm>
                <a:off x="4096557" y="4257064"/>
                <a:ext cx="6010" cy="7383"/>
              </a:xfrm>
              <a:custGeom>
                <a:avLst/>
                <a:gdLst>
                  <a:gd name="connsiteX0" fmla="*/ 0 w 6010"/>
                  <a:gd name="connsiteY0" fmla="*/ 7384 h 7383"/>
                  <a:gd name="connsiteX1" fmla="*/ 0 w 6010"/>
                  <a:gd name="connsiteY1" fmla="*/ 4980 h 7383"/>
                  <a:gd name="connsiteX2" fmla="*/ 0 w 6010"/>
                  <a:gd name="connsiteY2" fmla="*/ 3778 h 7383"/>
                  <a:gd name="connsiteX3" fmla="*/ 0 w 6010"/>
                  <a:gd name="connsiteY3" fmla="*/ 2404 h 7383"/>
                  <a:gd name="connsiteX4" fmla="*/ 0 w 6010"/>
                  <a:gd name="connsiteY4" fmla="*/ 2404 h 7383"/>
                  <a:gd name="connsiteX5" fmla="*/ 0 w 6010"/>
                  <a:gd name="connsiteY5" fmla="*/ 0 h 7383"/>
                  <a:gd name="connsiteX6" fmla="*/ 2404 w 6010"/>
                  <a:gd name="connsiteY6" fmla="*/ 0 h 7383"/>
                  <a:gd name="connsiteX7" fmla="*/ 2748 w 6010"/>
                  <a:gd name="connsiteY7" fmla="*/ 0 h 7383"/>
                  <a:gd name="connsiteX8" fmla="*/ 2748 w 6010"/>
                  <a:gd name="connsiteY8" fmla="*/ 0 h 7383"/>
                  <a:gd name="connsiteX9" fmla="*/ 5152 w 6010"/>
                  <a:gd name="connsiteY9" fmla="*/ 859 h 7383"/>
                  <a:gd name="connsiteX10" fmla="*/ 5152 w 6010"/>
                  <a:gd name="connsiteY10" fmla="*/ 859 h 7383"/>
                  <a:gd name="connsiteX11" fmla="*/ 6010 w 6010"/>
                  <a:gd name="connsiteY11" fmla="*/ 3606 h 7383"/>
                  <a:gd name="connsiteX12" fmla="*/ 6010 w 6010"/>
                  <a:gd name="connsiteY12" fmla="*/ 3606 h 7383"/>
                  <a:gd name="connsiteX13" fmla="*/ 2232 w 6010"/>
                  <a:gd name="connsiteY13" fmla="*/ 7384 h 7383"/>
                  <a:gd name="connsiteX14" fmla="*/ 2232 w 6010"/>
                  <a:gd name="connsiteY14" fmla="*/ 7384 h 7383"/>
                  <a:gd name="connsiteX15" fmla="*/ 0 w 6010"/>
                  <a:gd name="connsiteY15" fmla="*/ 7384 h 7383"/>
                  <a:gd name="connsiteX16" fmla="*/ 0 w 6010"/>
                  <a:gd name="connsiteY16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7383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748" y="0"/>
                    </a:cubicBezTo>
                    <a:lnTo>
                      <a:pt x="2748" y="0"/>
                    </a:lnTo>
                    <a:cubicBezTo>
                      <a:pt x="3263" y="0"/>
                      <a:pt x="3949" y="0"/>
                      <a:pt x="5152" y="859"/>
                    </a:cubicBezTo>
                    <a:lnTo>
                      <a:pt x="5152" y="859"/>
                    </a:lnTo>
                    <a:cubicBezTo>
                      <a:pt x="6353" y="2404"/>
                      <a:pt x="5838" y="3091"/>
                      <a:pt x="6010" y="3606"/>
                    </a:cubicBezTo>
                    <a:lnTo>
                      <a:pt x="6010" y="3606"/>
                    </a:lnTo>
                    <a:cubicBezTo>
                      <a:pt x="6010" y="3606"/>
                      <a:pt x="5838" y="7040"/>
                      <a:pt x="2232" y="7384"/>
                    </a:cubicBezTo>
                    <a:lnTo>
                      <a:pt x="2232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4" name="图形 7">
              <a:extLst>
                <a:ext uri="{FF2B5EF4-FFF2-40B4-BE49-F238E27FC236}">
                  <a16:creationId xmlns:a16="http://schemas.microsoft.com/office/drawing/2014/main" xmlns="" id="{768F8397-9AFA-4559-9FCA-3A02E9B42D32}"/>
                </a:ext>
              </a:extLst>
            </p:cNvPr>
            <p:cNvGrpSpPr/>
            <p:nvPr/>
          </p:nvGrpSpPr>
          <p:grpSpPr>
            <a:xfrm>
              <a:off x="4181900" y="4190953"/>
              <a:ext cx="6209" cy="6181"/>
              <a:chOff x="4181900" y="4190953"/>
              <a:chExt cx="6209" cy="6181"/>
            </a:xfrm>
            <a:solidFill>
              <a:srgbClr val="B4B4B4"/>
            </a:solidFill>
          </p:grpSpPr>
          <p:sp>
            <p:nvSpPr>
              <p:cNvPr id="2815" name="任意多边形: 形状 2814">
                <a:extLst>
                  <a:ext uri="{FF2B5EF4-FFF2-40B4-BE49-F238E27FC236}">
                    <a16:creationId xmlns:a16="http://schemas.microsoft.com/office/drawing/2014/main" xmlns="" id="{93899E4B-9CF7-489E-B80A-506D53159C5F}"/>
                  </a:ext>
                </a:extLst>
              </p:cNvPr>
              <p:cNvSpPr/>
              <p:nvPr/>
            </p:nvSpPr>
            <p:spPr>
              <a:xfrm>
                <a:off x="4184304" y="4193357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6" name="任意多边形: 形状 2815">
                <a:extLst>
                  <a:ext uri="{FF2B5EF4-FFF2-40B4-BE49-F238E27FC236}">
                    <a16:creationId xmlns:a16="http://schemas.microsoft.com/office/drawing/2014/main" xmlns="" id="{BB1D89AE-D36A-4FBE-8C2E-248DCE62DB2F}"/>
                  </a:ext>
                </a:extLst>
              </p:cNvPr>
              <p:cNvSpPr/>
              <p:nvPr/>
            </p:nvSpPr>
            <p:spPr>
              <a:xfrm>
                <a:off x="4181900" y="4190953"/>
                <a:ext cx="6209" cy="6181"/>
              </a:xfrm>
              <a:custGeom>
                <a:avLst/>
                <a:gdLst>
                  <a:gd name="connsiteX0" fmla="*/ 0 w 6209"/>
                  <a:gd name="connsiteY0" fmla="*/ 3606 h 6181"/>
                  <a:gd name="connsiteX1" fmla="*/ 0 w 6209"/>
                  <a:gd name="connsiteY1" fmla="*/ 2404 h 6181"/>
                  <a:gd name="connsiteX2" fmla="*/ 0 w 6209"/>
                  <a:gd name="connsiteY2" fmla="*/ 2404 h 6181"/>
                  <a:gd name="connsiteX3" fmla="*/ 0 w 6209"/>
                  <a:gd name="connsiteY3" fmla="*/ 687 h 6181"/>
                  <a:gd name="connsiteX4" fmla="*/ 1717 w 6209"/>
                  <a:gd name="connsiteY4" fmla="*/ 172 h 6181"/>
                  <a:gd name="connsiteX5" fmla="*/ 2919 w 6209"/>
                  <a:gd name="connsiteY5" fmla="*/ 0 h 6181"/>
                  <a:gd name="connsiteX6" fmla="*/ 2919 w 6209"/>
                  <a:gd name="connsiteY6" fmla="*/ 0 h 6181"/>
                  <a:gd name="connsiteX7" fmla="*/ 5838 w 6209"/>
                  <a:gd name="connsiteY7" fmla="*/ 1546 h 6181"/>
                  <a:gd name="connsiteX8" fmla="*/ 5838 w 6209"/>
                  <a:gd name="connsiteY8" fmla="*/ 1546 h 6181"/>
                  <a:gd name="connsiteX9" fmla="*/ 6182 w 6209"/>
                  <a:gd name="connsiteY9" fmla="*/ 3778 h 6181"/>
                  <a:gd name="connsiteX10" fmla="*/ 6182 w 6209"/>
                  <a:gd name="connsiteY10" fmla="*/ 3778 h 6181"/>
                  <a:gd name="connsiteX11" fmla="*/ 6182 w 6209"/>
                  <a:gd name="connsiteY11" fmla="*/ 6182 h 6181"/>
                  <a:gd name="connsiteX12" fmla="*/ 3778 w 6209"/>
                  <a:gd name="connsiteY12" fmla="*/ 6182 h 6181"/>
                  <a:gd name="connsiteX13" fmla="*/ 2576 w 6209"/>
                  <a:gd name="connsiteY13" fmla="*/ 6182 h 6181"/>
                  <a:gd name="connsiteX14" fmla="*/ 2576 w 6209"/>
                  <a:gd name="connsiteY14" fmla="*/ 6182 h 6181"/>
                  <a:gd name="connsiteX15" fmla="*/ 0 w 6209"/>
                  <a:gd name="connsiteY15" fmla="*/ 6182 h 6181"/>
                  <a:gd name="connsiteX16" fmla="*/ 0 w 6209"/>
                  <a:gd name="connsiteY16" fmla="*/ 3606 h 6181"/>
                  <a:gd name="connsiteX17" fmla="*/ 0 w 6209"/>
                  <a:gd name="connsiteY17" fmla="*/ 3606 h 6181"/>
                  <a:gd name="connsiteX18" fmla="*/ 3263 w 6209"/>
                  <a:gd name="connsiteY18" fmla="*/ 4636 h 6181"/>
                  <a:gd name="connsiteX19" fmla="*/ 2919 w 6209"/>
                  <a:gd name="connsiteY19" fmla="*/ 3606 h 6181"/>
                  <a:gd name="connsiteX20" fmla="*/ 2919 w 6209"/>
                  <a:gd name="connsiteY20" fmla="*/ 3606 h 6181"/>
                  <a:gd name="connsiteX21" fmla="*/ 3263 w 6209"/>
                  <a:gd name="connsiteY21" fmla="*/ 4636 h 6181"/>
                  <a:gd name="connsiteX22" fmla="*/ 3263 w 6209"/>
                  <a:gd name="connsiteY22" fmla="*/ 4636 h 6181"/>
                  <a:gd name="connsiteX23" fmla="*/ 1545 w 6209"/>
                  <a:gd name="connsiteY23" fmla="*/ 3778 h 6181"/>
                  <a:gd name="connsiteX24" fmla="*/ 1717 w 6209"/>
                  <a:gd name="connsiteY24" fmla="*/ 3606 h 6181"/>
                  <a:gd name="connsiteX25" fmla="*/ 1717 w 6209"/>
                  <a:gd name="connsiteY25" fmla="*/ 3606 h 6181"/>
                  <a:gd name="connsiteX26" fmla="*/ 1545 w 6209"/>
                  <a:gd name="connsiteY26" fmla="*/ 3778 h 6181"/>
                  <a:gd name="connsiteX27" fmla="*/ 1545 w 6209"/>
                  <a:gd name="connsiteY27" fmla="*/ 3778 h 6181"/>
                  <a:gd name="connsiteX28" fmla="*/ 2919 w 6209"/>
                  <a:gd name="connsiteY28" fmla="*/ 3606 h 6181"/>
                  <a:gd name="connsiteX29" fmla="*/ 4980 w 6209"/>
                  <a:gd name="connsiteY29" fmla="*/ 3606 h 6181"/>
                  <a:gd name="connsiteX30" fmla="*/ 2919 w 6209"/>
                  <a:gd name="connsiteY30" fmla="*/ 3606 h 6181"/>
                  <a:gd name="connsiteX31" fmla="*/ 2919 w 6209"/>
                  <a:gd name="connsiteY31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209" h="6181">
                    <a:moveTo>
                      <a:pt x="0" y="3606"/>
                    </a:move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687"/>
                    </a:lnTo>
                    <a:lnTo>
                      <a:pt x="1717" y="172"/>
                    </a:lnTo>
                    <a:cubicBezTo>
                      <a:pt x="2404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263" y="0"/>
                      <a:pt x="4808" y="0"/>
                      <a:pt x="5838" y="1546"/>
                    </a:cubicBezTo>
                    <a:lnTo>
                      <a:pt x="5838" y="1546"/>
                    </a:lnTo>
                    <a:cubicBezTo>
                      <a:pt x="6353" y="2748"/>
                      <a:pt x="6182" y="3263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8" y="6182"/>
                    </a:lnTo>
                    <a:cubicBezTo>
                      <a:pt x="3778" y="6182"/>
                      <a:pt x="3778" y="6182"/>
                      <a:pt x="2576" y="6182"/>
                    </a:cubicBezTo>
                    <a:lnTo>
                      <a:pt x="2576" y="6182"/>
                    </a:lnTo>
                    <a:lnTo>
                      <a:pt x="0" y="6182"/>
                    </a:lnTo>
                    <a:lnTo>
                      <a:pt x="0" y="3606"/>
                    </a:lnTo>
                    <a:lnTo>
                      <a:pt x="0" y="3606"/>
                    </a:lnTo>
                    <a:close/>
                    <a:moveTo>
                      <a:pt x="3263" y="4636"/>
                    </a:moveTo>
                    <a:lnTo>
                      <a:pt x="2919" y="3606"/>
                    </a:lnTo>
                    <a:lnTo>
                      <a:pt x="2919" y="3606"/>
                    </a:lnTo>
                    <a:lnTo>
                      <a:pt x="3263" y="4636"/>
                    </a:lnTo>
                    <a:lnTo>
                      <a:pt x="3263" y="4636"/>
                    </a:lnTo>
                    <a:close/>
                    <a:moveTo>
                      <a:pt x="1545" y="3778"/>
                    </a:moveTo>
                    <a:lnTo>
                      <a:pt x="1717" y="3606"/>
                    </a:lnTo>
                    <a:lnTo>
                      <a:pt x="1717" y="3606"/>
                    </a:lnTo>
                    <a:lnTo>
                      <a:pt x="1545" y="3778"/>
                    </a:lnTo>
                    <a:lnTo>
                      <a:pt x="1545" y="3778"/>
                    </a:lnTo>
                    <a:close/>
                    <a:moveTo>
                      <a:pt x="2919" y="3606"/>
                    </a:moveTo>
                    <a:lnTo>
                      <a:pt x="4980" y="3606"/>
                    </a:lnTo>
                    <a:lnTo>
                      <a:pt x="2919" y="3606"/>
                    </a:lnTo>
                    <a:lnTo>
                      <a:pt x="2919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5" name="图形 7">
              <a:extLst>
                <a:ext uri="{FF2B5EF4-FFF2-40B4-BE49-F238E27FC236}">
                  <a16:creationId xmlns:a16="http://schemas.microsoft.com/office/drawing/2014/main" xmlns="" id="{E39969A6-F19F-4888-8ADE-D7643D49E983}"/>
                </a:ext>
              </a:extLst>
            </p:cNvPr>
            <p:cNvGrpSpPr/>
            <p:nvPr/>
          </p:nvGrpSpPr>
          <p:grpSpPr>
            <a:xfrm>
              <a:off x="4225001" y="4231296"/>
              <a:ext cx="6181" cy="6192"/>
              <a:chOff x="4225001" y="4231296"/>
              <a:chExt cx="6181" cy="6192"/>
            </a:xfrm>
            <a:solidFill>
              <a:srgbClr val="B4B4B4"/>
            </a:solidFill>
          </p:grpSpPr>
          <p:sp>
            <p:nvSpPr>
              <p:cNvPr id="2813" name="任意多边形: 形状 2812">
                <a:extLst>
                  <a:ext uri="{FF2B5EF4-FFF2-40B4-BE49-F238E27FC236}">
                    <a16:creationId xmlns:a16="http://schemas.microsoft.com/office/drawing/2014/main" xmlns="" id="{C9DC81FC-E498-44F3-B735-37E22A6A031C}"/>
                  </a:ext>
                </a:extLst>
              </p:cNvPr>
              <p:cNvSpPr/>
              <p:nvPr/>
            </p:nvSpPr>
            <p:spPr>
              <a:xfrm>
                <a:off x="4227405" y="4233882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4" name="任意多边形: 形状 2813">
                <a:extLst>
                  <a:ext uri="{FF2B5EF4-FFF2-40B4-BE49-F238E27FC236}">
                    <a16:creationId xmlns:a16="http://schemas.microsoft.com/office/drawing/2014/main" xmlns="" id="{08F81385-F561-4BCE-982B-8B00C0B0664B}"/>
                  </a:ext>
                </a:extLst>
              </p:cNvPr>
              <p:cNvSpPr/>
              <p:nvPr/>
            </p:nvSpPr>
            <p:spPr>
              <a:xfrm>
                <a:off x="4225001" y="4231296"/>
                <a:ext cx="6181" cy="6192"/>
              </a:xfrm>
              <a:custGeom>
                <a:avLst/>
                <a:gdLst>
                  <a:gd name="connsiteX0" fmla="*/ 3606 w 6181"/>
                  <a:gd name="connsiteY0" fmla="*/ 6193 h 6192"/>
                  <a:gd name="connsiteX1" fmla="*/ 2576 w 6181"/>
                  <a:gd name="connsiteY1" fmla="*/ 6193 h 6192"/>
                  <a:gd name="connsiteX2" fmla="*/ 2576 w 6181"/>
                  <a:gd name="connsiteY2" fmla="*/ 6193 h 6192"/>
                  <a:gd name="connsiteX3" fmla="*/ 2404 w 6181"/>
                  <a:gd name="connsiteY3" fmla="*/ 6193 h 6192"/>
                  <a:gd name="connsiteX4" fmla="*/ 0 w 6181"/>
                  <a:gd name="connsiteY4" fmla="*/ 6193 h 6192"/>
                  <a:gd name="connsiteX5" fmla="*/ 0 w 6181"/>
                  <a:gd name="connsiteY5" fmla="*/ 3788 h 6192"/>
                  <a:gd name="connsiteX6" fmla="*/ 859 w 6181"/>
                  <a:gd name="connsiteY6" fmla="*/ 869 h 6192"/>
                  <a:gd name="connsiteX7" fmla="*/ 859 w 6181"/>
                  <a:gd name="connsiteY7" fmla="*/ 869 h 6192"/>
                  <a:gd name="connsiteX8" fmla="*/ 3263 w 6181"/>
                  <a:gd name="connsiteY8" fmla="*/ 11 h 6192"/>
                  <a:gd name="connsiteX9" fmla="*/ 3263 w 6181"/>
                  <a:gd name="connsiteY9" fmla="*/ 11 h 6192"/>
                  <a:gd name="connsiteX10" fmla="*/ 3778 w 6181"/>
                  <a:gd name="connsiteY10" fmla="*/ 11 h 6192"/>
                  <a:gd name="connsiteX11" fmla="*/ 3778 w 6181"/>
                  <a:gd name="connsiteY11" fmla="*/ 11 h 6192"/>
                  <a:gd name="connsiteX12" fmla="*/ 6182 w 6181"/>
                  <a:gd name="connsiteY12" fmla="*/ 11 h 6192"/>
                  <a:gd name="connsiteX13" fmla="*/ 6182 w 6181"/>
                  <a:gd name="connsiteY13" fmla="*/ 2415 h 6192"/>
                  <a:gd name="connsiteX14" fmla="*/ 6182 w 6181"/>
                  <a:gd name="connsiteY14" fmla="*/ 3617 h 6192"/>
                  <a:gd name="connsiteX15" fmla="*/ 6182 w 6181"/>
                  <a:gd name="connsiteY15" fmla="*/ 3617 h 6192"/>
                  <a:gd name="connsiteX16" fmla="*/ 4980 w 6181"/>
                  <a:gd name="connsiteY16" fmla="*/ 3617 h 6192"/>
                  <a:gd name="connsiteX17" fmla="*/ 6182 w 6181"/>
                  <a:gd name="connsiteY17" fmla="*/ 3617 h 6192"/>
                  <a:gd name="connsiteX18" fmla="*/ 6182 w 6181"/>
                  <a:gd name="connsiteY18" fmla="*/ 6021 h 6192"/>
                  <a:gd name="connsiteX19" fmla="*/ 3606 w 6181"/>
                  <a:gd name="connsiteY19" fmla="*/ 6021 h 6192"/>
                  <a:gd name="connsiteX20" fmla="*/ 3606 w 6181"/>
                  <a:gd name="connsiteY20" fmla="*/ 6193 h 6192"/>
                  <a:gd name="connsiteX21" fmla="*/ 3606 w 6181"/>
                  <a:gd name="connsiteY21" fmla="*/ 3273 h 6192"/>
                  <a:gd name="connsiteX22" fmla="*/ 3606 w 6181"/>
                  <a:gd name="connsiteY22" fmla="*/ 1384 h 6192"/>
                  <a:gd name="connsiteX23" fmla="*/ 3606 w 6181"/>
                  <a:gd name="connsiteY23" fmla="*/ 3273 h 6192"/>
                  <a:gd name="connsiteX24" fmla="*/ 3606 w 6181"/>
                  <a:gd name="connsiteY24" fmla="*/ 3273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192">
                    <a:moveTo>
                      <a:pt x="3606" y="6193"/>
                    </a:moveTo>
                    <a:cubicBezTo>
                      <a:pt x="2919" y="6193"/>
                      <a:pt x="2576" y="6193"/>
                      <a:pt x="2576" y="6193"/>
                    </a:cubicBezTo>
                    <a:lnTo>
                      <a:pt x="2576" y="6193"/>
                    </a:ln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101"/>
                      <a:pt x="-343" y="2586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5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4980" y="3617"/>
                    </a:ln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273"/>
                    </a:moveTo>
                    <a:lnTo>
                      <a:pt x="3606" y="1384"/>
                    </a:lnTo>
                    <a:lnTo>
                      <a:pt x="3606" y="3273"/>
                    </a:lnTo>
                    <a:lnTo>
                      <a:pt x="3606" y="3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6" name="图形 7">
              <a:extLst>
                <a:ext uri="{FF2B5EF4-FFF2-40B4-BE49-F238E27FC236}">
                  <a16:creationId xmlns:a16="http://schemas.microsoft.com/office/drawing/2014/main" xmlns="" id="{C57C68D9-9A90-4A10-8EFF-26B68BECC942}"/>
                </a:ext>
              </a:extLst>
            </p:cNvPr>
            <p:cNvGrpSpPr/>
            <p:nvPr/>
          </p:nvGrpSpPr>
          <p:grpSpPr>
            <a:xfrm>
              <a:off x="4217445" y="4216196"/>
              <a:ext cx="6181" cy="6181"/>
              <a:chOff x="4217445" y="4216196"/>
              <a:chExt cx="6181" cy="6181"/>
            </a:xfrm>
            <a:solidFill>
              <a:srgbClr val="B4B4B4"/>
            </a:solidFill>
          </p:grpSpPr>
          <p:sp>
            <p:nvSpPr>
              <p:cNvPr id="2811" name="任意多边形: 形状 2810">
                <a:extLst>
                  <a:ext uri="{FF2B5EF4-FFF2-40B4-BE49-F238E27FC236}">
                    <a16:creationId xmlns:a16="http://schemas.microsoft.com/office/drawing/2014/main" xmlns="" id="{C7D06927-5109-42F0-AE51-582246EA8ADF}"/>
                  </a:ext>
                </a:extLst>
              </p:cNvPr>
              <p:cNvSpPr/>
              <p:nvPr/>
            </p:nvSpPr>
            <p:spPr>
              <a:xfrm>
                <a:off x="4219678" y="4218693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2" name="任意多边形: 形状 2811">
                <a:extLst>
                  <a:ext uri="{FF2B5EF4-FFF2-40B4-BE49-F238E27FC236}">
                    <a16:creationId xmlns:a16="http://schemas.microsoft.com/office/drawing/2014/main" xmlns="" id="{03A6C819-1606-49B1-B81B-713D3800B7FF}"/>
                  </a:ext>
                </a:extLst>
              </p:cNvPr>
              <p:cNvSpPr/>
              <p:nvPr/>
            </p:nvSpPr>
            <p:spPr>
              <a:xfrm>
                <a:off x="4217445" y="4216196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606 h 6181"/>
                  <a:gd name="connsiteX14" fmla="*/ 6182 w 6181"/>
                  <a:gd name="connsiteY14" fmla="*/ 3606 h 6181"/>
                  <a:gd name="connsiteX15" fmla="*/ 6182 w 6181"/>
                  <a:gd name="connsiteY15" fmla="*/ 6010 h 6181"/>
                  <a:gd name="connsiteX16" fmla="*/ 3606 w 6181"/>
                  <a:gd name="connsiteY16" fmla="*/ 6010 h 6181"/>
                  <a:gd name="connsiteX17" fmla="*/ 3606 w 6181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7" name="图形 7">
              <a:extLst>
                <a:ext uri="{FF2B5EF4-FFF2-40B4-BE49-F238E27FC236}">
                  <a16:creationId xmlns:a16="http://schemas.microsoft.com/office/drawing/2014/main" xmlns="" id="{304F6862-2F08-41D9-B715-7DD9B6822A2D}"/>
                </a:ext>
              </a:extLst>
            </p:cNvPr>
            <p:cNvGrpSpPr/>
            <p:nvPr/>
          </p:nvGrpSpPr>
          <p:grpSpPr>
            <a:xfrm>
              <a:off x="4217274" y="4203317"/>
              <a:ext cx="4808" cy="2575"/>
              <a:chOff x="4217274" y="4203317"/>
              <a:chExt cx="4808" cy="2575"/>
            </a:xfrm>
            <a:solidFill>
              <a:srgbClr val="B4B4B4"/>
            </a:solidFill>
          </p:grpSpPr>
          <p:sp>
            <p:nvSpPr>
              <p:cNvPr id="2809" name="任意多边形: 形状 2808">
                <a:extLst>
                  <a:ext uri="{FF2B5EF4-FFF2-40B4-BE49-F238E27FC236}">
                    <a16:creationId xmlns:a16="http://schemas.microsoft.com/office/drawing/2014/main" xmlns="" id="{BF831D11-BEFB-4062-A863-68526C43F696}"/>
                  </a:ext>
                </a:extLst>
              </p:cNvPr>
              <p:cNvSpPr/>
              <p:nvPr/>
            </p:nvSpPr>
            <p:spPr>
              <a:xfrm>
                <a:off x="4219678" y="4203317"/>
                <a:ext cx="17171" cy="2575"/>
              </a:xfrm>
              <a:custGeom>
                <a:avLst/>
                <a:gdLst>
                  <a:gd name="connsiteX0" fmla="*/ 0 w 17171"/>
                  <a:gd name="connsiteY0" fmla="*/ 2576 h 2575"/>
                  <a:gd name="connsiteX1" fmla="*/ 0 w 17171"/>
                  <a:gd name="connsiteY1" fmla="*/ 1374 h 2575"/>
                  <a:gd name="connsiteX2" fmla="*/ 0 w 17171"/>
                  <a:gd name="connsiteY2" fmla="*/ 0 h 2575"/>
                  <a:gd name="connsiteX3" fmla="*/ 0 w 17171"/>
                  <a:gd name="connsiteY3" fmla="*/ 1374 h 2575"/>
                  <a:gd name="connsiteX4" fmla="*/ 0 w 1717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0" name="任意多边形: 形状 2809">
                <a:extLst>
                  <a:ext uri="{FF2B5EF4-FFF2-40B4-BE49-F238E27FC236}">
                    <a16:creationId xmlns:a16="http://schemas.microsoft.com/office/drawing/2014/main" xmlns="" id="{C17C203D-8958-4D44-A612-F48320799692}"/>
                  </a:ext>
                </a:extLst>
              </p:cNvPr>
              <p:cNvSpPr/>
              <p:nvPr/>
            </p:nvSpPr>
            <p:spPr>
              <a:xfrm>
                <a:off x="4217274" y="4203317"/>
                <a:ext cx="4808" cy="2575"/>
              </a:xfrm>
              <a:custGeom>
                <a:avLst/>
                <a:gdLst>
                  <a:gd name="connsiteX0" fmla="*/ 0 w 4808"/>
                  <a:gd name="connsiteY0" fmla="*/ 2576 h 2575"/>
                  <a:gd name="connsiteX1" fmla="*/ 0 w 4808"/>
                  <a:gd name="connsiteY1" fmla="*/ 1374 h 2575"/>
                  <a:gd name="connsiteX2" fmla="*/ 0 w 4808"/>
                  <a:gd name="connsiteY2" fmla="*/ 0 h 2575"/>
                  <a:gd name="connsiteX3" fmla="*/ 4808 w 4808"/>
                  <a:gd name="connsiteY3" fmla="*/ 0 h 2575"/>
                  <a:gd name="connsiteX4" fmla="*/ 4808 w 4808"/>
                  <a:gd name="connsiteY4" fmla="*/ 1374 h 2575"/>
                  <a:gd name="connsiteX5" fmla="*/ 4808 w 4808"/>
                  <a:gd name="connsiteY5" fmla="*/ 2576 h 2575"/>
                  <a:gd name="connsiteX6" fmla="*/ 0 w 4808"/>
                  <a:gd name="connsiteY6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8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4808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8" name="图形 7">
              <a:extLst>
                <a:ext uri="{FF2B5EF4-FFF2-40B4-BE49-F238E27FC236}">
                  <a16:creationId xmlns:a16="http://schemas.microsoft.com/office/drawing/2014/main" xmlns="" id="{51673621-A02F-4EB8-B3B6-46267FF41D54}"/>
                </a:ext>
              </a:extLst>
            </p:cNvPr>
            <p:cNvGrpSpPr/>
            <p:nvPr/>
          </p:nvGrpSpPr>
          <p:grpSpPr>
            <a:xfrm>
              <a:off x="4227405" y="4201085"/>
              <a:ext cx="6010" cy="8757"/>
              <a:chOff x="4227405" y="4201085"/>
              <a:chExt cx="6010" cy="8757"/>
            </a:xfrm>
            <a:solidFill>
              <a:srgbClr val="B4B4B4"/>
            </a:solidFill>
          </p:grpSpPr>
          <p:sp>
            <p:nvSpPr>
              <p:cNvPr id="2807" name="任意多边形: 形状 2806">
                <a:extLst>
                  <a:ext uri="{FF2B5EF4-FFF2-40B4-BE49-F238E27FC236}">
                    <a16:creationId xmlns:a16="http://schemas.microsoft.com/office/drawing/2014/main" xmlns="" id="{CD95FD6D-C02C-456D-9706-FF6E4C401CC3}"/>
                  </a:ext>
                </a:extLst>
              </p:cNvPr>
              <p:cNvSpPr/>
              <p:nvPr/>
            </p:nvSpPr>
            <p:spPr>
              <a:xfrm>
                <a:off x="4229809" y="4203489"/>
                <a:ext cx="1202" cy="3777"/>
              </a:xfrm>
              <a:custGeom>
                <a:avLst/>
                <a:gdLst>
                  <a:gd name="connsiteX0" fmla="*/ 0 w 1202"/>
                  <a:gd name="connsiteY0" fmla="*/ 3778 h 3777"/>
                  <a:gd name="connsiteX1" fmla="*/ 1202 w 1202"/>
                  <a:gd name="connsiteY1" fmla="*/ 2576 h 3777"/>
                  <a:gd name="connsiteX2" fmla="*/ 0 w 1202"/>
                  <a:gd name="connsiteY2" fmla="*/ 0 h 3777"/>
                  <a:gd name="connsiteX3" fmla="*/ 0 w 1202"/>
                  <a:gd name="connsiteY3" fmla="*/ 2576 h 3777"/>
                  <a:gd name="connsiteX4" fmla="*/ 0 w 1202"/>
                  <a:gd name="connsiteY4" fmla="*/ 3778 h 3777"/>
                  <a:gd name="connsiteX5" fmla="*/ 0 w 1202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3777">
                    <a:moveTo>
                      <a:pt x="0" y="3778"/>
                    </a:moveTo>
                    <a:cubicBezTo>
                      <a:pt x="1202" y="3778"/>
                      <a:pt x="1202" y="2576"/>
                      <a:pt x="1202" y="2576"/>
                    </a:cubicBezTo>
                    <a:cubicBezTo>
                      <a:pt x="1202" y="1373"/>
                      <a:pt x="1202" y="0"/>
                      <a:pt x="0" y="0"/>
                    </a:cubicBezTo>
                    <a:cubicBezTo>
                      <a:pt x="0" y="0"/>
                      <a:pt x="0" y="1202"/>
                      <a:pt x="0" y="2576"/>
                    </a:cubicBezTo>
                    <a:lnTo>
                      <a:pt x="0" y="3778"/>
                    </a:ln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8" name="任意多边形: 形状 2807">
                <a:extLst>
                  <a:ext uri="{FF2B5EF4-FFF2-40B4-BE49-F238E27FC236}">
                    <a16:creationId xmlns:a16="http://schemas.microsoft.com/office/drawing/2014/main" xmlns="" id="{9E342C03-1B86-4DC9-87BA-D62B3838C974}"/>
                  </a:ext>
                </a:extLst>
              </p:cNvPr>
              <p:cNvSpPr/>
              <p:nvPr/>
            </p:nvSpPr>
            <p:spPr>
              <a:xfrm>
                <a:off x="4227405" y="4201085"/>
                <a:ext cx="6010" cy="8757"/>
              </a:xfrm>
              <a:custGeom>
                <a:avLst/>
                <a:gdLst>
                  <a:gd name="connsiteX0" fmla="*/ 0 w 6010"/>
                  <a:gd name="connsiteY0" fmla="*/ 8586 h 8757"/>
                  <a:gd name="connsiteX1" fmla="*/ 0 w 6010"/>
                  <a:gd name="connsiteY1" fmla="*/ 6182 h 8757"/>
                  <a:gd name="connsiteX2" fmla="*/ 0 w 6010"/>
                  <a:gd name="connsiteY2" fmla="*/ 4980 h 8757"/>
                  <a:gd name="connsiteX3" fmla="*/ 0 w 6010"/>
                  <a:gd name="connsiteY3" fmla="*/ 2404 h 8757"/>
                  <a:gd name="connsiteX4" fmla="*/ 0 w 6010"/>
                  <a:gd name="connsiteY4" fmla="*/ 2404 h 8757"/>
                  <a:gd name="connsiteX5" fmla="*/ 0 w 6010"/>
                  <a:gd name="connsiteY5" fmla="*/ 0 h 8757"/>
                  <a:gd name="connsiteX6" fmla="*/ 2404 w 6010"/>
                  <a:gd name="connsiteY6" fmla="*/ 0 h 8757"/>
                  <a:gd name="connsiteX7" fmla="*/ 6010 w 6010"/>
                  <a:gd name="connsiteY7" fmla="*/ 4980 h 8757"/>
                  <a:gd name="connsiteX8" fmla="*/ 6010 w 6010"/>
                  <a:gd name="connsiteY8" fmla="*/ 4980 h 8757"/>
                  <a:gd name="connsiteX9" fmla="*/ 2404 w 6010"/>
                  <a:gd name="connsiteY9" fmla="*/ 8757 h 8757"/>
                  <a:gd name="connsiteX10" fmla="*/ 2404 w 6010"/>
                  <a:gd name="connsiteY10" fmla="*/ 8757 h 8757"/>
                  <a:gd name="connsiteX11" fmla="*/ 0 w 6010"/>
                  <a:gd name="connsiteY11" fmla="*/ 8757 h 8757"/>
                  <a:gd name="connsiteX12" fmla="*/ 0 w 6010"/>
                  <a:gd name="connsiteY12" fmla="*/ 8586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" h="8757">
                    <a:moveTo>
                      <a:pt x="0" y="8586"/>
                    </a:moveTo>
                    <a:lnTo>
                      <a:pt x="0" y="6182"/>
                    </a:lnTo>
                    <a:lnTo>
                      <a:pt x="0" y="4980"/>
                    </a:lnTo>
                    <a:cubicBezTo>
                      <a:pt x="0" y="377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343"/>
                      <a:pt x="6010" y="4293"/>
                      <a:pt x="6010" y="4980"/>
                    </a:cubicBezTo>
                    <a:lnTo>
                      <a:pt x="6010" y="4980"/>
                    </a:lnTo>
                    <a:cubicBezTo>
                      <a:pt x="6010" y="4980"/>
                      <a:pt x="6010" y="8414"/>
                      <a:pt x="2404" y="8757"/>
                    </a:cubicBezTo>
                    <a:lnTo>
                      <a:pt x="2404" y="8757"/>
                    </a:lnTo>
                    <a:lnTo>
                      <a:pt x="0" y="8757"/>
                    </a:lnTo>
                    <a:lnTo>
                      <a:pt x="0" y="85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9" name="图形 7">
              <a:extLst>
                <a:ext uri="{FF2B5EF4-FFF2-40B4-BE49-F238E27FC236}">
                  <a16:creationId xmlns:a16="http://schemas.microsoft.com/office/drawing/2014/main" xmlns="" id="{2FB91AB5-45EE-4688-A725-1C19A34355C8}"/>
                </a:ext>
              </a:extLst>
            </p:cNvPr>
            <p:cNvGrpSpPr/>
            <p:nvPr/>
          </p:nvGrpSpPr>
          <p:grpSpPr>
            <a:xfrm>
              <a:off x="4223455" y="4194559"/>
              <a:ext cx="1202" cy="4979"/>
              <a:chOff x="4223455" y="4194559"/>
              <a:chExt cx="1202" cy="4979"/>
            </a:xfrm>
            <a:solidFill>
              <a:srgbClr val="B4B4B4"/>
            </a:solidFill>
          </p:grpSpPr>
          <p:sp>
            <p:nvSpPr>
              <p:cNvPr id="2805" name="任意多边形: 形状 2804">
                <a:extLst>
                  <a:ext uri="{FF2B5EF4-FFF2-40B4-BE49-F238E27FC236}">
                    <a16:creationId xmlns:a16="http://schemas.microsoft.com/office/drawing/2014/main" xmlns="" id="{4722354B-26C6-454D-859E-AAF11F66E484}"/>
                  </a:ext>
                </a:extLst>
              </p:cNvPr>
              <p:cNvSpPr/>
              <p:nvPr/>
            </p:nvSpPr>
            <p:spPr>
              <a:xfrm>
                <a:off x="4223455" y="419696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6" name="任意多边形: 形状 2805">
                <a:extLst>
                  <a:ext uri="{FF2B5EF4-FFF2-40B4-BE49-F238E27FC236}">
                    <a16:creationId xmlns:a16="http://schemas.microsoft.com/office/drawing/2014/main" xmlns="" id="{93299D52-1979-4995-A959-8D6D1A905455}"/>
                  </a:ext>
                </a:extLst>
              </p:cNvPr>
              <p:cNvSpPr/>
              <p:nvPr/>
            </p:nvSpPr>
            <p:spPr>
              <a:xfrm>
                <a:off x="4223455" y="4194559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2404 h 4979"/>
                  <a:gd name="connsiteX4" fmla="*/ 1202 w 1202"/>
                  <a:gd name="connsiteY4" fmla="*/ 4808 h 4979"/>
                  <a:gd name="connsiteX5" fmla="*/ 0 w 1202"/>
                  <a:gd name="connsiteY5" fmla="*/ 4808 h 4979"/>
                  <a:gd name="connsiteX6" fmla="*/ 0 w 1202"/>
                  <a:gd name="connsiteY6" fmla="*/ 4980 h 4979"/>
                  <a:gd name="connsiteX7" fmla="*/ 1202 w 1202"/>
                  <a:gd name="connsiteY7" fmla="*/ 2404 h 4979"/>
                  <a:gd name="connsiteX8" fmla="*/ 1202 w 1202"/>
                  <a:gd name="connsiteY8" fmla="*/ 0 h 4979"/>
                  <a:gd name="connsiteX9" fmla="*/ 1202 w 1202"/>
                  <a:gd name="connsiteY9" fmla="*/ 2404 h 4979"/>
                  <a:gd name="connsiteX10" fmla="*/ 1202 w 1202"/>
                  <a:gd name="connsiteY10" fmla="*/ 2404 h 4979"/>
                  <a:gd name="connsiteX11" fmla="*/ 1202 w 1202"/>
                  <a:gd name="connsiteY11" fmla="*/ 0 h 4979"/>
                  <a:gd name="connsiteX12" fmla="*/ 1202 w 1202"/>
                  <a:gd name="connsiteY12" fmla="*/ 2404 h 4979"/>
                  <a:gd name="connsiteX13" fmla="*/ 1202 w 1202"/>
                  <a:gd name="connsiteY13" fmla="*/ 0 h 4979"/>
                  <a:gd name="connsiteX14" fmla="*/ 1202 w 1202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0" name="图形 7">
              <a:extLst>
                <a:ext uri="{FF2B5EF4-FFF2-40B4-BE49-F238E27FC236}">
                  <a16:creationId xmlns:a16="http://schemas.microsoft.com/office/drawing/2014/main" xmlns="" id="{E3188533-0890-4E21-BCA7-B23D069B7F7E}"/>
                </a:ext>
              </a:extLst>
            </p:cNvPr>
            <p:cNvGrpSpPr/>
            <p:nvPr/>
          </p:nvGrpSpPr>
          <p:grpSpPr>
            <a:xfrm>
              <a:off x="4223971" y="4191984"/>
              <a:ext cx="9444" cy="5323"/>
              <a:chOff x="4223971" y="4191984"/>
              <a:chExt cx="9444" cy="5323"/>
            </a:xfrm>
            <a:solidFill>
              <a:srgbClr val="B4B4B4"/>
            </a:solidFill>
          </p:grpSpPr>
          <p:sp>
            <p:nvSpPr>
              <p:cNvPr id="2803" name="任意多边形: 形状 2802">
                <a:extLst>
                  <a:ext uri="{FF2B5EF4-FFF2-40B4-BE49-F238E27FC236}">
                    <a16:creationId xmlns:a16="http://schemas.microsoft.com/office/drawing/2014/main" xmlns="" id="{713E2228-B887-4835-8D56-7623FFC09877}"/>
                  </a:ext>
                </a:extLst>
              </p:cNvPr>
              <p:cNvSpPr/>
              <p:nvPr/>
            </p:nvSpPr>
            <p:spPr>
              <a:xfrm>
                <a:off x="4229637" y="4194559"/>
                <a:ext cx="1373" cy="1201"/>
              </a:xfrm>
              <a:custGeom>
                <a:avLst/>
                <a:gdLst>
                  <a:gd name="connsiteX0" fmla="*/ 1374 w 1373"/>
                  <a:gd name="connsiteY0" fmla="*/ 1202 h 1201"/>
                  <a:gd name="connsiteX1" fmla="*/ 1374 w 1373"/>
                  <a:gd name="connsiteY1" fmla="*/ 0 h 1201"/>
                  <a:gd name="connsiteX2" fmla="*/ 0 w 1373"/>
                  <a:gd name="connsiteY2" fmla="*/ 0 h 1201"/>
                  <a:gd name="connsiteX3" fmla="*/ 1374 w 1373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1">
                    <a:moveTo>
                      <a:pt x="1374" y="1202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1374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4" name="任意多边形: 形状 2803">
                <a:extLst>
                  <a:ext uri="{FF2B5EF4-FFF2-40B4-BE49-F238E27FC236}">
                    <a16:creationId xmlns:a16="http://schemas.microsoft.com/office/drawing/2014/main" xmlns="" id="{86EF6BA2-0D5C-477E-A2A1-74B830EDC1AF}"/>
                  </a:ext>
                </a:extLst>
              </p:cNvPr>
              <p:cNvSpPr/>
              <p:nvPr/>
            </p:nvSpPr>
            <p:spPr>
              <a:xfrm>
                <a:off x="4223971" y="4191984"/>
                <a:ext cx="9444" cy="5323"/>
              </a:xfrm>
              <a:custGeom>
                <a:avLst/>
                <a:gdLst>
                  <a:gd name="connsiteX0" fmla="*/ 0 w 9444"/>
                  <a:gd name="connsiteY0" fmla="*/ 0 h 5323"/>
                  <a:gd name="connsiteX1" fmla="*/ 5838 w 9444"/>
                  <a:gd name="connsiteY1" fmla="*/ 0 h 5323"/>
                  <a:gd name="connsiteX2" fmla="*/ 9444 w 9444"/>
                  <a:gd name="connsiteY2" fmla="*/ 0 h 5323"/>
                  <a:gd name="connsiteX3" fmla="*/ 9444 w 9444"/>
                  <a:gd name="connsiteY3" fmla="*/ 2404 h 5323"/>
                  <a:gd name="connsiteX4" fmla="*/ 9444 w 9444"/>
                  <a:gd name="connsiteY4" fmla="*/ 3606 h 5323"/>
                  <a:gd name="connsiteX5" fmla="*/ 7040 w 9444"/>
                  <a:gd name="connsiteY5" fmla="*/ 4636 h 5323"/>
                  <a:gd name="connsiteX6" fmla="*/ 7040 w 9444"/>
                  <a:gd name="connsiteY6" fmla="*/ 4808 h 5323"/>
                  <a:gd name="connsiteX7" fmla="*/ 6697 w 9444"/>
                  <a:gd name="connsiteY7" fmla="*/ 4808 h 5323"/>
                  <a:gd name="connsiteX8" fmla="*/ 5323 w 9444"/>
                  <a:gd name="connsiteY8" fmla="*/ 5323 h 5323"/>
                  <a:gd name="connsiteX9" fmla="*/ 0 w 9444"/>
                  <a:gd name="connsiteY9" fmla="*/ 0 h 5323"/>
                  <a:gd name="connsiteX10" fmla="*/ 0 w 9444"/>
                  <a:gd name="connsiteY10" fmla="*/ 0 h 5323"/>
                  <a:gd name="connsiteX11" fmla="*/ 7040 w 9444"/>
                  <a:gd name="connsiteY11" fmla="*/ 3778 h 5323"/>
                  <a:gd name="connsiteX12" fmla="*/ 8758 w 9444"/>
                  <a:gd name="connsiteY12" fmla="*/ 2061 h 5323"/>
                  <a:gd name="connsiteX13" fmla="*/ 7040 w 9444"/>
                  <a:gd name="connsiteY13" fmla="*/ 3778 h 5323"/>
                  <a:gd name="connsiteX14" fmla="*/ 7040 w 9444"/>
                  <a:gd name="connsiteY14" fmla="*/ 377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323">
                    <a:moveTo>
                      <a:pt x="0" y="0"/>
                    </a:moveTo>
                    <a:lnTo>
                      <a:pt x="5838" y="0"/>
                    </a:lnTo>
                    <a:lnTo>
                      <a:pt x="9444" y="0"/>
                    </a:lnTo>
                    <a:lnTo>
                      <a:pt x="9444" y="2404"/>
                    </a:lnTo>
                    <a:lnTo>
                      <a:pt x="9444" y="3606"/>
                    </a:lnTo>
                    <a:lnTo>
                      <a:pt x="7040" y="4636"/>
                    </a:lnTo>
                    <a:lnTo>
                      <a:pt x="7040" y="4808"/>
                    </a:lnTo>
                    <a:lnTo>
                      <a:pt x="6697" y="4808"/>
                    </a:lnTo>
                    <a:lnTo>
                      <a:pt x="5323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040" y="3778"/>
                    </a:moveTo>
                    <a:lnTo>
                      <a:pt x="8758" y="2061"/>
                    </a:lnTo>
                    <a:lnTo>
                      <a:pt x="7040" y="3778"/>
                    </a:lnTo>
                    <a:lnTo>
                      <a:pt x="704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1" name="图形 7">
              <a:extLst>
                <a:ext uri="{FF2B5EF4-FFF2-40B4-BE49-F238E27FC236}">
                  <a16:creationId xmlns:a16="http://schemas.microsoft.com/office/drawing/2014/main" xmlns="" id="{33978C11-C70B-4538-BAAA-045F4F52E18E}"/>
                </a:ext>
              </a:extLst>
            </p:cNvPr>
            <p:cNvGrpSpPr/>
            <p:nvPr/>
          </p:nvGrpSpPr>
          <p:grpSpPr>
            <a:xfrm>
              <a:off x="4186708" y="4103378"/>
              <a:ext cx="7555" cy="6181"/>
              <a:chOff x="4186708" y="4103378"/>
              <a:chExt cx="7555" cy="6181"/>
            </a:xfrm>
            <a:solidFill>
              <a:srgbClr val="B4B4B4"/>
            </a:solidFill>
          </p:grpSpPr>
          <p:sp>
            <p:nvSpPr>
              <p:cNvPr id="2801" name="任意多边形: 形状 2800">
                <a:extLst>
                  <a:ext uri="{FF2B5EF4-FFF2-40B4-BE49-F238E27FC236}">
                    <a16:creationId xmlns:a16="http://schemas.microsoft.com/office/drawing/2014/main" xmlns="" id="{661962F2-4368-4965-B8FB-1E69B8A6F988}"/>
                  </a:ext>
                </a:extLst>
              </p:cNvPr>
              <p:cNvSpPr/>
              <p:nvPr/>
            </p:nvSpPr>
            <p:spPr>
              <a:xfrm>
                <a:off x="4189112" y="4105782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2" name="任意多边形: 形状 2801">
                <a:extLst>
                  <a:ext uri="{FF2B5EF4-FFF2-40B4-BE49-F238E27FC236}">
                    <a16:creationId xmlns:a16="http://schemas.microsoft.com/office/drawing/2014/main" xmlns="" id="{0E979165-7176-4836-BFF2-DD4811DE055D}"/>
                  </a:ext>
                </a:extLst>
              </p:cNvPr>
              <p:cNvSpPr/>
              <p:nvPr/>
            </p:nvSpPr>
            <p:spPr>
              <a:xfrm>
                <a:off x="4186708" y="4103378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980 w 7555"/>
                  <a:gd name="connsiteY10" fmla="*/ 5495 h 6181"/>
                  <a:gd name="connsiteX11" fmla="*/ 4980 w 7555"/>
                  <a:gd name="connsiteY11" fmla="*/ 5495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465"/>
                      <a:pt x="4980" y="5495"/>
                    </a:cubicBezTo>
                    <a:lnTo>
                      <a:pt x="4980" y="5495"/>
                    </a:lnTo>
                    <a:cubicBezTo>
                      <a:pt x="3949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2" name="图形 7">
              <a:extLst>
                <a:ext uri="{FF2B5EF4-FFF2-40B4-BE49-F238E27FC236}">
                  <a16:creationId xmlns:a16="http://schemas.microsoft.com/office/drawing/2014/main" xmlns="" id="{9C603694-DD3D-426E-9DF6-ABB5A7587E09}"/>
                </a:ext>
              </a:extLst>
            </p:cNvPr>
            <p:cNvGrpSpPr/>
            <p:nvPr/>
          </p:nvGrpSpPr>
          <p:grpSpPr>
            <a:xfrm>
              <a:off x="4195466" y="4114540"/>
              <a:ext cx="9444" cy="5495"/>
              <a:chOff x="4195466" y="4114540"/>
              <a:chExt cx="9444" cy="5495"/>
            </a:xfrm>
            <a:solidFill>
              <a:srgbClr val="B4B4B4"/>
            </a:solidFill>
          </p:grpSpPr>
          <p:sp>
            <p:nvSpPr>
              <p:cNvPr id="2799" name="任意多边形: 形状 2798">
                <a:extLst>
                  <a:ext uri="{FF2B5EF4-FFF2-40B4-BE49-F238E27FC236}">
                    <a16:creationId xmlns:a16="http://schemas.microsoft.com/office/drawing/2014/main" xmlns="" id="{12C69284-0F07-4C31-87A1-0D6B4D219FBB}"/>
                  </a:ext>
                </a:extLst>
              </p:cNvPr>
              <p:cNvSpPr/>
              <p:nvPr/>
            </p:nvSpPr>
            <p:spPr>
              <a:xfrm>
                <a:off x="4198042" y="4117116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0" name="任意多边形: 形状 2799">
                <a:extLst>
                  <a:ext uri="{FF2B5EF4-FFF2-40B4-BE49-F238E27FC236}">
                    <a16:creationId xmlns:a16="http://schemas.microsoft.com/office/drawing/2014/main" xmlns="" id="{CB10BDB0-C9DA-4BA4-8810-904E968BA3A8}"/>
                  </a:ext>
                </a:extLst>
              </p:cNvPr>
              <p:cNvSpPr/>
              <p:nvPr/>
            </p:nvSpPr>
            <p:spPr>
              <a:xfrm>
                <a:off x="4195466" y="4114540"/>
                <a:ext cx="9444" cy="5495"/>
              </a:xfrm>
              <a:custGeom>
                <a:avLst/>
                <a:gdLst>
                  <a:gd name="connsiteX0" fmla="*/ 4293 w 9444"/>
                  <a:gd name="connsiteY0" fmla="*/ 5495 h 5495"/>
                  <a:gd name="connsiteX1" fmla="*/ 2919 w 9444"/>
                  <a:gd name="connsiteY1" fmla="*/ 4980 h 5495"/>
                  <a:gd name="connsiteX2" fmla="*/ 2404 w 9444"/>
                  <a:gd name="connsiteY2" fmla="*/ 4980 h 5495"/>
                  <a:gd name="connsiteX3" fmla="*/ 2404 w 9444"/>
                  <a:gd name="connsiteY3" fmla="*/ 4808 h 5495"/>
                  <a:gd name="connsiteX4" fmla="*/ 0 w 9444"/>
                  <a:gd name="connsiteY4" fmla="*/ 3778 h 5495"/>
                  <a:gd name="connsiteX5" fmla="*/ 0 w 9444"/>
                  <a:gd name="connsiteY5" fmla="*/ 0 h 5495"/>
                  <a:gd name="connsiteX6" fmla="*/ 2404 w 9444"/>
                  <a:gd name="connsiteY6" fmla="*/ 0 h 5495"/>
                  <a:gd name="connsiteX7" fmla="*/ 9444 w 9444"/>
                  <a:gd name="connsiteY7" fmla="*/ 0 h 5495"/>
                  <a:gd name="connsiteX8" fmla="*/ 5495 w 9444"/>
                  <a:gd name="connsiteY8" fmla="*/ 4121 h 5495"/>
                  <a:gd name="connsiteX9" fmla="*/ 4293 w 9444"/>
                  <a:gd name="connsiteY9" fmla="*/ 5495 h 5495"/>
                  <a:gd name="connsiteX10" fmla="*/ 4293 w 9444"/>
                  <a:gd name="connsiteY10" fmla="*/ 5495 h 5495"/>
                  <a:gd name="connsiteX11" fmla="*/ 3778 w 9444"/>
                  <a:gd name="connsiteY11" fmla="*/ 3778 h 5495"/>
                  <a:gd name="connsiteX12" fmla="*/ 4980 w 9444"/>
                  <a:gd name="connsiteY12" fmla="*/ 3778 h 5495"/>
                  <a:gd name="connsiteX13" fmla="*/ 3778 w 9444"/>
                  <a:gd name="connsiteY13" fmla="*/ 3778 h 5495"/>
                  <a:gd name="connsiteX14" fmla="*/ 3778 w 9444"/>
                  <a:gd name="connsiteY14" fmla="*/ 3778 h 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495">
                    <a:moveTo>
                      <a:pt x="4293" y="5495"/>
                    </a:moveTo>
                    <a:lnTo>
                      <a:pt x="2919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495" y="4121"/>
                    </a:lnTo>
                    <a:lnTo>
                      <a:pt x="4293" y="5495"/>
                    </a:lnTo>
                    <a:lnTo>
                      <a:pt x="4293" y="5495"/>
                    </a:lnTo>
                    <a:close/>
                    <a:moveTo>
                      <a:pt x="3778" y="3778"/>
                    </a:moveTo>
                    <a:lnTo>
                      <a:pt x="4980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3" name="图形 7">
              <a:extLst>
                <a:ext uri="{FF2B5EF4-FFF2-40B4-BE49-F238E27FC236}">
                  <a16:creationId xmlns:a16="http://schemas.microsoft.com/office/drawing/2014/main" xmlns="" id="{F7E5B8E6-8611-453F-915C-5BD85229C23B}"/>
                </a:ext>
              </a:extLst>
            </p:cNvPr>
            <p:cNvGrpSpPr/>
            <p:nvPr/>
          </p:nvGrpSpPr>
          <p:grpSpPr>
            <a:xfrm>
              <a:off x="4149102" y="4160216"/>
              <a:ext cx="4979" cy="1373"/>
              <a:chOff x="4149102" y="4160216"/>
              <a:chExt cx="4979" cy="1373"/>
            </a:xfrm>
            <a:solidFill>
              <a:srgbClr val="B4B4B4"/>
            </a:solidFill>
          </p:grpSpPr>
          <p:sp>
            <p:nvSpPr>
              <p:cNvPr id="2797" name="任意多边形: 形状 2796">
                <a:extLst>
                  <a:ext uri="{FF2B5EF4-FFF2-40B4-BE49-F238E27FC236}">
                    <a16:creationId xmlns:a16="http://schemas.microsoft.com/office/drawing/2014/main" xmlns="" id="{337B2793-A670-4391-A6B5-3EEBBA68D1C0}"/>
                  </a:ext>
                </a:extLst>
              </p:cNvPr>
              <p:cNvSpPr/>
              <p:nvPr/>
            </p:nvSpPr>
            <p:spPr>
              <a:xfrm>
                <a:off x="4151506" y="4160388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8" name="任意多边形: 形状 2797">
                <a:extLst>
                  <a:ext uri="{FF2B5EF4-FFF2-40B4-BE49-F238E27FC236}">
                    <a16:creationId xmlns:a16="http://schemas.microsoft.com/office/drawing/2014/main" xmlns="" id="{A9FDC284-C34E-416C-AAAE-673477B17C07}"/>
                  </a:ext>
                </a:extLst>
              </p:cNvPr>
              <p:cNvSpPr/>
              <p:nvPr/>
            </p:nvSpPr>
            <p:spPr>
              <a:xfrm>
                <a:off x="4149102" y="4160216"/>
                <a:ext cx="4979" cy="1373"/>
              </a:xfrm>
              <a:custGeom>
                <a:avLst/>
                <a:gdLst>
                  <a:gd name="connsiteX0" fmla="*/ 4808 w 4979"/>
                  <a:gd name="connsiteY0" fmla="*/ 1374 h 1373"/>
                  <a:gd name="connsiteX1" fmla="*/ 2404 w 4979"/>
                  <a:gd name="connsiteY1" fmla="*/ 1374 h 1373"/>
                  <a:gd name="connsiteX2" fmla="*/ 4808 w 4979"/>
                  <a:gd name="connsiteY2" fmla="*/ 1374 h 1373"/>
                  <a:gd name="connsiteX3" fmla="*/ 2404 w 4979"/>
                  <a:gd name="connsiteY3" fmla="*/ 1374 h 1373"/>
                  <a:gd name="connsiteX4" fmla="*/ 4808 w 4979"/>
                  <a:gd name="connsiteY4" fmla="*/ 1374 h 1373"/>
                  <a:gd name="connsiteX5" fmla="*/ 4808 w 4979"/>
                  <a:gd name="connsiteY5" fmla="*/ 1374 h 1373"/>
                  <a:gd name="connsiteX6" fmla="*/ 0 w 4979"/>
                  <a:gd name="connsiteY6" fmla="*/ 1374 h 1373"/>
                  <a:gd name="connsiteX7" fmla="*/ 0 w 4979"/>
                  <a:gd name="connsiteY7" fmla="*/ 0 h 1373"/>
                  <a:gd name="connsiteX8" fmla="*/ 0 w 4979"/>
                  <a:gd name="connsiteY8" fmla="*/ 0 h 1373"/>
                  <a:gd name="connsiteX9" fmla="*/ 4980 w 4979"/>
                  <a:gd name="connsiteY9" fmla="*/ 0 h 1373"/>
                  <a:gd name="connsiteX10" fmla="*/ 4980 w 4979"/>
                  <a:gd name="connsiteY10" fmla="*/ 1202 h 1373"/>
                  <a:gd name="connsiteX11" fmla="*/ 4980 w 4979"/>
                  <a:gd name="connsiteY11" fmla="*/ 1202 h 1373"/>
                  <a:gd name="connsiteX12" fmla="*/ 0 w 4979"/>
                  <a:gd name="connsiteY12" fmla="*/ 1374 h 1373"/>
                  <a:gd name="connsiteX13" fmla="*/ 0 w 4979"/>
                  <a:gd name="connsiteY13" fmla="*/ 1374 h 1373"/>
                  <a:gd name="connsiteX14" fmla="*/ 0 w 4979"/>
                  <a:gd name="connsiteY1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9" h="1373">
                    <a:moveTo>
                      <a:pt x="4808" y="1374"/>
                    </a:moveTo>
                    <a:lnTo>
                      <a:pt x="2404" y="1374"/>
                    </a:lnTo>
                    <a:lnTo>
                      <a:pt x="4808" y="1374"/>
                    </a:lnTo>
                    <a:lnTo>
                      <a:pt x="2404" y="1374"/>
                    </a:lnTo>
                    <a:lnTo>
                      <a:pt x="4808" y="1374"/>
                    </a:lnTo>
                    <a:lnTo>
                      <a:pt x="4808" y="1374"/>
                    </a:lnTo>
                    <a:close/>
                    <a:moveTo>
                      <a:pt x="0" y="1374"/>
                    </a:moveTo>
                    <a:cubicBezTo>
                      <a:pt x="0" y="1374"/>
                      <a:pt x="0" y="1374"/>
                      <a:pt x="0" y="0"/>
                    </a:cubicBez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1202"/>
                      <a:pt x="4980" y="1202"/>
                      <a:pt x="4980" y="1202"/>
                    </a:cubicBezTo>
                    <a:lnTo>
                      <a:pt x="4980" y="1202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4" name="图形 7">
              <a:extLst>
                <a:ext uri="{FF2B5EF4-FFF2-40B4-BE49-F238E27FC236}">
                  <a16:creationId xmlns:a16="http://schemas.microsoft.com/office/drawing/2014/main" xmlns="" id="{55ADCEDD-9F60-444F-9620-363F1F4BE94A}"/>
                </a:ext>
              </a:extLst>
            </p:cNvPr>
            <p:cNvGrpSpPr/>
            <p:nvPr/>
          </p:nvGrpSpPr>
          <p:grpSpPr>
            <a:xfrm>
              <a:off x="4195809" y="4164509"/>
              <a:ext cx="5323" cy="9616"/>
              <a:chOff x="4195809" y="4164509"/>
              <a:chExt cx="5323" cy="9616"/>
            </a:xfrm>
            <a:solidFill>
              <a:srgbClr val="B4B4B4"/>
            </a:solidFill>
          </p:grpSpPr>
          <p:sp>
            <p:nvSpPr>
              <p:cNvPr id="2795" name="任意多边形: 形状 2794">
                <a:extLst>
                  <a:ext uri="{FF2B5EF4-FFF2-40B4-BE49-F238E27FC236}">
                    <a16:creationId xmlns:a16="http://schemas.microsoft.com/office/drawing/2014/main" xmlns="" id="{25D8888A-0C87-4377-A393-EA1EAF3C212D}"/>
                  </a:ext>
                </a:extLst>
              </p:cNvPr>
              <p:cNvSpPr/>
              <p:nvPr/>
            </p:nvSpPr>
            <p:spPr>
              <a:xfrm>
                <a:off x="4198213" y="4170519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6" name="任意多边形: 形状 2795">
                <a:extLst>
                  <a:ext uri="{FF2B5EF4-FFF2-40B4-BE49-F238E27FC236}">
                    <a16:creationId xmlns:a16="http://schemas.microsoft.com/office/drawing/2014/main" xmlns="" id="{ACBA3586-5755-435C-9AAA-4B2F01F05099}"/>
                  </a:ext>
                </a:extLst>
              </p:cNvPr>
              <p:cNvSpPr/>
              <p:nvPr/>
            </p:nvSpPr>
            <p:spPr>
              <a:xfrm>
                <a:off x="4195809" y="4164509"/>
                <a:ext cx="5323" cy="9616"/>
              </a:xfrm>
              <a:custGeom>
                <a:avLst/>
                <a:gdLst>
                  <a:gd name="connsiteX0" fmla="*/ 2404 w 5323"/>
                  <a:gd name="connsiteY0" fmla="*/ 9616 h 9616"/>
                  <a:gd name="connsiteX1" fmla="*/ 0 w 5323"/>
                  <a:gd name="connsiteY1" fmla="*/ 9616 h 9616"/>
                  <a:gd name="connsiteX2" fmla="*/ 0 w 5323"/>
                  <a:gd name="connsiteY2" fmla="*/ 7212 h 9616"/>
                  <a:gd name="connsiteX3" fmla="*/ 0 w 5323"/>
                  <a:gd name="connsiteY3" fmla="*/ 0 h 9616"/>
                  <a:gd name="connsiteX4" fmla="*/ 4121 w 5323"/>
                  <a:gd name="connsiteY4" fmla="*/ 4121 h 9616"/>
                  <a:gd name="connsiteX5" fmla="*/ 5323 w 5323"/>
                  <a:gd name="connsiteY5" fmla="*/ 5495 h 9616"/>
                  <a:gd name="connsiteX6" fmla="*/ 4808 w 5323"/>
                  <a:gd name="connsiteY6" fmla="*/ 6697 h 9616"/>
                  <a:gd name="connsiteX7" fmla="*/ 4808 w 5323"/>
                  <a:gd name="connsiteY7" fmla="*/ 7212 h 9616"/>
                  <a:gd name="connsiteX8" fmla="*/ 4636 w 5323"/>
                  <a:gd name="connsiteY8" fmla="*/ 7212 h 9616"/>
                  <a:gd name="connsiteX9" fmla="*/ 3606 w 5323"/>
                  <a:gd name="connsiteY9" fmla="*/ 9616 h 9616"/>
                  <a:gd name="connsiteX10" fmla="*/ 2404 w 5323"/>
                  <a:gd name="connsiteY10" fmla="*/ 9616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23" h="9616">
                    <a:moveTo>
                      <a:pt x="2404" y="9616"/>
                    </a:moveTo>
                    <a:lnTo>
                      <a:pt x="0" y="9616"/>
                    </a:lnTo>
                    <a:lnTo>
                      <a:pt x="0" y="7212"/>
                    </a:lnTo>
                    <a:lnTo>
                      <a:pt x="0" y="0"/>
                    </a:lnTo>
                    <a:lnTo>
                      <a:pt x="4121" y="4121"/>
                    </a:lnTo>
                    <a:lnTo>
                      <a:pt x="5323" y="5495"/>
                    </a:lnTo>
                    <a:lnTo>
                      <a:pt x="4808" y="6697"/>
                    </a:lnTo>
                    <a:lnTo>
                      <a:pt x="4808" y="7212"/>
                    </a:lnTo>
                    <a:lnTo>
                      <a:pt x="4636" y="7212"/>
                    </a:lnTo>
                    <a:lnTo>
                      <a:pt x="3606" y="9616"/>
                    </a:lnTo>
                    <a:lnTo>
                      <a:pt x="2404" y="9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5" name="图形 7">
              <a:extLst>
                <a:ext uri="{FF2B5EF4-FFF2-40B4-BE49-F238E27FC236}">
                  <a16:creationId xmlns:a16="http://schemas.microsoft.com/office/drawing/2014/main" xmlns="" id="{EFF9E0A0-0488-4110-998D-C9AFD1917D58}"/>
                </a:ext>
              </a:extLst>
            </p:cNvPr>
            <p:cNvGrpSpPr/>
            <p:nvPr/>
          </p:nvGrpSpPr>
          <p:grpSpPr>
            <a:xfrm>
              <a:off x="4428484" y="4086207"/>
              <a:ext cx="4808" cy="1201"/>
              <a:chOff x="4428484" y="4086207"/>
              <a:chExt cx="4808" cy="1201"/>
            </a:xfrm>
            <a:solidFill>
              <a:srgbClr val="B4B4B4"/>
            </a:solidFill>
          </p:grpSpPr>
          <p:sp>
            <p:nvSpPr>
              <p:cNvPr id="2793" name="任意多边形: 形状 2792">
                <a:extLst>
                  <a:ext uri="{FF2B5EF4-FFF2-40B4-BE49-F238E27FC236}">
                    <a16:creationId xmlns:a16="http://schemas.microsoft.com/office/drawing/2014/main" xmlns="" id="{AEC73545-320B-4A28-875B-648E07579B4A}"/>
                  </a:ext>
                </a:extLst>
              </p:cNvPr>
              <p:cNvSpPr/>
              <p:nvPr/>
            </p:nvSpPr>
            <p:spPr>
              <a:xfrm>
                <a:off x="4430888" y="4086207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4" name="任意多边形: 形状 2793">
                <a:extLst>
                  <a:ext uri="{FF2B5EF4-FFF2-40B4-BE49-F238E27FC236}">
                    <a16:creationId xmlns:a16="http://schemas.microsoft.com/office/drawing/2014/main" xmlns="" id="{6A342408-3DCD-4ABE-9303-F953327D1DA4}"/>
                  </a:ext>
                </a:extLst>
              </p:cNvPr>
              <p:cNvSpPr/>
              <p:nvPr/>
            </p:nvSpPr>
            <p:spPr>
              <a:xfrm>
                <a:off x="4428484" y="4086207"/>
                <a:ext cx="4808" cy="1201"/>
              </a:xfrm>
              <a:custGeom>
                <a:avLst/>
                <a:gdLst>
                  <a:gd name="connsiteX0" fmla="*/ 4808 w 4808"/>
                  <a:gd name="connsiteY0" fmla="*/ 1202 h 1201"/>
                  <a:gd name="connsiteX1" fmla="*/ 2404 w 4808"/>
                  <a:gd name="connsiteY1" fmla="*/ 1202 h 1201"/>
                  <a:gd name="connsiteX2" fmla="*/ 4808 w 4808"/>
                  <a:gd name="connsiteY2" fmla="*/ 1202 h 1201"/>
                  <a:gd name="connsiteX3" fmla="*/ 2404 w 4808"/>
                  <a:gd name="connsiteY3" fmla="*/ 1202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0 w 4808"/>
                  <a:gd name="connsiteY8" fmla="*/ 0 h 1201"/>
                  <a:gd name="connsiteX9" fmla="*/ 4808 w 4808"/>
                  <a:gd name="connsiteY9" fmla="*/ 0 h 1201"/>
                  <a:gd name="connsiteX10" fmla="*/ 4808 w 4808"/>
                  <a:gd name="connsiteY10" fmla="*/ 1202 h 1201"/>
                  <a:gd name="connsiteX11" fmla="*/ 4808 w 4808"/>
                  <a:gd name="connsiteY11" fmla="*/ 1202 h 1201"/>
                  <a:gd name="connsiteX12" fmla="*/ 0 w 4808"/>
                  <a:gd name="connsiteY12" fmla="*/ 1202 h 1201"/>
                  <a:gd name="connsiteX13" fmla="*/ 0 w 4808"/>
                  <a:gd name="connsiteY13" fmla="*/ 1202 h 1201"/>
                  <a:gd name="connsiteX14" fmla="*/ 0 w 4808"/>
                  <a:gd name="connsiteY1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1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6" name="图形 7">
              <a:extLst>
                <a:ext uri="{FF2B5EF4-FFF2-40B4-BE49-F238E27FC236}">
                  <a16:creationId xmlns:a16="http://schemas.microsoft.com/office/drawing/2014/main" xmlns="" id="{DC5869E4-90DD-4228-8226-EE99E8937881}"/>
                </a:ext>
              </a:extLst>
            </p:cNvPr>
            <p:cNvGrpSpPr/>
            <p:nvPr/>
          </p:nvGrpSpPr>
          <p:grpSpPr>
            <a:xfrm>
              <a:off x="4433464" y="4064570"/>
              <a:ext cx="6010" cy="7383"/>
              <a:chOff x="4433464" y="4064570"/>
              <a:chExt cx="6010" cy="7383"/>
            </a:xfrm>
            <a:solidFill>
              <a:srgbClr val="B4B4B4"/>
            </a:solidFill>
          </p:grpSpPr>
          <p:sp>
            <p:nvSpPr>
              <p:cNvPr id="2791" name="任意多边形: 形状 2790">
                <a:extLst>
                  <a:ext uri="{FF2B5EF4-FFF2-40B4-BE49-F238E27FC236}">
                    <a16:creationId xmlns:a16="http://schemas.microsoft.com/office/drawing/2014/main" xmlns="" id="{1364351C-D9CB-4A52-907C-D66092F5C1B3}"/>
                  </a:ext>
                </a:extLst>
              </p:cNvPr>
              <p:cNvSpPr/>
              <p:nvPr/>
            </p:nvSpPr>
            <p:spPr>
              <a:xfrm>
                <a:off x="4435868" y="4067146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2404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2" name="任意多边形: 形状 2791">
                <a:extLst>
                  <a:ext uri="{FF2B5EF4-FFF2-40B4-BE49-F238E27FC236}">
                    <a16:creationId xmlns:a16="http://schemas.microsoft.com/office/drawing/2014/main" xmlns="" id="{CD995D41-2B60-4B12-B27D-24339E6DCF76}"/>
                  </a:ext>
                </a:extLst>
              </p:cNvPr>
              <p:cNvSpPr/>
              <p:nvPr/>
            </p:nvSpPr>
            <p:spPr>
              <a:xfrm>
                <a:off x="4433464" y="4064570"/>
                <a:ext cx="6010" cy="7383"/>
              </a:xfrm>
              <a:custGeom>
                <a:avLst/>
                <a:gdLst>
                  <a:gd name="connsiteX0" fmla="*/ 3606 w 6010"/>
                  <a:gd name="connsiteY0" fmla="*/ 7384 h 7383"/>
                  <a:gd name="connsiteX1" fmla="*/ 3091 w 6010"/>
                  <a:gd name="connsiteY1" fmla="*/ 7384 h 7383"/>
                  <a:gd name="connsiteX2" fmla="*/ 3091 w 6010"/>
                  <a:gd name="connsiteY2" fmla="*/ 7384 h 7383"/>
                  <a:gd name="connsiteX3" fmla="*/ 859 w 6010"/>
                  <a:gd name="connsiteY3" fmla="*/ 6525 h 7383"/>
                  <a:gd name="connsiteX4" fmla="*/ 859 w 6010"/>
                  <a:gd name="connsiteY4" fmla="*/ 6525 h 7383"/>
                  <a:gd name="connsiteX5" fmla="*/ 0 w 6010"/>
                  <a:gd name="connsiteY5" fmla="*/ 3606 h 7383"/>
                  <a:gd name="connsiteX6" fmla="*/ 0 w 6010"/>
                  <a:gd name="connsiteY6" fmla="*/ 3606 h 7383"/>
                  <a:gd name="connsiteX7" fmla="*/ 3606 w 6010"/>
                  <a:gd name="connsiteY7" fmla="*/ 0 h 7383"/>
                  <a:gd name="connsiteX8" fmla="*/ 3606 w 6010"/>
                  <a:gd name="connsiteY8" fmla="*/ 0 h 7383"/>
                  <a:gd name="connsiteX9" fmla="*/ 6010 w 6010"/>
                  <a:gd name="connsiteY9" fmla="*/ 0 h 7383"/>
                  <a:gd name="connsiteX10" fmla="*/ 6010 w 6010"/>
                  <a:gd name="connsiteY10" fmla="*/ 2404 h 7383"/>
                  <a:gd name="connsiteX11" fmla="*/ 6010 w 6010"/>
                  <a:gd name="connsiteY11" fmla="*/ 3606 h 7383"/>
                  <a:gd name="connsiteX12" fmla="*/ 6010 w 6010"/>
                  <a:gd name="connsiteY12" fmla="*/ 4808 h 7383"/>
                  <a:gd name="connsiteX13" fmla="*/ 6010 w 6010"/>
                  <a:gd name="connsiteY13" fmla="*/ 4808 h 7383"/>
                  <a:gd name="connsiteX14" fmla="*/ 6010 w 6010"/>
                  <a:gd name="connsiteY14" fmla="*/ 7212 h 7383"/>
                  <a:gd name="connsiteX15" fmla="*/ 3606 w 6010"/>
                  <a:gd name="connsiteY15" fmla="*/ 7212 h 7383"/>
                  <a:gd name="connsiteX16" fmla="*/ 3606 w 6010"/>
                  <a:gd name="connsiteY16" fmla="*/ 7384 h 7383"/>
                  <a:gd name="connsiteX17" fmla="*/ 3606 w 6010"/>
                  <a:gd name="connsiteY17" fmla="*/ 4980 h 7383"/>
                  <a:gd name="connsiteX18" fmla="*/ 3606 w 6010"/>
                  <a:gd name="connsiteY18" fmla="*/ 4980 h 7383"/>
                  <a:gd name="connsiteX19" fmla="*/ 3606 w 6010"/>
                  <a:gd name="connsiteY19" fmla="*/ 4980 h 7383"/>
                  <a:gd name="connsiteX20" fmla="*/ 3606 w 6010"/>
                  <a:gd name="connsiteY20" fmla="*/ 4980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7383">
                    <a:moveTo>
                      <a:pt x="3606" y="7384"/>
                    </a:moveTo>
                    <a:cubicBezTo>
                      <a:pt x="3435" y="7384"/>
                      <a:pt x="3263" y="7384"/>
                      <a:pt x="3091" y="7384"/>
                    </a:cubicBezTo>
                    <a:lnTo>
                      <a:pt x="3091" y="7384"/>
                    </a:lnTo>
                    <a:cubicBezTo>
                      <a:pt x="2576" y="7384"/>
                      <a:pt x="1889" y="7384"/>
                      <a:pt x="859" y="6525"/>
                    </a:cubicBezTo>
                    <a:lnTo>
                      <a:pt x="859" y="6525"/>
                    </a:lnTo>
                    <a:cubicBezTo>
                      <a:pt x="-343" y="4808"/>
                      <a:pt x="172" y="4293"/>
                      <a:pt x="0" y="3606"/>
                    </a:cubicBezTo>
                    <a:lnTo>
                      <a:pt x="0" y="3606"/>
                    </a:lnTo>
                    <a:cubicBezTo>
                      <a:pt x="0" y="3435"/>
                      <a:pt x="172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cubicBezTo>
                      <a:pt x="6010" y="4808"/>
                      <a:pt x="6010" y="4808"/>
                      <a:pt x="6010" y="4808"/>
                    </a:cubicBezTo>
                    <a:lnTo>
                      <a:pt x="6010" y="4808"/>
                    </a:lnTo>
                    <a:lnTo>
                      <a:pt x="6010" y="7212"/>
                    </a:lnTo>
                    <a:lnTo>
                      <a:pt x="3606" y="7212"/>
                    </a:lnTo>
                    <a:lnTo>
                      <a:pt x="3606" y="7384"/>
                    </a:lnTo>
                    <a:close/>
                    <a:moveTo>
                      <a:pt x="3606" y="4980"/>
                    </a:moveTo>
                    <a:lnTo>
                      <a:pt x="3606" y="4980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7" name="图形 7">
              <a:extLst>
                <a:ext uri="{FF2B5EF4-FFF2-40B4-BE49-F238E27FC236}">
                  <a16:creationId xmlns:a16="http://schemas.microsoft.com/office/drawing/2014/main" xmlns="" id="{A6662249-E5E5-4B8D-BE7D-AF44EA832AF1}"/>
                </a:ext>
              </a:extLst>
            </p:cNvPr>
            <p:cNvGrpSpPr/>
            <p:nvPr/>
          </p:nvGrpSpPr>
          <p:grpSpPr>
            <a:xfrm>
              <a:off x="4459908" y="4082257"/>
              <a:ext cx="6009" cy="6181"/>
              <a:chOff x="4459908" y="4082257"/>
              <a:chExt cx="6009" cy="6181"/>
            </a:xfrm>
            <a:solidFill>
              <a:srgbClr val="B4B4B4"/>
            </a:solidFill>
          </p:grpSpPr>
          <p:sp>
            <p:nvSpPr>
              <p:cNvPr id="2789" name="任意多边形: 形状 2788">
                <a:extLst>
                  <a:ext uri="{FF2B5EF4-FFF2-40B4-BE49-F238E27FC236}">
                    <a16:creationId xmlns:a16="http://schemas.microsoft.com/office/drawing/2014/main" xmlns="" id="{FF2A52D1-BF54-41D4-BE5E-EC1AAB24E8AC}"/>
                  </a:ext>
                </a:extLst>
              </p:cNvPr>
              <p:cNvSpPr/>
              <p:nvPr/>
            </p:nvSpPr>
            <p:spPr>
              <a:xfrm>
                <a:off x="4462469" y="4084833"/>
                <a:ext cx="1216" cy="1201"/>
              </a:xfrm>
              <a:custGeom>
                <a:avLst/>
                <a:gdLst>
                  <a:gd name="connsiteX0" fmla="*/ 1217 w 1216"/>
                  <a:gd name="connsiteY0" fmla="*/ 1202 h 1201"/>
                  <a:gd name="connsiteX1" fmla="*/ 1217 w 1216"/>
                  <a:gd name="connsiteY1" fmla="*/ 0 h 1201"/>
                  <a:gd name="connsiteX2" fmla="*/ 15 w 1216"/>
                  <a:gd name="connsiteY2" fmla="*/ 0 h 1201"/>
                  <a:gd name="connsiteX3" fmla="*/ 1217 w 1216"/>
                  <a:gd name="connsiteY3" fmla="*/ 1202 h 1201"/>
                  <a:gd name="connsiteX4" fmla="*/ 1217 w 1216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1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0" name="任意多边形: 形状 2789">
                <a:extLst>
                  <a:ext uri="{FF2B5EF4-FFF2-40B4-BE49-F238E27FC236}">
                    <a16:creationId xmlns:a16="http://schemas.microsoft.com/office/drawing/2014/main" xmlns="" id="{413FE495-0B7A-44E9-A731-7B6A8F65FE00}"/>
                  </a:ext>
                </a:extLst>
              </p:cNvPr>
              <p:cNvSpPr/>
              <p:nvPr/>
            </p:nvSpPr>
            <p:spPr>
              <a:xfrm>
                <a:off x="4459908" y="4082257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0 w 6009"/>
                  <a:gd name="connsiteY1" fmla="*/ 2404 h 6181"/>
                  <a:gd name="connsiteX2" fmla="*/ 0 w 6009"/>
                  <a:gd name="connsiteY2" fmla="*/ 2404 h 6181"/>
                  <a:gd name="connsiteX3" fmla="*/ 0 w 6009"/>
                  <a:gd name="connsiteY3" fmla="*/ 0 h 6181"/>
                  <a:gd name="connsiteX4" fmla="*/ 2404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6010 w 6009"/>
                  <a:gd name="connsiteY9" fmla="*/ 6010 h 6181"/>
                  <a:gd name="connsiteX10" fmla="*/ 3778 w 6009"/>
                  <a:gd name="connsiteY10" fmla="*/ 6010 h 6181"/>
                  <a:gd name="connsiteX11" fmla="*/ 3778 w 6009"/>
                  <a:gd name="connsiteY11" fmla="*/ 6182 h 6181"/>
                  <a:gd name="connsiteX12" fmla="*/ 3778 w 6009"/>
                  <a:gd name="connsiteY12" fmla="*/ 3778 h 6181"/>
                  <a:gd name="connsiteX13" fmla="*/ 3778 w 6009"/>
                  <a:gd name="connsiteY13" fmla="*/ 2576 h 6181"/>
                  <a:gd name="connsiteX14" fmla="*/ 4980 w 6009"/>
                  <a:gd name="connsiteY14" fmla="*/ 2576 h 6181"/>
                  <a:gd name="connsiteX15" fmla="*/ 3778 w 6009"/>
                  <a:gd name="connsiteY15" fmla="*/ 2576 h 6181"/>
                  <a:gd name="connsiteX16" fmla="*/ 3778 w 6009"/>
                  <a:gd name="connsiteY16" fmla="*/ 1374 h 6181"/>
                  <a:gd name="connsiteX17" fmla="*/ 3778 w 6009"/>
                  <a:gd name="connsiteY17" fmla="*/ 2576 h 6181"/>
                  <a:gd name="connsiteX18" fmla="*/ 3778 w 6009"/>
                  <a:gd name="connsiteY18" fmla="*/ 3778 h 6181"/>
                  <a:gd name="connsiteX19" fmla="*/ 3778 w 6009"/>
                  <a:gd name="connsiteY19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576"/>
                    </a:lnTo>
                    <a:lnTo>
                      <a:pt x="4980" y="2576"/>
                    </a:lnTo>
                    <a:lnTo>
                      <a:pt x="3778" y="2576"/>
                    </a:ln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8" name="图形 7">
              <a:extLst>
                <a:ext uri="{FF2B5EF4-FFF2-40B4-BE49-F238E27FC236}">
                  <a16:creationId xmlns:a16="http://schemas.microsoft.com/office/drawing/2014/main" xmlns="" id="{E65F9535-CA75-4577-B5F2-C8C2D78BF916}"/>
                </a:ext>
              </a:extLst>
            </p:cNvPr>
            <p:cNvGrpSpPr/>
            <p:nvPr/>
          </p:nvGrpSpPr>
          <p:grpSpPr>
            <a:xfrm>
              <a:off x="4538039" y="4063884"/>
              <a:ext cx="13565" cy="12191"/>
              <a:chOff x="4538039" y="4063884"/>
              <a:chExt cx="13565" cy="12191"/>
            </a:xfrm>
            <a:solidFill>
              <a:srgbClr val="B4B4B4"/>
            </a:solidFill>
          </p:grpSpPr>
          <p:sp>
            <p:nvSpPr>
              <p:cNvPr id="2787" name="任意多边形: 形状 2786">
                <a:extLst>
                  <a:ext uri="{FF2B5EF4-FFF2-40B4-BE49-F238E27FC236}">
                    <a16:creationId xmlns:a16="http://schemas.microsoft.com/office/drawing/2014/main" xmlns="" id="{62046A02-9A16-4F07-90C4-E15180B293B6}"/>
                  </a:ext>
                </a:extLst>
              </p:cNvPr>
              <p:cNvSpPr/>
              <p:nvPr/>
            </p:nvSpPr>
            <p:spPr>
              <a:xfrm>
                <a:off x="4540443" y="4066013"/>
                <a:ext cx="8757" cy="7469"/>
              </a:xfrm>
              <a:custGeom>
                <a:avLst/>
                <a:gdLst>
                  <a:gd name="connsiteX0" fmla="*/ 4980 w 8757"/>
                  <a:gd name="connsiteY0" fmla="*/ 789 h 7469"/>
                  <a:gd name="connsiteX1" fmla="*/ 0 w 8757"/>
                  <a:gd name="connsiteY1" fmla="*/ 7143 h 7469"/>
                  <a:gd name="connsiteX2" fmla="*/ 3778 w 8757"/>
                  <a:gd name="connsiteY2" fmla="*/ 4567 h 7469"/>
                  <a:gd name="connsiteX3" fmla="*/ 8757 w 8757"/>
                  <a:gd name="connsiteY3" fmla="*/ 1992 h 7469"/>
                  <a:gd name="connsiteX4" fmla="*/ 4980 w 8757"/>
                  <a:gd name="connsiteY4" fmla="*/ 789 h 7469"/>
                  <a:gd name="connsiteX5" fmla="*/ 4980 w 8757"/>
                  <a:gd name="connsiteY5" fmla="*/ 789 h 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7469">
                    <a:moveTo>
                      <a:pt x="4980" y="789"/>
                    </a:moveTo>
                    <a:cubicBezTo>
                      <a:pt x="4980" y="789"/>
                      <a:pt x="0" y="5769"/>
                      <a:pt x="0" y="7143"/>
                    </a:cubicBezTo>
                    <a:cubicBezTo>
                      <a:pt x="0" y="8345"/>
                      <a:pt x="2576" y="5941"/>
                      <a:pt x="3778" y="4567"/>
                    </a:cubicBezTo>
                    <a:cubicBezTo>
                      <a:pt x="4980" y="4567"/>
                      <a:pt x="8757" y="3365"/>
                      <a:pt x="8757" y="1992"/>
                    </a:cubicBezTo>
                    <a:cubicBezTo>
                      <a:pt x="8757" y="-412"/>
                      <a:pt x="6182" y="-412"/>
                      <a:pt x="4980" y="789"/>
                    </a:cubicBezTo>
                    <a:lnTo>
                      <a:pt x="4980" y="7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8" name="任意多边形: 形状 2787">
                <a:extLst>
                  <a:ext uri="{FF2B5EF4-FFF2-40B4-BE49-F238E27FC236}">
                    <a16:creationId xmlns:a16="http://schemas.microsoft.com/office/drawing/2014/main" xmlns="" id="{FAF7A683-546D-45A2-A608-E04EA6582282}"/>
                  </a:ext>
                </a:extLst>
              </p:cNvPr>
              <p:cNvSpPr/>
              <p:nvPr/>
            </p:nvSpPr>
            <p:spPr>
              <a:xfrm>
                <a:off x="4538039" y="4063884"/>
                <a:ext cx="13565" cy="12191"/>
              </a:xfrm>
              <a:custGeom>
                <a:avLst/>
                <a:gdLst>
                  <a:gd name="connsiteX0" fmla="*/ 687 w 13565"/>
                  <a:gd name="connsiteY0" fmla="*/ 10990 h 12191"/>
                  <a:gd name="connsiteX1" fmla="*/ 687 w 13565"/>
                  <a:gd name="connsiteY1" fmla="*/ 10990 h 12191"/>
                  <a:gd name="connsiteX2" fmla="*/ 0 w 13565"/>
                  <a:gd name="connsiteY2" fmla="*/ 9616 h 12191"/>
                  <a:gd name="connsiteX3" fmla="*/ 0 w 13565"/>
                  <a:gd name="connsiteY3" fmla="*/ 9616 h 12191"/>
                  <a:gd name="connsiteX4" fmla="*/ 0 w 13565"/>
                  <a:gd name="connsiteY4" fmla="*/ 9444 h 12191"/>
                  <a:gd name="connsiteX5" fmla="*/ 0 w 13565"/>
                  <a:gd name="connsiteY5" fmla="*/ 9444 h 12191"/>
                  <a:gd name="connsiteX6" fmla="*/ 0 w 13565"/>
                  <a:gd name="connsiteY6" fmla="*/ 9444 h 12191"/>
                  <a:gd name="connsiteX7" fmla="*/ 0 w 13565"/>
                  <a:gd name="connsiteY7" fmla="*/ 9444 h 12191"/>
                  <a:gd name="connsiteX8" fmla="*/ 0 w 13565"/>
                  <a:gd name="connsiteY8" fmla="*/ 9444 h 12191"/>
                  <a:gd name="connsiteX9" fmla="*/ 343 w 13565"/>
                  <a:gd name="connsiteY9" fmla="*/ 8242 h 12191"/>
                  <a:gd name="connsiteX10" fmla="*/ 343 w 13565"/>
                  <a:gd name="connsiteY10" fmla="*/ 8242 h 12191"/>
                  <a:gd name="connsiteX11" fmla="*/ 5666 w 13565"/>
                  <a:gd name="connsiteY11" fmla="*/ 1545 h 12191"/>
                  <a:gd name="connsiteX12" fmla="*/ 5666 w 13565"/>
                  <a:gd name="connsiteY12" fmla="*/ 1545 h 12191"/>
                  <a:gd name="connsiteX13" fmla="*/ 5666 w 13565"/>
                  <a:gd name="connsiteY13" fmla="*/ 1545 h 12191"/>
                  <a:gd name="connsiteX14" fmla="*/ 5666 w 13565"/>
                  <a:gd name="connsiteY14" fmla="*/ 1545 h 12191"/>
                  <a:gd name="connsiteX15" fmla="*/ 5666 w 13565"/>
                  <a:gd name="connsiteY15" fmla="*/ 1545 h 12191"/>
                  <a:gd name="connsiteX16" fmla="*/ 5666 w 13565"/>
                  <a:gd name="connsiteY16" fmla="*/ 1545 h 12191"/>
                  <a:gd name="connsiteX17" fmla="*/ 5666 w 13565"/>
                  <a:gd name="connsiteY17" fmla="*/ 1545 h 12191"/>
                  <a:gd name="connsiteX18" fmla="*/ 5666 w 13565"/>
                  <a:gd name="connsiteY18" fmla="*/ 1545 h 12191"/>
                  <a:gd name="connsiteX19" fmla="*/ 9273 w 13565"/>
                  <a:gd name="connsiteY19" fmla="*/ 0 h 12191"/>
                  <a:gd name="connsiteX20" fmla="*/ 9273 w 13565"/>
                  <a:gd name="connsiteY20" fmla="*/ 0 h 12191"/>
                  <a:gd name="connsiteX21" fmla="*/ 13565 w 13565"/>
                  <a:gd name="connsiteY21" fmla="*/ 4465 h 12191"/>
                  <a:gd name="connsiteX22" fmla="*/ 13565 w 13565"/>
                  <a:gd name="connsiteY22" fmla="*/ 4465 h 12191"/>
                  <a:gd name="connsiteX23" fmla="*/ 7212 w 13565"/>
                  <a:gd name="connsiteY23" fmla="*/ 9101 h 12191"/>
                  <a:gd name="connsiteX24" fmla="*/ 7212 w 13565"/>
                  <a:gd name="connsiteY24" fmla="*/ 9101 h 12191"/>
                  <a:gd name="connsiteX25" fmla="*/ 2576 w 13565"/>
                  <a:gd name="connsiteY25" fmla="*/ 12192 h 12191"/>
                  <a:gd name="connsiteX26" fmla="*/ 2576 w 13565"/>
                  <a:gd name="connsiteY26" fmla="*/ 12192 h 12191"/>
                  <a:gd name="connsiteX27" fmla="*/ 687 w 13565"/>
                  <a:gd name="connsiteY27" fmla="*/ 10990 h 12191"/>
                  <a:gd name="connsiteX28" fmla="*/ 687 w 13565"/>
                  <a:gd name="connsiteY28" fmla="*/ 10990 h 12191"/>
                  <a:gd name="connsiteX29" fmla="*/ 8242 w 13565"/>
                  <a:gd name="connsiteY29" fmla="*/ 3778 h 12191"/>
                  <a:gd name="connsiteX30" fmla="*/ 8242 w 13565"/>
                  <a:gd name="connsiteY30" fmla="*/ 3778 h 12191"/>
                  <a:gd name="connsiteX31" fmla="*/ 8242 w 13565"/>
                  <a:gd name="connsiteY31" fmla="*/ 3778 h 12191"/>
                  <a:gd name="connsiteX32" fmla="*/ 7555 w 13565"/>
                  <a:gd name="connsiteY32" fmla="*/ 3091 h 12191"/>
                  <a:gd name="connsiteX33" fmla="*/ 8242 w 13565"/>
                  <a:gd name="connsiteY33" fmla="*/ 3778 h 12191"/>
                  <a:gd name="connsiteX34" fmla="*/ 8242 w 13565"/>
                  <a:gd name="connsiteY34" fmla="*/ 3778 h 1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565" h="12191">
                    <a:moveTo>
                      <a:pt x="687" y="10990"/>
                    </a:moveTo>
                    <a:lnTo>
                      <a:pt x="687" y="10990"/>
                    </a:lnTo>
                    <a:cubicBezTo>
                      <a:pt x="515" y="10818"/>
                      <a:pt x="172" y="10818"/>
                      <a:pt x="0" y="9616"/>
                    </a:cubicBezTo>
                    <a:lnTo>
                      <a:pt x="0" y="9616"/>
                    </a:lnTo>
                    <a:cubicBezTo>
                      <a:pt x="0" y="9444"/>
                      <a:pt x="0" y="9444"/>
                      <a:pt x="0" y="9444"/>
                    </a:cubicBezTo>
                    <a:lnTo>
                      <a:pt x="0" y="9444"/>
                    </a:lnTo>
                    <a:lnTo>
                      <a:pt x="0" y="9444"/>
                    </a:lnTo>
                    <a:cubicBezTo>
                      <a:pt x="0" y="9444"/>
                      <a:pt x="0" y="9444"/>
                      <a:pt x="0" y="9444"/>
                    </a:cubicBezTo>
                    <a:lnTo>
                      <a:pt x="0" y="9444"/>
                    </a:lnTo>
                    <a:cubicBezTo>
                      <a:pt x="0" y="8929"/>
                      <a:pt x="172" y="8586"/>
                      <a:pt x="343" y="8242"/>
                    </a:cubicBezTo>
                    <a:lnTo>
                      <a:pt x="343" y="8242"/>
                    </a:lnTo>
                    <a:cubicBezTo>
                      <a:pt x="1545" y="4808"/>
                      <a:pt x="4980" y="2232"/>
                      <a:pt x="5666" y="1545"/>
                    </a:cubicBezTo>
                    <a:lnTo>
                      <a:pt x="5666" y="1545"/>
                    </a:lnTo>
                    <a:lnTo>
                      <a:pt x="5666" y="1545"/>
                    </a:lnTo>
                    <a:cubicBezTo>
                      <a:pt x="5666" y="1545"/>
                      <a:pt x="5666" y="1545"/>
                      <a:pt x="5666" y="1545"/>
                    </a:cubicBezTo>
                    <a:lnTo>
                      <a:pt x="5666" y="1545"/>
                    </a:lnTo>
                    <a:cubicBezTo>
                      <a:pt x="5666" y="1545"/>
                      <a:pt x="5666" y="1545"/>
                      <a:pt x="5666" y="1545"/>
                    </a:cubicBezTo>
                    <a:lnTo>
                      <a:pt x="5666" y="1545"/>
                    </a:lnTo>
                    <a:lnTo>
                      <a:pt x="5666" y="1545"/>
                    </a:lnTo>
                    <a:cubicBezTo>
                      <a:pt x="6697" y="344"/>
                      <a:pt x="8071" y="0"/>
                      <a:pt x="9273" y="0"/>
                    </a:cubicBezTo>
                    <a:lnTo>
                      <a:pt x="9273" y="0"/>
                    </a:lnTo>
                    <a:cubicBezTo>
                      <a:pt x="11333" y="0"/>
                      <a:pt x="13565" y="2061"/>
                      <a:pt x="13565" y="4465"/>
                    </a:cubicBezTo>
                    <a:lnTo>
                      <a:pt x="13565" y="4465"/>
                    </a:lnTo>
                    <a:cubicBezTo>
                      <a:pt x="12192" y="8757"/>
                      <a:pt x="9444" y="8757"/>
                      <a:pt x="7212" y="9101"/>
                    </a:cubicBezTo>
                    <a:lnTo>
                      <a:pt x="7212" y="9101"/>
                    </a:lnTo>
                    <a:cubicBezTo>
                      <a:pt x="6182" y="10131"/>
                      <a:pt x="5495" y="11677"/>
                      <a:pt x="2576" y="12192"/>
                    </a:cubicBezTo>
                    <a:lnTo>
                      <a:pt x="2576" y="12192"/>
                    </a:lnTo>
                    <a:cubicBezTo>
                      <a:pt x="1889" y="12020"/>
                      <a:pt x="1202" y="11505"/>
                      <a:pt x="687" y="10990"/>
                    </a:cubicBezTo>
                    <a:lnTo>
                      <a:pt x="687" y="10990"/>
                    </a:lnTo>
                    <a:close/>
                    <a:moveTo>
                      <a:pt x="8242" y="3778"/>
                    </a:moveTo>
                    <a:cubicBezTo>
                      <a:pt x="8242" y="3606"/>
                      <a:pt x="8242" y="3606"/>
                      <a:pt x="8242" y="3778"/>
                    </a:cubicBezTo>
                    <a:lnTo>
                      <a:pt x="8242" y="3778"/>
                    </a:lnTo>
                    <a:lnTo>
                      <a:pt x="7555" y="3091"/>
                    </a:lnTo>
                    <a:lnTo>
                      <a:pt x="8242" y="3778"/>
                    </a:lnTo>
                    <a:lnTo>
                      <a:pt x="824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9" name="图形 7">
              <a:extLst>
                <a:ext uri="{FF2B5EF4-FFF2-40B4-BE49-F238E27FC236}">
                  <a16:creationId xmlns:a16="http://schemas.microsoft.com/office/drawing/2014/main" xmlns="" id="{AAE2E68D-19EA-4EC9-BFC4-5421A3B50226}"/>
                </a:ext>
              </a:extLst>
            </p:cNvPr>
            <p:cNvGrpSpPr/>
            <p:nvPr/>
          </p:nvGrpSpPr>
          <p:grpSpPr>
            <a:xfrm>
              <a:off x="4524130" y="4079853"/>
              <a:ext cx="7555" cy="6010"/>
              <a:chOff x="4524130" y="4079853"/>
              <a:chExt cx="7555" cy="6010"/>
            </a:xfrm>
            <a:solidFill>
              <a:srgbClr val="B4B4B4"/>
            </a:solidFill>
          </p:grpSpPr>
          <p:sp>
            <p:nvSpPr>
              <p:cNvPr id="2785" name="任意多边形: 形状 2784">
                <a:extLst>
                  <a:ext uri="{FF2B5EF4-FFF2-40B4-BE49-F238E27FC236}">
                    <a16:creationId xmlns:a16="http://schemas.microsoft.com/office/drawing/2014/main" xmlns="" id="{96AC48CE-66AE-4071-9B44-863EED6B4A5B}"/>
                  </a:ext>
                </a:extLst>
              </p:cNvPr>
              <p:cNvSpPr/>
              <p:nvPr/>
            </p:nvSpPr>
            <p:spPr>
              <a:xfrm>
                <a:off x="4526706" y="4082257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6" name="任意多边形: 形状 2785">
                <a:extLst>
                  <a:ext uri="{FF2B5EF4-FFF2-40B4-BE49-F238E27FC236}">
                    <a16:creationId xmlns:a16="http://schemas.microsoft.com/office/drawing/2014/main" xmlns="" id="{324C2F5F-D754-40BD-8613-D762B42B7545}"/>
                  </a:ext>
                </a:extLst>
              </p:cNvPr>
              <p:cNvSpPr/>
              <p:nvPr/>
            </p:nvSpPr>
            <p:spPr>
              <a:xfrm>
                <a:off x="4524130" y="4079853"/>
                <a:ext cx="7555" cy="6010"/>
              </a:xfrm>
              <a:custGeom>
                <a:avLst/>
                <a:gdLst>
                  <a:gd name="connsiteX0" fmla="*/ 0 w 7555"/>
                  <a:gd name="connsiteY0" fmla="*/ 6010 h 6010"/>
                  <a:gd name="connsiteX1" fmla="*/ 0 w 7555"/>
                  <a:gd name="connsiteY1" fmla="*/ 3606 h 6010"/>
                  <a:gd name="connsiteX2" fmla="*/ 0 w 7555"/>
                  <a:gd name="connsiteY2" fmla="*/ 2404 h 6010"/>
                  <a:gd name="connsiteX3" fmla="*/ 0 w 7555"/>
                  <a:gd name="connsiteY3" fmla="*/ 2404 h 6010"/>
                  <a:gd name="connsiteX4" fmla="*/ 0 w 7555"/>
                  <a:gd name="connsiteY4" fmla="*/ 0 h 6010"/>
                  <a:gd name="connsiteX5" fmla="*/ 2404 w 7555"/>
                  <a:gd name="connsiteY5" fmla="*/ 0 h 6010"/>
                  <a:gd name="connsiteX6" fmla="*/ 3606 w 7555"/>
                  <a:gd name="connsiteY6" fmla="*/ 0 h 6010"/>
                  <a:gd name="connsiteX7" fmla="*/ 3606 w 7555"/>
                  <a:gd name="connsiteY7" fmla="*/ 0 h 6010"/>
                  <a:gd name="connsiteX8" fmla="*/ 5667 w 7555"/>
                  <a:gd name="connsiteY8" fmla="*/ 1031 h 6010"/>
                  <a:gd name="connsiteX9" fmla="*/ 5667 w 7555"/>
                  <a:gd name="connsiteY9" fmla="*/ 1031 h 6010"/>
                  <a:gd name="connsiteX10" fmla="*/ 5839 w 7555"/>
                  <a:gd name="connsiteY10" fmla="*/ 1202 h 6010"/>
                  <a:gd name="connsiteX11" fmla="*/ 5839 w 7555"/>
                  <a:gd name="connsiteY11" fmla="*/ 1202 h 6010"/>
                  <a:gd name="connsiteX12" fmla="*/ 7556 w 7555"/>
                  <a:gd name="connsiteY12" fmla="*/ 4808 h 6010"/>
                  <a:gd name="connsiteX13" fmla="*/ 5152 w 7555"/>
                  <a:gd name="connsiteY13" fmla="*/ 4808 h 6010"/>
                  <a:gd name="connsiteX14" fmla="*/ 2404 w 7555"/>
                  <a:gd name="connsiteY14" fmla="*/ 6010 h 6010"/>
                  <a:gd name="connsiteX15" fmla="*/ 2404 w 7555"/>
                  <a:gd name="connsiteY15" fmla="*/ 6010 h 6010"/>
                  <a:gd name="connsiteX16" fmla="*/ 0 w 7555"/>
                  <a:gd name="connsiteY16" fmla="*/ 6010 h 6010"/>
                  <a:gd name="connsiteX17" fmla="*/ 0 w 7555"/>
                  <a:gd name="connsiteY17" fmla="*/ 6010 h 6010"/>
                  <a:gd name="connsiteX18" fmla="*/ 2576 w 7555"/>
                  <a:gd name="connsiteY18" fmla="*/ 4293 h 6010"/>
                  <a:gd name="connsiteX19" fmla="*/ 2576 w 7555"/>
                  <a:gd name="connsiteY19" fmla="*/ 3435 h 6010"/>
                  <a:gd name="connsiteX20" fmla="*/ 2576 w 7555"/>
                  <a:gd name="connsiteY20" fmla="*/ 4293 h 6010"/>
                  <a:gd name="connsiteX21" fmla="*/ 2576 w 7555"/>
                  <a:gd name="connsiteY21" fmla="*/ 4293 h 6010"/>
                  <a:gd name="connsiteX22" fmla="*/ 2576 w 7555"/>
                  <a:gd name="connsiteY22" fmla="*/ 4293 h 6010"/>
                  <a:gd name="connsiteX23" fmla="*/ 2576 w 7555"/>
                  <a:gd name="connsiteY23" fmla="*/ 4293 h 6010"/>
                  <a:gd name="connsiteX24" fmla="*/ 2576 w 7555"/>
                  <a:gd name="connsiteY24" fmla="*/ 3435 h 6010"/>
                  <a:gd name="connsiteX25" fmla="*/ 2576 w 7555"/>
                  <a:gd name="connsiteY25" fmla="*/ 3435 h 6010"/>
                  <a:gd name="connsiteX26" fmla="*/ 2061 w 7555"/>
                  <a:gd name="connsiteY26" fmla="*/ 3950 h 6010"/>
                  <a:gd name="connsiteX27" fmla="*/ 2576 w 7555"/>
                  <a:gd name="connsiteY27" fmla="*/ 4293 h 6010"/>
                  <a:gd name="connsiteX28" fmla="*/ 2576 w 7555"/>
                  <a:gd name="connsiteY28" fmla="*/ 4293 h 6010"/>
                  <a:gd name="connsiteX29" fmla="*/ 1546 w 7555"/>
                  <a:gd name="connsiteY29" fmla="*/ 3263 h 6010"/>
                  <a:gd name="connsiteX30" fmla="*/ 2404 w 7555"/>
                  <a:gd name="connsiteY30" fmla="*/ 2748 h 6010"/>
                  <a:gd name="connsiteX31" fmla="*/ 2404 w 7555"/>
                  <a:gd name="connsiteY31" fmla="*/ 2748 h 6010"/>
                  <a:gd name="connsiteX32" fmla="*/ 1546 w 7555"/>
                  <a:gd name="connsiteY32" fmla="*/ 3263 h 6010"/>
                  <a:gd name="connsiteX33" fmla="*/ 1546 w 7555"/>
                  <a:gd name="connsiteY33" fmla="*/ 3263 h 6010"/>
                  <a:gd name="connsiteX34" fmla="*/ 6010 w 7555"/>
                  <a:gd name="connsiteY34" fmla="*/ 2919 h 6010"/>
                  <a:gd name="connsiteX35" fmla="*/ 6010 w 7555"/>
                  <a:gd name="connsiteY35" fmla="*/ 2404 h 6010"/>
                  <a:gd name="connsiteX36" fmla="*/ 6010 w 7555"/>
                  <a:gd name="connsiteY36" fmla="*/ 2404 h 6010"/>
                  <a:gd name="connsiteX37" fmla="*/ 6010 w 7555"/>
                  <a:gd name="connsiteY37" fmla="*/ 2919 h 6010"/>
                  <a:gd name="connsiteX38" fmla="*/ 6010 w 7555"/>
                  <a:gd name="connsiteY38" fmla="*/ 2919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555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5839" y="344"/>
                      <a:pt x="5323" y="1031"/>
                      <a:pt x="5667" y="1031"/>
                    </a:cubicBezTo>
                    <a:lnTo>
                      <a:pt x="5667" y="1031"/>
                    </a:lnTo>
                    <a:lnTo>
                      <a:pt x="5839" y="1202"/>
                    </a:lnTo>
                    <a:lnTo>
                      <a:pt x="5839" y="1202"/>
                    </a:lnTo>
                    <a:lnTo>
                      <a:pt x="7556" y="4808"/>
                    </a:lnTo>
                    <a:lnTo>
                      <a:pt x="5152" y="4808"/>
                    </a:lnTo>
                    <a:cubicBezTo>
                      <a:pt x="4121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2576" y="4293"/>
                    </a:moveTo>
                    <a:lnTo>
                      <a:pt x="2576" y="3435"/>
                    </a:lnTo>
                    <a:lnTo>
                      <a:pt x="2576" y="4293"/>
                    </a:lnTo>
                    <a:lnTo>
                      <a:pt x="2576" y="4293"/>
                    </a:lnTo>
                    <a:lnTo>
                      <a:pt x="2576" y="4293"/>
                    </a:lnTo>
                    <a:close/>
                    <a:moveTo>
                      <a:pt x="2576" y="4293"/>
                    </a:moveTo>
                    <a:lnTo>
                      <a:pt x="2576" y="3435"/>
                    </a:lnTo>
                    <a:lnTo>
                      <a:pt x="2576" y="3435"/>
                    </a:lnTo>
                    <a:lnTo>
                      <a:pt x="2061" y="3950"/>
                    </a:lnTo>
                    <a:cubicBezTo>
                      <a:pt x="2061" y="3950"/>
                      <a:pt x="2232" y="4121"/>
                      <a:pt x="2576" y="4293"/>
                    </a:cubicBezTo>
                    <a:lnTo>
                      <a:pt x="2576" y="4293"/>
                    </a:lnTo>
                    <a:close/>
                    <a:moveTo>
                      <a:pt x="1546" y="3263"/>
                    </a:moveTo>
                    <a:lnTo>
                      <a:pt x="2404" y="2748"/>
                    </a:lnTo>
                    <a:lnTo>
                      <a:pt x="2404" y="2748"/>
                    </a:lnTo>
                    <a:lnTo>
                      <a:pt x="1546" y="3263"/>
                    </a:lnTo>
                    <a:lnTo>
                      <a:pt x="1546" y="3263"/>
                    </a:lnTo>
                    <a:close/>
                    <a:moveTo>
                      <a:pt x="6010" y="2919"/>
                    </a:moveTo>
                    <a:cubicBezTo>
                      <a:pt x="6182" y="2576"/>
                      <a:pt x="6182" y="2404"/>
                      <a:pt x="6010" y="2404"/>
                    </a:cubicBezTo>
                    <a:lnTo>
                      <a:pt x="6010" y="2404"/>
                    </a:lnTo>
                    <a:cubicBezTo>
                      <a:pt x="6182" y="2576"/>
                      <a:pt x="6010" y="2748"/>
                      <a:pt x="6010" y="2919"/>
                    </a:cubicBezTo>
                    <a:lnTo>
                      <a:pt x="6010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0" name="图形 7">
              <a:extLst>
                <a:ext uri="{FF2B5EF4-FFF2-40B4-BE49-F238E27FC236}">
                  <a16:creationId xmlns:a16="http://schemas.microsoft.com/office/drawing/2014/main" xmlns="" id="{F2A0FB83-6078-4F51-9227-404C75D9FCFA}"/>
                </a:ext>
              </a:extLst>
            </p:cNvPr>
            <p:cNvGrpSpPr/>
            <p:nvPr/>
          </p:nvGrpSpPr>
          <p:grpSpPr>
            <a:xfrm>
              <a:off x="4531857" y="4079681"/>
              <a:ext cx="7212" cy="6181"/>
              <a:chOff x="4531857" y="4079681"/>
              <a:chExt cx="7212" cy="6181"/>
            </a:xfrm>
            <a:solidFill>
              <a:srgbClr val="B4B4B4"/>
            </a:solidFill>
          </p:grpSpPr>
          <p:sp>
            <p:nvSpPr>
              <p:cNvPr id="2783" name="任意多边形: 形状 2782">
                <a:extLst>
                  <a:ext uri="{FF2B5EF4-FFF2-40B4-BE49-F238E27FC236}">
                    <a16:creationId xmlns:a16="http://schemas.microsoft.com/office/drawing/2014/main" xmlns="" id="{8527284C-1F7C-4779-93AB-E9DDE11E3BE9}"/>
                  </a:ext>
                </a:extLst>
              </p:cNvPr>
              <p:cNvSpPr/>
              <p:nvPr/>
            </p:nvSpPr>
            <p:spPr>
              <a:xfrm>
                <a:off x="4534261" y="4082085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4" name="任意多边形: 形状 2783">
                <a:extLst>
                  <a:ext uri="{FF2B5EF4-FFF2-40B4-BE49-F238E27FC236}">
                    <a16:creationId xmlns:a16="http://schemas.microsoft.com/office/drawing/2014/main" xmlns="" id="{C475B356-3496-4910-9E94-BA2A4F4650CB}"/>
                  </a:ext>
                </a:extLst>
              </p:cNvPr>
              <p:cNvSpPr/>
              <p:nvPr/>
            </p:nvSpPr>
            <p:spPr>
              <a:xfrm>
                <a:off x="4531857" y="4079681"/>
                <a:ext cx="7212" cy="6181"/>
              </a:xfrm>
              <a:custGeom>
                <a:avLst/>
                <a:gdLst>
                  <a:gd name="connsiteX0" fmla="*/ 4808 w 7212"/>
                  <a:gd name="connsiteY0" fmla="*/ 6182 h 6181"/>
                  <a:gd name="connsiteX1" fmla="*/ 3606 w 7212"/>
                  <a:gd name="connsiteY1" fmla="*/ 6182 h 6181"/>
                  <a:gd name="connsiteX2" fmla="*/ 3606 w 7212"/>
                  <a:gd name="connsiteY2" fmla="*/ 5838 h 6181"/>
                  <a:gd name="connsiteX3" fmla="*/ 3606 w 7212"/>
                  <a:gd name="connsiteY3" fmla="*/ 6182 h 6181"/>
                  <a:gd name="connsiteX4" fmla="*/ 1374 w 7212"/>
                  <a:gd name="connsiteY4" fmla="*/ 6182 h 6181"/>
                  <a:gd name="connsiteX5" fmla="*/ 687 w 7212"/>
                  <a:gd name="connsiteY5" fmla="*/ 5495 h 6181"/>
                  <a:gd name="connsiteX6" fmla="*/ 0 w 7212"/>
                  <a:gd name="connsiteY6" fmla="*/ 3778 h 6181"/>
                  <a:gd name="connsiteX7" fmla="*/ 0 w 7212"/>
                  <a:gd name="connsiteY7" fmla="*/ 3778 h 6181"/>
                  <a:gd name="connsiteX8" fmla="*/ 3606 w 7212"/>
                  <a:gd name="connsiteY8" fmla="*/ 0 h 6181"/>
                  <a:gd name="connsiteX9" fmla="*/ 3606 w 7212"/>
                  <a:gd name="connsiteY9" fmla="*/ 0 h 6181"/>
                  <a:gd name="connsiteX10" fmla="*/ 7212 w 7212"/>
                  <a:gd name="connsiteY10" fmla="*/ 3778 h 6181"/>
                  <a:gd name="connsiteX11" fmla="*/ 7212 w 7212"/>
                  <a:gd name="connsiteY11" fmla="*/ 3778 h 6181"/>
                  <a:gd name="connsiteX12" fmla="*/ 7212 w 7212"/>
                  <a:gd name="connsiteY12" fmla="*/ 6182 h 6181"/>
                  <a:gd name="connsiteX13" fmla="*/ 4808 w 7212"/>
                  <a:gd name="connsiteY13" fmla="*/ 6182 h 6181"/>
                  <a:gd name="connsiteX14" fmla="*/ 4808 w 7212"/>
                  <a:gd name="connsiteY14" fmla="*/ 6182 h 6181"/>
                  <a:gd name="connsiteX15" fmla="*/ 3606 w 7212"/>
                  <a:gd name="connsiteY15" fmla="*/ 5667 h 6181"/>
                  <a:gd name="connsiteX16" fmla="*/ 3606 w 7212"/>
                  <a:gd name="connsiteY16" fmla="*/ 4808 h 6181"/>
                  <a:gd name="connsiteX17" fmla="*/ 3606 w 7212"/>
                  <a:gd name="connsiteY17" fmla="*/ 5667 h 6181"/>
                  <a:gd name="connsiteX18" fmla="*/ 3606 w 7212"/>
                  <a:gd name="connsiteY18" fmla="*/ 5667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212" h="6181">
                    <a:moveTo>
                      <a:pt x="4808" y="6182"/>
                    </a:moveTo>
                    <a:lnTo>
                      <a:pt x="3606" y="6182"/>
                    </a:lnTo>
                    <a:lnTo>
                      <a:pt x="3606" y="5838"/>
                    </a:lnTo>
                    <a:lnTo>
                      <a:pt x="3606" y="6182"/>
                    </a:lnTo>
                    <a:lnTo>
                      <a:pt x="1374" y="6182"/>
                    </a:lnTo>
                    <a:lnTo>
                      <a:pt x="687" y="5495"/>
                    </a:lnTo>
                    <a:cubicBezTo>
                      <a:pt x="687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606" y="172"/>
                      <a:pt x="3606" y="0"/>
                    </a:cubicBezTo>
                    <a:lnTo>
                      <a:pt x="3606" y="0"/>
                    </a:lnTo>
                    <a:cubicBezTo>
                      <a:pt x="3606" y="0"/>
                      <a:pt x="7040" y="172"/>
                      <a:pt x="7212" y="3778"/>
                    </a:cubicBezTo>
                    <a:lnTo>
                      <a:pt x="7212" y="3778"/>
                    </a:lnTo>
                    <a:lnTo>
                      <a:pt x="7212" y="6182"/>
                    </a:lnTo>
                    <a:lnTo>
                      <a:pt x="4808" y="6182"/>
                    </a:lnTo>
                    <a:lnTo>
                      <a:pt x="4808" y="6182"/>
                    </a:lnTo>
                    <a:close/>
                    <a:moveTo>
                      <a:pt x="3606" y="5667"/>
                    </a:moveTo>
                    <a:lnTo>
                      <a:pt x="3606" y="4808"/>
                    </a:lnTo>
                    <a:lnTo>
                      <a:pt x="3606" y="5667"/>
                    </a:lnTo>
                    <a:lnTo>
                      <a:pt x="3606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1" name="图形 7">
              <a:extLst>
                <a:ext uri="{FF2B5EF4-FFF2-40B4-BE49-F238E27FC236}">
                  <a16:creationId xmlns:a16="http://schemas.microsoft.com/office/drawing/2014/main" xmlns="" id="{B7F2232C-A896-4AF2-B912-48AF6B15D6D7}"/>
                </a:ext>
              </a:extLst>
            </p:cNvPr>
            <p:cNvGrpSpPr/>
            <p:nvPr/>
          </p:nvGrpSpPr>
          <p:grpSpPr>
            <a:xfrm>
              <a:off x="3751237" y="3832400"/>
              <a:ext cx="6181" cy="7394"/>
              <a:chOff x="3751237" y="3832400"/>
              <a:chExt cx="6181" cy="7394"/>
            </a:xfrm>
            <a:solidFill>
              <a:srgbClr val="B4B4B4"/>
            </a:solidFill>
          </p:grpSpPr>
          <p:sp>
            <p:nvSpPr>
              <p:cNvPr id="2781" name="任意多边形: 形状 2780">
                <a:extLst>
                  <a:ext uri="{FF2B5EF4-FFF2-40B4-BE49-F238E27FC236}">
                    <a16:creationId xmlns:a16="http://schemas.microsoft.com/office/drawing/2014/main" xmlns="" id="{17090D1A-B22C-42DC-A66C-A18387F81304}"/>
                  </a:ext>
                </a:extLst>
              </p:cNvPr>
              <p:cNvSpPr/>
              <p:nvPr/>
            </p:nvSpPr>
            <p:spPr>
              <a:xfrm>
                <a:off x="3753641" y="3834986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030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2" name="任意多边形: 形状 2781">
                <a:extLst>
                  <a:ext uri="{FF2B5EF4-FFF2-40B4-BE49-F238E27FC236}">
                    <a16:creationId xmlns:a16="http://schemas.microsoft.com/office/drawing/2014/main" xmlns="" id="{D1389829-4BE4-4162-A8AC-346F75C674E9}"/>
                  </a:ext>
                </a:extLst>
              </p:cNvPr>
              <p:cNvSpPr/>
              <p:nvPr/>
            </p:nvSpPr>
            <p:spPr>
              <a:xfrm>
                <a:off x="3751237" y="3832400"/>
                <a:ext cx="6181" cy="7394"/>
              </a:xfrm>
              <a:custGeom>
                <a:avLst/>
                <a:gdLst>
                  <a:gd name="connsiteX0" fmla="*/ 3606 w 6181"/>
                  <a:gd name="connsiteY0" fmla="*/ 7394 h 7394"/>
                  <a:gd name="connsiteX1" fmla="*/ 0 w 6181"/>
                  <a:gd name="connsiteY1" fmla="*/ 3617 h 7394"/>
                  <a:gd name="connsiteX2" fmla="*/ 0 w 6181"/>
                  <a:gd name="connsiteY2" fmla="*/ 3617 h 7394"/>
                  <a:gd name="connsiteX3" fmla="*/ 859 w 6181"/>
                  <a:gd name="connsiteY3" fmla="*/ 869 h 7394"/>
                  <a:gd name="connsiteX4" fmla="*/ 859 w 6181"/>
                  <a:gd name="connsiteY4" fmla="*/ 869 h 7394"/>
                  <a:gd name="connsiteX5" fmla="*/ 3263 w 6181"/>
                  <a:gd name="connsiteY5" fmla="*/ 11 h 7394"/>
                  <a:gd name="connsiteX6" fmla="*/ 3263 w 6181"/>
                  <a:gd name="connsiteY6" fmla="*/ 11 h 7394"/>
                  <a:gd name="connsiteX7" fmla="*/ 3778 w 6181"/>
                  <a:gd name="connsiteY7" fmla="*/ 11 h 7394"/>
                  <a:gd name="connsiteX8" fmla="*/ 3778 w 6181"/>
                  <a:gd name="connsiteY8" fmla="*/ 11 h 7394"/>
                  <a:gd name="connsiteX9" fmla="*/ 6182 w 6181"/>
                  <a:gd name="connsiteY9" fmla="*/ 11 h 7394"/>
                  <a:gd name="connsiteX10" fmla="*/ 6182 w 6181"/>
                  <a:gd name="connsiteY10" fmla="*/ 2415 h 7394"/>
                  <a:gd name="connsiteX11" fmla="*/ 6182 w 6181"/>
                  <a:gd name="connsiteY11" fmla="*/ 3617 h 7394"/>
                  <a:gd name="connsiteX12" fmla="*/ 6182 w 6181"/>
                  <a:gd name="connsiteY12" fmla="*/ 3617 h 7394"/>
                  <a:gd name="connsiteX13" fmla="*/ 6182 w 6181"/>
                  <a:gd name="connsiteY13" fmla="*/ 4819 h 7394"/>
                  <a:gd name="connsiteX14" fmla="*/ 6182 w 6181"/>
                  <a:gd name="connsiteY14" fmla="*/ 7223 h 7394"/>
                  <a:gd name="connsiteX15" fmla="*/ 3606 w 6181"/>
                  <a:gd name="connsiteY15" fmla="*/ 7223 h 7394"/>
                  <a:gd name="connsiteX16" fmla="*/ 3606 w 6181"/>
                  <a:gd name="connsiteY16" fmla="*/ 7394 h 7394"/>
                  <a:gd name="connsiteX17" fmla="*/ 3606 w 6181"/>
                  <a:gd name="connsiteY17" fmla="*/ 4990 h 7394"/>
                  <a:gd name="connsiteX18" fmla="*/ 3606 w 6181"/>
                  <a:gd name="connsiteY18" fmla="*/ 4819 h 7394"/>
                  <a:gd name="connsiteX19" fmla="*/ 3606 w 6181"/>
                  <a:gd name="connsiteY19" fmla="*/ 4990 h 7394"/>
                  <a:gd name="connsiteX20" fmla="*/ 3606 w 6181"/>
                  <a:gd name="connsiteY20" fmla="*/ 4990 h 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1" h="7394">
                    <a:moveTo>
                      <a:pt x="3606" y="7394"/>
                    </a:moveTo>
                    <a:cubicBezTo>
                      <a:pt x="0" y="7223"/>
                      <a:pt x="0" y="3617"/>
                      <a:pt x="0" y="3617"/>
                    </a:cubicBezTo>
                    <a:lnTo>
                      <a:pt x="0" y="3617"/>
                    </a:lnTo>
                    <a:cubicBezTo>
                      <a:pt x="172" y="2930"/>
                      <a:pt x="-344" y="2415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4819"/>
                    </a:lnTo>
                    <a:lnTo>
                      <a:pt x="6182" y="7223"/>
                    </a:lnTo>
                    <a:lnTo>
                      <a:pt x="3606" y="7223"/>
                    </a:lnTo>
                    <a:lnTo>
                      <a:pt x="3606" y="7394"/>
                    </a:lnTo>
                    <a:close/>
                    <a:moveTo>
                      <a:pt x="3606" y="4990"/>
                    </a:moveTo>
                    <a:lnTo>
                      <a:pt x="3606" y="4819"/>
                    </a:lnTo>
                    <a:lnTo>
                      <a:pt x="3606" y="4990"/>
                    </a:lnTo>
                    <a:lnTo>
                      <a:pt x="3606" y="4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2" name="图形 7">
              <a:extLst>
                <a:ext uri="{FF2B5EF4-FFF2-40B4-BE49-F238E27FC236}">
                  <a16:creationId xmlns:a16="http://schemas.microsoft.com/office/drawing/2014/main" xmlns="" id="{4EAA4B45-4524-490B-BEC5-4DF1F82FD92D}"/>
                </a:ext>
              </a:extLst>
            </p:cNvPr>
            <p:cNvGrpSpPr/>
            <p:nvPr/>
          </p:nvGrpSpPr>
          <p:grpSpPr>
            <a:xfrm>
              <a:off x="4080073" y="3994339"/>
              <a:ext cx="10990" cy="9100"/>
              <a:chOff x="4080073" y="3994339"/>
              <a:chExt cx="10990" cy="9100"/>
            </a:xfrm>
            <a:solidFill>
              <a:srgbClr val="B4B4B4"/>
            </a:solidFill>
          </p:grpSpPr>
          <p:sp>
            <p:nvSpPr>
              <p:cNvPr id="2779" name="任意多边形: 形状 2778">
                <a:extLst>
                  <a:ext uri="{FF2B5EF4-FFF2-40B4-BE49-F238E27FC236}">
                    <a16:creationId xmlns:a16="http://schemas.microsoft.com/office/drawing/2014/main" xmlns="" id="{539F8F90-1624-4FF4-B115-29F9D51EBEA8}"/>
                  </a:ext>
                </a:extLst>
              </p:cNvPr>
              <p:cNvSpPr/>
              <p:nvPr/>
            </p:nvSpPr>
            <p:spPr>
              <a:xfrm>
                <a:off x="4084194" y="3996878"/>
                <a:ext cx="4567" cy="4176"/>
              </a:xfrm>
              <a:custGeom>
                <a:avLst/>
                <a:gdLst>
                  <a:gd name="connsiteX0" fmla="*/ 2576 w 4567"/>
                  <a:gd name="connsiteY0" fmla="*/ 1067 h 4176"/>
                  <a:gd name="connsiteX1" fmla="*/ 0 w 4567"/>
                  <a:gd name="connsiteY1" fmla="*/ 3643 h 4176"/>
                  <a:gd name="connsiteX2" fmla="*/ 3778 w 4567"/>
                  <a:gd name="connsiteY2" fmla="*/ 3643 h 4176"/>
                  <a:gd name="connsiteX3" fmla="*/ 2576 w 4567"/>
                  <a:gd name="connsiteY3" fmla="*/ 1067 h 4176"/>
                  <a:gd name="connsiteX4" fmla="*/ 2576 w 4567"/>
                  <a:gd name="connsiteY4" fmla="*/ 1067 h 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" h="4176">
                    <a:moveTo>
                      <a:pt x="2576" y="1067"/>
                    </a:moveTo>
                    <a:lnTo>
                      <a:pt x="0" y="3643"/>
                    </a:lnTo>
                    <a:cubicBezTo>
                      <a:pt x="0" y="3643"/>
                      <a:pt x="2576" y="4845"/>
                      <a:pt x="3778" y="3643"/>
                    </a:cubicBezTo>
                    <a:cubicBezTo>
                      <a:pt x="4980" y="1067"/>
                      <a:pt x="4980" y="-1509"/>
                      <a:pt x="2576" y="1067"/>
                    </a:cubicBezTo>
                    <a:lnTo>
                      <a:pt x="2576" y="10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0" name="任意多边形: 形状 2779">
                <a:extLst>
                  <a:ext uri="{FF2B5EF4-FFF2-40B4-BE49-F238E27FC236}">
                    <a16:creationId xmlns:a16="http://schemas.microsoft.com/office/drawing/2014/main" xmlns="" id="{58656E9F-922B-4106-A0A5-F88380F2B13F}"/>
                  </a:ext>
                </a:extLst>
              </p:cNvPr>
              <p:cNvSpPr/>
              <p:nvPr/>
            </p:nvSpPr>
            <p:spPr>
              <a:xfrm>
                <a:off x="4080073" y="3994339"/>
                <a:ext cx="10990" cy="9100"/>
              </a:xfrm>
              <a:custGeom>
                <a:avLst/>
                <a:gdLst>
                  <a:gd name="connsiteX0" fmla="*/ 3091 w 10990"/>
                  <a:gd name="connsiteY0" fmla="*/ 8242 h 9100"/>
                  <a:gd name="connsiteX1" fmla="*/ 0 w 10990"/>
                  <a:gd name="connsiteY1" fmla="*/ 6697 h 9100"/>
                  <a:gd name="connsiteX2" fmla="*/ 2404 w 10990"/>
                  <a:gd name="connsiteY2" fmla="*/ 4293 h 9100"/>
                  <a:gd name="connsiteX3" fmla="*/ 4808 w 10990"/>
                  <a:gd name="connsiteY3" fmla="*/ 1889 h 9100"/>
                  <a:gd name="connsiteX4" fmla="*/ 4808 w 10990"/>
                  <a:gd name="connsiteY4" fmla="*/ 1889 h 9100"/>
                  <a:gd name="connsiteX5" fmla="*/ 4808 w 10990"/>
                  <a:gd name="connsiteY5" fmla="*/ 1889 h 9100"/>
                  <a:gd name="connsiteX6" fmla="*/ 4808 w 10990"/>
                  <a:gd name="connsiteY6" fmla="*/ 1889 h 9100"/>
                  <a:gd name="connsiteX7" fmla="*/ 4808 w 10990"/>
                  <a:gd name="connsiteY7" fmla="*/ 1889 h 9100"/>
                  <a:gd name="connsiteX8" fmla="*/ 4808 w 10990"/>
                  <a:gd name="connsiteY8" fmla="*/ 1889 h 9100"/>
                  <a:gd name="connsiteX9" fmla="*/ 8071 w 10990"/>
                  <a:gd name="connsiteY9" fmla="*/ 0 h 9100"/>
                  <a:gd name="connsiteX10" fmla="*/ 8071 w 10990"/>
                  <a:gd name="connsiteY10" fmla="*/ 0 h 9100"/>
                  <a:gd name="connsiteX11" fmla="*/ 10990 w 10990"/>
                  <a:gd name="connsiteY11" fmla="*/ 3263 h 9100"/>
                  <a:gd name="connsiteX12" fmla="*/ 10990 w 10990"/>
                  <a:gd name="connsiteY12" fmla="*/ 3263 h 9100"/>
                  <a:gd name="connsiteX13" fmla="*/ 9444 w 10990"/>
                  <a:gd name="connsiteY13" fmla="*/ 7899 h 9100"/>
                  <a:gd name="connsiteX14" fmla="*/ 9444 w 10990"/>
                  <a:gd name="connsiteY14" fmla="*/ 7899 h 9100"/>
                  <a:gd name="connsiteX15" fmla="*/ 6182 w 10990"/>
                  <a:gd name="connsiteY15" fmla="*/ 9101 h 9100"/>
                  <a:gd name="connsiteX16" fmla="*/ 6182 w 10990"/>
                  <a:gd name="connsiteY16" fmla="*/ 9101 h 9100"/>
                  <a:gd name="connsiteX17" fmla="*/ 3091 w 10990"/>
                  <a:gd name="connsiteY17" fmla="*/ 8242 h 9100"/>
                  <a:gd name="connsiteX18" fmla="*/ 3091 w 10990"/>
                  <a:gd name="connsiteY18" fmla="*/ 8242 h 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990" h="9100">
                    <a:moveTo>
                      <a:pt x="3091" y="8242"/>
                    </a:moveTo>
                    <a:lnTo>
                      <a:pt x="0" y="6697"/>
                    </a:lnTo>
                    <a:lnTo>
                      <a:pt x="2404" y="4293"/>
                    </a:lnTo>
                    <a:lnTo>
                      <a:pt x="4808" y="1889"/>
                    </a:lnTo>
                    <a:lnTo>
                      <a:pt x="4808" y="1889"/>
                    </a:lnTo>
                    <a:cubicBezTo>
                      <a:pt x="4808" y="1889"/>
                      <a:pt x="4808" y="1889"/>
                      <a:pt x="4808" y="1889"/>
                    </a:cubicBezTo>
                    <a:lnTo>
                      <a:pt x="4808" y="1889"/>
                    </a:lnTo>
                    <a:lnTo>
                      <a:pt x="4808" y="1889"/>
                    </a:lnTo>
                    <a:lnTo>
                      <a:pt x="4808" y="1889"/>
                    </a:lnTo>
                    <a:cubicBezTo>
                      <a:pt x="5667" y="1030"/>
                      <a:pt x="6354" y="172"/>
                      <a:pt x="8071" y="0"/>
                    </a:cubicBezTo>
                    <a:lnTo>
                      <a:pt x="8071" y="0"/>
                    </a:lnTo>
                    <a:cubicBezTo>
                      <a:pt x="10475" y="172"/>
                      <a:pt x="10990" y="2576"/>
                      <a:pt x="10990" y="3263"/>
                    </a:cubicBezTo>
                    <a:lnTo>
                      <a:pt x="10990" y="3263"/>
                    </a:lnTo>
                    <a:cubicBezTo>
                      <a:pt x="10990" y="4636"/>
                      <a:pt x="10647" y="5838"/>
                      <a:pt x="9444" y="7899"/>
                    </a:cubicBezTo>
                    <a:lnTo>
                      <a:pt x="9444" y="7899"/>
                    </a:lnTo>
                    <a:cubicBezTo>
                      <a:pt x="8414" y="8757"/>
                      <a:pt x="7212" y="9101"/>
                      <a:pt x="6182" y="9101"/>
                    </a:cubicBezTo>
                    <a:lnTo>
                      <a:pt x="6182" y="9101"/>
                    </a:lnTo>
                    <a:cubicBezTo>
                      <a:pt x="4465" y="9101"/>
                      <a:pt x="3091" y="8414"/>
                      <a:pt x="3091" y="8242"/>
                    </a:cubicBezTo>
                    <a:lnTo>
                      <a:pt x="3091" y="82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3" name="图形 7">
              <a:extLst>
                <a:ext uri="{FF2B5EF4-FFF2-40B4-BE49-F238E27FC236}">
                  <a16:creationId xmlns:a16="http://schemas.microsoft.com/office/drawing/2014/main" xmlns="" id="{FDF92BCF-90BE-4F9A-84FA-0590D78946F5}"/>
                </a:ext>
              </a:extLst>
            </p:cNvPr>
            <p:cNvGrpSpPr/>
            <p:nvPr/>
          </p:nvGrpSpPr>
          <p:grpSpPr>
            <a:xfrm>
              <a:off x="4042467" y="3963773"/>
              <a:ext cx="1201" cy="4979"/>
              <a:chOff x="4042467" y="3963773"/>
              <a:chExt cx="1201" cy="4979"/>
            </a:xfrm>
            <a:solidFill>
              <a:srgbClr val="B4B4B4"/>
            </a:solidFill>
          </p:grpSpPr>
          <p:sp>
            <p:nvSpPr>
              <p:cNvPr id="2777" name="任意多边形: 形状 2776">
                <a:extLst>
                  <a:ext uri="{FF2B5EF4-FFF2-40B4-BE49-F238E27FC236}">
                    <a16:creationId xmlns:a16="http://schemas.microsoft.com/office/drawing/2014/main" xmlns="" id="{246058D8-4544-433F-97C2-506D3620D742}"/>
                  </a:ext>
                </a:extLst>
              </p:cNvPr>
              <p:cNvSpPr/>
              <p:nvPr/>
            </p:nvSpPr>
            <p:spPr>
              <a:xfrm>
                <a:off x="4042467" y="3966349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8" name="任意多边形: 形状 2777">
                <a:extLst>
                  <a:ext uri="{FF2B5EF4-FFF2-40B4-BE49-F238E27FC236}">
                    <a16:creationId xmlns:a16="http://schemas.microsoft.com/office/drawing/2014/main" xmlns="" id="{C2E06576-C4AA-4AE9-81F7-79AEF4DF6F26}"/>
                  </a:ext>
                </a:extLst>
              </p:cNvPr>
              <p:cNvSpPr/>
              <p:nvPr/>
            </p:nvSpPr>
            <p:spPr>
              <a:xfrm>
                <a:off x="4042467" y="3963773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404 h 4979"/>
                  <a:gd name="connsiteX10" fmla="*/ 0 w 1201"/>
                  <a:gd name="connsiteY10" fmla="*/ 4808 h 4979"/>
                  <a:gd name="connsiteX11" fmla="*/ 0 w 1201"/>
                  <a:gd name="connsiteY11" fmla="*/ 2404 h 4979"/>
                  <a:gd name="connsiteX12" fmla="*/ 0 w 1201"/>
                  <a:gd name="connsiteY12" fmla="*/ 2404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4" name="图形 7">
              <a:extLst>
                <a:ext uri="{FF2B5EF4-FFF2-40B4-BE49-F238E27FC236}">
                  <a16:creationId xmlns:a16="http://schemas.microsoft.com/office/drawing/2014/main" xmlns="" id="{895A8FC8-CDCC-4DC8-BAEA-CD534FE107DD}"/>
                </a:ext>
              </a:extLst>
            </p:cNvPr>
            <p:cNvGrpSpPr/>
            <p:nvPr/>
          </p:nvGrpSpPr>
          <p:grpSpPr>
            <a:xfrm>
              <a:off x="4067709" y="3943511"/>
              <a:ext cx="4808" cy="2404"/>
              <a:chOff x="4067709" y="3943511"/>
              <a:chExt cx="4808" cy="2404"/>
            </a:xfrm>
            <a:solidFill>
              <a:srgbClr val="B4B4B4"/>
            </a:solidFill>
          </p:grpSpPr>
          <p:sp>
            <p:nvSpPr>
              <p:cNvPr id="2775" name="任意多边形: 形状 2774">
                <a:extLst>
                  <a:ext uri="{FF2B5EF4-FFF2-40B4-BE49-F238E27FC236}">
                    <a16:creationId xmlns:a16="http://schemas.microsoft.com/office/drawing/2014/main" xmlns="" id="{2FEE7D01-5DD3-4781-9951-5F3F11686443}"/>
                  </a:ext>
                </a:extLst>
              </p:cNvPr>
              <p:cNvSpPr/>
              <p:nvPr/>
            </p:nvSpPr>
            <p:spPr>
              <a:xfrm>
                <a:off x="4070113" y="3943511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6" name="任意多边形: 形状 2775">
                <a:extLst>
                  <a:ext uri="{FF2B5EF4-FFF2-40B4-BE49-F238E27FC236}">
                    <a16:creationId xmlns:a16="http://schemas.microsoft.com/office/drawing/2014/main" xmlns="" id="{22FD3B10-8818-4438-BAB3-56083D5A9E3F}"/>
                  </a:ext>
                </a:extLst>
              </p:cNvPr>
              <p:cNvSpPr/>
              <p:nvPr/>
            </p:nvSpPr>
            <p:spPr>
              <a:xfrm>
                <a:off x="4067709" y="3943511"/>
                <a:ext cx="4808" cy="2404"/>
              </a:xfrm>
              <a:custGeom>
                <a:avLst/>
                <a:gdLst>
                  <a:gd name="connsiteX0" fmla="*/ 4808 w 4808"/>
                  <a:gd name="connsiteY0" fmla="*/ 2404 h 2404"/>
                  <a:gd name="connsiteX1" fmla="*/ 2404 w 4808"/>
                  <a:gd name="connsiteY1" fmla="*/ 2404 h 2404"/>
                  <a:gd name="connsiteX2" fmla="*/ 4808 w 4808"/>
                  <a:gd name="connsiteY2" fmla="*/ 2404 h 2404"/>
                  <a:gd name="connsiteX3" fmla="*/ 2404 w 4808"/>
                  <a:gd name="connsiteY3" fmla="*/ 2404 h 2404"/>
                  <a:gd name="connsiteX4" fmla="*/ 4808 w 4808"/>
                  <a:gd name="connsiteY4" fmla="*/ 2404 h 2404"/>
                  <a:gd name="connsiteX5" fmla="*/ 4808 w 4808"/>
                  <a:gd name="connsiteY5" fmla="*/ 2404 h 2404"/>
                  <a:gd name="connsiteX6" fmla="*/ 0 w 4808"/>
                  <a:gd name="connsiteY6" fmla="*/ 1202 h 2404"/>
                  <a:gd name="connsiteX7" fmla="*/ 0 w 4808"/>
                  <a:gd name="connsiteY7" fmla="*/ 0 h 2404"/>
                  <a:gd name="connsiteX8" fmla="*/ 0 w 4808"/>
                  <a:gd name="connsiteY8" fmla="*/ 0 h 2404"/>
                  <a:gd name="connsiteX9" fmla="*/ 4808 w 4808"/>
                  <a:gd name="connsiteY9" fmla="*/ 0 h 2404"/>
                  <a:gd name="connsiteX10" fmla="*/ 4808 w 4808"/>
                  <a:gd name="connsiteY10" fmla="*/ 1202 h 2404"/>
                  <a:gd name="connsiteX11" fmla="*/ 4808 w 4808"/>
                  <a:gd name="connsiteY11" fmla="*/ 1202 h 2404"/>
                  <a:gd name="connsiteX12" fmla="*/ 4808 w 4808"/>
                  <a:gd name="connsiteY12" fmla="*/ 2404 h 2404"/>
                  <a:gd name="connsiteX13" fmla="*/ 0 w 4808"/>
                  <a:gd name="connsiteY13" fmla="*/ 2404 h 2404"/>
                  <a:gd name="connsiteX14" fmla="*/ 0 w 4808"/>
                  <a:gd name="connsiteY14" fmla="*/ 1202 h 2404"/>
                  <a:gd name="connsiteX15" fmla="*/ 0 w 4808"/>
                  <a:gd name="connsiteY15" fmla="*/ 1202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08" h="2404">
                    <a:moveTo>
                      <a:pt x="4808" y="2404"/>
                    </a:moveTo>
                    <a:lnTo>
                      <a:pt x="2404" y="2404"/>
                    </a:lnTo>
                    <a:lnTo>
                      <a:pt x="4808" y="2404"/>
                    </a:lnTo>
                    <a:lnTo>
                      <a:pt x="2404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4808" y="2404"/>
                    </a:lnTo>
                    <a:lnTo>
                      <a:pt x="0" y="2404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5" name="图形 7">
              <a:extLst>
                <a:ext uri="{FF2B5EF4-FFF2-40B4-BE49-F238E27FC236}">
                  <a16:creationId xmlns:a16="http://schemas.microsoft.com/office/drawing/2014/main" xmlns="" id="{BE7BA9EF-7453-43E8-B799-E4591ABF95E0}"/>
                </a:ext>
              </a:extLst>
            </p:cNvPr>
            <p:cNvGrpSpPr/>
            <p:nvPr/>
          </p:nvGrpSpPr>
          <p:grpSpPr>
            <a:xfrm>
              <a:off x="3977043" y="3943682"/>
              <a:ext cx="9959" cy="7383"/>
              <a:chOff x="3977043" y="3943682"/>
              <a:chExt cx="9959" cy="7383"/>
            </a:xfrm>
            <a:solidFill>
              <a:srgbClr val="B4B4B4"/>
            </a:solidFill>
          </p:grpSpPr>
          <p:sp>
            <p:nvSpPr>
              <p:cNvPr id="2773" name="任意多边形: 形状 2772">
                <a:extLst>
                  <a:ext uri="{FF2B5EF4-FFF2-40B4-BE49-F238E27FC236}">
                    <a16:creationId xmlns:a16="http://schemas.microsoft.com/office/drawing/2014/main" xmlns="" id="{57920830-488D-4535-B459-4BDE89635506}"/>
                  </a:ext>
                </a:extLst>
              </p:cNvPr>
              <p:cNvSpPr/>
              <p:nvPr/>
            </p:nvSpPr>
            <p:spPr>
              <a:xfrm>
                <a:off x="3979447" y="3946258"/>
                <a:ext cx="5151" cy="2404"/>
              </a:xfrm>
              <a:custGeom>
                <a:avLst/>
                <a:gdLst>
                  <a:gd name="connsiteX0" fmla="*/ 2576 w 5151"/>
                  <a:gd name="connsiteY0" fmla="*/ 2404 h 2404"/>
                  <a:gd name="connsiteX1" fmla="*/ 5151 w 5151"/>
                  <a:gd name="connsiteY1" fmla="*/ 1202 h 2404"/>
                  <a:gd name="connsiteX2" fmla="*/ 2576 w 5151"/>
                  <a:gd name="connsiteY2" fmla="*/ 0 h 2404"/>
                  <a:gd name="connsiteX3" fmla="*/ 0 w 5151"/>
                  <a:gd name="connsiteY3" fmla="*/ 1202 h 2404"/>
                  <a:gd name="connsiteX4" fmla="*/ 2576 w 5151"/>
                  <a:gd name="connsiteY4" fmla="*/ 2404 h 2404"/>
                  <a:gd name="connsiteX5" fmla="*/ 2576 w 515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1" h="2404">
                    <a:moveTo>
                      <a:pt x="2576" y="2404"/>
                    </a:moveTo>
                    <a:cubicBezTo>
                      <a:pt x="3778" y="2404"/>
                      <a:pt x="5151" y="1202"/>
                      <a:pt x="5151" y="1202"/>
                    </a:cubicBezTo>
                    <a:cubicBezTo>
                      <a:pt x="5151" y="0"/>
                      <a:pt x="3949" y="0"/>
                      <a:pt x="2576" y="0"/>
                    </a:cubicBezTo>
                    <a:cubicBezTo>
                      <a:pt x="1373" y="0"/>
                      <a:pt x="0" y="0"/>
                      <a:pt x="0" y="1202"/>
                    </a:cubicBezTo>
                    <a:cubicBezTo>
                      <a:pt x="0" y="1030"/>
                      <a:pt x="1202" y="2404"/>
                      <a:pt x="2576" y="2404"/>
                    </a:cubicBez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4" name="任意多边形: 形状 2773">
                <a:extLst>
                  <a:ext uri="{FF2B5EF4-FFF2-40B4-BE49-F238E27FC236}">
                    <a16:creationId xmlns:a16="http://schemas.microsoft.com/office/drawing/2014/main" xmlns="" id="{1328C113-5AC8-4701-833F-5F45698ADAD4}"/>
                  </a:ext>
                </a:extLst>
              </p:cNvPr>
              <p:cNvSpPr/>
              <p:nvPr/>
            </p:nvSpPr>
            <p:spPr>
              <a:xfrm>
                <a:off x="3977043" y="3943682"/>
                <a:ext cx="9959" cy="7383"/>
              </a:xfrm>
              <a:custGeom>
                <a:avLst/>
                <a:gdLst>
                  <a:gd name="connsiteX0" fmla="*/ 687 w 9959"/>
                  <a:gd name="connsiteY0" fmla="*/ 5323 h 7383"/>
                  <a:gd name="connsiteX1" fmla="*/ 0 w 9959"/>
                  <a:gd name="connsiteY1" fmla="*/ 3606 h 7383"/>
                  <a:gd name="connsiteX2" fmla="*/ 0 w 9959"/>
                  <a:gd name="connsiteY2" fmla="*/ 3606 h 7383"/>
                  <a:gd name="connsiteX3" fmla="*/ 4980 w 9959"/>
                  <a:gd name="connsiteY3" fmla="*/ 0 h 7383"/>
                  <a:gd name="connsiteX4" fmla="*/ 4980 w 9959"/>
                  <a:gd name="connsiteY4" fmla="*/ 0 h 7383"/>
                  <a:gd name="connsiteX5" fmla="*/ 9960 w 9959"/>
                  <a:gd name="connsiteY5" fmla="*/ 3606 h 7383"/>
                  <a:gd name="connsiteX6" fmla="*/ 9960 w 9959"/>
                  <a:gd name="connsiteY6" fmla="*/ 3606 h 7383"/>
                  <a:gd name="connsiteX7" fmla="*/ 9960 w 9959"/>
                  <a:gd name="connsiteY7" fmla="*/ 4636 h 7383"/>
                  <a:gd name="connsiteX8" fmla="*/ 9273 w 9959"/>
                  <a:gd name="connsiteY8" fmla="*/ 5323 h 7383"/>
                  <a:gd name="connsiteX9" fmla="*/ 4980 w 9959"/>
                  <a:gd name="connsiteY9" fmla="*/ 7384 h 7383"/>
                  <a:gd name="connsiteX10" fmla="*/ 4980 w 9959"/>
                  <a:gd name="connsiteY10" fmla="*/ 7384 h 7383"/>
                  <a:gd name="connsiteX11" fmla="*/ 4980 w 9959"/>
                  <a:gd name="connsiteY11" fmla="*/ 4980 h 7383"/>
                  <a:gd name="connsiteX12" fmla="*/ 4980 w 9959"/>
                  <a:gd name="connsiteY12" fmla="*/ 4808 h 7383"/>
                  <a:gd name="connsiteX13" fmla="*/ 4980 w 9959"/>
                  <a:gd name="connsiteY13" fmla="*/ 4980 h 7383"/>
                  <a:gd name="connsiteX14" fmla="*/ 4980 w 9959"/>
                  <a:gd name="connsiteY14" fmla="*/ 7384 h 7383"/>
                  <a:gd name="connsiteX15" fmla="*/ 687 w 9959"/>
                  <a:gd name="connsiteY15" fmla="*/ 5323 h 7383"/>
                  <a:gd name="connsiteX16" fmla="*/ 687 w 9959"/>
                  <a:gd name="connsiteY16" fmla="*/ 5323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59" h="7383">
                    <a:moveTo>
                      <a:pt x="687" y="5323"/>
                    </a:moveTo>
                    <a:cubicBezTo>
                      <a:pt x="515" y="5152"/>
                      <a:pt x="172" y="5152"/>
                      <a:pt x="0" y="3606"/>
                    </a:cubicBezTo>
                    <a:lnTo>
                      <a:pt x="0" y="3606"/>
                    </a:lnTo>
                    <a:cubicBezTo>
                      <a:pt x="344" y="0"/>
                      <a:pt x="4293" y="0"/>
                      <a:pt x="4980" y="0"/>
                    </a:cubicBezTo>
                    <a:lnTo>
                      <a:pt x="4980" y="0"/>
                    </a:lnTo>
                    <a:cubicBezTo>
                      <a:pt x="5667" y="0"/>
                      <a:pt x="9616" y="0"/>
                      <a:pt x="9960" y="3606"/>
                    </a:cubicBezTo>
                    <a:lnTo>
                      <a:pt x="9960" y="3606"/>
                    </a:lnTo>
                    <a:lnTo>
                      <a:pt x="9960" y="4636"/>
                    </a:lnTo>
                    <a:lnTo>
                      <a:pt x="9273" y="5323"/>
                    </a:lnTo>
                    <a:cubicBezTo>
                      <a:pt x="9101" y="5323"/>
                      <a:pt x="7899" y="7212"/>
                      <a:pt x="4980" y="7384"/>
                    </a:cubicBezTo>
                    <a:lnTo>
                      <a:pt x="4980" y="7384"/>
                    </a:lnTo>
                    <a:lnTo>
                      <a:pt x="4980" y="4980"/>
                    </a:lnTo>
                    <a:lnTo>
                      <a:pt x="4980" y="4808"/>
                    </a:lnTo>
                    <a:lnTo>
                      <a:pt x="4980" y="4980"/>
                    </a:lnTo>
                    <a:lnTo>
                      <a:pt x="4980" y="7384"/>
                    </a:lnTo>
                    <a:cubicBezTo>
                      <a:pt x="2061" y="7212"/>
                      <a:pt x="859" y="5495"/>
                      <a:pt x="687" y="5323"/>
                    </a:cubicBezTo>
                    <a:lnTo>
                      <a:pt x="687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6" name="图形 7">
              <a:extLst>
                <a:ext uri="{FF2B5EF4-FFF2-40B4-BE49-F238E27FC236}">
                  <a16:creationId xmlns:a16="http://schemas.microsoft.com/office/drawing/2014/main" xmlns="" id="{0F374C3F-EBD1-4665-B82D-F26AF6879526}"/>
                </a:ext>
              </a:extLst>
            </p:cNvPr>
            <p:cNvGrpSpPr/>
            <p:nvPr/>
          </p:nvGrpSpPr>
          <p:grpSpPr>
            <a:xfrm>
              <a:off x="3991982" y="3951238"/>
              <a:ext cx="1373" cy="4808"/>
              <a:chOff x="3991982" y="3951238"/>
              <a:chExt cx="1373" cy="4808"/>
            </a:xfrm>
            <a:solidFill>
              <a:srgbClr val="B4B4B4"/>
            </a:solidFill>
          </p:grpSpPr>
          <p:sp>
            <p:nvSpPr>
              <p:cNvPr id="2771" name="任意多边形: 形状 2770">
                <a:extLst>
                  <a:ext uri="{FF2B5EF4-FFF2-40B4-BE49-F238E27FC236}">
                    <a16:creationId xmlns:a16="http://schemas.microsoft.com/office/drawing/2014/main" xmlns="" id="{14F31626-9D7D-4083-A97E-2407A11AE1F8}"/>
                  </a:ext>
                </a:extLst>
              </p:cNvPr>
              <p:cNvSpPr/>
              <p:nvPr/>
            </p:nvSpPr>
            <p:spPr>
              <a:xfrm>
                <a:off x="3991982" y="3953642"/>
                <a:ext cx="1373" cy="17171"/>
              </a:xfrm>
              <a:custGeom>
                <a:avLst/>
                <a:gdLst>
                  <a:gd name="connsiteX0" fmla="*/ 1374 w 1373"/>
                  <a:gd name="connsiteY0" fmla="*/ 0 h 17171"/>
                  <a:gd name="connsiteX1" fmla="*/ 0 w 1373"/>
                  <a:gd name="connsiteY1" fmla="*/ 0 h 17171"/>
                  <a:gd name="connsiteX2" fmla="*/ 1374 w 1373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2" name="任意多边形: 形状 2771">
                <a:extLst>
                  <a:ext uri="{FF2B5EF4-FFF2-40B4-BE49-F238E27FC236}">
                    <a16:creationId xmlns:a16="http://schemas.microsoft.com/office/drawing/2014/main" xmlns="" id="{FCC7D447-2B09-4A78-9F33-14011116E926}"/>
                  </a:ext>
                </a:extLst>
              </p:cNvPr>
              <p:cNvSpPr/>
              <p:nvPr/>
            </p:nvSpPr>
            <p:spPr>
              <a:xfrm>
                <a:off x="3991982" y="3951238"/>
                <a:ext cx="1373" cy="4808"/>
              </a:xfrm>
              <a:custGeom>
                <a:avLst/>
                <a:gdLst>
                  <a:gd name="connsiteX0" fmla="*/ 0 w 1373"/>
                  <a:gd name="connsiteY0" fmla="*/ 4808 h 4808"/>
                  <a:gd name="connsiteX1" fmla="*/ 0 w 1373"/>
                  <a:gd name="connsiteY1" fmla="*/ 0 h 4808"/>
                  <a:gd name="connsiteX2" fmla="*/ 1202 w 1373"/>
                  <a:gd name="connsiteY2" fmla="*/ 0 h 4808"/>
                  <a:gd name="connsiteX3" fmla="*/ 1202 w 1373"/>
                  <a:gd name="connsiteY3" fmla="*/ 2404 h 4808"/>
                  <a:gd name="connsiteX4" fmla="*/ 1202 w 1373"/>
                  <a:gd name="connsiteY4" fmla="*/ 4808 h 4808"/>
                  <a:gd name="connsiteX5" fmla="*/ 0 w 1373"/>
                  <a:gd name="connsiteY5" fmla="*/ 4808 h 4808"/>
                  <a:gd name="connsiteX6" fmla="*/ 0 w 1373"/>
                  <a:gd name="connsiteY6" fmla="*/ 4808 h 4808"/>
                  <a:gd name="connsiteX7" fmla="*/ 1374 w 1373"/>
                  <a:gd name="connsiteY7" fmla="*/ 2404 h 4808"/>
                  <a:gd name="connsiteX8" fmla="*/ 1374 w 1373"/>
                  <a:gd name="connsiteY8" fmla="*/ 0 h 4808"/>
                  <a:gd name="connsiteX9" fmla="*/ 1374 w 1373"/>
                  <a:gd name="connsiteY9" fmla="*/ 2404 h 4808"/>
                  <a:gd name="connsiteX10" fmla="*/ 1374 w 1373"/>
                  <a:gd name="connsiteY10" fmla="*/ 2404 h 4808"/>
                  <a:gd name="connsiteX11" fmla="*/ 1374 w 1373"/>
                  <a:gd name="connsiteY11" fmla="*/ 0 h 4808"/>
                  <a:gd name="connsiteX12" fmla="*/ 1374 w 1373"/>
                  <a:gd name="connsiteY12" fmla="*/ 2404 h 4808"/>
                  <a:gd name="connsiteX13" fmla="*/ 1374 w 1373"/>
                  <a:gd name="connsiteY13" fmla="*/ 0 h 4808"/>
                  <a:gd name="connsiteX14" fmla="*/ 1374 w 1373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3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7" name="图形 7">
              <a:extLst>
                <a:ext uri="{FF2B5EF4-FFF2-40B4-BE49-F238E27FC236}">
                  <a16:creationId xmlns:a16="http://schemas.microsoft.com/office/drawing/2014/main" xmlns="" id="{55EAAD21-7E50-4313-8463-685818A0DDD3}"/>
                </a:ext>
              </a:extLst>
            </p:cNvPr>
            <p:cNvGrpSpPr/>
            <p:nvPr/>
          </p:nvGrpSpPr>
          <p:grpSpPr>
            <a:xfrm>
              <a:off x="3961932" y="3953642"/>
              <a:ext cx="4808" cy="1373"/>
              <a:chOff x="3961932" y="3953642"/>
              <a:chExt cx="4808" cy="1373"/>
            </a:xfrm>
            <a:solidFill>
              <a:srgbClr val="B4B4B4"/>
            </a:solidFill>
          </p:grpSpPr>
          <p:sp>
            <p:nvSpPr>
              <p:cNvPr id="2769" name="任意多边形: 形状 2768">
                <a:extLst>
                  <a:ext uri="{FF2B5EF4-FFF2-40B4-BE49-F238E27FC236}">
                    <a16:creationId xmlns:a16="http://schemas.microsoft.com/office/drawing/2014/main" xmlns="" id="{076321CE-110E-45F0-B88D-39551FA2692D}"/>
                  </a:ext>
                </a:extLst>
              </p:cNvPr>
              <p:cNvSpPr/>
              <p:nvPr/>
            </p:nvSpPr>
            <p:spPr>
              <a:xfrm>
                <a:off x="3964336" y="3953642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0" name="任意多边形: 形状 2769">
                <a:extLst>
                  <a:ext uri="{FF2B5EF4-FFF2-40B4-BE49-F238E27FC236}">
                    <a16:creationId xmlns:a16="http://schemas.microsoft.com/office/drawing/2014/main" xmlns="" id="{95ADC0BD-B569-42AB-8DAF-3FC060015F39}"/>
                  </a:ext>
                </a:extLst>
              </p:cNvPr>
              <p:cNvSpPr/>
              <p:nvPr/>
            </p:nvSpPr>
            <p:spPr>
              <a:xfrm>
                <a:off x="3961932" y="3953642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4808 w 4808"/>
                  <a:gd name="connsiteY2" fmla="*/ 0 h 1373"/>
                  <a:gd name="connsiteX3" fmla="*/ 4808 w 4808"/>
                  <a:gd name="connsiteY3" fmla="*/ 1374 h 1373"/>
                  <a:gd name="connsiteX4" fmla="*/ 0 w 4808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8" name="图形 7">
              <a:extLst>
                <a:ext uri="{FF2B5EF4-FFF2-40B4-BE49-F238E27FC236}">
                  <a16:creationId xmlns:a16="http://schemas.microsoft.com/office/drawing/2014/main" xmlns="" id="{57B8C0C2-68D1-42AD-8FBD-1C60CE8323FB}"/>
                </a:ext>
              </a:extLst>
            </p:cNvPr>
            <p:cNvGrpSpPr/>
            <p:nvPr/>
          </p:nvGrpSpPr>
          <p:grpSpPr>
            <a:xfrm>
              <a:off x="3950427" y="3909339"/>
              <a:ext cx="7212" cy="6181"/>
              <a:chOff x="3950427" y="3909339"/>
              <a:chExt cx="7212" cy="6181"/>
            </a:xfrm>
            <a:solidFill>
              <a:srgbClr val="B4B4B4"/>
            </a:solidFill>
          </p:grpSpPr>
          <p:sp>
            <p:nvSpPr>
              <p:cNvPr id="2767" name="任意多边形: 形状 2766">
                <a:extLst>
                  <a:ext uri="{FF2B5EF4-FFF2-40B4-BE49-F238E27FC236}">
                    <a16:creationId xmlns:a16="http://schemas.microsoft.com/office/drawing/2014/main" xmlns="" id="{53671956-446A-4B38-BF0E-65ADD21C74C3}"/>
                  </a:ext>
                </a:extLst>
              </p:cNvPr>
              <p:cNvSpPr/>
              <p:nvPr/>
            </p:nvSpPr>
            <p:spPr>
              <a:xfrm>
                <a:off x="3952831" y="3911915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8" name="任意多边形: 形状 2767">
                <a:extLst>
                  <a:ext uri="{FF2B5EF4-FFF2-40B4-BE49-F238E27FC236}">
                    <a16:creationId xmlns:a16="http://schemas.microsoft.com/office/drawing/2014/main" xmlns="" id="{B07DA1AD-21E8-4334-B6B9-20F07ACC9622}"/>
                  </a:ext>
                </a:extLst>
              </p:cNvPr>
              <p:cNvSpPr/>
              <p:nvPr/>
            </p:nvSpPr>
            <p:spPr>
              <a:xfrm>
                <a:off x="3950427" y="3909339"/>
                <a:ext cx="7212" cy="6181"/>
              </a:xfrm>
              <a:custGeom>
                <a:avLst/>
                <a:gdLst>
                  <a:gd name="connsiteX0" fmla="*/ 0 w 7212"/>
                  <a:gd name="connsiteY0" fmla="*/ 6182 h 6181"/>
                  <a:gd name="connsiteX1" fmla="*/ 0 w 7212"/>
                  <a:gd name="connsiteY1" fmla="*/ 3778 h 6181"/>
                  <a:gd name="connsiteX2" fmla="*/ 0 w 7212"/>
                  <a:gd name="connsiteY2" fmla="*/ 2576 h 6181"/>
                  <a:gd name="connsiteX3" fmla="*/ 0 w 7212"/>
                  <a:gd name="connsiteY3" fmla="*/ 2576 h 6181"/>
                  <a:gd name="connsiteX4" fmla="*/ 0 w 7212"/>
                  <a:gd name="connsiteY4" fmla="*/ 172 h 6181"/>
                  <a:gd name="connsiteX5" fmla="*/ 2404 w 7212"/>
                  <a:gd name="connsiteY5" fmla="*/ 172 h 6181"/>
                  <a:gd name="connsiteX6" fmla="*/ 3606 w 7212"/>
                  <a:gd name="connsiteY6" fmla="*/ 172 h 6181"/>
                  <a:gd name="connsiteX7" fmla="*/ 3606 w 7212"/>
                  <a:gd name="connsiteY7" fmla="*/ 172 h 6181"/>
                  <a:gd name="connsiteX8" fmla="*/ 7212 w 7212"/>
                  <a:gd name="connsiteY8" fmla="*/ 0 h 6181"/>
                  <a:gd name="connsiteX9" fmla="*/ 6182 w 7212"/>
                  <a:gd name="connsiteY9" fmla="*/ 2919 h 6181"/>
                  <a:gd name="connsiteX10" fmla="*/ 6182 w 7212"/>
                  <a:gd name="connsiteY10" fmla="*/ 2919 h 6181"/>
                  <a:gd name="connsiteX11" fmla="*/ 6182 w 7212"/>
                  <a:gd name="connsiteY11" fmla="*/ 2919 h 6181"/>
                  <a:gd name="connsiteX12" fmla="*/ 4980 w 7212"/>
                  <a:gd name="connsiteY12" fmla="*/ 5495 h 6181"/>
                  <a:gd name="connsiteX13" fmla="*/ 4980 w 7212"/>
                  <a:gd name="connsiteY13" fmla="*/ 5495 h 6181"/>
                  <a:gd name="connsiteX14" fmla="*/ 2919 w 7212"/>
                  <a:gd name="connsiteY14" fmla="*/ 6182 h 6181"/>
                  <a:gd name="connsiteX15" fmla="*/ 2919 w 7212"/>
                  <a:gd name="connsiteY15" fmla="*/ 6182 h 6181"/>
                  <a:gd name="connsiteX16" fmla="*/ 2404 w 7212"/>
                  <a:gd name="connsiteY16" fmla="*/ 6182 h 6181"/>
                  <a:gd name="connsiteX17" fmla="*/ 2404 w 7212"/>
                  <a:gd name="connsiteY17" fmla="*/ 6182 h 6181"/>
                  <a:gd name="connsiteX18" fmla="*/ 0 w 7212"/>
                  <a:gd name="connsiteY18" fmla="*/ 6182 h 6181"/>
                  <a:gd name="connsiteX19" fmla="*/ 0 w 7212"/>
                  <a:gd name="connsiteY19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12" h="6181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576"/>
                    </a:cubicBezTo>
                    <a:lnTo>
                      <a:pt x="0" y="2576"/>
                    </a:lnTo>
                    <a:lnTo>
                      <a:pt x="0" y="172"/>
                    </a:lnTo>
                    <a:lnTo>
                      <a:pt x="2404" y="172"/>
                    </a:lnTo>
                    <a:cubicBezTo>
                      <a:pt x="3606" y="172"/>
                      <a:pt x="3606" y="172"/>
                      <a:pt x="3606" y="172"/>
                    </a:cubicBezTo>
                    <a:lnTo>
                      <a:pt x="3606" y="172"/>
                    </a:lnTo>
                    <a:lnTo>
                      <a:pt x="7212" y="0"/>
                    </a:lnTo>
                    <a:lnTo>
                      <a:pt x="6182" y="2919"/>
                    </a:lnTo>
                    <a:cubicBezTo>
                      <a:pt x="6182" y="2919"/>
                      <a:pt x="6182" y="2919"/>
                      <a:pt x="6182" y="2919"/>
                    </a:cubicBezTo>
                    <a:lnTo>
                      <a:pt x="6182" y="2919"/>
                    </a:lnTo>
                    <a:cubicBezTo>
                      <a:pt x="6182" y="3434"/>
                      <a:pt x="6182" y="4293"/>
                      <a:pt x="4980" y="5495"/>
                    </a:cubicBezTo>
                    <a:lnTo>
                      <a:pt x="4980" y="5495"/>
                    </a:lnTo>
                    <a:cubicBezTo>
                      <a:pt x="3949" y="6182"/>
                      <a:pt x="3434" y="6182"/>
                      <a:pt x="2919" y="6182"/>
                    </a:cubicBezTo>
                    <a:lnTo>
                      <a:pt x="2919" y="6182"/>
                    </a:lnTo>
                    <a:cubicBezTo>
                      <a:pt x="2747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9" name="图形 7">
              <a:extLst>
                <a:ext uri="{FF2B5EF4-FFF2-40B4-BE49-F238E27FC236}">
                  <a16:creationId xmlns:a16="http://schemas.microsoft.com/office/drawing/2014/main" xmlns="" id="{8C257ABD-04A4-463F-AEE7-E36E3C3C5B0B}"/>
                </a:ext>
              </a:extLst>
            </p:cNvPr>
            <p:cNvGrpSpPr/>
            <p:nvPr/>
          </p:nvGrpSpPr>
          <p:grpSpPr>
            <a:xfrm>
              <a:off x="3842074" y="3907279"/>
              <a:ext cx="6009" cy="6009"/>
              <a:chOff x="3842074" y="3907279"/>
              <a:chExt cx="6009" cy="6009"/>
            </a:xfrm>
            <a:solidFill>
              <a:srgbClr val="B4B4B4"/>
            </a:solidFill>
          </p:grpSpPr>
          <p:sp>
            <p:nvSpPr>
              <p:cNvPr id="2765" name="任意多边形: 形状 2764">
                <a:extLst>
                  <a:ext uri="{FF2B5EF4-FFF2-40B4-BE49-F238E27FC236}">
                    <a16:creationId xmlns:a16="http://schemas.microsoft.com/office/drawing/2014/main" xmlns="" id="{10391516-681C-4EAE-8953-BD91BE1BC808}"/>
                  </a:ext>
                </a:extLst>
              </p:cNvPr>
              <p:cNvSpPr/>
              <p:nvPr/>
            </p:nvSpPr>
            <p:spPr>
              <a:xfrm>
                <a:off x="3844635" y="3909511"/>
                <a:ext cx="1216" cy="1202"/>
              </a:xfrm>
              <a:custGeom>
                <a:avLst/>
                <a:gdLst>
                  <a:gd name="connsiteX0" fmla="*/ 1217 w 1216"/>
                  <a:gd name="connsiteY0" fmla="*/ 1202 h 1202"/>
                  <a:gd name="connsiteX1" fmla="*/ 1217 w 1216"/>
                  <a:gd name="connsiteY1" fmla="*/ 0 h 1202"/>
                  <a:gd name="connsiteX2" fmla="*/ 15 w 1216"/>
                  <a:gd name="connsiteY2" fmla="*/ 0 h 1202"/>
                  <a:gd name="connsiteX3" fmla="*/ 1217 w 1216"/>
                  <a:gd name="connsiteY3" fmla="*/ 1202 h 1202"/>
                  <a:gd name="connsiteX4" fmla="*/ 1217 w 1216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2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6" name="任意多边形: 形状 2765">
                <a:extLst>
                  <a:ext uri="{FF2B5EF4-FFF2-40B4-BE49-F238E27FC236}">
                    <a16:creationId xmlns:a16="http://schemas.microsoft.com/office/drawing/2014/main" xmlns="" id="{E7F359B7-3F06-40EC-BEF8-02554FDB1677}"/>
                  </a:ext>
                </a:extLst>
              </p:cNvPr>
              <p:cNvSpPr/>
              <p:nvPr/>
            </p:nvSpPr>
            <p:spPr>
              <a:xfrm>
                <a:off x="3842074" y="3907279"/>
                <a:ext cx="6009" cy="6009"/>
              </a:xfrm>
              <a:custGeom>
                <a:avLst/>
                <a:gdLst>
                  <a:gd name="connsiteX0" fmla="*/ 3778 w 6009"/>
                  <a:gd name="connsiteY0" fmla="*/ 6010 h 6009"/>
                  <a:gd name="connsiteX1" fmla="*/ 0 w 6009"/>
                  <a:gd name="connsiteY1" fmla="*/ 2404 h 6009"/>
                  <a:gd name="connsiteX2" fmla="*/ 0 w 6009"/>
                  <a:gd name="connsiteY2" fmla="*/ 2404 h 6009"/>
                  <a:gd name="connsiteX3" fmla="*/ 0 w 6009"/>
                  <a:gd name="connsiteY3" fmla="*/ 0 h 6009"/>
                  <a:gd name="connsiteX4" fmla="*/ 2404 w 6009"/>
                  <a:gd name="connsiteY4" fmla="*/ 0 h 6009"/>
                  <a:gd name="connsiteX5" fmla="*/ 6010 w 6009"/>
                  <a:gd name="connsiteY5" fmla="*/ 0 h 6009"/>
                  <a:gd name="connsiteX6" fmla="*/ 6010 w 6009"/>
                  <a:gd name="connsiteY6" fmla="*/ 2404 h 6009"/>
                  <a:gd name="connsiteX7" fmla="*/ 6010 w 6009"/>
                  <a:gd name="connsiteY7" fmla="*/ 3606 h 6009"/>
                  <a:gd name="connsiteX8" fmla="*/ 6010 w 6009"/>
                  <a:gd name="connsiteY8" fmla="*/ 3606 h 6009"/>
                  <a:gd name="connsiteX9" fmla="*/ 6010 w 6009"/>
                  <a:gd name="connsiteY9" fmla="*/ 6010 h 6009"/>
                  <a:gd name="connsiteX10" fmla="*/ 3778 w 6009"/>
                  <a:gd name="connsiteY10" fmla="*/ 6010 h 6009"/>
                  <a:gd name="connsiteX11" fmla="*/ 3778 w 6009"/>
                  <a:gd name="connsiteY11" fmla="*/ 6010 h 6009"/>
                  <a:gd name="connsiteX12" fmla="*/ 3778 w 6009"/>
                  <a:gd name="connsiteY12" fmla="*/ 3434 h 6009"/>
                  <a:gd name="connsiteX13" fmla="*/ 3778 w 6009"/>
                  <a:gd name="connsiteY13" fmla="*/ 2232 h 6009"/>
                  <a:gd name="connsiteX14" fmla="*/ 4980 w 6009"/>
                  <a:gd name="connsiteY14" fmla="*/ 2232 h 6009"/>
                  <a:gd name="connsiteX15" fmla="*/ 3778 w 6009"/>
                  <a:gd name="connsiteY15" fmla="*/ 2232 h 6009"/>
                  <a:gd name="connsiteX16" fmla="*/ 3778 w 6009"/>
                  <a:gd name="connsiteY16" fmla="*/ 1030 h 6009"/>
                  <a:gd name="connsiteX17" fmla="*/ 3778 w 6009"/>
                  <a:gd name="connsiteY17" fmla="*/ 2232 h 6009"/>
                  <a:gd name="connsiteX18" fmla="*/ 3778 w 6009"/>
                  <a:gd name="connsiteY18" fmla="*/ 3434 h 6009"/>
                  <a:gd name="connsiteX19" fmla="*/ 3778 w 6009"/>
                  <a:gd name="connsiteY19" fmla="*/ 343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9" h="6009">
                    <a:moveTo>
                      <a:pt x="3778" y="6010"/>
                    </a:moveTo>
                    <a:cubicBezTo>
                      <a:pt x="3778" y="6010"/>
                      <a:pt x="343" y="583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434"/>
                    </a:moveTo>
                    <a:lnTo>
                      <a:pt x="3778" y="2232"/>
                    </a:lnTo>
                    <a:lnTo>
                      <a:pt x="4980" y="2232"/>
                    </a:lnTo>
                    <a:lnTo>
                      <a:pt x="3778" y="2232"/>
                    </a:lnTo>
                    <a:lnTo>
                      <a:pt x="3778" y="1030"/>
                    </a:lnTo>
                    <a:lnTo>
                      <a:pt x="3778" y="2232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0" name="图形 7">
              <a:extLst>
                <a:ext uri="{FF2B5EF4-FFF2-40B4-BE49-F238E27FC236}">
                  <a16:creationId xmlns:a16="http://schemas.microsoft.com/office/drawing/2014/main" xmlns="" id="{DDF0D20F-D5F1-4ED8-BEF1-CE0C96F13AE6}"/>
                </a:ext>
              </a:extLst>
            </p:cNvPr>
            <p:cNvGrpSpPr/>
            <p:nvPr/>
          </p:nvGrpSpPr>
          <p:grpSpPr>
            <a:xfrm>
              <a:off x="4435353" y="3891824"/>
              <a:ext cx="12535" cy="20262"/>
              <a:chOff x="4435353" y="3891824"/>
              <a:chExt cx="12535" cy="20262"/>
            </a:xfrm>
            <a:solidFill>
              <a:srgbClr val="B4B4B4"/>
            </a:solidFill>
          </p:grpSpPr>
          <p:sp>
            <p:nvSpPr>
              <p:cNvPr id="2763" name="任意多边形: 形状 2762">
                <a:extLst>
                  <a:ext uri="{FF2B5EF4-FFF2-40B4-BE49-F238E27FC236}">
                    <a16:creationId xmlns:a16="http://schemas.microsoft.com/office/drawing/2014/main" xmlns="" id="{2674AF2F-7083-46F9-92CE-69654230966A}"/>
                  </a:ext>
                </a:extLst>
              </p:cNvPr>
              <p:cNvSpPr/>
              <p:nvPr/>
            </p:nvSpPr>
            <p:spPr>
              <a:xfrm>
                <a:off x="4437757" y="3894228"/>
                <a:ext cx="7555" cy="15400"/>
              </a:xfrm>
              <a:custGeom>
                <a:avLst/>
                <a:gdLst>
                  <a:gd name="connsiteX0" fmla="*/ 3778 w 7555"/>
                  <a:gd name="connsiteY0" fmla="*/ 5152 h 15400"/>
                  <a:gd name="connsiteX1" fmla="*/ 0 w 7555"/>
                  <a:gd name="connsiteY1" fmla="*/ 14081 h 15400"/>
                  <a:gd name="connsiteX2" fmla="*/ 3778 w 7555"/>
                  <a:gd name="connsiteY2" fmla="*/ 11505 h 15400"/>
                  <a:gd name="connsiteX3" fmla="*/ 7556 w 7555"/>
                  <a:gd name="connsiteY3" fmla="*/ 2576 h 15400"/>
                  <a:gd name="connsiteX4" fmla="*/ 4980 w 7555"/>
                  <a:gd name="connsiteY4" fmla="*/ 0 h 15400"/>
                  <a:gd name="connsiteX5" fmla="*/ 3778 w 7555"/>
                  <a:gd name="connsiteY5" fmla="*/ 5152 h 15400"/>
                  <a:gd name="connsiteX6" fmla="*/ 3778 w 7555"/>
                  <a:gd name="connsiteY6" fmla="*/ 5152 h 1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55" h="15400">
                    <a:moveTo>
                      <a:pt x="3778" y="5152"/>
                    </a:moveTo>
                    <a:cubicBezTo>
                      <a:pt x="3778" y="5152"/>
                      <a:pt x="0" y="11505"/>
                      <a:pt x="0" y="14081"/>
                    </a:cubicBezTo>
                    <a:cubicBezTo>
                      <a:pt x="0" y="16656"/>
                      <a:pt x="1202" y="15283"/>
                      <a:pt x="3778" y="11505"/>
                    </a:cubicBezTo>
                    <a:cubicBezTo>
                      <a:pt x="6354" y="8929"/>
                      <a:pt x="7556" y="5152"/>
                      <a:pt x="7556" y="2576"/>
                    </a:cubicBezTo>
                    <a:cubicBezTo>
                      <a:pt x="7556" y="0"/>
                      <a:pt x="4980" y="0"/>
                      <a:pt x="4980" y="0"/>
                    </a:cubicBezTo>
                    <a:lnTo>
                      <a:pt x="3778" y="5152"/>
                    </a:lnTo>
                    <a:lnTo>
                      <a:pt x="3778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4" name="任意多边形: 形状 2763">
                <a:extLst>
                  <a:ext uri="{FF2B5EF4-FFF2-40B4-BE49-F238E27FC236}">
                    <a16:creationId xmlns:a16="http://schemas.microsoft.com/office/drawing/2014/main" xmlns="" id="{353AA879-EEF8-47DD-AF1E-6A1600B69124}"/>
                  </a:ext>
                </a:extLst>
              </p:cNvPr>
              <p:cNvSpPr/>
              <p:nvPr/>
            </p:nvSpPr>
            <p:spPr>
              <a:xfrm>
                <a:off x="4435353" y="3891824"/>
                <a:ext cx="12535" cy="20262"/>
              </a:xfrm>
              <a:custGeom>
                <a:avLst/>
                <a:gdLst>
                  <a:gd name="connsiteX0" fmla="*/ 0 w 12535"/>
                  <a:gd name="connsiteY0" fmla="*/ 16485 h 20262"/>
                  <a:gd name="connsiteX1" fmla="*/ 0 w 12535"/>
                  <a:gd name="connsiteY1" fmla="*/ 16485 h 20262"/>
                  <a:gd name="connsiteX2" fmla="*/ 0 w 12535"/>
                  <a:gd name="connsiteY2" fmla="*/ 16485 h 20262"/>
                  <a:gd name="connsiteX3" fmla="*/ 0 w 12535"/>
                  <a:gd name="connsiteY3" fmla="*/ 16485 h 20262"/>
                  <a:gd name="connsiteX4" fmla="*/ 3950 w 12535"/>
                  <a:gd name="connsiteY4" fmla="*/ 6697 h 20262"/>
                  <a:gd name="connsiteX5" fmla="*/ 3950 w 12535"/>
                  <a:gd name="connsiteY5" fmla="*/ 6697 h 20262"/>
                  <a:gd name="connsiteX6" fmla="*/ 5667 w 12535"/>
                  <a:gd name="connsiteY6" fmla="*/ 0 h 20262"/>
                  <a:gd name="connsiteX7" fmla="*/ 7556 w 12535"/>
                  <a:gd name="connsiteY7" fmla="*/ 0 h 20262"/>
                  <a:gd name="connsiteX8" fmla="*/ 12535 w 12535"/>
                  <a:gd name="connsiteY8" fmla="*/ 4980 h 20262"/>
                  <a:gd name="connsiteX9" fmla="*/ 12535 w 12535"/>
                  <a:gd name="connsiteY9" fmla="*/ 4980 h 20262"/>
                  <a:gd name="connsiteX10" fmla="*/ 12535 w 12535"/>
                  <a:gd name="connsiteY10" fmla="*/ 4980 h 20262"/>
                  <a:gd name="connsiteX11" fmla="*/ 12535 w 12535"/>
                  <a:gd name="connsiteY11" fmla="*/ 4980 h 20262"/>
                  <a:gd name="connsiteX12" fmla="*/ 12535 w 12535"/>
                  <a:gd name="connsiteY12" fmla="*/ 4980 h 20262"/>
                  <a:gd name="connsiteX13" fmla="*/ 12535 w 12535"/>
                  <a:gd name="connsiteY13" fmla="*/ 4980 h 20262"/>
                  <a:gd name="connsiteX14" fmla="*/ 12535 w 12535"/>
                  <a:gd name="connsiteY14" fmla="*/ 4980 h 20262"/>
                  <a:gd name="connsiteX15" fmla="*/ 12535 w 12535"/>
                  <a:gd name="connsiteY15" fmla="*/ 4980 h 20262"/>
                  <a:gd name="connsiteX16" fmla="*/ 9101 w 12535"/>
                  <a:gd name="connsiteY16" fmla="*/ 6354 h 20262"/>
                  <a:gd name="connsiteX17" fmla="*/ 8929 w 12535"/>
                  <a:gd name="connsiteY17" fmla="*/ 7212 h 20262"/>
                  <a:gd name="connsiteX18" fmla="*/ 10990 w 12535"/>
                  <a:gd name="connsiteY18" fmla="*/ 7384 h 20262"/>
                  <a:gd name="connsiteX19" fmla="*/ 10990 w 12535"/>
                  <a:gd name="connsiteY19" fmla="*/ 7384 h 20262"/>
                  <a:gd name="connsiteX20" fmla="*/ 12535 w 12535"/>
                  <a:gd name="connsiteY20" fmla="*/ 5323 h 20262"/>
                  <a:gd name="connsiteX21" fmla="*/ 12535 w 12535"/>
                  <a:gd name="connsiteY21" fmla="*/ 5323 h 20262"/>
                  <a:gd name="connsiteX22" fmla="*/ 8414 w 12535"/>
                  <a:gd name="connsiteY22" fmla="*/ 15283 h 20262"/>
                  <a:gd name="connsiteX23" fmla="*/ 8414 w 12535"/>
                  <a:gd name="connsiteY23" fmla="*/ 15283 h 20262"/>
                  <a:gd name="connsiteX24" fmla="*/ 3091 w 12535"/>
                  <a:gd name="connsiteY24" fmla="*/ 20263 h 20262"/>
                  <a:gd name="connsiteX25" fmla="*/ 3091 w 12535"/>
                  <a:gd name="connsiteY25" fmla="*/ 20263 h 20262"/>
                  <a:gd name="connsiteX26" fmla="*/ 0 w 12535"/>
                  <a:gd name="connsiteY26" fmla="*/ 16485 h 20262"/>
                  <a:gd name="connsiteX27" fmla="*/ 0 w 12535"/>
                  <a:gd name="connsiteY27" fmla="*/ 16485 h 20262"/>
                  <a:gd name="connsiteX28" fmla="*/ 7040 w 12535"/>
                  <a:gd name="connsiteY28" fmla="*/ 8071 h 20262"/>
                  <a:gd name="connsiteX29" fmla="*/ 7040 w 12535"/>
                  <a:gd name="connsiteY29" fmla="*/ 7899 h 20262"/>
                  <a:gd name="connsiteX30" fmla="*/ 7040 w 12535"/>
                  <a:gd name="connsiteY30" fmla="*/ 7899 h 20262"/>
                  <a:gd name="connsiteX31" fmla="*/ 6182 w 12535"/>
                  <a:gd name="connsiteY31" fmla="*/ 7727 h 20262"/>
                  <a:gd name="connsiteX32" fmla="*/ 7040 w 12535"/>
                  <a:gd name="connsiteY32" fmla="*/ 8071 h 20262"/>
                  <a:gd name="connsiteX33" fmla="*/ 7040 w 12535"/>
                  <a:gd name="connsiteY33" fmla="*/ 8071 h 20262"/>
                  <a:gd name="connsiteX34" fmla="*/ 12364 w 12535"/>
                  <a:gd name="connsiteY34" fmla="*/ 4980 h 20262"/>
                  <a:gd name="connsiteX35" fmla="*/ 12364 w 12535"/>
                  <a:gd name="connsiteY35" fmla="*/ 4980 h 20262"/>
                  <a:gd name="connsiteX36" fmla="*/ 12364 w 12535"/>
                  <a:gd name="connsiteY36" fmla="*/ 5152 h 20262"/>
                  <a:gd name="connsiteX37" fmla="*/ 12364 w 12535"/>
                  <a:gd name="connsiteY37" fmla="*/ 5152 h 20262"/>
                  <a:gd name="connsiteX38" fmla="*/ 12364 w 12535"/>
                  <a:gd name="connsiteY38" fmla="*/ 4980 h 20262"/>
                  <a:gd name="connsiteX39" fmla="*/ 12364 w 12535"/>
                  <a:gd name="connsiteY39" fmla="*/ 4980 h 20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535" h="20262">
                    <a:moveTo>
                      <a:pt x="0" y="16485"/>
                    </a:moveTo>
                    <a:lnTo>
                      <a:pt x="0" y="16485"/>
                    </a:lnTo>
                    <a:cubicBezTo>
                      <a:pt x="0" y="16485"/>
                      <a:pt x="0" y="16485"/>
                      <a:pt x="0" y="16485"/>
                    </a:cubicBezTo>
                    <a:lnTo>
                      <a:pt x="0" y="16485"/>
                    </a:lnTo>
                    <a:cubicBezTo>
                      <a:pt x="172" y="12879"/>
                      <a:pt x="3091" y="8071"/>
                      <a:pt x="3950" y="6697"/>
                    </a:cubicBezTo>
                    <a:lnTo>
                      <a:pt x="3950" y="6697"/>
                    </a:lnTo>
                    <a:lnTo>
                      <a:pt x="5667" y="0"/>
                    </a:lnTo>
                    <a:lnTo>
                      <a:pt x="7556" y="0"/>
                    </a:lnTo>
                    <a:cubicBezTo>
                      <a:pt x="7556" y="0"/>
                      <a:pt x="12364" y="172"/>
                      <a:pt x="12535" y="4980"/>
                    </a:cubicBezTo>
                    <a:lnTo>
                      <a:pt x="12535" y="4980"/>
                    </a:lnTo>
                    <a:lnTo>
                      <a:pt x="12535" y="4980"/>
                    </a:lnTo>
                    <a:cubicBezTo>
                      <a:pt x="12535" y="4980"/>
                      <a:pt x="12535" y="4980"/>
                      <a:pt x="12535" y="4980"/>
                    </a:cubicBezTo>
                    <a:lnTo>
                      <a:pt x="12535" y="4980"/>
                    </a:lnTo>
                    <a:lnTo>
                      <a:pt x="12535" y="4980"/>
                    </a:lnTo>
                    <a:cubicBezTo>
                      <a:pt x="12535" y="4980"/>
                      <a:pt x="12535" y="4980"/>
                      <a:pt x="12535" y="4980"/>
                    </a:cubicBezTo>
                    <a:lnTo>
                      <a:pt x="12535" y="4980"/>
                    </a:lnTo>
                    <a:lnTo>
                      <a:pt x="9101" y="6354"/>
                    </a:lnTo>
                    <a:lnTo>
                      <a:pt x="8929" y="7212"/>
                    </a:lnTo>
                    <a:cubicBezTo>
                      <a:pt x="9101" y="7384"/>
                      <a:pt x="9616" y="7556"/>
                      <a:pt x="10990" y="7384"/>
                    </a:cubicBezTo>
                    <a:lnTo>
                      <a:pt x="10990" y="7384"/>
                    </a:lnTo>
                    <a:cubicBezTo>
                      <a:pt x="12192" y="6869"/>
                      <a:pt x="12535" y="5838"/>
                      <a:pt x="12535" y="5323"/>
                    </a:cubicBezTo>
                    <a:lnTo>
                      <a:pt x="12535" y="5323"/>
                    </a:lnTo>
                    <a:cubicBezTo>
                      <a:pt x="12364" y="8586"/>
                      <a:pt x="11162" y="12535"/>
                      <a:pt x="8414" y="15283"/>
                    </a:cubicBezTo>
                    <a:lnTo>
                      <a:pt x="8414" y="15283"/>
                    </a:lnTo>
                    <a:cubicBezTo>
                      <a:pt x="6354" y="17687"/>
                      <a:pt x="6697" y="19232"/>
                      <a:pt x="3091" y="20263"/>
                    </a:cubicBezTo>
                    <a:lnTo>
                      <a:pt x="3091" y="20263"/>
                    </a:lnTo>
                    <a:cubicBezTo>
                      <a:pt x="-172" y="19576"/>
                      <a:pt x="172" y="17172"/>
                      <a:pt x="0" y="16485"/>
                    </a:cubicBezTo>
                    <a:lnTo>
                      <a:pt x="0" y="16485"/>
                    </a:lnTo>
                    <a:close/>
                    <a:moveTo>
                      <a:pt x="7040" y="8071"/>
                    </a:moveTo>
                    <a:cubicBezTo>
                      <a:pt x="7040" y="8071"/>
                      <a:pt x="7040" y="7899"/>
                      <a:pt x="7040" y="7899"/>
                    </a:cubicBezTo>
                    <a:lnTo>
                      <a:pt x="7040" y="7899"/>
                    </a:lnTo>
                    <a:lnTo>
                      <a:pt x="6182" y="7727"/>
                    </a:lnTo>
                    <a:lnTo>
                      <a:pt x="7040" y="8071"/>
                    </a:lnTo>
                    <a:lnTo>
                      <a:pt x="7040" y="8071"/>
                    </a:lnTo>
                    <a:close/>
                    <a:moveTo>
                      <a:pt x="12364" y="4980"/>
                    </a:moveTo>
                    <a:lnTo>
                      <a:pt x="12364" y="4980"/>
                    </a:lnTo>
                    <a:cubicBezTo>
                      <a:pt x="12364" y="4980"/>
                      <a:pt x="12364" y="5152"/>
                      <a:pt x="12364" y="5152"/>
                    </a:cubicBezTo>
                    <a:lnTo>
                      <a:pt x="12364" y="5152"/>
                    </a:lnTo>
                    <a:cubicBezTo>
                      <a:pt x="12364" y="5152"/>
                      <a:pt x="12364" y="5152"/>
                      <a:pt x="12364" y="4980"/>
                    </a:cubicBezTo>
                    <a:lnTo>
                      <a:pt x="12364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1" name="图形 7">
              <a:extLst>
                <a:ext uri="{FF2B5EF4-FFF2-40B4-BE49-F238E27FC236}">
                  <a16:creationId xmlns:a16="http://schemas.microsoft.com/office/drawing/2014/main" xmlns="" id="{129FB0EA-3D79-461A-B528-45162580264F}"/>
                </a:ext>
              </a:extLst>
            </p:cNvPr>
            <p:cNvGrpSpPr/>
            <p:nvPr/>
          </p:nvGrpSpPr>
          <p:grpSpPr>
            <a:xfrm>
              <a:off x="4112870" y="3553372"/>
              <a:ext cx="1202" cy="4979"/>
              <a:chOff x="4112870" y="3553372"/>
              <a:chExt cx="1202" cy="4979"/>
            </a:xfrm>
            <a:solidFill>
              <a:srgbClr val="B4B4B4"/>
            </a:solidFill>
          </p:grpSpPr>
          <p:sp>
            <p:nvSpPr>
              <p:cNvPr id="2761" name="任意多边形: 形状 2760">
                <a:extLst>
                  <a:ext uri="{FF2B5EF4-FFF2-40B4-BE49-F238E27FC236}">
                    <a16:creationId xmlns:a16="http://schemas.microsoft.com/office/drawing/2014/main" xmlns="" id="{8E3788A2-2544-46AC-A1F6-AB98D6ABDB5D}"/>
                  </a:ext>
                </a:extLst>
              </p:cNvPr>
              <p:cNvSpPr/>
              <p:nvPr/>
            </p:nvSpPr>
            <p:spPr>
              <a:xfrm>
                <a:off x="4112870" y="3555948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2" name="任意多边形: 形状 2761">
                <a:extLst>
                  <a:ext uri="{FF2B5EF4-FFF2-40B4-BE49-F238E27FC236}">
                    <a16:creationId xmlns:a16="http://schemas.microsoft.com/office/drawing/2014/main" xmlns="" id="{33B6971F-E03D-4CE5-8773-98628B4EF5C2}"/>
                  </a:ext>
                </a:extLst>
              </p:cNvPr>
              <p:cNvSpPr/>
              <p:nvPr/>
            </p:nvSpPr>
            <p:spPr>
              <a:xfrm>
                <a:off x="4112870" y="3553372"/>
                <a:ext cx="1202" cy="4979"/>
              </a:xfrm>
              <a:custGeom>
                <a:avLst/>
                <a:gdLst>
                  <a:gd name="connsiteX0" fmla="*/ 172 w 1202"/>
                  <a:gd name="connsiteY0" fmla="*/ 4980 h 4979"/>
                  <a:gd name="connsiteX1" fmla="*/ 172 w 1202"/>
                  <a:gd name="connsiteY1" fmla="*/ 4980 h 4979"/>
                  <a:gd name="connsiteX2" fmla="*/ 0 w 1202"/>
                  <a:gd name="connsiteY2" fmla="*/ 0 h 4979"/>
                  <a:gd name="connsiteX3" fmla="*/ 1202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2404 h 4979"/>
                  <a:gd name="connsiteX6" fmla="*/ 1202 w 1202"/>
                  <a:gd name="connsiteY6" fmla="*/ 4808 h 4979"/>
                  <a:gd name="connsiteX7" fmla="*/ 172 w 1202"/>
                  <a:gd name="connsiteY7" fmla="*/ 4980 h 4979"/>
                  <a:gd name="connsiteX8" fmla="*/ 172 w 1202"/>
                  <a:gd name="connsiteY8" fmla="*/ 4980 h 4979"/>
                  <a:gd name="connsiteX9" fmla="*/ 1202 w 1202"/>
                  <a:gd name="connsiteY9" fmla="*/ 2576 h 4979"/>
                  <a:gd name="connsiteX10" fmla="*/ 1202 w 1202"/>
                  <a:gd name="connsiteY10" fmla="*/ 172 h 4979"/>
                  <a:gd name="connsiteX11" fmla="*/ 1202 w 1202"/>
                  <a:gd name="connsiteY11" fmla="*/ 2576 h 4979"/>
                  <a:gd name="connsiteX12" fmla="*/ 1202 w 1202"/>
                  <a:gd name="connsiteY12" fmla="*/ 2576 h 4979"/>
                  <a:gd name="connsiteX13" fmla="*/ 1202 w 1202"/>
                  <a:gd name="connsiteY13" fmla="*/ 172 h 4979"/>
                  <a:gd name="connsiteX14" fmla="*/ 1202 w 1202"/>
                  <a:gd name="connsiteY14" fmla="*/ 2576 h 4979"/>
                  <a:gd name="connsiteX15" fmla="*/ 1202 w 1202"/>
                  <a:gd name="connsiteY15" fmla="*/ 172 h 4979"/>
                  <a:gd name="connsiteX16" fmla="*/ 1202 w 1202"/>
                  <a:gd name="connsiteY16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515" y="4980"/>
                      <a:pt x="344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172"/>
                    </a:moveTo>
                    <a:lnTo>
                      <a:pt x="1202" y="2576"/>
                    </a:lnTo>
                    <a:lnTo>
                      <a:pt x="1202" y="172"/>
                    </a:lnTo>
                    <a:lnTo>
                      <a:pt x="1202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2" name="图形 7">
              <a:extLst>
                <a:ext uri="{FF2B5EF4-FFF2-40B4-BE49-F238E27FC236}">
                  <a16:creationId xmlns:a16="http://schemas.microsoft.com/office/drawing/2014/main" xmlns="" id="{EAF95289-1714-416D-ACE1-4076364822AF}"/>
                </a:ext>
              </a:extLst>
            </p:cNvPr>
            <p:cNvGrpSpPr/>
            <p:nvPr/>
          </p:nvGrpSpPr>
          <p:grpSpPr>
            <a:xfrm>
              <a:off x="4048649" y="3545988"/>
              <a:ext cx="6009" cy="6181"/>
              <a:chOff x="4048649" y="3545988"/>
              <a:chExt cx="6009" cy="6181"/>
            </a:xfrm>
            <a:solidFill>
              <a:srgbClr val="B4B4B4"/>
            </a:solidFill>
          </p:grpSpPr>
          <p:sp>
            <p:nvSpPr>
              <p:cNvPr id="2759" name="任意多边形: 形状 2758">
                <a:extLst>
                  <a:ext uri="{FF2B5EF4-FFF2-40B4-BE49-F238E27FC236}">
                    <a16:creationId xmlns:a16="http://schemas.microsoft.com/office/drawing/2014/main" xmlns="" id="{D285DA01-45A9-4139-A31A-1EAAED34E576}"/>
                  </a:ext>
                </a:extLst>
              </p:cNvPr>
              <p:cNvSpPr/>
              <p:nvPr/>
            </p:nvSpPr>
            <p:spPr>
              <a:xfrm>
                <a:off x="4051053" y="3548564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0" name="任意多边形: 形状 2759">
                <a:extLst>
                  <a:ext uri="{FF2B5EF4-FFF2-40B4-BE49-F238E27FC236}">
                    <a16:creationId xmlns:a16="http://schemas.microsoft.com/office/drawing/2014/main" xmlns="" id="{023B41DF-8AA1-4463-89A9-233186219510}"/>
                  </a:ext>
                </a:extLst>
              </p:cNvPr>
              <p:cNvSpPr/>
              <p:nvPr/>
            </p:nvSpPr>
            <p:spPr>
              <a:xfrm>
                <a:off x="4048649" y="3545988"/>
                <a:ext cx="6009" cy="6181"/>
              </a:xfrm>
              <a:custGeom>
                <a:avLst/>
                <a:gdLst>
                  <a:gd name="connsiteX0" fmla="*/ 0 w 6009"/>
                  <a:gd name="connsiteY0" fmla="*/ 6182 h 6181"/>
                  <a:gd name="connsiteX1" fmla="*/ 0 w 6009"/>
                  <a:gd name="connsiteY1" fmla="*/ 3778 h 6181"/>
                  <a:gd name="connsiteX2" fmla="*/ 0 w 6009"/>
                  <a:gd name="connsiteY2" fmla="*/ 0 h 6181"/>
                  <a:gd name="connsiteX3" fmla="*/ 2404 w 6009"/>
                  <a:gd name="connsiteY3" fmla="*/ 0 h 6181"/>
                  <a:gd name="connsiteX4" fmla="*/ 3606 w 6009"/>
                  <a:gd name="connsiteY4" fmla="*/ 0 h 6181"/>
                  <a:gd name="connsiteX5" fmla="*/ 3606 w 6009"/>
                  <a:gd name="connsiteY5" fmla="*/ 0 h 6181"/>
                  <a:gd name="connsiteX6" fmla="*/ 6010 w 6009"/>
                  <a:gd name="connsiteY6" fmla="*/ 0 h 6181"/>
                  <a:gd name="connsiteX7" fmla="*/ 6010 w 6009"/>
                  <a:gd name="connsiteY7" fmla="*/ 2404 h 6181"/>
                  <a:gd name="connsiteX8" fmla="*/ 2232 w 6009"/>
                  <a:gd name="connsiteY8" fmla="*/ 6182 h 6181"/>
                  <a:gd name="connsiteX9" fmla="*/ 2232 w 6009"/>
                  <a:gd name="connsiteY9" fmla="*/ 6182 h 6181"/>
                  <a:gd name="connsiteX10" fmla="*/ 0 w 6009"/>
                  <a:gd name="connsiteY10" fmla="*/ 6182 h 6181"/>
                  <a:gd name="connsiteX11" fmla="*/ 0 w 6009"/>
                  <a:gd name="connsiteY11" fmla="*/ 6182 h 6181"/>
                  <a:gd name="connsiteX12" fmla="*/ 2404 w 6009"/>
                  <a:gd name="connsiteY12" fmla="*/ 2404 h 6181"/>
                  <a:gd name="connsiteX13" fmla="*/ 2404 w 6009"/>
                  <a:gd name="connsiteY13" fmla="*/ 1202 h 6181"/>
                  <a:gd name="connsiteX14" fmla="*/ 2404 w 6009"/>
                  <a:gd name="connsiteY14" fmla="*/ 2404 h 6181"/>
                  <a:gd name="connsiteX15" fmla="*/ 2404 w 6009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3" name="图形 7">
              <a:extLst>
                <a:ext uri="{FF2B5EF4-FFF2-40B4-BE49-F238E27FC236}">
                  <a16:creationId xmlns:a16="http://schemas.microsoft.com/office/drawing/2014/main" xmlns="" id="{9A9FAD67-89C9-4360-A0B8-253945931873}"/>
                </a:ext>
              </a:extLst>
            </p:cNvPr>
            <p:cNvGrpSpPr/>
            <p:nvPr/>
          </p:nvGrpSpPr>
          <p:grpSpPr>
            <a:xfrm>
              <a:off x="4238910" y="3589947"/>
              <a:ext cx="2575" cy="4979"/>
              <a:chOff x="4238910" y="3589947"/>
              <a:chExt cx="2575" cy="4979"/>
            </a:xfrm>
            <a:solidFill>
              <a:srgbClr val="B4B4B4"/>
            </a:solidFill>
          </p:grpSpPr>
          <p:sp>
            <p:nvSpPr>
              <p:cNvPr id="2757" name="任意多边形: 形状 2756">
                <a:extLst>
                  <a:ext uri="{FF2B5EF4-FFF2-40B4-BE49-F238E27FC236}">
                    <a16:creationId xmlns:a16="http://schemas.microsoft.com/office/drawing/2014/main" xmlns="" id="{AC0500DA-006F-4A4B-A4EA-88DB79153335}"/>
                  </a:ext>
                </a:extLst>
              </p:cNvPr>
              <p:cNvSpPr/>
              <p:nvPr/>
            </p:nvSpPr>
            <p:spPr>
              <a:xfrm>
                <a:off x="4238910" y="3592523"/>
                <a:ext cx="2575" cy="17171"/>
              </a:xfrm>
              <a:custGeom>
                <a:avLst/>
                <a:gdLst>
                  <a:gd name="connsiteX0" fmla="*/ 1374 w 2575"/>
                  <a:gd name="connsiteY0" fmla="*/ 0 h 17171"/>
                  <a:gd name="connsiteX1" fmla="*/ 2576 w 2575"/>
                  <a:gd name="connsiteY1" fmla="*/ 0 h 17171"/>
                  <a:gd name="connsiteX2" fmla="*/ 1374 w 2575"/>
                  <a:gd name="connsiteY2" fmla="*/ 0 h 17171"/>
                  <a:gd name="connsiteX3" fmla="*/ 0 w 2575"/>
                  <a:gd name="connsiteY3" fmla="*/ 0 h 17171"/>
                  <a:gd name="connsiteX4" fmla="*/ 1374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8" name="任意多边形: 形状 2757">
                <a:extLst>
                  <a:ext uri="{FF2B5EF4-FFF2-40B4-BE49-F238E27FC236}">
                    <a16:creationId xmlns:a16="http://schemas.microsoft.com/office/drawing/2014/main" xmlns="" id="{DAAF4748-2157-4666-AA51-DC6BD4D40B48}"/>
                  </a:ext>
                </a:extLst>
              </p:cNvPr>
              <p:cNvSpPr/>
              <p:nvPr/>
            </p:nvSpPr>
            <p:spPr>
              <a:xfrm>
                <a:off x="4238910" y="3589947"/>
                <a:ext cx="2575" cy="4979"/>
              </a:xfrm>
              <a:custGeom>
                <a:avLst/>
                <a:gdLst>
                  <a:gd name="connsiteX0" fmla="*/ 1374 w 2575"/>
                  <a:gd name="connsiteY0" fmla="*/ 4980 h 4979"/>
                  <a:gd name="connsiteX1" fmla="*/ 0 w 2575"/>
                  <a:gd name="connsiteY1" fmla="*/ 4980 h 4979"/>
                  <a:gd name="connsiteX2" fmla="*/ 0 w 2575"/>
                  <a:gd name="connsiteY2" fmla="*/ 0 h 4979"/>
                  <a:gd name="connsiteX3" fmla="*/ 1374 w 2575"/>
                  <a:gd name="connsiteY3" fmla="*/ 0 h 4979"/>
                  <a:gd name="connsiteX4" fmla="*/ 2576 w 2575"/>
                  <a:gd name="connsiteY4" fmla="*/ 0 h 4979"/>
                  <a:gd name="connsiteX5" fmla="*/ 2576 w 2575"/>
                  <a:gd name="connsiteY5" fmla="*/ 4980 h 4979"/>
                  <a:gd name="connsiteX6" fmla="*/ 1374 w 2575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979">
                    <a:moveTo>
                      <a:pt x="1374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980"/>
                    </a:lnTo>
                    <a:lnTo>
                      <a:pt x="1374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4" name="图形 7">
              <a:extLst>
                <a:ext uri="{FF2B5EF4-FFF2-40B4-BE49-F238E27FC236}">
                  <a16:creationId xmlns:a16="http://schemas.microsoft.com/office/drawing/2014/main" xmlns="" id="{126E6902-1518-441F-A32C-DD7E550F9465}"/>
                </a:ext>
              </a:extLst>
            </p:cNvPr>
            <p:cNvGrpSpPr/>
            <p:nvPr/>
          </p:nvGrpSpPr>
          <p:grpSpPr>
            <a:xfrm>
              <a:off x="4313606" y="3662229"/>
              <a:ext cx="6181" cy="6192"/>
              <a:chOff x="4313606" y="3662229"/>
              <a:chExt cx="6181" cy="6192"/>
            </a:xfrm>
            <a:solidFill>
              <a:srgbClr val="B4B4B4"/>
            </a:solidFill>
          </p:grpSpPr>
          <p:sp>
            <p:nvSpPr>
              <p:cNvPr id="2755" name="任意多边形: 形状 2754">
                <a:extLst>
                  <a:ext uri="{FF2B5EF4-FFF2-40B4-BE49-F238E27FC236}">
                    <a16:creationId xmlns:a16="http://schemas.microsoft.com/office/drawing/2014/main" xmlns="" id="{87DB2C9C-A880-4DF9-BEF4-1F0842A2A234}"/>
                  </a:ext>
                </a:extLst>
              </p:cNvPr>
              <p:cNvSpPr/>
              <p:nvPr/>
            </p:nvSpPr>
            <p:spPr>
              <a:xfrm>
                <a:off x="4316104" y="3664816"/>
                <a:ext cx="1280" cy="1202"/>
              </a:xfrm>
              <a:custGeom>
                <a:avLst/>
                <a:gdLst>
                  <a:gd name="connsiteX0" fmla="*/ 1280 w 1280"/>
                  <a:gd name="connsiteY0" fmla="*/ 1202 h 1202"/>
                  <a:gd name="connsiteX1" fmla="*/ 1280 w 1280"/>
                  <a:gd name="connsiteY1" fmla="*/ 0 h 1202"/>
                  <a:gd name="connsiteX2" fmla="*/ 78 w 1280"/>
                  <a:gd name="connsiteY2" fmla="*/ 1202 h 1202"/>
                  <a:gd name="connsiteX3" fmla="*/ 1280 w 1280"/>
                  <a:gd name="connsiteY3" fmla="*/ 1202 h 1202"/>
                  <a:gd name="connsiteX4" fmla="*/ 1280 w 128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6" name="任意多边形: 形状 2755">
                <a:extLst>
                  <a:ext uri="{FF2B5EF4-FFF2-40B4-BE49-F238E27FC236}">
                    <a16:creationId xmlns:a16="http://schemas.microsoft.com/office/drawing/2014/main" xmlns="" id="{2AD8AF53-0774-42F8-878C-9527B3FB4A3B}"/>
                  </a:ext>
                </a:extLst>
              </p:cNvPr>
              <p:cNvSpPr/>
              <p:nvPr/>
            </p:nvSpPr>
            <p:spPr>
              <a:xfrm>
                <a:off x="4313606" y="3662229"/>
                <a:ext cx="6181" cy="6192"/>
              </a:xfrm>
              <a:custGeom>
                <a:avLst/>
                <a:gdLst>
                  <a:gd name="connsiteX0" fmla="*/ 3778 w 6181"/>
                  <a:gd name="connsiteY0" fmla="*/ 6193 h 6192"/>
                  <a:gd name="connsiteX1" fmla="*/ 2576 w 6181"/>
                  <a:gd name="connsiteY1" fmla="*/ 6193 h 6192"/>
                  <a:gd name="connsiteX2" fmla="*/ 2576 w 6181"/>
                  <a:gd name="connsiteY2" fmla="*/ 6193 h 6192"/>
                  <a:gd name="connsiteX3" fmla="*/ 2404 w 6181"/>
                  <a:gd name="connsiteY3" fmla="*/ 6193 h 6192"/>
                  <a:gd name="connsiteX4" fmla="*/ 0 w 6181"/>
                  <a:gd name="connsiteY4" fmla="*/ 6193 h 6192"/>
                  <a:gd name="connsiteX5" fmla="*/ 0 w 6181"/>
                  <a:gd name="connsiteY5" fmla="*/ 3788 h 6192"/>
                  <a:gd name="connsiteX6" fmla="*/ 859 w 6181"/>
                  <a:gd name="connsiteY6" fmla="*/ 869 h 6192"/>
                  <a:gd name="connsiteX7" fmla="*/ 859 w 6181"/>
                  <a:gd name="connsiteY7" fmla="*/ 869 h 6192"/>
                  <a:gd name="connsiteX8" fmla="*/ 3263 w 6181"/>
                  <a:gd name="connsiteY8" fmla="*/ 11 h 6192"/>
                  <a:gd name="connsiteX9" fmla="*/ 3263 w 6181"/>
                  <a:gd name="connsiteY9" fmla="*/ 11 h 6192"/>
                  <a:gd name="connsiteX10" fmla="*/ 3778 w 6181"/>
                  <a:gd name="connsiteY10" fmla="*/ 11 h 6192"/>
                  <a:gd name="connsiteX11" fmla="*/ 3778 w 6181"/>
                  <a:gd name="connsiteY11" fmla="*/ 11 h 6192"/>
                  <a:gd name="connsiteX12" fmla="*/ 6182 w 6181"/>
                  <a:gd name="connsiteY12" fmla="*/ 11 h 6192"/>
                  <a:gd name="connsiteX13" fmla="*/ 6182 w 6181"/>
                  <a:gd name="connsiteY13" fmla="*/ 2415 h 6192"/>
                  <a:gd name="connsiteX14" fmla="*/ 6182 w 6181"/>
                  <a:gd name="connsiteY14" fmla="*/ 3617 h 6192"/>
                  <a:gd name="connsiteX15" fmla="*/ 6182 w 6181"/>
                  <a:gd name="connsiteY15" fmla="*/ 3617 h 6192"/>
                  <a:gd name="connsiteX16" fmla="*/ 4980 w 6181"/>
                  <a:gd name="connsiteY16" fmla="*/ 3617 h 6192"/>
                  <a:gd name="connsiteX17" fmla="*/ 6182 w 6181"/>
                  <a:gd name="connsiteY17" fmla="*/ 3617 h 6192"/>
                  <a:gd name="connsiteX18" fmla="*/ 6182 w 6181"/>
                  <a:gd name="connsiteY18" fmla="*/ 6021 h 6192"/>
                  <a:gd name="connsiteX19" fmla="*/ 3778 w 6181"/>
                  <a:gd name="connsiteY19" fmla="*/ 6021 h 6192"/>
                  <a:gd name="connsiteX20" fmla="*/ 3778 w 6181"/>
                  <a:gd name="connsiteY20" fmla="*/ 6193 h 6192"/>
                  <a:gd name="connsiteX21" fmla="*/ 3778 w 6181"/>
                  <a:gd name="connsiteY21" fmla="*/ 3101 h 6192"/>
                  <a:gd name="connsiteX22" fmla="*/ 3778 w 6181"/>
                  <a:gd name="connsiteY22" fmla="*/ 1213 h 6192"/>
                  <a:gd name="connsiteX23" fmla="*/ 3778 w 6181"/>
                  <a:gd name="connsiteY23" fmla="*/ 3101 h 6192"/>
                  <a:gd name="connsiteX24" fmla="*/ 3778 w 6181"/>
                  <a:gd name="connsiteY24" fmla="*/ 3101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192">
                    <a:moveTo>
                      <a:pt x="3778" y="6193"/>
                    </a:moveTo>
                    <a:cubicBezTo>
                      <a:pt x="3091" y="6193"/>
                      <a:pt x="2748" y="6193"/>
                      <a:pt x="2576" y="6193"/>
                    </a:cubicBezTo>
                    <a:lnTo>
                      <a:pt x="2576" y="6193"/>
                    </a:ln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101"/>
                      <a:pt x="-344" y="2586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4980" y="3617"/>
                    </a:lnTo>
                    <a:lnTo>
                      <a:pt x="6182" y="3617"/>
                    </a:lnTo>
                    <a:lnTo>
                      <a:pt x="6182" y="6021"/>
                    </a:lnTo>
                    <a:lnTo>
                      <a:pt x="3778" y="6021"/>
                    </a:lnTo>
                    <a:lnTo>
                      <a:pt x="3778" y="6193"/>
                    </a:lnTo>
                    <a:close/>
                    <a:moveTo>
                      <a:pt x="3778" y="3101"/>
                    </a:moveTo>
                    <a:lnTo>
                      <a:pt x="3778" y="1213"/>
                    </a:lnTo>
                    <a:lnTo>
                      <a:pt x="3778" y="3101"/>
                    </a:lnTo>
                    <a:lnTo>
                      <a:pt x="3778" y="3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5" name="图形 7">
              <a:extLst>
                <a:ext uri="{FF2B5EF4-FFF2-40B4-BE49-F238E27FC236}">
                  <a16:creationId xmlns:a16="http://schemas.microsoft.com/office/drawing/2014/main" xmlns="" id="{99A81F49-E95A-4314-A4D9-581670F22233}"/>
                </a:ext>
              </a:extLst>
            </p:cNvPr>
            <p:cNvGrpSpPr/>
            <p:nvPr/>
          </p:nvGrpSpPr>
          <p:grpSpPr>
            <a:xfrm>
              <a:off x="4386757" y="3702937"/>
              <a:ext cx="6181" cy="6010"/>
              <a:chOff x="4386757" y="3702937"/>
              <a:chExt cx="6181" cy="6010"/>
            </a:xfrm>
            <a:solidFill>
              <a:srgbClr val="B4B4B4"/>
            </a:solidFill>
          </p:grpSpPr>
          <p:sp>
            <p:nvSpPr>
              <p:cNvPr id="2753" name="任意多边形: 形状 2752">
                <a:extLst>
                  <a:ext uri="{FF2B5EF4-FFF2-40B4-BE49-F238E27FC236}">
                    <a16:creationId xmlns:a16="http://schemas.microsoft.com/office/drawing/2014/main" xmlns="" id="{D48748EE-1BAA-4B47-8620-EC6132B237AB}"/>
                  </a:ext>
                </a:extLst>
              </p:cNvPr>
              <p:cNvSpPr/>
              <p:nvPr/>
            </p:nvSpPr>
            <p:spPr>
              <a:xfrm>
                <a:off x="4389333" y="3705169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4" name="任意多边形: 形状 2753">
                <a:extLst>
                  <a:ext uri="{FF2B5EF4-FFF2-40B4-BE49-F238E27FC236}">
                    <a16:creationId xmlns:a16="http://schemas.microsoft.com/office/drawing/2014/main" xmlns="" id="{42000BDA-FFCE-45FA-B778-011464BAA0D0}"/>
                  </a:ext>
                </a:extLst>
              </p:cNvPr>
              <p:cNvSpPr/>
              <p:nvPr/>
            </p:nvSpPr>
            <p:spPr>
              <a:xfrm>
                <a:off x="4386757" y="3702937"/>
                <a:ext cx="6181" cy="6010"/>
              </a:xfrm>
              <a:custGeom>
                <a:avLst/>
                <a:gdLst>
                  <a:gd name="connsiteX0" fmla="*/ 3778 w 6181"/>
                  <a:gd name="connsiteY0" fmla="*/ 6010 h 6010"/>
                  <a:gd name="connsiteX1" fmla="*/ 2576 w 6181"/>
                  <a:gd name="connsiteY1" fmla="*/ 6010 h 6010"/>
                  <a:gd name="connsiteX2" fmla="*/ 2576 w 6181"/>
                  <a:gd name="connsiteY2" fmla="*/ 6010 h 6010"/>
                  <a:gd name="connsiteX3" fmla="*/ 2404 w 6181"/>
                  <a:gd name="connsiteY3" fmla="*/ 6010 h 6010"/>
                  <a:gd name="connsiteX4" fmla="*/ 0 w 6181"/>
                  <a:gd name="connsiteY4" fmla="*/ 6010 h 6010"/>
                  <a:gd name="connsiteX5" fmla="*/ 0 w 6181"/>
                  <a:gd name="connsiteY5" fmla="*/ 3606 h 6010"/>
                  <a:gd name="connsiteX6" fmla="*/ 3778 w 6181"/>
                  <a:gd name="connsiteY6" fmla="*/ 0 h 6010"/>
                  <a:gd name="connsiteX7" fmla="*/ 3778 w 6181"/>
                  <a:gd name="connsiteY7" fmla="*/ 0 h 6010"/>
                  <a:gd name="connsiteX8" fmla="*/ 6182 w 6181"/>
                  <a:gd name="connsiteY8" fmla="*/ 0 h 6010"/>
                  <a:gd name="connsiteX9" fmla="*/ 6182 w 6181"/>
                  <a:gd name="connsiteY9" fmla="*/ 2404 h 6010"/>
                  <a:gd name="connsiteX10" fmla="*/ 6182 w 6181"/>
                  <a:gd name="connsiteY10" fmla="*/ 3606 h 6010"/>
                  <a:gd name="connsiteX11" fmla="*/ 6182 w 6181"/>
                  <a:gd name="connsiteY11" fmla="*/ 6010 h 6010"/>
                  <a:gd name="connsiteX12" fmla="*/ 3778 w 6181"/>
                  <a:gd name="connsiteY12" fmla="*/ 6010 h 6010"/>
                  <a:gd name="connsiteX13" fmla="*/ 3778 w 6181"/>
                  <a:gd name="connsiteY13" fmla="*/ 6010 h 6010"/>
                  <a:gd name="connsiteX14" fmla="*/ 3778 w 6181"/>
                  <a:gd name="connsiteY14" fmla="*/ 3434 h 6010"/>
                  <a:gd name="connsiteX15" fmla="*/ 3778 w 6181"/>
                  <a:gd name="connsiteY15" fmla="*/ 1030 h 6010"/>
                  <a:gd name="connsiteX16" fmla="*/ 3778 w 6181"/>
                  <a:gd name="connsiteY16" fmla="*/ 3434 h 6010"/>
                  <a:gd name="connsiteX17" fmla="*/ 3778 w 6181"/>
                  <a:gd name="connsiteY17" fmla="*/ 343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10">
                    <a:moveTo>
                      <a:pt x="3778" y="6010"/>
                    </a:moveTo>
                    <a:cubicBezTo>
                      <a:pt x="3091" y="6010"/>
                      <a:pt x="2748" y="6010"/>
                      <a:pt x="2576" y="6010"/>
                    </a:cubicBezTo>
                    <a:lnTo>
                      <a:pt x="2576" y="6010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434"/>
                    </a:moveTo>
                    <a:lnTo>
                      <a:pt x="3778" y="1030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6" name="图形 7">
              <a:extLst>
                <a:ext uri="{FF2B5EF4-FFF2-40B4-BE49-F238E27FC236}">
                  <a16:creationId xmlns:a16="http://schemas.microsoft.com/office/drawing/2014/main" xmlns="" id="{4DB2537F-9CC1-4A60-B8EE-567B32A8BD91}"/>
                </a:ext>
              </a:extLst>
            </p:cNvPr>
            <p:cNvGrpSpPr/>
            <p:nvPr/>
          </p:nvGrpSpPr>
          <p:grpSpPr>
            <a:xfrm>
              <a:off x="4383151" y="3715644"/>
              <a:ext cx="6181" cy="6009"/>
              <a:chOff x="4383151" y="3715644"/>
              <a:chExt cx="6181" cy="6009"/>
            </a:xfrm>
            <a:solidFill>
              <a:srgbClr val="B4B4B4"/>
            </a:solidFill>
          </p:grpSpPr>
          <p:sp>
            <p:nvSpPr>
              <p:cNvPr id="2751" name="任意多边形: 形状 2750">
                <a:extLst>
                  <a:ext uri="{FF2B5EF4-FFF2-40B4-BE49-F238E27FC236}">
                    <a16:creationId xmlns:a16="http://schemas.microsoft.com/office/drawing/2014/main" xmlns="" id="{C3C9A5EF-8A0C-468D-9AD9-58E897D15378}"/>
                  </a:ext>
                </a:extLst>
              </p:cNvPr>
              <p:cNvSpPr/>
              <p:nvPr/>
            </p:nvSpPr>
            <p:spPr>
              <a:xfrm>
                <a:off x="4385555" y="3718048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2" name="任意多边形: 形状 2751">
                <a:extLst>
                  <a:ext uri="{FF2B5EF4-FFF2-40B4-BE49-F238E27FC236}">
                    <a16:creationId xmlns:a16="http://schemas.microsoft.com/office/drawing/2014/main" xmlns="" id="{43045704-ECF9-4461-AA7A-11EDC2293658}"/>
                  </a:ext>
                </a:extLst>
              </p:cNvPr>
              <p:cNvSpPr/>
              <p:nvPr/>
            </p:nvSpPr>
            <p:spPr>
              <a:xfrm>
                <a:off x="4383151" y="3715644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2404 w 6181"/>
                  <a:gd name="connsiteY1" fmla="*/ 6010 h 6009"/>
                  <a:gd name="connsiteX2" fmla="*/ 1374 w 6181"/>
                  <a:gd name="connsiteY2" fmla="*/ 6010 h 6009"/>
                  <a:gd name="connsiteX3" fmla="*/ 687 w 6181"/>
                  <a:gd name="connsiteY3" fmla="*/ 5323 h 6009"/>
                  <a:gd name="connsiteX4" fmla="*/ 0 w 6181"/>
                  <a:gd name="connsiteY4" fmla="*/ 3606 h 6009"/>
                  <a:gd name="connsiteX5" fmla="*/ 0 w 6181"/>
                  <a:gd name="connsiteY5" fmla="*/ 3606 h 6009"/>
                  <a:gd name="connsiteX6" fmla="*/ 3778 w 6181"/>
                  <a:gd name="connsiteY6" fmla="*/ 0 h 6009"/>
                  <a:gd name="connsiteX7" fmla="*/ 3778 w 6181"/>
                  <a:gd name="connsiteY7" fmla="*/ 0 h 6009"/>
                  <a:gd name="connsiteX8" fmla="*/ 6182 w 6181"/>
                  <a:gd name="connsiteY8" fmla="*/ 0 h 6009"/>
                  <a:gd name="connsiteX9" fmla="*/ 6182 w 6181"/>
                  <a:gd name="connsiteY9" fmla="*/ 2404 h 6009"/>
                  <a:gd name="connsiteX10" fmla="*/ 6182 w 6181"/>
                  <a:gd name="connsiteY10" fmla="*/ 3606 h 6009"/>
                  <a:gd name="connsiteX11" fmla="*/ 6182 w 6181"/>
                  <a:gd name="connsiteY11" fmla="*/ 3606 h 6009"/>
                  <a:gd name="connsiteX12" fmla="*/ 4980 w 6181"/>
                  <a:gd name="connsiteY12" fmla="*/ 3606 h 6009"/>
                  <a:gd name="connsiteX13" fmla="*/ 6182 w 6181"/>
                  <a:gd name="connsiteY13" fmla="*/ 3606 h 6009"/>
                  <a:gd name="connsiteX14" fmla="*/ 6182 w 6181"/>
                  <a:gd name="connsiteY14" fmla="*/ 6010 h 6009"/>
                  <a:gd name="connsiteX15" fmla="*/ 3606 w 6181"/>
                  <a:gd name="connsiteY15" fmla="*/ 6010 h 6009"/>
                  <a:gd name="connsiteX16" fmla="*/ 3606 w 6181"/>
                  <a:gd name="connsiteY16" fmla="*/ 6010 h 6009"/>
                  <a:gd name="connsiteX17" fmla="*/ 4808 w 6181"/>
                  <a:gd name="connsiteY17" fmla="*/ 3434 h 6009"/>
                  <a:gd name="connsiteX18" fmla="*/ 3606 w 6181"/>
                  <a:gd name="connsiteY18" fmla="*/ 3434 h 6009"/>
                  <a:gd name="connsiteX19" fmla="*/ 4808 w 6181"/>
                  <a:gd name="connsiteY19" fmla="*/ 3434 h 6009"/>
                  <a:gd name="connsiteX20" fmla="*/ 4808 w 6181"/>
                  <a:gd name="connsiteY20" fmla="*/ 3434 h 6009"/>
                  <a:gd name="connsiteX21" fmla="*/ 3606 w 6181"/>
                  <a:gd name="connsiteY21" fmla="*/ 2232 h 6009"/>
                  <a:gd name="connsiteX22" fmla="*/ 3606 w 6181"/>
                  <a:gd name="connsiteY22" fmla="*/ 1030 h 6009"/>
                  <a:gd name="connsiteX23" fmla="*/ 3606 w 6181"/>
                  <a:gd name="connsiteY23" fmla="*/ 2232 h 6009"/>
                  <a:gd name="connsiteX24" fmla="*/ 3606 w 6181"/>
                  <a:gd name="connsiteY24" fmla="*/ 223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1374" y="6010"/>
                    </a:lnTo>
                    <a:lnTo>
                      <a:pt x="687" y="5323"/>
                    </a:lnTo>
                    <a:cubicBezTo>
                      <a:pt x="515" y="5152"/>
                      <a:pt x="172" y="5152"/>
                      <a:pt x="0" y="3606"/>
                    </a:cubicBezTo>
                    <a:lnTo>
                      <a:pt x="0" y="3606"/>
                    </a:lnTo>
                    <a:cubicBezTo>
                      <a:pt x="172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4980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4808" y="3434"/>
                    </a:moveTo>
                    <a:lnTo>
                      <a:pt x="3606" y="3434"/>
                    </a:lnTo>
                    <a:lnTo>
                      <a:pt x="4808" y="3434"/>
                    </a:lnTo>
                    <a:lnTo>
                      <a:pt x="4808" y="3434"/>
                    </a:lnTo>
                    <a:close/>
                    <a:moveTo>
                      <a:pt x="3606" y="2232"/>
                    </a:move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7" name="图形 7">
              <a:extLst>
                <a:ext uri="{FF2B5EF4-FFF2-40B4-BE49-F238E27FC236}">
                  <a16:creationId xmlns:a16="http://schemas.microsoft.com/office/drawing/2014/main" xmlns="" id="{AA7DB0C7-048E-43E2-BA18-51C9D93C8437}"/>
                </a:ext>
              </a:extLst>
            </p:cNvPr>
            <p:cNvGrpSpPr/>
            <p:nvPr/>
          </p:nvGrpSpPr>
          <p:grpSpPr>
            <a:xfrm>
              <a:off x="4382980" y="3725775"/>
              <a:ext cx="6868" cy="6181"/>
              <a:chOff x="4382980" y="3725775"/>
              <a:chExt cx="6868" cy="6181"/>
            </a:xfrm>
            <a:solidFill>
              <a:srgbClr val="B4B4B4"/>
            </a:solidFill>
          </p:grpSpPr>
          <p:sp>
            <p:nvSpPr>
              <p:cNvPr id="2749" name="任意多边形: 形状 2748">
                <a:extLst>
                  <a:ext uri="{FF2B5EF4-FFF2-40B4-BE49-F238E27FC236}">
                    <a16:creationId xmlns:a16="http://schemas.microsoft.com/office/drawing/2014/main" xmlns="" id="{63323B62-60C5-4188-9996-44A1C62A7483}"/>
                  </a:ext>
                </a:extLst>
              </p:cNvPr>
              <p:cNvSpPr/>
              <p:nvPr/>
            </p:nvSpPr>
            <p:spPr>
              <a:xfrm>
                <a:off x="4385555" y="3728007"/>
                <a:ext cx="1201" cy="1373"/>
              </a:xfrm>
              <a:custGeom>
                <a:avLst/>
                <a:gdLst>
                  <a:gd name="connsiteX0" fmla="*/ 0 w 1201"/>
                  <a:gd name="connsiteY0" fmla="*/ 1374 h 1373"/>
                  <a:gd name="connsiteX1" fmla="*/ 1202 w 1201"/>
                  <a:gd name="connsiteY1" fmla="*/ 0 h 1373"/>
                  <a:gd name="connsiteX2" fmla="*/ 0 w 1201"/>
                  <a:gd name="connsiteY2" fmla="*/ 0 h 1373"/>
                  <a:gd name="connsiteX3" fmla="*/ 0 w 1201"/>
                  <a:gd name="connsiteY3" fmla="*/ 1374 h 1373"/>
                  <a:gd name="connsiteX4" fmla="*/ 0 w 1201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373">
                    <a:moveTo>
                      <a:pt x="0" y="1374"/>
                    </a:moveTo>
                    <a:cubicBezTo>
                      <a:pt x="1202" y="1374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0" name="任意多边形: 形状 2749">
                <a:extLst>
                  <a:ext uri="{FF2B5EF4-FFF2-40B4-BE49-F238E27FC236}">
                    <a16:creationId xmlns:a16="http://schemas.microsoft.com/office/drawing/2014/main" xmlns="" id="{05F1B16D-58AE-4783-B74E-79AC8054991B}"/>
                  </a:ext>
                </a:extLst>
              </p:cNvPr>
              <p:cNvSpPr/>
              <p:nvPr/>
            </p:nvSpPr>
            <p:spPr>
              <a:xfrm>
                <a:off x="4382980" y="3725775"/>
                <a:ext cx="6868" cy="6181"/>
              </a:xfrm>
              <a:custGeom>
                <a:avLst/>
                <a:gdLst>
                  <a:gd name="connsiteX0" fmla="*/ 172 w 6868"/>
                  <a:gd name="connsiteY0" fmla="*/ 3606 h 6181"/>
                  <a:gd name="connsiteX1" fmla="*/ 172 w 6868"/>
                  <a:gd name="connsiteY1" fmla="*/ 0 h 6181"/>
                  <a:gd name="connsiteX2" fmla="*/ 2576 w 6868"/>
                  <a:gd name="connsiteY2" fmla="*/ 0 h 6181"/>
                  <a:gd name="connsiteX3" fmla="*/ 3778 w 6868"/>
                  <a:gd name="connsiteY3" fmla="*/ 0 h 6181"/>
                  <a:gd name="connsiteX4" fmla="*/ 3778 w 6868"/>
                  <a:gd name="connsiteY4" fmla="*/ 0 h 6181"/>
                  <a:gd name="connsiteX5" fmla="*/ 3778 w 6868"/>
                  <a:gd name="connsiteY5" fmla="*/ 0 h 6181"/>
                  <a:gd name="connsiteX6" fmla="*/ 5495 w 6868"/>
                  <a:gd name="connsiteY6" fmla="*/ 687 h 6181"/>
                  <a:gd name="connsiteX7" fmla="*/ 5495 w 6868"/>
                  <a:gd name="connsiteY7" fmla="*/ 687 h 6181"/>
                  <a:gd name="connsiteX8" fmla="*/ 6010 w 6868"/>
                  <a:gd name="connsiteY8" fmla="*/ 1717 h 6181"/>
                  <a:gd name="connsiteX9" fmla="*/ 6010 w 6868"/>
                  <a:gd name="connsiteY9" fmla="*/ 1717 h 6181"/>
                  <a:gd name="connsiteX10" fmla="*/ 6010 w 6868"/>
                  <a:gd name="connsiteY10" fmla="*/ 1889 h 6181"/>
                  <a:gd name="connsiteX11" fmla="*/ 6869 w 6868"/>
                  <a:gd name="connsiteY11" fmla="*/ 4808 h 6181"/>
                  <a:gd name="connsiteX12" fmla="*/ 5323 w 6868"/>
                  <a:gd name="connsiteY12" fmla="*/ 4808 h 6181"/>
                  <a:gd name="connsiteX13" fmla="*/ 2576 w 6868"/>
                  <a:gd name="connsiteY13" fmla="*/ 6182 h 6181"/>
                  <a:gd name="connsiteX14" fmla="*/ 2576 w 6868"/>
                  <a:gd name="connsiteY14" fmla="*/ 6182 h 6181"/>
                  <a:gd name="connsiteX15" fmla="*/ 0 w 6868"/>
                  <a:gd name="connsiteY15" fmla="*/ 6182 h 6181"/>
                  <a:gd name="connsiteX16" fmla="*/ 0 w 6868"/>
                  <a:gd name="connsiteY16" fmla="*/ 3606 h 6181"/>
                  <a:gd name="connsiteX17" fmla="*/ 172 w 6868"/>
                  <a:gd name="connsiteY17" fmla="*/ 3606 h 6181"/>
                  <a:gd name="connsiteX18" fmla="*/ 2576 w 6868"/>
                  <a:gd name="connsiteY18" fmla="*/ 4293 h 6181"/>
                  <a:gd name="connsiteX19" fmla="*/ 2576 w 6868"/>
                  <a:gd name="connsiteY19" fmla="*/ 3434 h 6181"/>
                  <a:gd name="connsiteX20" fmla="*/ 4980 w 6868"/>
                  <a:gd name="connsiteY20" fmla="*/ 3434 h 6181"/>
                  <a:gd name="connsiteX21" fmla="*/ 2576 w 6868"/>
                  <a:gd name="connsiteY21" fmla="*/ 3434 h 6181"/>
                  <a:gd name="connsiteX22" fmla="*/ 2576 w 6868"/>
                  <a:gd name="connsiteY22" fmla="*/ 3434 h 6181"/>
                  <a:gd name="connsiteX23" fmla="*/ 2576 w 6868"/>
                  <a:gd name="connsiteY23" fmla="*/ 2919 h 6181"/>
                  <a:gd name="connsiteX24" fmla="*/ 1889 w 6868"/>
                  <a:gd name="connsiteY24" fmla="*/ 3434 h 6181"/>
                  <a:gd name="connsiteX25" fmla="*/ 2576 w 6868"/>
                  <a:gd name="connsiteY25" fmla="*/ 4293 h 6181"/>
                  <a:gd name="connsiteX26" fmla="*/ 2576 w 6868"/>
                  <a:gd name="connsiteY26" fmla="*/ 4293 h 6181"/>
                  <a:gd name="connsiteX27" fmla="*/ 2576 w 6868"/>
                  <a:gd name="connsiteY27" fmla="*/ 3434 h 6181"/>
                  <a:gd name="connsiteX28" fmla="*/ 2576 w 6868"/>
                  <a:gd name="connsiteY28" fmla="*/ 4293 h 6181"/>
                  <a:gd name="connsiteX29" fmla="*/ 2576 w 6868"/>
                  <a:gd name="connsiteY29" fmla="*/ 4293 h 6181"/>
                  <a:gd name="connsiteX30" fmla="*/ 2576 w 6868"/>
                  <a:gd name="connsiteY30" fmla="*/ 4293 h 6181"/>
                  <a:gd name="connsiteX31" fmla="*/ 1373 w 6868"/>
                  <a:gd name="connsiteY31" fmla="*/ 2919 h 6181"/>
                  <a:gd name="connsiteX32" fmla="*/ 2404 w 6868"/>
                  <a:gd name="connsiteY32" fmla="*/ 2748 h 6181"/>
                  <a:gd name="connsiteX33" fmla="*/ 2404 w 6868"/>
                  <a:gd name="connsiteY33" fmla="*/ 2748 h 6181"/>
                  <a:gd name="connsiteX34" fmla="*/ 1373 w 6868"/>
                  <a:gd name="connsiteY34" fmla="*/ 2919 h 6181"/>
                  <a:gd name="connsiteX35" fmla="*/ 1373 w 6868"/>
                  <a:gd name="connsiteY35" fmla="*/ 2919 h 6181"/>
                  <a:gd name="connsiteX36" fmla="*/ 2576 w 6868"/>
                  <a:gd name="connsiteY36" fmla="*/ 3606 h 6181"/>
                  <a:gd name="connsiteX37" fmla="*/ 2576 w 6868"/>
                  <a:gd name="connsiteY37" fmla="*/ 3606 h 6181"/>
                  <a:gd name="connsiteX38" fmla="*/ 2576 w 6868"/>
                  <a:gd name="connsiteY38" fmla="*/ 3606 h 6181"/>
                  <a:gd name="connsiteX39" fmla="*/ 2576 w 6868"/>
                  <a:gd name="connsiteY39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868" h="6181">
                    <a:moveTo>
                      <a:pt x="172" y="3606"/>
                    </a:moveTo>
                    <a:lnTo>
                      <a:pt x="172" y="0"/>
                    </a:lnTo>
                    <a:lnTo>
                      <a:pt x="2576" y="0"/>
                    </a:lnTo>
                    <a:cubicBezTo>
                      <a:pt x="3778" y="0"/>
                      <a:pt x="3778" y="0"/>
                      <a:pt x="3778" y="0"/>
                    </a:cubicBezTo>
                    <a:lnTo>
                      <a:pt x="3778" y="0"/>
                    </a:lnTo>
                    <a:lnTo>
                      <a:pt x="3778" y="0"/>
                    </a:lnTo>
                    <a:cubicBezTo>
                      <a:pt x="4808" y="0"/>
                      <a:pt x="5323" y="515"/>
                      <a:pt x="5495" y="687"/>
                    </a:cubicBezTo>
                    <a:lnTo>
                      <a:pt x="5495" y="687"/>
                    </a:lnTo>
                    <a:cubicBezTo>
                      <a:pt x="6182" y="1717"/>
                      <a:pt x="6010" y="1545"/>
                      <a:pt x="6010" y="1717"/>
                    </a:cubicBezTo>
                    <a:lnTo>
                      <a:pt x="6010" y="1717"/>
                    </a:lnTo>
                    <a:lnTo>
                      <a:pt x="6010" y="1889"/>
                    </a:lnTo>
                    <a:lnTo>
                      <a:pt x="6869" y="4808"/>
                    </a:lnTo>
                    <a:lnTo>
                      <a:pt x="5323" y="4808"/>
                    </a:lnTo>
                    <a:cubicBezTo>
                      <a:pt x="4808" y="5495"/>
                      <a:pt x="3949" y="6010"/>
                      <a:pt x="2576" y="6182"/>
                    </a:cubicBezTo>
                    <a:lnTo>
                      <a:pt x="2576" y="6182"/>
                    </a:lnTo>
                    <a:lnTo>
                      <a:pt x="0" y="6182"/>
                    </a:lnTo>
                    <a:lnTo>
                      <a:pt x="0" y="3606"/>
                    </a:lnTo>
                    <a:lnTo>
                      <a:pt x="172" y="3606"/>
                    </a:lnTo>
                    <a:close/>
                    <a:moveTo>
                      <a:pt x="2576" y="4293"/>
                    </a:moveTo>
                    <a:lnTo>
                      <a:pt x="2576" y="3434"/>
                    </a:lnTo>
                    <a:lnTo>
                      <a:pt x="4980" y="3434"/>
                    </a:lnTo>
                    <a:lnTo>
                      <a:pt x="2576" y="3434"/>
                    </a:lnTo>
                    <a:lnTo>
                      <a:pt x="2576" y="3434"/>
                    </a:lnTo>
                    <a:lnTo>
                      <a:pt x="2576" y="2919"/>
                    </a:lnTo>
                    <a:lnTo>
                      <a:pt x="1889" y="3434"/>
                    </a:lnTo>
                    <a:cubicBezTo>
                      <a:pt x="1889" y="3606"/>
                      <a:pt x="2061" y="4121"/>
                      <a:pt x="2576" y="4293"/>
                    </a:cubicBezTo>
                    <a:lnTo>
                      <a:pt x="2576" y="4293"/>
                    </a:lnTo>
                    <a:lnTo>
                      <a:pt x="2576" y="3434"/>
                    </a:lnTo>
                    <a:lnTo>
                      <a:pt x="2576" y="4293"/>
                    </a:lnTo>
                    <a:lnTo>
                      <a:pt x="2576" y="4293"/>
                    </a:lnTo>
                    <a:lnTo>
                      <a:pt x="2576" y="4293"/>
                    </a:lnTo>
                    <a:close/>
                    <a:moveTo>
                      <a:pt x="1373" y="2919"/>
                    </a:moveTo>
                    <a:lnTo>
                      <a:pt x="2404" y="2748"/>
                    </a:lnTo>
                    <a:lnTo>
                      <a:pt x="2404" y="2748"/>
                    </a:lnTo>
                    <a:lnTo>
                      <a:pt x="1373" y="2919"/>
                    </a:lnTo>
                    <a:lnTo>
                      <a:pt x="1373" y="2919"/>
                    </a:lnTo>
                    <a:close/>
                    <a:moveTo>
                      <a:pt x="2576" y="3606"/>
                    </a:moveTo>
                    <a:lnTo>
                      <a:pt x="2576" y="3606"/>
                    </a:lnTo>
                    <a:lnTo>
                      <a:pt x="2576" y="3606"/>
                    </a:lnTo>
                    <a:lnTo>
                      <a:pt x="257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8" name="图形 7">
              <a:extLst>
                <a:ext uri="{FF2B5EF4-FFF2-40B4-BE49-F238E27FC236}">
                  <a16:creationId xmlns:a16="http://schemas.microsoft.com/office/drawing/2014/main" xmlns="" id="{45B7795F-1191-4FEC-BA2D-D3BBADD7D857}"/>
                </a:ext>
              </a:extLst>
            </p:cNvPr>
            <p:cNvGrpSpPr/>
            <p:nvPr/>
          </p:nvGrpSpPr>
          <p:grpSpPr>
            <a:xfrm>
              <a:off x="4326485" y="3752391"/>
              <a:ext cx="6010" cy="6181"/>
              <a:chOff x="4326485" y="3752391"/>
              <a:chExt cx="6010" cy="6181"/>
            </a:xfrm>
            <a:solidFill>
              <a:srgbClr val="B4B4B4"/>
            </a:solidFill>
          </p:grpSpPr>
          <p:sp>
            <p:nvSpPr>
              <p:cNvPr id="2747" name="任意多边形: 形状 2746">
                <a:extLst>
                  <a:ext uri="{FF2B5EF4-FFF2-40B4-BE49-F238E27FC236}">
                    <a16:creationId xmlns:a16="http://schemas.microsoft.com/office/drawing/2014/main" xmlns="" id="{73B74C71-3E00-4F08-8749-4DC41A1AF4B6}"/>
                  </a:ext>
                </a:extLst>
              </p:cNvPr>
              <p:cNvSpPr/>
              <p:nvPr/>
            </p:nvSpPr>
            <p:spPr>
              <a:xfrm>
                <a:off x="4329054" y="3754966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0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8" name="任意多边形: 形状 2747">
                <a:extLst>
                  <a:ext uri="{FF2B5EF4-FFF2-40B4-BE49-F238E27FC236}">
                    <a16:creationId xmlns:a16="http://schemas.microsoft.com/office/drawing/2014/main" xmlns="" id="{F1156EDD-786F-410F-B800-88268F4DB955}"/>
                  </a:ext>
                </a:extLst>
              </p:cNvPr>
              <p:cNvSpPr/>
              <p:nvPr/>
            </p:nvSpPr>
            <p:spPr>
              <a:xfrm>
                <a:off x="4326485" y="3752391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6010 w 6010"/>
                  <a:gd name="connsiteY10" fmla="*/ 6010 h 6181"/>
                  <a:gd name="connsiteX11" fmla="*/ 3778 w 6010"/>
                  <a:gd name="connsiteY11" fmla="*/ 6010 h 6181"/>
                  <a:gd name="connsiteX12" fmla="*/ 3778 w 6010"/>
                  <a:gd name="connsiteY12" fmla="*/ 6182 h 6181"/>
                  <a:gd name="connsiteX13" fmla="*/ 3778 w 6010"/>
                  <a:gd name="connsiteY13" fmla="*/ 3778 h 6181"/>
                  <a:gd name="connsiteX14" fmla="*/ 3778 w 6010"/>
                  <a:gd name="connsiteY14" fmla="*/ 2576 h 6181"/>
                  <a:gd name="connsiteX15" fmla="*/ 4980 w 6010"/>
                  <a:gd name="connsiteY15" fmla="*/ 2576 h 6181"/>
                  <a:gd name="connsiteX16" fmla="*/ 3778 w 6010"/>
                  <a:gd name="connsiteY16" fmla="*/ 2576 h 6181"/>
                  <a:gd name="connsiteX17" fmla="*/ 3778 w 6010"/>
                  <a:gd name="connsiteY17" fmla="*/ 1374 h 6181"/>
                  <a:gd name="connsiteX18" fmla="*/ 3778 w 6010"/>
                  <a:gd name="connsiteY18" fmla="*/ 2576 h 6181"/>
                  <a:gd name="connsiteX19" fmla="*/ 3778 w 6010"/>
                  <a:gd name="connsiteY19" fmla="*/ 3778 h 6181"/>
                  <a:gd name="connsiteX20" fmla="*/ 3778 w 6010"/>
                  <a:gd name="connsiteY20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172" y="6010"/>
                      <a:pt x="172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576"/>
                    </a:lnTo>
                    <a:lnTo>
                      <a:pt x="4980" y="2576"/>
                    </a:lnTo>
                    <a:lnTo>
                      <a:pt x="3778" y="2576"/>
                    </a:ln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9" name="图形 7">
              <a:extLst>
                <a:ext uri="{FF2B5EF4-FFF2-40B4-BE49-F238E27FC236}">
                  <a16:creationId xmlns:a16="http://schemas.microsoft.com/office/drawing/2014/main" xmlns="" id="{438200EC-AA27-4E43-92F1-12A4E0C2F4EC}"/>
                </a:ext>
              </a:extLst>
            </p:cNvPr>
            <p:cNvGrpSpPr/>
            <p:nvPr/>
          </p:nvGrpSpPr>
          <p:grpSpPr>
            <a:xfrm>
              <a:off x="4336616" y="3753593"/>
              <a:ext cx="6181" cy="6353"/>
              <a:chOff x="4336616" y="3753593"/>
              <a:chExt cx="6181" cy="6353"/>
            </a:xfrm>
            <a:solidFill>
              <a:srgbClr val="B4B4B4"/>
            </a:solidFill>
          </p:grpSpPr>
          <p:sp>
            <p:nvSpPr>
              <p:cNvPr id="2745" name="任意多边形: 形状 2744">
                <a:extLst>
                  <a:ext uri="{FF2B5EF4-FFF2-40B4-BE49-F238E27FC236}">
                    <a16:creationId xmlns:a16="http://schemas.microsoft.com/office/drawing/2014/main" xmlns="" id="{347FBB22-C16E-46A3-8E15-376BBBEAA296}"/>
                  </a:ext>
                </a:extLst>
              </p:cNvPr>
              <p:cNvSpPr/>
              <p:nvPr/>
            </p:nvSpPr>
            <p:spPr>
              <a:xfrm>
                <a:off x="4339177" y="3756169"/>
                <a:ext cx="1216" cy="1201"/>
              </a:xfrm>
              <a:custGeom>
                <a:avLst/>
                <a:gdLst>
                  <a:gd name="connsiteX0" fmla="*/ 1217 w 1216"/>
                  <a:gd name="connsiteY0" fmla="*/ 1202 h 1201"/>
                  <a:gd name="connsiteX1" fmla="*/ 1217 w 1216"/>
                  <a:gd name="connsiteY1" fmla="*/ 0 h 1201"/>
                  <a:gd name="connsiteX2" fmla="*/ 15 w 1216"/>
                  <a:gd name="connsiteY2" fmla="*/ 0 h 1201"/>
                  <a:gd name="connsiteX3" fmla="*/ 1217 w 1216"/>
                  <a:gd name="connsiteY3" fmla="*/ 1202 h 1201"/>
                  <a:gd name="connsiteX4" fmla="*/ 1217 w 1216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1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6" name="任意多边形: 形状 2745">
                <a:extLst>
                  <a:ext uri="{FF2B5EF4-FFF2-40B4-BE49-F238E27FC236}">
                    <a16:creationId xmlns:a16="http://schemas.microsoft.com/office/drawing/2014/main" xmlns="" id="{FDAC22E3-53A0-4CA1-9BA7-59BE5D6F722B}"/>
                  </a:ext>
                </a:extLst>
              </p:cNvPr>
              <p:cNvSpPr/>
              <p:nvPr/>
            </p:nvSpPr>
            <p:spPr>
              <a:xfrm>
                <a:off x="4336616" y="3753593"/>
                <a:ext cx="6181" cy="6353"/>
              </a:xfrm>
              <a:custGeom>
                <a:avLst/>
                <a:gdLst>
                  <a:gd name="connsiteX0" fmla="*/ 0 w 6181"/>
                  <a:gd name="connsiteY0" fmla="*/ 2576 h 6353"/>
                  <a:gd name="connsiteX1" fmla="*/ 0 w 6181"/>
                  <a:gd name="connsiteY1" fmla="*/ 172 h 6353"/>
                  <a:gd name="connsiteX2" fmla="*/ 2404 w 6181"/>
                  <a:gd name="connsiteY2" fmla="*/ 172 h 6353"/>
                  <a:gd name="connsiteX3" fmla="*/ 6182 w 6181"/>
                  <a:gd name="connsiteY3" fmla="*/ 0 h 6353"/>
                  <a:gd name="connsiteX4" fmla="*/ 6182 w 6181"/>
                  <a:gd name="connsiteY4" fmla="*/ 2576 h 6353"/>
                  <a:gd name="connsiteX5" fmla="*/ 6182 w 6181"/>
                  <a:gd name="connsiteY5" fmla="*/ 3950 h 6353"/>
                  <a:gd name="connsiteX6" fmla="*/ 6182 w 6181"/>
                  <a:gd name="connsiteY6" fmla="*/ 3950 h 6353"/>
                  <a:gd name="connsiteX7" fmla="*/ 3778 w 6181"/>
                  <a:gd name="connsiteY7" fmla="*/ 4808 h 6353"/>
                  <a:gd name="connsiteX8" fmla="*/ 3778 w 6181"/>
                  <a:gd name="connsiteY8" fmla="*/ 5152 h 6353"/>
                  <a:gd name="connsiteX9" fmla="*/ 3778 w 6181"/>
                  <a:gd name="connsiteY9" fmla="*/ 5152 h 6353"/>
                  <a:gd name="connsiteX10" fmla="*/ 3778 w 6181"/>
                  <a:gd name="connsiteY10" fmla="*/ 6354 h 6353"/>
                  <a:gd name="connsiteX11" fmla="*/ 0 w 6181"/>
                  <a:gd name="connsiteY11" fmla="*/ 2576 h 6353"/>
                  <a:gd name="connsiteX12" fmla="*/ 0 w 6181"/>
                  <a:gd name="connsiteY12" fmla="*/ 2576 h 6353"/>
                  <a:gd name="connsiteX13" fmla="*/ 3778 w 6181"/>
                  <a:gd name="connsiteY13" fmla="*/ 3778 h 6353"/>
                  <a:gd name="connsiteX14" fmla="*/ 5667 w 6181"/>
                  <a:gd name="connsiteY14" fmla="*/ 2232 h 6353"/>
                  <a:gd name="connsiteX15" fmla="*/ 3778 w 6181"/>
                  <a:gd name="connsiteY15" fmla="*/ 3778 h 6353"/>
                  <a:gd name="connsiteX16" fmla="*/ 3778 w 6181"/>
                  <a:gd name="connsiteY16" fmla="*/ 3778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6353">
                    <a:moveTo>
                      <a:pt x="0" y="2576"/>
                    </a:moveTo>
                    <a:lnTo>
                      <a:pt x="0" y="172"/>
                    </a:lnTo>
                    <a:lnTo>
                      <a:pt x="2404" y="172"/>
                    </a:lnTo>
                    <a:lnTo>
                      <a:pt x="6182" y="0"/>
                    </a:lnTo>
                    <a:lnTo>
                      <a:pt x="6182" y="2576"/>
                    </a:lnTo>
                    <a:cubicBezTo>
                      <a:pt x="6182" y="3950"/>
                      <a:pt x="6182" y="3950"/>
                      <a:pt x="6182" y="3950"/>
                    </a:cubicBezTo>
                    <a:lnTo>
                      <a:pt x="6182" y="3950"/>
                    </a:lnTo>
                    <a:lnTo>
                      <a:pt x="3778" y="4808"/>
                    </a:ln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6354"/>
                    </a:lnTo>
                    <a:cubicBezTo>
                      <a:pt x="3606" y="6182"/>
                      <a:pt x="0" y="5839"/>
                      <a:pt x="0" y="2576"/>
                    </a:cubicBezTo>
                    <a:lnTo>
                      <a:pt x="0" y="2576"/>
                    </a:lnTo>
                    <a:close/>
                    <a:moveTo>
                      <a:pt x="3778" y="3778"/>
                    </a:moveTo>
                    <a:lnTo>
                      <a:pt x="5667" y="2232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0" name="图形 7">
              <a:extLst>
                <a:ext uri="{FF2B5EF4-FFF2-40B4-BE49-F238E27FC236}">
                  <a16:creationId xmlns:a16="http://schemas.microsoft.com/office/drawing/2014/main" xmlns="" id="{E96AA422-6A4B-433F-A64C-BF945D99074D}"/>
                </a:ext>
              </a:extLst>
            </p:cNvPr>
            <p:cNvGrpSpPr/>
            <p:nvPr/>
          </p:nvGrpSpPr>
          <p:grpSpPr>
            <a:xfrm>
              <a:off x="4286475" y="3781754"/>
              <a:ext cx="6010" cy="6010"/>
              <a:chOff x="4286475" y="3781754"/>
              <a:chExt cx="6010" cy="6010"/>
            </a:xfrm>
            <a:solidFill>
              <a:srgbClr val="B4B4B4"/>
            </a:solidFill>
          </p:grpSpPr>
          <p:sp>
            <p:nvSpPr>
              <p:cNvPr id="2743" name="任意多边形: 形状 2742">
                <a:extLst>
                  <a:ext uri="{FF2B5EF4-FFF2-40B4-BE49-F238E27FC236}">
                    <a16:creationId xmlns:a16="http://schemas.microsoft.com/office/drawing/2014/main" xmlns="" id="{88C34BD7-D0FE-4009-8E64-E143A46CCF07}"/>
                  </a:ext>
                </a:extLst>
              </p:cNvPr>
              <p:cNvSpPr/>
              <p:nvPr/>
            </p:nvSpPr>
            <p:spPr>
              <a:xfrm>
                <a:off x="4288864" y="3784158"/>
                <a:ext cx="1216" cy="1202"/>
              </a:xfrm>
              <a:custGeom>
                <a:avLst/>
                <a:gdLst>
                  <a:gd name="connsiteX0" fmla="*/ 1217 w 1216"/>
                  <a:gd name="connsiteY0" fmla="*/ 1202 h 1202"/>
                  <a:gd name="connsiteX1" fmla="*/ 1217 w 1216"/>
                  <a:gd name="connsiteY1" fmla="*/ 0 h 1202"/>
                  <a:gd name="connsiteX2" fmla="*/ 15 w 1216"/>
                  <a:gd name="connsiteY2" fmla="*/ 0 h 1202"/>
                  <a:gd name="connsiteX3" fmla="*/ 1217 w 1216"/>
                  <a:gd name="connsiteY3" fmla="*/ 1202 h 1202"/>
                  <a:gd name="connsiteX4" fmla="*/ 1217 w 1216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2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4" name="任意多边形: 形状 2743">
                <a:extLst>
                  <a:ext uri="{FF2B5EF4-FFF2-40B4-BE49-F238E27FC236}">
                    <a16:creationId xmlns:a16="http://schemas.microsoft.com/office/drawing/2014/main" xmlns="" id="{164536C9-DC9A-434B-BFB9-09250D677461}"/>
                  </a:ext>
                </a:extLst>
              </p:cNvPr>
              <p:cNvSpPr/>
              <p:nvPr/>
            </p:nvSpPr>
            <p:spPr>
              <a:xfrm>
                <a:off x="4286475" y="3781754"/>
                <a:ext cx="6010" cy="6010"/>
              </a:xfrm>
              <a:custGeom>
                <a:avLst/>
                <a:gdLst>
                  <a:gd name="connsiteX0" fmla="*/ 3606 w 6010"/>
                  <a:gd name="connsiteY0" fmla="*/ 6010 h 6010"/>
                  <a:gd name="connsiteX1" fmla="*/ 0 w 6010"/>
                  <a:gd name="connsiteY1" fmla="*/ 2404 h 6010"/>
                  <a:gd name="connsiteX2" fmla="*/ 0 w 6010"/>
                  <a:gd name="connsiteY2" fmla="*/ 2404 h 6010"/>
                  <a:gd name="connsiteX3" fmla="*/ 0 w 6010"/>
                  <a:gd name="connsiteY3" fmla="*/ 0 h 6010"/>
                  <a:gd name="connsiteX4" fmla="*/ 2404 w 6010"/>
                  <a:gd name="connsiteY4" fmla="*/ 0 h 6010"/>
                  <a:gd name="connsiteX5" fmla="*/ 6010 w 6010"/>
                  <a:gd name="connsiteY5" fmla="*/ 0 h 6010"/>
                  <a:gd name="connsiteX6" fmla="*/ 6010 w 6010"/>
                  <a:gd name="connsiteY6" fmla="*/ 2404 h 6010"/>
                  <a:gd name="connsiteX7" fmla="*/ 6010 w 6010"/>
                  <a:gd name="connsiteY7" fmla="*/ 3606 h 6010"/>
                  <a:gd name="connsiteX8" fmla="*/ 6010 w 6010"/>
                  <a:gd name="connsiteY8" fmla="*/ 3606 h 6010"/>
                  <a:gd name="connsiteX9" fmla="*/ 6010 w 6010"/>
                  <a:gd name="connsiteY9" fmla="*/ 6010 h 6010"/>
                  <a:gd name="connsiteX10" fmla="*/ 3606 w 6010"/>
                  <a:gd name="connsiteY10" fmla="*/ 6010 h 6010"/>
                  <a:gd name="connsiteX11" fmla="*/ 3606 w 6010"/>
                  <a:gd name="connsiteY11" fmla="*/ 6010 h 6010"/>
                  <a:gd name="connsiteX12" fmla="*/ 3606 w 6010"/>
                  <a:gd name="connsiteY12" fmla="*/ 3606 h 6010"/>
                  <a:gd name="connsiteX13" fmla="*/ 3606 w 6010"/>
                  <a:gd name="connsiteY13" fmla="*/ 2404 h 6010"/>
                  <a:gd name="connsiteX14" fmla="*/ 4808 w 6010"/>
                  <a:gd name="connsiteY14" fmla="*/ 2404 h 6010"/>
                  <a:gd name="connsiteX15" fmla="*/ 3606 w 6010"/>
                  <a:gd name="connsiteY15" fmla="*/ 2404 h 6010"/>
                  <a:gd name="connsiteX16" fmla="*/ 3606 w 6010"/>
                  <a:gd name="connsiteY16" fmla="*/ 1202 h 6010"/>
                  <a:gd name="connsiteX17" fmla="*/ 3606 w 6010"/>
                  <a:gd name="connsiteY17" fmla="*/ 2404 h 6010"/>
                  <a:gd name="connsiteX18" fmla="*/ 3606 w 6010"/>
                  <a:gd name="connsiteY18" fmla="*/ 3606 h 6010"/>
                  <a:gd name="connsiteX19" fmla="*/ 3606 w 6010"/>
                  <a:gd name="connsiteY19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10" h="6010">
                    <a:moveTo>
                      <a:pt x="3606" y="6010"/>
                    </a:moveTo>
                    <a:cubicBezTo>
                      <a:pt x="3606" y="6010"/>
                      <a:pt x="172" y="583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1" name="图形 7">
              <a:extLst>
                <a:ext uri="{FF2B5EF4-FFF2-40B4-BE49-F238E27FC236}">
                  <a16:creationId xmlns:a16="http://schemas.microsoft.com/office/drawing/2014/main" xmlns="" id="{98603D2B-F30C-4DB1-A34B-7C5CC6A53131}"/>
                </a:ext>
              </a:extLst>
            </p:cNvPr>
            <p:cNvGrpSpPr/>
            <p:nvPr/>
          </p:nvGrpSpPr>
          <p:grpSpPr>
            <a:xfrm>
              <a:off x="4287505" y="3738626"/>
              <a:ext cx="6696" cy="6209"/>
              <a:chOff x="4287505" y="3738626"/>
              <a:chExt cx="6696" cy="6209"/>
            </a:xfrm>
            <a:solidFill>
              <a:srgbClr val="B4B4B4"/>
            </a:solidFill>
          </p:grpSpPr>
          <p:sp>
            <p:nvSpPr>
              <p:cNvPr id="2741" name="任意多边形: 形状 2740">
                <a:extLst>
                  <a:ext uri="{FF2B5EF4-FFF2-40B4-BE49-F238E27FC236}">
                    <a16:creationId xmlns:a16="http://schemas.microsoft.com/office/drawing/2014/main" xmlns="" id="{397AC295-0A04-4847-8C9D-797A4BF5FE73}"/>
                  </a:ext>
                </a:extLst>
              </p:cNvPr>
              <p:cNvSpPr/>
              <p:nvPr/>
            </p:nvSpPr>
            <p:spPr>
              <a:xfrm>
                <a:off x="4289909" y="374105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2" name="任意多边形: 形状 2741">
                <a:extLst>
                  <a:ext uri="{FF2B5EF4-FFF2-40B4-BE49-F238E27FC236}">
                    <a16:creationId xmlns:a16="http://schemas.microsoft.com/office/drawing/2014/main" xmlns="" id="{E5916136-70E1-4D5E-BB21-3DBE875E9103}"/>
                  </a:ext>
                </a:extLst>
              </p:cNvPr>
              <p:cNvSpPr/>
              <p:nvPr/>
            </p:nvSpPr>
            <p:spPr>
              <a:xfrm>
                <a:off x="4287505" y="3738626"/>
                <a:ext cx="6696" cy="6209"/>
              </a:xfrm>
              <a:custGeom>
                <a:avLst/>
                <a:gdLst>
                  <a:gd name="connsiteX0" fmla="*/ 0 w 6696"/>
                  <a:gd name="connsiteY0" fmla="*/ 6037 h 6209"/>
                  <a:gd name="connsiteX1" fmla="*/ 0 w 6696"/>
                  <a:gd name="connsiteY1" fmla="*/ 3633 h 6209"/>
                  <a:gd name="connsiteX2" fmla="*/ 0 w 6696"/>
                  <a:gd name="connsiteY2" fmla="*/ 27 h 6209"/>
                  <a:gd name="connsiteX3" fmla="*/ 2404 w 6696"/>
                  <a:gd name="connsiteY3" fmla="*/ 27 h 6209"/>
                  <a:gd name="connsiteX4" fmla="*/ 3435 w 6696"/>
                  <a:gd name="connsiteY4" fmla="*/ 27 h 6209"/>
                  <a:gd name="connsiteX5" fmla="*/ 3435 w 6696"/>
                  <a:gd name="connsiteY5" fmla="*/ 27 h 6209"/>
                  <a:gd name="connsiteX6" fmla="*/ 5495 w 6696"/>
                  <a:gd name="connsiteY6" fmla="*/ 714 h 6209"/>
                  <a:gd name="connsiteX7" fmla="*/ 5495 w 6696"/>
                  <a:gd name="connsiteY7" fmla="*/ 714 h 6209"/>
                  <a:gd name="connsiteX8" fmla="*/ 6010 w 6696"/>
                  <a:gd name="connsiteY8" fmla="*/ 1745 h 6209"/>
                  <a:gd name="connsiteX9" fmla="*/ 6010 w 6696"/>
                  <a:gd name="connsiteY9" fmla="*/ 1745 h 6209"/>
                  <a:gd name="connsiteX10" fmla="*/ 6010 w 6696"/>
                  <a:gd name="connsiteY10" fmla="*/ 1916 h 6209"/>
                  <a:gd name="connsiteX11" fmla="*/ 6697 w 6696"/>
                  <a:gd name="connsiteY11" fmla="*/ 4835 h 6209"/>
                  <a:gd name="connsiteX12" fmla="*/ 5152 w 6696"/>
                  <a:gd name="connsiteY12" fmla="*/ 4835 h 6209"/>
                  <a:gd name="connsiteX13" fmla="*/ 2404 w 6696"/>
                  <a:gd name="connsiteY13" fmla="*/ 6209 h 6209"/>
                  <a:gd name="connsiteX14" fmla="*/ 2404 w 6696"/>
                  <a:gd name="connsiteY14" fmla="*/ 6209 h 6209"/>
                  <a:gd name="connsiteX15" fmla="*/ 0 w 6696"/>
                  <a:gd name="connsiteY15" fmla="*/ 6209 h 6209"/>
                  <a:gd name="connsiteX16" fmla="*/ 0 w 6696"/>
                  <a:gd name="connsiteY16" fmla="*/ 6037 h 6209"/>
                  <a:gd name="connsiteX17" fmla="*/ 2404 w 6696"/>
                  <a:gd name="connsiteY17" fmla="*/ 4492 h 6209"/>
                  <a:gd name="connsiteX18" fmla="*/ 2404 w 6696"/>
                  <a:gd name="connsiteY18" fmla="*/ 3633 h 6209"/>
                  <a:gd name="connsiteX19" fmla="*/ 2404 w 6696"/>
                  <a:gd name="connsiteY19" fmla="*/ 3633 h 6209"/>
                  <a:gd name="connsiteX20" fmla="*/ 2404 w 6696"/>
                  <a:gd name="connsiteY20" fmla="*/ 4492 h 6209"/>
                  <a:gd name="connsiteX21" fmla="*/ 2404 w 6696"/>
                  <a:gd name="connsiteY21" fmla="*/ 4492 h 6209"/>
                  <a:gd name="connsiteX22" fmla="*/ 2404 w 6696"/>
                  <a:gd name="connsiteY22" fmla="*/ 4492 h 6209"/>
                  <a:gd name="connsiteX23" fmla="*/ 2061 w 6696"/>
                  <a:gd name="connsiteY23" fmla="*/ 4149 h 6209"/>
                  <a:gd name="connsiteX24" fmla="*/ 2404 w 6696"/>
                  <a:gd name="connsiteY24" fmla="*/ 4320 h 6209"/>
                  <a:gd name="connsiteX25" fmla="*/ 2404 w 6696"/>
                  <a:gd name="connsiteY25" fmla="*/ 4320 h 6209"/>
                  <a:gd name="connsiteX26" fmla="*/ 2404 w 6696"/>
                  <a:gd name="connsiteY26" fmla="*/ 3462 h 6209"/>
                  <a:gd name="connsiteX27" fmla="*/ 2404 w 6696"/>
                  <a:gd name="connsiteY27" fmla="*/ 2946 h 6209"/>
                  <a:gd name="connsiteX28" fmla="*/ 1717 w 6696"/>
                  <a:gd name="connsiteY28" fmla="*/ 3462 h 6209"/>
                  <a:gd name="connsiteX29" fmla="*/ 2061 w 6696"/>
                  <a:gd name="connsiteY29" fmla="*/ 4149 h 6209"/>
                  <a:gd name="connsiteX30" fmla="*/ 2061 w 6696"/>
                  <a:gd name="connsiteY30" fmla="*/ 4149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696" h="6209">
                    <a:moveTo>
                      <a:pt x="0" y="6037"/>
                    </a:moveTo>
                    <a:lnTo>
                      <a:pt x="0" y="3633"/>
                    </a:lnTo>
                    <a:lnTo>
                      <a:pt x="0" y="27"/>
                    </a:lnTo>
                    <a:lnTo>
                      <a:pt x="2404" y="27"/>
                    </a:lnTo>
                    <a:cubicBezTo>
                      <a:pt x="2919" y="27"/>
                      <a:pt x="3263" y="27"/>
                      <a:pt x="3435" y="27"/>
                    </a:cubicBezTo>
                    <a:lnTo>
                      <a:pt x="3435" y="27"/>
                    </a:lnTo>
                    <a:cubicBezTo>
                      <a:pt x="4636" y="-144"/>
                      <a:pt x="5323" y="542"/>
                      <a:pt x="5495" y="714"/>
                    </a:cubicBezTo>
                    <a:lnTo>
                      <a:pt x="5495" y="714"/>
                    </a:lnTo>
                    <a:cubicBezTo>
                      <a:pt x="6354" y="1745"/>
                      <a:pt x="6010" y="1573"/>
                      <a:pt x="6010" y="1745"/>
                    </a:cubicBezTo>
                    <a:lnTo>
                      <a:pt x="6010" y="1745"/>
                    </a:lnTo>
                    <a:lnTo>
                      <a:pt x="6010" y="1916"/>
                    </a:lnTo>
                    <a:lnTo>
                      <a:pt x="6697" y="4835"/>
                    </a:lnTo>
                    <a:lnTo>
                      <a:pt x="5152" y="4835"/>
                    </a:lnTo>
                    <a:cubicBezTo>
                      <a:pt x="4636" y="5522"/>
                      <a:pt x="3778" y="6037"/>
                      <a:pt x="2404" y="6209"/>
                    </a:cubicBezTo>
                    <a:lnTo>
                      <a:pt x="2404" y="6209"/>
                    </a:lnTo>
                    <a:lnTo>
                      <a:pt x="0" y="6209"/>
                    </a:lnTo>
                    <a:lnTo>
                      <a:pt x="0" y="6037"/>
                    </a:lnTo>
                    <a:close/>
                    <a:moveTo>
                      <a:pt x="2404" y="4492"/>
                    </a:moveTo>
                    <a:lnTo>
                      <a:pt x="2404" y="3633"/>
                    </a:lnTo>
                    <a:lnTo>
                      <a:pt x="2404" y="3633"/>
                    </a:lnTo>
                    <a:lnTo>
                      <a:pt x="2404" y="4492"/>
                    </a:lnTo>
                    <a:cubicBezTo>
                      <a:pt x="2404" y="4492"/>
                      <a:pt x="2404" y="4492"/>
                      <a:pt x="2404" y="4492"/>
                    </a:cubicBezTo>
                    <a:lnTo>
                      <a:pt x="2404" y="4492"/>
                    </a:lnTo>
                    <a:close/>
                    <a:moveTo>
                      <a:pt x="2061" y="4149"/>
                    </a:moveTo>
                    <a:cubicBezTo>
                      <a:pt x="2232" y="4149"/>
                      <a:pt x="2232" y="4320"/>
                      <a:pt x="2404" y="4320"/>
                    </a:cubicBezTo>
                    <a:lnTo>
                      <a:pt x="2404" y="4320"/>
                    </a:lnTo>
                    <a:lnTo>
                      <a:pt x="2404" y="3462"/>
                    </a:lnTo>
                    <a:lnTo>
                      <a:pt x="2404" y="2946"/>
                    </a:lnTo>
                    <a:lnTo>
                      <a:pt x="1717" y="3462"/>
                    </a:lnTo>
                    <a:cubicBezTo>
                      <a:pt x="1546" y="3633"/>
                      <a:pt x="1717" y="3977"/>
                      <a:pt x="2061" y="4149"/>
                    </a:cubicBezTo>
                    <a:lnTo>
                      <a:pt x="2061" y="41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2" name="图形 7">
              <a:extLst>
                <a:ext uri="{FF2B5EF4-FFF2-40B4-BE49-F238E27FC236}">
                  <a16:creationId xmlns:a16="http://schemas.microsoft.com/office/drawing/2014/main" xmlns="" id="{DE288BDB-84FA-40B7-B571-F819576415A8}"/>
                </a:ext>
              </a:extLst>
            </p:cNvPr>
            <p:cNvGrpSpPr/>
            <p:nvPr/>
          </p:nvGrpSpPr>
          <p:grpSpPr>
            <a:xfrm>
              <a:off x="4272395" y="3727320"/>
              <a:ext cx="6181" cy="6181"/>
              <a:chOff x="4272395" y="3727320"/>
              <a:chExt cx="6181" cy="6181"/>
            </a:xfrm>
            <a:solidFill>
              <a:srgbClr val="B4B4B4"/>
            </a:solidFill>
          </p:grpSpPr>
          <p:sp>
            <p:nvSpPr>
              <p:cNvPr id="2739" name="任意多边形: 形状 2738">
                <a:extLst>
                  <a:ext uri="{FF2B5EF4-FFF2-40B4-BE49-F238E27FC236}">
                    <a16:creationId xmlns:a16="http://schemas.microsoft.com/office/drawing/2014/main" xmlns="" id="{814525E8-ABF8-4782-A446-E7BFD1C5F743}"/>
                  </a:ext>
                </a:extLst>
              </p:cNvPr>
              <p:cNvSpPr/>
              <p:nvPr/>
            </p:nvSpPr>
            <p:spPr>
              <a:xfrm>
                <a:off x="4274670" y="3729553"/>
                <a:ext cx="1330" cy="1202"/>
              </a:xfrm>
              <a:custGeom>
                <a:avLst/>
                <a:gdLst>
                  <a:gd name="connsiteX0" fmla="*/ 129 w 1330"/>
                  <a:gd name="connsiteY0" fmla="*/ 1202 h 1202"/>
                  <a:gd name="connsiteX1" fmla="*/ 1331 w 1330"/>
                  <a:gd name="connsiteY1" fmla="*/ 1202 h 1202"/>
                  <a:gd name="connsiteX2" fmla="*/ 129 w 1330"/>
                  <a:gd name="connsiteY2" fmla="*/ 0 h 1202"/>
                  <a:gd name="connsiteX3" fmla="*/ 129 w 1330"/>
                  <a:gd name="connsiteY3" fmla="*/ 1202 h 1202"/>
                  <a:gd name="connsiteX4" fmla="*/ 129 w 133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" h="1202">
                    <a:moveTo>
                      <a:pt x="129" y="1202"/>
                    </a:moveTo>
                    <a:cubicBezTo>
                      <a:pt x="1331" y="1202"/>
                      <a:pt x="1331" y="1202"/>
                      <a:pt x="1331" y="1202"/>
                    </a:cubicBezTo>
                    <a:cubicBezTo>
                      <a:pt x="1331" y="0"/>
                      <a:pt x="1331" y="0"/>
                      <a:pt x="129" y="0"/>
                    </a:cubicBezTo>
                    <a:cubicBezTo>
                      <a:pt x="-43" y="0"/>
                      <a:pt x="-43" y="0"/>
                      <a:pt x="129" y="1202"/>
                    </a:cubicBezTo>
                    <a:lnTo>
                      <a:pt x="12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0" name="任意多边形: 形状 2739">
                <a:extLst>
                  <a:ext uri="{FF2B5EF4-FFF2-40B4-BE49-F238E27FC236}">
                    <a16:creationId xmlns:a16="http://schemas.microsoft.com/office/drawing/2014/main" xmlns="" id="{ED1774BB-B804-4F4E-9C25-CDF7C42646BF}"/>
                  </a:ext>
                </a:extLst>
              </p:cNvPr>
              <p:cNvSpPr/>
              <p:nvPr/>
            </p:nvSpPr>
            <p:spPr>
              <a:xfrm>
                <a:off x="4272395" y="3727320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6010 h 6181"/>
                  <a:gd name="connsiteX5" fmla="*/ 0 w 6181"/>
                  <a:gd name="connsiteY5" fmla="*/ 6010 h 6181"/>
                  <a:gd name="connsiteX6" fmla="*/ 0 w 6181"/>
                  <a:gd name="connsiteY6" fmla="*/ 3606 h 6181"/>
                  <a:gd name="connsiteX7" fmla="*/ 0 w 6181"/>
                  <a:gd name="connsiteY7" fmla="*/ 2404 h 6181"/>
                  <a:gd name="connsiteX8" fmla="*/ 0 w 6181"/>
                  <a:gd name="connsiteY8" fmla="*/ 2404 h 6181"/>
                  <a:gd name="connsiteX9" fmla="*/ 0 w 6181"/>
                  <a:gd name="connsiteY9" fmla="*/ 0 h 6181"/>
                  <a:gd name="connsiteX10" fmla="*/ 2404 w 6181"/>
                  <a:gd name="connsiteY10" fmla="*/ 0 h 6181"/>
                  <a:gd name="connsiteX11" fmla="*/ 2919 w 6181"/>
                  <a:gd name="connsiteY11" fmla="*/ 0 h 6181"/>
                  <a:gd name="connsiteX12" fmla="*/ 2919 w 6181"/>
                  <a:gd name="connsiteY12" fmla="*/ 0 h 6181"/>
                  <a:gd name="connsiteX13" fmla="*/ 5323 w 6181"/>
                  <a:gd name="connsiteY13" fmla="*/ 859 h 6181"/>
                  <a:gd name="connsiteX14" fmla="*/ 5323 w 6181"/>
                  <a:gd name="connsiteY14" fmla="*/ 859 h 6181"/>
                  <a:gd name="connsiteX15" fmla="*/ 6182 w 6181"/>
                  <a:gd name="connsiteY15" fmla="*/ 3778 h 6181"/>
                  <a:gd name="connsiteX16" fmla="*/ 6182 w 6181"/>
                  <a:gd name="connsiteY16" fmla="*/ 3778 h 6181"/>
                  <a:gd name="connsiteX17" fmla="*/ 6182 w 6181"/>
                  <a:gd name="connsiteY17" fmla="*/ 6182 h 6181"/>
                  <a:gd name="connsiteX18" fmla="*/ 3606 w 6181"/>
                  <a:gd name="connsiteY18" fmla="*/ 6182 h 6181"/>
                  <a:gd name="connsiteX19" fmla="*/ 3606 w 6181"/>
                  <a:gd name="connsiteY19" fmla="*/ 6010 h 6181"/>
                  <a:gd name="connsiteX20" fmla="*/ 3606 w 6181"/>
                  <a:gd name="connsiteY20" fmla="*/ 3435 h 6181"/>
                  <a:gd name="connsiteX21" fmla="*/ 4808 w 6181"/>
                  <a:gd name="connsiteY21" fmla="*/ 3435 h 6181"/>
                  <a:gd name="connsiteX22" fmla="*/ 3606 w 6181"/>
                  <a:gd name="connsiteY22" fmla="*/ 3435 h 6181"/>
                  <a:gd name="connsiteX23" fmla="*/ 3606 w 6181"/>
                  <a:gd name="connsiteY23" fmla="*/ 343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435"/>
                    </a:moveTo>
                    <a:lnTo>
                      <a:pt x="4808" y="3435"/>
                    </a:lnTo>
                    <a:lnTo>
                      <a:pt x="3606" y="3435"/>
                    </a:lnTo>
                    <a:lnTo>
                      <a:pt x="3606" y="34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3" name="图形 7">
              <a:extLst>
                <a:ext uri="{FF2B5EF4-FFF2-40B4-BE49-F238E27FC236}">
                  <a16:creationId xmlns:a16="http://schemas.microsoft.com/office/drawing/2014/main" xmlns="" id="{2EC6A6A9-1B50-45A0-A247-AD2A201F3F9C}"/>
                </a:ext>
              </a:extLst>
            </p:cNvPr>
            <p:cNvGrpSpPr/>
            <p:nvPr/>
          </p:nvGrpSpPr>
          <p:grpSpPr>
            <a:xfrm>
              <a:off x="4216759" y="3718391"/>
              <a:ext cx="1202" cy="4808"/>
              <a:chOff x="4216759" y="3718391"/>
              <a:chExt cx="1202" cy="4808"/>
            </a:xfrm>
            <a:solidFill>
              <a:srgbClr val="B4B4B4"/>
            </a:solidFill>
          </p:grpSpPr>
          <p:sp>
            <p:nvSpPr>
              <p:cNvPr id="2737" name="任意多边形: 形状 2736">
                <a:extLst>
                  <a:ext uri="{FF2B5EF4-FFF2-40B4-BE49-F238E27FC236}">
                    <a16:creationId xmlns:a16="http://schemas.microsoft.com/office/drawing/2014/main" xmlns="" id="{E5A13675-3A45-4331-BF35-7EACFC75D810}"/>
                  </a:ext>
                </a:extLst>
              </p:cNvPr>
              <p:cNvSpPr/>
              <p:nvPr/>
            </p:nvSpPr>
            <p:spPr>
              <a:xfrm>
                <a:off x="4216759" y="3720795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8" name="任意多边形: 形状 2737">
                <a:extLst>
                  <a:ext uri="{FF2B5EF4-FFF2-40B4-BE49-F238E27FC236}">
                    <a16:creationId xmlns:a16="http://schemas.microsoft.com/office/drawing/2014/main" xmlns="" id="{E343E70C-7245-4FC6-A573-12325A672DAD}"/>
                  </a:ext>
                </a:extLst>
              </p:cNvPr>
              <p:cNvSpPr/>
              <p:nvPr/>
            </p:nvSpPr>
            <p:spPr>
              <a:xfrm>
                <a:off x="4216759" y="371839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4" name="图形 7">
              <a:extLst>
                <a:ext uri="{FF2B5EF4-FFF2-40B4-BE49-F238E27FC236}">
                  <a16:creationId xmlns:a16="http://schemas.microsoft.com/office/drawing/2014/main" xmlns="" id="{418C94EE-8ED0-405F-A9FD-94260C9B2A26}"/>
                </a:ext>
              </a:extLst>
            </p:cNvPr>
            <p:cNvGrpSpPr/>
            <p:nvPr/>
          </p:nvGrpSpPr>
          <p:grpSpPr>
            <a:xfrm>
              <a:off x="4195466" y="3762866"/>
              <a:ext cx="6010" cy="6009"/>
              <a:chOff x="4195466" y="3762866"/>
              <a:chExt cx="6010" cy="6009"/>
            </a:xfrm>
            <a:solidFill>
              <a:srgbClr val="B4B4B4"/>
            </a:solidFill>
          </p:grpSpPr>
          <p:sp>
            <p:nvSpPr>
              <p:cNvPr id="2735" name="任意多边形: 形状 2734">
                <a:extLst>
                  <a:ext uri="{FF2B5EF4-FFF2-40B4-BE49-F238E27FC236}">
                    <a16:creationId xmlns:a16="http://schemas.microsoft.com/office/drawing/2014/main" xmlns="" id="{E1DB194D-9FE1-4B12-A04A-A92E4157156F}"/>
                  </a:ext>
                </a:extLst>
              </p:cNvPr>
              <p:cNvSpPr/>
              <p:nvPr/>
            </p:nvSpPr>
            <p:spPr>
              <a:xfrm>
                <a:off x="4198042" y="3765270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6" name="任意多边形: 形状 2735">
                <a:extLst>
                  <a:ext uri="{FF2B5EF4-FFF2-40B4-BE49-F238E27FC236}">
                    <a16:creationId xmlns:a16="http://schemas.microsoft.com/office/drawing/2014/main" xmlns="" id="{44D6704B-DBDD-4A74-9B84-16BB2FF37CC9}"/>
                  </a:ext>
                </a:extLst>
              </p:cNvPr>
              <p:cNvSpPr/>
              <p:nvPr/>
            </p:nvSpPr>
            <p:spPr>
              <a:xfrm>
                <a:off x="4195466" y="3762866"/>
                <a:ext cx="6010" cy="6009"/>
              </a:xfrm>
              <a:custGeom>
                <a:avLst/>
                <a:gdLst>
                  <a:gd name="connsiteX0" fmla="*/ 3778 w 6010"/>
                  <a:gd name="connsiteY0" fmla="*/ 6010 h 6009"/>
                  <a:gd name="connsiteX1" fmla="*/ 0 w 6010"/>
                  <a:gd name="connsiteY1" fmla="*/ 2404 h 6009"/>
                  <a:gd name="connsiteX2" fmla="*/ 0 w 6010"/>
                  <a:gd name="connsiteY2" fmla="*/ 2404 h 6009"/>
                  <a:gd name="connsiteX3" fmla="*/ 0 w 6010"/>
                  <a:gd name="connsiteY3" fmla="*/ 0 h 6009"/>
                  <a:gd name="connsiteX4" fmla="*/ 2404 w 6010"/>
                  <a:gd name="connsiteY4" fmla="*/ 0 h 6009"/>
                  <a:gd name="connsiteX5" fmla="*/ 6010 w 6010"/>
                  <a:gd name="connsiteY5" fmla="*/ 0 h 6009"/>
                  <a:gd name="connsiteX6" fmla="*/ 6010 w 6010"/>
                  <a:gd name="connsiteY6" fmla="*/ 2404 h 6009"/>
                  <a:gd name="connsiteX7" fmla="*/ 6010 w 6010"/>
                  <a:gd name="connsiteY7" fmla="*/ 3606 h 6009"/>
                  <a:gd name="connsiteX8" fmla="*/ 6010 w 6010"/>
                  <a:gd name="connsiteY8" fmla="*/ 3606 h 6009"/>
                  <a:gd name="connsiteX9" fmla="*/ 3606 w 6010"/>
                  <a:gd name="connsiteY9" fmla="*/ 3606 h 6009"/>
                  <a:gd name="connsiteX10" fmla="*/ 3606 w 6010"/>
                  <a:gd name="connsiteY10" fmla="*/ 2404 h 6009"/>
                  <a:gd name="connsiteX11" fmla="*/ 4808 w 6010"/>
                  <a:gd name="connsiteY11" fmla="*/ 2404 h 6009"/>
                  <a:gd name="connsiteX12" fmla="*/ 3606 w 6010"/>
                  <a:gd name="connsiteY12" fmla="*/ 2404 h 6009"/>
                  <a:gd name="connsiteX13" fmla="*/ 3606 w 6010"/>
                  <a:gd name="connsiteY13" fmla="*/ 1202 h 6009"/>
                  <a:gd name="connsiteX14" fmla="*/ 3606 w 6010"/>
                  <a:gd name="connsiteY14" fmla="*/ 2404 h 6009"/>
                  <a:gd name="connsiteX15" fmla="*/ 3606 w 6010"/>
                  <a:gd name="connsiteY15" fmla="*/ 3606 h 6009"/>
                  <a:gd name="connsiteX16" fmla="*/ 6010 w 6010"/>
                  <a:gd name="connsiteY16" fmla="*/ 3606 h 6009"/>
                  <a:gd name="connsiteX17" fmla="*/ 6010 w 6010"/>
                  <a:gd name="connsiteY17" fmla="*/ 6010 h 6009"/>
                  <a:gd name="connsiteX18" fmla="*/ 3778 w 6010"/>
                  <a:gd name="connsiteY18" fmla="*/ 6010 h 6009"/>
                  <a:gd name="connsiteX19" fmla="*/ 3778 w 6010"/>
                  <a:gd name="connsiteY19" fmla="*/ 6010 h 6009"/>
                  <a:gd name="connsiteX20" fmla="*/ 3778 w 6010"/>
                  <a:gd name="connsiteY20" fmla="*/ 2404 h 6009"/>
                  <a:gd name="connsiteX21" fmla="*/ 3778 w 6010"/>
                  <a:gd name="connsiteY21" fmla="*/ 2404 h 6009"/>
                  <a:gd name="connsiteX22" fmla="*/ 3778 w 6010"/>
                  <a:gd name="connsiteY22" fmla="*/ 2404 h 6009"/>
                  <a:gd name="connsiteX23" fmla="*/ 3778 w 6010"/>
                  <a:gd name="connsiteY23" fmla="*/ 240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009">
                    <a:moveTo>
                      <a:pt x="3778" y="6010"/>
                    </a:moveTo>
                    <a:cubicBezTo>
                      <a:pt x="3778" y="6010"/>
                      <a:pt x="172" y="583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5" name="图形 7">
              <a:extLst>
                <a:ext uri="{FF2B5EF4-FFF2-40B4-BE49-F238E27FC236}">
                  <a16:creationId xmlns:a16="http://schemas.microsoft.com/office/drawing/2014/main" xmlns="" id="{42007EE3-52D1-4A10-8DBA-6F01C8E823D8}"/>
                </a:ext>
              </a:extLst>
            </p:cNvPr>
            <p:cNvGrpSpPr/>
            <p:nvPr/>
          </p:nvGrpSpPr>
          <p:grpSpPr>
            <a:xfrm>
              <a:off x="4261233" y="3789310"/>
              <a:ext cx="6010" cy="6181"/>
              <a:chOff x="4261233" y="3789310"/>
              <a:chExt cx="6010" cy="6181"/>
            </a:xfrm>
            <a:solidFill>
              <a:srgbClr val="B4B4B4"/>
            </a:solidFill>
          </p:grpSpPr>
          <p:sp>
            <p:nvSpPr>
              <p:cNvPr id="2733" name="任意多边形: 形状 2732">
                <a:extLst>
                  <a:ext uri="{FF2B5EF4-FFF2-40B4-BE49-F238E27FC236}">
                    <a16:creationId xmlns:a16="http://schemas.microsoft.com/office/drawing/2014/main" xmlns="" id="{771271CA-ECCB-4C1A-9C48-DB83F843EE13}"/>
                  </a:ext>
                </a:extLst>
              </p:cNvPr>
              <p:cNvSpPr/>
              <p:nvPr/>
            </p:nvSpPr>
            <p:spPr>
              <a:xfrm>
                <a:off x="4263637" y="379188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4" name="任意多边形: 形状 2733">
                <a:extLst>
                  <a:ext uri="{FF2B5EF4-FFF2-40B4-BE49-F238E27FC236}">
                    <a16:creationId xmlns:a16="http://schemas.microsoft.com/office/drawing/2014/main" xmlns="" id="{005810EE-5294-48FA-9C40-003D72C1C716}"/>
                  </a:ext>
                </a:extLst>
              </p:cNvPr>
              <p:cNvSpPr/>
              <p:nvPr/>
            </p:nvSpPr>
            <p:spPr>
              <a:xfrm>
                <a:off x="4261233" y="3789310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3606 w 6010"/>
                  <a:gd name="connsiteY10" fmla="*/ 3606 h 6181"/>
                  <a:gd name="connsiteX11" fmla="*/ 3606 w 6010"/>
                  <a:gd name="connsiteY11" fmla="*/ 2232 h 6181"/>
                  <a:gd name="connsiteX12" fmla="*/ 4808 w 6010"/>
                  <a:gd name="connsiteY12" fmla="*/ 2232 h 6181"/>
                  <a:gd name="connsiteX13" fmla="*/ 3606 w 6010"/>
                  <a:gd name="connsiteY13" fmla="*/ 2232 h 6181"/>
                  <a:gd name="connsiteX14" fmla="*/ 3606 w 6010"/>
                  <a:gd name="connsiteY14" fmla="*/ 1030 h 6181"/>
                  <a:gd name="connsiteX15" fmla="*/ 3606 w 6010"/>
                  <a:gd name="connsiteY15" fmla="*/ 2232 h 6181"/>
                  <a:gd name="connsiteX16" fmla="*/ 3606 w 6010"/>
                  <a:gd name="connsiteY16" fmla="*/ 3606 h 6181"/>
                  <a:gd name="connsiteX17" fmla="*/ 6010 w 6010"/>
                  <a:gd name="connsiteY17" fmla="*/ 3606 h 6181"/>
                  <a:gd name="connsiteX18" fmla="*/ 6010 w 6010"/>
                  <a:gd name="connsiteY18" fmla="*/ 6010 h 6181"/>
                  <a:gd name="connsiteX19" fmla="*/ 3606 w 6010"/>
                  <a:gd name="connsiteY19" fmla="*/ 6010 h 6181"/>
                  <a:gd name="connsiteX20" fmla="*/ 3606 w 6010"/>
                  <a:gd name="connsiteY20" fmla="*/ 6182 h 6181"/>
                  <a:gd name="connsiteX21" fmla="*/ 3606 w 6010"/>
                  <a:gd name="connsiteY21" fmla="*/ 2404 h 6181"/>
                  <a:gd name="connsiteX22" fmla="*/ 3606 w 6010"/>
                  <a:gd name="connsiteY22" fmla="*/ 2404 h 6181"/>
                  <a:gd name="connsiteX23" fmla="*/ 3606 w 6010"/>
                  <a:gd name="connsiteY23" fmla="*/ 2404 h 6181"/>
                  <a:gd name="connsiteX24" fmla="*/ 3606 w 6010"/>
                  <a:gd name="connsiteY24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0" y="6010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232"/>
                    </a:lnTo>
                    <a:lnTo>
                      <a:pt x="4808" y="2232"/>
                    </a:lnTo>
                    <a:lnTo>
                      <a:pt x="3606" y="2232"/>
                    </a:ln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2404"/>
                    </a:moveTo>
                    <a:lnTo>
                      <a:pt x="3606" y="2404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6" name="图形 7">
              <a:extLst>
                <a:ext uri="{FF2B5EF4-FFF2-40B4-BE49-F238E27FC236}">
                  <a16:creationId xmlns:a16="http://schemas.microsoft.com/office/drawing/2014/main" xmlns="" id="{42240789-7C91-43EF-B94F-3592098F607D}"/>
                </a:ext>
              </a:extLst>
            </p:cNvPr>
            <p:cNvGrpSpPr/>
            <p:nvPr/>
          </p:nvGrpSpPr>
          <p:grpSpPr>
            <a:xfrm>
              <a:off x="4305364" y="3826057"/>
              <a:ext cx="4808" cy="2575"/>
              <a:chOff x="4305364" y="3826057"/>
              <a:chExt cx="4808" cy="2575"/>
            </a:xfrm>
            <a:solidFill>
              <a:srgbClr val="B4B4B4"/>
            </a:solidFill>
          </p:grpSpPr>
          <p:sp>
            <p:nvSpPr>
              <p:cNvPr id="2731" name="任意多边形: 形状 2730">
                <a:extLst>
                  <a:ext uri="{FF2B5EF4-FFF2-40B4-BE49-F238E27FC236}">
                    <a16:creationId xmlns:a16="http://schemas.microsoft.com/office/drawing/2014/main" xmlns="" id="{FC3D118A-204E-4B36-8E50-8724F966BC8E}"/>
                  </a:ext>
                </a:extLst>
              </p:cNvPr>
              <p:cNvSpPr/>
              <p:nvPr/>
            </p:nvSpPr>
            <p:spPr>
              <a:xfrm>
                <a:off x="4307768" y="3826057"/>
                <a:ext cx="17171" cy="2575"/>
              </a:xfrm>
              <a:custGeom>
                <a:avLst/>
                <a:gdLst>
                  <a:gd name="connsiteX0" fmla="*/ 0 w 17171"/>
                  <a:gd name="connsiteY0" fmla="*/ 2576 h 2575"/>
                  <a:gd name="connsiteX1" fmla="*/ 0 w 17171"/>
                  <a:gd name="connsiteY1" fmla="*/ 1202 h 2575"/>
                  <a:gd name="connsiteX2" fmla="*/ 0 w 17171"/>
                  <a:gd name="connsiteY2" fmla="*/ 0 h 2575"/>
                  <a:gd name="connsiteX3" fmla="*/ 0 w 17171"/>
                  <a:gd name="connsiteY3" fmla="*/ 1202 h 2575"/>
                  <a:gd name="connsiteX4" fmla="*/ 0 w 1717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575">
                    <a:moveTo>
                      <a:pt x="0" y="2576"/>
                    </a:moveTo>
                    <a:lnTo>
                      <a:pt x="0" y="1202"/>
                    </a:lnTo>
                    <a:lnTo>
                      <a:pt x="0" y="0"/>
                    </a:lnTo>
                    <a:lnTo>
                      <a:pt x="0" y="1202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2" name="任意多边形: 形状 2731">
                <a:extLst>
                  <a:ext uri="{FF2B5EF4-FFF2-40B4-BE49-F238E27FC236}">
                    <a16:creationId xmlns:a16="http://schemas.microsoft.com/office/drawing/2014/main" xmlns="" id="{94098428-7BF5-4A89-8A44-E9FD4D0D7B73}"/>
                  </a:ext>
                </a:extLst>
              </p:cNvPr>
              <p:cNvSpPr/>
              <p:nvPr/>
            </p:nvSpPr>
            <p:spPr>
              <a:xfrm>
                <a:off x="4305364" y="3826229"/>
                <a:ext cx="4808" cy="2404"/>
              </a:xfrm>
              <a:custGeom>
                <a:avLst/>
                <a:gdLst>
                  <a:gd name="connsiteX0" fmla="*/ 4808 w 4808"/>
                  <a:gd name="connsiteY0" fmla="*/ 2232 h 2404"/>
                  <a:gd name="connsiteX1" fmla="*/ 2404 w 4808"/>
                  <a:gd name="connsiteY1" fmla="*/ 2232 h 2404"/>
                  <a:gd name="connsiteX2" fmla="*/ 4808 w 4808"/>
                  <a:gd name="connsiteY2" fmla="*/ 2232 h 2404"/>
                  <a:gd name="connsiteX3" fmla="*/ 2404 w 4808"/>
                  <a:gd name="connsiteY3" fmla="*/ 2232 h 2404"/>
                  <a:gd name="connsiteX4" fmla="*/ 4808 w 4808"/>
                  <a:gd name="connsiteY4" fmla="*/ 2232 h 2404"/>
                  <a:gd name="connsiteX5" fmla="*/ 4808 w 4808"/>
                  <a:gd name="connsiteY5" fmla="*/ 2232 h 2404"/>
                  <a:gd name="connsiteX6" fmla="*/ 0 w 4808"/>
                  <a:gd name="connsiteY6" fmla="*/ 2404 h 2404"/>
                  <a:gd name="connsiteX7" fmla="*/ 0 w 4808"/>
                  <a:gd name="connsiteY7" fmla="*/ 1202 h 2404"/>
                  <a:gd name="connsiteX8" fmla="*/ 0 w 4808"/>
                  <a:gd name="connsiteY8" fmla="*/ 0 h 2404"/>
                  <a:gd name="connsiteX9" fmla="*/ 4808 w 4808"/>
                  <a:gd name="connsiteY9" fmla="*/ 0 h 2404"/>
                  <a:gd name="connsiteX10" fmla="*/ 4808 w 4808"/>
                  <a:gd name="connsiteY10" fmla="*/ 1202 h 2404"/>
                  <a:gd name="connsiteX11" fmla="*/ 4808 w 4808"/>
                  <a:gd name="connsiteY11" fmla="*/ 2404 h 2404"/>
                  <a:gd name="connsiteX12" fmla="*/ 0 w 4808"/>
                  <a:gd name="connsiteY12" fmla="*/ 2404 h 2404"/>
                  <a:gd name="connsiteX13" fmla="*/ 0 w 4808"/>
                  <a:gd name="connsiteY13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08" h="2404">
                    <a:moveTo>
                      <a:pt x="4808" y="2232"/>
                    </a:moveTo>
                    <a:lnTo>
                      <a:pt x="2404" y="2232"/>
                    </a:lnTo>
                    <a:lnTo>
                      <a:pt x="4808" y="2232"/>
                    </a:lnTo>
                    <a:lnTo>
                      <a:pt x="2404" y="2232"/>
                    </a:lnTo>
                    <a:lnTo>
                      <a:pt x="4808" y="2232"/>
                    </a:lnTo>
                    <a:lnTo>
                      <a:pt x="4808" y="2232"/>
                    </a:lnTo>
                    <a:close/>
                    <a:moveTo>
                      <a:pt x="0" y="2404"/>
                    </a:moveTo>
                    <a:lnTo>
                      <a:pt x="0" y="1202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4808" y="2404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7" name="图形 7">
              <a:extLst>
                <a:ext uri="{FF2B5EF4-FFF2-40B4-BE49-F238E27FC236}">
                  <a16:creationId xmlns:a16="http://schemas.microsoft.com/office/drawing/2014/main" xmlns="" id="{0BB71B3D-AD32-42CD-8A86-896F02E0A622}"/>
                </a:ext>
              </a:extLst>
            </p:cNvPr>
            <p:cNvGrpSpPr/>
            <p:nvPr/>
          </p:nvGrpSpPr>
          <p:grpSpPr>
            <a:xfrm>
              <a:off x="4370788" y="3794290"/>
              <a:ext cx="6010" cy="6009"/>
              <a:chOff x="4370788" y="3794290"/>
              <a:chExt cx="6010" cy="6009"/>
            </a:xfrm>
            <a:solidFill>
              <a:srgbClr val="B4B4B4"/>
            </a:solidFill>
          </p:grpSpPr>
          <p:sp>
            <p:nvSpPr>
              <p:cNvPr id="2729" name="任意多边形: 形状 2728">
                <a:extLst>
                  <a:ext uri="{FF2B5EF4-FFF2-40B4-BE49-F238E27FC236}">
                    <a16:creationId xmlns:a16="http://schemas.microsoft.com/office/drawing/2014/main" xmlns="" id="{0777786A-959E-4E6A-8C73-201953A4C2C6}"/>
                  </a:ext>
                </a:extLst>
              </p:cNvPr>
              <p:cNvSpPr/>
              <p:nvPr/>
            </p:nvSpPr>
            <p:spPr>
              <a:xfrm>
                <a:off x="4373192" y="379669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0" name="任意多边形: 形状 2729">
                <a:extLst>
                  <a:ext uri="{FF2B5EF4-FFF2-40B4-BE49-F238E27FC236}">
                    <a16:creationId xmlns:a16="http://schemas.microsoft.com/office/drawing/2014/main" xmlns="" id="{37E0C073-229C-4D19-A6F8-5CB87FD9764A}"/>
                  </a:ext>
                </a:extLst>
              </p:cNvPr>
              <p:cNvSpPr/>
              <p:nvPr/>
            </p:nvSpPr>
            <p:spPr>
              <a:xfrm>
                <a:off x="4370788" y="3794290"/>
                <a:ext cx="6010" cy="6009"/>
              </a:xfrm>
              <a:custGeom>
                <a:avLst/>
                <a:gdLst>
                  <a:gd name="connsiteX0" fmla="*/ 3606 w 6010"/>
                  <a:gd name="connsiteY0" fmla="*/ 6010 h 6009"/>
                  <a:gd name="connsiteX1" fmla="*/ 2404 w 6010"/>
                  <a:gd name="connsiteY1" fmla="*/ 6010 h 6009"/>
                  <a:gd name="connsiteX2" fmla="*/ 2404 w 6010"/>
                  <a:gd name="connsiteY2" fmla="*/ 6010 h 6009"/>
                  <a:gd name="connsiteX3" fmla="*/ 0 w 6010"/>
                  <a:gd name="connsiteY3" fmla="*/ 6010 h 6009"/>
                  <a:gd name="connsiteX4" fmla="*/ 0 w 6010"/>
                  <a:gd name="connsiteY4" fmla="*/ 3606 h 6009"/>
                  <a:gd name="connsiteX5" fmla="*/ 0 w 6010"/>
                  <a:gd name="connsiteY5" fmla="*/ 0 h 6009"/>
                  <a:gd name="connsiteX6" fmla="*/ 2404 w 6010"/>
                  <a:gd name="connsiteY6" fmla="*/ 0 h 6009"/>
                  <a:gd name="connsiteX7" fmla="*/ 6010 w 6010"/>
                  <a:gd name="connsiteY7" fmla="*/ 3606 h 6009"/>
                  <a:gd name="connsiteX8" fmla="*/ 6010 w 6010"/>
                  <a:gd name="connsiteY8" fmla="*/ 3606 h 6009"/>
                  <a:gd name="connsiteX9" fmla="*/ 6010 w 6010"/>
                  <a:gd name="connsiteY9" fmla="*/ 6010 h 6009"/>
                  <a:gd name="connsiteX10" fmla="*/ 3606 w 6010"/>
                  <a:gd name="connsiteY10" fmla="*/ 6010 h 6009"/>
                  <a:gd name="connsiteX11" fmla="*/ 3606 w 6010"/>
                  <a:gd name="connsiteY11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10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5838" y="172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8" name="图形 7">
              <a:extLst>
                <a:ext uri="{FF2B5EF4-FFF2-40B4-BE49-F238E27FC236}">
                  <a16:creationId xmlns:a16="http://schemas.microsoft.com/office/drawing/2014/main" xmlns="" id="{CF887182-C5D0-47D5-B1EC-01DF32942EA8}"/>
                </a:ext>
              </a:extLst>
            </p:cNvPr>
            <p:cNvGrpSpPr/>
            <p:nvPr/>
          </p:nvGrpSpPr>
          <p:grpSpPr>
            <a:xfrm>
              <a:off x="4351041" y="3767845"/>
              <a:ext cx="9444" cy="9616"/>
              <a:chOff x="4351041" y="3767845"/>
              <a:chExt cx="9444" cy="9616"/>
            </a:xfrm>
            <a:solidFill>
              <a:srgbClr val="B4B4B4"/>
            </a:solidFill>
          </p:grpSpPr>
          <p:sp>
            <p:nvSpPr>
              <p:cNvPr id="2727" name="任意多边形: 形状 2726">
                <a:extLst>
                  <a:ext uri="{FF2B5EF4-FFF2-40B4-BE49-F238E27FC236}">
                    <a16:creationId xmlns:a16="http://schemas.microsoft.com/office/drawing/2014/main" xmlns="" id="{9B142AE8-1690-4683-9B17-3536FA7D42DF}"/>
                  </a:ext>
                </a:extLst>
              </p:cNvPr>
              <p:cNvSpPr/>
              <p:nvPr/>
            </p:nvSpPr>
            <p:spPr>
              <a:xfrm>
                <a:off x="4356707" y="3773855"/>
                <a:ext cx="1373" cy="1201"/>
              </a:xfrm>
              <a:custGeom>
                <a:avLst/>
                <a:gdLst>
                  <a:gd name="connsiteX0" fmla="*/ 1374 w 1373"/>
                  <a:gd name="connsiteY0" fmla="*/ 1202 h 1201"/>
                  <a:gd name="connsiteX1" fmla="*/ 1374 w 1373"/>
                  <a:gd name="connsiteY1" fmla="*/ 0 h 1201"/>
                  <a:gd name="connsiteX2" fmla="*/ 0 w 1373"/>
                  <a:gd name="connsiteY2" fmla="*/ 1202 h 1201"/>
                  <a:gd name="connsiteX3" fmla="*/ 1374 w 1373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1">
                    <a:moveTo>
                      <a:pt x="1374" y="1202"/>
                    </a:moveTo>
                    <a:lnTo>
                      <a:pt x="1374" y="0"/>
                    </a:lnTo>
                    <a:lnTo>
                      <a:pt x="0" y="1202"/>
                    </a:lnTo>
                    <a:lnTo>
                      <a:pt x="1374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8" name="任意多边形: 形状 2727">
                <a:extLst>
                  <a:ext uri="{FF2B5EF4-FFF2-40B4-BE49-F238E27FC236}">
                    <a16:creationId xmlns:a16="http://schemas.microsoft.com/office/drawing/2014/main" xmlns="" id="{1EE4D1D2-D91E-4071-A309-467343A4B73F}"/>
                  </a:ext>
                </a:extLst>
              </p:cNvPr>
              <p:cNvSpPr/>
              <p:nvPr/>
            </p:nvSpPr>
            <p:spPr>
              <a:xfrm>
                <a:off x="4351041" y="3767845"/>
                <a:ext cx="9444" cy="9616"/>
              </a:xfrm>
              <a:custGeom>
                <a:avLst/>
                <a:gdLst>
                  <a:gd name="connsiteX0" fmla="*/ 7040 w 9444"/>
                  <a:gd name="connsiteY0" fmla="*/ 9616 h 9616"/>
                  <a:gd name="connsiteX1" fmla="*/ 0 w 9444"/>
                  <a:gd name="connsiteY1" fmla="*/ 9616 h 9616"/>
                  <a:gd name="connsiteX2" fmla="*/ 4121 w 9444"/>
                  <a:gd name="connsiteY2" fmla="*/ 5495 h 9616"/>
                  <a:gd name="connsiteX3" fmla="*/ 9444 w 9444"/>
                  <a:gd name="connsiteY3" fmla="*/ 0 h 9616"/>
                  <a:gd name="connsiteX4" fmla="*/ 9444 w 9444"/>
                  <a:gd name="connsiteY4" fmla="*/ 5839 h 9616"/>
                  <a:gd name="connsiteX5" fmla="*/ 9444 w 9444"/>
                  <a:gd name="connsiteY5" fmla="*/ 7040 h 9616"/>
                  <a:gd name="connsiteX6" fmla="*/ 8242 w 9444"/>
                  <a:gd name="connsiteY6" fmla="*/ 7040 h 9616"/>
                  <a:gd name="connsiteX7" fmla="*/ 9444 w 9444"/>
                  <a:gd name="connsiteY7" fmla="*/ 7040 h 9616"/>
                  <a:gd name="connsiteX8" fmla="*/ 9444 w 9444"/>
                  <a:gd name="connsiteY8" fmla="*/ 9444 h 9616"/>
                  <a:gd name="connsiteX9" fmla="*/ 7040 w 9444"/>
                  <a:gd name="connsiteY9" fmla="*/ 9444 h 9616"/>
                  <a:gd name="connsiteX10" fmla="*/ 7040 w 9444"/>
                  <a:gd name="connsiteY10" fmla="*/ 9616 h 9616"/>
                  <a:gd name="connsiteX11" fmla="*/ 7040 w 9444"/>
                  <a:gd name="connsiteY11" fmla="*/ 6010 h 9616"/>
                  <a:gd name="connsiteX12" fmla="*/ 7040 w 9444"/>
                  <a:gd name="connsiteY12" fmla="*/ 4808 h 9616"/>
                  <a:gd name="connsiteX13" fmla="*/ 7040 w 9444"/>
                  <a:gd name="connsiteY13" fmla="*/ 6010 h 9616"/>
                  <a:gd name="connsiteX14" fmla="*/ 7040 w 9444"/>
                  <a:gd name="connsiteY14" fmla="*/ 6010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9616">
                    <a:moveTo>
                      <a:pt x="7040" y="9616"/>
                    </a:moveTo>
                    <a:lnTo>
                      <a:pt x="0" y="9616"/>
                    </a:lnTo>
                    <a:lnTo>
                      <a:pt x="4121" y="5495"/>
                    </a:lnTo>
                    <a:lnTo>
                      <a:pt x="9444" y="0"/>
                    </a:lnTo>
                    <a:lnTo>
                      <a:pt x="9444" y="5839"/>
                    </a:lnTo>
                    <a:lnTo>
                      <a:pt x="9444" y="7040"/>
                    </a:lnTo>
                    <a:lnTo>
                      <a:pt x="8242" y="7040"/>
                    </a:lnTo>
                    <a:lnTo>
                      <a:pt x="9444" y="7040"/>
                    </a:lnTo>
                    <a:lnTo>
                      <a:pt x="9444" y="9444"/>
                    </a:lnTo>
                    <a:lnTo>
                      <a:pt x="7040" y="9444"/>
                    </a:lnTo>
                    <a:lnTo>
                      <a:pt x="7040" y="9616"/>
                    </a:lnTo>
                    <a:close/>
                    <a:moveTo>
                      <a:pt x="7040" y="6010"/>
                    </a:moveTo>
                    <a:lnTo>
                      <a:pt x="7040" y="4808"/>
                    </a:lnTo>
                    <a:lnTo>
                      <a:pt x="7040" y="6010"/>
                    </a:lnTo>
                    <a:lnTo>
                      <a:pt x="704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9" name="图形 7">
              <a:extLst>
                <a:ext uri="{FF2B5EF4-FFF2-40B4-BE49-F238E27FC236}">
                  <a16:creationId xmlns:a16="http://schemas.microsoft.com/office/drawing/2014/main" xmlns="" id="{14F3B6C8-7DA1-48A9-ABBD-1516083BB5F1}"/>
                </a:ext>
              </a:extLst>
            </p:cNvPr>
            <p:cNvGrpSpPr/>
            <p:nvPr/>
          </p:nvGrpSpPr>
          <p:grpSpPr>
            <a:xfrm>
              <a:off x="4370444" y="3772653"/>
              <a:ext cx="1545" cy="4808"/>
              <a:chOff x="4370444" y="3772653"/>
              <a:chExt cx="1545" cy="4808"/>
            </a:xfrm>
            <a:solidFill>
              <a:srgbClr val="B4B4B4"/>
            </a:solidFill>
          </p:grpSpPr>
          <p:sp>
            <p:nvSpPr>
              <p:cNvPr id="2725" name="任意多边形: 形状 2724">
                <a:extLst>
                  <a:ext uri="{FF2B5EF4-FFF2-40B4-BE49-F238E27FC236}">
                    <a16:creationId xmlns:a16="http://schemas.microsoft.com/office/drawing/2014/main" xmlns="" id="{179D8FC4-A7A2-49E5-8621-7305F1B70753}"/>
                  </a:ext>
                </a:extLst>
              </p:cNvPr>
              <p:cNvSpPr/>
              <p:nvPr/>
            </p:nvSpPr>
            <p:spPr>
              <a:xfrm>
                <a:off x="4370616" y="3775057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6" name="任意多边形: 形状 2725">
                <a:extLst>
                  <a:ext uri="{FF2B5EF4-FFF2-40B4-BE49-F238E27FC236}">
                    <a16:creationId xmlns:a16="http://schemas.microsoft.com/office/drawing/2014/main" xmlns="" id="{846BE4E3-88DB-4E5E-9DF3-757991B01412}"/>
                  </a:ext>
                </a:extLst>
              </p:cNvPr>
              <p:cNvSpPr/>
              <p:nvPr/>
            </p:nvSpPr>
            <p:spPr>
              <a:xfrm>
                <a:off x="4370444" y="3772653"/>
                <a:ext cx="1545" cy="4808"/>
              </a:xfrm>
              <a:custGeom>
                <a:avLst/>
                <a:gdLst>
                  <a:gd name="connsiteX0" fmla="*/ 0 w 1545"/>
                  <a:gd name="connsiteY0" fmla="*/ 0 h 4808"/>
                  <a:gd name="connsiteX1" fmla="*/ 1374 w 1545"/>
                  <a:gd name="connsiteY1" fmla="*/ 0 h 4808"/>
                  <a:gd name="connsiteX2" fmla="*/ 1545 w 1545"/>
                  <a:gd name="connsiteY2" fmla="*/ 4808 h 4808"/>
                  <a:gd name="connsiteX3" fmla="*/ 172 w 1545"/>
                  <a:gd name="connsiteY3" fmla="*/ 4808 h 4808"/>
                  <a:gd name="connsiteX4" fmla="*/ 0 w 1545"/>
                  <a:gd name="connsiteY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5" h="4808">
                    <a:moveTo>
                      <a:pt x="0" y="0"/>
                    </a:moveTo>
                    <a:lnTo>
                      <a:pt x="1374" y="0"/>
                    </a:lnTo>
                    <a:lnTo>
                      <a:pt x="1545" y="4808"/>
                    </a:lnTo>
                    <a:lnTo>
                      <a:pt x="172" y="48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0" name="图形 7">
              <a:extLst>
                <a:ext uri="{FF2B5EF4-FFF2-40B4-BE49-F238E27FC236}">
                  <a16:creationId xmlns:a16="http://schemas.microsoft.com/office/drawing/2014/main" xmlns="" id="{377ABA80-2CDA-4763-9AB3-2DB2942781F6}"/>
                </a:ext>
              </a:extLst>
            </p:cNvPr>
            <p:cNvGrpSpPr/>
            <p:nvPr/>
          </p:nvGrpSpPr>
          <p:grpSpPr>
            <a:xfrm>
              <a:off x="4470040" y="3710836"/>
              <a:ext cx="9444" cy="5494"/>
              <a:chOff x="4470040" y="3710836"/>
              <a:chExt cx="9444" cy="5494"/>
            </a:xfrm>
            <a:solidFill>
              <a:srgbClr val="B4B4B4"/>
            </a:solidFill>
          </p:grpSpPr>
          <p:sp>
            <p:nvSpPr>
              <p:cNvPr id="2723" name="任意多边形: 形状 2722">
                <a:extLst>
                  <a:ext uri="{FF2B5EF4-FFF2-40B4-BE49-F238E27FC236}">
                    <a16:creationId xmlns:a16="http://schemas.microsoft.com/office/drawing/2014/main" xmlns="" id="{50763923-A671-421D-B870-49B5A39E39B7}"/>
                  </a:ext>
                </a:extLst>
              </p:cNvPr>
              <p:cNvSpPr/>
              <p:nvPr/>
            </p:nvSpPr>
            <p:spPr>
              <a:xfrm>
                <a:off x="4472444" y="3712553"/>
                <a:ext cx="1202" cy="1373"/>
              </a:xfrm>
              <a:custGeom>
                <a:avLst/>
                <a:gdLst>
                  <a:gd name="connsiteX0" fmla="*/ 0 w 1202"/>
                  <a:gd name="connsiteY0" fmla="*/ 1374 h 1373"/>
                  <a:gd name="connsiteX1" fmla="*/ 1202 w 1202"/>
                  <a:gd name="connsiteY1" fmla="*/ 1374 h 1373"/>
                  <a:gd name="connsiteX2" fmla="*/ 0 w 1202"/>
                  <a:gd name="connsiteY2" fmla="*/ 0 h 1373"/>
                  <a:gd name="connsiteX3" fmla="*/ 0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0" y="1374"/>
                    </a:moveTo>
                    <a:lnTo>
                      <a:pt x="1202" y="1374"/>
                    </a:ln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4" name="任意多边形: 形状 2723">
                <a:extLst>
                  <a:ext uri="{FF2B5EF4-FFF2-40B4-BE49-F238E27FC236}">
                    <a16:creationId xmlns:a16="http://schemas.microsoft.com/office/drawing/2014/main" xmlns="" id="{0819011E-3EAE-4A71-8645-FBD8154A6730}"/>
                  </a:ext>
                </a:extLst>
              </p:cNvPr>
              <p:cNvSpPr/>
              <p:nvPr/>
            </p:nvSpPr>
            <p:spPr>
              <a:xfrm>
                <a:off x="4470040" y="3710836"/>
                <a:ext cx="9444" cy="5494"/>
              </a:xfrm>
              <a:custGeom>
                <a:avLst/>
                <a:gdLst>
                  <a:gd name="connsiteX0" fmla="*/ 3606 w 9444"/>
                  <a:gd name="connsiteY0" fmla="*/ 5495 h 5494"/>
                  <a:gd name="connsiteX1" fmla="*/ 2404 w 9444"/>
                  <a:gd name="connsiteY1" fmla="*/ 5495 h 5494"/>
                  <a:gd name="connsiteX2" fmla="*/ 2404 w 9444"/>
                  <a:gd name="connsiteY2" fmla="*/ 4293 h 5494"/>
                  <a:gd name="connsiteX3" fmla="*/ 2404 w 9444"/>
                  <a:gd name="connsiteY3" fmla="*/ 5495 h 5494"/>
                  <a:gd name="connsiteX4" fmla="*/ 0 w 9444"/>
                  <a:gd name="connsiteY4" fmla="*/ 5495 h 5494"/>
                  <a:gd name="connsiteX5" fmla="*/ 0 w 9444"/>
                  <a:gd name="connsiteY5" fmla="*/ 3091 h 5494"/>
                  <a:gd name="connsiteX6" fmla="*/ 0 w 9444"/>
                  <a:gd name="connsiteY6" fmla="*/ 1717 h 5494"/>
                  <a:gd name="connsiteX7" fmla="*/ 2404 w 9444"/>
                  <a:gd name="connsiteY7" fmla="*/ 687 h 5494"/>
                  <a:gd name="connsiteX8" fmla="*/ 2404 w 9444"/>
                  <a:gd name="connsiteY8" fmla="*/ 515 h 5494"/>
                  <a:gd name="connsiteX9" fmla="*/ 2748 w 9444"/>
                  <a:gd name="connsiteY9" fmla="*/ 515 h 5494"/>
                  <a:gd name="connsiteX10" fmla="*/ 4121 w 9444"/>
                  <a:gd name="connsiteY10" fmla="*/ 0 h 5494"/>
                  <a:gd name="connsiteX11" fmla="*/ 9444 w 9444"/>
                  <a:gd name="connsiteY11" fmla="*/ 5323 h 5494"/>
                  <a:gd name="connsiteX12" fmla="*/ 3606 w 9444"/>
                  <a:gd name="connsiteY12" fmla="*/ 5323 h 5494"/>
                  <a:gd name="connsiteX13" fmla="*/ 3606 w 9444"/>
                  <a:gd name="connsiteY13" fmla="*/ 5495 h 5494"/>
                  <a:gd name="connsiteX14" fmla="*/ 3606 w 9444"/>
                  <a:gd name="connsiteY14" fmla="*/ 3091 h 5494"/>
                  <a:gd name="connsiteX15" fmla="*/ 4808 w 9444"/>
                  <a:gd name="connsiteY15" fmla="*/ 3091 h 5494"/>
                  <a:gd name="connsiteX16" fmla="*/ 3606 w 9444"/>
                  <a:gd name="connsiteY16" fmla="*/ 3091 h 5494"/>
                  <a:gd name="connsiteX17" fmla="*/ 3606 w 9444"/>
                  <a:gd name="connsiteY17" fmla="*/ 3091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44" h="5494">
                    <a:moveTo>
                      <a:pt x="3606" y="5495"/>
                    </a:moveTo>
                    <a:lnTo>
                      <a:pt x="2404" y="5495"/>
                    </a:lnTo>
                    <a:lnTo>
                      <a:pt x="2404" y="4293"/>
                    </a:lnTo>
                    <a:lnTo>
                      <a:pt x="2404" y="5495"/>
                    </a:lnTo>
                    <a:lnTo>
                      <a:pt x="0" y="5495"/>
                    </a:lnTo>
                    <a:lnTo>
                      <a:pt x="0" y="3091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748" y="515"/>
                    </a:lnTo>
                    <a:lnTo>
                      <a:pt x="4121" y="0"/>
                    </a:lnTo>
                    <a:lnTo>
                      <a:pt x="9444" y="5323"/>
                    </a:lnTo>
                    <a:lnTo>
                      <a:pt x="3606" y="5323"/>
                    </a:lnTo>
                    <a:lnTo>
                      <a:pt x="3606" y="5495"/>
                    </a:lnTo>
                    <a:close/>
                    <a:moveTo>
                      <a:pt x="3606" y="3091"/>
                    </a:moveTo>
                    <a:lnTo>
                      <a:pt x="4808" y="3091"/>
                    </a:lnTo>
                    <a:lnTo>
                      <a:pt x="3606" y="3091"/>
                    </a:lnTo>
                    <a:lnTo>
                      <a:pt x="3606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1" name="图形 7">
              <a:extLst>
                <a:ext uri="{FF2B5EF4-FFF2-40B4-BE49-F238E27FC236}">
                  <a16:creationId xmlns:a16="http://schemas.microsoft.com/office/drawing/2014/main" xmlns="" id="{755BB9D4-D98C-43CE-89B7-DF3ECC384C7C}"/>
                </a:ext>
              </a:extLst>
            </p:cNvPr>
            <p:cNvGrpSpPr/>
            <p:nvPr/>
          </p:nvGrpSpPr>
          <p:grpSpPr>
            <a:xfrm>
              <a:off x="4541645" y="3713755"/>
              <a:ext cx="6010" cy="6181"/>
              <a:chOff x="4541645" y="3713755"/>
              <a:chExt cx="6010" cy="6181"/>
            </a:xfrm>
            <a:solidFill>
              <a:srgbClr val="B4B4B4"/>
            </a:solidFill>
          </p:grpSpPr>
          <p:sp>
            <p:nvSpPr>
              <p:cNvPr id="2721" name="任意多边形: 形状 2720">
                <a:extLst>
                  <a:ext uri="{FF2B5EF4-FFF2-40B4-BE49-F238E27FC236}">
                    <a16:creationId xmlns:a16="http://schemas.microsoft.com/office/drawing/2014/main" xmlns="" id="{0561F439-2A99-48E6-887A-71C2C0AD2785}"/>
                  </a:ext>
                </a:extLst>
              </p:cNvPr>
              <p:cNvSpPr/>
              <p:nvPr/>
            </p:nvSpPr>
            <p:spPr>
              <a:xfrm>
                <a:off x="4544221" y="3716330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2" name="任意多边形: 形状 2721">
                <a:extLst>
                  <a:ext uri="{FF2B5EF4-FFF2-40B4-BE49-F238E27FC236}">
                    <a16:creationId xmlns:a16="http://schemas.microsoft.com/office/drawing/2014/main" xmlns="" id="{3FD334BD-A92C-4CDE-B788-1C4EEC18F773}"/>
                  </a:ext>
                </a:extLst>
              </p:cNvPr>
              <p:cNvSpPr/>
              <p:nvPr/>
            </p:nvSpPr>
            <p:spPr>
              <a:xfrm>
                <a:off x="4541645" y="3713755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3263 w 6010"/>
                  <a:gd name="connsiteY1" fmla="*/ 6182 h 6181"/>
                  <a:gd name="connsiteX2" fmla="*/ 3263 w 6010"/>
                  <a:gd name="connsiteY2" fmla="*/ 6182 h 6181"/>
                  <a:gd name="connsiteX3" fmla="*/ 859 w 6010"/>
                  <a:gd name="connsiteY3" fmla="*/ 5323 h 6181"/>
                  <a:gd name="connsiteX4" fmla="*/ 859 w 6010"/>
                  <a:gd name="connsiteY4" fmla="*/ 5323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404 h 6181"/>
                  <a:gd name="connsiteX13" fmla="*/ 6010 w 6010"/>
                  <a:gd name="connsiteY13" fmla="*/ 3606 h 6181"/>
                  <a:gd name="connsiteX14" fmla="*/ 6010 w 6010"/>
                  <a:gd name="connsiteY14" fmla="*/ 3606 h 6181"/>
                  <a:gd name="connsiteX15" fmla="*/ 6010 w 6010"/>
                  <a:gd name="connsiteY15" fmla="*/ 6010 h 6181"/>
                  <a:gd name="connsiteX16" fmla="*/ 3778 w 6010"/>
                  <a:gd name="connsiteY16" fmla="*/ 6010 h 6181"/>
                  <a:gd name="connsiteX17" fmla="*/ 3778 w 6010"/>
                  <a:gd name="connsiteY17" fmla="*/ 6182 h 6181"/>
                  <a:gd name="connsiteX18" fmla="*/ 3778 w 6010"/>
                  <a:gd name="connsiteY18" fmla="*/ 3778 h 6181"/>
                  <a:gd name="connsiteX19" fmla="*/ 3778 w 6010"/>
                  <a:gd name="connsiteY19" fmla="*/ 3091 h 6181"/>
                  <a:gd name="connsiteX20" fmla="*/ 3778 w 6010"/>
                  <a:gd name="connsiteY20" fmla="*/ 3778 h 6181"/>
                  <a:gd name="connsiteX21" fmla="*/ 3778 w 6010"/>
                  <a:gd name="connsiteY21" fmla="*/ 3778 h 6181"/>
                  <a:gd name="connsiteX22" fmla="*/ 3778 w 6010"/>
                  <a:gd name="connsiteY22" fmla="*/ 1545 h 6181"/>
                  <a:gd name="connsiteX23" fmla="*/ 3778 w 6010"/>
                  <a:gd name="connsiteY23" fmla="*/ 1545 h 6181"/>
                  <a:gd name="connsiteX24" fmla="*/ 3778 w 6010"/>
                  <a:gd name="connsiteY24" fmla="*/ 1545 h 6181"/>
                  <a:gd name="connsiteX25" fmla="*/ 3778 w 6010"/>
                  <a:gd name="connsiteY25" fmla="*/ 1545 h 6181"/>
                  <a:gd name="connsiteX26" fmla="*/ 3778 w 6010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3" y="6182"/>
                    </a:cubicBezTo>
                    <a:lnTo>
                      <a:pt x="3263" y="6182"/>
                    </a:lnTo>
                    <a:cubicBezTo>
                      <a:pt x="2748" y="6182"/>
                      <a:pt x="2061" y="6182"/>
                      <a:pt x="859" y="5323"/>
                    </a:cubicBezTo>
                    <a:lnTo>
                      <a:pt x="859" y="5323"/>
                    </a:lnTo>
                    <a:cubicBezTo>
                      <a:pt x="-344" y="3778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2" name="图形 7">
              <a:extLst>
                <a:ext uri="{FF2B5EF4-FFF2-40B4-BE49-F238E27FC236}">
                  <a16:creationId xmlns:a16="http://schemas.microsoft.com/office/drawing/2014/main" xmlns="" id="{807F06C7-14A5-4F9B-82C1-4492A0638A2A}"/>
                </a:ext>
              </a:extLst>
            </p:cNvPr>
            <p:cNvGrpSpPr/>
            <p:nvPr/>
          </p:nvGrpSpPr>
          <p:grpSpPr>
            <a:xfrm>
              <a:off x="4401697" y="3641806"/>
              <a:ext cx="6181" cy="7383"/>
              <a:chOff x="4401697" y="3641806"/>
              <a:chExt cx="6181" cy="7383"/>
            </a:xfrm>
            <a:solidFill>
              <a:srgbClr val="B4B4B4"/>
            </a:solidFill>
          </p:grpSpPr>
          <p:sp>
            <p:nvSpPr>
              <p:cNvPr id="2719" name="任意多边形: 形状 2718">
                <a:extLst>
                  <a:ext uri="{FF2B5EF4-FFF2-40B4-BE49-F238E27FC236}">
                    <a16:creationId xmlns:a16="http://schemas.microsoft.com/office/drawing/2014/main" xmlns="" id="{E47FC1E2-B13E-428A-B763-D01CDC7D0ACD}"/>
                  </a:ext>
                </a:extLst>
              </p:cNvPr>
              <p:cNvSpPr/>
              <p:nvPr/>
            </p:nvSpPr>
            <p:spPr>
              <a:xfrm>
                <a:off x="4404101" y="3644381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  <a:gd name="connsiteX5" fmla="*/ 0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0" name="任意多边形: 形状 2719">
                <a:extLst>
                  <a:ext uri="{FF2B5EF4-FFF2-40B4-BE49-F238E27FC236}">
                    <a16:creationId xmlns:a16="http://schemas.microsoft.com/office/drawing/2014/main" xmlns="" id="{F9278C99-F4C6-4828-BCC5-54B9B411EB0F}"/>
                  </a:ext>
                </a:extLst>
              </p:cNvPr>
              <p:cNvSpPr/>
              <p:nvPr/>
            </p:nvSpPr>
            <p:spPr>
              <a:xfrm>
                <a:off x="4401697" y="3641806"/>
                <a:ext cx="6181" cy="7383"/>
              </a:xfrm>
              <a:custGeom>
                <a:avLst/>
                <a:gdLst>
                  <a:gd name="connsiteX0" fmla="*/ 0 w 6181"/>
                  <a:gd name="connsiteY0" fmla="*/ 7384 h 7383"/>
                  <a:gd name="connsiteX1" fmla="*/ 0 w 6181"/>
                  <a:gd name="connsiteY1" fmla="*/ 4980 h 7383"/>
                  <a:gd name="connsiteX2" fmla="*/ 0 w 6181"/>
                  <a:gd name="connsiteY2" fmla="*/ 3778 h 7383"/>
                  <a:gd name="connsiteX3" fmla="*/ 0 w 6181"/>
                  <a:gd name="connsiteY3" fmla="*/ 3778 h 7383"/>
                  <a:gd name="connsiteX4" fmla="*/ 0 w 6181"/>
                  <a:gd name="connsiteY4" fmla="*/ 0 h 7383"/>
                  <a:gd name="connsiteX5" fmla="*/ 2404 w 6181"/>
                  <a:gd name="connsiteY5" fmla="*/ 0 h 7383"/>
                  <a:gd name="connsiteX6" fmla="*/ 6182 w 6181"/>
                  <a:gd name="connsiteY6" fmla="*/ 3606 h 7383"/>
                  <a:gd name="connsiteX7" fmla="*/ 6182 w 6181"/>
                  <a:gd name="connsiteY7" fmla="*/ 3606 h 7383"/>
                  <a:gd name="connsiteX8" fmla="*/ 6182 w 6181"/>
                  <a:gd name="connsiteY8" fmla="*/ 4121 h 7383"/>
                  <a:gd name="connsiteX9" fmla="*/ 6182 w 6181"/>
                  <a:gd name="connsiteY9" fmla="*/ 4121 h 7383"/>
                  <a:gd name="connsiteX10" fmla="*/ 5152 w 6181"/>
                  <a:gd name="connsiteY10" fmla="*/ 6525 h 7383"/>
                  <a:gd name="connsiteX11" fmla="*/ 5152 w 6181"/>
                  <a:gd name="connsiteY11" fmla="*/ 6525 h 7383"/>
                  <a:gd name="connsiteX12" fmla="*/ 3091 w 6181"/>
                  <a:gd name="connsiteY12" fmla="*/ 7212 h 7383"/>
                  <a:gd name="connsiteX13" fmla="*/ 3091 w 6181"/>
                  <a:gd name="connsiteY13" fmla="*/ 7212 h 7383"/>
                  <a:gd name="connsiteX14" fmla="*/ 2576 w 6181"/>
                  <a:gd name="connsiteY14" fmla="*/ 7212 h 7383"/>
                  <a:gd name="connsiteX15" fmla="*/ 2576 w 6181"/>
                  <a:gd name="connsiteY15" fmla="*/ 7212 h 7383"/>
                  <a:gd name="connsiteX16" fmla="*/ 0 w 6181"/>
                  <a:gd name="connsiteY16" fmla="*/ 7212 h 7383"/>
                  <a:gd name="connsiteX17" fmla="*/ 0 w 6181"/>
                  <a:gd name="connsiteY17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7383">
                    <a:moveTo>
                      <a:pt x="0" y="7384"/>
                    </a:moveTo>
                    <a:lnTo>
                      <a:pt x="0" y="4980"/>
                    </a:lnTo>
                    <a:cubicBezTo>
                      <a:pt x="0" y="4980"/>
                      <a:pt x="0" y="4980"/>
                      <a:pt x="0" y="3778"/>
                    </a:cubicBez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4121"/>
                    </a:lnTo>
                    <a:lnTo>
                      <a:pt x="6182" y="4121"/>
                    </a:lnTo>
                    <a:cubicBezTo>
                      <a:pt x="6182" y="4636"/>
                      <a:pt x="6182" y="5495"/>
                      <a:pt x="5152" y="6525"/>
                    </a:cubicBezTo>
                    <a:lnTo>
                      <a:pt x="5152" y="6525"/>
                    </a:lnTo>
                    <a:cubicBezTo>
                      <a:pt x="3949" y="7212"/>
                      <a:pt x="3434" y="7212"/>
                      <a:pt x="3091" y="7212"/>
                    </a:cubicBezTo>
                    <a:lnTo>
                      <a:pt x="3091" y="7212"/>
                    </a:lnTo>
                    <a:cubicBezTo>
                      <a:pt x="2919" y="7212"/>
                      <a:pt x="2748" y="7212"/>
                      <a:pt x="2576" y="7212"/>
                    </a:cubicBezTo>
                    <a:lnTo>
                      <a:pt x="2576" y="7212"/>
                    </a:lnTo>
                    <a:lnTo>
                      <a:pt x="0" y="7212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3" name="图形 7">
              <a:extLst>
                <a:ext uri="{FF2B5EF4-FFF2-40B4-BE49-F238E27FC236}">
                  <a16:creationId xmlns:a16="http://schemas.microsoft.com/office/drawing/2014/main" xmlns="" id="{245BCE06-D86C-49CC-A877-B986309D5EC9}"/>
                </a:ext>
              </a:extLst>
            </p:cNvPr>
            <p:cNvGrpSpPr/>
            <p:nvPr/>
          </p:nvGrpSpPr>
          <p:grpSpPr>
            <a:xfrm>
              <a:off x="4407878" y="3593382"/>
              <a:ext cx="6009" cy="6181"/>
              <a:chOff x="4407878" y="3593382"/>
              <a:chExt cx="6009" cy="6181"/>
            </a:xfrm>
            <a:solidFill>
              <a:srgbClr val="B4B4B4"/>
            </a:solidFill>
          </p:grpSpPr>
          <p:sp>
            <p:nvSpPr>
              <p:cNvPr id="2717" name="任意多边形: 形状 2716">
                <a:extLst>
                  <a:ext uri="{FF2B5EF4-FFF2-40B4-BE49-F238E27FC236}">
                    <a16:creationId xmlns:a16="http://schemas.microsoft.com/office/drawing/2014/main" xmlns="" id="{582E4CDC-1546-409D-B98A-75EF8C1C5CCB}"/>
                  </a:ext>
                </a:extLst>
              </p:cNvPr>
              <p:cNvSpPr/>
              <p:nvPr/>
            </p:nvSpPr>
            <p:spPr>
              <a:xfrm>
                <a:off x="4410282" y="3595958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8" name="任意多边形: 形状 2717">
                <a:extLst>
                  <a:ext uri="{FF2B5EF4-FFF2-40B4-BE49-F238E27FC236}">
                    <a16:creationId xmlns:a16="http://schemas.microsoft.com/office/drawing/2014/main" xmlns="" id="{C9CA41A8-9A1A-4B4A-8BA9-22301EE220D4}"/>
                  </a:ext>
                </a:extLst>
              </p:cNvPr>
              <p:cNvSpPr/>
              <p:nvPr/>
            </p:nvSpPr>
            <p:spPr>
              <a:xfrm>
                <a:off x="4407878" y="3593382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0 w 6009"/>
                  <a:gd name="connsiteY1" fmla="*/ 2404 h 6181"/>
                  <a:gd name="connsiteX2" fmla="*/ 0 w 6009"/>
                  <a:gd name="connsiteY2" fmla="*/ 2404 h 6181"/>
                  <a:gd name="connsiteX3" fmla="*/ 0 w 6009"/>
                  <a:gd name="connsiteY3" fmla="*/ 0 h 6181"/>
                  <a:gd name="connsiteX4" fmla="*/ 2404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6010 w 6009"/>
                  <a:gd name="connsiteY9" fmla="*/ 6010 h 6181"/>
                  <a:gd name="connsiteX10" fmla="*/ 3606 w 6009"/>
                  <a:gd name="connsiteY10" fmla="*/ 6010 h 6181"/>
                  <a:gd name="connsiteX11" fmla="*/ 3606 w 6009"/>
                  <a:gd name="connsiteY11" fmla="*/ 6182 h 6181"/>
                  <a:gd name="connsiteX12" fmla="*/ 3606 w 6009"/>
                  <a:gd name="connsiteY12" fmla="*/ 3778 h 6181"/>
                  <a:gd name="connsiteX13" fmla="*/ 3606 w 6009"/>
                  <a:gd name="connsiteY13" fmla="*/ 2576 h 6181"/>
                  <a:gd name="connsiteX14" fmla="*/ 4808 w 6009"/>
                  <a:gd name="connsiteY14" fmla="*/ 2576 h 6181"/>
                  <a:gd name="connsiteX15" fmla="*/ 3606 w 6009"/>
                  <a:gd name="connsiteY15" fmla="*/ 2576 h 6181"/>
                  <a:gd name="connsiteX16" fmla="*/ 3606 w 6009"/>
                  <a:gd name="connsiteY16" fmla="*/ 1373 h 6181"/>
                  <a:gd name="connsiteX17" fmla="*/ 3606 w 6009"/>
                  <a:gd name="connsiteY17" fmla="*/ 2576 h 6181"/>
                  <a:gd name="connsiteX18" fmla="*/ 3606 w 6009"/>
                  <a:gd name="connsiteY18" fmla="*/ 3778 h 6181"/>
                  <a:gd name="connsiteX19" fmla="*/ 3606 w 6009"/>
                  <a:gd name="connsiteY19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cubicBezTo>
                      <a:pt x="3606" y="6182"/>
                      <a:pt x="0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3606" y="2576"/>
                    </a:lnTo>
                    <a:lnTo>
                      <a:pt x="4808" y="2576"/>
                    </a:lnTo>
                    <a:lnTo>
                      <a:pt x="3606" y="2576"/>
                    </a:lnTo>
                    <a:lnTo>
                      <a:pt x="3606" y="1373"/>
                    </a:lnTo>
                    <a:lnTo>
                      <a:pt x="3606" y="2576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4" name="图形 7">
              <a:extLst>
                <a:ext uri="{FF2B5EF4-FFF2-40B4-BE49-F238E27FC236}">
                  <a16:creationId xmlns:a16="http://schemas.microsoft.com/office/drawing/2014/main" xmlns="" id="{A24FEB81-E436-4B73-9401-678001009702}"/>
                </a:ext>
              </a:extLst>
            </p:cNvPr>
            <p:cNvGrpSpPr/>
            <p:nvPr/>
          </p:nvGrpSpPr>
          <p:grpSpPr>
            <a:xfrm>
              <a:off x="4479141" y="3800471"/>
              <a:ext cx="7555" cy="6181"/>
              <a:chOff x="4479141" y="3800471"/>
              <a:chExt cx="7555" cy="6181"/>
            </a:xfrm>
            <a:solidFill>
              <a:srgbClr val="B4B4B4"/>
            </a:solidFill>
          </p:grpSpPr>
          <p:sp>
            <p:nvSpPr>
              <p:cNvPr id="2715" name="任意多边形: 形状 2714">
                <a:extLst>
                  <a:ext uri="{FF2B5EF4-FFF2-40B4-BE49-F238E27FC236}">
                    <a16:creationId xmlns:a16="http://schemas.microsoft.com/office/drawing/2014/main" xmlns="" id="{ACFD0A82-1B4C-4CED-8684-EAD525B224D2}"/>
                  </a:ext>
                </a:extLst>
              </p:cNvPr>
              <p:cNvSpPr/>
              <p:nvPr/>
            </p:nvSpPr>
            <p:spPr>
              <a:xfrm>
                <a:off x="4481545" y="3802875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6" name="任意多边形: 形状 2715">
                <a:extLst>
                  <a:ext uri="{FF2B5EF4-FFF2-40B4-BE49-F238E27FC236}">
                    <a16:creationId xmlns:a16="http://schemas.microsoft.com/office/drawing/2014/main" xmlns="" id="{3361E1EF-2F61-4459-A60F-FD8ED73B1B60}"/>
                  </a:ext>
                </a:extLst>
              </p:cNvPr>
              <p:cNvSpPr/>
              <p:nvPr/>
            </p:nvSpPr>
            <p:spPr>
              <a:xfrm>
                <a:off x="4479141" y="3800471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980 w 7555"/>
                  <a:gd name="connsiteY10" fmla="*/ 5495 h 6181"/>
                  <a:gd name="connsiteX11" fmla="*/ 4980 w 7555"/>
                  <a:gd name="connsiteY11" fmla="*/ 5495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465"/>
                      <a:pt x="4980" y="5495"/>
                    </a:cubicBezTo>
                    <a:lnTo>
                      <a:pt x="4980" y="5495"/>
                    </a:lnTo>
                    <a:cubicBezTo>
                      <a:pt x="3949" y="6182"/>
                      <a:pt x="3434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5" name="图形 7">
              <a:extLst>
                <a:ext uri="{FF2B5EF4-FFF2-40B4-BE49-F238E27FC236}">
                  <a16:creationId xmlns:a16="http://schemas.microsoft.com/office/drawing/2014/main" xmlns="" id="{1C429DCA-34FD-44E9-B975-80397226710C}"/>
                </a:ext>
              </a:extLst>
            </p:cNvPr>
            <p:cNvGrpSpPr/>
            <p:nvPr/>
          </p:nvGrpSpPr>
          <p:grpSpPr>
            <a:xfrm>
              <a:off x="4486524" y="3762179"/>
              <a:ext cx="6181" cy="9959"/>
              <a:chOff x="4486524" y="3762179"/>
              <a:chExt cx="6181" cy="9959"/>
            </a:xfrm>
            <a:solidFill>
              <a:srgbClr val="B4B4B4"/>
            </a:solidFill>
          </p:grpSpPr>
          <p:sp>
            <p:nvSpPr>
              <p:cNvPr id="2713" name="任意多边形: 形状 2712">
                <a:extLst>
                  <a:ext uri="{FF2B5EF4-FFF2-40B4-BE49-F238E27FC236}">
                    <a16:creationId xmlns:a16="http://schemas.microsoft.com/office/drawing/2014/main" xmlns="" id="{B4FCA1B5-83F4-4B6C-AFF5-727DD9A457D1}"/>
                  </a:ext>
                </a:extLst>
              </p:cNvPr>
              <p:cNvSpPr/>
              <p:nvPr/>
            </p:nvSpPr>
            <p:spPr>
              <a:xfrm>
                <a:off x="4488928" y="3764583"/>
                <a:ext cx="1201" cy="5151"/>
              </a:xfrm>
              <a:custGeom>
                <a:avLst/>
                <a:gdLst>
                  <a:gd name="connsiteX0" fmla="*/ 0 w 1201"/>
                  <a:gd name="connsiteY0" fmla="*/ 5152 h 5151"/>
                  <a:gd name="connsiteX1" fmla="*/ 1202 w 1201"/>
                  <a:gd name="connsiteY1" fmla="*/ 2576 h 5151"/>
                  <a:gd name="connsiteX2" fmla="*/ 0 w 1201"/>
                  <a:gd name="connsiteY2" fmla="*/ 0 h 5151"/>
                  <a:gd name="connsiteX3" fmla="*/ 0 w 1201"/>
                  <a:gd name="connsiteY3" fmla="*/ 2576 h 5151"/>
                  <a:gd name="connsiteX4" fmla="*/ 0 w 1201"/>
                  <a:gd name="connsiteY4" fmla="*/ 5152 h 5151"/>
                  <a:gd name="connsiteX5" fmla="*/ 0 w 1201"/>
                  <a:gd name="connsiteY5" fmla="*/ 5152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5151">
                    <a:moveTo>
                      <a:pt x="0" y="5152"/>
                    </a:moveTo>
                    <a:cubicBezTo>
                      <a:pt x="1202" y="5152"/>
                      <a:pt x="1202" y="3950"/>
                      <a:pt x="1202" y="2576"/>
                    </a:cubicBezTo>
                    <a:cubicBezTo>
                      <a:pt x="1202" y="1374"/>
                      <a:pt x="1202" y="0"/>
                      <a:pt x="0" y="0"/>
                    </a:cubicBezTo>
                    <a:cubicBezTo>
                      <a:pt x="0" y="0"/>
                      <a:pt x="0" y="1202"/>
                      <a:pt x="0" y="2576"/>
                    </a:cubicBezTo>
                    <a:cubicBezTo>
                      <a:pt x="0" y="3950"/>
                      <a:pt x="0" y="5152"/>
                      <a:pt x="0" y="5152"/>
                    </a:cubicBezTo>
                    <a:lnTo>
                      <a:pt x="0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4" name="任意多边形: 形状 2713">
                <a:extLst>
                  <a:ext uri="{FF2B5EF4-FFF2-40B4-BE49-F238E27FC236}">
                    <a16:creationId xmlns:a16="http://schemas.microsoft.com/office/drawing/2014/main" xmlns="" id="{671F8F55-AB70-4FF0-916F-0DA148789B50}"/>
                  </a:ext>
                </a:extLst>
              </p:cNvPr>
              <p:cNvSpPr/>
              <p:nvPr/>
            </p:nvSpPr>
            <p:spPr>
              <a:xfrm>
                <a:off x="4486524" y="3762179"/>
                <a:ext cx="6181" cy="9959"/>
              </a:xfrm>
              <a:custGeom>
                <a:avLst/>
                <a:gdLst>
                  <a:gd name="connsiteX0" fmla="*/ 0 w 6181"/>
                  <a:gd name="connsiteY0" fmla="*/ 9960 h 9959"/>
                  <a:gd name="connsiteX1" fmla="*/ 0 w 6181"/>
                  <a:gd name="connsiteY1" fmla="*/ 7556 h 9959"/>
                  <a:gd name="connsiteX2" fmla="*/ 0 w 6181"/>
                  <a:gd name="connsiteY2" fmla="*/ 4980 h 9959"/>
                  <a:gd name="connsiteX3" fmla="*/ 0 w 6181"/>
                  <a:gd name="connsiteY3" fmla="*/ 4980 h 9959"/>
                  <a:gd name="connsiteX4" fmla="*/ 0 w 6181"/>
                  <a:gd name="connsiteY4" fmla="*/ 2404 h 9959"/>
                  <a:gd name="connsiteX5" fmla="*/ 0 w 6181"/>
                  <a:gd name="connsiteY5" fmla="*/ 2404 h 9959"/>
                  <a:gd name="connsiteX6" fmla="*/ 0 w 6181"/>
                  <a:gd name="connsiteY6" fmla="*/ 0 h 9959"/>
                  <a:gd name="connsiteX7" fmla="*/ 2404 w 6181"/>
                  <a:gd name="connsiteY7" fmla="*/ 0 h 9959"/>
                  <a:gd name="connsiteX8" fmla="*/ 6182 w 6181"/>
                  <a:gd name="connsiteY8" fmla="*/ 4980 h 9959"/>
                  <a:gd name="connsiteX9" fmla="*/ 6182 w 6181"/>
                  <a:gd name="connsiteY9" fmla="*/ 4980 h 9959"/>
                  <a:gd name="connsiteX10" fmla="*/ 6182 w 6181"/>
                  <a:gd name="connsiteY10" fmla="*/ 5667 h 9959"/>
                  <a:gd name="connsiteX11" fmla="*/ 6182 w 6181"/>
                  <a:gd name="connsiteY11" fmla="*/ 5667 h 9959"/>
                  <a:gd name="connsiteX12" fmla="*/ 2576 w 6181"/>
                  <a:gd name="connsiteY12" fmla="*/ 9960 h 9959"/>
                  <a:gd name="connsiteX13" fmla="*/ 2576 w 6181"/>
                  <a:gd name="connsiteY13" fmla="*/ 9960 h 9959"/>
                  <a:gd name="connsiteX14" fmla="*/ 0 w 6181"/>
                  <a:gd name="connsiteY14" fmla="*/ 9960 h 9959"/>
                  <a:gd name="connsiteX15" fmla="*/ 0 w 6181"/>
                  <a:gd name="connsiteY15" fmla="*/ 9960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9959">
                    <a:moveTo>
                      <a:pt x="0" y="9960"/>
                    </a:moveTo>
                    <a:lnTo>
                      <a:pt x="0" y="7556"/>
                    </a:lnTo>
                    <a:cubicBezTo>
                      <a:pt x="0" y="7556"/>
                      <a:pt x="0" y="6354"/>
                      <a:pt x="0" y="4980"/>
                    </a:cubicBezTo>
                    <a:lnTo>
                      <a:pt x="0" y="4980"/>
                    </a:lnTo>
                    <a:cubicBezTo>
                      <a:pt x="0" y="377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182" y="344"/>
                      <a:pt x="6182" y="4293"/>
                      <a:pt x="6182" y="4980"/>
                    </a:cubicBezTo>
                    <a:lnTo>
                      <a:pt x="6182" y="4980"/>
                    </a:lnTo>
                    <a:lnTo>
                      <a:pt x="6182" y="5667"/>
                    </a:lnTo>
                    <a:lnTo>
                      <a:pt x="6182" y="5667"/>
                    </a:lnTo>
                    <a:cubicBezTo>
                      <a:pt x="6182" y="6869"/>
                      <a:pt x="5666" y="9616"/>
                      <a:pt x="2576" y="9960"/>
                    </a:cubicBezTo>
                    <a:lnTo>
                      <a:pt x="2576" y="9960"/>
                    </a:lnTo>
                    <a:lnTo>
                      <a:pt x="0" y="9960"/>
                    </a:lnTo>
                    <a:lnTo>
                      <a:pt x="0" y="99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6" name="图形 7">
              <a:extLst>
                <a:ext uri="{FF2B5EF4-FFF2-40B4-BE49-F238E27FC236}">
                  <a16:creationId xmlns:a16="http://schemas.microsoft.com/office/drawing/2014/main" xmlns="" id="{158178E7-E27D-4B56-B54F-31A0DE5540D7}"/>
                </a:ext>
              </a:extLst>
            </p:cNvPr>
            <p:cNvGrpSpPr/>
            <p:nvPr/>
          </p:nvGrpSpPr>
          <p:grpSpPr>
            <a:xfrm>
              <a:off x="4545766" y="3788795"/>
              <a:ext cx="1201" cy="4808"/>
              <a:chOff x="4545766" y="3788795"/>
              <a:chExt cx="1201" cy="4808"/>
            </a:xfrm>
            <a:solidFill>
              <a:srgbClr val="B4B4B4"/>
            </a:solidFill>
          </p:grpSpPr>
          <p:sp>
            <p:nvSpPr>
              <p:cNvPr id="2711" name="任意多边形: 形状 2710">
                <a:extLst>
                  <a:ext uri="{FF2B5EF4-FFF2-40B4-BE49-F238E27FC236}">
                    <a16:creationId xmlns:a16="http://schemas.microsoft.com/office/drawing/2014/main" xmlns="" id="{16B7C98D-DECB-4024-888E-4BC7D2B453A4}"/>
                  </a:ext>
                </a:extLst>
              </p:cNvPr>
              <p:cNvSpPr/>
              <p:nvPr/>
            </p:nvSpPr>
            <p:spPr>
              <a:xfrm>
                <a:off x="4545766" y="3791199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  <a:gd name="connsiteX3" fmla="*/ 1202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2" name="任意多边形: 形状 2711">
                <a:extLst>
                  <a:ext uri="{FF2B5EF4-FFF2-40B4-BE49-F238E27FC236}">
                    <a16:creationId xmlns:a16="http://schemas.microsoft.com/office/drawing/2014/main" xmlns="" id="{915258BB-48B8-460C-8B1B-4FF72F2D08D2}"/>
                  </a:ext>
                </a:extLst>
              </p:cNvPr>
              <p:cNvSpPr/>
              <p:nvPr/>
            </p:nvSpPr>
            <p:spPr>
              <a:xfrm>
                <a:off x="4545766" y="3788795"/>
                <a:ext cx="1201" cy="4808"/>
              </a:xfrm>
              <a:custGeom>
                <a:avLst/>
                <a:gdLst>
                  <a:gd name="connsiteX0" fmla="*/ 172 w 1201"/>
                  <a:gd name="connsiteY0" fmla="*/ 4808 h 4808"/>
                  <a:gd name="connsiteX1" fmla="*/ 172 w 1201"/>
                  <a:gd name="connsiteY1" fmla="*/ 4808 h 4808"/>
                  <a:gd name="connsiteX2" fmla="*/ 0 w 1201"/>
                  <a:gd name="connsiteY2" fmla="*/ 0 h 4808"/>
                  <a:gd name="connsiteX3" fmla="*/ 1202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2404 h 4808"/>
                  <a:gd name="connsiteX6" fmla="*/ 1202 w 1201"/>
                  <a:gd name="connsiteY6" fmla="*/ 4808 h 4808"/>
                  <a:gd name="connsiteX7" fmla="*/ 172 w 1201"/>
                  <a:gd name="connsiteY7" fmla="*/ 4808 h 4808"/>
                  <a:gd name="connsiteX8" fmla="*/ 172 w 1201"/>
                  <a:gd name="connsiteY8" fmla="*/ 4808 h 4808"/>
                  <a:gd name="connsiteX9" fmla="*/ 1202 w 1201"/>
                  <a:gd name="connsiteY9" fmla="*/ 2404 h 4808"/>
                  <a:gd name="connsiteX10" fmla="*/ 1202 w 1201"/>
                  <a:gd name="connsiteY10" fmla="*/ 0 h 4808"/>
                  <a:gd name="connsiteX11" fmla="*/ 1202 w 1201"/>
                  <a:gd name="connsiteY11" fmla="*/ 2404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2404 h 4808"/>
                  <a:gd name="connsiteX15" fmla="*/ 1202 w 1201"/>
                  <a:gd name="connsiteY15" fmla="*/ 0 h 4808"/>
                  <a:gd name="connsiteX16" fmla="*/ 1202 w 1201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1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515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7" name="图形 7">
              <a:extLst>
                <a:ext uri="{FF2B5EF4-FFF2-40B4-BE49-F238E27FC236}">
                  <a16:creationId xmlns:a16="http://schemas.microsoft.com/office/drawing/2014/main" xmlns="" id="{A73CE366-A8A7-4A55-A724-765EC5AB3C51}"/>
                </a:ext>
              </a:extLst>
            </p:cNvPr>
            <p:cNvGrpSpPr/>
            <p:nvPr/>
          </p:nvGrpSpPr>
          <p:grpSpPr>
            <a:xfrm>
              <a:off x="4523272" y="3770936"/>
              <a:ext cx="7212" cy="6181"/>
              <a:chOff x="4523272" y="3770936"/>
              <a:chExt cx="7212" cy="6181"/>
            </a:xfrm>
            <a:solidFill>
              <a:srgbClr val="B4B4B4"/>
            </a:solidFill>
          </p:grpSpPr>
          <p:sp>
            <p:nvSpPr>
              <p:cNvPr id="2709" name="任意多边形: 形状 2708">
                <a:extLst>
                  <a:ext uri="{FF2B5EF4-FFF2-40B4-BE49-F238E27FC236}">
                    <a16:creationId xmlns:a16="http://schemas.microsoft.com/office/drawing/2014/main" xmlns="" id="{CEE7FEB2-30F1-4F2D-9249-5C3CB92BFA00}"/>
                  </a:ext>
                </a:extLst>
              </p:cNvPr>
              <p:cNvSpPr/>
              <p:nvPr/>
            </p:nvSpPr>
            <p:spPr>
              <a:xfrm>
                <a:off x="4525676" y="3773512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0" name="任意多边形: 形状 2709">
                <a:extLst>
                  <a:ext uri="{FF2B5EF4-FFF2-40B4-BE49-F238E27FC236}">
                    <a16:creationId xmlns:a16="http://schemas.microsoft.com/office/drawing/2014/main" xmlns="" id="{98C1441E-9318-4806-BBB6-96AC855C6E85}"/>
                  </a:ext>
                </a:extLst>
              </p:cNvPr>
              <p:cNvSpPr/>
              <p:nvPr/>
            </p:nvSpPr>
            <p:spPr>
              <a:xfrm>
                <a:off x="4523272" y="3770936"/>
                <a:ext cx="7212" cy="6181"/>
              </a:xfrm>
              <a:custGeom>
                <a:avLst/>
                <a:gdLst>
                  <a:gd name="connsiteX0" fmla="*/ 4808 w 7212"/>
                  <a:gd name="connsiteY0" fmla="*/ 6182 h 6181"/>
                  <a:gd name="connsiteX1" fmla="*/ 3606 w 7212"/>
                  <a:gd name="connsiteY1" fmla="*/ 6182 h 6181"/>
                  <a:gd name="connsiteX2" fmla="*/ 3606 w 7212"/>
                  <a:gd name="connsiteY2" fmla="*/ 4980 h 6181"/>
                  <a:gd name="connsiteX3" fmla="*/ 3606 w 7212"/>
                  <a:gd name="connsiteY3" fmla="*/ 6182 h 6181"/>
                  <a:gd name="connsiteX4" fmla="*/ 0 w 7212"/>
                  <a:gd name="connsiteY4" fmla="*/ 6182 h 6181"/>
                  <a:gd name="connsiteX5" fmla="*/ 0 w 7212"/>
                  <a:gd name="connsiteY5" fmla="*/ 3778 h 6181"/>
                  <a:gd name="connsiteX6" fmla="*/ 3606 w 7212"/>
                  <a:gd name="connsiteY6" fmla="*/ 0 h 6181"/>
                  <a:gd name="connsiteX7" fmla="*/ 3606 w 7212"/>
                  <a:gd name="connsiteY7" fmla="*/ 0 h 6181"/>
                  <a:gd name="connsiteX8" fmla="*/ 7212 w 7212"/>
                  <a:gd name="connsiteY8" fmla="*/ 3778 h 6181"/>
                  <a:gd name="connsiteX9" fmla="*/ 7212 w 7212"/>
                  <a:gd name="connsiteY9" fmla="*/ 3778 h 6181"/>
                  <a:gd name="connsiteX10" fmla="*/ 7212 w 7212"/>
                  <a:gd name="connsiteY10" fmla="*/ 6182 h 6181"/>
                  <a:gd name="connsiteX11" fmla="*/ 4808 w 7212"/>
                  <a:gd name="connsiteY11" fmla="*/ 6182 h 6181"/>
                  <a:gd name="connsiteX12" fmla="*/ 4808 w 7212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12" h="6181">
                    <a:moveTo>
                      <a:pt x="4808" y="6182"/>
                    </a:moveTo>
                    <a:lnTo>
                      <a:pt x="3606" y="6182"/>
                    </a:lnTo>
                    <a:lnTo>
                      <a:pt x="3606" y="4980"/>
                    </a:lnTo>
                    <a:lnTo>
                      <a:pt x="3606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343"/>
                      <a:pt x="3606" y="0"/>
                      <a:pt x="3606" y="0"/>
                    </a:cubicBezTo>
                    <a:lnTo>
                      <a:pt x="3606" y="0"/>
                    </a:lnTo>
                    <a:cubicBezTo>
                      <a:pt x="3606" y="0"/>
                      <a:pt x="7040" y="172"/>
                      <a:pt x="7212" y="3778"/>
                    </a:cubicBezTo>
                    <a:lnTo>
                      <a:pt x="7212" y="3778"/>
                    </a:lnTo>
                    <a:lnTo>
                      <a:pt x="7212" y="6182"/>
                    </a:lnTo>
                    <a:lnTo>
                      <a:pt x="4808" y="6182"/>
                    </a:lnTo>
                    <a:lnTo>
                      <a:pt x="480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8" name="图形 7">
              <a:extLst>
                <a:ext uri="{FF2B5EF4-FFF2-40B4-BE49-F238E27FC236}">
                  <a16:creationId xmlns:a16="http://schemas.microsoft.com/office/drawing/2014/main" xmlns="" id="{85FB7665-A660-43B5-B499-DC78EF5060A4}"/>
                </a:ext>
              </a:extLst>
            </p:cNvPr>
            <p:cNvGrpSpPr/>
            <p:nvPr/>
          </p:nvGrpSpPr>
          <p:grpSpPr>
            <a:xfrm>
              <a:off x="4534433" y="3762179"/>
              <a:ext cx="6181" cy="6181"/>
              <a:chOff x="4534433" y="3762179"/>
              <a:chExt cx="6181" cy="6181"/>
            </a:xfrm>
            <a:solidFill>
              <a:srgbClr val="B4B4B4"/>
            </a:solidFill>
          </p:grpSpPr>
          <p:sp>
            <p:nvSpPr>
              <p:cNvPr id="2707" name="任意多边形: 形状 2706">
                <a:extLst>
                  <a:ext uri="{FF2B5EF4-FFF2-40B4-BE49-F238E27FC236}">
                    <a16:creationId xmlns:a16="http://schemas.microsoft.com/office/drawing/2014/main" xmlns="" id="{0A966E57-ACA0-4D41-82DD-082F45CEDCAE}"/>
                  </a:ext>
                </a:extLst>
              </p:cNvPr>
              <p:cNvSpPr/>
              <p:nvPr/>
            </p:nvSpPr>
            <p:spPr>
              <a:xfrm>
                <a:off x="4536837" y="376458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8" name="任意多边形: 形状 2707">
                <a:extLst>
                  <a:ext uri="{FF2B5EF4-FFF2-40B4-BE49-F238E27FC236}">
                    <a16:creationId xmlns:a16="http://schemas.microsoft.com/office/drawing/2014/main" xmlns="" id="{DF76C964-F012-4853-99B9-98FD874429B0}"/>
                  </a:ext>
                </a:extLst>
              </p:cNvPr>
              <p:cNvSpPr/>
              <p:nvPr/>
            </p:nvSpPr>
            <p:spPr>
              <a:xfrm>
                <a:off x="4534433" y="3762179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6010 h 6181"/>
                  <a:gd name="connsiteX5" fmla="*/ 0 w 6181"/>
                  <a:gd name="connsiteY5" fmla="*/ 6010 h 6181"/>
                  <a:gd name="connsiteX6" fmla="*/ 0 w 6181"/>
                  <a:gd name="connsiteY6" fmla="*/ 3606 h 6181"/>
                  <a:gd name="connsiteX7" fmla="*/ 0 w 6181"/>
                  <a:gd name="connsiteY7" fmla="*/ 2404 h 6181"/>
                  <a:gd name="connsiteX8" fmla="*/ 0 w 6181"/>
                  <a:gd name="connsiteY8" fmla="*/ 2404 h 6181"/>
                  <a:gd name="connsiteX9" fmla="*/ 0 w 6181"/>
                  <a:gd name="connsiteY9" fmla="*/ 0 h 6181"/>
                  <a:gd name="connsiteX10" fmla="*/ 2404 w 6181"/>
                  <a:gd name="connsiteY10" fmla="*/ 0 h 6181"/>
                  <a:gd name="connsiteX11" fmla="*/ 2919 w 6181"/>
                  <a:gd name="connsiteY11" fmla="*/ 0 h 6181"/>
                  <a:gd name="connsiteX12" fmla="*/ 2919 w 6181"/>
                  <a:gd name="connsiteY12" fmla="*/ 0 h 6181"/>
                  <a:gd name="connsiteX13" fmla="*/ 5323 w 6181"/>
                  <a:gd name="connsiteY13" fmla="*/ 859 h 6181"/>
                  <a:gd name="connsiteX14" fmla="*/ 5323 w 6181"/>
                  <a:gd name="connsiteY14" fmla="*/ 859 h 6181"/>
                  <a:gd name="connsiteX15" fmla="*/ 6182 w 6181"/>
                  <a:gd name="connsiteY15" fmla="*/ 3778 h 6181"/>
                  <a:gd name="connsiteX16" fmla="*/ 6182 w 6181"/>
                  <a:gd name="connsiteY16" fmla="*/ 3778 h 6181"/>
                  <a:gd name="connsiteX17" fmla="*/ 6182 w 6181"/>
                  <a:gd name="connsiteY17" fmla="*/ 6182 h 6181"/>
                  <a:gd name="connsiteX18" fmla="*/ 3606 w 6181"/>
                  <a:gd name="connsiteY18" fmla="*/ 6182 h 6181"/>
                  <a:gd name="connsiteX19" fmla="*/ 3606 w 6181"/>
                  <a:gd name="connsiteY19" fmla="*/ 6010 h 6181"/>
                  <a:gd name="connsiteX20" fmla="*/ 3606 w 6181"/>
                  <a:gd name="connsiteY20" fmla="*/ 3606 h 6181"/>
                  <a:gd name="connsiteX21" fmla="*/ 4808 w 6181"/>
                  <a:gd name="connsiteY21" fmla="*/ 3606 h 6181"/>
                  <a:gd name="connsiteX22" fmla="*/ 3606 w 6181"/>
                  <a:gd name="connsiteY22" fmla="*/ 3606 h 6181"/>
                  <a:gd name="connsiteX23" fmla="*/ 3606 w 6181"/>
                  <a:gd name="connsiteY23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9" name="图形 7">
              <a:extLst>
                <a:ext uri="{FF2B5EF4-FFF2-40B4-BE49-F238E27FC236}">
                  <a16:creationId xmlns:a16="http://schemas.microsoft.com/office/drawing/2014/main" xmlns="" id="{B44B2BBE-982A-437A-864C-D8F8AB8FA8A2}"/>
                </a:ext>
              </a:extLst>
            </p:cNvPr>
            <p:cNvGrpSpPr/>
            <p:nvPr/>
          </p:nvGrpSpPr>
          <p:grpSpPr>
            <a:xfrm>
              <a:off x="4486009" y="3938874"/>
              <a:ext cx="6181" cy="6181"/>
              <a:chOff x="4486009" y="3938874"/>
              <a:chExt cx="6181" cy="6181"/>
            </a:xfrm>
            <a:solidFill>
              <a:srgbClr val="B4B4B4"/>
            </a:solidFill>
          </p:grpSpPr>
          <p:sp>
            <p:nvSpPr>
              <p:cNvPr id="2705" name="任意多边形: 形状 2704">
                <a:extLst>
                  <a:ext uri="{FF2B5EF4-FFF2-40B4-BE49-F238E27FC236}">
                    <a16:creationId xmlns:a16="http://schemas.microsoft.com/office/drawing/2014/main" xmlns="" id="{8E466EC7-3C34-4B71-B980-46AC5033810F}"/>
                  </a:ext>
                </a:extLst>
              </p:cNvPr>
              <p:cNvSpPr/>
              <p:nvPr/>
            </p:nvSpPr>
            <p:spPr>
              <a:xfrm>
                <a:off x="4488413" y="3941278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1202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6" name="任意多边形: 形状 2705">
                <a:extLst>
                  <a:ext uri="{FF2B5EF4-FFF2-40B4-BE49-F238E27FC236}">
                    <a16:creationId xmlns:a16="http://schemas.microsoft.com/office/drawing/2014/main" xmlns="" id="{48F91EC9-2A68-4FBF-9084-210581CC45EA}"/>
                  </a:ext>
                </a:extLst>
              </p:cNvPr>
              <p:cNvSpPr/>
              <p:nvPr/>
            </p:nvSpPr>
            <p:spPr>
              <a:xfrm>
                <a:off x="4486009" y="3938874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0" name="图形 7">
              <a:extLst>
                <a:ext uri="{FF2B5EF4-FFF2-40B4-BE49-F238E27FC236}">
                  <a16:creationId xmlns:a16="http://schemas.microsoft.com/office/drawing/2014/main" xmlns="" id="{762218F5-0477-4B9B-835E-5B290097E195}"/>
                </a:ext>
              </a:extLst>
            </p:cNvPr>
            <p:cNvGrpSpPr/>
            <p:nvPr/>
          </p:nvGrpSpPr>
          <p:grpSpPr>
            <a:xfrm>
              <a:off x="4494595" y="3882895"/>
              <a:ext cx="10646" cy="6181"/>
              <a:chOff x="4494595" y="3882895"/>
              <a:chExt cx="10646" cy="6181"/>
            </a:xfrm>
            <a:solidFill>
              <a:srgbClr val="B4B4B4"/>
            </a:solidFill>
          </p:grpSpPr>
          <p:sp>
            <p:nvSpPr>
              <p:cNvPr id="2703" name="任意多边形: 形状 2702">
                <a:extLst>
                  <a:ext uri="{FF2B5EF4-FFF2-40B4-BE49-F238E27FC236}">
                    <a16:creationId xmlns:a16="http://schemas.microsoft.com/office/drawing/2014/main" xmlns="" id="{CDE2788B-6CDD-45A5-93AA-C58373E54E18}"/>
                  </a:ext>
                </a:extLst>
              </p:cNvPr>
              <p:cNvSpPr/>
              <p:nvPr/>
            </p:nvSpPr>
            <p:spPr>
              <a:xfrm>
                <a:off x="4496999" y="3885299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0 h 1201"/>
                  <a:gd name="connsiteX2" fmla="*/ 1202 w 2404"/>
                  <a:gd name="connsiteY2" fmla="*/ 0 h 1201"/>
                  <a:gd name="connsiteX3" fmla="*/ 0 w 2404"/>
                  <a:gd name="connsiteY3" fmla="*/ 0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4" name="任意多边形: 形状 2703">
                <a:extLst>
                  <a:ext uri="{FF2B5EF4-FFF2-40B4-BE49-F238E27FC236}">
                    <a16:creationId xmlns:a16="http://schemas.microsoft.com/office/drawing/2014/main" xmlns="" id="{6D9F83DA-C91D-43EA-8459-B0482D0C390C}"/>
                  </a:ext>
                </a:extLst>
              </p:cNvPr>
              <p:cNvSpPr/>
              <p:nvPr/>
            </p:nvSpPr>
            <p:spPr>
              <a:xfrm>
                <a:off x="4494595" y="3882895"/>
                <a:ext cx="10646" cy="6181"/>
              </a:xfrm>
              <a:custGeom>
                <a:avLst/>
                <a:gdLst>
                  <a:gd name="connsiteX0" fmla="*/ 3606 w 10646"/>
                  <a:gd name="connsiteY0" fmla="*/ 6182 h 6181"/>
                  <a:gd name="connsiteX1" fmla="*/ 0 w 10646"/>
                  <a:gd name="connsiteY1" fmla="*/ 2404 h 6181"/>
                  <a:gd name="connsiteX2" fmla="*/ 0 w 10646"/>
                  <a:gd name="connsiteY2" fmla="*/ 2404 h 6181"/>
                  <a:gd name="connsiteX3" fmla="*/ 0 w 10646"/>
                  <a:gd name="connsiteY3" fmla="*/ 0 h 6181"/>
                  <a:gd name="connsiteX4" fmla="*/ 2404 w 10646"/>
                  <a:gd name="connsiteY4" fmla="*/ 0 h 6181"/>
                  <a:gd name="connsiteX5" fmla="*/ 3606 w 10646"/>
                  <a:gd name="connsiteY5" fmla="*/ 0 h 6181"/>
                  <a:gd name="connsiteX6" fmla="*/ 3606 w 10646"/>
                  <a:gd name="connsiteY6" fmla="*/ 0 h 6181"/>
                  <a:gd name="connsiteX7" fmla="*/ 10646 w 10646"/>
                  <a:gd name="connsiteY7" fmla="*/ 0 h 6181"/>
                  <a:gd name="connsiteX8" fmla="*/ 6697 w 10646"/>
                  <a:gd name="connsiteY8" fmla="*/ 4121 h 6181"/>
                  <a:gd name="connsiteX9" fmla="*/ 5495 w 10646"/>
                  <a:gd name="connsiteY9" fmla="*/ 5323 h 6181"/>
                  <a:gd name="connsiteX10" fmla="*/ 4808 w 10646"/>
                  <a:gd name="connsiteY10" fmla="*/ 6010 h 6181"/>
                  <a:gd name="connsiteX11" fmla="*/ 3606 w 10646"/>
                  <a:gd name="connsiteY11" fmla="*/ 6010 h 6181"/>
                  <a:gd name="connsiteX12" fmla="*/ 3606 w 10646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46" h="6181">
                    <a:moveTo>
                      <a:pt x="3606" y="6182"/>
                    </a:moveTo>
                    <a:cubicBezTo>
                      <a:pt x="0" y="6010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10646" y="0"/>
                    </a:lnTo>
                    <a:lnTo>
                      <a:pt x="6697" y="4121"/>
                    </a:lnTo>
                    <a:lnTo>
                      <a:pt x="5495" y="5323"/>
                    </a:lnTo>
                    <a:lnTo>
                      <a:pt x="4808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1" name="图形 7">
              <a:extLst>
                <a:ext uri="{FF2B5EF4-FFF2-40B4-BE49-F238E27FC236}">
                  <a16:creationId xmlns:a16="http://schemas.microsoft.com/office/drawing/2014/main" xmlns="" id="{34D187E6-79A6-42EE-846C-3455E1A57ED6}"/>
                </a:ext>
              </a:extLst>
            </p:cNvPr>
            <p:cNvGrpSpPr/>
            <p:nvPr/>
          </p:nvGrpSpPr>
          <p:grpSpPr>
            <a:xfrm>
              <a:off x="4454070" y="3860057"/>
              <a:ext cx="1201" cy="4808"/>
              <a:chOff x="4454070" y="3860057"/>
              <a:chExt cx="1201" cy="4808"/>
            </a:xfrm>
            <a:solidFill>
              <a:srgbClr val="B4B4B4"/>
            </a:solidFill>
          </p:grpSpPr>
          <p:sp>
            <p:nvSpPr>
              <p:cNvPr id="2701" name="任意多边形: 形状 2700">
                <a:extLst>
                  <a:ext uri="{FF2B5EF4-FFF2-40B4-BE49-F238E27FC236}">
                    <a16:creationId xmlns:a16="http://schemas.microsoft.com/office/drawing/2014/main" xmlns="" id="{1CD2E27A-F60C-42A1-A101-1E9A0E3FE5C4}"/>
                  </a:ext>
                </a:extLst>
              </p:cNvPr>
              <p:cNvSpPr/>
              <p:nvPr/>
            </p:nvSpPr>
            <p:spPr>
              <a:xfrm>
                <a:off x="4454070" y="3862461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2" name="任意多边形: 形状 2701">
                <a:extLst>
                  <a:ext uri="{FF2B5EF4-FFF2-40B4-BE49-F238E27FC236}">
                    <a16:creationId xmlns:a16="http://schemas.microsoft.com/office/drawing/2014/main" xmlns="" id="{3FF6D59A-C40B-44F2-BED0-E699369A6164}"/>
                  </a:ext>
                </a:extLst>
              </p:cNvPr>
              <p:cNvSpPr/>
              <p:nvPr/>
            </p:nvSpPr>
            <p:spPr>
              <a:xfrm>
                <a:off x="4454070" y="3860057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2404 h 4808"/>
                  <a:gd name="connsiteX2" fmla="*/ 0 w 1201"/>
                  <a:gd name="connsiteY2" fmla="*/ 4808 h 4808"/>
                  <a:gd name="connsiteX3" fmla="*/ 0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0 h 4808"/>
                  <a:gd name="connsiteX6" fmla="*/ 1202 w 1201"/>
                  <a:gd name="connsiteY6" fmla="*/ 4808 h 4808"/>
                  <a:gd name="connsiteX7" fmla="*/ 0 w 1201"/>
                  <a:gd name="connsiteY7" fmla="*/ 4808 h 4808"/>
                  <a:gd name="connsiteX8" fmla="*/ 0 w 1201"/>
                  <a:gd name="connsiteY8" fmla="*/ 4808 h 4808"/>
                  <a:gd name="connsiteX9" fmla="*/ 0 w 1201"/>
                  <a:gd name="connsiteY9" fmla="*/ 2404 h 4808"/>
                  <a:gd name="connsiteX10" fmla="*/ 0 w 1201"/>
                  <a:gd name="connsiteY10" fmla="*/ 4808 h 4808"/>
                  <a:gd name="connsiteX11" fmla="*/ 0 w 1201"/>
                  <a:gd name="connsiteY11" fmla="*/ 2404 h 4808"/>
                  <a:gd name="connsiteX12" fmla="*/ 0 w 1201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2" name="图形 7">
              <a:extLst>
                <a:ext uri="{FF2B5EF4-FFF2-40B4-BE49-F238E27FC236}">
                  <a16:creationId xmlns:a16="http://schemas.microsoft.com/office/drawing/2014/main" xmlns="" id="{B9778894-F7F0-46FA-BEAC-D5B3559BEAC1}"/>
                </a:ext>
              </a:extLst>
            </p:cNvPr>
            <p:cNvGrpSpPr/>
            <p:nvPr/>
          </p:nvGrpSpPr>
          <p:grpSpPr>
            <a:xfrm>
              <a:off x="4421444" y="3910885"/>
              <a:ext cx="6010" cy="6181"/>
              <a:chOff x="4421444" y="3910885"/>
              <a:chExt cx="6010" cy="6181"/>
            </a:xfrm>
            <a:solidFill>
              <a:srgbClr val="B4B4B4"/>
            </a:solidFill>
          </p:grpSpPr>
          <p:sp>
            <p:nvSpPr>
              <p:cNvPr id="2699" name="任意多边形: 形状 2698">
                <a:extLst>
                  <a:ext uri="{FF2B5EF4-FFF2-40B4-BE49-F238E27FC236}">
                    <a16:creationId xmlns:a16="http://schemas.microsoft.com/office/drawing/2014/main" xmlns="" id="{FE1887A3-5171-4800-88CD-A154956F9427}"/>
                  </a:ext>
                </a:extLst>
              </p:cNvPr>
              <p:cNvSpPr/>
              <p:nvPr/>
            </p:nvSpPr>
            <p:spPr>
              <a:xfrm>
                <a:off x="4424020" y="3913461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0" name="任意多边形: 形状 2699">
                <a:extLst>
                  <a:ext uri="{FF2B5EF4-FFF2-40B4-BE49-F238E27FC236}">
                    <a16:creationId xmlns:a16="http://schemas.microsoft.com/office/drawing/2014/main" xmlns="" id="{3861CB71-5117-4B19-95D9-F4769DC22E3A}"/>
                  </a:ext>
                </a:extLst>
              </p:cNvPr>
              <p:cNvSpPr/>
              <p:nvPr/>
            </p:nvSpPr>
            <p:spPr>
              <a:xfrm>
                <a:off x="4421444" y="3910885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6010 w 6010"/>
                  <a:gd name="connsiteY5" fmla="*/ 0 h 6181"/>
                  <a:gd name="connsiteX6" fmla="*/ 6010 w 6010"/>
                  <a:gd name="connsiteY6" fmla="*/ 2404 h 6181"/>
                  <a:gd name="connsiteX7" fmla="*/ 6010 w 6010"/>
                  <a:gd name="connsiteY7" fmla="*/ 3606 h 6181"/>
                  <a:gd name="connsiteX8" fmla="*/ 6010 w 6010"/>
                  <a:gd name="connsiteY8" fmla="*/ 3606 h 6181"/>
                  <a:gd name="connsiteX9" fmla="*/ 6010 w 6010"/>
                  <a:gd name="connsiteY9" fmla="*/ 6010 h 6181"/>
                  <a:gd name="connsiteX10" fmla="*/ 3778 w 6010"/>
                  <a:gd name="connsiteY10" fmla="*/ 6010 h 6181"/>
                  <a:gd name="connsiteX11" fmla="*/ 3778 w 6010"/>
                  <a:gd name="connsiteY11" fmla="*/ 6182 h 6181"/>
                  <a:gd name="connsiteX12" fmla="*/ 3778 w 6010"/>
                  <a:gd name="connsiteY12" fmla="*/ 3778 h 6181"/>
                  <a:gd name="connsiteX13" fmla="*/ 3778 w 6010"/>
                  <a:gd name="connsiteY13" fmla="*/ 2404 h 6181"/>
                  <a:gd name="connsiteX14" fmla="*/ 4980 w 6010"/>
                  <a:gd name="connsiteY14" fmla="*/ 2404 h 6181"/>
                  <a:gd name="connsiteX15" fmla="*/ 3778 w 6010"/>
                  <a:gd name="connsiteY15" fmla="*/ 2404 h 6181"/>
                  <a:gd name="connsiteX16" fmla="*/ 3778 w 6010"/>
                  <a:gd name="connsiteY16" fmla="*/ 1202 h 6181"/>
                  <a:gd name="connsiteX17" fmla="*/ 3778 w 6010"/>
                  <a:gd name="connsiteY17" fmla="*/ 2404 h 6181"/>
                  <a:gd name="connsiteX18" fmla="*/ 3778 w 6010"/>
                  <a:gd name="connsiteY18" fmla="*/ 3778 h 6181"/>
                  <a:gd name="connsiteX19" fmla="*/ 3778 w 6010"/>
                  <a:gd name="connsiteY19" fmla="*/ 3778 h 6181"/>
                  <a:gd name="connsiteX20" fmla="*/ 3778 w 6010"/>
                  <a:gd name="connsiteY20" fmla="*/ 2404 h 6181"/>
                  <a:gd name="connsiteX21" fmla="*/ 3778 w 6010"/>
                  <a:gd name="connsiteY21" fmla="*/ 2404 h 6181"/>
                  <a:gd name="connsiteX22" fmla="*/ 3778 w 6010"/>
                  <a:gd name="connsiteY22" fmla="*/ 2404 h 6181"/>
                  <a:gd name="connsiteX23" fmla="*/ 3778 w 6010"/>
                  <a:gd name="connsiteY23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404"/>
                    </a:lnTo>
                    <a:lnTo>
                      <a:pt x="4980" y="2404"/>
                    </a:lnTo>
                    <a:lnTo>
                      <a:pt x="3778" y="2404"/>
                    </a:ln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3" name="图形 7">
              <a:extLst>
                <a:ext uri="{FF2B5EF4-FFF2-40B4-BE49-F238E27FC236}">
                  <a16:creationId xmlns:a16="http://schemas.microsoft.com/office/drawing/2014/main" xmlns="" id="{A58D8AFF-620C-4752-937D-48A4984E5E44}"/>
                </a:ext>
              </a:extLst>
            </p:cNvPr>
            <p:cNvGrpSpPr/>
            <p:nvPr/>
          </p:nvGrpSpPr>
          <p:grpSpPr>
            <a:xfrm>
              <a:off x="4412687" y="3910885"/>
              <a:ext cx="1201" cy="4979"/>
              <a:chOff x="4412687" y="3910885"/>
              <a:chExt cx="1201" cy="4979"/>
            </a:xfrm>
            <a:solidFill>
              <a:srgbClr val="B4B4B4"/>
            </a:solidFill>
          </p:grpSpPr>
          <p:sp>
            <p:nvSpPr>
              <p:cNvPr id="2697" name="任意多边形: 形状 2696">
                <a:extLst>
                  <a:ext uri="{FF2B5EF4-FFF2-40B4-BE49-F238E27FC236}">
                    <a16:creationId xmlns:a16="http://schemas.microsoft.com/office/drawing/2014/main" xmlns="" id="{741EACE5-9791-4994-ADF3-FBC627430C40}"/>
                  </a:ext>
                </a:extLst>
              </p:cNvPr>
              <p:cNvSpPr/>
              <p:nvPr/>
            </p:nvSpPr>
            <p:spPr>
              <a:xfrm>
                <a:off x="4412687" y="3913461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  <a:gd name="connsiteX3" fmla="*/ 1202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8" name="任意多边形: 形状 2697">
                <a:extLst>
                  <a:ext uri="{FF2B5EF4-FFF2-40B4-BE49-F238E27FC236}">
                    <a16:creationId xmlns:a16="http://schemas.microsoft.com/office/drawing/2014/main" xmlns="" id="{1F38338E-712A-47E7-8765-8515D52C8AFF}"/>
                  </a:ext>
                </a:extLst>
              </p:cNvPr>
              <p:cNvSpPr/>
              <p:nvPr/>
            </p:nvSpPr>
            <p:spPr>
              <a:xfrm>
                <a:off x="4412687" y="3910885"/>
                <a:ext cx="1201" cy="4979"/>
              </a:xfrm>
              <a:custGeom>
                <a:avLst/>
                <a:gdLst>
                  <a:gd name="connsiteX0" fmla="*/ 172 w 1201"/>
                  <a:gd name="connsiteY0" fmla="*/ 4980 h 4979"/>
                  <a:gd name="connsiteX1" fmla="*/ 172 w 1201"/>
                  <a:gd name="connsiteY1" fmla="*/ 4980 h 4979"/>
                  <a:gd name="connsiteX2" fmla="*/ 0 w 1201"/>
                  <a:gd name="connsiteY2" fmla="*/ 172 h 4979"/>
                  <a:gd name="connsiteX3" fmla="*/ 1202 w 1201"/>
                  <a:gd name="connsiteY3" fmla="*/ 172 h 4979"/>
                  <a:gd name="connsiteX4" fmla="*/ 1202 w 1201"/>
                  <a:gd name="connsiteY4" fmla="*/ 172 h 4979"/>
                  <a:gd name="connsiteX5" fmla="*/ 1202 w 1201"/>
                  <a:gd name="connsiteY5" fmla="*/ 2576 h 4979"/>
                  <a:gd name="connsiteX6" fmla="*/ 1202 w 1201"/>
                  <a:gd name="connsiteY6" fmla="*/ 4980 h 4979"/>
                  <a:gd name="connsiteX7" fmla="*/ 172 w 1201"/>
                  <a:gd name="connsiteY7" fmla="*/ 4980 h 4979"/>
                  <a:gd name="connsiteX8" fmla="*/ 172 w 1201"/>
                  <a:gd name="connsiteY8" fmla="*/ 4980 h 4979"/>
                  <a:gd name="connsiteX9" fmla="*/ 1202 w 1201"/>
                  <a:gd name="connsiteY9" fmla="*/ 2576 h 4979"/>
                  <a:gd name="connsiteX10" fmla="*/ 1202 w 1201"/>
                  <a:gd name="connsiteY10" fmla="*/ 172 h 4979"/>
                  <a:gd name="connsiteX11" fmla="*/ 1202 w 1201"/>
                  <a:gd name="connsiteY11" fmla="*/ 2576 h 4979"/>
                  <a:gd name="connsiteX12" fmla="*/ 1202 w 1201"/>
                  <a:gd name="connsiteY12" fmla="*/ 2576 h 4979"/>
                  <a:gd name="connsiteX13" fmla="*/ 1202 w 1201"/>
                  <a:gd name="connsiteY13" fmla="*/ 0 h 4979"/>
                  <a:gd name="connsiteX14" fmla="*/ 1202 w 1201"/>
                  <a:gd name="connsiteY14" fmla="*/ 2404 h 4979"/>
                  <a:gd name="connsiteX15" fmla="*/ 1202 w 1201"/>
                  <a:gd name="connsiteY15" fmla="*/ 0 h 4979"/>
                  <a:gd name="connsiteX16" fmla="*/ 1202 w 1201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1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515" y="4980"/>
                      <a:pt x="172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4" name="图形 7">
              <a:extLst>
                <a:ext uri="{FF2B5EF4-FFF2-40B4-BE49-F238E27FC236}">
                  <a16:creationId xmlns:a16="http://schemas.microsoft.com/office/drawing/2014/main" xmlns="" id="{A149625C-40D0-4B85-9404-D13FBD8C099E}"/>
                </a:ext>
              </a:extLst>
            </p:cNvPr>
            <p:cNvGrpSpPr/>
            <p:nvPr/>
          </p:nvGrpSpPr>
          <p:grpSpPr>
            <a:xfrm>
              <a:off x="4412687" y="3898178"/>
              <a:ext cx="6009" cy="6181"/>
              <a:chOff x="4412687" y="3898178"/>
              <a:chExt cx="6009" cy="6181"/>
            </a:xfrm>
            <a:solidFill>
              <a:srgbClr val="B4B4B4"/>
            </a:solidFill>
          </p:grpSpPr>
          <p:sp>
            <p:nvSpPr>
              <p:cNvPr id="2695" name="任意多边形: 形状 2694">
                <a:extLst>
                  <a:ext uri="{FF2B5EF4-FFF2-40B4-BE49-F238E27FC236}">
                    <a16:creationId xmlns:a16="http://schemas.microsoft.com/office/drawing/2014/main" xmlns="" id="{54085B46-7F6E-4970-BBB4-17B6D07D72F8}"/>
                  </a:ext>
                </a:extLst>
              </p:cNvPr>
              <p:cNvSpPr/>
              <p:nvPr/>
            </p:nvSpPr>
            <p:spPr>
              <a:xfrm>
                <a:off x="4415184" y="3900753"/>
                <a:ext cx="1280" cy="1201"/>
              </a:xfrm>
              <a:custGeom>
                <a:avLst/>
                <a:gdLst>
                  <a:gd name="connsiteX0" fmla="*/ 1280 w 1280"/>
                  <a:gd name="connsiteY0" fmla="*/ 1202 h 1201"/>
                  <a:gd name="connsiteX1" fmla="*/ 1280 w 1280"/>
                  <a:gd name="connsiteY1" fmla="*/ 0 h 1201"/>
                  <a:gd name="connsiteX2" fmla="*/ 78 w 1280"/>
                  <a:gd name="connsiteY2" fmla="*/ 0 h 1201"/>
                  <a:gd name="connsiteX3" fmla="*/ 1280 w 1280"/>
                  <a:gd name="connsiteY3" fmla="*/ 1202 h 1201"/>
                  <a:gd name="connsiteX4" fmla="*/ 1280 w 1280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1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6" name="任意多边形: 形状 2695">
                <a:extLst>
                  <a:ext uri="{FF2B5EF4-FFF2-40B4-BE49-F238E27FC236}">
                    <a16:creationId xmlns:a16="http://schemas.microsoft.com/office/drawing/2014/main" xmlns="" id="{E15FE952-2A74-4505-8E7B-15DDF1970973}"/>
                  </a:ext>
                </a:extLst>
              </p:cNvPr>
              <p:cNvSpPr/>
              <p:nvPr/>
            </p:nvSpPr>
            <p:spPr>
              <a:xfrm>
                <a:off x="4412687" y="3898178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3263 w 6009"/>
                  <a:gd name="connsiteY1" fmla="*/ 6182 h 6181"/>
                  <a:gd name="connsiteX2" fmla="*/ 3263 w 6009"/>
                  <a:gd name="connsiteY2" fmla="*/ 6182 h 6181"/>
                  <a:gd name="connsiteX3" fmla="*/ 859 w 6009"/>
                  <a:gd name="connsiteY3" fmla="*/ 5323 h 6181"/>
                  <a:gd name="connsiteX4" fmla="*/ 859 w 6009"/>
                  <a:gd name="connsiteY4" fmla="*/ 5323 h 6181"/>
                  <a:gd name="connsiteX5" fmla="*/ 0 w 6009"/>
                  <a:gd name="connsiteY5" fmla="*/ 2404 h 6181"/>
                  <a:gd name="connsiteX6" fmla="*/ 0 w 6009"/>
                  <a:gd name="connsiteY6" fmla="*/ 2404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3606 w 6009"/>
                  <a:gd name="connsiteY9" fmla="*/ 0 h 6181"/>
                  <a:gd name="connsiteX10" fmla="*/ 3606 w 6009"/>
                  <a:gd name="connsiteY10" fmla="*/ 0 h 6181"/>
                  <a:gd name="connsiteX11" fmla="*/ 6010 w 6009"/>
                  <a:gd name="connsiteY11" fmla="*/ 0 h 6181"/>
                  <a:gd name="connsiteX12" fmla="*/ 6010 w 6009"/>
                  <a:gd name="connsiteY12" fmla="*/ 2404 h 6181"/>
                  <a:gd name="connsiteX13" fmla="*/ 6010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778 w 6009"/>
                  <a:gd name="connsiteY16" fmla="*/ 6010 h 6181"/>
                  <a:gd name="connsiteX17" fmla="*/ 3778 w 6009"/>
                  <a:gd name="connsiteY17" fmla="*/ 6182 h 6181"/>
                  <a:gd name="connsiteX18" fmla="*/ 3778 w 6009"/>
                  <a:gd name="connsiteY18" fmla="*/ 3778 h 6181"/>
                  <a:gd name="connsiteX19" fmla="*/ 3778 w 6009"/>
                  <a:gd name="connsiteY19" fmla="*/ 3091 h 6181"/>
                  <a:gd name="connsiteX20" fmla="*/ 3778 w 6009"/>
                  <a:gd name="connsiteY20" fmla="*/ 3778 h 6181"/>
                  <a:gd name="connsiteX21" fmla="*/ 3778 w 6009"/>
                  <a:gd name="connsiteY21" fmla="*/ 3778 h 6181"/>
                  <a:gd name="connsiteX22" fmla="*/ 3778 w 6009"/>
                  <a:gd name="connsiteY22" fmla="*/ 1545 h 6181"/>
                  <a:gd name="connsiteX23" fmla="*/ 3778 w 6009"/>
                  <a:gd name="connsiteY23" fmla="*/ 1373 h 6181"/>
                  <a:gd name="connsiteX24" fmla="*/ 3778 w 6009"/>
                  <a:gd name="connsiteY24" fmla="*/ 1545 h 6181"/>
                  <a:gd name="connsiteX25" fmla="*/ 3778 w 6009"/>
                  <a:gd name="connsiteY25" fmla="*/ 1545 h 6181"/>
                  <a:gd name="connsiteX26" fmla="*/ 3778 w 6009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3" y="6182"/>
                    </a:cubicBezTo>
                    <a:lnTo>
                      <a:pt x="3263" y="6182"/>
                    </a:lnTo>
                    <a:cubicBezTo>
                      <a:pt x="2748" y="6182"/>
                      <a:pt x="2061" y="6182"/>
                      <a:pt x="859" y="5323"/>
                    </a:cubicBezTo>
                    <a:lnTo>
                      <a:pt x="859" y="5323"/>
                    </a:lnTo>
                    <a:cubicBezTo>
                      <a:pt x="-344" y="3778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373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5" name="图形 7">
              <a:extLst>
                <a:ext uri="{FF2B5EF4-FFF2-40B4-BE49-F238E27FC236}">
                  <a16:creationId xmlns:a16="http://schemas.microsoft.com/office/drawing/2014/main" xmlns="" id="{B155C0F8-42C6-4E0F-945F-7EF02D245A34}"/>
                </a:ext>
              </a:extLst>
            </p:cNvPr>
            <p:cNvGrpSpPr/>
            <p:nvPr/>
          </p:nvGrpSpPr>
          <p:grpSpPr>
            <a:xfrm>
              <a:off x="4353101" y="3859026"/>
              <a:ext cx="2594" cy="4808"/>
              <a:chOff x="4353101" y="3859026"/>
              <a:chExt cx="2594" cy="4808"/>
            </a:xfrm>
            <a:solidFill>
              <a:srgbClr val="B4B4B4"/>
            </a:solidFill>
          </p:grpSpPr>
          <p:sp>
            <p:nvSpPr>
              <p:cNvPr id="2693" name="任意多边形: 形状 2692">
                <a:extLst>
                  <a:ext uri="{FF2B5EF4-FFF2-40B4-BE49-F238E27FC236}">
                    <a16:creationId xmlns:a16="http://schemas.microsoft.com/office/drawing/2014/main" xmlns="" id="{4FD3AA3A-0461-4B26-942A-2CEF6A82B2CC}"/>
                  </a:ext>
                </a:extLst>
              </p:cNvPr>
              <p:cNvSpPr/>
              <p:nvPr/>
            </p:nvSpPr>
            <p:spPr>
              <a:xfrm>
                <a:off x="4353273" y="3861430"/>
                <a:ext cx="2410" cy="17171"/>
              </a:xfrm>
              <a:custGeom>
                <a:avLst/>
                <a:gdLst>
                  <a:gd name="connsiteX0" fmla="*/ 1202 w 2410"/>
                  <a:gd name="connsiteY0" fmla="*/ 0 h 17171"/>
                  <a:gd name="connsiteX1" fmla="*/ 2404 w 2410"/>
                  <a:gd name="connsiteY1" fmla="*/ 0 h 17171"/>
                  <a:gd name="connsiteX2" fmla="*/ 1202 w 2410"/>
                  <a:gd name="connsiteY2" fmla="*/ 0 h 17171"/>
                  <a:gd name="connsiteX3" fmla="*/ 0 w 2410"/>
                  <a:gd name="connsiteY3" fmla="*/ 0 h 17171"/>
                  <a:gd name="connsiteX4" fmla="*/ 1202 w 2410"/>
                  <a:gd name="connsiteY4" fmla="*/ 0 h 17171"/>
                  <a:gd name="connsiteX5" fmla="*/ 1202 w 2410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576" y="0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4" name="任意多边形: 形状 2693">
                <a:extLst>
                  <a:ext uri="{FF2B5EF4-FFF2-40B4-BE49-F238E27FC236}">
                    <a16:creationId xmlns:a16="http://schemas.microsoft.com/office/drawing/2014/main" xmlns="" id="{5CF69942-0F28-4F3B-9DB6-2B4AEE5D11B4}"/>
                  </a:ext>
                </a:extLst>
              </p:cNvPr>
              <p:cNvSpPr/>
              <p:nvPr/>
            </p:nvSpPr>
            <p:spPr>
              <a:xfrm>
                <a:off x="4353101" y="3859026"/>
                <a:ext cx="2594" cy="4808"/>
              </a:xfrm>
              <a:custGeom>
                <a:avLst/>
                <a:gdLst>
                  <a:gd name="connsiteX0" fmla="*/ 1374 w 2594"/>
                  <a:gd name="connsiteY0" fmla="*/ 4808 h 4808"/>
                  <a:gd name="connsiteX1" fmla="*/ 172 w 2594"/>
                  <a:gd name="connsiteY1" fmla="*/ 4808 h 4808"/>
                  <a:gd name="connsiteX2" fmla="*/ 172 w 2594"/>
                  <a:gd name="connsiteY2" fmla="*/ 4808 h 4808"/>
                  <a:gd name="connsiteX3" fmla="*/ 0 w 2594"/>
                  <a:gd name="connsiteY3" fmla="*/ 4808 h 4808"/>
                  <a:gd name="connsiteX4" fmla="*/ 0 w 2594"/>
                  <a:gd name="connsiteY4" fmla="*/ 0 h 4808"/>
                  <a:gd name="connsiteX5" fmla="*/ 1202 w 2594"/>
                  <a:gd name="connsiteY5" fmla="*/ 0 h 4808"/>
                  <a:gd name="connsiteX6" fmla="*/ 1202 w 2594"/>
                  <a:gd name="connsiteY6" fmla="*/ 0 h 4808"/>
                  <a:gd name="connsiteX7" fmla="*/ 2404 w 2594"/>
                  <a:gd name="connsiteY7" fmla="*/ 0 h 4808"/>
                  <a:gd name="connsiteX8" fmla="*/ 2404 w 2594"/>
                  <a:gd name="connsiteY8" fmla="*/ 0 h 4808"/>
                  <a:gd name="connsiteX9" fmla="*/ 2404 w 2594"/>
                  <a:gd name="connsiteY9" fmla="*/ 4808 h 4808"/>
                  <a:gd name="connsiteX10" fmla="*/ 1374 w 2594"/>
                  <a:gd name="connsiteY10" fmla="*/ 4808 h 4808"/>
                  <a:gd name="connsiteX11" fmla="*/ 1374 w 2594"/>
                  <a:gd name="connsiteY11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4" h="4808">
                    <a:moveTo>
                      <a:pt x="1374" y="4808"/>
                    </a:move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808"/>
                    </a:lnTo>
                    <a:cubicBezTo>
                      <a:pt x="2748" y="4808"/>
                      <a:pt x="2748" y="4808"/>
                      <a:pt x="1374" y="4808"/>
                    </a:cubicBezTo>
                    <a:lnTo>
                      <a:pt x="1374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6" name="图形 7">
              <a:extLst>
                <a:ext uri="{FF2B5EF4-FFF2-40B4-BE49-F238E27FC236}">
                  <a16:creationId xmlns:a16="http://schemas.microsoft.com/office/drawing/2014/main" xmlns="" id="{629661A6-BE56-4BE4-9801-7F25D0CB7971}"/>
                </a:ext>
              </a:extLst>
            </p:cNvPr>
            <p:cNvGrpSpPr/>
            <p:nvPr/>
          </p:nvGrpSpPr>
          <p:grpSpPr>
            <a:xfrm>
              <a:off x="4305879" y="3977167"/>
              <a:ext cx="11161" cy="8757"/>
              <a:chOff x="4305879" y="3977167"/>
              <a:chExt cx="11161" cy="8757"/>
            </a:xfrm>
            <a:solidFill>
              <a:srgbClr val="B4B4B4"/>
            </a:solidFill>
          </p:grpSpPr>
          <p:sp>
            <p:nvSpPr>
              <p:cNvPr id="2691" name="任意多边形: 形状 2690">
                <a:extLst>
                  <a:ext uri="{FF2B5EF4-FFF2-40B4-BE49-F238E27FC236}">
                    <a16:creationId xmlns:a16="http://schemas.microsoft.com/office/drawing/2014/main" xmlns="" id="{BCFDD4AF-CB6D-4AE8-9382-A9C31D3E8F68}"/>
                  </a:ext>
                </a:extLst>
              </p:cNvPr>
              <p:cNvSpPr/>
              <p:nvPr/>
            </p:nvSpPr>
            <p:spPr>
              <a:xfrm>
                <a:off x="4308283" y="3979743"/>
                <a:ext cx="6353" cy="3777"/>
              </a:xfrm>
              <a:custGeom>
                <a:avLst/>
                <a:gdLst>
                  <a:gd name="connsiteX0" fmla="*/ 2576 w 6353"/>
                  <a:gd name="connsiteY0" fmla="*/ 3778 h 3777"/>
                  <a:gd name="connsiteX1" fmla="*/ 6353 w 6353"/>
                  <a:gd name="connsiteY1" fmla="*/ 1202 h 3777"/>
                  <a:gd name="connsiteX2" fmla="*/ 2576 w 6353"/>
                  <a:gd name="connsiteY2" fmla="*/ 0 h 3777"/>
                  <a:gd name="connsiteX3" fmla="*/ 0 w 6353"/>
                  <a:gd name="connsiteY3" fmla="*/ 1202 h 3777"/>
                  <a:gd name="connsiteX4" fmla="*/ 2576 w 6353"/>
                  <a:gd name="connsiteY4" fmla="*/ 3778 h 3777"/>
                  <a:gd name="connsiteX5" fmla="*/ 2576 w 6353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3777">
                    <a:moveTo>
                      <a:pt x="2576" y="3778"/>
                    </a:moveTo>
                    <a:cubicBezTo>
                      <a:pt x="5152" y="3778"/>
                      <a:pt x="6353" y="2576"/>
                      <a:pt x="6353" y="1202"/>
                    </a:cubicBezTo>
                    <a:cubicBezTo>
                      <a:pt x="6353" y="1202"/>
                      <a:pt x="5152" y="0"/>
                      <a:pt x="2576" y="0"/>
                    </a:cubicBezTo>
                    <a:cubicBezTo>
                      <a:pt x="1374" y="0"/>
                      <a:pt x="0" y="1202"/>
                      <a:pt x="0" y="1202"/>
                    </a:cubicBezTo>
                    <a:cubicBezTo>
                      <a:pt x="0" y="2404"/>
                      <a:pt x="1374" y="3778"/>
                      <a:pt x="2576" y="3778"/>
                    </a:cubicBezTo>
                    <a:lnTo>
                      <a:pt x="257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2" name="任意多边形: 形状 2691">
                <a:extLst>
                  <a:ext uri="{FF2B5EF4-FFF2-40B4-BE49-F238E27FC236}">
                    <a16:creationId xmlns:a16="http://schemas.microsoft.com/office/drawing/2014/main" xmlns="" id="{2777F153-B773-4EFE-B423-7A5D2E7E524A}"/>
                  </a:ext>
                </a:extLst>
              </p:cNvPr>
              <p:cNvSpPr/>
              <p:nvPr/>
            </p:nvSpPr>
            <p:spPr>
              <a:xfrm>
                <a:off x="4305879" y="3977167"/>
                <a:ext cx="11161" cy="8757"/>
              </a:xfrm>
              <a:custGeom>
                <a:avLst/>
                <a:gdLst>
                  <a:gd name="connsiteX0" fmla="*/ 0 w 11161"/>
                  <a:gd name="connsiteY0" fmla="*/ 3778 h 8757"/>
                  <a:gd name="connsiteX1" fmla="*/ 0 w 11161"/>
                  <a:gd name="connsiteY1" fmla="*/ 2748 h 8757"/>
                  <a:gd name="connsiteX2" fmla="*/ 687 w 11161"/>
                  <a:gd name="connsiteY2" fmla="*/ 2061 h 8757"/>
                  <a:gd name="connsiteX3" fmla="*/ 4980 w 11161"/>
                  <a:gd name="connsiteY3" fmla="*/ 0 h 8757"/>
                  <a:gd name="connsiteX4" fmla="*/ 4980 w 11161"/>
                  <a:gd name="connsiteY4" fmla="*/ 0 h 8757"/>
                  <a:gd name="connsiteX5" fmla="*/ 10475 w 11161"/>
                  <a:gd name="connsiteY5" fmla="*/ 2061 h 8757"/>
                  <a:gd name="connsiteX6" fmla="*/ 10475 w 11161"/>
                  <a:gd name="connsiteY6" fmla="*/ 2061 h 8757"/>
                  <a:gd name="connsiteX7" fmla="*/ 11161 w 11161"/>
                  <a:gd name="connsiteY7" fmla="*/ 2748 h 8757"/>
                  <a:gd name="connsiteX8" fmla="*/ 11161 w 11161"/>
                  <a:gd name="connsiteY8" fmla="*/ 3778 h 8757"/>
                  <a:gd name="connsiteX9" fmla="*/ 4980 w 11161"/>
                  <a:gd name="connsiteY9" fmla="*/ 8757 h 8757"/>
                  <a:gd name="connsiteX10" fmla="*/ 4980 w 11161"/>
                  <a:gd name="connsiteY10" fmla="*/ 8757 h 8757"/>
                  <a:gd name="connsiteX11" fmla="*/ 4980 w 11161"/>
                  <a:gd name="connsiteY11" fmla="*/ 6353 h 8757"/>
                  <a:gd name="connsiteX12" fmla="*/ 4980 w 11161"/>
                  <a:gd name="connsiteY12" fmla="*/ 4980 h 8757"/>
                  <a:gd name="connsiteX13" fmla="*/ 4980 w 11161"/>
                  <a:gd name="connsiteY13" fmla="*/ 6353 h 8757"/>
                  <a:gd name="connsiteX14" fmla="*/ 4980 w 11161"/>
                  <a:gd name="connsiteY14" fmla="*/ 8757 h 8757"/>
                  <a:gd name="connsiteX15" fmla="*/ 0 w 11161"/>
                  <a:gd name="connsiteY15" fmla="*/ 3778 h 8757"/>
                  <a:gd name="connsiteX16" fmla="*/ 0 w 11161"/>
                  <a:gd name="connsiteY16" fmla="*/ 3778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61" h="8757">
                    <a:moveTo>
                      <a:pt x="0" y="3778"/>
                    </a:moveTo>
                    <a:lnTo>
                      <a:pt x="0" y="2748"/>
                    </a:lnTo>
                    <a:lnTo>
                      <a:pt x="687" y="2061"/>
                    </a:lnTo>
                    <a:cubicBezTo>
                      <a:pt x="859" y="2061"/>
                      <a:pt x="2061" y="172"/>
                      <a:pt x="4980" y="0"/>
                    </a:cubicBezTo>
                    <a:lnTo>
                      <a:pt x="4980" y="0"/>
                    </a:lnTo>
                    <a:cubicBezTo>
                      <a:pt x="8414" y="0"/>
                      <a:pt x="10303" y="1717"/>
                      <a:pt x="10475" y="2061"/>
                    </a:cubicBezTo>
                    <a:lnTo>
                      <a:pt x="10475" y="2061"/>
                    </a:lnTo>
                    <a:lnTo>
                      <a:pt x="11161" y="2748"/>
                    </a:lnTo>
                    <a:lnTo>
                      <a:pt x="11161" y="3778"/>
                    </a:lnTo>
                    <a:cubicBezTo>
                      <a:pt x="11161" y="6869"/>
                      <a:pt x="8242" y="8757"/>
                      <a:pt x="4980" y="8757"/>
                    </a:cubicBezTo>
                    <a:lnTo>
                      <a:pt x="4980" y="8757"/>
                    </a:lnTo>
                    <a:lnTo>
                      <a:pt x="4980" y="6353"/>
                    </a:lnTo>
                    <a:lnTo>
                      <a:pt x="4980" y="4980"/>
                    </a:lnTo>
                    <a:lnTo>
                      <a:pt x="4980" y="6353"/>
                    </a:lnTo>
                    <a:lnTo>
                      <a:pt x="4980" y="8757"/>
                    </a:lnTo>
                    <a:cubicBezTo>
                      <a:pt x="2061" y="8586"/>
                      <a:pt x="172" y="6525"/>
                      <a:pt x="0" y="3778"/>
                    </a:cubicBez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7" name="图形 7">
              <a:extLst>
                <a:ext uri="{FF2B5EF4-FFF2-40B4-BE49-F238E27FC236}">
                  <a16:creationId xmlns:a16="http://schemas.microsoft.com/office/drawing/2014/main" xmlns="" id="{72EF4AF0-4409-4BA9-9031-9A342A9799DB}"/>
                </a:ext>
              </a:extLst>
            </p:cNvPr>
            <p:cNvGrpSpPr/>
            <p:nvPr/>
          </p:nvGrpSpPr>
          <p:grpSpPr>
            <a:xfrm>
              <a:off x="4318414" y="3984894"/>
              <a:ext cx="1202" cy="4808"/>
              <a:chOff x="4318414" y="3984894"/>
              <a:chExt cx="1202" cy="4808"/>
            </a:xfrm>
            <a:solidFill>
              <a:srgbClr val="B4B4B4"/>
            </a:solidFill>
          </p:grpSpPr>
          <p:sp>
            <p:nvSpPr>
              <p:cNvPr id="2689" name="任意多边形: 形状 2688">
                <a:extLst>
                  <a:ext uri="{FF2B5EF4-FFF2-40B4-BE49-F238E27FC236}">
                    <a16:creationId xmlns:a16="http://schemas.microsoft.com/office/drawing/2014/main" xmlns="" id="{48C56871-8880-4DFD-8082-7859566B6D6A}"/>
                  </a:ext>
                </a:extLst>
              </p:cNvPr>
              <p:cNvSpPr/>
              <p:nvPr/>
            </p:nvSpPr>
            <p:spPr>
              <a:xfrm>
                <a:off x="4318414" y="3987298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0" name="任意多边形: 形状 2689">
                <a:extLst>
                  <a:ext uri="{FF2B5EF4-FFF2-40B4-BE49-F238E27FC236}">
                    <a16:creationId xmlns:a16="http://schemas.microsoft.com/office/drawing/2014/main" xmlns="" id="{10917AC7-C8C5-41B7-A6F1-070045C28E4E}"/>
                  </a:ext>
                </a:extLst>
              </p:cNvPr>
              <p:cNvSpPr/>
              <p:nvPr/>
            </p:nvSpPr>
            <p:spPr>
              <a:xfrm>
                <a:off x="4318414" y="3984894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8" name="图形 7">
              <a:extLst>
                <a:ext uri="{FF2B5EF4-FFF2-40B4-BE49-F238E27FC236}">
                  <a16:creationId xmlns:a16="http://schemas.microsoft.com/office/drawing/2014/main" xmlns="" id="{9107194B-27A1-422D-8D10-1EA8411E864D}"/>
                </a:ext>
              </a:extLst>
            </p:cNvPr>
            <p:cNvGrpSpPr/>
            <p:nvPr/>
          </p:nvGrpSpPr>
          <p:grpSpPr>
            <a:xfrm>
              <a:off x="4332323" y="3982490"/>
              <a:ext cx="6010" cy="6010"/>
              <a:chOff x="4332323" y="3982490"/>
              <a:chExt cx="6010" cy="6010"/>
            </a:xfrm>
            <a:solidFill>
              <a:srgbClr val="B4B4B4"/>
            </a:solidFill>
          </p:grpSpPr>
          <p:sp>
            <p:nvSpPr>
              <p:cNvPr id="2687" name="任意多边形: 形状 2686">
                <a:extLst>
                  <a:ext uri="{FF2B5EF4-FFF2-40B4-BE49-F238E27FC236}">
                    <a16:creationId xmlns:a16="http://schemas.microsoft.com/office/drawing/2014/main" xmlns="" id="{4FDD288D-F1DB-4551-B1E5-996B44BB5A7B}"/>
                  </a:ext>
                </a:extLst>
              </p:cNvPr>
              <p:cNvSpPr/>
              <p:nvPr/>
            </p:nvSpPr>
            <p:spPr>
              <a:xfrm>
                <a:off x="4334727" y="3984723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8" name="任意多边形: 形状 2687">
                <a:extLst>
                  <a:ext uri="{FF2B5EF4-FFF2-40B4-BE49-F238E27FC236}">
                    <a16:creationId xmlns:a16="http://schemas.microsoft.com/office/drawing/2014/main" xmlns="" id="{81BBD5DF-135B-4AC5-AD41-2B2086D4FDC8}"/>
                  </a:ext>
                </a:extLst>
              </p:cNvPr>
              <p:cNvSpPr/>
              <p:nvPr/>
            </p:nvSpPr>
            <p:spPr>
              <a:xfrm>
                <a:off x="4332323" y="3982490"/>
                <a:ext cx="6010" cy="6010"/>
              </a:xfrm>
              <a:custGeom>
                <a:avLst/>
                <a:gdLst>
                  <a:gd name="connsiteX0" fmla="*/ 0 w 6010"/>
                  <a:gd name="connsiteY0" fmla="*/ 6010 h 6010"/>
                  <a:gd name="connsiteX1" fmla="*/ 0 w 6010"/>
                  <a:gd name="connsiteY1" fmla="*/ 3606 h 6010"/>
                  <a:gd name="connsiteX2" fmla="*/ 0 w 6010"/>
                  <a:gd name="connsiteY2" fmla="*/ 2404 h 6010"/>
                  <a:gd name="connsiteX3" fmla="*/ 0 w 6010"/>
                  <a:gd name="connsiteY3" fmla="*/ 2404 h 6010"/>
                  <a:gd name="connsiteX4" fmla="*/ 0 w 6010"/>
                  <a:gd name="connsiteY4" fmla="*/ 0 h 6010"/>
                  <a:gd name="connsiteX5" fmla="*/ 2404 w 6010"/>
                  <a:gd name="connsiteY5" fmla="*/ 0 h 6010"/>
                  <a:gd name="connsiteX6" fmla="*/ 3606 w 6010"/>
                  <a:gd name="connsiteY6" fmla="*/ 0 h 6010"/>
                  <a:gd name="connsiteX7" fmla="*/ 3606 w 6010"/>
                  <a:gd name="connsiteY7" fmla="*/ 0 h 6010"/>
                  <a:gd name="connsiteX8" fmla="*/ 6010 w 6010"/>
                  <a:gd name="connsiteY8" fmla="*/ 0 h 6010"/>
                  <a:gd name="connsiteX9" fmla="*/ 6010 w 6010"/>
                  <a:gd name="connsiteY9" fmla="*/ 2404 h 6010"/>
                  <a:gd name="connsiteX10" fmla="*/ 5152 w 6010"/>
                  <a:gd name="connsiteY10" fmla="*/ 5152 h 6010"/>
                  <a:gd name="connsiteX11" fmla="*/ 5152 w 6010"/>
                  <a:gd name="connsiteY11" fmla="*/ 5152 h 6010"/>
                  <a:gd name="connsiteX12" fmla="*/ 2748 w 6010"/>
                  <a:gd name="connsiteY12" fmla="*/ 6010 h 6010"/>
                  <a:gd name="connsiteX13" fmla="*/ 2748 w 6010"/>
                  <a:gd name="connsiteY13" fmla="*/ 6010 h 6010"/>
                  <a:gd name="connsiteX14" fmla="*/ 2232 w 6010"/>
                  <a:gd name="connsiteY14" fmla="*/ 6010 h 6010"/>
                  <a:gd name="connsiteX15" fmla="*/ 2232 w 6010"/>
                  <a:gd name="connsiteY15" fmla="*/ 6010 h 6010"/>
                  <a:gd name="connsiteX16" fmla="*/ 0 w 6010"/>
                  <a:gd name="connsiteY16" fmla="*/ 6010 h 6010"/>
                  <a:gd name="connsiteX17" fmla="*/ 0 w 6010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9" y="2919"/>
                      <a:pt x="6354" y="3606"/>
                      <a:pt x="5152" y="5152"/>
                    </a:cubicBezTo>
                    <a:lnTo>
                      <a:pt x="5152" y="5152"/>
                    </a:lnTo>
                    <a:cubicBezTo>
                      <a:pt x="3950" y="6010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9" name="图形 7">
              <a:extLst>
                <a:ext uri="{FF2B5EF4-FFF2-40B4-BE49-F238E27FC236}">
                  <a16:creationId xmlns:a16="http://schemas.microsoft.com/office/drawing/2014/main" xmlns="" id="{02255479-AF1A-4638-BB4B-D6BCF933251C}"/>
                </a:ext>
              </a:extLst>
            </p:cNvPr>
            <p:cNvGrpSpPr/>
            <p:nvPr/>
          </p:nvGrpSpPr>
          <p:grpSpPr>
            <a:xfrm>
              <a:off x="4352586" y="3963258"/>
              <a:ext cx="6181" cy="6010"/>
              <a:chOff x="4352586" y="3963258"/>
              <a:chExt cx="6181" cy="6010"/>
            </a:xfrm>
            <a:solidFill>
              <a:srgbClr val="B4B4B4"/>
            </a:solidFill>
          </p:grpSpPr>
          <p:sp>
            <p:nvSpPr>
              <p:cNvPr id="2685" name="任意多边形: 形状 2684">
                <a:extLst>
                  <a:ext uri="{FF2B5EF4-FFF2-40B4-BE49-F238E27FC236}">
                    <a16:creationId xmlns:a16="http://schemas.microsoft.com/office/drawing/2014/main" xmlns="" id="{9E433B37-794B-4E05-AAAB-A36C3F8C2CDF}"/>
                  </a:ext>
                </a:extLst>
              </p:cNvPr>
              <p:cNvSpPr/>
              <p:nvPr/>
            </p:nvSpPr>
            <p:spPr>
              <a:xfrm>
                <a:off x="4354861" y="3965662"/>
                <a:ext cx="1330" cy="1202"/>
              </a:xfrm>
              <a:custGeom>
                <a:avLst/>
                <a:gdLst>
                  <a:gd name="connsiteX0" fmla="*/ 129 w 1330"/>
                  <a:gd name="connsiteY0" fmla="*/ 1202 h 1202"/>
                  <a:gd name="connsiteX1" fmla="*/ 1331 w 1330"/>
                  <a:gd name="connsiteY1" fmla="*/ 1202 h 1202"/>
                  <a:gd name="connsiteX2" fmla="*/ 129 w 1330"/>
                  <a:gd name="connsiteY2" fmla="*/ 0 h 1202"/>
                  <a:gd name="connsiteX3" fmla="*/ 129 w 1330"/>
                  <a:gd name="connsiteY3" fmla="*/ 1202 h 1202"/>
                  <a:gd name="connsiteX4" fmla="*/ 129 w 133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" h="1202">
                    <a:moveTo>
                      <a:pt x="129" y="1202"/>
                    </a:moveTo>
                    <a:cubicBezTo>
                      <a:pt x="1331" y="1202"/>
                      <a:pt x="1331" y="1202"/>
                      <a:pt x="1331" y="1202"/>
                    </a:cubicBezTo>
                    <a:cubicBezTo>
                      <a:pt x="1331" y="0"/>
                      <a:pt x="1331" y="0"/>
                      <a:pt x="129" y="0"/>
                    </a:cubicBezTo>
                    <a:cubicBezTo>
                      <a:pt x="-43" y="0"/>
                      <a:pt x="-43" y="0"/>
                      <a:pt x="129" y="1202"/>
                    </a:cubicBezTo>
                    <a:lnTo>
                      <a:pt x="12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6" name="任意多边形: 形状 2685">
                <a:extLst>
                  <a:ext uri="{FF2B5EF4-FFF2-40B4-BE49-F238E27FC236}">
                    <a16:creationId xmlns:a16="http://schemas.microsoft.com/office/drawing/2014/main" xmlns="" id="{3AB4C428-AFBA-404D-97F9-E0DF9518453D}"/>
                  </a:ext>
                </a:extLst>
              </p:cNvPr>
              <p:cNvSpPr/>
              <p:nvPr/>
            </p:nvSpPr>
            <p:spPr>
              <a:xfrm>
                <a:off x="4352586" y="3963258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2404 w 6181"/>
                  <a:gd name="connsiteY2" fmla="*/ 6010 h 6010"/>
                  <a:gd name="connsiteX3" fmla="*/ 2404 w 6181"/>
                  <a:gd name="connsiteY3" fmla="*/ 4636 h 6010"/>
                  <a:gd name="connsiteX4" fmla="*/ 2404 w 6181"/>
                  <a:gd name="connsiteY4" fmla="*/ 4465 h 6010"/>
                  <a:gd name="connsiteX5" fmla="*/ 2404 w 6181"/>
                  <a:gd name="connsiteY5" fmla="*/ 6010 h 6010"/>
                  <a:gd name="connsiteX6" fmla="*/ 0 w 6181"/>
                  <a:gd name="connsiteY6" fmla="*/ 6010 h 6010"/>
                  <a:gd name="connsiteX7" fmla="*/ 0 w 6181"/>
                  <a:gd name="connsiteY7" fmla="*/ 3606 h 6010"/>
                  <a:gd name="connsiteX8" fmla="*/ 0 w 6181"/>
                  <a:gd name="connsiteY8" fmla="*/ 2404 h 6010"/>
                  <a:gd name="connsiteX9" fmla="*/ 0 w 6181"/>
                  <a:gd name="connsiteY9" fmla="*/ 2404 h 6010"/>
                  <a:gd name="connsiteX10" fmla="*/ 0 w 6181"/>
                  <a:gd name="connsiteY10" fmla="*/ 0 h 6010"/>
                  <a:gd name="connsiteX11" fmla="*/ 2404 w 6181"/>
                  <a:gd name="connsiteY11" fmla="*/ 0 h 6010"/>
                  <a:gd name="connsiteX12" fmla="*/ 2919 w 6181"/>
                  <a:gd name="connsiteY12" fmla="*/ 0 h 6010"/>
                  <a:gd name="connsiteX13" fmla="*/ 2919 w 6181"/>
                  <a:gd name="connsiteY13" fmla="*/ 0 h 6010"/>
                  <a:gd name="connsiteX14" fmla="*/ 5323 w 6181"/>
                  <a:gd name="connsiteY14" fmla="*/ 859 h 6010"/>
                  <a:gd name="connsiteX15" fmla="*/ 5323 w 6181"/>
                  <a:gd name="connsiteY15" fmla="*/ 859 h 6010"/>
                  <a:gd name="connsiteX16" fmla="*/ 6182 w 6181"/>
                  <a:gd name="connsiteY16" fmla="*/ 3606 h 6010"/>
                  <a:gd name="connsiteX17" fmla="*/ 6182 w 6181"/>
                  <a:gd name="connsiteY17" fmla="*/ 3606 h 6010"/>
                  <a:gd name="connsiteX18" fmla="*/ 6182 w 6181"/>
                  <a:gd name="connsiteY18" fmla="*/ 6010 h 6010"/>
                  <a:gd name="connsiteX19" fmla="*/ 3606 w 6181"/>
                  <a:gd name="connsiteY19" fmla="*/ 6010 h 6010"/>
                  <a:gd name="connsiteX20" fmla="*/ 3606 w 6181"/>
                  <a:gd name="connsiteY20" fmla="*/ 6010 h 6010"/>
                  <a:gd name="connsiteX21" fmla="*/ 3606 w 6181"/>
                  <a:gd name="connsiteY21" fmla="*/ 3606 h 6010"/>
                  <a:gd name="connsiteX22" fmla="*/ 4808 w 6181"/>
                  <a:gd name="connsiteY22" fmla="*/ 3606 h 6010"/>
                  <a:gd name="connsiteX23" fmla="*/ 3606 w 6181"/>
                  <a:gd name="connsiteY23" fmla="*/ 3606 h 6010"/>
                  <a:gd name="connsiteX24" fmla="*/ 3606 w 6181"/>
                  <a:gd name="connsiteY24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636"/>
                    </a:lnTo>
                    <a:lnTo>
                      <a:pt x="2404" y="4465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0" name="图形 7">
              <a:extLst>
                <a:ext uri="{FF2B5EF4-FFF2-40B4-BE49-F238E27FC236}">
                  <a16:creationId xmlns:a16="http://schemas.microsoft.com/office/drawing/2014/main" xmlns="" id="{AD11CFDB-04A9-464D-9318-E722130C7C0D}"/>
                </a:ext>
              </a:extLst>
            </p:cNvPr>
            <p:cNvGrpSpPr/>
            <p:nvPr/>
          </p:nvGrpSpPr>
          <p:grpSpPr>
            <a:xfrm>
              <a:off x="4356020" y="3972187"/>
              <a:ext cx="2575" cy="4979"/>
              <a:chOff x="4356020" y="3972187"/>
              <a:chExt cx="2575" cy="4979"/>
            </a:xfrm>
            <a:solidFill>
              <a:srgbClr val="B4B4B4"/>
            </a:solidFill>
          </p:grpSpPr>
          <p:sp>
            <p:nvSpPr>
              <p:cNvPr id="2683" name="任意多边形: 形状 2682">
                <a:extLst>
                  <a:ext uri="{FF2B5EF4-FFF2-40B4-BE49-F238E27FC236}">
                    <a16:creationId xmlns:a16="http://schemas.microsoft.com/office/drawing/2014/main" xmlns="" id="{10FC63DA-5B47-4093-A39A-E0481F0B10A1}"/>
                  </a:ext>
                </a:extLst>
              </p:cNvPr>
              <p:cNvSpPr/>
              <p:nvPr/>
            </p:nvSpPr>
            <p:spPr>
              <a:xfrm>
                <a:off x="4356192" y="3974591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4" name="任意多边形: 形状 2683">
                <a:extLst>
                  <a:ext uri="{FF2B5EF4-FFF2-40B4-BE49-F238E27FC236}">
                    <a16:creationId xmlns:a16="http://schemas.microsoft.com/office/drawing/2014/main" xmlns="" id="{673BB376-8FC4-49A2-B602-3F9B5CEE42CC}"/>
                  </a:ext>
                </a:extLst>
              </p:cNvPr>
              <p:cNvSpPr/>
              <p:nvPr/>
            </p:nvSpPr>
            <p:spPr>
              <a:xfrm>
                <a:off x="4356020" y="3972187"/>
                <a:ext cx="2575" cy="4979"/>
              </a:xfrm>
              <a:custGeom>
                <a:avLst/>
                <a:gdLst>
                  <a:gd name="connsiteX0" fmla="*/ 1374 w 2575"/>
                  <a:gd name="connsiteY0" fmla="*/ 4808 h 4979"/>
                  <a:gd name="connsiteX1" fmla="*/ 1374 w 2575"/>
                  <a:gd name="connsiteY1" fmla="*/ 4808 h 4979"/>
                  <a:gd name="connsiteX2" fmla="*/ 172 w 2575"/>
                  <a:gd name="connsiteY2" fmla="*/ 4808 h 4979"/>
                  <a:gd name="connsiteX3" fmla="*/ 172 w 2575"/>
                  <a:gd name="connsiteY3" fmla="*/ 4808 h 4979"/>
                  <a:gd name="connsiteX4" fmla="*/ 0 w 2575"/>
                  <a:gd name="connsiteY4" fmla="*/ 4808 h 4979"/>
                  <a:gd name="connsiteX5" fmla="*/ 0 w 2575"/>
                  <a:gd name="connsiteY5" fmla="*/ 0 h 4979"/>
                  <a:gd name="connsiteX6" fmla="*/ 1202 w 2575"/>
                  <a:gd name="connsiteY6" fmla="*/ 0 h 4979"/>
                  <a:gd name="connsiteX7" fmla="*/ 1202 w 2575"/>
                  <a:gd name="connsiteY7" fmla="*/ 0 h 4979"/>
                  <a:gd name="connsiteX8" fmla="*/ 2404 w 2575"/>
                  <a:gd name="connsiteY8" fmla="*/ 0 h 4979"/>
                  <a:gd name="connsiteX9" fmla="*/ 2576 w 2575"/>
                  <a:gd name="connsiteY9" fmla="*/ 4980 h 4979"/>
                  <a:gd name="connsiteX10" fmla="*/ 1374 w 2575"/>
                  <a:gd name="connsiteY10" fmla="*/ 4808 h 4979"/>
                  <a:gd name="connsiteX11" fmla="*/ 1374 w 2575"/>
                  <a:gd name="connsiteY11" fmla="*/ 4808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5" h="4979">
                    <a:moveTo>
                      <a:pt x="1374" y="4808"/>
                    </a:moveTo>
                    <a:lnTo>
                      <a:pt x="1374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576" y="4980"/>
                    </a:lnTo>
                    <a:lnTo>
                      <a:pt x="1374" y="4808"/>
                    </a:lnTo>
                    <a:lnTo>
                      <a:pt x="1374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1" name="图形 7">
              <a:extLst>
                <a:ext uri="{FF2B5EF4-FFF2-40B4-BE49-F238E27FC236}">
                  <a16:creationId xmlns:a16="http://schemas.microsoft.com/office/drawing/2014/main" xmlns="" id="{1678CCD9-3917-44E8-A5F6-242153B7050E}"/>
                </a:ext>
              </a:extLst>
            </p:cNvPr>
            <p:cNvGrpSpPr/>
            <p:nvPr/>
          </p:nvGrpSpPr>
          <p:grpSpPr>
            <a:xfrm>
              <a:off x="4375424" y="3961884"/>
              <a:ext cx="9444" cy="5323"/>
              <a:chOff x="4375424" y="3961884"/>
              <a:chExt cx="9444" cy="5323"/>
            </a:xfrm>
            <a:solidFill>
              <a:srgbClr val="B4B4B4"/>
            </a:solidFill>
          </p:grpSpPr>
          <p:sp>
            <p:nvSpPr>
              <p:cNvPr id="2681" name="任意多边形: 形状 2680">
                <a:extLst>
                  <a:ext uri="{FF2B5EF4-FFF2-40B4-BE49-F238E27FC236}">
                    <a16:creationId xmlns:a16="http://schemas.microsoft.com/office/drawing/2014/main" xmlns="" id="{5CBE7F67-AE09-4D7E-B0B4-AD38C269A102}"/>
                  </a:ext>
                </a:extLst>
              </p:cNvPr>
              <p:cNvSpPr/>
              <p:nvPr/>
            </p:nvSpPr>
            <p:spPr>
              <a:xfrm>
                <a:off x="4381262" y="3964288"/>
                <a:ext cx="1373" cy="1202"/>
              </a:xfrm>
              <a:custGeom>
                <a:avLst/>
                <a:gdLst>
                  <a:gd name="connsiteX0" fmla="*/ 1374 w 1373"/>
                  <a:gd name="connsiteY0" fmla="*/ 1202 h 1202"/>
                  <a:gd name="connsiteX1" fmla="*/ 1374 w 1373"/>
                  <a:gd name="connsiteY1" fmla="*/ 0 h 1202"/>
                  <a:gd name="connsiteX2" fmla="*/ 0 w 1373"/>
                  <a:gd name="connsiteY2" fmla="*/ 0 h 1202"/>
                  <a:gd name="connsiteX3" fmla="*/ 1374 w 1373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2">
                    <a:moveTo>
                      <a:pt x="1374" y="1202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1374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2" name="任意多边形: 形状 2681">
                <a:extLst>
                  <a:ext uri="{FF2B5EF4-FFF2-40B4-BE49-F238E27FC236}">
                    <a16:creationId xmlns:a16="http://schemas.microsoft.com/office/drawing/2014/main" xmlns="" id="{1B70D2B6-C14F-4BD2-908C-7C766B37C786}"/>
                  </a:ext>
                </a:extLst>
              </p:cNvPr>
              <p:cNvSpPr/>
              <p:nvPr/>
            </p:nvSpPr>
            <p:spPr>
              <a:xfrm>
                <a:off x="4375424" y="3961884"/>
                <a:ext cx="9444" cy="5323"/>
              </a:xfrm>
              <a:custGeom>
                <a:avLst/>
                <a:gdLst>
                  <a:gd name="connsiteX0" fmla="*/ 0 w 9444"/>
                  <a:gd name="connsiteY0" fmla="*/ 0 h 5323"/>
                  <a:gd name="connsiteX1" fmla="*/ 5838 w 9444"/>
                  <a:gd name="connsiteY1" fmla="*/ 0 h 5323"/>
                  <a:gd name="connsiteX2" fmla="*/ 9444 w 9444"/>
                  <a:gd name="connsiteY2" fmla="*/ 0 h 5323"/>
                  <a:gd name="connsiteX3" fmla="*/ 9444 w 9444"/>
                  <a:gd name="connsiteY3" fmla="*/ 2404 h 5323"/>
                  <a:gd name="connsiteX4" fmla="*/ 9444 w 9444"/>
                  <a:gd name="connsiteY4" fmla="*/ 3606 h 5323"/>
                  <a:gd name="connsiteX5" fmla="*/ 7040 w 9444"/>
                  <a:gd name="connsiteY5" fmla="*/ 4636 h 5323"/>
                  <a:gd name="connsiteX6" fmla="*/ 7040 w 9444"/>
                  <a:gd name="connsiteY6" fmla="*/ 4808 h 5323"/>
                  <a:gd name="connsiteX7" fmla="*/ 6525 w 9444"/>
                  <a:gd name="connsiteY7" fmla="*/ 4808 h 5323"/>
                  <a:gd name="connsiteX8" fmla="*/ 5151 w 9444"/>
                  <a:gd name="connsiteY8" fmla="*/ 5323 h 5323"/>
                  <a:gd name="connsiteX9" fmla="*/ 0 w 9444"/>
                  <a:gd name="connsiteY9" fmla="*/ 0 h 5323"/>
                  <a:gd name="connsiteX10" fmla="*/ 0 w 9444"/>
                  <a:gd name="connsiteY10" fmla="*/ 0 h 5323"/>
                  <a:gd name="connsiteX11" fmla="*/ 7212 w 9444"/>
                  <a:gd name="connsiteY11" fmla="*/ 3606 h 5323"/>
                  <a:gd name="connsiteX12" fmla="*/ 8929 w 9444"/>
                  <a:gd name="connsiteY12" fmla="*/ 1889 h 5323"/>
                  <a:gd name="connsiteX13" fmla="*/ 7212 w 9444"/>
                  <a:gd name="connsiteY13" fmla="*/ 3606 h 5323"/>
                  <a:gd name="connsiteX14" fmla="*/ 7212 w 9444"/>
                  <a:gd name="connsiteY14" fmla="*/ 3606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323">
                    <a:moveTo>
                      <a:pt x="0" y="0"/>
                    </a:moveTo>
                    <a:lnTo>
                      <a:pt x="5838" y="0"/>
                    </a:lnTo>
                    <a:lnTo>
                      <a:pt x="9444" y="0"/>
                    </a:lnTo>
                    <a:lnTo>
                      <a:pt x="9444" y="2404"/>
                    </a:lnTo>
                    <a:lnTo>
                      <a:pt x="9444" y="3606"/>
                    </a:lnTo>
                    <a:lnTo>
                      <a:pt x="7040" y="4636"/>
                    </a:lnTo>
                    <a:lnTo>
                      <a:pt x="7040" y="4808"/>
                    </a:lnTo>
                    <a:lnTo>
                      <a:pt x="6525" y="4808"/>
                    </a:lnTo>
                    <a:lnTo>
                      <a:pt x="5151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212" y="3606"/>
                    </a:moveTo>
                    <a:lnTo>
                      <a:pt x="8929" y="1889"/>
                    </a:lnTo>
                    <a:lnTo>
                      <a:pt x="7212" y="3606"/>
                    </a:lnTo>
                    <a:lnTo>
                      <a:pt x="7212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2" name="图形 7">
              <a:extLst>
                <a:ext uri="{FF2B5EF4-FFF2-40B4-BE49-F238E27FC236}">
                  <a16:creationId xmlns:a16="http://schemas.microsoft.com/office/drawing/2014/main" xmlns="" id="{B1002E2B-21B0-4530-945D-643EBF32030C}"/>
                </a:ext>
              </a:extLst>
            </p:cNvPr>
            <p:cNvGrpSpPr/>
            <p:nvPr/>
          </p:nvGrpSpPr>
          <p:grpSpPr>
            <a:xfrm>
              <a:off x="4379889" y="3974419"/>
              <a:ext cx="14595" cy="13969"/>
              <a:chOff x="4379889" y="3974419"/>
              <a:chExt cx="14595" cy="13969"/>
            </a:xfrm>
            <a:solidFill>
              <a:srgbClr val="B4B4B4"/>
            </a:solidFill>
          </p:grpSpPr>
          <p:sp>
            <p:nvSpPr>
              <p:cNvPr id="2679" name="任意多边形: 形状 2678">
                <a:extLst>
                  <a:ext uri="{FF2B5EF4-FFF2-40B4-BE49-F238E27FC236}">
                    <a16:creationId xmlns:a16="http://schemas.microsoft.com/office/drawing/2014/main" xmlns="" id="{EE26A879-E65D-4AD8-84CE-6ABA0B794DA7}"/>
                  </a:ext>
                </a:extLst>
              </p:cNvPr>
              <p:cNvSpPr/>
              <p:nvPr/>
            </p:nvSpPr>
            <p:spPr>
              <a:xfrm>
                <a:off x="4382400" y="3977163"/>
                <a:ext cx="9633" cy="8994"/>
              </a:xfrm>
              <a:custGeom>
                <a:avLst/>
                <a:gdLst>
                  <a:gd name="connsiteX0" fmla="*/ 2812 w 9633"/>
                  <a:gd name="connsiteY0" fmla="*/ 4984 h 8994"/>
                  <a:gd name="connsiteX1" fmla="*/ 236 w 9633"/>
                  <a:gd name="connsiteY1" fmla="*/ 8762 h 8994"/>
                  <a:gd name="connsiteX2" fmla="*/ 6590 w 9633"/>
                  <a:gd name="connsiteY2" fmla="*/ 4984 h 8994"/>
                  <a:gd name="connsiteX3" fmla="*/ 9165 w 9633"/>
                  <a:gd name="connsiteY3" fmla="*/ 4 h 8994"/>
                  <a:gd name="connsiteX4" fmla="*/ 2812 w 9633"/>
                  <a:gd name="connsiteY4" fmla="*/ 4984 h 8994"/>
                  <a:gd name="connsiteX5" fmla="*/ 2812 w 9633"/>
                  <a:gd name="connsiteY5" fmla="*/ 4984 h 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33" h="8994">
                    <a:moveTo>
                      <a:pt x="2812" y="4984"/>
                    </a:moveTo>
                    <a:cubicBezTo>
                      <a:pt x="2812" y="4984"/>
                      <a:pt x="-966" y="7560"/>
                      <a:pt x="236" y="8762"/>
                    </a:cubicBezTo>
                    <a:cubicBezTo>
                      <a:pt x="1438" y="9964"/>
                      <a:pt x="5216" y="6186"/>
                      <a:pt x="6590" y="4984"/>
                    </a:cubicBezTo>
                    <a:cubicBezTo>
                      <a:pt x="9165" y="3782"/>
                      <a:pt x="10367" y="1206"/>
                      <a:pt x="9165" y="4"/>
                    </a:cubicBezTo>
                    <a:cubicBezTo>
                      <a:pt x="6590" y="-167"/>
                      <a:pt x="2812" y="4984"/>
                      <a:pt x="2812" y="4984"/>
                    </a:cubicBezTo>
                    <a:lnTo>
                      <a:pt x="2812" y="49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0" name="任意多边形: 形状 2679">
                <a:extLst>
                  <a:ext uri="{FF2B5EF4-FFF2-40B4-BE49-F238E27FC236}">
                    <a16:creationId xmlns:a16="http://schemas.microsoft.com/office/drawing/2014/main" xmlns="" id="{2BEA7056-1CAE-4452-95EC-A2D1B0B3467D}"/>
                  </a:ext>
                </a:extLst>
              </p:cNvPr>
              <p:cNvSpPr/>
              <p:nvPr/>
            </p:nvSpPr>
            <p:spPr>
              <a:xfrm>
                <a:off x="4379889" y="3974419"/>
                <a:ext cx="14595" cy="13969"/>
              </a:xfrm>
              <a:custGeom>
                <a:avLst/>
                <a:gdLst>
                  <a:gd name="connsiteX0" fmla="*/ 1030 w 14595"/>
                  <a:gd name="connsiteY0" fmla="*/ 13051 h 13969"/>
                  <a:gd name="connsiteX1" fmla="*/ 0 w 14595"/>
                  <a:gd name="connsiteY1" fmla="*/ 10818 h 13969"/>
                  <a:gd name="connsiteX2" fmla="*/ 0 w 14595"/>
                  <a:gd name="connsiteY2" fmla="*/ 10818 h 13969"/>
                  <a:gd name="connsiteX3" fmla="*/ 3606 w 14595"/>
                  <a:gd name="connsiteY3" fmla="*/ 5839 h 13969"/>
                  <a:gd name="connsiteX4" fmla="*/ 3606 w 14595"/>
                  <a:gd name="connsiteY4" fmla="*/ 5839 h 13969"/>
                  <a:gd name="connsiteX5" fmla="*/ 11677 w 14595"/>
                  <a:gd name="connsiteY5" fmla="*/ 0 h 13969"/>
                  <a:gd name="connsiteX6" fmla="*/ 11677 w 14595"/>
                  <a:gd name="connsiteY6" fmla="*/ 0 h 13969"/>
                  <a:gd name="connsiteX7" fmla="*/ 12707 w 14595"/>
                  <a:gd name="connsiteY7" fmla="*/ 0 h 13969"/>
                  <a:gd name="connsiteX8" fmla="*/ 13394 w 14595"/>
                  <a:gd name="connsiteY8" fmla="*/ 687 h 13969"/>
                  <a:gd name="connsiteX9" fmla="*/ 14596 w 14595"/>
                  <a:gd name="connsiteY9" fmla="*/ 3606 h 13969"/>
                  <a:gd name="connsiteX10" fmla="*/ 14596 w 14595"/>
                  <a:gd name="connsiteY10" fmla="*/ 3606 h 13969"/>
                  <a:gd name="connsiteX11" fmla="*/ 10818 w 14595"/>
                  <a:gd name="connsiteY11" fmla="*/ 9273 h 13969"/>
                  <a:gd name="connsiteX12" fmla="*/ 10818 w 14595"/>
                  <a:gd name="connsiteY12" fmla="*/ 9273 h 13969"/>
                  <a:gd name="connsiteX13" fmla="*/ 3434 w 14595"/>
                  <a:gd name="connsiteY13" fmla="*/ 13909 h 13969"/>
                  <a:gd name="connsiteX14" fmla="*/ 3434 w 14595"/>
                  <a:gd name="connsiteY14" fmla="*/ 13909 h 13969"/>
                  <a:gd name="connsiteX15" fmla="*/ 3263 w 14595"/>
                  <a:gd name="connsiteY15" fmla="*/ 13909 h 13969"/>
                  <a:gd name="connsiteX16" fmla="*/ 3263 w 14595"/>
                  <a:gd name="connsiteY16" fmla="*/ 13909 h 13969"/>
                  <a:gd name="connsiteX17" fmla="*/ 1030 w 14595"/>
                  <a:gd name="connsiteY17" fmla="*/ 13051 h 13969"/>
                  <a:gd name="connsiteX18" fmla="*/ 1030 w 14595"/>
                  <a:gd name="connsiteY18" fmla="*/ 13051 h 13969"/>
                  <a:gd name="connsiteX19" fmla="*/ 5323 w 14595"/>
                  <a:gd name="connsiteY19" fmla="*/ 7727 h 13969"/>
                  <a:gd name="connsiteX20" fmla="*/ 5323 w 14595"/>
                  <a:gd name="connsiteY20" fmla="*/ 7727 h 13969"/>
                  <a:gd name="connsiteX21" fmla="*/ 5323 w 14595"/>
                  <a:gd name="connsiteY21" fmla="*/ 7727 h 13969"/>
                  <a:gd name="connsiteX22" fmla="*/ 5323 w 14595"/>
                  <a:gd name="connsiteY22" fmla="*/ 7727 h 13969"/>
                  <a:gd name="connsiteX23" fmla="*/ 5323 w 14595"/>
                  <a:gd name="connsiteY23" fmla="*/ 7727 h 13969"/>
                  <a:gd name="connsiteX24" fmla="*/ 5323 w 14595"/>
                  <a:gd name="connsiteY24" fmla="*/ 7727 h 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595" h="13969">
                    <a:moveTo>
                      <a:pt x="1030" y="13051"/>
                    </a:moveTo>
                    <a:cubicBezTo>
                      <a:pt x="515" y="12535"/>
                      <a:pt x="0" y="11505"/>
                      <a:pt x="0" y="10818"/>
                    </a:cubicBezTo>
                    <a:lnTo>
                      <a:pt x="0" y="10818"/>
                    </a:lnTo>
                    <a:cubicBezTo>
                      <a:pt x="515" y="7556"/>
                      <a:pt x="2748" y="6525"/>
                      <a:pt x="3606" y="5839"/>
                    </a:cubicBezTo>
                    <a:lnTo>
                      <a:pt x="3606" y="5839"/>
                    </a:lnTo>
                    <a:cubicBezTo>
                      <a:pt x="4465" y="4808"/>
                      <a:pt x="7212" y="515"/>
                      <a:pt x="11677" y="0"/>
                    </a:cubicBezTo>
                    <a:lnTo>
                      <a:pt x="11677" y="0"/>
                    </a:lnTo>
                    <a:lnTo>
                      <a:pt x="12707" y="0"/>
                    </a:lnTo>
                    <a:lnTo>
                      <a:pt x="13394" y="687"/>
                    </a:lnTo>
                    <a:cubicBezTo>
                      <a:pt x="14252" y="1546"/>
                      <a:pt x="14596" y="2576"/>
                      <a:pt x="14596" y="3606"/>
                    </a:cubicBezTo>
                    <a:lnTo>
                      <a:pt x="14596" y="3606"/>
                    </a:lnTo>
                    <a:cubicBezTo>
                      <a:pt x="14424" y="6354"/>
                      <a:pt x="12707" y="8243"/>
                      <a:pt x="10818" y="9273"/>
                    </a:cubicBezTo>
                    <a:lnTo>
                      <a:pt x="10818" y="9273"/>
                    </a:lnTo>
                    <a:cubicBezTo>
                      <a:pt x="9444" y="10303"/>
                      <a:pt x="7384" y="13566"/>
                      <a:pt x="3434" y="13909"/>
                    </a:cubicBezTo>
                    <a:lnTo>
                      <a:pt x="3434" y="13909"/>
                    </a:lnTo>
                    <a:cubicBezTo>
                      <a:pt x="3434" y="13909"/>
                      <a:pt x="3434" y="13909"/>
                      <a:pt x="3263" y="13909"/>
                    </a:cubicBezTo>
                    <a:lnTo>
                      <a:pt x="3263" y="13909"/>
                    </a:lnTo>
                    <a:cubicBezTo>
                      <a:pt x="2748" y="14081"/>
                      <a:pt x="1717" y="13909"/>
                      <a:pt x="1030" y="13051"/>
                    </a:cubicBezTo>
                    <a:lnTo>
                      <a:pt x="1030" y="13051"/>
                    </a:lnTo>
                    <a:close/>
                    <a:moveTo>
                      <a:pt x="5323" y="7727"/>
                    </a:moveTo>
                    <a:cubicBezTo>
                      <a:pt x="5323" y="7727"/>
                      <a:pt x="5323" y="7727"/>
                      <a:pt x="5323" y="7727"/>
                    </a:cubicBezTo>
                    <a:lnTo>
                      <a:pt x="5323" y="7727"/>
                    </a:lnTo>
                    <a:lnTo>
                      <a:pt x="5323" y="7727"/>
                    </a:lnTo>
                    <a:lnTo>
                      <a:pt x="5323" y="7727"/>
                    </a:lnTo>
                    <a:lnTo>
                      <a:pt x="5323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3" name="图形 7">
              <a:extLst>
                <a:ext uri="{FF2B5EF4-FFF2-40B4-BE49-F238E27FC236}">
                  <a16:creationId xmlns:a16="http://schemas.microsoft.com/office/drawing/2014/main" xmlns="" id="{42D2D637-4799-4ADE-A25F-A938B86A6FF5}"/>
                </a:ext>
              </a:extLst>
            </p:cNvPr>
            <p:cNvGrpSpPr/>
            <p:nvPr/>
          </p:nvGrpSpPr>
          <p:grpSpPr>
            <a:xfrm>
              <a:off x="4236334" y="3937844"/>
              <a:ext cx="1280" cy="4979"/>
              <a:chOff x="4236334" y="3937844"/>
              <a:chExt cx="1280" cy="4979"/>
            </a:xfrm>
            <a:solidFill>
              <a:srgbClr val="B4B4B4"/>
            </a:solidFill>
          </p:grpSpPr>
          <p:sp>
            <p:nvSpPr>
              <p:cNvPr id="2677" name="任意多边形: 形状 2676">
                <a:extLst>
                  <a:ext uri="{FF2B5EF4-FFF2-40B4-BE49-F238E27FC236}">
                    <a16:creationId xmlns:a16="http://schemas.microsoft.com/office/drawing/2014/main" xmlns="" id="{E7470F85-AAB0-4918-855A-77735F93C3FE}"/>
                  </a:ext>
                </a:extLst>
              </p:cNvPr>
              <p:cNvSpPr/>
              <p:nvPr/>
            </p:nvSpPr>
            <p:spPr>
              <a:xfrm>
                <a:off x="4236334" y="3940420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8" name="任意多边形: 形状 2677">
                <a:extLst>
                  <a:ext uri="{FF2B5EF4-FFF2-40B4-BE49-F238E27FC236}">
                    <a16:creationId xmlns:a16="http://schemas.microsoft.com/office/drawing/2014/main" xmlns="" id="{200F89AF-6968-4332-A132-5D92A6E257AF}"/>
                  </a:ext>
                </a:extLst>
              </p:cNvPr>
              <p:cNvSpPr/>
              <p:nvPr/>
            </p:nvSpPr>
            <p:spPr>
              <a:xfrm>
                <a:off x="4236334" y="3937844"/>
                <a:ext cx="1280" cy="4979"/>
              </a:xfrm>
              <a:custGeom>
                <a:avLst/>
                <a:gdLst>
                  <a:gd name="connsiteX0" fmla="*/ 0 w 1280"/>
                  <a:gd name="connsiteY0" fmla="*/ 4980 h 4979"/>
                  <a:gd name="connsiteX1" fmla="*/ 0 w 1280"/>
                  <a:gd name="connsiteY1" fmla="*/ 2576 h 4979"/>
                  <a:gd name="connsiteX2" fmla="*/ 0 w 1280"/>
                  <a:gd name="connsiteY2" fmla="*/ 4980 h 4979"/>
                  <a:gd name="connsiteX3" fmla="*/ 0 w 1280"/>
                  <a:gd name="connsiteY3" fmla="*/ 0 h 4979"/>
                  <a:gd name="connsiteX4" fmla="*/ 1202 w 1280"/>
                  <a:gd name="connsiteY4" fmla="*/ 0 h 4979"/>
                  <a:gd name="connsiteX5" fmla="*/ 1202 w 1280"/>
                  <a:gd name="connsiteY5" fmla="*/ 0 h 4979"/>
                  <a:gd name="connsiteX6" fmla="*/ 1202 w 1280"/>
                  <a:gd name="connsiteY6" fmla="*/ 4980 h 4979"/>
                  <a:gd name="connsiteX7" fmla="*/ 0 w 1280"/>
                  <a:gd name="connsiteY7" fmla="*/ 4980 h 4979"/>
                  <a:gd name="connsiteX8" fmla="*/ 0 w 1280"/>
                  <a:gd name="connsiteY8" fmla="*/ 4980 h 4979"/>
                  <a:gd name="connsiteX9" fmla="*/ 0 w 1280"/>
                  <a:gd name="connsiteY9" fmla="*/ 2576 h 4979"/>
                  <a:gd name="connsiteX10" fmla="*/ 0 w 1280"/>
                  <a:gd name="connsiteY10" fmla="*/ 4980 h 4979"/>
                  <a:gd name="connsiteX11" fmla="*/ 0 w 1280"/>
                  <a:gd name="connsiteY11" fmla="*/ 2576 h 4979"/>
                  <a:gd name="connsiteX12" fmla="*/ 0 w 1280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374" y="4980"/>
                      <a:pt x="1374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4" name="图形 7">
              <a:extLst>
                <a:ext uri="{FF2B5EF4-FFF2-40B4-BE49-F238E27FC236}">
                  <a16:creationId xmlns:a16="http://schemas.microsoft.com/office/drawing/2014/main" xmlns="" id="{05426478-5DE5-46A0-AD4C-DEA0F631CB8A}"/>
                </a:ext>
              </a:extLst>
            </p:cNvPr>
            <p:cNvGrpSpPr/>
            <p:nvPr/>
          </p:nvGrpSpPr>
          <p:grpSpPr>
            <a:xfrm>
              <a:off x="4186537" y="4043621"/>
              <a:ext cx="6181" cy="6010"/>
              <a:chOff x="4186537" y="4043621"/>
              <a:chExt cx="6181" cy="6010"/>
            </a:xfrm>
            <a:solidFill>
              <a:srgbClr val="B4B4B4"/>
            </a:solidFill>
          </p:grpSpPr>
          <p:sp>
            <p:nvSpPr>
              <p:cNvPr id="2675" name="任意多边形: 形状 2674">
                <a:extLst>
                  <a:ext uri="{FF2B5EF4-FFF2-40B4-BE49-F238E27FC236}">
                    <a16:creationId xmlns:a16="http://schemas.microsoft.com/office/drawing/2014/main" xmlns="" id="{937C3A3E-3B91-4695-BE5D-0BA4496AD33F}"/>
                  </a:ext>
                </a:extLst>
              </p:cNvPr>
              <p:cNvSpPr/>
              <p:nvPr/>
            </p:nvSpPr>
            <p:spPr>
              <a:xfrm>
                <a:off x="4188941" y="4046025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6" name="任意多边形: 形状 2675">
                <a:extLst>
                  <a:ext uri="{FF2B5EF4-FFF2-40B4-BE49-F238E27FC236}">
                    <a16:creationId xmlns:a16="http://schemas.microsoft.com/office/drawing/2014/main" xmlns="" id="{D5493956-F2F6-45FC-9F51-7B1A16441D17}"/>
                  </a:ext>
                </a:extLst>
              </p:cNvPr>
              <p:cNvSpPr/>
              <p:nvPr/>
            </p:nvSpPr>
            <p:spPr>
              <a:xfrm>
                <a:off x="4186537" y="4043621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1374 w 6181"/>
                  <a:gd name="connsiteY2" fmla="*/ 6010 h 6010"/>
                  <a:gd name="connsiteX3" fmla="*/ 687 w 6181"/>
                  <a:gd name="connsiteY3" fmla="*/ 5323 h 6010"/>
                  <a:gd name="connsiteX4" fmla="*/ 0 w 6181"/>
                  <a:gd name="connsiteY4" fmla="*/ 3606 h 6010"/>
                  <a:gd name="connsiteX5" fmla="*/ 0 w 6181"/>
                  <a:gd name="connsiteY5" fmla="*/ 3606 h 6010"/>
                  <a:gd name="connsiteX6" fmla="*/ 3778 w 6181"/>
                  <a:gd name="connsiteY6" fmla="*/ 0 h 6010"/>
                  <a:gd name="connsiteX7" fmla="*/ 3778 w 6181"/>
                  <a:gd name="connsiteY7" fmla="*/ 0 h 6010"/>
                  <a:gd name="connsiteX8" fmla="*/ 6182 w 6181"/>
                  <a:gd name="connsiteY8" fmla="*/ 0 h 6010"/>
                  <a:gd name="connsiteX9" fmla="*/ 6182 w 6181"/>
                  <a:gd name="connsiteY9" fmla="*/ 2404 h 6010"/>
                  <a:gd name="connsiteX10" fmla="*/ 6182 w 6181"/>
                  <a:gd name="connsiteY10" fmla="*/ 3606 h 6010"/>
                  <a:gd name="connsiteX11" fmla="*/ 6182 w 6181"/>
                  <a:gd name="connsiteY11" fmla="*/ 3606 h 6010"/>
                  <a:gd name="connsiteX12" fmla="*/ 6182 w 6181"/>
                  <a:gd name="connsiteY12" fmla="*/ 6010 h 6010"/>
                  <a:gd name="connsiteX13" fmla="*/ 3606 w 6181"/>
                  <a:gd name="connsiteY13" fmla="*/ 6010 h 6010"/>
                  <a:gd name="connsiteX14" fmla="*/ 3606 w 6181"/>
                  <a:gd name="connsiteY14" fmla="*/ 6010 h 6010"/>
                  <a:gd name="connsiteX15" fmla="*/ 4808 w 6181"/>
                  <a:gd name="connsiteY15" fmla="*/ 3606 h 6010"/>
                  <a:gd name="connsiteX16" fmla="*/ 3606 w 6181"/>
                  <a:gd name="connsiteY16" fmla="*/ 3606 h 6010"/>
                  <a:gd name="connsiteX17" fmla="*/ 4808 w 6181"/>
                  <a:gd name="connsiteY17" fmla="*/ 3606 h 6010"/>
                  <a:gd name="connsiteX18" fmla="*/ 4808 w 6181"/>
                  <a:gd name="connsiteY18" fmla="*/ 3606 h 6010"/>
                  <a:gd name="connsiteX19" fmla="*/ 3606 w 6181"/>
                  <a:gd name="connsiteY19" fmla="*/ 2404 h 6010"/>
                  <a:gd name="connsiteX20" fmla="*/ 3606 w 6181"/>
                  <a:gd name="connsiteY20" fmla="*/ 1202 h 6010"/>
                  <a:gd name="connsiteX21" fmla="*/ 3606 w 6181"/>
                  <a:gd name="connsiteY21" fmla="*/ 2404 h 6010"/>
                  <a:gd name="connsiteX22" fmla="*/ 3606 w 6181"/>
                  <a:gd name="connsiteY22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1374" y="6010"/>
                    </a:lnTo>
                    <a:lnTo>
                      <a:pt x="687" y="5323"/>
                    </a:lnTo>
                    <a:cubicBezTo>
                      <a:pt x="687" y="5152"/>
                      <a:pt x="172" y="5152"/>
                      <a:pt x="0" y="3606"/>
                    </a:cubicBezTo>
                    <a:lnTo>
                      <a:pt x="0" y="3606"/>
                    </a:lnTo>
                    <a:cubicBezTo>
                      <a:pt x="172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4808" y="3606"/>
                    </a:moveTo>
                    <a:lnTo>
                      <a:pt x="360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5" name="图形 7">
              <a:extLst>
                <a:ext uri="{FF2B5EF4-FFF2-40B4-BE49-F238E27FC236}">
                  <a16:creationId xmlns:a16="http://schemas.microsoft.com/office/drawing/2014/main" xmlns="" id="{E5ACEF2B-932C-4DF0-B6AC-2E1D5849C8BF}"/>
                </a:ext>
              </a:extLst>
            </p:cNvPr>
            <p:cNvGrpSpPr/>
            <p:nvPr/>
          </p:nvGrpSpPr>
          <p:grpSpPr>
            <a:xfrm>
              <a:off x="4173486" y="4057015"/>
              <a:ext cx="22509" cy="15110"/>
              <a:chOff x="4173486" y="4057015"/>
              <a:chExt cx="22509" cy="15110"/>
            </a:xfrm>
            <a:solidFill>
              <a:srgbClr val="B4B4B4"/>
            </a:solidFill>
          </p:grpSpPr>
          <p:sp>
            <p:nvSpPr>
              <p:cNvPr id="2673" name="任意多边形: 形状 2672">
                <a:extLst>
                  <a:ext uri="{FF2B5EF4-FFF2-40B4-BE49-F238E27FC236}">
                    <a16:creationId xmlns:a16="http://schemas.microsoft.com/office/drawing/2014/main" xmlns="" id="{DEB52319-8442-4252-951F-F06B955A4A5C}"/>
                  </a:ext>
                </a:extLst>
              </p:cNvPr>
              <p:cNvSpPr/>
              <p:nvPr/>
            </p:nvSpPr>
            <p:spPr>
              <a:xfrm>
                <a:off x="4177779" y="4059400"/>
                <a:ext cx="15853" cy="10320"/>
              </a:xfrm>
              <a:custGeom>
                <a:avLst/>
                <a:gdLst>
                  <a:gd name="connsiteX0" fmla="*/ 9960 w 15853"/>
                  <a:gd name="connsiteY0" fmla="*/ 534 h 10320"/>
                  <a:gd name="connsiteX1" fmla="*/ 4980 w 15853"/>
                  <a:gd name="connsiteY1" fmla="*/ 6888 h 10320"/>
                  <a:gd name="connsiteX2" fmla="*/ 0 w 15853"/>
                  <a:gd name="connsiteY2" fmla="*/ 9463 h 10320"/>
                  <a:gd name="connsiteX3" fmla="*/ 8758 w 15853"/>
                  <a:gd name="connsiteY3" fmla="*/ 8261 h 10320"/>
                  <a:gd name="connsiteX4" fmla="*/ 15111 w 15853"/>
                  <a:gd name="connsiteY4" fmla="*/ 534 h 10320"/>
                  <a:gd name="connsiteX5" fmla="*/ 9960 w 15853"/>
                  <a:gd name="connsiteY5" fmla="*/ 534 h 10320"/>
                  <a:gd name="connsiteX6" fmla="*/ 9960 w 15853"/>
                  <a:gd name="connsiteY6" fmla="*/ 534 h 1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53" h="10320">
                    <a:moveTo>
                      <a:pt x="9960" y="534"/>
                    </a:moveTo>
                    <a:cubicBezTo>
                      <a:pt x="9960" y="534"/>
                      <a:pt x="7384" y="5686"/>
                      <a:pt x="4980" y="6888"/>
                    </a:cubicBezTo>
                    <a:cubicBezTo>
                      <a:pt x="2404" y="6888"/>
                      <a:pt x="0" y="9463"/>
                      <a:pt x="0" y="9463"/>
                    </a:cubicBezTo>
                    <a:cubicBezTo>
                      <a:pt x="0" y="9463"/>
                      <a:pt x="4980" y="12039"/>
                      <a:pt x="8758" y="8261"/>
                    </a:cubicBezTo>
                    <a:cubicBezTo>
                      <a:pt x="13737" y="4484"/>
                      <a:pt x="17515" y="1908"/>
                      <a:pt x="15111" y="534"/>
                    </a:cubicBezTo>
                    <a:cubicBezTo>
                      <a:pt x="12364" y="-668"/>
                      <a:pt x="9960" y="534"/>
                      <a:pt x="9960" y="534"/>
                    </a:cubicBezTo>
                    <a:lnTo>
                      <a:pt x="996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4" name="任意多边形: 形状 2673">
                <a:extLst>
                  <a:ext uri="{FF2B5EF4-FFF2-40B4-BE49-F238E27FC236}">
                    <a16:creationId xmlns:a16="http://schemas.microsoft.com/office/drawing/2014/main" xmlns="" id="{8C83E1EC-1977-4670-B0B8-76E2030B403E}"/>
                  </a:ext>
                </a:extLst>
              </p:cNvPr>
              <p:cNvSpPr/>
              <p:nvPr/>
            </p:nvSpPr>
            <p:spPr>
              <a:xfrm>
                <a:off x="4173486" y="4057015"/>
                <a:ext cx="22509" cy="15110"/>
              </a:xfrm>
              <a:custGeom>
                <a:avLst/>
                <a:gdLst>
                  <a:gd name="connsiteX0" fmla="*/ 7899 w 22509"/>
                  <a:gd name="connsiteY0" fmla="*/ 15111 h 15110"/>
                  <a:gd name="connsiteX1" fmla="*/ 3091 w 22509"/>
                  <a:gd name="connsiteY1" fmla="*/ 14081 h 15110"/>
                  <a:gd name="connsiteX2" fmla="*/ 3091 w 22509"/>
                  <a:gd name="connsiteY2" fmla="*/ 14081 h 15110"/>
                  <a:gd name="connsiteX3" fmla="*/ 0 w 22509"/>
                  <a:gd name="connsiteY3" fmla="*/ 12535 h 15110"/>
                  <a:gd name="connsiteX4" fmla="*/ 2404 w 22509"/>
                  <a:gd name="connsiteY4" fmla="*/ 10131 h 15110"/>
                  <a:gd name="connsiteX5" fmla="*/ 8414 w 22509"/>
                  <a:gd name="connsiteY5" fmla="*/ 6869 h 15110"/>
                  <a:gd name="connsiteX6" fmla="*/ 8414 w 22509"/>
                  <a:gd name="connsiteY6" fmla="*/ 6869 h 15110"/>
                  <a:gd name="connsiteX7" fmla="*/ 12020 w 22509"/>
                  <a:gd name="connsiteY7" fmla="*/ 1889 h 15110"/>
                  <a:gd name="connsiteX8" fmla="*/ 12020 w 22509"/>
                  <a:gd name="connsiteY8" fmla="*/ 1889 h 15110"/>
                  <a:gd name="connsiteX9" fmla="*/ 12364 w 22509"/>
                  <a:gd name="connsiteY9" fmla="*/ 1202 h 15110"/>
                  <a:gd name="connsiteX10" fmla="*/ 13051 w 22509"/>
                  <a:gd name="connsiteY10" fmla="*/ 858 h 15110"/>
                  <a:gd name="connsiteX11" fmla="*/ 16828 w 22509"/>
                  <a:gd name="connsiteY11" fmla="*/ 0 h 15110"/>
                  <a:gd name="connsiteX12" fmla="*/ 16828 w 22509"/>
                  <a:gd name="connsiteY12" fmla="*/ 0 h 15110"/>
                  <a:gd name="connsiteX13" fmla="*/ 20263 w 22509"/>
                  <a:gd name="connsiteY13" fmla="*/ 687 h 15110"/>
                  <a:gd name="connsiteX14" fmla="*/ 20263 w 22509"/>
                  <a:gd name="connsiteY14" fmla="*/ 687 h 15110"/>
                  <a:gd name="connsiteX15" fmla="*/ 22495 w 22509"/>
                  <a:gd name="connsiteY15" fmla="*/ 3949 h 15110"/>
                  <a:gd name="connsiteX16" fmla="*/ 22495 w 22509"/>
                  <a:gd name="connsiteY16" fmla="*/ 3949 h 15110"/>
                  <a:gd name="connsiteX17" fmla="*/ 14768 w 22509"/>
                  <a:gd name="connsiteY17" fmla="*/ 12363 h 15110"/>
                  <a:gd name="connsiteX18" fmla="*/ 14768 w 22509"/>
                  <a:gd name="connsiteY18" fmla="*/ 12363 h 15110"/>
                  <a:gd name="connsiteX19" fmla="*/ 7899 w 22509"/>
                  <a:gd name="connsiteY19" fmla="*/ 15111 h 15110"/>
                  <a:gd name="connsiteX20" fmla="*/ 7899 w 22509"/>
                  <a:gd name="connsiteY20" fmla="*/ 15111 h 15110"/>
                  <a:gd name="connsiteX21" fmla="*/ 7899 w 22509"/>
                  <a:gd name="connsiteY21" fmla="*/ 15111 h 15110"/>
                  <a:gd name="connsiteX22" fmla="*/ 7899 w 22509"/>
                  <a:gd name="connsiteY22" fmla="*/ 15111 h 15110"/>
                  <a:gd name="connsiteX23" fmla="*/ 15626 w 22509"/>
                  <a:gd name="connsiteY23" fmla="*/ 5495 h 15110"/>
                  <a:gd name="connsiteX24" fmla="*/ 16485 w 22509"/>
                  <a:gd name="connsiteY24" fmla="*/ 4808 h 15110"/>
                  <a:gd name="connsiteX25" fmla="*/ 16485 w 22509"/>
                  <a:gd name="connsiteY25" fmla="*/ 4808 h 15110"/>
                  <a:gd name="connsiteX26" fmla="*/ 15970 w 22509"/>
                  <a:gd name="connsiteY26" fmla="*/ 4808 h 15110"/>
                  <a:gd name="connsiteX27" fmla="*/ 15970 w 22509"/>
                  <a:gd name="connsiteY27" fmla="*/ 4808 h 15110"/>
                  <a:gd name="connsiteX28" fmla="*/ 15626 w 22509"/>
                  <a:gd name="connsiteY28" fmla="*/ 5495 h 15110"/>
                  <a:gd name="connsiteX29" fmla="*/ 15626 w 22509"/>
                  <a:gd name="connsiteY29" fmla="*/ 5495 h 1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509" h="15110">
                    <a:moveTo>
                      <a:pt x="7899" y="15111"/>
                    </a:moveTo>
                    <a:cubicBezTo>
                      <a:pt x="5152" y="15111"/>
                      <a:pt x="3263" y="14081"/>
                      <a:pt x="3091" y="14081"/>
                    </a:cubicBezTo>
                    <a:lnTo>
                      <a:pt x="3091" y="14081"/>
                    </a:lnTo>
                    <a:lnTo>
                      <a:pt x="0" y="12535"/>
                    </a:lnTo>
                    <a:lnTo>
                      <a:pt x="2404" y="10131"/>
                    </a:lnTo>
                    <a:cubicBezTo>
                      <a:pt x="2576" y="9959"/>
                      <a:pt x="4808" y="7384"/>
                      <a:pt x="8414" y="6869"/>
                    </a:cubicBezTo>
                    <a:lnTo>
                      <a:pt x="8414" y="6869"/>
                    </a:lnTo>
                    <a:cubicBezTo>
                      <a:pt x="9788" y="5838"/>
                      <a:pt x="12020" y="1889"/>
                      <a:pt x="12020" y="1889"/>
                    </a:cubicBezTo>
                    <a:lnTo>
                      <a:pt x="12020" y="1889"/>
                    </a:lnTo>
                    <a:lnTo>
                      <a:pt x="12364" y="1202"/>
                    </a:lnTo>
                    <a:lnTo>
                      <a:pt x="13051" y="858"/>
                    </a:lnTo>
                    <a:cubicBezTo>
                      <a:pt x="13222" y="858"/>
                      <a:pt x="14596" y="0"/>
                      <a:pt x="16828" y="0"/>
                    </a:cubicBezTo>
                    <a:lnTo>
                      <a:pt x="16828" y="0"/>
                    </a:lnTo>
                    <a:cubicBezTo>
                      <a:pt x="17859" y="0"/>
                      <a:pt x="19060" y="172"/>
                      <a:pt x="20263" y="687"/>
                    </a:cubicBezTo>
                    <a:lnTo>
                      <a:pt x="20263" y="687"/>
                    </a:lnTo>
                    <a:cubicBezTo>
                      <a:pt x="21293" y="1030"/>
                      <a:pt x="22667" y="2404"/>
                      <a:pt x="22495" y="3949"/>
                    </a:cubicBezTo>
                    <a:lnTo>
                      <a:pt x="22495" y="3949"/>
                    </a:lnTo>
                    <a:cubicBezTo>
                      <a:pt x="21636" y="8242"/>
                      <a:pt x="18374" y="9101"/>
                      <a:pt x="14768" y="12363"/>
                    </a:cubicBezTo>
                    <a:lnTo>
                      <a:pt x="14768" y="12363"/>
                    </a:lnTo>
                    <a:cubicBezTo>
                      <a:pt x="12535" y="14424"/>
                      <a:pt x="10131" y="15111"/>
                      <a:pt x="7899" y="15111"/>
                    </a:cubicBezTo>
                    <a:lnTo>
                      <a:pt x="7899" y="15111"/>
                    </a:lnTo>
                    <a:cubicBezTo>
                      <a:pt x="8071" y="15111"/>
                      <a:pt x="7899" y="15111"/>
                      <a:pt x="7899" y="15111"/>
                    </a:cubicBezTo>
                    <a:lnTo>
                      <a:pt x="7899" y="15111"/>
                    </a:lnTo>
                    <a:close/>
                    <a:moveTo>
                      <a:pt x="15626" y="5495"/>
                    </a:moveTo>
                    <a:cubicBezTo>
                      <a:pt x="15970" y="5323"/>
                      <a:pt x="16141" y="4980"/>
                      <a:pt x="16485" y="4808"/>
                    </a:cubicBezTo>
                    <a:lnTo>
                      <a:pt x="16485" y="4808"/>
                    </a:lnTo>
                    <a:cubicBezTo>
                      <a:pt x="16313" y="4808"/>
                      <a:pt x="16141" y="4808"/>
                      <a:pt x="15970" y="4808"/>
                    </a:cubicBezTo>
                    <a:lnTo>
                      <a:pt x="15970" y="4808"/>
                    </a:lnTo>
                    <a:cubicBezTo>
                      <a:pt x="15798" y="4980"/>
                      <a:pt x="15626" y="5323"/>
                      <a:pt x="15626" y="5495"/>
                    </a:cubicBezTo>
                    <a:lnTo>
                      <a:pt x="1562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6" name="图形 7">
              <a:extLst>
                <a:ext uri="{FF2B5EF4-FFF2-40B4-BE49-F238E27FC236}">
                  <a16:creationId xmlns:a16="http://schemas.microsoft.com/office/drawing/2014/main" xmlns="" id="{BEE7BA9C-8E04-4294-96EA-DDAA01841CEC}"/>
                </a:ext>
              </a:extLst>
            </p:cNvPr>
            <p:cNvGrpSpPr/>
            <p:nvPr/>
          </p:nvGrpSpPr>
          <p:grpSpPr>
            <a:xfrm>
              <a:off x="4144809" y="4046884"/>
              <a:ext cx="10989" cy="12707"/>
              <a:chOff x="4144809" y="4046884"/>
              <a:chExt cx="10989" cy="12707"/>
            </a:xfrm>
            <a:solidFill>
              <a:srgbClr val="B4B4B4"/>
            </a:solidFill>
          </p:grpSpPr>
          <p:sp>
            <p:nvSpPr>
              <p:cNvPr id="2671" name="任意多边形: 形状 2670">
                <a:extLst>
                  <a:ext uri="{FF2B5EF4-FFF2-40B4-BE49-F238E27FC236}">
                    <a16:creationId xmlns:a16="http://schemas.microsoft.com/office/drawing/2014/main" xmlns="" id="{FFE1FD3A-0BBE-4D41-9463-BFDA010452FD}"/>
                  </a:ext>
                </a:extLst>
              </p:cNvPr>
              <p:cNvSpPr/>
              <p:nvPr/>
            </p:nvSpPr>
            <p:spPr>
              <a:xfrm>
                <a:off x="4147385" y="4049324"/>
                <a:ext cx="6353" cy="7710"/>
              </a:xfrm>
              <a:custGeom>
                <a:avLst/>
                <a:gdLst>
                  <a:gd name="connsiteX0" fmla="*/ 3778 w 6353"/>
                  <a:gd name="connsiteY0" fmla="*/ 3055 h 7710"/>
                  <a:gd name="connsiteX1" fmla="*/ 0 w 6353"/>
                  <a:gd name="connsiteY1" fmla="*/ 6832 h 7710"/>
                  <a:gd name="connsiteX2" fmla="*/ 6353 w 6353"/>
                  <a:gd name="connsiteY2" fmla="*/ 4256 h 7710"/>
                  <a:gd name="connsiteX3" fmla="*/ 3778 w 6353"/>
                  <a:gd name="connsiteY3" fmla="*/ 3055 h 7710"/>
                  <a:gd name="connsiteX4" fmla="*/ 3778 w 6353"/>
                  <a:gd name="connsiteY4" fmla="*/ 3055 h 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3" h="7710">
                    <a:moveTo>
                      <a:pt x="3778" y="3055"/>
                    </a:moveTo>
                    <a:cubicBezTo>
                      <a:pt x="3778" y="3055"/>
                      <a:pt x="0" y="4256"/>
                      <a:pt x="0" y="6832"/>
                    </a:cubicBezTo>
                    <a:cubicBezTo>
                      <a:pt x="1202" y="9408"/>
                      <a:pt x="6353" y="5630"/>
                      <a:pt x="6353" y="4256"/>
                    </a:cubicBezTo>
                    <a:cubicBezTo>
                      <a:pt x="6182" y="1852"/>
                      <a:pt x="4980" y="-3299"/>
                      <a:pt x="3778" y="3055"/>
                    </a:cubicBezTo>
                    <a:lnTo>
                      <a:pt x="3778" y="305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2" name="任意多边形: 形状 2671">
                <a:extLst>
                  <a:ext uri="{FF2B5EF4-FFF2-40B4-BE49-F238E27FC236}">
                    <a16:creationId xmlns:a16="http://schemas.microsoft.com/office/drawing/2014/main" xmlns="" id="{3E0DE0DC-A01D-4BED-875F-577069221204}"/>
                  </a:ext>
                </a:extLst>
              </p:cNvPr>
              <p:cNvSpPr/>
              <p:nvPr/>
            </p:nvSpPr>
            <p:spPr>
              <a:xfrm>
                <a:off x="4144809" y="4046884"/>
                <a:ext cx="10989" cy="12707"/>
              </a:xfrm>
              <a:custGeom>
                <a:avLst/>
                <a:gdLst>
                  <a:gd name="connsiteX0" fmla="*/ 344 w 10989"/>
                  <a:gd name="connsiteY0" fmla="*/ 10303 h 12707"/>
                  <a:gd name="connsiteX1" fmla="*/ 0 w 10989"/>
                  <a:gd name="connsiteY1" fmla="*/ 9273 h 12707"/>
                  <a:gd name="connsiteX2" fmla="*/ 0 w 10989"/>
                  <a:gd name="connsiteY2" fmla="*/ 9273 h 12707"/>
                  <a:gd name="connsiteX3" fmla="*/ 0 w 10989"/>
                  <a:gd name="connsiteY3" fmla="*/ 9101 h 12707"/>
                  <a:gd name="connsiteX4" fmla="*/ 0 w 10989"/>
                  <a:gd name="connsiteY4" fmla="*/ 9101 h 12707"/>
                  <a:gd name="connsiteX5" fmla="*/ 4121 w 10989"/>
                  <a:gd name="connsiteY5" fmla="*/ 3778 h 12707"/>
                  <a:gd name="connsiteX6" fmla="*/ 4121 w 10989"/>
                  <a:gd name="connsiteY6" fmla="*/ 3778 h 12707"/>
                  <a:gd name="connsiteX7" fmla="*/ 7384 w 10989"/>
                  <a:gd name="connsiteY7" fmla="*/ 0 h 12707"/>
                  <a:gd name="connsiteX8" fmla="*/ 7384 w 10989"/>
                  <a:gd name="connsiteY8" fmla="*/ 0 h 12707"/>
                  <a:gd name="connsiteX9" fmla="*/ 10647 w 10989"/>
                  <a:gd name="connsiteY9" fmla="*/ 3434 h 12707"/>
                  <a:gd name="connsiteX10" fmla="*/ 10647 w 10989"/>
                  <a:gd name="connsiteY10" fmla="*/ 3434 h 12707"/>
                  <a:gd name="connsiteX11" fmla="*/ 10990 w 10989"/>
                  <a:gd name="connsiteY11" fmla="*/ 6869 h 12707"/>
                  <a:gd name="connsiteX12" fmla="*/ 10990 w 10989"/>
                  <a:gd name="connsiteY12" fmla="*/ 6869 h 12707"/>
                  <a:gd name="connsiteX13" fmla="*/ 10990 w 10989"/>
                  <a:gd name="connsiteY13" fmla="*/ 6869 h 12707"/>
                  <a:gd name="connsiteX14" fmla="*/ 3778 w 10989"/>
                  <a:gd name="connsiteY14" fmla="*/ 12707 h 12707"/>
                  <a:gd name="connsiteX15" fmla="*/ 3778 w 10989"/>
                  <a:gd name="connsiteY15" fmla="*/ 12707 h 12707"/>
                  <a:gd name="connsiteX16" fmla="*/ 3606 w 10989"/>
                  <a:gd name="connsiteY16" fmla="*/ 12707 h 12707"/>
                  <a:gd name="connsiteX17" fmla="*/ 3606 w 10989"/>
                  <a:gd name="connsiteY17" fmla="*/ 12707 h 12707"/>
                  <a:gd name="connsiteX18" fmla="*/ 344 w 10989"/>
                  <a:gd name="connsiteY18" fmla="*/ 10303 h 12707"/>
                  <a:gd name="connsiteX19" fmla="*/ 344 w 10989"/>
                  <a:gd name="connsiteY19" fmla="*/ 10303 h 1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89" h="12707">
                    <a:moveTo>
                      <a:pt x="344" y="10303"/>
                    </a:moveTo>
                    <a:cubicBezTo>
                      <a:pt x="344" y="10131"/>
                      <a:pt x="172" y="9960"/>
                      <a:pt x="0" y="9273"/>
                    </a:cubicBezTo>
                    <a:lnTo>
                      <a:pt x="0" y="9273"/>
                    </a:lnTo>
                    <a:cubicBezTo>
                      <a:pt x="0" y="9273"/>
                      <a:pt x="0" y="9101"/>
                      <a:pt x="0" y="9101"/>
                    </a:cubicBezTo>
                    <a:lnTo>
                      <a:pt x="0" y="9101"/>
                    </a:lnTo>
                    <a:cubicBezTo>
                      <a:pt x="515" y="5839"/>
                      <a:pt x="2748" y="4465"/>
                      <a:pt x="4121" y="3778"/>
                    </a:cubicBezTo>
                    <a:lnTo>
                      <a:pt x="4121" y="3778"/>
                    </a:lnTo>
                    <a:cubicBezTo>
                      <a:pt x="4465" y="2232"/>
                      <a:pt x="4465" y="859"/>
                      <a:pt x="7384" y="0"/>
                    </a:cubicBezTo>
                    <a:lnTo>
                      <a:pt x="7384" y="0"/>
                    </a:lnTo>
                    <a:cubicBezTo>
                      <a:pt x="10818" y="859"/>
                      <a:pt x="9960" y="2404"/>
                      <a:pt x="10647" y="3434"/>
                    </a:cubicBezTo>
                    <a:lnTo>
                      <a:pt x="10647" y="3434"/>
                    </a:lnTo>
                    <a:cubicBezTo>
                      <a:pt x="10990" y="4465"/>
                      <a:pt x="10990" y="5667"/>
                      <a:pt x="10990" y="6869"/>
                    </a:cubicBezTo>
                    <a:lnTo>
                      <a:pt x="10990" y="6869"/>
                    </a:lnTo>
                    <a:lnTo>
                      <a:pt x="10990" y="6869"/>
                    </a:lnTo>
                    <a:cubicBezTo>
                      <a:pt x="9960" y="10647"/>
                      <a:pt x="7556" y="11848"/>
                      <a:pt x="3778" y="12707"/>
                    </a:cubicBezTo>
                    <a:lnTo>
                      <a:pt x="3778" y="12707"/>
                    </a:lnTo>
                    <a:cubicBezTo>
                      <a:pt x="3778" y="12707"/>
                      <a:pt x="3606" y="12707"/>
                      <a:pt x="3606" y="12707"/>
                    </a:cubicBezTo>
                    <a:lnTo>
                      <a:pt x="3606" y="12707"/>
                    </a:lnTo>
                    <a:cubicBezTo>
                      <a:pt x="2576" y="12535"/>
                      <a:pt x="1030" y="11848"/>
                      <a:pt x="344" y="10303"/>
                    </a:cubicBezTo>
                    <a:lnTo>
                      <a:pt x="344" y="103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7" name="图形 7">
              <a:extLst>
                <a:ext uri="{FF2B5EF4-FFF2-40B4-BE49-F238E27FC236}">
                  <a16:creationId xmlns:a16="http://schemas.microsoft.com/office/drawing/2014/main" xmlns="" id="{E8E44E52-3DEA-43F1-9992-F404261738DE}"/>
                </a:ext>
              </a:extLst>
            </p:cNvPr>
            <p:cNvGrpSpPr/>
            <p:nvPr/>
          </p:nvGrpSpPr>
          <p:grpSpPr>
            <a:xfrm>
              <a:off x="4095699" y="3987985"/>
              <a:ext cx="6181" cy="6181"/>
              <a:chOff x="4095699" y="3987985"/>
              <a:chExt cx="6181" cy="6181"/>
            </a:xfrm>
            <a:solidFill>
              <a:srgbClr val="B4B4B4"/>
            </a:solidFill>
          </p:grpSpPr>
          <p:sp>
            <p:nvSpPr>
              <p:cNvPr id="2669" name="任意多边形: 形状 2668">
                <a:extLst>
                  <a:ext uri="{FF2B5EF4-FFF2-40B4-BE49-F238E27FC236}">
                    <a16:creationId xmlns:a16="http://schemas.microsoft.com/office/drawing/2014/main" xmlns="" id="{5BEB48EA-906C-4EE5-A80E-816EAE3E1001}"/>
                  </a:ext>
                </a:extLst>
              </p:cNvPr>
              <p:cNvSpPr/>
              <p:nvPr/>
            </p:nvSpPr>
            <p:spPr>
              <a:xfrm>
                <a:off x="4097931" y="3990311"/>
                <a:ext cx="1201" cy="1279"/>
              </a:xfrm>
              <a:custGeom>
                <a:avLst/>
                <a:gdLst>
                  <a:gd name="connsiteX0" fmla="*/ 0 w 1201"/>
                  <a:gd name="connsiteY0" fmla="*/ 1280 h 1279"/>
                  <a:gd name="connsiteX1" fmla="*/ 1202 w 1201"/>
                  <a:gd name="connsiteY1" fmla="*/ 1280 h 1279"/>
                  <a:gd name="connsiteX2" fmla="*/ 0 w 1201"/>
                  <a:gd name="connsiteY2" fmla="*/ 78 h 1279"/>
                  <a:gd name="connsiteX3" fmla="*/ 0 w 1201"/>
                  <a:gd name="connsiteY3" fmla="*/ 1280 h 1279"/>
                  <a:gd name="connsiteX4" fmla="*/ 0 w 1201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0" name="任意多边形: 形状 2669">
                <a:extLst>
                  <a:ext uri="{FF2B5EF4-FFF2-40B4-BE49-F238E27FC236}">
                    <a16:creationId xmlns:a16="http://schemas.microsoft.com/office/drawing/2014/main" xmlns="" id="{98543E21-3B4B-4603-9605-A4C01DD8B606}"/>
                  </a:ext>
                </a:extLst>
              </p:cNvPr>
              <p:cNvSpPr/>
              <p:nvPr/>
            </p:nvSpPr>
            <p:spPr>
              <a:xfrm>
                <a:off x="4095699" y="3987985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8" name="图形 7">
              <a:extLst>
                <a:ext uri="{FF2B5EF4-FFF2-40B4-BE49-F238E27FC236}">
                  <a16:creationId xmlns:a16="http://schemas.microsoft.com/office/drawing/2014/main" xmlns="" id="{07DFD57F-A14E-459D-AC46-008E3F1EF7C4}"/>
                </a:ext>
              </a:extLst>
            </p:cNvPr>
            <p:cNvGrpSpPr/>
            <p:nvPr/>
          </p:nvGrpSpPr>
          <p:grpSpPr>
            <a:xfrm>
              <a:off x="4143092" y="3938187"/>
              <a:ext cx="1373" cy="4808"/>
              <a:chOff x="4143092" y="3938187"/>
              <a:chExt cx="1373" cy="4808"/>
            </a:xfrm>
            <a:solidFill>
              <a:srgbClr val="B4B4B4"/>
            </a:solidFill>
          </p:grpSpPr>
          <p:sp>
            <p:nvSpPr>
              <p:cNvPr id="2667" name="任意多边形: 形状 2666">
                <a:extLst>
                  <a:ext uri="{FF2B5EF4-FFF2-40B4-BE49-F238E27FC236}">
                    <a16:creationId xmlns:a16="http://schemas.microsoft.com/office/drawing/2014/main" xmlns="" id="{3E2E3D2C-7F6F-4B3F-9F3C-5CA5C2CCD530}"/>
                  </a:ext>
                </a:extLst>
              </p:cNvPr>
              <p:cNvSpPr/>
              <p:nvPr/>
            </p:nvSpPr>
            <p:spPr>
              <a:xfrm>
                <a:off x="4143257" y="3940591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8" name="任意多边形: 形状 2667">
                <a:extLst>
                  <a:ext uri="{FF2B5EF4-FFF2-40B4-BE49-F238E27FC236}">
                    <a16:creationId xmlns:a16="http://schemas.microsoft.com/office/drawing/2014/main" xmlns="" id="{4AC58250-2FFE-4CB9-8A06-2D96332AB97C}"/>
                  </a:ext>
                </a:extLst>
              </p:cNvPr>
              <p:cNvSpPr/>
              <p:nvPr/>
            </p:nvSpPr>
            <p:spPr>
              <a:xfrm>
                <a:off x="4143092" y="3938187"/>
                <a:ext cx="1373" cy="4808"/>
              </a:xfrm>
              <a:custGeom>
                <a:avLst/>
                <a:gdLst>
                  <a:gd name="connsiteX0" fmla="*/ 172 w 1373"/>
                  <a:gd name="connsiteY0" fmla="*/ 4808 h 4808"/>
                  <a:gd name="connsiteX1" fmla="*/ 172 w 1373"/>
                  <a:gd name="connsiteY1" fmla="*/ 4808 h 4808"/>
                  <a:gd name="connsiteX2" fmla="*/ 0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0 h 4808"/>
                  <a:gd name="connsiteX5" fmla="*/ 1202 w 1373"/>
                  <a:gd name="connsiteY5" fmla="*/ 2404 h 4808"/>
                  <a:gd name="connsiteX6" fmla="*/ 1202 w 1373"/>
                  <a:gd name="connsiteY6" fmla="*/ 4808 h 4808"/>
                  <a:gd name="connsiteX7" fmla="*/ 172 w 1373"/>
                  <a:gd name="connsiteY7" fmla="*/ 4808 h 4808"/>
                  <a:gd name="connsiteX8" fmla="*/ 172 w 1373"/>
                  <a:gd name="connsiteY8" fmla="*/ 4808 h 4808"/>
                  <a:gd name="connsiteX9" fmla="*/ 1373 w 1373"/>
                  <a:gd name="connsiteY9" fmla="*/ 2404 h 4808"/>
                  <a:gd name="connsiteX10" fmla="*/ 1373 w 1373"/>
                  <a:gd name="connsiteY10" fmla="*/ 0 h 4808"/>
                  <a:gd name="connsiteX11" fmla="*/ 1373 w 1373"/>
                  <a:gd name="connsiteY11" fmla="*/ 2404 h 4808"/>
                  <a:gd name="connsiteX12" fmla="*/ 1373 w 1373"/>
                  <a:gd name="connsiteY12" fmla="*/ 2404 h 4808"/>
                  <a:gd name="connsiteX13" fmla="*/ 1373 w 1373"/>
                  <a:gd name="connsiteY13" fmla="*/ 0 h 4808"/>
                  <a:gd name="connsiteX14" fmla="*/ 1373 w 1373"/>
                  <a:gd name="connsiteY14" fmla="*/ 2404 h 4808"/>
                  <a:gd name="connsiteX15" fmla="*/ 1373 w 1373"/>
                  <a:gd name="connsiteY15" fmla="*/ 0 h 4808"/>
                  <a:gd name="connsiteX16" fmla="*/ 1373 w 1373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3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9" name="图形 7">
              <a:extLst>
                <a:ext uri="{FF2B5EF4-FFF2-40B4-BE49-F238E27FC236}">
                  <a16:creationId xmlns:a16="http://schemas.microsoft.com/office/drawing/2014/main" xmlns="" id="{33465A06-BF32-402C-91D8-754FFAA6266E}"/>
                </a:ext>
              </a:extLst>
            </p:cNvPr>
            <p:cNvGrpSpPr/>
            <p:nvPr/>
          </p:nvGrpSpPr>
          <p:grpSpPr>
            <a:xfrm>
              <a:off x="4163355" y="3930460"/>
              <a:ext cx="4979" cy="1202"/>
              <a:chOff x="4163355" y="3930460"/>
              <a:chExt cx="4979" cy="1202"/>
            </a:xfrm>
            <a:solidFill>
              <a:srgbClr val="B4B4B4"/>
            </a:solidFill>
          </p:grpSpPr>
          <p:sp>
            <p:nvSpPr>
              <p:cNvPr id="2665" name="任意多边形: 形状 2664">
                <a:extLst>
                  <a:ext uri="{FF2B5EF4-FFF2-40B4-BE49-F238E27FC236}">
                    <a16:creationId xmlns:a16="http://schemas.microsoft.com/office/drawing/2014/main" xmlns="" id="{4C5CDC1E-BC33-4CB8-AD76-AD47ED61475D}"/>
                  </a:ext>
                </a:extLst>
              </p:cNvPr>
              <p:cNvSpPr/>
              <p:nvPr/>
            </p:nvSpPr>
            <p:spPr>
              <a:xfrm>
                <a:off x="4165759" y="3930460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6" name="任意多边形: 形状 2665">
                <a:extLst>
                  <a:ext uri="{FF2B5EF4-FFF2-40B4-BE49-F238E27FC236}">
                    <a16:creationId xmlns:a16="http://schemas.microsoft.com/office/drawing/2014/main" xmlns="" id="{14160401-E67E-46C2-B355-0E3D2E9EF1DC}"/>
                  </a:ext>
                </a:extLst>
              </p:cNvPr>
              <p:cNvSpPr/>
              <p:nvPr/>
            </p:nvSpPr>
            <p:spPr>
              <a:xfrm>
                <a:off x="4163355" y="3930460"/>
                <a:ext cx="4979" cy="1202"/>
              </a:xfrm>
              <a:custGeom>
                <a:avLst/>
                <a:gdLst>
                  <a:gd name="connsiteX0" fmla="*/ 4980 w 4979"/>
                  <a:gd name="connsiteY0" fmla="*/ 1202 h 1202"/>
                  <a:gd name="connsiteX1" fmla="*/ 2576 w 4979"/>
                  <a:gd name="connsiteY1" fmla="*/ 1202 h 1202"/>
                  <a:gd name="connsiteX2" fmla="*/ 4980 w 4979"/>
                  <a:gd name="connsiteY2" fmla="*/ 1202 h 1202"/>
                  <a:gd name="connsiteX3" fmla="*/ 2576 w 4979"/>
                  <a:gd name="connsiteY3" fmla="*/ 1202 h 1202"/>
                  <a:gd name="connsiteX4" fmla="*/ 4980 w 4979"/>
                  <a:gd name="connsiteY4" fmla="*/ 1202 h 1202"/>
                  <a:gd name="connsiteX5" fmla="*/ 4980 w 4979"/>
                  <a:gd name="connsiteY5" fmla="*/ 1202 h 1202"/>
                  <a:gd name="connsiteX6" fmla="*/ 0 w 4979"/>
                  <a:gd name="connsiteY6" fmla="*/ 1202 h 1202"/>
                  <a:gd name="connsiteX7" fmla="*/ 0 w 4979"/>
                  <a:gd name="connsiteY7" fmla="*/ 0 h 1202"/>
                  <a:gd name="connsiteX8" fmla="*/ 0 w 4979"/>
                  <a:gd name="connsiteY8" fmla="*/ 0 h 1202"/>
                  <a:gd name="connsiteX9" fmla="*/ 4808 w 4979"/>
                  <a:gd name="connsiteY9" fmla="*/ 0 h 1202"/>
                  <a:gd name="connsiteX10" fmla="*/ 4808 w 4979"/>
                  <a:gd name="connsiteY10" fmla="*/ 1202 h 1202"/>
                  <a:gd name="connsiteX11" fmla="*/ 4808 w 4979"/>
                  <a:gd name="connsiteY11" fmla="*/ 1202 h 1202"/>
                  <a:gd name="connsiteX12" fmla="*/ 4808 w 4979"/>
                  <a:gd name="connsiteY12" fmla="*/ 1202 h 1202"/>
                  <a:gd name="connsiteX13" fmla="*/ 4808 w 4979"/>
                  <a:gd name="connsiteY13" fmla="*/ 1202 h 1202"/>
                  <a:gd name="connsiteX14" fmla="*/ 4808 w 4979"/>
                  <a:gd name="connsiteY14" fmla="*/ 1202 h 1202"/>
                  <a:gd name="connsiteX15" fmla="*/ 4808 w 4979"/>
                  <a:gd name="connsiteY15" fmla="*/ 1202 h 1202"/>
                  <a:gd name="connsiteX16" fmla="*/ 0 w 4979"/>
                  <a:gd name="connsiteY16" fmla="*/ 1202 h 1202"/>
                  <a:gd name="connsiteX17" fmla="*/ 0 w 4979"/>
                  <a:gd name="connsiteY17" fmla="*/ 1202 h 1202"/>
                  <a:gd name="connsiteX18" fmla="*/ 0 w 4979"/>
                  <a:gd name="connsiteY1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79" h="1202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030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0" name="图形 7">
              <a:extLst>
                <a:ext uri="{FF2B5EF4-FFF2-40B4-BE49-F238E27FC236}">
                  <a16:creationId xmlns:a16="http://schemas.microsoft.com/office/drawing/2014/main" xmlns="" id="{A548A36F-7910-42A0-A555-F3F5E2A48238}"/>
                </a:ext>
              </a:extLst>
            </p:cNvPr>
            <p:cNvGrpSpPr/>
            <p:nvPr/>
          </p:nvGrpSpPr>
          <p:grpSpPr>
            <a:xfrm>
              <a:off x="4289394" y="3963258"/>
              <a:ext cx="6181" cy="7383"/>
              <a:chOff x="4289394" y="3963258"/>
              <a:chExt cx="6181" cy="7383"/>
            </a:xfrm>
            <a:solidFill>
              <a:srgbClr val="B4B4B4"/>
            </a:solidFill>
          </p:grpSpPr>
          <p:sp>
            <p:nvSpPr>
              <p:cNvPr id="2663" name="任意多边形: 形状 2662">
                <a:extLst>
                  <a:ext uri="{FF2B5EF4-FFF2-40B4-BE49-F238E27FC236}">
                    <a16:creationId xmlns:a16="http://schemas.microsoft.com/office/drawing/2014/main" xmlns="" id="{F522C764-E4C1-4B16-9E3B-340AD834D3B4}"/>
                  </a:ext>
                </a:extLst>
              </p:cNvPr>
              <p:cNvSpPr/>
              <p:nvPr/>
            </p:nvSpPr>
            <p:spPr>
              <a:xfrm>
                <a:off x="4291970" y="3965834"/>
                <a:ext cx="1201" cy="2404"/>
              </a:xfrm>
              <a:custGeom>
                <a:avLst/>
                <a:gdLst>
                  <a:gd name="connsiteX0" fmla="*/ 1202 w 1201"/>
                  <a:gd name="connsiteY0" fmla="*/ 2404 h 2404"/>
                  <a:gd name="connsiteX1" fmla="*/ 1202 w 1201"/>
                  <a:gd name="connsiteY1" fmla="*/ 1202 h 2404"/>
                  <a:gd name="connsiteX2" fmla="*/ 1202 w 1201"/>
                  <a:gd name="connsiteY2" fmla="*/ 0 h 2404"/>
                  <a:gd name="connsiteX3" fmla="*/ 0 w 1201"/>
                  <a:gd name="connsiteY3" fmla="*/ 1202 h 2404"/>
                  <a:gd name="connsiteX4" fmla="*/ 1202 w 1201"/>
                  <a:gd name="connsiteY4" fmla="*/ 2404 h 2404"/>
                  <a:gd name="connsiteX5" fmla="*/ 1202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4" name="任意多边形: 形状 2663">
                <a:extLst>
                  <a:ext uri="{FF2B5EF4-FFF2-40B4-BE49-F238E27FC236}">
                    <a16:creationId xmlns:a16="http://schemas.microsoft.com/office/drawing/2014/main" xmlns="" id="{5EB983F2-1EB5-4990-8FAF-DD635FCE56F0}"/>
                  </a:ext>
                </a:extLst>
              </p:cNvPr>
              <p:cNvSpPr/>
              <p:nvPr/>
            </p:nvSpPr>
            <p:spPr>
              <a:xfrm>
                <a:off x="4289394" y="3963258"/>
                <a:ext cx="6181" cy="7383"/>
              </a:xfrm>
              <a:custGeom>
                <a:avLst/>
                <a:gdLst>
                  <a:gd name="connsiteX0" fmla="*/ 3778 w 6181"/>
                  <a:gd name="connsiteY0" fmla="*/ 7384 h 7383"/>
                  <a:gd name="connsiteX1" fmla="*/ 0 w 6181"/>
                  <a:gd name="connsiteY1" fmla="*/ 3778 h 7383"/>
                  <a:gd name="connsiteX2" fmla="*/ 0 w 6181"/>
                  <a:gd name="connsiteY2" fmla="*/ 3778 h 7383"/>
                  <a:gd name="connsiteX3" fmla="*/ 3778 w 6181"/>
                  <a:gd name="connsiteY3" fmla="*/ 0 h 7383"/>
                  <a:gd name="connsiteX4" fmla="*/ 3778 w 6181"/>
                  <a:gd name="connsiteY4" fmla="*/ 0 h 7383"/>
                  <a:gd name="connsiteX5" fmla="*/ 6182 w 6181"/>
                  <a:gd name="connsiteY5" fmla="*/ 0 h 7383"/>
                  <a:gd name="connsiteX6" fmla="*/ 6182 w 6181"/>
                  <a:gd name="connsiteY6" fmla="*/ 2404 h 7383"/>
                  <a:gd name="connsiteX7" fmla="*/ 6182 w 6181"/>
                  <a:gd name="connsiteY7" fmla="*/ 3778 h 7383"/>
                  <a:gd name="connsiteX8" fmla="*/ 6182 w 6181"/>
                  <a:gd name="connsiteY8" fmla="*/ 4980 h 7383"/>
                  <a:gd name="connsiteX9" fmla="*/ 6182 w 6181"/>
                  <a:gd name="connsiteY9" fmla="*/ 7384 h 7383"/>
                  <a:gd name="connsiteX10" fmla="*/ 3778 w 6181"/>
                  <a:gd name="connsiteY10" fmla="*/ 7384 h 7383"/>
                  <a:gd name="connsiteX11" fmla="*/ 3778 w 6181"/>
                  <a:gd name="connsiteY11" fmla="*/ 7384 h 7383"/>
                  <a:gd name="connsiteX12" fmla="*/ 3778 w 6181"/>
                  <a:gd name="connsiteY12" fmla="*/ 4980 h 7383"/>
                  <a:gd name="connsiteX13" fmla="*/ 3778 w 6181"/>
                  <a:gd name="connsiteY13" fmla="*/ 4980 h 7383"/>
                  <a:gd name="connsiteX14" fmla="*/ 3778 w 6181"/>
                  <a:gd name="connsiteY14" fmla="*/ 4980 h 7383"/>
                  <a:gd name="connsiteX15" fmla="*/ 3778 w 6181"/>
                  <a:gd name="connsiteY15" fmla="*/ 4980 h 7383"/>
                  <a:gd name="connsiteX16" fmla="*/ 4980 w 6181"/>
                  <a:gd name="connsiteY16" fmla="*/ 3778 h 7383"/>
                  <a:gd name="connsiteX17" fmla="*/ 3778 w 6181"/>
                  <a:gd name="connsiteY17" fmla="*/ 3778 h 7383"/>
                  <a:gd name="connsiteX18" fmla="*/ 4980 w 6181"/>
                  <a:gd name="connsiteY18" fmla="*/ 3778 h 7383"/>
                  <a:gd name="connsiteX19" fmla="*/ 4980 w 6181"/>
                  <a:gd name="connsiteY19" fmla="*/ 3778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7383">
                    <a:moveTo>
                      <a:pt x="3778" y="7384"/>
                    </a:moveTo>
                    <a:cubicBezTo>
                      <a:pt x="344" y="7212"/>
                      <a:pt x="0" y="3778"/>
                      <a:pt x="0" y="3778"/>
                    </a:cubicBezTo>
                    <a:lnTo>
                      <a:pt x="0" y="3778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778"/>
                    </a:lnTo>
                    <a:lnTo>
                      <a:pt x="6182" y="4980"/>
                    </a:lnTo>
                    <a:lnTo>
                      <a:pt x="6182" y="7384"/>
                    </a:lnTo>
                    <a:lnTo>
                      <a:pt x="3778" y="7384"/>
                    </a:lnTo>
                    <a:lnTo>
                      <a:pt x="3778" y="7384"/>
                    </a:lnTo>
                    <a:close/>
                    <a:moveTo>
                      <a:pt x="3778" y="4980"/>
                    </a:move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lose/>
                    <a:moveTo>
                      <a:pt x="4980" y="3778"/>
                    </a:moveTo>
                    <a:lnTo>
                      <a:pt x="3778" y="3778"/>
                    </a:lnTo>
                    <a:lnTo>
                      <a:pt x="4980" y="3778"/>
                    </a:lnTo>
                    <a:lnTo>
                      <a:pt x="498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1" name="图形 7">
              <a:extLst>
                <a:ext uri="{FF2B5EF4-FFF2-40B4-BE49-F238E27FC236}">
                  <a16:creationId xmlns:a16="http://schemas.microsoft.com/office/drawing/2014/main" xmlns="" id="{5A6BD862-4CD9-4EEB-8485-48A590A47149}"/>
                </a:ext>
              </a:extLst>
            </p:cNvPr>
            <p:cNvGrpSpPr/>
            <p:nvPr/>
          </p:nvGrpSpPr>
          <p:grpSpPr>
            <a:xfrm>
              <a:off x="4178809" y="3992793"/>
              <a:ext cx="6181" cy="6009"/>
              <a:chOff x="4178809" y="3992793"/>
              <a:chExt cx="6181" cy="6009"/>
            </a:xfrm>
            <a:solidFill>
              <a:srgbClr val="B4B4B4"/>
            </a:solidFill>
          </p:grpSpPr>
          <p:sp>
            <p:nvSpPr>
              <p:cNvPr id="2661" name="任意多边形: 形状 2660">
                <a:extLst>
                  <a:ext uri="{FF2B5EF4-FFF2-40B4-BE49-F238E27FC236}">
                    <a16:creationId xmlns:a16="http://schemas.microsoft.com/office/drawing/2014/main" xmlns="" id="{7465BFD8-102B-4D88-953B-94824A68FB69}"/>
                  </a:ext>
                </a:extLst>
              </p:cNvPr>
              <p:cNvSpPr/>
              <p:nvPr/>
            </p:nvSpPr>
            <p:spPr>
              <a:xfrm>
                <a:off x="4181213" y="3995197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2" name="任意多边形: 形状 2661">
                <a:extLst>
                  <a:ext uri="{FF2B5EF4-FFF2-40B4-BE49-F238E27FC236}">
                    <a16:creationId xmlns:a16="http://schemas.microsoft.com/office/drawing/2014/main" xmlns="" id="{2401191E-A9B7-4277-92DF-36CF7AEBA796}"/>
                  </a:ext>
                </a:extLst>
              </p:cNvPr>
              <p:cNvSpPr/>
              <p:nvPr/>
            </p:nvSpPr>
            <p:spPr>
              <a:xfrm>
                <a:off x="4178809" y="3992793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1374 w 6181"/>
                  <a:gd name="connsiteY1" fmla="*/ 6010 h 6009"/>
                  <a:gd name="connsiteX2" fmla="*/ 687 w 6181"/>
                  <a:gd name="connsiteY2" fmla="*/ 5323 h 6009"/>
                  <a:gd name="connsiteX3" fmla="*/ 0 w 6181"/>
                  <a:gd name="connsiteY3" fmla="*/ 3606 h 6009"/>
                  <a:gd name="connsiteX4" fmla="*/ 0 w 6181"/>
                  <a:gd name="connsiteY4" fmla="*/ 3606 h 6009"/>
                  <a:gd name="connsiteX5" fmla="*/ 3778 w 6181"/>
                  <a:gd name="connsiteY5" fmla="*/ 0 h 6009"/>
                  <a:gd name="connsiteX6" fmla="*/ 3778 w 6181"/>
                  <a:gd name="connsiteY6" fmla="*/ 0 h 6009"/>
                  <a:gd name="connsiteX7" fmla="*/ 6182 w 6181"/>
                  <a:gd name="connsiteY7" fmla="*/ 0 h 6009"/>
                  <a:gd name="connsiteX8" fmla="*/ 6182 w 6181"/>
                  <a:gd name="connsiteY8" fmla="*/ 2404 h 6009"/>
                  <a:gd name="connsiteX9" fmla="*/ 6182 w 6181"/>
                  <a:gd name="connsiteY9" fmla="*/ 3606 h 6009"/>
                  <a:gd name="connsiteX10" fmla="*/ 6182 w 6181"/>
                  <a:gd name="connsiteY10" fmla="*/ 3606 h 6009"/>
                  <a:gd name="connsiteX11" fmla="*/ 6182 w 6181"/>
                  <a:gd name="connsiteY11" fmla="*/ 6010 h 6009"/>
                  <a:gd name="connsiteX12" fmla="*/ 3606 w 6181"/>
                  <a:gd name="connsiteY12" fmla="*/ 6010 h 6009"/>
                  <a:gd name="connsiteX13" fmla="*/ 3606 w 6181"/>
                  <a:gd name="connsiteY13" fmla="*/ 6010 h 6009"/>
                  <a:gd name="connsiteX14" fmla="*/ 4808 w 6181"/>
                  <a:gd name="connsiteY14" fmla="*/ 3606 h 6009"/>
                  <a:gd name="connsiteX15" fmla="*/ 3606 w 6181"/>
                  <a:gd name="connsiteY15" fmla="*/ 3606 h 6009"/>
                  <a:gd name="connsiteX16" fmla="*/ 4808 w 6181"/>
                  <a:gd name="connsiteY16" fmla="*/ 3606 h 6009"/>
                  <a:gd name="connsiteX17" fmla="*/ 4808 w 6181"/>
                  <a:gd name="connsiteY17" fmla="*/ 3606 h 6009"/>
                  <a:gd name="connsiteX18" fmla="*/ 3606 w 6181"/>
                  <a:gd name="connsiteY18" fmla="*/ 2404 h 6009"/>
                  <a:gd name="connsiteX19" fmla="*/ 3606 w 6181"/>
                  <a:gd name="connsiteY19" fmla="*/ 1202 h 6009"/>
                  <a:gd name="connsiteX20" fmla="*/ 3606 w 6181"/>
                  <a:gd name="connsiteY20" fmla="*/ 2404 h 6009"/>
                  <a:gd name="connsiteX21" fmla="*/ 3606 w 6181"/>
                  <a:gd name="connsiteY21" fmla="*/ 240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lnTo>
                      <a:pt x="1374" y="6010"/>
                    </a:lnTo>
                    <a:lnTo>
                      <a:pt x="687" y="5323"/>
                    </a:lnTo>
                    <a:cubicBezTo>
                      <a:pt x="687" y="5152"/>
                      <a:pt x="172" y="5152"/>
                      <a:pt x="0" y="3606"/>
                    </a:cubicBezTo>
                    <a:lnTo>
                      <a:pt x="0" y="3606"/>
                    </a:lnTo>
                    <a:cubicBezTo>
                      <a:pt x="172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4808" y="3606"/>
                    </a:moveTo>
                    <a:lnTo>
                      <a:pt x="360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2" name="图形 7">
              <a:extLst>
                <a:ext uri="{FF2B5EF4-FFF2-40B4-BE49-F238E27FC236}">
                  <a16:creationId xmlns:a16="http://schemas.microsoft.com/office/drawing/2014/main" xmlns="" id="{DE757355-2E91-41A7-83D3-920575B9535A}"/>
                </a:ext>
              </a:extLst>
            </p:cNvPr>
            <p:cNvGrpSpPr/>
            <p:nvPr/>
          </p:nvGrpSpPr>
          <p:grpSpPr>
            <a:xfrm>
              <a:off x="4216243" y="3919100"/>
              <a:ext cx="6868" cy="6209"/>
              <a:chOff x="4216243" y="3919100"/>
              <a:chExt cx="6868" cy="6209"/>
            </a:xfrm>
            <a:solidFill>
              <a:srgbClr val="B4B4B4"/>
            </a:solidFill>
          </p:grpSpPr>
          <p:sp>
            <p:nvSpPr>
              <p:cNvPr id="2659" name="任意多边形: 形状 2658">
                <a:extLst>
                  <a:ext uri="{FF2B5EF4-FFF2-40B4-BE49-F238E27FC236}">
                    <a16:creationId xmlns:a16="http://schemas.microsoft.com/office/drawing/2014/main" xmlns="" id="{BFE6C6C7-9188-4273-A08E-EAD7FEA011D1}"/>
                  </a:ext>
                </a:extLst>
              </p:cNvPr>
              <p:cNvSpPr/>
              <p:nvPr/>
            </p:nvSpPr>
            <p:spPr>
              <a:xfrm>
                <a:off x="4218647" y="392153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0" name="任意多边形: 形状 2659">
                <a:extLst>
                  <a:ext uri="{FF2B5EF4-FFF2-40B4-BE49-F238E27FC236}">
                    <a16:creationId xmlns:a16="http://schemas.microsoft.com/office/drawing/2014/main" xmlns="" id="{33A9AB9A-5697-44EE-A452-5C25DBE7B5AF}"/>
                  </a:ext>
                </a:extLst>
              </p:cNvPr>
              <p:cNvSpPr/>
              <p:nvPr/>
            </p:nvSpPr>
            <p:spPr>
              <a:xfrm>
                <a:off x="4216243" y="3919100"/>
                <a:ext cx="6868" cy="6209"/>
              </a:xfrm>
              <a:custGeom>
                <a:avLst/>
                <a:gdLst>
                  <a:gd name="connsiteX0" fmla="*/ 0 w 6868"/>
                  <a:gd name="connsiteY0" fmla="*/ 6037 h 6209"/>
                  <a:gd name="connsiteX1" fmla="*/ 0 w 6868"/>
                  <a:gd name="connsiteY1" fmla="*/ 3633 h 6209"/>
                  <a:gd name="connsiteX2" fmla="*/ 0 w 6868"/>
                  <a:gd name="connsiteY2" fmla="*/ 27 h 6209"/>
                  <a:gd name="connsiteX3" fmla="*/ 2404 w 6868"/>
                  <a:gd name="connsiteY3" fmla="*/ 27 h 6209"/>
                  <a:gd name="connsiteX4" fmla="*/ 3434 w 6868"/>
                  <a:gd name="connsiteY4" fmla="*/ 27 h 6209"/>
                  <a:gd name="connsiteX5" fmla="*/ 3434 w 6868"/>
                  <a:gd name="connsiteY5" fmla="*/ 27 h 6209"/>
                  <a:gd name="connsiteX6" fmla="*/ 5323 w 6868"/>
                  <a:gd name="connsiteY6" fmla="*/ 714 h 6209"/>
                  <a:gd name="connsiteX7" fmla="*/ 5323 w 6868"/>
                  <a:gd name="connsiteY7" fmla="*/ 714 h 6209"/>
                  <a:gd name="connsiteX8" fmla="*/ 6010 w 6868"/>
                  <a:gd name="connsiteY8" fmla="*/ 1745 h 6209"/>
                  <a:gd name="connsiteX9" fmla="*/ 6010 w 6868"/>
                  <a:gd name="connsiteY9" fmla="*/ 1745 h 6209"/>
                  <a:gd name="connsiteX10" fmla="*/ 6010 w 6868"/>
                  <a:gd name="connsiteY10" fmla="*/ 1916 h 6209"/>
                  <a:gd name="connsiteX11" fmla="*/ 6869 w 6868"/>
                  <a:gd name="connsiteY11" fmla="*/ 5007 h 6209"/>
                  <a:gd name="connsiteX12" fmla="*/ 5152 w 6868"/>
                  <a:gd name="connsiteY12" fmla="*/ 5007 h 6209"/>
                  <a:gd name="connsiteX13" fmla="*/ 2404 w 6868"/>
                  <a:gd name="connsiteY13" fmla="*/ 6209 h 6209"/>
                  <a:gd name="connsiteX14" fmla="*/ 2404 w 6868"/>
                  <a:gd name="connsiteY14" fmla="*/ 6209 h 6209"/>
                  <a:gd name="connsiteX15" fmla="*/ 0 w 6868"/>
                  <a:gd name="connsiteY15" fmla="*/ 6209 h 6209"/>
                  <a:gd name="connsiteX16" fmla="*/ 0 w 6868"/>
                  <a:gd name="connsiteY16" fmla="*/ 6037 h 6209"/>
                  <a:gd name="connsiteX17" fmla="*/ 2404 w 6868"/>
                  <a:gd name="connsiteY17" fmla="*/ 4492 h 6209"/>
                  <a:gd name="connsiteX18" fmla="*/ 2404 w 6868"/>
                  <a:gd name="connsiteY18" fmla="*/ 3633 h 6209"/>
                  <a:gd name="connsiteX19" fmla="*/ 2404 w 6868"/>
                  <a:gd name="connsiteY19" fmla="*/ 4492 h 6209"/>
                  <a:gd name="connsiteX20" fmla="*/ 2404 w 6868"/>
                  <a:gd name="connsiteY20" fmla="*/ 4492 h 6209"/>
                  <a:gd name="connsiteX21" fmla="*/ 2404 w 6868"/>
                  <a:gd name="connsiteY21" fmla="*/ 4492 h 6209"/>
                  <a:gd name="connsiteX22" fmla="*/ 2061 w 6868"/>
                  <a:gd name="connsiteY22" fmla="*/ 4149 h 6209"/>
                  <a:gd name="connsiteX23" fmla="*/ 2404 w 6868"/>
                  <a:gd name="connsiteY23" fmla="*/ 4320 h 6209"/>
                  <a:gd name="connsiteX24" fmla="*/ 2404 w 6868"/>
                  <a:gd name="connsiteY24" fmla="*/ 4320 h 6209"/>
                  <a:gd name="connsiteX25" fmla="*/ 2404 w 6868"/>
                  <a:gd name="connsiteY25" fmla="*/ 3462 h 6209"/>
                  <a:gd name="connsiteX26" fmla="*/ 2404 w 6868"/>
                  <a:gd name="connsiteY26" fmla="*/ 3118 h 6209"/>
                  <a:gd name="connsiteX27" fmla="*/ 1545 w 6868"/>
                  <a:gd name="connsiteY27" fmla="*/ 3633 h 6209"/>
                  <a:gd name="connsiteX28" fmla="*/ 2061 w 6868"/>
                  <a:gd name="connsiteY28" fmla="*/ 4149 h 6209"/>
                  <a:gd name="connsiteX29" fmla="*/ 2061 w 6868"/>
                  <a:gd name="connsiteY29" fmla="*/ 4149 h 6209"/>
                  <a:gd name="connsiteX30" fmla="*/ 6010 w 6868"/>
                  <a:gd name="connsiteY30" fmla="*/ 3290 h 6209"/>
                  <a:gd name="connsiteX31" fmla="*/ 6010 w 6868"/>
                  <a:gd name="connsiteY31" fmla="*/ 3290 h 6209"/>
                  <a:gd name="connsiteX32" fmla="*/ 6010 w 6868"/>
                  <a:gd name="connsiteY32" fmla="*/ 3290 h 6209"/>
                  <a:gd name="connsiteX33" fmla="*/ 6010 w 6868"/>
                  <a:gd name="connsiteY33" fmla="*/ 3290 h 6209"/>
                  <a:gd name="connsiteX34" fmla="*/ 6010 w 6868"/>
                  <a:gd name="connsiteY34" fmla="*/ 3290 h 6209"/>
                  <a:gd name="connsiteX35" fmla="*/ 6010 w 6868"/>
                  <a:gd name="connsiteY35" fmla="*/ 3290 h 6209"/>
                  <a:gd name="connsiteX36" fmla="*/ 1374 w 6868"/>
                  <a:gd name="connsiteY36" fmla="*/ 2947 h 6209"/>
                  <a:gd name="connsiteX37" fmla="*/ 2576 w 6868"/>
                  <a:gd name="connsiteY37" fmla="*/ 2603 h 6209"/>
                  <a:gd name="connsiteX38" fmla="*/ 2576 w 6868"/>
                  <a:gd name="connsiteY38" fmla="*/ 2603 h 6209"/>
                  <a:gd name="connsiteX39" fmla="*/ 1374 w 6868"/>
                  <a:gd name="connsiteY39" fmla="*/ 2947 h 6209"/>
                  <a:gd name="connsiteX40" fmla="*/ 1374 w 6868"/>
                  <a:gd name="connsiteY40" fmla="*/ 2947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68" h="6209">
                    <a:moveTo>
                      <a:pt x="0" y="6037"/>
                    </a:moveTo>
                    <a:lnTo>
                      <a:pt x="0" y="3633"/>
                    </a:lnTo>
                    <a:lnTo>
                      <a:pt x="0" y="27"/>
                    </a:lnTo>
                    <a:lnTo>
                      <a:pt x="2404" y="27"/>
                    </a:lnTo>
                    <a:cubicBezTo>
                      <a:pt x="2919" y="27"/>
                      <a:pt x="3263" y="27"/>
                      <a:pt x="3434" y="27"/>
                    </a:cubicBezTo>
                    <a:lnTo>
                      <a:pt x="3434" y="27"/>
                    </a:lnTo>
                    <a:cubicBezTo>
                      <a:pt x="4465" y="-144"/>
                      <a:pt x="5152" y="543"/>
                      <a:pt x="5323" y="714"/>
                    </a:cubicBezTo>
                    <a:lnTo>
                      <a:pt x="5323" y="714"/>
                    </a:lnTo>
                    <a:cubicBezTo>
                      <a:pt x="6182" y="1745"/>
                      <a:pt x="5838" y="1401"/>
                      <a:pt x="6010" y="1745"/>
                    </a:cubicBezTo>
                    <a:lnTo>
                      <a:pt x="6010" y="1745"/>
                    </a:lnTo>
                    <a:lnTo>
                      <a:pt x="6010" y="1916"/>
                    </a:lnTo>
                    <a:lnTo>
                      <a:pt x="6869" y="5007"/>
                    </a:lnTo>
                    <a:lnTo>
                      <a:pt x="5152" y="5007"/>
                    </a:lnTo>
                    <a:cubicBezTo>
                      <a:pt x="4636" y="5694"/>
                      <a:pt x="3778" y="6209"/>
                      <a:pt x="2404" y="6209"/>
                    </a:cubicBezTo>
                    <a:lnTo>
                      <a:pt x="2404" y="6209"/>
                    </a:lnTo>
                    <a:lnTo>
                      <a:pt x="0" y="6209"/>
                    </a:lnTo>
                    <a:lnTo>
                      <a:pt x="0" y="6037"/>
                    </a:lnTo>
                    <a:close/>
                    <a:moveTo>
                      <a:pt x="2404" y="4492"/>
                    </a:moveTo>
                    <a:lnTo>
                      <a:pt x="2404" y="3633"/>
                    </a:lnTo>
                    <a:lnTo>
                      <a:pt x="2404" y="4492"/>
                    </a:lnTo>
                    <a:lnTo>
                      <a:pt x="2404" y="4492"/>
                    </a:lnTo>
                    <a:lnTo>
                      <a:pt x="2404" y="4492"/>
                    </a:lnTo>
                    <a:close/>
                    <a:moveTo>
                      <a:pt x="2061" y="4149"/>
                    </a:moveTo>
                    <a:cubicBezTo>
                      <a:pt x="2232" y="4149"/>
                      <a:pt x="2232" y="4320"/>
                      <a:pt x="2404" y="4320"/>
                    </a:cubicBezTo>
                    <a:lnTo>
                      <a:pt x="2404" y="4320"/>
                    </a:lnTo>
                    <a:lnTo>
                      <a:pt x="2404" y="3462"/>
                    </a:lnTo>
                    <a:lnTo>
                      <a:pt x="2404" y="3118"/>
                    </a:lnTo>
                    <a:lnTo>
                      <a:pt x="1545" y="3633"/>
                    </a:lnTo>
                    <a:cubicBezTo>
                      <a:pt x="1717" y="3633"/>
                      <a:pt x="1889" y="3977"/>
                      <a:pt x="2061" y="4149"/>
                    </a:cubicBezTo>
                    <a:lnTo>
                      <a:pt x="2061" y="4149"/>
                    </a:lnTo>
                    <a:close/>
                    <a:moveTo>
                      <a:pt x="6010" y="3290"/>
                    </a:moveTo>
                    <a:cubicBezTo>
                      <a:pt x="6010" y="3118"/>
                      <a:pt x="6010" y="3118"/>
                      <a:pt x="6010" y="3290"/>
                    </a:cubicBezTo>
                    <a:lnTo>
                      <a:pt x="6010" y="3290"/>
                    </a:lnTo>
                    <a:lnTo>
                      <a:pt x="6010" y="3290"/>
                    </a:lnTo>
                    <a:cubicBezTo>
                      <a:pt x="6010" y="3118"/>
                      <a:pt x="6010" y="3118"/>
                      <a:pt x="6010" y="3290"/>
                    </a:cubicBezTo>
                    <a:lnTo>
                      <a:pt x="6010" y="3290"/>
                    </a:lnTo>
                    <a:close/>
                    <a:moveTo>
                      <a:pt x="1374" y="2947"/>
                    </a:moveTo>
                    <a:lnTo>
                      <a:pt x="2576" y="2603"/>
                    </a:lnTo>
                    <a:lnTo>
                      <a:pt x="2576" y="2603"/>
                    </a:lnTo>
                    <a:lnTo>
                      <a:pt x="1374" y="2947"/>
                    </a:lnTo>
                    <a:lnTo>
                      <a:pt x="1374" y="294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3" name="图形 7">
              <a:extLst>
                <a:ext uri="{FF2B5EF4-FFF2-40B4-BE49-F238E27FC236}">
                  <a16:creationId xmlns:a16="http://schemas.microsoft.com/office/drawing/2014/main" xmlns="" id="{F1D1FA0C-2983-4D2E-84A4-961342DFCE3E}"/>
                </a:ext>
              </a:extLst>
            </p:cNvPr>
            <p:cNvGrpSpPr/>
            <p:nvPr/>
          </p:nvGrpSpPr>
          <p:grpSpPr>
            <a:xfrm>
              <a:off x="4203536" y="3901097"/>
              <a:ext cx="4979" cy="2575"/>
              <a:chOff x="4203536" y="3901097"/>
              <a:chExt cx="4979" cy="2575"/>
            </a:xfrm>
            <a:solidFill>
              <a:srgbClr val="B4B4B4"/>
            </a:solidFill>
          </p:grpSpPr>
          <p:sp>
            <p:nvSpPr>
              <p:cNvPr id="2657" name="任意多边形: 形状 2656">
                <a:extLst>
                  <a:ext uri="{FF2B5EF4-FFF2-40B4-BE49-F238E27FC236}">
                    <a16:creationId xmlns:a16="http://schemas.microsoft.com/office/drawing/2014/main" xmlns="" id="{2939CF83-85F9-492D-972D-16493C8E1A51}"/>
                  </a:ext>
                </a:extLst>
              </p:cNvPr>
              <p:cNvSpPr/>
              <p:nvPr/>
            </p:nvSpPr>
            <p:spPr>
              <a:xfrm>
                <a:off x="4206112" y="3901269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8" name="任意多边形: 形状 2657">
                <a:extLst>
                  <a:ext uri="{FF2B5EF4-FFF2-40B4-BE49-F238E27FC236}">
                    <a16:creationId xmlns:a16="http://schemas.microsoft.com/office/drawing/2014/main" xmlns="" id="{CF033CA4-D0A3-4A05-AF9C-0377FCDCBAC4}"/>
                  </a:ext>
                </a:extLst>
              </p:cNvPr>
              <p:cNvSpPr/>
              <p:nvPr/>
            </p:nvSpPr>
            <p:spPr>
              <a:xfrm>
                <a:off x="4203536" y="3901097"/>
                <a:ext cx="4979" cy="2575"/>
              </a:xfrm>
              <a:custGeom>
                <a:avLst/>
                <a:gdLst>
                  <a:gd name="connsiteX0" fmla="*/ 4980 w 4979"/>
                  <a:gd name="connsiteY0" fmla="*/ 2576 h 2575"/>
                  <a:gd name="connsiteX1" fmla="*/ 2576 w 4979"/>
                  <a:gd name="connsiteY1" fmla="*/ 2576 h 2575"/>
                  <a:gd name="connsiteX2" fmla="*/ 4980 w 4979"/>
                  <a:gd name="connsiteY2" fmla="*/ 2576 h 2575"/>
                  <a:gd name="connsiteX3" fmla="*/ 2576 w 4979"/>
                  <a:gd name="connsiteY3" fmla="*/ 2576 h 2575"/>
                  <a:gd name="connsiteX4" fmla="*/ 4980 w 4979"/>
                  <a:gd name="connsiteY4" fmla="*/ 2576 h 2575"/>
                  <a:gd name="connsiteX5" fmla="*/ 4980 w 4979"/>
                  <a:gd name="connsiteY5" fmla="*/ 2576 h 2575"/>
                  <a:gd name="connsiteX6" fmla="*/ 0 w 4979"/>
                  <a:gd name="connsiteY6" fmla="*/ 2576 h 2575"/>
                  <a:gd name="connsiteX7" fmla="*/ 0 w 4979"/>
                  <a:gd name="connsiteY7" fmla="*/ 1374 h 2575"/>
                  <a:gd name="connsiteX8" fmla="*/ 0 w 4979"/>
                  <a:gd name="connsiteY8" fmla="*/ 1374 h 2575"/>
                  <a:gd name="connsiteX9" fmla="*/ 0 w 4979"/>
                  <a:gd name="connsiteY9" fmla="*/ 0 h 2575"/>
                  <a:gd name="connsiteX10" fmla="*/ 4808 w 4979"/>
                  <a:gd name="connsiteY10" fmla="*/ 0 h 2575"/>
                  <a:gd name="connsiteX11" fmla="*/ 4808 w 4979"/>
                  <a:gd name="connsiteY11" fmla="*/ 1202 h 2575"/>
                  <a:gd name="connsiteX12" fmla="*/ 4808 w 4979"/>
                  <a:gd name="connsiteY12" fmla="*/ 2404 h 2575"/>
                  <a:gd name="connsiteX13" fmla="*/ 4808 w 4979"/>
                  <a:gd name="connsiteY13" fmla="*/ 2404 h 2575"/>
                  <a:gd name="connsiteX14" fmla="*/ 0 w 4979"/>
                  <a:gd name="connsiteY14" fmla="*/ 2576 h 2575"/>
                  <a:gd name="connsiteX15" fmla="*/ 0 w 4979"/>
                  <a:gd name="connsiteY15" fmla="*/ 2576 h 2575"/>
                  <a:gd name="connsiteX16" fmla="*/ 0 w 4979"/>
                  <a:gd name="connsiteY16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79" h="2575">
                    <a:moveTo>
                      <a:pt x="4980" y="2576"/>
                    </a:moveTo>
                    <a:lnTo>
                      <a:pt x="2576" y="2576"/>
                    </a:lnTo>
                    <a:lnTo>
                      <a:pt x="4980" y="2576"/>
                    </a:lnTo>
                    <a:lnTo>
                      <a:pt x="2576" y="2576"/>
                    </a:lnTo>
                    <a:lnTo>
                      <a:pt x="4980" y="2576"/>
                    </a:lnTo>
                    <a:lnTo>
                      <a:pt x="4980" y="2576"/>
                    </a:lnTo>
                    <a:close/>
                    <a:moveTo>
                      <a:pt x="0" y="2576"/>
                    </a:moveTo>
                    <a:cubicBezTo>
                      <a:pt x="0" y="2576"/>
                      <a:pt x="0" y="2576"/>
                      <a:pt x="0" y="1374"/>
                    </a:cubicBezTo>
                    <a:lnTo>
                      <a:pt x="0" y="1374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cubicBezTo>
                      <a:pt x="4808" y="2404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0" y="2576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4" name="图形 7">
              <a:extLst>
                <a:ext uri="{FF2B5EF4-FFF2-40B4-BE49-F238E27FC236}">
                  <a16:creationId xmlns:a16="http://schemas.microsoft.com/office/drawing/2014/main" xmlns="" id="{97926DE7-5C78-49FA-A7C3-6DD4882F8FAE}"/>
                </a:ext>
              </a:extLst>
            </p:cNvPr>
            <p:cNvGrpSpPr/>
            <p:nvPr/>
          </p:nvGrpSpPr>
          <p:grpSpPr>
            <a:xfrm>
              <a:off x="4183274" y="3897662"/>
              <a:ext cx="6009" cy="6010"/>
              <a:chOff x="4183274" y="3897662"/>
              <a:chExt cx="6009" cy="6010"/>
            </a:xfrm>
            <a:solidFill>
              <a:srgbClr val="B4B4B4"/>
            </a:solidFill>
          </p:grpSpPr>
          <p:sp>
            <p:nvSpPr>
              <p:cNvPr id="2655" name="任意多边形: 形状 2654">
                <a:extLst>
                  <a:ext uri="{FF2B5EF4-FFF2-40B4-BE49-F238E27FC236}">
                    <a16:creationId xmlns:a16="http://schemas.microsoft.com/office/drawing/2014/main" xmlns="" id="{CB0CA3BA-8682-432F-9612-5DC87667ADA5}"/>
                  </a:ext>
                </a:extLst>
              </p:cNvPr>
              <p:cNvSpPr/>
              <p:nvPr/>
            </p:nvSpPr>
            <p:spPr>
              <a:xfrm>
                <a:off x="4185850" y="3900066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6" name="任意多边形: 形状 2655">
                <a:extLst>
                  <a:ext uri="{FF2B5EF4-FFF2-40B4-BE49-F238E27FC236}">
                    <a16:creationId xmlns:a16="http://schemas.microsoft.com/office/drawing/2014/main" xmlns="" id="{2412254D-8E7D-471E-9AE3-2991DE852527}"/>
                  </a:ext>
                </a:extLst>
              </p:cNvPr>
              <p:cNvSpPr/>
              <p:nvPr/>
            </p:nvSpPr>
            <p:spPr>
              <a:xfrm>
                <a:off x="4183274" y="3897662"/>
                <a:ext cx="6009" cy="6010"/>
              </a:xfrm>
              <a:custGeom>
                <a:avLst/>
                <a:gdLst>
                  <a:gd name="connsiteX0" fmla="*/ 3778 w 6009"/>
                  <a:gd name="connsiteY0" fmla="*/ 6010 h 6010"/>
                  <a:gd name="connsiteX1" fmla="*/ 3263 w 6009"/>
                  <a:gd name="connsiteY1" fmla="*/ 6010 h 6010"/>
                  <a:gd name="connsiteX2" fmla="*/ 3263 w 6009"/>
                  <a:gd name="connsiteY2" fmla="*/ 6010 h 6010"/>
                  <a:gd name="connsiteX3" fmla="*/ 859 w 6009"/>
                  <a:gd name="connsiteY3" fmla="*/ 5152 h 6010"/>
                  <a:gd name="connsiteX4" fmla="*/ 859 w 6009"/>
                  <a:gd name="connsiteY4" fmla="*/ 5152 h 6010"/>
                  <a:gd name="connsiteX5" fmla="*/ 0 w 6009"/>
                  <a:gd name="connsiteY5" fmla="*/ 2404 h 6010"/>
                  <a:gd name="connsiteX6" fmla="*/ 0 w 6009"/>
                  <a:gd name="connsiteY6" fmla="*/ 2404 h 6010"/>
                  <a:gd name="connsiteX7" fmla="*/ 0 w 6009"/>
                  <a:gd name="connsiteY7" fmla="*/ 0 h 6010"/>
                  <a:gd name="connsiteX8" fmla="*/ 2404 w 6009"/>
                  <a:gd name="connsiteY8" fmla="*/ 0 h 6010"/>
                  <a:gd name="connsiteX9" fmla="*/ 3606 w 6009"/>
                  <a:gd name="connsiteY9" fmla="*/ 0 h 6010"/>
                  <a:gd name="connsiteX10" fmla="*/ 3606 w 6009"/>
                  <a:gd name="connsiteY10" fmla="*/ 0 h 6010"/>
                  <a:gd name="connsiteX11" fmla="*/ 6010 w 6009"/>
                  <a:gd name="connsiteY11" fmla="*/ 0 h 6010"/>
                  <a:gd name="connsiteX12" fmla="*/ 6010 w 6009"/>
                  <a:gd name="connsiteY12" fmla="*/ 2404 h 6010"/>
                  <a:gd name="connsiteX13" fmla="*/ 6010 w 6009"/>
                  <a:gd name="connsiteY13" fmla="*/ 3606 h 6010"/>
                  <a:gd name="connsiteX14" fmla="*/ 6010 w 6009"/>
                  <a:gd name="connsiteY14" fmla="*/ 3606 h 6010"/>
                  <a:gd name="connsiteX15" fmla="*/ 3606 w 6009"/>
                  <a:gd name="connsiteY15" fmla="*/ 3606 h 6010"/>
                  <a:gd name="connsiteX16" fmla="*/ 3606 w 6009"/>
                  <a:gd name="connsiteY16" fmla="*/ 2748 h 6010"/>
                  <a:gd name="connsiteX17" fmla="*/ 3606 w 6009"/>
                  <a:gd name="connsiteY17" fmla="*/ 3606 h 6010"/>
                  <a:gd name="connsiteX18" fmla="*/ 6010 w 6009"/>
                  <a:gd name="connsiteY18" fmla="*/ 3606 h 6010"/>
                  <a:gd name="connsiteX19" fmla="*/ 6010 w 6009"/>
                  <a:gd name="connsiteY19" fmla="*/ 6010 h 6010"/>
                  <a:gd name="connsiteX20" fmla="*/ 3778 w 6009"/>
                  <a:gd name="connsiteY20" fmla="*/ 6010 h 6010"/>
                  <a:gd name="connsiteX21" fmla="*/ 3778 w 6009"/>
                  <a:gd name="connsiteY21" fmla="*/ 6010 h 6010"/>
                  <a:gd name="connsiteX22" fmla="*/ 3778 w 6009"/>
                  <a:gd name="connsiteY22" fmla="*/ 1202 h 6010"/>
                  <a:gd name="connsiteX23" fmla="*/ 3778 w 6009"/>
                  <a:gd name="connsiteY23" fmla="*/ 1031 h 6010"/>
                  <a:gd name="connsiteX24" fmla="*/ 3778 w 6009"/>
                  <a:gd name="connsiteY24" fmla="*/ 1202 h 6010"/>
                  <a:gd name="connsiteX25" fmla="*/ 3778 w 6009"/>
                  <a:gd name="connsiteY25" fmla="*/ 1202 h 6010"/>
                  <a:gd name="connsiteX26" fmla="*/ 3778 w 6009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10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748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1202"/>
                    </a:moveTo>
                    <a:lnTo>
                      <a:pt x="3778" y="1031"/>
                    </a:ln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5" name="图形 7">
              <a:extLst>
                <a:ext uri="{FF2B5EF4-FFF2-40B4-BE49-F238E27FC236}">
                  <a16:creationId xmlns:a16="http://schemas.microsoft.com/office/drawing/2014/main" xmlns="" id="{8F62E726-1814-4D7F-BC48-20A514C0B295}"/>
                </a:ext>
              </a:extLst>
            </p:cNvPr>
            <p:cNvGrpSpPr/>
            <p:nvPr/>
          </p:nvGrpSpPr>
          <p:grpSpPr>
            <a:xfrm>
              <a:off x="4194779" y="3891309"/>
              <a:ext cx="6181" cy="6010"/>
              <a:chOff x="4194779" y="3891309"/>
              <a:chExt cx="6181" cy="6010"/>
            </a:xfrm>
            <a:solidFill>
              <a:srgbClr val="B4B4B4"/>
            </a:solidFill>
          </p:grpSpPr>
          <p:sp>
            <p:nvSpPr>
              <p:cNvPr id="2653" name="任意多边形: 形状 2652">
                <a:extLst>
                  <a:ext uri="{FF2B5EF4-FFF2-40B4-BE49-F238E27FC236}">
                    <a16:creationId xmlns:a16="http://schemas.microsoft.com/office/drawing/2014/main" xmlns="" id="{49534CE2-E470-441A-AC22-2B4F06668204}"/>
                  </a:ext>
                </a:extLst>
              </p:cNvPr>
              <p:cNvSpPr/>
              <p:nvPr/>
            </p:nvSpPr>
            <p:spPr>
              <a:xfrm>
                <a:off x="4197183" y="3893635"/>
                <a:ext cx="1202" cy="1280"/>
              </a:xfrm>
              <a:custGeom>
                <a:avLst/>
                <a:gdLst>
                  <a:gd name="connsiteX0" fmla="*/ 0 w 1202"/>
                  <a:gd name="connsiteY0" fmla="*/ 1280 h 1280"/>
                  <a:gd name="connsiteX1" fmla="*/ 1202 w 1202"/>
                  <a:gd name="connsiteY1" fmla="*/ 1280 h 1280"/>
                  <a:gd name="connsiteX2" fmla="*/ 0 w 1202"/>
                  <a:gd name="connsiteY2" fmla="*/ 78 h 1280"/>
                  <a:gd name="connsiteX3" fmla="*/ 0 w 1202"/>
                  <a:gd name="connsiteY3" fmla="*/ 1280 h 1280"/>
                  <a:gd name="connsiteX4" fmla="*/ 0 w 1202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4" name="任意多边形: 形状 2653">
                <a:extLst>
                  <a:ext uri="{FF2B5EF4-FFF2-40B4-BE49-F238E27FC236}">
                    <a16:creationId xmlns:a16="http://schemas.microsoft.com/office/drawing/2014/main" xmlns="" id="{073E1F20-8E9E-42C6-9412-5628C25C9340}"/>
                  </a:ext>
                </a:extLst>
              </p:cNvPr>
              <p:cNvSpPr/>
              <p:nvPr/>
            </p:nvSpPr>
            <p:spPr>
              <a:xfrm>
                <a:off x="4194779" y="3891309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2404 w 6181"/>
                  <a:gd name="connsiteY2" fmla="*/ 6010 h 6010"/>
                  <a:gd name="connsiteX3" fmla="*/ 0 w 6181"/>
                  <a:gd name="connsiteY3" fmla="*/ 6010 h 6010"/>
                  <a:gd name="connsiteX4" fmla="*/ 0 w 6181"/>
                  <a:gd name="connsiteY4" fmla="*/ 3606 h 6010"/>
                  <a:gd name="connsiteX5" fmla="*/ 0 w 6181"/>
                  <a:gd name="connsiteY5" fmla="*/ 2404 h 6010"/>
                  <a:gd name="connsiteX6" fmla="*/ 0 w 6181"/>
                  <a:gd name="connsiteY6" fmla="*/ 2404 h 6010"/>
                  <a:gd name="connsiteX7" fmla="*/ 0 w 6181"/>
                  <a:gd name="connsiteY7" fmla="*/ 0 h 6010"/>
                  <a:gd name="connsiteX8" fmla="*/ 2404 w 6181"/>
                  <a:gd name="connsiteY8" fmla="*/ 0 h 6010"/>
                  <a:gd name="connsiteX9" fmla="*/ 2919 w 6181"/>
                  <a:gd name="connsiteY9" fmla="*/ 0 h 6010"/>
                  <a:gd name="connsiteX10" fmla="*/ 2919 w 6181"/>
                  <a:gd name="connsiteY10" fmla="*/ 0 h 6010"/>
                  <a:gd name="connsiteX11" fmla="*/ 5323 w 6181"/>
                  <a:gd name="connsiteY11" fmla="*/ 859 h 6010"/>
                  <a:gd name="connsiteX12" fmla="*/ 5323 w 6181"/>
                  <a:gd name="connsiteY12" fmla="*/ 859 h 6010"/>
                  <a:gd name="connsiteX13" fmla="*/ 6182 w 6181"/>
                  <a:gd name="connsiteY13" fmla="*/ 3606 h 6010"/>
                  <a:gd name="connsiteX14" fmla="*/ 6182 w 6181"/>
                  <a:gd name="connsiteY14" fmla="*/ 3606 h 6010"/>
                  <a:gd name="connsiteX15" fmla="*/ 6182 w 6181"/>
                  <a:gd name="connsiteY15" fmla="*/ 6010 h 6010"/>
                  <a:gd name="connsiteX16" fmla="*/ 3606 w 6181"/>
                  <a:gd name="connsiteY16" fmla="*/ 6010 h 6010"/>
                  <a:gd name="connsiteX17" fmla="*/ 3606 w 6181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6" name="图形 7">
              <a:extLst>
                <a:ext uri="{FF2B5EF4-FFF2-40B4-BE49-F238E27FC236}">
                  <a16:creationId xmlns:a16="http://schemas.microsoft.com/office/drawing/2014/main" xmlns="" id="{A8D28F3E-A665-4169-90F1-BA3AED882264}"/>
                </a:ext>
              </a:extLst>
            </p:cNvPr>
            <p:cNvGrpSpPr/>
            <p:nvPr/>
          </p:nvGrpSpPr>
          <p:grpSpPr>
            <a:xfrm>
              <a:off x="4158718" y="3840481"/>
              <a:ext cx="5495" cy="5323"/>
              <a:chOff x="4158718" y="3840481"/>
              <a:chExt cx="5495" cy="5323"/>
            </a:xfrm>
            <a:solidFill>
              <a:srgbClr val="B4B4B4"/>
            </a:solidFill>
          </p:grpSpPr>
          <p:sp>
            <p:nvSpPr>
              <p:cNvPr id="2651" name="任意多边形: 形状 2650">
                <a:extLst>
                  <a:ext uri="{FF2B5EF4-FFF2-40B4-BE49-F238E27FC236}">
                    <a16:creationId xmlns:a16="http://schemas.microsoft.com/office/drawing/2014/main" xmlns="" id="{86989423-AD6F-4F7E-992D-F89965C98847}"/>
                  </a:ext>
                </a:extLst>
              </p:cNvPr>
              <p:cNvSpPr/>
              <p:nvPr/>
            </p:nvSpPr>
            <p:spPr>
              <a:xfrm>
                <a:off x="4160436" y="3842885"/>
                <a:ext cx="1373" cy="1201"/>
              </a:xfrm>
              <a:custGeom>
                <a:avLst/>
                <a:gdLst>
                  <a:gd name="connsiteX0" fmla="*/ 1374 w 1373"/>
                  <a:gd name="connsiteY0" fmla="*/ 1202 h 1201"/>
                  <a:gd name="connsiteX1" fmla="*/ 1374 w 1373"/>
                  <a:gd name="connsiteY1" fmla="*/ 0 h 1201"/>
                  <a:gd name="connsiteX2" fmla="*/ 0 w 1373"/>
                  <a:gd name="connsiteY2" fmla="*/ 0 h 1201"/>
                  <a:gd name="connsiteX3" fmla="*/ 1374 w 1373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1">
                    <a:moveTo>
                      <a:pt x="1374" y="1202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1374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2" name="任意多边形: 形状 2651">
                <a:extLst>
                  <a:ext uri="{FF2B5EF4-FFF2-40B4-BE49-F238E27FC236}">
                    <a16:creationId xmlns:a16="http://schemas.microsoft.com/office/drawing/2014/main" xmlns="" id="{3035051D-8D91-46CC-93FF-964B62BEED06}"/>
                  </a:ext>
                </a:extLst>
              </p:cNvPr>
              <p:cNvSpPr/>
              <p:nvPr/>
            </p:nvSpPr>
            <p:spPr>
              <a:xfrm>
                <a:off x="4158718" y="3840481"/>
                <a:ext cx="5495" cy="5323"/>
              </a:xfrm>
              <a:custGeom>
                <a:avLst/>
                <a:gdLst>
                  <a:gd name="connsiteX0" fmla="*/ 0 w 5495"/>
                  <a:gd name="connsiteY0" fmla="*/ 4121 h 5323"/>
                  <a:gd name="connsiteX1" fmla="*/ 515 w 5495"/>
                  <a:gd name="connsiteY1" fmla="*/ 2747 h 5323"/>
                  <a:gd name="connsiteX2" fmla="*/ 515 w 5495"/>
                  <a:gd name="connsiteY2" fmla="*/ 2404 h 5323"/>
                  <a:gd name="connsiteX3" fmla="*/ 687 w 5495"/>
                  <a:gd name="connsiteY3" fmla="*/ 2404 h 5323"/>
                  <a:gd name="connsiteX4" fmla="*/ 1717 w 5495"/>
                  <a:gd name="connsiteY4" fmla="*/ 0 h 5323"/>
                  <a:gd name="connsiteX5" fmla="*/ 5495 w 5495"/>
                  <a:gd name="connsiteY5" fmla="*/ 0 h 5323"/>
                  <a:gd name="connsiteX6" fmla="*/ 5495 w 5495"/>
                  <a:gd name="connsiteY6" fmla="*/ 2404 h 5323"/>
                  <a:gd name="connsiteX7" fmla="*/ 5495 w 5495"/>
                  <a:gd name="connsiteY7" fmla="*/ 3606 h 5323"/>
                  <a:gd name="connsiteX8" fmla="*/ 3091 w 5495"/>
                  <a:gd name="connsiteY8" fmla="*/ 3606 h 5323"/>
                  <a:gd name="connsiteX9" fmla="*/ 4808 w 5495"/>
                  <a:gd name="connsiteY9" fmla="*/ 1889 h 5323"/>
                  <a:gd name="connsiteX10" fmla="*/ 3091 w 5495"/>
                  <a:gd name="connsiteY10" fmla="*/ 3606 h 5323"/>
                  <a:gd name="connsiteX11" fmla="*/ 5495 w 5495"/>
                  <a:gd name="connsiteY11" fmla="*/ 3606 h 5323"/>
                  <a:gd name="connsiteX12" fmla="*/ 3091 w 5495"/>
                  <a:gd name="connsiteY12" fmla="*/ 4636 h 5323"/>
                  <a:gd name="connsiteX13" fmla="*/ 3091 w 5495"/>
                  <a:gd name="connsiteY13" fmla="*/ 4808 h 5323"/>
                  <a:gd name="connsiteX14" fmla="*/ 2576 w 5495"/>
                  <a:gd name="connsiteY14" fmla="*/ 4808 h 5323"/>
                  <a:gd name="connsiteX15" fmla="*/ 1374 w 5495"/>
                  <a:gd name="connsiteY15" fmla="*/ 5323 h 5323"/>
                  <a:gd name="connsiteX16" fmla="*/ 0 w 5495"/>
                  <a:gd name="connsiteY16" fmla="*/ 4121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5" h="5323">
                    <a:moveTo>
                      <a:pt x="0" y="4121"/>
                    </a:moveTo>
                    <a:lnTo>
                      <a:pt x="515" y="2747"/>
                    </a:lnTo>
                    <a:lnTo>
                      <a:pt x="515" y="2404"/>
                    </a:lnTo>
                    <a:lnTo>
                      <a:pt x="687" y="2404"/>
                    </a:lnTo>
                    <a:lnTo>
                      <a:pt x="1717" y="0"/>
                    </a:lnTo>
                    <a:lnTo>
                      <a:pt x="5495" y="0"/>
                    </a:lnTo>
                    <a:lnTo>
                      <a:pt x="5495" y="2404"/>
                    </a:lnTo>
                    <a:lnTo>
                      <a:pt x="5495" y="3606"/>
                    </a:lnTo>
                    <a:lnTo>
                      <a:pt x="3091" y="3606"/>
                    </a:lnTo>
                    <a:lnTo>
                      <a:pt x="4808" y="1889"/>
                    </a:lnTo>
                    <a:lnTo>
                      <a:pt x="3091" y="3606"/>
                    </a:lnTo>
                    <a:lnTo>
                      <a:pt x="5495" y="3606"/>
                    </a:lnTo>
                    <a:lnTo>
                      <a:pt x="3091" y="4636"/>
                    </a:lnTo>
                    <a:lnTo>
                      <a:pt x="3091" y="4808"/>
                    </a:lnTo>
                    <a:lnTo>
                      <a:pt x="2576" y="4808"/>
                    </a:lnTo>
                    <a:lnTo>
                      <a:pt x="1374" y="5323"/>
                    </a:lnTo>
                    <a:lnTo>
                      <a:pt x="0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7" name="图形 7">
              <a:extLst>
                <a:ext uri="{FF2B5EF4-FFF2-40B4-BE49-F238E27FC236}">
                  <a16:creationId xmlns:a16="http://schemas.microsoft.com/office/drawing/2014/main" xmlns="" id="{5B26DB47-985D-464E-A54D-D780B9D1089F}"/>
                </a:ext>
              </a:extLst>
            </p:cNvPr>
            <p:cNvGrpSpPr/>
            <p:nvPr/>
          </p:nvGrpSpPr>
          <p:grpSpPr>
            <a:xfrm>
              <a:off x="4165587" y="3836532"/>
              <a:ext cx="4808" cy="1202"/>
              <a:chOff x="4165587" y="3836532"/>
              <a:chExt cx="4808" cy="1202"/>
            </a:xfrm>
            <a:solidFill>
              <a:srgbClr val="B4B4B4"/>
            </a:solidFill>
          </p:grpSpPr>
          <p:sp>
            <p:nvSpPr>
              <p:cNvPr id="2649" name="任意多边形: 形状 2648">
                <a:extLst>
                  <a:ext uri="{FF2B5EF4-FFF2-40B4-BE49-F238E27FC236}">
                    <a16:creationId xmlns:a16="http://schemas.microsoft.com/office/drawing/2014/main" xmlns="" id="{6709559F-F819-4DDD-9C56-4B6849D15F78}"/>
                  </a:ext>
                </a:extLst>
              </p:cNvPr>
              <p:cNvSpPr/>
              <p:nvPr/>
            </p:nvSpPr>
            <p:spPr>
              <a:xfrm>
                <a:off x="4167991" y="3836532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0" name="任意多边形: 形状 2649">
                <a:extLst>
                  <a:ext uri="{FF2B5EF4-FFF2-40B4-BE49-F238E27FC236}">
                    <a16:creationId xmlns:a16="http://schemas.microsoft.com/office/drawing/2014/main" xmlns="" id="{D5895558-FFAD-4737-8D3E-CE6F3FF016EB}"/>
                  </a:ext>
                </a:extLst>
              </p:cNvPr>
              <p:cNvSpPr/>
              <p:nvPr/>
            </p:nvSpPr>
            <p:spPr>
              <a:xfrm>
                <a:off x="4165587" y="3836532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8" name="图形 7">
              <a:extLst>
                <a:ext uri="{FF2B5EF4-FFF2-40B4-BE49-F238E27FC236}">
                  <a16:creationId xmlns:a16="http://schemas.microsoft.com/office/drawing/2014/main" xmlns="" id="{1196287B-169B-47AB-8BD3-A5100BBFD7D3}"/>
                </a:ext>
              </a:extLst>
            </p:cNvPr>
            <p:cNvGrpSpPr/>
            <p:nvPr/>
          </p:nvGrpSpPr>
          <p:grpSpPr>
            <a:xfrm>
              <a:off x="4184304" y="3802188"/>
              <a:ext cx="4808" cy="1202"/>
              <a:chOff x="4184304" y="3802188"/>
              <a:chExt cx="4808" cy="1202"/>
            </a:xfrm>
            <a:solidFill>
              <a:srgbClr val="B4B4B4"/>
            </a:solidFill>
          </p:grpSpPr>
          <p:sp>
            <p:nvSpPr>
              <p:cNvPr id="2647" name="任意多边形: 形状 2646">
                <a:extLst>
                  <a:ext uri="{FF2B5EF4-FFF2-40B4-BE49-F238E27FC236}">
                    <a16:creationId xmlns:a16="http://schemas.microsoft.com/office/drawing/2014/main" xmlns="" id="{AF682C5E-0C21-466E-B5DE-E72FDAA8B28E}"/>
                  </a:ext>
                </a:extLst>
              </p:cNvPr>
              <p:cNvSpPr/>
              <p:nvPr/>
            </p:nvSpPr>
            <p:spPr>
              <a:xfrm>
                <a:off x="4186708" y="3802188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8" name="任意多边形: 形状 2647">
                <a:extLst>
                  <a:ext uri="{FF2B5EF4-FFF2-40B4-BE49-F238E27FC236}">
                    <a16:creationId xmlns:a16="http://schemas.microsoft.com/office/drawing/2014/main" xmlns="" id="{73666344-F8B6-4A59-A3DB-FB2F66FAFEFA}"/>
                  </a:ext>
                </a:extLst>
              </p:cNvPr>
              <p:cNvSpPr/>
              <p:nvPr/>
            </p:nvSpPr>
            <p:spPr>
              <a:xfrm>
                <a:off x="4184304" y="3802188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9" name="图形 7">
              <a:extLst>
                <a:ext uri="{FF2B5EF4-FFF2-40B4-BE49-F238E27FC236}">
                  <a16:creationId xmlns:a16="http://schemas.microsoft.com/office/drawing/2014/main" xmlns="" id="{BAEE61FC-9ED5-494D-821E-1BE7ACC52258}"/>
                </a:ext>
              </a:extLst>
            </p:cNvPr>
            <p:cNvGrpSpPr/>
            <p:nvPr/>
          </p:nvGrpSpPr>
          <p:grpSpPr>
            <a:xfrm>
              <a:off x="4173143" y="3789825"/>
              <a:ext cx="6181" cy="6181"/>
              <a:chOff x="4173143" y="3789825"/>
              <a:chExt cx="6181" cy="6181"/>
            </a:xfrm>
            <a:solidFill>
              <a:srgbClr val="B4B4B4"/>
            </a:solidFill>
          </p:grpSpPr>
          <p:sp>
            <p:nvSpPr>
              <p:cNvPr id="2645" name="任意多边形: 形状 2644">
                <a:extLst>
                  <a:ext uri="{FF2B5EF4-FFF2-40B4-BE49-F238E27FC236}">
                    <a16:creationId xmlns:a16="http://schemas.microsoft.com/office/drawing/2014/main" xmlns="" id="{120AE463-7524-4A99-8AF9-DC7ABFF69ABC}"/>
                  </a:ext>
                </a:extLst>
              </p:cNvPr>
              <p:cNvSpPr/>
              <p:nvPr/>
            </p:nvSpPr>
            <p:spPr>
              <a:xfrm>
                <a:off x="4175375" y="3792057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6" name="任意多边形: 形状 2645">
                <a:extLst>
                  <a:ext uri="{FF2B5EF4-FFF2-40B4-BE49-F238E27FC236}">
                    <a16:creationId xmlns:a16="http://schemas.microsoft.com/office/drawing/2014/main" xmlns="" id="{3E1CCA60-0379-4305-870E-08CA825B368F}"/>
                  </a:ext>
                </a:extLst>
              </p:cNvPr>
              <p:cNvSpPr/>
              <p:nvPr/>
            </p:nvSpPr>
            <p:spPr>
              <a:xfrm>
                <a:off x="4173143" y="3789825"/>
                <a:ext cx="6181" cy="6181"/>
              </a:xfrm>
              <a:custGeom>
                <a:avLst/>
                <a:gdLst>
                  <a:gd name="connsiteX0" fmla="*/ 3606 w 6181"/>
                  <a:gd name="connsiteY0" fmla="*/ 5839 h 6181"/>
                  <a:gd name="connsiteX1" fmla="*/ 2404 w 6181"/>
                  <a:gd name="connsiteY1" fmla="*/ 5839 h 6181"/>
                  <a:gd name="connsiteX2" fmla="*/ 2404 w 6181"/>
                  <a:gd name="connsiteY2" fmla="*/ 5839 h 6181"/>
                  <a:gd name="connsiteX3" fmla="*/ 2404 w 6181"/>
                  <a:gd name="connsiteY3" fmla="*/ 4636 h 6181"/>
                  <a:gd name="connsiteX4" fmla="*/ 2404 w 6181"/>
                  <a:gd name="connsiteY4" fmla="*/ 4465 h 6181"/>
                  <a:gd name="connsiteX5" fmla="*/ 2404 w 6181"/>
                  <a:gd name="connsiteY5" fmla="*/ 6010 h 6181"/>
                  <a:gd name="connsiteX6" fmla="*/ 0 w 6181"/>
                  <a:gd name="connsiteY6" fmla="*/ 6010 h 6181"/>
                  <a:gd name="connsiteX7" fmla="*/ 0 w 6181"/>
                  <a:gd name="connsiteY7" fmla="*/ 3606 h 6181"/>
                  <a:gd name="connsiteX8" fmla="*/ 0 w 6181"/>
                  <a:gd name="connsiteY8" fmla="*/ 2404 h 6181"/>
                  <a:gd name="connsiteX9" fmla="*/ 0 w 6181"/>
                  <a:gd name="connsiteY9" fmla="*/ 2404 h 6181"/>
                  <a:gd name="connsiteX10" fmla="*/ 0 w 6181"/>
                  <a:gd name="connsiteY10" fmla="*/ 0 h 6181"/>
                  <a:gd name="connsiteX11" fmla="*/ 2404 w 6181"/>
                  <a:gd name="connsiteY11" fmla="*/ 0 h 6181"/>
                  <a:gd name="connsiteX12" fmla="*/ 2919 w 6181"/>
                  <a:gd name="connsiteY12" fmla="*/ 0 h 6181"/>
                  <a:gd name="connsiteX13" fmla="*/ 2919 w 6181"/>
                  <a:gd name="connsiteY13" fmla="*/ 0 h 6181"/>
                  <a:gd name="connsiteX14" fmla="*/ 5323 w 6181"/>
                  <a:gd name="connsiteY14" fmla="*/ 859 h 6181"/>
                  <a:gd name="connsiteX15" fmla="*/ 5323 w 6181"/>
                  <a:gd name="connsiteY15" fmla="*/ 859 h 6181"/>
                  <a:gd name="connsiteX16" fmla="*/ 6182 w 6181"/>
                  <a:gd name="connsiteY16" fmla="*/ 3778 h 6181"/>
                  <a:gd name="connsiteX17" fmla="*/ 6182 w 6181"/>
                  <a:gd name="connsiteY17" fmla="*/ 3778 h 6181"/>
                  <a:gd name="connsiteX18" fmla="*/ 6182 w 6181"/>
                  <a:gd name="connsiteY18" fmla="*/ 6182 h 6181"/>
                  <a:gd name="connsiteX19" fmla="*/ 3606 w 6181"/>
                  <a:gd name="connsiteY19" fmla="*/ 6182 h 6181"/>
                  <a:gd name="connsiteX20" fmla="*/ 3606 w 6181"/>
                  <a:gd name="connsiteY20" fmla="*/ 5839 h 6181"/>
                  <a:gd name="connsiteX21" fmla="*/ 3606 w 6181"/>
                  <a:gd name="connsiteY21" fmla="*/ 3435 h 6181"/>
                  <a:gd name="connsiteX22" fmla="*/ 4808 w 6181"/>
                  <a:gd name="connsiteY22" fmla="*/ 3435 h 6181"/>
                  <a:gd name="connsiteX23" fmla="*/ 3606 w 6181"/>
                  <a:gd name="connsiteY23" fmla="*/ 3435 h 6181"/>
                  <a:gd name="connsiteX24" fmla="*/ 3606 w 6181"/>
                  <a:gd name="connsiteY24" fmla="*/ 343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181">
                    <a:moveTo>
                      <a:pt x="3606" y="5839"/>
                    </a:moveTo>
                    <a:cubicBezTo>
                      <a:pt x="3606" y="5839"/>
                      <a:pt x="3606" y="5839"/>
                      <a:pt x="2404" y="5839"/>
                    </a:cubicBezTo>
                    <a:lnTo>
                      <a:pt x="2404" y="5839"/>
                    </a:lnTo>
                    <a:lnTo>
                      <a:pt x="2404" y="4636"/>
                    </a:lnTo>
                    <a:lnTo>
                      <a:pt x="2404" y="4465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5839"/>
                    </a:lnTo>
                    <a:close/>
                    <a:moveTo>
                      <a:pt x="3606" y="3435"/>
                    </a:moveTo>
                    <a:lnTo>
                      <a:pt x="4808" y="3435"/>
                    </a:lnTo>
                    <a:lnTo>
                      <a:pt x="3606" y="3435"/>
                    </a:lnTo>
                    <a:lnTo>
                      <a:pt x="3606" y="34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0" name="图形 7">
              <a:extLst>
                <a:ext uri="{FF2B5EF4-FFF2-40B4-BE49-F238E27FC236}">
                  <a16:creationId xmlns:a16="http://schemas.microsoft.com/office/drawing/2014/main" xmlns="" id="{14BAEEBA-ADBB-4B25-BE23-74DE9EC5E7E4}"/>
                </a:ext>
              </a:extLst>
            </p:cNvPr>
            <p:cNvGrpSpPr/>
            <p:nvPr/>
          </p:nvGrpSpPr>
          <p:grpSpPr>
            <a:xfrm>
              <a:off x="4026669" y="3742775"/>
              <a:ext cx="6181" cy="6181"/>
              <a:chOff x="4026669" y="3742775"/>
              <a:chExt cx="6181" cy="6181"/>
            </a:xfrm>
            <a:solidFill>
              <a:srgbClr val="B4B4B4"/>
            </a:solidFill>
          </p:grpSpPr>
          <p:sp>
            <p:nvSpPr>
              <p:cNvPr id="2643" name="任意多边形: 形状 2642">
                <a:extLst>
                  <a:ext uri="{FF2B5EF4-FFF2-40B4-BE49-F238E27FC236}">
                    <a16:creationId xmlns:a16="http://schemas.microsoft.com/office/drawing/2014/main" xmlns="" id="{6A4BC2A6-6291-4E23-9215-0D5DDB3D578F}"/>
                  </a:ext>
                </a:extLst>
              </p:cNvPr>
              <p:cNvSpPr/>
              <p:nvPr/>
            </p:nvSpPr>
            <p:spPr>
              <a:xfrm>
                <a:off x="4029245" y="3745350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4" name="任意多边形: 形状 2643">
                <a:extLst>
                  <a:ext uri="{FF2B5EF4-FFF2-40B4-BE49-F238E27FC236}">
                    <a16:creationId xmlns:a16="http://schemas.microsoft.com/office/drawing/2014/main" xmlns="" id="{47E80BFD-7069-4B15-A577-5DBE53071B89}"/>
                  </a:ext>
                </a:extLst>
              </p:cNvPr>
              <p:cNvSpPr/>
              <p:nvPr/>
            </p:nvSpPr>
            <p:spPr>
              <a:xfrm>
                <a:off x="4026669" y="3742775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6182 h 6181"/>
                  <a:gd name="connsiteX2" fmla="*/ 0 w 6181"/>
                  <a:gd name="connsiteY2" fmla="*/ 3778 h 6181"/>
                  <a:gd name="connsiteX3" fmla="*/ 3778 w 6181"/>
                  <a:gd name="connsiteY3" fmla="*/ 0 h 6181"/>
                  <a:gd name="connsiteX4" fmla="*/ 3778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3778 w 6181"/>
                  <a:gd name="connsiteY9" fmla="*/ 3606 h 6181"/>
                  <a:gd name="connsiteX10" fmla="*/ 3778 w 6181"/>
                  <a:gd name="connsiteY10" fmla="*/ 1202 h 6181"/>
                  <a:gd name="connsiteX11" fmla="*/ 3778 w 6181"/>
                  <a:gd name="connsiteY11" fmla="*/ 3606 h 6181"/>
                  <a:gd name="connsiteX12" fmla="*/ 4980 w 6181"/>
                  <a:gd name="connsiteY12" fmla="*/ 3606 h 6181"/>
                  <a:gd name="connsiteX13" fmla="*/ 3778 w 6181"/>
                  <a:gd name="connsiteY13" fmla="*/ 3606 h 6181"/>
                  <a:gd name="connsiteX14" fmla="*/ 6182 w 6181"/>
                  <a:gd name="connsiteY14" fmla="*/ 3606 h 6181"/>
                  <a:gd name="connsiteX15" fmla="*/ 6182 w 6181"/>
                  <a:gd name="connsiteY15" fmla="*/ 6010 h 6181"/>
                  <a:gd name="connsiteX16" fmla="*/ 3778 w 6181"/>
                  <a:gd name="connsiteY16" fmla="*/ 6010 h 6181"/>
                  <a:gd name="connsiteX17" fmla="*/ 3778 w 6181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3778" y="3606"/>
                    </a:lnTo>
                    <a:lnTo>
                      <a:pt x="3778" y="1202"/>
                    </a:lnTo>
                    <a:lnTo>
                      <a:pt x="3778" y="3606"/>
                    </a:lnTo>
                    <a:lnTo>
                      <a:pt x="4980" y="3606"/>
                    </a:lnTo>
                    <a:lnTo>
                      <a:pt x="3778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1" name="图形 7">
              <a:extLst>
                <a:ext uri="{FF2B5EF4-FFF2-40B4-BE49-F238E27FC236}">
                  <a16:creationId xmlns:a16="http://schemas.microsoft.com/office/drawing/2014/main" xmlns="" id="{54157CF4-5420-4BE2-8ABA-3DC11CB2AB4B}"/>
                </a:ext>
              </a:extLst>
            </p:cNvPr>
            <p:cNvGrpSpPr/>
            <p:nvPr/>
          </p:nvGrpSpPr>
          <p:grpSpPr>
            <a:xfrm>
              <a:off x="4019285" y="3803734"/>
              <a:ext cx="6010" cy="6181"/>
              <a:chOff x="4019285" y="3803734"/>
              <a:chExt cx="6010" cy="6181"/>
            </a:xfrm>
            <a:solidFill>
              <a:srgbClr val="B4B4B4"/>
            </a:solidFill>
          </p:grpSpPr>
          <p:sp>
            <p:nvSpPr>
              <p:cNvPr id="2641" name="任意多边形: 形状 2640">
                <a:extLst>
                  <a:ext uri="{FF2B5EF4-FFF2-40B4-BE49-F238E27FC236}">
                    <a16:creationId xmlns:a16="http://schemas.microsoft.com/office/drawing/2014/main" xmlns="" id="{FDB093FC-A1FA-4C18-87F9-F59AFFAC4C54}"/>
                  </a:ext>
                </a:extLst>
              </p:cNvPr>
              <p:cNvSpPr/>
              <p:nvPr/>
            </p:nvSpPr>
            <p:spPr>
              <a:xfrm>
                <a:off x="4021861" y="3806310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2" name="任意多边形: 形状 2641">
                <a:extLst>
                  <a:ext uri="{FF2B5EF4-FFF2-40B4-BE49-F238E27FC236}">
                    <a16:creationId xmlns:a16="http://schemas.microsoft.com/office/drawing/2014/main" xmlns="" id="{6DE6D6CA-66BC-437E-A35B-E5666A564233}"/>
                  </a:ext>
                </a:extLst>
              </p:cNvPr>
              <p:cNvSpPr/>
              <p:nvPr/>
            </p:nvSpPr>
            <p:spPr>
              <a:xfrm>
                <a:off x="4019285" y="3803734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2576 w 6010"/>
                  <a:gd name="connsiteY1" fmla="*/ 6182 h 6181"/>
                  <a:gd name="connsiteX2" fmla="*/ 2576 w 6010"/>
                  <a:gd name="connsiteY2" fmla="*/ 6182 h 6181"/>
                  <a:gd name="connsiteX3" fmla="*/ 2404 w 6010"/>
                  <a:gd name="connsiteY3" fmla="*/ 6182 h 6181"/>
                  <a:gd name="connsiteX4" fmla="*/ 0 w 6010"/>
                  <a:gd name="connsiteY4" fmla="*/ 6182 h 6181"/>
                  <a:gd name="connsiteX5" fmla="*/ 0 w 6010"/>
                  <a:gd name="connsiteY5" fmla="*/ 3778 h 6181"/>
                  <a:gd name="connsiteX6" fmla="*/ 3606 w 6010"/>
                  <a:gd name="connsiteY6" fmla="*/ 0 h 6181"/>
                  <a:gd name="connsiteX7" fmla="*/ 3606 w 6010"/>
                  <a:gd name="connsiteY7" fmla="*/ 0 h 6181"/>
                  <a:gd name="connsiteX8" fmla="*/ 6010 w 6010"/>
                  <a:gd name="connsiteY8" fmla="*/ 0 h 6181"/>
                  <a:gd name="connsiteX9" fmla="*/ 6010 w 6010"/>
                  <a:gd name="connsiteY9" fmla="*/ 2404 h 6181"/>
                  <a:gd name="connsiteX10" fmla="*/ 6010 w 6010"/>
                  <a:gd name="connsiteY10" fmla="*/ 3778 h 6181"/>
                  <a:gd name="connsiteX11" fmla="*/ 6010 w 6010"/>
                  <a:gd name="connsiteY11" fmla="*/ 6182 h 6181"/>
                  <a:gd name="connsiteX12" fmla="*/ 3778 w 6010"/>
                  <a:gd name="connsiteY12" fmla="*/ 6182 h 6181"/>
                  <a:gd name="connsiteX13" fmla="*/ 3778 w 6010"/>
                  <a:gd name="connsiteY13" fmla="*/ 6182 h 6181"/>
                  <a:gd name="connsiteX14" fmla="*/ 3778 w 6010"/>
                  <a:gd name="connsiteY14" fmla="*/ 3778 h 6181"/>
                  <a:gd name="connsiteX15" fmla="*/ 3778 w 6010"/>
                  <a:gd name="connsiteY15" fmla="*/ 1373 h 6181"/>
                  <a:gd name="connsiteX16" fmla="*/ 3778 w 6010"/>
                  <a:gd name="connsiteY16" fmla="*/ 3778 h 6181"/>
                  <a:gd name="connsiteX17" fmla="*/ 3778 w 6010"/>
                  <a:gd name="connsiteY17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091" y="6182"/>
                      <a:pt x="2748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1373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2" name="图形 7">
              <a:extLst>
                <a:ext uri="{FF2B5EF4-FFF2-40B4-BE49-F238E27FC236}">
                  <a16:creationId xmlns:a16="http://schemas.microsoft.com/office/drawing/2014/main" xmlns="" id="{F4D6935F-22B9-400F-B465-73CF319F5512}"/>
                </a:ext>
              </a:extLst>
            </p:cNvPr>
            <p:cNvGrpSpPr/>
            <p:nvPr/>
          </p:nvGrpSpPr>
          <p:grpSpPr>
            <a:xfrm>
              <a:off x="4038346" y="3812148"/>
              <a:ext cx="6010" cy="6696"/>
              <a:chOff x="4038346" y="3812148"/>
              <a:chExt cx="6010" cy="6696"/>
            </a:xfrm>
            <a:solidFill>
              <a:srgbClr val="B4B4B4"/>
            </a:solidFill>
          </p:grpSpPr>
          <p:sp>
            <p:nvSpPr>
              <p:cNvPr id="2639" name="任意多边形: 形状 2638">
                <a:extLst>
                  <a:ext uri="{FF2B5EF4-FFF2-40B4-BE49-F238E27FC236}">
                    <a16:creationId xmlns:a16="http://schemas.microsoft.com/office/drawing/2014/main" xmlns="" id="{0EEA5100-306A-417D-A305-1D08AD5CD018}"/>
                  </a:ext>
                </a:extLst>
              </p:cNvPr>
              <p:cNvSpPr/>
              <p:nvPr/>
            </p:nvSpPr>
            <p:spPr>
              <a:xfrm>
                <a:off x="4040750" y="3814037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lnTo>
                      <a:pt x="1202" y="0"/>
                    </a:lnTo>
                    <a:lnTo>
                      <a:pt x="0" y="1202"/>
                    </a:lnTo>
                    <a:cubicBezTo>
                      <a:pt x="0" y="2404"/>
                      <a:pt x="1202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0" name="任意多边形: 形状 2639">
                <a:extLst>
                  <a:ext uri="{FF2B5EF4-FFF2-40B4-BE49-F238E27FC236}">
                    <a16:creationId xmlns:a16="http://schemas.microsoft.com/office/drawing/2014/main" xmlns="" id="{7FFD3B82-34C8-4286-BC23-A33D796F36BF}"/>
                  </a:ext>
                </a:extLst>
              </p:cNvPr>
              <p:cNvSpPr/>
              <p:nvPr/>
            </p:nvSpPr>
            <p:spPr>
              <a:xfrm>
                <a:off x="4038346" y="3812148"/>
                <a:ext cx="6010" cy="6696"/>
              </a:xfrm>
              <a:custGeom>
                <a:avLst/>
                <a:gdLst>
                  <a:gd name="connsiteX0" fmla="*/ 3606 w 6010"/>
                  <a:gd name="connsiteY0" fmla="*/ 6697 h 6696"/>
                  <a:gd name="connsiteX1" fmla="*/ 0 w 6010"/>
                  <a:gd name="connsiteY1" fmla="*/ 2919 h 6696"/>
                  <a:gd name="connsiteX2" fmla="*/ 0 w 6010"/>
                  <a:gd name="connsiteY2" fmla="*/ 2919 h 6696"/>
                  <a:gd name="connsiteX3" fmla="*/ 0 w 6010"/>
                  <a:gd name="connsiteY3" fmla="*/ 1889 h 6696"/>
                  <a:gd name="connsiteX4" fmla="*/ 687 w 6010"/>
                  <a:gd name="connsiteY4" fmla="*/ 1202 h 6696"/>
                  <a:gd name="connsiteX5" fmla="*/ 1889 w 6010"/>
                  <a:gd name="connsiteY5" fmla="*/ 0 h 6696"/>
                  <a:gd name="connsiteX6" fmla="*/ 6010 w 6010"/>
                  <a:gd name="connsiteY6" fmla="*/ 1717 h 6696"/>
                  <a:gd name="connsiteX7" fmla="*/ 6010 w 6010"/>
                  <a:gd name="connsiteY7" fmla="*/ 2919 h 6696"/>
                  <a:gd name="connsiteX8" fmla="*/ 6010 w 6010"/>
                  <a:gd name="connsiteY8" fmla="*/ 4121 h 6696"/>
                  <a:gd name="connsiteX9" fmla="*/ 6010 w 6010"/>
                  <a:gd name="connsiteY9" fmla="*/ 4121 h 6696"/>
                  <a:gd name="connsiteX10" fmla="*/ 4465 w 6010"/>
                  <a:gd name="connsiteY10" fmla="*/ 4121 h 6696"/>
                  <a:gd name="connsiteX11" fmla="*/ 6010 w 6010"/>
                  <a:gd name="connsiteY11" fmla="*/ 4121 h 6696"/>
                  <a:gd name="connsiteX12" fmla="*/ 6010 w 6010"/>
                  <a:gd name="connsiteY12" fmla="*/ 6525 h 6696"/>
                  <a:gd name="connsiteX13" fmla="*/ 3606 w 6010"/>
                  <a:gd name="connsiteY13" fmla="*/ 6525 h 6696"/>
                  <a:gd name="connsiteX14" fmla="*/ 3606 w 6010"/>
                  <a:gd name="connsiteY14" fmla="*/ 6697 h 6696"/>
                  <a:gd name="connsiteX15" fmla="*/ 3606 w 6010"/>
                  <a:gd name="connsiteY15" fmla="*/ 4293 h 6696"/>
                  <a:gd name="connsiteX16" fmla="*/ 3606 w 6010"/>
                  <a:gd name="connsiteY16" fmla="*/ 4293 h 6696"/>
                  <a:gd name="connsiteX17" fmla="*/ 3606 w 6010"/>
                  <a:gd name="connsiteY17" fmla="*/ 4293 h 6696"/>
                  <a:gd name="connsiteX18" fmla="*/ 3606 w 6010"/>
                  <a:gd name="connsiteY18" fmla="*/ 4293 h 6696"/>
                  <a:gd name="connsiteX19" fmla="*/ 3606 w 6010"/>
                  <a:gd name="connsiteY19" fmla="*/ 4293 h 6696"/>
                  <a:gd name="connsiteX20" fmla="*/ 3606 w 6010"/>
                  <a:gd name="connsiteY20" fmla="*/ 4293 h 6696"/>
                  <a:gd name="connsiteX21" fmla="*/ 3606 w 6010"/>
                  <a:gd name="connsiteY21" fmla="*/ 2919 h 6696"/>
                  <a:gd name="connsiteX22" fmla="*/ 3606 w 6010"/>
                  <a:gd name="connsiteY22" fmla="*/ 2919 h 6696"/>
                  <a:gd name="connsiteX23" fmla="*/ 3606 w 6010"/>
                  <a:gd name="connsiteY23" fmla="*/ 2919 h 6696"/>
                  <a:gd name="connsiteX24" fmla="*/ 3606 w 6010"/>
                  <a:gd name="connsiteY24" fmla="*/ 2919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10" h="6696">
                    <a:moveTo>
                      <a:pt x="3606" y="6697"/>
                    </a:moveTo>
                    <a:cubicBezTo>
                      <a:pt x="3606" y="6697"/>
                      <a:pt x="0" y="6525"/>
                      <a:pt x="0" y="2919"/>
                    </a:cubicBezTo>
                    <a:lnTo>
                      <a:pt x="0" y="2919"/>
                    </a:lnTo>
                    <a:lnTo>
                      <a:pt x="0" y="1889"/>
                    </a:lnTo>
                    <a:lnTo>
                      <a:pt x="687" y="1202"/>
                    </a:lnTo>
                    <a:lnTo>
                      <a:pt x="1889" y="0"/>
                    </a:lnTo>
                    <a:lnTo>
                      <a:pt x="6010" y="1717"/>
                    </a:lnTo>
                    <a:lnTo>
                      <a:pt x="6010" y="2919"/>
                    </a:lnTo>
                    <a:cubicBezTo>
                      <a:pt x="6010" y="4121"/>
                      <a:pt x="6010" y="4121"/>
                      <a:pt x="6010" y="4121"/>
                    </a:cubicBezTo>
                    <a:lnTo>
                      <a:pt x="6010" y="4121"/>
                    </a:lnTo>
                    <a:lnTo>
                      <a:pt x="4465" y="4121"/>
                    </a:lnTo>
                    <a:lnTo>
                      <a:pt x="6010" y="4121"/>
                    </a:lnTo>
                    <a:lnTo>
                      <a:pt x="6010" y="6525"/>
                    </a:lnTo>
                    <a:lnTo>
                      <a:pt x="3606" y="6525"/>
                    </a:lnTo>
                    <a:lnTo>
                      <a:pt x="3606" y="6697"/>
                    </a:lnTo>
                    <a:close/>
                    <a:moveTo>
                      <a:pt x="3606" y="4293"/>
                    </a:moveTo>
                    <a:lnTo>
                      <a:pt x="3606" y="4293"/>
                    </a:lnTo>
                    <a:lnTo>
                      <a:pt x="3606" y="4293"/>
                    </a:lnTo>
                    <a:lnTo>
                      <a:pt x="3606" y="4293"/>
                    </a:lnTo>
                    <a:lnTo>
                      <a:pt x="3606" y="4293"/>
                    </a:lnTo>
                    <a:lnTo>
                      <a:pt x="3606" y="4293"/>
                    </a:lnTo>
                    <a:close/>
                    <a:moveTo>
                      <a:pt x="3606" y="2919"/>
                    </a:moveTo>
                    <a:lnTo>
                      <a:pt x="3606" y="2919"/>
                    </a:lnTo>
                    <a:lnTo>
                      <a:pt x="3606" y="2919"/>
                    </a:lnTo>
                    <a:lnTo>
                      <a:pt x="360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3" name="图形 7">
              <a:extLst>
                <a:ext uri="{FF2B5EF4-FFF2-40B4-BE49-F238E27FC236}">
                  <a16:creationId xmlns:a16="http://schemas.microsoft.com/office/drawing/2014/main" xmlns="" id="{BD068B3B-0F22-425B-99AF-DEFCDE018D65}"/>
                </a:ext>
              </a:extLst>
            </p:cNvPr>
            <p:cNvGrpSpPr/>
            <p:nvPr/>
          </p:nvGrpSpPr>
          <p:grpSpPr>
            <a:xfrm>
              <a:off x="3981851" y="3883410"/>
              <a:ext cx="9444" cy="5323"/>
              <a:chOff x="3981851" y="3883410"/>
              <a:chExt cx="9444" cy="5323"/>
            </a:xfrm>
            <a:solidFill>
              <a:srgbClr val="B4B4B4"/>
            </a:solidFill>
          </p:grpSpPr>
          <p:sp>
            <p:nvSpPr>
              <p:cNvPr id="2637" name="任意多边形: 形状 2636">
                <a:extLst>
                  <a:ext uri="{FF2B5EF4-FFF2-40B4-BE49-F238E27FC236}">
                    <a16:creationId xmlns:a16="http://schemas.microsoft.com/office/drawing/2014/main" xmlns="" id="{E10FDABE-9AEF-45D0-AC3A-21C7EA3C2235}"/>
                  </a:ext>
                </a:extLst>
              </p:cNvPr>
              <p:cNvSpPr/>
              <p:nvPr/>
            </p:nvSpPr>
            <p:spPr>
              <a:xfrm>
                <a:off x="3984255" y="3885127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8" name="任意多边形: 形状 2637">
                <a:extLst>
                  <a:ext uri="{FF2B5EF4-FFF2-40B4-BE49-F238E27FC236}">
                    <a16:creationId xmlns:a16="http://schemas.microsoft.com/office/drawing/2014/main" xmlns="" id="{7B10C5D5-DBAC-46BE-9C62-21A759B45D30}"/>
                  </a:ext>
                </a:extLst>
              </p:cNvPr>
              <p:cNvSpPr/>
              <p:nvPr/>
            </p:nvSpPr>
            <p:spPr>
              <a:xfrm>
                <a:off x="3981851" y="3883410"/>
                <a:ext cx="9444" cy="5323"/>
              </a:xfrm>
              <a:custGeom>
                <a:avLst/>
                <a:gdLst>
                  <a:gd name="connsiteX0" fmla="*/ 3606 w 9444"/>
                  <a:gd name="connsiteY0" fmla="*/ 5323 h 5323"/>
                  <a:gd name="connsiteX1" fmla="*/ 2404 w 9444"/>
                  <a:gd name="connsiteY1" fmla="*/ 5323 h 5323"/>
                  <a:gd name="connsiteX2" fmla="*/ 0 w 9444"/>
                  <a:gd name="connsiteY2" fmla="*/ 5323 h 5323"/>
                  <a:gd name="connsiteX3" fmla="*/ 0 w 9444"/>
                  <a:gd name="connsiteY3" fmla="*/ 2919 h 5323"/>
                  <a:gd name="connsiteX4" fmla="*/ 0 w 9444"/>
                  <a:gd name="connsiteY4" fmla="*/ 1717 h 5323"/>
                  <a:gd name="connsiteX5" fmla="*/ 2404 w 9444"/>
                  <a:gd name="connsiteY5" fmla="*/ 687 h 5323"/>
                  <a:gd name="connsiteX6" fmla="*/ 2404 w 9444"/>
                  <a:gd name="connsiteY6" fmla="*/ 515 h 5323"/>
                  <a:gd name="connsiteX7" fmla="*/ 2919 w 9444"/>
                  <a:gd name="connsiteY7" fmla="*/ 515 h 5323"/>
                  <a:gd name="connsiteX8" fmla="*/ 4121 w 9444"/>
                  <a:gd name="connsiteY8" fmla="*/ 0 h 5323"/>
                  <a:gd name="connsiteX9" fmla="*/ 9444 w 9444"/>
                  <a:gd name="connsiteY9" fmla="*/ 5323 h 5323"/>
                  <a:gd name="connsiteX10" fmla="*/ 3606 w 9444"/>
                  <a:gd name="connsiteY10" fmla="*/ 5323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44" h="5323">
                    <a:moveTo>
                      <a:pt x="3606" y="5323"/>
                    </a:moveTo>
                    <a:lnTo>
                      <a:pt x="2404" y="5323"/>
                    </a:lnTo>
                    <a:lnTo>
                      <a:pt x="0" y="5323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919" y="515"/>
                    </a:lnTo>
                    <a:lnTo>
                      <a:pt x="4121" y="0"/>
                    </a:lnTo>
                    <a:lnTo>
                      <a:pt x="9444" y="5323"/>
                    </a:lnTo>
                    <a:lnTo>
                      <a:pt x="3606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4" name="图形 7">
              <a:extLst>
                <a:ext uri="{FF2B5EF4-FFF2-40B4-BE49-F238E27FC236}">
                  <a16:creationId xmlns:a16="http://schemas.microsoft.com/office/drawing/2014/main" xmlns="" id="{3C4684EE-D55D-4C54-B498-1FA9CED108D6}"/>
                </a:ext>
              </a:extLst>
            </p:cNvPr>
            <p:cNvGrpSpPr/>
            <p:nvPr/>
          </p:nvGrpSpPr>
          <p:grpSpPr>
            <a:xfrm>
              <a:off x="3980649" y="3875168"/>
              <a:ext cx="6010" cy="6181"/>
              <a:chOff x="3980649" y="3875168"/>
              <a:chExt cx="6010" cy="6181"/>
            </a:xfrm>
            <a:solidFill>
              <a:srgbClr val="B4B4B4"/>
            </a:solidFill>
          </p:grpSpPr>
          <p:sp>
            <p:nvSpPr>
              <p:cNvPr id="2635" name="任意多边形: 形状 2634">
                <a:extLst>
                  <a:ext uri="{FF2B5EF4-FFF2-40B4-BE49-F238E27FC236}">
                    <a16:creationId xmlns:a16="http://schemas.microsoft.com/office/drawing/2014/main" xmlns="" id="{C0BC6240-789B-4FF8-B493-8A12292282EC}"/>
                  </a:ext>
                </a:extLst>
              </p:cNvPr>
              <p:cNvSpPr/>
              <p:nvPr/>
            </p:nvSpPr>
            <p:spPr>
              <a:xfrm>
                <a:off x="3983053" y="387757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6" name="任意多边形: 形状 2635">
                <a:extLst>
                  <a:ext uri="{FF2B5EF4-FFF2-40B4-BE49-F238E27FC236}">
                    <a16:creationId xmlns:a16="http://schemas.microsoft.com/office/drawing/2014/main" xmlns="" id="{0C9A0DD2-69BD-4D89-AA29-3F9D4023D4FC}"/>
                  </a:ext>
                </a:extLst>
              </p:cNvPr>
              <p:cNvSpPr/>
              <p:nvPr/>
            </p:nvSpPr>
            <p:spPr>
              <a:xfrm>
                <a:off x="3980649" y="3875168"/>
                <a:ext cx="6010" cy="6181"/>
              </a:xfrm>
              <a:custGeom>
                <a:avLst/>
                <a:gdLst>
                  <a:gd name="connsiteX0" fmla="*/ 3606 w 6010"/>
                  <a:gd name="connsiteY0" fmla="*/ 6010 h 6181"/>
                  <a:gd name="connsiteX1" fmla="*/ 2404 w 6010"/>
                  <a:gd name="connsiteY1" fmla="*/ 6010 h 6181"/>
                  <a:gd name="connsiteX2" fmla="*/ 0 w 6010"/>
                  <a:gd name="connsiteY2" fmla="*/ 6010 h 6181"/>
                  <a:gd name="connsiteX3" fmla="*/ 0 w 6010"/>
                  <a:gd name="connsiteY3" fmla="*/ 3606 h 6181"/>
                  <a:gd name="connsiteX4" fmla="*/ 0 w 6010"/>
                  <a:gd name="connsiteY4" fmla="*/ 2404 h 6181"/>
                  <a:gd name="connsiteX5" fmla="*/ 0 w 6010"/>
                  <a:gd name="connsiteY5" fmla="*/ 2404 h 6181"/>
                  <a:gd name="connsiteX6" fmla="*/ 0 w 6010"/>
                  <a:gd name="connsiteY6" fmla="*/ 0 h 6181"/>
                  <a:gd name="connsiteX7" fmla="*/ 2404 w 6010"/>
                  <a:gd name="connsiteY7" fmla="*/ 0 h 6181"/>
                  <a:gd name="connsiteX8" fmla="*/ 6010 w 6010"/>
                  <a:gd name="connsiteY8" fmla="*/ 3778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606 w 6010"/>
                  <a:gd name="connsiteY11" fmla="*/ 6182 h 6181"/>
                  <a:gd name="connsiteX12" fmla="*/ 3606 w 6010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5" name="图形 7">
              <a:extLst>
                <a:ext uri="{FF2B5EF4-FFF2-40B4-BE49-F238E27FC236}">
                  <a16:creationId xmlns:a16="http://schemas.microsoft.com/office/drawing/2014/main" xmlns="" id="{EB725521-7E07-4B41-A4D1-DE6D5B720ABE}"/>
                </a:ext>
              </a:extLst>
            </p:cNvPr>
            <p:cNvGrpSpPr/>
            <p:nvPr/>
          </p:nvGrpSpPr>
          <p:grpSpPr>
            <a:xfrm>
              <a:off x="3983053" y="3551140"/>
              <a:ext cx="1373" cy="4979"/>
              <a:chOff x="3983053" y="3551140"/>
              <a:chExt cx="1373" cy="4979"/>
            </a:xfrm>
            <a:solidFill>
              <a:srgbClr val="B4B4B4"/>
            </a:solidFill>
          </p:grpSpPr>
          <p:sp>
            <p:nvSpPr>
              <p:cNvPr id="2633" name="任意多边形: 形状 2632">
                <a:extLst>
                  <a:ext uri="{FF2B5EF4-FFF2-40B4-BE49-F238E27FC236}">
                    <a16:creationId xmlns:a16="http://schemas.microsoft.com/office/drawing/2014/main" xmlns="" id="{C16C03EC-0BB4-4682-BAEF-2697E7E34337}"/>
                  </a:ext>
                </a:extLst>
              </p:cNvPr>
              <p:cNvSpPr/>
              <p:nvPr/>
            </p:nvSpPr>
            <p:spPr>
              <a:xfrm>
                <a:off x="3983218" y="3553715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4" name="任意多边形: 形状 2633">
                <a:extLst>
                  <a:ext uri="{FF2B5EF4-FFF2-40B4-BE49-F238E27FC236}">
                    <a16:creationId xmlns:a16="http://schemas.microsoft.com/office/drawing/2014/main" xmlns="" id="{E9A87603-E994-4C44-99B8-14A5B946344A}"/>
                  </a:ext>
                </a:extLst>
              </p:cNvPr>
              <p:cNvSpPr/>
              <p:nvPr/>
            </p:nvSpPr>
            <p:spPr>
              <a:xfrm>
                <a:off x="3983053" y="3551140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0 w 1373"/>
                  <a:gd name="connsiteY1" fmla="*/ 4980 h 4979"/>
                  <a:gd name="connsiteX2" fmla="*/ 0 w 1373"/>
                  <a:gd name="connsiteY2" fmla="*/ 0 h 4979"/>
                  <a:gd name="connsiteX3" fmla="*/ 1202 w 1373"/>
                  <a:gd name="connsiteY3" fmla="*/ 0 h 4979"/>
                  <a:gd name="connsiteX4" fmla="*/ 1202 w 1373"/>
                  <a:gd name="connsiteY4" fmla="*/ 0 h 4979"/>
                  <a:gd name="connsiteX5" fmla="*/ 1202 w 1373"/>
                  <a:gd name="connsiteY5" fmla="*/ 2404 h 4979"/>
                  <a:gd name="connsiteX6" fmla="*/ 1202 w 1373"/>
                  <a:gd name="connsiteY6" fmla="*/ 4808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4 w 1373"/>
                  <a:gd name="connsiteY9" fmla="*/ 2576 h 4979"/>
                  <a:gd name="connsiteX10" fmla="*/ 1374 w 1373"/>
                  <a:gd name="connsiteY10" fmla="*/ 172 h 4979"/>
                  <a:gd name="connsiteX11" fmla="*/ 1374 w 1373"/>
                  <a:gd name="connsiteY11" fmla="*/ 2576 h 4979"/>
                  <a:gd name="connsiteX12" fmla="*/ 1374 w 1373"/>
                  <a:gd name="connsiteY12" fmla="*/ 2576 h 4979"/>
                  <a:gd name="connsiteX13" fmla="*/ 1374 w 1373"/>
                  <a:gd name="connsiteY13" fmla="*/ 0 h 4979"/>
                  <a:gd name="connsiteX14" fmla="*/ 1374 w 1373"/>
                  <a:gd name="connsiteY14" fmla="*/ 2404 h 4979"/>
                  <a:gd name="connsiteX15" fmla="*/ 1374 w 1373"/>
                  <a:gd name="connsiteY15" fmla="*/ 0 h 4979"/>
                  <a:gd name="connsiteX16" fmla="*/ 1374 w 1373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0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980"/>
                      <a:pt x="344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6" name="图形 7">
              <a:extLst>
                <a:ext uri="{FF2B5EF4-FFF2-40B4-BE49-F238E27FC236}">
                  <a16:creationId xmlns:a16="http://schemas.microsoft.com/office/drawing/2014/main" xmlns="" id="{D9D01605-16DA-4FEC-AF78-3DBAE70AC1B8}"/>
                </a:ext>
              </a:extLst>
            </p:cNvPr>
            <p:cNvGrpSpPr/>
            <p:nvPr/>
          </p:nvGrpSpPr>
          <p:grpSpPr>
            <a:xfrm>
              <a:off x="4037659" y="3669109"/>
              <a:ext cx="6009" cy="6181"/>
              <a:chOff x="4037659" y="3669109"/>
              <a:chExt cx="6009" cy="6181"/>
            </a:xfrm>
            <a:solidFill>
              <a:srgbClr val="B4B4B4"/>
            </a:solidFill>
          </p:grpSpPr>
          <p:sp>
            <p:nvSpPr>
              <p:cNvPr id="2631" name="任意多边形: 形状 2630">
                <a:extLst>
                  <a:ext uri="{FF2B5EF4-FFF2-40B4-BE49-F238E27FC236}">
                    <a16:creationId xmlns:a16="http://schemas.microsoft.com/office/drawing/2014/main" xmlns="" id="{C7D74EB5-DCDC-4B02-9377-851002FF6D97}"/>
                  </a:ext>
                </a:extLst>
              </p:cNvPr>
              <p:cNvSpPr/>
              <p:nvPr/>
            </p:nvSpPr>
            <p:spPr>
              <a:xfrm>
                <a:off x="4040235" y="3671684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2" name="任意多边形: 形状 2631">
                <a:extLst>
                  <a:ext uri="{FF2B5EF4-FFF2-40B4-BE49-F238E27FC236}">
                    <a16:creationId xmlns:a16="http://schemas.microsoft.com/office/drawing/2014/main" xmlns="" id="{064B2B09-4FCB-419B-98E8-A76BD25725F9}"/>
                  </a:ext>
                </a:extLst>
              </p:cNvPr>
              <p:cNvSpPr/>
              <p:nvPr/>
            </p:nvSpPr>
            <p:spPr>
              <a:xfrm>
                <a:off x="4037659" y="3669109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3262 w 6009"/>
                  <a:gd name="connsiteY1" fmla="*/ 6182 h 6181"/>
                  <a:gd name="connsiteX2" fmla="*/ 3262 w 6009"/>
                  <a:gd name="connsiteY2" fmla="*/ 6182 h 6181"/>
                  <a:gd name="connsiteX3" fmla="*/ 858 w 6009"/>
                  <a:gd name="connsiteY3" fmla="*/ 5323 h 6181"/>
                  <a:gd name="connsiteX4" fmla="*/ 858 w 6009"/>
                  <a:gd name="connsiteY4" fmla="*/ 5323 h 6181"/>
                  <a:gd name="connsiteX5" fmla="*/ 0 w 6009"/>
                  <a:gd name="connsiteY5" fmla="*/ 2404 h 6181"/>
                  <a:gd name="connsiteX6" fmla="*/ 0 w 6009"/>
                  <a:gd name="connsiteY6" fmla="*/ 2404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3606 w 6009"/>
                  <a:gd name="connsiteY9" fmla="*/ 0 h 6181"/>
                  <a:gd name="connsiteX10" fmla="*/ 3606 w 6009"/>
                  <a:gd name="connsiteY10" fmla="*/ 0 h 6181"/>
                  <a:gd name="connsiteX11" fmla="*/ 6010 w 6009"/>
                  <a:gd name="connsiteY11" fmla="*/ 0 h 6181"/>
                  <a:gd name="connsiteX12" fmla="*/ 6010 w 6009"/>
                  <a:gd name="connsiteY12" fmla="*/ 2404 h 6181"/>
                  <a:gd name="connsiteX13" fmla="*/ 6010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778 w 6009"/>
                  <a:gd name="connsiteY16" fmla="*/ 6010 h 6181"/>
                  <a:gd name="connsiteX17" fmla="*/ 3778 w 6009"/>
                  <a:gd name="connsiteY17" fmla="*/ 6182 h 6181"/>
                  <a:gd name="connsiteX18" fmla="*/ 3778 w 6009"/>
                  <a:gd name="connsiteY18" fmla="*/ 3778 h 6181"/>
                  <a:gd name="connsiteX19" fmla="*/ 3778 w 6009"/>
                  <a:gd name="connsiteY19" fmla="*/ 3091 h 6181"/>
                  <a:gd name="connsiteX20" fmla="*/ 3778 w 6009"/>
                  <a:gd name="connsiteY20" fmla="*/ 3778 h 6181"/>
                  <a:gd name="connsiteX21" fmla="*/ 3778 w 6009"/>
                  <a:gd name="connsiteY21" fmla="*/ 3778 h 6181"/>
                  <a:gd name="connsiteX22" fmla="*/ 3778 w 6009"/>
                  <a:gd name="connsiteY22" fmla="*/ 1546 h 6181"/>
                  <a:gd name="connsiteX23" fmla="*/ 3778 w 6009"/>
                  <a:gd name="connsiteY23" fmla="*/ 1546 h 6181"/>
                  <a:gd name="connsiteX24" fmla="*/ 3778 w 6009"/>
                  <a:gd name="connsiteY24" fmla="*/ 1546 h 6181"/>
                  <a:gd name="connsiteX25" fmla="*/ 3778 w 6009"/>
                  <a:gd name="connsiteY25" fmla="*/ 1546 h 6181"/>
                  <a:gd name="connsiteX26" fmla="*/ 3778 w 6009"/>
                  <a:gd name="connsiteY26" fmla="*/ 154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2" y="6182"/>
                    </a:cubicBezTo>
                    <a:lnTo>
                      <a:pt x="3262" y="6182"/>
                    </a:lnTo>
                    <a:cubicBezTo>
                      <a:pt x="2747" y="6182"/>
                      <a:pt x="2061" y="6182"/>
                      <a:pt x="858" y="5323"/>
                    </a:cubicBezTo>
                    <a:lnTo>
                      <a:pt x="858" y="5323"/>
                    </a:lnTo>
                    <a:cubicBezTo>
                      <a:pt x="-344" y="3606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6"/>
                    </a:moveTo>
                    <a:lnTo>
                      <a:pt x="3778" y="1546"/>
                    </a:lnTo>
                    <a:lnTo>
                      <a:pt x="3778" y="1546"/>
                    </a:lnTo>
                    <a:lnTo>
                      <a:pt x="3778" y="1546"/>
                    </a:lnTo>
                    <a:lnTo>
                      <a:pt x="3778" y="15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7" name="图形 7">
              <a:extLst>
                <a:ext uri="{FF2B5EF4-FFF2-40B4-BE49-F238E27FC236}">
                  <a16:creationId xmlns:a16="http://schemas.microsoft.com/office/drawing/2014/main" xmlns="" id="{BC197D1B-CB3F-4FC4-8B4E-1FBF08C79DFD}"/>
                </a:ext>
              </a:extLst>
            </p:cNvPr>
            <p:cNvGrpSpPr/>
            <p:nvPr/>
          </p:nvGrpSpPr>
          <p:grpSpPr>
            <a:xfrm>
              <a:off x="4050366" y="3660179"/>
              <a:ext cx="4808" cy="1201"/>
              <a:chOff x="4050366" y="3660179"/>
              <a:chExt cx="4808" cy="1201"/>
            </a:xfrm>
            <a:solidFill>
              <a:srgbClr val="B4B4B4"/>
            </a:solidFill>
          </p:grpSpPr>
          <p:sp>
            <p:nvSpPr>
              <p:cNvPr id="2629" name="任意多边形: 形状 2628">
                <a:extLst>
                  <a:ext uri="{FF2B5EF4-FFF2-40B4-BE49-F238E27FC236}">
                    <a16:creationId xmlns:a16="http://schemas.microsoft.com/office/drawing/2014/main" xmlns="" id="{4C332CB8-DF8A-4CB2-B177-6FBCBFFFEBDD}"/>
                  </a:ext>
                </a:extLst>
              </p:cNvPr>
              <p:cNvSpPr/>
              <p:nvPr/>
            </p:nvSpPr>
            <p:spPr>
              <a:xfrm>
                <a:off x="4052770" y="3660179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0" name="任意多边形: 形状 2629">
                <a:extLst>
                  <a:ext uri="{FF2B5EF4-FFF2-40B4-BE49-F238E27FC236}">
                    <a16:creationId xmlns:a16="http://schemas.microsoft.com/office/drawing/2014/main" xmlns="" id="{41085F7B-ACC6-4210-AC08-2A1EB7729419}"/>
                  </a:ext>
                </a:extLst>
              </p:cNvPr>
              <p:cNvSpPr/>
              <p:nvPr/>
            </p:nvSpPr>
            <p:spPr>
              <a:xfrm>
                <a:off x="4050366" y="3660179"/>
                <a:ext cx="4808" cy="1201"/>
              </a:xfrm>
              <a:custGeom>
                <a:avLst/>
                <a:gdLst>
                  <a:gd name="connsiteX0" fmla="*/ 4808 w 4808"/>
                  <a:gd name="connsiteY0" fmla="*/ 1202 h 1201"/>
                  <a:gd name="connsiteX1" fmla="*/ 2404 w 4808"/>
                  <a:gd name="connsiteY1" fmla="*/ 1202 h 1201"/>
                  <a:gd name="connsiteX2" fmla="*/ 4808 w 4808"/>
                  <a:gd name="connsiteY2" fmla="*/ 1202 h 1201"/>
                  <a:gd name="connsiteX3" fmla="*/ 2404 w 4808"/>
                  <a:gd name="connsiteY3" fmla="*/ 1202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4808 w 4808"/>
                  <a:gd name="connsiteY8" fmla="*/ 0 h 1201"/>
                  <a:gd name="connsiteX9" fmla="*/ 4808 w 4808"/>
                  <a:gd name="connsiteY9" fmla="*/ 1202 h 1201"/>
                  <a:gd name="connsiteX10" fmla="*/ 0 w 4808"/>
                  <a:gd name="connsiteY10" fmla="*/ 1202 h 1201"/>
                  <a:gd name="connsiteX11" fmla="*/ 0 w 4808"/>
                  <a:gd name="connsiteY11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1201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8" name="图形 7">
              <a:extLst>
                <a:ext uri="{FF2B5EF4-FFF2-40B4-BE49-F238E27FC236}">
                  <a16:creationId xmlns:a16="http://schemas.microsoft.com/office/drawing/2014/main" xmlns="" id="{2CA89132-B1A7-4414-8C0C-81DB98FC28E4}"/>
                </a:ext>
              </a:extLst>
            </p:cNvPr>
            <p:cNvGrpSpPr/>
            <p:nvPr/>
          </p:nvGrpSpPr>
          <p:grpSpPr>
            <a:xfrm>
              <a:off x="4056547" y="3668937"/>
              <a:ext cx="6010" cy="6353"/>
              <a:chOff x="4056547" y="3668937"/>
              <a:chExt cx="6010" cy="6353"/>
            </a:xfrm>
            <a:solidFill>
              <a:srgbClr val="B4B4B4"/>
            </a:solidFill>
          </p:grpSpPr>
          <p:sp>
            <p:nvSpPr>
              <p:cNvPr id="2627" name="任意多边形: 形状 2626">
                <a:extLst>
                  <a:ext uri="{FF2B5EF4-FFF2-40B4-BE49-F238E27FC236}">
                    <a16:creationId xmlns:a16="http://schemas.microsoft.com/office/drawing/2014/main" xmlns="" id="{2C1021C3-B6D3-4DBC-8182-A3AC1F61A9E3}"/>
                  </a:ext>
                </a:extLst>
              </p:cNvPr>
              <p:cNvSpPr/>
              <p:nvPr/>
            </p:nvSpPr>
            <p:spPr>
              <a:xfrm>
                <a:off x="4059123" y="3671513"/>
                <a:ext cx="1201" cy="1373"/>
              </a:xfrm>
              <a:custGeom>
                <a:avLst/>
                <a:gdLst>
                  <a:gd name="connsiteX0" fmla="*/ 1202 w 1201"/>
                  <a:gd name="connsiteY0" fmla="*/ 1374 h 1373"/>
                  <a:gd name="connsiteX1" fmla="*/ 1202 w 1201"/>
                  <a:gd name="connsiteY1" fmla="*/ 0 h 1373"/>
                  <a:gd name="connsiteX2" fmla="*/ 0 w 1201"/>
                  <a:gd name="connsiteY2" fmla="*/ 1374 h 1373"/>
                  <a:gd name="connsiteX3" fmla="*/ 1202 w 1201"/>
                  <a:gd name="connsiteY3" fmla="*/ 1374 h 1373"/>
                  <a:gd name="connsiteX4" fmla="*/ 1202 w 1201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373">
                    <a:moveTo>
                      <a:pt x="1202" y="1374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374"/>
                    </a:cubicBezTo>
                    <a:cubicBezTo>
                      <a:pt x="0" y="1374"/>
                      <a:pt x="0" y="1374"/>
                      <a:pt x="1202" y="1374"/>
                    </a:cubicBez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8" name="任意多边形: 形状 2627">
                <a:extLst>
                  <a:ext uri="{FF2B5EF4-FFF2-40B4-BE49-F238E27FC236}">
                    <a16:creationId xmlns:a16="http://schemas.microsoft.com/office/drawing/2014/main" xmlns="" id="{E82D20E7-DBA9-4E9A-A5B9-19FF58CCF1D1}"/>
                  </a:ext>
                </a:extLst>
              </p:cNvPr>
              <p:cNvSpPr/>
              <p:nvPr/>
            </p:nvSpPr>
            <p:spPr>
              <a:xfrm>
                <a:off x="4056547" y="3668937"/>
                <a:ext cx="6010" cy="6353"/>
              </a:xfrm>
              <a:custGeom>
                <a:avLst/>
                <a:gdLst>
                  <a:gd name="connsiteX0" fmla="*/ 3778 w 6010"/>
                  <a:gd name="connsiteY0" fmla="*/ 6353 h 6353"/>
                  <a:gd name="connsiteX1" fmla="*/ 2576 w 6010"/>
                  <a:gd name="connsiteY1" fmla="*/ 6353 h 6353"/>
                  <a:gd name="connsiteX2" fmla="*/ 2576 w 6010"/>
                  <a:gd name="connsiteY2" fmla="*/ 6353 h 6353"/>
                  <a:gd name="connsiteX3" fmla="*/ 2404 w 6010"/>
                  <a:gd name="connsiteY3" fmla="*/ 6353 h 6353"/>
                  <a:gd name="connsiteX4" fmla="*/ 0 w 6010"/>
                  <a:gd name="connsiteY4" fmla="*/ 6353 h 6353"/>
                  <a:gd name="connsiteX5" fmla="*/ 0 w 6010"/>
                  <a:gd name="connsiteY5" fmla="*/ 3949 h 6353"/>
                  <a:gd name="connsiteX6" fmla="*/ 859 w 6010"/>
                  <a:gd name="connsiteY6" fmla="*/ 1030 h 6353"/>
                  <a:gd name="connsiteX7" fmla="*/ 859 w 6010"/>
                  <a:gd name="connsiteY7" fmla="*/ 1030 h 6353"/>
                  <a:gd name="connsiteX8" fmla="*/ 3091 w 6010"/>
                  <a:gd name="connsiteY8" fmla="*/ 172 h 6353"/>
                  <a:gd name="connsiteX9" fmla="*/ 3091 w 6010"/>
                  <a:gd name="connsiteY9" fmla="*/ 172 h 6353"/>
                  <a:gd name="connsiteX10" fmla="*/ 3606 w 6010"/>
                  <a:gd name="connsiteY10" fmla="*/ 172 h 6353"/>
                  <a:gd name="connsiteX11" fmla="*/ 3606 w 6010"/>
                  <a:gd name="connsiteY11" fmla="*/ 172 h 6353"/>
                  <a:gd name="connsiteX12" fmla="*/ 6010 w 6010"/>
                  <a:gd name="connsiteY12" fmla="*/ 0 h 6353"/>
                  <a:gd name="connsiteX13" fmla="*/ 6010 w 6010"/>
                  <a:gd name="connsiteY13" fmla="*/ 2576 h 6353"/>
                  <a:gd name="connsiteX14" fmla="*/ 6010 w 6010"/>
                  <a:gd name="connsiteY14" fmla="*/ 3949 h 6353"/>
                  <a:gd name="connsiteX15" fmla="*/ 6010 w 6010"/>
                  <a:gd name="connsiteY15" fmla="*/ 3949 h 6353"/>
                  <a:gd name="connsiteX16" fmla="*/ 6010 w 6010"/>
                  <a:gd name="connsiteY16" fmla="*/ 6353 h 6353"/>
                  <a:gd name="connsiteX17" fmla="*/ 3778 w 6010"/>
                  <a:gd name="connsiteY17" fmla="*/ 6353 h 6353"/>
                  <a:gd name="connsiteX18" fmla="*/ 3778 w 6010"/>
                  <a:gd name="connsiteY18" fmla="*/ 6353 h 6353"/>
                  <a:gd name="connsiteX19" fmla="*/ 3778 w 6010"/>
                  <a:gd name="connsiteY19" fmla="*/ 2576 h 6353"/>
                  <a:gd name="connsiteX20" fmla="*/ 3778 w 6010"/>
                  <a:gd name="connsiteY20" fmla="*/ 1374 h 6353"/>
                  <a:gd name="connsiteX21" fmla="*/ 3778 w 6010"/>
                  <a:gd name="connsiteY21" fmla="*/ 2576 h 6353"/>
                  <a:gd name="connsiteX22" fmla="*/ 3778 w 6010"/>
                  <a:gd name="connsiteY22" fmla="*/ 2576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10" h="6353">
                    <a:moveTo>
                      <a:pt x="3778" y="6353"/>
                    </a:moveTo>
                    <a:cubicBezTo>
                      <a:pt x="3091" y="6353"/>
                      <a:pt x="2748" y="6353"/>
                      <a:pt x="2576" y="6353"/>
                    </a:cubicBezTo>
                    <a:lnTo>
                      <a:pt x="2576" y="6353"/>
                    </a:lnTo>
                    <a:lnTo>
                      <a:pt x="2404" y="6353"/>
                    </a:lnTo>
                    <a:lnTo>
                      <a:pt x="0" y="6353"/>
                    </a:lnTo>
                    <a:lnTo>
                      <a:pt x="0" y="3949"/>
                    </a:lnTo>
                    <a:cubicBezTo>
                      <a:pt x="172" y="3263"/>
                      <a:pt x="-344" y="2748"/>
                      <a:pt x="859" y="1030"/>
                    </a:cubicBezTo>
                    <a:lnTo>
                      <a:pt x="859" y="1030"/>
                    </a:lnTo>
                    <a:cubicBezTo>
                      <a:pt x="2061" y="0"/>
                      <a:pt x="2748" y="172"/>
                      <a:pt x="3091" y="172"/>
                    </a:cubicBezTo>
                    <a:lnTo>
                      <a:pt x="3091" y="172"/>
                    </a:lnTo>
                    <a:cubicBezTo>
                      <a:pt x="3263" y="172"/>
                      <a:pt x="3434" y="172"/>
                      <a:pt x="3606" y="172"/>
                    </a:cubicBezTo>
                    <a:lnTo>
                      <a:pt x="3606" y="172"/>
                    </a:lnTo>
                    <a:lnTo>
                      <a:pt x="6010" y="0"/>
                    </a:lnTo>
                    <a:lnTo>
                      <a:pt x="6010" y="2576"/>
                    </a:lnTo>
                    <a:cubicBezTo>
                      <a:pt x="6010" y="2576"/>
                      <a:pt x="6010" y="2576"/>
                      <a:pt x="6010" y="3949"/>
                    </a:cubicBezTo>
                    <a:lnTo>
                      <a:pt x="6010" y="3949"/>
                    </a:lnTo>
                    <a:lnTo>
                      <a:pt x="6010" y="6353"/>
                    </a:lnTo>
                    <a:lnTo>
                      <a:pt x="3778" y="6353"/>
                    </a:lnTo>
                    <a:lnTo>
                      <a:pt x="3778" y="6353"/>
                    </a:lnTo>
                    <a:close/>
                    <a:moveTo>
                      <a:pt x="3778" y="2576"/>
                    </a:move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9" name="图形 7">
              <a:extLst>
                <a:ext uri="{FF2B5EF4-FFF2-40B4-BE49-F238E27FC236}">
                  <a16:creationId xmlns:a16="http://schemas.microsoft.com/office/drawing/2014/main" xmlns="" id="{F60C1B64-6866-4D4C-956D-25EA3BD5775B}"/>
                </a:ext>
              </a:extLst>
            </p:cNvPr>
            <p:cNvGrpSpPr/>
            <p:nvPr/>
          </p:nvGrpSpPr>
          <p:grpSpPr>
            <a:xfrm>
              <a:off x="3657651" y="3745007"/>
              <a:ext cx="6009" cy="6181"/>
              <a:chOff x="3657651" y="3745007"/>
              <a:chExt cx="6009" cy="6181"/>
            </a:xfrm>
            <a:solidFill>
              <a:srgbClr val="B4B4B4"/>
            </a:solidFill>
          </p:grpSpPr>
          <p:sp>
            <p:nvSpPr>
              <p:cNvPr id="2625" name="任意多边形: 形状 2624">
                <a:extLst>
                  <a:ext uri="{FF2B5EF4-FFF2-40B4-BE49-F238E27FC236}">
                    <a16:creationId xmlns:a16="http://schemas.microsoft.com/office/drawing/2014/main" xmlns="" id="{68763CA9-4DB1-45A1-A369-DDFA59D4D7AB}"/>
                  </a:ext>
                </a:extLst>
              </p:cNvPr>
              <p:cNvSpPr/>
              <p:nvPr/>
            </p:nvSpPr>
            <p:spPr>
              <a:xfrm>
                <a:off x="3660055" y="3747411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6" name="任意多边形: 形状 2625">
                <a:extLst>
                  <a:ext uri="{FF2B5EF4-FFF2-40B4-BE49-F238E27FC236}">
                    <a16:creationId xmlns:a16="http://schemas.microsoft.com/office/drawing/2014/main" xmlns="" id="{F66B08CA-FF79-42FD-873F-DD66E6F1C95E}"/>
                  </a:ext>
                </a:extLst>
              </p:cNvPr>
              <p:cNvSpPr/>
              <p:nvPr/>
            </p:nvSpPr>
            <p:spPr>
              <a:xfrm>
                <a:off x="3657651" y="3745007"/>
                <a:ext cx="6009" cy="6181"/>
              </a:xfrm>
              <a:custGeom>
                <a:avLst/>
                <a:gdLst>
                  <a:gd name="connsiteX0" fmla="*/ 0 w 6009"/>
                  <a:gd name="connsiteY0" fmla="*/ 6010 h 6181"/>
                  <a:gd name="connsiteX1" fmla="*/ 0 w 6009"/>
                  <a:gd name="connsiteY1" fmla="*/ 3606 h 6181"/>
                  <a:gd name="connsiteX2" fmla="*/ 0 w 6009"/>
                  <a:gd name="connsiteY2" fmla="*/ 2404 h 6181"/>
                  <a:gd name="connsiteX3" fmla="*/ 0 w 6009"/>
                  <a:gd name="connsiteY3" fmla="*/ 2404 h 6181"/>
                  <a:gd name="connsiteX4" fmla="*/ 0 w 6009"/>
                  <a:gd name="connsiteY4" fmla="*/ 0 h 6181"/>
                  <a:gd name="connsiteX5" fmla="*/ 2404 w 6009"/>
                  <a:gd name="connsiteY5" fmla="*/ 0 h 6181"/>
                  <a:gd name="connsiteX6" fmla="*/ 3606 w 6009"/>
                  <a:gd name="connsiteY6" fmla="*/ 0 h 6181"/>
                  <a:gd name="connsiteX7" fmla="*/ 3606 w 6009"/>
                  <a:gd name="connsiteY7" fmla="*/ 0 h 6181"/>
                  <a:gd name="connsiteX8" fmla="*/ 6010 w 6009"/>
                  <a:gd name="connsiteY8" fmla="*/ 0 h 6181"/>
                  <a:gd name="connsiteX9" fmla="*/ 6010 w 6009"/>
                  <a:gd name="connsiteY9" fmla="*/ 2404 h 6181"/>
                  <a:gd name="connsiteX10" fmla="*/ 5152 w 6009"/>
                  <a:gd name="connsiteY10" fmla="*/ 5323 h 6181"/>
                  <a:gd name="connsiteX11" fmla="*/ 5152 w 6009"/>
                  <a:gd name="connsiteY11" fmla="*/ 5323 h 6181"/>
                  <a:gd name="connsiteX12" fmla="*/ 2748 w 6009"/>
                  <a:gd name="connsiteY12" fmla="*/ 6182 h 6181"/>
                  <a:gd name="connsiteX13" fmla="*/ 2748 w 6009"/>
                  <a:gd name="connsiteY13" fmla="*/ 6182 h 6181"/>
                  <a:gd name="connsiteX14" fmla="*/ 2232 w 6009"/>
                  <a:gd name="connsiteY14" fmla="*/ 6182 h 6181"/>
                  <a:gd name="connsiteX15" fmla="*/ 2232 w 6009"/>
                  <a:gd name="connsiteY15" fmla="*/ 6182 h 6181"/>
                  <a:gd name="connsiteX16" fmla="*/ 2232 w 6009"/>
                  <a:gd name="connsiteY16" fmla="*/ 4980 h 6181"/>
                  <a:gd name="connsiteX17" fmla="*/ 2232 w 6009"/>
                  <a:gd name="connsiteY17" fmla="*/ 3778 h 6181"/>
                  <a:gd name="connsiteX18" fmla="*/ 2232 w 6009"/>
                  <a:gd name="connsiteY18" fmla="*/ 6182 h 6181"/>
                  <a:gd name="connsiteX19" fmla="*/ 0 w 6009"/>
                  <a:gd name="connsiteY19" fmla="*/ 6182 h 6181"/>
                  <a:gd name="connsiteX20" fmla="*/ 0 w 6009"/>
                  <a:gd name="connsiteY20" fmla="*/ 6010 h 6181"/>
                  <a:gd name="connsiteX21" fmla="*/ 3606 w 6009"/>
                  <a:gd name="connsiteY21" fmla="*/ 3606 h 6181"/>
                  <a:gd name="connsiteX22" fmla="*/ 4808 w 6009"/>
                  <a:gd name="connsiteY22" fmla="*/ 3606 h 6181"/>
                  <a:gd name="connsiteX23" fmla="*/ 3606 w 6009"/>
                  <a:gd name="connsiteY23" fmla="*/ 3606 h 6181"/>
                  <a:gd name="connsiteX24" fmla="*/ 3606 w 6009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09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2" y="5323"/>
                    </a:cubicBezTo>
                    <a:lnTo>
                      <a:pt x="5152" y="5323"/>
                    </a:lnTo>
                    <a:cubicBezTo>
                      <a:pt x="3949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2232" y="4980"/>
                    </a:lnTo>
                    <a:lnTo>
                      <a:pt x="2232" y="3778"/>
                    </a:ln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0" name="图形 7">
              <a:extLst>
                <a:ext uri="{FF2B5EF4-FFF2-40B4-BE49-F238E27FC236}">
                  <a16:creationId xmlns:a16="http://schemas.microsoft.com/office/drawing/2014/main" xmlns="" id="{574F5C3C-B70A-45A0-BAC6-808B62BBBF7F}"/>
                </a:ext>
              </a:extLst>
            </p:cNvPr>
            <p:cNvGrpSpPr/>
            <p:nvPr/>
          </p:nvGrpSpPr>
          <p:grpSpPr>
            <a:xfrm>
              <a:off x="3652328" y="3714613"/>
              <a:ext cx="6009" cy="6009"/>
              <a:chOff x="3652328" y="3714613"/>
              <a:chExt cx="6009" cy="6009"/>
            </a:xfrm>
            <a:solidFill>
              <a:srgbClr val="B4B4B4"/>
            </a:solidFill>
          </p:grpSpPr>
          <p:sp>
            <p:nvSpPr>
              <p:cNvPr id="2623" name="任意多边形: 形状 2622">
                <a:extLst>
                  <a:ext uri="{FF2B5EF4-FFF2-40B4-BE49-F238E27FC236}">
                    <a16:creationId xmlns:a16="http://schemas.microsoft.com/office/drawing/2014/main" xmlns="" id="{B0D0BD3B-DDEE-4F51-A5D7-2D8C16FB3381}"/>
                  </a:ext>
                </a:extLst>
              </p:cNvPr>
              <p:cNvSpPr/>
              <p:nvPr/>
            </p:nvSpPr>
            <p:spPr>
              <a:xfrm>
                <a:off x="3654904" y="3717017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4" name="任意多边形: 形状 2623">
                <a:extLst>
                  <a:ext uri="{FF2B5EF4-FFF2-40B4-BE49-F238E27FC236}">
                    <a16:creationId xmlns:a16="http://schemas.microsoft.com/office/drawing/2014/main" xmlns="" id="{169C6426-836C-449A-B48A-06ECBF6DD306}"/>
                  </a:ext>
                </a:extLst>
              </p:cNvPr>
              <p:cNvSpPr/>
              <p:nvPr/>
            </p:nvSpPr>
            <p:spPr>
              <a:xfrm>
                <a:off x="3652328" y="3714613"/>
                <a:ext cx="6009" cy="6009"/>
              </a:xfrm>
              <a:custGeom>
                <a:avLst/>
                <a:gdLst>
                  <a:gd name="connsiteX0" fmla="*/ 3778 w 6009"/>
                  <a:gd name="connsiteY0" fmla="*/ 6010 h 6009"/>
                  <a:gd name="connsiteX1" fmla="*/ 3263 w 6009"/>
                  <a:gd name="connsiteY1" fmla="*/ 6010 h 6009"/>
                  <a:gd name="connsiteX2" fmla="*/ 3263 w 6009"/>
                  <a:gd name="connsiteY2" fmla="*/ 6010 h 6009"/>
                  <a:gd name="connsiteX3" fmla="*/ 859 w 6009"/>
                  <a:gd name="connsiteY3" fmla="*/ 5151 h 6009"/>
                  <a:gd name="connsiteX4" fmla="*/ 859 w 6009"/>
                  <a:gd name="connsiteY4" fmla="*/ 5151 h 6009"/>
                  <a:gd name="connsiteX5" fmla="*/ 0 w 6009"/>
                  <a:gd name="connsiteY5" fmla="*/ 2404 h 6009"/>
                  <a:gd name="connsiteX6" fmla="*/ 0 w 6009"/>
                  <a:gd name="connsiteY6" fmla="*/ 2404 h 6009"/>
                  <a:gd name="connsiteX7" fmla="*/ 0 w 6009"/>
                  <a:gd name="connsiteY7" fmla="*/ 0 h 6009"/>
                  <a:gd name="connsiteX8" fmla="*/ 2404 w 6009"/>
                  <a:gd name="connsiteY8" fmla="*/ 0 h 6009"/>
                  <a:gd name="connsiteX9" fmla="*/ 3606 w 6009"/>
                  <a:gd name="connsiteY9" fmla="*/ 0 h 6009"/>
                  <a:gd name="connsiteX10" fmla="*/ 3606 w 6009"/>
                  <a:gd name="connsiteY10" fmla="*/ 0 h 6009"/>
                  <a:gd name="connsiteX11" fmla="*/ 6010 w 6009"/>
                  <a:gd name="connsiteY11" fmla="*/ 0 h 6009"/>
                  <a:gd name="connsiteX12" fmla="*/ 6010 w 6009"/>
                  <a:gd name="connsiteY12" fmla="*/ 2404 h 6009"/>
                  <a:gd name="connsiteX13" fmla="*/ 6010 w 6009"/>
                  <a:gd name="connsiteY13" fmla="*/ 3606 h 6009"/>
                  <a:gd name="connsiteX14" fmla="*/ 6010 w 6009"/>
                  <a:gd name="connsiteY14" fmla="*/ 3606 h 6009"/>
                  <a:gd name="connsiteX15" fmla="*/ 6010 w 6009"/>
                  <a:gd name="connsiteY15" fmla="*/ 6010 h 6009"/>
                  <a:gd name="connsiteX16" fmla="*/ 3778 w 6009"/>
                  <a:gd name="connsiteY16" fmla="*/ 6010 h 6009"/>
                  <a:gd name="connsiteX17" fmla="*/ 3778 w 6009"/>
                  <a:gd name="connsiteY17" fmla="*/ 6010 h 6009"/>
                  <a:gd name="connsiteX18" fmla="*/ 3778 w 6009"/>
                  <a:gd name="connsiteY18" fmla="*/ 3434 h 6009"/>
                  <a:gd name="connsiteX19" fmla="*/ 3778 w 6009"/>
                  <a:gd name="connsiteY19" fmla="*/ 2747 h 6009"/>
                  <a:gd name="connsiteX20" fmla="*/ 3778 w 6009"/>
                  <a:gd name="connsiteY20" fmla="*/ 3434 h 6009"/>
                  <a:gd name="connsiteX21" fmla="*/ 3778 w 6009"/>
                  <a:gd name="connsiteY21" fmla="*/ 3434 h 6009"/>
                  <a:gd name="connsiteX22" fmla="*/ 3778 w 6009"/>
                  <a:gd name="connsiteY22" fmla="*/ 1202 h 6009"/>
                  <a:gd name="connsiteX23" fmla="*/ 3778 w 6009"/>
                  <a:gd name="connsiteY23" fmla="*/ 1030 h 6009"/>
                  <a:gd name="connsiteX24" fmla="*/ 3778 w 6009"/>
                  <a:gd name="connsiteY24" fmla="*/ 1202 h 6009"/>
                  <a:gd name="connsiteX25" fmla="*/ 3778 w 6009"/>
                  <a:gd name="connsiteY25" fmla="*/ 1202 h 6009"/>
                  <a:gd name="connsiteX26" fmla="*/ 3778 w 6009"/>
                  <a:gd name="connsiteY26" fmla="*/ 120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09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7" y="6010"/>
                      <a:pt x="2061" y="6010"/>
                      <a:pt x="859" y="5151"/>
                    </a:cubicBezTo>
                    <a:lnTo>
                      <a:pt x="859" y="5151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434"/>
                    </a:moveTo>
                    <a:lnTo>
                      <a:pt x="3778" y="2747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  <a:moveTo>
                      <a:pt x="3778" y="1202"/>
                    </a:moveTo>
                    <a:lnTo>
                      <a:pt x="3778" y="1030"/>
                    </a:ln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1" name="图形 7">
              <a:extLst>
                <a:ext uri="{FF2B5EF4-FFF2-40B4-BE49-F238E27FC236}">
                  <a16:creationId xmlns:a16="http://schemas.microsoft.com/office/drawing/2014/main" xmlns="" id="{EF65B216-AAB6-4FF0-B9DE-6AA3E48B5E8C}"/>
                </a:ext>
              </a:extLst>
            </p:cNvPr>
            <p:cNvGrpSpPr/>
            <p:nvPr/>
          </p:nvGrpSpPr>
          <p:grpSpPr>
            <a:xfrm>
              <a:off x="3663661" y="3711866"/>
              <a:ext cx="1373" cy="4808"/>
              <a:chOff x="3663661" y="3711866"/>
              <a:chExt cx="1373" cy="4808"/>
            </a:xfrm>
            <a:solidFill>
              <a:srgbClr val="B4B4B4"/>
            </a:solidFill>
          </p:grpSpPr>
          <p:sp>
            <p:nvSpPr>
              <p:cNvPr id="2621" name="任意多边形: 形状 2620">
                <a:extLst>
                  <a:ext uri="{FF2B5EF4-FFF2-40B4-BE49-F238E27FC236}">
                    <a16:creationId xmlns:a16="http://schemas.microsoft.com/office/drawing/2014/main" xmlns="" id="{F89F97E3-E640-49E8-B3DE-C14A47483E48}"/>
                  </a:ext>
                </a:extLst>
              </p:cNvPr>
              <p:cNvSpPr/>
              <p:nvPr/>
            </p:nvSpPr>
            <p:spPr>
              <a:xfrm>
                <a:off x="3663826" y="3714270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2" name="任意多边形: 形状 2621">
                <a:extLst>
                  <a:ext uri="{FF2B5EF4-FFF2-40B4-BE49-F238E27FC236}">
                    <a16:creationId xmlns:a16="http://schemas.microsoft.com/office/drawing/2014/main" xmlns="" id="{51516F1C-8D98-46C1-BACF-FFD868BB275D}"/>
                  </a:ext>
                </a:extLst>
              </p:cNvPr>
              <p:cNvSpPr/>
              <p:nvPr/>
            </p:nvSpPr>
            <p:spPr>
              <a:xfrm>
                <a:off x="3663661" y="3711866"/>
                <a:ext cx="1373" cy="4808"/>
              </a:xfrm>
              <a:custGeom>
                <a:avLst/>
                <a:gdLst>
                  <a:gd name="connsiteX0" fmla="*/ 172 w 1373"/>
                  <a:gd name="connsiteY0" fmla="*/ 4808 h 4808"/>
                  <a:gd name="connsiteX1" fmla="*/ 172 w 1373"/>
                  <a:gd name="connsiteY1" fmla="*/ 4808 h 4808"/>
                  <a:gd name="connsiteX2" fmla="*/ 0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0 h 4808"/>
                  <a:gd name="connsiteX5" fmla="*/ 1202 w 1373"/>
                  <a:gd name="connsiteY5" fmla="*/ 2404 h 4808"/>
                  <a:gd name="connsiteX6" fmla="*/ 1202 w 1373"/>
                  <a:gd name="connsiteY6" fmla="*/ 4808 h 4808"/>
                  <a:gd name="connsiteX7" fmla="*/ 172 w 1373"/>
                  <a:gd name="connsiteY7" fmla="*/ 4808 h 4808"/>
                  <a:gd name="connsiteX8" fmla="*/ 172 w 1373"/>
                  <a:gd name="connsiteY8" fmla="*/ 4808 h 4808"/>
                  <a:gd name="connsiteX9" fmla="*/ 1374 w 1373"/>
                  <a:gd name="connsiteY9" fmla="*/ 2404 h 4808"/>
                  <a:gd name="connsiteX10" fmla="*/ 1374 w 1373"/>
                  <a:gd name="connsiteY10" fmla="*/ 0 h 4808"/>
                  <a:gd name="connsiteX11" fmla="*/ 1374 w 1373"/>
                  <a:gd name="connsiteY11" fmla="*/ 2404 h 4808"/>
                  <a:gd name="connsiteX12" fmla="*/ 1374 w 1373"/>
                  <a:gd name="connsiteY12" fmla="*/ 2404 h 4808"/>
                  <a:gd name="connsiteX13" fmla="*/ 1374 w 1373"/>
                  <a:gd name="connsiteY13" fmla="*/ 0 h 4808"/>
                  <a:gd name="connsiteX14" fmla="*/ 1374 w 1373"/>
                  <a:gd name="connsiteY14" fmla="*/ 2404 h 4808"/>
                  <a:gd name="connsiteX15" fmla="*/ 1374 w 1373"/>
                  <a:gd name="connsiteY15" fmla="*/ 0 h 4808"/>
                  <a:gd name="connsiteX16" fmla="*/ 1374 w 1373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2" name="图形 7">
              <a:extLst>
                <a:ext uri="{FF2B5EF4-FFF2-40B4-BE49-F238E27FC236}">
                  <a16:creationId xmlns:a16="http://schemas.microsoft.com/office/drawing/2014/main" xmlns="" id="{E764CAAB-F453-4E2D-AFC9-E91073EEE9D6}"/>
                </a:ext>
              </a:extLst>
            </p:cNvPr>
            <p:cNvGrpSpPr/>
            <p:nvPr/>
          </p:nvGrpSpPr>
          <p:grpSpPr>
            <a:xfrm>
              <a:off x="3670015" y="3712896"/>
              <a:ext cx="8929" cy="9272"/>
              <a:chOff x="3670015" y="3712896"/>
              <a:chExt cx="8929" cy="9272"/>
            </a:xfrm>
            <a:solidFill>
              <a:srgbClr val="B4B4B4"/>
            </a:solidFill>
          </p:grpSpPr>
          <p:sp>
            <p:nvSpPr>
              <p:cNvPr id="2619" name="任意多边形: 形状 2618">
                <a:extLst>
                  <a:ext uri="{FF2B5EF4-FFF2-40B4-BE49-F238E27FC236}">
                    <a16:creationId xmlns:a16="http://schemas.microsoft.com/office/drawing/2014/main" xmlns="" id="{FA8F5822-A708-4323-A8F5-7C7F6A2E1438}"/>
                  </a:ext>
                </a:extLst>
              </p:cNvPr>
              <p:cNvSpPr/>
              <p:nvPr/>
            </p:nvSpPr>
            <p:spPr>
              <a:xfrm>
                <a:off x="3672591" y="3715365"/>
                <a:ext cx="2575" cy="2682"/>
              </a:xfrm>
              <a:custGeom>
                <a:avLst/>
                <a:gdLst>
                  <a:gd name="connsiteX0" fmla="*/ 0 w 2575"/>
                  <a:gd name="connsiteY0" fmla="*/ 2683 h 2682"/>
                  <a:gd name="connsiteX1" fmla="*/ 2576 w 2575"/>
                  <a:gd name="connsiteY1" fmla="*/ 107 h 2682"/>
                  <a:gd name="connsiteX2" fmla="*/ 0 w 2575"/>
                  <a:gd name="connsiteY2" fmla="*/ 2683 h 2682"/>
                  <a:gd name="connsiteX3" fmla="*/ 0 w 2575"/>
                  <a:gd name="connsiteY3" fmla="*/ 2683 h 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2682">
                    <a:moveTo>
                      <a:pt x="0" y="2683"/>
                    </a:moveTo>
                    <a:lnTo>
                      <a:pt x="2576" y="107"/>
                    </a:lnTo>
                    <a:cubicBezTo>
                      <a:pt x="2404" y="279"/>
                      <a:pt x="0" y="-1095"/>
                      <a:pt x="0" y="2683"/>
                    </a:cubicBezTo>
                    <a:lnTo>
                      <a:pt x="0" y="26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0" name="任意多边形: 形状 2619">
                <a:extLst>
                  <a:ext uri="{FF2B5EF4-FFF2-40B4-BE49-F238E27FC236}">
                    <a16:creationId xmlns:a16="http://schemas.microsoft.com/office/drawing/2014/main" xmlns="" id="{E34B6B8D-6DE3-4B93-AF99-A124A50147C7}"/>
                  </a:ext>
                </a:extLst>
              </p:cNvPr>
              <p:cNvSpPr/>
              <p:nvPr/>
            </p:nvSpPr>
            <p:spPr>
              <a:xfrm>
                <a:off x="3670015" y="3712896"/>
                <a:ext cx="8929" cy="9272"/>
              </a:xfrm>
              <a:custGeom>
                <a:avLst/>
                <a:gdLst>
                  <a:gd name="connsiteX0" fmla="*/ 344 w 8929"/>
                  <a:gd name="connsiteY0" fmla="*/ 6353 h 9272"/>
                  <a:gd name="connsiteX1" fmla="*/ 344 w 8929"/>
                  <a:gd name="connsiteY1" fmla="*/ 6353 h 9272"/>
                  <a:gd name="connsiteX2" fmla="*/ 0 w 8929"/>
                  <a:gd name="connsiteY2" fmla="*/ 5152 h 9272"/>
                  <a:gd name="connsiteX3" fmla="*/ 0 w 8929"/>
                  <a:gd name="connsiteY3" fmla="*/ 5152 h 9272"/>
                  <a:gd name="connsiteX4" fmla="*/ 4121 w 8929"/>
                  <a:gd name="connsiteY4" fmla="*/ 0 h 9272"/>
                  <a:gd name="connsiteX5" fmla="*/ 4121 w 8929"/>
                  <a:gd name="connsiteY5" fmla="*/ 0 h 9272"/>
                  <a:gd name="connsiteX6" fmla="*/ 6182 w 8929"/>
                  <a:gd name="connsiteY6" fmla="*/ 515 h 9272"/>
                  <a:gd name="connsiteX7" fmla="*/ 6182 w 8929"/>
                  <a:gd name="connsiteY7" fmla="*/ 515 h 9272"/>
                  <a:gd name="connsiteX8" fmla="*/ 8929 w 8929"/>
                  <a:gd name="connsiteY8" fmla="*/ 2061 h 9272"/>
                  <a:gd name="connsiteX9" fmla="*/ 6697 w 8929"/>
                  <a:gd name="connsiteY9" fmla="*/ 4293 h 9272"/>
                  <a:gd name="connsiteX10" fmla="*/ 4121 w 8929"/>
                  <a:gd name="connsiteY10" fmla="*/ 6869 h 9272"/>
                  <a:gd name="connsiteX11" fmla="*/ 1717 w 8929"/>
                  <a:gd name="connsiteY11" fmla="*/ 9273 h 9272"/>
                  <a:gd name="connsiteX12" fmla="*/ 344 w 8929"/>
                  <a:gd name="connsiteY12" fmla="*/ 6353 h 9272"/>
                  <a:gd name="connsiteX13" fmla="*/ 344 w 8929"/>
                  <a:gd name="connsiteY13" fmla="*/ 6353 h 9272"/>
                  <a:gd name="connsiteX14" fmla="*/ 2576 w 8929"/>
                  <a:gd name="connsiteY14" fmla="*/ 5152 h 9272"/>
                  <a:gd name="connsiteX15" fmla="*/ 2576 w 8929"/>
                  <a:gd name="connsiteY15" fmla="*/ 5152 h 9272"/>
                  <a:gd name="connsiteX16" fmla="*/ 2576 w 8929"/>
                  <a:gd name="connsiteY16" fmla="*/ 5152 h 9272"/>
                  <a:gd name="connsiteX17" fmla="*/ 2576 w 8929"/>
                  <a:gd name="connsiteY17" fmla="*/ 5152 h 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929" h="9272">
                    <a:moveTo>
                      <a:pt x="344" y="6353"/>
                    </a:moveTo>
                    <a:lnTo>
                      <a:pt x="344" y="6353"/>
                    </a:lnTo>
                    <a:cubicBezTo>
                      <a:pt x="172" y="6010"/>
                      <a:pt x="0" y="5323"/>
                      <a:pt x="0" y="5152"/>
                    </a:cubicBezTo>
                    <a:lnTo>
                      <a:pt x="0" y="5152"/>
                    </a:lnTo>
                    <a:cubicBezTo>
                      <a:pt x="0" y="2404"/>
                      <a:pt x="2061" y="0"/>
                      <a:pt x="4121" y="0"/>
                    </a:cubicBezTo>
                    <a:lnTo>
                      <a:pt x="4121" y="0"/>
                    </a:lnTo>
                    <a:cubicBezTo>
                      <a:pt x="5323" y="0"/>
                      <a:pt x="6010" y="515"/>
                      <a:pt x="6182" y="515"/>
                    </a:cubicBezTo>
                    <a:lnTo>
                      <a:pt x="6182" y="515"/>
                    </a:lnTo>
                    <a:lnTo>
                      <a:pt x="8929" y="2061"/>
                    </a:lnTo>
                    <a:lnTo>
                      <a:pt x="6697" y="4293"/>
                    </a:lnTo>
                    <a:lnTo>
                      <a:pt x="4121" y="6869"/>
                    </a:lnTo>
                    <a:lnTo>
                      <a:pt x="1717" y="9273"/>
                    </a:lnTo>
                    <a:lnTo>
                      <a:pt x="344" y="6353"/>
                    </a:lnTo>
                    <a:lnTo>
                      <a:pt x="344" y="6353"/>
                    </a:lnTo>
                    <a:close/>
                    <a:moveTo>
                      <a:pt x="2576" y="5152"/>
                    </a:moveTo>
                    <a:lnTo>
                      <a:pt x="2576" y="5152"/>
                    </a:lnTo>
                    <a:lnTo>
                      <a:pt x="2576" y="5152"/>
                    </a:lnTo>
                    <a:lnTo>
                      <a:pt x="2576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3" name="图形 7">
              <a:extLst>
                <a:ext uri="{FF2B5EF4-FFF2-40B4-BE49-F238E27FC236}">
                  <a16:creationId xmlns:a16="http://schemas.microsoft.com/office/drawing/2014/main" xmlns="" id="{F04B2E35-C51F-4E2F-8225-F130A6B842B7}"/>
                </a:ext>
              </a:extLst>
            </p:cNvPr>
            <p:cNvGrpSpPr/>
            <p:nvPr/>
          </p:nvGrpSpPr>
          <p:grpSpPr>
            <a:xfrm>
              <a:off x="3642197" y="3692462"/>
              <a:ext cx="10990" cy="6525"/>
              <a:chOff x="3642197" y="3692462"/>
              <a:chExt cx="10990" cy="6525"/>
            </a:xfrm>
            <a:solidFill>
              <a:srgbClr val="B4B4B4"/>
            </a:solidFill>
          </p:grpSpPr>
          <p:sp>
            <p:nvSpPr>
              <p:cNvPr id="2617" name="任意多边形: 形状 2616">
                <a:extLst>
                  <a:ext uri="{FF2B5EF4-FFF2-40B4-BE49-F238E27FC236}">
                    <a16:creationId xmlns:a16="http://schemas.microsoft.com/office/drawing/2014/main" xmlns="" id="{047F08B4-11A1-45E2-93F3-847D440B2A31}"/>
                  </a:ext>
                </a:extLst>
              </p:cNvPr>
              <p:cNvSpPr/>
              <p:nvPr/>
            </p:nvSpPr>
            <p:spPr>
              <a:xfrm>
                <a:off x="3645975" y="3694978"/>
                <a:ext cx="6353" cy="1605"/>
              </a:xfrm>
              <a:custGeom>
                <a:avLst/>
                <a:gdLst>
                  <a:gd name="connsiteX0" fmla="*/ 0 w 6353"/>
                  <a:gd name="connsiteY0" fmla="*/ 403 h 1605"/>
                  <a:gd name="connsiteX1" fmla="*/ 2576 w 6353"/>
                  <a:gd name="connsiteY1" fmla="*/ 1606 h 1605"/>
                  <a:gd name="connsiteX2" fmla="*/ 6354 w 6353"/>
                  <a:gd name="connsiteY2" fmla="*/ 1606 h 1605"/>
                  <a:gd name="connsiteX3" fmla="*/ 0 w 6353"/>
                  <a:gd name="connsiteY3" fmla="*/ 403 h 1605"/>
                  <a:gd name="connsiteX4" fmla="*/ 0 w 6353"/>
                  <a:gd name="connsiteY4" fmla="*/ 403 h 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3" h="1605">
                    <a:moveTo>
                      <a:pt x="0" y="403"/>
                    </a:moveTo>
                    <a:lnTo>
                      <a:pt x="2576" y="1606"/>
                    </a:lnTo>
                    <a:lnTo>
                      <a:pt x="6354" y="1606"/>
                    </a:lnTo>
                    <a:cubicBezTo>
                      <a:pt x="6354" y="1606"/>
                      <a:pt x="1374" y="-970"/>
                      <a:pt x="0" y="403"/>
                    </a:cubicBezTo>
                    <a:lnTo>
                      <a:pt x="0" y="4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8" name="任意多边形: 形状 2617">
                <a:extLst>
                  <a:ext uri="{FF2B5EF4-FFF2-40B4-BE49-F238E27FC236}">
                    <a16:creationId xmlns:a16="http://schemas.microsoft.com/office/drawing/2014/main" xmlns="" id="{51A6F742-5623-4B43-A8A2-A7BB67E1C1E9}"/>
                  </a:ext>
                </a:extLst>
              </p:cNvPr>
              <p:cNvSpPr/>
              <p:nvPr/>
            </p:nvSpPr>
            <p:spPr>
              <a:xfrm>
                <a:off x="3642197" y="3692462"/>
                <a:ext cx="10990" cy="6525"/>
              </a:xfrm>
              <a:custGeom>
                <a:avLst/>
                <a:gdLst>
                  <a:gd name="connsiteX0" fmla="*/ 5839 w 10990"/>
                  <a:gd name="connsiteY0" fmla="*/ 6525 h 6525"/>
                  <a:gd name="connsiteX1" fmla="*/ 5323 w 10990"/>
                  <a:gd name="connsiteY1" fmla="*/ 6182 h 6525"/>
                  <a:gd name="connsiteX2" fmla="*/ 2748 w 10990"/>
                  <a:gd name="connsiteY2" fmla="*/ 4980 h 6525"/>
                  <a:gd name="connsiteX3" fmla="*/ 0 w 10990"/>
                  <a:gd name="connsiteY3" fmla="*/ 3606 h 6525"/>
                  <a:gd name="connsiteX4" fmla="*/ 1889 w 10990"/>
                  <a:gd name="connsiteY4" fmla="*/ 1202 h 6525"/>
                  <a:gd name="connsiteX5" fmla="*/ 4808 w 10990"/>
                  <a:gd name="connsiteY5" fmla="*/ 0 h 6525"/>
                  <a:gd name="connsiteX6" fmla="*/ 4808 w 10990"/>
                  <a:gd name="connsiteY6" fmla="*/ 0 h 6525"/>
                  <a:gd name="connsiteX7" fmla="*/ 10990 w 10990"/>
                  <a:gd name="connsiteY7" fmla="*/ 1889 h 6525"/>
                  <a:gd name="connsiteX8" fmla="*/ 10990 w 10990"/>
                  <a:gd name="connsiteY8" fmla="*/ 1889 h 6525"/>
                  <a:gd name="connsiteX9" fmla="*/ 9960 w 10990"/>
                  <a:gd name="connsiteY9" fmla="*/ 6525 h 6525"/>
                  <a:gd name="connsiteX10" fmla="*/ 5839 w 10990"/>
                  <a:gd name="connsiteY10" fmla="*/ 6525 h 6525"/>
                  <a:gd name="connsiteX11" fmla="*/ 5839 w 10990"/>
                  <a:gd name="connsiteY11" fmla="*/ 6525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90" h="6525">
                    <a:moveTo>
                      <a:pt x="5839" y="6525"/>
                    </a:moveTo>
                    <a:lnTo>
                      <a:pt x="5323" y="6182"/>
                    </a:lnTo>
                    <a:lnTo>
                      <a:pt x="2748" y="4980"/>
                    </a:lnTo>
                    <a:lnTo>
                      <a:pt x="0" y="3606"/>
                    </a:lnTo>
                    <a:lnTo>
                      <a:pt x="1889" y="1202"/>
                    </a:lnTo>
                    <a:cubicBezTo>
                      <a:pt x="2919" y="0"/>
                      <a:pt x="4121" y="0"/>
                      <a:pt x="4808" y="0"/>
                    </a:cubicBezTo>
                    <a:lnTo>
                      <a:pt x="4808" y="0"/>
                    </a:lnTo>
                    <a:cubicBezTo>
                      <a:pt x="7899" y="172"/>
                      <a:pt x="10818" y="1889"/>
                      <a:pt x="10990" y="1889"/>
                    </a:cubicBezTo>
                    <a:lnTo>
                      <a:pt x="10990" y="1889"/>
                    </a:lnTo>
                    <a:lnTo>
                      <a:pt x="9960" y="6525"/>
                    </a:lnTo>
                    <a:lnTo>
                      <a:pt x="5839" y="6525"/>
                    </a:lnTo>
                    <a:lnTo>
                      <a:pt x="5839" y="65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4" name="图形 7">
              <a:extLst>
                <a:ext uri="{FF2B5EF4-FFF2-40B4-BE49-F238E27FC236}">
                  <a16:creationId xmlns:a16="http://schemas.microsoft.com/office/drawing/2014/main" xmlns="" id="{D73A6305-0AD8-4CF5-B9D5-856E457326AE}"/>
                </a:ext>
              </a:extLst>
            </p:cNvPr>
            <p:cNvGrpSpPr/>
            <p:nvPr/>
          </p:nvGrpSpPr>
          <p:grpSpPr>
            <a:xfrm>
              <a:off x="3804984" y="3787764"/>
              <a:ext cx="1373" cy="4808"/>
              <a:chOff x="3804984" y="3787764"/>
              <a:chExt cx="1373" cy="4808"/>
            </a:xfrm>
            <a:solidFill>
              <a:srgbClr val="B4B4B4"/>
            </a:solidFill>
          </p:grpSpPr>
          <p:sp>
            <p:nvSpPr>
              <p:cNvPr id="2615" name="任意多边形: 形状 2614">
                <a:extLst>
                  <a:ext uri="{FF2B5EF4-FFF2-40B4-BE49-F238E27FC236}">
                    <a16:creationId xmlns:a16="http://schemas.microsoft.com/office/drawing/2014/main" xmlns="" id="{D34FCEFB-E46D-4DE8-A732-C42B21CFD423}"/>
                  </a:ext>
                </a:extLst>
              </p:cNvPr>
              <p:cNvSpPr/>
              <p:nvPr/>
            </p:nvSpPr>
            <p:spPr>
              <a:xfrm>
                <a:off x="3805148" y="3790168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6" name="任意多边形: 形状 2615">
                <a:extLst>
                  <a:ext uri="{FF2B5EF4-FFF2-40B4-BE49-F238E27FC236}">
                    <a16:creationId xmlns:a16="http://schemas.microsoft.com/office/drawing/2014/main" xmlns="" id="{42663FB6-9F32-46F1-9132-14E85AE1C668}"/>
                  </a:ext>
                </a:extLst>
              </p:cNvPr>
              <p:cNvSpPr/>
              <p:nvPr/>
            </p:nvSpPr>
            <p:spPr>
              <a:xfrm>
                <a:off x="3804984" y="3787764"/>
                <a:ext cx="1373" cy="4808"/>
              </a:xfrm>
              <a:custGeom>
                <a:avLst/>
                <a:gdLst>
                  <a:gd name="connsiteX0" fmla="*/ 172 w 1373"/>
                  <a:gd name="connsiteY0" fmla="*/ 4808 h 4808"/>
                  <a:gd name="connsiteX1" fmla="*/ 172 w 1373"/>
                  <a:gd name="connsiteY1" fmla="*/ 4808 h 4808"/>
                  <a:gd name="connsiteX2" fmla="*/ 0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0 h 4808"/>
                  <a:gd name="connsiteX5" fmla="*/ 1202 w 1373"/>
                  <a:gd name="connsiteY5" fmla="*/ 2404 h 4808"/>
                  <a:gd name="connsiteX6" fmla="*/ 1202 w 1373"/>
                  <a:gd name="connsiteY6" fmla="*/ 4808 h 4808"/>
                  <a:gd name="connsiteX7" fmla="*/ 172 w 1373"/>
                  <a:gd name="connsiteY7" fmla="*/ 4808 h 4808"/>
                  <a:gd name="connsiteX8" fmla="*/ 172 w 1373"/>
                  <a:gd name="connsiteY8" fmla="*/ 4808 h 4808"/>
                  <a:gd name="connsiteX9" fmla="*/ 1374 w 1373"/>
                  <a:gd name="connsiteY9" fmla="*/ 2404 h 4808"/>
                  <a:gd name="connsiteX10" fmla="*/ 1374 w 1373"/>
                  <a:gd name="connsiteY10" fmla="*/ 0 h 4808"/>
                  <a:gd name="connsiteX11" fmla="*/ 1374 w 1373"/>
                  <a:gd name="connsiteY11" fmla="*/ 2404 h 4808"/>
                  <a:gd name="connsiteX12" fmla="*/ 1374 w 1373"/>
                  <a:gd name="connsiteY12" fmla="*/ 2404 h 4808"/>
                  <a:gd name="connsiteX13" fmla="*/ 1374 w 1373"/>
                  <a:gd name="connsiteY13" fmla="*/ 0 h 4808"/>
                  <a:gd name="connsiteX14" fmla="*/ 1374 w 1373"/>
                  <a:gd name="connsiteY14" fmla="*/ 2404 h 4808"/>
                  <a:gd name="connsiteX15" fmla="*/ 1374 w 1373"/>
                  <a:gd name="connsiteY15" fmla="*/ 0 h 4808"/>
                  <a:gd name="connsiteX16" fmla="*/ 1374 w 1373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3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5" name="图形 7">
              <a:extLst>
                <a:ext uri="{FF2B5EF4-FFF2-40B4-BE49-F238E27FC236}">
                  <a16:creationId xmlns:a16="http://schemas.microsoft.com/office/drawing/2014/main" xmlns="" id="{80065E9F-CF8C-4DF9-816B-F2902833DE05}"/>
                </a:ext>
              </a:extLst>
            </p:cNvPr>
            <p:cNvGrpSpPr/>
            <p:nvPr/>
          </p:nvGrpSpPr>
          <p:grpSpPr>
            <a:xfrm>
              <a:off x="3810307" y="3780037"/>
              <a:ext cx="6010" cy="6181"/>
              <a:chOff x="3810307" y="3780037"/>
              <a:chExt cx="6010" cy="6181"/>
            </a:xfrm>
            <a:solidFill>
              <a:srgbClr val="B4B4B4"/>
            </a:solidFill>
          </p:grpSpPr>
          <p:sp>
            <p:nvSpPr>
              <p:cNvPr id="2613" name="任意多边形: 形状 2612">
                <a:extLst>
                  <a:ext uri="{FF2B5EF4-FFF2-40B4-BE49-F238E27FC236}">
                    <a16:creationId xmlns:a16="http://schemas.microsoft.com/office/drawing/2014/main" xmlns="" id="{47C02A79-3992-47C2-B8B6-405F6A97F277}"/>
                  </a:ext>
                </a:extLst>
              </p:cNvPr>
              <p:cNvSpPr/>
              <p:nvPr/>
            </p:nvSpPr>
            <p:spPr>
              <a:xfrm>
                <a:off x="3812539" y="3782613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4" name="任意多边形: 形状 2613">
                <a:extLst>
                  <a:ext uri="{FF2B5EF4-FFF2-40B4-BE49-F238E27FC236}">
                    <a16:creationId xmlns:a16="http://schemas.microsoft.com/office/drawing/2014/main" xmlns="" id="{DCFC9C9D-8577-4505-8CC9-07307A650100}"/>
                  </a:ext>
                </a:extLst>
              </p:cNvPr>
              <p:cNvSpPr/>
              <p:nvPr/>
            </p:nvSpPr>
            <p:spPr>
              <a:xfrm>
                <a:off x="3810307" y="3780037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2404 w 6010"/>
                  <a:gd name="connsiteY3" fmla="*/ 3778 h 6181"/>
                  <a:gd name="connsiteX4" fmla="*/ 2404 w 6010"/>
                  <a:gd name="connsiteY4" fmla="*/ 4980 h 6181"/>
                  <a:gd name="connsiteX5" fmla="*/ 2404 w 6010"/>
                  <a:gd name="connsiteY5" fmla="*/ 6182 h 6181"/>
                  <a:gd name="connsiteX6" fmla="*/ 0 w 6010"/>
                  <a:gd name="connsiteY6" fmla="*/ 6182 h 6181"/>
                  <a:gd name="connsiteX7" fmla="*/ 0 w 6010"/>
                  <a:gd name="connsiteY7" fmla="*/ 3778 h 6181"/>
                  <a:gd name="connsiteX8" fmla="*/ 0 w 6010"/>
                  <a:gd name="connsiteY8" fmla="*/ 0 h 6181"/>
                  <a:gd name="connsiteX9" fmla="*/ 2404 w 6010"/>
                  <a:gd name="connsiteY9" fmla="*/ 0 h 6181"/>
                  <a:gd name="connsiteX10" fmla="*/ 6010 w 6010"/>
                  <a:gd name="connsiteY10" fmla="*/ 3606 h 6181"/>
                  <a:gd name="connsiteX11" fmla="*/ 6010 w 6010"/>
                  <a:gd name="connsiteY11" fmla="*/ 3606 h 6181"/>
                  <a:gd name="connsiteX12" fmla="*/ 6010 w 6010"/>
                  <a:gd name="connsiteY12" fmla="*/ 6010 h 6181"/>
                  <a:gd name="connsiteX13" fmla="*/ 3606 w 6010"/>
                  <a:gd name="connsiteY13" fmla="*/ 6010 h 6181"/>
                  <a:gd name="connsiteX14" fmla="*/ 3606 w 6010"/>
                  <a:gd name="connsiteY14" fmla="*/ 6182 h 6181"/>
                  <a:gd name="connsiteX15" fmla="*/ 3606 w 6010"/>
                  <a:gd name="connsiteY15" fmla="*/ 3778 h 6181"/>
                  <a:gd name="connsiteX16" fmla="*/ 4808 w 6010"/>
                  <a:gd name="connsiteY16" fmla="*/ 3778 h 6181"/>
                  <a:gd name="connsiteX17" fmla="*/ 3606 w 6010"/>
                  <a:gd name="connsiteY17" fmla="*/ 3778 h 6181"/>
                  <a:gd name="connsiteX18" fmla="*/ 3606 w 6010"/>
                  <a:gd name="connsiteY18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2404" y="3778"/>
                    </a:lnTo>
                    <a:lnTo>
                      <a:pt x="2404" y="4980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4808" y="3778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6" name="图形 7">
              <a:extLst>
                <a:ext uri="{FF2B5EF4-FFF2-40B4-BE49-F238E27FC236}">
                  <a16:creationId xmlns:a16="http://schemas.microsoft.com/office/drawing/2014/main" xmlns="" id="{00F24921-F1C1-433F-B74C-FCEB9A552494}"/>
                </a:ext>
              </a:extLst>
            </p:cNvPr>
            <p:cNvGrpSpPr/>
            <p:nvPr/>
          </p:nvGrpSpPr>
          <p:grpSpPr>
            <a:xfrm>
              <a:off x="3809792" y="3756169"/>
              <a:ext cx="15282" cy="10989"/>
              <a:chOff x="3809792" y="3756169"/>
              <a:chExt cx="15282" cy="10989"/>
            </a:xfrm>
            <a:solidFill>
              <a:srgbClr val="B4B4B4"/>
            </a:solidFill>
          </p:grpSpPr>
          <p:sp>
            <p:nvSpPr>
              <p:cNvPr id="2611" name="任意多边形: 形状 2610">
                <a:extLst>
                  <a:ext uri="{FF2B5EF4-FFF2-40B4-BE49-F238E27FC236}">
                    <a16:creationId xmlns:a16="http://schemas.microsoft.com/office/drawing/2014/main" xmlns="" id="{B1BB9A13-5CB3-4802-84B3-C4023BF4FA4E}"/>
                  </a:ext>
                </a:extLst>
              </p:cNvPr>
              <p:cNvSpPr/>
              <p:nvPr/>
            </p:nvSpPr>
            <p:spPr>
              <a:xfrm>
                <a:off x="3812309" y="3758630"/>
                <a:ext cx="10189" cy="6124"/>
              </a:xfrm>
              <a:custGeom>
                <a:avLst/>
                <a:gdLst>
                  <a:gd name="connsiteX0" fmla="*/ 6584 w 10189"/>
                  <a:gd name="connsiteY0" fmla="*/ 1145 h 6124"/>
                  <a:gd name="connsiteX1" fmla="*/ 230 w 10189"/>
                  <a:gd name="connsiteY1" fmla="*/ 1145 h 6124"/>
                  <a:gd name="connsiteX2" fmla="*/ 5210 w 10189"/>
                  <a:gd name="connsiteY2" fmla="*/ 6125 h 6124"/>
                  <a:gd name="connsiteX3" fmla="*/ 10190 w 10189"/>
                  <a:gd name="connsiteY3" fmla="*/ 4922 h 6124"/>
                  <a:gd name="connsiteX4" fmla="*/ 6584 w 10189"/>
                  <a:gd name="connsiteY4" fmla="*/ 1145 h 6124"/>
                  <a:gd name="connsiteX5" fmla="*/ 6584 w 10189"/>
                  <a:gd name="connsiteY5" fmla="*/ 1145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9" h="6124">
                    <a:moveTo>
                      <a:pt x="6584" y="1145"/>
                    </a:moveTo>
                    <a:cubicBezTo>
                      <a:pt x="6584" y="1145"/>
                      <a:pt x="230" y="-1431"/>
                      <a:pt x="230" y="1145"/>
                    </a:cubicBezTo>
                    <a:cubicBezTo>
                      <a:pt x="-972" y="3721"/>
                      <a:pt x="2806" y="6125"/>
                      <a:pt x="5210" y="6125"/>
                    </a:cubicBezTo>
                    <a:cubicBezTo>
                      <a:pt x="6412" y="6125"/>
                      <a:pt x="10190" y="6125"/>
                      <a:pt x="10190" y="4922"/>
                    </a:cubicBezTo>
                    <a:cubicBezTo>
                      <a:pt x="8988" y="3549"/>
                      <a:pt x="6584" y="1145"/>
                      <a:pt x="6584" y="1145"/>
                    </a:cubicBezTo>
                    <a:lnTo>
                      <a:pt x="6584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2" name="任意多边形: 形状 2611">
                <a:extLst>
                  <a:ext uri="{FF2B5EF4-FFF2-40B4-BE49-F238E27FC236}">
                    <a16:creationId xmlns:a16="http://schemas.microsoft.com/office/drawing/2014/main" xmlns="" id="{9C9A71A6-2A45-4605-BD84-EAED5B880C37}"/>
                  </a:ext>
                </a:extLst>
              </p:cNvPr>
              <p:cNvSpPr/>
              <p:nvPr/>
            </p:nvSpPr>
            <p:spPr>
              <a:xfrm>
                <a:off x="3809792" y="3756169"/>
                <a:ext cx="15282" cy="10989"/>
              </a:xfrm>
              <a:custGeom>
                <a:avLst/>
                <a:gdLst>
                  <a:gd name="connsiteX0" fmla="*/ 0 w 15282"/>
                  <a:gd name="connsiteY0" fmla="*/ 4636 h 10989"/>
                  <a:gd name="connsiteX1" fmla="*/ 172 w 15282"/>
                  <a:gd name="connsiteY1" fmla="*/ 3263 h 10989"/>
                  <a:gd name="connsiteX2" fmla="*/ 172 w 15282"/>
                  <a:gd name="connsiteY2" fmla="*/ 3263 h 10989"/>
                  <a:gd name="connsiteX3" fmla="*/ 4293 w 15282"/>
                  <a:gd name="connsiteY3" fmla="*/ 0 h 10989"/>
                  <a:gd name="connsiteX4" fmla="*/ 4293 w 15282"/>
                  <a:gd name="connsiteY4" fmla="*/ 0 h 10989"/>
                  <a:gd name="connsiteX5" fmla="*/ 9960 w 15282"/>
                  <a:gd name="connsiteY5" fmla="*/ 1374 h 10989"/>
                  <a:gd name="connsiteX6" fmla="*/ 9960 w 15282"/>
                  <a:gd name="connsiteY6" fmla="*/ 1374 h 10989"/>
                  <a:gd name="connsiteX7" fmla="*/ 9101 w 15282"/>
                  <a:gd name="connsiteY7" fmla="*/ 3606 h 10989"/>
                  <a:gd name="connsiteX8" fmla="*/ 10818 w 15282"/>
                  <a:gd name="connsiteY8" fmla="*/ 1889 h 10989"/>
                  <a:gd name="connsiteX9" fmla="*/ 14424 w 15282"/>
                  <a:gd name="connsiteY9" fmla="*/ 5323 h 10989"/>
                  <a:gd name="connsiteX10" fmla="*/ 14424 w 15282"/>
                  <a:gd name="connsiteY10" fmla="*/ 5323 h 10989"/>
                  <a:gd name="connsiteX11" fmla="*/ 14939 w 15282"/>
                  <a:gd name="connsiteY11" fmla="*/ 6010 h 10989"/>
                  <a:gd name="connsiteX12" fmla="*/ 14939 w 15282"/>
                  <a:gd name="connsiteY12" fmla="*/ 6010 h 10989"/>
                  <a:gd name="connsiteX13" fmla="*/ 15111 w 15282"/>
                  <a:gd name="connsiteY13" fmla="*/ 6182 h 10989"/>
                  <a:gd name="connsiteX14" fmla="*/ 15111 w 15282"/>
                  <a:gd name="connsiteY14" fmla="*/ 6353 h 10989"/>
                  <a:gd name="connsiteX15" fmla="*/ 11161 w 15282"/>
                  <a:gd name="connsiteY15" fmla="*/ 9101 h 10989"/>
                  <a:gd name="connsiteX16" fmla="*/ 14252 w 15282"/>
                  <a:gd name="connsiteY16" fmla="*/ 9273 h 10989"/>
                  <a:gd name="connsiteX17" fmla="*/ 14252 w 15282"/>
                  <a:gd name="connsiteY17" fmla="*/ 9273 h 10989"/>
                  <a:gd name="connsiteX18" fmla="*/ 14939 w 15282"/>
                  <a:gd name="connsiteY18" fmla="*/ 8414 h 10989"/>
                  <a:gd name="connsiteX19" fmla="*/ 14939 w 15282"/>
                  <a:gd name="connsiteY19" fmla="*/ 8414 h 10989"/>
                  <a:gd name="connsiteX20" fmla="*/ 11161 w 15282"/>
                  <a:gd name="connsiteY20" fmla="*/ 10818 h 10989"/>
                  <a:gd name="connsiteX21" fmla="*/ 11161 w 15282"/>
                  <a:gd name="connsiteY21" fmla="*/ 10818 h 10989"/>
                  <a:gd name="connsiteX22" fmla="*/ 7899 w 15282"/>
                  <a:gd name="connsiteY22" fmla="*/ 10990 h 10989"/>
                  <a:gd name="connsiteX23" fmla="*/ 7899 w 15282"/>
                  <a:gd name="connsiteY23" fmla="*/ 10990 h 10989"/>
                  <a:gd name="connsiteX24" fmla="*/ 0 w 15282"/>
                  <a:gd name="connsiteY24" fmla="*/ 4636 h 10989"/>
                  <a:gd name="connsiteX25" fmla="*/ 0 w 15282"/>
                  <a:gd name="connsiteY25" fmla="*/ 4636 h 10989"/>
                  <a:gd name="connsiteX26" fmla="*/ 7727 w 15282"/>
                  <a:gd name="connsiteY26" fmla="*/ 6182 h 10989"/>
                  <a:gd name="connsiteX27" fmla="*/ 8071 w 15282"/>
                  <a:gd name="connsiteY27" fmla="*/ 6182 h 10989"/>
                  <a:gd name="connsiteX28" fmla="*/ 8071 w 15282"/>
                  <a:gd name="connsiteY28" fmla="*/ 6182 h 10989"/>
                  <a:gd name="connsiteX29" fmla="*/ 7556 w 15282"/>
                  <a:gd name="connsiteY29" fmla="*/ 5667 h 10989"/>
                  <a:gd name="connsiteX30" fmla="*/ 7556 w 15282"/>
                  <a:gd name="connsiteY30" fmla="*/ 5667 h 10989"/>
                  <a:gd name="connsiteX31" fmla="*/ 6525 w 15282"/>
                  <a:gd name="connsiteY31" fmla="*/ 5323 h 10989"/>
                  <a:gd name="connsiteX32" fmla="*/ 6525 w 15282"/>
                  <a:gd name="connsiteY32" fmla="*/ 5323 h 10989"/>
                  <a:gd name="connsiteX33" fmla="*/ 5323 w 15282"/>
                  <a:gd name="connsiteY33" fmla="*/ 4980 h 10989"/>
                  <a:gd name="connsiteX34" fmla="*/ 5323 w 15282"/>
                  <a:gd name="connsiteY34" fmla="*/ 4980 h 10989"/>
                  <a:gd name="connsiteX35" fmla="*/ 7727 w 15282"/>
                  <a:gd name="connsiteY35" fmla="*/ 6182 h 10989"/>
                  <a:gd name="connsiteX36" fmla="*/ 7727 w 15282"/>
                  <a:gd name="connsiteY36" fmla="*/ 6182 h 10989"/>
                  <a:gd name="connsiteX37" fmla="*/ 1030 w 15282"/>
                  <a:gd name="connsiteY37" fmla="*/ 5323 h 10989"/>
                  <a:gd name="connsiteX38" fmla="*/ 1030 w 15282"/>
                  <a:gd name="connsiteY38" fmla="*/ 5323 h 10989"/>
                  <a:gd name="connsiteX39" fmla="*/ 1030 w 15282"/>
                  <a:gd name="connsiteY39" fmla="*/ 5323 h 10989"/>
                  <a:gd name="connsiteX40" fmla="*/ 1030 w 15282"/>
                  <a:gd name="connsiteY40" fmla="*/ 5323 h 10989"/>
                  <a:gd name="connsiteX41" fmla="*/ 1030 w 15282"/>
                  <a:gd name="connsiteY41" fmla="*/ 5323 h 10989"/>
                  <a:gd name="connsiteX42" fmla="*/ 4465 w 15282"/>
                  <a:gd name="connsiteY42" fmla="*/ 1889 h 10989"/>
                  <a:gd name="connsiteX43" fmla="*/ 4465 w 15282"/>
                  <a:gd name="connsiteY43" fmla="*/ 1889 h 10989"/>
                  <a:gd name="connsiteX44" fmla="*/ 4465 w 15282"/>
                  <a:gd name="connsiteY44" fmla="*/ 1889 h 10989"/>
                  <a:gd name="connsiteX45" fmla="*/ 4465 w 15282"/>
                  <a:gd name="connsiteY45" fmla="*/ 1889 h 10989"/>
                  <a:gd name="connsiteX46" fmla="*/ 4465 w 15282"/>
                  <a:gd name="connsiteY46" fmla="*/ 1889 h 10989"/>
                  <a:gd name="connsiteX47" fmla="*/ 15283 w 15282"/>
                  <a:gd name="connsiteY47" fmla="*/ 7556 h 10989"/>
                  <a:gd name="connsiteX48" fmla="*/ 14939 w 15282"/>
                  <a:gd name="connsiteY48" fmla="*/ 8414 h 10989"/>
                  <a:gd name="connsiteX49" fmla="*/ 14939 w 15282"/>
                  <a:gd name="connsiteY49" fmla="*/ 8414 h 10989"/>
                  <a:gd name="connsiteX50" fmla="*/ 15283 w 15282"/>
                  <a:gd name="connsiteY50" fmla="*/ 7556 h 10989"/>
                  <a:gd name="connsiteX51" fmla="*/ 15283 w 15282"/>
                  <a:gd name="connsiteY51" fmla="*/ 7556 h 10989"/>
                  <a:gd name="connsiteX52" fmla="*/ 15283 w 15282"/>
                  <a:gd name="connsiteY52" fmla="*/ 7384 h 10989"/>
                  <a:gd name="connsiteX53" fmla="*/ 15283 w 15282"/>
                  <a:gd name="connsiteY53" fmla="*/ 7384 h 10989"/>
                  <a:gd name="connsiteX54" fmla="*/ 15283 w 15282"/>
                  <a:gd name="connsiteY54" fmla="*/ 7556 h 10989"/>
                  <a:gd name="connsiteX55" fmla="*/ 15283 w 15282"/>
                  <a:gd name="connsiteY55" fmla="*/ 7556 h 10989"/>
                  <a:gd name="connsiteX56" fmla="*/ 15283 w 15282"/>
                  <a:gd name="connsiteY56" fmla="*/ 7384 h 10989"/>
                  <a:gd name="connsiteX57" fmla="*/ 15283 w 15282"/>
                  <a:gd name="connsiteY57" fmla="*/ 7384 h 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5282" h="10989">
                    <a:moveTo>
                      <a:pt x="0" y="4636"/>
                    </a:moveTo>
                    <a:cubicBezTo>
                      <a:pt x="0" y="4121"/>
                      <a:pt x="172" y="3606"/>
                      <a:pt x="172" y="3263"/>
                    </a:cubicBezTo>
                    <a:lnTo>
                      <a:pt x="172" y="3263"/>
                    </a:lnTo>
                    <a:cubicBezTo>
                      <a:pt x="515" y="687"/>
                      <a:pt x="3263" y="172"/>
                      <a:pt x="4293" y="0"/>
                    </a:cubicBezTo>
                    <a:lnTo>
                      <a:pt x="4293" y="0"/>
                    </a:lnTo>
                    <a:cubicBezTo>
                      <a:pt x="7040" y="0"/>
                      <a:pt x="9788" y="1374"/>
                      <a:pt x="9960" y="1374"/>
                    </a:cubicBezTo>
                    <a:lnTo>
                      <a:pt x="9960" y="1374"/>
                    </a:lnTo>
                    <a:lnTo>
                      <a:pt x="9101" y="3606"/>
                    </a:lnTo>
                    <a:lnTo>
                      <a:pt x="10818" y="1889"/>
                    </a:lnTo>
                    <a:cubicBezTo>
                      <a:pt x="10818" y="1889"/>
                      <a:pt x="13050" y="4121"/>
                      <a:pt x="14424" y="5323"/>
                    </a:cubicBezTo>
                    <a:lnTo>
                      <a:pt x="14424" y="5323"/>
                    </a:lnTo>
                    <a:cubicBezTo>
                      <a:pt x="14939" y="5667"/>
                      <a:pt x="14768" y="6010"/>
                      <a:pt x="14939" y="6010"/>
                    </a:cubicBezTo>
                    <a:lnTo>
                      <a:pt x="14939" y="6010"/>
                    </a:lnTo>
                    <a:lnTo>
                      <a:pt x="15111" y="6182"/>
                    </a:lnTo>
                    <a:lnTo>
                      <a:pt x="15111" y="6353"/>
                    </a:lnTo>
                    <a:lnTo>
                      <a:pt x="11161" y="9101"/>
                    </a:lnTo>
                    <a:cubicBezTo>
                      <a:pt x="11161" y="9101"/>
                      <a:pt x="12364" y="10475"/>
                      <a:pt x="14252" y="9273"/>
                    </a:cubicBezTo>
                    <a:lnTo>
                      <a:pt x="14252" y="9273"/>
                    </a:lnTo>
                    <a:cubicBezTo>
                      <a:pt x="14596" y="8929"/>
                      <a:pt x="14768" y="8586"/>
                      <a:pt x="14939" y="8414"/>
                    </a:cubicBezTo>
                    <a:lnTo>
                      <a:pt x="14939" y="8414"/>
                    </a:lnTo>
                    <a:cubicBezTo>
                      <a:pt x="14081" y="10818"/>
                      <a:pt x="12020" y="10475"/>
                      <a:pt x="11161" y="10818"/>
                    </a:cubicBezTo>
                    <a:lnTo>
                      <a:pt x="11161" y="10818"/>
                    </a:lnTo>
                    <a:cubicBezTo>
                      <a:pt x="9788" y="10990"/>
                      <a:pt x="8414" y="10990"/>
                      <a:pt x="7899" y="10990"/>
                    </a:cubicBezTo>
                    <a:lnTo>
                      <a:pt x="7899" y="10990"/>
                    </a:lnTo>
                    <a:cubicBezTo>
                      <a:pt x="4465" y="10818"/>
                      <a:pt x="515" y="9101"/>
                      <a:pt x="0" y="4636"/>
                    </a:cubicBezTo>
                    <a:lnTo>
                      <a:pt x="0" y="4636"/>
                    </a:lnTo>
                    <a:close/>
                    <a:moveTo>
                      <a:pt x="7727" y="6182"/>
                    </a:moveTo>
                    <a:cubicBezTo>
                      <a:pt x="7899" y="6182"/>
                      <a:pt x="8071" y="6182"/>
                      <a:pt x="8071" y="6182"/>
                    </a:cubicBezTo>
                    <a:lnTo>
                      <a:pt x="8071" y="6182"/>
                    </a:lnTo>
                    <a:cubicBezTo>
                      <a:pt x="7899" y="6010"/>
                      <a:pt x="7727" y="5838"/>
                      <a:pt x="7556" y="5667"/>
                    </a:cubicBezTo>
                    <a:lnTo>
                      <a:pt x="7556" y="5667"/>
                    </a:lnTo>
                    <a:cubicBezTo>
                      <a:pt x="7212" y="5495"/>
                      <a:pt x="6869" y="5495"/>
                      <a:pt x="6525" y="5323"/>
                    </a:cubicBezTo>
                    <a:lnTo>
                      <a:pt x="6525" y="5323"/>
                    </a:lnTo>
                    <a:cubicBezTo>
                      <a:pt x="6182" y="5152"/>
                      <a:pt x="5667" y="5152"/>
                      <a:pt x="5323" y="4980"/>
                    </a:cubicBezTo>
                    <a:lnTo>
                      <a:pt x="5323" y="4980"/>
                    </a:lnTo>
                    <a:cubicBezTo>
                      <a:pt x="6010" y="5495"/>
                      <a:pt x="7040" y="6182"/>
                      <a:pt x="7727" y="6182"/>
                    </a:cubicBezTo>
                    <a:lnTo>
                      <a:pt x="7727" y="6182"/>
                    </a:lnTo>
                    <a:close/>
                    <a:moveTo>
                      <a:pt x="1030" y="5323"/>
                    </a:moveTo>
                    <a:cubicBezTo>
                      <a:pt x="1030" y="5323"/>
                      <a:pt x="1030" y="5323"/>
                      <a:pt x="1030" y="5323"/>
                    </a:cubicBezTo>
                    <a:lnTo>
                      <a:pt x="1030" y="5323"/>
                    </a:lnTo>
                    <a:lnTo>
                      <a:pt x="1030" y="5323"/>
                    </a:lnTo>
                    <a:lnTo>
                      <a:pt x="1030" y="5323"/>
                    </a:lnTo>
                    <a:close/>
                    <a:moveTo>
                      <a:pt x="4465" y="1889"/>
                    </a:moveTo>
                    <a:cubicBezTo>
                      <a:pt x="4465" y="1889"/>
                      <a:pt x="4465" y="1889"/>
                      <a:pt x="4465" y="1889"/>
                    </a:cubicBezTo>
                    <a:lnTo>
                      <a:pt x="4465" y="1889"/>
                    </a:lnTo>
                    <a:cubicBezTo>
                      <a:pt x="4465" y="1889"/>
                      <a:pt x="4465" y="1889"/>
                      <a:pt x="4465" y="1889"/>
                    </a:cubicBezTo>
                    <a:lnTo>
                      <a:pt x="4465" y="1889"/>
                    </a:lnTo>
                    <a:close/>
                    <a:moveTo>
                      <a:pt x="15283" y="7556"/>
                    </a:moveTo>
                    <a:cubicBezTo>
                      <a:pt x="15283" y="7727"/>
                      <a:pt x="15283" y="8071"/>
                      <a:pt x="14939" y="8414"/>
                    </a:cubicBezTo>
                    <a:lnTo>
                      <a:pt x="14939" y="8414"/>
                    </a:lnTo>
                    <a:cubicBezTo>
                      <a:pt x="15111" y="8242"/>
                      <a:pt x="15111" y="7899"/>
                      <a:pt x="15283" y="7556"/>
                    </a:cubicBezTo>
                    <a:lnTo>
                      <a:pt x="15283" y="7556"/>
                    </a:lnTo>
                    <a:close/>
                    <a:moveTo>
                      <a:pt x="15283" y="7384"/>
                    </a:moveTo>
                    <a:lnTo>
                      <a:pt x="15283" y="7384"/>
                    </a:lnTo>
                    <a:cubicBezTo>
                      <a:pt x="15283" y="7384"/>
                      <a:pt x="15283" y="7556"/>
                      <a:pt x="15283" y="7556"/>
                    </a:cubicBezTo>
                    <a:lnTo>
                      <a:pt x="15283" y="7556"/>
                    </a:lnTo>
                    <a:cubicBezTo>
                      <a:pt x="15283" y="7384"/>
                      <a:pt x="15283" y="7384"/>
                      <a:pt x="15283" y="7384"/>
                    </a:cubicBezTo>
                    <a:lnTo>
                      <a:pt x="15283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7" name="图形 7">
              <a:extLst>
                <a:ext uri="{FF2B5EF4-FFF2-40B4-BE49-F238E27FC236}">
                  <a16:creationId xmlns:a16="http://schemas.microsoft.com/office/drawing/2014/main" xmlns="" id="{F4B13B93-35C8-4C51-B95C-9EB9A972A25B}"/>
                </a:ext>
              </a:extLst>
            </p:cNvPr>
            <p:cNvGrpSpPr/>
            <p:nvPr/>
          </p:nvGrpSpPr>
          <p:grpSpPr>
            <a:xfrm>
              <a:off x="3749519" y="3744835"/>
              <a:ext cx="1202" cy="4808"/>
              <a:chOff x="3749519" y="3744835"/>
              <a:chExt cx="1202" cy="4808"/>
            </a:xfrm>
            <a:solidFill>
              <a:srgbClr val="B4B4B4"/>
            </a:solidFill>
          </p:grpSpPr>
          <p:sp>
            <p:nvSpPr>
              <p:cNvPr id="2609" name="任意多边形: 形状 2608">
                <a:extLst>
                  <a:ext uri="{FF2B5EF4-FFF2-40B4-BE49-F238E27FC236}">
                    <a16:creationId xmlns:a16="http://schemas.microsoft.com/office/drawing/2014/main" xmlns="" id="{BE47B3D2-EBEC-4E83-9CA1-99A485622F3D}"/>
                  </a:ext>
                </a:extLst>
              </p:cNvPr>
              <p:cNvSpPr/>
              <p:nvPr/>
            </p:nvSpPr>
            <p:spPr>
              <a:xfrm>
                <a:off x="3749519" y="3747239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0" name="任意多边形: 形状 2609">
                <a:extLst>
                  <a:ext uri="{FF2B5EF4-FFF2-40B4-BE49-F238E27FC236}">
                    <a16:creationId xmlns:a16="http://schemas.microsoft.com/office/drawing/2014/main" xmlns="" id="{F67E3CB3-61AF-4C2C-A812-6FF570398DC3}"/>
                  </a:ext>
                </a:extLst>
              </p:cNvPr>
              <p:cNvSpPr/>
              <p:nvPr/>
            </p:nvSpPr>
            <p:spPr>
              <a:xfrm>
                <a:off x="3749519" y="3744835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8" name="图形 7">
              <a:extLst>
                <a:ext uri="{FF2B5EF4-FFF2-40B4-BE49-F238E27FC236}">
                  <a16:creationId xmlns:a16="http://schemas.microsoft.com/office/drawing/2014/main" xmlns="" id="{E9613D86-7727-47B4-8E4C-9F7B33C85445}"/>
                </a:ext>
              </a:extLst>
            </p:cNvPr>
            <p:cNvGrpSpPr/>
            <p:nvPr/>
          </p:nvGrpSpPr>
          <p:grpSpPr>
            <a:xfrm>
              <a:off x="3741792" y="3702765"/>
              <a:ext cx="6010" cy="6181"/>
              <a:chOff x="3741792" y="3702765"/>
              <a:chExt cx="6010" cy="6181"/>
            </a:xfrm>
            <a:solidFill>
              <a:srgbClr val="B4B4B4"/>
            </a:solidFill>
          </p:grpSpPr>
          <p:sp>
            <p:nvSpPr>
              <p:cNvPr id="2607" name="任意多边形: 形状 2606">
                <a:extLst>
                  <a:ext uri="{FF2B5EF4-FFF2-40B4-BE49-F238E27FC236}">
                    <a16:creationId xmlns:a16="http://schemas.microsoft.com/office/drawing/2014/main" xmlns="" id="{6BC66274-04A0-49D5-B639-936E57B5CC3A}"/>
                  </a:ext>
                </a:extLst>
              </p:cNvPr>
              <p:cNvSpPr/>
              <p:nvPr/>
            </p:nvSpPr>
            <p:spPr>
              <a:xfrm>
                <a:off x="3744368" y="3705341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8" name="任意多边形: 形状 2607">
                <a:extLst>
                  <a:ext uri="{FF2B5EF4-FFF2-40B4-BE49-F238E27FC236}">
                    <a16:creationId xmlns:a16="http://schemas.microsoft.com/office/drawing/2014/main" xmlns="" id="{036CC6B6-AA8E-4DB5-8AE1-ECE3459E4E5F}"/>
                  </a:ext>
                </a:extLst>
              </p:cNvPr>
              <p:cNvSpPr/>
              <p:nvPr/>
            </p:nvSpPr>
            <p:spPr>
              <a:xfrm>
                <a:off x="3741792" y="3702765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3263 w 6010"/>
                  <a:gd name="connsiteY1" fmla="*/ 6182 h 6181"/>
                  <a:gd name="connsiteX2" fmla="*/ 3263 w 6010"/>
                  <a:gd name="connsiteY2" fmla="*/ 6182 h 6181"/>
                  <a:gd name="connsiteX3" fmla="*/ 859 w 6010"/>
                  <a:gd name="connsiteY3" fmla="*/ 5323 h 6181"/>
                  <a:gd name="connsiteX4" fmla="*/ 859 w 6010"/>
                  <a:gd name="connsiteY4" fmla="*/ 5323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404 h 6181"/>
                  <a:gd name="connsiteX13" fmla="*/ 6010 w 6010"/>
                  <a:gd name="connsiteY13" fmla="*/ 3606 h 6181"/>
                  <a:gd name="connsiteX14" fmla="*/ 6010 w 6010"/>
                  <a:gd name="connsiteY14" fmla="*/ 3606 h 6181"/>
                  <a:gd name="connsiteX15" fmla="*/ 6010 w 6010"/>
                  <a:gd name="connsiteY15" fmla="*/ 6010 h 6181"/>
                  <a:gd name="connsiteX16" fmla="*/ 3778 w 6010"/>
                  <a:gd name="connsiteY16" fmla="*/ 6010 h 6181"/>
                  <a:gd name="connsiteX17" fmla="*/ 3778 w 6010"/>
                  <a:gd name="connsiteY17" fmla="*/ 6182 h 6181"/>
                  <a:gd name="connsiteX18" fmla="*/ 3778 w 6010"/>
                  <a:gd name="connsiteY18" fmla="*/ 3778 h 6181"/>
                  <a:gd name="connsiteX19" fmla="*/ 3778 w 6010"/>
                  <a:gd name="connsiteY19" fmla="*/ 3091 h 6181"/>
                  <a:gd name="connsiteX20" fmla="*/ 3778 w 6010"/>
                  <a:gd name="connsiteY20" fmla="*/ 3778 h 6181"/>
                  <a:gd name="connsiteX21" fmla="*/ 3778 w 6010"/>
                  <a:gd name="connsiteY21" fmla="*/ 3778 h 6181"/>
                  <a:gd name="connsiteX22" fmla="*/ 3778 w 6010"/>
                  <a:gd name="connsiteY22" fmla="*/ 1545 h 6181"/>
                  <a:gd name="connsiteX23" fmla="*/ 3778 w 6010"/>
                  <a:gd name="connsiteY23" fmla="*/ 1545 h 6181"/>
                  <a:gd name="connsiteX24" fmla="*/ 3778 w 6010"/>
                  <a:gd name="connsiteY24" fmla="*/ 1545 h 6181"/>
                  <a:gd name="connsiteX25" fmla="*/ 3778 w 6010"/>
                  <a:gd name="connsiteY25" fmla="*/ 1545 h 6181"/>
                  <a:gd name="connsiteX26" fmla="*/ 3778 w 6010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3" y="6182"/>
                    </a:cubicBezTo>
                    <a:lnTo>
                      <a:pt x="3263" y="6182"/>
                    </a:lnTo>
                    <a:cubicBezTo>
                      <a:pt x="2748" y="6182"/>
                      <a:pt x="2061" y="6182"/>
                      <a:pt x="859" y="5323"/>
                    </a:cubicBezTo>
                    <a:lnTo>
                      <a:pt x="859" y="5323"/>
                    </a:lnTo>
                    <a:cubicBezTo>
                      <a:pt x="-343" y="3606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9" name="图形 7">
              <a:extLst>
                <a:ext uri="{FF2B5EF4-FFF2-40B4-BE49-F238E27FC236}">
                  <a16:creationId xmlns:a16="http://schemas.microsoft.com/office/drawing/2014/main" xmlns="" id="{B0826043-4CB0-49AD-A75B-009E52AC96BE}"/>
                </a:ext>
              </a:extLst>
            </p:cNvPr>
            <p:cNvGrpSpPr/>
            <p:nvPr/>
          </p:nvGrpSpPr>
          <p:grpSpPr>
            <a:xfrm>
              <a:off x="3768408" y="3697270"/>
              <a:ext cx="7040" cy="5838"/>
              <a:chOff x="3768408" y="3697270"/>
              <a:chExt cx="7040" cy="5838"/>
            </a:xfrm>
            <a:solidFill>
              <a:srgbClr val="B4B4B4"/>
            </a:solidFill>
          </p:grpSpPr>
          <p:sp>
            <p:nvSpPr>
              <p:cNvPr id="2605" name="任意多边形: 形状 2604">
                <a:extLst>
                  <a:ext uri="{FF2B5EF4-FFF2-40B4-BE49-F238E27FC236}">
                    <a16:creationId xmlns:a16="http://schemas.microsoft.com/office/drawing/2014/main" xmlns="" id="{152C0A30-94EF-4E42-9EEF-4A5244C29C6C}"/>
                  </a:ext>
                </a:extLst>
              </p:cNvPr>
              <p:cNvSpPr/>
              <p:nvPr/>
            </p:nvSpPr>
            <p:spPr>
              <a:xfrm>
                <a:off x="3770812" y="3698816"/>
                <a:ext cx="1202" cy="2575"/>
              </a:xfrm>
              <a:custGeom>
                <a:avLst/>
                <a:gdLst>
                  <a:gd name="connsiteX0" fmla="*/ 0 w 1202"/>
                  <a:gd name="connsiteY0" fmla="*/ 2576 h 2575"/>
                  <a:gd name="connsiteX1" fmla="*/ 1202 w 1202"/>
                  <a:gd name="connsiteY1" fmla="*/ 1373 h 2575"/>
                  <a:gd name="connsiteX2" fmla="*/ 0 w 1202"/>
                  <a:gd name="connsiteY2" fmla="*/ 0 h 2575"/>
                  <a:gd name="connsiteX3" fmla="*/ 0 w 1202"/>
                  <a:gd name="connsiteY3" fmla="*/ 1373 h 2575"/>
                  <a:gd name="connsiteX4" fmla="*/ 0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0" y="2576"/>
                    </a:moveTo>
                    <a:lnTo>
                      <a:pt x="1202" y="1373"/>
                    </a:lnTo>
                    <a:lnTo>
                      <a:pt x="0" y="0"/>
                    </a:lnTo>
                    <a:lnTo>
                      <a:pt x="0" y="1373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6" name="任意多边形: 形状 2605">
                <a:extLst>
                  <a:ext uri="{FF2B5EF4-FFF2-40B4-BE49-F238E27FC236}">
                    <a16:creationId xmlns:a16="http://schemas.microsoft.com/office/drawing/2014/main" xmlns="" id="{954E18BE-02CF-485F-9C16-998CBE88DED5}"/>
                  </a:ext>
                </a:extLst>
              </p:cNvPr>
              <p:cNvSpPr/>
              <p:nvPr/>
            </p:nvSpPr>
            <p:spPr>
              <a:xfrm>
                <a:off x="3768408" y="3697270"/>
                <a:ext cx="7040" cy="5838"/>
              </a:xfrm>
              <a:custGeom>
                <a:avLst/>
                <a:gdLst>
                  <a:gd name="connsiteX0" fmla="*/ 4121 w 7040"/>
                  <a:gd name="connsiteY0" fmla="*/ 5839 h 5838"/>
                  <a:gd name="connsiteX1" fmla="*/ 0 w 7040"/>
                  <a:gd name="connsiteY1" fmla="*/ 4121 h 5838"/>
                  <a:gd name="connsiteX2" fmla="*/ 0 w 7040"/>
                  <a:gd name="connsiteY2" fmla="*/ 2919 h 5838"/>
                  <a:gd name="connsiteX3" fmla="*/ 0 w 7040"/>
                  <a:gd name="connsiteY3" fmla="*/ 1717 h 5838"/>
                  <a:gd name="connsiteX4" fmla="*/ 4121 w 7040"/>
                  <a:gd name="connsiteY4" fmla="*/ 0 h 5838"/>
                  <a:gd name="connsiteX5" fmla="*/ 7040 w 7040"/>
                  <a:gd name="connsiteY5" fmla="*/ 2919 h 5838"/>
                  <a:gd name="connsiteX6" fmla="*/ 5323 w 7040"/>
                  <a:gd name="connsiteY6" fmla="*/ 4636 h 5838"/>
                  <a:gd name="connsiteX7" fmla="*/ 4121 w 7040"/>
                  <a:gd name="connsiteY7" fmla="*/ 5839 h 5838"/>
                  <a:gd name="connsiteX8" fmla="*/ 4121 w 7040"/>
                  <a:gd name="connsiteY8" fmla="*/ 5839 h 5838"/>
                  <a:gd name="connsiteX9" fmla="*/ 2404 w 7040"/>
                  <a:gd name="connsiteY9" fmla="*/ 4121 h 5838"/>
                  <a:gd name="connsiteX10" fmla="*/ 4808 w 7040"/>
                  <a:gd name="connsiteY10" fmla="*/ 4121 h 5838"/>
                  <a:gd name="connsiteX11" fmla="*/ 2404 w 7040"/>
                  <a:gd name="connsiteY11" fmla="*/ 4121 h 5838"/>
                  <a:gd name="connsiteX12" fmla="*/ 2404 w 7040"/>
                  <a:gd name="connsiteY12" fmla="*/ 4121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0" h="5838">
                    <a:moveTo>
                      <a:pt x="4121" y="5839"/>
                    </a:moveTo>
                    <a:lnTo>
                      <a:pt x="0" y="4121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7040" y="2919"/>
                    </a:lnTo>
                    <a:lnTo>
                      <a:pt x="5323" y="4636"/>
                    </a:lnTo>
                    <a:lnTo>
                      <a:pt x="4121" y="5839"/>
                    </a:lnTo>
                    <a:lnTo>
                      <a:pt x="4121" y="5839"/>
                    </a:lnTo>
                    <a:close/>
                    <a:moveTo>
                      <a:pt x="2404" y="4121"/>
                    </a:moveTo>
                    <a:lnTo>
                      <a:pt x="4808" y="4121"/>
                    </a:lnTo>
                    <a:lnTo>
                      <a:pt x="2404" y="4121"/>
                    </a:lnTo>
                    <a:lnTo>
                      <a:pt x="2404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0" name="图形 7">
              <a:extLst>
                <a:ext uri="{FF2B5EF4-FFF2-40B4-BE49-F238E27FC236}">
                  <a16:creationId xmlns:a16="http://schemas.microsoft.com/office/drawing/2014/main" xmlns="" id="{F114E290-F889-493C-9684-A5A7BC589CB2}"/>
                </a:ext>
              </a:extLst>
            </p:cNvPr>
            <p:cNvGrpSpPr/>
            <p:nvPr/>
          </p:nvGrpSpPr>
          <p:grpSpPr>
            <a:xfrm>
              <a:off x="3773216" y="3706543"/>
              <a:ext cx="6181" cy="6181"/>
              <a:chOff x="3773216" y="3706543"/>
              <a:chExt cx="6181" cy="6181"/>
            </a:xfrm>
            <a:solidFill>
              <a:srgbClr val="B4B4B4"/>
            </a:solidFill>
          </p:grpSpPr>
          <p:sp>
            <p:nvSpPr>
              <p:cNvPr id="2603" name="任意多边形: 形状 2602">
                <a:extLst>
                  <a:ext uri="{FF2B5EF4-FFF2-40B4-BE49-F238E27FC236}">
                    <a16:creationId xmlns:a16="http://schemas.microsoft.com/office/drawing/2014/main" xmlns="" id="{ABEB66C0-5CCD-4CD4-A657-8AB6F46881EF}"/>
                  </a:ext>
                </a:extLst>
              </p:cNvPr>
              <p:cNvSpPr/>
              <p:nvPr/>
            </p:nvSpPr>
            <p:spPr>
              <a:xfrm>
                <a:off x="3775792" y="3709118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4" name="任意多边形: 形状 2603">
                <a:extLst>
                  <a:ext uri="{FF2B5EF4-FFF2-40B4-BE49-F238E27FC236}">
                    <a16:creationId xmlns:a16="http://schemas.microsoft.com/office/drawing/2014/main" xmlns="" id="{D344C2FA-0F42-46E8-B9DB-515082B92D11}"/>
                  </a:ext>
                </a:extLst>
              </p:cNvPr>
              <p:cNvSpPr/>
              <p:nvPr/>
            </p:nvSpPr>
            <p:spPr>
              <a:xfrm>
                <a:off x="3773216" y="3706543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6182 h 6181"/>
                  <a:gd name="connsiteX2" fmla="*/ 0 w 6181"/>
                  <a:gd name="connsiteY2" fmla="*/ 3778 h 6181"/>
                  <a:gd name="connsiteX3" fmla="*/ 3778 w 6181"/>
                  <a:gd name="connsiteY3" fmla="*/ 0 h 6181"/>
                  <a:gd name="connsiteX4" fmla="*/ 3778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6182 w 6181"/>
                  <a:gd name="connsiteY9" fmla="*/ 6010 h 6181"/>
                  <a:gd name="connsiteX10" fmla="*/ 3778 w 6181"/>
                  <a:gd name="connsiteY10" fmla="*/ 6010 h 6181"/>
                  <a:gd name="connsiteX11" fmla="*/ 3778 w 6181"/>
                  <a:gd name="connsiteY11" fmla="*/ 6182 h 6181"/>
                  <a:gd name="connsiteX12" fmla="*/ 3778 w 6181"/>
                  <a:gd name="connsiteY12" fmla="*/ 3778 h 6181"/>
                  <a:gd name="connsiteX13" fmla="*/ 3778 w 6181"/>
                  <a:gd name="connsiteY13" fmla="*/ 1374 h 6181"/>
                  <a:gd name="connsiteX14" fmla="*/ 3778 w 6181"/>
                  <a:gd name="connsiteY14" fmla="*/ 3778 h 6181"/>
                  <a:gd name="connsiteX15" fmla="*/ 3778 w 6181"/>
                  <a:gd name="connsiteY15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137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1" name="图形 7">
              <a:extLst>
                <a:ext uri="{FF2B5EF4-FFF2-40B4-BE49-F238E27FC236}">
                  <a16:creationId xmlns:a16="http://schemas.microsoft.com/office/drawing/2014/main" xmlns="" id="{7E3F8B8C-C624-4DF6-AA22-FEE7BA1339AC}"/>
                </a:ext>
              </a:extLst>
            </p:cNvPr>
            <p:cNvGrpSpPr/>
            <p:nvPr/>
          </p:nvGrpSpPr>
          <p:grpSpPr>
            <a:xfrm>
              <a:off x="3722732" y="3654513"/>
              <a:ext cx="6010" cy="6181"/>
              <a:chOff x="3722732" y="3654513"/>
              <a:chExt cx="6010" cy="6181"/>
            </a:xfrm>
            <a:solidFill>
              <a:srgbClr val="B4B4B4"/>
            </a:solidFill>
          </p:grpSpPr>
          <p:sp>
            <p:nvSpPr>
              <p:cNvPr id="2601" name="任意多边形: 形状 2600">
                <a:extLst>
                  <a:ext uri="{FF2B5EF4-FFF2-40B4-BE49-F238E27FC236}">
                    <a16:creationId xmlns:a16="http://schemas.microsoft.com/office/drawing/2014/main" xmlns="" id="{A68C3C99-147C-40D2-8800-7755FDAC3966}"/>
                  </a:ext>
                </a:extLst>
              </p:cNvPr>
              <p:cNvSpPr/>
              <p:nvPr/>
            </p:nvSpPr>
            <p:spPr>
              <a:xfrm>
                <a:off x="3725308" y="3657088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2" name="任意多边形: 形状 2601">
                <a:extLst>
                  <a:ext uri="{FF2B5EF4-FFF2-40B4-BE49-F238E27FC236}">
                    <a16:creationId xmlns:a16="http://schemas.microsoft.com/office/drawing/2014/main" xmlns="" id="{00153326-EE47-487D-852E-74FF529AC872}"/>
                  </a:ext>
                </a:extLst>
              </p:cNvPr>
              <p:cNvSpPr/>
              <p:nvPr/>
            </p:nvSpPr>
            <p:spPr>
              <a:xfrm>
                <a:off x="3722732" y="3654513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3606 w 6010"/>
                  <a:gd name="connsiteY10" fmla="*/ 3606 h 6181"/>
                  <a:gd name="connsiteX11" fmla="*/ 3606 w 6010"/>
                  <a:gd name="connsiteY11" fmla="*/ 2404 h 6181"/>
                  <a:gd name="connsiteX12" fmla="*/ 4808 w 6010"/>
                  <a:gd name="connsiteY12" fmla="*/ 2404 h 6181"/>
                  <a:gd name="connsiteX13" fmla="*/ 3606 w 6010"/>
                  <a:gd name="connsiteY13" fmla="*/ 2404 h 6181"/>
                  <a:gd name="connsiteX14" fmla="*/ 3606 w 6010"/>
                  <a:gd name="connsiteY14" fmla="*/ 1202 h 6181"/>
                  <a:gd name="connsiteX15" fmla="*/ 3606 w 6010"/>
                  <a:gd name="connsiteY15" fmla="*/ 2404 h 6181"/>
                  <a:gd name="connsiteX16" fmla="*/ 3606 w 6010"/>
                  <a:gd name="connsiteY16" fmla="*/ 3606 h 6181"/>
                  <a:gd name="connsiteX17" fmla="*/ 6010 w 6010"/>
                  <a:gd name="connsiteY17" fmla="*/ 3606 h 6181"/>
                  <a:gd name="connsiteX18" fmla="*/ 6010 w 6010"/>
                  <a:gd name="connsiteY18" fmla="*/ 6010 h 6181"/>
                  <a:gd name="connsiteX19" fmla="*/ 3778 w 6010"/>
                  <a:gd name="connsiteY19" fmla="*/ 6010 h 6181"/>
                  <a:gd name="connsiteX20" fmla="*/ 3778 w 6010"/>
                  <a:gd name="connsiteY20" fmla="*/ 6182 h 6181"/>
                  <a:gd name="connsiteX21" fmla="*/ 3778 w 6010"/>
                  <a:gd name="connsiteY21" fmla="*/ 2576 h 6181"/>
                  <a:gd name="connsiteX22" fmla="*/ 3778 w 6010"/>
                  <a:gd name="connsiteY22" fmla="*/ 2576 h 6181"/>
                  <a:gd name="connsiteX23" fmla="*/ 3778 w 6010"/>
                  <a:gd name="connsiteY23" fmla="*/ 2576 h 6181"/>
                  <a:gd name="connsiteX24" fmla="*/ 3778 w 6010"/>
                  <a:gd name="connsiteY24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172" y="6010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2576"/>
                    </a:moveTo>
                    <a:lnTo>
                      <a:pt x="3778" y="2576"/>
                    </a:lnTo>
                    <a:lnTo>
                      <a:pt x="3778" y="2576"/>
                    </a:ln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2" name="图形 7">
              <a:extLst>
                <a:ext uri="{FF2B5EF4-FFF2-40B4-BE49-F238E27FC236}">
                  <a16:creationId xmlns:a16="http://schemas.microsoft.com/office/drawing/2014/main" xmlns="" id="{7B0F5904-8C78-4A12-BC21-65DCE4B429DC}"/>
                </a:ext>
              </a:extLst>
            </p:cNvPr>
            <p:cNvGrpSpPr/>
            <p:nvPr/>
          </p:nvGrpSpPr>
          <p:grpSpPr>
            <a:xfrm>
              <a:off x="3717752" y="3640604"/>
              <a:ext cx="4808" cy="1201"/>
              <a:chOff x="3717752" y="3640604"/>
              <a:chExt cx="4808" cy="1201"/>
            </a:xfrm>
            <a:solidFill>
              <a:srgbClr val="B4B4B4"/>
            </a:solidFill>
          </p:grpSpPr>
          <p:sp>
            <p:nvSpPr>
              <p:cNvPr id="2599" name="任意多边形: 形状 2598">
                <a:extLst>
                  <a:ext uri="{FF2B5EF4-FFF2-40B4-BE49-F238E27FC236}">
                    <a16:creationId xmlns:a16="http://schemas.microsoft.com/office/drawing/2014/main" xmlns="" id="{C2078893-F03D-483C-AE47-F1F96BAC4C2A}"/>
                  </a:ext>
                </a:extLst>
              </p:cNvPr>
              <p:cNvSpPr/>
              <p:nvPr/>
            </p:nvSpPr>
            <p:spPr>
              <a:xfrm>
                <a:off x="3720156" y="3640604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0" name="任意多边形: 形状 2599">
                <a:extLst>
                  <a:ext uri="{FF2B5EF4-FFF2-40B4-BE49-F238E27FC236}">
                    <a16:creationId xmlns:a16="http://schemas.microsoft.com/office/drawing/2014/main" xmlns="" id="{17A8E5D7-6605-4255-833C-3305B6F0369C}"/>
                  </a:ext>
                </a:extLst>
              </p:cNvPr>
              <p:cNvSpPr/>
              <p:nvPr/>
            </p:nvSpPr>
            <p:spPr>
              <a:xfrm>
                <a:off x="3717752" y="3640604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3" name="图形 7">
              <a:extLst>
                <a:ext uri="{FF2B5EF4-FFF2-40B4-BE49-F238E27FC236}">
                  <a16:creationId xmlns:a16="http://schemas.microsoft.com/office/drawing/2014/main" xmlns="" id="{631C84FE-DCD3-4B07-958E-2071EEAF1D08}"/>
                </a:ext>
              </a:extLst>
            </p:cNvPr>
            <p:cNvGrpSpPr/>
            <p:nvPr/>
          </p:nvGrpSpPr>
          <p:grpSpPr>
            <a:xfrm>
              <a:off x="3747974" y="3636826"/>
              <a:ext cx="6181" cy="6181"/>
              <a:chOff x="3747974" y="3636826"/>
              <a:chExt cx="6181" cy="6181"/>
            </a:xfrm>
            <a:solidFill>
              <a:srgbClr val="B4B4B4"/>
            </a:solidFill>
          </p:grpSpPr>
          <p:sp>
            <p:nvSpPr>
              <p:cNvPr id="2597" name="任意多边形: 形状 2596">
                <a:extLst>
                  <a:ext uri="{FF2B5EF4-FFF2-40B4-BE49-F238E27FC236}">
                    <a16:creationId xmlns:a16="http://schemas.microsoft.com/office/drawing/2014/main" xmlns="" id="{A152F010-CE86-4795-BE31-0D35C2D4B2E8}"/>
                  </a:ext>
                </a:extLst>
              </p:cNvPr>
              <p:cNvSpPr/>
              <p:nvPr/>
            </p:nvSpPr>
            <p:spPr>
              <a:xfrm>
                <a:off x="3750378" y="3639230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8" name="任意多边形: 形状 2597">
                <a:extLst>
                  <a:ext uri="{FF2B5EF4-FFF2-40B4-BE49-F238E27FC236}">
                    <a16:creationId xmlns:a16="http://schemas.microsoft.com/office/drawing/2014/main" xmlns="" id="{E92F4097-3F19-4F95-A398-FC78A26EDEDE}"/>
                  </a:ext>
                </a:extLst>
              </p:cNvPr>
              <p:cNvSpPr/>
              <p:nvPr/>
            </p:nvSpPr>
            <p:spPr>
              <a:xfrm>
                <a:off x="3747974" y="3636826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4636 h 6181"/>
                  <a:gd name="connsiteX5" fmla="*/ 2404 w 6181"/>
                  <a:gd name="connsiteY5" fmla="*/ 6010 h 6181"/>
                  <a:gd name="connsiteX6" fmla="*/ 0 w 6181"/>
                  <a:gd name="connsiteY6" fmla="*/ 6010 h 6181"/>
                  <a:gd name="connsiteX7" fmla="*/ 0 w 6181"/>
                  <a:gd name="connsiteY7" fmla="*/ 3606 h 6181"/>
                  <a:gd name="connsiteX8" fmla="*/ 0 w 6181"/>
                  <a:gd name="connsiteY8" fmla="*/ 2404 h 6181"/>
                  <a:gd name="connsiteX9" fmla="*/ 0 w 6181"/>
                  <a:gd name="connsiteY9" fmla="*/ 2404 h 6181"/>
                  <a:gd name="connsiteX10" fmla="*/ 0 w 6181"/>
                  <a:gd name="connsiteY10" fmla="*/ 0 h 6181"/>
                  <a:gd name="connsiteX11" fmla="*/ 2404 w 6181"/>
                  <a:gd name="connsiteY11" fmla="*/ 0 h 6181"/>
                  <a:gd name="connsiteX12" fmla="*/ 2919 w 6181"/>
                  <a:gd name="connsiteY12" fmla="*/ 0 h 6181"/>
                  <a:gd name="connsiteX13" fmla="*/ 2919 w 6181"/>
                  <a:gd name="connsiteY13" fmla="*/ 0 h 6181"/>
                  <a:gd name="connsiteX14" fmla="*/ 5323 w 6181"/>
                  <a:gd name="connsiteY14" fmla="*/ 858 h 6181"/>
                  <a:gd name="connsiteX15" fmla="*/ 5323 w 6181"/>
                  <a:gd name="connsiteY15" fmla="*/ 858 h 6181"/>
                  <a:gd name="connsiteX16" fmla="*/ 6182 w 6181"/>
                  <a:gd name="connsiteY16" fmla="*/ 3778 h 6181"/>
                  <a:gd name="connsiteX17" fmla="*/ 6182 w 6181"/>
                  <a:gd name="connsiteY17" fmla="*/ 3778 h 6181"/>
                  <a:gd name="connsiteX18" fmla="*/ 6182 w 6181"/>
                  <a:gd name="connsiteY18" fmla="*/ 6182 h 6181"/>
                  <a:gd name="connsiteX19" fmla="*/ 3606 w 6181"/>
                  <a:gd name="connsiteY19" fmla="*/ 6182 h 6181"/>
                  <a:gd name="connsiteX20" fmla="*/ 3606 w 6181"/>
                  <a:gd name="connsiteY20" fmla="*/ 6010 h 6181"/>
                  <a:gd name="connsiteX21" fmla="*/ 3606 w 6181"/>
                  <a:gd name="connsiteY21" fmla="*/ 3606 h 6181"/>
                  <a:gd name="connsiteX22" fmla="*/ 4808 w 6181"/>
                  <a:gd name="connsiteY22" fmla="*/ 3606 h 6181"/>
                  <a:gd name="connsiteX23" fmla="*/ 3606 w 6181"/>
                  <a:gd name="connsiteY23" fmla="*/ 3606 h 6181"/>
                  <a:gd name="connsiteX24" fmla="*/ 3606 w 6181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3950" y="0"/>
                      <a:pt x="5323" y="858"/>
                    </a:cubicBezTo>
                    <a:lnTo>
                      <a:pt x="5323" y="858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4" name="图形 7">
              <a:extLst>
                <a:ext uri="{FF2B5EF4-FFF2-40B4-BE49-F238E27FC236}">
                  <a16:creationId xmlns:a16="http://schemas.microsoft.com/office/drawing/2014/main" xmlns="" id="{8A0B9D91-DE43-4A8D-90A9-782A04494B9D}"/>
                </a:ext>
              </a:extLst>
            </p:cNvPr>
            <p:cNvGrpSpPr/>
            <p:nvPr/>
          </p:nvGrpSpPr>
          <p:grpSpPr>
            <a:xfrm>
              <a:off x="3736469" y="3626523"/>
              <a:ext cx="6010" cy="6181"/>
              <a:chOff x="3736469" y="3626523"/>
              <a:chExt cx="6010" cy="6181"/>
            </a:xfrm>
            <a:solidFill>
              <a:srgbClr val="B4B4B4"/>
            </a:solidFill>
          </p:grpSpPr>
          <p:sp>
            <p:nvSpPr>
              <p:cNvPr id="2595" name="任意多边形: 形状 2594">
                <a:extLst>
                  <a:ext uri="{FF2B5EF4-FFF2-40B4-BE49-F238E27FC236}">
                    <a16:creationId xmlns:a16="http://schemas.microsoft.com/office/drawing/2014/main" xmlns="" id="{3933EF82-2498-4821-B655-8D13588B4C3A}"/>
                  </a:ext>
                </a:extLst>
              </p:cNvPr>
              <p:cNvSpPr/>
              <p:nvPr/>
            </p:nvSpPr>
            <p:spPr>
              <a:xfrm>
                <a:off x="3739045" y="3629099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6" name="任意多边形: 形状 2595">
                <a:extLst>
                  <a:ext uri="{FF2B5EF4-FFF2-40B4-BE49-F238E27FC236}">
                    <a16:creationId xmlns:a16="http://schemas.microsoft.com/office/drawing/2014/main" xmlns="" id="{7D85DBDB-D2D9-4BB9-860C-F7A6E6115C15}"/>
                  </a:ext>
                </a:extLst>
              </p:cNvPr>
              <p:cNvSpPr/>
              <p:nvPr/>
            </p:nvSpPr>
            <p:spPr>
              <a:xfrm>
                <a:off x="3736469" y="3626523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0 h 6181"/>
                  <a:gd name="connsiteX3" fmla="*/ 2404 w 6010"/>
                  <a:gd name="connsiteY3" fmla="*/ 0 h 6181"/>
                  <a:gd name="connsiteX4" fmla="*/ 3606 w 6010"/>
                  <a:gd name="connsiteY4" fmla="*/ 0 h 6181"/>
                  <a:gd name="connsiteX5" fmla="*/ 3606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232 w 6010"/>
                  <a:gd name="connsiteY8" fmla="*/ 6182 h 6181"/>
                  <a:gd name="connsiteX9" fmla="*/ 2232 w 6010"/>
                  <a:gd name="connsiteY9" fmla="*/ 6182 h 6181"/>
                  <a:gd name="connsiteX10" fmla="*/ 0 w 6010"/>
                  <a:gd name="connsiteY10" fmla="*/ 6182 h 6181"/>
                  <a:gd name="connsiteX11" fmla="*/ 0 w 6010"/>
                  <a:gd name="connsiteY11" fmla="*/ 6182 h 6181"/>
                  <a:gd name="connsiteX12" fmla="*/ 2576 w 6010"/>
                  <a:gd name="connsiteY12" fmla="*/ 2576 h 6181"/>
                  <a:gd name="connsiteX13" fmla="*/ 2576 w 6010"/>
                  <a:gd name="connsiteY13" fmla="*/ 1374 h 6181"/>
                  <a:gd name="connsiteX14" fmla="*/ 2576 w 6010"/>
                  <a:gd name="connsiteY14" fmla="*/ 2576 h 6181"/>
                  <a:gd name="connsiteX15" fmla="*/ 2576 w 6010"/>
                  <a:gd name="connsiteY15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576" y="2576"/>
                    </a:moveTo>
                    <a:lnTo>
                      <a:pt x="2576" y="1374"/>
                    </a:lnTo>
                    <a:lnTo>
                      <a:pt x="2576" y="2576"/>
                    </a:lnTo>
                    <a:lnTo>
                      <a:pt x="2576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5" name="图形 7">
              <a:extLst>
                <a:ext uri="{FF2B5EF4-FFF2-40B4-BE49-F238E27FC236}">
                  <a16:creationId xmlns:a16="http://schemas.microsoft.com/office/drawing/2014/main" xmlns="" id="{68EE3003-01E4-4D0F-BEDE-308FD7276502}"/>
                </a:ext>
              </a:extLst>
            </p:cNvPr>
            <p:cNvGrpSpPr/>
            <p:nvPr/>
          </p:nvGrpSpPr>
          <p:grpSpPr>
            <a:xfrm>
              <a:off x="3747802" y="3624119"/>
              <a:ext cx="1201" cy="4808"/>
              <a:chOff x="3747802" y="3624119"/>
              <a:chExt cx="1201" cy="4808"/>
            </a:xfrm>
            <a:solidFill>
              <a:srgbClr val="B4B4B4"/>
            </a:solidFill>
          </p:grpSpPr>
          <p:sp>
            <p:nvSpPr>
              <p:cNvPr id="2593" name="任意多边形: 形状 2592">
                <a:extLst>
                  <a:ext uri="{FF2B5EF4-FFF2-40B4-BE49-F238E27FC236}">
                    <a16:creationId xmlns:a16="http://schemas.microsoft.com/office/drawing/2014/main" xmlns="" id="{D94B1648-1A9E-4796-A879-E279DB62A935}"/>
                  </a:ext>
                </a:extLst>
              </p:cNvPr>
              <p:cNvSpPr/>
              <p:nvPr/>
            </p:nvSpPr>
            <p:spPr>
              <a:xfrm>
                <a:off x="3747802" y="3626523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4" name="任意多边形: 形状 2593">
                <a:extLst>
                  <a:ext uri="{FF2B5EF4-FFF2-40B4-BE49-F238E27FC236}">
                    <a16:creationId xmlns:a16="http://schemas.microsoft.com/office/drawing/2014/main" xmlns="" id="{82AE3567-7673-438E-B667-F7198CA541D3}"/>
                  </a:ext>
                </a:extLst>
              </p:cNvPr>
              <p:cNvSpPr/>
              <p:nvPr/>
            </p:nvSpPr>
            <p:spPr>
              <a:xfrm>
                <a:off x="3747802" y="3624119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2404 h 4808"/>
                  <a:gd name="connsiteX2" fmla="*/ 0 w 1201"/>
                  <a:gd name="connsiteY2" fmla="*/ 4808 h 4808"/>
                  <a:gd name="connsiteX3" fmla="*/ 0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4808 h 4808"/>
                  <a:gd name="connsiteX6" fmla="*/ 0 w 1201"/>
                  <a:gd name="connsiteY6" fmla="*/ 4808 h 4808"/>
                  <a:gd name="connsiteX7" fmla="*/ 0 w 1201"/>
                  <a:gd name="connsiteY7" fmla="*/ 4808 h 4808"/>
                  <a:gd name="connsiteX8" fmla="*/ 0 w 1201"/>
                  <a:gd name="connsiteY8" fmla="*/ 2404 h 4808"/>
                  <a:gd name="connsiteX9" fmla="*/ 0 w 1201"/>
                  <a:gd name="connsiteY9" fmla="*/ 4808 h 4808"/>
                  <a:gd name="connsiteX10" fmla="*/ 0 w 1201"/>
                  <a:gd name="connsiteY10" fmla="*/ 2404 h 4808"/>
                  <a:gd name="connsiteX11" fmla="*/ 0 w 1201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6" name="图形 7">
              <a:extLst>
                <a:ext uri="{FF2B5EF4-FFF2-40B4-BE49-F238E27FC236}">
                  <a16:creationId xmlns:a16="http://schemas.microsoft.com/office/drawing/2014/main" xmlns="" id="{9BEAF65F-BE51-4343-B147-6DEB213A3FE0}"/>
                </a:ext>
              </a:extLst>
            </p:cNvPr>
            <p:cNvGrpSpPr/>
            <p:nvPr/>
          </p:nvGrpSpPr>
          <p:grpSpPr>
            <a:xfrm>
              <a:off x="3670874" y="3587372"/>
              <a:ext cx="6009" cy="6181"/>
              <a:chOff x="3670874" y="3587372"/>
              <a:chExt cx="6009" cy="6181"/>
            </a:xfrm>
            <a:solidFill>
              <a:srgbClr val="B4B4B4"/>
            </a:solidFill>
          </p:grpSpPr>
          <p:sp>
            <p:nvSpPr>
              <p:cNvPr id="2591" name="任意多边形: 形状 2590">
                <a:extLst>
                  <a:ext uri="{FF2B5EF4-FFF2-40B4-BE49-F238E27FC236}">
                    <a16:creationId xmlns:a16="http://schemas.microsoft.com/office/drawing/2014/main" xmlns="" id="{CAA91A4D-867C-4B63-AFBF-5C278B731B1D}"/>
                  </a:ext>
                </a:extLst>
              </p:cNvPr>
              <p:cNvSpPr/>
              <p:nvPr/>
            </p:nvSpPr>
            <p:spPr>
              <a:xfrm>
                <a:off x="3673449" y="3589776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1202 w 1202"/>
                  <a:gd name="connsiteY3" fmla="*/ 1374 h 1373"/>
                  <a:gd name="connsiteX4" fmla="*/ 1202 w 1202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cubicBezTo>
                      <a:pt x="1202" y="1374"/>
                      <a:pt x="1202" y="1374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74"/>
                      <a:pt x="0" y="1374"/>
                      <a:pt x="1202" y="1374"/>
                    </a:cubicBez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2" name="任意多边形: 形状 2591">
                <a:extLst>
                  <a:ext uri="{FF2B5EF4-FFF2-40B4-BE49-F238E27FC236}">
                    <a16:creationId xmlns:a16="http://schemas.microsoft.com/office/drawing/2014/main" xmlns="" id="{87A696E3-D37C-4CEF-8BE1-8E447DD21CCF}"/>
                  </a:ext>
                </a:extLst>
              </p:cNvPr>
              <p:cNvSpPr/>
              <p:nvPr/>
            </p:nvSpPr>
            <p:spPr>
              <a:xfrm>
                <a:off x="3670874" y="3587372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3262 w 6009"/>
                  <a:gd name="connsiteY1" fmla="*/ 6182 h 6181"/>
                  <a:gd name="connsiteX2" fmla="*/ 3262 w 6009"/>
                  <a:gd name="connsiteY2" fmla="*/ 6182 h 6181"/>
                  <a:gd name="connsiteX3" fmla="*/ 858 w 6009"/>
                  <a:gd name="connsiteY3" fmla="*/ 5323 h 6181"/>
                  <a:gd name="connsiteX4" fmla="*/ 858 w 6009"/>
                  <a:gd name="connsiteY4" fmla="*/ 5323 h 6181"/>
                  <a:gd name="connsiteX5" fmla="*/ 0 w 6009"/>
                  <a:gd name="connsiteY5" fmla="*/ 2404 h 6181"/>
                  <a:gd name="connsiteX6" fmla="*/ 0 w 6009"/>
                  <a:gd name="connsiteY6" fmla="*/ 2404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3606 w 6009"/>
                  <a:gd name="connsiteY9" fmla="*/ 0 h 6181"/>
                  <a:gd name="connsiteX10" fmla="*/ 3606 w 6009"/>
                  <a:gd name="connsiteY10" fmla="*/ 0 h 6181"/>
                  <a:gd name="connsiteX11" fmla="*/ 6010 w 6009"/>
                  <a:gd name="connsiteY11" fmla="*/ 0 h 6181"/>
                  <a:gd name="connsiteX12" fmla="*/ 6010 w 6009"/>
                  <a:gd name="connsiteY12" fmla="*/ 2404 h 6181"/>
                  <a:gd name="connsiteX13" fmla="*/ 6010 w 6009"/>
                  <a:gd name="connsiteY13" fmla="*/ 3778 h 6181"/>
                  <a:gd name="connsiteX14" fmla="*/ 6010 w 6009"/>
                  <a:gd name="connsiteY14" fmla="*/ 3778 h 6181"/>
                  <a:gd name="connsiteX15" fmla="*/ 6010 w 6009"/>
                  <a:gd name="connsiteY15" fmla="*/ 6182 h 6181"/>
                  <a:gd name="connsiteX16" fmla="*/ 3778 w 6009"/>
                  <a:gd name="connsiteY16" fmla="*/ 6182 h 6181"/>
                  <a:gd name="connsiteX17" fmla="*/ 3778 w 6009"/>
                  <a:gd name="connsiteY17" fmla="*/ 6182 h 6181"/>
                  <a:gd name="connsiteX18" fmla="*/ 3778 w 6009"/>
                  <a:gd name="connsiteY18" fmla="*/ 3778 h 6181"/>
                  <a:gd name="connsiteX19" fmla="*/ 3778 w 6009"/>
                  <a:gd name="connsiteY19" fmla="*/ 3091 h 6181"/>
                  <a:gd name="connsiteX20" fmla="*/ 3778 w 6009"/>
                  <a:gd name="connsiteY20" fmla="*/ 3778 h 6181"/>
                  <a:gd name="connsiteX21" fmla="*/ 3778 w 6009"/>
                  <a:gd name="connsiteY21" fmla="*/ 3778 h 6181"/>
                  <a:gd name="connsiteX22" fmla="*/ 3778 w 6009"/>
                  <a:gd name="connsiteY22" fmla="*/ 1545 h 6181"/>
                  <a:gd name="connsiteX23" fmla="*/ 3778 w 6009"/>
                  <a:gd name="connsiteY23" fmla="*/ 1545 h 6181"/>
                  <a:gd name="connsiteX24" fmla="*/ 3778 w 6009"/>
                  <a:gd name="connsiteY24" fmla="*/ 1545 h 6181"/>
                  <a:gd name="connsiteX25" fmla="*/ 3778 w 6009"/>
                  <a:gd name="connsiteY25" fmla="*/ 1545 h 6181"/>
                  <a:gd name="connsiteX26" fmla="*/ 3778 w 6009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2" y="6182"/>
                    </a:cubicBezTo>
                    <a:lnTo>
                      <a:pt x="3262" y="6182"/>
                    </a:lnTo>
                    <a:cubicBezTo>
                      <a:pt x="2747" y="6182"/>
                      <a:pt x="2061" y="6182"/>
                      <a:pt x="858" y="5323"/>
                    </a:cubicBezTo>
                    <a:lnTo>
                      <a:pt x="858" y="5323"/>
                    </a:lnTo>
                    <a:cubicBezTo>
                      <a:pt x="-344" y="3778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778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7" name="图形 7">
              <a:extLst>
                <a:ext uri="{FF2B5EF4-FFF2-40B4-BE49-F238E27FC236}">
                  <a16:creationId xmlns:a16="http://schemas.microsoft.com/office/drawing/2014/main" xmlns="" id="{F8E35057-EB55-416A-9EDE-DE2CB1ADEEEF}"/>
                </a:ext>
              </a:extLst>
            </p:cNvPr>
            <p:cNvGrpSpPr/>
            <p:nvPr/>
          </p:nvGrpSpPr>
          <p:grpSpPr>
            <a:xfrm>
              <a:off x="3810994" y="3663442"/>
              <a:ext cx="8757" cy="6181"/>
              <a:chOff x="3810994" y="3663442"/>
              <a:chExt cx="8757" cy="6181"/>
            </a:xfrm>
            <a:solidFill>
              <a:srgbClr val="B4B4B4"/>
            </a:solidFill>
          </p:grpSpPr>
          <p:sp>
            <p:nvSpPr>
              <p:cNvPr id="2589" name="任意多边形: 形状 2588">
                <a:extLst>
                  <a:ext uri="{FF2B5EF4-FFF2-40B4-BE49-F238E27FC236}">
                    <a16:creationId xmlns:a16="http://schemas.microsoft.com/office/drawing/2014/main" xmlns="" id="{D1298846-9632-4EAD-B2CA-BECB5C23C104}"/>
                  </a:ext>
                </a:extLst>
              </p:cNvPr>
              <p:cNvSpPr/>
              <p:nvPr/>
            </p:nvSpPr>
            <p:spPr>
              <a:xfrm>
                <a:off x="3813555" y="3665846"/>
                <a:ext cx="2418" cy="1202"/>
              </a:xfrm>
              <a:custGeom>
                <a:avLst/>
                <a:gdLst>
                  <a:gd name="connsiteX0" fmla="*/ 1217 w 2418"/>
                  <a:gd name="connsiteY0" fmla="*/ 1202 h 1202"/>
                  <a:gd name="connsiteX1" fmla="*/ 2419 w 2418"/>
                  <a:gd name="connsiteY1" fmla="*/ 0 h 1202"/>
                  <a:gd name="connsiteX2" fmla="*/ 1217 w 2418"/>
                  <a:gd name="connsiteY2" fmla="*/ 0 h 1202"/>
                  <a:gd name="connsiteX3" fmla="*/ 15 w 2418"/>
                  <a:gd name="connsiteY3" fmla="*/ 0 h 1202"/>
                  <a:gd name="connsiteX4" fmla="*/ 1217 w 2418"/>
                  <a:gd name="connsiteY4" fmla="*/ 1202 h 1202"/>
                  <a:gd name="connsiteX5" fmla="*/ 1217 w 2418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8" h="1202">
                    <a:moveTo>
                      <a:pt x="1217" y="1202"/>
                    </a:moveTo>
                    <a:cubicBezTo>
                      <a:pt x="2419" y="1202"/>
                      <a:pt x="2419" y="1202"/>
                      <a:pt x="2419" y="0"/>
                    </a:cubicBezTo>
                    <a:cubicBezTo>
                      <a:pt x="2419" y="0"/>
                      <a:pt x="2419" y="0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0" name="任意多边形: 形状 2589">
                <a:extLst>
                  <a:ext uri="{FF2B5EF4-FFF2-40B4-BE49-F238E27FC236}">
                    <a16:creationId xmlns:a16="http://schemas.microsoft.com/office/drawing/2014/main" xmlns="" id="{7A71D57A-DFF7-4B1B-AECE-E75CCB7DB20C}"/>
                  </a:ext>
                </a:extLst>
              </p:cNvPr>
              <p:cNvSpPr/>
              <p:nvPr/>
            </p:nvSpPr>
            <p:spPr>
              <a:xfrm>
                <a:off x="3810994" y="3663442"/>
                <a:ext cx="8757" cy="6181"/>
              </a:xfrm>
              <a:custGeom>
                <a:avLst/>
                <a:gdLst>
                  <a:gd name="connsiteX0" fmla="*/ 0 w 8757"/>
                  <a:gd name="connsiteY0" fmla="*/ 2404 h 6181"/>
                  <a:gd name="connsiteX1" fmla="*/ 0 w 8757"/>
                  <a:gd name="connsiteY1" fmla="*/ 0 h 6181"/>
                  <a:gd name="connsiteX2" fmla="*/ 2404 w 8757"/>
                  <a:gd name="connsiteY2" fmla="*/ 0 h 6181"/>
                  <a:gd name="connsiteX3" fmla="*/ 3606 w 8757"/>
                  <a:gd name="connsiteY3" fmla="*/ 0 h 6181"/>
                  <a:gd name="connsiteX4" fmla="*/ 4808 w 8757"/>
                  <a:gd name="connsiteY4" fmla="*/ 0 h 6181"/>
                  <a:gd name="connsiteX5" fmla="*/ 4808 w 8757"/>
                  <a:gd name="connsiteY5" fmla="*/ 0 h 6181"/>
                  <a:gd name="connsiteX6" fmla="*/ 8758 w 8757"/>
                  <a:gd name="connsiteY6" fmla="*/ 0 h 6181"/>
                  <a:gd name="connsiteX7" fmla="*/ 7212 w 8757"/>
                  <a:gd name="connsiteY7" fmla="*/ 3091 h 6181"/>
                  <a:gd name="connsiteX8" fmla="*/ 6182 w 8757"/>
                  <a:gd name="connsiteY8" fmla="*/ 5495 h 6181"/>
                  <a:gd name="connsiteX9" fmla="*/ 6182 w 8757"/>
                  <a:gd name="connsiteY9" fmla="*/ 5495 h 6181"/>
                  <a:gd name="connsiteX10" fmla="*/ 4121 w 8757"/>
                  <a:gd name="connsiteY10" fmla="*/ 6182 h 6181"/>
                  <a:gd name="connsiteX11" fmla="*/ 4121 w 8757"/>
                  <a:gd name="connsiteY11" fmla="*/ 6182 h 6181"/>
                  <a:gd name="connsiteX12" fmla="*/ 3606 w 8757"/>
                  <a:gd name="connsiteY12" fmla="*/ 6182 h 6181"/>
                  <a:gd name="connsiteX13" fmla="*/ 3606 w 8757"/>
                  <a:gd name="connsiteY13" fmla="*/ 6182 h 6181"/>
                  <a:gd name="connsiteX14" fmla="*/ 3606 w 8757"/>
                  <a:gd name="connsiteY14" fmla="*/ 4808 h 6181"/>
                  <a:gd name="connsiteX15" fmla="*/ 3606 w 8757"/>
                  <a:gd name="connsiteY15" fmla="*/ 6182 h 6181"/>
                  <a:gd name="connsiteX16" fmla="*/ 0 w 8757"/>
                  <a:gd name="connsiteY16" fmla="*/ 2404 h 6181"/>
                  <a:gd name="connsiteX17" fmla="*/ 0 w 8757"/>
                  <a:gd name="connsiteY17" fmla="*/ 2404 h 6181"/>
                  <a:gd name="connsiteX18" fmla="*/ 3778 w 8757"/>
                  <a:gd name="connsiteY18" fmla="*/ 1202 h 6181"/>
                  <a:gd name="connsiteX19" fmla="*/ 3778 w 8757"/>
                  <a:gd name="connsiteY19" fmla="*/ 1202 h 6181"/>
                  <a:gd name="connsiteX20" fmla="*/ 3778 w 8757"/>
                  <a:gd name="connsiteY20" fmla="*/ 1202 h 6181"/>
                  <a:gd name="connsiteX21" fmla="*/ 3778 w 8757"/>
                  <a:gd name="connsiteY21" fmla="*/ 120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757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lnTo>
                      <a:pt x="8758" y="0"/>
                    </a:lnTo>
                    <a:lnTo>
                      <a:pt x="7212" y="3091"/>
                    </a:lnTo>
                    <a:cubicBezTo>
                      <a:pt x="7212" y="3606"/>
                      <a:pt x="7212" y="4465"/>
                      <a:pt x="6182" y="5495"/>
                    </a:cubicBezTo>
                    <a:lnTo>
                      <a:pt x="6182" y="5495"/>
                    </a:lnTo>
                    <a:cubicBezTo>
                      <a:pt x="5152" y="6182"/>
                      <a:pt x="4636" y="6182"/>
                      <a:pt x="4121" y="6182"/>
                    </a:cubicBezTo>
                    <a:lnTo>
                      <a:pt x="4121" y="6182"/>
                    </a:lnTo>
                    <a:cubicBezTo>
                      <a:pt x="3950" y="6182"/>
                      <a:pt x="3778" y="6182"/>
                      <a:pt x="3606" y="6182"/>
                    </a:cubicBezTo>
                    <a:lnTo>
                      <a:pt x="3606" y="6182"/>
                    </a:lnTo>
                    <a:lnTo>
                      <a:pt x="3606" y="4808"/>
                    </a:lnTo>
                    <a:lnTo>
                      <a:pt x="3606" y="6182"/>
                    </a:lnTo>
                    <a:cubicBezTo>
                      <a:pt x="3606" y="6010"/>
                      <a:pt x="172" y="5839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778" y="1202"/>
                    </a:move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8" name="图形 7">
              <a:extLst>
                <a:ext uri="{FF2B5EF4-FFF2-40B4-BE49-F238E27FC236}">
                  <a16:creationId xmlns:a16="http://schemas.microsoft.com/office/drawing/2014/main" xmlns="" id="{AF320F30-CD17-4674-B669-9EAB395C6DA4}"/>
                </a:ext>
              </a:extLst>
            </p:cNvPr>
            <p:cNvGrpSpPr/>
            <p:nvPr/>
          </p:nvGrpSpPr>
          <p:grpSpPr>
            <a:xfrm>
              <a:off x="4804027" y="3785875"/>
              <a:ext cx="24383" cy="14939"/>
              <a:chOff x="4804027" y="3785875"/>
              <a:chExt cx="24383" cy="14939"/>
            </a:xfrm>
            <a:solidFill>
              <a:srgbClr val="B4B4B4"/>
            </a:solidFill>
          </p:grpSpPr>
          <p:sp>
            <p:nvSpPr>
              <p:cNvPr id="2587" name="任意多边形: 形状 2586">
                <a:extLst>
                  <a:ext uri="{FF2B5EF4-FFF2-40B4-BE49-F238E27FC236}">
                    <a16:creationId xmlns:a16="http://schemas.microsoft.com/office/drawing/2014/main" xmlns="" id="{421911BC-2C24-4758-9D66-E51E0D2C5941}"/>
                  </a:ext>
                </a:extLst>
              </p:cNvPr>
              <p:cNvSpPr/>
              <p:nvPr/>
            </p:nvSpPr>
            <p:spPr>
              <a:xfrm>
                <a:off x="4807805" y="3788165"/>
                <a:ext cx="17686" cy="10074"/>
              </a:xfrm>
              <a:custGeom>
                <a:avLst/>
                <a:gdLst>
                  <a:gd name="connsiteX0" fmla="*/ 13737 w 17686"/>
                  <a:gd name="connsiteY0" fmla="*/ 1145 h 10074"/>
                  <a:gd name="connsiteX1" fmla="*/ 4980 w 17686"/>
                  <a:gd name="connsiteY1" fmla="*/ 1145 h 10074"/>
                  <a:gd name="connsiteX2" fmla="*/ 0 w 17686"/>
                  <a:gd name="connsiteY2" fmla="*/ 10074 h 10074"/>
                  <a:gd name="connsiteX3" fmla="*/ 6353 w 17686"/>
                  <a:gd name="connsiteY3" fmla="*/ 10074 h 10074"/>
                  <a:gd name="connsiteX4" fmla="*/ 10131 w 17686"/>
                  <a:gd name="connsiteY4" fmla="*/ 8700 h 10074"/>
                  <a:gd name="connsiteX5" fmla="*/ 13909 w 17686"/>
                  <a:gd name="connsiteY5" fmla="*/ 8700 h 10074"/>
                  <a:gd name="connsiteX6" fmla="*/ 17687 w 17686"/>
                  <a:gd name="connsiteY6" fmla="*/ 3549 h 10074"/>
                  <a:gd name="connsiteX7" fmla="*/ 13737 w 17686"/>
                  <a:gd name="connsiteY7" fmla="*/ 1145 h 10074"/>
                  <a:gd name="connsiteX8" fmla="*/ 13737 w 17686"/>
                  <a:gd name="connsiteY8" fmla="*/ 1145 h 10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86" h="10074">
                    <a:moveTo>
                      <a:pt x="13737" y="1145"/>
                    </a:moveTo>
                    <a:cubicBezTo>
                      <a:pt x="13737" y="1145"/>
                      <a:pt x="7384" y="-1431"/>
                      <a:pt x="4980" y="1145"/>
                    </a:cubicBezTo>
                    <a:cubicBezTo>
                      <a:pt x="2404" y="3721"/>
                      <a:pt x="0" y="10074"/>
                      <a:pt x="0" y="10074"/>
                    </a:cubicBezTo>
                    <a:cubicBezTo>
                      <a:pt x="0" y="10074"/>
                      <a:pt x="2576" y="10074"/>
                      <a:pt x="6353" y="10074"/>
                    </a:cubicBezTo>
                    <a:cubicBezTo>
                      <a:pt x="7556" y="10074"/>
                      <a:pt x="8929" y="10074"/>
                      <a:pt x="10131" y="8700"/>
                    </a:cubicBezTo>
                    <a:cubicBezTo>
                      <a:pt x="11333" y="8700"/>
                      <a:pt x="12707" y="8700"/>
                      <a:pt x="13909" y="8700"/>
                    </a:cubicBezTo>
                    <a:cubicBezTo>
                      <a:pt x="16485" y="7498"/>
                      <a:pt x="17687" y="3549"/>
                      <a:pt x="17687" y="3549"/>
                    </a:cubicBezTo>
                    <a:cubicBezTo>
                      <a:pt x="17687" y="3549"/>
                      <a:pt x="13737" y="2518"/>
                      <a:pt x="13737" y="1145"/>
                    </a:cubicBezTo>
                    <a:lnTo>
                      <a:pt x="13737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8" name="任意多边形: 形状 2587">
                <a:extLst>
                  <a:ext uri="{FF2B5EF4-FFF2-40B4-BE49-F238E27FC236}">
                    <a16:creationId xmlns:a16="http://schemas.microsoft.com/office/drawing/2014/main" xmlns="" id="{5B446D25-F001-4EA2-9D4C-F310A3676B12}"/>
                  </a:ext>
                </a:extLst>
              </p:cNvPr>
              <p:cNvSpPr/>
              <p:nvPr/>
            </p:nvSpPr>
            <p:spPr>
              <a:xfrm>
                <a:off x="4804027" y="3785875"/>
                <a:ext cx="24383" cy="14939"/>
              </a:xfrm>
              <a:custGeom>
                <a:avLst/>
                <a:gdLst>
                  <a:gd name="connsiteX0" fmla="*/ 9960 w 24383"/>
                  <a:gd name="connsiteY0" fmla="*/ 14768 h 14939"/>
                  <a:gd name="connsiteX1" fmla="*/ 5323 w 24383"/>
                  <a:gd name="connsiteY1" fmla="*/ 14768 h 14939"/>
                  <a:gd name="connsiteX2" fmla="*/ 5323 w 24383"/>
                  <a:gd name="connsiteY2" fmla="*/ 14768 h 14939"/>
                  <a:gd name="connsiteX3" fmla="*/ 3606 w 24383"/>
                  <a:gd name="connsiteY3" fmla="*/ 14768 h 14939"/>
                  <a:gd name="connsiteX4" fmla="*/ 3606 w 24383"/>
                  <a:gd name="connsiteY4" fmla="*/ 14768 h 14939"/>
                  <a:gd name="connsiteX5" fmla="*/ 0 w 24383"/>
                  <a:gd name="connsiteY5" fmla="*/ 14768 h 14939"/>
                  <a:gd name="connsiteX6" fmla="*/ 1374 w 24383"/>
                  <a:gd name="connsiteY6" fmla="*/ 11505 h 14939"/>
                  <a:gd name="connsiteX7" fmla="*/ 6869 w 24383"/>
                  <a:gd name="connsiteY7" fmla="*/ 1889 h 14939"/>
                  <a:gd name="connsiteX8" fmla="*/ 6869 w 24383"/>
                  <a:gd name="connsiteY8" fmla="*/ 1889 h 14939"/>
                  <a:gd name="connsiteX9" fmla="*/ 12192 w 24383"/>
                  <a:gd name="connsiteY9" fmla="*/ 0 h 14939"/>
                  <a:gd name="connsiteX10" fmla="*/ 12192 w 24383"/>
                  <a:gd name="connsiteY10" fmla="*/ 0 h 14939"/>
                  <a:gd name="connsiteX11" fmla="*/ 18545 w 24383"/>
                  <a:gd name="connsiteY11" fmla="*/ 1374 h 14939"/>
                  <a:gd name="connsiteX12" fmla="*/ 18545 w 24383"/>
                  <a:gd name="connsiteY12" fmla="*/ 1374 h 14939"/>
                  <a:gd name="connsiteX13" fmla="*/ 17687 w 24383"/>
                  <a:gd name="connsiteY13" fmla="*/ 3606 h 14939"/>
                  <a:gd name="connsiteX14" fmla="*/ 18545 w 24383"/>
                  <a:gd name="connsiteY14" fmla="*/ 1374 h 14939"/>
                  <a:gd name="connsiteX15" fmla="*/ 20091 w 24383"/>
                  <a:gd name="connsiteY15" fmla="*/ 2061 h 14939"/>
                  <a:gd name="connsiteX16" fmla="*/ 20091 w 24383"/>
                  <a:gd name="connsiteY16" fmla="*/ 2919 h 14939"/>
                  <a:gd name="connsiteX17" fmla="*/ 20606 w 24383"/>
                  <a:gd name="connsiteY17" fmla="*/ 3263 h 14939"/>
                  <a:gd name="connsiteX18" fmla="*/ 20606 w 24383"/>
                  <a:gd name="connsiteY18" fmla="*/ 3263 h 14939"/>
                  <a:gd name="connsiteX19" fmla="*/ 22152 w 24383"/>
                  <a:gd name="connsiteY19" fmla="*/ 3949 h 14939"/>
                  <a:gd name="connsiteX20" fmla="*/ 22152 w 24383"/>
                  <a:gd name="connsiteY20" fmla="*/ 3949 h 14939"/>
                  <a:gd name="connsiteX21" fmla="*/ 24384 w 24383"/>
                  <a:gd name="connsiteY21" fmla="*/ 4636 h 14939"/>
                  <a:gd name="connsiteX22" fmla="*/ 23697 w 24383"/>
                  <a:gd name="connsiteY22" fmla="*/ 6869 h 14939"/>
                  <a:gd name="connsiteX23" fmla="*/ 18717 w 24383"/>
                  <a:gd name="connsiteY23" fmla="*/ 13394 h 14939"/>
                  <a:gd name="connsiteX24" fmla="*/ 18717 w 24383"/>
                  <a:gd name="connsiteY24" fmla="*/ 13394 h 14939"/>
                  <a:gd name="connsiteX25" fmla="*/ 18202 w 24383"/>
                  <a:gd name="connsiteY25" fmla="*/ 13566 h 14939"/>
                  <a:gd name="connsiteX26" fmla="*/ 17687 w 24383"/>
                  <a:gd name="connsiteY26" fmla="*/ 13566 h 14939"/>
                  <a:gd name="connsiteX27" fmla="*/ 14939 w 24383"/>
                  <a:gd name="connsiteY27" fmla="*/ 13566 h 14939"/>
                  <a:gd name="connsiteX28" fmla="*/ 14939 w 24383"/>
                  <a:gd name="connsiteY28" fmla="*/ 13566 h 14939"/>
                  <a:gd name="connsiteX29" fmla="*/ 10647 w 24383"/>
                  <a:gd name="connsiteY29" fmla="*/ 14939 h 14939"/>
                  <a:gd name="connsiteX30" fmla="*/ 10647 w 24383"/>
                  <a:gd name="connsiteY30" fmla="*/ 14939 h 14939"/>
                  <a:gd name="connsiteX31" fmla="*/ 9960 w 24383"/>
                  <a:gd name="connsiteY31" fmla="*/ 14768 h 14939"/>
                  <a:gd name="connsiteX32" fmla="*/ 9960 w 24383"/>
                  <a:gd name="connsiteY32" fmla="*/ 14768 h 14939"/>
                  <a:gd name="connsiteX33" fmla="*/ 9960 w 24383"/>
                  <a:gd name="connsiteY33" fmla="*/ 9960 h 14939"/>
                  <a:gd name="connsiteX34" fmla="*/ 12020 w 24383"/>
                  <a:gd name="connsiteY34" fmla="*/ 9444 h 14939"/>
                  <a:gd name="connsiteX35" fmla="*/ 12020 w 24383"/>
                  <a:gd name="connsiteY35" fmla="*/ 9444 h 14939"/>
                  <a:gd name="connsiteX36" fmla="*/ 12707 w 24383"/>
                  <a:gd name="connsiteY36" fmla="*/ 8757 h 14939"/>
                  <a:gd name="connsiteX37" fmla="*/ 13737 w 24383"/>
                  <a:gd name="connsiteY37" fmla="*/ 8757 h 14939"/>
                  <a:gd name="connsiteX38" fmla="*/ 16828 w 24383"/>
                  <a:gd name="connsiteY38" fmla="*/ 8757 h 14939"/>
                  <a:gd name="connsiteX39" fmla="*/ 16828 w 24383"/>
                  <a:gd name="connsiteY39" fmla="*/ 8757 h 14939"/>
                  <a:gd name="connsiteX40" fmla="*/ 17859 w 24383"/>
                  <a:gd name="connsiteY40" fmla="*/ 7384 h 14939"/>
                  <a:gd name="connsiteX41" fmla="*/ 17859 w 24383"/>
                  <a:gd name="connsiteY41" fmla="*/ 7384 h 14939"/>
                  <a:gd name="connsiteX42" fmla="*/ 15970 w 24383"/>
                  <a:gd name="connsiteY42" fmla="*/ 5667 h 14939"/>
                  <a:gd name="connsiteX43" fmla="*/ 15970 w 24383"/>
                  <a:gd name="connsiteY43" fmla="*/ 5667 h 14939"/>
                  <a:gd name="connsiteX44" fmla="*/ 12192 w 24383"/>
                  <a:gd name="connsiteY44" fmla="*/ 4980 h 14939"/>
                  <a:gd name="connsiteX45" fmla="*/ 12192 w 24383"/>
                  <a:gd name="connsiteY45" fmla="*/ 4980 h 14939"/>
                  <a:gd name="connsiteX46" fmla="*/ 10475 w 24383"/>
                  <a:gd name="connsiteY46" fmla="*/ 5495 h 14939"/>
                  <a:gd name="connsiteX47" fmla="*/ 10475 w 24383"/>
                  <a:gd name="connsiteY47" fmla="*/ 5495 h 14939"/>
                  <a:gd name="connsiteX48" fmla="*/ 7556 w 24383"/>
                  <a:gd name="connsiteY48" fmla="*/ 10131 h 14939"/>
                  <a:gd name="connsiteX49" fmla="*/ 7556 w 24383"/>
                  <a:gd name="connsiteY49" fmla="*/ 10131 h 14939"/>
                  <a:gd name="connsiteX50" fmla="*/ 9960 w 24383"/>
                  <a:gd name="connsiteY50" fmla="*/ 9960 h 14939"/>
                  <a:gd name="connsiteX51" fmla="*/ 9960 w 24383"/>
                  <a:gd name="connsiteY51" fmla="*/ 9960 h 14939"/>
                  <a:gd name="connsiteX52" fmla="*/ 19747 w 24383"/>
                  <a:gd name="connsiteY52" fmla="*/ 2576 h 14939"/>
                  <a:gd name="connsiteX53" fmla="*/ 19747 w 24383"/>
                  <a:gd name="connsiteY53" fmla="*/ 2576 h 14939"/>
                  <a:gd name="connsiteX54" fmla="*/ 19747 w 24383"/>
                  <a:gd name="connsiteY54" fmla="*/ 2576 h 14939"/>
                  <a:gd name="connsiteX55" fmla="*/ 19747 w 24383"/>
                  <a:gd name="connsiteY55" fmla="*/ 2576 h 14939"/>
                  <a:gd name="connsiteX56" fmla="*/ 19747 w 24383"/>
                  <a:gd name="connsiteY56" fmla="*/ 2576 h 14939"/>
                  <a:gd name="connsiteX57" fmla="*/ 19747 w 24383"/>
                  <a:gd name="connsiteY57" fmla="*/ 2576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383" h="14939">
                    <a:moveTo>
                      <a:pt x="9960" y="14768"/>
                    </a:moveTo>
                    <a:cubicBezTo>
                      <a:pt x="8071" y="14768"/>
                      <a:pt x="6525" y="14768"/>
                      <a:pt x="5323" y="14768"/>
                    </a:cubicBezTo>
                    <a:lnTo>
                      <a:pt x="5323" y="14768"/>
                    </a:lnTo>
                    <a:cubicBezTo>
                      <a:pt x="4293" y="14768"/>
                      <a:pt x="3606" y="14768"/>
                      <a:pt x="3606" y="14768"/>
                    </a:cubicBezTo>
                    <a:lnTo>
                      <a:pt x="3606" y="14768"/>
                    </a:lnTo>
                    <a:lnTo>
                      <a:pt x="0" y="14768"/>
                    </a:lnTo>
                    <a:lnTo>
                      <a:pt x="1374" y="11505"/>
                    </a:lnTo>
                    <a:cubicBezTo>
                      <a:pt x="1545" y="11333"/>
                      <a:pt x="3778" y="5152"/>
                      <a:pt x="6869" y="1889"/>
                    </a:cubicBezTo>
                    <a:lnTo>
                      <a:pt x="6869" y="1889"/>
                    </a:lnTo>
                    <a:cubicBezTo>
                      <a:pt x="8414" y="172"/>
                      <a:pt x="10475" y="0"/>
                      <a:pt x="12192" y="0"/>
                    </a:cubicBezTo>
                    <a:lnTo>
                      <a:pt x="12192" y="0"/>
                    </a:lnTo>
                    <a:cubicBezTo>
                      <a:pt x="15455" y="0"/>
                      <a:pt x="18374" y="1202"/>
                      <a:pt x="18545" y="1374"/>
                    </a:cubicBezTo>
                    <a:lnTo>
                      <a:pt x="18545" y="1374"/>
                    </a:lnTo>
                    <a:lnTo>
                      <a:pt x="17687" y="3606"/>
                    </a:lnTo>
                    <a:lnTo>
                      <a:pt x="18545" y="1374"/>
                    </a:lnTo>
                    <a:lnTo>
                      <a:pt x="20091" y="2061"/>
                    </a:lnTo>
                    <a:lnTo>
                      <a:pt x="20091" y="2919"/>
                    </a:lnTo>
                    <a:cubicBezTo>
                      <a:pt x="20263" y="3091"/>
                      <a:pt x="20434" y="3091"/>
                      <a:pt x="20606" y="3263"/>
                    </a:cubicBezTo>
                    <a:lnTo>
                      <a:pt x="20606" y="3263"/>
                    </a:lnTo>
                    <a:cubicBezTo>
                      <a:pt x="21293" y="3606"/>
                      <a:pt x="22152" y="3949"/>
                      <a:pt x="22152" y="3949"/>
                    </a:cubicBezTo>
                    <a:lnTo>
                      <a:pt x="22152" y="3949"/>
                    </a:lnTo>
                    <a:lnTo>
                      <a:pt x="24384" y="4636"/>
                    </a:lnTo>
                    <a:lnTo>
                      <a:pt x="23697" y="6869"/>
                    </a:lnTo>
                    <a:cubicBezTo>
                      <a:pt x="23525" y="7040"/>
                      <a:pt x="22495" y="11333"/>
                      <a:pt x="18717" y="13394"/>
                    </a:cubicBezTo>
                    <a:lnTo>
                      <a:pt x="18717" y="13394"/>
                    </a:lnTo>
                    <a:lnTo>
                      <a:pt x="18202" y="13566"/>
                    </a:lnTo>
                    <a:lnTo>
                      <a:pt x="17687" y="13566"/>
                    </a:lnTo>
                    <a:cubicBezTo>
                      <a:pt x="16656" y="13566"/>
                      <a:pt x="15798" y="13566"/>
                      <a:pt x="14939" y="13566"/>
                    </a:cubicBezTo>
                    <a:lnTo>
                      <a:pt x="14939" y="13566"/>
                    </a:lnTo>
                    <a:cubicBezTo>
                      <a:pt x="13394" y="14596"/>
                      <a:pt x="11848" y="14939"/>
                      <a:pt x="10647" y="14939"/>
                    </a:cubicBezTo>
                    <a:lnTo>
                      <a:pt x="10647" y="14939"/>
                    </a:lnTo>
                    <a:cubicBezTo>
                      <a:pt x="10303" y="14939"/>
                      <a:pt x="10131" y="14939"/>
                      <a:pt x="9960" y="14768"/>
                    </a:cubicBezTo>
                    <a:lnTo>
                      <a:pt x="9960" y="14768"/>
                    </a:lnTo>
                    <a:close/>
                    <a:moveTo>
                      <a:pt x="9960" y="9960"/>
                    </a:moveTo>
                    <a:cubicBezTo>
                      <a:pt x="11333" y="9960"/>
                      <a:pt x="11333" y="9960"/>
                      <a:pt x="12020" y="9444"/>
                    </a:cubicBezTo>
                    <a:lnTo>
                      <a:pt x="12020" y="9444"/>
                    </a:lnTo>
                    <a:lnTo>
                      <a:pt x="12707" y="8757"/>
                    </a:lnTo>
                    <a:lnTo>
                      <a:pt x="13737" y="8757"/>
                    </a:lnTo>
                    <a:cubicBezTo>
                      <a:pt x="14768" y="8757"/>
                      <a:pt x="15798" y="8757"/>
                      <a:pt x="16828" y="8757"/>
                    </a:cubicBezTo>
                    <a:lnTo>
                      <a:pt x="16828" y="8757"/>
                    </a:lnTo>
                    <a:cubicBezTo>
                      <a:pt x="17172" y="8414"/>
                      <a:pt x="17515" y="7899"/>
                      <a:pt x="17859" y="7384"/>
                    </a:cubicBezTo>
                    <a:lnTo>
                      <a:pt x="17859" y="7384"/>
                    </a:lnTo>
                    <a:cubicBezTo>
                      <a:pt x="17172" y="7040"/>
                      <a:pt x="16485" y="6525"/>
                      <a:pt x="15970" y="5667"/>
                    </a:cubicBezTo>
                    <a:lnTo>
                      <a:pt x="15970" y="5667"/>
                    </a:lnTo>
                    <a:cubicBezTo>
                      <a:pt x="15111" y="5323"/>
                      <a:pt x="13394" y="4980"/>
                      <a:pt x="12192" y="4980"/>
                    </a:cubicBezTo>
                    <a:lnTo>
                      <a:pt x="12192" y="4980"/>
                    </a:lnTo>
                    <a:cubicBezTo>
                      <a:pt x="11162" y="4980"/>
                      <a:pt x="10647" y="5323"/>
                      <a:pt x="10475" y="5495"/>
                    </a:cubicBezTo>
                    <a:lnTo>
                      <a:pt x="10475" y="5495"/>
                    </a:lnTo>
                    <a:cubicBezTo>
                      <a:pt x="9444" y="6353"/>
                      <a:pt x="8414" y="8414"/>
                      <a:pt x="7556" y="10131"/>
                    </a:cubicBezTo>
                    <a:lnTo>
                      <a:pt x="7556" y="10131"/>
                    </a:lnTo>
                    <a:cubicBezTo>
                      <a:pt x="8243" y="9960"/>
                      <a:pt x="9101" y="9960"/>
                      <a:pt x="9960" y="9960"/>
                    </a:cubicBezTo>
                    <a:lnTo>
                      <a:pt x="9960" y="9960"/>
                    </a:lnTo>
                    <a:close/>
                    <a:moveTo>
                      <a:pt x="19747" y="2576"/>
                    </a:moveTo>
                    <a:lnTo>
                      <a:pt x="19747" y="2576"/>
                    </a:lnTo>
                    <a:lnTo>
                      <a:pt x="19747" y="2576"/>
                    </a:lnTo>
                    <a:lnTo>
                      <a:pt x="19747" y="2576"/>
                    </a:lnTo>
                    <a:cubicBezTo>
                      <a:pt x="19747" y="2576"/>
                      <a:pt x="19747" y="2576"/>
                      <a:pt x="19747" y="2576"/>
                    </a:cubicBezTo>
                    <a:lnTo>
                      <a:pt x="19747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9" name="图形 7">
              <a:extLst>
                <a:ext uri="{FF2B5EF4-FFF2-40B4-BE49-F238E27FC236}">
                  <a16:creationId xmlns:a16="http://schemas.microsoft.com/office/drawing/2014/main" xmlns="" id="{F3517A6E-EEE6-4C1A-8945-07101FC0D369}"/>
                </a:ext>
              </a:extLst>
            </p:cNvPr>
            <p:cNvGrpSpPr/>
            <p:nvPr/>
          </p:nvGrpSpPr>
          <p:grpSpPr>
            <a:xfrm>
              <a:off x="4838199" y="3892511"/>
              <a:ext cx="14252" cy="11504"/>
              <a:chOff x="4838199" y="3892511"/>
              <a:chExt cx="14252" cy="11504"/>
            </a:xfrm>
            <a:solidFill>
              <a:srgbClr val="B4B4B4"/>
            </a:solidFill>
          </p:grpSpPr>
          <p:sp>
            <p:nvSpPr>
              <p:cNvPr id="2585" name="任意多边形: 形状 2584">
                <a:extLst>
                  <a:ext uri="{FF2B5EF4-FFF2-40B4-BE49-F238E27FC236}">
                    <a16:creationId xmlns:a16="http://schemas.microsoft.com/office/drawing/2014/main" xmlns="" id="{B9E0F0C0-12B8-42FF-9CAE-93352D9D9AED}"/>
                  </a:ext>
                </a:extLst>
              </p:cNvPr>
              <p:cNvSpPr/>
              <p:nvPr/>
            </p:nvSpPr>
            <p:spPr>
              <a:xfrm>
                <a:off x="4840710" y="3894972"/>
                <a:ext cx="9165" cy="6528"/>
              </a:xfrm>
              <a:custGeom>
                <a:avLst/>
                <a:gdLst>
                  <a:gd name="connsiteX0" fmla="*/ 5216 w 9165"/>
                  <a:gd name="connsiteY0" fmla="*/ 1145 h 6528"/>
                  <a:gd name="connsiteX1" fmla="*/ 236 w 9165"/>
                  <a:gd name="connsiteY1" fmla="*/ 1145 h 6528"/>
                  <a:gd name="connsiteX2" fmla="*/ 2812 w 9165"/>
                  <a:gd name="connsiteY2" fmla="*/ 4922 h 6528"/>
                  <a:gd name="connsiteX3" fmla="*/ 9165 w 9165"/>
                  <a:gd name="connsiteY3" fmla="*/ 6125 h 6528"/>
                  <a:gd name="connsiteX4" fmla="*/ 5216 w 9165"/>
                  <a:gd name="connsiteY4" fmla="*/ 1145 h 6528"/>
                  <a:gd name="connsiteX5" fmla="*/ 5216 w 9165"/>
                  <a:gd name="connsiteY5" fmla="*/ 1145 h 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65" h="6528">
                    <a:moveTo>
                      <a:pt x="5216" y="1145"/>
                    </a:moveTo>
                    <a:cubicBezTo>
                      <a:pt x="5216" y="1145"/>
                      <a:pt x="236" y="-1431"/>
                      <a:pt x="236" y="1145"/>
                    </a:cubicBezTo>
                    <a:cubicBezTo>
                      <a:pt x="-966" y="3721"/>
                      <a:pt x="2812" y="4922"/>
                      <a:pt x="2812" y="4922"/>
                    </a:cubicBezTo>
                    <a:cubicBezTo>
                      <a:pt x="2812" y="4922"/>
                      <a:pt x="9165" y="7498"/>
                      <a:pt x="9165" y="6125"/>
                    </a:cubicBezTo>
                    <a:cubicBezTo>
                      <a:pt x="8994" y="3549"/>
                      <a:pt x="6418" y="973"/>
                      <a:pt x="5216" y="1145"/>
                    </a:cubicBezTo>
                    <a:lnTo>
                      <a:pt x="5216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6" name="任意多边形: 形状 2585">
                <a:extLst>
                  <a:ext uri="{FF2B5EF4-FFF2-40B4-BE49-F238E27FC236}">
                    <a16:creationId xmlns:a16="http://schemas.microsoft.com/office/drawing/2014/main" xmlns="" id="{7D21F553-666B-4D5C-877E-1A5A09F87132}"/>
                  </a:ext>
                </a:extLst>
              </p:cNvPr>
              <p:cNvSpPr/>
              <p:nvPr/>
            </p:nvSpPr>
            <p:spPr>
              <a:xfrm>
                <a:off x="4838199" y="3892511"/>
                <a:ext cx="14252" cy="11504"/>
              </a:xfrm>
              <a:custGeom>
                <a:avLst/>
                <a:gdLst>
                  <a:gd name="connsiteX0" fmla="*/ 4465 w 14252"/>
                  <a:gd name="connsiteY0" fmla="*/ 9616 h 11504"/>
                  <a:gd name="connsiteX1" fmla="*/ 0 w 14252"/>
                  <a:gd name="connsiteY1" fmla="*/ 4636 h 11504"/>
                  <a:gd name="connsiteX2" fmla="*/ 0 w 14252"/>
                  <a:gd name="connsiteY2" fmla="*/ 4636 h 11504"/>
                  <a:gd name="connsiteX3" fmla="*/ 344 w 14252"/>
                  <a:gd name="connsiteY3" fmla="*/ 3091 h 11504"/>
                  <a:gd name="connsiteX4" fmla="*/ 344 w 14252"/>
                  <a:gd name="connsiteY4" fmla="*/ 3091 h 11504"/>
                  <a:gd name="connsiteX5" fmla="*/ 4121 w 14252"/>
                  <a:gd name="connsiteY5" fmla="*/ 0 h 11504"/>
                  <a:gd name="connsiteX6" fmla="*/ 4121 w 14252"/>
                  <a:gd name="connsiteY6" fmla="*/ 0 h 11504"/>
                  <a:gd name="connsiteX7" fmla="*/ 8757 w 14252"/>
                  <a:gd name="connsiteY7" fmla="*/ 1374 h 11504"/>
                  <a:gd name="connsiteX8" fmla="*/ 8757 w 14252"/>
                  <a:gd name="connsiteY8" fmla="*/ 1374 h 11504"/>
                  <a:gd name="connsiteX9" fmla="*/ 14252 w 14252"/>
                  <a:gd name="connsiteY9" fmla="*/ 8757 h 11504"/>
                  <a:gd name="connsiteX10" fmla="*/ 14252 w 14252"/>
                  <a:gd name="connsiteY10" fmla="*/ 8757 h 11504"/>
                  <a:gd name="connsiteX11" fmla="*/ 14252 w 14252"/>
                  <a:gd name="connsiteY11" fmla="*/ 8757 h 11504"/>
                  <a:gd name="connsiteX12" fmla="*/ 11161 w 14252"/>
                  <a:gd name="connsiteY12" fmla="*/ 11505 h 11504"/>
                  <a:gd name="connsiteX13" fmla="*/ 11161 w 14252"/>
                  <a:gd name="connsiteY13" fmla="*/ 11505 h 11504"/>
                  <a:gd name="connsiteX14" fmla="*/ 4465 w 14252"/>
                  <a:gd name="connsiteY14" fmla="*/ 9616 h 11504"/>
                  <a:gd name="connsiteX15" fmla="*/ 4465 w 14252"/>
                  <a:gd name="connsiteY15" fmla="*/ 9616 h 11504"/>
                  <a:gd name="connsiteX16" fmla="*/ 7727 w 14252"/>
                  <a:gd name="connsiteY16" fmla="*/ 3434 h 11504"/>
                  <a:gd name="connsiteX17" fmla="*/ 7727 w 14252"/>
                  <a:gd name="connsiteY17" fmla="*/ 3434 h 11504"/>
                  <a:gd name="connsiteX18" fmla="*/ 7727 w 14252"/>
                  <a:gd name="connsiteY18" fmla="*/ 3434 h 11504"/>
                  <a:gd name="connsiteX19" fmla="*/ 7727 w 14252"/>
                  <a:gd name="connsiteY19" fmla="*/ 3434 h 11504"/>
                  <a:gd name="connsiteX20" fmla="*/ 7727 w 14252"/>
                  <a:gd name="connsiteY20" fmla="*/ 3434 h 11504"/>
                  <a:gd name="connsiteX21" fmla="*/ 7727 w 14252"/>
                  <a:gd name="connsiteY21" fmla="*/ 3434 h 11504"/>
                  <a:gd name="connsiteX22" fmla="*/ 7727 w 14252"/>
                  <a:gd name="connsiteY22" fmla="*/ 3434 h 11504"/>
                  <a:gd name="connsiteX23" fmla="*/ 8757 w 14252"/>
                  <a:gd name="connsiteY23" fmla="*/ 1374 h 11504"/>
                  <a:gd name="connsiteX24" fmla="*/ 7727 w 14252"/>
                  <a:gd name="connsiteY24" fmla="*/ 3434 h 11504"/>
                  <a:gd name="connsiteX25" fmla="*/ 7727 w 14252"/>
                  <a:gd name="connsiteY25" fmla="*/ 3434 h 1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252" h="11504">
                    <a:moveTo>
                      <a:pt x="4465" y="9616"/>
                    </a:moveTo>
                    <a:cubicBezTo>
                      <a:pt x="4465" y="9444"/>
                      <a:pt x="687" y="9101"/>
                      <a:pt x="0" y="4636"/>
                    </a:cubicBezTo>
                    <a:lnTo>
                      <a:pt x="0" y="4636"/>
                    </a:lnTo>
                    <a:cubicBezTo>
                      <a:pt x="0" y="4121"/>
                      <a:pt x="172" y="3606"/>
                      <a:pt x="344" y="3091"/>
                    </a:cubicBezTo>
                    <a:lnTo>
                      <a:pt x="344" y="3091"/>
                    </a:lnTo>
                    <a:cubicBezTo>
                      <a:pt x="687" y="1030"/>
                      <a:pt x="3091" y="0"/>
                      <a:pt x="4121" y="0"/>
                    </a:cubicBezTo>
                    <a:lnTo>
                      <a:pt x="4121" y="0"/>
                    </a:lnTo>
                    <a:cubicBezTo>
                      <a:pt x="6182" y="0"/>
                      <a:pt x="8071" y="1030"/>
                      <a:pt x="8757" y="1374"/>
                    </a:cubicBezTo>
                    <a:lnTo>
                      <a:pt x="8757" y="1374"/>
                    </a:lnTo>
                    <a:cubicBezTo>
                      <a:pt x="11848" y="2232"/>
                      <a:pt x="13737" y="4980"/>
                      <a:pt x="14252" y="8757"/>
                    </a:cubicBezTo>
                    <a:lnTo>
                      <a:pt x="14252" y="8757"/>
                    </a:lnTo>
                    <a:lnTo>
                      <a:pt x="14252" y="8757"/>
                    </a:lnTo>
                    <a:cubicBezTo>
                      <a:pt x="14081" y="11161"/>
                      <a:pt x="11677" y="11505"/>
                      <a:pt x="11161" y="11505"/>
                    </a:cubicBezTo>
                    <a:lnTo>
                      <a:pt x="11161" y="11505"/>
                    </a:lnTo>
                    <a:cubicBezTo>
                      <a:pt x="8242" y="11161"/>
                      <a:pt x="4465" y="9616"/>
                      <a:pt x="4465" y="9616"/>
                    </a:cubicBezTo>
                    <a:lnTo>
                      <a:pt x="4465" y="9616"/>
                    </a:lnTo>
                    <a:close/>
                    <a:moveTo>
                      <a:pt x="7727" y="3434"/>
                    </a:moveTo>
                    <a:lnTo>
                      <a:pt x="7727" y="3434"/>
                    </a:lnTo>
                    <a:lnTo>
                      <a:pt x="7727" y="3434"/>
                    </a:lnTo>
                    <a:lnTo>
                      <a:pt x="7727" y="3434"/>
                    </a:lnTo>
                    <a:lnTo>
                      <a:pt x="7727" y="3434"/>
                    </a:lnTo>
                    <a:lnTo>
                      <a:pt x="7727" y="3434"/>
                    </a:lnTo>
                    <a:close/>
                    <a:moveTo>
                      <a:pt x="7727" y="3434"/>
                    </a:moveTo>
                    <a:lnTo>
                      <a:pt x="8757" y="1374"/>
                    </a:lnTo>
                    <a:lnTo>
                      <a:pt x="7727" y="3434"/>
                    </a:lnTo>
                    <a:lnTo>
                      <a:pt x="7727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0" name="图形 7">
              <a:extLst>
                <a:ext uri="{FF2B5EF4-FFF2-40B4-BE49-F238E27FC236}">
                  <a16:creationId xmlns:a16="http://schemas.microsoft.com/office/drawing/2014/main" xmlns="" id="{A2737DD3-0132-4A1F-BC04-20EACC7F3E95}"/>
                </a:ext>
              </a:extLst>
            </p:cNvPr>
            <p:cNvGrpSpPr/>
            <p:nvPr/>
          </p:nvGrpSpPr>
          <p:grpSpPr>
            <a:xfrm>
              <a:off x="4737230" y="3776946"/>
              <a:ext cx="4979" cy="1202"/>
              <a:chOff x="4737230" y="3776946"/>
              <a:chExt cx="4979" cy="1202"/>
            </a:xfrm>
            <a:solidFill>
              <a:srgbClr val="B4B4B4"/>
            </a:solidFill>
          </p:grpSpPr>
          <p:sp>
            <p:nvSpPr>
              <p:cNvPr id="2583" name="任意多边形: 形状 2582">
                <a:extLst>
                  <a:ext uri="{FF2B5EF4-FFF2-40B4-BE49-F238E27FC236}">
                    <a16:creationId xmlns:a16="http://schemas.microsoft.com/office/drawing/2014/main" xmlns="" id="{8C0AD9A1-5F24-4AED-8353-3689AAB759D1}"/>
                  </a:ext>
                </a:extLst>
              </p:cNvPr>
              <p:cNvSpPr/>
              <p:nvPr/>
            </p:nvSpPr>
            <p:spPr>
              <a:xfrm>
                <a:off x="4739634" y="3776946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4" name="任意多边形: 形状 2583">
                <a:extLst>
                  <a:ext uri="{FF2B5EF4-FFF2-40B4-BE49-F238E27FC236}">
                    <a16:creationId xmlns:a16="http://schemas.microsoft.com/office/drawing/2014/main" xmlns="" id="{43281679-66CC-456A-8BB8-80DCECCA0724}"/>
                  </a:ext>
                </a:extLst>
              </p:cNvPr>
              <p:cNvSpPr/>
              <p:nvPr/>
            </p:nvSpPr>
            <p:spPr>
              <a:xfrm>
                <a:off x="4737230" y="3776946"/>
                <a:ext cx="4979" cy="1202"/>
              </a:xfrm>
              <a:custGeom>
                <a:avLst/>
                <a:gdLst>
                  <a:gd name="connsiteX0" fmla="*/ 4980 w 4979"/>
                  <a:gd name="connsiteY0" fmla="*/ 1202 h 1202"/>
                  <a:gd name="connsiteX1" fmla="*/ 2576 w 4979"/>
                  <a:gd name="connsiteY1" fmla="*/ 1202 h 1202"/>
                  <a:gd name="connsiteX2" fmla="*/ 4980 w 4979"/>
                  <a:gd name="connsiteY2" fmla="*/ 1202 h 1202"/>
                  <a:gd name="connsiteX3" fmla="*/ 2576 w 4979"/>
                  <a:gd name="connsiteY3" fmla="*/ 1202 h 1202"/>
                  <a:gd name="connsiteX4" fmla="*/ 4980 w 4979"/>
                  <a:gd name="connsiteY4" fmla="*/ 1202 h 1202"/>
                  <a:gd name="connsiteX5" fmla="*/ 4980 w 4979"/>
                  <a:gd name="connsiteY5" fmla="*/ 1202 h 1202"/>
                  <a:gd name="connsiteX6" fmla="*/ 0 w 4979"/>
                  <a:gd name="connsiteY6" fmla="*/ 1202 h 1202"/>
                  <a:gd name="connsiteX7" fmla="*/ 0 w 4979"/>
                  <a:gd name="connsiteY7" fmla="*/ 0 h 1202"/>
                  <a:gd name="connsiteX8" fmla="*/ 4808 w 4979"/>
                  <a:gd name="connsiteY8" fmla="*/ 0 h 1202"/>
                  <a:gd name="connsiteX9" fmla="*/ 4808 w 4979"/>
                  <a:gd name="connsiteY9" fmla="*/ 1202 h 1202"/>
                  <a:gd name="connsiteX10" fmla="*/ 0 w 4979"/>
                  <a:gd name="connsiteY10" fmla="*/ 1202 h 1202"/>
                  <a:gd name="connsiteX11" fmla="*/ 0 w 4979"/>
                  <a:gd name="connsiteY11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9" h="1202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1" name="图形 7">
              <a:extLst>
                <a:ext uri="{FF2B5EF4-FFF2-40B4-BE49-F238E27FC236}">
                  <a16:creationId xmlns:a16="http://schemas.microsoft.com/office/drawing/2014/main" xmlns="" id="{B4896DE4-186C-4662-B050-D677C307B336}"/>
                </a:ext>
              </a:extLst>
            </p:cNvPr>
            <p:cNvGrpSpPr/>
            <p:nvPr/>
          </p:nvGrpSpPr>
          <p:grpSpPr>
            <a:xfrm>
              <a:off x="4744957" y="3765613"/>
              <a:ext cx="7555" cy="6009"/>
              <a:chOff x="4744957" y="3765613"/>
              <a:chExt cx="7555" cy="6009"/>
            </a:xfrm>
            <a:solidFill>
              <a:srgbClr val="B4B4B4"/>
            </a:solidFill>
          </p:grpSpPr>
          <p:sp>
            <p:nvSpPr>
              <p:cNvPr id="2581" name="任意多边形: 形状 2580">
                <a:extLst>
                  <a:ext uri="{FF2B5EF4-FFF2-40B4-BE49-F238E27FC236}">
                    <a16:creationId xmlns:a16="http://schemas.microsoft.com/office/drawing/2014/main" xmlns="" id="{C8E8C58E-83C2-479A-9E07-A6EC6D007245}"/>
                  </a:ext>
                </a:extLst>
              </p:cNvPr>
              <p:cNvSpPr/>
              <p:nvPr/>
            </p:nvSpPr>
            <p:spPr>
              <a:xfrm>
                <a:off x="4747361" y="3768017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1202 h 1201"/>
                  <a:gd name="connsiteX2" fmla="*/ 1202 w 2404"/>
                  <a:gd name="connsiteY2" fmla="*/ 0 h 1201"/>
                  <a:gd name="connsiteX3" fmla="*/ 0 w 2404"/>
                  <a:gd name="connsiteY3" fmla="*/ 1202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2" name="任意多边形: 形状 2581">
                <a:extLst>
                  <a:ext uri="{FF2B5EF4-FFF2-40B4-BE49-F238E27FC236}">
                    <a16:creationId xmlns:a16="http://schemas.microsoft.com/office/drawing/2014/main" xmlns="" id="{EFF217F8-0BAB-4299-9CD7-487DA60F0E0C}"/>
                  </a:ext>
                </a:extLst>
              </p:cNvPr>
              <p:cNvSpPr/>
              <p:nvPr/>
            </p:nvSpPr>
            <p:spPr>
              <a:xfrm>
                <a:off x="4744957" y="3765613"/>
                <a:ext cx="7555" cy="6009"/>
              </a:xfrm>
              <a:custGeom>
                <a:avLst/>
                <a:gdLst>
                  <a:gd name="connsiteX0" fmla="*/ 4808 w 7555"/>
                  <a:gd name="connsiteY0" fmla="*/ 6010 h 6009"/>
                  <a:gd name="connsiteX1" fmla="*/ 3606 w 7555"/>
                  <a:gd name="connsiteY1" fmla="*/ 6010 h 6009"/>
                  <a:gd name="connsiteX2" fmla="*/ 3606 w 7555"/>
                  <a:gd name="connsiteY2" fmla="*/ 6010 h 6009"/>
                  <a:gd name="connsiteX3" fmla="*/ 3606 w 7555"/>
                  <a:gd name="connsiteY3" fmla="*/ 5666 h 6009"/>
                  <a:gd name="connsiteX4" fmla="*/ 3606 w 7555"/>
                  <a:gd name="connsiteY4" fmla="*/ 6010 h 6009"/>
                  <a:gd name="connsiteX5" fmla="*/ 1374 w 7555"/>
                  <a:gd name="connsiteY5" fmla="*/ 6010 h 6009"/>
                  <a:gd name="connsiteX6" fmla="*/ 687 w 7555"/>
                  <a:gd name="connsiteY6" fmla="*/ 5323 h 6009"/>
                  <a:gd name="connsiteX7" fmla="*/ 0 w 7555"/>
                  <a:gd name="connsiteY7" fmla="*/ 3606 h 6009"/>
                  <a:gd name="connsiteX8" fmla="*/ 0 w 7555"/>
                  <a:gd name="connsiteY8" fmla="*/ 3606 h 6009"/>
                  <a:gd name="connsiteX9" fmla="*/ 3778 w 7555"/>
                  <a:gd name="connsiteY9" fmla="*/ 0 h 6009"/>
                  <a:gd name="connsiteX10" fmla="*/ 3778 w 7555"/>
                  <a:gd name="connsiteY10" fmla="*/ 0 h 6009"/>
                  <a:gd name="connsiteX11" fmla="*/ 4293 w 7555"/>
                  <a:gd name="connsiteY11" fmla="*/ 0 h 6009"/>
                  <a:gd name="connsiteX12" fmla="*/ 4293 w 7555"/>
                  <a:gd name="connsiteY12" fmla="*/ 0 h 6009"/>
                  <a:gd name="connsiteX13" fmla="*/ 6697 w 7555"/>
                  <a:gd name="connsiteY13" fmla="*/ 858 h 6009"/>
                  <a:gd name="connsiteX14" fmla="*/ 6697 w 7555"/>
                  <a:gd name="connsiteY14" fmla="*/ 858 h 6009"/>
                  <a:gd name="connsiteX15" fmla="*/ 7556 w 7555"/>
                  <a:gd name="connsiteY15" fmla="*/ 3606 h 6009"/>
                  <a:gd name="connsiteX16" fmla="*/ 7556 w 7555"/>
                  <a:gd name="connsiteY16" fmla="*/ 3606 h 6009"/>
                  <a:gd name="connsiteX17" fmla="*/ 7556 w 7555"/>
                  <a:gd name="connsiteY17" fmla="*/ 6010 h 6009"/>
                  <a:gd name="connsiteX18" fmla="*/ 4808 w 7555"/>
                  <a:gd name="connsiteY18" fmla="*/ 6010 h 6009"/>
                  <a:gd name="connsiteX19" fmla="*/ 4808 w 7555"/>
                  <a:gd name="connsiteY19" fmla="*/ 6010 h 6009"/>
                  <a:gd name="connsiteX20" fmla="*/ 3435 w 7555"/>
                  <a:gd name="connsiteY20" fmla="*/ 5666 h 6009"/>
                  <a:gd name="connsiteX21" fmla="*/ 3435 w 7555"/>
                  <a:gd name="connsiteY21" fmla="*/ 4808 h 6009"/>
                  <a:gd name="connsiteX22" fmla="*/ 3435 w 7555"/>
                  <a:gd name="connsiteY22" fmla="*/ 4636 h 6009"/>
                  <a:gd name="connsiteX23" fmla="*/ 3435 w 7555"/>
                  <a:gd name="connsiteY23" fmla="*/ 5666 h 6009"/>
                  <a:gd name="connsiteX24" fmla="*/ 3435 w 7555"/>
                  <a:gd name="connsiteY24" fmla="*/ 5666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6009">
                    <a:moveTo>
                      <a:pt x="4808" y="6010"/>
                    </a:moveTo>
                    <a:cubicBezTo>
                      <a:pt x="4808" y="6010"/>
                      <a:pt x="4808" y="6010"/>
                      <a:pt x="3606" y="6010"/>
                    </a:cubicBezTo>
                    <a:lnTo>
                      <a:pt x="3606" y="6010"/>
                    </a:lnTo>
                    <a:lnTo>
                      <a:pt x="3606" y="5666"/>
                    </a:lnTo>
                    <a:lnTo>
                      <a:pt x="3606" y="6010"/>
                    </a:lnTo>
                    <a:lnTo>
                      <a:pt x="1374" y="6010"/>
                    </a:lnTo>
                    <a:lnTo>
                      <a:pt x="687" y="5323"/>
                    </a:lnTo>
                    <a:cubicBezTo>
                      <a:pt x="515" y="5151"/>
                      <a:pt x="172" y="5151"/>
                      <a:pt x="0" y="3606"/>
                    </a:cubicBezTo>
                    <a:lnTo>
                      <a:pt x="0" y="3606"/>
                    </a:lnTo>
                    <a:cubicBezTo>
                      <a:pt x="172" y="0"/>
                      <a:pt x="3778" y="0"/>
                      <a:pt x="3778" y="0"/>
                    </a:cubicBezTo>
                    <a:lnTo>
                      <a:pt x="3778" y="0"/>
                    </a:lnTo>
                    <a:cubicBezTo>
                      <a:pt x="3950" y="0"/>
                      <a:pt x="4121" y="0"/>
                      <a:pt x="4293" y="0"/>
                    </a:cubicBezTo>
                    <a:lnTo>
                      <a:pt x="4293" y="0"/>
                    </a:lnTo>
                    <a:cubicBezTo>
                      <a:pt x="4808" y="0"/>
                      <a:pt x="5495" y="0"/>
                      <a:pt x="6697" y="858"/>
                    </a:cubicBezTo>
                    <a:lnTo>
                      <a:pt x="6697" y="858"/>
                    </a:lnTo>
                    <a:cubicBezTo>
                      <a:pt x="7899" y="2404"/>
                      <a:pt x="7384" y="3091"/>
                      <a:pt x="7556" y="3606"/>
                    </a:cubicBezTo>
                    <a:lnTo>
                      <a:pt x="7556" y="3606"/>
                    </a:lnTo>
                    <a:lnTo>
                      <a:pt x="7556" y="6010"/>
                    </a:lnTo>
                    <a:lnTo>
                      <a:pt x="4808" y="6010"/>
                    </a:lnTo>
                    <a:lnTo>
                      <a:pt x="4808" y="6010"/>
                    </a:lnTo>
                    <a:close/>
                    <a:moveTo>
                      <a:pt x="3435" y="5666"/>
                    </a:moveTo>
                    <a:lnTo>
                      <a:pt x="3435" y="4808"/>
                    </a:lnTo>
                    <a:lnTo>
                      <a:pt x="3435" y="4636"/>
                    </a:lnTo>
                    <a:lnTo>
                      <a:pt x="3435" y="5666"/>
                    </a:lnTo>
                    <a:lnTo>
                      <a:pt x="3435" y="56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2" name="图形 7">
              <a:extLst>
                <a:ext uri="{FF2B5EF4-FFF2-40B4-BE49-F238E27FC236}">
                  <a16:creationId xmlns:a16="http://schemas.microsoft.com/office/drawing/2014/main" xmlns="" id="{85DAA56D-2E40-4FC5-8537-AF4895772800}"/>
                </a:ext>
              </a:extLst>
            </p:cNvPr>
            <p:cNvGrpSpPr/>
            <p:nvPr/>
          </p:nvGrpSpPr>
          <p:grpSpPr>
            <a:xfrm>
              <a:off x="4768654" y="3754108"/>
              <a:ext cx="1202" cy="4808"/>
              <a:chOff x="4768654" y="3754108"/>
              <a:chExt cx="1202" cy="4808"/>
            </a:xfrm>
            <a:solidFill>
              <a:srgbClr val="B4B4B4"/>
            </a:solidFill>
          </p:grpSpPr>
          <p:sp>
            <p:nvSpPr>
              <p:cNvPr id="2579" name="任意多边形: 形状 2578">
                <a:extLst>
                  <a:ext uri="{FF2B5EF4-FFF2-40B4-BE49-F238E27FC236}">
                    <a16:creationId xmlns:a16="http://schemas.microsoft.com/office/drawing/2014/main" xmlns="" id="{2D4128AA-4FDC-435D-B5FD-71AA2A007986}"/>
                  </a:ext>
                </a:extLst>
              </p:cNvPr>
              <p:cNvSpPr/>
              <p:nvPr/>
            </p:nvSpPr>
            <p:spPr>
              <a:xfrm>
                <a:off x="4768654" y="3756512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0" name="任意多边形: 形状 2579">
                <a:extLst>
                  <a:ext uri="{FF2B5EF4-FFF2-40B4-BE49-F238E27FC236}">
                    <a16:creationId xmlns:a16="http://schemas.microsoft.com/office/drawing/2014/main" xmlns="" id="{46628F35-578D-4F20-846E-41FD23C71BEE}"/>
                  </a:ext>
                </a:extLst>
              </p:cNvPr>
              <p:cNvSpPr/>
              <p:nvPr/>
            </p:nvSpPr>
            <p:spPr>
              <a:xfrm>
                <a:off x="4768654" y="3754108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3" name="图形 7">
              <a:extLst>
                <a:ext uri="{FF2B5EF4-FFF2-40B4-BE49-F238E27FC236}">
                  <a16:creationId xmlns:a16="http://schemas.microsoft.com/office/drawing/2014/main" xmlns="" id="{7790FC5D-27FF-4A83-9D8A-17E5A83D0B58}"/>
                </a:ext>
              </a:extLst>
            </p:cNvPr>
            <p:cNvGrpSpPr/>
            <p:nvPr/>
          </p:nvGrpSpPr>
          <p:grpSpPr>
            <a:xfrm>
              <a:off x="4762472" y="3776946"/>
              <a:ext cx="7555" cy="6181"/>
              <a:chOff x="4762472" y="3776946"/>
              <a:chExt cx="7555" cy="6181"/>
            </a:xfrm>
            <a:solidFill>
              <a:srgbClr val="B4B4B4"/>
            </a:solidFill>
          </p:grpSpPr>
          <p:sp>
            <p:nvSpPr>
              <p:cNvPr id="2577" name="任意多边形: 形状 2576">
                <a:extLst>
                  <a:ext uri="{FF2B5EF4-FFF2-40B4-BE49-F238E27FC236}">
                    <a16:creationId xmlns:a16="http://schemas.microsoft.com/office/drawing/2014/main" xmlns="" id="{7F978601-6F09-44BC-B8A9-E50A6A9D9753}"/>
                  </a:ext>
                </a:extLst>
              </p:cNvPr>
              <p:cNvSpPr/>
              <p:nvPr/>
            </p:nvSpPr>
            <p:spPr>
              <a:xfrm>
                <a:off x="4764876" y="377935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8" name="任意多边形: 形状 2577">
                <a:extLst>
                  <a:ext uri="{FF2B5EF4-FFF2-40B4-BE49-F238E27FC236}">
                    <a16:creationId xmlns:a16="http://schemas.microsoft.com/office/drawing/2014/main" xmlns="" id="{9D99908E-BA1D-4384-9C6F-94D6C7C69223}"/>
                  </a:ext>
                </a:extLst>
              </p:cNvPr>
              <p:cNvSpPr/>
              <p:nvPr/>
            </p:nvSpPr>
            <p:spPr>
              <a:xfrm>
                <a:off x="4762472" y="3776946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5667 w 7555"/>
                  <a:gd name="connsiteY8" fmla="*/ 1031 h 6181"/>
                  <a:gd name="connsiteX9" fmla="*/ 5667 w 7555"/>
                  <a:gd name="connsiteY9" fmla="*/ 1031 h 6181"/>
                  <a:gd name="connsiteX10" fmla="*/ 5838 w 7555"/>
                  <a:gd name="connsiteY10" fmla="*/ 1202 h 6181"/>
                  <a:gd name="connsiteX11" fmla="*/ 5838 w 7555"/>
                  <a:gd name="connsiteY11" fmla="*/ 1374 h 6181"/>
                  <a:gd name="connsiteX12" fmla="*/ 7556 w 7555"/>
                  <a:gd name="connsiteY12" fmla="*/ 4980 h 6181"/>
                  <a:gd name="connsiteX13" fmla="*/ 5152 w 7555"/>
                  <a:gd name="connsiteY13" fmla="*/ 4980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2404 w 7555"/>
                  <a:gd name="connsiteY16" fmla="*/ 4980 h 6181"/>
                  <a:gd name="connsiteX17" fmla="*/ 2404 w 7555"/>
                  <a:gd name="connsiteY17" fmla="*/ 4636 h 6181"/>
                  <a:gd name="connsiteX18" fmla="*/ 2404 w 7555"/>
                  <a:gd name="connsiteY18" fmla="*/ 3778 h 6181"/>
                  <a:gd name="connsiteX19" fmla="*/ 4808 w 7555"/>
                  <a:gd name="connsiteY19" fmla="*/ 3778 h 6181"/>
                  <a:gd name="connsiteX20" fmla="*/ 2404 w 7555"/>
                  <a:gd name="connsiteY20" fmla="*/ 3778 h 6181"/>
                  <a:gd name="connsiteX21" fmla="*/ 2404 w 7555"/>
                  <a:gd name="connsiteY21" fmla="*/ 3778 h 6181"/>
                  <a:gd name="connsiteX22" fmla="*/ 1889 w 7555"/>
                  <a:gd name="connsiteY22" fmla="*/ 4293 h 6181"/>
                  <a:gd name="connsiteX23" fmla="*/ 2404 w 7555"/>
                  <a:gd name="connsiteY23" fmla="*/ 4636 h 6181"/>
                  <a:gd name="connsiteX24" fmla="*/ 2404 w 7555"/>
                  <a:gd name="connsiteY24" fmla="*/ 4636 h 6181"/>
                  <a:gd name="connsiteX25" fmla="*/ 2404 w 7555"/>
                  <a:gd name="connsiteY25" fmla="*/ 6182 h 6181"/>
                  <a:gd name="connsiteX26" fmla="*/ 0 w 7555"/>
                  <a:gd name="connsiteY26" fmla="*/ 6182 h 6181"/>
                  <a:gd name="connsiteX27" fmla="*/ 0 w 7555"/>
                  <a:gd name="connsiteY27" fmla="*/ 6010 h 6181"/>
                  <a:gd name="connsiteX28" fmla="*/ 6010 w 7555"/>
                  <a:gd name="connsiteY28" fmla="*/ 3091 h 6181"/>
                  <a:gd name="connsiteX29" fmla="*/ 6010 w 7555"/>
                  <a:gd name="connsiteY29" fmla="*/ 2748 h 6181"/>
                  <a:gd name="connsiteX30" fmla="*/ 6010 w 7555"/>
                  <a:gd name="connsiteY30" fmla="*/ 2748 h 6181"/>
                  <a:gd name="connsiteX31" fmla="*/ 6010 w 7555"/>
                  <a:gd name="connsiteY31" fmla="*/ 3091 h 6181"/>
                  <a:gd name="connsiteX32" fmla="*/ 6010 w 7555"/>
                  <a:gd name="connsiteY32" fmla="*/ 3091 h 6181"/>
                  <a:gd name="connsiteX33" fmla="*/ 2404 w 7555"/>
                  <a:gd name="connsiteY33" fmla="*/ 4465 h 6181"/>
                  <a:gd name="connsiteX34" fmla="*/ 2404 w 7555"/>
                  <a:gd name="connsiteY34" fmla="*/ 3606 h 6181"/>
                  <a:gd name="connsiteX35" fmla="*/ 2404 w 7555"/>
                  <a:gd name="connsiteY35" fmla="*/ 4465 h 6181"/>
                  <a:gd name="connsiteX36" fmla="*/ 2404 w 7555"/>
                  <a:gd name="connsiteY36" fmla="*/ 4465 h 6181"/>
                  <a:gd name="connsiteX37" fmla="*/ 2404 w 7555"/>
                  <a:gd name="connsiteY37" fmla="*/ 446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5838" y="344"/>
                      <a:pt x="5323" y="1031"/>
                      <a:pt x="5667" y="1031"/>
                    </a:cubicBezTo>
                    <a:lnTo>
                      <a:pt x="5667" y="1031"/>
                    </a:lnTo>
                    <a:lnTo>
                      <a:pt x="5838" y="1202"/>
                    </a:lnTo>
                    <a:lnTo>
                      <a:pt x="5838" y="1374"/>
                    </a:lnTo>
                    <a:lnTo>
                      <a:pt x="7556" y="4980"/>
                    </a:lnTo>
                    <a:lnTo>
                      <a:pt x="5152" y="4980"/>
                    </a:lnTo>
                    <a:cubicBezTo>
                      <a:pt x="4121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2404" y="4980"/>
                    </a:lnTo>
                    <a:lnTo>
                      <a:pt x="2404" y="4636"/>
                    </a:lnTo>
                    <a:lnTo>
                      <a:pt x="2404" y="3778"/>
                    </a:lnTo>
                    <a:lnTo>
                      <a:pt x="4808" y="3778"/>
                    </a:lnTo>
                    <a:lnTo>
                      <a:pt x="2404" y="3778"/>
                    </a:lnTo>
                    <a:lnTo>
                      <a:pt x="2404" y="3778"/>
                    </a:lnTo>
                    <a:lnTo>
                      <a:pt x="1889" y="4293"/>
                    </a:lnTo>
                    <a:cubicBezTo>
                      <a:pt x="1889" y="4293"/>
                      <a:pt x="2061" y="4465"/>
                      <a:pt x="2404" y="4636"/>
                    </a:cubicBezTo>
                    <a:lnTo>
                      <a:pt x="2404" y="4636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6010" y="3091"/>
                    </a:moveTo>
                    <a:cubicBezTo>
                      <a:pt x="6010" y="2919"/>
                      <a:pt x="6010" y="2748"/>
                      <a:pt x="6010" y="2748"/>
                    </a:cubicBezTo>
                    <a:lnTo>
                      <a:pt x="6010" y="2748"/>
                    </a:lnTo>
                    <a:cubicBezTo>
                      <a:pt x="6010" y="2748"/>
                      <a:pt x="6010" y="2919"/>
                      <a:pt x="6010" y="3091"/>
                    </a:cubicBezTo>
                    <a:lnTo>
                      <a:pt x="6010" y="3091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4" name="图形 7">
              <a:extLst>
                <a:ext uri="{FF2B5EF4-FFF2-40B4-BE49-F238E27FC236}">
                  <a16:creationId xmlns:a16="http://schemas.microsoft.com/office/drawing/2014/main" xmlns="" id="{ECEEC1D9-A54B-4AED-843E-75DDCB0B9A71}"/>
                </a:ext>
              </a:extLst>
            </p:cNvPr>
            <p:cNvGrpSpPr/>
            <p:nvPr/>
          </p:nvGrpSpPr>
          <p:grpSpPr>
            <a:xfrm>
              <a:off x="4810381" y="3765441"/>
              <a:ext cx="6009" cy="6181"/>
              <a:chOff x="4810381" y="3765441"/>
              <a:chExt cx="6009" cy="6181"/>
            </a:xfrm>
            <a:solidFill>
              <a:srgbClr val="B4B4B4"/>
            </a:solidFill>
          </p:grpSpPr>
          <p:sp>
            <p:nvSpPr>
              <p:cNvPr id="2575" name="任意多边形: 形状 2574">
                <a:extLst>
                  <a:ext uri="{FF2B5EF4-FFF2-40B4-BE49-F238E27FC236}">
                    <a16:creationId xmlns:a16="http://schemas.microsoft.com/office/drawing/2014/main" xmlns="" id="{07AA358A-50F4-43BE-A12D-A94BBF07C706}"/>
                  </a:ext>
                </a:extLst>
              </p:cNvPr>
              <p:cNvSpPr/>
              <p:nvPr/>
            </p:nvSpPr>
            <p:spPr>
              <a:xfrm>
                <a:off x="4812785" y="3767845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6" name="任意多边形: 形状 2575">
                <a:extLst>
                  <a:ext uri="{FF2B5EF4-FFF2-40B4-BE49-F238E27FC236}">
                    <a16:creationId xmlns:a16="http://schemas.microsoft.com/office/drawing/2014/main" xmlns="" id="{74C32334-3A20-48A9-9D1D-71439390CB54}"/>
                  </a:ext>
                </a:extLst>
              </p:cNvPr>
              <p:cNvSpPr/>
              <p:nvPr/>
            </p:nvSpPr>
            <p:spPr>
              <a:xfrm>
                <a:off x="4810381" y="3765441"/>
                <a:ext cx="6009" cy="6181"/>
              </a:xfrm>
              <a:custGeom>
                <a:avLst/>
                <a:gdLst>
                  <a:gd name="connsiteX0" fmla="*/ 3606 w 6009"/>
                  <a:gd name="connsiteY0" fmla="*/ 6010 h 6181"/>
                  <a:gd name="connsiteX1" fmla="*/ 2404 w 6009"/>
                  <a:gd name="connsiteY1" fmla="*/ 6010 h 6181"/>
                  <a:gd name="connsiteX2" fmla="*/ 0 w 6009"/>
                  <a:gd name="connsiteY2" fmla="*/ 6010 h 6181"/>
                  <a:gd name="connsiteX3" fmla="*/ 0 w 6009"/>
                  <a:gd name="connsiteY3" fmla="*/ 3606 h 6181"/>
                  <a:gd name="connsiteX4" fmla="*/ 0 w 6009"/>
                  <a:gd name="connsiteY4" fmla="*/ 2404 h 6181"/>
                  <a:gd name="connsiteX5" fmla="*/ 0 w 6009"/>
                  <a:gd name="connsiteY5" fmla="*/ 2404 h 6181"/>
                  <a:gd name="connsiteX6" fmla="*/ 0 w 6009"/>
                  <a:gd name="connsiteY6" fmla="*/ 0 h 6181"/>
                  <a:gd name="connsiteX7" fmla="*/ 2404 w 6009"/>
                  <a:gd name="connsiteY7" fmla="*/ 0 h 6181"/>
                  <a:gd name="connsiteX8" fmla="*/ 6010 w 6009"/>
                  <a:gd name="connsiteY8" fmla="*/ 3778 h 6181"/>
                  <a:gd name="connsiteX9" fmla="*/ 6010 w 6009"/>
                  <a:gd name="connsiteY9" fmla="*/ 3778 h 6181"/>
                  <a:gd name="connsiteX10" fmla="*/ 6010 w 6009"/>
                  <a:gd name="connsiteY10" fmla="*/ 6182 h 6181"/>
                  <a:gd name="connsiteX11" fmla="*/ 3606 w 6009"/>
                  <a:gd name="connsiteY11" fmla="*/ 6182 h 6181"/>
                  <a:gd name="connsiteX12" fmla="*/ 3606 w 6009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9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5" name="图形 7">
              <a:extLst>
                <a:ext uri="{FF2B5EF4-FFF2-40B4-BE49-F238E27FC236}">
                  <a16:creationId xmlns:a16="http://schemas.microsoft.com/office/drawing/2014/main" xmlns="" id="{C7F19007-A37E-4DC4-BD16-A15070C82453}"/>
                </a:ext>
              </a:extLst>
            </p:cNvPr>
            <p:cNvGrpSpPr/>
            <p:nvPr/>
          </p:nvGrpSpPr>
          <p:grpSpPr>
            <a:xfrm>
              <a:off x="4798876" y="3787078"/>
              <a:ext cx="2575" cy="4808"/>
              <a:chOff x="4798876" y="3787078"/>
              <a:chExt cx="2575" cy="4808"/>
            </a:xfrm>
            <a:solidFill>
              <a:srgbClr val="B4B4B4"/>
            </a:solidFill>
          </p:grpSpPr>
          <p:sp>
            <p:nvSpPr>
              <p:cNvPr id="2573" name="任意多边形: 形状 2572">
                <a:extLst>
                  <a:ext uri="{FF2B5EF4-FFF2-40B4-BE49-F238E27FC236}">
                    <a16:creationId xmlns:a16="http://schemas.microsoft.com/office/drawing/2014/main" xmlns="" id="{B2731239-90FB-40D6-BADA-AB6A4ACAFD9C}"/>
                  </a:ext>
                </a:extLst>
              </p:cNvPr>
              <p:cNvSpPr/>
              <p:nvPr/>
            </p:nvSpPr>
            <p:spPr>
              <a:xfrm>
                <a:off x="4798876" y="3789482"/>
                <a:ext cx="2575" cy="17171"/>
              </a:xfrm>
              <a:custGeom>
                <a:avLst/>
                <a:gdLst>
                  <a:gd name="connsiteX0" fmla="*/ 1374 w 2575"/>
                  <a:gd name="connsiteY0" fmla="*/ 0 h 17171"/>
                  <a:gd name="connsiteX1" fmla="*/ 2576 w 2575"/>
                  <a:gd name="connsiteY1" fmla="*/ 0 h 17171"/>
                  <a:gd name="connsiteX2" fmla="*/ 1374 w 2575"/>
                  <a:gd name="connsiteY2" fmla="*/ 0 h 17171"/>
                  <a:gd name="connsiteX3" fmla="*/ 0 w 2575"/>
                  <a:gd name="connsiteY3" fmla="*/ 0 h 17171"/>
                  <a:gd name="connsiteX4" fmla="*/ 1374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4" name="任意多边形: 形状 2573">
                <a:extLst>
                  <a:ext uri="{FF2B5EF4-FFF2-40B4-BE49-F238E27FC236}">
                    <a16:creationId xmlns:a16="http://schemas.microsoft.com/office/drawing/2014/main" xmlns="" id="{DDAA213D-83C4-43F1-BFCE-850D65145A97}"/>
                  </a:ext>
                </a:extLst>
              </p:cNvPr>
              <p:cNvSpPr/>
              <p:nvPr/>
            </p:nvSpPr>
            <p:spPr>
              <a:xfrm>
                <a:off x="4798876" y="3787078"/>
                <a:ext cx="2575" cy="4808"/>
              </a:xfrm>
              <a:custGeom>
                <a:avLst/>
                <a:gdLst>
                  <a:gd name="connsiteX0" fmla="*/ 1374 w 2575"/>
                  <a:gd name="connsiteY0" fmla="*/ 4808 h 4808"/>
                  <a:gd name="connsiteX1" fmla="*/ 0 w 2575"/>
                  <a:gd name="connsiteY1" fmla="*/ 4808 h 4808"/>
                  <a:gd name="connsiteX2" fmla="*/ 0 w 2575"/>
                  <a:gd name="connsiteY2" fmla="*/ 0 h 4808"/>
                  <a:gd name="connsiteX3" fmla="*/ 1374 w 2575"/>
                  <a:gd name="connsiteY3" fmla="*/ 0 h 4808"/>
                  <a:gd name="connsiteX4" fmla="*/ 2576 w 2575"/>
                  <a:gd name="connsiteY4" fmla="*/ 0 h 4808"/>
                  <a:gd name="connsiteX5" fmla="*/ 2576 w 2575"/>
                  <a:gd name="connsiteY5" fmla="*/ 4808 h 4808"/>
                  <a:gd name="connsiteX6" fmla="*/ 1374 w 2575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808">
                    <a:moveTo>
                      <a:pt x="1374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374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6" name="图形 7">
              <a:extLst>
                <a:ext uri="{FF2B5EF4-FFF2-40B4-BE49-F238E27FC236}">
                  <a16:creationId xmlns:a16="http://schemas.microsoft.com/office/drawing/2014/main" xmlns="" id="{C359FFEE-6D2E-45D3-AE8C-477A6EC9B990}"/>
                </a:ext>
              </a:extLst>
            </p:cNvPr>
            <p:cNvGrpSpPr/>
            <p:nvPr/>
          </p:nvGrpSpPr>
          <p:grpSpPr>
            <a:xfrm>
              <a:off x="4839401" y="3803047"/>
              <a:ext cx="7040" cy="5838"/>
              <a:chOff x="4839401" y="3803047"/>
              <a:chExt cx="7040" cy="5838"/>
            </a:xfrm>
            <a:solidFill>
              <a:srgbClr val="B4B4B4"/>
            </a:solidFill>
          </p:grpSpPr>
          <p:sp>
            <p:nvSpPr>
              <p:cNvPr id="2571" name="任意多边形: 形状 2570">
                <a:extLst>
                  <a:ext uri="{FF2B5EF4-FFF2-40B4-BE49-F238E27FC236}">
                    <a16:creationId xmlns:a16="http://schemas.microsoft.com/office/drawing/2014/main" xmlns="" id="{88D0A525-ADF3-4F99-B259-5D347CA81908}"/>
                  </a:ext>
                </a:extLst>
              </p:cNvPr>
              <p:cNvSpPr/>
              <p:nvPr/>
            </p:nvSpPr>
            <p:spPr>
              <a:xfrm>
                <a:off x="4841805" y="3804592"/>
                <a:ext cx="1202" cy="2575"/>
              </a:xfrm>
              <a:custGeom>
                <a:avLst/>
                <a:gdLst>
                  <a:gd name="connsiteX0" fmla="*/ 0 w 1202"/>
                  <a:gd name="connsiteY0" fmla="*/ 2576 h 2575"/>
                  <a:gd name="connsiteX1" fmla="*/ 1202 w 1202"/>
                  <a:gd name="connsiteY1" fmla="*/ 1202 h 2575"/>
                  <a:gd name="connsiteX2" fmla="*/ 0 w 1202"/>
                  <a:gd name="connsiteY2" fmla="*/ 0 h 2575"/>
                  <a:gd name="connsiteX3" fmla="*/ 0 w 1202"/>
                  <a:gd name="connsiteY3" fmla="*/ 1202 h 2575"/>
                  <a:gd name="connsiteX4" fmla="*/ 0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0" y="2576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2" name="任意多边形: 形状 2571">
                <a:extLst>
                  <a:ext uri="{FF2B5EF4-FFF2-40B4-BE49-F238E27FC236}">
                    <a16:creationId xmlns:a16="http://schemas.microsoft.com/office/drawing/2014/main" xmlns="" id="{6E580FB3-BA90-4382-BD4B-A40F7230A116}"/>
                  </a:ext>
                </a:extLst>
              </p:cNvPr>
              <p:cNvSpPr/>
              <p:nvPr/>
            </p:nvSpPr>
            <p:spPr>
              <a:xfrm>
                <a:off x="4839401" y="3803047"/>
                <a:ext cx="7040" cy="5838"/>
              </a:xfrm>
              <a:custGeom>
                <a:avLst/>
                <a:gdLst>
                  <a:gd name="connsiteX0" fmla="*/ 4121 w 7040"/>
                  <a:gd name="connsiteY0" fmla="*/ 5838 h 5838"/>
                  <a:gd name="connsiteX1" fmla="*/ 0 w 7040"/>
                  <a:gd name="connsiteY1" fmla="*/ 4121 h 5838"/>
                  <a:gd name="connsiteX2" fmla="*/ 0 w 7040"/>
                  <a:gd name="connsiteY2" fmla="*/ 2919 h 5838"/>
                  <a:gd name="connsiteX3" fmla="*/ 0 w 7040"/>
                  <a:gd name="connsiteY3" fmla="*/ 1717 h 5838"/>
                  <a:gd name="connsiteX4" fmla="*/ 4121 w 7040"/>
                  <a:gd name="connsiteY4" fmla="*/ 0 h 5838"/>
                  <a:gd name="connsiteX5" fmla="*/ 7040 w 7040"/>
                  <a:gd name="connsiteY5" fmla="*/ 2919 h 5838"/>
                  <a:gd name="connsiteX6" fmla="*/ 5323 w 7040"/>
                  <a:gd name="connsiteY6" fmla="*/ 4636 h 5838"/>
                  <a:gd name="connsiteX7" fmla="*/ 4121 w 7040"/>
                  <a:gd name="connsiteY7" fmla="*/ 5838 h 5838"/>
                  <a:gd name="connsiteX8" fmla="*/ 4121 w 7040"/>
                  <a:gd name="connsiteY8" fmla="*/ 5838 h 5838"/>
                  <a:gd name="connsiteX9" fmla="*/ 2404 w 7040"/>
                  <a:gd name="connsiteY9" fmla="*/ 4121 h 5838"/>
                  <a:gd name="connsiteX10" fmla="*/ 4808 w 7040"/>
                  <a:gd name="connsiteY10" fmla="*/ 4121 h 5838"/>
                  <a:gd name="connsiteX11" fmla="*/ 2404 w 7040"/>
                  <a:gd name="connsiteY11" fmla="*/ 4121 h 5838"/>
                  <a:gd name="connsiteX12" fmla="*/ 2404 w 7040"/>
                  <a:gd name="connsiteY12" fmla="*/ 4121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0" h="5838">
                    <a:moveTo>
                      <a:pt x="4121" y="5838"/>
                    </a:moveTo>
                    <a:lnTo>
                      <a:pt x="0" y="4121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7040" y="2919"/>
                    </a:lnTo>
                    <a:lnTo>
                      <a:pt x="5323" y="4636"/>
                    </a:lnTo>
                    <a:lnTo>
                      <a:pt x="4121" y="5838"/>
                    </a:lnTo>
                    <a:lnTo>
                      <a:pt x="4121" y="5838"/>
                    </a:lnTo>
                    <a:close/>
                    <a:moveTo>
                      <a:pt x="2404" y="4121"/>
                    </a:moveTo>
                    <a:lnTo>
                      <a:pt x="4808" y="4121"/>
                    </a:lnTo>
                    <a:lnTo>
                      <a:pt x="2404" y="4121"/>
                    </a:lnTo>
                    <a:lnTo>
                      <a:pt x="2404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7" name="图形 7">
              <a:extLst>
                <a:ext uri="{FF2B5EF4-FFF2-40B4-BE49-F238E27FC236}">
                  <a16:creationId xmlns:a16="http://schemas.microsoft.com/office/drawing/2014/main" xmlns="" id="{F81016EC-0080-44BE-8881-958D427843C2}"/>
                </a:ext>
              </a:extLst>
            </p:cNvPr>
            <p:cNvGrpSpPr/>
            <p:nvPr/>
          </p:nvGrpSpPr>
          <p:grpSpPr>
            <a:xfrm>
              <a:off x="4800421" y="3813522"/>
              <a:ext cx="4808" cy="1202"/>
              <a:chOff x="4800421" y="3813522"/>
              <a:chExt cx="4808" cy="1202"/>
            </a:xfrm>
            <a:solidFill>
              <a:srgbClr val="B4B4B4"/>
            </a:solidFill>
          </p:grpSpPr>
          <p:sp>
            <p:nvSpPr>
              <p:cNvPr id="2569" name="任意多边形: 形状 2568">
                <a:extLst>
                  <a:ext uri="{FF2B5EF4-FFF2-40B4-BE49-F238E27FC236}">
                    <a16:creationId xmlns:a16="http://schemas.microsoft.com/office/drawing/2014/main" xmlns="" id="{522AF549-BF10-4EEA-8F1D-1CEB6B6444D9}"/>
                  </a:ext>
                </a:extLst>
              </p:cNvPr>
              <p:cNvSpPr/>
              <p:nvPr/>
            </p:nvSpPr>
            <p:spPr>
              <a:xfrm>
                <a:off x="4802825" y="3813522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0" name="任意多边形: 形状 2569">
                <a:extLst>
                  <a:ext uri="{FF2B5EF4-FFF2-40B4-BE49-F238E27FC236}">
                    <a16:creationId xmlns:a16="http://schemas.microsoft.com/office/drawing/2014/main" xmlns="" id="{25ECD9C7-3562-46B9-8D2B-474D77915A36}"/>
                  </a:ext>
                </a:extLst>
              </p:cNvPr>
              <p:cNvSpPr/>
              <p:nvPr/>
            </p:nvSpPr>
            <p:spPr>
              <a:xfrm>
                <a:off x="4800421" y="3813522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8" name="图形 7">
              <a:extLst>
                <a:ext uri="{FF2B5EF4-FFF2-40B4-BE49-F238E27FC236}">
                  <a16:creationId xmlns:a16="http://schemas.microsoft.com/office/drawing/2014/main" xmlns="" id="{4CAFCCC7-2AF0-44A1-9439-6CEBAA9145CF}"/>
                </a:ext>
              </a:extLst>
            </p:cNvPr>
            <p:cNvGrpSpPr/>
            <p:nvPr/>
          </p:nvGrpSpPr>
          <p:grpSpPr>
            <a:xfrm>
              <a:off x="4869279" y="3750148"/>
              <a:ext cx="6181" cy="6020"/>
              <a:chOff x="4869279" y="3750148"/>
              <a:chExt cx="6181" cy="6020"/>
            </a:xfrm>
            <a:solidFill>
              <a:srgbClr val="B4B4B4"/>
            </a:solidFill>
          </p:grpSpPr>
          <p:sp>
            <p:nvSpPr>
              <p:cNvPr id="2567" name="任意多边形: 形状 2566">
                <a:extLst>
                  <a:ext uri="{FF2B5EF4-FFF2-40B4-BE49-F238E27FC236}">
                    <a16:creationId xmlns:a16="http://schemas.microsoft.com/office/drawing/2014/main" xmlns="" id="{D7005A12-2508-4040-B944-660CC3D6B7E7}"/>
                  </a:ext>
                </a:extLst>
              </p:cNvPr>
              <p:cNvSpPr/>
              <p:nvPr/>
            </p:nvSpPr>
            <p:spPr>
              <a:xfrm>
                <a:off x="4871855" y="3752562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8" name="任意多边形: 形状 2567">
                <a:extLst>
                  <a:ext uri="{FF2B5EF4-FFF2-40B4-BE49-F238E27FC236}">
                    <a16:creationId xmlns:a16="http://schemas.microsoft.com/office/drawing/2014/main" xmlns="" id="{A3FAA8F0-8FD8-4CF1-B799-F86B8947BF65}"/>
                  </a:ext>
                </a:extLst>
              </p:cNvPr>
              <p:cNvSpPr/>
              <p:nvPr/>
            </p:nvSpPr>
            <p:spPr>
              <a:xfrm>
                <a:off x="4869279" y="3750148"/>
                <a:ext cx="6181" cy="6020"/>
              </a:xfrm>
              <a:custGeom>
                <a:avLst/>
                <a:gdLst>
                  <a:gd name="connsiteX0" fmla="*/ 3777 w 6181"/>
                  <a:gd name="connsiteY0" fmla="*/ 6021 h 6020"/>
                  <a:gd name="connsiteX1" fmla="*/ 2576 w 6181"/>
                  <a:gd name="connsiteY1" fmla="*/ 6021 h 6020"/>
                  <a:gd name="connsiteX2" fmla="*/ 2576 w 6181"/>
                  <a:gd name="connsiteY2" fmla="*/ 6021 h 6020"/>
                  <a:gd name="connsiteX3" fmla="*/ 2404 w 6181"/>
                  <a:gd name="connsiteY3" fmla="*/ 6021 h 6020"/>
                  <a:gd name="connsiteX4" fmla="*/ 0 w 6181"/>
                  <a:gd name="connsiteY4" fmla="*/ 6021 h 6020"/>
                  <a:gd name="connsiteX5" fmla="*/ 0 w 6181"/>
                  <a:gd name="connsiteY5" fmla="*/ 3617 h 6020"/>
                  <a:gd name="connsiteX6" fmla="*/ 858 w 6181"/>
                  <a:gd name="connsiteY6" fmla="*/ 869 h 6020"/>
                  <a:gd name="connsiteX7" fmla="*/ 858 w 6181"/>
                  <a:gd name="connsiteY7" fmla="*/ 869 h 6020"/>
                  <a:gd name="connsiteX8" fmla="*/ 3262 w 6181"/>
                  <a:gd name="connsiteY8" fmla="*/ 11 h 6020"/>
                  <a:gd name="connsiteX9" fmla="*/ 3262 w 6181"/>
                  <a:gd name="connsiteY9" fmla="*/ 11 h 6020"/>
                  <a:gd name="connsiteX10" fmla="*/ 3777 w 6181"/>
                  <a:gd name="connsiteY10" fmla="*/ 11 h 6020"/>
                  <a:gd name="connsiteX11" fmla="*/ 3777 w 6181"/>
                  <a:gd name="connsiteY11" fmla="*/ 11 h 6020"/>
                  <a:gd name="connsiteX12" fmla="*/ 6182 w 6181"/>
                  <a:gd name="connsiteY12" fmla="*/ 11 h 6020"/>
                  <a:gd name="connsiteX13" fmla="*/ 6182 w 6181"/>
                  <a:gd name="connsiteY13" fmla="*/ 2415 h 6020"/>
                  <a:gd name="connsiteX14" fmla="*/ 6182 w 6181"/>
                  <a:gd name="connsiteY14" fmla="*/ 3617 h 6020"/>
                  <a:gd name="connsiteX15" fmla="*/ 6182 w 6181"/>
                  <a:gd name="connsiteY15" fmla="*/ 3617 h 6020"/>
                  <a:gd name="connsiteX16" fmla="*/ 6182 w 6181"/>
                  <a:gd name="connsiteY16" fmla="*/ 6021 h 6020"/>
                  <a:gd name="connsiteX17" fmla="*/ 3777 w 6181"/>
                  <a:gd name="connsiteY17" fmla="*/ 6021 h 6020"/>
                  <a:gd name="connsiteX18" fmla="*/ 3777 w 6181"/>
                  <a:gd name="connsiteY18" fmla="*/ 6021 h 6020"/>
                  <a:gd name="connsiteX19" fmla="*/ 3777 w 6181"/>
                  <a:gd name="connsiteY19" fmla="*/ 2930 h 6020"/>
                  <a:gd name="connsiteX20" fmla="*/ 3777 w 6181"/>
                  <a:gd name="connsiteY20" fmla="*/ 1041 h 6020"/>
                  <a:gd name="connsiteX21" fmla="*/ 3777 w 6181"/>
                  <a:gd name="connsiteY21" fmla="*/ 2930 h 6020"/>
                  <a:gd name="connsiteX22" fmla="*/ 3777 w 6181"/>
                  <a:gd name="connsiteY22" fmla="*/ 2930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020">
                    <a:moveTo>
                      <a:pt x="3777" y="6021"/>
                    </a:moveTo>
                    <a:cubicBezTo>
                      <a:pt x="3091" y="6021"/>
                      <a:pt x="2747" y="6021"/>
                      <a:pt x="2576" y="6021"/>
                    </a:cubicBezTo>
                    <a:lnTo>
                      <a:pt x="2576" y="6021"/>
                    </a:ln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1" y="2930"/>
                      <a:pt x="-344" y="2415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7" y="11"/>
                      <a:pt x="3262" y="11"/>
                    </a:cubicBezTo>
                    <a:lnTo>
                      <a:pt x="3262" y="11"/>
                    </a:lnTo>
                    <a:cubicBezTo>
                      <a:pt x="3434" y="11"/>
                      <a:pt x="3606" y="11"/>
                      <a:pt x="3777" y="11"/>
                    </a:cubicBezTo>
                    <a:lnTo>
                      <a:pt x="3777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777" y="6021"/>
                    </a:lnTo>
                    <a:lnTo>
                      <a:pt x="3777" y="6021"/>
                    </a:lnTo>
                    <a:close/>
                    <a:moveTo>
                      <a:pt x="3777" y="2930"/>
                    </a:moveTo>
                    <a:lnTo>
                      <a:pt x="3777" y="1041"/>
                    </a:lnTo>
                    <a:lnTo>
                      <a:pt x="3777" y="2930"/>
                    </a:lnTo>
                    <a:lnTo>
                      <a:pt x="3777" y="29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19" name="图形 7">
              <a:extLst>
                <a:ext uri="{FF2B5EF4-FFF2-40B4-BE49-F238E27FC236}">
                  <a16:creationId xmlns:a16="http://schemas.microsoft.com/office/drawing/2014/main" xmlns="" id="{CFC7D665-047C-49F6-B2DC-CF1940A87B08}"/>
                </a:ext>
              </a:extLst>
            </p:cNvPr>
            <p:cNvGrpSpPr/>
            <p:nvPr/>
          </p:nvGrpSpPr>
          <p:grpSpPr>
            <a:xfrm>
              <a:off x="4887138" y="3772997"/>
              <a:ext cx="6182" cy="6181"/>
              <a:chOff x="4887138" y="3772997"/>
              <a:chExt cx="6182" cy="6181"/>
            </a:xfrm>
            <a:solidFill>
              <a:srgbClr val="B4B4B4"/>
            </a:solidFill>
          </p:grpSpPr>
          <p:sp>
            <p:nvSpPr>
              <p:cNvPr id="2565" name="任意多边形: 形状 2564">
                <a:extLst>
                  <a:ext uri="{FF2B5EF4-FFF2-40B4-BE49-F238E27FC236}">
                    <a16:creationId xmlns:a16="http://schemas.microsoft.com/office/drawing/2014/main" xmlns="" id="{121CF5D2-D531-4B0B-9A63-83AC4A46D140}"/>
                  </a:ext>
                </a:extLst>
              </p:cNvPr>
              <p:cNvSpPr/>
              <p:nvPr/>
            </p:nvSpPr>
            <p:spPr>
              <a:xfrm>
                <a:off x="4889542" y="377540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6" name="任意多边形: 形状 2565">
                <a:extLst>
                  <a:ext uri="{FF2B5EF4-FFF2-40B4-BE49-F238E27FC236}">
                    <a16:creationId xmlns:a16="http://schemas.microsoft.com/office/drawing/2014/main" xmlns="" id="{CE5071BD-62FB-4918-B307-A977C4C06C6E}"/>
                  </a:ext>
                </a:extLst>
              </p:cNvPr>
              <p:cNvSpPr/>
              <p:nvPr/>
            </p:nvSpPr>
            <p:spPr>
              <a:xfrm>
                <a:off x="4887138" y="3772997"/>
                <a:ext cx="6182" cy="6181"/>
              </a:xfrm>
              <a:custGeom>
                <a:avLst/>
                <a:gdLst>
                  <a:gd name="connsiteX0" fmla="*/ 0 w 6182"/>
                  <a:gd name="connsiteY0" fmla="*/ 6010 h 6181"/>
                  <a:gd name="connsiteX1" fmla="*/ 0 w 6182"/>
                  <a:gd name="connsiteY1" fmla="*/ 3606 h 6181"/>
                  <a:gd name="connsiteX2" fmla="*/ 0 w 6182"/>
                  <a:gd name="connsiteY2" fmla="*/ 2404 h 6181"/>
                  <a:gd name="connsiteX3" fmla="*/ 0 w 6182"/>
                  <a:gd name="connsiteY3" fmla="*/ 2404 h 6181"/>
                  <a:gd name="connsiteX4" fmla="*/ 0 w 6182"/>
                  <a:gd name="connsiteY4" fmla="*/ 0 h 6181"/>
                  <a:gd name="connsiteX5" fmla="*/ 2404 w 6182"/>
                  <a:gd name="connsiteY5" fmla="*/ 0 h 6181"/>
                  <a:gd name="connsiteX6" fmla="*/ 3606 w 6182"/>
                  <a:gd name="connsiteY6" fmla="*/ 0 h 6181"/>
                  <a:gd name="connsiteX7" fmla="*/ 3606 w 6182"/>
                  <a:gd name="connsiteY7" fmla="*/ 0 h 6181"/>
                  <a:gd name="connsiteX8" fmla="*/ 6182 w 6182"/>
                  <a:gd name="connsiteY8" fmla="*/ 0 h 6181"/>
                  <a:gd name="connsiteX9" fmla="*/ 6182 w 6182"/>
                  <a:gd name="connsiteY9" fmla="*/ 2576 h 6181"/>
                  <a:gd name="connsiteX10" fmla="*/ 5323 w 6182"/>
                  <a:gd name="connsiteY10" fmla="*/ 5323 h 6181"/>
                  <a:gd name="connsiteX11" fmla="*/ 5323 w 6182"/>
                  <a:gd name="connsiteY11" fmla="*/ 5323 h 6181"/>
                  <a:gd name="connsiteX12" fmla="*/ 2919 w 6182"/>
                  <a:gd name="connsiteY12" fmla="*/ 6182 h 6181"/>
                  <a:gd name="connsiteX13" fmla="*/ 2919 w 6182"/>
                  <a:gd name="connsiteY13" fmla="*/ 6182 h 6181"/>
                  <a:gd name="connsiteX14" fmla="*/ 2404 w 6182"/>
                  <a:gd name="connsiteY14" fmla="*/ 6182 h 6181"/>
                  <a:gd name="connsiteX15" fmla="*/ 2404 w 6182"/>
                  <a:gd name="connsiteY15" fmla="*/ 6182 h 6181"/>
                  <a:gd name="connsiteX16" fmla="*/ 0 w 6182"/>
                  <a:gd name="connsiteY16" fmla="*/ 6182 h 6181"/>
                  <a:gd name="connsiteX17" fmla="*/ 0 w 6182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182" y="0"/>
                    </a:lnTo>
                    <a:lnTo>
                      <a:pt x="6182" y="2576"/>
                    </a:lnTo>
                    <a:cubicBezTo>
                      <a:pt x="6010" y="3091"/>
                      <a:pt x="6525" y="3778"/>
                      <a:pt x="5323" y="5323"/>
                    </a:cubicBezTo>
                    <a:lnTo>
                      <a:pt x="5323" y="5323"/>
                    </a:lnTo>
                    <a:cubicBezTo>
                      <a:pt x="4122" y="6182"/>
                      <a:pt x="3435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0" name="图形 7">
              <a:extLst>
                <a:ext uri="{FF2B5EF4-FFF2-40B4-BE49-F238E27FC236}">
                  <a16:creationId xmlns:a16="http://schemas.microsoft.com/office/drawing/2014/main" xmlns="" id="{CEB27BCD-9AA1-412A-B080-B239170F5C69}"/>
                </a:ext>
              </a:extLst>
            </p:cNvPr>
            <p:cNvGrpSpPr/>
            <p:nvPr/>
          </p:nvGrpSpPr>
          <p:grpSpPr>
            <a:xfrm>
              <a:off x="4887138" y="3804592"/>
              <a:ext cx="1374" cy="4808"/>
              <a:chOff x="4887138" y="3804592"/>
              <a:chExt cx="1374" cy="4808"/>
            </a:xfrm>
            <a:solidFill>
              <a:srgbClr val="B4B4B4"/>
            </a:solidFill>
          </p:grpSpPr>
          <p:sp>
            <p:nvSpPr>
              <p:cNvPr id="2563" name="任意多边形: 形状 2562">
                <a:extLst>
                  <a:ext uri="{FF2B5EF4-FFF2-40B4-BE49-F238E27FC236}">
                    <a16:creationId xmlns:a16="http://schemas.microsoft.com/office/drawing/2014/main" xmlns="" id="{98904814-9C02-44A2-B027-B41FB4FF11AF}"/>
                  </a:ext>
                </a:extLst>
              </p:cNvPr>
              <p:cNvSpPr/>
              <p:nvPr/>
            </p:nvSpPr>
            <p:spPr>
              <a:xfrm>
                <a:off x="4887303" y="3806996"/>
                <a:ext cx="1209" cy="17171"/>
              </a:xfrm>
              <a:custGeom>
                <a:avLst/>
                <a:gdLst>
                  <a:gd name="connsiteX0" fmla="*/ 1209 w 1209"/>
                  <a:gd name="connsiteY0" fmla="*/ 0 h 17171"/>
                  <a:gd name="connsiteX1" fmla="*/ 7 w 1209"/>
                  <a:gd name="connsiteY1" fmla="*/ 0 h 17171"/>
                  <a:gd name="connsiteX2" fmla="*/ 1209 w 1209"/>
                  <a:gd name="connsiteY2" fmla="*/ 0 h 17171"/>
                  <a:gd name="connsiteX3" fmla="*/ 1209 w 1209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4" name="任意多边形: 形状 2563">
                <a:extLst>
                  <a:ext uri="{FF2B5EF4-FFF2-40B4-BE49-F238E27FC236}">
                    <a16:creationId xmlns:a16="http://schemas.microsoft.com/office/drawing/2014/main" xmlns="" id="{09EF52A6-39CA-464D-BA92-C941B3ACFC3A}"/>
                  </a:ext>
                </a:extLst>
              </p:cNvPr>
              <p:cNvSpPr/>
              <p:nvPr/>
            </p:nvSpPr>
            <p:spPr>
              <a:xfrm>
                <a:off x="4887138" y="3804592"/>
                <a:ext cx="1202" cy="4808"/>
              </a:xfrm>
              <a:custGeom>
                <a:avLst/>
                <a:gdLst>
                  <a:gd name="connsiteX0" fmla="*/ 172 w 1202"/>
                  <a:gd name="connsiteY0" fmla="*/ 4808 h 4808"/>
                  <a:gd name="connsiteX1" fmla="*/ 172 w 1202"/>
                  <a:gd name="connsiteY1" fmla="*/ 4808 h 4808"/>
                  <a:gd name="connsiteX2" fmla="*/ 0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2404 h 4808"/>
                  <a:gd name="connsiteX6" fmla="*/ 1202 w 1202"/>
                  <a:gd name="connsiteY6" fmla="*/ 4808 h 4808"/>
                  <a:gd name="connsiteX7" fmla="*/ 172 w 1202"/>
                  <a:gd name="connsiteY7" fmla="*/ 4808 h 4808"/>
                  <a:gd name="connsiteX8" fmla="*/ 172 w 1202"/>
                  <a:gd name="connsiteY8" fmla="*/ 4808 h 4808"/>
                  <a:gd name="connsiteX9" fmla="*/ 1202 w 1202"/>
                  <a:gd name="connsiteY9" fmla="*/ 2404 h 4808"/>
                  <a:gd name="connsiteX10" fmla="*/ 1202 w 1202"/>
                  <a:gd name="connsiteY10" fmla="*/ 0 h 4808"/>
                  <a:gd name="connsiteX11" fmla="*/ 1202 w 1202"/>
                  <a:gd name="connsiteY11" fmla="*/ 2404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2404 h 4808"/>
                  <a:gd name="connsiteX15" fmla="*/ 1202 w 1202"/>
                  <a:gd name="connsiteY15" fmla="*/ 0 h 4808"/>
                  <a:gd name="connsiteX16" fmla="*/ 1202 w 1202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1" name="图形 7">
              <a:extLst>
                <a:ext uri="{FF2B5EF4-FFF2-40B4-BE49-F238E27FC236}">
                  <a16:creationId xmlns:a16="http://schemas.microsoft.com/office/drawing/2014/main" xmlns="" id="{E7AE6C7E-377D-477A-97FB-8498CFD41751}"/>
                </a:ext>
              </a:extLst>
            </p:cNvPr>
            <p:cNvGrpSpPr/>
            <p:nvPr/>
          </p:nvGrpSpPr>
          <p:grpSpPr>
            <a:xfrm>
              <a:off x="4913754" y="3804592"/>
              <a:ext cx="8413" cy="6010"/>
              <a:chOff x="4913754" y="3804592"/>
              <a:chExt cx="8413" cy="6010"/>
            </a:xfrm>
            <a:solidFill>
              <a:srgbClr val="B4B4B4"/>
            </a:solidFill>
          </p:grpSpPr>
          <p:sp>
            <p:nvSpPr>
              <p:cNvPr id="2561" name="任意多边形: 形状 2560">
                <a:extLst>
                  <a:ext uri="{FF2B5EF4-FFF2-40B4-BE49-F238E27FC236}">
                    <a16:creationId xmlns:a16="http://schemas.microsoft.com/office/drawing/2014/main" xmlns="" id="{0CCB3718-30BD-4C83-86DB-D48B695D0C69}"/>
                  </a:ext>
                </a:extLst>
              </p:cNvPr>
              <p:cNvSpPr/>
              <p:nvPr/>
            </p:nvSpPr>
            <p:spPr>
              <a:xfrm>
                <a:off x="4916158" y="3806996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2" name="任意多边形: 形状 2561">
                <a:extLst>
                  <a:ext uri="{FF2B5EF4-FFF2-40B4-BE49-F238E27FC236}">
                    <a16:creationId xmlns:a16="http://schemas.microsoft.com/office/drawing/2014/main" xmlns="" id="{052E71D6-DD75-4458-90F2-65AB3C000528}"/>
                  </a:ext>
                </a:extLst>
              </p:cNvPr>
              <p:cNvSpPr/>
              <p:nvPr/>
            </p:nvSpPr>
            <p:spPr>
              <a:xfrm>
                <a:off x="4913754" y="3804592"/>
                <a:ext cx="8413" cy="6010"/>
              </a:xfrm>
              <a:custGeom>
                <a:avLst/>
                <a:gdLst>
                  <a:gd name="connsiteX0" fmla="*/ 0 w 8413"/>
                  <a:gd name="connsiteY0" fmla="*/ 6010 h 6010"/>
                  <a:gd name="connsiteX1" fmla="*/ 0 w 8413"/>
                  <a:gd name="connsiteY1" fmla="*/ 3606 h 6010"/>
                  <a:gd name="connsiteX2" fmla="*/ 0 w 8413"/>
                  <a:gd name="connsiteY2" fmla="*/ 2404 h 6010"/>
                  <a:gd name="connsiteX3" fmla="*/ 0 w 8413"/>
                  <a:gd name="connsiteY3" fmla="*/ 2404 h 6010"/>
                  <a:gd name="connsiteX4" fmla="*/ 0 w 8413"/>
                  <a:gd name="connsiteY4" fmla="*/ 0 h 6010"/>
                  <a:gd name="connsiteX5" fmla="*/ 2404 w 8413"/>
                  <a:gd name="connsiteY5" fmla="*/ 0 h 6010"/>
                  <a:gd name="connsiteX6" fmla="*/ 3091 w 8413"/>
                  <a:gd name="connsiteY6" fmla="*/ 0 h 6010"/>
                  <a:gd name="connsiteX7" fmla="*/ 3606 w 8413"/>
                  <a:gd name="connsiteY7" fmla="*/ 0 h 6010"/>
                  <a:gd name="connsiteX8" fmla="*/ 3606 w 8413"/>
                  <a:gd name="connsiteY8" fmla="*/ 0 h 6010"/>
                  <a:gd name="connsiteX9" fmla="*/ 5323 w 8413"/>
                  <a:gd name="connsiteY9" fmla="*/ 687 h 6010"/>
                  <a:gd name="connsiteX10" fmla="*/ 5323 w 8413"/>
                  <a:gd name="connsiteY10" fmla="*/ 687 h 6010"/>
                  <a:gd name="connsiteX11" fmla="*/ 5495 w 8413"/>
                  <a:gd name="connsiteY11" fmla="*/ 859 h 6010"/>
                  <a:gd name="connsiteX12" fmla="*/ 5495 w 8413"/>
                  <a:gd name="connsiteY12" fmla="*/ 859 h 6010"/>
                  <a:gd name="connsiteX13" fmla="*/ 5495 w 8413"/>
                  <a:gd name="connsiteY13" fmla="*/ 859 h 6010"/>
                  <a:gd name="connsiteX14" fmla="*/ 8414 w 8413"/>
                  <a:gd name="connsiteY14" fmla="*/ 4808 h 6010"/>
                  <a:gd name="connsiteX15" fmla="*/ 4979 w 8413"/>
                  <a:gd name="connsiteY15" fmla="*/ 4808 h 6010"/>
                  <a:gd name="connsiteX16" fmla="*/ 2232 w 8413"/>
                  <a:gd name="connsiteY16" fmla="*/ 6010 h 6010"/>
                  <a:gd name="connsiteX17" fmla="*/ 2232 w 8413"/>
                  <a:gd name="connsiteY17" fmla="*/ 6010 h 6010"/>
                  <a:gd name="connsiteX18" fmla="*/ 0 w 8413"/>
                  <a:gd name="connsiteY18" fmla="*/ 6010 h 6010"/>
                  <a:gd name="connsiteX19" fmla="*/ 0 w 8413"/>
                  <a:gd name="connsiteY19" fmla="*/ 6010 h 6010"/>
                  <a:gd name="connsiteX20" fmla="*/ 2404 w 8413"/>
                  <a:gd name="connsiteY20" fmla="*/ 4465 h 6010"/>
                  <a:gd name="connsiteX21" fmla="*/ 2404 w 8413"/>
                  <a:gd name="connsiteY21" fmla="*/ 3606 h 6010"/>
                  <a:gd name="connsiteX22" fmla="*/ 2404 w 8413"/>
                  <a:gd name="connsiteY22" fmla="*/ 4465 h 6010"/>
                  <a:gd name="connsiteX23" fmla="*/ 2404 w 8413"/>
                  <a:gd name="connsiteY23" fmla="*/ 4465 h 6010"/>
                  <a:gd name="connsiteX24" fmla="*/ 2404 w 8413"/>
                  <a:gd name="connsiteY24" fmla="*/ 4465 h 6010"/>
                  <a:gd name="connsiteX25" fmla="*/ 2061 w 8413"/>
                  <a:gd name="connsiteY25" fmla="*/ 4293 h 6010"/>
                  <a:gd name="connsiteX26" fmla="*/ 2404 w 8413"/>
                  <a:gd name="connsiteY26" fmla="*/ 4465 h 6010"/>
                  <a:gd name="connsiteX27" fmla="*/ 2404 w 8413"/>
                  <a:gd name="connsiteY27" fmla="*/ 4465 h 6010"/>
                  <a:gd name="connsiteX28" fmla="*/ 2404 w 8413"/>
                  <a:gd name="connsiteY28" fmla="*/ 3606 h 6010"/>
                  <a:gd name="connsiteX29" fmla="*/ 2404 w 8413"/>
                  <a:gd name="connsiteY29" fmla="*/ 3263 h 6010"/>
                  <a:gd name="connsiteX30" fmla="*/ 1717 w 8413"/>
                  <a:gd name="connsiteY30" fmla="*/ 3778 h 6010"/>
                  <a:gd name="connsiteX31" fmla="*/ 2061 w 8413"/>
                  <a:gd name="connsiteY31" fmla="*/ 4293 h 6010"/>
                  <a:gd name="connsiteX32" fmla="*/ 2061 w 8413"/>
                  <a:gd name="connsiteY32" fmla="*/ 4293 h 6010"/>
                  <a:gd name="connsiteX33" fmla="*/ 6010 w 8413"/>
                  <a:gd name="connsiteY33" fmla="*/ 2919 h 6010"/>
                  <a:gd name="connsiteX34" fmla="*/ 6010 w 8413"/>
                  <a:gd name="connsiteY34" fmla="*/ 2404 h 6010"/>
                  <a:gd name="connsiteX35" fmla="*/ 6010 w 8413"/>
                  <a:gd name="connsiteY35" fmla="*/ 2404 h 6010"/>
                  <a:gd name="connsiteX36" fmla="*/ 6010 w 8413"/>
                  <a:gd name="connsiteY36" fmla="*/ 2919 h 6010"/>
                  <a:gd name="connsiteX37" fmla="*/ 6010 w 8413"/>
                  <a:gd name="connsiteY37" fmla="*/ 2919 h 6010"/>
                  <a:gd name="connsiteX38" fmla="*/ 6010 w 8413"/>
                  <a:gd name="connsiteY38" fmla="*/ 2061 h 6010"/>
                  <a:gd name="connsiteX39" fmla="*/ 6010 w 8413"/>
                  <a:gd name="connsiteY39" fmla="*/ 2061 h 6010"/>
                  <a:gd name="connsiteX40" fmla="*/ 6010 w 8413"/>
                  <a:gd name="connsiteY40" fmla="*/ 2061 h 6010"/>
                  <a:gd name="connsiteX41" fmla="*/ 5838 w 8413"/>
                  <a:gd name="connsiteY41" fmla="*/ 1717 h 6010"/>
                  <a:gd name="connsiteX42" fmla="*/ 5838 w 8413"/>
                  <a:gd name="connsiteY42" fmla="*/ 1717 h 6010"/>
                  <a:gd name="connsiteX43" fmla="*/ 6010 w 8413"/>
                  <a:gd name="connsiteY43" fmla="*/ 2061 h 6010"/>
                  <a:gd name="connsiteX44" fmla="*/ 6010 w 8413"/>
                  <a:gd name="connsiteY44" fmla="*/ 2061 h 6010"/>
                  <a:gd name="connsiteX45" fmla="*/ 5838 w 8413"/>
                  <a:gd name="connsiteY45" fmla="*/ 1202 h 6010"/>
                  <a:gd name="connsiteX46" fmla="*/ 5838 w 8413"/>
                  <a:gd name="connsiteY46" fmla="*/ 1202 h 6010"/>
                  <a:gd name="connsiteX47" fmla="*/ 5838 w 8413"/>
                  <a:gd name="connsiteY47" fmla="*/ 1202 h 6010"/>
                  <a:gd name="connsiteX48" fmla="*/ 5838 w 8413"/>
                  <a:gd name="connsiteY48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413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091" y="0"/>
                    </a:lnTo>
                    <a:cubicBezTo>
                      <a:pt x="3263" y="0"/>
                      <a:pt x="3434" y="0"/>
                      <a:pt x="3606" y="0"/>
                    </a:cubicBezTo>
                    <a:lnTo>
                      <a:pt x="3606" y="0"/>
                    </a:lnTo>
                    <a:cubicBezTo>
                      <a:pt x="5323" y="344"/>
                      <a:pt x="4979" y="687"/>
                      <a:pt x="5323" y="687"/>
                    </a:cubicBezTo>
                    <a:lnTo>
                      <a:pt x="5323" y="687"/>
                    </a:lnTo>
                    <a:lnTo>
                      <a:pt x="5495" y="859"/>
                    </a:lnTo>
                    <a:lnTo>
                      <a:pt x="5495" y="859"/>
                    </a:lnTo>
                    <a:lnTo>
                      <a:pt x="5495" y="859"/>
                    </a:lnTo>
                    <a:lnTo>
                      <a:pt x="8414" y="4808"/>
                    </a:lnTo>
                    <a:lnTo>
                      <a:pt x="4979" y="4808"/>
                    </a:lnTo>
                    <a:cubicBezTo>
                      <a:pt x="3949" y="6010"/>
                      <a:pt x="2232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  <a:moveTo>
                      <a:pt x="2061" y="4293"/>
                    </a:moveTo>
                    <a:cubicBezTo>
                      <a:pt x="2061" y="4293"/>
                      <a:pt x="2232" y="4465"/>
                      <a:pt x="2404" y="4465"/>
                    </a:cubicBezTo>
                    <a:lnTo>
                      <a:pt x="2404" y="4465"/>
                    </a:lnTo>
                    <a:lnTo>
                      <a:pt x="2404" y="3606"/>
                    </a:lnTo>
                    <a:lnTo>
                      <a:pt x="2404" y="3263"/>
                    </a:lnTo>
                    <a:lnTo>
                      <a:pt x="1717" y="3778"/>
                    </a:lnTo>
                    <a:cubicBezTo>
                      <a:pt x="1717" y="3778"/>
                      <a:pt x="1889" y="3950"/>
                      <a:pt x="2061" y="4293"/>
                    </a:cubicBezTo>
                    <a:lnTo>
                      <a:pt x="2061" y="4293"/>
                    </a:lnTo>
                    <a:close/>
                    <a:moveTo>
                      <a:pt x="6010" y="2919"/>
                    </a:moveTo>
                    <a:cubicBezTo>
                      <a:pt x="6010" y="2748"/>
                      <a:pt x="6010" y="2576"/>
                      <a:pt x="6010" y="2404"/>
                    </a:cubicBezTo>
                    <a:lnTo>
                      <a:pt x="6010" y="2404"/>
                    </a:lnTo>
                    <a:cubicBezTo>
                      <a:pt x="6010" y="2576"/>
                      <a:pt x="6010" y="2748"/>
                      <a:pt x="6010" y="2919"/>
                    </a:cubicBezTo>
                    <a:lnTo>
                      <a:pt x="6010" y="2919"/>
                    </a:lnTo>
                    <a:close/>
                    <a:moveTo>
                      <a:pt x="6010" y="2061"/>
                    </a:moveTo>
                    <a:cubicBezTo>
                      <a:pt x="6010" y="2061"/>
                      <a:pt x="6010" y="2061"/>
                      <a:pt x="6010" y="2061"/>
                    </a:cubicBezTo>
                    <a:lnTo>
                      <a:pt x="6010" y="2061"/>
                    </a:lnTo>
                    <a:cubicBezTo>
                      <a:pt x="6010" y="1717"/>
                      <a:pt x="6010" y="1717"/>
                      <a:pt x="5838" y="1717"/>
                    </a:cubicBezTo>
                    <a:lnTo>
                      <a:pt x="5838" y="1717"/>
                    </a:lnTo>
                    <a:cubicBezTo>
                      <a:pt x="6010" y="1717"/>
                      <a:pt x="6010" y="1717"/>
                      <a:pt x="6010" y="2061"/>
                    </a:cubicBezTo>
                    <a:lnTo>
                      <a:pt x="6010" y="2061"/>
                    </a:lnTo>
                    <a:close/>
                    <a:moveTo>
                      <a:pt x="5838" y="1202"/>
                    </a:moveTo>
                    <a:lnTo>
                      <a:pt x="5838" y="1202"/>
                    </a:lnTo>
                    <a:cubicBezTo>
                      <a:pt x="5838" y="1202"/>
                      <a:pt x="5838" y="1202"/>
                      <a:pt x="5838" y="1202"/>
                    </a:cubicBezTo>
                    <a:lnTo>
                      <a:pt x="583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2" name="图形 7">
              <a:extLst>
                <a:ext uri="{FF2B5EF4-FFF2-40B4-BE49-F238E27FC236}">
                  <a16:creationId xmlns:a16="http://schemas.microsoft.com/office/drawing/2014/main" xmlns="" id="{0D8D9E69-031C-4FDA-A553-E3AA2368E269}"/>
                </a:ext>
              </a:extLst>
            </p:cNvPr>
            <p:cNvGrpSpPr/>
            <p:nvPr/>
          </p:nvGrpSpPr>
          <p:grpSpPr>
            <a:xfrm>
              <a:off x="4921309" y="3819703"/>
              <a:ext cx="6009" cy="7383"/>
              <a:chOff x="4921309" y="3819703"/>
              <a:chExt cx="6009" cy="7383"/>
            </a:xfrm>
            <a:solidFill>
              <a:srgbClr val="B4B4B4"/>
            </a:solidFill>
          </p:grpSpPr>
          <p:sp>
            <p:nvSpPr>
              <p:cNvPr id="2559" name="任意多边形: 形状 2558">
                <a:extLst>
                  <a:ext uri="{FF2B5EF4-FFF2-40B4-BE49-F238E27FC236}">
                    <a16:creationId xmlns:a16="http://schemas.microsoft.com/office/drawing/2014/main" xmlns="" id="{B319E75B-34A3-4C0F-9AA6-F6FCA222C92E}"/>
                  </a:ext>
                </a:extLst>
              </p:cNvPr>
              <p:cNvSpPr/>
              <p:nvPr/>
            </p:nvSpPr>
            <p:spPr>
              <a:xfrm>
                <a:off x="4923713" y="3822279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0" name="任意多边形: 形状 2559">
                <a:extLst>
                  <a:ext uri="{FF2B5EF4-FFF2-40B4-BE49-F238E27FC236}">
                    <a16:creationId xmlns:a16="http://schemas.microsoft.com/office/drawing/2014/main" xmlns="" id="{2EFF3B2C-BBF8-48DC-BDAF-9F2E9CD84549}"/>
                  </a:ext>
                </a:extLst>
              </p:cNvPr>
              <p:cNvSpPr/>
              <p:nvPr/>
            </p:nvSpPr>
            <p:spPr>
              <a:xfrm>
                <a:off x="4921309" y="3819703"/>
                <a:ext cx="6009" cy="7383"/>
              </a:xfrm>
              <a:custGeom>
                <a:avLst/>
                <a:gdLst>
                  <a:gd name="connsiteX0" fmla="*/ 0 w 6009"/>
                  <a:gd name="connsiteY0" fmla="*/ 7384 h 7383"/>
                  <a:gd name="connsiteX1" fmla="*/ 0 w 6009"/>
                  <a:gd name="connsiteY1" fmla="*/ 4980 h 7383"/>
                  <a:gd name="connsiteX2" fmla="*/ 0 w 6009"/>
                  <a:gd name="connsiteY2" fmla="*/ 3778 h 7383"/>
                  <a:gd name="connsiteX3" fmla="*/ 0 w 6009"/>
                  <a:gd name="connsiteY3" fmla="*/ 3778 h 7383"/>
                  <a:gd name="connsiteX4" fmla="*/ 0 w 6009"/>
                  <a:gd name="connsiteY4" fmla="*/ 0 h 7383"/>
                  <a:gd name="connsiteX5" fmla="*/ 2404 w 6009"/>
                  <a:gd name="connsiteY5" fmla="*/ 0 h 7383"/>
                  <a:gd name="connsiteX6" fmla="*/ 5838 w 6009"/>
                  <a:gd name="connsiteY6" fmla="*/ 3949 h 7383"/>
                  <a:gd name="connsiteX7" fmla="*/ 5838 w 6009"/>
                  <a:gd name="connsiteY7" fmla="*/ 3949 h 7383"/>
                  <a:gd name="connsiteX8" fmla="*/ 6010 w 6009"/>
                  <a:gd name="connsiteY8" fmla="*/ 3949 h 7383"/>
                  <a:gd name="connsiteX9" fmla="*/ 6010 w 6009"/>
                  <a:gd name="connsiteY9" fmla="*/ 3949 h 7383"/>
                  <a:gd name="connsiteX10" fmla="*/ 6010 w 6009"/>
                  <a:gd name="connsiteY10" fmla="*/ 3949 h 7383"/>
                  <a:gd name="connsiteX11" fmla="*/ 6010 w 6009"/>
                  <a:gd name="connsiteY11" fmla="*/ 4121 h 7383"/>
                  <a:gd name="connsiteX12" fmla="*/ 6010 w 6009"/>
                  <a:gd name="connsiteY12" fmla="*/ 4121 h 7383"/>
                  <a:gd name="connsiteX13" fmla="*/ 4979 w 6009"/>
                  <a:gd name="connsiteY13" fmla="*/ 6697 h 7383"/>
                  <a:gd name="connsiteX14" fmla="*/ 4979 w 6009"/>
                  <a:gd name="connsiteY14" fmla="*/ 6697 h 7383"/>
                  <a:gd name="connsiteX15" fmla="*/ 2919 w 6009"/>
                  <a:gd name="connsiteY15" fmla="*/ 7212 h 7383"/>
                  <a:gd name="connsiteX16" fmla="*/ 2919 w 6009"/>
                  <a:gd name="connsiteY16" fmla="*/ 7212 h 7383"/>
                  <a:gd name="connsiteX17" fmla="*/ 2404 w 6009"/>
                  <a:gd name="connsiteY17" fmla="*/ 7212 h 7383"/>
                  <a:gd name="connsiteX18" fmla="*/ 2404 w 6009"/>
                  <a:gd name="connsiteY18" fmla="*/ 7212 h 7383"/>
                  <a:gd name="connsiteX19" fmla="*/ 2404 w 6009"/>
                  <a:gd name="connsiteY19" fmla="*/ 4808 h 7383"/>
                  <a:gd name="connsiteX20" fmla="*/ 4808 w 6009"/>
                  <a:gd name="connsiteY20" fmla="*/ 4808 h 7383"/>
                  <a:gd name="connsiteX21" fmla="*/ 2404 w 6009"/>
                  <a:gd name="connsiteY21" fmla="*/ 4808 h 7383"/>
                  <a:gd name="connsiteX22" fmla="*/ 2404 w 6009"/>
                  <a:gd name="connsiteY22" fmla="*/ 7212 h 7383"/>
                  <a:gd name="connsiteX23" fmla="*/ 0 w 6009"/>
                  <a:gd name="connsiteY23" fmla="*/ 7212 h 7383"/>
                  <a:gd name="connsiteX24" fmla="*/ 0 w 6009"/>
                  <a:gd name="connsiteY24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09" h="7383">
                    <a:moveTo>
                      <a:pt x="0" y="7384"/>
                    </a:moveTo>
                    <a:lnTo>
                      <a:pt x="0" y="4980"/>
                    </a:lnTo>
                    <a:cubicBezTo>
                      <a:pt x="0" y="4980"/>
                      <a:pt x="0" y="4980"/>
                      <a:pt x="0" y="3778"/>
                    </a:cubicBez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5323" y="172"/>
                      <a:pt x="6010" y="2576"/>
                      <a:pt x="5838" y="3949"/>
                    </a:cubicBezTo>
                    <a:lnTo>
                      <a:pt x="5838" y="3949"/>
                    </a:lnTo>
                    <a:lnTo>
                      <a:pt x="6010" y="3949"/>
                    </a:lnTo>
                    <a:lnTo>
                      <a:pt x="6010" y="3949"/>
                    </a:lnTo>
                    <a:lnTo>
                      <a:pt x="6010" y="3949"/>
                    </a:lnTo>
                    <a:cubicBezTo>
                      <a:pt x="6010" y="3949"/>
                      <a:pt x="6010" y="4121"/>
                      <a:pt x="6010" y="4121"/>
                    </a:cubicBezTo>
                    <a:lnTo>
                      <a:pt x="6010" y="4121"/>
                    </a:lnTo>
                    <a:cubicBezTo>
                      <a:pt x="6010" y="4636"/>
                      <a:pt x="6010" y="5495"/>
                      <a:pt x="4979" y="6697"/>
                    </a:cubicBezTo>
                    <a:lnTo>
                      <a:pt x="4979" y="6697"/>
                    </a:lnTo>
                    <a:cubicBezTo>
                      <a:pt x="3949" y="7384"/>
                      <a:pt x="3262" y="7384"/>
                      <a:pt x="2919" y="7212"/>
                    </a:cubicBezTo>
                    <a:lnTo>
                      <a:pt x="2919" y="7212"/>
                    </a:lnTo>
                    <a:cubicBezTo>
                      <a:pt x="2747" y="7212"/>
                      <a:pt x="2576" y="7212"/>
                      <a:pt x="2404" y="7212"/>
                    </a:cubicBezTo>
                    <a:lnTo>
                      <a:pt x="2404" y="7212"/>
                    </a:lnTo>
                    <a:lnTo>
                      <a:pt x="2404" y="4808"/>
                    </a:lnTo>
                    <a:lnTo>
                      <a:pt x="4808" y="4808"/>
                    </a:lnTo>
                    <a:lnTo>
                      <a:pt x="2404" y="4808"/>
                    </a:lnTo>
                    <a:lnTo>
                      <a:pt x="2404" y="7212"/>
                    </a:lnTo>
                    <a:lnTo>
                      <a:pt x="0" y="7212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3" name="图形 7">
              <a:extLst>
                <a:ext uri="{FF2B5EF4-FFF2-40B4-BE49-F238E27FC236}">
                  <a16:creationId xmlns:a16="http://schemas.microsoft.com/office/drawing/2014/main" xmlns="" id="{22F1FE1C-7738-472E-898E-000FFDD366B8}"/>
                </a:ext>
              </a:extLst>
            </p:cNvPr>
            <p:cNvGrpSpPr/>
            <p:nvPr/>
          </p:nvGrpSpPr>
          <p:grpSpPr>
            <a:xfrm>
              <a:off x="4897956" y="3802875"/>
              <a:ext cx="11676" cy="13221"/>
              <a:chOff x="4897956" y="3802875"/>
              <a:chExt cx="11676" cy="13221"/>
            </a:xfrm>
            <a:solidFill>
              <a:srgbClr val="B4B4B4"/>
            </a:solidFill>
          </p:grpSpPr>
          <p:sp>
            <p:nvSpPr>
              <p:cNvPr id="2557" name="任意多边形: 形状 2556">
                <a:extLst>
                  <a:ext uri="{FF2B5EF4-FFF2-40B4-BE49-F238E27FC236}">
                    <a16:creationId xmlns:a16="http://schemas.microsoft.com/office/drawing/2014/main" xmlns="" id="{2EE651D0-0227-4305-8237-0F1FD26EED3C}"/>
                  </a:ext>
                </a:extLst>
              </p:cNvPr>
              <p:cNvSpPr/>
              <p:nvPr/>
            </p:nvSpPr>
            <p:spPr>
              <a:xfrm>
                <a:off x="4900512" y="3805391"/>
                <a:ext cx="6887" cy="8146"/>
              </a:xfrm>
              <a:custGeom>
                <a:avLst/>
                <a:gdLst>
                  <a:gd name="connsiteX0" fmla="*/ 5514 w 6887"/>
                  <a:gd name="connsiteY0" fmla="*/ 1605 h 8146"/>
                  <a:gd name="connsiteX1" fmla="*/ 534 w 6887"/>
                  <a:gd name="connsiteY1" fmla="*/ 403 h 8146"/>
                  <a:gd name="connsiteX2" fmla="*/ 534 w 6887"/>
                  <a:gd name="connsiteY2" fmla="*/ 4181 h 8146"/>
                  <a:gd name="connsiteX3" fmla="*/ 6887 w 6887"/>
                  <a:gd name="connsiteY3" fmla="*/ 7959 h 8146"/>
                  <a:gd name="connsiteX4" fmla="*/ 5514 w 6887"/>
                  <a:gd name="connsiteY4" fmla="*/ 1605 h 8146"/>
                  <a:gd name="connsiteX5" fmla="*/ 5514 w 6887"/>
                  <a:gd name="connsiteY5" fmla="*/ 1605 h 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7" h="8146">
                    <a:moveTo>
                      <a:pt x="5514" y="1605"/>
                    </a:moveTo>
                    <a:cubicBezTo>
                      <a:pt x="5514" y="1605"/>
                      <a:pt x="1736" y="-970"/>
                      <a:pt x="534" y="403"/>
                    </a:cubicBezTo>
                    <a:cubicBezTo>
                      <a:pt x="-668" y="1605"/>
                      <a:pt x="534" y="4181"/>
                      <a:pt x="534" y="4181"/>
                    </a:cubicBezTo>
                    <a:cubicBezTo>
                      <a:pt x="534" y="4181"/>
                      <a:pt x="5514" y="9161"/>
                      <a:pt x="6887" y="7959"/>
                    </a:cubicBezTo>
                    <a:cubicBezTo>
                      <a:pt x="6887" y="5383"/>
                      <a:pt x="5514" y="2807"/>
                      <a:pt x="5514" y="1605"/>
                    </a:cubicBezTo>
                    <a:lnTo>
                      <a:pt x="5514" y="16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8" name="任意多边形: 形状 2557">
                <a:extLst>
                  <a:ext uri="{FF2B5EF4-FFF2-40B4-BE49-F238E27FC236}">
                    <a16:creationId xmlns:a16="http://schemas.microsoft.com/office/drawing/2014/main" xmlns="" id="{F3F0AF31-0997-4849-9958-4A9E3E6C9859}"/>
                  </a:ext>
                </a:extLst>
              </p:cNvPr>
              <p:cNvSpPr/>
              <p:nvPr/>
            </p:nvSpPr>
            <p:spPr>
              <a:xfrm>
                <a:off x="4897956" y="3802875"/>
                <a:ext cx="11676" cy="13221"/>
              </a:xfrm>
              <a:custGeom>
                <a:avLst/>
                <a:gdLst>
                  <a:gd name="connsiteX0" fmla="*/ 858 w 11676"/>
                  <a:gd name="connsiteY0" fmla="*/ 7727 h 13221"/>
                  <a:gd name="connsiteX1" fmla="*/ 0 w 11676"/>
                  <a:gd name="connsiteY1" fmla="*/ 4293 h 13221"/>
                  <a:gd name="connsiteX2" fmla="*/ 0 w 11676"/>
                  <a:gd name="connsiteY2" fmla="*/ 4293 h 13221"/>
                  <a:gd name="connsiteX3" fmla="*/ 1030 w 11676"/>
                  <a:gd name="connsiteY3" fmla="*/ 1202 h 13221"/>
                  <a:gd name="connsiteX4" fmla="*/ 1030 w 11676"/>
                  <a:gd name="connsiteY4" fmla="*/ 1202 h 13221"/>
                  <a:gd name="connsiteX5" fmla="*/ 3950 w 11676"/>
                  <a:gd name="connsiteY5" fmla="*/ 0 h 13221"/>
                  <a:gd name="connsiteX6" fmla="*/ 3950 w 11676"/>
                  <a:gd name="connsiteY6" fmla="*/ 0 h 13221"/>
                  <a:gd name="connsiteX7" fmla="*/ 9273 w 11676"/>
                  <a:gd name="connsiteY7" fmla="*/ 2061 h 13221"/>
                  <a:gd name="connsiteX8" fmla="*/ 9273 w 11676"/>
                  <a:gd name="connsiteY8" fmla="*/ 2061 h 13221"/>
                  <a:gd name="connsiteX9" fmla="*/ 7899 w 11676"/>
                  <a:gd name="connsiteY9" fmla="*/ 4121 h 13221"/>
                  <a:gd name="connsiteX10" fmla="*/ 9273 w 11676"/>
                  <a:gd name="connsiteY10" fmla="*/ 2061 h 13221"/>
                  <a:gd name="connsiteX11" fmla="*/ 10303 w 11676"/>
                  <a:gd name="connsiteY11" fmla="*/ 2747 h 13221"/>
                  <a:gd name="connsiteX12" fmla="*/ 10303 w 11676"/>
                  <a:gd name="connsiteY12" fmla="*/ 4121 h 13221"/>
                  <a:gd name="connsiteX13" fmla="*/ 11677 w 11676"/>
                  <a:gd name="connsiteY13" fmla="*/ 10475 h 13221"/>
                  <a:gd name="connsiteX14" fmla="*/ 11677 w 11676"/>
                  <a:gd name="connsiteY14" fmla="*/ 10475 h 13221"/>
                  <a:gd name="connsiteX15" fmla="*/ 11677 w 11676"/>
                  <a:gd name="connsiteY15" fmla="*/ 11848 h 13221"/>
                  <a:gd name="connsiteX16" fmla="*/ 10475 w 11676"/>
                  <a:gd name="connsiteY16" fmla="*/ 12535 h 13221"/>
                  <a:gd name="connsiteX17" fmla="*/ 8586 w 11676"/>
                  <a:gd name="connsiteY17" fmla="*/ 13222 h 13221"/>
                  <a:gd name="connsiteX18" fmla="*/ 8586 w 11676"/>
                  <a:gd name="connsiteY18" fmla="*/ 13222 h 13221"/>
                  <a:gd name="connsiteX19" fmla="*/ 858 w 11676"/>
                  <a:gd name="connsiteY19" fmla="*/ 7727 h 13221"/>
                  <a:gd name="connsiteX20" fmla="*/ 858 w 11676"/>
                  <a:gd name="connsiteY20" fmla="*/ 7727 h 13221"/>
                  <a:gd name="connsiteX21" fmla="*/ 6010 w 11676"/>
                  <a:gd name="connsiteY21" fmla="*/ 6010 h 13221"/>
                  <a:gd name="connsiteX22" fmla="*/ 6010 w 11676"/>
                  <a:gd name="connsiteY22" fmla="*/ 5667 h 13221"/>
                  <a:gd name="connsiteX23" fmla="*/ 6010 w 11676"/>
                  <a:gd name="connsiteY23" fmla="*/ 5667 h 13221"/>
                  <a:gd name="connsiteX24" fmla="*/ 5323 w 11676"/>
                  <a:gd name="connsiteY24" fmla="*/ 5323 h 13221"/>
                  <a:gd name="connsiteX25" fmla="*/ 5323 w 11676"/>
                  <a:gd name="connsiteY25" fmla="*/ 5323 h 13221"/>
                  <a:gd name="connsiteX26" fmla="*/ 6010 w 11676"/>
                  <a:gd name="connsiteY26" fmla="*/ 6010 h 13221"/>
                  <a:gd name="connsiteX27" fmla="*/ 6010 w 11676"/>
                  <a:gd name="connsiteY27" fmla="*/ 6010 h 1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76" h="13221">
                    <a:moveTo>
                      <a:pt x="858" y="7727"/>
                    </a:moveTo>
                    <a:cubicBezTo>
                      <a:pt x="858" y="7556"/>
                      <a:pt x="172" y="6182"/>
                      <a:pt x="0" y="4293"/>
                    </a:cubicBezTo>
                    <a:lnTo>
                      <a:pt x="0" y="4293"/>
                    </a:lnTo>
                    <a:cubicBezTo>
                      <a:pt x="0" y="3263"/>
                      <a:pt x="343" y="2061"/>
                      <a:pt x="1030" y="1202"/>
                    </a:cubicBezTo>
                    <a:lnTo>
                      <a:pt x="1030" y="1202"/>
                    </a:lnTo>
                    <a:cubicBezTo>
                      <a:pt x="2061" y="0"/>
                      <a:pt x="3263" y="0"/>
                      <a:pt x="3950" y="0"/>
                    </a:cubicBezTo>
                    <a:lnTo>
                      <a:pt x="3950" y="0"/>
                    </a:lnTo>
                    <a:cubicBezTo>
                      <a:pt x="6869" y="172"/>
                      <a:pt x="9101" y="2061"/>
                      <a:pt x="9273" y="2061"/>
                    </a:cubicBezTo>
                    <a:lnTo>
                      <a:pt x="9273" y="2061"/>
                    </a:lnTo>
                    <a:lnTo>
                      <a:pt x="7899" y="4121"/>
                    </a:lnTo>
                    <a:lnTo>
                      <a:pt x="9273" y="2061"/>
                    </a:lnTo>
                    <a:lnTo>
                      <a:pt x="10303" y="2747"/>
                    </a:lnTo>
                    <a:lnTo>
                      <a:pt x="10303" y="4121"/>
                    </a:lnTo>
                    <a:cubicBezTo>
                      <a:pt x="10131" y="4121"/>
                      <a:pt x="11505" y="7212"/>
                      <a:pt x="11677" y="10475"/>
                    </a:cubicBezTo>
                    <a:lnTo>
                      <a:pt x="11677" y="10475"/>
                    </a:lnTo>
                    <a:lnTo>
                      <a:pt x="11677" y="11848"/>
                    </a:lnTo>
                    <a:lnTo>
                      <a:pt x="10475" y="12535"/>
                    </a:lnTo>
                    <a:cubicBezTo>
                      <a:pt x="10131" y="12707"/>
                      <a:pt x="9444" y="13222"/>
                      <a:pt x="8586" y="13222"/>
                    </a:cubicBezTo>
                    <a:lnTo>
                      <a:pt x="8586" y="13222"/>
                    </a:lnTo>
                    <a:cubicBezTo>
                      <a:pt x="4636" y="12535"/>
                      <a:pt x="1717" y="8414"/>
                      <a:pt x="858" y="7727"/>
                    </a:cubicBezTo>
                    <a:lnTo>
                      <a:pt x="858" y="7727"/>
                    </a:lnTo>
                    <a:close/>
                    <a:moveTo>
                      <a:pt x="6010" y="6010"/>
                    </a:moveTo>
                    <a:cubicBezTo>
                      <a:pt x="6010" y="5838"/>
                      <a:pt x="6010" y="5838"/>
                      <a:pt x="6010" y="5667"/>
                    </a:cubicBezTo>
                    <a:lnTo>
                      <a:pt x="6010" y="5667"/>
                    </a:lnTo>
                    <a:cubicBezTo>
                      <a:pt x="5838" y="5495"/>
                      <a:pt x="5495" y="5495"/>
                      <a:pt x="5323" y="5323"/>
                    </a:cubicBezTo>
                    <a:lnTo>
                      <a:pt x="5323" y="5323"/>
                    </a:lnTo>
                    <a:cubicBezTo>
                      <a:pt x="5495" y="5495"/>
                      <a:pt x="5667" y="5838"/>
                      <a:pt x="6010" y="6010"/>
                    </a:cubicBezTo>
                    <a:lnTo>
                      <a:pt x="601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4" name="图形 7">
              <a:extLst>
                <a:ext uri="{FF2B5EF4-FFF2-40B4-BE49-F238E27FC236}">
                  <a16:creationId xmlns:a16="http://schemas.microsoft.com/office/drawing/2014/main" xmlns="" id="{93598CEB-E86A-4313-AE7E-5985F08FE110}"/>
                </a:ext>
              </a:extLst>
            </p:cNvPr>
            <p:cNvGrpSpPr/>
            <p:nvPr/>
          </p:nvGrpSpPr>
          <p:grpSpPr>
            <a:xfrm>
              <a:off x="4969218" y="3827431"/>
              <a:ext cx="6010" cy="6010"/>
              <a:chOff x="4969218" y="3827431"/>
              <a:chExt cx="6010" cy="6010"/>
            </a:xfrm>
            <a:solidFill>
              <a:srgbClr val="B4B4B4"/>
            </a:solidFill>
          </p:grpSpPr>
          <p:sp>
            <p:nvSpPr>
              <p:cNvPr id="2555" name="任意多边形: 形状 2554">
                <a:extLst>
                  <a:ext uri="{FF2B5EF4-FFF2-40B4-BE49-F238E27FC236}">
                    <a16:creationId xmlns:a16="http://schemas.microsoft.com/office/drawing/2014/main" xmlns="" id="{52056799-B6F6-4510-AD77-BEFF57753B3A}"/>
                  </a:ext>
                </a:extLst>
              </p:cNvPr>
              <p:cNvSpPr/>
              <p:nvPr/>
            </p:nvSpPr>
            <p:spPr>
              <a:xfrm>
                <a:off x="4971622" y="382983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6" name="任意多边形: 形状 2555">
                <a:extLst>
                  <a:ext uri="{FF2B5EF4-FFF2-40B4-BE49-F238E27FC236}">
                    <a16:creationId xmlns:a16="http://schemas.microsoft.com/office/drawing/2014/main" xmlns="" id="{6AC4193C-20A8-4C91-B323-F2F460BC7AA5}"/>
                  </a:ext>
                </a:extLst>
              </p:cNvPr>
              <p:cNvSpPr/>
              <p:nvPr/>
            </p:nvSpPr>
            <p:spPr>
              <a:xfrm>
                <a:off x="4969218" y="3827431"/>
                <a:ext cx="6010" cy="6010"/>
              </a:xfrm>
              <a:custGeom>
                <a:avLst/>
                <a:gdLst>
                  <a:gd name="connsiteX0" fmla="*/ 3606 w 6010"/>
                  <a:gd name="connsiteY0" fmla="*/ 6010 h 6010"/>
                  <a:gd name="connsiteX1" fmla="*/ 3091 w 6010"/>
                  <a:gd name="connsiteY1" fmla="*/ 6010 h 6010"/>
                  <a:gd name="connsiteX2" fmla="*/ 3091 w 6010"/>
                  <a:gd name="connsiteY2" fmla="*/ 6010 h 6010"/>
                  <a:gd name="connsiteX3" fmla="*/ 859 w 6010"/>
                  <a:gd name="connsiteY3" fmla="*/ 5152 h 6010"/>
                  <a:gd name="connsiteX4" fmla="*/ 859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606 w 6010"/>
                  <a:gd name="connsiteY16" fmla="*/ 6010 h 6010"/>
                  <a:gd name="connsiteX17" fmla="*/ 3606 w 6010"/>
                  <a:gd name="connsiteY17" fmla="*/ 6010 h 6010"/>
                  <a:gd name="connsiteX18" fmla="*/ 3606 w 6010"/>
                  <a:gd name="connsiteY18" fmla="*/ 3606 h 6010"/>
                  <a:gd name="connsiteX19" fmla="*/ 3606 w 6010"/>
                  <a:gd name="connsiteY19" fmla="*/ 2919 h 6010"/>
                  <a:gd name="connsiteX20" fmla="*/ 3606 w 6010"/>
                  <a:gd name="connsiteY20" fmla="*/ 3606 h 6010"/>
                  <a:gd name="connsiteX21" fmla="*/ 3606 w 6010"/>
                  <a:gd name="connsiteY21" fmla="*/ 3606 h 6010"/>
                  <a:gd name="connsiteX22" fmla="*/ 3606 w 6010"/>
                  <a:gd name="connsiteY22" fmla="*/ 1202 h 6010"/>
                  <a:gd name="connsiteX23" fmla="*/ 3606 w 6010"/>
                  <a:gd name="connsiteY23" fmla="*/ 1202 h 6010"/>
                  <a:gd name="connsiteX24" fmla="*/ 3606 w 6010"/>
                  <a:gd name="connsiteY24" fmla="*/ 1202 h 6010"/>
                  <a:gd name="connsiteX25" fmla="*/ 3606 w 6010"/>
                  <a:gd name="connsiteY25" fmla="*/ 1202 h 6010"/>
                  <a:gd name="connsiteX26" fmla="*/ 3606 w 6010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606" y="6010"/>
                    </a:moveTo>
                    <a:cubicBezTo>
                      <a:pt x="3435" y="6010"/>
                      <a:pt x="3263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889" y="6010"/>
                      <a:pt x="859" y="5152"/>
                    </a:cubicBezTo>
                    <a:lnTo>
                      <a:pt x="859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919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1202"/>
                    </a:move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5" name="图形 7">
              <a:extLst>
                <a:ext uri="{FF2B5EF4-FFF2-40B4-BE49-F238E27FC236}">
                  <a16:creationId xmlns:a16="http://schemas.microsoft.com/office/drawing/2014/main" xmlns="" id="{E7B14AC5-21BD-4D72-AC60-7BA8CD6C9030}"/>
                </a:ext>
              </a:extLst>
            </p:cNvPr>
            <p:cNvGrpSpPr/>
            <p:nvPr/>
          </p:nvGrpSpPr>
          <p:grpSpPr>
            <a:xfrm>
              <a:off x="4817078" y="3889935"/>
              <a:ext cx="7555" cy="6181"/>
              <a:chOff x="4817078" y="3889935"/>
              <a:chExt cx="7555" cy="6181"/>
            </a:xfrm>
            <a:solidFill>
              <a:srgbClr val="B4B4B4"/>
            </a:solidFill>
          </p:grpSpPr>
          <p:sp>
            <p:nvSpPr>
              <p:cNvPr id="2553" name="任意多边形: 形状 2552">
                <a:extLst>
                  <a:ext uri="{FF2B5EF4-FFF2-40B4-BE49-F238E27FC236}">
                    <a16:creationId xmlns:a16="http://schemas.microsoft.com/office/drawing/2014/main" xmlns="" id="{4B7D9D13-95F1-4805-B65E-8C9D021B2B0A}"/>
                  </a:ext>
                </a:extLst>
              </p:cNvPr>
              <p:cNvSpPr/>
              <p:nvPr/>
            </p:nvSpPr>
            <p:spPr>
              <a:xfrm>
                <a:off x="4819482" y="3892339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4" name="任意多边形: 形状 2553">
                <a:extLst>
                  <a:ext uri="{FF2B5EF4-FFF2-40B4-BE49-F238E27FC236}">
                    <a16:creationId xmlns:a16="http://schemas.microsoft.com/office/drawing/2014/main" xmlns="" id="{8F5344F4-268D-4050-A5EE-CBE15F4A81F0}"/>
                  </a:ext>
                </a:extLst>
              </p:cNvPr>
              <p:cNvSpPr/>
              <p:nvPr/>
            </p:nvSpPr>
            <p:spPr>
              <a:xfrm>
                <a:off x="4817078" y="3889935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5666 w 7555"/>
                  <a:gd name="connsiteY8" fmla="*/ 1030 h 6181"/>
                  <a:gd name="connsiteX9" fmla="*/ 5666 w 7555"/>
                  <a:gd name="connsiteY9" fmla="*/ 1030 h 6181"/>
                  <a:gd name="connsiteX10" fmla="*/ 5838 w 7555"/>
                  <a:gd name="connsiteY10" fmla="*/ 1202 h 6181"/>
                  <a:gd name="connsiteX11" fmla="*/ 5838 w 7555"/>
                  <a:gd name="connsiteY11" fmla="*/ 1374 h 6181"/>
                  <a:gd name="connsiteX12" fmla="*/ 7555 w 7555"/>
                  <a:gd name="connsiteY12" fmla="*/ 4980 h 6181"/>
                  <a:gd name="connsiteX13" fmla="*/ 5151 w 7555"/>
                  <a:gd name="connsiteY13" fmla="*/ 4980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  <a:gd name="connsiteX18" fmla="*/ 2404 w 7555"/>
                  <a:gd name="connsiteY18" fmla="*/ 4465 h 6181"/>
                  <a:gd name="connsiteX19" fmla="*/ 2404 w 7555"/>
                  <a:gd name="connsiteY19" fmla="*/ 3606 h 6181"/>
                  <a:gd name="connsiteX20" fmla="*/ 2404 w 7555"/>
                  <a:gd name="connsiteY20" fmla="*/ 4465 h 6181"/>
                  <a:gd name="connsiteX21" fmla="*/ 2404 w 7555"/>
                  <a:gd name="connsiteY21" fmla="*/ 4465 h 6181"/>
                  <a:gd name="connsiteX22" fmla="*/ 2404 w 7555"/>
                  <a:gd name="connsiteY22" fmla="*/ 4465 h 6181"/>
                  <a:gd name="connsiteX23" fmla="*/ 2404 w 7555"/>
                  <a:gd name="connsiteY23" fmla="*/ 4465 h 6181"/>
                  <a:gd name="connsiteX24" fmla="*/ 2404 w 7555"/>
                  <a:gd name="connsiteY24" fmla="*/ 3606 h 6181"/>
                  <a:gd name="connsiteX25" fmla="*/ 2404 w 7555"/>
                  <a:gd name="connsiteY25" fmla="*/ 3606 h 6181"/>
                  <a:gd name="connsiteX26" fmla="*/ 1889 w 7555"/>
                  <a:gd name="connsiteY26" fmla="*/ 4121 h 6181"/>
                  <a:gd name="connsiteX27" fmla="*/ 2404 w 7555"/>
                  <a:gd name="connsiteY27" fmla="*/ 4465 h 6181"/>
                  <a:gd name="connsiteX28" fmla="*/ 2404 w 7555"/>
                  <a:gd name="connsiteY28" fmla="*/ 4465 h 6181"/>
                  <a:gd name="connsiteX29" fmla="*/ 6010 w 7555"/>
                  <a:gd name="connsiteY29" fmla="*/ 3091 h 6181"/>
                  <a:gd name="connsiteX30" fmla="*/ 6010 w 7555"/>
                  <a:gd name="connsiteY30" fmla="*/ 2576 h 6181"/>
                  <a:gd name="connsiteX31" fmla="*/ 6010 w 7555"/>
                  <a:gd name="connsiteY31" fmla="*/ 2576 h 6181"/>
                  <a:gd name="connsiteX32" fmla="*/ 6010 w 7555"/>
                  <a:gd name="connsiteY32" fmla="*/ 3091 h 6181"/>
                  <a:gd name="connsiteX33" fmla="*/ 6010 w 7555"/>
                  <a:gd name="connsiteY33" fmla="*/ 309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5838" y="344"/>
                      <a:pt x="5323" y="1030"/>
                      <a:pt x="5666" y="1030"/>
                    </a:cubicBezTo>
                    <a:lnTo>
                      <a:pt x="5666" y="1030"/>
                    </a:lnTo>
                    <a:lnTo>
                      <a:pt x="5838" y="1202"/>
                    </a:lnTo>
                    <a:lnTo>
                      <a:pt x="5838" y="1374"/>
                    </a:lnTo>
                    <a:lnTo>
                      <a:pt x="7555" y="4980"/>
                    </a:lnTo>
                    <a:lnTo>
                      <a:pt x="5151" y="4980"/>
                    </a:lnTo>
                    <a:cubicBezTo>
                      <a:pt x="4121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3606"/>
                    </a:lnTo>
                    <a:lnTo>
                      <a:pt x="1889" y="4121"/>
                    </a:lnTo>
                    <a:cubicBezTo>
                      <a:pt x="1889" y="4121"/>
                      <a:pt x="2061" y="4293"/>
                      <a:pt x="2404" y="4465"/>
                    </a:cubicBezTo>
                    <a:lnTo>
                      <a:pt x="2404" y="4465"/>
                    </a:lnTo>
                    <a:close/>
                    <a:moveTo>
                      <a:pt x="6010" y="3091"/>
                    </a:moveTo>
                    <a:cubicBezTo>
                      <a:pt x="6010" y="2919"/>
                      <a:pt x="6010" y="2748"/>
                      <a:pt x="6010" y="2576"/>
                    </a:cubicBezTo>
                    <a:lnTo>
                      <a:pt x="6010" y="2576"/>
                    </a:lnTo>
                    <a:cubicBezTo>
                      <a:pt x="6010" y="2748"/>
                      <a:pt x="6010" y="2919"/>
                      <a:pt x="6010" y="3091"/>
                    </a:cubicBezTo>
                    <a:lnTo>
                      <a:pt x="6010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6" name="图形 7">
              <a:extLst>
                <a:ext uri="{FF2B5EF4-FFF2-40B4-BE49-F238E27FC236}">
                  <a16:creationId xmlns:a16="http://schemas.microsoft.com/office/drawing/2014/main" xmlns="" id="{BF244033-6FDE-4DAF-94B1-3676154FA4C6}"/>
                </a:ext>
              </a:extLst>
            </p:cNvPr>
            <p:cNvGrpSpPr/>
            <p:nvPr/>
          </p:nvGrpSpPr>
          <p:grpSpPr>
            <a:xfrm>
              <a:off x="4832017" y="3884601"/>
              <a:ext cx="6181" cy="7566"/>
              <a:chOff x="4832017" y="3884601"/>
              <a:chExt cx="6181" cy="7566"/>
            </a:xfrm>
            <a:solidFill>
              <a:srgbClr val="B4B4B4"/>
            </a:solidFill>
          </p:grpSpPr>
          <p:sp>
            <p:nvSpPr>
              <p:cNvPr id="2551" name="任意多边形: 形状 2550">
                <a:extLst>
                  <a:ext uri="{FF2B5EF4-FFF2-40B4-BE49-F238E27FC236}">
                    <a16:creationId xmlns:a16="http://schemas.microsoft.com/office/drawing/2014/main" xmlns="" id="{B7C807A4-762A-432C-92C5-0FD70BA0AF1F}"/>
                  </a:ext>
                </a:extLst>
              </p:cNvPr>
              <p:cNvSpPr/>
              <p:nvPr/>
            </p:nvSpPr>
            <p:spPr>
              <a:xfrm>
                <a:off x="4834593" y="3887360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030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2" name="任意多边形: 形状 2551">
                <a:extLst>
                  <a:ext uri="{FF2B5EF4-FFF2-40B4-BE49-F238E27FC236}">
                    <a16:creationId xmlns:a16="http://schemas.microsoft.com/office/drawing/2014/main" xmlns="" id="{FB7376FF-5B21-452A-8CAF-5C4F34ACD5D3}"/>
                  </a:ext>
                </a:extLst>
              </p:cNvPr>
              <p:cNvSpPr/>
              <p:nvPr/>
            </p:nvSpPr>
            <p:spPr>
              <a:xfrm>
                <a:off x="4832017" y="3884601"/>
                <a:ext cx="6181" cy="7566"/>
              </a:xfrm>
              <a:custGeom>
                <a:avLst/>
                <a:gdLst>
                  <a:gd name="connsiteX0" fmla="*/ 3778 w 6181"/>
                  <a:gd name="connsiteY0" fmla="*/ 7566 h 7566"/>
                  <a:gd name="connsiteX1" fmla="*/ 0 w 6181"/>
                  <a:gd name="connsiteY1" fmla="*/ 3788 h 7566"/>
                  <a:gd name="connsiteX2" fmla="*/ 0 w 6181"/>
                  <a:gd name="connsiteY2" fmla="*/ 3788 h 7566"/>
                  <a:gd name="connsiteX3" fmla="*/ 859 w 6181"/>
                  <a:gd name="connsiteY3" fmla="*/ 869 h 7566"/>
                  <a:gd name="connsiteX4" fmla="*/ 859 w 6181"/>
                  <a:gd name="connsiteY4" fmla="*/ 869 h 7566"/>
                  <a:gd name="connsiteX5" fmla="*/ 3263 w 6181"/>
                  <a:gd name="connsiteY5" fmla="*/ 11 h 7566"/>
                  <a:gd name="connsiteX6" fmla="*/ 3263 w 6181"/>
                  <a:gd name="connsiteY6" fmla="*/ 11 h 7566"/>
                  <a:gd name="connsiteX7" fmla="*/ 3778 w 6181"/>
                  <a:gd name="connsiteY7" fmla="*/ 11 h 7566"/>
                  <a:gd name="connsiteX8" fmla="*/ 3778 w 6181"/>
                  <a:gd name="connsiteY8" fmla="*/ 11 h 7566"/>
                  <a:gd name="connsiteX9" fmla="*/ 6182 w 6181"/>
                  <a:gd name="connsiteY9" fmla="*/ 11 h 7566"/>
                  <a:gd name="connsiteX10" fmla="*/ 6182 w 6181"/>
                  <a:gd name="connsiteY10" fmla="*/ 2415 h 7566"/>
                  <a:gd name="connsiteX11" fmla="*/ 6182 w 6181"/>
                  <a:gd name="connsiteY11" fmla="*/ 3617 h 7566"/>
                  <a:gd name="connsiteX12" fmla="*/ 6182 w 6181"/>
                  <a:gd name="connsiteY12" fmla="*/ 3617 h 7566"/>
                  <a:gd name="connsiteX13" fmla="*/ 6182 w 6181"/>
                  <a:gd name="connsiteY13" fmla="*/ 4819 h 7566"/>
                  <a:gd name="connsiteX14" fmla="*/ 3778 w 6181"/>
                  <a:gd name="connsiteY14" fmla="*/ 4819 h 7566"/>
                  <a:gd name="connsiteX15" fmla="*/ 3778 w 6181"/>
                  <a:gd name="connsiteY15" fmla="*/ 4647 h 7566"/>
                  <a:gd name="connsiteX16" fmla="*/ 3778 w 6181"/>
                  <a:gd name="connsiteY16" fmla="*/ 4819 h 7566"/>
                  <a:gd name="connsiteX17" fmla="*/ 6182 w 6181"/>
                  <a:gd name="connsiteY17" fmla="*/ 4819 h 7566"/>
                  <a:gd name="connsiteX18" fmla="*/ 6182 w 6181"/>
                  <a:gd name="connsiteY18" fmla="*/ 7223 h 7566"/>
                  <a:gd name="connsiteX19" fmla="*/ 3778 w 6181"/>
                  <a:gd name="connsiteY19" fmla="*/ 7223 h 7566"/>
                  <a:gd name="connsiteX20" fmla="*/ 3778 w 6181"/>
                  <a:gd name="connsiteY20" fmla="*/ 7566 h 7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1" h="7566">
                    <a:moveTo>
                      <a:pt x="3778" y="7566"/>
                    </a:moveTo>
                    <a:cubicBezTo>
                      <a:pt x="172" y="7395"/>
                      <a:pt x="172" y="3788"/>
                      <a:pt x="0" y="3788"/>
                    </a:cubicBezTo>
                    <a:lnTo>
                      <a:pt x="0" y="3788"/>
                    </a:lnTo>
                    <a:cubicBezTo>
                      <a:pt x="172" y="3102"/>
                      <a:pt x="-344" y="2586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4819"/>
                    </a:lnTo>
                    <a:lnTo>
                      <a:pt x="3778" y="4819"/>
                    </a:lnTo>
                    <a:lnTo>
                      <a:pt x="3778" y="4647"/>
                    </a:lnTo>
                    <a:lnTo>
                      <a:pt x="3778" y="4819"/>
                    </a:lnTo>
                    <a:lnTo>
                      <a:pt x="6182" y="4819"/>
                    </a:lnTo>
                    <a:lnTo>
                      <a:pt x="6182" y="7223"/>
                    </a:lnTo>
                    <a:lnTo>
                      <a:pt x="3778" y="7223"/>
                    </a:lnTo>
                    <a:lnTo>
                      <a:pt x="3778" y="75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7" name="图形 7">
              <a:extLst>
                <a:ext uri="{FF2B5EF4-FFF2-40B4-BE49-F238E27FC236}">
                  <a16:creationId xmlns:a16="http://schemas.microsoft.com/office/drawing/2014/main" xmlns="" id="{0AD08A4D-63F4-4CC1-997B-7C608CA51564}"/>
                </a:ext>
              </a:extLst>
            </p:cNvPr>
            <p:cNvGrpSpPr/>
            <p:nvPr/>
          </p:nvGrpSpPr>
          <p:grpSpPr>
            <a:xfrm>
              <a:off x="4847300" y="3887016"/>
              <a:ext cx="7212" cy="6181"/>
              <a:chOff x="4847300" y="3887016"/>
              <a:chExt cx="7212" cy="6181"/>
            </a:xfrm>
            <a:solidFill>
              <a:srgbClr val="B4B4B4"/>
            </a:solidFill>
          </p:grpSpPr>
          <p:sp>
            <p:nvSpPr>
              <p:cNvPr id="2549" name="任意多边形: 形状 2548">
                <a:extLst>
                  <a:ext uri="{FF2B5EF4-FFF2-40B4-BE49-F238E27FC236}">
                    <a16:creationId xmlns:a16="http://schemas.microsoft.com/office/drawing/2014/main" xmlns="" id="{980A2E71-2800-47B1-8A86-833E384229C6}"/>
                  </a:ext>
                </a:extLst>
              </p:cNvPr>
              <p:cNvSpPr/>
              <p:nvPr/>
            </p:nvSpPr>
            <p:spPr>
              <a:xfrm>
                <a:off x="4849704" y="3889764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0 h 1201"/>
                  <a:gd name="connsiteX2" fmla="*/ 1202 w 2404"/>
                  <a:gd name="connsiteY2" fmla="*/ 0 h 1201"/>
                  <a:gd name="connsiteX3" fmla="*/ 0 w 2404"/>
                  <a:gd name="connsiteY3" fmla="*/ 0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0" name="任意多边形: 形状 2549">
                <a:extLst>
                  <a:ext uri="{FF2B5EF4-FFF2-40B4-BE49-F238E27FC236}">
                    <a16:creationId xmlns:a16="http://schemas.microsoft.com/office/drawing/2014/main" xmlns="" id="{CAF01DB2-0441-475F-B924-605700CAEFDA}"/>
                  </a:ext>
                </a:extLst>
              </p:cNvPr>
              <p:cNvSpPr/>
              <p:nvPr/>
            </p:nvSpPr>
            <p:spPr>
              <a:xfrm>
                <a:off x="4847300" y="3887016"/>
                <a:ext cx="7212" cy="6181"/>
              </a:xfrm>
              <a:custGeom>
                <a:avLst/>
                <a:gdLst>
                  <a:gd name="connsiteX0" fmla="*/ 3606 w 7212"/>
                  <a:gd name="connsiteY0" fmla="*/ 4980 h 6181"/>
                  <a:gd name="connsiteX1" fmla="*/ 3606 w 7212"/>
                  <a:gd name="connsiteY1" fmla="*/ 4980 h 6181"/>
                  <a:gd name="connsiteX2" fmla="*/ 3606 w 7212"/>
                  <a:gd name="connsiteY2" fmla="*/ 6182 h 6181"/>
                  <a:gd name="connsiteX3" fmla="*/ 3091 w 7212"/>
                  <a:gd name="connsiteY3" fmla="*/ 6182 h 6181"/>
                  <a:gd name="connsiteX4" fmla="*/ 3091 w 7212"/>
                  <a:gd name="connsiteY4" fmla="*/ 6182 h 6181"/>
                  <a:gd name="connsiteX5" fmla="*/ 859 w 7212"/>
                  <a:gd name="connsiteY5" fmla="*/ 5323 h 6181"/>
                  <a:gd name="connsiteX6" fmla="*/ 859 w 7212"/>
                  <a:gd name="connsiteY6" fmla="*/ 5323 h 6181"/>
                  <a:gd name="connsiteX7" fmla="*/ 0 w 7212"/>
                  <a:gd name="connsiteY7" fmla="*/ 2404 h 6181"/>
                  <a:gd name="connsiteX8" fmla="*/ 0 w 7212"/>
                  <a:gd name="connsiteY8" fmla="*/ 2404 h 6181"/>
                  <a:gd name="connsiteX9" fmla="*/ 0 w 7212"/>
                  <a:gd name="connsiteY9" fmla="*/ 0 h 6181"/>
                  <a:gd name="connsiteX10" fmla="*/ 2404 w 7212"/>
                  <a:gd name="connsiteY10" fmla="*/ 0 h 6181"/>
                  <a:gd name="connsiteX11" fmla="*/ 3606 w 7212"/>
                  <a:gd name="connsiteY11" fmla="*/ 0 h 6181"/>
                  <a:gd name="connsiteX12" fmla="*/ 3606 w 7212"/>
                  <a:gd name="connsiteY12" fmla="*/ 0 h 6181"/>
                  <a:gd name="connsiteX13" fmla="*/ 7212 w 7212"/>
                  <a:gd name="connsiteY13" fmla="*/ 0 h 6181"/>
                  <a:gd name="connsiteX14" fmla="*/ 7212 w 7212"/>
                  <a:gd name="connsiteY14" fmla="*/ 2404 h 6181"/>
                  <a:gd name="connsiteX15" fmla="*/ 3606 w 7212"/>
                  <a:gd name="connsiteY15" fmla="*/ 6010 h 6181"/>
                  <a:gd name="connsiteX16" fmla="*/ 3606 w 7212"/>
                  <a:gd name="connsiteY16" fmla="*/ 6010 h 6181"/>
                  <a:gd name="connsiteX17" fmla="*/ 3606 w 7212"/>
                  <a:gd name="connsiteY17" fmla="*/ 4980 h 6181"/>
                  <a:gd name="connsiteX18" fmla="*/ 3606 w 7212"/>
                  <a:gd name="connsiteY18" fmla="*/ 498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212" h="6181">
                    <a:moveTo>
                      <a:pt x="3606" y="4980"/>
                    </a:move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3434" y="6182"/>
                      <a:pt x="3263" y="6182"/>
                      <a:pt x="3091" y="6182"/>
                    </a:cubicBezTo>
                    <a:lnTo>
                      <a:pt x="3091" y="6182"/>
                    </a:lnTo>
                    <a:cubicBezTo>
                      <a:pt x="2576" y="6182"/>
                      <a:pt x="1889" y="6182"/>
                      <a:pt x="859" y="5323"/>
                    </a:cubicBezTo>
                    <a:lnTo>
                      <a:pt x="859" y="5323"/>
                    </a:lnTo>
                    <a:cubicBezTo>
                      <a:pt x="-344" y="3778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7212" y="0"/>
                    </a:lnTo>
                    <a:lnTo>
                      <a:pt x="7212" y="2404"/>
                    </a:lnTo>
                    <a:cubicBezTo>
                      <a:pt x="7040" y="5838"/>
                      <a:pt x="3606" y="6010"/>
                      <a:pt x="3606" y="6010"/>
                    </a:cubicBezTo>
                    <a:lnTo>
                      <a:pt x="3606" y="6010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8" name="图形 7">
              <a:extLst>
                <a:ext uri="{FF2B5EF4-FFF2-40B4-BE49-F238E27FC236}">
                  <a16:creationId xmlns:a16="http://schemas.microsoft.com/office/drawing/2014/main" xmlns="" id="{492FEDE7-58D5-4B25-835B-D53D43DC960E}"/>
                </a:ext>
              </a:extLst>
            </p:cNvPr>
            <p:cNvGrpSpPr/>
            <p:nvPr/>
          </p:nvGrpSpPr>
          <p:grpSpPr>
            <a:xfrm>
              <a:off x="4719714" y="3825370"/>
              <a:ext cx="6010" cy="6009"/>
              <a:chOff x="4719714" y="3825370"/>
              <a:chExt cx="6010" cy="6009"/>
            </a:xfrm>
            <a:solidFill>
              <a:srgbClr val="B4B4B4"/>
            </a:solidFill>
          </p:grpSpPr>
          <p:sp>
            <p:nvSpPr>
              <p:cNvPr id="2547" name="任意多边形: 形状 2546">
                <a:extLst>
                  <a:ext uri="{FF2B5EF4-FFF2-40B4-BE49-F238E27FC236}">
                    <a16:creationId xmlns:a16="http://schemas.microsoft.com/office/drawing/2014/main" xmlns="" id="{80FA250B-42F6-4C5E-AD6C-FBF0291C015A}"/>
                  </a:ext>
                </a:extLst>
              </p:cNvPr>
              <p:cNvSpPr/>
              <p:nvPr/>
            </p:nvSpPr>
            <p:spPr>
              <a:xfrm>
                <a:off x="4722290" y="3827774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8" name="任意多边形: 形状 2547">
                <a:extLst>
                  <a:ext uri="{FF2B5EF4-FFF2-40B4-BE49-F238E27FC236}">
                    <a16:creationId xmlns:a16="http://schemas.microsoft.com/office/drawing/2014/main" xmlns="" id="{3948D57C-14A3-40C1-9BC7-1F41FF7D763E}"/>
                  </a:ext>
                </a:extLst>
              </p:cNvPr>
              <p:cNvSpPr/>
              <p:nvPr/>
            </p:nvSpPr>
            <p:spPr>
              <a:xfrm>
                <a:off x="4719714" y="3825370"/>
                <a:ext cx="6010" cy="6009"/>
              </a:xfrm>
              <a:custGeom>
                <a:avLst/>
                <a:gdLst>
                  <a:gd name="connsiteX0" fmla="*/ 3778 w 6010"/>
                  <a:gd name="connsiteY0" fmla="*/ 6010 h 6009"/>
                  <a:gd name="connsiteX1" fmla="*/ 3263 w 6010"/>
                  <a:gd name="connsiteY1" fmla="*/ 6010 h 6009"/>
                  <a:gd name="connsiteX2" fmla="*/ 3263 w 6010"/>
                  <a:gd name="connsiteY2" fmla="*/ 6010 h 6009"/>
                  <a:gd name="connsiteX3" fmla="*/ 859 w 6010"/>
                  <a:gd name="connsiteY3" fmla="*/ 5152 h 6009"/>
                  <a:gd name="connsiteX4" fmla="*/ 859 w 6010"/>
                  <a:gd name="connsiteY4" fmla="*/ 5152 h 6009"/>
                  <a:gd name="connsiteX5" fmla="*/ 0 w 6010"/>
                  <a:gd name="connsiteY5" fmla="*/ 2404 h 6009"/>
                  <a:gd name="connsiteX6" fmla="*/ 0 w 6010"/>
                  <a:gd name="connsiteY6" fmla="*/ 2404 h 6009"/>
                  <a:gd name="connsiteX7" fmla="*/ 0 w 6010"/>
                  <a:gd name="connsiteY7" fmla="*/ 0 h 6009"/>
                  <a:gd name="connsiteX8" fmla="*/ 2404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6010 w 6010"/>
                  <a:gd name="connsiteY15" fmla="*/ 6010 h 6009"/>
                  <a:gd name="connsiteX16" fmla="*/ 3778 w 6010"/>
                  <a:gd name="connsiteY16" fmla="*/ 6010 h 6009"/>
                  <a:gd name="connsiteX17" fmla="*/ 3778 w 6010"/>
                  <a:gd name="connsiteY17" fmla="*/ 6010 h 6009"/>
                  <a:gd name="connsiteX18" fmla="*/ 3778 w 6010"/>
                  <a:gd name="connsiteY18" fmla="*/ 3606 h 6009"/>
                  <a:gd name="connsiteX19" fmla="*/ 3778 w 6010"/>
                  <a:gd name="connsiteY19" fmla="*/ 2748 h 6009"/>
                  <a:gd name="connsiteX20" fmla="*/ 3778 w 6010"/>
                  <a:gd name="connsiteY20" fmla="*/ 3606 h 6009"/>
                  <a:gd name="connsiteX21" fmla="*/ 3778 w 6010"/>
                  <a:gd name="connsiteY21" fmla="*/ 3606 h 6009"/>
                  <a:gd name="connsiteX22" fmla="*/ 3778 w 6010"/>
                  <a:gd name="connsiteY22" fmla="*/ 1374 h 6009"/>
                  <a:gd name="connsiteX23" fmla="*/ 3778 w 6010"/>
                  <a:gd name="connsiteY23" fmla="*/ 1202 h 6009"/>
                  <a:gd name="connsiteX24" fmla="*/ 3778 w 6010"/>
                  <a:gd name="connsiteY24" fmla="*/ 1374 h 6009"/>
                  <a:gd name="connsiteX25" fmla="*/ 3778 w 6010"/>
                  <a:gd name="connsiteY25" fmla="*/ 1374 h 6009"/>
                  <a:gd name="connsiteX26" fmla="*/ 3778 w 6010"/>
                  <a:gd name="connsiteY26" fmla="*/ 137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09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748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9" name="图形 7">
              <a:extLst>
                <a:ext uri="{FF2B5EF4-FFF2-40B4-BE49-F238E27FC236}">
                  <a16:creationId xmlns:a16="http://schemas.microsoft.com/office/drawing/2014/main" xmlns="" id="{8A8DA4A3-5BDD-4438-BB1A-12F6F33C057D}"/>
                </a:ext>
              </a:extLst>
            </p:cNvPr>
            <p:cNvGrpSpPr/>
            <p:nvPr/>
          </p:nvGrpSpPr>
          <p:grpSpPr>
            <a:xfrm>
              <a:off x="5074280" y="3965319"/>
              <a:ext cx="10502" cy="9272"/>
              <a:chOff x="5074280" y="3965319"/>
              <a:chExt cx="10502" cy="9272"/>
            </a:xfrm>
            <a:solidFill>
              <a:srgbClr val="B4B4B4"/>
            </a:solidFill>
          </p:grpSpPr>
          <p:sp>
            <p:nvSpPr>
              <p:cNvPr id="2545" name="任意多边形: 形状 2544">
                <a:extLst>
                  <a:ext uri="{FF2B5EF4-FFF2-40B4-BE49-F238E27FC236}">
                    <a16:creationId xmlns:a16="http://schemas.microsoft.com/office/drawing/2014/main" xmlns="" id="{45169576-9F22-429C-9EC8-339ABBF838F9}"/>
                  </a:ext>
                </a:extLst>
              </p:cNvPr>
              <p:cNvSpPr/>
              <p:nvPr/>
            </p:nvSpPr>
            <p:spPr>
              <a:xfrm>
                <a:off x="5076821" y="3967894"/>
                <a:ext cx="5698" cy="4275"/>
              </a:xfrm>
              <a:custGeom>
                <a:avLst/>
                <a:gdLst>
                  <a:gd name="connsiteX0" fmla="*/ 2467 w 5698"/>
                  <a:gd name="connsiteY0" fmla="*/ 0 h 4275"/>
                  <a:gd name="connsiteX1" fmla="*/ 5043 w 5698"/>
                  <a:gd name="connsiteY1" fmla="*/ 3778 h 4275"/>
                  <a:gd name="connsiteX2" fmla="*/ 63 w 5698"/>
                  <a:gd name="connsiteY2" fmla="*/ 2576 h 4275"/>
                  <a:gd name="connsiteX3" fmla="*/ 2467 w 5698"/>
                  <a:gd name="connsiteY3" fmla="*/ 0 h 4275"/>
                  <a:gd name="connsiteX4" fmla="*/ 2467 w 5698"/>
                  <a:gd name="connsiteY4" fmla="*/ 0 h 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8" h="4275">
                    <a:moveTo>
                      <a:pt x="2467" y="0"/>
                    </a:moveTo>
                    <a:cubicBezTo>
                      <a:pt x="2467" y="0"/>
                      <a:pt x="7447" y="1202"/>
                      <a:pt x="5043" y="3778"/>
                    </a:cubicBezTo>
                    <a:cubicBezTo>
                      <a:pt x="3841" y="4980"/>
                      <a:pt x="1265" y="3778"/>
                      <a:pt x="63" y="2576"/>
                    </a:cubicBezTo>
                    <a:cubicBezTo>
                      <a:pt x="-109" y="0"/>
                      <a:pt x="-109" y="0"/>
                      <a:pt x="2467" y="0"/>
                    </a:cubicBezTo>
                    <a:lnTo>
                      <a:pt x="2467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6" name="任意多边形: 形状 2545">
                <a:extLst>
                  <a:ext uri="{FF2B5EF4-FFF2-40B4-BE49-F238E27FC236}">
                    <a16:creationId xmlns:a16="http://schemas.microsoft.com/office/drawing/2014/main" xmlns="" id="{84ED4542-FF7D-4E1F-BC87-4EA53111D8CE}"/>
                  </a:ext>
                </a:extLst>
              </p:cNvPr>
              <p:cNvSpPr/>
              <p:nvPr/>
            </p:nvSpPr>
            <p:spPr>
              <a:xfrm>
                <a:off x="5074280" y="3965319"/>
                <a:ext cx="10502" cy="9272"/>
              </a:xfrm>
              <a:custGeom>
                <a:avLst/>
                <a:gdLst>
                  <a:gd name="connsiteX0" fmla="*/ 6038 w 10502"/>
                  <a:gd name="connsiteY0" fmla="*/ 9273 h 9272"/>
                  <a:gd name="connsiteX1" fmla="*/ 715 w 10502"/>
                  <a:gd name="connsiteY1" fmla="*/ 6869 h 9272"/>
                  <a:gd name="connsiteX2" fmla="*/ 715 w 10502"/>
                  <a:gd name="connsiteY2" fmla="*/ 6869 h 9272"/>
                  <a:gd name="connsiteX3" fmla="*/ 28 w 10502"/>
                  <a:gd name="connsiteY3" fmla="*/ 6182 h 9272"/>
                  <a:gd name="connsiteX4" fmla="*/ 28 w 10502"/>
                  <a:gd name="connsiteY4" fmla="*/ 5152 h 9272"/>
                  <a:gd name="connsiteX5" fmla="*/ 28 w 10502"/>
                  <a:gd name="connsiteY5" fmla="*/ 4465 h 9272"/>
                  <a:gd name="connsiteX6" fmla="*/ 28 w 10502"/>
                  <a:gd name="connsiteY6" fmla="*/ 4465 h 9272"/>
                  <a:gd name="connsiteX7" fmla="*/ 1402 w 10502"/>
                  <a:gd name="connsiteY7" fmla="*/ 687 h 9272"/>
                  <a:gd name="connsiteX8" fmla="*/ 1402 w 10502"/>
                  <a:gd name="connsiteY8" fmla="*/ 687 h 9272"/>
                  <a:gd name="connsiteX9" fmla="*/ 4150 w 10502"/>
                  <a:gd name="connsiteY9" fmla="*/ 0 h 9272"/>
                  <a:gd name="connsiteX10" fmla="*/ 4150 w 10502"/>
                  <a:gd name="connsiteY10" fmla="*/ 0 h 9272"/>
                  <a:gd name="connsiteX11" fmla="*/ 5008 w 10502"/>
                  <a:gd name="connsiteY11" fmla="*/ 0 h 9272"/>
                  <a:gd name="connsiteX12" fmla="*/ 5008 w 10502"/>
                  <a:gd name="connsiteY12" fmla="*/ 0 h 9272"/>
                  <a:gd name="connsiteX13" fmla="*/ 5008 w 10502"/>
                  <a:gd name="connsiteY13" fmla="*/ 2404 h 9272"/>
                  <a:gd name="connsiteX14" fmla="*/ 5523 w 10502"/>
                  <a:gd name="connsiteY14" fmla="*/ 0 h 9272"/>
                  <a:gd name="connsiteX15" fmla="*/ 10503 w 10502"/>
                  <a:gd name="connsiteY15" fmla="*/ 4808 h 9272"/>
                  <a:gd name="connsiteX16" fmla="*/ 10503 w 10502"/>
                  <a:gd name="connsiteY16" fmla="*/ 4808 h 9272"/>
                  <a:gd name="connsiteX17" fmla="*/ 9129 w 10502"/>
                  <a:gd name="connsiteY17" fmla="*/ 7899 h 9272"/>
                  <a:gd name="connsiteX18" fmla="*/ 9129 w 10502"/>
                  <a:gd name="connsiteY18" fmla="*/ 7899 h 9272"/>
                  <a:gd name="connsiteX19" fmla="*/ 6038 w 10502"/>
                  <a:gd name="connsiteY19" fmla="*/ 9273 h 9272"/>
                  <a:gd name="connsiteX20" fmla="*/ 6038 w 10502"/>
                  <a:gd name="connsiteY20" fmla="*/ 9273 h 9272"/>
                  <a:gd name="connsiteX21" fmla="*/ 6038 w 10502"/>
                  <a:gd name="connsiteY21" fmla="*/ 9273 h 9272"/>
                  <a:gd name="connsiteX22" fmla="*/ 6038 w 10502"/>
                  <a:gd name="connsiteY22" fmla="*/ 9273 h 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02" h="9272">
                    <a:moveTo>
                      <a:pt x="6038" y="9273"/>
                    </a:moveTo>
                    <a:cubicBezTo>
                      <a:pt x="3634" y="9101"/>
                      <a:pt x="1917" y="7899"/>
                      <a:pt x="715" y="6869"/>
                    </a:cubicBezTo>
                    <a:lnTo>
                      <a:pt x="715" y="6869"/>
                    </a:lnTo>
                    <a:lnTo>
                      <a:pt x="28" y="6182"/>
                    </a:lnTo>
                    <a:lnTo>
                      <a:pt x="28" y="5152"/>
                    </a:lnTo>
                    <a:cubicBezTo>
                      <a:pt x="28" y="4808"/>
                      <a:pt x="28" y="4636"/>
                      <a:pt x="28" y="4465"/>
                    </a:cubicBezTo>
                    <a:lnTo>
                      <a:pt x="28" y="4465"/>
                    </a:lnTo>
                    <a:cubicBezTo>
                      <a:pt x="28" y="3606"/>
                      <a:pt x="-315" y="2232"/>
                      <a:pt x="1402" y="687"/>
                    </a:cubicBezTo>
                    <a:lnTo>
                      <a:pt x="1402" y="687"/>
                    </a:lnTo>
                    <a:cubicBezTo>
                      <a:pt x="2604" y="0"/>
                      <a:pt x="3291" y="0"/>
                      <a:pt x="4150" y="0"/>
                    </a:cubicBezTo>
                    <a:lnTo>
                      <a:pt x="4150" y="0"/>
                    </a:lnTo>
                    <a:cubicBezTo>
                      <a:pt x="4493" y="0"/>
                      <a:pt x="4665" y="0"/>
                      <a:pt x="5008" y="0"/>
                    </a:cubicBezTo>
                    <a:lnTo>
                      <a:pt x="5008" y="0"/>
                    </a:lnTo>
                    <a:lnTo>
                      <a:pt x="5008" y="2404"/>
                    </a:lnTo>
                    <a:lnTo>
                      <a:pt x="5523" y="0"/>
                    </a:lnTo>
                    <a:cubicBezTo>
                      <a:pt x="5523" y="344"/>
                      <a:pt x="9645" y="0"/>
                      <a:pt x="10503" y="4808"/>
                    </a:cubicBezTo>
                    <a:lnTo>
                      <a:pt x="10503" y="4808"/>
                    </a:lnTo>
                    <a:cubicBezTo>
                      <a:pt x="10503" y="6010"/>
                      <a:pt x="9816" y="7040"/>
                      <a:pt x="9129" y="7899"/>
                    </a:cubicBezTo>
                    <a:lnTo>
                      <a:pt x="9129" y="7899"/>
                    </a:lnTo>
                    <a:cubicBezTo>
                      <a:pt x="8271" y="8929"/>
                      <a:pt x="7068" y="9273"/>
                      <a:pt x="6038" y="9273"/>
                    </a:cubicBezTo>
                    <a:lnTo>
                      <a:pt x="6038" y="9273"/>
                    </a:lnTo>
                    <a:cubicBezTo>
                      <a:pt x="6210" y="9273"/>
                      <a:pt x="6038" y="9273"/>
                      <a:pt x="6038" y="9273"/>
                    </a:cubicBezTo>
                    <a:lnTo>
                      <a:pt x="6038" y="9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0" name="图形 7">
              <a:extLst>
                <a:ext uri="{FF2B5EF4-FFF2-40B4-BE49-F238E27FC236}">
                  <a16:creationId xmlns:a16="http://schemas.microsoft.com/office/drawing/2014/main" xmlns="" id="{7E8CFED1-BEFE-4D4F-B96B-83F89B7AF64C}"/>
                </a:ext>
              </a:extLst>
            </p:cNvPr>
            <p:cNvGrpSpPr/>
            <p:nvPr/>
          </p:nvGrpSpPr>
          <p:grpSpPr>
            <a:xfrm>
              <a:off x="5084062" y="3970127"/>
              <a:ext cx="10164" cy="8070"/>
              <a:chOff x="5084062" y="3970127"/>
              <a:chExt cx="10164" cy="8070"/>
            </a:xfrm>
            <a:solidFill>
              <a:srgbClr val="B4B4B4"/>
            </a:solidFill>
          </p:grpSpPr>
          <p:sp>
            <p:nvSpPr>
              <p:cNvPr id="2543" name="任意多边形: 形状 2542">
                <a:extLst>
                  <a:ext uri="{FF2B5EF4-FFF2-40B4-BE49-F238E27FC236}">
                    <a16:creationId xmlns:a16="http://schemas.microsoft.com/office/drawing/2014/main" xmlns="" id="{AB6B6906-3CF1-43D4-9281-09FB54835EEF}"/>
                  </a:ext>
                </a:extLst>
              </p:cNvPr>
              <p:cNvSpPr/>
              <p:nvPr/>
            </p:nvSpPr>
            <p:spPr>
              <a:xfrm>
                <a:off x="5086435" y="3972661"/>
                <a:ext cx="5218" cy="3296"/>
              </a:xfrm>
              <a:custGeom>
                <a:avLst/>
                <a:gdLst>
                  <a:gd name="connsiteX0" fmla="*/ 2812 w 5218"/>
                  <a:gd name="connsiteY0" fmla="*/ 385 h 3296"/>
                  <a:gd name="connsiteX1" fmla="*/ 236 w 5218"/>
                  <a:gd name="connsiteY1" fmla="*/ 2960 h 3296"/>
                  <a:gd name="connsiteX2" fmla="*/ 5216 w 5218"/>
                  <a:gd name="connsiteY2" fmla="*/ 1758 h 3296"/>
                  <a:gd name="connsiteX3" fmla="*/ 2812 w 5218"/>
                  <a:gd name="connsiteY3" fmla="*/ 385 h 3296"/>
                  <a:gd name="connsiteX4" fmla="*/ 2812 w 5218"/>
                  <a:gd name="connsiteY4" fmla="*/ 385 h 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" h="3296">
                    <a:moveTo>
                      <a:pt x="2812" y="385"/>
                    </a:moveTo>
                    <a:cubicBezTo>
                      <a:pt x="2812" y="385"/>
                      <a:pt x="-966" y="1587"/>
                      <a:pt x="236" y="2960"/>
                    </a:cubicBezTo>
                    <a:cubicBezTo>
                      <a:pt x="236" y="4162"/>
                      <a:pt x="5216" y="1758"/>
                      <a:pt x="5216" y="1758"/>
                    </a:cubicBezTo>
                    <a:cubicBezTo>
                      <a:pt x="5216" y="1758"/>
                      <a:pt x="5388" y="-989"/>
                      <a:pt x="2812" y="385"/>
                    </a:cubicBezTo>
                    <a:lnTo>
                      <a:pt x="2812" y="38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4" name="任意多边形: 形状 2543">
                <a:extLst>
                  <a:ext uri="{FF2B5EF4-FFF2-40B4-BE49-F238E27FC236}">
                    <a16:creationId xmlns:a16="http://schemas.microsoft.com/office/drawing/2014/main" xmlns="" id="{CCE270DA-777F-483C-AF99-094F5E3823E3}"/>
                  </a:ext>
                </a:extLst>
              </p:cNvPr>
              <p:cNvSpPr/>
              <p:nvPr/>
            </p:nvSpPr>
            <p:spPr>
              <a:xfrm>
                <a:off x="5084062" y="3970127"/>
                <a:ext cx="10164" cy="8070"/>
              </a:xfrm>
              <a:custGeom>
                <a:avLst/>
                <a:gdLst>
                  <a:gd name="connsiteX0" fmla="*/ 892 w 10164"/>
                  <a:gd name="connsiteY0" fmla="*/ 7040 h 8070"/>
                  <a:gd name="connsiteX1" fmla="*/ 892 w 10164"/>
                  <a:gd name="connsiteY1" fmla="*/ 7040 h 8070"/>
                  <a:gd name="connsiteX2" fmla="*/ 34 w 10164"/>
                  <a:gd name="connsiteY2" fmla="*/ 4808 h 8070"/>
                  <a:gd name="connsiteX3" fmla="*/ 34 w 10164"/>
                  <a:gd name="connsiteY3" fmla="*/ 4808 h 8070"/>
                  <a:gd name="connsiteX4" fmla="*/ 3983 w 10164"/>
                  <a:gd name="connsiteY4" fmla="*/ 687 h 8070"/>
                  <a:gd name="connsiteX5" fmla="*/ 3983 w 10164"/>
                  <a:gd name="connsiteY5" fmla="*/ 687 h 8070"/>
                  <a:gd name="connsiteX6" fmla="*/ 3983 w 10164"/>
                  <a:gd name="connsiteY6" fmla="*/ 687 h 8070"/>
                  <a:gd name="connsiteX7" fmla="*/ 6387 w 10164"/>
                  <a:gd name="connsiteY7" fmla="*/ 0 h 8070"/>
                  <a:gd name="connsiteX8" fmla="*/ 6387 w 10164"/>
                  <a:gd name="connsiteY8" fmla="*/ 0 h 8070"/>
                  <a:gd name="connsiteX9" fmla="*/ 10165 w 10164"/>
                  <a:gd name="connsiteY9" fmla="*/ 4121 h 8070"/>
                  <a:gd name="connsiteX10" fmla="*/ 10165 w 10164"/>
                  <a:gd name="connsiteY10" fmla="*/ 4121 h 8070"/>
                  <a:gd name="connsiteX11" fmla="*/ 10165 w 10164"/>
                  <a:gd name="connsiteY11" fmla="*/ 5495 h 8070"/>
                  <a:gd name="connsiteX12" fmla="*/ 8791 w 10164"/>
                  <a:gd name="connsiteY12" fmla="*/ 6182 h 8070"/>
                  <a:gd name="connsiteX13" fmla="*/ 3124 w 10164"/>
                  <a:gd name="connsiteY13" fmla="*/ 8071 h 8070"/>
                  <a:gd name="connsiteX14" fmla="*/ 3124 w 10164"/>
                  <a:gd name="connsiteY14" fmla="*/ 8071 h 8070"/>
                  <a:gd name="connsiteX15" fmla="*/ 892 w 10164"/>
                  <a:gd name="connsiteY15" fmla="*/ 7040 h 8070"/>
                  <a:gd name="connsiteX16" fmla="*/ 892 w 10164"/>
                  <a:gd name="connsiteY16" fmla="*/ 7040 h 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164" h="8070">
                    <a:moveTo>
                      <a:pt x="892" y="7040"/>
                    </a:moveTo>
                    <a:lnTo>
                      <a:pt x="892" y="7040"/>
                    </a:lnTo>
                    <a:cubicBezTo>
                      <a:pt x="377" y="6697"/>
                      <a:pt x="-138" y="5667"/>
                      <a:pt x="34" y="4808"/>
                    </a:cubicBezTo>
                    <a:lnTo>
                      <a:pt x="34" y="4808"/>
                    </a:lnTo>
                    <a:cubicBezTo>
                      <a:pt x="1064" y="1202"/>
                      <a:pt x="3124" y="1031"/>
                      <a:pt x="3983" y="687"/>
                    </a:cubicBezTo>
                    <a:lnTo>
                      <a:pt x="3983" y="687"/>
                    </a:lnTo>
                    <a:lnTo>
                      <a:pt x="3983" y="687"/>
                    </a:lnTo>
                    <a:cubicBezTo>
                      <a:pt x="4842" y="172"/>
                      <a:pt x="5700" y="0"/>
                      <a:pt x="6387" y="0"/>
                    </a:cubicBezTo>
                    <a:lnTo>
                      <a:pt x="6387" y="0"/>
                    </a:lnTo>
                    <a:cubicBezTo>
                      <a:pt x="10165" y="515"/>
                      <a:pt x="10165" y="4121"/>
                      <a:pt x="10165" y="4121"/>
                    </a:cubicBezTo>
                    <a:lnTo>
                      <a:pt x="10165" y="4121"/>
                    </a:lnTo>
                    <a:lnTo>
                      <a:pt x="10165" y="5495"/>
                    </a:lnTo>
                    <a:lnTo>
                      <a:pt x="8791" y="6182"/>
                    </a:lnTo>
                    <a:cubicBezTo>
                      <a:pt x="8619" y="6182"/>
                      <a:pt x="5872" y="7899"/>
                      <a:pt x="3124" y="8071"/>
                    </a:cubicBezTo>
                    <a:lnTo>
                      <a:pt x="3124" y="8071"/>
                    </a:lnTo>
                    <a:cubicBezTo>
                      <a:pt x="2953" y="8071"/>
                      <a:pt x="1751" y="7899"/>
                      <a:pt x="892" y="7040"/>
                    </a:cubicBezTo>
                    <a:lnTo>
                      <a:pt x="892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1" name="图形 7">
              <a:extLst>
                <a:ext uri="{FF2B5EF4-FFF2-40B4-BE49-F238E27FC236}">
                  <a16:creationId xmlns:a16="http://schemas.microsoft.com/office/drawing/2014/main" xmlns="" id="{93E2DD24-452A-45AA-B437-E81ED35D039B}"/>
                </a:ext>
              </a:extLst>
            </p:cNvPr>
            <p:cNvGrpSpPr/>
            <p:nvPr/>
          </p:nvGrpSpPr>
          <p:grpSpPr>
            <a:xfrm>
              <a:off x="5146086" y="4013743"/>
              <a:ext cx="37949" cy="23181"/>
              <a:chOff x="5146086" y="4013743"/>
              <a:chExt cx="37949" cy="23181"/>
            </a:xfrm>
            <a:solidFill>
              <a:srgbClr val="B4B4B4"/>
            </a:solidFill>
          </p:grpSpPr>
          <p:sp>
            <p:nvSpPr>
              <p:cNvPr id="2541" name="任意多边形: 形状 2540">
                <a:extLst>
                  <a:ext uri="{FF2B5EF4-FFF2-40B4-BE49-F238E27FC236}">
                    <a16:creationId xmlns:a16="http://schemas.microsoft.com/office/drawing/2014/main" xmlns="" id="{C0B779A9-43FE-47DF-878E-15CFDE76A937}"/>
                  </a:ext>
                </a:extLst>
              </p:cNvPr>
              <p:cNvSpPr/>
              <p:nvPr/>
            </p:nvSpPr>
            <p:spPr>
              <a:xfrm>
                <a:off x="5148436" y="4016147"/>
                <a:ext cx="33022" cy="17686"/>
              </a:xfrm>
              <a:custGeom>
                <a:avLst/>
                <a:gdLst>
                  <a:gd name="connsiteX0" fmla="*/ 22891 w 33022"/>
                  <a:gd name="connsiteY0" fmla="*/ 4980 h 17686"/>
                  <a:gd name="connsiteX1" fmla="*/ 8982 w 33022"/>
                  <a:gd name="connsiteY1" fmla="*/ 0 h 17686"/>
                  <a:gd name="connsiteX2" fmla="*/ 225 w 33022"/>
                  <a:gd name="connsiteY2" fmla="*/ 5152 h 17686"/>
                  <a:gd name="connsiteX3" fmla="*/ 7780 w 33022"/>
                  <a:gd name="connsiteY3" fmla="*/ 12707 h 17686"/>
                  <a:gd name="connsiteX4" fmla="*/ 21689 w 33022"/>
                  <a:gd name="connsiteY4" fmla="*/ 13909 h 17686"/>
                  <a:gd name="connsiteX5" fmla="*/ 28043 w 33022"/>
                  <a:gd name="connsiteY5" fmla="*/ 17687 h 17686"/>
                  <a:gd name="connsiteX6" fmla="*/ 33023 w 33022"/>
                  <a:gd name="connsiteY6" fmla="*/ 10131 h 17686"/>
                  <a:gd name="connsiteX7" fmla="*/ 22891 w 33022"/>
                  <a:gd name="connsiteY7" fmla="*/ 4980 h 17686"/>
                  <a:gd name="connsiteX8" fmla="*/ 22891 w 33022"/>
                  <a:gd name="connsiteY8" fmla="*/ 4980 h 1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22" h="17686">
                    <a:moveTo>
                      <a:pt x="22891" y="4980"/>
                    </a:moveTo>
                    <a:cubicBezTo>
                      <a:pt x="22891" y="4980"/>
                      <a:pt x="12760" y="0"/>
                      <a:pt x="8982" y="0"/>
                    </a:cubicBezTo>
                    <a:cubicBezTo>
                      <a:pt x="5205" y="0"/>
                      <a:pt x="225" y="0"/>
                      <a:pt x="225" y="5152"/>
                    </a:cubicBezTo>
                    <a:cubicBezTo>
                      <a:pt x="-977" y="8929"/>
                      <a:pt x="2800" y="11505"/>
                      <a:pt x="7780" y="12707"/>
                    </a:cubicBezTo>
                    <a:cubicBezTo>
                      <a:pt x="12760" y="12707"/>
                      <a:pt x="20315" y="12707"/>
                      <a:pt x="21689" y="13909"/>
                    </a:cubicBezTo>
                    <a:cubicBezTo>
                      <a:pt x="22891" y="15111"/>
                      <a:pt x="28043" y="17687"/>
                      <a:pt x="28043" y="17687"/>
                    </a:cubicBezTo>
                    <a:cubicBezTo>
                      <a:pt x="28043" y="17687"/>
                      <a:pt x="33023" y="11333"/>
                      <a:pt x="33023" y="10131"/>
                    </a:cubicBezTo>
                    <a:cubicBezTo>
                      <a:pt x="31649" y="7384"/>
                      <a:pt x="22891" y="4980"/>
                      <a:pt x="22891" y="4980"/>
                    </a:cubicBezTo>
                    <a:lnTo>
                      <a:pt x="22891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2" name="任意多边形: 形状 2541">
                <a:extLst>
                  <a:ext uri="{FF2B5EF4-FFF2-40B4-BE49-F238E27FC236}">
                    <a16:creationId xmlns:a16="http://schemas.microsoft.com/office/drawing/2014/main" xmlns="" id="{7CF7F14C-0919-4D40-95C9-55DC344DDED8}"/>
                  </a:ext>
                </a:extLst>
              </p:cNvPr>
              <p:cNvSpPr/>
              <p:nvPr/>
            </p:nvSpPr>
            <p:spPr>
              <a:xfrm>
                <a:off x="5146086" y="4013743"/>
                <a:ext cx="37949" cy="23181"/>
              </a:xfrm>
              <a:custGeom>
                <a:avLst/>
                <a:gdLst>
                  <a:gd name="connsiteX0" fmla="*/ 29191 w 37949"/>
                  <a:gd name="connsiteY0" fmla="*/ 22151 h 23181"/>
                  <a:gd name="connsiteX1" fmla="*/ 22323 w 37949"/>
                  <a:gd name="connsiteY1" fmla="*/ 18030 h 23181"/>
                  <a:gd name="connsiteX2" fmla="*/ 22323 w 37949"/>
                  <a:gd name="connsiteY2" fmla="*/ 18030 h 23181"/>
                  <a:gd name="connsiteX3" fmla="*/ 22323 w 37949"/>
                  <a:gd name="connsiteY3" fmla="*/ 18030 h 23181"/>
                  <a:gd name="connsiteX4" fmla="*/ 21636 w 37949"/>
                  <a:gd name="connsiteY4" fmla="*/ 17858 h 23181"/>
                  <a:gd name="connsiteX5" fmla="*/ 21636 w 37949"/>
                  <a:gd name="connsiteY5" fmla="*/ 17858 h 23181"/>
                  <a:gd name="connsiteX6" fmla="*/ 18717 w 37949"/>
                  <a:gd name="connsiteY6" fmla="*/ 17515 h 23181"/>
                  <a:gd name="connsiteX7" fmla="*/ 18717 w 37949"/>
                  <a:gd name="connsiteY7" fmla="*/ 17515 h 23181"/>
                  <a:gd name="connsiteX8" fmla="*/ 10990 w 37949"/>
                  <a:gd name="connsiteY8" fmla="*/ 17343 h 23181"/>
                  <a:gd name="connsiteX9" fmla="*/ 10990 w 37949"/>
                  <a:gd name="connsiteY9" fmla="*/ 17343 h 23181"/>
                  <a:gd name="connsiteX10" fmla="*/ 9616 w 37949"/>
                  <a:gd name="connsiteY10" fmla="*/ 17343 h 23181"/>
                  <a:gd name="connsiteX11" fmla="*/ 9616 w 37949"/>
                  <a:gd name="connsiteY11" fmla="*/ 17343 h 23181"/>
                  <a:gd name="connsiteX12" fmla="*/ 0 w 37949"/>
                  <a:gd name="connsiteY12" fmla="*/ 8757 h 23181"/>
                  <a:gd name="connsiteX13" fmla="*/ 0 w 37949"/>
                  <a:gd name="connsiteY13" fmla="*/ 8757 h 23181"/>
                  <a:gd name="connsiteX14" fmla="*/ 343 w 37949"/>
                  <a:gd name="connsiteY14" fmla="*/ 7040 h 23181"/>
                  <a:gd name="connsiteX15" fmla="*/ 343 w 37949"/>
                  <a:gd name="connsiteY15" fmla="*/ 7040 h 23181"/>
                  <a:gd name="connsiteX16" fmla="*/ 11333 w 37949"/>
                  <a:gd name="connsiteY16" fmla="*/ 0 h 23181"/>
                  <a:gd name="connsiteX17" fmla="*/ 11333 w 37949"/>
                  <a:gd name="connsiteY17" fmla="*/ 0 h 23181"/>
                  <a:gd name="connsiteX18" fmla="*/ 11677 w 37949"/>
                  <a:gd name="connsiteY18" fmla="*/ 0 h 23181"/>
                  <a:gd name="connsiteX19" fmla="*/ 11677 w 37949"/>
                  <a:gd name="connsiteY19" fmla="*/ 0 h 23181"/>
                  <a:gd name="connsiteX20" fmla="*/ 11677 w 37949"/>
                  <a:gd name="connsiteY20" fmla="*/ 0 h 23181"/>
                  <a:gd name="connsiteX21" fmla="*/ 26616 w 37949"/>
                  <a:gd name="connsiteY21" fmla="*/ 5323 h 23181"/>
                  <a:gd name="connsiteX22" fmla="*/ 26616 w 37949"/>
                  <a:gd name="connsiteY22" fmla="*/ 5323 h 23181"/>
                  <a:gd name="connsiteX23" fmla="*/ 26616 w 37949"/>
                  <a:gd name="connsiteY23" fmla="*/ 5323 h 23181"/>
                  <a:gd name="connsiteX24" fmla="*/ 37262 w 37949"/>
                  <a:gd name="connsiteY24" fmla="*/ 10646 h 23181"/>
                  <a:gd name="connsiteX25" fmla="*/ 37262 w 37949"/>
                  <a:gd name="connsiteY25" fmla="*/ 10646 h 23181"/>
                  <a:gd name="connsiteX26" fmla="*/ 37949 w 37949"/>
                  <a:gd name="connsiteY26" fmla="*/ 11677 h 23181"/>
                  <a:gd name="connsiteX27" fmla="*/ 37949 w 37949"/>
                  <a:gd name="connsiteY27" fmla="*/ 11677 h 23181"/>
                  <a:gd name="connsiteX28" fmla="*/ 37949 w 37949"/>
                  <a:gd name="connsiteY28" fmla="*/ 11677 h 23181"/>
                  <a:gd name="connsiteX29" fmla="*/ 37949 w 37949"/>
                  <a:gd name="connsiteY29" fmla="*/ 11848 h 23181"/>
                  <a:gd name="connsiteX30" fmla="*/ 37949 w 37949"/>
                  <a:gd name="connsiteY30" fmla="*/ 12535 h 23181"/>
                  <a:gd name="connsiteX31" fmla="*/ 37949 w 37949"/>
                  <a:gd name="connsiteY31" fmla="*/ 12535 h 23181"/>
                  <a:gd name="connsiteX32" fmla="*/ 32454 w 37949"/>
                  <a:gd name="connsiteY32" fmla="*/ 21636 h 23181"/>
                  <a:gd name="connsiteX33" fmla="*/ 32454 w 37949"/>
                  <a:gd name="connsiteY33" fmla="*/ 21636 h 23181"/>
                  <a:gd name="connsiteX34" fmla="*/ 31252 w 37949"/>
                  <a:gd name="connsiteY34" fmla="*/ 23181 h 23181"/>
                  <a:gd name="connsiteX35" fmla="*/ 29191 w 37949"/>
                  <a:gd name="connsiteY35" fmla="*/ 22151 h 23181"/>
                  <a:gd name="connsiteX36" fmla="*/ 29191 w 37949"/>
                  <a:gd name="connsiteY36" fmla="*/ 22151 h 23181"/>
                  <a:gd name="connsiteX37" fmla="*/ 25757 w 37949"/>
                  <a:gd name="connsiteY37" fmla="*/ 14424 h 23181"/>
                  <a:gd name="connsiteX38" fmla="*/ 29707 w 37949"/>
                  <a:gd name="connsiteY38" fmla="*/ 16828 h 23181"/>
                  <a:gd name="connsiteX39" fmla="*/ 29707 w 37949"/>
                  <a:gd name="connsiteY39" fmla="*/ 16828 h 23181"/>
                  <a:gd name="connsiteX40" fmla="*/ 32454 w 37949"/>
                  <a:gd name="connsiteY40" fmla="*/ 12879 h 23181"/>
                  <a:gd name="connsiteX41" fmla="*/ 32454 w 37949"/>
                  <a:gd name="connsiteY41" fmla="*/ 12879 h 23181"/>
                  <a:gd name="connsiteX42" fmla="*/ 24555 w 37949"/>
                  <a:gd name="connsiteY42" fmla="*/ 9616 h 23181"/>
                  <a:gd name="connsiteX43" fmla="*/ 24555 w 37949"/>
                  <a:gd name="connsiteY43" fmla="*/ 9616 h 23181"/>
                  <a:gd name="connsiteX44" fmla="*/ 25242 w 37949"/>
                  <a:gd name="connsiteY44" fmla="*/ 7212 h 23181"/>
                  <a:gd name="connsiteX45" fmla="*/ 24212 w 37949"/>
                  <a:gd name="connsiteY45" fmla="*/ 9444 h 23181"/>
                  <a:gd name="connsiteX46" fmla="*/ 12020 w 37949"/>
                  <a:gd name="connsiteY46" fmla="*/ 4636 h 23181"/>
                  <a:gd name="connsiteX47" fmla="*/ 12020 w 37949"/>
                  <a:gd name="connsiteY47" fmla="*/ 4636 h 23181"/>
                  <a:gd name="connsiteX48" fmla="*/ 11333 w 37949"/>
                  <a:gd name="connsiteY48" fmla="*/ 4636 h 23181"/>
                  <a:gd name="connsiteX49" fmla="*/ 4979 w 37949"/>
                  <a:gd name="connsiteY49" fmla="*/ 7040 h 23181"/>
                  <a:gd name="connsiteX50" fmla="*/ 4979 w 37949"/>
                  <a:gd name="connsiteY50" fmla="*/ 7040 h 23181"/>
                  <a:gd name="connsiteX51" fmla="*/ 5151 w 37949"/>
                  <a:gd name="connsiteY51" fmla="*/ 7384 h 23181"/>
                  <a:gd name="connsiteX52" fmla="*/ 4979 w 37949"/>
                  <a:gd name="connsiteY52" fmla="*/ 8071 h 23181"/>
                  <a:gd name="connsiteX53" fmla="*/ 4808 w 37949"/>
                  <a:gd name="connsiteY53" fmla="*/ 8757 h 23181"/>
                  <a:gd name="connsiteX54" fmla="*/ 4808 w 37949"/>
                  <a:gd name="connsiteY54" fmla="*/ 8757 h 23181"/>
                  <a:gd name="connsiteX55" fmla="*/ 10131 w 37949"/>
                  <a:gd name="connsiteY55" fmla="*/ 12535 h 23181"/>
                  <a:gd name="connsiteX56" fmla="*/ 10131 w 37949"/>
                  <a:gd name="connsiteY56" fmla="*/ 12535 h 23181"/>
                  <a:gd name="connsiteX57" fmla="*/ 10818 w 37949"/>
                  <a:gd name="connsiteY57" fmla="*/ 12535 h 23181"/>
                  <a:gd name="connsiteX58" fmla="*/ 10818 w 37949"/>
                  <a:gd name="connsiteY58" fmla="*/ 12535 h 23181"/>
                  <a:gd name="connsiteX59" fmla="*/ 15111 w 37949"/>
                  <a:gd name="connsiteY59" fmla="*/ 12535 h 23181"/>
                  <a:gd name="connsiteX60" fmla="*/ 15111 w 37949"/>
                  <a:gd name="connsiteY60" fmla="*/ 12535 h 23181"/>
                  <a:gd name="connsiteX61" fmla="*/ 25757 w 37949"/>
                  <a:gd name="connsiteY61" fmla="*/ 14424 h 23181"/>
                  <a:gd name="connsiteX62" fmla="*/ 25757 w 37949"/>
                  <a:gd name="connsiteY62" fmla="*/ 14424 h 2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949" h="23181">
                    <a:moveTo>
                      <a:pt x="29191" y="22151"/>
                    </a:moveTo>
                    <a:cubicBezTo>
                      <a:pt x="29020" y="21980"/>
                      <a:pt x="24555" y="19919"/>
                      <a:pt x="22323" y="18030"/>
                    </a:cubicBezTo>
                    <a:lnTo>
                      <a:pt x="22323" y="18030"/>
                    </a:lnTo>
                    <a:lnTo>
                      <a:pt x="22323" y="18030"/>
                    </a:lnTo>
                    <a:cubicBezTo>
                      <a:pt x="22151" y="18030"/>
                      <a:pt x="21980" y="17858"/>
                      <a:pt x="21636" y="17858"/>
                    </a:cubicBezTo>
                    <a:lnTo>
                      <a:pt x="21636" y="17858"/>
                    </a:lnTo>
                    <a:cubicBezTo>
                      <a:pt x="20949" y="17687"/>
                      <a:pt x="19919" y="17687"/>
                      <a:pt x="18717" y="17515"/>
                    </a:cubicBezTo>
                    <a:lnTo>
                      <a:pt x="18717" y="17515"/>
                    </a:lnTo>
                    <a:cubicBezTo>
                      <a:pt x="16313" y="17343"/>
                      <a:pt x="13394" y="17343"/>
                      <a:pt x="10990" y="17343"/>
                    </a:cubicBezTo>
                    <a:lnTo>
                      <a:pt x="10990" y="17343"/>
                    </a:lnTo>
                    <a:cubicBezTo>
                      <a:pt x="10818" y="17343"/>
                      <a:pt x="10646" y="17343"/>
                      <a:pt x="9616" y="17343"/>
                    </a:cubicBezTo>
                    <a:lnTo>
                      <a:pt x="9616" y="17343"/>
                    </a:lnTo>
                    <a:cubicBezTo>
                      <a:pt x="4979" y="16141"/>
                      <a:pt x="343" y="13909"/>
                      <a:pt x="0" y="8757"/>
                    </a:cubicBezTo>
                    <a:lnTo>
                      <a:pt x="0" y="8757"/>
                    </a:lnTo>
                    <a:cubicBezTo>
                      <a:pt x="0" y="8071"/>
                      <a:pt x="171" y="7556"/>
                      <a:pt x="343" y="7040"/>
                    </a:cubicBezTo>
                    <a:lnTo>
                      <a:pt x="343" y="7040"/>
                    </a:lnTo>
                    <a:cubicBezTo>
                      <a:pt x="858" y="172"/>
                      <a:pt x="7899" y="0"/>
                      <a:pt x="11333" y="0"/>
                    </a:cubicBezTo>
                    <a:lnTo>
                      <a:pt x="11333" y="0"/>
                    </a:lnTo>
                    <a:cubicBezTo>
                      <a:pt x="11505" y="0"/>
                      <a:pt x="11505" y="0"/>
                      <a:pt x="11677" y="0"/>
                    </a:cubicBezTo>
                    <a:lnTo>
                      <a:pt x="11677" y="0"/>
                    </a:lnTo>
                    <a:lnTo>
                      <a:pt x="11677" y="0"/>
                    </a:lnTo>
                    <a:cubicBezTo>
                      <a:pt x="16828" y="172"/>
                      <a:pt x="26444" y="5323"/>
                      <a:pt x="26616" y="5323"/>
                    </a:cubicBezTo>
                    <a:lnTo>
                      <a:pt x="26616" y="5323"/>
                    </a:lnTo>
                    <a:lnTo>
                      <a:pt x="26616" y="5323"/>
                    </a:lnTo>
                    <a:cubicBezTo>
                      <a:pt x="28333" y="5838"/>
                      <a:pt x="34343" y="7212"/>
                      <a:pt x="37262" y="10646"/>
                    </a:cubicBezTo>
                    <a:lnTo>
                      <a:pt x="37262" y="10646"/>
                    </a:lnTo>
                    <a:cubicBezTo>
                      <a:pt x="37606" y="10990"/>
                      <a:pt x="37777" y="11333"/>
                      <a:pt x="37949" y="11677"/>
                    </a:cubicBezTo>
                    <a:lnTo>
                      <a:pt x="37949" y="11677"/>
                    </a:lnTo>
                    <a:lnTo>
                      <a:pt x="37949" y="11677"/>
                    </a:lnTo>
                    <a:lnTo>
                      <a:pt x="37949" y="11848"/>
                    </a:lnTo>
                    <a:cubicBezTo>
                      <a:pt x="37949" y="12020"/>
                      <a:pt x="37949" y="12020"/>
                      <a:pt x="37949" y="12535"/>
                    </a:cubicBezTo>
                    <a:lnTo>
                      <a:pt x="37949" y="12535"/>
                    </a:lnTo>
                    <a:cubicBezTo>
                      <a:pt x="37262" y="16313"/>
                      <a:pt x="32626" y="21121"/>
                      <a:pt x="32454" y="21636"/>
                    </a:cubicBezTo>
                    <a:lnTo>
                      <a:pt x="32454" y="21636"/>
                    </a:lnTo>
                    <a:lnTo>
                      <a:pt x="31252" y="23181"/>
                    </a:lnTo>
                    <a:lnTo>
                      <a:pt x="29191" y="22151"/>
                    </a:lnTo>
                    <a:lnTo>
                      <a:pt x="29191" y="22151"/>
                    </a:lnTo>
                    <a:close/>
                    <a:moveTo>
                      <a:pt x="25757" y="14424"/>
                    </a:moveTo>
                    <a:cubicBezTo>
                      <a:pt x="26101" y="14768"/>
                      <a:pt x="28161" y="15969"/>
                      <a:pt x="29707" y="16828"/>
                    </a:cubicBezTo>
                    <a:lnTo>
                      <a:pt x="29707" y="16828"/>
                    </a:lnTo>
                    <a:cubicBezTo>
                      <a:pt x="30565" y="15626"/>
                      <a:pt x="31767" y="13909"/>
                      <a:pt x="32454" y="12879"/>
                    </a:cubicBezTo>
                    <a:lnTo>
                      <a:pt x="32454" y="12879"/>
                    </a:lnTo>
                    <a:cubicBezTo>
                      <a:pt x="30394" y="11677"/>
                      <a:pt x="24727" y="9616"/>
                      <a:pt x="24555" y="9616"/>
                    </a:cubicBezTo>
                    <a:lnTo>
                      <a:pt x="24555" y="9616"/>
                    </a:lnTo>
                    <a:lnTo>
                      <a:pt x="25242" y="7212"/>
                    </a:lnTo>
                    <a:lnTo>
                      <a:pt x="24212" y="9444"/>
                    </a:lnTo>
                    <a:cubicBezTo>
                      <a:pt x="24212" y="9444"/>
                      <a:pt x="15282" y="5152"/>
                      <a:pt x="12020" y="4636"/>
                    </a:cubicBezTo>
                    <a:lnTo>
                      <a:pt x="12020" y="4636"/>
                    </a:lnTo>
                    <a:lnTo>
                      <a:pt x="11333" y="4636"/>
                    </a:lnTo>
                    <a:cubicBezTo>
                      <a:pt x="7212" y="4808"/>
                      <a:pt x="5151" y="4636"/>
                      <a:pt x="4979" y="7040"/>
                    </a:cubicBezTo>
                    <a:lnTo>
                      <a:pt x="4979" y="7040"/>
                    </a:lnTo>
                    <a:lnTo>
                      <a:pt x="5151" y="7384"/>
                    </a:lnTo>
                    <a:lnTo>
                      <a:pt x="4979" y="8071"/>
                    </a:lnTo>
                    <a:cubicBezTo>
                      <a:pt x="4808" y="8414"/>
                      <a:pt x="4808" y="8586"/>
                      <a:pt x="4808" y="8757"/>
                    </a:cubicBezTo>
                    <a:lnTo>
                      <a:pt x="4808" y="8757"/>
                    </a:lnTo>
                    <a:cubicBezTo>
                      <a:pt x="4636" y="9616"/>
                      <a:pt x="6525" y="11677"/>
                      <a:pt x="10131" y="12535"/>
                    </a:cubicBezTo>
                    <a:lnTo>
                      <a:pt x="10131" y="12535"/>
                    </a:lnTo>
                    <a:cubicBezTo>
                      <a:pt x="10303" y="12535"/>
                      <a:pt x="10474" y="12535"/>
                      <a:pt x="10818" y="12535"/>
                    </a:cubicBezTo>
                    <a:lnTo>
                      <a:pt x="10818" y="12535"/>
                    </a:lnTo>
                    <a:cubicBezTo>
                      <a:pt x="12192" y="12535"/>
                      <a:pt x="13737" y="12535"/>
                      <a:pt x="15111" y="12535"/>
                    </a:cubicBezTo>
                    <a:lnTo>
                      <a:pt x="15111" y="12535"/>
                    </a:lnTo>
                    <a:cubicBezTo>
                      <a:pt x="19232" y="12535"/>
                      <a:pt x="23010" y="12535"/>
                      <a:pt x="25757" y="14424"/>
                    </a:cubicBezTo>
                    <a:lnTo>
                      <a:pt x="25757" y="144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2" name="图形 7">
              <a:extLst>
                <a:ext uri="{FF2B5EF4-FFF2-40B4-BE49-F238E27FC236}">
                  <a16:creationId xmlns:a16="http://schemas.microsoft.com/office/drawing/2014/main" xmlns="" id="{FAA1B099-C4E0-4D12-AFD9-FD91090CEC24}"/>
                </a:ext>
              </a:extLst>
            </p:cNvPr>
            <p:cNvGrpSpPr/>
            <p:nvPr/>
          </p:nvGrpSpPr>
          <p:grpSpPr>
            <a:xfrm>
              <a:off x="5158964" y="4078823"/>
              <a:ext cx="21807" cy="12020"/>
              <a:chOff x="5158964" y="4078823"/>
              <a:chExt cx="21807" cy="12020"/>
            </a:xfrm>
            <a:solidFill>
              <a:srgbClr val="B4B4B4"/>
            </a:solidFill>
          </p:grpSpPr>
          <p:sp>
            <p:nvSpPr>
              <p:cNvPr id="2539" name="任意多边形: 形状 2538">
                <a:extLst>
                  <a:ext uri="{FF2B5EF4-FFF2-40B4-BE49-F238E27FC236}">
                    <a16:creationId xmlns:a16="http://schemas.microsoft.com/office/drawing/2014/main" xmlns="" id="{72F714D9-CE2C-4E4F-B45E-64EA744FAE68}"/>
                  </a:ext>
                </a:extLst>
              </p:cNvPr>
              <p:cNvSpPr/>
              <p:nvPr/>
            </p:nvSpPr>
            <p:spPr>
              <a:xfrm>
                <a:off x="5161368" y="4081186"/>
                <a:ext cx="13908" cy="7252"/>
              </a:xfrm>
              <a:custGeom>
                <a:avLst/>
                <a:gdLst>
                  <a:gd name="connsiteX0" fmla="*/ 8930 w 13908"/>
                  <a:gd name="connsiteY0" fmla="*/ 2101 h 7252"/>
                  <a:gd name="connsiteX1" fmla="*/ 0 w 13908"/>
                  <a:gd name="connsiteY1" fmla="*/ 899 h 7252"/>
                  <a:gd name="connsiteX2" fmla="*/ 5152 w 13908"/>
                  <a:gd name="connsiteY2" fmla="*/ 7252 h 7252"/>
                  <a:gd name="connsiteX3" fmla="*/ 13909 w 13908"/>
                  <a:gd name="connsiteY3" fmla="*/ 4677 h 7252"/>
                  <a:gd name="connsiteX4" fmla="*/ 8930 w 13908"/>
                  <a:gd name="connsiteY4" fmla="*/ 2101 h 7252"/>
                  <a:gd name="connsiteX5" fmla="*/ 8930 w 13908"/>
                  <a:gd name="connsiteY5" fmla="*/ 2101 h 7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08" h="7252">
                    <a:moveTo>
                      <a:pt x="8930" y="2101"/>
                    </a:moveTo>
                    <a:cubicBezTo>
                      <a:pt x="8930" y="2101"/>
                      <a:pt x="0" y="-1677"/>
                      <a:pt x="0" y="899"/>
                    </a:cubicBezTo>
                    <a:cubicBezTo>
                      <a:pt x="0" y="4677"/>
                      <a:pt x="1374" y="7252"/>
                      <a:pt x="5152" y="7252"/>
                    </a:cubicBezTo>
                    <a:cubicBezTo>
                      <a:pt x="8930" y="7252"/>
                      <a:pt x="13909" y="4677"/>
                      <a:pt x="13909" y="4677"/>
                    </a:cubicBezTo>
                    <a:lnTo>
                      <a:pt x="8930" y="2101"/>
                    </a:lnTo>
                    <a:lnTo>
                      <a:pt x="8930" y="2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0" name="任意多边形: 形状 2539">
                <a:extLst>
                  <a:ext uri="{FF2B5EF4-FFF2-40B4-BE49-F238E27FC236}">
                    <a16:creationId xmlns:a16="http://schemas.microsoft.com/office/drawing/2014/main" xmlns="" id="{DAB92D91-2380-4475-BE66-E98F20E0E01C}"/>
                  </a:ext>
                </a:extLst>
              </p:cNvPr>
              <p:cNvSpPr/>
              <p:nvPr/>
            </p:nvSpPr>
            <p:spPr>
              <a:xfrm>
                <a:off x="5158964" y="4078823"/>
                <a:ext cx="21807" cy="12020"/>
              </a:xfrm>
              <a:custGeom>
                <a:avLst/>
                <a:gdLst>
                  <a:gd name="connsiteX0" fmla="*/ 6525 w 21807"/>
                  <a:gd name="connsiteY0" fmla="*/ 12020 h 12020"/>
                  <a:gd name="connsiteX1" fmla="*/ 6525 w 21807"/>
                  <a:gd name="connsiteY1" fmla="*/ 12020 h 12020"/>
                  <a:gd name="connsiteX2" fmla="*/ 0 w 21807"/>
                  <a:gd name="connsiteY2" fmla="*/ 3606 h 12020"/>
                  <a:gd name="connsiteX3" fmla="*/ 0 w 21807"/>
                  <a:gd name="connsiteY3" fmla="*/ 3606 h 12020"/>
                  <a:gd name="connsiteX4" fmla="*/ 0 w 21807"/>
                  <a:gd name="connsiteY4" fmla="*/ 3263 h 12020"/>
                  <a:gd name="connsiteX5" fmla="*/ 0 w 21807"/>
                  <a:gd name="connsiteY5" fmla="*/ 3263 h 12020"/>
                  <a:gd name="connsiteX6" fmla="*/ 3949 w 21807"/>
                  <a:gd name="connsiteY6" fmla="*/ 0 h 12020"/>
                  <a:gd name="connsiteX7" fmla="*/ 3949 w 21807"/>
                  <a:gd name="connsiteY7" fmla="*/ 0 h 12020"/>
                  <a:gd name="connsiteX8" fmla="*/ 12364 w 21807"/>
                  <a:gd name="connsiteY8" fmla="*/ 2404 h 12020"/>
                  <a:gd name="connsiteX9" fmla="*/ 12364 w 21807"/>
                  <a:gd name="connsiteY9" fmla="*/ 2404 h 12020"/>
                  <a:gd name="connsiteX10" fmla="*/ 11333 w 21807"/>
                  <a:gd name="connsiteY10" fmla="*/ 4636 h 12020"/>
                  <a:gd name="connsiteX11" fmla="*/ 12364 w 21807"/>
                  <a:gd name="connsiteY11" fmla="*/ 2404 h 12020"/>
                  <a:gd name="connsiteX12" fmla="*/ 21808 w 21807"/>
                  <a:gd name="connsiteY12" fmla="*/ 7040 h 12020"/>
                  <a:gd name="connsiteX13" fmla="*/ 17515 w 21807"/>
                  <a:gd name="connsiteY13" fmla="*/ 9273 h 12020"/>
                  <a:gd name="connsiteX14" fmla="*/ 7556 w 21807"/>
                  <a:gd name="connsiteY14" fmla="*/ 12020 h 12020"/>
                  <a:gd name="connsiteX15" fmla="*/ 7556 w 21807"/>
                  <a:gd name="connsiteY15" fmla="*/ 12020 h 12020"/>
                  <a:gd name="connsiteX16" fmla="*/ 6525 w 21807"/>
                  <a:gd name="connsiteY16" fmla="*/ 12020 h 12020"/>
                  <a:gd name="connsiteX17" fmla="*/ 6525 w 21807"/>
                  <a:gd name="connsiteY17" fmla="*/ 12020 h 12020"/>
                  <a:gd name="connsiteX18" fmla="*/ 7899 w 21807"/>
                  <a:gd name="connsiteY18" fmla="*/ 7040 h 12020"/>
                  <a:gd name="connsiteX19" fmla="*/ 10303 w 21807"/>
                  <a:gd name="connsiteY19" fmla="*/ 6697 h 12020"/>
                  <a:gd name="connsiteX20" fmla="*/ 10303 w 21807"/>
                  <a:gd name="connsiteY20" fmla="*/ 6697 h 12020"/>
                  <a:gd name="connsiteX21" fmla="*/ 7727 w 21807"/>
                  <a:gd name="connsiteY21" fmla="*/ 5667 h 12020"/>
                  <a:gd name="connsiteX22" fmla="*/ 7727 w 21807"/>
                  <a:gd name="connsiteY22" fmla="*/ 5667 h 12020"/>
                  <a:gd name="connsiteX23" fmla="*/ 5151 w 21807"/>
                  <a:gd name="connsiteY23" fmla="*/ 4980 h 12020"/>
                  <a:gd name="connsiteX24" fmla="*/ 5151 w 21807"/>
                  <a:gd name="connsiteY24" fmla="*/ 4980 h 12020"/>
                  <a:gd name="connsiteX25" fmla="*/ 7556 w 21807"/>
                  <a:gd name="connsiteY25" fmla="*/ 7040 h 12020"/>
                  <a:gd name="connsiteX26" fmla="*/ 7556 w 21807"/>
                  <a:gd name="connsiteY26" fmla="*/ 7040 h 12020"/>
                  <a:gd name="connsiteX27" fmla="*/ 7556 w 21807"/>
                  <a:gd name="connsiteY27" fmla="*/ 7040 h 12020"/>
                  <a:gd name="connsiteX28" fmla="*/ 7556 w 21807"/>
                  <a:gd name="connsiteY28" fmla="*/ 7040 h 12020"/>
                  <a:gd name="connsiteX29" fmla="*/ 7899 w 21807"/>
                  <a:gd name="connsiteY29" fmla="*/ 7040 h 12020"/>
                  <a:gd name="connsiteX30" fmla="*/ 7899 w 21807"/>
                  <a:gd name="connsiteY30" fmla="*/ 7040 h 1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1807" h="12020">
                    <a:moveTo>
                      <a:pt x="6525" y="12020"/>
                    </a:moveTo>
                    <a:lnTo>
                      <a:pt x="6525" y="12020"/>
                    </a:lnTo>
                    <a:cubicBezTo>
                      <a:pt x="2061" y="11333"/>
                      <a:pt x="171" y="7384"/>
                      <a:pt x="0" y="3606"/>
                    </a:cubicBezTo>
                    <a:lnTo>
                      <a:pt x="0" y="3606"/>
                    </a:lnTo>
                    <a:cubicBezTo>
                      <a:pt x="0" y="3434"/>
                      <a:pt x="0" y="3263"/>
                      <a:pt x="0" y="3263"/>
                    </a:cubicBezTo>
                    <a:lnTo>
                      <a:pt x="0" y="3263"/>
                    </a:lnTo>
                    <a:cubicBezTo>
                      <a:pt x="171" y="515"/>
                      <a:pt x="2919" y="0"/>
                      <a:pt x="3949" y="0"/>
                    </a:cubicBezTo>
                    <a:lnTo>
                      <a:pt x="3949" y="0"/>
                    </a:lnTo>
                    <a:cubicBezTo>
                      <a:pt x="7556" y="172"/>
                      <a:pt x="12192" y="2232"/>
                      <a:pt x="12364" y="2404"/>
                    </a:cubicBezTo>
                    <a:lnTo>
                      <a:pt x="12364" y="2404"/>
                    </a:lnTo>
                    <a:lnTo>
                      <a:pt x="11333" y="4636"/>
                    </a:lnTo>
                    <a:lnTo>
                      <a:pt x="12364" y="2404"/>
                    </a:lnTo>
                    <a:lnTo>
                      <a:pt x="21808" y="7040"/>
                    </a:lnTo>
                    <a:lnTo>
                      <a:pt x="17515" y="9273"/>
                    </a:lnTo>
                    <a:cubicBezTo>
                      <a:pt x="17343" y="9273"/>
                      <a:pt x="12364" y="12020"/>
                      <a:pt x="7556" y="12020"/>
                    </a:cubicBezTo>
                    <a:lnTo>
                      <a:pt x="7556" y="12020"/>
                    </a:lnTo>
                    <a:lnTo>
                      <a:pt x="6525" y="12020"/>
                    </a:lnTo>
                    <a:lnTo>
                      <a:pt x="6525" y="12020"/>
                    </a:lnTo>
                    <a:close/>
                    <a:moveTo>
                      <a:pt x="7899" y="7040"/>
                    </a:moveTo>
                    <a:cubicBezTo>
                      <a:pt x="8586" y="7040"/>
                      <a:pt x="9444" y="6869"/>
                      <a:pt x="10303" y="6697"/>
                    </a:cubicBezTo>
                    <a:lnTo>
                      <a:pt x="10303" y="6697"/>
                    </a:lnTo>
                    <a:cubicBezTo>
                      <a:pt x="9959" y="6525"/>
                      <a:pt x="8929" y="6182"/>
                      <a:pt x="7727" y="5667"/>
                    </a:cubicBezTo>
                    <a:lnTo>
                      <a:pt x="7727" y="5667"/>
                    </a:lnTo>
                    <a:cubicBezTo>
                      <a:pt x="6869" y="5323"/>
                      <a:pt x="5838" y="5152"/>
                      <a:pt x="5151" y="4980"/>
                    </a:cubicBezTo>
                    <a:lnTo>
                      <a:pt x="5151" y="4980"/>
                    </a:lnTo>
                    <a:cubicBezTo>
                      <a:pt x="5323" y="6697"/>
                      <a:pt x="5666" y="6869"/>
                      <a:pt x="7556" y="7040"/>
                    </a:cubicBezTo>
                    <a:lnTo>
                      <a:pt x="7556" y="7040"/>
                    </a:lnTo>
                    <a:cubicBezTo>
                      <a:pt x="7556" y="7040"/>
                      <a:pt x="7556" y="7040"/>
                      <a:pt x="7556" y="7040"/>
                    </a:cubicBezTo>
                    <a:lnTo>
                      <a:pt x="7556" y="7040"/>
                    </a:lnTo>
                    <a:cubicBezTo>
                      <a:pt x="7556" y="7040"/>
                      <a:pt x="7727" y="7040"/>
                      <a:pt x="7899" y="7040"/>
                    </a:cubicBezTo>
                    <a:lnTo>
                      <a:pt x="7899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3" name="图形 7">
              <a:extLst>
                <a:ext uri="{FF2B5EF4-FFF2-40B4-BE49-F238E27FC236}">
                  <a16:creationId xmlns:a16="http://schemas.microsoft.com/office/drawing/2014/main" xmlns="" id="{CA4654AA-F25D-417A-811B-EEBF4089F5A9}"/>
                </a:ext>
              </a:extLst>
            </p:cNvPr>
            <p:cNvGrpSpPr/>
            <p:nvPr/>
          </p:nvGrpSpPr>
          <p:grpSpPr>
            <a:xfrm>
              <a:off x="4985531" y="3841340"/>
              <a:ext cx="1202" cy="4808"/>
              <a:chOff x="4985531" y="3841340"/>
              <a:chExt cx="1202" cy="4808"/>
            </a:xfrm>
            <a:solidFill>
              <a:srgbClr val="B4B4B4"/>
            </a:solidFill>
          </p:grpSpPr>
          <p:sp>
            <p:nvSpPr>
              <p:cNvPr id="2537" name="任意多边形: 形状 2536">
                <a:extLst>
                  <a:ext uri="{FF2B5EF4-FFF2-40B4-BE49-F238E27FC236}">
                    <a16:creationId xmlns:a16="http://schemas.microsoft.com/office/drawing/2014/main" xmlns="" id="{372BC14C-2419-4755-B0B3-8A515793F83F}"/>
                  </a:ext>
                </a:extLst>
              </p:cNvPr>
              <p:cNvSpPr/>
              <p:nvPr/>
            </p:nvSpPr>
            <p:spPr>
              <a:xfrm>
                <a:off x="4985531" y="3843572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8" name="任意多边形: 形状 2537">
                <a:extLst>
                  <a:ext uri="{FF2B5EF4-FFF2-40B4-BE49-F238E27FC236}">
                    <a16:creationId xmlns:a16="http://schemas.microsoft.com/office/drawing/2014/main" xmlns="" id="{93C8C9BD-09C4-4594-AB3C-3E63A11EFA7A}"/>
                  </a:ext>
                </a:extLst>
              </p:cNvPr>
              <p:cNvSpPr/>
              <p:nvPr/>
            </p:nvSpPr>
            <p:spPr>
              <a:xfrm>
                <a:off x="4985531" y="3841340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232 h 4808"/>
                  <a:gd name="connsiteX10" fmla="*/ 0 w 1202"/>
                  <a:gd name="connsiteY10" fmla="*/ 4636 h 4808"/>
                  <a:gd name="connsiteX11" fmla="*/ 0 w 1202"/>
                  <a:gd name="connsiteY11" fmla="*/ 2232 h 4808"/>
                  <a:gd name="connsiteX12" fmla="*/ 0 w 1202"/>
                  <a:gd name="connsiteY12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4" name="图形 7">
              <a:extLst>
                <a:ext uri="{FF2B5EF4-FFF2-40B4-BE49-F238E27FC236}">
                  <a16:creationId xmlns:a16="http://schemas.microsoft.com/office/drawing/2014/main" xmlns="" id="{D6BBBF90-7CCC-4F62-B58C-0E088A8F7938}"/>
                </a:ext>
              </a:extLst>
            </p:cNvPr>
            <p:cNvGrpSpPr/>
            <p:nvPr/>
          </p:nvGrpSpPr>
          <p:grpSpPr>
            <a:xfrm>
              <a:off x="5022278" y="3835673"/>
              <a:ext cx="5323" cy="5323"/>
              <a:chOff x="5022278" y="3835673"/>
              <a:chExt cx="5323" cy="5323"/>
            </a:xfrm>
            <a:solidFill>
              <a:srgbClr val="B4B4B4"/>
            </a:solidFill>
          </p:grpSpPr>
          <p:sp>
            <p:nvSpPr>
              <p:cNvPr id="2535" name="任意多边形: 形状 2534">
                <a:extLst>
                  <a:ext uri="{FF2B5EF4-FFF2-40B4-BE49-F238E27FC236}">
                    <a16:creationId xmlns:a16="http://schemas.microsoft.com/office/drawing/2014/main" xmlns="" id="{12A3E165-1FD3-4475-8D70-BC41353B5471}"/>
                  </a:ext>
                </a:extLst>
              </p:cNvPr>
              <p:cNvSpPr/>
              <p:nvPr/>
            </p:nvSpPr>
            <p:spPr>
              <a:xfrm>
                <a:off x="5024510" y="3837219"/>
                <a:ext cx="1374" cy="1201"/>
              </a:xfrm>
              <a:custGeom>
                <a:avLst/>
                <a:gdLst>
                  <a:gd name="connsiteX0" fmla="*/ 0 w 1374"/>
                  <a:gd name="connsiteY0" fmla="*/ 1202 h 1201"/>
                  <a:gd name="connsiteX1" fmla="*/ 1374 w 1374"/>
                  <a:gd name="connsiteY1" fmla="*/ 1202 h 1201"/>
                  <a:gd name="connsiteX2" fmla="*/ 0 w 1374"/>
                  <a:gd name="connsiteY2" fmla="*/ 0 h 1201"/>
                  <a:gd name="connsiteX3" fmla="*/ 0 w 1374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201">
                    <a:moveTo>
                      <a:pt x="0" y="1202"/>
                    </a:moveTo>
                    <a:lnTo>
                      <a:pt x="1374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6" name="任意多边形: 形状 2535">
                <a:extLst>
                  <a:ext uri="{FF2B5EF4-FFF2-40B4-BE49-F238E27FC236}">
                    <a16:creationId xmlns:a16="http://schemas.microsoft.com/office/drawing/2014/main" xmlns="" id="{7113D56A-F541-4E4D-AB51-6964C3A314EC}"/>
                  </a:ext>
                </a:extLst>
              </p:cNvPr>
              <p:cNvSpPr/>
              <p:nvPr/>
            </p:nvSpPr>
            <p:spPr>
              <a:xfrm>
                <a:off x="5022278" y="3835673"/>
                <a:ext cx="5323" cy="5323"/>
              </a:xfrm>
              <a:custGeom>
                <a:avLst/>
                <a:gdLst>
                  <a:gd name="connsiteX0" fmla="*/ 2404 w 5323"/>
                  <a:gd name="connsiteY0" fmla="*/ 5323 h 5323"/>
                  <a:gd name="connsiteX1" fmla="*/ 2404 w 5323"/>
                  <a:gd name="connsiteY1" fmla="*/ 4121 h 5323"/>
                  <a:gd name="connsiteX2" fmla="*/ 2404 w 5323"/>
                  <a:gd name="connsiteY2" fmla="*/ 5323 h 5323"/>
                  <a:gd name="connsiteX3" fmla="*/ 0 w 5323"/>
                  <a:gd name="connsiteY3" fmla="*/ 5323 h 5323"/>
                  <a:gd name="connsiteX4" fmla="*/ 0 w 5323"/>
                  <a:gd name="connsiteY4" fmla="*/ 2919 h 5323"/>
                  <a:gd name="connsiteX5" fmla="*/ 0 w 5323"/>
                  <a:gd name="connsiteY5" fmla="*/ 1717 h 5323"/>
                  <a:gd name="connsiteX6" fmla="*/ 2404 w 5323"/>
                  <a:gd name="connsiteY6" fmla="*/ 687 h 5323"/>
                  <a:gd name="connsiteX7" fmla="*/ 2404 w 5323"/>
                  <a:gd name="connsiteY7" fmla="*/ 515 h 5323"/>
                  <a:gd name="connsiteX8" fmla="*/ 2748 w 5323"/>
                  <a:gd name="connsiteY8" fmla="*/ 515 h 5323"/>
                  <a:gd name="connsiteX9" fmla="*/ 4122 w 5323"/>
                  <a:gd name="connsiteY9" fmla="*/ 0 h 5323"/>
                  <a:gd name="connsiteX10" fmla="*/ 5323 w 5323"/>
                  <a:gd name="connsiteY10" fmla="*/ 1202 h 5323"/>
                  <a:gd name="connsiteX11" fmla="*/ 4808 w 5323"/>
                  <a:gd name="connsiteY11" fmla="*/ 2576 h 5323"/>
                  <a:gd name="connsiteX12" fmla="*/ 4808 w 5323"/>
                  <a:gd name="connsiteY12" fmla="*/ 2919 h 5323"/>
                  <a:gd name="connsiteX13" fmla="*/ 4637 w 5323"/>
                  <a:gd name="connsiteY13" fmla="*/ 2919 h 5323"/>
                  <a:gd name="connsiteX14" fmla="*/ 3606 w 5323"/>
                  <a:gd name="connsiteY14" fmla="*/ 2919 h 5323"/>
                  <a:gd name="connsiteX15" fmla="*/ 4637 w 5323"/>
                  <a:gd name="connsiteY15" fmla="*/ 2919 h 5323"/>
                  <a:gd name="connsiteX16" fmla="*/ 3606 w 5323"/>
                  <a:gd name="connsiteY16" fmla="*/ 5323 h 5323"/>
                  <a:gd name="connsiteX17" fmla="*/ 2404 w 5323"/>
                  <a:gd name="connsiteY17" fmla="*/ 5323 h 5323"/>
                  <a:gd name="connsiteX18" fmla="*/ 2404 w 5323"/>
                  <a:gd name="connsiteY18" fmla="*/ 5323 h 5323"/>
                  <a:gd name="connsiteX19" fmla="*/ 4637 w 5323"/>
                  <a:gd name="connsiteY19" fmla="*/ 2748 h 5323"/>
                  <a:gd name="connsiteX20" fmla="*/ 4637 w 5323"/>
                  <a:gd name="connsiteY20" fmla="*/ 2748 h 5323"/>
                  <a:gd name="connsiteX21" fmla="*/ 4637 w 5323"/>
                  <a:gd name="connsiteY21" fmla="*/ 2748 h 5323"/>
                  <a:gd name="connsiteX22" fmla="*/ 4637 w 5323"/>
                  <a:gd name="connsiteY22" fmla="*/ 274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323" h="5323">
                    <a:moveTo>
                      <a:pt x="2404" y="5323"/>
                    </a:moveTo>
                    <a:lnTo>
                      <a:pt x="2404" y="4121"/>
                    </a:lnTo>
                    <a:lnTo>
                      <a:pt x="2404" y="5323"/>
                    </a:lnTo>
                    <a:lnTo>
                      <a:pt x="0" y="5323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748" y="515"/>
                    </a:lnTo>
                    <a:lnTo>
                      <a:pt x="4122" y="0"/>
                    </a:lnTo>
                    <a:lnTo>
                      <a:pt x="5323" y="1202"/>
                    </a:lnTo>
                    <a:lnTo>
                      <a:pt x="4808" y="2576"/>
                    </a:lnTo>
                    <a:lnTo>
                      <a:pt x="4808" y="2919"/>
                    </a:lnTo>
                    <a:lnTo>
                      <a:pt x="4637" y="2919"/>
                    </a:lnTo>
                    <a:lnTo>
                      <a:pt x="3606" y="2919"/>
                    </a:lnTo>
                    <a:lnTo>
                      <a:pt x="4637" y="2919"/>
                    </a:lnTo>
                    <a:lnTo>
                      <a:pt x="3606" y="5323"/>
                    </a:lnTo>
                    <a:lnTo>
                      <a:pt x="2404" y="5323"/>
                    </a:lnTo>
                    <a:lnTo>
                      <a:pt x="2404" y="5323"/>
                    </a:lnTo>
                    <a:close/>
                    <a:moveTo>
                      <a:pt x="4637" y="2748"/>
                    </a:moveTo>
                    <a:lnTo>
                      <a:pt x="4637" y="2748"/>
                    </a:lnTo>
                    <a:lnTo>
                      <a:pt x="4637" y="2748"/>
                    </a:lnTo>
                    <a:lnTo>
                      <a:pt x="4637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5" name="图形 7">
              <a:extLst>
                <a:ext uri="{FF2B5EF4-FFF2-40B4-BE49-F238E27FC236}">
                  <a16:creationId xmlns:a16="http://schemas.microsoft.com/office/drawing/2014/main" xmlns="" id="{81756453-681B-4D00-ABF2-F70E5E2C8385}"/>
                </a:ext>
              </a:extLst>
            </p:cNvPr>
            <p:cNvGrpSpPr/>
            <p:nvPr/>
          </p:nvGrpSpPr>
          <p:grpSpPr>
            <a:xfrm>
              <a:off x="5017299" y="3883067"/>
              <a:ext cx="7383" cy="9959"/>
              <a:chOff x="5017299" y="3883067"/>
              <a:chExt cx="7383" cy="9959"/>
            </a:xfrm>
            <a:solidFill>
              <a:srgbClr val="B4B4B4"/>
            </a:solidFill>
          </p:grpSpPr>
          <p:sp>
            <p:nvSpPr>
              <p:cNvPr id="2533" name="任意多边形: 形状 2532">
                <a:extLst>
                  <a:ext uri="{FF2B5EF4-FFF2-40B4-BE49-F238E27FC236}">
                    <a16:creationId xmlns:a16="http://schemas.microsoft.com/office/drawing/2014/main" xmlns="" id="{91F74479-7ECB-4971-BBA5-9A20328FA45B}"/>
                  </a:ext>
                </a:extLst>
              </p:cNvPr>
              <p:cNvSpPr/>
              <p:nvPr/>
            </p:nvSpPr>
            <p:spPr>
              <a:xfrm>
                <a:off x="5019796" y="3885471"/>
                <a:ext cx="2481" cy="5151"/>
              </a:xfrm>
              <a:custGeom>
                <a:avLst/>
                <a:gdLst>
                  <a:gd name="connsiteX0" fmla="*/ 1280 w 2481"/>
                  <a:gd name="connsiteY0" fmla="*/ 5152 h 5151"/>
                  <a:gd name="connsiteX1" fmla="*/ 2482 w 2481"/>
                  <a:gd name="connsiteY1" fmla="*/ 2576 h 5151"/>
                  <a:gd name="connsiteX2" fmla="*/ 1280 w 2481"/>
                  <a:gd name="connsiteY2" fmla="*/ 0 h 5151"/>
                  <a:gd name="connsiteX3" fmla="*/ 78 w 2481"/>
                  <a:gd name="connsiteY3" fmla="*/ 2576 h 5151"/>
                  <a:gd name="connsiteX4" fmla="*/ 1280 w 2481"/>
                  <a:gd name="connsiteY4" fmla="*/ 5152 h 5151"/>
                  <a:gd name="connsiteX5" fmla="*/ 1280 w 2481"/>
                  <a:gd name="connsiteY5" fmla="*/ 5152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1" h="5151">
                    <a:moveTo>
                      <a:pt x="1280" y="5152"/>
                    </a:moveTo>
                    <a:cubicBezTo>
                      <a:pt x="2482" y="5152"/>
                      <a:pt x="2482" y="3949"/>
                      <a:pt x="2482" y="2576"/>
                    </a:cubicBezTo>
                    <a:cubicBezTo>
                      <a:pt x="2482" y="1374"/>
                      <a:pt x="2482" y="0"/>
                      <a:pt x="1280" y="0"/>
                    </a:cubicBezTo>
                    <a:cubicBezTo>
                      <a:pt x="78" y="0"/>
                      <a:pt x="78" y="1374"/>
                      <a:pt x="78" y="2576"/>
                    </a:cubicBezTo>
                    <a:cubicBezTo>
                      <a:pt x="-94" y="3778"/>
                      <a:pt x="-94" y="5152"/>
                      <a:pt x="1280" y="5152"/>
                    </a:cubicBezTo>
                    <a:lnTo>
                      <a:pt x="1280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4" name="任意多边形: 形状 2533">
                <a:extLst>
                  <a:ext uri="{FF2B5EF4-FFF2-40B4-BE49-F238E27FC236}">
                    <a16:creationId xmlns:a16="http://schemas.microsoft.com/office/drawing/2014/main" xmlns="" id="{45056E94-B8B6-4D8E-93F2-0071737F4276}"/>
                  </a:ext>
                </a:extLst>
              </p:cNvPr>
              <p:cNvSpPr/>
              <p:nvPr/>
            </p:nvSpPr>
            <p:spPr>
              <a:xfrm>
                <a:off x="5017299" y="3883067"/>
                <a:ext cx="7383" cy="9959"/>
              </a:xfrm>
              <a:custGeom>
                <a:avLst/>
                <a:gdLst>
                  <a:gd name="connsiteX0" fmla="*/ 0 w 7383"/>
                  <a:gd name="connsiteY0" fmla="*/ 5323 h 9959"/>
                  <a:gd name="connsiteX1" fmla="*/ 0 w 7383"/>
                  <a:gd name="connsiteY1" fmla="*/ 4636 h 9959"/>
                  <a:gd name="connsiteX2" fmla="*/ 0 w 7383"/>
                  <a:gd name="connsiteY2" fmla="*/ 4636 h 9959"/>
                  <a:gd name="connsiteX3" fmla="*/ 3606 w 7383"/>
                  <a:gd name="connsiteY3" fmla="*/ 0 h 9959"/>
                  <a:gd name="connsiteX4" fmla="*/ 3606 w 7383"/>
                  <a:gd name="connsiteY4" fmla="*/ 0 h 9959"/>
                  <a:gd name="connsiteX5" fmla="*/ 7212 w 7383"/>
                  <a:gd name="connsiteY5" fmla="*/ 5323 h 9959"/>
                  <a:gd name="connsiteX6" fmla="*/ 7212 w 7383"/>
                  <a:gd name="connsiteY6" fmla="*/ 5323 h 9959"/>
                  <a:gd name="connsiteX7" fmla="*/ 7384 w 7383"/>
                  <a:gd name="connsiteY7" fmla="*/ 5323 h 9959"/>
                  <a:gd name="connsiteX8" fmla="*/ 7384 w 7383"/>
                  <a:gd name="connsiteY8" fmla="*/ 5323 h 9959"/>
                  <a:gd name="connsiteX9" fmla="*/ 7384 w 7383"/>
                  <a:gd name="connsiteY9" fmla="*/ 5323 h 9959"/>
                  <a:gd name="connsiteX10" fmla="*/ 7384 w 7383"/>
                  <a:gd name="connsiteY10" fmla="*/ 5495 h 9959"/>
                  <a:gd name="connsiteX11" fmla="*/ 7384 w 7383"/>
                  <a:gd name="connsiteY11" fmla="*/ 5495 h 9959"/>
                  <a:gd name="connsiteX12" fmla="*/ 3778 w 7383"/>
                  <a:gd name="connsiteY12" fmla="*/ 9960 h 9959"/>
                  <a:gd name="connsiteX13" fmla="*/ 3778 w 7383"/>
                  <a:gd name="connsiteY13" fmla="*/ 9960 h 9959"/>
                  <a:gd name="connsiteX14" fmla="*/ 3778 w 7383"/>
                  <a:gd name="connsiteY14" fmla="*/ 7556 h 9959"/>
                  <a:gd name="connsiteX15" fmla="*/ 3778 w 7383"/>
                  <a:gd name="connsiteY15" fmla="*/ 6353 h 9959"/>
                  <a:gd name="connsiteX16" fmla="*/ 3778 w 7383"/>
                  <a:gd name="connsiteY16" fmla="*/ 6353 h 9959"/>
                  <a:gd name="connsiteX17" fmla="*/ 3778 w 7383"/>
                  <a:gd name="connsiteY17" fmla="*/ 7556 h 9959"/>
                  <a:gd name="connsiteX18" fmla="*/ 3778 w 7383"/>
                  <a:gd name="connsiteY18" fmla="*/ 9960 h 9959"/>
                  <a:gd name="connsiteX19" fmla="*/ 0 w 7383"/>
                  <a:gd name="connsiteY19" fmla="*/ 5323 h 9959"/>
                  <a:gd name="connsiteX20" fmla="*/ 0 w 7383"/>
                  <a:gd name="connsiteY20" fmla="*/ 5323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383" h="9959">
                    <a:moveTo>
                      <a:pt x="0" y="5323"/>
                    </a:moveTo>
                    <a:cubicBezTo>
                      <a:pt x="0" y="5152"/>
                      <a:pt x="0" y="4808"/>
                      <a:pt x="0" y="4636"/>
                    </a:cubicBezTo>
                    <a:lnTo>
                      <a:pt x="0" y="4636"/>
                    </a:lnTo>
                    <a:cubicBezTo>
                      <a:pt x="0" y="3778"/>
                      <a:pt x="171" y="172"/>
                      <a:pt x="3606" y="0"/>
                    </a:cubicBezTo>
                    <a:lnTo>
                      <a:pt x="3606" y="0"/>
                    </a:lnTo>
                    <a:cubicBezTo>
                      <a:pt x="6869" y="344"/>
                      <a:pt x="7212" y="3606"/>
                      <a:pt x="7212" y="5323"/>
                    </a:cubicBezTo>
                    <a:lnTo>
                      <a:pt x="7212" y="5323"/>
                    </a:lnTo>
                    <a:lnTo>
                      <a:pt x="7384" y="5323"/>
                    </a:lnTo>
                    <a:cubicBezTo>
                      <a:pt x="7384" y="5323"/>
                      <a:pt x="7384" y="5323"/>
                      <a:pt x="7384" y="5323"/>
                    </a:cubicBezTo>
                    <a:lnTo>
                      <a:pt x="7384" y="5323"/>
                    </a:lnTo>
                    <a:cubicBezTo>
                      <a:pt x="7384" y="5323"/>
                      <a:pt x="7384" y="5323"/>
                      <a:pt x="7384" y="5495"/>
                    </a:cubicBezTo>
                    <a:lnTo>
                      <a:pt x="7384" y="5495"/>
                    </a:lnTo>
                    <a:cubicBezTo>
                      <a:pt x="7384" y="6525"/>
                      <a:pt x="7040" y="9788"/>
                      <a:pt x="3778" y="9960"/>
                    </a:cubicBezTo>
                    <a:lnTo>
                      <a:pt x="3778" y="9960"/>
                    </a:lnTo>
                    <a:lnTo>
                      <a:pt x="3778" y="7556"/>
                    </a:lnTo>
                    <a:lnTo>
                      <a:pt x="3778" y="6353"/>
                    </a:lnTo>
                    <a:lnTo>
                      <a:pt x="3778" y="6353"/>
                    </a:lnTo>
                    <a:lnTo>
                      <a:pt x="3778" y="7556"/>
                    </a:lnTo>
                    <a:lnTo>
                      <a:pt x="3778" y="9960"/>
                    </a:lnTo>
                    <a:cubicBezTo>
                      <a:pt x="0" y="9616"/>
                      <a:pt x="0" y="5667"/>
                      <a:pt x="0" y="5323"/>
                    </a:cubicBezTo>
                    <a:lnTo>
                      <a:pt x="0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6" name="图形 7">
              <a:extLst>
                <a:ext uri="{FF2B5EF4-FFF2-40B4-BE49-F238E27FC236}">
                  <a16:creationId xmlns:a16="http://schemas.microsoft.com/office/drawing/2014/main" xmlns="" id="{FE900F59-0751-4FAC-87D6-95A844160D0D}"/>
                </a:ext>
              </a:extLst>
            </p:cNvPr>
            <p:cNvGrpSpPr/>
            <p:nvPr/>
          </p:nvGrpSpPr>
          <p:grpSpPr>
            <a:xfrm>
              <a:off x="5090278" y="3872736"/>
              <a:ext cx="6696" cy="6209"/>
              <a:chOff x="5090278" y="3872736"/>
              <a:chExt cx="6696" cy="6209"/>
            </a:xfrm>
            <a:solidFill>
              <a:srgbClr val="B4B4B4"/>
            </a:solidFill>
          </p:grpSpPr>
          <p:sp>
            <p:nvSpPr>
              <p:cNvPr id="2531" name="任意多边形: 形状 2530">
                <a:extLst>
                  <a:ext uri="{FF2B5EF4-FFF2-40B4-BE49-F238E27FC236}">
                    <a16:creationId xmlns:a16="http://schemas.microsoft.com/office/drawing/2014/main" xmlns="" id="{0728A7D6-0945-4EDA-ABAF-C010BFC976AD}"/>
                  </a:ext>
                </a:extLst>
              </p:cNvPr>
              <p:cNvSpPr/>
              <p:nvPr/>
            </p:nvSpPr>
            <p:spPr>
              <a:xfrm>
                <a:off x="5092682" y="387516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2" name="任意多边形: 形状 2531">
                <a:extLst>
                  <a:ext uri="{FF2B5EF4-FFF2-40B4-BE49-F238E27FC236}">
                    <a16:creationId xmlns:a16="http://schemas.microsoft.com/office/drawing/2014/main" xmlns="" id="{75F9CF08-DC86-44DC-9124-1428AF9E723C}"/>
                  </a:ext>
                </a:extLst>
              </p:cNvPr>
              <p:cNvSpPr/>
              <p:nvPr/>
            </p:nvSpPr>
            <p:spPr>
              <a:xfrm>
                <a:off x="5090278" y="3872736"/>
                <a:ext cx="6696" cy="6209"/>
              </a:xfrm>
              <a:custGeom>
                <a:avLst/>
                <a:gdLst>
                  <a:gd name="connsiteX0" fmla="*/ 0 w 6696"/>
                  <a:gd name="connsiteY0" fmla="*/ 6209 h 6209"/>
                  <a:gd name="connsiteX1" fmla="*/ 0 w 6696"/>
                  <a:gd name="connsiteY1" fmla="*/ 3805 h 6209"/>
                  <a:gd name="connsiteX2" fmla="*/ 0 w 6696"/>
                  <a:gd name="connsiteY2" fmla="*/ 27 h 6209"/>
                  <a:gd name="connsiteX3" fmla="*/ 2404 w 6696"/>
                  <a:gd name="connsiteY3" fmla="*/ 27 h 6209"/>
                  <a:gd name="connsiteX4" fmla="*/ 3434 w 6696"/>
                  <a:gd name="connsiteY4" fmla="*/ 27 h 6209"/>
                  <a:gd name="connsiteX5" fmla="*/ 3434 w 6696"/>
                  <a:gd name="connsiteY5" fmla="*/ 27 h 6209"/>
                  <a:gd name="connsiteX6" fmla="*/ 5323 w 6696"/>
                  <a:gd name="connsiteY6" fmla="*/ 714 h 6209"/>
                  <a:gd name="connsiteX7" fmla="*/ 5323 w 6696"/>
                  <a:gd name="connsiteY7" fmla="*/ 714 h 6209"/>
                  <a:gd name="connsiteX8" fmla="*/ 5838 w 6696"/>
                  <a:gd name="connsiteY8" fmla="*/ 1745 h 6209"/>
                  <a:gd name="connsiteX9" fmla="*/ 5838 w 6696"/>
                  <a:gd name="connsiteY9" fmla="*/ 1745 h 6209"/>
                  <a:gd name="connsiteX10" fmla="*/ 5838 w 6696"/>
                  <a:gd name="connsiteY10" fmla="*/ 1916 h 6209"/>
                  <a:gd name="connsiteX11" fmla="*/ 6697 w 6696"/>
                  <a:gd name="connsiteY11" fmla="*/ 5007 h 6209"/>
                  <a:gd name="connsiteX12" fmla="*/ 4979 w 6696"/>
                  <a:gd name="connsiteY12" fmla="*/ 5007 h 6209"/>
                  <a:gd name="connsiteX13" fmla="*/ 2232 w 6696"/>
                  <a:gd name="connsiteY13" fmla="*/ 6209 h 6209"/>
                  <a:gd name="connsiteX14" fmla="*/ 2232 w 6696"/>
                  <a:gd name="connsiteY14" fmla="*/ 6209 h 6209"/>
                  <a:gd name="connsiteX15" fmla="*/ 2232 w 6696"/>
                  <a:gd name="connsiteY15" fmla="*/ 5007 h 6209"/>
                  <a:gd name="connsiteX16" fmla="*/ 2232 w 6696"/>
                  <a:gd name="connsiteY16" fmla="*/ 6209 h 6209"/>
                  <a:gd name="connsiteX17" fmla="*/ 0 w 6696"/>
                  <a:gd name="connsiteY17" fmla="*/ 6209 h 6209"/>
                  <a:gd name="connsiteX18" fmla="*/ 0 w 6696"/>
                  <a:gd name="connsiteY18" fmla="*/ 6209 h 6209"/>
                  <a:gd name="connsiteX19" fmla="*/ 2404 w 6696"/>
                  <a:gd name="connsiteY19" fmla="*/ 4492 h 6209"/>
                  <a:gd name="connsiteX20" fmla="*/ 2404 w 6696"/>
                  <a:gd name="connsiteY20" fmla="*/ 3633 h 6209"/>
                  <a:gd name="connsiteX21" fmla="*/ 4808 w 6696"/>
                  <a:gd name="connsiteY21" fmla="*/ 3633 h 6209"/>
                  <a:gd name="connsiteX22" fmla="*/ 2404 w 6696"/>
                  <a:gd name="connsiteY22" fmla="*/ 3633 h 6209"/>
                  <a:gd name="connsiteX23" fmla="*/ 2404 w 6696"/>
                  <a:gd name="connsiteY23" fmla="*/ 4492 h 6209"/>
                  <a:gd name="connsiteX24" fmla="*/ 2404 w 6696"/>
                  <a:gd name="connsiteY24" fmla="*/ 4492 h 6209"/>
                  <a:gd name="connsiteX25" fmla="*/ 2404 w 6696"/>
                  <a:gd name="connsiteY25" fmla="*/ 4492 h 6209"/>
                  <a:gd name="connsiteX26" fmla="*/ 2061 w 6696"/>
                  <a:gd name="connsiteY26" fmla="*/ 4320 h 6209"/>
                  <a:gd name="connsiteX27" fmla="*/ 2404 w 6696"/>
                  <a:gd name="connsiteY27" fmla="*/ 4492 h 6209"/>
                  <a:gd name="connsiteX28" fmla="*/ 2404 w 6696"/>
                  <a:gd name="connsiteY28" fmla="*/ 4492 h 6209"/>
                  <a:gd name="connsiteX29" fmla="*/ 2404 w 6696"/>
                  <a:gd name="connsiteY29" fmla="*/ 3290 h 6209"/>
                  <a:gd name="connsiteX30" fmla="*/ 1717 w 6696"/>
                  <a:gd name="connsiteY30" fmla="*/ 3805 h 6209"/>
                  <a:gd name="connsiteX31" fmla="*/ 2061 w 6696"/>
                  <a:gd name="connsiteY31" fmla="*/ 4320 h 6209"/>
                  <a:gd name="connsiteX32" fmla="*/ 2061 w 6696"/>
                  <a:gd name="connsiteY32" fmla="*/ 4320 h 6209"/>
                  <a:gd name="connsiteX33" fmla="*/ 6010 w 6696"/>
                  <a:gd name="connsiteY33" fmla="*/ 3118 h 6209"/>
                  <a:gd name="connsiteX34" fmla="*/ 6010 w 6696"/>
                  <a:gd name="connsiteY34" fmla="*/ 3118 h 6209"/>
                  <a:gd name="connsiteX35" fmla="*/ 6010 w 6696"/>
                  <a:gd name="connsiteY35" fmla="*/ 3118 h 6209"/>
                  <a:gd name="connsiteX36" fmla="*/ 6010 w 6696"/>
                  <a:gd name="connsiteY36" fmla="*/ 3118 h 6209"/>
                  <a:gd name="connsiteX37" fmla="*/ 6010 w 6696"/>
                  <a:gd name="connsiteY37" fmla="*/ 3118 h 6209"/>
                  <a:gd name="connsiteX38" fmla="*/ 6010 w 6696"/>
                  <a:gd name="connsiteY38" fmla="*/ 3118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696" h="6209">
                    <a:moveTo>
                      <a:pt x="0" y="6209"/>
                    </a:moveTo>
                    <a:lnTo>
                      <a:pt x="0" y="3805"/>
                    </a:lnTo>
                    <a:lnTo>
                      <a:pt x="0" y="27"/>
                    </a:lnTo>
                    <a:lnTo>
                      <a:pt x="2404" y="27"/>
                    </a:lnTo>
                    <a:cubicBezTo>
                      <a:pt x="2919" y="27"/>
                      <a:pt x="3263" y="27"/>
                      <a:pt x="3434" y="27"/>
                    </a:cubicBezTo>
                    <a:lnTo>
                      <a:pt x="3434" y="27"/>
                    </a:lnTo>
                    <a:cubicBezTo>
                      <a:pt x="4464" y="-144"/>
                      <a:pt x="5151" y="542"/>
                      <a:pt x="5323" y="714"/>
                    </a:cubicBezTo>
                    <a:lnTo>
                      <a:pt x="5323" y="714"/>
                    </a:lnTo>
                    <a:cubicBezTo>
                      <a:pt x="6182" y="1745"/>
                      <a:pt x="5838" y="1573"/>
                      <a:pt x="5838" y="1745"/>
                    </a:cubicBezTo>
                    <a:lnTo>
                      <a:pt x="5838" y="1745"/>
                    </a:lnTo>
                    <a:lnTo>
                      <a:pt x="5838" y="1916"/>
                    </a:lnTo>
                    <a:lnTo>
                      <a:pt x="6697" y="5007"/>
                    </a:lnTo>
                    <a:lnTo>
                      <a:pt x="4979" y="5007"/>
                    </a:lnTo>
                    <a:cubicBezTo>
                      <a:pt x="4464" y="5694"/>
                      <a:pt x="3606" y="6209"/>
                      <a:pt x="2232" y="6209"/>
                    </a:cubicBezTo>
                    <a:lnTo>
                      <a:pt x="2232" y="6209"/>
                    </a:lnTo>
                    <a:lnTo>
                      <a:pt x="2232" y="5007"/>
                    </a:lnTo>
                    <a:lnTo>
                      <a:pt x="2232" y="6209"/>
                    </a:lnTo>
                    <a:lnTo>
                      <a:pt x="0" y="6209"/>
                    </a:lnTo>
                    <a:lnTo>
                      <a:pt x="0" y="6209"/>
                    </a:lnTo>
                    <a:close/>
                    <a:moveTo>
                      <a:pt x="2404" y="4492"/>
                    </a:moveTo>
                    <a:lnTo>
                      <a:pt x="2404" y="3633"/>
                    </a:lnTo>
                    <a:lnTo>
                      <a:pt x="4808" y="3633"/>
                    </a:lnTo>
                    <a:lnTo>
                      <a:pt x="2404" y="3633"/>
                    </a:lnTo>
                    <a:lnTo>
                      <a:pt x="2404" y="4492"/>
                    </a:lnTo>
                    <a:lnTo>
                      <a:pt x="2404" y="4492"/>
                    </a:lnTo>
                    <a:lnTo>
                      <a:pt x="2404" y="4492"/>
                    </a:lnTo>
                    <a:close/>
                    <a:moveTo>
                      <a:pt x="2061" y="4320"/>
                    </a:moveTo>
                    <a:cubicBezTo>
                      <a:pt x="2061" y="4320"/>
                      <a:pt x="2232" y="4492"/>
                      <a:pt x="2404" y="4492"/>
                    </a:cubicBezTo>
                    <a:lnTo>
                      <a:pt x="2404" y="4492"/>
                    </a:lnTo>
                    <a:lnTo>
                      <a:pt x="2404" y="3290"/>
                    </a:lnTo>
                    <a:lnTo>
                      <a:pt x="1717" y="3805"/>
                    </a:lnTo>
                    <a:cubicBezTo>
                      <a:pt x="1717" y="3805"/>
                      <a:pt x="1889" y="3977"/>
                      <a:pt x="2061" y="4320"/>
                    </a:cubicBezTo>
                    <a:lnTo>
                      <a:pt x="2061" y="4320"/>
                    </a:lnTo>
                    <a:close/>
                    <a:moveTo>
                      <a:pt x="6010" y="3118"/>
                    </a:moveTo>
                    <a:lnTo>
                      <a:pt x="6010" y="3118"/>
                    </a:lnTo>
                    <a:lnTo>
                      <a:pt x="6010" y="3118"/>
                    </a:lnTo>
                    <a:lnTo>
                      <a:pt x="6010" y="3118"/>
                    </a:lnTo>
                    <a:lnTo>
                      <a:pt x="6010" y="3118"/>
                    </a:lnTo>
                    <a:lnTo>
                      <a:pt x="6010" y="311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7" name="图形 7">
              <a:extLst>
                <a:ext uri="{FF2B5EF4-FFF2-40B4-BE49-F238E27FC236}">
                  <a16:creationId xmlns:a16="http://schemas.microsoft.com/office/drawing/2014/main" xmlns="" id="{79684C56-B633-41BC-8A86-ECE39C3FB892}"/>
                </a:ext>
              </a:extLst>
            </p:cNvPr>
            <p:cNvGrpSpPr/>
            <p:nvPr/>
          </p:nvGrpSpPr>
          <p:grpSpPr>
            <a:xfrm>
              <a:off x="5088904" y="3814368"/>
              <a:ext cx="6010" cy="7395"/>
              <a:chOff x="5088904" y="3814368"/>
              <a:chExt cx="6010" cy="7395"/>
            </a:xfrm>
            <a:solidFill>
              <a:srgbClr val="B4B4B4"/>
            </a:solidFill>
          </p:grpSpPr>
          <p:sp>
            <p:nvSpPr>
              <p:cNvPr id="2529" name="任意多边形: 形状 2528">
                <a:extLst>
                  <a:ext uri="{FF2B5EF4-FFF2-40B4-BE49-F238E27FC236}">
                    <a16:creationId xmlns:a16="http://schemas.microsoft.com/office/drawing/2014/main" xmlns="" id="{CBC695B7-9C27-4DA6-B9E3-460B2F88BFF0}"/>
                  </a:ext>
                </a:extLst>
              </p:cNvPr>
              <p:cNvSpPr/>
              <p:nvPr/>
            </p:nvSpPr>
            <p:spPr>
              <a:xfrm>
                <a:off x="5091308" y="3816956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0" name="任意多边形: 形状 2529">
                <a:extLst>
                  <a:ext uri="{FF2B5EF4-FFF2-40B4-BE49-F238E27FC236}">
                    <a16:creationId xmlns:a16="http://schemas.microsoft.com/office/drawing/2014/main" xmlns="" id="{A69A9C15-6189-4F6A-9EAB-0BC6004FE5D8}"/>
                  </a:ext>
                </a:extLst>
              </p:cNvPr>
              <p:cNvSpPr/>
              <p:nvPr/>
            </p:nvSpPr>
            <p:spPr>
              <a:xfrm>
                <a:off x="5088904" y="3814368"/>
                <a:ext cx="6010" cy="7395"/>
              </a:xfrm>
              <a:custGeom>
                <a:avLst/>
                <a:gdLst>
                  <a:gd name="connsiteX0" fmla="*/ 0 w 6010"/>
                  <a:gd name="connsiteY0" fmla="*/ 7396 h 7395"/>
                  <a:gd name="connsiteX1" fmla="*/ 0 w 6010"/>
                  <a:gd name="connsiteY1" fmla="*/ 4992 h 7395"/>
                  <a:gd name="connsiteX2" fmla="*/ 0 w 6010"/>
                  <a:gd name="connsiteY2" fmla="*/ 3790 h 7395"/>
                  <a:gd name="connsiteX3" fmla="*/ 0 w 6010"/>
                  <a:gd name="connsiteY3" fmla="*/ 1901 h 7395"/>
                  <a:gd name="connsiteX4" fmla="*/ 2404 w 6010"/>
                  <a:gd name="connsiteY4" fmla="*/ 12 h 7395"/>
                  <a:gd name="connsiteX5" fmla="*/ 2404 w 6010"/>
                  <a:gd name="connsiteY5" fmla="*/ 12 h 7395"/>
                  <a:gd name="connsiteX6" fmla="*/ 2404 w 6010"/>
                  <a:gd name="connsiteY6" fmla="*/ 12 h 7395"/>
                  <a:gd name="connsiteX7" fmla="*/ 6010 w 6010"/>
                  <a:gd name="connsiteY7" fmla="*/ 3103 h 7395"/>
                  <a:gd name="connsiteX8" fmla="*/ 6010 w 6010"/>
                  <a:gd name="connsiteY8" fmla="*/ 3103 h 7395"/>
                  <a:gd name="connsiteX9" fmla="*/ 6010 w 6010"/>
                  <a:gd name="connsiteY9" fmla="*/ 3103 h 7395"/>
                  <a:gd name="connsiteX10" fmla="*/ 6010 w 6010"/>
                  <a:gd name="connsiteY10" fmla="*/ 3103 h 7395"/>
                  <a:gd name="connsiteX11" fmla="*/ 6010 w 6010"/>
                  <a:gd name="connsiteY11" fmla="*/ 3618 h 7395"/>
                  <a:gd name="connsiteX12" fmla="*/ 6010 w 6010"/>
                  <a:gd name="connsiteY12" fmla="*/ 3618 h 7395"/>
                  <a:gd name="connsiteX13" fmla="*/ 6010 w 6010"/>
                  <a:gd name="connsiteY13" fmla="*/ 3618 h 7395"/>
                  <a:gd name="connsiteX14" fmla="*/ 6010 w 6010"/>
                  <a:gd name="connsiteY14" fmla="*/ 3618 h 7395"/>
                  <a:gd name="connsiteX15" fmla="*/ 6010 w 6010"/>
                  <a:gd name="connsiteY15" fmla="*/ 3618 h 7395"/>
                  <a:gd name="connsiteX16" fmla="*/ 6010 w 6010"/>
                  <a:gd name="connsiteY16" fmla="*/ 3618 h 7395"/>
                  <a:gd name="connsiteX17" fmla="*/ 6010 w 6010"/>
                  <a:gd name="connsiteY17" fmla="*/ 3618 h 7395"/>
                  <a:gd name="connsiteX18" fmla="*/ 6010 w 6010"/>
                  <a:gd name="connsiteY18" fmla="*/ 3618 h 7395"/>
                  <a:gd name="connsiteX19" fmla="*/ 6010 w 6010"/>
                  <a:gd name="connsiteY19" fmla="*/ 3790 h 7395"/>
                  <a:gd name="connsiteX20" fmla="*/ 6010 w 6010"/>
                  <a:gd name="connsiteY20" fmla="*/ 3790 h 7395"/>
                  <a:gd name="connsiteX21" fmla="*/ 6010 w 6010"/>
                  <a:gd name="connsiteY21" fmla="*/ 4133 h 7395"/>
                  <a:gd name="connsiteX22" fmla="*/ 6010 w 6010"/>
                  <a:gd name="connsiteY22" fmla="*/ 4133 h 7395"/>
                  <a:gd name="connsiteX23" fmla="*/ 2404 w 6010"/>
                  <a:gd name="connsiteY23" fmla="*/ 7396 h 7395"/>
                  <a:gd name="connsiteX24" fmla="*/ 2404 w 6010"/>
                  <a:gd name="connsiteY24" fmla="*/ 7396 h 7395"/>
                  <a:gd name="connsiteX25" fmla="*/ 0 w 6010"/>
                  <a:gd name="connsiteY25" fmla="*/ 7396 h 7395"/>
                  <a:gd name="connsiteX26" fmla="*/ 0 w 6010"/>
                  <a:gd name="connsiteY26" fmla="*/ 7396 h 7395"/>
                  <a:gd name="connsiteX27" fmla="*/ 4808 w 6010"/>
                  <a:gd name="connsiteY27" fmla="*/ 5679 h 7395"/>
                  <a:gd name="connsiteX28" fmla="*/ 5838 w 6010"/>
                  <a:gd name="connsiteY28" fmla="*/ 4305 h 7395"/>
                  <a:gd name="connsiteX29" fmla="*/ 5838 w 6010"/>
                  <a:gd name="connsiteY29" fmla="*/ 4305 h 7395"/>
                  <a:gd name="connsiteX30" fmla="*/ 4808 w 6010"/>
                  <a:gd name="connsiteY30" fmla="*/ 3961 h 7395"/>
                  <a:gd name="connsiteX31" fmla="*/ 4808 w 6010"/>
                  <a:gd name="connsiteY31" fmla="*/ 4820 h 7395"/>
                  <a:gd name="connsiteX32" fmla="*/ 2404 w 6010"/>
                  <a:gd name="connsiteY32" fmla="*/ 4820 h 7395"/>
                  <a:gd name="connsiteX33" fmla="*/ 2404 w 6010"/>
                  <a:gd name="connsiteY33" fmla="*/ 5679 h 7395"/>
                  <a:gd name="connsiteX34" fmla="*/ 4808 w 6010"/>
                  <a:gd name="connsiteY34" fmla="*/ 5679 h 7395"/>
                  <a:gd name="connsiteX35" fmla="*/ 4808 w 6010"/>
                  <a:gd name="connsiteY35" fmla="*/ 5679 h 7395"/>
                  <a:gd name="connsiteX36" fmla="*/ 2061 w 6010"/>
                  <a:gd name="connsiteY36" fmla="*/ 5507 h 7395"/>
                  <a:gd name="connsiteX37" fmla="*/ 2404 w 6010"/>
                  <a:gd name="connsiteY37" fmla="*/ 5679 h 7395"/>
                  <a:gd name="connsiteX38" fmla="*/ 2404 w 6010"/>
                  <a:gd name="connsiteY38" fmla="*/ 5679 h 7395"/>
                  <a:gd name="connsiteX39" fmla="*/ 2404 w 6010"/>
                  <a:gd name="connsiteY39" fmla="*/ 4820 h 7395"/>
                  <a:gd name="connsiteX40" fmla="*/ 2404 w 6010"/>
                  <a:gd name="connsiteY40" fmla="*/ 4648 h 7395"/>
                  <a:gd name="connsiteX41" fmla="*/ 2404 w 6010"/>
                  <a:gd name="connsiteY41" fmla="*/ 4648 h 7395"/>
                  <a:gd name="connsiteX42" fmla="*/ 2061 w 6010"/>
                  <a:gd name="connsiteY42" fmla="*/ 4477 h 7395"/>
                  <a:gd name="connsiteX43" fmla="*/ 2061 w 6010"/>
                  <a:gd name="connsiteY43" fmla="*/ 4477 h 7395"/>
                  <a:gd name="connsiteX44" fmla="*/ 1717 w 6010"/>
                  <a:gd name="connsiteY44" fmla="*/ 4820 h 7395"/>
                  <a:gd name="connsiteX45" fmla="*/ 2061 w 6010"/>
                  <a:gd name="connsiteY45" fmla="*/ 5507 h 7395"/>
                  <a:gd name="connsiteX46" fmla="*/ 2061 w 6010"/>
                  <a:gd name="connsiteY46" fmla="*/ 5507 h 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010" h="7395">
                    <a:moveTo>
                      <a:pt x="0" y="7396"/>
                    </a:moveTo>
                    <a:lnTo>
                      <a:pt x="0" y="4992"/>
                    </a:lnTo>
                    <a:lnTo>
                      <a:pt x="0" y="3790"/>
                    </a:lnTo>
                    <a:lnTo>
                      <a:pt x="0" y="1901"/>
                    </a:lnTo>
                    <a:cubicBezTo>
                      <a:pt x="0" y="1557"/>
                      <a:pt x="1202" y="-160"/>
                      <a:pt x="2404" y="12"/>
                    </a:cubicBezTo>
                    <a:lnTo>
                      <a:pt x="2404" y="12"/>
                    </a:lnTo>
                    <a:lnTo>
                      <a:pt x="2404" y="12"/>
                    </a:lnTo>
                    <a:cubicBezTo>
                      <a:pt x="4980" y="184"/>
                      <a:pt x="5838" y="2073"/>
                      <a:pt x="6010" y="3103"/>
                    </a:cubicBezTo>
                    <a:lnTo>
                      <a:pt x="6010" y="3103"/>
                    </a:lnTo>
                    <a:lnTo>
                      <a:pt x="6010" y="3103"/>
                    </a:lnTo>
                    <a:lnTo>
                      <a:pt x="6010" y="3103"/>
                    </a:lnTo>
                    <a:cubicBezTo>
                      <a:pt x="6010" y="3446"/>
                      <a:pt x="6010" y="3618"/>
                      <a:pt x="6010" y="3618"/>
                    </a:cubicBezTo>
                    <a:lnTo>
                      <a:pt x="6010" y="3618"/>
                    </a:lnTo>
                    <a:lnTo>
                      <a:pt x="6010" y="3618"/>
                    </a:lnTo>
                    <a:cubicBezTo>
                      <a:pt x="6010" y="3618"/>
                      <a:pt x="6010" y="3618"/>
                      <a:pt x="6010" y="3618"/>
                    </a:cubicBezTo>
                    <a:lnTo>
                      <a:pt x="6010" y="3618"/>
                    </a:lnTo>
                    <a:lnTo>
                      <a:pt x="6010" y="3618"/>
                    </a:lnTo>
                    <a:lnTo>
                      <a:pt x="6010" y="3618"/>
                    </a:lnTo>
                    <a:lnTo>
                      <a:pt x="6010" y="3618"/>
                    </a:lnTo>
                    <a:cubicBezTo>
                      <a:pt x="6010" y="3618"/>
                      <a:pt x="6010" y="3618"/>
                      <a:pt x="6010" y="3790"/>
                    </a:cubicBezTo>
                    <a:lnTo>
                      <a:pt x="6010" y="3790"/>
                    </a:lnTo>
                    <a:cubicBezTo>
                      <a:pt x="6010" y="3790"/>
                      <a:pt x="6010" y="3961"/>
                      <a:pt x="6010" y="4133"/>
                    </a:cubicBezTo>
                    <a:lnTo>
                      <a:pt x="6010" y="4133"/>
                    </a:lnTo>
                    <a:cubicBezTo>
                      <a:pt x="5838" y="5164"/>
                      <a:pt x="5152" y="7224"/>
                      <a:pt x="2404" y="7396"/>
                    </a:cubicBezTo>
                    <a:lnTo>
                      <a:pt x="2404" y="7396"/>
                    </a:lnTo>
                    <a:lnTo>
                      <a:pt x="0" y="7396"/>
                    </a:lnTo>
                    <a:lnTo>
                      <a:pt x="0" y="7396"/>
                    </a:lnTo>
                    <a:close/>
                    <a:moveTo>
                      <a:pt x="4808" y="5679"/>
                    </a:moveTo>
                    <a:cubicBezTo>
                      <a:pt x="5667" y="5164"/>
                      <a:pt x="5838" y="4477"/>
                      <a:pt x="5838" y="4305"/>
                    </a:cubicBezTo>
                    <a:lnTo>
                      <a:pt x="5838" y="4305"/>
                    </a:lnTo>
                    <a:lnTo>
                      <a:pt x="4808" y="3961"/>
                    </a:lnTo>
                    <a:lnTo>
                      <a:pt x="4808" y="4820"/>
                    </a:lnTo>
                    <a:lnTo>
                      <a:pt x="2404" y="4820"/>
                    </a:lnTo>
                    <a:lnTo>
                      <a:pt x="2404" y="5679"/>
                    </a:lnTo>
                    <a:cubicBezTo>
                      <a:pt x="2919" y="6022"/>
                      <a:pt x="3606" y="6194"/>
                      <a:pt x="4808" y="5679"/>
                    </a:cubicBezTo>
                    <a:lnTo>
                      <a:pt x="4808" y="5679"/>
                    </a:lnTo>
                    <a:close/>
                    <a:moveTo>
                      <a:pt x="2061" y="5507"/>
                    </a:moveTo>
                    <a:cubicBezTo>
                      <a:pt x="2232" y="5507"/>
                      <a:pt x="2232" y="5679"/>
                      <a:pt x="2404" y="5679"/>
                    </a:cubicBezTo>
                    <a:lnTo>
                      <a:pt x="2404" y="5679"/>
                    </a:lnTo>
                    <a:lnTo>
                      <a:pt x="2404" y="4820"/>
                    </a:lnTo>
                    <a:lnTo>
                      <a:pt x="2404" y="4648"/>
                    </a:lnTo>
                    <a:lnTo>
                      <a:pt x="2404" y="4648"/>
                    </a:lnTo>
                    <a:cubicBezTo>
                      <a:pt x="2232" y="4648"/>
                      <a:pt x="2232" y="4648"/>
                      <a:pt x="2061" y="4477"/>
                    </a:cubicBezTo>
                    <a:lnTo>
                      <a:pt x="2061" y="4477"/>
                    </a:lnTo>
                    <a:lnTo>
                      <a:pt x="1717" y="4820"/>
                    </a:lnTo>
                    <a:cubicBezTo>
                      <a:pt x="1545" y="4992"/>
                      <a:pt x="1717" y="5335"/>
                      <a:pt x="2061" y="5507"/>
                    </a:cubicBezTo>
                    <a:lnTo>
                      <a:pt x="2061" y="550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8" name="图形 7">
              <a:extLst>
                <a:ext uri="{FF2B5EF4-FFF2-40B4-BE49-F238E27FC236}">
                  <a16:creationId xmlns:a16="http://schemas.microsoft.com/office/drawing/2014/main" xmlns="" id="{3CCC0D0D-0D96-4E0C-BEAA-2E975DE8F6BC}"/>
                </a:ext>
              </a:extLst>
            </p:cNvPr>
            <p:cNvGrpSpPr/>
            <p:nvPr/>
          </p:nvGrpSpPr>
          <p:grpSpPr>
            <a:xfrm>
              <a:off x="5136985" y="3882895"/>
              <a:ext cx="4808" cy="2404"/>
              <a:chOff x="5136985" y="3882895"/>
              <a:chExt cx="4808" cy="2404"/>
            </a:xfrm>
            <a:solidFill>
              <a:srgbClr val="B4B4B4"/>
            </a:solidFill>
          </p:grpSpPr>
          <p:sp>
            <p:nvSpPr>
              <p:cNvPr id="2527" name="任意多边形: 形状 2526">
                <a:extLst>
                  <a:ext uri="{FF2B5EF4-FFF2-40B4-BE49-F238E27FC236}">
                    <a16:creationId xmlns:a16="http://schemas.microsoft.com/office/drawing/2014/main" xmlns="" id="{F41DD836-8728-47A1-9EBB-F3959E889925}"/>
                  </a:ext>
                </a:extLst>
              </p:cNvPr>
              <p:cNvSpPr/>
              <p:nvPr/>
            </p:nvSpPr>
            <p:spPr>
              <a:xfrm>
                <a:off x="5139388" y="3882895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8" name="任意多边形: 形状 2527">
                <a:extLst>
                  <a:ext uri="{FF2B5EF4-FFF2-40B4-BE49-F238E27FC236}">
                    <a16:creationId xmlns:a16="http://schemas.microsoft.com/office/drawing/2014/main" xmlns="" id="{D68934E3-1A8E-4F18-94EE-F3C28C034D10}"/>
                  </a:ext>
                </a:extLst>
              </p:cNvPr>
              <p:cNvSpPr/>
              <p:nvPr/>
            </p:nvSpPr>
            <p:spPr>
              <a:xfrm>
                <a:off x="5136985" y="3882895"/>
                <a:ext cx="4808" cy="2404"/>
              </a:xfrm>
              <a:custGeom>
                <a:avLst/>
                <a:gdLst>
                  <a:gd name="connsiteX0" fmla="*/ 4808 w 4808"/>
                  <a:gd name="connsiteY0" fmla="*/ 2232 h 2404"/>
                  <a:gd name="connsiteX1" fmla="*/ 2404 w 4808"/>
                  <a:gd name="connsiteY1" fmla="*/ 2232 h 2404"/>
                  <a:gd name="connsiteX2" fmla="*/ 4808 w 4808"/>
                  <a:gd name="connsiteY2" fmla="*/ 2232 h 2404"/>
                  <a:gd name="connsiteX3" fmla="*/ 2404 w 4808"/>
                  <a:gd name="connsiteY3" fmla="*/ 2232 h 2404"/>
                  <a:gd name="connsiteX4" fmla="*/ 4808 w 4808"/>
                  <a:gd name="connsiteY4" fmla="*/ 2232 h 2404"/>
                  <a:gd name="connsiteX5" fmla="*/ 4808 w 4808"/>
                  <a:gd name="connsiteY5" fmla="*/ 2232 h 2404"/>
                  <a:gd name="connsiteX6" fmla="*/ 0 w 4808"/>
                  <a:gd name="connsiteY6" fmla="*/ 2404 h 2404"/>
                  <a:gd name="connsiteX7" fmla="*/ 0 w 4808"/>
                  <a:gd name="connsiteY7" fmla="*/ 1202 h 2404"/>
                  <a:gd name="connsiteX8" fmla="*/ 0 w 4808"/>
                  <a:gd name="connsiteY8" fmla="*/ 1202 h 2404"/>
                  <a:gd name="connsiteX9" fmla="*/ 0 w 4808"/>
                  <a:gd name="connsiteY9" fmla="*/ 0 h 2404"/>
                  <a:gd name="connsiteX10" fmla="*/ 4808 w 4808"/>
                  <a:gd name="connsiteY10" fmla="*/ 0 h 2404"/>
                  <a:gd name="connsiteX11" fmla="*/ 4808 w 4808"/>
                  <a:gd name="connsiteY11" fmla="*/ 1202 h 2404"/>
                  <a:gd name="connsiteX12" fmla="*/ 4808 w 4808"/>
                  <a:gd name="connsiteY12" fmla="*/ 2404 h 2404"/>
                  <a:gd name="connsiteX13" fmla="*/ 4808 w 4808"/>
                  <a:gd name="connsiteY13" fmla="*/ 2404 h 2404"/>
                  <a:gd name="connsiteX14" fmla="*/ 0 w 4808"/>
                  <a:gd name="connsiteY14" fmla="*/ 2404 h 2404"/>
                  <a:gd name="connsiteX15" fmla="*/ 0 w 4808"/>
                  <a:gd name="connsiteY15" fmla="*/ 2404 h 2404"/>
                  <a:gd name="connsiteX16" fmla="*/ 0 w 4808"/>
                  <a:gd name="connsiteY16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08" h="2404">
                    <a:moveTo>
                      <a:pt x="4808" y="2232"/>
                    </a:moveTo>
                    <a:lnTo>
                      <a:pt x="2404" y="2232"/>
                    </a:lnTo>
                    <a:lnTo>
                      <a:pt x="4808" y="2232"/>
                    </a:lnTo>
                    <a:lnTo>
                      <a:pt x="2404" y="2232"/>
                    </a:lnTo>
                    <a:lnTo>
                      <a:pt x="4808" y="2232"/>
                    </a:lnTo>
                    <a:lnTo>
                      <a:pt x="4808" y="2232"/>
                    </a:lnTo>
                    <a:close/>
                    <a:moveTo>
                      <a:pt x="0" y="2404"/>
                    </a:moveTo>
                    <a:cubicBezTo>
                      <a:pt x="0" y="2404"/>
                      <a:pt x="0" y="2232"/>
                      <a:pt x="0" y="1202"/>
                    </a:cubicBezTo>
                    <a:lnTo>
                      <a:pt x="0" y="1202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cubicBezTo>
                      <a:pt x="4808" y="2404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0" y="2404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39" name="图形 7">
              <a:extLst>
                <a:ext uri="{FF2B5EF4-FFF2-40B4-BE49-F238E27FC236}">
                  <a16:creationId xmlns:a16="http://schemas.microsoft.com/office/drawing/2014/main" xmlns="" id="{F005DCAF-A5E3-4E79-A284-149B957FA468}"/>
                </a:ext>
              </a:extLst>
            </p:cNvPr>
            <p:cNvGrpSpPr/>
            <p:nvPr/>
          </p:nvGrpSpPr>
          <p:grpSpPr>
            <a:xfrm>
              <a:off x="5134924" y="3886844"/>
              <a:ext cx="13909" cy="7212"/>
              <a:chOff x="5134924" y="3886844"/>
              <a:chExt cx="13909" cy="7212"/>
            </a:xfrm>
            <a:solidFill>
              <a:srgbClr val="B4B4B4"/>
            </a:solidFill>
          </p:grpSpPr>
          <p:sp>
            <p:nvSpPr>
              <p:cNvPr id="2525" name="任意多边形: 形状 2524">
                <a:extLst>
                  <a:ext uri="{FF2B5EF4-FFF2-40B4-BE49-F238E27FC236}">
                    <a16:creationId xmlns:a16="http://schemas.microsoft.com/office/drawing/2014/main" xmlns="" id="{ABEDD196-B990-4280-8E54-AA2DF8571949}"/>
                  </a:ext>
                </a:extLst>
              </p:cNvPr>
              <p:cNvSpPr/>
              <p:nvPr/>
            </p:nvSpPr>
            <p:spPr>
              <a:xfrm>
                <a:off x="5140590" y="3890279"/>
                <a:ext cx="2575" cy="1373"/>
              </a:xfrm>
              <a:custGeom>
                <a:avLst/>
                <a:gdLst>
                  <a:gd name="connsiteX0" fmla="*/ 1373 w 2575"/>
                  <a:gd name="connsiteY0" fmla="*/ 1374 h 1373"/>
                  <a:gd name="connsiteX1" fmla="*/ 2576 w 2575"/>
                  <a:gd name="connsiteY1" fmla="*/ 1374 h 1373"/>
                  <a:gd name="connsiteX2" fmla="*/ 1373 w 2575"/>
                  <a:gd name="connsiteY2" fmla="*/ 0 h 1373"/>
                  <a:gd name="connsiteX3" fmla="*/ 0 w 2575"/>
                  <a:gd name="connsiteY3" fmla="*/ 1374 h 1373"/>
                  <a:gd name="connsiteX4" fmla="*/ 1373 w 2575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373">
                    <a:moveTo>
                      <a:pt x="1373" y="1374"/>
                    </a:moveTo>
                    <a:lnTo>
                      <a:pt x="2576" y="1374"/>
                    </a:lnTo>
                    <a:lnTo>
                      <a:pt x="1373" y="0"/>
                    </a:lnTo>
                    <a:lnTo>
                      <a:pt x="0" y="1374"/>
                    </a:lnTo>
                    <a:lnTo>
                      <a:pt x="1373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6" name="任意多边形: 形状 2525">
                <a:extLst>
                  <a:ext uri="{FF2B5EF4-FFF2-40B4-BE49-F238E27FC236}">
                    <a16:creationId xmlns:a16="http://schemas.microsoft.com/office/drawing/2014/main" xmlns="" id="{D6646B88-3C11-465A-B274-06EA412A1DE5}"/>
                  </a:ext>
                </a:extLst>
              </p:cNvPr>
              <p:cNvSpPr/>
              <p:nvPr/>
            </p:nvSpPr>
            <p:spPr>
              <a:xfrm>
                <a:off x="5134924" y="3886844"/>
                <a:ext cx="13909" cy="7212"/>
              </a:xfrm>
              <a:custGeom>
                <a:avLst/>
                <a:gdLst>
                  <a:gd name="connsiteX0" fmla="*/ 8243 w 13909"/>
                  <a:gd name="connsiteY0" fmla="*/ 7212 h 7212"/>
                  <a:gd name="connsiteX1" fmla="*/ 7040 w 13909"/>
                  <a:gd name="connsiteY1" fmla="*/ 7212 h 7212"/>
                  <a:gd name="connsiteX2" fmla="*/ 7040 w 13909"/>
                  <a:gd name="connsiteY2" fmla="*/ 6010 h 7212"/>
                  <a:gd name="connsiteX3" fmla="*/ 7040 w 13909"/>
                  <a:gd name="connsiteY3" fmla="*/ 7212 h 7212"/>
                  <a:gd name="connsiteX4" fmla="*/ 0 w 13909"/>
                  <a:gd name="connsiteY4" fmla="*/ 7212 h 7212"/>
                  <a:gd name="connsiteX5" fmla="*/ 3950 w 13909"/>
                  <a:gd name="connsiteY5" fmla="*/ 3091 h 7212"/>
                  <a:gd name="connsiteX6" fmla="*/ 7040 w 13909"/>
                  <a:gd name="connsiteY6" fmla="*/ 0 h 7212"/>
                  <a:gd name="connsiteX7" fmla="*/ 8758 w 13909"/>
                  <a:gd name="connsiteY7" fmla="*/ 1717 h 7212"/>
                  <a:gd name="connsiteX8" fmla="*/ 13909 w 13909"/>
                  <a:gd name="connsiteY8" fmla="*/ 7212 h 7212"/>
                  <a:gd name="connsiteX9" fmla="*/ 8243 w 13909"/>
                  <a:gd name="connsiteY9" fmla="*/ 7212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909" h="7212">
                    <a:moveTo>
                      <a:pt x="8243" y="7212"/>
                    </a:moveTo>
                    <a:lnTo>
                      <a:pt x="7040" y="7212"/>
                    </a:lnTo>
                    <a:lnTo>
                      <a:pt x="7040" y="6010"/>
                    </a:lnTo>
                    <a:lnTo>
                      <a:pt x="7040" y="7212"/>
                    </a:lnTo>
                    <a:lnTo>
                      <a:pt x="0" y="7212"/>
                    </a:lnTo>
                    <a:lnTo>
                      <a:pt x="3950" y="3091"/>
                    </a:lnTo>
                    <a:lnTo>
                      <a:pt x="7040" y="0"/>
                    </a:lnTo>
                    <a:lnTo>
                      <a:pt x="8758" y="1717"/>
                    </a:lnTo>
                    <a:lnTo>
                      <a:pt x="13909" y="7212"/>
                    </a:lnTo>
                    <a:lnTo>
                      <a:pt x="8243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0" name="图形 7">
              <a:extLst>
                <a:ext uri="{FF2B5EF4-FFF2-40B4-BE49-F238E27FC236}">
                  <a16:creationId xmlns:a16="http://schemas.microsoft.com/office/drawing/2014/main" xmlns="" id="{33A50B64-D608-46BC-BA0C-9CBD5427D9C6}"/>
                </a:ext>
              </a:extLst>
            </p:cNvPr>
            <p:cNvGrpSpPr/>
            <p:nvPr/>
          </p:nvGrpSpPr>
          <p:grpSpPr>
            <a:xfrm>
              <a:off x="5143338" y="3892854"/>
              <a:ext cx="6181" cy="6181"/>
              <a:chOff x="5143338" y="3892854"/>
              <a:chExt cx="6181" cy="6181"/>
            </a:xfrm>
            <a:solidFill>
              <a:srgbClr val="B4B4B4"/>
            </a:solidFill>
          </p:grpSpPr>
          <p:sp>
            <p:nvSpPr>
              <p:cNvPr id="2523" name="任意多边形: 形状 2522">
                <a:extLst>
                  <a:ext uri="{FF2B5EF4-FFF2-40B4-BE49-F238E27FC236}">
                    <a16:creationId xmlns:a16="http://schemas.microsoft.com/office/drawing/2014/main" xmlns="" id="{A12A1C75-41D5-4F9A-B92E-D767CE8392BD}"/>
                  </a:ext>
                </a:extLst>
              </p:cNvPr>
              <p:cNvSpPr/>
              <p:nvPr/>
            </p:nvSpPr>
            <p:spPr>
              <a:xfrm>
                <a:off x="5145742" y="3895430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4" name="任意多边形: 形状 2523">
                <a:extLst>
                  <a:ext uri="{FF2B5EF4-FFF2-40B4-BE49-F238E27FC236}">
                    <a16:creationId xmlns:a16="http://schemas.microsoft.com/office/drawing/2014/main" xmlns="" id="{5E2E1314-EC33-47F2-90F3-1398F23C727A}"/>
                  </a:ext>
                </a:extLst>
              </p:cNvPr>
              <p:cNvSpPr/>
              <p:nvPr/>
            </p:nvSpPr>
            <p:spPr>
              <a:xfrm>
                <a:off x="5143338" y="3892854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0 w 6181"/>
                  <a:gd name="connsiteY5" fmla="*/ 0 h 6181"/>
                  <a:gd name="connsiteX6" fmla="*/ 2404 w 6181"/>
                  <a:gd name="connsiteY6" fmla="*/ 0 h 6181"/>
                  <a:gd name="connsiteX7" fmla="*/ 6182 w 6181"/>
                  <a:gd name="connsiteY7" fmla="*/ 3778 h 6181"/>
                  <a:gd name="connsiteX8" fmla="*/ 6182 w 6181"/>
                  <a:gd name="connsiteY8" fmla="*/ 3778 h 6181"/>
                  <a:gd name="connsiteX9" fmla="*/ 6182 w 6181"/>
                  <a:gd name="connsiteY9" fmla="*/ 6182 h 6181"/>
                  <a:gd name="connsiteX10" fmla="*/ 3606 w 6181"/>
                  <a:gd name="connsiteY10" fmla="*/ 6182 h 6181"/>
                  <a:gd name="connsiteX11" fmla="*/ 3606 w 6181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1" name="图形 7">
              <a:extLst>
                <a:ext uri="{FF2B5EF4-FFF2-40B4-BE49-F238E27FC236}">
                  <a16:creationId xmlns:a16="http://schemas.microsoft.com/office/drawing/2014/main" xmlns="" id="{A31F9B8C-12E2-444A-A103-44BC1F00DE9F}"/>
                </a:ext>
              </a:extLst>
            </p:cNvPr>
            <p:cNvGrpSpPr/>
            <p:nvPr/>
          </p:nvGrpSpPr>
          <p:grpSpPr>
            <a:xfrm>
              <a:off x="5150894" y="3898178"/>
              <a:ext cx="6181" cy="6009"/>
              <a:chOff x="5150894" y="3898178"/>
              <a:chExt cx="6181" cy="6009"/>
            </a:xfrm>
            <a:solidFill>
              <a:srgbClr val="B4B4B4"/>
            </a:solidFill>
          </p:grpSpPr>
          <p:sp>
            <p:nvSpPr>
              <p:cNvPr id="2521" name="任意多边形: 形状 2520">
                <a:extLst>
                  <a:ext uri="{FF2B5EF4-FFF2-40B4-BE49-F238E27FC236}">
                    <a16:creationId xmlns:a16="http://schemas.microsoft.com/office/drawing/2014/main" xmlns="" id="{A69B9C44-3FF4-46EB-8030-FECF8EE4F5D7}"/>
                  </a:ext>
                </a:extLst>
              </p:cNvPr>
              <p:cNvSpPr/>
              <p:nvPr/>
            </p:nvSpPr>
            <p:spPr>
              <a:xfrm>
                <a:off x="5153297" y="3900582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2" name="任意多边形: 形状 2521">
                <a:extLst>
                  <a:ext uri="{FF2B5EF4-FFF2-40B4-BE49-F238E27FC236}">
                    <a16:creationId xmlns:a16="http://schemas.microsoft.com/office/drawing/2014/main" xmlns="" id="{7B8A9558-038C-4129-B89E-7B78B3E6D349}"/>
                  </a:ext>
                </a:extLst>
              </p:cNvPr>
              <p:cNvSpPr/>
              <p:nvPr/>
            </p:nvSpPr>
            <p:spPr>
              <a:xfrm>
                <a:off x="5150894" y="3898178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2576 w 6181"/>
                  <a:gd name="connsiteY1" fmla="*/ 6010 h 6009"/>
                  <a:gd name="connsiteX2" fmla="*/ 2576 w 6181"/>
                  <a:gd name="connsiteY2" fmla="*/ 6010 h 6009"/>
                  <a:gd name="connsiteX3" fmla="*/ 2404 w 6181"/>
                  <a:gd name="connsiteY3" fmla="*/ 6010 h 6009"/>
                  <a:gd name="connsiteX4" fmla="*/ 1373 w 6181"/>
                  <a:gd name="connsiteY4" fmla="*/ 6010 h 6009"/>
                  <a:gd name="connsiteX5" fmla="*/ 686 w 6181"/>
                  <a:gd name="connsiteY5" fmla="*/ 5323 h 6009"/>
                  <a:gd name="connsiteX6" fmla="*/ 686 w 6181"/>
                  <a:gd name="connsiteY6" fmla="*/ 5323 h 6009"/>
                  <a:gd name="connsiteX7" fmla="*/ 0 w 6181"/>
                  <a:gd name="connsiteY7" fmla="*/ 3606 h 6009"/>
                  <a:gd name="connsiteX8" fmla="*/ 3778 w 6181"/>
                  <a:gd name="connsiteY8" fmla="*/ 0 h 6009"/>
                  <a:gd name="connsiteX9" fmla="*/ 3778 w 6181"/>
                  <a:gd name="connsiteY9" fmla="*/ 0 h 6009"/>
                  <a:gd name="connsiteX10" fmla="*/ 6182 w 6181"/>
                  <a:gd name="connsiteY10" fmla="*/ 0 h 6009"/>
                  <a:gd name="connsiteX11" fmla="*/ 6182 w 6181"/>
                  <a:gd name="connsiteY11" fmla="*/ 2404 h 6009"/>
                  <a:gd name="connsiteX12" fmla="*/ 6182 w 6181"/>
                  <a:gd name="connsiteY12" fmla="*/ 3606 h 6009"/>
                  <a:gd name="connsiteX13" fmla="*/ 4979 w 6181"/>
                  <a:gd name="connsiteY13" fmla="*/ 3606 h 6009"/>
                  <a:gd name="connsiteX14" fmla="*/ 6182 w 6181"/>
                  <a:gd name="connsiteY14" fmla="*/ 3606 h 6009"/>
                  <a:gd name="connsiteX15" fmla="*/ 6182 w 6181"/>
                  <a:gd name="connsiteY15" fmla="*/ 6010 h 6009"/>
                  <a:gd name="connsiteX16" fmla="*/ 3606 w 6181"/>
                  <a:gd name="connsiteY16" fmla="*/ 6010 h 6009"/>
                  <a:gd name="connsiteX17" fmla="*/ 3606 w 6181"/>
                  <a:gd name="connsiteY17" fmla="*/ 6010 h 6009"/>
                  <a:gd name="connsiteX18" fmla="*/ 4808 w 6181"/>
                  <a:gd name="connsiteY18" fmla="*/ 3434 h 6009"/>
                  <a:gd name="connsiteX19" fmla="*/ 3606 w 6181"/>
                  <a:gd name="connsiteY19" fmla="*/ 3434 h 6009"/>
                  <a:gd name="connsiteX20" fmla="*/ 3606 w 6181"/>
                  <a:gd name="connsiteY20" fmla="*/ 2232 h 6009"/>
                  <a:gd name="connsiteX21" fmla="*/ 3606 w 6181"/>
                  <a:gd name="connsiteY21" fmla="*/ 3434 h 6009"/>
                  <a:gd name="connsiteX22" fmla="*/ 4808 w 6181"/>
                  <a:gd name="connsiteY22" fmla="*/ 3434 h 6009"/>
                  <a:gd name="connsiteX23" fmla="*/ 4808 w 6181"/>
                  <a:gd name="connsiteY23" fmla="*/ 3434 h 6009"/>
                  <a:gd name="connsiteX24" fmla="*/ 3606 w 6181"/>
                  <a:gd name="connsiteY24" fmla="*/ 2232 h 6009"/>
                  <a:gd name="connsiteX25" fmla="*/ 3606 w 6181"/>
                  <a:gd name="connsiteY25" fmla="*/ 1030 h 6009"/>
                  <a:gd name="connsiteX26" fmla="*/ 3606 w 6181"/>
                  <a:gd name="connsiteY26" fmla="*/ 2232 h 6009"/>
                  <a:gd name="connsiteX27" fmla="*/ 3606 w 6181"/>
                  <a:gd name="connsiteY27" fmla="*/ 223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cubicBezTo>
                      <a:pt x="2919" y="6010"/>
                      <a:pt x="2576" y="6010"/>
                      <a:pt x="2576" y="6010"/>
                    </a:cubicBezTo>
                    <a:lnTo>
                      <a:pt x="2576" y="6010"/>
                    </a:lnTo>
                    <a:lnTo>
                      <a:pt x="2404" y="6010"/>
                    </a:lnTo>
                    <a:lnTo>
                      <a:pt x="1373" y="6010"/>
                    </a:lnTo>
                    <a:lnTo>
                      <a:pt x="686" y="5323"/>
                    </a:lnTo>
                    <a:lnTo>
                      <a:pt x="686" y="5323"/>
                    </a:lnTo>
                    <a:lnTo>
                      <a:pt x="0" y="3606"/>
                    </a:lnTo>
                    <a:cubicBezTo>
                      <a:pt x="0" y="3434"/>
                      <a:pt x="343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4979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4808" y="3434"/>
                    </a:moveTo>
                    <a:lnTo>
                      <a:pt x="3606" y="3434"/>
                    </a:lnTo>
                    <a:lnTo>
                      <a:pt x="3606" y="2232"/>
                    </a:lnTo>
                    <a:lnTo>
                      <a:pt x="3606" y="3434"/>
                    </a:lnTo>
                    <a:lnTo>
                      <a:pt x="4808" y="3434"/>
                    </a:lnTo>
                    <a:lnTo>
                      <a:pt x="4808" y="3434"/>
                    </a:lnTo>
                    <a:close/>
                    <a:moveTo>
                      <a:pt x="3606" y="2232"/>
                    </a:move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2" name="图形 7">
              <a:extLst>
                <a:ext uri="{FF2B5EF4-FFF2-40B4-BE49-F238E27FC236}">
                  <a16:creationId xmlns:a16="http://schemas.microsoft.com/office/drawing/2014/main" xmlns="" id="{EDAA7591-207F-4C82-9360-BAD12AD9373B}"/>
                </a:ext>
              </a:extLst>
            </p:cNvPr>
            <p:cNvGrpSpPr/>
            <p:nvPr/>
          </p:nvGrpSpPr>
          <p:grpSpPr>
            <a:xfrm>
              <a:off x="5111399" y="3952955"/>
              <a:ext cx="6010" cy="7212"/>
              <a:chOff x="5111399" y="3952955"/>
              <a:chExt cx="6010" cy="7212"/>
            </a:xfrm>
            <a:solidFill>
              <a:srgbClr val="B4B4B4"/>
            </a:solidFill>
          </p:grpSpPr>
          <p:sp>
            <p:nvSpPr>
              <p:cNvPr id="2519" name="任意多边形: 形状 2518">
                <a:extLst>
                  <a:ext uri="{FF2B5EF4-FFF2-40B4-BE49-F238E27FC236}">
                    <a16:creationId xmlns:a16="http://schemas.microsoft.com/office/drawing/2014/main" xmlns="" id="{1AADE46A-E67C-47E6-A8F7-180071352947}"/>
                  </a:ext>
                </a:extLst>
              </p:cNvPr>
              <p:cNvSpPr/>
              <p:nvPr/>
            </p:nvSpPr>
            <p:spPr>
              <a:xfrm>
                <a:off x="5113116" y="3956390"/>
                <a:ext cx="2575" cy="1373"/>
              </a:xfrm>
              <a:custGeom>
                <a:avLst/>
                <a:gdLst>
                  <a:gd name="connsiteX0" fmla="*/ 1374 w 2575"/>
                  <a:gd name="connsiteY0" fmla="*/ 1373 h 1373"/>
                  <a:gd name="connsiteX1" fmla="*/ 2576 w 2575"/>
                  <a:gd name="connsiteY1" fmla="*/ 1373 h 1373"/>
                  <a:gd name="connsiteX2" fmla="*/ 1374 w 2575"/>
                  <a:gd name="connsiteY2" fmla="*/ 0 h 1373"/>
                  <a:gd name="connsiteX3" fmla="*/ 0 w 2575"/>
                  <a:gd name="connsiteY3" fmla="*/ 1373 h 1373"/>
                  <a:gd name="connsiteX4" fmla="*/ 1374 w 2575"/>
                  <a:gd name="connsiteY4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373">
                    <a:moveTo>
                      <a:pt x="1374" y="1373"/>
                    </a:moveTo>
                    <a:lnTo>
                      <a:pt x="2576" y="1373"/>
                    </a:lnTo>
                    <a:lnTo>
                      <a:pt x="1374" y="0"/>
                    </a:lnTo>
                    <a:lnTo>
                      <a:pt x="0" y="1373"/>
                    </a:lnTo>
                    <a:lnTo>
                      <a:pt x="1374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0" name="任意多边形: 形状 2519">
                <a:extLst>
                  <a:ext uri="{FF2B5EF4-FFF2-40B4-BE49-F238E27FC236}">
                    <a16:creationId xmlns:a16="http://schemas.microsoft.com/office/drawing/2014/main" xmlns="" id="{109AB3BA-8042-4C93-9A1F-43343E9312E0}"/>
                  </a:ext>
                </a:extLst>
              </p:cNvPr>
              <p:cNvSpPr/>
              <p:nvPr/>
            </p:nvSpPr>
            <p:spPr>
              <a:xfrm>
                <a:off x="5111399" y="3952955"/>
                <a:ext cx="6010" cy="7212"/>
              </a:xfrm>
              <a:custGeom>
                <a:avLst/>
                <a:gdLst>
                  <a:gd name="connsiteX0" fmla="*/ 3091 w 6010"/>
                  <a:gd name="connsiteY0" fmla="*/ 7212 h 7212"/>
                  <a:gd name="connsiteX1" fmla="*/ 3091 w 6010"/>
                  <a:gd name="connsiteY1" fmla="*/ 6010 h 7212"/>
                  <a:gd name="connsiteX2" fmla="*/ 3091 w 6010"/>
                  <a:gd name="connsiteY2" fmla="*/ 7212 h 7212"/>
                  <a:gd name="connsiteX3" fmla="*/ 1717 w 6010"/>
                  <a:gd name="connsiteY3" fmla="*/ 7212 h 7212"/>
                  <a:gd name="connsiteX4" fmla="*/ 0 w 6010"/>
                  <a:gd name="connsiteY4" fmla="*/ 2919 h 7212"/>
                  <a:gd name="connsiteX5" fmla="*/ 3091 w 6010"/>
                  <a:gd name="connsiteY5" fmla="*/ 0 h 7212"/>
                  <a:gd name="connsiteX6" fmla="*/ 4808 w 6010"/>
                  <a:gd name="connsiteY6" fmla="*/ 1717 h 7212"/>
                  <a:gd name="connsiteX7" fmla="*/ 6010 w 6010"/>
                  <a:gd name="connsiteY7" fmla="*/ 2919 h 7212"/>
                  <a:gd name="connsiteX8" fmla="*/ 4293 w 6010"/>
                  <a:gd name="connsiteY8" fmla="*/ 7212 h 7212"/>
                  <a:gd name="connsiteX9" fmla="*/ 3091 w 6010"/>
                  <a:gd name="connsiteY9" fmla="*/ 7212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10" h="7212">
                    <a:moveTo>
                      <a:pt x="3091" y="7212"/>
                    </a:moveTo>
                    <a:lnTo>
                      <a:pt x="3091" y="6010"/>
                    </a:lnTo>
                    <a:lnTo>
                      <a:pt x="3091" y="7212"/>
                    </a:lnTo>
                    <a:lnTo>
                      <a:pt x="1717" y="7212"/>
                    </a:lnTo>
                    <a:lnTo>
                      <a:pt x="0" y="2919"/>
                    </a:lnTo>
                    <a:lnTo>
                      <a:pt x="3091" y="0"/>
                    </a:lnTo>
                    <a:lnTo>
                      <a:pt x="4808" y="1717"/>
                    </a:lnTo>
                    <a:lnTo>
                      <a:pt x="6010" y="2919"/>
                    </a:lnTo>
                    <a:lnTo>
                      <a:pt x="4293" y="7212"/>
                    </a:lnTo>
                    <a:lnTo>
                      <a:pt x="3091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3" name="图形 7">
              <a:extLst>
                <a:ext uri="{FF2B5EF4-FFF2-40B4-BE49-F238E27FC236}">
                  <a16:creationId xmlns:a16="http://schemas.microsoft.com/office/drawing/2014/main" xmlns="" id="{7ED0D787-F11B-4345-BE04-3F3120B74824}"/>
                </a:ext>
              </a:extLst>
            </p:cNvPr>
            <p:cNvGrpSpPr/>
            <p:nvPr/>
          </p:nvGrpSpPr>
          <p:grpSpPr>
            <a:xfrm>
              <a:off x="5115005" y="3962399"/>
              <a:ext cx="9616" cy="5323"/>
              <a:chOff x="5115005" y="3962399"/>
              <a:chExt cx="9616" cy="5323"/>
            </a:xfrm>
            <a:solidFill>
              <a:srgbClr val="B4B4B4"/>
            </a:solidFill>
          </p:grpSpPr>
          <p:sp>
            <p:nvSpPr>
              <p:cNvPr id="2517" name="任意多边形: 形状 2516">
                <a:extLst>
                  <a:ext uri="{FF2B5EF4-FFF2-40B4-BE49-F238E27FC236}">
                    <a16:creationId xmlns:a16="http://schemas.microsoft.com/office/drawing/2014/main" xmlns="" id="{24105BC6-54CC-450F-B79D-5EAA049625E4}"/>
                  </a:ext>
                </a:extLst>
              </p:cNvPr>
              <p:cNvSpPr/>
              <p:nvPr/>
            </p:nvSpPr>
            <p:spPr>
              <a:xfrm>
                <a:off x="5120843" y="3963945"/>
                <a:ext cx="1201" cy="1373"/>
              </a:xfrm>
              <a:custGeom>
                <a:avLst/>
                <a:gdLst>
                  <a:gd name="connsiteX0" fmla="*/ 1202 w 1201"/>
                  <a:gd name="connsiteY0" fmla="*/ 1374 h 1373"/>
                  <a:gd name="connsiteX1" fmla="*/ 1202 w 1201"/>
                  <a:gd name="connsiteY1" fmla="*/ 0 h 1373"/>
                  <a:gd name="connsiteX2" fmla="*/ 0 w 1201"/>
                  <a:gd name="connsiteY2" fmla="*/ 1374 h 1373"/>
                  <a:gd name="connsiteX3" fmla="*/ 1202 w 1201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1374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8" name="任意多边形: 形状 2517">
                <a:extLst>
                  <a:ext uri="{FF2B5EF4-FFF2-40B4-BE49-F238E27FC236}">
                    <a16:creationId xmlns:a16="http://schemas.microsoft.com/office/drawing/2014/main" xmlns="" id="{5A09F3A1-E221-45BF-A149-DDE4951D55DE}"/>
                  </a:ext>
                </a:extLst>
              </p:cNvPr>
              <p:cNvSpPr/>
              <p:nvPr/>
            </p:nvSpPr>
            <p:spPr>
              <a:xfrm>
                <a:off x="5115005" y="3962399"/>
                <a:ext cx="9616" cy="5323"/>
              </a:xfrm>
              <a:custGeom>
                <a:avLst/>
                <a:gdLst>
                  <a:gd name="connsiteX0" fmla="*/ 7040 w 9616"/>
                  <a:gd name="connsiteY0" fmla="*/ 5323 h 5323"/>
                  <a:gd name="connsiteX1" fmla="*/ 0 w 9616"/>
                  <a:gd name="connsiteY1" fmla="*/ 5323 h 5323"/>
                  <a:gd name="connsiteX2" fmla="*/ 4121 w 9616"/>
                  <a:gd name="connsiteY2" fmla="*/ 1202 h 5323"/>
                  <a:gd name="connsiteX3" fmla="*/ 5323 w 9616"/>
                  <a:gd name="connsiteY3" fmla="*/ 0 h 5323"/>
                  <a:gd name="connsiteX4" fmla="*/ 6697 w 9616"/>
                  <a:gd name="connsiteY4" fmla="*/ 515 h 5323"/>
                  <a:gd name="connsiteX5" fmla="*/ 7212 w 9616"/>
                  <a:gd name="connsiteY5" fmla="*/ 515 h 5323"/>
                  <a:gd name="connsiteX6" fmla="*/ 7212 w 9616"/>
                  <a:gd name="connsiteY6" fmla="*/ 687 h 5323"/>
                  <a:gd name="connsiteX7" fmla="*/ 7212 w 9616"/>
                  <a:gd name="connsiteY7" fmla="*/ 1717 h 5323"/>
                  <a:gd name="connsiteX8" fmla="*/ 7212 w 9616"/>
                  <a:gd name="connsiteY8" fmla="*/ 687 h 5323"/>
                  <a:gd name="connsiteX9" fmla="*/ 9616 w 9616"/>
                  <a:gd name="connsiteY9" fmla="*/ 1717 h 5323"/>
                  <a:gd name="connsiteX10" fmla="*/ 9616 w 9616"/>
                  <a:gd name="connsiteY10" fmla="*/ 2919 h 5323"/>
                  <a:gd name="connsiteX11" fmla="*/ 9616 w 9616"/>
                  <a:gd name="connsiteY11" fmla="*/ 5323 h 5323"/>
                  <a:gd name="connsiteX12" fmla="*/ 7040 w 9616"/>
                  <a:gd name="connsiteY12" fmla="*/ 5323 h 5323"/>
                  <a:gd name="connsiteX13" fmla="*/ 7040 w 9616"/>
                  <a:gd name="connsiteY13" fmla="*/ 5323 h 5323"/>
                  <a:gd name="connsiteX14" fmla="*/ 7040 w 9616"/>
                  <a:gd name="connsiteY14" fmla="*/ 687 h 5323"/>
                  <a:gd name="connsiteX15" fmla="*/ 7040 w 9616"/>
                  <a:gd name="connsiteY15" fmla="*/ 515 h 5323"/>
                  <a:gd name="connsiteX16" fmla="*/ 7040 w 9616"/>
                  <a:gd name="connsiteY16" fmla="*/ 687 h 5323"/>
                  <a:gd name="connsiteX17" fmla="*/ 7040 w 9616"/>
                  <a:gd name="connsiteY17" fmla="*/ 687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6" h="5323">
                    <a:moveTo>
                      <a:pt x="7040" y="5323"/>
                    </a:moveTo>
                    <a:lnTo>
                      <a:pt x="0" y="5323"/>
                    </a:lnTo>
                    <a:lnTo>
                      <a:pt x="4121" y="1202"/>
                    </a:lnTo>
                    <a:lnTo>
                      <a:pt x="5323" y="0"/>
                    </a:lnTo>
                    <a:lnTo>
                      <a:pt x="6697" y="515"/>
                    </a:lnTo>
                    <a:lnTo>
                      <a:pt x="7212" y="515"/>
                    </a:lnTo>
                    <a:lnTo>
                      <a:pt x="7212" y="687"/>
                    </a:lnTo>
                    <a:lnTo>
                      <a:pt x="7212" y="1717"/>
                    </a:lnTo>
                    <a:lnTo>
                      <a:pt x="7212" y="687"/>
                    </a:lnTo>
                    <a:lnTo>
                      <a:pt x="9616" y="1717"/>
                    </a:lnTo>
                    <a:lnTo>
                      <a:pt x="9616" y="2919"/>
                    </a:lnTo>
                    <a:lnTo>
                      <a:pt x="9616" y="5323"/>
                    </a:lnTo>
                    <a:lnTo>
                      <a:pt x="7040" y="5323"/>
                    </a:lnTo>
                    <a:lnTo>
                      <a:pt x="7040" y="5323"/>
                    </a:lnTo>
                    <a:close/>
                    <a:moveTo>
                      <a:pt x="7040" y="687"/>
                    </a:moveTo>
                    <a:lnTo>
                      <a:pt x="7040" y="515"/>
                    </a:lnTo>
                    <a:lnTo>
                      <a:pt x="7040" y="687"/>
                    </a:lnTo>
                    <a:lnTo>
                      <a:pt x="7040" y="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4" name="图形 7">
              <a:extLst>
                <a:ext uri="{FF2B5EF4-FFF2-40B4-BE49-F238E27FC236}">
                  <a16:creationId xmlns:a16="http://schemas.microsoft.com/office/drawing/2014/main" xmlns="" id="{AE6F3DA1-25FE-4FE4-A460-1E24B68C9620}"/>
                </a:ext>
              </a:extLst>
            </p:cNvPr>
            <p:cNvGrpSpPr/>
            <p:nvPr/>
          </p:nvGrpSpPr>
          <p:grpSpPr>
            <a:xfrm>
              <a:off x="5069157" y="3976823"/>
              <a:ext cx="4979" cy="1202"/>
              <a:chOff x="5069157" y="3976823"/>
              <a:chExt cx="4979" cy="1202"/>
            </a:xfrm>
            <a:solidFill>
              <a:srgbClr val="B4B4B4"/>
            </a:solidFill>
          </p:grpSpPr>
          <p:sp>
            <p:nvSpPr>
              <p:cNvPr id="2515" name="任意多边形: 形状 2514">
                <a:extLst>
                  <a:ext uri="{FF2B5EF4-FFF2-40B4-BE49-F238E27FC236}">
                    <a16:creationId xmlns:a16="http://schemas.microsoft.com/office/drawing/2014/main" xmlns="" id="{A81C5321-ED9B-48DA-AD65-CF0ED9AD6186}"/>
                  </a:ext>
                </a:extLst>
              </p:cNvPr>
              <p:cNvSpPr/>
              <p:nvPr/>
            </p:nvSpPr>
            <p:spPr>
              <a:xfrm>
                <a:off x="5071732" y="3976823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6" name="任意多边形: 形状 2515">
                <a:extLst>
                  <a:ext uri="{FF2B5EF4-FFF2-40B4-BE49-F238E27FC236}">
                    <a16:creationId xmlns:a16="http://schemas.microsoft.com/office/drawing/2014/main" xmlns="" id="{675209DA-E6EC-4D8C-BE26-8E514FD232C0}"/>
                  </a:ext>
                </a:extLst>
              </p:cNvPr>
              <p:cNvSpPr/>
              <p:nvPr/>
            </p:nvSpPr>
            <p:spPr>
              <a:xfrm>
                <a:off x="5069157" y="3976823"/>
                <a:ext cx="4979" cy="1202"/>
              </a:xfrm>
              <a:custGeom>
                <a:avLst/>
                <a:gdLst>
                  <a:gd name="connsiteX0" fmla="*/ 0 w 4979"/>
                  <a:gd name="connsiteY0" fmla="*/ 1202 h 1202"/>
                  <a:gd name="connsiteX1" fmla="*/ 0 w 4979"/>
                  <a:gd name="connsiteY1" fmla="*/ 0 h 1202"/>
                  <a:gd name="connsiteX2" fmla="*/ 4980 w 4979"/>
                  <a:gd name="connsiteY2" fmla="*/ 0 h 1202"/>
                  <a:gd name="connsiteX3" fmla="*/ 4980 w 4979"/>
                  <a:gd name="connsiteY3" fmla="*/ 1202 h 1202"/>
                  <a:gd name="connsiteX4" fmla="*/ 0 w 49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4980" y="0"/>
                    </a:lnTo>
                    <a:lnTo>
                      <a:pt x="498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5" name="图形 7">
              <a:extLst>
                <a:ext uri="{FF2B5EF4-FFF2-40B4-BE49-F238E27FC236}">
                  <a16:creationId xmlns:a16="http://schemas.microsoft.com/office/drawing/2014/main" xmlns="" id="{584BFFFD-FE1D-4F23-A999-74455ACBC826}"/>
                </a:ext>
              </a:extLst>
            </p:cNvPr>
            <p:cNvGrpSpPr/>
            <p:nvPr/>
          </p:nvGrpSpPr>
          <p:grpSpPr>
            <a:xfrm>
              <a:off x="5084268" y="3980773"/>
              <a:ext cx="1373" cy="4808"/>
              <a:chOff x="5084268" y="3980773"/>
              <a:chExt cx="1373" cy="4808"/>
            </a:xfrm>
            <a:solidFill>
              <a:srgbClr val="B4B4B4"/>
            </a:solidFill>
          </p:grpSpPr>
          <p:sp>
            <p:nvSpPr>
              <p:cNvPr id="2513" name="任意多边形: 形状 2512">
                <a:extLst>
                  <a:ext uri="{FF2B5EF4-FFF2-40B4-BE49-F238E27FC236}">
                    <a16:creationId xmlns:a16="http://schemas.microsoft.com/office/drawing/2014/main" xmlns="" id="{0B1EAD4F-E305-4843-9B23-46DD5485AD0D}"/>
                  </a:ext>
                </a:extLst>
              </p:cNvPr>
              <p:cNvSpPr/>
              <p:nvPr/>
            </p:nvSpPr>
            <p:spPr>
              <a:xfrm>
                <a:off x="5084433" y="3983177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4" name="任意多边形: 形状 2513">
                <a:extLst>
                  <a:ext uri="{FF2B5EF4-FFF2-40B4-BE49-F238E27FC236}">
                    <a16:creationId xmlns:a16="http://schemas.microsoft.com/office/drawing/2014/main" xmlns="" id="{64B80E84-6C25-4B96-A388-CB569E99667D}"/>
                  </a:ext>
                </a:extLst>
              </p:cNvPr>
              <p:cNvSpPr/>
              <p:nvPr/>
            </p:nvSpPr>
            <p:spPr>
              <a:xfrm>
                <a:off x="5084268" y="3980773"/>
                <a:ext cx="1202" cy="4808"/>
              </a:xfrm>
              <a:custGeom>
                <a:avLst/>
                <a:gdLst>
                  <a:gd name="connsiteX0" fmla="*/ 172 w 1202"/>
                  <a:gd name="connsiteY0" fmla="*/ 4808 h 4808"/>
                  <a:gd name="connsiteX1" fmla="*/ 172 w 1202"/>
                  <a:gd name="connsiteY1" fmla="*/ 4808 h 4808"/>
                  <a:gd name="connsiteX2" fmla="*/ 0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2404 h 4808"/>
                  <a:gd name="connsiteX6" fmla="*/ 1202 w 1202"/>
                  <a:gd name="connsiteY6" fmla="*/ 4808 h 4808"/>
                  <a:gd name="connsiteX7" fmla="*/ 172 w 1202"/>
                  <a:gd name="connsiteY7" fmla="*/ 4808 h 4808"/>
                  <a:gd name="connsiteX8" fmla="*/ 172 w 1202"/>
                  <a:gd name="connsiteY8" fmla="*/ 4808 h 4808"/>
                  <a:gd name="connsiteX9" fmla="*/ 1202 w 1202"/>
                  <a:gd name="connsiteY9" fmla="*/ 2404 h 4808"/>
                  <a:gd name="connsiteX10" fmla="*/ 1202 w 1202"/>
                  <a:gd name="connsiteY10" fmla="*/ 0 h 4808"/>
                  <a:gd name="connsiteX11" fmla="*/ 1202 w 1202"/>
                  <a:gd name="connsiteY11" fmla="*/ 2404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2404 h 4808"/>
                  <a:gd name="connsiteX15" fmla="*/ 1202 w 1202"/>
                  <a:gd name="connsiteY15" fmla="*/ 0 h 4808"/>
                  <a:gd name="connsiteX16" fmla="*/ 1202 w 1202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3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6" name="图形 7">
              <a:extLst>
                <a:ext uri="{FF2B5EF4-FFF2-40B4-BE49-F238E27FC236}">
                  <a16:creationId xmlns:a16="http://schemas.microsoft.com/office/drawing/2014/main" xmlns="" id="{4B524FDB-A16E-4F54-AC12-325D679BBFDB}"/>
                </a:ext>
              </a:extLst>
            </p:cNvPr>
            <p:cNvGrpSpPr/>
            <p:nvPr/>
          </p:nvGrpSpPr>
          <p:grpSpPr>
            <a:xfrm>
              <a:off x="5049066" y="3944026"/>
              <a:ext cx="9959" cy="7383"/>
              <a:chOff x="5049066" y="3944026"/>
              <a:chExt cx="9959" cy="7383"/>
            </a:xfrm>
            <a:solidFill>
              <a:srgbClr val="B4B4B4"/>
            </a:solidFill>
          </p:grpSpPr>
          <p:sp>
            <p:nvSpPr>
              <p:cNvPr id="2511" name="任意多边形: 形状 2510">
                <a:extLst>
                  <a:ext uri="{FF2B5EF4-FFF2-40B4-BE49-F238E27FC236}">
                    <a16:creationId xmlns:a16="http://schemas.microsoft.com/office/drawing/2014/main" xmlns="" id="{5DC2B17F-3556-4258-8541-E5D7C06C76F3}"/>
                  </a:ext>
                </a:extLst>
              </p:cNvPr>
              <p:cNvSpPr/>
              <p:nvPr/>
            </p:nvSpPr>
            <p:spPr>
              <a:xfrm>
                <a:off x="5051298" y="3946602"/>
                <a:ext cx="5151" cy="2404"/>
              </a:xfrm>
              <a:custGeom>
                <a:avLst/>
                <a:gdLst>
                  <a:gd name="connsiteX0" fmla="*/ 2576 w 5151"/>
                  <a:gd name="connsiteY0" fmla="*/ 2404 h 2404"/>
                  <a:gd name="connsiteX1" fmla="*/ 5152 w 5151"/>
                  <a:gd name="connsiteY1" fmla="*/ 1202 h 2404"/>
                  <a:gd name="connsiteX2" fmla="*/ 2576 w 5151"/>
                  <a:gd name="connsiteY2" fmla="*/ 0 h 2404"/>
                  <a:gd name="connsiteX3" fmla="*/ 0 w 5151"/>
                  <a:gd name="connsiteY3" fmla="*/ 1202 h 2404"/>
                  <a:gd name="connsiteX4" fmla="*/ 2576 w 5151"/>
                  <a:gd name="connsiteY4" fmla="*/ 2404 h 2404"/>
                  <a:gd name="connsiteX5" fmla="*/ 2576 w 515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1" h="2404">
                    <a:moveTo>
                      <a:pt x="2576" y="2404"/>
                    </a:moveTo>
                    <a:cubicBezTo>
                      <a:pt x="3778" y="2404"/>
                      <a:pt x="5152" y="1202"/>
                      <a:pt x="5152" y="1202"/>
                    </a:cubicBezTo>
                    <a:cubicBezTo>
                      <a:pt x="5152" y="0"/>
                      <a:pt x="3950" y="0"/>
                      <a:pt x="2576" y="0"/>
                    </a:cubicBezTo>
                    <a:cubicBezTo>
                      <a:pt x="1374" y="0"/>
                      <a:pt x="0" y="0"/>
                      <a:pt x="0" y="1202"/>
                    </a:cubicBezTo>
                    <a:cubicBezTo>
                      <a:pt x="172" y="1030"/>
                      <a:pt x="1374" y="2404"/>
                      <a:pt x="2576" y="2404"/>
                    </a:cubicBez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2" name="任意多边形: 形状 2511">
                <a:extLst>
                  <a:ext uri="{FF2B5EF4-FFF2-40B4-BE49-F238E27FC236}">
                    <a16:creationId xmlns:a16="http://schemas.microsoft.com/office/drawing/2014/main" xmlns="" id="{FED94FB8-5EED-428C-913E-074D196B82DF}"/>
                  </a:ext>
                </a:extLst>
              </p:cNvPr>
              <p:cNvSpPr/>
              <p:nvPr/>
            </p:nvSpPr>
            <p:spPr>
              <a:xfrm>
                <a:off x="5049066" y="3944026"/>
                <a:ext cx="9959" cy="7383"/>
              </a:xfrm>
              <a:custGeom>
                <a:avLst/>
                <a:gdLst>
                  <a:gd name="connsiteX0" fmla="*/ 687 w 9959"/>
                  <a:gd name="connsiteY0" fmla="*/ 5323 h 7383"/>
                  <a:gd name="connsiteX1" fmla="*/ 0 w 9959"/>
                  <a:gd name="connsiteY1" fmla="*/ 3606 h 7383"/>
                  <a:gd name="connsiteX2" fmla="*/ 0 w 9959"/>
                  <a:gd name="connsiteY2" fmla="*/ 3606 h 7383"/>
                  <a:gd name="connsiteX3" fmla="*/ 0 w 9959"/>
                  <a:gd name="connsiteY3" fmla="*/ 3434 h 7383"/>
                  <a:gd name="connsiteX4" fmla="*/ 0 w 9959"/>
                  <a:gd name="connsiteY4" fmla="*/ 3434 h 7383"/>
                  <a:gd name="connsiteX5" fmla="*/ 4980 w 9959"/>
                  <a:gd name="connsiteY5" fmla="*/ 0 h 7383"/>
                  <a:gd name="connsiteX6" fmla="*/ 4980 w 9959"/>
                  <a:gd name="connsiteY6" fmla="*/ 0 h 7383"/>
                  <a:gd name="connsiteX7" fmla="*/ 9960 w 9959"/>
                  <a:gd name="connsiteY7" fmla="*/ 3606 h 7383"/>
                  <a:gd name="connsiteX8" fmla="*/ 9960 w 9959"/>
                  <a:gd name="connsiteY8" fmla="*/ 3606 h 7383"/>
                  <a:gd name="connsiteX9" fmla="*/ 9960 w 9959"/>
                  <a:gd name="connsiteY9" fmla="*/ 4636 h 7383"/>
                  <a:gd name="connsiteX10" fmla="*/ 9273 w 9959"/>
                  <a:gd name="connsiteY10" fmla="*/ 5323 h 7383"/>
                  <a:gd name="connsiteX11" fmla="*/ 4980 w 9959"/>
                  <a:gd name="connsiteY11" fmla="*/ 7384 h 7383"/>
                  <a:gd name="connsiteX12" fmla="*/ 4980 w 9959"/>
                  <a:gd name="connsiteY12" fmla="*/ 7384 h 7383"/>
                  <a:gd name="connsiteX13" fmla="*/ 4980 w 9959"/>
                  <a:gd name="connsiteY13" fmla="*/ 4980 h 7383"/>
                  <a:gd name="connsiteX14" fmla="*/ 4980 w 9959"/>
                  <a:gd name="connsiteY14" fmla="*/ 4808 h 7383"/>
                  <a:gd name="connsiteX15" fmla="*/ 4980 w 9959"/>
                  <a:gd name="connsiteY15" fmla="*/ 4980 h 7383"/>
                  <a:gd name="connsiteX16" fmla="*/ 4980 w 9959"/>
                  <a:gd name="connsiteY16" fmla="*/ 7384 h 7383"/>
                  <a:gd name="connsiteX17" fmla="*/ 687 w 9959"/>
                  <a:gd name="connsiteY17" fmla="*/ 5323 h 7383"/>
                  <a:gd name="connsiteX18" fmla="*/ 687 w 9959"/>
                  <a:gd name="connsiteY18" fmla="*/ 5323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959" h="7383">
                    <a:moveTo>
                      <a:pt x="687" y="5323"/>
                    </a:moveTo>
                    <a:cubicBezTo>
                      <a:pt x="687" y="5151"/>
                      <a:pt x="172" y="5151"/>
                      <a:pt x="0" y="3606"/>
                    </a:cubicBezTo>
                    <a:lnTo>
                      <a:pt x="0" y="3606"/>
                    </a:lnTo>
                    <a:cubicBezTo>
                      <a:pt x="0" y="3434"/>
                      <a:pt x="0" y="3434"/>
                      <a:pt x="0" y="3434"/>
                    </a:cubicBezTo>
                    <a:lnTo>
                      <a:pt x="0" y="3434"/>
                    </a:lnTo>
                    <a:cubicBezTo>
                      <a:pt x="516" y="0"/>
                      <a:pt x="4293" y="0"/>
                      <a:pt x="4980" y="0"/>
                    </a:cubicBezTo>
                    <a:lnTo>
                      <a:pt x="4980" y="0"/>
                    </a:lnTo>
                    <a:cubicBezTo>
                      <a:pt x="5667" y="0"/>
                      <a:pt x="9617" y="0"/>
                      <a:pt x="9960" y="3606"/>
                    </a:cubicBezTo>
                    <a:lnTo>
                      <a:pt x="9960" y="3606"/>
                    </a:lnTo>
                    <a:lnTo>
                      <a:pt x="9960" y="4636"/>
                    </a:lnTo>
                    <a:lnTo>
                      <a:pt x="9273" y="5323"/>
                    </a:lnTo>
                    <a:cubicBezTo>
                      <a:pt x="9101" y="5323"/>
                      <a:pt x="7899" y="7212"/>
                      <a:pt x="4980" y="7384"/>
                    </a:cubicBezTo>
                    <a:lnTo>
                      <a:pt x="4980" y="7384"/>
                    </a:lnTo>
                    <a:lnTo>
                      <a:pt x="4980" y="4980"/>
                    </a:lnTo>
                    <a:lnTo>
                      <a:pt x="4980" y="4808"/>
                    </a:lnTo>
                    <a:lnTo>
                      <a:pt x="4980" y="4980"/>
                    </a:lnTo>
                    <a:lnTo>
                      <a:pt x="4980" y="7384"/>
                    </a:lnTo>
                    <a:cubicBezTo>
                      <a:pt x="2061" y="7212"/>
                      <a:pt x="859" y="5323"/>
                      <a:pt x="687" y="5323"/>
                    </a:cubicBezTo>
                    <a:lnTo>
                      <a:pt x="687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7" name="图形 7">
              <a:extLst>
                <a:ext uri="{FF2B5EF4-FFF2-40B4-BE49-F238E27FC236}">
                  <a16:creationId xmlns:a16="http://schemas.microsoft.com/office/drawing/2014/main" xmlns="" id="{0EC63D85-DEBB-40E0-8465-A9140166DCB5}"/>
                </a:ext>
              </a:extLst>
            </p:cNvPr>
            <p:cNvGrpSpPr/>
            <p:nvPr/>
          </p:nvGrpSpPr>
          <p:grpSpPr>
            <a:xfrm>
              <a:off x="5039450" y="3865552"/>
              <a:ext cx="5495" cy="9616"/>
              <a:chOff x="5039450" y="3865552"/>
              <a:chExt cx="5495" cy="9616"/>
            </a:xfrm>
            <a:solidFill>
              <a:srgbClr val="B4B4B4"/>
            </a:solidFill>
          </p:grpSpPr>
          <p:sp>
            <p:nvSpPr>
              <p:cNvPr id="2509" name="任意多边形: 形状 2508">
                <a:extLst>
                  <a:ext uri="{FF2B5EF4-FFF2-40B4-BE49-F238E27FC236}">
                    <a16:creationId xmlns:a16="http://schemas.microsoft.com/office/drawing/2014/main" xmlns="" id="{8D3EEBF1-FB24-438F-B354-33ACBDCB125A}"/>
                  </a:ext>
                </a:extLst>
              </p:cNvPr>
              <p:cNvSpPr/>
              <p:nvPr/>
            </p:nvSpPr>
            <p:spPr>
              <a:xfrm>
                <a:off x="5040995" y="3871562"/>
                <a:ext cx="1373" cy="1201"/>
              </a:xfrm>
              <a:custGeom>
                <a:avLst/>
                <a:gdLst>
                  <a:gd name="connsiteX0" fmla="*/ 1373 w 1373"/>
                  <a:gd name="connsiteY0" fmla="*/ 1202 h 1201"/>
                  <a:gd name="connsiteX1" fmla="*/ 1373 w 1373"/>
                  <a:gd name="connsiteY1" fmla="*/ 0 h 1201"/>
                  <a:gd name="connsiteX2" fmla="*/ 0 w 1373"/>
                  <a:gd name="connsiteY2" fmla="*/ 1202 h 1201"/>
                  <a:gd name="connsiteX3" fmla="*/ 1373 w 1373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1">
                    <a:moveTo>
                      <a:pt x="1373" y="1202"/>
                    </a:moveTo>
                    <a:lnTo>
                      <a:pt x="1373" y="0"/>
                    </a:lnTo>
                    <a:lnTo>
                      <a:pt x="0" y="1202"/>
                    </a:lnTo>
                    <a:lnTo>
                      <a:pt x="1373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0" name="任意多边形: 形状 2509">
                <a:extLst>
                  <a:ext uri="{FF2B5EF4-FFF2-40B4-BE49-F238E27FC236}">
                    <a16:creationId xmlns:a16="http://schemas.microsoft.com/office/drawing/2014/main" xmlns="" id="{898315CC-42AF-4EA1-825F-118ACC64F17D}"/>
                  </a:ext>
                </a:extLst>
              </p:cNvPr>
              <p:cNvSpPr/>
              <p:nvPr/>
            </p:nvSpPr>
            <p:spPr>
              <a:xfrm>
                <a:off x="5039450" y="3865552"/>
                <a:ext cx="5495" cy="9616"/>
              </a:xfrm>
              <a:custGeom>
                <a:avLst/>
                <a:gdLst>
                  <a:gd name="connsiteX0" fmla="*/ 2919 w 5495"/>
                  <a:gd name="connsiteY0" fmla="*/ 9616 h 9616"/>
                  <a:gd name="connsiteX1" fmla="*/ 1717 w 5495"/>
                  <a:gd name="connsiteY1" fmla="*/ 9616 h 9616"/>
                  <a:gd name="connsiteX2" fmla="*/ 687 w 5495"/>
                  <a:gd name="connsiteY2" fmla="*/ 7212 h 9616"/>
                  <a:gd name="connsiteX3" fmla="*/ 515 w 5495"/>
                  <a:gd name="connsiteY3" fmla="*/ 7212 h 9616"/>
                  <a:gd name="connsiteX4" fmla="*/ 515 w 5495"/>
                  <a:gd name="connsiteY4" fmla="*/ 6869 h 9616"/>
                  <a:gd name="connsiteX5" fmla="*/ 0 w 5495"/>
                  <a:gd name="connsiteY5" fmla="*/ 5495 h 9616"/>
                  <a:gd name="connsiteX6" fmla="*/ 5495 w 5495"/>
                  <a:gd name="connsiteY6" fmla="*/ 0 h 9616"/>
                  <a:gd name="connsiteX7" fmla="*/ 5495 w 5495"/>
                  <a:gd name="connsiteY7" fmla="*/ 5838 h 9616"/>
                  <a:gd name="connsiteX8" fmla="*/ 5495 w 5495"/>
                  <a:gd name="connsiteY8" fmla="*/ 7040 h 9616"/>
                  <a:gd name="connsiteX9" fmla="*/ 5495 w 5495"/>
                  <a:gd name="connsiteY9" fmla="*/ 9444 h 9616"/>
                  <a:gd name="connsiteX10" fmla="*/ 2919 w 5495"/>
                  <a:gd name="connsiteY10" fmla="*/ 9444 h 9616"/>
                  <a:gd name="connsiteX11" fmla="*/ 2919 w 5495"/>
                  <a:gd name="connsiteY11" fmla="*/ 9616 h 9616"/>
                  <a:gd name="connsiteX12" fmla="*/ 2919 w 5495"/>
                  <a:gd name="connsiteY12" fmla="*/ 6010 h 9616"/>
                  <a:gd name="connsiteX13" fmla="*/ 2919 w 5495"/>
                  <a:gd name="connsiteY13" fmla="*/ 4808 h 9616"/>
                  <a:gd name="connsiteX14" fmla="*/ 2919 w 5495"/>
                  <a:gd name="connsiteY14" fmla="*/ 6010 h 9616"/>
                  <a:gd name="connsiteX15" fmla="*/ 2919 w 5495"/>
                  <a:gd name="connsiteY15" fmla="*/ 6010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95" h="9616">
                    <a:moveTo>
                      <a:pt x="2919" y="9616"/>
                    </a:moveTo>
                    <a:lnTo>
                      <a:pt x="1717" y="9616"/>
                    </a:lnTo>
                    <a:lnTo>
                      <a:pt x="687" y="7212"/>
                    </a:lnTo>
                    <a:lnTo>
                      <a:pt x="515" y="7212"/>
                    </a:lnTo>
                    <a:lnTo>
                      <a:pt x="515" y="6869"/>
                    </a:lnTo>
                    <a:lnTo>
                      <a:pt x="0" y="5495"/>
                    </a:lnTo>
                    <a:lnTo>
                      <a:pt x="5495" y="0"/>
                    </a:lnTo>
                    <a:lnTo>
                      <a:pt x="5495" y="5838"/>
                    </a:lnTo>
                    <a:lnTo>
                      <a:pt x="5495" y="7040"/>
                    </a:lnTo>
                    <a:lnTo>
                      <a:pt x="5495" y="9444"/>
                    </a:lnTo>
                    <a:lnTo>
                      <a:pt x="2919" y="9444"/>
                    </a:lnTo>
                    <a:lnTo>
                      <a:pt x="2919" y="9616"/>
                    </a:lnTo>
                    <a:close/>
                    <a:moveTo>
                      <a:pt x="2919" y="6010"/>
                    </a:moveTo>
                    <a:lnTo>
                      <a:pt x="2919" y="4808"/>
                    </a:lnTo>
                    <a:lnTo>
                      <a:pt x="2919" y="6010"/>
                    </a:lnTo>
                    <a:lnTo>
                      <a:pt x="2919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8" name="图形 7">
              <a:extLst>
                <a:ext uri="{FF2B5EF4-FFF2-40B4-BE49-F238E27FC236}">
                  <a16:creationId xmlns:a16="http://schemas.microsoft.com/office/drawing/2014/main" xmlns="" id="{E213A7E6-E3D6-4809-A98E-BAF0C4574037}"/>
                </a:ext>
              </a:extLst>
            </p:cNvPr>
            <p:cNvGrpSpPr/>
            <p:nvPr/>
          </p:nvGrpSpPr>
          <p:grpSpPr>
            <a:xfrm>
              <a:off x="5213055" y="4040187"/>
              <a:ext cx="6010" cy="6181"/>
              <a:chOff x="5213055" y="4040187"/>
              <a:chExt cx="6010" cy="6181"/>
            </a:xfrm>
            <a:solidFill>
              <a:srgbClr val="B4B4B4"/>
            </a:solidFill>
          </p:grpSpPr>
          <p:sp>
            <p:nvSpPr>
              <p:cNvPr id="2507" name="任意多边形: 形状 2506">
                <a:extLst>
                  <a:ext uri="{FF2B5EF4-FFF2-40B4-BE49-F238E27FC236}">
                    <a16:creationId xmlns:a16="http://schemas.microsoft.com/office/drawing/2014/main" xmlns="" id="{A4DE0215-6F92-44C0-A9CD-C15D1E1AB51B}"/>
                  </a:ext>
                </a:extLst>
              </p:cNvPr>
              <p:cNvSpPr/>
              <p:nvPr/>
            </p:nvSpPr>
            <p:spPr>
              <a:xfrm>
                <a:off x="5215458" y="404259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8" name="任意多边形: 形状 2507">
                <a:extLst>
                  <a:ext uri="{FF2B5EF4-FFF2-40B4-BE49-F238E27FC236}">
                    <a16:creationId xmlns:a16="http://schemas.microsoft.com/office/drawing/2014/main" xmlns="" id="{DBFBC384-5BEC-4CE2-97D4-6108B7DEC4EF}"/>
                  </a:ext>
                </a:extLst>
              </p:cNvPr>
              <p:cNvSpPr/>
              <p:nvPr/>
            </p:nvSpPr>
            <p:spPr>
              <a:xfrm>
                <a:off x="5213055" y="4040187"/>
                <a:ext cx="6010" cy="6181"/>
              </a:xfrm>
              <a:custGeom>
                <a:avLst/>
                <a:gdLst>
                  <a:gd name="connsiteX0" fmla="*/ 0 w 6010"/>
                  <a:gd name="connsiteY0" fmla="*/ 6010 h 6181"/>
                  <a:gd name="connsiteX1" fmla="*/ 0 w 6010"/>
                  <a:gd name="connsiteY1" fmla="*/ 3606 h 6181"/>
                  <a:gd name="connsiteX2" fmla="*/ 0 w 6010"/>
                  <a:gd name="connsiteY2" fmla="*/ 2404 h 6181"/>
                  <a:gd name="connsiteX3" fmla="*/ 0 w 6010"/>
                  <a:gd name="connsiteY3" fmla="*/ 2404 h 6181"/>
                  <a:gd name="connsiteX4" fmla="*/ 0 w 6010"/>
                  <a:gd name="connsiteY4" fmla="*/ 0 h 6181"/>
                  <a:gd name="connsiteX5" fmla="*/ 2404 w 6010"/>
                  <a:gd name="connsiteY5" fmla="*/ 0 h 6181"/>
                  <a:gd name="connsiteX6" fmla="*/ 3606 w 6010"/>
                  <a:gd name="connsiteY6" fmla="*/ 0 h 6181"/>
                  <a:gd name="connsiteX7" fmla="*/ 3606 w 6010"/>
                  <a:gd name="connsiteY7" fmla="*/ 0 h 6181"/>
                  <a:gd name="connsiteX8" fmla="*/ 6010 w 6010"/>
                  <a:gd name="connsiteY8" fmla="*/ 0 h 6181"/>
                  <a:gd name="connsiteX9" fmla="*/ 6010 w 6010"/>
                  <a:gd name="connsiteY9" fmla="*/ 2404 h 6181"/>
                  <a:gd name="connsiteX10" fmla="*/ 5151 w 6010"/>
                  <a:gd name="connsiteY10" fmla="*/ 5323 h 6181"/>
                  <a:gd name="connsiteX11" fmla="*/ 5151 w 6010"/>
                  <a:gd name="connsiteY11" fmla="*/ 5323 h 6181"/>
                  <a:gd name="connsiteX12" fmla="*/ 2748 w 6010"/>
                  <a:gd name="connsiteY12" fmla="*/ 6182 h 6181"/>
                  <a:gd name="connsiteX13" fmla="*/ 2748 w 6010"/>
                  <a:gd name="connsiteY13" fmla="*/ 6182 h 6181"/>
                  <a:gd name="connsiteX14" fmla="*/ 2232 w 6010"/>
                  <a:gd name="connsiteY14" fmla="*/ 6182 h 6181"/>
                  <a:gd name="connsiteX15" fmla="*/ 2232 w 6010"/>
                  <a:gd name="connsiteY15" fmla="*/ 6182 h 6181"/>
                  <a:gd name="connsiteX16" fmla="*/ 0 w 6010"/>
                  <a:gd name="connsiteY16" fmla="*/ 6182 h 6181"/>
                  <a:gd name="connsiteX17" fmla="*/ 0 w 6010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1" y="5323"/>
                    </a:cubicBezTo>
                    <a:lnTo>
                      <a:pt x="5151" y="5323"/>
                    </a:lnTo>
                    <a:cubicBezTo>
                      <a:pt x="3950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9" name="图形 7">
              <a:extLst>
                <a:ext uri="{FF2B5EF4-FFF2-40B4-BE49-F238E27FC236}">
                  <a16:creationId xmlns:a16="http://schemas.microsoft.com/office/drawing/2014/main" xmlns="" id="{89A00072-29F6-4DD4-B68D-AF41E8E5A5CA}"/>
                </a:ext>
              </a:extLst>
            </p:cNvPr>
            <p:cNvGrpSpPr/>
            <p:nvPr/>
          </p:nvGrpSpPr>
          <p:grpSpPr>
            <a:xfrm>
              <a:off x="5030349" y="4001207"/>
              <a:ext cx="6055" cy="6181"/>
              <a:chOff x="5030349" y="4001207"/>
              <a:chExt cx="6055" cy="6181"/>
            </a:xfrm>
            <a:solidFill>
              <a:srgbClr val="B4B4B4"/>
            </a:solidFill>
          </p:grpSpPr>
          <p:sp>
            <p:nvSpPr>
              <p:cNvPr id="2505" name="任意多边形: 形状 2504">
                <a:extLst>
                  <a:ext uri="{FF2B5EF4-FFF2-40B4-BE49-F238E27FC236}">
                    <a16:creationId xmlns:a16="http://schemas.microsoft.com/office/drawing/2014/main" xmlns="" id="{B6C10437-956F-4035-A02D-6CDEF73A4434}"/>
                  </a:ext>
                </a:extLst>
              </p:cNvPr>
              <p:cNvSpPr/>
              <p:nvPr/>
            </p:nvSpPr>
            <p:spPr>
              <a:xfrm>
                <a:off x="5032753" y="400361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6" name="任意多边形: 形状 2505">
                <a:extLst>
                  <a:ext uri="{FF2B5EF4-FFF2-40B4-BE49-F238E27FC236}">
                    <a16:creationId xmlns:a16="http://schemas.microsoft.com/office/drawing/2014/main" xmlns="" id="{806070F9-6C78-4E62-B435-96E826526E3C}"/>
                  </a:ext>
                </a:extLst>
              </p:cNvPr>
              <p:cNvSpPr/>
              <p:nvPr/>
            </p:nvSpPr>
            <p:spPr>
              <a:xfrm>
                <a:off x="5030349" y="4001207"/>
                <a:ext cx="6055" cy="6181"/>
              </a:xfrm>
              <a:custGeom>
                <a:avLst/>
                <a:gdLst>
                  <a:gd name="connsiteX0" fmla="*/ 3606 w 6055"/>
                  <a:gd name="connsiteY0" fmla="*/ 6010 h 6181"/>
                  <a:gd name="connsiteX1" fmla="*/ 2404 w 6055"/>
                  <a:gd name="connsiteY1" fmla="*/ 6010 h 6181"/>
                  <a:gd name="connsiteX2" fmla="*/ 2404 w 6055"/>
                  <a:gd name="connsiteY2" fmla="*/ 6010 h 6181"/>
                  <a:gd name="connsiteX3" fmla="*/ 0 w 6055"/>
                  <a:gd name="connsiteY3" fmla="*/ 6010 h 6181"/>
                  <a:gd name="connsiteX4" fmla="*/ 0 w 6055"/>
                  <a:gd name="connsiteY4" fmla="*/ 3606 h 6181"/>
                  <a:gd name="connsiteX5" fmla="*/ 0 w 6055"/>
                  <a:gd name="connsiteY5" fmla="*/ 2404 h 6181"/>
                  <a:gd name="connsiteX6" fmla="*/ 0 w 6055"/>
                  <a:gd name="connsiteY6" fmla="*/ 2404 h 6181"/>
                  <a:gd name="connsiteX7" fmla="*/ 0 w 6055"/>
                  <a:gd name="connsiteY7" fmla="*/ 0 h 6181"/>
                  <a:gd name="connsiteX8" fmla="*/ 2404 w 6055"/>
                  <a:gd name="connsiteY8" fmla="*/ 0 h 6181"/>
                  <a:gd name="connsiteX9" fmla="*/ 2919 w 6055"/>
                  <a:gd name="connsiteY9" fmla="*/ 0 h 6181"/>
                  <a:gd name="connsiteX10" fmla="*/ 2919 w 6055"/>
                  <a:gd name="connsiteY10" fmla="*/ 0 h 6181"/>
                  <a:gd name="connsiteX11" fmla="*/ 5152 w 6055"/>
                  <a:gd name="connsiteY11" fmla="*/ 858 h 6181"/>
                  <a:gd name="connsiteX12" fmla="*/ 5152 w 6055"/>
                  <a:gd name="connsiteY12" fmla="*/ 858 h 6181"/>
                  <a:gd name="connsiteX13" fmla="*/ 6010 w 6055"/>
                  <a:gd name="connsiteY13" fmla="*/ 3778 h 6181"/>
                  <a:gd name="connsiteX14" fmla="*/ 6010 w 6055"/>
                  <a:gd name="connsiteY14" fmla="*/ 3778 h 6181"/>
                  <a:gd name="connsiteX15" fmla="*/ 6010 w 6055"/>
                  <a:gd name="connsiteY15" fmla="*/ 6182 h 6181"/>
                  <a:gd name="connsiteX16" fmla="*/ 3606 w 6055"/>
                  <a:gd name="connsiteY16" fmla="*/ 6182 h 6181"/>
                  <a:gd name="connsiteX17" fmla="*/ 3606 w 6055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55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3950" y="0"/>
                      <a:pt x="5152" y="858"/>
                    </a:cubicBezTo>
                    <a:lnTo>
                      <a:pt x="5152" y="858"/>
                    </a:lnTo>
                    <a:cubicBezTo>
                      <a:pt x="6354" y="2404"/>
                      <a:pt x="6010" y="3091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0" name="图形 7">
              <a:extLst>
                <a:ext uri="{FF2B5EF4-FFF2-40B4-BE49-F238E27FC236}">
                  <a16:creationId xmlns:a16="http://schemas.microsoft.com/office/drawing/2014/main" xmlns="" id="{E5730299-7FB9-498E-A14F-1CEDD9BE7407}"/>
                </a:ext>
              </a:extLst>
            </p:cNvPr>
            <p:cNvGrpSpPr/>
            <p:nvPr/>
          </p:nvGrpSpPr>
          <p:grpSpPr>
            <a:xfrm>
              <a:off x="4921825" y="3976137"/>
              <a:ext cx="6009" cy="6010"/>
              <a:chOff x="4921825" y="3976137"/>
              <a:chExt cx="6009" cy="6010"/>
            </a:xfrm>
            <a:solidFill>
              <a:srgbClr val="B4B4B4"/>
            </a:solidFill>
          </p:grpSpPr>
          <p:sp>
            <p:nvSpPr>
              <p:cNvPr id="2503" name="任意多边形: 形状 2502">
                <a:extLst>
                  <a:ext uri="{FF2B5EF4-FFF2-40B4-BE49-F238E27FC236}">
                    <a16:creationId xmlns:a16="http://schemas.microsoft.com/office/drawing/2014/main" xmlns="" id="{61BEF8C0-78DE-4405-992D-72BC559F39DA}"/>
                  </a:ext>
                </a:extLst>
              </p:cNvPr>
              <p:cNvSpPr/>
              <p:nvPr/>
            </p:nvSpPr>
            <p:spPr>
              <a:xfrm>
                <a:off x="4924322" y="3978541"/>
                <a:ext cx="1280" cy="1202"/>
              </a:xfrm>
              <a:custGeom>
                <a:avLst/>
                <a:gdLst>
                  <a:gd name="connsiteX0" fmla="*/ 1280 w 1280"/>
                  <a:gd name="connsiteY0" fmla="*/ 1202 h 1202"/>
                  <a:gd name="connsiteX1" fmla="*/ 1280 w 1280"/>
                  <a:gd name="connsiteY1" fmla="*/ 0 h 1202"/>
                  <a:gd name="connsiteX2" fmla="*/ 78 w 1280"/>
                  <a:gd name="connsiteY2" fmla="*/ 0 h 1202"/>
                  <a:gd name="connsiteX3" fmla="*/ 1280 w 1280"/>
                  <a:gd name="connsiteY3" fmla="*/ 1202 h 1202"/>
                  <a:gd name="connsiteX4" fmla="*/ 1280 w 128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2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4" name="任意多边形: 形状 2503">
                <a:extLst>
                  <a:ext uri="{FF2B5EF4-FFF2-40B4-BE49-F238E27FC236}">
                    <a16:creationId xmlns:a16="http://schemas.microsoft.com/office/drawing/2014/main" xmlns="" id="{4C310ABA-56CD-4284-94C9-6FB371E88ED6}"/>
                  </a:ext>
                </a:extLst>
              </p:cNvPr>
              <p:cNvSpPr/>
              <p:nvPr/>
            </p:nvSpPr>
            <p:spPr>
              <a:xfrm>
                <a:off x="4921825" y="3976137"/>
                <a:ext cx="6009" cy="6010"/>
              </a:xfrm>
              <a:custGeom>
                <a:avLst/>
                <a:gdLst>
                  <a:gd name="connsiteX0" fmla="*/ 3778 w 6009"/>
                  <a:gd name="connsiteY0" fmla="*/ 6010 h 6010"/>
                  <a:gd name="connsiteX1" fmla="*/ 3263 w 6009"/>
                  <a:gd name="connsiteY1" fmla="*/ 6010 h 6010"/>
                  <a:gd name="connsiteX2" fmla="*/ 3263 w 6009"/>
                  <a:gd name="connsiteY2" fmla="*/ 6010 h 6010"/>
                  <a:gd name="connsiteX3" fmla="*/ 858 w 6009"/>
                  <a:gd name="connsiteY3" fmla="*/ 5152 h 6010"/>
                  <a:gd name="connsiteX4" fmla="*/ 858 w 6009"/>
                  <a:gd name="connsiteY4" fmla="*/ 5152 h 6010"/>
                  <a:gd name="connsiteX5" fmla="*/ 0 w 6009"/>
                  <a:gd name="connsiteY5" fmla="*/ 2404 h 6010"/>
                  <a:gd name="connsiteX6" fmla="*/ 0 w 6009"/>
                  <a:gd name="connsiteY6" fmla="*/ 2404 h 6010"/>
                  <a:gd name="connsiteX7" fmla="*/ 0 w 6009"/>
                  <a:gd name="connsiteY7" fmla="*/ 0 h 6010"/>
                  <a:gd name="connsiteX8" fmla="*/ 2404 w 6009"/>
                  <a:gd name="connsiteY8" fmla="*/ 0 h 6010"/>
                  <a:gd name="connsiteX9" fmla="*/ 3606 w 6009"/>
                  <a:gd name="connsiteY9" fmla="*/ 0 h 6010"/>
                  <a:gd name="connsiteX10" fmla="*/ 3606 w 6009"/>
                  <a:gd name="connsiteY10" fmla="*/ 0 h 6010"/>
                  <a:gd name="connsiteX11" fmla="*/ 6010 w 6009"/>
                  <a:gd name="connsiteY11" fmla="*/ 0 h 6010"/>
                  <a:gd name="connsiteX12" fmla="*/ 6010 w 6009"/>
                  <a:gd name="connsiteY12" fmla="*/ 2404 h 6010"/>
                  <a:gd name="connsiteX13" fmla="*/ 6010 w 6009"/>
                  <a:gd name="connsiteY13" fmla="*/ 3606 h 6010"/>
                  <a:gd name="connsiteX14" fmla="*/ 6010 w 6009"/>
                  <a:gd name="connsiteY14" fmla="*/ 3606 h 6010"/>
                  <a:gd name="connsiteX15" fmla="*/ 6010 w 6009"/>
                  <a:gd name="connsiteY15" fmla="*/ 6010 h 6010"/>
                  <a:gd name="connsiteX16" fmla="*/ 3778 w 6009"/>
                  <a:gd name="connsiteY16" fmla="*/ 6010 h 6010"/>
                  <a:gd name="connsiteX17" fmla="*/ 3778 w 6009"/>
                  <a:gd name="connsiteY17" fmla="*/ 6010 h 6010"/>
                  <a:gd name="connsiteX18" fmla="*/ 3778 w 6009"/>
                  <a:gd name="connsiteY18" fmla="*/ 3606 h 6010"/>
                  <a:gd name="connsiteX19" fmla="*/ 3778 w 6009"/>
                  <a:gd name="connsiteY19" fmla="*/ 2919 h 6010"/>
                  <a:gd name="connsiteX20" fmla="*/ 3778 w 6009"/>
                  <a:gd name="connsiteY20" fmla="*/ 3606 h 6010"/>
                  <a:gd name="connsiteX21" fmla="*/ 3778 w 6009"/>
                  <a:gd name="connsiteY21" fmla="*/ 3606 h 6010"/>
                  <a:gd name="connsiteX22" fmla="*/ 3778 w 6009"/>
                  <a:gd name="connsiteY22" fmla="*/ 1202 h 6010"/>
                  <a:gd name="connsiteX23" fmla="*/ 3778 w 6009"/>
                  <a:gd name="connsiteY23" fmla="*/ 1030 h 6010"/>
                  <a:gd name="connsiteX24" fmla="*/ 3778 w 6009"/>
                  <a:gd name="connsiteY24" fmla="*/ 1202 h 6010"/>
                  <a:gd name="connsiteX25" fmla="*/ 3778 w 6009"/>
                  <a:gd name="connsiteY25" fmla="*/ 1202 h 6010"/>
                  <a:gd name="connsiteX26" fmla="*/ 3778 w 6009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10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7" y="6010"/>
                      <a:pt x="2061" y="6010"/>
                      <a:pt x="858" y="5152"/>
                    </a:cubicBezTo>
                    <a:lnTo>
                      <a:pt x="858" y="5152"/>
                    </a:lnTo>
                    <a:cubicBezTo>
                      <a:pt x="-344" y="3606"/>
                      <a:pt x="171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202"/>
                    </a:moveTo>
                    <a:lnTo>
                      <a:pt x="3778" y="1030"/>
                    </a:ln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1" name="图形 7">
              <a:extLst>
                <a:ext uri="{FF2B5EF4-FFF2-40B4-BE49-F238E27FC236}">
                  <a16:creationId xmlns:a16="http://schemas.microsoft.com/office/drawing/2014/main" xmlns="" id="{9ED950D7-07A8-4ACA-AD56-68F635438212}"/>
                </a:ext>
              </a:extLst>
            </p:cNvPr>
            <p:cNvGrpSpPr/>
            <p:nvPr/>
          </p:nvGrpSpPr>
          <p:grpSpPr>
            <a:xfrm>
              <a:off x="4945865" y="3997430"/>
              <a:ext cx="9444" cy="5494"/>
              <a:chOff x="4945865" y="3997430"/>
              <a:chExt cx="9444" cy="5494"/>
            </a:xfrm>
            <a:solidFill>
              <a:srgbClr val="B4B4B4"/>
            </a:solidFill>
          </p:grpSpPr>
          <p:sp>
            <p:nvSpPr>
              <p:cNvPr id="2501" name="任意多边形: 形状 2500">
                <a:extLst>
                  <a:ext uri="{FF2B5EF4-FFF2-40B4-BE49-F238E27FC236}">
                    <a16:creationId xmlns:a16="http://schemas.microsoft.com/office/drawing/2014/main" xmlns="" id="{49A0CA4A-93BE-4913-9A44-2CAFD84FA227}"/>
                  </a:ext>
                </a:extLst>
              </p:cNvPr>
              <p:cNvSpPr/>
              <p:nvPr/>
            </p:nvSpPr>
            <p:spPr>
              <a:xfrm>
                <a:off x="4948268" y="4000005"/>
                <a:ext cx="1374" cy="1202"/>
              </a:xfrm>
              <a:custGeom>
                <a:avLst/>
                <a:gdLst>
                  <a:gd name="connsiteX0" fmla="*/ 0 w 1374"/>
                  <a:gd name="connsiteY0" fmla="*/ 1202 h 1202"/>
                  <a:gd name="connsiteX1" fmla="*/ 1374 w 1374"/>
                  <a:gd name="connsiteY1" fmla="*/ 0 h 1202"/>
                  <a:gd name="connsiteX2" fmla="*/ 0 w 1374"/>
                  <a:gd name="connsiteY2" fmla="*/ 0 h 1202"/>
                  <a:gd name="connsiteX3" fmla="*/ 0 w 1374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202">
                    <a:moveTo>
                      <a:pt x="0" y="1202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2" name="任意多边形: 形状 2501">
                <a:extLst>
                  <a:ext uri="{FF2B5EF4-FFF2-40B4-BE49-F238E27FC236}">
                    <a16:creationId xmlns:a16="http://schemas.microsoft.com/office/drawing/2014/main" xmlns="" id="{C6B0047C-A0CB-4F55-8788-B070CCC8AA62}"/>
                  </a:ext>
                </a:extLst>
              </p:cNvPr>
              <p:cNvSpPr/>
              <p:nvPr/>
            </p:nvSpPr>
            <p:spPr>
              <a:xfrm>
                <a:off x="4945865" y="3997430"/>
                <a:ext cx="9444" cy="5494"/>
              </a:xfrm>
              <a:custGeom>
                <a:avLst/>
                <a:gdLst>
                  <a:gd name="connsiteX0" fmla="*/ 3606 w 9444"/>
                  <a:gd name="connsiteY0" fmla="*/ 4980 h 5494"/>
                  <a:gd name="connsiteX1" fmla="*/ 4121 w 9444"/>
                  <a:gd name="connsiteY1" fmla="*/ 5495 h 5494"/>
                  <a:gd name="connsiteX2" fmla="*/ 2748 w 9444"/>
                  <a:gd name="connsiteY2" fmla="*/ 4980 h 5494"/>
                  <a:gd name="connsiteX3" fmla="*/ 2404 w 9444"/>
                  <a:gd name="connsiteY3" fmla="*/ 4980 h 5494"/>
                  <a:gd name="connsiteX4" fmla="*/ 2404 w 9444"/>
                  <a:gd name="connsiteY4" fmla="*/ 4808 h 5494"/>
                  <a:gd name="connsiteX5" fmla="*/ 0 w 9444"/>
                  <a:gd name="connsiteY5" fmla="*/ 3778 h 5494"/>
                  <a:gd name="connsiteX6" fmla="*/ 0 w 9444"/>
                  <a:gd name="connsiteY6" fmla="*/ 0 h 5494"/>
                  <a:gd name="connsiteX7" fmla="*/ 2404 w 9444"/>
                  <a:gd name="connsiteY7" fmla="*/ 0 h 5494"/>
                  <a:gd name="connsiteX8" fmla="*/ 9444 w 9444"/>
                  <a:gd name="connsiteY8" fmla="*/ 0 h 5494"/>
                  <a:gd name="connsiteX9" fmla="*/ 5495 w 9444"/>
                  <a:gd name="connsiteY9" fmla="*/ 4121 h 5494"/>
                  <a:gd name="connsiteX10" fmla="*/ 4121 w 9444"/>
                  <a:gd name="connsiteY10" fmla="*/ 5495 h 5494"/>
                  <a:gd name="connsiteX11" fmla="*/ 3606 w 9444"/>
                  <a:gd name="connsiteY11" fmla="*/ 4980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44" h="5494">
                    <a:moveTo>
                      <a:pt x="3606" y="4980"/>
                    </a:moveTo>
                    <a:lnTo>
                      <a:pt x="4121" y="5495"/>
                    </a:lnTo>
                    <a:lnTo>
                      <a:pt x="2748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495" y="4121"/>
                    </a:lnTo>
                    <a:lnTo>
                      <a:pt x="4121" y="5495"/>
                    </a:lnTo>
                    <a:lnTo>
                      <a:pt x="360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2" name="图形 7">
              <a:extLst>
                <a:ext uri="{FF2B5EF4-FFF2-40B4-BE49-F238E27FC236}">
                  <a16:creationId xmlns:a16="http://schemas.microsoft.com/office/drawing/2014/main" xmlns="" id="{CE4EF0C6-67B6-48C8-B329-B68FE12974C2}"/>
                </a:ext>
              </a:extLst>
            </p:cNvPr>
            <p:cNvGrpSpPr/>
            <p:nvPr/>
          </p:nvGrpSpPr>
          <p:grpSpPr>
            <a:xfrm>
              <a:off x="4948440" y="4012884"/>
              <a:ext cx="7555" cy="6181"/>
              <a:chOff x="4948440" y="4012884"/>
              <a:chExt cx="7555" cy="6181"/>
            </a:xfrm>
            <a:solidFill>
              <a:srgbClr val="B4B4B4"/>
            </a:solidFill>
          </p:grpSpPr>
          <p:sp>
            <p:nvSpPr>
              <p:cNvPr id="2499" name="任意多边形: 形状 2498">
                <a:extLst>
                  <a:ext uri="{FF2B5EF4-FFF2-40B4-BE49-F238E27FC236}">
                    <a16:creationId xmlns:a16="http://schemas.microsoft.com/office/drawing/2014/main" xmlns="" id="{3D87EC6C-C4CE-4406-AB9C-9269CBA0A148}"/>
                  </a:ext>
                </a:extLst>
              </p:cNvPr>
              <p:cNvSpPr/>
              <p:nvPr/>
            </p:nvSpPr>
            <p:spPr>
              <a:xfrm>
                <a:off x="4950845" y="4015288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0" name="任意多边形: 形状 2499">
                <a:extLst>
                  <a:ext uri="{FF2B5EF4-FFF2-40B4-BE49-F238E27FC236}">
                    <a16:creationId xmlns:a16="http://schemas.microsoft.com/office/drawing/2014/main" xmlns="" id="{C6F2A714-EB67-4370-86A6-324821105D88}"/>
                  </a:ext>
                </a:extLst>
              </p:cNvPr>
              <p:cNvSpPr/>
              <p:nvPr/>
            </p:nvSpPr>
            <p:spPr>
              <a:xfrm>
                <a:off x="4948440" y="4012884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5666 w 7555"/>
                  <a:gd name="connsiteY8" fmla="*/ 1030 h 6181"/>
                  <a:gd name="connsiteX9" fmla="*/ 5666 w 7555"/>
                  <a:gd name="connsiteY9" fmla="*/ 1030 h 6181"/>
                  <a:gd name="connsiteX10" fmla="*/ 5838 w 7555"/>
                  <a:gd name="connsiteY10" fmla="*/ 1202 h 6181"/>
                  <a:gd name="connsiteX11" fmla="*/ 5838 w 7555"/>
                  <a:gd name="connsiteY11" fmla="*/ 1374 h 6181"/>
                  <a:gd name="connsiteX12" fmla="*/ 7556 w 7555"/>
                  <a:gd name="connsiteY12" fmla="*/ 4808 h 6181"/>
                  <a:gd name="connsiteX13" fmla="*/ 5151 w 7555"/>
                  <a:gd name="connsiteY13" fmla="*/ 4808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2404 w 7555"/>
                  <a:gd name="connsiteY16" fmla="*/ 4808 h 6181"/>
                  <a:gd name="connsiteX17" fmla="*/ 2404 w 7555"/>
                  <a:gd name="connsiteY17" fmla="*/ 4293 h 6181"/>
                  <a:gd name="connsiteX18" fmla="*/ 2404 w 7555"/>
                  <a:gd name="connsiteY18" fmla="*/ 3434 h 6181"/>
                  <a:gd name="connsiteX19" fmla="*/ 4808 w 7555"/>
                  <a:gd name="connsiteY19" fmla="*/ 3434 h 6181"/>
                  <a:gd name="connsiteX20" fmla="*/ 2404 w 7555"/>
                  <a:gd name="connsiteY20" fmla="*/ 3434 h 6181"/>
                  <a:gd name="connsiteX21" fmla="*/ 2404 w 7555"/>
                  <a:gd name="connsiteY21" fmla="*/ 3434 h 6181"/>
                  <a:gd name="connsiteX22" fmla="*/ 1889 w 7555"/>
                  <a:gd name="connsiteY22" fmla="*/ 3949 h 6181"/>
                  <a:gd name="connsiteX23" fmla="*/ 2404 w 7555"/>
                  <a:gd name="connsiteY23" fmla="*/ 4293 h 6181"/>
                  <a:gd name="connsiteX24" fmla="*/ 2404 w 7555"/>
                  <a:gd name="connsiteY24" fmla="*/ 4293 h 6181"/>
                  <a:gd name="connsiteX25" fmla="*/ 2404 w 7555"/>
                  <a:gd name="connsiteY25" fmla="*/ 5838 h 6181"/>
                  <a:gd name="connsiteX26" fmla="*/ 0 w 7555"/>
                  <a:gd name="connsiteY26" fmla="*/ 5838 h 6181"/>
                  <a:gd name="connsiteX27" fmla="*/ 0 w 7555"/>
                  <a:gd name="connsiteY27" fmla="*/ 6010 h 6181"/>
                  <a:gd name="connsiteX28" fmla="*/ 6010 w 7555"/>
                  <a:gd name="connsiteY28" fmla="*/ 2919 h 6181"/>
                  <a:gd name="connsiteX29" fmla="*/ 6010 w 7555"/>
                  <a:gd name="connsiteY29" fmla="*/ 2576 h 6181"/>
                  <a:gd name="connsiteX30" fmla="*/ 6010 w 7555"/>
                  <a:gd name="connsiteY30" fmla="*/ 2576 h 6181"/>
                  <a:gd name="connsiteX31" fmla="*/ 6010 w 7555"/>
                  <a:gd name="connsiteY31" fmla="*/ 2919 h 6181"/>
                  <a:gd name="connsiteX32" fmla="*/ 6010 w 7555"/>
                  <a:gd name="connsiteY32" fmla="*/ 2919 h 6181"/>
                  <a:gd name="connsiteX33" fmla="*/ 2404 w 7555"/>
                  <a:gd name="connsiteY33" fmla="*/ 4293 h 6181"/>
                  <a:gd name="connsiteX34" fmla="*/ 2404 w 7555"/>
                  <a:gd name="connsiteY34" fmla="*/ 3434 h 6181"/>
                  <a:gd name="connsiteX35" fmla="*/ 2404 w 7555"/>
                  <a:gd name="connsiteY35" fmla="*/ 4293 h 6181"/>
                  <a:gd name="connsiteX36" fmla="*/ 2404 w 7555"/>
                  <a:gd name="connsiteY36" fmla="*/ 4293 h 6181"/>
                  <a:gd name="connsiteX37" fmla="*/ 2404 w 7555"/>
                  <a:gd name="connsiteY37" fmla="*/ 429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6010" y="344"/>
                      <a:pt x="5323" y="1030"/>
                      <a:pt x="5666" y="1030"/>
                    </a:cubicBezTo>
                    <a:lnTo>
                      <a:pt x="5666" y="1030"/>
                    </a:lnTo>
                    <a:lnTo>
                      <a:pt x="5838" y="1202"/>
                    </a:lnTo>
                    <a:lnTo>
                      <a:pt x="5838" y="1374"/>
                    </a:lnTo>
                    <a:lnTo>
                      <a:pt x="7556" y="4808"/>
                    </a:lnTo>
                    <a:lnTo>
                      <a:pt x="5151" y="4808"/>
                    </a:lnTo>
                    <a:cubicBezTo>
                      <a:pt x="4121" y="6010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2404" y="4808"/>
                    </a:lnTo>
                    <a:lnTo>
                      <a:pt x="2404" y="4293"/>
                    </a:lnTo>
                    <a:lnTo>
                      <a:pt x="2404" y="3434"/>
                    </a:lnTo>
                    <a:lnTo>
                      <a:pt x="4808" y="3434"/>
                    </a:lnTo>
                    <a:lnTo>
                      <a:pt x="2404" y="3434"/>
                    </a:lnTo>
                    <a:lnTo>
                      <a:pt x="2404" y="3434"/>
                    </a:lnTo>
                    <a:lnTo>
                      <a:pt x="1889" y="3949"/>
                    </a:lnTo>
                    <a:cubicBezTo>
                      <a:pt x="1889" y="3949"/>
                      <a:pt x="2061" y="4121"/>
                      <a:pt x="2404" y="4293"/>
                    </a:cubicBezTo>
                    <a:lnTo>
                      <a:pt x="2404" y="4293"/>
                    </a:lnTo>
                    <a:lnTo>
                      <a:pt x="2404" y="5838"/>
                    </a:lnTo>
                    <a:lnTo>
                      <a:pt x="0" y="5838"/>
                    </a:lnTo>
                    <a:lnTo>
                      <a:pt x="0" y="6010"/>
                    </a:lnTo>
                    <a:close/>
                    <a:moveTo>
                      <a:pt x="6010" y="2919"/>
                    </a:moveTo>
                    <a:cubicBezTo>
                      <a:pt x="6010" y="2748"/>
                      <a:pt x="6010" y="2576"/>
                      <a:pt x="6010" y="2576"/>
                    </a:cubicBezTo>
                    <a:lnTo>
                      <a:pt x="6010" y="2576"/>
                    </a:lnTo>
                    <a:cubicBezTo>
                      <a:pt x="6010" y="2748"/>
                      <a:pt x="6010" y="2748"/>
                      <a:pt x="6010" y="2919"/>
                    </a:cubicBezTo>
                    <a:lnTo>
                      <a:pt x="6010" y="2919"/>
                    </a:lnTo>
                    <a:close/>
                    <a:moveTo>
                      <a:pt x="2404" y="4293"/>
                    </a:moveTo>
                    <a:lnTo>
                      <a:pt x="2404" y="3434"/>
                    </a:lnTo>
                    <a:lnTo>
                      <a:pt x="2404" y="4293"/>
                    </a:lnTo>
                    <a:lnTo>
                      <a:pt x="2404" y="4293"/>
                    </a:lnTo>
                    <a:lnTo>
                      <a:pt x="2404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3" name="图形 7">
              <a:extLst>
                <a:ext uri="{FF2B5EF4-FFF2-40B4-BE49-F238E27FC236}">
                  <a16:creationId xmlns:a16="http://schemas.microsoft.com/office/drawing/2014/main" xmlns="" id="{E08DFEBD-5B24-4D1E-B032-A40D3DBF1E45}"/>
                </a:ext>
              </a:extLst>
            </p:cNvPr>
            <p:cNvGrpSpPr/>
            <p:nvPr/>
          </p:nvGrpSpPr>
          <p:grpSpPr>
            <a:xfrm>
              <a:off x="4953763" y="4012712"/>
              <a:ext cx="9444" cy="5494"/>
              <a:chOff x="4953763" y="4012712"/>
              <a:chExt cx="9444" cy="5494"/>
            </a:xfrm>
            <a:solidFill>
              <a:srgbClr val="B4B4B4"/>
            </a:solidFill>
          </p:grpSpPr>
          <p:sp>
            <p:nvSpPr>
              <p:cNvPr id="2497" name="任意多边形: 形状 2496">
                <a:extLst>
                  <a:ext uri="{FF2B5EF4-FFF2-40B4-BE49-F238E27FC236}">
                    <a16:creationId xmlns:a16="http://schemas.microsoft.com/office/drawing/2014/main" xmlns="" id="{BFD09999-C847-4532-98E2-EF8C9B0754DE}"/>
                  </a:ext>
                </a:extLst>
              </p:cNvPr>
              <p:cNvSpPr/>
              <p:nvPr/>
            </p:nvSpPr>
            <p:spPr>
              <a:xfrm>
                <a:off x="4959774" y="4015116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1202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8" name="任意多边形: 形状 2497">
                <a:extLst>
                  <a:ext uri="{FF2B5EF4-FFF2-40B4-BE49-F238E27FC236}">
                    <a16:creationId xmlns:a16="http://schemas.microsoft.com/office/drawing/2014/main" xmlns="" id="{DAF141C3-A4F1-446F-967E-182F8713D4B8}"/>
                  </a:ext>
                </a:extLst>
              </p:cNvPr>
              <p:cNvSpPr/>
              <p:nvPr/>
            </p:nvSpPr>
            <p:spPr>
              <a:xfrm>
                <a:off x="4953763" y="4012712"/>
                <a:ext cx="9444" cy="5494"/>
              </a:xfrm>
              <a:custGeom>
                <a:avLst/>
                <a:gdLst>
                  <a:gd name="connsiteX0" fmla="*/ 0 w 9444"/>
                  <a:gd name="connsiteY0" fmla="*/ 0 h 5494"/>
                  <a:gd name="connsiteX1" fmla="*/ 5838 w 9444"/>
                  <a:gd name="connsiteY1" fmla="*/ 0 h 5494"/>
                  <a:gd name="connsiteX2" fmla="*/ 9444 w 9444"/>
                  <a:gd name="connsiteY2" fmla="*/ 0 h 5494"/>
                  <a:gd name="connsiteX3" fmla="*/ 9444 w 9444"/>
                  <a:gd name="connsiteY3" fmla="*/ 2404 h 5494"/>
                  <a:gd name="connsiteX4" fmla="*/ 9444 w 9444"/>
                  <a:gd name="connsiteY4" fmla="*/ 3778 h 5494"/>
                  <a:gd name="connsiteX5" fmla="*/ 7040 w 9444"/>
                  <a:gd name="connsiteY5" fmla="*/ 4808 h 5494"/>
                  <a:gd name="connsiteX6" fmla="*/ 7040 w 9444"/>
                  <a:gd name="connsiteY6" fmla="*/ 4980 h 5494"/>
                  <a:gd name="connsiteX7" fmla="*/ 6697 w 9444"/>
                  <a:gd name="connsiteY7" fmla="*/ 4980 h 5494"/>
                  <a:gd name="connsiteX8" fmla="*/ 5323 w 9444"/>
                  <a:gd name="connsiteY8" fmla="*/ 5495 h 5494"/>
                  <a:gd name="connsiteX9" fmla="*/ 0 w 9444"/>
                  <a:gd name="connsiteY9" fmla="*/ 0 h 5494"/>
                  <a:gd name="connsiteX10" fmla="*/ 0 w 9444"/>
                  <a:gd name="connsiteY10" fmla="*/ 0 h 5494"/>
                  <a:gd name="connsiteX11" fmla="*/ 7212 w 9444"/>
                  <a:gd name="connsiteY11" fmla="*/ 3778 h 5494"/>
                  <a:gd name="connsiteX12" fmla="*/ 8929 w 9444"/>
                  <a:gd name="connsiteY12" fmla="*/ 2061 h 5494"/>
                  <a:gd name="connsiteX13" fmla="*/ 7212 w 9444"/>
                  <a:gd name="connsiteY13" fmla="*/ 3778 h 5494"/>
                  <a:gd name="connsiteX14" fmla="*/ 7212 w 9444"/>
                  <a:gd name="connsiteY14" fmla="*/ 3778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494">
                    <a:moveTo>
                      <a:pt x="0" y="0"/>
                    </a:moveTo>
                    <a:lnTo>
                      <a:pt x="5838" y="0"/>
                    </a:lnTo>
                    <a:lnTo>
                      <a:pt x="9444" y="0"/>
                    </a:lnTo>
                    <a:lnTo>
                      <a:pt x="9444" y="2404"/>
                    </a:lnTo>
                    <a:lnTo>
                      <a:pt x="9444" y="3778"/>
                    </a:lnTo>
                    <a:lnTo>
                      <a:pt x="7040" y="4808"/>
                    </a:lnTo>
                    <a:lnTo>
                      <a:pt x="7040" y="4980"/>
                    </a:lnTo>
                    <a:lnTo>
                      <a:pt x="6697" y="4980"/>
                    </a:lnTo>
                    <a:lnTo>
                      <a:pt x="5323" y="549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212" y="3778"/>
                    </a:moveTo>
                    <a:lnTo>
                      <a:pt x="8929" y="2061"/>
                    </a:lnTo>
                    <a:lnTo>
                      <a:pt x="7212" y="3778"/>
                    </a:lnTo>
                    <a:lnTo>
                      <a:pt x="721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4" name="图形 7">
              <a:extLst>
                <a:ext uri="{FF2B5EF4-FFF2-40B4-BE49-F238E27FC236}">
                  <a16:creationId xmlns:a16="http://schemas.microsoft.com/office/drawing/2014/main" xmlns="" id="{125F732B-7A84-486D-BE2A-314BC619FC1E}"/>
                </a:ext>
              </a:extLst>
            </p:cNvPr>
            <p:cNvGrpSpPr/>
            <p:nvPr/>
          </p:nvGrpSpPr>
          <p:grpSpPr>
            <a:xfrm>
              <a:off x="4988794" y="4006359"/>
              <a:ext cx="9444" cy="5323"/>
              <a:chOff x="4988794" y="4006359"/>
              <a:chExt cx="9444" cy="5323"/>
            </a:xfrm>
            <a:solidFill>
              <a:srgbClr val="B4B4B4"/>
            </a:solidFill>
          </p:grpSpPr>
          <p:sp>
            <p:nvSpPr>
              <p:cNvPr id="2495" name="任意多边形: 形状 2494">
                <a:extLst>
                  <a:ext uri="{FF2B5EF4-FFF2-40B4-BE49-F238E27FC236}">
                    <a16:creationId xmlns:a16="http://schemas.microsoft.com/office/drawing/2014/main" xmlns="" id="{60C70AC2-C420-420A-8623-A7268083FDA5}"/>
                  </a:ext>
                </a:extLst>
              </p:cNvPr>
              <p:cNvSpPr/>
              <p:nvPr/>
            </p:nvSpPr>
            <p:spPr>
              <a:xfrm>
                <a:off x="4991197" y="400876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6" name="任意多边形: 形状 2495">
                <a:extLst>
                  <a:ext uri="{FF2B5EF4-FFF2-40B4-BE49-F238E27FC236}">
                    <a16:creationId xmlns:a16="http://schemas.microsoft.com/office/drawing/2014/main" xmlns="" id="{3542AA9C-53DF-4CE2-9C10-D3FF1DBA1B87}"/>
                  </a:ext>
                </a:extLst>
              </p:cNvPr>
              <p:cNvSpPr/>
              <p:nvPr/>
            </p:nvSpPr>
            <p:spPr>
              <a:xfrm>
                <a:off x="4988794" y="4006359"/>
                <a:ext cx="9444" cy="5323"/>
              </a:xfrm>
              <a:custGeom>
                <a:avLst/>
                <a:gdLst>
                  <a:gd name="connsiteX0" fmla="*/ 3606 w 9444"/>
                  <a:gd name="connsiteY0" fmla="*/ 4808 h 5323"/>
                  <a:gd name="connsiteX1" fmla="*/ 4121 w 9444"/>
                  <a:gd name="connsiteY1" fmla="*/ 5323 h 5323"/>
                  <a:gd name="connsiteX2" fmla="*/ 2748 w 9444"/>
                  <a:gd name="connsiteY2" fmla="*/ 4808 h 5323"/>
                  <a:gd name="connsiteX3" fmla="*/ 2404 w 9444"/>
                  <a:gd name="connsiteY3" fmla="*/ 4808 h 5323"/>
                  <a:gd name="connsiteX4" fmla="*/ 2404 w 9444"/>
                  <a:gd name="connsiteY4" fmla="*/ 4636 h 5323"/>
                  <a:gd name="connsiteX5" fmla="*/ 0 w 9444"/>
                  <a:gd name="connsiteY5" fmla="*/ 3606 h 5323"/>
                  <a:gd name="connsiteX6" fmla="*/ 0 w 9444"/>
                  <a:gd name="connsiteY6" fmla="*/ 0 h 5323"/>
                  <a:gd name="connsiteX7" fmla="*/ 2404 w 9444"/>
                  <a:gd name="connsiteY7" fmla="*/ 0 h 5323"/>
                  <a:gd name="connsiteX8" fmla="*/ 9444 w 9444"/>
                  <a:gd name="connsiteY8" fmla="*/ 0 h 5323"/>
                  <a:gd name="connsiteX9" fmla="*/ 5323 w 9444"/>
                  <a:gd name="connsiteY9" fmla="*/ 4121 h 5323"/>
                  <a:gd name="connsiteX10" fmla="*/ 4121 w 9444"/>
                  <a:gd name="connsiteY10" fmla="*/ 5323 h 5323"/>
                  <a:gd name="connsiteX11" fmla="*/ 3606 w 9444"/>
                  <a:gd name="connsiteY11" fmla="*/ 480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44" h="5323">
                    <a:moveTo>
                      <a:pt x="3606" y="4808"/>
                    </a:moveTo>
                    <a:lnTo>
                      <a:pt x="4121" y="5323"/>
                    </a:lnTo>
                    <a:lnTo>
                      <a:pt x="2748" y="4808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323" y="4121"/>
                    </a:lnTo>
                    <a:lnTo>
                      <a:pt x="4121" y="5323"/>
                    </a:lnTo>
                    <a:lnTo>
                      <a:pt x="3606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5" name="图形 7">
              <a:extLst>
                <a:ext uri="{FF2B5EF4-FFF2-40B4-BE49-F238E27FC236}">
                  <a16:creationId xmlns:a16="http://schemas.microsoft.com/office/drawing/2014/main" xmlns="" id="{43DD8B61-B310-456B-8169-0D2F384830D3}"/>
                </a:ext>
              </a:extLst>
            </p:cNvPr>
            <p:cNvGrpSpPr/>
            <p:nvPr/>
          </p:nvGrpSpPr>
          <p:grpSpPr>
            <a:xfrm>
              <a:off x="4910663" y="4014086"/>
              <a:ext cx="11161" cy="8757"/>
              <a:chOff x="4910663" y="4014086"/>
              <a:chExt cx="11161" cy="8757"/>
            </a:xfrm>
            <a:solidFill>
              <a:srgbClr val="B4B4B4"/>
            </a:solidFill>
          </p:grpSpPr>
          <p:sp>
            <p:nvSpPr>
              <p:cNvPr id="2493" name="任意多边形: 形状 2492">
                <a:extLst>
                  <a:ext uri="{FF2B5EF4-FFF2-40B4-BE49-F238E27FC236}">
                    <a16:creationId xmlns:a16="http://schemas.microsoft.com/office/drawing/2014/main" xmlns="" id="{F796724F-F5B5-4143-A0AD-E23C99E39078}"/>
                  </a:ext>
                </a:extLst>
              </p:cNvPr>
              <p:cNvSpPr/>
              <p:nvPr/>
            </p:nvSpPr>
            <p:spPr>
              <a:xfrm>
                <a:off x="4913067" y="4016490"/>
                <a:ext cx="6353" cy="3777"/>
              </a:xfrm>
              <a:custGeom>
                <a:avLst/>
                <a:gdLst>
                  <a:gd name="connsiteX0" fmla="*/ 3778 w 6353"/>
                  <a:gd name="connsiteY0" fmla="*/ 3778 h 3777"/>
                  <a:gd name="connsiteX1" fmla="*/ 6353 w 6353"/>
                  <a:gd name="connsiteY1" fmla="*/ 2576 h 3777"/>
                  <a:gd name="connsiteX2" fmla="*/ 3778 w 6353"/>
                  <a:gd name="connsiteY2" fmla="*/ 0 h 3777"/>
                  <a:gd name="connsiteX3" fmla="*/ 0 w 6353"/>
                  <a:gd name="connsiteY3" fmla="*/ 2576 h 3777"/>
                  <a:gd name="connsiteX4" fmla="*/ 3778 w 6353"/>
                  <a:gd name="connsiteY4" fmla="*/ 3778 h 3777"/>
                  <a:gd name="connsiteX5" fmla="*/ 3778 w 6353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3777">
                    <a:moveTo>
                      <a:pt x="3778" y="3778"/>
                    </a:moveTo>
                    <a:cubicBezTo>
                      <a:pt x="4980" y="3778"/>
                      <a:pt x="6353" y="2576"/>
                      <a:pt x="6353" y="2576"/>
                    </a:cubicBezTo>
                    <a:cubicBezTo>
                      <a:pt x="6353" y="1373"/>
                      <a:pt x="5151" y="0"/>
                      <a:pt x="3778" y="0"/>
                    </a:cubicBezTo>
                    <a:cubicBezTo>
                      <a:pt x="2576" y="0"/>
                      <a:pt x="0" y="1373"/>
                      <a:pt x="0" y="2576"/>
                    </a:cubicBezTo>
                    <a:cubicBezTo>
                      <a:pt x="0" y="2576"/>
                      <a:pt x="2576" y="3778"/>
                      <a:pt x="3778" y="3778"/>
                    </a:cubicBez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4" name="任意多边形: 形状 2493">
                <a:extLst>
                  <a:ext uri="{FF2B5EF4-FFF2-40B4-BE49-F238E27FC236}">
                    <a16:creationId xmlns:a16="http://schemas.microsoft.com/office/drawing/2014/main" xmlns="" id="{80FFDFA0-0035-4165-A77C-19313E867AE5}"/>
                  </a:ext>
                </a:extLst>
              </p:cNvPr>
              <p:cNvSpPr/>
              <p:nvPr/>
            </p:nvSpPr>
            <p:spPr>
              <a:xfrm>
                <a:off x="4910663" y="4014086"/>
                <a:ext cx="11161" cy="8757"/>
              </a:xfrm>
              <a:custGeom>
                <a:avLst/>
                <a:gdLst>
                  <a:gd name="connsiteX0" fmla="*/ 1374 w 11161"/>
                  <a:gd name="connsiteY0" fmla="*/ 7212 h 8757"/>
                  <a:gd name="connsiteX1" fmla="*/ 0 w 11161"/>
                  <a:gd name="connsiteY1" fmla="*/ 6525 h 8757"/>
                  <a:gd name="connsiteX2" fmla="*/ 0 w 11161"/>
                  <a:gd name="connsiteY2" fmla="*/ 4980 h 8757"/>
                  <a:gd name="connsiteX3" fmla="*/ 6182 w 11161"/>
                  <a:gd name="connsiteY3" fmla="*/ 0 h 8757"/>
                  <a:gd name="connsiteX4" fmla="*/ 6182 w 11161"/>
                  <a:gd name="connsiteY4" fmla="*/ 0 h 8757"/>
                  <a:gd name="connsiteX5" fmla="*/ 11162 w 11161"/>
                  <a:gd name="connsiteY5" fmla="*/ 4980 h 8757"/>
                  <a:gd name="connsiteX6" fmla="*/ 11162 w 11161"/>
                  <a:gd name="connsiteY6" fmla="*/ 4980 h 8757"/>
                  <a:gd name="connsiteX7" fmla="*/ 11162 w 11161"/>
                  <a:gd name="connsiteY7" fmla="*/ 6010 h 8757"/>
                  <a:gd name="connsiteX8" fmla="*/ 10475 w 11161"/>
                  <a:gd name="connsiteY8" fmla="*/ 6697 h 8757"/>
                  <a:gd name="connsiteX9" fmla="*/ 6182 w 11161"/>
                  <a:gd name="connsiteY9" fmla="*/ 8757 h 8757"/>
                  <a:gd name="connsiteX10" fmla="*/ 6182 w 11161"/>
                  <a:gd name="connsiteY10" fmla="*/ 8757 h 8757"/>
                  <a:gd name="connsiteX11" fmla="*/ 6182 w 11161"/>
                  <a:gd name="connsiteY11" fmla="*/ 6353 h 8757"/>
                  <a:gd name="connsiteX12" fmla="*/ 6182 w 11161"/>
                  <a:gd name="connsiteY12" fmla="*/ 4980 h 8757"/>
                  <a:gd name="connsiteX13" fmla="*/ 6182 w 11161"/>
                  <a:gd name="connsiteY13" fmla="*/ 6353 h 8757"/>
                  <a:gd name="connsiteX14" fmla="*/ 6182 w 11161"/>
                  <a:gd name="connsiteY14" fmla="*/ 8757 h 8757"/>
                  <a:gd name="connsiteX15" fmla="*/ 1374 w 11161"/>
                  <a:gd name="connsiteY15" fmla="*/ 7212 h 8757"/>
                  <a:gd name="connsiteX16" fmla="*/ 1374 w 11161"/>
                  <a:gd name="connsiteY16" fmla="*/ 7212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61" h="8757">
                    <a:moveTo>
                      <a:pt x="1374" y="7212"/>
                    </a:moveTo>
                    <a:lnTo>
                      <a:pt x="0" y="6525"/>
                    </a:lnTo>
                    <a:lnTo>
                      <a:pt x="0" y="4980"/>
                    </a:lnTo>
                    <a:cubicBezTo>
                      <a:pt x="859" y="858"/>
                      <a:pt x="3778" y="343"/>
                      <a:pt x="6182" y="0"/>
                    </a:cubicBezTo>
                    <a:lnTo>
                      <a:pt x="6182" y="0"/>
                    </a:lnTo>
                    <a:cubicBezTo>
                      <a:pt x="9101" y="172"/>
                      <a:pt x="10990" y="2232"/>
                      <a:pt x="11162" y="4980"/>
                    </a:cubicBezTo>
                    <a:lnTo>
                      <a:pt x="11162" y="4980"/>
                    </a:lnTo>
                    <a:lnTo>
                      <a:pt x="11162" y="6010"/>
                    </a:lnTo>
                    <a:lnTo>
                      <a:pt x="10475" y="6697"/>
                    </a:lnTo>
                    <a:cubicBezTo>
                      <a:pt x="10303" y="6697"/>
                      <a:pt x="9101" y="8586"/>
                      <a:pt x="6182" y="8757"/>
                    </a:cubicBezTo>
                    <a:lnTo>
                      <a:pt x="6182" y="8757"/>
                    </a:lnTo>
                    <a:lnTo>
                      <a:pt x="6182" y="6353"/>
                    </a:lnTo>
                    <a:lnTo>
                      <a:pt x="6182" y="4980"/>
                    </a:lnTo>
                    <a:lnTo>
                      <a:pt x="6182" y="6353"/>
                    </a:lnTo>
                    <a:lnTo>
                      <a:pt x="6182" y="8757"/>
                    </a:lnTo>
                    <a:cubicBezTo>
                      <a:pt x="3778" y="8586"/>
                      <a:pt x="1546" y="7212"/>
                      <a:pt x="1374" y="7212"/>
                    </a:cubicBezTo>
                    <a:lnTo>
                      <a:pt x="1374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6" name="图形 7">
              <a:extLst>
                <a:ext uri="{FF2B5EF4-FFF2-40B4-BE49-F238E27FC236}">
                  <a16:creationId xmlns:a16="http://schemas.microsoft.com/office/drawing/2014/main" xmlns="" id="{240BBCB0-E97E-467A-AB2B-600C5FDF1FF8}"/>
                </a:ext>
              </a:extLst>
            </p:cNvPr>
            <p:cNvGrpSpPr/>
            <p:nvPr/>
          </p:nvGrpSpPr>
          <p:grpSpPr>
            <a:xfrm>
              <a:off x="4913410" y="4068692"/>
              <a:ext cx="4808" cy="2404"/>
              <a:chOff x="4913410" y="4068692"/>
              <a:chExt cx="4808" cy="2404"/>
            </a:xfrm>
            <a:solidFill>
              <a:srgbClr val="B4B4B4"/>
            </a:solidFill>
          </p:grpSpPr>
          <p:sp>
            <p:nvSpPr>
              <p:cNvPr id="2491" name="任意多边形: 形状 2490">
                <a:extLst>
                  <a:ext uri="{FF2B5EF4-FFF2-40B4-BE49-F238E27FC236}">
                    <a16:creationId xmlns:a16="http://schemas.microsoft.com/office/drawing/2014/main" xmlns="" id="{0772F798-5938-4363-BD93-BB9737CB7F73}"/>
                  </a:ext>
                </a:extLst>
              </p:cNvPr>
              <p:cNvSpPr/>
              <p:nvPr/>
            </p:nvSpPr>
            <p:spPr>
              <a:xfrm>
                <a:off x="4915814" y="4068692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2" name="任意多边形: 形状 2491">
                <a:extLst>
                  <a:ext uri="{FF2B5EF4-FFF2-40B4-BE49-F238E27FC236}">
                    <a16:creationId xmlns:a16="http://schemas.microsoft.com/office/drawing/2014/main" xmlns="" id="{92DFEBD4-A272-43D2-9C4C-FC9B7E6C6FAF}"/>
                  </a:ext>
                </a:extLst>
              </p:cNvPr>
              <p:cNvSpPr/>
              <p:nvPr/>
            </p:nvSpPr>
            <p:spPr>
              <a:xfrm>
                <a:off x="4913410" y="4068692"/>
                <a:ext cx="4808" cy="2404"/>
              </a:xfrm>
              <a:custGeom>
                <a:avLst/>
                <a:gdLst>
                  <a:gd name="connsiteX0" fmla="*/ 4808 w 4808"/>
                  <a:gd name="connsiteY0" fmla="*/ 2404 h 2404"/>
                  <a:gd name="connsiteX1" fmla="*/ 2404 w 4808"/>
                  <a:gd name="connsiteY1" fmla="*/ 2404 h 2404"/>
                  <a:gd name="connsiteX2" fmla="*/ 4808 w 4808"/>
                  <a:gd name="connsiteY2" fmla="*/ 2404 h 2404"/>
                  <a:gd name="connsiteX3" fmla="*/ 2404 w 4808"/>
                  <a:gd name="connsiteY3" fmla="*/ 2404 h 2404"/>
                  <a:gd name="connsiteX4" fmla="*/ 4808 w 4808"/>
                  <a:gd name="connsiteY4" fmla="*/ 2404 h 2404"/>
                  <a:gd name="connsiteX5" fmla="*/ 4808 w 4808"/>
                  <a:gd name="connsiteY5" fmla="*/ 2404 h 2404"/>
                  <a:gd name="connsiteX6" fmla="*/ 0 w 4808"/>
                  <a:gd name="connsiteY6" fmla="*/ 2404 h 2404"/>
                  <a:gd name="connsiteX7" fmla="*/ 0 w 4808"/>
                  <a:gd name="connsiteY7" fmla="*/ 1202 h 2404"/>
                  <a:gd name="connsiteX8" fmla="*/ 0 w 4808"/>
                  <a:gd name="connsiteY8" fmla="*/ 1202 h 2404"/>
                  <a:gd name="connsiteX9" fmla="*/ 0 w 4808"/>
                  <a:gd name="connsiteY9" fmla="*/ 0 h 2404"/>
                  <a:gd name="connsiteX10" fmla="*/ 4808 w 4808"/>
                  <a:gd name="connsiteY10" fmla="*/ 0 h 2404"/>
                  <a:gd name="connsiteX11" fmla="*/ 4808 w 4808"/>
                  <a:gd name="connsiteY11" fmla="*/ 1202 h 2404"/>
                  <a:gd name="connsiteX12" fmla="*/ 4808 w 4808"/>
                  <a:gd name="connsiteY12" fmla="*/ 2404 h 2404"/>
                  <a:gd name="connsiteX13" fmla="*/ 4808 w 4808"/>
                  <a:gd name="connsiteY13" fmla="*/ 2404 h 2404"/>
                  <a:gd name="connsiteX14" fmla="*/ 0 w 4808"/>
                  <a:gd name="connsiteY14" fmla="*/ 2404 h 2404"/>
                  <a:gd name="connsiteX15" fmla="*/ 0 w 4808"/>
                  <a:gd name="connsiteY15" fmla="*/ 2404 h 2404"/>
                  <a:gd name="connsiteX16" fmla="*/ 0 w 4808"/>
                  <a:gd name="connsiteY16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08" h="2404">
                    <a:moveTo>
                      <a:pt x="4808" y="2404"/>
                    </a:moveTo>
                    <a:lnTo>
                      <a:pt x="2404" y="2404"/>
                    </a:lnTo>
                    <a:lnTo>
                      <a:pt x="4808" y="2404"/>
                    </a:lnTo>
                    <a:lnTo>
                      <a:pt x="2404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lnTo>
                      <a:pt x="0" y="1202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cubicBezTo>
                      <a:pt x="4808" y="2404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0" y="2404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7" name="图形 7">
              <a:extLst>
                <a:ext uri="{FF2B5EF4-FFF2-40B4-BE49-F238E27FC236}">
                  <a16:creationId xmlns:a16="http://schemas.microsoft.com/office/drawing/2014/main" xmlns="" id="{66DD2B08-8A7F-4ED0-91C2-5E4539A621BB}"/>
                </a:ext>
              </a:extLst>
            </p:cNvPr>
            <p:cNvGrpSpPr/>
            <p:nvPr/>
          </p:nvGrpSpPr>
          <p:grpSpPr>
            <a:xfrm>
              <a:off x="4966299" y="4048257"/>
              <a:ext cx="13749" cy="7340"/>
              <a:chOff x="4966299" y="4048257"/>
              <a:chExt cx="13749" cy="7340"/>
            </a:xfrm>
            <a:solidFill>
              <a:srgbClr val="B4B4B4"/>
            </a:solidFill>
          </p:grpSpPr>
          <p:sp>
            <p:nvSpPr>
              <p:cNvPr id="2489" name="任意多边形: 形状 2488">
                <a:extLst>
                  <a:ext uri="{FF2B5EF4-FFF2-40B4-BE49-F238E27FC236}">
                    <a16:creationId xmlns:a16="http://schemas.microsoft.com/office/drawing/2014/main" xmlns="" id="{ED9BEB7C-628F-4FA5-8813-2504B99518E4}"/>
                  </a:ext>
                </a:extLst>
              </p:cNvPr>
              <p:cNvSpPr/>
              <p:nvPr/>
            </p:nvSpPr>
            <p:spPr>
              <a:xfrm>
                <a:off x="4968703" y="4050833"/>
                <a:ext cx="8757" cy="2404"/>
              </a:xfrm>
              <a:custGeom>
                <a:avLst/>
                <a:gdLst>
                  <a:gd name="connsiteX0" fmla="*/ 4980 w 8757"/>
                  <a:gd name="connsiteY0" fmla="*/ 2404 h 2404"/>
                  <a:gd name="connsiteX1" fmla="*/ 8758 w 8757"/>
                  <a:gd name="connsiteY1" fmla="*/ 1202 h 2404"/>
                  <a:gd name="connsiteX2" fmla="*/ 4980 w 8757"/>
                  <a:gd name="connsiteY2" fmla="*/ 0 h 2404"/>
                  <a:gd name="connsiteX3" fmla="*/ 0 w 8757"/>
                  <a:gd name="connsiteY3" fmla="*/ 1202 h 2404"/>
                  <a:gd name="connsiteX4" fmla="*/ 4980 w 8757"/>
                  <a:gd name="connsiteY4" fmla="*/ 2404 h 2404"/>
                  <a:gd name="connsiteX5" fmla="*/ 4980 w 8757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2404">
                    <a:moveTo>
                      <a:pt x="4980" y="2404"/>
                    </a:moveTo>
                    <a:cubicBezTo>
                      <a:pt x="7556" y="2404"/>
                      <a:pt x="8758" y="2404"/>
                      <a:pt x="8758" y="1202"/>
                    </a:cubicBezTo>
                    <a:cubicBezTo>
                      <a:pt x="8758" y="1202"/>
                      <a:pt x="7556" y="0"/>
                      <a:pt x="4980" y="0"/>
                    </a:cubicBezTo>
                    <a:cubicBezTo>
                      <a:pt x="2404" y="0"/>
                      <a:pt x="0" y="1202"/>
                      <a:pt x="0" y="1202"/>
                    </a:cubicBezTo>
                    <a:cubicBezTo>
                      <a:pt x="0" y="2404"/>
                      <a:pt x="2404" y="2404"/>
                      <a:pt x="4980" y="2404"/>
                    </a:cubicBezTo>
                    <a:lnTo>
                      <a:pt x="498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0" name="任意多边形: 形状 2489">
                <a:extLst>
                  <a:ext uri="{FF2B5EF4-FFF2-40B4-BE49-F238E27FC236}">
                    <a16:creationId xmlns:a16="http://schemas.microsoft.com/office/drawing/2014/main" xmlns="" id="{0688CA3D-81E0-4478-980E-4F95D17457F1}"/>
                  </a:ext>
                </a:extLst>
              </p:cNvPr>
              <p:cNvSpPr/>
              <p:nvPr/>
            </p:nvSpPr>
            <p:spPr>
              <a:xfrm>
                <a:off x="4966299" y="4048257"/>
                <a:ext cx="13749" cy="7340"/>
              </a:xfrm>
              <a:custGeom>
                <a:avLst/>
                <a:gdLst>
                  <a:gd name="connsiteX0" fmla="*/ 3606 w 13749"/>
                  <a:gd name="connsiteY0" fmla="*/ 7212 h 7340"/>
                  <a:gd name="connsiteX1" fmla="*/ 0 w 13749"/>
                  <a:gd name="connsiteY1" fmla="*/ 3778 h 7340"/>
                  <a:gd name="connsiteX2" fmla="*/ 0 w 13749"/>
                  <a:gd name="connsiteY2" fmla="*/ 3778 h 7340"/>
                  <a:gd name="connsiteX3" fmla="*/ 0 w 13749"/>
                  <a:gd name="connsiteY3" fmla="*/ 2232 h 7340"/>
                  <a:gd name="connsiteX4" fmla="*/ 1373 w 13749"/>
                  <a:gd name="connsiteY4" fmla="*/ 1545 h 7340"/>
                  <a:gd name="connsiteX5" fmla="*/ 7040 w 13749"/>
                  <a:gd name="connsiteY5" fmla="*/ 0 h 7340"/>
                  <a:gd name="connsiteX6" fmla="*/ 7040 w 13749"/>
                  <a:gd name="connsiteY6" fmla="*/ 0 h 7340"/>
                  <a:gd name="connsiteX7" fmla="*/ 7556 w 13749"/>
                  <a:gd name="connsiteY7" fmla="*/ 0 h 7340"/>
                  <a:gd name="connsiteX8" fmla="*/ 7556 w 13749"/>
                  <a:gd name="connsiteY8" fmla="*/ 0 h 7340"/>
                  <a:gd name="connsiteX9" fmla="*/ 7556 w 13749"/>
                  <a:gd name="connsiteY9" fmla="*/ 0 h 7340"/>
                  <a:gd name="connsiteX10" fmla="*/ 12535 w 13749"/>
                  <a:gd name="connsiteY10" fmla="*/ 1717 h 7340"/>
                  <a:gd name="connsiteX11" fmla="*/ 12535 w 13749"/>
                  <a:gd name="connsiteY11" fmla="*/ 1717 h 7340"/>
                  <a:gd name="connsiteX12" fmla="*/ 13222 w 13749"/>
                  <a:gd name="connsiteY12" fmla="*/ 2404 h 7340"/>
                  <a:gd name="connsiteX13" fmla="*/ 13222 w 13749"/>
                  <a:gd name="connsiteY13" fmla="*/ 2404 h 7340"/>
                  <a:gd name="connsiteX14" fmla="*/ 13394 w 13749"/>
                  <a:gd name="connsiteY14" fmla="*/ 2576 h 7340"/>
                  <a:gd name="connsiteX15" fmla="*/ 13394 w 13749"/>
                  <a:gd name="connsiteY15" fmla="*/ 2748 h 7340"/>
                  <a:gd name="connsiteX16" fmla="*/ 9787 w 13749"/>
                  <a:gd name="connsiteY16" fmla="*/ 5323 h 7340"/>
                  <a:gd name="connsiteX17" fmla="*/ 9616 w 13749"/>
                  <a:gd name="connsiteY17" fmla="*/ 5495 h 7340"/>
                  <a:gd name="connsiteX18" fmla="*/ 12707 w 13749"/>
                  <a:gd name="connsiteY18" fmla="*/ 5667 h 7340"/>
                  <a:gd name="connsiteX19" fmla="*/ 12707 w 13749"/>
                  <a:gd name="connsiteY19" fmla="*/ 5667 h 7340"/>
                  <a:gd name="connsiteX20" fmla="*/ 13737 w 13749"/>
                  <a:gd name="connsiteY20" fmla="*/ 3606 h 7340"/>
                  <a:gd name="connsiteX21" fmla="*/ 13737 w 13749"/>
                  <a:gd name="connsiteY21" fmla="*/ 3606 h 7340"/>
                  <a:gd name="connsiteX22" fmla="*/ 13737 w 13749"/>
                  <a:gd name="connsiteY22" fmla="*/ 3606 h 7340"/>
                  <a:gd name="connsiteX23" fmla="*/ 10990 w 13749"/>
                  <a:gd name="connsiteY23" fmla="*/ 7040 h 7340"/>
                  <a:gd name="connsiteX24" fmla="*/ 10990 w 13749"/>
                  <a:gd name="connsiteY24" fmla="*/ 7040 h 7340"/>
                  <a:gd name="connsiteX25" fmla="*/ 7556 w 13749"/>
                  <a:gd name="connsiteY25" fmla="*/ 7212 h 7340"/>
                  <a:gd name="connsiteX26" fmla="*/ 7556 w 13749"/>
                  <a:gd name="connsiteY26" fmla="*/ 7212 h 7340"/>
                  <a:gd name="connsiteX27" fmla="*/ 7556 w 13749"/>
                  <a:gd name="connsiteY27" fmla="*/ 4808 h 7340"/>
                  <a:gd name="connsiteX28" fmla="*/ 7556 w 13749"/>
                  <a:gd name="connsiteY28" fmla="*/ 4808 h 7340"/>
                  <a:gd name="connsiteX29" fmla="*/ 7556 w 13749"/>
                  <a:gd name="connsiteY29" fmla="*/ 4808 h 7340"/>
                  <a:gd name="connsiteX30" fmla="*/ 7556 w 13749"/>
                  <a:gd name="connsiteY30" fmla="*/ 7212 h 7340"/>
                  <a:gd name="connsiteX31" fmla="*/ 3606 w 13749"/>
                  <a:gd name="connsiteY31" fmla="*/ 7212 h 7340"/>
                  <a:gd name="connsiteX32" fmla="*/ 3606 w 13749"/>
                  <a:gd name="connsiteY32" fmla="*/ 7212 h 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3749" h="7340">
                    <a:moveTo>
                      <a:pt x="3606" y="7212"/>
                    </a:moveTo>
                    <a:cubicBezTo>
                      <a:pt x="2576" y="7040"/>
                      <a:pt x="171" y="6525"/>
                      <a:pt x="0" y="3778"/>
                    </a:cubicBezTo>
                    <a:lnTo>
                      <a:pt x="0" y="3778"/>
                    </a:lnTo>
                    <a:lnTo>
                      <a:pt x="0" y="2232"/>
                    </a:lnTo>
                    <a:lnTo>
                      <a:pt x="1373" y="1545"/>
                    </a:lnTo>
                    <a:cubicBezTo>
                      <a:pt x="1545" y="1545"/>
                      <a:pt x="3949" y="172"/>
                      <a:pt x="7040" y="0"/>
                    </a:cubicBezTo>
                    <a:lnTo>
                      <a:pt x="7040" y="0"/>
                    </a:lnTo>
                    <a:cubicBezTo>
                      <a:pt x="7212" y="0"/>
                      <a:pt x="7384" y="0"/>
                      <a:pt x="7556" y="0"/>
                    </a:cubicBezTo>
                    <a:lnTo>
                      <a:pt x="7556" y="0"/>
                    </a:lnTo>
                    <a:lnTo>
                      <a:pt x="7556" y="0"/>
                    </a:lnTo>
                    <a:cubicBezTo>
                      <a:pt x="10131" y="0"/>
                      <a:pt x="11848" y="1030"/>
                      <a:pt x="12535" y="1717"/>
                    </a:cubicBezTo>
                    <a:lnTo>
                      <a:pt x="12535" y="1717"/>
                    </a:lnTo>
                    <a:cubicBezTo>
                      <a:pt x="13222" y="2061"/>
                      <a:pt x="12879" y="2404"/>
                      <a:pt x="13222" y="2404"/>
                    </a:cubicBezTo>
                    <a:lnTo>
                      <a:pt x="13222" y="2404"/>
                    </a:lnTo>
                    <a:lnTo>
                      <a:pt x="13394" y="2576"/>
                    </a:lnTo>
                    <a:lnTo>
                      <a:pt x="13394" y="2748"/>
                    </a:lnTo>
                    <a:lnTo>
                      <a:pt x="9787" y="5323"/>
                    </a:lnTo>
                    <a:lnTo>
                      <a:pt x="9616" y="5495"/>
                    </a:lnTo>
                    <a:cubicBezTo>
                      <a:pt x="9616" y="5495"/>
                      <a:pt x="10646" y="6869"/>
                      <a:pt x="12707" y="5667"/>
                    </a:cubicBezTo>
                    <a:lnTo>
                      <a:pt x="12707" y="5667"/>
                    </a:lnTo>
                    <a:cubicBezTo>
                      <a:pt x="14080" y="4293"/>
                      <a:pt x="13565" y="3949"/>
                      <a:pt x="13737" y="3606"/>
                    </a:cubicBezTo>
                    <a:lnTo>
                      <a:pt x="13737" y="3606"/>
                    </a:lnTo>
                    <a:lnTo>
                      <a:pt x="13737" y="3606"/>
                    </a:lnTo>
                    <a:cubicBezTo>
                      <a:pt x="13909" y="5152"/>
                      <a:pt x="12192" y="7040"/>
                      <a:pt x="10990" y="7040"/>
                    </a:cubicBezTo>
                    <a:lnTo>
                      <a:pt x="10990" y="7040"/>
                    </a:lnTo>
                    <a:cubicBezTo>
                      <a:pt x="9787" y="7384"/>
                      <a:pt x="8929" y="7212"/>
                      <a:pt x="7556" y="7212"/>
                    </a:cubicBezTo>
                    <a:lnTo>
                      <a:pt x="7556" y="7212"/>
                    </a:lnTo>
                    <a:lnTo>
                      <a:pt x="7556" y="4808"/>
                    </a:lnTo>
                    <a:lnTo>
                      <a:pt x="7556" y="4808"/>
                    </a:lnTo>
                    <a:lnTo>
                      <a:pt x="7556" y="4808"/>
                    </a:lnTo>
                    <a:lnTo>
                      <a:pt x="7556" y="7212"/>
                    </a:lnTo>
                    <a:cubicBezTo>
                      <a:pt x="6182" y="7384"/>
                      <a:pt x="4808" y="7384"/>
                      <a:pt x="3606" y="7212"/>
                    </a:cubicBezTo>
                    <a:lnTo>
                      <a:pt x="3606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8" name="图形 7">
              <a:extLst>
                <a:ext uri="{FF2B5EF4-FFF2-40B4-BE49-F238E27FC236}">
                  <a16:creationId xmlns:a16="http://schemas.microsoft.com/office/drawing/2014/main" xmlns="" id="{CBA82D28-55AA-48E7-9F7C-068307B509AC}"/>
                </a:ext>
              </a:extLst>
            </p:cNvPr>
            <p:cNvGrpSpPr/>
            <p:nvPr/>
          </p:nvGrpSpPr>
          <p:grpSpPr>
            <a:xfrm>
              <a:off x="4982440" y="4068520"/>
              <a:ext cx="1373" cy="4979"/>
              <a:chOff x="4982440" y="4068520"/>
              <a:chExt cx="1373" cy="4979"/>
            </a:xfrm>
            <a:solidFill>
              <a:srgbClr val="B4B4B4"/>
            </a:solidFill>
          </p:grpSpPr>
          <p:sp>
            <p:nvSpPr>
              <p:cNvPr id="2487" name="任意多边形: 形状 2486">
                <a:extLst>
                  <a:ext uri="{FF2B5EF4-FFF2-40B4-BE49-F238E27FC236}">
                    <a16:creationId xmlns:a16="http://schemas.microsoft.com/office/drawing/2014/main" xmlns="" id="{0C0B6749-64C1-4829-B38E-A193B1699525}"/>
                  </a:ext>
                </a:extLst>
              </p:cNvPr>
              <p:cNvSpPr/>
              <p:nvPr/>
            </p:nvSpPr>
            <p:spPr>
              <a:xfrm>
                <a:off x="4982612" y="4070924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8" name="任意多边形: 形状 2487">
                <a:extLst>
                  <a:ext uri="{FF2B5EF4-FFF2-40B4-BE49-F238E27FC236}">
                    <a16:creationId xmlns:a16="http://schemas.microsoft.com/office/drawing/2014/main" xmlns="" id="{587CF5EF-D9EF-49D4-AAA1-9B1FEC439EF0}"/>
                  </a:ext>
                </a:extLst>
              </p:cNvPr>
              <p:cNvSpPr/>
              <p:nvPr/>
            </p:nvSpPr>
            <p:spPr>
              <a:xfrm>
                <a:off x="4982440" y="4068520"/>
                <a:ext cx="1373" cy="4979"/>
              </a:xfrm>
              <a:custGeom>
                <a:avLst/>
                <a:gdLst>
                  <a:gd name="connsiteX0" fmla="*/ 0 w 1373"/>
                  <a:gd name="connsiteY0" fmla="*/ 0 h 4979"/>
                  <a:gd name="connsiteX1" fmla="*/ 1202 w 1373"/>
                  <a:gd name="connsiteY1" fmla="*/ 0 h 4979"/>
                  <a:gd name="connsiteX2" fmla="*/ 1202 w 1373"/>
                  <a:gd name="connsiteY2" fmla="*/ 0 h 4979"/>
                  <a:gd name="connsiteX3" fmla="*/ 1373 w 1373"/>
                  <a:gd name="connsiteY3" fmla="*/ 4980 h 4979"/>
                  <a:gd name="connsiteX4" fmla="*/ 171 w 1373"/>
                  <a:gd name="connsiteY4" fmla="*/ 4980 h 4979"/>
                  <a:gd name="connsiteX5" fmla="*/ 171 w 1373"/>
                  <a:gd name="connsiteY5" fmla="*/ 4980 h 4979"/>
                  <a:gd name="connsiteX6" fmla="*/ 0 w 1373"/>
                  <a:gd name="connsiteY6" fmla="*/ 0 h 4979"/>
                  <a:gd name="connsiteX7" fmla="*/ 0 w 1373"/>
                  <a:gd name="connsiteY7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3" h="4979">
                    <a:moveTo>
                      <a:pt x="0" y="0"/>
                    </a:move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373" y="4980"/>
                    </a:lnTo>
                    <a:cubicBezTo>
                      <a:pt x="171" y="4980"/>
                      <a:pt x="171" y="4980"/>
                      <a:pt x="171" y="4980"/>
                    </a:cubicBezTo>
                    <a:lnTo>
                      <a:pt x="171" y="498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9" name="图形 7">
              <a:extLst>
                <a:ext uri="{FF2B5EF4-FFF2-40B4-BE49-F238E27FC236}">
                  <a16:creationId xmlns:a16="http://schemas.microsoft.com/office/drawing/2014/main" xmlns="" id="{1507861B-9543-4BC7-82A3-91C6C98593A3}"/>
                </a:ext>
              </a:extLst>
            </p:cNvPr>
            <p:cNvGrpSpPr/>
            <p:nvPr/>
          </p:nvGrpSpPr>
          <p:grpSpPr>
            <a:xfrm>
              <a:off x="4968875" y="4064742"/>
              <a:ext cx="7555" cy="6353"/>
              <a:chOff x="4968875" y="4064742"/>
              <a:chExt cx="7555" cy="6353"/>
            </a:xfrm>
            <a:solidFill>
              <a:srgbClr val="B4B4B4"/>
            </a:solidFill>
          </p:grpSpPr>
          <p:sp>
            <p:nvSpPr>
              <p:cNvPr id="2485" name="任意多边形: 形状 2484">
                <a:extLst>
                  <a:ext uri="{FF2B5EF4-FFF2-40B4-BE49-F238E27FC236}">
                    <a16:creationId xmlns:a16="http://schemas.microsoft.com/office/drawing/2014/main" xmlns="" id="{86852B1B-D3C8-4DFE-A196-EBED0884172E}"/>
                  </a:ext>
                </a:extLst>
              </p:cNvPr>
              <p:cNvSpPr/>
              <p:nvPr/>
            </p:nvSpPr>
            <p:spPr>
              <a:xfrm>
                <a:off x="4971278" y="406731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6" name="任意多边形: 形状 2485">
                <a:extLst>
                  <a:ext uri="{FF2B5EF4-FFF2-40B4-BE49-F238E27FC236}">
                    <a16:creationId xmlns:a16="http://schemas.microsoft.com/office/drawing/2014/main" xmlns="" id="{2F87EE44-39DB-46EB-A345-AF09BC0A4FFE}"/>
                  </a:ext>
                </a:extLst>
              </p:cNvPr>
              <p:cNvSpPr/>
              <p:nvPr/>
            </p:nvSpPr>
            <p:spPr>
              <a:xfrm>
                <a:off x="4968875" y="4064742"/>
                <a:ext cx="7555" cy="6353"/>
              </a:xfrm>
              <a:custGeom>
                <a:avLst/>
                <a:gdLst>
                  <a:gd name="connsiteX0" fmla="*/ 0 w 7555"/>
                  <a:gd name="connsiteY0" fmla="*/ 6182 h 6353"/>
                  <a:gd name="connsiteX1" fmla="*/ 0 w 7555"/>
                  <a:gd name="connsiteY1" fmla="*/ 3778 h 6353"/>
                  <a:gd name="connsiteX2" fmla="*/ 0 w 7555"/>
                  <a:gd name="connsiteY2" fmla="*/ 2404 h 6353"/>
                  <a:gd name="connsiteX3" fmla="*/ 0 w 7555"/>
                  <a:gd name="connsiteY3" fmla="*/ 2404 h 6353"/>
                  <a:gd name="connsiteX4" fmla="*/ 0 w 7555"/>
                  <a:gd name="connsiteY4" fmla="*/ 0 h 6353"/>
                  <a:gd name="connsiteX5" fmla="*/ 2404 w 7555"/>
                  <a:gd name="connsiteY5" fmla="*/ 0 h 6353"/>
                  <a:gd name="connsiteX6" fmla="*/ 3606 w 7555"/>
                  <a:gd name="connsiteY6" fmla="*/ 0 h 6353"/>
                  <a:gd name="connsiteX7" fmla="*/ 3606 w 7555"/>
                  <a:gd name="connsiteY7" fmla="*/ 0 h 6353"/>
                  <a:gd name="connsiteX8" fmla="*/ 5666 w 7555"/>
                  <a:gd name="connsiteY8" fmla="*/ 1030 h 6353"/>
                  <a:gd name="connsiteX9" fmla="*/ 5666 w 7555"/>
                  <a:gd name="connsiteY9" fmla="*/ 1030 h 6353"/>
                  <a:gd name="connsiteX10" fmla="*/ 5838 w 7555"/>
                  <a:gd name="connsiteY10" fmla="*/ 1202 h 6353"/>
                  <a:gd name="connsiteX11" fmla="*/ 5838 w 7555"/>
                  <a:gd name="connsiteY11" fmla="*/ 1374 h 6353"/>
                  <a:gd name="connsiteX12" fmla="*/ 7556 w 7555"/>
                  <a:gd name="connsiteY12" fmla="*/ 4980 h 6353"/>
                  <a:gd name="connsiteX13" fmla="*/ 5151 w 7555"/>
                  <a:gd name="connsiteY13" fmla="*/ 4980 h 6353"/>
                  <a:gd name="connsiteX14" fmla="*/ 2404 w 7555"/>
                  <a:gd name="connsiteY14" fmla="*/ 6353 h 6353"/>
                  <a:gd name="connsiteX15" fmla="*/ 2404 w 7555"/>
                  <a:gd name="connsiteY15" fmla="*/ 6353 h 6353"/>
                  <a:gd name="connsiteX16" fmla="*/ 2404 w 7555"/>
                  <a:gd name="connsiteY16" fmla="*/ 4980 h 6353"/>
                  <a:gd name="connsiteX17" fmla="*/ 2404 w 7555"/>
                  <a:gd name="connsiteY17" fmla="*/ 4636 h 6353"/>
                  <a:gd name="connsiteX18" fmla="*/ 2404 w 7555"/>
                  <a:gd name="connsiteY18" fmla="*/ 3778 h 6353"/>
                  <a:gd name="connsiteX19" fmla="*/ 4808 w 7555"/>
                  <a:gd name="connsiteY19" fmla="*/ 3778 h 6353"/>
                  <a:gd name="connsiteX20" fmla="*/ 2404 w 7555"/>
                  <a:gd name="connsiteY20" fmla="*/ 3778 h 6353"/>
                  <a:gd name="connsiteX21" fmla="*/ 2404 w 7555"/>
                  <a:gd name="connsiteY21" fmla="*/ 3778 h 6353"/>
                  <a:gd name="connsiteX22" fmla="*/ 1889 w 7555"/>
                  <a:gd name="connsiteY22" fmla="*/ 4293 h 6353"/>
                  <a:gd name="connsiteX23" fmla="*/ 2404 w 7555"/>
                  <a:gd name="connsiteY23" fmla="*/ 4636 h 6353"/>
                  <a:gd name="connsiteX24" fmla="*/ 2404 w 7555"/>
                  <a:gd name="connsiteY24" fmla="*/ 4636 h 6353"/>
                  <a:gd name="connsiteX25" fmla="*/ 2404 w 7555"/>
                  <a:gd name="connsiteY25" fmla="*/ 6353 h 6353"/>
                  <a:gd name="connsiteX26" fmla="*/ 0 w 7555"/>
                  <a:gd name="connsiteY26" fmla="*/ 6353 h 6353"/>
                  <a:gd name="connsiteX27" fmla="*/ 0 w 7555"/>
                  <a:gd name="connsiteY27" fmla="*/ 6182 h 6353"/>
                  <a:gd name="connsiteX28" fmla="*/ 6010 w 7555"/>
                  <a:gd name="connsiteY28" fmla="*/ 3091 h 6353"/>
                  <a:gd name="connsiteX29" fmla="*/ 6010 w 7555"/>
                  <a:gd name="connsiteY29" fmla="*/ 2747 h 6353"/>
                  <a:gd name="connsiteX30" fmla="*/ 6010 w 7555"/>
                  <a:gd name="connsiteY30" fmla="*/ 2747 h 6353"/>
                  <a:gd name="connsiteX31" fmla="*/ 6010 w 7555"/>
                  <a:gd name="connsiteY31" fmla="*/ 3091 h 6353"/>
                  <a:gd name="connsiteX32" fmla="*/ 6010 w 7555"/>
                  <a:gd name="connsiteY32" fmla="*/ 3091 h 6353"/>
                  <a:gd name="connsiteX33" fmla="*/ 2404 w 7555"/>
                  <a:gd name="connsiteY33" fmla="*/ 4465 h 6353"/>
                  <a:gd name="connsiteX34" fmla="*/ 2404 w 7555"/>
                  <a:gd name="connsiteY34" fmla="*/ 3606 h 6353"/>
                  <a:gd name="connsiteX35" fmla="*/ 2404 w 7555"/>
                  <a:gd name="connsiteY35" fmla="*/ 4465 h 6353"/>
                  <a:gd name="connsiteX36" fmla="*/ 2404 w 7555"/>
                  <a:gd name="connsiteY36" fmla="*/ 4465 h 6353"/>
                  <a:gd name="connsiteX37" fmla="*/ 2404 w 7555"/>
                  <a:gd name="connsiteY37" fmla="*/ 4465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55" h="6353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5838" y="343"/>
                      <a:pt x="5323" y="1030"/>
                      <a:pt x="5666" y="1030"/>
                    </a:cubicBezTo>
                    <a:lnTo>
                      <a:pt x="5666" y="1030"/>
                    </a:lnTo>
                    <a:lnTo>
                      <a:pt x="5838" y="1202"/>
                    </a:lnTo>
                    <a:lnTo>
                      <a:pt x="5838" y="1374"/>
                    </a:lnTo>
                    <a:lnTo>
                      <a:pt x="7556" y="4980"/>
                    </a:lnTo>
                    <a:lnTo>
                      <a:pt x="5151" y="4980"/>
                    </a:lnTo>
                    <a:cubicBezTo>
                      <a:pt x="4121" y="6182"/>
                      <a:pt x="2404" y="6182"/>
                      <a:pt x="2404" y="6353"/>
                    </a:cubicBezTo>
                    <a:lnTo>
                      <a:pt x="2404" y="6353"/>
                    </a:lnTo>
                    <a:lnTo>
                      <a:pt x="2404" y="4980"/>
                    </a:lnTo>
                    <a:lnTo>
                      <a:pt x="2404" y="4636"/>
                    </a:lnTo>
                    <a:lnTo>
                      <a:pt x="2404" y="3778"/>
                    </a:lnTo>
                    <a:lnTo>
                      <a:pt x="4808" y="3778"/>
                    </a:lnTo>
                    <a:lnTo>
                      <a:pt x="2404" y="3778"/>
                    </a:lnTo>
                    <a:lnTo>
                      <a:pt x="2404" y="3778"/>
                    </a:lnTo>
                    <a:lnTo>
                      <a:pt x="1889" y="4293"/>
                    </a:lnTo>
                    <a:cubicBezTo>
                      <a:pt x="1889" y="4293"/>
                      <a:pt x="2061" y="4465"/>
                      <a:pt x="2404" y="4636"/>
                    </a:cubicBezTo>
                    <a:lnTo>
                      <a:pt x="2404" y="4636"/>
                    </a:lnTo>
                    <a:lnTo>
                      <a:pt x="2404" y="6353"/>
                    </a:lnTo>
                    <a:lnTo>
                      <a:pt x="0" y="6353"/>
                    </a:lnTo>
                    <a:lnTo>
                      <a:pt x="0" y="6182"/>
                    </a:lnTo>
                    <a:close/>
                    <a:moveTo>
                      <a:pt x="6010" y="3091"/>
                    </a:moveTo>
                    <a:cubicBezTo>
                      <a:pt x="6010" y="2919"/>
                      <a:pt x="6010" y="2747"/>
                      <a:pt x="6010" y="2747"/>
                    </a:cubicBezTo>
                    <a:lnTo>
                      <a:pt x="6010" y="2747"/>
                    </a:lnTo>
                    <a:cubicBezTo>
                      <a:pt x="6010" y="2919"/>
                      <a:pt x="6010" y="3091"/>
                      <a:pt x="6010" y="3091"/>
                    </a:cubicBezTo>
                    <a:lnTo>
                      <a:pt x="6010" y="3091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0" name="图形 7">
              <a:extLst>
                <a:ext uri="{FF2B5EF4-FFF2-40B4-BE49-F238E27FC236}">
                  <a16:creationId xmlns:a16="http://schemas.microsoft.com/office/drawing/2014/main" xmlns="" id="{46C37CD9-61B4-450C-9E98-32E28B9FCB27}"/>
                </a:ext>
              </a:extLst>
            </p:cNvPr>
            <p:cNvGrpSpPr/>
            <p:nvPr/>
          </p:nvGrpSpPr>
          <p:grpSpPr>
            <a:xfrm>
              <a:off x="5005450" y="4071096"/>
              <a:ext cx="6010" cy="6181"/>
              <a:chOff x="5005450" y="4071096"/>
              <a:chExt cx="6010" cy="6181"/>
            </a:xfrm>
            <a:solidFill>
              <a:srgbClr val="B4B4B4"/>
            </a:solidFill>
          </p:grpSpPr>
          <p:sp>
            <p:nvSpPr>
              <p:cNvPr id="2483" name="任意多边形: 形状 2482">
                <a:extLst>
                  <a:ext uri="{FF2B5EF4-FFF2-40B4-BE49-F238E27FC236}">
                    <a16:creationId xmlns:a16="http://schemas.microsoft.com/office/drawing/2014/main" xmlns="" id="{0B5F8CF7-0201-4C02-AAF7-C16C32A0C832}"/>
                  </a:ext>
                </a:extLst>
              </p:cNvPr>
              <p:cNvSpPr/>
              <p:nvPr/>
            </p:nvSpPr>
            <p:spPr>
              <a:xfrm>
                <a:off x="5007854" y="4073500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4" name="任意多边形: 形状 2483">
                <a:extLst>
                  <a:ext uri="{FF2B5EF4-FFF2-40B4-BE49-F238E27FC236}">
                    <a16:creationId xmlns:a16="http://schemas.microsoft.com/office/drawing/2014/main" xmlns="" id="{56996C5B-2DAF-47B1-AF3F-5F5673C5E226}"/>
                  </a:ext>
                </a:extLst>
              </p:cNvPr>
              <p:cNvSpPr/>
              <p:nvPr/>
            </p:nvSpPr>
            <p:spPr>
              <a:xfrm>
                <a:off x="5005450" y="4071096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6010 w 6010"/>
                  <a:gd name="connsiteY10" fmla="*/ 6010 h 6181"/>
                  <a:gd name="connsiteX11" fmla="*/ 3606 w 6010"/>
                  <a:gd name="connsiteY11" fmla="*/ 6010 h 6181"/>
                  <a:gd name="connsiteX12" fmla="*/ 3606 w 6010"/>
                  <a:gd name="connsiteY12" fmla="*/ 6182 h 6181"/>
                  <a:gd name="connsiteX13" fmla="*/ 3606 w 6010"/>
                  <a:gd name="connsiteY13" fmla="*/ 3606 h 6181"/>
                  <a:gd name="connsiteX14" fmla="*/ 3606 w 6010"/>
                  <a:gd name="connsiteY14" fmla="*/ 2404 h 6181"/>
                  <a:gd name="connsiteX15" fmla="*/ 4808 w 6010"/>
                  <a:gd name="connsiteY15" fmla="*/ 2404 h 6181"/>
                  <a:gd name="connsiteX16" fmla="*/ 3606 w 6010"/>
                  <a:gd name="connsiteY16" fmla="*/ 2404 h 6181"/>
                  <a:gd name="connsiteX17" fmla="*/ 3606 w 6010"/>
                  <a:gd name="connsiteY17" fmla="*/ 1202 h 6181"/>
                  <a:gd name="connsiteX18" fmla="*/ 3606 w 6010"/>
                  <a:gd name="connsiteY18" fmla="*/ 2404 h 6181"/>
                  <a:gd name="connsiteX19" fmla="*/ 3606 w 6010"/>
                  <a:gd name="connsiteY19" fmla="*/ 3606 h 6181"/>
                  <a:gd name="connsiteX20" fmla="*/ 3606 w 6010"/>
                  <a:gd name="connsiteY20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0" y="6010"/>
                      <a:pt x="0" y="257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1" name="图形 7">
              <a:extLst>
                <a:ext uri="{FF2B5EF4-FFF2-40B4-BE49-F238E27FC236}">
                  <a16:creationId xmlns:a16="http://schemas.microsoft.com/office/drawing/2014/main" xmlns="" id="{10615D0C-D9AF-4EE0-9196-B47E5A986893}"/>
                </a:ext>
              </a:extLst>
            </p:cNvPr>
            <p:cNvGrpSpPr/>
            <p:nvPr/>
          </p:nvGrpSpPr>
          <p:grpSpPr>
            <a:xfrm>
              <a:off x="5516305" y="4829050"/>
              <a:ext cx="5323" cy="9616"/>
              <a:chOff x="5516305" y="4829050"/>
              <a:chExt cx="5323" cy="9616"/>
            </a:xfrm>
            <a:solidFill>
              <a:srgbClr val="B4B4B4"/>
            </a:solidFill>
          </p:grpSpPr>
          <p:sp>
            <p:nvSpPr>
              <p:cNvPr id="2481" name="任意多边形: 形状 2480">
                <a:extLst>
                  <a:ext uri="{FF2B5EF4-FFF2-40B4-BE49-F238E27FC236}">
                    <a16:creationId xmlns:a16="http://schemas.microsoft.com/office/drawing/2014/main" xmlns="" id="{D11F7F34-5F33-4DD7-9EC9-477F9B1E39FD}"/>
                  </a:ext>
                </a:extLst>
              </p:cNvPr>
              <p:cNvSpPr/>
              <p:nvPr/>
            </p:nvSpPr>
            <p:spPr>
              <a:xfrm>
                <a:off x="5518785" y="4834373"/>
                <a:ext cx="610" cy="2575"/>
              </a:xfrm>
              <a:custGeom>
                <a:avLst/>
                <a:gdLst>
                  <a:gd name="connsiteX0" fmla="*/ 610 w 610"/>
                  <a:gd name="connsiteY0" fmla="*/ 0 h 2575"/>
                  <a:gd name="connsiteX1" fmla="*/ 610 w 610"/>
                  <a:gd name="connsiteY1" fmla="*/ 2576 h 2575"/>
                  <a:gd name="connsiteX2" fmla="*/ 610 w 610"/>
                  <a:gd name="connsiteY2" fmla="*/ 0 h 2575"/>
                  <a:gd name="connsiteX3" fmla="*/ 610 w 610"/>
                  <a:gd name="connsiteY3" fmla="*/ 0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" h="2575">
                    <a:moveTo>
                      <a:pt x="610" y="0"/>
                    </a:moveTo>
                    <a:lnTo>
                      <a:pt x="610" y="2576"/>
                    </a:lnTo>
                    <a:cubicBezTo>
                      <a:pt x="610" y="2576"/>
                      <a:pt x="-763" y="1374"/>
                      <a:pt x="610" y="0"/>
                    </a:cubicBez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2" name="任意多边形: 形状 2481">
                <a:extLst>
                  <a:ext uri="{FF2B5EF4-FFF2-40B4-BE49-F238E27FC236}">
                    <a16:creationId xmlns:a16="http://schemas.microsoft.com/office/drawing/2014/main" xmlns="" id="{D76A6ED3-BCFD-4C05-9ED3-E121D4606574}"/>
                  </a:ext>
                </a:extLst>
              </p:cNvPr>
              <p:cNvSpPr/>
              <p:nvPr/>
            </p:nvSpPr>
            <p:spPr>
              <a:xfrm>
                <a:off x="5516305" y="4829050"/>
                <a:ext cx="5323" cy="9616"/>
              </a:xfrm>
              <a:custGeom>
                <a:avLst/>
                <a:gdLst>
                  <a:gd name="connsiteX0" fmla="*/ 0 w 5323"/>
                  <a:gd name="connsiteY0" fmla="*/ 6525 h 9616"/>
                  <a:gd name="connsiteX1" fmla="*/ 1373 w 5323"/>
                  <a:gd name="connsiteY1" fmla="*/ 3434 h 9616"/>
                  <a:gd name="connsiteX2" fmla="*/ 1373 w 5323"/>
                  <a:gd name="connsiteY2" fmla="*/ 3434 h 9616"/>
                  <a:gd name="connsiteX3" fmla="*/ 5323 w 5323"/>
                  <a:gd name="connsiteY3" fmla="*/ 0 h 9616"/>
                  <a:gd name="connsiteX4" fmla="*/ 5323 w 5323"/>
                  <a:gd name="connsiteY4" fmla="*/ 5323 h 9616"/>
                  <a:gd name="connsiteX5" fmla="*/ 5323 w 5323"/>
                  <a:gd name="connsiteY5" fmla="*/ 7899 h 9616"/>
                  <a:gd name="connsiteX6" fmla="*/ 1202 w 5323"/>
                  <a:gd name="connsiteY6" fmla="*/ 9616 h 9616"/>
                  <a:gd name="connsiteX7" fmla="*/ 0 w 5323"/>
                  <a:gd name="connsiteY7" fmla="*/ 6525 h 9616"/>
                  <a:gd name="connsiteX8" fmla="*/ 0 w 5323"/>
                  <a:gd name="connsiteY8" fmla="*/ 6525 h 9616"/>
                  <a:gd name="connsiteX9" fmla="*/ 4636 w 5323"/>
                  <a:gd name="connsiteY9" fmla="*/ 7212 h 9616"/>
                  <a:gd name="connsiteX10" fmla="*/ 4293 w 5323"/>
                  <a:gd name="connsiteY10" fmla="*/ 6697 h 9616"/>
                  <a:gd name="connsiteX11" fmla="*/ 4293 w 5323"/>
                  <a:gd name="connsiteY11" fmla="*/ 6697 h 9616"/>
                  <a:gd name="connsiteX12" fmla="*/ 4636 w 5323"/>
                  <a:gd name="connsiteY12" fmla="*/ 7212 h 9616"/>
                  <a:gd name="connsiteX13" fmla="*/ 4636 w 5323"/>
                  <a:gd name="connsiteY13" fmla="*/ 7212 h 9616"/>
                  <a:gd name="connsiteX14" fmla="*/ 4808 w 5323"/>
                  <a:gd name="connsiteY14" fmla="*/ 6525 h 9616"/>
                  <a:gd name="connsiteX15" fmla="*/ 4293 w 5323"/>
                  <a:gd name="connsiteY15" fmla="*/ 6525 h 9616"/>
                  <a:gd name="connsiteX16" fmla="*/ 4808 w 5323"/>
                  <a:gd name="connsiteY16" fmla="*/ 6525 h 9616"/>
                  <a:gd name="connsiteX17" fmla="*/ 4808 w 5323"/>
                  <a:gd name="connsiteY17" fmla="*/ 6525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23" h="9616">
                    <a:moveTo>
                      <a:pt x="0" y="6525"/>
                    </a:moveTo>
                    <a:cubicBezTo>
                      <a:pt x="0" y="5667"/>
                      <a:pt x="343" y="4293"/>
                      <a:pt x="1373" y="3434"/>
                    </a:cubicBezTo>
                    <a:lnTo>
                      <a:pt x="1373" y="3434"/>
                    </a:lnTo>
                    <a:lnTo>
                      <a:pt x="5323" y="0"/>
                    </a:lnTo>
                    <a:lnTo>
                      <a:pt x="5323" y="5323"/>
                    </a:lnTo>
                    <a:lnTo>
                      <a:pt x="5323" y="7899"/>
                    </a:lnTo>
                    <a:lnTo>
                      <a:pt x="1202" y="9616"/>
                    </a:lnTo>
                    <a:cubicBezTo>
                      <a:pt x="1202" y="9444"/>
                      <a:pt x="171" y="8586"/>
                      <a:pt x="0" y="6525"/>
                    </a:cubicBezTo>
                    <a:lnTo>
                      <a:pt x="0" y="6525"/>
                    </a:lnTo>
                    <a:close/>
                    <a:moveTo>
                      <a:pt x="4636" y="7212"/>
                    </a:moveTo>
                    <a:lnTo>
                      <a:pt x="4293" y="6697"/>
                    </a:lnTo>
                    <a:lnTo>
                      <a:pt x="4293" y="6697"/>
                    </a:lnTo>
                    <a:lnTo>
                      <a:pt x="4636" y="7212"/>
                    </a:lnTo>
                    <a:lnTo>
                      <a:pt x="4636" y="7212"/>
                    </a:lnTo>
                    <a:close/>
                    <a:moveTo>
                      <a:pt x="4808" y="6525"/>
                    </a:moveTo>
                    <a:lnTo>
                      <a:pt x="4293" y="6525"/>
                    </a:lnTo>
                    <a:lnTo>
                      <a:pt x="4808" y="6525"/>
                    </a:lnTo>
                    <a:lnTo>
                      <a:pt x="4808" y="65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2" name="图形 7">
              <a:extLst>
                <a:ext uri="{FF2B5EF4-FFF2-40B4-BE49-F238E27FC236}">
                  <a16:creationId xmlns:a16="http://schemas.microsoft.com/office/drawing/2014/main" xmlns="" id="{D74ED07D-A7DF-45E6-B3DB-4C5EF783627B}"/>
                </a:ext>
              </a:extLst>
            </p:cNvPr>
            <p:cNvGrpSpPr/>
            <p:nvPr/>
          </p:nvGrpSpPr>
          <p:grpSpPr>
            <a:xfrm>
              <a:off x="5548073" y="4785091"/>
              <a:ext cx="2575" cy="4808"/>
              <a:chOff x="5548073" y="4785091"/>
              <a:chExt cx="2575" cy="4808"/>
            </a:xfrm>
            <a:solidFill>
              <a:srgbClr val="B4B4B4"/>
            </a:solidFill>
          </p:grpSpPr>
          <p:sp>
            <p:nvSpPr>
              <p:cNvPr id="2479" name="任意多边形: 形状 2478">
                <a:extLst>
                  <a:ext uri="{FF2B5EF4-FFF2-40B4-BE49-F238E27FC236}">
                    <a16:creationId xmlns:a16="http://schemas.microsoft.com/office/drawing/2014/main" xmlns="" id="{104CEE84-1377-4900-9452-D2A07BB723F9}"/>
                  </a:ext>
                </a:extLst>
              </p:cNvPr>
              <p:cNvSpPr/>
              <p:nvPr/>
            </p:nvSpPr>
            <p:spPr>
              <a:xfrm>
                <a:off x="5548244" y="4787323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0" name="任意多边形: 形状 2479">
                <a:extLst>
                  <a:ext uri="{FF2B5EF4-FFF2-40B4-BE49-F238E27FC236}">
                    <a16:creationId xmlns:a16="http://schemas.microsoft.com/office/drawing/2014/main" xmlns="" id="{D472A65E-6621-4765-B708-F5F43B3F48EE}"/>
                  </a:ext>
                </a:extLst>
              </p:cNvPr>
              <p:cNvSpPr/>
              <p:nvPr/>
            </p:nvSpPr>
            <p:spPr>
              <a:xfrm>
                <a:off x="5548073" y="4785091"/>
                <a:ext cx="2575" cy="4808"/>
              </a:xfrm>
              <a:custGeom>
                <a:avLst/>
                <a:gdLst>
                  <a:gd name="connsiteX0" fmla="*/ 1373 w 2575"/>
                  <a:gd name="connsiteY0" fmla="*/ 4808 h 4808"/>
                  <a:gd name="connsiteX1" fmla="*/ 1373 w 2575"/>
                  <a:gd name="connsiteY1" fmla="*/ 4808 h 4808"/>
                  <a:gd name="connsiteX2" fmla="*/ 1373 w 2575"/>
                  <a:gd name="connsiteY2" fmla="*/ 4808 h 4808"/>
                  <a:gd name="connsiteX3" fmla="*/ 0 w 2575"/>
                  <a:gd name="connsiteY3" fmla="*/ 4808 h 4808"/>
                  <a:gd name="connsiteX4" fmla="*/ 0 w 2575"/>
                  <a:gd name="connsiteY4" fmla="*/ 0 h 4808"/>
                  <a:gd name="connsiteX5" fmla="*/ 1202 w 2575"/>
                  <a:gd name="connsiteY5" fmla="*/ 0 h 4808"/>
                  <a:gd name="connsiteX6" fmla="*/ 2404 w 2575"/>
                  <a:gd name="connsiteY6" fmla="*/ 0 h 4808"/>
                  <a:gd name="connsiteX7" fmla="*/ 2404 w 2575"/>
                  <a:gd name="connsiteY7" fmla="*/ 0 h 4808"/>
                  <a:gd name="connsiteX8" fmla="*/ 2576 w 2575"/>
                  <a:gd name="connsiteY8" fmla="*/ 4808 h 4808"/>
                  <a:gd name="connsiteX9" fmla="*/ 1373 w 2575"/>
                  <a:gd name="connsiteY9" fmla="*/ 4808 h 4808"/>
                  <a:gd name="connsiteX10" fmla="*/ 1373 w 2575"/>
                  <a:gd name="connsiteY10" fmla="*/ 4808 h 4808"/>
                  <a:gd name="connsiteX11" fmla="*/ 1373 w 2575"/>
                  <a:gd name="connsiteY11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5" h="4808">
                    <a:moveTo>
                      <a:pt x="1373" y="4808"/>
                    </a:moveTo>
                    <a:cubicBezTo>
                      <a:pt x="1373" y="4808"/>
                      <a:pt x="1373" y="4808"/>
                      <a:pt x="1373" y="4808"/>
                    </a:cubicBezTo>
                    <a:lnTo>
                      <a:pt x="1373" y="4808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576" y="4808"/>
                    </a:lnTo>
                    <a:cubicBezTo>
                      <a:pt x="2576" y="4636"/>
                      <a:pt x="2576" y="4636"/>
                      <a:pt x="1373" y="4808"/>
                    </a:cubicBezTo>
                    <a:lnTo>
                      <a:pt x="1373" y="4808"/>
                    </a:lnTo>
                    <a:lnTo>
                      <a:pt x="1373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3" name="图形 7">
              <a:extLst>
                <a:ext uri="{FF2B5EF4-FFF2-40B4-BE49-F238E27FC236}">
                  <a16:creationId xmlns:a16="http://schemas.microsoft.com/office/drawing/2014/main" xmlns="" id="{DFEA48C0-7D6F-4371-93F3-BD11007FA79C}"/>
                </a:ext>
              </a:extLst>
            </p:cNvPr>
            <p:cNvGrpSpPr/>
            <p:nvPr/>
          </p:nvGrpSpPr>
          <p:grpSpPr>
            <a:xfrm>
              <a:off x="5440406" y="4766202"/>
              <a:ext cx="5495" cy="9444"/>
              <a:chOff x="5440406" y="4766202"/>
              <a:chExt cx="5495" cy="9444"/>
            </a:xfrm>
            <a:solidFill>
              <a:srgbClr val="B4B4B4"/>
            </a:solidFill>
          </p:grpSpPr>
          <p:sp>
            <p:nvSpPr>
              <p:cNvPr id="2477" name="任意多边形: 形状 2476">
                <a:extLst>
                  <a:ext uri="{FF2B5EF4-FFF2-40B4-BE49-F238E27FC236}">
                    <a16:creationId xmlns:a16="http://schemas.microsoft.com/office/drawing/2014/main" xmlns="" id="{63448350-D78A-421B-878A-7011CB0674C2}"/>
                  </a:ext>
                </a:extLst>
              </p:cNvPr>
              <p:cNvSpPr/>
              <p:nvPr/>
            </p:nvSpPr>
            <p:spPr>
              <a:xfrm>
                <a:off x="5442296" y="4768606"/>
                <a:ext cx="1201" cy="1202"/>
              </a:xfrm>
              <a:custGeom>
                <a:avLst/>
                <a:gdLst>
                  <a:gd name="connsiteX0" fmla="*/ 0 w 1201"/>
                  <a:gd name="connsiteY0" fmla="*/ 0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0" y="0"/>
                    </a:moveTo>
                    <a:lnTo>
                      <a:pt x="1202" y="1202"/>
                    </a:lnTo>
                    <a:cubicBezTo>
                      <a:pt x="1202" y="1202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8" name="任意多边形: 形状 2477">
                <a:extLst>
                  <a:ext uri="{FF2B5EF4-FFF2-40B4-BE49-F238E27FC236}">
                    <a16:creationId xmlns:a16="http://schemas.microsoft.com/office/drawing/2014/main" xmlns="" id="{9B05C241-5D46-4ABB-A2EF-46DAAF9FEC23}"/>
                  </a:ext>
                </a:extLst>
              </p:cNvPr>
              <p:cNvSpPr/>
              <p:nvPr/>
            </p:nvSpPr>
            <p:spPr>
              <a:xfrm>
                <a:off x="5440406" y="4766202"/>
                <a:ext cx="5495" cy="9444"/>
              </a:xfrm>
              <a:custGeom>
                <a:avLst/>
                <a:gdLst>
                  <a:gd name="connsiteX0" fmla="*/ 1374 w 5495"/>
                  <a:gd name="connsiteY0" fmla="*/ 5323 h 9444"/>
                  <a:gd name="connsiteX1" fmla="*/ 0 w 5495"/>
                  <a:gd name="connsiteY1" fmla="*/ 4121 h 9444"/>
                  <a:gd name="connsiteX2" fmla="*/ 1717 w 5495"/>
                  <a:gd name="connsiteY2" fmla="*/ 0 h 9444"/>
                  <a:gd name="connsiteX3" fmla="*/ 5495 w 5495"/>
                  <a:gd name="connsiteY3" fmla="*/ 3606 h 9444"/>
                  <a:gd name="connsiteX4" fmla="*/ 5495 w 5495"/>
                  <a:gd name="connsiteY4" fmla="*/ 3606 h 9444"/>
                  <a:gd name="connsiteX5" fmla="*/ 5495 w 5495"/>
                  <a:gd name="connsiteY5" fmla="*/ 9444 h 9444"/>
                  <a:gd name="connsiteX6" fmla="*/ 1374 w 5495"/>
                  <a:gd name="connsiteY6" fmla="*/ 5323 h 9444"/>
                  <a:gd name="connsiteX7" fmla="*/ 1374 w 5495"/>
                  <a:gd name="connsiteY7" fmla="*/ 5323 h 9444"/>
                  <a:gd name="connsiteX8" fmla="*/ 1889 w 5495"/>
                  <a:gd name="connsiteY8" fmla="*/ 4808 h 9444"/>
                  <a:gd name="connsiteX9" fmla="*/ 1889 w 5495"/>
                  <a:gd name="connsiteY9" fmla="*/ 3606 h 9444"/>
                  <a:gd name="connsiteX10" fmla="*/ 1889 w 5495"/>
                  <a:gd name="connsiteY10" fmla="*/ 4808 h 9444"/>
                  <a:gd name="connsiteX11" fmla="*/ 1889 w 5495"/>
                  <a:gd name="connsiteY11" fmla="*/ 4808 h 9444"/>
                  <a:gd name="connsiteX12" fmla="*/ 1889 w 5495"/>
                  <a:gd name="connsiteY12" fmla="*/ 3606 h 9444"/>
                  <a:gd name="connsiteX13" fmla="*/ 1889 w 5495"/>
                  <a:gd name="connsiteY13" fmla="*/ 2404 h 9444"/>
                  <a:gd name="connsiteX14" fmla="*/ 1889 w 5495"/>
                  <a:gd name="connsiteY14" fmla="*/ 3606 h 9444"/>
                  <a:gd name="connsiteX15" fmla="*/ 1889 w 5495"/>
                  <a:gd name="connsiteY15" fmla="*/ 3606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95" h="9444">
                    <a:moveTo>
                      <a:pt x="1374" y="5323"/>
                    </a:moveTo>
                    <a:lnTo>
                      <a:pt x="0" y="4121"/>
                    </a:lnTo>
                    <a:lnTo>
                      <a:pt x="1717" y="0"/>
                    </a:lnTo>
                    <a:cubicBezTo>
                      <a:pt x="5152" y="172"/>
                      <a:pt x="5495" y="3606"/>
                      <a:pt x="5495" y="3606"/>
                    </a:cubicBezTo>
                    <a:lnTo>
                      <a:pt x="5495" y="3606"/>
                    </a:lnTo>
                    <a:lnTo>
                      <a:pt x="5495" y="9444"/>
                    </a:lnTo>
                    <a:lnTo>
                      <a:pt x="1374" y="5323"/>
                    </a:lnTo>
                    <a:lnTo>
                      <a:pt x="1374" y="5323"/>
                    </a:lnTo>
                    <a:close/>
                    <a:moveTo>
                      <a:pt x="1889" y="4808"/>
                    </a:moveTo>
                    <a:lnTo>
                      <a:pt x="1889" y="3606"/>
                    </a:lnTo>
                    <a:lnTo>
                      <a:pt x="1889" y="4808"/>
                    </a:lnTo>
                    <a:lnTo>
                      <a:pt x="1889" y="4808"/>
                    </a:lnTo>
                    <a:close/>
                    <a:moveTo>
                      <a:pt x="1889" y="3606"/>
                    </a:moveTo>
                    <a:lnTo>
                      <a:pt x="1889" y="2404"/>
                    </a:lnTo>
                    <a:lnTo>
                      <a:pt x="1889" y="3606"/>
                    </a:lnTo>
                    <a:lnTo>
                      <a:pt x="1889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4" name="图形 7">
              <a:extLst>
                <a:ext uri="{FF2B5EF4-FFF2-40B4-BE49-F238E27FC236}">
                  <a16:creationId xmlns:a16="http://schemas.microsoft.com/office/drawing/2014/main" xmlns="" id="{7033FA1A-CC9D-4F08-92A9-8DA7D09AF24A}"/>
                </a:ext>
              </a:extLst>
            </p:cNvPr>
            <p:cNvGrpSpPr/>
            <p:nvPr/>
          </p:nvGrpSpPr>
          <p:grpSpPr>
            <a:xfrm>
              <a:off x="5663637" y="4693223"/>
              <a:ext cx="1374" cy="4979"/>
              <a:chOff x="5663637" y="4693223"/>
              <a:chExt cx="1374" cy="4979"/>
            </a:xfrm>
            <a:solidFill>
              <a:srgbClr val="B4B4B4"/>
            </a:solidFill>
          </p:grpSpPr>
          <p:sp>
            <p:nvSpPr>
              <p:cNvPr id="2475" name="任意多边形: 形状 2474">
                <a:extLst>
                  <a:ext uri="{FF2B5EF4-FFF2-40B4-BE49-F238E27FC236}">
                    <a16:creationId xmlns:a16="http://schemas.microsoft.com/office/drawing/2014/main" xmlns="" id="{6A9639A9-1CA8-4748-8AB7-78AD06395527}"/>
                  </a:ext>
                </a:extLst>
              </p:cNvPr>
              <p:cNvSpPr/>
              <p:nvPr/>
            </p:nvSpPr>
            <p:spPr>
              <a:xfrm>
                <a:off x="5663637" y="4695627"/>
                <a:ext cx="1374" cy="17171"/>
              </a:xfrm>
              <a:custGeom>
                <a:avLst/>
                <a:gdLst>
                  <a:gd name="connsiteX0" fmla="*/ 1374 w 1374"/>
                  <a:gd name="connsiteY0" fmla="*/ 0 h 17171"/>
                  <a:gd name="connsiteX1" fmla="*/ 0 w 1374"/>
                  <a:gd name="connsiteY1" fmla="*/ 0 h 17171"/>
                  <a:gd name="connsiteX2" fmla="*/ 1374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6" name="任意多边形: 形状 2475">
                <a:extLst>
                  <a:ext uri="{FF2B5EF4-FFF2-40B4-BE49-F238E27FC236}">
                    <a16:creationId xmlns:a16="http://schemas.microsoft.com/office/drawing/2014/main" xmlns="" id="{9610A94D-42AB-4A51-AA8B-82DD9E2B0EC3}"/>
                  </a:ext>
                </a:extLst>
              </p:cNvPr>
              <p:cNvSpPr/>
              <p:nvPr/>
            </p:nvSpPr>
            <p:spPr>
              <a:xfrm>
                <a:off x="5663637" y="4693223"/>
                <a:ext cx="1374" cy="4979"/>
              </a:xfrm>
              <a:custGeom>
                <a:avLst/>
                <a:gdLst>
                  <a:gd name="connsiteX0" fmla="*/ 0 w 1374"/>
                  <a:gd name="connsiteY0" fmla="*/ 4980 h 4979"/>
                  <a:gd name="connsiteX1" fmla="*/ 0 w 1374"/>
                  <a:gd name="connsiteY1" fmla="*/ 172 h 4979"/>
                  <a:gd name="connsiteX2" fmla="*/ 1202 w 1374"/>
                  <a:gd name="connsiteY2" fmla="*/ 172 h 4979"/>
                  <a:gd name="connsiteX3" fmla="*/ 1202 w 1374"/>
                  <a:gd name="connsiteY3" fmla="*/ 2576 h 4979"/>
                  <a:gd name="connsiteX4" fmla="*/ 1202 w 1374"/>
                  <a:gd name="connsiteY4" fmla="*/ 4980 h 4979"/>
                  <a:gd name="connsiteX5" fmla="*/ 0 w 1374"/>
                  <a:gd name="connsiteY5" fmla="*/ 4980 h 4979"/>
                  <a:gd name="connsiteX6" fmla="*/ 0 w 1374"/>
                  <a:gd name="connsiteY6" fmla="*/ 4980 h 4979"/>
                  <a:gd name="connsiteX7" fmla="*/ 1374 w 1374"/>
                  <a:gd name="connsiteY7" fmla="*/ 2404 h 4979"/>
                  <a:gd name="connsiteX8" fmla="*/ 1374 w 1374"/>
                  <a:gd name="connsiteY8" fmla="*/ 0 h 4979"/>
                  <a:gd name="connsiteX9" fmla="*/ 1374 w 1374"/>
                  <a:gd name="connsiteY9" fmla="*/ 2404 h 4979"/>
                  <a:gd name="connsiteX10" fmla="*/ 1374 w 1374"/>
                  <a:gd name="connsiteY10" fmla="*/ 2404 h 4979"/>
                  <a:gd name="connsiteX11" fmla="*/ 1374 w 1374"/>
                  <a:gd name="connsiteY11" fmla="*/ 0 h 4979"/>
                  <a:gd name="connsiteX12" fmla="*/ 1374 w 1374"/>
                  <a:gd name="connsiteY12" fmla="*/ 2404 h 4979"/>
                  <a:gd name="connsiteX13" fmla="*/ 1374 w 1374"/>
                  <a:gd name="connsiteY13" fmla="*/ 0 h 4979"/>
                  <a:gd name="connsiteX14" fmla="*/ 1374 w 1374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4" h="4979">
                    <a:moveTo>
                      <a:pt x="0" y="4980"/>
                    </a:moveTo>
                    <a:lnTo>
                      <a:pt x="0" y="172"/>
                    </a:ln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5" name="图形 7">
              <a:extLst>
                <a:ext uri="{FF2B5EF4-FFF2-40B4-BE49-F238E27FC236}">
                  <a16:creationId xmlns:a16="http://schemas.microsoft.com/office/drawing/2014/main" xmlns="" id="{2A879B01-D4DD-40FF-8EF3-F2E6F9677CA0}"/>
                </a:ext>
              </a:extLst>
            </p:cNvPr>
            <p:cNvGrpSpPr/>
            <p:nvPr/>
          </p:nvGrpSpPr>
          <p:grpSpPr>
            <a:xfrm>
              <a:off x="5671365" y="4699576"/>
              <a:ext cx="2403" cy="4808"/>
              <a:chOff x="5671365" y="4699576"/>
              <a:chExt cx="2403" cy="4808"/>
            </a:xfrm>
            <a:solidFill>
              <a:srgbClr val="B4B4B4"/>
            </a:solidFill>
          </p:grpSpPr>
          <p:sp>
            <p:nvSpPr>
              <p:cNvPr id="2473" name="任意多边形: 形状 2472">
                <a:extLst>
                  <a:ext uri="{FF2B5EF4-FFF2-40B4-BE49-F238E27FC236}">
                    <a16:creationId xmlns:a16="http://schemas.microsoft.com/office/drawing/2014/main" xmlns="" id="{2FAD639A-6841-42FD-A3E2-18E116F0F5AB}"/>
                  </a:ext>
                </a:extLst>
              </p:cNvPr>
              <p:cNvSpPr/>
              <p:nvPr/>
            </p:nvSpPr>
            <p:spPr>
              <a:xfrm>
                <a:off x="5671365" y="4701980"/>
                <a:ext cx="2403" cy="17171"/>
              </a:xfrm>
              <a:custGeom>
                <a:avLst/>
                <a:gdLst>
                  <a:gd name="connsiteX0" fmla="*/ 1202 w 2403"/>
                  <a:gd name="connsiteY0" fmla="*/ 0 h 17171"/>
                  <a:gd name="connsiteX1" fmla="*/ 2404 w 2403"/>
                  <a:gd name="connsiteY1" fmla="*/ 0 h 17171"/>
                  <a:gd name="connsiteX2" fmla="*/ 1202 w 2403"/>
                  <a:gd name="connsiteY2" fmla="*/ 0 h 17171"/>
                  <a:gd name="connsiteX3" fmla="*/ 0 w 2403"/>
                  <a:gd name="connsiteY3" fmla="*/ 0 h 17171"/>
                  <a:gd name="connsiteX4" fmla="*/ 1202 w 2403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3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4" name="任意多边形: 形状 2473">
                <a:extLst>
                  <a:ext uri="{FF2B5EF4-FFF2-40B4-BE49-F238E27FC236}">
                    <a16:creationId xmlns:a16="http://schemas.microsoft.com/office/drawing/2014/main" xmlns="" id="{C2A5375A-A545-4397-9459-8BD112F9B2D5}"/>
                  </a:ext>
                </a:extLst>
              </p:cNvPr>
              <p:cNvSpPr/>
              <p:nvPr/>
            </p:nvSpPr>
            <p:spPr>
              <a:xfrm>
                <a:off x="5671365" y="4699576"/>
                <a:ext cx="2403" cy="4808"/>
              </a:xfrm>
              <a:custGeom>
                <a:avLst/>
                <a:gdLst>
                  <a:gd name="connsiteX0" fmla="*/ 1202 w 2403"/>
                  <a:gd name="connsiteY0" fmla="*/ 4808 h 4808"/>
                  <a:gd name="connsiteX1" fmla="*/ 0 w 2403"/>
                  <a:gd name="connsiteY1" fmla="*/ 4808 h 4808"/>
                  <a:gd name="connsiteX2" fmla="*/ 0 w 2403"/>
                  <a:gd name="connsiteY2" fmla="*/ 0 h 4808"/>
                  <a:gd name="connsiteX3" fmla="*/ 1202 w 2403"/>
                  <a:gd name="connsiteY3" fmla="*/ 0 h 4808"/>
                  <a:gd name="connsiteX4" fmla="*/ 2404 w 2403"/>
                  <a:gd name="connsiteY4" fmla="*/ 0 h 4808"/>
                  <a:gd name="connsiteX5" fmla="*/ 2404 w 2403"/>
                  <a:gd name="connsiteY5" fmla="*/ 4808 h 4808"/>
                  <a:gd name="connsiteX6" fmla="*/ 1202 w 2403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6" name="图形 7">
              <a:extLst>
                <a:ext uri="{FF2B5EF4-FFF2-40B4-BE49-F238E27FC236}">
                  <a16:creationId xmlns:a16="http://schemas.microsoft.com/office/drawing/2014/main" xmlns="" id="{B620CB33-B68C-4243-A850-7D61A4245680}"/>
                </a:ext>
              </a:extLst>
            </p:cNvPr>
            <p:cNvGrpSpPr/>
            <p:nvPr/>
          </p:nvGrpSpPr>
          <p:grpSpPr>
            <a:xfrm>
              <a:off x="5668783" y="4658879"/>
              <a:ext cx="6187" cy="6181"/>
              <a:chOff x="5668783" y="4658879"/>
              <a:chExt cx="6187" cy="6181"/>
            </a:xfrm>
            <a:solidFill>
              <a:srgbClr val="B4B4B4"/>
            </a:solidFill>
          </p:grpSpPr>
          <p:sp>
            <p:nvSpPr>
              <p:cNvPr id="2471" name="任意多边形: 形状 2470">
                <a:extLst>
                  <a:ext uri="{FF2B5EF4-FFF2-40B4-BE49-F238E27FC236}">
                    <a16:creationId xmlns:a16="http://schemas.microsoft.com/office/drawing/2014/main" xmlns="" id="{08ACB4ED-9C71-49A8-9866-A559F66F0459}"/>
                  </a:ext>
                </a:extLst>
              </p:cNvPr>
              <p:cNvSpPr/>
              <p:nvPr/>
            </p:nvSpPr>
            <p:spPr>
              <a:xfrm>
                <a:off x="5671193" y="4661455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2" name="任意多边形: 形状 2471">
                <a:extLst>
                  <a:ext uri="{FF2B5EF4-FFF2-40B4-BE49-F238E27FC236}">
                    <a16:creationId xmlns:a16="http://schemas.microsoft.com/office/drawing/2014/main" xmlns="" id="{10DBDF36-9650-4080-A66C-718B5A4E5629}"/>
                  </a:ext>
                </a:extLst>
              </p:cNvPr>
              <p:cNvSpPr/>
              <p:nvPr/>
            </p:nvSpPr>
            <p:spPr>
              <a:xfrm>
                <a:off x="5668783" y="4658879"/>
                <a:ext cx="6187" cy="6181"/>
              </a:xfrm>
              <a:custGeom>
                <a:avLst/>
                <a:gdLst>
                  <a:gd name="connsiteX0" fmla="*/ 3612 w 6187"/>
                  <a:gd name="connsiteY0" fmla="*/ 6182 h 6181"/>
                  <a:gd name="connsiteX1" fmla="*/ 2409 w 6187"/>
                  <a:gd name="connsiteY1" fmla="*/ 6182 h 6181"/>
                  <a:gd name="connsiteX2" fmla="*/ 2409 w 6187"/>
                  <a:gd name="connsiteY2" fmla="*/ 6182 h 6181"/>
                  <a:gd name="connsiteX3" fmla="*/ 692 w 6187"/>
                  <a:gd name="connsiteY3" fmla="*/ 6182 h 6181"/>
                  <a:gd name="connsiteX4" fmla="*/ 177 w 6187"/>
                  <a:gd name="connsiteY4" fmla="*/ 4465 h 6181"/>
                  <a:gd name="connsiteX5" fmla="*/ 6 w 6187"/>
                  <a:gd name="connsiteY5" fmla="*/ 3435 h 6181"/>
                  <a:gd name="connsiteX6" fmla="*/ 6 w 6187"/>
                  <a:gd name="connsiteY6" fmla="*/ 3435 h 6181"/>
                  <a:gd name="connsiteX7" fmla="*/ 1379 w 6187"/>
                  <a:gd name="connsiteY7" fmla="*/ 515 h 6181"/>
                  <a:gd name="connsiteX8" fmla="*/ 1379 w 6187"/>
                  <a:gd name="connsiteY8" fmla="*/ 515 h 6181"/>
                  <a:gd name="connsiteX9" fmla="*/ 3268 w 6187"/>
                  <a:gd name="connsiteY9" fmla="*/ 0 h 6181"/>
                  <a:gd name="connsiteX10" fmla="*/ 3268 w 6187"/>
                  <a:gd name="connsiteY10" fmla="*/ 0 h 6181"/>
                  <a:gd name="connsiteX11" fmla="*/ 3783 w 6187"/>
                  <a:gd name="connsiteY11" fmla="*/ 0 h 6181"/>
                  <a:gd name="connsiteX12" fmla="*/ 3783 w 6187"/>
                  <a:gd name="connsiteY12" fmla="*/ 0 h 6181"/>
                  <a:gd name="connsiteX13" fmla="*/ 6187 w 6187"/>
                  <a:gd name="connsiteY13" fmla="*/ 0 h 6181"/>
                  <a:gd name="connsiteX14" fmla="*/ 6187 w 6187"/>
                  <a:gd name="connsiteY14" fmla="*/ 2404 h 6181"/>
                  <a:gd name="connsiteX15" fmla="*/ 6187 w 6187"/>
                  <a:gd name="connsiteY15" fmla="*/ 3606 h 6181"/>
                  <a:gd name="connsiteX16" fmla="*/ 6187 w 6187"/>
                  <a:gd name="connsiteY16" fmla="*/ 3606 h 6181"/>
                  <a:gd name="connsiteX17" fmla="*/ 4814 w 6187"/>
                  <a:gd name="connsiteY17" fmla="*/ 3606 h 6181"/>
                  <a:gd name="connsiteX18" fmla="*/ 6187 w 6187"/>
                  <a:gd name="connsiteY18" fmla="*/ 3606 h 6181"/>
                  <a:gd name="connsiteX19" fmla="*/ 6187 w 6187"/>
                  <a:gd name="connsiteY19" fmla="*/ 6010 h 6181"/>
                  <a:gd name="connsiteX20" fmla="*/ 3612 w 6187"/>
                  <a:gd name="connsiteY20" fmla="*/ 6010 h 6181"/>
                  <a:gd name="connsiteX21" fmla="*/ 3612 w 6187"/>
                  <a:gd name="connsiteY21" fmla="*/ 6182 h 6181"/>
                  <a:gd name="connsiteX22" fmla="*/ 4814 w 6187"/>
                  <a:gd name="connsiteY22" fmla="*/ 3435 h 6181"/>
                  <a:gd name="connsiteX23" fmla="*/ 3612 w 6187"/>
                  <a:gd name="connsiteY23" fmla="*/ 3435 h 6181"/>
                  <a:gd name="connsiteX24" fmla="*/ 4814 w 6187"/>
                  <a:gd name="connsiteY24" fmla="*/ 3435 h 6181"/>
                  <a:gd name="connsiteX25" fmla="*/ 4814 w 6187"/>
                  <a:gd name="connsiteY25" fmla="*/ 3435 h 6181"/>
                  <a:gd name="connsiteX26" fmla="*/ 3612 w 6187"/>
                  <a:gd name="connsiteY26" fmla="*/ 3263 h 6181"/>
                  <a:gd name="connsiteX27" fmla="*/ 3612 w 6187"/>
                  <a:gd name="connsiteY27" fmla="*/ 1202 h 6181"/>
                  <a:gd name="connsiteX28" fmla="*/ 3612 w 6187"/>
                  <a:gd name="connsiteY28" fmla="*/ 3263 h 6181"/>
                  <a:gd name="connsiteX29" fmla="*/ 3612 w 6187"/>
                  <a:gd name="connsiteY29" fmla="*/ 326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187" h="6181">
                    <a:moveTo>
                      <a:pt x="3612" y="6182"/>
                    </a:moveTo>
                    <a:cubicBezTo>
                      <a:pt x="2409" y="6182"/>
                      <a:pt x="2409" y="6182"/>
                      <a:pt x="2409" y="6182"/>
                    </a:cubicBezTo>
                    <a:lnTo>
                      <a:pt x="2409" y="6182"/>
                    </a:lnTo>
                    <a:lnTo>
                      <a:pt x="692" y="6182"/>
                    </a:lnTo>
                    <a:lnTo>
                      <a:pt x="177" y="4465"/>
                    </a:lnTo>
                    <a:cubicBezTo>
                      <a:pt x="6" y="3778"/>
                      <a:pt x="6" y="3435"/>
                      <a:pt x="6" y="3435"/>
                    </a:cubicBezTo>
                    <a:lnTo>
                      <a:pt x="6" y="3435"/>
                    </a:lnTo>
                    <a:cubicBezTo>
                      <a:pt x="6" y="3091"/>
                      <a:pt x="-166" y="1717"/>
                      <a:pt x="1379" y="515"/>
                    </a:cubicBezTo>
                    <a:lnTo>
                      <a:pt x="1379" y="515"/>
                    </a:lnTo>
                    <a:cubicBezTo>
                      <a:pt x="2409" y="0"/>
                      <a:pt x="2925" y="0"/>
                      <a:pt x="3268" y="0"/>
                    </a:cubicBezTo>
                    <a:lnTo>
                      <a:pt x="3268" y="0"/>
                    </a:lnTo>
                    <a:cubicBezTo>
                      <a:pt x="3440" y="0"/>
                      <a:pt x="3612" y="0"/>
                      <a:pt x="3783" y="0"/>
                    </a:cubicBezTo>
                    <a:lnTo>
                      <a:pt x="3783" y="0"/>
                    </a:lnTo>
                    <a:lnTo>
                      <a:pt x="6187" y="0"/>
                    </a:lnTo>
                    <a:lnTo>
                      <a:pt x="6187" y="2404"/>
                    </a:lnTo>
                    <a:cubicBezTo>
                      <a:pt x="6187" y="2404"/>
                      <a:pt x="6187" y="2404"/>
                      <a:pt x="6187" y="3606"/>
                    </a:cubicBezTo>
                    <a:lnTo>
                      <a:pt x="6187" y="3606"/>
                    </a:lnTo>
                    <a:lnTo>
                      <a:pt x="4814" y="3606"/>
                    </a:lnTo>
                    <a:lnTo>
                      <a:pt x="6187" y="3606"/>
                    </a:lnTo>
                    <a:lnTo>
                      <a:pt x="6187" y="6010"/>
                    </a:lnTo>
                    <a:lnTo>
                      <a:pt x="3612" y="6010"/>
                    </a:lnTo>
                    <a:lnTo>
                      <a:pt x="3612" y="6182"/>
                    </a:lnTo>
                    <a:close/>
                    <a:moveTo>
                      <a:pt x="4814" y="3435"/>
                    </a:moveTo>
                    <a:lnTo>
                      <a:pt x="3612" y="3435"/>
                    </a:lnTo>
                    <a:lnTo>
                      <a:pt x="4814" y="3435"/>
                    </a:lnTo>
                    <a:lnTo>
                      <a:pt x="4814" y="3435"/>
                    </a:lnTo>
                    <a:close/>
                    <a:moveTo>
                      <a:pt x="3612" y="3263"/>
                    </a:moveTo>
                    <a:lnTo>
                      <a:pt x="3612" y="1202"/>
                    </a:lnTo>
                    <a:lnTo>
                      <a:pt x="3612" y="3263"/>
                    </a:lnTo>
                    <a:lnTo>
                      <a:pt x="3612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7" name="图形 7">
              <a:extLst>
                <a:ext uri="{FF2B5EF4-FFF2-40B4-BE49-F238E27FC236}">
                  <a16:creationId xmlns:a16="http://schemas.microsoft.com/office/drawing/2014/main" xmlns="" id="{FB987FF4-D718-4237-8E09-11536FD3E6D1}"/>
                </a:ext>
              </a:extLst>
            </p:cNvPr>
            <p:cNvGrpSpPr/>
            <p:nvPr/>
          </p:nvGrpSpPr>
          <p:grpSpPr>
            <a:xfrm>
              <a:off x="5676345" y="4652526"/>
              <a:ext cx="6009" cy="6181"/>
              <a:chOff x="5676345" y="4652526"/>
              <a:chExt cx="6009" cy="6181"/>
            </a:xfrm>
            <a:solidFill>
              <a:srgbClr val="B4B4B4"/>
            </a:solidFill>
          </p:grpSpPr>
          <p:sp>
            <p:nvSpPr>
              <p:cNvPr id="2469" name="任意多边形: 形状 2468">
                <a:extLst>
                  <a:ext uri="{FF2B5EF4-FFF2-40B4-BE49-F238E27FC236}">
                    <a16:creationId xmlns:a16="http://schemas.microsoft.com/office/drawing/2014/main" xmlns="" id="{45FCB882-CDC6-493C-8A9A-644F123FC298}"/>
                  </a:ext>
                </a:extLst>
              </p:cNvPr>
              <p:cNvSpPr/>
              <p:nvPr/>
            </p:nvSpPr>
            <p:spPr>
              <a:xfrm>
                <a:off x="5678748" y="465510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0" name="任意多边形: 形状 2469">
                <a:extLst>
                  <a:ext uri="{FF2B5EF4-FFF2-40B4-BE49-F238E27FC236}">
                    <a16:creationId xmlns:a16="http://schemas.microsoft.com/office/drawing/2014/main" xmlns="" id="{CCD7ED42-F0A7-4DFA-9035-77E7E6C00BD0}"/>
                  </a:ext>
                </a:extLst>
              </p:cNvPr>
              <p:cNvSpPr/>
              <p:nvPr/>
            </p:nvSpPr>
            <p:spPr>
              <a:xfrm>
                <a:off x="5676345" y="4652526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2404 w 6009"/>
                  <a:gd name="connsiteY1" fmla="*/ 6182 h 6181"/>
                  <a:gd name="connsiteX2" fmla="*/ 2404 w 6009"/>
                  <a:gd name="connsiteY2" fmla="*/ 6182 h 6181"/>
                  <a:gd name="connsiteX3" fmla="*/ 0 w 6009"/>
                  <a:gd name="connsiteY3" fmla="*/ 6182 h 6181"/>
                  <a:gd name="connsiteX4" fmla="*/ 0 w 6009"/>
                  <a:gd name="connsiteY4" fmla="*/ 3778 h 6181"/>
                  <a:gd name="connsiteX5" fmla="*/ 0 w 6009"/>
                  <a:gd name="connsiteY5" fmla="*/ 2576 h 6181"/>
                  <a:gd name="connsiteX6" fmla="*/ 0 w 6009"/>
                  <a:gd name="connsiteY6" fmla="*/ 2576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2919 w 6009"/>
                  <a:gd name="connsiteY9" fmla="*/ 0 h 6181"/>
                  <a:gd name="connsiteX10" fmla="*/ 2919 w 6009"/>
                  <a:gd name="connsiteY10" fmla="*/ 0 h 6181"/>
                  <a:gd name="connsiteX11" fmla="*/ 5151 w 6009"/>
                  <a:gd name="connsiteY11" fmla="*/ 859 h 6181"/>
                  <a:gd name="connsiteX12" fmla="*/ 5151 w 6009"/>
                  <a:gd name="connsiteY12" fmla="*/ 859 h 6181"/>
                  <a:gd name="connsiteX13" fmla="*/ 6010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606 w 6009"/>
                  <a:gd name="connsiteY16" fmla="*/ 6010 h 6181"/>
                  <a:gd name="connsiteX17" fmla="*/ 3606 w 6009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2576"/>
                      <a:pt x="0" y="2576"/>
                      <a:pt x="0" y="2576"/>
                    </a:cubicBezTo>
                    <a:lnTo>
                      <a:pt x="0" y="257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3949" y="0"/>
                      <a:pt x="5151" y="859"/>
                    </a:cubicBezTo>
                    <a:lnTo>
                      <a:pt x="5151" y="859"/>
                    </a:lnTo>
                    <a:cubicBezTo>
                      <a:pt x="6353" y="2576"/>
                      <a:pt x="5838" y="3091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8" name="图形 7">
              <a:extLst>
                <a:ext uri="{FF2B5EF4-FFF2-40B4-BE49-F238E27FC236}">
                  <a16:creationId xmlns:a16="http://schemas.microsoft.com/office/drawing/2014/main" xmlns="" id="{E0A5E452-9F58-4E8E-9402-1736F3A37E59}"/>
                </a:ext>
              </a:extLst>
            </p:cNvPr>
            <p:cNvGrpSpPr/>
            <p:nvPr/>
          </p:nvGrpSpPr>
          <p:grpSpPr>
            <a:xfrm>
              <a:off x="5694203" y="4618183"/>
              <a:ext cx="12192" cy="6181"/>
              <a:chOff x="5694203" y="4618183"/>
              <a:chExt cx="12192" cy="6181"/>
            </a:xfrm>
            <a:solidFill>
              <a:srgbClr val="B4B4B4"/>
            </a:solidFill>
          </p:grpSpPr>
          <p:sp>
            <p:nvSpPr>
              <p:cNvPr id="2467" name="任意多边形: 形状 2466">
                <a:extLst>
                  <a:ext uri="{FF2B5EF4-FFF2-40B4-BE49-F238E27FC236}">
                    <a16:creationId xmlns:a16="http://schemas.microsoft.com/office/drawing/2014/main" xmlns="" id="{E9617245-6EB4-4476-93DD-3B6A2693AEF7}"/>
                  </a:ext>
                </a:extLst>
              </p:cNvPr>
              <p:cNvSpPr/>
              <p:nvPr/>
            </p:nvSpPr>
            <p:spPr>
              <a:xfrm>
                <a:off x="5700041" y="4620587"/>
                <a:ext cx="2404" cy="1373"/>
              </a:xfrm>
              <a:custGeom>
                <a:avLst/>
                <a:gdLst>
                  <a:gd name="connsiteX0" fmla="*/ 1202 w 2404"/>
                  <a:gd name="connsiteY0" fmla="*/ 1374 h 1373"/>
                  <a:gd name="connsiteX1" fmla="*/ 2404 w 2404"/>
                  <a:gd name="connsiteY1" fmla="*/ 0 h 1373"/>
                  <a:gd name="connsiteX2" fmla="*/ 1202 w 2404"/>
                  <a:gd name="connsiteY2" fmla="*/ 0 h 1373"/>
                  <a:gd name="connsiteX3" fmla="*/ 0 w 2404"/>
                  <a:gd name="connsiteY3" fmla="*/ 0 h 1373"/>
                  <a:gd name="connsiteX4" fmla="*/ 1202 w 2404"/>
                  <a:gd name="connsiteY4" fmla="*/ 1374 h 1373"/>
                  <a:gd name="connsiteX5" fmla="*/ 1202 w 2404"/>
                  <a:gd name="connsiteY5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373">
                    <a:moveTo>
                      <a:pt x="1202" y="1374"/>
                    </a:moveTo>
                    <a:cubicBezTo>
                      <a:pt x="2404" y="1374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1374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8" name="任意多边形: 形状 2467">
                <a:extLst>
                  <a:ext uri="{FF2B5EF4-FFF2-40B4-BE49-F238E27FC236}">
                    <a16:creationId xmlns:a16="http://schemas.microsoft.com/office/drawing/2014/main" xmlns="" id="{3D0667D3-1804-4830-BAE2-C1F66C335227}"/>
                  </a:ext>
                </a:extLst>
              </p:cNvPr>
              <p:cNvSpPr/>
              <p:nvPr/>
            </p:nvSpPr>
            <p:spPr>
              <a:xfrm>
                <a:off x="5694203" y="4618183"/>
                <a:ext cx="12192" cy="6181"/>
              </a:xfrm>
              <a:custGeom>
                <a:avLst/>
                <a:gdLst>
                  <a:gd name="connsiteX0" fmla="*/ 6010 w 12192"/>
                  <a:gd name="connsiteY0" fmla="*/ 6182 h 6181"/>
                  <a:gd name="connsiteX1" fmla="*/ 5323 w 12192"/>
                  <a:gd name="connsiteY1" fmla="*/ 5495 h 6181"/>
                  <a:gd name="connsiteX2" fmla="*/ 0 w 12192"/>
                  <a:gd name="connsiteY2" fmla="*/ 0 h 6181"/>
                  <a:gd name="connsiteX3" fmla="*/ 5838 w 12192"/>
                  <a:gd name="connsiteY3" fmla="*/ 0 h 6181"/>
                  <a:gd name="connsiteX4" fmla="*/ 7040 w 12192"/>
                  <a:gd name="connsiteY4" fmla="*/ 0 h 6181"/>
                  <a:gd name="connsiteX5" fmla="*/ 8243 w 12192"/>
                  <a:gd name="connsiteY5" fmla="*/ 0 h 6181"/>
                  <a:gd name="connsiteX6" fmla="*/ 8243 w 12192"/>
                  <a:gd name="connsiteY6" fmla="*/ 0 h 6181"/>
                  <a:gd name="connsiteX7" fmla="*/ 8243 w 12192"/>
                  <a:gd name="connsiteY7" fmla="*/ 0 h 6181"/>
                  <a:gd name="connsiteX8" fmla="*/ 9445 w 12192"/>
                  <a:gd name="connsiteY8" fmla="*/ 172 h 6181"/>
                  <a:gd name="connsiteX9" fmla="*/ 9445 w 12192"/>
                  <a:gd name="connsiteY9" fmla="*/ 172 h 6181"/>
                  <a:gd name="connsiteX10" fmla="*/ 10303 w 12192"/>
                  <a:gd name="connsiteY10" fmla="*/ 1030 h 6181"/>
                  <a:gd name="connsiteX11" fmla="*/ 10303 w 12192"/>
                  <a:gd name="connsiteY11" fmla="*/ 1030 h 6181"/>
                  <a:gd name="connsiteX12" fmla="*/ 10475 w 12192"/>
                  <a:gd name="connsiteY12" fmla="*/ 1374 h 6181"/>
                  <a:gd name="connsiteX13" fmla="*/ 10475 w 12192"/>
                  <a:gd name="connsiteY13" fmla="*/ 1374 h 6181"/>
                  <a:gd name="connsiteX14" fmla="*/ 12192 w 12192"/>
                  <a:gd name="connsiteY14" fmla="*/ 4808 h 6181"/>
                  <a:gd name="connsiteX15" fmla="*/ 9788 w 12192"/>
                  <a:gd name="connsiteY15" fmla="*/ 4808 h 6181"/>
                  <a:gd name="connsiteX16" fmla="*/ 7040 w 12192"/>
                  <a:gd name="connsiteY16" fmla="*/ 6182 h 6181"/>
                  <a:gd name="connsiteX17" fmla="*/ 7040 w 12192"/>
                  <a:gd name="connsiteY17" fmla="*/ 6182 h 6181"/>
                  <a:gd name="connsiteX18" fmla="*/ 7040 w 12192"/>
                  <a:gd name="connsiteY18" fmla="*/ 4980 h 6181"/>
                  <a:gd name="connsiteX19" fmla="*/ 7040 w 12192"/>
                  <a:gd name="connsiteY19" fmla="*/ 6182 h 6181"/>
                  <a:gd name="connsiteX20" fmla="*/ 6010 w 12192"/>
                  <a:gd name="connsiteY20" fmla="*/ 6182 h 6181"/>
                  <a:gd name="connsiteX21" fmla="*/ 6010 w 12192"/>
                  <a:gd name="connsiteY21" fmla="*/ 6182 h 6181"/>
                  <a:gd name="connsiteX22" fmla="*/ 8243 w 12192"/>
                  <a:gd name="connsiteY22" fmla="*/ 2576 h 6181"/>
                  <a:gd name="connsiteX23" fmla="*/ 8243 w 12192"/>
                  <a:gd name="connsiteY23" fmla="*/ 2576 h 6181"/>
                  <a:gd name="connsiteX24" fmla="*/ 8243 w 12192"/>
                  <a:gd name="connsiteY24" fmla="*/ 2576 h 6181"/>
                  <a:gd name="connsiteX25" fmla="*/ 8243 w 12192"/>
                  <a:gd name="connsiteY25" fmla="*/ 2576 h 6181"/>
                  <a:gd name="connsiteX26" fmla="*/ 8414 w 12192"/>
                  <a:gd name="connsiteY26" fmla="*/ 2404 h 6181"/>
                  <a:gd name="connsiteX27" fmla="*/ 8758 w 12192"/>
                  <a:gd name="connsiteY27" fmla="*/ 2061 h 6181"/>
                  <a:gd name="connsiteX28" fmla="*/ 8414 w 12192"/>
                  <a:gd name="connsiteY28" fmla="*/ 2404 h 6181"/>
                  <a:gd name="connsiteX29" fmla="*/ 8414 w 12192"/>
                  <a:gd name="connsiteY29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192" h="6181">
                    <a:moveTo>
                      <a:pt x="6010" y="6182"/>
                    </a:moveTo>
                    <a:lnTo>
                      <a:pt x="5323" y="5495"/>
                    </a:lnTo>
                    <a:lnTo>
                      <a:pt x="0" y="0"/>
                    </a:lnTo>
                    <a:lnTo>
                      <a:pt x="5838" y="0"/>
                    </a:lnTo>
                    <a:lnTo>
                      <a:pt x="7040" y="0"/>
                    </a:lnTo>
                    <a:cubicBezTo>
                      <a:pt x="8243" y="0"/>
                      <a:pt x="8243" y="0"/>
                      <a:pt x="8243" y="0"/>
                    </a:cubicBezTo>
                    <a:lnTo>
                      <a:pt x="8243" y="0"/>
                    </a:lnTo>
                    <a:lnTo>
                      <a:pt x="8243" y="0"/>
                    </a:lnTo>
                    <a:cubicBezTo>
                      <a:pt x="8758" y="0"/>
                      <a:pt x="9101" y="0"/>
                      <a:pt x="9445" y="172"/>
                    </a:cubicBezTo>
                    <a:lnTo>
                      <a:pt x="9445" y="172"/>
                    </a:lnTo>
                    <a:cubicBezTo>
                      <a:pt x="10475" y="687"/>
                      <a:pt x="10131" y="859"/>
                      <a:pt x="10303" y="1030"/>
                    </a:cubicBezTo>
                    <a:lnTo>
                      <a:pt x="10303" y="1030"/>
                    </a:lnTo>
                    <a:cubicBezTo>
                      <a:pt x="10475" y="1202"/>
                      <a:pt x="10475" y="1202"/>
                      <a:pt x="10475" y="1374"/>
                    </a:cubicBezTo>
                    <a:lnTo>
                      <a:pt x="10475" y="1374"/>
                    </a:lnTo>
                    <a:lnTo>
                      <a:pt x="12192" y="4808"/>
                    </a:lnTo>
                    <a:lnTo>
                      <a:pt x="9788" y="4808"/>
                    </a:lnTo>
                    <a:cubicBezTo>
                      <a:pt x="9273" y="5495"/>
                      <a:pt x="8414" y="6010"/>
                      <a:pt x="7040" y="6182"/>
                    </a:cubicBezTo>
                    <a:lnTo>
                      <a:pt x="7040" y="6182"/>
                    </a:lnTo>
                    <a:lnTo>
                      <a:pt x="7040" y="4980"/>
                    </a:lnTo>
                    <a:lnTo>
                      <a:pt x="7040" y="6182"/>
                    </a:lnTo>
                    <a:lnTo>
                      <a:pt x="6010" y="6182"/>
                    </a:lnTo>
                    <a:lnTo>
                      <a:pt x="6010" y="6182"/>
                    </a:lnTo>
                    <a:close/>
                    <a:moveTo>
                      <a:pt x="8243" y="2576"/>
                    </a:moveTo>
                    <a:lnTo>
                      <a:pt x="8243" y="2576"/>
                    </a:lnTo>
                    <a:lnTo>
                      <a:pt x="8243" y="2576"/>
                    </a:lnTo>
                    <a:lnTo>
                      <a:pt x="8243" y="2576"/>
                    </a:lnTo>
                    <a:close/>
                    <a:moveTo>
                      <a:pt x="8414" y="2404"/>
                    </a:moveTo>
                    <a:lnTo>
                      <a:pt x="8758" y="2061"/>
                    </a:lnTo>
                    <a:lnTo>
                      <a:pt x="8414" y="2404"/>
                    </a:lnTo>
                    <a:lnTo>
                      <a:pt x="841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9" name="图形 7">
              <a:extLst>
                <a:ext uri="{FF2B5EF4-FFF2-40B4-BE49-F238E27FC236}">
                  <a16:creationId xmlns:a16="http://schemas.microsoft.com/office/drawing/2014/main" xmlns="" id="{B11757A2-D3FD-4844-9995-7C0A84C26E37}"/>
                </a:ext>
              </a:extLst>
            </p:cNvPr>
            <p:cNvGrpSpPr/>
            <p:nvPr/>
          </p:nvGrpSpPr>
          <p:grpSpPr>
            <a:xfrm>
              <a:off x="5581557" y="4619728"/>
              <a:ext cx="1374" cy="4979"/>
              <a:chOff x="5581557" y="4619728"/>
              <a:chExt cx="1374" cy="4979"/>
            </a:xfrm>
            <a:solidFill>
              <a:srgbClr val="B4B4B4"/>
            </a:solidFill>
          </p:grpSpPr>
          <p:sp>
            <p:nvSpPr>
              <p:cNvPr id="2465" name="任意多边形: 形状 2464">
                <a:extLst>
                  <a:ext uri="{FF2B5EF4-FFF2-40B4-BE49-F238E27FC236}">
                    <a16:creationId xmlns:a16="http://schemas.microsoft.com/office/drawing/2014/main" xmlns="" id="{8704A2B6-FC46-4082-8A80-76B7A44DD2D0}"/>
                  </a:ext>
                </a:extLst>
              </p:cNvPr>
              <p:cNvSpPr/>
              <p:nvPr/>
            </p:nvSpPr>
            <p:spPr>
              <a:xfrm>
                <a:off x="5581557" y="4622132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6" name="任意多边形: 形状 2465">
                <a:extLst>
                  <a:ext uri="{FF2B5EF4-FFF2-40B4-BE49-F238E27FC236}">
                    <a16:creationId xmlns:a16="http://schemas.microsoft.com/office/drawing/2014/main" xmlns="" id="{2AEC7E1D-341D-4B6C-BAF6-3AA16488418C}"/>
                  </a:ext>
                </a:extLst>
              </p:cNvPr>
              <p:cNvSpPr/>
              <p:nvPr/>
            </p:nvSpPr>
            <p:spPr>
              <a:xfrm>
                <a:off x="5581557" y="4619728"/>
                <a:ext cx="1374" cy="4979"/>
              </a:xfrm>
              <a:custGeom>
                <a:avLst/>
                <a:gdLst>
                  <a:gd name="connsiteX0" fmla="*/ 0 w 1374"/>
                  <a:gd name="connsiteY0" fmla="*/ 4980 h 4979"/>
                  <a:gd name="connsiteX1" fmla="*/ 0 w 1374"/>
                  <a:gd name="connsiteY1" fmla="*/ 172 h 4979"/>
                  <a:gd name="connsiteX2" fmla="*/ 1374 w 1374"/>
                  <a:gd name="connsiteY2" fmla="*/ 172 h 4979"/>
                  <a:gd name="connsiteX3" fmla="*/ 1374 w 1374"/>
                  <a:gd name="connsiteY3" fmla="*/ 172 h 4979"/>
                  <a:gd name="connsiteX4" fmla="*/ 1374 w 1374"/>
                  <a:gd name="connsiteY4" fmla="*/ 2576 h 4979"/>
                  <a:gd name="connsiteX5" fmla="*/ 1374 w 1374"/>
                  <a:gd name="connsiteY5" fmla="*/ 4980 h 4979"/>
                  <a:gd name="connsiteX6" fmla="*/ 0 w 1374"/>
                  <a:gd name="connsiteY6" fmla="*/ 4980 h 4979"/>
                  <a:gd name="connsiteX7" fmla="*/ 0 w 1374"/>
                  <a:gd name="connsiteY7" fmla="*/ 4980 h 4979"/>
                  <a:gd name="connsiteX8" fmla="*/ 1202 w 1374"/>
                  <a:gd name="connsiteY8" fmla="*/ 2404 h 4979"/>
                  <a:gd name="connsiteX9" fmla="*/ 1202 w 1374"/>
                  <a:gd name="connsiteY9" fmla="*/ 0 h 4979"/>
                  <a:gd name="connsiteX10" fmla="*/ 1202 w 1374"/>
                  <a:gd name="connsiteY10" fmla="*/ 2404 h 4979"/>
                  <a:gd name="connsiteX11" fmla="*/ 1202 w 1374"/>
                  <a:gd name="connsiteY11" fmla="*/ 2404 h 4979"/>
                  <a:gd name="connsiteX12" fmla="*/ 1202 w 1374"/>
                  <a:gd name="connsiteY12" fmla="*/ 0 h 4979"/>
                  <a:gd name="connsiteX13" fmla="*/ 1202 w 1374"/>
                  <a:gd name="connsiteY13" fmla="*/ 2404 h 4979"/>
                  <a:gd name="connsiteX14" fmla="*/ 1202 w 1374"/>
                  <a:gd name="connsiteY14" fmla="*/ 0 h 4979"/>
                  <a:gd name="connsiteX15" fmla="*/ 1202 w 1374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4" h="4979">
                    <a:moveTo>
                      <a:pt x="0" y="4980"/>
                    </a:moveTo>
                    <a:lnTo>
                      <a:pt x="0" y="172"/>
                    </a:lnTo>
                    <a:cubicBezTo>
                      <a:pt x="0" y="172"/>
                      <a:pt x="0" y="172"/>
                      <a:pt x="1374" y="172"/>
                    </a:cubicBez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0" name="图形 7">
              <a:extLst>
                <a:ext uri="{FF2B5EF4-FFF2-40B4-BE49-F238E27FC236}">
                  <a16:creationId xmlns:a16="http://schemas.microsoft.com/office/drawing/2014/main" xmlns="" id="{5C769B90-6875-4034-B43C-B37BFDC12F88}"/>
                </a:ext>
              </a:extLst>
            </p:cNvPr>
            <p:cNvGrpSpPr/>
            <p:nvPr/>
          </p:nvGrpSpPr>
          <p:grpSpPr>
            <a:xfrm>
              <a:off x="5466851" y="4595860"/>
              <a:ext cx="1373" cy="4979"/>
              <a:chOff x="5466851" y="4595860"/>
              <a:chExt cx="1373" cy="4979"/>
            </a:xfrm>
            <a:solidFill>
              <a:srgbClr val="B4B4B4"/>
            </a:solidFill>
          </p:grpSpPr>
          <p:sp>
            <p:nvSpPr>
              <p:cNvPr id="2463" name="任意多边形: 形状 2462">
                <a:extLst>
                  <a:ext uri="{FF2B5EF4-FFF2-40B4-BE49-F238E27FC236}">
                    <a16:creationId xmlns:a16="http://schemas.microsoft.com/office/drawing/2014/main" xmlns="" id="{4376E568-6499-42FE-AB66-80FCBF94C5BF}"/>
                  </a:ext>
                </a:extLst>
              </p:cNvPr>
              <p:cNvSpPr/>
              <p:nvPr/>
            </p:nvSpPr>
            <p:spPr>
              <a:xfrm>
                <a:off x="5466851" y="4598264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4" name="任意多边形: 形状 2463">
                <a:extLst>
                  <a:ext uri="{FF2B5EF4-FFF2-40B4-BE49-F238E27FC236}">
                    <a16:creationId xmlns:a16="http://schemas.microsoft.com/office/drawing/2014/main" xmlns="" id="{21CAB0A1-7B76-4823-9A26-61795A40AC6B}"/>
                  </a:ext>
                </a:extLst>
              </p:cNvPr>
              <p:cNvSpPr/>
              <p:nvPr/>
            </p:nvSpPr>
            <p:spPr>
              <a:xfrm>
                <a:off x="5466851" y="4595860"/>
                <a:ext cx="1373" cy="4979"/>
              </a:xfrm>
              <a:custGeom>
                <a:avLst/>
                <a:gdLst>
                  <a:gd name="connsiteX0" fmla="*/ 0 w 1373"/>
                  <a:gd name="connsiteY0" fmla="*/ 4980 h 4979"/>
                  <a:gd name="connsiteX1" fmla="*/ 0 w 1373"/>
                  <a:gd name="connsiteY1" fmla="*/ 0 h 4979"/>
                  <a:gd name="connsiteX2" fmla="*/ 1373 w 1373"/>
                  <a:gd name="connsiteY2" fmla="*/ 0 h 4979"/>
                  <a:gd name="connsiteX3" fmla="*/ 1373 w 1373"/>
                  <a:gd name="connsiteY3" fmla="*/ 0 h 4979"/>
                  <a:gd name="connsiteX4" fmla="*/ 1373 w 1373"/>
                  <a:gd name="connsiteY4" fmla="*/ 2404 h 4979"/>
                  <a:gd name="connsiteX5" fmla="*/ 1373 w 1373"/>
                  <a:gd name="connsiteY5" fmla="*/ 4808 h 4979"/>
                  <a:gd name="connsiteX6" fmla="*/ 0 w 1373"/>
                  <a:gd name="connsiteY6" fmla="*/ 4980 h 4979"/>
                  <a:gd name="connsiteX7" fmla="*/ 0 w 1373"/>
                  <a:gd name="connsiteY7" fmla="*/ 4980 h 4979"/>
                  <a:gd name="connsiteX8" fmla="*/ 1373 w 1373"/>
                  <a:gd name="connsiteY8" fmla="*/ 2404 h 4979"/>
                  <a:gd name="connsiteX9" fmla="*/ 1373 w 1373"/>
                  <a:gd name="connsiteY9" fmla="*/ 0 h 4979"/>
                  <a:gd name="connsiteX10" fmla="*/ 1373 w 1373"/>
                  <a:gd name="connsiteY10" fmla="*/ 2404 h 4979"/>
                  <a:gd name="connsiteX11" fmla="*/ 1373 w 1373"/>
                  <a:gd name="connsiteY11" fmla="*/ 2404 h 4979"/>
                  <a:gd name="connsiteX12" fmla="*/ 1373 w 1373"/>
                  <a:gd name="connsiteY12" fmla="*/ 0 h 4979"/>
                  <a:gd name="connsiteX13" fmla="*/ 1373 w 1373"/>
                  <a:gd name="connsiteY13" fmla="*/ 2404 h 4979"/>
                  <a:gd name="connsiteX14" fmla="*/ 1373 w 1373"/>
                  <a:gd name="connsiteY14" fmla="*/ 0 h 4979"/>
                  <a:gd name="connsiteX15" fmla="*/ 1373 w 1373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3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373" y="0"/>
                    </a:cubicBez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1" name="图形 7">
              <a:extLst>
                <a:ext uri="{FF2B5EF4-FFF2-40B4-BE49-F238E27FC236}">
                  <a16:creationId xmlns:a16="http://schemas.microsoft.com/office/drawing/2014/main" xmlns="" id="{F32383E4-138E-4572-A9E7-4928955F8759}"/>
                </a:ext>
              </a:extLst>
            </p:cNvPr>
            <p:cNvGrpSpPr/>
            <p:nvPr/>
          </p:nvGrpSpPr>
          <p:grpSpPr>
            <a:xfrm>
              <a:off x="5335488" y="4137550"/>
              <a:ext cx="6010" cy="6181"/>
              <a:chOff x="5335488" y="4137550"/>
              <a:chExt cx="6010" cy="6181"/>
            </a:xfrm>
            <a:solidFill>
              <a:srgbClr val="B4B4B4"/>
            </a:solidFill>
          </p:grpSpPr>
          <p:sp>
            <p:nvSpPr>
              <p:cNvPr id="2461" name="任意多边形: 形状 2460">
                <a:extLst>
                  <a:ext uri="{FF2B5EF4-FFF2-40B4-BE49-F238E27FC236}">
                    <a16:creationId xmlns:a16="http://schemas.microsoft.com/office/drawing/2014/main" xmlns="" id="{2E6A60C2-5086-411F-A924-FC871B3AF937}"/>
                  </a:ext>
                </a:extLst>
              </p:cNvPr>
              <p:cNvSpPr/>
              <p:nvPr/>
            </p:nvSpPr>
            <p:spPr>
              <a:xfrm>
                <a:off x="5338064" y="414012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2" name="任意多边形: 形状 2461">
                <a:extLst>
                  <a:ext uri="{FF2B5EF4-FFF2-40B4-BE49-F238E27FC236}">
                    <a16:creationId xmlns:a16="http://schemas.microsoft.com/office/drawing/2014/main" xmlns="" id="{34170AE5-251F-4A79-B12A-9B272FD3D208}"/>
                  </a:ext>
                </a:extLst>
              </p:cNvPr>
              <p:cNvSpPr/>
              <p:nvPr/>
            </p:nvSpPr>
            <p:spPr>
              <a:xfrm>
                <a:off x="5335488" y="4137550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2576 w 6010"/>
                  <a:gd name="connsiteY1" fmla="*/ 6182 h 6181"/>
                  <a:gd name="connsiteX2" fmla="*/ 2576 w 6010"/>
                  <a:gd name="connsiteY2" fmla="*/ 6182 h 6181"/>
                  <a:gd name="connsiteX3" fmla="*/ 2404 w 6010"/>
                  <a:gd name="connsiteY3" fmla="*/ 6182 h 6181"/>
                  <a:gd name="connsiteX4" fmla="*/ 0 w 6010"/>
                  <a:gd name="connsiteY4" fmla="*/ 6182 h 6181"/>
                  <a:gd name="connsiteX5" fmla="*/ 0 w 6010"/>
                  <a:gd name="connsiteY5" fmla="*/ 3778 h 6181"/>
                  <a:gd name="connsiteX6" fmla="*/ 858 w 6010"/>
                  <a:gd name="connsiteY6" fmla="*/ 859 h 6181"/>
                  <a:gd name="connsiteX7" fmla="*/ 858 w 6010"/>
                  <a:gd name="connsiteY7" fmla="*/ 859 h 6181"/>
                  <a:gd name="connsiteX8" fmla="*/ 3091 w 6010"/>
                  <a:gd name="connsiteY8" fmla="*/ 0 h 6181"/>
                  <a:gd name="connsiteX9" fmla="*/ 3091 w 6010"/>
                  <a:gd name="connsiteY9" fmla="*/ 0 h 6181"/>
                  <a:gd name="connsiteX10" fmla="*/ 3606 w 6010"/>
                  <a:gd name="connsiteY10" fmla="*/ 0 h 6181"/>
                  <a:gd name="connsiteX11" fmla="*/ 3606 w 6010"/>
                  <a:gd name="connsiteY11" fmla="*/ 0 h 6181"/>
                  <a:gd name="connsiteX12" fmla="*/ 6010 w 6010"/>
                  <a:gd name="connsiteY12" fmla="*/ 0 h 6181"/>
                  <a:gd name="connsiteX13" fmla="*/ 6010 w 6010"/>
                  <a:gd name="connsiteY13" fmla="*/ 2404 h 6181"/>
                  <a:gd name="connsiteX14" fmla="*/ 6010 w 6010"/>
                  <a:gd name="connsiteY14" fmla="*/ 3606 h 6181"/>
                  <a:gd name="connsiteX15" fmla="*/ 6010 w 6010"/>
                  <a:gd name="connsiteY15" fmla="*/ 3606 h 6181"/>
                  <a:gd name="connsiteX16" fmla="*/ 6010 w 6010"/>
                  <a:gd name="connsiteY16" fmla="*/ 6010 h 6181"/>
                  <a:gd name="connsiteX17" fmla="*/ 3778 w 6010"/>
                  <a:gd name="connsiteY17" fmla="*/ 6010 h 6181"/>
                  <a:gd name="connsiteX18" fmla="*/ 3778 w 6010"/>
                  <a:gd name="connsiteY18" fmla="*/ 6182 h 6181"/>
                  <a:gd name="connsiteX19" fmla="*/ 3778 w 6010"/>
                  <a:gd name="connsiteY19" fmla="*/ 3263 h 6181"/>
                  <a:gd name="connsiteX20" fmla="*/ 3778 w 6010"/>
                  <a:gd name="connsiteY20" fmla="*/ 1374 h 6181"/>
                  <a:gd name="connsiteX21" fmla="*/ 3778 w 6010"/>
                  <a:gd name="connsiteY21" fmla="*/ 3263 h 6181"/>
                  <a:gd name="connsiteX22" fmla="*/ 3778 w 6010"/>
                  <a:gd name="connsiteY22" fmla="*/ 326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091" y="6182"/>
                      <a:pt x="2748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3263"/>
                      <a:pt x="-344" y="2576"/>
                      <a:pt x="858" y="859"/>
                    </a:cubicBezTo>
                    <a:lnTo>
                      <a:pt x="858" y="859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263"/>
                    </a:moveTo>
                    <a:lnTo>
                      <a:pt x="3778" y="1374"/>
                    </a:lnTo>
                    <a:lnTo>
                      <a:pt x="3778" y="3263"/>
                    </a:lnTo>
                    <a:lnTo>
                      <a:pt x="3778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2" name="图形 7">
              <a:extLst>
                <a:ext uri="{FF2B5EF4-FFF2-40B4-BE49-F238E27FC236}">
                  <a16:creationId xmlns:a16="http://schemas.microsoft.com/office/drawing/2014/main" xmlns="" id="{27442510-3955-4889-A00B-818B044C5C8F}"/>
                </a:ext>
              </a:extLst>
            </p:cNvPr>
            <p:cNvGrpSpPr/>
            <p:nvPr/>
          </p:nvGrpSpPr>
          <p:grpSpPr>
            <a:xfrm>
              <a:off x="5350771" y="4143903"/>
              <a:ext cx="9444" cy="5494"/>
              <a:chOff x="5350771" y="4143903"/>
              <a:chExt cx="9444" cy="5494"/>
            </a:xfrm>
            <a:solidFill>
              <a:srgbClr val="B4B4B4"/>
            </a:solidFill>
          </p:grpSpPr>
          <p:sp>
            <p:nvSpPr>
              <p:cNvPr id="2459" name="任意多边形: 形状 2458">
                <a:extLst>
                  <a:ext uri="{FF2B5EF4-FFF2-40B4-BE49-F238E27FC236}">
                    <a16:creationId xmlns:a16="http://schemas.microsoft.com/office/drawing/2014/main" xmlns="" id="{31AE877E-4027-458C-BFAD-C0B2A7B6E274}"/>
                  </a:ext>
                </a:extLst>
              </p:cNvPr>
              <p:cNvSpPr/>
              <p:nvPr/>
            </p:nvSpPr>
            <p:spPr>
              <a:xfrm>
                <a:off x="5353175" y="4146479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0" name="任意多边形: 形状 2459">
                <a:extLst>
                  <a:ext uri="{FF2B5EF4-FFF2-40B4-BE49-F238E27FC236}">
                    <a16:creationId xmlns:a16="http://schemas.microsoft.com/office/drawing/2014/main" xmlns="" id="{8C480CB8-1DD7-4083-9741-651B88AE594E}"/>
                  </a:ext>
                </a:extLst>
              </p:cNvPr>
              <p:cNvSpPr/>
              <p:nvPr/>
            </p:nvSpPr>
            <p:spPr>
              <a:xfrm>
                <a:off x="5350771" y="4143903"/>
                <a:ext cx="9444" cy="5494"/>
              </a:xfrm>
              <a:custGeom>
                <a:avLst/>
                <a:gdLst>
                  <a:gd name="connsiteX0" fmla="*/ 3606 w 9444"/>
                  <a:gd name="connsiteY0" fmla="*/ 4980 h 5494"/>
                  <a:gd name="connsiteX1" fmla="*/ 4122 w 9444"/>
                  <a:gd name="connsiteY1" fmla="*/ 5495 h 5494"/>
                  <a:gd name="connsiteX2" fmla="*/ 2919 w 9444"/>
                  <a:gd name="connsiteY2" fmla="*/ 4980 h 5494"/>
                  <a:gd name="connsiteX3" fmla="*/ 2404 w 9444"/>
                  <a:gd name="connsiteY3" fmla="*/ 4980 h 5494"/>
                  <a:gd name="connsiteX4" fmla="*/ 2404 w 9444"/>
                  <a:gd name="connsiteY4" fmla="*/ 4808 h 5494"/>
                  <a:gd name="connsiteX5" fmla="*/ 0 w 9444"/>
                  <a:gd name="connsiteY5" fmla="*/ 3778 h 5494"/>
                  <a:gd name="connsiteX6" fmla="*/ 0 w 9444"/>
                  <a:gd name="connsiteY6" fmla="*/ 0 h 5494"/>
                  <a:gd name="connsiteX7" fmla="*/ 2404 w 9444"/>
                  <a:gd name="connsiteY7" fmla="*/ 0 h 5494"/>
                  <a:gd name="connsiteX8" fmla="*/ 9445 w 9444"/>
                  <a:gd name="connsiteY8" fmla="*/ 0 h 5494"/>
                  <a:gd name="connsiteX9" fmla="*/ 5323 w 9444"/>
                  <a:gd name="connsiteY9" fmla="*/ 4293 h 5494"/>
                  <a:gd name="connsiteX10" fmla="*/ 4122 w 9444"/>
                  <a:gd name="connsiteY10" fmla="*/ 5495 h 5494"/>
                  <a:gd name="connsiteX11" fmla="*/ 3606 w 9444"/>
                  <a:gd name="connsiteY11" fmla="*/ 4980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44" h="5494">
                    <a:moveTo>
                      <a:pt x="3606" y="4980"/>
                    </a:moveTo>
                    <a:lnTo>
                      <a:pt x="4122" y="5495"/>
                    </a:lnTo>
                    <a:lnTo>
                      <a:pt x="2919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5" y="0"/>
                    </a:lnTo>
                    <a:lnTo>
                      <a:pt x="5323" y="4293"/>
                    </a:lnTo>
                    <a:lnTo>
                      <a:pt x="4122" y="5495"/>
                    </a:lnTo>
                    <a:lnTo>
                      <a:pt x="360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3" name="图形 7">
              <a:extLst>
                <a:ext uri="{FF2B5EF4-FFF2-40B4-BE49-F238E27FC236}">
                  <a16:creationId xmlns:a16="http://schemas.microsoft.com/office/drawing/2014/main" xmlns="" id="{79CC4302-4946-459F-AB00-2211B8E1C06C}"/>
                </a:ext>
              </a:extLst>
            </p:cNvPr>
            <p:cNvGrpSpPr/>
            <p:nvPr/>
          </p:nvGrpSpPr>
          <p:grpSpPr>
            <a:xfrm>
              <a:off x="5361932" y="4145277"/>
              <a:ext cx="1374" cy="4808"/>
              <a:chOff x="5361932" y="4145277"/>
              <a:chExt cx="1374" cy="4808"/>
            </a:xfrm>
            <a:solidFill>
              <a:srgbClr val="B4B4B4"/>
            </a:solidFill>
          </p:grpSpPr>
          <p:sp>
            <p:nvSpPr>
              <p:cNvPr id="2457" name="任意多边形: 形状 2456">
                <a:extLst>
                  <a:ext uri="{FF2B5EF4-FFF2-40B4-BE49-F238E27FC236}">
                    <a16:creationId xmlns:a16="http://schemas.microsoft.com/office/drawing/2014/main" xmlns="" id="{56FCB34E-85D3-46F5-8E61-904368634494}"/>
                  </a:ext>
                </a:extLst>
              </p:cNvPr>
              <p:cNvSpPr/>
              <p:nvPr/>
            </p:nvSpPr>
            <p:spPr>
              <a:xfrm>
                <a:off x="5362097" y="4147681"/>
                <a:ext cx="1209" cy="0"/>
              </a:xfrm>
              <a:custGeom>
                <a:avLst/>
                <a:gdLst>
                  <a:gd name="connsiteX0" fmla="*/ 1209 w 1209"/>
                  <a:gd name="connsiteY0" fmla="*/ 0 h 0"/>
                  <a:gd name="connsiteX1" fmla="*/ 7 w 1209"/>
                  <a:gd name="connsiteY1" fmla="*/ 0 h 0"/>
                  <a:gd name="connsiteX2" fmla="*/ 1209 w 1209"/>
                  <a:gd name="connsiteY2" fmla="*/ 0 h 0"/>
                  <a:gd name="connsiteX3" fmla="*/ 1209 w 1209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8" name="任意多边形: 形状 2457">
                <a:extLst>
                  <a:ext uri="{FF2B5EF4-FFF2-40B4-BE49-F238E27FC236}">
                    <a16:creationId xmlns:a16="http://schemas.microsoft.com/office/drawing/2014/main" xmlns="" id="{E9B9F39B-AC25-4382-9674-82D39F532F77}"/>
                  </a:ext>
                </a:extLst>
              </p:cNvPr>
              <p:cNvSpPr/>
              <p:nvPr/>
            </p:nvSpPr>
            <p:spPr>
              <a:xfrm>
                <a:off x="5361932" y="4145277"/>
                <a:ext cx="1374" cy="4808"/>
              </a:xfrm>
              <a:custGeom>
                <a:avLst/>
                <a:gdLst>
                  <a:gd name="connsiteX0" fmla="*/ 0 w 1374"/>
                  <a:gd name="connsiteY0" fmla="*/ 4808 h 4808"/>
                  <a:gd name="connsiteX1" fmla="*/ 0 w 1374"/>
                  <a:gd name="connsiteY1" fmla="*/ 0 h 4808"/>
                  <a:gd name="connsiteX2" fmla="*/ 1202 w 1374"/>
                  <a:gd name="connsiteY2" fmla="*/ 0 h 4808"/>
                  <a:gd name="connsiteX3" fmla="*/ 1202 w 1374"/>
                  <a:gd name="connsiteY3" fmla="*/ 0 h 4808"/>
                  <a:gd name="connsiteX4" fmla="*/ 1202 w 1374"/>
                  <a:gd name="connsiteY4" fmla="*/ 2404 h 4808"/>
                  <a:gd name="connsiteX5" fmla="*/ 1202 w 1374"/>
                  <a:gd name="connsiteY5" fmla="*/ 4808 h 4808"/>
                  <a:gd name="connsiteX6" fmla="*/ 0 w 1374"/>
                  <a:gd name="connsiteY6" fmla="*/ 4808 h 4808"/>
                  <a:gd name="connsiteX7" fmla="*/ 0 w 1374"/>
                  <a:gd name="connsiteY7" fmla="*/ 4808 h 4808"/>
                  <a:gd name="connsiteX8" fmla="*/ 1374 w 1374"/>
                  <a:gd name="connsiteY8" fmla="*/ 2404 h 4808"/>
                  <a:gd name="connsiteX9" fmla="*/ 1374 w 1374"/>
                  <a:gd name="connsiteY9" fmla="*/ 0 h 4808"/>
                  <a:gd name="connsiteX10" fmla="*/ 1374 w 1374"/>
                  <a:gd name="connsiteY10" fmla="*/ 2404 h 4808"/>
                  <a:gd name="connsiteX11" fmla="*/ 1374 w 1374"/>
                  <a:gd name="connsiteY11" fmla="*/ 2404 h 4808"/>
                  <a:gd name="connsiteX12" fmla="*/ 1374 w 1374"/>
                  <a:gd name="connsiteY12" fmla="*/ 0 h 4808"/>
                  <a:gd name="connsiteX13" fmla="*/ 1374 w 1374"/>
                  <a:gd name="connsiteY13" fmla="*/ 2404 h 4808"/>
                  <a:gd name="connsiteX14" fmla="*/ 1374 w 1374"/>
                  <a:gd name="connsiteY14" fmla="*/ 0 h 4808"/>
                  <a:gd name="connsiteX15" fmla="*/ 1374 w 1374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4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4" name="图形 7">
              <a:extLst>
                <a:ext uri="{FF2B5EF4-FFF2-40B4-BE49-F238E27FC236}">
                  <a16:creationId xmlns:a16="http://schemas.microsoft.com/office/drawing/2014/main" xmlns="" id="{ED4FF466-5679-4DE4-9DD8-692C7811F5F7}"/>
                </a:ext>
              </a:extLst>
            </p:cNvPr>
            <p:cNvGrpSpPr/>
            <p:nvPr/>
          </p:nvGrpSpPr>
          <p:grpSpPr>
            <a:xfrm>
              <a:off x="5355836" y="4160388"/>
              <a:ext cx="7469" cy="7727"/>
              <a:chOff x="5355836" y="4160388"/>
              <a:chExt cx="7469" cy="7727"/>
            </a:xfrm>
            <a:solidFill>
              <a:srgbClr val="B4B4B4"/>
            </a:solidFill>
          </p:grpSpPr>
          <p:sp>
            <p:nvSpPr>
              <p:cNvPr id="2455" name="任意多边形: 形状 2454">
                <a:extLst>
                  <a:ext uri="{FF2B5EF4-FFF2-40B4-BE49-F238E27FC236}">
                    <a16:creationId xmlns:a16="http://schemas.microsoft.com/office/drawing/2014/main" xmlns="" id="{D21DC76D-565B-447A-BD19-CE280A4D5D94}"/>
                  </a:ext>
                </a:extLst>
              </p:cNvPr>
              <p:cNvSpPr/>
              <p:nvPr/>
            </p:nvSpPr>
            <p:spPr>
              <a:xfrm>
                <a:off x="5358326" y="4162964"/>
                <a:ext cx="2404" cy="2485"/>
              </a:xfrm>
              <a:custGeom>
                <a:avLst/>
                <a:gdLst>
                  <a:gd name="connsiteX0" fmla="*/ 1202 w 2404"/>
                  <a:gd name="connsiteY0" fmla="*/ 2404 h 2485"/>
                  <a:gd name="connsiteX1" fmla="*/ 2404 w 2404"/>
                  <a:gd name="connsiteY1" fmla="*/ 1202 h 2485"/>
                  <a:gd name="connsiteX2" fmla="*/ 1202 w 2404"/>
                  <a:gd name="connsiteY2" fmla="*/ 0 h 2485"/>
                  <a:gd name="connsiteX3" fmla="*/ 0 w 2404"/>
                  <a:gd name="connsiteY3" fmla="*/ 1374 h 2485"/>
                  <a:gd name="connsiteX4" fmla="*/ 1202 w 2404"/>
                  <a:gd name="connsiteY4" fmla="*/ 2404 h 2485"/>
                  <a:gd name="connsiteX5" fmla="*/ 1202 w 2404"/>
                  <a:gd name="connsiteY5" fmla="*/ 2404 h 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2485">
                    <a:moveTo>
                      <a:pt x="1202" y="2404"/>
                    </a:moveTo>
                    <a:cubicBezTo>
                      <a:pt x="1202" y="2404"/>
                      <a:pt x="2404" y="2404"/>
                      <a:pt x="2404" y="1202"/>
                    </a:cubicBezTo>
                    <a:lnTo>
                      <a:pt x="1202" y="0"/>
                    </a:lnTo>
                    <a:cubicBezTo>
                      <a:pt x="0" y="0"/>
                      <a:pt x="0" y="1374"/>
                      <a:pt x="0" y="1374"/>
                    </a:cubicBezTo>
                    <a:cubicBezTo>
                      <a:pt x="0" y="2576"/>
                      <a:pt x="0" y="2576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6" name="任意多边形: 形状 2455">
                <a:extLst>
                  <a:ext uri="{FF2B5EF4-FFF2-40B4-BE49-F238E27FC236}">
                    <a16:creationId xmlns:a16="http://schemas.microsoft.com/office/drawing/2014/main" xmlns="" id="{49CAD096-0EA8-4ED5-9793-41A0DD8734E5}"/>
                  </a:ext>
                </a:extLst>
              </p:cNvPr>
              <p:cNvSpPr/>
              <p:nvPr/>
            </p:nvSpPr>
            <p:spPr>
              <a:xfrm>
                <a:off x="5355836" y="4160388"/>
                <a:ext cx="7469" cy="7727"/>
              </a:xfrm>
              <a:custGeom>
                <a:avLst/>
                <a:gdLst>
                  <a:gd name="connsiteX0" fmla="*/ 429 w 7469"/>
                  <a:gd name="connsiteY0" fmla="*/ 6010 h 7727"/>
                  <a:gd name="connsiteX1" fmla="*/ 86 w 7469"/>
                  <a:gd name="connsiteY1" fmla="*/ 3778 h 7727"/>
                  <a:gd name="connsiteX2" fmla="*/ 86 w 7469"/>
                  <a:gd name="connsiteY2" fmla="*/ 3778 h 7727"/>
                  <a:gd name="connsiteX3" fmla="*/ 3692 w 7469"/>
                  <a:gd name="connsiteY3" fmla="*/ 0 h 7727"/>
                  <a:gd name="connsiteX4" fmla="*/ 3692 w 7469"/>
                  <a:gd name="connsiteY4" fmla="*/ 0 h 7727"/>
                  <a:gd name="connsiteX5" fmla="*/ 4722 w 7469"/>
                  <a:gd name="connsiteY5" fmla="*/ 0 h 7727"/>
                  <a:gd name="connsiteX6" fmla="*/ 5409 w 7469"/>
                  <a:gd name="connsiteY6" fmla="*/ 859 h 7727"/>
                  <a:gd name="connsiteX7" fmla="*/ 6439 w 7469"/>
                  <a:gd name="connsiteY7" fmla="*/ 1889 h 7727"/>
                  <a:gd name="connsiteX8" fmla="*/ 6955 w 7469"/>
                  <a:gd name="connsiteY8" fmla="*/ 2576 h 7727"/>
                  <a:gd name="connsiteX9" fmla="*/ 6955 w 7469"/>
                  <a:gd name="connsiteY9" fmla="*/ 2576 h 7727"/>
                  <a:gd name="connsiteX10" fmla="*/ 7126 w 7469"/>
                  <a:gd name="connsiteY10" fmla="*/ 2748 h 7727"/>
                  <a:gd name="connsiteX11" fmla="*/ 7126 w 7469"/>
                  <a:gd name="connsiteY11" fmla="*/ 2919 h 7727"/>
                  <a:gd name="connsiteX12" fmla="*/ 3692 w 7469"/>
                  <a:gd name="connsiteY12" fmla="*/ 5323 h 7727"/>
                  <a:gd name="connsiteX13" fmla="*/ 3692 w 7469"/>
                  <a:gd name="connsiteY13" fmla="*/ 5152 h 7727"/>
                  <a:gd name="connsiteX14" fmla="*/ 3692 w 7469"/>
                  <a:gd name="connsiteY14" fmla="*/ 5323 h 7727"/>
                  <a:gd name="connsiteX15" fmla="*/ 3177 w 7469"/>
                  <a:gd name="connsiteY15" fmla="*/ 5667 h 7727"/>
                  <a:gd name="connsiteX16" fmla="*/ 3520 w 7469"/>
                  <a:gd name="connsiteY16" fmla="*/ 6010 h 7727"/>
                  <a:gd name="connsiteX17" fmla="*/ 3520 w 7469"/>
                  <a:gd name="connsiteY17" fmla="*/ 6010 h 7727"/>
                  <a:gd name="connsiteX18" fmla="*/ 3177 w 7469"/>
                  <a:gd name="connsiteY18" fmla="*/ 7727 h 7727"/>
                  <a:gd name="connsiteX19" fmla="*/ 3177 w 7469"/>
                  <a:gd name="connsiteY19" fmla="*/ 7727 h 7727"/>
                  <a:gd name="connsiteX20" fmla="*/ 3005 w 7469"/>
                  <a:gd name="connsiteY20" fmla="*/ 7727 h 7727"/>
                  <a:gd name="connsiteX21" fmla="*/ 3005 w 7469"/>
                  <a:gd name="connsiteY21" fmla="*/ 7727 h 7727"/>
                  <a:gd name="connsiteX22" fmla="*/ 429 w 7469"/>
                  <a:gd name="connsiteY22" fmla="*/ 6010 h 7727"/>
                  <a:gd name="connsiteX23" fmla="*/ 429 w 7469"/>
                  <a:gd name="connsiteY23" fmla="*/ 6010 h 7727"/>
                  <a:gd name="connsiteX24" fmla="*/ 3692 w 7469"/>
                  <a:gd name="connsiteY24" fmla="*/ 5838 h 7727"/>
                  <a:gd name="connsiteX25" fmla="*/ 6439 w 7469"/>
                  <a:gd name="connsiteY25" fmla="*/ 5667 h 7727"/>
                  <a:gd name="connsiteX26" fmla="*/ 6439 w 7469"/>
                  <a:gd name="connsiteY26" fmla="*/ 5667 h 7727"/>
                  <a:gd name="connsiteX27" fmla="*/ 7470 w 7469"/>
                  <a:gd name="connsiteY27" fmla="*/ 4293 h 7727"/>
                  <a:gd name="connsiteX28" fmla="*/ 7470 w 7469"/>
                  <a:gd name="connsiteY28" fmla="*/ 4293 h 7727"/>
                  <a:gd name="connsiteX29" fmla="*/ 3864 w 7469"/>
                  <a:gd name="connsiteY29" fmla="*/ 7384 h 7727"/>
                  <a:gd name="connsiteX30" fmla="*/ 3864 w 7469"/>
                  <a:gd name="connsiteY30" fmla="*/ 7384 h 7727"/>
                  <a:gd name="connsiteX31" fmla="*/ 3864 w 7469"/>
                  <a:gd name="connsiteY31" fmla="*/ 5838 h 7727"/>
                  <a:gd name="connsiteX32" fmla="*/ 3692 w 7469"/>
                  <a:gd name="connsiteY32" fmla="*/ 5838 h 7727"/>
                  <a:gd name="connsiteX33" fmla="*/ 3520 w 7469"/>
                  <a:gd name="connsiteY33" fmla="*/ 5838 h 7727"/>
                  <a:gd name="connsiteX34" fmla="*/ 3692 w 7469"/>
                  <a:gd name="connsiteY34" fmla="*/ 5323 h 7727"/>
                  <a:gd name="connsiteX35" fmla="*/ 3692 w 7469"/>
                  <a:gd name="connsiteY35" fmla="*/ 5323 h 7727"/>
                  <a:gd name="connsiteX36" fmla="*/ 3520 w 7469"/>
                  <a:gd name="connsiteY36" fmla="*/ 5838 h 7727"/>
                  <a:gd name="connsiteX37" fmla="*/ 3520 w 7469"/>
                  <a:gd name="connsiteY37" fmla="*/ 5838 h 7727"/>
                  <a:gd name="connsiteX38" fmla="*/ 3520 w 7469"/>
                  <a:gd name="connsiteY38" fmla="*/ 5838 h 7727"/>
                  <a:gd name="connsiteX39" fmla="*/ 7298 w 7469"/>
                  <a:gd name="connsiteY39" fmla="*/ 4121 h 7727"/>
                  <a:gd name="connsiteX40" fmla="*/ 7298 w 7469"/>
                  <a:gd name="connsiteY40" fmla="*/ 4293 h 7727"/>
                  <a:gd name="connsiteX41" fmla="*/ 7298 w 7469"/>
                  <a:gd name="connsiteY41" fmla="*/ 4293 h 7727"/>
                  <a:gd name="connsiteX42" fmla="*/ 7298 w 7469"/>
                  <a:gd name="connsiteY42" fmla="*/ 4121 h 7727"/>
                  <a:gd name="connsiteX43" fmla="*/ 7298 w 7469"/>
                  <a:gd name="connsiteY43" fmla="*/ 4121 h 7727"/>
                  <a:gd name="connsiteX44" fmla="*/ 7470 w 7469"/>
                  <a:gd name="connsiteY44" fmla="*/ 3778 h 7727"/>
                  <a:gd name="connsiteX45" fmla="*/ 7470 w 7469"/>
                  <a:gd name="connsiteY45" fmla="*/ 3778 h 7727"/>
                  <a:gd name="connsiteX46" fmla="*/ 7470 w 7469"/>
                  <a:gd name="connsiteY46" fmla="*/ 4121 h 7727"/>
                  <a:gd name="connsiteX47" fmla="*/ 7470 w 7469"/>
                  <a:gd name="connsiteY47" fmla="*/ 4121 h 7727"/>
                  <a:gd name="connsiteX48" fmla="*/ 7470 w 7469"/>
                  <a:gd name="connsiteY48" fmla="*/ 3778 h 7727"/>
                  <a:gd name="connsiteX49" fmla="*/ 7470 w 7469"/>
                  <a:gd name="connsiteY49" fmla="*/ 3778 h 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469" h="7727">
                    <a:moveTo>
                      <a:pt x="429" y="6010"/>
                    </a:moveTo>
                    <a:cubicBezTo>
                      <a:pt x="-258" y="4636"/>
                      <a:pt x="86" y="4293"/>
                      <a:pt x="86" y="3778"/>
                    </a:cubicBezTo>
                    <a:lnTo>
                      <a:pt x="86" y="3778"/>
                    </a:lnTo>
                    <a:cubicBezTo>
                      <a:pt x="86" y="3778"/>
                      <a:pt x="257" y="344"/>
                      <a:pt x="3692" y="0"/>
                    </a:cubicBezTo>
                    <a:lnTo>
                      <a:pt x="3692" y="0"/>
                    </a:lnTo>
                    <a:lnTo>
                      <a:pt x="4722" y="0"/>
                    </a:lnTo>
                    <a:lnTo>
                      <a:pt x="5409" y="859"/>
                    </a:lnTo>
                    <a:lnTo>
                      <a:pt x="6439" y="1889"/>
                    </a:lnTo>
                    <a:cubicBezTo>
                      <a:pt x="6955" y="2232"/>
                      <a:pt x="6783" y="2576"/>
                      <a:pt x="6955" y="2576"/>
                    </a:cubicBezTo>
                    <a:lnTo>
                      <a:pt x="6955" y="2576"/>
                    </a:lnTo>
                    <a:lnTo>
                      <a:pt x="7126" y="2748"/>
                    </a:lnTo>
                    <a:lnTo>
                      <a:pt x="7126" y="2919"/>
                    </a:lnTo>
                    <a:lnTo>
                      <a:pt x="3692" y="5323"/>
                    </a:lnTo>
                    <a:lnTo>
                      <a:pt x="3692" y="5152"/>
                    </a:lnTo>
                    <a:lnTo>
                      <a:pt x="3692" y="5323"/>
                    </a:lnTo>
                    <a:lnTo>
                      <a:pt x="3177" y="5667"/>
                    </a:lnTo>
                    <a:cubicBezTo>
                      <a:pt x="3177" y="5667"/>
                      <a:pt x="3349" y="5838"/>
                      <a:pt x="3520" y="6010"/>
                    </a:cubicBezTo>
                    <a:lnTo>
                      <a:pt x="3520" y="6010"/>
                    </a:lnTo>
                    <a:lnTo>
                      <a:pt x="3177" y="7727"/>
                    </a:lnTo>
                    <a:lnTo>
                      <a:pt x="3177" y="7727"/>
                    </a:lnTo>
                    <a:cubicBezTo>
                      <a:pt x="3177" y="7727"/>
                      <a:pt x="3005" y="7727"/>
                      <a:pt x="3005" y="7727"/>
                    </a:cubicBezTo>
                    <a:lnTo>
                      <a:pt x="3005" y="7727"/>
                    </a:lnTo>
                    <a:cubicBezTo>
                      <a:pt x="2490" y="7556"/>
                      <a:pt x="1288" y="7384"/>
                      <a:pt x="429" y="6010"/>
                    </a:cubicBezTo>
                    <a:lnTo>
                      <a:pt x="429" y="6010"/>
                    </a:lnTo>
                    <a:close/>
                    <a:moveTo>
                      <a:pt x="3692" y="5838"/>
                    </a:moveTo>
                    <a:cubicBezTo>
                      <a:pt x="4207" y="6182"/>
                      <a:pt x="5065" y="6354"/>
                      <a:pt x="6439" y="5667"/>
                    </a:cubicBezTo>
                    <a:lnTo>
                      <a:pt x="6439" y="5667"/>
                    </a:lnTo>
                    <a:cubicBezTo>
                      <a:pt x="7126" y="4980"/>
                      <a:pt x="7298" y="4636"/>
                      <a:pt x="7470" y="4293"/>
                    </a:cubicBezTo>
                    <a:lnTo>
                      <a:pt x="7470" y="4293"/>
                    </a:lnTo>
                    <a:cubicBezTo>
                      <a:pt x="6955" y="7212"/>
                      <a:pt x="3864" y="7384"/>
                      <a:pt x="3864" y="7384"/>
                    </a:cubicBezTo>
                    <a:lnTo>
                      <a:pt x="3864" y="7384"/>
                    </a:lnTo>
                    <a:lnTo>
                      <a:pt x="3864" y="5838"/>
                    </a:lnTo>
                    <a:lnTo>
                      <a:pt x="3692" y="5838"/>
                    </a:lnTo>
                    <a:close/>
                    <a:moveTo>
                      <a:pt x="3520" y="5838"/>
                    </a:moveTo>
                    <a:lnTo>
                      <a:pt x="3692" y="5323"/>
                    </a:lnTo>
                    <a:lnTo>
                      <a:pt x="3692" y="5323"/>
                    </a:lnTo>
                    <a:lnTo>
                      <a:pt x="3520" y="5838"/>
                    </a:lnTo>
                    <a:cubicBezTo>
                      <a:pt x="3692" y="5838"/>
                      <a:pt x="3692" y="5838"/>
                      <a:pt x="3520" y="5838"/>
                    </a:cubicBezTo>
                    <a:lnTo>
                      <a:pt x="3520" y="5838"/>
                    </a:lnTo>
                    <a:close/>
                    <a:moveTo>
                      <a:pt x="7298" y="4121"/>
                    </a:moveTo>
                    <a:cubicBezTo>
                      <a:pt x="7298" y="4121"/>
                      <a:pt x="7298" y="4293"/>
                      <a:pt x="7298" y="4293"/>
                    </a:cubicBezTo>
                    <a:lnTo>
                      <a:pt x="7298" y="4293"/>
                    </a:lnTo>
                    <a:cubicBezTo>
                      <a:pt x="7298" y="4293"/>
                      <a:pt x="7298" y="4121"/>
                      <a:pt x="7298" y="4121"/>
                    </a:cubicBezTo>
                    <a:lnTo>
                      <a:pt x="7298" y="4121"/>
                    </a:lnTo>
                    <a:close/>
                    <a:moveTo>
                      <a:pt x="7470" y="3778"/>
                    </a:moveTo>
                    <a:lnTo>
                      <a:pt x="7470" y="3778"/>
                    </a:lnTo>
                    <a:cubicBezTo>
                      <a:pt x="7470" y="3950"/>
                      <a:pt x="7470" y="4121"/>
                      <a:pt x="7470" y="4121"/>
                    </a:cubicBezTo>
                    <a:lnTo>
                      <a:pt x="7470" y="4121"/>
                    </a:lnTo>
                    <a:cubicBezTo>
                      <a:pt x="7298" y="3950"/>
                      <a:pt x="7298" y="3778"/>
                      <a:pt x="7470" y="3778"/>
                    </a:cubicBezTo>
                    <a:lnTo>
                      <a:pt x="747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5" name="图形 7">
              <a:extLst>
                <a:ext uri="{FF2B5EF4-FFF2-40B4-BE49-F238E27FC236}">
                  <a16:creationId xmlns:a16="http://schemas.microsoft.com/office/drawing/2014/main" xmlns="" id="{9E0372F5-E97F-4AD5-8C63-CD1426CB5A6C}"/>
                </a:ext>
              </a:extLst>
            </p:cNvPr>
            <p:cNvGrpSpPr/>
            <p:nvPr/>
          </p:nvGrpSpPr>
          <p:grpSpPr>
            <a:xfrm>
              <a:off x="5372331" y="4185802"/>
              <a:ext cx="8662" cy="10646"/>
              <a:chOff x="5372331" y="4185802"/>
              <a:chExt cx="8662" cy="10646"/>
            </a:xfrm>
            <a:solidFill>
              <a:srgbClr val="B4B4B4"/>
            </a:solidFill>
          </p:grpSpPr>
          <p:sp>
            <p:nvSpPr>
              <p:cNvPr id="2453" name="任意多边形: 形状 2452">
                <a:extLst>
                  <a:ext uri="{FF2B5EF4-FFF2-40B4-BE49-F238E27FC236}">
                    <a16:creationId xmlns:a16="http://schemas.microsoft.com/office/drawing/2014/main" xmlns="" id="{F7D7B19F-4E88-4648-8370-C1A3F4BC79B0}"/>
                  </a:ext>
                </a:extLst>
              </p:cNvPr>
              <p:cNvSpPr/>
              <p:nvPr/>
            </p:nvSpPr>
            <p:spPr>
              <a:xfrm>
                <a:off x="5374639" y="4188206"/>
                <a:ext cx="3777" cy="5151"/>
              </a:xfrm>
              <a:custGeom>
                <a:avLst/>
                <a:gdLst>
                  <a:gd name="connsiteX0" fmla="*/ 2576 w 3777"/>
                  <a:gd name="connsiteY0" fmla="*/ 5151 h 5151"/>
                  <a:gd name="connsiteX1" fmla="*/ 3778 w 3777"/>
                  <a:gd name="connsiteY1" fmla="*/ 2576 h 5151"/>
                  <a:gd name="connsiteX2" fmla="*/ 2576 w 3777"/>
                  <a:gd name="connsiteY2" fmla="*/ 0 h 5151"/>
                  <a:gd name="connsiteX3" fmla="*/ 0 w 3777"/>
                  <a:gd name="connsiteY3" fmla="*/ 2576 h 5151"/>
                  <a:gd name="connsiteX4" fmla="*/ 2576 w 3777"/>
                  <a:gd name="connsiteY4" fmla="*/ 5151 h 5151"/>
                  <a:gd name="connsiteX5" fmla="*/ 2576 w 3777"/>
                  <a:gd name="connsiteY5" fmla="*/ 5151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5151">
                    <a:moveTo>
                      <a:pt x="2576" y="5151"/>
                    </a:moveTo>
                    <a:cubicBezTo>
                      <a:pt x="2576" y="5151"/>
                      <a:pt x="3778" y="3949"/>
                      <a:pt x="3778" y="2576"/>
                    </a:cubicBezTo>
                    <a:cubicBezTo>
                      <a:pt x="3778" y="1373"/>
                      <a:pt x="2576" y="0"/>
                      <a:pt x="2576" y="0"/>
                    </a:cubicBezTo>
                    <a:cubicBezTo>
                      <a:pt x="1373" y="0"/>
                      <a:pt x="0" y="1202"/>
                      <a:pt x="0" y="2576"/>
                    </a:cubicBezTo>
                    <a:cubicBezTo>
                      <a:pt x="171" y="3949"/>
                      <a:pt x="1373" y="5151"/>
                      <a:pt x="2576" y="5151"/>
                    </a:cubicBezTo>
                    <a:lnTo>
                      <a:pt x="2576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4" name="任意多边形: 形状 2453">
                <a:extLst>
                  <a:ext uri="{FF2B5EF4-FFF2-40B4-BE49-F238E27FC236}">
                    <a16:creationId xmlns:a16="http://schemas.microsoft.com/office/drawing/2014/main" xmlns="" id="{FCFE0514-4AA7-44C7-B322-5C710090E044}"/>
                  </a:ext>
                </a:extLst>
              </p:cNvPr>
              <p:cNvSpPr/>
              <p:nvPr/>
            </p:nvSpPr>
            <p:spPr>
              <a:xfrm>
                <a:off x="5372331" y="4185802"/>
                <a:ext cx="8662" cy="10646"/>
              </a:xfrm>
              <a:custGeom>
                <a:avLst/>
                <a:gdLst>
                  <a:gd name="connsiteX0" fmla="*/ 4026 w 8662"/>
                  <a:gd name="connsiteY0" fmla="*/ 9788 h 10646"/>
                  <a:gd name="connsiteX1" fmla="*/ 76 w 8662"/>
                  <a:gd name="connsiteY1" fmla="*/ 5495 h 10646"/>
                  <a:gd name="connsiteX2" fmla="*/ 76 w 8662"/>
                  <a:gd name="connsiteY2" fmla="*/ 5495 h 10646"/>
                  <a:gd name="connsiteX3" fmla="*/ 76 w 8662"/>
                  <a:gd name="connsiteY3" fmla="*/ 4465 h 10646"/>
                  <a:gd name="connsiteX4" fmla="*/ 76 w 8662"/>
                  <a:gd name="connsiteY4" fmla="*/ 4465 h 10646"/>
                  <a:gd name="connsiteX5" fmla="*/ 4884 w 8662"/>
                  <a:gd name="connsiteY5" fmla="*/ 0 h 10646"/>
                  <a:gd name="connsiteX6" fmla="*/ 4884 w 8662"/>
                  <a:gd name="connsiteY6" fmla="*/ 0 h 10646"/>
                  <a:gd name="connsiteX7" fmla="*/ 5915 w 8662"/>
                  <a:gd name="connsiteY7" fmla="*/ 0 h 10646"/>
                  <a:gd name="connsiteX8" fmla="*/ 6602 w 8662"/>
                  <a:gd name="connsiteY8" fmla="*/ 687 h 10646"/>
                  <a:gd name="connsiteX9" fmla="*/ 8662 w 8662"/>
                  <a:gd name="connsiteY9" fmla="*/ 4980 h 10646"/>
                  <a:gd name="connsiteX10" fmla="*/ 8662 w 8662"/>
                  <a:gd name="connsiteY10" fmla="*/ 4980 h 10646"/>
                  <a:gd name="connsiteX11" fmla="*/ 8662 w 8662"/>
                  <a:gd name="connsiteY11" fmla="*/ 4980 h 10646"/>
                  <a:gd name="connsiteX12" fmla="*/ 8662 w 8662"/>
                  <a:gd name="connsiteY12" fmla="*/ 5151 h 10646"/>
                  <a:gd name="connsiteX13" fmla="*/ 8662 w 8662"/>
                  <a:gd name="connsiteY13" fmla="*/ 5151 h 10646"/>
                  <a:gd name="connsiteX14" fmla="*/ 8662 w 8662"/>
                  <a:gd name="connsiteY14" fmla="*/ 4980 h 10646"/>
                  <a:gd name="connsiteX15" fmla="*/ 8662 w 8662"/>
                  <a:gd name="connsiteY15" fmla="*/ 4980 h 10646"/>
                  <a:gd name="connsiteX16" fmla="*/ 6430 w 8662"/>
                  <a:gd name="connsiteY16" fmla="*/ 5495 h 10646"/>
                  <a:gd name="connsiteX17" fmla="*/ 6430 w 8662"/>
                  <a:gd name="connsiteY17" fmla="*/ 5495 h 10646"/>
                  <a:gd name="connsiteX18" fmla="*/ 6430 w 8662"/>
                  <a:gd name="connsiteY18" fmla="*/ 5495 h 10646"/>
                  <a:gd name="connsiteX19" fmla="*/ 5400 w 8662"/>
                  <a:gd name="connsiteY19" fmla="*/ 7212 h 10646"/>
                  <a:gd name="connsiteX20" fmla="*/ 5228 w 8662"/>
                  <a:gd name="connsiteY20" fmla="*/ 7555 h 10646"/>
                  <a:gd name="connsiteX21" fmla="*/ 5400 w 8662"/>
                  <a:gd name="connsiteY21" fmla="*/ 7212 h 10646"/>
                  <a:gd name="connsiteX22" fmla="*/ 7804 w 8662"/>
                  <a:gd name="connsiteY22" fmla="*/ 6869 h 10646"/>
                  <a:gd name="connsiteX23" fmla="*/ 7804 w 8662"/>
                  <a:gd name="connsiteY23" fmla="*/ 6869 h 10646"/>
                  <a:gd name="connsiteX24" fmla="*/ 8662 w 8662"/>
                  <a:gd name="connsiteY24" fmla="*/ 5666 h 10646"/>
                  <a:gd name="connsiteX25" fmla="*/ 8662 w 8662"/>
                  <a:gd name="connsiteY25" fmla="*/ 5666 h 10646"/>
                  <a:gd name="connsiteX26" fmla="*/ 6773 w 8662"/>
                  <a:gd name="connsiteY26" fmla="*/ 9273 h 10646"/>
                  <a:gd name="connsiteX27" fmla="*/ 6773 w 8662"/>
                  <a:gd name="connsiteY27" fmla="*/ 9273 h 10646"/>
                  <a:gd name="connsiteX28" fmla="*/ 5400 w 8662"/>
                  <a:gd name="connsiteY28" fmla="*/ 10646 h 10646"/>
                  <a:gd name="connsiteX29" fmla="*/ 4026 w 8662"/>
                  <a:gd name="connsiteY29" fmla="*/ 9788 h 10646"/>
                  <a:gd name="connsiteX30" fmla="*/ 4026 w 8662"/>
                  <a:gd name="connsiteY30" fmla="*/ 9788 h 10646"/>
                  <a:gd name="connsiteX31" fmla="*/ 5228 w 8662"/>
                  <a:gd name="connsiteY31" fmla="*/ 7212 h 10646"/>
                  <a:gd name="connsiteX32" fmla="*/ 6258 w 8662"/>
                  <a:gd name="connsiteY32" fmla="*/ 5495 h 10646"/>
                  <a:gd name="connsiteX33" fmla="*/ 5228 w 8662"/>
                  <a:gd name="connsiteY33" fmla="*/ 7212 h 10646"/>
                  <a:gd name="connsiteX34" fmla="*/ 5228 w 8662"/>
                  <a:gd name="connsiteY34" fmla="*/ 7212 h 10646"/>
                  <a:gd name="connsiteX35" fmla="*/ 5228 w 8662"/>
                  <a:gd name="connsiteY35" fmla="*/ 7212 h 10646"/>
                  <a:gd name="connsiteX36" fmla="*/ 8662 w 8662"/>
                  <a:gd name="connsiteY36" fmla="*/ 5151 h 10646"/>
                  <a:gd name="connsiteX37" fmla="*/ 8662 w 8662"/>
                  <a:gd name="connsiteY37" fmla="*/ 5666 h 10646"/>
                  <a:gd name="connsiteX38" fmla="*/ 8662 w 8662"/>
                  <a:gd name="connsiteY38" fmla="*/ 5666 h 10646"/>
                  <a:gd name="connsiteX39" fmla="*/ 8662 w 8662"/>
                  <a:gd name="connsiteY39" fmla="*/ 5151 h 10646"/>
                  <a:gd name="connsiteX40" fmla="*/ 8662 w 8662"/>
                  <a:gd name="connsiteY40" fmla="*/ 5151 h 1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662" h="10646">
                    <a:moveTo>
                      <a:pt x="4026" y="9788"/>
                    </a:moveTo>
                    <a:cubicBezTo>
                      <a:pt x="1965" y="9273"/>
                      <a:pt x="420" y="7727"/>
                      <a:pt x="76" y="5495"/>
                    </a:cubicBezTo>
                    <a:lnTo>
                      <a:pt x="76" y="5495"/>
                    </a:lnTo>
                    <a:cubicBezTo>
                      <a:pt x="76" y="5323"/>
                      <a:pt x="-95" y="4808"/>
                      <a:pt x="76" y="4465"/>
                    </a:cubicBezTo>
                    <a:lnTo>
                      <a:pt x="76" y="4465"/>
                    </a:lnTo>
                    <a:cubicBezTo>
                      <a:pt x="420" y="1889"/>
                      <a:pt x="2309" y="172"/>
                      <a:pt x="4884" y="0"/>
                    </a:cubicBezTo>
                    <a:lnTo>
                      <a:pt x="4884" y="0"/>
                    </a:lnTo>
                    <a:lnTo>
                      <a:pt x="5915" y="0"/>
                    </a:lnTo>
                    <a:lnTo>
                      <a:pt x="6602" y="687"/>
                    </a:lnTo>
                    <a:cubicBezTo>
                      <a:pt x="6602" y="858"/>
                      <a:pt x="8319" y="2061"/>
                      <a:pt x="8662" y="4980"/>
                    </a:cubicBezTo>
                    <a:lnTo>
                      <a:pt x="8662" y="4980"/>
                    </a:lnTo>
                    <a:lnTo>
                      <a:pt x="8662" y="4980"/>
                    </a:lnTo>
                    <a:cubicBezTo>
                      <a:pt x="8662" y="4980"/>
                      <a:pt x="8662" y="5151"/>
                      <a:pt x="8662" y="5151"/>
                    </a:cubicBezTo>
                    <a:lnTo>
                      <a:pt x="8662" y="5151"/>
                    </a:lnTo>
                    <a:cubicBezTo>
                      <a:pt x="8662" y="5151"/>
                      <a:pt x="8662" y="4980"/>
                      <a:pt x="8662" y="4980"/>
                    </a:cubicBezTo>
                    <a:lnTo>
                      <a:pt x="8662" y="4980"/>
                    </a:lnTo>
                    <a:lnTo>
                      <a:pt x="6430" y="5495"/>
                    </a:lnTo>
                    <a:lnTo>
                      <a:pt x="6430" y="5495"/>
                    </a:lnTo>
                    <a:lnTo>
                      <a:pt x="6430" y="5495"/>
                    </a:lnTo>
                    <a:lnTo>
                      <a:pt x="5400" y="7212"/>
                    </a:lnTo>
                    <a:lnTo>
                      <a:pt x="5228" y="7555"/>
                    </a:lnTo>
                    <a:lnTo>
                      <a:pt x="5400" y="7212"/>
                    </a:lnTo>
                    <a:cubicBezTo>
                      <a:pt x="5915" y="7384"/>
                      <a:pt x="6773" y="7555"/>
                      <a:pt x="7804" y="6869"/>
                    </a:cubicBezTo>
                    <a:lnTo>
                      <a:pt x="7804" y="6869"/>
                    </a:lnTo>
                    <a:cubicBezTo>
                      <a:pt x="8319" y="6353"/>
                      <a:pt x="8662" y="6010"/>
                      <a:pt x="8662" y="5666"/>
                    </a:cubicBezTo>
                    <a:lnTo>
                      <a:pt x="8662" y="5666"/>
                    </a:lnTo>
                    <a:cubicBezTo>
                      <a:pt x="8319" y="7899"/>
                      <a:pt x="6945" y="8929"/>
                      <a:pt x="6773" y="9273"/>
                    </a:cubicBezTo>
                    <a:lnTo>
                      <a:pt x="6773" y="9273"/>
                    </a:lnTo>
                    <a:lnTo>
                      <a:pt x="5400" y="10646"/>
                    </a:lnTo>
                    <a:lnTo>
                      <a:pt x="4026" y="9788"/>
                    </a:lnTo>
                    <a:lnTo>
                      <a:pt x="4026" y="9788"/>
                    </a:lnTo>
                    <a:close/>
                    <a:moveTo>
                      <a:pt x="5228" y="7212"/>
                    </a:moveTo>
                    <a:lnTo>
                      <a:pt x="6258" y="5495"/>
                    </a:lnTo>
                    <a:lnTo>
                      <a:pt x="5228" y="7212"/>
                    </a:lnTo>
                    <a:lnTo>
                      <a:pt x="5228" y="7212"/>
                    </a:lnTo>
                    <a:lnTo>
                      <a:pt x="5228" y="7212"/>
                    </a:lnTo>
                    <a:close/>
                    <a:moveTo>
                      <a:pt x="8662" y="5151"/>
                    </a:moveTo>
                    <a:cubicBezTo>
                      <a:pt x="8662" y="5323"/>
                      <a:pt x="8662" y="5495"/>
                      <a:pt x="8662" y="5666"/>
                    </a:cubicBezTo>
                    <a:lnTo>
                      <a:pt x="8662" y="5666"/>
                    </a:lnTo>
                    <a:cubicBezTo>
                      <a:pt x="8490" y="5495"/>
                      <a:pt x="8490" y="5323"/>
                      <a:pt x="8662" y="5151"/>
                    </a:cubicBezTo>
                    <a:lnTo>
                      <a:pt x="8662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6" name="图形 7">
              <a:extLst>
                <a:ext uri="{FF2B5EF4-FFF2-40B4-BE49-F238E27FC236}">
                  <a16:creationId xmlns:a16="http://schemas.microsoft.com/office/drawing/2014/main" xmlns="" id="{D29417CE-C96A-4C47-9961-CBC8D89069D8}"/>
                </a:ext>
              </a:extLst>
            </p:cNvPr>
            <p:cNvGrpSpPr/>
            <p:nvPr/>
          </p:nvGrpSpPr>
          <p:grpSpPr>
            <a:xfrm>
              <a:off x="5371033" y="4217569"/>
              <a:ext cx="7555" cy="9959"/>
              <a:chOff x="5371033" y="4217569"/>
              <a:chExt cx="7555" cy="9959"/>
            </a:xfrm>
            <a:solidFill>
              <a:srgbClr val="B4B4B4"/>
            </a:solidFill>
          </p:grpSpPr>
          <p:sp>
            <p:nvSpPr>
              <p:cNvPr id="2451" name="任意多边形: 形状 2450">
                <a:extLst>
                  <a:ext uri="{FF2B5EF4-FFF2-40B4-BE49-F238E27FC236}">
                    <a16:creationId xmlns:a16="http://schemas.microsoft.com/office/drawing/2014/main" xmlns="" id="{6372B0DD-E59B-4E25-84AA-B3E5256F9595}"/>
                  </a:ext>
                </a:extLst>
              </p:cNvPr>
              <p:cNvSpPr/>
              <p:nvPr/>
            </p:nvSpPr>
            <p:spPr>
              <a:xfrm>
                <a:off x="5373609" y="4219973"/>
                <a:ext cx="2403" cy="5151"/>
              </a:xfrm>
              <a:custGeom>
                <a:avLst/>
                <a:gdLst>
                  <a:gd name="connsiteX0" fmla="*/ 1202 w 2403"/>
                  <a:gd name="connsiteY0" fmla="*/ 5152 h 5151"/>
                  <a:gd name="connsiteX1" fmla="*/ 2404 w 2403"/>
                  <a:gd name="connsiteY1" fmla="*/ 2576 h 5151"/>
                  <a:gd name="connsiteX2" fmla="*/ 1202 w 2403"/>
                  <a:gd name="connsiteY2" fmla="*/ 0 h 5151"/>
                  <a:gd name="connsiteX3" fmla="*/ 0 w 2403"/>
                  <a:gd name="connsiteY3" fmla="*/ 2576 h 5151"/>
                  <a:gd name="connsiteX4" fmla="*/ 1202 w 2403"/>
                  <a:gd name="connsiteY4" fmla="*/ 5152 h 5151"/>
                  <a:gd name="connsiteX5" fmla="*/ 1202 w 2403"/>
                  <a:gd name="connsiteY5" fmla="*/ 5152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5151">
                    <a:moveTo>
                      <a:pt x="1202" y="5152"/>
                    </a:moveTo>
                    <a:cubicBezTo>
                      <a:pt x="1202" y="5152"/>
                      <a:pt x="2404" y="3949"/>
                      <a:pt x="2404" y="2576"/>
                    </a:cubicBezTo>
                    <a:cubicBezTo>
                      <a:pt x="2404" y="1374"/>
                      <a:pt x="1202" y="0"/>
                      <a:pt x="1202" y="0"/>
                    </a:cubicBezTo>
                    <a:cubicBezTo>
                      <a:pt x="0" y="0"/>
                      <a:pt x="0" y="1202"/>
                      <a:pt x="0" y="2576"/>
                    </a:cubicBezTo>
                    <a:cubicBezTo>
                      <a:pt x="0" y="3949"/>
                      <a:pt x="0" y="5152"/>
                      <a:pt x="1202" y="5152"/>
                    </a:cubicBezTo>
                    <a:lnTo>
                      <a:pt x="1202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2" name="任意多边形: 形状 2451">
                <a:extLst>
                  <a:ext uri="{FF2B5EF4-FFF2-40B4-BE49-F238E27FC236}">
                    <a16:creationId xmlns:a16="http://schemas.microsoft.com/office/drawing/2014/main" xmlns="" id="{09E35635-9021-41EA-9E39-60C12A1FD2EF}"/>
                  </a:ext>
                </a:extLst>
              </p:cNvPr>
              <p:cNvSpPr/>
              <p:nvPr/>
            </p:nvSpPr>
            <p:spPr>
              <a:xfrm>
                <a:off x="5371033" y="4217569"/>
                <a:ext cx="7555" cy="9959"/>
              </a:xfrm>
              <a:custGeom>
                <a:avLst/>
                <a:gdLst>
                  <a:gd name="connsiteX0" fmla="*/ 3778 w 7555"/>
                  <a:gd name="connsiteY0" fmla="*/ 9960 h 9959"/>
                  <a:gd name="connsiteX1" fmla="*/ 0 w 7555"/>
                  <a:gd name="connsiteY1" fmla="*/ 4980 h 9959"/>
                  <a:gd name="connsiteX2" fmla="*/ 0 w 7555"/>
                  <a:gd name="connsiteY2" fmla="*/ 4980 h 9959"/>
                  <a:gd name="connsiteX3" fmla="*/ 0 w 7555"/>
                  <a:gd name="connsiteY3" fmla="*/ 4980 h 9959"/>
                  <a:gd name="connsiteX4" fmla="*/ 0 w 7555"/>
                  <a:gd name="connsiteY4" fmla="*/ 4980 h 9959"/>
                  <a:gd name="connsiteX5" fmla="*/ 0 w 7555"/>
                  <a:gd name="connsiteY5" fmla="*/ 4980 h 9959"/>
                  <a:gd name="connsiteX6" fmla="*/ 3606 w 7555"/>
                  <a:gd name="connsiteY6" fmla="*/ 0 h 9959"/>
                  <a:gd name="connsiteX7" fmla="*/ 3606 w 7555"/>
                  <a:gd name="connsiteY7" fmla="*/ 0 h 9959"/>
                  <a:gd name="connsiteX8" fmla="*/ 4637 w 7555"/>
                  <a:gd name="connsiteY8" fmla="*/ 0 h 9959"/>
                  <a:gd name="connsiteX9" fmla="*/ 5324 w 7555"/>
                  <a:gd name="connsiteY9" fmla="*/ 687 h 9959"/>
                  <a:gd name="connsiteX10" fmla="*/ 7212 w 7555"/>
                  <a:gd name="connsiteY10" fmla="*/ 4465 h 9959"/>
                  <a:gd name="connsiteX11" fmla="*/ 7212 w 7555"/>
                  <a:gd name="connsiteY11" fmla="*/ 4465 h 9959"/>
                  <a:gd name="connsiteX12" fmla="*/ 7040 w 7555"/>
                  <a:gd name="connsiteY12" fmla="*/ 4121 h 9959"/>
                  <a:gd name="connsiteX13" fmla="*/ 7040 w 7555"/>
                  <a:gd name="connsiteY13" fmla="*/ 4121 h 9959"/>
                  <a:gd name="connsiteX14" fmla="*/ 7212 w 7555"/>
                  <a:gd name="connsiteY14" fmla="*/ 4465 h 9959"/>
                  <a:gd name="connsiteX15" fmla="*/ 7212 w 7555"/>
                  <a:gd name="connsiteY15" fmla="*/ 4465 h 9959"/>
                  <a:gd name="connsiteX16" fmla="*/ 7212 w 7555"/>
                  <a:gd name="connsiteY16" fmla="*/ 4465 h 9959"/>
                  <a:gd name="connsiteX17" fmla="*/ 7212 w 7555"/>
                  <a:gd name="connsiteY17" fmla="*/ 4465 h 9959"/>
                  <a:gd name="connsiteX18" fmla="*/ 7212 w 7555"/>
                  <a:gd name="connsiteY18" fmla="*/ 4465 h 9959"/>
                  <a:gd name="connsiteX19" fmla="*/ 7212 w 7555"/>
                  <a:gd name="connsiteY19" fmla="*/ 4465 h 9959"/>
                  <a:gd name="connsiteX20" fmla="*/ 7212 w 7555"/>
                  <a:gd name="connsiteY20" fmla="*/ 4808 h 9959"/>
                  <a:gd name="connsiteX21" fmla="*/ 7212 w 7555"/>
                  <a:gd name="connsiteY21" fmla="*/ 4808 h 9959"/>
                  <a:gd name="connsiteX22" fmla="*/ 7212 w 7555"/>
                  <a:gd name="connsiteY22" fmla="*/ 4808 h 9959"/>
                  <a:gd name="connsiteX23" fmla="*/ 7212 w 7555"/>
                  <a:gd name="connsiteY23" fmla="*/ 4808 h 9959"/>
                  <a:gd name="connsiteX24" fmla="*/ 7212 w 7555"/>
                  <a:gd name="connsiteY24" fmla="*/ 4808 h 9959"/>
                  <a:gd name="connsiteX25" fmla="*/ 7212 w 7555"/>
                  <a:gd name="connsiteY25" fmla="*/ 4808 h 9959"/>
                  <a:gd name="connsiteX26" fmla="*/ 4809 w 7555"/>
                  <a:gd name="connsiteY26" fmla="*/ 5667 h 9959"/>
                  <a:gd name="connsiteX27" fmla="*/ 4809 w 7555"/>
                  <a:gd name="connsiteY27" fmla="*/ 5838 h 9959"/>
                  <a:gd name="connsiteX28" fmla="*/ 4809 w 7555"/>
                  <a:gd name="connsiteY28" fmla="*/ 5838 h 9959"/>
                  <a:gd name="connsiteX29" fmla="*/ 3606 w 7555"/>
                  <a:gd name="connsiteY29" fmla="*/ 6182 h 9959"/>
                  <a:gd name="connsiteX30" fmla="*/ 3606 w 7555"/>
                  <a:gd name="connsiteY30" fmla="*/ 6010 h 9959"/>
                  <a:gd name="connsiteX31" fmla="*/ 3606 w 7555"/>
                  <a:gd name="connsiteY31" fmla="*/ 6869 h 9959"/>
                  <a:gd name="connsiteX32" fmla="*/ 3606 w 7555"/>
                  <a:gd name="connsiteY32" fmla="*/ 7212 h 9959"/>
                  <a:gd name="connsiteX33" fmla="*/ 3606 w 7555"/>
                  <a:gd name="connsiteY33" fmla="*/ 6869 h 9959"/>
                  <a:gd name="connsiteX34" fmla="*/ 3606 w 7555"/>
                  <a:gd name="connsiteY34" fmla="*/ 6869 h 9959"/>
                  <a:gd name="connsiteX35" fmla="*/ 3606 w 7555"/>
                  <a:gd name="connsiteY35" fmla="*/ 6869 h 9959"/>
                  <a:gd name="connsiteX36" fmla="*/ 5839 w 7555"/>
                  <a:gd name="connsiteY36" fmla="*/ 6869 h 9959"/>
                  <a:gd name="connsiteX37" fmla="*/ 5839 w 7555"/>
                  <a:gd name="connsiteY37" fmla="*/ 6869 h 9959"/>
                  <a:gd name="connsiteX38" fmla="*/ 7212 w 7555"/>
                  <a:gd name="connsiteY38" fmla="*/ 5323 h 9959"/>
                  <a:gd name="connsiteX39" fmla="*/ 7212 w 7555"/>
                  <a:gd name="connsiteY39" fmla="*/ 5323 h 9959"/>
                  <a:gd name="connsiteX40" fmla="*/ 5324 w 7555"/>
                  <a:gd name="connsiteY40" fmla="*/ 8929 h 9959"/>
                  <a:gd name="connsiteX41" fmla="*/ 5324 w 7555"/>
                  <a:gd name="connsiteY41" fmla="*/ 8929 h 9959"/>
                  <a:gd name="connsiteX42" fmla="*/ 4637 w 7555"/>
                  <a:gd name="connsiteY42" fmla="*/ 9616 h 9959"/>
                  <a:gd name="connsiteX43" fmla="*/ 3778 w 7555"/>
                  <a:gd name="connsiteY43" fmla="*/ 9616 h 9959"/>
                  <a:gd name="connsiteX44" fmla="*/ 3778 w 7555"/>
                  <a:gd name="connsiteY44" fmla="*/ 9960 h 9959"/>
                  <a:gd name="connsiteX45" fmla="*/ 2576 w 7555"/>
                  <a:gd name="connsiteY45" fmla="*/ 7384 h 9959"/>
                  <a:gd name="connsiteX46" fmla="*/ 1717 w 7555"/>
                  <a:gd name="connsiteY46" fmla="*/ 7212 h 9959"/>
                  <a:gd name="connsiteX47" fmla="*/ 1717 w 7555"/>
                  <a:gd name="connsiteY47" fmla="*/ 7212 h 9959"/>
                  <a:gd name="connsiteX48" fmla="*/ 2576 w 7555"/>
                  <a:gd name="connsiteY48" fmla="*/ 7384 h 9959"/>
                  <a:gd name="connsiteX49" fmla="*/ 2576 w 7555"/>
                  <a:gd name="connsiteY49" fmla="*/ 7384 h 9959"/>
                  <a:gd name="connsiteX50" fmla="*/ 1031 w 7555"/>
                  <a:gd name="connsiteY50" fmla="*/ 6869 h 9959"/>
                  <a:gd name="connsiteX51" fmla="*/ 1031 w 7555"/>
                  <a:gd name="connsiteY51" fmla="*/ 6869 h 9959"/>
                  <a:gd name="connsiteX52" fmla="*/ 1031 w 7555"/>
                  <a:gd name="connsiteY52" fmla="*/ 6869 h 9959"/>
                  <a:gd name="connsiteX53" fmla="*/ 344 w 7555"/>
                  <a:gd name="connsiteY53" fmla="*/ 6182 h 9959"/>
                  <a:gd name="connsiteX54" fmla="*/ 344 w 7555"/>
                  <a:gd name="connsiteY54" fmla="*/ 6182 h 9959"/>
                  <a:gd name="connsiteX55" fmla="*/ 344 w 7555"/>
                  <a:gd name="connsiteY55" fmla="*/ 6182 h 9959"/>
                  <a:gd name="connsiteX56" fmla="*/ 1031 w 7555"/>
                  <a:gd name="connsiteY56" fmla="*/ 6869 h 9959"/>
                  <a:gd name="connsiteX57" fmla="*/ 1031 w 7555"/>
                  <a:gd name="connsiteY57" fmla="*/ 6869 h 9959"/>
                  <a:gd name="connsiteX58" fmla="*/ 7212 w 7555"/>
                  <a:gd name="connsiteY58" fmla="*/ 3949 h 9959"/>
                  <a:gd name="connsiteX59" fmla="*/ 7212 w 7555"/>
                  <a:gd name="connsiteY59" fmla="*/ 3949 h 9959"/>
                  <a:gd name="connsiteX60" fmla="*/ 7212 w 7555"/>
                  <a:gd name="connsiteY60" fmla="*/ 3949 h 9959"/>
                  <a:gd name="connsiteX61" fmla="*/ 7212 w 7555"/>
                  <a:gd name="connsiteY61" fmla="*/ 3949 h 9959"/>
                  <a:gd name="connsiteX62" fmla="*/ 3778 w 7555"/>
                  <a:gd name="connsiteY62" fmla="*/ 7040 h 9959"/>
                  <a:gd name="connsiteX63" fmla="*/ 3778 w 7555"/>
                  <a:gd name="connsiteY63" fmla="*/ 6353 h 9959"/>
                  <a:gd name="connsiteX64" fmla="*/ 3778 w 7555"/>
                  <a:gd name="connsiteY64" fmla="*/ 7040 h 9959"/>
                  <a:gd name="connsiteX65" fmla="*/ 3778 w 7555"/>
                  <a:gd name="connsiteY65" fmla="*/ 7040 h 9959"/>
                  <a:gd name="connsiteX66" fmla="*/ 3778 w 7555"/>
                  <a:gd name="connsiteY66" fmla="*/ 7040 h 9959"/>
                  <a:gd name="connsiteX67" fmla="*/ 7556 w 7555"/>
                  <a:gd name="connsiteY67" fmla="*/ 4980 h 9959"/>
                  <a:gd name="connsiteX68" fmla="*/ 7556 w 7555"/>
                  <a:gd name="connsiteY68" fmla="*/ 5495 h 9959"/>
                  <a:gd name="connsiteX69" fmla="*/ 7556 w 7555"/>
                  <a:gd name="connsiteY69" fmla="*/ 5495 h 9959"/>
                  <a:gd name="connsiteX70" fmla="*/ 7556 w 7555"/>
                  <a:gd name="connsiteY70" fmla="*/ 4980 h 9959"/>
                  <a:gd name="connsiteX71" fmla="*/ 7556 w 7555"/>
                  <a:gd name="connsiteY71" fmla="*/ 4980 h 9959"/>
                  <a:gd name="connsiteX72" fmla="*/ 7384 w 7555"/>
                  <a:gd name="connsiteY72" fmla="*/ 4636 h 9959"/>
                  <a:gd name="connsiteX73" fmla="*/ 7384 w 7555"/>
                  <a:gd name="connsiteY73" fmla="*/ 4636 h 9959"/>
                  <a:gd name="connsiteX74" fmla="*/ 7384 w 7555"/>
                  <a:gd name="connsiteY74" fmla="*/ 4636 h 9959"/>
                  <a:gd name="connsiteX75" fmla="*/ 7384 w 7555"/>
                  <a:gd name="connsiteY75" fmla="*/ 4636 h 9959"/>
                  <a:gd name="connsiteX76" fmla="*/ 7384 w 7555"/>
                  <a:gd name="connsiteY76" fmla="*/ 4636 h 9959"/>
                  <a:gd name="connsiteX77" fmla="*/ 7384 w 7555"/>
                  <a:gd name="connsiteY77" fmla="*/ 4636 h 9959"/>
                  <a:gd name="connsiteX78" fmla="*/ 7384 w 7555"/>
                  <a:gd name="connsiteY78" fmla="*/ 4636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555" h="9959">
                    <a:moveTo>
                      <a:pt x="3778" y="9960"/>
                    </a:moveTo>
                    <a:cubicBezTo>
                      <a:pt x="0" y="9616"/>
                      <a:pt x="0" y="5667"/>
                      <a:pt x="0" y="4980"/>
                    </a:cubicBezTo>
                    <a:lnTo>
                      <a:pt x="0" y="4980"/>
                    </a:lnTo>
                    <a:lnTo>
                      <a:pt x="0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ubicBezTo>
                      <a:pt x="0" y="4293"/>
                      <a:pt x="0" y="344"/>
                      <a:pt x="3606" y="0"/>
                    </a:cubicBezTo>
                    <a:lnTo>
                      <a:pt x="3606" y="0"/>
                    </a:lnTo>
                    <a:lnTo>
                      <a:pt x="4637" y="0"/>
                    </a:lnTo>
                    <a:lnTo>
                      <a:pt x="5324" y="687"/>
                    </a:lnTo>
                    <a:cubicBezTo>
                      <a:pt x="5324" y="859"/>
                      <a:pt x="6869" y="2061"/>
                      <a:pt x="7212" y="4465"/>
                    </a:cubicBezTo>
                    <a:lnTo>
                      <a:pt x="7212" y="4465"/>
                    </a:lnTo>
                    <a:cubicBezTo>
                      <a:pt x="7212" y="4293"/>
                      <a:pt x="7212" y="4121"/>
                      <a:pt x="7040" y="4121"/>
                    </a:cubicBezTo>
                    <a:lnTo>
                      <a:pt x="7040" y="4121"/>
                    </a:lnTo>
                    <a:cubicBezTo>
                      <a:pt x="7040" y="4293"/>
                      <a:pt x="7040" y="4293"/>
                      <a:pt x="7212" y="4465"/>
                    </a:cubicBezTo>
                    <a:lnTo>
                      <a:pt x="7212" y="4465"/>
                    </a:lnTo>
                    <a:lnTo>
                      <a:pt x="7212" y="4465"/>
                    </a:lnTo>
                    <a:lnTo>
                      <a:pt x="7212" y="4465"/>
                    </a:lnTo>
                    <a:cubicBezTo>
                      <a:pt x="7212" y="4465"/>
                      <a:pt x="7212" y="4465"/>
                      <a:pt x="7212" y="4465"/>
                    </a:cubicBezTo>
                    <a:lnTo>
                      <a:pt x="7212" y="4465"/>
                    </a:lnTo>
                    <a:cubicBezTo>
                      <a:pt x="7212" y="4636"/>
                      <a:pt x="7212" y="4636"/>
                      <a:pt x="7212" y="4808"/>
                    </a:cubicBezTo>
                    <a:lnTo>
                      <a:pt x="7212" y="4808"/>
                    </a:lnTo>
                    <a:cubicBezTo>
                      <a:pt x="7212" y="4808"/>
                      <a:pt x="7212" y="4808"/>
                      <a:pt x="7212" y="4808"/>
                    </a:cubicBezTo>
                    <a:lnTo>
                      <a:pt x="7212" y="4808"/>
                    </a:lnTo>
                    <a:cubicBezTo>
                      <a:pt x="7212" y="4808"/>
                      <a:pt x="7212" y="4808"/>
                      <a:pt x="7212" y="4808"/>
                    </a:cubicBezTo>
                    <a:lnTo>
                      <a:pt x="7212" y="4808"/>
                    </a:lnTo>
                    <a:lnTo>
                      <a:pt x="4809" y="5667"/>
                    </a:lnTo>
                    <a:cubicBezTo>
                      <a:pt x="4809" y="5667"/>
                      <a:pt x="4809" y="5838"/>
                      <a:pt x="4809" y="5838"/>
                    </a:cubicBezTo>
                    <a:lnTo>
                      <a:pt x="4809" y="5838"/>
                    </a:lnTo>
                    <a:lnTo>
                      <a:pt x="3606" y="6182"/>
                    </a:lnTo>
                    <a:lnTo>
                      <a:pt x="3606" y="6010"/>
                    </a:lnTo>
                    <a:lnTo>
                      <a:pt x="3606" y="6869"/>
                    </a:lnTo>
                    <a:lnTo>
                      <a:pt x="3606" y="7212"/>
                    </a:lnTo>
                    <a:lnTo>
                      <a:pt x="3606" y="6869"/>
                    </a:lnTo>
                    <a:cubicBezTo>
                      <a:pt x="3606" y="6869"/>
                      <a:pt x="3606" y="6869"/>
                      <a:pt x="3606" y="6869"/>
                    </a:cubicBezTo>
                    <a:lnTo>
                      <a:pt x="3606" y="6869"/>
                    </a:lnTo>
                    <a:cubicBezTo>
                      <a:pt x="3950" y="7040"/>
                      <a:pt x="4465" y="7384"/>
                      <a:pt x="5839" y="6869"/>
                    </a:cubicBezTo>
                    <a:lnTo>
                      <a:pt x="5839" y="6869"/>
                    </a:lnTo>
                    <a:cubicBezTo>
                      <a:pt x="6697" y="6182"/>
                      <a:pt x="7040" y="5667"/>
                      <a:pt x="7212" y="5323"/>
                    </a:cubicBezTo>
                    <a:lnTo>
                      <a:pt x="7212" y="5323"/>
                    </a:lnTo>
                    <a:cubicBezTo>
                      <a:pt x="6869" y="7727"/>
                      <a:pt x="5495" y="8757"/>
                      <a:pt x="5324" y="8929"/>
                    </a:cubicBezTo>
                    <a:lnTo>
                      <a:pt x="5324" y="8929"/>
                    </a:lnTo>
                    <a:lnTo>
                      <a:pt x="4637" y="9616"/>
                    </a:lnTo>
                    <a:lnTo>
                      <a:pt x="3778" y="9616"/>
                    </a:lnTo>
                    <a:lnTo>
                      <a:pt x="3778" y="9960"/>
                    </a:lnTo>
                    <a:close/>
                    <a:moveTo>
                      <a:pt x="2576" y="7384"/>
                    </a:moveTo>
                    <a:cubicBezTo>
                      <a:pt x="2232" y="7384"/>
                      <a:pt x="2061" y="7384"/>
                      <a:pt x="1717" y="7212"/>
                    </a:cubicBezTo>
                    <a:lnTo>
                      <a:pt x="1717" y="7212"/>
                    </a:lnTo>
                    <a:cubicBezTo>
                      <a:pt x="2061" y="7384"/>
                      <a:pt x="2232" y="7384"/>
                      <a:pt x="2576" y="7384"/>
                    </a:cubicBezTo>
                    <a:lnTo>
                      <a:pt x="2576" y="7384"/>
                    </a:lnTo>
                    <a:close/>
                    <a:moveTo>
                      <a:pt x="1031" y="6869"/>
                    </a:moveTo>
                    <a:cubicBezTo>
                      <a:pt x="859" y="6697"/>
                      <a:pt x="859" y="6697"/>
                      <a:pt x="1031" y="6869"/>
                    </a:cubicBezTo>
                    <a:lnTo>
                      <a:pt x="1031" y="6869"/>
                    </a:lnTo>
                    <a:cubicBezTo>
                      <a:pt x="687" y="6525"/>
                      <a:pt x="516" y="6353"/>
                      <a:pt x="344" y="6182"/>
                    </a:cubicBezTo>
                    <a:lnTo>
                      <a:pt x="344" y="6182"/>
                    </a:lnTo>
                    <a:lnTo>
                      <a:pt x="344" y="6182"/>
                    </a:lnTo>
                    <a:cubicBezTo>
                      <a:pt x="516" y="6353"/>
                      <a:pt x="687" y="6525"/>
                      <a:pt x="1031" y="6869"/>
                    </a:cubicBezTo>
                    <a:lnTo>
                      <a:pt x="1031" y="6869"/>
                    </a:lnTo>
                    <a:close/>
                    <a:moveTo>
                      <a:pt x="7212" y="3949"/>
                    </a:moveTo>
                    <a:lnTo>
                      <a:pt x="7212" y="3949"/>
                    </a:lnTo>
                    <a:cubicBezTo>
                      <a:pt x="7212" y="3949"/>
                      <a:pt x="7212" y="3949"/>
                      <a:pt x="7212" y="3949"/>
                    </a:cubicBezTo>
                    <a:lnTo>
                      <a:pt x="7212" y="3949"/>
                    </a:lnTo>
                    <a:close/>
                    <a:moveTo>
                      <a:pt x="3778" y="7040"/>
                    </a:moveTo>
                    <a:lnTo>
                      <a:pt x="3778" y="6353"/>
                    </a:lnTo>
                    <a:lnTo>
                      <a:pt x="3778" y="7040"/>
                    </a:lnTo>
                    <a:lnTo>
                      <a:pt x="3778" y="7040"/>
                    </a:lnTo>
                    <a:lnTo>
                      <a:pt x="3778" y="7040"/>
                    </a:lnTo>
                    <a:close/>
                    <a:moveTo>
                      <a:pt x="7556" y="4980"/>
                    </a:moveTo>
                    <a:cubicBezTo>
                      <a:pt x="7556" y="5152"/>
                      <a:pt x="7556" y="5323"/>
                      <a:pt x="7556" y="5495"/>
                    </a:cubicBezTo>
                    <a:lnTo>
                      <a:pt x="7556" y="5495"/>
                    </a:lnTo>
                    <a:cubicBezTo>
                      <a:pt x="7384" y="5495"/>
                      <a:pt x="7556" y="5323"/>
                      <a:pt x="7556" y="4980"/>
                    </a:cubicBezTo>
                    <a:lnTo>
                      <a:pt x="7556" y="4980"/>
                    </a:lnTo>
                    <a:close/>
                    <a:moveTo>
                      <a:pt x="7384" y="4636"/>
                    </a:moveTo>
                    <a:cubicBezTo>
                      <a:pt x="7384" y="4636"/>
                      <a:pt x="7384" y="4636"/>
                      <a:pt x="7384" y="4636"/>
                    </a:cubicBezTo>
                    <a:lnTo>
                      <a:pt x="7384" y="4636"/>
                    </a:lnTo>
                    <a:lnTo>
                      <a:pt x="7384" y="4636"/>
                    </a:lnTo>
                    <a:lnTo>
                      <a:pt x="7384" y="4636"/>
                    </a:lnTo>
                    <a:cubicBezTo>
                      <a:pt x="7384" y="4636"/>
                      <a:pt x="7384" y="4636"/>
                      <a:pt x="7384" y="4636"/>
                    </a:cubicBezTo>
                    <a:lnTo>
                      <a:pt x="7384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7" name="图形 7">
              <a:extLst>
                <a:ext uri="{FF2B5EF4-FFF2-40B4-BE49-F238E27FC236}">
                  <a16:creationId xmlns:a16="http://schemas.microsoft.com/office/drawing/2014/main" xmlns="" id="{E97AF0FE-2F3E-4A6D-9D76-47A625807593}"/>
                </a:ext>
              </a:extLst>
            </p:cNvPr>
            <p:cNvGrpSpPr/>
            <p:nvPr/>
          </p:nvGrpSpPr>
          <p:grpSpPr>
            <a:xfrm>
              <a:off x="5373566" y="4198509"/>
              <a:ext cx="7254" cy="14080"/>
              <a:chOff x="5373566" y="4198509"/>
              <a:chExt cx="7254" cy="14080"/>
            </a:xfrm>
            <a:solidFill>
              <a:srgbClr val="B4B4B4"/>
            </a:solidFill>
          </p:grpSpPr>
          <p:sp>
            <p:nvSpPr>
              <p:cNvPr id="2449" name="任意多边形: 形状 2448">
                <a:extLst>
                  <a:ext uri="{FF2B5EF4-FFF2-40B4-BE49-F238E27FC236}">
                    <a16:creationId xmlns:a16="http://schemas.microsoft.com/office/drawing/2014/main" xmlns="" id="{5862D0F1-E0F9-4DEE-B903-5270ADFE08F1}"/>
                  </a:ext>
                </a:extLst>
              </p:cNvPr>
              <p:cNvSpPr/>
              <p:nvPr/>
            </p:nvSpPr>
            <p:spPr>
              <a:xfrm>
                <a:off x="5376107" y="4200913"/>
                <a:ext cx="2481" cy="8929"/>
              </a:xfrm>
              <a:custGeom>
                <a:avLst/>
                <a:gdLst>
                  <a:gd name="connsiteX0" fmla="*/ 1280 w 2481"/>
                  <a:gd name="connsiteY0" fmla="*/ 8929 h 8929"/>
                  <a:gd name="connsiteX1" fmla="*/ 2482 w 2481"/>
                  <a:gd name="connsiteY1" fmla="*/ 5152 h 8929"/>
                  <a:gd name="connsiteX2" fmla="*/ 1280 w 2481"/>
                  <a:gd name="connsiteY2" fmla="*/ 0 h 8929"/>
                  <a:gd name="connsiteX3" fmla="*/ 78 w 2481"/>
                  <a:gd name="connsiteY3" fmla="*/ 5152 h 8929"/>
                  <a:gd name="connsiteX4" fmla="*/ 1280 w 2481"/>
                  <a:gd name="connsiteY4" fmla="*/ 8929 h 8929"/>
                  <a:gd name="connsiteX5" fmla="*/ 1280 w 2481"/>
                  <a:gd name="connsiteY5" fmla="*/ 8929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1" h="8929">
                    <a:moveTo>
                      <a:pt x="1280" y="8929"/>
                    </a:moveTo>
                    <a:cubicBezTo>
                      <a:pt x="2482" y="8929"/>
                      <a:pt x="2482" y="7727"/>
                      <a:pt x="2482" y="5152"/>
                    </a:cubicBezTo>
                    <a:cubicBezTo>
                      <a:pt x="2482" y="2576"/>
                      <a:pt x="2482" y="0"/>
                      <a:pt x="1280" y="0"/>
                    </a:cubicBezTo>
                    <a:cubicBezTo>
                      <a:pt x="78" y="0"/>
                      <a:pt x="78" y="2576"/>
                      <a:pt x="78" y="5152"/>
                    </a:cubicBezTo>
                    <a:cubicBezTo>
                      <a:pt x="-94" y="7727"/>
                      <a:pt x="-94" y="8929"/>
                      <a:pt x="1280" y="8929"/>
                    </a:cubicBezTo>
                    <a:lnTo>
                      <a:pt x="1280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0" name="任意多边形: 形状 2449">
                <a:extLst>
                  <a:ext uri="{FF2B5EF4-FFF2-40B4-BE49-F238E27FC236}">
                    <a16:creationId xmlns:a16="http://schemas.microsoft.com/office/drawing/2014/main" xmlns="" id="{0DE80050-DB4D-4790-AFEC-2CF3865B5040}"/>
                  </a:ext>
                </a:extLst>
              </p:cNvPr>
              <p:cNvSpPr/>
              <p:nvPr/>
            </p:nvSpPr>
            <p:spPr>
              <a:xfrm>
                <a:off x="5373566" y="4198509"/>
                <a:ext cx="7254" cy="14080"/>
              </a:xfrm>
              <a:custGeom>
                <a:avLst/>
                <a:gdLst>
                  <a:gd name="connsiteX0" fmla="*/ 214 w 7254"/>
                  <a:gd name="connsiteY0" fmla="*/ 10990 h 14080"/>
                  <a:gd name="connsiteX1" fmla="*/ 43 w 7254"/>
                  <a:gd name="connsiteY1" fmla="*/ 7727 h 14080"/>
                  <a:gd name="connsiteX2" fmla="*/ 43 w 7254"/>
                  <a:gd name="connsiteY2" fmla="*/ 7727 h 14080"/>
                  <a:gd name="connsiteX3" fmla="*/ 43 w 7254"/>
                  <a:gd name="connsiteY3" fmla="*/ 6869 h 14080"/>
                  <a:gd name="connsiteX4" fmla="*/ 43 w 7254"/>
                  <a:gd name="connsiteY4" fmla="*/ 6869 h 14080"/>
                  <a:gd name="connsiteX5" fmla="*/ 214 w 7254"/>
                  <a:gd name="connsiteY5" fmla="*/ 3263 h 14080"/>
                  <a:gd name="connsiteX6" fmla="*/ 214 w 7254"/>
                  <a:gd name="connsiteY6" fmla="*/ 3263 h 14080"/>
                  <a:gd name="connsiteX7" fmla="*/ 3649 w 7254"/>
                  <a:gd name="connsiteY7" fmla="*/ 0 h 14080"/>
                  <a:gd name="connsiteX8" fmla="*/ 3649 w 7254"/>
                  <a:gd name="connsiteY8" fmla="*/ 0 h 14080"/>
                  <a:gd name="connsiteX9" fmla="*/ 7083 w 7254"/>
                  <a:gd name="connsiteY9" fmla="*/ 3606 h 14080"/>
                  <a:gd name="connsiteX10" fmla="*/ 7083 w 7254"/>
                  <a:gd name="connsiteY10" fmla="*/ 3606 h 14080"/>
                  <a:gd name="connsiteX11" fmla="*/ 7255 w 7254"/>
                  <a:gd name="connsiteY11" fmla="*/ 8071 h 14080"/>
                  <a:gd name="connsiteX12" fmla="*/ 7255 w 7254"/>
                  <a:gd name="connsiteY12" fmla="*/ 8071 h 14080"/>
                  <a:gd name="connsiteX13" fmla="*/ 7255 w 7254"/>
                  <a:gd name="connsiteY13" fmla="*/ 8242 h 14080"/>
                  <a:gd name="connsiteX14" fmla="*/ 3649 w 7254"/>
                  <a:gd name="connsiteY14" fmla="*/ 13909 h 14080"/>
                  <a:gd name="connsiteX15" fmla="*/ 3649 w 7254"/>
                  <a:gd name="connsiteY15" fmla="*/ 13909 h 14080"/>
                  <a:gd name="connsiteX16" fmla="*/ 3649 w 7254"/>
                  <a:gd name="connsiteY16" fmla="*/ 11505 h 14080"/>
                  <a:gd name="connsiteX17" fmla="*/ 3649 w 7254"/>
                  <a:gd name="connsiteY17" fmla="*/ 10303 h 14080"/>
                  <a:gd name="connsiteX18" fmla="*/ 3649 w 7254"/>
                  <a:gd name="connsiteY18" fmla="*/ 10475 h 14080"/>
                  <a:gd name="connsiteX19" fmla="*/ 3649 w 7254"/>
                  <a:gd name="connsiteY19" fmla="*/ 11677 h 14080"/>
                  <a:gd name="connsiteX20" fmla="*/ 3649 w 7254"/>
                  <a:gd name="connsiteY20" fmla="*/ 14081 h 14080"/>
                  <a:gd name="connsiteX21" fmla="*/ 3306 w 7254"/>
                  <a:gd name="connsiteY21" fmla="*/ 14081 h 14080"/>
                  <a:gd name="connsiteX22" fmla="*/ 3306 w 7254"/>
                  <a:gd name="connsiteY22" fmla="*/ 14081 h 14080"/>
                  <a:gd name="connsiteX23" fmla="*/ 214 w 7254"/>
                  <a:gd name="connsiteY23" fmla="*/ 10990 h 14080"/>
                  <a:gd name="connsiteX24" fmla="*/ 214 w 7254"/>
                  <a:gd name="connsiteY24" fmla="*/ 10990 h 1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54" h="14080">
                    <a:moveTo>
                      <a:pt x="214" y="10990"/>
                    </a:moveTo>
                    <a:cubicBezTo>
                      <a:pt x="-129" y="9788"/>
                      <a:pt x="43" y="8758"/>
                      <a:pt x="43" y="7727"/>
                    </a:cubicBezTo>
                    <a:lnTo>
                      <a:pt x="43" y="7727"/>
                    </a:lnTo>
                    <a:cubicBezTo>
                      <a:pt x="43" y="7212"/>
                      <a:pt x="43" y="6869"/>
                      <a:pt x="43" y="6869"/>
                    </a:cubicBezTo>
                    <a:lnTo>
                      <a:pt x="43" y="6869"/>
                    </a:lnTo>
                    <a:cubicBezTo>
                      <a:pt x="43" y="5667"/>
                      <a:pt x="43" y="4465"/>
                      <a:pt x="214" y="3263"/>
                    </a:cubicBezTo>
                    <a:lnTo>
                      <a:pt x="214" y="3263"/>
                    </a:lnTo>
                    <a:cubicBezTo>
                      <a:pt x="386" y="2232"/>
                      <a:pt x="1073" y="0"/>
                      <a:pt x="3649" y="0"/>
                    </a:cubicBezTo>
                    <a:lnTo>
                      <a:pt x="3649" y="0"/>
                    </a:lnTo>
                    <a:cubicBezTo>
                      <a:pt x="6396" y="172"/>
                      <a:pt x="7083" y="2576"/>
                      <a:pt x="7083" y="3606"/>
                    </a:cubicBezTo>
                    <a:lnTo>
                      <a:pt x="7083" y="3606"/>
                    </a:lnTo>
                    <a:cubicBezTo>
                      <a:pt x="7255" y="4980"/>
                      <a:pt x="7255" y="6182"/>
                      <a:pt x="7255" y="8071"/>
                    </a:cubicBezTo>
                    <a:lnTo>
                      <a:pt x="7255" y="8071"/>
                    </a:lnTo>
                    <a:lnTo>
                      <a:pt x="7255" y="8242"/>
                    </a:lnTo>
                    <a:cubicBezTo>
                      <a:pt x="7255" y="9788"/>
                      <a:pt x="7255" y="13566"/>
                      <a:pt x="3649" y="13909"/>
                    </a:cubicBezTo>
                    <a:lnTo>
                      <a:pt x="3649" y="13909"/>
                    </a:lnTo>
                    <a:lnTo>
                      <a:pt x="3649" y="11505"/>
                    </a:lnTo>
                    <a:lnTo>
                      <a:pt x="3649" y="10303"/>
                    </a:lnTo>
                    <a:lnTo>
                      <a:pt x="3649" y="10475"/>
                    </a:lnTo>
                    <a:lnTo>
                      <a:pt x="3649" y="11677"/>
                    </a:lnTo>
                    <a:lnTo>
                      <a:pt x="3649" y="14081"/>
                    </a:lnTo>
                    <a:cubicBezTo>
                      <a:pt x="3477" y="14081"/>
                      <a:pt x="3477" y="14081"/>
                      <a:pt x="3306" y="14081"/>
                    </a:cubicBezTo>
                    <a:lnTo>
                      <a:pt x="3306" y="14081"/>
                    </a:lnTo>
                    <a:cubicBezTo>
                      <a:pt x="1932" y="13737"/>
                      <a:pt x="386" y="12020"/>
                      <a:pt x="214" y="10990"/>
                    </a:cubicBezTo>
                    <a:lnTo>
                      <a:pt x="214" y="10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7">
              <a:extLst>
                <a:ext uri="{FF2B5EF4-FFF2-40B4-BE49-F238E27FC236}">
                  <a16:creationId xmlns:a16="http://schemas.microsoft.com/office/drawing/2014/main" xmlns="" id="{09A6455A-6291-4EFC-8B3B-6E9F1FD25385}"/>
                </a:ext>
              </a:extLst>
            </p:cNvPr>
            <p:cNvGrpSpPr/>
            <p:nvPr/>
          </p:nvGrpSpPr>
          <p:grpSpPr>
            <a:xfrm>
              <a:off x="5371205" y="4228388"/>
              <a:ext cx="7383" cy="8585"/>
              <a:chOff x="5371205" y="4228388"/>
              <a:chExt cx="7383" cy="8585"/>
            </a:xfrm>
            <a:solidFill>
              <a:srgbClr val="B4B4B4"/>
            </a:solidFill>
          </p:grpSpPr>
          <p:sp>
            <p:nvSpPr>
              <p:cNvPr id="2447" name="任意多边形: 形状 2446">
                <a:extLst>
                  <a:ext uri="{FF2B5EF4-FFF2-40B4-BE49-F238E27FC236}">
                    <a16:creationId xmlns:a16="http://schemas.microsoft.com/office/drawing/2014/main" xmlns="" id="{39C182FC-6C0F-4E30-89EC-E4A5EED9D984}"/>
                  </a:ext>
                </a:extLst>
              </p:cNvPr>
              <p:cNvSpPr/>
              <p:nvPr/>
            </p:nvSpPr>
            <p:spPr>
              <a:xfrm>
                <a:off x="5373609" y="4230944"/>
                <a:ext cx="2575" cy="3644"/>
              </a:xfrm>
              <a:custGeom>
                <a:avLst/>
                <a:gdLst>
                  <a:gd name="connsiteX0" fmla="*/ 0 w 2575"/>
                  <a:gd name="connsiteY0" fmla="*/ 534 h 3644"/>
                  <a:gd name="connsiteX1" fmla="*/ 2576 w 2575"/>
                  <a:gd name="connsiteY1" fmla="*/ 534 h 3644"/>
                  <a:gd name="connsiteX2" fmla="*/ 2576 w 2575"/>
                  <a:gd name="connsiteY2" fmla="*/ 3110 h 3644"/>
                  <a:gd name="connsiteX3" fmla="*/ 0 w 2575"/>
                  <a:gd name="connsiteY3" fmla="*/ 3110 h 3644"/>
                  <a:gd name="connsiteX4" fmla="*/ 0 w 2575"/>
                  <a:gd name="connsiteY4" fmla="*/ 534 h 3644"/>
                  <a:gd name="connsiteX5" fmla="*/ 0 w 2575"/>
                  <a:gd name="connsiteY5" fmla="*/ 534 h 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75" h="3644">
                    <a:moveTo>
                      <a:pt x="0" y="534"/>
                    </a:moveTo>
                    <a:cubicBezTo>
                      <a:pt x="1202" y="-668"/>
                      <a:pt x="1202" y="534"/>
                      <a:pt x="2576" y="534"/>
                    </a:cubicBezTo>
                    <a:cubicBezTo>
                      <a:pt x="2576" y="1736"/>
                      <a:pt x="2576" y="3110"/>
                      <a:pt x="2576" y="3110"/>
                    </a:cubicBezTo>
                    <a:cubicBezTo>
                      <a:pt x="2576" y="4312"/>
                      <a:pt x="1373" y="3110"/>
                      <a:pt x="0" y="3110"/>
                    </a:cubicBezTo>
                    <a:cubicBezTo>
                      <a:pt x="0" y="1736"/>
                      <a:pt x="0" y="534"/>
                      <a:pt x="0" y="534"/>
                    </a:cubicBez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8" name="任意多边形: 形状 2447">
                <a:extLst>
                  <a:ext uri="{FF2B5EF4-FFF2-40B4-BE49-F238E27FC236}">
                    <a16:creationId xmlns:a16="http://schemas.microsoft.com/office/drawing/2014/main" xmlns="" id="{C53F8AA4-CAAF-488C-A2FE-C466D0D935CF}"/>
                  </a:ext>
                </a:extLst>
              </p:cNvPr>
              <p:cNvSpPr/>
              <p:nvPr/>
            </p:nvSpPr>
            <p:spPr>
              <a:xfrm>
                <a:off x="5371205" y="4228388"/>
                <a:ext cx="7383" cy="8585"/>
              </a:xfrm>
              <a:custGeom>
                <a:avLst/>
                <a:gdLst>
                  <a:gd name="connsiteX0" fmla="*/ 2404 w 7383"/>
                  <a:gd name="connsiteY0" fmla="*/ 8071 h 8585"/>
                  <a:gd name="connsiteX1" fmla="*/ 0 w 7383"/>
                  <a:gd name="connsiteY1" fmla="*/ 8071 h 8585"/>
                  <a:gd name="connsiteX2" fmla="*/ 0 w 7383"/>
                  <a:gd name="connsiteY2" fmla="*/ 5667 h 8585"/>
                  <a:gd name="connsiteX3" fmla="*/ 0 w 7383"/>
                  <a:gd name="connsiteY3" fmla="*/ 3091 h 8585"/>
                  <a:gd name="connsiteX4" fmla="*/ 0 w 7383"/>
                  <a:gd name="connsiteY4" fmla="*/ 3091 h 8585"/>
                  <a:gd name="connsiteX5" fmla="*/ 0 w 7383"/>
                  <a:gd name="connsiteY5" fmla="*/ 2061 h 8585"/>
                  <a:gd name="connsiteX6" fmla="*/ 687 w 7383"/>
                  <a:gd name="connsiteY6" fmla="*/ 1374 h 8585"/>
                  <a:gd name="connsiteX7" fmla="*/ 3435 w 7383"/>
                  <a:gd name="connsiteY7" fmla="*/ 0 h 8585"/>
                  <a:gd name="connsiteX8" fmla="*/ 3435 w 7383"/>
                  <a:gd name="connsiteY8" fmla="*/ 0 h 8585"/>
                  <a:gd name="connsiteX9" fmla="*/ 5152 w 7383"/>
                  <a:gd name="connsiteY9" fmla="*/ 687 h 8585"/>
                  <a:gd name="connsiteX10" fmla="*/ 5152 w 7383"/>
                  <a:gd name="connsiteY10" fmla="*/ 687 h 8585"/>
                  <a:gd name="connsiteX11" fmla="*/ 7384 w 7383"/>
                  <a:gd name="connsiteY11" fmla="*/ 687 h 8585"/>
                  <a:gd name="connsiteX12" fmla="*/ 7384 w 7383"/>
                  <a:gd name="connsiteY12" fmla="*/ 3091 h 8585"/>
                  <a:gd name="connsiteX13" fmla="*/ 7384 w 7383"/>
                  <a:gd name="connsiteY13" fmla="*/ 5667 h 8585"/>
                  <a:gd name="connsiteX14" fmla="*/ 7384 w 7383"/>
                  <a:gd name="connsiteY14" fmla="*/ 5667 h 8585"/>
                  <a:gd name="connsiteX15" fmla="*/ 4637 w 7383"/>
                  <a:gd name="connsiteY15" fmla="*/ 8586 h 8585"/>
                  <a:gd name="connsiteX16" fmla="*/ 4637 w 7383"/>
                  <a:gd name="connsiteY16" fmla="*/ 8586 h 8585"/>
                  <a:gd name="connsiteX17" fmla="*/ 2404 w 7383"/>
                  <a:gd name="connsiteY17" fmla="*/ 8071 h 8585"/>
                  <a:gd name="connsiteX18" fmla="*/ 2404 w 7383"/>
                  <a:gd name="connsiteY18" fmla="*/ 8071 h 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3" h="8585">
                    <a:moveTo>
                      <a:pt x="2404" y="8071"/>
                    </a:moveTo>
                    <a:lnTo>
                      <a:pt x="0" y="8071"/>
                    </a:lnTo>
                    <a:lnTo>
                      <a:pt x="0" y="5667"/>
                    </a:lnTo>
                    <a:cubicBezTo>
                      <a:pt x="0" y="4465"/>
                      <a:pt x="0" y="3091"/>
                      <a:pt x="0" y="3091"/>
                    </a:cubicBezTo>
                    <a:lnTo>
                      <a:pt x="0" y="3091"/>
                    </a:lnTo>
                    <a:lnTo>
                      <a:pt x="0" y="2061"/>
                    </a:lnTo>
                    <a:lnTo>
                      <a:pt x="687" y="1374"/>
                    </a:lnTo>
                    <a:cubicBezTo>
                      <a:pt x="1202" y="859"/>
                      <a:pt x="1889" y="172"/>
                      <a:pt x="3435" y="0"/>
                    </a:cubicBezTo>
                    <a:lnTo>
                      <a:pt x="3435" y="0"/>
                    </a:lnTo>
                    <a:cubicBezTo>
                      <a:pt x="4465" y="0"/>
                      <a:pt x="4980" y="344"/>
                      <a:pt x="5152" y="687"/>
                    </a:cubicBezTo>
                    <a:lnTo>
                      <a:pt x="5152" y="687"/>
                    </a:lnTo>
                    <a:lnTo>
                      <a:pt x="7384" y="687"/>
                    </a:lnTo>
                    <a:lnTo>
                      <a:pt x="7384" y="3091"/>
                    </a:lnTo>
                    <a:cubicBezTo>
                      <a:pt x="7384" y="4293"/>
                      <a:pt x="7384" y="5667"/>
                      <a:pt x="7384" y="5667"/>
                    </a:cubicBezTo>
                    <a:lnTo>
                      <a:pt x="7384" y="5667"/>
                    </a:lnTo>
                    <a:cubicBezTo>
                      <a:pt x="7384" y="6353"/>
                      <a:pt x="6182" y="8586"/>
                      <a:pt x="4637" y="8586"/>
                    </a:cubicBezTo>
                    <a:lnTo>
                      <a:pt x="4637" y="8586"/>
                    </a:lnTo>
                    <a:cubicBezTo>
                      <a:pt x="2576" y="8242"/>
                      <a:pt x="2404" y="7899"/>
                      <a:pt x="2404" y="8071"/>
                    </a:cubicBezTo>
                    <a:lnTo>
                      <a:pt x="2404" y="80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9" name="图形 7">
              <a:extLst>
                <a:ext uri="{FF2B5EF4-FFF2-40B4-BE49-F238E27FC236}">
                  <a16:creationId xmlns:a16="http://schemas.microsoft.com/office/drawing/2014/main" xmlns="" id="{4E058C32-5AE3-4F67-8BF4-2A4B57101D61}"/>
                </a:ext>
              </a:extLst>
            </p:cNvPr>
            <p:cNvGrpSpPr/>
            <p:nvPr/>
          </p:nvGrpSpPr>
          <p:grpSpPr>
            <a:xfrm>
              <a:off x="5377902" y="4233711"/>
              <a:ext cx="7040" cy="9959"/>
              <a:chOff x="5377902" y="4233711"/>
              <a:chExt cx="7040" cy="9959"/>
            </a:xfrm>
            <a:solidFill>
              <a:srgbClr val="B4B4B4"/>
            </a:solidFill>
          </p:grpSpPr>
          <p:sp>
            <p:nvSpPr>
              <p:cNvPr id="2445" name="任意多边形: 形状 2444">
                <a:extLst>
                  <a:ext uri="{FF2B5EF4-FFF2-40B4-BE49-F238E27FC236}">
                    <a16:creationId xmlns:a16="http://schemas.microsoft.com/office/drawing/2014/main" xmlns="" id="{3DD83123-74DC-4C4B-B77C-657C338203DF}"/>
                  </a:ext>
                </a:extLst>
              </p:cNvPr>
              <p:cNvSpPr/>
              <p:nvPr/>
            </p:nvSpPr>
            <p:spPr>
              <a:xfrm>
                <a:off x="5381165" y="4235256"/>
                <a:ext cx="1373" cy="2575"/>
              </a:xfrm>
              <a:custGeom>
                <a:avLst/>
                <a:gdLst>
                  <a:gd name="connsiteX0" fmla="*/ 1373 w 1373"/>
                  <a:gd name="connsiteY0" fmla="*/ 2576 h 2575"/>
                  <a:gd name="connsiteX1" fmla="*/ 1373 w 1373"/>
                  <a:gd name="connsiteY1" fmla="*/ 1374 h 2575"/>
                  <a:gd name="connsiteX2" fmla="*/ 1373 w 1373"/>
                  <a:gd name="connsiteY2" fmla="*/ 0 h 2575"/>
                  <a:gd name="connsiteX3" fmla="*/ 0 w 1373"/>
                  <a:gd name="connsiteY3" fmla="*/ 1374 h 2575"/>
                  <a:gd name="connsiteX4" fmla="*/ 1373 w 1373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3" h="2575">
                    <a:moveTo>
                      <a:pt x="1373" y="2576"/>
                    </a:moveTo>
                    <a:lnTo>
                      <a:pt x="1373" y="1374"/>
                    </a:lnTo>
                    <a:lnTo>
                      <a:pt x="1373" y="0"/>
                    </a:lnTo>
                    <a:lnTo>
                      <a:pt x="0" y="1374"/>
                    </a:lnTo>
                    <a:lnTo>
                      <a:pt x="1373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6" name="任意多边形: 形状 2445">
                <a:extLst>
                  <a:ext uri="{FF2B5EF4-FFF2-40B4-BE49-F238E27FC236}">
                    <a16:creationId xmlns:a16="http://schemas.microsoft.com/office/drawing/2014/main" xmlns="" id="{31FE28CE-3697-4684-9FAE-480351331E08}"/>
                  </a:ext>
                </a:extLst>
              </p:cNvPr>
              <p:cNvSpPr/>
              <p:nvPr/>
            </p:nvSpPr>
            <p:spPr>
              <a:xfrm>
                <a:off x="5377902" y="4233711"/>
                <a:ext cx="7040" cy="9959"/>
              </a:xfrm>
              <a:custGeom>
                <a:avLst/>
                <a:gdLst>
                  <a:gd name="connsiteX0" fmla="*/ 2919 w 7040"/>
                  <a:gd name="connsiteY0" fmla="*/ 5838 h 9959"/>
                  <a:gd name="connsiteX1" fmla="*/ 0 w 7040"/>
                  <a:gd name="connsiteY1" fmla="*/ 2919 h 9959"/>
                  <a:gd name="connsiteX2" fmla="*/ 1717 w 7040"/>
                  <a:gd name="connsiteY2" fmla="*/ 1202 h 9959"/>
                  <a:gd name="connsiteX3" fmla="*/ 2919 w 7040"/>
                  <a:gd name="connsiteY3" fmla="*/ 0 h 9959"/>
                  <a:gd name="connsiteX4" fmla="*/ 7040 w 7040"/>
                  <a:gd name="connsiteY4" fmla="*/ 1717 h 9959"/>
                  <a:gd name="connsiteX5" fmla="*/ 7040 w 7040"/>
                  <a:gd name="connsiteY5" fmla="*/ 2919 h 9959"/>
                  <a:gd name="connsiteX6" fmla="*/ 7040 w 7040"/>
                  <a:gd name="connsiteY6" fmla="*/ 4121 h 9959"/>
                  <a:gd name="connsiteX7" fmla="*/ 7040 w 7040"/>
                  <a:gd name="connsiteY7" fmla="*/ 9960 h 9959"/>
                  <a:gd name="connsiteX8" fmla="*/ 2919 w 7040"/>
                  <a:gd name="connsiteY8" fmla="*/ 5838 h 9959"/>
                  <a:gd name="connsiteX9" fmla="*/ 2919 w 7040"/>
                  <a:gd name="connsiteY9" fmla="*/ 5838 h 9959"/>
                  <a:gd name="connsiteX10" fmla="*/ 4464 w 7040"/>
                  <a:gd name="connsiteY10" fmla="*/ 4121 h 9959"/>
                  <a:gd name="connsiteX11" fmla="*/ 4464 w 7040"/>
                  <a:gd name="connsiteY11" fmla="*/ 4121 h 9959"/>
                  <a:gd name="connsiteX12" fmla="*/ 4464 w 7040"/>
                  <a:gd name="connsiteY12" fmla="*/ 4121 h 9959"/>
                  <a:gd name="connsiteX13" fmla="*/ 4464 w 7040"/>
                  <a:gd name="connsiteY13" fmla="*/ 4121 h 9959"/>
                  <a:gd name="connsiteX14" fmla="*/ 5838 w 7040"/>
                  <a:gd name="connsiteY14" fmla="*/ 2748 h 9959"/>
                  <a:gd name="connsiteX15" fmla="*/ 6353 w 7040"/>
                  <a:gd name="connsiteY15" fmla="*/ 2232 h 9959"/>
                  <a:gd name="connsiteX16" fmla="*/ 5838 w 7040"/>
                  <a:gd name="connsiteY16" fmla="*/ 2748 h 9959"/>
                  <a:gd name="connsiteX17" fmla="*/ 5838 w 7040"/>
                  <a:gd name="connsiteY17" fmla="*/ 2748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40" h="9959">
                    <a:moveTo>
                      <a:pt x="2919" y="5838"/>
                    </a:moveTo>
                    <a:lnTo>
                      <a:pt x="0" y="2919"/>
                    </a:lnTo>
                    <a:lnTo>
                      <a:pt x="1717" y="1202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2919"/>
                    </a:lnTo>
                    <a:lnTo>
                      <a:pt x="7040" y="4121"/>
                    </a:lnTo>
                    <a:lnTo>
                      <a:pt x="7040" y="9960"/>
                    </a:lnTo>
                    <a:lnTo>
                      <a:pt x="2919" y="5838"/>
                    </a:lnTo>
                    <a:lnTo>
                      <a:pt x="2919" y="5838"/>
                    </a:lnTo>
                    <a:close/>
                    <a:moveTo>
                      <a:pt x="4464" y="4121"/>
                    </a:moveTo>
                    <a:lnTo>
                      <a:pt x="4464" y="4121"/>
                    </a:lnTo>
                    <a:lnTo>
                      <a:pt x="4464" y="4121"/>
                    </a:lnTo>
                    <a:lnTo>
                      <a:pt x="4464" y="4121"/>
                    </a:lnTo>
                    <a:close/>
                    <a:moveTo>
                      <a:pt x="5838" y="2748"/>
                    </a:moveTo>
                    <a:lnTo>
                      <a:pt x="6353" y="2232"/>
                    </a:lnTo>
                    <a:lnTo>
                      <a:pt x="5838" y="2748"/>
                    </a:lnTo>
                    <a:lnTo>
                      <a:pt x="5838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0" name="图形 7">
              <a:extLst>
                <a:ext uri="{FF2B5EF4-FFF2-40B4-BE49-F238E27FC236}">
                  <a16:creationId xmlns:a16="http://schemas.microsoft.com/office/drawing/2014/main" xmlns="" id="{B2877883-F36C-491B-BBC0-85BC6AD58A45}"/>
                </a:ext>
              </a:extLst>
            </p:cNvPr>
            <p:cNvGrpSpPr/>
            <p:nvPr/>
          </p:nvGrpSpPr>
          <p:grpSpPr>
            <a:xfrm>
              <a:off x="5394902" y="4293811"/>
              <a:ext cx="7899" cy="13737"/>
              <a:chOff x="5394902" y="4293811"/>
              <a:chExt cx="7899" cy="13737"/>
            </a:xfrm>
            <a:solidFill>
              <a:srgbClr val="B4B4B4"/>
            </a:solidFill>
          </p:grpSpPr>
          <p:sp>
            <p:nvSpPr>
              <p:cNvPr id="2443" name="任意多边形: 形状 2442">
                <a:extLst>
                  <a:ext uri="{FF2B5EF4-FFF2-40B4-BE49-F238E27FC236}">
                    <a16:creationId xmlns:a16="http://schemas.microsoft.com/office/drawing/2014/main" xmlns="" id="{49D0F672-669C-4B16-8CE0-5FC6726CCB18}"/>
                  </a:ext>
                </a:extLst>
              </p:cNvPr>
              <p:cNvSpPr/>
              <p:nvPr/>
            </p:nvSpPr>
            <p:spPr>
              <a:xfrm>
                <a:off x="5397821" y="4296215"/>
                <a:ext cx="2855" cy="6353"/>
              </a:xfrm>
              <a:custGeom>
                <a:avLst/>
                <a:gdLst>
                  <a:gd name="connsiteX0" fmla="*/ 1202 w 2855"/>
                  <a:gd name="connsiteY0" fmla="*/ 0 h 6353"/>
                  <a:gd name="connsiteX1" fmla="*/ 0 w 2855"/>
                  <a:gd name="connsiteY1" fmla="*/ 3778 h 6353"/>
                  <a:gd name="connsiteX2" fmla="*/ 2576 w 2855"/>
                  <a:gd name="connsiteY2" fmla="*/ 6353 h 6353"/>
                  <a:gd name="connsiteX3" fmla="*/ 1202 w 2855"/>
                  <a:gd name="connsiteY3" fmla="*/ 0 h 6353"/>
                  <a:gd name="connsiteX4" fmla="*/ 1202 w 2855"/>
                  <a:gd name="connsiteY4" fmla="*/ 0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5" h="6353">
                    <a:moveTo>
                      <a:pt x="1202" y="0"/>
                    </a:moveTo>
                    <a:lnTo>
                      <a:pt x="0" y="3778"/>
                    </a:lnTo>
                    <a:lnTo>
                      <a:pt x="2576" y="6353"/>
                    </a:lnTo>
                    <a:cubicBezTo>
                      <a:pt x="2576" y="6353"/>
                      <a:pt x="3778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4" name="任意多边形: 形状 2443">
                <a:extLst>
                  <a:ext uri="{FF2B5EF4-FFF2-40B4-BE49-F238E27FC236}">
                    <a16:creationId xmlns:a16="http://schemas.microsoft.com/office/drawing/2014/main" xmlns="" id="{7FE80CA7-E247-4461-AC4B-C36DDB4D9476}"/>
                  </a:ext>
                </a:extLst>
              </p:cNvPr>
              <p:cNvSpPr/>
              <p:nvPr/>
            </p:nvSpPr>
            <p:spPr>
              <a:xfrm>
                <a:off x="5394902" y="4293811"/>
                <a:ext cx="7899" cy="13737"/>
              </a:xfrm>
              <a:custGeom>
                <a:avLst/>
                <a:gdLst>
                  <a:gd name="connsiteX0" fmla="*/ 3606 w 7899"/>
                  <a:gd name="connsiteY0" fmla="*/ 10475 h 13737"/>
                  <a:gd name="connsiteX1" fmla="*/ 0 w 7899"/>
                  <a:gd name="connsiteY1" fmla="*/ 6869 h 13737"/>
                  <a:gd name="connsiteX2" fmla="*/ 515 w 7899"/>
                  <a:gd name="connsiteY2" fmla="*/ 5495 h 13737"/>
                  <a:gd name="connsiteX3" fmla="*/ 1717 w 7899"/>
                  <a:gd name="connsiteY3" fmla="*/ 1717 h 13737"/>
                  <a:gd name="connsiteX4" fmla="*/ 2232 w 7899"/>
                  <a:gd name="connsiteY4" fmla="*/ 0 h 13737"/>
                  <a:gd name="connsiteX5" fmla="*/ 3950 w 7899"/>
                  <a:gd name="connsiteY5" fmla="*/ 0 h 13737"/>
                  <a:gd name="connsiteX6" fmla="*/ 7899 w 7899"/>
                  <a:gd name="connsiteY6" fmla="*/ 5667 h 13737"/>
                  <a:gd name="connsiteX7" fmla="*/ 7899 w 7899"/>
                  <a:gd name="connsiteY7" fmla="*/ 5667 h 13737"/>
                  <a:gd name="connsiteX8" fmla="*/ 7556 w 7899"/>
                  <a:gd name="connsiteY8" fmla="*/ 9273 h 13737"/>
                  <a:gd name="connsiteX9" fmla="*/ 7556 w 7899"/>
                  <a:gd name="connsiteY9" fmla="*/ 9273 h 13737"/>
                  <a:gd name="connsiteX10" fmla="*/ 6697 w 7899"/>
                  <a:gd name="connsiteY10" fmla="*/ 13737 h 13737"/>
                  <a:gd name="connsiteX11" fmla="*/ 3606 w 7899"/>
                  <a:gd name="connsiteY11" fmla="*/ 10475 h 13737"/>
                  <a:gd name="connsiteX12" fmla="*/ 3606 w 7899"/>
                  <a:gd name="connsiteY12" fmla="*/ 10475 h 13737"/>
                  <a:gd name="connsiteX13" fmla="*/ 3091 w 7899"/>
                  <a:gd name="connsiteY13" fmla="*/ 4293 h 13737"/>
                  <a:gd name="connsiteX14" fmla="*/ 3091 w 7899"/>
                  <a:gd name="connsiteY14" fmla="*/ 4293 h 13737"/>
                  <a:gd name="connsiteX15" fmla="*/ 3091 w 7899"/>
                  <a:gd name="connsiteY15" fmla="*/ 4293 h 13737"/>
                  <a:gd name="connsiteX16" fmla="*/ 3091 w 7899"/>
                  <a:gd name="connsiteY16" fmla="*/ 4293 h 13737"/>
                  <a:gd name="connsiteX17" fmla="*/ 3091 w 7899"/>
                  <a:gd name="connsiteY17" fmla="*/ 4293 h 13737"/>
                  <a:gd name="connsiteX18" fmla="*/ 3091 w 7899"/>
                  <a:gd name="connsiteY18" fmla="*/ 4293 h 13737"/>
                  <a:gd name="connsiteX19" fmla="*/ 4121 w 7899"/>
                  <a:gd name="connsiteY19" fmla="*/ 3778 h 13737"/>
                  <a:gd name="connsiteX20" fmla="*/ 4121 w 7899"/>
                  <a:gd name="connsiteY20" fmla="*/ 2404 h 13737"/>
                  <a:gd name="connsiteX21" fmla="*/ 4121 w 7899"/>
                  <a:gd name="connsiteY21" fmla="*/ 3778 h 13737"/>
                  <a:gd name="connsiteX22" fmla="*/ 4121 w 7899"/>
                  <a:gd name="connsiteY22" fmla="*/ 3778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899" h="13737">
                    <a:moveTo>
                      <a:pt x="3606" y="10475"/>
                    </a:moveTo>
                    <a:lnTo>
                      <a:pt x="0" y="6869"/>
                    </a:lnTo>
                    <a:lnTo>
                      <a:pt x="515" y="5495"/>
                    </a:lnTo>
                    <a:lnTo>
                      <a:pt x="1717" y="1717"/>
                    </a:lnTo>
                    <a:lnTo>
                      <a:pt x="2232" y="0"/>
                    </a:lnTo>
                    <a:lnTo>
                      <a:pt x="3950" y="0"/>
                    </a:lnTo>
                    <a:cubicBezTo>
                      <a:pt x="8071" y="515"/>
                      <a:pt x="7899" y="4121"/>
                      <a:pt x="7899" y="5667"/>
                    </a:cubicBezTo>
                    <a:lnTo>
                      <a:pt x="7899" y="5667"/>
                    </a:lnTo>
                    <a:cubicBezTo>
                      <a:pt x="7899" y="7556"/>
                      <a:pt x="7556" y="9101"/>
                      <a:pt x="7556" y="9273"/>
                    </a:cubicBezTo>
                    <a:lnTo>
                      <a:pt x="7556" y="9273"/>
                    </a:lnTo>
                    <a:lnTo>
                      <a:pt x="6697" y="13737"/>
                    </a:lnTo>
                    <a:lnTo>
                      <a:pt x="3606" y="10475"/>
                    </a:lnTo>
                    <a:lnTo>
                      <a:pt x="3606" y="10475"/>
                    </a:lnTo>
                    <a:close/>
                    <a:moveTo>
                      <a:pt x="3091" y="4293"/>
                    </a:moveTo>
                    <a:lnTo>
                      <a:pt x="3091" y="4293"/>
                    </a:lnTo>
                    <a:cubicBezTo>
                      <a:pt x="3091" y="4293"/>
                      <a:pt x="3091" y="4293"/>
                      <a:pt x="3091" y="4293"/>
                    </a:cubicBezTo>
                    <a:lnTo>
                      <a:pt x="3091" y="4293"/>
                    </a:lnTo>
                    <a:lnTo>
                      <a:pt x="3091" y="4293"/>
                    </a:lnTo>
                    <a:lnTo>
                      <a:pt x="3091" y="4293"/>
                    </a:lnTo>
                    <a:close/>
                    <a:moveTo>
                      <a:pt x="4121" y="3778"/>
                    </a:moveTo>
                    <a:lnTo>
                      <a:pt x="4121" y="2404"/>
                    </a:lnTo>
                    <a:lnTo>
                      <a:pt x="4121" y="3778"/>
                    </a:lnTo>
                    <a:lnTo>
                      <a:pt x="4121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1" name="图形 7">
              <a:extLst>
                <a:ext uri="{FF2B5EF4-FFF2-40B4-BE49-F238E27FC236}">
                  <a16:creationId xmlns:a16="http://schemas.microsoft.com/office/drawing/2014/main" xmlns="" id="{3C1EB4DD-D9F8-4E82-BCDD-FC8E3D4DD0A6}"/>
                </a:ext>
              </a:extLst>
            </p:cNvPr>
            <p:cNvGrpSpPr/>
            <p:nvPr/>
          </p:nvGrpSpPr>
          <p:grpSpPr>
            <a:xfrm>
              <a:off x="5405548" y="4314074"/>
              <a:ext cx="6525" cy="6181"/>
              <a:chOff x="5405548" y="4314074"/>
              <a:chExt cx="6525" cy="6181"/>
            </a:xfrm>
            <a:solidFill>
              <a:srgbClr val="B4B4B4"/>
            </a:solidFill>
          </p:grpSpPr>
          <p:sp>
            <p:nvSpPr>
              <p:cNvPr id="2441" name="任意多边形: 形状 2440">
                <a:extLst>
                  <a:ext uri="{FF2B5EF4-FFF2-40B4-BE49-F238E27FC236}">
                    <a16:creationId xmlns:a16="http://schemas.microsoft.com/office/drawing/2014/main" xmlns="" id="{5EE0191C-8483-4615-AEAA-2F7B77CF23F2}"/>
                  </a:ext>
                </a:extLst>
              </p:cNvPr>
              <p:cNvSpPr/>
              <p:nvPr/>
            </p:nvSpPr>
            <p:spPr>
              <a:xfrm>
                <a:off x="5407952" y="4316478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2" name="任意多边形: 形状 2441">
                <a:extLst>
                  <a:ext uri="{FF2B5EF4-FFF2-40B4-BE49-F238E27FC236}">
                    <a16:creationId xmlns:a16="http://schemas.microsoft.com/office/drawing/2014/main" xmlns="" id="{D5DDE113-57C4-45EB-94F5-A4644E73DA41}"/>
                  </a:ext>
                </a:extLst>
              </p:cNvPr>
              <p:cNvSpPr/>
              <p:nvPr/>
            </p:nvSpPr>
            <p:spPr>
              <a:xfrm>
                <a:off x="5405548" y="4314074"/>
                <a:ext cx="6525" cy="6181"/>
              </a:xfrm>
              <a:custGeom>
                <a:avLst/>
                <a:gdLst>
                  <a:gd name="connsiteX0" fmla="*/ 0 w 6525"/>
                  <a:gd name="connsiteY0" fmla="*/ 6182 h 6181"/>
                  <a:gd name="connsiteX1" fmla="*/ 0 w 6525"/>
                  <a:gd name="connsiteY1" fmla="*/ 3778 h 6181"/>
                  <a:gd name="connsiteX2" fmla="*/ 0 w 6525"/>
                  <a:gd name="connsiteY2" fmla="*/ 0 h 6181"/>
                  <a:gd name="connsiteX3" fmla="*/ 2404 w 6525"/>
                  <a:gd name="connsiteY3" fmla="*/ 0 h 6181"/>
                  <a:gd name="connsiteX4" fmla="*/ 3606 w 6525"/>
                  <a:gd name="connsiteY4" fmla="*/ 0 h 6181"/>
                  <a:gd name="connsiteX5" fmla="*/ 3606 w 6525"/>
                  <a:gd name="connsiteY5" fmla="*/ 0 h 6181"/>
                  <a:gd name="connsiteX6" fmla="*/ 3606 w 6525"/>
                  <a:gd name="connsiteY6" fmla="*/ 0 h 6181"/>
                  <a:gd name="connsiteX7" fmla="*/ 5323 w 6525"/>
                  <a:gd name="connsiteY7" fmla="*/ 687 h 6181"/>
                  <a:gd name="connsiteX8" fmla="*/ 5323 w 6525"/>
                  <a:gd name="connsiteY8" fmla="*/ 687 h 6181"/>
                  <a:gd name="connsiteX9" fmla="*/ 5838 w 6525"/>
                  <a:gd name="connsiteY9" fmla="*/ 1717 h 6181"/>
                  <a:gd name="connsiteX10" fmla="*/ 5838 w 6525"/>
                  <a:gd name="connsiteY10" fmla="*/ 1717 h 6181"/>
                  <a:gd name="connsiteX11" fmla="*/ 5838 w 6525"/>
                  <a:gd name="connsiteY11" fmla="*/ 1889 h 6181"/>
                  <a:gd name="connsiteX12" fmla="*/ 6525 w 6525"/>
                  <a:gd name="connsiteY12" fmla="*/ 4980 h 6181"/>
                  <a:gd name="connsiteX13" fmla="*/ 4808 w 6525"/>
                  <a:gd name="connsiteY13" fmla="*/ 4980 h 6181"/>
                  <a:gd name="connsiteX14" fmla="*/ 2061 w 6525"/>
                  <a:gd name="connsiteY14" fmla="*/ 6182 h 6181"/>
                  <a:gd name="connsiteX15" fmla="*/ 2061 w 6525"/>
                  <a:gd name="connsiteY15" fmla="*/ 6182 h 6181"/>
                  <a:gd name="connsiteX16" fmla="*/ 0 w 6525"/>
                  <a:gd name="connsiteY16" fmla="*/ 6182 h 6181"/>
                  <a:gd name="connsiteX17" fmla="*/ 0 w 6525"/>
                  <a:gd name="connsiteY17" fmla="*/ 6182 h 6181"/>
                  <a:gd name="connsiteX18" fmla="*/ 2404 w 6525"/>
                  <a:gd name="connsiteY18" fmla="*/ 4465 h 6181"/>
                  <a:gd name="connsiteX19" fmla="*/ 2404 w 6525"/>
                  <a:gd name="connsiteY19" fmla="*/ 3606 h 6181"/>
                  <a:gd name="connsiteX20" fmla="*/ 2404 w 6525"/>
                  <a:gd name="connsiteY20" fmla="*/ 4465 h 6181"/>
                  <a:gd name="connsiteX21" fmla="*/ 2404 w 6525"/>
                  <a:gd name="connsiteY21" fmla="*/ 4465 h 6181"/>
                  <a:gd name="connsiteX22" fmla="*/ 2404 w 6525"/>
                  <a:gd name="connsiteY22" fmla="*/ 4465 h 6181"/>
                  <a:gd name="connsiteX23" fmla="*/ 2404 w 6525"/>
                  <a:gd name="connsiteY23" fmla="*/ 4465 h 6181"/>
                  <a:gd name="connsiteX24" fmla="*/ 2404 w 6525"/>
                  <a:gd name="connsiteY24" fmla="*/ 3606 h 6181"/>
                  <a:gd name="connsiteX25" fmla="*/ 2404 w 6525"/>
                  <a:gd name="connsiteY25" fmla="*/ 3263 h 6181"/>
                  <a:gd name="connsiteX26" fmla="*/ 1717 w 6525"/>
                  <a:gd name="connsiteY26" fmla="*/ 3778 h 6181"/>
                  <a:gd name="connsiteX27" fmla="*/ 2404 w 6525"/>
                  <a:gd name="connsiteY27" fmla="*/ 4465 h 6181"/>
                  <a:gd name="connsiteX28" fmla="*/ 2404 w 6525"/>
                  <a:gd name="connsiteY28" fmla="*/ 4465 h 6181"/>
                  <a:gd name="connsiteX29" fmla="*/ 1202 w 6525"/>
                  <a:gd name="connsiteY29" fmla="*/ 3091 h 6181"/>
                  <a:gd name="connsiteX30" fmla="*/ 2232 w 6525"/>
                  <a:gd name="connsiteY30" fmla="*/ 2748 h 6181"/>
                  <a:gd name="connsiteX31" fmla="*/ 2232 w 6525"/>
                  <a:gd name="connsiteY31" fmla="*/ 2748 h 6181"/>
                  <a:gd name="connsiteX32" fmla="*/ 1202 w 6525"/>
                  <a:gd name="connsiteY32" fmla="*/ 3091 h 6181"/>
                  <a:gd name="connsiteX33" fmla="*/ 1202 w 6525"/>
                  <a:gd name="connsiteY33" fmla="*/ 309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525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0"/>
                    </a:lnTo>
                    <a:cubicBezTo>
                      <a:pt x="4637" y="0"/>
                      <a:pt x="5152" y="515"/>
                      <a:pt x="5323" y="687"/>
                    </a:cubicBezTo>
                    <a:lnTo>
                      <a:pt x="5323" y="687"/>
                    </a:lnTo>
                    <a:cubicBezTo>
                      <a:pt x="6010" y="1717"/>
                      <a:pt x="5838" y="1374"/>
                      <a:pt x="5838" y="1717"/>
                    </a:cubicBezTo>
                    <a:lnTo>
                      <a:pt x="5838" y="1717"/>
                    </a:lnTo>
                    <a:lnTo>
                      <a:pt x="5838" y="1889"/>
                    </a:lnTo>
                    <a:lnTo>
                      <a:pt x="6525" y="4980"/>
                    </a:lnTo>
                    <a:lnTo>
                      <a:pt x="4808" y="4980"/>
                    </a:lnTo>
                    <a:cubicBezTo>
                      <a:pt x="4293" y="5667"/>
                      <a:pt x="3435" y="6182"/>
                      <a:pt x="2061" y="6182"/>
                    </a:cubicBezTo>
                    <a:lnTo>
                      <a:pt x="2061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3263"/>
                    </a:lnTo>
                    <a:lnTo>
                      <a:pt x="1717" y="3778"/>
                    </a:lnTo>
                    <a:cubicBezTo>
                      <a:pt x="1717" y="3778"/>
                      <a:pt x="1889" y="4121"/>
                      <a:pt x="2404" y="4465"/>
                    </a:cubicBezTo>
                    <a:lnTo>
                      <a:pt x="2404" y="4465"/>
                    </a:lnTo>
                    <a:close/>
                    <a:moveTo>
                      <a:pt x="1202" y="3091"/>
                    </a:moveTo>
                    <a:lnTo>
                      <a:pt x="2232" y="2748"/>
                    </a:lnTo>
                    <a:lnTo>
                      <a:pt x="2232" y="2748"/>
                    </a:lnTo>
                    <a:lnTo>
                      <a:pt x="1202" y="3091"/>
                    </a:lnTo>
                    <a:lnTo>
                      <a:pt x="1202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2" name="图形 7">
              <a:extLst>
                <a:ext uri="{FF2B5EF4-FFF2-40B4-BE49-F238E27FC236}">
                  <a16:creationId xmlns:a16="http://schemas.microsoft.com/office/drawing/2014/main" xmlns="" id="{DE62AAC5-248F-40EA-BD47-23682E07ACB4}"/>
                </a:ext>
              </a:extLst>
            </p:cNvPr>
            <p:cNvGrpSpPr/>
            <p:nvPr/>
          </p:nvGrpSpPr>
          <p:grpSpPr>
            <a:xfrm>
              <a:off x="5409326" y="4340862"/>
              <a:ext cx="6010" cy="6009"/>
              <a:chOff x="5409326" y="4340862"/>
              <a:chExt cx="6010" cy="6009"/>
            </a:xfrm>
            <a:solidFill>
              <a:srgbClr val="B4B4B4"/>
            </a:solidFill>
          </p:grpSpPr>
          <p:sp>
            <p:nvSpPr>
              <p:cNvPr id="2439" name="任意多边形: 形状 2438">
                <a:extLst>
                  <a:ext uri="{FF2B5EF4-FFF2-40B4-BE49-F238E27FC236}">
                    <a16:creationId xmlns:a16="http://schemas.microsoft.com/office/drawing/2014/main" xmlns="" id="{B6F9E685-3B6B-4AEA-B367-802997F08266}"/>
                  </a:ext>
                </a:extLst>
              </p:cNvPr>
              <p:cNvSpPr/>
              <p:nvPr/>
            </p:nvSpPr>
            <p:spPr>
              <a:xfrm>
                <a:off x="5411902" y="434326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0" name="任意多边形: 形状 2439">
                <a:extLst>
                  <a:ext uri="{FF2B5EF4-FFF2-40B4-BE49-F238E27FC236}">
                    <a16:creationId xmlns:a16="http://schemas.microsoft.com/office/drawing/2014/main" xmlns="" id="{0CEAA56D-2BA1-4A34-960B-1B8A0B2B4A46}"/>
                  </a:ext>
                </a:extLst>
              </p:cNvPr>
              <p:cNvSpPr/>
              <p:nvPr/>
            </p:nvSpPr>
            <p:spPr>
              <a:xfrm>
                <a:off x="5409326" y="4340862"/>
                <a:ext cx="6010" cy="6009"/>
              </a:xfrm>
              <a:custGeom>
                <a:avLst/>
                <a:gdLst>
                  <a:gd name="connsiteX0" fmla="*/ 3778 w 6010"/>
                  <a:gd name="connsiteY0" fmla="*/ 6010 h 6009"/>
                  <a:gd name="connsiteX1" fmla="*/ 3263 w 6010"/>
                  <a:gd name="connsiteY1" fmla="*/ 6010 h 6009"/>
                  <a:gd name="connsiteX2" fmla="*/ 3263 w 6010"/>
                  <a:gd name="connsiteY2" fmla="*/ 6010 h 6009"/>
                  <a:gd name="connsiteX3" fmla="*/ 859 w 6010"/>
                  <a:gd name="connsiteY3" fmla="*/ 5151 h 6009"/>
                  <a:gd name="connsiteX4" fmla="*/ 859 w 6010"/>
                  <a:gd name="connsiteY4" fmla="*/ 5151 h 6009"/>
                  <a:gd name="connsiteX5" fmla="*/ 0 w 6010"/>
                  <a:gd name="connsiteY5" fmla="*/ 2404 h 6009"/>
                  <a:gd name="connsiteX6" fmla="*/ 0 w 6010"/>
                  <a:gd name="connsiteY6" fmla="*/ 2404 h 6009"/>
                  <a:gd name="connsiteX7" fmla="*/ 0 w 6010"/>
                  <a:gd name="connsiteY7" fmla="*/ 0 h 6009"/>
                  <a:gd name="connsiteX8" fmla="*/ 2404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6010 w 6010"/>
                  <a:gd name="connsiteY15" fmla="*/ 6010 h 6009"/>
                  <a:gd name="connsiteX16" fmla="*/ 3778 w 6010"/>
                  <a:gd name="connsiteY16" fmla="*/ 6010 h 6009"/>
                  <a:gd name="connsiteX17" fmla="*/ 3778 w 6010"/>
                  <a:gd name="connsiteY17" fmla="*/ 6010 h 6009"/>
                  <a:gd name="connsiteX18" fmla="*/ 3778 w 6010"/>
                  <a:gd name="connsiteY18" fmla="*/ 3606 h 6009"/>
                  <a:gd name="connsiteX19" fmla="*/ 3778 w 6010"/>
                  <a:gd name="connsiteY19" fmla="*/ 2919 h 6009"/>
                  <a:gd name="connsiteX20" fmla="*/ 3778 w 6010"/>
                  <a:gd name="connsiteY20" fmla="*/ 3606 h 6009"/>
                  <a:gd name="connsiteX21" fmla="*/ 3778 w 6010"/>
                  <a:gd name="connsiteY21" fmla="*/ 3606 h 6009"/>
                  <a:gd name="connsiteX22" fmla="*/ 3778 w 6010"/>
                  <a:gd name="connsiteY22" fmla="*/ 1373 h 6009"/>
                  <a:gd name="connsiteX23" fmla="*/ 3778 w 6010"/>
                  <a:gd name="connsiteY23" fmla="*/ 1202 h 6009"/>
                  <a:gd name="connsiteX24" fmla="*/ 3778 w 6010"/>
                  <a:gd name="connsiteY24" fmla="*/ 1373 h 6009"/>
                  <a:gd name="connsiteX25" fmla="*/ 3778 w 6010"/>
                  <a:gd name="connsiteY25" fmla="*/ 1373 h 6009"/>
                  <a:gd name="connsiteX26" fmla="*/ 3778 w 6010"/>
                  <a:gd name="connsiteY26" fmla="*/ 1373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09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1"/>
                    </a:cubicBezTo>
                    <a:lnTo>
                      <a:pt x="859" y="5151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3"/>
                    </a:moveTo>
                    <a:lnTo>
                      <a:pt x="3778" y="1202"/>
                    </a:lnTo>
                    <a:lnTo>
                      <a:pt x="3778" y="1373"/>
                    </a:lnTo>
                    <a:lnTo>
                      <a:pt x="3778" y="1373"/>
                    </a:lnTo>
                    <a:lnTo>
                      <a:pt x="3778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3" name="图形 7">
              <a:extLst>
                <a:ext uri="{FF2B5EF4-FFF2-40B4-BE49-F238E27FC236}">
                  <a16:creationId xmlns:a16="http://schemas.microsoft.com/office/drawing/2014/main" xmlns="" id="{6582582F-3CA1-4C49-ACFA-BCC7DA3CFB20}"/>
                </a:ext>
              </a:extLst>
            </p:cNvPr>
            <p:cNvGrpSpPr/>
            <p:nvPr/>
          </p:nvGrpSpPr>
          <p:grpSpPr>
            <a:xfrm>
              <a:off x="5453755" y="4401649"/>
              <a:ext cx="6055" cy="6010"/>
              <a:chOff x="5453755" y="4401649"/>
              <a:chExt cx="6055" cy="6010"/>
            </a:xfrm>
            <a:solidFill>
              <a:srgbClr val="B4B4B4"/>
            </a:solidFill>
          </p:grpSpPr>
          <p:sp>
            <p:nvSpPr>
              <p:cNvPr id="2437" name="任意多边形: 形状 2436">
                <a:extLst>
                  <a:ext uri="{FF2B5EF4-FFF2-40B4-BE49-F238E27FC236}">
                    <a16:creationId xmlns:a16="http://schemas.microsoft.com/office/drawing/2014/main" xmlns="" id="{8D12B1CE-A9EB-4FF5-87E1-909098A65D94}"/>
                  </a:ext>
                </a:extLst>
              </p:cNvPr>
              <p:cNvSpPr/>
              <p:nvPr/>
            </p:nvSpPr>
            <p:spPr>
              <a:xfrm>
                <a:off x="5456126" y="4404053"/>
                <a:ext cx="1280" cy="1202"/>
              </a:xfrm>
              <a:custGeom>
                <a:avLst/>
                <a:gdLst>
                  <a:gd name="connsiteX0" fmla="*/ 1280 w 1280"/>
                  <a:gd name="connsiteY0" fmla="*/ 1202 h 1202"/>
                  <a:gd name="connsiteX1" fmla="*/ 1280 w 1280"/>
                  <a:gd name="connsiteY1" fmla="*/ 0 h 1202"/>
                  <a:gd name="connsiteX2" fmla="*/ 78 w 1280"/>
                  <a:gd name="connsiteY2" fmla="*/ 0 h 1202"/>
                  <a:gd name="connsiteX3" fmla="*/ 1280 w 1280"/>
                  <a:gd name="connsiteY3" fmla="*/ 1202 h 1202"/>
                  <a:gd name="connsiteX4" fmla="*/ 1280 w 128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2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8" name="任意多边形: 形状 2437">
                <a:extLst>
                  <a:ext uri="{FF2B5EF4-FFF2-40B4-BE49-F238E27FC236}">
                    <a16:creationId xmlns:a16="http://schemas.microsoft.com/office/drawing/2014/main" xmlns="" id="{FAAA72AF-C59E-4F8D-A9B8-89C1ED75ADEB}"/>
                  </a:ext>
                </a:extLst>
              </p:cNvPr>
              <p:cNvSpPr/>
              <p:nvPr/>
            </p:nvSpPr>
            <p:spPr>
              <a:xfrm>
                <a:off x="5453755" y="4401649"/>
                <a:ext cx="6055" cy="6010"/>
              </a:xfrm>
              <a:custGeom>
                <a:avLst/>
                <a:gdLst>
                  <a:gd name="connsiteX0" fmla="*/ 3652 w 6055"/>
                  <a:gd name="connsiteY0" fmla="*/ 6010 h 6010"/>
                  <a:gd name="connsiteX1" fmla="*/ 3136 w 6055"/>
                  <a:gd name="connsiteY1" fmla="*/ 6010 h 6010"/>
                  <a:gd name="connsiteX2" fmla="*/ 3136 w 6055"/>
                  <a:gd name="connsiteY2" fmla="*/ 6010 h 6010"/>
                  <a:gd name="connsiteX3" fmla="*/ 904 w 6055"/>
                  <a:gd name="connsiteY3" fmla="*/ 5152 h 6010"/>
                  <a:gd name="connsiteX4" fmla="*/ 904 w 6055"/>
                  <a:gd name="connsiteY4" fmla="*/ 5152 h 6010"/>
                  <a:gd name="connsiteX5" fmla="*/ 45 w 6055"/>
                  <a:gd name="connsiteY5" fmla="*/ 2404 h 6010"/>
                  <a:gd name="connsiteX6" fmla="*/ 45 w 6055"/>
                  <a:gd name="connsiteY6" fmla="*/ 2404 h 6010"/>
                  <a:gd name="connsiteX7" fmla="*/ 45 w 6055"/>
                  <a:gd name="connsiteY7" fmla="*/ 0 h 6010"/>
                  <a:gd name="connsiteX8" fmla="*/ 2450 w 6055"/>
                  <a:gd name="connsiteY8" fmla="*/ 0 h 6010"/>
                  <a:gd name="connsiteX9" fmla="*/ 3652 w 6055"/>
                  <a:gd name="connsiteY9" fmla="*/ 0 h 6010"/>
                  <a:gd name="connsiteX10" fmla="*/ 3652 w 6055"/>
                  <a:gd name="connsiteY10" fmla="*/ 0 h 6010"/>
                  <a:gd name="connsiteX11" fmla="*/ 6056 w 6055"/>
                  <a:gd name="connsiteY11" fmla="*/ 0 h 6010"/>
                  <a:gd name="connsiteX12" fmla="*/ 6056 w 6055"/>
                  <a:gd name="connsiteY12" fmla="*/ 2404 h 6010"/>
                  <a:gd name="connsiteX13" fmla="*/ 6056 w 6055"/>
                  <a:gd name="connsiteY13" fmla="*/ 3606 h 6010"/>
                  <a:gd name="connsiteX14" fmla="*/ 6056 w 6055"/>
                  <a:gd name="connsiteY14" fmla="*/ 3606 h 6010"/>
                  <a:gd name="connsiteX15" fmla="*/ 6056 w 6055"/>
                  <a:gd name="connsiteY15" fmla="*/ 6010 h 6010"/>
                  <a:gd name="connsiteX16" fmla="*/ 3652 w 6055"/>
                  <a:gd name="connsiteY16" fmla="*/ 6010 h 6010"/>
                  <a:gd name="connsiteX17" fmla="*/ 3652 w 6055"/>
                  <a:gd name="connsiteY17" fmla="*/ 6010 h 6010"/>
                  <a:gd name="connsiteX18" fmla="*/ 3652 w 6055"/>
                  <a:gd name="connsiteY18" fmla="*/ 3606 h 6010"/>
                  <a:gd name="connsiteX19" fmla="*/ 3652 w 6055"/>
                  <a:gd name="connsiteY19" fmla="*/ 2748 h 6010"/>
                  <a:gd name="connsiteX20" fmla="*/ 3652 w 6055"/>
                  <a:gd name="connsiteY20" fmla="*/ 3606 h 6010"/>
                  <a:gd name="connsiteX21" fmla="*/ 3652 w 6055"/>
                  <a:gd name="connsiteY21" fmla="*/ 3606 h 6010"/>
                  <a:gd name="connsiteX22" fmla="*/ 3652 w 6055"/>
                  <a:gd name="connsiteY22" fmla="*/ 1374 h 6010"/>
                  <a:gd name="connsiteX23" fmla="*/ 3652 w 6055"/>
                  <a:gd name="connsiteY23" fmla="*/ 1374 h 6010"/>
                  <a:gd name="connsiteX24" fmla="*/ 3652 w 6055"/>
                  <a:gd name="connsiteY24" fmla="*/ 1374 h 6010"/>
                  <a:gd name="connsiteX25" fmla="*/ 3652 w 6055"/>
                  <a:gd name="connsiteY25" fmla="*/ 1374 h 6010"/>
                  <a:gd name="connsiteX26" fmla="*/ 3652 w 6055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55" h="6010">
                    <a:moveTo>
                      <a:pt x="3652" y="6010"/>
                    </a:moveTo>
                    <a:cubicBezTo>
                      <a:pt x="3480" y="6010"/>
                      <a:pt x="3308" y="6010"/>
                      <a:pt x="3136" y="6010"/>
                    </a:cubicBezTo>
                    <a:lnTo>
                      <a:pt x="3136" y="6010"/>
                    </a:lnTo>
                    <a:cubicBezTo>
                      <a:pt x="2621" y="6010"/>
                      <a:pt x="2106" y="6010"/>
                      <a:pt x="904" y="5152"/>
                    </a:cubicBezTo>
                    <a:lnTo>
                      <a:pt x="904" y="5152"/>
                    </a:lnTo>
                    <a:cubicBezTo>
                      <a:pt x="-298" y="3606"/>
                      <a:pt x="45" y="2919"/>
                      <a:pt x="45" y="2404"/>
                    </a:cubicBezTo>
                    <a:lnTo>
                      <a:pt x="45" y="2404"/>
                    </a:lnTo>
                    <a:lnTo>
                      <a:pt x="45" y="0"/>
                    </a:lnTo>
                    <a:lnTo>
                      <a:pt x="2450" y="0"/>
                    </a:lnTo>
                    <a:cubicBezTo>
                      <a:pt x="2450" y="0"/>
                      <a:pt x="2450" y="0"/>
                      <a:pt x="3652" y="0"/>
                    </a:cubicBezTo>
                    <a:lnTo>
                      <a:pt x="3652" y="0"/>
                    </a:lnTo>
                    <a:lnTo>
                      <a:pt x="6056" y="0"/>
                    </a:lnTo>
                    <a:lnTo>
                      <a:pt x="6056" y="2404"/>
                    </a:lnTo>
                    <a:cubicBezTo>
                      <a:pt x="6056" y="3606"/>
                      <a:pt x="6056" y="3606"/>
                      <a:pt x="6056" y="3606"/>
                    </a:cubicBezTo>
                    <a:lnTo>
                      <a:pt x="6056" y="3606"/>
                    </a:lnTo>
                    <a:lnTo>
                      <a:pt x="6056" y="6010"/>
                    </a:lnTo>
                    <a:lnTo>
                      <a:pt x="3652" y="6010"/>
                    </a:lnTo>
                    <a:lnTo>
                      <a:pt x="3652" y="6010"/>
                    </a:lnTo>
                    <a:close/>
                    <a:moveTo>
                      <a:pt x="3652" y="3606"/>
                    </a:moveTo>
                    <a:lnTo>
                      <a:pt x="3652" y="2748"/>
                    </a:lnTo>
                    <a:lnTo>
                      <a:pt x="3652" y="3606"/>
                    </a:lnTo>
                    <a:lnTo>
                      <a:pt x="3652" y="3606"/>
                    </a:lnTo>
                    <a:close/>
                    <a:moveTo>
                      <a:pt x="3652" y="1374"/>
                    </a:moveTo>
                    <a:lnTo>
                      <a:pt x="3652" y="1374"/>
                    </a:lnTo>
                    <a:lnTo>
                      <a:pt x="3652" y="1374"/>
                    </a:lnTo>
                    <a:lnTo>
                      <a:pt x="3652" y="1374"/>
                    </a:lnTo>
                    <a:lnTo>
                      <a:pt x="365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7">
              <a:extLst>
                <a:ext uri="{FF2B5EF4-FFF2-40B4-BE49-F238E27FC236}">
                  <a16:creationId xmlns:a16="http://schemas.microsoft.com/office/drawing/2014/main" xmlns="" id="{6762BB6B-292D-4345-8EC8-9BB005B7FE32}"/>
                </a:ext>
              </a:extLst>
            </p:cNvPr>
            <p:cNvGrpSpPr/>
            <p:nvPr/>
          </p:nvGrpSpPr>
          <p:grpSpPr>
            <a:xfrm>
              <a:off x="5410700" y="4395295"/>
              <a:ext cx="6181" cy="6181"/>
              <a:chOff x="5410700" y="4395295"/>
              <a:chExt cx="6181" cy="6181"/>
            </a:xfrm>
            <a:solidFill>
              <a:srgbClr val="B4B4B4"/>
            </a:solidFill>
          </p:grpSpPr>
          <p:sp>
            <p:nvSpPr>
              <p:cNvPr id="2435" name="任意多边形: 形状 2434">
                <a:extLst>
                  <a:ext uri="{FF2B5EF4-FFF2-40B4-BE49-F238E27FC236}">
                    <a16:creationId xmlns:a16="http://schemas.microsoft.com/office/drawing/2014/main" xmlns="" id="{89B366F6-972A-4A95-82D8-AA25703D11EC}"/>
                  </a:ext>
                </a:extLst>
              </p:cNvPr>
              <p:cNvSpPr/>
              <p:nvPr/>
            </p:nvSpPr>
            <p:spPr>
              <a:xfrm>
                <a:off x="5413276" y="4397871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6" name="任意多边形: 形状 2435">
                <a:extLst>
                  <a:ext uri="{FF2B5EF4-FFF2-40B4-BE49-F238E27FC236}">
                    <a16:creationId xmlns:a16="http://schemas.microsoft.com/office/drawing/2014/main" xmlns="" id="{8C24A238-D89B-46F1-ABCF-AC08F7434CF6}"/>
                  </a:ext>
                </a:extLst>
              </p:cNvPr>
              <p:cNvSpPr/>
              <p:nvPr/>
            </p:nvSpPr>
            <p:spPr>
              <a:xfrm>
                <a:off x="5410700" y="4395295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6182 h 6181"/>
                  <a:gd name="connsiteX2" fmla="*/ 0 w 6181"/>
                  <a:gd name="connsiteY2" fmla="*/ 3778 h 6181"/>
                  <a:gd name="connsiteX3" fmla="*/ 3778 w 6181"/>
                  <a:gd name="connsiteY3" fmla="*/ 0 h 6181"/>
                  <a:gd name="connsiteX4" fmla="*/ 3778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6182 w 6181"/>
                  <a:gd name="connsiteY9" fmla="*/ 6010 h 6181"/>
                  <a:gd name="connsiteX10" fmla="*/ 3778 w 6181"/>
                  <a:gd name="connsiteY10" fmla="*/ 6010 h 6181"/>
                  <a:gd name="connsiteX11" fmla="*/ 3778 w 6181"/>
                  <a:gd name="connsiteY11" fmla="*/ 6182 h 6181"/>
                  <a:gd name="connsiteX12" fmla="*/ 3778 w 6181"/>
                  <a:gd name="connsiteY12" fmla="*/ 3778 h 6181"/>
                  <a:gd name="connsiteX13" fmla="*/ 3778 w 6181"/>
                  <a:gd name="connsiteY13" fmla="*/ 1374 h 6181"/>
                  <a:gd name="connsiteX14" fmla="*/ 3778 w 6181"/>
                  <a:gd name="connsiteY14" fmla="*/ 3778 h 6181"/>
                  <a:gd name="connsiteX15" fmla="*/ 3778 w 6181"/>
                  <a:gd name="connsiteY15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172"/>
                      <a:pt x="3606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137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5" name="图形 7">
              <a:extLst>
                <a:ext uri="{FF2B5EF4-FFF2-40B4-BE49-F238E27FC236}">
                  <a16:creationId xmlns:a16="http://schemas.microsoft.com/office/drawing/2014/main" xmlns="" id="{486EB68B-1DE4-400C-A6E3-1075FCC0D3C3}"/>
                </a:ext>
              </a:extLst>
            </p:cNvPr>
            <p:cNvGrpSpPr/>
            <p:nvPr/>
          </p:nvGrpSpPr>
          <p:grpSpPr>
            <a:xfrm>
              <a:off x="5380650" y="4414356"/>
              <a:ext cx="7555" cy="6181"/>
              <a:chOff x="5380650" y="4414356"/>
              <a:chExt cx="7555" cy="6181"/>
            </a:xfrm>
            <a:solidFill>
              <a:srgbClr val="B4B4B4"/>
            </a:solidFill>
          </p:grpSpPr>
          <p:sp>
            <p:nvSpPr>
              <p:cNvPr id="2433" name="任意多边形: 形状 2432">
                <a:extLst>
                  <a:ext uri="{FF2B5EF4-FFF2-40B4-BE49-F238E27FC236}">
                    <a16:creationId xmlns:a16="http://schemas.microsoft.com/office/drawing/2014/main" xmlns="" id="{3E9A0902-CCCC-49BC-A0FC-4374CE5CBC68}"/>
                  </a:ext>
                </a:extLst>
              </p:cNvPr>
              <p:cNvSpPr/>
              <p:nvPr/>
            </p:nvSpPr>
            <p:spPr>
              <a:xfrm>
                <a:off x="5383225" y="4416932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4" name="任意多边形: 形状 2433">
                <a:extLst>
                  <a:ext uri="{FF2B5EF4-FFF2-40B4-BE49-F238E27FC236}">
                    <a16:creationId xmlns:a16="http://schemas.microsoft.com/office/drawing/2014/main" xmlns="" id="{B6A33D11-10FF-4393-9F61-4F78663F2966}"/>
                  </a:ext>
                </a:extLst>
              </p:cNvPr>
              <p:cNvSpPr/>
              <p:nvPr/>
            </p:nvSpPr>
            <p:spPr>
              <a:xfrm>
                <a:off x="5380650" y="4414356"/>
                <a:ext cx="7555" cy="6181"/>
              </a:xfrm>
              <a:custGeom>
                <a:avLst/>
                <a:gdLst>
                  <a:gd name="connsiteX0" fmla="*/ 4979 w 7555"/>
                  <a:gd name="connsiteY0" fmla="*/ 6182 h 6181"/>
                  <a:gd name="connsiteX1" fmla="*/ 3778 w 7555"/>
                  <a:gd name="connsiteY1" fmla="*/ 6182 h 6181"/>
                  <a:gd name="connsiteX2" fmla="*/ 3778 w 7555"/>
                  <a:gd name="connsiteY2" fmla="*/ 4980 h 6181"/>
                  <a:gd name="connsiteX3" fmla="*/ 3778 w 7555"/>
                  <a:gd name="connsiteY3" fmla="*/ 6182 h 6181"/>
                  <a:gd name="connsiteX4" fmla="*/ 0 w 7555"/>
                  <a:gd name="connsiteY4" fmla="*/ 6182 h 6181"/>
                  <a:gd name="connsiteX5" fmla="*/ 0 w 7555"/>
                  <a:gd name="connsiteY5" fmla="*/ 3778 h 6181"/>
                  <a:gd name="connsiteX6" fmla="*/ 3778 w 7555"/>
                  <a:gd name="connsiteY6" fmla="*/ 0 h 6181"/>
                  <a:gd name="connsiteX7" fmla="*/ 3778 w 7555"/>
                  <a:gd name="connsiteY7" fmla="*/ 0 h 6181"/>
                  <a:gd name="connsiteX8" fmla="*/ 7555 w 7555"/>
                  <a:gd name="connsiteY8" fmla="*/ 3778 h 6181"/>
                  <a:gd name="connsiteX9" fmla="*/ 7555 w 7555"/>
                  <a:gd name="connsiteY9" fmla="*/ 3778 h 6181"/>
                  <a:gd name="connsiteX10" fmla="*/ 7555 w 7555"/>
                  <a:gd name="connsiteY10" fmla="*/ 6182 h 6181"/>
                  <a:gd name="connsiteX11" fmla="*/ 4979 w 7555"/>
                  <a:gd name="connsiteY11" fmla="*/ 6182 h 6181"/>
                  <a:gd name="connsiteX12" fmla="*/ 4979 w 7555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55" h="6181">
                    <a:moveTo>
                      <a:pt x="4979" y="6182"/>
                    </a:move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343"/>
                      <a:pt x="3606" y="172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212" y="172"/>
                      <a:pt x="7555" y="3778"/>
                    </a:cubicBezTo>
                    <a:lnTo>
                      <a:pt x="7555" y="3778"/>
                    </a:lnTo>
                    <a:lnTo>
                      <a:pt x="7555" y="6182"/>
                    </a:lnTo>
                    <a:lnTo>
                      <a:pt x="4979" y="6182"/>
                    </a:lnTo>
                    <a:lnTo>
                      <a:pt x="4979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6" name="图形 7">
              <a:extLst>
                <a:ext uri="{FF2B5EF4-FFF2-40B4-BE49-F238E27FC236}">
                  <a16:creationId xmlns:a16="http://schemas.microsoft.com/office/drawing/2014/main" xmlns="" id="{D1C89737-32C5-4869-A24A-75E7B7D726D3}"/>
                </a:ext>
              </a:extLst>
            </p:cNvPr>
            <p:cNvGrpSpPr/>
            <p:nvPr/>
          </p:nvGrpSpPr>
          <p:grpSpPr>
            <a:xfrm>
              <a:off x="5345276" y="4416932"/>
              <a:ext cx="7212" cy="7555"/>
              <a:chOff x="5345276" y="4416932"/>
              <a:chExt cx="7212" cy="7555"/>
            </a:xfrm>
            <a:solidFill>
              <a:srgbClr val="B4B4B4"/>
            </a:solidFill>
          </p:grpSpPr>
          <p:sp>
            <p:nvSpPr>
              <p:cNvPr id="2431" name="任意多边形: 形状 2430">
                <a:extLst>
                  <a:ext uri="{FF2B5EF4-FFF2-40B4-BE49-F238E27FC236}">
                    <a16:creationId xmlns:a16="http://schemas.microsoft.com/office/drawing/2014/main" xmlns="" id="{7A0AA1B4-1FF0-4186-9432-E7B976099B6E}"/>
                  </a:ext>
                </a:extLst>
              </p:cNvPr>
              <p:cNvSpPr/>
              <p:nvPr/>
            </p:nvSpPr>
            <p:spPr>
              <a:xfrm>
                <a:off x="5347852" y="4419679"/>
                <a:ext cx="2403" cy="2404"/>
              </a:xfrm>
              <a:custGeom>
                <a:avLst/>
                <a:gdLst>
                  <a:gd name="connsiteX0" fmla="*/ 1202 w 2403"/>
                  <a:gd name="connsiteY0" fmla="*/ 2404 h 2404"/>
                  <a:gd name="connsiteX1" fmla="*/ 2404 w 2403"/>
                  <a:gd name="connsiteY1" fmla="*/ 1202 h 2404"/>
                  <a:gd name="connsiteX2" fmla="*/ 1202 w 2403"/>
                  <a:gd name="connsiteY2" fmla="*/ 0 h 2404"/>
                  <a:gd name="connsiteX3" fmla="*/ 0 w 2403"/>
                  <a:gd name="connsiteY3" fmla="*/ 1202 h 2404"/>
                  <a:gd name="connsiteX4" fmla="*/ 1202 w 2403"/>
                  <a:gd name="connsiteY4" fmla="*/ 2404 h 2404"/>
                  <a:gd name="connsiteX5" fmla="*/ 1202 w 2403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2404">
                    <a:moveTo>
                      <a:pt x="1202" y="2404"/>
                    </a:moveTo>
                    <a:cubicBezTo>
                      <a:pt x="2404" y="2404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030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2" name="任意多边形: 形状 2431">
                <a:extLst>
                  <a:ext uri="{FF2B5EF4-FFF2-40B4-BE49-F238E27FC236}">
                    <a16:creationId xmlns:a16="http://schemas.microsoft.com/office/drawing/2014/main" xmlns="" id="{29320F38-7050-4ED4-BFA9-BD5437830BFC}"/>
                  </a:ext>
                </a:extLst>
              </p:cNvPr>
              <p:cNvSpPr/>
              <p:nvPr/>
            </p:nvSpPr>
            <p:spPr>
              <a:xfrm>
                <a:off x="5345276" y="4416932"/>
                <a:ext cx="7212" cy="7555"/>
              </a:xfrm>
              <a:custGeom>
                <a:avLst/>
                <a:gdLst>
                  <a:gd name="connsiteX0" fmla="*/ 2748 w 7212"/>
                  <a:gd name="connsiteY0" fmla="*/ 7556 h 7555"/>
                  <a:gd name="connsiteX1" fmla="*/ 2404 w 7212"/>
                  <a:gd name="connsiteY1" fmla="*/ 7212 h 7555"/>
                  <a:gd name="connsiteX2" fmla="*/ 0 w 7212"/>
                  <a:gd name="connsiteY2" fmla="*/ 3778 h 7555"/>
                  <a:gd name="connsiteX3" fmla="*/ 0 w 7212"/>
                  <a:gd name="connsiteY3" fmla="*/ 3778 h 7555"/>
                  <a:gd name="connsiteX4" fmla="*/ 859 w 7212"/>
                  <a:gd name="connsiteY4" fmla="*/ 859 h 7555"/>
                  <a:gd name="connsiteX5" fmla="*/ 859 w 7212"/>
                  <a:gd name="connsiteY5" fmla="*/ 859 h 7555"/>
                  <a:gd name="connsiteX6" fmla="*/ 3091 w 7212"/>
                  <a:gd name="connsiteY6" fmla="*/ 0 h 7555"/>
                  <a:gd name="connsiteX7" fmla="*/ 3091 w 7212"/>
                  <a:gd name="connsiteY7" fmla="*/ 0 h 7555"/>
                  <a:gd name="connsiteX8" fmla="*/ 3606 w 7212"/>
                  <a:gd name="connsiteY8" fmla="*/ 0 h 7555"/>
                  <a:gd name="connsiteX9" fmla="*/ 3606 w 7212"/>
                  <a:gd name="connsiteY9" fmla="*/ 0 h 7555"/>
                  <a:gd name="connsiteX10" fmla="*/ 4122 w 7212"/>
                  <a:gd name="connsiteY10" fmla="*/ 0 h 7555"/>
                  <a:gd name="connsiteX11" fmla="*/ 4122 w 7212"/>
                  <a:gd name="connsiteY11" fmla="*/ 0 h 7555"/>
                  <a:gd name="connsiteX12" fmla="*/ 6354 w 7212"/>
                  <a:gd name="connsiteY12" fmla="*/ 859 h 7555"/>
                  <a:gd name="connsiteX13" fmla="*/ 6354 w 7212"/>
                  <a:gd name="connsiteY13" fmla="*/ 859 h 7555"/>
                  <a:gd name="connsiteX14" fmla="*/ 7212 w 7212"/>
                  <a:gd name="connsiteY14" fmla="*/ 3778 h 7555"/>
                  <a:gd name="connsiteX15" fmla="*/ 7212 w 7212"/>
                  <a:gd name="connsiteY15" fmla="*/ 3778 h 7555"/>
                  <a:gd name="connsiteX16" fmla="*/ 3435 w 7212"/>
                  <a:gd name="connsiteY16" fmla="*/ 7556 h 7555"/>
                  <a:gd name="connsiteX17" fmla="*/ 3435 w 7212"/>
                  <a:gd name="connsiteY17" fmla="*/ 7556 h 7555"/>
                  <a:gd name="connsiteX18" fmla="*/ 3435 w 7212"/>
                  <a:gd name="connsiteY18" fmla="*/ 7556 h 7555"/>
                  <a:gd name="connsiteX19" fmla="*/ 3435 w 7212"/>
                  <a:gd name="connsiteY19" fmla="*/ 7556 h 7555"/>
                  <a:gd name="connsiteX20" fmla="*/ 2748 w 7212"/>
                  <a:gd name="connsiteY20" fmla="*/ 7556 h 7555"/>
                  <a:gd name="connsiteX21" fmla="*/ 2748 w 7212"/>
                  <a:gd name="connsiteY21" fmla="*/ 7556 h 7555"/>
                  <a:gd name="connsiteX22" fmla="*/ 3778 w 7212"/>
                  <a:gd name="connsiteY22" fmla="*/ 5152 h 7555"/>
                  <a:gd name="connsiteX23" fmla="*/ 3778 w 7212"/>
                  <a:gd name="connsiteY23" fmla="*/ 5152 h 7555"/>
                  <a:gd name="connsiteX24" fmla="*/ 3778 w 7212"/>
                  <a:gd name="connsiteY24" fmla="*/ 5152 h 7555"/>
                  <a:gd name="connsiteX25" fmla="*/ 3778 w 7212"/>
                  <a:gd name="connsiteY25" fmla="*/ 5152 h 7555"/>
                  <a:gd name="connsiteX26" fmla="*/ 3778 w 7212"/>
                  <a:gd name="connsiteY26" fmla="*/ 5152 h 7555"/>
                  <a:gd name="connsiteX27" fmla="*/ 3778 w 7212"/>
                  <a:gd name="connsiteY27" fmla="*/ 5152 h 7555"/>
                  <a:gd name="connsiteX28" fmla="*/ 4293 w 7212"/>
                  <a:gd name="connsiteY28" fmla="*/ 4636 h 7555"/>
                  <a:gd name="connsiteX29" fmla="*/ 5667 w 7212"/>
                  <a:gd name="connsiteY29" fmla="*/ 3434 h 7555"/>
                  <a:gd name="connsiteX30" fmla="*/ 4293 w 7212"/>
                  <a:gd name="connsiteY30" fmla="*/ 4636 h 7555"/>
                  <a:gd name="connsiteX31" fmla="*/ 4293 w 7212"/>
                  <a:gd name="connsiteY31" fmla="*/ 4636 h 7555"/>
                  <a:gd name="connsiteX32" fmla="*/ 3778 w 7212"/>
                  <a:gd name="connsiteY32" fmla="*/ 2576 h 7555"/>
                  <a:gd name="connsiteX33" fmla="*/ 3778 w 7212"/>
                  <a:gd name="connsiteY33" fmla="*/ 2576 h 7555"/>
                  <a:gd name="connsiteX34" fmla="*/ 3778 w 7212"/>
                  <a:gd name="connsiteY34" fmla="*/ 2576 h 7555"/>
                  <a:gd name="connsiteX35" fmla="*/ 3778 w 7212"/>
                  <a:gd name="connsiteY35" fmla="*/ 2576 h 7555"/>
                  <a:gd name="connsiteX36" fmla="*/ 3778 w 7212"/>
                  <a:gd name="connsiteY36" fmla="*/ 2576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212" h="7555">
                    <a:moveTo>
                      <a:pt x="2748" y="7556"/>
                    </a:moveTo>
                    <a:lnTo>
                      <a:pt x="2404" y="7212"/>
                    </a:lnTo>
                    <a:cubicBezTo>
                      <a:pt x="172" y="6353"/>
                      <a:pt x="172" y="3778"/>
                      <a:pt x="0" y="3778"/>
                    </a:cubicBezTo>
                    <a:lnTo>
                      <a:pt x="0" y="3778"/>
                    </a:lnTo>
                    <a:cubicBezTo>
                      <a:pt x="172" y="3263"/>
                      <a:pt x="-343" y="2576"/>
                      <a:pt x="859" y="859"/>
                    </a:cubicBezTo>
                    <a:lnTo>
                      <a:pt x="859" y="859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5" y="0"/>
                      <a:pt x="3606" y="0"/>
                    </a:cubicBezTo>
                    <a:lnTo>
                      <a:pt x="3606" y="0"/>
                    </a:lnTo>
                    <a:cubicBezTo>
                      <a:pt x="3778" y="0"/>
                      <a:pt x="3950" y="0"/>
                      <a:pt x="4122" y="0"/>
                    </a:cubicBezTo>
                    <a:lnTo>
                      <a:pt x="4122" y="0"/>
                    </a:lnTo>
                    <a:cubicBezTo>
                      <a:pt x="4637" y="0"/>
                      <a:pt x="5152" y="0"/>
                      <a:pt x="6354" y="859"/>
                    </a:cubicBezTo>
                    <a:lnTo>
                      <a:pt x="6354" y="859"/>
                    </a:lnTo>
                    <a:cubicBezTo>
                      <a:pt x="7556" y="2404"/>
                      <a:pt x="7040" y="3091"/>
                      <a:pt x="7212" y="3778"/>
                    </a:cubicBezTo>
                    <a:lnTo>
                      <a:pt x="7212" y="3778"/>
                    </a:lnTo>
                    <a:cubicBezTo>
                      <a:pt x="7212" y="3778"/>
                      <a:pt x="7040" y="7212"/>
                      <a:pt x="3435" y="7556"/>
                    </a:cubicBezTo>
                    <a:lnTo>
                      <a:pt x="3435" y="7556"/>
                    </a:lnTo>
                    <a:lnTo>
                      <a:pt x="3435" y="7556"/>
                    </a:lnTo>
                    <a:lnTo>
                      <a:pt x="3435" y="7556"/>
                    </a:lnTo>
                    <a:lnTo>
                      <a:pt x="2748" y="7556"/>
                    </a:lnTo>
                    <a:lnTo>
                      <a:pt x="2748" y="7556"/>
                    </a:lnTo>
                    <a:close/>
                    <a:moveTo>
                      <a:pt x="3778" y="5152"/>
                    </a:move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5152"/>
                    </a:lnTo>
                    <a:close/>
                    <a:moveTo>
                      <a:pt x="4293" y="4636"/>
                    </a:moveTo>
                    <a:lnTo>
                      <a:pt x="5667" y="3434"/>
                    </a:lnTo>
                    <a:lnTo>
                      <a:pt x="4293" y="4636"/>
                    </a:lnTo>
                    <a:lnTo>
                      <a:pt x="4293" y="4636"/>
                    </a:lnTo>
                    <a:close/>
                    <a:moveTo>
                      <a:pt x="3778" y="2576"/>
                    </a:moveTo>
                    <a:lnTo>
                      <a:pt x="3778" y="2576"/>
                    </a:lnTo>
                    <a:lnTo>
                      <a:pt x="3778" y="2576"/>
                    </a:lnTo>
                    <a:lnTo>
                      <a:pt x="3778" y="2576"/>
                    </a:ln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7" name="图形 7">
              <a:extLst>
                <a:ext uri="{FF2B5EF4-FFF2-40B4-BE49-F238E27FC236}">
                  <a16:creationId xmlns:a16="http://schemas.microsoft.com/office/drawing/2014/main" xmlns="" id="{D00C79FA-BBC2-4BFE-9779-1FBB691131B8}"/>
                </a:ext>
              </a:extLst>
            </p:cNvPr>
            <p:cNvGrpSpPr/>
            <p:nvPr/>
          </p:nvGrpSpPr>
          <p:grpSpPr>
            <a:xfrm>
              <a:off x="5326215" y="4346185"/>
              <a:ext cx="8585" cy="13737"/>
              <a:chOff x="5326215" y="4346185"/>
              <a:chExt cx="8585" cy="13737"/>
            </a:xfrm>
            <a:solidFill>
              <a:srgbClr val="B4B4B4"/>
            </a:solidFill>
          </p:grpSpPr>
          <p:sp>
            <p:nvSpPr>
              <p:cNvPr id="2429" name="任意多边形: 形状 2428">
                <a:extLst>
                  <a:ext uri="{FF2B5EF4-FFF2-40B4-BE49-F238E27FC236}">
                    <a16:creationId xmlns:a16="http://schemas.microsoft.com/office/drawing/2014/main" xmlns="" id="{BD8DA94A-A5E5-4460-BC16-B6CB9A8731FE}"/>
                  </a:ext>
                </a:extLst>
              </p:cNvPr>
              <p:cNvSpPr/>
              <p:nvPr/>
            </p:nvSpPr>
            <p:spPr>
              <a:xfrm>
                <a:off x="5328791" y="4348589"/>
                <a:ext cx="3777" cy="8757"/>
              </a:xfrm>
              <a:custGeom>
                <a:avLst/>
                <a:gdLst>
                  <a:gd name="connsiteX0" fmla="*/ 1202 w 3777"/>
                  <a:gd name="connsiteY0" fmla="*/ 8757 h 8757"/>
                  <a:gd name="connsiteX1" fmla="*/ 3778 w 3777"/>
                  <a:gd name="connsiteY1" fmla="*/ 3778 h 8757"/>
                  <a:gd name="connsiteX2" fmla="*/ 1202 w 3777"/>
                  <a:gd name="connsiteY2" fmla="*/ 0 h 8757"/>
                  <a:gd name="connsiteX3" fmla="*/ 0 w 3777"/>
                  <a:gd name="connsiteY3" fmla="*/ 3778 h 8757"/>
                  <a:gd name="connsiteX4" fmla="*/ 1202 w 3777"/>
                  <a:gd name="connsiteY4" fmla="*/ 8757 h 8757"/>
                  <a:gd name="connsiteX5" fmla="*/ 1202 w 3777"/>
                  <a:gd name="connsiteY5" fmla="*/ 8757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8757">
                    <a:moveTo>
                      <a:pt x="1202" y="8757"/>
                    </a:moveTo>
                    <a:cubicBezTo>
                      <a:pt x="2404" y="8757"/>
                      <a:pt x="3778" y="6182"/>
                      <a:pt x="3778" y="3778"/>
                    </a:cubicBezTo>
                    <a:cubicBezTo>
                      <a:pt x="3778" y="1202"/>
                      <a:pt x="2576" y="0"/>
                      <a:pt x="1202" y="0"/>
                    </a:cubicBezTo>
                    <a:cubicBezTo>
                      <a:pt x="1202" y="0"/>
                      <a:pt x="0" y="1202"/>
                      <a:pt x="0" y="3778"/>
                    </a:cubicBezTo>
                    <a:cubicBezTo>
                      <a:pt x="0" y="6182"/>
                      <a:pt x="1202" y="8757"/>
                      <a:pt x="1202" y="8757"/>
                    </a:cubicBezTo>
                    <a:lnTo>
                      <a:pt x="1202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0" name="任意多边形: 形状 2429">
                <a:extLst>
                  <a:ext uri="{FF2B5EF4-FFF2-40B4-BE49-F238E27FC236}">
                    <a16:creationId xmlns:a16="http://schemas.microsoft.com/office/drawing/2014/main" xmlns="" id="{0B982132-1283-4D99-8E4D-94D4F4A51839}"/>
                  </a:ext>
                </a:extLst>
              </p:cNvPr>
              <p:cNvSpPr/>
              <p:nvPr/>
            </p:nvSpPr>
            <p:spPr>
              <a:xfrm>
                <a:off x="5326215" y="4346185"/>
                <a:ext cx="8585" cy="13737"/>
              </a:xfrm>
              <a:custGeom>
                <a:avLst/>
                <a:gdLst>
                  <a:gd name="connsiteX0" fmla="*/ 2232 w 8585"/>
                  <a:gd name="connsiteY0" fmla="*/ 13565 h 13737"/>
                  <a:gd name="connsiteX1" fmla="*/ 1545 w 8585"/>
                  <a:gd name="connsiteY1" fmla="*/ 12192 h 13737"/>
                  <a:gd name="connsiteX2" fmla="*/ 343 w 8585"/>
                  <a:gd name="connsiteY2" fmla="*/ 7212 h 13737"/>
                  <a:gd name="connsiteX3" fmla="*/ 343 w 8585"/>
                  <a:gd name="connsiteY3" fmla="*/ 7212 h 13737"/>
                  <a:gd name="connsiteX4" fmla="*/ 0 w 8585"/>
                  <a:gd name="connsiteY4" fmla="*/ 6182 h 13737"/>
                  <a:gd name="connsiteX5" fmla="*/ 0 w 8585"/>
                  <a:gd name="connsiteY5" fmla="*/ 6182 h 13737"/>
                  <a:gd name="connsiteX6" fmla="*/ 1889 w 8585"/>
                  <a:gd name="connsiteY6" fmla="*/ 687 h 13737"/>
                  <a:gd name="connsiteX7" fmla="*/ 1889 w 8585"/>
                  <a:gd name="connsiteY7" fmla="*/ 687 h 13737"/>
                  <a:gd name="connsiteX8" fmla="*/ 2576 w 8585"/>
                  <a:gd name="connsiteY8" fmla="*/ 0 h 13737"/>
                  <a:gd name="connsiteX9" fmla="*/ 3606 w 8585"/>
                  <a:gd name="connsiteY9" fmla="*/ 0 h 13737"/>
                  <a:gd name="connsiteX10" fmla="*/ 8586 w 8585"/>
                  <a:gd name="connsiteY10" fmla="*/ 6182 h 13737"/>
                  <a:gd name="connsiteX11" fmla="*/ 8586 w 8585"/>
                  <a:gd name="connsiteY11" fmla="*/ 6182 h 13737"/>
                  <a:gd name="connsiteX12" fmla="*/ 8586 w 8585"/>
                  <a:gd name="connsiteY12" fmla="*/ 6182 h 13737"/>
                  <a:gd name="connsiteX13" fmla="*/ 8586 w 8585"/>
                  <a:gd name="connsiteY13" fmla="*/ 6525 h 13737"/>
                  <a:gd name="connsiteX14" fmla="*/ 8586 w 8585"/>
                  <a:gd name="connsiteY14" fmla="*/ 6525 h 13737"/>
                  <a:gd name="connsiteX15" fmla="*/ 8586 w 8585"/>
                  <a:gd name="connsiteY15" fmla="*/ 6182 h 13737"/>
                  <a:gd name="connsiteX16" fmla="*/ 8586 w 8585"/>
                  <a:gd name="connsiteY16" fmla="*/ 6182 h 13737"/>
                  <a:gd name="connsiteX17" fmla="*/ 5323 w 8585"/>
                  <a:gd name="connsiteY17" fmla="*/ 6869 h 13737"/>
                  <a:gd name="connsiteX18" fmla="*/ 4808 w 8585"/>
                  <a:gd name="connsiteY18" fmla="*/ 7384 h 13737"/>
                  <a:gd name="connsiteX19" fmla="*/ 4980 w 8585"/>
                  <a:gd name="connsiteY19" fmla="*/ 8414 h 13737"/>
                  <a:gd name="connsiteX20" fmla="*/ 4980 w 8585"/>
                  <a:gd name="connsiteY20" fmla="*/ 8414 h 13737"/>
                  <a:gd name="connsiteX21" fmla="*/ 7384 w 8585"/>
                  <a:gd name="connsiteY21" fmla="*/ 8071 h 13737"/>
                  <a:gd name="connsiteX22" fmla="*/ 7384 w 8585"/>
                  <a:gd name="connsiteY22" fmla="*/ 8071 h 13737"/>
                  <a:gd name="connsiteX23" fmla="*/ 8414 w 8585"/>
                  <a:gd name="connsiteY23" fmla="*/ 6697 h 13737"/>
                  <a:gd name="connsiteX24" fmla="*/ 8414 w 8585"/>
                  <a:gd name="connsiteY24" fmla="*/ 6697 h 13737"/>
                  <a:gd name="connsiteX25" fmla="*/ 3606 w 8585"/>
                  <a:gd name="connsiteY25" fmla="*/ 13737 h 13737"/>
                  <a:gd name="connsiteX26" fmla="*/ 3606 w 8585"/>
                  <a:gd name="connsiteY26" fmla="*/ 13737 h 13737"/>
                  <a:gd name="connsiteX27" fmla="*/ 3606 w 8585"/>
                  <a:gd name="connsiteY27" fmla="*/ 11333 h 13737"/>
                  <a:gd name="connsiteX28" fmla="*/ 5838 w 8585"/>
                  <a:gd name="connsiteY28" fmla="*/ 10303 h 13737"/>
                  <a:gd name="connsiteX29" fmla="*/ 3606 w 8585"/>
                  <a:gd name="connsiteY29" fmla="*/ 11333 h 13737"/>
                  <a:gd name="connsiteX30" fmla="*/ 3606 w 8585"/>
                  <a:gd name="connsiteY30" fmla="*/ 13737 h 13737"/>
                  <a:gd name="connsiteX31" fmla="*/ 2232 w 8585"/>
                  <a:gd name="connsiteY31" fmla="*/ 13737 h 13737"/>
                  <a:gd name="connsiteX32" fmla="*/ 2232 w 8585"/>
                  <a:gd name="connsiteY32" fmla="*/ 13565 h 13737"/>
                  <a:gd name="connsiteX33" fmla="*/ 8586 w 8585"/>
                  <a:gd name="connsiteY33" fmla="*/ 6353 h 13737"/>
                  <a:gd name="connsiteX34" fmla="*/ 8586 w 8585"/>
                  <a:gd name="connsiteY34" fmla="*/ 6525 h 13737"/>
                  <a:gd name="connsiteX35" fmla="*/ 8586 w 8585"/>
                  <a:gd name="connsiteY35" fmla="*/ 6525 h 13737"/>
                  <a:gd name="connsiteX36" fmla="*/ 8586 w 8585"/>
                  <a:gd name="connsiteY36" fmla="*/ 6353 h 13737"/>
                  <a:gd name="connsiteX37" fmla="*/ 8586 w 8585"/>
                  <a:gd name="connsiteY37" fmla="*/ 6353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85" h="13737">
                    <a:moveTo>
                      <a:pt x="2232" y="13565"/>
                    </a:moveTo>
                    <a:lnTo>
                      <a:pt x="1545" y="12192"/>
                    </a:lnTo>
                    <a:cubicBezTo>
                      <a:pt x="1545" y="12020"/>
                      <a:pt x="0" y="9444"/>
                      <a:pt x="343" y="7212"/>
                    </a:cubicBezTo>
                    <a:lnTo>
                      <a:pt x="343" y="7212"/>
                    </a:lnTo>
                    <a:cubicBezTo>
                      <a:pt x="343" y="7040"/>
                      <a:pt x="172" y="6869"/>
                      <a:pt x="0" y="6182"/>
                    </a:cubicBezTo>
                    <a:lnTo>
                      <a:pt x="0" y="6182"/>
                    </a:lnTo>
                    <a:cubicBezTo>
                      <a:pt x="0" y="2748"/>
                      <a:pt x="1717" y="859"/>
                      <a:pt x="1889" y="687"/>
                    </a:cubicBezTo>
                    <a:lnTo>
                      <a:pt x="1889" y="687"/>
                    </a:lnTo>
                    <a:lnTo>
                      <a:pt x="2576" y="0"/>
                    </a:lnTo>
                    <a:lnTo>
                      <a:pt x="3606" y="0"/>
                    </a:lnTo>
                    <a:cubicBezTo>
                      <a:pt x="6697" y="0"/>
                      <a:pt x="8586" y="3091"/>
                      <a:pt x="8586" y="6182"/>
                    </a:cubicBezTo>
                    <a:lnTo>
                      <a:pt x="8586" y="6182"/>
                    </a:lnTo>
                    <a:lnTo>
                      <a:pt x="8586" y="6182"/>
                    </a:lnTo>
                    <a:cubicBezTo>
                      <a:pt x="8586" y="6182"/>
                      <a:pt x="8586" y="6353"/>
                      <a:pt x="8586" y="6525"/>
                    </a:cubicBezTo>
                    <a:lnTo>
                      <a:pt x="8586" y="6525"/>
                    </a:lnTo>
                    <a:cubicBezTo>
                      <a:pt x="8586" y="6353"/>
                      <a:pt x="8586" y="6353"/>
                      <a:pt x="8586" y="6182"/>
                    </a:cubicBezTo>
                    <a:lnTo>
                      <a:pt x="8586" y="6182"/>
                    </a:lnTo>
                    <a:lnTo>
                      <a:pt x="5323" y="6869"/>
                    </a:lnTo>
                    <a:lnTo>
                      <a:pt x="4808" y="7384"/>
                    </a:lnTo>
                    <a:cubicBezTo>
                      <a:pt x="4808" y="7727"/>
                      <a:pt x="4980" y="8071"/>
                      <a:pt x="4980" y="8414"/>
                    </a:cubicBezTo>
                    <a:lnTo>
                      <a:pt x="4980" y="8414"/>
                    </a:lnTo>
                    <a:cubicBezTo>
                      <a:pt x="5495" y="8586"/>
                      <a:pt x="6353" y="8757"/>
                      <a:pt x="7384" y="8071"/>
                    </a:cubicBezTo>
                    <a:lnTo>
                      <a:pt x="7384" y="8071"/>
                    </a:lnTo>
                    <a:cubicBezTo>
                      <a:pt x="8071" y="7384"/>
                      <a:pt x="8243" y="6869"/>
                      <a:pt x="8414" y="6697"/>
                    </a:cubicBezTo>
                    <a:lnTo>
                      <a:pt x="8414" y="6697"/>
                    </a:lnTo>
                    <a:cubicBezTo>
                      <a:pt x="8071" y="9616"/>
                      <a:pt x="7556" y="12879"/>
                      <a:pt x="3606" y="13737"/>
                    </a:cubicBezTo>
                    <a:lnTo>
                      <a:pt x="3606" y="13737"/>
                    </a:lnTo>
                    <a:lnTo>
                      <a:pt x="3606" y="11333"/>
                    </a:lnTo>
                    <a:lnTo>
                      <a:pt x="5838" y="10303"/>
                    </a:lnTo>
                    <a:lnTo>
                      <a:pt x="3606" y="11333"/>
                    </a:lnTo>
                    <a:lnTo>
                      <a:pt x="3606" y="13737"/>
                    </a:lnTo>
                    <a:lnTo>
                      <a:pt x="2232" y="13737"/>
                    </a:lnTo>
                    <a:lnTo>
                      <a:pt x="2232" y="13565"/>
                    </a:lnTo>
                    <a:close/>
                    <a:moveTo>
                      <a:pt x="8586" y="6353"/>
                    </a:moveTo>
                    <a:cubicBezTo>
                      <a:pt x="8586" y="6353"/>
                      <a:pt x="8586" y="6525"/>
                      <a:pt x="8586" y="6525"/>
                    </a:cubicBezTo>
                    <a:lnTo>
                      <a:pt x="8586" y="6525"/>
                    </a:lnTo>
                    <a:cubicBezTo>
                      <a:pt x="8586" y="6525"/>
                      <a:pt x="8586" y="6353"/>
                      <a:pt x="8586" y="6353"/>
                    </a:cubicBezTo>
                    <a:lnTo>
                      <a:pt x="8586" y="63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8" name="图形 7">
              <a:extLst>
                <a:ext uri="{FF2B5EF4-FFF2-40B4-BE49-F238E27FC236}">
                  <a16:creationId xmlns:a16="http://schemas.microsoft.com/office/drawing/2014/main" xmlns="" id="{B4E9BA2F-B0D8-4061-AFA6-35FE42642C65}"/>
                </a:ext>
              </a:extLst>
            </p:cNvPr>
            <p:cNvGrpSpPr/>
            <p:nvPr/>
          </p:nvGrpSpPr>
          <p:grpSpPr>
            <a:xfrm>
              <a:off x="5246883" y="4327296"/>
              <a:ext cx="6181" cy="6181"/>
              <a:chOff x="5246883" y="4327296"/>
              <a:chExt cx="6181" cy="6181"/>
            </a:xfrm>
            <a:solidFill>
              <a:srgbClr val="B4B4B4"/>
            </a:solidFill>
          </p:grpSpPr>
          <p:sp>
            <p:nvSpPr>
              <p:cNvPr id="2427" name="任意多边形: 形状 2426">
                <a:extLst>
                  <a:ext uri="{FF2B5EF4-FFF2-40B4-BE49-F238E27FC236}">
                    <a16:creationId xmlns:a16="http://schemas.microsoft.com/office/drawing/2014/main" xmlns="" id="{FC0C32A5-6622-4BD9-93F7-1324B634E584}"/>
                  </a:ext>
                </a:extLst>
              </p:cNvPr>
              <p:cNvSpPr/>
              <p:nvPr/>
            </p:nvSpPr>
            <p:spPr>
              <a:xfrm>
                <a:off x="5249286" y="4329528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8" name="任意多边形: 形状 2427">
                <a:extLst>
                  <a:ext uri="{FF2B5EF4-FFF2-40B4-BE49-F238E27FC236}">
                    <a16:creationId xmlns:a16="http://schemas.microsoft.com/office/drawing/2014/main" xmlns="" id="{468FFEEF-F166-4FCB-A647-7D5C007511C2}"/>
                  </a:ext>
                </a:extLst>
              </p:cNvPr>
              <p:cNvSpPr/>
              <p:nvPr/>
            </p:nvSpPr>
            <p:spPr>
              <a:xfrm>
                <a:off x="5246883" y="4327296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9" name="图形 7">
              <a:extLst>
                <a:ext uri="{FF2B5EF4-FFF2-40B4-BE49-F238E27FC236}">
                  <a16:creationId xmlns:a16="http://schemas.microsoft.com/office/drawing/2014/main" xmlns="" id="{460EF780-7897-43A5-ADF4-268295419AE2}"/>
                </a:ext>
              </a:extLst>
            </p:cNvPr>
            <p:cNvGrpSpPr/>
            <p:nvPr/>
          </p:nvGrpSpPr>
          <p:grpSpPr>
            <a:xfrm>
              <a:off x="5234004" y="4271317"/>
              <a:ext cx="8070" cy="6181"/>
              <a:chOff x="5234004" y="4271317"/>
              <a:chExt cx="8070" cy="6181"/>
            </a:xfrm>
            <a:solidFill>
              <a:srgbClr val="B4B4B4"/>
            </a:solidFill>
          </p:grpSpPr>
          <p:sp>
            <p:nvSpPr>
              <p:cNvPr id="2425" name="任意多边形: 形状 2424">
                <a:extLst>
                  <a:ext uri="{FF2B5EF4-FFF2-40B4-BE49-F238E27FC236}">
                    <a16:creationId xmlns:a16="http://schemas.microsoft.com/office/drawing/2014/main" xmlns="" id="{6659EE90-460C-4006-A28F-EB81E171BB67}"/>
                  </a:ext>
                </a:extLst>
              </p:cNvPr>
              <p:cNvSpPr/>
              <p:nvPr/>
            </p:nvSpPr>
            <p:spPr>
              <a:xfrm>
                <a:off x="5236408" y="427372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6" name="任意多边形: 形状 2425">
                <a:extLst>
                  <a:ext uri="{FF2B5EF4-FFF2-40B4-BE49-F238E27FC236}">
                    <a16:creationId xmlns:a16="http://schemas.microsoft.com/office/drawing/2014/main" xmlns="" id="{503EA961-ABF0-4F02-BE91-97CE543A75F5}"/>
                  </a:ext>
                </a:extLst>
              </p:cNvPr>
              <p:cNvSpPr/>
              <p:nvPr/>
            </p:nvSpPr>
            <p:spPr>
              <a:xfrm>
                <a:off x="5234004" y="4271317"/>
                <a:ext cx="8070" cy="6181"/>
              </a:xfrm>
              <a:custGeom>
                <a:avLst/>
                <a:gdLst>
                  <a:gd name="connsiteX0" fmla="*/ 0 w 8070"/>
                  <a:gd name="connsiteY0" fmla="*/ 3606 h 6181"/>
                  <a:gd name="connsiteX1" fmla="*/ 0 w 8070"/>
                  <a:gd name="connsiteY1" fmla="*/ 2404 h 6181"/>
                  <a:gd name="connsiteX2" fmla="*/ 0 w 8070"/>
                  <a:gd name="connsiteY2" fmla="*/ 2404 h 6181"/>
                  <a:gd name="connsiteX3" fmla="*/ 0 w 8070"/>
                  <a:gd name="connsiteY3" fmla="*/ 0 h 6181"/>
                  <a:gd name="connsiteX4" fmla="*/ 2404 w 8070"/>
                  <a:gd name="connsiteY4" fmla="*/ 0 h 6181"/>
                  <a:gd name="connsiteX5" fmla="*/ 3606 w 8070"/>
                  <a:gd name="connsiteY5" fmla="*/ 0 h 6181"/>
                  <a:gd name="connsiteX6" fmla="*/ 3606 w 8070"/>
                  <a:gd name="connsiteY6" fmla="*/ 0 h 6181"/>
                  <a:gd name="connsiteX7" fmla="*/ 8071 w 8070"/>
                  <a:gd name="connsiteY7" fmla="*/ 0 h 6181"/>
                  <a:gd name="connsiteX8" fmla="*/ 6010 w 8070"/>
                  <a:gd name="connsiteY8" fmla="*/ 3263 h 6181"/>
                  <a:gd name="connsiteX9" fmla="*/ 4980 w 8070"/>
                  <a:gd name="connsiteY9" fmla="*/ 5495 h 6181"/>
                  <a:gd name="connsiteX10" fmla="*/ 4980 w 8070"/>
                  <a:gd name="connsiteY10" fmla="*/ 5495 h 6181"/>
                  <a:gd name="connsiteX11" fmla="*/ 2919 w 8070"/>
                  <a:gd name="connsiteY11" fmla="*/ 6182 h 6181"/>
                  <a:gd name="connsiteX12" fmla="*/ 2919 w 8070"/>
                  <a:gd name="connsiteY12" fmla="*/ 6182 h 6181"/>
                  <a:gd name="connsiteX13" fmla="*/ 2576 w 8070"/>
                  <a:gd name="connsiteY13" fmla="*/ 6182 h 6181"/>
                  <a:gd name="connsiteX14" fmla="*/ 2576 w 8070"/>
                  <a:gd name="connsiteY14" fmla="*/ 6182 h 6181"/>
                  <a:gd name="connsiteX15" fmla="*/ 0 w 8070"/>
                  <a:gd name="connsiteY15" fmla="*/ 6182 h 6181"/>
                  <a:gd name="connsiteX16" fmla="*/ 0 w 8070"/>
                  <a:gd name="connsiteY16" fmla="*/ 3606 h 6181"/>
                  <a:gd name="connsiteX17" fmla="*/ 0 w 8070"/>
                  <a:gd name="connsiteY17" fmla="*/ 3606 h 6181"/>
                  <a:gd name="connsiteX18" fmla="*/ 3778 w 8070"/>
                  <a:gd name="connsiteY18" fmla="*/ 3606 h 6181"/>
                  <a:gd name="connsiteX19" fmla="*/ 4980 w 8070"/>
                  <a:gd name="connsiteY19" fmla="*/ 3606 h 6181"/>
                  <a:gd name="connsiteX20" fmla="*/ 3778 w 8070"/>
                  <a:gd name="connsiteY20" fmla="*/ 3606 h 6181"/>
                  <a:gd name="connsiteX21" fmla="*/ 3778 w 8070"/>
                  <a:gd name="connsiteY21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70" h="6181">
                    <a:moveTo>
                      <a:pt x="0" y="3606"/>
                    </a:move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8071" y="0"/>
                    </a:lnTo>
                    <a:lnTo>
                      <a:pt x="6010" y="3263"/>
                    </a:lnTo>
                    <a:cubicBezTo>
                      <a:pt x="6010" y="3778"/>
                      <a:pt x="5838" y="4636"/>
                      <a:pt x="4980" y="5495"/>
                    </a:cubicBezTo>
                    <a:lnTo>
                      <a:pt x="4980" y="5495"/>
                    </a:lnTo>
                    <a:cubicBezTo>
                      <a:pt x="3949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0" y="6182"/>
                    </a:lnTo>
                    <a:lnTo>
                      <a:pt x="0" y="3606"/>
                    </a:lnTo>
                    <a:lnTo>
                      <a:pt x="0" y="3606"/>
                    </a:lnTo>
                    <a:close/>
                    <a:moveTo>
                      <a:pt x="3778" y="3606"/>
                    </a:moveTo>
                    <a:lnTo>
                      <a:pt x="4980" y="3606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7">
              <a:extLst>
                <a:ext uri="{FF2B5EF4-FFF2-40B4-BE49-F238E27FC236}">
                  <a16:creationId xmlns:a16="http://schemas.microsoft.com/office/drawing/2014/main" xmlns="" id="{2571AED2-4AAA-4CFB-AED3-84953BF8EBE6}"/>
                </a:ext>
              </a:extLst>
            </p:cNvPr>
            <p:cNvGrpSpPr/>
            <p:nvPr/>
          </p:nvGrpSpPr>
          <p:grpSpPr>
            <a:xfrm>
              <a:off x="5832434" y="4289003"/>
              <a:ext cx="6009" cy="6181"/>
              <a:chOff x="5832434" y="4289003"/>
              <a:chExt cx="6009" cy="6181"/>
            </a:xfrm>
            <a:solidFill>
              <a:srgbClr val="B4B4B4"/>
            </a:solidFill>
          </p:grpSpPr>
          <p:sp>
            <p:nvSpPr>
              <p:cNvPr id="2423" name="任意多边形: 形状 2422">
                <a:extLst>
                  <a:ext uri="{FF2B5EF4-FFF2-40B4-BE49-F238E27FC236}">
                    <a16:creationId xmlns:a16="http://schemas.microsoft.com/office/drawing/2014/main" xmlns="" id="{272B84EE-D2F4-46A1-B89C-B397D89195F9}"/>
                  </a:ext>
                </a:extLst>
              </p:cNvPr>
              <p:cNvSpPr/>
              <p:nvPr/>
            </p:nvSpPr>
            <p:spPr>
              <a:xfrm>
                <a:off x="5834838" y="4291579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4" name="任意多边形: 形状 2423">
                <a:extLst>
                  <a:ext uri="{FF2B5EF4-FFF2-40B4-BE49-F238E27FC236}">
                    <a16:creationId xmlns:a16="http://schemas.microsoft.com/office/drawing/2014/main" xmlns="" id="{F87D11ED-0A4C-4D2C-84C5-B3EDCEB7130A}"/>
                  </a:ext>
                </a:extLst>
              </p:cNvPr>
              <p:cNvSpPr/>
              <p:nvPr/>
            </p:nvSpPr>
            <p:spPr>
              <a:xfrm>
                <a:off x="5832434" y="4289003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2404 w 6009"/>
                  <a:gd name="connsiteY1" fmla="*/ 6182 h 6181"/>
                  <a:gd name="connsiteX2" fmla="*/ 2404 w 6009"/>
                  <a:gd name="connsiteY2" fmla="*/ 6182 h 6181"/>
                  <a:gd name="connsiteX3" fmla="*/ 2404 w 6009"/>
                  <a:gd name="connsiteY3" fmla="*/ 3778 h 6181"/>
                  <a:gd name="connsiteX4" fmla="*/ 2404 w 6009"/>
                  <a:gd name="connsiteY4" fmla="*/ 4980 h 6181"/>
                  <a:gd name="connsiteX5" fmla="*/ 2404 w 6009"/>
                  <a:gd name="connsiteY5" fmla="*/ 6182 h 6181"/>
                  <a:gd name="connsiteX6" fmla="*/ 0 w 6009"/>
                  <a:gd name="connsiteY6" fmla="*/ 6182 h 6181"/>
                  <a:gd name="connsiteX7" fmla="*/ 0 w 6009"/>
                  <a:gd name="connsiteY7" fmla="*/ 3778 h 6181"/>
                  <a:gd name="connsiteX8" fmla="*/ 0 w 6009"/>
                  <a:gd name="connsiteY8" fmla="*/ 0 h 6181"/>
                  <a:gd name="connsiteX9" fmla="*/ 2404 w 6009"/>
                  <a:gd name="connsiteY9" fmla="*/ 0 h 6181"/>
                  <a:gd name="connsiteX10" fmla="*/ 6010 w 6009"/>
                  <a:gd name="connsiteY10" fmla="*/ 3606 h 6181"/>
                  <a:gd name="connsiteX11" fmla="*/ 6010 w 6009"/>
                  <a:gd name="connsiteY11" fmla="*/ 3606 h 6181"/>
                  <a:gd name="connsiteX12" fmla="*/ 6010 w 6009"/>
                  <a:gd name="connsiteY12" fmla="*/ 6010 h 6181"/>
                  <a:gd name="connsiteX13" fmla="*/ 3606 w 6009"/>
                  <a:gd name="connsiteY13" fmla="*/ 6010 h 6181"/>
                  <a:gd name="connsiteX14" fmla="*/ 3606 w 6009"/>
                  <a:gd name="connsiteY14" fmla="*/ 6182 h 6181"/>
                  <a:gd name="connsiteX15" fmla="*/ 3606 w 6009"/>
                  <a:gd name="connsiteY15" fmla="*/ 3606 h 6181"/>
                  <a:gd name="connsiteX16" fmla="*/ 4808 w 6009"/>
                  <a:gd name="connsiteY16" fmla="*/ 3606 h 6181"/>
                  <a:gd name="connsiteX17" fmla="*/ 3606 w 6009"/>
                  <a:gd name="connsiteY17" fmla="*/ 3606 h 6181"/>
                  <a:gd name="connsiteX18" fmla="*/ 3606 w 6009"/>
                  <a:gd name="connsiteY18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2404" y="3778"/>
                    </a:lnTo>
                    <a:lnTo>
                      <a:pt x="2404" y="4980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5838" y="172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1" name="图形 7">
              <a:extLst>
                <a:ext uri="{FF2B5EF4-FFF2-40B4-BE49-F238E27FC236}">
                  <a16:creationId xmlns:a16="http://schemas.microsoft.com/office/drawing/2014/main" xmlns="" id="{34502A0A-30A4-4DA6-81C9-1D8A98562EAB}"/>
                </a:ext>
              </a:extLst>
            </p:cNvPr>
            <p:cNvGrpSpPr/>
            <p:nvPr/>
          </p:nvGrpSpPr>
          <p:grpSpPr>
            <a:xfrm>
              <a:off x="5724082" y="4274407"/>
              <a:ext cx="9444" cy="9616"/>
              <a:chOff x="5724082" y="4274407"/>
              <a:chExt cx="9444" cy="9616"/>
            </a:xfrm>
            <a:solidFill>
              <a:srgbClr val="B4B4B4"/>
            </a:solidFill>
          </p:grpSpPr>
          <p:sp>
            <p:nvSpPr>
              <p:cNvPr id="2421" name="任意多边形: 形状 2420">
                <a:extLst>
                  <a:ext uri="{FF2B5EF4-FFF2-40B4-BE49-F238E27FC236}">
                    <a16:creationId xmlns:a16="http://schemas.microsoft.com/office/drawing/2014/main" xmlns="" id="{E6E7F579-AD6E-4D6A-AAA5-3A5161853610}"/>
                  </a:ext>
                </a:extLst>
              </p:cNvPr>
              <p:cNvSpPr/>
              <p:nvPr/>
            </p:nvSpPr>
            <p:spPr>
              <a:xfrm>
                <a:off x="5726485" y="4280246"/>
                <a:ext cx="1202" cy="1373"/>
              </a:xfrm>
              <a:custGeom>
                <a:avLst/>
                <a:gdLst>
                  <a:gd name="connsiteX0" fmla="*/ 0 w 1202"/>
                  <a:gd name="connsiteY0" fmla="*/ 1373 h 1373"/>
                  <a:gd name="connsiteX1" fmla="*/ 1202 w 1202"/>
                  <a:gd name="connsiteY1" fmla="*/ 1202 h 1373"/>
                  <a:gd name="connsiteX2" fmla="*/ 0 w 1202"/>
                  <a:gd name="connsiteY2" fmla="*/ 0 h 1373"/>
                  <a:gd name="connsiteX3" fmla="*/ 0 w 1202"/>
                  <a:gd name="connsiteY3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0" y="1373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2" name="任意多边形: 形状 2421">
                <a:extLst>
                  <a:ext uri="{FF2B5EF4-FFF2-40B4-BE49-F238E27FC236}">
                    <a16:creationId xmlns:a16="http://schemas.microsoft.com/office/drawing/2014/main" xmlns="" id="{15394FA8-4F13-4948-BBA4-8062303F5D6D}"/>
                  </a:ext>
                </a:extLst>
              </p:cNvPr>
              <p:cNvSpPr/>
              <p:nvPr/>
            </p:nvSpPr>
            <p:spPr>
              <a:xfrm>
                <a:off x="5724082" y="4274407"/>
                <a:ext cx="9444" cy="9616"/>
              </a:xfrm>
              <a:custGeom>
                <a:avLst/>
                <a:gdLst>
                  <a:gd name="connsiteX0" fmla="*/ 0 w 9444"/>
                  <a:gd name="connsiteY0" fmla="*/ 7212 h 9616"/>
                  <a:gd name="connsiteX1" fmla="*/ 0 w 9444"/>
                  <a:gd name="connsiteY1" fmla="*/ 0 h 9616"/>
                  <a:gd name="connsiteX2" fmla="*/ 4121 w 9444"/>
                  <a:gd name="connsiteY2" fmla="*/ 4121 h 9616"/>
                  <a:gd name="connsiteX3" fmla="*/ 9444 w 9444"/>
                  <a:gd name="connsiteY3" fmla="*/ 9444 h 9616"/>
                  <a:gd name="connsiteX4" fmla="*/ 3778 w 9444"/>
                  <a:gd name="connsiteY4" fmla="*/ 9616 h 9616"/>
                  <a:gd name="connsiteX5" fmla="*/ 2404 w 9444"/>
                  <a:gd name="connsiteY5" fmla="*/ 9616 h 9616"/>
                  <a:gd name="connsiteX6" fmla="*/ 2404 w 9444"/>
                  <a:gd name="connsiteY6" fmla="*/ 8243 h 9616"/>
                  <a:gd name="connsiteX7" fmla="*/ 2404 w 9444"/>
                  <a:gd name="connsiteY7" fmla="*/ 9616 h 9616"/>
                  <a:gd name="connsiteX8" fmla="*/ 0 w 9444"/>
                  <a:gd name="connsiteY8" fmla="*/ 9616 h 9616"/>
                  <a:gd name="connsiteX9" fmla="*/ 0 w 9444"/>
                  <a:gd name="connsiteY9" fmla="*/ 7212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44" h="9616">
                    <a:moveTo>
                      <a:pt x="0" y="7212"/>
                    </a:moveTo>
                    <a:lnTo>
                      <a:pt x="0" y="0"/>
                    </a:lnTo>
                    <a:lnTo>
                      <a:pt x="4121" y="4121"/>
                    </a:lnTo>
                    <a:lnTo>
                      <a:pt x="9444" y="9444"/>
                    </a:lnTo>
                    <a:lnTo>
                      <a:pt x="3778" y="9616"/>
                    </a:lnTo>
                    <a:lnTo>
                      <a:pt x="2404" y="9616"/>
                    </a:lnTo>
                    <a:lnTo>
                      <a:pt x="2404" y="8243"/>
                    </a:lnTo>
                    <a:lnTo>
                      <a:pt x="2404" y="9616"/>
                    </a:lnTo>
                    <a:lnTo>
                      <a:pt x="0" y="9616"/>
                    </a:lnTo>
                    <a:lnTo>
                      <a:pt x="0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2" name="图形 7">
              <a:extLst>
                <a:ext uri="{FF2B5EF4-FFF2-40B4-BE49-F238E27FC236}">
                  <a16:creationId xmlns:a16="http://schemas.microsoft.com/office/drawing/2014/main" xmlns="" id="{91BD9310-5817-4C7A-9F21-FFB4E776DE4D}"/>
                </a:ext>
              </a:extLst>
            </p:cNvPr>
            <p:cNvGrpSpPr/>
            <p:nvPr/>
          </p:nvGrpSpPr>
          <p:grpSpPr>
            <a:xfrm>
              <a:off x="5710172" y="4282821"/>
              <a:ext cx="1202" cy="4979"/>
              <a:chOff x="5710172" y="4282821"/>
              <a:chExt cx="1202" cy="4979"/>
            </a:xfrm>
            <a:solidFill>
              <a:srgbClr val="B4B4B4"/>
            </a:solidFill>
          </p:grpSpPr>
          <p:sp>
            <p:nvSpPr>
              <p:cNvPr id="2419" name="任意多边形: 形状 2418">
                <a:extLst>
                  <a:ext uri="{FF2B5EF4-FFF2-40B4-BE49-F238E27FC236}">
                    <a16:creationId xmlns:a16="http://schemas.microsoft.com/office/drawing/2014/main" xmlns="" id="{26C9DAC8-A96F-49D6-9448-673B21700AAC}"/>
                  </a:ext>
                </a:extLst>
              </p:cNvPr>
              <p:cNvSpPr/>
              <p:nvPr/>
            </p:nvSpPr>
            <p:spPr>
              <a:xfrm>
                <a:off x="5710172" y="428539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0" name="任意多边形: 形状 2419">
                <a:extLst>
                  <a:ext uri="{FF2B5EF4-FFF2-40B4-BE49-F238E27FC236}">
                    <a16:creationId xmlns:a16="http://schemas.microsoft.com/office/drawing/2014/main" xmlns="" id="{786EBEDB-459D-4E81-BDDA-C62840CFC1BF}"/>
                  </a:ext>
                </a:extLst>
              </p:cNvPr>
              <p:cNvSpPr/>
              <p:nvPr/>
            </p:nvSpPr>
            <p:spPr>
              <a:xfrm>
                <a:off x="5710172" y="4282821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2576 h 4979"/>
                  <a:gd name="connsiteX2" fmla="*/ 0 w 1202"/>
                  <a:gd name="connsiteY2" fmla="*/ 4980 h 4979"/>
                  <a:gd name="connsiteX3" fmla="*/ 0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0 h 4979"/>
                  <a:gd name="connsiteX6" fmla="*/ 1202 w 1202"/>
                  <a:gd name="connsiteY6" fmla="*/ 4980 h 4979"/>
                  <a:gd name="connsiteX7" fmla="*/ 0 w 1202"/>
                  <a:gd name="connsiteY7" fmla="*/ 4980 h 4979"/>
                  <a:gd name="connsiteX8" fmla="*/ 0 w 1202"/>
                  <a:gd name="connsiteY8" fmla="*/ 4980 h 4979"/>
                  <a:gd name="connsiteX9" fmla="*/ 0 w 1202"/>
                  <a:gd name="connsiteY9" fmla="*/ 2576 h 4979"/>
                  <a:gd name="connsiteX10" fmla="*/ 0 w 1202"/>
                  <a:gd name="connsiteY10" fmla="*/ 4980 h 4979"/>
                  <a:gd name="connsiteX11" fmla="*/ 0 w 1202"/>
                  <a:gd name="connsiteY11" fmla="*/ 2576 h 4979"/>
                  <a:gd name="connsiteX12" fmla="*/ 0 w 1202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3" name="图形 7">
              <a:extLst>
                <a:ext uri="{FF2B5EF4-FFF2-40B4-BE49-F238E27FC236}">
                  <a16:creationId xmlns:a16="http://schemas.microsoft.com/office/drawing/2014/main" xmlns="" id="{2AFCCD46-6DDE-470F-B8FF-E0523ED40AC8}"/>
                </a:ext>
              </a:extLst>
            </p:cNvPr>
            <p:cNvGrpSpPr/>
            <p:nvPr/>
          </p:nvGrpSpPr>
          <p:grpSpPr>
            <a:xfrm>
              <a:off x="5706395" y="4256205"/>
              <a:ext cx="6009" cy="6181"/>
              <a:chOff x="5706395" y="4256205"/>
              <a:chExt cx="6009" cy="6181"/>
            </a:xfrm>
            <a:solidFill>
              <a:srgbClr val="B4B4B4"/>
            </a:solidFill>
          </p:grpSpPr>
          <p:sp>
            <p:nvSpPr>
              <p:cNvPr id="2417" name="任意多边形: 形状 2416">
                <a:extLst>
                  <a:ext uri="{FF2B5EF4-FFF2-40B4-BE49-F238E27FC236}">
                    <a16:creationId xmlns:a16="http://schemas.microsoft.com/office/drawing/2014/main" xmlns="" id="{501176A1-3B3F-46E8-8094-9018AB2BCCC0}"/>
                  </a:ext>
                </a:extLst>
              </p:cNvPr>
              <p:cNvSpPr/>
              <p:nvPr/>
            </p:nvSpPr>
            <p:spPr>
              <a:xfrm>
                <a:off x="5708799" y="425878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8" name="任意多边形: 形状 2417">
                <a:extLst>
                  <a:ext uri="{FF2B5EF4-FFF2-40B4-BE49-F238E27FC236}">
                    <a16:creationId xmlns:a16="http://schemas.microsoft.com/office/drawing/2014/main" xmlns="" id="{12741FA8-72EB-4168-9E74-9EC2A3DE54B3}"/>
                  </a:ext>
                </a:extLst>
              </p:cNvPr>
              <p:cNvSpPr/>
              <p:nvPr/>
            </p:nvSpPr>
            <p:spPr>
              <a:xfrm>
                <a:off x="5706395" y="4256205"/>
                <a:ext cx="6009" cy="6181"/>
              </a:xfrm>
              <a:custGeom>
                <a:avLst/>
                <a:gdLst>
                  <a:gd name="connsiteX0" fmla="*/ 0 w 6009"/>
                  <a:gd name="connsiteY0" fmla="*/ 6182 h 6181"/>
                  <a:gd name="connsiteX1" fmla="*/ 0 w 6009"/>
                  <a:gd name="connsiteY1" fmla="*/ 3778 h 6181"/>
                  <a:gd name="connsiteX2" fmla="*/ 0 w 6009"/>
                  <a:gd name="connsiteY2" fmla="*/ 0 h 6181"/>
                  <a:gd name="connsiteX3" fmla="*/ 2404 w 6009"/>
                  <a:gd name="connsiteY3" fmla="*/ 0 h 6181"/>
                  <a:gd name="connsiteX4" fmla="*/ 3606 w 6009"/>
                  <a:gd name="connsiteY4" fmla="*/ 0 h 6181"/>
                  <a:gd name="connsiteX5" fmla="*/ 3606 w 6009"/>
                  <a:gd name="connsiteY5" fmla="*/ 0 h 6181"/>
                  <a:gd name="connsiteX6" fmla="*/ 6010 w 6009"/>
                  <a:gd name="connsiteY6" fmla="*/ 0 h 6181"/>
                  <a:gd name="connsiteX7" fmla="*/ 6010 w 6009"/>
                  <a:gd name="connsiteY7" fmla="*/ 2404 h 6181"/>
                  <a:gd name="connsiteX8" fmla="*/ 2404 w 6009"/>
                  <a:gd name="connsiteY8" fmla="*/ 6182 h 6181"/>
                  <a:gd name="connsiteX9" fmla="*/ 2404 w 6009"/>
                  <a:gd name="connsiteY9" fmla="*/ 6182 h 6181"/>
                  <a:gd name="connsiteX10" fmla="*/ 0 w 6009"/>
                  <a:gd name="connsiteY10" fmla="*/ 6182 h 6181"/>
                  <a:gd name="connsiteX11" fmla="*/ 0 w 6009"/>
                  <a:gd name="connsiteY11" fmla="*/ 6182 h 6181"/>
                  <a:gd name="connsiteX12" fmla="*/ 2404 w 6009"/>
                  <a:gd name="connsiteY12" fmla="*/ 2576 h 6181"/>
                  <a:gd name="connsiteX13" fmla="*/ 2404 w 6009"/>
                  <a:gd name="connsiteY13" fmla="*/ 1374 h 6181"/>
                  <a:gd name="connsiteX14" fmla="*/ 2404 w 6009"/>
                  <a:gd name="connsiteY14" fmla="*/ 2576 h 6181"/>
                  <a:gd name="connsiteX15" fmla="*/ 2404 w 6009"/>
                  <a:gd name="connsiteY15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404" y="2576"/>
                    </a:moveTo>
                    <a:lnTo>
                      <a:pt x="2404" y="1374"/>
                    </a:lnTo>
                    <a:lnTo>
                      <a:pt x="2404" y="2576"/>
                    </a:lnTo>
                    <a:lnTo>
                      <a:pt x="2404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4" name="图形 7">
              <a:extLst>
                <a:ext uri="{FF2B5EF4-FFF2-40B4-BE49-F238E27FC236}">
                  <a16:creationId xmlns:a16="http://schemas.microsoft.com/office/drawing/2014/main" xmlns="" id="{D0CB1016-21BB-4651-9C4B-427AC3E8F0CB}"/>
                </a:ext>
              </a:extLst>
            </p:cNvPr>
            <p:cNvGrpSpPr/>
            <p:nvPr/>
          </p:nvGrpSpPr>
          <p:grpSpPr>
            <a:xfrm>
              <a:off x="5687506" y="4227100"/>
              <a:ext cx="6181" cy="6095"/>
              <a:chOff x="5687506" y="4227100"/>
              <a:chExt cx="6181" cy="6095"/>
            </a:xfrm>
            <a:solidFill>
              <a:srgbClr val="B4B4B4"/>
            </a:solidFill>
          </p:grpSpPr>
          <p:sp>
            <p:nvSpPr>
              <p:cNvPr id="2415" name="任意多边形: 形状 2414">
                <a:extLst>
                  <a:ext uri="{FF2B5EF4-FFF2-40B4-BE49-F238E27FC236}">
                    <a16:creationId xmlns:a16="http://schemas.microsoft.com/office/drawing/2014/main" xmlns="" id="{94118886-FC94-44B7-9F83-FD5D8803325E}"/>
                  </a:ext>
                </a:extLst>
              </p:cNvPr>
              <p:cNvSpPr/>
              <p:nvPr/>
            </p:nvSpPr>
            <p:spPr>
              <a:xfrm>
                <a:off x="5689832" y="4229589"/>
                <a:ext cx="1279" cy="1202"/>
              </a:xfrm>
              <a:custGeom>
                <a:avLst/>
                <a:gdLst>
                  <a:gd name="connsiteX0" fmla="*/ 1280 w 1279"/>
                  <a:gd name="connsiteY0" fmla="*/ 1202 h 1202"/>
                  <a:gd name="connsiteX1" fmla="*/ 1280 w 1279"/>
                  <a:gd name="connsiteY1" fmla="*/ 0 h 1202"/>
                  <a:gd name="connsiteX2" fmla="*/ 78 w 1279"/>
                  <a:gd name="connsiteY2" fmla="*/ 1202 h 1202"/>
                  <a:gd name="connsiteX3" fmla="*/ 1280 w 1279"/>
                  <a:gd name="connsiteY3" fmla="*/ 1202 h 1202"/>
                  <a:gd name="connsiteX4" fmla="*/ 1280 w 12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6" name="任意多边形: 形状 2415">
                <a:extLst>
                  <a:ext uri="{FF2B5EF4-FFF2-40B4-BE49-F238E27FC236}">
                    <a16:creationId xmlns:a16="http://schemas.microsoft.com/office/drawing/2014/main" xmlns="" id="{AF6950CF-84B6-4573-AD91-5F4AFC3CE3AE}"/>
                  </a:ext>
                </a:extLst>
              </p:cNvPr>
              <p:cNvSpPr/>
              <p:nvPr/>
            </p:nvSpPr>
            <p:spPr>
              <a:xfrm>
                <a:off x="5687506" y="4227100"/>
                <a:ext cx="6181" cy="6095"/>
              </a:xfrm>
              <a:custGeom>
                <a:avLst/>
                <a:gdLst>
                  <a:gd name="connsiteX0" fmla="*/ 3606 w 6181"/>
                  <a:gd name="connsiteY0" fmla="*/ 6095 h 6095"/>
                  <a:gd name="connsiteX1" fmla="*/ 2404 w 6181"/>
                  <a:gd name="connsiteY1" fmla="*/ 6095 h 6095"/>
                  <a:gd name="connsiteX2" fmla="*/ 2404 w 6181"/>
                  <a:gd name="connsiteY2" fmla="*/ 6095 h 6095"/>
                  <a:gd name="connsiteX3" fmla="*/ 0 w 6181"/>
                  <a:gd name="connsiteY3" fmla="*/ 6095 h 6095"/>
                  <a:gd name="connsiteX4" fmla="*/ 0 w 6181"/>
                  <a:gd name="connsiteY4" fmla="*/ 3691 h 6095"/>
                  <a:gd name="connsiteX5" fmla="*/ 858 w 6181"/>
                  <a:gd name="connsiteY5" fmla="*/ 944 h 6095"/>
                  <a:gd name="connsiteX6" fmla="*/ 858 w 6181"/>
                  <a:gd name="connsiteY6" fmla="*/ 944 h 6095"/>
                  <a:gd name="connsiteX7" fmla="*/ 3263 w 6181"/>
                  <a:gd name="connsiteY7" fmla="*/ 85 h 6095"/>
                  <a:gd name="connsiteX8" fmla="*/ 3263 w 6181"/>
                  <a:gd name="connsiteY8" fmla="*/ 85 h 6095"/>
                  <a:gd name="connsiteX9" fmla="*/ 3778 w 6181"/>
                  <a:gd name="connsiteY9" fmla="*/ 85 h 6095"/>
                  <a:gd name="connsiteX10" fmla="*/ 3778 w 6181"/>
                  <a:gd name="connsiteY10" fmla="*/ 85 h 6095"/>
                  <a:gd name="connsiteX11" fmla="*/ 6182 w 6181"/>
                  <a:gd name="connsiteY11" fmla="*/ 85 h 6095"/>
                  <a:gd name="connsiteX12" fmla="*/ 6182 w 6181"/>
                  <a:gd name="connsiteY12" fmla="*/ 2489 h 6095"/>
                  <a:gd name="connsiteX13" fmla="*/ 6182 w 6181"/>
                  <a:gd name="connsiteY13" fmla="*/ 3691 h 6095"/>
                  <a:gd name="connsiteX14" fmla="*/ 6182 w 6181"/>
                  <a:gd name="connsiteY14" fmla="*/ 3691 h 6095"/>
                  <a:gd name="connsiteX15" fmla="*/ 6182 w 6181"/>
                  <a:gd name="connsiteY15" fmla="*/ 6095 h 6095"/>
                  <a:gd name="connsiteX16" fmla="*/ 3606 w 6181"/>
                  <a:gd name="connsiteY16" fmla="*/ 6095 h 6095"/>
                  <a:gd name="connsiteX17" fmla="*/ 3606 w 6181"/>
                  <a:gd name="connsiteY17" fmla="*/ 6095 h 6095"/>
                  <a:gd name="connsiteX18" fmla="*/ 3606 w 6181"/>
                  <a:gd name="connsiteY18" fmla="*/ 3004 h 6095"/>
                  <a:gd name="connsiteX19" fmla="*/ 3606 w 6181"/>
                  <a:gd name="connsiteY19" fmla="*/ 1115 h 6095"/>
                  <a:gd name="connsiteX20" fmla="*/ 3606 w 6181"/>
                  <a:gd name="connsiteY20" fmla="*/ 3004 h 6095"/>
                  <a:gd name="connsiteX21" fmla="*/ 3606 w 6181"/>
                  <a:gd name="connsiteY21" fmla="*/ 3004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095">
                    <a:moveTo>
                      <a:pt x="3606" y="6095"/>
                    </a:moveTo>
                    <a:cubicBezTo>
                      <a:pt x="2404" y="6095"/>
                      <a:pt x="2404" y="6095"/>
                      <a:pt x="2404" y="6095"/>
                    </a:cubicBezTo>
                    <a:lnTo>
                      <a:pt x="2404" y="6095"/>
                    </a:lnTo>
                    <a:lnTo>
                      <a:pt x="0" y="6095"/>
                    </a:lnTo>
                    <a:lnTo>
                      <a:pt x="0" y="3691"/>
                    </a:lnTo>
                    <a:cubicBezTo>
                      <a:pt x="171" y="3004"/>
                      <a:pt x="-344" y="2489"/>
                      <a:pt x="858" y="944"/>
                    </a:cubicBezTo>
                    <a:lnTo>
                      <a:pt x="858" y="944"/>
                    </a:lnTo>
                    <a:cubicBezTo>
                      <a:pt x="2061" y="-87"/>
                      <a:pt x="2748" y="-87"/>
                      <a:pt x="3263" y="85"/>
                    </a:cubicBezTo>
                    <a:lnTo>
                      <a:pt x="3263" y="85"/>
                    </a:lnTo>
                    <a:cubicBezTo>
                      <a:pt x="3434" y="85"/>
                      <a:pt x="3606" y="85"/>
                      <a:pt x="3778" y="85"/>
                    </a:cubicBezTo>
                    <a:lnTo>
                      <a:pt x="3778" y="85"/>
                    </a:lnTo>
                    <a:lnTo>
                      <a:pt x="6182" y="85"/>
                    </a:lnTo>
                    <a:lnTo>
                      <a:pt x="6182" y="2489"/>
                    </a:lnTo>
                    <a:cubicBezTo>
                      <a:pt x="6182" y="2489"/>
                      <a:pt x="6182" y="2489"/>
                      <a:pt x="6182" y="3691"/>
                    </a:cubicBezTo>
                    <a:lnTo>
                      <a:pt x="6182" y="3691"/>
                    </a:lnTo>
                    <a:lnTo>
                      <a:pt x="6182" y="6095"/>
                    </a:lnTo>
                    <a:lnTo>
                      <a:pt x="3606" y="6095"/>
                    </a:lnTo>
                    <a:lnTo>
                      <a:pt x="3606" y="6095"/>
                    </a:lnTo>
                    <a:close/>
                    <a:moveTo>
                      <a:pt x="3606" y="3004"/>
                    </a:moveTo>
                    <a:lnTo>
                      <a:pt x="3606" y="1115"/>
                    </a:lnTo>
                    <a:lnTo>
                      <a:pt x="3606" y="3004"/>
                    </a:lnTo>
                    <a:lnTo>
                      <a:pt x="3606" y="30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5" name="图形 7">
              <a:extLst>
                <a:ext uri="{FF2B5EF4-FFF2-40B4-BE49-F238E27FC236}">
                  <a16:creationId xmlns:a16="http://schemas.microsoft.com/office/drawing/2014/main" xmlns="" id="{8B148470-BED0-4022-B1D5-464A017D92B2}"/>
                </a:ext>
              </a:extLst>
            </p:cNvPr>
            <p:cNvGrpSpPr/>
            <p:nvPr/>
          </p:nvGrpSpPr>
          <p:grpSpPr>
            <a:xfrm>
              <a:off x="5684930" y="4242468"/>
              <a:ext cx="6009" cy="6010"/>
              <a:chOff x="5684930" y="4242468"/>
              <a:chExt cx="6009" cy="6010"/>
            </a:xfrm>
            <a:solidFill>
              <a:srgbClr val="B4B4B4"/>
            </a:solidFill>
          </p:grpSpPr>
          <p:sp>
            <p:nvSpPr>
              <p:cNvPr id="2413" name="任意多边形: 形状 2412">
                <a:extLst>
                  <a:ext uri="{FF2B5EF4-FFF2-40B4-BE49-F238E27FC236}">
                    <a16:creationId xmlns:a16="http://schemas.microsoft.com/office/drawing/2014/main" xmlns="" id="{9F98ABD2-77EE-4972-A6E9-5FEE83436329}"/>
                  </a:ext>
                </a:extLst>
              </p:cNvPr>
              <p:cNvSpPr/>
              <p:nvPr/>
            </p:nvSpPr>
            <p:spPr>
              <a:xfrm>
                <a:off x="5687334" y="4244872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4" name="任意多边形: 形状 2413">
                <a:extLst>
                  <a:ext uri="{FF2B5EF4-FFF2-40B4-BE49-F238E27FC236}">
                    <a16:creationId xmlns:a16="http://schemas.microsoft.com/office/drawing/2014/main" xmlns="" id="{EAB6A12C-532B-46D1-A576-379000A870C8}"/>
                  </a:ext>
                </a:extLst>
              </p:cNvPr>
              <p:cNvSpPr/>
              <p:nvPr/>
            </p:nvSpPr>
            <p:spPr>
              <a:xfrm>
                <a:off x="5684930" y="4242468"/>
                <a:ext cx="6009" cy="6010"/>
              </a:xfrm>
              <a:custGeom>
                <a:avLst/>
                <a:gdLst>
                  <a:gd name="connsiteX0" fmla="*/ 3606 w 6009"/>
                  <a:gd name="connsiteY0" fmla="*/ 6010 h 6010"/>
                  <a:gd name="connsiteX1" fmla="*/ 3091 w 6009"/>
                  <a:gd name="connsiteY1" fmla="*/ 6010 h 6010"/>
                  <a:gd name="connsiteX2" fmla="*/ 3091 w 6009"/>
                  <a:gd name="connsiteY2" fmla="*/ 6010 h 6010"/>
                  <a:gd name="connsiteX3" fmla="*/ 858 w 6009"/>
                  <a:gd name="connsiteY3" fmla="*/ 5152 h 6010"/>
                  <a:gd name="connsiteX4" fmla="*/ 858 w 6009"/>
                  <a:gd name="connsiteY4" fmla="*/ 5152 h 6010"/>
                  <a:gd name="connsiteX5" fmla="*/ 0 w 6009"/>
                  <a:gd name="connsiteY5" fmla="*/ 2404 h 6010"/>
                  <a:gd name="connsiteX6" fmla="*/ 0 w 6009"/>
                  <a:gd name="connsiteY6" fmla="*/ 2404 h 6010"/>
                  <a:gd name="connsiteX7" fmla="*/ 0 w 6009"/>
                  <a:gd name="connsiteY7" fmla="*/ 0 h 6010"/>
                  <a:gd name="connsiteX8" fmla="*/ 2404 w 6009"/>
                  <a:gd name="connsiteY8" fmla="*/ 0 h 6010"/>
                  <a:gd name="connsiteX9" fmla="*/ 3606 w 6009"/>
                  <a:gd name="connsiteY9" fmla="*/ 0 h 6010"/>
                  <a:gd name="connsiteX10" fmla="*/ 3606 w 6009"/>
                  <a:gd name="connsiteY10" fmla="*/ 0 h 6010"/>
                  <a:gd name="connsiteX11" fmla="*/ 6010 w 6009"/>
                  <a:gd name="connsiteY11" fmla="*/ 0 h 6010"/>
                  <a:gd name="connsiteX12" fmla="*/ 6010 w 6009"/>
                  <a:gd name="connsiteY12" fmla="*/ 2404 h 6010"/>
                  <a:gd name="connsiteX13" fmla="*/ 6010 w 6009"/>
                  <a:gd name="connsiteY13" fmla="*/ 3606 h 6010"/>
                  <a:gd name="connsiteX14" fmla="*/ 6010 w 6009"/>
                  <a:gd name="connsiteY14" fmla="*/ 3606 h 6010"/>
                  <a:gd name="connsiteX15" fmla="*/ 3606 w 6009"/>
                  <a:gd name="connsiteY15" fmla="*/ 3606 h 6010"/>
                  <a:gd name="connsiteX16" fmla="*/ 3606 w 6009"/>
                  <a:gd name="connsiteY16" fmla="*/ 2748 h 6010"/>
                  <a:gd name="connsiteX17" fmla="*/ 3606 w 6009"/>
                  <a:gd name="connsiteY17" fmla="*/ 3606 h 6010"/>
                  <a:gd name="connsiteX18" fmla="*/ 6010 w 6009"/>
                  <a:gd name="connsiteY18" fmla="*/ 3606 h 6010"/>
                  <a:gd name="connsiteX19" fmla="*/ 6010 w 6009"/>
                  <a:gd name="connsiteY19" fmla="*/ 6010 h 6010"/>
                  <a:gd name="connsiteX20" fmla="*/ 3606 w 6009"/>
                  <a:gd name="connsiteY20" fmla="*/ 6010 h 6010"/>
                  <a:gd name="connsiteX21" fmla="*/ 3606 w 6009"/>
                  <a:gd name="connsiteY21" fmla="*/ 6010 h 6010"/>
                  <a:gd name="connsiteX22" fmla="*/ 3606 w 6009"/>
                  <a:gd name="connsiteY22" fmla="*/ 1374 h 6010"/>
                  <a:gd name="connsiteX23" fmla="*/ 3606 w 6009"/>
                  <a:gd name="connsiteY23" fmla="*/ 1202 h 6010"/>
                  <a:gd name="connsiteX24" fmla="*/ 3606 w 6009"/>
                  <a:gd name="connsiteY24" fmla="*/ 1374 h 6010"/>
                  <a:gd name="connsiteX25" fmla="*/ 3606 w 6009"/>
                  <a:gd name="connsiteY25" fmla="*/ 1374 h 6010"/>
                  <a:gd name="connsiteX26" fmla="*/ 3606 w 6009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10">
                    <a:moveTo>
                      <a:pt x="3606" y="6010"/>
                    </a:moveTo>
                    <a:cubicBezTo>
                      <a:pt x="3434" y="6010"/>
                      <a:pt x="3262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889" y="6010"/>
                      <a:pt x="858" y="5152"/>
                    </a:cubicBezTo>
                    <a:lnTo>
                      <a:pt x="858" y="5152"/>
                    </a:lnTo>
                    <a:cubicBezTo>
                      <a:pt x="-344" y="3606"/>
                      <a:pt x="171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748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1374"/>
                    </a:moveTo>
                    <a:lnTo>
                      <a:pt x="3606" y="1202"/>
                    </a:lnTo>
                    <a:lnTo>
                      <a:pt x="3606" y="1374"/>
                    </a:lnTo>
                    <a:lnTo>
                      <a:pt x="3606" y="1374"/>
                    </a:lnTo>
                    <a:lnTo>
                      <a:pt x="3606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7">
              <a:extLst>
                <a:ext uri="{FF2B5EF4-FFF2-40B4-BE49-F238E27FC236}">
                  <a16:creationId xmlns:a16="http://schemas.microsoft.com/office/drawing/2014/main" xmlns="" id="{39467AC1-3D87-4BA4-9C8E-88520A21B261}"/>
                </a:ext>
              </a:extLst>
            </p:cNvPr>
            <p:cNvGrpSpPr/>
            <p:nvPr/>
          </p:nvGrpSpPr>
          <p:grpSpPr>
            <a:xfrm>
              <a:off x="5794313" y="4201428"/>
              <a:ext cx="9444" cy="5495"/>
              <a:chOff x="5794313" y="4201428"/>
              <a:chExt cx="9444" cy="5495"/>
            </a:xfrm>
            <a:solidFill>
              <a:srgbClr val="B4B4B4"/>
            </a:solidFill>
          </p:grpSpPr>
          <p:sp>
            <p:nvSpPr>
              <p:cNvPr id="2411" name="任意多边形: 形状 2410">
                <a:extLst>
                  <a:ext uri="{FF2B5EF4-FFF2-40B4-BE49-F238E27FC236}">
                    <a16:creationId xmlns:a16="http://schemas.microsoft.com/office/drawing/2014/main" xmlns="" id="{381A5DBC-DD97-403E-B5FB-A654D3B240B9}"/>
                  </a:ext>
                </a:extLst>
              </p:cNvPr>
              <p:cNvSpPr/>
              <p:nvPr/>
            </p:nvSpPr>
            <p:spPr>
              <a:xfrm>
                <a:off x="5796717" y="4204004"/>
                <a:ext cx="1374" cy="1201"/>
              </a:xfrm>
              <a:custGeom>
                <a:avLst/>
                <a:gdLst>
                  <a:gd name="connsiteX0" fmla="*/ 0 w 1374"/>
                  <a:gd name="connsiteY0" fmla="*/ 1202 h 1201"/>
                  <a:gd name="connsiteX1" fmla="*/ 1374 w 1374"/>
                  <a:gd name="connsiteY1" fmla="*/ 0 h 1201"/>
                  <a:gd name="connsiteX2" fmla="*/ 0 w 1374"/>
                  <a:gd name="connsiteY2" fmla="*/ 0 h 1201"/>
                  <a:gd name="connsiteX3" fmla="*/ 0 w 1374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201">
                    <a:moveTo>
                      <a:pt x="0" y="1202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2" name="任意多边形: 形状 2411">
                <a:extLst>
                  <a:ext uri="{FF2B5EF4-FFF2-40B4-BE49-F238E27FC236}">
                    <a16:creationId xmlns:a16="http://schemas.microsoft.com/office/drawing/2014/main" xmlns="" id="{85ED98CE-09DD-4FCA-9898-167242DD03C1}"/>
                  </a:ext>
                </a:extLst>
              </p:cNvPr>
              <p:cNvSpPr/>
              <p:nvPr/>
            </p:nvSpPr>
            <p:spPr>
              <a:xfrm>
                <a:off x="5794313" y="4201428"/>
                <a:ext cx="9444" cy="5495"/>
              </a:xfrm>
              <a:custGeom>
                <a:avLst/>
                <a:gdLst>
                  <a:gd name="connsiteX0" fmla="*/ 4121 w 9444"/>
                  <a:gd name="connsiteY0" fmla="*/ 5495 h 5495"/>
                  <a:gd name="connsiteX1" fmla="*/ 2748 w 9444"/>
                  <a:gd name="connsiteY1" fmla="*/ 4980 h 5495"/>
                  <a:gd name="connsiteX2" fmla="*/ 2404 w 9444"/>
                  <a:gd name="connsiteY2" fmla="*/ 4980 h 5495"/>
                  <a:gd name="connsiteX3" fmla="*/ 2404 w 9444"/>
                  <a:gd name="connsiteY3" fmla="*/ 4808 h 5495"/>
                  <a:gd name="connsiteX4" fmla="*/ 0 w 9444"/>
                  <a:gd name="connsiteY4" fmla="*/ 3778 h 5495"/>
                  <a:gd name="connsiteX5" fmla="*/ 0 w 9444"/>
                  <a:gd name="connsiteY5" fmla="*/ 0 h 5495"/>
                  <a:gd name="connsiteX6" fmla="*/ 2404 w 9444"/>
                  <a:gd name="connsiteY6" fmla="*/ 0 h 5495"/>
                  <a:gd name="connsiteX7" fmla="*/ 9444 w 9444"/>
                  <a:gd name="connsiteY7" fmla="*/ 0 h 5495"/>
                  <a:gd name="connsiteX8" fmla="*/ 5323 w 9444"/>
                  <a:gd name="connsiteY8" fmla="*/ 4121 h 5495"/>
                  <a:gd name="connsiteX9" fmla="*/ 4121 w 9444"/>
                  <a:gd name="connsiteY9" fmla="*/ 5495 h 5495"/>
                  <a:gd name="connsiteX10" fmla="*/ 4121 w 9444"/>
                  <a:gd name="connsiteY10" fmla="*/ 5495 h 5495"/>
                  <a:gd name="connsiteX11" fmla="*/ 3778 w 9444"/>
                  <a:gd name="connsiteY11" fmla="*/ 3778 h 5495"/>
                  <a:gd name="connsiteX12" fmla="*/ 4979 w 9444"/>
                  <a:gd name="connsiteY12" fmla="*/ 3778 h 5495"/>
                  <a:gd name="connsiteX13" fmla="*/ 3778 w 9444"/>
                  <a:gd name="connsiteY13" fmla="*/ 3778 h 5495"/>
                  <a:gd name="connsiteX14" fmla="*/ 3778 w 9444"/>
                  <a:gd name="connsiteY14" fmla="*/ 3778 h 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495">
                    <a:moveTo>
                      <a:pt x="4121" y="5495"/>
                    </a:moveTo>
                    <a:lnTo>
                      <a:pt x="2748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323" y="4121"/>
                    </a:lnTo>
                    <a:lnTo>
                      <a:pt x="4121" y="5495"/>
                    </a:lnTo>
                    <a:lnTo>
                      <a:pt x="4121" y="5495"/>
                    </a:lnTo>
                    <a:close/>
                    <a:moveTo>
                      <a:pt x="3778" y="3778"/>
                    </a:moveTo>
                    <a:lnTo>
                      <a:pt x="4979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7" name="图形 7">
              <a:extLst>
                <a:ext uri="{FF2B5EF4-FFF2-40B4-BE49-F238E27FC236}">
                  <a16:creationId xmlns:a16="http://schemas.microsoft.com/office/drawing/2014/main" xmlns="" id="{CF434919-444E-4B1C-AF5A-7202E808EBB7}"/>
                </a:ext>
              </a:extLst>
            </p:cNvPr>
            <p:cNvGrpSpPr/>
            <p:nvPr/>
          </p:nvGrpSpPr>
          <p:grpSpPr>
            <a:xfrm>
              <a:off x="5780748" y="4135489"/>
              <a:ext cx="12191" cy="6181"/>
              <a:chOff x="5780748" y="4135489"/>
              <a:chExt cx="12191" cy="6181"/>
            </a:xfrm>
            <a:solidFill>
              <a:srgbClr val="B4B4B4"/>
            </a:solidFill>
          </p:grpSpPr>
          <p:sp>
            <p:nvSpPr>
              <p:cNvPr id="2409" name="任意多边形: 形状 2408">
                <a:extLst>
                  <a:ext uri="{FF2B5EF4-FFF2-40B4-BE49-F238E27FC236}">
                    <a16:creationId xmlns:a16="http://schemas.microsoft.com/office/drawing/2014/main" xmlns="" id="{30DEBA90-59F7-4AC9-9519-9F86BFE30708}"/>
                  </a:ext>
                </a:extLst>
              </p:cNvPr>
              <p:cNvSpPr/>
              <p:nvPr/>
            </p:nvSpPr>
            <p:spPr>
              <a:xfrm>
                <a:off x="5786586" y="4138065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2404" y="1202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0" name="任意多边形: 形状 2409">
                <a:extLst>
                  <a:ext uri="{FF2B5EF4-FFF2-40B4-BE49-F238E27FC236}">
                    <a16:creationId xmlns:a16="http://schemas.microsoft.com/office/drawing/2014/main" xmlns="" id="{4F386B91-7511-4E08-9E0A-EF9D547251E4}"/>
                  </a:ext>
                </a:extLst>
              </p:cNvPr>
              <p:cNvSpPr/>
              <p:nvPr/>
            </p:nvSpPr>
            <p:spPr>
              <a:xfrm>
                <a:off x="5780748" y="4135489"/>
                <a:ext cx="12191" cy="6181"/>
              </a:xfrm>
              <a:custGeom>
                <a:avLst/>
                <a:gdLst>
                  <a:gd name="connsiteX0" fmla="*/ 6010 w 12191"/>
                  <a:gd name="connsiteY0" fmla="*/ 6182 h 6181"/>
                  <a:gd name="connsiteX1" fmla="*/ 5323 w 12191"/>
                  <a:gd name="connsiteY1" fmla="*/ 5495 h 6181"/>
                  <a:gd name="connsiteX2" fmla="*/ 0 w 12191"/>
                  <a:gd name="connsiteY2" fmla="*/ 0 h 6181"/>
                  <a:gd name="connsiteX3" fmla="*/ 5838 w 12191"/>
                  <a:gd name="connsiteY3" fmla="*/ 0 h 6181"/>
                  <a:gd name="connsiteX4" fmla="*/ 7040 w 12191"/>
                  <a:gd name="connsiteY4" fmla="*/ 0 h 6181"/>
                  <a:gd name="connsiteX5" fmla="*/ 8243 w 12191"/>
                  <a:gd name="connsiteY5" fmla="*/ 0 h 6181"/>
                  <a:gd name="connsiteX6" fmla="*/ 8243 w 12191"/>
                  <a:gd name="connsiteY6" fmla="*/ 0 h 6181"/>
                  <a:gd name="connsiteX7" fmla="*/ 8243 w 12191"/>
                  <a:gd name="connsiteY7" fmla="*/ 0 h 6181"/>
                  <a:gd name="connsiteX8" fmla="*/ 9273 w 12191"/>
                  <a:gd name="connsiteY8" fmla="*/ 172 h 6181"/>
                  <a:gd name="connsiteX9" fmla="*/ 9273 w 12191"/>
                  <a:gd name="connsiteY9" fmla="*/ 172 h 6181"/>
                  <a:gd name="connsiteX10" fmla="*/ 10303 w 12191"/>
                  <a:gd name="connsiteY10" fmla="*/ 1030 h 6181"/>
                  <a:gd name="connsiteX11" fmla="*/ 10303 w 12191"/>
                  <a:gd name="connsiteY11" fmla="*/ 1030 h 6181"/>
                  <a:gd name="connsiteX12" fmla="*/ 10474 w 12191"/>
                  <a:gd name="connsiteY12" fmla="*/ 1374 h 6181"/>
                  <a:gd name="connsiteX13" fmla="*/ 10474 w 12191"/>
                  <a:gd name="connsiteY13" fmla="*/ 1374 h 6181"/>
                  <a:gd name="connsiteX14" fmla="*/ 12192 w 12191"/>
                  <a:gd name="connsiteY14" fmla="*/ 4980 h 6181"/>
                  <a:gd name="connsiteX15" fmla="*/ 9788 w 12191"/>
                  <a:gd name="connsiteY15" fmla="*/ 4980 h 6181"/>
                  <a:gd name="connsiteX16" fmla="*/ 7040 w 12191"/>
                  <a:gd name="connsiteY16" fmla="*/ 6182 h 6181"/>
                  <a:gd name="connsiteX17" fmla="*/ 7040 w 12191"/>
                  <a:gd name="connsiteY17" fmla="*/ 6182 h 6181"/>
                  <a:gd name="connsiteX18" fmla="*/ 7040 w 12191"/>
                  <a:gd name="connsiteY18" fmla="*/ 4980 h 6181"/>
                  <a:gd name="connsiteX19" fmla="*/ 7040 w 12191"/>
                  <a:gd name="connsiteY19" fmla="*/ 6182 h 6181"/>
                  <a:gd name="connsiteX20" fmla="*/ 6010 w 12191"/>
                  <a:gd name="connsiteY20" fmla="*/ 6182 h 6181"/>
                  <a:gd name="connsiteX21" fmla="*/ 6010 w 12191"/>
                  <a:gd name="connsiteY21" fmla="*/ 6182 h 6181"/>
                  <a:gd name="connsiteX22" fmla="*/ 7040 w 12191"/>
                  <a:gd name="connsiteY22" fmla="*/ 4465 h 6181"/>
                  <a:gd name="connsiteX23" fmla="*/ 7040 w 12191"/>
                  <a:gd name="connsiteY23" fmla="*/ 3778 h 6181"/>
                  <a:gd name="connsiteX24" fmla="*/ 8243 w 12191"/>
                  <a:gd name="connsiteY24" fmla="*/ 2576 h 6181"/>
                  <a:gd name="connsiteX25" fmla="*/ 7040 w 12191"/>
                  <a:gd name="connsiteY25" fmla="*/ 3778 h 6181"/>
                  <a:gd name="connsiteX26" fmla="*/ 7040 w 12191"/>
                  <a:gd name="connsiteY26" fmla="*/ 4465 h 6181"/>
                  <a:gd name="connsiteX27" fmla="*/ 7040 w 12191"/>
                  <a:gd name="connsiteY27" fmla="*/ 4465 h 6181"/>
                  <a:gd name="connsiteX28" fmla="*/ 7040 w 12191"/>
                  <a:gd name="connsiteY28" fmla="*/ 4465 h 6181"/>
                  <a:gd name="connsiteX29" fmla="*/ 8243 w 12191"/>
                  <a:gd name="connsiteY29" fmla="*/ 2404 h 6181"/>
                  <a:gd name="connsiteX30" fmla="*/ 8758 w 12191"/>
                  <a:gd name="connsiteY30" fmla="*/ 2061 h 6181"/>
                  <a:gd name="connsiteX31" fmla="*/ 8243 w 12191"/>
                  <a:gd name="connsiteY31" fmla="*/ 2404 h 6181"/>
                  <a:gd name="connsiteX32" fmla="*/ 8243 w 12191"/>
                  <a:gd name="connsiteY32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191" h="6181">
                    <a:moveTo>
                      <a:pt x="6010" y="6182"/>
                    </a:moveTo>
                    <a:lnTo>
                      <a:pt x="5323" y="5495"/>
                    </a:lnTo>
                    <a:lnTo>
                      <a:pt x="0" y="0"/>
                    </a:lnTo>
                    <a:lnTo>
                      <a:pt x="5838" y="0"/>
                    </a:lnTo>
                    <a:lnTo>
                      <a:pt x="7040" y="0"/>
                    </a:lnTo>
                    <a:cubicBezTo>
                      <a:pt x="8243" y="0"/>
                      <a:pt x="8243" y="0"/>
                      <a:pt x="8243" y="0"/>
                    </a:cubicBezTo>
                    <a:lnTo>
                      <a:pt x="8243" y="0"/>
                    </a:lnTo>
                    <a:lnTo>
                      <a:pt x="8243" y="0"/>
                    </a:lnTo>
                    <a:cubicBezTo>
                      <a:pt x="8758" y="0"/>
                      <a:pt x="9101" y="0"/>
                      <a:pt x="9273" y="172"/>
                    </a:cubicBezTo>
                    <a:lnTo>
                      <a:pt x="9273" y="172"/>
                    </a:lnTo>
                    <a:cubicBezTo>
                      <a:pt x="10303" y="859"/>
                      <a:pt x="10131" y="859"/>
                      <a:pt x="10303" y="1030"/>
                    </a:cubicBezTo>
                    <a:lnTo>
                      <a:pt x="10303" y="1030"/>
                    </a:lnTo>
                    <a:cubicBezTo>
                      <a:pt x="10474" y="1202"/>
                      <a:pt x="10474" y="1202"/>
                      <a:pt x="10474" y="1374"/>
                    </a:cubicBezTo>
                    <a:lnTo>
                      <a:pt x="10474" y="1374"/>
                    </a:lnTo>
                    <a:lnTo>
                      <a:pt x="12192" y="4980"/>
                    </a:lnTo>
                    <a:lnTo>
                      <a:pt x="9788" y="4980"/>
                    </a:lnTo>
                    <a:cubicBezTo>
                      <a:pt x="9273" y="5667"/>
                      <a:pt x="8414" y="6182"/>
                      <a:pt x="7040" y="6182"/>
                    </a:cubicBezTo>
                    <a:lnTo>
                      <a:pt x="7040" y="6182"/>
                    </a:lnTo>
                    <a:lnTo>
                      <a:pt x="7040" y="4980"/>
                    </a:lnTo>
                    <a:lnTo>
                      <a:pt x="7040" y="6182"/>
                    </a:lnTo>
                    <a:lnTo>
                      <a:pt x="6010" y="6182"/>
                    </a:lnTo>
                    <a:lnTo>
                      <a:pt x="6010" y="6182"/>
                    </a:lnTo>
                    <a:close/>
                    <a:moveTo>
                      <a:pt x="7040" y="4465"/>
                    </a:moveTo>
                    <a:lnTo>
                      <a:pt x="7040" y="3778"/>
                    </a:lnTo>
                    <a:lnTo>
                      <a:pt x="8243" y="2576"/>
                    </a:lnTo>
                    <a:lnTo>
                      <a:pt x="7040" y="3778"/>
                    </a:lnTo>
                    <a:lnTo>
                      <a:pt x="7040" y="4465"/>
                    </a:lnTo>
                    <a:lnTo>
                      <a:pt x="7040" y="4465"/>
                    </a:lnTo>
                    <a:lnTo>
                      <a:pt x="7040" y="4465"/>
                    </a:lnTo>
                    <a:close/>
                    <a:moveTo>
                      <a:pt x="8243" y="2404"/>
                    </a:moveTo>
                    <a:lnTo>
                      <a:pt x="8758" y="2061"/>
                    </a:lnTo>
                    <a:lnTo>
                      <a:pt x="8243" y="2404"/>
                    </a:lnTo>
                    <a:lnTo>
                      <a:pt x="8243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8" name="图形 7">
              <a:extLst>
                <a:ext uri="{FF2B5EF4-FFF2-40B4-BE49-F238E27FC236}">
                  <a16:creationId xmlns:a16="http://schemas.microsoft.com/office/drawing/2014/main" xmlns="" id="{FFC00074-0FFC-445F-9B00-32A3CFE9709A}"/>
                </a:ext>
              </a:extLst>
            </p:cNvPr>
            <p:cNvGrpSpPr/>
            <p:nvPr/>
          </p:nvGrpSpPr>
          <p:grpSpPr>
            <a:xfrm>
              <a:off x="5670162" y="5058978"/>
              <a:ext cx="4808" cy="1202"/>
              <a:chOff x="5670162" y="5058978"/>
              <a:chExt cx="4808" cy="1202"/>
            </a:xfrm>
            <a:solidFill>
              <a:srgbClr val="B4B4B4"/>
            </a:solidFill>
          </p:grpSpPr>
          <p:sp>
            <p:nvSpPr>
              <p:cNvPr id="2407" name="任意多边形: 形状 2406">
                <a:extLst>
                  <a:ext uri="{FF2B5EF4-FFF2-40B4-BE49-F238E27FC236}">
                    <a16:creationId xmlns:a16="http://schemas.microsoft.com/office/drawing/2014/main" xmlns="" id="{B67EC2B1-AA1C-4C42-B1EE-375CCD1F8E7A}"/>
                  </a:ext>
                </a:extLst>
              </p:cNvPr>
              <p:cNvSpPr/>
              <p:nvPr/>
            </p:nvSpPr>
            <p:spPr>
              <a:xfrm>
                <a:off x="5672567" y="5058978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8" name="任意多边形: 形状 2407">
                <a:extLst>
                  <a:ext uri="{FF2B5EF4-FFF2-40B4-BE49-F238E27FC236}">
                    <a16:creationId xmlns:a16="http://schemas.microsoft.com/office/drawing/2014/main" xmlns="" id="{A23E7426-2937-46C4-A8DF-5B4C29FCEF19}"/>
                  </a:ext>
                </a:extLst>
              </p:cNvPr>
              <p:cNvSpPr/>
              <p:nvPr/>
            </p:nvSpPr>
            <p:spPr>
              <a:xfrm>
                <a:off x="5670162" y="5058978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9" name="图形 7">
              <a:extLst>
                <a:ext uri="{FF2B5EF4-FFF2-40B4-BE49-F238E27FC236}">
                  <a16:creationId xmlns:a16="http://schemas.microsoft.com/office/drawing/2014/main" xmlns="" id="{F0C70F06-83F9-459E-9257-BE6254AFD69D}"/>
                </a:ext>
              </a:extLst>
            </p:cNvPr>
            <p:cNvGrpSpPr/>
            <p:nvPr/>
          </p:nvGrpSpPr>
          <p:grpSpPr>
            <a:xfrm>
              <a:off x="5665183" y="5080442"/>
              <a:ext cx="4979" cy="1373"/>
              <a:chOff x="5665183" y="5080442"/>
              <a:chExt cx="4979" cy="1373"/>
            </a:xfrm>
            <a:solidFill>
              <a:srgbClr val="B4B4B4"/>
            </a:solidFill>
          </p:grpSpPr>
          <p:sp>
            <p:nvSpPr>
              <p:cNvPr id="2405" name="任意多边形: 形状 2404">
                <a:extLst>
                  <a:ext uri="{FF2B5EF4-FFF2-40B4-BE49-F238E27FC236}">
                    <a16:creationId xmlns:a16="http://schemas.microsoft.com/office/drawing/2014/main" xmlns="" id="{5FD582A8-D697-4B82-BBDA-7E4E41D9F6FE}"/>
                  </a:ext>
                </a:extLst>
              </p:cNvPr>
              <p:cNvSpPr/>
              <p:nvPr/>
            </p:nvSpPr>
            <p:spPr>
              <a:xfrm>
                <a:off x="5667587" y="5080607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6" name="任意多边形: 形状 2405">
                <a:extLst>
                  <a:ext uri="{FF2B5EF4-FFF2-40B4-BE49-F238E27FC236}">
                    <a16:creationId xmlns:a16="http://schemas.microsoft.com/office/drawing/2014/main" xmlns="" id="{34FFE76B-2121-41AB-85BE-3250FFDB60B3}"/>
                  </a:ext>
                </a:extLst>
              </p:cNvPr>
              <p:cNvSpPr/>
              <p:nvPr/>
            </p:nvSpPr>
            <p:spPr>
              <a:xfrm>
                <a:off x="5665183" y="5080442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0 w 4979"/>
                  <a:gd name="connsiteY2" fmla="*/ 0 h 1373"/>
                  <a:gd name="connsiteX3" fmla="*/ 4980 w 4979"/>
                  <a:gd name="connsiteY3" fmla="*/ 0 h 1373"/>
                  <a:gd name="connsiteX4" fmla="*/ 4980 w 4979"/>
                  <a:gd name="connsiteY4" fmla="*/ 1374 h 1373"/>
                  <a:gd name="connsiteX5" fmla="*/ 4980 w 4979"/>
                  <a:gd name="connsiteY5" fmla="*/ 1374 h 1373"/>
                  <a:gd name="connsiteX6" fmla="*/ 0 w 4979"/>
                  <a:gd name="connsiteY6" fmla="*/ 1374 h 1373"/>
                  <a:gd name="connsiteX7" fmla="*/ 0 w 4979"/>
                  <a:gd name="connsiteY7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0"/>
                      <a:pt x="4980" y="0"/>
                      <a:pt x="4980" y="1374"/>
                    </a:cubicBezTo>
                    <a:lnTo>
                      <a:pt x="498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7">
              <a:extLst>
                <a:ext uri="{FF2B5EF4-FFF2-40B4-BE49-F238E27FC236}">
                  <a16:creationId xmlns:a16="http://schemas.microsoft.com/office/drawing/2014/main" xmlns="" id="{E05188E4-2E2F-4D6D-8185-4FB768124E64}"/>
                </a:ext>
              </a:extLst>
            </p:cNvPr>
            <p:cNvGrpSpPr/>
            <p:nvPr/>
          </p:nvGrpSpPr>
          <p:grpSpPr>
            <a:xfrm>
              <a:off x="5666385" y="5083190"/>
              <a:ext cx="7555" cy="6181"/>
              <a:chOff x="5666385" y="5083190"/>
              <a:chExt cx="7555" cy="6181"/>
            </a:xfrm>
            <a:solidFill>
              <a:srgbClr val="B4B4B4"/>
            </a:solidFill>
          </p:grpSpPr>
          <p:sp>
            <p:nvSpPr>
              <p:cNvPr id="2403" name="任意多边形: 形状 2402">
                <a:extLst>
                  <a:ext uri="{FF2B5EF4-FFF2-40B4-BE49-F238E27FC236}">
                    <a16:creationId xmlns:a16="http://schemas.microsoft.com/office/drawing/2014/main" xmlns="" id="{59C13936-49A3-45BD-AC80-8AD4FD47E08A}"/>
                  </a:ext>
                </a:extLst>
              </p:cNvPr>
              <p:cNvSpPr/>
              <p:nvPr/>
            </p:nvSpPr>
            <p:spPr>
              <a:xfrm>
                <a:off x="5668789" y="5085594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4" name="任意多边形: 形状 2403">
                <a:extLst>
                  <a:ext uri="{FF2B5EF4-FFF2-40B4-BE49-F238E27FC236}">
                    <a16:creationId xmlns:a16="http://schemas.microsoft.com/office/drawing/2014/main" xmlns="" id="{F1000131-EBE5-441A-822D-12D6A133BFE0}"/>
                  </a:ext>
                </a:extLst>
              </p:cNvPr>
              <p:cNvSpPr/>
              <p:nvPr/>
            </p:nvSpPr>
            <p:spPr>
              <a:xfrm>
                <a:off x="5666385" y="5083190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808 w 7555"/>
                  <a:gd name="connsiteY10" fmla="*/ 5667 h 6181"/>
                  <a:gd name="connsiteX11" fmla="*/ 4808 w 7555"/>
                  <a:gd name="connsiteY11" fmla="*/ 5667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  <a:gd name="connsiteX18" fmla="*/ 2232 w 7555"/>
                  <a:gd name="connsiteY18" fmla="*/ 1717 h 6181"/>
                  <a:gd name="connsiteX19" fmla="*/ 2232 w 7555"/>
                  <a:gd name="connsiteY19" fmla="*/ 1717 h 6181"/>
                  <a:gd name="connsiteX20" fmla="*/ 2232 w 7555"/>
                  <a:gd name="connsiteY20" fmla="*/ 1717 h 6181"/>
                  <a:gd name="connsiteX21" fmla="*/ 2232 w 7555"/>
                  <a:gd name="connsiteY21" fmla="*/ 1717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636"/>
                      <a:pt x="4808" y="5667"/>
                    </a:cubicBezTo>
                    <a:lnTo>
                      <a:pt x="4808" y="5667"/>
                    </a:lnTo>
                    <a:cubicBezTo>
                      <a:pt x="3778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232" y="1717"/>
                    </a:moveTo>
                    <a:lnTo>
                      <a:pt x="2232" y="1717"/>
                    </a:lnTo>
                    <a:lnTo>
                      <a:pt x="2232" y="1717"/>
                    </a:lnTo>
                    <a:lnTo>
                      <a:pt x="2232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1" name="图形 7">
              <a:extLst>
                <a:ext uri="{FF2B5EF4-FFF2-40B4-BE49-F238E27FC236}">
                  <a16:creationId xmlns:a16="http://schemas.microsoft.com/office/drawing/2014/main" xmlns="" id="{F85F33E5-859E-4280-91CD-6C2C7F3EF371}"/>
                </a:ext>
              </a:extLst>
            </p:cNvPr>
            <p:cNvGrpSpPr/>
            <p:nvPr/>
          </p:nvGrpSpPr>
          <p:grpSpPr>
            <a:xfrm>
              <a:off x="5677890" y="5086967"/>
              <a:ext cx="6181" cy="6181"/>
              <a:chOff x="5677890" y="5086967"/>
              <a:chExt cx="6181" cy="6181"/>
            </a:xfrm>
            <a:solidFill>
              <a:srgbClr val="B4B4B4"/>
            </a:solidFill>
          </p:grpSpPr>
          <p:sp>
            <p:nvSpPr>
              <p:cNvPr id="2401" name="任意多边形: 形状 2400">
                <a:extLst>
                  <a:ext uri="{FF2B5EF4-FFF2-40B4-BE49-F238E27FC236}">
                    <a16:creationId xmlns:a16="http://schemas.microsoft.com/office/drawing/2014/main" xmlns="" id="{A2C23FDB-2C2D-4CDD-942B-EB239EA8BF42}"/>
                  </a:ext>
                </a:extLst>
              </p:cNvPr>
              <p:cNvSpPr/>
              <p:nvPr/>
            </p:nvSpPr>
            <p:spPr>
              <a:xfrm>
                <a:off x="5680294" y="5089371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2" name="任意多边形: 形状 2401">
                <a:extLst>
                  <a:ext uri="{FF2B5EF4-FFF2-40B4-BE49-F238E27FC236}">
                    <a16:creationId xmlns:a16="http://schemas.microsoft.com/office/drawing/2014/main" xmlns="" id="{19E18BE4-4D65-4575-83FB-B886960C0BD1}"/>
                  </a:ext>
                </a:extLst>
              </p:cNvPr>
              <p:cNvSpPr/>
              <p:nvPr/>
            </p:nvSpPr>
            <p:spPr>
              <a:xfrm>
                <a:off x="5677890" y="5086967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1373 w 6181"/>
                  <a:gd name="connsiteY1" fmla="*/ 6182 h 6181"/>
                  <a:gd name="connsiteX2" fmla="*/ 686 w 6181"/>
                  <a:gd name="connsiteY2" fmla="*/ 5495 h 6181"/>
                  <a:gd name="connsiteX3" fmla="*/ 0 w 6181"/>
                  <a:gd name="connsiteY3" fmla="*/ 3778 h 6181"/>
                  <a:gd name="connsiteX4" fmla="*/ 0 w 6181"/>
                  <a:gd name="connsiteY4" fmla="*/ 3778 h 6181"/>
                  <a:gd name="connsiteX5" fmla="*/ 3778 w 6181"/>
                  <a:gd name="connsiteY5" fmla="*/ 0 h 6181"/>
                  <a:gd name="connsiteX6" fmla="*/ 3778 w 6181"/>
                  <a:gd name="connsiteY6" fmla="*/ 0 h 6181"/>
                  <a:gd name="connsiteX7" fmla="*/ 6182 w 6181"/>
                  <a:gd name="connsiteY7" fmla="*/ 0 h 6181"/>
                  <a:gd name="connsiteX8" fmla="*/ 6182 w 6181"/>
                  <a:gd name="connsiteY8" fmla="*/ 2404 h 6181"/>
                  <a:gd name="connsiteX9" fmla="*/ 6182 w 6181"/>
                  <a:gd name="connsiteY9" fmla="*/ 3606 h 6181"/>
                  <a:gd name="connsiteX10" fmla="*/ 6182 w 6181"/>
                  <a:gd name="connsiteY10" fmla="*/ 3606 h 6181"/>
                  <a:gd name="connsiteX11" fmla="*/ 6182 w 6181"/>
                  <a:gd name="connsiteY11" fmla="*/ 6010 h 6181"/>
                  <a:gd name="connsiteX12" fmla="*/ 3606 w 6181"/>
                  <a:gd name="connsiteY12" fmla="*/ 6010 h 6181"/>
                  <a:gd name="connsiteX13" fmla="*/ 3606 w 6181"/>
                  <a:gd name="connsiteY13" fmla="*/ 6182 h 6181"/>
                  <a:gd name="connsiteX14" fmla="*/ 4808 w 6181"/>
                  <a:gd name="connsiteY14" fmla="*/ 3606 h 6181"/>
                  <a:gd name="connsiteX15" fmla="*/ 3606 w 6181"/>
                  <a:gd name="connsiteY15" fmla="*/ 3606 h 6181"/>
                  <a:gd name="connsiteX16" fmla="*/ 4808 w 6181"/>
                  <a:gd name="connsiteY16" fmla="*/ 3606 h 6181"/>
                  <a:gd name="connsiteX17" fmla="*/ 4808 w 6181"/>
                  <a:gd name="connsiteY17" fmla="*/ 3606 h 6181"/>
                  <a:gd name="connsiteX18" fmla="*/ 3606 w 6181"/>
                  <a:gd name="connsiteY18" fmla="*/ 2404 h 6181"/>
                  <a:gd name="connsiteX19" fmla="*/ 3606 w 6181"/>
                  <a:gd name="connsiteY19" fmla="*/ 1202 h 6181"/>
                  <a:gd name="connsiteX20" fmla="*/ 3606 w 6181"/>
                  <a:gd name="connsiteY20" fmla="*/ 2404 h 6181"/>
                  <a:gd name="connsiteX21" fmla="*/ 3606 w 6181"/>
                  <a:gd name="connsiteY21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lnTo>
                      <a:pt x="1373" y="6182"/>
                    </a:lnTo>
                    <a:lnTo>
                      <a:pt x="686" y="5495"/>
                    </a:lnTo>
                    <a:cubicBezTo>
                      <a:pt x="686" y="5323"/>
                      <a:pt x="171" y="5323"/>
                      <a:pt x="0" y="3778"/>
                    </a:cubicBezTo>
                    <a:lnTo>
                      <a:pt x="0" y="3778"/>
                    </a:lnTo>
                    <a:cubicBezTo>
                      <a:pt x="171" y="172"/>
                      <a:pt x="3606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4808" y="3606"/>
                    </a:moveTo>
                    <a:lnTo>
                      <a:pt x="360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2" name="图形 7">
              <a:extLst>
                <a:ext uri="{FF2B5EF4-FFF2-40B4-BE49-F238E27FC236}">
                  <a16:creationId xmlns:a16="http://schemas.microsoft.com/office/drawing/2014/main" xmlns="" id="{F6CAEFD1-8693-422A-97D0-95CA3D590E54}"/>
                </a:ext>
              </a:extLst>
            </p:cNvPr>
            <p:cNvGrpSpPr/>
            <p:nvPr/>
          </p:nvGrpSpPr>
          <p:grpSpPr>
            <a:xfrm>
              <a:off x="5682698" y="5083018"/>
              <a:ext cx="4979" cy="1201"/>
              <a:chOff x="5682698" y="5083018"/>
              <a:chExt cx="4979" cy="1201"/>
            </a:xfrm>
            <a:solidFill>
              <a:srgbClr val="B4B4B4"/>
            </a:solidFill>
          </p:grpSpPr>
          <p:sp>
            <p:nvSpPr>
              <p:cNvPr id="2399" name="任意多边形: 形状 2398">
                <a:extLst>
                  <a:ext uri="{FF2B5EF4-FFF2-40B4-BE49-F238E27FC236}">
                    <a16:creationId xmlns:a16="http://schemas.microsoft.com/office/drawing/2014/main" xmlns="" id="{B9E15055-8829-47AE-95B9-545F370F9B94}"/>
                  </a:ext>
                </a:extLst>
              </p:cNvPr>
              <p:cNvSpPr/>
              <p:nvPr/>
            </p:nvSpPr>
            <p:spPr>
              <a:xfrm>
                <a:off x="5685274" y="5083018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0" name="任意多边形: 形状 2399">
                <a:extLst>
                  <a:ext uri="{FF2B5EF4-FFF2-40B4-BE49-F238E27FC236}">
                    <a16:creationId xmlns:a16="http://schemas.microsoft.com/office/drawing/2014/main" xmlns="" id="{989ED97A-675E-41FD-9BE5-FA0B4E960FA2}"/>
                  </a:ext>
                </a:extLst>
              </p:cNvPr>
              <p:cNvSpPr/>
              <p:nvPr/>
            </p:nvSpPr>
            <p:spPr>
              <a:xfrm>
                <a:off x="5682698" y="5083018"/>
                <a:ext cx="4979" cy="1201"/>
              </a:xfrm>
              <a:custGeom>
                <a:avLst/>
                <a:gdLst>
                  <a:gd name="connsiteX0" fmla="*/ 0 w 4979"/>
                  <a:gd name="connsiteY0" fmla="*/ 1202 h 1201"/>
                  <a:gd name="connsiteX1" fmla="*/ 0 w 4979"/>
                  <a:gd name="connsiteY1" fmla="*/ 0 h 1201"/>
                  <a:gd name="connsiteX2" fmla="*/ 4979 w 4979"/>
                  <a:gd name="connsiteY2" fmla="*/ 0 h 1201"/>
                  <a:gd name="connsiteX3" fmla="*/ 4979 w 4979"/>
                  <a:gd name="connsiteY3" fmla="*/ 1202 h 1201"/>
                  <a:gd name="connsiteX4" fmla="*/ 0 w 4979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4979" y="0"/>
                    </a:lnTo>
                    <a:lnTo>
                      <a:pt x="4979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3" name="图形 7">
              <a:extLst>
                <a:ext uri="{FF2B5EF4-FFF2-40B4-BE49-F238E27FC236}">
                  <a16:creationId xmlns:a16="http://schemas.microsoft.com/office/drawing/2014/main" xmlns="" id="{182F8A2D-2877-4016-992F-BA38F53EDB8F}"/>
                </a:ext>
              </a:extLst>
            </p:cNvPr>
            <p:cNvGrpSpPr/>
            <p:nvPr/>
          </p:nvGrpSpPr>
          <p:grpSpPr>
            <a:xfrm>
              <a:off x="5711718" y="5098301"/>
              <a:ext cx="1201" cy="4808"/>
              <a:chOff x="5711718" y="5098301"/>
              <a:chExt cx="1201" cy="4808"/>
            </a:xfrm>
            <a:solidFill>
              <a:srgbClr val="B4B4B4"/>
            </a:solidFill>
          </p:grpSpPr>
          <p:sp>
            <p:nvSpPr>
              <p:cNvPr id="2397" name="任意多边形: 形状 2396">
                <a:extLst>
                  <a:ext uri="{FF2B5EF4-FFF2-40B4-BE49-F238E27FC236}">
                    <a16:creationId xmlns:a16="http://schemas.microsoft.com/office/drawing/2014/main" xmlns="" id="{80551809-D73B-4C34-9399-0A10BFFD3B99}"/>
                  </a:ext>
                </a:extLst>
              </p:cNvPr>
              <p:cNvSpPr/>
              <p:nvPr/>
            </p:nvSpPr>
            <p:spPr>
              <a:xfrm>
                <a:off x="5711718" y="5100705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8" name="任意多边形: 形状 2397">
                <a:extLst>
                  <a:ext uri="{FF2B5EF4-FFF2-40B4-BE49-F238E27FC236}">
                    <a16:creationId xmlns:a16="http://schemas.microsoft.com/office/drawing/2014/main" xmlns="" id="{35E46573-48DD-4B5D-80B8-C6431BB27EFF}"/>
                  </a:ext>
                </a:extLst>
              </p:cNvPr>
              <p:cNvSpPr/>
              <p:nvPr/>
            </p:nvSpPr>
            <p:spPr>
              <a:xfrm>
                <a:off x="5711718" y="5098301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0 h 4808"/>
                  <a:gd name="connsiteX2" fmla="*/ 1202 w 1201"/>
                  <a:gd name="connsiteY2" fmla="*/ 0 h 4808"/>
                  <a:gd name="connsiteX3" fmla="*/ 1202 w 1201"/>
                  <a:gd name="connsiteY3" fmla="*/ 2404 h 4808"/>
                  <a:gd name="connsiteX4" fmla="*/ 1202 w 1201"/>
                  <a:gd name="connsiteY4" fmla="*/ 4808 h 4808"/>
                  <a:gd name="connsiteX5" fmla="*/ 0 w 1201"/>
                  <a:gd name="connsiteY5" fmla="*/ 4808 h 4808"/>
                  <a:gd name="connsiteX6" fmla="*/ 0 w 1201"/>
                  <a:gd name="connsiteY6" fmla="*/ 4808 h 4808"/>
                  <a:gd name="connsiteX7" fmla="*/ 1202 w 1201"/>
                  <a:gd name="connsiteY7" fmla="*/ 2404 h 4808"/>
                  <a:gd name="connsiteX8" fmla="*/ 1202 w 1201"/>
                  <a:gd name="connsiteY8" fmla="*/ 0 h 4808"/>
                  <a:gd name="connsiteX9" fmla="*/ 1202 w 1201"/>
                  <a:gd name="connsiteY9" fmla="*/ 2404 h 4808"/>
                  <a:gd name="connsiteX10" fmla="*/ 1202 w 1201"/>
                  <a:gd name="connsiteY10" fmla="*/ 2404 h 4808"/>
                  <a:gd name="connsiteX11" fmla="*/ 1202 w 1201"/>
                  <a:gd name="connsiteY11" fmla="*/ 0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7">
              <a:extLst>
                <a:ext uri="{FF2B5EF4-FFF2-40B4-BE49-F238E27FC236}">
                  <a16:creationId xmlns:a16="http://schemas.microsoft.com/office/drawing/2014/main" xmlns="" id="{93B5CC7A-99D0-48CC-B476-D274ED82C32A}"/>
                </a:ext>
              </a:extLst>
            </p:cNvPr>
            <p:cNvGrpSpPr/>
            <p:nvPr/>
          </p:nvGrpSpPr>
          <p:grpSpPr>
            <a:xfrm>
              <a:off x="5318317" y="5327541"/>
              <a:ext cx="1201" cy="4979"/>
              <a:chOff x="5318317" y="5327541"/>
              <a:chExt cx="1201" cy="4979"/>
            </a:xfrm>
            <a:solidFill>
              <a:srgbClr val="B4B4B4"/>
            </a:solidFill>
          </p:grpSpPr>
          <p:sp>
            <p:nvSpPr>
              <p:cNvPr id="2395" name="任意多边形: 形状 2394">
                <a:extLst>
                  <a:ext uri="{FF2B5EF4-FFF2-40B4-BE49-F238E27FC236}">
                    <a16:creationId xmlns:a16="http://schemas.microsoft.com/office/drawing/2014/main" xmlns="" id="{7C649ED1-505A-424B-A856-D0B64669E779}"/>
                  </a:ext>
                </a:extLst>
              </p:cNvPr>
              <p:cNvSpPr/>
              <p:nvPr/>
            </p:nvSpPr>
            <p:spPr>
              <a:xfrm>
                <a:off x="5318317" y="5330117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6" name="任意多边形: 形状 2395">
                <a:extLst>
                  <a:ext uri="{FF2B5EF4-FFF2-40B4-BE49-F238E27FC236}">
                    <a16:creationId xmlns:a16="http://schemas.microsoft.com/office/drawing/2014/main" xmlns="" id="{F30E51B6-A027-4D41-8004-360227279471}"/>
                  </a:ext>
                </a:extLst>
              </p:cNvPr>
              <p:cNvSpPr/>
              <p:nvPr/>
            </p:nvSpPr>
            <p:spPr>
              <a:xfrm>
                <a:off x="5318317" y="5327541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5" name="图形 7">
              <a:extLst>
                <a:ext uri="{FF2B5EF4-FFF2-40B4-BE49-F238E27FC236}">
                  <a16:creationId xmlns:a16="http://schemas.microsoft.com/office/drawing/2014/main" xmlns="" id="{EF9C8C2B-1242-44CC-976D-1155A7278567}"/>
                </a:ext>
              </a:extLst>
            </p:cNvPr>
            <p:cNvGrpSpPr/>
            <p:nvPr/>
          </p:nvGrpSpPr>
          <p:grpSpPr>
            <a:xfrm>
              <a:off x="5314539" y="5331491"/>
              <a:ext cx="1202" cy="4979"/>
              <a:chOff x="5314539" y="5331491"/>
              <a:chExt cx="1202" cy="4979"/>
            </a:xfrm>
            <a:solidFill>
              <a:srgbClr val="B4B4B4"/>
            </a:solidFill>
          </p:grpSpPr>
          <p:sp>
            <p:nvSpPr>
              <p:cNvPr id="2393" name="任意多边形: 形状 2392">
                <a:extLst>
                  <a:ext uri="{FF2B5EF4-FFF2-40B4-BE49-F238E27FC236}">
                    <a16:creationId xmlns:a16="http://schemas.microsoft.com/office/drawing/2014/main" xmlns="" id="{21668AA2-9B8C-4DDD-9700-76E263DF5D10}"/>
                  </a:ext>
                </a:extLst>
              </p:cNvPr>
              <p:cNvSpPr/>
              <p:nvPr/>
            </p:nvSpPr>
            <p:spPr>
              <a:xfrm>
                <a:off x="5314539" y="533406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4" name="任意多边形: 形状 2393">
                <a:extLst>
                  <a:ext uri="{FF2B5EF4-FFF2-40B4-BE49-F238E27FC236}">
                    <a16:creationId xmlns:a16="http://schemas.microsoft.com/office/drawing/2014/main" xmlns="" id="{E313B2F6-B6F6-4668-99EC-8C64C7F4E78C}"/>
                  </a:ext>
                </a:extLst>
              </p:cNvPr>
              <p:cNvSpPr/>
              <p:nvPr/>
            </p:nvSpPr>
            <p:spPr>
              <a:xfrm>
                <a:off x="5314539" y="5331491"/>
                <a:ext cx="1202" cy="4979"/>
              </a:xfrm>
              <a:custGeom>
                <a:avLst/>
                <a:gdLst>
                  <a:gd name="connsiteX0" fmla="*/ 0 w 1202"/>
                  <a:gd name="connsiteY0" fmla="*/ 4979 h 4979"/>
                  <a:gd name="connsiteX1" fmla="*/ 0 w 1202"/>
                  <a:gd name="connsiteY1" fmla="*/ 2576 h 4979"/>
                  <a:gd name="connsiteX2" fmla="*/ 0 w 1202"/>
                  <a:gd name="connsiteY2" fmla="*/ 4979 h 4979"/>
                  <a:gd name="connsiteX3" fmla="*/ 0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0 h 4979"/>
                  <a:gd name="connsiteX6" fmla="*/ 1202 w 1202"/>
                  <a:gd name="connsiteY6" fmla="*/ 4979 h 4979"/>
                  <a:gd name="connsiteX7" fmla="*/ 0 w 1202"/>
                  <a:gd name="connsiteY7" fmla="*/ 4979 h 4979"/>
                  <a:gd name="connsiteX8" fmla="*/ 0 w 1202"/>
                  <a:gd name="connsiteY8" fmla="*/ 4979 h 4979"/>
                  <a:gd name="connsiteX9" fmla="*/ 0 w 1202"/>
                  <a:gd name="connsiteY9" fmla="*/ 2576 h 4979"/>
                  <a:gd name="connsiteX10" fmla="*/ 0 w 1202"/>
                  <a:gd name="connsiteY10" fmla="*/ 4979 h 4979"/>
                  <a:gd name="connsiteX11" fmla="*/ 0 w 1202"/>
                  <a:gd name="connsiteY11" fmla="*/ 2576 h 4979"/>
                  <a:gd name="connsiteX12" fmla="*/ 0 w 1202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979">
                    <a:moveTo>
                      <a:pt x="0" y="4979"/>
                    </a:moveTo>
                    <a:lnTo>
                      <a:pt x="0" y="2576"/>
                    </a:lnTo>
                    <a:lnTo>
                      <a:pt x="0" y="4979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79"/>
                    </a:lnTo>
                    <a:cubicBezTo>
                      <a:pt x="1202" y="4979"/>
                      <a:pt x="1202" y="4979"/>
                      <a:pt x="0" y="4979"/>
                    </a:cubicBezTo>
                    <a:lnTo>
                      <a:pt x="0" y="4979"/>
                    </a:lnTo>
                    <a:close/>
                    <a:moveTo>
                      <a:pt x="0" y="2576"/>
                    </a:moveTo>
                    <a:lnTo>
                      <a:pt x="0" y="4979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6" name="图形 7">
              <a:extLst>
                <a:ext uri="{FF2B5EF4-FFF2-40B4-BE49-F238E27FC236}">
                  <a16:creationId xmlns:a16="http://schemas.microsoft.com/office/drawing/2014/main" xmlns="" id="{D2D235A3-B420-4838-98F4-3ACD62382080}"/>
                </a:ext>
              </a:extLst>
            </p:cNvPr>
            <p:cNvGrpSpPr/>
            <p:nvPr/>
          </p:nvGrpSpPr>
          <p:grpSpPr>
            <a:xfrm>
              <a:off x="5314539" y="5334067"/>
              <a:ext cx="6010" cy="6181"/>
              <a:chOff x="5314539" y="5334067"/>
              <a:chExt cx="6010" cy="6181"/>
            </a:xfrm>
            <a:solidFill>
              <a:srgbClr val="B4B4B4"/>
            </a:solidFill>
          </p:grpSpPr>
          <p:sp>
            <p:nvSpPr>
              <p:cNvPr id="2391" name="任意多边形: 形状 2390">
                <a:extLst>
                  <a:ext uri="{FF2B5EF4-FFF2-40B4-BE49-F238E27FC236}">
                    <a16:creationId xmlns:a16="http://schemas.microsoft.com/office/drawing/2014/main" xmlns="" id="{24D73826-4BA3-466B-A183-6BDB7ECC262E}"/>
                  </a:ext>
                </a:extLst>
              </p:cNvPr>
              <p:cNvSpPr/>
              <p:nvPr/>
            </p:nvSpPr>
            <p:spPr>
              <a:xfrm>
                <a:off x="5316943" y="533664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2" name="任意多边形: 形状 2391">
                <a:extLst>
                  <a:ext uri="{FF2B5EF4-FFF2-40B4-BE49-F238E27FC236}">
                    <a16:creationId xmlns:a16="http://schemas.microsoft.com/office/drawing/2014/main" xmlns="" id="{C576AD5A-9379-4895-86F9-61E8DF47FF80}"/>
                  </a:ext>
                </a:extLst>
              </p:cNvPr>
              <p:cNvSpPr/>
              <p:nvPr/>
            </p:nvSpPr>
            <p:spPr>
              <a:xfrm>
                <a:off x="5314539" y="5334067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2404 h 6181"/>
                  <a:gd name="connsiteX3" fmla="*/ 0 w 6010"/>
                  <a:gd name="connsiteY3" fmla="*/ 2404 h 6181"/>
                  <a:gd name="connsiteX4" fmla="*/ 0 w 6010"/>
                  <a:gd name="connsiteY4" fmla="*/ 0 h 6181"/>
                  <a:gd name="connsiteX5" fmla="*/ 2404 w 6010"/>
                  <a:gd name="connsiteY5" fmla="*/ 0 h 6181"/>
                  <a:gd name="connsiteX6" fmla="*/ 3606 w 6010"/>
                  <a:gd name="connsiteY6" fmla="*/ 0 h 6181"/>
                  <a:gd name="connsiteX7" fmla="*/ 3606 w 6010"/>
                  <a:gd name="connsiteY7" fmla="*/ 0 h 6181"/>
                  <a:gd name="connsiteX8" fmla="*/ 6010 w 6010"/>
                  <a:gd name="connsiteY8" fmla="*/ 0 h 6181"/>
                  <a:gd name="connsiteX9" fmla="*/ 6010 w 6010"/>
                  <a:gd name="connsiteY9" fmla="*/ 2404 h 6181"/>
                  <a:gd name="connsiteX10" fmla="*/ 5151 w 6010"/>
                  <a:gd name="connsiteY10" fmla="*/ 5323 h 6181"/>
                  <a:gd name="connsiteX11" fmla="*/ 5151 w 6010"/>
                  <a:gd name="connsiteY11" fmla="*/ 5323 h 6181"/>
                  <a:gd name="connsiteX12" fmla="*/ 2748 w 6010"/>
                  <a:gd name="connsiteY12" fmla="*/ 6182 h 6181"/>
                  <a:gd name="connsiteX13" fmla="*/ 2748 w 6010"/>
                  <a:gd name="connsiteY13" fmla="*/ 6182 h 6181"/>
                  <a:gd name="connsiteX14" fmla="*/ 2232 w 6010"/>
                  <a:gd name="connsiteY14" fmla="*/ 6182 h 6181"/>
                  <a:gd name="connsiteX15" fmla="*/ 2232 w 6010"/>
                  <a:gd name="connsiteY15" fmla="*/ 6182 h 6181"/>
                  <a:gd name="connsiteX16" fmla="*/ 0 w 6010"/>
                  <a:gd name="connsiteY16" fmla="*/ 6182 h 6181"/>
                  <a:gd name="connsiteX17" fmla="*/ 0 w 6010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1" y="5323"/>
                    </a:cubicBezTo>
                    <a:lnTo>
                      <a:pt x="5151" y="5323"/>
                    </a:lnTo>
                    <a:cubicBezTo>
                      <a:pt x="3949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7" name="图形 7">
              <a:extLst>
                <a:ext uri="{FF2B5EF4-FFF2-40B4-BE49-F238E27FC236}">
                  <a16:creationId xmlns:a16="http://schemas.microsoft.com/office/drawing/2014/main" xmlns="" id="{DC50C470-BA19-49B4-B560-AB1213FF3F22}"/>
                </a:ext>
              </a:extLst>
            </p:cNvPr>
            <p:cNvGrpSpPr/>
            <p:nvPr/>
          </p:nvGrpSpPr>
          <p:grpSpPr>
            <a:xfrm>
              <a:off x="5319518" y="5339218"/>
              <a:ext cx="1374" cy="4808"/>
              <a:chOff x="5319518" y="5339218"/>
              <a:chExt cx="1374" cy="4808"/>
            </a:xfrm>
            <a:solidFill>
              <a:srgbClr val="B4B4B4"/>
            </a:solidFill>
          </p:grpSpPr>
          <p:sp>
            <p:nvSpPr>
              <p:cNvPr id="2389" name="任意多边形: 形状 2388">
                <a:extLst>
                  <a:ext uri="{FF2B5EF4-FFF2-40B4-BE49-F238E27FC236}">
                    <a16:creationId xmlns:a16="http://schemas.microsoft.com/office/drawing/2014/main" xmlns="" id="{D994BB40-0899-40BC-9AA5-B82F2AD57DDC}"/>
                  </a:ext>
                </a:extLst>
              </p:cNvPr>
              <p:cNvSpPr/>
              <p:nvPr/>
            </p:nvSpPr>
            <p:spPr>
              <a:xfrm>
                <a:off x="5319683" y="5341622"/>
                <a:ext cx="1209" cy="17171"/>
              </a:xfrm>
              <a:custGeom>
                <a:avLst/>
                <a:gdLst>
                  <a:gd name="connsiteX0" fmla="*/ 1209 w 1209"/>
                  <a:gd name="connsiteY0" fmla="*/ 0 h 17171"/>
                  <a:gd name="connsiteX1" fmla="*/ 7 w 1209"/>
                  <a:gd name="connsiteY1" fmla="*/ 0 h 17171"/>
                  <a:gd name="connsiteX2" fmla="*/ 1209 w 1209"/>
                  <a:gd name="connsiteY2" fmla="*/ 0 h 17171"/>
                  <a:gd name="connsiteX3" fmla="*/ 1209 w 1209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0" name="任意多边形: 形状 2389">
                <a:extLst>
                  <a:ext uri="{FF2B5EF4-FFF2-40B4-BE49-F238E27FC236}">
                    <a16:creationId xmlns:a16="http://schemas.microsoft.com/office/drawing/2014/main" xmlns="" id="{F6C0BF11-AC81-4931-86A8-F37F84572582}"/>
                  </a:ext>
                </a:extLst>
              </p:cNvPr>
              <p:cNvSpPr/>
              <p:nvPr/>
            </p:nvSpPr>
            <p:spPr>
              <a:xfrm>
                <a:off x="5319518" y="5339218"/>
                <a:ext cx="1374" cy="4808"/>
              </a:xfrm>
              <a:custGeom>
                <a:avLst/>
                <a:gdLst>
                  <a:gd name="connsiteX0" fmla="*/ 0 w 1374"/>
                  <a:gd name="connsiteY0" fmla="*/ 4808 h 4808"/>
                  <a:gd name="connsiteX1" fmla="*/ 0 w 1374"/>
                  <a:gd name="connsiteY1" fmla="*/ 0 h 4808"/>
                  <a:gd name="connsiteX2" fmla="*/ 1202 w 1374"/>
                  <a:gd name="connsiteY2" fmla="*/ 0 h 4808"/>
                  <a:gd name="connsiteX3" fmla="*/ 1202 w 1374"/>
                  <a:gd name="connsiteY3" fmla="*/ 0 h 4808"/>
                  <a:gd name="connsiteX4" fmla="*/ 1202 w 1374"/>
                  <a:gd name="connsiteY4" fmla="*/ 2404 h 4808"/>
                  <a:gd name="connsiteX5" fmla="*/ 1202 w 1374"/>
                  <a:gd name="connsiteY5" fmla="*/ 4808 h 4808"/>
                  <a:gd name="connsiteX6" fmla="*/ 0 w 1374"/>
                  <a:gd name="connsiteY6" fmla="*/ 4808 h 4808"/>
                  <a:gd name="connsiteX7" fmla="*/ 0 w 1374"/>
                  <a:gd name="connsiteY7" fmla="*/ 4808 h 4808"/>
                  <a:gd name="connsiteX8" fmla="*/ 1374 w 1374"/>
                  <a:gd name="connsiteY8" fmla="*/ 2404 h 4808"/>
                  <a:gd name="connsiteX9" fmla="*/ 1374 w 1374"/>
                  <a:gd name="connsiteY9" fmla="*/ 0 h 4808"/>
                  <a:gd name="connsiteX10" fmla="*/ 1374 w 1374"/>
                  <a:gd name="connsiteY10" fmla="*/ 2404 h 4808"/>
                  <a:gd name="connsiteX11" fmla="*/ 1374 w 1374"/>
                  <a:gd name="connsiteY11" fmla="*/ 2404 h 4808"/>
                  <a:gd name="connsiteX12" fmla="*/ 1374 w 1374"/>
                  <a:gd name="connsiteY12" fmla="*/ 0 h 4808"/>
                  <a:gd name="connsiteX13" fmla="*/ 1374 w 1374"/>
                  <a:gd name="connsiteY13" fmla="*/ 2404 h 4808"/>
                  <a:gd name="connsiteX14" fmla="*/ 1374 w 1374"/>
                  <a:gd name="connsiteY14" fmla="*/ 0 h 4808"/>
                  <a:gd name="connsiteX15" fmla="*/ 1374 w 1374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4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7">
              <a:extLst>
                <a:ext uri="{FF2B5EF4-FFF2-40B4-BE49-F238E27FC236}">
                  <a16:creationId xmlns:a16="http://schemas.microsoft.com/office/drawing/2014/main" xmlns="" id="{4B99143A-BC2A-4BD9-A829-FF6F6BF69B84}"/>
                </a:ext>
              </a:extLst>
            </p:cNvPr>
            <p:cNvGrpSpPr/>
            <p:nvPr/>
          </p:nvGrpSpPr>
          <p:grpSpPr>
            <a:xfrm>
              <a:off x="5249973" y="5273451"/>
              <a:ext cx="14595" cy="12191"/>
              <a:chOff x="5249973" y="5273451"/>
              <a:chExt cx="14595" cy="12191"/>
            </a:xfrm>
            <a:solidFill>
              <a:srgbClr val="B4B4B4"/>
            </a:solidFill>
          </p:grpSpPr>
          <p:sp>
            <p:nvSpPr>
              <p:cNvPr id="2387" name="任意多边形: 形状 2386">
                <a:extLst>
                  <a:ext uri="{FF2B5EF4-FFF2-40B4-BE49-F238E27FC236}">
                    <a16:creationId xmlns:a16="http://schemas.microsoft.com/office/drawing/2014/main" xmlns="" id="{4F100A94-3FFB-4E0A-BAC1-65AB74056E84}"/>
                  </a:ext>
                </a:extLst>
              </p:cNvPr>
              <p:cNvSpPr/>
              <p:nvPr/>
            </p:nvSpPr>
            <p:spPr>
              <a:xfrm>
                <a:off x="5252549" y="5275683"/>
                <a:ext cx="9672" cy="7268"/>
              </a:xfrm>
              <a:custGeom>
                <a:avLst/>
                <a:gdLst>
                  <a:gd name="connsiteX0" fmla="*/ 2576 w 9672"/>
                  <a:gd name="connsiteY0" fmla="*/ 0 h 7268"/>
                  <a:gd name="connsiteX1" fmla="*/ 0 w 9672"/>
                  <a:gd name="connsiteY1" fmla="*/ 5152 h 7268"/>
                  <a:gd name="connsiteX2" fmla="*/ 3778 w 9672"/>
                  <a:gd name="connsiteY2" fmla="*/ 6354 h 7268"/>
                  <a:gd name="connsiteX3" fmla="*/ 7556 w 9672"/>
                  <a:gd name="connsiteY3" fmla="*/ 3778 h 7268"/>
                  <a:gd name="connsiteX4" fmla="*/ 8758 w 9672"/>
                  <a:gd name="connsiteY4" fmla="*/ 0 h 7268"/>
                  <a:gd name="connsiteX5" fmla="*/ 2576 w 9672"/>
                  <a:gd name="connsiteY5" fmla="*/ 0 h 7268"/>
                  <a:gd name="connsiteX6" fmla="*/ 2576 w 9672"/>
                  <a:gd name="connsiteY6" fmla="*/ 0 h 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72" h="7268">
                    <a:moveTo>
                      <a:pt x="2576" y="0"/>
                    </a:moveTo>
                    <a:cubicBezTo>
                      <a:pt x="2576" y="0"/>
                      <a:pt x="0" y="3778"/>
                      <a:pt x="0" y="5152"/>
                    </a:cubicBezTo>
                    <a:cubicBezTo>
                      <a:pt x="0" y="7727"/>
                      <a:pt x="3778" y="7727"/>
                      <a:pt x="3778" y="6354"/>
                    </a:cubicBezTo>
                    <a:cubicBezTo>
                      <a:pt x="4980" y="5152"/>
                      <a:pt x="6353" y="3778"/>
                      <a:pt x="7556" y="3778"/>
                    </a:cubicBezTo>
                    <a:cubicBezTo>
                      <a:pt x="10131" y="3778"/>
                      <a:pt x="10131" y="0"/>
                      <a:pt x="8758" y="0"/>
                    </a:cubicBezTo>
                    <a:cubicBezTo>
                      <a:pt x="7556" y="0"/>
                      <a:pt x="3778" y="0"/>
                      <a:pt x="2576" y="0"/>
                    </a:cubicBezTo>
                    <a:lnTo>
                      <a:pt x="2576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8" name="任意多边形: 形状 2387">
                <a:extLst>
                  <a:ext uri="{FF2B5EF4-FFF2-40B4-BE49-F238E27FC236}">
                    <a16:creationId xmlns:a16="http://schemas.microsoft.com/office/drawing/2014/main" xmlns="" id="{60C5BE5E-16FF-4402-84B7-8A47E297BBB4}"/>
                  </a:ext>
                </a:extLst>
              </p:cNvPr>
              <p:cNvSpPr/>
              <p:nvPr/>
            </p:nvSpPr>
            <p:spPr>
              <a:xfrm>
                <a:off x="5249973" y="5273451"/>
                <a:ext cx="14595" cy="12191"/>
              </a:xfrm>
              <a:custGeom>
                <a:avLst/>
                <a:gdLst>
                  <a:gd name="connsiteX0" fmla="*/ 343 w 14595"/>
                  <a:gd name="connsiteY0" fmla="*/ 8414 h 12191"/>
                  <a:gd name="connsiteX1" fmla="*/ 0 w 14595"/>
                  <a:gd name="connsiteY1" fmla="*/ 7384 h 12191"/>
                  <a:gd name="connsiteX2" fmla="*/ 0 w 14595"/>
                  <a:gd name="connsiteY2" fmla="*/ 7384 h 12191"/>
                  <a:gd name="connsiteX3" fmla="*/ 0 w 14595"/>
                  <a:gd name="connsiteY3" fmla="*/ 7212 h 12191"/>
                  <a:gd name="connsiteX4" fmla="*/ 0 w 14595"/>
                  <a:gd name="connsiteY4" fmla="*/ 7212 h 12191"/>
                  <a:gd name="connsiteX5" fmla="*/ 2919 w 14595"/>
                  <a:gd name="connsiteY5" fmla="*/ 1030 h 12191"/>
                  <a:gd name="connsiteX6" fmla="*/ 2919 w 14595"/>
                  <a:gd name="connsiteY6" fmla="*/ 1030 h 12191"/>
                  <a:gd name="connsiteX7" fmla="*/ 3606 w 14595"/>
                  <a:gd name="connsiteY7" fmla="*/ 0 h 12191"/>
                  <a:gd name="connsiteX8" fmla="*/ 4980 w 14595"/>
                  <a:gd name="connsiteY8" fmla="*/ 0 h 12191"/>
                  <a:gd name="connsiteX9" fmla="*/ 11333 w 14595"/>
                  <a:gd name="connsiteY9" fmla="*/ 0 h 12191"/>
                  <a:gd name="connsiteX10" fmla="*/ 11333 w 14595"/>
                  <a:gd name="connsiteY10" fmla="*/ 0 h 12191"/>
                  <a:gd name="connsiteX11" fmla="*/ 14596 w 14595"/>
                  <a:gd name="connsiteY11" fmla="*/ 3949 h 12191"/>
                  <a:gd name="connsiteX12" fmla="*/ 14596 w 14595"/>
                  <a:gd name="connsiteY12" fmla="*/ 3949 h 12191"/>
                  <a:gd name="connsiteX13" fmla="*/ 10131 w 14595"/>
                  <a:gd name="connsiteY13" fmla="*/ 8757 h 12191"/>
                  <a:gd name="connsiteX14" fmla="*/ 10131 w 14595"/>
                  <a:gd name="connsiteY14" fmla="*/ 8757 h 12191"/>
                  <a:gd name="connsiteX15" fmla="*/ 8414 w 14595"/>
                  <a:gd name="connsiteY15" fmla="*/ 10303 h 12191"/>
                  <a:gd name="connsiteX16" fmla="*/ 8414 w 14595"/>
                  <a:gd name="connsiteY16" fmla="*/ 10303 h 12191"/>
                  <a:gd name="connsiteX17" fmla="*/ 4980 w 14595"/>
                  <a:gd name="connsiteY17" fmla="*/ 12192 h 12191"/>
                  <a:gd name="connsiteX18" fmla="*/ 4980 w 14595"/>
                  <a:gd name="connsiteY18" fmla="*/ 12192 h 12191"/>
                  <a:gd name="connsiteX19" fmla="*/ 343 w 14595"/>
                  <a:gd name="connsiteY19" fmla="*/ 8414 h 12191"/>
                  <a:gd name="connsiteX20" fmla="*/ 343 w 14595"/>
                  <a:gd name="connsiteY20" fmla="*/ 8414 h 12191"/>
                  <a:gd name="connsiteX21" fmla="*/ 5667 w 14595"/>
                  <a:gd name="connsiteY21" fmla="*/ 5838 h 12191"/>
                  <a:gd name="connsiteX22" fmla="*/ 7040 w 14595"/>
                  <a:gd name="connsiteY22" fmla="*/ 4636 h 12191"/>
                  <a:gd name="connsiteX23" fmla="*/ 7040 w 14595"/>
                  <a:gd name="connsiteY23" fmla="*/ 4636 h 12191"/>
                  <a:gd name="connsiteX24" fmla="*/ 6353 w 14595"/>
                  <a:gd name="connsiteY24" fmla="*/ 4636 h 12191"/>
                  <a:gd name="connsiteX25" fmla="*/ 6353 w 14595"/>
                  <a:gd name="connsiteY25" fmla="*/ 4636 h 12191"/>
                  <a:gd name="connsiteX26" fmla="*/ 5667 w 14595"/>
                  <a:gd name="connsiteY26" fmla="*/ 5838 h 12191"/>
                  <a:gd name="connsiteX27" fmla="*/ 5667 w 14595"/>
                  <a:gd name="connsiteY27" fmla="*/ 5838 h 12191"/>
                  <a:gd name="connsiteX28" fmla="*/ 5151 w 14595"/>
                  <a:gd name="connsiteY28" fmla="*/ 4636 h 12191"/>
                  <a:gd name="connsiteX29" fmla="*/ 5151 w 14595"/>
                  <a:gd name="connsiteY29" fmla="*/ 2232 h 12191"/>
                  <a:gd name="connsiteX30" fmla="*/ 5151 w 14595"/>
                  <a:gd name="connsiteY30" fmla="*/ 4636 h 12191"/>
                  <a:gd name="connsiteX31" fmla="*/ 5151 w 14595"/>
                  <a:gd name="connsiteY31" fmla="*/ 4636 h 1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595" h="12191">
                    <a:moveTo>
                      <a:pt x="343" y="8414"/>
                    </a:moveTo>
                    <a:cubicBezTo>
                      <a:pt x="343" y="8242"/>
                      <a:pt x="172" y="8071"/>
                      <a:pt x="0" y="7384"/>
                    </a:cubicBezTo>
                    <a:lnTo>
                      <a:pt x="0" y="7384"/>
                    </a:lnTo>
                    <a:cubicBezTo>
                      <a:pt x="0" y="7384"/>
                      <a:pt x="0" y="7212"/>
                      <a:pt x="0" y="7212"/>
                    </a:cubicBezTo>
                    <a:lnTo>
                      <a:pt x="0" y="7212"/>
                    </a:lnTo>
                    <a:cubicBezTo>
                      <a:pt x="515" y="4121"/>
                      <a:pt x="2919" y="1374"/>
                      <a:pt x="2919" y="1030"/>
                    </a:cubicBezTo>
                    <a:lnTo>
                      <a:pt x="2919" y="1030"/>
                    </a:lnTo>
                    <a:lnTo>
                      <a:pt x="3606" y="0"/>
                    </a:lnTo>
                    <a:lnTo>
                      <a:pt x="4980" y="0"/>
                    </a:lnTo>
                    <a:cubicBezTo>
                      <a:pt x="6182" y="0"/>
                      <a:pt x="9960" y="0"/>
                      <a:pt x="11333" y="0"/>
                    </a:cubicBezTo>
                    <a:lnTo>
                      <a:pt x="11333" y="0"/>
                    </a:lnTo>
                    <a:cubicBezTo>
                      <a:pt x="14253" y="343"/>
                      <a:pt x="14596" y="2576"/>
                      <a:pt x="14596" y="3949"/>
                    </a:cubicBezTo>
                    <a:lnTo>
                      <a:pt x="14596" y="3949"/>
                    </a:lnTo>
                    <a:cubicBezTo>
                      <a:pt x="14596" y="5667"/>
                      <a:pt x="13394" y="8757"/>
                      <a:pt x="10131" y="8757"/>
                    </a:cubicBezTo>
                    <a:lnTo>
                      <a:pt x="10131" y="8757"/>
                    </a:lnTo>
                    <a:cubicBezTo>
                      <a:pt x="10131" y="8929"/>
                      <a:pt x="9444" y="9101"/>
                      <a:pt x="8414" y="10303"/>
                    </a:cubicBezTo>
                    <a:lnTo>
                      <a:pt x="8414" y="10303"/>
                    </a:lnTo>
                    <a:cubicBezTo>
                      <a:pt x="7556" y="12020"/>
                      <a:pt x="6010" y="12020"/>
                      <a:pt x="4980" y="12192"/>
                    </a:cubicBezTo>
                    <a:lnTo>
                      <a:pt x="4980" y="12192"/>
                    </a:lnTo>
                    <a:cubicBezTo>
                      <a:pt x="3263" y="11848"/>
                      <a:pt x="172" y="10475"/>
                      <a:pt x="343" y="8414"/>
                    </a:cubicBezTo>
                    <a:lnTo>
                      <a:pt x="343" y="8414"/>
                    </a:lnTo>
                    <a:close/>
                    <a:moveTo>
                      <a:pt x="5667" y="5838"/>
                    </a:moveTo>
                    <a:cubicBezTo>
                      <a:pt x="6010" y="5495"/>
                      <a:pt x="6525" y="4980"/>
                      <a:pt x="7040" y="4636"/>
                    </a:cubicBezTo>
                    <a:lnTo>
                      <a:pt x="7040" y="4636"/>
                    </a:lnTo>
                    <a:cubicBezTo>
                      <a:pt x="6869" y="4636"/>
                      <a:pt x="6525" y="4636"/>
                      <a:pt x="6353" y="4636"/>
                    </a:cubicBezTo>
                    <a:lnTo>
                      <a:pt x="6353" y="4636"/>
                    </a:lnTo>
                    <a:cubicBezTo>
                      <a:pt x="6182" y="4980"/>
                      <a:pt x="6010" y="5323"/>
                      <a:pt x="5667" y="5838"/>
                    </a:cubicBezTo>
                    <a:lnTo>
                      <a:pt x="5667" y="5838"/>
                    </a:lnTo>
                    <a:close/>
                    <a:moveTo>
                      <a:pt x="5151" y="4636"/>
                    </a:moveTo>
                    <a:lnTo>
                      <a:pt x="5151" y="2232"/>
                    </a:lnTo>
                    <a:lnTo>
                      <a:pt x="5151" y="4636"/>
                    </a:lnTo>
                    <a:lnTo>
                      <a:pt x="5151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9" name="图形 7">
              <a:extLst>
                <a:ext uri="{FF2B5EF4-FFF2-40B4-BE49-F238E27FC236}">
                  <a16:creationId xmlns:a16="http://schemas.microsoft.com/office/drawing/2014/main" xmlns="" id="{D8FA9272-D8A1-48ED-97DA-49DB583831B7}"/>
                </a:ext>
              </a:extLst>
            </p:cNvPr>
            <p:cNvGrpSpPr/>
            <p:nvPr/>
          </p:nvGrpSpPr>
          <p:grpSpPr>
            <a:xfrm>
              <a:off x="5272468" y="5190684"/>
              <a:ext cx="7383" cy="6181"/>
              <a:chOff x="5272468" y="5190684"/>
              <a:chExt cx="7383" cy="6181"/>
            </a:xfrm>
            <a:solidFill>
              <a:srgbClr val="B4B4B4"/>
            </a:solidFill>
          </p:grpSpPr>
          <p:sp>
            <p:nvSpPr>
              <p:cNvPr id="2385" name="任意多边形: 形状 2384">
                <a:extLst>
                  <a:ext uri="{FF2B5EF4-FFF2-40B4-BE49-F238E27FC236}">
                    <a16:creationId xmlns:a16="http://schemas.microsoft.com/office/drawing/2014/main" xmlns="" id="{AB4E622C-3B2F-434B-BD67-3165A750BC23}"/>
                  </a:ext>
                </a:extLst>
              </p:cNvPr>
              <p:cNvSpPr/>
              <p:nvPr/>
            </p:nvSpPr>
            <p:spPr>
              <a:xfrm>
                <a:off x="5275044" y="5193088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6" name="任意多边形: 形状 2385">
                <a:extLst>
                  <a:ext uri="{FF2B5EF4-FFF2-40B4-BE49-F238E27FC236}">
                    <a16:creationId xmlns:a16="http://schemas.microsoft.com/office/drawing/2014/main" xmlns="" id="{775E0ABA-3F45-4678-A64D-4DB1101CA139}"/>
                  </a:ext>
                </a:extLst>
              </p:cNvPr>
              <p:cNvSpPr/>
              <p:nvPr/>
            </p:nvSpPr>
            <p:spPr>
              <a:xfrm>
                <a:off x="5272468" y="5190684"/>
                <a:ext cx="7383" cy="6181"/>
              </a:xfrm>
              <a:custGeom>
                <a:avLst/>
                <a:gdLst>
                  <a:gd name="connsiteX0" fmla="*/ 4980 w 7383"/>
                  <a:gd name="connsiteY0" fmla="*/ 6182 h 6181"/>
                  <a:gd name="connsiteX1" fmla="*/ 3778 w 7383"/>
                  <a:gd name="connsiteY1" fmla="*/ 6182 h 6181"/>
                  <a:gd name="connsiteX2" fmla="*/ 3778 w 7383"/>
                  <a:gd name="connsiteY2" fmla="*/ 4980 h 6181"/>
                  <a:gd name="connsiteX3" fmla="*/ 3778 w 7383"/>
                  <a:gd name="connsiteY3" fmla="*/ 6182 h 6181"/>
                  <a:gd name="connsiteX4" fmla="*/ 0 w 7383"/>
                  <a:gd name="connsiteY4" fmla="*/ 6182 h 6181"/>
                  <a:gd name="connsiteX5" fmla="*/ 0 w 7383"/>
                  <a:gd name="connsiteY5" fmla="*/ 3778 h 6181"/>
                  <a:gd name="connsiteX6" fmla="*/ 3778 w 7383"/>
                  <a:gd name="connsiteY6" fmla="*/ 0 h 6181"/>
                  <a:gd name="connsiteX7" fmla="*/ 3778 w 7383"/>
                  <a:gd name="connsiteY7" fmla="*/ 0 h 6181"/>
                  <a:gd name="connsiteX8" fmla="*/ 7384 w 7383"/>
                  <a:gd name="connsiteY8" fmla="*/ 3778 h 6181"/>
                  <a:gd name="connsiteX9" fmla="*/ 7384 w 7383"/>
                  <a:gd name="connsiteY9" fmla="*/ 3778 h 6181"/>
                  <a:gd name="connsiteX10" fmla="*/ 7384 w 7383"/>
                  <a:gd name="connsiteY10" fmla="*/ 6182 h 6181"/>
                  <a:gd name="connsiteX11" fmla="*/ 4980 w 7383"/>
                  <a:gd name="connsiteY11" fmla="*/ 6182 h 6181"/>
                  <a:gd name="connsiteX12" fmla="*/ 4980 w 7383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83" h="6181">
                    <a:moveTo>
                      <a:pt x="4980" y="6182"/>
                    </a:move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212" y="172"/>
                      <a:pt x="7384" y="3778"/>
                    </a:cubicBezTo>
                    <a:lnTo>
                      <a:pt x="7384" y="3778"/>
                    </a:lnTo>
                    <a:lnTo>
                      <a:pt x="7384" y="6182"/>
                    </a:lnTo>
                    <a:lnTo>
                      <a:pt x="4980" y="6182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0" name="图形 7">
              <a:extLst>
                <a:ext uri="{FF2B5EF4-FFF2-40B4-BE49-F238E27FC236}">
                  <a16:creationId xmlns:a16="http://schemas.microsoft.com/office/drawing/2014/main" xmlns="" id="{4782D762-5B01-4786-A3CA-521890CB7839}"/>
                </a:ext>
              </a:extLst>
            </p:cNvPr>
            <p:cNvGrpSpPr/>
            <p:nvPr/>
          </p:nvGrpSpPr>
          <p:grpSpPr>
            <a:xfrm>
              <a:off x="5267660" y="5194633"/>
              <a:ext cx="6182" cy="6009"/>
              <a:chOff x="5267660" y="5194633"/>
              <a:chExt cx="6182" cy="6009"/>
            </a:xfrm>
            <a:solidFill>
              <a:srgbClr val="B4B4B4"/>
            </a:solidFill>
          </p:grpSpPr>
          <p:sp>
            <p:nvSpPr>
              <p:cNvPr id="2383" name="任意多边形: 形状 2382">
                <a:extLst>
                  <a:ext uri="{FF2B5EF4-FFF2-40B4-BE49-F238E27FC236}">
                    <a16:creationId xmlns:a16="http://schemas.microsoft.com/office/drawing/2014/main" xmlns="" id="{E71AE159-DDB5-42FD-B86D-946E6BBAE222}"/>
                  </a:ext>
                </a:extLst>
              </p:cNvPr>
              <p:cNvSpPr/>
              <p:nvPr/>
            </p:nvSpPr>
            <p:spPr>
              <a:xfrm>
                <a:off x="5269893" y="5196959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4" name="任意多边形: 形状 2383">
                <a:extLst>
                  <a:ext uri="{FF2B5EF4-FFF2-40B4-BE49-F238E27FC236}">
                    <a16:creationId xmlns:a16="http://schemas.microsoft.com/office/drawing/2014/main" xmlns="" id="{23AB8252-3B80-45F2-A274-63E526346AD6}"/>
                  </a:ext>
                </a:extLst>
              </p:cNvPr>
              <p:cNvSpPr/>
              <p:nvPr/>
            </p:nvSpPr>
            <p:spPr>
              <a:xfrm>
                <a:off x="5267660" y="5194633"/>
                <a:ext cx="6182" cy="6009"/>
              </a:xfrm>
              <a:custGeom>
                <a:avLst/>
                <a:gdLst>
                  <a:gd name="connsiteX0" fmla="*/ 3606 w 6182"/>
                  <a:gd name="connsiteY0" fmla="*/ 6010 h 6009"/>
                  <a:gd name="connsiteX1" fmla="*/ 2404 w 6182"/>
                  <a:gd name="connsiteY1" fmla="*/ 6010 h 6009"/>
                  <a:gd name="connsiteX2" fmla="*/ 2404 w 6182"/>
                  <a:gd name="connsiteY2" fmla="*/ 6010 h 6009"/>
                  <a:gd name="connsiteX3" fmla="*/ 0 w 6182"/>
                  <a:gd name="connsiteY3" fmla="*/ 6010 h 6009"/>
                  <a:gd name="connsiteX4" fmla="*/ 0 w 6182"/>
                  <a:gd name="connsiteY4" fmla="*/ 3606 h 6009"/>
                  <a:gd name="connsiteX5" fmla="*/ 0 w 6182"/>
                  <a:gd name="connsiteY5" fmla="*/ 2404 h 6009"/>
                  <a:gd name="connsiteX6" fmla="*/ 0 w 6182"/>
                  <a:gd name="connsiteY6" fmla="*/ 2404 h 6009"/>
                  <a:gd name="connsiteX7" fmla="*/ 0 w 6182"/>
                  <a:gd name="connsiteY7" fmla="*/ 0 h 6009"/>
                  <a:gd name="connsiteX8" fmla="*/ 2404 w 6182"/>
                  <a:gd name="connsiteY8" fmla="*/ 0 h 6009"/>
                  <a:gd name="connsiteX9" fmla="*/ 2919 w 6182"/>
                  <a:gd name="connsiteY9" fmla="*/ 0 h 6009"/>
                  <a:gd name="connsiteX10" fmla="*/ 2919 w 6182"/>
                  <a:gd name="connsiteY10" fmla="*/ 0 h 6009"/>
                  <a:gd name="connsiteX11" fmla="*/ 5323 w 6182"/>
                  <a:gd name="connsiteY11" fmla="*/ 858 h 6009"/>
                  <a:gd name="connsiteX12" fmla="*/ 5323 w 6182"/>
                  <a:gd name="connsiteY12" fmla="*/ 858 h 6009"/>
                  <a:gd name="connsiteX13" fmla="*/ 6182 w 6182"/>
                  <a:gd name="connsiteY13" fmla="*/ 3606 h 6009"/>
                  <a:gd name="connsiteX14" fmla="*/ 6182 w 6182"/>
                  <a:gd name="connsiteY14" fmla="*/ 3606 h 6009"/>
                  <a:gd name="connsiteX15" fmla="*/ 6182 w 6182"/>
                  <a:gd name="connsiteY15" fmla="*/ 6010 h 6009"/>
                  <a:gd name="connsiteX16" fmla="*/ 3606 w 6182"/>
                  <a:gd name="connsiteY16" fmla="*/ 6010 h 6009"/>
                  <a:gd name="connsiteX17" fmla="*/ 3606 w 6182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1" y="0"/>
                      <a:pt x="5323" y="858"/>
                    </a:cubicBezTo>
                    <a:lnTo>
                      <a:pt x="5323" y="858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1" name="图形 7">
              <a:extLst>
                <a:ext uri="{FF2B5EF4-FFF2-40B4-BE49-F238E27FC236}">
                  <a16:creationId xmlns:a16="http://schemas.microsoft.com/office/drawing/2014/main" xmlns="" id="{D85851AF-335A-408A-8896-6472486A0E1D}"/>
                </a:ext>
              </a:extLst>
            </p:cNvPr>
            <p:cNvGrpSpPr/>
            <p:nvPr/>
          </p:nvGrpSpPr>
          <p:grpSpPr>
            <a:xfrm>
              <a:off x="5264913" y="5199613"/>
              <a:ext cx="1374" cy="4979"/>
              <a:chOff x="5264913" y="5199613"/>
              <a:chExt cx="1374" cy="4979"/>
            </a:xfrm>
            <a:solidFill>
              <a:srgbClr val="B4B4B4"/>
            </a:solidFill>
          </p:grpSpPr>
          <p:sp>
            <p:nvSpPr>
              <p:cNvPr id="2381" name="任意多边形: 形状 2380">
                <a:extLst>
                  <a:ext uri="{FF2B5EF4-FFF2-40B4-BE49-F238E27FC236}">
                    <a16:creationId xmlns:a16="http://schemas.microsoft.com/office/drawing/2014/main" xmlns="" id="{5D3251C9-EA76-40DD-91E1-6D511C477169}"/>
                  </a:ext>
                </a:extLst>
              </p:cNvPr>
              <p:cNvSpPr/>
              <p:nvPr/>
            </p:nvSpPr>
            <p:spPr>
              <a:xfrm>
                <a:off x="5264913" y="5202017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2" name="任意多边形: 形状 2381">
                <a:extLst>
                  <a:ext uri="{FF2B5EF4-FFF2-40B4-BE49-F238E27FC236}">
                    <a16:creationId xmlns:a16="http://schemas.microsoft.com/office/drawing/2014/main" xmlns="" id="{654C8541-03D9-441F-A031-5EC13DE0E493}"/>
                  </a:ext>
                </a:extLst>
              </p:cNvPr>
              <p:cNvSpPr/>
              <p:nvPr/>
            </p:nvSpPr>
            <p:spPr>
              <a:xfrm>
                <a:off x="5264913" y="5199613"/>
                <a:ext cx="1374" cy="4979"/>
              </a:xfrm>
              <a:custGeom>
                <a:avLst/>
                <a:gdLst>
                  <a:gd name="connsiteX0" fmla="*/ 0 w 1374"/>
                  <a:gd name="connsiteY0" fmla="*/ 0 h 4979"/>
                  <a:gd name="connsiteX1" fmla="*/ 1202 w 1374"/>
                  <a:gd name="connsiteY1" fmla="*/ 0 h 4979"/>
                  <a:gd name="connsiteX2" fmla="*/ 1202 w 1374"/>
                  <a:gd name="connsiteY2" fmla="*/ 0 h 4979"/>
                  <a:gd name="connsiteX3" fmla="*/ 1202 w 1374"/>
                  <a:gd name="connsiteY3" fmla="*/ 2404 h 4979"/>
                  <a:gd name="connsiteX4" fmla="*/ 1202 w 1374"/>
                  <a:gd name="connsiteY4" fmla="*/ 0 h 4979"/>
                  <a:gd name="connsiteX5" fmla="*/ 1202 w 1374"/>
                  <a:gd name="connsiteY5" fmla="*/ 2404 h 4979"/>
                  <a:gd name="connsiteX6" fmla="*/ 1202 w 1374"/>
                  <a:gd name="connsiteY6" fmla="*/ 0 h 4979"/>
                  <a:gd name="connsiteX7" fmla="*/ 1374 w 1374"/>
                  <a:gd name="connsiteY7" fmla="*/ 4980 h 4979"/>
                  <a:gd name="connsiteX8" fmla="*/ 172 w 1374"/>
                  <a:gd name="connsiteY8" fmla="*/ 4980 h 4979"/>
                  <a:gd name="connsiteX9" fmla="*/ 172 w 1374"/>
                  <a:gd name="connsiteY9" fmla="*/ 4980 h 4979"/>
                  <a:gd name="connsiteX10" fmla="*/ 0 w 1374"/>
                  <a:gd name="connsiteY10" fmla="*/ 0 h 4979"/>
                  <a:gd name="connsiteX11" fmla="*/ 0 w 1374"/>
                  <a:gd name="connsiteY11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4" h="4979">
                    <a:moveTo>
                      <a:pt x="0" y="0"/>
                    </a:move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0"/>
                    </a:lnTo>
                    <a:lnTo>
                      <a:pt x="1374" y="4980"/>
                    </a:lnTo>
                    <a:cubicBezTo>
                      <a:pt x="172" y="4980"/>
                      <a:pt x="172" y="4980"/>
                      <a:pt x="172" y="4980"/>
                    </a:cubicBezTo>
                    <a:lnTo>
                      <a:pt x="172" y="498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7">
              <a:extLst>
                <a:ext uri="{FF2B5EF4-FFF2-40B4-BE49-F238E27FC236}">
                  <a16:creationId xmlns:a16="http://schemas.microsoft.com/office/drawing/2014/main" xmlns="" id="{BCC11F55-09F2-4A03-A402-C793DFCD141F}"/>
                </a:ext>
              </a:extLst>
            </p:cNvPr>
            <p:cNvGrpSpPr/>
            <p:nvPr/>
          </p:nvGrpSpPr>
          <p:grpSpPr>
            <a:xfrm>
              <a:off x="5298741" y="5149644"/>
              <a:ext cx="19258" cy="19060"/>
              <a:chOff x="5298741" y="5149644"/>
              <a:chExt cx="19258" cy="19060"/>
            </a:xfrm>
            <a:solidFill>
              <a:srgbClr val="B4B4B4"/>
            </a:solidFill>
          </p:grpSpPr>
          <p:sp>
            <p:nvSpPr>
              <p:cNvPr id="2379" name="任意多边形: 形状 2378">
                <a:extLst>
                  <a:ext uri="{FF2B5EF4-FFF2-40B4-BE49-F238E27FC236}">
                    <a16:creationId xmlns:a16="http://schemas.microsoft.com/office/drawing/2014/main" xmlns="" id="{D774FFCC-038C-43D1-86B5-B50895EA36F7}"/>
                  </a:ext>
                </a:extLst>
              </p:cNvPr>
              <p:cNvSpPr/>
              <p:nvPr/>
            </p:nvSpPr>
            <p:spPr>
              <a:xfrm>
                <a:off x="5301145" y="5152204"/>
                <a:ext cx="14310" cy="14096"/>
              </a:xfrm>
              <a:custGeom>
                <a:avLst/>
                <a:gdLst>
                  <a:gd name="connsiteX0" fmla="*/ 2576 w 14310"/>
                  <a:gd name="connsiteY0" fmla="*/ 3965 h 14096"/>
                  <a:gd name="connsiteX1" fmla="*/ 0 w 14310"/>
                  <a:gd name="connsiteY1" fmla="*/ 11521 h 14096"/>
                  <a:gd name="connsiteX2" fmla="*/ 3778 w 14310"/>
                  <a:gd name="connsiteY2" fmla="*/ 14096 h 14096"/>
                  <a:gd name="connsiteX3" fmla="*/ 12535 w 14310"/>
                  <a:gd name="connsiteY3" fmla="*/ 7743 h 14096"/>
                  <a:gd name="connsiteX4" fmla="*/ 13737 w 14310"/>
                  <a:gd name="connsiteY4" fmla="*/ 3965 h 14096"/>
                  <a:gd name="connsiteX5" fmla="*/ 4979 w 14310"/>
                  <a:gd name="connsiteY5" fmla="*/ 187 h 14096"/>
                  <a:gd name="connsiteX6" fmla="*/ 2576 w 14310"/>
                  <a:gd name="connsiteY6" fmla="*/ 3965 h 14096"/>
                  <a:gd name="connsiteX7" fmla="*/ 2576 w 14310"/>
                  <a:gd name="connsiteY7" fmla="*/ 3965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10" h="14096">
                    <a:moveTo>
                      <a:pt x="2576" y="3965"/>
                    </a:moveTo>
                    <a:cubicBezTo>
                      <a:pt x="2576" y="3965"/>
                      <a:pt x="0" y="9117"/>
                      <a:pt x="0" y="11521"/>
                    </a:cubicBezTo>
                    <a:cubicBezTo>
                      <a:pt x="0" y="14096"/>
                      <a:pt x="1202" y="14096"/>
                      <a:pt x="3778" y="14096"/>
                    </a:cubicBezTo>
                    <a:cubicBezTo>
                      <a:pt x="6353" y="12894"/>
                      <a:pt x="11333" y="10318"/>
                      <a:pt x="12535" y="7743"/>
                    </a:cubicBezTo>
                    <a:cubicBezTo>
                      <a:pt x="13737" y="6541"/>
                      <a:pt x="15111" y="5167"/>
                      <a:pt x="13737" y="3965"/>
                    </a:cubicBezTo>
                    <a:cubicBezTo>
                      <a:pt x="12535" y="3965"/>
                      <a:pt x="6182" y="-1015"/>
                      <a:pt x="4979" y="187"/>
                    </a:cubicBezTo>
                    <a:cubicBezTo>
                      <a:pt x="3949" y="187"/>
                      <a:pt x="2576" y="3965"/>
                      <a:pt x="2576" y="3965"/>
                    </a:cubicBezTo>
                    <a:lnTo>
                      <a:pt x="2576" y="39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0" name="任意多边形: 形状 2379">
                <a:extLst>
                  <a:ext uri="{FF2B5EF4-FFF2-40B4-BE49-F238E27FC236}">
                    <a16:creationId xmlns:a16="http://schemas.microsoft.com/office/drawing/2014/main" xmlns="" id="{CEB6EADC-AAB5-46C3-915F-FCE4B828B2C5}"/>
                  </a:ext>
                </a:extLst>
              </p:cNvPr>
              <p:cNvSpPr/>
              <p:nvPr/>
            </p:nvSpPr>
            <p:spPr>
              <a:xfrm>
                <a:off x="5298741" y="5149644"/>
                <a:ext cx="19258" cy="19060"/>
              </a:xfrm>
              <a:custGeom>
                <a:avLst/>
                <a:gdLst>
                  <a:gd name="connsiteX0" fmla="*/ 6353 w 19258"/>
                  <a:gd name="connsiteY0" fmla="*/ 19060 h 19060"/>
                  <a:gd name="connsiteX1" fmla="*/ 5667 w 19258"/>
                  <a:gd name="connsiteY1" fmla="*/ 19060 h 19060"/>
                  <a:gd name="connsiteX2" fmla="*/ 5667 w 19258"/>
                  <a:gd name="connsiteY2" fmla="*/ 19060 h 19060"/>
                  <a:gd name="connsiteX3" fmla="*/ 2404 w 19258"/>
                  <a:gd name="connsiteY3" fmla="*/ 18545 h 19060"/>
                  <a:gd name="connsiteX4" fmla="*/ 2404 w 19258"/>
                  <a:gd name="connsiteY4" fmla="*/ 18545 h 19060"/>
                  <a:gd name="connsiteX5" fmla="*/ 172 w 19258"/>
                  <a:gd name="connsiteY5" fmla="*/ 14939 h 19060"/>
                  <a:gd name="connsiteX6" fmla="*/ 172 w 19258"/>
                  <a:gd name="connsiteY6" fmla="*/ 14939 h 19060"/>
                  <a:gd name="connsiteX7" fmla="*/ 0 w 19258"/>
                  <a:gd name="connsiteY7" fmla="*/ 14081 h 19060"/>
                  <a:gd name="connsiteX8" fmla="*/ 0 w 19258"/>
                  <a:gd name="connsiteY8" fmla="*/ 14081 h 19060"/>
                  <a:gd name="connsiteX9" fmla="*/ 2748 w 19258"/>
                  <a:gd name="connsiteY9" fmla="*/ 5495 h 19060"/>
                  <a:gd name="connsiteX10" fmla="*/ 2748 w 19258"/>
                  <a:gd name="connsiteY10" fmla="*/ 5495 h 19060"/>
                  <a:gd name="connsiteX11" fmla="*/ 2919 w 19258"/>
                  <a:gd name="connsiteY11" fmla="*/ 5495 h 19060"/>
                  <a:gd name="connsiteX12" fmla="*/ 5667 w 19258"/>
                  <a:gd name="connsiteY12" fmla="*/ 1030 h 19060"/>
                  <a:gd name="connsiteX13" fmla="*/ 5667 w 19258"/>
                  <a:gd name="connsiteY13" fmla="*/ 1030 h 19060"/>
                  <a:gd name="connsiteX14" fmla="*/ 8071 w 19258"/>
                  <a:gd name="connsiteY14" fmla="*/ 0 h 19060"/>
                  <a:gd name="connsiteX15" fmla="*/ 8071 w 19258"/>
                  <a:gd name="connsiteY15" fmla="*/ 0 h 19060"/>
                  <a:gd name="connsiteX16" fmla="*/ 16656 w 19258"/>
                  <a:gd name="connsiteY16" fmla="*/ 4121 h 19060"/>
                  <a:gd name="connsiteX17" fmla="*/ 16656 w 19258"/>
                  <a:gd name="connsiteY17" fmla="*/ 4121 h 19060"/>
                  <a:gd name="connsiteX18" fmla="*/ 17343 w 19258"/>
                  <a:gd name="connsiteY18" fmla="*/ 4121 h 19060"/>
                  <a:gd name="connsiteX19" fmla="*/ 18030 w 19258"/>
                  <a:gd name="connsiteY19" fmla="*/ 4808 h 19060"/>
                  <a:gd name="connsiteX20" fmla="*/ 19232 w 19258"/>
                  <a:gd name="connsiteY20" fmla="*/ 7727 h 19060"/>
                  <a:gd name="connsiteX21" fmla="*/ 19232 w 19258"/>
                  <a:gd name="connsiteY21" fmla="*/ 7727 h 19060"/>
                  <a:gd name="connsiteX22" fmla="*/ 17172 w 19258"/>
                  <a:gd name="connsiteY22" fmla="*/ 11505 h 19060"/>
                  <a:gd name="connsiteX23" fmla="*/ 17172 w 19258"/>
                  <a:gd name="connsiteY23" fmla="*/ 11505 h 19060"/>
                  <a:gd name="connsiteX24" fmla="*/ 7212 w 19258"/>
                  <a:gd name="connsiteY24" fmla="*/ 18889 h 19060"/>
                  <a:gd name="connsiteX25" fmla="*/ 7212 w 19258"/>
                  <a:gd name="connsiteY25" fmla="*/ 18889 h 19060"/>
                  <a:gd name="connsiteX26" fmla="*/ 6697 w 19258"/>
                  <a:gd name="connsiteY26" fmla="*/ 19060 h 19060"/>
                  <a:gd name="connsiteX27" fmla="*/ 6353 w 19258"/>
                  <a:gd name="connsiteY27" fmla="*/ 19060 h 19060"/>
                  <a:gd name="connsiteX28" fmla="*/ 6353 w 19258"/>
                  <a:gd name="connsiteY28" fmla="*/ 19060 h 19060"/>
                  <a:gd name="connsiteX29" fmla="*/ 5838 w 19258"/>
                  <a:gd name="connsiteY29" fmla="*/ 14252 h 19060"/>
                  <a:gd name="connsiteX30" fmla="*/ 13394 w 19258"/>
                  <a:gd name="connsiteY30" fmla="*/ 8586 h 19060"/>
                  <a:gd name="connsiteX31" fmla="*/ 13394 w 19258"/>
                  <a:gd name="connsiteY31" fmla="*/ 8586 h 19060"/>
                  <a:gd name="connsiteX32" fmla="*/ 13909 w 19258"/>
                  <a:gd name="connsiteY32" fmla="*/ 8071 h 19060"/>
                  <a:gd name="connsiteX33" fmla="*/ 13909 w 19258"/>
                  <a:gd name="connsiteY33" fmla="*/ 8071 h 19060"/>
                  <a:gd name="connsiteX34" fmla="*/ 8758 w 19258"/>
                  <a:gd name="connsiteY34" fmla="*/ 5152 h 19060"/>
                  <a:gd name="connsiteX35" fmla="*/ 8758 w 19258"/>
                  <a:gd name="connsiteY35" fmla="*/ 5152 h 19060"/>
                  <a:gd name="connsiteX36" fmla="*/ 8243 w 19258"/>
                  <a:gd name="connsiteY36" fmla="*/ 5152 h 19060"/>
                  <a:gd name="connsiteX37" fmla="*/ 7899 w 19258"/>
                  <a:gd name="connsiteY37" fmla="*/ 5667 h 19060"/>
                  <a:gd name="connsiteX38" fmla="*/ 7899 w 19258"/>
                  <a:gd name="connsiteY38" fmla="*/ 5667 h 19060"/>
                  <a:gd name="connsiteX39" fmla="*/ 7212 w 19258"/>
                  <a:gd name="connsiteY39" fmla="*/ 7212 h 19060"/>
                  <a:gd name="connsiteX40" fmla="*/ 7212 w 19258"/>
                  <a:gd name="connsiteY40" fmla="*/ 7212 h 19060"/>
                  <a:gd name="connsiteX41" fmla="*/ 4808 w 19258"/>
                  <a:gd name="connsiteY41" fmla="*/ 6525 h 19060"/>
                  <a:gd name="connsiteX42" fmla="*/ 7040 w 19258"/>
                  <a:gd name="connsiteY42" fmla="*/ 7556 h 19060"/>
                  <a:gd name="connsiteX43" fmla="*/ 4808 w 19258"/>
                  <a:gd name="connsiteY43" fmla="*/ 14081 h 19060"/>
                  <a:gd name="connsiteX44" fmla="*/ 4808 w 19258"/>
                  <a:gd name="connsiteY44" fmla="*/ 14081 h 19060"/>
                  <a:gd name="connsiteX45" fmla="*/ 4808 w 19258"/>
                  <a:gd name="connsiteY45" fmla="*/ 14252 h 19060"/>
                  <a:gd name="connsiteX46" fmla="*/ 4808 w 19258"/>
                  <a:gd name="connsiteY46" fmla="*/ 14252 h 19060"/>
                  <a:gd name="connsiteX47" fmla="*/ 5838 w 19258"/>
                  <a:gd name="connsiteY47" fmla="*/ 14252 h 19060"/>
                  <a:gd name="connsiteX48" fmla="*/ 5838 w 19258"/>
                  <a:gd name="connsiteY48" fmla="*/ 14252 h 1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258" h="19060">
                    <a:moveTo>
                      <a:pt x="6353" y="19060"/>
                    </a:moveTo>
                    <a:cubicBezTo>
                      <a:pt x="6182" y="19060"/>
                      <a:pt x="5838" y="19060"/>
                      <a:pt x="5667" y="19060"/>
                    </a:cubicBezTo>
                    <a:lnTo>
                      <a:pt x="5667" y="19060"/>
                    </a:lnTo>
                    <a:cubicBezTo>
                      <a:pt x="4637" y="19060"/>
                      <a:pt x="3778" y="19060"/>
                      <a:pt x="2404" y="18545"/>
                    </a:cubicBezTo>
                    <a:lnTo>
                      <a:pt x="2404" y="18545"/>
                    </a:lnTo>
                    <a:cubicBezTo>
                      <a:pt x="687" y="17687"/>
                      <a:pt x="0" y="15626"/>
                      <a:pt x="172" y="14939"/>
                    </a:cubicBezTo>
                    <a:lnTo>
                      <a:pt x="172" y="14939"/>
                    </a:lnTo>
                    <a:cubicBezTo>
                      <a:pt x="172" y="14768"/>
                      <a:pt x="0" y="14768"/>
                      <a:pt x="0" y="14081"/>
                    </a:cubicBezTo>
                    <a:lnTo>
                      <a:pt x="0" y="14081"/>
                    </a:lnTo>
                    <a:cubicBezTo>
                      <a:pt x="172" y="10303"/>
                      <a:pt x="2748" y="5667"/>
                      <a:pt x="2748" y="5495"/>
                    </a:cubicBezTo>
                    <a:lnTo>
                      <a:pt x="2748" y="5495"/>
                    </a:lnTo>
                    <a:lnTo>
                      <a:pt x="2919" y="5495"/>
                    </a:lnTo>
                    <a:cubicBezTo>
                      <a:pt x="3263" y="4636"/>
                      <a:pt x="3263" y="2404"/>
                      <a:pt x="5667" y="1030"/>
                    </a:cubicBezTo>
                    <a:lnTo>
                      <a:pt x="5667" y="1030"/>
                    </a:lnTo>
                    <a:cubicBezTo>
                      <a:pt x="6525" y="0"/>
                      <a:pt x="7727" y="0"/>
                      <a:pt x="8071" y="0"/>
                    </a:cubicBezTo>
                    <a:lnTo>
                      <a:pt x="8071" y="0"/>
                    </a:lnTo>
                    <a:cubicBezTo>
                      <a:pt x="11677" y="344"/>
                      <a:pt x="15283" y="3606"/>
                      <a:pt x="16656" y="4121"/>
                    </a:cubicBezTo>
                    <a:lnTo>
                      <a:pt x="16656" y="4121"/>
                    </a:lnTo>
                    <a:lnTo>
                      <a:pt x="17343" y="4121"/>
                    </a:lnTo>
                    <a:lnTo>
                      <a:pt x="18030" y="4808"/>
                    </a:lnTo>
                    <a:cubicBezTo>
                      <a:pt x="18717" y="5495"/>
                      <a:pt x="19404" y="6525"/>
                      <a:pt x="19232" y="7727"/>
                    </a:cubicBezTo>
                    <a:lnTo>
                      <a:pt x="19232" y="7727"/>
                    </a:lnTo>
                    <a:cubicBezTo>
                      <a:pt x="19061" y="10303"/>
                      <a:pt x="17515" y="11162"/>
                      <a:pt x="17172" y="11505"/>
                    </a:cubicBezTo>
                    <a:lnTo>
                      <a:pt x="17172" y="11505"/>
                    </a:lnTo>
                    <a:cubicBezTo>
                      <a:pt x="14939" y="15455"/>
                      <a:pt x="9788" y="17515"/>
                      <a:pt x="7212" y="18889"/>
                    </a:cubicBezTo>
                    <a:lnTo>
                      <a:pt x="7212" y="18889"/>
                    </a:lnTo>
                    <a:lnTo>
                      <a:pt x="6697" y="19060"/>
                    </a:lnTo>
                    <a:lnTo>
                      <a:pt x="6353" y="19060"/>
                    </a:lnTo>
                    <a:lnTo>
                      <a:pt x="6353" y="19060"/>
                    </a:lnTo>
                    <a:close/>
                    <a:moveTo>
                      <a:pt x="5838" y="14252"/>
                    </a:moveTo>
                    <a:cubicBezTo>
                      <a:pt x="8414" y="13051"/>
                      <a:pt x="12707" y="10303"/>
                      <a:pt x="13394" y="8586"/>
                    </a:cubicBezTo>
                    <a:lnTo>
                      <a:pt x="13394" y="8586"/>
                    </a:lnTo>
                    <a:cubicBezTo>
                      <a:pt x="13566" y="8414"/>
                      <a:pt x="13738" y="8242"/>
                      <a:pt x="13909" y="8071"/>
                    </a:cubicBezTo>
                    <a:lnTo>
                      <a:pt x="13909" y="8071"/>
                    </a:lnTo>
                    <a:cubicBezTo>
                      <a:pt x="11848" y="7040"/>
                      <a:pt x="9788" y="5667"/>
                      <a:pt x="8758" y="5152"/>
                    </a:cubicBezTo>
                    <a:lnTo>
                      <a:pt x="8758" y="5152"/>
                    </a:lnTo>
                    <a:lnTo>
                      <a:pt x="8243" y="5152"/>
                    </a:lnTo>
                    <a:cubicBezTo>
                      <a:pt x="8071" y="5323"/>
                      <a:pt x="8071" y="5495"/>
                      <a:pt x="7899" y="5667"/>
                    </a:cubicBezTo>
                    <a:lnTo>
                      <a:pt x="7899" y="5667"/>
                    </a:lnTo>
                    <a:cubicBezTo>
                      <a:pt x="7556" y="6525"/>
                      <a:pt x="7212" y="7212"/>
                      <a:pt x="7212" y="7212"/>
                    </a:cubicBezTo>
                    <a:lnTo>
                      <a:pt x="7212" y="7212"/>
                    </a:lnTo>
                    <a:lnTo>
                      <a:pt x="4808" y="6525"/>
                    </a:lnTo>
                    <a:lnTo>
                      <a:pt x="7040" y="7556"/>
                    </a:lnTo>
                    <a:cubicBezTo>
                      <a:pt x="7040" y="7556"/>
                      <a:pt x="4637" y="12707"/>
                      <a:pt x="4808" y="14081"/>
                    </a:cubicBezTo>
                    <a:lnTo>
                      <a:pt x="4808" y="14081"/>
                    </a:lnTo>
                    <a:cubicBezTo>
                      <a:pt x="4808" y="14081"/>
                      <a:pt x="4808" y="14081"/>
                      <a:pt x="4808" y="14252"/>
                    </a:cubicBezTo>
                    <a:lnTo>
                      <a:pt x="4808" y="14252"/>
                    </a:lnTo>
                    <a:cubicBezTo>
                      <a:pt x="5152" y="14252"/>
                      <a:pt x="5495" y="14252"/>
                      <a:pt x="5838" y="14252"/>
                    </a:cubicBezTo>
                    <a:lnTo>
                      <a:pt x="5838" y="142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3" name="图形 7">
              <a:extLst>
                <a:ext uri="{FF2B5EF4-FFF2-40B4-BE49-F238E27FC236}">
                  <a16:creationId xmlns:a16="http://schemas.microsoft.com/office/drawing/2014/main" xmlns="" id="{8F96DB5E-546F-4207-96F9-BD33DE71D266}"/>
                </a:ext>
              </a:extLst>
            </p:cNvPr>
            <p:cNvGrpSpPr/>
            <p:nvPr/>
          </p:nvGrpSpPr>
          <p:grpSpPr>
            <a:xfrm>
              <a:off x="5538456" y="5246148"/>
              <a:ext cx="7555" cy="8070"/>
              <a:chOff x="5538456" y="5246148"/>
              <a:chExt cx="7555" cy="8070"/>
            </a:xfrm>
            <a:solidFill>
              <a:srgbClr val="B4B4B4"/>
            </a:solidFill>
          </p:grpSpPr>
          <p:sp>
            <p:nvSpPr>
              <p:cNvPr id="2377" name="任意多边形: 形状 2376">
                <a:extLst>
                  <a:ext uri="{FF2B5EF4-FFF2-40B4-BE49-F238E27FC236}">
                    <a16:creationId xmlns:a16="http://schemas.microsoft.com/office/drawing/2014/main" xmlns="" id="{B9D0516D-2B49-46B5-A8C6-82F4AEE71BC4}"/>
                  </a:ext>
                </a:extLst>
              </p:cNvPr>
              <p:cNvSpPr/>
              <p:nvPr/>
            </p:nvSpPr>
            <p:spPr>
              <a:xfrm>
                <a:off x="5541027" y="5248380"/>
                <a:ext cx="3783" cy="2575"/>
              </a:xfrm>
              <a:custGeom>
                <a:avLst/>
                <a:gdLst>
                  <a:gd name="connsiteX0" fmla="*/ 6 w 3783"/>
                  <a:gd name="connsiteY0" fmla="*/ 2576 h 2575"/>
                  <a:gd name="connsiteX1" fmla="*/ 3783 w 3783"/>
                  <a:gd name="connsiteY1" fmla="*/ 0 h 2575"/>
                  <a:gd name="connsiteX2" fmla="*/ 6 w 3783"/>
                  <a:gd name="connsiteY2" fmla="*/ 2576 h 2575"/>
                  <a:gd name="connsiteX3" fmla="*/ 6 w 3783"/>
                  <a:gd name="connsiteY3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3" h="2575">
                    <a:moveTo>
                      <a:pt x="6" y="2576"/>
                    </a:moveTo>
                    <a:lnTo>
                      <a:pt x="3783" y="0"/>
                    </a:lnTo>
                    <a:cubicBezTo>
                      <a:pt x="3612" y="0"/>
                      <a:pt x="-166" y="1374"/>
                      <a:pt x="6" y="2576"/>
                    </a:cubicBezTo>
                    <a:lnTo>
                      <a:pt x="6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8" name="任意多边形: 形状 2377">
                <a:extLst>
                  <a:ext uri="{FF2B5EF4-FFF2-40B4-BE49-F238E27FC236}">
                    <a16:creationId xmlns:a16="http://schemas.microsoft.com/office/drawing/2014/main" xmlns="" id="{32B5AE77-9B8D-4D16-BF0C-0AD0FCAD13A1}"/>
                  </a:ext>
                </a:extLst>
              </p:cNvPr>
              <p:cNvSpPr/>
              <p:nvPr/>
            </p:nvSpPr>
            <p:spPr>
              <a:xfrm>
                <a:off x="5538456" y="5246148"/>
                <a:ext cx="7555" cy="8070"/>
              </a:xfrm>
              <a:custGeom>
                <a:avLst/>
                <a:gdLst>
                  <a:gd name="connsiteX0" fmla="*/ 687 w 7555"/>
                  <a:gd name="connsiteY0" fmla="*/ 6525 h 8070"/>
                  <a:gd name="connsiteX1" fmla="*/ 0 w 7555"/>
                  <a:gd name="connsiteY1" fmla="*/ 4808 h 8070"/>
                  <a:gd name="connsiteX2" fmla="*/ 0 w 7555"/>
                  <a:gd name="connsiteY2" fmla="*/ 4808 h 8070"/>
                  <a:gd name="connsiteX3" fmla="*/ 687 w 7555"/>
                  <a:gd name="connsiteY3" fmla="*/ 3262 h 8070"/>
                  <a:gd name="connsiteX4" fmla="*/ 687 w 7555"/>
                  <a:gd name="connsiteY4" fmla="*/ 3262 h 8070"/>
                  <a:gd name="connsiteX5" fmla="*/ 4809 w 7555"/>
                  <a:gd name="connsiteY5" fmla="*/ 343 h 8070"/>
                  <a:gd name="connsiteX6" fmla="*/ 4809 w 7555"/>
                  <a:gd name="connsiteY6" fmla="*/ 343 h 8070"/>
                  <a:gd name="connsiteX7" fmla="*/ 4809 w 7555"/>
                  <a:gd name="connsiteY7" fmla="*/ 343 h 8070"/>
                  <a:gd name="connsiteX8" fmla="*/ 4809 w 7555"/>
                  <a:gd name="connsiteY8" fmla="*/ 343 h 8070"/>
                  <a:gd name="connsiteX9" fmla="*/ 5324 w 7555"/>
                  <a:gd name="connsiteY9" fmla="*/ 0 h 8070"/>
                  <a:gd name="connsiteX10" fmla="*/ 5324 w 7555"/>
                  <a:gd name="connsiteY10" fmla="*/ 0 h 8070"/>
                  <a:gd name="connsiteX11" fmla="*/ 7556 w 7555"/>
                  <a:gd name="connsiteY11" fmla="*/ 4293 h 8070"/>
                  <a:gd name="connsiteX12" fmla="*/ 3778 w 7555"/>
                  <a:gd name="connsiteY12" fmla="*/ 6869 h 8070"/>
                  <a:gd name="connsiteX13" fmla="*/ 2061 w 7555"/>
                  <a:gd name="connsiteY13" fmla="*/ 8070 h 8070"/>
                  <a:gd name="connsiteX14" fmla="*/ 687 w 7555"/>
                  <a:gd name="connsiteY14" fmla="*/ 6525 h 8070"/>
                  <a:gd name="connsiteX15" fmla="*/ 687 w 7555"/>
                  <a:gd name="connsiteY15" fmla="*/ 6525 h 8070"/>
                  <a:gd name="connsiteX16" fmla="*/ 2576 w 7555"/>
                  <a:gd name="connsiteY16" fmla="*/ 4808 h 8070"/>
                  <a:gd name="connsiteX17" fmla="*/ 2576 w 7555"/>
                  <a:gd name="connsiteY17" fmla="*/ 4808 h 8070"/>
                  <a:gd name="connsiteX18" fmla="*/ 2576 w 7555"/>
                  <a:gd name="connsiteY18" fmla="*/ 4808 h 8070"/>
                  <a:gd name="connsiteX19" fmla="*/ 2576 w 7555"/>
                  <a:gd name="connsiteY19" fmla="*/ 4808 h 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55" h="8070">
                    <a:moveTo>
                      <a:pt x="687" y="6525"/>
                    </a:moveTo>
                    <a:cubicBezTo>
                      <a:pt x="687" y="6353"/>
                      <a:pt x="172" y="6353"/>
                      <a:pt x="0" y="4808"/>
                    </a:cubicBezTo>
                    <a:lnTo>
                      <a:pt x="0" y="4808"/>
                    </a:lnTo>
                    <a:cubicBezTo>
                      <a:pt x="0" y="4121"/>
                      <a:pt x="344" y="3606"/>
                      <a:pt x="687" y="3262"/>
                    </a:cubicBezTo>
                    <a:lnTo>
                      <a:pt x="687" y="3262"/>
                    </a:lnTo>
                    <a:cubicBezTo>
                      <a:pt x="1889" y="858"/>
                      <a:pt x="3778" y="515"/>
                      <a:pt x="4809" y="343"/>
                    </a:cubicBezTo>
                    <a:lnTo>
                      <a:pt x="4809" y="343"/>
                    </a:lnTo>
                    <a:lnTo>
                      <a:pt x="4809" y="343"/>
                    </a:lnTo>
                    <a:lnTo>
                      <a:pt x="4809" y="343"/>
                    </a:lnTo>
                    <a:cubicBezTo>
                      <a:pt x="5152" y="343"/>
                      <a:pt x="5324" y="172"/>
                      <a:pt x="5324" y="0"/>
                    </a:cubicBezTo>
                    <a:lnTo>
                      <a:pt x="5324" y="0"/>
                    </a:lnTo>
                    <a:lnTo>
                      <a:pt x="7556" y="4293"/>
                    </a:lnTo>
                    <a:lnTo>
                      <a:pt x="3778" y="6869"/>
                    </a:lnTo>
                    <a:lnTo>
                      <a:pt x="2061" y="8070"/>
                    </a:lnTo>
                    <a:lnTo>
                      <a:pt x="687" y="6525"/>
                    </a:lnTo>
                    <a:lnTo>
                      <a:pt x="687" y="6525"/>
                    </a:lnTo>
                    <a:close/>
                    <a:moveTo>
                      <a:pt x="2576" y="4808"/>
                    </a:moveTo>
                    <a:lnTo>
                      <a:pt x="2576" y="4808"/>
                    </a:lnTo>
                    <a:lnTo>
                      <a:pt x="2576" y="4808"/>
                    </a:lnTo>
                    <a:lnTo>
                      <a:pt x="2576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4" name="图形 7">
              <a:extLst>
                <a:ext uri="{FF2B5EF4-FFF2-40B4-BE49-F238E27FC236}">
                  <a16:creationId xmlns:a16="http://schemas.microsoft.com/office/drawing/2014/main" xmlns="" id="{9E8D1F28-3B28-4018-A5EC-388E7C034D10}"/>
                </a:ext>
              </a:extLst>
            </p:cNvPr>
            <p:cNvGrpSpPr/>
            <p:nvPr/>
          </p:nvGrpSpPr>
          <p:grpSpPr>
            <a:xfrm>
              <a:off x="5555800" y="5156856"/>
              <a:ext cx="4808" cy="1373"/>
              <a:chOff x="5555800" y="5156856"/>
              <a:chExt cx="4808" cy="1373"/>
            </a:xfrm>
            <a:solidFill>
              <a:srgbClr val="B4B4B4"/>
            </a:solidFill>
          </p:grpSpPr>
          <p:sp>
            <p:nvSpPr>
              <p:cNvPr id="2375" name="任意多边形: 形状 2374">
                <a:extLst>
                  <a:ext uri="{FF2B5EF4-FFF2-40B4-BE49-F238E27FC236}">
                    <a16:creationId xmlns:a16="http://schemas.microsoft.com/office/drawing/2014/main" xmlns="" id="{76A04AE2-A285-4E0F-AC93-58F680EE2BFC}"/>
                  </a:ext>
                </a:extLst>
              </p:cNvPr>
              <p:cNvSpPr/>
              <p:nvPr/>
            </p:nvSpPr>
            <p:spPr>
              <a:xfrm>
                <a:off x="5558204" y="5157027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6" name="任意多边形: 形状 2375">
                <a:extLst>
                  <a:ext uri="{FF2B5EF4-FFF2-40B4-BE49-F238E27FC236}">
                    <a16:creationId xmlns:a16="http://schemas.microsoft.com/office/drawing/2014/main" xmlns="" id="{77F6D40D-3B64-4C48-AE4E-9BB8AE689935}"/>
                  </a:ext>
                </a:extLst>
              </p:cNvPr>
              <p:cNvSpPr/>
              <p:nvPr/>
            </p:nvSpPr>
            <p:spPr>
              <a:xfrm>
                <a:off x="5555800" y="5156856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4808 w 4808"/>
                  <a:gd name="connsiteY2" fmla="*/ 0 h 1373"/>
                  <a:gd name="connsiteX3" fmla="*/ 4808 w 4808"/>
                  <a:gd name="connsiteY3" fmla="*/ 1374 h 1373"/>
                  <a:gd name="connsiteX4" fmla="*/ 0 w 4808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5" name="图形 7">
              <a:extLst>
                <a:ext uri="{FF2B5EF4-FFF2-40B4-BE49-F238E27FC236}">
                  <a16:creationId xmlns:a16="http://schemas.microsoft.com/office/drawing/2014/main" xmlns="" id="{96524E91-A934-4224-8991-1ED85F84D21F}"/>
                </a:ext>
              </a:extLst>
            </p:cNvPr>
            <p:cNvGrpSpPr/>
            <p:nvPr/>
          </p:nvGrpSpPr>
          <p:grpSpPr>
            <a:xfrm>
              <a:off x="5558375" y="5163209"/>
              <a:ext cx="4808" cy="1373"/>
              <a:chOff x="5558375" y="5163209"/>
              <a:chExt cx="4808" cy="1373"/>
            </a:xfrm>
            <a:solidFill>
              <a:srgbClr val="B4B4B4"/>
            </a:solidFill>
          </p:grpSpPr>
          <p:sp>
            <p:nvSpPr>
              <p:cNvPr id="2373" name="任意多边形: 形状 2372">
                <a:extLst>
                  <a:ext uri="{FF2B5EF4-FFF2-40B4-BE49-F238E27FC236}">
                    <a16:creationId xmlns:a16="http://schemas.microsoft.com/office/drawing/2014/main" xmlns="" id="{630AEFB6-E072-4819-BF80-63DD356FC12B}"/>
                  </a:ext>
                </a:extLst>
              </p:cNvPr>
              <p:cNvSpPr/>
              <p:nvPr/>
            </p:nvSpPr>
            <p:spPr>
              <a:xfrm>
                <a:off x="5560779" y="5163209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4" name="任意多边形: 形状 2373">
                <a:extLst>
                  <a:ext uri="{FF2B5EF4-FFF2-40B4-BE49-F238E27FC236}">
                    <a16:creationId xmlns:a16="http://schemas.microsoft.com/office/drawing/2014/main" xmlns="" id="{E05F2E17-9D29-462E-9730-7D49BF869506}"/>
                  </a:ext>
                </a:extLst>
              </p:cNvPr>
              <p:cNvSpPr/>
              <p:nvPr/>
            </p:nvSpPr>
            <p:spPr>
              <a:xfrm>
                <a:off x="5558375" y="5163209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4808 w 4808"/>
                  <a:gd name="connsiteY2" fmla="*/ 0 h 1373"/>
                  <a:gd name="connsiteX3" fmla="*/ 4808 w 4808"/>
                  <a:gd name="connsiteY3" fmla="*/ 1374 h 1373"/>
                  <a:gd name="connsiteX4" fmla="*/ 0 w 4808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7">
              <a:extLst>
                <a:ext uri="{FF2B5EF4-FFF2-40B4-BE49-F238E27FC236}">
                  <a16:creationId xmlns:a16="http://schemas.microsoft.com/office/drawing/2014/main" xmlns="" id="{EBAC77F8-72EB-431C-9486-6BD639C9BA71}"/>
                </a:ext>
              </a:extLst>
            </p:cNvPr>
            <p:cNvGrpSpPr/>
            <p:nvPr/>
          </p:nvGrpSpPr>
          <p:grpSpPr>
            <a:xfrm>
              <a:off x="5562153" y="5158058"/>
              <a:ext cx="6182" cy="6353"/>
              <a:chOff x="5562153" y="5158058"/>
              <a:chExt cx="6182" cy="6353"/>
            </a:xfrm>
            <a:solidFill>
              <a:srgbClr val="B4B4B4"/>
            </a:solidFill>
          </p:grpSpPr>
          <p:sp>
            <p:nvSpPr>
              <p:cNvPr id="2371" name="任意多边形: 形状 2370">
                <a:extLst>
                  <a:ext uri="{FF2B5EF4-FFF2-40B4-BE49-F238E27FC236}">
                    <a16:creationId xmlns:a16="http://schemas.microsoft.com/office/drawing/2014/main" xmlns="" id="{C41670FA-1F28-4232-B776-F36C6F0538E1}"/>
                  </a:ext>
                </a:extLst>
              </p:cNvPr>
              <p:cNvSpPr/>
              <p:nvPr/>
            </p:nvSpPr>
            <p:spPr>
              <a:xfrm>
                <a:off x="5564557" y="5160805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2" name="任意多边形: 形状 2371">
                <a:extLst>
                  <a:ext uri="{FF2B5EF4-FFF2-40B4-BE49-F238E27FC236}">
                    <a16:creationId xmlns:a16="http://schemas.microsoft.com/office/drawing/2014/main" xmlns="" id="{6FD8DB96-F189-4FFE-9208-6EA3C230B56F}"/>
                  </a:ext>
                </a:extLst>
              </p:cNvPr>
              <p:cNvSpPr/>
              <p:nvPr/>
            </p:nvSpPr>
            <p:spPr>
              <a:xfrm>
                <a:off x="5562153" y="5158058"/>
                <a:ext cx="6182" cy="6353"/>
              </a:xfrm>
              <a:custGeom>
                <a:avLst/>
                <a:gdLst>
                  <a:gd name="connsiteX0" fmla="*/ 3606 w 6182"/>
                  <a:gd name="connsiteY0" fmla="*/ 6353 h 6353"/>
                  <a:gd name="connsiteX1" fmla="*/ 2404 w 6182"/>
                  <a:gd name="connsiteY1" fmla="*/ 6353 h 6353"/>
                  <a:gd name="connsiteX2" fmla="*/ 2404 w 6182"/>
                  <a:gd name="connsiteY2" fmla="*/ 6353 h 6353"/>
                  <a:gd name="connsiteX3" fmla="*/ 1889 w 6182"/>
                  <a:gd name="connsiteY3" fmla="*/ 6353 h 6353"/>
                  <a:gd name="connsiteX4" fmla="*/ 1374 w 6182"/>
                  <a:gd name="connsiteY4" fmla="*/ 6010 h 6353"/>
                  <a:gd name="connsiteX5" fmla="*/ 1374 w 6182"/>
                  <a:gd name="connsiteY5" fmla="*/ 6010 h 6353"/>
                  <a:gd name="connsiteX6" fmla="*/ 0 w 6182"/>
                  <a:gd name="connsiteY6" fmla="*/ 3778 h 6353"/>
                  <a:gd name="connsiteX7" fmla="*/ 3778 w 6182"/>
                  <a:gd name="connsiteY7" fmla="*/ 0 h 6353"/>
                  <a:gd name="connsiteX8" fmla="*/ 3778 w 6182"/>
                  <a:gd name="connsiteY8" fmla="*/ 0 h 6353"/>
                  <a:gd name="connsiteX9" fmla="*/ 6182 w 6182"/>
                  <a:gd name="connsiteY9" fmla="*/ 0 h 6353"/>
                  <a:gd name="connsiteX10" fmla="*/ 6182 w 6182"/>
                  <a:gd name="connsiteY10" fmla="*/ 2404 h 6353"/>
                  <a:gd name="connsiteX11" fmla="*/ 6182 w 6182"/>
                  <a:gd name="connsiteY11" fmla="*/ 3606 h 6353"/>
                  <a:gd name="connsiteX12" fmla="*/ 6182 w 6182"/>
                  <a:gd name="connsiteY12" fmla="*/ 6010 h 6353"/>
                  <a:gd name="connsiteX13" fmla="*/ 3606 w 6182"/>
                  <a:gd name="connsiteY13" fmla="*/ 6010 h 6353"/>
                  <a:gd name="connsiteX14" fmla="*/ 3606 w 6182"/>
                  <a:gd name="connsiteY14" fmla="*/ 6353 h 6353"/>
                  <a:gd name="connsiteX15" fmla="*/ 4808 w 6182"/>
                  <a:gd name="connsiteY15" fmla="*/ 3949 h 6353"/>
                  <a:gd name="connsiteX16" fmla="*/ 3606 w 6182"/>
                  <a:gd name="connsiteY16" fmla="*/ 3949 h 6353"/>
                  <a:gd name="connsiteX17" fmla="*/ 3606 w 6182"/>
                  <a:gd name="connsiteY17" fmla="*/ 1545 h 6353"/>
                  <a:gd name="connsiteX18" fmla="*/ 3606 w 6182"/>
                  <a:gd name="connsiteY18" fmla="*/ 3949 h 6353"/>
                  <a:gd name="connsiteX19" fmla="*/ 4808 w 6182"/>
                  <a:gd name="connsiteY19" fmla="*/ 3949 h 6353"/>
                  <a:gd name="connsiteX20" fmla="*/ 4808 w 6182"/>
                  <a:gd name="connsiteY20" fmla="*/ 3949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2" h="6353">
                    <a:moveTo>
                      <a:pt x="3606" y="6353"/>
                    </a:moveTo>
                    <a:cubicBezTo>
                      <a:pt x="2404" y="6353"/>
                      <a:pt x="2404" y="6353"/>
                      <a:pt x="2404" y="6353"/>
                    </a:cubicBezTo>
                    <a:lnTo>
                      <a:pt x="2404" y="6353"/>
                    </a:lnTo>
                    <a:lnTo>
                      <a:pt x="1889" y="6353"/>
                    </a:lnTo>
                    <a:lnTo>
                      <a:pt x="1374" y="6010"/>
                    </a:lnTo>
                    <a:lnTo>
                      <a:pt x="1374" y="6010"/>
                    </a:lnTo>
                    <a:lnTo>
                      <a:pt x="0" y="3778"/>
                    </a:lnTo>
                    <a:cubicBezTo>
                      <a:pt x="0" y="3606"/>
                      <a:pt x="344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353"/>
                    </a:lnTo>
                    <a:close/>
                    <a:moveTo>
                      <a:pt x="4808" y="3949"/>
                    </a:moveTo>
                    <a:lnTo>
                      <a:pt x="3606" y="3949"/>
                    </a:lnTo>
                    <a:lnTo>
                      <a:pt x="3606" y="1545"/>
                    </a:lnTo>
                    <a:lnTo>
                      <a:pt x="3606" y="3949"/>
                    </a:lnTo>
                    <a:lnTo>
                      <a:pt x="4808" y="3949"/>
                    </a:lnTo>
                    <a:lnTo>
                      <a:pt x="4808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7" name="图形 7">
              <a:extLst>
                <a:ext uri="{FF2B5EF4-FFF2-40B4-BE49-F238E27FC236}">
                  <a16:creationId xmlns:a16="http://schemas.microsoft.com/office/drawing/2014/main" xmlns="" id="{61A94B40-761E-4049-86BD-A327B80516FA}"/>
                </a:ext>
              </a:extLst>
            </p:cNvPr>
            <p:cNvGrpSpPr/>
            <p:nvPr/>
          </p:nvGrpSpPr>
          <p:grpSpPr>
            <a:xfrm>
              <a:off x="5559744" y="5153250"/>
              <a:ext cx="6187" cy="6181"/>
              <a:chOff x="5559744" y="5153250"/>
              <a:chExt cx="6187" cy="6181"/>
            </a:xfrm>
            <a:solidFill>
              <a:srgbClr val="B4B4B4"/>
            </a:solidFill>
          </p:grpSpPr>
          <p:sp>
            <p:nvSpPr>
              <p:cNvPr id="2369" name="任意多边形: 形状 2368">
                <a:extLst>
                  <a:ext uri="{FF2B5EF4-FFF2-40B4-BE49-F238E27FC236}">
                    <a16:creationId xmlns:a16="http://schemas.microsoft.com/office/drawing/2014/main" xmlns="" id="{B26B690C-9C04-497D-A3DB-DA8D8EDF542F}"/>
                  </a:ext>
                </a:extLst>
              </p:cNvPr>
              <p:cNvSpPr/>
              <p:nvPr/>
            </p:nvSpPr>
            <p:spPr>
              <a:xfrm>
                <a:off x="5562075" y="5155825"/>
                <a:ext cx="1279" cy="1202"/>
              </a:xfrm>
              <a:custGeom>
                <a:avLst/>
                <a:gdLst>
                  <a:gd name="connsiteX0" fmla="*/ 1280 w 1279"/>
                  <a:gd name="connsiteY0" fmla="*/ 1202 h 1202"/>
                  <a:gd name="connsiteX1" fmla="*/ 1280 w 1279"/>
                  <a:gd name="connsiteY1" fmla="*/ 0 h 1202"/>
                  <a:gd name="connsiteX2" fmla="*/ 78 w 1279"/>
                  <a:gd name="connsiteY2" fmla="*/ 1202 h 1202"/>
                  <a:gd name="connsiteX3" fmla="*/ 1280 w 1279"/>
                  <a:gd name="connsiteY3" fmla="*/ 1202 h 1202"/>
                  <a:gd name="connsiteX4" fmla="*/ 1280 w 12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0" name="任意多边形: 形状 2369">
                <a:extLst>
                  <a:ext uri="{FF2B5EF4-FFF2-40B4-BE49-F238E27FC236}">
                    <a16:creationId xmlns:a16="http://schemas.microsoft.com/office/drawing/2014/main" xmlns="" id="{97895D46-230C-404F-839E-CA14A0FEC091}"/>
                  </a:ext>
                </a:extLst>
              </p:cNvPr>
              <p:cNvSpPr/>
              <p:nvPr/>
            </p:nvSpPr>
            <p:spPr>
              <a:xfrm>
                <a:off x="5559744" y="5153250"/>
                <a:ext cx="6187" cy="6181"/>
              </a:xfrm>
              <a:custGeom>
                <a:avLst/>
                <a:gdLst>
                  <a:gd name="connsiteX0" fmla="*/ 3612 w 6187"/>
                  <a:gd name="connsiteY0" fmla="*/ 6182 h 6181"/>
                  <a:gd name="connsiteX1" fmla="*/ 2409 w 6187"/>
                  <a:gd name="connsiteY1" fmla="*/ 6182 h 6181"/>
                  <a:gd name="connsiteX2" fmla="*/ 2409 w 6187"/>
                  <a:gd name="connsiteY2" fmla="*/ 6182 h 6181"/>
                  <a:gd name="connsiteX3" fmla="*/ 693 w 6187"/>
                  <a:gd name="connsiteY3" fmla="*/ 6182 h 6181"/>
                  <a:gd name="connsiteX4" fmla="*/ 177 w 6187"/>
                  <a:gd name="connsiteY4" fmla="*/ 4465 h 6181"/>
                  <a:gd name="connsiteX5" fmla="*/ 6 w 6187"/>
                  <a:gd name="connsiteY5" fmla="*/ 3263 h 6181"/>
                  <a:gd name="connsiteX6" fmla="*/ 6 w 6187"/>
                  <a:gd name="connsiteY6" fmla="*/ 3263 h 6181"/>
                  <a:gd name="connsiteX7" fmla="*/ 1379 w 6187"/>
                  <a:gd name="connsiteY7" fmla="*/ 515 h 6181"/>
                  <a:gd name="connsiteX8" fmla="*/ 1379 w 6187"/>
                  <a:gd name="connsiteY8" fmla="*/ 515 h 6181"/>
                  <a:gd name="connsiteX9" fmla="*/ 3268 w 6187"/>
                  <a:gd name="connsiteY9" fmla="*/ 0 h 6181"/>
                  <a:gd name="connsiteX10" fmla="*/ 3268 w 6187"/>
                  <a:gd name="connsiteY10" fmla="*/ 0 h 6181"/>
                  <a:gd name="connsiteX11" fmla="*/ 3783 w 6187"/>
                  <a:gd name="connsiteY11" fmla="*/ 0 h 6181"/>
                  <a:gd name="connsiteX12" fmla="*/ 3783 w 6187"/>
                  <a:gd name="connsiteY12" fmla="*/ 0 h 6181"/>
                  <a:gd name="connsiteX13" fmla="*/ 6187 w 6187"/>
                  <a:gd name="connsiteY13" fmla="*/ 0 h 6181"/>
                  <a:gd name="connsiteX14" fmla="*/ 6187 w 6187"/>
                  <a:gd name="connsiteY14" fmla="*/ 2404 h 6181"/>
                  <a:gd name="connsiteX15" fmla="*/ 6187 w 6187"/>
                  <a:gd name="connsiteY15" fmla="*/ 3606 h 6181"/>
                  <a:gd name="connsiteX16" fmla="*/ 6187 w 6187"/>
                  <a:gd name="connsiteY16" fmla="*/ 3606 h 6181"/>
                  <a:gd name="connsiteX17" fmla="*/ 6187 w 6187"/>
                  <a:gd name="connsiteY17" fmla="*/ 6010 h 6181"/>
                  <a:gd name="connsiteX18" fmla="*/ 3612 w 6187"/>
                  <a:gd name="connsiteY18" fmla="*/ 6010 h 6181"/>
                  <a:gd name="connsiteX19" fmla="*/ 3612 w 6187"/>
                  <a:gd name="connsiteY19" fmla="*/ 6182 h 6181"/>
                  <a:gd name="connsiteX20" fmla="*/ 3783 w 6187"/>
                  <a:gd name="connsiteY20" fmla="*/ 4465 h 6181"/>
                  <a:gd name="connsiteX21" fmla="*/ 3612 w 6187"/>
                  <a:gd name="connsiteY21" fmla="*/ 4121 h 6181"/>
                  <a:gd name="connsiteX22" fmla="*/ 3612 w 6187"/>
                  <a:gd name="connsiteY22" fmla="*/ 4121 h 6181"/>
                  <a:gd name="connsiteX23" fmla="*/ 3783 w 6187"/>
                  <a:gd name="connsiteY23" fmla="*/ 4465 h 6181"/>
                  <a:gd name="connsiteX24" fmla="*/ 3783 w 6187"/>
                  <a:gd name="connsiteY24" fmla="*/ 4465 h 6181"/>
                  <a:gd name="connsiteX25" fmla="*/ 4642 w 6187"/>
                  <a:gd name="connsiteY25" fmla="*/ 3263 h 6181"/>
                  <a:gd name="connsiteX26" fmla="*/ 3440 w 6187"/>
                  <a:gd name="connsiteY26" fmla="*/ 3263 h 6181"/>
                  <a:gd name="connsiteX27" fmla="*/ 4642 w 6187"/>
                  <a:gd name="connsiteY27" fmla="*/ 3263 h 6181"/>
                  <a:gd name="connsiteX28" fmla="*/ 4642 w 6187"/>
                  <a:gd name="connsiteY28" fmla="*/ 3263 h 6181"/>
                  <a:gd name="connsiteX29" fmla="*/ 3612 w 6187"/>
                  <a:gd name="connsiteY29" fmla="*/ 3263 h 6181"/>
                  <a:gd name="connsiteX30" fmla="*/ 3612 w 6187"/>
                  <a:gd name="connsiteY30" fmla="*/ 1202 h 6181"/>
                  <a:gd name="connsiteX31" fmla="*/ 3612 w 6187"/>
                  <a:gd name="connsiteY31" fmla="*/ 3263 h 6181"/>
                  <a:gd name="connsiteX32" fmla="*/ 3612 w 6187"/>
                  <a:gd name="connsiteY32" fmla="*/ 326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187" h="6181">
                    <a:moveTo>
                      <a:pt x="3612" y="6182"/>
                    </a:moveTo>
                    <a:cubicBezTo>
                      <a:pt x="2409" y="6182"/>
                      <a:pt x="2409" y="6182"/>
                      <a:pt x="2409" y="6182"/>
                    </a:cubicBezTo>
                    <a:lnTo>
                      <a:pt x="2409" y="6182"/>
                    </a:lnTo>
                    <a:lnTo>
                      <a:pt x="693" y="6182"/>
                    </a:lnTo>
                    <a:lnTo>
                      <a:pt x="177" y="4465"/>
                    </a:lnTo>
                    <a:cubicBezTo>
                      <a:pt x="6" y="3778"/>
                      <a:pt x="6" y="3263"/>
                      <a:pt x="6" y="3263"/>
                    </a:cubicBezTo>
                    <a:lnTo>
                      <a:pt x="6" y="3263"/>
                    </a:lnTo>
                    <a:cubicBezTo>
                      <a:pt x="6" y="2919"/>
                      <a:pt x="-166" y="1545"/>
                      <a:pt x="1379" y="515"/>
                    </a:cubicBezTo>
                    <a:lnTo>
                      <a:pt x="1379" y="515"/>
                    </a:lnTo>
                    <a:cubicBezTo>
                      <a:pt x="2409" y="0"/>
                      <a:pt x="2925" y="0"/>
                      <a:pt x="3268" y="0"/>
                    </a:cubicBezTo>
                    <a:lnTo>
                      <a:pt x="3268" y="0"/>
                    </a:lnTo>
                    <a:cubicBezTo>
                      <a:pt x="3440" y="0"/>
                      <a:pt x="3612" y="0"/>
                      <a:pt x="3783" y="0"/>
                    </a:cubicBezTo>
                    <a:lnTo>
                      <a:pt x="3783" y="0"/>
                    </a:lnTo>
                    <a:lnTo>
                      <a:pt x="6187" y="0"/>
                    </a:lnTo>
                    <a:lnTo>
                      <a:pt x="6187" y="2404"/>
                    </a:lnTo>
                    <a:cubicBezTo>
                      <a:pt x="6187" y="2404"/>
                      <a:pt x="6187" y="2404"/>
                      <a:pt x="6187" y="3606"/>
                    </a:cubicBezTo>
                    <a:lnTo>
                      <a:pt x="6187" y="3606"/>
                    </a:lnTo>
                    <a:lnTo>
                      <a:pt x="6187" y="6010"/>
                    </a:lnTo>
                    <a:lnTo>
                      <a:pt x="3612" y="6010"/>
                    </a:lnTo>
                    <a:lnTo>
                      <a:pt x="3612" y="6182"/>
                    </a:lnTo>
                    <a:close/>
                    <a:moveTo>
                      <a:pt x="3783" y="4465"/>
                    </a:moveTo>
                    <a:lnTo>
                      <a:pt x="3612" y="4121"/>
                    </a:lnTo>
                    <a:lnTo>
                      <a:pt x="3612" y="4121"/>
                    </a:lnTo>
                    <a:lnTo>
                      <a:pt x="3783" y="4465"/>
                    </a:lnTo>
                    <a:lnTo>
                      <a:pt x="3783" y="4465"/>
                    </a:lnTo>
                    <a:close/>
                    <a:moveTo>
                      <a:pt x="4642" y="3263"/>
                    </a:moveTo>
                    <a:lnTo>
                      <a:pt x="3440" y="3263"/>
                    </a:lnTo>
                    <a:lnTo>
                      <a:pt x="4642" y="3263"/>
                    </a:lnTo>
                    <a:lnTo>
                      <a:pt x="4642" y="3263"/>
                    </a:lnTo>
                    <a:close/>
                    <a:moveTo>
                      <a:pt x="3612" y="3263"/>
                    </a:moveTo>
                    <a:lnTo>
                      <a:pt x="3612" y="1202"/>
                    </a:lnTo>
                    <a:lnTo>
                      <a:pt x="3612" y="3263"/>
                    </a:lnTo>
                    <a:lnTo>
                      <a:pt x="3612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8" name="图形 7">
              <a:extLst>
                <a:ext uri="{FF2B5EF4-FFF2-40B4-BE49-F238E27FC236}">
                  <a16:creationId xmlns:a16="http://schemas.microsoft.com/office/drawing/2014/main" xmlns="" id="{E35ACDCB-60F7-4450-9B75-515DFF9772D6}"/>
                </a:ext>
              </a:extLst>
            </p:cNvPr>
            <p:cNvGrpSpPr/>
            <p:nvPr/>
          </p:nvGrpSpPr>
          <p:grpSpPr>
            <a:xfrm>
              <a:off x="5085985" y="5383177"/>
              <a:ext cx="12191" cy="18373"/>
              <a:chOff x="5085985" y="5383177"/>
              <a:chExt cx="12191" cy="18373"/>
            </a:xfrm>
            <a:solidFill>
              <a:srgbClr val="B4B4B4"/>
            </a:solidFill>
          </p:grpSpPr>
          <p:sp>
            <p:nvSpPr>
              <p:cNvPr id="2367" name="任意多边形: 形状 2366">
                <a:extLst>
                  <a:ext uri="{FF2B5EF4-FFF2-40B4-BE49-F238E27FC236}">
                    <a16:creationId xmlns:a16="http://schemas.microsoft.com/office/drawing/2014/main" xmlns="" id="{67C92ECA-5EEF-47DB-A283-0820B6BC12A1}"/>
                  </a:ext>
                </a:extLst>
              </p:cNvPr>
              <p:cNvSpPr/>
              <p:nvPr/>
            </p:nvSpPr>
            <p:spPr>
              <a:xfrm>
                <a:off x="5088494" y="5386268"/>
                <a:ext cx="7107" cy="12877"/>
              </a:xfrm>
              <a:custGeom>
                <a:avLst/>
                <a:gdLst>
                  <a:gd name="connsiteX0" fmla="*/ 754 w 7107"/>
                  <a:gd name="connsiteY0" fmla="*/ 2748 h 12877"/>
                  <a:gd name="connsiteX1" fmla="*/ 2128 w 7107"/>
                  <a:gd name="connsiteY1" fmla="*/ 10303 h 12877"/>
                  <a:gd name="connsiteX2" fmla="*/ 5905 w 7107"/>
                  <a:gd name="connsiteY2" fmla="*/ 11505 h 12877"/>
                  <a:gd name="connsiteX3" fmla="*/ 7107 w 7107"/>
                  <a:gd name="connsiteY3" fmla="*/ 2576 h 12877"/>
                  <a:gd name="connsiteX4" fmla="*/ 2128 w 7107"/>
                  <a:gd name="connsiteY4" fmla="*/ 0 h 12877"/>
                  <a:gd name="connsiteX5" fmla="*/ 754 w 7107"/>
                  <a:gd name="connsiteY5" fmla="*/ 2748 h 12877"/>
                  <a:gd name="connsiteX6" fmla="*/ 754 w 7107"/>
                  <a:gd name="connsiteY6" fmla="*/ 2748 h 1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7" h="12877">
                    <a:moveTo>
                      <a:pt x="754" y="2748"/>
                    </a:moveTo>
                    <a:cubicBezTo>
                      <a:pt x="754" y="2748"/>
                      <a:pt x="-1650" y="6525"/>
                      <a:pt x="2128" y="10303"/>
                    </a:cubicBezTo>
                    <a:cubicBezTo>
                      <a:pt x="4703" y="15282"/>
                      <a:pt x="5905" y="11505"/>
                      <a:pt x="5905" y="11505"/>
                    </a:cubicBezTo>
                    <a:lnTo>
                      <a:pt x="7107" y="2576"/>
                    </a:lnTo>
                    <a:lnTo>
                      <a:pt x="2128" y="0"/>
                    </a:lnTo>
                    <a:lnTo>
                      <a:pt x="754" y="2748"/>
                    </a:lnTo>
                    <a:lnTo>
                      <a:pt x="754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8" name="任意多边形: 形状 2367">
                <a:extLst>
                  <a:ext uri="{FF2B5EF4-FFF2-40B4-BE49-F238E27FC236}">
                    <a16:creationId xmlns:a16="http://schemas.microsoft.com/office/drawing/2014/main" xmlns="" id="{191DA826-7633-43FC-8849-F462D67A1BAA}"/>
                  </a:ext>
                </a:extLst>
              </p:cNvPr>
              <p:cNvSpPr/>
              <p:nvPr/>
            </p:nvSpPr>
            <p:spPr>
              <a:xfrm>
                <a:off x="5085985" y="5383177"/>
                <a:ext cx="12191" cy="18373"/>
              </a:xfrm>
              <a:custGeom>
                <a:avLst/>
                <a:gdLst>
                  <a:gd name="connsiteX0" fmla="*/ 2748 w 12191"/>
                  <a:gd name="connsiteY0" fmla="*/ 15283 h 18373"/>
                  <a:gd name="connsiteX1" fmla="*/ 0 w 12191"/>
                  <a:gd name="connsiteY1" fmla="*/ 8930 h 18373"/>
                  <a:gd name="connsiteX2" fmla="*/ 0 w 12191"/>
                  <a:gd name="connsiteY2" fmla="*/ 8930 h 18373"/>
                  <a:gd name="connsiteX3" fmla="*/ 1202 w 12191"/>
                  <a:gd name="connsiteY3" fmla="*/ 4637 h 18373"/>
                  <a:gd name="connsiteX4" fmla="*/ 1202 w 12191"/>
                  <a:gd name="connsiteY4" fmla="*/ 4637 h 18373"/>
                  <a:gd name="connsiteX5" fmla="*/ 3434 w 12191"/>
                  <a:gd name="connsiteY5" fmla="*/ 0 h 18373"/>
                  <a:gd name="connsiteX6" fmla="*/ 5666 w 12191"/>
                  <a:gd name="connsiteY6" fmla="*/ 1030 h 18373"/>
                  <a:gd name="connsiteX7" fmla="*/ 12192 w 12191"/>
                  <a:gd name="connsiteY7" fmla="*/ 4293 h 18373"/>
                  <a:gd name="connsiteX8" fmla="*/ 12020 w 12191"/>
                  <a:gd name="connsiteY8" fmla="*/ 6010 h 18373"/>
                  <a:gd name="connsiteX9" fmla="*/ 10646 w 12191"/>
                  <a:gd name="connsiteY9" fmla="*/ 15455 h 18373"/>
                  <a:gd name="connsiteX10" fmla="*/ 7040 w 12191"/>
                  <a:gd name="connsiteY10" fmla="*/ 18374 h 18373"/>
                  <a:gd name="connsiteX11" fmla="*/ 7040 w 12191"/>
                  <a:gd name="connsiteY11" fmla="*/ 18374 h 18373"/>
                  <a:gd name="connsiteX12" fmla="*/ 2748 w 12191"/>
                  <a:gd name="connsiteY12" fmla="*/ 15283 h 18373"/>
                  <a:gd name="connsiteX13" fmla="*/ 2748 w 12191"/>
                  <a:gd name="connsiteY13" fmla="*/ 15283 h 18373"/>
                  <a:gd name="connsiteX14" fmla="*/ 5151 w 12191"/>
                  <a:gd name="connsiteY14" fmla="*/ 7212 h 18373"/>
                  <a:gd name="connsiteX15" fmla="*/ 4808 w 12191"/>
                  <a:gd name="connsiteY15" fmla="*/ 8930 h 18373"/>
                  <a:gd name="connsiteX16" fmla="*/ 4808 w 12191"/>
                  <a:gd name="connsiteY16" fmla="*/ 8930 h 18373"/>
                  <a:gd name="connsiteX17" fmla="*/ 6182 w 12191"/>
                  <a:gd name="connsiteY17" fmla="*/ 11848 h 18373"/>
                  <a:gd name="connsiteX18" fmla="*/ 6182 w 12191"/>
                  <a:gd name="connsiteY18" fmla="*/ 11848 h 18373"/>
                  <a:gd name="connsiteX19" fmla="*/ 6869 w 12191"/>
                  <a:gd name="connsiteY19" fmla="*/ 7212 h 18373"/>
                  <a:gd name="connsiteX20" fmla="*/ 5495 w 12191"/>
                  <a:gd name="connsiteY20" fmla="*/ 6525 h 18373"/>
                  <a:gd name="connsiteX21" fmla="*/ 5323 w 12191"/>
                  <a:gd name="connsiteY21" fmla="*/ 6869 h 18373"/>
                  <a:gd name="connsiteX22" fmla="*/ 3091 w 12191"/>
                  <a:gd name="connsiteY22" fmla="*/ 5839 h 18373"/>
                  <a:gd name="connsiteX23" fmla="*/ 5151 w 12191"/>
                  <a:gd name="connsiteY23" fmla="*/ 7212 h 18373"/>
                  <a:gd name="connsiteX24" fmla="*/ 5151 w 12191"/>
                  <a:gd name="connsiteY24" fmla="*/ 7212 h 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" h="18373">
                    <a:moveTo>
                      <a:pt x="2748" y="15283"/>
                    </a:moveTo>
                    <a:cubicBezTo>
                      <a:pt x="686" y="13222"/>
                      <a:pt x="0" y="10818"/>
                      <a:pt x="0" y="8930"/>
                    </a:cubicBezTo>
                    <a:lnTo>
                      <a:pt x="0" y="8930"/>
                    </a:lnTo>
                    <a:cubicBezTo>
                      <a:pt x="0" y="6697"/>
                      <a:pt x="858" y="5152"/>
                      <a:pt x="1202" y="4637"/>
                    </a:cubicBezTo>
                    <a:lnTo>
                      <a:pt x="1202" y="4637"/>
                    </a:lnTo>
                    <a:lnTo>
                      <a:pt x="3434" y="0"/>
                    </a:lnTo>
                    <a:lnTo>
                      <a:pt x="5666" y="1030"/>
                    </a:lnTo>
                    <a:lnTo>
                      <a:pt x="12192" y="4293"/>
                    </a:lnTo>
                    <a:lnTo>
                      <a:pt x="12020" y="6010"/>
                    </a:lnTo>
                    <a:lnTo>
                      <a:pt x="10646" y="15455"/>
                    </a:lnTo>
                    <a:cubicBezTo>
                      <a:pt x="10474" y="15455"/>
                      <a:pt x="10474" y="17859"/>
                      <a:pt x="7040" y="18374"/>
                    </a:cubicBezTo>
                    <a:lnTo>
                      <a:pt x="7040" y="18374"/>
                    </a:lnTo>
                    <a:cubicBezTo>
                      <a:pt x="4464" y="18374"/>
                      <a:pt x="3434" y="16656"/>
                      <a:pt x="2748" y="15283"/>
                    </a:cubicBezTo>
                    <a:lnTo>
                      <a:pt x="2748" y="15283"/>
                    </a:lnTo>
                    <a:close/>
                    <a:moveTo>
                      <a:pt x="5151" y="7212"/>
                    </a:moveTo>
                    <a:cubicBezTo>
                      <a:pt x="5323" y="7212"/>
                      <a:pt x="4636" y="7899"/>
                      <a:pt x="4808" y="8930"/>
                    </a:cubicBezTo>
                    <a:lnTo>
                      <a:pt x="4808" y="8930"/>
                    </a:lnTo>
                    <a:cubicBezTo>
                      <a:pt x="4808" y="9616"/>
                      <a:pt x="4979" y="10303"/>
                      <a:pt x="6182" y="11848"/>
                    </a:cubicBezTo>
                    <a:lnTo>
                      <a:pt x="6182" y="11848"/>
                    </a:lnTo>
                    <a:lnTo>
                      <a:pt x="6869" y="7212"/>
                    </a:lnTo>
                    <a:lnTo>
                      <a:pt x="5495" y="6525"/>
                    </a:lnTo>
                    <a:lnTo>
                      <a:pt x="5323" y="6869"/>
                    </a:lnTo>
                    <a:lnTo>
                      <a:pt x="3091" y="5839"/>
                    </a:lnTo>
                    <a:lnTo>
                      <a:pt x="5151" y="7212"/>
                    </a:lnTo>
                    <a:lnTo>
                      <a:pt x="5151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9" name="图形 7">
              <a:extLst>
                <a:ext uri="{FF2B5EF4-FFF2-40B4-BE49-F238E27FC236}">
                  <a16:creationId xmlns:a16="http://schemas.microsoft.com/office/drawing/2014/main" xmlns="" id="{D4CFD454-8AB3-45C0-A975-E6A33C4AEF94}"/>
                </a:ext>
              </a:extLst>
            </p:cNvPr>
            <p:cNvGrpSpPr/>
            <p:nvPr/>
          </p:nvGrpSpPr>
          <p:grpSpPr>
            <a:xfrm>
              <a:off x="5084268" y="5399318"/>
              <a:ext cx="2403" cy="4979"/>
              <a:chOff x="5084268" y="5399318"/>
              <a:chExt cx="2403" cy="4979"/>
            </a:xfrm>
            <a:solidFill>
              <a:srgbClr val="B4B4B4"/>
            </a:solidFill>
          </p:grpSpPr>
          <p:sp>
            <p:nvSpPr>
              <p:cNvPr id="2365" name="任意多边形: 形状 2364">
                <a:extLst>
                  <a:ext uri="{FF2B5EF4-FFF2-40B4-BE49-F238E27FC236}">
                    <a16:creationId xmlns:a16="http://schemas.microsoft.com/office/drawing/2014/main" xmlns="" id="{2C6FD0A1-78E2-495C-B6E1-7A52883229E0}"/>
                  </a:ext>
                </a:extLst>
              </p:cNvPr>
              <p:cNvSpPr/>
              <p:nvPr/>
            </p:nvSpPr>
            <p:spPr>
              <a:xfrm>
                <a:off x="5084268" y="5401723"/>
                <a:ext cx="2403" cy="17171"/>
              </a:xfrm>
              <a:custGeom>
                <a:avLst/>
                <a:gdLst>
                  <a:gd name="connsiteX0" fmla="*/ 1202 w 2403"/>
                  <a:gd name="connsiteY0" fmla="*/ 0 h 17171"/>
                  <a:gd name="connsiteX1" fmla="*/ 2404 w 2403"/>
                  <a:gd name="connsiteY1" fmla="*/ 0 h 17171"/>
                  <a:gd name="connsiteX2" fmla="*/ 1202 w 2403"/>
                  <a:gd name="connsiteY2" fmla="*/ 0 h 17171"/>
                  <a:gd name="connsiteX3" fmla="*/ 0 w 2403"/>
                  <a:gd name="connsiteY3" fmla="*/ 0 h 17171"/>
                  <a:gd name="connsiteX4" fmla="*/ 1202 w 2403"/>
                  <a:gd name="connsiteY4" fmla="*/ 0 h 17171"/>
                  <a:gd name="connsiteX5" fmla="*/ 1202 w 2403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6" name="任意多边形: 形状 2365">
                <a:extLst>
                  <a:ext uri="{FF2B5EF4-FFF2-40B4-BE49-F238E27FC236}">
                    <a16:creationId xmlns:a16="http://schemas.microsoft.com/office/drawing/2014/main" xmlns="" id="{A1918DE8-3480-4C83-AC50-0111220168B7}"/>
                  </a:ext>
                </a:extLst>
              </p:cNvPr>
              <p:cNvSpPr/>
              <p:nvPr/>
            </p:nvSpPr>
            <p:spPr>
              <a:xfrm>
                <a:off x="5084268" y="5399318"/>
                <a:ext cx="2403" cy="4979"/>
              </a:xfrm>
              <a:custGeom>
                <a:avLst/>
                <a:gdLst>
                  <a:gd name="connsiteX0" fmla="*/ 1202 w 2403"/>
                  <a:gd name="connsiteY0" fmla="*/ 4980 h 4979"/>
                  <a:gd name="connsiteX1" fmla="*/ 172 w 2403"/>
                  <a:gd name="connsiteY1" fmla="*/ 4980 h 4979"/>
                  <a:gd name="connsiteX2" fmla="*/ 172 w 2403"/>
                  <a:gd name="connsiteY2" fmla="*/ 4980 h 4979"/>
                  <a:gd name="connsiteX3" fmla="*/ 0 w 2403"/>
                  <a:gd name="connsiteY3" fmla="*/ 4980 h 4979"/>
                  <a:gd name="connsiteX4" fmla="*/ 0 w 2403"/>
                  <a:gd name="connsiteY4" fmla="*/ 0 h 4979"/>
                  <a:gd name="connsiteX5" fmla="*/ 1202 w 2403"/>
                  <a:gd name="connsiteY5" fmla="*/ 0 h 4979"/>
                  <a:gd name="connsiteX6" fmla="*/ 1202 w 2403"/>
                  <a:gd name="connsiteY6" fmla="*/ 0 h 4979"/>
                  <a:gd name="connsiteX7" fmla="*/ 2404 w 2403"/>
                  <a:gd name="connsiteY7" fmla="*/ 0 h 4979"/>
                  <a:gd name="connsiteX8" fmla="*/ 2404 w 2403"/>
                  <a:gd name="connsiteY8" fmla="*/ 4980 h 4979"/>
                  <a:gd name="connsiteX9" fmla="*/ 1202 w 2403"/>
                  <a:gd name="connsiteY9" fmla="*/ 4980 h 4979"/>
                  <a:gd name="connsiteX10" fmla="*/ 1202 w 2403"/>
                  <a:gd name="connsiteY10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" h="4979">
                    <a:moveTo>
                      <a:pt x="1202" y="4980"/>
                    </a:moveTo>
                    <a:cubicBezTo>
                      <a:pt x="515" y="4980"/>
                      <a:pt x="172" y="4980"/>
                      <a:pt x="172" y="4980"/>
                    </a:cubicBezTo>
                    <a:lnTo>
                      <a:pt x="172" y="4980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980"/>
                    </a:lnTo>
                    <a:lnTo>
                      <a:pt x="1202" y="4980"/>
                    </a:ln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7">
              <a:extLst>
                <a:ext uri="{FF2B5EF4-FFF2-40B4-BE49-F238E27FC236}">
                  <a16:creationId xmlns:a16="http://schemas.microsoft.com/office/drawing/2014/main" xmlns="" id="{A3B3EE83-5472-4E39-ACC8-2FF7C93FED10}"/>
                </a:ext>
              </a:extLst>
            </p:cNvPr>
            <p:cNvGrpSpPr/>
            <p:nvPr/>
          </p:nvGrpSpPr>
          <p:grpSpPr>
            <a:xfrm>
              <a:off x="5091823" y="5400521"/>
              <a:ext cx="4808" cy="1202"/>
              <a:chOff x="5091823" y="5400521"/>
              <a:chExt cx="4808" cy="1202"/>
            </a:xfrm>
            <a:solidFill>
              <a:srgbClr val="B4B4B4"/>
            </a:solidFill>
          </p:grpSpPr>
          <p:sp>
            <p:nvSpPr>
              <p:cNvPr id="2363" name="任意多边形: 形状 2362">
                <a:extLst>
                  <a:ext uri="{FF2B5EF4-FFF2-40B4-BE49-F238E27FC236}">
                    <a16:creationId xmlns:a16="http://schemas.microsoft.com/office/drawing/2014/main" xmlns="" id="{0BE69B07-2B57-49E1-AA84-3AA061CD81E8}"/>
                  </a:ext>
                </a:extLst>
              </p:cNvPr>
              <p:cNvSpPr/>
              <p:nvPr/>
            </p:nvSpPr>
            <p:spPr>
              <a:xfrm>
                <a:off x="5094227" y="540052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4" name="任意多边形: 形状 2363">
                <a:extLst>
                  <a:ext uri="{FF2B5EF4-FFF2-40B4-BE49-F238E27FC236}">
                    <a16:creationId xmlns:a16="http://schemas.microsoft.com/office/drawing/2014/main" xmlns="" id="{D4833971-BB8E-456A-9D3C-78488BCE902E}"/>
                  </a:ext>
                </a:extLst>
              </p:cNvPr>
              <p:cNvSpPr/>
              <p:nvPr/>
            </p:nvSpPr>
            <p:spPr>
              <a:xfrm>
                <a:off x="5091823" y="5400521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1" name="图形 7">
              <a:extLst>
                <a:ext uri="{FF2B5EF4-FFF2-40B4-BE49-F238E27FC236}">
                  <a16:creationId xmlns:a16="http://schemas.microsoft.com/office/drawing/2014/main" xmlns="" id="{9DFA32FD-352F-4F2F-8A18-390EBDC7434A}"/>
                </a:ext>
              </a:extLst>
            </p:cNvPr>
            <p:cNvGrpSpPr/>
            <p:nvPr/>
          </p:nvGrpSpPr>
          <p:grpSpPr>
            <a:xfrm>
              <a:off x="5089419" y="5401895"/>
              <a:ext cx="7040" cy="6105"/>
              <a:chOff x="5089419" y="5401895"/>
              <a:chExt cx="7040" cy="6105"/>
            </a:xfrm>
            <a:solidFill>
              <a:srgbClr val="B4B4B4"/>
            </a:solidFill>
          </p:grpSpPr>
          <p:sp>
            <p:nvSpPr>
              <p:cNvPr id="2361" name="任意多边形: 形状 2360">
                <a:extLst>
                  <a:ext uri="{FF2B5EF4-FFF2-40B4-BE49-F238E27FC236}">
                    <a16:creationId xmlns:a16="http://schemas.microsoft.com/office/drawing/2014/main" xmlns="" id="{93290C51-A3E6-4BE2-8047-F8002C57D0CF}"/>
                  </a:ext>
                </a:extLst>
              </p:cNvPr>
              <p:cNvSpPr/>
              <p:nvPr/>
            </p:nvSpPr>
            <p:spPr>
              <a:xfrm>
                <a:off x="5091823" y="540429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2" name="任意多边形: 形状 2361">
                <a:extLst>
                  <a:ext uri="{FF2B5EF4-FFF2-40B4-BE49-F238E27FC236}">
                    <a16:creationId xmlns:a16="http://schemas.microsoft.com/office/drawing/2014/main" xmlns="" id="{3CAC288A-8DAE-4290-A51E-BADE0B4317D9}"/>
                  </a:ext>
                </a:extLst>
              </p:cNvPr>
              <p:cNvSpPr/>
              <p:nvPr/>
            </p:nvSpPr>
            <p:spPr>
              <a:xfrm>
                <a:off x="5089419" y="5401895"/>
                <a:ext cx="7040" cy="6105"/>
              </a:xfrm>
              <a:custGeom>
                <a:avLst/>
                <a:gdLst>
                  <a:gd name="connsiteX0" fmla="*/ 0 w 7040"/>
                  <a:gd name="connsiteY0" fmla="*/ 6010 h 6105"/>
                  <a:gd name="connsiteX1" fmla="*/ 0 w 7040"/>
                  <a:gd name="connsiteY1" fmla="*/ 3606 h 6105"/>
                  <a:gd name="connsiteX2" fmla="*/ 0 w 7040"/>
                  <a:gd name="connsiteY2" fmla="*/ 2404 h 6105"/>
                  <a:gd name="connsiteX3" fmla="*/ 0 w 7040"/>
                  <a:gd name="connsiteY3" fmla="*/ 2404 h 6105"/>
                  <a:gd name="connsiteX4" fmla="*/ 0 w 7040"/>
                  <a:gd name="connsiteY4" fmla="*/ 0 h 6105"/>
                  <a:gd name="connsiteX5" fmla="*/ 2404 w 7040"/>
                  <a:gd name="connsiteY5" fmla="*/ 0 h 6105"/>
                  <a:gd name="connsiteX6" fmla="*/ 3606 w 7040"/>
                  <a:gd name="connsiteY6" fmla="*/ 0 h 6105"/>
                  <a:gd name="connsiteX7" fmla="*/ 3606 w 7040"/>
                  <a:gd name="connsiteY7" fmla="*/ 0 h 6105"/>
                  <a:gd name="connsiteX8" fmla="*/ 7040 w 7040"/>
                  <a:gd name="connsiteY8" fmla="*/ 0 h 6105"/>
                  <a:gd name="connsiteX9" fmla="*/ 6010 w 7040"/>
                  <a:gd name="connsiteY9" fmla="*/ 2919 h 6105"/>
                  <a:gd name="connsiteX10" fmla="*/ 4808 w 7040"/>
                  <a:gd name="connsiteY10" fmla="*/ 5495 h 6105"/>
                  <a:gd name="connsiteX11" fmla="*/ 4808 w 7040"/>
                  <a:gd name="connsiteY11" fmla="*/ 5495 h 6105"/>
                  <a:gd name="connsiteX12" fmla="*/ 2748 w 7040"/>
                  <a:gd name="connsiteY12" fmla="*/ 6010 h 6105"/>
                  <a:gd name="connsiteX13" fmla="*/ 2748 w 7040"/>
                  <a:gd name="connsiteY13" fmla="*/ 6010 h 6105"/>
                  <a:gd name="connsiteX14" fmla="*/ 2232 w 7040"/>
                  <a:gd name="connsiteY14" fmla="*/ 6010 h 6105"/>
                  <a:gd name="connsiteX15" fmla="*/ 2232 w 7040"/>
                  <a:gd name="connsiteY15" fmla="*/ 6010 h 6105"/>
                  <a:gd name="connsiteX16" fmla="*/ 0 w 7040"/>
                  <a:gd name="connsiteY16" fmla="*/ 6010 h 6105"/>
                  <a:gd name="connsiteX17" fmla="*/ 0 w 7040"/>
                  <a:gd name="connsiteY17" fmla="*/ 6010 h 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40" h="6105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040" y="0"/>
                    </a:lnTo>
                    <a:lnTo>
                      <a:pt x="6010" y="2919"/>
                    </a:lnTo>
                    <a:cubicBezTo>
                      <a:pt x="6010" y="3434"/>
                      <a:pt x="6182" y="4293"/>
                      <a:pt x="4808" y="5495"/>
                    </a:cubicBezTo>
                    <a:lnTo>
                      <a:pt x="4808" y="5495"/>
                    </a:lnTo>
                    <a:cubicBezTo>
                      <a:pt x="3778" y="6182"/>
                      <a:pt x="3091" y="6182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2" name="图形 7">
              <a:extLst>
                <a:ext uri="{FF2B5EF4-FFF2-40B4-BE49-F238E27FC236}">
                  <a16:creationId xmlns:a16="http://schemas.microsoft.com/office/drawing/2014/main" xmlns="" id="{120C3A3D-7D95-4957-A0C6-0B597D85369D}"/>
                </a:ext>
              </a:extLst>
            </p:cNvPr>
            <p:cNvGrpSpPr/>
            <p:nvPr/>
          </p:nvGrpSpPr>
          <p:grpSpPr>
            <a:xfrm>
              <a:off x="5093025" y="5382834"/>
              <a:ext cx="4808" cy="2404"/>
              <a:chOff x="5093025" y="5382834"/>
              <a:chExt cx="4808" cy="2404"/>
            </a:xfrm>
            <a:solidFill>
              <a:srgbClr val="B4B4B4"/>
            </a:solidFill>
          </p:grpSpPr>
          <p:sp>
            <p:nvSpPr>
              <p:cNvPr id="2359" name="任意多边形: 形状 2358">
                <a:extLst>
                  <a:ext uri="{FF2B5EF4-FFF2-40B4-BE49-F238E27FC236}">
                    <a16:creationId xmlns:a16="http://schemas.microsoft.com/office/drawing/2014/main" xmlns="" id="{078598D4-ABAF-4A97-A49C-5E1FD46702F3}"/>
                  </a:ext>
                </a:extLst>
              </p:cNvPr>
              <p:cNvSpPr/>
              <p:nvPr/>
            </p:nvSpPr>
            <p:spPr>
              <a:xfrm>
                <a:off x="5095429" y="5382834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0" name="任意多边形: 形状 2359">
                <a:extLst>
                  <a:ext uri="{FF2B5EF4-FFF2-40B4-BE49-F238E27FC236}">
                    <a16:creationId xmlns:a16="http://schemas.microsoft.com/office/drawing/2014/main" xmlns="" id="{8F33871A-51CC-4272-B1C9-45D0E1614015}"/>
                  </a:ext>
                </a:extLst>
              </p:cNvPr>
              <p:cNvSpPr/>
              <p:nvPr/>
            </p:nvSpPr>
            <p:spPr>
              <a:xfrm>
                <a:off x="5093025" y="5382834"/>
                <a:ext cx="4808" cy="2404"/>
              </a:xfrm>
              <a:custGeom>
                <a:avLst/>
                <a:gdLst>
                  <a:gd name="connsiteX0" fmla="*/ 0 w 4808"/>
                  <a:gd name="connsiteY0" fmla="*/ 2404 h 2404"/>
                  <a:gd name="connsiteX1" fmla="*/ 0 w 4808"/>
                  <a:gd name="connsiteY1" fmla="*/ 1202 h 2404"/>
                  <a:gd name="connsiteX2" fmla="*/ 0 w 4808"/>
                  <a:gd name="connsiteY2" fmla="*/ 0 h 2404"/>
                  <a:gd name="connsiteX3" fmla="*/ 0 w 4808"/>
                  <a:gd name="connsiteY3" fmla="*/ 0 h 2404"/>
                  <a:gd name="connsiteX4" fmla="*/ 4808 w 4808"/>
                  <a:gd name="connsiteY4" fmla="*/ 0 h 2404"/>
                  <a:gd name="connsiteX5" fmla="*/ 4808 w 4808"/>
                  <a:gd name="connsiteY5" fmla="*/ 0 h 2404"/>
                  <a:gd name="connsiteX6" fmla="*/ 4808 w 4808"/>
                  <a:gd name="connsiteY6" fmla="*/ 0 h 2404"/>
                  <a:gd name="connsiteX7" fmla="*/ 4808 w 4808"/>
                  <a:gd name="connsiteY7" fmla="*/ 1202 h 2404"/>
                  <a:gd name="connsiteX8" fmla="*/ 4808 w 4808"/>
                  <a:gd name="connsiteY8" fmla="*/ 1202 h 2404"/>
                  <a:gd name="connsiteX9" fmla="*/ 4808 w 4808"/>
                  <a:gd name="connsiteY9" fmla="*/ 2404 h 2404"/>
                  <a:gd name="connsiteX10" fmla="*/ 0 w 4808"/>
                  <a:gd name="connsiteY10" fmla="*/ 2404 h 2404"/>
                  <a:gd name="connsiteX11" fmla="*/ 0 w 4808"/>
                  <a:gd name="connsiteY11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2404">
                    <a:moveTo>
                      <a:pt x="0" y="2404"/>
                    </a:move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lnTo>
                      <a:pt x="4808" y="0"/>
                    </a:lnTo>
                    <a:lnTo>
                      <a:pt x="4808" y="0"/>
                    </a:lnTo>
                    <a:cubicBezTo>
                      <a:pt x="4808" y="0"/>
                      <a:pt x="4808" y="172"/>
                      <a:pt x="4808" y="1202"/>
                    </a:cubicBezTo>
                    <a:lnTo>
                      <a:pt x="4808" y="1202"/>
                    </a:lnTo>
                    <a:lnTo>
                      <a:pt x="4808" y="2404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3" name="图形 7">
              <a:extLst>
                <a:ext uri="{FF2B5EF4-FFF2-40B4-BE49-F238E27FC236}">
                  <a16:creationId xmlns:a16="http://schemas.microsoft.com/office/drawing/2014/main" xmlns="" id="{7372BADB-9DF2-4F63-9EDE-E4BF72774848}"/>
                </a:ext>
              </a:extLst>
            </p:cNvPr>
            <p:cNvGrpSpPr/>
            <p:nvPr/>
          </p:nvGrpSpPr>
          <p:grpSpPr>
            <a:xfrm>
              <a:off x="5172701" y="5460964"/>
              <a:ext cx="6010" cy="7384"/>
              <a:chOff x="5172701" y="5460964"/>
              <a:chExt cx="6010" cy="7384"/>
            </a:xfrm>
            <a:solidFill>
              <a:srgbClr val="B4B4B4"/>
            </a:solidFill>
          </p:grpSpPr>
          <p:sp>
            <p:nvSpPr>
              <p:cNvPr id="2357" name="任意多边形: 形状 2356">
                <a:extLst>
                  <a:ext uri="{FF2B5EF4-FFF2-40B4-BE49-F238E27FC236}">
                    <a16:creationId xmlns:a16="http://schemas.microsoft.com/office/drawing/2014/main" xmlns="" id="{37B8C654-C83D-49DD-854B-CBEF37BC7DFA}"/>
                  </a:ext>
                </a:extLst>
              </p:cNvPr>
              <p:cNvSpPr/>
              <p:nvPr/>
            </p:nvSpPr>
            <p:spPr>
              <a:xfrm>
                <a:off x="5175106" y="5462510"/>
                <a:ext cx="1201" cy="3777"/>
              </a:xfrm>
              <a:custGeom>
                <a:avLst/>
                <a:gdLst>
                  <a:gd name="connsiteX0" fmla="*/ 1202 w 1201"/>
                  <a:gd name="connsiteY0" fmla="*/ 3778 h 3777"/>
                  <a:gd name="connsiteX1" fmla="*/ 1202 w 1201"/>
                  <a:gd name="connsiteY1" fmla="*/ 1202 h 3777"/>
                  <a:gd name="connsiteX2" fmla="*/ 1202 w 1201"/>
                  <a:gd name="connsiteY2" fmla="*/ 0 h 3777"/>
                  <a:gd name="connsiteX3" fmla="*/ 0 w 1201"/>
                  <a:gd name="connsiteY3" fmla="*/ 1202 h 3777"/>
                  <a:gd name="connsiteX4" fmla="*/ 1202 w 1201"/>
                  <a:gd name="connsiteY4" fmla="*/ 3778 h 3777"/>
                  <a:gd name="connsiteX5" fmla="*/ 1202 w 1201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3777">
                    <a:moveTo>
                      <a:pt x="1202" y="3778"/>
                    </a:moveTo>
                    <a:cubicBezTo>
                      <a:pt x="1202" y="3778"/>
                      <a:pt x="1202" y="2576"/>
                      <a:pt x="1202" y="1202"/>
                    </a:cubicBezTo>
                    <a:lnTo>
                      <a:pt x="1202" y="0"/>
                    </a:lnTo>
                    <a:lnTo>
                      <a:pt x="0" y="1202"/>
                    </a:lnTo>
                    <a:cubicBezTo>
                      <a:pt x="0" y="2576"/>
                      <a:pt x="1202" y="3778"/>
                      <a:pt x="1202" y="3778"/>
                    </a:cubicBezTo>
                    <a:lnTo>
                      <a:pt x="120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8" name="任意多边形: 形状 2357">
                <a:extLst>
                  <a:ext uri="{FF2B5EF4-FFF2-40B4-BE49-F238E27FC236}">
                    <a16:creationId xmlns:a16="http://schemas.microsoft.com/office/drawing/2014/main" xmlns="" id="{623AFA0F-9119-4574-AD14-9167A8EDD07F}"/>
                  </a:ext>
                </a:extLst>
              </p:cNvPr>
              <p:cNvSpPr/>
              <p:nvPr/>
            </p:nvSpPr>
            <p:spPr>
              <a:xfrm>
                <a:off x="5172701" y="5460964"/>
                <a:ext cx="6010" cy="7384"/>
              </a:xfrm>
              <a:custGeom>
                <a:avLst/>
                <a:gdLst>
                  <a:gd name="connsiteX0" fmla="*/ 0 w 6010"/>
                  <a:gd name="connsiteY0" fmla="*/ 2919 h 7384"/>
                  <a:gd name="connsiteX1" fmla="*/ 0 w 6010"/>
                  <a:gd name="connsiteY1" fmla="*/ 1889 h 7384"/>
                  <a:gd name="connsiteX2" fmla="*/ 687 w 6010"/>
                  <a:gd name="connsiteY2" fmla="*/ 1202 h 7384"/>
                  <a:gd name="connsiteX3" fmla="*/ 1889 w 6010"/>
                  <a:gd name="connsiteY3" fmla="*/ 0 h 7384"/>
                  <a:gd name="connsiteX4" fmla="*/ 6010 w 6010"/>
                  <a:gd name="connsiteY4" fmla="*/ 1717 h 7384"/>
                  <a:gd name="connsiteX5" fmla="*/ 6010 w 6010"/>
                  <a:gd name="connsiteY5" fmla="*/ 3091 h 7384"/>
                  <a:gd name="connsiteX6" fmla="*/ 6010 w 6010"/>
                  <a:gd name="connsiteY6" fmla="*/ 5667 h 7384"/>
                  <a:gd name="connsiteX7" fmla="*/ 6010 w 6010"/>
                  <a:gd name="connsiteY7" fmla="*/ 5667 h 7384"/>
                  <a:gd name="connsiteX8" fmla="*/ 1889 w 6010"/>
                  <a:gd name="connsiteY8" fmla="*/ 7384 h 7384"/>
                  <a:gd name="connsiteX9" fmla="*/ 0 w 6010"/>
                  <a:gd name="connsiteY9" fmla="*/ 2919 h 7384"/>
                  <a:gd name="connsiteX10" fmla="*/ 0 w 6010"/>
                  <a:gd name="connsiteY10" fmla="*/ 2919 h 7384"/>
                  <a:gd name="connsiteX11" fmla="*/ 3606 w 6010"/>
                  <a:gd name="connsiteY11" fmla="*/ 5324 h 7384"/>
                  <a:gd name="connsiteX12" fmla="*/ 5323 w 6010"/>
                  <a:gd name="connsiteY12" fmla="*/ 3606 h 7384"/>
                  <a:gd name="connsiteX13" fmla="*/ 3606 w 6010"/>
                  <a:gd name="connsiteY13" fmla="*/ 5324 h 7384"/>
                  <a:gd name="connsiteX14" fmla="*/ 3606 w 6010"/>
                  <a:gd name="connsiteY14" fmla="*/ 5324 h 7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10" h="7384">
                    <a:moveTo>
                      <a:pt x="0" y="2919"/>
                    </a:moveTo>
                    <a:lnTo>
                      <a:pt x="0" y="1889"/>
                    </a:lnTo>
                    <a:lnTo>
                      <a:pt x="687" y="1202"/>
                    </a:lnTo>
                    <a:lnTo>
                      <a:pt x="1889" y="0"/>
                    </a:lnTo>
                    <a:lnTo>
                      <a:pt x="6010" y="1717"/>
                    </a:lnTo>
                    <a:lnTo>
                      <a:pt x="6010" y="3091"/>
                    </a:lnTo>
                    <a:cubicBezTo>
                      <a:pt x="6010" y="4293"/>
                      <a:pt x="6010" y="5667"/>
                      <a:pt x="6010" y="5667"/>
                    </a:cubicBezTo>
                    <a:lnTo>
                      <a:pt x="6010" y="5667"/>
                    </a:lnTo>
                    <a:lnTo>
                      <a:pt x="1889" y="7384"/>
                    </a:lnTo>
                    <a:cubicBezTo>
                      <a:pt x="1889" y="6869"/>
                      <a:pt x="172" y="5667"/>
                      <a:pt x="0" y="2919"/>
                    </a:cubicBezTo>
                    <a:lnTo>
                      <a:pt x="0" y="2919"/>
                    </a:lnTo>
                    <a:close/>
                    <a:moveTo>
                      <a:pt x="3606" y="5324"/>
                    </a:moveTo>
                    <a:lnTo>
                      <a:pt x="5323" y="3606"/>
                    </a:lnTo>
                    <a:lnTo>
                      <a:pt x="3606" y="5324"/>
                    </a:lnTo>
                    <a:lnTo>
                      <a:pt x="3606" y="532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4" name="图形 7">
              <a:extLst>
                <a:ext uri="{FF2B5EF4-FFF2-40B4-BE49-F238E27FC236}">
                  <a16:creationId xmlns:a16="http://schemas.microsoft.com/office/drawing/2014/main" xmlns="" id="{2B6489BD-857F-40A8-9889-E838416E893F}"/>
                </a:ext>
              </a:extLst>
            </p:cNvPr>
            <p:cNvGrpSpPr/>
            <p:nvPr/>
          </p:nvGrpSpPr>
          <p:grpSpPr>
            <a:xfrm>
              <a:off x="8242124" y="2474309"/>
              <a:ext cx="1202" cy="4808"/>
              <a:chOff x="8242124" y="2474309"/>
              <a:chExt cx="1202" cy="4808"/>
            </a:xfrm>
            <a:solidFill>
              <a:srgbClr val="B4B4B4"/>
            </a:solidFill>
          </p:grpSpPr>
          <p:sp>
            <p:nvSpPr>
              <p:cNvPr id="2355" name="任意多边形: 形状 2354">
                <a:extLst>
                  <a:ext uri="{FF2B5EF4-FFF2-40B4-BE49-F238E27FC236}">
                    <a16:creationId xmlns:a16="http://schemas.microsoft.com/office/drawing/2014/main" xmlns="" id="{170608AF-11BE-4ECE-85EC-F83BB713C988}"/>
                  </a:ext>
                </a:extLst>
              </p:cNvPr>
              <p:cNvSpPr/>
              <p:nvPr/>
            </p:nvSpPr>
            <p:spPr>
              <a:xfrm>
                <a:off x="8242124" y="247671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6" name="任意多边形: 形状 2355">
                <a:extLst>
                  <a:ext uri="{FF2B5EF4-FFF2-40B4-BE49-F238E27FC236}">
                    <a16:creationId xmlns:a16="http://schemas.microsoft.com/office/drawing/2014/main" xmlns="" id="{1529AFA0-F7C7-4A61-8895-EB3158B2ADE0}"/>
                  </a:ext>
                </a:extLst>
              </p:cNvPr>
              <p:cNvSpPr/>
              <p:nvPr/>
            </p:nvSpPr>
            <p:spPr>
              <a:xfrm>
                <a:off x="8242124" y="247430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5" name="图形 7">
              <a:extLst>
                <a:ext uri="{FF2B5EF4-FFF2-40B4-BE49-F238E27FC236}">
                  <a16:creationId xmlns:a16="http://schemas.microsoft.com/office/drawing/2014/main" xmlns="" id="{0CC51C49-C308-433F-89F6-82A3FDFF5C5A}"/>
                </a:ext>
              </a:extLst>
            </p:cNvPr>
            <p:cNvGrpSpPr/>
            <p:nvPr/>
          </p:nvGrpSpPr>
          <p:grpSpPr>
            <a:xfrm>
              <a:off x="8454365" y="3004740"/>
              <a:ext cx="6181" cy="7555"/>
              <a:chOff x="8454365" y="3004740"/>
              <a:chExt cx="6181" cy="7555"/>
            </a:xfrm>
            <a:solidFill>
              <a:srgbClr val="B4B4B4"/>
            </a:solidFill>
          </p:grpSpPr>
          <p:sp>
            <p:nvSpPr>
              <p:cNvPr id="2353" name="任意多边形: 形状 2352">
                <a:extLst>
                  <a:ext uri="{FF2B5EF4-FFF2-40B4-BE49-F238E27FC236}">
                    <a16:creationId xmlns:a16="http://schemas.microsoft.com/office/drawing/2014/main" xmlns="" id="{DB41A750-46C5-4DC2-AB41-ECEC124A997B}"/>
                  </a:ext>
                </a:extLst>
              </p:cNvPr>
              <p:cNvSpPr/>
              <p:nvPr/>
            </p:nvSpPr>
            <p:spPr>
              <a:xfrm>
                <a:off x="8456769" y="3007315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4" name="任意多边形: 形状 2353">
                <a:extLst>
                  <a:ext uri="{FF2B5EF4-FFF2-40B4-BE49-F238E27FC236}">
                    <a16:creationId xmlns:a16="http://schemas.microsoft.com/office/drawing/2014/main" xmlns="" id="{712ECD10-CAE1-40DB-B631-9CF859BCC3E9}"/>
                  </a:ext>
                </a:extLst>
              </p:cNvPr>
              <p:cNvSpPr/>
              <p:nvPr/>
            </p:nvSpPr>
            <p:spPr>
              <a:xfrm>
                <a:off x="8454365" y="3004740"/>
                <a:ext cx="6181" cy="7555"/>
              </a:xfrm>
              <a:custGeom>
                <a:avLst/>
                <a:gdLst>
                  <a:gd name="connsiteX0" fmla="*/ 0 w 6181"/>
                  <a:gd name="connsiteY0" fmla="*/ 7384 h 7555"/>
                  <a:gd name="connsiteX1" fmla="*/ 0 w 6181"/>
                  <a:gd name="connsiteY1" fmla="*/ 4980 h 7555"/>
                  <a:gd name="connsiteX2" fmla="*/ 0 w 6181"/>
                  <a:gd name="connsiteY2" fmla="*/ 3778 h 7555"/>
                  <a:gd name="connsiteX3" fmla="*/ 0 w 6181"/>
                  <a:gd name="connsiteY3" fmla="*/ 0 h 7555"/>
                  <a:gd name="connsiteX4" fmla="*/ 2404 w 6181"/>
                  <a:gd name="connsiteY4" fmla="*/ 0 h 7555"/>
                  <a:gd name="connsiteX5" fmla="*/ 6182 w 6181"/>
                  <a:gd name="connsiteY5" fmla="*/ 3778 h 7555"/>
                  <a:gd name="connsiteX6" fmla="*/ 6182 w 6181"/>
                  <a:gd name="connsiteY6" fmla="*/ 3778 h 7555"/>
                  <a:gd name="connsiteX7" fmla="*/ 2404 w 6181"/>
                  <a:gd name="connsiteY7" fmla="*/ 7556 h 7555"/>
                  <a:gd name="connsiteX8" fmla="*/ 2404 w 6181"/>
                  <a:gd name="connsiteY8" fmla="*/ 7556 h 7555"/>
                  <a:gd name="connsiteX9" fmla="*/ 0 w 6181"/>
                  <a:gd name="connsiteY9" fmla="*/ 7556 h 7555"/>
                  <a:gd name="connsiteX10" fmla="*/ 0 w 6181"/>
                  <a:gd name="connsiteY10" fmla="*/ 7384 h 7555"/>
                  <a:gd name="connsiteX11" fmla="*/ 1202 w 6181"/>
                  <a:gd name="connsiteY11" fmla="*/ 3606 h 7555"/>
                  <a:gd name="connsiteX12" fmla="*/ 2404 w 6181"/>
                  <a:gd name="connsiteY12" fmla="*/ 3606 h 7555"/>
                  <a:gd name="connsiteX13" fmla="*/ 2404 w 6181"/>
                  <a:gd name="connsiteY13" fmla="*/ 2404 h 7555"/>
                  <a:gd name="connsiteX14" fmla="*/ 2404 w 6181"/>
                  <a:gd name="connsiteY14" fmla="*/ 3606 h 7555"/>
                  <a:gd name="connsiteX15" fmla="*/ 1202 w 6181"/>
                  <a:gd name="connsiteY15" fmla="*/ 3606 h 7555"/>
                  <a:gd name="connsiteX16" fmla="*/ 1202 w 6181"/>
                  <a:gd name="connsiteY16" fmla="*/ 3606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7555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182" y="3778"/>
                    </a:cubicBezTo>
                    <a:lnTo>
                      <a:pt x="6182" y="3778"/>
                    </a:lnTo>
                    <a:cubicBezTo>
                      <a:pt x="6182" y="3778"/>
                      <a:pt x="6010" y="7384"/>
                      <a:pt x="2404" y="7556"/>
                    </a:cubicBezTo>
                    <a:lnTo>
                      <a:pt x="2404" y="7556"/>
                    </a:lnTo>
                    <a:lnTo>
                      <a:pt x="0" y="7556"/>
                    </a:lnTo>
                    <a:lnTo>
                      <a:pt x="0" y="7384"/>
                    </a:lnTo>
                    <a:close/>
                    <a:moveTo>
                      <a:pt x="1202" y="3606"/>
                    </a:moveTo>
                    <a:lnTo>
                      <a:pt x="2404" y="3606"/>
                    </a:lnTo>
                    <a:lnTo>
                      <a:pt x="2404" y="2404"/>
                    </a:lnTo>
                    <a:lnTo>
                      <a:pt x="2404" y="3606"/>
                    </a:lnTo>
                    <a:lnTo>
                      <a:pt x="1202" y="3606"/>
                    </a:lnTo>
                    <a:lnTo>
                      <a:pt x="1202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6" name="图形 7">
              <a:extLst>
                <a:ext uri="{FF2B5EF4-FFF2-40B4-BE49-F238E27FC236}">
                  <a16:creationId xmlns:a16="http://schemas.microsoft.com/office/drawing/2014/main" xmlns="" id="{6ED769C6-7552-437E-9241-FF3F411B48B2}"/>
                </a:ext>
              </a:extLst>
            </p:cNvPr>
            <p:cNvGrpSpPr/>
            <p:nvPr/>
          </p:nvGrpSpPr>
          <p:grpSpPr>
            <a:xfrm>
              <a:off x="8450588" y="2967821"/>
              <a:ext cx="6181" cy="6181"/>
              <a:chOff x="8450588" y="2967821"/>
              <a:chExt cx="6181" cy="6181"/>
            </a:xfrm>
            <a:solidFill>
              <a:srgbClr val="B4B4B4"/>
            </a:solidFill>
          </p:grpSpPr>
          <p:sp>
            <p:nvSpPr>
              <p:cNvPr id="2351" name="任意多边形: 形状 2350">
                <a:extLst>
                  <a:ext uri="{FF2B5EF4-FFF2-40B4-BE49-F238E27FC236}">
                    <a16:creationId xmlns:a16="http://schemas.microsoft.com/office/drawing/2014/main" xmlns="" id="{514310C5-033C-4C50-8B66-40D8E4BAF420}"/>
                  </a:ext>
                </a:extLst>
              </p:cNvPr>
              <p:cNvSpPr/>
              <p:nvPr/>
            </p:nvSpPr>
            <p:spPr>
              <a:xfrm>
                <a:off x="8452991" y="2970396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2" name="任意多边形: 形状 2351">
                <a:extLst>
                  <a:ext uri="{FF2B5EF4-FFF2-40B4-BE49-F238E27FC236}">
                    <a16:creationId xmlns:a16="http://schemas.microsoft.com/office/drawing/2014/main" xmlns="" id="{3E74E607-3FE6-4F48-A428-ABB6E165E2B2}"/>
                  </a:ext>
                </a:extLst>
              </p:cNvPr>
              <p:cNvSpPr/>
              <p:nvPr/>
            </p:nvSpPr>
            <p:spPr>
              <a:xfrm>
                <a:off x="8450588" y="2967821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3778 w 6181"/>
                  <a:gd name="connsiteY5" fmla="*/ 0 h 6181"/>
                  <a:gd name="connsiteX6" fmla="*/ 3778 w 6181"/>
                  <a:gd name="connsiteY6" fmla="*/ 0 h 6181"/>
                  <a:gd name="connsiteX7" fmla="*/ 6182 w 6181"/>
                  <a:gd name="connsiteY7" fmla="*/ 0 h 6181"/>
                  <a:gd name="connsiteX8" fmla="*/ 6182 w 6181"/>
                  <a:gd name="connsiteY8" fmla="*/ 2404 h 6181"/>
                  <a:gd name="connsiteX9" fmla="*/ 6182 w 6181"/>
                  <a:gd name="connsiteY9" fmla="*/ 3606 h 6181"/>
                  <a:gd name="connsiteX10" fmla="*/ 6182 w 6181"/>
                  <a:gd name="connsiteY10" fmla="*/ 6010 h 6181"/>
                  <a:gd name="connsiteX11" fmla="*/ 3606 w 6181"/>
                  <a:gd name="connsiteY11" fmla="*/ 6010 h 6181"/>
                  <a:gd name="connsiteX12" fmla="*/ 3606 w 6181"/>
                  <a:gd name="connsiteY12" fmla="*/ 6182 h 6181"/>
                  <a:gd name="connsiteX13" fmla="*/ 3606 w 6181"/>
                  <a:gd name="connsiteY13" fmla="*/ 3778 h 6181"/>
                  <a:gd name="connsiteX14" fmla="*/ 3606 w 6181"/>
                  <a:gd name="connsiteY14" fmla="*/ 1374 h 6181"/>
                  <a:gd name="connsiteX15" fmla="*/ 3606 w 6181"/>
                  <a:gd name="connsiteY15" fmla="*/ 3778 h 6181"/>
                  <a:gd name="connsiteX16" fmla="*/ 3606 w 6181"/>
                  <a:gd name="connsiteY16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1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3606" y="1374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7" name="图形 7">
              <a:extLst>
                <a:ext uri="{FF2B5EF4-FFF2-40B4-BE49-F238E27FC236}">
                  <a16:creationId xmlns:a16="http://schemas.microsoft.com/office/drawing/2014/main" xmlns="" id="{BE2A75DA-6E29-4E5E-8C9A-383E5EA29EBF}"/>
                </a:ext>
              </a:extLst>
            </p:cNvPr>
            <p:cNvGrpSpPr/>
            <p:nvPr/>
          </p:nvGrpSpPr>
          <p:grpSpPr>
            <a:xfrm>
              <a:off x="8492143" y="3008346"/>
              <a:ext cx="6182" cy="6353"/>
              <a:chOff x="8492143" y="3008346"/>
              <a:chExt cx="6182" cy="6353"/>
            </a:xfrm>
            <a:solidFill>
              <a:srgbClr val="B4B4B4"/>
            </a:solidFill>
          </p:grpSpPr>
          <p:sp>
            <p:nvSpPr>
              <p:cNvPr id="2349" name="任意多边形: 形状 2348">
                <a:extLst>
                  <a:ext uri="{FF2B5EF4-FFF2-40B4-BE49-F238E27FC236}">
                    <a16:creationId xmlns:a16="http://schemas.microsoft.com/office/drawing/2014/main" xmlns="" id="{D22647C0-D40C-4319-8405-28D503BC837C}"/>
                  </a:ext>
                </a:extLst>
              </p:cNvPr>
              <p:cNvSpPr/>
              <p:nvPr/>
            </p:nvSpPr>
            <p:spPr>
              <a:xfrm>
                <a:off x="8494718" y="301092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0" name="任意多边形: 形状 2349">
                <a:extLst>
                  <a:ext uri="{FF2B5EF4-FFF2-40B4-BE49-F238E27FC236}">
                    <a16:creationId xmlns:a16="http://schemas.microsoft.com/office/drawing/2014/main" xmlns="" id="{B6D7F8AD-45F9-4982-9AEE-CA08066F056B}"/>
                  </a:ext>
                </a:extLst>
              </p:cNvPr>
              <p:cNvSpPr/>
              <p:nvPr/>
            </p:nvSpPr>
            <p:spPr>
              <a:xfrm>
                <a:off x="8492143" y="3008346"/>
                <a:ext cx="6182" cy="6353"/>
              </a:xfrm>
              <a:custGeom>
                <a:avLst/>
                <a:gdLst>
                  <a:gd name="connsiteX0" fmla="*/ 0 w 6182"/>
                  <a:gd name="connsiteY0" fmla="*/ 6182 h 6353"/>
                  <a:gd name="connsiteX1" fmla="*/ 0 w 6182"/>
                  <a:gd name="connsiteY1" fmla="*/ 3778 h 6353"/>
                  <a:gd name="connsiteX2" fmla="*/ 0 w 6182"/>
                  <a:gd name="connsiteY2" fmla="*/ 0 h 6353"/>
                  <a:gd name="connsiteX3" fmla="*/ 2404 w 6182"/>
                  <a:gd name="connsiteY3" fmla="*/ 0 h 6353"/>
                  <a:gd name="connsiteX4" fmla="*/ 3606 w 6182"/>
                  <a:gd name="connsiteY4" fmla="*/ 0 h 6353"/>
                  <a:gd name="connsiteX5" fmla="*/ 3606 w 6182"/>
                  <a:gd name="connsiteY5" fmla="*/ 0 h 6353"/>
                  <a:gd name="connsiteX6" fmla="*/ 3606 w 6182"/>
                  <a:gd name="connsiteY6" fmla="*/ 172 h 6353"/>
                  <a:gd name="connsiteX7" fmla="*/ 4293 w 6182"/>
                  <a:gd name="connsiteY7" fmla="*/ 172 h 6353"/>
                  <a:gd name="connsiteX8" fmla="*/ 4293 w 6182"/>
                  <a:gd name="connsiteY8" fmla="*/ 172 h 6353"/>
                  <a:gd name="connsiteX9" fmla="*/ 4808 w 6182"/>
                  <a:gd name="connsiteY9" fmla="*/ 343 h 6353"/>
                  <a:gd name="connsiteX10" fmla="*/ 4808 w 6182"/>
                  <a:gd name="connsiteY10" fmla="*/ 343 h 6353"/>
                  <a:gd name="connsiteX11" fmla="*/ 4293 w 6182"/>
                  <a:gd name="connsiteY11" fmla="*/ 2576 h 6353"/>
                  <a:gd name="connsiteX12" fmla="*/ 6182 w 6182"/>
                  <a:gd name="connsiteY12" fmla="*/ 2576 h 6353"/>
                  <a:gd name="connsiteX13" fmla="*/ 6182 w 6182"/>
                  <a:gd name="connsiteY13" fmla="*/ 2576 h 6353"/>
                  <a:gd name="connsiteX14" fmla="*/ 6182 w 6182"/>
                  <a:gd name="connsiteY14" fmla="*/ 2576 h 6353"/>
                  <a:gd name="connsiteX15" fmla="*/ 2576 w 6182"/>
                  <a:gd name="connsiteY15" fmla="*/ 6354 h 6353"/>
                  <a:gd name="connsiteX16" fmla="*/ 2576 w 6182"/>
                  <a:gd name="connsiteY16" fmla="*/ 6354 h 6353"/>
                  <a:gd name="connsiteX17" fmla="*/ 2576 w 6182"/>
                  <a:gd name="connsiteY17" fmla="*/ 5152 h 6353"/>
                  <a:gd name="connsiteX18" fmla="*/ 2576 w 6182"/>
                  <a:gd name="connsiteY18" fmla="*/ 3950 h 6353"/>
                  <a:gd name="connsiteX19" fmla="*/ 2576 w 6182"/>
                  <a:gd name="connsiteY19" fmla="*/ 6354 h 6353"/>
                  <a:gd name="connsiteX20" fmla="*/ 0 w 6182"/>
                  <a:gd name="connsiteY20" fmla="*/ 6354 h 6353"/>
                  <a:gd name="connsiteX21" fmla="*/ 0 w 6182"/>
                  <a:gd name="connsiteY21" fmla="*/ 6182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2" h="6353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172"/>
                    </a:lnTo>
                    <a:cubicBezTo>
                      <a:pt x="3950" y="172"/>
                      <a:pt x="4293" y="172"/>
                      <a:pt x="4293" y="172"/>
                    </a:cubicBezTo>
                    <a:lnTo>
                      <a:pt x="4293" y="172"/>
                    </a:lnTo>
                    <a:cubicBezTo>
                      <a:pt x="4637" y="172"/>
                      <a:pt x="4637" y="343"/>
                      <a:pt x="4808" y="343"/>
                    </a:cubicBezTo>
                    <a:lnTo>
                      <a:pt x="4808" y="343"/>
                    </a:lnTo>
                    <a:lnTo>
                      <a:pt x="4293" y="2576"/>
                    </a:lnTo>
                    <a:lnTo>
                      <a:pt x="6182" y="2576"/>
                    </a:lnTo>
                    <a:cubicBezTo>
                      <a:pt x="6182" y="2576"/>
                      <a:pt x="6182" y="2576"/>
                      <a:pt x="6182" y="2576"/>
                    </a:cubicBezTo>
                    <a:lnTo>
                      <a:pt x="6182" y="2576"/>
                    </a:lnTo>
                    <a:cubicBezTo>
                      <a:pt x="6182" y="2748"/>
                      <a:pt x="5838" y="6182"/>
                      <a:pt x="2576" y="6354"/>
                    </a:cubicBezTo>
                    <a:lnTo>
                      <a:pt x="2576" y="6354"/>
                    </a:lnTo>
                    <a:lnTo>
                      <a:pt x="2576" y="5152"/>
                    </a:lnTo>
                    <a:lnTo>
                      <a:pt x="2576" y="3950"/>
                    </a:lnTo>
                    <a:lnTo>
                      <a:pt x="2576" y="6354"/>
                    </a:lnTo>
                    <a:lnTo>
                      <a:pt x="0" y="6354"/>
                    </a:lnTo>
                    <a:lnTo>
                      <a:pt x="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8" name="图形 7">
              <a:extLst>
                <a:ext uri="{FF2B5EF4-FFF2-40B4-BE49-F238E27FC236}">
                  <a16:creationId xmlns:a16="http://schemas.microsoft.com/office/drawing/2014/main" xmlns="" id="{96DD0087-E305-4534-9FAC-4B3BC2A0BFB2}"/>
                </a:ext>
              </a:extLst>
            </p:cNvPr>
            <p:cNvGrpSpPr/>
            <p:nvPr/>
          </p:nvGrpSpPr>
          <p:grpSpPr>
            <a:xfrm>
              <a:off x="8525112" y="3048871"/>
              <a:ext cx="7555" cy="6181"/>
              <a:chOff x="8525112" y="3048871"/>
              <a:chExt cx="7555" cy="6181"/>
            </a:xfrm>
            <a:solidFill>
              <a:srgbClr val="B4B4B4"/>
            </a:solidFill>
          </p:grpSpPr>
          <p:sp>
            <p:nvSpPr>
              <p:cNvPr id="2347" name="任意多边形: 形状 2346">
                <a:extLst>
                  <a:ext uri="{FF2B5EF4-FFF2-40B4-BE49-F238E27FC236}">
                    <a16:creationId xmlns:a16="http://schemas.microsoft.com/office/drawing/2014/main" xmlns="" id="{DA73170D-8633-4338-B600-987105B6D749}"/>
                  </a:ext>
                </a:extLst>
              </p:cNvPr>
              <p:cNvSpPr/>
              <p:nvPr/>
            </p:nvSpPr>
            <p:spPr>
              <a:xfrm>
                <a:off x="8527516" y="3051446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8" name="任意多边形: 形状 2347">
                <a:extLst>
                  <a:ext uri="{FF2B5EF4-FFF2-40B4-BE49-F238E27FC236}">
                    <a16:creationId xmlns:a16="http://schemas.microsoft.com/office/drawing/2014/main" xmlns="" id="{C8F182F7-2BA1-41E0-B3DE-2D3038B8ADBF}"/>
                  </a:ext>
                </a:extLst>
              </p:cNvPr>
              <p:cNvSpPr/>
              <p:nvPr/>
            </p:nvSpPr>
            <p:spPr>
              <a:xfrm>
                <a:off x="8525112" y="3048871"/>
                <a:ext cx="7555" cy="6181"/>
              </a:xfrm>
              <a:custGeom>
                <a:avLst/>
                <a:gdLst>
                  <a:gd name="connsiteX0" fmla="*/ 4979 w 7555"/>
                  <a:gd name="connsiteY0" fmla="*/ 6182 h 6181"/>
                  <a:gd name="connsiteX1" fmla="*/ 3778 w 7555"/>
                  <a:gd name="connsiteY1" fmla="*/ 6182 h 6181"/>
                  <a:gd name="connsiteX2" fmla="*/ 3778 w 7555"/>
                  <a:gd name="connsiteY2" fmla="*/ 4808 h 6181"/>
                  <a:gd name="connsiteX3" fmla="*/ 3778 w 7555"/>
                  <a:gd name="connsiteY3" fmla="*/ 6182 h 6181"/>
                  <a:gd name="connsiteX4" fmla="*/ 2404 w 7555"/>
                  <a:gd name="connsiteY4" fmla="*/ 6182 h 6181"/>
                  <a:gd name="connsiteX5" fmla="*/ 2404 w 7555"/>
                  <a:gd name="connsiteY5" fmla="*/ 6182 h 6181"/>
                  <a:gd name="connsiteX6" fmla="*/ 0 w 7555"/>
                  <a:gd name="connsiteY6" fmla="*/ 6182 h 6181"/>
                  <a:gd name="connsiteX7" fmla="*/ 0 w 7555"/>
                  <a:gd name="connsiteY7" fmla="*/ 3778 h 6181"/>
                  <a:gd name="connsiteX8" fmla="*/ 858 w 7555"/>
                  <a:gd name="connsiteY8" fmla="*/ 859 h 6181"/>
                  <a:gd name="connsiteX9" fmla="*/ 858 w 7555"/>
                  <a:gd name="connsiteY9" fmla="*/ 859 h 6181"/>
                  <a:gd name="connsiteX10" fmla="*/ 3263 w 7555"/>
                  <a:gd name="connsiteY10" fmla="*/ 0 h 6181"/>
                  <a:gd name="connsiteX11" fmla="*/ 3263 w 7555"/>
                  <a:gd name="connsiteY11" fmla="*/ 0 h 6181"/>
                  <a:gd name="connsiteX12" fmla="*/ 3778 w 7555"/>
                  <a:gd name="connsiteY12" fmla="*/ 0 h 6181"/>
                  <a:gd name="connsiteX13" fmla="*/ 3778 w 7555"/>
                  <a:gd name="connsiteY13" fmla="*/ 0 h 6181"/>
                  <a:gd name="connsiteX14" fmla="*/ 7556 w 7555"/>
                  <a:gd name="connsiteY14" fmla="*/ 3778 h 6181"/>
                  <a:gd name="connsiteX15" fmla="*/ 7556 w 7555"/>
                  <a:gd name="connsiteY15" fmla="*/ 3778 h 6181"/>
                  <a:gd name="connsiteX16" fmla="*/ 7556 w 7555"/>
                  <a:gd name="connsiteY16" fmla="*/ 6182 h 6181"/>
                  <a:gd name="connsiteX17" fmla="*/ 4979 w 7555"/>
                  <a:gd name="connsiteY17" fmla="*/ 6182 h 6181"/>
                  <a:gd name="connsiteX18" fmla="*/ 4979 w 7555"/>
                  <a:gd name="connsiteY18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55" h="6181">
                    <a:moveTo>
                      <a:pt x="4979" y="6182"/>
                    </a:moveTo>
                    <a:lnTo>
                      <a:pt x="3778" y="6182"/>
                    </a:lnTo>
                    <a:lnTo>
                      <a:pt x="3778" y="4808"/>
                    </a:lnTo>
                    <a:lnTo>
                      <a:pt x="3778" y="6182"/>
                    </a:ln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3091"/>
                      <a:pt x="-344" y="2576"/>
                      <a:pt x="858" y="859"/>
                    </a:cubicBezTo>
                    <a:lnTo>
                      <a:pt x="858" y="859"/>
                    </a:lnTo>
                    <a:cubicBezTo>
                      <a:pt x="2061" y="0"/>
                      <a:pt x="2748" y="0"/>
                      <a:pt x="3263" y="0"/>
                    </a:cubicBezTo>
                    <a:lnTo>
                      <a:pt x="3263" y="0"/>
                    </a:lnTo>
                    <a:cubicBezTo>
                      <a:pt x="3434" y="0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384" y="172"/>
                      <a:pt x="7556" y="3778"/>
                    </a:cubicBezTo>
                    <a:lnTo>
                      <a:pt x="7556" y="3778"/>
                    </a:lnTo>
                    <a:lnTo>
                      <a:pt x="7556" y="6182"/>
                    </a:lnTo>
                    <a:lnTo>
                      <a:pt x="4979" y="6182"/>
                    </a:lnTo>
                    <a:lnTo>
                      <a:pt x="4979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9" name="图形 7">
              <a:extLst>
                <a:ext uri="{FF2B5EF4-FFF2-40B4-BE49-F238E27FC236}">
                  <a16:creationId xmlns:a16="http://schemas.microsoft.com/office/drawing/2014/main" xmlns="" id="{67414448-3504-4BA0-A57D-E79E056186EF}"/>
                </a:ext>
              </a:extLst>
            </p:cNvPr>
            <p:cNvGrpSpPr/>
            <p:nvPr/>
          </p:nvGrpSpPr>
          <p:grpSpPr>
            <a:xfrm>
              <a:off x="8618697" y="3165637"/>
              <a:ext cx="9959" cy="14424"/>
              <a:chOff x="8618697" y="3165637"/>
              <a:chExt cx="9959" cy="14424"/>
            </a:xfrm>
            <a:solidFill>
              <a:srgbClr val="B4B4B4"/>
            </a:solidFill>
          </p:grpSpPr>
          <p:sp>
            <p:nvSpPr>
              <p:cNvPr id="2345" name="任意多边形: 形状 2344">
                <a:extLst>
                  <a:ext uri="{FF2B5EF4-FFF2-40B4-BE49-F238E27FC236}">
                    <a16:creationId xmlns:a16="http://schemas.microsoft.com/office/drawing/2014/main" xmlns="" id="{2E56CCF9-1AC5-454F-A2BE-7774F11BC0B1}"/>
                  </a:ext>
                </a:extLst>
              </p:cNvPr>
              <p:cNvSpPr/>
              <p:nvPr/>
            </p:nvSpPr>
            <p:spPr>
              <a:xfrm>
                <a:off x="8621273" y="3168041"/>
                <a:ext cx="5106" cy="9641"/>
              </a:xfrm>
              <a:custGeom>
                <a:avLst/>
                <a:gdLst>
                  <a:gd name="connsiteX0" fmla="*/ 1202 w 5106"/>
                  <a:gd name="connsiteY0" fmla="*/ 8929 h 9641"/>
                  <a:gd name="connsiteX1" fmla="*/ 0 w 5106"/>
                  <a:gd name="connsiteY1" fmla="*/ 3778 h 9641"/>
                  <a:gd name="connsiteX2" fmla="*/ 1202 w 5106"/>
                  <a:gd name="connsiteY2" fmla="*/ 0 h 9641"/>
                  <a:gd name="connsiteX3" fmla="*/ 4979 w 5106"/>
                  <a:gd name="connsiteY3" fmla="*/ 5152 h 9641"/>
                  <a:gd name="connsiteX4" fmla="*/ 1202 w 5106"/>
                  <a:gd name="connsiteY4" fmla="*/ 8929 h 9641"/>
                  <a:gd name="connsiteX5" fmla="*/ 1202 w 5106"/>
                  <a:gd name="connsiteY5" fmla="*/ 8929 h 9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06" h="9641">
                    <a:moveTo>
                      <a:pt x="1202" y="8929"/>
                    </a:moveTo>
                    <a:cubicBezTo>
                      <a:pt x="1202" y="8929"/>
                      <a:pt x="0" y="6353"/>
                      <a:pt x="0" y="3778"/>
                    </a:cubicBezTo>
                    <a:cubicBezTo>
                      <a:pt x="0" y="1202"/>
                      <a:pt x="0" y="0"/>
                      <a:pt x="1202" y="0"/>
                    </a:cubicBezTo>
                    <a:cubicBezTo>
                      <a:pt x="2404" y="1202"/>
                      <a:pt x="4979" y="3778"/>
                      <a:pt x="4979" y="5152"/>
                    </a:cubicBezTo>
                    <a:cubicBezTo>
                      <a:pt x="4979" y="6353"/>
                      <a:pt x="6182" y="11505"/>
                      <a:pt x="1202" y="8929"/>
                    </a:cubicBezTo>
                    <a:lnTo>
                      <a:pt x="1202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6" name="任意多边形: 形状 2345">
                <a:extLst>
                  <a:ext uri="{FF2B5EF4-FFF2-40B4-BE49-F238E27FC236}">
                    <a16:creationId xmlns:a16="http://schemas.microsoft.com/office/drawing/2014/main" xmlns="" id="{70CF1331-3895-4B1C-A653-EA0681489C76}"/>
                  </a:ext>
                </a:extLst>
              </p:cNvPr>
              <p:cNvSpPr/>
              <p:nvPr/>
            </p:nvSpPr>
            <p:spPr>
              <a:xfrm>
                <a:off x="8618697" y="3165637"/>
                <a:ext cx="9959" cy="14424"/>
              </a:xfrm>
              <a:custGeom>
                <a:avLst/>
                <a:gdLst>
                  <a:gd name="connsiteX0" fmla="*/ 2576 w 9959"/>
                  <a:gd name="connsiteY0" fmla="*/ 13394 h 14424"/>
                  <a:gd name="connsiteX1" fmla="*/ 3606 w 9959"/>
                  <a:gd name="connsiteY1" fmla="*/ 11161 h 14424"/>
                  <a:gd name="connsiteX2" fmla="*/ 5495 w 9959"/>
                  <a:gd name="connsiteY2" fmla="*/ 10131 h 14424"/>
                  <a:gd name="connsiteX3" fmla="*/ 3606 w 9959"/>
                  <a:gd name="connsiteY3" fmla="*/ 11161 h 14424"/>
                  <a:gd name="connsiteX4" fmla="*/ 2576 w 9959"/>
                  <a:gd name="connsiteY4" fmla="*/ 13394 h 14424"/>
                  <a:gd name="connsiteX5" fmla="*/ 1889 w 9959"/>
                  <a:gd name="connsiteY5" fmla="*/ 13050 h 14424"/>
                  <a:gd name="connsiteX6" fmla="*/ 1545 w 9959"/>
                  <a:gd name="connsiteY6" fmla="*/ 12364 h 14424"/>
                  <a:gd name="connsiteX7" fmla="*/ 0 w 9959"/>
                  <a:gd name="connsiteY7" fmla="*/ 6353 h 14424"/>
                  <a:gd name="connsiteX8" fmla="*/ 0 w 9959"/>
                  <a:gd name="connsiteY8" fmla="*/ 6353 h 14424"/>
                  <a:gd name="connsiteX9" fmla="*/ 0 w 9959"/>
                  <a:gd name="connsiteY9" fmla="*/ 5495 h 14424"/>
                  <a:gd name="connsiteX10" fmla="*/ 0 w 9959"/>
                  <a:gd name="connsiteY10" fmla="*/ 5495 h 14424"/>
                  <a:gd name="connsiteX11" fmla="*/ 3606 w 9959"/>
                  <a:gd name="connsiteY11" fmla="*/ 0 h 14424"/>
                  <a:gd name="connsiteX12" fmla="*/ 3606 w 9959"/>
                  <a:gd name="connsiteY12" fmla="*/ 0 h 14424"/>
                  <a:gd name="connsiteX13" fmla="*/ 4637 w 9959"/>
                  <a:gd name="connsiteY13" fmla="*/ 0 h 14424"/>
                  <a:gd name="connsiteX14" fmla="*/ 5323 w 9959"/>
                  <a:gd name="connsiteY14" fmla="*/ 687 h 14424"/>
                  <a:gd name="connsiteX15" fmla="*/ 9788 w 9959"/>
                  <a:gd name="connsiteY15" fmla="*/ 7556 h 14424"/>
                  <a:gd name="connsiteX16" fmla="*/ 9788 w 9959"/>
                  <a:gd name="connsiteY16" fmla="*/ 7556 h 14424"/>
                  <a:gd name="connsiteX17" fmla="*/ 9960 w 9959"/>
                  <a:gd name="connsiteY17" fmla="*/ 9616 h 14424"/>
                  <a:gd name="connsiteX18" fmla="*/ 9960 w 9959"/>
                  <a:gd name="connsiteY18" fmla="*/ 9616 h 14424"/>
                  <a:gd name="connsiteX19" fmla="*/ 5838 w 9959"/>
                  <a:gd name="connsiteY19" fmla="*/ 14424 h 14424"/>
                  <a:gd name="connsiteX20" fmla="*/ 5838 w 9959"/>
                  <a:gd name="connsiteY20" fmla="*/ 14424 h 14424"/>
                  <a:gd name="connsiteX21" fmla="*/ 2576 w 9959"/>
                  <a:gd name="connsiteY21" fmla="*/ 13394 h 14424"/>
                  <a:gd name="connsiteX22" fmla="*/ 2576 w 9959"/>
                  <a:gd name="connsiteY22" fmla="*/ 13394 h 14424"/>
                  <a:gd name="connsiteX23" fmla="*/ 4980 w 9959"/>
                  <a:gd name="connsiteY23" fmla="*/ 7727 h 14424"/>
                  <a:gd name="connsiteX24" fmla="*/ 4980 w 9959"/>
                  <a:gd name="connsiteY24" fmla="*/ 7556 h 14424"/>
                  <a:gd name="connsiteX25" fmla="*/ 4980 w 9959"/>
                  <a:gd name="connsiteY25" fmla="*/ 7556 h 14424"/>
                  <a:gd name="connsiteX26" fmla="*/ 4980 w 9959"/>
                  <a:gd name="connsiteY26" fmla="*/ 7556 h 14424"/>
                  <a:gd name="connsiteX27" fmla="*/ 4980 w 9959"/>
                  <a:gd name="connsiteY27" fmla="*/ 7727 h 14424"/>
                  <a:gd name="connsiteX28" fmla="*/ 4980 w 9959"/>
                  <a:gd name="connsiteY28" fmla="*/ 7727 h 14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959" h="14424">
                    <a:moveTo>
                      <a:pt x="2576" y="13394"/>
                    </a:moveTo>
                    <a:lnTo>
                      <a:pt x="3606" y="11161"/>
                    </a:lnTo>
                    <a:lnTo>
                      <a:pt x="5495" y="10131"/>
                    </a:lnTo>
                    <a:lnTo>
                      <a:pt x="3606" y="11161"/>
                    </a:lnTo>
                    <a:lnTo>
                      <a:pt x="2576" y="13394"/>
                    </a:lnTo>
                    <a:lnTo>
                      <a:pt x="1889" y="13050"/>
                    </a:lnTo>
                    <a:lnTo>
                      <a:pt x="1545" y="12364"/>
                    </a:lnTo>
                    <a:cubicBezTo>
                      <a:pt x="1545" y="12192"/>
                      <a:pt x="0" y="9616"/>
                      <a:pt x="0" y="6353"/>
                    </a:cubicBezTo>
                    <a:lnTo>
                      <a:pt x="0" y="6353"/>
                    </a:lnTo>
                    <a:cubicBezTo>
                      <a:pt x="0" y="6010"/>
                      <a:pt x="0" y="5667"/>
                      <a:pt x="0" y="5495"/>
                    </a:cubicBezTo>
                    <a:lnTo>
                      <a:pt x="0" y="5495"/>
                    </a:lnTo>
                    <a:cubicBezTo>
                      <a:pt x="0" y="4121"/>
                      <a:pt x="0" y="343"/>
                      <a:pt x="3606" y="0"/>
                    </a:cubicBezTo>
                    <a:lnTo>
                      <a:pt x="3606" y="0"/>
                    </a:lnTo>
                    <a:lnTo>
                      <a:pt x="4637" y="0"/>
                    </a:lnTo>
                    <a:lnTo>
                      <a:pt x="5323" y="687"/>
                    </a:lnTo>
                    <a:cubicBezTo>
                      <a:pt x="6525" y="2232"/>
                      <a:pt x="9273" y="3949"/>
                      <a:pt x="9788" y="7556"/>
                    </a:cubicBezTo>
                    <a:lnTo>
                      <a:pt x="9788" y="7556"/>
                    </a:lnTo>
                    <a:cubicBezTo>
                      <a:pt x="9788" y="7556"/>
                      <a:pt x="9960" y="8586"/>
                      <a:pt x="9960" y="9616"/>
                    </a:cubicBezTo>
                    <a:lnTo>
                      <a:pt x="9960" y="9616"/>
                    </a:lnTo>
                    <a:cubicBezTo>
                      <a:pt x="9960" y="10818"/>
                      <a:pt x="9101" y="14424"/>
                      <a:pt x="5838" y="14424"/>
                    </a:cubicBezTo>
                    <a:lnTo>
                      <a:pt x="5838" y="14424"/>
                    </a:lnTo>
                    <a:cubicBezTo>
                      <a:pt x="4808" y="14424"/>
                      <a:pt x="3778" y="14081"/>
                      <a:pt x="2576" y="13394"/>
                    </a:cubicBezTo>
                    <a:lnTo>
                      <a:pt x="2576" y="13394"/>
                    </a:lnTo>
                    <a:close/>
                    <a:moveTo>
                      <a:pt x="4980" y="7727"/>
                    </a:moveTo>
                    <a:cubicBezTo>
                      <a:pt x="4980" y="7727"/>
                      <a:pt x="4980" y="7556"/>
                      <a:pt x="4980" y="7556"/>
                    </a:cubicBezTo>
                    <a:lnTo>
                      <a:pt x="4980" y="7556"/>
                    </a:lnTo>
                    <a:lnTo>
                      <a:pt x="4980" y="7556"/>
                    </a:lnTo>
                    <a:cubicBezTo>
                      <a:pt x="4980" y="7556"/>
                      <a:pt x="4980" y="7727"/>
                      <a:pt x="4980" y="7727"/>
                    </a:cubicBezTo>
                    <a:lnTo>
                      <a:pt x="4980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0" name="图形 7">
              <a:extLst>
                <a:ext uri="{FF2B5EF4-FFF2-40B4-BE49-F238E27FC236}">
                  <a16:creationId xmlns:a16="http://schemas.microsoft.com/office/drawing/2014/main" xmlns="" id="{22DDD4A7-9D10-467A-A7E2-5AE5579D401B}"/>
                </a:ext>
              </a:extLst>
            </p:cNvPr>
            <p:cNvGrpSpPr/>
            <p:nvPr/>
          </p:nvGrpSpPr>
          <p:grpSpPr>
            <a:xfrm>
              <a:off x="8549668" y="3242051"/>
              <a:ext cx="6010" cy="6181"/>
              <a:chOff x="8549668" y="3242051"/>
              <a:chExt cx="6010" cy="6181"/>
            </a:xfrm>
            <a:solidFill>
              <a:srgbClr val="B4B4B4"/>
            </a:solidFill>
          </p:grpSpPr>
          <p:sp>
            <p:nvSpPr>
              <p:cNvPr id="2343" name="任意多边形: 形状 2342">
                <a:extLst>
                  <a:ext uri="{FF2B5EF4-FFF2-40B4-BE49-F238E27FC236}">
                    <a16:creationId xmlns:a16="http://schemas.microsoft.com/office/drawing/2014/main" xmlns="" id="{C619F442-E90E-4E45-A5BD-31815415F24B}"/>
                  </a:ext>
                </a:extLst>
              </p:cNvPr>
              <p:cNvSpPr/>
              <p:nvPr/>
            </p:nvSpPr>
            <p:spPr>
              <a:xfrm>
                <a:off x="8552071" y="3244455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4" name="任意多边形: 形状 2343">
                <a:extLst>
                  <a:ext uri="{FF2B5EF4-FFF2-40B4-BE49-F238E27FC236}">
                    <a16:creationId xmlns:a16="http://schemas.microsoft.com/office/drawing/2014/main" xmlns="" id="{F1216069-B28B-4B02-97CF-BD8BDEF11A67}"/>
                  </a:ext>
                </a:extLst>
              </p:cNvPr>
              <p:cNvSpPr/>
              <p:nvPr/>
            </p:nvSpPr>
            <p:spPr>
              <a:xfrm>
                <a:off x="8549668" y="3242051"/>
                <a:ext cx="6010" cy="6181"/>
              </a:xfrm>
              <a:custGeom>
                <a:avLst/>
                <a:gdLst>
                  <a:gd name="connsiteX0" fmla="*/ 0 w 6010"/>
                  <a:gd name="connsiteY0" fmla="*/ 6010 h 6181"/>
                  <a:gd name="connsiteX1" fmla="*/ 0 w 6010"/>
                  <a:gd name="connsiteY1" fmla="*/ 3606 h 6181"/>
                  <a:gd name="connsiteX2" fmla="*/ 0 w 6010"/>
                  <a:gd name="connsiteY2" fmla="*/ 0 h 6181"/>
                  <a:gd name="connsiteX3" fmla="*/ 2404 w 6010"/>
                  <a:gd name="connsiteY3" fmla="*/ 0 h 6181"/>
                  <a:gd name="connsiteX4" fmla="*/ 3606 w 6010"/>
                  <a:gd name="connsiteY4" fmla="*/ 0 h 6181"/>
                  <a:gd name="connsiteX5" fmla="*/ 3606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404 w 6010"/>
                  <a:gd name="connsiteY8" fmla="*/ 6182 h 6181"/>
                  <a:gd name="connsiteX9" fmla="*/ 2404 w 6010"/>
                  <a:gd name="connsiteY9" fmla="*/ 6182 h 6181"/>
                  <a:gd name="connsiteX10" fmla="*/ 0 w 6010"/>
                  <a:gd name="connsiteY10" fmla="*/ 6182 h 6181"/>
                  <a:gd name="connsiteX11" fmla="*/ 0 w 6010"/>
                  <a:gd name="connsiteY11" fmla="*/ 6010 h 6181"/>
                  <a:gd name="connsiteX12" fmla="*/ 2404 w 6010"/>
                  <a:gd name="connsiteY12" fmla="*/ 2404 h 6181"/>
                  <a:gd name="connsiteX13" fmla="*/ 2404 w 6010"/>
                  <a:gd name="connsiteY13" fmla="*/ 1202 h 6181"/>
                  <a:gd name="connsiteX14" fmla="*/ 2404 w 6010"/>
                  <a:gd name="connsiteY14" fmla="*/ 2404 h 6181"/>
                  <a:gd name="connsiteX15" fmla="*/ 2404 w 6010"/>
                  <a:gd name="connsiteY15" fmla="*/ 2404 h 6181"/>
                  <a:gd name="connsiteX16" fmla="*/ 2404 w 6010"/>
                  <a:gd name="connsiteY16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181">
                    <a:moveTo>
                      <a:pt x="0" y="6010"/>
                    </a:move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6010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1" name="图形 7">
              <a:extLst>
                <a:ext uri="{FF2B5EF4-FFF2-40B4-BE49-F238E27FC236}">
                  <a16:creationId xmlns:a16="http://schemas.microsoft.com/office/drawing/2014/main" xmlns="" id="{18DF4EFD-D78F-48BC-8784-1E13A86D3722}"/>
                </a:ext>
              </a:extLst>
            </p:cNvPr>
            <p:cNvGrpSpPr/>
            <p:nvPr/>
          </p:nvGrpSpPr>
          <p:grpSpPr>
            <a:xfrm>
              <a:off x="8477890" y="3233294"/>
              <a:ext cx="6181" cy="6181"/>
              <a:chOff x="8477890" y="3233294"/>
              <a:chExt cx="6181" cy="6181"/>
            </a:xfrm>
            <a:solidFill>
              <a:srgbClr val="B4B4B4"/>
            </a:solidFill>
          </p:grpSpPr>
          <p:sp>
            <p:nvSpPr>
              <p:cNvPr id="2341" name="任意多边形: 形状 2340">
                <a:extLst>
                  <a:ext uri="{FF2B5EF4-FFF2-40B4-BE49-F238E27FC236}">
                    <a16:creationId xmlns:a16="http://schemas.microsoft.com/office/drawing/2014/main" xmlns="" id="{A798DEB7-4031-4C11-9D96-ACAFA276453C}"/>
                  </a:ext>
                </a:extLst>
              </p:cNvPr>
              <p:cNvSpPr/>
              <p:nvPr/>
            </p:nvSpPr>
            <p:spPr>
              <a:xfrm>
                <a:off x="8480294" y="3235698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2" name="任意多边形: 形状 2341">
                <a:extLst>
                  <a:ext uri="{FF2B5EF4-FFF2-40B4-BE49-F238E27FC236}">
                    <a16:creationId xmlns:a16="http://schemas.microsoft.com/office/drawing/2014/main" xmlns="" id="{726A14F4-EA6A-431E-BB27-0FAEF6190659}"/>
                  </a:ext>
                </a:extLst>
              </p:cNvPr>
              <p:cNvSpPr/>
              <p:nvPr/>
            </p:nvSpPr>
            <p:spPr>
              <a:xfrm>
                <a:off x="8477890" y="3233294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6010 h 6181"/>
                  <a:gd name="connsiteX5" fmla="*/ 0 w 6181"/>
                  <a:gd name="connsiteY5" fmla="*/ 6010 h 6181"/>
                  <a:gd name="connsiteX6" fmla="*/ 0 w 6181"/>
                  <a:gd name="connsiteY6" fmla="*/ 3606 h 6181"/>
                  <a:gd name="connsiteX7" fmla="*/ 0 w 6181"/>
                  <a:gd name="connsiteY7" fmla="*/ 2404 h 6181"/>
                  <a:gd name="connsiteX8" fmla="*/ 0 w 6181"/>
                  <a:gd name="connsiteY8" fmla="*/ 2404 h 6181"/>
                  <a:gd name="connsiteX9" fmla="*/ 0 w 6181"/>
                  <a:gd name="connsiteY9" fmla="*/ 0 h 6181"/>
                  <a:gd name="connsiteX10" fmla="*/ 2404 w 6181"/>
                  <a:gd name="connsiteY10" fmla="*/ 0 h 6181"/>
                  <a:gd name="connsiteX11" fmla="*/ 2919 w 6181"/>
                  <a:gd name="connsiteY11" fmla="*/ 0 h 6181"/>
                  <a:gd name="connsiteX12" fmla="*/ 2919 w 6181"/>
                  <a:gd name="connsiteY12" fmla="*/ 0 h 6181"/>
                  <a:gd name="connsiteX13" fmla="*/ 5323 w 6181"/>
                  <a:gd name="connsiteY13" fmla="*/ 858 h 6181"/>
                  <a:gd name="connsiteX14" fmla="*/ 5323 w 6181"/>
                  <a:gd name="connsiteY14" fmla="*/ 858 h 6181"/>
                  <a:gd name="connsiteX15" fmla="*/ 6182 w 6181"/>
                  <a:gd name="connsiteY15" fmla="*/ 3778 h 6181"/>
                  <a:gd name="connsiteX16" fmla="*/ 6182 w 6181"/>
                  <a:gd name="connsiteY16" fmla="*/ 3778 h 6181"/>
                  <a:gd name="connsiteX17" fmla="*/ 6182 w 6181"/>
                  <a:gd name="connsiteY17" fmla="*/ 6182 h 6181"/>
                  <a:gd name="connsiteX18" fmla="*/ 3606 w 6181"/>
                  <a:gd name="connsiteY18" fmla="*/ 6182 h 6181"/>
                  <a:gd name="connsiteX19" fmla="*/ 3606 w 6181"/>
                  <a:gd name="connsiteY19" fmla="*/ 6010 h 6181"/>
                  <a:gd name="connsiteX20" fmla="*/ 3606 w 6181"/>
                  <a:gd name="connsiteY20" fmla="*/ 3606 h 6181"/>
                  <a:gd name="connsiteX21" fmla="*/ 4808 w 6181"/>
                  <a:gd name="connsiteY21" fmla="*/ 3606 h 6181"/>
                  <a:gd name="connsiteX22" fmla="*/ 3606 w 6181"/>
                  <a:gd name="connsiteY22" fmla="*/ 3606 h 6181"/>
                  <a:gd name="connsiteX23" fmla="*/ 3606 w 6181"/>
                  <a:gd name="connsiteY23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8"/>
                    </a:cubicBezTo>
                    <a:lnTo>
                      <a:pt x="5323" y="858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2" name="图形 7">
              <a:extLst>
                <a:ext uri="{FF2B5EF4-FFF2-40B4-BE49-F238E27FC236}">
                  <a16:creationId xmlns:a16="http://schemas.microsoft.com/office/drawing/2014/main" xmlns="" id="{FE356E0E-DA28-428C-BF8F-132A2D7B5656}"/>
                </a:ext>
              </a:extLst>
            </p:cNvPr>
            <p:cNvGrpSpPr/>
            <p:nvPr/>
          </p:nvGrpSpPr>
          <p:grpSpPr>
            <a:xfrm>
              <a:off x="8532153" y="3272445"/>
              <a:ext cx="15110" cy="7383"/>
              <a:chOff x="8532153" y="3272445"/>
              <a:chExt cx="15110" cy="7383"/>
            </a:xfrm>
            <a:solidFill>
              <a:srgbClr val="B4B4B4"/>
            </a:solidFill>
          </p:grpSpPr>
          <p:sp>
            <p:nvSpPr>
              <p:cNvPr id="2339" name="任意多边形: 形状 2338">
                <a:extLst>
                  <a:ext uri="{FF2B5EF4-FFF2-40B4-BE49-F238E27FC236}">
                    <a16:creationId xmlns:a16="http://schemas.microsoft.com/office/drawing/2014/main" xmlns="" id="{9728766E-B893-4CA9-BC2F-C1E7C815BF01}"/>
                  </a:ext>
                </a:extLst>
              </p:cNvPr>
              <p:cNvSpPr/>
              <p:nvPr/>
            </p:nvSpPr>
            <p:spPr>
              <a:xfrm>
                <a:off x="8534720" y="3275020"/>
                <a:ext cx="9967" cy="2404"/>
              </a:xfrm>
              <a:custGeom>
                <a:avLst/>
                <a:gdLst>
                  <a:gd name="connsiteX0" fmla="*/ 4988 w 9967"/>
                  <a:gd name="connsiteY0" fmla="*/ 2404 h 2404"/>
                  <a:gd name="connsiteX1" fmla="*/ 9967 w 9967"/>
                  <a:gd name="connsiteY1" fmla="*/ 1202 h 2404"/>
                  <a:gd name="connsiteX2" fmla="*/ 4988 w 9967"/>
                  <a:gd name="connsiteY2" fmla="*/ 0 h 2404"/>
                  <a:gd name="connsiteX3" fmla="*/ 8 w 9967"/>
                  <a:gd name="connsiteY3" fmla="*/ 1374 h 2404"/>
                  <a:gd name="connsiteX4" fmla="*/ 4988 w 9967"/>
                  <a:gd name="connsiteY4" fmla="*/ 2404 h 2404"/>
                  <a:gd name="connsiteX5" fmla="*/ 4988 w 9967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7" h="2404">
                    <a:moveTo>
                      <a:pt x="4988" y="2404"/>
                    </a:moveTo>
                    <a:cubicBezTo>
                      <a:pt x="7564" y="2404"/>
                      <a:pt x="9967" y="1202"/>
                      <a:pt x="9967" y="1202"/>
                    </a:cubicBezTo>
                    <a:cubicBezTo>
                      <a:pt x="9967" y="0"/>
                      <a:pt x="7392" y="0"/>
                      <a:pt x="4988" y="0"/>
                    </a:cubicBezTo>
                    <a:cubicBezTo>
                      <a:pt x="2412" y="0"/>
                      <a:pt x="8" y="0"/>
                      <a:pt x="8" y="1374"/>
                    </a:cubicBezTo>
                    <a:cubicBezTo>
                      <a:pt x="-164" y="1202"/>
                      <a:pt x="2412" y="2404"/>
                      <a:pt x="4988" y="2404"/>
                    </a:cubicBezTo>
                    <a:lnTo>
                      <a:pt x="498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0" name="任意多边形: 形状 2339">
                <a:extLst>
                  <a:ext uri="{FF2B5EF4-FFF2-40B4-BE49-F238E27FC236}">
                    <a16:creationId xmlns:a16="http://schemas.microsoft.com/office/drawing/2014/main" xmlns="" id="{A637A706-FCDD-4BFB-8263-CB49A8142973}"/>
                  </a:ext>
                </a:extLst>
              </p:cNvPr>
              <p:cNvSpPr/>
              <p:nvPr/>
            </p:nvSpPr>
            <p:spPr>
              <a:xfrm>
                <a:off x="8532153" y="3272445"/>
                <a:ext cx="15110" cy="7383"/>
              </a:xfrm>
              <a:custGeom>
                <a:avLst/>
                <a:gdLst>
                  <a:gd name="connsiteX0" fmla="*/ 7556 w 15110"/>
                  <a:gd name="connsiteY0" fmla="*/ 7384 h 7383"/>
                  <a:gd name="connsiteX1" fmla="*/ 7556 w 15110"/>
                  <a:gd name="connsiteY1" fmla="*/ 7384 h 7383"/>
                  <a:gd name="connsiteX2" fmla="*/ 7556 w 15110"/>
                  <a:gd name="connsiteY2" fmla="*/ 7384 h 7383"/>
                  <a:gd name="connsiteX3" fmla="*/ 7556 w 15110"/>
                  <a:gd name="connsiteY3" fmla="*/ 7384 h 7383"/>
                  <a:gd name="connsiteX4" fmla="*/ 7556 w 15110"/>
                  <a:gd name="connsiteY4" fmla="*/ 7384 h 7383"/>
                  <a:gd name="connsiteX5" fmla="*/ 7556 w 15110"/>
                  <a:gd name="connsiteY5" fmla="*/ 4980 h 7383"/>
                  <a:gd name="connsiteX6" fmla="*/ 7556 w 15110"/>
                  <a:gd name="connsiteY6" fmla="*/ 4980 h 7383"/>
                  <a:gd name="connsiteX7" fmla="*/ 7556 w 15110"/>
                  <a:gd name="connsiteY7" fmla="*/ 7384 h 7383"/>
                  <a:gd name="connsiteX8" fmla="*/ 1030 w 15110"/>
                  <a:gd name="connsiteY8" fmla="*/ 5667 h 7383"/>
                  <a:gd name="connsiteX9" fmla="*/ 1030 w 15110"/>
                  <a:gd name="connsiteY9" fmla="*/ 5667 h 7383"/>
                  <a:gd name="connsiteX10" fmla="*/ 0 w 15110"/>
                  <a:gd name="connsiteY10" fmla="*/ 3778 h 7383"/>
                  <a:gd name="connsiteX11" fmla="*/ 0 w 15110"/>
                  <a:gd name="connsiteY11" fmla="*/ 3778 h 7383"/>
                  <a:gd name="connsiteX12" fmla="*/ 3606 w 15110"/>
                  <a:gd name="connsiteY12" fmla="*/ 172 h 7383"/>
                  <a:gd name="connsiteX13" fmla="*/ 3606 w 15110"/>
                  <a:gd name="connsiteY13" fmla="*/ 172 h 7383"/>
                  <a:gd name="connsiteX14" fmla="*/ 7212 w 15110"/>
                  <a:gd name="connsiteY14" fmla="*/ 0 h 7383"/>
                  <a:gd name="connsiteX15" fmla="*/ 7212 w 15110"/>
                  <a:gd name="connsiteY15" fmla="*/ 0 h 7383"/>
                  <a:gd name="connsiteX16" fmla="*/ 8071 w 15110"/>
                  <a:gd name="connsiteY16" fmla="*/ 0 h 7383"/>
                  <a:gd name="connsiteX17" fmla="*/ 8071 w 15110"/>
                  <a:gd name="connsiteY17" fmla="*/ 0 h 7383"/>
                  <a:gd name="connsiteX18" fmla="*/ 11677 w 15110"/>
                  <a:gd name="connsiteY18" fmla="*/ 343 h 7383"/>
                  <a:gd name="connsiteX19" fmla="*/ 11677 w 15110"/>
                  <a:gd name="connsiteY19" fmla="*/ 343 h 7383"/>
                  <a:gd name="connsiteX20" fmla="*/ 15111 w 15110"/>
                  <a:gd name="connsiteY20" fmla="*/ 3778 h 7383"/>
                  <a:gd name="connsiteX21" fmla="*/ 15111 w 15110"/>
                  <a:gd name="connsiteY21" fmla="*/ 3778 h 7383"/>
                  <a:gd name="connsiteX22" fmla="*/ 15111 w 15110"/>
                  <a:gd name="connsiteY22" fmla="*/ 5323 h 7383"/>
                  <a:gd name="connsiteX23" fmla="*/ 13737 w 15110"/>
                  <a:gd name="connsiteY23" fmla="*/ 6010 h 7383"/>
                  <a:gd name="connsiteX24" fmla="*/ 7556 w 15110"/>
                  <a:gd name="connsiteY24" fmla="*/ 7384 h 7383"/>
                  <a:gd name="connsiteX25" fmla="*/ 7556 w 15110"/>
                  <a:gd name="connsiteY25" fmla="*/ 7384 h 7383"/>
                  <a:gd name="connsiteX26" fmla="*/ 7556 w 15110"/>
                  <a:gd name="connsiteY26" fmla="*/ 7384 h 7383"/>
                  <a:gd name="connsiteX27" fmla="*/ 7556 w 15110"/>
                  <a:gd name="connsiteY27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10" h="7383">
                    <a:moveTo>
                      <a:pt x="7556" y="7384"/>
                    </a:moveTo>
                    <a:cubicBezTo>
                      <a:pt x="7384" y="7384"/>
                      <a:pt x="7384" y="7384"/>
                      <a:pt x="7556" y="7384"/>
                    </a:cubicBezTo>
                    <a:lnTo>
                      <a:pt x="7556" y="7384"/>
                    </a:lnTo>
                    <a:cubicBezTo>
                      <a:pt x="7384" y="7384"/>
                      <a:pt x="7384" y="7384"/>
                      <a:pt x="7556" y="7384"/>
                    </a:cubicBezTo>
                    <a:lnTo>
                      <a:pt x="7556" y="7384"/>
                    </a:lnTo>
                    <a:lnTo>
                      <a:pt x="7556" y="4980"/>
                    </a:lnTo>
                    <a:lnTo>
                      <a:pt x="7556" y="4980"/>
                    </a:lnTo>
                    <a:lnTo>
                      <a:pt x="7556" y="7384"/>
                    </a:lnTo>
                    <a:cubicBezTo>
                      <a:pt x="4293" y="7384"/>
                      <a:pt x="1545" y="6010"/>
                      <a:pt x="1030" y="5667"/>
                    </a:cubicBezTo>
                    <a:lnTo>
                      <a:pt x="1030" y="5667"/>
                    </a:lnTo>
                    <a:cubicBezTo>
                      <a:pt x="1030" y="5323"/>
                      <a:pt x="343" y="5838"/>
                      <a:pt x="0" y="3778"/>
                    </a:cubicBezTo>
                    <a:lnTo>
                      <a:pt x="0" y="3778"/>
                    </a:lnTo>
                    <a:cubicBezTo>
                      <a:pt x="171" y="1030"/>
                      <a:pt x="2576" y="343"/>
                      <a:pt x="3606" y="172"/>
                    </a:cubicBezTo>
                    <a:lnTo>
                      <a:pt x="3606" y="172"/>
                    </a:lnTo>
                    <a:cubicBezTo>
                      <a:pt x="4808" y="0"/>
                      <a:pt x="6182" y="0"/>
                      <a:pt x="7212" y="0"/>
                    </a:cubicBezTo>
                    <a:lnTo>
                      <a:pt x="7212" y="0"/>
                    </a:lnTo>
                    <a:cubicBezTo>
                      <a:pt x="7727" y="0"/>
                      <a:pt x="7899" y="0"/>
                      <a:pt x="8071" y="0"/>
                    </a:cubicBezTo>
                    <a:lnTo>
                      <a:pt x="8071" y="0"/>
                    </a:lnTo>
                    <a:cubicBezTo>
                      <a:pt x="9272" y="0"/>
                      <a:pt x="10474" y="0"/>
                      <a:pt x="11677" y="343"/>
                    </a:cubicBezTo>
                    <a:lnTo>
                      <a:pt x="11677" y="343"/>
                    </a:lnTo>
                    <a:cubicBezTo>
                      <a:pt x="12707" y="515"/>
                      <a:pt x="14939" y="1202"/>
                      <a:pt x="15111" y="3778"/>
                    </a:cubicBezTo>
                    <a:lnTo>
                      <a:pt x="15111" y="3778"/>
                    </a:lnTo>
                    <a:lnTo>
                      <a:pt x="15111" y="5323"/>
                    </a:lnTo>
                    <a:lnTo>
                      <a:pt x="13737" y="6010"/>
                    </a:lnTo>
                    <a:cubicBezTo>
                      <a:pt x="13394" y="6010"/>
                      <a:pt x="10818" y="7384"/>
                      <a:pt x="7556" y="7384"/>
                    </a:cubicBezTo>
                    <a:lnTo>
                      <a:pt x="7556" y="7384"/>
                    </a:lnTo>
                    <a:lnTo>
                      <a:pt x="7556" y="7384"/>
                    </a:lnTo>
                    <a:lnTo>
                      <a:pt x="7556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xmlns="" id="{26BDCD70-5666-4D7B-95D6-80D792E1D077}"/>
                </a:ext>
              </a:extLst>
            </p:cNvPr>
            <p:cNvSpPr/>
            <p:nvPr/>
          </p:nvSpPr>
          <p:spPr>
            <a:xfrm>
              <a:off x="8052893" y="2751458"/>
              <a:ext cx="1201" cy="4979"/>
            </a:xfrm>
            <a:custGeom>
              <a:avLst/>
              <a:gdLst>
                <a:gd name="connsiteX0" fmla="*/ 0 w 1201"/>
                <a:gd name="connsiteY0" fmla="*/ 4980 h 4979"/>
                <a:gd name="connsiteX1" fmla="*/ 0 w 1201"/>
                <a:gd name="connsiteY1" fmla="*/ 0 h 4979"/>
                <a:gd name="connsiteX2" fmla="*/ 1202 w 1201"/>
                <a:gd name="connsiteY2" fmla="*/ 0 h 4979"/>
                <a:gd name="connsiteX3" fmla="*/ 1202 w 1201"/>
                <a:gd name="connsiteY3" fmla="*/ 4980 h 4979"/>
                <a:gd name="connsiteX4" fmla="*/ 0 w 1201"/>
                <a:gd name="connsiteY4" fmla="*/ 4980 h 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" h="4979">
                  <a:moveTo>
                    <a:pt x="0" y="4980"/>
                  </a:moveTo>
                  <a:lnTo>
                    <a:pt x="0" y="0"/>
                  </a:lnTo>
                  <a:lnTo>
                    <a:pt x="1202" y="0"/>
                  </a:lnTo>
                  <a:lnTo>
                    <a:pt x="1202" y="4980"/>
                  </a:lnTo>
                  <a:lnTo>
                    <a:pt x="0" y="4980"/>
                  </a:lnTo>
                  <a:close/>
                </a:path>
              </a:pathLst>
            </a:custGeom>
            <a:solidFill>
              <a:srgbClr val="B4B4B4"/>
            </a:solidFill>
            <a:ln w="171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34" name="图形 7">
              <a:extLst>
                <a:ext uri="{FF2B5EF4-FFF2-40B4-BE49-F238E27FC236}">
                  <a16:creationId xmlns:a16="http://schemas.microsoft.com/office/drawing/2014/main" xmlns="" id="{D7376794-84A7-473E-A971-9EB4CAF84DA2}"/>
                </a:ext>
              </a:extLst>
            </p:cNvPr>
            <p:cNvGrpSpPr/>
            <p:nvPr/>
          </p:nvGrpSpPr>
          <p:grpSpPr>
            <a:xfrm>
              <a:off x="8138751" y="2833882"/>
              <a:ext cx="1201" cy="4808"/>
              <a:chOff x="8138751" y="2833882"/>
              <a:chExt cx="1201" cy="4808"/>
            </a:xfrm>
            <a:solidFill>
              <a:srgbClr val="B4B4B4"/>
            </a:solidFill>
          </p:grpSpPr>
          <p:sp>
            <p:nvSpPr>
              <p:cNvPr id="2337" name="任意多边形: 形状 2336">
                <a:extLst>
                  <a:ext uri="{FF2B5EF4-FFF2-40B4-BE49-F238E27FC236}">
                    <a16:creationId xmlns:a16="http://schemas.microsoft.com/office/drawing/2014/main" xmlns="" id="{BF3B9392-A530-4389-BA2B-6CBC0162E8A6}"/>
                  </a:ext>
                </a:extLst>
              </p:cNvPr>
              <p:cNvSpPr/>
              <p:nvPr/>
            </p:nvSpPr>
            <p:spPr>
              <a:xfrm>
                <a:off x="8138751" y="2836286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8" name="任意多边形: 形状 2337">
                <a:extLst>
                  <a:ext uri="{FF2B5EF4-FFF2-40B4-BE49-F238E27FC236}">
                    <a16:creationId xmlns:a16="http://schemas.microsoft.com/office/drawing/2014/main" xmlns="" id="{BDA3497D-E5CE-4A5E-91B4-4514D839CA02}"/>
                  </a:ext>
                </a:extLst>
              </p:cNvPr>
              <p:cNvSpPr/>
              <p:nvPr/>
            </p:nvSpPr>
            <p:spPr>
              <a:xfrm>
                <a:off x="8138751" y="2833882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0 h 4808"/>
                  <a:gd name="connsiteX2" fmla="*/ 1202 w 1201"/>
                  <a:gd name="connsiteY2" fmla="*/ 0 h 4808"/>
                  <a:gd name="connsiteX3" fmla="*/ 1202 w 1201"/>
                  <a:gd name="connsiteY3" fmla="*/ 2404 h 4808"/>
                  <a:gd name="connsiteX4" fmla="*/ 1202 w 1201"/>
                  <a:gd name="connsiteY4" fmla="*/ 4808 h 4808"/>
                  <a:gd name="connsiteX5" fmla="*/ 0 w 1201"/>
                  <a:gd name="connsiteY5" fmla="*/ 4808 h 4808"/>
                  <a:gd name="connsiteX6" fmla="*/ 0 w 1201"/>
                  <a:gd name="connsiteY6" fmla="*/ 4808 h 4808"/>
                  <a:gd name="connsiteX7" fmla="*/ 1202 w 1201"/>
                  <a:gd name="connsiteY7" fmla="*/ 2404 h 4808"/>
                  <a:gd name="connsiteX8" fmla="*/ 1202 w 1201"/>
                  <a:gd name="connsiteY8" fmla="*/ 0 h 4808"/>
                  <a:gd name="connsiteX9" fmla="*/ 1202 w 1201"/>
                  <a:gd name="connsiteY9" fmla="*/ 2404 h 4808"/>
                  <a:gd name="connsiteX10" fmla="*/ 1202 w 1201"/>
                  <a:gd name="connsiteY10" fmla="*/ 2404 h 4808"/>
                  <a:gd name="connsiteX11" fmla="*/ 1202 w 1201"/>
                  <a:gd name="connsiteY11" fmla="*/ 0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5" name="图形 7">
              <a:extLst>
                <a:ext uri="{FF2B5EF4-FFF2-40B4-BE49-F238E27FC236}">
                  <a16:creationId xmlns:a16="http://schemas.microsoft.com/office/drawing/2014/main" xmlns="" id="{C8519729-11A0-46FF-9084-517BDF352383}"/>
                </a:ext>
              </a:extLst>
            </p:cNvPr>
            <p:cNvGrpSpPr/>
            <p:nvPr/>
          </p:nvGrpSpPr>
          <p:grpSpPr>
            <a:xfrm>
              <a:off x="8150073" y="2804578"/>
              <a:ext cx="12375" cy="7324"/>
              <a:chOff x="8150073" y="2804578"/>
              <a:chExt cx="12375" cy="7324"/>
            </a:xfrm>
            <a:solidFill>
              <a:srgbClr val="B4B4B4"/>
            </a:solidFill>
          </p:grpSpPr>
          <p:sp>
            <p:nvSpPr>
              <p:cNvPr id="2335" name="任意多边形: 形状 2334">
                <a:extLst>
                  <a:ext uri="{FF2B5EF4-FFF2-40B4-BE49-F238E27FC236}">
                    <a16:creationId xmlns:a16="http://schemas.microsoft.com/office/drawing/2014/main" xmlns="" id="{132100B9-CC1E-45E7-94EE-AF7126401F84}"/>
                  </a:ext>
                </a:extLst>
              </p:cNvPr>
              <p:cNvSpPr/>
              <p:nvPr/>
            </p:nvSpPr>
            <p:spPr>
              <a:xfrm>
                <a:off x="8152488" y="2807266"/>
                <a:ext cx="7555" cy="2404"/>
              </a:xfrm>
              <a:custGeom>
                <a:avLst/>
                <a:gdLst>
                  <a:gd name="connsiteX0" fmla="*/ 3778 w 7555"/>
                  <a:gd name="connsiteY0" fmla="*/ 2404 h 2404"/>
                  <a:gd name="connsiteX1" fmla="*/ 7556 w 7555"/>
                  <a:gd name="connsiteY1" fmla="*/ 1202 h 2404"/>
                  <a:gd name="connsiteX2" fmla="*/ 3778 w 7555"/>
                  <a:gd name="connsiteY2" fmla="*/ 0 h 2404"/>
                  <a:gd name="connsiteX3" fmla="*/ 0 w 7555"/>
                  <a:gd name="connsiteY3" fmla="*/ 1202 h 2404"/>
                  <a:gd name="connsiteX4" fmla="*/ 3778 w 7555"/>
                  <a:gd name="connsiteY4" fmla="*/ 2404 h 2404"/>
                  <a:gd name="connsiteX5" fmla="*/ 3778 w 7555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5" h="2404">
                    <a:moveTo>
                      <a:pt x="3778" y="2404"/>
                    </a:moveTo>
                    <a:cubicBezTo>
                      <a:pt x="4980" y="2404"/>
                      <a:pt x="7556" y="2404"/>
                      <a:pt x="7556" y="1202"/>
                    </a:cubicBezTo>
                    <a:cubicBezTo>
                      <a:pt x="7556" y="0"/>
                      <a:pt x="4980" y="0"/>
                      <a:pt x="3778" y="0"/>
                    </a:cubicBezTo>
                    <a:cubicBezTo>
                      <a:pt x="1202" y="0"/>
                      <a:pt x="0" y="0"/>
                      <a:pt x="0" y="1202"/>
                    </a:cubicBezTo>
                    <a:cubicBezTo>
                      <a:pt x="0" y="2404"/>
                      <a:pt x="1374" y="2404"/>
                      <a:pt x="3778" y="2404"/>
                    </a:cubicBez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6" name="任意多边形: 形状 2335">
                <a:extLst>
                  <a:ext uri="{FF2B5EF4-FFF2-40B4-BE49-F238E27FC236}">
                    <a16:creationId xmlns:a16="http://schemas.microsoft.com/office/drawing/2014/main" xmlns="" id="{B8C0C445-0623-4DAC-A030-B28BCD0A71CF}"/>
                  </a:ext>
                </a:extLst>
              </p:cNvPr>
              <p:cNvSpPr/>
              <p:nvPr/>
            </p:nvSpPr>
            <p:spPr>
              <a:xfrm>
                <a:off x="8150073" y="2804578"/>
                <a:ext cx="12375" cy="7324"/>
              </a:xfrm>
              <a:custGeom>
                <a:avLst/>
                <a:gdLst>
                  <a:gd name="connsiteX0" fmla="*/ 6193 w 12375"/>
                  <a:gd name="connsiteY0" fmla="*/ 4921 h 7324"/>
                  <a:gd name="connsiteX1" fmla="*/ 5850 w 12375"/>
                  <a:gd name="connsiteY1" fmla="*/ 7325 h 7324"/>
                  <a:gd name="connsiteX2" fmla="*/ 5678 w 12375"/>
                  <a:gd name="connsiteY2" fmla="*/ 7325 h 7324"/>
                  <a:gd name="connsiteX3" fmla="*/ 12 w 12375"/>
                  <a:gd name="connsiteY3" fmla="*/ 3719 h 7324"/>
                  <a:gd name="connsiteX4" fmla="*/ 12 w 12375"/>
                  <a:gd name="connsiteY4" fmla="*/ 3719 h 7324"/>
                  <a:gd name="connsiteX5" fmla="*/ 2759 w 12375"/>
                  <a:gd name="connsiteY5" fmla="*/ 285 h 7324"/>
                  <a:gd name="connsiteX6" fmla="*/ 2759 w 12375"/>
                  <a:gd name="connsiteY6" fmla="*/ 285 h 7324"/>
                  <a:gd name="connsiteX7" fmla="*/ 6022 w 12375"/>
                  <a:gd name="connsiteY7" fmla="*/ 113 h 7324"/>
                  <a:gd name="connsiteX8" fmla="*/ 6022 w 12375"/>
                  <a:gd name="connsiteY8" fmla="*/ 113 h 7324"/>
                  <a:gd name="connsiteX9" fmla="*/ 6193 w 12375"/>
                  <a:gd name="connsiteY9" fmla="*/ 113 h 7324"/>
                  <a:gd name="connsiteX10" fmla="*/ 6193 w 12375"/>
                  <a:gd name="connsiteY10" fmla="*/ 113 h 7324"/>
                  <a:gd name="connsiteX11" fmla="*/ 8941 w 12375"/>
                  <a:gd name="connsiteY11" fmla="*/ 285 h 7324"/>
                  <a:gd name="connsiteX12" fmla="*/ 8941 w 12375"/>
                  <a:gd name="connsiteY12" fmla="*/ 285 h 7324"/>
                  <a:gd name="connsiteX13" fmla="*/ 12376 w 12375"/>
                  <a:gd name="connsiteY13" fmla="*/ 3719 h 7324"/>
                  <a:gd name="connsiteX14" fmla="*/ 12376 w 12375"/>
                  <a:gd name="connsiteY14" fmla="*/ 3719 h 7324"/>
                  <a:gd name="connsiteX15" fmla="*/ 8941 w 12375"/>
                  <a:gd name="connsiteY15" fmla="*/ 7153 h 7324"/>
                  <a:gd name="connsiteX16" fmla="*/ 8941 w 12375"/>
                  <a:gd name="connsiteY16" fmla="*/ 7153 h 7324"/>
                  <a:gd name="connsiteX17" fmla="*/ 6193 w 12375"/>
                  <a:gd name="connsiteY17" fmla="*/ 7325 h 7324"/>
                  <a:gd name="connsiteX18" fmla="*/ 6193 w 12375"/>
                  <a:gd name="connsiteY18" fmla="*/ 7325 h 7324"/>
                  <a:gd name="connsiteX19" fmla="*/ 6193 w 12375"/>
                  <a:gd name="connsiteY19" fmla="*/ 4921 h 7324"/>
                  <a:gd name="connsiteX20" fmla="*/ 6193 w 12375"/>
                  <a:gd name="connsiteY20" fmla="*/ 4921 h 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75" h="7324">
                    <a:moveTo>
                      <a:pt x="6193" y="4921"/>
                    </a:moveTo>
                    <a:lnTo>
                      <a:pt x="5850" y="7325"/>
                    </a:lnTo>
                    <a:lnTo>
                      <a:pt x="5678" y="7325"/>
                    </a:lnTo>
                    <a:cubicBezTo>
                      <a:pt x="4133" y="7325"/>
                      <a:pt x="355" y="7325"/>
                      <a:pt x="12" y="3719"/>
                    </a:cubicBezTo>
                    <a:lnTo>
                      <a:pt x="12" y="3719"/>
                    </a:lnTo>
                    <a:cubicBezTo>
                      <a:pt x="-160" y="2173"/>
                      <a:pt x="1557" y="285"/>
                      <a:pt x="2759" y="285"/>
                    </a:cubicBezTo>
                    <a:lnTo>
                      <a:pt x="2759" y="285"/>
                    </a:lnTo>
                    <a:cubicBezTo>
                      <a:pt x="3961" y="-59"/>
                      <a:pt x="4820" y="-59"/>
                      <a:pt x="6022" y="113"/>
                    </a:cubicBezTo>
                    <a:lnTo>
                      <a:pt x="6022" y="113"/>
                    </a:lnTo>
                    <a:cubicBezTo>
                      <a:pt x="6022" y="113"/>
                      <a:pt x="6193" y="113"/>
                      <a:pt x="6193" y="113"/>
                    </a:cubicBezTo>
                    <a:lnTo>
                      <a:pt x="6193" y="113"/>
                    </a:lnTo>
                    <a:cubicBezTo>
                      <a:pt x="6881" y="113"/>
                      <a:pt x="7911" y="113"/>
                      <a:pt x="8941" y="285"/>
                    </a:cubicBezTo>
                    <a:lnTo>
                      <a:pt x="8941" y="285"/>
                    </a:lnTo>
                    <a:cubicBezTo>
                      <a:pt x="9799" y="456"/>
                      <a:pt x="12032" y="1143"/>
                      <a:pt x="12376" y="3719"/>
                    </a:cubicBezTo>
                    <a:lnTo>
                      <a:pt x="12376" y="3719"/>
                    </a:lnTo>
                    <a:cubicBezTo>
                      <a:pt x="12204" y="6295"/>
                      <a:pt x="9971" y="6981"/>
                      <a:pt x="8941" y="7153"/>
                    </a:cubicBezTo>
                    <a:lnTo>
                      <a:pt x="8941" y="7153"/>
                    </a:lnTo>
                    <a:cubicBezTo>
                      <a:pt x="7739" y="7325"/>
                      <a:pt x="6709" y="7325"/>
                      <a:pt x="6193" y="7325"/>
                    </a:cubicBezTo>
                    <a:lnTo>
                      <a:pt x="6193" y="7325"/>
                    </a:lnTo>
                    <a:lnTo>
                      <a:pt x="6193" y="4921"/>
                    </a:lnTo>
                    <a:lnTo>
                      <a:pt x="6193" y="49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6" name="图形 7">
              <a:extLst>
                <a:ext uri="{FF2B5EF4-FFF2-40B4-BE49-F238E27FC236}">
                  <a16:creationId xmlns:a16="http://schemas.microsoft.com/office/drawing/2014/main" xmlns="" id="{02DBFD27-3000-4D09-964D-D49349F319D3}"/>
                </a:ext>
              </a:extLst>
            </p:cNvPr>
            <p:cNvGrpSpPr/>
            <p:nvPr/>
          </p:nvGrpSpPr>
          <p:grpSpPr>
            <a:xfrm>
              <a:off x="8172236" y="2837660"/>
              <a:ext cx="5495" cy="9444"/>
              <a:chOff x="8172236" y="2837660"/>
              <a:chExt cx="5495" cy="9444"/>
            </a:xfrm>
            <a:solidFill>
              <a:srgbClr val="B4B4B4"/>
            </a:solidFill>
          </p:grpSpPr>
          <p:sp>
            <p:nvSpPr>
              <p:cNvPr id="2333" name="任意多边形: 形状 2332">
                <a:extLst>
                  <a:ext uri="{FF2B5EF4-FFF2-40B4-BE49-F238E27FC236}">
                    <a16:creationId xmlns:a16="http://schemas.microsoft.com/office/drawing/2014/main" xmlns="" id="{B96AD31D-05D6-4DE8-AEF5-8D32D0509F09}"/>
                  </a:ext>
                </a:extLst>
              </p:cNvPr>
              <p:cNvSpPr/>
              <p:nvPr/>
            </p:nvSpPr>
            <p:spPr>
              <a:xfrm>
                <a:off x="8174125" y="2840064"/>
                <a:ext cx="1202" cy="1202"/>
              </a:xfrm>
              <a:custGeom>
                <a:avLst/>
                <a:gdLst>
                  <a:gd name="connsiteX0" fmla="*/ 0 w 1202"/>
                  <a:gd name="connsiteY0" fmla="*/ 0 h 1202"/>
                  <a:gd name="connsiteX1" fmla="*/ 1202 w 1202"/>
                  <a:gd name="connsiteY1" fmla="*/ 0 h 1202"/>
                  <a:gd name="connsiteX2" fmla="*/ 1202 w 1202"/>
                  <a:gd name="connsiteY2" fmla="*/ 1202 h 1202"/>
                  <a:gd name="connsiteX3" fmla="*/ 0 w 1202"/>
                  <a:gd name="connsiteY3" fmla="*/ 0 h 1202"/>
                  <a:gd name="connsiteX4" fmla="*/ 0 w 1202"/>
                  <a:gd name="connsiteY4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0"/>
                    </a:moveTo>
                    <a:lnTo>
                      <a:pt x="1202" y="0"/>
                    </a:lnTo>
                    <a:lnTo>
                      <a:pt x="1202" y="1202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4" name="任意多边形: 形状 2333">
                <a:extLst>
                  <a:ext uri="{FF2B5EF4-FFF2-40B4-BE49-F238E27FC236}">
                    <a16:creationId xmlns:a16="http://schemas.microsoft.com/office/drawing/2014/main" xmlns="" id="{76F0403D-A717-409F-8655-B355B1BE095B}"/>
                  </a:ext>
                </a:extLst>
              </p:cNvPr>
              <p:cNvSpPr/>
              <p:nvPr/>
            </p:nvSpPr>
            <p:spPr>
              <a:xfrm>
                <a:off x="8172236" y="2837660"/>
                <a:ext cx="5495" cy="9444"/>
              </a:xfrm>
              <a:custGeom>
                <a:avLst/>
                <a:gdLst>
                  <a:gd name="connsiteX0" fmla="*/ 1374 w 5495"/>
                  <a:gd name="connsiteY0" fmla="*/ 5323 h 9444"/>
                  <a:gd name="connsiteX1" fmla="*/ 0 w 5495"/>
                  <a:gd name="connsiteY1" fmla="*/ 4121 h 9444"/>
                  <a:gd name="connsiteX2" fmla="*/ 0 w 5495"/>
                  <a:gd name="connsiteY2" fmla="*/ 4121 h 9444"/>
                  <a:gd name="connsiteX3" fmla="*/ 515 w 5495"/>
                  <a:gd name="connsiteY3" fmla="*/ 3606 h 9444"/>
                  <a:gd name="connsiteX4" fmla="*/ 0 w 5495"/>
                  <a:gd name="connsiteY4" fmla="*/ 4121 h 9444"/>
                  <a:gd name="connsiteX5" fmla="*/ 515 w 5495"/>
                  <a:gd name="connsiteY5" fmla="*/ 2748 h 9444"/>
                  <a:gd name="connsiteX6" fmla="*/ 515 w 5495"/>
                  <a:gd name="connsiteY6" fmla="*/ 2404 h 9444"/>
                  <a:gd name="connsiteX7" fmla="*/ 687 w 5495"/>
                  <a:gd name="connsiteY7" fmla="*/ 2404 h 9444"/>
                  <a:gd name="connsiteX8" fmla="*/ 1717 w 5495"/>
                  <a:gd name="connsiteY8" fmla="*/ 0 h 9444"/>
                  <a:gd name="connsiteX9" fmla="*/ 5495 w 5495"/>
                  <a:gd name="connsiteY9" fmla="*/ 0 h 9444"/>
                  <a:gd name="connsiteX10" fmla="*/ 5495 w 5495"/>
                  <a:gd name="connsiteY10" fmla="*/ 2404 h 9444"/>
                  <a:gd name="connsiteX11" fmla="*/ 5495 w 5495"/>
                  <a:gd name="connsiteY11" fmla="*/ 9444 h 9444"/>
                  <a:gd name="connsiteX12" fmla="*/ 1374 w 5495"/>
                  <a:gd name="connsiteY12" fmla="*/ 5323 h 9444"/>
                  <a:gd name="connsiteX13" fmla="*/ 1374 w 5495"/>
                  <a:gd name="connsiteY13" fmla="*/ 5323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95" h="9444">
                    <a:moveTo>
                      <a:pt x="1374" y="5323"/>
                    </a:moveTo>
                    <a:cubicBezTo>
                      <a:pt x="0" y="4121"/>
                      <a:pt x="0" y="4121"/>
                      <a:pt x="0" y="4121"/>
                    </a:cubicBezTo>
                    <a:lnTo>
                      <a:pt x="0" y="4121"/>
                    </a:lnTo>
                    <a:lnTo>
                      <a:pt x="515" y="3606"/>
                    </a:lnTo>
                    <a:lnTo>
                      <a:pt x="0" y="4121"/>
                    </a:lnTo>
                    <a:lnTo>
                      <a:pt x="515" y="2748"/>
                    </a:lnTo>
                    <a:lnTo>
                      <a:pt x="515" y="2404"/>
                    </a:lnTo>
                    <a:lnTo>
                      <a:pt x="687" y="2404"/>
                    </a:lnTo>
                    <a:lnTo>
                      <a:pt x="1717" y="0"/>
                    </a:lnTo>
                    <a:lnTo>
                      <a:pt x="5495" y="0"/>
                    </a:lnTo>
                    <a:lnTo>
                      <a:pt x="5495" y="2404"/>
                    </a:lnTo>
                    <a:lnTo>
                      <a:pt x="5495" y="9444"/>
                    </a:lnTo>
                    <a:lnTo>
                      <a:pt x="1374" y="5323"/>
                    </a:lnTo>
                    <a:lnTo>
                      <a:pt x="1374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7" name="图形 7">
              <a:extLst>
                <a:ext uri="{FF2B5EF4-FFF2-40B4-BE49-F238E27FC236}">
                  <a16:creationId xmlns:a16="http://schemas.microsoft.com/office/drawing/2014/main" xmlns="" id="{300180F4-1717-454A-9929-B90D629897B3}"/>
                </a:ext>
              </a:extLst>
            </p:cNvPr>
            <p:cNvGrpSpPr/>
            <p:nvPr/>
          </p:nvGrpSpPr>
          <p:grpSpPr>
            <a:xfrm>
              <a:off x="8204683" y="2844842"/>
              <a:ext cx="16148" cy="9130"/>
              <a:chOff x="8204683" y="2844842"/>
              <a:chExt cx="16148" cy="9130"/>
            </a:xfrm>
            <a:solidFill>
              <a:srgbClr val="B4B4B4"/>
            </a:solidFill>
          </p:grpSpPr>
          <p:sp>
            <p:nvSpPr>
              <p:cNvPr id="2331" name="任意多边形: 形状 2330">
                <a:extLst>
                  <a:ext uri="{FF2B5EF4-FFF2-40B4-BE49-F238E27FC236}">
                    <a16:creationId xmlns:a16="http://schemas.microsoft.com/office/drawing/2014/main" xmlns="" id="{3BCD2444-9098-4551-8DC6-278195CF7DDD}"/>
                  </a:ext>
                </a:extLst>
              </p:cNvPr>
              <p:cNvSpPr/>
              <p:nvPr/>
            </p:nvSpPr>
            <p:spPr>
              <a:xfrm>
                <a:off x="8206923" y="2847319"/>
                <a:ext cx="11486" cy="4078"/>
              </a:xfrm>
              <a:custGeom>
                <a:avLst/>
                <a:gdLst>
                  <a:gd name="connsiteX0" fmla="*/ 4979 w 11486"/>
                  <a:gd name="connsiteY0" fmla="*/ 301 h 4078"/>
                  <a:gd name="connsiteX1" fmla="*/ 0 w 11486"/>
                  <a:gd name="connsiteY1" fmla="*/ 1503 h 4078"/>
                  <a:gd name="connsiteX2" fmla="*/ 3778 w 11486"/>
                  <a:gd name="connsiteY2" fmla="*/ 4078 h 4078"/>
                  <a:gd name="connsiteX3" fmla="*/ 11333 w 11486"/>
                  <a:gd name="connsiteY3" fmla="*/ 1503 h 4078"/>
                  <a:gd name="connsiteX4" fmla="*/ 4979 w 11486"/>
                  <a:gd name="connsiteY4" fmla="*/ 301 h 4078"/>
                  <a:gd name="connsiteX5" fmla="*/ 4979 w 11486"/>
                  <a:gd name="connsiteY5" fmla="*/ 301 h 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6" h="4078">
                    <a:moveTo>
                      <a:pt x="4979" y="301"/>
                    </a:moveTo>
                    <a:cubicBezTo>
                      <a:pt x="4979" y="301"/>
                      <a:pt x="1202" y="-902"/>
                      <a:pt x="0" y="1503"/>
                    </a:cubicBezTo>
                    <a:cubicBezTo>
                      <a:pt x="0" y="2705"/>
                      <a:pt x="1202" y="4078"/>
                      <a:pt x="3778" y="4078"/>
                    </a:cubicBezTo>
                    <a:cubicBezTo>
                      <a:pt x="6353" y="4078"/>
                      <a:pt x="12535" y="2705"/>
                      <a:pt x="11333" y="1503"/>
                    </a:cubicBezTo>
                    <a:cubicBezTo>
                      <a:pt x="11333" y="301"/>
                      <a:pt x="4979" y="301"/>
                      <a:pt x="4979" y="301"/>
                    </a:cubicBezTo>
                    <a:lnTo>
                      <a:pt x="4979" y="3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2" name="任意多边形: 形状 2331">
                <a:extLst>
                  <a:ext uri="{FF2B5EF4-FFF2-40B4-BE49-F238E27FC236}">
                    <a16:creationId xmlns:a16="http://schemas.microsoft.com/office/drawing/2014/main" xmlns="" id="{6AC9A1FC-403D-4B46-BD11-65F101EC1F24}"/>
                  </a:ext>
                </a:extLst>
              </p:cNvPr>
              <p:cNvSpPr/>
              <p:nvPr/>
            </p:nvSpPr>
            <p:spPr>
              <a:xfrm>
                <a:off x="8204683" y="2844842"/>
                <a:ext cx="16148" cy="9130"/>
              </a:xfrm>
              <a:custGeom>
                <a:avLst/>
                <a:gdLst>
                  <a:gd name="connsiteX0" fmla="*/ 8 w 16148"/>
                  <a:gd name="connsiteY0" fmla="*/ 2949 h 9130"/>
                  <a:gd name="connsiteX1" fmla="*/ 5159 w 16148"/>
                  <a:gd name="connsiteY1" fmla="*/ 30 h 9130"/>
                  <a:gd name="connsiteX2" fmla="*/ 5159 w 16148"/>
                  <a:gd name="connsiteY2" fmla="*/ 30 h 9130"/>
                  <a:gd name="connsiteX3" fmla="*/ 7391 w 16148"/>
                  <a:gd name="connsiteY3" fmla="*/ 373 h 9130"/>
                  <a:gd name="connsiteX4" fmla="*/ 7391 w 16148"/>
                  <a:gd name="connsiteY4" fmla="*/ 373 h 9130"/>
                  <a:gd name="connsiteX5" fmla="*/ 10654 w 16148"/>
                  <a:gd name="connsiteY5" fmla="*/ 545 h 9130"/>
                  <a:gd name="connsiteX6" fmla="*/ 10654 w 16148"/>
                  <a:gd name="connsiteY6" fmla="*/ 545 h 9130"/>
                  <a:gd name="connsiteX7" fmla="*/ 15290 w 16148"/>
                  <a:gd name="connsiteY7" fmla="*/ 2606 h 9130"/>
                  <a:gd name="connsiteX8" fmla="*/ 15290 w 16148"/>
                  <a:gd name="connsiteY8" fmla="*/ 2606 h 9130"/>
                  <a:gd name="connsiteX9" fmla="*/ 15290 w 16148"/>
                  <a:gd name="connsiteY9" fmla="*/ 2606 h 9130"/>
                  <a:gd name="connsiteX10" fmla="*/ 16149 w 16148"/>
                  <a:gd name="connsiteY10" fmla="*/ 4494 h 9130"/>
                  <a:gd name="connsiteX11" fmla="*/ 16149 w 16148"/>
                  <a:gd name="connsiteY11" fmla="*/ 4494 h 9130"/>
                  <a:gd name="connsiteX12" fmla="*/ 6018 w 16148"/>
                  <a:gd name="connsiteY12" fmla="*/ 9131 h 9130"/>
                  <a:gd name="connsiteX13" fmla="*/ 6018 w 16148"/>
                  <a:gd name="connsiteY13" fmla="*/ 9131 h 9130"/>
                  <a:gd name="connsiteX14" fmla="*/ 6018 w 16148"/>
                  <a:gd name="connsiteY14" fmla="*/ 9131 h 9130"/>
                  <a:gd name="connsiteX15" fmla="*/ 6018 w 16148"/>
                  <a:gd name="connsiteY15" fmla="*/ 9131 h 9130"/>
                  <a:gd name="connsiteX16" fmla="*/ 8 w 16148"/>
                  <a:gd name="connsiteY16" fmla="*/ 2949 h 9130"/>
                  <a:gd name="connsiteX17" fmla="*/ 8 w 16148"/>
                  <a:gd name="connsiteY17" fmla="*/ 2949 h 9130"/>
                  <a:gd name="connsiteX18" fmla="*/ 6876 w 16148"/>
                  <a:gd name="connsiteY18" fmla="*/ 4151 h 9130"/>
                  <a:gd name="connsiteX19" fmla="*/ 7219 w 16148"/>
                  <a:gd name="connsiteY19" fmla="*/ 4151 h 9130"/>
                  <a:gd name="connsiteX20" fmla="*/ 7219 w 16148"/>
                  <a:gd name="connsiteY20" fmla="*/ 4151 h 9130"/>
                  <a:gd name="connsiteX21" fmla="*/ 7219 w 16148"/>
                  <a:gd name="connsiteY21" fmla="*/ 3292 h 9130"/>
                  <a:gd name="connsiteX22" fmla="*/ 6876 w 16148"/>
                  <a:gd name="connsiteY22" fmla="*/ 4151 h 9130"/>
                  <a:gd name="connsiteX23" fmla="*/ 6876 w 16148"/>
                  <a:gd name="connsiteY23" fmla="*/ 4151 h 9130"/>
                  <a:gd name="connsiteX24" fmla="*/ 7906 w 16148"/>
                  <a:gd name="connsiteY24" fmla="*/ 3979 h 9130"/>
                  <a:gd name="connsiteX25" fmla="*/ 9280 w 16148"/>
                  <a:gd name="connsiteY25" fmla="*/ 3808 h 9130"/>
                  <a:gd name="connsiteX26" fmla="*/ 9280 w 16148"/>
                  <a:gd name="connsiteY26" fmla="*/ 3808 h 9130"/>
                  <a:gd name="connsiteX27" fmla="*/ 9280 w 16148"/>
                  <a:gd name="connsiteY27" fmla="*/ 1747 h 9130"/>
                  <a:gd name="connsiteX28" fmla="*/ 9280 w 16148"/>
                  <a:gd name="connsiteY28" fmla="*/ 1747 h 9130"/>
                  <a:gd name="connsiteX29" fmla="*/ 7391 w 16148"/>
                  <a:gd name="connsiteY29" fmla="*/ 2606 h 9130"/>
                  <a:gd name="connsiteX30" fmla="*/ 7219 w 16148"/>
                  <a:gd name="connsiteY30" fmla="*/ 2949 h 9130"/>
                  <a:gd name="connsiteX31" fmla="*/ 7906 w 16148"/>
                  <a:gd name="connsiteY31" fmla="*/ 3979 h 9130"/>
                  <a:gd name="connsiteX32" fmla="*/ 7906 w 16148"/>
                  <a:gd name="connsiteY32" fmla="*/ 3979 h 9130"/>
                  <a:gd name="connsiteX33" fmla="*/ 7219 w 16148"/>
                  <a:gd name="connsiteY33" fmla="*/ 2777 h 9130"/>
                  <a:gd name="connsiteX34" fmla="*/ 7219 w 16148"/>
                  <a:gd name="connsiteY34" fmla="*/ 2777 h 9130"/>
                  <a:gd name="connsiteX35" fmla="*/ 7219 w 16148"/>
                  <a:gd name="connsiteY35" fmla="*/ 2777 h 9130"/>
                  <a:gd name="connsiteX36" fmla="*/ 7219 w 16148"/>
                  <a:gd name="connsiteY36" fmla="*/ 2777 h 9130"/>
                  <a:gd name="connsiteX37" fmla="*/ 7219 w 16148"/>
                  <a:gd name="connsiteY37" fmla="*/ 2777 h 9130"/>
                  <a:gd name="connsiteX38" fmla="*/ 7219 w 16148"/>
                  <a:gd name="connsiteY38" fmla="*/ 2777 h 9130"/>
                  <a:gd name="connsiteX39" fmla="*/ 7219 w 16148"/>
                  <a:gd name="connsiteY39" fmla="*/ 2606 h 9130"/>
                  <a:gd name="connsiteX40" fmla="*/ 7906 w 16148"/>
                  <a:gd name="connsiteY40" fmla="*/ 373 h 9130"/>
                  <a:gd name="connsiteX41" fmla="*/ 7219 w 16148"/>
                  <a:gd name="connsiteY41" fmla="*/ 2606 h 9130"/>
                  <a:gd name="connsiteX42" fmla="*/ 7219 w 16148"/>
                  <a:gd name="connsiteY42" fmla="*/ 2606 h 9130"/>
                  <a:gd name="connsiteX43" fmla="*/ 7735 w 16148"/>
                  <a:gd name="connsiteY43" fmla="*/ 1919 h 9130"/>
                  <a:gd name="connsiteX44" fmla="*/ 8593 w 16148"/>
                  <a:gd name="connsiteY44" fmla="*/ 717 h 9130"/>
                  <a:gd name="connsiteX45" fmla="*/ 7735 w 16148"/>
                  <a:gd name="connsiteY45" fmla="*/ 1919 h 9130"/>
                  <a:gd name="connsiteX46" fmla="*/ 7735 w 16148"/>
                  <a:gd name="connsiteY46" fmla="*/ 1919 h 9130"/>
                  <a:gd name="connsiteX47" fmla="*/ 7735 w 16148"/>
                  <a:gd name="connsiteY47" fmla="*/ 1919 h 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148" h="9130">
                    <a:moveTo>
                      <a:pt x="8" y="2949"/>
                    </a:moveTo>
                    <a:cubicBezTo>
                      <a:pt x="1210" y="373"/>
                      <a:pt x="3785" y="-142"/>
                      <a:pt x="5159" y="30"/>
                    </a:cubicBezTo>
                    <a:lnTo>
                      <a:pt x="5159" y="30"/>
                    </a:lnTo>
                    <a:cubicBezTo>
                      <a:pt x="6189" y="30"/>
                      <a:pt x="7048" y="202"/>
                      <a:pt x="7391" y="373"/>
                    </a:cubicBezTo>
                    <a:lnTo>
                      <a:pt x="7391" y="373"/>
                    </a:lnTo>
                    <a:cubicBezTo>
                      <a:pt x="7906" y="373"/>
                      <a:pt x="9280" y="373"/>
                      <a:pt x="10654" y="545"/>
                    </a:cubicBezTo>
                    <a:lnTo>
                      <a:pt x="10654" y="545"/>
                    </a:lnTo>
                    <a:cubicBezTo>
                      <a:pt x="12027" y="1232"/>
                      <a:pt x="13745" y="30"/>
                      <a:pt x="15290" y="2606"/>
                    </a:cubicBezTo>
                    <a:lnTo>
                      <a:pt x="15290" y="2606"/>
                    </a:lnTo>
                    <a:lnTo>
                      <a:pt x="15290" y="2606"/>
                    </a:lnTo>
                    <a:cubicBezTo>
                      <a:pt x="15634" y="2949"/>
                      <a:pt x="15977" y="3464"/>
                      <a:pt x="16149" y="4494"/>
                    </a:cubicBezTo>
                    <a:lnTo>
                      <a:pt x="16149" y="4494"/>
                    </a:lnTo>
                    <a:cubicBezTo>
                      <a:pt x="13573" y="10161"/>
                      <a:pt x="9109" y="8100"/>
                      <a:pt x="6018" y="9131"/>
                    </a:cubicBezTo>
                    <a:lnTo>
                      <a:pt x="6018" y="9131"/>
                    </a:lnTo>
                    <a:cubicBezTo>
                      <a:pt x="6018" y="9131"/>
                      <a:pt x="6018" y="9131"/>
                      <a:pt x="6018" y="9131"/>
                    </a:cubicBezTo>
                    <a:lnTo>
                      <a:pt x="6018" y="9131"/>
                    </a:lnTo>
                    <a:cubicBezTo>
                      <a:pt x="2583" y="8959"/>
                      <a:pt x="-164" y="7070"/>
                      <a:pt x="8" y="2949"/>
                    </a:cubicBezTo>
                    <a:lnTo>
                      <a:pt x="8" y="2949"/>
                    </a:lnTo>
                    <a:close/>
                    <a:moveTo>
                      <a:pt x="6876" y="4151"/>
                    </a:moveTo>
                    <a:cubicBezTo>
                      <a:pt x="7048" y="4151"/>
                      <a:pt x="7048" y="4151"/>
                      <a:pt x="7219" y="4151"/>
                    </a:cubicBezTo>
                    <a:lnTo>
                      <a:pt x="7219" y="4151"/>
                    </a:lnTo>
                    <a:lnTo>
                      <a:pt x="7219" y="3292"/>
                    </a:lnTo>
                    <a:lnTo>
                      <a:pt x="6876" y="4151"/>
                    </a:lnTo>
                    <a:lnTo>
                      <a:pt x="6876" y="4151"/>
                    </a:lnTo>
                    <a:close/>
                    <a:moveTo>
                      <a:pt x="7906" y="3979"/>
                    </a:moveTo>
                    <a:cubicBezTo>
                      <a:pt x="8422" y="3979"/>
                      <a:pt x="8765" y="3808"/>
                      <a:pt x="9280" y="3808"/>
                    </a:cubicBezTo>
                    <a:lnTo>
                      <a:pt x="9280" y="3808"/>
                    </a:lnTo>
                    <a:cubicBezTo>
                      <a:pt x="9452" y="2949"/>
                      <a:pt x="9452" y="2090"/>
                      <a:pt x="9280" y="1747"/>
                    </a:cubicBezTo>
                    <a:lnTo>
                      <a:pt x="9280" y="1747"/>
                    </a:lnTo>
                    <a:lnTo>
                      <a:pt x="7391" y="2606"/>
                    </a:lnTo>
                    <a:lnTo>
                      <a:pt x="7219" y="2949"/>
                    </a:lnTo>
                    <a:lnTo>
                      <a:pt x="7906" y="3979"/>
                    </a:lnTo>
                    <a:lnTo>
                      <a:pt x="7906" y="3979"/>
                    </a:lnTo>
                    <a:close/>
                    <a:moveTo>
                      <a:pt x="7219" y="2777"/>
                    </a:moveTo>
                    <a:lnTo>
                      <a:pt x="7219" y="2777"/>
                    </a:lnTo>
                    <a:lnTo>
                      <a:pt x="7219" y="2777"/>
                    </a:lnTo>
                    <a:lnTo>
                      <a:pt x="7219" y="2777"/>
                    </a:lnTo>
                    <a:lnTo>
                      <a:pt x="7219" y="2777"/>
                    </a:lnTo>
                    <a:lnTo>
                      <a:pt x="7219" y="2777"/>
                    </a:lnTo>
                    <a:close/>
                    <a:moveTo>
                      <a:pt x="7219" y="2606"/>
                    </a:moveTo>
                    <a:lnTo>
                      <a:pt x="7906" y="373"/>
                    </a:lnTo>
                    <a:lnTo>
                      <a:pt x="7219" y="2606"/>
                    </a:lnTo>
                    <a:lnTo>
                      <a:pt x="7219" y="2606"/>
                    </a:lnTo>
                    <a:close/>
                    <a:moveTo>
                      <a:pt x="7735" y="1919"/>
                    </a:moveTo>
                    <a:lnTo>
                      <a:pt x="8593" y="717"/>
                    </a:lnTo>
                    <a:lnTo>
                      <a:pt x="7735" y="1919"/>
                    </a:lnTo>
                    <a:lnTo>
                      <a:pt x="7735" y="1919"/>
                    </a:lnTo>
                    <a:lnTo>
                      <a:pt x="7735" y="1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8" name="图形 7">
              <a:extLst>
                <a:ext uri="{FF2B5EF4-FFF2-40B4-BE49-F238E27FC236}">
                  <a16:creationId xmlns:a16="http://schemas.microsoft.com/office/drawing/2014/main" xmlns="" id="{678BB765-0041-4E07-8238-F64469949283}"/>
                </a:ext>
              </a:extLst>
            </p:cNvPr>
            <p:cNvGrpSpPr/>
            <p:nvPr/>
          </p:nvGrpSpPr>
          <p:grpSpPr>
            <a:xfrm>
              <a:off x="8259468" y="2879902"/>
              <a:ext cx="12706" cy="12535"/>
              <a:chOff x="8259468" y="2879902"/>
              <a:chExt cx="12706" cy="12535"/>
            </a:xfrm>
            <a:solidFill>
              <a:srgbClr val="B4B4B4"/>
            </a:solidFill>
          </p:grpSpPr>
          <p:sp>
            <p:nvSpPr>
              <p:cNvPr id="2329" name="任意多边形: 形状 2328">
                <a:extLst>
                  <a:ext uri="{FF2B5EF4-FFF2-40B4-BE49-F238E27FC236}">
                    <a16:creationId xmlns:a16="http://schemas.microsoft.com/office/drawing/2014/main" xmlns="" id="{D2F862F2-50A6-4543-935E-1721C8E88781}"/>
                  </a:ext>
                </a:extLst>
              </p:cNvPr>
              <p:cNvSpPr/>
              <p:nvPr/>
            </p:nvSpPr>
            <p:spPr>
              <a:xfrm>
                <a:off x="8262086" y="2882153"/>
                <a:ext cx="7855" cy="7505"/>
              </a:xfrm>
              <a:custGeom>
                <a:avLst/>
                <a:gdLst>
                  <a:gd name="connsiteX0" fmla="*/ 300 w 7855"/>
                  <a:gd name="connsiteY0" fmla="*/ 840 h 7505"/>
                  <a:gd name="connsiteX1" fmla="*/ 1502 w 7855"/>
                  <a:gd name="connsiteY1" fmla="*/ 7193 h 7505"/>
                  <a:gd name="connsiteX2" fmla="*/ 7856 w 7855"/>
                  <a:gd name="connsiteY2" fmla="*/ 4618 h 7505"/>
                  <a:gd name="connsiteX3" fmla="*/ 300 w 7855"/>
                  <a:gd name="connsiteY3" fmla="*/ 840 h 7505"/>
                  <a:gd name="connsiteX4" fmla="*/ 300 w 7855"/>
                  <a:gd name="connsiteY4" fmla="*/ 840 h 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5" h="7505">
                    <a:moveTo>
                      <a:pt x="300" y="840"/>
                    </a:moveTo>
                    <a:cubicBezTo>
                      <a:pt x="300" y="840"/>
                      <a:pt x="-901" y="4618"/>
                      <a:pt x="1502" y="7193"/>
                    </a:cubicBezTo>
                    <a:cubicBezTo>
                      <a:pt x="2705" y="8395"/>
                      <a:pt x="7856" y="5820"/>
                      <a:pt x="7856" y="4618"/>
                    </a:cubicBezTo>
                    <a:cubicBezTo>
                      <a:pt x="7856" y="2214"/>
                      <a:pt x="7856" y="-1736"/>
                      <a:pt x="300" y="840"/>
                    </a:cubicBezTo>
                    <a:lnTo>
                      <a:pt x="300" y="8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0" name="任意多边形: 形状 2329">
                <a:extLst>
                  <a:ext uri="{FF2B5EF4-FFF2-40B4-BE49-F238E27FC236}">
                    <a16:creationId xmlns:a16="http://schemas.microsoft.com/office/drawing/2014/main" xmlns="" id="{1CC7E17C-C245-4D94-BDEE-C7017505A890}"/>
                  </a:ext>
                </a:extLst>
              </p:cNvPr>
              <p:cNvSpPr/>
              <p:nvPr/>
            </p:nvSpPr>
            <p:spPr>
              <a:xfrm>
                <a:off x="8259468" y="2879902"/>
                <a:ext cx="12706" cy="12535"/>
              </a:xfrm>
              <a:custGeom>
                <a:avLst/>
                <a:gdLst>
                  <a:gd name="connsiteX0" fmla="*/ 2404 w 12706"/>
                  <a:gd name="connsiteY0" fmla="*/ 11162 h 12535"/>
                  <a:gd name="connsiteX1" fmla="*/ 0 w 12706"/>
                  <a:gd name="connsiteY1" fmla="*/ 5323 h 12535"/>
                  <a:gd name="connsiteX2" fmla="*/ 0 w 12706"/>
                  <a:gd name="connsiteY2" fmla="*/ 5323 h 12535"/>
                  <a:gd name="connsiteX3" fmla="*/ 515 w 12706"/>
                  <a:gd name="connsiteY3" fmla="*/ 2404 h 12535"/>
                  <a:gd name="connsiteX4" fmla="*/ 515 w 12706"/>
                  <a:gd name="connsiteY4" fmla="*/ 2404 h 12535"/>
                  <a:gd name="connsiteX5" fmla="*/ 858 w 12706"/>
                  <a:gd name="connsiteY5" fmla="*/ 1374 h 12535"/>
                  <a:gd name="connsiteX6" fmla="*/ 1889 w 12706"/>
                  <a:gd name="connsiteY6" fmla="*/ 1030 h 12535"/>
                  <a:gd name="connsiteX7" fmla="*/ 6869 w 12706"/>
                  <a:gd name="connsiteY7" fmla="*/ 0 h 12535"/>
                  <a:gd name="connsiteX8" fmla="*/ 6869 w 12706"/>
                  <a:gd name="connsiteY8" fmla="*/ 0 h 12535"/>
                  <a:gd name="connsiteX9" fmla="*/ 12707 w 12706"/>
                  <a:gd name="connsiteY9" fmla="*/ 7212 h 12535"/>
                  <a:gd name="connsiteX10" fmla="*/ 12707 w 12706"/>
                  <a:gd name="connsiteY10" fmla="*/ 7212 h 12535"/>
                  <a:gd name="connsiteX11" fmla="*/ 4979 w 12706"/>
                  <a:gd name="connsiteY11" fmla="*/ 12535 h 12535"/>
                  <a:gd name="connsiteX12" fmla="*/ 4979 w 12706"/>
                  <a:gd name="connsiteY12" fmla="*/ 12535 h 12535"/>
                  <a:gd name="connsiteX13" fmla="*/ 2404 w 12706"/>
                  <a:gd name="connsiteY13" fmla="*/ 11162 h 12535"/>
                  <a:gd name="connsiteX14" fmla="*/ 2404 w 12706"/>
                  <a:gd name="connsiteY14" fmla="*/ 11162 h 12535"/>
                  <a:gd name="connsiteX15" fmla="*/ 4979 w 12706"/>
                  <a:gd name="connsiteY15" fmla="*/ 5323 h 12535"/>
                  <a:gd name="connsiteX16" fmla="*/ 5495 w 12706"/>
                  <a:gd name="connsiteY16" fmla="*/ 7384 h 12535"/>
                  <a:gd name="connsiteX17" fmla="*/ 5495 w 12706"/>
                  <a:gd name="connsiteY17" fmla="*/ 7384 h 12535"/>
                  <a:gd name="connsiteX18" fmla="*/ 7899 w 12706"/>
                  <a:gd name="connsiteY18" fmla="*/ 6354 h 12535"/>
                  <a:gd name="connsiteX19" fmla="*/ 7899 w 12706"/>
                  <a:gd name="connsiteY19" fmla="*/ 6354 h 12535"/>
                  <a:gd name="connsiteX20" fmla="*/ 7040 w 12706"/>
                  <a:gd name="connsiteY20" fmla="*/ 4808 h 12535"/>
                  <a:gd name="connsiteX21" fmla="*/ 7040 w 12706"/>
                  <a:gd name="connsiteY21" fmla="*/ 4808 h 12535"/>
                  <a:gd name="connsiteX22" fmla="*/ 4979 w 12706"/>
                  <a:gd name="connsiteY22" fmla="*/ 5152 h 12535"/>
                  <a:gd name="connsiteX23" fmla="*/ 4979 w 12706"/>
                  <a:gd name="connsiteY23" fmla="*/ 5152 h 12535"/>
                  <a:gd name="connsiteX24" fmla="*/ 4979 w 12706"/>
                  <a:gd name="connsiteY24" fmla="*/ 5323 h 12535"/>
                  <a:gd name="connsiteX25" fmla="*/ 4979 w 12706"/>
                  <a:gd name="connsiteY25" fmla="*/ 5323 h 12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706" h="12535">
                    <a:moveTo>
                      <a:pt x="2404" y="11162"/>
                    </a:moveTo>
                    <a:cubicBezTo>
                      <a:pt x="515" y="9273"/>
                      <a:pt x="0" y="6869"/>
                      <a:pt x="0" y="5323"/>
                    </a:cubicBezTo>
                    <a:lnTo>
                      <a:pt x="0" y="5323"/>
                    </a:lnTo>
                    <a:cubicBezTo>
                      <a:pt x="0" y="3606"/>
                      <a:pt x="343" y="2576"/>
                      <a:pt x="515" y="2404"/>
                    </a:cubicBezTo>
                    <a:lnTo>
                      <a:pt x="515" y="2404"/>
                    </a:lnTo>
                    <a:lnTo>
                      <a:pt x="858" y="1374"/>
                    </a:lnTo>
                    <a:lnTo>
                      <a:pt x="1889" y="1030"/>
                    </a:lnTo>
                    <a:cubicBezTo>
                      <a:pt x="3778" y="344"/>
                      <a:pt x="5495" y="0"/>
                      <a:pt x="6869" y="0"/>
                    </a:cubicBezTo>
                    <a:lnTo>
                      <a:pt x="6869" y="0"/>
                    </a:lnTo>
                    <a:cubicBezTo>
                      <a:pt x="12364" y="0"/>
                      <a:pt x="12707" y="5667"/>
                      <a:pt x="12707" y="7212"/>
                    </a:cubicBezTo>
                    <a:lnTo>
                      <a:pt x="12707" y="7212"/>
                    </a:lnTo>
                    <a:cubicBezTo>
                      <a:pt x="11333" y="11677"/>
                      <a:pt x="8242" y="11848"/>
                      <a:pt x="4979" y="12535"/>
                    </a:cubicBezTo>
                    <a:lnTo>
                      <a:pt x="4979" y="12535"/>
                    </a:lnTo>
                    <a:cubicBezTo>
                      <a:pt x="4464" y="12192"/>
                      <a:pt x="3434" y="12020"/>
                      <a:pt x="2404" y="11162"/>
                    </a:cubicBezTo>
                    <a:lnTo>
                      <a:pt x="2404" y="11162"/>
                    </a:lnTo>
                    <a:close/>
                    <a:moveTo>
                      <a:pt x="4979" y="5323"/>
                    </a:moveTo>
                    <a:cubicBezTo>
                      <a:pt x="4979" y="6010"/>
                      <a:pt x="5151" y="6697"/>
                      <a:pt x="5495" y="7384"/>
                    </a:cubicBezTo>
                    <a:lnTo>
                      <a:pt x="5495" y="7384"/>
                    </a:lnTo>
                    <a:cubicBezTo>
                      <a:pt x="6182" y="7212"/>
                      <a:pt x="7212" y="6697"/>
                      <a:pt x="7899" y="6354"/>
                    </a:cubicBezTo>
                    <a:lnTo>
                      <a:pt x="7899" y="6354"/>
                    </a:lnTo>
                    <a:cubicBezTo>
                      <a:pt x="7727" y="4636"/>
                      <a:pt x="7899" y="4808"/>
                      <a:pt x="7040" y="4808"/>
                    </a:cubicBezTo>
                    <a:lnTo>
                      <a:pt x="7040" y="4808"/>
                    </a:lnTo>
                    <a:cubicBezTo>
                      <a:pt x="6525" y="4808"/>
                      <a:pt x="5838" y="4808"/>
                      <a:pt x="4979" y="5152"/>
                    </a:cubicBezTo>
                    <a:lnTo>
                      <a:pt x="4979" y="5152"/>
                    </a:lnTo>
                    <a:cubicBezTo>
                      <a:pt x="4979" y="5152"/>
                      <a:pt x="4979" y="5152"/>
                      <a:pt x="4979" y="5323"/>
                    </a:cubicBezTo>
                    <a:lnTo>
                      <a:pt x="4979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9" name="图形 7">
              <a:extLst>
                <a:ext uri="{FF2B5EF4-FFF2-40B4-BE49-F238E27FC236}">
                  <a16:creationId xmlns:a16="http://schemas.microsoft.com/office/drawing/2014/main" xmlns="" id="{38275A4C-112F-496F-B122-6EFFF4D4E775}"/>
                </a:ext>
              </a:extLst>
            </p:cNvPr>
            <p:cNvGrpSpPr/>
            <p:nvPr/>
          </p:nvGrpSpPr>
          <p:grpSpPr>
            <a:xfrm>
              <a:off x="8082600" y="2968507"/>
              <a:ext cx="1202" cy="4979"/>
              <a:chOff x="8082600" y="2968507"/>
              <a:chExt cx="1202" cy="4979"/>
            </a:xfrm>
            <a:solidFill>
              <a:srgbClr val="B4B4B4"/>
            </a:solidFill>
          </p:grpSpPr>
          <p:sp>
            <p:nvSpPr>
              <p:cNvPr id="2327" name="任意多边形: 形状 2326">
                <a:extLst>
                  <a:ext uri="{FF2B5EF4-FFF2-40B4-BE49-F238E27FC236}">
                    <a16:creationId xmlns:a16="http://schemas.microsoft.com/office/drawing/2014/main" xmlns="" id="{255365D6-6AD6-454B-B9AF-ACB1A911F415}"/>
                  </a:ext>
                </a:extLst>
              </p:cNvPr>
              <p:cNvSpPr/>
              <p:nvPr/>
            </p:nvSpPr>
            <p:spPr>
              <a:xfrm>
                <a:off x="8082600" y="297108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8" name="任意多边形: 形状 2327">
                <a:extLst>
                  <a:ext uri="{FF2B5EF4-FFF2-40B4-BE49-F238E27FC236}">
                    <a16:creationId xmlns:a16="http://schemas.microsoft.com/office/drawing/2014/main" xmlns="" id="{B446B2CF-53CA-403D-A2E7-96C74F93F48F}"/>
                  </a:ext>
                </a:extLst>
              </p:cNvPr>
              <p:cNvSpPr/>
              <p:nvPr/>
            </p:nvSpPr>
            <p:spPr>
              <a:xfrm>
                <a:off x="8082600" y="2968507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2576 h 4979"/>
                  <a:gd name="connsiteX4" fmla="*/ 1202 w 1202"/>
                  <a:gd name="connsiteY4" fmla="*/ 0 h 4979"/>
                  <a:gd name="connsiteX5" fmla="*/ 1202 w 1202"/>
                  <a:gd name="connsiteY5" fmla="*/ 2576 h 4979"/>
                  <a:gd name="connsiteX6" fmla="*/ 1202 w 1202"/>
                  <a:gd name="connsiteY6" fmla="*/ 0 h 4979"/>
                  <a:gd name="connsiteX7" fmla="*/ 1202 w 1202"/>
                  <a:gd name="connsiteY7" fmla="*/ 4980 h 4979"/>
                  <a:gd name="connsiteX8" fmla="*/ 0 w 1202"/>
                  <a:gd name="connsiteY8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576"/>
                    </a:lnTo>
                    <a:lnTo>
                      <a:pt x="1202" y="0"/>
                    </a:lnTo>
                    <a:lnTo>
                      <a:pt x="1202" y="2576"/>
                    </a:lnTo>
                    <a:lnTo>
                      <a:pt x="1202" y="0"/>
                    </a:lnTo>
                    <a:lnTo>
                      <a:pt x="1202" y="4980"/>
                    </a:lnTo>
                    <a:lnTo>
                      <a:pt x="0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0" name="图形 7">
              <a:extLst>
                <a:ext uri="{FF2B5EF4-FFF2-40B4-BE49-F238E27FC236}">
                  <a16:creationId xmlns:a16="http://schemas.microsoft.com/office/drawing/2014/main" xmlns="" id="{D2CAF087-72FE-4685-89E9-8DC35272BF3F}"/>
                </a:ext>
              </a:extLst>
            </p:cNvPr>
            <p:cNvGrpSpPr/>
            <p:nvPr/>
          </p:nvGrpSpPr>
          <p:grpSpPr>
            <a:xfrm>
              <a:off x="8119004" y="2924033"/>
              <a:ext cx="6181" cy="6181"/>
              <a:chOff x="8119004" y="2924033"/>
              <a:chExt cx="6181" cy="6181"/>
            </a:xfrm>
            <a:solidFill>
              <a:srgbClr val="B4B4B4"/>
            </a:solidFill>
          </p:grpSpPr>
          <p:sp>
            <p:nvSpPr>
              <p:cNvPr id="2325" name="任意多边形: 形状 2324">
                <a:extLst>
                  <a:ext uri="{FF2B5EF4-FFF2-40B4-BE49-F238E27FC236}">
                    <a16:creationId xmlns:a16="http://schemas.microsoft.com/office/drawing/2014/main" xmlns="" id="{8D2AFB5E-C7A8-42D7-9D10-D4AF9DAF0F02}"/>
                  </a:ext>
                </a:extLst>
              </p:cNvPr>
              <p:cNvSpPr/>
              <p:nvPr/>
            </p:nvSpPr>
            <p:spPr>
              <a:xfrm>
                <a:off x="8121408" y="2926531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6" name="任意多边形: 形状 2325">
                <a:extLst>
                  <a:ext uri="{FF2B5EF4-FFF2-40B4-BE49-F238E27FC236}">
                    <a16:creationId xmlns:a16="http://schemas.microsoft.com/office/drawing/2014/main" xmlns="" id="{1BD85F80-D2DB-44F8-96BF-6E196BAD21A5}"/>
                  </a:ext>
                </a:extLst>
              </p:cNvPr>
              <p:cNvSpPr/>
              <p:nvPr/>
            </p:nvSpPr>
            <p:spPr>
              <a:xfrm>
                <a:off x="8119004" y="2924033"/>
                <a:ext cx="6181" cy="6181"/>
              </a:xfrm>
              <a:custGeom>
                <a:avLst/>
                <a:gdLst>
                  <a:gd name="connsiteX0" fmla="*/ 3777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0 w 6181"/>
                  <a:gd name="connsiteY5" fmla="*/ 2576 h 6181"/>
                  <a:gd name="connsiteX6" fmla="*/ 0 w 6181"/>
                  <a:gd name="connsiteY6" fmla="*/ 2576 h 6181"/>
                  <a:gd name="connsiteX7" fmla="*/ 0 w 6181"/>
                  <a:gd name="connsiteY7" fmla="*/ 2404 h 6181"/>
                  <a:gd name="connsiteX8" fmla="*/ 0 w 6181"/>
                  <a:gd name="connsiteY8" fmla="*/ 0 h 6181"/>
                  <a:gd name="connsiteX9" fmla="*/ 2404 w 6181"/>
                  <a:gd name="connsiteY9" fmla="*/ 0 h 6181"/>
                  <a:gd name="connsiteX10" fmla="*/ 2919 w 6181"/>
                  <a:gd name="connsiteY10" fmla="*/ 0 h 6181"/>
                  <a:gd name="connsiteX11" fmla="*/ 2919 w 6181"/>
                  <a:gd name="connsiteY11" fmla="*/ 0 h 6181"/>
                  <a:gd name="connsiteX12" fmla="*/ 5323 w 6181"/>
                  <a:gd name="connsiteY12" fmla="*/ 859 h 6181"/>
                  <a:gd name="connsiteX13" fmla="*/ 5323 w 6181"/>
                  <a:gd name="connsiteY13" fmla="*/ 859 h 6181"/>
                  <a:gd name="connsiteX14" fmla="*/ 6182 w 6181"/>
                  <a:gd name="connsiteY14" fmla="*/ 3778 h 6181"/>
                  <a:gd name="connsiteX15" fmla="*/ 6182 w 6181"/>
                  <a:gd name="connsiteY15" fmla="*/ 3778 h 6181"/>
                  <a:gd name="connsiteX16" fmla="*/ 6182 w 6181"/>
                  <a:gd name="connsiteY16" fmla="*/ 6182 h 6181"/>
                  <a:gd name="connsiteX17" fmla="*/ 3777 w 6181"/>
                  <a:gd name="connsiteY17" fmla="*/ 6182 h 6181"/>
                  <a:gd name="connsiteX18" fmla="*/ 3777 w 6181"/>
                  <a:gd name="connsiteY18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181" h="6181">
                    <a:moveTo>
                      <a:pt x="3777" y="6182"/>
                    </a:moveTo>
                    <a:cubicBezTo>
                      <a:pt x="3777" y="6182"/>
                      <a:pt x="3777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091"/>
                      <a:pt x="0" y="2748"/>
                      <a:pt x="0" y="2576"/>
                    </a:cubicBezTo>
                    <a:lnTo>
                      <a:pt x="0" y="2576"/>
                    </a:ln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7" y="6182"/>
                    </a:lnTo>
                    <a:lnTo>
                      <a:pt x="3777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1" name="图形 7">
              <a:extLst>
                <a:ext uri="{FF2B5EF4-FFF2-40B4-BE49-F238E27FC236}">
                  <a16:creationId xmlns:a16="http://schemas.microsoft.com/office/drawing/2014/main" xmlns="" id="{50F9C835-B40A-4187-8B02-6E074C5EFD7A}"/>
                </a:ext>
              </a:extLst>
            </p:cNvPr>
            <p:cNvGrpSpPr/>
            <p:nvPr/>
          </p:nvGrpSpPr>
          <p:grpSpPr>
            <a:xfrm>
              <a:off x="8018035" y="2884882"/>
              <a:ext cx="4979" cy="1202"/>
              <a:chOff x="8018035" y="2884882"/>
              <a:chExt cx="4979" cy="1202"/>
            </a:xfrm>
            <a:solidFill>
              <a:srgbClr val="B4B4B4"/>
            </a:solidFill>
          </p:grpSpPr>
          <p:sp>
            <p:nvSpPr>
              <p:cNvPr id="2323" name="任意多边形: 形状 2322">
                <a:extLst>
                  <a:ext uri="{FF2B5EF4-FFF2-40B4-BE49-F238E27FC236}">
                    <a16:creationId xmlns:a16="http://schemas.microsoft.com/office/drawing/2014/main" xmlns="" id="{A3D12BB1-3A71-4C68-89AE-1295D7F77EA4}"/>
                  </a:ext>
                </a:extLst>
              </p:cNvPr>
              <p:cNvSpPr/>
              <p:nvPr/>
            </p:nvSpPr>
            <p:spPr>
              <a:xfrm>
                <a:off x="8020611" y="2884882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4" name="任意多边形: 形状 2323">
                <a:extLst>
                  <a:ext uri="{FF2B5EF4-FFF2-40B4-BE49-F238E27FC236}">
                    <a16:creationId xmlns:a16="http://schemas.microsoft.com/office/drawing/2014/main" xmlns="" id="{948470E2-660E-4388-88B5-17AAB710332D}"/>
                  </a:ext>
                </a:extLst>
              </p:cNvPr>
              <p:cNvSpPr/>
              <p:nvPr/>
            </p:nvSpPr>
            <p:spPr>
              <a:xfrm>
                <a:off x="8018035" y="2884882"/>
                <a:ext cx="4979" cy="1202"/>
              </a:xfrm>
              <a:custGeom>
                <a:avLst/>
                <a:gdLst>
                  <a:gd name="connsiteX0" fmla="*/ 0 w 4979"/>
                  <a:gd name="connsiteY0" fmla="*/ 0 h 1202"/>
                  <a:gd name="connsiteX1" fmla="*/ 4808 w 4979"/>
                  <a:gd name="connsiteY1" fmla="*/ 0 h 1202"/>
                  <a:gd name="connsiteX2" fmla="*/ 4808 w 4979"/>
                  <a:gd name="connsiteY2" fmla="*/ 0 h 1202"/>
                  <a:gd name="connsiteX3" fmla="*/ 4808 w 4979"/>
                  <a:gd name="connsiteY3" fmla="*/ 0 h 1202"/>
                  <a:gd name="connsiteX4" fmla="*/ 4808 w 4979"/>
                  <a:gd name="connsiteY4" fmla="*/ 1202 h 1202"/>
                  <a:gd name="connsiteX5" fmla="*/ 4808 w 4979"/>
                  <a:gd name="connsiteY5" fmla="*/ 1202 h 1202"/>
                  <a:gd name="connsiteX6" fmla="*/ 2404 w 4979"/>
                  <a:gd name="connsiteY6" fmla="*/ 1202 h 1202"/>
                  <a:gd name="connsiteX7" fmla="*/ 0 w 4979"/>
                  <a:gd name="connsiteY7" fmla="*/ 1202 h 1202"/>
                  <a:gd name="connsiteX8" fmla="*/ 0 w 4979"/>
                  <a:gd name="connsiteY8" fmla="*/ 0 h 1202"/>
                  <a:gd name="connsiteX9" fmla="*/ 0 w 4979"/>
                  <a:gd name="connsiteY9" fmla="*/ 0 h 1202"/>
                  <a:gd name="connsiteX10" fmla="*/ 2576 w 4979"/>
                  <a:gd name="connsiteY10" fmla="*/ 1202 h 1202"/>
                  <a:gd name="connsiteX11" fmla="*/ 4979 w 4979"/>
                  <a:gd name="connsiteY11" fmla="*/ 1202 h 1202"/>
                  <a:gd name="connsiteX12" fmla="*/ 2576 w 4979"/>
                  <a:gd name="connsiteY12" fmla="*/ 1202 h 1202"/>
                  <a:gd name="connsiteX13" fmla="*/ 2576 w 4979"/>
                  <a:gd name="connsiteY13" fmla="*/ 1202 h 1202"/>
                  <a:gd name="connsiteX14" fmla="*/ 4979 w 4979"/>
                  <a:gd name="connsiteY14" fmla="*/ 1202 h 1202"/>
                  <a:gd name="connsiteX15" fmla="*/ 2576 w 4979"/>
                  <a:gd name="connsiteY15" fmla="*/ 1202 h 1202"/>
                  <a:gd name="connsiteX16" fmla="*/ 4979 w 4979"/>
                  <a:gd name="connsiteY16" fmla="*/ 1202 h 1202"/>
                  <a:gd name="connsiteX17" fmla="*/ 4979 w 4979"/>
                  <a:gd name="connsiteY1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79" h="1202">
                    <a:moveTo>
                      <a:pt x="0" y="0"/>
                    </a:moveTo>
                    <a:lnTo>
                      <a:pt x="4808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cubicBezTo>
                      <a:pt x="4808" y="0"/>
                      <a:pt x="4808" y="172"/>
                      <a:pt x="4808" y="1202"/>
                    </a:cubicBezTo>
                    <a:lnTo>
                      <a:pt x="4808" y="1202"/>
                    </a:lnTo>
                    <a:lnTo>
                      <a:pt x="2404" y="1202"/>
                    </a:lnTo>
                    <a:lnTo>
                      <a:pt x="0" y="1202"/>
                    </a:lnTo>
                    <a:cubicBezTo>
                      <a:pt x="0" y="172"/>
                      <a:pt x="0" y="0"/>
                      <a:pt x="0" y="0"/>
                    </a:cubicBezTo>
                    <a:lnTo>
                      <a:pt x="0" y="0"/>
                    </a:lnTo>
                    <a:close/>
                    <a:moveTo>
                      <a:pt x="2576" y="1202"/>
                    </a:moveTo>
                    <a:lnTo>
                      <a:pt x="4979" y="1202"/>
                    </a:lnTo>
                    <a:lnTo>
                      <a:pt x="2576" y="1202"/>
                    </a:lnTo>
                    <a:lnTo>
                      <a:pt x="2576" y="1202"/>
                    </a:lnTo>
                    <a:close/>
                    <a:moveTo>
                      <a:pt x="4979" y="1202"/>
                    </a:moveTo>
                    <a:lnTo>
                      <a:pt x="2576" y="1202"/>
                    </a:lnTo>
                    <a:lnTo>
                      <a:pt x="4979" y="1202"/>
                    </a:lnTo>
                    <a:lnTo>
                      <a:pt x="497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2" name="图形 7">
              <a:extLst>
                <a:ext uri="{FF2B5EF4-FFF2-40B4-BE49-F238E27FC236}">
                  <a16:creationId xmlns:a16="http://schemas.microsoft.com/office/drawing/2014/main" xmlns="" id="{E4EDEC15-2731-4870-9465-4707D63607D7}"/>
                </a:ext>
              </a:extLst>
            </p:cNvPr>
            <p:cNvGrpSpPr/>
            <p:nvPr/>
          </p:nvGrpSpPr>
          <p:grpSpPr>
            <a:xfrm>
              <a:off x="8009277" y="2907720"/>
              <a:ext cx="4979" cy="1202"/>
              <a:chOff x="8009277" y="2907720"/>
              <a:chExt cx="4979" cy="1202"/>
            </a:xfrm>
            <a:solidFill>
              <a:srgbClr val="B4B4B4"/>
            </a:solidFill>
          </p:grpSpPr>
          <p:sp>
            <p:nvSpPr>
              <p:cNvPr id="2321" name="任意多边形: 形状 2320">
                <a:extLst>
                  <a:ext uri="{FF2B5EF4-FFF2-40B4-BE49-F238E27FC236}">
                    <a16:creationId xmlns:a16="http://schemas.microsoft.com/office/drawing/2014/main" xmlns="" id="{6D15E586-7ADB-4BA0-817C-177C5830CBC2}"/>
                  </a:ext>
                </a:extLst>
              </p:cNvPr>
              <p:cNvSpPr/>
              <p:nvPr/>
            </p:nvSpPr>
            <p:spPr>
              <a:xfrm>
                <a:off x="8011853" y="2907720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2" name="任意多边形: 形状 2321">
                <a:extLst>
                  <a:ext uri="{FF2B5EF4-FFF2-40B4-BE49-F238E27FC236}">
                    <a16:creationId xmlns:a16="http://schemas.microsoft.com/office/drawing/2014/main" xmlns="" id="{1DF92606-CA04-497C-857E-17D2AD25DA89}"/>
                  </a:ext>
                </a:extLst>
              </p:cNvPr>
              <p:cNvSpPr/>
              <p:nvPr/>
            </p:nvSpPr>
            <p:spPr>
              <a:xfrm>
                <a:off x="8009277" y="2907720"/>
                <a:ext cx="4979" cy="1202"/>
              </a:xfrm>
              <a:custGeom>
                <a:avLst/>
                <a:gdLst>
                  <a:gd name="connsiteX0" fmla="*/ 0 w 4979"/>
                  <a:gd name="connsiteY0" fmla="*/ 0 h 1202"/>
                  <a:gd name="connsiteX1" fmla="*/ 0 w 4979"/>
                  <a:gd name="connsiteY1" fmla="*/ 0 h 1202"/>
                  <a:gd name="connsiteX2" fmla="*/ 0 w 4979"/>
                  <a:gd name="connsiteY2" fmla="*/ 0 h 1202"/>
                  <a:gd name="connsiteX3" fmla="*/ 4808 w 4979"/>
                  <a:gd name="connsiteY3" fmla="*/ 0 h 1202"/>
                  <a:gd name="connsiteX4" fmla="*/ 4808 w 4979"/>
                  <a:gd name="connsiteY4" fmla="*/ 0 h 1202"/>
                  <a:gd name="connsiteX5" fmla="*/ 4808 w 4979"/>
                  <a:gd name="connsiteY5" fmla="*/ 0 h 1202"/>
                  <a:gd name="connsiteX6" fmla="*/ 4808 w 4979"/>
                  <a:gd name="connsiteY6" fmla="*/ 1202 h 1202"/>
                  <a:gd name="connsiteX7" fmla="*/ 4808 w 4979"/>
                  <a:gd name="connsiteY7" fmla="*/ 1202 h 1202"/>
                  <a:gd name="connsiteX8" fmla="*/ 2404 w 4979"/>
                  <a:gd name="connsiteY8" fmla="*/ 1202 h 1202"/>
                  <a:gd name="connsiteX9" fmla="*/ 0 w 4979"/>
                  <a:gd name="connsiteY9" fmla="*/ 1202 h 1202"/>
                  <a:gd name="connsiteX10" fmla="*/ 0 w 4979"/>
                  <a:gd name="connsiteY10" fmla="*/ 0 h 1202"/>
                  <a:gd name="connsiteX11" fmla="*/ 0 w 4979"/>
                  <a:gd name="connsiteY11" fmla="*/ 0 h 1202"/>
                  <a:gd name="connsiteX12" fmla="*/ 2576 w 4979"/>
                  <a:gd name="connsiteY12" fmla="*/ 1202 h 1202"/>
                  <a:gd name="connsiteX13" fmla="*/ 4980 w 4979"/>
                  <a:gd name="connsiteY13" fmla="*/ 1202 h 1202"/>
                  <a:gd name="connsiteX14" fmla="*/ 2576 w 4979"/>
                  <a:gd name="connsiteY14" fmla="*/ 1202 h 1202"/>
                  <a:gd name="connsiteX15" fmla="*/ 2576 w 4979"/>
                  <a:gd name="connsiteY15" fmla="*/ 1202 h 1202"/>
                  <a:gd name="connsiteX16" fmla="*/ 4980 w 4979"/>
                  <a:gd name="connsiteY16" fmla="*/ 1202 h 1202"/>
                  <a:gd name="connsiteX17" fmla="*/ 2576 w 4979"/>
                  <a:gd name="connsiteY17" fmla="*/ 1202 h 1202"/>
                  <a:gd name="connsiteX18" fmla="*/ 4980 w 4979"/>
                  <a:gd name="connsiteY18" fmla="*/ 1202 h 1202"/>
                  <a:gd name="connsiteX19" fmla="*/ 4980 w 4979"/>
                  <a:gd name="connsiteY19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79" h="120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lnTo>
                      <a:pt x="4808" y="0"/>
                    </a:lnTo>
                    <a:lnTo>
                      <a:pt x="4808" y="0"/>
                    </a:lnTo>
                    <a:cubicBezTo>
                      <a:pt x="4808" y="0"/>
                      <a:pt x="4808" y="172"/>
                      <a:pt x="4808" y="1202"/>
                    </a:cubicBezTo>
                    <a:lnTo>
                      <a:pt x="4808" y="1202"/>
                    </a:lnTo>
                    <a:lnTo>
                      <a:pt x="2404" y="1202"/>
                    </a:lnTo>
                    <a:lnTo>
                      <a:pt x="0" y="1202"/>
                    </a:lnTo>
                    <a:cubicBezTo>
                      <a:pt x="0" y="172"/>
                      <a:pt x="0" y="0"/>
                      <a:pt x="0" y="0"/>
                    </a:cubicBezTo>
                    <a:lnTo>
                      <a:pt x="0" y="0"/>
                    </a:lnTo>
                    <a:close/>
                    <a:moveTo>
                      <a:pt x="2576" y="1202"/>
                    </a:moveTo>
                    <a:lnTo>
                      <a:pt x="4980" y="1202"/>
                    </a:lnTo>
                    <a:lnTo>
                      <a:pt x="2576" y="1202"/>
                    </a:lnTo>
                    <a:lnTo>
                      <a:pt x="2576" y="1202"/>
                    </a:lnTo>
                    <a:close/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3" name="图形 7">
              <a:extLst>
                <a:ext uri="{FF2B5EF4-FFF2-40B4-BE49-F238E27FC236}">
                  <a16:creationId xmlns:a16="http://schemas.microsoft.com/office/drawing/2014/main" xmlns="" id="{CC4F4550-E6ED-4FFE-95D1-660A0A962FA1}"/>
                </a:ext>
              </a:extLst>
            </p:cNvPr>
            <p:cNvGrpSpPr/>
            <p:nvPr/>
          </p:nvGrpSpPr>
          <p:grpSpPr>
            <a:xfrm>
              <a:off x="7974076" y="2897760"/>
              <a:ext cx="6009" cy="6010"/>
              <a:chOff x="7974076" y="2897760"/>
              <a:chExt cx="6009" cy="6010"/>
            </a:xfrm>
            <a:solidFill>
              <a:srgbClr val="B4B4B4"/>
            </a:solidFill>
          </p:grpSpPr>
          <p:sp>
            <p:nvSpPr>
              <p:cNvPr id="2319" name="任意多边形: 形状 2318">
                <a:extLst>
                  <a:ext uri="{FF2B5EF4-FFF2-40B4-BE49-F238E27FC236}">
                    <a16:creationId xmlns:a16="http://schemas.microsoft.com/office/drawing/2014/main" xmlns="" id="{658C02B9-A9DA-45C5-BC14-745E98F90508}"/>
                  </a:ext>
                </a:extLst>
              </p:cNvPr>
              <p:cNvSpPr/>
              <p:nvPr/>
            </p:nvSpPr>
            <p:spPr>
              <a:xfrm>
                <a:off x="7976645" y="2900164"/>
                <a:ext cx="1209" cy="1202"/>
              </a:xfrm>
              <a:custGeom>
                <a:avLst/>
                <a:gdLst>
                  <a:gd name="connsiteX0" fmla="*/ 1209 w 1209"/>
                  <a:gd name="connsiteY0" fmla="*/ 1202 h 1202"/>
                  <a:gd name="connsiteX1" fmla="*/ 1209 w 1209"/>
                  <a:gd name="connsiteY1" fmla="*/ 0 h 1202"/>
                  <a:gd name="connsiteX2" fmla="*/ 7 w 1209"/>
                  <a:gd name="connsiteY2" fmla="*/ 0 h 1202"/>
                  <a:gd name="connsiteX3" fmla="*/ 1209 w 1209"/>
                  <a:gd name="connsiteY3" fmla="*/ 1202 h 1202"/>
                  <a:gd name="connsiteX4" fmla="*/ 1209 w 120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0" name="任意多边形: 形状 2319">
                <a:extLst>
                  <a:ext uri="{FF2B5EF4-FFF2-40B4-BE49-F238E27FC236}">
                    <a16:creationId xmlns:a16="http://schemas.microsoft.com/office/drawing/2014/main" xmlns="" id="{D4A77373-F573-41FE-AB83-3A08D3644C9C}"/>
                  </a:ext>
                </a:extLst>
              </p:cNvPr>
              <p:cNvSpPr/>
              <p:nvPr/>
            </p:nvSpPr>
            <p:spPr>
              <a:xfrm>
                <a:off x="7974076" y="2897760"/>
                <a:ext cx="6009" cy="6010"/>
              </a:xfrm>
              <a:custGeom>
                <a:avLst/>
                <a:gdLst>
                  <a:gd name="connsiteX0" fmla="*/ 3606 w 6009"/>
                  <a:gd name="connsiteY0" fmla="*/ 6010 h 6010"/>
                  <a:gd name="connsiteX1" fmla="*/ 0 w 6009"/>
                  <a:gd name="connsiteY1" fmla="*/ 2404 h 6010"/>
                  <a:gd name="connsiteX2" fmla="*/ 0 w 6009"/>
                  <a:gd name="connsiteY2" fmla="*/ 2404 h 6010"/>
                  <a:gd name="connsiteX3" fmla="*/ 0 w 6009"/>
                  <a:gd name="connsiteY3" fmla="*/ 0 h 6010"/>
                  <a:gd name="connsiteX4" fmla="*/ 2404 w 6009"/>
                  <a:gd name="connsiteY4" fmla="*/ 0 h 6010"/>
                  <a:gd name="connsiteX5" fmla="*/ 3606 w 6009"/>
                  <a:gd name="connsiteY5" fmla="*/ 0 h 6010"/>
                  <a:gd name="connsiteX6" fmla="*/ 3606 w 6009"/>
                  <a:gd name="connsiteY6" fmla="*/ 0 h 6010"/>
                  <a:gd name="connsiteX7" fmla="*/ 6010 w 6009"/>
                  <a:gd name="connsiteY7" fmla="*/ 0 h 6010"/>
                  <a:gd name="connsiteX8" fmla="*/ 6010 w 6009"/>
                  <a:gd name="connsiteY8" fmla="*/ 2404 h 6010"/>
                  <a:gd name="connsiteX9" fmla="*/ 6010 w 6009"/>
                  <a:gd name="connsiteY9" fmla="*/ 3606 h 6010"/>
                  <a:gd name="connsiteX10" fmla="*/ 6010 w 6009"/>
                  <a:gd name="connsiteY10" fmla="*/ 6010 h 6010"/>
                  <a:gd name="connsiteX11" fmla="*/ 3606 w 6009"/>
                  <a:gd name="connsiteY11" fmla="*/ 6010 h 6010"/>
                  <a:gd name="connsiteX12" fmla="*/ 3606 w 6009"/>
                  <a:gd name="connsiteY12" fmla="*/ 6010 h 6010"/>
                  <a:gd name="connsiteX13" fmla="*/ 3606 w 6009"/>
                  <a:gd name="connsiteY13" fmla="*/ 3606 h 6010"/>
                  <a:gd name="connsiteX14" fmla="*/ 3606 w 6009"/>
                  <a:gd name="connsiteY14" fmla="*/ 2404 h 6010"/>
                  <a:gd name="connsiteX15" fmla="*/ 4808 w 6009"/>
                  <a:gd name="connsiteY15" fmla="*/ 2404 h 6010"/>
                  <a:gd name="connsiteX16" fmla="*/ 3606 w 6009"/>
                  <a:gd name="connsiteY16" fmla="*/ 2404 h 6010"/>
                  <a:gd name="connsiteX17" fmla="*/ 3606 w 6009"/>
                  <a:gd name="connsiteY17" fmla="*/ 1202 h 6010"/>
                  <a:gd name="connsiteX18" fmla="*/ 3606 w 6009"/>
                  <a:gd name="connsiteY18" fmla="*/ 2404 h 6010"/>
                  <a:gd name="connsiteX19" fmla="*/ 3606 w 6009"/>
                  <a:gd name="connsiteY19" fmla="*/ 3606 h 6010"/>
                  <a:gd name="connsiteX20" fmla="*/ 3606 w 6009"/>
                  <a:gd name="connsiteY20" fmla="*/ 3606 h 6010"/>
                  <a:gd name="connsiteX21" fmla="*/ 3606 w 6009"/>
                  <a:gd name="connsiteY21" fmla="*/ 2404 h 6010"/>
                  <a:gd name="connsiteX22" fmla="*/ 3606 w 6009"/>
                  <a:gd name="connsiteY22" fmla="*/ 2404 h 6010"/>
                  <a:gd name="connsiteX23" fmla="*/ 3606 w 6009"/>
                  <a:gd name="connsiteY23" fmla="*/ 2404 h 6010"/>
                  <a:gd name="connsiteX24" fmla="*/ 3606 w 6009"/>
                  <a:gd name="connsiteY24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09" h="6010">
                    <a:moveTo>
                      <a:pt x="3606" y="6010"/>
                    </a:moveTo>
                    <a:cubicBezTo>
                      <a:pt x="0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2404"/>
                    </a:moveTo>
                    <a:lnTo>
                      <a:pt x="3606" y="2404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4" name="图形 7">
              <a:extLst>
                <a:ext uri="{FF2B5EF4-FFF2-40B4-BE49-F238E27FC236}">
                  <a16:creationId xmlns:a16="http://schemas.microsoft.com/office/drawing/2014/main" xmlns="" id="{8C27E9BB-F138-47DF-8041-915F996460F1}"/>
                </a:ext>
              </a:extLst>
            </p:cNvPr>
            <p:cNvGrpSpPr/>
            <p:nvPr/>
          </p:nvGrpSpPr>
          <p:grpSpPr>
            <a:xfrm>
              <a:off x="7995368" y="2869599"/>
              <a:ext cx="4808" cy="1373"/>
              <a:chOff x="7995368" y="2869599"/>
              <a:chExt cx="4808" cy="1373"/>
            </a:xfrm>
            <a:solidFill>
              <a:srgbClr val="B4B4B4"/>
            </a:solidFill>
          </p:grpSpPr>
          <p:sp>
            <p:nvSpPr>
              <p:cNvPr id="2317" name="任意多边形: 形状 2316">
                <a:extLst>
                  <a:ext uri="{FF2B5EF4-FFF2-40B4-BE49-F238E27FC236}">
                    <a16:creationId xmlns:a16="http://schemas.microsoft.com/office/drawing/2014/main" xmlns="" id="{3001A1D5-5110-4468-B0FC-2AF4FEC4EB86}"/>
                  </a:ext>
                </a:extLst>
              </p:cNvPr>
              <p:cNvSpPr/>
              <p:nvPr/>
            </p:nvSpPr>
            <p:spPr>
              <a:xfrm>
                <a:off x="7997772" y="286977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8" name="任意多边形: 形状 2317">
                <a:extLst>
                  <a:ext uri="{FF2B5EF4-FFF2-40B4-BE49-F238E27FC236}">
                    <a16:creationId xmlns:a16="http://schemas.microsoft.com/office/drawing/2014/main" xmlns="" id="{960F02BF-5062-46EF-9E43-7DF085E3F2C3}"/>
                  </a:ext>
                </a:extLst>
              </p:cNvPr>
              <p:cNvSpPr/>
              <p:nvPr/>
            </p:nvSpPr>
            <p:spPr>
              <a:xfrm>
                <a:off x="7995368" y="2869599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0 w 4808"/>
                  <a:gd name="connsiteY2" fmla="*/ 0 h 1373"/>
                  <a:gd name="connsiteX3" fmla="*/ 4808 w 4808"/>
                  <a:gd name="connsiteY3" fmla="*/ 0 h 1373"/>
                  <a:gd name="connsiteX4" fmla="*/ 4808 w 4808"/>
                  <a:gd name="connsiteY4" fmla="*/ 1374 h 1373"/>
                  <a:gd name="connsiteX5" fmla="*/ 4808 w 4808"/>
                  <a:gd name="connsiteY5" fmla="*/ 1374 h 1373"/>
                  <a:gd name="connsiteX6" fmla="*/ 0 w 4808"/>
                  <a:gd name="connsiteY6" fmla="*/ 1374 h 1373"/>
                  <a:gd name="connsiteX7" fmla="*/ 0 w 4808"/>
                  <a:gd name="connsiteY7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cubicBezTo>
                      <a:pt x="0" y="1374"/>
                      <a:pt x="0" y="1374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374"/>
                      <a:pt x="4808" y="1374"/>
                      <a:pt x="4808" y="1374"/>
                    </a:cubicBezTo>
                    <a:lnTo>
                      <a:pt x="4808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5" name="图形 7">
              <a:extLst>
                <a:ext uri="{FF2B5EF4-FFF2-40B4-BE49-F238E27FC236}">
                  <a16:creationId xmlns:a16="http://schemas.microsoft.com/office/drawing/2014/main" xmlns="" id="{AC6D275A-C602-4A7E-958D-D28D98796115}"/>
                </a:ext>
              </a:extLst>
            </p:cNvPr>
            <p:cNvGrpSpPr/>
            <p:nvPr/>
          </p:nvGrpSpPr>
          <p:grpSpPr>
            <a:xfrm>
              <a:off x="8162276" y="3055911"/>
              <a:ext cx="1202" cy="4979"/>
              <a:chOff x="8162276" y="3055911"/>
              <a:chExt cx="1202" cy="4979"/>
            </a:xfrm>
            <a:solidFill>
              <a:srgbClr val="B4B4B4"/>
            </a:solidFill>
          </p:grpSpPr>
          <p:sp>
            <p:nvSpPr>
              <p:cNvPr id="2315" name="任意多边形: 形状 2314">
                <a:extLst>
                  <a:ext uri="{FF2B5EF4-FFF2-40B4-BE49-F238E27FC236}">
                    <a16:creationId xmlns:a16="http://schemas.microsoft.com/office/drawing/2014/main" xmlns="" id="{635DC15B-3F9E-4C94-A366-15F890781ED6}"/>
                  </a:ext>
                </a:extLst>
              </p:cNvPr>
              <p:cNvSpPr/>
              <p:nvPr/>
            </p:nvSpPr>
            <p:spPr>
              <a:xfrm>
                <a:off x="8162276" y="305848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6" name="任意多边形: 形状 2315">
                <a:extLst>
                  <a:ext uri="{FF2B5EF4-FFF2-40B4-BE49-F238E27FC236}">
                    <a16:creationId xmlns:a16="http://schemas.microsoft.com/office/drawing/2014/main" xmlns="" id="{4AD669A7-B809-4A5D-B16F-F20303F6B301}"/>
                  </a:ext>
                </a:extLst>
              </p:cNvPr>
              <p:cNvSpPr/>
              <p:nvPr/>
            </p:nvSpPr>
            <p:spPr>
              <a:xfrm>
                <a:off x="8162276" y="3055911"/>
                <a:ext cx="1202" cy="4979"/>
              </a:xfrm>
              <a:custGeom>
                <a:avLst/>
                <a:gdLst>
                  <a:gd name="connsiteX0" fmla="*/ 0 w 1202"/>
                  <a:gd name="connsiteY0" fmla="*/ 2576 h 4979"/>
                  <a:gd name="connsiteX1" fmla="*/ 0 w 1202"/>
                  <a:gd name="connsiteY1" fmla="*/ 4980 h 4979"/>
                  <a:gd name="connsiteX2" fmla="*/ 0 w 1202"/>
                  <a:gd name="connsiteY2" fmla="*/ 2576 h 4979"/>
                  <a:gd name="connsiteX3" fmla="*/ 0 w 1202"/>
                  <a:gd name="connsiteY3" fmla="*/ 2576 h 4979"/>
                  <a:gd name="connsiteX4" fmla="*/ 0 w 1202"/>
                  <a:gd name="connsiteY4" fmla="*/ 4980 h 4979"/>
                  <a:gd name="connsiteX5" fmla="*/ 0 w 1202"/>
                  <a:gd name="connsiteY5" fmla="*/ 2576 h 4979"/>
                  <a:gd name="connsiteX6" fmla="*/ 0 w 1202"/>
                  <a:gd name="connsiteY6" fmla="*/ 4980 h 4979"/>
                  <a:gd name="connsiteX7" fmla="*/ 0 w 1202"/>
                  <a:gd name="connsiteY7" fmla="*/ 0 h 4979"/>
                  <a:gd name="connsiteX8" fmla="*/ 1202 w 1202"/>
                  <a:gd name="connsiteY8" fmla="*/ 0 h 4979"/>
                  <a:gd name="connsiteX9" fmla="*/ 1202 w 1202"/>
                  <a:gd name="connsiteY9" fmla="*/ 0 h 4979"/>
                  <a:gd name="connsiteX10" fmla="*/ 1202 w 1202"/>
                  <a:gd name="connsiteY10" fmla="*/ 4808 h 4979"/>
                  <a:gd name="connsiteX11" fmla="*/ 0 w 1202"/>
                  <a:gd name="connsiteY11" fmla="*/ 4980 h 4979"/>
                  <a:gd name="connsiteX12" fmla="*/ 0 w 1202"/>
                  <a:gd name="connsiteY12" fmla="*/ 4980 h 4979"/>
                  <a:gd name="connsiteX13" fmla="*/ 0 w 1202"/>
                  <a:gd name="connsiteY13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2" h="4979"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lnTo>
                      <a:pt x="0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6" name="图形 7">
              <a:extLst>
                <a:ext uri="{FF2B5EF4-FFF2-40B4-BE49-F238E27FC236}">
                  <a16:creationId xmlns:a16="http://schemas.microsoft.com/office/drawing/2014/main" xmlns="" id="{4E8BD895-8E01-4D71-AB2A-5AF4C760FD9D}"/>
                </a:ext>
              </a:extLst>
            </p:cNvPr>
            <p:cNvGrpSpPr/>
            <p:nvPr/>
          </p:nvGrpSpPr>
          <p:grpSpPr>
            <a:xfrm>
              <a:off x="8242639" y="2980356"/>
              <a:ext cx="17686" cy="10818"/>
              <a:chOff x="8242639" y="2980356"/>
              <a:chExt cx="17686" cy="10818"/>
            </a:xfrm>
            <a:solidFill>
              <a:srgbClr val="B4B4B4"/>
            </a:solidFill>
          </p:grpSpPr>
          <p:sp>
            <p:nvSpPr>
              <p:cNvPr id="2313" name="任意多边形: 形状 2312">
                <a:extLst>
                  <a:ext uri="{FF2B5EF4-FFF2-40B4-BE49-F238E27FC236}">
                    <a16:creationId xmlns:a16="http://schemas.microsoft.com/office/drawing/2014/main" xmlns="" id="{0F16DD0B-A545-4F4A-A5EE-12E169F79D2B}"/>
                  </a:ext>
                </a:extLst>
              </p:cNvPr>
              <p:cNvSpPr/>
              <p:nvPr/>
            </p:nvSpPr>
            <p:spPr>
              <a:xfrm>
                <a:off x="8245215" y="2982913"/>
                <a:ext cx="12872" cy="5917"/>
              </a:xfrm>
              <a:custGeom>
                <a:avLst/>
                <a:gdLst>
                  <a:gd name="connsiteX0" fmla="*/ 4980 w 12872"/>
                  <a:gd name="connsiteY0" fmla="*/ 534 h 5917"/>
                  <a:gd name="connsiteX1" fmla="*/ 0 w 12872"/>
                  <a:gd name="connsiteY1" fmla="*/ 534 h 5917"/>
                  <a:gd name="connsiteX2" fmla="*/ 4980 w 12872"/>
                  <a:gd name="connsiteY2" fmla="*/ 4312 h 5917"/>
                  <a:gd name="connsiteX3" fmla="*/ 12535 w 12872"/>
                  <a:gd name="connsiteY3" fmla="*/ 5514 h 5917"/>
                  <a:gd name="connsiteX4" fmla="*/ 11333 w 12872"/>
                  <a:gd name="connsiteY4" fmla="*/ 2938 h 5917"/>
                  <a:gd name="connsiteX5" fmla="*/ 4980 w 12872"/>
                  <a:gd name="connsiteY5" fmla="*/ 534 h 5917"/>
                  <a:gd name="connsiteX6" fmla="*/ 4980 w 12872"/>
                  <a:gd name="connsiteY6" fmla="*/ 534 h 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2" h="5917">
                    <a:moveTo>
                      <a:pt x="4980" y="534"/>
                    </a:moveTo>
                    <a:cubicBezTo>
                      <a:pt x="4980" y="534"/>
                      <a:pt x="0" y="-668"/>
                      <a:pt x="0" y="534"/>
                    </a:cubicBezTo>
                    <a:cubicBezTo>
                      <a:pt x="0" y="1736"/>
                      <a:pt x="3778" y="4312"/>
                      <a:pt x="4980" y="4312"/>
                    </a:cubicBezTo>
                    <a:cubicBezTo>
                      <a:pt x="7556" y="4312"/>
                      <a:pt x="12535" y="6888"/>
                      <a:pt x="12535" y="5514"/>
                    </a:cubicBezTo>
                    <a:cubicBezTo>
                      <a:pt x="13738" y="5514"/>
                      <a:pt x="11333" y="2938"/>
                      <a:pt x="11333" y="2938"/>
                    </a:cubicBezTo>
                    <a:lnTo>
                      <a:pt x="4980" y="534"/>
                    </a:lnTo>
                    <a:lnTo>
                      <a:pt x="498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4" name="任意多边形: 形状 2313">
                <a:extLst>
                  <a:ext uri="{FF2B5EF4-FFF2-40B4-BE49-F238E27FC236}">
                    <a16:creationId xmlns:a16="http://schemas.microsoft.com/office/drawing/2014/main" xmlns="" id="{EC3A8371-C3D7-46F6-BB4E-FF8CAFB7066F}"/>
                  </a:ext>
                </a:extLst>
              </p:cNvPr>
              <p:cNvSpPr/>
              <p:nvPr/>
            </p:nvSpPr>
            <p:spPr>
              <a:xfrm>
                <a:off x="8242639" y="2980356"/>
                <a:ext cx="17686" cy="10818"/>
              </a:xfrm>
              <a:custGeom>
                <a:avLst/>
                <a:gdLst>
                  <a:gd name="connsiteX0" fmla="*/ 7727 w 17686"/>
                  <a:gd name="connsiteY0" fmla="*/ 9273 h 10818"/>
                  <a:gd name="connsiteX1" fmla="*/ 7556 w 17686"/>
                  <a:gd name="connsiteY1" fmla="*/ 9273 h 10818"/>
                  <a:gd name="connsiteX2" fmla="*/ 7040 w 17686"/>
                  <a:gd name="connsiteY2" fmla="*/ 9273 h 10818"/>
                  <a:gd name="connsiteX3" fmla="*/ 7040 w 17686"/>
                  <a:gd name="connsiteY3" fmla="*/ 9273 h 10818"/>
                  <a:gd name="connsiteX4" fmla="*/ 6182 w 17686"/>
                  <a:gd name="connsiteY4" fmla="*/ 8929 h 10818"/>
                  <a:gd name="connsiteX5" fmla="*/ 6182 w 17686"/>
                  <a:gd name="connsiteY5" fmla="*/ 8929 h 10818"/>
                  <a:gd name="connsiteX6" fmla="*/ 0 w 17686"/>
                  <a:gd name="connsiteY6" fmla="*/ 3091 h 10818"/>
                  <a:gd name="connsiteX7" fmla="*/ 0 w 17686"/>
                  <a:gd name="connsiteY7" fmla="*/ 3091 h 10818"/>
                  <a:gd name="connsiteX8" fmla="*/ 3778 w 17686"/>
                  <a:gd name="connsiteY8" fmla="*/ 0 h 10818"/>
                  <a:gd name="connsiteX9" fmla="*/ 3778 w 17686"/>
                  <a:gd name="connsiteY9" fmla="*/ 0 h 10818"/>
                  <a:gd name="connsiteX10" fmla="*/ 8071 w 17686"/>
                  <a:gd name="connsiteY10" fmla="*/ 687 h 10818"/>
                  <a:gd name="connsiteX11" fmla="*/ 8071 w 17686"/>
                  <a:gd name="connsiteY11" fmla="*/ 687 h 10818"/>
                  <a:gd name="connsiteX12" fmla="*/ 7556 w 17686"/>
                  <a:gd name="connsiteY12" fmla="*/ 3091 h 10818"/>
                  <a:gd name="connsiteX13" fmla="*/ 8414 w 17686"/>
                  <a:gd name="connsiteY13" fmla="*/ 859 h 10818"/>
                  <a:gd name="connsiteX14" fmla="*/ 15454 w 17686"/>
                  <a:gd name="connsiteY14" fmla="*/ 3949 h 10818"/>
                  <a:gd name="connsiteX15" fmla="*/ 17687 w 17686"/>
                  <a:gd name="connsiteY15" fmla="*/ 7899 h 10818"/>
                  <a:gd name="connsiteX16" fmla="*/ 17687 w 17686"/>
                  <a:gd name="connsiteY16" fmla="*/ 7899 h 10818"/>
                  <a:gd name="connsiteX17" fmla="*/ 17000 w 17686"/>
                  <a:gd name="connsiteY17" fmla="*/ 9444 h 10818"/>
                  <a:gd name="connsiteX18" fmla="*/ 17000 w 17686"/>
                  <a:gd name="connsiteY18" fmla="*/ 9444 h 10818"/>
                  <a:gd name="connsiteX19" fmla="*/ 17000 w 17686"/>
                  <a:gd name="connsiteY19" fmla="*/ 9273 h 10818"/>
                  <a:gd name="connsiteX20" fmla="*/ 17000 w 17686"/>
                  <a:gd name="connsiteY20" fmla="*/ 9273 h 10818"/>
                  <a:gd name="connsiteX21" fmla="*/ 17172 w 17686"/>
                  <a:gd name="connsiteY21" fmla="*/ 8929 h 10818"/>
                  <a:gd name="connsiteX22" fmla="*/ 17172 w 17686"/>
                  <a:gd name="connsiteY22" fmla="*/ 8929 h 10818"/>
                  <a:gd name="connsiteX23" fmla="*/ 16828 w 17686"/>
                  <a:gd name="connsiteY23" fmla="*/ 9444 h 10818"/>
                  <a:gd name="connsiteX24" fmla="*/ 16828 w 17686"/>
                  <a:gd name="connsiteY24" fmla="*/ 9444 h 10818"/>
                  <a:gd name="connsiteX25" fmla="*/ 15626 w 17686"/>
                  <a:gd name="connsiteY25" fmla="*/ 10303 h 10818"/>
                  <a:gd name="connsiteX26" fmla="*/ 15626 w 17686"/>
                  <a:gd name="connsiteY26" fmla="*/ 10303 h 10818"/>
                  <a:gd name="connsiteX27" fmla="*/ 15969 w 17686"/>
                  <a:gd name="connsiteY27" fmla="*/ 10131 h 10818"/>
                  <a:gd name="connsiteX28" fmla="*/ 15969 w 17686"/>
                  <a:gd name="connsiteY28" fmla="*/ 10131 h 10818"/>
                  <a:gd name="connsiteX29" fmla="*/ 14253 w 17686"/>
                  <a:gd name="connsiteY29" fmla="*/ 10818 h 10818"/>
                  <a:gd name="connsiteX30" fmla="*/ 14253 w 17686"/>
                  <a:gd name="connsiteY30" fmla="*/ 10818 h 10818"/>
                  <a:gd name="connsiteX31" fmla="*/ 7727 w 17686"/>
                  <a:gd name="connsiteY31" fmla="*/ 9273 h 10818"/>
                  <a:gd name="connsiteX32" fmla="*/ 7727 w 17686"/>
                  <a:gd name="connsiteY32" fmla="*/ 9273 h 10818"/>
                  <a:gd name="connsiteX33" fmla="*/ 17000 w 17686"/>
                  <a:gd name="connsiteY33" fmla="*/ 9444 h 10818"/>
                  <a:gd name="connsiteX34" fmla="*/ 17000 w 17686"/>
                  <a:gd name="connsiteY34" fmla="*/ 9444 h 10818"/>
                  <a:gd name="connsiteX35" fmla="*/ 17000 w 17686"/>
                  <a:gd name="connsiteY35" fmla="*/ 9444 h 10818"/>
                  <a:gd name="connsiteX36" fmla="*/ 16141 w 17686"/>
                  <a:gd name="connsiteY36" fmla="*/ 10131 h 10818"/>
                  <a:gd name="connsiteX37" fmla="*/ 16141 w 17686"/>
                  <a:gd name="connsiteY37" fmla="*/ 10131 h 10818"/>
                  <a:gd name="connsiteX38" fmla="*/ 17000 w 17686"/>
                  <a:gd name="connsiteY38" fmla="*/ 9444 h 10818"/>
                  <a:gd name="connsiteX39" fmla="*/ 17000 w 17686"/>
                  <a:gd name="connsiteY39" fmla="*/ 9444 h 10818"/>
                  <a:gd name="connsiteX40" fmla="*/ 7040 w 17686"/>
                  <a:gd name="connsiteY40" fmla="*/ 9273 h 10818"/>
                  <a:gd name="connsiteX41" fmla="*/ 7556 w 17686"/>
                  <a:gd name="connsiteY41" fmla="*/ 9273 h 10818"/>
                  <a:gd name="connsiteX42" fmla="*/ 7556 w 17686"/>
                  <a:gd name="connsiteY42" fmla="*/ 9273 h 10818"/>
                  <a:gd name="connsiteX43" fmla="*/ 7384 w 17686"/>
                  <a:gd name="connsiteY43" fmla="*/ 9273 h 10818"/>
                  <a:gd name="connsiteX44" fmla="*/ 7384 w 17686"/>
                  <a:gd name="connsiteY44" fmla="*/ 9273 h 10818"/>
                  <a:gd name="connsiteX45" fmla="*/ 7040 w 17686"/>
                  <a:gd name="connsiteY45" fmla="*/ 9273 h 10818"/>
                  <a:gd name="connsiteX46" fmla="*/ 7040 w 17686"/>
                  <a:gd name="connsiteY46" fmla="*/ 9273 h 1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7686" h="10818">
                    <a:moveTo>
                      <a:pt x="7727" y="9273"/>
                    </a:moveTo>
                    <a:lnTo>
                      <a:pt x="7556" y="9273"/>
                    </a:lnTo>
                    <a:cubicBezTo>
                      <a:pt x="7384" y="9273"/>
                      <a:pt x="7212" y="9273"/>
                      <a:pt x="7040" y="9273"/>
                    </a:cubicBezTo>
                    <a:lnTo>
                      <a:pt x="7040" y="9273"/>
                    </a:lnTo>
                    <a:cubicBezTo>
                      <a:pt x="6697" y="9273"/>
                      <a:pt x="6525" y="9101"/>
                      <a:pt x="6182" y="8929"/>
                    </a:cubicBezTo>
                    <a:lnTo>
                      <a:pt x="6182" y="8929"/>
                    </a:lnTo>
                    <a:cubicBezTo>
                      <a:pt x="3435" y="8071"/>
                      <a:pt x="1202" y="6869"/>
                      <a:pt x="0" y="3091"/>
                    </a:cubicBezTo>
                    <a:lnTo>
                      <a:pt x="0" y="3091"/>
                    </a:lnTo>
                    <a:cubicBezTo>
                      <a:pt x="515" y="-172"/>
                      <a:pt x="3091" y="172"/>
                      <a:pt x="3778" y="0"/>
                    </a:cubicBezTo>
                    <a:lnTo>
                      <a:pt x="3778" y="0"/>
                    </a:lnTo>
                    <a:cubicBezTo>
                      <a:pt x="5838" y="0"/>
                      <a:pt x="8071" y="687"/>
                      <a:pt x="8071" y="687"/>
                    </a:cubicBezTo>
                    <a:lnTo>
                      <a:pt x="8071" y="687"/>
                    </a:lnTo>
                    <a:lnTo>
                      <a:pt x="7556" y="3091"/>
                    </a:lnTo>
                    <a:lnTo>
                      <a:pt x="8414" y="859"/>
                    </a:lnTo>
                    <a:lnTo>
                      <a:pt x="15454" y="3949"/>
                    </a:lnTo>
                    <a:cubicBezTo>
                      <a:pt x="15454" y="4465"/>
                      <a:pt x="17172" y="4808"/>
                      <a:pt x="17687" y="7899"/>
                    </a:cubicBezTo>
                    <a:lnTo>
                      <a:pt x="17687" y="7899"/>
                    </a:lnTo>
                    <a:cubicBezTo>
                      <a:pt x="17687" y="8414"/>
                      <a:pt x="17343" y="8929"/>
                      <a:pt x="17000" y="9444"/>
                    </a:cubicBezTo>
                    <a:lnTo>
                      <a:pt x="17000" y="9444"/>
                    </a:lnTo>
                    <a:cubicBezTo>
                      <a:pt x="17000" y="9444"/>
                      <a:pt x="17000" y="9444"/>
                      <a:pt x="17000" y="9273"/>
                    </a:cubicBezTo>
                    <a:lnTo>
                      <a:pt x="17000" y="9273"/>
                    </a:lnTo>
                    <a:cubicBezTo>
                      <a:pt x="17000" y="9101"/>
                      <a:pt x="17000" y="9101"/>
                      <a:pt x="17172" y="8929"/>
                    </a:cubicBezTo>
                    <a:lnTo>
                      <a:pt x="17172" y="8929"/>
                    </a:lnTo>
                    <a:cubicBezTo>
                      <a:pt x="17172" y="9101"/>
                      <a:pt x="17000" y="9273"/>
                      <a:pt x="16828" y="9444"/>
                    </a:cubicBezTo>
                    <a:lnTo>
                      <a:pt x="16828" y="9444"/>
                    </a:lnTo>
                    <a:cubicBezTo>
                      <a:pt x="16485" y="9788"/>
                      <a:pt x="15969" y="10131"/>
                      <a:pt x="15626" y="10303"/>
                    </a:cubicBezTo>
                    <a:lnTo>
                      <a:pt x="15626" y="10303"/>
                    </a:lnTo>
                    <a:cubicBezTo>
                      <a:pt x="15798" y="10303"/>
                      <a:pt x="15798" y="10131"/>
                      <a:pt x="15969" y="10131"/>
                    </a:cubicBezTo>
                    <a:lnTo>
                      <a:pt x="15969" y="10131"/>
                    </a:lnTo>
                    <a:cubicBezTo>
                      <a:pt x="15283" y="10646"/>
                      <a:pt x="14424" y="10818"/>
                      <a:pt x="14253" y="10818"/>
                    </a:cubicBezTo>
                    <a:lnTo>
                      <a:pt x="14253" y="10818"/>
                    </a:lnTo>
                    <a:cubicBezTo>
                      <a:pt x="12192" y="10646"/>
                      <a:pt x="9101" y="9444"/>
                      <a:pt x="7727" y="9273"/>
                    </a:cubicBezTo>
                    <a:lnTo>
                      <a:pt x="7727" y="9273"/>
                    </a:lnTo>
                    <a:close/>
                    <a:moveTo>
                      <a:pt x="17000" y="9444"/>
                    </a:moveTo>
                    <a:cubicBezTo>
                      <a:pt x="17000" y="9444"/>
                      <a:pt x="17172" y="9444"/>
                      <a:pt x="17000" y="9444"/>
                    </a:cubicBezTo>
                    <a:lnTo>
                      <a:pt x="17000" y="9444"/>
                    </a:lnTo>
                    <a:cubicBezTo>
                      <a:pt x="16828" y="9788"/>
                      <a:pt x="16485" y="9959"/>
                      <a:pt x="16141" y="10131"/>
                    </a:cubicBezTo>
                    <a:lnTo>
                      <a:pt x="16141" y="10131"/>
                    </a:lnTo>
                    <a:cubicBezTo>
                      <a:pt x="16485" y="9959"/>
                      <a:pt x="16656" y="9788"/>
                      <a:pt x="17000" y="9444"/>
                    </a:cubicBezTo>
                    <a:lnTo>
                      <a:pt x="17000" y="9444"/>
                    </a:lnTo>
                    <a:close/>
                    <a:moveTo>
                      <a:pt x="7040" y="9273"/>
                    </a:moveTo>
                    <a:cubicBezTo>
                      <a:pt x="7212" y="9273"/>
                      <a:pt x="7384" y="9273"/>
                      <a:pt x="7556" y="9273"/>
                    </a:cubicBezTo>
                    <a:lnTo>
                      <a:pt x="7556" y="9273"/>
                    </a:lnTo>
                    <a:cubicBezTo>
                      <a:pt x="7556" y="9273"/>
                      <a:pt x="7556" y="9273"/>
                      <a:pt x="7384" y="9273"/>
                    </a:cubicBezTo>
                    <a:lnTo>
                      <a:pt x="7384" y="9273"/>
                    </a:lnTo>
                    <a:cubicBezTo>
                      <a:pt x="7384" y="9273"/>
                      <a:pt x="7212" y="9273"/>
                      <a:pt x="7040" y="9273"/>
                    </a:cubicBezTo>
                    <a:lnTo>
                      <a:pt x="7040" y="9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7" name="图形 7">
              <a:extLst>
                <a:ext uri="{FF2B5EF4-FFF2-40B4-BE49-F238E27FC236}">
                  <a16:creationId xmlns:a16="http://schemas.microsoft.com/office/drawing/2014/main" xmlns="" id="{548EEA39-0ECA-4245-9D04-29E4B1675A0A}"/>
                </a:ext>
              </a:extLst>
            </p:cNvPr>
            <p:cNvGrpSpPr/>
            <p:nvPr/>
          </p:nvGrpSpPr>
          <p:grpSpPr>
            <a:xfrm>
              <a:off x="8313752" y="3149668"/>
              <a:ext cx="6674" cy="5838"/>
              <a:chOff x="8313752" y="3149668"/>
              <a:chExt cx="6674" cy="5838"/>
            </a:xfrm>
            <a:solidFill>
              <a:srgbClr val="B4B4B4"/>
            </a:solidFill>
          </p:grpSpPr>
          <p:sp>
            <p:nvSpPr>
              <p:cNvPr id="2311" name="任意多边形: 形状 2310">
                <a:extLst>
                  <a:ext uri="{FF2B5EF4-FFF2-40B4-BE49-F238E27FC236}">
                    <a16:creationId xmlns:a16="http://schemas.microsoft.com/office/drawing/2014/main" xmlns="" id="{94B4CBA9-A8E9-4678-8087-A9ECD6E5E087}"/>
                  </a:ext>
                </a:extLst>
              </p:cNvPr>
              <p:cNvSpPr/>
              <p:nvPr/>
            </p:nvSpPr>
            <p:spPr>
              <a:xfrm>
                <a:off x="8316306" y="3152244"/>
                <a:ext cx="2575" cy="1201"/>
              </a:xfrm>
              <a:custGeom>
                <a:avLst/>
                <a:gdLst>
                  <a:gd name="connsiteX0" fmla="*/ 0 w 2575"/>
                  <a:gd name="connsiteY0" fmla="*/ 0 h 1201"/>
                  <a:gd name="connsiteX1" fmla="*/ 2576 w 2575"/>
                  <a:gd name="connsiteY1" fmla="*/ 1202 h 1201"/>
                  <a:gd name="connsiteX2" fmla="*/ 0 w 2575"/>
                  <a:gd name="connsiteY2" fmla="*/ 0 h 1201"/>
                  <a:gd name="connsiteX3" fmla="*/ 0 w 2575"/>
                  <a:gd name="connsiteY3" fmla="*/ 0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1201">
                    <a:moveTo>
                      <a:pt x="0" y="0"/>
                    </a:moveTo>
                    <a:lnTo>
                      <a:pt x="2576" y="1202"/>
                    </a:lnTo>
                    <a:cubicBezTo>
                      <a:pt x="2404" y="1202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2" name="任意多边形: 形状 2311">
                <a:extLst>
                  <a:ext uri="{FF2B5EF4-FFF2-40B4-BE49-F238E27FC236}">
                    <a16:creationId xmlns:a16="http://schemas.microsoft.com/office/drawing/2014/main" xmlns="" id="{472380E3-B3BE-4DED-BFA7-42C8DAACE011}"/>
                  </a:ext>
                </a:extLst>
              </p:cNvPr>
              <p:cNvSpPr/>
              <p:nvPr/>
            </p:nvSpPr>
            <p:spPr>
              <a:xfrm>
                <a:off x="8313752" y="3149668"/>
                <a:ext cx="6674" cy="5838"/>
              </a:xfrm>
              <a:custGeom>
                <a:avLst/>
                <a:gdLst>
                  <a:gd name="connsiteX0" fmla="*/ 1352 w 6674"/>
                  <a:gd name="connsiteY0" fmla="*/ 4636 h 5838"/>
                  <a:gd name="connsiteX1" fmla="*/ 2382 w 6674"/>
                  <a:gd name="connsiteY1" fmla="*/ 2404 h 5838"/>
                  <a:gd name="connsiteX2" fmla="*/ 2554 w 6674"/>
                  <a:gd name="connsiteY2" fmla="*/ 2232 h 5838"/>
                  <a:gd name="connsiteX3" fmla="*/ 2554 w 6674"/>
                  <a:gd name="connsiteY3" fmla="*/ 2232 h 5838"/>
                  <a:gd name="connsiteX4" fmla="*/ 2382 w 6674"/>
                  <a:gd name="connsiteY4" fmla="*/ 2404 h 5838"/>
                  <a:gd name="connsiteX5" fmla="*/ 1352 w 6674"/>
                  <a:gd name="connsiteY5" fmla="*/ 4636 h 5838"/>
                  <a:gd name="connsiteX6" fmla="*/ 665 w 6674"/>
                  <a:gd name="connsiteY6" fmla="*/ 4121 h 5838"/>
                  <a:gd name="connsiteX7" fmla="*/ 665 w 6674"/>
                  <a:gd name="connsiteY7" fmla="*/ 4121 h 5838"/>
                  <a:gd name="connsiteX8" fmla="*/ 493 w 6674"/>
                  <a:gd name="connsiteY8" fmla="*/ 1030 h 5838"/>
                  <a:gd name="connsiteX9" fmla="*/ 493 w 6674"/>
                  <a:gd name="connsiteY9" fmla="*/ 1030 h 5838"/>
                  <a:gd name="connsiteX10" fmla="*/ 2210 w 6674"/>
                  <a:gd name="connsiteY10" fmla="*/ 0 h 5838"/>
                  <a:gd name="connsiteX11" fmla="*/ 2210 w 6674"/>
                  <a:gd name="connsiteY11" fmla="*/ 0 h 5838"/>
                  <a:gd name="connsiteX12" fmla="*/ 2382 w 6674"/>
                  <a:gd name="connsiteY12" fmla="*/ 0 h 5838"/>
                  <a:gd name="connsiteX13" fmla="*/ 2382 w 6674"/>
                  <a:gd name="connsiteY13" fmla="*/ 0 h 5838"/>
                  <a:gd name="connsiteX14" fmla="*/ 2382 w 6674"/>
                  <a:gd name="connsiteY14" fmla="*/ 0 h 5838"/>
                  <a:gd name="connsiteX15" fmla="*/ 6675 w 6674"/>
                  <a:gd name="connsiteY15" fmla="*/ 2061 h 5838"/>
                  <a:gd name="connsiteX16" fmla="*/ 6675 w 6674"/>
                  <a:gd name="connsiteY16" fmla="*/ 2061 h 5838"/>
                  <a:gd name="connsiteX17" fmla="*/ 3756 w 6674"/>
                  <a:gd name="connsiteY17" fmla="*/ 5839 h 5838"/>
                  <a:gd name="connsiteX18" fmla="*/ 1352 w 6674"/>
                  <a:gd name="connsiteY18" fmla="*/ 4636 h 5838"/>
                  <a:gd name="connsiteX19" fmla="*/ 1352 w 6674"/>
                  <a:gd name="connsiteY19" fmla="*/ 4636 h 5838"/>
                  <a:gd name="connsiteX20" fmla="*/ 2726 w 6674"/>
                  <a:gd name="connsiteY20" fmla="*/ 2061 h 5838"/>
                  <a:gd name="connsiteX21" fmla="*/ 2897 w 6674"/>
                  <a:gd name="connsiteY21" fmla="*/ 1717 h 5838"/>
                  <a:gd name="connsiteX22" fmla="*/ 2897 w 6674"/>
                  <a:gd name="connsiteY22" fmla="*/ 1546 h 5838"/>
                  <a:gd name="connsiteX23" fmla="*/ 2726 w 6674"/>
                  <a:gd name="connsiteY23" fmla="*/ 1889 h 5838"/>
                  <a:gd name="connsiteX24" fmla="*/ 3412 w 6674"/>
                  <a:gd name="connsiteY24" fmla="*/ 344 h 5838"/>
                  <a:gd name="connsiteX25" fmla="*/ 2726 w 6674"/>
                  <a:gd name="connsiteY25" fmla="*/ 2061 h 5838"/>
                  <a:gd name="connsiteX26" fmla="*/ 2726 w 6674"/>
                  <a:gd name="connsiteY26" fmla="*/ 2061 h 5838"/>
                  <a:gd name="connsiteX27" fmla="*/ 3584 w 6674"/>
                  <a:gd name="connsiteY27" fmla="*/ 344 h 5838"/>
                  <a:gd name="connsiteX28" fmla="*/ 3584 w 6674"/>
                  <a:gd name="connsiteY28" fmla="*/ 344 h 5838"/>
                  <a:gd name="connsiteX29" fmla="*/ 3584 w 6674"/>
                  <a:gd name="connsiteY29" fmla="*/ 344 h 5838"/>
                  <a:gd name="connsiteX30" fmla="*/ 3584 w 6674"/>
                  <a:gd name="connsiteY30" fmla="*/ 344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674" h="5838">
                    <a:moveTo>
                      <a:pt x="1352" y="4636"/>
                    </a:moveTo>
                    <a:lnTo>
                      <a:pt x="2382" y="2404"/>
                    </a:lnTo>
                    <a:lnTo>
                      <a:pt x="2554" y="2232"/>
                    </a:lnTo>
                    <a:lnTo>
                      <a:pt x="2554" y="2232"/>
                    </a:lnTo>
                    <a:lnTo>
                      <a:pt x="2382" y="2404"/>
                    </a:lnTo>
                    <a:lnTo>
                      <a:pt x="1352" y="4636"/>
                    </a:lnTo>
                    <a:cubicBezTo>
                      <a:pt x="1180" y="4465"/>
                      <a:pt x="1352" y="4636"/>
                      <a:pt x="665" y="4121"/>
                    </a:cubicBezTo>
                    <a:lnTo>
                      <a:pt x="665" y="4121"/>
                    </a:lnTo>
                    <a:cubicBezTo>
                      <a:pt x="665" y="4121"/>
                      <a:pt x="-709" y="2919"/>
                      <a:pt x="493" y="1030"/>
                    </a:cubicBezTo>
                    <a:lnTo>
                      <a:pt x="493" y="1030"/>
                    </a:lnTo>
                    <a:cubicBezTo>
                      <a:pt x="1523" y="0"/>
                      <a:pt x="2039" y="0"/>
                      <a:pt x="2210" y="0"/>
                    </a:cubicBezTo>
                    <a:lnTo>
                      <a:pt x="2210" y="0"/>
                    </a:lnTo>
                    <a:cubicBezTo>
                      <a:pt x="2382" y="0"/>
                      <a:pt x="2382" y="0"/>
                      <a:pt x="2382" y="0"/>
                    </a:cubicBezTo>
                    <a:lnTo>
                      <a:pt x="2382" y="0"/>
                    </a:lnTo>
                    <a:lnTo>
                      <a:pt x="2382" y="0"/>
                    </a:lnTo>
                    <a:cubicBezTo>
                      <a:pt x="5301" y="172"/>
                      <a:pt x="6503" y="1889"/>
                      <a:pt x="6675" y="2061"/>
                    </a:cubicBezTo>
                    <a:lnTo>
                      <a:pt x="6675" y="2061"/>
                    </a:lnTo>
                    <a:lnTo>
                      <a:pt x="3756" y="5839"/>
                    </a:lnTo>
                    <a:lnTo>
                      <a:pt x="1352" y="4636"/>
                    </a:lnTo>
                    <a:lnTo>
                      <a:pt x="1352" y="4636"/>
                    </a:lnTo>
                    <a:close/>
                    <a:moveTo>
                      <a:pt x="2726" y="2061"/>
                    </a:moveTo>
                    <a:lnTo>
                      <a:pt x="2897" y="1717"/>
                    </a:lnTo>
                    <a:lnTo>
                      <a:pt x="2897" y="1546"/>
                    </a:lnTo>
                    <a:lnTo>
                      <a:pt x="2726" y="1889"/>
                    </a:lnTo>
                    <a:lnTo>
                      <a:pt x="3412" y="344"/>
                    </a:lnTo>
                    <a:lnTo>
                      <a:pt x="2726" y="2061"/>
                    </a:lnTo>
                    <a:lnTo>
                      <a:pt x="2726" y="2061"/>
                    </a:lnTo>
                    <a:close/>
                    <a:moveTo>
                      <a:pt x="3584" y="344"/>
                    </a:moveTo>
                    <a:lnTo>
                      <a:pt x="3584" y="344"/>
                    </a:lnTo>
                    <a:lnTo>
                      <a:pt x="3584" y="344"/>
                    </a:lnTo>
                    <a:lnTo>
                      <a:pt x="3584" y="34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8" name="图形 7">
              <a:extLst>
                <a:ext uri="{FF2B5EF4-FFF2-40B4-BE49-F238E27FC236}">
                  <a16:creationId xmlns:a16="http://schemas.microsoft.com/office/drawing/2014/main" xmlns="" id="{6EA00638-C0AF-45EE-95BF-342E606B4520}"/>
                </a:ext>
              </a:extLst>
            </p:cNvPr>
            <p:cNvGrpSpPr/>
            <p:nvPr/>
          </p:nvGrpSpPr>
          <p:grpSpPr>
            <a:xfrm>
              <a:off x="8016146" y="3064153"/>
              <a:ext cx="6182" cy="7555"/>
              <a:chOff x="8016146" y="3064153"/>
              <a:chExt cx="6182" cy="7555"/>
            </a:xfrm>
            <a:solidFill>
              <a:srgbClr val="B4B4B4"/>
            </a:solidFill>
          </p:grpSpPr>
          <p:sp>
            <p:nvSpPr>
              <p:cNvPr id="2309" name="任意多边形: 形状 2308">
                <a:extLst>
                  <a:ext uri="{FF2B5EF4-FFF2-40B4-BE49-F238E27FC236}">
                    <a16:creationId xmlns:a16="http://schemas.microsoft.com/office/drawing/2014/main" xmlns="" id="{0C934EBE-CC71-4391-BFC1-5F6C60A33A84}"/>
                  </a:ext>
                </a:extLst>
              </p:cNvPr>
              <p:cNvSpPr/>
              <p:nvPr/>
            </p:nvSpPr>
            <p:spPr>
              <a:xfrm>
                <a:off x="8018722" y="3066557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0" name="任意多边形: 形状 2309">
                <a:extLst>
                  <a:ext uri="{FF2B5EF4-FFF2-40B4-BE49-F238E27FC236}">
                    <a16:creationId xmlns:a16="http://schemas.microsoft.com/office/drawing/2014/main" xmlns="" id="{B40B5798-0EDA-4A64-B16B-C6B3C93E05F7}"/>
                  </a:ext>
                </a:extLst>
              </p:cNvPr>
              <p:cNvSpPr/>
              <p:nvPr/>
            </p:nvSpPr>
            <p:spPr>
              <a:xfrm>
                <a:off x="8016146" y="3064153"/>
                <a:ext cx="6182" cy="7555"/>
              </a:xfrm>
              <a:custGeom>
                <a:avLst/>
                <a:gdLst>
                  <a:gd name="connsiteX0" fmla="*/ 2748 w 6182"/>
                  <a:gd name="connsiteY0" fmla="*/ 5838 h 7555"/>
                  <a:gd name="connsiteX1" fmla="*/ 0 w 6182"/>
                  <a:gd name="connsiteY1" fmla="*/ 2404 h 7555"/>
                  <a:gd name="connsiteX2" fmla="*/ 0 w 6182"/>
                  <a:gd name="connsiteY2" fmla="*/ 2404 h 7555"/>
                  <a:gd name="connsiteX3" fmla="*/ 0 w 6182"/>
                  <a:gd name="connsiteY3" fmla="*/ 0 h 7555"/>
                  <a:gd name="connsiteX4" fmla="*/ 2404 w 6182"/>
                  <a:gd name="connsiteY4" fmla="*/ 0 h 7555"/>
                  <a:gd name="connsiteX5" fmla="*/ 6182 w 6182"/>
                  <a:gd name="connsiteY5" fmla="*/ 0 h 7555"/>
                  <a:gd name="connsiteX6" fmla="*/ 6182 w 6182"/>
                  <a:gd name="connsiteY6" fmla="*/ 2404 h 7555"/>
                  <a:gd name="connsiteX7" fmla="*/ 6182 w 6182"/>
                  <a:gd name="connsiteY7" fmla="*/ 3606 h 7555"/>
                  <a:gd name="connsiteX8" fmla="*/ 6182 w 6182"/>
                  <a:gd name="connsiteY8" fmla="*/ 3606 h 7555"/>
                  <a:gd name="connsiteX9" fmla="*/ 6182 w 6182"/>
                  <a:gd name="connsiteY9" fmla="*/ 7556 h 7555"/>
                  <a:gd name="connsiteX10" fmla="*/ 2748 w 6182"/>
                  <a:gd name="connsiteY10" fmla="*/ 5838 h 7555"/>
                  <a:gd name="connsiteX11" fmla="*/ 2748 w 6182"/>
                  <a:gd name="connsiteY11" fmla="*/ 5838 h 7555"/>
                  <a:gd name="connsiteX12" fmla="*/ 3778 w 6182"/>
                  <a:gd name="connsiteY12" fmla="*/ 6010 h 7555"/>
                  <a:gd name="connsiteX13" fmla="*/ 3778 w 6182"/>
                  <a:gd name="connsiteY13" fmla="*/ 6010 h 7555"/>
                  <a:gd name="connsiteX14" fmla="*/ 3778 w 6182"/>
                  <a:gd name="connsiteY14" fmla="*/ 6010 h 7555"/>
                  <a:gd name="connsiteX15" fmla="*/ 3778 w 6182"/>
                  <a:gd name="connsiteY15" fmla="*/ 6010 h 7555"/>
                  <a:gd name="connsiteX16" fmla="*/ 3778 w 6182"/>
                  <a:gd name="connsiteY16" fmla="*/ 6010 h 7555"/>
                  <a:gd name="connsiteX17" fmla="*/ 3778 w 6182"/>
                  <a:gd name="connsiteY17" fmla="*/ 3606 h 7555"/>
                  <a:gd name="connsiteX18" fmla="*/ 4465 w 6182"/>
                  <a:gd name="connsiteY18" fmla="*/ 2404 h 7555"/>
                  <a:gd name="connsiteX19" fmla="*/ 4980 w 6182"/>
                  <a:gd name="connsiteY19" fmla="*/ 2404 h 7555"/>
                  <a:gd name="connsiteX20" fmla="*/ 4465 w 6182"/>
                  <a:gd name="connsiteY20" fmla="*/ 2404 h 7555"/>
                  <a:gd name="connsiteX21" fmla="*/ 3778 w 6182"/>
                  <a:gd name="connsiteY21" fmla="*/ 3606 h 7555"/>
                  <a:gd name="connsiteX22" fmla="*/ 3778 w 6182"/>
                  <a:gd name="connsiteY22" fmla="*/ 3606 h 7555"/>
                  <a:gd name="connsiteX23" fmla="*/ 4637 w 6182"/>
                  <a:gd name="connsiteY23" fmla="*/ 1717 h 7555"/>
                  <a:gd name="connsiteX24" fmla="*/ 4808 w 6182"/>
                  <a:gd name="connsiteY24" fmla="*/ 1374 h 7555"/>
                  <a:gd name="connsiteX25" fmla="*/ 4637 w 6182"/>
                  <a:gd name="connsiteY25" fmla="*/ 1717 h 7555"/>
                  <a:gd name="connsiteX26" fmla="*/ 4637 w 6182"/>
                  <a:gd name="connsiteY26" fmla="*/ 1717 h 7555"/>
                  <a:gd name="connsiteX27" fmla="*/ 4637 w 6182"/>
                  <a:gd name="connsiteY27" fmla="*/ 1717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182" h="7555">
                    <a:moveTo>
                      <a:pt x="2748" y="5838"/>
                    </a:moveTo>
                    <a:cubicBezTo>
                      <a:pt x="1717" y="5495"/>
                      <a:pt x="172" y="463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606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7556"/>
                    </a:lnTo>
                    <a:lnTo>
                      <a:pt x="2748" y="5838"/>
                    </a:lnTo>
                    <a:lnTo>
                      <a:pt x="2748" y="5838"/>
                    </a:lnTo>
                    <a:close/>
                    <a:moveTo>
                      <a:pt x="3778" y="6010"/>
                    </a:moveTo>
                    <a:cubicBezTo>
                      <a:pt x="3778" y="6010"/>
                      <a:pt x="3778" y="6010"/>
                      <a:pt x="3778" y="6010"/>
                    </a:cubicBezTo>
                    <a:lnTo>
                      <a:pt x="3778" y="6010"/>
                    </a:lnTo>
                    <a:cubicBezTo>
                      <a:pt x="3778" y="6010"/>
                      <a:pt x="3778" y="6010"/>
                      <a:pt x="3778" y="6010"/>
                    </a:cubicBez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4465" y="2404"/>
                    </a:lnTo>
                    <a:lnTo>
                      <a:pt x="4980" y="2404"/>
                    </a:lnTo>
                    <a:lnTo>
                      <a:pt x="4465" y="2404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4637" y="1717"/>
                    </a:moveTo>
                    <a:lnTo>
                      <a:pt x="4808" y="1374"/>
                    </a:lnTo>
                    <a:lnTo>
                      <a:pt x="4637" y="1717"/>
                    </a:lnTo>
                    <a:lnTo>
                      <a:pt x="4637" y="1717"/>
                    </a:lnTo>
                    <a:lnTo>
                      <a:pt x="4637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9" name="图形 7">
              <a:extLst>
                <a:ext uri="{FF2B5EF4-FFF2-40B4-BE49-F238E27FC236}">
                  <a16:creationId xmlns:a16="http://schemas.microsoft.com/office/drawing/2014/main" xmlns="" id="{1D1E5B02-92F2-4039-B7D7-EA6FA090E7E4}"/>
                </a:ext>
              </a:extLst>
            </p:cNvPr>
            <p:cNvGrpSpPr/>
            <p:nvPr/>
          </p:nvGrpSpPr>
          <p:grpSpPr>
            <a:xfrm>
              <a:off x="8129822" y="3116011"/>
              <a:ext cx="6010" cy="7040"/>
              <a:chOff x="8129822" y="3116011"/>
              <a:chExt cx="6010" cy="7040"/>
            </a:xfrm>
            <a:solidFill>
              <a:srgbClr val="B4B4B4"/>
            </a:solidFill>
          </p:grpSpPr>
          <p:sp>
            <p:nvSpPr>
              <p:cNvPr id="2307" name="任意多边形: 形状 2306">
                <a:extLst>
                  <a:ext uri="{FF2B5EF4-FFF2-40B4-BE49-F238E27FC236}">
                    <a16:creationId xmlns:a16="http://schemas.microsoft.com/office/drawing/2014/main" xmlns="" id="{C76571BE-D383-4424-90F3-3565C9E0816C}"/>
                  </a:ext>
                </a:extLst>
              </p:cNvPr>
              <p:cNvSpPr/>
              <p:nvPr/>
            </p:nvSpPr>
            <p:spPr>
              <a:xfrm>
                <a:off x="8132226" y="3118416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8" name="任意多边形: 形状 2307">
                <a:extLst>
                  <a:ext uri="{FF2B5EF4-FFF2-40B4-BE49-F238E27FC236}">
                    <a16:creationId xmlns:a16="http://schemas.microsoft.com/office/drawing/2014/main" xmlns="" id="{18050C86-F7FF-4E8A-A3D4-35FD384D9402}"/>
                  </a:ext>
                </a:extLst>
              </p:cNvPr>
              <p:cNvSpPr/>
              <p:nvPr/>
            </p:nvSpPr>
            <p:spPr>
              <a:xfrm>
                <a:off x="8129822" y="3116011"/>
                <a:ext cx="6010" cy="7040"/>
              </a:xfrm>
              <a:custGeom>
                <a:avLst/>
                <a:gdLst>
                  <a:gd name="connsiteX0" fmla="*/ 3263 w 6010"/>
                  <a:gd name="connsiteY0" fmla="*/ 6010 h 7040"/>
                  <a:gd name="connsiteX1" fmla="*/ 3091 w 6010"/>
                  <a:gd name="connsiteY1" fmla="*/ 6010 h 7040"/>
                  <a:gd name="connsiteX2" fmla="*/ 3091 w 6010"/>
                  <a:gd name="connsiteY2" fmla="*/ 6010 h 7040"/>
                  <a:gd name="connsiteX3" fmla="*/ 687 w 6010"/>
                  <a:gd name="connsiteY3" fmla="*/ 4980 h 7040"/>
                  <a:gd name="connsiteX4" fmla="*/ 687 w 6010"/>
                  <a:gd name="connsiteY4" fmla="*/ 4980 h 7040"/>
                  <a:gd name="connsiteX5" fmla="*/ 0 w 6010"/>
                  <a:gd name="connsiteY5" fmla="*/ 2404 h 7040"/>
                  <a:gd name="connsiteX6" fmla="*/ 0 w 6010"/>
                  <a:gd name="connsiteY6" fmla="*/ 2404 h 7040"/>
                  <a:gd name="connsiteX7" fmla="*/ 0 w 6010"/>
                  <a:gd name="connsiteY7" fmla="*/ 0 h 7040"/>
                  <a:gd name="connsiteX8" fmla="*/ 2404 w 6010"/>
                  <a:gd name="connsiteY8" fmla="*/ 0 h 7040"/>
                  <a:gd name="connsiteX9" fmla="*/ 3606 w 6010"/>
                  <a:gd name="connsiteY9" fmla="*/ 0 h 7040"/>
                  <a:gd name="connsiteX10" fmla="*/ 3606 w 6010"/>
                  <a:gd name="connsiteY10" fmla="*/ 0 h 7040"/>
                  <a:gd name="connsiteX11" fmla="*/ 6010 w 6010"/>
                  <a:gd name="connsiteY11" fmla="*/ 0 h 7040"/>
                  <a:gd name="connsiteX12" fmla="*/ 6010 w 6010"/>
                  <a:gd name="connsiteY12" fmla="*/ 2404 h 7040"/>
                  <a:gd name="connsiteX13" fmla="*/ 6010 w 6010"/>
                  <a:gd name="connsiteY13" fmla="*/ 3778 h 7040"/>
                  <a:gd name="connsiteX14" fmla="*/ 6010 w 6010"/>
                  <a:gd name="connsiteY14" fmla="*/ 3778 h 7040"/>
                  <a:gd name="connsiteX15" fmla="*/ 6010 w 6010"/>
                  <a:gd name="connsiteY15" fmla="*/ 7040 h 7040"/>
                  <a:gd name="connsiteX16" fmla="*/ 3263 w 6010"/>
                  <a:gd name="connsiteY16" fmla="*/ 6010 h 7040"/>
                  <a:gd name="connsiteX17" fmla="*/ 3263 w 6010"/>
                  <a:gd name="connsiteY17" fmla="*/ 6010 h 7040"/>
                  <a:gd name="connsiteX18" fmla="*/ 3606 w 6010"/>
                  <a:gd name="connsiteY18" fmla="*/ 3434 h 7040"/>
                  <a:gd name="connsiteX19" fmla="*/ 3778 w 6010"/>
                  <a:gd name="connsiteY19" fmla="*/ 2748 h 7040"/>
                  <a:gd name="connsiteX20" fmla="*/ 3606 w 6010"/>
                  <a:gd name="connsiteY20" fmla="*/ 3434 h 7040"/>
                  <a:gd name="connsiteX21" fmla="*/ 3606 w 6010"/>
                  <a:gd name="connsiteY21" fmla="*/ 3434 h 7040"/>
                  <a:gd name="connsiteX22" fmla="*/ 4122 w 6010"/>
                  <a:gd name="connsiteY22" fmla="*/ 2232 h 7040"/>
                  <a:gd name="connsiteX23" fmla="*/ 4465 w 6010"/>
                  <a:gd name="connsiteY23" fmla="*/ 1889 h 7040"/>
                  <a:gd name="connsiteX24" fmla="*/ 4122 w 6010"/>
                  <a:gd name="connsiteY24" fmla="*/ 2232 h 7040"/>
                  <a:gd name="connsiteX25" fmla="*/ 4122 w 6010"/>
                  <a:gd name="connsiteY25" fmla="*/ 2232 h 7040"/>
                  <a:gd name="connsiteX26" fmla="*/ 4122 w 6010"/>
                  <a:gd name="connsiteY26" fmla="*/ 1546 h 7040"/>
                  <a:gd name="connsiteX27" fmla="*/ 4293 w 6010"/>
                  <a:gd name="connsiteY27" fmla="*/ 1030 h 7040"/>
                  <a:gd name="connsiteX28" fmla="*/ 4122 w 6010"/>
                  <a:gd name="connsiteY28" fmla="*/ 1546 h 7040"/>
                  <a:gd name="connsiteX29" fmla="*/ 4122 w 6010"/>
                  <a:gd name="connsiteY29" fmla="*/ 1546 h 7040"/>
                  <a:gd name="connsiteX30" fmla="*/ 4122 w 6010"/>
                  <a:gd name="connsiteY30" fmla="*/ 1546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010" h="7040">
                    <a:moveTo>
                      <a:pt x="3263" y="6010"/>
                    </a:moveTo>
                    <a:cubicBezTo>
                      <a:pt x="3263" y="6010"/>
                      <a:pt x="3091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717" y="6010"/>
                      <a:pt x="687" y="4980"/>
                    </a:cubicBezTo>
                    <a:lnTo>
                      <a:pt x="687" y="4980"/>
                    </a:lnTo>
                    <a:cubicBezTo>
                      <a:pt x="-171" y="3434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778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7040"/>
                    </a:lnTo>
                    <a:lnTo>
                      <a:pt x="3263" y="6010"/>
                    </a:lnTo>
                    <a:lnTo>
                      <a:pt x="3263" y="6010"/>
                    </a:lnTo>
                    <a:close/>
                    <a:moveTo>
                      <a:pt x="3606" y="3434"/>
                    </a:moveTo>
                    <a:lnTo>
                      <a:pt x="3778" y="2748"/>
                    </a:lnTo>
                    <a:lnTo>
                      <a:pt x="3606" y="3434"/>
                    </a:lnTo>
                    <a:lnTo>
                      <a:pt x="3606" y="3434"/>
                    </a:lnTo>
                    <a:close/>
                    <a:moveTo>
                      <a:pt x="4122" y="2232"/>
                    </a:moveTo>
                    <a:lnTo>
                      <a:pt x="4465" y="1889"/>
                    </a:lnTo>
                    <a:lnTo>
                      <a:pt x="4122" y="2232"/>
                    </a:lnTo>
                    <a:lnTo>
                      <a:pt x="4122" y="2232"/>
                    </a:lnTo>
                    <a:close/>
                    <a:moveTo>
                      <a:pt x="4122" y="1546"/>
                    </a:moveTo>
                    <a:lnTo>
                      <a:pt x="4293" y="1030"/>
                    </a:lnTo>
                    <a:lnTo>
                      <a:pt x="4122" y="1546"/>
                    </a:lnTo>
                    <a:lnTo>
                      <a:pt x="4122" y="1546"/>
                    </a:lnTo>
                    <a:lnTo>
                      <a:pt x="4122" y="15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0" name="图形 7">
              <a:extLst>
                <a:ext uri="{FF2B5EF4-FFF2-40B4-BE49-F238E27FC236}">
                  <a16:creationId xmlns:a16="http://schemas.microsoft.com/office/drawing/2014/main" xmlns="" id="{8CC19D98-54F2-441B-89B1-5642B79EDC56}"/>
                </a:ext>
              </a:extLst>
            </p:cNvPr>
            <p:cNvGrpSpPr/>
            <p:nvPr/>
          </p:nvGrpSpPr>
          <p:grpSpPr>
            <a:xfrm>
              <a:off x="5231772" y="3986783"/>
              <a:ext cx="1202" cy="4808"/>
              <a:chOff x="5231772" y="3986783"/>
              <a:chExt cx="1202" cy="4808"/>
            </a:xfrm>
            <a:solidFill>
              <a:srgbClr val="B4B4B4"/>
            </a:solidFill>
          </p:grpSpPr>
          <p:sp>
            <p:nvSpPr>
              <p:cNvPr id="2305" name="任意多边形: 形状 2304">
                <a:extLst>
                  <a:ext uri="{FF2B5EF4-FFF2-40B4-BE49-F238E27FC236}">
                    <a16:creationId xmlns:a16="http://schemas.microsoft.com/office/drawing/2014/main" xmlns="" id="{EBF875E5-E180-4D71-919F-5A649927CB39}"/>
                  </a:ext>
                </a:extLst>
              </p:cNvPr>
              <p:cNvSpPr/>
              <p:nvPr/>
            </p:nvSpPr>
            <p:spPr>
              <a:xfrm>
                <a:off x="5231772" y="3989187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6" name="任意多边形: 形状 2305">
                <a:extLst>
                  <a:ext uri="{FF2B5EF4-FFF2-40B4-BE49-F238E27FC236}">
                    <a16:creationId xmlns:a16="http://schemas.microsoft.com/office/drawing/2014/main" xmlns="" id="{55BE40D5-9E2D-4D1C-A306-3D36FAA67954}"/>
                  </a:ext>
                </a:extLst>
              </p:cNvPr>
              <p:cNvSpPr/>
              <p:nvPr/>
            </p:nvSpPr>
            <p:spPr>
              <a:xfrm>
                <a:off x="5231772" y="3986783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2404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1202 w 1202"/>
                  <a:gd name="connsiteY8" fmla="*/ 2404 h 4808"/>
                  <a:gd name="connsiteX9" fmla="*/ 1202 w 1202"/>
                  <a:gd name="connsiteY9" fmla="*/ 0 h 4808"/>
                  <a:gd name="connsiteX10" fmla="*/ 1202 w 1202"/>
                  <a:gd name="connsiteY10" fmla="*/ 2404 h 4808"/>
                  <a:gd name="connsiteX11" fmla="*/ 1202 w 1202"/>
                  <a:gd name="connsiteY11" fmla="*/ 2404 h 4808"/>
                  <a:gd name="connsiteX12" fmla="*/ 1202 w 1202"/>
                  <a:gd name="connsiteY12" fmla="*/ 0 h 4808"/>
                  <a:gd name="connsiteX13" fmla="*/ 1202 w 1202"/>
                  <a:gd name="connsiteY13" fmla="*/ 2404 h 4808"/>
                  <a:gd name="connsiteX14" fmla="*/ 1202 w 1202"/>
                  <a:gd name="connsiteY14" fmla="*/ 0 h 4808"/>
                  <a:gd name="connsiteX15" fmla="*/ 1202 w 1202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1" name="图形 7">
              <a:extLst>
                <a:ext uri="{FF2B5EF4-FFF2-40B4-BE49-F238E27FC236}">
                  <a16:creationId xmlns:a16="http://schemas.microsoft.com/office/drawing/2014/main" xmlns="" id="{D2745603-1156-43ED-81A4-01A3A12122D9}"/>
                </a:ext>
              </a:extLst>
            </p:cNvPr>
            <p:cNvGrpSpPr/>
            <p:nvPr/>
          </p:nvGrpSpPr>
          <p:grpSpPr>
            <a:xfrm>
              <a:off x="5235378" y="3979227"/>
              <a:ext cx="1374" cy="4808"/>
              <a:chOff x="5235378" y="3979227"/>
              <a:chExt cx="1374" cy="4808"/>
            </a:xfrm>
            <a:solidFill>
              <a:srgbClr val="B4B4B4"/>
            </a:solidFill>
          </p:grpSpPr>
          <p:sp>
            <p:nvSpPr>
              <p:cNvPr id="2303" name="任意多边形: 形状 2302">
                <a:extLst>
                  <a:ext uri="{FF2B5EF4-FFF2-40B4-BE49-F238E27FC236}">
                    <a16:creationId xmlns:a16="http://schemas.microsoft.com/office/drawing/2014/main" xmlns="" id="{AEF46F9C-30BD-4DE0-AF92-8B4263DA79B2}"/>
                  </a:ext>
                </a:extLst>
              </p:cNvPr>
              <p:cNvSpPr/>
              <p:nvPr/>
            </p:nvSpPr>
            <p:spPr>
              <a:xfrm>
                <a:off x="5235378" y="3981632"/>
                <a:ext cx="1374" cy="17171"/>
              </a:xfrm>
              <a:custGeom>
                <a:avLst/>
                <a:gdLst>
                  <a:gd name="connsiteX0" fmla="*/ 1374 w 1374"/>
                  <a:gd name="connsiteY0" fmla="*/ 0 h 17171"/>
                  <a:gd name="connsiteX1" fmla="*/ 0 w 1374"/>
                  <a:gd name="connsiteY1" fmla="*/ 0 h 17171"/>
                  <a:gd name="connsiteX2" fmla="*/ 1374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4" name="任意多边形: 形状 2303">
                <a:extLst>
                  <a:ext uri="{FF2B5EF4-FFF2-40B4-BE49-F238E27FC236}">
                    <a16:creationId xmlns:a16="http://schemas.microsoft.com/office/drawing/2014/main" xmlns="" id="{DE9A6CB9-3D9A-4D91-9E2D-2D5DF9F0FA55}"/>
                  </a:ext>
                </a:extLst>
              </p:cNvPr>
              <p:cNvSpPr/>
              <p:nvPr/>
            </p:nvSpPr>
            <p:spPr>
              <a:xfrm>
                <a:off x="5235378" y="3979227"/>
                <a:ext cx="1374" cy="4808"/>
              </a:xfrm>
              <a:custGeom>
                <a:avLst/>
                <a:gdLst>
                  <a:gd name="connsiteX0" fmla="*/ 0 w 1374"/>
                  <a:gd name="connsiteY0" fmla="*/ 4808 h 4808"/>
                  <a:gd name="connsiteX1" fmla="*/ 0 w 1374"/>
                  <a:gd name="connsiteY1" fmla="*/ 0 h 4808"/>
                  <a:gd name="connsiteX2" fmla="*/ 1202 w 1374"/>
                  <a:gd name="connsiteY2" fmla="*/ 0 h 4808"/>
                  <a:gd name="connsiteX3" fmla="*/ 1202 w 1374"/>
                  <a:gd name="connsiteY3" fmla="*/ 2404 h 4808"/>
                  <a:gd name="connsiteX4" fmla="*/ 1202 w 1374"/>
                  <a:gd name="connsiteY4" fmla="*/ 4808 h 4808"/>
                  <a:gd name="connsiteX5" fmla="*/ 0 w 1374"/>
                  <a:gd name="connsiteY5" fmla="*/ 4808 h 4808"/>
                  <a:gd name="connsiteX6" fmla="*/ 0 w 1374"/>
                  <a:gd name="connsiteY6" fmla="*/ 4808 h 4808"/>
                  <a:gd name="connsiteX7" fmla="*/ 1374 w 1374"/>
                  <a:gd name="connsiteY7" fmla="*/ 2404 h 4808"/>
                  <a:gd name="connsiteX8" fmla="*/ 1374 w 1374"/>
                  <a:gd name="connsiteY8" fmla="*/ 0 h 4808"/>
                  <a:gd name="connsiteX9" fmla="*/ 1374 w 1374"/>
                  <a:gd name="connsiteY9" fmla="*/ 2404 h 4808"/>
                  <a:gd name="connsiteX10" fmla="*/ 1374 w 1374"/>
                  <a:gd name="connsiteY10" fmla="*/ 2404 h 4808"/>
                  <a:gd name="connsiteX11" fmla="*/ 1374 w 1374"/>
                  <a:gd name="connsiteY11" fmla="*/ 0 h 4808"/>
                  <a:gd name="connsiteX12" fmla="*/ 1374 w 1374"/>
                  <a:gd name="connsiteY12" fmla="*/ 2404 h 4808"/>
                  <a:gd name="connsiteX13" fmla="*/ 1374 w 1374"/>
                  <a:gd name="connsiteY13" fmla="*/ 0 h 4808"/>
                  <a:gd name="connsiteX14" fmla="*/ 1374 w 1374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4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2" name="图形 7">
              <a:extLst>
                <a:ext uri="{FF2B5EF4-FFF2-40B4-BE49-F238E27FC236}">
                  <a16:creationId xmlns:a16="http://schemas.microsoft.com/office/drawing/2014/main" xmlns="" id="{AFA5D8C1-A6DF-4AFA-B5DA-B5B17E317596}"/>
                </a:ext>
              </a:extLst>
            </p:cNvPr>
            <p:cNvGrpSpPr/>
            <p:nvPr/>
          </p:nvGrpSpPr>
          <p:grpSpPr>
            <a:xfrm>
              <a:off x="5305953" y="3962399"/>
              <a:ext cx="1202" cy="4979"/>
              <a:chOff x="5305953" y="3962399"/>
              <a:chExt cx="1202" cy="4979"/>
            </a:xfrm>
            <a:solidFill>
              <a:srgbClr val="B4B4B4"/>
            </a:solidFill>
          </p:grpSpPr>
          <p:sp>
            <p:nvSpPr>
              <p:cNvPr id="2301" name="任意多边形: 形状 2300">
                <a:extLst>
                  <a:ext uri="{FF2B5EF4-FFF2-40B4-BE49-F238E27FC236}">
                    <a16:creationId xmlns:a16="http://schemas.microsoft.com/office/drawing/2014/main" xmlns="" id="{5472BD2B-D229-422A-9F79-2000065325C5}"/>
                  </a:ext>
                </a:extLst>
              </p:cNvPr>
              <p:cNvSpPr/>
              <p:nvPr/>
            </p:nvSpPr>
            <p:spPr>
              <a:xfrm>
                <a:off x="5305953" y="3964975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2" name="任意多边形: 形状 2301">
                <a:extLst>
                  <a:ext uri="{FF2B5EF4-FFF2-40B4-BE49-F238E27FC236}">
                    <a16:creationId xmlns:a16="http://schemas.microsoft.com/office/drawing/2014/main" xmlns="" id="{F5A4C5DE-0254-46B0-96E7-AF75DDEB6EDD}"/>
                  </a:ext>
                </a:extLst>
              </p:cNvPr>
              <p:cNvSpPr/>
              <p:nvPr/>
            </p:nvSpPr>
            <p:spPr>
              <a:xfrm>
                <a:off x="5305953" y="3962399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172 h 4979"/>
                  <a:gd name="connsiteX2" fmla="*/ 1202 w 1202"/>
                  <a:gd name="connsiteY2" fmla="*/ 172 h 4979"/>
                  <a:gd name="connsiteX3" fmla="*/ 1202 w 1202"/>
                  <a:gd name="connsiteY3" fmla="*/ 2576 h 4979"/>
                  <a:gd name="connsiteX4" fmla="*/ 1202 w 1202"/>
                  <a:gd name="connsiteY4" fmla="*/ 4980 h 4979"/>
                  <a:gd name="connsiteX5" fmla="*/ 0 w 1202"/>
                  <a:gd name="connsiteY5" fmla="*/ 4980 h 4979"/>
                  <a:gd name="connsiteX6" fmla="*/ 0 w 1202"/>
                  <a:gd name="connsiteY6" fmla="*/ 4980 h 4979"/>
                  <a:gd name="connsiteX7" fmla="*/ 1202 w 1202"/>
                  <a:gd name="connsiteY7" fmla="*/ 2576 h 4979"/>
                  <a:gd name="connsiteX8" fmla="*/ 1202 w 1202"/>
                  <a:gd name="connsiteY8" fmla="*/ 172 h 4979"/>
                  <a:gd name="connsiteX9" fmla="*/ 1202 w 1202"/>
                  <a:gd name="connsiteY9" fmla="*/ 2576 h 4979"/>
                  <a:gd name="connsiteX10" fmla="*/ 1202 w 1202"/>
                  <a:gd name="connsiteY10" fmla="*/ 2576 h 4979"/>
                  <a:gd name="connsiteX11" fmla="*/ 1202 w 1202"/>
                  <a:gd name="connsiteY11" fmla="*/ 0 h 4979"/>
                  <a:gd name="connsiteX12" fmla="*/ 1202 w 1202"/>
                  <a:gd name="connsiteY12" fmla="*/ 2404 h 4979"/>
                  <a:gd name="connsiteX13" fmla="*/ 1202 w 1202"/>
                  <a:gd name="connsiteY13" fmla="*/ 0 h 4979"/>
                  <a:gd name="connsiteX14" fmla="*/ 1202 w 1202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172"/>
                    </a:ln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3" name="图形 7">
              <a:extLst>
                <a:ext uri="{FF2B5EF4-FFF2-40B4-BE49-F238E27FC236}">
                  <a16:creationId xmlns:a16="http://schemas.microsoft.com/office/drawing/2014/main" xmlns="" id="{FC6C3B64-4051-4046-854D-32964C97F346}"/>
                </a:ext>
              </a:extLst>
            </p:cNvPr>
            <p:cNvGrpSpPr/>
            <p:nvPr/>
          </p:nvGrpSpPr>
          <p:grpSpPr>
            <a:xfrm>
              <a:off x="5303549" y="3964975"/>
              <a:ext cx="6182" cy="6181"/>
              <a:chOff x="5303549" y="3964975"/>
              <a:chExt cx="6182" cy="6181"/>
            </a:xfrm>
            <a:solidFill>
              <a:srgbClr val="B4B4B4"/>
            </a:solidFill>
          </p:grpSpPr>
          <p:sp>
            <p:nvSpPr>
              <p:cNvPr id="2299" name="任意多边形: 形状 2298">
                <a:extLst>
                  <a:ext uri="{FF2B5EF4-FFF2-40B4-BE49-F238E27FC236}">
                    <a16:creationId xmlns:a16="http://schemas.microsoft.com/office/drawing/2014/main" xmlns="" id="{0D576C6E-F761-4902-8861-7ED49376DBB4}"/>
                  </a:ext>
                </a:extLst>
              </p:cNvPr>
              <p:cNvSpPr/>
              <p:nvPr/>
            </p:nvSpPr>
            <p:spPr>
              <a:xfrm>
                <a:off x="5305953" y="3967473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0" name="任意多边形: 形状 2299">
                <a:extLst>
                  <a:ext uri="{FF2B5EF4-FFF2-40B4-BE49-F238E27FC236}">
                    <a16:creationId xmlns:a16="http://schemas.microsoft.com/office/drawing/2014/main" xmlns="" id="{C0515AA3-580B-4579-B0A8-3FB7CA52B3E2}"/>
                  </a:ext>
                </a:extLst>
              </p:cNvPr>
              <p:cNvSpPr/>
              <p:nvPr/>
            </p:nvSpPr>
            <p:spPr>
              <a:xfrm>
                <a:off x="5303549" y="3964975"/>
                <a:ext cx="6182" cy="6181"/>
              </a:xfrm>
              <a:custGeom>
                <a:avLst/>
                <a:gdLst>
                  <a:gd name="connsiteX0" fmla="*/ 3606 w 6182"/>
                  <a:gd name="connsiteY0" fmla="*/ 6182 h 6181"/>
                  <a:gd name="connsiteX1" fmla="*/ 2404 w 6182"/>
                  <a:gd name="connsiteY1" fmla="*/ 6182 h 6181"/>
                  <a:gd name="connsiteX2" fmla="*/ 2404 w 6182"/>
                  <a:gd name="connsiteY2" fmla="*/ 6182 h 6181"/>
                  <a:gd name="connsiteX3" fmla="*/ 0 w 6182"/>
                  <a:gd name="connsiteY3" fmla="*/ 6182 h 6181"/>
                  <a:gd name="connsiteX4" fmla="*/ 0 w 6182"/>
                  <a:gd name="connsiteY4" fmla="*/ 3778 h 6181"/>
                  <a:gd name="connsiteX5" fmla="*/ 0 w 6182"/>
                  <a:gd name="connsiteY5" fmla="*/ 2404 h 6181"/>
                  <a:gd name="connsiteX6" fmla="*/ 0 w 6182"/>
                  <a:gd name="connsiteY6" fmla="*/ 2404 h 6181"/>
                  <a:gd name="connsiteX7" fmla="*/ 0 w 6182"/>
                  <a:gd name="connsiteY7" fmla="*/ 0 h 6181"/>
                  <a:gd name="connsiteX8" fmla="*/ 2404 w 6182"/>
                  <a:gd name="connsiteY8" fmla="*/ 0 h 6181"/>
                  <a:gd name="connsiteX9" fmla="*/ 2919 w 6182"/>
                  <a:gd name="connsiteY9" fmla="*/ 0 h 6181"/>
                  <a:gd name="connsiteX10" fmla="*/ 2919 w 6182"/>
                  <a:gd name="connsiteY10" fmla="*/ 0 h 6181"/>
                  <a:gd name="connsiteX11" fmla="*/ 5323 w 6182"/>
                  <a:gd name="connsiteY11" fmla="*/ 858 h 6181"/>
                  <a:gd name="connsiteX12" fmla="*/ 5323 w 6182"/>
                  <a:gd name="connsiteY12" fmla="*/ 858 h 6181"/>
                  <a:gd name="connsiteX13" fmla="*/ 6182 w 6182"/>
                  <a:gd name="connsiteY13" fmla="*/ 3778 h 6181"/>
                  <a:gd name="connsiteX14" fmla="*/ 6182 w 6182"/>
                  <a:gd name="connsiteY14" fmla="*/ 3778 h 6181"/>
                  <a:gd name="connsiteX15" fmla="*/ 6182 w 6182"/>
                  <a:gd name="connsiteY15" fmla="*/ 6182 h 6181"/>
                  <a:gd name="connsiteX16" fmla="*/ 3606 w 6182"/>
                  <a:gd name="connsiteY16" fmla="*/ 6182 h 6181"/>
                  <a:gd name="connsiteX17" fmla="*/ 3606 w 6182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2" y="0"/>
                      <a:pt x="5323" y="858"/>
                    </a:cubicBezTo>
                    <a:lnTo>
                      <a:pt x="5323" y="858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4" name="图形 7">
              <a:extLst>
                <a:ext uri="{FF2B5EF4-FFF2-40B4-BE49-F238E27FC236}">
                  <a16:creationId xmlns:a16="http://schemas.microsoft.com/office/drawing/2014/main" xmlns="" id="{9434207D-D69A-4F5C-A20C-8F534B97F8E2}"/>
                </a:ext>
              </a:extLst>
            </p:cNvPr>
            <p:cNvGrpSpPr/>
            <p:nvPr/>
          </p:nvGrpSpPr>
          <p:grpSpPr>
            <a:xfrm>
              <a:off x="5323811" y="4040015"/>
              <a:ext cx="1202" cy="4808"/>
              <a:chOff x="5323811" y="4040015"/>
              <a:chExt cx="1202" cy="4808"/>
            </a:xfrm>
            <a:solidFill>
              <a:srgbClr val="B4B4B4"/>
            </a:solidFill>
          </p:grpSpPr>
          <p:sp>
            <p:nvSpPr>
              <p:cNvPr id="2297" name="任意多边形: 形状 2296">
                <a:extLst>
                  <a:ext uri="{FF2B5EF4-FFF2-40B4-BE49-F238E27FC236}">
                    <a16:creationId xmlns:a16="http://schemas.microsoft.com/office/drawing/2014/main" xmlns="" id="{FD654DB1-F470-4402-A116-267E433B3126}"/>
                  </a:ext>
                </a:extLst>
              </p:cNvPr>
              <p:cNvSpPr/>
              <p:nvPr/>
            </p:nvSpPr>
            <p:spPr>
              <a:xfrm>
                <a:off x="5323811" y="404224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8" name="任意多边形: 形状 2297">
                <a:extLst>
                  <a:ext uri="{FF2B5EF4-FFF2-40B4-BE49-F238E27FC236}">
                    <a16:creationId xmlns:a16="http://schemas.microsoft.com/office/drawing/2014/main" xmlns="" id="{6BEAFF91-FE5B-48A6-A050-9D1CE821693E}"/>
                  </a:ext>
                </a:extLst>
              </p:cNvPr>
              <p:cNvSpPr/>
              <p:nvPr/>
            </p:nvSpPr>
            <p:spPr>
              <a:xfrm>
                <a:off x="5323811" y="4040015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232 h 4808"/>
                  <a:gd name="connsiteX10" fmla="*/ 0 w 1202"/>
                  <a:gd name="connsiteY10" fmla="*/ 4636 h 4808"/>
                  <a:gd name="connsiteX11" fmla="*/ 0 w 1202"/>
                  <a:gd name="connsiteY11" fmla="*/ 2232 h 4808"/>
                  <a:gd name="connsiteX12" fmla="*/ 0 w 1202"/>
                  <a:gd name="connsiteY12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5" name="图形 7">
              <a:extLst>
                <a:ext uri="{FF2B5EF4-FFF2-40B4-BE49-F238E27FC236}">
                  <a16:creationId xmlns:a16="http://schemas.microsoft.com/office/drawing/2014/main" xmlns="" id="{D2FCA9B4-79BD-4EEA-A0F6-6C790967A145}"/>
                </a:ext>
              </a:extLst>
            </p:cNvPr>
            <p:cNvGrpSpPr/>
            <p:nvPr/>
          </p:nvGrpSpPr>
          <p:grpSpPr>
            <a:xfrm>
              <a:off x="5325185" y="4044995"/>
              <a:ext cx="6010" cy="6010"/>
              <a:chOff x="5325185" y="4044995"/>
              <a:chExt cx="6010" cy="6010"/>
            </a:xfrm>
            <a:solidFill>
              <a:srgbClr val="B4B4B4"/>
            </a:solidFill>
          </p:grpSpPr>
          <p:sp>
            <p:nvSpPr>
              <p:cNvPr id="2295" name="任意多边形: 形状 2294">
                <a:extLst>
                  <a:ext uri="{FF2B5EF4-FFF2-40B4-BE49-F238E27FC236}">
                    <a16:creationId xmlns:a16="http://schemas.microsoft.com/office/drawing/2014/main" xmlns="" id="{0B373E06-4465-42AB-9773-9C0638F8CCF6}"/>
                  </a:ext>
                </a:extLst>
              </p:cNvPr>
              <p:cNvSpPr/>
              <p:nvPr/>
            </p:nvSpPr>
            <p:spPr>
              <a:xfrm>
                <a:off x="5327754" y="4047399"/>
                <a:ext cx="1209" cy="1278"/>
              </a:xfrm>
              <a:custGeom>
                <a:avLst/>
                <a:gdLst>
                  <a:gd name="connsiteX0" fmla="*/ 1209 w 1209"/>
                  <a:gd name="connsiteY0" fmla="*/ 1202 h 1278"/>
                  <a:gd name="connsiteX1" fmla="*/ 1209 w 1209"/>
                  <a:gd name="connsiteY1" fmla="*/ 0 h 1278"/>
                  <a:gd name="connsiteX2" fmla="*/ 7 w 1209"/>
                  <a:gd name="connsiteY2" fmla="*/ 1202 h 1278"/>
                  <a:gd name="connsiteX3" fmla="*/ 1209 w 1209"/>
                  <a:gd name="connsiteY3" fmla="*/ 1202 h 1278"/>
                  <a:gd name="connsiteX4" fmla="*/ 1209 w 1209"/>
                  <a:gd name="connsiteY4" fmla="*/ 1202 h 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" h="1278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374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6" name="任意多边形: 形状 2295">
                <a:extLst>
                  <a:ext uri="{FF2B5EF4-FFF2-40B4-BE49-F238E27FC236}">
                    <a16:creationId xmlns:a16="http://schemas.microsoft.com/office/drawing/2014/main" xmlns="" id="{0608F118-5849-4A7B-B1C6-C71C5FF9DD54}"/>
                  </a:ext>
                </a:extLst>
              </p:cNvPr>
              <p:cNvSpPr/>
              <p:nvPr/>
            </p:nvSpPr>
            <p:spPr>
              <a:xfrm>
                <a:off x="5325185" y="4044995"/>
                <a:ext cx="6010" cy="6010"/>
              </a:xfrm>
              <a:custGeom>
                <a:avLst/>
                <a:gdLst>
                  <a:gd name="connsiteX0" fmla="*/ 0 w 6010"/>
                  <a:gd name="connsiteY0" fmla="*/ 3778 h 6010"/>
                  <a:gd name="connsiteX1" fmla="*/ 3606 w 6010"/>
                  <a:gd name="connsiteY1" fmla="*/ 0 h 6010"/>
                  <a:gd name="connsiteX2" fmla="*/ 3606 w 6010"/>
                  <a:gd name="connsiteY2" fmla="*/ 0 h 6010"/>
                  <a:gd name="connsiteX3" fmla="*/ 6010 w 6010"/>
                  <a:gd name="connsiteY3" fmla="*/ 0 h 6010"/>
                  <a:gd name="connsiteX4" fmla="*/ 6010 w 6010"/>
                  <a:gd name="connsiteY4" fmla="*/ 2404 h 6010"/>
                  <a:gd name="connsiteX5" fmla="*/ 6010 w 6010"/>
                  <a:gd name="connsiteY5" fmla="*/ 3606 h 6010"/>
                  <a:gd name="connsiteX6" fmla="*/ 6010 w 6010"/>
                  <a:gd name="connsiteY6" fmla="*/ 6010 h 6010"/>
                  <a:gd name="connsiteX7" fmla="*/ 3606 w 6010"/>
                  <a:gd name="connsiteY7" fmla="*/ 6010 h 6010"/>
                  <a:gd name="connsiteX8" fmla="*/ 2404 w 6010"/>
                  <a:gd name="connsiteY8" fmla="*/ 6010 h 6010"/>
                  <a:gd name="connsiteX9" fmla="*/ 2404 w 6010"/>
                  <a:gd name="connsiteY9" fmla="*/ 6010 h 6010"/>
                  <a:gd name="connsiteX10" fmla="*/ 0 w 6010"/>
                  <a:gd name="connsiteY10" fmla="*/ 6010 h 6010"/>
                  <a:gd name="connsiteX11" fmla="*/ 0 w 6010"/>
                  <a:gd name="connsiteY11" fmla="*/ 3778 h 6010"/>
                  <a:gd name="connsiteX12" fmla="*/ 0 w 6010"/>
                  <a:gd name="connsiteY12" fmla="*/ 3778 h 6010"/>
                  <a:gd name="connsiteX13" fmla="*/ 4980 w 6010"/>
                  <a:gd name="connsiteY13" fmla="*/ 3778 h 6010"/>
                  <a:gd name="connsiteX14" fmla="*/ 3778 w 6010"/>
                  <a:gd name="connsiteY14" fmla="*/ 3778 h 6010"/>
                  <a:gd name="connsiteX15" fmla="*/ 4980 w 6010"/>
                  <a:gd name="connsiteY15" fmla="*/ 3778 h 6010"/>
                  <a:gd name="connsiteX16" fmla="*/ 4980 w 6010"/>
                  <a:gd name="connsiteY16" fmla="*/ 3778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010">
                    <a:moveTo>
                      <a:pt x="0" y="3778"/>
                    </a:moveTo>
                    <a:cubicBezTo>
                      <a:pt x="0" y="3778"/>
                      <a:pt x="0" y="344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cubicBezTo>
                      <a:pt x="2404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  <a:moveTo>
                      <a:pt x="4980" y="3778"/>
                    </a:moveTo>
                    <a:lnTo>
                      <a:pt x="3778" y="3778"/>
                    </a:lnTo>
                    <a:lnTo>
                      <a:pt x="4980" y="3778"/>
                    </a:lnTo>
                    <a:lnTo>
                      <a:pt x="498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6" name="图形 7">
              <a:extLst>
                <a:ext uri="{FF2B5EF4-FFF2-40B4-BE49-F238E27FC236}">
                  <a16:creationId xmlns:a16="http://schemas.microsoft.com/office/drawing/2014/main" xmlns="" id="{847CEA9B-C671-48F9-8880-11DAC2C92BC9}"/>
                </a:ext>
              </a:extLst>
            </p:cNvPr>
            <p:cNvGrpSpPr/>
            <p:nvPr/>
          </p:nvGrpSpPr>
          <p:grpSpPr>
            <a:xfrm>
              <a:off x="5343044" y="4084489"/>
              <a:ext cx="6181" cy="6353"/>
              <a:chOff x="5343044" y="4084489"/>
              <a:chExt cx="6181" cy="6353"/>
            </a:xfrm>
            <a:solidFill>
              <a:srgbClr val="B4B4B4"/>
            </a:solidFill>
          </p:grpSpPr>
          <p:sp>
            <p:nvSpPr>
              <p:cNvPr id="2293" name="任意多边形: 形状 2292">
                <a:extLst>
                  <a:ext uri="{FF2B5EF4-FFF2-40B4-BE49-F238E27FC236}">
                    <a16:creationId xmlns:a16="http://schemas.microsoft.com/office/drawing/2014/main" xmlns="" id="{D970DCE8-247F-4CB2-B5F1-96CE70400FCC}"/>
                  </a:ext>
                </a:extLst>
              </p:cNvPr>
              <p:cNvSpPr/>
              <p:nvPr/>
            </p:nvSpPr>
            <p:spPr>
              <a:xfrm>
                <a:off x="5345448" y="408689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4" name="任意多边形: 形状 2293">
                <a:extLst>
                  <a:ext uri="{FF2B5EF4-FFF2-40B4-BE49-F238E27FC236}">
                    <a16:creationId xmlns:a16="http://schemas.microsoft.com/office/drawing/2014/main" xmlns="" id="{49D48BF1-A921-4F22-BDB3-0B984EE29A53}"/>
                  </a:ext>
                </a:extLst>
              </p:cNvPr>
              <p:cNvSpPr/>
              <p:nvPr/>
            </p:nvSpPr>
            <p:spPr>
              <a:xfrm>
                <a:off x="5343044" y="4084489"/>
                <a:ext cx="6181" cy="6353"/>
              </a:xfrm>
              <a:custGeom>
                <a:avLst/>
                <a:gdLst>
                  <a:gd name="connsiteX0" fmla="*/ 0 w 6181"/>
                  <a:gd name="connsiteY0" fmla="*/ 6010 h 6353"/>
                  <a:gd name="connsiteX1" fmla="*/ 0 w 6181"/>
                  <a:gd name="connsiteY1" fmla="*/ 3606 h 6353"/>
                  <a:gd name="connsiteX2" fmla="*/ 0 w 6181"/>
                  <a:gd name="connsiteY2" fmla="*/ 2404 h 6353"/>
                  <a:gd name="connsiteX3" fmla="*/ 0 w 6181"/>
                  <a:gd name="connsiteY3" fmla="*/ 2404 h 6353"/>
                  <a:gd name="connsiteX4" fmla="*/ 0 w 6181"/>
                  <a:gd name="connsiteY4" fmla="*/ 0 h 6353"/>
                  <a:gd name="connsiteX5" fmla="*/ 2404 w 6181"/>
                  <a:gd name="connsiteY5" fmla="*/ 0 h 6353"/>
                  <a:gd name="connsiteX6" fmla="*/ 3606 w 6181"/>
                  <a:gd name="connsiteY6" fmla="*/ 0 h 6353"/>
                  <a:gd name="connsiteX7" fmla="*/ 3606 w 6181"/>
                  <a:gd name="connsiteY7" fmla="*/ 0 h 6353"/>
                  <a:gd name="connsiteX8" fmla="*/ 6182 w 6181"/>
                  <a:gd name="connsiteY8" fmla="*/ 0 h 6353"/>
                  <a:gd name="connsiteX9" fmla="*/ 6182 w 6181"/>
                  <a:gd name="connsiteY9" fmla="*/ 2576 h 6353"/>
                  <a:gd name="connsiteX10" fmla="*/ 5323 w 6181"/>
                  <a:gd name="connsiteY10" fmla="*/ 5495 h 6353"/>
                  <a:gd name="connsiteX11" fmla="*/ 5323 w 6181"/>
                  <a:gd name="connsiteY11" fmla="*/ 5495 h 6353"/>
                  <a:gd name="connsiteX12" fmla="*/ 2919 w 6181"/>
                  <a:gd name="connsiteY12" fmla="*/ 6353 h 6353"/>
                  <a:gd name="connsiteX13" fmla="*/ 2919 w 6181"/>
                  <a:gd name="connsiteY13" fmla="*/ 6353 h 6353"/>
                  <a:gd name="connsiteX14" fmla="*/ 2404 w 6181"/>
                  <a:gd name="connsiteY14" fmla="*/ 6353 h 6353"/>
                  <a:gd name="connsiteX15" fmla="*/ 2404 w 6181"/>
                  <a:gd name="connsiteY15" fmla="*/ 6353 h 6353"/>
                  <a:gd name="connsiteX16" fmla="*/ 0 w 6181"/>
                  <a:gd name="connsiteY16" fmla="*/ 6353 h 6353"/>
                  <a:gd name="connsiteX17" fmla="*/ 0 w 6181"/>
                  <a:gd name="connsiteY17" fmla="*/ 6010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353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182" y="0"/>
                    </a:lnTo>
                    <a:lnTo>
                      <a:pt x="6182" y="2576"/>
                    </a:lnTo>
                    <a:cubicBezTo>
                      <a:pt x="6010" y="3091"/>
                      <a:pt x="6525" y="3778"/>
                      <a:pt x="5323" y="5495"/>
                    </a:cubicBezTo>
                    <a:lnTo>
                      <a:pt x="5323" y="5495"/>
                    </a:lnTo>
                    <a:cubicBezTo>
                      <a:pt x="4121" y="6353"/>
                      <a:pt x="3434" y="6353"/>
                      <a:pt x="2919" y="6353"/>
                    </a:cubicBezTo>
                    <a:lnTo>
                      <a:pt x="2919" y="6353"/>
                    </a:lnTo>
                    <a:cubicBezTo>
                      <a:pt x="2748" y="6353"/>
                      <a:pt x="2576" y="6353"/>
                      <a:pt x="2404" y="6353"/>
                    </a:cubicBezTo>
                    <a:lnTo>
                      <a:pt x="2404" y="6353"/>
                    </a:lnTo>
                    <a:lnTo>
                      <a:pt x="0" y="6353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7" name="图形 7">
              <a:extLst>
                <a:ext uri="{FF2B5EF4-FFF2-40B4-BE49-F238E27FC236}">
                  <a16:creationId xmlns:a16="http://schemas.microsoft.com/office/drawing/2014/main" xmlns="" id="{18A016A6-646D-42A3-99A7-A6CD21A490BB}"/>
                </a:ext>
              </a:extLst>
            </p:cNvPr>
            <p:cNvGrpSpPr/>
            <p:nvPr/>
          </p:nvGrpSpPr>
          <p:grpSpPr>
            <a:xfrm>
              <a:off x="5314024" y="4060449"/>
              <a:ext cx="8585" cy="6009"/>
              <a:chOff x="5314024" y="4060449"/>
              <a:chExt cx="8585" cy="6009"/>
            </a:xfrm>
            <a:solidFill>
              <a:srgbClr val="B4B4B4"/>
            </a:solidFill>
          </p:grpSpPr>
          <p:sp>
            <p:nvSpPr>
              <p:cNvPr id="2291" name="任意多边形: 形状 2290">
                <a:extLst>
                  <a:ext uri="{FF2B5EF4-FFF2-40B4-BE49-F238E27FC236}">
                    <a16:creationId xmlns:a16="http://schemas.microsoft.com/office/drawing/2014/main" xmlns="" id="{C597EA95-F76C-4EF5-AAD3-681C5E077514}"/>
                  </a:ext>
                </a:extLst>
              </p:cNvPr>
              <p:cNvSpPr/>
              <p:nvPr/>
            </p:nvSpPr>
            <p:spPr>
              <a:xfrm>
                <a:off x="5316256" y="4062681"/>
                <a:ext cx="3777" cy="1202"/>
              </a:xfrm>
              <a:custGeom>
                <a:avLst/>
                <a:gdLst>
                  <a:gd name="connsiteX0" fmla="*/ 2576 w 3777"/>
                  <a:gd name="connsiteY0" fmla="*/ 1202 h 1202"/>
                  <a:gd name="connsiteX1" fmla="*/ 3778 w 3777"/>
                  <a:gd name="connsiteY1" fmla="*/ 1202 h 1202"/>
                  <a:gd name="connsiteX2" fmla="*/ 2576 w 3777"/>
                  <a:gd name="connsiteY2" fmla="*/ 0 h 1202"/>
                  <a:gd name="connsiteX3" fmla="*/ 0 w 3777"/>
                  <a:gd name="connsiteY3" fmla="*/ 1202 h 1202"/>
                  <a:gd name="connsiteX4" fmla="*/ 2576 w 3777"/>
                  <a:gd name="connsiteY4" fmla="*/ 1202 h 1202"/>
                  <a:gd name="connsiteX5" fmla="*/ 2576 w 3777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202">
                    <a:moveTo>
                      <a:pt x="2576" y="1202"/>
                    </a:moveTo>
                    <a:lnTo>
                      <a:pt x="3778" y="1202"/>
                    </a:lnTo>
                    <a:cubicBezTo>
                      <a:pt x="3778" y="0"/>
                      <a:pt x="2576" y="0"/>
                      <a:pt x="2576" y="0"/>
                    </a:cubicBezTo>
                    <a:cubicBezTo>
                      <a:pt x="1373" y="0"/>
                      <a:pt x="0" y="0"/>
                      <a:pt x="0" y="1202"/>
                    </a:cubicBezTo>
                    <a:cubicBezTo>
                      <a:pt x="171" y="1202"/>
                      <a:pt x="1373" y="1202"/>
                      <a:pt x="2576" y="1202"/>
                    </a:cubicBezTo>
                    <a:lnTo>
                      <a:pt x="25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2" name="任意多边形: 形状 2291">
                <a:extLst>
                  <a:ext uri="{FF2B5EF4-FFF2-40B4-BE49-F238E27FC236}">
                    <a16:creationId xmlns:a16="http://schemas.microsoft.com/office/drawing/2014/main" xmlns="" id="{E15FE3F2-D11D-4F82-AF59-6254F6734031}"/>
                  </a:ext>
                </a:extLst>
              </p:cNvPr>
              <p:cNvSpPr/>
              <p:nvPr/>
            </p:nvSpPr>
            <p:spPr>
              <a:xfrm>
                <a:off x="5314024" y="4060449"/>
                <a:ext cx="8585" cy="6009"/>
              </a:xfrm>
              <a:custGeom>
                <a:avLst/>
                <a:gdLst>
                  <a:gd name="connsiteX0" fmla="*/ 6182 w 8585"/>
                  <a:gd name="connsiteY0" fmla="*/ 6010 h 6009"/>
                  <a:gd name="connsiteX1" fmla="*/ 4979 w 8585"/>
                  <a:gd name="connsiteY1" fmla="*/ 6010 h 6009"/>
                  <a:gd name="connsiteX2" fmla="*/ 4979 w 8585"/>
                  <a:gd name="connsiteY2" fmla="*/ 3606 h 6009"/>
                  <a:gd name="connsiteX3" fmla="*/ 4979 w 8585"/>
                  <a:gd name="connsiteY3" fmla="*/ 4808 h 6009"/>
                  <a:gd name="connsiteX4" fmla="*/ 4979 w 8585"/>
                  <a:gd name="connsiteY4" fmla="*/ 6010 h 6009"/>
                  <a:gd name="connsiteX5" fmla="*/ 3263 w 8585"/>
                  <a:gd name="connsiteY5" fmla="*/ 6010 h 6009"/>
                  <a:gd name="connsiteX6" fmla="*/ 3263 w 8585"/>
                  <a:gd name="connsiteY6" fmla="*/ 6010 h 6009"/>
                  <a:gd name="connsiteX7" fmla="*/ 2404 w 8585"/>
                  <a:gd name="connsiteY7" fmla="*/ 6010 h 6009"/>
                  <a:gd name="connsiteX8" fmla="*/ 2404 w 8585"/>
                  <a:gd name="connsiteY8" fmla="*/ 6010 h 6009"/>
                  <a:gd name="connsiteX9" fmla="*/ 1373 w 8585"/>
                  <a:gd name="connsiteY9" fmla="*/ 6010 h 6009"/>
                  <a:gd name="connsiteX10" fmla="*/ 686 w 8585"/>
                  <a:gd name="connsiteY10" fmla="*/ 5323 h 6009"/>
                  <a:gd name="connsiteX11" fmla="*/ 0 w 8585"/>
                  <a:gd name="connsiteY11" fmla="*/ 3606 h 6009"/>
                  <a:gd name="connsiteX12" fmla="*/ 0 w 8585"/>
                  <a:gd name="connsiteY12" fmla="*/ 3606 h 6009"/>
                  <a:gd name="connsiteX13" fmla="*/ 0 w 8585"/>
                  <a:gd name="connsiteY13" fmla="*/ 3434 h 6009"/>
                  <a:gd name="connsiteX14" fmla="*/ 0 w 8585"/>
                  <a:gd name="connsiteY14" fmla="*/ 3434 h 6009"/>
                  <a:gd name="connsiteX15" fmla="*/ 4979 w 8585"/>
                  <a:gd name="connsiteY15" fmla="*/ 0 h 6009"/>
                  <a:gd name="connsiteX16" fmla="*/ 4979 w 8585"/>
                  <a:gd name="connsiteY16" fmla="*/ 0 h 6009"/>
                  <a:gd name="connsiteX17" fmla="*/ 8586 w 8585"/>
                  <a:gd name="connsiteY17" fmla="*/ 3606 h 6009"/>
                  <a:gd name="connsiteX18" fmla="*/ 8586 w 8585"/>
                  <a:gd name="connsiteY18" fmla="*/ 3606 h 6009"/>
                  <a:gd name="connsiteX19" fmla="*/ 8586 w 8585"/>
                  <a:gd name="connsiteY19" fmla="*/ 6010 h 6009"/>
                  <a:gd name="connsiteX20" fmla="*/ 6182 w 8585"/>
                  <a:gd name="connsiteY20" fmla="*/ 6010 h 6009"/>
                  <a:gd name="connsiteX21" fmla="*/ 6182 w 8585"/>
                  <a:gd name="connsiteY21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85" h="6009">
                    <a:moveTo>
                      <a:pt x="6182" y="6010"/>
                    </a:moveTo>
                    <a:lnTo>
                      <a:pt x="4979" y="6010"/>
                    </a:lnTo>
                    <a:lnTo>
                      <a:pt x="4979" y="3606"/>
                    </a:lnTo>
                    <a:lnTo>
                      <a:pt x="4979" y="4808"/>
                    </a:lnTo>
                    <a:lnTo>
                      <a:pt x="4979" y="6010"/>
                    </a:lnTo>
                    <a:cubicBezTo>
                      <a:pt x="4293" y="6010"/>
                      <a:pt x="3778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1373" y="6010"/>
                    </a:lnTo>
                    <a:lnTo>
                      <a:pt x="686" y="5323"/>
                    </a:lnTo>
                    <a:cubicBezTo>
                      <a:pt x="515" y="5152"/>
                      <a:pt x="171" y="5152"/>
                      <a:pt x="0" y="3606"/>
                    </a:cubicBezTo>
                    <a:lnTo>
                      <a:pt x="0" y="3606"/>
                    </a:lnTo>
                    <a:cubicBezTo>
                      <a:pt x="0" y="3434"/>
                      <a:pt x="0" y="3434"/>
                      <a:pt x="0" y="3434"/>
                    </a:cubicBezTo>
                    <a:lnTo>
                      <a:pt x="0" y="3434"/>
                    </a:lnTo>
                    <a:cubicBezTo>
                      <a:pt x="515" y="0"/>
                      <a:pt x="4293" y="0"/>
                      <a:pt x="4979" y="0"/>
                    </a:cubicBezTo>
                    <a:lnTo>
                      <a:pt x="4979" y="0"/>
                    </a:lnTo>
                    <a:cubicBezTo>
                      <a:pt x="4979" y="0"/>
                      <a:pt x="8414" y="172"/>
                      <a:pt x="8586" y="3606"/>
                    </a:cubicBezTo>
                    <a:lnTo>
                      <a:pt x="8586" y="3606"/>
                    </a:lnTo>
                    <a:lnTo>
                      <a:pt x="8586" y="6010"/>
                    </a:lnTo>
                    <a:lnTo>
                      <a:pt x="6182" y="6010"/>
                    </a:lnTo>
                    <a:lnTo>
                      <a:pt x="6182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8" name="图形 7">
              <a:extLst>
                <a:ext uri="{FF2B5EF4-FFF2-40B4-BE49-F238E27FC236}">
                  <a16:creationId xmlns:a16="http://schemas.microsoft.com/office/drawing/2014/main" xmlns="" id="{CD83A7F7-C6F1-4A30-B7FD-E3F9DD965822}"/>
                </a:ext>
              </a:extLst>
            </p:cNvPr>
            <p:cNvGrpSpPr/>
            <p:nvPr/>
          </p:nvGrpSpPr>
          <p:grpSpPr>
            <a:xfrm>
              <a:off x="5336690" y="4127418"/>
              <a:ext cx="2576" cy="4979"/>
              <a:chOff x="5336690" y="4127418"/>
              <a:chExt cx="2576" cy="4979"/>
            </a:xfrm>
            <a:solidFill>
              <a:srgbClr val="B4B4B4"/>
            </a:solidFill>
          </p:grpSpPr>
          <p:sp>
            <p:nvSpPr>
              <p:cNvPr id="2289" name="任意多边形: 形状 2288">
                <a:extLst>
                  <a:ext uri="{FF2B5EF4-FFF2-40B4-BE49-F238E27FC236}">
                    <a16:creationId xmlns:a16="http://schemas.microsoft.com/office/drawing/2014/main" xmlns="" id="{9A487D75-D802-4FA2-9D6F-0EBAD6001FAC}"/>
                  </a:ext>
                </a:extLst>
              </p:cNvPr>
              <p:cNvSpPr/>
              <p:nvPr/>
            </p:nvSpPr>
            <p:spPr>
              <a:xfrm>
                <a:off x="5336690" y="4129994"/>
                <a:ext cx="2576" cy="17171"/>
              </a:xfrm>
              <a:custGeom>
                <a:avLst/>
                <a:gdLst>
                  <a:gd name="connsiteX0" fmla="*/ 1374 w 2576"/>
                  <a:gd name="connsiteY0" fmla="*/ 0 h 17171"/>
                  <a:gd name="connsiteX1" fmla="*/ 2576 w 2576"/>
                  <a:gd name="connsiteY1" fmla="*/ 0 h 17171"/>
                  <a:gd name="connsiteX2" fmla="*/ 1374 w 2576"/>
                  <a:gd name="connsiteY2" fmla="*/ 0 h 17171"/>
                  <a:gd name="connsiteX3" fmla="*/ 0 w 2576"/>
                  <a:gd name="connsiteY3" fmla="*/ 0 h 17171"/>
                  <a:gd name="connsiteX4" fmla="*/ 1374 w 2576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0" name="任意多边形: 形状 2289">
                <a:extLst>
                  <a:ext uri="{FF2B5EF4-FFF2-40B4-BE49-F238E27FC236}">
                    <a16:creationId xmlns:a16="http://schemas.microsoft.com/office/drawing/2014/main" xmlns="" id="{0382E71A-139E-4311-87B8-11A2541B1A3C}"/>
                  </a:ext>
                </a:extLst>
              </p:cNvPr>
              <p:cNvSpPr/>
              <p:nvPr/>
            </p:nvSpPr>
            <p:spPr>
              <a:xfrm>
                <a:off x="5336690" y="4127418"/>
                <a:ext cx="2576" cy="4979"/>
              </a:xfrm>
              <a:custGeom>
                <a:avLst/>
                <a:gdLst>
                  <a:gd name="connsiteX0" fmla="*/ 1374 w 2576"/>
                  <a:gd name="connsiteY0" fmla="*/ 4980 h 4979"/>
                  <a:gd name="connsiteX1" fmla="*/ 0 w 2576"/>
                  <a:gd name="connsiteY1" fmla="*/ 4980 h 4979"/>
                  <a:gd name="connsiteX2" fmla="*/ 0 w 2576"/>
                  <a:gd name="connsiteY2" fmla="*/ 0 h 4979"/>
                  <a:gd name="connsiteX3" fmla="*/ 1374 w 2576"/>
                  <a:gd name="connsiteY3" fmla="*/ 0 h 4979"/>
                  <a:gd name="connsiteX4" fmla="*/ 2576 w 2576"/>
                  <a:gd name="connsiteY4" fmla="*/ 0 h 4979"/>
                  <a:gd name="connsiteX5" fmla="*/ 2576 w 2576"/>
                  <a:gd name="connsiteY5" fmla="*/ 4980 h 4979"/>
                  <a:gd name="connsiteX6" fmla="*/ 1374 w 2576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6" h="4979">
                    <a:moveTo>
                      <a:pt x="1374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980"/>
                    </a:lnTo>
                    <a:lnTo>
                      <a:pt x="1374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9" name="图形 7">
              <a:extLst>
                <a:ext uri="{FF2B5EF4-FFF2-40B4-BE49-F238E27FC236}">
                  <a16:creationId xmlns:a16="http://schemas.microsoft.com/office/drawing/2014/main" xmlns="" id="{A7FA35BD-6D24-46CC-83DA-A6B078876422}"/>
                </a:ext>
              </a:extLst>
            </p:cNvPr>
            <p:cNvGrpSpPr/>
            <p:nvPr/>
          </p:nvGrpSpPr>
          <p:grpSpPr>
            <a:xfrm>
              <a:off x="5362104" y="4132742"/>
              <a:ext cx="6010" cy="6181"/>
              <a:chOff x="5362104" y="4132742"/>
              <a:chExt cx="6010" cy="6181"/>
            </a:xfrm>
            <a:solidFill>
              <a:srgbClr val="B4B4B4"/>
            </a:solidFill>
          </p:grpSpPr>
          <p:sp>
            <p:nvSpPr>
              <p:cNvPr id="2287" name="任意多边形: 形状 2286">
                <a:extLst>
                  <a:ext uri="{FF2B5EF4-FFF2-40B4-BE49-F238E27FC236}">
                    <a16:creationId xmlns:a16="http://schemas.microsoft.com/office/drawing/2014/main" xmlns="" id="{58B6744B-FB01-4CC9-88C3-5F3CCE2800C2}"/>
                  </a:ext>
                </a:extLst>
              </p:cNvPr>
              <p:cNvSpPr/>
              <p:nvPr/>
            </p:nvSpPr>
            <p:spPr>
              <a:xfrm>
                <a:off x="5364508" y="4134974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1202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8" name="任意多边形: 形状 2287">
                <a:extLst>
                  <a:ext uri="{FF2B5EF4-FFF2-40B4-BE49-F238E27FC236}">
                    <a16:creationId xmlns:a16="http://schemas.microsoft.com/office/drawing/2014/main" xmlns="" id="{DDCBB553-8192-44A5-9ABE-2EB8C218AB5F}"/>
                  </a:ext>
                </a:extLst>
              </p:cNvPr>
              <p:cNvSpPr/>
              <p:nvPr/>
            </p:nvSpPr>
            <p:spPr>
              <a:xfrm>
                <a:off x="5362104" y="4132742"/>
                <a:ext cx="6010" cy="6181"/>
              </a:xfrm>
              <a:custGeom>
                <a:avLst/>
                <a:gdLst>
                  <a:gd name="connsiteX0" fmla="*/ 3606 w 6010"/>
                  <a:gd name="connsiteY0" fmla="*/ 6010 h 6181"/>
                  <a:gd name="connsiteX1" fmla="*/ 2404 w 6010"/>
                  <a:gd name="connsiteY1" fmla="*/ 6010 h 6181"/>
                  <a:gd name="connsiteX2" fmla="*/ 0 w 6010"/>
                  <a:gd name="connsiteY2" fmla="*/ 6010 h 6181"/>
                  <a:gd name="connsiteX3" fmla="*/ 0 w 6010"/>
                  <a:gd name="connsiteY3" fmla="*/ 3606 h 6181"/>
                  <a:gd name="connsiteX4" fmla="*/ 0 w 6010"/>
                  <a:gd name="connsiteY4" fmla="*/ 2404 h 6181"/>
                  <a:gd name="connsiteX5" fmla="*/ 0 w 6010"/>
                  <a:gd name="connsiteY5" fmla="*/ 2404 h 6181"/>
                  <a:gd name="connsiteX6" fmla="*/ 0 w 6010"/>
                  <a:gd name="connsiteY6" fmla="*/ 0 h 6181"/>
                  <a:gd name="connsiteX7" fmla="*/ 2404 w 6010"/>
                  <a:gd name="connsiteY7" fmla="*/ 0 h 6181"/>
                  <a:gd name="connsiteX8" fmla="*/ 6010 w 6010"/>
                  <a:gd name="connsiteY8" fmla="*/ 3778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606 w 6010"/>
                  <a:gd name="connsiteY11" fmla="*/ 6182 h 6181"/>
                  <a:gd name="connsiteX12" fmla="*/ 3606 w 6010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0" name="图形 7">
              <a:extLst>
                <a:ext uri="{FF2B5EF4-FFF2-40B4-BE49-F238E27FC236}">
                  <a16:creationId xmlns:a16="http://schemas.microsoft.com/office/drawing/2014/main" xmlns="" id="{E4D18E84-6DDC-42CF-9E3A-CAF51650C6AF}"/>
                </a:ext>
              </a:extLst>
            </p:cNvPr>
            <p:cNvGrpSpPr/>
            <p:nvPr/>
          </p:nvGrpSpPr>
          <p:grpSpPr>
            <a:xfrm>
              <a:off x="5128227" y="4310811"/>
              <a:ext cx="6181" cy="6181"/>
              <a:chOff x="5128227" y="4310811"/>
              <a:chExt cx="6181" cy="6181"/>
            </a:xfrm>
            <a:solidFill>
              <a:srgbClr val="B4B4B4"/>
            </a:solidFill>
          </p:grpSpPr>
          <p:sp>
            <p:nvSpPr>
              <p:cNvPr id="2285" name="任意多边形: 形状 2284">
                <a:extLst>
                  <a:ext uri="{FF2B5EF4-FFF2-40B4-BE49-F238E27FC236}">
                    <a16:creationId xmlns:a16="http://schemas.microsoft.com/office/drawing/2014/main" xmlns="" id="{2F581DCE-E96C-47D2-9FB3-9704E7E65042}"/>
                  </a:ext>
                </a:extLst>
              </p:cNvPr>
              <p:cNvSpPr/>
              <p:nvPr/>
            </p:nvSpPr>
            <p:spPr>
              <a:xfrm>
                <a:off x="5130803" y="4313387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6" name="任意多边形: 形状 2285">
                <a:extLst>
                  <a:ext uri="{FF2B5EF4-FFF2-40B4-BE49-F238E27FC236}">
                    <a16:creationId xmlns:a16="http://schemas.microsoft.com/office/drawing/2014/main" xmlns="" id="{7F0F04C4-C2EC-4F14-BD23-87DAE3A3B864}"/>
                  </a:ext>
                </a:extLst>
              </p:cNvPr>
              <p:cNvSpPr/>
              <p:nvPr/>
            </p:nvSpPr>
            <p:spPr>
              <a:xfrm>
                <a:off x="5128227" y="4310811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515 w 6181"/>
                  <a:gd name="connsiteY3" fmla="*/ 6182 h 6181"/>
                  <a:gd name="connsiteX4" fmla="*/ 172 w 6181"/>
                  <a:gd name="connsiteY4" fmla="*/ 4293 h 6181"/>
                  <a:gd name="connsiteX5" fmla="*/ 0 w 6181"/>
                  <a:gd name="connsiteY5" fmla="*/ 3606 h 6181"/>
                  <a:gd name="connsiteX6" fmla="*/ 0 w 6181"/>
                  <a:gd name="connsiteY6" fmla="*/ 3606 h 6181"/>
                  <a:gd name="connsiteX7" fmla="*/ 1202 w 6181"/>
                  <a:gd name="connsiteY7" fmla="*/ 687 h 6181"/>
                  <a:gd name="connsiteX8" fmla="*/ 1202 w 6181"/>
                  <a:gd name="connsiteY8" fmla="*/ 687 h 6181"/>
                  <a:gd name="connsiteX9" fmla="*/ 3263 w 6181"/>
                  <a:gd name="connsiteY9" fmla="*/ 0 h 6181"/>
                  <a:gd name="connsiteX10" fmla="*/ 3263 w 6181"/>
                  <a:gd name="connsiteY10" fmla="*/ 0 h 6181"/>
                  <a:gd name="connsiteX11" fmla="*/ 3778 w 6181"/>
                  <a:gd name="connsiteY11" fmla="*/ 0 h 6181"/>
                  <a:gd name="connsiteX12" fmla="*/ 3778 w 6181"/>
                  <a:gd name="connsiteY12" fmla="*/ 0 h 6181"/>
                  <a:gd name="connsiteX13" fmla="*/ 6182 w 6181"/>
                  <a:gd name="connsiteY13" fmla="*/ 0 h 6181"/>
                  <a:gd name="connsiteX14" fmla="*/ 6182 w 6181"/>
                  <a:gd name="connsiteY14" fmla="*/ 2404 h 6181"/>
                  <a:gd name="connsiteX15" fmla="*/ 6182 w 6181"/>
                  <a:gd name="connsiteY15" fmla="*/ 3606 h 6181"/>
                  <a:gd name="connsiteX16" fmla="*/ 6182 w 6181"/>
                  <a:gd name="connsiteY16" fmla="*/ 3606 h 6181"/>
                  <a:gd name="connsiteX17" fmla="*/ 6182 w 6181"/>
                  <a:gd name="connsiteY17" fmla="*/ 6010 h 6181"/>
                  <a:gd name="connsiteX18" fmla="*/ 3778 w 6181"/>
                  <a:gd name="connsiteY18" fmla="*/ 6010 h 6181"/>
                  <a:gd name="connsiteX19" fmla="*/ 3778 w 6181"/>
                  <a:gd name="connsiteY19" fmla="*/ 6182 h 6181"/>
                  <a:gd name="connsiteX20" fmla="*/ 4980 w 6181"/>
                  <a:gd name="connsiteY20" fmla="*/ 3434 h 6181"/>
                  <a:gd name="connsiteX21" fmla="*/ 3778 w 6181"/>
                  <a:gd name="connsiteY21" fmla="*/ 3434 h 6181"/>
                  <a:gd name="connsiteX22" fmla="*/ 4980 w 6181"/>
                  <a:gd name="connsiteY22" fmla="*/ 3434 h 6181"/>
                  <a:gd name="connsiteX23" fmla="*/ 4980 w 6181"/>
                  <a:gd name="connsiteY23" fmla="*/ 3434 h 6181"/>
                  <a:gd name="connsiteX24" fmla="*/ 3778 w 6181"/>
                  <a:gd name="connsiteY24" fmla="*/ 3434 h 6181"/>
                  <a:gd name="connsiteX25" fmla="*/ 4808 w 6181"/>
                  <a:gd name="connsiteY25" fmla="*/ 3262 h 6181"/>
                  <a:gd name="connsiteX26" fmla="*/ 3778 w 6181"/>
                  <a:gd name="connsiteY26" fmla="*/ 3434 h 6181"/>
                  <a:gd name="connsiteX27" fmla="*/ 3778 w 6181"/>
                  <a:gd name="connsiteY27" fmla="*/ 1202 h 6181"/>
                  <a:gd name="connsiteX28" fmla="*/ 3778 w 6181"/>
                  <a:gd name="connsiteY28" fmla="*/ 3434 h 6181"/>
                  <a:gd name="connsiteX29" fmla="*/ 3778 w 6181"/>
                  <a:gd name="connsiteY29" fmla="*/ 3434 h 6181"/>
                  <a:gd name="connsiteX30" fmla="*/ 3778 w 6181"/>
                  <a:gd name="connsiteY30" fmla="*/ 3434 h 6181"/>
                  <a:gd name="connsiteX31" fmla="*/ 3778 w 6181"/>
                  <a:gd name="connsiteY31" fmla="*/ 3434 h 6181"/>
                  <a:gd name="connsiteX32" fmla="*/ 3778 w 6181"/>
                  <a:gd name="connsiteY32" fmla="*/ 3434 h 6181"/>
                  <a:gd name="connsiteX33" fmla="*/ 3778 w 6181"/>
                  <a:gd name="connsiteY33" fmla="*/ 3434 h 6181"/>
                  <a:gd name="connsiteX34" fmla="*/ 3778 w 6181"/>
                  <a:gd name="connsiteY34" fmla="*/ 343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cubicBezTo>
                      <a:pt x="2576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515" y="6182"/>
                    </a:lnTo>
                    <a:lnTo>
                      <a:pt x="172" y="4293"/>
                    </a:lnTo>
                    <a:cubicBezTo>
                      <a:pt x="0" y="3778"/>
                      <a:pt x="172" y="3606"/>
                      <a:pt x="0" y="3606"/>
                    </a:cubicBezTo>
                    <a:lnTo>
                      <a:pt x="0" y="3606"/>
                    </a:lnTo>
                    <a:cubicBezTo>
                      <a:pt x="172" y="3091"/>
                      <a:pt x="-343" y="2061"/>
                      <a:pt x="1202" y="687"/>
                    </a:cubicBezTo>
                    <a:lnTo>
                      <a:pt x="1202" y="687"/>
                    </a:lnTo>
                    <a:cubicBezTo>
                      <a:pt x="2232" y="0"/>
                      <a:pt x="2919" y="0"/>
                      <a:pt x="3263" y="0"/>
                    </a:cubicBezTo>
                    <a:lnTo>
                      <a:pt x="3263" y="0"/>
                    </a:lnTo>
                    <a:cubicBezTo>
                      <a:pt x="3435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4980" y="3434"/>
                    </a:moveTo>
                    <a:lnTo>
                      <a:pt x="3778" y="3434"/>
                    </a:lnTo>
                    <a:lnTo>
                      <a:pt x="4980" y="3434"/>
                    </a:lnTo>
                    <a:lnTo>
                      <a:pt x="4980" y="3434"/>
                    </a:lnTo>
                    <a:close/>
                    <a:moveTo>
                      <a:pt x="3778" y="3434"/>
                    </a:moveTo>
                    <a:lnTo>
                      <a:pt x="4808" y="3262"/>
                    </a:lnTo>
                    <a:lnTo>
                      <a:pt x="3778" y="3434"/>
                    </a:lnTo>
                    <a:lnTo>
                      <a:pt x="3778" y="1202"/>
                    </a:lnTo>
                    <a:lnTo>
                      <a:pt x="3778" y="3434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  <a:moveTo>
                      <a:pt x="3778" y="3434"/>
                    </a:moveTo>
                    <a:lnTo>
                      <a:pt x="3778" y="3434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1" name="图形 7">
              <a:extLst>
                <a:ext uri="{FF2B5EF4-FFF2-40B4-BE49-F238E27FC236}">
                  <a16:creationId xmlns:a16="http://schemas.microsoft.com/office/drawing/2014/main" xmlns="" id="{0F71C7AA-69FF-4D87-BEA8-184ABDB32ED1}"/>
                </a:ext>
              </a:extLst>
            </p:cNvPr>
            <p:cNvGrpSpPr/>
            <p:nvPr/>
          </p:nvGrpSpPr>
          <p:grpSpPr>
            <a:xfrm>
              <a:off x="5127540" y="4316650"/>
              <a:ext cx="9444" cy="5323"/>
              <a:chOff x="5127540" y="4316650"/>
              <a:chExt cx="9444" cy="5323"/>
            </a:xfrm>
            <a:solidFill>
              <a:srgbClr val="B4B4B4"/>
            </a:solidFill>
          </p:grpSpPr>
          <p:sp>
            <p:nvSpPr>
              <p:cNvPr id="2283" name="任意多边形: 形状 2282">
                <a:extLst>
                  <a:ext uri="{FF2B5EF4-FFF2-40B4-BE49-F238E27FC236}">
                    <a16:creationId xmlns:a16="http://schemas.microsoft.com/office/drawing/2014/main" xmlns="" id="{3C905D5F-6178-4E1A-A1FE-B2F6791C6C5B}"/>
                  </a:ext>
                </a:extLst>
              </p:cNvPr>
              <p:cNvSpPr/>
              <p:nvPr/>
            </p:nvSpPr>
            <p:spPr>
              <a:xfrm>
                <a:off x="5133378" y="4318367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lnTo>
                      <a:pt x="0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4" name="任意多边形: 形状 2283">
                <a:extLst>
                  <a:ext uri="{FF2B5EF4-FFF2-40B4-BE49-F238E27FC236}">
                    <a16:creationId xmlns:a16="http://schemas.microsoft.com/office/drawing/2014/main" xmlns="" id="{C31BE6D2-65DF-4651-A309-CD57C8BB91D8}"/>
                  </a:ext>
                </a:extLst>
              </p:cNvPr>
              <p:cNvSpPr/>
              <p:nvPr/>
            </p:nvSpPr>
            <p:spPr>
              <a:xfrm>
                <a:off x="5127540" y="4316650"/>
                <a:ext cx="9444" cy="5323"/>
              </a:xfrm>
              <a:custGeom>
                <a:avLst/>
                <a:gdLst>
                  <a:gd name="connsiteX0" fmla="*/ 7040 w 9444"/>
                  <a:gd name="connsiteY0" fmla="*/ 5323 h 5323"/>
                  <a:gd name="connsiteX1" fmla="*/ 0 w 9444"/>
                  <a:gd name="connsiteY1" fmla="*/ 5323 h 5323"/>
                  <a:gd name="connsiteX2" fmla="*/ 4122 w 9444"/>
                  <a:gd name="connsiteY2" fmla="*/ 1202 h 5323"/>
                  <a:gd name="connsiteX3" fmla="*/ 5323 w 9444"/>
                  <a:gd name="connsiteY3" fmla="*/ 0 h 5323"/>
                  <a:gd name="connsiteX4" fmla="*/ 6525 w 9444"/>
                  <a:gd name="connsiteY4" fmla="*/ 515 h 5323"/>
                  <a:gd name="connsiteX5" fmla="*/ 7040 w 9444"/>
                  <a:gd name="connsiteY5" fmla="*/ 515 h 5323"/>
                  <a:gd name="connsiteX6" fmla="*/ 7040 w 9444"/>
                  <a:gd name="connsiteY6" fmla="*/ 687 h 5323"/>
                  <a:gd name="connsiteX7" fmla="*/ 7040 w 9444"/>
                  <a:gd name="connsiteY7" fmla="*/ 1717 h 5323"/>
                  <a:gd name="connsiteX8" fmla="*/ 7040 w 9444"/>
                  <a:gd name="connsiteY8" fmla="*/ 687 h 5323"/>
                  <a:gd name="connsiteX9" fmla="*/ 9445 w 9444"/>
                  <a:gd name="connsiteY9" fmla="*/ 1717 h 5323"/>
                  <a:gd name="connsiteX10" fmla="*/ 9445 w 9444"/>
                  <a:gd name="connsiteY10" fmla="*/ 2919 h 5323"/>
                  <a:gd name="connsiteX11" fmla="*/ 9445 w 9444"/>
                  <a:gd name="connsiteY11" fmla="*/ 5323 h 5323"/>
                  <a:gd name="connsiteX12" fmla="*/ 7040 w 9444"/>
                  <a:gd name="connsiteY12" fmla="*/ 5323 h 5323"/>
                  <a:gd name="connsiteX13" fmla="*/ 7040 w 9444"/>
                  <a:gd name="connsiteY13" fmla="*/ 5323 h 5323"/>
                  <a:gd name="connsiteX14" fmla="*/ 7040 w 9444"/>
                  <a:gd name="connsiteY14" fmla="*/ 687 h 5323"/>
                  <a:gd name="connsiteX15" fmla="*/ 7040 w 9444"/>
                  <a:gd name="connsiteY15" fmla="*/ 515 h 5323"/>
                  <a:gd name="connsiteX16" fmla="*/ 7040 w 9444"/>
                  <a:gd name="connsiteY16" fmla="*/ 687 h 5323"/>
                  <a:gd name="connsiteX17" fmla="*/ 7040 w 9444"/>
                  <a:gd name="connsiteY17" fmla="*/ 687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44" h="5323">
                    <a:moveTo>
                      <a:pt x="7040" y="5323"/>
                    </a:moveTo>
                    <a:lnTo>
                      <a:pt x="0" y="5323"/>
                    </a:lnTo>
                    <a:lnTo>
                      <a:pt x="4122" y="1202"/>
                    </a:lnTo>
                    <a:lnTo>
                      <a:pt x="5323" y="0"/>
                    </a:lnTo>
                    <a:lnTo>
                      <a:pt x="6525" y="515"/>
                    </a:lnTo>
                    <a:lnTo>
                      <a:pt x="7040" y="515"/>
                    </a:lnTo>
                    <a:lnTo>
                      <a:pt x="7040" y="687"/>
                    </a:lnTo>
                    <a:lnTo>
                      <a:pt x="7040" y="1717"/>
                    </a:lnTo>
                    <a:lnTo>
                      <a:pt x="7040" y="687"/>
                    </a:lnTo>
                    <a:lnTo>
                      <a:pt x="9445" y="1717"/>
                    </a:lnTo>
                    <a:lnTo>
                      <a:pt x="9445" y="2919"/>
                    </a:lnTo>
                    <a:lnTo>
                      <a:pt x="9445" y="5323"/>
                    </a:lnTo>
                    <a:lnTo>
                      <a:pt x="7040" y="5323"/>
                    </a:lnTo>
                    <a:lnTo>
                      <a:pt x="7040" y="5323"/>
                    </a:lnTo>
                    <a:close/>
                    <a:moveTo>
                      <a:pt x="7040" y="687"/>
                    </a:moveTo>
                    <a:lnTo>
                      <a:pt x="7040" y="515"/>
                    </a:lnTo>
                    <a:lnTo>
                      <a:pt x="7040" y="687"/>
                    </a:lnTo>
                    <a:lnTo>
                      <a:pt x="7040" y="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2" name="图形 7">
              <a:extLst>
                <a:ext uri="{FF2B5EF4-FFF2-40B4-BE49-F238E27FC236}">
                  <a16:creationId xmlns:a16="http://schemas.microsoft.com/office/drawing/2014/main" xmlns="" id="{6ACEEC34-8B5A-4CA3-A075-71A844A2E65C}"/>
                </a:ext>
              </a:extLst>
            </p:cNvPr>
            <p:cNvGrpSpPr/>
            <p:nvPr/>
          </p:nvGrpSpPr>
          <p:grpSpPr>
            <a:xfrm>
              <a:off x="5130803" y="4320942"/>
              <a:ext cx="6010" cy="6181"/>
              <a:chOff x="5130803" y="4320942"/>
              <a:chExt cx="6010" cy="6181"/>
            </a:xfrm>
            <a:solidFill>
              <a:srgbClr val="B4B4B4"/>
            </a:solidFill>
          </p:grpSpPr>
          <p:sp>
            <p:nvSpPr>
              <p:cNvPr id="2281" name="任意多边形: 形状 2280">
                <a:extLst>
                  <a:ext uri="{FF2B5EF4-FFF2-40B4-BE49-F238E27FC236}">
                    <a16:creationId xmlns:a16="http://schemas.microsoft.com/office/drawing/2014/main" xmlns="" id="{E88E73EB-62C0-4D7E-9992-CA7E4F4C5E77}"/>
                  </a:ext>
                </a:extLst>
              </p:cNvPr>
              <p:cNvSpPr/>
              <p:nvPr/>
            </p:nvSpPr>
            <p:spPr>
              <a:xfrm>
                <a:off x="5133378" y="4323518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2" name="任意多边形: 形状 2281">
                <a:extLst>
                  <a:ext uri="{FF2B5EF4-FFF2-40B4-BE49-F238E27FC236}">
                    <a16:creationId xmlns:a16="http://schemas.microsoft.com/office/drawing/2014/main" xmlns="" id="{F7957D23-4A10-48B4-8CCA-F13C612631F5}"/>
                  </a:ext>
                </a:extLst>
              </p:cNvPr>
              <p:cNvSpPr/>
              <p:nvPr/>
            </p:nvSpPr>
            <p:spPr>
              <a:xfrm>
                <a:off x="5130803" y="4320942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3263 w 6010"/>
                  <a:gd name="connsiteY1" fmla="*/ 6182 h 6181"/>
                  <a:gd name="connsiteX2" fmla="*/ 3263 w 6010"/>
                  <a:gd name="connsiteY2" fmla="*/ 6182 h 6181"/>
                  <a:gd name="connsiteX3" fmla="*/ 859 w 6010"/>
                  <a:gd name="connsiteY3" fmla="*/ 5323 h 6181"/>
                  <a:gd name="connsiteX4" fmla="*/ 859 w 6010"/>
                  <a:gd name="connsiteY4" fmla="*/ 5323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404 h 6181"/>
                  <a:gd name="connsiteX13" fmla="*/ 6010 w 6010"/>
                  <a:gd name="connsiteY13" fmla="*/ 3778 h 6181"/>
                  <a:gd name="connsiteX14" fmla="*/ 6010 w 6010"/>
                  <a:gd name="connsiteY14" fmla="*/ 3778 h 6181"/>
                  <a:gd name="connsiteX15" fmla="*/ 6010 w 6010"/>
                  <a:gd name="connsiteY15" fmla="*/ 6182 h 6181"/>
                  <a:gd name="connsiteX16" fmla="*/ 3778 w 6010"/>
                  <a:gd name="connsiteY16" fmla="*/ 6182 h 6181"/>
                  <a:gd name="connsiteX17" fmla="*/ 3778 w 6010"/>
                  <a:gd name="connsiteY17" fmla="*/ 6182 h 6181"/>
                  <a:gd name="connsiteX18" fmla="*/ 3778 w 6010"/>
                  <a:gd name="connsiteY18" fmla="*/ 3778 h 6181"/>
                  <a:gd name="connsiteX19" fmla="*/ 3778 w 6010"/>
                  <a:gd name="connsiteY19" fmla="*/ 3091 h 6181"/>
                  <a:gd name="connsiteX20" fmla="*/ 3778 w 6010"/>
                  <a:gd name="connsiteY20" fmla="*/ 3778 h 6181"/>
                  <a:gd name="connsiteX21" fmla="*/ 3778 w 6010"/>
                  <a:gd name="connsiteY21" fmla="*/ 3778 h 6181"/>
                  <a:gd name="connsiteX22" fmla="*/ 3778 w 6010"/>
                  <a:gd name="connsiteY22" fmla="*/ 1545 h 6181"/>
                  <a:gd name="connsiteX23" fmla="*/ 3778 w 6010"/>
                  <a:gd name="connsiteY23" fmla="*/ 1374 h 6181"/>
                  <a:gd name="connsiteX24" fmla="*/ 3778 w 6010"/>
                  <a:gd name="connsiteY24" fmla="*/ 1545 h 6181"/>
                  <a:gd name="connsiteX25" fmla="*/ 3778 w 6010"/>
                  <a:gd name="connsiteY25" fmla="*/ 1545 h 6181"/>
                  <a:gd name="connsiteX26" fmla="*/ 3778 w 6010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606" y="6182"/>
                      <a:pt x="3435" y="6182"/>
                      <a:pt x="3263" y="6182"/>
                    </a:cubicBezTo>
                    <a:lnTo>
                      <a:pt x="3263" y="6182"/>
                    </a:lnTo>
                    <a:cubicBezTo>
                      <a:pt x="2748" y="6182"/>
                      <a:pt x="2061" y="6182"/>
                      <a:pt x="859" y="5323"/>
                    </a:cubicBezTo>
                    <a:lnTo>
                      <a:pt x="859" y="5323"/>
                    </a:lnTo>
                    <a:cubicBezTo>
                      <a:pt x="-343" y="3778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778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374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3" name="图形 7">
              <a:extLst>
                <a:ext uri="{FF2B5EF4-FFF2-40B4-BE49-F238E27FC236}">
                  <a16:creationId xmlns:a16="http://schemas.microsoft.com/office/drawing/2014/main" xmlns="" id="{694F0477-632B-4D56-AB49-A0CF344D2301}"/>
                </a:ext>
              </a:extLst>
            </p:cNvPr>
            <p:cNvGrpSpPr/>
            <p:nvPr/>
          </p:nvGrpSpPr>
          <p:grpSpPr>
            <a:xfrm>
              <a:off x="5111914" y="4327296"/>
              <a:ext cx="1374" cy="4979"/>
              <a:chOff x="5111914" y="4327296"/>
              <a:chExt cx="1374" cy="4979"/>
            </a:xfrm>
            <a:solidFill>
              <a:srgbClr val="B4B4B4"/>
            </a:solidFill>
          </p:grpSpPr>
          <p:sp>
            <p:nvSpPr>
              <p:cNvPr id="2279" name="任意多边形: 形状 2278">
                <a:extLst>
                  <a:ext uri="{FF2B5EF4-FFF2-40B4-BE49-F238E27FC236}">
                    <a16:creationId xmlns:a16="http://schemas.microsoft.com/office/drawing/2014/main" xmlns="" id="{886C66D5-01C7-4216-B38F-E07DE29B9716}"/>
                  </a:ext>
                </a:extLst>
              </p:cNvPr>
              <p:cNvSpPr/>
              <p:nvPr/>
            </p:nvSpPr>
            <p:spPr>
              <a:xfrm>
                <a:off x="5111914" y="4329872"/>
                <a:ext cx="1374" cy="17171"/>
              </a:xfrm>
              <a:custGeom>
                <a:avLst/>
                <a:gdLst>
                  <a:gd name="connsiteX0" fmla="*/ 1374 w 1374"/>
                  <a:gd name="connsiteY0" fmla="*/ 0 h 17171"/>
                  <a:gd name="connsiteX1" fmla="*/ 0 w 1374"/>
                  <a:gd name="connsiteY1" fmla="*/ 0 h 17171"/>
                  <a:gd name="connsiteX2" fmla="*/ 1374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0" name="任意多边形: 形状 2279">
                <a:extLst>
                  <a:ext uri="{FF2B5EF4-FFF2-40B4-BE49-F238E27FC236}">
                    <a16:creationId xmlns:a16="http://schemas.microsoft.com/office/drawing/2014/main" xmlns="" id="{FA62675C-1247-46F2-9AD7-ECC6A97868C7}"/>
                  </a:ext>
                </a:extLst>
              </p:cNvPr>
              <p:cNvSpPr/>
              <p:nvPr/>
            </p:nvSpPr>
            <p:spPr>
              <a:xfrm>
                <a:off x="5111914" y="4327296"/>
                <a:ext cx="1374" cy="4979"/>
              </a:xfrm>
              <a:custGeom>
                <a:avLst/>
                <a:gdLst>
                  <a:gd name="connsiteX0" fmla="*/ 0 w 1374"/>
                  <a:gd name="connsiteY0" fmla="*/ 4980 h 4979"/>
                  <a:gd name="connsiteX1" fmla="*/ 0 w 1374"/>
                  <a:gd name="connsiteY1" fmla="*/ 0 h 4979"/>
                  <a:gd name="connsiteX2" fmla="*/ 1202 w 1374"/>
                  <a:gd name="connsiteY2" fmla="*/ 0 h 4979"/>
                  <a:gd name="connsiteX3" fmla="*/ 1202 w 1374"/>
                  <a:gd name="connsiteY3" fmla="*/ 2404 h 4979"/>
                  <a:gd name="connsiteX4" fmla="*/ 1202 w 1374"/>
                  <a:gd name="connsiteY4" fmla="*/ 4808 h 4979"/>
                  <a:gd name="connsiteX5" fmla="*/ 0 w 1374"/>
                  <a:gd name="connsiteY5" fmla="*/ 4808 h 4979"/>
                  <a:gd name="connsiteX6" fmla="*/ 0 w 1374"/>
                  <a:gd name="connsiteY6" fmla="*/ 4980 h 4979"/>
                  <a:gd name="connsiteX7" fmla="*/ 1374 w 1374"/>
                  <a:gd name="connsiteY7" fmla="*/ 2576 h 4979"/>
                  <a:gd name="connsiteX8" fmla="*/ 1374 w 1374"/>
                  <a:gd name="connsiteY8" fmla="*/ 172 h 4979"/>
                  <a:gd name="connsiteX9" fmla="*/ 1374 w 1374"/>
                  <a:gd name="connsiteY9" fmla="*/ 2576 h 4979"/>
                  <a:gd name="connsiteX10" fmla="*/ 1374 w 1374"/>
                  <a:gd name="connsiteY10" fmla="*/ 2576 h 4979"/>
                  <a:gd name="connsiteX11" fmla="*/ 1374 w 1374"/>
                  <a:gd name="connsiteY11" fmla="*/ 0 h 4979"/>
                  <a:gd name="connsiteX12" fmla="*/ 1374 w 1374"/>
                  <a:gd name="connsiteY12" fmla="*/ 2404 h 4979"/>
                  <a:gd name="connsiteX13" fmla="*/ 1374 w 1374"/>
                  <a:gd name="connsiteY13" fmla="*/ 0 h 4979"/>
                  <a:gd name="connsiteX14" fmla="*/ 1374 w 1374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4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4" name="图形 7">
              <a:extLst>
                <a:ext uri="{FF2B5EF4-FFF2-40B4-BE49-F238E27FC236}">
                  <a16:creationId xmlns:a16="http://schemas.microsoft.com/office/drawing/2014/main" xmlns="" id="{6C00DA22-2FD6-4447-9B5A-E1D7586B5BCB}"/>
                </a:ext>
              </a:extLst>
            </p:cNvPr>
            <p:cNvGrpSpPr/>
            <p:nvPr/>
          </p:nvGrpSpPr>
          <p:grpSpPr>
            <a:xfrm>
              <a:off x="5110712" y="4329872"/>
              <a:ext cx="6181" cy="7383"/>
              <a:chOff x="5110712" y="4329872"/>
              <a:chExt cx="6181" cy="7383"/>
            </a:xfrm>
            <a:solidFill>
              <a:srgbClr val="B4B4B4"/>
            </a:solidFill>
          </p:grpSpPr>
          <p:sp>
            <p:nvSpPr>
              <p:cNvPr id="2277" name="任意多边形: 形状 2276">
                <a:extLst>
                  <a:ext uri="{FF2B5EF4-FFF2-40B4-BE49-F238E27FC236}">
                    <a16:creationId xmlns:a16="http://schemas.microsoft.com/office/drawing/2014/main" xmlns="" id="{68C91B1E-AB90-4B21-9713-2D04D014FEDF}"/>
                  </a:ext>
                </a:extLst>
              </p:cNvPr>
              <p:cNvSpPr/>
              <p:nvPr/>
            </p:nvSpPr>
            <p:spPr>
              <a:xfrm>
                <a:off x="5113288" y="4332447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8" name="任意多边形: 形状 2277">
                <a:extLst>
                  <a:ext uri="{FF2B5EF4-FFF2-40B4-BE49-F238E27FC236}">
                    <a16:creationId xmlns:a16="http://schemas.microsoft.com/office/drawing/2014/main" xmlns="" id="{15C35EBA-783A-4BA9-86A2-CFDB1F20EB74}"/>
                  </a:ext>
                </a:extLst>
              </p:cNvPr>
              <p:cNvSpPr/>
              <p:nvPr/>
            </p:nvSpPr>
            <p:spPr>
              <a:xfrm>
                <a:off x="5110712" y="4329872"/>
                <a:ext cx="6181" cy="7383"/>
              </a:xfrm>
              <a:custGeom>
                <a:avLst/>
                <a:gdLst>
                  <a:gd name="connsiteX0" fmla="*/ 0 w 6181"/>
                  <a:gd name="connsiteY0" fmla="*/ 7384 h 7383"/>
                  <a:gd name="connsiteX1" fmla="*/ 0 w 6181"/>
                  <a:gd name="connsiteY1" fmla="*/ 4980 h 7383"/>
                  <a:gd name="connsiteX2" fmla="*/ 0 w 6181"/>
                  <a:gd name="connsiteY2" fmla="*/ 3778 h 7383"/>
                  <a:gd name="connsiteX3" fmla="*/ 0 w 6181"/>
                  <a:gd name="connsiteY3" fmla="*/ 0 h 7383"/>
                  <a:gd name="connsiteX4" fmla="*/ 2404 w 6181"/>
                  <a:gd name="connsiteY4" fmla="*/ 0 h 7383"/>
                  <a:gd name="connsiteX5" fmla="*/ 6010 w 6181"/>
                  <a:gd name="connsiteY5" fmla="*/ 2919 h 7383"/>
                  <a:gd name="connsiteX6" fmla="*/ 6010 w 6181"/>
                  <a:gd name="connsiteY6" fmla="*/ 2919 h 7383"/>
                  <a:gd name="connsiteX7" fmla="*/ 6010 w 6181"/>
                  <a:gd name="connsiteY7" fmla="*/ 2919 h 7383"/>
                  <a:gd name="connsiteX8" fmla="*/ 6010 w 6181"/>
                  <a:gd name="connsiteY8" fmla="*/ 2919 h 7383"/>
                  <a:gd name="connsiteX9" fmla="*/ 6010 w 6181"/>
                  <a:gd name="connsiteY9" fmla="*/ 3091 h 7383"/>
                  <a:gd name="connsiteX10" fmla="*/ 6010 w 6181"/>
                  <a:gd name="connsiteY10" fmla="*/ 3091 h 7383"/>
                  <a:gd name="connsiteX11" fmla="*/ 6182 w 6181"/>
                  <a:gd name="connsiteY11" fmla="*/ 3778 h 7383"/>
                  <a:gd name="connsiteX12" fmla="*/ 6182 w 6181"/>
                  <a:gd name="connsiteY12" fmla="*/ 3778 h 7383"/>
                  <a:gd name="connsiteX13" fmla="*/ 6182 w 6181"/>
                  <a:gd name="connsiteY13" fmla="*/ 3778 h 7383"/>
                  <a:gd name="connsiteX14" fmla="*/ 6010 w 6181"/>
                  <a:gd name="connsiteY14" fmla="*/ 4465 h 7383"/>
                  <a:gd name="connsiteX15" fmla="*/ 6010 w 6181"/>
                  <a:gd name="connsiteY15" fmla="*/ 4465 h 7383"/>
                  <a:gd name="connsiteX16" fmla="*/ 6010 w 6181"/>
                  <a:gd name="connsiteY16" fmla="*/ 4465 h 7383"/>
                  <a:gd name="connsiteX17" fmla="*/ 4808 w 6181"/>
                  <a:gd name="connsiteY17" fmla="*/ 4121 h 7383"/>
                  <a:gd name="connsiteX18" fmla="*/ 4808 w 6181"/>
                  <a:gd name="connsiteY18" fmla="*/ 4980 h 7383"/>
                  <a:gd name="connsiteX19" fmla="*/ 2404 w 6181"/>
                  <a:gd name="connsiteY19" fmla="*/ 4980 h 7383"/>
                  <a:gd name="connsiteX20" fmla="*/ 2404 w 6181"/>
                  <a:gd name="connsiteY20" fmla="*/ 5838 h 7383"/>
                  <a:gd name="connsiteX21" fmla="*/ 4808 w 6181"/>
                  <a:gd name="connsiteY21" fmla="*/ 5838 h 7383"/>
                  <a:gd name="connsiteX22" fmla="*/ 4808 w 6181"/>
                  <a:gd name="connsiteY22" fmla="*/ 5838 h 7383"/>
                  <a:gd name="connsiteX23" fmla="*/ 5838 w 6181"/>
                  <a:gd name="connsiteY23" fmla="*/ 4465 h 7383"/>
                  <a:gd name="connsiteX24" fmla="*/ 5838 w 6181"/>
                  <a:gd name="connsiteY24" fmla="*/ 4465 h 7383"/>
                  <a:gd name="connsiteX25" fmla="*/ 2232 w 6181"/>
                  <a:gd name="connsiteY25" fmla="*/ 7384 h 7383"/>
                  <a:gd name="connsiteX26" fmla="*/ 2232 w 6181"/>
                  <a:gd name="connsiteY26" fmla="*/ 7384 h 7383"/>
                  <a:gd name="connsiteX27" fmla="*/ 0 w 6181"/>
                  <a:gd name="connsiteY27" fmla="*/ 7384 h 7383"/>
                  <a:gd name="connsiteX28" fmla="*/ 0 w 6181"/>
                  <a:gd name="connsiteY28" fmla="*/ 7384 h 7383"/>
                  <a:gd name="connsiteX29" fmla="*/ 2576 w 6181"/>
                  <a:gd name="connsiteY29" fmla="*/ 5838 h 7383"/>
                  <a:gd name="connsiteX30" fmla="*/ 2576 w 6181"/>
                  <a:gd name="connsiteY30" fmla="*/ 4980 h 7383"/>
                  <a:gd name="connsiteX31" fmla="*/ 2576 w 6181"/>
                  <a:gd name="connsiteY31" fmla="*/ 4465 h 7383"/>
                  <a:gd name="connsiteX32" fmla="*/ 2576 w 6181"/>
                  <a:gd name="connsiteY32" fmla="*/ 4808 h 7383"/>
                  <a:gd name="connsiteX33" fmla="*/ 2232 w 6181"/>
                  <a:gd name="connsiteY33" fmla="*/ 4636 h 7383"/>
                  <a:gd name="connsiteX34" fmla="*/ 2232 w 6181"/>
                  <a:gd name="connsiteY34" fmla="*/ 4636 h 7383"/>
                  <a:gd name="connsiteX35" fmla="*/ 1889 w 6181"/>
                  <a:gd name="connsiteY35" fmla="*/ 4980 h 7383"/>
                  <a:gd name="connsiteX36" fmla="*/ 2576 w 6181"/>
                  <a:gd name="connsiteY36" fmla="*/ 5838 h 7383"/>
                  <a:gd name="connsiteX37" fmla="*/ 2576 w 6181"/>
                  <a:gd name="connsiteY37" fmla="*/ 5838 h 7383"/>
                  <a:gd name="connsiteX38" fmla="*/ 6010 w 6181"/>
                  <a:gd name="connsiteY38" fmla="*/ 4465 h 7383"/>
                  <a:gd name="connsiteX39" fmla="*/ 6010 w 6181"/>
                  <a:gd name="connsiteY39" fmla="*/ 4465 h 7383"/>
                  <a:gd name="connsiteX40" fmla="*/ 6010 w 6181"/>
                  <a:gd name="connsiteY40" fmla="*/ 4465 h 7383"/>
                  <a:gd name="connsiteX41" fmla="*/ 6010 w 6181"/>
                  <a:gd name="connsiteY41" fmla="*/ 4465 h 7383"/>
                  <a:gd name="connsiteX42" fmla="*/ 6010 w 6181"/>
                  <a:gd name="connsiteY42" fmla="*/ 4465 h 7383"/>
                  <a:gd name="connsiteX43" fmla="*/ 6010 w 6181"/>
                  <a:gd name="connsiteY43" fmla="*/ 4465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181" h="7383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4808" y="172"/>
                      <a:pt x="5666" y="1889"/>
                      <a:pt x="6010" y="2919"/>
                    </a:cubicBezTo>
                    <a:lnTo>
                      <a:pt x="6010" y="2919"/>
                    </a:lnTo>
                    <a:lnTo>
                      <a:pt x="6010" y="2919"/>
                    </a:lnTo>
                    <a:lnTo>
                      <a:pt x="6010" y="2919"/>
                    </a:lnTo>
                    <a:lnTo>
                      <a:pt x="6010" y="3091"/>
                    </a:lnTo>
                    <a:lnTo>
                      <a:pt x="6010" y="3091"/>
                    </a:lnTo>
                    <a:cubicBezTo>
                      <a:pt x="6010" y="3434"/>
                      <a:pt x="6182" y="3778"/>
                      <a:pt x="6182" y="3778"/>
                    </a:cubicBezTo>
                    <a:lnTo>
                      <a:pt x="6182" y="3778"/>
                    </a:lnTo>
                    <a:lnTo>
                      <a:pt x="6182" y="3778"/>
                    </a:lnTo>
                    <a:cubicBezTo>
                      <a:pt x="6182" y="3949"/>
                      <a:pt x="6182" y="3949"/>
                      <a:pt x="6010" y="4465"/>
                    </a:cubicBezTo>
                    <a:lnTo>
                      <a:pt x="6010" y="4465"/>
                    </a:lnTo>
                    <a:lnTo>
                      <a:pt x="6010" y="4465"/>
                    </a:lnTo>
                    <a:lnTo>
                      <a:pt x="4808" y="4121"/>
                    </a:lnTo>
                    <a:lnTo>
                      <a:pt x="4808" y="4980"/>
                    </a:lnTo>
                    <a:lnTo>
                      <a:pt x="2404" y="4980"/>
                    </a:lnTo>
                    <a:lnTo>
                      <a:pt x="2404" y="5838"/>
                    </a:lnTo>
                    <a:cubicBezTo>
                      <a:pt x="2919" y="6182"/>
                      <a:pt x="3606" y="6182"/>
                      <a:pt x="4808" y="5838"/>
                    </a:cubicBezTo>
                    <a:lnTo>
                      <a:pt x="4808" y="5838"/>
                    </a:lnTo>
                    <a:cubicBezTo>
                      <a:pt x="5666" y="5323"/>
                      <a:pt x="5838" y="4808"/>
                      <a:pt x="5838" y="4465"/>
                    </a:cubicBezTo>
                    <a:lnTo>
                      <a:pt x="5838" y="4465"/>
                    </a:lnTo>
                    <a:cubicBezTo>
                      <a:pt x="5495" y="5495"/>
                      <a:pt x="4808" y="7212"/>
                      <a:pt x="2232" y="7384"/>
                    </a:cubicBezTo>
                    <a:lnTo>
                      <a:pt x="2232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  <a:moveTo>
                      <a:pt x="2576" y="5838"/>
                    </a:moveTo>
                    <a:lnTo>
                      <a:pt x="2576" y="4980"/>
                    </a:lnTo>
                    <a:lnTo>
                      <a:pt x="2576" y="4465"/>
                    </a:lnTo>
                    <a:lnTo>
                      <a:pt x="2576" y="4808"/>
                    </a:lnTo>
                    <a:cubicBezTo>
                      <a:pt x="2404" y="4808"/>
                      <a:pt x="2404" y="4808"/>
                      <a:pt x="2232" y="4636"/>
                    </a:cubicBezTo>
                    <a:lnTo>
                      <a:pt x="2232" y="4636"/>
                    </a:lnTo>
                    <a:lnTo>
                      <a:pt x="1889" y="4980"/>
                    </a:lnTo>
                    <a:cubicBezTo>
                      <a:pt x="1717" y="4980"/>
                      <a:pt x="1889" y="5495"/>
                      <a:pt x="2576" y="5838"/>
                    </a:cubicBezTo>
                    <a:lnTo>
                      <a:pt x="2576" y="5838"/>
                    </a:lnTo>
                    <a:close/>
                    <a:moveTo>
                      <a:pt x="6010" y="4465"/>
                    </a:moveTo>
                    <a:lnTo>
                      <a:pt x="6010" y="4465"/>
                    </a:lnTo>
                    <a:cubicBezTo>
                      <a:pt x="6010" y="4465"/>
                      <a:pt x="6010" y="4465"/>
                      <a:pt x="6010" y="4465"/>
                    </a:cubicBezTo>
                    <a:lnTo>
                      <a:pt x="6010" y="4465"/>
                    </a:lnTo>
                    <a:cubicBezTo>
                      <a:pt x="6010" y="4465"/>
                      <a:pt x="6010" y="4465"/>
                      <a:pt x="6010" y="4465"/>
                    </a:cubicBezTo>
                    <a:lnTo>
                      <a:pt x="6010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5" name="图形 7">
              <a:extLst>
                <a:ext uri="{FF2B5EF4-FFF2-40B4-BE49-F238E27FC236}">
                  <a16:creationId xmlns:a16="http://schemas.microsoft.com/office/drawing/2014/main" xmlns="" id="{801D72AE-02C6-429C-8DE3-93213DA45077}"/>
                </a:ext>
              </a:extLst>
            </p:cNvPr>
            <p:cNvGrpSpPr/>
            <p:nvPr/>
          </p:nvGrpSpPr>
          <p:grpSpPr>
            <a:xfrm>
              <a:off x="5114490" y="4335882"/>
              <a:ext cx="6181" cy="7727"/>
              <a:chOff x="5114490" y="4335882"/>
              <a:chExt cx="6181" cy="7727"/>
            </a:xfrm>
            <a:solidFill>
              <a:srgbClr val="B4B4B4"/>
            </a:solidFill>
          </p:grpSpPr>
          <p:sp>
            <p:nvSpPr>
              <p:cNvPr id="2275" name="任意多边形: 形状 2274">
                <a:extLst>
                  <a:ext uri="{FF2B5EF4-FFF2-40B4-BE49-F238E27FC236}">
                    <a16:creationId xmlns:a16="http://schemas.microsoft.com/office/drawing/2014/main" xmlns="" id="{C0FFAC47-885B-4558-9A1B-B5718EEAC00A}"/>
                  </a:ext>
                </a:extLst>
              </p:cNvPr>
              <p:cNvSpPr/>
              <p:nvPr/>
            </p:nvSpPr>
            <p:spPr>
              <a:xfrm>
                <a:off x="5117065" y="4338801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6" name="任意多边形: 形状 2275">
                <a:extLst>
                  <a:ext uri="{FF2B5EF4-FFF2-40B4-BE49-F238E27FC236}">
                    <a16:creationId xmlns:a16="http://schemas.microsoft.com/office/drawing/2014/main" xmlns="" id="{61DDCF92-0077-45C3-8121-BBC24483AF77}"/>
                  </a:ext>
                </a:extLst>
              </p:cNvPr>
              <p:cNvSpPr/>
              <p:nvPr/>
            </p:nvSpPr>
            <p:spPr>
              <a:xfrm>
                <a:off x="5114490" y="4335882"/>
                <a:ext cx="6181" cy="7727"/>
              </a:xfrm>
              <a:custGeom>
                <a:avLst/>
                <a:gdLst>
                  <a:gd name="connsiteX0" fmla="*/ 3778 w 6181"/>
                  <a:gd name="connsiteY0" fmla="*/ 7727 h 7727"/>
                  <a:gd name="connsiteX1" fmla="*/ 0 w 6181"/>
                  <a:gd name="connsiteY1" fmla="*/ 3949 h 7727"/>
                  <a:gd name="connsiteX2" fmla="*/ 0 w 6181"/>
                  <a:gd name="connsiteY2" fmla="*/ 3949 h 7727"/>
                  <a:gd name="connsiteX3" fmla="*/ 3606 w 6181"/>
                  <a:gd name="connsiteY3" fmla="*/ 172 h 7727"/>
                  <a:gd name="connsiteX4" fmla="*/ 3606 w 6181"/>
                  <a:gd name="connsiteY4" fmla="*/ 172 h 7727"/>
                  <a:gd name="connsiteX5" fmla="*/ 6182 w 6181"/>
                  <a:gd name="connsiteY5" fmla="*/ 0 h 7727"/>
                  <a:gd name="connsiteX6" fmla="*/ 6182 w 6181"/>
                  <a:gd name="connsiteY6" fmla="*/ 2576 h 7727"/>
                  <a:gd name="connsiteX7" fmla="*/ 6182 w 6181"/>
                  <a:gd name="connsiteY7" fmla="*/ 3778 h 7727"/>
                  <a:gd name="connsiteX8" fmla="*/ 6182 w 6181"/>
                  <a:gd name="connsiteY8" fmla="*/ 4980 h 7727"/>
                  <a:gd name="connsiteX9" fmla="*/ 6182 w 6181"/>
                  <a:gd name="connsiteY9" fmla="*/ 7384 h 7727"/>
                  <a:gd name="connsiteX10" fmla="*/ 3778 w 6181"/>
                  <a:gd name="connsiteY10" fmla="*/ 7384 h 7727"/>
                  <a:gd name="connsiteX11" fmla="*/ 3778 w 6181"/>
                  <a:gd name="connsiteY11" fmla="*/ 7727 h 7727"/>
                  <a:gd name="connsiteX12" fmla="*/ 3778 w 6181"/>
                  <a:gd name="connsiteY12" fmla="*/ 5323 h 7727"/>
                  <a:gd name="connsiteX13" fmla="*/ 3778 w 6181"/>
                  <a:gd name="connsiteY13" fmla="*/ 3949 h 7727"/>
                  <a:gd name="connsiteX14" fmla="*/ 3778 w 6181"/>
                  <a:gd name="connsiteY14" fmla="*/ 5323 h 7727"/>
                  <a:gd name="connsiteX15" fmla="*/ 3778 w 6181"/>
                  <a:gd name="connsiteY15" fmla="*/ 5323 h 7727"/>
                  <a:gd name="connsiteX16" fmla="*/ 4979 w 6181"/>
                  <a:gd name="connsiteY16" fmla="*/ 4121 h 7727"/>
                  <a:gd name="connsiteX17" fmla="*/ 3778 w 6181"/>
                  <a:gd name="connsiteY17" fmla="*/ 4121 h 7727"/>
                  <a:gd name="connsiteX18" fmla="*/ 3778 w 6181"/>
                  <a:gd name="connsiteY18" fmla="*/ 4121 h 7727"/>
                  <a:gd name="connsiteX19" fmla="*/ 4979 w 6181"/>
                  <a:gd name="connsiteY19" fmla="*/ 4121 h 7727"/>
                  <a:gd name="connsiteX20" fmla="*/ 4979 w 6181"/>
                  <a:gd name="connsiteY20" fmla="*/ 4121 h 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1" h="7727">
                    <a:moveTo>
                      <a:pt x="3778" y="7727"/>
                    </a:moveTo>
                    <a:cubicBezTo>
                      <a:pt x="171" y="7556"/>
                      <a:pt x="0" y="4121"/>
                      <a:pt x="0" y="3949"/>
                    </a:cubicBezTo>
                    <a:lnTo>
                      <a:pt x="0" y="3949"/>
                    </a:lnTo>
                    <a:cubicBezTo>
                      <a:pt x="0" y="3949"/>
                      <a:pt x="171" y="515"/>
                      <a:pt x="3606" y="172"/>
                    </a:cubicBezTo>
                    <a:lnTo>
                      <a:pt x="3606" y="172"/>
                    </a:lnTo>
                    <a:lnTo>
                      <a:pt x="6182" y="0"/>
                    </a:lnTo>
                    <a:lnTo>
                      <a:pt x="6182" y="2576"/>
                    </a:lnTo>
                    <a:lnTo>
                      <a:pt x="6182" y="3778"/>
                    </a:lnTo>
                    <a:lnTo>
                      <a:pt x="6182" y="4980"/>
                    </a:lnTo>
                    <a:lnTo>
                      <a:pt x="6182" y="7384"/>
                    </a:lnTo>
                    <a:lnTo>
                      <a:pt x="3778" y="7384"/>
                    </a:lnTo>
                    <a:lnTo>
                      <a:pt x="3778" y="7727"/>
                    </a:lnTo>
                    <a:close/>
                    <a:moveTo>
                      <a:pt x="3778" y="5323"/>
                    </a:moveTo>
                    <a:lnTo>
                      <a:pt x="3778" y="3949"/>
                    </a:lnTo>
                    <a:lnTo>
                      <a:pt x="3778" y="5323"/>
                    </a:lnTo>
                    <a:lnTo>
                      <a:pt x="3778" y="5323"/>
                    </a:lnTo>
                    <a:close/>
                    <a:moveTo>
                      <a:pt x="4979" y="4121"/>
                    </a:moveTo>
                    <a:lnTo>
                      <a:pt x="3778" y="4121"/>
                    </a:lnTo>
                    <a:lnTo>
                      <a:pt x="3778" y="4121"/>
                    </a:lnTo>
                    <a:lnTo>
                      <a:pt x="4979" y="4121"/>
                    </a:lnTo>
                    <a:lnTo>
                      <a:pt x="4979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6" name="图形 7">
              <a:extLst>
                <a:ext uri="{FF2B5EF4-FFF2-40B4-BE49-F238E27FC236}">
                  <a16:creationId xmlns:a16="http://schemas.microsoft.com/office/drawing/2014/main" xmlns="" id="{6803CD9D-4CCD-4A6A-88E9-10527FCCEAAB}"/>
                </a:ext>
              </a:extLst>
            </p:cNvPr>
            <p:cNvGrpSpPr/>
            <p:nvPr/>
          </p:nvGrpSpPr>
          <p:grpSpPr>
            <a:xfrm>
              <a:off x="5137328" y="4346349"/>
              <a:ext cx="4808" cy="1208"/>
              <a:chOff x="5137328" y="4346349"/>
              <a:chExt cx="4808" cy="1208"/>
            </a:xfrm>
            <a:solidFill>
              <a:srgbClr val="B4B4B4"/>
            </a:solidFill>
          </p:grpSpPr>
          <p:sp>
            <p:nvSpPr>
              <p:cNvPr id="2273" name="任意多边形: 形状 2272">
                <a:extLst>
                  <a:ext uri="{FF2B5EF4-FFF2-40B4-BE49-F238E27FC236}">
                    <a16:creationId xmlns:a16="http://schemas.microsoft.com/office/drawing/2014/main" xmlns="" id="{D8D3D102-E37B-4E86-8885-529C2177E961}"/>
                  </a:ext>
                </a:extLst>
              </p:cNvPr>
              <p:cNvSpPr/>
              <p:nvPr/>
            </p:nvSpPr>
            <p:spPr>
              <a:xfrm>
                <a:off x="5139732" y="4346349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4" name="任意多边形: 形状 2273">
                <a:extLst>
                  <a:ext uri="{FF2B5EF4-FFF2-40B4-BE49-F238E27FC236}">
                    <a16:creationId xmlns:a16="http://schemas.microsoft.com/office/drawing/2014/main" xmlns="" id="{308BDCD6-0853-457E-BE41-ACC08F337696}"/>
                  </a:ext>
                </a:extLst>
              </p:cNvPr>
              <p:cNvSpPr/>
              <p:nvPr/>
            </p:nvSpPr>
            <p:spPr>
              <a:xfrm>
                <a:off x="5137328" y="4346356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7" name="图形 7">
              <a:extLst>
                <a:ext uri="{FF2B5EF4-FFF2-40B4-BE49-F238E27FC236}">
                  <a16:creationId xmlns:a16="http://schemas.microsoft.com/office/drawing/2014/main" xmlns="" id="{9619FE0C-D965-41EC-87A5-EA913FA868FB}"/>
                </a:ext>
              </a:extLst>
            </p:cNvPr>
            <p:cNvGrpSpPr/>
            <p:nvPr/>
          </p:nvGrpSpPr>
          <p:grpSpPr>
            <a:xfrm>
              <a:off x="5140075" y="4349619"/>
              <a:ext cx="7040" cy="5838"/>
              <a:chOff x="5140075" y="4349619"/>
              <a:chExt cx="7040" cy="5838"/>
            </a:xfrm>
            <a:solidFill>
              <a:srgbClr val="B4B4B4"/>
            </a:solidFill>
          </p:grpSpPr>
          <p:sp>
            <p:nvSpPr>
              <p:cNvPr id="2271" name="任意多边形: 形状 2270">
                <a:extLst>
                  <a:ext uri="{FF2B5EF4-FFF2-40B4-BE49-F238E27FC236}">
                    <a16:creationId xmlns:a16="http://schemas.microsoft.com/office/drawing/2014/main" xmlns="" id="{EB16DC2E-6083-4B19-96F4-F3A03D2C612A}"/>
                  </a:ext>
                </a:extLst>
              </p:cNvPr>
              <p:cNvSpPr/>
              <p:nvPr/>
            </p:nvSpPr>
            <p:spPr>
              <a:xfrm>
                <a:off x="5143509" y="4351336"/>
                <a:ext cx="1202" cy="2575"/>
              </a:xfrm>
              <a:custGeom>
                <a:avLst/>
                <a:gdLst>
                  <a:gd name="connsiteX0" fmla="*/ 1202 w 1202"/>
                  <a:gd name="connsiteY0" fmla="*/ 2576 h 2575"/>
                  <a:gd name="connsiteX1" fmla="*/ 1202 w 1202"/>
                  <a:gd name="connsiteY1" fmla="*/ 1202 h 2575"/>
                  <a:gd name="connsiteX2" fmla="*/ 1202 w 1202"/>
                  <a:gd name="connsiteY2" fmla="*/ 0 h 2575"/>
                  <a:gd name="connsiteX3" fmla="*/ 0 w 1202"/>
                  <a:gd name="connsiteY3" fmla="*/ 1373 h 2575"/>
                  <a:gd name="connsiteX4" fmla="*/ 1202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1202" y="2576"/>
                    </a:moveTo>
                    <a:lnTo>
                      <a:pt x="1202" y="1202"/>
                    </a:lnTo>
                    <a:lnTo>
                      <a:pt x="1202" y="0"/>
                    </a:lnTo>
                    <a:lnTo>
                      <a:pt x="0" y="1373"/>
                    </a:lnTo>
                    <a:lnTo>
                      <a:pt x="1202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2" name="任意多边形: 形状 2271">
                <a:extLst>
                  <a:ext uri="{FF2B5EF4-FFF2-40B4-BE49-F238E27FC236}">
                    <a16:creationId xmlns:a16="http://schemas.microsoft.com/office/drawing/2014/main" xmlns="" id="{4ECCF877-EE0E-41FE-B35F-765EE839AA6C}"/>
                  </a:ext>
                </a:extLst>
              </p:cNvPr>
              <p:cNvSpPr/>
              <p:nvPr/>
            </p:nvSpPr>
            <p:spPr>
              <a:xfrm>
                <a:off x="5140075" y="4349619"/>
                <a:ext cx="7040" cy="5838"/>
              </a:xfrm>
              <a:custGeom>
                <a:avLst/>
                <a:gdLst>
                  <a:gd name="connsiteX0" fmla="*/ 0 w 7040"/>
                  <a:gd name="connsiteY0" fmla="*/ 3091 h 5838"/>
                  <a:gd name="connsiteX1" fmla="*/ 1717 w 7040"/>
                  <a:gd name="connsiteY1" fmla="*/ 1374 h 5838"/>
                  <a:gd name="connsiteX2" fmla="*/ 2919 w 7040"/>
                  <a:gd name="connsiteY2" fmla="*/ 0 h 5838"/>
                  <a:gd name="connsiteX3" fmla="*/ 7040 w 7040"/>
                  <a:gd name="connsiteY3" fmla="*/ 1717 h 5838"/>
                  <a:gd name="connsiteX4" fmla="*/ 7040 w 7040"/>
                  <a:gd name="connsiteY4" fmla="*/ 2919 h 5838"/>
                  <a:gd name="connsiteX5" fmla="*/ 7040 w 7040"/>
                  <a:gd name="connsiteY5" fmla="*/ 4121 h 5838"/>
                  <a:gd name="connsiteX6" fmla="*/ 5495 w 7040"/>
                  <a:gd name="connsiteY6" fmla="*/ 4121 h 5838"/>
                  <a:gd name="connsiteX7" fmla="*/ 7040 w 7040"/>
                  <a:gd name="connsiteY7" fmla="*/ 4121 h 5838"/>
                  <a:gd name="connsiteX8" fmla="*/ 2919 w 7040"/>
                  <a:gd name="connsiteY8" fmla="*/ 5838 h 5838"/>
                  <a:gd name="connsiteX9" fmla="*/ 0 w 7040"/>
                  <a:gd name="connsiteY9" fmla="*/ 3091 h 5838"/>
                  <a:gd name="connsiteX10" fmla="*/ 0 w 7040"/>
                  <a:gd name="connsiteY10" fmla="*/ 3091 h 5838"/>
                  <a:gd name="connsiteX11" fmla="*/ 4636 w 7040"/>
                  <a:gd name="connsiteY11" fmla="*/ 4293 h 5838"/>
                  <a:gd name="connsiteX12" fmla="*/ 4636 w 7040"/>
                  <a:gd name="connsiteY12" fmla="*/ 4293 h 5838"/>
                  <a:gd name="connsiteX13" fmla="*/ 4636 w 7040"/>
                  <a:gd name="connsiteY13" fmla="*/ 4293 h 5838"/>
                  <a:gd name="connsiteX14" fmla="*/ 4636 w 7040"/>
                  <a:gd name="connsiteY14" fmla="*/ 4293 h 5838"/>
                  <a:gd name="connsiteX15" fmla="*/ 4636 w 7040"/>
                  <a:gd name="connsiteY15" fmla="*/ 4293 h 5838"/>
                  <a:gd name="connsiteX16" fmla="*/ 4636 w 7040"/>
                  <a:gd name="connsiteY16" fmla="*/ 4293 h 5838"/>
                  <a:gd name="connsiteX17" fmla="*/ 6010 w 7040"/>
                  <a:gd name="connsiteY17" fmla="*/ 2919 h 5838"/>
                  <a:gd name="connsiteX18" fmla="*/ 6353 w 7040"/>
                  <a:gd name="connsiteY18" fmla="*/ 2576 h 5838"/>
                  <a:gd name="connsiteX19" fmla="*/ 6010 w 7040"/>
                  <a:gd name="connsiteY19" fmla="*/ 2919 h 5838"/>
                  <a:gd name="connsiteX20" fmla="*/ 6010 w 7040"/>
                  <a:gd name="connsiteY20" fmla="*/ 2919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40" h="5838">
                    <a:moveTo>
                      <a:pt x="0" y="3091"/>
                    </a:moveTo>
                    <a:lnTo>
                      <a:pt x="1717" y="1374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2919"/>
                    </a:lnTo>
                    <a:lnTo>
                      <a:pt x="7040" y="4121"/>
                    </a:lnTo>
                    <a:lnTo>
                      <a:pt x="5495" y="4121"/>
                    </a:lnTo>
                    <a:lnTo>
                      <a:pt x="7040" y="4121"/>
                    </a:lnTo>
                    <a:lnTo>
                      <a:pt x="2919" y="5838"/>
                    </a:lnTo>
                    <a:lnTo>
                      <a:pt x="0" y="3091"/>
                    </a:lnTo>
                    <a:lnTo>
                      <a:pt x="0" y="3091"/>
                    </a:lnTo>
                    <a:close/>
                    <a:moveTo>
                      <a:pt x="4636" y="4293"/>
                    </a:moveTo>
                    <a:lnTo>
                      <a:pt x="4636" y="4293"/>
                    </a:lnTo>
                    <a:lnTo>
                      <a:pt x="4636" y="4293"/>
                    </a:lnTo>
                    <a:lnTo>
                      <a:pt x="4636" y="4293"/>
                    </a:lnTo>
                    <a:lnTo>
                      <a:pt x="4636" y="4293"/>
                    </a:lnTo>
                    <a:lnTo>
                      <a:pt x="4636" y="4293"/>
                    </a:lnTo>
                    <a:close/>
                    <a:moveTo>
                      <a:pt x="6010" y="2919"/>
                    </a:moveTo>
                    <a:lnTo>
                      <a:pt x="6353" y="2576"/>
                    </a:lnTo>
                    <a:lnTo>
                      <a:pt x="6010" y="2919"/>
                    </a:lnTo>
                    <a:lnTo>
                      <a:pt x="6010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8" name="图形 7">
              <a:extLst>
                <a:ext uri="{FF2B5EF4-FFF2-40B4-BE49-F238E27FC236}">
                  <a16:creationId xmlns:a16="http://schemas.microsoft.com/office/drawing/2014/main" xmlns="" id="{ED104206-56B8-4CAF-A4AC-3B2E093B092A}"/>
                </a:ext>
              </a:extLst>
            </p:cNvPr>
            <p:cNvGrpSpPr/>
            <p:nvPr/>
          </p:nvGrpSpPr>
          <p:grpSpPr>
            <a:xfrm>
              <a:off x="5146086" y="4353912"/>
              <a:ext cx="6868" cy="6181"/>
              <a:chOff x="5146086" y="4353912"/>
              <a:chExt cx="6868" cy="6181"/>
            </a:xfrm>
            <a:solidFill>
              <a:srgbClr val="B4B4B4"/>
            </a:solidFill>
          </p:grpSpPr>
          <p:sp>
            <p:nvSpPr>
              <p:cNvPr id="2269" name="任意多边形: 形状 2268">
                <a:extLst>
                  <a:ext uri="{FF2B5EF4-FFF2-40B4-BE49-F238E27FC236}">
                    <a16:creationId xmlns:a16="http://schemas.microsoft.com/office/drawing/2014/main" xmlns="" id="{B7448C42-0538-4628-BC91-B8402A65354B}"/>
                  </a:ext>
                </a:extLst>
              </p:cNvPr>
              <p:cNvSpPr/>
              <p:nvPr/>
            </p:nvSpPr>
            <p:spPr>
              <a:xfrm>
                <a:off x="5148661" y="4356487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0" name="任意多边形: 形状 2269">
                <a:extLst>
                  <a:ext uri="{FF2B5EF4-FFF2-40B4-BE49-F238E27FC236}">
                    <a16:creationId xmlns:a16="http://schemas.microsoft.com/office/drawing/2014/main" xmlns="" id="{237BE20E-595D-4657-8BFA-0F8833163621}"/>
                  </a:ext>
                </a:extLst>
              </p:cNvPr>
              <p:cNvSpPr/>
              <p:nvPr/>
            </p:nvSpPr>
            <p:spPr>
              <a:xfrm>
                <a:off x="5146086" y="4353912"/>
                <a:ext cx="6868" cy="6181"/>
              </a:xfrm>
              <a:custGeom>
                <a:avLst/>
                <a:gdLst>
                  <a:gd name="connsiteX0" fmla="*/ 0 w 6868"/>
                  <a:gd name="connsiteY0" fmla="*/ 6182 h 6181"/>
                  <a:gd name="connsiteX1" fmla="*/ 0 w 6868"/>
                  <a:gd name="connsiteY1" fmla="*/ 3778 h 6181"/>
                  <a:gd name="connsiteX2" fmla="*/ 0 w 6868"/>
                  <a:gd name="connsiteY2" fmla="*/ 0 h 6181"/>
                  <a:gd name="connsiteX3" fmla="*/ 2404 w 6868"/>
                  <a:gd name="connsiteY3" fmla="*/ 0 h 6181"/>
                  <a:gd name="connsiteX4" fmla="*/ 3606 w 6868"/>
                  <a:gd name="connsiteY4" fmla="*/ 0 h 6181"/>
                  <a:gd name="connsiteX5" fmla="*/ 3606 w 6868"/>
                  <a:gd name="connsiteY5" fmla="*/ 0 h 6181"/>
                  <a:gd name="connsiteX6" fmla="*/ 3606 w 6868"/>
                  <a:gd name="connsiteY6" fmla="*/ 0 h 6181"/>
                  <a:gd name="connsiteX7" fmla="*/ 5323 w 6868"/>
                  <a:gd name="connsiteY7" fmla="*/ 687 h 6181"/>
                  <a:gd name="connsiteX8" fmla="*/ 5323 w 6868"/>
                  <a:gd name="connsiteY8" fmla="*/ 687 h 6181"/>
                  <a:gd name="connsiteX9" fmla="*/ 6010 w 6868"/>
                  <a:gd name="connsiteY9" fmla="*/ 1717 h 6181"/>
                  <a:gd name="connsiteX10" fmla="*/ 6010 w 6868"/>
                  <a:gd name="connsiteY10" fmla="*/ 1717 h 6181"/>
                  <a:gd name="connsiteX11" fmla="*/ 6010 w 6868"/>
                  <a:gd name="connsiteY11" fmla="*/ 1889 h 6181"/>
                  <a:gd name="connsiteX12" fmla="*/ 6869 w 6868"/>
                  <a:gd name="connsiteY12" fmla="*/ 4980 h 6181"/>
                  <a:gd name="connsiteX13" fmla="*/ 5151 w 6868"/>
                  <a:gd name="connsiteY13" fmla="*/ 4980 h 6181"/>
                  <a:gd name="connsiteX14" fmla="*/ 2404 w 6868"/>
                  <a:gd name="connsiteY14" fmla="*/ 6182 h 6181"/>
                  <a:gd name="connsiteX15" fmla="*/ 2404 w 6868"/>
                  <a:gd name="connsiteY15" fmla="*/ 6182 h 6181"/>
                  <a:gd name="connsiteX16" fmla="*/ 0 w 6868"/>
                  <a:gd name="connsiteY16" fmla="*/ 6182 h 6181"/>
                  <a:gd name="connsiteX17" fmla="*/ 0 w 6868"/>
                  <a:gd name="connsiteY17" fmla="*/ 6182 h 6181"/>
                  <a:gd name="connsiteX18" fmla="*/ 2576 w 6868"/>
                  <a:gd name="connsiteY18" fmla="*/ 4636 h 6181"/>
                  <a:gd name="connsiteX19" fmla="*/ 2576 w 6868"/>
                  <a:gd name="connsiteY19" fmla="*/ 3778 h 6181"/>
                  <a:gd name="connsiteX20" fmla="*/ 2576 w 6868"/>
                  <a:gd name="connsiteY20" fmla="*/ 4636 h 6181"/>
                  <a:gd name="connsiteX21" fmla="*/ 2576 w 6868"/>
                  <a:gd name="connsiteY21" fmla="*/ 4636 h 6181"/>
                  <a:gd name="connsiteX22" fmla="*/ 2576 w 6868"/>
                  <a:gd name="connsiteY22" fmla="*/ 4636 h 6181"/>
                  <a:gd name="connsiteX23" fmla="*/ 2576 w 6868"/>
                  <a:gd name="connsiteY23" fmla="*/ 4636 h 6181"/>
                  <a:gd name="connsiteX24" fmla="*/ 2576 w 6868"/>
                  <a:gd name="connsiteY24" fmla="*/ 3778 h 6181"/>
                  <a:gd name="connsiteX25" fmla="*/ 2576 w 6868"/>
                  <a:gd name="connsiteY25" fmla="*/ 3263 h 6181"/>
                  <a:gd name="connsiteX26" fmla="*/ 1717 w 6868"/>
                  <a:gd name="connsiteY26" fmla="*/ 3778 h 6181"/>
                  <a:gd name="connsiteX27" fmla="*/ 2576 w 6868"/>
                  <a:gd name="connsiteY27" fmla="*/ 4636 h 6181"/>
                  <a:gd name="connsiteX28" fmla="*/ 2576 w 6868"/>
                  <a:gd name="connsiteY28" fmla="*/ 4636 h 6181"/>
                  <a:gd name="connsiteX29" fmla="*/ 6010 w 6868"/>
                  <a:gd name="connsiteY29" fmla="*/ 3263 h 6181"/>
                  <a:gd name="connsiteX30" fmla="*/ 6010 w 6868"/>
                  <a:gd name="connsiteY30" fmla="*/ 3263 h 6181"/>
                  <a:gd name="connsiteX31" fmla="*/ 6010 w 6868"/>
                  <a:gd name="connsiteY31" fmla="*/ 3263 h 6181"/>
                  <a:gd name="connsiteX32" fmla="*/ 6010 w 6868"/>
                  <a:gd name="connsiteY32" fmla="*/ 3263 h 6181"/>
                  <a:gd name="connsiteX33" fmla="*/ 6010 w 6868"/>
                  <a:gd name="connsiteY33" fmla="*/ 3263 h 6181"/>
                  <a:gd name="connsiteX34" fmla="*/ 6010 w 6868"/>
                  <a:gd name="connsiteY34" fmla="*/ 3263 h 6181"/>
                  <a:gd name="connsiteX35" fmla="*/ 1373 w 6868"/>
                  <a:gd name="connsiteY35" fmla="*/ 3091 h 6181"/>
                  <a:gd name="connsiteX36" fmla="*/ 2404 w 6868"/>
                  <a:gd name="connsiteY36" fmla="*/ 2748 h 6181"/>
                  <a:gd name="connsiteX37" fmla="*/ 2404 w 6868"/>
                  <a:gd name="connsiteY37" fmla="*/ 2748 h 6181"/>
                  <a:gd name="connsiteX38" fmla="*/ 1373 w 6868"/>
                  <a:gd name="connsiteY38" fmla="*/ 3091 h 6181"/>
                  <a:gd name="connsiteX39" fmla="*/ 1373 w 6868"/>
                  <a:gd name="connsiteY39" fmla="*/ 309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868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0"/>
                    </a:lnTo>
                    <a:cubicBezTo>
                      <a:pt x="4636" y="0"/>
                      <a:pt x="5151" y="515"/>
                      <a:pt x="5323" y="687"/>
                    </a:cubicBezTo>
                    <a:lnTo>
                      <a:pt x="5323" y="687"/>
                    </a:lnTo>
                    <a:cubicBezTo>
                      <a:pt x="6182" y="1717"/>
                      <a:pt x="5838" y="1545"/>
                      <a:pt x="6010" y="1717"/>
                    </a:cubicBezTo>
                    <a:lnTo>
                      <a:pt x="6010" y="1717"/>
                    </a:lnTo>
                    <a:lnTo>
                      <a:pt x="6010" y="1889"/>
                    </a:lnTo>
                    <a:lnTo>
                      <a:pt x="6869" y="4980"/>
                    </a:lnTo>
                    <a:lnTo>
                      <a:pt x="5151" y="4980"/>
                    </a:lnTo>
                    <a:cubicBezTo>
                      <a:pt x="4636" y="5667"/>
                      <a:pt x="3778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576" y="4636"/>
                    </a:moveTo>
                    <a:lnTo>
                      <a:pt x="2576" y="3778"/>
                    </a:lnTo>
                    <a:lnTo>
                      <a:pt x="2576" y="4636"/>
                    </a:lnTo>
                    <a:lnTo>
                      <a:pt x="2576" y="4636"/>
                    </a:lnTo>
                    <a:lnTo>
                      <a:pt x="2576" y="4636"/>
                    </a:lnTo>
                    <a:close/>
                    <a:moveTo>
                      <a:pt x="2576" y="4636"/>
                    </a:moveTo>
                    <a:lnTo>
                      <a:pt x="2576" y="3778"/>
                    </a:lnTo>
                    <a:lnTo>
                      <a:pt x="2576" y="3263"/>
                    </a:lnTo>
                    <a:lnTo>
                      <a:pt x="1717" y="3778"/>
                    </a:lnTo>
                    <a:cubicBezTo>
                      <a:pt x="1717" y="3778"/>
                      <a:pt x="1889" y="4293"/>
                      <a:pt x="2576" y="4636"/>
                    </a:cubicBezTo>
                    <a:lnTo>
                      <a:pt x="2576" y="4636"/>
                    </a:lnTo>
                    <a:close/>
                    <a:moveTo>
                      <a:pt x="6010" y="3263"/>
                    </a:moveTo>
                    <a:cubicBezTo>
                      <a:pt x="6010" y="3263"/>
                      <a:pt x="6010" y="3263"/>
                      <a:pt x="6010" y="3263"/>
                    </a:cubicBezTo>
                    <a:lnTo>
                      <a:pt x="6010" y="3263"/>
                    </a:lnTo>
                    <a:lnTo>
                      <a:pt x="6010" y="3263"/>
                    </a:lnTo>
                    <a:cubicBezTo>
                      <a:pt x="6010" y="3263"/>
                      <a:pt x="6010" y="3263"/>
                      <a:pt x="6010" y="3263"/>
                    </a:cubicBezTo>
                    <a:lnTo>
                      <a:pt x="6010" y="3263"/>
                    </a:lnTo>
                    <a:close/>
                    <a:moveTo>
                      <a:pt x="1373" y="3091"/>
                    </a:moveTo>
                    <a:lnTo>
                      <a:pt x="2404" y="2748"/>
                    </a:lnTo>
                    <a:lnTo>
                      <a:pt x="2404" y="2748"/>
                    </a:lnTo>
                    <a:lnTo>
                      <a:pt x="1373" y="3091"/>
                    </a:lnTo>
                    <a:lnTo>
                      <a:pt x="1373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9" name="图形 7">
              <a:extLst>
                <a:ext uri="{FF2B5EF4-FFF2-40B4-BE49-F238E27FC236}">
                  <a16:creationId xmlns:a16="http://schemas.microsoft.com/office/drawing/2014/main" xmlns="" id="{3230F085-7F8B-4244-9EEF-ED7062DB32B5}"/>
                </a:ext>
              </a:extLst>
            </p:cNvPr>
            <p:cNvGrpSpPr/>
            <p:nvPr/>
          </p:nvGrpSpPr>
          <p:grpSpPr>
            <a:xfrm>
              <a:off x="5140934" y="4356487"/>
              <a:ext cx="1374" cy="4808"/>
              <a:chOff x="5140934" y="4356487"/>
              <a:chExt cx="1374" cy="4808"/>
            </a:xfrm>
            <a:solidFill>
              <a:srgbClr val="B4B4B4"/>
            </a:solidFill>
          </p:grpSpPr>
          <p:sp>
            <p:nvSpPr>
              <p:cNvPr id="2267" name="任意多边形: 形状 2266">
                <a:extLst>
                  <a:ext uri="{FF2B5EF4-FFF2-40B4-BE49-F238E27FC236}">
                    <a16:creationId xmlns:a16="http://schemas.microsoft.com/office/drawing/2014/main" xmlns="" id="{5C5BC6C8-4266-435D-B4B9-492D9265B043}"/>
                  </a:ext>
                </a:extLst>
              </p:cNvPr>
              <p:cNvSpPr/>
              <p:nvPr/>
            </p:nvSpPr>
            <p:spPr>
              <a:xfrm>
                <a:off x="5141106" y="4358892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8" name="任意多边形: 形状 2267">
                <a:extLst>
                  <a:ext uri="{FF2B5EF4-FFF2-40B4-BE49-F238E27FC236}">
                    <a16:creationId xmlns:a16="http://schemas.microsoft.com/office/drawing/2014/main" xmlns="" id="{B01FE87C-D339-4469-965D-9AA765DE0AA2}"/>
                  </a:ext>
                </a:extLst>
              </p:cNvPr>
              <p:cNvSpPr/>
              <p:nvPr/>
            </p:nvSpPr>
            <p:spPr>
              <a:xfrm>
                <a:off x="5140934" y="4356487"/>
                <a:ext cx="1374" cy="4808"/>
              </a:xfrm>
              <a:custGeom>
                <a:avLst/>
                <a:gdLst>
                  <a:gd name="connsiteX0" fmla="*/ 0 w 1374"/>
                  <a:gd name="connsiteY0" fmla="*/ 4808 h 4808"/>
                  <a:gd name="connsiteX1" fmla="*/ 0 w 1374"/>
                  <a:gd name="connsiteY1" fmla="*/ 0 h 4808"/>
                  <a:gd name="connsiteX2" fmla="*/ 1202 w 1374"/>
                  <a:gd name="connsiteY2" fmla="*/ 0 h 4808"/>
                  <a:gd name="connsiteX3" fmla="*/ 1202 w 1374"/>
                  <a:gd name="connsiteY3" fmla="*/ 2404 h 4808"/>
                  <a:gd name="connsiteX4" fmla="*/ 1202 w 1374"/>
                  <a:gd name="connsiteY4" fmla="*/ 4808 h 4808"/>
                  <a:gd name="connsiteX5" fmla="*/ 0 w 1374"/>
                  <a:gd name="connsiteY5" fmla="*/ 4808 h 4808"/>
                  <a:gd name="connsiteX6" fmla="*/ 0 w 1374"/>
                  <a:gd name="connsiteY6" fmla="*/ 4808 h 4808"/>
                  <a:gd name="connsiteX7" fmla="*/ 1374 w 1374"/>
                  <a:gd name="connsiteY7" fmla="*/ 2404 h 4808"/>
                  <a:gd name="connsiteX8" fmla="*/ 1374 w 1374"/>
                  <a:gd name="connsiteY8" fmla="*/ 0 h 4808"/>
                  <a:gd name="connsiteX9" fmla="*/ 1374 w 1374"/>
                  <a:gd name="connsiteY9" fmla="*/ 2404 h 4808"/>
                  <a:gd name="connsiteX10" fmla="*/ 1374 w 1374"/>
                  <a:gd name="connsiteY10" fmla="*/ 2404 h 4808"/>
                  <a:gd name="connsiteX11" fmla="*/ 1374 w 1374"/>
                  <a:gd name="connsiteY11" fmla="*/ 0 h 4808"/>
                  <a:gd name="connsiteX12" fmla="*/ 1374 w 1374"/>
                  <a:gd name="connsiteY12" fmla="*/ 2404 h 4808"/>
                  <a:gd name="connsiteX13" fmla="*/ 1374 w 1374"/>
                  <a:gd name="connsiteY13" fmla="*/ 0 h 4808"/>
                  <a:gd name="connsiteX14" fmla="*/ 1374 w 1374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4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0" name="图形 7">
              <a:extLst>
                <a:ext uri="{FF2B5EF4-FFF2-40B4-BE49-F238E27FC236}">
                  <a16:creationId xmlns:a16="http://schemas.microsoft.com/office/drawing/2014/main" xmlns="" id="{F896D4F2-8AB2-4807-B7E2-82D8BF469780}"/>
                </a:ext>
              </a:extLst>
            </p:cNvPr>
            <p:cNvGrpSpPr/>
            <p:nvPr/>
          </p:nvGrpSpPr>
          <p:grpSpPr>
            <a:xfrm>
              <a:off x="5143681" y="4362841"/>
              <a:ext cx="4808" cy="1201"/>
              <a:chOff x="5143681" y="4362841"/>
              <a:chExt cx="4808" cy="1201"/>
            </a:xfrm>
            <a:solidFill>
              <a:srgbClr val="B4B4B4"/>
            </a:solidFill>
          </p:grpSpPr>
          <p:sp>
            <p:nvSpPr>
              <p:cNvPr id="2265" name="任意多边形: 形状 2264">
                <a:extLst>
                  <a:ext uri="{FF2B5EF4-FFF2-40B4-BE49-F238E27FC236}">
                    <a16:creationId xmlns:a16="http://schemas.microsoft.com/office/drawing/2014/main" xmlns="" id="{0BE53CA6-2F1D-4F2F-BA94-53082460F5B7}"/>
                  </a:ext>
                </a:extLst>
              </p:cNvPr>
              <p:cNvSpPr/>
              <p:nvPr/>
            </p:nvSpPr>
            <p:spPr>
              <a:xfrm>
                <a:off x="5146086" y="4362841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6" name="任意多边形: 形状 2265">
                <a:extLst>
                  <a:ext uri="{FF2B5EF4-FFF2-40B4-BE49-F238E27FC236}">
                    <a16:creationId xmlns:a16="http://schemas.microsoft.com/office/drawing/2014/main" xmlns="" id="{CF1E5B5E-BE54-4C43-AC57-C7F142C32F16}"/>
                  </a:ext>
                </a:extLst>
              </p:cNvPr>
              <p:cNvSpPr/>
              <p:nvPr/>
            </p:nvSpPr>
            <p:spPr>
              <a:xfrm>
                <a:off x="5143681" y="4362841"/>
                <a:ext cx="4808" cy="1201"/>
              </a:xfrm>
              <a:custGeom>
                <a:avLst/>
                <a:gdLst>
                  <a:gd name="connsiteX0" fmla="*/ 4808 w 4808"/>
                  <a:gd name="connsiteY0" fmla="*/ 1202 h 1201"/>
                  <a:gd name="connsiteX1" fmla="*/ 2404 w 4808"/>
                  <a:gd name="connsiteY1" fmla="*/ 1202 h 1201"/>
                  <a:gd name="connsiteX2" fmla="*/ 4808 w 4808"/>
                  <a:gd name="connsiteY2" fmla="*/ 1202 h 1201"/>
                  <a:gd name="connsiteX3" fmla="*/ 2404 w 4808"/>
                  <a:gd name="connsiteY3" fmla="*/ 1202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0 w 4808"/>
                  <a:gd name="connsiteY8" fmla="*/ 0 h 1201"/>
                  <a:gd name="connsiteX9" fmla="*/ 4808 w 4808"/>
                  <a:gd name="connsiteY9" fmla="*/ 0 h 1201"/>
                  <a:gd name="connsiteX10" fmla="*/ 4808 w 4808"/>
                  <a:gd name="connsiteY10" fmla="*/ 1202 h 1201"/>
                  <a:gd name="connsiteX11" fmla="*/ 4808 w 4808"/>
                  <a:gd name="connsiteY11" fmla="*/ 1202 h 1201"/>
                  <a:gd name="connsiteX12" fmla="*/ 0 w 4808"/>
                  <a:gd name="connsiteY12" fmla="*/ 1202 h 1201"/>
                  <a:gd name="connsiteX13" fmla="*/ 0 w 4808"/>
                  <a:gd name="connsiteY13" fmla="*/ 1202 h 1201"/>
                  <a:gd name="connsiteX14" fmla="*/ 0 w 4808"/>
                  <a:gd name="connsiteY1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1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1" name="图形 7">
              <a:extLst>
                <a:ext uri="{FF2B5EF4-FFF2-40B4-BE49-F238E27FC236}">
                  <a16:creationId xmlns:a16="http://schemas.microsoft.com/office/drawing/2014/main" xmlns="" id="{5F190E21-36F3-46CB-AA3C-86E72D79E364}"/>
                </a:ext>
              </a:extLst>
            </p:cNvPr>
            <p:cNvGrpSpPr/>
            <p:nvPr/>
          </p:nvGrpSpPr>
          <p:grpSpPr>
            <a:xfrm>
              <a:off x="5144883" y="4369366"/>
              <a:ext cx="7555" cy="6181"/>
              <a:chOff x="5144883" y="4369366"/>
              <a:chExt cx="7555" cy="6181"/>
            </a:xfrm>
            <a:solidFill>
              <a:srgbClr val="B4B4B4"/>
            </a:solidFill>
          </p:grpSpPr>
          <p:sp>
            <p:nvSpPr>
              <p:cNvPr id="2263" name="任意多边形: 形状 2262">
                <a:extLst>
                  <a:ext uri="{FF2B5EF4-FFF2-40B4-BE49-F238E27FC236}">
                    <a16:creationId xmlns:a16="http://schemas.microsoft.com/office/drawing/2014/main" xmlns="" id="{296850FA-E08B-4F63-A71D-710CDF1AA9DD}"/>
                  </a:ext>
                </a:extLst>
              </p:cNvPr>
              <p:cNvSpPr/>
              <p:nvPr/>
            </p:nvSpPr>
            <p:spPr>
              <a:xfrm>
                <a:off x="5147459" y="437177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4" name="任意多边形: 形状 2263">
                <a:extLst>
                  <a:ext uri="{FF2B5EF4-FFF2-40B4-BE49-F238E27FC236}">
                    <a16:creationId xmlns:a16="http://schemas.microsoft.com/office/drawing/2014/main" xmlns="" id="{5ECF35B5-8CC3-40C0-B96B-665770DBC4EC}"/>
                  </a:ext>
                </a:extLst>
              </p:cNvPr>
              <p:cNvSpPr/>
              <p:nvPr/>
            </p:nvSpPr>
            <p:spPr>
              <a:xfrm>
                <a:off x="5144883" y="4369366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980 w 7555"/>
                  <a:gd name="connsiteY10" fmla="*/ 5495 h 6181"/>
                  <a:gd name="connsiteX11" fmla="*/ 4980 w 7555"/>
                  <a:gd name="connsiteY11" fmla="*/ 5495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465"/>
                      <a:pt x="4980" y="5495"/>
                    </a:cubicBezTo>
                    <a:lnTo>
                      <a:pt x="4980" y="5495"/>
                    </a:lnTo>
                    <a:cubicBezTo>
                      <a:pt x="3778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2" name="图形 7">
              <a:extLst>
                <a:ext uri="{FF2B5EF4-FFF2-40B4-BE49-F238E27FC236}">
                  <a16:creationId xmlns:a16="http://schemas.microsoft.com/office/drawing/2014/main" xmlns="" id="{E95F746B-14B1-463E-BBFE-3E6A1ED556D1}"/>
                </a:ext>
              </a:extLst>
            </p:cNvPr>
            <p:cNvGrpSpPr/>
            <p:nvPr/>
          </p:nvGrpSpPr>
          <p:grpSpPr>
            <a:xfrm>
              <a:off x="5147459" y="4391003"/>
              <a:ext cx="6010" cy="6009"/>
              <a:chOff x="5147459" y="4391003"/>
              <a:chExt cx="6010" cy="6009"/>
            </a:xfrm>
            <a:solidFill>
              <a:srgbClr val="B4B4B4"/>
            </a:solidFill>
          </p:grpSpPr>
          <p:sp>
            <p:nvSpPr>
              <p:cNvPr id="2261" name="任意多边形: 形状 2260">
                <a:extLst>
                  <a:ext uri="{FF2B5EF4-FFF2-40B4-BE49-F238E27FC236}">
                    <a16:creationId xmlns:a16="http://schemas.microsoft.com/office/drawing/2014/main" xmlns="" id="{3E23B890-6279-4F61-84EA-5F396F19064D}"/>
                  </a:ext>
                </a:extLst>
              </p:cNvPr>
              <p:cNvSpPr/>
              <p:nvPr/>
            </p:nvSpPr>
            <p:spPr>
              <a:xfrm>
                <a:off x="5150035" y="439323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2" name="任意多边形: 形状 2261">
                <a:extLst>
                  <a:ext uri="{FF2B5EF4-FFF2-40B4-BE49-F238E27FC236}">
                    <a16:creationId xmlns:a16="http://schemas.microsoft.com/office/drawing/2014/main" xmlns="" id="{50048771-9CB1-4F63-BE3A-1D65B061F3F0}"/>
                  </a:ext>
                </a:extLst>
              </p:cNvPr>
              <p:cNvSpPr/>
              <p:nvPr/>
            </p:nvSpPr>
            <p:spPr>
              <a:xfrm>
                <a:off x="5147459" y="4391003"/>
                <a:ext cx="6010" cy="6009"/>
              </a:xfrm>
              <a:custGeom>
                <a:avLst/>
                <a:gdLst>
                  <a:gd name="connsiteX0" fmla="*/ 3778 w 6010"/>
                  <a:gd name="connsiteY0" fmla="*/ 6010 h 6009"/>
                  <a:gd name="connsiteX1" fmla="*/ 3263 w 6010"/>
                  <a:gd name="connsiteY1" fmla="*/ 6010 h 6009"/>
                  <a:gd name="connsiteX2" fmla="*/ 3263 w 6010"/>
                  <a:gd name="connsiteY2" fmla="*/ 6010 h 6009"/>
                  <a:gd name="connsiteX3" fmla="*/ 859 w 6010"/>
                  <a:gd name="connsiteY3" fmla="*/ 5152 h 6009"/>
                  <a:gd name="connsiteX4" fmla="*/ 859 w 6010"/>
                  <a:gd name="connsiteY4" fmla="*/ 5152 h 6009"/>
                  <a:gd name="connsiteX5" fmla="*/ 0 w 6010"/>
                  <a:gd name="connsiteY5" fmla="*/ 2404 h 6009"/>
                  <a:gd name="connsiteX6" fmla="*/ 0 w 6010"/>
                  <a:gd name="connsiteY6" fmla="*/ 2404 h 6009"/>
                  <a:gd name="connsiteX7" fmla="*/ 0 w 6010"/>
                  <a:gd name="connsiteY7" fmla="*/ 0 h 6009"/>
                  <a:gd name="connsiteX8" fmla="*/ 2404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3606 w 6010"/>
                  <a:gd name="connsiteY15" fmla="*/ 3606 h 6009"/>
                  <a:gd name="connsiteX16" fmla="*/ 3606 w 6010"/>
                  <a:gd name="connsiteY16" fmla="*/ 2919 h 6009"/>
                  <a:gd name="connsiteX17" fmla="*/ 3606 w 6010"/>
                  <a:gd name="connsiteY17" fmla="*/ 3606 h 6009"/>
                  <a:gd name="connsiteX18" fmla="*/ 6010 w 6010"/>
                  <a:gd name="connsiteY18" fmla="*/ 3606 h 6009"/>
                  <a:gd name="connsiteX19" fmla="*/ 6010 w 6010"/>
                  <a:gd name="connsiteY19" fmla="*/ 6010 h 6009"/>
                  <a:gd name="connsiteX20" fmla="*/ 3778 w 6010"/>
                  <a:gd name="connsiteY20" fmla="*/ 6010 h 6009"/>
                  <a:gd name="connsiteX21" fmla="*/ 3778 w 6010"/>
                  <a:gd name="connsiteY21" fmla="*/ 6010 h 6009"/>
                  <a:gd name="connsiteX22" fmla="*/ 3778 w 6010"/>
                  <a:gd name="connsiteY22" fmla="*/ 1202 h 6009"/>
                  <a:gd name="connsiteX23" fmla="*/ 3778 w 6010"/>
                  <a:gd name="connsiteY23" fmla="*/ 1030 h 6009"/>
                  <a:gd name="connsiteX24" fmla="*/ 3778 w 6010"/>
                  <a:gd name="connsiteY24" fmla="*/ 1202 h 6009"/>
                  <a:gd name="connsiteX25" fmla="*/ 3778 w 6010"/>
                  <a:gd name="connsiteY25" fmla="*/ 1202 h 6009"/>
                  <a:gd name="connsiteX26" fmla="*/ 3778 w 6010"/>
                  <a:gd name="connsiteY26" fmla="*/ 120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09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919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1202"/>
                    </a:moveTo>
                    <a:lnTo>
                      <a:pt x="3778" y="1030"/>
                    </a:ln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3" name="图形 7">
              <a:extLst>
                <a:ext uri="{FF2B5EF4-FFF2-40B4-BE49-F238E27FC236}">
                  <a16:creationId xmlns:a16="http://schemas.microsoft.com/office/drawing/2014/main" xmlns="" id="{1C4FBBAF-E962-455C-A6CB-4CB821C90570}"/>
                </a:ext>
              </a:extLst>
            </p:cNvPr>
            <p:cNvGrpSpPr/>
            <p:nvPr/>
          </p:nvGrpSpPr>
          <p:grpSpPr>
            <a:xfrm>
              <a:off x="5039278" y="4427406"/>
              <a:ext cx="6010" cy="6868"/>
              <a:chOff x="5039278" y="4427406"/>
              <a:chExt cx="6010" cy="6868"/>
            </a:xfrm>
            <a:solidFill>
              <a:srgbClr val="B4B4B4"/>
            </a:solidFill>
          </p:grpSpPr>
          <p:sp>
            <p:nvSpPr>
              <p:cNvPr id="2259" name="任意多边形: 形状 2258">
                <a:extLst>
                  <a:ext uri="{FF2B5EF4-FFF2-40B4-BE49-F238E27FC236}">
                    <a16:creationId xmlns:a16="http://schemas.microsoft.com/office/drawing/2014/main" xmlns="" id="{84ACFCE1-B3CA-4EC3-8E3D-A8F4669C356A}"/>
                  </a:ext>
                </a:extLst>
              </p:cNvPr>
              <p:cNvSpPr/>
              <p:nvPr/>
            </p:nvSpPr>
            <p:spPr>
              <a:xfrm>
                <a:off x="5041854" y="4429124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0" y="2404"/>
                      <a:pt x="1202" y="2404"/>
                      <a:pt x="1202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0" name="任意多边形: 形状 2259">
                <a:extLst>
                  <a:ext uri="{FF2B5EF4-FFF2-40B4-BE49-F238E27FC236}">
                    <a16:creationId xmlns:a16="http://schemas.microsoft.com/office/drawing/2014/main" xmlns="" id="{ED628C9E-D3AE-4AC0-BBB8-5BE56793F1E1}"/>
                  </a:ext>
                </a:extLst>
              </p:cNvPr>
              <p:cNvSpPr/>
              <p:nvPr/>
            </p:nvSpPr>
            <p:spPr>
              <a:xfrm>
                <a:off x="5039278" y="4427406"/>
                <a:ext cx="6010" cy="6868"/>
              </a:xfrm>
              <a:custGeom>
                <a:avLst/>
                <a:gdLst>
                  <a:gd name="connsiteX0" fmla="*/ 0 w 6010"/>
                  <a:gd name="connsiteY0" fmla="*/ 6525 h 6868"/>
                  <a:gd name="connsiteX1" fmla="*/ 0 w 6010"/>
                  <a:gd name="connsiteY1" fmla="*/ 4121 h 6868"/>
                  <a:gd name="connsiteX2" fmla="*/ 0 w 6010"/>
                  <a:gd name="connsiteY2" fmla="*/ 2919 h 6868"/>
                  <a:gd name="connsiteX3" fmla="*/ 0 w 6010"/>
                  <a:gd name="connsiteY3" fmla="*/ 2919 h 6868"/>
                  <a:gd name="connsiteX4" fmla="*/ 0 w 6010"/>
                  <a:gd name="connsiteY4" fmla="*/ 1717 h 6868"/>
                  <a:gd name="connsiteX5" fmla="*/ 4121 w 6010"/>
                  <a:gd name="connsiteY5" fmla="*/ 0 h 6868"/>
                  <a:gd name="connsiteX6" fmla="*/ 6010 w 6010"/>
                  <a:gd name="connsiteY6" fmla="*/ 2061 h 6868"/>
                  <a:gd name="connsiteX7" fmla="*/ 6010 w 6010"/>
                  <a:gd name="connsiteY7" fmla="*/ 3091 h 6868"/>
                  <a:gd name="connsiteX8" fmla="*/ 2232 w 6010"/>
                  <a:gd name="connsiteY8" fmla="*/ 6869 h 6868"/>
                  <a:gd name="connsiteX9" fmla="*/ 2232 w 6010"/>
                  <a:gd name="connsiteY9" fmla="*/ 6869 h 6868"/>
                  <a:gd name="connsiteX10" fmla="*/ 0 w 6010"/>
                  <a:gd name="connsiteY10" fmla="*/ 6869 h 6868"/>
                  <a:gd name="connsiteX11" fmla="*/ 0 w 6010"/>
                  <a:gd name="connsiteY11" fmla="*/ 6525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10" h="6868">
                    <a:moveTo>
                      <a:pt x="0" y="6525"/>
                    </a:moveTo>
                    <a:lnTo>
                      <a:pt x="0" y="4121"/>
                    </a:lnTo>
                    <a:cubicBezTo>
                      <a:pt x="0" y="4121"/>
                      <a:pt x="0" y="4121"/>
                      <a:pt x="0" y="2919"/>
                    </a:cubicBez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6010" y="2061"/>
                    </a:lnTo>
                    <a:lnTo>
                      <a:pt x="6010" y="3091"/>
                    </a:lnTo>
                    <a:cubicBezTo>
                      <a:pt x="5838" y="6697"/>
                      <a:pt x="2404" y="6697"/>
                      <a:pt x="2232" y="6869"/>
                    </a:cubicBezTo>
                    <a:lnTo>
                      <a:pt x="2232" y="6869"/>
                    </a:lnTo>
                    <a:lnTo>
                      <a:pt x="0" y="6869"/>
                    </a:lnTo>
                    <a:lnTo>
                      <a:pt x="0" y="65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4" name="图形 7">
              <a:extLst>
                <a:ext uri="{FF2B5EF4-FFF2-40B4-BE49-F238E27FC236}">
                  <a16:creationId xmlns:a16="http://schemas.microsoft.com/office/drawing/2014/main" xmlns="" id="{9D9246E5-6129-498A-9E90-19FB8B873BA6}"/>
                </a:ext>
              </a:extLst>
            </p:cNvPr>
            <p:cNvGrpSpPr/>
            <p:nvPr/>
          </p:nvGrpSpPr>
          <p:grpSpPr>
            <a:xfrm>
              <a:off x="4915471" y="4264276"/>
              <a:ext cx="6010" cy="6181"/>
              <a:chOff x="4915471" y="4264276"/>
              <a:chExt cx="6010" cy="6181"/>
            </a:xfrm>
            <a:solidFill>
              <a:srgbClr val="B4B4B4"/>
            </a:solidFill>
          </p:grpSpPr>
          <p:sp>
            <p:nvSpPr>
              <p:cNvPr id="2257" name="任意多边形: 形状 2256">
                <a:extLst>
                  <a:ext uri="{FF2B5EF4-FFF2-40B4-BE49-F238E27FC236}">
                    <a16:creationId xmlns:a16="http://schemas.microsoft.com/office/drawing/2014/main" xmlns="" id="{EEBDE88A-DE4E-4FB3-9001-8D8626257CAD}"/>
                  </a:ext>
                </a:extLst>
              </p:cNvPr>
              <p:cNvSpPr/>
              <p:nvPr/>
            </p:nvSpPr>
            <p:spPr>
              <a:xfrm>
                <a:off x="4917868" y="4266852"/>
                <a:ext cx="1209" cy="1202"/>
              </a:xfrm>
              <a:custGeom>
                <a:avLst/>
                <a:gdLst>
                  <a:gd name="connsiteX0" fmla="*/ 1209 w 1209"/>
                  <a:gd name="connsiteY0" fmla="*/ 1202 h 1202"/>
                  <a:gd name="connsiteX1" fmla="*/ 1209 w 1209"/>
                  <a:gd name="connsiteY1" fmla="*/ 0 h 1202"/>
                  <a:gd name="connsiteX2" fmla="*/ 7 w 1209"/>
                  <a:gd name="connsiteY2" fmla="*/ 1202 h 1202"/>
                  <a:gd name="connsiteX3" fmla="*/ 1209 w 1209"/>
                  <a:gd name="connsiteY3" fmla="*/ 1202 h 1202"/>
                  <a:gd name="connsiteX4" fmla="*/ 1209 w 120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8" name="任意多边形: 形状 2257">
                <a:extLst>
                  <a:ext uri="{FF2B5EF4-FFF2-40B4-BE49-F238E27FC236}">
                    <a16:creationId xmlns:a16="http://schemas.microsoft.com/office/drawing/2014/main" xmlns="" id="{297830EF-A323-4F8F-AB3F-F02949B2BCA4}"/>
                  </a:ext>
                </a:extLst>
              </p:cNvPr>
              <p:cNvSpPr/>
              <p:nvPr/>
            </p:nvSpPr>
            <p:spPr>
              <a:xfrm>
                <a:off x="4915471" y="4264276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0 w 6010"/>
                  <a:gd name="connsiteY3" fmla="*/ 6182 h 6181"/>
                  <a:gd name="connsiteX4" fmla="*/ 0 w 6010"/>
                  <a:gd name="connsiteY4" fmla="*/ 3778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6010 w 6010"/>
                  <a:gd name="connsiteY10" fmla="*/ 6010 h 6181"/>
                  <a:gd name="connsiteX11" fmla="*/ 3606 w 6010"/>
                  <a:gd name="connsiteY11" fmla="*/ 6010 h 6181"/>
                  <a:gd name="connsiteX12" fmla="*/ 3606 w 6010"/>
                  <a:gd name="connsiteY12" fmla="*/ 6182 h 6181"/>
                  <a:gd name="connsiteX13" fmla="*/ 3606 w 6010"/>
                  <a:gd name="connsiteY13" fmla="*/ 3606 h 6181"/>
                  <a:gd name="connsiteX14" fmla="*/ 3606 w 6010"/>
                  <a:gd name="connsiteY14" fmla="*/ 1202 h 6181"/>
                  <a:gd name="connsiteX15" fmla="*/ 3606 w 6010"/>
                  <a:gd name="connsiteY15" fmla="*/ 3606 h 6181"/>
                  <a:gd name="connsiteX16" fmla="*/ 3606 w 6010"/>
                  <a:gd name="connsiteY16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606"/>
                    </a:moveTo>
                    <a:lnTo>
                      <a:pt x="3606" y="1202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5" name="图形 7">
              <a:extLst>
                <a:ext uri="{FF2B5EF4-FFF2-40B4-BE49-F238E27FC236}">
                  <a16:creationId xmlns:a16="http://schemas.microsoft.com/office/drawing/2014/main" xmlns="" id="{4D87248B-DD4F-4EC2-A360-3EA84F6190FB}"/>
                </a:ext>
              </a:extLst>
            </p:cNvPr>
            <p:cNvGrpSpPr/>
            <p:nvPr/>
          </p:nvGrpSpPr>
          <p:grpSpPr>
            <a:xfrm>
              <a:off x="4841118" y="4232165"/>
              <a:ext cx="9616" cy="5323"/>
              <a:chOff x="4841118" y="4232165"/>
              <a:chExt cx="9616" cy="5323"/>
            </a:xfrm>
            <a:solidFill>
              <a:srgbClr val="B4B4B4"/>
            </a:solidFill>
          </p:grpSpPr>
          <p:sp>
            <p:nvSpPr>
              <p:cNvPr id="2255" name="任意多边形: 形状 2254">
                <a:extLst>
                  <a:ext uri="{FF2B5EF4-FFF2-40B4-BE49-F238E27FC236}">
                    <a16:creationId xmlns:a16="http://schemas.microsoft.com/office/drawing/2014/main" xmlns="" id="{A1B5A476-0B29-4029-8113-A7E4791D912C}"/>
                  </a:ext>
                </a:extLst>
              </p:cNvPr>
              <p:cNvSpPr/>
              <p:nvPr/>
            </p:nvSpPr>
            <p:spPr>
              <a:xfrm>
                <a:off x="4847128" y="4233882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lnTo>
                      <a:pt x="1202" y="0"/>
                    </a:lnTo>
                    <a:lnTo>
                      <a:pt x="0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6" name="任意多边形: 形状 2255">
                <a:extLst>
                  <a:ext uri="{FF2B5EF4-FFF2-40B4-BE49-F238E27FC236}">
                    <a16:creationId xmlns:a16="http://schemas.microsoft.com/office/drawing/2014/main" xmlns="" id="{C323BB9C-8B23-4058-8B15-CAB4FAD6E57A}"/>
                  </a:ext>
                </a:extLst>
              </p:cNvPr>
              <p:cNvSpPr/>
              <p:nvPr/>
            </p:nvSpPr>
            <p:spPr>
              <a:xfrm>
                <a:off x="4841118" y="4232165"/>
                <a:ext cx="9616" cy="5323"/>
              </a:xfrm>
              <a:custGeom>
                <a:avLst/>
                <a:gdLst>
                  <a:gd name="connsiteX0" fmla="*/ 7212 w 9616"/>
                  <a:gd name="connsiteY0" fmla="*/ 5323 h 5323"/>
                  <a:gd name="connsiteX1" fmla="*/ 0 w 9616"/>
                  <a:gd name="connsiteY1" fmla="*/ 5323 h 5323"/>
                  <a:gd name="connsiteX2" fmla="*/ 4121 w 9616"/>
                  <a:gd name="connsiteY2" fmla="*/ 1202 h 5323"/>
                  <a:gd name="connsiteX3" fmla="*/ 5323 w 9616"/>
                  <a:gd name="connsiteY3" fmla="*/ 0 h 5323"/>
                  <a:gd name="connsiteX4" fmla="*/ 6697 w 9616"/>
                  <a:gd name="connsiteY4" fmla="*/ 515 h 5323"/>
                  <a:gd name="connsiteX5" fmla="*/ 7212 w 9616"/>
                  <a:gd name="connsiteY5" fmla="*/ 515 h 5323"/>
                  <a:gd name="connsiteX6" fmla="*/ 7212 w 9616"/>
                  <a:gd name="connsiteY6" fmla="*/ 687 h 5323"/>
                  <a:gd name="connsiteX7" fmla="*/ 7212 w 9616"/>
                  <a:gd name="connsiteY7" fmla="*/ 1717 h 5323"/>
                  <a:gd name="connsiteX8" fmla="*/ 7212 w 9616"/>
                  <a:gd name="connsiteY8" fmla="*/ 687 h 5323"/>
                  <a:gd name="connsiteX9" fmla="*/ 9616 w 9616"/>
                  <a:gd name="connsiteY9" fmla="*/ 1717 h 5323"/>
                  <a:gd name="connsiteX10" fmla="*/ 9616 w 9616"/>
                  <a:gd name="connsiteY10" fmla="*/ 2919 h 5323"/>
                  <a:gd name="connsiteX11" fmla="*/ 9616 w 9616"/>
                  <a:gd name="connsiteY11" fmla="*/ 5323 h 5323"/>
                  <a:gd name="connsiteX12" fmla="*/ 7212 w 9616"/>
                  <a:gd name="connsiteY12" fmla="*/ 5323 h 5323"/>
                  <a:gd name="connsiteX13" fmla="*/ 7212 w 9616"/>
                  <a:gd name="connsiteY13" fmla="*/ 5323 h 5323"/>
                  <a:gd name="connsiteX14" fmla="*/ 7212 w 9616"/>
                  <a:gd name="connsiteY14" fmla="*/ 687 h 5323"/>
                  <a:gd name="connsiteX15" fmla="*/ 7212 w 9616"/>
                  <a:gd name="connsiteY15" fmla="*/ 515 h 5323"/>
                  <a:gd name="connsiteX16" fmla="*/ 7212 w 9616"/>
                  <a:gd name="connsiteY16" fmla="*/ 687 h 5323"/>
                  <a:gd name="connsiteX17" fmla="*/ 7212 w 9616"/>
                  <a:gd name="connsiteY17" fmla="*/ 687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6" h="5323">
                    <a:moveTo>
                      <a:pt x="7212" y="5323"/>
                    </a:moveTo>
                    <a:lnTo>
                      <a:pt x="0" y="5323"/>
                    </a:lnTo>
                    <a:lnTo>
                      <a:pt x="4121" y="1202"/>
                    </a:lnTo>
                    <a:lnTo>
                      <a:pt x="5323" y="0"/>
                    </a:lnTo>
                    <a:lnTo>
                      <a:pt x="6697" y="515"/>
                    </a:lnTo>
                    <a:lnTo>
                      <a:pt x="7212" y="515"/>
                    </a:lnTo>
                    <a:lnTo>
                      <a:pt x="7212" y="687"/>
                    </a:lnTo>
                    <a:lnTo>
                      <a:pt x="7212" y="1717"/>
                    </a:lnTo>
                    <a:lnTo>
                      <a:pt x="7212" y="687"/>
                    </a:lnTo>
                    <a:lnTo>
                      <a:pt x="9616" y="1717"/>
                    </a:lnTo>
                    <a:lnTo>
                      <a:pt x="9616" y="2919"/>
                    </a:lnTo>
                    <a:lnTo>
                      <a:pt x="9616" y="5323"/>
                    </a:lnTo>
                    <a:lnTo>
                      <a:pt x="7212" y="5323"/>
                    </a:lnTo>
                    <a:lnTo>
                      <a:pt x="7212" y="5323"/>
                    </a:lnTo>
                    <a:close/>
                    <a:moveTo>
                      <a:pt x="7212" y="687"/>
                    </a:moveTo>
                    <a:lnTo>
                      <a:pt x="7212" y="515"/>
                    </a:lnTo>
                    <a:lnTo>
                      <a:pt x="7212" y="687"/>
                    </a:lnTo>
                    <a:lnTo>
                      <a:pt x="7212" y="6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6" name="图形 7">
              <a:extLst>
                <a:ext uri="{FF2B5EF4-FFF2-40B4-BE49-F238E27FC236}">
                  <a16:creationId xmlns:a16="http://schemas.microsoft.com/office/drawing/2014/main" xmlns="" id="{5E1E235E-DC32-4999-B8EB-488C8D9F3FA9}"/>
                </a:ext>
              </a:extLst>
            </p:cNvPr>
            <p:cNvGrpSpPr/>
            <p:nvPr/>
          </p:nvGrpSpPr>
          <p:grpSpPr>
            <a:xfrm>
              <a:off x="4861209" y="4259468"/>
              <a:ext cx="6209" cy="6181"/>
              <a:chOff x="4861209" y="4259468"/>
              <a:chExt cx="6209" cy="6181"/>
            </a:xfrm>
            <a:solidFill>
              <a:srgbClr val="B4B4B4"/>
            </a:solidFill>
          </p:grpSpPr>
          <p:sp>
            <p:nvSpPr>
              <p:cNvPr id="2253" name="任意多边形: 形状 2252">
                <a:extLst>
                  <a:ext uri="{FF2B5EF4-FFF2-40B4-BE49-F238E27FC236}">
                    <a16:creationId xmlns:a16="http://schemas.microsoft.com/office/drawing/2014/main" xmlns="" id="{269CEC08-6D8C-43A3-978F-ABD6E4FA35B5}"/>
                  </a:ext>
                </a:extLst>
              </p:cNvPr>
              <p:cNvSpPr/>
              <p:nvPr/>
            </p:nvSpPr>
            <p:spPr>
              <a:xfrm>
                <a:off x="4863613" y="4261794"/>
                <a:ext cx="1202" cy="1280"/>
              </a:xfrm>
              <a:custGeom>
                <a:avLst/>
                <a:gdLst>
                  <a:gd name="connsiteX0" fmla="*/ 0 w 1202"/>
                  <a:gd name="connsiteY0" fmla="*/ 1280 h 1280"/>
                  <a:gd name="connsiteX1" fmla="*/ 1202 w 1202"/>
                  <a:gd name="connsiteY1" fmla="*/ 1280 h 1280"/>
                  <a:gd name="connsiteX2" fmla="*/ 0 w 1202"/>
                  <a:gd name="connsiteY2" fmla="*/ 78 h 1280"/>
                  <a:gd name="connsiteX3" fmla="*/ 0 w 1202"/>
                  <a:gd name="connsiteY3" fmla="*/ 1280 h 1280"/>
                  <a:gd name="connsiteX4" fmla="*/ 0 w 1202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4" name="任意多边形: 形状 2253">
                <a:extLst>
                  <a:ext uri="{FF2B5EF4-FFF2-40B4-BE49-F238E27FC236}">
                    <a16:creationId xmlns:a16="http://schemas.microsoft.com/office/drawing/2014/main" xmlns="" id="{9D7FE12F-3E05-4697-82A0-D5FD8BDF8F5D}"/>
                  </a:ext>
                </a:extLst>
              </p:cNvPr>
              <p:cNvSpPr/>
              <p:nvPr/>
            </p:nvSpPr>
            <p:spPr>
              <a:xfrm>
                <a:off x="4861209" y="4259468"/>
                <a:ext cx="6209" cy="6181"/>
              </a:xfrm>
              <a:custGeom>
                <a:avLst/>
                <a:gdLst>
                  <a:gd name="connsiteX0" fmla="*/ 3606 w 6209"/>
                  <a:gd name="connsiteY0" fmla="*/ 6010 h 6181"/>
                  <a:gd name="connsiteX1" fmla="*/ 2404 w 6209"/>
                  <a:gd name="connsiteY1" fmla="*/ 6010 h 6181"/>
                  <a:gd name="connsiteX2" fmla="*/ 2404 w 6209"/>
                  <a:gd name="connsiteY2" fmla="*/ 6010 h 6181"/>
                  <a:gd name="connsiteX3" fmla="*/ 0 w 6209"/>
                  <a:gd name="connsiteY3" fmla="*/ 6010 h 6181"/>
                  <a:gd name="connsiteX4" fmla="*/ 0 w 6209"/>
                  <a:gd name="connsiteY4" fmla="*/ 3606 h 6181"/>
                  <a:gd name="connsiteX5" fmla="*/ 0 w 6209"/>
                  <a:gd name="connsiteY5" fmla="*/ 2404 h 6181"/>
                  <a:gd name="connsiteX6" fmla="*/ 0 w 6209"/>
                  <a:gd name="connsiteY6" fmla="*/ 2404 h 6181"/>
                  <a:gd name="connsiteX7" fmla="*/ 0 w 6209"/>
                  <a:gd name="connsiteY7" fmla="*/ 687 h 6181"/>
                  <a:gd name="connsiteX8" fmla="*/ 1717 w 6209"/>
                  <a:gd name="connsiteY8" fmla="*/ 172 h 6181"/>
                  <a:gd name="connsiteX9" fmla="*/ 2919 w 6209"/>
                  <a:gd name="connsiteY9" fmla="*/ 0 h 6181"/>
                  <a:gd name="connsiteX10" fmla="*/ 2919 w 6209"/>
                  <a:gd name="connsiteY10" fmla="*/ 0 h 6181"/>
                  <a:gd name="connsiteX11" fmla="*/ 5839 w 6209"/>
                  <a:gd name="connsiteY11" fmla="*/ 1545 h 6181"/>
                  <a:gd name="connsiteX12" fmla="*/ 5839 w 6209"/>
                  <a:gd name="connsiteY12" fmla="*/ 1545 h 6181"/>
                  <a:gd name="connsiteX13" fmla="*/ 6182 w 6209"/>
                  <a:gd name="connsiteY13" fmla="*/ 3778 h 6181"/>
                  <a:gd name="connsiteX14" fmla="*/ 6182 w 6209"/>
                  <a:gd name="connsiteY14" fmla="*/ 3778 h 6181"/>
                  <a:gd name="connsiteX15" fmla="*/ 6182 w 6209"/>
                  <a:gd name="connsiteY15" fmla="*/ 6182 h 6181"/>
                  <a:gd name="connsiteX16" fmla="*/ 3606 w 6209"/>
                  <a:gd name="connsiteY16" fmla="*/ 6182 h 6181"/>
                  <a:gd name="connsiteX17" fmla="*/ 3606 w 6209"/>
                  <a:gd name="connsiteY17" fmla="*/ 6010 h 6181"/>
                  <a:gd name="connsiteX18" fmla="*/ 3091 w 6209"/>
                  <a:gd name="connsiteY18" fmla="*/ 4636 h 6181"/>
                  <a:gd name="connsiteX19" fmla="*/ 2747 w 6209"/>
                  <a:gd name="connsiteY19" fmla="*/ 3778 h 6181"/>
                  <a:gd name="connsiteX20" fmla="*/ 2747 w 6209"/>
                  <a:gd name="connsiteY20" fmla="*/ 3778 h 6181"/>
                  <a:gd name="connsiteX21" fmla="*/ 3091 w 6209"/>
                  <a:gd name="connsiteY21" fmla="*/ 4636 h 6181"/>
                  <a:gd name="connsiteX22" fmla="*/ 3091 w 6209"/>
                  <a:gd name="connsiteY22" fmla="*/ 4636 h 6181"/>
                  <a:gd name="connsiteX23" fmla="*/ 1374 w 6209"/>
                  <a:gd name="connsiteY23" fmla="*/ 3606 h 6181"/>
                  <a:gd name="connsiteX24" fmla="*/ 1546 w 6209"/>
                  <a:gd name="connsiteY24" fmla="*/ 3434 h 6181"/>
                  <a:gd name="connsiteX25" fmla="*/ 1546 w 6209"/>
                  <a:gd name="connsiteY25" fmla="*/ 3434 h 6181"/>
                  <a:gd name="connsiteX26" fmla="*/ 1374 w 6209"/>
                  <a:gd name="connsiteY26" fmla="*/ 3606 h 6181"/>
                  <a:gd name="connsiteX27" fmla="*/ 1374 w 6209"/>
                  <a:gd name="connsiteY27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209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687"/>
                    </a:lnTo>
                    <a:lnTo>
                      <a:pt x="1717" y="172"/>
                    </a:lnTo>
                    <a:cubicBezTo>
                      <a:pt x="2404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262" y="0"/>
                      <a:pt x="4808" y="0"/>
                      <a:pt x="5839" y="1545"/>
                    </a:cubicBezTo>
                    <a:lnTo>
                      <a:pt x="5839" y="1545"/>
                    </a:lnTo>
                    <a:cubicBezTo>
                      <a:pt x="6354" y="2748"/>
                      <a:pt x="6182" y="3263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091" y="4636"/>
                    </a:moveTo>
                    <a:lnTo>
                      <a:pt x="2747" y="3778"/>
                    </a:lnTo>
                    <a:lnTo>
                      <a:pt x="2747" y="3778"/>
                    </a:lnTo>
                    <a:lnTo>
                      <a:pt x="3091" y="4636"/>
                    </a:lnTo>
                    <a:lnTo>
                      <a:pt x="3091" y="4636"/>
                    </a:lnTo>
                    <a:close/>
                    <a:moveTo>
                      <a:pt x="1374" y="3606"/>
                    </a:moveTo>
                    <a:lnTo>
                      <a:pt x="1546" y="3434"/>
                    </a:lnTo>
                    <a:lnTo>
                      <a:pt x="1546" y="3434"/>
                    </a:lnTo>
                    <a:lnTo>
                      <a:pt x="1374" y="3606"/>
                    </a:lnTo>
                    <a:lnTo>
                      <a:pt x="1374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7" name="图形 7">
              <a:extLst>
                <a:ext uri="{FF2B5EF4-FFF2-40B4-BE49-F238E27FC236}">
                  <a16:creationId xmlns:a16="http://schemas.microsoft.com/office/drawing/2014/main" xmlns="" id="{E3486415-8F5C-416C-91D5-0429AB51E576}"/>
                </a:ext>
              </a:extLst>
            </p:cNvPr>
            <p:cNvGrpSpPr/>
            <p:nvPr/>
          </p:nvGrpSpPr>
          <p:grpSpPr>
            <a:xfrm>
              <a:off x="4859835" y="4251741"/>
              <a:ext cx="2404" cy="4808"/>
              <a:chOff x="4859835" y="4251741"/>
              <a:chExt cx="2404" cy="4808"/>
            </a:xfrm>
            <a:solidFill>
              <a:srgbClr val="B4B4B4"/>
            </a:solidFill>
          </p:grpSpPr>
          <p:sp>
            <p:nvSpPr>
              <p:cNvPr id="2251" name="任意多边形: 形状 2250">
                <a:extLst>
                  <a:ext uri="{FF2B5EF4-FFF2-40B4-BE49-F238E27FC236}">
                    <a16:creationId xmlns:a16="http://schemas.microsoft.com/office/drawing/2014/main" xmlns="" id="{03207254-0C5A-4318-A6D5-E0FBFB62DD44}"/>
                  </a:ext>
                </a:extLst>
              </p:cNvPr>
              <p:cNvSpPr/>
              <p:nvPr/>
            </p:nvSpPr>
            <p:spPr>
              <a:xfrm>
                <a:off x="4859835" y="4254145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2" name="任意多边形: 形状 2251">
                <a:extLst>
                  <a:ext uri="{FF2B5EF4-FFF2-40B4-BE49-F238E27FC236}">
                    <a16:creationId xmlns:a16="http://schemas.microsoft.com/office/drawing/2014/main" xmlns="" id="{E83C5B92-DDD1-4065-B8F5-C709D0B64096}"/>
                  </a:ext>
                </a:extLst>
              </p:cNvPr>
              <p:cNvSpPr/>
              <p:nvPr/>
            </p:nvSpPr>
            <p:spPr>
              <a:xfrm>
                <a:off x="4859835" y="4251741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0 h 4808"/>
                  <a:gd name="connsiteX3" fmla="*/ 1202 w 2404"/>
                  <a:gd name="connsiteY3" fmla="*/ 0 h 4808"/>
                  <a:gd name="connsiteX4" fmla="*/ 2404 w 2404"/>
                  <a:gd name="connsiteY4" fmla="*/ 0 h 4808"/>
                  <a:gd name="connsiteX5" fmla="*/ 2404 w 2404"/>
                  <a:gd name="connsiteY5" fmla="*/ 4808 h 4808"/>
                  <a:gd name="connsiteX6" fmla="*/ 1202 w 2404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8" name="图形 7">
              <a:extLst>
                <a:ext uri="{FF2B5EF4-FFF2-40B4-BE49-F238E27FC236}">
                  <a16:creationId xmlns:a16="http://schemas.microsoft.com/office/drawing/2014/main" xmlns="" id="{DEAD8B43-37AC-4B91-8F36-A51081C0FFD1}"/>
                </a:ext>
              </a:extLst>
            </p:cNvPr>
            <p:cNvGrpSpPr/>
            <p:nvPr/>
          </p:nvGrpSpPr>
          <p:grpSpPr>
            <a:xfrm>
              <a:off x="4914097" y="4258094"/>
              <a:ext cx="6181" cy="6181"/>
              <a:chOff x="4914097" y="4258094"/>
              <a:chExt cx="6181" cy="6181"/>
            </a:xfrm>
            <a:solidFill>
              <a:srgbClr val="B4B4B4"/>
            </a:solidFill>
          </p:grpSpPr>
          <p:sp>
            <p:nvSpPr>
              <p:cNvPr id="2249" name="任意多边形: 形状 2248">
                <a:extLst>
                  <a:ext uri="{FF2B5EF4-FFF2-40B4-BE49-F238E27FC236}">
                    <a16:creationId xmlns:a16="http://schemas.microsoft.com/office/drawing/2014/main" xmlns="" id="{F118D639-5D5C-4927-85F8-62A9B3DBED3B}"/>
                  </a:ext>
                </a:extLst>
              </p:cNvPr>
              <p:cNvSpPr/>
              <p:nvPr/>
            </p:nvSpPr>
            <p:spPr>
              <a:xfrm>
                <a:off x="4916501" y="4260491"/>
                <a:ext cx="1201" cy="1208"/>
              </a:xfrm>
              <a:custGeom>
                <a:avLst/>
                <a:gdLst>
                  <a:gd name="connsiteX0" fmla="*/ 0 w 1201"/>
                  <a:gd name="connsiteY0" fmla="*/ 1209 h 1208"/>
                  <a:gd name="connsiteX1" fmla="*/ 1202 w 1201"/>
                  <a:gd name="connsiteY1" fmla="*/ 1209 h 1208"/>
                  <a:gd name="connsiteX2" fmla="*/ 0 w 1201"/>
                  <a:gd name="connsiteY2" fmla="*/ 7 h 1208"/>
                  <a:gd name="connsiteX3" fmla="*/ 0 w 1201"/>
                  <a:gd name="connsiteY3" fmla="*/ 1209 h 1208"/>
                  <a:gd name="connsiteX4" fmla="*/ 0 w 1201"/>
                  <a:gd name="connsiteY4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8">
                    <a:moveTo>
                      <a:pt x="0" y="1209"/>
                    </a:moveTo>
                    <a:lnTo>
                      <a:pt x="1202" y="1209"/>
                    </a:lnTo>
                    <a:cubicBezTo>
                      <a:pt x="1202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0" name="任意多边形: 形状 2249">
                <a:extLst>
                  <a:ext uri="{FF2B5EF4-FFF2-40B4-BE49-F238E27FC236}">
                    <a16:creationId xmlns:a16="http://schemas.microsoft.com/office/drawing/2014/main" xmlns="" id="{23219BF9-DE0C-445C-839D-5FC3A489F856}"/>
                  </a:ext>
                </a:extLst>
              </p:cNvPr>
              <p:cNvSpPr/>
              <p:nvPr/>
            </p:nvSpPr>
            <p:spPr>
              <a:xfrm>
                <a:off x="4914097" y="4258094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0 w 6181"/>
                  <a:gd name="connsiteY2" fmla="*/ 6010 h 6181"/>
                  <a:gd name="connsiteX3" fmla="*/ 0 w 6181"/>
                  <a:gd name="connsiteY3" fmla="*/ 3606 h 6181"/>
                  <a:gd name="connsiteX4" fmla="*/ 0 w 6181"/>
                  <a:gd name="connsiteY4" fmla="*/ 2404 h 6181"/>
                  <a:gd name="connsiteX5" fmla="*/ 0 w 6181"/>
                  <a:gd name="connsiteY5" fmla="*/ 2404 h 6181"/>
                  <a:gd name="connsiteX6" fmla="*/ 0 w 6181"/>
                  <a:gd name="connsiteY6" fmla="*/ 0 h 6181"/>
                  <a:gd name="connsiteX7" fmla="*/ 2404 w 6181"/>
                  <a:gd name="connsiteY7" fmla="*/ 0 h 6181"/>
                  <a:gd name="connsiteX8" fmla="*/ 6182 w 6181"/>
                  <a:gd name="connsiteY8" fmla="*/ 3778 h 6181"/>
                  <a:gd name="connsiteX9" fmla="*/ 6182 w 6181"/>
                  <a:gd name="connsiteY9" fmla="*/ 3778 h 6181"/>
                  <a:gd name="connsiteX10" fmla="*/ 6182 w 6181"/>
                  <a:gd name="connsiteY10" fmla="*/ 6182 h 6181"/>
                  <a:gd name="connsiteX11" fmla="*/ 3606 w 6181"/>
                  <a:gd name="connsiteY11" fmla="*/ 6182 h 6181"/>
                  <a:gd name="connsiteX12" fmla="*/ 3606 w 6181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9" name="图形 7">
              <a:extLst>
                <a:ext uri="{FF2B5EF4-FFF2-40B4-BE49-F238E27FC236}">
                  <a16:creationId xmlns:a16="http://schemas.microsoft.com/office/drawing/2014/main" xmlns="" id="{382AF823-3ACC-4DC8-8D09-65A53DCCB894}"/>
                </a:ext>
              </a:extLst>
            </p:cNvPr>
            <p:cNvGrpSpPr/>
            <p:nvPr/>
          </p:nvGrpSpPr>
          <p:grpSpPr>
            <a:xfrm>
              <a:off x="4930238" y="4247620"/>
              <a:ext cx="1373" cy="4979"/>
              <a:chOff x="4930238" y="4247620"/>
              <a:chExt cx="1373" cy="4979"/>
            </a:xfrm>
            <a:solidFill>
              <a:srgbClr val="B4B4B4"/>
            </a:solidFill>
          </p:grpSpPr>
          <p:sp>
            <p:nvSpPr>
              <p:cNvPr id="2247" name="任意多边形: 形状 2246">
                <a:extLst>
                  <a:ext uri="{FF2B5EF4-FFF2-40B4-BE49-F238E27FC236}">
                    <a16:creationId xmlns:a16="http://schemas.microsoft.com/office/drawing/2014/main" xmlns="" id="{3F0584F3-2F84-48DB-AB3B-93A2D4C7F238}"/>
                  </a:ext>
                </a:extLst>
              </p:cNvPr>
              <p:cNvSpPr/>
              <p:nvPr/>
            </p:nvSpPr>
            <p:spPr>
              <a:xfrm>
                <a:off x="4930403" y="4250196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8" name="任意多边形: 形状 2247">
                <a:extLst>
                  <a:ext uri="{FF2B5EF4-FFF2-40B4-BE49-F238E27FC236}">
                    <a16:creationId xmlns:a16="http://schemas.microsoft.com/office/drawing/2014/main" xmlns="" id="{C3B62074-6DF9-45FC-89A8-202E70828930}"/>
                  </a:ext>
                </a:extLst>
              </p:cNvPr>
              <p:cNvSpPr/>
              <p:nvPr/>
            </p:nvSpPr>
            <p:spPr>
              <a:xfrm>
                <a:off x="4930238" y="4247620"/>
                <a:ext cx="1373" cy="4979"/>
              </a:xfrm>
              <a:custGeom>
                <a:avLst/>
                <a:gdLst>
                  <a:gd name="connsiteX0" fmla="*/ 0 w 1373"/>
                  <a:gd name="connsiteY0" fmla="*/ 4980 h 4979"/>
                  <a:gd name="connsiteX1" fmla="*/ 0 w 1373"/>
                  <a:gd name="connsiteY1" fmla="*/ 0 h 4979"/>
                  <a:gd name="connsiteX2" fmla="*/ 1202 w 1373"/>
                  <a:gd name="connsiteY2" fmla="*/ 0 h 4979"/>
                  <a:gd name="connsiteX3" fmla="*/ 1202 w 1373"/>
                  <a:gd name="connsiteY3" fmla="*/ 0 h 4979"/>
                  <a:gd name="connsiteX4" fmla="*/ 1202 w 1373"/>
                  <a:gd name="connsiteY4" fmla="*/ 2404 h 4979"/>
                  <a:gd name="connsiteX5" fmla="*/ 1202 w 1373"/>
                  <a:gd name="connsiteY5" fmla="*/ 4808 h 4979"/>
                  <a:gd name="connsiteX6" fmla="*/ 0 w 1373"/>
                  <a:gd name="connsiteY6" fmla="*/ 4980 h 4979"/>
                  <a:gd name="connsiteX7" fmla="*/ 0 w 1373"/>
                  <a:gd name="connsiteY7" fmla="*/ 4980 h 4979"/>
                  <a:gd name="connsiteX8" fmla="*/ 1373 w 1373"/>
                  <a:gd name="connsiteY8" fmla="*/ 2576 h 4979"/>
                  <a:gd name="connsiteX9" fmla="*/ 1373 w 1373"/>
                  <a:gd name="connsiteY9" fmla="*/ 172 h 4979"/>
                  <a:gd name="connsiteX10" fmla="*/ 1373 w 1373"/>
                  <a:gd name="connsiteY10" fmla="*/ 2576 h 4979"/>
                  <a:gd name="connsiteX11" fmla="*/ 1373 w 1373"/>
                  <a:gd name="connsiteY11" fmla="*/ 2576 h 4979"/>
                  <a:gd name="connsiteX12" fmla="*/ 1373 w 1373"/>
                  <a:gd name="connsiteY12" fmla="*/ 0 h 4979"/>
                  <a:gd name="connsiteX13" fmla="*/ 1373 w 1373"/>
                  <a:gd name="connsiteY13" fmla="*/ 2404 h 4979"/>
                  <a:gd name="connsiteX14" fmla="*/ 1373 w 1373"/>
                  <a:gd name="connsiteY14" fmla="*/ 0 h 4979"/>
                  <a:gd name="connsiteX15" fmla="*/ 1373 w 1373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3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373" y="2576"/>
                    </a:moveTo>
                    <a:lnTo>
                      <a:pt x="1373" y="172"/>
                    </a:lnTo>
                    <a:lnTo>
                      <a:pt x="1373" y="2576"/>
                    </a:lnTo>
                    <a:lnTo>
                      <a:pt x="1373" y="2576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0" name="图形 7">
              <a:extLst>
                <a:ext uri="{FF2B5EF4-FFF2-40B4-BE49-F238E27FC236}">
                  <a16:creationId xmlns:a16="http://schemas.microsoft.com/office/drawing/2014/main" xmlns="" id="{A8F8E519-FE2C-4A8D-83E6-E94A8D9916F8}"/>
                </a:ext>
              </a:extLst>
            </p:cNvPr>
            <p:cNvGrpSpPr/>
            <p:nvPr/>
          </p:nvGrpSpPr>
          <p:grpSpPr>
            <a:xfrm>
              <a:off x="4924228" y="4250367"/>
              <a:ext cx="6010" cy="6009"/>
              <a:chOff x="4924228" y="4250367"/>
              <a:chExt cx="6010" cy="6009"/>
            </a:xfrm>
            <a:solidFill>
              <a:srgbClr val="B4B4B4"/>
            </a:solidFill>
          </p:grpSpPr>
          <p:sp>
            <p:nvSpPr>
              <p:cNvPr id="2245" name="任意多边形: 形状 2244">
                <a:extLst>
                  <a:ext uri="{FF2B5EF4-FFF2-40B4-BE49-F238E27FC236}">
                    <a16:creationId xmlns:a16="http://schemas.microsoft.com/office/drawing/2014/main" xmlns="" id="{7D6AF5C8-CA10-49EF-9382-0637963D5D44}"/>
                  </a:ext>
                </a:extLst>
              </p:cNvPr>
              <p:cNvSpPr/>
              <p:nvPr/>
            </p:nvSpPr>
            <p:spPr>
              <a:xfrm>
                <a:off x="4926461" y="425277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6" name="任意多边形: 形状 2245">
                <a:extLst>
                  <a:ext uri="{FF2B5EF4-FFF2-40B4-BE49-F238E27FC236}">
                    <a16:creationId xmlns:a16="http://schemas.microsoft.com/office/drawing/2014/main" xmlns="" id="{A578112B-C067-4B95-BB6C-452D00774FCC}"/>
                  </a:ext>
                </a:extLst>
              </p:cNvPr>
              <p:cNvSpPr/>
              <p:nvPr/>
            </p:nvSpPr>
            <p:spPr>
              <a:xfrm>
                <a:off x="4924228" y="4250367"/>
                <a:ext cx="6010" cy="6009"/>
              </a:xfrm>
              <a:custGeom>
                <a:avLst/>
                <a:gdLst>
                  <a:gd name="connsiteX0" fmla="*/ 3606 w 6010"/>
                  <a:gd name="connsiteY0" fmla="*/ 6010 h 6009"/>
                  <a:gd name="connsiteX1" fmla="*/ 2404 w 6010"/>
                  <a:gd name="connsiteY1" fmla="*/ 6010 h 6009"/>
                  <a:gd name="connsiteX2" fmla="*/ 0 w 6010"/>
                  <a:gd name="connsiteY2" fmla="*/ 6010 h 6009"/>
                  <a:gd name="connsiteX3" fmla="*/ 0 w 6010"/>
                  <a:gd name="connsiteY3" fmla="*/ 3606 h 6009"/>
                  <a:gd name="connsiteX4" fmla="*/ 0 w 6010"/>
                  <a:gd name="connsiteY4" fmla="*/ 2404 h 6009"/>
                  <a:gd name="connsiteX5" fmla="*/ 0 w 6010"/>
                  <a:gd name="connsiteY5" fmla="*/ 2404 h 6009"/>
                  <a:gd name="connsiteX6" fmla="*/ 0 w 6010"/>
                  <a:gd name="connsiteY6" fmla="*/ 0 h 6009"/>
                  <a:gd name="connsiteX7" fmla="*/ 2404 w 6010"/>
                  <a:gd name="connsiteY7" fmla="*/ 0 h 6009"/>
                  <a:gd name="connsiteX8" fmla="*/ 6010 w 6010"/>
                  <a:gd name="connsiteY8" fmla="*/ 3606 h 6009"/>
                  <a:gd name="connsiteX9" fmla="*/ 6010 w 6010"/>
                  <a:gd name="connsiteY9" fmla="*/ 3606 h 6009"/>
                  <a:gd name="connsiteX10" fmla="*/ 6010 w 6010"/>
                  <a:gd name="connsiteY10" fmla="*/ 6010 h 6009"/>
                  <a:gd name="connsiteX11" fmla="*/ 3606 w 6010"/>
                  <a:gd name="connsiteY11" fmla="*/ 6010 h 6009"/>
                  <a:gd name="connsiteX12" fmla="*/ 3606 w 6010"/>
                  <a:gd name="connsiteY12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" h="6009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1" name="图形 7">
              <a:extLst>
                <a:ext uri="{FF2B5EF4-FFF2-40B4-BE49-F238E27FC236}">
                  <a16:creationId xmlns:a16="http://schemas.microsoft.com/office/drawing/2014/main" xmlns="" id="{9EF10393-6A20-4633-8C82-172E9AD05559}"/>
                </a:ext>
              </a:extLst>
            </p:cNvPr>
            <p:cNvGrpSpPr/>
            <p:nvPr/>
          </p:nvGrpSpPr>
          <p:grpSpPr>
            <a:xfrm>
              <a:off x="4930410" y="4251741"/>
              <a:ext cx="6009" cy="6009"/>
              <a:chOff x="4930410" y="4251741"/>
              <a:chExt cx="6009" cy="6009"/>
            </a:xfrm>
            <a:solidFill>
              <a:srgbClr val="B4B4B4"/>
            </a:solidFill>
          </p:grpSpPr>
          <p:sp>
            <p:nvSpPr>
              <p:cNvPr id="2243" name="任意多边形: 形状 2242">
                <a:extLst>
                  <a:ext uri="{FF2B5EF4-FFF2-40B4-BE49-F238E27FC236}">
                    <a16:creationId xmlns:a16="http://schemas.microsoft.com/office/drawing/2014/main" xmlns="" id="{9FDAF9E4-DEB5-4BE8-A501-B9FEB04E9DAF}"/>
                  </a:ext>
                </a:extLst>
              </p:cNvPr>
              <p:cNvSpPr/>
              <p:nvPr/>
            </p:nvSpPr>
            <p:spPr>
              <a:xfrm>
                <a:off x="4932814" y="4254145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4" name="任意多边形: 形状 2243">
                <a:extLst>
                  <a:ext uri="{FF2B5EF4-FFF2-40B4-BE49-F238E27FC236}">
                    <a16:creationId xmlns:a16="http://schemas.microsoft.com/office/drawing/2014/main" xmlns="" id="{36C1CAAA-9E46-49EA-8F3F-7FBDD5B35D93}"/>
                  </a:ext>
                </a:extLst>
              </p:cNvPr>
              <p:cNvSpPr/>
              <p:nvPr/>
            </p:nvSpPr>
            <p:spPr>
              <a:xfrm>
                <a:off x="4930410" y="4251741"/>
                <a:ext cx="6009" cy="6009"/>
              </a:xfrm>
              <a:custGeom>
                <a:avLst/>
                <a:gdLst>
                  <a:gd name="connsiteX0" fmla="*/ 3606 w 6009"/>
                  <a:gd name="connsiteY0" fmla="*/ 6010 h 6009"/>
                  <a:gd name="connsiteX1" fmla="*/ 3091 w 6009"/>
                  <a:gd name="connsiteY1" fmla="*/ 6010 h 6009"/>
                  <a:gd name="connsiteX2" fmla="*/ 3091 w 6009"/>
                  <a:gd name="connsiteY2" fmla="*/ 6010 h 6009"/>
                  <a:gd name="connsiteX3" fmla="*/ 858 w 6009"/>
                  <a:gd name="connsiteY3" fmla="*/ 5152 h 6009"/>
                  <a:gd name="connsiteX4" fmla="*/ 858 w 6009"/>
                  <a:gd name="connsiteY4" fmla="*/ 5152 h 6009"/>
                  <a:gd name="connsiteX5" fmla="*/ 0 w 6009"/>
                  <a:gd name="connsiteY5" fmla="*/ 2404 h 6009"/>
                  <a:gd name="connsiteX6" fmla="*/ 0 w 6009"/>
                  <a:gd name="connsiteY6" fmla="*/ 2404 h 6009"/>
                  <a:gd name="connsiteX7" fmla="*/ 0 w 6009"/>
                  <a:gd name="connsiteY7" fmla="*/ 0 h 6009"/>
                  <a:gd name="connsiteX8" fmla="*/ 2404 w 6009"/>
                  <a:gd name="connsiteY8" fmla="*/ 0 h 6009"/>
                  <a:gd name="connsiteX9" fmla="*/ 3606 w 6009"/>
                  <a:gd name="connsiteY9" fmla="*/ 0 h 6009"/>
                  <a:gd name="connsiteX10" fmla="*/ 3606 w 6009"/>
                  <a:gd name="connsiteY10" fmla="*/ 0 h 6009"/>
                  <a:gd name="connsiteX11" fmla="*/ 6010 w 6009"/>
                  <a:gd name="connsiteY11" fmla="*/ 0 h 6009"/>
                  <a:gd name="connsiteX12" fmla="*/ 6010 w 6009"/>
                  <a:gd name="connsiteY12" fmla="*/ 2404 h 6009"/>
                  <a:gd name="connsiteX13" fmla="*/ 6010 w 6009"/>
                  <a:gd name="connsiteY13" fmla="*/ 3606 h 6009"/>
                  <a:gd name="connsiteX14" fmla="*/ 6010 w 6009"/>
                  <a:gd name="connsiteY14" fmla="*/ 3606 h 6009"/>
                  <a:gd name="connsiteX15" fmla="*/ 3606 w 6009"/>
                  <a:gd name="connsiteY15" fmla="*/ 3606 h 6009"/>
                  <a:gd name="connsiteX16" fmla="*/ 3606 w 6009"/>
                  <a:gd name="connsiteY16" fmla="*/ 2919 h 6009"/>
                  <a:gd name="connsiteX17" fmla="*/ 3606 w 6009"/>
                  <a:gd name="connsiteY17" fmla="*/ 3606 h 6009"/>
                  <a:gd name="connsiteX18" fmla="*/ 6010 w 6009"/>
                  <a:gd name="connsiteY18" fmla="*/ 3606 h 6009"/>
                  <a:gd name="connsiteX19" fmla="*/ 6010 w 6009"/>
                  <a:gd name="connsiteY19" fmla="*/ 6010 h 6009"/>
                  <a:gd name="connsiteX20" fmla="*/ 3606 w 6009"/>
                  <a:gd name="connsiteY20" fmla="*/ 6010 h 6009"/>
                  <a:gd name="connsiteX21" fmla="*/ 3606 w 6009"/>
                  <a:gd name="connsiteY21" fmla="*/ 6010 h 6009"/>
                  <a:gd name="connsiteX22" fmla="*/ 3606 w 6009"/>
                  <a:gd name="connsiteY22" fmla="*/ 1202 h 6009"/>
                  <a:gd name="connsiteX23" fmla="*/ 3606 w 6009"/>
                  <a:gd name="connsiteY23" fmla="*/ 1202 h 6009"/>
                  <a:gd name="connsiteX24" fmla="*/ 3606 w 6009"/>
                  <a:gd name="connsiteY24" fmla="*/ 1202 h 6009"/>
                  <a:gd name="connsiteX25" fmla="*/ 3606 w 6009"/>
                  <a:gd name="connsiteY25" fmla="*/ 1202 h 6009"/>
                  <a:gd name="connsiteX26" fmla="*/ 3606 w 6009"/>
                  <a:gd name="connsiteY26" fmla="*/ 120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09">
                    <a:moveTo>
                      <a:pt x="3606" y="6010"/>
                    </a:moveTo>
                    <a:cubicBezTo>
                      <a:pt x="3434" y="6010"/>
                      <a:pt x="3263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889" y="6010"/>
                      <a:pt x="858" y="5152"/>
                    </a:cubicBezTo>
                    <a:lnTo>
                      <a:pt x="858" y="5152"/>
                    </a:lnTo>
                    <a:cubicBezTo>
                      <a:pt x="-344" y="3606"/>
                      <a:pt x="171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919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1202"/>
                    </a:move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2" name="图形 7">
              <a:extLst>
                <a:ext uri="{FF2B5EF4-FFF2-40B4-BE49-F238E27FC236}">
                  <a16:creationId xmlns:a16="http://schemas.microsoft.com/office/drawing/2014/main" xmlns="" id="{190DC849-38C4-4B4D-9153-A079F95A8E52}"/>
                </a:ext>
              </a:extLst>
            </p:cNvPr>
            <p:cNvGrpSpPr/>
            <p:nvPr/>
          </p:nvGrpSpPr>
          <p:grpSpPr>
            <a:xfrm>
              <a:off x="4942945" y="4248993"/>
              <a:ext cx="1202" cy="4808"/>
              <a:chOff x="4942945" y="4248993"/>
              <a:chExt cx="1202" cy="4808"/>
            </a:xfrm>
            <a:solidFill>
              <a:srgbClr val="B4B4B4"/>
            </a:solidFill>
          </p:grpSpPr>
          <p:sp>
            <p:nvSpPr>
              <p:cNvPr id="2241" name="任意多边形: 形状 2240">
                <a:extLst>
                  <a:ext uri="{FF2B5EF4-FFF2-40B4-BE49-F238E27FC236}">
                    <a16:creationId xmlns:a16="http://schemas.microsoft.com/office/drawing/2014/main" xmlns="" id="{1F01EE1B-A4D6-44F2-9377-F269FB3E81BF}"/>
                  </a:ext>
                </a:extLst>
              </p:cNvPr>
              <p:cNvSpPr/>
              <p:nvPr/>
            </p:nvSpPr>
            <p:spPr>
              <a:xfrm>
                <a:off x="4942945" y="425139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2" name="任意多边形: 形状 2241">
                <a:extLst>
                  <a:ext uri="{FF2B5EF4-FFF2-40B4-BE49-F238E27FC236}">
                    <a16:creationId xmlns:a16="http://schemas.microsoft.com/office/drawing/2014/main" xmlns="" id="{62D6BFE8-A5EA-4F0D-A76C-09E2762ABEBF}"/>
                  </a:ext>
                </a:extLst>
              </p:cNvPr>
              <p:cNvSpPr/>
              <p:nvPr/>
            </p:nvSpPr>
            <p:spPr>
              <a:xfrm>
                <a:off x="4942945" y="4248993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3" name="图形 7">
              <a:extLst>
                <a:ext uri="{FF2B5EF4-FFF2-40B4-BE49-F238E27FC236}">
                  <a16:creationId xmlns:a16="http://schemas.microsoft.com/office/drawing/2014/main" xmlns="" id="{8ECA9F84-2276-40CF-8D61-F19DD596222A}"/>
                </a:ext>
              </a:extLst>
            </p:cNvPr>
            <p:cNvGrpSpPr/>
            <p:nvPr/>
          </p:nvGrpSpPr>
          <p:grpSpPr>
            <a:xfrm>
              <a:off x="4952905" y="4248993"/>
              <a:ext cx="1279" cy="4808"/>
              <a:chOff x="4952905" y="4248993"/>
              <a:chExt cx="1279" cy="4808"/>
            </a:xfrm>
            <a:solidFill>
              <a:srgbClr val="B4B4B4"/>
            </a:solidFill>
          </p:grpSpPr>
          <p:sp>
            <p:nvSpPr>
              <p:cNvPr id="2239" name="任意多边形: 形状 2238">
                <a:extLst>
                  <a:ext uri="{FF2B5EF4-FFF2-40B4-BE49-F238E27FC236}">
                    <a16:creationId xmlns:a16="http://schemas.microsoft.com/office/drawing/2014/main" xmlns="" id="{DEAAFDD8-BACB-4588-B47E-1725C02FFF83}"/>
                  </a:ext>
                </a:extLst>
              </p:cNvPr>
              <p:cNvSpPr/>
              <p:nvPr/>
            </p:nvSpPr>
            <p:spPr>
              <a:xfrm>
                <a:off x="4952905" y="4251397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3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0" name="任意多边形: 形状 2239">
                <a:extLst>
                  <a:ext uri="{FF2B5EF4-FFF2-40B4-BE49-F238E27FC236}">
                    <a16:creationId xmlns:a16="http://schemas.microsoft.com/office/drawing/2014/main" xmlns="" id="{A24426F2-DCEC-4439-8224-E5C6DCD9E84D}"/>
                  </a:ext>
                </a:extLst>
              </p:cNvPr>
              <p:cNvSpPr/>
              <p:nvPr/>
            </p:nvSpPr>
            <p:spPr>
              <a:xfrm>
                <a:off x="4952905" y="4248993"/>
                <a:ext cx="1279" cy="4808"/>
              </a:xfrm>
              <a:custGeom>
                <a:avLst/>
                <a:gdLst>
                  <a:gd name="connsiteX0" fmla="*/ 0 w 1279"/>
                  <a:gd name="connsiteY0" fmla="*/ 4808 h 4808"/>
                  <a:gd name="connsiteX1" fmla="*/ 0 w 1279"/>
                  <a:gd name="connsiteY1" fmla="*/ 2404 h 4808"/>
                  <a:gd name="connsiteX2" fmla="*/ 0 w 1279"/>
                  <a:gd name="connsiteY2" fmla="*/ 4808 h 4808"/>
                  <a:gd name="connsiteX3" fmla="*/ 0 w 1279"/>
                  <a:gd name="connsiteY3" fmla="*/ 0 h 4808"/>
                  <a:gd name="connsiteX4" fmla="*/ 1202 w 1279"/>
                  <a:gd name="connsiteY4" fmla="*/ 0 h 4808"/>
                  <a:gd name="connsiteX5" fmla="*/ 1202 w 1279"/>
                  <a:gd name="connsiteY5" fmla="*/ 0 h 4808"/>
                  <a:gd name="connsiteX6" fmla="*/ 1202 w 1279"/>
                  <a:gd name="connsiteY6" fmla="*/ 4808 h 4808"/>
                  <a:gd name="connsiteX7" fmla="*/ 0 w 1279"/>
                  <a:gd name="connsiteY7" fmla="*/ 4808 h 4808"/>
                  <a:gd name="connsiteX8" fmla="*/ 0 w 1279"/>
                  <a:gd name="connsiteY8" fmla="*/ 4808 h 4808"/>
                  <a:gd name="connsiteX9" fmla="*/ 0 w 1279"/>
                  <a:gd name="connsiteY9" fmla="*/ 2404 h 4808"/>
                  <a:gd name="connsiteX10" fmla="*/ 0 w 1279"/>
                  <a:gd name="connsiteY10" fmla="*/ 4808 h 4808"/>
                  <a:gd name="connsiteX11" fmla="*/ 0 w 1279"/>
                  <a:gd name="connsiteY11" fmla="*/ 2404 h 4808"/>
                  <a:gd name="connsiteX12" fmla="*/ 0 w 1279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9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3" y="4808"/>
                      <a:pt x="1373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4" name="图形 7">
              <a:extLst>
                <a:ext uri="{FF2B5EF4-FFF2-40B4-BE49-F238E27FC236}">
                  <a16:creationId xmlns:a16="http://schemas.microsoft.com/office/drawing/2014/main" xmlns="" id="{4DBBC3D5-8B89-49FC-B43F-B5694E100448}"/>
                </a:ext>
              </a:extLst>
            </p:cNvPr>
            <p:cNvGrpSpPr/>
            <p:nvPr/>
          </p:nvGrpSpPr>
          <p:grpSpPr>
            <a:xfrm>
              <a:off x="4925259" y="4226155"/>
              <a:ext cx="6010" cy="6181"/>
              <a:chOff x="4925259" y="4226155"/>
              <a:chExt cx="6010" cy="6181"/>
            </a:xfrm>
            <a:solidFill>
              <a:srgbClr val="B4B4B4"/>
            </a:solidFill>
          </p:grpSpPr>
          <p:sp>
            <p:nvSpPr>
              <p:cNvPr id="2237" name="任意多边形: 形状 2236">
                <a:extLst>
                  <a:ext uri="{FF2B5EF4-FFF2-40B4-BE49-F238E27FC236}">
                    <a16:creationId xmlns:a16="http://schemas.microsoft.com/office/drawing/2014/main" xmlns="" id="{FA6C6B3D-E921-47F9-BDBD-05C9885D240E}"/>
                  </a:ext>
                </a:extLst>
              </p:cNvPr>
              <p:cNvSpPr/>
              <p:nvPr/>
            </p:nvSpPr>
            <p:spPr>
              <a:xfrm>
                <a:off x="4927827" y="4228559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1202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8" name="任意多边形: 形状 2237">
                <a:extLst>
                  <a:ext uri="{FF2B5EF4-FFF2-40B4-BE49-F238E27FC236}">
                    <a16:creationId xmlns:a16="http://schemas.microsoft.com/office/drawing/2014/main" xmlns="" id="{7252155F-2658-4711-971D-7A154D1DABC2}"/>
                  </a:ext>
                </a:extLst>
              </p:cNvPr>
              <p:cNvSpPr/>
              <p:nvPr/>
            </p:nvSpPr>
            <p:spPr>
              <a:xfrm>
                <a:off x="4925259" y="4226155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2576 w 6010"/>
                  <a:gd name="connsiteY1" fmla="*/ 6182 h 6181"/>
                  <a:gd name="connsiteX2" fmla="*/ 2576 w 6010"/>
                  <a:gd name="connsiteY2" fmla="*/ 6182 h 6181"/>
                  <a:gd name="connsiteX3" fmla="*/ 2404 w 6010"/>
                  <a:gd name="connsiteY3" fmla="*/ 6182 h 6181"/>
                  <a:gd name="connsiteX4" fmla="*/ 1374 w 6010"/>
                  <a:gd name="connsiteY4" fmla="*/ 6182 h 6181"/>
                  <a:gd name="connsiteX5" fmla="*/ 687 w 6010"/>
                  <a:gd name="connsiteY5" fmla="*/ 5495 h 6181"/>
                  <a:gd name="connsiteX6" fmla="*/ 0 w 6010"/>
                  <a:gd name="connsiteY6" fmla="*/ 3778 h 6181"/>
                  <a:gd name="connsiteX7" fmla="*/ 3778 w 6010"/>
                  <a:gd name="connsiteY7" fmla="*/ 0 h 6181"/>
                  <a:gd name="connsiteX8" fmla="*/ 3778 w 6010"/>
                  <a:gd name="connsiteY8" fmla="*/ 0 h 6181"/>
                  <a:gd name="connsiteX9" fmla="*/ 6010 w 6010"/>
                  <a:gd name="connsiteY9" fmla="*/ 0 h 6181"/>
                  <a:gd name="connsiteX10" fmla="*/ 6010 w 6010"/>
                  <a:gd name="connsiteY10" fmla="*/ 2404 h 6181"/>
                  <a:gd name="connsiteX11" fmla="*/ 6010 w 6010"/>
                  <a:gd name="connsiteY11" fmla="*/ 3606 h 6181"/>
                  <a:gd name="connsiteX12" fmla="*/ 6010 w 6010"/>
                  <a:gd name="connsiteY12" fmla="*/ 6010 h 6181"/>
                  <a:gd name="connsiteX13" fmla="*/ 3778 w 6010"/>
                  <a:gd name="connsiteY13" fmla="*/ 6010 h 6181"/>
                  <a:gd name="connsiteX14" fmla="*/ 3778 w 6010"/>
                  <a:gd name="connsiteY14" fmla="*/ 6182 h 6181"/>
                  <a:gd name="connsiteX15" fmla="*/ 3778 w 6010"/>
                  <a:gd name="connsiteY15" fmla="*/ 3606 h 6181"/>
                  <a:gd name="connsiteX16" fmla="*/ 3778 w 6010"/>
                  <a:gd name="connsiteY16" fmla="*/ 2232 h 6181"/>
                  <a:gd name="connsiteX17" fmla="*/ 4122 w 6010"/>
                  <a:gd name="connsiteY17" fmla="*/ 1717 h 6181"/>
                  <a:gd name="connsiteX18" fmla="*/ 3778 w 6010"/>
                  <a:gd name="connsiteY18" fmla="*/ 2232 h 6181"/>
                  <a:gd name="connsiteX19" fmla="*/ 3778 w 6010"/>
                  <a:gd name="connsiteY19" fmla="*/ 1030 h 6181"/>
                  <a:gd name="connsiteX20" fmla="*/ 3778 w 6010"/>
                  <a:gd name="connsiteY20" fmla="*/ 2232 h 6181"/>
                  <a:gd name="connsiteX21" fmla="*/ 3778 w 6010"/>
                  <a:gd name="connsiteY21" fmla="*/ 3606 h 6181"/>
                  <a:gd name="connsiteX22" fmla="*/ 3778 w 6010"/>
                  <a:gd name="connsiteY22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091" y="6182"/>
                      <a:pt x="2748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1374" y="6182"/>
                    </a:lnTo>
                    <a:lnTo>
                      <a:pt x="687" y="5495"/>
                    </a:lnTo>
                    <a:lnTo>
                      <a:pt x="0" y="3778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606"/>
                    </a:moveTo>
                    <a:lnTo>
                      <a:pt x="3778" y="2232"/>
                    </a:lnTo>
                    <a:lnTo>
                      <a:pt x="4122" y="1717"/>
                    </a:lnTo>
                    <a:lnTo>
                      <a:pt x="3778" y="2232"/>
                    </a:lnTo>
                    <a:lnTo>
                      <a:pt x="3778" y="1030"/>
                    </a:lnTo>
                    <a:lnTo>
                      <a:pt x="3778" y="2232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5" name="图形 7">
              <a:extLst>
                <a:ext uri="{FF2B5EF4-FFF2-40B4-BE49-F238E27FC236}">
                  <a16:creationId xmlns:a16="http://schemas.microsoft.com/office/drawing/2014/main" xmlns="" id="{0AC81B69-BB1B-4311-976B-45C282AAE183}"/>
                </a:ext>
              </a:extLst>
            </p:cNvPr>
            <p:cNvGrpSpPr/>
            <p:nvPr/>
          </p:nvGrpSpPr>
          <p:grpSpPr>
            <a:xfrm>
              <a:off x="4892461" y="4212418"/>
              <a:ext cx="6182" cy="6181"/>
              <a:chOff x="4892461" y="4212418"/>
              <a:chExt cx="6182" cy="6181"/>
            </a:xfrm>
            <a:solidFill>
              <a:srgbClr val="B4B4B4"/>
            </a:solidFill>
          </p:grpSpPr>
          <p:sp>
            <p:nvSpPr>
              <p:cNvPr id="2235" name="任意多边形: 形状 2234">
                <a:extLst>
                  <a:ext uri="{FF2B5EF4-FFF2-40B4-BE49-F238E27FC236}">
                    <a16:creationId xmlns:a16="http://schemas.microsoft.com/office/drawing/2014/main" xmlns="" id="{55BEC8F5-7098-47DF-9FD0-5FCB5A61041F}"/>
                  </a:ext>
                </a:extLst>
              </p:cNvPr>
              <p:cNvSpPr/>
              <p:nvPr/>
            </p:nvSpPr>
            <p:spPr>
              <a:xfrm>
                <a:off x="4894865" y="4214744"/>
                <a:ext cx="1202" cy="1280"/>
              </a:xfrm>
              <a:custGeom>
                <a:avLst/>
                <a:gdLst>
                  <a:gd name="connsiteX0" fmla="*/ 0 w 1202"/>
                  <a:gd name="connsiteY0" fmla="*/ 1280 h 1280"/>
                  <a:gd name="connsiteX1" fmla="*/ 1202 w 1202"/>
                  <a:gd name="connsiteY1" fmla="*/ 1280 h 1280"/>
                  <a:gd name="connsiteX2" fmla="*/ 0 w 1202"/>
                  <a:gd name="connsiteY2" fmla="*/ 78 h 1280"/>
                  <a:gd name="connsiteX3" fmla="*/ 0 w 1202"/>
                  <a:gd name="connsiteY3" fmla="*/ 1280 h 1280"/>
                  <a:gd name="connsiteX4" fmla="*/ 0 w 1202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6" name="任意多边形: 形状 2235">
                <a:extLst>
                  <a:ext uri="{FF2B5EF4-FFF2-40B4-BE49-F238E27FC236}">
                    <a16:creationId xmlns:a16="http://schemas.microsoft.com/office/drawing/2014/main" xmlns="" id="{727DACA2-F395-4D1C-AC34-E4F714219F07}"/>
                  </a:ext>
                </a:extLst>
              </p:cNvPr>
              <p:cNvSpPr/>
              <p:nvPr/>
            </p:nvSpPr>
            <p:spPr>
              <a:xfrm>
                <a:off x="4892461" y="4212418"/>
                <a:ext cx="6182" cy="6181"/>
              </a:xfrm>
              <a:custGeom>
                <a:avLst/>
                <a:gdLst>
                  <a:gd name="connsiteX0" fmla="*/ 3606 w 6182"/>
                  <a:gd name="connsiteY0" fmla="*/ 6010 h 6181"/>
                  <a:gd name="connsiteX1" fmla="*/ 2404 w 6182"/>
                  <a:gd name="connsiteY1" fmla="*/ 6010 h 6181"/>
                  <a:gd name="connsiteX2" fmla="*/ 2404 w 6182"/>
                  <a:gd name="connsiteY2" fmla="*/ 6010 h 6181"/>
                  <a:gd name="connsiteX3" fmla="*/ 0 w 6182"/>
                  <a:gd name="connsiteY3" fmla="*/ 6010 h 6181"/>
                  <a:gd name="connsiteX4" fmla="*/ 0 w 6182"/>
                  <a:gd name="connsiteY4" fmla="*/ 3606 h 6181"/>
                  <a:gd name="connsiteX5" fmla="*/ 0 w 6182"/>
                  <a:gd name="connsiteY5" fmla="*/ 2404 h 6181"/>
                  <a:gd name="connsiteX6" fmla="*/ 0 w 6182"/>
                  <a:gd name="connsiteY6" fmla="*/ 2404 h 6181"/>
                  <a:gd name="connsiteX7" fmla="*/ 0 w 6182"/>
                  <a:gd name="connsiteY7" fmla="*/ 0 h 6181"/>
                  <a:gd name="connsiteX8" fmla="*/ 2404 w 6182"/>
                  <a:gd name="connsiteY8" fmla="*/ 0 h 6181"/>
                  <a:gd name="connsiteX9" fmla="*/ 2919 w 6182"/>
                  <a:gd name="connsiteY9" fmla="*/ 0 h 6181"/>
                  <a:gd name="connsiteX10" fmla="*/ 2919 w 6182"/>
                  <a:gd name="connsiteY10" fmla="*/ 0 h 6181"/>
                  <a:gd name="connsiteX11" fmla="*/ 5323 w 6182"/>
                  <a:gd name="connsiteY11" fmla="*/ 859 h 6181"/>
                  <a:gd name="connsiteX12" fmla="*/ 5323 w 6182"/>
                  <a:gd name="connsiteY12" fmla="*/ 859 h 6181"/>
                  <a:gd name="connsiteX13" fmla="*/ 6182 w 6182"/>
                  <a:gd name="connsiteY13" fmla="*/ 3778 h 6181"/>
                  <a:gd name="connsiteX14" fmla="*/ 6182 w 6182"/>
                  <a:gd name="connsiteY14" fmla="*/ 3778 h 6181"/>
                  <a:gd name="connsiteX15" fmla="*/ 6182 w 6182"/>
                  <a:gd name="connsiteY15" fmla="*/ 6182 h 6181"/>
                  <a:gd name="connsiteX16" fmla="*/ 3606 w 6182"/>
                  <a:gd name="connsiteY16" fmla="*/ 6182 h 6181"/>
                  <a:gd name="connsiteX17" fmla="*/ 3606 w 6182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2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6" name="图形 7">
              <a:extLst>
                <a:ext uri="{FF2B5EF4-FFF2-40B4-BE49-F238E27FC236}">
                  <a16:creationId xmlns:a16="http://schemas.microsoft.com/office/drawing/2014/main" xmlns="" id="{FE1835A9-D897-4DA9-BBF2-C9C431FFF881}"/>
                </a:ext>
              </a:extLst>
            </p:cNvPr>
            <p:cNvGrpSpPr/>
            <p:nvPr/>
          </p:nvGrpSpPr>
          <p:grpSpPr>
            <a:xfrm>
              <a:off x="4888855" y="4217226"/>
              <a:ext cx="10646" cy="6181"/>
              <a:chOff x="4888855" y="4217226"/>
              <a:chExt cx="10646" cy="6181"/>
            </a:xfrm>
            <a:solidFill>
              <a:srgbClr val="B4B4B4"/>
            </a:solidFill>
          </p:grpSpPr>
          <p:sp>
            <p:nvSpPr>
              <p:cNvPr id="2233" name="任意多边形: 形状 2232">
                <a:extLst>
                  <a:ext uri="{FF2B5EF4-FFF2-40B4-BE49-F238E27FC236}">
                    <a16:creationId xmlns:a16="http://schemas.microsoft.com/office/drawing/2014/main" xmlns="" id="{9336EB38-381E-4661-B9D3-EFAE3497A6B8}"/>
                  </a:ext>
                </a:extLst>
              </p:cNvPr>
              <p:cNvSpPr/>
              <p:nvPr/>
            </p:nvSpPr>
            <p:spPr>
              <a:xfrm>
                <a:off x="4891252" y="4219802"/>
                <a:ext cx="2410" cy="1201"/>
              </a:xfrm>
              <a:custGeom>
                <a:avLst/>
                <a:gdLst>
                  <a:gd name="connsiteX0" fmla="*/ 1209 w 2410"/>
                  <a:gd name="connsiteY0" fmla="*/ 1202 h 1201"/>
                  <a:gd name="connsiteX1" fmla="*/ 2411 w 2410"/>
                  <a:gd name="connsiteY1" fmla="*/ 0 h 1201"/>
                  <a:gd name="connsiteX2" fmla="*/ 1209 w 2410"/>
                  <a:gd name="connsiteY2" fmla="*/ 0 h 1201"/>
                  <a:gd name="connsiteX3" fmla="*/ 7 w 2410"/>
                  <a:gd name="connsiteY3" fmla="*/ 0 h 1201"/>
                  <a:gd name="connsiteX4" fmla="*/ 1209 w 2410"/>
                  <a:gd name="connsiteY4" fmla="*/ 1202 h 1201"/>
                  <a:gd name="connsiteX5" fmla="*/ 1209 w 2410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201">
                    <a:moveTo>
                      <a:pt x="1209" y="1202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4" name="任意多边形: 形状 2233">
                <a:extLst>
                  <a:ext uri="{FF2B5EF4-FFF2-40B4-BE49-F238E27FC236}">
                    <a16:creationId xmlns:a16="http://schemas.microsoft.com/office/drawing/2014/main" xmlns="" id="{5B4DB180-4698-4ADD-8C49-49A9D4F8AE1F}"/>
                  </a:ext>
                </a:extLst>
              </p:cNvPr>
              <p:cNvSpPr/>
              <p:nvPr/>
            </p:nvSpPr>
            <p:spPr>
              <a:xfrm>
                <a:off x="4888855" y="4217226"/>
                <a:ext cx="10646" cy="6181"/>
              </a:xfrm>
              <a:custGeom>
                <a:avLst/>
                <a:gdLst>
                  <a:gd name="connsiteX0" fmla="*/ 3606 w 10646"/>
                  <a:gd name="connsiteY0" fmla="*/ 6182 h 6181"/>
                  <a:gd name="connsiteX1" fmla="*/ 0 w 10646"/>
                  <a:gd name="connsiteY1" fmla="*/ 2404 h 6181"/>
                  <a:gd name="connsiteX2" fmla="*/ 0 w 10646"/>
                  <a:gd name="connsiteY2" fmla="*/ 2404 h 6181"/>
                  <a:gd name="connsiteX3" fmla="*/ 0 w 10646"/>
                  <a:gd name="connsiteY3" fmla="*/ 0 h 6181"/>
                  <a:gd name="connsiteX4" fmla="*/ 2404 w 10646"/>
                  <a:gd name="connsiteY4" fmla="*/ 0 h 6181"/>
                  <a:gd name="connsiteX5" fmla="*/ 3606 w 10646"/>
                  <a:gd name="connsiteY5" fmla="*/ 0 h 6181"/>
                  <a:gd name="connsiteX6" fmla="*/ 3606 w 10646"/>
                  <a:gd name="connsiteY6" fmla="*/ 0 h 6181"/>
                  <a:gd name="connsiteX7" fmla="*/ 10646 w 10646"/>
                  <a:gd name="connsiteY7" fmla="*/ 0 h 6181"/>
                  <a:gd name="connsiteX8" fmla="*/ 6697 w 10646"/>
                  <a:gd name="connsiteY8" fmla="*/ 4121 h 6181"/>
                  <a:gd name="connsiteX9" fmla="*/ 5495 w 10646"/>
                  <a:gd name="connsiteY9" fmla="*/ 5323 h 6181"/>
                  <a:gd name="connsiteX10" fmla="*/ 4808 w 10646"/>
                  <a:gd name="connsiteY10" fmla="*/ 6010 h 6181"/>
                  <a:gd name="connsiteX11" fmla="*/ 3606 w 10646"/>
                  <a:gd name="connsiteY11" fmla="*/ 6010 h 6181"/>
                  <a:gd name="connsiteX12" fmla="*/ 3606 w 10646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46" h="6181">
                    <a:moveTo>
                      <a:pt x="3606" y="6182"/>
                    </a:moveTo>
                    <a:cubicBezTo>
                      <a:pt x="0" y="6010"/>
                      <a:pt x="0" y="257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10646" y="0"/>
                    </a:lnTo>
                    <a:lnTo>
                      <a:pt x="6697" y="4121"/>
                    </a:lnTo>
                    <a:lnTo>
                      <a:pt x="5495" y="5323"/>
                    </a:lnTo>
                    <a:lnTo>
                      <a:pt x="4808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7" name="图形 7">
              <a:extLst>
                <a:ext uri="{FF2B5EF4-FFF2-40B4-BE49-F238E27FC236}">
                  <a16:creationId xmlns:a16="http://schemas.microsoft.com/office/drawing/2014/main" xmlns="" id="{1A6EF4D0-D87F-495D-B71C-4768E36A3ECD}"/>
                </a:ext>
              </a:extLst>
            </p:cNvPr>
            <p:cNvGrpSpPr/>
            <p:nvPr/>
          </p:nvGrpSpPr>
          <p:grpSpPr>
            <a:xfrm>
              <a:off x="5690597" y="4451790"/>
              <a:ext cx="1202" cy="4979"/>
              <a:chOff x="5690597" y="4451790"/>
              <a:chExt cx="1202" cy="4979"/>
            </a:xfrm>
            <a:solidFill>
              <a:srgbClr val="B4B4B4"/>
            </a:solidFill>
          </p:grpSpPr>
          <p:sp>
            <p:nvSpPr>
              <p:cNvPr id="2231" name="任意多边形: 形状 2230">
                <a:extLst>
                  <a:ext uri="{FF2B5EF4-FFF2-40B4-BE49-F238E27FC236}">
                    <a16:creationId xmlns:a16="http://schemas.microsoft.com/office/drawing/2014/main" xmlns="" id="{DFE1C046-3B08-4DF9-9065-DE63E8CDA5EC}"/>
                  </a:ext>
                </a:extLst>
              </p:cNvPr>
              <p:cNvSpPr/>
              <p:nvPr/>
            </p:nvSpPr>
            <p:spPr>
              <a:xfrm>
                <a:off x="5690597" y="4454366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2" name="任意多边形: 形状 2231">
                <a:extLst>
                  <a:ext uri="{FF2B5EF4-FFF2-40B4-BE49-F238E27FC236}">
                    <a16:creationId xmlns:a16="http://schemas.microsoft.com/office/drawing/2014/main" xmlns="" id="{D4229EE3-4A96-4E57-8C11-84D09E7487F0}"/>
                  </a:ext>
                </a:extLst>
              </p:cNvPr>
              <p:cNvSpPr/>
              <p:nvPr/>
            </p:nvSpPr>
            <p:spPr>
              <a:xfrm>
                <a:off x="5690597" y="4451790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2576 h 4979"/>
                  <a:gd name="connsiteX2" fmla="*/ 0 w 1202"/>
                  <a:gd name="connsiteY2" fmla="*/ 4980 h 4979"/>
                  <a:gd name="connsiteX3" fmla="*/ 0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0 h 4979"/>
                  <a:gd name="connsiteX6" fmla="*/ 1202 w 1202"/>
                  <a:gd name="connsiteY6" fmla="*/ 4980 h 4979"/>
                  <a:gd name="connsiteX7" fmla="*/ 0 w 1202"/>
                  <a:gd name="connsiteY7" fmla="*/ 4980 h 4979"/>
                  <a:gd name="connsiteX8" fmla="*/ 0 w 1202"/>
                  <a:gd name="connsiteY8" fmla="*/ 4980 h 4979"/>
                  <a:gd name="connsiteX9" fmla="*/ 0 w 1202"/>
                  <a:gd name="connsiteY9" fmla="*/ 2576 h 4979"/>
                  <a:gd name="connsiteX10" fmla="*/ 0 w 1202"/>
                  <a:gd name="connsiteY10" fmla="*/ 4980 h 4979"/>
                  <a:gd name="connsiteX11" fmla="*/ 0 w 1202"/>
                  <a:gd name="connsiteY11" fmla="*/ 2576 h 4979"/>
                  <a:gd name="connsiteX12" fmla="*/ 0 w 1202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8" name="图形 7">
              <a:extLst>
                <a:ext uri="{FF2B5EF4-FFF2-40B4-BE49-F238E27FC236}">
                  <a16:creationId xmlns:a16="http://schemas.microsoft.com/office/drawing/2014/main" xmlns="" id="{58825FDE-E8C7-4343-81BE-1AD3951E070E}"/>
                </a:ext>
              </a:extLst>
            </p:cNvPr>
            <p:cNvGrpSpPr/>
            <p:nvPr/>
          </p:nvGrpSpPr>
          <p:grpSpPr>
            <a:xfrm>
              <a:off x="5694546" y="4451962"/>
              <a:ext cx="6009" cy="6009"/>
              <a:chOff x="5694546" y="4451962"/>
              <a:chExt cx="6009" cy="6009"/>
            </a:xfrm>
            <a:solidFill>
              <a:srgbClr val="B4B4B4"/>
            </a:solidFill>
          </p:grpSpPr>
          <p:sp>
            <p:nvSpPr>
              <p:cNvPr id="2229" name="任意多边形: 形状 2228">
                <a:extLst>
                  <a:ext uri="{FF2B5EF4-FFF2-40B4-BE49-F238E27FC236}">
                    <a16:creationId xmlns:a16="http://schemas.microsoft.com/office/drawing/2014/main" xmlns="" id="{C53DE2B2-7496-4711-91FA-6D11307E7593}"/>
                  </a:ext>
                </a:extLst>
              </p:cNvPr>
              <p:cNvSpPr/>
              <p:nvPr/>
            </p:nvSpPr>
            <p:spPr>
              <a:xfrm>
                <a:off x="5696950" y="445436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0" name="任意多边形: 形状 2229">
                <a:extLst>
                  <a:ext uri="{FF2B5EF4-FFF2-40B4-BE49-F238E27FC236}">
                    <a16:creationId xmlns:a16="http://schemas.microsoft.com/office/drawing/2014/main" xmlns="" id="{B780A879-0F28-4F99-A83E-673C246348A6}"/>
                  </a:ext>
                </a:extLst>
              </p:cNvPr>
              <p:cNvSpPr/>
              <p:nvPr/>
            </p:nvSpPr>
            <p:spPr>
              <a:xfrm>
                <a:off x="5694546" y="4451962"/>
                <a:ext cx="6009" cy="6009"/>
              </a:xfrm>
              <a:custGeom>
                <a:avLst/>
                <a:gdLst>
                  <a:gd name="connsiteX0" fmla="*/ 3606 w 6009"/>
                  <a:gd name="connsiteY0" fmla="*/ 6010 h 6009"/>
                  <a:gd name="connsiteX1" fmla="*/ 0 w 6009"/>
                  <a:gd name="connsiteY1" fmla="*/ 2404 h 6009"/>
                  <a:gd name="connsiteX2" fmla="*/ 0 w 6009"/>
                  <a:gd name="connsiteY2" fmla="*/ 2404 h 6009"/>
                  <a:gd name="connsiteX3" fmla="*/ 0 w 6009"/>
                  <a:gd name="connsiteY3" fmla="*/ 0 h 6009"/>
                  <a:gd name="connsiteX4" fmla="*/ 2404 w 6009"/>
                  <a:gd name="connsiteY4" fmla="*/ 0 h 6009"/>
                  <a:gd name="connsiteX5" fmla="*/ 6010 w 6009"/>
                  <a:gd name="connsiteY5" fmla="*/ 0 h 6009"/>
                  <a:gd name="connsiteX6" fmla="*/ 6010 w 6009"/>
                  <a:gd name="connsiteY6" fmla="*/ 2404 h 6009"/>
                  <a:gd name="connsiteX7" fmla="*/ 6010 w 6009"/>
                  <a:gd name="connsiteY7" fmla="*/ 3606 h 6009"/>
                  <a:gd name="connsiteX8" fmla="*/ 6010 w 6009"/>
                  <a:gd name="connsiteY8" fmla="*/ 3606 h 6009"/>
                  <a:gd name="connsiteX9" fmla="*/ 6010 w 6009"/>
                  <a:gd name="connsiteY9" fmla="*/ 6010 h 6009"/>
                  <a:gd name="connsiteX10" fmla="*/ 3606 w 6009"/>
                  <a:gd name="connsiteY10" fmla="*/ 6010 h 6009"/>
                  <a:gd name="connsiteX11" fmla="*/ 3606 w 6009"/>
                  <a:gd name="connsiteY11" fmla="*/ 6010 h 6009"/>
                  <a:gd name="connsiteX12" fmla="*/ 3606 w 6009"/>
                  <a:gd name="connsiteY12" fmla="*/ 3606 h 6009"/>
                  <a:gd name="connsiteX13" fmla="*/ 3606 w 6009"/>
                  <a:gd name="connsiteY13" fmla="*/ 2404 h 6009"/>
                  <a:gd name="connsiteX14" fmla="*/ 3606 w 6009"/>
                  <a:gd name="connsiteY14" fmla="*/ 3606 h 6009"/>
                  <a:gd name="connsiteX15" fmla="*/ 3606 w 6009"/>
                  <a:gd name="connsiteY15" fmla="*/ 3606 h 6009"/>
                  <a:gd name="connsiteX16" fmla="*/ 3606 w 6009"/>
                  <a:gd name="connsiteY16" fmla="*/ 2404 h 6009"/>
                  <a:gd name="connsiteX17" fmla="*/ 3606 w 6009"/>
                  <a:gd name="connsiteY17" fmla="*/ 1202 h 6009"/>
                  <a:gd name="connsiteX18" fmla="*/ 3606 w 6009"/>
                  <a:gd name="connsiteY18" fmla="*/ 2404 h 6009"/>
                  <a:gd name="connsiteX19" fmla="*/ 3606 w 6009"/>
                  <a:gd name="connsiteY19" fmla="*/ 240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9" h="6009">
                    <a:moveTo>
                      <a:pt x="3606" y="6010"/>
                    </a:moveTo>
                    <a:cubicBezTo>
                      <a:pt x="3606" y="6010"/>
                      <a:pt x="171" y="583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9" name="图形 7">
              <a:extLst>
                <a:ext uri="{FF2B5EF4-FFF2-40B4-BE49-F238E27FC236}">
                  <a16:creationId xmlns:a16="http://schemas.microsoft.com/office/drawing/2014/main" xmlns="" id="{8ECC22F7-7408-489E-A299-D1B4F128DD0E}"/>
                </a:ext>
              </a:extLst>
            </p:cNvPr>
            <p:cNvGrpSpPr/>
            <p:nvPr/>
          </p:nvGrpSpPr>
          <p:grpSpPr>
            <a:xfrm>
              <a:off x="5682011" y="4472385"/>
              <a:ext cx="6181" cy="6020"/>
              <a:chOff x="5682011" y="4472385"/>
              <a:chExt cx="6181" cy="6020"/>
            </a:xfrm>
            <a:solidFill>
              <a:srgbClr val="B4B4B4"/>
            </a:solidFill>
          </p:grpSpPr>
          <p:sp>
            <p:nvSpPr>
              <p:cNvPr id="2227" name="任意多边形: 形状 2226">
                <a:extLst>
                  <a:ext uri="{FF2B5EF4-FFF2-40B4-BE49-F238E27FC236}">
                    <a16:creationId xmlns:a16="http://schemas.microsoft.com/office/drawing/2014/main" xmlns="" id="{8BE0CEFB-A81C-4537-AE85-7333BE460CB1}"/>
                  </a:ext>
                </a:extLst>
              </p:cNvPr>
              <p:cNvSpPr/>
              <p:nvPr/>
            </p:nvSpPr>
            <p:spPr>
              <a:xfrm>
                <a:off x="5684415" y="4474800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8" name="任意多边形: 形状 2227">
                <a:extLst>
                  <a:ext uri="{FF2B5EF4-FFF2-40B4-BE49-F238E27FC236}">
                    <a16:creationId xmlns:a16="http://schemas.microsoft.com/office/drawing/2014/main" xmlns="" id="{D69EAF17-E2DE-4280-83A6-EAC7AC241E40}"/>
                  </a:ext>
                </a:extLst>
              </p:cNvPr>
              <p:cNvSpPr/>
              <p:nvPr/>
            </p:nvSpPr>
            <p:spPr>
              <a:xfrm>
                <a:off x="5682011" y="4472385"/>
                <a:ext cx="6181" cy="6020"/>
              </a:xfrm>
              <a:custGeom>
                <a:avLst/>
                <a:gdLst>
                  <a:gd name="connsiteX0" fmla="*/ 3606 w 6181"/>
                  <a:gd name="connsiteY0" fmla="*/ 6021 h 6020"/>
                  <a:gd name="connsiteX1" fmla="*/ 2404 w 6181"/>
                  <a:gd name="connsiteY1" fmla="*/ 6021 h 6020"/>
                  <a:gd name="connsiteX2" fmla="*/ 2404 w 6181"/>
                  <a:gd name="connsiteY2" fmla="*/ 6021 h 6020"/>
                  <a:gd name="connsiteX3" fmla="*/ 0 w 6181"/>
                  <a:gd name="connsiteY3" fmla="*/ 6021 h 6020"/>
                  <a:gd name="connsiteX4" fmla="*/ 0 w 6181"/>
                  <a:gd name="connsiteY4" fmla="*/ 3617 h 6020"/>
                  <a:gd name="connsiteX5" fmla="*/ 858 w 6181"/>
                  <a:gd name="connsiteY5" fmla="*/ 869 h 6020"/>
                  <a:gd name="connsiteX6" fmla="*/ 858 w 6181"/>
                  <a:gd name="connsiteY6" fmla="*/ 869 h 6020"/>
                  <a:gd name="connsiteX7" fmla="*/ 3263 w 6181"/>
                  <a:gd name="connsiteY7" fmla="*/ 11 h 6020"/>
                  <a:gd name="connsiteX8" fmla="*/ 3263 w 6181"/>
                  <a:gd name="connsiteY8" fmla="*/ 11 h 6020"/>
                  <a:gd name="connsiteX9" fmla="*/ 3778 w 6181"/>
                  <a:gd name="connsiteY9" fmla="*/ 11 h 6020"/>
                  <a:gd name="connsiteX10" fmla="*/ 3778 w 6181"/>
                  <a:gd name="connsiteY10" fmla="*/ 11 h 6020"/>
                  <a:gd name="connsiteX11" fmla="*/ 6182 w 6181"/>
                  <a:gd name="connsiteY11" fmla="*/ 11 h 6020"/>
                  <a:gd name="connsiteX12" fmla="*/ 6182 w 6181"/>
                  <a:gd name="connsiteY12" fmla="*/ 2415 h 6020"/>
                  <a:gd name="connsiteX13" fmla="*/ 6182 w 6181"/>
                  <a:gd name="connsiteY13" fmla="*/ 3617 h 6020"/>
                  <a:gd name="connsiteX14" fmla="*/ 6182 w 6181"/>
                  <a:gd name="connsiteY14" fmla="*/ 3617 h 6020"/>
                  <a:gd name="connsiteX15" fmla="*/ 6182 w 6181"/>
                  <a:gd name="connsiteY15" fmla="*/ 6021 h 6020"/>
                  <a:gd name="connsiteX16" fmla="*/ 3606 w 6181"/>
                  <a:gd name="connsiteY16" fmla="*/ 6021 h 6020"/>
                  <a:gd name="connsiteX17" fmla="*/ 3606 w 6181"/>
                  <a:gd name="connsiteY17" fmla="*/ 6021 h 6020"/>
                  <a:gd name="connsiteX18" fmla="*/ 3606 w 6181"/>
                  <a:gd name="connsiteY18" fmla="*/ 2930 h 6020"/>
                  <a:gd name="connsiteX19" fmla="*/ 3606 w 6181"/>
                  <a:gd name="connsiteY19" fmla="*/ 1041 h 6020"/>
                  <a:gd name="connsiteX20" fmla="*/ 3606 w 6181"/>
                  <a:gd name="connsiteY20" fmla="*/ 2930 h 6020"/>
                  <a:gd name="connsiteX21" fmla="*/ 3606 w 6181"/>
                  <a:gd name="connsiteY21" fmla="*/ 2930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020">
                    <a:moveTo>
                      <a:pt x="3606" y="6021"/>
                    </a:moveTo>
                    <a:cubicBezTo>
                      <a:pt x="2404" y="6021"/>
                      <a:pt x="2404" y="6021"/>
                      <a:pt x="2404" y="6021"/>
                    </a:cubicBez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2" y="3102"/>
                      <a:pt x="-343" y="2415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5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021"/>
                    </a:lnTo>
                    <a:close/>
                    <a:moveTo>
                      <a:pt x="3606" y="2930"/>
                    </a:moveTo>
                    <a:lnTo>
                      <a:pt x="3606" y="1041"/>
                    </a:lnTo>
                    <a:lnTo>
                      <a:pt x="3606" y="2930"/>
                    </a:lnTo>
                    <a:lnTo>
                      <a:pt x="3606" y="29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0" name="图形 7">
              <a:extLst>
                <a:ext uri="{FF2B5EF4-FFF2-40B4-BE49-F238E27FC236}">
                  <a16:creationId xmlns:a16="http://schemas.microsoft.com/office/drawing/2014/main" xmlns="" id="{FBCED555-346A-4140-990B-D51407DB2838}"/>
                </a:ext>
              </a:extLst>
            </p:cNvPr>
            <p:cNvGrpSpPr/>
            <p:nvPr/>
          </p:nvGrpSpPr>
          <p:grpSpPr>
            <a:xfrm>
              <a:off x="5688192" y="4470850"/>
              <a:ext cx="4808" cy="2575"/>
              <a:chOff x="5688192" y="4470850"/>
              <a:chExt cx="4808" cy="2575"/>
            </a:xfrm>
            <a:solidFill>
              <a:srgbClr val="B4B4B4"/>
            </a:solidFill>
          </p:grpSpPr>
          <p:sp>
            <p:nvSpPr>
              <p:cNvPr id="2225" name="任意多边形: 形状 2224">
                <a:extLst>
                  <a:ext uri="{FF2B5EF4-FFF2-40B4-BE49-F238E27FC236}">
                    <a16:creationId xmlns:a16="http://schemas.microsoft.com/office/drawing/2014/main" xmlns="" id="{FF9F96F8-2B76-4549-ABE2-9B1EC8FEAE89}"/>
                  </a:ext>
                </a:extLst>
              </p:cNvPr>
              <p:cNvSpPr/>
              <p:nvPr/>
            </p:nvSpPr>
            <p:spPr>
              <a:xfrm>
                <a:off x="5690597" y="4471022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6" name="任意多边形: 形状 2225">
                <a:extLst>
                  <a:ext uri="{FF2B5EF4-FFF2-40B4-BE49-F238E27FC236}">
                    <a16:creationId xmlns:a16="http://schemas.microsoft.com/office/drawing/2014/main" xmlns="" id="{707E6B00-1A2B-4312-8886-8351A1792540}"/>
                  </a:ext>
                </a:extLst>
              </p:cNvPr>
              <p:cNvSpPr/>
              <p:nvPr/>
            </p:nvSpPr>
            <p:spPr>
              <a:xfrm>
                <a:off x="5688192" y="4470850"/>
                <a:ext cx="4808" cy="2575"/>
              </a:xfrm>
              <a:custGeom>
                <a:avLst/>
                <a:gdLst>
                  <a:gd name="connsiteX0" fmla="*/ 0 w 4808"/>
                  <a:gd name="connsiteY0" fmla="*/ 2576 h 2575"/>
                  <a:gd name="connsiteX1" fmla="*/ 0 w 4808"/>
                  <a:gd name="connsiteY1" fmla="*/ 1374 h 2575"/>
                  <a:gd name="connsiteX2" fmla="*/ 0 w 4808"/>
                  <a:gd name="connsiteY2" fmla="*/ 1374 h 2575"/>
                  <a:gd name="connsiteX3" fmla="*/ 0 w 4808"/>
                  <a:gd name="connsiteY3" fmla="*/ 0 h 2575"/>
                  <a:gd name="connsiteX4" fmla="*/ 0 w 4808"/>
                  <a:gd name="connsiteY4" fmla="*/ 0 h 2575"/>
                  <a:gd name="connsiteX5" fmla="*/ 4808 w 4808"/>
                  <a:gd name="connsiteY5" fmla="*/ 0 h 2575"/>
                  <a:gd name="connsiteX6" fmla="*/ 4808 w 4808"/>
                  <a:gd name="connsiteY6" fmla="*/ 1374 h 2575"/>
                  <a:gd name="connsiteX7" fmla="*/ 4808 w 4808"/>
                  <a:gd name="connsiteY7" fmla="*/ 1374 h 2575"/>
                  <a:gd name="connsiteX8" fmla="*/ 4808 w 4808"/>
                  <a:gd name="connsiteY8" fmla="*/ 2576 h 2575"/>
                  <a:gd name="connsiteX9" fmla="*/ 4808 w 4808"/>
                  <a:gd name="connsiteY9" fmla="*/ 2576 h 2575"/>
                  <a:gd name="connsiteX10" fmla="*/ 0 w 4808"/>
                  <a:gd name="connsiteY10" fmla="*/ 2576 h 2575"/>
                  <a:gd name="connsiteX11" fmla="*/ 0 w 4808"/>
                  <a:gd name="connsiteY11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2575">
                    <a:moveTo>
                      <a:pt x="0" y="2576"/>
                    </a:moveTo>
                    <a:cubicBezTo>
                      <a:pt x="0" y="2576"/>
                      <a:pt x="0" y="2576"/>
                      <a:pt x="0" y="1374"/>
                    </a:cubicBezTo>
                    <a:lnTo>
                      <a:pt x="0" y="1374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374"/>
                    </a:cubicBezTo>
                    <a:lnTo>
                      <a:pt x="4808" y="1374"/>
                    </a:lnTo>
                    <a:cubicBezTo>
                      <a:pt x="4808" y="2576"/>
                      <a:pt x="4808" y="2576"/>
                      <a:pt x="4808" y="2576"/>
                    </a:cubicBezTo>
                    <a:lnTo>
                      <a:pt x="4808" y="2576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1" name="图形 7">
              <a:extLst>
                <a:ext uri="{FF2B5EF4-FFF2-40B4-BE49-F238E27FC236}">
                  <a16:creationId xmlns:a16="http://schemas.microsoft.com/office/drawing/2014/main" xmlns="" id="{B8DA94B9-EF3A-4D70-8952-439D4D90EEDC}"/>
                </a:ext>
              </a:extLst>
            </p:cNvPr>
            <p:cNvGrpSpPr/>
            <p:nvPr/>
          </p:nvGrpSpPr>
          <p:grpSpPr>
            <a:xfrm>
              <a:off x="5794828" y="4369195"/>
              <a:ext cx="7211" cy="6181"/>
              <a:chOff x="5794828" y="4369195"/>
              <a:chExt cx="7211" cy="6181"/>
            </a:xfrm>
            <a:solidFill>
              <a:srgbClr val="B4B4B4"/>
            </a:solidFill>
          </p:grpSpPr>
          <p:sp>
            <p:nvSpPr>
              <p:cNvPr id="2223" name="任意多边形: 形状 2222">
                <a:extLst>
                  <a:ext uri="{FF2B5EF4-FFF2-40B4-BE49-F238E27FC236}">
                    <a16:creationId xmlns:a16="http://schemas.microsoft.com/office/drawing/2014/main" xmlns="" id="{46A1BB58-8ACD-453F-A221-4ECF5C1ECDC8}"/>
                  </a:ext>
                </a:extLst>
              </p:cNvPr>
              <p:cNvSpPr/>
              <p:nvPr/>
            </p:nvSpPr>
            <p:spPr>
              <a:xfrm>
                <a:off x="5797404" y="4371599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0 h 1202"/>
                  <a:gd name="connsiteX2" fmla="*/ 1202 w 2403"/>
                  <a:gd name="connsiteY2" fmla="*/ 0 h 1202"/>
                  <a:gd name="connsiteX3" fmla="*/ 0 w 2403"/>
                  <a:gd name="connsiteY3" fmla="*/ 0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4" name="任意多边形: 形状 2223">
                <a:extLst>
                  <a:ext uri="{FF2B5EF4-FFF2-40B4-BE49-F238E27FC236}">
                    <a16:creationId xmlns:a16="http://schemas.microsoft.com/office/drawing/2014/main" xmlns="" id="{489B8C9C-81FC-4823-BFE4-AB2B91EF2A27}"/>
                  </a:ext>
                </a:extLst>
              </p:cNvPr>
              <p:cNvSpPr/>
              <p:nvPr/>
            </p:nvSpPr>
            <p:spPr>
              <a:xfrm>
                <a:off x="5794828" y="4369195"/>
                <a:ext cx="7211" cy="6181"/>
              </a:xfrm>
              <a:custGeom>
                <a:avLst/>
                <a:gdLst>
                  <a:gd name="connsiteX0" fmla="*/ 0 w 7211"/>
                  <a:gd name="connsiteY0" fmla="*/ 2404 h 6181"/>
                  <a:gd name="connsiteX1" fmla="*/ 0 w 7211"/>
                  <a:gd name="connsiteY1" fmla="*/ 0 h 6181"/>
                  <a:gd name="connsiteX2" fmla="*/ 2404 w 7211"/>
                  <a:gd name="connsiteY2" fmla="*/ 0 h 6181"/>
                  <a:gd name="connsiteX3" fmla="*/ 3606 w 7211"/>
                  <a:gd name="connsiteY3" fmla="*/ 0 h 6181"/>
                  <a:gd name="connsiteX4" fmla="*/ 7212 w 7211"/>
                  <a:gd name="connsiteY4" fmla="*/ 0 h 6181"/>
                  <a:gd name="connsiteX5" fmla="*/ 7212 w 7211"/>
                  <a:gd name="connsiteY5" fmla="*/ 2404 h 6181"/>
                  <a:gd name="connsiteX6" fmla="*/ 3606 w 7211"/>
                  <a:gd name="connsiteY6" fmla="*/ 6182 h 6181"/>
                  <a:gd name="connsiteX7" fmla="*/ 3606 w 7211"/>
                  <a:gd name="connsiteY7" fmla="*/ 6182 h 6181"/>
                  <a:gd name="connsiteX8" fmla="*/ 3606 w 7211"/>
                  <a:gd name="connsiteY8" fmla="*/ 4980 h 6181"/>
                  <a:gd name="connsiteX9" fmla="*/ 3606 w 7211"/>
                  <a:gd name="connsiteY9" fmla="*/ 6182 h 6181"/>
                  <a:gd name="connsiteX10" fmla="*/ 0 w 7211"/>
                  <a:gd name="connsiteY10" fmla="*/ 2404 h 6181"/>
                  <a:gd name="connsiteX11" fmla="*/ 0 w 7211"/>
                  <a:gd name="connsiteY11" fmla="*/ 2404 h 6181"/>
                  <a:gd name="connsiteX12" fmla="*/ 3778 w 7211"/>
                  <a:gd name="connsiteY12" fmla="*/ 2404 h 6181"/>
                  <a:gd name="connsiteX13" fmla="*/ 3778 w 7211"/>
                  <a:gd name="connsiteY13" fmla="*/ 2404 h 6181"/>
                  <a:gd name="connsiteX14" fmla="*/ 3778 w 7211"/>
                  <a:gd name="connsiteY14" fmla="*/ 1202 h 6181"/>
                  <a:gd name="connsiteX15" fmla="*/ 3778 w 7211"/>
                  <a:gd name="connsiteY15" fmla="*/ 2404 h 6181"/>
                  <a:gd name="connsiteX16" fmla="*/ 3778 w 7211"/>
                  <a:gd name="connsiteY16" fmla="*/ 2404 h 6181"/>
                  <a:gd name="connsiteX17" fmla="*/ 3778 w 7211"/>
                  <a:gd name="connsiteY17" fmla="*/ 2404 h 6181"/>
                  <a:gd name="connsiteX18" fmla="*/ 3778 w 7211"/>
                  <a:gd name="connsiteY18" fmla="*/ 2404 h 6181"/>
                  <a:gd name="connsiteX19" fmla="*/ 3778 w 7211"/>
                  <a:gd name="connsiteY19" fmla="*/ 1202 h 6181"/>
                  <a:gd name="connsiteX20" fmla="*/ 3778 w 7211"/>
                  <a:gd name="connsiteY20" fmla="*/ 2404 h 6181"/>
                  <a:gd name="connsiteX21" fmla="*/ 3778 w 7211"/>
                  <a:gd name="connsiteY21" fmla="*/ 1202 h 6181"/>
                  <a:gd name="connsiteX22" fmla="*/ 3778 w 7211"/>
                  <a:gd name="connsiteY22" fmla="*/ 120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11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7212" y="0"/>
                    </a:lnTo>
                    <a:lnTo>
                      <a:pt x="7212" y="2404"/>
                    </a:lnTo>
                    <a:cubicBezTo>
                      <a:pt x="7040" y="6010"/>
                      <a:pt x="3606" y="6010"/>
                      <a:pt x="3606" y="6182"/>
                    </a:cubicBezTo>
                    <a:lnTo>
                      <a:pt x="3606" y="6182"/>
                    </a:ln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3778" y="6010"/>
                      <a:pt x="343" y="5838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  <a:moveTo>
                      <a:pt x="3778" y="1202"/>
                    </a:moveTo>
                    <a:lnTo>
                      <a:pt x="3778" y="2404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2" name="图形 7">
              <a:extLst>
                <a:ext uri="{FF2B5EF4-FFF2-40B4-BE49-F238E27FC236}">
                  <a16:creationId xmlns:a16="http://schemas.microsoft.com/office/drawing/2014/main" xmlns="" id="{FA3DB5EC-10B7-4677-9ADA-7B1CACF4DBE8}"/>
                </a:ext>
              </a:extLst>
            </p:cNvPr>
            <p:cNvGrpSpPr/>
            <p:nvPr/>
          </p:nvGrpSpPr>
          <p:grpSpPr>
            <a:xfrm>
              <a:off x="5812858" y="4358892"/>
              <a:ext cx="9444" cy="5323"/>
              <a:chOff x="5812858" y="4358892"/>
              <a:chExt cx="9444" cy="5323"/>
            </a:xfrm>
            <a:solidFill>
              <a:srgbClr val="B4B4B4"/>
            </a:solidFill>
          </p:grpSpPr>
          <p:sp>
            <p:nvSpPr>
              <p:cNvPr id="2221" name="任意多边形: 形状 2220">
                <a:extLst>
                  <a:ext uri="{FF2B5EF4-FFF2-40B4-BE49-F238E27FC236}">
                    <a16:creationId xmlns:a16="http://schemas.microsoft.com/office/drawing/2014/main" xmlns="" id="{E9D0D755-38EB-4871-B7BA-51C4C0B2D2B3}"/>
                  </a:ext>
                </a:extLst>
              </p:cNvPr>
              <p:cNvSpPr/>
              <p:nvPr/>
            </p:nvSpPr>
            <p:spPr>
              <a:xfrm>
                <a:off x="5818697" y="4361296"/>
                <a:ext cx="1374" cy="1373"/>
              </a:xfrm>
              <a:custGeom>
                <a:avLst/>
                <a:gdLst>
                  <a:gd name="connsiteX0" fmla="*/ 1374 w 1374"/>
                  <a:gd name="connsiteY0" fmla="*/ 1374 h 1373"/>
                  <a:gd name="connsiteX1" fmla="*/ 1374 w 1374"/>
                  <a:gd name="connsiteY1" fmla="*/ 0 h 1373"/>
                  <a:gd name="connsiteX2" fmla="*/ 0 w 1374"/>
                  <a:gd name="connsiteY2" fmla="*/ 0 h 1373"/>
                  <a:gd name="connsiteX3" fmla="*/ 1374 w 1374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373">
                    <a:moveTo>
                      <a:pt x="1374" y="1374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1374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2" name="任意多边形: 形状 2221">
                <a:extLst>
                  <a:ext uri="{FF2B5EF4-FFF2-40B4-BE49-F238E27FC236}">
                    <a16:creationId xmlns:a16="http://schemas.microsoft.com/office/drawing/2014/main" xmlns="" id="{EE169B59-06FF-4F9D-A485-AB055A6E4AD5}"/>
                  </a:ext>
                </a:extLst>
              </p:cNvPr>
              <p:cNvSpPr/>
              <p:nvPr/>
            </p:nvSpPr>
            <p:spPr>
              <a:xfrm>
                <a:off x="5812858" y="4358892"/>
                <a:ext cx="9444" cy="5323"/>
              </a:xfrm>
              <a:custGeom>
                <a:avLst/>
                <a:gdLst>
                  <a:gd name="connsiteX0" fmla="*/ 0 w 9444"/>
                  <a:gd name="connsiteY0" fmla="*/ 0 h 5323"/>
                  <a:gd name="connsiteX1" fmla="*/ 5838 w 9444"/>
                  <a:gd name="connsiteY1" fmla="*/ 0 h 5323"/>
                  <a:gd name="connsiteX2" fmla="*/ 9445 w 9444"/>
                  <a:gd name="connsiteY2" fmla="*/ 0 h 5323"/>
                  <a:gd name="connsiteX3" fmla="*/ 9445 w 9444"/>
                  <a:gd name="connsiteY3" fmla="*/ 2404 h 5323"/>
                  <a:gd name="connsiteX4" fmla="*/ 9445 w 9444"/>
                  <a:gd name="connsiteY4" fmla="*/ 3606 h 5323"/>
                  <a:gd name="connsiteX5" fmla="*/ 7040 w 9444"/>
                  <a:gd name="connsiteY5" fmla="*/ 4636 h 5323"/>
                  <a:gd name="connsiteX6" fmla="*/ 7040 w 9444"/>
                  <a:gd name="connsiteY6" fmla="*/ 4808 h 5323"/>
                  <a:gd name="connsiteX7" fmla="*/ 6697 w 9444"/>
                  <a:gd name="connsiteY7" fmla="*/ 4808 h 5323"/>
                  <a:gd name="connsiteX8" fmla="*/ 5323 w 9444"/>
                  <a:gd name="connsiteY8" fmla="*/ 5323 h 5323"/>
                  <a:gd name="connsiteX9" fmla="*/ 0 w 9444"/>
                  <a:gd name="connsiteY9" fmla="*/ 0 h 5323"/>
                  <a:gd name="connsiteX10" fmla="*/ 0 w 9444"/>
                  <a:gd name="connsiteY10" fmla="*/ 0 h 5323"/>
                  <a:gd name="connsiteX11" fmla="*/ 7212 w 9444"/>
                  <a:gd name="connsiteY11" fmla="*/ 3778 h 5323"/>
                  <a:gd name="connsiteX12" fmla="*/ 8929 w 9444"/>
                  <a:gd name="connsiteY12" fmla="*/ 2061 h 5323"/>
                  <a:gd name="connsiteX13" fmla="*/ 7212 w 9444"/>
                  <a:gd name="connsiteY13" fmla="*/ 3778 h 5323"/>
                  <a:gd name="connsiteX14" fmla="*/ 7212 w 9444"/>
                  <a:gd name="connsiteY14" fmla="*/ 377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323">
                    <a:moveTo>
                      <a:pt x="0" y="0"/>
                    </a:moveTo>
                    <a:lnTo>
                      <a:pt x="5838" y="0"/>
                    </a:lnTo>
                    <a:lnTo>
                      <a:pt x="9445" y="0"/>
                    </a:lnTo>
                    <a:lnTo>
                      <a:pt x="9445" y="2404"/>
                    </a:lnTo>
                    <a:lnTo>
                      <a:pt x="9445" y="3606"/>
                    </a:lnTo>
                    <a:lnTo>
                      <a:pt x="7040" y="4636"/>
                    </a:lnTo>
                    <a:lnTo>
                      <a:pt x="7040" y="4808"/>
                    </a:lnTo>
                    <a:lnTo>
                      <a:pt x="6697" y="4808"/>
                    </a:lnTo>
                    <a:lnTo>
                      <a:pt x="5323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212" y="3778"/>
                    </a:moveTo>
                    <a:lnTo>
                      <a:pt x="8929" y="2061"/>
                    </a:lnTo>
                    <a:lnTo>
                      <a:pt x="7212" y="3778"/>
                    </a:lnTo>
                    <a:lnTo>
                      <a:pt x="721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3" name="图形 7">
              <a:extLst>
                <a:ext uri="{FF2B5EF4-FFF2-40B4-BE49-F238E27FC236}">
                  <a16:creationId xmlns:a16="http://schemas.microsoft.com/office/drawing/2014/main" xmlns="" id="{E50B15AF-EDE8-421C-9984-FE9E72B56041}"/>
                </a:ext>
              </a:extLst>
            </p:cNvPr>
            <p:cNvGrpSpPr/>
            <p:nvPr/>
          </p:nvGrpSpPr>
          <p:grpSpPr>
            <a:xfrm>
              <a:off x="5809940" y="4356316"/>
              <a:ext cx="1201" cy="4979"/>
              <a:chOff x="5809940" y="4356316"/>
              <a:chExt cx="1201" cy="4979"/>
            </a:xfrm>
            <a:solidFill>
              <a:srgbClr val="B4B4B4"/>
            </a:solidFill>
          </p:grpSpPr>
          <p:sp>
            <p:nvSpPr>
              <p:cNvPr id="2219" name="任意多边形: 形状 2218">
                <a:extLst>
                  <a:ext uri="{FF2B5EF4-FFF2-40B4-BE49-F238E27FC236}">
                    <a16:creationId xmlns:a16="http://schemas.microsoft.com/office/drawing/2014/main" xmlns="" id="{D90B92BA-F31A-4B4E-8644-AA6068E3B639}"/>
                  </a:ext>
                </a:extLst>
              </p:cNvPr>
              <p:cNvSpPr/>
              <p:nvPr/>
            </p:nvSpPr>
            <p:spPr>
              <a:xfrm>
                <a:off x="5809940" y="4358892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0" name="任意多边形: 形状 2219">
                <a:extLst>
                  <a:ext uri="{FF2B5EF4-FFF2-40B4-BE49-F238E27FC236}">
                    <a16:creationId xmlns:a16="http://schemas.microsoft.com/office/drawing/2014/main" xmlns="" id="{77B3EDF5-F768-42EC-ABE7-5BFE2ADE7C66}"/>
                  </a:ext>
                </a:extLst>
              </p:cNvPr>
              <p:cNvSpPr/>
              <p:nvPr/>
            </p:nvSpPr>
            <p:spPr>
              <a:xfrm>
                <a:off x="5809940" y="4356316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4" name="图形 7">
              <a:extLst>
                <a:ext uri="{FF2B5EF4-FFF2-40B4-BE49-F238E27FC236}">
                  <a16:creationId xmlns:a16="http://schemas.microsoft.com/office/drawing/2014/main" xmlns="" id="{29CEA45A-3822-454D-AC97-9F41888FA5BD}"/>
                </a:ext>
              </a:extLst>
            </p:cNvPr>
            <p:cNvGrpSpPr/>
            <p:nvPr/>
          </p:nvGrpSpPr>
          <p:grpSpPr>
            <a:xfrm>
              <a:off x="5802384" y="4333649"/>
              <a:ext cx="6181" cy="6181"/>
              <a:chOff x="5802384" y="4333649"/>
              <a:chExt cx="6181" cy="6181"/>
            </a:xfrm>
            <a:solidFill>
              <a:srgbClr val="B4B4B4"/>
            </a:solidFill>
          </p:grpSpPr>
          <p:sp>
            <p:nvSpPr>
              <p:cNvPr id="2217" name="任意多边形: 形状 2216">
                <a:extLst>
                  <a:ext uri="{FF2B5EF4-FFF2-40B4-BE49-F238E27FC236}">
                    <a16:creationId xmlns:a16="http://schemas.microsoft.com/office/drawing/2014/main" xmlns="" id="{60D28F2F-B8B9-4ADB-B665-7A3B0CB7058E}"/>
                  </a:ext>
                </a:extLst>
              </p:cNvPr>
              <p:cNvSpPr/>
              <p:nvPr/>
            </p:nvSpPr>
            <p:spPr>
              <a:xfrm>
                <a:off x="5804788" y="433605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8" name="任意多边形: 形状 2217">
                <a:extLst>
                  <a:ext uri="{FF2B5EF4-FFF2-40B4-BE49-F238E27FC236}">
                    <a16:creationId xmlns:a16="http://schemas.microsoft.com/office/drawing/2014/main" xmlns="" id="{ADA9A17E-F867-46CA-939E-AC7A0B6CC906}"/>
                  </a:ext>
                </a:extLst>
              </p:cNvPr>
              <p:cNvSpPr/>
              <p:nvPr/>
            </p:nvSpPr>
            <p:spPr>
              <a:xfrm>
                <a:off x="5802384" y="4333649"/>
                <a:ext cx="6181" cy="6181"/>
              </a:xfrm>
              <a:custGeom>
                <a:avLst/>
                <a:gdLst>
                  <a:gd name="connsiteX0" fmla="*/ 0 w 6181"/>
                  <a:gd name="connsiteY0" fmla="*/ 6010 h 6181"/>
                  <a:gd name="connsiteX1" fmla="*/ 0 w 6181"/>
                  <a:gd name="connsiteY1" fmla="*/ 3606 h 6181"/>
                  <a:gd name="connsiteX2" fmla="*/ 0 w 6181"/>
                  <a:gd name="connsiteY2" fmla="*/ 2404 h 6181"/>
                  <a:gd name="connsiteX3" fmla="*/ 0 w 6181"/>
                  <a:gd name="connsiteY3" fmla="*/ 2404 h 6181"/>
                  <a:gd name="connsiteX4" fmla="*/ 0 w 6181"/>
                  <a:gd name="connsiteY4" fmla="*/ 0 h 6181"/>
                  <a:gd name="connsiteX5" fmla="*/ 2404 w 6181"/>
                  <a:gd name="connsiteY5" fmla="*/ 0 h 6181"/>
                  <a:gd name="connsiteX6" fmla="*/ 6182 w 6181"/>
                  <a:gd name="connsiteY6" fmla="*/ 0 h 6181"/>
                  <a:gd name="connsiteX7" fmla="*/ 6182 w 6181"/>
                  <a:gd name="connsiteY7" fmla="*/ 2404 h 6181"/>
                  <a:gd name="connsiteX8" fmla="*/ 2404 w 6181"/>
                  <a:gd name="connsiteY8" fmla="*/ 6182 h 6181"/>
                  <a:gd name="connsiteX9" fmla="*/ 2404 w 6181"/>
                  <a:gd name="connsiteY9" fmla="*/ 6182 h 6181"/>
                  <a:gd name="connsiteX10" fmla="*/ 0 w 6181"/>
                  <a:gd name="connsiteY10" fmla="*/ 6182 h 6181"/>
                  <a:gd name="connsiteX11" fmla="*/ 0 w 6181"/>
                  <a:gd name="connsiteY11" fmla="*/ 6010 h 6181"/>
                  <a:gd name="connsiteX12" fmla="*/ 2404 w 6181"/>
                  <a:gd name="connsiteY12" fmla="*/ 2404 h 6181"/>
                  <a:gd name="connsiteX13" fmla="*/ 2404 w 6181"/>
                  <a:gd name="connsiteY13" fmla="*/ 1202 h 6181"/>
                  <a:gd name="connsiteX14" fmla="*/ 2404 w 6181"/>
                  <a:gd name="connsiteY14" fmla="*/ 2404 h 6181"/>
                  <a:gd name="connsiteX15" fmla="*/ 2404 w 6181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010" y="6010"/>
                      <a:pt x="2404" y="6010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5" name="图形 7">
              <a:extLst>
                <a:ext uri="{FF2B5EF4-FFF2-40B4-BE49-F238E27FC236}">
                  <a16:creationId xmlns:a16="http://schemas.microsoft.com/office/drawing/2014/main" xmlns="" id="{8FAF0250-8F82-4E9F-AAFF-AF2619EC057A}"/>
                </a:ext>
              </a:extLst>
            </p:cNvPr>
            <p:cNvGrpSpPr/>
            <p:nvPr/>
          </p:nvGrpSpPr>
          <p:grpSpPr>
            <a:xfrm>
              <a:off x="5700556" y="4363013"/>
              <a:ext cx="6010" cy="6181"/>
              <a:chOff x="5700556" y="4363013"/>
              <a:chExt cx="6010" cy="6181"/>
            </a:xfrm>
            <a:solidFill>
              <a:srgbClr val="B4B4B4"/>
            </a:solidFill>
          </p:grpSpPr>
          <p:sp>
            <p:nvSpPr>
              <p:cNvPr id="2215" name="任意多边形: 形状 2214">
                <a:extLst>
                  <a:ext uri="{FF2B5EF4-FFF2-40B4-BE49-F238E27FC236}">
                    <a16:creationId xmlns:a16="http://schemas.microsoft.com/office/drawing/2014/main" xmlns="" id="{7C3D70B3-C21F-4295-924B-D43996D360C1}"/>
                  </a:ext>
                </a:extLst>
              </p:cNvPr>
              <p:cNvSpPr/>
              <p:nvPr/>
            </p:nvSpPr>
            <p:spPr>
              <a:xfrm>
                <a:off x="5702960" y="4365417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6" name="任意多边形: 形状 2215">
                <a:extLst>
                  <a:ext uri="{FF2B5EF4-FFF2-40B4-BE49-F238E27FC236}">
                    <a16:creationId xmlns:a16="http://schemas.microsoft.com/office/drawing/2014/main" xmlns="" id="{9C01FA7A-DB48-47FA-AD57-C663C6EDF996}"/>
                  </a:ext>
                </a:extLst>
              </p:cNvPr>
              <p:cNvSpPr/>
              <p:nvPr/>
            </p:nvSpPr>
            <p:spPr>
              <a:xfrm>
                <a:off x="5700556" y="4363013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0 w 6010"/>
                  <a:gd name="connsiteY3" fmla="*/ 6182 h 6181"/>
                  <a:gd name="connsiteX4" fmla="*/ 0 w 6010"/>
                  <a:gd name="connsiteY4" fmla="*/ 3778 h 6181"/>
                  <a:gd name="connsiteX5" fmla="*/ 0 w 6010"/>
                  <a:gd name="connsiteY5" fmla="*/ 0 h 6181"/>
                  <a:gd name="connsiteX6" fmla="*/ 2404 w 6010"/>
                  <a:gd name="connsiteY6" fmla="*/ 0 h 6181"/>
                  <a:gd name="connsiteX7" fmla="*/ 6010 w 6010"/>
                  <a:gd name="connsiteY7" fmla="*/ 3778 h 6181"/>
                  <a:gd name="connsiteX8" fmla="*/ 6010 w 6010"/>
                  <a:gd name="connsiteY8" fmla="*/ 3778 h 6181"/>
                  <a:gd name="connsiteX9" fmla="*/ 6010 w 6010"/>
                  <a:gd name="connsiteY9" fmla="*/ 6182 h 6181"/>
                  <a:gd name="connsiteX10" fmla="*/ 3606 w 6010"/>
                  <a:gd name="connsiteY10" fmla="*/ 6182 h 6181"/>
                  <a:gd name="connsiteX11" fmla="*/ 3606 w 6010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6" name="图形 7">
              <a:extLst>
                <a:ext uri="{FF2B5EF4-FFF2-40B4-BE49-F238E27FC236}">
                  <a16:creationId xmlns:a16="http://schemas.microsoft.com/office/drawing/2014/main" xmlns="" id="{E0F87E83-C6B9-4F29-9A96-5F6A950F7D77}"/>
                </a:ext>
              </a:extLst>
            </p:cNvPr>
            <p:cNvGrpSpPr/>
            <p:nvPr/>
          </p:nvGrpSpPr>
          <p:grpSpPr>
            <a:xfrm>
              <a:off x="5709142" y="4364215"/>
              <a:ext cx="1202" cy="4979"/>
              <a:chOff x="5709142" y="4364215"/>
              <a:chExt cx="1202" cy="4979"/>
            </a:xfrm>
            <a:solidFill>
              <a:srgbClr val="B4B4B4"/>
            </a:solidFill>
          </p:grpSpPr>
          <p:sp>
            <p:nvSpPr>
              <p:cNvPr id="2213" name="任意多边形: 形状 2212">
                <a:extLst>
                  <a:ext uri="{FF2B5EF4-FFF2-40B4-BE49-F238E27FC236}">
                    <a16:creationId xmlns:a16="http://schemas.microsoft.com/office/drawing/2014/main" xmlns="" id="{FBDC339C-A59C-40B6-ABAA-0E56ACF08936}"/>
                  </a:ext>
                </a:extLst>
              </p:cNvPr>
              <p:cNvSpPr/>
              <p:nvPr/>
            </p:nvSpPr>
            <p:spPr>
              <a:xfrm>
                <a:off x="5709142" y="4366619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4" name="任意多边形: 形状 2213">
                <a:extLst>
                  <a:ext uri="{FF2B5EF4-FFF2-40B4-BE49-F238E27FC236}">
                    <a16:creationId xmlns:a16="http://schemas.microsoft.com/office/drawing/2014/main" xmlns="" id="{ABA4E75B-0F4A-4520-B532-37C80B6A56DD}"/>
                  </a:ext>
                </a:extLst>
              </p:cNvPr>
              <p:cNvSpPr/>
              <p:nvPr/>
            </p:nvSpPr>
            <p:spPr>
              <a:xfrm>
                <a:off x="5709142" y="4364215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2404 h 4979"/>
                  <a:gd name="connsiteX4" fmla="*/ 1202 w 1202"/>
                  <a:gd name="connsiteY4" fmla="*/ 4808 h 4979"/>
                  <a:gd name="connsiteX5" fmla="*/ 0 w 1202"/>
                  <a:gd name="connsiteY5" fmla="*/ 4808 h 4979"/>
                  <a:gd name="connsiteX6" fmla="*/ 0 w 1202"/>
                  <a:gd name="connsiteY6" fmla="*/ 4980 h 4979"/>
                  <a:gd name="connsiteX7" fmla="*/ 1202 w 1202"/>
                  <a:gd name="connsiteY7" fmla="*/ 2404 h 4979"/>
                  <a:gd name="connsiteX8" fmla="*/ 1202 w 1202"/>
                  <a:gd name="connsiteY8" fmla="*/ 0 h 4979"/>
                  <a:gd name="connsiteX9" fmla="*/ 1202 w 1202"/>
                  <a:gd name="connsiteY9" fmla="*/ 2404 h 4979"/>
                  <a:gd name="connsiteX10" fmla="*/ 1202 w 1202"/>
                  <a:gd name="connsiteY10" fmla="*/ 2404 h 4979"/>
                  <a:gd name="connsiteX11" fmla="*/ 1202 w 1202"/>
                  <a:gd name="connsiteY11" fmla="*/ 0 h 4979"/>
                  <a:gd name="connsiteX12" fmla="*/ 1202 w 1202"/>
                  <a:gd name="connsiteY12" fmla="*/ 2404 h 4979"/>
                  <a:gd name="connsiteX13" fmla="*/ 1202 w 1202"/>
                  <a:gd name="connsiteY13" fmla="*/ 0 h 4979"/>
                  <a:gd name="connsiteX14" fmla="*/ 1202 w 1202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7" name="图形 7">
              <a:extLst>
                <a:ext uri="{FF2B5EF4-FFF2-40B4-BE49-F238E27FC236}">
                  <a16:creationId xmlns:a16="http://schemas.microsoft.com/office/drawing/2014/main" xmlns="" id="{1441132C-562B-4F5C-B476-612F0C9B0F03}"/>
                </a:ext>
              </a:extLst>
            </p:cNvPr>
            <p:cNvGrpSpPr/>
            <p:nvPr/>
          </p:nvGrpSpPr>
          <p:grpSpPr>
            <a:xfrm>
              <a:off x="5705364" y="4366619"/>
              <a:ext cx="1374" cy="4979"/>
              <a:chOff x="5705364" y="4366619"/>
              <a:chExt cx="1374" cy="4979"/>
            </a:xfrm>
            <a:solidFill>
              <a:srgbClr val="B4B4B4"/>
            </a:solidFill>
          </p:grpSpPr>
          <p:sp>
            <p:nvSpPr>
              <p:cNvPr id="2211" name="任意多边形: 形状 2210">
                <a:extLst>
                  <a:ext uri="{FF2B5EF4-FFF2-40B4-BE49-F238E27FC236}">
                    <a16:creationId xmlns:a16="http://schemas.microsoft.com/office/drawing/2014/main" xmlns="" id="{CA836411-E7E3-4F79-900E-E3E9851288C0}"/>
                  </a:ext>
                </a:extLst>
              </p:cNvPr>
              <p:cNvSpPr/>
              <p:nvPr/>
            </p:nvSpPr>
            <p:spPr>
              <a:xfrm>
                <a:off x="5705364" y="4369195"/>
                <a:ext cx="1374" cy="17171"/>
              </a:xfrm>
              <a:custGeom>
                <a:avLst/>
                <a:gdLst>
                  <a:gd name="connsiteX0" fmla="*/ 1374 w 1374"/>
                  <a:gd name="connsiteY0" fmla="*/ 0 h 17171"/>
                  <a:gd name="connsiteX1" fmla="*/ 0 w 1374"/>
                  <a:gd name="connsiteY1" fmla="*/ 0 h 17171"/>
                  <a:gd name="connsiteX2" fmla="*/ 1374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2" name="任意多边形: 形状 2211">
                <a:extLst>
                  <a:ext uri="{FF2B5EF4-FFF2-40B4-BE49-F238E27FC236}">
                    <a16:creationId xmlns:a16="http://schemas.microsoft.com/office/drawing/2014/main" xmlns="" id="{5F1EEB73-2D89-41D8-A87B-8AEA0864CF46}"/>
                  </a:ext>
                </a:extLst>
              </p:cNvPr>
              <p:cNvSpPr/>
              <p:nvPr/>
            </p:nvSpPr>
            <p:spPr>
              <a:xfrm>
                <a:off x="5705364" y="4366619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2404 h 4979"/>
                  <a:gd name="connsiteX4" fmla="*/ 1202 w 1202"/>
                  <a:gd name="connsiteY4" fmla="*/ 4808 h 4979"/>
                  <a:gd name="connsiteX5" fmla="*/ 0 w 1202"/>
                  <a:gd name="connsiteY5" fmla="*/ 4808 h 4979"/>
                  <a:gd name="connsiteX6" fmla="*/ 0 w 1202"/>
                  <a:gd name="connsiteY6" fmla="*/ 4980 h 4979"/>
                  <a:gd name="connsiteX7" fmla="*/ 1202 w 1202"/>
                  <a:gd name="connsiteY7" fmla="*/ 2576 h 4979"/>
                  <a:gd name="connsiteX8" fmla="*/ 1202 w 1202"/>
                  <a:gd name="connsiteY8" fmla="*/ 172 h 4979"/>
                  <a:gd name="connsiteX9" fmla="*/ 1202 w 1202"/>
                  <a:gd name="connsiteY9" fmla="*/ 2576 h 4979"/>
                  <a:gd name="connsiteX10" fmla="*/ 1202 w 1202"/>
                  <a:gd name="connsiteY10" fmla="*/ 2576 h 4979"/>
                  <a:gd name="connsiteX11" fmla="*/ 1202 w 1202"/>
                  <a:gd name="connsiteY11" fmla="*/ 172 h 4979"/>
                  <a:gd name="connsiteX12" fmla="*/ 1202 w 1202"/>
                  <a:gd name="connsiteY12" fmla="*/ 2576 h 4979"/>
                  <a:gd name="connsiteX13" fmla="*/ 1202 w 1202"/>
                  <a:gd name="connsiteY13" fmla="*/ 172 h 4979"/>
                  <a:gd name="connsiteX14" fmla="*/ 1202 w 1202"/>
                  <a:gd name="connsiteY14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172"/>
                    </a:moveTo>
                    <a:lnTo>
                      <a:pt x="1202" y="2576"/>
                    </a:lnTo>
                    <a:lnTo>
                      <a:pt x="1202" y="172"/>
                    </a:lnTo>
                    <a:lnTo>
                      <a:pt x="1202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8" name="图形 7">
              <a:extLst>
                <a:ext uri="{FF2B5EF4-FFF2-40B4-BE49-F238E27FC236}">
                  <a16:creationId xmlns:a16="http://schemas.microsoft.com/office/drawing/2014/main" xmlns="" id="{58830159-BCBE-4B93-9568-5D6AE1302DA1}"/>
                </a:ext>
              </a:extLst>
            </p:cNvPr>
            <p:cNvGrpSpPr/>
            <p:nvPr/>
          </p:nvGrpSpPr>
          <p:grpSpPr>
            <a:xfrm>
              <a:off x="5685274" y="4341377"/>
              <a:ext cx="4979" cy="1201"/>
              <a:chOff x="5685274" y="4341377"/>
              <a:chExt cx="4979" cy="1201"/>
            </a:xfrm>
            <a:solidFill>
              <a:srgbClr val="B4B4B4"/>
            </a:solidFill>
          </p:grpSpPr>
          <p:sp>
            <p:nvSpPr>
              <p:cNvPr id="2209" name="任意多边形: 形状 2208">
                <a:extLst>
                  <a:ext uri="{FF2B5EF4-FFF2-40B4-BE49-F238E27FC236}">
                    <a16:creationId xmlns:a16="http://schemas.microsoft.com/office/drawing/2014/main" xmlns="" id="{ACF024BD-FEA5-42B0-8B17-4790D275CABB}"/>
                  </a:ext>
                </a:extLst>
              </p:cNvPr>
              <p:cNvSpPr/>
              <p:nvPr/>
            </p:nvSpPr>
            <p:spPr>
              <a:xfrm>
                <a:off x="5687677" y="4341377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0" name="任意多边形: 形状 2209">
                <a:extLst>
                  <a:ext uri="{FF2B5EF4-FFF2-40B4-BE49-F238E27FC236}">
                    <a16:creationId xmlns:a16="http://schemas.microsoft.com/office/drawing/2014/main" xmlns="" id="{27C6E9E4-0C81-4992-93AE-0C46C1E1CF72}"/>
                  </a:ext>
                </a:extLst>
              </p:cNvPr>
              <p:cNvSpPr/>
              <p:nvPr/>
            </p:nvSpPr>
            <p:spPr>
              <a:xfrm>
                <a:off x="5685274" y="4341377"/>
                <a:ext cx="4979" cy="1201"/>
              </a:xfrm>
              <a:custGeom>
                <a:avLst/>
                <a:gdLst>
                  <a:gd name="connsiteX0" fmla="*/ 0 w 4979"/>
                  <a:gd name="connsiteY0" fmla="*/ 1202 h 1201"/>
                  <a:gd name="connsiteX1" fmla="*/ 0 w 4979"/>
                  <a:gd name="connsiteY1" fmla="*/ 0 h 1201"/>
                  <a:gd name="connsiteX2" fmla="*/ 0 w 4979"/>
                  <a:gd name="connsiteY2" fmla="*/ 0 h 1201"/>
                  <a:gd name="connsiteX3" fmla="*/ 4980 w 4979"/>
                  <a:gd name="connsiteY3" fmla="*/ 0 h 1201"/>
                  <a:gd name="connsiteX4" fmla="*/ 4980 w 4979"/>
                  <a:gd name="connsiteY4" fmla="*/ 1202 h 1201"/>
                  <a:gd name="connsiteX5" fmla="*/ 4980 w 4979"/>
                  <a:gd name="connsiteY5" fmla="*/ 1202 h 1201"/>
                  <a:gd name="connsiteX6" fmla="*/ 0 w 4979"/>
                  <a:gd name="connsiteY6" fmla="*/ 1202 h 1201"/>
                  <a:gd name="connsiteX7" fmla="*/ 0 w 4979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79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0"/>
                      <a:pt x="4980" y="0"/>
                      <a:pt x="4980" y="1202"/>
                    </a:cubicBezTo>
                    <a:lnTo>
                      <a:pt x="498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9" name="图形 7">
              <a:extLst>
                <a:ext uri="{FF2B5EF4-FFF2-40B4-BE49-F238E27FC236}">
                  <a16:creationId xmlns:a16="http://schemas.microsoft.com/office/drawing/2014/main" xmlns="" id="{797AF24D-5FD7-4759-8E5B-D6CE9C173378}"/>
                </a:ext>
              </a:extLst>
            </p:cNvPr>
            <p:cNvGrpSpPr/>
            <p:nvPr/>
          </p:nvGrpSpPr>
          <p:grpSpPr>
            <a:xfrm>
              <a:off x="5720475" y="4333649"/>
              <a:ext cx="4979" cy="1373"/>
              <a:chOff x="5720475" y="4333649"/>
              <a:chExt cx="4979" cy="1373"/>
            </a:xfrm>
            <a:solidFill>
              <a:srgbClr val="B4B4B4"/>
            </a:solidFill>
          </p:grpSpPr>
          <p:sp>
            <p:nvSpPr>
              <p:cNvPr id="2207" name="任意多边形: 形状 2206">
                <a:extLst>
                  <a:ext uri="{FF2B5EF4-FFF2-40B4-BE49-F238E27FC236}">
                    <a16:creationId xmlns:a16="http://schemas.microsoft.com/office/drawing/2014/main" xmlns="" id="{1E08A95B-3F05-4807-8812-6AF255AE1CF3}"/>
                  </a:ext>
                </a:extLst>
              </p:cNvPr>
              <p:cNvSpPr/>
              <p:nvPr/>
            </p:nvSpPr>
            <p:spPr>
              <a:xfrm>
                <a:off x="5722879" y="4333649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8" name="任意多边形: 形状 2207">
                <a:extLst>
                  <a:ext uri="{FF2B5EF4-FFF2-40B4-BE49-F238E27FC236}">
                    <a16:creationId xmlns:a16="http://schemas.microsoft.com/office/drawing/2014/main" xmlns="" id="{3E432BD6-CFC5-47A7-BABC-1120646ADF41}"/>
                  </a:ext>
                </a:extLst>
              </p:cNvPr>
              <p:cNvSpPr/>
              <p:nvPr/>
            </p:nvSpPr>
            <p:spPr>
              <a:xfrm>
                <a:off x="5720475" y="4333649"/>
                <a:ext cx="4979" cy="1373"/>
              </a:xfrm>
              <a:custGeom>
                <a:avLst/>
                <a:gdLst>
                  <a:gd name="connsiteX0" fmla="*/ 4808 w 4979"/>
                  <a:gd name="connsiteY0" fmla="*/ 1202 h 1373"/>
                  <a:gd name="connsiteX1" fmla="*/ 2404 w 4979"/>
                  <a:gd name="connsiteY1" fmla="*/ 1202 h 1373"/>
                  <a:gd name="connsiteX2" fmla="*/ 4808 w 4979"/>
                  <a:gd name="connsiteY2" fmla="*/ 1202 h 1373"/>
                  <a:gd name="connsiteX3" fmla="*/ 2404 w 4979"/>
                  <a:gd name="connsiteY3" fmla="*/ 1202 h 1373"/>
                  <a:gd name="connsiteX4" fmla="*/ 4808 w 4979"/>
                  <a:gd name="connsiteY4" fmla="*/ 1202 h 1373"/>
                  <a:gd name="connsiteX5" fmla="*/ 4808 w 4979"/>
                  <a:gd name="connsiteY5" fmla="*/ 1202 h 1373"/>
                  <a:gd name="connsiteX6" fmla="*/ 0 w 4979"/>
                  <a:gd name="connsiteY6" fmla="*/ 0 h 1373"/>
                  <a:gd name="connsiteX7" fmla="*/ 4980 w 4979"/>
                  <a:gd name="connsiteY7" fmla="*/ 0 h 1373"/>
                  <a:gd name="connsiteX8" fmla="*/ 4980 w 4979"/>
                  <a:gd name="connsiteY8" fmla="*/ 1374 h 1373"/>
                  <a:gd name="connsiteX9" fmla="*/ 4980 w 4979"/>
                  <a:gd name="connsiteY9" fmla="*/ 1374 h 1373"/>
                  <a:gd name="connsiteX10" fmla="*/ 172 w 4979"/>
                  <a:gd name="connsiteY10" fmla="*/ 1374 h 1373"/>
                  <a:gd name="connsiteX11" fmla="*/ 0 w 4979"/>
                  <a:gd name="connsiteY11" fmla="*/ 0 h 1373"/>
                  <a:gd name="connsiteX12" fmla="*/ 0 w 4979"/>
                  <a:gd name="connsiteY12" fmla="*/ 0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79" h="1373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0"/>
                    </a:moveTo>
                    <a:lnTo>
                      <a:pt x="4980" y="0"/>
                    </a:lnTo>
                    <a:cubicBezTo>
                      <a:pt x="4980" y="0"/>
                      <a:pt x="4980" y="0"/>
                      <a:pt x="4980" y="1374"/>
                    </a:cubicBezTo>
                    <a:lnTo>
                      <a:pt x="4980" y="1374"/>
                    </a:lnTo>
                    <a:lnTo>
                      <a:pt x="172" y="1374"/>
                    </a:lnTo>
                    <a:cubicBezTo>
                      <a:pt x="0" y="172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0" name="图形 7">
              <a:extLst>
                <a:ext uri="{FF2B5EF4-FFF2-40B4-BE49-F238E27FC236}">
                  <a16:creationId xmlns:a16="http://schemas.microsoft.com/office/drawing/2014/main" xmlns="" id="{15E724BB-C7F1-49EB-AF74-7680EF7DDF38}"/>
                </a:ext>
              </a:extLst>
            </p:cNvPr>
            <p:cNvGrpSpPr/>
            <p:nvPr/>
          </p:nvGrpSpPr>
          <p:grpSpPr>
            <a:xfrm>
              <a:off x="5708455" y="4317336"/>
              <a:ext cx="6009" cy="7040"/>
              <a:chOff x="5708455" y="4317336"/>
              <a:chExt cx="6009" cy="7040"/>
            </a:xfrm>
            <a:solidFill>
              <a:srgbClr val="B4B4B4"/>
            </a:solidFill>
          </p:grpSpPr>
          <p:sp>
            <p:nvSpPr>
              <p:cNvPr id="2205" name="任意多边形: 形状 2204">
                <a:extLst>
                  <a:ext uri="{FF2B5EF4-FFF2-40B4-BE49-F238E27FC236}">
                    <a16:creationId xmlns:a16="http://schemas.microsoft.com/office/drawing/2014/main" xmlns="" id="{07311F8B-9040-4570-9BAF-BA2F6E1F9211}"/>
                  </a:ext>
                </a:extLst>
              </p:cNvPr>
              <p:cNvSpPr/>
              <p:nvPr/>
            </p:nvSpPr>
            <p:spPr>
              <a:xfrm>
                <a:off x="5710344" y="4319740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6" name="任意多边形: 形状 2205">
                <a:extLst>
                  <a:ext uri="{FF2B5EF4-FFF2-40B4-BE49-F238E27FC236}">
                    <a16:creationId xmlns:a16="http://schemas.microsoft.com/office/drawing/2014/main" xmlns="" id="{9FB43F9A-D3B1-4DA4-8D0B-063ABA228461}"/>
                  </a:ext>
                </a:extLst>
              </p:cNvPr>
              <p:cNvSpPr/>
              <p:nvPr/>
            </p:nvSpPr>
            <p:spPr>
              <a:xfrm>
                <a:off x="5708455" y="4317336"/>
                <a:ext cx="6009" cy="7040"/>
              </a:xfrm>
              <a:custGeom>
                <a:avLst/>
                <a:gdLst>
                  <a:gd name="connsiteX0" fmla="*/ 1373 w 6009"/>
                  <a:gd name="connsiteY0" fmla="*/ 5323 h 7040"/>
                  <a:gd name="connsiteX1" fmla="*/ 0 w 6009"/>
                  <a:gd name="connsiteY1" fmla="*/ 4121 h 7040"/>
                  <a:gd name="connsiteX2" fmla="*/ 1717 w 6009"/>
                  <a:gd name="connsiteY2" fmla="*/ 0 h 7040"/>
                  <a:gd name="connsiteX3" fmla="*/ 2919 w 6009"/>
                  <a:gd name="connsiteY3" fmla="*/ 0 h 7040"/>
                  <a:gd name="connsiteX4" fmla="*/ 4293 w 6009"/>
                  <a:gd name="connsiteY4" fmla="*/ 0 h 7040"/>
                  <a:gd name="connsiteX5" fmla="*/ 6010 w 6009"/>
                  <a:gd name="connsiteY5" fmla="*/ 4121 h 7040"/>
                  <a:gd name="connsiteX6" fmla="*/ 4808 w 6009"/>
                  <a:gd name="connsiteY6" fmla="*/ 5323 h 7040"/>
                  <a:gd name="connsiteX7" fmla="*/ 3091 w 6009"/>
                  <a:gd name="connsiteY7" fmla="*/ 7040 h 7040"/>
                  <a:gd name="connsiteX8" fmla="*/ 1373 w 6009"/>
                  <a:gd name="connsiteY8" fmla="*/ 5323 h 7040"/>
                  <a:gd name="connsiteX9" fmla="*/ 1373 w 6009"/>
                  <a:gd name="connsiteY9" fmla="*/ 5323 h 7040"/>
                  <a:gd name="connsiteX10" fmla="*/ 4293 w 6009"/>
                  <a:gd name="connsiteY10" fmla="*/ 2232 h 7040"/>
                  <a:gd name="connsiteX11" fmla="*/ 4808 w 6009"/>
                  <a:gd name="connsiteY11" fmla="*/ 1717 h 7040"/>
                  <a:gd name="connsiteX12" fmla="*/ 4293 w 6009"/>
                  <a:gd name="connsiteY12" fmla="*/ 2232 h 7040"/>
                  <a:gd name="connsiteX13" fmla="*/ 4293 w 6009"/>
                  <a:gd name="connsiteY13" fmla="*/ 2232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9" h="7040">
                    <a:moveTo>
                      <a:pt x="1373" y="5323"/>
                    </a:moveTo>
                    <a:lnTo>
                      <a:pt x="0" y="4121"/>
                    </a:lnTo>
                    <a:lnTo>
                      <a:pt x="1717" y="0"/>
                    </a:lnTo>
                    <a:lnTo>
                      <a:pt x="2919" y="0"/>
                    </a:lnTo>
                    <a:lnTo>
                      <a:pt x="4293" y="0"/>
                    </a:lnTo>
                    <a:lnTo>
                      <a:pt x="6010" y="4121"/>
                    </a:lnTo>
                    <a:lnTo>
                      <a:pt x="4808" y="5323"/>
                    </a:lnTo>
                    <a:lnTo>
                      <a:pt x="3091" y="7040"/>
                    </a:lnTo>
                    <a:lnTo>
                      <a:pt x="1373" y="5323"/>
                    </a:lnTo>
                    <a:lnTo>
                      <a:pt x="1373" y="5323"/>
                    </a:lnTo>
                    <a:close/>
                    <a:moveTo>
                      <a:pt x="4293" y="2232"/>
                    </a:moveTo>
                    <a:lnTo>
                      <a:pt x="4808" y="1717"/>
                    </a:lnTo>
                    <a:lnTo>
                      <a:pt x="4293" y="2232"/>
                    </a:lnTo>
                    <a:lnTo>
                      <a:pt x="4293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1" name="图形 7">
              <a:extLst>
                <a:ext uri="{FF2B5EF4-FFF2-40B4-BE49-F238E27FC236}">
                  <a16:creationId xmlns:a16="http://schemas.microsoft.com/office/drawing/2014/main" xmlns="" id="{62B1053F-D5B2-4C2F-AB8F-8034F36BFDDC}"/>
                </a:ext>
              </a:extLst>
            </p:cNvPr>
            <p:cNvGrpSpPr/>
            <p:nvPr/>
          </p:nvGrpSpPr>
          <p:grpSpPr>
            <a:xfrm>
              <a:off x="5702617" y="4307033"/>
              <a:ext cx="1373" cy="4808"/>
              <a:chOff x="5702617" y="4307033"/>
              <a:chExt cx="1373" cy="4808"/>
            </a:xfrm>
            <a:solidFill>
              <a:srgbClr val="B4B4B4"/>
            </a:solidFill>
          </p:grpSpPr>
          <p:sp>
            <p:nvSpPr>
              <p:cNvPr id="2203" name="任意多边形: 形状 2202">
                <a:extLst>
                  <a:ext uri="{FF2B5EF4-FFF2-40B4-BE49-F238E27FC236}">
                    <a16:creationId xmlns:a16="http://schemas.microsoft.com/office/drawing/2014/main" xmlns="" id="{E3A7EB93-08FE-423B-A137-7526461CCA8B}"/>
                  </a:ext>
                </a:extLst>
              </p:cNvPr>
              <p:cNvSpPr/>
              <p:nvPr/>
            </p:nvSpPr>
            <p:spPr>
              <a:xfrm>
                <a:off x="5702617" y="4309609"/>
                <a:ext cx="1373" cy="17171"/>
              </a:xfrm>
              <a:custGeom>
                <a:avLst/>
                <a:gdLst>
                  <a:gd name="connsiteX0" fmla="*/ 1373 w 1373"/>
                  <a:gd name="connsiteY0" fmla="*/ 0 h 17171"/>
                  <a:gd name="connsiteX1" fmla="*/ 0 w 1373"/>
                  <a:gd name="connsiteY1" fmla="*/ 0 h 17171"/>
                  <a:gd name="connsiteX2" fmla="*/ 1373 w 1373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" h="17171">
                    <a:moveTo>
                      <a:pt x="1373" y="0"/>
                    </a:moveTo>
                    <a:lnTo>
                      <a:pt x="0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4" name="任意多边形: 形状 2203">
                <a:extLst>
                  <a:ext uri="{FF2B5EF4-FFF2-40B4-BE49-F238E27FC236}">
                    <a16:creationId xmlns:a16="http://schemas.microsoft.com/office/drawing/2014/main" xmlns="" id="{FD2CC9A0-6879-4E6D-99BD-EE4A0B43B137}"/>
                  </a:ext>
                </a:extLst>
              </p:cNvPr>
              <p:cNvSpPr/>
              <p:nvPr/>
            </p:nvSpPr>
            <p:spPr>
              <a:xfrm>
                <a:off x="5702617" y="4307033"/>
                <a:ext cx="1373" cy="4808"/>
              </a:xfrm>
              <a:custGeom>
                <a:avLst/>
                <a:gdLst>
                  <a:gd name="connsiteX0" fmla="*/ 0 w 1373"/>
                  <a:gd name="connsiteY0" fmla="*/ 4808 h 4808"/>
                  <a:gd name="connsiteX1" fmla="*/ 0 w 1373"/>
                  <a:gd name="connsiteY1" fmla="*/ 0 h 4808"/>
                  <a:gd name="connsiteX2" fmla="*/ 1373 w 1373"/>
                  <a:gd name="connsiteY2" fmla="*/ 0 h 4808"/>
                  <a:gd name="connsiteX3" fmla="*/ 1373 w 1373"/>
                  <a:gd name="connsiteY3" fmla="*/ 2404 h 4808"/>
                  <a:gd name="connsiteX4" fmla="*/ 1373 w 1373"/>
                  <a:gd name="connsiteY4" fmla="*/ 4808 h 4808"/>
                  <a:gd name="connsiteX5" fmla="*/ 0 w 1373"/>
                  <a:gd name="connsiteY5" fmla="*/ 4808 h 4808"/>
                  <a:gd name="connsiteX6" fmla="*/ 0 w 1373"/>
                  <a:gd name="connsiteY6" fmla="*/ 4808 h 4808"/>
                  <a:gd name="connsiteX7" fmla="*/ 1373 w 1373"/>
                  <a:gd name="connsiteY7" fmla="*/ 2404 h 4808"/>
                  <a:gd name="connsiteX8" fmla="*/ 1373 w 1373"/>
                  <a:gd name="connsiteY8" fmla="*/ 0 h 4808"/>
                  <a:gd name="connsiteX9" fmla="*/ 1373 w 1373"/>
                  <a:gd name="connsiteY9" fmla="*/ 2404 h 4808"/>
                  <a:gd name="connsiteX10" fmla="*/ 1373 w 1373"/>
                  <a:gd name="connsiteY10" fmla="*/ 2404 h 4808"/>
                  <a:gd name="connsiteX11" fmla="*/ 1373 w 1373"/>
                  <a:gd name="connsiteY11" fmla="*/ 0 h 4808"/>
                  <a:gd name="connsiteX12" fmla="*/ 1373 w 1373"/>
                  <a:gd name="connsiteY12" fmla="*/ 2404 h 4808"/>
                  <a:gd name="connsiteX13" fmla="*/ 1373 w 1373"/>
                  <a:gd name="connsiteY13" fmla="*/ 0 h 4808"/>
                  <a:gd name="connsiteX14" fmla="*/ 1373 w 1373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3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2" name="图形 7">
              <a:extLst>
                <a:ext uri="{FF2B5EF4-FFF2-40B4-BE49-F238E27FC236}">
                  <a16:creationId xmlns:a16="http://schemas.microsoft.com/office/drawing/2014/main" xmlns="" id="{1C6569D7-D1E8-474D-BCCF-B176AA47690C}"/>
                </a:ext>
              </a:extLst>
            </p:cNvPr>
            <p:cNvGrpSpPr/>
            <p:nvPr/>
          </p:nvGrpSpPr>
          <p:grpSpPr>
            <a:xfrm>
              <a:off x="5580699" y="4371942"/>
              <a:ext cx="4979" cy="2575"/>
              <a:chOff x="5580699" y="4371942"/>
              <a:chExt cx="4979" cy="2575"/>
            </a:xfrm>
            <a:solidFill>
              <a:srgbClr val="B4B4B4"/>
            </a:solidFill>
          </p:grpSpPr>
          <p:sp>
            <p:nvSpPr>
              <p:cNvPr id="2201" name="任意多边形: 形状 2200">
                <a:extLst>
                  <a:ext uri="{FF2B5EF4-FFF2-40B4-BE49-F238E27FC236}">
                    <a16:creationId xmlns:a16="http://schemas.microsoft.com/office/drawing/2014/main" xmlns="" id="{A1F926B7-D5D2-4B20-93F8-1B591615EA29}"/>
                  </a:ext>
                </a:extLst>
              </p:cNvPr>
              <p:cNvSpPr/>
              <p:nvPr/>
            </p:nvSpPr>
            <p:spPr>
              <a:xfrm>
                <a:off x="5583274" y="4372114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2" name="任意多边形: 形状 2201">
                <a:extLst>
                  <a:ext uri="{FF2B5EF4-FFF2-40B4-BE49-F238E27FC236}">
                    <a16:creationId xmlns:a16="http://schemas.microsoft.com/office/drawing/2014/main" xmlns="" id="{511CDAFB-F0E5-467E-BDCF-EB42BBE9BB7D}"/>
                  </a:ext>
                </a:extLst>
              </p:cNvPr>
              <p:cNvSpPr/>
              <p:nvPr/>
            </p:nvSpPr>
            <p:spPr>
              <a:xfrm>
                <a:off x="5580699" y="4371942"/>
                <a:ext cx="4979" cy="2575"/>
              </a:xfrm>
              <a:custGeom>
                <a:avLst/>
                <a:gdLst>
                  <a:gd name="connsiteX0" fmla="*/ 0 w 4979"/>
                  <a:gd name="connsiteY0" fmla="*/ 2576 h 2575"/>
                  <a:gd name="connsiteX1" fmla="*/ 0 w 4979"/>
                  <a:gd name="connsiteY1" fmla="*/ 1202 h 2575"/>
                  <a:gd name="connsiteX2" fmla="*/ 0 w 4979"/>
                  <a:gd name="connsiteY2" fmla="*/ 1202 h 2575"/>
                  <a:gd name="connsiteX3" fmla="*/ 0 w 4979"/>
                  <a:gd name="connsiteY3" fmla="*/ 0 h 2575"/>
                  <a:gd name="connsiteX4" fmla="*/ 4808 w 4979"/>
                  <a:gd name="connsiteY4" fmla="*/ 0 h 2575"/>
                  <a:gd name="connsiteX5" fmla="*/ 4808 w 4979"/>
                  <a:gd name="connsiteY5" fmla="*/ 1202 h 2575"/>
                  <a:gd name="connsiteX6" fmla="*/ 4808 w 4979"/>
                  <a:gd name="connsiteY6" fmla="*/ 2404 h 2575"/>
                  <a:gd name="connsiteX7" fmla="*/ 4808 w 4979"/>
                  <a:gd name="connsiteY7" fmla="*/ 2404 h 2575"/>
                  <a:gd name="connsiteX8" fmla="*/ 4808 w 4979"/>
                  <a:gd name="connsiteY8" fmla="*/ 2404 h 2575"/>
                  <a:gd name="connsiteX9" fmla="*/ 4808 w 4979"/>
                  <a:gd name="connsiteY9" fmla="*/ 2404 h 2575"/>
                  <a:gd name="connsiteX10" fmla="*/ 4808 w 4979"/>
                  <a:gd name="connsiteY10" fmla="*/ 2404 h 2575"/>
                  <a:gd name="connsiteX11" fmla="*/ 4808 w 4979"/>
                  <a:gd name="connsiteY11" fmla="*/ 2404 h 2575"/>
                  <a:gd name="connsiteX12" fmla="*/ 2404 w 4979"/>
                  <a:gd name="connsiteY12" fmla="*/ 2404 h 2575"/>
                  <a:gd name="connsiteX13" fmla="*/ 0 w 4979"/>
                  <a:gd name="connsiteY13" fmla="*/ 2576 h 2575"/>
                  <a:gd name="connsiteX14" fmla="*/ 0 w 4979"/>
                  <a:gd name="connsiteY14" fmla="*/ 2576 h 2575"/>
                  <a:gd name="connsiteX15" fmla="*/ 0 w 4979"/>
                  <a:gd name="connsiteY15" fmla="*/ 2576 h 2575"/>
                  <a:gd name="connsiteX16" fmla="*/ 2576 w 4979"/>
                  <a:gd name="connsiteY16" fmla="*/ 2576 h 2575"/>
                  <a:gd name="connsiteX17" fmla="*/ 4979 w 4979"/>
                  <a:gd name="connsiteY17" fmla="*/ 2576 h 2575"/>
                  <a:gd name="connsiteX18" fmla="*/ 2576 w 4979"/>
                  <a:gd name="connsiteY18" fmla="*/ 2576 h 2575"/>
                  <a:gd name="connsiteX19" fmla="*/ 2576 w 4979"/>
                  <a:gd name="connsiteY19" fmla="*/ 2576 h 2575"/>
                  <a:gd name="connsiteX20" fmla="*/ 4979 w 4979"/>
                  <a:gd name="connsiteY20" fmla="*/ 2576 h 2575"/>
                  <a:gd name="connsiteX21" fmla="*/ 2576 w 4979"/>
                  <a:gd name="connsiteY21" fmla="*/ 2576 h 2575"/>
                  <a:gd name="connsiteX22" fmla="*/ 4979 w 4979"/>
                  <a:gd name="connsiteY22" fmla="*/ 2576 h 2575"/>
                  <a:gd name="connsiteX23" fmla="*/ 4979 w 4979"/>
                  <a:gd name="connsiteY23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79" h="2575">
                    <a:moveTo>
                      <a:pt x="0" y="2576"/>
                    </a:moveTo>
                    <a:cubicBezTo>
                      <a:pt x="0" y="2576"/>
                      <a:pt x="0" y="2576"/>
                      <a:pt x="0" y="1202"/>
                    </a:cubicBezTo>
                    <a:lnTo>
                      <a:pt x="0" y="1202"/>
                    </a:ln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cubicBezTo>
                      <a:pt x="4808" y="2232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lnTo>
                      <a:pt x="2404" y="2404"/>
                    </a:lnTo>
                    <a:lnTo>
                      <a:pt x="0" y="2576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  <a:moveTo>
                      <a:pt x="2576" y="2576"/>
                    </a:moveTo>
                    <a:lnTo>
                      <a:pt x="4979" y="2576"/>
                    </a:lnTo>
                    <a:lnTo>
                      <a:pt x="2576" y="2576"/>
                    </a:lnTo>
                    <a:lnTo>
                      <a:pt x="2576" y="2576"/>
                    </a:lnTo>
                    <a:close/>
                    <a:moveTo>
                      <a:pt x="4979" y="2576"/>
                    </a:moveTo>
                    <a:lnTo>
                      <a:pt x="2576" y="2576"/>
                    </a:lnTo>
                    <a:lnTo>
                      <a:pt x="4979" y="2576"/>
                    </a:lnTo>
                    <a:lnTo>
                      <a:pt x="4979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3" name="图形 7">
              <a:extLst>
                <a:ext uri="{FF2B5EF4-FFF2-40B4-BE49-F238E27FC236}">
                  <a16:creationId xmlns:a16="http://schemas.microsoft.com/office/drawing/2014/main" xmlns="" id="{E1C893CC-840A-4065-9229-FFD3C396D9CE}"/>
                </a:ext>
              </a:extLst>
            </p:cNvPr>
            <p:cNvGrpSpPr/>
            <p:nvPr/>
          </p:nvGrpSpPr>
          <p:grpSpPr>
            <a:xfrm>
              <a:off x="5535537" y="4384992"/>
              <a:ext cx="7555" cy="6181"/>
              <a:chOff x="5535537" y="4384992"/>
              <a:chExt cx="7555" cy="6181"/>
            </a:xfrm>
            <a:solidFill>
              <a:srgbClr val="B4B4B4"/>
            </a:solidFill>
          </p:grpSpPr>
          <p:sp>
            <p:nvSpPr>
              <p:cNvPr id="2199" name="任意多边形: 形状 2198">
                <a:extLst>
                  <a:ext uri="{FF2B5EF4-FFF2-40B4-BE49-F238E27FC236}">
                    <a16:creationId xmlns:a16="http://schemas.microsoft.com/office/drawing/2014/main" xmlns="" id="{93F5B345-1180-4434-8497-0F3B763E82DA}"/>
                  </a:ext>
                </a:extLst>
              </p:cNvPr>
              <p:cNvSpPr/>
              <p:nvPr/>
            </p:nvSpPr>
            <p:spPr>
              <a:xfrm>
                <a:off x="5537941" y="4387396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0" name="任意多边形: 形状 2199">
                <a:extLst>
                  <a:ext uri="{FF2B5EF4-FFF2-40B4-BE49-F238E27FC236}">
                    <a16:creationId xmlns:a16="http://schemas.microsoft.com/office/drawing/2014/main" xmlns="" id="{9A4302A2-27ED-4208-8E6E-AF8E98BF0EC9}"/>
                  </a:ext>
                </a:extLst>
              </p:cNvPr>
              <p:cNvSpPr/>
              <p:nvPr/>
            </p:nvSpPr>
            <p:spPr>
              <a:xfrm>
                <a:off x="5535537" y="4384992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808 w 7555"/>
                  <a:gd name="connsiteY10" fmla="*/ 5667 h 6181"/>
                  <a:gd name="connsiteX11" fmla="*/ 4808 w 7555"/>
                  <a:gd name="connsiteY11" fmla="*/ 5667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  <a:gd name="connsiteX18" fmla="*/ 2061 w 7555"/>
                  <a:gd name="connsiteY18" fmla="*/ 1545 h 6181"/>
                  <a:gd name="connsiteX19" fmla="*/ 2061 w 7555"/>
                  <a:gd name="connsiteY19" fmla="*/ 1545 h 6181"/>
                  <a:gd name="connsiteX20" fmla="*/ 2061 w 7555"/>
                  <a:gd name="connsiteY20" fmla="*/ 1545 h 6181"/>
                  <a:gd name="connsiteX21" fmla="*/ 2061 w 7555"/>
                  <a:gd name="connsiteY21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636"/>
                      <a:pt x="4808" y="5667"/>
                    </a:cubicBezTo>
                    <a:lnTo>
                      <a:pt x="4808" y="5667"/>
                    </a:lnTo>
                    <a:cubicBezTo>
                      <a:pt x="3778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061" y="1545"/>
                    </a:moveTo>
                    <a:lnTo>
                      <a:pt x="2061" y="1545"/>
                    </a:lnTo>
                    <a:lnTo>
                      <a:pt x="2061" y="1545"/>
                    </a:lnTo>
                    <a:lnTo>
                      <a:pt x="2061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4" name="图形 7">
              <a:extLst>
                <a:ext uri="{FF2B5EF4-FFF2-40B4-BE49-F238E27FC236}">
                  <a16:creationId xmlns:a16="http://schemas.microsoft.com/office/drawing/2014/main" xmlns="" id="{64E50F22-CADB-41CD-A374-54B279E70986}"/>
                </a:ext>
              </a:extLst>
            </p:cNvPr>
            <p:cNvGrpSpPr/>
            <p:nvPr/>
          </p:nvGrpSpPr>
          <p:grpSpPr>
            <a:xfrm>
              <a:off x="5621910" y="4305831"/>
              <a:ext cx="19060" cy="11370"/>
              <a:chOff x="5621910" y="4305831"/>
              <a:chExt cx="19060" cy="11370"/>
            </a:xfrm>
            <a:solidFill>
              <a:srgbClr val="B4B4B4"/>
            </a:solidFill>
          </p:grpSpPr>
          <p:sp>
            <p:nvSpPr>
              <p:cNvPr id="2197" name="任意多边形: 形状 2196">
                <a:extLst>
                  <a:ext uri="{FF2B5EF4-FFF2-40B4-BE49-F238E27FC236}">
                    <a16:creationId xmlns:a16="http://schemas.microsoft.com/office/drawing/2014/main" xmlns="" id="{C54FA174-41EE-413B-9533-7CC0C1A563C2}"/>
                  </a:ext>
                </a:extLst>
              </p:cNvPr>
              <p:cNvSpPr/>
              <p:nvPr/>
            </p:nvSpPr>
            <p:spPr>
              <a:xfrm>
                <a:off x="5624356" y="4308564"/>
                <a:ext cx="14167" cy="6455"/>
              </a:xfrm>
              <a:custGeom>
                <a:avLst/>
                <a:gdLst>
                  <a:gd name="connsiteX0" fmla="*/ 6483 w 14167"/>
                  <a:gd name="connsiteY0" fmla="*/ 1217 h 6455"/>
                  <a:gd name="connsiteX1" fmla="*/ 130 w 14167"/>
                  <a:gd name="connsiteY1" fmla="*/ 4994 h 6455"/>
                  <a:gd name="connsiteX2" fmla="*/ 8887 w 14167"/>
                  <a:gd name="connsiteY2" fmla="*/ 4994 h 6455"/>
                  <a:gd name="connsiteX3" fmla="*/ 13867 w 14167"/>
                  <a:gd name="connsiteY3" fmla="*/ 1217 h 6455"/>
                  <a:gd name="connsiteX4" fmla="*/ 12665 w 14167"/>
                  <a:gd name="connsiteY4" fmla="*/ 15 h 6455"/>
                  <a:gd name="connsiteX5" fmla="*/ 6483 w 14167"/>
                  <a:gd name="connsiteY5" fmla="*/ 1217 h 6455"/>
                  <a:gd name="connsiteX6" fmla="*/ 6483 w 14167"/>
                  <a:gd name="connsiteY6" fmla="*/ 1217 h 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67" h="6455">
                    <a:moveTo>
                      <a:pt x="6483" y="1217"/>
                    </a:moveTo>
                    <a:cubicBezTo>
                      <a:pt x="6483" y="1217"/>
                      <a:pt x="-1073" y="2419"/>
                      <a:pt x="130" y="4994"/>
                    </a:cubicBezTo>
                    <a:cubicBezTo>
                      <a:pt x="130" y="7570"/>
                      <a:pt x="6483" y="6197"/>
                      <a:pt x="8887" y="4994"/>
                    </a:cubicBezTo>
                    <a:cubicBezTo>
                      <a:pt x="10089" y="3793"/>
                      <a:pt x="13867" y="2419"/>
                      <a:pt x="13867" y="1217"/>
                    </a:cubicBezTo>
                    <a:cubicBezTo>
                      <a:pt x="13867" y="15"/>
                      <a:pt x="15069" y="15"/>
                      <a:pt x="12665" y="15"/>
                    </a:cubicBezTo>
                    <a:cubicBezTo>
                      <a:pt x="10261" y="-157"/>
                      <a:pt x="6483" y="1217"/>
                      <a:pt x="6483" y="1217"/>
                    </a:cubicBezTo>
                    <a:lnTo>
                      <a:pt x="6483" y="12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8" name="任意多边形: 形状 2197">
                <a:extLst>
                  <a:ext uri="{FF2B5EF4-FFF2-40B4-BE49-F238E27FC236}">
                    <a16:creationId xmlns:a16="http://schemas.microsoft.com/office/drawing/2014/main" xmlns="" id="{15FB42BE-9FB1-4A95-8F73-661E6CA24C09}"/>
                  </a:ext>
                </a:extLst>
              </p:cNvPr>
              <p:cNvSpPr/>
              <p:nvPr/>
            </p:nvSpPr>
            <p:spPr>
              <a:xfrm>
                <a:off x="5621910" y="4305831"/>
                <a:ext cx="19060" cy="11370"/>
              </a:xfrm>
              <a:custGeom>
                <a:avLst/>
                <a:gdLst>
                  <a:gd name="connsiteX0" fmla="*/ 343 w 19060"/>
                  <a:gd name="connsiteY0" fmla="*/ 8414 h 11370"/>
                  <a:gd name="connsiteX1" fmla="*/ 0 w 19060"/>
                  <a:gd name="connsiteY1" fmla="*/ 7040 h 11370"/>
                  <a:gd name="connsiteX2" fmla="*/ 0 w 19060"/>
                  <a:gd name="connsiteY2" fmla="*/ 7040 h 11370"/>
                  <a:gd name="connsiteX3" fmla="*/ 8071 w 19060"/>
                  <a:gd name="connsiteY3" fmla="*/ 1545 h 11370"/>
                  <a:gd name="connsiteX4" fmla="*/ 8071 w 19060"/>
                  <a:gd name="connsiteY4" fmla="*/ 1545 h 11370"/>
                  <a:gd name="connsiteX5" fmla="*/ 8071 w 19060"/>
                  <a:gd name="connsiteY5" fmla="*/ 1374 h 11370"/>
                  <a:gd name="connsiteX6" fmla="*/ 15111 w 19060"/>
                  <a:gd name="connsiteY6" fmla="*/ 0 h 11370"/>
                  <a:gd name="connsiteX7" fmla="*/ 15111 w 19060"/>
                  <a:gd name="connsiteY7" fmla="*/ 0 h 11370"/>
                  <a:gd name="connsiteX8" fmla="*/ 16485 w 19060"/>
                  <a:gd name="connsiteY8" fmla="*/ 0 h 11370"/>
                  <a:gd name="connsiteX9" fmla="*/ 16485 w 19060"/>
                  <a:gd name="connsiteY9" fmla="*/ 0 h 11370"/>
                  <a:gd name="connsiteX10" fmla="*/ 19060 w 19060"/>
                  <a:gd name="connsiteY10" fmla="*/ 2576 h 11370"/>
                  <a:gd name="connsiteX11" fmla="*/ 19060 w 19060"/>
                  <a:gd name="connsiteY11" fmla="*/ 2576 h 11370"/>
                  <a:gd name="connsiteX12" fmla="*/ 18717 w 19060"/>
                  <a:gd name="connsiteY12" fmla="*/ 3778 h 11370"/>
                  <a:gd name="connsiteX13" fmla="*/ 18717 w 19060"/>
                  <a:gd name="connsiteY13" fmla="*/ 3778 h 11370"/>
                  <a:gd name="connsiteX14" fmla="*/ 18717 w 19060"/>
                  <a:gd name="connsiteY14" fmla="*/ 3778 h 11370"/>
                  <a:gd name="connsiteX15" fmla="*/ 18717 w 19060"/>
                  <a:gd name="connsiteY15" fmla="*/ 3778 h 11370"/>
                  <a:gd name="connsiteX16" fmla="*/ 12364 w 19060"/>
                  <a:gd name="connsiteY16" fmla="*/ 9616 h 11370"/>
                  <a:gd name="connsiteX17" fmla="*/ 12364 w 19060"/>
                  <a:gd name="connsiteY17" fmla="*/ 9616 h 11370"/>
                  <a:gd name="connsiteX18" fmla="*/ 5151 w 19060"/>
                  <a:gd name="connsiteY18" fmla="*/ 11333 h 11370"/>
                  <a:gd name="connsiteX19" fmla="*/ 5151 w 19060"/>
                  <a:gd name="connsiteY19" fmla="*/ 11333 h 11370"/>
                  <a:gd name="connsiteX20" fmla="*/ 343 w 19060"/>
                  <a:gd name="connsiteY20" fmla="*/ 8414 h 11370"/>
                  <a:gd name="connsiteX21" fmla="*/ 343 w 19060"/>
                  <a:gd name="connsiteY21" fmla="*/ 8414 h 11370"/>
                  <a:gd name="connsiteX22" fmla="*/ 4808 w 19060"/>
                  <a:gd name="connsiteY22" fmla="*/ 7727 h 11370"/>
                  <a:gd name="connsiteX23" fmla="*/ 4808 w 19060"/>
                  <a:gd name="connsiteY23" fmla="*/ 7727 h 11370"/>
                  <a:gd name="connsiteX24" fmla="*/ 4808 w 19060"/>
                  <a:gd name="connsiteY24" fmla="*/ 7727 h 11370"/>
                  <a:gd name="connsiteX25" fmla="*/ 4808 w 19060"/>
                  <a:gd name="connsiteY25" fmla="*/ 7727 h 11370"/>
                  <a:gd name="connsiteX26" fmla="*/ 4808 w 19060"/>
                  <a:gd name="connsiteY26" fmla="*/ 7727 h 11370"/>
                  <a:gd name="connsiteX27" fmla="*/ 9273 w 19060"/>
                  <a:gd name="connsiteY27" fmla="*/ 6010 h 11370"/>
                  <a:gd name="connsiteX28" fmla="*/ 9616 w 19060"/>
                  <a:gd name="connsiteY28" fmla="*/ 6010 h 11370"/>
                  <a:gd name="connsiteX29" fmla="*/ 9616 w 19060"/>
                  <a:gd name="connsiteY29" fmla="*/ 6010 h 11370"/>
                  <a:gd name="connsiteX30" fmla="*/ 8929 w 19060"/>
                  <a:gd name="connsiteY30" fmla="*/ 3949 h 11370"/>
                  <a:gd name="connsiteX31" fmla="*/ 9273 w 19060"/>
                  <a:gd name="connsiteY31" fmla="*/ 6010 h 11370"/>
                  <a:gd name="connsiteX32" fmla="*/ 9273 w 19060"/>
                  <a:gd name="connsiteY32" fmla="*/ 6010 h 1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060" h="11370">
                    <a:moveTo>
                      <a:pt x="343" y="8414"/>
                    </a:moveTo>
                    <a:cubicBezTo>
                      <a:pt x="172" y="7899"/>
                      <a:pt x="0" y="7212"/>
                      <a:pt x="0" y="7040"/>
                    </a:cubicBezTo>
                    <a:lnTo>
                      <a:pt x="0" y="7040"/>
                    </a:lnTo>
                    <a:cubicBezTo>
                      <a:pt x="1545" y="1717"/>
                      <a:pt x="6697" y="1889"/>
                      <a:pt x="8071" y="1545"/>
                    </a:cubicBezTo>
                    <a:lnTo>
                      <a:pt x="8071" y="1545"/>
                    </a:lnTo>
                    <a:lnTo>
                      <a:pt x="8071" y="1374"/>
                    </a:lnTo>
                    <a:cubicBezTo>
                      <a:pt x="8243" y="1374"/>
                      <a:pt x="11848" y="0"/>
                      <a:pt x="15111" y="0"/>
                    </a:cubicBezTo>
                    <a:lnTo>
                      <a:pt x="15111" y="0"/>
                    </a:lnTo>
                    <a:cubicBezTo>
                      <a:pt x="15798" y="0"/>
                      <a:pt x="16141" y="0"/>
                      <a:pt x="16485" y="0"/>
                    </a:cubicBezTo>
                    <a:lnTo>
                      <a:pt x="16485" y="0"/>
                    </a:lnTo>
                    <a:cubicBezTo>
                      <a:pt x="16485" y="0"/>
                      <a:pt x="18717" y="0"/>
                      <a:pt x="19060" y="2576"/>
                    </a:cubicBezTo>
                    <a:lnTo>
                      <a:pt x="19060" y="2576"/>
                    </a:lnTo>
                    <a:cubicBezTo>
                      <a:pt x="18889" y="3606"/>
                      <a:pt x="18889" y="3778"/>
                      <a:pt x="18717" y="3778"/>
                    </a:cubicBezTo>
                    <a:lnTo>
                      <a:pt x="18717" y="3778"/>
                    </a:lnTo>
                    <a:lnTo>
                      <a:pt x="18717" y="3778"/>
                    </a:lnTo>
                    <a:lnTo>
                      <a:pt x="18717" y="3778"/>
                    </a:lnTo>
                    <a:cubicBezTo>
                      <a:pt x="17343" y="8414"/>
                      <a:pt x="13222" y="8071"/>
                      <a:pt x="12364" y="9616"/>
                    </a:cubicBezTo>
                    <a:lnTo>
                      <a:pt x="12364" y="9616"/>
                    </a:lnTo>
                    <a:cubicBezTo>
                      <a:pt x="10474" y="10475"/>
                      <a:pt x="7727" y="11333"/>
                      <a:pt x="5151" y="11333"/>
                    </a:cubicBezTo>
                    <a:lnTo>
                      <a:pt x="5151" y="11333"/>
                    </a:lnTo>
                    <a:cubicBezTo>
                      <a:pt x="3950" y="11505"/>
                      <a:pt x="1030" y="11162"/>
                      <a:pt x="343" y="8414"/>
                    </a:cubicBezTo>
                    <a:lnTo>
                      <a:pt x="343" y="8414"/>
                    </a:lnTo>
                    <a:close/>
                    <a:moveTo>
                      <a:pt x="4808" y="7727"/>
                    </a:moveTo>
                    <a:lnTo>
                      <a:pt x="4808" y="7727"/>
                    </a:lnTo>
                    <a:lnTo>
                      <a:pt x="4808" y="7727"/>
                    </a:lnTo>
                    <a:cubicBezTo>
                      <a:pt x="4808" y="7556"/>
                      <a:pt x="4808" y="7727"/>
                      <a:pt x="4808" y="7727"/>
                    </a:cubicBezTo>
                    <a:lnTo>
                      <a:pt x="4808" y="7727"/>
                    </a:lnTo>
                    <a:close/>
                    <a:moveTo>
                      <a:pt x="9273" y="6010"/>
                    </a:moveTo>
                    <a:cubicBezTo>
                      <a:pt x="9444" y="6010"/>
                      <a:pt x="9616" y="6010"/>
                      <a:pt x="9616" y="6010"/>
                    </a:cubicBezTo>
                    <a:lnTo>
                      <a:pt x="9616" y="6010"/>
                    </a:lnTo>
                    <a:lnTo>
                      <a:pt x="8929" y="3949"/>
                    </a:lnTo>
                    <a:lnTo>
                      <a:pt x="9273" y="6010"/>
                    </a:lnTo>
                    <a:lnTo>
                      <a:pt x="9273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5" name="图形 7">
              <a:extLst>
                <a:ext uri="{FF2B5EF4-FFF2-40B4-BE49-F238E27FC236}">
                  <a16:creationId xmlns:a16="http://schemas.microsoft.com/office/drawing/2014/main" xmlns="" id="{CCC2D665-9B7D-4EF3-88D5-3E8BF5A81849}"/>
                </a:ext>
              </a:extLst>
            </p:cNvPr>
            <p:cNvGrpSpPr/>
            <p:nvPr/>
          </p:nvGrpSpPr>
          <p:grpSpPr>
            <a:xfrm>
              <a:off x="6470531" y="4486992"/>
              <a:ext cx="1201" cy="4979"/>
              <a:chOff x="6470531" y="4486992"/>
              <a:chExt cx="1201" cy="4979"/>
            </a:xfrm>
            <a:solidFill>
              <a:srgbClr val="B4B4B4"/>
            </a:solidFill>
          </p:grpSpPr>
          <p:sp>
            <p:nvSpPr>
              <p:cNvPr id="2195" name="任意多边形: 形状 2194">
                <a:extLst>
                  <a:ext uri="{FF2B5EF4-FFF2-40B4-BE49-F238E27FC236}">
                    <a16:creationId xmlns:a16="http://schemas.microsoft.com/office/drawing/2014/main" xmlns="" id="{62CA0EA3-77C1-464D-8351-7EDE3A46B0E8}"/>
                  </a:ext>
                </a:extLst>
              </p:cNvPr>
              <p:cNvSpPr/>
              <p:nvPr/>
            </p:nvSpPr>
            <p:spPr>
              <a:xfrm>
                <a:off x="6470531" y="4489567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6" name="任意多边形: 形状 2195">
                <a:extLst>
                  <a:ext uri="{FF2B5EF4-FFF2-40B4-BE49-F238E27FC236}">
                    <a16:creationId xmlns:a16="http://schemas.microsoft.com/office/drawing/2014/main" xmlns="" id="{38F21B75-E415-4B41-8C77-51D25970B376}"/>
                  </a:ext>
                </a:extLst>
              </p:cNvPr>
              <p:cNvSpPr/>
              <p:nvPr/>
            </p:nvSpPr>
            <p:spPr>
              <a:xfrm>
                <a:off x="6470531" y="4486992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6" name="图形 7">
              <a:extLst>
                <a:ext uri="{FF2B5EF4-FFF2-40B4-BE49-F238E27FC236}">
                  <a16:creationId xmlns:a16="http://schemas.microsoft.com/office/drawing/2014/main" xmlns="" id="{0A10A84A-D9B8-4EE8-9427-535B199CE2A1}"/>
                </a:ext>
              </a:extLst>
            </p:cNvPr>
            <p:cNvGrpSpPr/>
            <p:nvPr/>
          </p:nvGrpSpPr>
          <p:grpSpPr>
            <a:xfrm>
              <a:off x="6476712" y="4486992"/>
              <a:ext cx="1373" cy="4979"/>
              <a:chOff x="6476712" y="4486992"/>
              <a:chExt cx="1373" cy="4979"/>
            </a:xfrm>
            <a:solidFill>
              <a:srgbClr val="B4B4B4"/>
            </a:solidFill>
          </p:grpSpPr>
          <p:sp>
            <p:nvSpPr>
              <p:cNvPr id="2193" name="任意多边形: 形状 2192">
                <a:extLst>
                  <a:ext uri="{FF2B5EF4-FFF2-40B4-BE49-F238E27FC236}">
                    <a16:creationId xmlns:a16="http://schemas.microsoft.com/office/drawing/2014/main" xmlns="" id="{630D9477-95C3-4D6D-81DF-3C318089BC12}"/>
                  </a:ext>
                </a:extLst>
              </p:cNvPr>
              <p:cNvSpPr/>
              <p:nvPr/>
            </p:nvSpPr>
            <p:spPr>
              <a:xfrm>
                <a:off x="6476877" y="4489567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4" name="任意多边形: 形状 2193">
                <a:extLst>
                  <a:ext uri="{FF2B5EF4-FFF2-40B4-BE49-F238E27FC236}">
                    <a16:creationId xmlns:a16="http://schemas.microsoft.com/office/drawing/2014/main" xmlns="" id="{69FF567B-F186-42E5-88B5-44E11BBE39EE}"/>
                  </a:ext>
                </a:extLst>
              </p:cNvPr>
              <p:cNvSpPr/>
              <p:nvPr/>
            </p:nvSpPr>
            <p:spPr>
              <a:xfrm>
                <a:off x="6476712" y="4486992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0 h 4979"/>
                  <a:gd name="connsiteX4" fmla="*/ 1202 w 1202"/>
                  <a:gd name="connsiteY4" fmla="*/ 2404 h 4979"/>
                  <a:gd name="connsiteX5" fmla="*/ 1202 w 1202"/>
                  <a:gd name="connsiteY5" fmla="*/ 4808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1202 w 1202"/>
                  <a:gd name="connsiteY8" fmla="*/ 2576 h 4979"/>
                  <a:gd name="connsiteX9" fmla="*/ 1202 w 1202"/>
                  <a:gd name="connsiteY9" fmla="*/ 172 h 4979"/>
                  <a:gd name="connsiteX10" fmla="*/ 1202 w 1202"/>
                  <a:gd name="connsiteY10" fmla="*/ 2576 h 4979"/>
                  <a:gd name="connsiteX11" fmla="*/ 1202 w 1202"/>
                  <a:gd name="connsiteY11" fmla="*/ 2576 h 4979"/>
                  <a:gd name="connsiteX12" fmla="*/ 1202 w 1202"/>
                  <a:gd name="connsiteY12" fmla="*/ 0 h 4979"/>
                  <a:gd name="connsiteX13" fmla="*/ 1202 w 1202"/>
                  <a:gd name="connsiteY13" fmla="*/ 2404 h 4979"/>
                  <a:gd name="connsiteX14" fmla="*/ 1202 w 1202"/>
                  <a:gd name="connsiteY14" fmla="*/ 0 h 4979"/>
                  <a:gd name="connsiteX15" fmla="*/ 1202 w 1202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7" name="图形 7">
              <a:extLst>
                <a:ext uri="{FF2B5EF4-FFF2-40B4-BE49-F238E27FC236}">
                  <a16:creationId xmlns:a16="http://schemas.microsoft.com/office/drawing/2014/main" xmlns="" id="{45AB928D-9ECB-4749-8F82-64648BCC01AD}"/>
                </a:ext>
              </a:extLst>
            </p:cNvPr>
            <p:cNvGrpSpPr/>
            <p:nvPr/>
          </p:nvGrpSpPr>
          <p:grpSpPr>
            <a:xfrm>
              <a:off x="6470015" y="4492143"/>
              <a:ext cx="5323" cy="5494"/>
              <a:chOff x="6470015" y="4492143"/>
              <a:chExt cx="5323" cy="5494"/>
            </a:xfrm>
            <a:solidFill>
              <a:srgbClr val="B4B4B4"/>
            </a:solidFill>
          </p:grpSpPr>
          <p:sp>
            <p:nvSpPr>
              <p:cNvPr id="2191" name="任意多边形: 形状 2190">
                <a:extLst>
                  <a:ext uri="{FF2B5EF4-FFF2-40B4-BE49-F238E27FC236}">
                    <a16:creationId xmlns:a16="http://schemas.microsoft.com/office/drawing/2014/main" xmlns="" id="{60AD821E-E594-49C3-87D4-5F0902B13630}"/>
                  </a:ext>
                </a:extLst>
              </p:cNvPr>
              <p:cNvSpPr/>
              <p:nvPr/>
            </p:nvSpPr>
            <p:spPr>
              <a:xfrm>
                <a:off x="6471732" y="4494547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1202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2" name="任意多边形: 形状 2191">
                <a:extLst>
                  <a:ext uri="{FF2B5EF4-FFF2-40B4-BE49-F238E27FC236}">
                    <a16:creationId xmlns:a16="http://schemas.microsoft.com/office/drawing/2014/main" xmlns="" id="{A2A96769-0DBE-4D87-A821-110108BEEBFD}"/>
                  </a:ext>
                </a:extLst>
              </p:cNvPr>
              <p:cNvSpPr/>
              <p:nvPr/>
            </p:nvSpPr>
            <p:spPr>
              <a:xfrm>
                <a:off x="6470015" y="4492143"/>
                <a:ext cx="5323" cy="5494"/>
              </a:xfrm>
              <a:custGeom>
                <a:avLst/>
                <a:gdLst>
                  <a:gd name="connsiteX0" fmla="*/ 0 w 5323"/>
                  <a:gd name="connsiteY0" fmla="*/ 4293 h 5494"/>
                  <a:gd name="connsiteX1" fmla="*/ 516 w 5323"/>
                  <a:gd name="connsiteY1" fmla="*/ 2919 h 5494"/>
                  <a:gd name="connsiteX2" fmla="*/ 516 w 5323"/>
                  <a:gd name="connsiteY2" fmla="*/ 2576 h 5494"/>
                  <a:gd name="connsiteX3" fmla="*/ 687 w 5323"/>
                  <a:gd name="connsiteY3" fmla="*/ 2576 h 5494"/>
                  <a:gd name="connsiteX4" fmla="*/ 1717 w 5323"/>
                  <a:gd name="connsiteY4" fmla="*/ 0 h 5494"/>
                  <a:gd name="connsiteX5" fmla="*/ 5324 w 5323"/>
                  <a:gd name="connsiteY5" fmla="*/ 0 h 5494"/>
                  <a:gd name="connsiteX6" fmla="*/ 5324 w 5323"/>
                  <a:gd name="connsiteY6" fmla="*/ 2404 h 5494"/>
                  <a:gd name="connsiteX7" fmla="*/ 5324 w 5323"/>
                  <a:gd name="connsiteY7" fmla="*/ 3606 h 5494"/>
                  <a:gd name="connsiteX8" fmla="*/ 2919 w 5323"/>
                  <a:gd name="connsiteY8" fmla="*/ 3778 h 5494"/>
                  <a:gd name="connsiteX9" fmla="*/ 4637 w 5323"/>
                  <a:gd name="connsiteY9" fmla="*/ 2061 h 5494"/>
                  <a:gd name="connsiteX10" fmla="*/ 2919 w 5323"/>
                  <a:gd name="connsiteY10" fmla="*/ 3778 h 5494"/>
                  <a:gd name="connsiteX11" fmla="*/ 5324 w 5323"/>
                  <a:gd name="connsiteY11" fmla="*/ 3606 h 5494"/>
                  <a:gd name="connsiteX12" fmla="*/ 2919 w 5323"/>
                  <a:gd name="connsiteY12" fmla="*/ 4808 h 5494"/>
                  <a:gd name="connsiteX13" fmla="*/ 2919 w 5323"/>
                  <a:gd name="connsiteY13" fmla="*/ 4980 h 5494"/>
                  <a:gd name="connsiteX14" fmla="*/ 2576 w 5323"/>
                  <a:gd name="connsiteY14" fmla="*/ 4980 h 5494"/>
                  <a:gd name="connsiteX15" fmla="*/ 1202 w 5323"/>
                  <a:gd name="connsiteY15" fmla="*/ 5495 h 5494"/>
                  <a:gd name="connsiteX16" fmla="*/ 0 w 5323"/>
                  <a:gd name="connsiteY16" fmla="*/ 4293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23" h="5494">
                    <a:moveTo>
                      <a:pt x="0" y="4293"/>
                    </a:moveTo>
                    <a:lnTo>
                      <a:pt x="516" y="2919"/>
                    </a:lnTo>
                    <a:lnTo>
                      <a:pt x="516" y="2576"/>
                    </a:lnTo>
                    <a:lnTo>
                      <a:pt x="687" y="2576"/>
                    </a:lnTo>
                    <a:lnTo>
                      <a:pt x="1717" y="0"/>
                    </a:lnTo>
                    <a:lnTo>
                      <a:pt x="5324" y="0"/>
                    </a:lnTo>
                    <a:lnTo>
                      <a:pt x="5324" y="2404"/>
                    </a:lnTo>
                    <a:lnTo>
                      <a:pt x="5324" y="3606"/>
                    </a:lnTo>
                    <a:lnTo>
                      <a:pt x="2919" y="3778"/>
                    </a:lnTo>
                    <a:lnTo>
                      <a:pt x="4637" y="2061"/>
                    </a:lnTo>
                    <a:lnTo>
                      <a:pt x="2919" y="3778"/>
                    </a:lnTo>
                    <a:lnTo>
                      <a:pt x="5324" y="3606"/>
                    </a:lnTo>
                    <a:lnTo>
                      <a:pt x="2919" y="4808"/>
                    </a:lnTo>
                    <a:lnTo>
                      <a:pt x="2919" y="4980"/>
                    </a:lnTo>
                    <a:lnTo>
                      <a:pt x="2576" y="4980"/>
                    </a:lnTo>
                    <a:lnTo>
                      <a:pt x="1202" y="5495"/>
                    </a:lnTo>
                    <a:lnTo>
                      <a:pt x="0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8" name="图形 7">
              <a:extLst>
                <a:ext uri="{FF2B5EF4-FFF2-40B4-BE49-F238E27FC236}">
                  <a16:creationId xmlns:a16="http://schemas.microsoft.com/office/drawing/2014/main" xmlns="" id="{63648B9F-E900-4055-83C3-D3638212E598}"/>
                </a:ext>
              </a:extLst>
            </p:cNvPr>
            <p:cNvGrpSpPr/>
            <p:nvPr/>
          </p:nvGrpSpPr>
          <p:grpSpPr>
            <a:xfrm>
              <a:off x="6555530" y="4279902"/>
              <a:ext cx="7383" cy="6181"/>
              <a:chOff x="6555530" y="4279902"/>
              <a:chExt cx="7383" cy="6181"/>
            </a:xfrm>
            <a:solidFill>
              <a:srgbClr val="B4B4B4"/>
            </a:solidFill>
          </p:grpSpPr>
          <p:sp>
            <p:nvSpPr>
              <p:cNvPr id="2189" name="任意多边形: 形状 2188">
                <a:extLst>
                  <a:ext uri="{FF2B5EF4-FFF2-40B4-BE49-F238E27FC236}">
                    <a16:creationId xmlns:a16="http://schemas.microsoft.com/office/drawing/2014/main" xmlns="" id="{28EE23EB-1502-4C49-970C-7832F950F333}"/>
                  </a:ext>
                </a:extLst>
              </p:cNvPr>
              <p:cNvSpPr/>
              <p:nvPr/>
            </p:nvSpPr>
            <p:spPr>
              <a:xfrm>
                <a:off x="6557934" y="4282478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0" name="任意多边形: 形状 2189">
                <a:extLst>
                  <a:ext uri="{FF2B5EF4-FFF2-40B4-BE49-F238E27FC236}">
                    <a16:creationId xmlns:a16="http://schemas.microsoft.com/office/drawing/2014/main" xmlns="" id="{3FF94D5E-3C08-4500-A2FC-CDE924149FE5}"/>
                  </a:ext>
                </a:extLst>
              </p:cNvPr>
              <p:cNvSpPr/>
              <p:nvPr/>
            </p:nvSpPr>
            <p:spPr>
              <a:xfrm>
                <a:off x="6555530" y="4279902"/>
                <a:ext cx="7383" cy="6181"/>
              </a:xfrm>
              <a:custGeom>
                <a:avLst/>
                <a:gdLst>
                  <a:gd name="connsiteX0" fmla="*/ 4980 w 7383"/>
                  <a:gd name="connsiteY0" fmla="*/ 6182 h 6181"/>
                  <a:gd name="connsiteX1" fmla="*/ 3778 w 7383"/>
                  <a:gd name="connsiteY1" fmla="*/ 6182 h 6181"/>
                  <a:gd name="connsiteX2" fmla="*/ 3778 w 7383"/>
                  <a:gd name="connsiteY2" fmla="*/ 4980 h 6181"/>
                  <a:gd name="connsiteX3" fmla="*/ 3778 w 7383"/>
                  <a:gd name="connsiteY3" fmla="*/ 6182 h 6181"/>
                  <a:gd name="connsiteX4" fmla="*/ 0 w 7383"/>
                  <a:gd name="connsiteY4" fmla="*/ 6182 h 6181"/>
                  <a:gd name="connsiteX5" fmla="*/ 0 w 7383"/>
                  <a:gd name="connsiteY5" fmla="*/ 3778 h 6181"/>
                  <a:gd name="connsiteX6" fmla="*/ 3778 w 7383"/>
                  <a:gd name="connsiteY6" fmla="*/ 0 h 6181"/>
                  <a:gd name="connsiteX7" fmla="*/ 3778 w 7383"/>
                  <a:gd name="connsiteY7" fmla="*/ 0 h 6181"/>
                  <a:gd name="connsiteX8" fmla="*/ 7384 w 7383"/>
                  <a:gd name="connsiteY8" fmla="*/ 3778 h 6181"/>
                  <a:gd name="connsiteX9" fmla="*/ 7384 w 7383"/>
                  <a:gd name="connsiteY9" fmla="*/ 3778 h 6181"/>
                  <a:gd name="connsiteX10" fmla="*/ 7384 w 7383"/>
                  <a:gd name="connsiteY10" fmla="*/ 6182 h 6181"/>
                  <a:gd name="connsiteX11" fmla="*/ 4980 w 7383"/>
                  <a:gd name="connsiteY11" fmla="*/ 6182 h 6181"/>
                  <a:gd name="connsiteX12" fmla="*/ 4980 w 7383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83" h="6181">
                    <a:moveTo>
                      <a:pt x="4980" y="6182"/>
                    </a:move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212" y="172"/>
                      <a:pt x="7384" y="3778"/>
                    </a:cubicBezTo>
                    <a:lnTo>
                      <a:pt x="7384" y="3778"/>
                    </a:lnTo>
                    <a:lnTo>
                      <a:pt x="7384" y="6182"/>
                    </a:lnTo>
                    <a:lnTo>
                      <a:pt x="4980" y="6182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9" name="图形 7">
              <a:extLst>
                <a:ext uri="{FF2B5EF4-FFF2-40B4-BE49-F238E27FC236}">
                  <a16:creationId xmlns:a16="http://schemas.microsoft.com/office/drawing/2014/main" xmlns="" id="{07E407E0-46AB-47DE-A5F8-322E3FC85E6B}"/>
                </a:ext>
              </a:extLst>
            </p:cNvPr>
            <p:cNvGrpSpPr/>
            <p:nvPr/>
          </p:nvGrpSpPr>
          <p:grpSpPr>
            <a:xfrm>
              <a:off x="6578025" y="4262044"/>
              <a:ext cx="6182" cy="6181"/>
              <a:chOff x="6578025" y="4262044"/>
              <a:chExt cx="6182" cy="6181"/>
            </a:xfrm>
            <a:solidFill>
              <a:srgbClr val="B4B4B4"/>
            </a:solidFill>
          </p:grpSpPr>
          <p:sp>
            <p:nvSpPr>
              <p:cNvPr id="2187" name="任意多边形: 形状 2186">
                <a:extLst>
                  <a:ext uri="{FF2B5EF4-FFF2-40B4-BE49-F238E27FC236}">
                    <a16:creationId xmlns:a16="http://schemas.microsoft.com/office/drawing/2014/main" xmlns="" id="{F89A56E0-B2C4-4D3E-ABF9-8C3A94586532}"/>
                  </a:ext>
                </a:extLst>
              </p:cNvPr>
              <p:cNvSpPr/>
              <p:nvPr/>
            </p:nvSpPr>
            <p:spPr>
              <a:xfrm>
                <a:off x="6580429" y="4264620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8" name="任意多边形: 形状 2187">
                <a:extLst>
                  <a:ext uri="{FF2B5EF4-FFF2-40B4-BE49-F238E27FC236}">
                    <a16:creationId xmlns:a16="http://schemas.microsoft.com/office/drawing/2014/main" xmlns="" id="{543E4A78-D0A2-4C6B-A258-7CEF36CF7EEC}"/>
                  </a:ext>
                </a:extLst>
              </p:cNvPr>
              <p:cNvSpPr/>
              <p:nvPr/>
            </p:nvSpPr>
            <p:spPr>
              <a:xfrm>
                <a:off x="6578025" y="4262044"/>
                <a:ext cx="6182" cy="6181"/>
              </a:xfrm>
              <a:custGeom>
                <a:avLst/>
                <a:gdLst>
                  <a:gd name="connsiteX0" fmla="*/ 2919 w 6182"/>
                  <a:gd name="connsiteY0" fmla="*/ 6182 h 6181"/>
                  <a:gd name="connsiteX1" fmla="*/ 2404 w 6182"/>
                  <a:gd name="connsiteY1" fmla="*/ 6182 h 6181"/>
                  <a:gd name="connsiteX2" fmla="*/ 2404 w 6182"/>
                  <a:gd name="connsiteY2" fmla="*/ 6182 h 6181"/>
                  <a:gd name="connsiteX3" fmla="*/ 0 w 6182"/>
                  <a:gd name="connsiteY3" fmla="*/ 6182 h 6181"/>
                  <a:gd name="connsiteX4" fmla="*/ 0 w 6182"/>
                  <a:gd name="connsiteY4" fmla="*/ 3778 h 6181"/>
                  <a:gd name="connsiteX5" fmla="*/ 0 w 6182"/>
                  <a:gd name="connsiteY5" fmla="*/ 2404 h 6181"/>
                  <a:gd name="connsiteX6" fmla="*/ 0 w 6182"/>
                  <a:gd name="connsiteY6" fmla="*/ 2404 h 6181"/>
                  <a:gd name="connsiteX7" fmla="*/ 0 w 6182"/>
                  <a:gd name="connsiteY7" fmla="*/ 0 h 6181"/>
                  <a:gd name="connsiteX8" fmla="*/ 2404 w 6182"/>
                  <a:gd name="connsiteY8" fmla="*/ 0 h 6181"/>
                  <a:gd name="connsiteX9" fmla="*/ 3778 w 6182"/>
                  <a:gd name="connsiteY9" fmla="*/ 0 h 6181"/>
                  <a:gd name="connsiteX10" fmla="*/ 3778 w 6182"/>
                  <a:gd name="connsiteY10" fmla="*/ 0 h 6181"/>
                  <a:gd name="connsiteX11" fmla="*/ 6182 w 6182"/>
                  <a:gd name="connsiteY11" fmla="*/ 0 h 6181"/>
                  <a:gd name="connsiteX12" fmla="*/ 6182 w 6182"/>
                  <a:gd name="connsiteY12" fmla="*/ 2404 h 6181"/>
                  <a:gd name="connsiteX13" fmla="*/ 5323 w 6182"/>
                  <a:gd name="connsiteY13" fmla="*/ 5323 h 6181"/>
                  <a:gd name="connsiteX14" fmla="*/ 5323 w 6182"/>
                  <a:gd name="connsiteY14" fmla="*/ 5323 h 6181"/>
                  <a:gd name="connsiteX15" fmla="*/ 3263 w 6182"/>
                  <a:gd name="connsiteY15" fmla="*/ 6182 h 6181"/>
                  <a:gd name="connsiteX16" fmla="*/ 3263 w 6182"/>
                  <a:gd name="connsiteY16" fmla="*/ 6182 h 6181"/>
                  <a:gd name="connsiteX17" fmla="*/ 2919 w 6182"/>
                  <a:gd name="connsiteY17" fmla="*/ 6182 h 6181"/>
                  <a:gd name="connsiteX18" fmla="*/ 2919 w 6182"/>
                  <a:gd name="connsiteY18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182" h="6181">
                    <a:moveTo>
                      <a:pt x="2919" y="6182"/>
                    </a:move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778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010" y="2919"/>
                      <a:pt x="6525" y="3606"/>
                      <a:pt x="5323" y="5323"/>
                    </a:cubicBezTo>
                    <a:lnTo>
                      <a:pt x="5323" y="5323"/>
                    </a:lnTo>
                    <a:cubicBezTo>
                      <a:pt x="4293" y="6010"/>
                      <a:pt x="3606" y="6182"/>
                      <a:pt x="3263" y="6182"/>
                    </a:cubicBezTo>
                    <a:lnTo>
                      <a:pt x="3263" y="6182"/>
                    </a:lnTo>
                    <a:cubicBezTo>
                      <a:pt x="3091" y="6182"/>
                      <a:pt x="3091" y="6182"/>
                      <a:pt x="2919" y="6182"/>
                    </a:cubicBezTo>
                    <a:lnTo>
                      <a:pt x="2919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0" name="图形 7">
              <a:extLst>
                <a:ext uri="{FF2B5EF4-FFF2-40B4-BE49-F238E27FC236}">
                  <a16:creationId xmlns:a16="http://schemas.microsoft.com/office/drawing/2014/main" xmlns="" id="{8B867C08-4FB8-42F3-B02C-16DF0395104F}"/>
                </a:ext>
              </a:extLst>
            </p:cNvPr>
            <p:cNvGrpSpPr/>
            <p:nvPr/>
          </p:nvGrpSpPr>
          <p:grpSpPr>
            <a:xfrm>
              <a:off x="6607045" y="4280933"/>
              <a:ext cx="6010" cy="6181"/>
              <a:chOff x="6607045" y="4280933"/>
              <a:chExt cx="6010" cy="6181"/>
            </a:xfrm>
            <a:solidFill>
              <a:srgbClr val="B4B4B4"/>
            </a:solidFill>
          </p:grpSpPr>
          <p:sp>
            <p:nvSpPr>
              <p:cNvPr id="2185" name="任意多边形: 形状 2184">
                <a:extLst>
                  <a:ext uri="{FF2B5EF4-FFF2-40B4-BE49-F238E27FC236}">
                    <a16:creationId xmlns:a16="http://schemas.microsoft.com/office/drawing/2014/main" xmlns="" id="{368B5F28-C6C9-4087-AE35-D8F49D268ABA}"/>
                  </a:ext>
                </a:extLst>
              </p:cNvPr>
              <p:cNvSpPr/>
              <p:nvPr/>
            </p:nvSpPr>
            <p:spPr>
              <a:xfrm>
                <a:off x="6609620" y="4283508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6" name="任意多边形: 形状 2185">
                <a:extLst>
                  <a:ext uri="{FF2B5EF4-FFF2-40B4-BE49-F238E27FC236}">
                    <a16:creationId xmlns:a16="http://schemas.microsoft.com/office/drawing/2014/main" xmlns="" id="{91C8B226-91E8-4A63-9B58-3B0BE2D85E34}"/>
                  </a:ext>
                </a:extLst>
              </p:cNvPr>
              <p:cNvSpPr/>
              <p:nvPr/>
            </p:nvSpPr>
            <p:spPr>
              <a:xfrm>
                <a:off x="6607045" y="4280933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0 w 6010"/>
                  <a:gd name="connsiteY3" fmla="*/ 6182 h 6181"/>
                  <a:gd name="connsiteX4" fmla="*/ 0 w 6010"/>
                  <a:gd name="connsiteY4" fmla="*/ 3778 h 6181"/>
                  <a:gd name="connsiteX5" fmla="*/ 859 w 6010"/>
                  <a:gd name="connsiteY5" fmla="*/ 859 h 6181"/>
                  <a:gd name="connsiteX6" fmla="*/ 859 w 6010"/>
                  <a:gd name="connsiteY6" fmla="*/ 859 h 6181"/>
                  <a:gd name="connsiteX7" fmla="*/ 3091 w 6010"/>
                  <a:gd name="connsiteY7" fmla="*/ 0 h 6181"/>
                  <a:gd name="connsiteX8" fmla="*/ 3091 w 6010"/>
                  <a:gd name="connsiteY8" fmla="*/ 0 h 6181"/>
                  <a:gd name="connsiteX9" fmla="*/ 3606 w 6010"/>
                  <a:gd name="connsiteY9" fmla="*/ 0 h 6181"/>
                  <a:gd name="connsiteX10" fmla="*/ 3606 w 6010"/>
                  <a:gd name="connsiteY10" fmla="*/ 0 h 6181"/>
                  <a:gd name="connsiteX11" fmla="*/ 6010 w 6010"/>
                  <a:gd name="connsiteY11" fmla="*/ 0 h 6181"/>
                  <a:gd name="connsiteX12" fmla="*/ 6010 w 6010"/>
                  <a:gd name="connsiteY12" fmla="*/ 2404 h 6181"/>
                  <a:gd name="connsiteX13" fmla="*/ 6010 w 6010"/>
                  <a:gd name="connsiteY13" fmla="*/ 3606 h 6181"/>
                  <a:gd name="connsiteX14" fmla="*/ 6010 w 6010"/>
                  <a:gd name="connsiteY14" fmla="*/ 3606 h 6181"/>
                  <a:gd name="connsiteX15" fmla="*/ 4808 w 6010"/>
                  <a:gd name="connsiteY15" fmla="*/ 3606 h 6181"/>
                  <a:gd name="connsiteX16" fmla="*/ 6010 w 6010"/>
                  <a:gd name="connsiteY16" fmla="*/ 3606 h 6181"/>
                  <a:gd name="connsiteX17" fmla="*/ 6010 w 6010"/>
                  <a:gd name="connsiteY17" fmla="*/ 6010 h 6181"/>
                  <a:gd name="connsiteX18" fmla="*/ 3778 w 6010"/>
                  <a:gd name="connsiteY18" fmla="*/ 6010 h 6181"/>
                  <a:gd name="connsiteX19" fmla="*/ 3778 w 6010"/>
                  <a:gd name="connsiteY19" fmla="*/ 6182 h 6181"/>
                  <a:gd name="connsiteX20" fmla="*/ 3778 w 6010"/>
                  <a:gd name="connsiteY20" fmla="*/ 3263 h 6181"/>
                  <a:gd name="connsiteX21" fmla="*/ 3778 w 6010"/>
                  <a:gd name="connsiteY21" fmla="*/ 1374 h 6181"/>
                  <a:gd name="connsiteX22" fmla="*/ 3778 w 6010"/>
                  <a:gd name="connsiteY22" fmla="*/ 3263 h 6181"/>
                  <a:gd name="connsiteX23" fmla="*/ 3778 w 6010"/>
                  <a:gd name="connsiteY23" fmla="*/ 3263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3263"/>
                      <a:pt x="-343" y="2576"/>
                      <a:pt x="859" y="859"/>
                    </a:cubicBezTo>
                    <a:lnTo>
                      <a:pt x="859" y="859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5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4808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263"/>
                    </a:moveTo>
                    <a:lnTo>
                      <a:pt x="3778" y="1374"/>
                    </a:lnTo>
                    <a:lnTo>
                      <a:pt x="3778" y="3263"/>
                    </a:lnTo>
                    <a:lnTo>
                      <a:pt x="3778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1" name="图形 7">
              <a:extLst>
                <a:ext uri="{FF2B5EF4-FFF2-40B4-BE49-F238E27FC236}">
                  <a16:creationId xmlns:a16="http://schemas.microsoft.com/office/drawing/2014/main" xmlns="" id="{DB580C46-127A-491B-B899-68304809CE8B}"/>
                </a:ext>
              </a:extLst>
            </p:cNvPr>
            <p:cNvGrpSpPr/>
            <p:nvPr/>
          </p:nvGrpSpPr>
          <p:grpSpPr>
            <a:xfrm>
              <a:off x="6622156" y="4269599"/>
              <a:ext cx="1202" cy="4808"/>
              <a:chOff x="6622156" y="4269599"/>
              <a:chExt cx="1202" cy="4808"/>
            </a:xfrm>
            <a:solidFill>
              <a:srgbClr val="B4B4B4"/>
            </a:solidFill>
          </p:grpSpPr>
          <p:sp>
            <p:nvSpPr>
              <p:cNvPr id="2183" name="任意多边形: 形状 2182">
                <a:extLst>
                  <a:ext uri="{FF2B5EF4-FFF2-40B4-BE49-F238E27FC236}">
                    <a16:creationId xmlns:a16="http://schemas.microsoft.com/office/drawing/2014/main" xmlns="" id="{59411DD7-FC5D-4085-B76E-CF399F920E0A}"/>
                  </a:ext>
                </a:extLst>
              </p:cNvPr>
              <p:cNvSpPr/>
              <p:nvPr/>
            </p:nvSpPr>
            <p:spPr>
              <a:xfrm>
                <a:off x="6622156" y="427200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4" name="任意多边形: 形状 2183">
                <a:extLst>
                  <a:ext uri="{FF2B5EF4-FFF2-40B4-BE49-F238E27FC236}">
                    <a16:creationId xmlns:a16="http://schemas.microsoft.com/office/drawing/2014/main" xmlns="" id="{F3E07CE1-4DC3-4F0C-98C2-9F1ED2D27815}"/>
                  </a:ext>
                </a:extLst>
              </p:cNvPr>
              <p:cNvSpPr/>
              <p:nvPr/>
            </p:nvSpPr>
            <p:spPr>
              <a:xfrm>
                <a:off x="6622156" y="426959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2404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1202 w 1202"/>
                  <a:gd name="connsiteY8" fmla="*/ 2404 h 4808"/>
                  <a:gd name="connsiteX9" fmla="*/ 1202 w 1202"/>
                  <a:gd name="connsiteY9" fmla="*/ 0 h 4808"/>
                  <a:gd name="connsiteX10" fmla="*/ 1202 w 1202"/>
                  <a:gd name="connsiteY10" fmla="*/ 2404 h 4808"/>
                  <a:gd name="connsiteX11" fmla="*/ 1202 w 1202"/>
                  <a:gd name="connsiteY11" fmla="*/ 2404 h 4808"/>
                  <a:gd name="connsiteX12" fmla="*/ 1202 w 1202"/>
                  <a:gd name="connsiteY12" fmla="*/ 0 h 4808"/>
                  <a:gd name="connsiteX13" fmla="*/ 1202 w 1202"/>
                  <a:gd name="connsiteY13" fmla="*/ 2404 h 4808"/>
                  <a:gd name="connsiteX14" fmla="*/ 1202 w 1202"/>
                  <a:gd name="connsiteY14" fmla="*/ 0 h 4808"/>
                  <a:gd name="connsiteX15" fmla="*/ 1202 w 1202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2" name="图形 7">
              <a:extLst>
                <a:ext uri="{FF2B5EF4-FFF2-40B4-BE49-F238E27FC236}">
                  <a16:creationId xmlns:a16="http://schemas.microsoft.com/office/drawing/2014/main" xmlns="" id="{6EACABCD-B049-454B-8DFA-44B4381CFFCE}"/>
                </a:ext>
              </a:extLst>
            </p:cNvPr>
            <p:cNvGrpSpPr/>
            <p:nvPr/>
          </p:nvGrpSpPr>
          <p:grpSpPr>
            <a:xfrm>
              <a:off x="6642590" y="4312872"/>
              <a:ext cx="6010" cy="6010"/>
              <a:chOff x="6642590" y="4312872"/>
              <a:chExt cx="6010" cy="6010"/>
            </a:xfrm>
            <a:solidFill>
              <a:srgbClr val="B4B4B4"/>
            </a:solidFill>
          </p:grpSpPr>
          <p:sp>
            <p:nvSpPr>
              <p:cNvPr id="2181" name="任意多边形: 形状 2180">
                <a:extLst>
                  <a:ext uri="{FF2B5EF4-FFF2-40B4-BE49-F238E27FC236}">
                    <a16:creationId xmlns:a16="http://schemas.microsoft.com/office/drawing/2014/main" xmlns="" id="{66E1B9DC-6304-4935-A84E-93C9F563F010}"/>
                  </a:ext>
                </a:extLst>
              </p:cNvPr>
              <p:cNvSpPr/>
              <p:nvPr/>
            </p:nvSpPr>
            <p:spPr>
              <a:xfrm>
                <a:off x="6644994" y="431527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2" name="任意多边形: 形状 2181">
                <a:extLst>
                  <a:ext uri="{FF2B5EF4-FFF2-40B4-BE49-F238E27FC236}">
                    <a16:creationId xmlns:a16="http://schemas.microsoft.com/office/drawing/2014/main" xmlns="" id="{0689012F-FC5D-4527-A7D4-03755C041912}"/>
                  </a:ext>
                </a:extLst>
              </p:cNvPr>
              <p:cNvSpPr/>
              <p:nvPr/>
            </p:nvSpPr>
            <p:spPr>
              <a:xfrm>
                <a:off x="6642590" y="4312872"/>
                <a:ext cx="6010" cy="6010"/>
              </a:xfrm>
              <a:custGeom>
                <a:avLst/>
                <a:gdLst>
                  <a:gd name="connsiteX0" fmla="*/ 3606 w 6010"/>
                  <a:gd name="connsiteY0" fmla="*/ 6010 h 6010"/>
                  <a:gd name="connsiteX1" fmla="*/ 3091 w 6010"/>
                  <a:gd name="connsiteY1" fmla="*/ 6010 h 6010"/>
                  <a:gd name="connsiteX2" fmla="*/ 3091 w 6010"/>
                  <a:gd name="connsiteY2" fmla="*/ 6010 h 6010"/>
                  <a:gd name="connsiteX3" fmla="*/ 858 w 6010"/>
                  <a:gd name="connsiteY3" fmla="*/ 5152 h 6010"/>
                  <a:gd name="connsiteX4" fmla="*/ 858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606 w 6010"/>
                  <a:gd name="connsiteY16" fmla="*/ 6010 h 6010"/>
                  <a:gd name="connsiteX17" fmla="*/ 3606 w 6010"/>
                  <a:gd name="connsiteY17" fmla="*/ 6010 h 6010"/>
                  <a:gd name="connsiteX18" fmla="*/ 3606 w 6010"/>
                  <a:gd name="connsiteY18" fmla="*/ 3606 h 6010"/>
                  <a:gd name="connsiteX19" fmla="*/ 3606 w 6010"/>
                  <a:gd name="connsiteY19" fmla="*/ 2919 h 6010"/>
                  <a:gd name="connsiteX20" fmla="*/ 3606 w 6010"/>
                  <a:gd name="connsiteY20" fmla="*/ 3606 h 6010"/>
                  <a:gd name="connsiteX21" fmla="*/ 3606 w 6010"/>
                  <a:gd name="connsiteY21" fmla="*/ 3606 h 6010"/>
                  <a:gd name="connsiteX22" fmla="*/ 3606 w 6010"/>
                  <a:gd name="connsiteY22" fmla="*/ 1202 h 6010"/>
                  <a:gd name="connsiteX23" fmla="*/ 3606 w 6010"/>
                  <a:gd name="connsiteY23" fmla="*/ 1202 h 6010"/>
                  <a:gd name="connsiteX24" fmla="*/ 3606 w 6010"/>
                  <a:gd name="connsiteY24" fmla="*/ 1202 h 6010"/>
                  <a:gd name="connsiteX25" fmla="*/ 3606 w 6010"/>
                  <a:gd name="connsiteY25" fmla="*/ 1202 h 6010"/>
                  <a:gd name="connsiteX26" fmla="*/ 3606 w 6010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606" y="6010"/>
                    </a:moveTo>
                    <a:cubicBezTo>
                      <a:pt x="3434" y="6010"/>
                      <a:pt x="3263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889" y="6010"/>
                      <a:pt x="858" y="5152"/>
                    </a:cubicBezTo>
                    <a:lnTo>
                      <a:pt x="858" y="5152"/>
                    </a:lnTo>
                    <a:cubicBezTo>
                      <a:pt x="-343" y="3434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919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1202"/>
                    </a:move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3" name="图形 7">
              <a:extLst>
                <a:ext uri="{FF2B5EF4-FFF2-40B4-BE49-F238E27FC236}">
                  <a16:creationId xmlns:a16="http://schemas.microsoft.com/office/drawing/2014/main" xmlns="" id="{5032494F-4A6E-4CC5-BB48-698C37E77BEC}"/>
                </a:ext>
              </a:extLst>
            </p:cNvPr>
            <p:cNvGrpSpPr/>
            <p:nvPr/>
          </p:nvGrpSpPr>
          <p:grpSpPr>
            <a:xfrm>
              <a:off x="6651176" y="4264620"/>
              <a:ext cx="7726" cy="6181"/>
              <a:chOff x="6651176" y="4264620"/>
              <a:chExt cx="7726" cy="6181"/>
            </a:xfrm>
            <a:solidFill>
              <a:srgbClr val="B4B4B4"/>
            </a:solidFill>
          </p:grpSpPr>
          <p:sp>
            <p:nvSpPr>
              <p:cNvPr id="2179" name="任意多边形: 形状 2178">
                <a:extLst>
                  <a:ext uri="{FF2B5EF4-FFF2-40B4-BE49-F238E27FC236}">
                    <a16:creationId xmlns:a16="http://schemas.microsoft.com/office/drawing/2014/main" xmlns="" id="{F7F73C67-0012-43CF-B5A5-DB13B4E76F3A}"/>
                  </a:ext>
                </a:extLst>
              </p:cNvPr>
              <p:cNvSpPr/>
              <p:nvPr/>
            </p:nvSpPr>
            <p:spPr>
              <a:xfrm>
                <a:off x="6653580" y="426702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0" name="任意多边形: 形状 2179">
                <a:extLst>
                  <a:ext uri="{FF2B5EF4-FFF2-40B4-BE49-F238E27FC236}">
                    <a16:creationId xmlns:a16="http://schemas.microsoft.com/office/drawing/2014/main" xmlns="" id="{FA70459D-65A7-4EA2-8BDA-C3701859CB34}"/>
                  </a:ext>
                </a:extLst>
              </p:cNvPr>
              <p:cNvSpPr/>
              <p:nvPr/>
            </p:nvSpPr>
            <p:spPr>
              <a:xfrm>
                <a:off x="6651176" y="4264620"/>
                <a:ext cx="7726" cy="6181"/>
              </a:xfrm>
              <a:custGeom>
                <a:avLst/>
                <a:gdLst>
                  <a:gd name="connsiteX0" fmla="*/ 0 w 7726"/>
                  <a:gd name="connsiteY0" fmla="*/ 6010 h 6181"/>
                  <a:gd name="connsiteX1" fmla="*/ 0 w 7726"/>
                  <a:gd name="connsiteY1" fmla="*/ 3606 h 6181"/>
                  <a:gd name="connsiteX2" fmla="*/ 0 w 7726"/>
                  <a:gd name="connsiteY2" fmla="*/ 2404 h 6181"/>
                  <a:gd name="connsiteX3" fmla="*/ 0 w 7726"/>
                  <a:gd name="connsiteY3" fmla="*/ 2404 h 6181"/>
                  <a:gd name="connsiteX4" fmla="*/ 0 w 7726"/>
                  <a:gd name="connsiteY4" fmla="*/ 0 h 6181"/>
                  <a:gd name="connsiteX5" fmla="*/ 2576 w 7726"/>
                  <a:gd name="connsiteY5" fmla="*/ 0 h 6181"/>
                  <a:gd name="connsiteX6" fmla="*/ 3778 w 7726"/>
                  <a:gd name="connsiteY6" fmla="*/ 0 h 6181"/>
                  <a:gd name="connsiteX7" fmla="*/ 3778 w 7726"/>
                  <a:gd name="connsiteY7" fmla="*/ 0 h 6181"/>
                  <a:gd name="connsiteX8" fmla="*/ 7727 w 7726"/>
                  <a:gd name="connsiteY8" fmla="*/ 0 h 6181"/>
                  <a:gd name="connsiteX9" fmla="*/ 6182 w 7726"/>
                  <a:gd name="connsiteY9" fmla="*/ 3091 h 6181"/>
                  <a:gd name="connsiteX10" fmla="*/ 4980 w 7726"/>
                  <a:gd name="connsiteY10" fmla="*/ 5667 h 6181"/>
                  <a:gd name="connsiteX11" fmla="*/ 4980 w 7726"/>
                  <a:gd name="connsiteY11" fmla="*/ 5667 h 6181"/>
                  <a:gd name="connsiteX12" fmla="*/ 3091 w 7726"/>
                  <a:gd name="connsiteY12" fmla="*/ 6182 h 6181"/>
                  <a:gd name="connsiteX13" fmla="*/ 3091 w 7726"/>
                  <a:gd name="connsiteY13" fmla="*/ 6182 h 6181"/>
                  <a:gd name="connsiteX14" fmla="*/ 2576 w 7726"/>
                  <a:gd name="connsiteY14" fmla="*/ 6182 h 6181"/>
                  <a:gd name="connsiteX15" fmla="*/ 2576 w 7726"/>
                  <a:gd name="connsiteY15" fmla="*/ 6182 h 6181"/>
                  <a:gd name="connsiteX16" fmla="*/ 2576 w 7726"/>
                  <a:gd name="connsiteY16" fmla="*/ 4980 h 6181"/>
                  <a:gd name="connsiteX17" fmla="*/ 2576 w 7726"/>
                  <a:gd name="connsiteY17" fmla="*/ 3778 h 6181"/>
                  <a:gd name="connsiteX18" fmla="*/ 2576 w 7726"/>
                  <a:gd name="connsiteY18" fmla="*/ 6182 h 6181"/>
                  <a:gd name="connsiteX19" fmla="*/ 0 w 7726"/>
                  <a:gd name="connsiteY19" fmla="*/ 6182 h 6181"/>
                  <a:gd name="connsiteX20" fmla="*/ 0 w 7726"/>
                  <a:gd name="connsiteY20" fmla="*/ 6010 h 6181"/>
                  <a:gd name="connsiteX21" fmla="*/ 3606 w 7726"/>
                  <a:gd name="connsiteY21" fmla="*/ 3606 h 6181"/>
                  <a:gd name="connsiteX22" fmla="*/ 4808 w 7726"/>
                  <a:gd name="connsiteY22" fmla="*/ 3606 h 6181"/>
                  <a:gd name="connsiteX23" fmla="*/ 3606 w 7726"/>
                  <a:gd name="connsiteY23" fmla="*/ 3606 h 6181"/>
                  <a:gd name="connsiteX24" fmla="*/ 3606 w 7726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726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576" y="0"/>
                    </a:lnTo>
                    <a:cubicBezTo>
                      <a:pt x="3778" y="0"/>
                      <a:pt x="3778" y="0"/>
                      <a:pt x="3778" y="0"/>
                    </a:cubicBezTo>
                    <a:lnTo>
                      <a:pt x="3778" y="0"/>
                    </a:lnTo>
                    <a:lnTo>
                      <a:pt x="7727" y="0"/>
                    </a:lnTo>
                    <a:lnTo>
                      <a:pt x="6182" y="3091"/>
                    </a:lnTo>
                    <a:cubicBezTo>
                      <a:pt x="6182" y="3606"/>
                      <a:pt x="6182" y="4636"/>
                      <a:pt x="4980" y="5667"/>
                    </a:cubicBezTo>
                    <a:lnTo>
                      <a:pt x="4980" y="5667"/>
                    </a:lnTo>
                    <a:cubicBezTo>
                      <a:pt x="3950" y="6182"/>
                      <a:pt x="3434" y="6182"/>
                      <a:pt x="3091" y="6182"/>
                    </a:cubicBezTo>
                    <a:lnTo>
                      <a:pt x="3091" y="6182"/>
                    </a:lnTo>
                    <a:cubicBezTo>
                      <a:pt x="2919" y="6182"/>
                      <a:pt x="2748" y="6182"/>
                      <a:pt x="2576" y="6182"/>
                    </a:cubicBezTo>
                    <a:lnTo>
                      <a:pt x="2576" y="6182"/>
                    </a:lnTo>
                    <a:lnTo>
                      <a:pt x="2576" y="4980"/>
                    </a:lnTo>
                    <a:lnTo>
                      <a:pt x="2576" y="3778"/>
                    </a:lnTo>
                    <a:lnTo>
                      <a:pt x="2576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4" name="图形 7">
              <a:extLst>
                <a:ext uri="{FF2B5EF4-FFF2-40B4-BE49-F238E27FC236}">
                  <a16:creationId xmlns:a16="http://schemas.microsoft.com/office/drawing/2014/main" xmlns="" id="{F07513E3-D441-475D-8EDA-A324EE81C48B}"/>
                </a:ext>
              </a:extLst>
            </p:cNvPr>
            <p:cNvGrpSpPr/>
            <p:nvPr/>
          </p:nvGrpSpPr>
          <p:grpSpPr>
            <a:xfrm>
              <a:off x="6673843" y="4293468"/>
              <a:ext cx="4979" cy="1373"/>
              <a:chOff x="6673843" y="4293468"/>
              <a:chExt cx="4979" cy="1373"/>
            </a:xfrm>
            <a:solidFill>
              <a:srgbClr val="B4B4B4"/>
            </a:solidFill>
          </p:grpSpPr>
          <p:sp>
            <p:nvSpPr>
              <p:cNvPr id="2177" name="任意多边形: 形状 2176">
                <a:extLst>
                  <a:ext uri="{FF2B5EF4-FFF2-40B4-BE49-F238E27FC236}">
                    <a16:creationId xmlns:a16="http://schemas.microsoft.com/office/drawing/2014/main" xmlns="" id="{CC954416-8EE6-4DFC-8688-E18EE9BC7681}"/>
                  </a:ext>
                </a:extLst>
              </p:cNvPr>
              <p:cNvSpPr/>
              <p:nvPr/>
            </p:nvSpPr>
            <p:spPr>
              <a:xfrm>
                <a:off x="6676418" y="4293468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8" name="任意多边形: 形状 2177">
                <a:extLst>
                  <a:ext uri="{FF2B5EF4-FFF2-40B4-BE49-F238E27FC236}">
                    <a16:creationId xmlns:a16="http://schemas.microsoft.com/office/drawing/2014/main" xmlns="" id="{683C471B-8EDA-4C9B-BB9D-3A0E1E779151}"/>
                  </a:ext>
                </a:extLst>
              </p:cNvPr>
              <p:cNvSpPr/>
              <p:nvPr/>
            </p:nvSpPr>
            <p:spPr>
              <a:xfrm>
                <a:off x="6673843" y="4293468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4979 w 4979"/>
                  <a:gd name="connsiteY2" fmla="*/ 0 h 1373"/>
                  <a:gd name="connsiteX3" fmla="*/ 4979 w 4979"/>
                  <a:gd name="connsiteY3" fmla="*/ 1374 h 1373"/>
                  <a:gd name="connsiteX4" fmla="*/ 0 w 4979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979" y="0"/>
                    </a:lnTo>
                    <a:lnTo>
                      <a:pt x="4979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5" name="图形 7">
              <a:extLst>
                <a:ext uri="{FF2B5EF4-FFF2-40B4-BE49-F238E27FC236}">
                  <a16:creationId xmlns:a16="http://schemas.microsoft.com/office/drawing/2014/main" xmlns="" id="{E96A8DA0-98A9-48DA-80D9-7AFD6D1F68C3}"/>
                </a:ext>
              </a:extLst>
            </p:cNvPr>
            <p:cNvGrpSpPr/>
            <p:nvPr/>
          </p:nvGrpSpPr>
          <p:grpSpPr>
            <a:xfrm>
              <a:off x="6710589" y="4320427"/>
              <a:ext cx="6010" cy="6009"/>
              <a:chOff x="6710589" y="4320427"/>
              <a:chExt cx="6010" cy="6009"/>
            </a:xfrm>
            <a:solidFill>
              <a:srgbClr val="B4B4B4"/>
            </a:solidFill>
          </p:grpSpPr>
          <p:sp>
            <p:nvSpPr>
              <p:cNvPr id="2175" name="任意多边形: 形状 2174">
                <a:extLst>
                  <a:ext uri="{FF2B5EF4-FFF2-40B4-BE49-F238E27FC236}">
                    <a16:creationId xmlns:a16="http://schemas.microsoft.com/office/drawing/2014/main" xmlns="" id="{5757AFB4-6070-4D50-89B4-E0C26371A04B}"/>
                  </a:ext>
                </a:extLst>
              </p:cNvPr>
              <p:cNvSpPr/>
              <p:nvPr/>
            </p:nvSpPr>
            <p:spPr>
              <a:xfrm>
                <a:off x="6712994" y="4322831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6" name="任意多边形: 形状 2175">
                <a:extLst>
                  <a:ext uri="{FF2B5EF4-FFF2-40B4-BE49-F238E27FC236}">
                    <a16:creationId xmlns:a16="http://schemas.microsoft.com/office/drawing/2014/main" xmlns="" id="{7ED799C6-EBDA-4CE9-8A46-D510E25898DC}"/>
                  </a:ext>
                </a:extLst>
              </p:cNvPr>
              <p:cNvSpPr/>
              <p:nvPr/>
            </p:nvSpPr>
            <p:spPr>
              <a:xfrm>
                <a:off x="6710589" y="4320427"/>
                <a:ext cx="6010" cy="6009"/>
              </a:xfrm>
              <a:custGeom>
                <a:avLst/>
                <a:gdLst>
                  <a:gd name="connsiteX0" fmla="*/ 0 w 6010"/>
                  <a:gd name="connsiteY0" fmla="*/ 6010 h 6009"/>
                  <a:gd name="connsiteX1" fmla="*/ 0 w 6010"/>
                  <a:gd name="connsiteY1" fmla="*/ 3606 h 6009"/>
                  <a:gd name="connsiteX2" fmla="*/ 0 w 6010"/>
                  <a:gd name="connsiteY2" fmla="*/ 2404 h 6009"/>
                  <a:gd name="connsiteX3" fmla="*/ 0 w 6010"/>
                  <a:gd name="connsiteY3" fmla="*/ 2404 h 6009"/>
                  <a:gd name="connsiteX4" fmla="*/ 0 w 6010"/>
                  <a:gd name="connsiteY4" fmla="*/ 0 h 6009"/>
                  <a:gd name="connsiteX5" fmla="*/ 2404 w 6010"/>
                  <a:gd name="connsiteY5" fmla="*/ 0 h 6009"/>
                  <a:gd name="connsiteX6" fmla="*/ 3606 w 6010"/>
                  <a:gd name="connsiteY6" fmla="*/ 0 h 6009"/>
                  <a:gd name="connsiteX7" fmla="*/ 3606 w 6010"/>
                  <a:gd name="connsiteY7" fmla="*/ 0 h 6009"/>
                  <a:gd name="connsiteX8" fmla="*/ 6010 w 6010"/>
                  <a:gd name="connsiteY8" fmla="*/ 0 h 6009"/>
                  <a:gd name="connsiteX9" fmla="*/ 6010 w 6010"/>
                  <a:gd name="connsiteY9" fmla="*/ 2404 h 6009"/>
                  <a:gd name="connsiteX10" fmla="*/ 5152 w 6010"/>
                  <a:gd name="connsiteY10" fmla="*/ 5152 h 6009"/>
                  <a:gd name="connsiteX11" fmla="*/ 5152 w 6010"/>
                  <a:gd name="connsiteY11" fmla="*/ 5152 h 6009"/>
                  <a:gd name="connsiteX12" fmla="*/ 2748 w 6010"/>
                  <a:gd name="connsiteY12" fmla="*/ 6010 h 6009"/>
                  <a:gd name="connsiteX13" fmla="*/ 2748 w 6010"/>
                  <a:gd name="connsiteY13" fmla="*/ 6010 h 6009"/>
                  <a:gd name="connsiteX14" fmla="*/ 2232 w 6010"/>
                  <a:gd name="connsiteY14" fmla="*/ 6010 h 6009"/>
                  <a:gd name="connsiteX15" fmla="*/ 2232 w 6010"/>
                  <a:gd name="connsiteY15" fmla="*/ 6010 h 6009"/>
                  <a:gd name="connsiteX16" fmla="*/ 2232 w 6010"/>
                  <a:gd name="connsiteY16" fmla="*/ 4808 h 6009"/>
                  <a:gd name="connsiteX17" fmla="*/ 2232 w 6010"/>
                  <a:gd name="connsiteY17" fmla="*/ 6010 h 6009"/>
                  <a:gd name="connsiteX18" fmla="*/ 0 w 6010"/>
                  <a:gd name="connsiteY18" fmla="*/ 6010 h 6009"/>
                  <a:gd name="connsiteX19" fmla="*/ 0 w 6010"/>
                  <a:gd name="connsiteY19" fmla="*/ 6010 h 6009"/>
                  <a:gd name="connsiteX20" fmla="*/ 3606 w 6010"/>
                  <a:gd name="connsiteY20" fmla="*/ 3434 h 6009"/>
                  <a:gd name="connsiteX21" fmla="*/ 4808 w 6010"/>
                  <a:gd name="connsiteY21" fmla="*/ 3434 h 6009"/>
                  <a:gd name="connsiteX22" fmla="*/ 3606 w 6010"/>
                  <a:gd name="connsiteY22" fmla="*/ 3434 h 6009"/>
                  <a:gd name="connsiteX23" fmla="*/ 3606 w 6010"/>
                  <a:gd name="connsiteY23" fmla="*/ 343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009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2" y="5152"/>
                    </a:cubicBezTo>
                    <a:lnTo>
                      <a:pt x="5152" y="5152"/>
                    </a:lnTo>
                    <a:cubicBezTo>
                      <a:pt x="3950" y="6010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2232" y="4808"/>
                    </a:ln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3606" y="3434"/>
                    </a:moveTo>
                    <a:lnTo>
                      <a:pt x="4808" y="3434"/>
                    </a:lnTo>
                    <a:lnTo>
                      <a:pt x="3606" y="3434"/>
                    </a:lnTo>
                    <a:lnTo>
                      <a:pt x="3606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6" name="图形 7">
              <a:extLst>
                <a:ext uri="{FF2B5EF4-FFF2-40B4-BE49-F238E27FC236}">
                  <a16:creationId xmlns:a16="http://schemas.microsoft.com/office/drawing/2014/main" xmlns="" id="{C63C335C-A459-4BA4-AD8C-26AF5BFD868D}"/>
                </a:ext>
              </a:extLst>
            </p:cNvPr>
            <p:cNvGrpSpPr/>
            <p:nvPr/>
          </p:nvGrpSpPr>
          <p:grpSpPr>
            <a:xfrm>
              <a:off x="6719519" y="4330387"/>
              <a:ext cx="6696" cy="6181"/>
              <a:chOff x="6719519" y="4330387"/>
              <a:chExt cx="6696" cy="6181"/>
            </a:xfrm>
            <a:solidFill>
              <a:srgbClr val="B4B4B4"/>
            </a:solidFill>
          </p:grpSpPr>
          <p:sp>
            <p:nvSpPr>
              <p:cNvPr id="2173" name="任意多边形: 形状 2172">
                <a:extLst>
                  <a:ext uri="{FF2B5EF4-FFF2-40B4-BE49-F238E27FC236}">
                    <a16:creationId xmlns:a16="http://schemas.microsoft.com/office/drawing/2014/main" xmlns="" id="{8C911C78-6B6E-49A4-A25D-B079EC43DE72}"/>
                  </a:ext>
                </a:extLst>
              </p:cNvPr>
              <p:cNvSpPr/>
              <p:nvPr/>
            </p:nvSpPr>
            <p:spPr>
              <a:xfrm>
                <a:off x="6721916" y="4332962"/>
                <a:ext cx="2411" cy="1202"/>
              </a:xfrm>
              <a:custGeom>
                <a:avLst/>
                <a:gdLst>
                  <a:gd name="connsiteX0" fmla="*/ 1209 w 2411"/>
                  <a:gd name="connsiteY0" fmla="*/ 1202 h 1202"/>
                  <a:gd name="connsiteX1" fmla="*/ 2411 w 2411"/>
                  <a:gd name="connsiteY1" fmla="*/ 1202 h 1202"/>
                  <a:gd name="connsiteX2" fmla="*/ 1209 w 2411"/>
                  <a:gd name="connsiteY2" fmla="*/ 0 h 1202"/>
                  <a:gd name="connsiteX3" fmla="*/ 7 w 2411"/>
                  <a:gd name="connsiteY3" fmla="*/ 1202 h 1202"/>
                  <a:gd name="connsiteX4" fmla="*/ 1209 w 2411"/>
                  <a:gd name="connsiteY4" fmla="*/ 1202 h 1202"/>
                  <a:gd name="connsiteX5" fmla="*/ 1209 w 2411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 h="1202">
                    <a:moveTo>
                      <a:pt x="1209" y="1202"/>
                    </a:moveTo>
                    <a:lnTo>
                      <a:pt x="2411" y="1202"/>
                    </a:ln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4" name="任意多边形: 形状 2173">
                <a:extLst>
                  <a:ext uri="{FF2B5EF4-FFF2-40B4-BE49-F238E27FC236}">
                    <a16:creationId xmlns:a16="http://schemas.microsoft.com/office/drawing/2014/main" xmlns="" id="{45A24FA7-04BA-4279-84E2-75CFF536FC86}"/>
                  </a:ext>
                </a:extLst>
              </p:cNvPr>
              <p:cNvSpPr/>
              <p:nvPr/>
            </p:nvSpPr>
            <p:spPr>
              <a:xfrm>
                <a:off x="6719519" y="4330387"/>
                <a:ext cx="6696" cy="6181"/>
              </a:xfrm>
              <a:custGeom>
                <a:avLst/>
                <a:gdLst>
                  <a:gd name="connsiteX0" fmla="*/ 3606 w 6696"/>
                  <a:gd name="connsiteY0" fmla="*/ 6182 h 6181"/>
                  <a:gd name="connsiteX1" fmla="*/ 3606 w 6696"/>
                  <a:gd name="connsiteY1" fmla="*/ 4980 h 6181"/>
                  <a:gd name="connsiteX2" fmla="*/ 3606 w 6696"/>
                  <a:gd name="connsiteY2" fmla="*/ 6182 h 6181"/>
                  <a:gd name="connsiteX3" fmla="*/ 2404 w 6696"/>
                  <a:gd name="connsiteY3" fmla="*/ 6182 h 6181"/>
                  <a:gd name="connsiteX4" fmla="*/ 2404 w 6696"/>
                  <a:gd name="connsiteY4" fmla="*/ 6182 h 6181"/>
                  <a:gd name="connsiteX5" fmla="*/ 0 w 6696"/>
                  <a:gd name="connsiteY5" fmla="*/ 6182 h 6181"/>
                  <a:gd name="connsiteX6" fmla="*/ 0 w 6696"/>
                  <a:gd name="connsiteY6" fmla="*/ 3778 h 6181"/>
                  <a:gd name="connsiteX7" fmla="*/ 3777 w 6696"/>
                  <a:gd name="connsiteY7" fmla="*/ 0 h 6181"/>
                  <a:gd name="connsiteX8" fmla="*/ 3777 w 6696"/>
                  <a:gd name="connsiteY8" fmla="*/ 0 h 6181"/>
                  <a:gd name="connsiteX9" fmla="*/ 4808 w 6696"/>
                  <a:gd name="connsiteY9" fmla="*/ 0 h 6181"/>
                  <a:gd name="connsiteX10" fmla="*/ 5495 w 6696"/>
                  <a:gd name="connsiteY10" fmla="*/ 687 h 6181"/>
                  <a:gd name="connsiteX11" fmla="*/ 6697 w 6696"/>
                  <a:gd name="connsiteY11" fmla="*/ 2061 h 6181"/>
                  <a:gd name="connsiteX12" fmla="*/ 4979 w 6696"/>
                  <a:gd name="connsiteY12" fmla="*/ 6182 h 6181"/>
                  <a:gd name="connsiteX13" fmla="*/ 3606 w 6696"/>
                  <a:gd name="connsiteY13" fmla="*/ 6182 h 6181"/>
                  <a:gd name="connsiteX14" fmla="*/ 3606 w 6696"/>
                  <a:gd name="connsiteY14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96" h="6181">
                    <a:moveTo>
                      <a:pt x="3606" y="6182"/>
                    </a:move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1" y="343"/>
                      <a:pt x="3777" y="0"/>
                    </a:cubicBezTo>
                    <a:lnTo>
                      <a:pt x="3777" y="0"/>
                    </a:lnTo>
                    <a:lnTo>
                      <a:pt x="4808" y="0"/>
                    </a:lnTo>
                    <a:lnTo>
                      <a:pt x="5495" y="687"/>
                    </a:lnTo>
                    <a:lnTo>
                      <a:pt x="6697" y="2061"/>
                    </a:lnTo>
                    <a:lnTo>
                      <a:pt x="4979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7" name="图形 7">
              <a:extLst>
                <a:ext uri="{FF2B5EF4-FFF2-40B4-BE49-F238E27FC236}">
                  <a16:creationId xmlns:a16="http://schemas.microsoft.com/office/drawing/2014/main" xmlns="" id="{4B90849A-CC57-4BD6-825B-A1FBE86499B4}"/>
                </a:ext>
              </a:extLst>
            </p:cNvPr>
            <p:cNvGrpSpPr/>
            <p:nvPr/>
          </p:nvGrpSpPr>
          <p:grpSpPr>
            <a:xfrm>
              <a:off x="6695650" y="4349619"/>
              <a:ext cx="6010" cy="6181"/>
              <a:chOff x="6695650" y="4349619"/>
              <a:chExt cx="6010" cy="6181"/>
            </a:xfrm>
            <a:solidFill>
              <a:srgbClr val="B4B4B4"/>
            </a:solidFill>
          </p:grpSpPr>
          <p:sp>
            <p:nvSpPr>
              <p:cNvPr id="2171" name="任意多边形: 形状 2170">
                <a:extLst>
                  <a:ext uri="{FF2B5EF4-FFF2-40B4-BE49-F238E27FC236}">
                    <a16:creationId xmlns:a16="http://schemas.microsoft.com/office/drawing/2014/main" xmlns="" id="{83D57FB7-5246-4175-9384-2DAAD27D1520}"/>
                  </a:ext>
                </a:extLst>
              </p:cNvPr>
              <p:cNvSpPr/>
              <p:nvPr/>
            </p:nvSpPr>
            <p:spPr>
              <a:xfrm>
                <a:off x="6698055" y="4351945"/>
                <a:ext cx="1201" cy="1280"/>
              </a:xfrm>
              <a:custGeom>
                <a:avLst/>
                <a:gdLst>
                  <a:gd name="connsiteX0" fmla="*/ 0 w 1201"/>
                  <a:gd name="connsiteY0" fmla="*/ 1280 h 1280"/>
                  <a:gd name="connsiteX1" fmla="*/ 1202 w 1201"/>
                  <a:gd name="connsiteY1" fmla="*/ 1280 h 1280"/>
                  <a:gd name="connsiteX2" fmla="*/ 0 w 1201"/>
                  <a:gd name="connsiteY2" fmla="*/ 78 h 1280"/>
                  <a:gd name="connsiteX3" fmla="*/ 0 w 1201"/>
                  <a:gd name="connsiteY3" fmla="*/ 1280 h 1280"/>
                  <a:gd name="connsiteX4" fmla="*/ 0 w 1201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2" name="任意多边形: 形状 2171">
                <a:extLst>
                  <a:ext uri="{FF2B5EF4-FFF2-40B4-BE49-F238E27FC236}">
                    <a16:creationId xmlns:a16="http://schemas.microsoft.com/office/drawing/2014/main" xmlns="" id="{A7C27B0B-4054-4E6D-B904-18640FB8AFBC}"/>
                  </a:ext>
                </a:extLst>
              </p:cNvPr>
              <p:cNvSpPr/>
              <p:nvPr/>
            </p:nvSpPr>
            <p:spPr>
              <a:xfrm>
                <a:off x="6695650" y="4349619"/>
                <a:ext cx="6010" cy="6181"/>
              </a:xfrm>
              <a:custGeom>
                <a:avLst/>
                <a:gdLst>
                  <a:gd name="connsiteX0" fmla="*/ 3606 w 6010"/>
                  <a:gd name="connsiteY0" fmla="*/ 6010 h 6181"/>
                  <a:gd name="connsiteX1" fmla="*/ 2404 w 6010"/>
                  <a:gd name="connsiteY1" fmla="*/ 6010 h 6181"/>
                  <a:gd name="connsiteX2" fmla="*/ 2404 w 6010"/>
                  <a:gd name="connsiteY2" fmla="*/ 6010 h 6181"/>
                  <a:gd name="connsiteX3" fmla="*/ 0 w 6010"/>
                  <a:gd name="connsiteY3" fmla="*/ 6010 h 6181"/>
                  <a:gd name="connsiteX4" fmla="*/ 0 w 6010"/>
                  <a:gd name="connsiteY4" fmla="*/ 3606 h 6181"/>
                  <a:gd name="connsiteX5" fmla="*/ 0 w 6010"/>
                  <a:gd name="connsiteY5" fmla="*/ 2404 h 6181"/>
                  <a:gd name="connsiteX6" fmla="*/ 0 w 6010"/>
                  <a:gd name="connsiteY6" fmla="*/ 2404 h 6181"/>
                  <a:gd name="connsiteX7" fmla="*/ 0 w 6010"/>
                  <a:gd name="connsiteY7" fmla="*/ 0 h 6181"/>
                  <a:gd name="connsiteX8" fmla="*/ 2404 w 6010"/>
                  <a:gd name="connsiteY8" fmla="*/ 0 h 6181"/>
                  <a:gd name="connsiteX9" fmla="*/ 2919 w 6010"/>
                  <a:gd name="connsiteY9" fmla="*/ 0 h 6181"/>
                  <a:gd name="connsiteX10" fmla="*/ 2919 w 6010"/>
                  <a:gd name="connsiteY10" fmla="*/ 0 h 6181"/>
                  <a:gd name="connsiteX11" fmla="*/ 5151 w 6010"/>
                  <a:gd name="connsiteY11" fmla="*/ 859 h 6181"/>
                  <a:gd name="connsiteX12" fmla="*/ 5151 w 6010"/>
                  <a:gd name="connsiteY12" fmla="*/ 859 h 6181"/>
                  <a:gd name="connsiteX13" fmla="*/ 6010 w 6010"/>
                  <a:gd name="connsiteY13" fmla="*/ 3778 h 6181"/>
                  <a:gd name="connsiteX14" fmla="*/ 6010 w 6010"/>
                  <a:gd name="connsiteY14" fmla="*/ 3778 h 6181"/>
                  <a:gd name="connsiteX15" fmla="*/ 6010 w 6010"/>
                  <a:gd name="connsiteY15" fmla="*/ 6182 h 6181"/>
                  <a:gd name="connsiteX16" fmla="*/ 3606 w 6010"/>
                  <a:gd name="connsiteY16" fmla="*/ 6182 h 6181"/>
                  <a:gd name="connsiteX17" fmla="*/ 3606 w 6010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3950" y="0"/>
                      <a:pt x="5151" y="859"/>
                    </a:cubicBezTo>
                    <a:lnTo>
                      <a:pt x="5151" y="859"/>
                    </a:lnTo>
                    <a:cubicBezTo>
                      <a:pt x="6353" y="2576"/>
                      <a:pt x="5838" y="3091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8" name="图形 7">
              <a:extLst>
                <a:ext uri="{FF2B5EF4-FFF2-40B4-BE49-F238E27FC236}">
                  <a16:creationId xmlns:a16="http://schemas.microsoft.com/office/drawing/2014/main" xmlns="" id="{97B002EC-7DF2-4C91-A755-49D5F90BEA81}"/>
                </a:ext>
              </a:extLst>
            </p:cNvPr>
            <p:cNvGrpSpPr/>
            <p:nvPr/>
          </p:nvGrpSpPr>
          <p:grpSpPr>
            <a:xfrm>
              <a:off x="6672984" y="4362326"/>
              <a:ext cx="6010" cy="6009"/>
              <a:chOff x="6672984" y="4362326"/>
              <a:chExt cx="6010" cy="6009"/>
            </a:xfrm>
            <a:solidFill>
              <a:srgbClr val="B4B4B4"/>
            </a:solidFill>
          </p:grpSpPr>
          <p:sp>
            <p:nvSpPr>
              <p:cNvPr id="2169" name="任意多边形: 形状 2168">
                <a:extLst>
                  <a:ext uri="{FF2B5EF4-FFF2-40B4-BE49-F238E27FC236}">
                    <a16:creationId xmlns:a16="http://schemas.microsoft.com/office/drawing/2014/main" xmlns="" id="{9ACE6D50-23FF-4D7F-BE21-4B0A71F59AAF}"/>
                  </a:ext>
                </a:extLst>
              </p:cNvPr>
              <p:cNvSpPr/>
              <p:nvPr/>
            </p:nvSpPr>
            <p:spPr>
              <a:xfrm>
                <a:off x="6675388" y="4364730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0" name="任意多边形: 形状 2169">
                <a:extLst>
                  <a:ext uri="{FF2B5EF4-FFF2-40B4-BE49-F238E27FC236}">
                    <a16:creationId xmlns:a16="http://schemas.microsoft.com/office/drawing/2014/main" xmlns="" id="{BBA5B50C-E7AE-451F-BF24-EB4CC71673D8}"/>
                  </a:ext>
                </a:extLst>
              </p:cNvPr>
              <p:cNvSpPr/>
              <p:nvPr/>
            </p:nvSpPr>
            <p:spPr>
              <a:xfrm>
                <a:off x="6672984" y="4362326"/>
                <a:ext cx="6010" cy="6009"/>
              </a:xfrm>
              <a:custGeom>
                <a:avLst/>
                <a:gdLst>
                  <a:gd name="connsiteX0" fmla="*/ 3606 w 6010"/>
                  <a:gd name="connsiteY0" fmla="*/ 6010 h 6009"/>
                  <a:gd name="connsiteX1" fmla="*/ 2404 w 6010"/>
                  <a:gd name="connsiteY1" fmla="*/ 6010 h 6009"/>
                  <a:gd name="connsiteX2" fmla="*/ 2404 w 6010"/>
                  <a:gd name="connsiteY2" fmla="*/ 6010 h 6009"/>
                  <a:gd name="connsiteX3" fmla="*/ 0 w 6010"/>
                  <a:gd name="connsiteY3" fmla="*/ 6010 h 6009"/>
                  <a:gd name="connsiteX4" fmla="*/ 0 w 6010"/>
                  <a:gd name="connsiteY4" fmla="*/ 3606 h 6009"/>
                  <a:gd name="connsiteX5" fmla="*/ 859 w 6010"/>
                  <a:gd name="connsiteY5" fmla="*/ 858 h 6009"/>
                  <a:gd name="connsiteX6" fmla="*/ 859 w 6010"/>
                  <a:gd name="connsiteY6" fmla="*/ 858 h 6009"/>
                  <a:gd name="connsiteX7" fmla="*/ 3091 w 6010"/>
                  <a:gd name="connsiteY7" fmla="*/ 0 h 6009"/>
                  <a:gd name="connsiteX8" fmla="*/ 3091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6010 w 6010"/>
                  <a:gd name="connsiteY15" fmla="*/ 6010 h 6009"/>
                  <a:gd name="connsiteX16" fmla="*/ 3606 w 6010"/>
                  <a:gd name="connsiteY16" fmla="*/ 6010 h 6009"/>
                  <a:gd name="connsiteX17" fmla="*/ 3606 w 6010"/>
                  <a:gd name="connsiteY17" fmla="*/ 6010 h 6009"/>
                  <a:gd name="connsiteX18" fmla="*/ 3606 w 6010"/>
                  <a:gd name="connsiteY18" fmla="*/ 2919 h 6009"/>
                  <a:gd name="connsiteX19" fmla="*/ 3606 w 6010"/>
                  <a:gd name="connsiteY19" fmla="*/ 1030 h 6009"/>
                  <a:gd name="connsiteX20" fmla="*/ 3606 w 6010"/>
                  <a:gd name="connsiteY20" fmla="*/ 2919 h 6009"/>
                  <a:gd name="connsiteX21" fmla="*/ 3606 w 6010"/>
                  <a:gd name="connsiteY21" fmla="*/ 2919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10" h="6009">
                    <a:moveTo>
                      <a:pt x="3606" y="6010"/>
                    </a:moveTo>
                    <a:cubicBezTo>
                      <a:pt x="2404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172" y="3091"/>
                      <a:pt x="-343" y="2404"/>
                      <a:pt x="859" y="858"/>
                    </a:cubicBezTo>
                    <a:lnTo>
                      <a:pt x="859" y="858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5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2919"/>
                    </a:moveTo>
                    <a:lnTo>
                      <a:pt x="3606" y="1030"/>
                    </a:lnTo>
                    <a:lnTo>
                      <a:pt x="3606" y="2919"/>
                    </a:lnTo>
                    <a:lnTo>
                      <a:pt x="360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9" name="图形 7">
              <a:extLst>
                <a:ext uri="{FF2B5EF4-FFF2-40B4-BE49-F238E27FC236}">
                  <a16:creationId xmlns:a16="http://schemas.microsoft.com/office/drawing/2014/main" xmlns="" id="{F677F7D9-45BA-4D6E-8CA8-286ED55CB0A6}"/>
                </a:ext>
              </a:extLst>
            </p:cNvPr>
            <p:cNvGrpSpPr/>
            <p:nvPr/>
          </p:nvGrpSpPr>
          <p:grpSpPr>
            <a:xfrm>
              <a:off x="6671438" y="4322831"/>
              <a:ext cx="1202" cy="4808"/>
              <a:chOff x="6671438" y="4322831"/>
              <a:chExt cx="1202" cy="4808"/>
            </a:xfrm>
            <a:solidFill>
              <a:srgbClr val="B4B4B4"/>
            </a:solidFill>
          </p:grpSpPr>
          <p:sp>
            <p:nvSpPr>
              <p:cNvPr id="2167" name="任意多边形: 形状 2166">
                <a:extLst>
                  <a:ext uri="{FF2B5EF4-FFF2-40B4-BE49-F238E27FC236}">
                    <a16:creationId xmlns:a16="http://schemas.microsoft.com/office/drawing/2014/main" xmlns="" id="{3F660444-587E-468E-A391-43E4E1CD857C}"/>
                  </a:ext>
                </a:extLst>
              </p:cNvPr>
              <p:cNvSpPr/>
              <p:nvPr/>
            </p:nvSpPr>
            <p:spPr>
              <a:xfrm>
                <a:off x="6671438" y="4325235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8" name="任意多边形: 形状 2167">
                <a:extLst>
                  <a:ext uri="{FF2B5EF4-FFF2-40B4-BE49-F238E27FC236}">
                    <a16:creationId xmlns:a16="http://schemas.microsoft.com/office/drawing/2014/main" xmlns="" id="{9ADB69D3-C083-4D0E-8116-CF5764D6E0A9}"/>
                  </a:ext>
                </a:extLst>
              </p:cNvPr>
              <p:cNvSpPr/>
              <p:nvPr/>
            </p:nvSpPr>
            <p:spPr>
              <a:xfrm>
                <a:off x="6671438" y="432283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2404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1202 w 1202"/>
                  <a:gd name="connsiteY8" fmla="*/ 2404 h 4808"/>
                  <a:gd name="connsiteX9" fmla="*/ 1202 w 1202"/>
                  <a:gd name="connsiteY9" fmla="*/ 0 h 4808"/>
                  <a:gd name="connsiteX10" fmla="*/ 1202 w 1202"/>
                  <a:gd name="connsiteY10" fmla="*/ 2404 h 4808"/>
                  <a:gd name="connsiteX11" fmla="*/ 1202 w 1202"/>
                  <a:gd name="connsiteY11" fmla="*/ 2404 h 4808"/>
                  <a:gd name="connsiteX12" fmla="*/ 1202 w 1202"/>
                  <a:gd name="connsiteY12" fmla="*/ 0 h 4808"/>
                  <a:gd name="connsiteX13" fmla="*/ 1202 w 1202"/>
                  <a:gd name="connsiteY13" fmla="*/ 2404 h 4808"/>
                  <a:gd name="connsiteX14" fmla="*/ 1202 w 1202"/>
                  <a:gd name="connsiteY14" fmla="*/ 0 h 4808"/>
                  <a:gd name="connsiteX15" fmla="*/ 1202 w 1202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0" name="图形 7">
              <a:extLst>
                <a:ext uri="{FF2B5EF4-FFF2-40B4-BE49-F238E27FC236}">
                  <a16:creationId xmlns:a16="http://schemas.microsoft.com/office/drawing/2014/main" xmlns="" id="{4E1DB141-4930-48BF-823D-1AE86174DC12}"/>
                </a:ext>
              </a:extLst>
            </p:cNvPr>
            <p:cNvGrpSpPr/>
            <p:nvPr/>
          </p:nvGrpSpPr>
          <p:grpSpPr>
            <a:xfrm>
              <a:off x="6563257" y="4361124"/>
              <a:ext cx="1201" cy="4979"/>
              <a:chOff x="6563257" y="4361124"/>
              <a:chExt cx="1201" cy="4979"/>
            </a:xfrm>
            <a:solidFill>
              <a:srgbClr val="B4B4B4"/>
            </a:solidFill>
          </p:grpSpPr>
          <p:sp>
            <p:nvSpPr>
              <p:cNvPr id="2165" name="任意多边形: 形状 2164">
                <a:extLst>
                  <a:ext uri="{FF2B5EF4-FFF2-40B4-BE49-F238E27FC236}">
                    <a16:creationId xmlns:a16="http://schemas.microsoft.com/office/drawing/2014/main" xmlns="" id="{3A7D5DA6-C199-433D-AC01-ACB2887CB4A3}"/>
                  </a:ext>
                </a:extLst>
              </p:cNvPr>
              <p:cNvSpPr/>
              <p:nvPr/>
            </p:nvSpPr>
            <p:spPr>
              <a:xfrm>
                <a:off x="6563257" y="4363700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6" name="任意多边形: 形状 2165">
                <a:extLst>
                  <a:ext uri="{FF2B5EF4-FFF2-40B4-BE49-F238E27FC236}">
                    <a16:creationId xmlns:a16="http://schemas.microsoft.com/office/drawing/2014/main" xmlns="" id="{5D4268FD-A7BE-4169-A02B-F9EC8657698B}"/>
                  </a:ext>
                </a:extLst>
              </p:cNvPr>
              <p:cNvSpPr/>
              <p:nvPr/>
            </p:nvSpPr>
            <p:spPr>
              <a:xfrm>
                <a:off x="6563257" y="4361124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172 h 4979"/>
                  <a:gd name="connsiteX2" fmla="*/ 1202 w 1201"/>
                  <a:gd name="connsiteY2" fmla="*/ 172 h 4979"/>
                  <a:gd name="connsiteX3" fmla="*/ 1202 w 1201"/>
                  <a:gd name="connsiteY3" fmla="*/ 2576 h 4979"/>
                  <a:gd name="connsiteX4" fmla="*/ 1202 w 1201"/>
                  <a:gd name="connsiteY4" fmla="*/ 4980 h 4979"/>
                  <a:gd name="connsiteX5" fmla="*/ 0 w 1201"/>
                  <a:gd name="connsiteY5" fmla="*/ 4980 h 4979"/>
                  <a:gd name="connsiteX6" fmla="*/ 0 w 1201"/>
                  <a:gd name="connsiteY6" fmla="*/ 4980 h 4979"/>
                  <a:gd name="connsiteX7" fmla="*/ 1202 w 1201"/>
                  <a:gd name="connsiteY7" fmla="*/ 2404 h 4979"/>
                  <a:gd name="connsiteX8" fmla="*/ 1202 w 1201"/>
                  <a:gd name="connsiteY8" fmla="*/ 0 h 4979"/>
                  <a:gd name="connsiteX9" fmla="*/ 1202 w 1201"/>
                  <a:gd name="connsiteY9" fmla="*/ 2404 h 4979"/>
                  <a:gd name="connsiteX10" fmla="*/ 1202 w 1201"/>
                  <a:gd name="connsiteY10" fmla="*/ 2404 h 4979"/>
                  <a:gd name="connsiteX11" fmla="*/ 1202 w 1201"/>
                  <a:gd name="connsiteY11" fmla="*/ 0 h 4979"/>
                  <a:gd name="connsiteX12" fmla="*/ 1202 w 1201"/>
                  <a:gd name="connsiteY12" fmla="*/ 2404 h 4979"/>
                  <a:gd name="connsiteX13" fmla="*/ 1202 w 1201"/>
                  <a:gd name="connsiteY13" fmla="*/ 0 h 4979"/>
                  <a:gd name="connsiteX14" fmla="*/ 1202 w 1201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172"/>
                    </a:ln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1" name="图形 7">
              <a:extLst>
                <a:ext uri="{FF2B5EF4-FFF2-40B4-BE49-F238E27FC236}">
                  <a16:creationId xmlns:a16="http://schemas.microsoft.com/office/drawing/2014/main" xmlns="" id="{EE3CEF71-B5A7-497B-8CFB-E6A2055A19E8}"/>
                </a:ext>
              </a:extLst>
            </p:cNvPr>
            <p:cNvGrpSpPr/>
            <p:nvPr/>
          </p:nvGrpSpPr>
          <p:grpSpPr>
            <a:xfrm>
              <a:off x="6655641" y="4425861"/>
              <a:ext cx="6009" cy="6009"/>
              <a:chOff x="6655641" y="4425861"/>
              <a:chExt cx="6009" cy="6009"/>
            </a:xfrm>
            <a:solidFill>
              <a:srgbClr val="B4B4B4"/>
            </a:solidFill>
          </p:grpSpPr>
          <p:sp>
            <p:nvSpPr>
              <p:cNvPr id="2163" name="任意多边形: 形状 2162">
                <a:extLst>
                  <a:ext uri="{FF2B5EF4-FFF2-40B4-BE49-F238E27FC236}">
                    <a16:creationId xmlns:a16="http://schemas.microsoft.com/office/drawing/2014/main" xmlns="" id="{785C2474-249B-41EE-9670-59FBB59B5E93}"/>
                  </a:ext>
                </a:extLst>
              </p:cNvPr>
              <p:cNvSpPr/>
              <p:nvPr/>
            </p:nvSpPr>
            <p:spPr>
              <a:xfrm>
                <a:off x="6657873" y="4428265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4" name="任意多边形: 形状 2163">
                <a:extLst>
                  <a:ext uri="{FF2B5EF4-FFF2-40B4-BE49-F238E27FC236}">
                    <a16:creationId xmlns:a16="http://schemas.microsoft.com/office/drawing/2014/main" xmlns="" id="{D8A85708-CC91-4909-9429-CF150168A2A9}"/>
                  </a:ext>
                </a:extLst>
              </p:cNvPr>
              <p:cNvSpPr/>
              <p:nvPr/>
            </p:nvSpPr>
            <p:spPr>
              <a:xfrm>
                <a:off x="6655641" y="4425861"/>
                <a:ext cx="6009" cy="6009"/>
              </a:xfrm>
              <a:custGeom>
                <a:avLst/>
                <a:gdLst>
                  <a:gd name="connsiteX0" fmla="*/ 3606 w 6009"/>
                  <a:gd name="connsiteY0" fmla="*/ 6010 h 6009"/>
                  <a:gd name="connsiteX1" fmla="*/ 2404 w 6009"/>
                  <a:gd name="connsiteY1" fmla="*/ 6010 h 6009"/>
                  <a:gd name="connsiteX2" fmla="*/ 0 w 6009"/>
                  <a:gd name="connsiteY2" fmla="*/ 6010 h 6009"/>
                  <a:gd name="connsiteX3" fmla="*/ 0 w 6009"/>
                  <a:gd name="connsiteY3" fmla="*/ 3606 h 6009"/>
                  <a:gd name="connsiteX4" fmla="*/ 0 w 6009"/>
                  <a:gd name="connsiteY4" fmla="*/ 2404 h 6009"/>
                  <a:gd name="connsiteX5" fmla="*/ 0 w 6009"/>
                  <a:gd name="connsiteY5" fmla="*/ 2404 h 6009"/>
                  <a:gd name="connsiteX6" fmla="*/ 0 w 6009"/>
                  <a:gd name="connsiteY6" fmla="*/ 0 h 6009"/>
                  <a:gd name="connsiteX7" fmla="*/ 2404 w 6009"/>
                  <a:gd name="connsiteY7" fmla="*/ 0 h 6009"/>
                  <a:gd name="connsiteX8" fmla="*/ 6010 w 6009"/>
                  <a:gd name="connsiteY8" fmla="*/ 3606 h 6009"/>
                  <a:gd name="connsiteX9" fmla="*/ 6010 w 6009"/>
                  <a:gd name="connsiteY9" fmla="*/ 3606 h 6009"/>
                  <a:gd name="connsiteX10" fmla="*/ 6010 w 6009"/>
                  <a:gd name="connsiteY10" fmla="*/ 6010 h 6009"/>
                  <a:gd name="connsiteX11" fmla="*/ 3606 w 6009"/>
                  <a:gd name="connsiteY11" fmla="*/ 6010 h 6009"/>
                  <a:gd name="connsiteX12" fmla="*/ 3606 w 6009"/>
                  <a:gd name="connsiteY12" fmla="*/ 6010 h 6009"/>
                  <a:gd name="connsiteX13" fmla="*/ 2232 w 6009"/>
                  <a:gd name="connsiteY13" fmla="*/ 3606 h 6009"/>
                  <a:gd name="connsiteX14" fmla="*/ 2232 w 6009"/>
                  <a:gd name="connsiteY14" fmla="*/ 3606 h 6009"/>
                  <a:gd name="connsiteX15" fmla="*/ 2232 w 6009"/>
                  <a:gd name="connsiteY15" fmla="*/ 3606 h 6009"/>
                  <a:gd name="connsiteX16" fmla="*/ 2232 w 6009"/>
                  <a:gd name="connsiteY16" fmla="*/ 3606 h 6009"/>
                  <a:gd name="connsiteX17" fmla="*/ 2232 w 6009"/>
                  <a:gd name="connsiteY17" fmla="*/ 3606 h 6009"/>
                  <a:gd name="connsiteX18" fmla="*/ 2232 w 6009"/>
                  <a:gd name="connsiteY18" fmla="*/ 3606 h 6009"/>
                  <a:gd name="connsiteX19" fmla="*/ 1030 w 6009"/>
                  <a:gd name="connsiteY19" fmla="*/ 3606 h 6009"/>
                  <a:gd name="connsiteX20" fmla="*/ 2232 w 6009"/>
                  <a:gd name="connsiteY20" fmla="*/ 3606 h 6009"/>
                  <a:gd name="connsiteX21" fmla="*/ 2232 w 6009"/>
                  <a:gd name="connsiteY21" fmla="*/ 3606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09" h="6009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2232" y="3606"/>
                    </a:moveTo>
                    <a:lnTo>
                      <a:pt x="2232" y="3606"/>
                    </a:lnTo>
                    <a:lnTo>
                      <a:pt x="2232" y="3606"/>
                    </a:lnTo>
                    <a:lnTo>
                      <a:pt x="2232" y="3606"/>
                    </a:lnTo>
                    <a:close/>
                    <a:moveTo>
                      <a:pt x="2232" y="3606"/>
                    </a:moveTo>
                    <a:lnTo>
                      <a:pt x="2232" y="3606"/>
                    </a:lnTo>
                    <a:lnTo>
                      <a:pt x="1030" y="3606"/>
                    </a:lnTo>
                    <a:lnTo>
                      <a:pt x="2232" y="3606"/>
                    </a:lnTo>
                    <a:lnTo>
                      <a:pt x="2232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2" name="图形 7">
              <a:extLst>
                <a:ext uri="{FF2B5EF4-FFF2-40B4-BE49-F238E27FC236}">
                  <a16:creationId xmlns:a16="http://schemas.microsoft.com/office/drawing/2014/main" xmlns="" id="{A500C6A8-E482-44CA-8414-CAD23A6E3ABE}"/>
                </a:ext>
              </a:extLst>
            </p:cNvPr>
            <p:cNvGrpSpPr/>
            <p:nvPr/>
          </p:nvGrpSpPr>
          <p:grpSpPr>
            <a:xfrm>
              <a:off x="6702004" y="4425689"/>
              <a:ext cx="1202" cy="4808"/>
              <a:chOff x="6702004" y="4425689"/>
              <a:chExt cx="1202" cy="4808"/>
            </a:xfrm>
            <a:solidFill>
              <a:srgbClr val="B4B4B4"/>
            </a:solidFill>
          </p:grpSpPr>
          <p:sp>
            <p:nvSpPr>
              <p:cNvPr id="2161" name="任意多边形: 形状 2160">
                <a:extLst>
                  <a:ext uri="{FF2B5EF4-FFF2-40B4-BE49-F238E27FC236}">
                    <a16:creationId xmlns:a16="http://schemas.microsoft.com/office/drawing/2014/main" xmlns="" id="{B800AC92-BA6C-4772-AC0E-00CAA401E879}"/>
                  </a:ext>
                </a:extLst>
              </p:cNvPr>
              <p:cNvSpPr/>
              <p:nvPr/>
            </p:nvSpPr>
            <p:spPr>
              <a:xfrm>
                <a:off x="6702004" y="4428093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2" name="任意多边形: 形状 2161">
                <a:extLst>
                  <a:ext uri="{FF2B5EF4-FFF2-40B4-BE49-F238E27FC236}">
                    <a16:creationId xmlns:a16="http://schemas.microsoft.com/office/drawing/2014/main" xmlns="" id="{7A2D696E-2D9E-4984-BD27-AFB93C963FE3}"/>
                  </a:ext>
                </a:extLst>
              </p:cNvPr>
              <p:cNvSpPr/>
              <p:nvPr/>
            </p:nvSpPr>
            <p:spPr>
              <a:xfrm>
                <a:off x="6702004" y="442568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3" name="图形 7">
              <a:extLst>
                <a:ext uri="{FF2B5EF4-FFF2-40B4-BE49-F238E27FC236}">
                  <a16:creationId xmlns:a16="http://schemas.microsoft.com/office/drawing/2014/main" xmlns="" id="{8E989609-6F1D-4CD0-A59F-E469EBD6DAF7}"/>
                </a:ext>
              </a:extLst>
            </p:cNvPr>
            <p:cNvGrpSpPr/>
            <p:nvPr/>
          </p:nvGrpSpPr>
          <p:grpSpPr>
            <a:xfrm>
              <a:off x="6693075" y="4396497"/>
              <a:ext cx="6181" cy="6181"/>
              <a:chOff x="6693075" y="4396497"/>
              <a:chExt cx="6181" cy="6181"/>
            </a:xfrm>
            <a:solidFill>
              <a:srgbClr val="B4B4B4"/>
            </a:solidFill>
          </p:grpSpPr>
          <p:sp>
            <p:nvSpPr>
              <p:cNvPr id="2159" name="任意多边形: 形状 2158">
                <a:extLst>
                  <a:ext uri="{FF2B5EF4-FFF2-40B4-BE49-F238E27FC236}">
                    <a16:creationId xmlns:a16="http://schemas.microsoft.com/office/drawing/2014/main" xmlns="" id="{4905DC0A-6BE0-4399-8A22-2A1D1A01F5C2}"/>
                  </a:ext>
                </a:extLst>
              </p:cNvPr>
              <p:cNvSpPr/>
              <p:nvPr/>
            </p:nvSpPr>
            <p:spPr>
              <a:xfrm>
                <a:off x="6695650" y="4398901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0" name="任意多边形: 形状 2159">
                <a:extLst>
                  <a:ext uri="{FF2B5EF4-FFF2-40B4-BE49-F238E27FC236}">
                    <a16:creationId xmlns:a16="http://schemas.microsoft.com/office/drawing/2014/main" xmlns="" id="{AD92AA96-7EBA-4C4D-A59A-6056A80BAD6C}"/>
                  </a:ext>
                </a:extLst>
              </p:cNvPr>
              <p:cNvSpPr/>
              <p:nvPr/>
            </p:nvSpPr>
            <p:spPr>
              <a:xfrm>
                <a:off x="6693075" y="4396497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2404 h 6181"/>
                  <a:gd name="connsiteX2" fmla="*/ 0 w 6181"/>
                  <a:gd name="connsiteY2" fmla="*/ 2404 h 6181"/>
                  <a:gd name="connsiteX3" fmla="*/ 0 w 6181"/>
                  <a:gd name="connsiteY3" fmla="*/ 0 h 6181"/>
                  <a:gd name="connsiteX4" fmla="*/ 2404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778 h 6181"/>
                  <a:gd name="connsiteX8" fmla="*/ 6182 w 6181"/>
                  <a:gd name="connsiteY8" fmla="*/ 3778 h 6181"/>
                  <a:gd name="connsiteX9" fmla="*/ 6182 w 6181"/>
                  <a:gd name="connsiteY9" fmla="*/ 6182 h 6181"/>
                  <a:gd name="connsiteX10" fmla="*/ 3778 w 6181"/>
                  <a:gd name="connsiteY10" fmla="*/ 6182 h 6181"/>
                  <a:gd name="connsiteX11" fmla="*/ 3778 w 6181"/>
                  <a:gd name="connsiteY11" fmla="*/ 6182 h 6181"/>
                  <a:gd name="connsiteX12" fmla="*/ 3778 w 6181"/>
                  <a:gd name="connsiteY12" fmla="*/ 3778 h 6181"/>
                  <a:gd name="connsiteX13" fmla="*/ 3778 w 6181"/>
                  <a:gd name="connsiteY13" fmla="*/ 2404 h 6181"/>
                  <a:gd name="connsiteX14" fmla="*/ 4980 w 6181"/>
                  <a:gd name="connsiteY14" fmla="*/ 2404 h 6181"/>
                  <a:gd name="connsiteX15" fmla="*/ 3778 w 6181"/>
                  <a:gd name="connsiteY15" fmla="*/ 2404 h 6181"/>
                  <a:gd name="connsiteX16" fmla="*/ 3778 w 6181"/>
                  <a:gd name="connsiteY16" fmla="*/ 1374 h 6181"/>
                  <a:gd name="connsiteX17" fmla="*/ 3778 w 6181"/>
                  <a:gd name="connsiteY17" fmla="*/ 2576 h 6181"/>
                  <a:gd name="connsiteX18" fmla="*/ 3778 w 6181"/>
                  <a:gd name="connsiteY18" fmla="*/ 3778 h 6181"/>
                  <a:gd name="connsiteX19" fmla="*/ 3778 w 6181"/>
                  <a:gd name="connsiteY19" fmla="*/ 3778 h 6181"/>
                  <a:gd name="connsiteX20" fmla="*/ 3778 w 6181"/>
                  <a:gd name="connsiteY20" fmla="*/ 2404 h 6181"/>
                  <a:gd name="connsiteX21" fmla="*/ 3778 w 6181"/>
                  <a:gd name="connsiteY21" fmla="*/ 2404 h 6181"/>
                  <a:gd name="connsiteX22" fmla="*/ 3778 w 6181"/>
                  <a:gd name="connsiteY22" fmla="*/ 2404 h 6181"/>
                  <a:gd name="connsiteX23" fmla="*/ 3778 w 6181"/>
                  <a:gd name="connsiteY23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cubicBezTo>
                      <a:pt x="3778" y="6182"/>
                      <a:pt x="343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778"/>
                      <a:pt x="6182" y="3606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404"/>
                    </a:lnTo>
                    <a:lnTo>
                      <a:pt x="4980" y="2404"/>
                    </a:lnTo>
                    <a:lnTo>
                      <a:pt x="3778" y="2404"/>
                    </a:ln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4" name="图形 7">
              <a:extLst>
                <a:ext uri="{FF2B5EF4-FFF2-40B4-BE49-F238E27FC236}">
                  <a16:creationId xmlns:a16="http://schemas.microsoft.com/office/drawing/2014/main" xmlns="" id="{66AD6B15-5931-45F8-ACFE-CBEB25CD5B7E}"/>
                </a:ext>
              </a:extLst>
            </p:cNvPr>
            <p:cNvGrpSpPr/>
            <p:nvPr/>
          </p:nvGrpSpPr>
          <p:grpSpPr>
            <a:xfrm>
              <a:off x="6771377" y="4425517"/>
              <a:ext cx="6010" cy="6181"/>
              <a:chOff x="6771377" y="4425517"/>
              <a:chExt cx="6010" cy="6181"/>
            </a:xfrm>
            <a:solidFill>
              <a:srgbClr val="B4B4B4"/>
            </a:solidFill>
          </p:grpSpPr>
          <p:sp>
            <p:nvSpPr>
              <p:cNvPr id="2157" name="任意多边形: 形状 2156">
                <a:extLst>
                  <a:ext uri="{FF2B5EF4-FFF2-40B4-BE49-F238E27FC236}">
                    <a16:creationId xmlns:a16="http://schemas.microsoft.com/office/drawing/2014/main" xmlns="" id="{8C1CA177-51F4-4CD6-B6F7-1F1D5EB956C3}"/>
                  </a:ext>
                </a:extLst>
              </p:cNvPr>
              <p:cNvSpPr/>
              <p:nvPr/>
            </p:nvSpPr>
            <p:spPr>
              <a:xfrm>
                <a:off x="6773781" y="4428093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8" name="任意多边形: 形状 2157">
                <a:extLst>
                  <a:ext uri="{FF2B5EF4-FFF2-40B4-BE49-F238E27FC236}">
                    <a16:creationId xmlns:a16="http://schemas.microsoft.com/office/drawing/2014/main" xmlns="" id="{47326B1D-7651-4441-94ED-941CB57501A5}"/>
                  </a:ext>
                </a:extLst>
              </p:cNvPr>
              <p:cNvSpPr/>
              <p:nvPr/>
            </p:nvSpPr>
            <p:spPr>
              <a:xfrm>
                <a:off x="6771377" y="4425517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606 w 6010"/>
                  <a:gd name="connsiteY11" fmla="*/ 6182 h 6181"/>
                  <a:gd name="connsiteX12" fmla="*/ 3606 w 6010"/>
                  <a:gd name="connsiteY12" fmla="*/ 6182 h 6181"/>
                  <a:gd name="connsiteX13" fmla="*/ 3606 w 6010"/>
                  <a:gd name="connsiteY13" fmla="*/ 3778 h 6181"/>
                  <a:gd name="connsiteX14" fmla="*/ 3606 w 6010"/>
                  <a:gd name="connsiteY14" fmla="*/ 2576 h 6181"/>
                  <a:gd name="connsiteX15" fmla="*/ 4808 w 6010"/>
                  <a:gd name="connsiteY15" fmla="*/ 2576 h 6181"/>
                  <a:gd name="connsiteX16" fmla="*/ 3606 w 6010"/>
                  <a:gd name="connsiteY16" fmla="*/ 2576 h 6181"/>
                  <a:gd name="connsiteX17" fmla="*/ 3606 w 6010"/>
                  <a:gd name="connsiteY17" fmla="*/ 1374 h 6181"/>
                  <a:gd name="connsiteX18" fmla="*/ 3606 w 6010"/>
                  <a:gd name="connsiteY18" fmla="*/ 2576 h 6181"/>
                  <a:gd name="connsiteX19" fmla="*/ 3606 w 6010"/>
                  <a:gd name="connsiteY19" fmla="*/ 3778 h 6181"/>
                  <a:gd name="connsiteX20" fmla="*/ 3606 w 6010"/>
                  <a:gd name="connsiteY20" fmla="*/ 3778 h 6181"/>
                  <a:gd name="connsiteX21" fmla="*/ 3606 w 6010"/>
                  <a:gd name="connsiteY21" fmla="*/ 2404 h 6181"/>
                  <a:gd name="connsiteX22" fmla="*/ 3606 w 6010"/>
                  <a:gd name="connsiteY22" fmla="*/ 2404 h 6181"/>
                  <a:gd name="connsiteX23" fmla="*/ 3606 w 6010"/>
                  <a:gd name="connsiteY23" fmla="*/ 2404 h 6181"/>
                  <a:gd name="connsiteX24" fmla="*/ 3606 w 6010"/>
                  <a:gd name="connsiteY24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0" y="6010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3606" y="2576"/>
                    </a:lnTo>
                    <a:lnTo>
                      <a:pt x="4808" y="2576"/>
                    </a:lnTo>
                    <a:lnTo>
                      <a:pt x="3606" y="2576"/>
                    </a:lnTo>
                    <a:lnTo>
                      <a:pt x="3606" y="1374"/>
                    </a:lnTo>
                    <a:lnTo>
                      <a:pt x="3606" y="2576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  <a:moveTo>
                      <a:pt x="3606" y="2404"/>
                    </a:moveTo>
                    <a:lnTo>
                      <a:pt x="3606" y="2404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5" name="图形 7">
              <a:extLst>
                <a:ext uri="{FF2B5EF4-FFF2-40B4-BE49-F238E27FC236}">
                  <a16:creationId xmlns:a16="http://schemas.microsoft.com/office/drawing/2014/main" xmlns="" id="{AF849DB4-6C22-4B21-8361-9B2522C6C9A4}"/>
                </a:ext>
              </a:extLst>
            </p:cNvPr>
            <p:cNvGrpSpPr/>
            <p:nvPr/>
          </p:nvGrpSpPr>
          <p:grpSpPr>
            <a:xfrm>
              <a:off x="6757468" y="4440800"/>
              <a:ext cx="1373" cy="4808"/>
              <a:chOff x="6757468" y="4440800"/>
              <a:chExt cx="1373" cy="4808"/>
            </a:xfrm>
            <a:solidFill>
              <a:srgbClr val="B4B4B4"/>
            </a:solidFill>
          </p:grpSpPr>
          <p:sp>
            <p:nvSpPr>
              <p:cNvPr id="2155" name="任意多边形: 形状 2154">
                <a:extLst>
                  <a:ext uri="{FF2B5EF4-FFF2-40B4-BE49-F238E27FC236}">
                    <a16:creationId xmlns:a16="http://schemas.microsoft.com/office/drawing/2014/main" xmlns="" id="{41CE128C-2475-483F-8B91-9A1FDF241106}"/>
                  </a:ext>
                </a:extLst>
              </p:cNvPr>
              <p:cNvSpPr/>
              <p:nvPr/>
            </p:nvSpPr>
            <p:spPr>
              <a:xfrm>
                <a:off x="6757468" y="4443204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6" name="任意多边形: 形状 2155">
                <a:extLst>
                  <a:ext uri="{FF2B5EF4-FFF2-40B4-BE49-F238E27FC236}">
                    <a16:creationId xmlns:a16="http://schemas.microsoft.com/office/drawing/2014/main" xmlns="" id="{39259924-CCFA-4937-ACE8-F1ED37AC2C1B}"/>
                  </a:ext>
                </a:extLst>
              </p:cNvPr>
              <p:cNvSpPr/>
              <p:nvPr/>
            </p:nvSpPr>
            <p:spPr>
              <a:xfrm>
                <a:off x="6757468" y="4440800"/>
                <a:ext cx="1373" cy="4808"/>
              </a:xfrm>
              <a:custGeom>
                <a:avLst/>
                <a:gdLst>
                  <a:gd name="connsiteX0" fmla="*/ 0 w 1373"/>
                  <a:gd name="connsiteY0" fmla="*/ 0 h 4808"/>
                  <a:gd name="connsiteX1" fmla="*/ 1202 w 1373"/>
                  <a:gd name="connsiteY1" fmla="*/ 0 h 4808"/>
                  <a:gd name="connsiteX2" fmla="*/ 1202 w 1373"/>
                  <a:gd name="connsiteY2" fmla="*/ 0 h 4808"/>
                  <a:gd name="connsiteX3" fmla="*/ 1373 w 1373"/>
                  <a:gd name="connsiteY3" fmla="*/ 4808 h 4808"/>
                  <a:gd name="connsiteX4" fmla="*/ 171 w 1373"/>
                  <a:gd name="connsiteY4" fmla="*/ 4808 h 4808"/>
                  <a:gd name="connsiteX5" fmla="*/ 171 w 1373"/>
                  <a:gd name="connsiteY5" fmla="*/ 4808 h 4808"/>
                  <a:gd name="connsiteX6" fmla="*/ 0 w 1373"/>
                  <a:gd name="connsiteY6" fmla="*/ 0 h 4808"/>
                  <a:gd name="connsiteX7" fmla="*/ 0 w 1373"/>
                  <a:gd name="connsiteY7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3" h="4808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373" y="4808"/>
                    </a:lnTo>
                    <a:cubicBezTo>
                      <a:pt x="1373" y="4808"/>
                      <a:pt x="1373" y="4808"/>
                      <a:pt x="171" y="4808"/>
                    </a:cubicBezTo>
                    <a:lnTo>
                      <a:pt x="171" y="480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6" name="图形 7">
              <a:extLst>
                <a:ext uri="{FF2B5EF4-FFF2-40B4-BE49-F238E27FC236}">
                  <a16:creationId xmlns:a16="http://schemas.microsoft.com/office/drawing/2014/main" xmlns="" id="{A91E3F1A-0940-4B6E-9FAF-F90D8CB94234}"/>
                </a:ext>
              </a:extLst>
            </p:cNvPr>
            <p:cNvGrpSpPr/>
            <p:nvPr/>
          </p:nvGrpSpPr>
          <p:grpSpPr>
            <a:xfrm>
              <a:off x="6792842" y="4486477"/>
              <a:ext cx="1279" cy="4808"/>
              <a:chOff x="6792842" y="4486477"/>
              <a:chExt cx="1279" cy="4808"/>
            </a:xfrm>
            <a:solidFill>
              <a:srgbClr val="B4B4B4"/>
            </a:solidFill>
          </p:grpSpPr>
          <p:sp>
            <p:nvSpPr>
              <p:cNvPr id="2153" name="任意多边形: 形状 2152">
                <a:extLst>
                  <a:ext uri="{FF2B5EF4-FFF2-40B4-BE49-F238E27FC236}">
                    <a16:creationId xmlns:a16="http://schemas.microsoft.com/office/drawing/2014/main" xmlns="" id="{BD5DF16E-FD8A-4493-BB07-4B965F1FC2F3}"/>
                  </a:ext>
                </a:extLst>
              </p:cNvPr>
              <p:cNvSpPr/>
              <p:nvPr/>
            </p:nvSpPr>
            <p:spPr>
              <a:xfrm>
                <a:off x="6792842" y="4488881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3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4" name="任意多边形: 形状 2153">
                <a:extLst>
                  <a:ext uri="{FF2B5EF4-FFF2-40B4-BE49-F238E27FC236}">
                    <a16:creationId xmlns:a16="http://schemas.microsoft.com/office/drawing/2014/main" xmlns="" id="{B9763B14-352D-413D-B1D0-28113D95F3A2}"/>
                  </a:ext>
                </a:extLst>
              </p:cNvPr>
              <p:cNvSpPr/>
              <p:nvPr/>
            </p:nvSpPr>
            <p:spPr>
              <a:xfrm>
                <a:off x="6792842" y="4486477"/>
                <a:ext cx="1279" cy="4808"/>
              </a:xfrm>
              <a:custGeom>
                <a:avLst/>
                <a:gdLst>
                  <a:gd name="connsiteX0" fmla="*/ 0 w 1279"/>
                  <a:gd name="connsiteY0" fmla="*/ 4808 h 4808"/>
                  <a:gd name="connsiteX1" fmla="*/ 0 w 1279"/>
                  <a:gd name="connsiteY1" fmla="*/ 2404 h 4808"/>
                  <a:gd name="connsiteX2" fmla="*/ 0 w 1279"/>
                  <a:gd name="connsiteY2" fmla="*/ 4808 h 4808"/>
                  <a:gd name="connsiteX3" fmla="*/ 0 w 1279"/>
                  <a:gd name="connsiteY3" fmla="*/ 0 h 4808"/>
                  <a:gd name="connsiteX4" fmla="*/ 1202 w 1279"/>
                  <a:gd name="connsiteY4" fmla="*/ 0 h 4808"/>
                  <a:gd name="connsiteX5" fmla="*/ 1202 w 1279"/>
                  <a:gd name="connsiteY5" fmla="*/ 0 h 4808"/>
                  <a:gd name="connsiteX6" fmla="*/ 1202 w 1279"/>
                  <a:gd name="connsiteY6" fmla="*/ 4808 h 4808"/>
                  <a:gd name="connsiteX7" fmla="*/ 0 w 1279"/>
                  <a:gd name="connsiteY7" fmla="*/ 4808 h 4808"/>
                  <a:gd name="connsiteX8" fmla="*/ 0 w 1279"/>
                  <a:gd name="connsiteY8" fmla="*/ 4808 h 4808"/>
                  <a:gd name="connsiteX9" fmla="*/ 0 w 1279"/>
                  <a:gd name="connsiteY9" fmla="*/ 2404 h 4808"/>
                  <a:gd name="connsiteX10" fmla="*/ 0 w 1279"/>
                  <a:gd name="connsiteY10" fmla="*/ 4808 h 4808"/>
                  <a:gd name="connsiteX11" fmla="*/ 0 w 1279"/>
                  <a:gd name="connsiteY11" fmla="*/ 2404 h 4808"/>
                  <a:gd name="connsiteX12" fmla="*/ 0 w 1279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9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3" y="4808"/>
                      <a:pt x="1373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7" name="图形 7">
              <a:extLst>
                <a:ext uri="{FF2B5EF4-FFF2-40B4-BE49-F238E27FC236}">
                  <a16:creationId xmlns:a16="http://schemas.microsoft.com/office/drawing/2014/main" xmlns="" id="{DA433DF4-4988-44BD-B977-1DDDC50BA7E5}"/>
                </a:ext>
              </a:extLst>
            </p:cNvPr>
            <p:cNvGrpSpPr/>
            <p:nvPr/>
          </p:nvGrpSpPr>
          <p:grpSpPr>
            <a:xfrm>
              <a:off x="6731196" y="4476345"/>
              <a:ext cx="4808" cy="2575"/>
              <a:chOff x="6731196" y="4476345"/>
              <a:chExt cx="4808" cy="2575"/>
            </a:xfrm>
            <a:solidFill>
              <a:srgbClr val="B4B4B4"/>
            </a:solidFill>
          </p:grpSpPr>
          <p:sp>
            <p:nvSpPr>
              <p:cNvPr id="2151" name="任意多边形: 形状 2150">
                <a:extLst>
                  <a:ext uri="{FF2B5EF4-FFF2-40B4-BE49-F238E27FC236}">
                    <a16:creationId xmlns:a16="http://schemas.microsoft.com/office/drawing/2014/main" xmlns="" id="{EE5149A1-2208-4257-BDBB-602831E1812B}"/>
                  </a:ext>
                </a:extLst>
              </p:cNvPr>
              <p:cNvSpPr/>
              <p:nvPr/>
            </p:nvSpPr>
            <p:spPr>
              <a:xfrm>
                <a:off x="6733771" y="4476345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2" name="任意多边形: 形状 2151">
                <a:extLst>
                  <a:ext uri="{FF2B5EF4-FFF2-40B4-BE49-F238E27FC236}">
                    <a16:creationId xmlns:a16="http://schemas.microsoft.com/office/drawing/2014/main" xmlns="" id="{BA94C77B-B1AC-49AE-BA92-E8BAB3F49620}"/>
                  </a:ext>
                </a:extLst>
              </p:cNvPr>
              <p:cNvSpPr/>
              <p:nvPr/>
            </p:nvSpPr>
            <p:spPr>
              <a:xfrm>
                <a:off x="6731196" y="4476345"/>
                <a:ext cx="4808" cy="2575"/>
              </a:xfrm>
              <a:custGeom>
                <a:avLst/>
                <a:gdLst>
                  <a:gd name="connsiteX0" fmla="*/ 0 w 4808"/>
                  <a:gd name="connsiteY0" fmla="*/ 2576 h 2575"/>
                  <a:gd name="connsiteX1" fmla="*/ 0 w 4808"/>
                  <a:gd name="connsiteY1" fmla="*/ 1202 h 2575"/>
                  <a:gd name="connsiteX2" fmla="*/ 0 w 4808"/>
                  <a:gd name="connsiteY2" fmla="*/ 0 h 2575"/>
                  <a:gd name="connsiteX3" fmla="*/ 0 w 4808"/>
                  <a:gd name="connsiteY3" fmla="*/ 0 h 2575"/>
                  <a:gd name="connsiteX4" fmla="*/ 4808 w 4808"/>
                  <a:gd name="connsiteY4" fmla="*/ 0 h 2575"/>
                  <a:gd name="connsiteX5" fmla="*/ 4808 w 4808"/>
                  <a:gd name="connsiteY5" fmla="*/ 1202 h 2575"/>
                  <a:gd name="connsiteX6" fmla="*/ 4808 w 4808"/>
                  <a:gd name="connsiteY6" fmla="*/ 1202 h 2575"/>
                  <a:gd name="connsiteX7" fmla="*/ 4808 w 4808"/>
                  <a:gd name="connsiteY7" fmla="*/ 2576 h 2575"/>
                  <a:gd name="connsiteX8" fmla="*/ 0 w 4808"/>
                  <a:gd name="connsiteY8" fmla="*/ 2576 h 2575"/>
                  <a:gd name="connsiteX9" fmla="*/ 0 w 4808"/>
                  <a:gd name="connsiteY9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08" h="2575">
                    <a:moveTo>
                      <a:pt x="0" y="2576"/>
                    </a:move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4808" y="2576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8" name="图形 7">
              <a:extLst>
                <a:ext uri="{FF2B5EF4-FFF2-40B4-BE49-F238E27FC236}">
                  <a16:creationId xmlns:a16="http://schemas.microsoft.com/office/drawing/2014/main" xmlns="" id="{D02C666F-E791-4111-9A47-CC48BC5D50D5}"/>
                </a:ext>
              </a:extLst>
            </p:cNvPr>
            <p:cNvGrpSpPr/>
            <p:nvPr/>
          </p:nvGrpSpPr>
          <p:grpSpPr>
            <a:xfrm>
              <a:off x="6881447" y="4507769"/>
              <a:ext cx="7383" cy="6181"/>
              <a:chOff x="6881447" y="4507769"/>
              <a:chExt cx="7383" cy="6181"/>
            </a:xfrm>
            <a:solidFill>
              <a:srgbClr val="B4B4B4"/>
            </a:solidFill>
          </p:grpSpPr>
          <p:sp>
            <p:nvSpPr>
              <p:cNvPr id="2149" name="任意多边形: 形状 2148">
                <a:extLst>
                  <a:ext uri="{FF2B5EF4-FFF2-40B4-BE49-F238E27FC236}">
                    <a16:creationId xmlns:a16="http://schemas.microsoft.com/office/drawing/2014/main" xmlns="" id="{B9F55058-6C1F-4785-AAC5-2860C50A10D3}"/>
                  </a:ext>
                </a:extLst>
              </p:cNvPr>
              <p:cNvSpPr/>
              <p:nvPr/>
            </p:nvSpPr>
            <p:spPr>
              <a:xfrm>
                <a:off x="6883679" y="4510345"/>
                <a:ext cx="2403" cy="1201"/>
              </a:xfrm>
              <a:custGeom>
                <a:avLst/>
                <a:gdLst>
                  <a:gd name="connsiteX0" fmla="*/ 1202 w 2403"/>
                  <a:gd name="connsiteY0" fmla="*/ 1202 h 1201"/>
                  <a:gd name="connsiteX1" fmla="*/ 2404 w 2403"/>
                  <a:gd name="connsiteY1" fmla="*/ 1202 h 1201"/>
                  <a:gd name="connsiteX2" fmla="*/ 1202 w 2403"/>
                  <a:gd name="connsiteY2" fmla="*/ 0 h 1201"/>
                  <a:gd name="connsiteX3" fmla="*/ 0 w 2403"/>
                  <a:gd name="connsiteY3" fmla="*/ 1202 h 1201"/>
                  <a:gd name="connsiteX4" fmla="*/ 1202 w 2403"/>
                  <a:gd name="connsiteY4" fmla="*/ 1202 h 1201"/>
                  <a:gd name="connsiteX5" fmla="*/ 1202 w 2403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1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0" name="任意多边形: 形状 2149">
                <a:extLst>
                  <a:ext uri="{FF2B5EF4-FFF2-40B4-BE49-F238E27FC236}">
                    <a16:creationId xmlns:a16="http://schemas.microsoft.com/office/drawing/2014/main" xmlns="" id="{97DEF4B0-4291-454F-8D2B-2E167A88780B}"/>
                  </a:ext>
                </a:extLst>
              </p:cNvPr>
              <p:cNvSpPr/>
              <p:nvPr/>
            </p:nvSpPr>
            <p:spPr>
              <a:xfrm>
                <a:off x="6881447" y="4507769"/>
                <a:ext cx="7383" cy="6181"/>
              </a:xfrm>
              <a:custGeom>
                <a:avLst/>
                <a:gdLst>
                  <a:gd name="connsiteX0" fmla="*/ 4808 w 7383"/>
                  <a:gd name="connsiteY0" fmla="*/ 6182 h 6181"/>
                  <a:gd name="connsiteX1" fmla="*/ 3606 w 7383"/>
                  <a:gd name="connsiteY1" fmla="*/ 6182 h 6181"/>
                  <a:gd name="connsiteX2" fmla="*/ 3606 w 7383"/>
                  <a:gd name="connsiteY2" fmla="*/ 4808 h 6181"/>
                  <a:gd name="connsiteX3" fmla="*/ 3606 w 7383"/>
                  <a:gd name="connsiteY3" fmla="*/ 4980 h 6181"/>
                  <a:gd name="connsiteX4" fmla="*/ 3606 w 7383"/>
                  <a:gd name="connsiteY4" fmla="*/ 6182 h 6181"/>
                  <a:gd name="connsiteX5" fmla="*/ 2404 w 7383"/>
                  <a:gd name="connsiteY5" fmla="*/ 6182 h 6181"/>
                  <a:gd name="connsiteX6" fmla="*/ 2404 w 7383"/>
                  <a:gd name="connsiteY6" fmla="*/ 6182 h 6181"/>
                  <a:gd name="connsiteX7" fmla="*/ 0 w 7383"/>
                  <a:gd name="connsiteY7" fmla="*/ 6182 h 6181"/>
                  <a:gd name="connsiteX8" fmla="*/ 0 w 7383"/>
                  <a:gd name="connsiteY8" fmla="*/ 3778 h 6181"/>
                  <a:gd name="connsiteX9" fmla="*/ 858 w 7383"/>
                  <a:gd name="connsiteY9" fmla="*/ 858 h 6181"/>
                  <a:gd name="connsiteX10" fmla="*/ 858 w 7383"/>
                  <a:gd name="connsiteY10" fmla="*/ 858 h 6181"/>
                  <a:gd name="connsiteX11" fmla="*/ 3091 w 7383"/>
                  <a:gd name="connsiteY11" fmla="*/ 0 h 6181"/>
                  <a:gd name="connsiteX12" fmla="*/ 3091 w 7383"/>
                  <a:gd name="connsiteY12" fmla="*/ 0 h 6181"/>
                  <a:gd name="connsiteX13" fmla="*/ 3606 w 7383"/>
                  <a:gd name="connsiteY13" fmla="*/ 0 h 6181"/>
                  <a:gd name="connsiteX14" fmla="*/ 3606 w 7383"/>
                  <a:gd name="connsiteY14" fmla="*/ 0 h 6181"/>
                  <a:gd name="connsiteX15" fmla="*/ 7384 w 7383"/>
                  <a:gd name="connsiteY15" fmla="*/ 3606 h 6181"/>
                  <a:gd name="connsiteX16" fmla="*/ 7384 w 7383"/>
                  <a:gd name="connsiteY16" fmla="*/ 3606 h 6181"/>
                  <a:gd name="connsiteX17" fmla="*/ 7384 w 7383"/>
                  <a:gd name="connsiteY17" fmla="*/ 6010 h 6181"/>
                  <a:gd name="connsiteX18" fmla="*/ 4808 w 7383"/>
                  <a:gd name="connsiteY18" fmla="*/ 6010 h 6181"/>
                  <a:gd name="connsiteX19" fmla="*/ 4808 w 7383"/>
                  <a:gd name="connsiteY19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383" h="6181">
                    <a:moveTo>
                      <a:pt x="4808" y="6182"/>
                    </a:moveTo>
                    <a:lnTo>
                      <a:pt x="3606" y="6182"/>
                    </a:lnTo>
                    <a:lnTo>
                      <a:pt x="3606" y="4808"/>
                    </a:ln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3262"/>
                      <a:pt x="-344" y="2576"/>
                      <a:pt x="858" y="858"/>
                    </a:cubicBezTo>
                    <a:lnTo>
                      <a:pt x="858" y="858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4" y="0"/>
                      <a:pt x="3606" y="0"/>
                    </a:cubicBezTo>
                    <a:lnTo>
                      <a:pt x="3606" y="0"/>
                    </a:lnTo>
                    <a:cubicBezTo>
                      <a:pt x="3606" y="0"/>
                      <a:pt x="7040" y="172"/>
                      <a:pt x="7384" y="3606"/>
                    </a:cubicBezTo>
                    <a:lnTo>
                      <a:pt x="7384" y="3606"/>
                    </a:lnTo>
                    <a:lnTo>
                      <a:pt x="7384" y="6010"/>
                    </a:lnTo>
                    <a:lnTo>
                      <a:pt x="4808" y="6010"/>
                    </a:lnTo>
                    <a:lnTo>
                      <a:pt x="480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9" name="图形 7">
              <a:extLst>
                <a:ext uri="{FF2B5EF4-FFF2-40B4-BE49-F238E27FC236}">
                  <a16:creationId xmlns:a16="http://schemas.microsoft.com/office/drawing/2014/main" xmlns="" id="{C85D1676-0FF6-40AE-9570-8570DF71F700}"/>
                </a:ext>
              </a:extLst>
            </p:cNvPr>
            <p:cNvGrpSpPr/>
            <p:nvPr/>
          </p:nvGrpSpPr>
          <p:grpSpPr>
            <a:xfrm>
              <a:off x="6932962" y="4526830"/>
              <a:ext cx="7383" cy="6010"/>
              <a:chOff x="6932962" y="4526830"/>
              <a:chExt cx="7383" cy="6010"/>
            </a:xfrm>
            <a:solidFill>
              <a:srgbClr val="B4B4B4"/>
            </a:solidFill>
          </p:grpSpPr>
          <p:sp>
            <p:nvSpPr>
              <p:cNvPr id="2147" name="任意多边形: 形状 2146">
                <a:extLst>
                  <a:ext uri="{FF2B5EF4-FFF2-40B4-BE49-F238E27FC236}">
                    <a16:creationId xmlns:a16="http://schemas.microsoft.com/office/drawing/2014/main" xmlns="" id="{98CBBDBB-598C-4009-91C2-385E9B9B8A97}"/>
                  </a:ext>
                </a:extLst>
              </p:cNvPr>
              <p:cNvSpPr/>
              <p:nvPr/>
            </p:nvSpPr>
            <p:spPr>
              <a:xfrm>
                <a:off x="6935523" y="4529234"/>
                <a:ext cx="2418" cy="1201"/>
              </a:xfrm>
              <a:custGeom>
                <a:avLst/>
                <a:gdLst>
                  <a:gd name="connsiteX0" fmla="*/ 1217 w 2418"/>
                  <a:gd name="connsiteY0" fmla="*/ 1202 h 1201"/>
                  <a:gd name="connsiteX1" fmla="*/ 2419 w 2418"/>
                  <a:gd name="connsiteY1" fmla="*/ 0 h 1201"/>
                  <a:gd name="connsiteX2" fmla="*/ 1217 w 2418"/>
                  <a:gd name="connsiteY2" fmla="*/ 0 h 1201"/>
                  <a:gd name="connsiteX3" fmla="*/ 15 w 2418"/>
                  <a:gd name="connsiteY3" fmla="*/ 0 h 1201"/>
                  <a:gd name="connsiteX4" fmla="*/ 1217 w 2418"/>
                  <a:gd name="connsiteY4" fmla="*/ 1202 h 1201"/>
                  <a:gd name="connsiteX5" fmla="*/ 1217 w 2418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8" h="1201">
                    <a:moveTo>
                      <a:pt x="1217" y="1202"/>
                    </a:moveTo>
                    <a:cubicBezTo>
                      <a:pt x="1217" y="1202"/>
                      <a:pt x="2419" y="1202"/>
                      <a:pt x="2419" y="0"/>
                    </a:cubicBezTo>
                    <a:lnTo>
                      <a:pt x="1217" y="0"/>
                    </a:ln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8" name="任意多边形: 形状 2147">
                <a:extLst>
                  <a:ext uri="{FF2B5EF4-FFF2-40B4-BE49-F238E27FC236}">
                    <a16:creationId xmlns:a16="http://schemas.microsoft.com/office/drawing/2014/main" xmlns="" id="{9DC00619-6E1D-48DA-BF9D-5F0D152F2C3F}"/>
                  </a:ext>
                </a:extLst>
              </p:cNvPr>
              <p:cNvSpPr/>
              <p:nvPr/>
            </p:nvSpPr>
            <p:spPr>
              <a:xfrm>
                <a:off x="6932962" y="4526830"/>
                <a:ext cx="7383" cy="6010"/>
              </a:xfrm>
              <a:custGeom>
                <a:avLst/>
                <a:gdLst>
                  <a:gd name="connsiteX0" fmla="*/ 0 w 7383"/>
                  <a:gd name="connsiteY0" fmla="*/ 2404 h 6010"/>
                  <a:gd name="connsiteX1" fmla="*/ 0 w 7383"/>
                  <a:gd name="connsiteY1" fmla="*/ 0 h 6010"/>
                  <a:gd name="connsiteX2" fmla="*/ 2404 w 7383"/>
                  <a:gd name="connsiteY2" fmla="*/ 0 h 6010"/>
                  <a:gd name="connsiteX3" fmla="*/ 3606 w 7383"/>
                  <a:gd name="connsiteY3" fmla="*/ 0 h 6010"/>
                  <a:gd name="connsiteX4" fmla="*/ 4808 w 7383"/>
                  <a:gd name="connsiteY4" fmla="*/ 0 h 6010"/>
                  <a:gd name="connsiteX5" fmla="*/ 5323 w 7383"/>
                  <a:gd name="connsiteY5" fmla="*/ 0 h 6010"/>
                  <a:gd name="connsiteX6" fmla="*/ 5323 w 7383"/>
                  <a:gd name="connsiteY6" fmla="*/ 0 h 6010"/>
                  <a:gd name="connsiteX7" fmla="*/ 6010 w 7383"/>
                  <a:gd name="connsiteY7" fmla="*/ 172 h 6010"/>
                  <a:gd name="connsiteX8" fmla="*/ 6010 w 7383"/>
                  <a:gd name="connsiteY8" fmla="*/ 172 h 6010"/>
                  <a:gd name="connsiteX9" fmla="*/ 5323 w 7383"/>
                  <a:gd name="connsiteY9" fmla="*/ 2919 h 6010"/>
                  <a:gd name="connsiteX10" fmla="*/ 6353 w 7383"/>
                  <a:gd name="connsiteY10" fmla="*/ 4293 h 6010"/>
                  <a:gd name="connsiteX11" fmla="*/ 7384 w 7383"/>
                  <a:gd name="connsiteY11" fmla="*/ 2748 h 6010"/>
                  <a:gd name="connsiteX12" fmla="*/ 7384 w 7383"/>
                  <a:gd name="connsiteY12" fmla="*/ 2748 h 6010"/>
                  <a:gd name="connsiteX13" fmla="*/ 3778 w 7383"/>
                  <a:gd name="connsiteY13" fmla="*/ 6010 h 6010"/>
                  <a:gd name="connsiteX14" fmla="*/ 3778 w 7383"/>
                  <a:gd name="connsiteY14" fmla="*/ 6010 h 6010"/>
                  <a:gd name="connsiteX15" fmla="*/ 3778 w 7383"/>
                  <a:gd name="connsiteY15" fmla="*/ 4808 h 6010"/>
                  <a:gd name="connsiteX16" fmla="*/ 3778 w 7383"/>
                  <a:gd name="connsiteY16" fmla="*/ 6010 h 6010"/>
                  <a:gd name="connsiteX17" fmla="*/ 0 w 7383"/>
                  <a:gd name="connsiteY17" fmla="*/ 2404 h 6010"/>
                  <a:gd name="connsiteX18" fmla="*/ 0 w 7383"/>
                  <a:gd name="connsiteY18" fmla="*/ 2404 h 6010"/>
                  <a:gd name="connsiteX19" fmla="*/ 7384 w 7383"/>
                  <a:gd name="connsiteY19" fmla="*/ 2404 h 6010"/>
                  <a:gd name="connsiteX20" fmla="*/ 7384 w 7383"/>
                  <a:gd name="connsiteY20" fmla="*/ 2404 h 6010"/>
                  <a:gd name="connsiteX21" fmla="*/ 7384 w 7383"/>
                  <a:gd name="connsiteY21" fmla="*/ 2919 h 6010"/>
                  <a:gd name="connsiteX22" fmla="*/ 7384 w 7383"/>
                  <a:gd name="connsiteY22" fmla="*/ 2919 h 6010"/>
                  <a:gd name="connsiteX23" fmla="*/ 7384 w 7383"/>
                  <a:gd name="connsiteY23" fmla="*/ 2404 h 6010"/>
                  <a:gd name="connsiteX24" fmla="*/ 7384 w 7383"/>
                  <a:gd name="connsiteY24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383" h="6010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4808" y="0"/>
                    </a:lnTo>
                    <a:cubicBezTo>
                      <a:pt x="4979" y="0"/>
                      <a:pt x="5151" y="0"/>
                      <a:pt x="5323" y="0"/>
                    </a:cubicBezTo>
                    <a:lnTo>
                      <a:pt x="5323" y="0"/>
                    </a:lnTo>
                    <a:cubicBezTo>
                      <a:pt x="5838" y="172"/>
                      <a:pt x="6010" y="172"/>
                      <a:pt x="6010" y="172"/>
                    </a:cubicBezTo>
                    <a:lnTo>
                      <a:pt x="6010" y="172"/>
                    </a:lnTo>
                    <a:lnTo>
                      <a:pt x="5323" y="2919"/>
                    </a:lnTo>
                    <a:lnTo>
                      <a:pt x="6353" y="4293"/>
                    </a:lnTo>
                    <a:cubicBezTo>
                      <a:pt x="7040" y="3778"/>
                      <a:pt x="7212" y="3263"/>
                      <a:pt x="7384" y="2748"/>
                    </a:cubicBezTo>
                    <a:lnTo>
                      <a:pt x="7384" y="2748"/>
                    </a:lnTo>
                    <a:cubicBezTo>
                      <a:pt x="6869" y="5839"/>
                      <a:pt x="3778" y="6010"/>
                      <a:pt x="3778" y="6010"/>
                    </a:cubicBezTo>
                    <a:lnTo>
                      <a:pt x="3778" y="6010"/>
                    </a:lnTo>
                    <a:lnTo>
                      <a:pt x="3778" y="4808"/>
                    </a:lnTo>
                    <a:lnTo>
                      <a:pt x="3778" y="6010"/>
                    </a:lnTo>
                    <a:cubicBezTo>
                      <a:pt x="3606" y="6010"/>
                      <a:pt x="171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7384" y="2404"/>
                    </a:moveTo>
                    <a:lnTo>
                      <a:pt x="7384" y="2404"/>
                    </a:lnTo>
                    <a:cubicBezTo>
                      <a:pt x="7384" y="2404"/>
                      <a:pt x="7384" y="2576"/>
                      <a:pt x="7384" y="2919"/>
                    </a:cubicBezTo>
                    <a:lnTo>
                      <a:pt x="7384" y="2919"/>
                    </a:lnTo>
                    <a:cubicBezTo>
                      <a:pt x="7384" y="2748"/>
                      <a:pt x="7384" y="2576"/>
                      <a:pt x="7384" y="2404"/>
                    </a:cubicBezTo>
                    <a:lnTo>
                      <a:pt x="738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0" name="图形 7">
              <a:extLst>
                <a:ext uri="{FF2B5EF4-FFF2-40B4-BE49-F238E27FC236}">
                  <a16:creationId xmlns:a16="http://schemas.microsoft.com/office/drawing/2014/main" xmlns="" id="{39BFF1F4-DED4-4ED8-8488-840EC6619684}"/>
                </a:ext>
              </a:extLst>
            </p:cNvPr>
            <p:cNvGrpSpPr/>
            <p:nvPr/>
          </p:nvGrpSpPr>
          <p:grpSpPr>
            <a:xfrm>
              <a:off x="7012466" y="4549668"/>
              <a:ext cx="6009" cy="6010"/>
              <a:chOff x="7012466" y="4549668"/>
              <a:chExt cx="6009" cy="6010"/>
            </a:xfrm>
            <a:solidFill>
              <a:srgbClr val="B4B4B4"/>
            </a:solidFill>
          </p:grpSpPr>
          <p:sp>
            <p:nvSpPr>
              <p:cNvPr id="2145" name="任意多边形: 形状 2144">
                <a:extLst>
                  <a:ext uri="{FF2B5EF4-FFF2-40B4-BE49-F238E27FC236}">
                    <a16:creationId xmlns:a16="http://schemas.microsoft.com/office/drawing/2014/main" xmlns="" id="{23F416B6-ACF5-4E0C-81FB-D59E709DBDFA}"/>
                  </a:ext>
                </a:extLst>
              </p:cNvPr>
              <p:cNvSpPr/>
              <p:nvPr/>
            </p:nvSpPr>
            <p:spPr>
              <a:xfrm>
                <a:off x="7014870" y="4551900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6" name="任意多边形: 形状 2145">
                <a:extLst>
                  <a:ext uri="{FF2B5EF4-FFF2-40B4-BE49-F238E27FC236}">
                    <a16:creationId xmlns:a16="http://schemas.microsoft.com/office/drawing/2014/main" xmlns="" id="{18FC14E2-253F-4ECE-9373-C81BA23395F1}"/>
                  </a:ext>
                </a:extLst>
              </p:cNvPr>
              <p:cNvSpPr/>
              <p:nvPr/>
            </p:nvSpPr>
            <p:spPr>
              <a:xfrm>
                <a:off x="7012466" y="4549668"/>
                <a:ext cx="6009" cy="6010"/>
              </a:xfrm>
              <a:custGeom>
                <a:avLst/>
                <a:gdLst>
                  <a:gd name="connsiteX0" fmla="*/ 3606 w 6009"/>
                  <a:gd name="connsiteY0" fmla="*/ 6010 h 6010"/>
                  <a:gd name="connsiteX1" fmla="*/ 3091 w 6009"/>
                  <a:gd name="connsiteY1" fmla="*/ 6010 h 6010"/>
                  <a:gd name="connsiteX2" fmla="*/ 3091 w 6009"/>
                  <a:gd name="connsiteY2" fmla="*/ 6010 h 6010"/>
                  <a:gd name="connsiteX3" fmla="*/ 858 w 6009"/>
                  <a:gd name="connsiteY3" fmla="*/ 5152 h 6010"/>
                  <a:gd name="connsiteX4" fmla="*/ 858 w 6009"/>
                  <a:gd name="connsiteY4" fmla="*/ 5152 h 6010"/>
                  <a:gd name="connsiteX5" fmla="*/ 0 w 6009"/>
                  <a:gd name="connsiteY5" fmla="*/ 2404 h 6010"/>
                  <a:gd name="connsiteX6" fmla="*/ 0 w 6009"/>
                  <a:gd name="connsiteY6" fmla="*/ 2404 h 6010"/>
                  <a:gd name="connsiteX7" fmla="*/ 0 w 6009"/>
                  <a:gd name="connsiteY7" fmla="*/ 0 h 6010"/>
                  <a:gd name="connsiteX8" fmla="*/ 2404 w 6009"/>
                  <a:gd name="connsiteY8" fmla="*/ 0 h 6010"/>
                  <a:gd name="connsiteX9" fmla="*/ 3606 w 6009"/>
                  <a:gd name="connsiteY9" fmla="*/ 0 h 6010"/>
                  <a:gd name="connsiteX10" fmla="*/ 3606 w 6009"/>
                  <a:gd name="connsiteY10" fmla="*/ 0 h 6010"/>
                  <a:gd name="connsiteX11" fmla="*/ 6010 w 6009"/>
                  <a:gd name="connsiteY11" fmla="*/ 0 h 6010"/>
                  <a:gd name="connsiteX12" fmla="*/ 6010 w 6009"/>
                  <a:gd name="connsiteY12" fmla="*/ 2404 h 6010"/>
                  <a:gd name="connsiteX13" fmla="*/ 6010 w 6009"/>
                  <a:gd name="connsiteY13" fmla="*/ 3606 h 6010"/>
                  <a:gd name="connsiteX14" fmla="*/ 6010 w 6009"/>
                  <a:gd name="connsiteY14" fmla="*/ 3606 h 6010"/>
                  <a:gd name="connsiteX15" fmla="*/ 6010 w 6009"/>
                  <a:gd name="connsiteY15" fmla="*/ 6010 h 6010"/>
                  <a:gd name="connsiteX16" fmla="*/ 3606 w 6009"/>
                  <a:gd name="connsiteY16" fmla="*/ 6010 h 6010"/>
                  <a:gd name="connsiteX17" fmla="*/ 3606 w 6009"/>
                  <a:gd name="connsiteY17" fmla="*/ 6010 h 6010"/>
                  <a:gd name="connsiteX18" fmla="*/ 3606 w 6009"/>
                  <a:gd name="connsiteY18" fmla="*/ 3435 h 6010"/>
                  <a:gd name="connsiteX19" fmla="*/ 3606 w 6009"/>
                  <a:gd name="connsiteY19" fmla="*/ 2748 h 6010"/>
                  <a:gd name="connsiteX20" fmla="*/ 3606 w 6009"/>
                  <a:gd name="connsiteY20" fmla="*/ 3435 h 6010"/>
                  <a:gd name="connsiteX21" fmla="*/ 3606 w 6009"/>
                  <a:gd name="connsiteY21" fmla="*/ 3435 h 6010"/>
                  <a:gd name="connsiteX22" fmla="*/ 3606 w 6009"/>
                  <a:gd name="connsiteY22" fmla="*/ 1202 h 6010"/>
                  <a:gd name="connsiteX23" fmla="*/ 3606 w 6009"/>
                  <a:gd name="connsiteY23" fmla="*/ 1031 h 6010"/>
                  <a:gd name="connsiteX24" fmla="*/ 3606 w 6009"/>
                  <a:gd name="connsiteY24" fmla="*/ 1202 h 6010"/>
                  <a:gd name="connsiteX25" fmla="*/ 3606 w 6009"/>
                  <a:gd name="connsiteY25" fmla="*/ 1202 h 6010"/>
                  <a:gd name="connsiteX26" fmla="*/ 3606 w 6009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10">
                    <a:moveTo>
                      <a:pt x="3606" y="6010"/>
                    </a:moveTo>
                    <a:cubicBezTo>
                      <a:pt x="3434" y="6010"/>
                      <a:pt x="3263" y="6010"/>
                      <a:pt x="3091" y="6010"/>
                    </a:cubicBezTo>
                    <a:lnTo>
                      <a:pt x="3091" y="6010"/>
                    </a:lnTo>
                    <a:cubicBezTo>
                      <a:pt x="2576" y="6010"/>
                      <a:pt x="1889" y="6010"/>
                      <a:pt x="858" y="5152"/>
                    </a:cubicBezTo>
                    <a:lnTo>
                      <a:pt x="858" y="5152"/>
                    </a:lnTo>
                    <a:cubicBezTo>
                      <a:pt x="-344" y="3606"/>
                      <a:pt x="171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435"/>
                    </a:moveTo>
                    <a:lnTo>
                      <a:pt x="3606" y="2748"/>
                    </a:lnTo>
                    <a:lnTo>
                      <a:pt x="3606" y="3435"/>
                    </a:lnTo>
                    <a:lnTo>
                      <a:pt x="3606" y="3435"/>
                    </a:lnTo>
                    <a:close/>
                    <a:moveTo>
                      <a:pt x="3606" y="1202"/>
                    </a:moveTo>
                    <a:lnTo>
                      <a:pt x="3606" y="1031"/>
                    </a:lnTo>
                    <a:lnTo>
                      <a:pt x="3606" y="1202"/>
                    </a:lnTo>
                    <a:lnTo>
                      <a:pt x="3606" y="1202"/>
                    </a:lnTo>
                    <a:lnTo>
                      <a:pt x="360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1" name="图形 7">
              <a:extLst>
                <a:ext uri="{FF2B5EF4-FFF2-40B4-BE49-F238E27FC236}">
                  <a16:creationId xmlns:a16="http://schemas.microsoft.com/office/drawing/2014/main" xmlns="" id="{C43A5DB5-8FF3-49BC-9B9C-DE9C329C799F}"/>
                </a:ext>
              </a:extLst>
            </p:cNvPr>
            <p:cNvGrpSpPr/>
            <p:nvPr/>
          </p:nvGrpSpPr>
          <p:grpSpPr>
            <a:xfrm>
              <a:off x="6538702" y="4602556"/>
              <a:ext cx="2576" cy="4808"/>
              <a:chOff x="6538702" y="4602556"/>
              <a:chExt cx="2576" cy="4808"/>
            </a:xfrm>
            <a:solidFill>
              <a:srgbClr val="B4B4B4"/>
            </a:solidFill>
          </p:grpSpPr>
          <p:sp>
            <p:nvSpPr>
              <p:cNvPr id="2143" name="任意多边形: 形状 2142">
                <a:extLst>
                  <a:ext uri="{FF2B5EF4-FFF2-40B4-BE49-F238E27FC236}">
                    <a16:creationId xmlns:a16="http://schemas.microsoft.com/office/drawing/2014/main" xmlns="" id="{47B55620-73A2-4DC5-94C6-83352EB1505C}"/>
                  </a:ext>
                </a:extLst>
              </p:cNvPr>
              <p:cNvSpPr/>
              <p:nvPr/>
            </p:nvSpPr>
            <p:spPr>
              <a:xfrm>
                <a:off x="6538873" y="4604961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4" name="任意多边形: 形状 2143">
                <a:extLst>
                  <a:ext uri="{FF2B5EF4-FFF2-40B4-BE49-F238E27FC236}">
                    <a16:creationId xmlns:a16="http://schemas.microsoft.com/office/drawing/2014/main" xmlns="" id="{DEF86141-7944-424C-9926-91A43D0EBBFB}"/>
                  </a:ext>
                </a:extLst>
              </p:cNvPr>
              <p:cNvSpPr/>
              <p:nvPr/>
            </p:nvSpPr>
            <p:spPr>
              <a:xfrm>
                <a:off x="6538702" y="4602556"/>
                <a:ext cx="2576" cy="4808"/>
              </a:xfrm>
              <a:custGeom>
                <a:avLst/>
                <a:gdLst>
                  <a:gd name="connsiteX0" fmla="*/ 1374 w 2576"/>
                  <a:gd name="connsiteY0" fmla="*/ 4808 h 4808"/>
                  <a:gd name="connsiteX1" fmla="*/ 0 w 2576"/>
                  <a:gd name="connsiteY1" fmla="*/ 4808 h 4808"/>
                  <a:gd name="connsiteX2" fmla="*/ 0 w 2576"/>
                  <a:gd name="connsiteY2" fmla="*/ 4808 h 4808"/>
                  <a:gd name="connsiteX3" fmla="*/ 0 w 2576"/>
                  <a:gd name="connsiteY3" fmla="*/ 0 h 4808"/>
                  <a:gd name="connsiteX4" fmla="*/ 1374 w 2576"/>
                  <a:gd name="connsiteY4" fmla="*/ 0 h 4808"/>
                  <a:gd name="connsiteX5" fmla="*/ 1374 w 2576"/>
                  <a:gd name="connsiteY5" fmla="*/ 0 h 4808"/>
                  <a:gd name="connsiteX6" fmla="*/ 2576 w 2576"/>
                  <a:gd name="connsiteY6" fmla="*/ 0 h 4808"/>
                  <a:gd name="connsiteX7" fmla="*/ 2576 w 2576"/>
                  <a:gd name="connsiteY7" fmla="*/ 4808 h 4808"/>
                  <a:gd name="connsiteX8" fmla="*/ 1374 w 2576"/>
                  <a:gd name="connsiteY8" fmla="*/ 4808 h 4808"/>
                  <a:gd name="connsiteX9" fmla="*/ 1374 w 2576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6" h="4808">
                    <a:moveTo>
                      <a:pt x="1374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374" y="0"/>
                    </a:cubicBez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374" y="4808"/>
                    </a:lnTo>
                    <a:lnTo>
                      <a:pt x="1374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2" name="图形 7">
              <a:extLst>
                <a:ext uri="{FF2B5EF4-FFF2-40B4-BE49-F238E27FC236}">
                  <a16:creationId xmlns:a16="http://schemas.microsoft.com/office/drawing/2014/main" xmlns="" id="{D7BA6A0E-CC0B-4366-A40D-80873499BA8F}"/>
                </a:ext>
              </a:extLst>
            </p:cNvPr>
            <p:cNvGrpSpPr/>
            <p:nvPr/>
          </p:nvGrpSpPr>
          <p:grpSpPr>
            <a:xfrm>
              <a:off x="6543166" y="4616465"/>
              <a:ext cx="9616" cy="5323"/>
              <a:chOff x="6543166" y="4616465"/>
              <a:chExt cx="9616" cy="5323"/>
            </a:xfrm>
            <a:solidFill>
              <a:srgbClr val="B4B4B4"/>
            </a:solidFill>
          </p:grpSpPr>
          <p:sp>
            <p:nvSpPr>
              <p:cNvPr id="2141" name="任意多边形: 形状 2140">
                <a:extLst>
                  <a:ext uri="{FF2B5EF4-FFF2-40B4-BE49-F238E27FC236}">
                    <a16:creationId xmlns:a16="http://schemas.microsoft.com/office/drawing/2014/main" xmlns="" id="{7883004A-F1A5-446D-971B-183FC1852BFB}"/>
                  </a:ext>
                </a:extLst>
              </p:cNvPr>
              <p:cNvSpPr/>
              <p:nvPr/>
            </p:nvSpPr>
            <p:spPr>
              <a:xfrm>
                <a:off x="6549005" y="4618869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1202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2" name="任意多边形: 形状 2141">
                <a:extLst>
                  <a:ext uri="{FF2B5EF4-FFF2-40B4-BE49-F238E27FC236}">
                    <a16:creationId xmlns:a16="http://schemas.microsoft.com/office/drawing/2014/main" xmlns="" id="{E5EC26CE-B65E-4523-B710-7EEEDFB7AC68}"/>
                  </a:ext>
                </a:extLst>
              </p:cNvPr>
              <p:cNvSpPr/>
              <p:nvPr/>
            </p:nvSpPr>
            <p:spPr>
              <a:xfrm>
                <a:off x="6543166" y="4616465"/>
                <a:ext cx="9616" cy="5323"/>
              </a:xfrm>
              <a:custGeom>
                <a:avLst/>
                <a:gdLst>
                  <a:gd name="connsiteX0" fmla="*/ 0 w 9616"/>
                  <a:gd name="connsiteY0" fmla="*/ 0 h 5323"/>
                  <a:gd name="connsiteX1" fmla="*/ 5838 w 9616"/>
                  <a:gd name="connsiteY1" fmla="*/ 0 h 5323"/>
                  <a:gd name="connsiteX2" fmla="*/ 9616 w 9616"/>
                  <a:gd name="connsiteY2" fmla="*/ 0 h 5323"/>
                  <a:gd name="connsiteX3" fmla="*/ 9616 w 9616"/>
                  <a:gd name="connsiteY3" fmla="*/ 2404 h 5323"/>
                  <a:gd name="connsiteX4" fmla="*/ 9616 w 9616"/>
                  <a:gd name="connsiteY4" fmla="*/ 3606 h 5323"/>
                  <a:gd name="connsiteX5" fmla="*/ 7212 w 9616"/>
                  <a:gd name="connsiteY5" fmla="*/ 4636 h 5323"/>
                  <a:gd name="connsiteX6" fmla="*/ 7212 w 9616"/>
                  <a:gd name="connsiteY6" fmla="*/ 4808 h 5323"/>
                  <a:gd name="connsiteX7" fmla="*/ 6869 w 9616"/>
                  <a:gd name="connsiteY7" fmla="*/ 4808 h 5323"/>
                  <a:gd name="connsiteX8" fmla="*/ 5495 w 9616"/>
                  <a:gd name="connsiteY8" fmla="*/ 5323 h 5323"/>
                  <a:gd name="connsiteX9" fmla="*/ 0 w 9616"/>
                  <a:gd name="connsiteY9" fmla="*/ 0 h 5323"/>
                  <a:gd name="connsiteX10" fmla="*/ 0 w 9616"/>
                  <a:gd name="connsiteY10" fmla="*/ 0 h 5323"/>
                  <a:gd name="connsiteX11" fmla="*/ 7040 w 9616"/>
                  <a:gd name="connsiteY11" fmla="*/ 3778 h 5323"/>
                  <a:gd name="connsiteX12" fmla="*/ 8758 w 9616"/>
                  <a:gd name="connsiteY12" fmla="*/ 2061 h 5323"/>
                  <a:gd name="connsiteX13" fmla="*/ 7040 w 9616"/>
                  <a:gd name="connsiteY13" fmla="*/ 3778 h 5323"/>
                  <a:gd name="connsiteX14" fmla="*/ 7040 w 9616"/>
                  <a:gd name="connsiteY14" fmla="*/ 377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16" h="5323">
                    <a:moveTo>
                      <a:pt x="0" y="0"/>
                    </a:moveTo>
                    <a:lnTo>
                      <a:pt x="5838" y="0"/>
                    </a:lnTo>
                    <a:lnTo>
                      <a:pt x="9616" y="0"/>
                    </a:lnTo>
                    <a:lnTo>
                      <a:pt x="9616" y="2404"/>
                    </a:lnTo>
                    <a:lnTo>
                      <a:pt x="9616" y="3606"/>
                    </a:lnTo>
                    <a:lnTo>
                      <a:pt x="7212" y="4636"/>
                    </a:lnTo>
                    <a:lnTo>
                      <a:pt x="7212" y="4808"/>
                    </a:lnTo>
                    <a:lnTo>
                      <a:pt x="6869" y="4808"/>
                    </a:lnTo>
                    <a:lnTo>
                      <a:pt x="5495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040" y="3778"/>
                    </a:moveTo>
                    <a:lnTo>
                      <a:pt x="8758" y="2061"/>
                    </a:lnTo>
                    <a:lnTo>
                      <a:pt x="7040" y="3778"/>
                    </a:lnTo>
                    <a:lnTo>
                      <a:pt x="704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3" name="图形 7">
              <a:extLst>
                <a:ext uri="{FF2B5EF4-FFF2-40B4-BE49-F238E27FC236}">
                  <a16:creationId xmlns:a16="http://schemas.microsoft.com/office/drawing/2014/main" xmlns="" id="{2DAED785-0504-4278-9A1B-62444E95BB2E}"/>
                </a:ext>
              </a:extLst>
            </p:cNvPr>
            <p:cNvGrpSpPr/>
            <p:nvPr/>
          </p:nvGrpSpPr>
          <p:grpSpPr>
            <a:xfrm>
              <a:off x="6554062" y="4617839"/>
              <a:ext cx="6276" cy="6010"/>
              <a:chOff x="6554062" y="4617839"/>
              <a:chExt cx="6276" cy="6010"/>
            </a:xfrm>
            <a:solidFill>
              <a:srgbClr val="B4B4B4"/>
            </a:solidFill>
          </p:grpSpPr>
          <p:sp>
            <p:nvSpPr>
              <p:cNvPr id="2139" name="任意多边形: 形状 2138">
                <a:extLst>
                  <a:ext uri="{FF2B5EF4-FFF2-40B4-BE49-F238E27FC236}">
                    <a16:creationId xmlns:a16="http://schemas.microsoft.com/office/drawing/2014/main" xmlns="" id="{7689B4CB-4102-4370-8DA3-C92351372FE9}"/>
                  </a:ext>
                </a:extLst>
              </p:cNvPr>
              <p:cNvSpPr/>
              <p:nvPr/>
            </p:nvSpPr>
            <p:spPr>
              <a:xfrm>
                <a:off x="6556560" y="4620243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0" name="任意多边形: 形状 2139">
                <a:extLst>
                  <a:ext uri="{FF2B5EF4-FFF2-40B4-BE49-F238E27FC236}">
                    <a16:creationId xmlns:a16="http://schemas.microsoft.com/office/drawing/2014/main" xmlns="" id="{F47360A7-05CB-4F0B-82B9-D04529A3BC3F}"/>
                  </a:ext>
                </a:extLst>
              </p:cNvPr>
              <p:cNvSpPr/>
              <p:nvPr/>
            </p:nvSpPr>
            <p:spPr>
              <a:xfrm>
                <a:off x="6554062" y="4617839"/>
                <a:ext cx="6276" cy="6010"/>
              </a:xfrm>
              <a:custGeom>
                <a:avLst/>
                <a:gdLst>
                  <a:gd name="connsiteX0" fmla="*/ 3701 w 6276"/>
                  <a:gd name="connsiteY0" fmla="*/ 6010 h 6010"/>
                  <a:gd name="connsiteX1" fmla="*/ 3185 w 6276"/>
                  <a:gd name="connsiteY1" fmla="*/ 6010 h 6010"/>
                  <a:gd name="connsiteX2" fmla="*/ 3185 w 6276"/>
                  <a:gd name="connsiteY2" fmla="*/ 6010 h 6010"/>
                  <a:gd name="connsiteX3" fmla="*/ 953 w 6276"/>
                  <a:gd name="connsiteY3" fmla="*/ 5152 h 6010"/>
                  <a:gd name="connsiteX4" fmla="*/ 953 w 6276"/>
                  <a:gd name="connsiteY4" fmla="*/ 5152 h 6010"/>
                  <a:gd name="connsiteX5" fmla="*/ 95 w 6276"/>
                  <a:gd name="connsiteY5" fmla="*/ 2404 h 6010"/>
                  <a:gd name="connsiteX6" fmla="*/ 95 w 6276"/>
                  <a:gd name="connsiteY6" fmla="*/ 2404 h 6010"/>
                  <a:gd name="connsiteX7" fmla="*/ 95 w 6276"/>
                  <a:gd name="connsiteY7" fmla="*/ 0 h 6010"/>
                  <a:gd name="connsiteX8" fmla="*/ 2670 w 6276"/>
                  <a:gd name="connsiteY8" fmla="*/ 0 h 6010"/>
                  <a:gd name="connsiteX9" fmla="*/ 3872 w 6276"/>
                  <a:gd name="connsiteY9" fmla="*/ 0 h 6010"/>
                  <a:gd name="connsiteX10" fmla="*/ 3872 w 6276"/>
                  <a:gd name="connsiteY10" fmla="*/ 0 h 6010"/>
                  <a:gd name="connsiteX11" fmla="*/ 6276 w 6276"/>
                  <a:gd name="connsiteY11" fmla="*/ 0 h 6010"/>
                  <a:gd name="connsiteX12" fmla="*/ 6276 w 6276"/>
                  <a:gd name="connsiteY12" fmla="*/ 2404 h 6010"/>
                  <a:gd name="connsiteX13" fmla="*/ 6276 w 6276"/>
                  <a:gd name="connsiteY13" fmla="*/ 3606 h 6010"/>
                  <a:gd name="connsiteX14" fmla="*/ 6276 w 6276"/>
                  <a:gd name="connsiteY14" fmla="*/ 3606 h 6010"/>
                  <a:gd name="connsiteX15" fmla="*/ 3872 w 6276"/>
                  <a:gd name="connsiteY15" fmla="*/ 3606 h 6010"/>
                  <a:gd name="connsiteX16" fmla="*/ 3872 w 6276"/>
                  <a:gd name="connsiteY16" fmla="*/ 2919 h 6010"/>
                  <a:gd name="connsiteX17" fmla="*/ 3872 w 6276"/>
                  <a:gd name="connsiteY17" fmla="*/ 3606 h 6010"/>
                  <a:gd name="connsiteX18" fmla="*/ 6276 w 6276"/>
                  <a:gd name="connsiteY18" fmla="*/ 3606 h 6010"/>
                  <a:gd name="connsiteX19" fmla="*/ 6276 w 6276"/>
                  <a:gd name="connsiteY19" fmla="*/ 6010 h 6010"/>
                  <a:gd name="connsiteX20" fmla="*/ 3701 w 6276"/>
                  <a:gd name="connsiteY20" fmla="*/ 6010 h 6010"/>
                  <a:gd name="connsiteX21" fmla="*/ 3701 w 6276"/>
                  <a:gd name="connsiteY21" fmla="*/ 6010 h 6010"/>
                  <a:gd name="connsiteX22" fmla="*/ 3701 w 6276"/>
                  <a:gd name="connsiteY22" fmla="*/ 1374 h 6010"/>
                  <a:gd name="connsiteX23" fmla="*/ 3701 w 6276"/>
                  <a:gd name="connsiteY23" fmla="*/ 1202 h 6010"/>
                  <a:gd name="connsiteX24" fmla="*/ 3701 w 6276"/>
                  <a:gd name="connsiteY24" fmla="*/ 1374 h 6010"/>
                  <a:gd name="connsiteX25" fmla="*/ 3701 w 6276"/>
                  <a:gd name="connsiteY25" fmla="*/ 1374 h 6010"/>
                  <a:gd name="connsiteX26" fmla="*/ 3701 w 6276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76" h="6010">
                    <a:moveTo>
                      <a:pt x="3701" y="6010"/>
                    </a:moveTo>
                    <a:cubicBezTo>
                      <a:pt x="3529" y="6010"/>
                      <a:pt x="3357" y="6010"/>
                      <a:pt x="3185" y="6010"/>
                    </a:cubicBezTo>
                    <a:lnTo>
                      <a:pt x="3185" y="6010"/>
                    </a:lnTo>
                    <a:cubicBezTo>
                      <a:pt x="2670" y="6010"/>
                      <a:pt x="1983" y="6010"/>
                      <a:pt x="953" y="5152"/>
                    </a:cubicBezTo>
                    <a:lnTo>
                      <a:pt x="953" y="5152"/>
                    </a:lnTo>
                    <a:cubicBezTo>
                      <a:pt x="-420" y="3606"/>
                      <a:pt x="95" y="2919"/>
                      <a:pt x="95" y="2404"/>
                    </a:cubicBezTo>
                    <a:lnTo>
                      <a:pt x="95" y="2404"/>
                    </a:lnTo>
                    <a:lnTo>
                      <a:pt x="95" y="0"/>
                    </a:lnTo>
                    <a:lnTo>
                      <a:pt x="2670" y="0"/>
                    </a:lnTo>
                    <a:cubicBezTo>
                      <a:pt x="2670" y="0"/>
                      <a:pt x="2670" y="0"/>
                      <a:pt x="3872" y="0"/>
                    </a:cubicBezTo>
                    <a:lnTo>
                      <a:pt x="3872" y="0"/>
                    </a:lnTo>
                    <a:lnTo>
                      <a:pt x="6276" y="0"/>
                    </a:lnTo>
                    <a:lnTo>
                      <a:pt x="6276" y="2404"/>
                    </a:lnTo>
                    <a:cubicBezTo>
                      <a:pt x="6276" y="3606"/>
                      <a:pt x="6276" y="3606"/>
                      <a:pt x="6276" y="3606"/>
                    </a:cubicBezTo>
                    <a:lnTo>
                      <a:pt x="6276" y="3606"/>
                    </a:lnTo>
                    <a:lnTo>
                      <a:pt x="3872" y="3606"/>
                    </a:lnTo>
                    <a:lnTo>
                      <a:pt x="3872" y="2919"/>
                    </a:lnTo>
                    <a:lnTo>
                      <a:pt x="3872" y="3606"/>
                    </a:lnTo>
                    <a:lnTo>
                      <a:pt x="6276" y="3606"/>
                    </a:lnTo>
                    <a:lnTo>
                      <a:pt x="6276" y="6010"/>
                    </a:lnTo>
                    <a:lnTo>
                      <a:pt x="3701" y="6010"/>
                    </a:lnTo>
                    <a:lnTo>
                      <a:pt x="3701" y="6010"/>
                    </a:lnTo>
                    <a:close/>
                    <a:moveTo>
                      <a:pt x="3701" y="1374"/>
                    </a:moveTo>
                    <a:lnTo>
                      <a:pt x="3701" y="1202"/>
                    </a:lnTo>
                    <a:lnTo>
                      <a:pt x="3701" y="1374"/>
                    </a:lnTo>
                    <a:lnTo>
                      <a:pt x="3701" y="1374"/>
                    </a:lnTo>
                    <a:lnTo>
                      <a:pt x="3701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" name="图形 7">
              <a:extLst>
                <a:ext uri="{FF2B5EF4-FFF2-40B4-BE49-F238E27FC236}">
                  <a16:creationId xmlns:a16="http://schemas.microsoft.com/office/drawing/2014/main" xmlns="" id="{9FB17DC3-CFBB-4287-9582-773599E85E23}"/>
                </a:ext>
              </a:extLst>
            </p:cNvPr>
            <p:cNvGrpSpPr/>
            <p:nvPr/>
          </p:nvGrpSpPr>
          <p:grpSpPr>
            <a:xfrm>
              <a:off x="5929278" y="4165196"/>
              <a:ext cx="14943" cy="9100"/>
              <a:chOff x="5929278" y="4165196"/>
              <a:chExt cx="14943" cy="9100"/>
            </a:xfrm>
            <a:solidFill>
              <a:srgbClr val="B4B4B4"/>
            </a:solidFill>
          </p:grpSpPr>
          <p:sp>
            <p:nvSpPr>
              <p:cNvPr id="2137" name="任意多边形: 形状 2136">
                <a:extLst>
                  <a:ext uri="{FF2B5EF4-FFF2-40B4-BE49-F238E27FC236}">
                    <a16:creationId xmlns:a16="http://schemas.microsoft.com/office/drawing/2014/main" xmlns="" id="{25530820-4F36-4C83-923D-92F3D1F11107}"/>
                  </a:ext>
                </a:extLst>
              </p:cNvPr>
              <p:cNvSpPr/>
              <p:nvPr/>
            </p:nvSpPr>
            <p:spPr>
              <a:xfrm>
                <a:off x="5931514" y="4167815"/>
                <a:ext cx="8757" cy="4078"/>
              </a:xfrm>
              <a:custGeom>
                <a:avLst/>
                <a:gdLst>
                  <a:gd name="connsiteX0" fmla="*/ 4980 w 8757"/>
                  <a:gd name="connsiteY0" fmla="*/ 300 h 4078"/>
                  <a:gd name="connsiteX1" fmla="*/ 0 w 8757"/>
                  <a:gd name="connsiteY1" fmla="*/ 1503 h 4078"/>
                  <a:gd name="connsiteX2" fmla="*/ 3778 w 8757"/>
                  <a:gd name="connsiteY2" fmla="*/ 4078 h 4078"/>
                  <a:gd name="connsiteX3" fmla="*/ 8758 w 8757"/>
                  <a:gd name="connsiteY3" fmla="*/ 1503 h 4078"/>
                  <a:gd name="connsiteX4" fmla="*/ 4980 w 8757"/>
                  <a:gd name="connsiteY4" fmla="*/ 300 h 4078"/>
                  <a:gd name="connsiteX5" fmla="*/ 4980 w 8757"/>
                  <a:gd name="connsiteY5" fmla="*/ 300 h 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4078">
                    <a:moveTo>
                      <a:pt x="4980" y="300"/>
                    </a:moveTo>
                    <a:cubicBezTo>
                      <a:pt x="4980" y="300"/>
                      <a:pt x="1202" y="-901"/>
                      <a:pt x="0" y="1503"/>
                    </a:cubicBezTo>
                    <a:cubicBezTo>
                      <a:pt x="0" y="4078"/>
                      <a:pt x="2576" y="4078"/>
                      <a:pt x="3778" y="4078"/>
                    </a:cubicBezTo>
                    <a:cubicBezTo>
                      <a:pt x="6353" y="4078"/>
                      <a:pt x="8758" y="1503"/>
                      <a:pt x="8758" y="1503"/>
                    </a:cubicBezTo>
                    <a:cubicBezTo>
                      <a:pt x="8758" y="1503"/>
                      <a:pt x="6182" y="300"/>
                      <a:pt x="4980" y="300"/>
                    </a:cubicBezTo>
                    <a:lnTo>
                      <a:pt x="4980" y="30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8" name="任意多边形: 形状 2137">
                <a:extLst>
                  <a:ext uri="{FF2B5EF4-FFF2-40B4-BE49-F238E27FC236}">
                    <a16:creationId xmlns:a16="http://schemas.microsoft.com/office/drawing/2014/main" xmlns="" id="{54C0D905-EB0F-40A4-9491-3E78DCC3AAD0}"/>
                  </a:ext>
                </a:extLst>
              </p:cNvPr>
              <p:cNvSpPr/>
              <p:nvPr/>
            </p:nvSpPr>
            <p:spPr>
              <a:xfrm>
                <a:off x="5929278" y="4165196"/>
                <a:ext cx="14943" cy="9100"/>
              </a:xfrm>
              <a:custGeom>
                <a:avLst/>
                <a:gdLst>
                  <a:gd name="connsiteX0" fmla="*/ 4 w 14943"/>
                  <a:gd name="connsiteY0" fmla="*/ 3091 h 9100"/>
                  <a:gd name="connsiteX1" fmla="*/ 5156 w 14943"/>
                  <a:gd name="connsiteY1" fmla="*/ 0 h 9100"/>
                  <a:gd name="connsiteX2" fmla="*/ 5156 w 14943"/>
                  <a:gd name="connsiteY2" fmla="*/ 0 h 9100"/>
                  <a:gd name="connsiteX3" fmla="*/ 7560 w 14943"/>
                  <a:gd name="connsiteY3" fmla="*/ 344 h 9100"/>
                  <a:gd name="connsiteX4" fmla="*/ 7560 w 14943"/>
                  <a:gd name="connsiteY4" fmla="*/ 344 h 9100"/>
                  <a:gd name="connsiteX5" fmla="*/ 12024 w 14943"/>
                  <a:gd name="connsiteY5" fmla="*/ 1889 h 9100"/>
                  <a:gd name="connsiteX6" fmla="*/ 12024 w 14943"/>
                  <a:gd name="connsiteY6" fmla="*/ 1889 h 9100"/>
                  <a:gd name="connsiteX7" fmla="*/ 14943 w 14943"/>
                  <a:gd name="connsiteY7" fmla="*/ 3435 h 9100"/>
                  <a:gd name="connsiteX8" fmla="*/ 12540 w 14943"/>
                  <a:gd name="connsiteY8" fmla="*/ 5839 h 9100"/>
                  <a:gd name="connsiteX9" fmla="*/ 5842 w 14943"/>
                  <a:gd name="connsiteY9" fmla="*/ 9101 h 9100"/>
                  <a:gd name="connsiteX10" fmla="*/ 5842 w 14943"/>
                  <a:gd name="connsiteY10" fmla="*/ 9101 h 9100"/>
                  <a:gd name="connsiteX11" fmla="*/ 4 w 14943"/>
                  <a:gd name="connsiteY11" fmla="*/ 3091 h 9100"/>
                  <a:gd name="connsiteX12" fmla="*/ 4 w 14943"/>
                  <a:gd name="connsiteY12" fmla="*/ 3091 h 9100"/>
                  <a:gd name="connsiteX13" fmla="*/ 7216 w 14943"/>
                  <a:gd name="connsiteY13" fmla="*/ 2919 h 9100"/>
                  <a:gd name="connsiteX14" fmla="*/ 6873 w 14943"/>
                  <a:gd name="connsiteY14" fmla="*/ 4121 h 9100"/>
                  <a:gd name="connsiteX15" fmla="*/ 7216 w 14943"/>
                  <a:gd name="connsiteY15" fmla="*/ 3950 h 9100"/>
                  <a:gd name="connsiteX16" fmla="*/ 7216 w 14943"/>
                  <a:gd name="connsiteY16" fmla="*/ 3950 h 9100"/>
                  <a:gd name="connsiteX17" fmla="*/ 7216 w 14943"/>
                  <a:gd name="connsiteY17" fmla="*/ 2919 h 9100"/>
                  <a:gd name="connsiteX18" fmla="*/ 7216 w 14943"/>
                  <a:gd name="connsiteY18" fmla="*/ 2919 h 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943" h="9100">
                    <a:moveTo>
                      <a:pt x="4" y="3091"/>
                    </a:moveTo>
                    <a:cubicBezTo>
                      <a:pt x="1206" y="515"/>
                      <a:pt x="3782" y="0"/>
                      <a:pt x="5156" y="0"/>
                    </a:cubicBezTo>
                    <a:lnTo>
                      <a:pt x="5156" y="0"/>
                    </a:lnTo>
                    <a:cubicBezTo>
                      <a:pt x="6357" y="0"/>
                      <a:pt x="7216" y="172"/>
                      <a:pt x="7560" y="344"/>
                    </a:cubicBezTo>
                    <a:lnTo>
                      <a:pt x="7560" y="344"/>
                    </a:lnTo>
                    <a:cubicBezTo>
                      <a:pt x="9792" y="687"/>
                      <a:pt x="11853" y="1889"/>
                      <a:pt x="12024" y="1889"/>
                    </a:cubicBezTo>
                    <a:lnTo>
                      <a:pt x="12024" y="1889"/>
                    </a:lnTo>
                    <a:lnTo>
                      <a:pt x="14943" y="3435"/>
                    </a:lnTo>
                    <a:lnTo>
                      <a:pt x="12540" y="5839"/>
                    </a:lnTo>
                    <a:cubicBezTo>
                      <a:pt x="12368" y="6010"/>
                      <a:pt x="9964" y="8929"/>
                      <a:pt x="5842" y="9101"/>
                    </a:cubicBezTo>
                    <a:lnTo>
                      <a:pt x="5842" y="9101"/>
                    </a:lnTo>
                    <a:cubicBezTo>
                      <a:pt x="5156" y="9101"/>
                      <a:pt x="-168" y="9101"/>
                      <a:pt x="4" y="3091"/>
                    </a:cubicBezTo>
                    <a:lnTo>
                      <a:pt x="4" y="3091"/>
                    </a:lnTo>
                    <a:close/>
                    <a:moveTo>
                      <a:pt x="7216" y="2919"/>
                    </a:moveTo>
                    <a:lnTo>
                      <a:pt x="6873" y="4121"/>
                    </a:lnTo>
                    <a:cubicBezTo>
                      <a:pt x="7044" y="4121"/>
                      <a:pt x="7216" y="3950"/>
                      <a:pt x="7216" y="3950"/>
                    </a:cubicBezTo>
                    <a:lnTo>
                      <a:pt x="7216" y="3950"/>
                    </a:lnTo>
                    <a:lnTo>
                      <a:pt x="7216" y="2919"/>
                    </a:lnTo>
                    <a:lnTo>
                      <a:pt x="721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5" name="图形 7">
              <a:extLst>
                <a:ext uri="{FF2B5EF4-FFF2-40B4-BE49-F238E27FC236}">
                  <a16:creationId xmlns:a16="http://schemas.microsoft.com/office/drawing/2014/main" xmlns="" id="{0BA98E78-FBAC-43C9-A8CA-3BE6C2D72852}"/>
                </a:ext>
              </a:extLst>
            </p:cNvPr>
            <p:cNvGrpSpPr/>
            <p:nvPr/>
          </p:nvGrpSpPr>
          <p:grpSpPr>
            <a:xfrm>
              <a:off x="5952979" y="4169317"/>
              <a:ext cx="9959" cy="7555"/>
              <a:chOff x="5952979" y="4169317"/>
              <a:chExt cx="9959" cy="7555"/>
            </a:xfrm>
            <a:solidFill>
              <a:srgbClr val="B4B4B4"/>
            </a:solidFill>
          </p:grpSpPr>
          <p:sp>
            <p:nvSpPr>
              <p:cNvPr id="2135" name="任意多边形: 形状 2134">
                <a:extLst>
                  <a:ext uri="{FF2B5EF4-FFF2-40B4-BE49-F238E27FC236}">
                    <a16:creationId xmlns:a16="http://schemas.microsoft.com/office/drawing/2014/main" xmlns="" id="{B8078B81-33A9-4268-9695-06FB207F6D0C}"/>
                  </a:ext>
                </a:extLst>
              </p:cNvPr>
              <p:cNvSpPr/>
              <p:nvPr/>
            </p:nvSpPr>
            <p:spPr>
              <a:xfrm>
                <a:off x="5955383" y="4171893"/>
                <a:ext cx="5151" cy="2404"/>
              </a:xfrm>
              <a:custGeom>
                <a:avLst/>
                <a:gdLst>
                  <a:gd name="connsiteX0" fmla="*/ 2576 w 5151"/>
                  <a:gd name="connsiteY0" fmla="*/ 2404 h 2404"/>
                  <a:gd name="connsiteX1" fmla="*/ 5151 w 5151"/>
                  <a:gd name="connsiteY1" fmla="*/ 1202 h 2404"/>
                  <a:gd name="connsiteX2" fmla="*/ 2576 w 5151"/>
                  <a:gd name="connsiteY2" fmla="*/ 0 h 2404"/>
                  <a:gd name="connsiteX3" fmla="*/ 0 w 5151"/>
                  <a:gd name="connsiteY3" fmla="*/ 1202 h 2404"/>
                  <a:gd name="connsiteX4" fmla="*/ 2576 w 5151"/>
                  <a:gd name="connsiteY4" fmla="*/ 2404 h 2404"/>
                  <a:gd name="connsiteX5" fmla="*/ 2576 w 515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1" h="2404">
                    <a:moveTo>
                      <a:pt x="2576" y="2404"/>
                    </a:moveTo>
                    <a:cubicBezTo>
                      <a:pt x="3777" y="2404"/>
                      <a:pt x="5151" y="2404"/>
                      <a:pt x="5151" y="1202"/>
                    </a:cubicBezTo>
                    <a:cubicBezTo>
                      <a:pt x="5151" y="1202"/>
                      <a:pt x="3949" y="0"/>
                      <a:pt x="2576" y="0"/>
                    </a:cubicBezTo>
                    <a:cubicBezTo>
                      <a:pt x="1373" y="0"/>
                      <a:pt x="0" y="1202"/>
                      <a:pt x="0" y="1202"/>
                    </a:cubicBezTo>
                    <a:cubicBezTo>
                      <a:pt x="0" y="2404"/>
                      <a:pt x="1202" y="2404"/>
                      <a:pt x="2576" y="2404"/>
                    </a:cubicBez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6" name="任意多边形: 形状 2135">
                <a:extLst>
                  <a:ext uri="{FF2B5EF4-FFF2-40B4-BE49-F238E27FC236}">
                    <a16:creationId xmlns:a16="http://schemas.microsoft.com/office/drawing/2014/main" xmlns="" id="{9CB1F65A-EB3B-46E1-BF2A-D56ABB35AC7A}"/>
                  </a:ext>
                </a:extLst>
              </p:cNvPr>
              <p:cNvSpPr/>
              <p:nvPr/>
            </p:nvSpPr>
            <p:spPr>
              <a:xfrm>
                <a:off x="5952979" y="4169317"/>
                <a:ext cx="9959" cy="7555"/>
              </a:xfrm>
              <a:custGeom>
                <a:avLst/>
                <a:gdLst>
                  <a:gd name="connsiteX0" fmla="*/ 0 w 9959"/>
                  <a:gd name="connsiteY0" fmla="*/ 3778 h 7555"/>
                  <a:gd name="connsiteX1" fmla="*/ 0 w 9959"/>
                  <a:gd name="connsiteY1" fmla="*/ 2748 h 7555"/>
                  <a:gd name="connsiteX2" fmla="*/ 687 w 9959"/>
                  <a:gd name="connsiteY2" fmla="*/ 2061 h 7555"/>
                  <a:gd name="connsiteX3" fmla="*/ 4980 w 9959"/>
                  <a:gd name="connsiteY3" fmla="*/ 0 h 7555"/>
                  <a:gd name="connsiteX4" fmla="*/ 4980 w 9959"/>
                  <a:gd name="connsiteY4" fmla="*/ 0 h 7555"/>
                  <a:gd name="connsiteX5" fmla="*/ 9273 w 9959"/>
                  <a:gd name="connsiteY5" fmla="*/ 2061 h 7555"/>
                  <a:gd name="connsiteX6" fmla="*/ 9273 w 9959"/>
                  <a:gd name="connsiteY6" fmla="*/ 2061 h 7555"/>
                  <a:gd name="connsiteX7" fmla="*/ 9959 w 9959"/>
                  <a:gd name="connsiteY7" fmla="*/ 2748 h 7555"/>
                  <a:gd name="connsiteX8" fmla="*/ 9959 w 9959"/>
                  <a:gd name="connsiteY8" fmla="*/ 3778 h 7555"/>
                  <a:gd name="connsiteX9" fmla="*/ 4980 w 9959"/>
                  <a:gd name="connsiteY9" fmla="*/ 7556 h 7555"/>
                  <a:gd name="connsiteX10" fmla="*/ 4980 w 9959"/>
                  <a:gd name="connsiteY10" fmla="*/ 7556 h 7555"/>
                  <a:gd name="connsiteX11" fmla="*/ 4980 w 9959"/>
                  <a:gd name="connsiteY11" fmla="*/ 5152 h 7555"/>
                  <a:gd name="connsiteX12" fmla="*/ 4980 w 9959"/>
                  <a:gd name="connsiteY12" fmla="*/ 4980 h 7555"/>
                  <a:gd name="connsiteX13" fmla="*/ 4980 w 9959"/>
                  <a:gd name="connsiteY13" fmla="*/ 5152 h 7555"/>
                  <a:gd name="connsiteX14" fmla="*/ 4980 w 9959"/>
                  <a:gd name="connsiteY14" fmla="*/ 7556 h 7555"/>
                  <a:gd name="connsiteX15" fmla="*/ 0 w 9959"/>
                  <a:gd name="connsiteY15" fmla="*/ 3778 h 7555"/>
                  <a:gd name="connsiteX16" fmla="*/ 0 w 9959"/>
                  <a:gd name="connsiteY16" fmla="*/ 377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59" h="7555">
                    <a:moveTo>
                      <a:pt x="0" y="3778"/>
                    </a:moveTo>
                    <a:lnTo>
                      <a:pt x="0" y="2748"/>
                    </a:lnTo>
                    <a:lnTo>
                      <a:pt x="687" y="2061"/>
                    </a:lnTo>
                    <a:cubicBezTo>
                      <a:pt x="858" y="2061"/>
                      <a:pt x="2061" y="172"/>
                      <a:pt x="4980" y="0"/>
                    </a:cubicBezTo>
                    <a:lnTo>
                      <a:pt x="4980" y="0"/>
                    </a:lnTo>
                    <a:cubicBezTo>
                      <a:pt x="7727" y="172"/>
                      <a:pt x="8929" y="1889"/>
                      <a:pt x="9273" y="2061"/>
                    </a:cubicBezTo>
                    <a:lnTo>
                      <a:pt x="9273" y="2061"/>
                    </a:lnTo>
                    <a:lnTo>
                      <a:pt x="9959" y="2748"/>
                    </a:lnTo>
                    <a:lnTo>
                      <a:pt x="9959" y="3778"/>
                    </a:lnTo>
                    <a:cubicBezTo>
                      <a:pt x="9616" y="7384"/>
                      <a:pt x="5666" y="7384"/>
                      <a:pt x="4980" y="7556"/>
                    </a:cubicBezTo>
                    <a:lnTo>
                      <a:pt x="4980" y="7556"/>
                    </a:lnTo>
                    <a:lnTo>
                      <a:pt x="4980" y="5152"/>
                    </a:lnTo>
                    <a:lnTo>
                      <a:pt x="4980" y="4980"/>
                    </a:lnTo>
                    <a:lnTo>
                      <a:pt x="4980" y="5152"/>
                    </a:lnTo>
                    <a:lnTo>
                      <a:pt x="4980" y="7556"/>
                    </a:lnTo>
                    <a:cubicBezTo>
                      <a:pt x="4293" y="7384"/>
                      <a:pt x="343" y="7384"/>
                      <a:pt x="0" y="3778"/>
                    </a:cubicBez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6" name="图形 7">
              <a:extLst>
                <a:ext uri="{FF2B5EF4-FFF2-40B4-BE49-F238E27FC236}">
                  <a16:creationId xmlns:a16="http://schemas.microsoft.com/office/drawing/2014/main" xmlns="" id="{2C128B1D-A3C0-4129-B795-F54DF9CFBCB9}"/>
                </a:ext>
              </a:extLst>
            </p:cNvPr>
            <p:cNvGrpSpPr/>
            <p:nvPr/>
          </p:nvGrpSpPr>
          <p:grpSpPr>
            <a:xfrm>
              <a:off x="6425026" y="4468103"/>
              <a:ext cx="1202" cy="4979"/>
              <a:chOff x="6425026" y="4468103"/>
              <a:chExt cx="1202" cy="4979"/>
            </a:xfrm>
            <a:solidFill>
              <a:srgbClr val="B4B4B4"/>
            </a:solidFill>
          </p:grpSpPr>
          <p:sp>
            <p:nvSpPr>
              <p:cNvPr id="2133" name="任意多边形: 形状 2132">
                <a:extLst>
                  <a:ext uri="{FF2B5EF4-FFF2-40B4-BE49-F238E27FC236}">
                    <a16:creationId xmlns:a16="http://schemas.microsoft.com/office/drawing/2014/main" xmlns="" id="{6EB51BD4-BD50-4DEB-A44F-78D7392CC08E}"/>
                  </a:ext>
                </a:extLst>
              </p:cNvPr>
              <p:cNvSpPr/>
              <p:nvPr/>
            </p:nvSpPr>
            <p:spPr>
              <a:xfrm>
                <a:off x="6425026" y="4470507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4" name="任意多边形: 形状 2133">
                <a:extLst>
                  <a:ext uri="{FF2B5EF4-FFF2-40B4-BE49-F238E27FC236}">
                    <a16:creationId xmlns:a16="http://schemas.microsoft.com/office/drawing/2014/main" xmlns="" id="{21D0977D-4542-4A44-8417-323B6777D4B1}"/>
                  </a:ext>
                </a:extLst>
              </p:cNvPr>
              <p:cNvSpPr/>
              <p:nvPr/>
            </p:nvSpPr>
            <p:spPr>
              <a:xfrm>
                <a:off x="6425026" y="4468103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0 h 4979"/>
                  <a:gd name="connsiteX4" fmla="*/ 1202 w 1202"/>
                  <a:gd name="connsiteY4" fmla="*/ 2404 h 4979"/>
                  <a:gd name="connsiteX5" fmla="*/ 1202 w 1202"/>
                  <a:gd name="connsiteY5" fmla="*/ 4808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1202 w 1202"/>
                  <a:gd name="connsiteY8" fmla="*/ 2404 h 4979"/>
                  <a:gd name="connsiteX9" fmla="*/ 1202 w 1202"/>
                  <a:gd name="connsiteY9" fmla="*/ 0 h 4979"/>
                  <a:gd name="connsiteX10" fmla="*/ 1202 w 1202"/>
                  <a:gd name="connsiteY10" fmla="*/ 2404 h 4979"/>
                  <a:gd name="connsiteX11" fmla="*/ 1202 w 1202"/>
                  <a:gd name="connsiteY11" fmla="*/ 2404 h 4979"/>
                  <a:gd name="connsiteX12" fmla="*/ 1202 w 1202"/>
                  <a:gd name="connsiteY12" fmla="*/ 0 h 4979"/>
                  <a:gd name="connsiteX13" fmla="*/ 1202 w 1202"/>
                  <a:gd name="connsiteY13" fmla="*/ 2404 h 4979"/>
                  <a:gd name="connsiteX14" fmla="*/ 1202 w 1202"/>
                  <a:gd name="connsiteY14" fmla="*/ 0 h 4979"/>
                  <a:gd name="connsiteX15" fmla="*/ 1202 w 1202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7" name="图形 7">
              <a:extLst>
                <a:ext uri="{FF2B5EF4-FFF2-40B4-BE49-F238E27FC236}">
                  <a16:creationId xmlns:a16="http://schemas.microsoft.com/office/drawing/2014/main" xmlns="" id="{64D46E7B-2224-4F53-B95F-48798B271615}"/>
                </a:ext>
              </a:extLst>
            </p:cNvPr>
            <p:cNvGrpSpPr/>
            <p:nvPr/>
          </p:nvGrpSpPr>
          <p:grpSpPr>
            <a:xfrm>
              <a:off x="6305340" y="4408861"/>
              <a:ext cx="6010" cy="6010"/>
              <a:chOff x="6305340" y="4408861"/>
              <a:chExt cx="6010" cy="6010"/>
            </a:xfrm>
            <a:solidFill>
              <a:srgbClr val="B4B4B4"/>
            </a:solidFill>
          </p:grpSpPr>
          <p:sp>
            <p:nvSpPr>
              <p:cNvPr id="2131" name="任意多边形: 形状 2130">
                <a:extLst>
                  <a:ext uri="{FF2B5EF4-FFF2-40B4-BE49-F238E27FC236}">
                    <a16:creationId xmlns:a16="http://schemas.microsoft.com/office/drawing/2014/main" xmlns="" id="{46946E5B-667F-4452-B5E0-1A0692239009}"/>
                  </a:ext>
                </a:extLst>
              </p:cNvPr>
              <p:cNvSpPr/>
              <p:nvPr/>
            </p:nvSpPr>
            <p:spPr>
              <a:xfrm>
                <a:off x="6307744" y="441126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2" name="任意多边形: 形状 2131">
                <a:extLst>
                  <a:ext uri="{FF2B5EF4-FFF2-40B4-BE49-F238E27FC236}">
                    <a16:creationId xmlns:a16="http://schemas.microsoft.com/office/drawing/2014/main" xmlns="" id="{8E994244-17BD-4A3A-8213-34A6B7D608F5}"/>
                  </a:ext>
                </a:extLst>
              </p:cNvPr>
              <p:cNvSpPr/>
              <p:nvPr/>
            </p:nvSpPr>
            <p:spPr>
              <a:xfrm>
                <a:off x="6305340" y="4408861"/>
                <a:ext cx="6010" cy="6010"/>
              </a:xfrm>
              <a:custGeom>
                <a:avLst/>
                <a:gdLst>
                  <a:gd name="connsiteX0" fmla="*/ 3606 w 6010"/>
                  <a:gd name="connsiteY0" fmla="*/ 6010 h 6010"/>
                  <a:gd name="connsiteX1" fmla="*/ 2404 w 6010"/>
                  <a:gd name="connsiteY1" fmla="*/ 6010 h 6010"/>
                  <a:gd name="connsiteX2" fmla="*/ 2404 w 6010"/>
                  <a:gd name="connsiteY2" fmla="*/ 6010 h 6010"/>
                  <a:gd name="connsiteX3" fmla="*/ 0 w 6010"/>
                  <a:gd name="connsiteY3" fmla="*/ 6010 h 6010"/>
                  <a:gd name="connsiteX4" fmla="*/ 0 w 6010"/>
                  <a:gd name="connsiteY4" fmla="*/ 3606 h 6010"/>
                  <a:gd name="connsiteX5" fmla="*/ 859 w 6010"/>
                  <a:gd name="connsiteY5" fmla="*/ 859 h 6010"/>
                  <a:gd name="connsiteX6" fmla="*/ 859 w 6010"/>
                  <a:gd name="connsiteY6" fmla="*/ 859 h 6010"/>
                  <a:gd name="connsiteX7" fmla="*/ 3091 w 6010"/>
                  <a:gd name="connsiteY7" fmla="*/ 0 h 6010"/>
                  <a:gd name="connsiteX8" fmla="*/ 3091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606 w 6010"/>
                  <a:gd name="connsiteY16" fmla="*/ 6010 h 6010"/>
                  <a:gd name="connsiteX17" fmla="*/ 3606 w 6010"/>
                  <a:gd name="connsiteY17" fmla="*/ 6010 h 6010"/>
                  <a:gd name="connsiteX18" fmla="*/ 3606 w 6010"/>
                  <a:gd name="connsiteY18" fmla="*/ 2919 h 6010"/>
                  <a:gd name="connsiteX19" fmla="*/ 3606 w 6010"/>
                  <a:gd name="connsiteY19" fmla="*/ 1030 h 6010"/>
                  <a:gd name="connsiteX20" fmla="*/ 3606 w 6010"/>
                  <a:gd name="connsiteY20" fmla="*/ 2919 h 6010"/>
                  <a:gd name="connsiteX21" fmla="*/ 3606 w 6010"/>
                  <a:gd name="connsiteY21" fmla="*/ 2919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10" h="6010">
                    <a:moveTo>
                      <a:pt x="3606" y="6010"/>
                    </a:moveTo>
                    <a:cubicBezTo>
                      <a:pt x="2404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172" y="3091"/>
                      <a:pt x="-343" y="2404"/>
                      <a:pt x="859" y="859"/>
                    </a:cubicBezTo>
                    <a:lnTo>
                      <a:pt x="859" y="859"/>
                    </a:lnTo>
                    <a:cubicBezTo>
                      <a:pt x="2061" y="0"/>
                      <a:pt x="2748" y="0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435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2919"/>
                    </a:moveTo>
                    <a:lnTo>
                      <a:pt x="3606" y="1030"/>
                    </a:lnTo>
                    <a:lnTo>
                      <a:pt x="3606" y="2919"/>
                    </a:lnTo>
                    <a:lnTo>
                      <a:pt x="360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8" name="图形 7">
              <a:extLst>
                <a:ext uri="{FF2B5EF4-FFF2-40B4-BE49-F238E27FC236}">
                  <a16:creationId xmlns:a16="http://schemas.microsoft.com/office/drawing/2014/main" xmlns="" id="{6D66B4B3-039B-4876-94FF-23C33AB81E8A}"/>
                </a:ext>
              </a:extLst>
            </p:cNvPr>
            <p:cNvGrpSpPr/>
            <p:nvPr/>
          </p:nvGrpSpPr>
          <p:grpSpPr>
            <a:xfrm>
              <a:off x="6305683" y="4410235"/>
              <a:ext cx="9959" cy="7212"/>
              <a:chOff x="6305683" y="4410235"/>
              <a:chExt cx="9959" cy="7212"/>
            </a:xfrm>
            <a:solidFill>
              <a:srgbClr val="B4B4B4"/>
            </a:solidFill>
          </p:grpSpPr>
          <p:sp>
            <p:nvSpPr>
              <p:cNvPr id="2129" name="任意多边形: 形状 2128">
                <a:extLst>
                  <a:ext uri="{FF2B5EF4-FFF2-40B4-BE49-F238E27FC236}">
                    <a16:creationId xmlns:a16="http://schemas.microsoft.com/office/drawing/2014/main" xmlns="" id="{A9E3765F-0782-4FFE-808B-8EE609937A3A}"/>
                  </a:ext>
                </a:extLst>
              </p:cNvPr>
              <p:cNvSpPr/>
              <p:nvPr/>
            </p:nvSpPr>
            <p:spPr>
              <a:xfrm>
                <a:off x="6311522" y="4413669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1202"/>
                    </a:lnTo>
                    <a:lnTo>
                      <a:pt x="1202" y="0"/>
                    </a:lnTo>
                    <a:lnTo>
                      <a:pt x="0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0" name="任意多边形: 形状 2129">
                <a:extLst>
                  <a:ext uri="{FF2B5EF4-FFF2-40B4-BE49-F238E27FC236}">
                    <a16:creationId xmlns:a16="http://schemas.microsoft.com/office/drawing/2014/main" xmlns="" id="{DF3EAEA5-4EEE-48D1-8A72-A5DED2C4760D}"/>
                  </a:ext>
                </a:extLst>
              </p:cNvPr>
              <p:cNvSpPr/>
              <p:nvPr/>
            </p:nvSpPr>
            <p:spPr>
              <a:xfrm>
                <a:off x="6305683" y="4410235"/>
                <a:ext cx="9959" cy="7212"/>
              </a:xfrm>
              <a:custGeom>
                <a:avLst/>
                <a:gdLst>
                  <a:gd name="connsiteX0" fmla="*/ 7040 w 9959"/>
                  <a:gd name="connsiteY0" fmla="*/ 7212 h 7212"/>
                  <a:gd name="connsiteX1" fmla="*/ 7040 w 9959"/>
                  <a:gd name="connsiteY1" fmla="*/ 6010 h 7212"/>
                  <a:gd name="connsiteX2" fmla="*/ 7040 w 9959"/>
                  <a:gd name="connsiteY2" fmla="*/ 7212 h 7212"/>
                  <a:gd name="connsiteX3" fmla="*/ 0 w 9959"/>
                  <a:gd name="connsiteY3" fmla="*/ 7212 h 7212"/>
                  <a:gd name="connsiteX4" fmla="*/ 3949 w 9959"/>
                  <a:gd name="connsiteY4" fmla="*/ 2919 h 7212"/>
                  <a:gd name="connsiteX5" fmla="*/ 7040 w 9959"/>
                  <a:gd name="connsiteY5" fmla="*/ 0 h 7212"/>
                  <a:gd name="connsiteX6" fmla="*/ 8757 w 9959"/>
                  <a:gd name="connsiteY6" fmla="*/ 1717 h 7212"/>
                  <a:gd name="connsiteX7" fmla="*/ 9959 w 9959"/>
                  <a:gd name="connsiteY7" fmla="*/ 2919 h 7212"/>
                  <a:gd name="connsiteX8" fmla="*/ 8242 w 9959"/>
                  <a:gd name="connsiteY8" fmla="*/ 7212 h 7212"/>
                  <a:gd name="connsiteX9" fmla="*/ 7040 w 9959"/>
                  <a:gd name="connsiteY9" fmla="*/ 7212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59" h="7212">
                    <a:moveTo>
                      <a:pt x="7040" y="7212"/>
                    </a:moveTo>
                    <a:lnTo>
                      <a:pt x="7040" y="6010"/>
                    </a:lnTo>
                    <a:lnTo>
                      <a:pt x="7040" y="7212"/>
                    </a:lnTo>
                    <a:lnTo>
                      <a:pt x="0" y="7212"/>
                    </a:lnTo>
                    <a:lnTo>
                      <a:pt x="3949" y="2919"/>
                    </a:lnTo>
                    <a:lnTo>
                      <a:pt x="7040" y="0"/>
                    </a:lnTo>
                    <a:lnTo>
                      <a:pt x="8757" y="1717"/>
                    </a:lnTo>
                    <a:lnTo>
                      <a:pt x="9959" y="2919"/>
                    </a:lnTo>
                    <a:lnTo>
                      <a:pt x="8242" y="7212"/>
                    </a:lnTo>
                    <a:lnTo>
                      <a:pt x="7040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9" name="图形 7">
              <a:extLst>
                <a:ext uri="{FF2B5EF4-FFF2-40B4-BE49-F238E27FC236}">
                  <a16:creationId xmlns:a16="http://schemas.microsoft.com/office/drawing/2014/main" xmlns="" id="{07BE4F11-FA57-4928-98ED-0F2062C30259}"/>
                </a:ext>
              </a:extLst>
            </p:cNvPr>
            <p:cNvGrpSpPr/>
            <p:nvPr/>
          </p:nvGrpSpPr>
          <p:grpSpPr>
            <a:xfrm>
              <a:off x="6383464" y="4431356"/>
              <a:ext cx="2410" cy="4979"/>
              <a:chOff x="6383464" y="4431356"/>
              <a:chExt cx="2410" cy="4979"/>
            </a:xfrm>
            <a:solidFill>
              <a:srgbClr val="B4B4B4"/>
            </a:solidFill>
          </p:grpSpPr>
          <p:sp>
            <p:nvSpPr>
              <p:cNvPr id="2127" name="任意多边形: 形状 2126">
                <a:extLst>
                  <a:ext uri="{FF2B5EF4-FFF2-40B4-BE49-F238E27FC236}">
                    <a16:creationId xmlns:a16="http://schemas.microsoft.com/office/drawing/2014/main" xmlns="" id="{3DB46371-895D-4B28-8424-5B48EE3B311C}"/>
                  </a:ext>
                </a:extLst>
              </p:cNvPr>
              <p:cNvSpPr/>
              <p:nvPr/>
            </p:nvSpPr>
            <p:spPr>
              <a:xfrm>
                <a:off x="6383464" y="4433932"/>
                <a:ext cx="2410" cy="17171"/>
              </a:xfrm>
              <a:custGeom>
                <a:avLst/>
                <a:gdLst>
                  <a:gd name="connsiteX0" fmla="*/ 1209 w 2410"/>
                  <a:gd name="connsiteY0" fmla="*/ 0 h 17171"/>
                  <a:gd name="connsiteX1" fmla="*/ 2411 w 2410"/>
                  <a:gd name="connsiteY1" fmla="*/ 0 h 17171"/>
                  <a:gd name="connsiteX2" fmla="*/ 1209 w 2410"/>
                  <a:gd name="connsiteY2" fmla="*/ 0 h 17171"/>
                  <a:gd name="connsiteX3" fmla="*/ 7 w 2410"/>
                  <a:gd name="connsiteY3" fmla="*/ 0 h 17171"/>
                  <a:gd name="connsiteX4" fmla="*/ 1209 w 2410"/>
                  <a:gd name="connsiteY4" fmla="*/ 0 h 17171"/>
                  <a:gd name="connsiteX5" fmla="*/ 1209 w 2410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7171">
                    <a:moveTo>
                      <a:pt x="1209" y="0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8" name="任意多边形: 形状 2127">
                <a:extLst>
                  <a:ext uri="{FF2B5EF4-FFF2-40B4-BE49-F238E27FC236}">
                    <a16:creationId xmlns:a16="http://schemas.microsoft.com/office/drawing/2014/main" xmlns="" id="{8AE092AA-46C2-4BD0-8F63-1C0CC2F9671B}"/>
                  </a:ext>
                </a:extLst>
              </p:cNvPr>
              <p:cNvSpPr/>
              <p:nvPr/>
            </p:nvSpPr>
            <p:spPr>
              <a:xfrm>
                <a:off x="6383471" y="4431356"/>
                <a:ext cx="2403" cy="4979"/>
              </a:xfrm>
              <a:custGeom>
                <a:avLst/>
                <a:gdLst>
                  <a:gd name="connsiteX0" fmla="*/ 1202 w 2403"/>
                  <a:gd name="connsiteY0" fmla="*/ 4980 h 4979"/>
                  <a:gd name="connsiteX1" fmla="*/ 0 w 2403"/>
                  <a:gd name="connsiteY1" fmla="*/ 4980 h 4979"/>
                  <a:gd name="connsiteX2" fmla="*/ 0 w 2403"/>
                  <a:gd name="connsiteY2" fmla="*/ 4980 h 4979"/>
                  <a:gd name="connsiteX3" fmla="*/ 0 w 2403"/>
                  <a:gd name="connsiteY3" fmla="*/ 0 h 4979"/>
                  <a:gd name="connsiteX4" fmla="*/ 1202 w 2403"/>
                  <a:gd name="connsiteY4" fmla="*/ 0 h 4979"/>
                  <a:gd name="connsiteX5" fmla="*/ 1202 w 2403"/>
                  <a:gd name="connsiteY5" fmla="*/ 0 h 4979"/>
                  <a:gd name="connsiteX6" fmla="*/ 2404 w 2403"/>
                  <a:gd name="connsiteY6" fmla="*/ 0 h 4979"/>
                  <a:gd name="connsiteX7" fmla="*/ 2404 w 2403"/>
                  <a:gd name="connsiteY7" fmla="*/ 4980 h 4979"/>
                  <a:gd name="connsiteX8" fmla="*/ 1202 w 2403"/>
                  <a:gd name="connsiteY8" fmla="*/ 4980 h 4979"/>
                  <a:gd name="connsiteX9" fmla="*/ 1202 w 2403"/>
                  <a:gd name="connsiteY9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3" h="4979">
                    <a:moveTo>
                      <a:pt x="1202" y="4980"/>
                    </a:move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980"/>
                    </a:lnTo>
                    <a:lnTo>
                      <a:pt x="1202" y="4980"/>
                    </a:ln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0" name="图形 7">
              <a:extLst>
                <a:ext uri="{FF2B5EF4-FFF2-40B4-BE49-F238E27FC236}">
                  <a16:creationId xmlns:a16="http://schemas.microsoft.com/office/drawing/2014/main" xmlns="" id="{FC37CD07-9C99-43B2-82D2-F0D3F8B68AAD}"/>
                </a:ext>
              </a:extLst>
            </p:cNvPr>
            <p:cNvGrpSpPr/>
            <p:nvPr/>
          </p:nvGrpSpPr>
          <p:grpSpPr>
            <a:xfrm>
              <a:off x="6222401" y="4351679"/>
              <a:ext cx="10818" cy="6353"/>
              <a:chOff x="6222401" y="4351679"/>
              <a:chExt cx="10818" cy="6353"/>
            </a:xfrm>
            <a:solidFill>
              <a:srgbClr val="B4B4B4"/>
            </a:solidFill>
          </p:grpSpPr>
          <p:sp>
            <p:nvSpPr>
              <p:cNvPr id="2125" name="任意多边形: 形状 2124">
                <a:extLst>
                  <a:ext uri="{FF2B5EF4-FFF2-40B4-BE49-F238E27FC236}">
                    <a16:creationId xmlns:a16="http://schemas.microsoft.com/office/drawing/2014/main" xmlns="" id="{B987C9D1-6A90-4C60-AAF3-4146FC1F89B1}"/>
                  </a:ext>
                </a:extLst>
              </p:cNvPr>
              <p:cNvSpPr/>
              <p:nvPr/>
            </p:nvSpPr>
            <p:spPr>
              <a:xfrm>
                <a:off x="6228239" y="4354083"/>
                <a:ext cx="2404" cy="1373"/>
              </a:xfrm>
              <a:custGeom>
                <a:avLst/>
                <a:gdLst>
                  <a:gd name="connsiteX0" fmla="*/ 1202 w 2404"/>
                  <a:gd name="connsiteY0" fmla="*/ 1374 h 1373"/>
                  <a:gd name="connsiteX1" fmla="*/ 2404 w 2404"/>
                  <a:gd name="connsiteY1" fmla="*/ 0 h 1373"/>
                  <a:gd name="connsiteX2" fmla="*/ 1202 w 2404"/>
                  <a:gd name="connsiteY2" fmla="*/ 0 h 1373"/>
                  <a:gd name="connsiteX3" fmla="*/ 0 w 2404"/>
                  <a:gd name="connsiteY3" fmla="*/ 0 h 1373"/>
                  <a:gd name="connsiteX4" fmla="*/ 1202 w 2404"/>
                  <a:gd name="connsiteY4" fmla="*/ 1374 h 1373"/>
                  <a:gd name="connsiteX5" fmla="*/ 1202 w 2404"/>
                  <a:gd name="connsiteY5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373">
                    <a:moveTo>
                      <a:pt x="1202" y="1374"/>
                    </a:moveTo>
                    <a:cubicBezTo>
                      <a:pt x="2404" y="1374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1374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6" name="任意多边形: 形状 2125">
                <a:extLst>
                  <a:ext uri="{FF2B5EF4-FFF2-40B4-BE49-F238E27FC236}">
                    <a16:creationId xmlns:a16="http://schemas.microsoft.com/office/drawing/2014/main" xmlns="" id="{8563FF42-CFBE-4C18-BAF9-275FEA434568}"/>
                  </a:ext>
                </a:extLst>
              </p:cNvPr>
              <p:cNvSpPr/>
              <p:nvPr/>
            </p:nvSpPr>
            <p:spPr>
              <a:xfrm>
                <a:off x="6222401" y="4351679"/>
                <a:ext cx="10818" cy="6353"/>
              </a:xfrm>
              <a:custGeom>
                <a:avLst/>
                <a:gdLst>
                  <a:gd name="connsiteX0" fmla="*/ 5323 w 10818"/>
                  <a:gd name="connsiteY0" fmla="*/ 5495 h 6353"/>
                  <a:gd name="connsiteX1" fmla="*/ 0 w 10818"/>
                  <a:gd name="connsiteY1" fmla="*/ 0 h 6353"/>
                  <a:gd name="connsiteX2" fmla="*/ 5838 w 10818"/>
                  <a:gd name="connsiteY2" fmla="*/ 0 h 6353"/>
                  <a:gd name="connsiteX3" fmla="*/ 7040 w 10818"/>
                  <a:gd name="connsiteY3" fmla="*/ 0 h 6353"/>
                  <a:gd name="connsiteX4" fmla="*/ 8243 w 10818"/>
                  <a:gd name="connsiteY4" fmla="*/ 0 h 6353"/>
                  <a:gd name="connsiteX5" fmla="*/ 8243 w 10818"/>
                  <a:gd name="connsiteY5" fmla="*/ 0 h 6353"/>
                  <a:gd name="connsiteX6" fmla="*/ 10818 w 10818"/>
                  <a:gd name="connsiteY6" fmla="*/ 0 h 6353"/>
                  <a:gd name="connsiteX7" fmla="*/ 10818 w 10818"/>
                  <a:gd name="connsiteY7" fmla="*/ 2576 h 6353"/>
                  <a:gd name="connsiteX8" fmla="*/ 7212 w 10818"/>
                  <a:gd name="connsiteY8" fmla="*/ 6354 h 6353"/>
                  <a:gd name="connsiteX9" fmla="*/ 7212 w 10818"/>
                  <a:gd name="connsiteY9" fmla="*/ 6354 h 6353"/>
                  <a:gd name="connsiteX10" fmla="*/ 6182 w 10818"/>
                  <a:gd name="connsiteY10" fmla="*/ 6354 h 6353"/>
                  <a:gd name="connsiteX11" fmla="*/ 5323 w 10818"/>
                  <a:gd name="connsiteY11" fmla="*/ 5495 h 6353"/>
                  <a:gd name="connsiteX12" fmla="*/ 5323 w 10818"/>
                  <a:gd name="connsiteY12" fmla="*/ 5495 h 6353"/>
                  <a:gd name="connsiteX13" fmla="*/ 8243 w 10818"/>
                  <a:gd name="connsiteY13" fmla="*/ 2404 h 6353"/>
                  <a:gd name="connsiteX14" fmla="*/ 8758 w 10818"/>
                  <a:gd name="connsiteY14" fmla="*/ 1889 h 6353"/>
                  <a:gd name="connsiteX15" fmla="*/ 8243 w 10818"/>
                  <a:gd name="connsiteY15" fmla="*/ 2404 h 6353"/>
                  <a:gd name="connsiteX16" fmla="*/ 8243 w 10818"/>
                  <a:gd name="connsiteY16" fmla="*/ 2404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18" h="6353">
                    <a:moveTo>
                      <a:pt x="5323" y="5495"/>
                    </a:moveTo>
                    <a:lnTo>
                      <a:pt x="0" y="0"/>
                    </a:lnTo>
                    <a:lnTo>
                      <a:pt x="5838" y="0"/>
                    </a:lnTo>
                    <a:lnTo>
                      <a:pt x="7040" y="0"/>
                    </a:lnTo>
                    <a:cubicBezTo>
                      <a:pt x="8243" y="0"/>
                      <a:pt x="8243" y="0"/>
                      <a:pt x="8243" y="0"/>
                    </a:cubicBezTo>
                    <a:lnTo>
                      <a:pt x="8243" y="0"/>
                    </a:lnTo>
                    <a:lnTo>
                      <a:pt x="10818" y="0"/>
                    </a:lnTo>
                    <a:lnTo>
                      <a:pt x="10818" y="2576"/>
                    </a:lnTo>
                    <a:cubicBezTo>
                      <a:pt x="10818" y="2576"/>
                      <a:pt x="10646" y="6010"/>
                      <a:pt x="7212" y="6354"/>
                    </a:cubicBezTo>
                    <a:lnTo>
                      <a:pt x="7212" y="6354"/>
                    </a:lnTo>
                    <a:lnTo>
                      <a:pt x="6182" y="6354"/>
                    </a:lnTo>
                    <a:lnTo>
                      <a:pt x="5323" y="5495"/>
                    </a:lnTo>
                    <a:lnTo>
                      <a:pt x="5323" y="5495"/>
                    </a:lnTo>
                    <a:close/>
                    <a:moveTo>
                      <a:pt x="8243" y="2404"/>
                    </a:moveTo>
                    <a:lnTo>
                      <a:pt x="8758" y="1889"/>
                    </a:lnTo>
                    <a:lnTo>
                      <a:pt x="8243" y="2404"/>
                    </a:lnTo>
                    <a:lnTo>
                      <a:pt x="8243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1" name="图形 7">
              <a:extLst>
                <a:ext uri="{FF2B5EF4-FFF2-40B4-BE49-F238E27FC236}">
                  <a16:creationId xmlns:a16="http://schemas.microsoft.com/office/drawing/2014/main" xmlns="" id="{074BBDC8-17D2-49BD-A94E-4ADCEF227F69}"/>
                </a:ext>
              </a:extLst>
            </p:cNvPr>
            <p:cNvGrpSpPr/>
            <p:nvPr/>
          </p:nvGrpSpPr>
          <p:grpSpPr>
            <a:xfrm>
              <a:off x="6224462" y="4344296"/>
              <a:ext cx="6182" cy="6009"/>
              <a:chOff x="6224462" y="4344296"/>
              <a:chExt cx="6182" cy="6009"/>
            </a:xfrm>
            <a:solidFill>
              <a:srgbClr val="B4B4B4"/>
            </a:solidFill>
          </p:grpSpPr>
          <p:sp>
            <p:nvSpPr>
              <p:cNvPr id="2123" name="任意多边形: 形状 2122">
                <a:extLst>
                  <a:ext uri="{FF2B5EF4-FFF2-40B4-BE49-F238E27FC236}">
                    <a16:creationId xmlns:a16="http://schemas.microsoft.com/office/drawing/2014/main" xmlns="" id="{3A99C2C3-18F5-4635-B2B0-BEA7B7F15E88}"/>
                  </a:ext>
                </a:extLst>
              </p:cNvPr>
              <p:cNvSpPr/>
              <p:nvPr/>
            </p:nvSpPr>
            <p:spPr>
              <a:xfrm>
                <a:off x="6226866" y="4346528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4" name="任意多边形: 形状 2123">
                <a:extLst>
                  <a:ext uri="{FF2B5EF4-FFF2-40B4-BE49-F238E27FC236}">
                    <a16:creationId xmlns:a16="http://schemas.microsoft.com/office/drawing/2014/main" xmlns="" id="{0834F45D-237A-4A93-9A43-C3724C6CEEEC}"/>
                  </a:ext>
                </a:extLst>
              </p:cNvPr>
              <p:cNvSpPr/>
              <p:nvPr/>
            </p:nvSpPr>
            <p:spPr>
              <a:xfrm>
                <a:off x="6224462" y="4344296"/>
                <a:ext cx="6182" cy="6009"/>
              </a:xfrm>
              <a:custGeom>
                <a:avLst/>
                <a:gdLst>
                  <a:gd name="connsiteX0" fmla="*/ 3606 w 6182"/>
                  <a:gd name="connsiteY0" fmla="*/ 6010 h 6009"/>
                  <a:gd name="connsiteX1" fmla="*/ 2404 w 6182"/>
                  <a:gd name="connsiteY1" fmla="*/ 6010 h 6009"/>
                  <a:gd name="connsiteX2" fmla="*/ 2404 w 6182"/>
                  <a:gd name="connsiteY2" fmla="*/ 6010 h 6009"/>
                  <a:gd name="connsiteX3" fmla="*/ 0 w 6182"/>
                  <a:gd name="connsiteY3" fmla="*/ 6010 h 6009"/>
                  <a:gd name="connsiteX4" fmla="*/ 0 w 6182"/>
                  <a:gd name="connsiteY4" fmla="*/ 3606 h 6009"/>
                  <a:gd name="connsiteX5" fmla="*/ 0 w 6182"/>
                  <a:gd name="connsiteY5" fmla="*/ 2404 h 6009"/>
                  <a:gd name="connsiteX6" fmla="*/ 0 w 6182"/>
                  <a:gd name="connsiteY6" fmla="*/ 2404 h 6009"/>
                  <a:gd name="connsiteX7" fmla="*/ 0 w 6182"/>
                  <a:gd name="connsiteY7" fmla="*/ 0 h 6009"/>
                  <a:gd name="connsiteX8" fmla="*/ 2404 w 6182"/>
                  <a:gd name="connsiteY8" fmla="*/ 0 h 6009"/>
                  <a:gd name="connsiteX9" fmla="*/ 2919 w 6182"/>
                  <a:gd name="connsiteY9" fmla="*/ 0 h 6009"/>
                  <a:gd name="connsiteX10" fmla="*/ 2919 w 6182"/>
                  <a:gd name="connsiteY10" fmla="*/ 0 h 6009"/>
                  <a:gd name="connsiteX11" fmla="*/ 5323 w 6182"/>
                  <a:gd name="connsiteY11" fmla="*/ 859 h 6009"/>
                  <a:gd name="connsiteX12" fmla="*/ 5323 w 6182"/>
                  <a:gd name="connsiteY12" fmla="*/ 859 h 6009"/>
                  <a:gd name="connsiteX13" fmla="*/ 6182 w 6182"/>
                  <a:gd name="connsiteY13" fmla="*/ 3606 h 6009"/>
                  <a:gd name="connsiteX14" fmla="*/ 6182 w 6182"/>
                  <a:gd name="connsiteY14" fmla="*/ 3606 h 6009"/>
                  <a:gd name="connsiteX15" fmla="*/ 6182 w 6182"/>
                  <a:gd name="connsiteY15" fmla="*/ 6010 h 6009"/>
                  <a:gd name="connsiteX16" fmla="*/ 3606 w 6182"/>
                  <a:gd name="connsiteY16" fmla="*/ 6010 h 6009"/>
                  <a:gd name="connsiteX17" fmla="*/ 3606 w 6182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3950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2" name="图形 7">
              <a:extLst>
                <a:ext uri="{FF2B5EF4-FFF2-40B4-BE49-F238E27FC236}">
                  <a16:creationId xmlns:a16="http://schemas.microsoft.com/office/drawing/2014/main" xmlns="" id="{ADC8C11E-C4BF-440E-9758-A9A308EEF1F0}"/>
                </a:ext>
              </a:extLst>
            </p:cNvPr>
            <p:cNvGrpSpPr/>
            <p:nvPr/>
          </p:nvGrpSpPr>
          <p:grpSpPr>
            <a:xfrm>
              <a:off x="6240775" y="4346700"/>
              <a:ext cx="6009" cy="6009"/>
              <a:chOff x="6240775" y="4346700"/>
              <a:chExt cx="6009" cy="6009"/>
            </a:xfrm>
            <a:solidFill>
              <a:srgbClr val="B4B4B4"/>
            </a:solidFill>
          </p:grpSpPr>
          <p:sp>
            <p:nvSpPr>
              <p:cNvPr id="2121" name="任意多边形: 形状 2120">
                <a:extLst>
                  <a:ext uri="{FF2B5EF4-FFF2-40B4-BE49-F238E27FC236}">
                    <a16:creationId xmlns:a16="http://schemas.microsoft.com/office/drawing/2014/main" xmlns="" id="{E6AB7EE6-9BD2-4D5D-8B18-0D4CC84AD5E3}"/>
                  </a:ext>
                </a:extLst>
              </p:cNvPr>
              <p:cNvSpPr/>
              <p:nvPr/>
            </p:nvSpPr>
            <p:spPr>
              <a:xfrm>
                <a:off x="6243179" y="434910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2" name="任意多边形: 形状 2121">
                <a:extLst>
                  <a:ext uri="{FF2B5EF4-FFF2-40B4-BE49-F238E27FC236}">
                    <a16:creationId xmlns:a16="http://schemas.microsoft.com/office/drawing/2014/main" xmlns="" id="{2AF5DBC7-BD54-43F0-981E-54B84647D016}"/>
                  </a:ext>
                </a:extLst>
              </p:cNvPr>
              <p:cNvSpPr/>
              <p:nvPr/>
            </p:nvSpPr>
            <p:spPr>
              <a:xfrm>
                <a:off x="6240775" y="4346700"/>
                <a:ext cx="6009" cy="6009"/>
              </a:xfrm>
              <a:custGeom>
                <a:avLst/>
                <a:gdLst>
                  <a:gd name="connsiteX0" fmla="*/ 0 w 6009"/>
                  <a:gd name="connsiteY0" fmla="*/ 6010 h 6009"/>
                  <a:gd name="connsiteX1" fmla="*/ 0 w 6009"/>
                  <a:gd name="connsiteY1" fmla="*/ 3606 h 6009"/>
                  <a:gd name="connsiteX2" fmla="*/ 0 w 6009"/>
                  <a:gd name="connsiteY2" fmla="*/ 2404 h 6009"/>
                  <a:gd name="connsiteX3" fmla="*/ 0 w 6009"/>
                  <a:gd name="connsiteY3" fmla="*/ 2404 h 6009"/>
                  <a:gd name="connsiteX4" fmla="*/ 0 w 6009"/>
                  <a:gd name="connsiteY4" fmla="*/ 0 h 6009"/>
                  <a:gd name="connsiteX5" fmla="*/ 2404 w 6009"/>
                  <a:gd name="connsiteY5" fmla="*/ 0 h 6009"/>
                  <a:gd name="connsiteX6" fmla="*/ 3606 w 6009"/>
                  <a:gd name="connsiteY6" fmla="*/ 0 h 6009"/>
                  <a:gd name="connsiteX7" fmla="*/ 3606 w 6009"/>
                  <a:gd name="connsiteY7" fmla="*/ 0 h 6009"/>
                  <a:gd name="connsiteX8" fmla="*/ 6010 w 6009"/>
                  <a:gd name="connsiteY8" fmla="*/ 0 h 6009"/>
                  <a:gd name="connsiteX9" fmla="*/ 6010 w 6009"/>
                  <a:gd name="connsiteY9" fmla="*/ 2404 h 6009"/>
                  <a:gd name="connsiteX10" fmla="*/ 5151 w 6009"/>
                  <a:gd name="connsiteY10" fmla="*/ 5152 h 6009"/>
                  <a:gd name="connsiteX11" fmla="*/ 5151 w 6009"/>
                  <a:gd name="connsiteY11" fmla="*/ 5152 h 6009"/>
                  <a:gd name="connsiteX12" fmla="*/ 2748 w 6009"/>
                  <a:gd name="connsiteY12" fmla="*/ 6010 h 6009"/>
                  <a:gd name="connsiteX13" fmla="*/ 2748 w 6009"/>
                  <a:gd name="connsiteY13" fmla="*/ 6010 h 6009"/>
                  <a:gd name="connsiteX14" fmla="*/ 2232 w 6009"/>
                  <a:gd name="connsiteY14" fmla="*/ 6010 h 6009"/>
                  <a:gd name="connsiteX15" fmla="*/ 2232 w 6009"/>
                  <a:gd name="connsiteY15" fmla="*/ 6010 h 6009"/>
                  <a:gd name="connsiteX16" fmla="*/ 0 w 6009"/>
                  <a:gd name="connsiteY16" fmla="*/ 6010 h 6009"/>
                  <a:gd name="connsiteX17" fmla="*/ 0 w 6009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09" h="6009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1" y="5152"/>
                    </a:cubicBezTo>
                    <a:lnTo>
                      <a:pt x="5151" y="5152"/>
                    </a:lnTo>
                    <a:cubicBezTo>
                      <a:pt x="3949" y="6010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3" name="图形 7">
              <a:extLst>
                <a:ext uri="{FF2B5EF4-FFF2-40B4-BE49-F238E27FC236}">
                  <a16:creationId xmlns:a16="http://schemas.microsoft.com/office/drawing/2014/main" xmlns="" id="{75CBCF9F-7B9E-4747-9113-2955BD36EA51}"/>
                </a:ext>
              </a:extLst>
            </p:cNvPr>
            <p:cNvGrpSpPr/>
            <p:nvPr/>
          </p:nvGrpSpPr>
          <p:grpSpPr>
            <a:xfrm>
              <a:off x="6190290" y="4309781"/>
              <a:ext cx="6010" cy="6181"/>
              <a:chOff x="6190290" y="4309781"/>
              <a:chExt cx="6010" cy="6181"/>
            </a:xfrm>
            <a:solidFill>
              <a:srgbClr val="B4B4B4"/>
            </a:solidFill>
          </p:grpSpPr>
          <p:sp>
            <p:nvSpPr>
              <p:cNvPr id="2119" name="任意多边形: 形状 2118">
                <a:extLst>
                  <a:ext uri="{FF2B5EF4-FFF2-40B4-BE49-F238E27FC236}">
                    <a16:creationId xmlns:a16="http://schemas.microsoft.com/office/drawing/2014/main" xmlns="" id="{8BE97280-E0A5-4C80-B3B7-92386A3288C6}"/>
                  </a:ext>
                </a:extLst>
              </p:cNvPr>
              <p:cNvSpPr/>
              <p:nvPr/>
            </p:nvSpPr>
            <p:spPr>
              <a:xfrm>
                <a:off x="6192694" y="4312357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0" name="任意多边形: 形状 2119">
                <a:extLst>
                  <a:ext uri="{FF2B5EF4-FFF2-40B4-BE49-F238E27FC236}">
                    <a16:creationId xmlns:a16="http://schemas.microsoft.com/office/drawing/2014/main" xmlns="" id="{137449C5-EF25-4C8C-BB8E-C9B97210B1ED}"/>
                  </a:ext>
                </a:extLst>
              </p:cNvPr>
              <p:cNvSpPr/>
              <p:nvPr/>
            </p:nvSpPr>
            <p:spPr>
              <a:xfrm>
                <a:off x="6190290" y="4309781"/>
                <a:ext cx="6010" cy="6181"/>
              </a:xfrm>
              <a:custGeom>
                <a:avLst/>
                <a:gdLst>
                  <a:gd name="connsiteX0" fmla="*/ 3606 w 6010"/>
                  <a:gd name="connsiteY0" fmla="*/ 6182 h 6181"/>
                  <a:gd name="connsiteX1" fmla="*/ 2404 w 6010"/>
                  <a:gd name="connsiteY1" fmla="*/ 6182 h 6181"/>
                  <a:gd name="connsiteX2" fmla="*/ 2404 w 6010"/>
                  <a:gd name="connsiteY2" fmla="*/ 6182 h 6181"/>
                  <a:gd name="connsiteX3" fmla="*/ 0 w 6010"/>
                  <a:gd name="connsiteY3" fmla="*/ 6182 h 6181"/>
                  <a:gd name="connsiteX4" fmla="*/ 0 w 6010"/>
                  <a:gd name="connsiteY4" fmla="*/ 3778 h 6181"/>
                  <a:gd name="connsiteX5" fmla="*/ 0 w 6010"/>
                  <a:gd name="connsiteY5" fmla="*/ 0 h 6181"/>
                  <a:gd name="connsiteX6" fmla="*/ 2404 w 6010"/>
                  <a:gd name="connsiteY6" fmla="*/ 0 h 6181"/>
                  <a:gd name="connsiteX7" fmla="*/ 6010 w 6010"/>
                  <a:gd name="connsiteY7" fmla="*/ 3778 h 6181"/>
                  <a:gd name="connsiteX8" fmla="*/ 6010 w 6010"/>
                  <a:gd name="connsiteY8" fmla="*/ 3778 h 6181"/>
                  <a:gd name="connsiteX9" fmla="*/ 6010 w 6010"/>
                  <a:gd name="connsiteY9" fmla="*/ 6182 h 6181"/>
                  <a:gd name="connsiteX10" fmla="*/ 3606 w 6010"/>
                  <a:gd name="connsiteY10" fmla="*/ 6182 h 6181"/>
                  <a:gd name="connsiteX11" fmla="*/ 3606 w 6010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10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4" name="图形 7">
              <a:extLst>
                <a:ext uri="{FF2B5EF4-FFF2-40B4-BE49-F238E27FC236}">
                  <a16:creationId xmlns:a16="http://schemas.microsoft.com/office/drawing/2014/main" xmlns="" id="{A7602F37-413C-4005-BE92-5087822F67FC}"/>
                </a:ext>
              </a:extLst>
            </p:cNvPr>
            <p:cNvGrpSpPr/>
            <p:nvPr/>
          </p:nvGrpSpPr>
          <p:grpSpPr>
            <a:xfrm>
              <a:off x="6195270" y="4318710"/>
              <a:ext cx="4979" cy="1202"/>
              <a:chOff x="6195270" y="4318710"/>
              <a:chExt cx="4979" cy="1202"/>
            </a:xfrm>
            <a:solidFill>
              <a:srgbClr val="B4B4B4"/>
            </a:solidFill>
          </p:grpSpPr>
          <p:sp>
            <p:nvSpPr>
              <p:cNvPr id="2117" name="任意多边形: 形状 2116">
                <a:extLst>
                  <a:ext uri="{FF2B5EF4-FFF2-40B4-BE49-F238E27FC236}">
                    <a16:creationId xmlns:a16="http://schemas.microsoft.com/office/drawing/2014/main" xmlns="" id="{7976D209-7542-43A3-907E-45821EC1C332}"/>
                  </a:ext>
                </a:extLst>
              </p:cNvPr>
              <p:cNvSpPr/>
              <p:nvPr/>
            </p:nvSpPr>
            <p:spPr>
              <a:xfrm>
                <a:off x="6197769" y="4318710"/>
                <a:ext cx="76" cy="1202"/>
              </a:xfrm>
              <a:custGeom>
                <a:avLst/>
                <a:gdLst>
                  <a:gd name="connsiteX0" fmla="*/ 76 w 76"/>
                  <a:gd name="connsiteY0" fmla="*/ 1202 h 1202"/>
                  <a:gd name="connsiteX1" fmla="*/ 76 w 76"/>
                  <a:gd name="connsiteY1" fmla="*/ 0 h 1202"/>
                  <a:gd name="connsiteX2" fmla="*/ 76 w 76"/>
                  <a:gd name="connsiteY2" fmla="*/ 1202 h 1202"/>
                  <a:gd name="connsiteX3" fmla="*/ 76 w 76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" h="1202">
                    <a:moveTo>
                      <a:pt x="76" y="1202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-95" y="0"/>
                      <a:pt x="76" y="1202"/>
                    </a:cubicBezTo>
                    <a:lnTo>
                      <a:pt x="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8" name="任意多边形: 形状 2117">
                <a:extLst>
                  <a:ext uri="{FF2B5EF4-FFF2-40B4-BE49-F238E27FC236}">
                    <a16:creationId xmlns:a16="http://schemas.microsoft.com/office/drawing/2014/main" xmlns="" id="{8BC8D940-F081-4EFC-9821-16BC66158BB3}"/>
                  </a:ext>
                </a:extLst>
              </p:cNvPr>
              <p:cNvSpPr/>
              <p:nvPr/>
            </p:nvSpPr>
            <p:spPr>
              <a:xfrm>
                <a:off x="6195270" y="4318710"/>
                <a:ext cx="4979" cy="1202"/>
              </a:xfrm>
              <a:custGeom>
                <a:avLst/>
                <a:gdLst>
                  <a:gd name="connsiteX0" fmla="*/ 4980 w 4979"/>
                  <a:gd name="connsiteY0" fmla="*/ 1202 h 1202"/>
                  <a:gd name="connsiteX1" fmla="*/ 2576 w 4979"/>
                  <a:gd name="connsiteY1" fmla="*/ 1202 h 1202"/>
                  <a:gd name="connsiteX2" fmla="*/ 4980 w 4979"/>
                  <a:gd name="connsiteY2" fmla="*/ 1202 h 1202"/>
                  <a:gd name="connsiteX3" fmla="*/ 2576 w 4979"/>
                  <a:gd name="connsiteY3" fmla="*/ 1202 h 1202"/>
                  <a:gd name="connsiteX4" fmla="*/ 4980 w 4979"/>
                  <a:gd name="connsiteY4" fmla="*/ 1202 h 1202"/>
                  <a:gd name="connsiteX5" fmla="*/ 4980 w 4979"/>
                  <a:gd name="connsiteY5" fmla="*/ 1202 h 1202"/>
                  <a:gd name="connsiteX6" fmla="*/ 0 w 4979"/>
                  <a:gd name="connsiteY6" fmla="*/ 1202 h 1202"/>
                  <a:gd name="connsiteX7" fmla="*/ 0 w 4979"/>
                  <a:gd name="connsiteY7" fmla="*/ 0 h 1202"/>
                  <a:gd name="connsiteX8" fmla="*/ 0 w 4979"/>
                  <a:gd name="connsiteY8" fmla="*/ 0 h 1202"/>
                  <a:gd name="connsiteX9" fmla="*/ 4809 w 4979"/>
                  <a:gd name="connsiteY9" fmla="*/ 0 h 1202"/>
                  <a:gd name="connsiteX10" fmla="*/ 4809 w 4979"/>
                  <a:gd name="connsiteY10" fmla="*/ 0 h 1202"/>
                  <a:gd name="connsiteX11" fmla="*/ 4809 w 4979"/>
                  <a:gd name="connsiteY11" fmla="*/ 0 h 1202"/>
                  <a:gd name="connsiteX12" fmla="*/ 4809 w 4979"/>
                  <a:gd name="connsiteY12" fmla="*/ 1202 h 1202"/>
                  <a:gd name="connsiteX13" fmla="*/ 4809 w 4979"/>
                  <a:gd name="connsiteY13" fmla="*/ 1202 h 1202"/>
                  <a:gd name="connsiteX14" fmla="*/ 0 w 4979"/>
                  <a:gd name="connsiteY14" fmla="*/ 1202 h 1202"/>
                  <a:gd name="connsiteX15" fmla="*/ 0 w 4979"/>
                  <a:gd name="connsiteY15" fmla="*/ 1202 h 1202"/>
                  <a:gd name="connsiteX16" fmla="*/ 0 w 4979"/>
                  <a:gd name="connsiteY16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79" h="1202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9" y="0"/>
                    </a:lnTo>
                    <a:lnTo>
                      <a:pt x="4809" y="0"/>
                    </a:lnTo>
                    <a:lnTo>
                      <a:pt x="4809" y="0"/>
                    </a:lnTo>
                    <a:cubicBezTo>
                      <a:pt x="4809" y="0"/>
                      <a:pt x="4809" y="172"/>
                      <a:pt x="4809" y="1202"/>
                    </a:cubicBezTo>
                    <a:lnTo>
                      <a:pt x="4809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5" name="图形 7">
              <a:extLst>
                <a:ext uri="{FF2B5EF4-FFF2-40B4-BE49-F238E27FC236}">
                  <a16:creationId xmlns:a16="http://schemas.microsoft.com/office/drawing/2014/main" xmlns="" id="{4D0CC1CA-6E49-497B-B4D9-DC9FF24CE9A8}"/>
                </a:ext>
              </a:extLst>
            </p:cNvPr>
            <p:cNvGrpSpPr/>
            <p:nvPr/>
          </p:nvGrpSpPr>
          <p:grpSpPr>
            <a:xfrm>
              <a:off x="6108210" y="4285741"/>
              <a:ext cx="1201" cy="4979"/>
              <a:chOff x="6108210" y="4285741"/>
              <a:chExt cx="1201" cy="4979"/>
            </a:xfrm>
            <a:solidFill>
              <a:srgbClr val="B4B4B4"/>
            </a:solidFill>
          </p:grpSpPr>
          <p:sp>
            <p:nvSpPr>
              <p:cNvPr id="2115" name="任意多边形: 形状 2114">
                <a:extLst>
                  <a:ext uri="{FF2B5EF4-FFF2-40B4-BE49-F238E27FC236}">
                    <a16:creationId xmlns:a16="http://schemas.microsoft.com/office/drawing/2014/main" xmlns="" id="{945F2E80-AB27-49F2-8C96-A8670D2A2391}"/>
                  </a:ext>
                </a:extLst>
              </p:cNvPr>
              <p:cNvSpPr/>
              <p:nvPr/>
            </p:nvSpPr>
            <p:spPr>
              <a:xfrm>
                <a:off x="6108210" y="4288316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6" name="任意多边形: 形状 2115">
                <a:extLst>
                  <a:ext uri="{FF2B5EF4-FFF2-40B4-BE49-F238E27FC236}">
                    <a16:creationId xmlns:a16="http://schemas.microsoft.com/office/drawing/2014/main" xmlns="" id="{997EF38D-83C2-4D4E-AC62-6BC46AACBFDC}"/>
                  </a:ext>
                </a:extLst>
              </p:cNvPr>
              <p:cNvSpPr/>
              <p:nvPr/>
            </p:nvSpPr>
            <p:spPr>
              <a:xfrm>
                <a:off x="6108210" y="4285741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6" name="图形 7">
              <a:extLst>
                <a:ext uri="{FF2B5EF4-FFF2-40B4-BE49-F238E27FC236}">
                  <a16:creationId xmlns:a16="http://schemas.microsoft.com/office/drawing/2014/main" xmlns="" id="{BDE84954-7F60-43FD-B676-313C61582580}"/>
                </a:ext>
              </a:extLst>
            </p:cNvPr>
            <p:cNvGrpSpPr/>
            <p:nvPr/>
          </p:nvGrpSpPr>
          <p:grpSpPr>
            <a:xfrm>
              <a:off x="5987665" y="4341033"/>
              <a:ext cx="6182" cy="6010"/>
              <a:chOff x="5987665" y="4341033"/>
              <a:chExt cx="6182" cy="6010"/>
            </a:xfrm>
            <a:solidFill>
              <a:srgbClr val="B4B4B4"/>
            </a:solidFill>
          </p:grpSpPr>
          <p:sp>
            <p:nvSpPr>
              <p:cNvPr id="2113" name="任意多边形: 形状 2112">
                <a:extLst>
                  <a:ext uri="{FF2B5EF4-FFF2-40B4-BE49-F238E27FC236}">
                    <a16:creationId xmlns:a16="http://schemas.microsoft.com/office/drawing/2014/main" xmlns="" id="{992CDAB7-EF60-4350-B0C0-98708EEA41A7}"/>
                  </a:ext>
                </a:extLst>
              </p:cNvPr>
              <p:cNvSpPr/>
              <p:nvPr/>
            </p:nvSpPr>
            <p:spPr>
              <a:xfrm>
                <a:off x="5990069" y="4343266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4" name="任意多边形: 形状 2113">
                <a:extLst>
                  <a:ext uri="{FF2B5EF4-FFF2-40B4-BE49-F238E27FC236}">
                    <a16:creationId xmlns:a16="http://schemas.microsoft.com/office/drawing/2014/main" xmlns="" id="{E30FDDCD-F0B6-4E27-8506-97E5E4F923E3}"/>
                  </a:ext>
                </a:extLst>
              </p:cNvPr>
              <p:cNvSpPr/>
              <p:nvPr/>
            </p:nvSpPr>
            <p:spPr>
              <a:xfrm>
                <a:off x="5987665" y="4341033"/>
                <a:ext cx="6182" cy="6010"/>
              </a:xfrm>
              <a:custGeom>
                <a:avLst/>
                <a:gdLst>
                  <a:gd name="connsiteX0" fmla="*/ 3606 w 6182"/>
                  <a:gd name="connsiteY0" fmla="*/ 5838 h 6010"/>
                  <a:gd name="connsiteX1" fmla="*/ 2404 w 6182"/>
                  <a:gd name="connsiteY1" fmla="*/ 5838 h 6010"/>
                  <a:gd name="connsiteX2" fmla="*/ 2404 w 6182"/>
                  <a:gd name="connsiteY2" fmla="*/ 5838 h 6010"/>
                  <a:gd name="connsiteX3" fmla="*/ 1889 w 6182"/>
                  <a:gd name="connsiteY3" fmla="*/ 5838 h 6010"/>
                  <a:gd name="connsiteX4" fmla="*/ 1374 w 6182"/>
                  <a:gd name="connsiteY4" fmla="*/ 5667 h 6010"/>
                  <a:gd name="connsiteX5" fmla="*/ 1374 w 6182"/>
                  <a:gd name="connsiteY5" fmla="*/ 5667 h 6010"/>
                  <a:gd name="connsiteX6" fmla="*/ 0 w 6182"/>
                  <a:gd name="connsiteY6" fmla="*/ 3606 h 6010"/>
                  <a:gd name="connsiteX7" fmla="*/ 3778 w 6182"/>
                  <a:gd name="connsiteY7" fmla="*/ 0 h 6010"/>
                  <a:gd name="connsiteX8" fmla="*/ 3778 w 6182"/>
                  <a:gd name="connsiteY8" fmla="*/ 0 h 6010"/>
                  <a:gd name="connsiteX9" fmla="*/ 6182 w 6182"/>
                  <a:gd name="connsiteY9" fmla="*/ 0 h 6010"/>
                  <a:gd name="connsiteX10" fmla="*/ 6182 w 6182"/>
                  <a:gd name="connsiteY10" fmla="*/ 2404 h 6010"/>
                  <a:gd name="connsiteX11" fmla="*/ 6182 w 6182"/>
                  <a:gd name="connsiteY11" fmla="*/ 3606 h 6010"/>
                  <a:gd name="connsiteX12" fmla="*/ 3778 w 6182"/>
                  <a:gd name="connsiteY12" fmla="*/ 3606 h 6010"/>
                  <a:gd name="connsiteX13" fmla="*/ 3778 w 6182"/>
                  <a:gd name="connsiteY13" fmla="*/ 1202 h 6010"/>
                  <a:gd name="connsiteX14" fmla="*/ 3778 w 6182"/>
                  <a:gd name="connsiteY14" fmla="*/ 3606 h 6010"/>
                  <a:gd name="connsiteX15" fmla="*/ 4980 w 6182"/>
                  <a:gd name="connsiteY15" fmla="*/ 3606 h 6010"/>
                  <a:gd name="connsiteX16" fmla="*/ 3778 w 6182"/>
                  <a:gd name="connsiteY16" fmla="*/ 3606 h 6010"/>
                  <a:gd name="connsiteX17" fmla="*/ 6182 w 6182"/>
                  <a:gd name="connsiteY17" fmla="*/ 3606 h 6010"/>
                  <a:gd name="connsiteX18" fmla="*/ 6182 w 6182"/>
                  <a:gd name="connsiteY18" fmla="*/ 6010 h 6010"/>
                  <a:gd name="connsiteX19" fmla="*/ 3606 w 6182"/>
                  <a:gd name="connsiteY19" fmla="*/ 6010 h 6010"/>
                  <a:gd name="connsiteX20" fmla="*/ 3606 w 6182"/>
                  <a:gd name="connsiteY20" fmla="*/ 5838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2" h="6010">
                    <a:moveTo>
                      <a:pt x="3606" y="5838"/>
                    </a:moveTo>
                    <a:cubicBezTo>
                      <a:pt x="2404" y="5838"/>
                      <a:pt x="2404" y="5838"/>
                      <a:pt x="2404" y="5838"/>
                    </a:cubicBezTo>
                    <a:lnTo>
                      <a:pt x="2404" y="5838"/>
                    </a:lnTo>
                    <a:lnTo>
                      <a:pt x="1889" y="5838"/>
                    </a:lnTo>
                    <a:lnTo>
                      <a:pt x="1374" y="5667"/>
                    </a:lnTo>
                    <a:lnTo>
                      <a:pt x="1374" y="5667"/>
                    </a:lnTo>
                    <a:lnTo>
                      <a:pt x="0" y="3606"/>
                    </a:lnTo>
                    <a:cubicBezTo>
                      <a:pt x="0" y="3434"/>
                      <a:pt x="344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3778" y="3606"/>
                    </a:lnTo>
                    <a:lnTo>
                      <a:pt x="3778" y="1202"/>
                    </a:lnTo>
                    <a:lnTo>
                      <a:pt x="3778" y="3606"/>
                    </a:lnTo>
                    <a:lnTo>
                      <a:pt x="4980" y="3606"/>
                    </a:lnTo>
                    <a:lnTo>
                      <a:pt x="3778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583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7" name="图形 7">
              <a:extLst>
                <a:ext uri="{FF2B5EF4-FFF2-40B4-BE49-F238E27FC236}">
                  <a16:creationId xmlns:a16="http://schemas.microsoft.com/office/drawing/2014/main" xmlns="" id="{8653A40E-B3CE-473D-80AF-F9700A0DB2A2}"/>
                </a:ext>
              </a:extLst>
            </p:cNvPr>
            <p:cNvGrpSpPr/>
            <p:nvPr/>
          </p:nvGrpSpPr>
          <p:grpSpPr>
            <a:xfrm>
              <a:off x="6331097" y="4243498"/>
              <a:ext cx="4808" cy="1202"/>
              <a:chOff x="6331097" y="4243498"/>
              <a:chExt cx="4808" cy="1202"/>
            </a:xfrm>
            <a:solidFill>
              <a:srgbClr val="B4B4B4"/>
            </a:solidFill>
          </p:grpSpPr>
          <p:sp>
            <p:nvSpPr>
              <p:cNvPr id="2111" name="任意多边形: 形状 2110">
                <a:extLst>
                  <a:ext uri="{FF2B5EF4-FFF2-40B4-BE49-F238E27FC236}">
                    <a16:creationId xmlns:a16="http://schemas.microsoft.com/office/drawing/2014/main" xmlns="" id="{AFB546F2-0C9A-40CD-BF5A-BBD5298B81D0}"/>
                  </a:ext>
                </a:extLst>
              </p:cNvPr>
              <p:cNvSpPr/>
              <p:nvPr/>
            </p:nvSpPr>
            <p:spPr>
              <a:xfrm>
                <a:off x="6333501" y="4243498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2" name="任意多边形: 形状 2111">
                <a:extLst>
                  <a:ext uri="{FF2B5EF4-FFF2-40B4-BE49-F238E27FC236}">
                    <a16:creationId xmlns:a16="http://schemas.microsoft.com/office/drawing/2014/main" xmlns="" id="{111119F3-CF95-43F0-B8A8-38EDCE776E84}"/>
                  </a:ext>
                </a:extLst>
              </p:cNvPr>
              <p:cNvSpPr/>
              <p:nvPr/>
            </p:nvSpPr>
            <p:spPr>
              <a:xfrm>
                <a:off x="6331097" y="4243498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8" name="图形 7">
              <a:extLst>
                <a:ext uri="{FF2B5EF4-FFF2-40B4-BE49-F238E27FC236}">
                  <a16:creationId xmlns:a16="http://schemas.microsoft.com/office/drawing/2014/main" xmlns="" id="{0CECCFB7-1877-4F91-A2C5-A112139B4A2B}"/>
                </a:ext>
              </a:extLst>
            </p:cNvPr>
            <p:cNvGrpSpPr/>
            <p:nvPr/>
          </p:nvGrpSpPr>
          <p:grpSpPr>
            <a:xfrm>
              <a:off x="6457995" y="4038985"/>
              <a:ext cx="12191" cy="6353"/>
              <a:chOff x="6457995" y="4038985"/>
              <a:chExt cx="12191" cy="6353"/>
            </a:xfrm>
            <a:solidFill>
              <a:srgbClr val="B4B4B4"/>
            </a:solidFill>
          </p:grpSpPr>
          <p:sp>
            <p:nvSpPr>
              <p:cNvPr id="2109" name="任意多边形: 形状 2108">
                <a:extLst>
                  <a:ext uri="{FF2B5EF4-FFF2-40B4-BE49-F238E27FC236}">
                    <a16:creationId xmlns:a16="http://schemas.microsoft.com/office/drawing/2014/main" xmlns="" id="{F094BBE2-F136-46FD-91AC-103097B53529}"/>
                  </a:ext>
                </a:extLst>
              </p:cNvPr>
              <p:cNvSpPr/>
              <p:nvPr/>
            </p:nvSpPr>
            <p:spPr>
              <a:xfrm>
                <a:off x="6463834" y="4041217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2404" y="1202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0" name="任意多边形: 形状 2109">
                <a:extLst>
                  <a:ext uri="{FF2B5EF4-FFF2-40B4-BE49-F238E27FC236}">
                    <a16:creationId xmlns:a16="http://schemas.microsoft.com/office/drawing/2014/main" xmlns="" id="{37C9DE21-C554-40D0-AE85-30A002EDED86}"/>
                  </a:ext>
                </a:extLst>
              </p:cNvPr>
              <p:cNvSpPr/>
              <p:nvPr/>
            </p:nvSpPr>
            <p:spPr>
              <a:xfrm>
                <a:off x="6457995" y="4038985"/>
                <a:ext cx="12191" cy="6353"/>
              </a:xfrm>
              <a:custGeom>
                <a:avLst/>
                <a:gdLst>
                  <a:gd name="connsiteX0" fmla="*/ 6010 w 12191"/>
                  <a:gd name="connsiteY0" fmla="*/ 6010 h 6353"/>
                  <a:gd name="connsiteX1" fmla="*/ 5323 w 12191"/>
                  <a:gd name="connsiteY1" fmla="*/ 5323 h 6353"/>
                  <a:gd name="connsiteX2" fmla="*/ 0 w 12191"/>
                  <a:gd name="connsiteY2" fmla="*/ 0 h 6353"/>
                  <a:gd name="connsiteX3" fmla="*/ 5838 w 12191"/>
                  <a:gd name="connsiteY3" fmla="*/ 0 h 6353"/>
                  <a:gd name="connsiteX4" fmla="*/ 7040 w 12191"/>
                  <a:gd name="connsiteY4" fmla="*/ 0 h 6353"/>
                  <a:gd name="connsiteX5" fmla="*/ 8243 w 12191"/>
                  <a:gd name="connsiteY5" fmla="*/ 0 h 6353"/>
                  <a:gd name="connsiteX6" fmla="*/ 8243 w 12191"/>
                  <a:gd name="connsiteY6" fmla="*/ 0 h 6353"/>
                  <a:gd name="connsiteX7" fmla="*/ 8243 w 12191"/>
                  <a:gd name="connsiteY7" fmla="*/ 0 h 6353"/>
                  <a:gd name="connsiteX8" fmla="*/ 9273 w 12191"/>
                  <a:gd name="connsiteY8" fmla="*/ 172 h 6353"/>
                  <a:gd name="connsiteX9" fmla="*/ 9273 w 12191"/>
                  <a:gd name="connsiteY9" fmla="*/ 172 h 6353"/>
                  <a:gd name="connsiteX10" fmla="*/ 10303 w 12191"/>
                  <a:gd name="connsiteY10" fmla="*/ 1030 h 6353"/>
                  <a:gd name="connsiteX11" fmla="*/ 10303 w 12191"/>
                  <a:gd name="connsiteY11" fmla="*/ 1030 h 6353"/>
                  <a:gd name="connsiteX12" fmla="*/ 10474 w 12191"/>
                  <a:gd name="connsiteY12" fmla="*/ 1374 h 6353"/>
                  <a:gd name="connsiteX13" fmla="*/ 10474 w 12191"/>
                  <a:gd name="connsiteY13" fmla="*/ 1374 h 6353"/>
                  <a:gd name="connsiteX14" fmla="*/ 12192 w 12191"/>
                  <a:gd name="connsiteY14" fmla="*/ 4980 h 6353"/>
                  <a:gd name="connsiteX15" fmla="*/ 9788 w 12191"/>
                  <a:gd name="connsiteY15" fmla="*/ 4980 h 6353"/>
                  <a:gd name="connsiteX16" fmla="*/ 7040 w 12191"/>
                  <a:gd name="connsiteY16" fmla="*/ 6353 h 6353"/>
                  <a:gd name="connsiteX17" fmla="*/ 7040 w 12191"/>
                  <a:gd name="connsiteY17" fmla="*/ 6353 h 6353"/>
                  <a:gd name="connsiteX18" fmla="*/ 7040 w 12191"/>
                  <a:gd name="connsiteY18" fmla="*/ 4980 h 6353"/>
                  <a:gd name="connsiteX19" fmla="*/ 7040 w 12191"/>
                  <a:gd name="connsiteY19" fmla="*/ 6353 h 6353"/>
                  <a:gd name="connsiteX20" fmla="*/ 6010 w 12191"/>
                  <a:gd name="connsiteY20" fmla="*/ 6353 h 6353"/>
                  <a:gd name="connsiteX21" fmla="*/ 6010 w 12191"/>
                  <a:gd name="connsiteY21" fmla="*/ 6010 h 6353"/>
                  <a:gd name="connsiteX22" fmla="*/ 7040 w 12191"/>
                  <a:gd name="connsiteY22" fmla="*/ 4293 h 6353"/>
                  <a:gd name="connsiteX23" fmla="*/ 7040 w 12191"/>
                  <a:gd name="connsiteY23" fmla="*/ 3606 h 6353"/>
                  <a:gd name="connsiteX24" fmla="*/ 8243 w 12191"/>
                  <a:gd name="connsiteY24" fmla="*/ 2232 h 6353"/>
                  <a:gd name="connsiteX25" fmla="*/ 7040 w 12191"/>
                  <a:gd name="connsiteY25" fmla="*/ 3606 h 6353"/>
                  <a:gd name="connsiteX26" fmla="*/ 7040 w 12191"/>
                  <a:gd name="connsiteY26" fmla="*/ 4293 h 6353"/>
                  <a:gd name="connsiteX27" fmla="*/ 7040 w 12191"/>
                  <a:gd name="connsiteY27" fmla="*/ 4293 h 6353"/>
                  <a:gd name="connsiteX28" fmla="*/ 7040 w 12191"/>
                  <a:gd name="connsiteY28" fmla="*/ 4293 h 6353"/>
                  <a:gd name="connsiteX29" fmla="*/ 8414 w 12191"/>
                  <a:gd name="connsiteY29" fmla="*/ 2232 h 6353"/>
                  <a:gd name="connsiteX30" fmla="*/ 8758 w 12191"/>
                  <a:gd name="connsiteY30" fmla="*/ 1717 h 6353"/>
                  <a:gd name="connsiteX31" fmla="*/ 8414 w 12191"/>
                  <a:gd name="connsiteY31" fmla="*/ 2232 h 6353"/>
                  <a:gd name="connsiteX32" fmla="*/ 8414 w 12191"/>
                  <a:gd name="connsiteY32" fmla="*/ 2232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191" h="6353">
                    <a:moveTo>
                      <a:pt x="6010" y="6010"/>
                    </a:moveTo>
                    <a:lnTo>
                      <a:pt x="5323" y="5323"/>
                    </a:lnTo>
                    <a:lnTo>
                      <a:pt x="0" y="0"/>
                    </a:lnTo>
                    <a:lnTo>
                      <a:pt x="5838" y="0"/>
                    </a:lnTo>
                    <a:lnTo>
                      <a:pt x="7040" y="0"/>
                    </a:lnTo>
                    <a:cubicBezTo>
                      <a:pt x="8243" y="0"/>
                      <a:pt x="8243" y="0"/>
                      <a:pt x="8243" y="0"/>
                    </a:cubicBezTo>
                    <a:lnTo>
                      <a:pt x="8243" y="0"/>
                    </a:lnTo>
                    <a:lnTo>
                      <a:pt x="8243" y="0"/>
                    </a:lnTo>
                    <a:cubicBezTo>
                      <a:pt x="8758" y="0"/>
                      <a:pt x="9101" y="0"/>
                      <a:pt x="9273" y="172"/>
                    </a:cubicBezTo>
                    <a:lnTo>
                      <a:pt x="9273" y="172"/>
                    </a:lnTo>
                    <a:cubicBezTo>
                      <a:pt x="10303" y="687"/>
                      <a:pt x="9959" y="859"/>
                      <a:pt x="10303" y="1030"/>
                    </a:cubicBezTo>
                    <a:lnTo>
                      <a:pt x="10303" y="1030"/>
                    </a:lnTo>
                    <a:cubicBezTo>
                      <a:pt x="10474" y="1202"/>
                      <a:pt x="10474" y="1202"/>
                      <a:pt x="10474" y="1374"/>
                    </a:cubicBezTo>
                    <a:lnTo>
                      <a:pt x="10474" y="1374"/>
                    </a:lnTo>
                    <a:lnTo>
                      <a:pt x="12192" y="4980"/>
                    </a:lnTo>
                    <a:lnTo>
                      <a:pt x="9788" y="4980"/>
                    </a:lnTo>
                    <a:cubicBezTo>
                      <a:pt x="9273" y="5667"/>
                      <a:pt x="8414" y="6182"/>
                      <a:pt x="7040" y="6353"/>
                    </a:cubicBezTo>
                    <a:lnTo>
                      <a:pt x="7040" y="6353"/>
                    </a:lnTo>
                    <a:lnTo>
                      <a:pt x="7040" y="4980"/>
                    </a:lnTo>
                    <a:lnTo>
                      <a:pt x="7040" y="6353"/>
                    </a:lnTo>
                    <a:lnTo>
                      <a:pt x="6010" y="6353"/>
                    </a:lnTo>
                    <a:lnTo>
                      <a:pt x="6010" y="6010"/>
                    </a:lnTo>
                    <a:close/>
                    <a:moveTo>
                      <a:pt x="7040" y="4293"/>
                    </a:moveTo>
                    <a:lnTo>
                      <a:pt x="7040" y="3606"/>
                    </a:lnTo>
                    <a:lnTo>
                      <a:pt x="8243" y="2232"/>
                    </a:lnTo>
                    <a:lnTo>
                      <a:pt x="7040" y="3606"/>
                    </a:lnTo>
                    <a:lnTo>
                      <a:pt x="7040" y="4293"/>
                    </a:lnTo>
                    <a:lnTo>
                      <a:pt x="7040" y="4293"/>
                    </a:lnTo>
                    <a:lnTo>
                      <a:pt x="7040" y="4293"/>
                    </a:lnTo>
                    <a:close/>
                    <a:moveTo>
                      <a:pt x="8414" y="2232"/>
                    </a:moveTo>
                    <a:lnTo>
                      <a:pt x="8758" y="1717"/>
                    </a:lnTo>
                    <a:lnTo>
                      <a:pt x="8414" y="2232"/>
                    </a:lnTo>
                    <a:lnTo>
                      <a:pt x="8414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9" name="图形 7">
              <a:extLst>
                <a:ext uri="{FF2B5EF4-FFF2-40B4-BE49-F238E27FC236}">
                  <a16:creationId xmlns:a16="http://schemas.microsoft.com/office/drawing/2014/main" xmlns="" id="{87B37C98-A664-4C7B-BEAA-F7313D9EAA8B}"/>
                </a:ext>
              </a:extLst>
            </p:cNvPr>
            <p:cNvGrpSpPr/>
            <p:nvPr/>
          </p:nvGrpSpPr>
          <p:grpSpPr>
            <a:xfrm>
              <a:off x="6737377" y="4057187"/>
              <a:ext cx="6182" cy="6181"/>
              <a:chOff x="6737377" y="4057187"/>
              <a:chExt cx="6182" cy="6181"/>
            </a:xfrm>
            <a:solidFill>
              <a:srgbClr val="B4B4B4"/>
            </a:solidFill>
          </p:grpSpPr>
          <p:sp>
            <p:nvSpPr>
              <p:cNvPr id="2107" name="任意多边形: 形状 2106">
                <a:extLst>
                  <a:ext uri="{FF2B5EF4-FFF2-40B4-BE49-F238E27FC236}">
                    <a16:creationId xmlns:a16="http://schemas.microsoft.com/office/drawing/2014/main" xmlns="" id="{7AB3AFAA-9631-4125-A90B-C6498D795C5B}"/>
                  </a:ext>
                </a:extLst>
              </p:cNvPr>
              <p:cNvSpPr/>
              <p:nvPr/>
            </p:nvSpPr>
            <p:spPr>
              <a:xfrm>
                <a:off x="6739781" y="405976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8" name="任意多边形: 形状 2107">
                <a:extLst>
                  <a:ext uri="{FF2B5EF4-FFF2-40B4-BE49-F238E27FC236}">
                    <a16:creationId xmlns:a16="http://schemas.microsoft.com/office/drawing/2014/main" xmlns="" id="{E3D1B840-8D49-40BD-8808-799EC47F92D8}"/>
                  </a:ext>
                </a:extLst>
              </p:cNvPr>
              <p:cNvSpPr/>
              <p:nvPr/>
            </p:nvSpPr>
            <p:spPr>
              <a:xfrm>
                <a:off x="6737377" y="4057187"/>
                <a:ext cx="6182" cy="6181"/>
              </a:xfrm>
              <a:custGeom>
                <a:avLst/>
                <a:gdLst>
                  <a:gd name="connsiteX0" fmla="*/ 3606 w 6182"/>
                  <a:gd name="connsiteY0" fmla="*/ 6182 h 6181"/>
                  <a:gd name="connsiteX1" fmla="*/ 2404 w 6182"/>
                  <a:gd name="connsiteY1" fmla="*/ 6182 h 6181"/>
                  <a:gd name="connsiteX2" fmla="*/ 2404 w 6182"/>
                  <a:gd name="connsiteY2" fmla="*/ 6182 h 6181"/>
                  <a:gd name="connsiteX3" fmla="*/ 0 w 6182"/>
                  <a:gd name="connsiteY3" fmla="*/ 6182 h 6181"/>
                  <a:gd name="connsiteX4" fmla="*/ 0 w 6182"/>
                  <a:gd name="connsiteY4" fmla="*/ 3778 h 6181"/>
                  <a:gd name="connsiteX5" fmla="*/ 0 w 6182"/>
                  <a:gd name="connsiteY5" fmla="*/ 0 h 6181"/>
                  <a:gd name="connsiteX6" fmla="*/ 2404 w 6182"/>
                  <a:gd name="connsiteY6" fmla="*/ 0 h 6181"/>
                  <a:gd name="connsiteX7" fmla="*/ 6182 w 6182"/>
                  <a:gd name="connsiteY7" fmla="*/ 3778 h 6181"/>
                  <a:gd name="connsiteX8" fmla="*/ 6182 w 6182"/>
                  <a:gd name="connsiteY8" fmla="*/ 3778 h 6181"/>
                  <a:gd name="connsiteX9" fmla="*/ 6182 w 6182"/>
                  <a:gd name="connsiteY9" fmla="*/ 6182 h 6181"/>
                  <a:gd name="connsiteX10" fmla="*/ 3606 w 6182"/>
                  <a:gd name="connsiteY10" fmla="*/ 6182 h 6181"/>
                  <a:gd name="connsiteX11" fmla="*/ 3606 w 6182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82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778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0" name="图形 7">
              <a:extLst>
                <a:ext uri="{FF2B5EF4-FFF2-40B4-BE49-F238E27FC236}">
                  <a16:creationId xmlns:a16="http://schemas.microsoft.com/office/drawing/2014/main" xmlns="" id="{0B974F7A-F566-444E-BD8A-58048BEBA8E7}"/>
                </a:ext>
              </a:extLst>
            </p:cNvPr>
            <p:cNvGrpSpPr/>
            <p:nvPr/>
          </p:nvGrpSpPr>
          <p:grpSpPr>
            <a:xfrm>
              <a:off x="6742185" y="4016662"/>
              <a:ext cx="2404" cy="4808"/>
              <a:chOff x="6742185" y="4016662"/>
              <a:chExt cx="2404" cy="4808"/>
            </a:xfrm>
            <a:solidFill>
              <a:srgbClr val="B4B4B4"/>
            </a:solidFill>
          </p:grpSpPr>
          <p:sp>
            <p:nvSpPr>
              <p:cNvPr id="2105" name="任意多边形: 形状 2104">
                <a:extLst>
                  <a:ext uri="{FF2B5EF4-FFF2-40B4-BE49-F238E27FC236}">
                    <a16:creationId xmlns:a16="http://schemas.microsoft.com/office/drawing/2014/main" xmlns="" id="{5CCE45D4-1A9A-4E56-BD20-F3DC9E666D8D}"/>
                  </a:ext>
                </a:extLst>
              </p:cNvPr>
              <p:cNvSpPr/>
              <p:nvPr/>
            </p:nvSpPr>
            <p:spPr>
              <a:xfrm>
                <a:off x="6742185" y="4019066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6" name="任意多边形: 形状 2105">
                <a:extLst>
                  <a:ext uri="{FF2B5EF4-FFF2-40B4-BE49-F238E27FC236}">
                    <a16:creationId xmlns:a16="http://schemas.microsoft.com/office/drawing/2014/main" xmlns="" id="{D7F63483-94E6-4A35-A1DC-54949E995701}"/>
                  </a:ext>
                </a:extLst>
              </p:cNvPr>
              <p:cNvSpPr/>
              <p:nvPr/>
            </p:nvSpPr>
            <p:spPr>
              <a:xfrm>
                <a:off x="6742185" y="4016662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4808 h 4808"/>
                  <a:gd name="connsiteX3" fmla="*/ 0 w 2404"/>
                  <a:gd name="connsiteY3" fmla="*/ 0 h 4808"/>
                  <a:gd name="connsiteX4" fmla="*/ 1202 w 2404"/>
                  <a:gd name="connsiteY4" fmla="*/ 0 h 4808"/>
                  <a:gd name="connsiteX5" fmla="*/ 1202 w 2404"/>
                  <a:gd name="connsiteY5" fmla="*/ 0 h 4808"/>
                  <a:gd name="connsiteX6" fmla="*/ 2404 w 2404"/>
                  <a:gd name="connsiteY6" fmla="*/ 0 h 4808"/>
                  <a:gd name="connsiteX7" fmla="*/ 2404 w 2404"/>
                  <a:gd name="connsiteY7" fmla="*/ 4808 h 4808"/>
                  <a:gd name="connsiteX8" fmla="*/ 1202 w 2404"/>
                  <a:gd name="connsiteY8" fmla="*/ 4808 h 4808"/>
                  <a:gd name="connsiteX9" fmla="*/ 1202 w 2404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1" name="图形 7">
              <a:extLst>
                <a:ext uri="{FF2B5EF4-FFF2-40B4-BE49-F238E27FC236}">
                  <a16:creationId xmlns:a16="http://schemas.microsoft.com/office/drawing/2014/main" xmlns="" id="{44D16184-942F-4976-B584-C7E856BBEB2E}"/>
                </a:ext>
              </a:extLst>
            </p:cNvPr>
            <p:cNvGrpSpPr/>
            <p:nvPr/>
          </p:nvGrpSpPr>
          <p:grpSpPr>
            <a:xfrm>
              <a:off x="6730852" y="4015460"/>
              <a:ext cx="7212" cy="6010"/>
              <a:chOff x="6730852" y="4015460"/>
              <a:chExt cx="7212" cy="6010"/>
            </a:xfrm>
            <a:solidFill>
              <a:srgbClr val="B4B4B4"/>
            </a:solidFill>
          </p:grpSpPr>
          <p:sp>
            <p:nvSpPr>
              <p:cNvPr id="2103" name="任意多边形: 形状 2102">
                <a:extLst>
                  <a:ext uri="{FF2B5EF4-FFF2-40B4-BE49-F238E27FC236}">
                    <a16:creationId xmlns:a16="http://schemas.microsoft.com/office/drawing/2014/main" xmlns="" id="{946E1570-4B29-4A35-9DC7-420009D3B4AC}"/>
                  </a:ext>
                </a:extLst>
              </p:cNvPr>
              <p:cNvSpPr/>
              <p:nvPr/>
            </p:nvSpPr>
            <p:spPr>
              <a:xfrm>
                <a:off x="6733413" y="4017864"/>
                <a:ext cx="2418" cy="1202"/>
              </a:xfrm>
              <a:custGeom>
                <a:avLst/>
                <a:gdLst>
                  <a:gd name="connsiteX0" fmla="*/ 1216 w 2418"/>
                  <a:gd name="connsiteY0" fmla="*/ 1202 h 1202"/>
                  <a:gd name="connsiteX1" fmla="*/ 2419 w 2418"/>
                  <a:gd name="connsiteY1" fmla="*/ 0 h 1202"/>
                  <a:gd name="connsiteX2" fmla="*/ 1216 w 2418"/>
                  <a:gd name="connsiteY2" fmla="*/ 0 h 1202"/>
                  <a:gd name="connsiteX3" fmla="*/ 15 w 2418"/>
                  <a:gd name="connsiteY3" fmla="*/ 0 h 1202"/>
                  <a:gd name="connsiteX4" fmla="*/ 1216 w 2418"/>
                  <a:gd name="connsiteY4" fmla="*/ 1202 h 1202"/>
                  <a:gd name="connsiteX5" fmla="*/ 1216 w 2418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8" h="1202">
                    <a:moveTo>
                      <a:pt x="1216" y="1202"/>
                    </a:moveTo>
                    <a:cubicBezTo>
                      <a:pt x="2419" y="1202"/>
                      <a:pt x="2419" y="1202"/>
                      <a:pt x="2419" y="0"/>
                    </a:cubicBezTo>
                    <a:cubicBezTo>
                      <a:pt x="2419" y="0"/>
                      <a:pt x="2419" y="0"/>
                      <a:pt x="1216" y="0"/>
                    </a:cubicBezTo>
                    <a:lnTo>
                      <a:pt x="15" y="0"/>
                    </a:lnTo>
                    <a:cubicBezTo>
                      <a:pt x="-157" y="1202"/>
                      <a:pt x="1216" y="1202"/>
                      <a:pt x="1216" y="1202"/>
                    </a:cubicBezTo>
                    <a:lnTo>
                      <a:pt x="121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4" name="任意多边形: 形状 2103">
                <a:extLst>
                  <a:ext uri="{FF2B5EF4-FFF2-40B4-BE49-F238E27FC236}">
                    <a16:creationId xmlns:a16="http://schemas.microsoft.com/office/drawing/2014/main" xmlns="" id="{72C5DF35-0BA0-4F04-8E57-68D2B61CB23D}"/>
                  </a:ext>
                </a:extLst>
              </p:cNvPr>
              <p:cNvSpPr/>
              <p:nvPr/>
            </p:nvSpPr>
            <p:spPr>
              <a:xfrm>
                <a:off x="6730852" y="4015460"/>
                <a:ext cx="7212" cy="6010"/>
              </a:xfrm>
              <a:custGeom>
                <a:avLst/>
                <a:gdLst>
                  <a:gd name="connsiteX0" fmla="*/ 0 w 7212"/>
                  <a:gd name="connsiteY0" fmla="*/ 2404 h 6010"/>
                  <a:gd name="connsiteX1" fmla="*/ 0 w 7212"/>
                  <a:gd name="connsiteY1" fmla="*/ 0 h 6010"/>
                  <a:gd name="connsiteX2" fmla="*/ 2404 w 7212"/>
                  <a:gd name="connsiteY2" fmla="*/ 0 h 6010"/>
                  <a:gd name="connsiteX3" fmla="*/ 3606 w 7212"/>
                  <a:gd name="connsiteY3" fmla="*/ 0 h 6010"/>
                  <a:gd name="connsiteX4" fmla="*/ 4808 w 7212"/>
                  <a:gd name="connsiteY4" fmla="*/ 0 h 6010"/>
                  <a:gd name="connsiteX5" fmla="*/ 4808 w 7212"/>
                  <a:gd name="connsiteY5" fmla="*/ 0 h 6010"/>
                  <a:gd name="connsiteX6" fmla="*/ 7212 w 7212"/>
                  <a:gd name="connsiteY6" fmla="*/ 0 h 6010"/>
                  <a:gd name="connsiteX7" fmla="*/ 7212 w 7212"/>
                  <a:gd name="connsiteY7" fmla="*/ 2404 h 6010"/>
                  <a:gd name="connsiteX8" fmla="*/ 6354 w 7212"/>
                  <a:gd name="connsiteY8" fmla="*/ 5152 h 6010"/>
                  <a:gd name="connsiteX9" fmla="*/ 6354 w 7212"/>
                  <a:gd name="connsiteY9" fmla="*/ 5152 h 6010"/>
                  <a:gd name="connsiteX10" fmla="*/ 3950 w 7212"/>
                  <a:gd name="connsiteY10" fmla="*/ 6010 h 6010"/>
                  <a:gd name="connsiteX11" fmla="*/ 3950 w 7212"/>
                  <a:gd name="connsiteY11" fmla="*/ 6010 h 6010"/>
                  <a:gd name="connsiteX12" fmla="*/ 3435 w 7212"/>
                  <a:gd name="connsiteY12" fmla="*/ 6010 h 6010"/>
                  <a:gd name="connsiteX13" fmla="*/ 3435 w 7212"/>
                  <a:gd name="connsiteY13" fmla="*/ 6010 h 6010"/>
                  <a:gd name="connsiteX14" fmla="*/ 3435 w 7212"/>
                  <a:gd name="connsiteY14" fmla="*/ 4636 h 6010"/>
                  <a:gd name="connsiteX15" fmla="*/ 3435 w 7212"/>
                  <a:gd name="connsiteY15" fmla="*/ 6010 h 6010"/>
                  <a:gd name="connsiteX16" fmla="*/ 0 w 7212"/>
                  <a:gd name="connsiteY16" fmla="*/ 2404 h 6010"/>
                  <a:gd name="connsiteX17" fmla="*/ 0 w 7212"/>
                  <a:gd name="connsiteY17" fmla="*/ 2404 h 6010"/>
                  <a:gd name="connsiteX18" fmla="*/ 4122 w 7212"/>
                  <a:gd name="connsiteY18" fmla="*/ 2404 h 6010"/>
                  <a:gd name="connsiteX19" fmla="*/ 4808 w 7212"/>
                  <a:gd name="connsiteY19" fmla="*/ 2404 h 6010"/>
                  <a:gd name="connsiteX20" fmla="*/ 4122 w 7212"/>
                  <a:gd name="connsiteY20" fmla="*/ 2404 h 6010"/>
                  <a:gd name="connsiteX21" fmla="*/ 4122 w 7212"/>
                  <a:gd name="connsiteY21" fmla="*/ 2404 h 6010"/>
                  <a:gd name="connsiteX22" fmla="*/ 4122 w 7212"/>
                  <a:gd name="connsiteY22" fmla="*/ 2404 h 6010"/>
                  <a:gd name="connsiteX23" fmla="*/ 3778 w 7212"/>
                  <a:gd name="connsiteY23" fmla="*/ 1202 h 6010"/>
                  <a:gd name="connsiteX24" fmla="*/ 3778 w 7212"/>
                  <a:gd name="connsiteY24" fmla="*/ 1202 h 6010"/>
                  <a:gd name="connsiteX25" fmla="*/ 3778 w 7212"/>
                  <a:gd name="connsiteY25" fmla="*/ 1202 h 6010"/>
                  <a:gd name="connsiteX26" fmla="*/ 3778 w 7212"/>
                  <a:gd name="connsiteY26" fmla="*/ 120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12" h="6010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lnTo>
                      <a:pt x="7212" y="0"/>
                    </a:lnTo>
                    <a:lnTo>
                      <a:pt x="7212" y="2404"/>
                    </a:lnTo>
                    <a:cubicBezTo>
                      <a:pt x="7040" y="2919"/>
                      <a:pt x="7556" y="3606"/>
                      <a:pt x="6354" y="5152"/>
                    </a:cubicBezTo>
                    <a:lnTo>
                      <a:pt x="6354" y="5152"/>
                    </a:lnTo>
                    <a:cubicBezTo>
                      <a:pt x="5152" y="6010"/>
                      <a:pt x="4465" y="6010"/>
                      <a:pt x="3950" y="6010"/>
                    </a:cubicBezTo>
                    <a:lnTo>
                      <a:pt x="3950" y="6010"/>
                    </a:lnTo>
                    <a:cubicBezTo>
                      <a:pt x="3778" y="6010"/>
                      <a:pt x="3606" y="6010"/>
                      <a:pt x="3435" y="6010"/>
                    </a:cubicBezTo>
                    <a:lnTo>
                      <a:pt x="3435" y="6010"/>
                    </a:lnTo>
                    <a:lnTo>
                      <a:pt x="3435" y="4636"/>
                    </a:lnTo>
                    <a:lnTo>
                      <a:pt x="3435" y="6010"/>
                    </a:lnTo>
                    <a:cubicBezTo>
                      <a:pt x="3778" y="6010"/>
                      <a:pt x="172" y="5839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4122" y="2404"/>
                    </a:moveTo>
                    <a:lnTo>
                      <a:pt x="4808" y="2404"/>
                    </a:lnTo>
                    <a:lnTo>
                      <a:pt x="4122" y="2404"/>
                    </a:lnTo>
                    <a:lnTo>
                      <a:pt x="4122" y="2404"/>
                    </a:lnTo>
                    <a:lnTo>
                      <a:pt x="4122" y="2404"/>
                    </a:lnTo>
                    <a:close/>
                    <a:moveTo>
                      <a:pt x="3778" y="1202"/>
                    </a:moveTo>
                    <a:lnTo>
                      <a:pt x="3778" y="1202"/>
                    </a:lnTo>
                    <a:lnTo>
                      <a:pt x="3778" y="1202"/>
                    </a:lnTo>
                    <a:lnTo>
                      <a:pt x="3778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2" name="图形 7">
              <a:extLst>
                <a:ext uri="{FF2B5EF4-FFF2-40B4-BE49-F238E27FC236}">
                  <a16:creationId xmlns:a16="http://schemas.microsoft.com/office/drawing/2014/main" xmlns="" id="{EC135205-32B4-4B75-9581-1F177A4FBB1A}"/>
                </a:ext>
              </a:extLst>
            </p:cNvPr>
            <p:cNvGrpSpPr/>
            <p:nvPr/>
          </p:nvGrpSpPr>
          <p:grpSpPr>
            <a:xfrm>
              <a:off x="6748539" y="4057358"/>
              <a:ext cx="1374" cy="4808"/>
              <a:chOff x="6748539" y="4057358"/>
              <a:chExt cx="1374" cy="4808"/>
            </a:xfrm>
            <a:solidFill>
              <a:srgbClr val="B4B4B4"/>
            </a:solidFill>
          </p:grpSpPr>
          <p:sp>
            <p:nvSpPr>
              <p:cNvPr id="2101" name="任意多边形: 形状 2100">
                <a:extLst>
                  <a:ext uri="{FF2B5EF4-FFF2-40B4-BE49-F238E27FC236}">
                    <a16:creationId xmlns:a16="http://schemas.microsoft.com/office/drawing/2014/main" xmlns="" id="{9FA1D8A5-34D5-4506-A6C2-05A4FBE6FD5F}"/>
                  </a:ext>
                </a:extLst>
              </p:cNvPr>
              <p:cNvSpPr/>
              <p:nvPr/>
            </p:nvSpPr>
            <p:spPr>
              <a:xfrm>
                <a:off x="6748539" y="4059762"/>
                <a:ext cx="1209" cy="0"/>
              </a:xfrm>
              <a:custGeom>
                <a:avLst/>
                <a:gdLst>
                  <a:gd name="connsiteX0" fmla="*/ 0 w 1209"/>
                  <a:gd name="connsiteY0" fmla="*/ 0 h 0"/>
                  <a:gd name="connsiteX1" fmla="*/ 1202 w 1209"/>
                  <a:gd name="connsiteY1" fmla="*/ 0 h 0"/>
                  <a:gd name="connsiteX2" fmla="*/ 0 w 1209"/>
                  <a:gd name="connsiteY2" fmla="*/ 0 h 0"/>
                  <a:gd name="connsiteX3" fmla="*/ 0 w 1209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2" name="任意多边形: 形状 2101">
                <a:extLst>
                  <a:ext uri="{FF2B5EF4-FFF2-40B4-BE49-F238E27FC236}">
                    <a16:creationId xmlns:a16="http://schemas.microsoft.com/office/drawing/2014/main" xmlns="" id="{786DE3C0-4F58-4B38-A11B-145B9F437236}"/>
                  </a:ext>
                </a:extLst>
              </p:cNvPr>
              <p:cNvSpPr/>
              <p:nvPr/>
            </p:nvSpPr>
            <p:spPr>
              <a:xfrm>
                <a:off x="6748539" y="4057358"/>
                <a:ext cx="1374" cy="4808"/>
              </a:xfrm>
              <a:custGeom>
                <a:avLst/>
                <a:gdLst>
                  <a:gd name="connsiteX0" fmla="*/ 0 w 1374"/>
                  <a:gd name="connsiteY0" fmla="*/ 4808 h 4808"/>
                  <a:gd name="connsiteX1" fmla="*/ 0 w 1374"/>
                  <a:gd name="connsiteY1" fmla="*/ 2404 h 4808"/>
                  <a:gd name="connsiteX2" fmla="*/ 0 w 1374"/>
                  <a:gd name="connsiteY2" fmla="*/ 4808 h 4808"/>
                  <a:gd name="connsiteX3" fmla="*/ 0 w 1374"/>
                  <a:gd name="connsiteY3" fmla="*/ 0 h 4808"/>
                  <a:gd name="connsiteX4" fmla="*/ 1374 w 1374"/>
                  <a:gd name="connsiteY4" fmla="*/ 0 h 4808"/>
                  <a:gd name="connsiteX5" fmla="*/ 1374 w 1374"/>
                  <a:gd name="connsiteY5" fmla="*/ 0 h 4808"/>
                  <a:gd name="connsiteX6" fmla="*/ 1374 w 1374"/>
                  <a:gd name="connsiteY6" fmla="*/ 4808 h 4808"/>
                  <a:gd name="connsiteX7" fmla="*/ 0 w 1374"/>
                  <a:gd name="connsiteY7" fmla="*/ 4808 h 4808"/>
                  <a:gd name="connsiteX8" fmla="*/ 0 w 1374"/>
                  <a:gd name="connsiteY8" fmla="*/ 4808 h 4808"/>
                  <a:gd name="connsiteX9" fmla="*/ 0 w 1374"/>
                  <a:gd name="connsiteY9" fmla="*/ 2404 h 4808"/>
                  <a:gd name="connsiteX10" fmla="*/ 0 w 1374"/>
                  <a:gd name="connsiteY10" fmla="*/ 4808 h 4808"/>
                  <a:gd name="connsiteX11" fmla="*/ 0 w 1374"/>
                  <a:gd name="connsiteY11" fmla="*/ 2404 h 4808"/>
                  <a:gd name="connsiteX12" fmla="*/ 0 w 1374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4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374" y="0"/>
                      <a:pt x="1202" y="0"/>
                      <a:pt x="1374" y="0"/>
                    </a:cubicBezTo>
                    <a:lnTo>
                      <a:pt x="1374" y="0"/>
                    </a:lnTo>
                    <a:lnTo>
                      <a:pt x="1374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" name="图形 7">
              <a:extLst>
                <a:ext uri="{FF2B5EF4-FFF2-40B4-BE49-F238E27FC236}">
                  <a16:creationId xmlns:a16="http://schemas.microsoft.com/office/drawing/2014/main" xmlns="" id="{13A9183F-C399-43E7-A4A9-9156E680D32E}"/>
                </a:ext>
              </a:extLst>
            </p:cNvPr>
            <p:cNvGrpSpPr/>
            <p:nvPr/>
          </p:nvGrpSpPr>
          <p:grpSpPr>
            <a:xfrm>
              <a:off x="6753690" y="4064742"/>
              <a:ext cx="4979" cy="1201"/>
              <a:chOff x="6753690" y="4064742"/>
              <a:chExt cx="4979" cy="1201"/>
            </a:xfrm>
            <a:solidFill>
              <a:srgbClr val="B4B4B4"/>
            </a:solidFill>
          </p:grpSpPr>
          <p:sp>
            <p:nvSpPr>
              <p:cNvPr id="2099" name="任意多边形: 形状 2098">
                <a:extLst>
                  <a:ext uri="{FF2B5EF4-FFF2-40B4-BE49-F238E27FC236}">
                    <a16:creationId xmlns:a16="http://schemas.microsoft.com/office/drawing/2014/main" xmlns="" id="{A52250FB-BB71-4699-AE07-29002CC7144A}"/>
                  </a:ext>
                </a:extLst>
              </p:cNvPr>
              <p:cNvSpPr/>
              <p:nvPr/>
            </p:nvSpPr>
            <p:spPr>
              <a:xfrm>
                <a:off x="6756094" y="4064742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0" name="任意多边形: 形状 2099">
                <a:extLst>
                  <a:ext uri="{FF2B5EF4-FFF2-40B4-BE49-F238E27FC236}">
                    <a16:creationId xmlns:a16="http://schemas.microsoft.com/office/drawing/2014/main" xmlns="" id="{A186ABC8-098F-4AB7-BEA8-A89EEA96AB5B}"/>
                  </a:ext>
                </a:extLst>
              </p:cNvPr>
              <p:cNvSpPr/>
              <p:nvPr/>
            </p:nvSpPr>
            <p:spPr>
              <a:xfrm>
                <a:off x="6753690" y="4064742"/>
                <a:ext cx="4979" cy="1201"/>
              </a:xfrm>
              <a:custGeom>
                <a:avLst/>
                <a:gdLst>
                  <a:gd name="connsiteX0" fmla="*/ 4980 w 4979"/>
                  <a:gd name="connsiteY0" fmla="*/ 1202 h 1201"/>
                  <a:gd name="connsiteX1" fmla="*/ 2576 w 4979"/>
                  <a:gd name="connsiteY1" fmla="*/ 1202 h 1201"/>
                  <a:gd name="connsiteX2" fmla="*/ 4980 w 4979"/>
                  <a:gd name="connsiteY2" fmla="*/ 1202 h 1201"/>
                  <a:gd name="connsiteX3" fmla="*/ 2576 w 4979"/>
                  <a:gd name="connsiteY3" fmla="*/ 1202 h 1201"/>
                  <a:gd name="connsiteX4" fmla="*/ 4980 w 4979"/>
                  <a:gd name="connsiteY4" fmla="*/ 1202 h 1201"/>
                  <a:gd name="connsiteX5" fmla="*/ 4980 w 4979"/>
                  <a:gd name="connsiteY5" fmla="*/ 1202 h 1201"/>
                  <a:gd name="connsiteX6" fmla="*/ 0 w 4979"/>
                  <a:gd name="connsiteY6" fmla="*/ 1202 h 1201"/>
                  <a:gd name="connsiteX7" fmla="*/ 0 w 4979"/>
                  <a:gd name="connsiteY7" fmla="*/ 0 h 1201"/>
                  <a:gd name="connsiteX8" fmla="*/ 0 w 4979"/>
                  <a:gd name="connsiteY8" fmla="*/ 0 h 1201"/>
                  <a:gd name="connsiteX9" fmla="*/ 4808 w 4979"/>
                  <a:gd name="connsiteY9" fmla="*/ 0 h 1201"/>
                  <a:gd name="connsiteX10" fmla="*/ 4808 w 4979"/>
                  <a:gd name="connsiteY10" fmla="*/ 1202 h 1201"/>
                  <a:gd name="connsiteX11" fmla="*/ 4808 w 4979"/>
                  <a:gd name="connsiteY11" fmla="*/ 1202 h 1201"/>
                  <a:gd name="connsiteX12" fmla="*/ 4808 w 4979"/>
                  <a:gd name="connsiteY12" fmla="*/ 1202 h 1201"/>
                  <a:gd name="connsiteX13" fmla="*/ 4808 w 4979"/>
                  <a:gd name="connsiteY13" fmla="*/ 1202 h 1201"/>
                  <a:gd name="connsiteX14" fmla="*/ 4808 w 4979"/>
                  <a:gd name="connsiteY14" fmla="*/ 1202 h 1201"/>
                  <a:gd name="connsiteX15" fmla="*/ 4808 w 4979"/>
                  <a:gd name="connsiteY15" fmla="*/ 1202 h 1201"/>
                  <a:gd name="connsiteX16" fmla="*/ 0 w 4979"/>
                  <a:gd name="connsiteY16" fmla="*/ 1202 h 1201"/>
                  <a:gd name="connsiteX17" fmla="*/ 0 w 4979"/>
                  <a:gd name="connsiteY17" fmla="*/ 1202 h 1201"/>
                  <a:gd name="connsiteX18" fmla="*/ 0 w 4979"/>
                  <a:gd name="connsiteY18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79" h="1201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03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030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4" name="图形 7">
              <a:extLst>
                <a:ext uri="{FF2B5EF4-FFF2-40B4-BE49-F238E27FC236}">
                  <a16:creationId xmlns:a16="http://schemas.microsoft.com/office/drawing/2014/main" xmlns="" id="{23E28447-9CA5-4902-9450-24616FCB35EC}"/>
                </a:ext>
              </a:extLst>
            </p:cNvPr>
            <p:cNvGrpSpPr/>
            <p:nvPr/>
          </p:nvGrpSpPr>
          <p:grpSpPr>
            <a:xfrm>
              <a:off x="6755923" y="4047056"/>
              <a:ext cx="2747" cy="4808"/>
              <a:chOff x="6755923" y="4047056"/>
              <a:chExt cx="2747" cy="4808"/>
            </a:xfrm>
            <a:solidFill>
              <a:srgbClr val="B4B4B4"/>
            </a:solidFill>
          </p:grpSpPr>
          <p:sp>
            <p:nvSpPr>
              <p:cNvPr id="2097" name="任意多边形: 形状 2096">
                <a:extLst>
                  <a:ext uri="{FF2B5EF4-FFF2-40B4-BE49-F238E27FC236}">
                    <a16:creationId xmlns:a16="http://schemas.microsoft.com/office/drawing/2014/main" xmlns="" id="{00D6BE88-5D05-44D4-BCB6-D8E25976B94E}"/>
                  </a:ext>
                </a:extLst>
              </p:cNvPr>
              <p:cNvSpPr/>
              <p:nvPr/>
            </p:nvSpPr>
            <p:spPr>
              <a:xfrm>
                <a:off x="6756259" y="4049460"/>
                <a:ext cx="2411" cy="0"/>
              </a:xfrm>
              <a:custGeom>
                <a:avLst/>
                <a:gdLst>
                  <a:gd name="connsiteX0" fmla="*/ 1209 w 2411"/>
                  <a:gd name="connsiteY0" fmla="*/ 0 h 0"/>
                  <a:gd name="connsiteX1" fmla="*/ 2411 w 2411"/>
                  <a:gd name="connsiteY1" fmla="*/ 0 h 0"/>
                  <a:gd name="connsiteX2" fmla="*/ 1209 w 2411"/>
                  <a:gd name="connsiteY2" fmla="*/ 0 h 0"/>
                  <a:gd name="connsiteX3" fmla="*/ 7 w 2411"/>
                  <a:gd name="connsiteY3" fmla="*/ 0 h 0"/>
                  <a:gd name="connsiteX4" fmla="*/ 1209 w 2411"/>
                  <a:gd name="connsiteY4" fmla="*/ 0 h 0"/>
                  <a:gd name="connsiteX5" fmla="*/ 1209 w 2411"/>
                  <a:gd name="connsiteY5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>
                    <a:moveTo>
                      <a:pt x="1209" y="0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8" name="任意多边形: 形状 2097">
                <a:extLst>
                  <a:ext uri="{FF2B5EF4-FFF2-40B4-BE49-F238E27FC236}">
                    <a16:creationId xmlns:a16="http://schemas.microsoft.com/office/drawing/2014/main" xmlns="" id="{D3647D32-EBDC-4439-8611-EA342C488FFE}"/>
                  </a:ext>
                </a:extLst>
              </p:cNvPr>
              <p:cNvSpPr/>
              <p:nvPr/>
            </p:nvSpPr>
            <p:spPr>
              <a:xfrm>
                <a:off x="6755923" y="4047056"/>
                <a:ext cx="2575" cy="4808"/>
              </a:xfrm>
              <a:custGeom>
                <a:avLst/>
                <a:gdLst>
                  <a:gd name="connsiteX0" fmla="*/ 1373 w 2575"/>
                  <a:gd name="connsiteY0" fmla="*/ 4808 h 4808"/>
                  <a:gd name="connsiteX1" fmla="*/ 0 w 2575"/>
                  <a:gd name="connsiteY1" fmla="*/ 4808 h 4808"/>
                  <a:gd name="connsiteX2" fmla="*/ 0 w 2575"/>
                  <a:gd name="connsiteY2" fmla="*/ 4808 h 4808"/>
                  <a:gd name="connsiteX3" fmla="*/ 0 w 2575"/>
                  <a:gd name="connsiteY3" fmla="*/ 0 h 4808"/>
                  <a:gd name="connsiteX4" fmla="*/ 1373 w 2575"/>
                  <a:gd name="connsiteY4" fmla="*/ 0 h 4808"/>
                  <a:gd name="connsiteX5" fmla="*/ 1373 w 2575"/>
                  <a:gd name="connsiteY5" fmla="*/ 0 h 4808"/>
                  <a:gd name="connsiteX6" fmla="*/ 2576 w 2575"/>
                  <a:gd name="connsiteY6" fmla="*/ 0 h 4808"/>
                  <a:gd name="connsiteX7" fmla="*/ 2576 w 2575"/>
                  <a:gd name="connsiteY7" fmla="*/ 4808 h 4808"/>
                  <a:gd name="connsiteX8" fmla="*/ 1373 w 2575"/>
                  <a:gd name="connsiteY8" fmla="*/ 4808 h 4808"/>
                  <a:gd name="connsiteX9" fmla="*/ 1373 w 2575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5" h="4808">
                    <a:moveTo>
                      <a:pt x="1373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373" y="0"/>
                    </a:cubicBezTo>
                    <a:lnTo>
                      <a:pt x="1373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373" y="4808"/>
                    </a:lnTo>
                    <a:lnTo>
                      <a:pt x="1373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" name="图形 7">
              <a:extLst>
                <a:ext uri="{FF2B5EF4-FFF2-40B4-BE49-F238E27FC236}">
                  <a16:creationId xmlns:a16="http://schemas.microsoft.com/office/drawing/2014/main" xmlns="" id="{DA820B2D-2922-45DC-B312-2745F358E788}"/>
                </a:ext>
              </a:extLst>
            </p:cNvPr>
            <p:cNvGrpSpPr/>
            <p:nvPr/>
          </p:nvGrpSpPr>
          <p:grpSpPr>
            <a:xfrm>
              <a:off x="6713337" y="3978712"/>
              <a:ext cx="7383" cy="6181"/>
              <a:chOff x="6713337" y="3978712"/>
              <a:chExt cx="7383" cy="6181"/>
            </a:xfrm>
            <a:solidFill>
              <a:srgbClr val="B4B4B4"/>
            </a:solidFill>
          </p:grpSpPr>
          <p:sp>
            <p:nvSpPr>
              <p:cNvPr id="2095" name="任意多边形: 形状 2094">
                <a:extLst>
                  <a:ext uri="{FF2B5EF4-FFF2-40B4-BE49-F238E27FC236}">
                    <a16:creationId xmlns:a16="http://schemas.microsoft.com/office/drawing/2014/main" xmlns="" id="{C3772C5C-4EA4-4844-B76A-A0932AEEDBCB}"/>
                  </a:ext>
                </a:extLst>
              </p:cNvPr>
              <p:cNvSpPr/>
              <p:nvPr/>
            </p:nvSpPr>
            <p:spPr>
              <a:xfrm>
                <a:off x="6715569" y="3981116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6" name="任意多边形: 形状 2095">
                <a:extLst>
                  <a:ext uri="{FF2B5EF4-FFF2-40B4-BE49-F238E27FC236}">
                    <a16:creationId xmlns:a16="http://schemas.microsoft.com/office/drawing/2014/main" xmlns="" id="{D5728602-E1BC-47A0-88D8-7AB634155783}"/>
                  </a:ext>
                </a:extLst>
              </p:cNvPr>
              <p:cNvSpPr/>
              <p:nvPr/>
            </p:nvSpPr>
            <p:spPr>
              <a:xfrm>
                <a:off x="6713337" y="3978712"/>
                <a:ext cx="7383" cy="6181"/>
              </a:xfrm>
              <a:custGeom>
                <a:avLst/>
                <a:gdLst>
                  <a:gd name="connsiteX0" fmla="*/ 4808 w 7383"/>
                  <a:gd name="connsiteY0" fmla="*/ 6010 h 6181"/>
                  <a:gd name="connsiteX1" fmla="*/ 3606 w 7383"/>
                  <a:gd name="connsiteY1" fmla="*/ 6010 h 6181"/>
                  <a:gd name="connsiteX2" fmla="*/ 3606 w 7383"/>
                  <a:gd name="connsiteY2" fmla="*/ 4636 h 6181"/>
                  <a:gd name="connsiteX3" fmla="*/ 3606 w 7383"/>
                  <a:gd name="connsiteY3" fmla="*/ 4808 h 6181"/>
                  <a:gd name="connsiteX4" fmla="*/ 3606 w 7383"/>
                  <a:gd name="connsiteY4" fmla="*/ 6182 h 6181"/>
                  <a:gd name="connsiteX5" fmla="*/ 2404 w 7383"/>
                  <a:gd name="connsiteY5" fmla="*/ 6182 h 6181"/>
                  <a:gd name="connsiteX6" fmla="*/ 2404 w 7383"/>
                  <a:gd name="connsiteY6" fmla="*/ 6182 h 6181"/>
                  <a:gd name="connsiteX7" fmla="*/ 0 w 7383"/>
                  <a:gd name="connsiteY7" fmla="*/ 6182 h 6181"/>
                  <a:gd name="connsiteX8" fmla="*/ 0 w 7383"/>
                  <a:gd name="connsiteY8" fmla="*/ 3778 h 6181"/>
                  <a:gd name="connsiteX9" fmla="*/ 858 w 7383"/>
                  <a:gd name="connsiteY9" fmla="*/ 859 h 6181"/>
                  <a:gd name="connsiteX10" fmla="*/ 858 w 7383"/>
                  <a:gd name="connsiteY10" fmla="*/ 859 h 6181"/>
                  <a:gd name="connsiteX11" fmla="*/ 3263 w 7383"/>
                  <a:gd name="connsiteY11" fmla="*/ 0 h 6181"/>
                  <a:gd name="connsiteX12" fmla="*/ 3263 w 7383"/>
                  <a:gd name="connsiteY12" fmla="*/ 0 h 6181"/>
                  <a:gd name="connsiteX13" fmla="*/ 3778 w 7383"/>
                  <a:gd name="connsiteY13" fmla="*/ 0 h 6181"/>
                  <a:gd name="connsiteX14" fmla="*/ 3778 w 7383"/>
                  <a:gd name="connsiteY14" fmla="*/ 0 h 6181"/>
                  <a:gd name="connsiteX15" fmla="*/ 7384 w 7383"/>
                  <a:gd name="connsiteY15" fmla="*/ 3778 h 6181"/>
                  <a:gd name="connsiteX16" fmla="*/ 7384 w 7383"/>
                  <a:gd name="connsiteY16" fmla="*/ 3778 h 6181"/>
                  <a:gd name="connsiteX17" fmla="*/ 7384 w 7383"/>
                  <a:gd name="connsiteY17" fmla="*/ 6182 h 6181"/>
                  <a:gd name="connsiteX18" fmla="*/ 4808 w 7383"/>
                  <a:gd name="connsiteY18" fmla="*/ 6182 h 6181"/>
                  <a:gd name="connsiteX19" fmla="*/ 4808 w 7383"/>
                  <a:gd name="connsiteY19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383" h="6181">
                    <a:moveTo>
                      <a:pt x="4808" y="6010"/>
                    </a:moveTo>
                    <a:lnTo>
                      <a:pt x="3606" y="6010"/>
                    </a:lnTo>
                    <a:lnTo>
                      <a:pt x="3606" y="4636"/>
                    </a:lnTo>
                    <a:lnTo>
                      <a:pt x="3606" y="4808"/>
                    </a:lnTo>
                    <a:lnTo>
                      <a:pt x="3606" y="6182"/>
                    </a:ln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3263"/>
                      <a:pt x="-343" y="2576"/>
                      <a:pt x="858" y="859"/>
                    </a:cubicBezTo>
                    <a:lnTo>
                      <a:pt x="858" y="859"/>
                    </a:lnTo>
                    <a:cubicBezTo>
                      <a:pt x="2061" y="0"/>
                      <a:pt x="2748" y="0"/>
                      <a:pt x="3263" y="0"/>
                    </a:cubicBezTo>
                    <a:lnTo>
                      <a:pt x="3263" y="0"/>
                    </a:lnTo>
                    <a:cubicBezTo>
                      <a:pt x="3435" y="0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384" y="172"/>
                      <a:pt x="7384" y="3778"/>
                    </a:cubicBezTo>
                    <a:lnTo>
                      <a:pt x="7384" y="3778"/>
                    </a:lnTo>
                    <a:lnTo>
                      <a:pt x="7384" y="6182"/>
                    </a:lnTo>
                    <a:lnTo>
                      <a:pt x="4808" y="6182"/>
                    </a:lnTo>
                    <a:lnTo>
                      <a:pt x="4808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6" name="图形 7">
              <a:extLst>
                <a:ext uri="{FF2B5EF4-FFF2-40B4-BE49-F238E27FC236}">
                  <a16:creationId xmlns:a16="http://schemas.microsoft.com/office/drawing/2014/main" xmlns="" id="{DB764BBE-2B21-469B-8CF7-00461CA8A548}"/>
                </a:ext>
              </a:extLst>
            </p:cNvPr>
            <p:cNvGrpSpPr/>
            <p:nvPr/>
          </p:nvGrpSpPr>
          <p:grpSpPr>
            <a:xfrm>
              <a:off x="6706812" y="3983692"/>
              <a:ext cx="8757" cy="6181"/>
              <a:chOff x="6706812" y="3983692"/>
              <a:chExt cx="8757" cy="6181"/>
            </a:xfrm>
            <a:solidFill>
              <a:srgbClr val="B4B4B4"/>
            </a:solidFill>
          </p:grpSpPr>
          <p:sp>
            <p:nvSpPr>
              <p:cNvPr id="2093" name="任意多边形: 形状 2092">
                <a:extLst>
                  <a:ext uri="{FF2B5EF4-FFF2-40B4-BE49-F238E27FC236}">
                    <a16:creationId xmlns:a16="http://schemas.microsoft.com/office/drawing/2014/main" xmlns="" id="{E1C082E9-A54F-447F-94E6-815DB18F258A}"/>
                  </a:ext>
                </a:extLst>
              </p:cNvPr>
              <p:cNvSpPr/>
              <p:nvPr/>
            </p:nvSpPr>
            <p:spPr>
              <a:xfrm>
                <a:off x="6709373" y="3986268"/>
                <a:ext cx="2419" cy="1202"/>
              </a:xfrm>
              <a:custGeom>
                <a:avLst/>
                <a:gdLst>
                  <a:gd name="connsiteX0" fmla="*/ 1217 w 2419"/>
                  <a:gd name="connsiteY0" fmla="*/ 1202 h 1202"/>
                  <a:gd name="connsiteX1" fmla="*/ 2419 w 2419"/>
                  <a:gd name="connsiteY1" fmla="*/ 0 h 1202"/>
                  <a:gd name="connsiteX2" fmla="*/ 1217 w 2419"/>
                  <a:gd name="connsiteY2" fmla="*/ 0 h 1202"/>
                  <a:gd name="connsiteX3" fmla="*/ 15 w 2419"/>
                  <a:gd name="connsiteY3" fmla="*/ 0 h 1202"/>
                  <a:gd name="connsiteX4" fmla="*/ 1217 w 2419"/>
                  <a:gd name="connsiteY4" fmla="*/ 1202 h 1202"/>
                  <a:gd name="connsiteX5" fmla="*/ 1217 w 2419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" h="1202">
                    <a:moveTo>
                      <a:pt x="1217" y="1202"/>
                    </a:moveTo>
                    <a:cubicBezTo>
                      <a:pt x="2419" y="1202"/>
                      <a:pt x="2419" y="1202"/>
                      <a:pt x="2419" y="0"/>
                    </a:cubicBezTo>
                    <a:cubicBezTo>
                      <a:pt x="2419" y="0"/>
                      <a:pt x="2419" y="0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4" name="任意多边形: 形状 2093">
                <a:extLst>
                  <a:ext uri="{FF2B5EF4-FFF2-40B4-BE49-F238E27FC236}">
                    <a16:creationId xmlns:a16="http://schemas.microsoft.com/office/drawing/2014/main" xmlns="" id="{0CD1E3BF-B2F0-43BA-8EA6-951AEC3AF618}"/>
                  </a:ext>
                </a:extLst>
              </p:cNvPr>
              <p:cNvSpPr/>
              <p:nvPr/>
            </p:nvSpPr>
            <p:spPr>
              <a:xfrm>
                <a:off x="6706812" y="3983692"/>
                <a:ext cx="8757" cy="6181"/>
              </a:xfrm>
              <a:custGeom>
                <a:avLst/>
                <a:gdLst>
                  <a:gd name="connsiteX0" fmla="*/ 0 w 8757"/>
                  <a:gd name="connsiteY0" fmla="*/ 2404 h 6181"/>
                  <a:gd name="connsiteX1" fmla="*/ 0 w 8757"/>
                  <a:gd name="connsiteY1" fmla="*/ 0 h 6181"/>
                  <a:gd name="connsiteX2" fmla="*/ 2404 w 8757"/>
                  <a:gd name="connsiteY2" fmla="*/ 0 h 6181"/>
                  <a:gd name="connsiteX3" fmla="*/ 3606 w 8757"/>
                  <a:gd name="connsiteY3" fmla="*/ 0 h 6181"/>
                  <a:gd name="connsiteX4" fmla="*/ 4808 w 8757"/>
                  <a:gd name="connsiteY4" fmla="*/ 0 h 6181"/>
                  <a:gd name="connsiteX5" fmla="*/ 4808 w 8757"/>
                  <a:gd name="connsiteY5" fmla="*/ 0 h 6181"/>
                  <a:gd name="connsiteX6" fmla="*/ 8758 w 8757"/>
                  <a:gd name="connsiteY6" fmla="*/ 0 h 6181"/>
                  <a:gd name="connsiteX7" fmla="*/ 7212 w 8757"/>
                  <a:gd name="connsiteY7" fmla="*/ 3091 h 6181"/>
                  <a:gd name="connsiteX8" fmla="*/ 6010 w 8757"/>
                  <a:gd name="connsiteY8" fmla="*/ 5667 h 6181"/>
                  <a:gd name="connsiteX9" fmla="*/ 6010 w 8757"/>
                  <a:gd name="connsiteY9" fmla="*/ 5667 h 6181"/>
                  <a:gd name="connsiteX10" fmla="*/ 4122 w 8757"/>
                  <a:gd name="connsiteY10" fmla="*/ 6182 h 6181"/>
                  <a:gd name="connsiteX11" fmla="*/ 4122 w 8757"/>
                  <a:gd name="connsiteY11" fmla="*/ 6182 h 6181"/>
                  <a:gd name="connsiteX12" fmla="*/ 3606 w 8757"/>
                  <a:gd name="connsiteY12" fmla="*/ 6182 h 6181"/>
                  <a:gd name="connsiteX13" fmla="*/ 3606 w 8757"/>
                  <a:gd name="connsiteY13" fmla="*/ 6182 h 6181"/>
                  <a:gd name="connsiteX14" fmla="*/ 3606 w 8757"/>
                  <a:gd name="connsiteY14" fmla="*/ 4980 h 6181"/>
                  <a:gd name="connsiteX15" fmla="*/ 3606 w 8757"/>
                  <a:gd name="connsiteY15" fmla="*/ 6182 h 6181"/>
                  <a:gd name="connsiteX16" fmla="*/ 0 w 8757"/>
                  <a:gd name="connsiteY16" fmla="*/ 2404 h 6181"/>
                  <a:gd name="connsiteX17" fmla="*/ 0 w 8757"/>
                  <a:gd name="connsiteY17" fmla="*/ 2404 h 6181"/>
                  <a:gd name="connsiteX18" fmla="*/ 3778 w 8757"/>
                  <a:gd name="connsiteY18" fmla="*/ 2061 h 6181"/>
                  <a:gd name="connsiteX19" fmla="*/ 3778 w 8757"/>
                  <a:gd name="connsiteY19" fmla="*/ 2061 h 6181"/>
                  <a:gd name="connsiteX20" fmla="*/ 3778 w 8757"/>
                  <a:gd name="connsiteY20" fmla="*/ 2061 h 6181"/>
                  <a:gd name="connsiteX21" fmla="*/ 3778 w 8757"/>
                  <a:gd name="connsiteY21" fmla="*/ 2061 h 6181"/>
                  <a:gd name="connsiteX22" fmla="*/ 3435 w 8757"/>
                  <a:gd name="connsiteY22" fmla="*/ 1717 h 6181"/>
                  <a:gd name="connsiteX23" fmla="*/ 3435 w 8757"/>
                  <a:gd name="connsiteY23" fmla="*/ 1717 h 6181"/>
                  <a:gd name="connsiteX24" fmla="*/ 3435 w 8757"/>
                  <a:gd name="connsiteY24" fmla="*/ 1717 h 6181"/>
                  <a:gd name="connsiteX25" fmla="*/ 3435 w 8757"/>
                  <a:gd name="connsiteY25" fmla="*/ 1717 h 6181"/>
                  <a:gd name="connsiteX26" fmla="*/ 3778 w 8757"/>
                  <a:gd name="connsiteY26" fmla="*/ 1374 h 6181"/>
                  <a:gd name="connsiteX27" fmla="*/ 3778 w 8757"/>
                  <a:gd name="connsiteY27" fmla="*/ 1374 h 6181"/>
                  <a:gd name="connsiteX28" fmla="*/ 3778 w 8757"/>
                  <a:gd name="connsiteY28" fmla="*/ 1374 h 6181"/>
                  <a:gd name="connsiteX29" fmla="*/ 3778 w 8757"/>
                  <a:gd name="connsiteY29" fmla="*/ 137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757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lnTo>
                      <a:pt x="8758" y="0"/>
                    </a:lnTo>
                    <a:lnTo>
                      <a:pt x="7212" y="3091"/>
                    </a:lnTo>
                    <a:cubicBezTo>
                      <a:pt x="7212" y="3606"/>
                      <a:pt x="7212" y="4636"/>
                      <a:pt x="6010" y="5667"/>
                    </a:cubicBezTo>
                    <a:lnTo>
                      <a:pt x="6010" y="5667"/>
                    </a:lnTo>
                    <a:cubicBezTo>
                      <a:pt x="4980" y="6182"/>
                      <a:pt x="4465" y="6182"/>
                      <a:pt x="4122" y="6182"/>
                    </a:cubicBezTo>
                    <a:lnTo>
                      <a:pt x="4122" y="6182"/>
                    </a:lnTo>
                    <a:cubicBezTo>
                      <a:pt x="3950" y="6182"/>
                      <a:pt x="3778" y="6182"/>
                      <a:pt x="3606" y="6182"/>
                    </a:cubicBezTo>
                    <a:lnTo>
                      <a:pt x="3606" y="6182"/>
                    </a:ln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3606" y="6182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778" y="2061"/>
                    </a:moveTo>
                    <a:lnTo>
                      <a:pt x="3778" y="2061"/>
                    </a:lnTo>
                    <a:lnTo>
                      <a:pt x="3778" y="2061"/>
                    </a:lnTo>
                    <a:lnTo>
                      <a:pt x="3778" y="2061"/>
                    </a:lnTo>
                    <a:close/>
                    <a:moveTo>
                      <a:pt x="3435" y="1717"/>
                    </a:moveTo>
                    <a:lnTo>
                      <a:pt x="3435" y="1717"/>
                    </a:lnTo>
                    <a:lnTo>
                      <a:pt x="3435" y="1717"/>
                    </a:lnTo>
                    <a:lnTo>
                      <a:pt x="3435" y="1717"/>
                    </a:lnTo>
                    <a:close/>
                    <a:moveTo>
                      <a:pt x="3778" y="1374"/>
                    </a:move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7" name="图形 7">
              <a:extLst>
                <a:ext uri="{FF2B5EF4-FFF2-40B4-BE49-F238E27FC236}">
                  <a16:creationId xmlns:a16="http://schemas.microsoft.com/office/drawing/2014/main" xmlns="" id="{D4A87964-9988-4E85-9A9A-2B1D8C9EC5AA}"/>
                </a:ext>
              </a:extLst>
            </p:cNvPr>
            <p:cNvGrpSpPr/>
            <p:nvPr/>
          </p:nvGrpSpPr>
          <p:grpSpPr>
            <a:xfrm>
              <a:off x="6890033" y="4168630"/>
              <a:ext cx="1373" cy="4979"/>
              <a:chOff x="6890033" y="4168630"/>
              <a:chExt cx="1373" cy="4979"/>
            </a:xfrm>
            <a:solidFill>
              <a:srgbClr val="B4B4B4"/>
            </a:solidFill>
          </p:grpSpPr>
          <p:sp>
            <p:nvSpPr>
              <p:cNvPr id="2091" name="任意多边形: 形状 2090">
                <a:extLst>
                  <a:ext uri="{FF2B5EF4-FFF2-40B4-BE49-F238E27FC236}">
                    <a16:creationId xmlns:a16="http://schemas.microsoft.com/office/drawing/2014/main" xmlns="" id="{3C560419-B0F6-4173-9BDB-0BF6C2BB4D3C}"/>
                  </a:ext>
                </a:extLst>
              </p:cNvPr>
              <p:cNvSpPr/>
              <p:nvPr/>
            </p:nvSpPr>
            <p:spPr>
              <a:xfrm>
                <a:off x="6890033" y="417120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2" name="任意多边形: 形状 2091">
                <a:extLst>
                  <a:ext uri="{FF2B5EF4-FFF2-40B4-BE49-F238E27FC236}">
                    <a16:creationId xmlns:a16="http://schemas.microsoft.com/office/drawing/2014/main" xmlns="" id="{B894CCE4-9459-491F-A0B8-92B8268712EB}"/>
                  </a:ext>
                </a:extLst>
              </p:cNvPr>
              <p:cNvSpPr/>
              <p:nvPr/>
            </p:nvSpPr>
            <p:spPr>
              <a:xfrm>
                <a:off x="6890033" y="4168630"/>
                <a:ext cx="1373" cy="4979"/>
              </a:xfrm>
              <a:custGeom>
                <a:avLst/>
                <a:gdLst>
                  <a:gd name="connsiteX0" fmla="*/ 0 w 1373"/>
                  <a:gd name="connsiteY0" fmla="*/ 4980 h 4979"/>
                  <a:gd name="connsiteX1" fmla="*/ 0 w 1373"/>
                  <a:gd name="connsiteY1" fmla="*/ 172 h 4979"/>
                  <a:gd name="connsiteX2" fmla="*/ 1202 w 1373"/>
                  <a:gd name="connsiteY2" fmla="*/ 172 h 4979"/>
                  <a:gd name="connsiteX3" fmla="*/ 1202 w 1373"/>
                  <a:gd name="connsiteY3" fmla="*/ 2576 h 4979"/>
                  <a:gd name="connsiteX4" fmla="*/ 1202 w 1373"/>
                  <a:gd name="connsiteY4" fmla="*/ 4980 h 4979"/>
                  <a:gd name="connsiteX5" fmla="*/ 0 w 1373"/>
                  <a:gd name="connsiteY5" fmla="*/ 4980 h 4979"/>
                  <a:gd name="connsiteX6" fmla="*/ 0 w 1373"/>
                  <a:gd name="connsiteY6" fmla="*/ 4980 h 4979"/>
                  <a:gd name="connsiteX7" fmla="*/ 1373 w 1373"/>
                  <a:gd name="connsiteY7" fmla="*/ 2576 h 4979"/>
                  <a:gd name="connsiteX8" fmla="*/ 1373 w 1373"/>
                  <a:gd name="connsiteY8" fmla="*/ 172 h 4979"/>
                  <a:gd name="connsiteX9" fmla="*/ 1373 w 1373"/>
                  <a:gd name="connsiteY9" fmla="*/ 2576 h 4979"/>
                  <a:gd name="connsiteX10" fmla="*/ 1373 w 1373"/>
                  <a:gd name="connsiteY10" fmla="*/ 2576 h 4979"/>
                  <a:gd name="connsiteX11" fmla="*/ 1373 w 1373"/>
                  <a:gd name="connsiteY11" fmla="*/ 0 h 4979"/>
                  <a:gd name="connsiteX12" fmla="*/ 1373 w 1373"/>
                  <a:gd name="connsiteY12" fmla="*/ 2404 h 4979"/>
                  <a:gd name="connsiteX13" fmla="*/ 1373 w 1373"/>
                  <a:gd name="connsiteY13" fmla="*/ 0 h 4979"/>
                  <a:gd name="connsiteX14" fmla="*/ 1373 w 1373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3" h="4979">
                    <a:moveTo>
                      <a:pt x="0" y="4980"/>
                    </a:moveTo>
                    <a:lnTo>
                      <a:pt x="0" y="172"/>
                    </a:ln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1373" y="2576"/>
                    </a:moveTo>
                    <a:lnTo>
                      <a:pt x="1373" y="172"/>
                    </a:lnTo>
                    <a:lnTo>
                      <a:pt x="1373" y="2576"/>
                    </a:lnTo>
                    <a:lnTo>
                      <a:pt x="1373" y="2576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8" name="图形 7">
              <a:extLst>
                <a:ext uri="{FF2B5EF4-FFF2-40B4-BE49-F238E27FC236}">
                  <a16:creationId xmlns:a16="http://schemas.microsoft.com/office/drawing/2014/main" xmlns="" id="{55103341-6D3F-47EE-AC79-0A32A3025BE4}"/>
                </a:ext>
              </a:extLst>
            </p:cNvPr>
            <p:cNvGrpSpPr/>
            <p:nvPr/>
          </p:nvGrpSpPr>
          <p:grpSpPr>
            <a:xfrm>
              <a:off x="6736519" y="4195761"/>
              <a:ext cx="1202" cy="4808"/>
              <a:chOff x="6736519" y="4195761"/>
              <a:chExt cx="1202" cy="4808"/>
            </a:xfrm>
            <a:solidFill>
              <a:srgbClr val="B4B4B4"/>
            </a:solidFill>
          </p:grpSpPr>
          <p:sp>
            <p:nvSpPr>
              <p:cNvPr id="2089" name="任意多边形: 形状 2088">
                <a:extLst>
                  <a:ext uri="{FF2B5EF4-FFF2-40B4-BE49-F238E27FC236}">
                    <a16:creationId xmlns:a16="http://schemas.microsoft.com/office/drawing/2014/main" xmlns="" id="{669E3DCF-AF53-4243-9D33-C2C7F1F87D3A}"/>
                  </a:ext>
                </a:extLst>
              </p:cNvPr>
              <p:cNvSpPr/>
              <p:nvPr/>
            </p:nvSpPr>
            <p:spPr>
              <a:xfrm>
                <a:off x="6736519" y="4198165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0" name="任意多边形: 形状 2089">
                <a:extLst>
                  <a:ext uri="{FF2B5EF4-FFF2-40B4-BE49-F238E27FC236}">
                    <a16:creationId xmlns:a16="http://schemas.microsoft.com/office/drawing/2014/main" xmlns="" id="{0B4400ED-3ACC-4B73-8F28-D2EF6509913A}"/>
                  </a:ext>
                </a:extLst>
              </p:cNvPr>
              <p:cNvSpPr/>
              <p:nvPr/>
            </p:nvSpPr>
            <p:spPr>
              <a:xfrm>
                <a:off x="6736519" y="419576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2404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1202 w 1202"/>
                  <a:gd name="connsiteY8" fmla="*/ 2404 h 4808"/>
                  <a:gd name="connsiteX9" fmla="*/ 1202 w 1202"/>
                  <a:gd name="connsiteY9" fmla="*/ 0 h 4808"/>
                  <a:gd name="connsiteX10" fmla="*/ 1202 w 1202"/>
                  <a:gd name="connsiteY10" fmla="*/ 2404 h 4808"/>
                  <a:gd name="connsiteX11" fmla="*/ 1202 w 1202"/>
                  <a:gd name="connsiteY11" fmla="*/ 2404 h 4808"/>
                  <a:gd name="connsiteX12" fmla="*/ 1202 w 1202"/>
                  <a:gd name="connsiteY12" fmla="*/ 0 h 4808"/>
                  <a:gd name="connsiteX13" fmla="*/ 1202 w 1202"/>
                  <a:gd name="connsiteY13" fmla="*/ 2404 h 4808"/>
                  <a:gd name="connsiteX14" fmla="*/ 1202 w 1202"/>
                  <a:gd name="connsiteY14" fmla="*/ 0 h 4808"/>
                  <a:gd name="connsiteX15" fmla="*/ 1202 w 1202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9" name="图形 7">
              <a:extLst>
                <a:ext uri="{FF2B5EF4-FFF2-40B4-BE49-F238E27FC236}">
                  <a16:creationId xmlns:a16="http://schemas.microsoft.com/office/drawing/2014/main" xmlns="" id="{D6D456FF-20A2-411B-9998-D8D1807C9065}"/>
                </a:ext>
              </a:extLst>
            </p:cNvPr>
            <p:cNvGrpSpPr/>
            <p:nvPr/>
          </p:nvGrpSpPr>
          <p:grpSpPr>
            <a:xfrm>
              <a:off x="6695135" y="4238862"/>
              <a:ext cx="1202" cy="4979"/>
              <a:chOff x="6695135" y="4238862"/>
              <a:chExt cx="1202" cy="4979"/>
            </a:xfrm>
            <a:solidFill>
              <a:srgbClr val="B4B4B4"/>
            </a:solidFill>
          </p:grpSpPr>
          <p:sp>
            <p:nvSpPr>
              <p:cNvPr id="2087" name="任意多边形: 形状 2086">
                <a:extLst>
                  <a:ext uri="{FF2B5EF4-FFF2-40B4-BE49-F238E27FC236}">
                    <a16:creationId xmlns:a16="http://schemas.microsoft.com/office/drawing/2014/main" xmlns="" id="{71172AD6-B412-4898-9C42-5ADCAF4B42A8}"/>
                  </a:ext>
                </a:extLst>
              </p:cNvPr>
              <p:cNvSpPr/>
              <p:nvPr/>
            </p:nvSpPr>
            <p:spPr>
              <a:xfrm>
                <a:off x="6695135" y="4241438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8" name="任意多边形: 形状 2087">
                <a:extLst>
                  <a:ext uri="{FF2B5EF4-FFF2-40B4-BE49-F238E27FC236}">
                    <a16:creationId xmlns:a16="http://schemas.microsoft.com/office/drawing/2014/main" xmlns="" id="{9ADFBA7F-41F1-412D-BE94-B89393063688}"/>
                  </a:ext>
                </a:extLst>
              </p:cNvPr>
              <p:cNvSpPr/>
              <p:nvPr/>
            </p:nvSpPr>
            <p:spPr>
              <a:xfrm>
                <a:off x="6695135" y="4238862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172 h 4979"/>
                  <a:gd name="connsiteX2" fmla="*/ 1202 w 1202"/>
                  <a:gd name="connsiteY2" fmla="*/ 172 h 4979"/>
                  <a:gd name="connsiteX3" fmla="*/ 1202 w 1202"/>
                  <a:gd name="connsiteY3" fmla="*/ 172 h 4979"/>
                  <a:gd name="connsiteX4" fmla="*/ 1202 w 1202"/>
                  <a:gd name="connsiteY4" fmla="*/ 2576 h 4979"/>
                  <a:gd name="connsiteX5" fmla="*/ 1202 w 1202"/>
                  <a:gd name="connsiteY5" fmla="*/ 4980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1202 w 1202"/>
                  <a:gd name="connsiteY8" fmla="*/ 2576 h 4979"/>
                  <a:gd name="connsiteX9" fmla="*/ 1202 w 1202"/>
                  <a:gd name="connsiteY9" fmla="*/ 172 h 4979"/>
                  <a:gd name="connsiteX10" fmla="*/ 1202 w 1202"/>
                  <a:gd name="connsiteY10" fmla="*/ 2576 h 4979"/>
                  <a:gd name="connsiteX11" fmla="*/ 1202 w 1202"/>
                  <a:gd name="connsiteY11" fmla="*/ 2576 h 4979"/>
                  <a:gd name="connsiteX12" fmla="*/ 1202 w 1202"/>
                  <a:gd name="connsiteY12" fmla="*/ 0 h 4979"/>
                  <a:gd name="connsiteX13" fmla="*/ 1202 w 1202"/>
                  <a:gd name="connsiteY13" fmla="*/ 2404 h 4979"/>
                  <a:gd name="connsiteX14" fmla="*/ 1202 w 1202"/>
                  <a:gd name="connsiteY14" fmla="*/ 0 h 4979"/>
                  <a:gd name="connsiteX15" fmla="*/ 1202 w 1202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0" name="图形 7">
              <a:extLst>
                <a:ext uri="{FF2B5EF4-FFF2-40B4-BE49-F238E27FC236}">
                  <a16:creationId xmlns:a16="http://schemas.microsoft.com/office/drawing/2014/main" xmlns="" id="{48D178DC-ABF9-4E77-B220-21097293FEB3}"/>
                </a:ext>
              </a:extLst>
            </p:cNvPr>
            <p:cNvGrpSpPr/>
            <p:nvPr/>
          </p:nvGrpSpPr>
          <p:grpSpPr>
            <a:xfrm>
              <a:off x="6678479" y="4179277"/>
              <a:ext cx="6010" cy="6009"/>
              <a:chOff x="6678479" y="4179277"/>
              <a:chExt cx="6010" cy="6009"/>
            </a:xfrm>
            <a:solidFill>
              <a:srgbClr val="B4B4B4"/>
            </a:solidFill>
          </p:grpSpPr>
          <p:sp>
            <p:nvSpPr>
              <p:cNvPr id="2085" name="任意多边形: 形状 2084">
                <a:extLst>
                  <a:ext uri="{FF2B5EF4-FFF2-40B4-BE49-F238E27FC236}">
                    <a16:creationId xmlns:a16="http://schemas.microsoft.com/office/drawing/2014/main" xmlns="" id="{1C18EAD5-62A4-49D9-BC32-AA1E3C1A74DA}"/>
                  </a:ext>
                </a:extLst>
              </p:cNvPr>
              <p:cNvSpPr/>
              <p:nvPr/>
            </p:nvSpPr>
            <p:spPr>
              <a:xfrm>
                <a:off x="6681054" y="4181681"/>
                <a:ext cx="1202" cy="1373"/>
              </a:xfrm>
              <a:custGeom>
                <a:avLst/>
                <a:gdLst>
                  <a:gd name="connsiteX0" fmla="*/ 0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0 w 1202"/>
                  <a:gd name="connsiteY3" fmla="*/ 1374 h 1373"/>
                  <a:gd name="connsiteX4" fmla="*/ 0 w 1202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373">
                    <a:moveTo>
                      <a:pt x="0" y="1374"/>
                    </a:moveTo>
                    <a:cubicBezTo>
                      <a:pt x="1202" y="1374"/>
                      <a:pt x="1202" y="1374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374"/>
                      <a:pt x="0" y="1374"/>
                      <a:pt x="0" y="1374"/>
                    </a:cubicBez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6" name="任意多边形: 形状 2085">
                <a:extLst>
                  <a:ext uri="{FF2B5EF4-FFF2-40B4-BE49-F238E27FC236}">
                    <a16:creationId xmlns:a16="http://schemas.microsoft.com/office/drawing/2014/main" xmlns="" id="{D61821CE-5F24-48E7-B8FA-7E63E69B90A5}"/>
                  </a:ext>
                </a:extLst>
              </p:cNvPr>
              <p:cNvSpPr/>
              <p:nvPr/>
            </p:nvSpPr>
            <p:spPr>
              <a:xfrm>
                <a:off x="6678479" y="4179277"/>
                <a:ext cx="6010" cy="6009"/>
              </a:xfrm>
              <a:custGeom>
                <a:avLst/>
                <a:gdLst>
                  <a:gd name="connsiteX0" fmla="*/ 0 w 6010"/>
                  <a:gd name="connsiteY0" fmla="*/ 3778 h 6009"/>
                  <a:gd name="connsiteX1" fmla="*/ 0 w 6010"/>
                  <a:gd name="connsiteY1" fmla="*/ 2404 h 6009"/>
                  <a:gd name="connsiteX2" fmla="*/ 0 w 6010"/>
                  <a:gd name="connsiteY2" fmla="*/ 2404 h 6009"/>
                  <a:gd name="connsiteX3" fmla="*/ 0 w 6010"/>
                  <a:gd name="connsiteY3" fmla="*/ 0 h 6009"/>
                  <a:gd name="connsiteX4" fmla="*/ 2404 w 6010"/>
                  <a:gd name="connsiteY4" fmla="*/ 0 h 6009"/>
                  <a:gd name="connsiteX5" fmla="*/ 3606 w 6010"/>
                  <a:gd name="connsiteY5" fmla="*/ 0 h 6009"/>
                  <a:gd name="connsiteX6" fmla="*/ 3606 w 6010"/>
                  <a:gd name="connsiteY6" fmla="*/ 0 h 6009"/>
                  <a:gd name="connsiteX7" fmla="*/ 6010 w 6010"/>
                  <a:gd name="connsiteY7" fmla="*/ 0 h 6009"/>
                  <a:gd name="connsiteX8" fmla="*/ 6010 w 6010"/>
                  <a:gd name="connsiteY8" fmla="*/ 2404 h 6009"/>
                  <a:gd name="connsiteX9" fmla="*/ 5151 w 6010"/>
                  <a:gd name="connsiteY9" fmla="*/ 5152 h 6009"/>
                  <a:gd name="connsiteX10" fmla="*/ 5151 w 6010"/>
                  <a:gd name="connsiteY10" fmla="*/ 5152 h 6009"/>
                  <a:gd name="connsiteX11" fmla="*/ 2919 w 6010"/>
                  <a:gd name="connsiteY11" fmla="*/ 6010 h 6009"/>
                  <a:gd name="connsiteX12" fmla="*/ 2919 w 6010"/>
                  <a:gd name="connsiteY12" fmla="*/ 6010 h 6009"/>
                  <a:gd name="connsiteX13" fmla="*/ 2404 w 6010"/>
                  <a:gd name="connsiteY13" fmla="*/ 6010 h 6009"/>
                  <a:gd name="connsiteX14" fmla="*/ 2404 w 6010"/>
                  <a:gd name="connsiteY14" fmla="*/ 6010 h 6009"/>
                  <a:gd name="connsiteX15" fmla="*/ 2404 w 6010"/>
                  <a:gd name="connsiteY15" fmla="*/ 4636 h 6009"/>
                  <a:gd name="connsiteX16" fmla="*/ 2404 w 6010"/>
                  <a:gd name="connsiteY16" fmla="*/ 6010 h 6009"/>
                  <a:gd name="connsiteX17" fmla="*/ 0 w 6010"/>
                  <a:gd name="connsiteY17" fmla="*/ 6010 h 6009"/>
                  <a:gd name="connsiteX18" fmla="*/ 0 w 6010"/>
                  <a:gd name="connsiteY18" fmla="*/ 3778 h 6009"/>
                  <a:gd name="connsiteX19" fmla="*/ 0 w 6010"/>
                  <a:gd name="connsiteY19" fmla="*/ 3778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10" h="6009">
                    <a:moveTo>
                      <a:pt x="0" y="3778"/>
                    </a:moveTo>
                    <a:cubicBezTo>
                      <a:pt x="0" y="3778"/>
                      <a:pt x="0" y="377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1" y="5152"/>
                    </a:cubicBezTo>
                    <a:lnTo>
                      <a:pt x="5151" y="5152"/>
                    </a:lnTo>
                    <a:cubicBezTo>
                      <a:pt x="3950" y="6010"/>
                      <a:pt x="3263" y="6010"/>
                      <a:pt x="2919" y="6010"/>
                    </a:cubicBezTo>
                    <a:lnTo>
                      <a:pt x="2919" y="6010"/>
                    </a:lnTo>
                    <a:cubicBezTo>
                      <a:pt x="2748" y="6010"/>
                      <a:pt x="2576" y="6010"/>
                      <a:pt x="2404" y="6010"/>
                    </a:cubicBezTo>
                    <a:lnTo>
                      <a:pt x="2404" y="6010"/>
                    </a:lnTo>
                    <a:lnTo>
                      <a:pt x="2404" y="4636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1" name="图形 7">
              <a:extLst>
                <a:ext uri="{FF2B5EF4-FFF2-40B4-BE49-F238E27FC236}">
                  <a16:creationId xmlns:a16="http://schemas.microsoft.com/office/drawing/2014/main" xmlns="" id="{A914F209-874C-4029-BE59-EC5BFBF31753}"/>
                </a:ext>
              </a:extLst>
            </p:cNvPr>
            <p:cNvGrpSpPr/>
            <p:nvPr/>
          </p:nvGrpSpPr>
          <p:grpSpPr>
            <a:xfrm>
              <a:off x="6546257" y="4182024"/>
              <a:ext cx="6182" cy="6181"/>
              <a:chOff x="6546257" y="4182024"/>
              <a:chExt cx="6182" cy="6181"/>
            </a:xfrm>
            <a:solidFill>
              <a:srgbClr val="B4B4B4"/>
            </a:solidFill>
          </p:grpSpPr>
          <p:sp>
            <p:nvSpPr>
              <p:cNvPr id="2083" name="任意多边形: 形状 2082">
                <a:extLst>
                  <a:ext uri="{FF2B5EF4-FFF2-40B4-BE49-F238E27FC236}">
                    <a16:creationId xmlns:a16="http://schemas.microsoft.com/office/drawing/2014/main" xmlns="" id="{F8DE3A47-A877-4BF3-B8AD-C80CCD35FC73}"/>
                  </a:ext>
                </a:extLst>
              </p:cNvPr>
              <p:cNvSpPr/>
              <p:nvPr/>
            </p:nvSpPr>
            <p:spPr>
              <a:xfrm>
                <a:off x="6548818" y="4184600"/>
                <a:ext cx="1216" cy="1202"/>
              </a:xfrm>
              <a:custGeom>
                <a:avLst/>
                <a:gdLst>
                  <a:gd name="connsiteX0" fmla="*/ 1216 w 1216"/>
                  <a:gd name="connsiteY0" fmla="*/ 1202 h 1202"/>
                  <a:gd name="connsiteX1" fmla="*/ 1216 w 1216"/>
                  <a:gd name="connsiteY1" fmla="*/ 0 h 1202"/>
                  <a:gd name="connsiteX2" fmla="*/ 15 w 1216"/>
                  <a:gd name="connsiteY2" fmla="*/ 0 h 1202"/>
                  <a:gd name="connsiteX3" fmla="*/ 1216 w 1216"/>
                  <a:gd name="connsiteY3" fmla="*/ 1202 h 1202"/>
                  <a:gd name="connsiteX4" fmla="*/ 1216 w 1216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2">
                    <a:moveTo>
                      <a:pt x="1216" y="1202"/>
                    </a:moveTo>
                    <a:cubicBezTo>
                      <a:pt x="1216" y="1202"/>
                      <a:pt x="1216" y="1202"/>
                      <a:pt x="1216" y="0"/>
                    </a:cubicBezTo>
                    <a:lnTo>
                      <a:pt x="15" y="0"/>
                    </a:lnTo>
                    <a:cubicBezTo>
                      <a:pt x="-157" y="1202"/>
                      <a:pt x="1216" y="1202"/>
                      <a:pt x="1216" y="1202"/>
                    </a:cubicBezTo>
                    <a:lnTo>
                      <a:pt x="121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4" name="任意多边形: 形状 2083">
                <a:extLst>
                  <a:ext uri="{FF2B5EF4-FFF2-40B4-BE49-F238E27FC236}">
                    <a16:creationId xmlns:a16="http://schemas.microsoft.com/office/drawing/2014/main" xmlns="" id="{7BFEBB24-8859-4673-B6B8-A8088F31B255}"/>
                  </a:ext>
                </a:extLst>
              </p:cNvPr>
              <p:cNvSpPr/>
              <p:nvPr/>
            </p:nvSpPr>
            <p:spPr>
              <a:xfrm>
                <a:off x="6546257" y="4182024"/>
                <a:ext cx="6182" cy="6181"/>
              </a:xfrm>
              <a:custGeom>
                <a:avLst/>
                <a:gdLst>
                  <a:gd name="connsiteX0" fmla="*/ 3778 w 6182"/>
                  <a:gd name="connsiteY0" fmla="*/ 6182 h 6181"/>
                  <a:gd name="connsiteX1" fmla="*/ 0 w 6182"/>
                  <a:gd name="connsiteY1" fmla="*/ 2404 h 6181"/>
                  <a:gd name="connsiteX2" fmla="*/ 0 w 6182"/>
                  <a:gd name="connsiteY2" fmla="*/ 2404 h 6181"/>
                  <a:gd name="connsiteX3" fmla="*/ 0 w 6182"/>
                  <a:gd name="connsiteY3" fmla="*/ 0 h 6181"/>
                  <a:gd name="connsiteX4" fmla="*/ 2404 w 6182"/>
                  <a:gd name="connsiteY4" fmla="*/ 0 h 6181"/>
                  <a:gd name="connsiteX5" fmla="*/ 6182 w 6182"/>
                  <a:gd name="connsiteY5" fmla="*/ 0 h 6181"/>
                  <a:gd name="connsiteX6" fmla="*/ 6182 w 6182"/>
                  <a:gd name="connsiteY6" fmla="*/ 2404 h 6181"/>
                  <a:gd name="connsiteX7" fmla="*/ 6182 w 6182"/>
                  <a:gd name="connsiteY7" fmla="*/ 3778 h 6181"/>
                  <a:gd name="connsiteX8" fmla="*/ 6182 w 6182"/>
                  <a:gd name="connsiteY8" fmla="*/ 3778 h 6181"/>
                  <a:gd name="connsiteX9" fmla="*/ 6182 w 6182"/>
                  <a:gd name="connsiteY9" fmla="*/ 6182 h 6181"/>
                  <a:gd name="connsiteX10" fmla="*/ 3778 w 6182"/>
                  <a:gd name="connsiteY10" fmla="*/ 6182 h 6181"/>
                  <a:gd name="connsiteX11" fmla="*/ 3778 w 6182"/>
                  <a:gd name="connsiteY11" fmla="*/ 6182 h 6181"/>
                  <a:gd name="connsiteX12" fmla="*/ 3778 w 6182"/>
                  <a:gd name="connsiteY12" fmla="*/ 3778 h 6181"/>
                  <a:gd name="connsiteX13" fmla="*/ 3778 w 6182"/>
                  <a:gd name="connsiteY13" fmla="*/ 2404 h 6181"/>
                  <a:gd name="connsiteX14" fmla="*/ 4980 w 6182"/>
                  <a:gd name="connsiteY14" fmla="*/ 2404 h 6181"/>
                  <a:gd name="connsiteX15" fmla="*/ 3778 w 6182"/>
                  <a:gd name="connsiteY15" fmla="*/ 2404 h 6181"/>
                  <a:gd name="connsiteX16" fmla="*/ 3778 w 6182"/>
                  <a:gd name="connsiteY16" fmla="*/ 1202 h 6181"/>
                  <a:gd name="connsiteX17" fmla="*/ 3778 w 6182"/>
                  <a:gd name="connsiteY17" fmla="*/ 2404 h 6181"/>
                  <a:gd name="connsiteX18" fmla="*/ 3778 w 6182"/>
                  <a:gd name="connsiteY18" fmla="*/ 3778 h 6181"/>
                  <a:gd name="connsiteX19" fmla="*/ 3778 w 6182"/>
                  <a:gd name="connsiteY19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2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778"/>
                      <a:pt x="6182" y="3606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404"/>
                    </a:lnTo>
                    <a:lnTo>
                      <a:pt x="4980" y="2404"/>
                    </a:lnTo>
                    <a:lnTo>
                      <a:pt x="3778" y="2404"/>
                    </a:ln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2" name="图形 7">
              <a:extLst>
                <a:ext uri="{FF2B5EF4-FFF2-40B4-BE49-F238E27FC236}">
                  <a16:creationId xmlns:a16="http://schemas.microsoft.com/office/drawing/2014/main" xmlns="" id="{7F36C9DD-BD1D-412A-8E18-F8E08B2DD3EB}"/>
                </a:ext>
              </a:extLst>
            </p:cNvPr>
            <p:cNvGrpSpPr/>
            <p:nvPr/>
          </p:nvGrpSpPr>
          <p:grpSpPr>
            <a:xfrm>
              <a:off x="6558964" y="4184772"/>
              <a:ext cx="6181" cy="6181"/>
              <a:chOff x="6558964" y="4184772"/>
              <a:chExt cx="6181" cy="6181"/>
            </a:xfrm>
            <a:solidFill>
              <a:srgbClr val="B4B4B4"/>
            </a:solidFill>
          </p:grpSpPr>
          <p:sp>
            <p:nvSpPr>
              <p:cNvPr id="2081" name="任意多边形: 形状 2080">
                <a:extLst>
                  <a:ext uri="{FF2B5EF4-FFF2-40B4-BE49-F238E27FC236}">
                    <a16:creationId xmlns:a16="http://schemas.microsoft.com/office/drawing/2014/main" xmlns="" id="{90C84CA1-09F5-419F-B82E-1D6C166D2C36}"/>
                  </a:ext>
                </a:extLst>
              </p:cNvPr>
              <p:cNvSpPr/>
              <p:nvPr/>
            </p:nvSpPr>
            <p:spPr>
              <a:xfrm>
                <a:off x="6561368" y="4187176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2" name="任意多边形: 形状 2081">
                <a:extLst>
                  <a:ext uri="{FF2B5EF4-FFF2-40B4-BE49-F238E27FC236}">
                    <a16:creationId xmlns:a16="http://schemas.microsoft.com/office/drawing/2014/main" xmlns="" id="{B5337FE7-A952-422E-B0E0-27B1D673B3FA}"/>
                  </a:ext>
                </a:extLst>
              </p:cNvPr>
              <p:cNvSpPr/>
              <p:nvPr/>
            </p:nvSpPr>
            <p:spPr>
              <a:xfrm>
                <a:off x="6558964" y="4184772"/>
                <a:ext cx="6181" cy="6181"/>
              </a:xfrm>
              <a:custGeom>
                <a:avLst/>
                <a:gdLst>
                  <a:gd name="connsiteX0" fmla="*/ 0 w 6181"/>
                  <a:gd name="connsiteY0" fmla="*/ 6010 h 6181"/>
                  <a:gd name="connsiteX1" fmla="*/ 0 w 6181"/>
                  <a:gd name="connsiteY1" fmla="*/ 3606 h 6181"/>
                  <a:gd name="connsiteX2" fmla="*/ 0 w 6181"/>
                  <a:gd name="connsiteY2" fmla="*/ 2404 h 6181"/>
                  <a:gd name="connsiteX3" fmla="*/ 0 w 6181"/>
                  <a:gd name="connsiteY3" fmla="*/ 2404 h 6181"/>
                  <a:gd name="connsiteX4" fmla="*/ 0 w 6181"/>
                  <a:gd name="connsiteY4" fmla="*/ 0 h 6181"/>
                  <a:gd name="connsiteX5" fmla="*/ 2404 w 6181"/>
                  <a:gd name="connsiteY5" fmla="*/ 0 h 6181"/>
                  <a:gd name="connsiteX6" fmla="*/ 6182 w 6181"/>
                  <a:gd name="connsiteY6" fmla="*/ 0 h 6181"/>
                  <a:gd name="connsiteX7" fmla="*/ 6182 w 6181"/>
                  <a:gd name="connsiteY7" fmla="*/ 2404 h 6181"/>
                  <a:gd name="connsiteX8" fmla="*/ 2404 w 6181"/>
                  <a:gd name="connsiteY8" fmla="*/ 6182 h 6181"/>
                  <a:gd name="connsiteX9" fmla="*/ 2404 w 6181"/>
                  <a:gd name="connsiteY9" fmla="*/ 6182 h 6181"/>
                  <a:gd name="connsiteX10" fmla="*/ 0 w 6181"/>
                  <a:gd name="connsiteY10" fmla="*/ 6182 h 6181"/>
                  <a:gd name="connsiteX11" fmla="*/ 0 w 6181"/>
                  <a:gd name="connsiteY11" fmla="*/ 6010 h 6181"/>
                  <a:gd name="connsiteX12" fmla="*/ 2404 w 6181"/>
                  <a:gd name="connsiteY12" fmla="*/ 2232 h 6181"/>
                  <a:gd name="connsiteX13" fmla="*/ 2404 w 6181"/>
                  <a:gd name="connsiteY13" fmla="*/ 1031 h 6181"/>
                  <a:gd name="connsiteX14" fmla="*/ 2404 w 6181"/>
                  <a:gd name="connsiteY14" fmla="*/ 2232 h 6181"/>
                  <a:gd name="connsiteX15" fmla="*/ 2404 w 6181"/>
                  <a:gd name="connsiteY15" fmla="*/ 2232 h 6181"/>
                  <a:gd name="connsiteX16" fmla="*/ 2404 w 6181"/>
                  <a:gd name="connsiteY16" fmla="*/ 223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1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010" y="6010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2404" y="2232"/>
                    </a:moveTo>
                    <a:lnTo>
                      <a:pt x="2404" y="1031"/>
                    </a:lnTo>
                    <a:lnTo>
                      <a:pt x="2404" y="2232"/>
                    </a:lnTo>
                    <a:lnTo>
                      <a:pt x="2404" y="2232"/>
                    </a:lnTo>
                    <a:lnTo>
                      <a:pt x="2404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3" name="图形 7">
              <a:extLst>
                <a:ext uri="{FF2B5EF4-FFF2-40B4-BE49-F238E27FC236}">
                  <a16:creationId xmlns:a16="http://schemas.microsoft.com/office/drawing/2014/main" xmlns="" id="{00C78811-70A1-49D1-B8ED-10052FA50468}"/>
                </a:ext>
              </a:extLst>
            </p:cNvPr>
            <p:cNvGrpSpPr/>
            <p:nvPr/>
          </p:nvGrpSpPr>
          <p:grpSpPr>
            <a:xfrm>
              <a:off x="6495945" y="4196276"/>
              <a:ext cx="7383" cy="6010"/>
              <a:chOff x="6495945" y="4196276"/>
              <a:chExt cx="7383" cy="6010"/>
            </a:xfrm>
            <a:solidFill>
              <a:srgbClr val="B4B4B4"/>
            </a:solidFill>
          </p:grpSpPr>
          <p:sp>
            <p:nvSpPr>
              <p:cNvPr id="2079" name="任意多边形: 形状 2078">
                <a:extLst>
                  <a:ext uri="{FF2B5EF4-FFF2-40B4-BE49-F238E27FC236}">
                    <a16:creationId xmlns:a16="http://schemas.microsoft.com/office/drawing/2014/main" xmlns="" id="{99A0A0BE-B692-4B6F-AD84-DF1E49AEA8EB}"/>
                  </a:ext>
                </a:extLst>
              </p:cNvPr>
              <p:cNvSpPr/>
              <p:nvPr/>
            </p:nvSpPr>
            <p:spPr>
              <a:xfrm>
                <a:off x="6498505" y="4198681"/>
                <a:ext cx="2419" cy="1201"/>
              </a:xfrm>
              <a:custGeom>
                <a:avLst/>
                <a:gdLst>
                  <a:gd name="connsiteX0" fmla="*/ 1217 w 2419"/>
                  <a:gd name="connsiteY0" fmla="*/ 1202 h 1201"/>
                  <a:gd name="connsiteX1" fmla="*/ 2419 w 2419"/>
                  <a:gd name="connsiteY1" fmla="*/ 0 h 1201"/>
                  <a:gd name="connsiteX2" fmla="*/ 1217 w 2419"/>
                  <a:gd name="connsiteY2" fmla="*/ 0 h 1201"/>
                  <a:gd name="connsiteX3" fmla="*/ 15 w 2419"/>
                  <a:gd name="connsiteY3" fmla="*/ 0 h 1201"/>
                  <a:gd name="connsiteX4" fmla="*/ 1217 w 2419"/>
                  <a:gd name="connsiteY4" fmla="*/ 1202 h 1201"/>
                  <a:gd name="connsiteX5" fmla="*/ 1217 w 2419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" h="1201">
                    <a:moveTo>
                      <a:pt x="1217" y="1202"/>
                    </a:moveTo>
                    <a:cubicBezTo>
                      <a:pt x="1217" y="1202"/>
                      <a:pt x="2419" y="1202"/>
                      <a:pt x="2419" y="0"/>
                    </a:cubicBezTo>
                    <a:lnTo>
                      <a:pt x="1217" y="0"/>
                    </a:ln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0" name="任意多边形: 形状 2079">
                <a:extLst>
                  <a:ext uri="{FF2B5EF4-FFF2-40B4-BE49-F238E27FC236}">
                    <a16:creationId xmlns:a16="http://schemas.microsoft.com/office/drawing/2014/main" xmlns="" id="{D1773A61-083F-4257-B3DE-5D431BA5FC29}"/>
                  </a:ext>
                </a:extLst>
              </p:cNvPr>
              <p:cNvSpPr/>
              <p:nvPr/>
            </p:nvSpPr>
            <p:spPr>
              <a:xfrm>
                <a:off x="6495945" y="4196276"/>
                <a:ext cx="7383" cy="6010"/>
              </a:xfrm>
              <a:custGeom>
                <a:avLst/>
                <a:gdLst>
                  <a:gd name="connsiteX0" fmla="*/ 0 w 7383"/>
                  <a:gd name="connsiteY0" fmla="*/ 2404 h 6010"/>
                  <a:gd name="connsiteX1" fmla="*/ 0 w 7383"/>
                  <a:gd name="connsiteY1" fmla="*/ 0 h 6010"/>
                  <a:gd name="connsiteX2" fmla="*/ 2404 w 7383"/>
                  <a:gd name="connsiteY2" fmla="*/ 0 h 6010"/>
                  <a:gd name="connsiteX3" fmla="*/ 3606 w 7383"/>
                  <a:gd name="connsiteY3" fmla="*/ 0 h 6010"/>
                  <a:gd name="connsiteX4" fmla="*/ 7384 w 7383"/>
                  <a:gd name="connsiteY4" fmla="*/ 0 h 6010"/>
                  <a:gd name="connsiteX5" fmla="*/ 7384 w 7383"/>
                  <a:gd name="connsiteY5" fmla="*/ 2404 h 6010"/>
                  <a:gd name="connsiteX6" fmla="*/ 3778 w 7383"/>
                  <a:gd name="connsiteY6" fmla="*/ 6010 h 6010"/>
                  <a:gd name="connsiteX7" fmla="*/ 3778 w 7383"/>
                  <a:gd name="connsiteY7" fmla="*/ 6010 h 6010"/>
                  <a:gd name="connsiteX8" fmla="*/ 3778 w 7383"/>
                  <a:gd name="connsiteY8" fmla="*/ 4808 h 6010"/>
                  <a:gd name="connsiteX9" fmla="*/ 3778 w 7383"/>
                  <a:gd name="connsiteY9" fmla="*/ 6010 h 6010"/>
                  <a:gd name="connsiteX10" fmla="*/ 0 w 7383"/>
                  <a:gd name="connsiteY10" fmla="*/ 2404 h 6010"/>
                  <a:gd name="connsiteX11" fmla="*/ 0 w 7383"/>
                  <a:gd name="connsiteY11" fmla="*/ 2404 h 6010"/>
                  <a:gd name="connsiteX12" fmla="*/ 4808 w 7383"/>
                  <a:gd name="connsiteY12" fmla="*/ 2404 h 6010"/>
                  <a:gd name="connsiteX13" fmla="*/ 3606 w 7383"/>
                  <a:gd name="connsiteY13" fmla="*/ 2404 h 6010"/>
                  <a:gd name="connsiteX14" fmla="*/ 3606 w 7383"/>
                  <a:gd name="connsiteY14" fmla="*/ 1202 h 6010"/>
                  <a:gd name="connsiteX15" fmla="*/ 3606 w 7383"/>
                  <a:gd name="connsiteY15" fmla="*/ 2404 h 6010"/>
                  <a:gd name="connsiteX16" fmla="*/ 3606 w 7383"/>
                  <a:gd name="connsiteY16" fmla="*/ 2404 h 6010"/>
                  <a:gd name="connsiteX17" fmla="*/ 4808 w 7383"/>
                  <a:gd name="connsiteY17" fmla="*/ 2404 h 6010"/>
                  <a:gd name="connsiteX18" fmla="*/ 4808 w 7383"/>
                  <a:gd name="connsiteY18" fmla="*/ 2404 h 6010"/>
                  <a:gd name="connsiteX19" fmla="*/ 3778 w 7383"/>
                  <a:gd name="connsiteY19" fmla="*/ 2404 h 6010"/>
                  <a:gd name="connsiteX20" fmla="*/ 3778 w 7383"/>
                  <a:gd name="connsiteY20" fmla="*/ 1202 h 6010"/>
                  <a:gd name="connsiteX21" fmla="*/ 3778 w 7383"/>
                  <a:gd name="connsiteY21" fmla="*/ 2404 h 6010"/>
                  <a:gd name="connsiteX22" fmla="*/ 3778 w 7383"/>
                  <a:gd name="connsiteY22" fmla="*/ 2404 h 6010"/>
                  <a:gd name="connsiteX23" fmla="*/ 3778 w 7383"/>
                  <a:gd name="connsiteY23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83" h="6010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7384" y="0"/>
                    </a:lnTo>
                    <a:lnTo>
                      <a:pt x="7384" y="2404"/>
                    </a:lnTo>
                    <a:cubicBezTo>
                      <a:pt x="7212" y="6010"/>
                      <a:pt x="3778" y="6010"/>
                      <a:pt x="3778" y="6010"/>
                    </a:cubicBezTo>
                    <a:lnTo>
                      <a:pt x="3778" y="6010"/>
                    </a:lnTo>
                    <a:lnTo>
                      <a:pt x="3778" y="4808"/>
                    </a:lnTo>
                    <a:lnTo>
                      <a:pt x="3778" y="6010"/>
                    </a:lnTo>
                    <a:cubicBezTo>
                      <a:pt x="3778" y="6010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4808" y="2404"/>
                    </a:move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  <a:moveTo>
                      <a:pt x="3778" y="2404"/>
                    </a:move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4" name="图形 7">
              <a:extLst>
                <a:ext uri="{FF2B5EF4-FFF2-40B4-BE49-F238E27FC236}">
                  <a16:creationId xmlns:a16="http://schemas.microsoft.com/office/drawing/2014/main" xmlns="" id="{83CF6CD0-7AD3-43B3-AC86-1E3A1201D55C}"/>
                </a:ext>
              </a:extLst>
            </p:cNvPr>
            <p:cNvGrpSpPr/>
            <p:nvPr/>
          </p:nvGrpSpPr>
          <p:grpSpPr>
            <a:xfrm>
              <a:off x="6511056" y="4198852"/>
              <a:ext cx="6010" cy="6009"/>
              <a:chOff x="6511056" y="4198852"/>
              <a:chExt cx="6010" cy="6009"/>
            </a:xfrm>
            <a:solidFill>
              <a:srgbClr val="B4B4B4"/>
            </a:solidFill>
          </p:grpSpPr>
          <p:sp>
            <p:nvSpPr>
              <p:cNvPr id="2077" name="任意多边形: 形状 2076">
                <a:extLst>
                  <a:ext uri="{FF2B5EF4-FFF2-40B4-BE49-F238E27FC236}">
                    <a16:creationId xmlns:a16="http://schemas.microsoft.com/office/drawing/2014/main" xmlns="" id="{23BE96B0-2240-4663-85B3-7CE4E5CC4E37}"/>
                  </a:ext>
                </a:extLst>
              </p:cNvPr>
              <p:cNvSpPr/>
              <p:nvPr/>
            </p:nvSpPr>
            <p:spPr>
              <a:xfrm>
                <a:off x="6513553" y="4201256"/>
                <a:ext cx="1279" cy="1201"/>
              </a:xfrm>
              <a:custGeom>
                <a:avLst/>
                <a:gdLst>
                  <a:gd name="connsiteX0" fmla="*/ 1280 w 1279"/>
                  <a:gd name="connsiteY0" fmla="*/ 1202 h 1201"/>
                  <a:gd name="connsiteX1" fmla="*/ 1280 w 1279"/>
                  <a:gd name="connsiteY1" fmla="*/ 0 h 1201"/>
                  <a:gd name="connsiteX2" fmla="*/ 78 w 1279"/>
                  <a:gd name="connsiteY2" fmla="*/ 0 h 1201"/>
                  <a:gd name="connsiteX3" fmla="*/ 1280 w 1279"/>
                  <a:gd name="connsiteY3" fmla="*/ 1202 h 1201"/>
                  <a:gd name="connsiteX4" fmla="*/ 1280 w 1279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1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8" name="任意多边形: 形状 2077">
                <a:extLst>
                  <a:ext uri="{FF2B5EF4-FFF2-40B4-BE49-F238E27FC236}">
                    <a16:creationId xmlns:a16="http://schemas.microsoft.com/office/drawing/2014/main" xmlns="" id="{F05F91DD-D3BB-4D40-9291-3191EC352E2F}"/>
                  </a:ext>
                </a:extLst>
              </p:cNvPr>
              <p:cNvSpPr/>
              <p:nvPr/>
            </p:nvSpPr>
            <p:spPr>
              <a:xfrm>
                <a:off x="6511056" y="4198852"/>
                <a:ext cx="6010" cy="6009"/>
              </a:xfrm>
              <a:custGeom>
                <a:avLst/>
                <a:gdLst>
                  <a:gd name="connsiteX0" fmla="*/ 3778 w 6010"/>
                  <a:gd name="connsiteY0" fmla="*/ 6010 h 6009"/>
                  <a:gd name="connsiteX1" fmla="*/ 3263 w 6010"/>
                  <a:gd name="connsiteY1" fmla="*/ 6010 h 6009"/>
                  <a:gd name="connsiteX2" fmla="*/ 3263 w 6010"/>
                  <a:gd name="connsiteY2" fmla="*/ 6010 h 6009"/>
                  <a:gd name="connsiteX3" fmla="*/ 858 w 6010"/>
                  <a:gd name="connsiteY3" fmla="*/ 5152 h 6009"/>
                  <a:gd name="connsiteX4" fmla="*/ 858 w 6010"/>
                  <a:gd name="connsiteY4" fmla="*/ 5152 h 6009"/>
                  <a:gd name="connsiteX5" fmla="*/ 0 w 6010"/>
                  <a:gd name="connsiteY5" fmla="*/ 2404 h 6009"/>
                  <a:gd name="connsiteX6" fmla="*/ 0 w 6010"/>
                  <a:gd name="connsiteY6" fmla="*/ 2404 h 6009"/>
                  <a:gd name="connsiteX7" fmla="*/ 0 w 6010"/>
                  <a:gd name="connsiteY7" fmla="*/ 0 h 6009"/>
                  <a:gd name="connsiteX8" fmla="*/ 2404 w 6010"/>
                  <a:gd name="connsiteY8" fmla="*/ 0 h 6009"/>
                  <a:gd name="connsiteX9" fmla="*/ 3606 w 6010"/>
                  <a:gd name="connsiteY9" fmla="*/ 0 h 6009"/>
                  <a:gd name="connsiteX10" fmla="*/ 3606 w 6010"/>
                  <a:gd name="connsiteY10" fmla="*/ 0 h 6009"/>
                  <a:gd name="connsiteX11" fmla="*/ 6010 w 6010"/>
                  <a:gd name="connsiteY11" fmla="*/ 0 h 6009"/>
                  <a:gd name="connsiteX12" fmla="*/ 6010 w 6010"/>
                  <a:gd name="connsiteY12" fmla="*/ 2404 h 6009"/>
                  <a:gd name="connsiteX13" fmla="*/ 6010 w 6010"/>
                  <a:gd name="connsiteY13" fmla="*/ 3606 h 6009"/>
                  <a:gd name="connsiteX14" fmla="*/ 6010 w 6010"/>
                  <a:gd name="connsiteY14" fmla="*/ 3606 h 6009"/>
                  <a:gd name="connsiteX15" fmla="*/ 6010 w 6010"/>
                  <a:gd name="connsiteY15" fmla="*/ 6010 h 6009"/>
                  <a:gd name="connsiteX16" fmla="*/ 3778 w 6010"/>
                  <a:gd name="connsiteY16" fmla="*/ 6010 h 6009"/>
                  <a:gd name="connsiteX17" fmla="*/ 3778 w 6010"/>
                  <a:gd name="connsiteY17" fmla="*/ 6010 h 6009"/>
                  <a:gd name="connsiteX18" fmla="*/ 3778 w 6010"/>
                  <a:gd name="connsiteY18" fmla="*/ 3606 h 6009"/>
                  <a:gd name="connsiteX19" fmla="*/ 3778 w 6010"/>
                  <a:gd name="connsiteY19" fmla="*/ 2919 h 6009"/>
                  <a:gd name="connsiteX20" fmla="*/ 3778 w 6010"/>
                  <a:gd name="connsiteY20" fmla="*/ 3606 h 6009"/>
                  <a:gd name="connsiteX21" fmla="*/ 3778 w 6010"/>
                  <a:gd name="connsiteY21" fmla="*/ 3606 h 6009"/>
                  <a:gd name="connsiteX22" fmla="*/ 3778 w 6010"/>
                  <a:gd name="connsiteY22" fmla="*/ 1374 h 6009"/>
                  <a:gd name="connsiteX23" fmla="*/ 3778 w 6010"/>
                  <a:gd name="connsiteY23" fmla="*/ 1374 h 6009"/>
                  <a:gd name="connsiteX24" fmla="*/ 3778 w 6010"/>
                  <a:gd name="connsiteY24" fmla="*/ 1374 h 6009"/>
                  <a:gd name="connsiteX25" fmla="*/ 3778 w 6010"/>
                  <a:gd name="connsiteY25" fmla="*/ 1374 h 6009"/>
                  <a:gd name="connsiteX26" fmla="*/ 3778 w 6010"/>
                  <a:gd name="connsiteY26" fmla="*/ 137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09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8" y="5152"/>
                    </a:cubicBezTo>
                    <a:lnTo>
                      <a:pt x="858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5" name="图形 7">
              <a:extLst>
                <a:ext uri="{FF2B5EF4-FFF2-40B4-BE49-F238E27FC236}">
                  <a16:creationId xmlns:a16="http://schemas.microsoft.com/office/drawing/2014/main" xmlns="" id="{96BB45CF-C77D-43B1-9117-AB0C9033A296}"/>
                </a:ext>
              </a:extLst>
            </p:cNvPr>
            <p:cNvGrpSpPr/>
            <p:nvPr/>
          </p:nvGrpSpPr>
          <p:grpSpPr>
            <a:xfrm>
              <a:off x="6532520" y="4208812"/>
              <a:ext cx="1202" cy="4979"/>
              <a:chOff x="6532520" y="4208812"/>
              <a:chExt cx="1202" cy="4979"/>
            </a:xfrm>
            <a:solidFill>
              <a:srgbClr val="B4B4B4"/>
            </a:solidFill>
          </p:grpSpPr>
          <p:sp>
            <p:nvSpPr>
              <p:cNvPr id="2075" name="任意多边形: 形状 2074">
                <a:extLst>
                  <a:ext uri="{FF2B5EF4-FFF2-40B4-BE49-F238E27FC236}">
                    <a16:creationId xmlns:a16="http://schemas.microsoft.com/office/drawing/2014/main" xmlns="" id="{874F8364-BB9C-425F-A435-B4B0ECF3AEE4}"/>
                  </a:ext>
                </a:extLst>
              </p:cNvPr>
              <p:cNvSpPr/>
              <p:nvPr/>
            </p:nvSpPr>
            <p:spPr>
              <a:xfrm>
                <a:off x="6532520" y="421121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6" name="任意多边形: 形状 2075">
                <a:extLst>
                  <a:ext uri="{FF2B5EF4-FFF2-40B4-BE49-F238E27FC236}">
                    <a16:creationId xmlns:a16="http://schemas.microsoft.com/office/drawing/2014/main" xmlns="" id="{240CAC1B-4526-4C0D-8B7C-D8C7DF8198D1}"/>
                  </a:ext>
                </a:extLst>
              </p:cNvPr>
              <p:cNvSpPr/>
              <p:nvPr/>
            </p:nvSpPr>
            <p:spPr>
              <a:xfrm>
                <a:off x="6532520" y="4208812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172 h 4979"/>
                  <a:gd name="connsiteX2" fmla="*/ 1202 w 1202"/>
                  <a:gd name="connsiteY2" fmla="*/ 172 h 4979"/>
                  <a:gd name="connsiteX3" fmla="*/ 1202 w 1202"/>
                  <a:gd name="connsiteY3" fmla="*/ 172 h 4979"/>
                  <a:gd name="connsiteX4" fmla="*/ 1202 w 1202"/>
                  <a:gd name="connsiteY4" fmla="*/ 2576 h 4979"/>
                  <a:gd name="connsiteX5" fmla="*/ 1202 w 1202"/>
                  <a:gd name="connsiteY5" fmla="*/ 4980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1202 w 1202"/>
                  <a:gd name="connsiteY8" fmla="*/ 2404 h 4979"/>
                  <a:gd name="connsiteX9" fmla="*/ 1202 w 1202"/>
                  <a:gd name="connsiteY9" fmla="*/ 0 h 4979"/>
                  <a:gd name="connsiteX10" fmla="*/ 1202 w 1202"/>
                  <a:gd name="connsiteY10" fmla="*/ 2404 h 4979"/>
                  <a:gd name="connsiteX11" fmla="*/ 1202 w 1202"/>
                  <a:gd name="connsiteY11" fmla="*/ 2404 h 4979"/>
                  <a:gd name="connsiteX12" fmla="*/ 1202 w 1202"/>
                  <a:gd name="connsiteY12" fmla="*/ 0 h 4979"/>
                  <a:gd name="connsiteX13" fmla="*/ 1202 w 1202"/>
                  <a:gd name="connsiteY13" fmla="*/ 2404 h 4979"/>
                  <a:gd name="connsiteX14" fmla="*/ 1202 w 1202"/>
                  <a:gd name="connsiteY14" fmla="*/ 0 h 4979"/>
                  <a:gd name="connsiteX15" fmla="*/ 1202 w 1202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6" name="图形 7">
              <a:extLst>
                <a:ext uri="{FF2B5EF4-FFF2-40B4-BE49-F238E27FC236}">
                  <a16:creationId xmlns:a16="http://schemas.microsoft.com/office/drawing/2014/main" xmlns="" id="{49300CB9-C656-4741-9CB0-E002164EAACC}"/>
                </a:ext>
              </a:extLst>
            </p:cNvPr>
            <p:cNvGrpSpPr/>
            <p:nvPr/>
          </p:nvGrpSpPr>
          <p:grpSpPr>
            <a:xfrm>
              <a:off x="6552611" y="4221519"/>
              <a:ext cx="1373" cy="4808"/>
              <a:chOff x="6552611" y="4221519"/>
              <a:chExt cx="1373" cy="4808"/>
            </a:xfrm>
            <a:solidFill>
              <a:srgbClr val="B4B4B4"/>
            </a:solidFill>
          </p:grpSpPr>
          <p:sp>
            <p:nvSpPr>
              <p:cNvPr id="2073" name="任意多边形: 形状 2072">
                <a:extLst>
                  <a:ext uri="{FF2B5EF4-FFF2-40B4-BE49-F238E27FC236}">
                    <a16:creationId xmlns:a16="http://schemas.microsoft.com/office/drawing/2014/main" xmlns="" id="{C8757E5E-8364-4543-96A7-46BCF7FF1D20}"/>
                  </a:ext>
                </a:extLst>
              </p:cNvPr>
              <p:cNvSpPr/>
              <p:nvPr/>
            </p:nvSpPr>
            <p:spPr>
              <a:xfrm>
                <a:off x="6552776" y="4223923"/>
                <a:ext cx="1208" cy="0"/>
              </a:xfrm>
              <a:custGeom>
                <a:avLst/>
                <a:gdLst>
                  <a:gd name="connsiteX0" fmla="*/ 1209 w 1208"/>
                  <a:gd name="connsiteY0" fmla="*/ 0 h 0"/>
                  <a:gd name="connsiteX1" fmla="*/ 7 w 1208"/>
                  <a:gd name="connsiteY1" fmla="*/ 0 h 0"/>
                  <a:gd name="connsiteX2" fmla="*/ 1209 w 1208"/>
                  <a:gd name="connsiteY2" fmla="*/ 0 h 0"/>
                  <a:gd name="connsiteX3" fmla="*/ 1209 w 1208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4" name="任意多边形: 形状 2073">
                <a:extLst>
                  <a:ext uri="{FF2B5EF4-FFF2-40B4-BE49-F238E27FC236}">
                    <a16:creationId xmlns:a16="http://schemas.microsoft.com/office/drawing/2014/main" xmlns="" id="{134C07E8-BDC8-4353-8446-B78546F2F8C6}"/>
                  </a:ext>
                </a:extLst>
              </p:cNvPr>
              <p:cNvSpPr/>
              <p:nvPr/>
            </p:nvSpPr>
            <p:spPr>
              <a:xfrm>
                <a:off x="6552611" y="4221519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0 h 4808"/>
                  <a:gd name="connsiteX2" fmla="*/ 1202 w 1201"/>
                  <a:gd name="connsiteY2" fmla="*/ 0 h 4808"/>
                  <a:gd name="connsiteX3" fmla="*/ 1202 w 1201"/>
                  <a:gd name="connsiteY3" fmla="*/ 0 h 4808"/>
                  <a:gd name="connsiteX4" fmla="*/ 1202 w 1201"/>
                  <a:gd name="connsiteY4" fmla="*/ 2404 h 4808"/>
                  <a:gd name="connsiteX5" fmla="*/ 1202 w 1201"/>
                  <a:gd name="connsiteY5" fmla="*/ 4808 h 4808"/>
                  <a:gd name="connsiteX6" fmla="*/ 0 w 1201"/>
                  <a:gd name="connsiteY6" fmla="*/ 4808 h 4808"/>
                  <a:gd name="connsiteX7" fmla="*/ 0 w 1201"/>
                  <a:gd name="connsiteY7" fmla="*/ 4808 h 4808"/>
                  <a:gd name="connsiteX8" fmla="*/ 1202 w 1201"/>
                  <a:gd name="connsiteY8" fmla="*/ 2404 h 4808"/>
                  <a:gd name="connsiteX9" fmla="*/ 1202 w 1201"/>
                  <a:gd name="connsiteY9" fmla="*/ 0 h 4808"/>
                  <a:gd name="connsiteX10" fmla="*/ 1202 w 1201"/>
                  <a:gd name="connsiteY10" fmla="*/ 2404 h 4808"/>
                  <a:gd name="connsiteX11" fmla="*/ 1202 w 1201"/>
                  <a:gd name="connsiteY11" fmla="*/ 2404 h 4808"/>
                  <a:gd name="connsiteX12" fmla="*/ 1202 w 1201"/>
                  <a:gd name="connsiteY12" fmla="*/ 0 h 4808"/>
                  <a:gd name="connsiteX13" fmla="*/ 1202 w 1201"/>
                  <a:gd name="connsiteY13" fmla="*/ 2404 h 4808"/>
                  <a:gd name="connsiteX14" fmla="*/ 1202 w 1201"/>
                  <a:gd name="connsiteY14" fmla="*/ 0 h 4808"/>
                  <a:gd name="connsiteX15" fmla="*/ 1202 w 1201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7" name="图形 7">
              <a:extLst>
                <a:ext uri="{FF2B5EF4-FFF2-40B4-BE49-F238E27FC236}">
                  <a16:creationId xmlns:a16="http://schemas.microsoft.com/office/drawing/2014/main" xmlns="" id="{DD980EFF-F999-4FA1-8E3E-071C68BEDACC}"/>
                </a:ext>
              </a:extLst>
            </p:cNvPr>
            <p:cNvGrpSpPr/>
            <p:nvPr/>
          </p:nvGrpSpPr>
          <p:grpSpPr>
            <a:xfrm>
              <a:off x="6622156" y="4241610"/>
              <a:ext cx="6010" cy="6181"/>
              <a:chOff x="6622156" y="4241610"/>
              <a:chExt cx="6010" cy="6181"/>
            </a:xfrm>
            <a:solidFill>
              <a:srgbClr val="B4B4B4"/>
            </a:solidFill>
          </p:grpSpPr>
          <p:sp>
            <p:nvSpPr>
              <p:cNvPr id="2071" name="任意多边形: 形状 2070">
                <a:extLst>
                  <a:ext uri="{FF2B5EF4-FFF2-40B4-BE49-F238E27FC236}">
                    <a16:creationId xmlns:a16="http://schemas.microsoft.com/office/drawing/2014/main" xmlns="" id="{FBEF4F6A-E868-4A93-AD52-EBB008F4B9C1}"/>
                  </a:ext>
                </a:extLst>
              </p:cNvPr>
              <p:cNvSpPr/>
              <p:nvPr/>
            </p:nvSpPr>
            <p:spPr>
              <a:xfrm>
                <a:off x="6624560" y="4244185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2" name="任意多边形: 形状 2071">
                <a:extLst>
                  <a:ext uri="{FF2B5EF4-FFF2-40B4-BE49-F238E27FC236}">
                    <a16:creationId xmlns:a16="http://schemas.microsoft.com/office/drawing/2014/main" xmlns="" id="{814454DD-6BA6-4887-A7C1-EBA4F9225F4A}"/>
                  </a:ext>
                </a:extLst>
              </p:cNvPr>
              <p:cNvSpPr/>
              <p:nvPr/>
            </p:nvSpPr>
            <p:spPr>
              <a:xfrm>
                <a:off x="6622156" y="4241610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0 h 6181"/>
                  <a:gd name="connsiteX3" fmla="*/ 2404 w 6010"/>
                  <a:gd name="connsiteY3" fmla="*/ 0 h 6181"/>
                  <a:gd name="connsiteX4" fmla="*/ 3606 w 6010"/>
                  <a:gd name="connsiteY4" fmla="*/ 0 h 6181"/>
                  <a:gd name="connsiteX5" fmla="*/ 3606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232 w 6010"/>
                  <a:gd name="connsiteY8" fmla="*/ 6182 h 6181"/>
                  <a:gd name="connsiteX9" fmla="*/ 2232 w 6010"/>
                  <a:gd name="connsiteY9" fmla="*/ 6182 h 6181"/>
                  <a:gd name="connsiteX10" fmla="*/ 2232 w 6010"/>
                  <a:gd name="connsiteY10" fmla="*/ 4980 h 6181"/>
                  <a:gd name="connsiteX11" fmla="*/ 2232 w 6010"/>
                  <a:gd name="connsiteY11" fmla="*/ 3778 h 6181"/>
                  <a:gd name="connsiteX12" fmla="*/ 2232 w 6010"/>
                  <a:gd name="connsiteY12" fmla="*/ 6182 h 6181"/>
                  <a:gd name="connsiteX13" fmla="*/ 0 w 6010"/>
                  <a:gd name="connsiteY13" fmla="*/ 6182 h 6181"/>
                  <a:gd name="connsiteX14" fmla="*/ 0 w 6010"/>
                  <a:gd name="connsiteY14" fmla="*/ 6182 h 6181"/>
                  <a:gd name="connsiteX15" fmla="*/ 3606 w 6010"/>
                  <a:gd name="connsiteY15" fmla="*/ 3778 h 6181"/>
                  <a:gd name="connsiteX16" fmla="*/ 4808 w 6010"/>
                  <a:gd name="connsiteY16" fmla="*/ 3778 h 6181"/>
                  <a:gd name="connsiteX17" fmla="*/ 3606 w 6010"/>
                  <a:gd name="connsiteY17" fmla="*/ 3778 h 6181"/>
                  <a:gd name="connsiteX18" fmla="*/ 3606 w 6010"/>
                  <a:gd name="connsiteY18" fmla="*/ 3778 h 6181"/>
                  <a:gd name="connsiteX19" fmla="*/ 2404 w 6010"/>
                  <a:gd name="connsiteY19" fmla="*/ 2404 h 6181"/>
                  <a:gd name="connsiteX20" fmla="*/ 2404 w 6010"/>
                  <a:gd name="connsiteY20" fmla="*/ 1202 h 6181"/>
                  <a:gd name="connsiteX21" fmla="*/ 2404 w 6010"/>
                  <a:gd name="connsiteY21" fmla="*/ 2404 h 6181"/>
                  <a:gd name="connsiteX22" fmla="*/ 2404 w 6010"/>
                  <a:gd name="connsiteY22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2232" y="4980"/>
                    </a:lnTo>
                    <a:lnTo>
                      <a:pt x="2232" y="3778"/>
                    </a:ln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3606" y="3778"/>
                    </a:moveTo>
                    <a:lnTo>
                      <a:pt x="4808" y="3778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8" name="图形 7">
              <a:extLst>
                <a:ext uri="{FF2B5EF4-FFF2-40B4-BE49-F238E27FC236}">
                  <a16:creationId xmlns:a16="http://schemas.microsoft.com/office/drawing/2014/main" xmlns="" id="{B3066C7F-C774-4BEC-86E2-B5B25382BC1A}"/>
                </a:ext>
              </a:extLst>
            </p:cNvPr>
            <p:cNvGrpSpPr/>
            <p:nvPr/>
          </p:nvGrpSpPr>
          <p:grpSpPr>
            <a:xfrm>
              <a:off x="6638640" y="4245548"/>
              <a:ext cx="6010" cy="6020"/>
              <a:chOff x="6638640" y="4245548"/>
              <a:chExt cx="6010" cy="6020"/>
            </a:xfrm>
            <a:solidFill>
              <a:srgbClr val="B4B4B4"/>
            </a:solidFill>
          </p:grpSpPr>
          <p:sp>
            <p:nvSpPr>
              <p:cNvPr id="2069" name="任意多边形: 形状 2068">
                <a:extLst>
                  <a:ext uri="{FF2B5EF4-FFF2-40B4-BE49-F238E27FC236}">
                    <a16:creationId xmlns:a16="http://schemas.microsoft.com/office/drawing/2014/main" xmlns="" id="{BAC4525A-4600-411F-B68B-8F11C29B1271}"/>
                  </a:ext>
                </a:extLst>
              </p:cNvPr>
              <p:cNvSpPr/>
              <p:nvPr/>
            </p:nvSpPr>
            <p:spPr>
              <a:xfrm>
                <a:off x="6640967" y="4247963"/>
                <a:ext cx="1280" cy="1201"/>
              </a:xfrm>
              <a:custGeom>
                <a:avLst/>
                <a:gdLst>
                  <a:gd name="connsiteX0" fmla="*/ 1280 w 1280"/>
                  <a:gd name="connsiteY0" fmla="*/ 1202 h 1201"/>
                  <a:gd name="connsiteX1" fmla="*/ 1280 w 1280"/>
                  <a:gd name="connsiteY1" fmla="*/ 0 h 1201"/>
                  <a:gd name="connsiteX2" fmla="*/ 78 w 1280"/>
                  <a:gd name="connsiteY2" fmla="*/ 1202 h 1201"/>
                  <a:gd name="connsiteX3" fmla="*/ 1280 w 1280"/>
                  <a:gd name="connsiteY3" fmla="*/ 1202 h 1201"/>
                  <a:gd name="connsiteX4" fmla="*/ 1280 w 1280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1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0" name="任意多边形: 形状 2069">
                <a:extLst>
                  <a:ext uri="{FF2B5EF4-FFF2-40B4-BE49-F238E27FC236}">
                    <a16:creationId xmlns:a16="http://schemas.microsoft.com/office/drawing/2014/main" xmlns="" id="{96064F84-58F8-4B0E-ACB6-73DCE60F5B3C}"/>
                  </a:ext>
                </a:extLst>
              </p:cNvPr>
              <p:cNvSpPr/>
              <p:nvPr/>
            </p:nvSpPr>
            <p:spPr>
              <a:xfrm>
                <a:off x="6638640" y="4245548"/>
                <a:ext cx="6010" cy="6020"/>
              </a:xfrm>
              <a:custGeom>
                <a:avLst/>
                <a:gdLst>
                  <a:gd name="connsiteX0" fmla="*/ 3606 w 6010"/>
                  <a:gd name="connsiteY0" fmla="*/ 6021 h 6020"/>
                  <a:gd name="connsiteX1" fmla="*/ 2404 w 6010"/>
                  <a:gd name="connsiteY1" fmla="*/ 6021 h 6020"/>
                  <a:gd name="connsiteX2" fmla="*/ 2404 w 6010"/>
                  <a:gd name="connsiteY2" fmla="*/ 6021 h 6020"/>
                  <a:gd name="connsiteX3" fmla="*/ 0 w 6010"/>
                  <a:gd name="connsiteY3" fmla="*/ 6021 h 6020"/>
                  <a:gd name="connsiteX4" fmla="*/ 0 w 6010"/>
                  <a:gd name="connsiteY4" fmla="*/ 3617 h 6020"/>
                  <a:gd name="connsiteX5" fmla="*/ 859 w 6010"/>
                  <a:gd name="connsiteY5" fmla="*/ 869 h 6020"/>
                  <a:gd name="connsiteX6" fmla="*/ 859 w 6010"/>
                  <a:gd name="connsiteY6" fmla="*/ 869 h 6020"/>
                  <a:gd name="connsiteX7" fmla="*/ 3091 w 6010"/>
                  <a:gd name="connsiteY7" fmla="*/ 11 h 6020"/>
                  <a:gd name="connsiteX8" fmla="*/ 3091 w 6010"/>
                  <a:gd name="connsiteY8" fmla="*/ 11 h 6020"/>
                  <a:gd name="connsiteX9" fmla="*/ 3606 w 6010"/>
                  <a:gd name="connsiteY9" fmla="*/ 11 h 6020"/>
                  <a:gd name="connsiteX10" fmla="*/ 3606 w 6010"/>
                  <a:gd name="connsiteY10" fmla="*/ 11 h 6020"/>
                  <a:gd name="connsiteX11" fmla="*/ 6010 w 6010"/>
                  <a:gd name="connsiteY11" fmla="*/ 11 h 6020"/>
                  <a:gd name="connsiteX12" fmla="*/ 6010 w 6010"/>
                  <a:gd name="connsiteY12" fmla="*/ 2415 h 6020"/>
                  <a:gd name="connsiteX13" fmla="*/ 6010 w 6010"/>
                  <a:gd name="connsiteY13" fmla="*/ 3617 h 6020"/>
                  <a:gd name="connsiteX14" fmla="*/ 6010 w 6010"/>
                  <a:gd name="connsiteY14" fmla="*/ 3617 h 6020"/>
                  <a:gd name="connsiteX15" fmla="*/ 6010 w 6010"/>
                  <a:gd name="connsiteY15" fmla="*/ 6021 h 6020"/>
                  <a:gd name="connsiteX16" fmla="*/ 3606 w 6010"/>
                  <a:gd name="connsiteY16" fmla="*/ 6021 h 6020"/>
                  <a:gd name="connsiteX17" fmla="*/ 3606 w 6010"/>
                  <a:gd name="connsiteY17" fmla="*/ 6021 h 6020"/>
                  <a:gd name="connsiteX18" fmla="*/ 3606 w 6010"/>
                  <a:gd name="connsiteY18" fmla="*/ 2930 h 6020"/>
                  <a:gd name="connsiteX19" fmla="*/ 3606 w 6010"/>
                  <a:gd name="connsiteY19" fmla="*/ 1041 h 6020"/>
                  <a:gd name="connsiteX20" fmla="*/ 3606 w 6010"/>
                  <a:gd name="connsiteY20" fmla="*/ 2930 h 6020"/>
                  <a:gd name="connsiteX21" fmla="*/ 3606 w 6010"/>
                  <a:gd name="connsiteY21" fmla="*/ 2930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10" h="6020">
                    <a:moveTo>
                      <a:pt x="3606" y="6021"/>
                    </a:moveTo>
                    <a:cubicBezTo>
                      <a:pt x="2404" y="6021"/>
                      <a:pt x="2404" y="6021"/>
                      <a:pt x="2404" y="6021"/>
                    </a:cubicBez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2" y="3102"/>
                      <a:pt x="-343" y="2415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091" y="11"/>
                    </a:cubicBezTo>
                    <a:lnTo>
                      <a:pt x="3091" y="11"/>
                    </a:lnTo>
                    <a:cubicBezTo>
                      <a:pt x="3263" y="11"/>
                      <a:pt x="3435" y="11"/>
                      <a:pt x="3606" y="11"/>
                    </a:cubicBezTo>
                    <a:lnTo>
                      <a:pt x="3606" y="11"/>
                    </a:lnTo>
                    <a:lnTo>
                      <a:pt x="6010" y="11"/>
                    </a:lnTo>
                    <a:lnTo>
                      <a:pt x="6010" y="2415"/>
                    </a:lnTo>
                    <a:cubicBezTo>
                      <a:pt x="6010" y="2415"/>
                      <a:pt x="6010" y="2415"/>
                      <a:pt x="6010" y="3617"/>
                    </a:cubicBezTo>
                    <a:lnTo>
                      <a:pt x="6010" y="3617"/>
                    </a:lnTo>
                    <a:lnTo>
                      <a:pt x="6010" y="6021"/>
                    </a:lnTo>
                    <a:lnTo>
                      <a:pt x="3606" y="6021"/>
                    </a:lnTo>
                    <a:lnTo>
                      <a:pt x="3606" y="6021"/>
                    </a:lnTo>
                    <a:close/>
                    <a:moveTo>
                      <a:pt x="3606" y="2930"/>
                    </a:moveTo>
                    <a:lnTo>
                      <a:pt x="3606" y="1041"/>
                    </a:lnTo>
                    <a:lnTo>
                      <a:pt x="3606" y="2930"/>
                    </a:lnTo>
                    <a:lnTo>
                      <a:pt x="3606" y="29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9" name="图形 7">
              <a:extLst>
                <a:ext uri="{FF2B5EF4-FFF2-40B4-BE49-F238E27FC236}">
                  <a16:creationId xmlns:a16="http://schemas.microsoft.com/office/drawing/2014/main" xmlns="" id="{5D3B51F4-CCB9-41BE-ACB7-A65D767A53A5}"/>
                </a:ext>
              </a:extLst>
            </p:cNvPr>
            <p:cNvGrpSpPr/>
            <p:nvPr/>
          </p:nvGrpSpPr>
          <p:grpSpPr>
            <a:xfrm>
              <a:off x="6409228" y="4253458"/>
              <a:ext cx="6010" cy="6868"/>
              <a:chOff x="6409228" y="4253458"/>
              <a:chExt cx="6010" cy="6868"/>
            </a:xfrm>
            <a:solidFill>
              <a:srgbClr val="B4B4B4"/>
            </a:solidFill>
          </p:grpSpPr>
          <p:sp>
            <p:nvSpPr>
              <p:cNvPr id="2067" name="任意多边形: 形状 2066">
                <a:extLst>
                  <a:ext uri="{FF2B5EF4-FFF2-40B4-BE49-F238E27FC236}">
                    <a16:creationId xmlns:a16="http://schemas.microsoft.com/office/drawing/2014/main" xmlns="" id="{F71F2BB7-BF36-4741-94E3-ABD8B6491174}"/>
                  </a:ext>
                </a:extLst>
              </p:cNvPr>
              <p:cNvSpPr/>
              <p:nvPr/>
            </p:nvSpPr>
            <p:spPr>
              <a:xfrm>
                <a:off x="6411804" y="4256034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2404"/>
                    </a:ln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8" name="任意多边形: 形状 2067">
                <a:extLst>
                  <a:ext uri="{FF2B5EF4-FFF2-40B4-BE49-F238E27FC236}">
                    <a16:creationId xmlns:a16="http://schemas.microsoft.com/office/drawing/2014/main" xmlns="" id="{D8E25FE5-BD08-406D-8D34-1F6C5C5FB00B}"/>
                  </a:ext>
                </a:extLst>
              </p:cNvPr>
              <p:cNvSpPr/>
              <p:nvPr/>
            </p:nvSpPr>
            <p:spPr>
              <a:xfrm>
                <a:off x="6409228" y="4253458"/>
                <a:ext cx="6010" cy="6868"/>
              </a:xfrm>
              <a:custGeom>
                <a:avLst/>
                <a:gdLst>
                  <a:gd name="connsiteX0" fmla="*/ 0 w 6010"/>
                  <a:gd name="connsiteY0" fmla="*/ 4808 h 6868"/>
                  <a:gd name="connsiteX1" fmla="*/ 0 w 6010"/>
                  <a:gd name="connsiteY1" fmla="*/ 3778 h 6868"/>
                  <a:gd name="connsiteX2" fmla="*/ 3606 w 6010"/>
                  <a:gd name="connsiteY2" fmla="*/ 0 h 6868"/>
                  <a:gd name="connsiteX3" fmla="*/ 3606 w 6010"/>
                  <a:gd name="connsiteY3" fmla="*/ 0 h 6868"/>
                  <a:gd name="connsiteX4" fmla="*/ 6010 w 6010"/>
                  <a:gd name="connsiteY4" fmla="*/ 0 h 6868"/>
                  <a:gd name="connsiteX5" fmla="*/ 6010 w 6010"/>
                  <a:gd name="connsiteY5" fmla="*/ 2404 h 6868"/>
                  <a:gd name="connsiteX6" fmla="*/ 6010 w 6010"/>
                  <a:gd name="connsiteY6" fmla="*/ 3778 h 6868"/>
                  <a:gd name="connsiteX7" fmla="*/ 6010 w 6010"/>
                  <a:gd name="connsiteY7" fmla="*/ 3778 h 6868"/>
                  <a:gd name="connsiteX8" fmla="*/ 6010 w 6010"/>
                  <a:gd name="connsiteY8" fmla="*/ 5152 h 6868"/>
                  <a:gd name="connsiteX9" fmla="*/ 1889 w 6010"/>
                  <a:gd name="connsiteY9" fmla="*/ 6869 h 6868"/>
                  <a:gd name="connsiteX10" fmla="*/ 0 w 6010"/>
                  <a:gd name="connsiteY10" fmla="*/ 4808 h 6868"/>
                  <a:gd name="connsiteX11" fmla="*/ 0 w 6010"/>
                  <a:gd name="connsiteY11" fmla="*/ 4808 h 6868"/>
                  <a:gd name="connsiteX12" fmla="*/ 3778 w 6010"/>
                  <a:gd name="connsiteY12" fmla="*/ 4980 h 6868"/>
                  <a:gd name="connsiteX13" fmla="*/ 3778 w 6010"/>
                  <a:gd name="connsiteY13" fmla="*/ 4980 h 6868"/>
                  <a:gd name="connsiteX14" fmla="*/ 3778 w 6010"/>
                  <a:gd name="connsiteY14" fmla="*/ 4980 h 6868"/>
                  <a:gd name="connsiteX15" fmla="*/ 3778 w 6010"/>
                  <a:gd name="connsiteY15" fmla="*/ 4980 h 6868"/>
                  <a:gd name="connsiteX16" fmla="*/ 4808 w 6010"/>
                  <a:gd name="connsiteY16" fmla="*/ 3950 h 6868"/>
                  <a:gd name="connsiteX17" fmla="*/ 5495 w 6010"/>
                  <a:gd name="connsiteY17" fmla="*/ 3435 h 6868"/>
                  <a:gd name="connsiteX18" fmla="*/ 4808 w 6010"/>
                  <a:gd name="connsiteY18" fmla="*/ 3950 h 6868"/>
                  <a:gd name="connsiteX19" fmla="*/ 4808 w 6010"/>
                  <a:gd name="connsiteY19" fmla="*/ 3950 h 6868"/>
                  <a:gd name="connsiteX20" fmla="*/ 4808 w 6010"/>
                  <a:gd name="connsiteY20" fmla="*/ 3950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868">
                    <a:moveTo>
                      <a:pt x="0" y="4808"/>
                    </a:moveTo>
                    <a:lnTo>
                      <a:pt x="0" y="3778"/>
                    </a:lnTo>
                    <a:cubicBezTo>
                      <a:pt x="171" y="344"/>
                      <a:pt x="3606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778"/>
                    </a:cubicBezTo>
                    <a:lnTo>
                      <a:pt x="6010" y="3778"/>
                    </a:lnTo>
                    <a:lnTo>
                      <a:pt x="6010" y="5152"/>
                    </a:lnTo>
                    <a:lnTo>
                      <a:pt x="1889" y="6869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3778" y="4980"/>
                    </a:move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lose/>
                    <a:moveTo>
                      <a:pt x="4808" y="3950"/>
                    </a:moveTo>
                    <a:lnTo>
                      <a:pt x="5495" y="3435"/>
                    </a:lnTo>
                    <a:lnTo>
                      <a:pt x="4808" y="3950"/>
                    </a:lnTo>
                    <a:lnTo>
                      <a:pt x="4808" y="3950"/>
                    </a:lnTo>
                    <a:lnTo>
                      <a:pt x="4808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0" name="图形 7">
              <a:extLst>
                <a:ext uri="{FF2B5EF4-FFF2-40B4-BE49-F238E27FC236}">
                  <a16:creationId xmlns:a16="http://schemas.microsoft.com/office/drawing/2014/main" xmlns="" id="{DCB2C0E0-44D3-4436-8BA5-29A61E3A6627}"/>
                </a:ext>
              </a:extLst>
            </p:cNvPr>
            <p:cNvGrpSpPr/>
            <p:nvPr/>
          </p:nvGrpSpPr>
          <p:grpSpPr>
            <a:xfrm>
              <a:off x="6392743" y="4240751"/>
              <a:ext cx="4979" cy="1373"/>
              <a:chOff x="6392743" y="4240751"/>
              <a:chExt cx="4979" cy="1373"/>
            </a:xfrm>
            <a:solidFill>
              <a:srgbClr val="B4B4B4"/>
            </a:solidFill>
          </p:grpSpPr>
          <p:sp>
            <p:nvSpPr>
              <p:cNvPr id="2065" name="任意多边形: 形状 2064">
                <a:extLst>
                  <a:ext uri="{FF2B5EF4-FFF2-40B4-BE49-F238E27FC236}">
                    <a16:creationId xmlns:a16="http://schemas.microsoft.com/office/drawing/2014/main" xmlns="" id="{EDC6C148-13B0-4987-8800-C01AAF637141}"/>
                  </a:ext>
                </a:extLst>
              </p:cNvPr>
              <p:cNvSpPr/>
              <p:nvPr/>
            </p:nvSpPr>
            <p:spPr>
              <a:xfrm>
                <a:off x="6395319" y="4240751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6" name="任意多边形: 形状 2065">
                <a:extLst>
                  <a:ext uri="{FF2B5EF4-FFF2-40B4-BE49-F238E27FC236}">
                    <a16:creationId xmlns:a16="http://schemas.microsoft.com/office/drawing/2014/main" xmlns="" id="{C7160C6A-52D4-435E-81A9-2441480AA01A}"/>
                  </a:ext>
                </a:extLst>
              </p:cNvPr>
              <p:cNvSpPr/>
              <p:nvPr/>
            </p:nvSpPr>
            <p:spPr>
              <a:xfrm>
                <a:off x="6392743" y="4240751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4980 w 4979"/>
                  <a:gd name="connsiteY2" fmla="*/ 0 h 1373"/>
                  <a:gd name="connsiteX3" fmla="*/ 4980 w 4979"/>
                  <a:gd name="connsiteY3" fmla="*/ 1374 h 1373"/>
                  <a:gd name="connsiteX4" fmla="*/ 0 w 4979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980" y="0"/>
                    </a:lnTo>
                    <a:lnTo>
                      <a:pt x="498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1" name="图形 7">
              <a:extLst>
                <a:ext uri="{FF2B5EF4-FFF2-40B4-BE49-F238E27FC236}">
                  <a16:creationId xmlns:a16="http://schemas.microsoft.com/office/drawing/2014/main" xmlns="" id="{4299B33C-8AFC-4F4D-BF62-E46863BF3912}"/>
                </a:ext>
              </a:extLst>
            </p:cNvPr>
            <p:cNvGrpSpPr/>
            <p:nvPr/>
          </p:nvGrpSpPr>
          <p:grpSpPr>
            <a:xfrm>
              <a:off x="6354966" y="4255004"/>
              <a:ext cx="1373" cy="4808"/>
              <a:chOff x="6354966" y="4255004"/>
              <a:chExt cx="1373" cy="4808"/>
            </a:xfrm>
            <a:solidFill>
              <a:srgbClr val="B4B4B4"/>
            </a:solidFill>
          </p:grpSpPr>
          <p:sp>
            <p:nvSpPr>
              <p:cNvPr id="2063" name="任意多边形: 形状 2062">
                <a:extLst>
                  <a:ext uri="{FF2B5EF4-FFF2-40B4-BE49-F238E27FC236}">
                    <a16:creationId xmlns:a16="http://schemas.microsoft.com/office/drawing/2014/main" xmlns="" id="{6204E931-CBD3-4F52-897E-21C9770B7AC9}"/>
                  </a:ext>
                </a:extLst>
              </p:cNvPr>
              <p:cNvSpPr/>
              <p:nvPr/>
            </p:nvSpPr>
            <p:spPr>
              <a:xfrm>
                <a:off x="6355131" y="4257408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4" name="任意多边形: 形状 2063">
                <a:extLst>
                  <a:ext uri="{FF2B5EF4-FFF2-40B4-BE49-F238E27FC236}">
                    <a16:creationId xmlns:a16="http://schemas.microsoft.com/office/drawing/2014/main" xmlns="" id="{0E62739A-F0A0-4BAC-8122-2335FC8FF3B1}"/>
                  </a:ext>
                </a:extLst>
              </p:cNvPr>
              <p:cNvSpPr/>
              <p:nvPr/>
            </p:nvSpPr>
            <p:spPr>
              <a:xfrm>
                <a:off x="6354966" y="4255004"/>
                <a:ext cx="1373" cy="4808"/>
              </a:xfrm>
              <a:custGeom>
                <a:avLst/>
                <a:gdLst>
                  <a:gd name="connsiteX0" fmla="*/ 0 w 1373"/>
                  <a:gd name="connsiteY0" fmla="*/ 4808 h 4808"/>
                  <a:gd name="connsiteX1" fmla="*/ 0 w 1373"/>
                  <a:gd name="connsiteY1" fmla="*/ 0 h 4808"/>
                  <a:gd name="connsiteX2" fmla="*/ 1202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2404 h 4808"/>
                  <a:gd name="connsiteX5" fmla="*/ 1202 w 1373"/>
                  <a:gd name="connsiteY5" fmla="*/ 4808 h 4808"/>
                  <a:gd name="connsiteX6" fmla="*/ 0 w 1373"/>
                  <a:gd name="connsiteY6" fmla="*/ 4808 h 4808"/>
                  <a:gd name="connsiteX7" fmla="*/ 0 w 1373"/>
                  <a:gd name="connsiteY7" fmla="*/ 4808 h 4808"/>
                  <a:gd name="connsiteX8" fmla="*/ 1373 w 1373"/>
                  <a:gd name="connsiteY8" fmla="*/ 2404 h 4808"/>
                  <a:gd name="connsiteX9" fmla="*/ 1373 w 1373"/>
                  <a:gd name="connsiteY9" fmla="*/ 0 h 4808"/>
                  <a:gd name="connsiteX10" fmla="*/ 1373 w 1373"/>
                  <a:gd name="connsiteY10" fmla="*/ 2404 h 4808"/>
                  <a:gd name="connsiteX11" fmla="*/ 1373 w 1373"/>
                  <a:gd name="connsiteY11" fmla="*/ 2404 h 4808"/>
                  <a:gd name="connsiteX12" fmla="*/ 1373 w 1373"/>
                  <a:gd name="connsiteY12" fmla="*/ 0 h 4808"/>
                  <a:gd name="connsiteX13" fmla="*/ 1373 w 1373"/>
                  <a:gd name="connsiteY13" fmla="*/ 2404 h 4808"/>
                  <a:gd name="connsiteX14" fmla="*/ 1373 w 1373"/>
                  <a:gd name="connsiteY14" fmla="*/ 0 h 4808"/>
                  <a:gd name="connsiteX15" fmla="*/ 1373 w 1373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3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2" name="图形 7">
              <a:extLst>
                <a:ext uri="{FF2B5EF4-FFF2-40B4-BE49-F238E27FC236}">
                  <a16:creationId xmlns:a16="http://schemas.microsoft.com/office/drawing/2014/main" xmlns="" id="{DEC32667-6EE2-47FF-B727-4E2BBD38651D}"/>
                </a:ext>
              </a:extLst>
            </p:cNvPr>
            <p:cNvGrpSpPr/>
            <p:nvPr/>
          </p:nvGrpSpPr>
          <p:grpSpPr>
            <a:xfrm>
              <a:off x="5607658" y="4115055"/>
              <a:ext cx="9444" cy="5323"/>
              <a:chOff x="5607658" y="4115055"/>
              <a:chExt cx="9444" cy="5323"/>
            </a:xfrm>
            <a:solidFill>
              <a:srgbClr val="B4B4B4"/>
            </a:solidFill>
          </p:grpSpPr>
          <p:sp>
            <p:nvSpPr>
              <p:cNvPr id="2061" name="任意多边形: 形状 2060">
                <a:extLst>
                  <a:ext uri="{FF2B5EF4-FFF2-40B4-BE49-F238E27FC236}">
                    <a16:creationId xmlns:a16="http://schemas.microsoft.com/office/drawing/2014/main" xmlns="" id="{F68FD933-2B7D-444E-AF86-59C40E7FFBD6}"/>
                  </a:ext>
                </a:extLst>
              </p:cNvPr>
              <p:cNvSpPr/>
              <p:nvPr/>
            </p:nvSpPr>
            <p:spPr>
              <a:xfrm>
                <a:off x="5610062" y="4116600"/>
                <a:ext cx="1202" cy="1373"/>
              </a:xfrm>
              <a:custGeom>
                <a:avLst/>
                <a:gdLst>
                  <a:gd name="connsiteX0" fmla="*/ 0 w 1202"/>
                  <a:gd name="connsiteY0" fmla="*/ 1374 h 1373"/>
                  <a:gd name="connsiteX1" fmla="*/ 1202 w 1202"/>
                  <a:gd name="connsiteY1" fmla="*/ 1374 h 1373"/>
                  <a:gd name="connsiteX2" fmla="*/ 0 w 1202"/>
                  <a:gd name="connsiteY2" fmla="*/ 0 h 1373"/>
                  <a:gd name="connsiteX3" fmla="*/ 0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0" y="1374"/>
                    </a:moveTo>
                    <a:lnTo>
                      <a:pt x="1202" y="1374"/>
                    </a:ln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2" name="任意多边形: 形状 2061">
                <a:extLst>
                  <a:ext uri="{FF2B5EF4-FFF2-40B4-BE49-F238E27FC236}">
                    <a16:creationId xmlns:a16="http://schemas.microsoft.com/office/drawing/2014/main" xmlns="" id="{4F0C8D73-B218-4637-9786-0BCB0DE1683E}"/>
                  </a:ext>
                </a:extLst>
              </p:cNvPr>
              <p:cNvSpPr/>
              <p:nvPr/>
            </p:nvSpPr>
            <p:spPr>
              <a:xfrm>
                <a:off x="5607658" y="4115055"/>
                <a:ext cx="9444" cy="5323"/>
              </a:xfrm>
              <a:custGeom>
                <a:avLst/>
                <a:gdLst>
                  <a:gd name="connsiteX0" fmla="*/ 3606 w 9444"/>
                  <a:gd name="connsiteY0" fmla="*/ 5323 h 5323"/>
                  <a:gd name="connsiteX1" fmla="*/ 2404 w 9444"/>
                  <a:gd name="connsiteY1" fmla="*/ 5323 h 5323"/>
                  <a:gd name="connsiteX2" fmla="*/ 0 w 9444"/>
                  <a:gd name="connsiteY2" fmla="*/ 5323 h 5323"/>
                  <a:gd name="connsiteX3" fmla="*/ 0 w 9444"/>
                  <a:gd name="connsiteY3" fmla="*/ 2919 h 5323"/>
                  <a:gd name="connsiteX4" fmla="*/ 0 w 9444"/>
                  <a:gd name="connsiteY4" fmla="*/ 1545 h 5323"/>
                  <a:gd name="connsiteX5" fmla="*/ 2404 w 9444"/>
                  <a:gd name="connsiteY5" fmla="*/ 687 h 5323"/>
                  <a:gd name="connsiteX6" fmla="*/ 2404 w 9444"/>
                  <a:gd name="connsiteY6" fmla="*/ 515 h 5323"/>
                  <a:gd name="connsiteX7" fmla="*/ 2747 w 9444"/>
                  <a:gd name="connsiteY7" fmla="*/ 515 h 5323"/>
                  <a:gd name="connsiteX8" fmla="*/ 4121 w 9444"/>
                  <a:gd name="connsiteY8" fmla="*/ 0 h 5323"/>
                  <a:gd name="connsiteX9" fmla="*/ 9444 w 9444"/>
                  <a:gd name="connsiteY9" fmla="*/ 5323 h 5323"/>
                  <a:gd name="connsiteX10" fmla="*/ 3606 w 9444"/>
                  <a:gd name="connsiteY10" fmla="*/ 5323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44" h="5323">
                    <a:moveTo>
                      <a:pt x="3606" y="5323"/>
                    </a:moveTo>
                    <a:lnTo>
                      <a:pt x="2404" y="5323"/>
                    </a:lnTo>
                    <a:lnTo>
                      <a:pt x="0" y="5323"/>
                    </a:lnTo>
                    <a:lnTo>
                      <a:pt x="0" y="2919"/>
                    </a:lnTo>
                    <a:lnTo>
                      <a:pt x="0" y="1545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747" y="515"/>
                    </a:lnTo>
                    <a:lnTo>
                      <a:pt x="4121" y="0"/>
                    </a:lnTo>
                    <a:lnTo>
                      <a:pt x="9444" y="5323"/>
                    </a:lnTo>
                    <a:lnTo>
                      <a:pt x="3606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3" name="图形 7">
              <a:extLst>
                <a:ext uri="{FF2B5EF4-FFF2-40B4-BE49-F238E27FC236}">
                  <a16:creationId xmlns:a16="http://schemas.microsoft.com/office/drawing/2014/main" xmlns="" id="{9D5142A1-B3BB-47EC-805D-2A8B8AC501A5}"/>
                </a:ext>
              </a:extLst>
            </p:cNvPr>
            <p:cNvGrpSpPr/>
            <p:nvPr/>
          </p:nvGrpSpPr>
          <p:grpSpPr>
            <a:xfrm>
              <a:off x="5922241" y="4062681"/>
              <a:ext cx="6182" cy="6868"/>
              <a:chOff x="5922241" y="4062681"/>
              <a:chExt cx="6182" cy="6868"/>
            </a:xfrm>
            <a:solidFill>
              <a:srgbClr val="B4B4B4"/>
            </a:solidFill>
          </p:grpSpPr>
          <p:sp>
            <p:nvSpPr>
              <p:cNvPr id="2059" name="任意多边形: 形状 2058">
                <a:extLst>
                  <a:ext uri="{FF2B5EF4-FFF2-40B4-BE49-F238E27FC236}">
                    <a16:creationId xmlns:a16="http://schemas.microsoft.com/office/drawing/2014/main" xmlns="" id="{EB87E5FB-1AD7-46C2-A4EA-E1EC299F3900}"/>
                  </a:ext>
                </a:extLst>
              </p:cNvPr>
              <p:cNvSpPr/>
              <p:nvPr/>
            </p:nvSpPr>
            <p:spPr>
              <a:xfrm>
                <a:off x="5924817" y="4065257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0" name="任意多边形: 形状 2059">
                <a:extLst>
                  <a:ext uri="{FF2B5EF4-FFF2-40B4-BE49-F238E27FC236}">
                    <a16:creationId xmlns:a16="http://schemas.microsoft.com/office/drawing/2014/main" xmlns="" id="{8C841439-0ADD-4500-B34D-2FC2920E0A29}"/>
                  </a:ext>
                </a:extLst>
              </p:cNvPr>
              <p:cNvSpPr/>
              <p:nvPr/>
            </p:nvSpPr>
            <p:spPr>
              <a:xfrm>
                <a:off x="5922241" y="4062681"/>
                <a:ext cx="6182" cy="6868"/>
              </a:xfrm>
              <a:custGeom>
                <a:avLst/>
                <a:gdLst>
                  <a:gd name="connsiteX0" fmla="*/ 3435 w 6182"/>
                  <a:gd name="connsiteY0" fmla="*/ 6182 h 6868"/>
                  <a:gd name="connsiteX1" fmla="*/ 3435 w 6182"/>
                  <a:gd name="connsiteY1" fmla="*/ 6182 h 6868"/>
                  <a:gd name="connsiteX2" fmla="*/ 515 w 6182"/>
                  <a:gd name="connsiteY2" fmla="*/ 4808 h 6868"/>
                  <a:gd name="connsiteX3" fmla="*/ 515 w 6182"/>
                  <a:gd name="connsiteY3" fmla="*/ 4808 h 6868"/>
                  <a:gd name="connsiteX4" fmla="*/ 0 w 6182"/>
                  <a:gd name="connsiteY4" fmla="*/ 2576 h 6868"/>
                  <a:gd name="connsiteX5" fmla="*/ 0 w 6182"/>
                  <a:gd name="connsiteY5" fmla="*/ 2576 h 6868"/>
                  <a:gd name="connsiteX6" fmla="*/ 0 w 6182"/>
                  <a:gd name="connsiteY6" fmla="*/ 172 h 6868"/>
                  <a:gd name="connsiteX7" fmla="*/ 2404 w 6182"/>
                  <a:gd name="connsiteY7" fmla="*/ 172 h 6868"/>
                  <a:gd name="connsiteX8" fmla="*/ 3606 w 6182"/>
                  <a:gd name="connsiteY8" fmla="*/ 172 h 6868"/>
                  <a:gd name="connsiteX9" fmla="*/ 3606 w 6182"/>
                  <a:gd name="connsiteY9" fmla="*/ 172 h 6868"/>
                  <a:gd name="connsiteX10" fmla="*/ 6182 w 6182"/>
                  <a:gd name="connsiteY10" fmla="*/ 0 h 6868"/>
                  <a:gd name="connsiteX11" fmla="*/ 6182 w 6182"/>
                  <a:gd name="connsiteY11" fmla="*/ 2576 h 6868"/>
                  <a:gd name="connsiteX12" fmla="*/ 6182 w 6182"/>
                  <a:gd name="connsiteY12" fmla="*/ 3950 h 6868"/>
                  <a:gd name="connsiteX13" fmla="*/ 6182 w 6182"/>
                  <a:gd name="connsiteY13" fmla="*/ 3950 h 6868"/>
                  <a:gd name="connsiteX14" fmla="*/ 6182 w 6182"/>
                  <a:gd name="connsiteY14" fmla="*/ 6869 h 6868"/>
                  <a:gd name="connsiteX15" fmla="*/ 3435 w 6182"/>
                  <a:gd name="connsiteY15" fmla="*/ 6182 h 6868"/>
                  <a:gd name="connsiteX16" fmla="*/ 3435 w 6182"/>
                  <a:gd name="connsiteY16" fmla="*/ 6182 h 6868"/>
                  <a:gd name="connsiteX17" fmla="*/ 3778 w 6182"/>
                  <a:gd name="connsiteY17" fmla="*/ 3606 h 6868"/>
                  <a:gd name="connsiteX18" fmla="*/ 3950 w 6182"/>
                  <a:gd name="connsiteY18" fmla="*/ 2748 h 6868"/>
                  <a:gd name="connsiteX19" fmla="*/ 3778 w 6182"/>
                  <a:gd name="connsiteY19" fmla="*/ 3606 h 6868"/>
                  <a:gd name="connsiteX20" fmla="*/ 3778 w 6182"/>
                  <a:gd name="connsiteY20" fmla="*/ 3606 h 6868"/>
                  <a:gd name="connsiteX21" fmla="*/ 4980 w 6182"/>
                  <a:gd name="connsiteY21" fmla="*/ 2576 h 6868"/>
                  <a:gd name="connsiteX22" fmla="*/ 4465 w 6182"/>
                  <a:gd name="connsiteY22" fmla="*/ 2576 h 6868"/>
                  <a:gd name="connsiteX23" fmla="*/ 4980 w 6182"/>
                  <a:gd name="connsiteY23" fmla="*/ 2576 h 6868"/>
                  <a:gd name="connsiteX24" fmla="*/ 4980 w 6182"/>
                  <a:gd name="connsiteY24" fmla="*/ 2576 h 6868"/>
                  <a:gd name="connsiteX25" fmla="*/ 4122 w 6182"/>
                  <a:gd name="connsiteY25" fmla="*/ 1717 h 6868"/>
                  <a:gd name="connsiteX26" fmla="*/ 4122 w 6182"/>
                  <a:gd name="connsiteY26" fmla="*/ 1374 h 6868"/>
                  <a:gd name="connsiteX27" fmla="*/ 4122 w 6182"/>
                  <a:gd name="connsiteY27" fmla="*/ 1717 h 6868"/>
                  <a:gd name="connsiteX28" fmla="*/ 4122 w 6182"/>
                  <a:gd name="connsiteY28" fmla="*/ 1717 h 6868"/>
                  <a:gd name="connsiteX29" fmla="*/ 4122 w 6182"/>
                  <a:gd name="connsiteY29" fmla="*/ 1717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182" h="6868">
                    <a:moveTo>
                      <a:pt x="3435" y="6182"/>
                    </a:moveTo>
                    <a:lnTo>
                      <a:pt x="3435" y="6182"/>
                    </a:lnTo>
                    <a:cubicBezTo>
                      <a:pt x="3091" y="6182"/>
                      <a:pt x="1545" y="6354"/>
                      <a:pt x="515" y="4808"/>
                    </a:cubicBezTo>
                    <a:lnTo>
                      <a:pt x="515" y="4808"/>
                    </a:lnTo>
                    <a:cubicBezTo>
                      <a:pt x="-171" y="3435"/>
                      <a:pt x="172" y="3091"/>
                      <a:pt x="0" y="2576"/>
                    </a:cubicBezTo>
                    <a:lnTo>
                      <a:pt x="0" y="2576"/>
                    </a:lnTo>
                    <a:lnTo>
                      <a:pt x="0" y="172"/>
                    </a:lnTo>
                    <a:lnTo>
                      <a:pt x="2404" y="172"/>
                    </a:lnTo>
                    <a:cubicBezTo>
                      <a:pt x="2404" y="172"/>
                      <a:pt x="2404" y="172"/>
                      <a:pt x="3606" y="172"/>
                    </a:cubicBezTo>
                    <a:lnTo>
                      <a:pt x="3606" y="172"/>
                    </a:lnTo>
                    <a:lnTo>
                      <a:pt x="6182" y="0"/>
                    </a:lnTo>
                    <a:lnTo>
                      <a:pt x="6182" y="2576"/>
                    </a:lnTo>
                    <a:cubicBezTo>
                      <a:pt x="6182" y="3950"/>
                      <a:pt x="6182" y="3778"/>
                      <a:pt x="6182" y="3950"/>
                    </a:cubicBezTo>
                    <a:lnTo>
                      <a:pt x="6182" y="3950"/>
                    </a:lnTo>
                    <a:lnTo>
                      <a:pt x="6182" y="6869"/>
                    </a:lnTo>
                    <a:lnTo>
                      <a:pt x="3435" y="6182"/>
                    </a:lnTo>
                    <a:lnTo>
                      <a:pt x="3435" y="6182"/>
                    </a:lnTo>
                    <a:close/>
                    <a:moveTo>
                      <a:pt x="3778" y="3606"/>
                    </a:moveTo>
                    <a:lnTo>
                      <a:pt x="3950" y="2748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4980" y="2576"/>
                    </a:moveTo>
                    <a:lnTo>
                      <a:pt x="4465" y="2576"/>
                    </a:lnTo>
                    <a:lnTo>
                      <a:pt x="4980" y="2576"/>
                    </a:lnTo>
                    <a:lnTo>
                      <a:pt x="4980" y="2576"/>
                    </a:lnTo>
                    <a:close/>
                    <a:moveTo>
                      <a:pt x="4122" y="1717"/>
                    </a:moveTo>
                    <a:lnTo>
                      <a:pt x="4122" y="1374"/>
                    </a:lnTo>
                    <a:lnTo>
                      <a:pt x="4122" y="1717"/>
                    </a:lnTo>
                    <a:lnTo>
                      <a:pt x="4122" y="1717"/>
                    </a:lnTo>
                    <a:lnTo>
                      <a:pt x="4122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4" name="图形 7">
              <a:extLst>
                <a:ext uri="{FF2B5EF4-FFF2-40B4-BE49-F238E27FC236}">
                  <a16:creationId xmlns:a16="http://schemas.microsoft.com/office/drawing/2014/main" xmlns="" id="{73E7C080-2788-4F53-BEBB-40A900F28861}"/>
                </a:ext>
              </a:extLst>
            </p:cNvPr>
            <p:cNvGrpSpPr/>
            <p:nvPr/>
          </p:nvGrpSpPr>
          <p:grpSpPr>
            <a:xfrm>
              <a:off x="5915888" y="4018207"/>
              <a:ext cx="1202" cy="4979"/>
              <a:chOff x="5915888" y="4018207"/>
              <a:chExt cx="1202" cy="4979"/>
            </a:xfrm>
            <a:solidFill>
              <a:srgbClr val="B4B4B4"/>
            </a:solidFill>
          </p:grpSpPr>
          <p:sp>
            <p:nvSpPr>
              <p:cNvPr id="2057" name="任意多边形: 形状 2056">
                <a:extLst>
                  <a:ext uri="{FF2B5EF4-FFF2-40B4-BE49-F238E27FC236}">
                    <a16:creationId xmlns:a16="http://schemas.microsoft.com/office/drawing/2014/main" xmlns="" id="{D417C055-24C5-4B7C-80A2-2A8B0D4137CC}"/>
                  </a:ext>
                </a:extLst>
              </p:cNvPr>
              <p:cNvSpPr/>
              <p:nvPr/>
            </p:nvSpPr>
            <p:spPr>
              <a:xfrm>
                <a:off x="5915888" y="4020783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8" name="任意多边形: 形状 2057">
                <a:extLst>
                  <a:ext uri="{FF2B5EF4-FFF2-40B4-BE49-F238E27FC236}">
                    <a16:creationId xmlns:a16="http://schemas.microsoft.com/office/drawing/2014/main" xmlns="" id="{C73E27A8-3DCD-441A-BAAF-8C972E39C35B}"/>
                  </a:ext>
                </a:extLst>
              </p:cNvPr>
              <p:cNvSpPr/>
              <p:nvPr/>
            </p:nvSpPr>
            <p:spPr>
              <a:xfrm>
                <a:off x="5915888" y="4018207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2576 h 4979"/>
                  <a:gd name="connsiteX2" fmla="*/ 0 w 1202"/>
                  <a:gd name="connsiteY2" fmla="*/ 4980 h 4979"/>
                  <a:gd name="connsiteX3" fmla="*/ 0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4980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0 w 1202"/>
                  <a:gd name="connsiteY8" fmla="*/ 2576 h 4979"/>
                  <a:gd name="connsiteX9" fmla="*/ 0 w 1202"/>
                  <a:gd name="connsiteY9" fmla="*/ 4980 h 4979"/>
                  <a:gd name="connsiteX10" fmla="*/ 0 w 1202"/>
                  <a:gd name="connsiteY10" fmla="*/ 2576 h 4979"/>
                  <a:gd name="connsiteX11" fmla="*/ 0 w 1202"/>
                  <a:gd name="connsiteY11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5" name="图形 7">
              <a:extLst>
                <a:ext uri="{FF2B5EF4-FFF2-40B4-BE49-F238E27FC236}">
                  <a16:creationId xmlns:a16="http://schemas.microsoft.com/office/drawing/2014/main" xmlns="" id="{BC297725-97B1-4302-8FBF-523E417322EA}"/>
                </a:ext>
              </a:extLst>
            </p:cNvPr>
            <p:cNvGrpSpPr/>
            <p:nvPr/>
          </p:nvGrpSpPr>
          <p:grpSpPr>
            <a:xfrm>
              <a:off x="5677890" y="4071096"/>
              <a:ext cx="6009" cy="6181"/>
              <a:chOff x="5677890" y="4071096"/>
              <a:chExt cx="6009" cy="6181"/>
            </a:xfrm>
            <a:solidFill>
              <a:srgbClr val="B4B4B4"/>
            </a:solidFill>
          </p:grpSpPr>
          <p:sp>
            <p:nvSpPr>
              <p:cNvPr id="2055" name="任意多边形: 形状 2054">
                <a:extLst>
                  <a:ext uri="{FF2B5EF4-FFF2-40B4-BE49-F238E27FC236}">
                    <a16:creationId xmlns:a16="http://schemas.microsoft.com/office/drawing/2014/main" xmlns="" id="{88389117-E22C-4D68-BCB4-658CE568CE70}"/>
                  </a:ext>
                </a:extLst>
              </p:cNvPr>
              <p:cNvSpPr/>
              <p:nvPr/>
            </p:nvSpPr>
            <p:spPr>
              <a:xfrm>
                <a:off x="5680466" y="407350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6" name="任意多边形: 形状 2055">
                <a:extLst>
                  <a:ext uri="{FF2B5EF4-FFF2-40B4-BE49-F238E27FC236}">
                    <a16:creationId xmlns:a16="http://schemas.microsoft.com/office/drawing/2014/main" xmlns="" id="{216066F3-7325-4B56-8603-C84938815230}"/>
                  </a:ext>
                </a:extLst>
              </p:cNvPr>
              <p:cNvSpPr/>
              <p:nvPr/>
            </p:nvSpPr>
            <p:spPr>
              <a:xfrm>
                <a:off x="5677890" y="4071096"/>
                <a:ext cx="6009" cy="6181"/>
              </a:xfrm>
              <a:custGeom>
                <a:avLst/>
                <a:gdLst>
                  <a:gd name="connsiteX0" fmla="*/ 0 w 6009"/>
                  <a:gd name="connsiteY0" fmla="*/ 6010 h 6181"/>
                  <a:gd name="connsiteX1" fmla="*/ 0 w 6009"/>
                  <a:gd name="connsiteY1" fmla="*/ 3606 h 6181"/>
                  <a:gd name="connsiteX2" fmla="*/ 0 w 6009"/>
                  <a:gd name="connsiteY2" fmla="*/ 2404 h 6181"/>
                  <a:gd name="connsiteX3" fmla="*/ 0 w 6009"/>
                  <a:gd name="connsiteY3" fmla="*/ 2404 h 6181"/>
                  <a:gd name="connsiteX4" fmla="*/ 0 w 6009"/>
                  <a:gd name="connsiteY4" fmla="*/ 0 h 6181"/>
                  <a:gd name="connsiteX5" fmla="*/ 2404 w 6009"/>
                  <a:gd name="connsiteY5" fmla="*/ 0 h 6181"/>
                  <a:gd name="connsiteX6" fmla="*/ 3606 w 6009"/>
                  <a:gd name="connsiteY6" fmla="*/ 0 h 6181"/>
                  <a:gd name="connsiteX7" fmla="*/ 3606 w 6009"/>
                  <a:gd name="connsiteY7" fmla="*/ 0 h 6181"/>
                  <a:gd name="connsiteX8" fmla="*/ 6010 w 6009"/>
                  <a:gd name="connsiteY8" fmla="*/ 0 h 6181"/>
                  <a:gd name="connsiteX9" fmla="*/ 6010 w 6009"/>
                  <a:gd name="connsiteY9" fmla="*/ 2404 h 6181"/>
                  <a:gd name="connsiteX10" fmla="*/ 5151 w 6009"/>
                  <a:gd name="connsiteY10" fmla="*/ 5323 h 6181"/>
                  <a:gd name="connsiteX11" fmla="*/ 5151 w 6009"/>
                  <a:gd name="connsiteY11" fmla="*/ 5323 h 6181"/>
                  <a:gd name="connsiteX12" fmla="*/ 2748 w 6009"/>
                  <a:gd name="connsiteY12" fmla="*/ 6182 h 6181"/>
                  <a:gd name="connsiteX13" fmla="*/ 2748 w 6009"/>
                  <a:gd name="connsiteY13" fmla="*/ 6182 h 6181"/>
                  <a:gd name="connsiteX14" fmla="*/ 2232 w 6009"/>
                  <a:gd name="connsiteY14" fmla="*/ 6182 h 6181"/>
                  <a:gd name="connsiteX15" fmla="*/ 2232 w 6009"/>
                  <a:gd name="connsiteY15" fmla="*/ 6182 h 6181"/>
                  <a:gd name="connsiteX16" fmla="*/ 0 w 6009"/>
                  <a:gd name="connsiteY16" fmla="*/ 6182 h 6181"/>
                  <a:gd name="connsiteX17" fmla="*/ 0 w 6009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09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1" y="5323"/>
                    </a:cubicBezTo>
                    <a:lnTo>
                      <a:pt x="5151" y="5323"/>
                    </a:lnTo>
                    <a:cubicBezTo>
                      <a:pt x="3949" y="6182"/>
                      <a:pt x="3263" y="6182"/>
                      <a:pt x="2748" y="6182"/>
                    </a:cubicBezTo>
                    <a:lnTo>
                      <a:pt x="2748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6" name="图形 7">
              <a:extLst>
                <a:ext uri="{FF2B5EF4-FFF2-40B4-BE49-F238E27FC236}">
                  <a16:creationId xmlns:a16="http://schemas.microsoft.com/office/drawing/2014/main" xmlns="" id="{8C5C732C-C344-4372-A800-81C10A42FF14}"/>
                </a:ext>
              </a:extLst>
            </p:cNvPr>
            <p:cNvGrpSpPr/>
            <p:nvPr/>
          </p:nvGrpSpPr>
          <p:grpSpPr>
            <a:xfrm>
              <a:off x="5651102" y="3976995"/>
              <a:ext cx="6009" cy="6181"/>
              <a:chOff x="5651102" y="3976995"/>
              <a:chExt cx="6009" cy="6181"/>
            </a:xfrm>
            <a:solidFill>
              <a:srgbClr val="B4B4B4"/>
            </a:solidFill>
          </p:grpSpPr>
          <p:sp>
            <p:nvSpPr>
              <p:cNvPr id="2053" name="任意多边形: 形状 2052">
                <a:extLst>
                  <a:ext uri="{FF2B5EF4-FFF2-40B4-BE49-F238E27FC236}">
                    <a16:creationId xmlns:a16="http://schemas.microsoft.com/office/drawing/2014/main" xmlns="" id="{B881206E-3F18-4194-91CA-4C6E46B9A4CC}"/>
                  </a:ext>
                </a:extLst>
              </p:cNvPr>
              <p:cNvSpPr/>
              <p:nvPr/>
            </p:nvSpPr>
            <p:spPr>
              <a:xfrm>
                <a:off x="5653678" y="3979571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4" name="任意多边形: 形状 2053">
                <a:extLst>
                  <a:ext uri="{FF2B5EF4-FFF2-40B4-BE49-F238E27FC236}">
                    <a16:creationId xmlns:a16="http://schemas.microsoft.com/office/drawing/2014/main" xmlns="" id="{348ED0DB-84F5-4E64-93BB-FC1CDF405843}"/>
                  </a:ext>
                </a:extLst>
              </p:cNvPr>
              <p:cNvSpPr/>
              <p:nvPr/>
            </p:nvSpPr>
            <p:spPr>
              <a:xfrm>
                <a:off x="5651102" y="3976995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3262 w 6009"/>
                  <a:gd name="connsiteY1" fmla="*/ 6182 h 6181"/>
                  <a:gd name="connsiteX2" fmla="*/ 3262 w 6009"/>
                  <a:gd name="connsiteY2" fmla="*/ 6182 h 6181"/>
                  <a:gd name="connsiteX3" fmla="*/ 858 w 6009"/>
                  <a:gd name="connsiteY3" fmla="*/ 5323 h 6181"/>
                  <a:gd name="connsiteX4" fmla="*/ 858 w 6009"/>
                  <a:gd name="connsiteY4" fmla="*/ 5323 h 6181"/>
                  <a:gd name="connsiteX5" fmla="*/ 0 w 6009"/>
                  <a:gd name="connsiteY5" fmla="*/ 2404 h 6181"/>
                  <a:gd name="connsiteX6" fmla="*/ 0 w 6009"/>
                  <a:gd name="connsiteY6" fmla="*/ 2404 h 6181"/>
                  <a:gd name="connsiteX7" fmla="*/ 0 w 6009"/>
                  <a:gd name="connsiteY7" fmla="*/ 0 h 6181"/>
                  <a:gd name="connsiteX8" fmla="*/ 2404 w 6009"/>
                  <a:gd name="connsiteY8" fmla="*/ 0 h 6181"/>
                  <a:gd name="connsiteX9" fmla="*/ 3606 w 6009"/>
                  <a:gd name="connsiteY9" fmla="*/ 0 h 6181"/>
                  <a:gd name="connsiteX10" fmla="*/ 3606 w 6009"/>
                  <a:gd name="connsiteY10" fmla="*/ 0 h 6181"/>
                  <a:gd name="connsiteX11" fmla="*/ 6010 w 6009"/>
                  <a:gd name="connsiteY11" fmla="*/ 0 h 6181"/>
                  <a:gd name="connsiteX12" fmla="*/ 6010 w 6009"/>
                  <a:gd name="connsiteY12" fmla="*/ 2404 h 6181"/>
                  <a:gd name="connsiteX13" fmla="*/ 6010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778 w 6009"/>
                  <a:gd name="connsiteY16" fmla="*/ 6010 h 6181"/>
                  <a:gd name="connsiteX17" fmla="*/ 3778 w 6009"/>
                  <a:gd name="connsiteY17" fmla="*/ 6182 h 6181"/>
                  <a:gd name="connsiteX18" fmla="*/ 3778 w 6009"/>
                  <a:gd name="connsiteY18" fmla="*/ 3778 h 6181"/>
                  <a:gd name="connsiteX19" fmla="*/ 3778 w 6009"/>
                  <a:gd name="connsiteY19" fmla="*/ 3091 h 6181"/>
                  <a:gd name="connsiteX20" fmla="*/ 3778 w 6009"/>
                  <a:gd name="connsiteY20" fmla="*/ 3778 h 6181"/>
                  <a:gd name="connsiteX21" fmla="*/ 3778 w 6009"/>
                  <a:gd name="connsiteY21" fmla="*/ 3778 h 6181"/>
                  <a:gd name="connsiteX22" fmla="*/ 3778 w 6009"/>
                  <a:gd name="connsiteY22" fmla="*/ 1545 h 6181"/>
                  <a:gd name="connsiteX23" fmla="*/ 3778 w 6009"/>
                  <a:gd name="connsiteY23" fmla="*/ 1374 h 6181"/>
                  <a:gd name="connsiteX24" fmla="*/ 3778 w 6009"/>
                  <a:gd name="connsiteY24" fmla="*/ 1545 h 6181"/>
                  <a:gd name="connsiteX25" fmla="*/ 3778 w 6009"/>
                  <a:gd name="connsiteY25" fmla="*/ 1545 h 6181"/>
                  <a:gd name="connsiteX26" fmla="*/ 3778 w 6009"/>
                  <a:gd name="connsiteY26" fmla="*/ 1545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606" y="6182"/>
                      <a:pt x="3434" y="6182"/>
                      <a:pt x="3262" y="6182"/>
                    </a:cubicBezTo>
                    <a:lnTo>
                      <a:pt x="3262" y="6182"/>
                    </a:lnTo>
                    <a:cubicBezTo>
                      <a:pt x="2747" y="6182"/>
                      <a:pt x="2061" y="6182"/>
                      <a:pt x="858" y="5323"/>
                    </a:cubicBezTo>
                    <a:lnTo>
                      <a:pt x="858" y="5323"/>
                    </a:lnTo>
                    <a:cubicBezTo>
                      <a:pt x="-344" y="3606"/>
                      <a:pt x="171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3091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1545"/>
                    </a:moveTo>
                    <a:lnTo>
                      <a:pt x="3778" y="1374"/>
                    </a:lnTo>
                    <a:lnTo>
                      <a:pt x="3778" y="1545"/>
                    </a:lnTo>
                    <a:lnTo>
                      <a:pt x="3778" y="1545"/>
                    </a:lnTo>
                    <a:lnTo>
                      <a:pt x="3778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7" name="图形 7">
              <a:extLst>
                <a:ext uri="{FF2B5EF4-FFF2-40B4-BE49-F238E27FC236}">
                  <a16:creationId xmlns:a16="http://schemas.microsoft.com/office/drawing/2014/main" xmlns="" id="{920511AF-3571-4F72-9E92-7DD6F4552414}"/>
                </a:ext>
              </a:extLst>
            </p:cNvPr>
            <p:cNvGrpSpPr/>
            <p:nvPr/>
          </p:nvGrpSpPr>
          <p:grpSpPr>
            <a:xfrm>
              <a:off x="5622082" y="3919986"/>
              <a:ext cx="6181" cy="6181"/>
              <a:chOff x="5622082" y="3919986"/>
              <a:chExt cx="6181" cy="6181"/>
            </a:xfrm>
            <a:solidFill>
              <a:srgbClr val="B4B4B4"/>
            </a:solidFill>
          </p:grpSpPr>
          <p:sp>
            <p:nvSpPr>
              <p:cNvPr id="2051" name="任意多边形: 形状 2050">
                <a:extLst>
                  <a:ext uri="{FF2B5EF4-FFF2-40B4-BE49-F238E27FC236}">
                    <a16:creationId xmlns:a16="http://schemas.microsoft.com/office/drawing/2014/main" xmlns="" id="{5A78195E-277D-4368-8B90-C964324EF0DD}"/>
                  </a:ext>
                </a:extLst>
              </p:cNvPr>
              <p:cNvSpPr/>
              <p:nvPr/>
            </p:nvSpPr>
            <p:spPr>
              <a:xfrm>
                <a:off x="5624486" y="392239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2" name="任意多边形: 形状 2051">
                <a:extLst>
                  <a:ext uri="{FF2B5EF4-FFF2-40B4-BE49-F238E27FC236}">
                    <a16:creationId xmlns:a16="http://schemas.microsoft.com/office/drawing/2014/main" xmlns="" id="{267816AB-5522-4D0E-9D17-6CD094B087F7}"/>
                  </a:ext>
                </a:extLst>
              </p:cNvPr>
              <p:cNvSpPr/>
              <p:nvPr/>
            </p:nvSpPr>
            <p:spPr>
              <a:xfrm>
                <a:off x="5622082" y="3919986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8" name="图形 7">
              <a:extLst>
                <a:ext uri="{FF2B5EF4-FFF2-40B4-BE49-F238E27FC236}">
                  <a16:creationId xmlns:a16="http://schemas.microsoft.com/office/drawing/2014/main" xmlns="" id="{19B59C8C-DC11-46FD-83E7-9940F8E0B363}"/>
                </a:ext>
              </a:extLst>
            </p:cNvPr>
            <p:cNvGrpSpPr/>
            <p:nvPr/>
          </p:nvGrpSpPr>
          <p:grpSpPr>
            <a:xfrm>
              <a:off x="5594092" y="3900925"/>
              <a:ext cx="1373" cy="4808"/>
              <a:chOff x="5594092" y="3900925"/>
              <a:chExt cx="1373" cy="4808"/>
            </a:xfrm>
            <a:solidFill>
              <a:srgbClr val="B4B4B4"/>
            </a:solidFill>
          </p:grpSpPr>
          <p:sp>
            <p:nvSpPr>
              <p:cNvPr id="2049" name="任意多边形: 形状 2048">
                <a:extLst>
                  <a:ext uri="{FF2B5EF4-FFF2-40B4-BE49-F238E27FC236}">
                    <a16:creationId xmlns:a16="http://schemas.microsoft.com/office/drawing/2014/main" xmlns="" id="{317AA5B9-0C96-4F8D-BE35-9589EF8A47DE}"/>
                  </a:ext>
                </a:extLst>
              </p:cNvPr>
              <p:cNvSpPr/>
              <p:nvPr/>
            </p:nvSpPr>
            <p:spPr>
              <a:xfrm>
                <a:off x="5594264" y="3903329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0" name="任意多边形: 形状 2049">
                <a:extLst>
                  <a:ext uri="{FF2B5EF4-FFF2-40B4-BE49-F238E27FC236}">
                    <a16:creationId xmlns:a16="http://schemas.microsoft.com/office/drawing/2014/main" xmlns="" id="{E68B76B2-2FF8-4676-9BB5-14E8CA9173C2}"/>
                  </a:ext>
                </a:extLst>
              </p:cNvPr>
              <p:cNvSpPr/>
              <p:nvPr/>
            </p:nvSpPr>
            <p:spPr>
              <a:xfrm>
                <a:off x="5594092" y="3900925"/>
                <a:ext cx="1373" cy="4808"/>
              </a:xfrm>
              <a:custGeom>
                <a:avLst/>
                <a:gdLst>
                  <a:gd name="connsiteX0" fmla="*/ 0 w 1373"/>
                  <a:gd name="connsiteY0" fmla="*/ 4808 h 4808"/>
                  <a:gd name="connsiteX1" fmla="*/ 0 w 1373"/>
                  <a:gd name="connsiteY1" fmla="*/ 0 h 4808"/>
                  <a:gd name="connsiteX2" fmla="*/ 1202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2404 h 4808"/>
                  <a:gd name="connsiteX5" fmla="*/ 1202 w 1373"/>
                  <a:gd name="connsiteY5" fmla="*/ 4808 h 4808"/>
                  <a:gd name="connsiteX6" fmla="*/ 0 w 1373"/>
                  <a:gd name="connsiteY6" fmla="*/ 4808 h 4808"/>
                  <a:gd name="connsiteX7" fmla="*/ 0 w 1373"/>
                  <a:gd name="connsiteY7" fmla="*/ 4808 h 4808"/>
                  <a:gd name="connsiteX8" fmla="*/ 1373 w 1373"/>
                  <a:gd name="connsiteY8" fmla="*/ 2404 h 4808"/>
                  <a:gd name="connsiteX9" fmla="*/ 1373 w 1373"/>
                  <a:gd name="connsiteY9" fmla="*/ 0 h 4808"/>
                  <a:gd name="connsiteX10" fmla="*/ 1373 w 1373"/>
                  <a:gd name="connsiteY10" fmla="*/ 2404 h 4808"/>
                  <a:gd name="connsiteX11" fmla="*/ 1373 w 1373"/>
                  <a:gd name="connsiteY11" fmla="*/ 2404 h 4808"/>
                  <a:gd name="connsiteX12" fmla="*/ 1373 w 1373"/>
                  <a:gd name="connsiteY12" fmla="*/ 0 h 4808"/>
                  <a:gd name="connsiteX13" fmla="*/ 1373 w 1373"/>
                  <a:gd name="connsiteY13" fmla="*/ 2404 h 4808"/>
                  <a:gd name="connsiteX14" fmla="*/ 1373 w 1373"/>
                  <a:gd name="connsiteY14" fmla="*/ 0 h 4808"/>
                  <a:gd name="connsiteX15" fmla="*/ 1373 w 1373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3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9" name="图形 7">
              <a:extLst>
                <a:ext uri="{FF2B5EF4-FFF2-40B4-BE49-F238E27FC236}">
                  <a16:creationId xmlns:a16="http://schemas.microsoft.com/office/drawing/2014/main" xmlns="" id="{175C4CA0-5E03-432D-8F79-062F32681243}"/>
                </a:ext>
              </a:extLst>
            </p:cNvPr>
            <p:cNvGrpSpPr/>
            <p:nvPr/>
          </p:nvGrpSpPr>
          <p:grpSpPr>
            <a:xfrm>
              <a:off x="5598042" y="3931319"/>
              <a:ext cx="1202" cy="4979"/>
              <a:chOff x="5598042" y="3931319"/>
              <a:chExt cx="1202" cy="4979"/>
            </a:xfrm>
            <a:solidFill>
              <a:srgbClr val="B4B4B4"/>
            </a:solidFill>
          </p:grpSpPr>
          <p:sp>
            <p:nvSpPr>
              <p:cNvPr id="2047" name="任意多边形: 形状 2046">
                <a:extLst>
                  <a:ext uri="{FF2B5EF4-FFF2-40B4-BE49-F238E27FC236}">
                    <a16:creationId xmlns:a16="http://schemas.microsoft.com/office/drawing/2014/main" xmlns="" id="{34A86602-940C-4D63-A61C-2312E5EC47B0}"/>
                  </a:ext>
                </a:extLst>
              </p:cNvPr>
              <p:cNvSpPr/>
              <p:nvPr/>
            </p:nvSpPr>
            <p:spPr>
              <a:xfrm>
                <a:off x="5598042" y="3933894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8" name="任意多边形: 形状 2047">
                <a:extLst>
                  <a:ext uri="{FF2B5EF4-FFF2-40B4-BE49-F238E27FC236}">
                    <a16:creationId xmlns:a16="http://schemas.microsoft.com/office/drawing/2014/main" xmlns="" id="{DF5FF4AA-7E3A-4A96-8BEB-DBF180E639D4}"/>
                  </a:ext>
                </a:extLst>
              </p:cNvPr>
              <p:cNvSpPr/>
              <p:nvPr/>
            </p:nvSpPr>
            <p:spPr>
              <a:xfrm>
                <a:off x="5598042" y="3931319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0 h 4979"/>
                  <a:gd name="connsiteX4" fmla="*/ 1202 w 1202"/>
                  <a:gd name="connsiteY4" fmla="*/ 2404 h 4979"/>
                  <a:gd name="connsiteX5" fmla="*/ 1202 w 1202"/>
                  <a:gd name="connsiteY5" fmla="*/ 4808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1202 w 1202"/>
                  <a:gd name="connsiteY8" fmla="*/ 2576 h 4979"/>
                  <a:gd name="connsiteX9" fmla="*/ 1202 w 1202"/>
                  <a:gd name="connsiteY9" fmla="*/ 0 h 4979"/>
                  <a:gd name="connsiteX10" fmla="*/ 1202 w 1202"/>
                  <a:gd name="connsiteY10" fmla="*/ 2576 h 4979"/>
                  <a:gd name="connsiteX11" fmla="*/ 1202 w 1202"/>
                  <a:gd name="connsiteY11" fmla="*/ 2576 h 4979"/>
                  <a:gd name="connsiteX12" fmla="*/ 1202 w 1202"/>
                  <a:gd name="connsiteY12" fmla="*/ 0 h 4979"/>
                  <a:gd name="connsiteX13" fmla="*/ 1202 w 1202"/>
                  <a:gd name="connsiteY13" fmla="*/ 2404 h 4979"/>
                  <a:gd name="connsiteX14" fmla="*/ 1202 w 1202"/>
                  <a:gd name="connsiteY14" fmla="*/ 0 h 4979"/>
                  <a:gd name="connsiteX15" fmla="*/ 1202 w 1202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0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0" name="图形 7">
              <a:extLst>
                <a:ext uri="{FF2B5EF4-FFF2-40B4-BE49-F238E27FC236}">
                  <a16:creationId xmlns:a16="http://schemas.microsoft.com/office/drawing/2014/main" xmlns="" id="{766DAC0C-9646-4123-8879-61BCCE5B16D5}"/>
                </a:ext>
              </a:extLst>
            </p:cNvPr>
            <p:cNvGrpSpPr/>
            <p:nvPr/>
          </p:nvGrpSpPr>
          <p:grpSpPr>
            <a:xfrm>
              <a:off x="5747607" y="3842027"/>
              <a:ext cx="6010" cy="6181"/>
              <a:chOff x="5747607" y="3842027"/>
              <a:chExt cx="6010" cy="6181"/>
            </a:xfrm>
            <a:solidFill>
              <a:srgbClr val="B4B4B4"/>
            </a:solidFill>
          </p:grpSpPr>
          <p:sp>
            <p:nvSpPr>
              <p:cNvPr id="2045" name="任意多边形: 形状 2044">
                <a:extLst>
                  <a:ext uri="{FF2B5EF4-FFF2-40B4-BE49-F238E27FC236}">
                    <a16:creationId xmlns:a16="http://schemas.microsoft.com/office/drawing/2014/main" xmlns="" id="{529FFCEC-AA79-4175-9D11-E978302C3F4D}"/>
                  </a:ext>
                </a:extLst>
              </p:cNvPr>
              <p:cNvSpPr/>
              <p:nvPr/>
            </p:nvSpPr>
            <p:spPr>
              <a:xfrm>
                <a:off x="5750182" y="3844602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6" name="任意多边形: 形状 2045">
                <a:extLst>
                  <a:ext uri="{FF2B5EF4-FFF2-40B4-BE49-F238E27FC236}">
                    <a16:creationId xmlns:a16="http://schemas.microsoft.com/office/drawing/2014/main" xmlns="" id="{962B27D6-6485-4978-A7DE-C4B535DAC2D5}"/>
                  </a:ext>
                </a:extLst>
              </p:cNvPr>
              <p:cNvSpPr/>
              <p:nvPr/>
            </p:nvSpPr>
            <p:spPr>
              <a:xfrm>
                <a:off x="5747607" y="3842027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6010 w 6010"/>
                  <a:gd name="connsiteY5" fmla="*/ 0 h 6181"/>
                  <a:gd name="connsiteX6" fmla="*/ 6010 w 6010"/>
                  <a:gd name="connsiteY6" fmla="*/ 2404 h 6181"/>
                  <a:gd name="connsiteX7" fmla="*/ 6010 w 6010"/>
                  <a:gd name="connsiteY7" fmla="*/ 3606 h 6181"/>
                  <a:gd name="connsiteX8" fmla="*/ 6010 w 6010"/>
                  <a:gd name="connsiteY8" fmla="*/ 3606 h 6181"/>
                  <a:gd name="connsiteX9" fmla="*/ 3606 w 6010"/>
                  <a:gd name="connsiteY9" fmla="*/ 3606 h 6181"/>
                  <a:gd name="connsiteX10" fmla="*/ 3606 w 6010"/>
                  <a:gd name="connsiteY10" fmla="*/ 2404 h 6181"/>
                  <a:gd name="connsiteX11" fmla="*/ 4808 w 6010"/>
                  <a:gd name="connsiteY11" fmla="*/ 2404 h 6181"/>
                  <a:gd name="connsiteX12" fmla="*/ 3606 w 6010"/>
                  <a:gd name="connsiteY12" fmla="*/ 2404 h 6181"/>
                  <a:gd name="connsiteX13" fmla="*/ 3606 w 6010"/>
                  <a:gd name="connsiteY13" fmla="*/ 1202 h 6181"/>
                  <a:gd name="connsiteX14" fmla="*/ 3606 w 6010"/>
                  <a:gd name="connsiteY14" fmla="*/ 2404 h 6181"/>
                  <a:gd name="connsiteX15" fmla="*/ 3606 w 6010"/>
                  <a:gd name="connsiteY15" fmla="*/ 3606 h 6181"/>
                  <a:gd name="connsiteX16" fmla="*/ 6010 w 6010"/>
                  <a:gd name="connsiteY16" fmla="*/ 3606 h 6181"/>
                  <a:gd name="connsiteX17" fmla="*/ 6010 w 6010"/>
                  <a:gd name="connsiteY17" fmla="*/ 6010 h 6181"/>
                  <a:gd name="connsiteX18" fmla="*/ 3778 w 6010"/>
                  <a:gd name="connsiteY18" fmla="*/ 6010 h 6181"/>
                  <a:gd name="connsiteX19" fmla="*/ 3778 w 6010"/>
                  <a:gd name="connsiteY19" fmla="*/ 6182 h 6181"/>
                  <a:gd name="connsiteX20" fmla="*/ 3778 w 6010"/>
                  <a:gd name="connsiteY20" fmla="*/ 2576 h 6181"/>
                  <a:gd name="connsiteX21" fmla="*/ 3778 w 6010"/>
                  <a:gd name="connsiteY21" fmla="*/ 2576 h 6181"/>
                  <a:gd name="connsiteX22" fmla="*/ 3778 w 6010"/>
                  <a:gd name="connsiteY22" fmla="*/ 2576 h 6181"/>
                  <a:gd name="connsiteX23" fmla="*/ 3778 w 6010"/>
                  <a:gd name="connsiteY23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778" y="6182"/>
                      <a:pt x="171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2576"/>
                    </a:moveTo>
                    <a:lnTo>
                      <a:pt x="3778" y="2576"/>
                    </a:lnTo>
                    <a:lnTo>
                      <a:pt x="3778" y="2576"/>
                    </a:ln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1" name="图形 7">
              <a:extLst>
                <a:ext uri="{FF2B5EF4-FFF2-40B4-BE49-F238E27FC236}">
                  <a16:creationId xmlns:a16="http://schemas.microsoft.com/office/drawing/2014/main" xmlns="" id="{15FD8208-4896-4C5B-B9C8-1F151A286888}"/>
                </a:ext>
              </a:extLst>
            </p:cNvPr>
            <p:cNvGrpSpPr/>
            <p:nvPr/>
          </p:nvGrpSpPr>
          <p:grpSpPr>
            <a:xfrm>
              <a:off x="5830889" y="3864865"/>
              <a:ext cx="6009" cy="6009"/>
              <a:chOff x="5830889" y="3864865"/>
              <a:chExt cx="6009" cy="6009"/>
            </a:xfrm>
            <a:solidFill>
              <a:srgbClr val="B4B4B4"/>
            </a:solidFill>
          </p:grpSpPr>
          <p:sp>
            <p:nvSpPr>
              <p:cNvPr id="2043" name="任意多边形: 形状 2042">
                <a:extLst>
                  <a:ext uri="{FF2B5EF4-FFF2-40B4-BE49-F238E27FC236}">
                    <a16:creationId xmlns:a16="http://schemas.microsoft.com/office/drawing/2014/main" xmlns="" id="{FA04B825-D130-4BC1-9666-77EC79F6A846}"/>
                  </a:ext>
                </a:extLst>
              </p:cNvPr>
              <p:cNvSpPr/>
              <p:nvPr/>
            </p:nvSpPr>
            <p:spPr>
              <a:xfrm>
                <a:off x="5833465" y="3867269"/>
                <a:ext cx="1201" cy="1208"/>
              </a:xfrm>
              <a:custGeom>
                <a:avLst/>
                <a:gdLst>
                  <a:gd name="connsiteX0" fmla="*/ 1202 w 1201"/>
                  <a:gd name="connsiteY0" fmla="*/ 1202 h 1208"/>
                  <a:gd name="connsiteX1" fmla="*/ 1202 w 1201"/>
                  <a:gd name="connsiteY1" fmla="*/ 0 h 1208"/>
                  <a:gd name="connsiteX2" fmla="*/ 0 w 1201"/>
                  <a:gd name="connsiteY2" fmla="*/ 0 h 1208"/>
                  <a:gd name="connsiteX3" fmla="*/ 1202 w 1201"/>
                  <a:gd name="connsiteY3" fmla="*/ 1202 h 1208"/>
                  <a:gd name="connsiteX4" fmla="*/ 1202 w 1201"/>
                  <a:gd name="connsiteY4" fmla="*/ 1202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8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374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4" name="任意多边形: 形状 2043">
                <a:extLst>
                  <a:ext uri="{FF2B5EF4-FFF2-40B4-BE49-F238E27FC236}">
                    <a16:creationId xmlns:a16="http://schemas.microsoft.com/office/drawing/2014/main" xmlns="" id="{CA93A19C-675C-4F58-8500-86D8383366FB}"/>
                  </a:ext>
                </a:extLst>
              </p:cNvPr>
              <p:cNvSpPr/>
              <p:nvPr/>
            </p:nvSpPr>
            <p:spPr>
              <a:xfrm>
                <a:off x="5830889" y="3864865"/>
                <a:ext cx="6009" cy="6009"/>
              </a:xfrm>
              <a:custGeom>
                <a:avLst/>
                <a:gdLst>
                  <a:gd name="connsiteX0" fmla="*/ 0 w 6009"/>
                  <a:gd name="connsiteY0" fmla="*/ 2404 h 6009"/>
                  <a:gd name="connsiteX1" fmla="*/ 0 w 6009"/>
                  <a:gd name="connsiteY1" fmla="*/ 0 h 6009"/>
                  <a:gd name="connsiteX2" fmla="*/ 2404 w 6009"/>
                  <a:gd name="connsiteY2" fmla="*/ 0 h 6009"/>
                  <a:gd name="connsiteX3" fmla="*/ 6010 w 6009"/>
                  <a:gd name="connsiteY3" fmla="*/ 0 h 6009"/>
                  <a:gd name="connsiteX4" fmla="*/ 6010 w 6009"/>
                  <a:gd name="connsiteY4" fmla="*/ 2404 h 6009"/>
                  <a:gd name="connsiteX5" fmla="*/ 6010 w 6009"/>
                  <a:gd name="connsiteY5" fmla="*/ 3606 h 6009"/>
                  <a:gd name="connsiteX6" fmla="*/ 6010 w 6009"/>
                  <a:gd name="connsiteY6" fmla="*/ 3606 h 6009"/>
                  <a:gd name="connsiteX7" fmla="*/ 3606 w 6009"/>
                  <a:gd name="connsiteY7" fmla="*/ 4121 h 6009"/>
                  <a:gd name="connsiteX8" fmla="*/ 3606 w 6009"/>
                  <a:gd name="connsiteY8" fmla="*/ 4808 h 6009"/>
                  <a:gd name="connsiteX9" fmla="*/ 3606 w 6009"/>
                  <a:gd name="connsiteY9" fmla="*/ 4808 h 6009"/>
                  <a:gd name="connsiteX10" fmla="*/ 3606 w 6009"/>
                  <a:gd name="connsiteY10" fmla="*/ 6010 h 6009"/>
                  <a:gd name="connsiteX11" fmla="*/ 0 w 6009"/>
                  <a:gd name="connsiteY11" fmla="*/ 2404 h 6009"/>
                  <a:gd name="connsiteX12" fmla="*/ 0 w 6009"/>
                  <a:gd name="connsiteY12" fmla="*/ 2404 h 6009"/>
                  <a:gd name="connsiteX13" fmla="*/ 3777 w 6009"/>
                  <a:gd name="connsiteY13" fmla="*/ 3606 h 6009"/>
                  <a:gd name="connsiteX14" fmla="*/ 6010 w 6009"/>
                  <a:gd name="connsiteY14" fmla="*/ 2576 h 6009"/>
                  <a:gd name="connsiteX15" fmla="*/ 3777 w 6009"/>
                  <a:gd name="connsiteY15" fmla="*/ 3606 h 6009"/>
                  <a:gd name="connsiteX16" fmla="*/ 3777 w 6009"/>
                  <a:gd name="connsiteY16" fmla="*/ 3606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09" h="6009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4121"/>
                    </a:lnTo>
                    <a:lnTo>
                      <a:pt x="3606" y="4808"/>
                    </a:lnTo>
                    <a:lnTo>
                      <a:pt x="3606" y="4808"/>
                    </a:lnTo>
                    <a:lnTo>
                      <a:pt x="3606" y="6010"/>
                    </a:lnTo>
                    <a:cubicBezTo>
                      <a:pt x="3777" y="6010"/>
                      <a:pt x="171" y="5838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777" y="3606"/>
                    </a:moveTo>
                    <a:lnTo>
                      <a:pt x="6010" y="2576"/>
                    </a:lnTo>
                    <a:lnTo>
                      <a:pt x="3777" y="3606"/>
                    </a:lnTo>
                    <a:lnTo>
                      <a:pt x="3777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2" name="图形 7">
              <a:extLst>
                <a:ext uri="{FF2B5EF4-FFF2-40B4-BE49-F238E27FC236}">
                  <a16:creationId xmlns:a16="http://schemas.microsoft.com/office/drawing/2014/main" xmlns="" id="{027A3A8A-783C-49D1-A8E5-00E355519E0B}"/>
                </a:ext>
              </a:extLst>
            </p:cNvPr>
            <p:cNvGrpSpPr/>
            <p:nvPr/>
          </p:nvGrpSpPr>
          <p:grpSpPr>
            <a:xfrm>
              <a:off x="5849606" y="3831895"/>
              <a:ext cx="6009" cy="6009"/>
              <a:chOff x="5849606" y="3831895"/>
              <a:chExt cx="6009" cy="6009"/>
            </a:xfrm>
            <a:solidFill>
              <a:srgbClr val="B4B4B4"/>
            </a:solidFill>
          </p:grpSpPr>
          <p:sp>
            <p:nvSpPr>
              <p:cNvPr id="2041" name="任意多边形: 形状 2040">
                <a:extLst>
                  <a:ext uri="{FF2B5EF4-FFF2-40B4-BE49-F238E27FC236}">
                    <a16:creationId xmlns:a16="http://schemas.microsoft.com/office/drawing/2014/main" xmlns="" id="{5478CEAE-DB18-4B20-9824-F37F49752703}"/>
                  </a:ext>
                </a:extLst>
              </p:cNvPr>
              <p:cNvSpPr/>
              <p:nvPr/>
            </p:nvSpPr>
            <p:spPr>
              <a:xfrm>
                <a:off x="5852182" y="3834299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2" name="任意多边形: 形状 2041">
                <a:extLst>
                  <a:ext uri="{FF2B5EF4-FFF2-40B4-BE49-F238E27FC236}">
                    <a16:creationId xmlns:a16="http://schemas.microsoft.com/office/drawing/2014/main" xmlns="" id="{97F60C34-AB4A-4943-8FFA-D06CCB9553FF}"/>
                  </a:ext>
                </a:extLst>
              </p:cNvPr>
              <p:cNvSpPr/>
              <p:nvPr/>
            </p:nvSpPr>
            <p:spPr>
              <a:xfrm>
                <a:off x="5849606" y="3831895"/>
                <a:ext cx="6009" cy="6009"/>
              </a:xfrm>
              <a:custGeom>
                <a:avLst/>
                <a:gdLst>
                  <a:gd name="connsiteX0" fmla="*/ 3778 w 6009"/>
                  <a:gd name="connsiteY0" fmla="*/ 6010 h 6009"/>
                  <a:gd name="connsiteX1" fmla="*/ 3263 w 6009"/>
                  <a:gd name="connsiteY1" fmla="*/ 6010 h 6009"/>
                  <a:gd name="connsiteX2" fmla="*/ 3263 w 6009"/>
                  <a:gd name="connsiteY2" fmla="*/ 6010 h 6009"/>
                  <a:gd name="connsiteX3" fmla="*/ 858 w 6009"/>
                  <a:gd name="connsiteY3" fmla="*/ 5151 h 6009"/>
                  <a:gd name="connsiteX4" fmla="*/ 858 w 6009"/>
                  <a:gd name="connsiteY4" fmla="*/ 5151 h 6009"/>
                  <a:gd name="connsiteX5" fmla="*/ 0 w 6009"/>
                  <a:gd name="connsiteY5" fmla="*/ 2404 h 6009"/>
                  <a:gd name="connsiteX6" fmla="*/ 0 w 6009"/>
                  <a:gd name="connsiteY6" fmla="*/ 2404 h 6009"/>
                  <a:gd name="connsiteX7" fmla="*/ 0 w 6009"/>
                  <a:gd name="connsiteY7" fmla="*/ 0 h 6009"/>
                  <a:gd name="connsiteX8" fmla="*/ 2404 w 6009"/>
                  <a:gd name="connsiteY8" fmla="*/ 0 h 6009"/>
                  <a:gd name="connsiteX9" fmla="*/ 3606 w 6009"/>
                  <a:gd name="connsiteY9" fmla="*/ 0 h 6009"/>
                  <a:gd name="connsiteX10" fmla="*/ 3606 w 6009"/>
                  <a:gd name="connsiteY10" fmla="*/ 0 h 6009"/>
                  <a:gd name="connsiteX11" fmla="*/ 6010 w 6009"/>
                  <a:gd name="connsiteY11" fmla="*/ 0 h 6009"/>
                  <a:gd name="connsiteX12" fmla="*/ 6010 w 6009"/>
                  <a:gd name="connsiteY12" fmla="*/ 2404 h 6009"/>
                  <a:gd name="connsiteX13" fmla="*/ 6010 w 6009"/>
                  <a:gd name="connsiteY13" fmla="*/ 3606 h 6009"/>
                  <a:gd name="connsiteX14" fmla="*/ 6010 w 6009"/>
                  <a:gd name="connsiteY14" fmla="*/ 3606 h 6009"/>
                  <a:gd name="connsiteX15" fmla="*/ 6010 w 6009"/>
                  <a:gd name="connsiteY15" fmla="*/ 6010 h 6009"/>
                  <a:gd name="connsiteX16" fmla="*/ 3778 w 6009"/>
                  <a:gd name="connsiteY16" fmla="*/ 6010 h 6009"/>
                  <a:gd name="connsiteX17" fmla="*/ 3778 w 6009"/>
                  <a:gd name="connsiteY17" fmla="*/ 6010 h 6009"/>
                  <a:gd name="connsiteX18" fmla="*/ 3778 w 6009"/>
                  <a:gd name="connsiteY18" fmla="*/ 3606 h 6009"/>
                  <a:gd name="connsiteX19" fmla="*/ 3778 w 6009"/>
                  <a:gd name="connsiteY19" fmla="*/ 2919 h 6009"/>
                  <a:gd name="connsiteX20" fmla="*/ 3778 w 6009"/>
                  <a:gd name="connsiteY20" fmla="*/ 3606 h 6009"/>
                  <a:gd name="connsiteX21" fmla="*/ 3778 w 6009"/>
                  <a:gd name="connsiteY21" fmla="*/ 3606 h 6009"/>
                  <a:gd name="connsiteX22" fmla="*/ 3778 w 6009"/>
                  <a:gd name="connsiteY22" fmla="*/ 1373 h 6009"/>
                  <a:gd name="connsiteX23" fmla="*/ 3778 w 6009"/>
                  <a:gd name="connsiteY23" fmla="*/ 1202 h 6009"/>
                  <a:gd name="connsiteX24" fmla="*/ 3778 w 6009"/>
                  <a:gd name="connsiteY24" fmla="*/ 1373 h 6009"/>
                  <a:gd name="connsiteX25" fmla="*/ 3778 w 6009"/>
                  <a:gd name="connsiteY25" fmla="*/ 1373 h 6009"/>
                  <a:gd name="connsiteX26" fmla="*/ 3778 w 6009"/>
                  <a:gd name="connsiteY26" fmla="*/ 1373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09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8" y="5151"/>
                    </a:cubicBezTo>
                    <a:lnTo>
                      <a:pt x="858" y="5151"/>
                    </a:lnTo>
                    <a:cubicBezTo>
                      <a:pt x="-344" y="3434"/>
                      <a:pt x="171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3"/>
                    </a:moveTo>
                    <a:lnTo>
                      <a:pt x="3778" y="1202"/>
                    </a:lnTo>
                    <a:lnTo>
                      <a:pt x="3778" y="1373"/>
                    </a:lnTo>
                    <a:lnTo>
                      <a:pt x="3778" y="1373"/>
                    </a:lnTo>
                    <a:lnTo>
                      <a:pt x="3778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3" name="图形 7">
              <a:extLst>
                <a:ext uri="{FF2B5EF4-FFF2-40B4-BE49-F238E27FC236}">
                  <a16:creationId xmlns:a16="http://schemas.microsoft.com/office/drawing/2014/main" xmlns="" id="{5507C9D0-D13C-4677-9438-B22C5E52803E}"/>
                </a:ext>
              </a:extLst>
            </p:cNvPr>
            <p:cNvGrpSpPr/>
            <p:nvPr/>
          </p:nvGrpSpPr>
          <p:grpSpPr>
            <a:xfrm>
              <a:off x="5892535" y="3843057"/>
              <a:ext cx="6009" cy="6181"/>
              <a:chOff x="5892535" y="3843057"/>
              <a:chExt cx="6009" cy="6181"/>
            </a:xfrm>
            <a:solidFill>
              <a:srgbClr val="B4B4B4"/>
            </a:solidFill>
          </p:grpSpPr>
          <p:sp>
            <p:nvSpPr>
              <p:cNvPr id="2039" name="任意多边形: 形状 2038">
                <a:extLst>
                  <a:ext uri="{FF2B5EF4-FFF2-40B4-BE49-F238E27FC236}">
                    <a16:creationId xmlns:a16="http://schemas.microsoft.com/office/drawing/2014/main" xmlns="" id="{B07DE086-628F-4CFB-A77B-283F4F2FE0B8}"/>
                  </a:ext>
                </a:extLst>
              </p:cNvPr>
              <p:cNvSpPr/>
              <p:nvPr/>
            </p:nvSpPr>
            <p:spPr>
              <a:xfrm>
                <a:off x="5895110" y="384563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0" name="任意多边形: 形状 2039">
                <a:extLst>
                  <a:ext uri="{FF2B5EF4-FFF2-40B4-BE49-F238E27FC236}">
                    <a16:creationId xmlns:a16="http://schemas.microsoft.com/office/drawing/2014/main" xmlns="" id="{2BD1D683-848E-425B-9CCC-0AD73569C2FB}"/>
                  </a:ext>
                </a:extLst>
              </p:cNvPr>
              <p:cNvSpPr/>
              <p:nvPr/>
            </p:nvSpPr>
            <p:spPr>
              <a:xfrm>
                <a:off x="5892535" y="3843057"/>
                <a:ext cx="6009" cy="6181"/>
              </a:xfrm>
              <a:custGeom>
                <a:avLst/>
                <a:gdLst>
                  <a:gd name="connsiteX0" fmla="*/ 0 w 6009"/>
                  <a:gd name="connsiteY0" fmla="*/ 6182 h 6181"/>
                  <a:gd name="connsiteX1" fmla="*/ 0 w 6009"/>
                  <a:gd name="connsiteY1" fmla="*/ 3778 h 6181"/>
                  <a:gd name="connsiteX2" fmla="*/ 0 w 6009"/>
                  <a:gd name="connsiteY2" fmla="*/ 0 h 6181"/>
                  <a:gd name="connsiteX3" fmla="*/ 2404 w 6009"/>
                  <a:gd name="connsiteY3" fmla="*/ 0 h 6181"/>
                  <a:gd name="connsiteX4" fmla="*/ 3606 w 6009"/>
                  <a:gd name="connsiteY4" fmla="*/ 0 h 6181"/>
                  <a:gd name="connsiteX5" fmla="*/ 3606 w 6009"/>
                  <a:gd name="connsiteY5" fmla="*/ 0 h 6181"/>
                  <a:gd name="connsiteX6" fmla="*/ 6010 w 6009"/>
                  <a:gd name="connsiteY6" fmla="*/ 0 h 6181"/>
                  <a:gd name="connsiteX7" fmla="*/ 6010 w 6009"/>
                  <a:gd name="connsiteY7" fmla="*/ 2404 h 6181"/>
                  <a:gd name="connsiteX8" fmla="*/ 2232 w 6009"/>
                  <a:gd name="connsiteY8" fmla="*/ 6182 h 6181"/>
                  <a:gd name="connsiteX9" fmla="*/ 2232 w 6009"/>
                  <a:gd name="connsiteY9" fmla="*/ 6182 h 6181"/>
                  <a:gd name="connsiteX10" fmla="*/ 0 w 6009"/>
                  <a:gd name="connsiteY10" fmla="*/ 6182 h 6181"/>
                  <a:gd name="connsiteX11" fmla="*/ 0 w 6009"/>
                  <a:gd name="connsiteY11" fmla="*/ 6182 h 6181"/>
                  <a:gd name="connsiteX12" fmla="*/ 2576 w 6009"/>
                  <a:gd name="connsiteY12" fmla="*/ 2404 h 6181"/>
                  <a:gd name="connsiteX13" fmla="*/ 2576 w 6009"/>
                  <a:gd name="connsiteY13" fmla="*/ 1202 h 6181"/>
                  <a:gd name="connsiteX14" fmla="*/ 2576 w 6009"/>
                  <a:gd name="connsiteY14" fmla="*/ 2404 h 6181"/>
                  <a:gd name="connsiteX15" fmla="*/ 2576 w 6009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576" y="2404"/>
                    </a:moveTo>
                    <a:lnTo>
                      <a:pt x="2576" y="1202"/>
                    </a:lnTo>
                    <a:lnTo>
                      <a:pt x="2576" y="2404"/>
                    </a:ln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4" name="图形 7">
              <a:extLst>
                <a:ext uri="{FF2B5EF4-FFF2-40B4-BE49-F238E27FC236}">
                  <a16:creationId xmlns:a16="http://schemas.microsoft.com/office/drawing/2014/main" xmlns="" id="{901ADEC4-3E5E-4E32-813F-4793C21B888A}"/>
                </a:ext>
              </a:extLst>
            </p:cNvPr>
            <p:cNvGrpSpPr/>
            <p:nvPr/>
          </p:nvGrpSpPr>
          <p:grpSpPr>
            <a:xfrm>
              <a:off x="5901464" y="3868299"/>
              <a:ext cx="6181" cy="7555"/>
              <a:chOff x="5901464" y="3868299"/>
              <a:chExt cx="6181" cy="7555"/>
            </a:xfrm>
            <a:solidFill>
              <a:srgbClr val="B4B4B4"/>
            </a:solidFill>
          </p:grpSpPr>
          <p:sp>
            <p:nvSpPr>
              <p:cNvPr id="2037" name="任意多边形: 形状 2036">
                <a:extLst>
                  <a:ext uri="{FF2B5EF4-FFF2-40B4-BE49-F238E27FC236}">
                    <a16:creationId xmlns:a16="http://schemas.microsoft.com/office/drawing/2014/main" xmlns="" id="{492639A5-0799-449B-B600-C12793BF0B67}"/>
                  </a:ext>
                </a:extLst>
              </p:cNvPr>
              <p:cNvSpPr/>
              <p:nvPr/>
            </p:nvSpPr>
            <p:spPr>
              <a:xfrm>
                <a:off x="5903962" y="3871047"/>
                <a:ext cx="1279" cy="2404"/>
              </a:xfrm>
              <a:custGeom>
                <a:avLst/>
                <a:gdLst>
                  <a:gd name="connsiteX0" fmla="*/ 1280 w 1279"/>
                  <a:gd name="connsiteY0" fmla="*/ 2404 h 2404"/>
                  <a:gd name="connsiteX1" fmla="*/ 1280 w 1279"/>
                  <a:gd name="connsiteY1" fmla="*/ 1202 h 2404"/>
                  <a:gd name="connsiteX2" fmla="*/ 1280 w 1279"/>
                  <a:gd name="connsiteY2" fmla="*/ 0 h 2404"/>
                  <a:gd name="connsiteX3" fmla="*/ 78 w 1279"/>
                  <a:gd name="connsiteY3" fmla="*/ 1202 h 2404"/>
                  <a:gd name="connsiteX4" fmla="*/ 1280 w 1279"/>
                  <a:gd name="connsiteY4" fmla="*/ 2404 h 2404"/>
                  <a:gd name="connsiteX5" fmla="*/ 1280 w 1279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9" h="2404">
                    <a:moveTo>
                      <a:pt x="1280" y="2404"/>
                    </a:moveTo>
                    <a:cubicBezTo>
                      <a:pt x="1280" y="2404"/>
                      <a:pt x="1280" y="2404"/>
                      <a:pt x="1280" y="1202"/>
                    </a:cubicBezTo>
                    <a:lnTo>
                      <a:pt x="1280" y="0"/>
                    </a:lnTo>
                    <a:cubicBezTo>
                      <a:pt x="78" y="0"/>
                      <a:pt x="78" y="1202"/>
                      <a:pt x="78" y="1202"/>
                    </a:cubicBezTo>
                    <a:cubicBezTo>
                      <a:pt x="-94" y="2404"/>
                      <a:pt x="-94" y="2404"/>
                      <a:pt x="1280" y="2404"/>
                    </a:cubicBezTo>
                    <a:lnTo>
                      <a:pt x="128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8" name="任意多边形: 形状 2037">
                <a:extLst>
                  <a:ext uri="{FF2B5EF4-FFF2-40B4-BE49-F238E27FC236}">
                    <a16:creationId xmlns:a16="http://schemas.microsoft.com/office/drawing/2014/main" xmlns="" id="{AA6509E0-EE25-41C5-921E-93C4FAA7046B}"/>
                  </a:ext>
                </a:extLst>
              </p:cNvPr>
              <p:cNvSpPr/>
              <p:nvPr/>
            </p:nvSpPr>
            <p:spPr>
              <a:xfrm>
                <a:off x="5901464" y="3868299"/>
                <a:ext cx="6181" cy="7555"/>
              </a:xfrm>
              <a:custGeom>
                <a:avLst/>
                <a:gdLst>
                  <a:gd name="connsiteX0" fmla="*/ 3778 w 6181"/>
                  <a:gd name="connsiteY0" fmla="*/ 7556 h 7555"/>
                  <a:gd name="connsiteX1" fmla="*/ 3263 w 6181"/>
                  <a:gd name="connsiteY1" fmla="*/ 7556 h 7555"/>
                  <a:gd name="connsiteX2" fmla="*/ 3263 w 6181"/>
                  <a:gd name="connsiteY2" fmla="*/ 7556 h 7555"/>
                  <a:gd name="connsiteX3" fmla="*/ 858 w 6181"/>
                  <a:gd name="connsiteY3" fmla="*/ 6697 h 7555"/>
                  <a:gd name="connsiteX4" fmla="*/ 858 w 6181"/>
                  <a:gd name="connsiteY4" fmla="*/ 6697 h 7555"/>
                  <a:gd name="connsiteX5" fmla="*/ 0 w 6181"/>
                  <a:gd name="connsiteY5" fmla="*/ 3778 h 7555"/>
                  <a:gd name="connsiteX6" fmla="*/ 0 w 6181"/>
                  <a:gd name="connsiteY6" fmla="*/ 3778 h 7555"/>
                  <a:gd name="connsiteX7" fmla="*/ 3778 w 6181"/>
                  <a:gd name="connsiteY7" fmla="*/ 0 h 7555"/>
                  <a:gd name="connsiteX8" fmla="*/ 3778 w 6181"/>
                  <a:gd name="connsiteY8" fmla="*/ 0 h 7555"/>
                  <a:gd name="connsiteX9" fmla="*/ 6182 w 6181"/>
                  <a:gd name="connsiteY9" fmla="*/ 0 h 7555"/>
                  <a:gd name="connsiteX10" fmla="*/ 6182 w 6181"/>
                  <a:gd name="connsiteY10" fmla="*/ 2404 h 7555"/>
                  <a:gd name="connsiteX11" fmla="*/ 6182 w 6181"/>
                  <a:gd name="connsiteY11" fmla="*/ 3606 h 7555"/>
                  <a:gd name="connsiteX12" fmla="*/ 6182 w 6181"/>
                  <a:gd name="connsiteY12" fmla="*/ 4808 h 7555"/>
                  <a:gd name="connsiteX13" fmla="*/ 6182 w 6181"/>
                  <a:gd name="connsiteY13" fmla="*/ 4808 h 7555"/>
                  <a:gd name="connsiteX14" fmla="*/ 3778 w 6181"/>
                  <a:gd name="connsiteY14" fmla="*/ 4808 h 7555"/>
                  <a:gd name="connsiteX15" fmla="*/ 3778 w 6181"/>
                  <a:gd name="connsiteY15" fmla="*/ 4636 h 7555"/>
                  <a:gd name="connsiteX16" fmla="*/ 3778 w 6181"/>
                  <a:gd name="connsiteY16" fmla="*/ 4808 h 7555"/>
                  <a:gd name="connsiteX17" fmla="*/ 6182 w 6181"/>
                  <a:gd name="connsiteY17" fmla="*/ 4808 h 7555"/>
                  <a:gd name="connsiteX18" fmla="*/ 6182 w 6181"/>
                  <a:gd name="connsiteY18" fmla="*/ 7212 h 7555"/>
                  <a:gd name="connsiteX19" fmla="*/ 3778 w 6181"/>
                  <a:gd name="connsiteY19" fmla="*/ 7212 h 7555"/>
                  <a:gd name="connsiteX20" fmla="*/ 3778 w 6181"/>
                  <a:gd name="connsiteY20" fmla="*/ 7556 h 7555"/>
                  <a:gd name="connsiteX21" fmla="*/ 3778 w 6181"/>
                  <a:gd name="connsiteY21" fmla="*/ 2919 h 7555"/>
                  <a:gd name="connsiteX22" fmla="*/ 3778 w 6181"/>
                  <a:gd name="connsiteY22" fmla="*/ 2919 h 7555"/>
                  <a:gd name="connsiteX23" fmla="*/ 3778 w 6181"/>
                  <a:gd name="connsiteY23" fmla="*/ 2919 h 7555"/>
                  <a:gd name="connsiteX24" fmla="*/ 3778 w 6181"/>
                  <a:gd name="connsiteY24" fmla="*/ 2919 h 7555"/>
                  <a:gd name="connsiteX25" fmla="*/ 3778 w 6181"/>
                  <a:gd name="connsiteY25" fmla="*/ 291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181" h="7555">
                    <a:moveTo>
                      <a:pt x="3778" y="7556"/>
                    </a:moveTo>
                    <a:cubicBezTo>
                      <a:pt x="3606" y="7556"/>
                      <a:pt x="3435" y="7556"/>
                      <a:pt x="3263" y="7556"/>
                    </a:cubicBezTo>
                    <a:lnTo>
                      <a:pt x="3263" y="7556"/>
                    </a:lnTo>
                    <a:cubicBezTo>
                      <a:pt x="2748" y="7556"/>
                      <a:pt x="2061" y="7556"/>
                      <a:pt x="858" y="6697"/>
                    </a:cubicBezTo>
                    <a:lnTo>
                      <a:pt x="858" y="6697"/>
                    </a:lnTo>
                    <a:cubicBezTo>
                      <a:pt x="-343" y="4980"/>
                      <a:pt x="172" y="4465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cubicBezTo>
                      <a:pt x="6182" y="4808"/>
                      <a:pt x="6182" y="4808"/>
                      <a:pt x="6182" y="4808"/>
                    </a:cubicBezTo>
                    <a:lnTo>
                      <a:pt x="6182" y="4808"/>
                    </a:lnTo>
                    <a:lnTo>
                      <a:pt x="3778" y="4808"/>
                    </a:lnTo>
                    <a:lnTo>
                      <a:pt x="3778" y="4636"/>
                    </a:lnTo>
                    <a:lnTo>
                      <a:pt x="3778" y="4808"/>
                    </a:lnTo>
                    <a:lnTo>
                      <a:pt x="6182" y="4808"/>
                    </a:lnTo>
                    <a:lnTo>
                      <a:pt x="6182" y="7212"/>
                    </a:lnTo>
                    <a:lnTo>
                      <a:pt x="3778" y="7212"/>
                    </a:lnTo>
                    <a:lnTo>
                      <a:pt x="3778" y="7556"/>
                    </a:lnTo>
                    <a:close/>
                    <a:moveTo>
                      <a:pt x="3778" y="2919"/>
                    </a:moveTo>
                    <a:lnTo>
                      <a:pt x="3778" y="2919"/>
                    </a:lnTo>
                    <a:lnTo>
                      <a:pt x="3778" y="2919"/>
                    </a:lnTo>
                    <a:lnTo>
                      <a:pt x="3778" y="2919"/>
                    </a:lnTo>
                    <a:lnTo>
                      <a:pt x="3778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5" name="图形 7">
              <a:extLst>
                <a:ext uri="{FF2B5EF4-FFF2-40B4-BE49-F238E27FC236}">
                  <a16:creationId xmlns:a16="http://schemas.microsoft.com/office/drawing/2014/main" xmlns="" id="{887AB92D-A2BE-40EC-A0CE-500E4FECF86F}"/>
                </a:ext>
              </a:extLst>
            </p:cNvPr>
            <p:cNvGrpSpPr/>
            <p:nvPr/>
          </p:nvGrpSpPr>
          <p:grpSpPr>
            <a:xfrm>
              <a:off x="5922928" y="3869673"/>
              <a:ext cx="7383" cy="6053"/>
              <a:chOff x="5922928" y="3869673"/>
              <a:chExt cx="7383" cy="6053"/>
            </a:xfrm>
            <a:solidFill>
              <a:srgbClr val="B4B4B4"/>
            </a:solidFill>
          </p:grpSpPr>
          <p:sp>
            <p:nvSpPr>
              <p:cNvPr id="2035" name="任意多边形: 形状 2034">
                <a:extLst>
                  <a:ext uri="{FF2B5EF4-FFF2-40B4-BE49-F238E27FC236}">
                    <a16:creationId xmlns:a16="http://schemas.microsoft.com/office/drawing/2014/main" xmlns="" id="{EDE83FEA-DFDA-4DE0-9770-FE75FCA437AE}"/>
                  </a:ext>
                </a:extLst>
              </p:cNvPr>
              <p:cNvSpPr/>
              <p:nvPr/>
            </p:nvSpPr>
            <p:spPr>
              <a:xfrm>
                <a:off x="5925489" y="3872249"/>
                <a:ext cx="2419" cy="1202"/>
              </a:xfrm>
              <a:custGeom>
                <a:avLst/>
                <a:gdLst>
                  <a:gd name="connsiteX0" fmla="*/ 1217 w 2419"/>
                  <a:gd name="connsiteY0" fmla="*/ 1202 h 1202"/>
                  <a:gd name="connsiteX1" fmla="*/ 2419 w 2419"/>
                  <a:gd name="connsiteY1" fmla="*/ 0 h 1202"/>
                  <a:gd name="connsiteX2" fmla="*/ 1217 w 2419"/>
                  <a:gd name="connsiteY2" fmla="*/ 0 h 1202"/>
                  <a:gd name="connsiteX3" fmla="*/ 15 w 2419"/>
                  <a:gd name="connsiteY3" fmla="*/ 0 h 1202"/>
                  <a:gd name="connsiteX4" fmla="*/ 1217 w 2419"/>
                  <a:gd name="connsiteY4" fmla="*/ 1202 h 1202"/>
                  <a:gd name="connsiteX5" fmla="*/ 1217 w 2419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" h="1202">
                    <a:moveTo>
                      <a:pt x="1217" y="1202"/>
                    </a:moveTo>
                    <a:cubicBezTo>
                      <a:pt x="1217" y="1202"/>
                      <a:pt x="2419" y="1202"/>
                      <a:pt x="2419" y="0"/>
                    </a:cubicBezTo>
                    <a:lnTo>
                      <a:pt x="1217" y="0"/>
                    </a:ln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6" name="任意多边形: 形状 2035">
                <a:extLst>
                  <a:ext uri="{FF2B5EF4-FFF2-40B4-BE49-F238E27FC236}">
                    <a16:creationId xmlns:a16="http://schemas.microsoft.com/office/drawing/2014/main" xmlns="" id="{F9E45E13-BE62-4711-9E4C-4675AF9FC70A}"/>
                  </a:ext>
                </a:extLst>
              </p:cNvPr>
              <p:cNvSpPr/>
              <p:nvPr/>
            </p:nvSpPr>
            <p:spPr>
              <a:xfrm>
                <a:off x="5922928" y="3869673"/>
                <a:ext cx="7383" cy="6053"/>
              </a:xfrm>
              <a:custGeom>
                <a:avLst/>
                <a:gdLst>
                  <a:gd name="connsiteX0" fmla="*/ 0 w 7383"/>
                  <a:gd name="connsiteY0" fmla="*/ 2404 h 6053"/>
                  <a:gd name="connsiteX1" fmla="*/ 0 w 7383"/>
                  <a:gd name="connsiteY1" fmla="*/ 0 h 6053"/>
                  <a:gd name="connsiteX2" fmla="*/ 2404 w 7383"/>
                  <a:gd name="connsiteY2" fmla="*/ 0 h 6053"/>
                  <a:gd name="connsiteX3" fmla="*/ 3606 w 7383"/>
                  <a:gd name="connsiteY3" fmla="*/ 0 h 6053"/>
                  <a:gd name="connsiteX4" fmla="*/ 4980 w 7383"/>
                  <a:gd name="connsiteY4" fmla="*/ 0 h 6053"/>
                  <a:gd name="connsiteX5" fmla="*/ 4980 w 7383"/>
                  <a:gd name="connsiteY5" fmla="*/ 0 h 6053"/>
                  <a:gd name="connsiteX6" fmla="*/ 5323 w 7383"/>
                  <a:gd name="connsiteY6" fmla="*/ 0 h 6053"/>
                  <a:gd name="connsiteX7" fmla="*/ 5323 w 7383"/>
                  <a:gd name="connsiteY7" fmla="*/ 0 h 6053"/>
                  <a:gd name="connsiteX8" fmla="*/ 6010 w 7383"/>
                  <a:gd name="connsiteY8" fmla="*/ 172 h 6053"/>
                  <a:gd name="connsiteX9" fmla="*/ 6010 w 7383"/>
                  <a:gd name="connsiteY9" fmla="*/ 172 h 6053"/>
                  <a:gd name="connsiteX10" fmla="*/ 5323 w 7383"/>
                  <a:gd name="connsiteY10" fmla="*/ 2919 h 6053"/>
                  <a:gd name="connsiteX11" fmla="*/ 6353 w 7383"/>
                  <a:gd name="connsiteY11" fmla="*/ 4293 h 6053"/>
                  <a:gd name="connsiteX12" fmla="*/ 7384 w 7383"/>
                  <a:gd name="connsiteY12" fmla="*/ 2748 h 6053"/>
                  <a:gd name="connsiteX13" fmla="*/ 7384 w 7383"/>
                  <a:gd name="connsiteY13" fmla="*/ 2748 h 6053"/>
                  <a:gd name="connsiteX14" fmla="*/ 3778 w 7383"/>
                  <a:gd name="connsiteY14" fmla="*/ 6010 h 6053"/>
                  <a:gd name="connsiteX15" fmla="*/ 3778 w 7383"/>
                  <a:gd name="connsiteY15" fmla="*/ 6010 h 6053"/>
                  <a:gd name="connsiteX16" fmla="*/ 3778 w 7383"/>
                  <a:gd name="connsiteY16" fmla="*/ 4808 h 6053"/>
                  <a:gd name="connsiteX17" fmla="*/ 3778 w 7383"/>
                  <a:gd name="connsiteY17" fmla="*/ 6010 h 6053"/>
                  <a:gd name="connsiteX18" fmla="*/ 0 w 7383"/>
                  <a:gd name="connsiteY18" fmla="*/ 2404 h 6053"/>
                  <a:gd name="connsiteX19" fmla="*/ 0 w 7383"/>
                  <a:gd name="connsiteY19" fmla="*/ 2404 h 6053"/>
                  <a:gd name="connsiteX20" fmla="*/ 7384 w 7383"/>
                  <a:gd name="connsiteY20" fmla="*/ 2404 h 6053"/>
                  <a:gd name="connsiteX21" fmla="*/ 7384 w 7383"/>
                  <a:gd name="connsiteY21" fmla="*/ 2404 h 6053"/>
                  <a:gd name="connsiteX22" fmla="*/ 7384 w 7383"/>
                  <a:gd name="connsiteY22" fmla="*/ 2919 h 6053"/>
                  <a:gd name="connsiteX23" fmla="*/ 7384 w 7383"/>
                  <a:gd name="connsiteY23" fmla="*/ 2919 h 6053"/>
                  <a:gd name="connsiteX24" fmla="*/ 7384 w 7383"/>
                  <a:gd name="connsiteY24" fmla="*/ 2404 h 6053"/>
                  <a:gd name="connsiteX25" fmla="*/ 7384 w 7383"/>
                  <a:gd name="connsiteY25" fmla="*/ 2404 h 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383" h="6053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4980" y="0"/>
                    </a:lnTo>
                    <a:lnTo>
                      <a:pt x="4980" y="0"/>
                    </a:lnTo>
                    <a:cubicBezTo>
                      <a:pt x="5151" y="0"/>
                      <a:pt x="5323" y="0"/>
                      <a:pt x="5323" y="0"/>
                    </a:cubicBezTo>
                    <a:lnTo>
                      <a:pt x="5323" y="0"/>
                    </a:lnTo>
                    <a:cubicBezTo>
                      <a:pt x="5838" y="172"/>
                      <a:pt x="6010" y="172"/>
                      <a:pt x="6010" y="172"/>
                    </a:cubicBezTo>
                    <a:lnTo>
                      <a:pt x="6010" y="172"/>
                    </a:lnTo>
                    <a:lnTo>
                      <a:pt x="5323" y="2919"/>
                    </a:lnTo>
                    <a:lnTo>
                      <a:pt x="6353" y="4293"/>
                    </a:lnTo>
                    <a:cubicBezTo>
                      <a:pt x="7040" y="3778"/>
                      <a:pt x="7212" y="3263"/>
                      <a:pt x="7384" y="2748"/>
                    </a:cubicBezTo>
                    <a:lnTo>
                      <a:pt x="7384" y="2748"/>
                    </a:lnTo>
                    <a:cubicBezTo>
                      <a:pt x="6869" y="5838"/>
                      <a:pt x="3778" y="6010"/>
                      <a:pt x="3778" y="6010"/>
                    </a:cubicBezTo>
                    <a:lnTo>
                      <a:pt x="3778" y="6010"/>
                    </a:lnTo>
                    <a:lnTo>
                      <a:pt x="3778" y="4808"/>
                    </a:lnTo>
                    <a:lnTo>
                      <a:pt x="3778" y="6010"/>
                    </a:lnTo>
                    <a:cubicBezTo>
                      <a:pt x="3606" y="6182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7384" y="2404"/>
                    </a:moveTo>
                    <a:lnTo>
                      <a:pt x="7384" y="2404"/>
                    </a:lnTo>
                    <a:cubicBezTo>
                      <a:pt x="7384" y="2404"/>
                      <a:pt x="7384" y="2748"/>
                      <a:pt x="7384" y="2919"/>
                    </a:cubicBezTo>
                    <a:lnTo>
                      <a:pt x="7384" y="2919"/>
                    </a:lnTo>
                    <a:cubicBezTo>
                      <a:pt x="7384" y="2748"/>
                      <a:pt x="7384" y="2576"/>
                      <a:pt x="7384" y="2404"/>
                    </a:cubicBezTo>
                    <a:lnTo>
                      <a:pt x="738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6" name="图形 7">
              <a:extLst>
                <a:ext uri="{FF2B5EF4-FFF2-40B4-BE49-F238E27FC236}">
                  <a16:creationId xmlns:a16="http://schemas.microsoft.com/office/drawing/2014/main" xmlns="" id="{CD7B0AD3-A8FC-44A7-97C2-C481EE053558}"/>
                </a:ext>
              </a:extLst>
            </p:cNvPr>
            <p:cNvGrpSpPr/>
            <p:nvPr/>
          </p:nvGrpSpPr>
          <p:grpSpPr>
            <a:xfrm>
              <a:off x="5917605" y="3820219"/>
              <a:ext cx="7383" cy="6181"/>
              <a:chOff x="5917605" y="3820219"/>
              <a:chExt cx="7383" cy="6181"/>
            </a:xfrm>
            <a:solidFill>
              <a:srgbClr val="B4B4B4"/>
            </a:solidFill>
          </p:grpSpPr>
          <p:sp>
            <p:nvSpPr>
              <p:cNvPr id="2033" name="任意多边形: 形状 2032">
                <a:extLst>
                  <a:ext uri="{FF2B5EF4-FFF2-40B4-BE49-F238E27FC236}">
                    <a16:creationId xmlns:a16="http://schemas.microsoft.com/office/drawing/2014/main" xmlns="" id="{585C958F-1FEA-4469-8BD2-8F835B2A7684}"/>
                  </a:ext>
                </a:extLst>
              </p:cNvPr>
              <p:cNvSpPr/>
              <p:nvPr/>
            </p:nvSpPr>
            <p:spPr>
              <a:xfrm>
                <a:off x="5920181" y="3822794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4" name="任意多边形: 形状 2033">
                <a:extLst>
                  <a:ext uri="{FF2B5EF4-FFF2-40B4-BE49-F238E27FC236}">
                    <a16:creationId xmlns:a16="http://schemas.microsoft.com/office/drawing/2014/main" xmlns="" id="{A6D1800D-50E2-4BFF-9BE0-B73676EB6F6E}"/>
                  </a:ext>
                </a:extLst>
              </p:cNvPr>
              <p:cNvSpPr/>
              <p:nvPr/>
            </p:nvSpPr>
            <p:spPr>
              <a:xfrm>
                <a:off x="5917605" y="3820219"/>
                <a:ext cx="7383" cy="6181"/>
              </a:xfrm>
              <a:custGeom>
                <a:avLst/>
                <a:gdLst>
                  <a:gd name="connsiteX0" fmla="*/ 0 w 7383"/>
                  <a:gd name="connsiteY0" fmla="*/ 2404 h 6181"/>
                  <a:gd name="connsiteX1" fmla="*/ 0 w 7383"/>
                  <a:gd name="connsiteY1" fmla="*/ 0 h 6181"/>
                  <a:gd name="connsiteX2" fmla="*/ 2404 w 7383"/>
                  <a:gd name="connsiteY2" fmla="*/ 0 h 6181"/>
                  <a:gd name="connsiteX3" fmla="*/ 3606 w 7383"/>
                  <a:gd name="connsiteY3" fmla="*/ 0 h 6181"/>
                  <a:gd name="connsiteX4" fmla="*/ 7384 w 7383"/>
                  <a:gd name="connsiteY4" fmla="*/ 0 h 6181"/>
                  <a:gd name="connsiteX5" fmla="*/ 7384 w 7383"/>
                  <a:gd name="connsiteY5" fmla="*/ 2404 h 6181"/>
                  <a:gd name="connsiteX6" fmla="*/ 3778 w 7383"/>
                  <a:gd name="connsiteY6" fmla="*/ 6182 h 6181"/>
                  <a:gd name="connsiteX7" fmla="*/ 3778 w 7383"/>
                  <a:gd name="connsiteY7" fmla="*/ 6182 h 6181"/>
                  <a:gd name="connsiteX8" fmla="*/ 3778 w 7383"/>
                  <a:gd name="connsiteY8" fmla="*/ 4980 h 6181"/>
                  <a:gd name="connsiteX9" fmla="*/ 3778 w 7383"/>
                  <a:gd name="connsiteY9" fmla="*/ 6182 h 6181"/>
                  <a:gd name="connsiteX10" fmla="*/ 0 w 7383"/>
                  <a:gd name="connsiteY10" fmla="*/ 2404 h 6181"/>
                  <a:gd name="connsiteX11" fmla="*/ 0 w 7383"/>
                  <a:gd name="connsiteY11" fmla="*/ 2404 h 6181"/>
                  <a:gd name="connsiteX12" fmla="*/ 4980 w 7383"/>
                  <a:gd name="connsiteY12" fmla="*/ 2404 h 6181"/>
                  <a:gd name="connsiteX13" fmla="*/ 3778 w 7383"/>
                  <a:gd name="connsiteY13" fmla="*/ 2404 h 6181"/>
                  <a:gd name="connsiteX14" fmla="*/ 4980 w 7383"/>
                  <a:gd name="connsiteY14" fmla="*/ 2404 h 6181"/>
                  <a:gd name="connsiteX15" fmla="*/ 4980 w 7383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83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7384" y="0"/>
                    </a:lnTo>
                    <a:lnTo>
                      <a:pt x="7384" y="2404"/>
                    </a:lnTo>
                    <a:cubicBezTo>
                      <a:pt x="7212" y="6010"/>
                      <a:pt x="3778" y="6182"/>
                      <a:pt x="3778" y="6182"/>
                    </a:cubicBez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cubicBezTo>
                      <a:pt x="3778" y="6182"/>
                      <a:pt x="343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4980" y="2404"/>
                    </a:moveTo>
                    <a:lnTo>
                      <a:pt x="3778" y="2404"/>
                    </a:lnTo>
                    <a:lnTo>
                      <a:pt x="4980" y="2404"/>
                    </a:lnTo>
                    <a:lnTo>
                      <a:pt x="498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7" name="图形 7">
              <a:extLst>
                <a:ext uri="{FF2B5EF4-FFF2-40B4-BE49-F238E27FC236}">
                  <a16:creationId xmlns:a16="http://schemas.microsoft.com/office/drawing/2014/main" xmlns="" id="{6369B845-708A-492B-A4B3-0F3FD6751677}"/>
                </a:ext>
              </a:extLst>
            </p:cNvPr>
            <p:cNvGrpSpPr/>
            <p:nvPr/>
          </p:nvGrpSpPr>
          <p:grpSpPr>
            <a:xfrm>
              <a:off x="6328693" y="3899369"/>
              <a:ext cx="6181" cy="6192"/>
              <a:chOff x="6328693" y="3899369"/>
              <a:chExt cx="6181" cy="6192"/>
            </a:xfrm>
            <a:solidFill>
              <a:srgbClr val="B4B4B4"/>
            </a:solidFill>
          </p:grpSpPr>
          <p:sp>
            <p:nvSpPr>
              <p:cNvPr id="2031" name="任意多边形: 形状 2030">
                <a:extLst>
                  <a:ext uri="{FF2B5EF4-FFF2-40B4-BE49-F238E27FC236}">
                    <a16:creationId xmlns:a16="http://schemas.microsoft.com/office/drawing/2014/main" xmlns="" id="{222B7AAE-F7A0-49E7-BDDC-2B824D2444CB}"/>
                  </a:ext>
                </a:extLst>
              </p:cNvPr>
              <p:cNvSpPr/>
              <p:nvPr/>
            </p:nvSpPr>
            <p:spPr>
              <a:xfrm>
                <a:off x="6331097" y="390195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2" name="任意多边形: 形状 2031">
                <a:extLst>
                  <a:ext uri="{FF2B5EF4-FFF2-40B4-BE49-F238E27FC236}">
                    <a16:creationId xmlns:a16="http://schemas.microsoft.com/office/drawing/2014/main" xmlns="" id="{A7E29691-CE9C-4ED5-93EE-A1FE2BA2F5DD}"/>
                  </a:ext>
                </a:extLst>
              </p:cNvPr>
              <p:cNvSpPr/>
              <p:nvPr/>
            </p:nvSpPr>
            <p:spPr>
              <a:xfrm>
                <a:off x="6328693" y="3899369"/>
                <a:ext cx="6181" cy="6192"/>
              </a:xfrm>
              <a:custGeom>
                <a:avLst/>
                <a:gdLst>
                  <a:gd name="connsiteX0" fmla="*/ 3606 w 6181"/>
                  <a:gd name="connsiteY0" fmla="*/ 6193 h 6192"/>
                  <a:gd name="connsiteX1" fmla="*/ 2404 w 6181"/>
                  <a:gd name="connsiteY1" fmla="*/ 6193 h 6192"/>
                  <a:gd name="connsiteX2" fmla="*/ 2404 w 6181"/>
                  <a:gd name="connsiteY2" fmla="*/ 6193 h 6192"/>
                  <a:gd name="connsiteX3" fmla="*/ 0 w 6181"/>
                  <a:gd name="connsiteY3" fmla="*/ 6193 h 6192"/>
                  <a:gd name="connsiteX4" fmla="*/ 0 w 6181"/>
                  <a:gd name="connsiteY4" fmla="*/ 3788 h 6192"/>
                  <a:gd name="connsiteX5" fmla="*/ 858 w 6181"/>
                  <a:gd name="connsiteY5" fmla="*/ 869 h 6192"/>
                  <a:gd name="connsiteX6" fmla="*/ 858 w 6181"/>
                  <a:gd name="connsiteY6" fmla="*/ 869 h 6192"/>
                  <a:gd name="connsiteX7" fmla="*/ 3263 w 6181"/>
                  <a:gd name="connsiteY7" fmla="*/ 11 h 6192"/>
                  <a:gd name="connsiteX8" fmla="*/ 3263 w 6181"/>
                  <a:gd name="connsiteY8" fmla="*/ 11 h 6192"/>
                  <a:gd name="connsiteX9" fmla="*/ 3778 w 6181"/>
                  <a:gd name="connsiteY9" fmla="*/ 11 h 6192"/>
                  <a:gd name="connsiteX10" fmla="*/ 3778 w 6181"/>
                  <a:gd name="connsiteY10" fmla="*/ 11 h 6192"/>
                  <a:gd name="connsiteX11" fmla="*/ 6182 w 6181"/>
                  <a:gd name="connsiteY11" fmla="*/ 11 h 6192"/>
                  <a:gd name="connsiteX12" fmla="*/ 6182 w 6181"/>
                  <a:gd name="connsiteY12" fmla="*/ 2415 h 6192"/>
                  <a:gd name="connsiteX13" fmla="*/ 6182 w 6181"/>
                  <a:gd name="connsiteY13" fmla="*/ 3617 h 6192"/>
                  <a:gd name="connsiteX14" fmla="*/ 6182 w 6181"/>
                  <a:gd name="connsiteY14" fmla="*/ 3617 h 6192"/>
                  <a:gd name="connsiteX15" fmla="*/ 6182 w 6181"/>
                  <a:gd name="connsiteY15" fmla="*/ 6021 h 6192"/>
                  <a:gd name="connsiteX16" fmla="*/ 3606 w 6181"/>
                  <a:gd name="connsiteY16" fmla="*/ 6021 h 6192"/>
                  <a:gd name="connsiteX17" fmla="*/ 3606 w 6181"/>
                  <a:gd name="connsiteY17" fmla="*/ 6193 h 6192"/>
                  <a:gd name="connsiteX18" fmla="*/ 3606 w 6181"/>
                  <a:gd name="connsiteY18" fmla="*/ 3102 h 6192"/>
                  <a:gd name="connsiteX19" fmla="*/ 3606 w 6181"/>
                  <a:gd name="connsiteY19" fmla="*/ 1213 h 6192"/>
                  <a:gd name="connsiteX20" fmla="*/ 3606 w 6181"/>
                  <a:gd name="connsiteY20" fmla="*/ 3102 h 6192"/>
                  <a:gd name="connsiteX21" fmla="*/ 3606 w 6181"/>
                  <a:gd name="connsiteY21" fmla="*/ 3102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192">
                    <a:moveTo>
                      <a:pt x="3606" y="6193"/>
                    </a:moveTo>
                    <a:cubicBezTo>
                      <a:pt x="2404" y="6193"/>
                      <a:pt x="2404" y="6193"/>
                      <a:pt x="2404" y="6193"/>
                    </a:cubicBez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273"/>
                      <a:pt x="-344" y="2586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102"/>
                    </a:moveTo>
                    <a:lnTo>
                      <a:pt x="3606" y="1213"/>
                    </a:lnTo>
                    <a:lnTo>
                      <a:pt x="3606" y="3102"/>
                    </a:lnTo>
                    <a:lnTo>
                      <a:pt x="3606" y="31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8" name="图形 7">
              <a:extLst>
                <a:ext uri="{FF2B5EF4-FFF2-40B4-BE49-F238E27FC236}">
                  <a16:creationId xmlns:a16="http://schemas.microsoft.com/office/drawing/2014/main" xmlns="" id="{1D18C317-CAD2-4269-AAE9-FA58E819AB56}"/>
                </a:ext>
              </a:extLst>
            </p:cNvPr>
            <p:cNvGrpSpPr/>
            <p:nvPr/>
          </p:nvGrpSpPr>
          <p:grpSpPr>
            <a:xfrm>
              <a:off x="6352390" y="3855592"/>
              <a:ext cx="5494" cy="5495"/>
              <a:chOff x="6352390" y="3855592"/>
              <a:chExt cx="5494" cy="5495"/>
            </a:xfrm>
            <a:solidFill>
              <a:srgbClr val="B4B4B4"/>
            </a:solidFill>
          </p:grpSpPr>
          <p:sp>
            <p:nvSpPr>
              <p:cNvPr id="2029" name="任意多边形: 形状 2028">
                <a:extLst>
                  <a:ext uri="{FF2B5EF4-FFF2-40B4-BE49-F238E27FC236}">
                    <a16:creationId xmlns:a16="http://schemas.microsoft.com/office/drawing/2014/main" xmlns="" id="{481EF53F-4A2B-4EAA-9986-04E756E4C8FF}"/>
                  </a:ext>
                </a:extLst>
              </p:cNvPr>
              <p:cNvSpPr/>
              <p:nvPr/>
            </p:nvSpPr>
            <p:spPr>
              <a:xfrm>
                <a:off x="6354794" y="3857309"/>
                <a:ext cx="1374" cy="1201"/>
              </a:xfrm>
              <a:custGeom>
                <a:avLst/>
                <a:gdLst>
                  <a:gd name="connsiteX0" fmla="*/ 0 w 1374"/>
                  <a:gd name="connsiteY0" fmla="*/ 1202 h 1201"/>
                  <a:gd name="connsiteX1" fmla="*/ 1374 w 1374"/>
                  <a:gd name="connsiteY1" fmla="*/ 1202 h 1201"/>
                  <a:gd name="connsiteX2" fmla="*/ 0 w 1374"/>
                  <a:gd name="connsiteY2" fmla="*/ 0 h 1201"/>
                  <a:gd name="connsiteX3" fmla="*/ 0 w 1374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201">
                    <a:moveTo>
                      <a:pt x="0" y="1202"/>
                    </a:moveTo>
                    <a:lnTo>
                      <a:pt x="1374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0" name="任意多边形: 形状 2029">
                <a:extLst>
                  <a:ext uri="{FF2B5EF4-FFF2-40B4-BE49-F238E27FC236}">
                    <a16:creationId xmlns:a16="http://schemas.microsoft.com/office/drawing/2014/main" xmlns="" id="{C4B44626-6985-4A88-9EB2-14BBDF68F56C}"/>
                  </a:ext>
                </a:extLst>
              </p:cNvPr>
              <p:cNvSpPr/>
              <p:nvPr/>
            </p:nvSpPr>
            <p:spPr>
              <a:xfrm>
                <a:off x="6352390" y="3855592"/>
                <a:ext cx="5494" cy="5495"/>
              </a:xfrm>
              <a:custGeom>
                <a:avLst/>
                <a:gdLst>
                  <a:gd name="connsiteX0" fmla="*/ 2404 w 5494"/>
                  <a:gd name="connsiteY0" fmla="*/ 5495 h 5495"/>
                  <a:gd name="connsiteX1" fmla="*/ 0 w 5494"/>
                  <a:gd name="connsiteY1" fmla="*/ 5495 h 5495"/>
                  <a:gd name="connsiteX2" fmla="*/ 0 w 5494"/>
                  <a:gd name="connsiteY2" fmla="*/ 2919 h 5495"/>
                  <a:gd name="connsiteX3" fmla="*/ 0 w 5494"/>
                  <a:gd name="connsiteY3" fmla="*/ 1717 h 5495"/>
                  <a:gd name="connsiteX4" fmla="*/ 2404 w 5494"/>
                  <a:gd name="connsiteY4" fmla="*/ 687 h 5495"/>
                  <a:gd name="connsiteX5" fmla="*/ 2404 w 5494"/>
                  <a:gd name="connsiteY5" fmla="*/ 515 h 5495"/>
                  <a:gd name="connsiteX6" fmla="*/ 2919 w 5494"/>
                  <a:gd name="connsiteY6" fmla="*/ 515 h 5495"/>
                  <a:gd name="connsiteX7" fmla="*/ 4121 w 5494"/>
                  <a:gd name="connsiteY7" fmla="*/ 0 h 5495"/>
                  <a:gd name="connsiteX8" fmla="*/ 5495 w 5494"/>
                  <a:gd name="connsiteY8" fmla="*/ 1202 h 5495"/>
                  <a:gd name="connsiteX9" fmla="*/ 4979 w 5494"/>
                  <a:gd name="connsiteY9" fmla="*/ 2576 h 5495"/>
                  <a:gd name="connsiteX10" fmla="*/ 4979 w 5494"/>
                  <a:gd name="connsiteY10" fmla="*/ 2919 h 5495"/>
                  <a:gd name="connsiteX11" fmla="*/ 4808 w 5494"/>
                  <a:gd name="connsiteY11" fmla="*/ 2919 h 5495"/>
                  <a:gd name="connsiteX12" fmla="*/ 3778 w 5494"/>
                  <a:gd name="connsiteY12" fmla="*/ 5495 h 5495"/>
                  <a:gd name="connsiteX13" fmla="*/ 2404 w 5494"/>
                  <a:gd name="connsiteY13" fmla="*/ 5495 h 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94" h="5495">
                    <a:moveTo>
                      <a:pt x="2404" y="5495"/>
                    </a:moveTo>
                    <a:lnTo>
                      <a:pt x="0" y="5495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919" y="515"/>
                    </a:lnTo>
                    <a:lnTo>
                      <a:pt x="4121" y="0"/>
                    </a:lnTo>
                    <a:lnTo>
                      <a:pt x="5495" y="1202"/>
                    </a:lnTo>
                    <a:lnTo>
                      <a:pt x="4979" y="2576"/>
                    </a:lnTo>
                    <a:lnTo>
                      <a:pt x="4979" y="2919"/>
                    </a:lnTo>
                    <a:lnTo>
                      <a:pt x="4808" y="2919"/>
                    </a:lnTo>
                    <a:lnTo>
                      <a:pt x="3778" y="5495"/>
                    </a:lnTo>
                    <a:lnTo>
                      <a:pt x="2404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9" name="图形 7">
              <a:extLst>
                <a:ext uri="{FF2B5EF4-FFF2-40B4-BE49-F238E27FC236}">
                  <a16:creationId xmlns:a16="http://schemas.microsoft.com/office/drawing/2014/main" xmlns="" id="{0F70AE3D-4491-47A9-A161-30958500C052}"/>
                </a:ext>
              </a:extLst>
            </p:cNvPr>
            <p:cNvGrpSpPr/>
            <p:nvPr/>
          </p:nvGrpSpPr>
          <p:grpSpPr>
            <a:xfrm>
              <a:off x="6270996" y="4004813"/>
              <a:ext cx="7384" cy="6181"/>
              <a:chOff x="6270996" y="4004813"/>
              <a:chExt cx="7384" cy="6181"/>
            </a:xfrm>
            <a:solidFill>
              <a:srgbClr val="B4B4B4"/>
            </a:solidFill>
          </p:grpSpPr>
          <p:sp>
            <p:nvSpPr>
              <p:cNvPr id="2027" name="任意多边形: 形状 2026">
                <a:extLst>
                  <a:ext uri="{FF2B5EF4-FFF2-40B4-BE49-F238E27FC236}">
                    <a16:creationId xmlns:a16="http://schemas.microsoft.com/office/drawing/2014/main" xmlns="" id="{1FEA6504-EA06-40D1-8A3A-538583A9E6CB}"/>
                  </a:ext>
                </a:extLst>
              </p:cNvPr>
              <p:cNvSpPr/>
              <p:nvPr/>
            </p:nvSpPr>
            <p:spPr>
              <a:xfrm>
                <a:off x="6273573" y="4007389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1202"/>
                    </a:lnTo>
                    <a:cubicBezTo>
                      <a:pt x="2404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8" name="任意多边形: 形状 2027">
                <a:extLst>
                  <a:ext uri="{FF2B5EF4-FFF2-40B4-BE49-F238E27FC236}">
                    <a16:creationId xmlns:a16="http://schemas.microsoft.com/office/drawing/2014/main" xmlns="" id="{85009246-14E6-451B-BC36-30F3EFCD309A}"/>
                  </a:ext>
                </a:extLst>
              </p:cNvPr>
              <p:cNvSpPr/>
              <p:nvPr/>
            </p:nvSpPr>
            <p:spPr>
              <a:xfrm>
                <a:off x="6270996" y="4004813"/>
                <a:ext cx="7384" cy="6181"/>
              </a:xfrm>
              <a:custGeom>
                <a:avLst/>
                <a:gdLst>
                  <a:gd name="connsiteX0" fmla="*/ 4980 w 7384"/>
                  <a:gd name="connsiteY0" fmla="*/ 6182 h 6181"/>
                  <a:gd name="connsiteX1" fmla="*/ 3778 w 7384"/>
                  <a:gd name="connsiteY1" fmla="*/ 6182 h 6181"/>
                  <a:gd name="connsiteX2" fmla="*/ 3778 w 7384"/>
                  <a:gd name="connsiteY2" fmla="*/ 4980 h 6181"/>
                  <a:gd name="connsiteX3" fmla="*/ 3778 w 7384"/>
                  <a:gd name="connsiteY3" fmla="*/ 6182 h 6181"/>
                  <a:gd name="connsiteX4" fmla="*/ 0 w 7384"/>
                  <a:gd name="connsiteY4" fmla="*/ 6182 h 6181"/>
                  <a:gd name="connsiteX5" fmla="*/ 0 w 7384"/>
                  <a:gd name="connsiteY5" fmla="*/ 3778 h 6181"/>
                  <a:gd name="connsiteX6" fmla="*/ 3778 w 7384"/>
                  <a:gd name="connsiteY6" fmla="*/ 0 h 6181"/>
                  <a:gd name="connsiteX7" fmla="*/ 3778 w 7384"/>
                  <a:gd name="connsiteY7" fmla="*/ 0 h 6181"/>
                  <a:gd name="connsiteX8" fmla="*/ 7384 w 7384"/>
                  <a:gd name="connsiteY8" fmla="*/ 3606 h 6181"/>
                  <a:gd name="connsiteX9" fmla="*/ 7384 w 7384"/>
                  <a:gd name="connsiteY9" fmla="*/ 3606 h 6181"/>
                  <a:gd name="connsiteX10" fmla="*/ 7384 w 7384"/>
                  <a:gd name="connsiteY10" fmla="*/ 6010 h 6181"/>
                  <a:gd name="connsiteX11" fmla="*/ 4980 w 7384"/>
                  <a:gd name="connsiteY11" fmla="*/ 6010 h 6181"/>
                  <a:gd name="connsiteX12" fmla="*/ 4980 w 7384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84" h="6181">
                    <a:moveTo>
                      <a:pt x="4980" y="6182"/>
                    </a:move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cubicBezTo>
                      <a:pt x="3778" y="0"/>
                      <a:pt x="7212" y="172"/>
                      <a:pt x="7384" y="3606"/>
                    </a:cubicBezTo>
                    <a:lnTo>
                      <a:pt x="7384" y="3606"/>
                    </a:lnTo>
                    <a:lnTo>
                      <a:pt x="7384" y="6010"/>
                    </a:lnTo>
                    <a:lnTo>
                      <a:pt x="4980" y="6010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0" name="图形 7">
              <a:extLst>
                <a:ext uri="{FF2B5EF4-FFF2-40B4-BE49-F238E27FC236}">
                  <a16:creationId xmlns:a16="http://schemas.microsoft.com/office/drawing/2014/main" xmlns="" id="{FE81031A-F5F6-41AA-9809-813AB3200BD6}"/>
                </a:ext>
              </a:extLst>
            </p:cNvPr>
            <p:cNvGrpSpPr/>
            <p:nvPr/>
          </p:nvGrpSpPr>
          <p:grpSpPr>
            <a:xfrm>
              <a:off x="6185482" y="4049460"/>
              <a:ext cx="1201" cy="4979"/>
              <a:chOff x="6185482" y="4049460"/>
              <a:chExt cx="1201" cy="4979"/>
            </a:xfrm>
            <a:solidFill>
              <a:srgbClr val="B4B4B4"/>
            </a:solidFill>
          </p:grpSpPr>
          <p:sp>
            <p:nvSpPr>
              <p:cNvPr id="2025" name="任意多边形: 形状 2024">
                <a:extLst>
                  <a:ext uri="{FF2B5EF4-FFF2-40B4-BE49-F238E27FC236}">
                    <a16:creationId xmlns:a16="http://schemas.microsoft.com/office/drawing/2014/main" xmlns="" id="{61ABEEAA-455F-48C9-B539-BF3EC36EADE2}"/>
                  </a:ext>
                </a:extLst>
              </p:cNvPr>
              <p:cNvSpPr/>
              <p:nvPr/>
            </p:nvSpPr>
            <p:spPr>
              <a:xfrm>
                <a:off x="6185482" y="4052035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6" name="任意多边形: 形状 2025">
                <a:extLst>
                  <a:ext uri="{FF2B5EF4-FFF2-40B4-BE49-F238E27FC236}">
                    <a16:creationId xmlns:a16="http://schemas.microsoft.com/office/drawing/2014/main" xmlns="" id="{DF7AA007-8935-4FC1-BC0B-704D797E8FD7}"/>
                  </a:ext>
                </a:extLst>
              </p:cNvPr>
              <p:cNvSpPr/>
              <p:nvPr/>
            </p:nvSpPr>
            <p:spPr>
              <a:xfrm>
                <a:off x="6185482" y="4049460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2576 h 4979"/>
                  <a:gd name="connsiteX2" fmla="*/ 0 w 1201"/>
                  <a:gd name="connsiteY2" fmla="*/ 4980 h 4979"/>
                  <a:gd name="connsiteX3" fmla="*/ 0 w 1201"/>
                  <a:gd name="connsiteY3" fmla="*/ 0 h 4979"/>
                  <a:gd name="connsiteX4" fmla="*/ 1202 w 1201"/>
                  <a:gd name="connsiteY4" fmla="*/ 0 h 4979"/>
                  <a:gd name="connsiteX5" fmla="*/ 1202 w 1201"/>
                  <a:gd name="connsiteY5" fmla="*/ 0 h 4979"/>
                  <a:gd name="connsiteX6" fmla="*/ 1202 w 1201"/>
                  <a:gd name="connsiteY6" fmla="*/ 4980 h 4979"/>
                  <a:gd name="connsiteX7" fmla="*/ 0 w 1201"/>
                  <a:gd name="connsiteY7" fmla="*/ 4980 h 4979"/>
                  <a:gd name="connsiteX8" fmla="*/ 0 w 1201"/>
                  <a:gd name="connsiteY8" fmla="*/ 4980 h 4979"/>
                  <a:gd name="connsiteX9" fmla="*/ 0 w 1201"/>
                  <a:gd name="connsiteY9" fmla="*/ 2576 h 4979"/>
                  <a:gd name="connsiteX10" fmla="*/ 0 w 1201"/>
                  <a:gd name="connsiteY10" fmla="*/ 4980 h 4979"/>
                  <a:gd name="connsiteX11" fmla="*/ 0 w 1201"/>
                  <a:gd name="connsiteY11" fmla="*/ 2576 h 4979"/>
                  <a:gd name="connsiteX12" fmla="*/ 0 w 1201"/>
                  <a:gd name="connsiteY12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980"/>
                    </a:lnTo>
                    <a:cubicBezTo>
                      <a:pt x="1202" y="4980"/>
                      <a:pt x="1202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1" name="图形 7">
              <a:extLst>
                <a:ext uri="{FF2B5EF4-FFF2-40B4-BE49-F238E27FC236}">
                  <a16:creationId xmlns:a16="http://schemas.microsoft.com/office/drawing/2014/main" xmlns="" id="{D378A1A4-0640-46D3-9884-755B6B1FCE27}"/>
                </a:ext>
              </a:extLst>
            </p:cNvPr>
            <p:cNvGrpSpPr/>
            <p:nvPr/>
          </p:nvGrpSpPr>
          <p:grpSpPr>
            <a:xfrm>
              <a:off x="6056867" y="4065058"/>
              <a:ext cx="6182" cy="6209"/>
              <a:chOff x="6056867" y="4065058"/>
              <a:chExt cx="6182" cy="6209"/>
            </a:xfrm>
            <a:solidFill>
              <a:srgbClr val="B4B4B4"/>
            </a:solidFill>
          </p:grpSpPr>
          <p:sp>
            <p:nvSpPr>
              <p:cNvPr id="2023" name="任意多边形: 形状 2022">
                <a:extLst>
                  <a:ext uri="{FF2B5EF4-FFF2-40B4-BE49-F238E27FC236}">
                    <a16:creationId xmlns:a16="http://schemas.microsoft.com/office/drawing/2014/main" xmlns="" id="{B3529CC0-B2BF-4133-B8C0-54E0B0F5E33F}"/>
                  </a:ext>
                </a:extLst>
              </p:cNvPr>
              <p:cNvSpPr/>
              <p:nvPr/>
            </p:nvSpPr>
            <p:spPr>
              <a:xfrm>
                <a:off x="6059614" y="4067489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4" name="任意多边形: 形状 2023">
                <a:extLst>
                  <a:ext uri="{FF2B5EF4-FFF2-40B4-BE49-F238E27FC236}">
                    <a16:creationId xmlns:a16="http://schemas.microsoft.com/office/drawing/2014/main" xmlns="" id="{1A6906A7-D8A8-45CE-99B5-9E91A8444B9E}"/>
                  </a:ext>
                </a:extLst>
              </p:cNvPr>
              <p:cNvSpPr/>
              <p:nvPr/>
            </p:nvSpPr>
            <p:spPr>
              <a:xfrm>
                <a:off x="6056867" y="4065058"/>
                <a:ext cx="6182" cy="6209"/>
              </a:xfrm>
              <a:custGeom>
                <a:avLst/>
                <a:gdLst>
                  <a:gd name="connsiteX0" fmla="*/ 172 w 6182"/>
                  <a:gd name="connsiteY0" fmla="*/ 3634 h 6209"/>
                  <a:gd name="connsiteX1" fmla="*/ 172 w 6182"/>
                  <a:gd name="connsiteY1" fmla="*/ 2603 h 6209"/>
                  <a:gd name="connsiteX2" fmla="*/ 172 w 6182"/>
                  <a:gd name="connsiteY2" fmla="*/ 2603 h 6209"/>
                  <a:gd name="connsiteX3" fmla="*/ 172 w 6182"/>
                  <a:gd name="connsiteY3" fmla="*/ 2431 h 6209"/>
                  <a:gd name="connsiteX4" fmla="*/ 172 w 6182"/>
                  <a:gd name="connsiteY4" fmla="*/ 2431 h 6209"/>
                  <a:gd name="connsiteX5" fmla="*/ 172 w 6182"/>
                  <a:gd name="connsiteY5" fmla="*/ 2431 h 6209"/>
                  <a:gd name="connsiteX6" fmla="*/ 172 w 6182"/>
                  <a:gd name="connsiteY6" fmla="*/ 2431 h 6209"/>
                  <a:gd name="connsiteX7" fmla="*/ 172 w 6182"/>
                  <a:gd name="connsiteY7" fmla="*/ 2431 h 6209"/>
                  <a:gd name="connsiteX8" fmla="*/ 1202 w 6182"/>
                  <a:gd name="connsiteY8" fmla="*/ 371 h 6209"/>
                  <a:gd name="connsiteX9" fmla="*/ 1202 w 6182"/>
                  <a:gd name="connsiteY9" fmla="*/ 371 h 6209"/>
                  <a:gd name="connsiteX10" fmla="*/ 2576 w 6182"/>
                  <a:gd name="connsiteY10" fmla="*/ 27 h 6209"/>
                  <a:gd name="connsiteX11" fmla="*/ 2576 w 6182"/>
                  <a:gd name="connsiteY11" fmla="*/ 27 h 6209"/>
                  <a:gd name="connsiteX12" fmla="*/ 4808 w 6182"/>
                  <a:gd name="connsiteY12" fmla="*/ 886 h 6209"/>
                  <a:gd name="connsiteX13" fmla="*/ 4808 w 6182"/>
                  <a:gd name="connsiteY13" fmla="*/ 886 h 6209"/>
                  <a:gd name="connsiteX14" fmla="*/ 4980 w 6182"/>
                  <a:gd name="connsiteY14" fmla="*/ 1058 h 6209"/>
                  <a:gd name="connsiteX15" fmla="*/ 4980 w 6182"/>
                  <a:gd name="connsiteY15" fmla="*/ 1058 h 6209"/>
                  <a:gd name="connsiteX16" fmla="*/ 6182 w 6182"/>
                  <a:gd name="connsiteY16" fmla="*/ 3805 h 6209"/>
                  <a:gd name="connsiteX17" fmla="*/ 6182 w 6182"/>
                  <a:gd name="connsiteY17" fmla="*/ 3805 h 6209"/>
                  <a:gd name="connsiteX18" fmla="*/ 6182 w 6182"/>
                  <a:gd name="connsiteY18" fmla="*/ 6209 h 6209"/>
                  <a:gd name="connsiteX19" fmla="*/ 3778 w 6182"/>
                  <a:gd name="connsiteY19" fmla="*/ 6209 h 6209"/>
                  <a:gd name="connsiteX20" fmla="*/ 2576 w 6182"/>
                  <a:gd name="connsiteY20" fmla="*/ 6209 h 6209"/>
                  <a:gd name="connsiteX21" fmla="*/ 2576 w 6182"/>
                  <a:gd name="connsiteY21" fmla="*/ 4836 h 6209"/>
                  <a:gd name="connsiteX22" fmla="*/ 2576 w 6182"/>
                  <a:gd name="connsiteY22" fmla="*/ 6209 h 6209"/>
                  <a:gd name="connsiteX23" fmla="*/ 0 w 6182"/>
                  <a:gd name="connsiteY23" fmla="*/ 6209 h 6209"/>
                  <a:gd name="connsiteX24" fmla="*/ 0 w 6182"/>
                  <a:gd name="connsiteY24" fmla="*/ 3634 h 6209"/>
                  <a:gd name="connsiteX25" fmla="*/ 172 w 6182"/>
                  <a:gd name="connsiteY25" fmla="*/ 3634 h 6209"/>
                  <a:gd name="connsiteX26" fmla="*/ 3950 w 6182"/>
                  <a:gd name="connsiteY26" fmla="*/ 4320 h 6209"/>
                  <a:gd name="connsiteX27" fmla="*/ 4637 w 6182"/>
                  <a:gd name="connsiteY27" fmla="*/ 3634 h 6209"/>
                  <a:gd name="connsiteX28" fmla="*/ 4637 w 6182"/>
                  <a:gd name="connsiteY28" fmla="*/ 3634 h 6209"/>
                  <a:gd name="connsiteX29" fmla="*/ 3435 w 6182"/>
                  <a:gd name="connsiteY29" fmla="*/ 3634 h 6209"/>
                  <a:gd name="connsiteX30" fmla="*/ 3950 w 6182"/>
                  <a:gd name="connsiteY30" fmla="*/ 4320 h 6209"/>
                  <a:gd name="connsiteX31" fmla="*/ 3950 w 6182"/>
                  <a:gd name="connsiteY31" fmla="*/ 4320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182" h="6209">
                    <a:moveTo>
                      <a:pt x="172" y="3634"/>
                    </a:moveTo>
                    <a:cubicBezTo>
                      <a:pt x="172" y="3118"/>
                      <a:pt x="172" y="2775"/>
                      <a:pt x="172" y="2603"/>
                    </a:cubicBezTo>
                    <a:lnTo>
                      <a:pt x="172" y="2603"/>
                    </a:lnTo>
                    <a:cubicBezTo>
                      <a:pt x="172" y="2603"/>
                      <a:pt x="172" y="2431"/>
                      <a:pt x="172" y="2431"/>
                    </a:cubicBezTo>
                    <a:lnTo>
                      <a:pt x="172" y="2431"/>
                    </a:lnTo>
                    <a:cubicBezTo>
                      <a:pt x="172" y="2431"/>
                      <a:pt x="172" y="2431"/>
                      <a:pt x="172" y="2431"/>
                    </a:cubicBezTo>
                    <a:lnTo>
                      <a:pt x="172" y="2431"/>
                    </a:lnTo>
                    <a:lnTo>
                      <a:pt x="172" y="2431"/>
                    </a:lnTo>
                    <a:cubicBezTo>
                      <a:pt x="172" y="1573"/>
                      <a:pt x="687" y="714"/>
                      <a:pt x="1202" y="371"/>
                    </a:cubicBezTo>
                    <a:lnTo>
                      <a:pt x="1202" y="371"/>
                    </a:lnTo>
                    <a:cubicBezTo>
                      <a:pt x="2061" y="-144"/>
                      <a:pt x="2404" y="27"/>
                      <a:pt x="2576" y="27"/>
                    </a:cubicBezTo>
                    <a:lnTo>
                      <a:pt x="2576" y="27"/>
                    </a:lnTo>
                    <a:cubicBezTo>
                      <a:pt x="2748" y="27"/>
                      <a:pt x="3778" y="199"/>
                      <a:pt x="4808" y="886"/>
                    </a:cubicBezTo>
                    <a:lnTo>
                      <a:pt x="4808" y="886"/>
                    </a:lnTo>
                    <a:lnTo>
                      <a:pt x="4980" y="1058"/>
                    </a:lnTo>
                    <a:lnTo>
                      <a:pt x="4980" y="1058"/>
                    </a:lnTo>
                    <a:cubicBezTo>
                      <a:pt x="5667" y="1573"/>
                      <a:pt x="6182" y="2431"/>
                      <a:pt x="6182" y="3805"/>
                    </a:cubicBezTo>
                    <a:lnTo>
                      <a:pt x="6182" y="3805"/>
                    </a:lnTo>
                    <a:lnTo>
                      <a:pt x="6182" y="6209"/>
                    </a:lnTo>
                    <a:lnTo>
                      <a:pt x="3778" y="6209"/>
                    </a:lnTo>
                    <a:lnTo>
                      <a:pt x="2576" y="6209"/>
                    </a:lnTo>
                    <a:lnTo>
                      <a:pt x="2576" y="4836"/>
                    </a:lnTo>
                    <a:lnTo>
                      <a:pt x="2576" y="6209"/>
                    </a:lnTo>
                    <a:lnTo>
                      <a:pt x="0" y="6209"/>
                    </a:lnTo>
                    <a:lnTo>
                      <a:pt x="0" y="3634"/>
                    </a:lnTo>
                    <a:lnTo>
                      <a:pt x="172" y="3634"/>
                    </a:lnTo>
                    <a:close/>
                    <a:moveTo>
                      <a:pt x="3950" y="4320"/>
                    </a:moveTo>
                    <a:cubicBezTo>
                      <a:pt x="4293" y="4149"/>
                      <a:pt x="4465" y="3977"/>
                      <a:pt x="4637" y="3634"/>
                    </a:cubicBezTo>
                    <a:lnTo>
                      <a:pt x="4637" y="3634"/>
                    </a:lnTo>
                    <a:lnTo>
                      <a:pt x="3435" y="3634"/>
                    </a:lnTo>
                    <a:lnTo>
                      <a:pt x="3950" y="4320"/>
                    </a:lnTo>
                    <a:lnTo>
                      <a:pt x="3950" y="432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2" name="图形 7">
              <a:extLst>
                <a:ext uri="{FF2B5EF4-FFF2-40B4-BE49-F238E27FC236}">
                  <a16:creationId xmlns:a16="http://schemas.microsoft.com/office/drawing/2014/main" xmlns="" id="{5D1FC2AC-E0C5-4CAC-8069-14CDB330F72E}"/>
                </a:ext>
              </a:extLst>
            </p:cNvPr>
            <p:cNvGrpSpPr/>
            <p:nvPr/>
          </p:nvGrpSpPr>
          <p:grpSpPr>
            <a:xfrm>
              <a:off x="6049483" y="4044308"/>
              <a:ext cx="7212" cy="7555"/>
              <a:chOff x="6049483" y="4044308"/>
              <a:chExt cx="7212" cy="7555"/>
            </a:xfrm>
            <a:solidFill>
              <a:srgbClr val="B4B4B4"/>
            </a:solidFill>
          </p:grpSpPr>
          <p:sp>
            <p:nvSpPr>
              <p:cNvPr id="2021" name="任意多边形: 形状 2020">
                <a:extLst>
                  <a:ext uri="{FF2B5EF4-FFF2-40B4-BE49-F238E27FC236}">
                    <a16:creationId xmlns:a16="http://schemas.microsoft.com/office/drawing/2014/main" xmlns="" id="{75006637-90C6-4E1D-A24D-0EE0A50F940F}"/>
                  </a:ext>
                </a:extLst>
              </p:cNvPr>
              <p:cNvSpPr/>
              <p:nvPr/>
            </p:nvSpPr>
            <p:spPr>
              <a:xfrm>
                <a:off x="6051981" y="4046825"/>
                <a:ext cx="1279" cy="1775"/>
              </a:xfrm>
              <a:custGeom>
                <a:avLst/>
                <a:gdLst>
                  <a:gd name="connsiteX0" fmla="*/ 1280 w 1279"/>
                  <a:gd name="connsiteY0" fmla="*/ 402 h 1775"/>
                  <a:gd name="connsiteX1" fmla="*/ 78 w 1279"/>
                  <a:gd name="connsiteY1" fmla="*/ 1776 h 1775"/>
                  <a:gd name="connsiteX2" fmla="*/ 1280 w 1279"/>
                  <a:gd name="connsiteY2" fmla="*/ 402 h 1775"/>
                  <a:gd name="connsiteX3" fmla="*/ 1280 w 1279"/>
                  <a:gd name="connsiteY3" fmla="*/ 402 h 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9" h="1775">
                    <a:moveTo>
                      <a:pt x="1280" y="402"/>
                    </a:moveTo>
                    <a:lnTo>
                      <a:pt x="78" y="1776"/>
                    </a:lnTo>
                    <a:cubicBezTo>
                      <a:pt x="-94" y="1604"/>
                      <a:pt x="-94" y="-972"/>
                      <a:pt x="1280" y="402"/>
                    </a:cubicBezTo>
                    <a:lnTo>
                      <a:pt x="1280" y="4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2" name="任意多边形: 形状 2021">
                <a:extLst>
                  <a:ext uri="{FF2B5EF4-FFF2-40B4-BE49-F238E27FC236}">
                    <a16:creationId xmlns:a16="http://schemas.microsoft.com/office/drawing/2014/main" xmlns="" id="{28436BC0-58B0-4707-9F90-7E7751AD068C}"/>
                  </a:ext>
                </a:extLst>
              </p:cNvPr>
              <p:cNvSpPr/>
              <p:nvPr/>
            </p:nvSpPr>
            <p:spPr>
              <a:xfrm>
                <a:off x="6049483" y="4044308"/>
                <a:ext cx="7212" cy="7555"/>
              </a:xfrm>
              <a:custGeom>
                <a:avLst/>
                <a:gdLst>
                  <a:gd name="connsiteX0" fmla="*/ 687 w 7212"/>
                  <a:gd name="connsiteY0" fmla="*/ 5838 h 7555"/>
                  <a:gd name="connsiteX1" fmla="*/ 687 w 7212"/>
                  <a:gd name="connsiteY1" fmla="*/ 5838 h 7555"/>
                  <a:gd name="connsiteX2" fmla="*/ 0 w 7212"/>
                  <a:gd name="connsiteY2" fmla="*/ 4121 h 7555"/>
                  <a:gd name="connsiteX3" fmla="*/ 172 w 7212"/>
                  <a:gd name="connsiteY3" fmla="*/ 2748 h 7555"/>
                  <a:gd name="connsiteX4" fmla="*/ 172 w 7212"/>
                  <a:gd name="connsiteY4" fmla="*/ 2748 h 7555"/>
                  <a:gd name="connsiteX5" fmla="*/ 3091 w 7212"/>
                  <a:gd name="connsiteY5" fmla="*/ 0 h 7555"/>
                  <a:gd name="connsiteX6" fmla="*/ 3091 w 7212"/>
                  <a:gd name="connsiteY6" fmla="*/ 0 h 7555"/>
                  <a:gd name="connsiteX7" fmla="*/ 5495 w 7212"/>
                  <a:gd name="connsiteY7" fmla="*/ 1030 h 7555"/>
                  <a:gd name="connsiteX8" fmla="*/ 5495 w 7212"/>
                  <a:gd name="connsiteY8" fmla="*/ 1030 h 7555"/>
                  <a:gd name="connsiteX9" fmla="*/ 4293 w 7212"/>
                  <a:gd name="connsiteY9" fmla="*/ 2404 h 7555"/>
                  <a:gd name="connsiteX10" fmla="*/ 5495 w 7212"/>
                  <a:gd name="connsiteY10" fmla="*/ 1030 h 7555"/>
                  <a:gd name="connsiteX11" fmla="*/ 7212 w 7212"/>
                  <a:gd name="connsiteY11" fmla="*/ 2748 h 7555"/>
                  <a:gd name="connsiteX12" fmla="*/ 5495 w 7212"/>
                  <a:gd name="connsiteY12" fmla="*/ 4465 h 7555"/>
                  <a:gd name="connsiteX13" fmla="*/ 2576 w 7212"/>
                  <a:gd name="connsiteY13" fmla="*/ 7556 h 7555"/>
                  <a:gd name="connsiteX14" fmla="*/ 687 w 7212"/>
                  <a:gd name="connsiteY14" fmla="*/ 5838 h 7555"/>
                  <a:gd name="connsiteX15" fmla="*/ 687 w 7212"/>
                  <a:gd name="connsiteY15" fmla="*/ 5838 h 7555"/>
                  <a:gd name="connsiteX16" fmla="*/ 3778 w 7212"/>
                  <a:gd name="connsiteY16" fmla="*/ 2919 h 7555"/>
                  <a:gd name="connsiteX17" fmla="*/ 4121 w 7212"/>
                  <a:gd name="connsiteY17" fmla="*/ 2576 h 7555"/>
                  <a:gd name="connsiteX18" fmla="*/ 3778 w 7212"/>
                  <a:gd name="connsiteY18" fmla="*/ 2919 h 7555"/>
                  <a:gd name="connsiteX19" fmla="*/ 3778 w 7212"/>
                  <a:gd name="connsiteY19" fmla="*/ 291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12" h="7555">
                    <a:moveTo>
                      <a:pt x="687" y="5838"/>
                    </a:moveTo>
                    <a:lnTo>
                      <a:pt x="687" y="5838"/>
                    </a:lnTo>
                    <a:lnTo>
                      <a:pt x="0" y="4121"/>
                    </a:lnTo>
                    <a:cubicBezTo>
                      <a:pt x="0" y="3949"/>
                      <a:pt x="0" y="3434"/>
                      <a:pt x="172" y="2748"/>
                    </a:cubicBezTo>
                    <a:lnTo>
                      <a:pt x="172" y="2748"/>
                    </a:lnTo>
                    <a:cubicBezTo>
                      <a:pt x="344" y="2404"/>
                      <a:pt x="344" y="344"/>
                      <a:pt x="3091" y="0"/>
                    </a:cubicBezTo>
                    <a:lnTo>
                      <a:pt x="3091" y="0"/>
                    </a:lnTo>
                    <a:cubicBezTo>
                      <a:pt x="4121" y="0"/>
                      <a:pt x="5152" y="687"/>
                      <a:pt x="5495" y="1030"/>
                    </a:cubicBezTo>
                    <a:lnTo>
                      <a:pt x="5495" y="1030"/>
                    </a:lnTo>
                    <a:lnTo>
                      <a:pt x="4293" y="2404"/>
                    </a:lnTo>
                    <a:lnTo>
                      <a:pt x="5495" y="1030"/>
                    </a:lnTo>
                    <a:lnTo>
                      <a:pt x="7212" y="2748"/>
                    </a:lnTo>
                    <a:lnTo>
                      <a:pt x="5495" y="4465"/>
                    </a:lnTo>
                    <a:lnTo>
                      <a:pt x="2576" y="7556"/>
                    </a:lnTo>
                    <a:lnTo>
                      <a:pt x="687" y="5838"/>
                    </a:lnTo>
                    <a:lnTo>
                      <a:pt x="687" y="5838"/>
                    </a:lnTo>
                    <a:close/>
                    <a:moveTo>
                      <a:pt x="3778" y="2919"/>
                    </a:moveTo>
                    <a:lnTo>
                      <a:pt x="4121" y="2576"/>
                    </a:lnTo>
                    <a:lnTo>
                      <a:pt x="3778" y="2919"/>
                    </a:lnTo>
                    <a:lnTo>
                      <a:pt x="3778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3" name="图形 7">
              <a:extLst>
                <a:ext uri="{FF2B5EF4-FFF2-40B4-BE49-F238E27FC236}">
                  <a16:creationId xmlns:a16="http://schemas.microsoft.com/office/drawing/2014/main" xmlns="" id="{F74905AA-B0A9-43BF-AF23-B46647C53B51}"/>
                </a:ext>
              </a:extLst>
            </p:cNvPr>
            <p:cNvGrpSpPr/>
            <p:nvPr/>
          </p:nvGrpSpPr>
          <p:grpSpPr>
            <a:xfrm>
              <a:off x="6049827" y="4035894"/>
              <a:ext cx="10474" cy="6696"/>
              <a:chOff x="6049827" y="4035894"/>
              <a:chExt cx="10474" cy="6696"/>
            </a:xfrm>
            <a:solidFill>
              <a:srgbClr val="B4B4B4"/>
            </a:solidFill>
          </p:grpSpPr>
          <p:sp>
            <p:nvSpPr>
              <p:cNvPr id="2019" name="任意多边形: 形状 2018">
                <a:extLst>
                  <a:ext uri="{FF2B5EF4-FFF2-40B4-BE49-F238E27FC236}">
                    <a16:creationId xmlns:a16="http://schemas.microsoft.com/office/drawing/2014/main" xmlns="" id="{969F84F0-10B5-441E-B747-F1C437B48411}"/>
                  </a:ext>
                </a:extLst>
              </p:cNvPr>
              <p:cNvSpPr/>
              <p:nvPr/>
            </p:nvSpPr>
            <p:spPr>
              <a:xfrm>
                <a:off x="6055665" y="4038298"/>
                <a:ext cx="2575" cy="2575"/>
              </a:xfrm>
              <a:custGeom>
                <a:avLst/>
                <a:gdLst>
                  <a:gd name="connsiteX0" fmla="*/ 0 w 2575"/>
                  <a:gd name="connsiteY0" fmla="*/ 0 h 2575"/>
                  <a:gd name="connsiteX1" fmla="*/ 2576 w 2575"/>
                  <a:gd name="connsiteY1" fmla="*/ 2576 h 2575"/>
                  <a:gd name="connsiteX2" fmla="*/ 0 w 2575"/>
                  <a:gd name="connsiteY2" fmla="*/ 0 h 2575"/>
                  <a:gd name="connsiteX3" fmla="*/ 0 w 2575"/>
                  <a:gd name="connsiteY3" fmla="*/ 0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2575">
                    <a:moveTo>
                      <a:pt x="0" y="0"/>
                    </a:moveTo>
                    <a:lnTo>
                      <a:pt x="2576" y="2576"/>
                    </a:lnTo>
                    <a:cubicBezTo>
                      <a:pt x="2576" y="2576"/>
                      <a:pt x="1373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0" name="任意多边形: 形状 2019">
                <a:extLst>
                  <a:ext uri="{FF2B5EF4-FFF2-40B4-BE49-F238E27FC236}">
                    <a16:creationId xmlns:a16="http://schemas.microsoft.com/office/drawing/2014/main" xmlns="" id="{B354F773-F894-4EE2-A0B0-F95BE5B8BE08}"/>
                  </a:ext>
                </a:extLst>
              </p:cNvPr>
              <p:cNvSpPr/>
              <p:nvPr/>
            </p:nvSpPr>
            <p:spPr>
              <a:xfrm>
                <a:off x="6049827" y="4035894"/>
                <a:ext cx="10474" cy="6696"/>
              </a:xfrm>
              <a:custGeom>
                <a:avLst/>
                <a:gdLst>
                  <a:gd name="connsiteX0" fmla="*/ 4121 w 10474"/>
                  <a:gd name="connsiteY0" fmla="*/ 4121 h 6696"/>
                  <a:gd name="connsiteX1" fmla="*/ 0 w 10474"/>
                  <a:gd name="connsiteY1" fmla="*/ 0 h 6696"/>
                  <a:gd name="connsiteX2" fmla="*/ 5838 w 10474"/>
                  <a:gd name="connsiteY2" fmla="*/ 0 h 6696"/>
                  <a:gd name="connsiteX3" fmla="*/ 10474 w 10474"/>
                  <a:gd name="connsiteY3" fmla="*/ 3950 h 6696"/>
                  <a:gd name="connsiteX4" fmla="*/ 10474 w 10474"/>
                  <a:gd name="connsiteY4" fmla="*/ 3950 h 6696"/>
                  <a:gd name="connsiteX5" fmla="*/ 6525 w 10474"/>
                  <a:gd name="connsiteY5" fmla="*/ 6697 h 6696"/>
                  <a:gd name="connsiteX6" fmla="*/ 4121 w 10474"/>
                  <a:gd name="connsiteY6" fmla="*/ 4121 h 6696"/>
                  <a:gd name="connsiteX7" fmla="*/ 4121 w 10474"/>
                  <a:gd name="connsiteY7" fmla="*/ 4121 h 6696"/>
                  <a:gd name="connsiteX8" fmla="*/ 5838 w 10474"/>
                  <a:gd name="connsiteY8" fmla="*/ 3950 h 6696"/>
                  <a:gd name="connsiteX9" fmla="*/ 5838 w 10474"/>
                  <a:gd name="connsiteY9" fmla="*/ 2404 h 6696"/>
                  <a:gd name="connsiteX10" fmla="*/ 5838 w 10474"/>
                  <a:gd name="connsiteY10" fmla="*/ 3950 h 6696"/>
                  <a:gd name="connsiteX11" fmla="*/ 5838 w 10474"/>
                  <a:gd name="connsiteY11" fmla="*/ 3950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74" h="6696">
                    <a:moveTo>
                      <a:pt x="4121" y="4121"/>
                    </a:moveTo>
                    <a:lnTo>
                      <a:pt x="0" y="0"/>
                    </a:lnTo>
                    <a:lnTo>
                      <a:pt x="5838" y="0"/>
                    </a:lnTo>
                    <a:cubicBezTo>
                      <a:pt x="9959" y="859"/>
                      <a:pt x="10131" y="3778"/>
                      <a:pt x="10474" y="3950"/>
                    </a:cubicBezTo>
                    <a:lnTo>
                      <a:pt x="10474" y="3950"/>
                    </a:lnTo>
                    <a:lnTo>
                      <a:pt x="6525" y="6697"/>
                    </a:lnTo>
                    <a:lnTo>
                      <a:pt x="4121" y="4121"/>
                    </a:lnTo>
                    <a:lnTo>
                      <a:pt x="4121" y="4121"/>
                    </a:lnTo>
                    <a:close/>
                    <a:moveTo>
                      <a:pt x="5838" y="3950"/>
                    </a:moveTo>
                    <a:lnTo>
                      <a:pt x="5838" y="2404"/>
                    </a:lnTo>
                    <a:lnTo>
                      <a:pt x="5838" y="3950"/>
                    </a:lnTo>
                    <a:lnTo>
                      <a:pt x="5838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4" name="图形 7">
              <a:extLst>
                <a:ext uri="{FF2B5EF4-FFF2-40B4-BE49-F238E27FC236}">
                  <a16:creationId xmlns:a16="http://schemas.microsoft.com/office/drawing/2014/main" xmlns="" id="{9BC1D738-150C-41D2-8745-D05D2588190F}"/>
                </a:ext>
              </a:extLst>
            </p:cNvPr>
            <p:cNvGrpSpPr/>
            <p:nvPr/>
          </p:nvGrpSpPr>
          <p:grpSpPr>
            <a:xfrm>
              <a:off x="6062534" y="4042076"/>
              <a:ext cx="12878" cy="9272"/>
              <a:chOff x="6062534" y="4042076"/>
              <a:chExt cx="12878" cy="9272"/>
            </a:xfrm>
            <a:solidFill>
              <a:srgbClr val="B4B4B4"/>
            </a:solidFill>
          </p:grpSpPr>
          <p:sp>
            <p:nvSpPr>
              <p:cNvPr id="2017" name="任意多边形: 形状 2016">
                <a:extLst>
                  <a:ext uri="{FF2B5EF4-FFF2-40B4-BE49-F238E27FC236}">
                    <a16:creationId xmlns:a16="http://schemas.microsoft.com/office/drawing/2014/main" xmlns="" id="{DFE93B0D-E2B4-42AE-80A0-096472D32DF2}"/>
                  </a:ext>
                </a:extLst>
              </p:cNvPr>
              <p:cNvSpPr/>
              <p:nvPr/>
            </p:nvSpPr>
            <p:spPr>
              <a:xfrm>
                <a:off x="6064422" y="4044651"/>
                <a:ext cx="5151" cy="5151"/>
              </a:xfrm>
              <a:custGeom>
                <a:avLst/>
                <a:gdLst>
                  <a:gd name="connsiteX0" fmla="*/ 5152 w 5151"/>
                  <a:gd name="connsiteY0" fmla="*/ 0 h 5151"/>
                  <a:gd name="connsiteX1" fmla="*/ 2576 w 5151"/>
                  <a:gd name="connsiteY1" fmla="*/ 2576 h 5151"/>
                  <a:gd name="connsiteX2" fmla="*/ 0 w 5151"/>
                  <a:gd name="connsiteY2" fmla="*/ 5151 h 5151"/>
                  <a:gd name="connsiteX3" fmla="*/ 5152 w 5151"/>
                  <a:gd name="connsiteY3" fmla="*/ 0 h 5151"/>
                  <a:gd name="connsiteX4" fmla="*/ 5152 w 5151"/>
                  <a:gd name="connsiteY4" fmla="*/ 0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1" h="5151">
                    <a:moveTo>
                      <a:pt x="5152" y="0"/>
                    </a:moveTo>
                    <a:cubicBezTo>
                      <a:pt x="5152" y="0"/>
                      <a:pt x="3950" y="1202"/>
                      <a:pt x="2576" y="2576"/>
                    </a:cubicBezTo>
                    <a:cubicBezTo>
                      <a:pt x="1374" y="3778"/>
                      <a:pt x="0" y="5151"/>
                      <a:pt x="0" y="5151"/>
                    </a:cubicBezTo>
                    <a:cubicBezTo>
                      <a:pt x="0" y="5151"/>
                      <a:pt x="3950" y="0"/>
                      <a:pt x="5152" y="0"/>
                    </a:cubicBezTo>
                    <a:lnTo>
                      <a:pt x="515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8" name="任意多边形: 形状 2017">
                <a:extLst>
                  <a:ext uri="{FF2B5EF4-FFF2-40B4-BE49-F238E27FC236}">
                    <a16:creationId xmlns:a16="http://schemas.microsoft.com/office/drawing/2014/main" xmlns="" id="{958B72AC-CC4A-4A15-A7BD-93E99351430E}"/>
                  </a:ext>
                </a:extLst>
              </p:cNvPr>
              <p:cNvSpPr/>
              <p:nvPr/>
            </p:nvSpPr>
            <p:spPr>
              <a:xfrm>
                <a:off x="6062534" y="4042076"/>
                <a:ext cx="12878" cy="9272"/>
              </a:xfrm>
              <a:custGeom>
                <a:avLst/>
                <a:gdLst>
                  <a:gd name="connsiteX0" fmla="*/ 0 w 12878"/>
                  <a:gd name="connsiteY0" fmla="*/ 6182 h 9272"/>
                  <a:gd name="connsiteX1" fmla="*/ 343 w 12878"/>
                  <a:gd name="connsiteY1" fmla="*/ 5838 h 9272"/>
                  <a:gd name="connsiteX2" fmla="*/ 343 w 12878"/>
                  <a:gd name="connsiteY2" fmla="*/ 5838 h 9272"/>
                  <a:gd name="connsiteX3" fmla="*/ 343 w 12878"/>
                  <a:gd name="connsiteY3" fmla="*/ 5838 h 9272"/>
                  <a:gd name="connsiteX4" fmla="*/ 515 w 12878"/>
                  <a:gd name="connsiteY4" fmla="*/ 5667 h 9272"/>
                  <a:gd name="connsiteX5" fmla="*/ 515 w 12878"/>
                  <a:gd name="connsiteY5" fmla="*/ 5667 h 9272"/>
                  <a:gd name="connsiteX6" fmla="*/ 7040 w 12878"/>
                  <a:gd name="connsiteY6" fmla="*/ 0 h 9272"/>
                  <a:gd name="connsiteX7" fmla="*/ 7040 w 12878"/>
                  <a:gd name="connsiteY7" fmla="*/ 0 h 9272"/>
                  <a:gd name="connsiteX8" fmla="*/ 7040 w 12878"/>
                  <a:gd name="connsiteY8" fmla="*/ 2404 h 9272"/>
                  <a:gd name="connsiteX9" fmla="*/ 7040 w 12878"/>
                  <a:gd name="connsiteY9" fmla="*/ 0 h 9272"/>
                  <a:gd name="connsiteX10" fmla="*/ 12879 w 12878"/>
                  <a:gd name="connsiteY10" fmla="*/ 0 h 9272"/>
                  <a:gd name="connsiteX11" fmla="*/ 8758 w 12878"/>
                  <a:gd name="connsiteY11" fmla="*/ 4121 h 9272"/>
                  <a:gd name="connsiteX12" fmla="*/ 6353 w 12878"/>
                  <a:gd name="connsiteY12" fmla="*/ 6697 h 9272"/>
                  <a:gd name="connsiteX13" fmla="*/ 6353 w 12878"/>
                  <a:gd name="connsiteY13" fmla="*/ 6697 h 9272"/>
                  <a:gd name="connsiteX14" fmla="*/ 3778 w 12878"/>
                  <a:gd name="connsiteY14" fmla="*/ 9273 h 9272"/>
                  <a:gd name="connsiteX15" fmla="*/ 3778 w 12878"/>
                  <a:gd name="connsiteY15" fmla="*/ 9273 h 9272"/>
                  <a:gd name="connsiteX16" fmla="*/ 0 w 12878"/>
                  <a:gd name="connsiteY16" fmla="*/ 6182 h 9272"/>
                  <a:gd name="connsiteX17" fmla="*/ 0 w 12878"/>
                  <a:gd name="connsiteY17" fmla="*/ 6182 h 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78" h="9272">
                    <a:moveTo>
                      <a:pt x="0" y="6182"/>
                    </a:moveTo>
                    <a:cubicBezTo>
                      <a:pt x="172" y="6182"/>
                      <a:pt x="172" y="6010"/>
                      <a:pt x="343" y="5838"/>
                    </a:cubicBezTo>
                    <a:lnTo>
                      <a:pt x="343" y="5838"/>
                    </a:lnTo>
                    <a:lnTo>
                      <a:pt x="343" y="5838"/>
                    </a:lnTo>
                    <a:cubicBezTo>
                      <a:pt x="343" y="5838"/>
                      <a:pt x="343" y="5838"/>
                      <a:pt x="515" y="5667"/>
                    </a:cubicBezTo>
                    <a:lnTo>
                      <a:pt x="515" y="5667"/>
                    </a:lnTo>
                    <a:cubicBezTo>
                      <a:pt x="1373" y="4465"/>
                      <a:pt x="3263" y="1030"/>
                      <a:pt x="7040" y="0"/>
                    </a:cubicBezTo>
                    <a:lnTo>
                      <a:pt x="7040" y="0"/>
                    </a:lnTo>
                    <a:lnTo>
                      <a:pt x="7040" y="2404"/>
                    </a:lnTo>
                    <a:lnTo>
                      <a:pt x="7040" y="0"/>
                    </a:lnTo>
                    <a:lnTo>
                      <a:pt x="12879" y="0"/>
                    </a:lnTo>
                    <a:lnTo>
                      <a:pt x="8758" y="4121"/>
                    </a:lnTo>
                    <a:cubicBezTo>
                      <a:pt x="8758" y="4121"/>
                      <a:pt x="7556" y="5323"/>
                      <a:pt x="6353" y="6697"/>
                    </a:cubicBezTo>
                    <a:lnTo>
                      <a:pt x="6353" y="6697"/>
                    </a:lnTo>
                    <a:cubicBezTo>
                      <a:pt x="4980" y="7899"/>
                      <a:pt x="3778" y="9273"/>
                      <a:pt x="3778" y="9273"/>
                    </a:cubicBezTo>
                    <a:lnTo>
                      <a:pt x="3778" y="9273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5" name="图形 7">
              <a:extLst>
                <a:ext uri="{FF2B5EF4-FFF2-40B4-BE49-F238E27FC236}">
                  <a16:creationId xmlns:a16="http://schemas.microsoft.com/office/drawing/2014/main" xmlns="" id="{A33A449E-E863-4835-98EA-8E4B33880BB9}"/>
                </a:ext>
              </a:extLst>
            </p:cNvPr>
            <p:cNvGrpSpPr/>
            <p:nvPr/>
          </p:nvGrpSpPr>
          <p:grpSpPr>
            <a:xfrm>
              <a:off x="5927221" y="4026106"/>
              <a:ext cx="6010" cy="6020"/>
              <a:chOff x="5927221" y="4026106"/>
              <a:chExt cx="6010" cy="6020"/>
            </a:xfrm>
            <a:solidFill>
              <a:srgbClr val="B4B4B4"/>
            </a:solidFill>
          </p:grpSpPr>
          <p:sp>
            <p:nvSpPr>
              <p:cNvPr id="2015" name="任意多边形: 形状 2014">
                <a:extLst>
                  <a:ext uri="{FF2B5EF4-FFF2-40B4-BE49-F238E27FC236}">
                    <a16:creationId xmlns:a16="http://schemas.microsoft.com/office/drawing/2014/main" xmlns="" id="{9FBB5214-9479-4A48-91CF-41FA335F4E69}"/>
                  </a:ext>
                </a:extLst>
              </p:cNvPr>
              <p:cNvSpPr/>
              <p:nvPr/>
            </p:nvSpPr>
            <p:spPr>
              <a:xfrm>
                <a:off x="5929626" y="4028510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6" name="任意多边形: 形状 2015">
                <a:extLst>
                  <a:ext uri="{FF2B5EF4-FFF2-40B4-BE49-F238E27FC236}">
                    <a16:creationId xmlns:a16="http://schemas.microsoft.com/office/drawing/2014/main" xmlns="" id="{64DB974A-9AC8-484C-B6C9-21390009D3D6}"/>
                  </a:ext>
                </a:extLst>
              </p:cNvPr>
              <p:cNvSpPr/>
              <p:nvPr/>
            </p:nvSpPr>
            <p:spPr>
              <a:xfrm>
                <a:off x="5927221" y="4026106"/>
                <a:ext cx="6010" cy="6020"/>
              </a:xfrm>
              <a:custGeom>
                <a:avLst/>
                <a:gdLst>
                  <a:gd name="connsiteX0" fmla="*/ 0 w 6010"/>
                  <a:gd name="connsiteY0" fmla="*/ 6010 h 6020"/>
                  <a:gd name="connsiteX1" fmla="*/ 0 w 6010"/>
                  <a:gd name="connsiteY1" fmla="*/ 3606 h 6020"/>
                  <a:gd name="connsiteX2" fmla="*/ 0 w 6010"/>
                  <a:gd name="connsiteY2" fmla="*/ 2404 h 6020"/>
                  <a:gd name="connsiteX3" fmla="*/ 0 w 6010"/>
                  <a:gd name="connsiteY3" fmla="*/ 2404 h 6020"/>
                  <a:gd name="connsiteX4" fmla="*/ 0 w 6010"/>
                  <a:gd name="connsiteY4" fmla="*/ 0 h 6020"/>
                  <a:gd name="connsiteX5" fmla="*/ 2404 w 6010"/>
                  <a:gd name="connsiteY5" fmla="*/ 0 h 6020"/>
                  <a:gd name="connsiteX6" fmla="*/ 3606 w 6010"/>
                  <a:gd name="connsiteY6" fmla="*/ 0 h 6020"/>
                  <a:gd name="connsiteX7" fmla="*/ 3606 w 6010"/>
                  <a:gd name="connsiteY7" fmla="*/ 0 h 6020"/>
                  <a:gd name="connsiteX8" fmla="*/ 6010 w 6010"/>
                  <a:gd name="connsiteY8" fmla="*/ 0 h 6020"/>
                  <a:gd name="connsiteX9" fmla="*/ 6010 w 6010"/>
                  <a:gd name="connsiteY9" fmla="*/ 2404 h 6020"/>
                  <a:gd name="connsiteX10" fmla="*/ 5151 w 6010"/>
                  <a:gd name="connsiteY10" fmla="*/ 5152 h 6020"/>
                  <a:gd name="connsiteX11" fmla="*/ 5151 w 6010"/>
                  <a:gd name="connsiteY11" fmla="*/ 5152 h 6020"/>
                  <a:gd name="connsiteX12" fmla="*/ 2748 w 6010"/>
                  <a:gd name="connsiteY12" fmla="*/ 6010 h 6020"/>
                  <a:gd name="connsiteX13" fmla="*/ 2748 w 6010"/>
                  <a:gd name="connsiteY13" fmla="*/ 6010 h 6020"/>
                  <a:gd name="connsiteX14" fmla="*/ 2232 w 6010"/>
                  <a:gd name="connsiteY14" fmla="*/ 6010 h 6020"/>
                  <a:gd name="connsiteX15" fmla="*/ 2232 w 6010"/>
                  <a:gd name="connsiteY15" fmla="*/ 6010 h 6020"/>
                  <a:gd name="connsiteX16" fmla="*/ 2232 w 6010"/>
                  <a:gd name="connsiteY16" fmla="*/ 4808 h 6020"/>
                  <a:gd name="connsiteX17" fmla="*/ 2232 w 6010"/>
                  <a:gd name="connsiteY17" fmla="*/ 6010 h 6020"/>
                  <a:gd name="connsiteX18" fmla="*/ 0 w 6010"/>
                  <a:gd name="connsiteY18" fmla="*/ 6010 h 6020"/>
                  <a:gd name="connsiteX19" fmla="*/ 0 w 6010"/>
                  <a:gd name="connsiteY19" fmla="*/ 6010 h 6020"/>
                  <a:gd name="connsiteX20" fmla="*/ 3778 w 6010"/>
                  <a:gd name="connsiteY20" fmla="*/ 3434 h 6020"/>
                  <a:gd name="connsiteX21" fmla="*/ 4980 w 6010"/>
                  <a:gd name="connsiteY21" fmla="*/ 3434 h 6020"/>
                  <a:gd name="connsiteX22" fmla="*/ 3778 w 6010"/>
                  <a:gd name="connsiteY22" fmla="*/ 3434 h 6020"/>
                  <a:gd name="connsiteX23" fmla="*/ 3778 w 6010"/>
                  <a:gd name="connsiteY23" fmla="*/ 3434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02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3091"/>
                      <a:pt x="6353" y="3606"/>
                      <a:pt x="5151" y="5152"/>
                    </a:cubicBezTo>
                    <a:lnTo>
                      <a:pt x="5151" y="5152"/>
                    </a:lnTo>
                    <a:cubicBezTo>
                      <a:pt x="3950" y="6182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2232" y="4808"/>
                    </a:ln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3778" y="3434"/>
                    </a:moveTo>
                    <a:lnTo>
                      <a:pt x="4980" y="3434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6" name="图形 7">
              <a:extLst>
                <a:ext uri="{FF2B5EF4-FFF2-40B4-BE49-F238E27FC236}">
                  <a16:creationId xmlns:a16="http://schemas.microsoft.com/office/drawing/2014/main" xmlns="" id="{84091CB9-517F-4422-AD69-FB7BE6D2048A}"/>
                </a:ext>
              </a:extLst>
            </p:cNvPr>
            <p:cNvGrpSpPr/>
            <p:nvPr/>
          </p:nvGrpSpPr>
          <p:grpSpPr>
            <a:xfrm>
              <a:off x="6291259" y="3675977"/>
              <a:ext cx="2403" cy="4808"/>
              <a:chOff x="6291259" y="3675977"/>
              <a:chExt cx="2403" cy="4808"/>
            </a:xfrm>
            <a:solidFill>
              <a:srgbClr val="B4B4B4"/>
            </a:solidFill>
          </p:grpSpPr>
          <p:sp>
            <p:nvSpPr>
              <p:cNvPr id="2013" name="任意多边形: 形状 2012">
                <a:extLst>
                  <a:ext uri="{FF2B5EF4-FFF2-40B4-BE49-F238E27FC236}">
                    <a16:creationId xmlns:a16="http://schemas.microsoft.com/office/drawing/2014/main" xmlns="" id="{446BDDB9-3AF6-4025-8D96-5B0032825A5A}"/>
                  </a:ext>
                </a:extLst>
              </p:cNvPr>
              <p:cNvSpPr/>
              <p:nvPr/>
            </p:nvSpPr>
            <p:spPr>
              <a:xfrm>
                <a:off x="6291259" y="3678381"/>
                <a:ext cx="2403" cy="17171"/>
              </a:xfrm>
              <a:custGeom>
                <a:avLst/>
                <a:gdLst>
                  <a:gd name="connsiteX0" fmla="*/ 1202 w 2403"/>
                  <a:gd name="connsiteY0" fmla="*/ 0 h 17171"/>
                  <a:gd name="connsiteX1" fmla="*/ 2404 w 2403"/>
                  <a:gd name="connsiteY1" fmla="*/ 0 h 17171"/>
                  <a:gd name="connsiteX2" fmla="*/ 1202 w 2403"/>
                  <a:gd name="connsiteY2" fmla="*/ 0 h 17171"/>
                  <a:gd name="connsiteX3" fmla="*/ 0 w 2403"/>
                  <a:gd name="connsiteY3" fmla="*/ 0 h 17171"/>
                  <a:gd name="connsiteX4" fmla="*/ 1202 w 2403"/>
                  <a:gd name="connsiteY4" fmla="*/ 0 h 17171"/>
                  <a:gd name="connsiteX5" fmla="*/ 1202 w 2403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4" name="任意多边形: 形状 2013">
                <a:extLst>
                  <a:ext uri="{FF2B5EF4-FFF2-40B4-BE49-F238E27FC236}">
                    <a16:creationId xmlns:a16="http://schemas.microsoft.com/office/drawing/2014/main" xmlns="" id="{D8B51B7F-607C-4545-88EF-58190544C903}"/>
                  </a:ext>
                </a:extLst>
              </p:cNvPr>
              <p:cNvSpPr/>
              <p:nvPr/>
            </p:nvSpPr>
            <p:spPr>
              <a:xfrm>
                <a:off x="6291259" y="3675977"/>
                <a:ext cx="2403" cy="4808"/>
              </a:xfrm>
              <a:custGeom>
                <a:avLst/>
                <a:gdLst>
                  <a:gd name="connsiteX0" fmla="*/ 1202 w 2403"/>
                  <a:gd name="connsiteY0" fmla="*/ 4808 h 4808"/>
                  <a:gd name="connsiteX1" fmla="*/ 0 w 2403"/>
                  <a:gd name="connsiteY1" fmla="*/ 4808 h 4808"/>
                  <a:gd name="connsiteX2" fmla="*/ 0 w 2403"/>
                  <a:gd name="connsiteY2" fmla="*/ 4808 h 4808"/>
                  <a:gd name="connsiteX3" fmla="*/ 0 w 2403"/>
                  <a:gd name="connsiteY3" fmla="*/ 0 h 4808"/>
                  <a:gd name="connsiteX4" fmla="*/ 1202 w 2403"/>
                  <a:gd name="connsiteY4" fmla="*/ 0 h 4808"/>
                  <a:gd name="connsiteX5" fmla="*/ 1202 w 2403"/>
                  <a:gd name="connsiteY5" fmla="*/ 0 h 4808"/>
                  <a:gd name="connsiteX6" fmla="*/ 2404 w 2403"/>
                  <a:gd name="connsiteY6" fmla="*/ 0 h 4808"/>
                  <a:gd name="connsiteX7" fmla="*/ 2404 w 2403"/>
                  <a:gd name="connsiteY7" fmla="*/ 4808 h 4808"/>
                  <a:gd name="connsiteX8" fmla="*/ 1202 w 2403"/>
                  <a:gd name="connsiteY8" fmla="*/ 4808 h 4808"/>
                  <a:gd name="connsiteX9" fmla="*/ 1202 w 2403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3" h="4808">
                    <a:moveTo>
                      <a:pt x="1202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7" name="图形 7">
              <a:extLst>
                <a:ext uri="{FF2B5EF4-FFF2-40B4-BE49-F238E27FC236}">
                  <a16:creationId xmlns:a16="http://schemas.microsoft.com/office/drawing/2014/main" xmlns="" id="{AC962339-CB45-4DDF-9E29-5316ED4F1B0A}"/>
                </a:ext>
              </a:extLst>
            </p:cNvPr>
            <p:cNvGrpSpPr/>
            <p:nvPr/>
          </p:nvGrpSpPr>
          <p:grpSpPr>
            <a:xfrm>
              <a:off x="5782980" y="3707058"/>
              <a:ext cx="9616" cy="5323"/>
              <a:chOff x="5782980" y="3707058"/>
              <a:chExt cx="9616" cy="5323"/>
            </a:xfrm>
            <a:solidFill>
              <a:srgbClr val="B4B4B4"/>
            </a:solidFill>
          </p:grpSpPr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xmlns="" id="{011CBB17-74CB-4440-B8EB-ED8DEA48A5B6}"/>
                  </a:ext>
                </a:extLst>
              </p:cNvPr>
              <p:cNvSpPr/>
              <p:nvPr/>
            </p:nvSpPr>
            <p:spPr>
              <a:xfrm>
                <a:off x="5788818" y="3708603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1374 h 1373"/>
                  <a:gd name="connsiteX3" fmla="*/ 1202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1374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xmlns="" id="{C4ECC40E-4502-4173-B181-57D9EEB7ABFB}"/>
                  </a:ext>
                </a:extLst>
              </p:cNvPr>
              <p:cNvSpPr/>
              <p:nvPr/>
            </p:nvSpPr>
            <p:spPr>
              <a:xfrm>
                <a:off x="5782980" y="3707058"/>
                <a:ext cx="9616" cy="5323"/>
              </a:xfrm>
              <a:custGeom>
                <a:avLst/>
                <a:gdLst>
                  <a:gd name="connsiteX0" fmla="*/ 7040 w 9616"/>
                  <a:gd name="connsiteY0" fmla="*/ 5323 h 5323"/>
                  <a:gd name="connsiteX1" fmla="*/ 0 w 9616"/>
                  <a:gd name="connsiteY1" fmla="*/ 5323 h 5323"/>
                  <a:gd name="connsiteX2" fmla="*/ 4121 w 9616"/>
                  <a:gd name="connsiteY2" fmla="*/ 1202 h 5323"/>
                  <a:gd name="connsiteX3" fmla="*/ 5323 w 9616"/>
                  <a:gd name="connsiteY3" fmla="*/ 0 h 5323"/>
                  <a:gd name="connsiteX4" fmla="*/ 6697 w 9616"/>
                  <a:gd name="connsiteY4" fmla="*/ 515 h 5323"/>
                  <a:gd name="connsiteX5" fmla="*/ 7212 w 9616"/>
                  <a:gd name="connsiteY5" fmla="*/ 515 h 5323"/>
                  <a:gd name="connsiteX6" fmla="*/ 7212 w 9616"/>
                  <a:gd name="connsiteY6" fmla="*/ 687 h 5323"/>
                  <a:gd name="connsiteX7" fmla="*/ 7212 w 9616"/>
                  <a:gd name="connsiteY7" fmla="*/ 1717 h 5323"/>
                  <a:gd name="connsiteX8" fmla="*/ 7212 w 9616"/>
                  <a:gd name="connsiteY8" fmla="*/ 687 h 5323"/>
                  <a:gd name="connsiteX9" fmla="*/ 9616 w 9616"/>
                  <a:gd name="connsiteY9" fmla="*/ 1717 h 5323"/>
                  <a:gd name="connsiteX10" fmla="*/ 9616 w 9616"/>
                  <a:gd name="connsiteY10" fmla="*/ 2919 h 5323"/>
                  <a:gd name="connsiteX11" fmla="*/ 9616 w 9616"/>
                  <a:gd name="connsiteY11" fmla="*/ 5323 h 5323"/>
                  <a:gd name="connsiteX12" fmla="*/ 7040 w 9616"/>
                  <a:gd name="connsiteY12" fmla="*/ 5323 h 5323"/>
                  <a:gd name="connsiteX13" fmla="*/ 7040 w 9616"/>
                  <a:gd name="connsiteY13" fmla="*/ 5323 h 5323"/>
                  <a:gd name="connsiteX14" fmla="*/ 7040 w 9616"/>
                  <a:gd name="connsiteY14" fmla="*/ 515 h 5323"/>
                  <a:gd name="connsiteX15" fmla="*/ 7040 w 9616"/>
                  <a:gd name="connsiteY15" fmla="*/ 515 h 5323"/>
                  <a:gd name="connsiteX16" fmla="*/ 7040 w 9616"/>
                  <a:gd name="connsiteY16" fmla="*/ 515 h 5323"/>
                  <a:gd name="connsiteX17" fmla="*/ 7040 w 9616"/>
                  <a:gd name="connsiteY17" fmla="*/ 515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6" h="5323">
                    <a:moveTo>
                      <a:pt x="7040" y="5323"/>
                    </a:moveTo>
                    <a:lnTo>
                      <a:pt x="0" y="5323"/>
                    </a:lnTo>
                    <a:lnTo>
                      <a:pt x="4121" y="1202"/>
                    </a:lnTo>
                    <a:lnTo>
                      <a:pt x="5323" y="0"/>
                    </a:lnTo>
                    <a:lnTo>
                      <a:pt x="6697" y="515"/>
                    </a:lnTo>
                    <a:lnTo>
                      <a:pt x="7212" y="515"/>
                    </a:lnTo>
                    <a:lnTo>
                      <a:pt x="7212" y="687"/>
                    </a:lnTo>
                    <a:lnTo>
                      <a:pt x="7212" y="1717"/>
                    </a:lnTo>
                    <a:lnTo>
                      <a:pt x="7212" y="687"/>
                    </a:lnTo>
                    <a:lnTo>
                      <a:pt x="9616" y="1717"/>
                    </a:lnTo>
                    <a:lnTo>
                      <a:pt x="9616" y="2919"/>
                    </a:lnTo>
                    <a:lnTo>
                      <a:pt x="9616" y="5323"/>
                    </a:lnTo>
                    <a:lnTo>
                      <a:pt x="7040" y="5323"/>
                    </a:lnTo>
                    <a:lnTo>
                      <a:pt x="7040" y="5323"/>
                    </a:lnTo>
                    <a:close/>
                    <a:moveTo>
                      <a:pt x="7040" y="515"/>
                    </a:moveTo>
                    <a:lnTo>
                      <a:pt x="7040" y="515"/>
                    </a:lnTo>
                    <a:lnTo>
                      <a:pt x="7040" y="515"/>
                    </a:lnTo>
                    <a:lnTo>
                      <a:pt x="7040" y="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8" name="图形 7">
              <a:extLst>
                <a:ext uri="{FF2B5EF4-FFF2-40B4-BE49-F238E27FC236}">
                  <a16:creationId xmlns:a16="http://schemas.microsoft.com/office/drawing/2014/main" xmlns="" id="{4A438852-A1A8-4F4A-B6D4-B40191BCCEDC}"/>
                </a:ext>
              </a:extLst>
            </p:cNvPr>
            <p:cNvGrpSpPr/>
            <p:nvPr/>
          </p:nvGrpSpPr>
          <p:grpSpPr>
            <a:xfrm>
              <a:off x="5797576" y="3724058"/>
              <a:ext cx="1208" cy="4808"/>
              <a:chOff x="5797576" y="3724058"/>
              <a:chExt cx="1208" cy="4808"/>
            </a:xfrm>
            <a:solidFill>
              <a:srgbClr val="B4B4B4"/>
            </a:solidFill>
          </p:grpSpPr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xmlns="" id="{C575F1B3-D96A-4375-BD00-3A9550F25DE3}"/>
                  </a:ext>
                </a:extLst>
              </p:cNvPr>
              <p:cNvSpPr/>
              <p:nvPr/>
            </p:nvSpPr>
            <p:spPr>
              <a:xfrm>
                <a:off x="5797576" y="3726462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3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0" name="任意多边形: 形状 2009">
                <a:extLst>
                  <a:ext uri="{FF2B5EF4-FFF2-40B4-BE49-F238E27FC236}">
                    <a16:creationId xmlns:a16="http://schemas.microsoft.com/office/drawing/2014/main" xmlns="" id="{92C87763-E6D6-4BB3-BD16-411847BD8F01}"/>
                  </a:ext>
                </a:extLst>
              </p:cNvPr>
              <p:cNvSpPr/>
              <p:nvPr/>
            </p:nvSpPr>
            <p:spPr>
              <a:xfrm>
                <a:off x="5797576" y="3724058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2404 h 4808"/>
                  <a:gd name="connsiteX2" fmla="*/ 0 w 1201"/>
                  <a:gd name="connsiteY2" fmla="*/ 4808 h 4808"/>
                  <a:gd name="connsiteX3" fmla="*/ 0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0 h 4808"/>
                  <a:gd name="connsiteX6" fmla="*/ 1202 w 1201"/>
                  <a:gd name="connsiteY6" fmla="*/ 4808 h 4808"/>
                  <a:gd name="connsiteX7" fmla="*/ 0 w 1201"/>
                  <a:gd name="connsiteY7" fmla="*/ 4808 h 4808"/>
                  <a:gd name="connsiteX8" fmla="*/ 0 w 1201"/>
                  <a:gd name="connsiteY8" fmla="*/ 4808 h 4808"/>
                  <a:gd name="connsiteX9" fmla="*/ 0 w 1201"/>
                  <a:gd name="connsiteY9" fmla="*/ 2404 h 4808"/>
                  <a:gd name="connsiteX10" fmla="*/ 0 w 1201"/>
                  <a:gd name="connsiteY10" fmla="*/ 4808 h 4808"/>
                  <a:gd name="connsiteX11" fmla="*/ 0 w 1201"/>
                  <a:gd name="connsiteY11" fmla="*/ 2404 h 4808"/>
                  <a:gd name="connsiteX12" fmla="*/ 0 w 1201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9" name="图形 7">
              <a:extLst>
                <a:ext uri="{FF2B5EF4-FFF2-40B4-BE49-F238E27FC236}">
                  <a16:creationId xmlns:a16="http://schemas.microsoft.com/office/drawing/2014/main" xmlns="" id="{AFF24EFB-F523-4668-BC8E-ECB12DED86BB}"/>
                </a:ext>
              </a:extLst>
            </p:cNvPr>
            <p:cNvGrpSpPr/>
            <p:nvPr/>
          </p:nvGrpSpPr>
          <p:grpSpPr>
            <a:xfrm>
              <a:off x="5614183" y="3813350"/>
              <a:ext cx="6182" cy="6181"/>
              <a:chOff x="5614183" y="3813350"/>
              <a:chExt cx="6182" cy="6181"/>
            </a:xfrm>
            <a:solidFill>
              <a:srgbClr val="B4B4B4"/>
            </a:solidFill>
          </p:grpSpPr>
          <p:sp>
            <p:nvSpPr>
              <p:cNvPr id="2007" name="任意多边形: 形状 2006">
                <a:extLst>
                  <a:ext uri="{FF2B5EF4-FFF2-40B4-BE49-F238E27FC236}">
                    <a16:creationId xmlns:a16="http://schemas.microsoft.com/office/drawing/2014/main" xmlns="" id="{4E15D802-5C32-4954-B4F1-9D3B8FA82F50}"/>
                  </a:ext>
                </a:extLst>
              </p:cNvPr>
              <p:cNvSpPr/>
              <p:nvPr/>
            </p:nvSpPr>
            <p:spPr>
              <a:xfrm>
                <a:off x="5616587" y="381575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xmlns="" id="{D4F8C86B-1E92-4458-8141-9E3E3AE394CC}"/>
                  </a:ext>
                </a:extLst>
              </p:cNvPr>
              <p:cNvSpPr/>
              <p:nvPr/>
            </p:nvSpPr>
            <p:spPr>
              <a:xfrm>
                <a:off x="5614183" y="3813350"/>
                <a:ext cx="6182" cy="6181"/>
              </a:xfrm>
              <a:custGeom>
                <a:avLst/>
                <a:gdLst>
                  <a:gd name="connsiteX0" fmla="*/ 3606 w 6182"/>
                  <a:gd name="connsiteY0" fmla="*/ 6010 h 6181"/>
                  <a:gd name="connsiteX1" fmla="*/ 2404 w 6182"/>
                  <a:gd name="connsiteY1" fmla="*/ 6010 h 6181"/>
                  <a:gd name="connsiteX2" fmla="*/ 2404 w 6182"/>
                  <a:gd name="connsiteY2" fmla="*/ 6010 h 6181"/>
                  <a:gd name="connsiteX3" fmla="*/ 0 w 6182"/>
                  <a:gd name="connsiteY3" fmla="*/ 6010 h 6181"/>
                  <a:gd name="connsiteX4" fmla="*/ 0 w 6182"/>
                  <a:gd name="connsiteY4" fmla="*/ 3606 h 6181"/>
                  <a:gd name="connsiteX5" fmla="*/ 0 w 6182"/>
                  <a:gd name="connsiteY5" fmla="*/ 2404 h 6181"/>
                  <a:gd name="connsiteX6" fmla="*/ 0 w 6182"/>
                  <a:gd name="connsiteY6" fmla="*/ 2404 h 6181"/>
                  <a:gd name="connsiteX7" fmla="*/ 0 w 6182"/>
                  <a:gd name="connsiteY7" fmla="*/ 0 h 6181"/>
                  <a:gd name="connsiteX8" fmla="*/ 2404 w 6182"/>
                  <a:gd name="connsiteY8" fmla="*/ 0 h 6181"/>
                  <a:gd name="connsiteX9" fmla="*/ 2919 w 6182"/>
                  <a:gd name="connsiteY9" fmla="*/ 0 h 6181"/>
                  <a:gd name="connsiteX10" fmla="*/ 2919 w 6182"/>
                  <a:gd name="connsiteY10" fmla="*/ 0 h 6181"/>
                  <a:gd name="connsiteX11" fmla="*/ 5323 w 6182"/>
                  <a:gd name="connsiteY11" fmla="*/ 858 h 6181"/>
                  <a:gd name="connsiteX12" fmla="*/ 5323 w 6182"/>
                  <a:gd name="connsiteY12" fmla="*/ 858 h 6181"/>
                  <a:gd name="connsiteX13" fmla="*/ 6182 w 6182"/>
                  <a:gd name="connsiteY13" fmla="*/ 3778 h 6181"/>
                  <a:gd name="connsiteX14" fmla="*/ 6182 w 6182"/>
                  <a:gd name="connsiteY14" fmla="*/ 3778 h 6181"/>
                  <a:gd name="connsiteX15" fmla="*/ 6182 w 6182"/>
                  <a:gd name="connsiteY15" fmla="*/ 6182 h 6181"/>
                  <a:gd name="connsiteX16" fmla="*/ 3606 w 6182"/>
                  <a:gd name="connsiteY16" fmla="*/ 6182 h 6181"/>
                  <a:gd name="connsiteX17" fmla="*/ 3606 w 6182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2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2" y="0"/>
                      <a:pt x="5323" y="858"/>
                    </a:cubicBezTo>
                    <a:lnTo>
                      <a:pt x="5323" y="858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0" name="图形 7">
              <a:extLst>
                <a:ext uri="{FF2B5EF4-FFF2-40B4-BE49-F238E27FC236}">
                  <a16:creationId xmlns:a16="http://schemas.microsoft.com/office/drawing/2014/main" xmlns="" id="{FC0D20CD-1DA8-45DD-8DF8-4C2D594826A8}"/>
                </a:ext>
              </a:extLst>
            </p:cNvPr>
            <p:cNvGrpSpPr/>
            <p:nvPr/>
          </p:nvGrpSpPr>
          <p:grpSpPr>
            <a:xfrm>
              <a:off x="5583789" y="3801845"/>
              <a:ext cx="6010" cy="6181"/>
              <a:chOff x="5583789" y="3801845"/>
              <a:chExt cx="6010" cy="6181"/>
            </a:xfrm>
            <a:solidFill>
              <a:srgbClr val="B4B4B4"/>
            </a:solidFill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xmlns="" id="{7C3283AF-AA56-4399-A5E2-DCE467EA8FA4}"/>
                  </a:ext>
                </a:extLst>
              </p:cNvPr>
              <p:cNvSpPr/>
              <p:nvPr/>
            </p:nvSpPr>
            <p:spPr>
              <a:xfrm>
                <a:off x="5586365" y="3804421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xmlns="" id="{2E4AB020-CEDE-4877-9010-ECCB52E7622D}"/>
                  </a:ext>
                </a:extLst>
              </p:cNvPr>
              <p:cNvSpPr/>
              <p:nvPr/>
            </p:nvSpPr>
            <p:spPr>
              <a:xfrm>
                <a:off x="5583789" y="3801845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6010 w 6010"/>
                  <a:gd name="connsiteY10" fmla="*/ 6010 h 6181"/>
                  <a:gd name="connsiteX11" fmla="*/ 3778 w 6010"/>
                  <a:gd name="connsiteY11" fmla="*/ 6010 h 6181"/>
                  <a:gd name="connsiteX12" fmla="*/ 3778 w 6010"/>
                  <a:gd name="connsiteY12" fmla="*/ 6182 h 6181"/>
                  <a:gd name="connsiteX13" fmla="*/ 3778 w 6010"/>
                  <a:gd name="connsiteY13" fmla="*/ 3778 h 6181"/>
                  <a:gd name="connsiteX14" fmla="*/ 3778 w 6010"/>
                  <a:gd name="connsiteY14" fmla="*/ 2576 h 6181"/>
                  <a:gd name="connsiteX15" fmla="*/ 3778 w 6010"/>
                  <a:gd name="connsiteY15" fmla="*/ 3778 h 6181"/>
                  <a:gd name="connsiteX16" fmla="*/ 3778 w 6010"/>
                  <a:gd name="connsiteY16" fmla="*/ 3778 h 6181"/>
                  <a:gd name="connsiteX17" fmla="*/ 3778 w 6010"/>
                  <a:gd name="connsiteY17" fmla="*/ 2404 h 6181"/>
                  <a:gd name="connsiteX18" fmla="*/ 3778 w 6010"/>
                  <a:gd name="connsiteY18" fmla="*/ 1202 h 6181"/>
                  <a:gd name="connsiteX19" fmla="*/ 3778 w 6010"/>
                  <a:gd name="connsiteY19" fmla="*/ 2404 h 6181"/>
                  <a:gd name="connsiteX20" fmla="*/ 3778 w 6010"/>
                  <a:gd name="connsiteY20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172" y="6010"/>
                      <a:pt x="172" y="257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2404"/>
                    </a:move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1" name="图形 7">
              <a:extLst>
                <a:ext uri="{FF2B5EF4-FFF2-40B4-BE49-F238E27FC236}">
                  <a16:creationId xmlns:a16="http://schemas.microsoft.com/office/drawing/2014/main" xmlns="" id="{9638290A-6278-41F6-AACE-C07FD9578D92}"/>
                </a:ext>
              </a:extLst>
            </p:cNvPr>
            <p:cNvGrpSpPr/>
            <p:nvPr/>
          </p:nvGrpSpPr>
          <p:grpSpPr>
            <a:xfrm>
              <a:off x="5575032" y="3790340"/>
              <a:ext cx="4808" cy="2575"/>
              <a:chOff x="5575032" y="3790340"/>
              <a:chExt cx="4808" cy="2575"/>
            </a:xfrm>
            <a:solidFill>
              <a:srgbClr val="B4B4B4"/>
            </a:solidFill>
          </p:grpSpPr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xmlns="" id="{D4DC1636-3ACB-40A8-BA4A-D1015E2CC5BF}"/>
                  </a:ext>
                </a:extLst>
              </p:cNvPr>
              <p:cNvSpPr/>
              <p:nvPr/>
            </p:nvSpPr>
            <p:spPr>
              <a:xfrm>
                <a:off x="5577436" y="3790512"/>
                <a:ext cx="17171" cy="2404"/>
              </a:xfrm>
              <a:custGeom>
                <a:avLst/>
                <a:gdLst>
                  <a:gd name="connsiteX0" fmla="*/ 0 w 17171"/>
                  <a:gd name="connsiteY0" fmla="*/ 2404 h 2404"/>
                  <a:gd name="connsiteX1" fmla="*/ 0 w 17171"/>
                  <a:gd name="connsiteY1" fmla="*/ 1202 h 2404"/>
                  <a:gd name="connsiteX2" fmla="*/ 0 w 17171"/>
                  <a:gd name="connsiteY2" fmla="*/ 0 h 2404"/>
                  <a:gd name="connsiteX3" fmla="*/ 0 w 17171"/>
                  <a:gd name="connsiteY3" fmla="*/ 1202 h 2404"/>
                  <a:gd name="connsiteX4" fmla="*/ 0 w 17171"/>
                  <a:gd name="connsiteY4" fmla="*/ 2404 h 2404"/>
                  <a:gd name="connsiteX5" fmla="*/ 0 w 1717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1" h="2404">
                    <a:moveTo>
                      <a:pt x="0" y="2404"/>
                    </a:moveTo>
                    <a:cubicBezTo>
                      <a:pt x="0" y="2404"/>
                      <a:pt x="0" y="2404"/>
                      <a:pt x="0" y="120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4" name="任意多边形: 形状 2003">
                <a:extLst>
                  <a:ext uri="{FF2B5EF4-FFF2-40B4-BE49-F238E27FC236}">
                    <a16:creationId xmlns:a16="http://schemas.microsoft.com/office/drawing/2014/main" xmlns="" id="{2AFEB930-84EF-452A-82AB-069EC00FA87A}"/>
                  </a:ext>
                </a:extLst>
              </p:cNvPr>
              <p:cNvSpPr/>
              <p:nvPr/>
            </p:nvSpPr>
            <p:spPr>
              <a:xfrm>
                <a:off x="5575032" y="3790340"/>
                <a:ext cx="4808" cy="2575"/>
              </a:xfrm>
              <a:custGeom>
                <a:avLst/>
                <a:gdLst>
                  <a:gd name="connsiteX0" fmla="*/ 0 w 4808"/>
                  <a:gd name="connsiteY0" fmla="*/ 2576 h 2575"/>
                  <a:gd name="connsiteX1" fmla="*/ 0 w 4808"/>
                  <a:gd name="connsiteY1" fmla="*/ 1202 h 2575"/>
                  <a:gd name="connsiteX2" fmla="*/ 0 w 4808"/>
                  <a:gd name="connsiteY2" fmla="*/ 1202 h 2575"/>
                  <a:gd name="connsiteX3" fmla="*/ 0 w 4808"/>
                  <a:gd name="connsiteY3" fmla="*/ 0 h 2575"/>
                  <a:gd name="connsiteX4" fmla="*/ 0 w 4808"/>
                  <a:gd name="connsiteY4" fmla="*/ 0 h 2575"/>
                  <a:gd name="connsiteX5" fmla="*/ 4808 w 4808"/>
                  <a:gd name="connsiteY5" fmla="*/ 0 h 2575"/>
                  <a:gd name="connsiteX6" fmla="*/ 4808 w 4808"/>
                  <a:gd name="connsiteY6" fmla="*/ 1202 h 2575"/>
                  <a:gd name="connsiteX7" fmla="*/ 4808 w 4808"/>
                  <a:gd name="connsiteY7" fmla="*/ 1202 h 2575"/>
                  <a:gd name="connsiteX8" fmla="*/ 4808 w 4808"/>
                  <a:gd name="connsiteY8" fmla="*/ 2404 h 2575"/>
                  <a:gd name="connsiteX9" fmla="*/ 4808 w 4808"/>
                  <a:gd name="connsiteY9" fmla="*/ 2404 h 2575"/>
                  <a:gd name="connsiteX10" fmla="*/ 0 w 4808"/>
                  <a:gd name="connsiteY10" fmla="*/ 2576 h 2575"/>
                  <a:gd name="connsiteX11" fmla="*/ 0 w 4808"/>
                  <a:gd name="connsiteY11" fmla="*/ 2576 h 2575"/>
                  <a:gd name="connsiteX12" fmla="*/ 0 w 4808"/>
                  <a:gd name="connsiteY12" fmla="*/ 2576 h 2575"/>
                  <a:gd name="connsiteX13" fmla="*/ 4808 w 4808"/>
                  <a:gd name="connsiteY13" fmla="*/ 2576 h 2575"/>
                  <a:gd name="connsiteX14" fmla="*/ 2404 w 4808"/>
                  <a:gd name="connsiteY14" fmla="*/ 2576 h 2575"/>
                  <a:gd name="connsiteX15" fmla="*/ 4808 w 4808"/>
                  <a:gd name="connsiteY15" fmla="*/ 2576 h 2575"/>
                  <a:gd name="connsiteX16" fmla="*/ 2404 w 4808"/>
                  <a:gd name="connsiteY16" fmla="*/ 2576 h 2575"/>
                  <a:gd name="connsiteX17" fmla="*/ 4808 w 4808"/>
                  <a:gd name="connsiteY17" fmla="*/ 2576 h 2575"/>
                  <a:gd name="connsiteX18" fmla="*/ 4808 w 4808"/>
                  <a:gd name="connsiteY18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8" h="2575">
                    <a:moveTo>
                      <a:pt x="0" y="2576"/>
                    </a:moveTo>
                    <a:cubicBezTo>
                      <a:pt x="0" y="2576"/>
                      <a:pt x="0" y="2404"/>
                      <a:pt x="0" y="1202"/>
                    </a:cubicBezTo>
                    <a:lnTo>
                      <a:pt x="0" y="1202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cubicBezTo>
                      <a:pt x="4808" y="2404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0" y="2576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  <a:moveTo>
                      <a:pt x="4808" y="2576"/>
                    </a:moveTo>
                    <a:lnTo>
                      <a:pt x="2404" y="2576"/>
                    </a:lnTo>
                    <a:lnTo>
                      <a:pt x="4808" y="2576"/>
                    </a:lnTo>
                    <a:lnTo>
                      <a:pt x="2404" y="2576"/>
                    </a:lnTo>
                    <a:lnTo>
                      <a:pt x="4808" y="2576"/>
                    </a:lnTo>
                    <a:lnTo>
                      <a:pt x="480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2" name="图形 7">
              <a:extLst>
                <a:ext uri="{FF2B5EF4-FFF2-40B4-BE49-F238E27FC236}">
                  <a16:creationId xmlns:a16="http://schemas.microsoft.com/office/drawing/2014/main" xmlns="" id="{4CB660C3-FD80-4856-8E0E-EEA6EB6F5B42}"/>
                </a:ext>
              </a:extLst>
            </p:cNvPr>
            <p:cNvGrpSpPr/>
            <p:nvPr/>
          </p:nvGrpSpPr>
          <p:grpSpPr>
            <a:xfrm>
              <a:off x="5566103" y="3775229"/>
              <a:ext cx="2403" cy="4808"/>
              <a:chOff x="5566103" y="3775229"/>
              <a:chExt cx="2403" cy="4808"/>
            </a:xfrm>
            <a:solidFill>
              <a:srgbClr val="B4B4B4"/>
            </a:solidFill>
          </p:grpSpPr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xmlns="" id="{26982B4B-9E98-48EC-BB97-3AA585D44E43}"/>
                  </a:ext>
                </a:extLst>
              </p:cNvPr>
              <p:cNvSpPr/>
              <p:nvPr/>
            </p:nvSpPr>
            <p:spPr>
              <a:xfrm>
                <a:off x="5566103" y="3777633"/>
                <a:ext cx="2403" cy="17171"/>
              </a:xfrm>
              <a:custGeom>
                <a:avLst/>
                <a:gdLst>
                  <a:gd name="connsiteX0" fmla="*/ 1202 w 2403"/>
                  <a:gd name="connsiteY0" fmla="*/ 0 h 17171"/>
                  <a:gd name="connsiteX1" fmla="*/ 2404 w 2403"/>
                  <a:gd name="connsiteY1" fmla="*/ 0 h 17171"/>
                  <a:gd name="connsiteX2" fmla="*/ 1202 w 2403"/>
                  <a:gd name="connsiteY2" fmla="*/ 0 h 17171"/>
                  <a:gd name="connsiteX3" fmla="*/ 0 w 2403"/>
                  <a:gd name="connsiteY3" fmla="*/ 0 h 17171"/>
                  <a:gd name="connsiteX4" fmla="*/ 1202 w 2403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3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xmlns="" id="{C6E9FBC4-0E83-443E-ACBF-9989ACB038F0}"/>
                  </a:ext>
                </a:extLst>
              </p:cNvPr>
              <p:cNvSpPr/>
              <p:nvPr/>
            </p:nvSpPr>
            <p:spPr>
              <a:xfrm>
                <a:off x="5566103" y="3775229"/>
                <a:ext cx="2403" cy="4808"/>
              </a:xfrm>
              <a:custGeom>
                <a:avLst/>
                <a:gdLst>
                  <a:gd name="connsiteX0" fmla="*/ 1202 w 2403"/>
                  <a:gd name="connsiteY0" fmla="*/ 4808 h 4808"/>
                  <a:gd name="connsiteX1" fmla="*/ 0 w 2403"/>
                  <a:gd name="connsiteY1" fmla="*/ 4808 h 4808"/>
                  <a:gd name="connsiteX2" fmla="*/ 0 w 2403"/>
                  <a:gd name="connsiteY2" fmla="*/ 0 h 4808"/>
                  <a:gd name="connsiteX3" fmla="*/ 1202 w 2403"/>
                  <a:gd name="connsiteY3" fmla="*/ 0 h 4808"/>
                  <a:gd name="connsiteX4" fmla="*/ 2404 w 2403"/>
                  <a:gd name="connsiteY4" fmla="*/ 0 h 4808"/>
                  <a:gd name="connsiteX5" fmla="*/ 2404 w 2403"/>
                  <a:gd name="connsiteY5" fmla="*/ 4808 h 4808"/>
                  <a:gd name="connsiteX6" fmla="*/ 1202 w 2403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3" name="图形 7">
              <a:extLst>
                <a:ext uri="{FF2B5EF4-FFF2-40B4-BE49-F238E27FC236}">
                  <a16:creationId xmlns:a16="http://schemas.microsoft.com/office/drawing/2014/main" xmlns="" id="{AF839567-E79B-4A3A-BD1B-3029C29EEB65}"/>
                </a:ext>
              </a:extLst>
            </p:cNvPr>
            <p:cNvGrpSpPr/>
            <p:nvPr/>
          </p:nvGrpSpPr>
          <p:grpSpPr>
            <a:xfrm>
              <a:off x="5586365" y="3771269"/>
              <a:ext cx="6182" cy="6192"/>
              <a:chOff x="5586365" y="3771269"/>
              <a:chExt cx="6182" cy="6192"/>
            </a:xfrm>
            <a:solidFill>
              <a:srgbClr val="B4B4B4"/>
            </a:solidFill>
          </p:grpSpPr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xmlns="" id="{55BD0D38-5BE8-40B0-ADB9-E847ED698983}"/>
                  </a:ext>
                </a:extLst>
              </p:cNvPr>
              <p:cNvSpPr/>
              <p:nvPr/>
            </p:nvSpPr>
            <p:spPr>
              <a:xfrm>
                <a:off x="5588769" y="3773855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xmlns="" id="{ADC76F96-83EE-4286-976B-07FB5BEB86B9}"/>
                  </a:ext>
                </a:extLst>
              </p:cNvPr>
              <p:cNvSpPr/>
              <p:nvPr/>
            </p:nvSpPr>
            <p:spPr>
              <a:xfrm>
                <a:off x="5586365" y="3771269"/>
                <a:ext cx="6182" cy="6192"/>
              </a:xfrm>
              <a:custGeom>
                <a:avLst/>
                <a:gdLst>
                  <a:gd name="connsiteX0" fmla="*/ 3606 w 6182"/>
                  <a:gd name="connsiteY0" fmla="*/ 6193 h 6192"/>
                  <a:gd name="connsiteX1" fmla="*/ 2404 w 6182"/>
                  <a:gd name="connsiteY1" fmla="*/ 6193 h 6192"/>
                  <a:gd name="connsiteX2" fmla="*/ 2404 w 6182"/>
                  <a:gd name="connsiteY2" fmla="*/ 6193 h 6192"/>
                  <a:gd name="connsiteX3" fmla="*/ 0 w 6182"/>
                  <a:gd name="connsiteY3" fmla="*/ 6193 h 6192"/>
                  <a:gd name="connsiteX4" fmla="*/ 0 w 6182"/>
                  <a:gd name="connsiteY4" fmla="*/ 3788 h 6192"/>
                  <a:gd name="connsiteX5" fmla="*/ 859 w 6182"/>
                  <a:gd name="connsiteY5" fmla="*/ 869 h 6192"/>
                  <a:gd name="connsiteX6" fmla="*/ 859 w 6182"/>
                  <a:gd name="connsiteY6" fmla="*/ 869 h 6192"/>
                  <a:gd name="connsiteX7" fmla="*/ 3263 w 6182"/>
                  <a:gd name="connsiteY7" fmla="*/ 11 h 6192"/>
                  <a:gd name="connsiteX8" fmla="*/ 3263 w 6182"/>
                  <a:gd name="connsiteY8" fmla="*/ 11 h 6192"/>
                  <a:gd name="connsiteX9" fmla="*/ 3778 w 6182"/>
                  <a:gd name="connsiteY9" fmla="*/ 11 h 6192"/>
                  <a:gd name="connsiteX10" fmla="*/ 3778 w 6182"/>
                  <a:gd name="connsiteY10" fmla="*/ 11 h 6192"/>
                  <a:gd name="connsiteX11" fmla="*/ 6182 w 6182"/>
                  <a:gd name="connsiteY11" fmla="*/ 11 h 6192"/>
                  <a:gd name="connsiteX12" fmla="*/ 6182 w 6182"/>
                  <a:gd name="connsiteY12" fmla="*/ 2415 h 6192"/>
                  <a:gd name="connsiteX13" fmla="*/ 6182 w 6182"/>
                  <a:gd name="connsiteY13" fmla="*/ 3617 h 6192"/>
                  <a:gd name="connsiteX14" fmla="*/ 6182 w 6182"/>
                  <a:gd name="connsiteY14" fmla="*/ 3617 h 6192"/>
                  <a:gd name="connsiteX15" fmla="*/ 4980 w 6182"/>
                  <a:gd name="connsiteY15" fmla="*/ 3617 h 6192"/>
                  <a:gd name="connsiteX16" fmla="*/ 6182 w 6182"/>
                  <a:gd name="connsiteY16" fmla="*/ 3617 h 6192"/>
                  <a:gd name="connsiteX17" fmla="*/ 6182 w 6182"/>
                  <a:gd name="connsiteY17" fmla="*/ 6021 h 6192"/>
                  <a:gd name="connsiteX18" fmla="*/ 3606 w 6182"/>
                  <a:gd name="connsiteY18" fmla="*/ 6021 h 6192"/>
                  <a:gd name="connsiteX19" fmla="*/ 3606 w 6182"/>
                  <a:gd name="connsiteY19" fmla="*/ 6193 h 6192"/>
                  <a:gd name="connsiteX20" fmla="*/ 3606 w 6182"/>
                  <a:gd name="connsiteY20" fmla="*/ 3273 h 6192"/>
                  <a:gd name="connsiteX21" fmla="*/ 3606 w 6182"/>
                  <a:gd name="connsiteY21" fmla="*/ 1384 h 6192"/>
                  <a:gd name="connsiteX22" fmla="*/ 3606 w 6182"/>
                  <a:gd name="connsiteY22" fmla="*/ 3273 h 6192"/>
                  <a:gd name="connsiteX23" fmla="*/ 3606 w 6182"/>
                  <a:gd name="connsiteY23" fmla="*/ 3273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2" h="6192">
                    <a:moveTo>
                      <a:pt x="3606" y="6193"/>
                    </a:moveTo>
                    <a:cubicBezTo>
                      <a:pt x="2404" y="6193"/>
                      <a:pt x="2404" y="6193"/>
                      <a:pt x="2404" y="6193"/>
                    </a:cubicBez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102"/>
                      <a:pt x="-343" y="2587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5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4980" y="3617"/>
                    </a:ln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273"/>
                    </a:moveTo>
                    <a:lnTo>
                      <a:pt x="3606" y="1384"/>
                    </a:lnTo>
                    <a:lnTo>
                      <a:pt x="3606" y="3273"/>
                    </a:lnTo>
                    <a:lnTo>
                      <a:pt x="3606" y="3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4" name="图形 7">
              <a:extLst>
                <a:ext uri="{FF2B5EF4-FFF2-40B4-BE49-F238E27FC236}">
                  <a16:creationId xmlns:a16="http://schemas.microsoft.com/office/drawing/2014/main" xmlns="" id="{195F8135-3BC2-437B-BC05-526EA1C8F09C}"/>
                </a:ext>
              </a:extLst>
            </p:cNvPr>
            <p:cNvGrpSpPr/>
            <p:nvPr/>
          </p:nvGrpSpPr>
          <p:grpSpPr>
            <a:xfrm>
              <a:off x="5600103" y="3773340"/>
              <a:ext cx="9444" cy="5494"/>
              <a:chOff x="5600103" y="3773340"/>
              <a:chExt cx="9444" cy="5494"/>
            </a:xfrm>
            <a:solidFill>
              <a:srgbClr val="B4B4B4"/>
            </a:solidFill>
          </p:grpSpPr>
          <p:sp>
            <p:nvSpPr>
              <p:cNvPr id="1997" name="任意多边形: 形状 1996">
                <a:extLst>
                  <a:ext uri="{FF2B5EF4-FFF2-40B4-BE49-F238E27FC236}">
                    <a16:creationId xmlns:a16="http://schemas.microsoft.com/office/drawing/2014/main" xmlns="" id="{E25C1C84-EC14-4D18-8616-9F6457176B7F}"/>
                  </a:ext>
                </a:extLst>
              </p:cNvPr>
              <p:cNvSpPr/>
              <p:nvPr/>
            </p:nvSpPr>
            <p:spPr>
              <a:xfrm>
                <a:off x="5602506" y="3775057"/>
                <a:ext cx="1374" cy="1202"/>
              </a:xfrm>
              <a:custGeom>
                <a:avLst/>
                <a:gdLst>
                  <a:gd name="connsiteX0" fmla="*/ 0 w 1374"/>
                  <a:gd name="connsiteY0" fmla="*/ 1202 h 1202"/>
                  <a:gd name="connsiteX1" fmla="*/ 1374 w 1374"/>
                  <a:gd name="connsiteY1" fmla="*/ 1202 h 1202"/>
                  <a:gd name="connsiteX2" fmla="*/ 0 w 1374"/>
                  <a:gd name="connsiteY2" fmla="*/ 0 h 1202"/>
                  <a:gd name="connsiteX3" fmla="*/ 0 w 1374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202">
                    <a:moveTo>
                      <a:pt x="0" y="1202"/>
                    </a:moveTo>
                    <a:lnTo>
                      <a:pt x="1374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xmlns="" id="{0FAA8B12-605A-4A3D-ADE3-E8290B63039C}"/>
                  </a:ext>
                </a:extLst>
              </p:cNvPr>
              <p:cNvSpPr/>
              <p:nvPr/>
            </p:nvSpPr>
            <p:spPr>
              <a:xfrm>
                <a:off x="5600103" y="3773340"/>
                <a:ext cx="9444" cy="5494"/>
              </a:xfrm>
              <a:custGeom>
                <a:avLst/>
                <a:gdLst>
                  <a:gd name="connsiteX0" fmla="*/ 3778 w 9444"/>
                  <a:gd name="connsiteY0" fmla="*/ 5495 h 5494"/>
                  <a:gd name="connsiteX1" fmla="*/ 2404 w 9444"/>
                  <a:gd name="connsiteY1" fmla="*/ 5495 h 5494"/>
                  <a:gd name="connsiteX2" fmla="*/ 0 w 9444"/>
                  <a:gd name="connsiteY2" fmla="*/ 5495 h 5494"/>
                  <a:gd name="connsiteX3" fmla="*/ 0 w 9444"/>
                  <a:gd name="connsiteY3" fmla="*/ 2919 h 5494"/>
                  <a:gd name="connsiteX4" fmla="*/ 0 w 9444"/>
                  <a:gd name="connsiteY4" fmla="*/ 1717 h 5494"/>
                  <a:gd name="connsiteX5" fmla="*/ 2404 w 9444"/>
                  <a:gd name="connsiteY5" fmla="*/ 687 h 5494"/>
                  <a:gd name="connsiteX6" fmla="*/ 2404 w 9444"/>
                  <a:gd name="connsiteY6" fmla="*/ 515 h 5494"/>
                  <a:gd name="connsiteX7" fmla="*/ 2919 w 9444"/>
                  <a:gd name="connsiteY7" fmla="*/ 515 h 5494"/>
                  <a:gd name="connsiteX8" fmla="*/ 4121 w 9444"/>
                  <a:gd name="connsiteY8" fmla="*/ 0 h 5494"/>
                  <a:gd name="connsiteX9" fmla="*/ 9444 w 9444"/>
                  <a:gd name="connsiteY9" fmla="*/ 5495 h 5494"/>
                  <a:gd name="connsiteX10" fmla="*/ 3778 w 9444"/>
                  <a:gd name="connsiteY10" fmla="*/ 5495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44" h="5494">
                    <a:moveTo>
                      <a:pt x="3778" y="5495"/>
                    </a:moveTo>
                    <a:lnTo>
                      <a:pt x="2404" y="5495"/>
                    </a:lnTo>
                    <a:lnTo>
                      <a:pt x="0" y="5495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919" y="515"/>
                    </a:lnTo>
                    <a:lnTo>
                      <a:pt x="4121" y="0"/>
                    </a:lnTo>
                    <a:lnTo>
                      <a:pt x="9444" y="5495"/>
                    </a:lnTo>
                    <a:lnTo>
                      <a:pt x="3778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5" name="图形 7">
              <a:extLst>
                <a:ext uri="{FF2B5EF4-FFF2-40B4-BE49-F238E27FC236}">
                  <a16:creationId xmlns:a16="http://schemas.microsoft.com/office/drawing/2014/main" xmlns="" id="{0FCD3D5D-104C-4DD3-81F0-9B6FC23894BA}"/>
                </a:ext>
              </a:extLst>
            </p:cNvPr>
            <p:cNvGrpSpPr/>
            <p:nvPr/>
          </p:nvGrpSpPr>
          <p:grpSpPr>
            <a:xfrm>
              <a:off x="5547214" y="3752562"/>
              <a:ext cx="6227" cy="6010"/>
              <a:chOff x="5547214" y="3752562"/>
              <a:chExt cx="6227" cy="6010"/>
            </a:xfrm>
            <a:solidFill>
              <a:srgbClr val="B4B4B4"/>
            </a:solidFill>
          </p:grpSpPr>
          <p:sp>
            <p:nvSpPr>
              <p:cNvPr id="1995" name="任意多边形: 形状 1994">
                <a:extLst>
                  <a:ext uri="{FF2B5EF4-FFF2-40B4-BE49-F238E27FC236}">
                    <a16:creationId xmlns:a16="http://schemas.microsoft.com/office/drawing/2014/main" xmlns="" id="{9578AF06-B74D-4AFF-83E6-00B38EC47610}"/>
                  </a:ext>
                </a:extLst>
              </p:cNvPr>
              <p:cNvSpPr/>
              <p:nvPr/>
            </p:nvSpPr>
            <p:spPr>
              <a:xfrm>
                <a:off x="5549618" y="3754889"/>
                <a:ext cx="1201" cy="1280"/>
              </a:xfrm>
              <a:custGeom>
                <a:avLst/>
                <a:gdLst>
                  <a:gd name="connsiteX0" fmla="*/ 0 w 1201"/>
                  <a:gd name="connsiteY0" fmla="*/ 1280 h 1280"/>
                  <a:gd name="connsiteX1" fmla="*/ 1202 w 1201"/>
                  <a:gd name="connsiteY1" fmla="*/ 1280 h 1280"/>
                  <a:gd name="connsiteX2" fmla="*/ 0 w 1201"/>
                  <a:gd name="connsiteY2" fmla="*/ 78 h 1280"/>
                  <a:gd name="connsiteX3" fmla="*/ 0 w 1201"/>
                  <a:gd name="connsiteY3" fmla="*/ 1280 h 1280"/>
                  <a:gd name="connsiteX4" fmla="*/ 0 w 1201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6" name="任意多边形: 形状 1995">
                <a:extLst>
                  <a:ext uri="{FF2B5EF4-FFF2-40B4-BE49-F238E27FC236}">
                    <a16:creationId xmlns:a16="http://schemas.microsoft.com/office/drawing/2014/main" xmlns="" id="{8F960481-5009-42E4-81CB-DE4DDD68645C}"/>
                  </a:ext>
                </a:extLst>
              </p:cNvPr>
              <p:cNvSpPr/>
              <p:nvPr/>
            </p:nvSpPr>
            <p:spPr>
              <a:xfrm>
                <a:off x="5547214" y="3752562"/>
                <a:ext cx="6227" cy="6010"/>
              </a:xfrm>
              <a:custGeom>
                <a:avLst/>
                <a:gdLst>
                  <a:gd name="connsiteX0" fmla="*/ 3606 w 6227"/>
                  <a:gd name="connsiteY0" fmla="*/ 6010 h 6010"/>
                  <a:gd name="connsiteX1" fmla="*/ 2404 w 6227"/>
                  <a:gd name="connsiteY1" fmla="*/ 6010 h 6010"/>
                  <a:gd name="connsiteX2" fmla="*/ 2404 w 6227"/>
                  <a:gd name="connsiteY2" fmla="*/ 6010 h 6010"/>
                  <a:gd name="connsiteX3" fmla="*/ 0 w 6227"/>
                  <a:gd name="connsiteY3" fmla="*/ 6010 h 6010"/>
                  <a:gd name="connsiteX4" fmla="*/ 0 w 6227"/>
                  <a:gd name="connsiteY4" fmla="*/ 3606 h 6010"/>
                  <a:gd name="connsiteX5" fmla="*/ 0 w 6227"/>
                  <a:gd name="connsiteY5" fmla="*/ 2404 h 6010"/>
                  <a:gd name="connsiteX6" fmla="*/ 0 w 6227"/>
                  <a:gd name="connsiteY6" fmla="*/ 2404 h 6010"/>
                  <a:gd name="connsiteX7" fmla="*/ 0 w 6227"/>
                  <a:gd name="connsiteY7" fmla="*/ 0 h 6010"/>
                  <a:gd name="connsiteX8" fmla="*/ 2404 w 6227"/>
                  <a:gd name="connsiteY8" fmla="*/ 0 h 6010"/>
                  <a:gd name="connsiteX9" fmla="*/ 2919 w 6227"/>
                  <a:gd name="connsiteY9" fmla="*/ 0 h 6010"/>
                  <a:gd name="connsiteX10" fmla="*/ 2919 w 6227"/>
                  <a:gd name="connsiteY10" fmla="*/ 0 h 6010"/>
                  <a:gd name="connsiteX11" fmla="*/ 5323 w 6227"/>
                  <a:gd name="connsiteY11" fmla="*/ 859 h 6010"/>
                  <a:gd name="connsiteX12" fmla="*/ 5323 w 6227"/>
                  <a:gd name="connsiteY12" fmla="*/ 859 h 6010"/>
                  <a:gd name="connsiteX13" fmla="*/ 6182 w 6227"/>
                  <a:gd name="connsiteY13" fmla="*/ 3606 h 6010"/>
                  <a:gd name="connsiteX14" fmla="*/ 6182 w 6227"/>
                  <a:gd name="connsiteY14" fmla="*/ 3606 h 6010"/>
                  <a:gd name="connsiteX15" fmla="*/ 6182 w 6227"/>
                  <a:gd name="connsiteY15" fmla="*/ 6010 h 6010"/>
                  <a:gd name="connsiteX16" fmla="*/ 3606 w 6227"/>
                  <a:gd name="connsiteY16" fmla="*/ 6010 h 6010"/>
                  <a:gd name="connsiteX17" fmla="*/ 3606 w 6227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27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182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6" name="图形 7">
              <a:extLst>
                <a:ext uri="{FF2B5EF4-FFF2-40B4-BE49-F238E27FC236}">
                  <a16:creationId xmlns:a16="http://schemas.microsoft.com/office/drawing/2014/main" xmlns="" id="{028F0461-95D0-4225-9F28-89A3DD091035}"/>
                </a:ext>
              </a:extLst>
            </p:cNvPr>
            <p:cNvGrpSpPr/>
            <p:nvPr/>
          </p:nvGrpSpPr>
          <p:grpSpPr>
            <a:xfrm>
              <a:off x="5552022" y="3738310"/>
              <a:ext cx="1374" cy="4979"/>
              <a:chOff x="5552022" y="3738310"/>
              <a:chExt cx="1374" cy="4979"/>
            </a:xfrm>
            <a:solidFill>
              <a:srgbClr val="B4B4B4"/>
            </a:solidFill>
          </p:grpSpPr>
          <p:sp>
            <p:nvSpPr>
              <p:cNvPr id="1993" name="任意多边形: 形状 1992">
                <a:extLst>
                  <a:ext uri="{FF2B5EF4-FFF2-40B4-BE49-F238E27FC236}">
                    <a16:creationId xmlns:a16="http://schemas.microsoft.com/office/drawing/2014/main" xmlns="" id="{AE5DEB90-3A95-4245-ADB2-6411819AFE46}"/>
                  </a:ext>
                </a:extLst>
              </p:cNvPr>
              <p:cNvSpPr/>
              <p:nvPr/>
            </p:nvSpPr>
            <p:spPr>
              <a:xfrm>
                <a:off x="5552187" y="3740886"/>
                <a:ext cx="1209" cy="17171"/>
              </a:xfrm>
              <a:custGeom>
                <a:avLst/>
                <a:gdLst>
                  <a:gd name="connsiteX0" fmla="*/ 1209 w 1209"/>
                  <a:gd name="connsiteY0" fmla="*/ 0 h 17171"/>
                  <a:gd name="connsiteX1" fmla="*/ 7 w 1209"/>
                  <a:gd name="connsiteY1" fmla="*/ 0 h 17171"/>
                  <a:gd name="connsiteX2" fmla="*/ 1209 w 1209"/>
                  <a:gd name="connsiteY2" fmla="*/ 0 h 17171"/>
                  <a:gd name="connsiteX3" fmla="*/ 1209 w 1209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4" name="任意多边形: 形状 1993">
                <a:extLst>
                  <a:ext uri="{FF2B5EF4-FFF2-40B4-BE49-F238E27FC236}">
                    <a16:creationId xmlns:a16="http://schemas.microsoft.com/office/drawing/2014/main" xmlns="" id="{E2DCAA85-849C-4EB3-9EF5-901C51B35E17}"/>
                  </a:ext>
                </a:extLst>
              </p:cNvPr>
              <p:cNvSpPr/>
              <p:nvPr/>
            </p:nvSpPr>
            <p:spPr>
              <a:xfrm>
                <a:off x="5552022" y="3738310"/>
                <a:ext cx="1374" cy="4979"/>
              </a:xfrm>
              <a:custGeom>
                <a:avLst/>
                <a:gdLst>
                  <a:gd name="connsiteX0" fmla="*/ 0 w 1374"/>
                  <a:gd name="connsiteY0" fmla="*/ 4980 h 4979"/>
                  <a:gd name="connsiteX1" fmla="*/ 0 w 1374"/>
                  <a:gd name="connsiteY1" fmla="*/ 0 h 4979"/>
                  <a:gd name="connsiteX2" fmla="*/ 1202 w 1374"/>
                  <a:gd name="connsiteY2" fmla="*/ 0 h 4979"/>
                  <a:gd name="connsiteX3" fmla="*/ 1202 w 1374"/>
                  <a:gd name="connsiteY3" fmla="*/ 0 h 4979"/>
                  <a:gd name="connsiteX4" fmla="*/ 1202 w 1374"/>
                  <a:gd name="connsiteY4" fmla="*/ 2404 h 4979"/>
                  <a:gd name="connsiteX5" fmla="*/ 1202 w 1374"/>
                  <a:gd name="connsiteY5" fmla="*/ 4808 h 4979"/>
                  <a:gd name="connsiteX6" fmla="*/ 0 w 1374"/>
                  <a:gd name="connsiteY6" fmla="*/ 4980 h 4979"/>
                  <a:gd name="connsiteX7" fmla="*/ 0 w 1374"/>
                  <a:gd name="connsiteY7" fmla="*/ 4980 h 4979"/>
                  <a:gd name="connsiteX8" fmla="*/ 1374 w 1374"/>
                  <a:gd name="connsiteY8" fmla="*/ 2576 h 4979"/>
                  <a:gd name="connsiteX9" fmla="*/ 1374 w 1374"/>
                  <a:gd name="connsiteY9" fmla="*/ 172 h 4979"/>
                  <a:gd name="connsiteX10" fmla="*/ 1374 w 1374"/>
                  <a:gd name="connsiteY10" fmla="*/ 2576 h 4979"/>
                  <a:gd name="connsiteX11" fmla="*/ 1374 w 1374"/>
                  <a:gd name="connsiteY11" fmla="*/ 2576 h 4979"/>
                  <a:gd name="connsiteX12" fmla="*/ 1374 w 1374"/>
                  <a:gd name="connsiteY12" fmla="*/ 172 h 4979"/>
                  <a:gd name="connsiteX13" fmla="*/ 1374 w 1374"/>
                  <a:gd name="connsiteY13" fmla="*/ 2576 h 4979"/>
                  <a:gd name="connsiteX14" fmla="*/ 1374 w 1374"/>
                  <a:gd name="connsiteY14" fmla="*/ 172 h 4979"/>
                  <a:gd name="connsiteX15" fmla="*/ 1374 w 1374"/>
                  <a:gd name="connsiteY15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4" h="4979">
                    <a:moveTo>
                      <a:pt x="0" y="498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172"/>
                    </a:moveTo>
                    <a:lnTo>
                      <a:pt x="1374" y="2576"/>
                    </a:lnTo>
                    <a:lnTo>
                      <a:pt x="1374" y="172"/>
                    </a:lnTo>
                    <a:lnTo>
                      <a:pt x="1374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7" name="图形 7">
              <a:extLst>
                <a:ext uri="{FF2B5EF4-FFF2-40B4-BE49-F238E27FC236}">
                  <a16:creationId xmlns:a16="http://schemas.microsoft.com/office/drawing/2014/main" xmlns="" id="{DAD6B738-0323-4F37-AAD9-99E9BE749878}"/>
                </a:ext>
              </a:extLst>
            </p:cNvPr>
            <p:cNvGrpSpPr/>
            <p:nvPr/>
          </p:nvGrpSpPr>
          <p:grpSpPr>
            <a:xfrm>
              <a:off x="5422376" y="3756512"/>
              <a:ext cx="2575" cy="4808"/>
              <a:chOff x="5422376" y="3756512"/>
              <a:chExt cx="2575" cy="4808"/>
            </a:xfrm>
            <a:solidFill>
              <a:srgbClr val="B4B4B4"/>
            </a:solidFill>
          </p:grpSpPr>
          <p:sp>
            <p:nvSpPr>
              <p:cNvPr id="1991" name="任意多边形: 形状 1990">
                <a:extLst>
                  <a:ext uri="{FF2B5EF4-FFF2-40B4-BE49-F238E27FC236}">
                    <a16:creationId xmlns:a16="http://schemas.microsoft.com/office/drawing/2014/main" xmlns="" id="{6F0801A8-D8B4-4228-A144-25F0B731A8BA}"/>
                  </a:ext>
                </a:extLst>
              </p:cNvPr>
              <p:cNvSpPr/>
              <p:nvPr/>
            </p:nvSpPr>
            <p:spPr>
              <a:xfrm>
                <a:off x="5422376" y="3758916"/>
                <a:ext cx="2575" cy="17171"/>
              </a:xfrm>
              <a:custGeom>
                <a:avLst/>
                <a:gdLst>
                  <a:gd name="connsiteX0" fmla="*/ 1202 w 2575"/>
                  <a:gd name="connsiteY0" fmla="*/ 0 h 17171"/>
                  <a:gd name="connsiteX1" fmla="*/ 2576 w 2575"/>
                  <a:gd name="connsiteY1" fmla="*/ 0 h 17171"/>
                  <a:gd name="connsiteX2" fmla="*/ 1202 w 2575"/>
                  <a:gd name="connsiteY2" fmla="*/ 0 h 17171"/>
                  <a:gd name="connsiteX3" fmla="*/ 0 w 2575"/>
                  <a:gd name="connsiteY3" fmla="*/ 0 h 17171"/>
                  <a:gd name="connsiteX4" fmla="*/ 1202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202" y="0"/>
                    </a:moveTo>
                    <a:lnTo>
                      <a:pt x="2576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2" name="任意多边形: 形状 1991">
                <a:extLst>
                  <a:ext uri="{FF2B5EF4-FFF2-40B4-BE49-F238E27FC236}">
                    <a16:creationId xmlns:a16="http://schemas.microsoft.com/office/drawing/2014/main" xmlns="" id="{AF57894E-56EE-49A8-9300-D9134A4D9B49}"/>
                  </a:ext>
                </a:extLst>
              </p:cNvPr>
              <p:cNvSpPr/>
              <p:nvPr/>
            </p:nvSpPr>
            <p:spPr>
              <a:xfrm>
                <a:off x="5422376" y="3756512"/>
                <a:ext cx="2575" cy="4808"/>
              </a:xfrm>
              <a:custGeom>
                <a:avLst/>
                <a:gdLst>
                  <a:gd name="connsiteX0" fmla="*/ 1202 w 2575"/>
                  <a:gd name="connsiteY0" fmla="*/ 4808 h 4808"/>
                  <a:gd name="connsiteX1" fmla="*/ 0 w 2575"/>
                  <a:gd name="connsiteY1" fmla="*/ 4808 h 4808"/>
                  <a:gd name="connsiteX2" fmla="*/ 0 w 2575"/>
                  <a:gd name="connsiteY2" fmla="*/ 0 h 4808"/>
                  <a:gd name="connsiteX3" fmla="*/ 1202 w 2575"/>
                  <a:gd name="connsiteY3" fmla="*/ 0 h 4808"/>
                  <a:gd name="connsiteX4" fmla="*/ 2576 w 2575"/>
                  <a:gd name="connsiteY4" fmla="*/ 0 h 4808"/>
                  <a:gd name="connsiteX5" fmla="*/ 2576 w 2575"/>
                  <a:gd name="connsiteY5" fmla="*/ 4808 h 4808"/>
                  <a:gd name="connsiteX6" fmla="*/ 1202 w 2575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8" name="图形 7">
              <a:extLst>
                <a:ext uri="{FF2B5EF4-FFF2-40B4-BE49-F238E27FC236}">
                  <a16:creationId xmlns:a16="http://schemas.microsoft.com/office/drawing/2014/main" xmlns="" id="{B0798E7E-6DD5-4A76-83CB-02BABF52EEF7}"/>
                </a:ext>
              </a:extLst>
            </p:cNvPr>
            <p:cNvGrpSpPr/>
            <p:nvPr/>
          </p:nvGrpSpPr>
          <p:grpSpPr>
            <a:xfrm>
              <a:off x="5510467" y="3685078"/>
              <a:ext cx="7383" cy="7555"/>
              <a:chOff x="5510467" y="3685078"/>
              <a:chExt cx="7383" cy="7555"/>
            </a:xfrm>
            <a:solidFill>
              <a:srgbClr val="B4B4B4"/>
            </a:solidFill>
          </p:grpSpPr>
          <p:sp>
            <p:nvSpPr>
              <p:cNvPr id="1989" name="任意多边形: 形状 1988">
                <a:extLst>
                  <a:ext uri="{FF2B5EF4-FFF2-40B4-BE49-F238E27FC236}">
                    <a16:creationId xmlns:a16="http://schemas.microsoft.com/office/drawing/2014/main" xmlns="" id="{67198885-4748-4576-9F99-203B688E1AD4}"/>
                  </a:ext>
                </a:extLst>
              </p:cNvPr>
              <p:cNvSpPr/>
              <p:nvPr/>
            </p:nvSpPr>
            <p:spPr>
              <a:xfrm>
                <a:off x="5512871" y="3687826"/>
                <a:ext cx="2404" cy="2404"/>
              </a:xfrm>
              <a:custGeom>
                <a:avLst/>
                <a:gdLst>
                  <a:gd name="connsiteX0" fmla="*/ 1202 w 2404"/>
                  <a:gd name="connsiteY0" fmla="*/ 2404 h 2404"/>
                  <a:gd name="connsiteX1" fmla="*/ 2404 w 2404"/>
                  <a:gd name="connsiteY1" fmla="*/ 1202 h 2404"/>
                  <a:gd name="connsiteX2" fmla="*/ 1202 w 2404"/>
                  <a:gd name="connsiteY2" fmla="*/ 0 h 2404"/>
                  <a:gd name="connsiteX3" fmla="*/ 0 w 2404"/>
                  <a:gd name="connsiteY3" fmla="*/ 1373 h 2404"/>
                  <a:gd name="connsiteX4" fmla="*/ 1202 w 2404"/>
                  <a:gd name="connsiteY4" fmla="*/ 2404 h 2404"/>
                  <a:gd name="connsiteX5" fmla="*/ 1202 w 2404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2404">
                    <a:moveTo>
                      <a:pt x="1202" y="2404"/>
                    </a:moveTo>
                    <a:cubicBezTo>
                      <a:pt x="1202" y="2404"/>
                      <a:pt x="2404" y="2404"/>
                      <a:pt x="2404" y="1202"/>
                    </a:cubicBezTo>
                    <a:lnTo>
                      <a:pt x="1202" y="0"/>
                    </a:lnTo>
                    <a:cubicBezTo>
                      <a:pt x="0" y="0"/>
                      <a:pt x="0" y="1373"/>
                      <a:pt x="0" y="1373"/>
                    </a:cubicBezTo>
                    <a:cubicBezTo>
                      <a:pt x="0" y="2404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0" name="任意多边形: 形状 1989">
                <a:extLst>
                  <a:ext uri="{FF2B5EF4-FFF2-40B4-BE49-F238E27FC236}">
                    <a16:creationId xmlns:a16="http://schemas.microsoft.com/office/drawing/2014/main" xmlns="" id="{D08358AA-00F0-423E-85B0-5B2E98907EFE}"/>
                  </a:ext>
                </a:extLst>
              </p:cNvPr>
              <p:cNvSpPr/>
              <p:nvPr/>
            </p:nvSpPr>
            <p:spPr>
              <a:xfrm>
                <a:off x="5510467" y="3685078"/>
                <a:ext cx="7383" cy="7555"/>
              </a:xfrm>
              <a:custGeom>
                <a:avLst/>
                <a:gdLst>
                  <a:gd name="connsiteX0" fmla="*/ 3091 w 7383"/>
                  <a:gd name="connsiteY0" fmla="*/ 7384 h 7555"/>
                  <a:gd name="connsiteX1" fmla="*/ 858 w 7383"/>
                  <a:gd name="connsiteY1" fmla="*/ 6525 h 7555"/>
                  <a:gd name="connsiteX2" fmla="*/ 858 w 7383"/>
                  <a:gd name="connsiteY2" fmla="*/ 6525 h 7555"/>
                  <a:gd name="connsiteX3" fmla="*/ 0 w 7383"/>
                  <a:gd name="connsiteY3" fmla="*/ 3778 h 7555"/>
                  <a:gd name="connsiteX4" fmla="*/ 0 w 7383"/>
                  <a:gd name="connsiteY4" fmla="*/ 3778 h 7555"/>
                  <a:gd name="connsiteX5" fmla="*/ 3606 w 7383"/>
                  <a:gd name="connsiteY5" fmla="*/ 0 h 7555"/>
                  <a:gd name="connsiteX6" fmla="*/ 3606 w 7383"/>
                  <a:gd name="connsiteY6" fmla="*/ 0 h 7555"/>
                  <a:gd name="connsiteX7" fmla="*/ 4636 w 7383"/>
                  <a:gd name="connsiteY7" fmla="*/ 0 h 7555"/>
                  <a:gd name="connsiteX8" fmla="*/ 5323 w 7383"/>
                  <a:gd name="connsiteY8" fmla="*/ 687 h 7555"/>
                  <a:gd name="connsiteX9" fmla="*/ 7384 w 7383"/>
                  <a:gd name="connsiteY9" fmla="*/ 2748 h 7555"/>
                  <a:gd name="connsiteX10" fmla="*/ 7384 w 7383"/>
                  <a:gd name="connsiteY10" fmla="*/ 3778 h 7555"/>
                  <a:gd name="connsiteX11" fmla="*/ 3778 w 7383"/>
                  <a:gd name="connsiteY11" fmla="*/ 7556 h 7555"/>
                  <a:gd name="connsiteX12" fmla="*/ 3778 w 7383"/>
                  <a:gd name="connsiteY12" fmla="*/ 7556 h 7555"/>
                  <a:gd name="connsiteX13" fmla="*/ 3778 w 7383"/>
                  <a:gd name="connsiteY13" fmla="*/ 5152 h 7555"/>
                  <a:gd name="connsiteX14" fmla="*/ 3778 w 7383"/>
                  <a:gd name="connsiteY14" fmla="*/ 5152 h 7555"/>
                  <a:gd name="connsiteX15" fmla="*/ 3778 w 7383"/>
                  <a:gd name="connsiteY15" fmla="*/ 5152 h 7555"/>
                  <a:gd name="connsiteX16" fmla="*/ 3778 w 7383"/>
                  <a:gd name="connsiteY16" fmla="*/ 7556 h 7555"/>
                  <a:gd name="connsiteX17" fmla="*/ 3091 w 7383"/>
                  <a:gd name="connsiteY17" fmla="*/ 7384 h 7555"/>
                  <a:gd name="connsiteX18" fmla="*/ 3091 w 7383"/>
                  <a:gd name="connsiteY18" fmla="*/ 7384 h 7555"/>
                  <a:gd name="connsiteX19" fmla="*/ 3606 w 7383"/>
                  <a:gd name="connsiteY19" fmla="*/ 2748 h 7555"/>
                  <a:gd name="connsiteX20" fmla="*/ 3606 w 7383"/>
                  <a:gd name="connsiteY20" fmla="*/ 2576 h 7555"/>
                  <a:gd name="connsiteX21" fmla="*/ 3606 w 7383"/>
                  <a:gd name="connsiteY21" fmla="*/ 2748 h 7555"/>
                  <a:gd name="connsiteX22" fmla="*/ 3606 w 7383"/>
                  <a:gd name="connsiteY22" fmla="*/ 2748 h 7555"/>
                  <a:gd name="connsiteX23" fmla="*/ 3606 w 7383"/>
                  <a:gd name="connsiteY23" fmla="*/ 274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83" h="7555">
                    <a:moveTo>
                      <a:pt x="3091" y="7384"/>
                    </a:moveTo>
                    <a:cubicBezTo>
                      <a:pt x="2576" y="7384"/>
                      <a:pt x="1889" y="7384"/>
                      <a:pt x="858" y="6525"/>
                    </a:cubicBezTo>
                    <a:lnTo>
                      <a:pt x="858" y="6525"/>
                    </a:lnTo>
                    <a:cubicBezTo>
                      <a:pt x="-344" y="4980"/>
                      <a:pt x="171" y="4293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0" y="343"/>
                      <a:pt x="3606" y="0"/>
                    </a:cubicBezTo>
                    <a:lnTo>
                      <a:pt x="3606" y="0"/>
                    </a:lnTo>
                    <a:lnTo>
                      <a:pt x="4636" y="0"/>
                    </a:lnTo>
                    <a:lnTo>
                      <a:pt x="5323" y="687"/>
                    </a:lnTo>
                    <a:lnTo>
                      <a:pt x="7384" y="2748"/>
                    </a:lnTo>
                    <a:lnTo>
                      <a:pt x="7384" y="3778"/>
                    </a:lnTo>
                    <a:cubicBezTo>
                      <a:pt x="7212" y="7384"/>
                      <a:pt x="3778" y="7556"/>
                      <a:pt x="3778" y="7556"/>
                    </a:cubicBezTo>
                    <a:lnTo>
                      <a:pt x="3778" y="7556"/>
                    </a:ln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7556"/>
                    </a:lnTo>
                    <a:cubicBezTo>
                      <a:pt x="3434" y="7384"/>
                      <a:pt x="3263" y="7384"/>
                      <a:pt x="3091" y="7384"/>
                    </a:cubicBezTo>
                    <a:lnTo>
                      <a:pt x="3091" y="7384"/>
                    </a:lnTo>
                    <a:close/>
                    <a:moveTo>
                      <a:pt x="3606" y="2748"/>
                    </a:moveTo>
                    <a:lnTo>
                      <a:pt x="3606" y="2576"/>
                    </a:lnTo>
                    <a:lnTo>
                      <a:pt x="3606" y="2748"/>
                    </a:lnTo>
                    <a:lnTo>
                      <a:pt x="3606" y="2748"/>
                    </a:lnTo>
                    <a:lnTo>
                      <a:pt x="3606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9" name="图形 7">
              <a:extLst>
                <a:ext uri="{FF2B5EF4-FFF2-40B4-BE49-F238E27FC236}">
                  <a16:creationId xmlns:a16="http://schemas.microsoft.com/office/drawing/2014/main" xmlns="" id="{8E9DB2A5-EECE-45BC-A969-E548BDCA587E}"/>
                </a:ext>
              </a:extLst>
            </p:cNvPr>
            <p:cNvGrpSpPr/>
            <p:nvPr/>
          </p:nvGrpSpPr>
          <p:grpSpPr>
            <a:xfrm>
              <a:off x="5510295" y="3674947"/>
              <a:ext cx="9444" cy="5494"/>
              <a:chOff x="5510295" y="3674947"/>
              <a:chExt cx="9444" cy="5494"/>
            </a:xfrm>
            <a:solidFill>
              <a:srgbClr val="B4B4B4"/>
            </a:solidFill>
          </p:grpSpPr>
          <p:sp>
            <p:nvSpPr>
              <p:cNvPr id="1987" name="任意多边形: 形状 1986">
                <a:extLst>
                  <a:ext uri="{FF2B5EF4-FFF2-40B4-BE49-F238E27FC236}">
                    <a16:creationId xmlns:a16="http://schemas.microsoft.com/office/drawing/2014/main" xmlns="" id="{644D29F4-B850-4725-9748-0ADF9FA96B2C}"/>
                  </a:ext>
                </a:extLst>
              </p:cNvPr>
              <p:cNvSpPr/>
              <p:nvPr/>
            </p:nvSpPr>
            <p:spPr>
              <a:xfrm>
                <a:off x="5512699" y="3677351"/>
                <a:ext cx="1374" cy="1373"/>
              </a:xfrm>
              <a:custGeom>
                <a:avLst/>
                <a:gdLst>
                  <a:gd name="connsiteX0" fmla="*/ 0 w 1374"/>
                  <a:gd name="connsiteY0" fmla="*/ 1373 h 1373"/>
                  <a:gd name="connsiteX1" fmla="*/ 1374 w 1374"/>
                  <a:gd name="connsiteY1" fmla="*/ 0 h 1373"/>
                  <a:gd name="connsiteX2" fmla="*/ 0 w 1374"/>
                  <a:gd name="connsiteY2" fmla="*/ 0 h 1373"/>
                  <a:gd name="connsiteX3" fmla="*/ 0 w 1374"/>
                  <a:gd name="connsiteY3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4" h="1373">
                    <a:moveTo>
                      <a:pt x="0" y="1373"/>
                    </a:moveTo>
                    <a:lnTo>
                      <a:pt x="1374" y="0"/>
                    </a:lnTo>
                    <a:lnTo>
                      <a:pt x="0" y="0"/>
                    </a:lnTo>
                    <a:lnTo>
                      <a:pt x="0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8" name="任意多边形: 形状 1987">
                <a:extLst>
                  <a:ext uri="{FF2B5EF4-FFF2-40B4-BE49-F238E27FC236}">
                    <a16:creationId xmlns:a16="http://schemas.microsoft.com/office/drawing/2014/main" xmlns="" id="{C59EAFD6-6E68-4CAA-A682-94904CCA1267}"/>
                  </a:ext>
                </a:extLst>
              </p:cNvPr>
              <p:cNvSpPr/>
              <p:nvPr/>
            </p:nvSpPr>
            <p:spPr>
              <a:xfrm>
                <a:off x="5510295" y="3674947"/>
                <a:ext cx="9444" cy="5494"/>
              </a:xfrm>
              <a:custGeom>
                <a:avLst/>
                <a:gdLst>
                  <a:gd name="connsiteX0" fmla="*/ 3606 w 9444"/>
                  <a:gd name="connsiteY0" fmla="*/ 4980 h 5494"/>
                  <a:gd name="connsiteX1" fmla="*/ 4293 w 9444"/>
                  <a:gd name="connsiteY1" fmla="*/ 5495 h 5494"/>
                  <a:gd name="connsiteX2" fmla="*/ 2919 w 9444"/>
                  <a:gd name="connsiteY2" fmla="*/ 4980 h 5494"/>
                  <a:gd name="connsiteX3" fmla="*/ 2404 w 9444"/>
                  <a:gd name="connsiteY3" fmla="*/ 4980 h 5494"/>
                  <a:gd name="connsiteX4" fmla="*/ 2404 w 9444"/>
                  <a:gd name="connsiteY4" fmla="*/ 4808 h 5494"/>
                  <a:gd name="connsiteX5" fmla="*/ 0 w 9444"/>
                  <a:gd name="connsiteY5" fmla="*/ 3778 h 5494"/>
                  <a:gd name="connsiteX6" fmla="*/ 0 w 9444"/>
                  <a:gd name="connsiteY6" fmla="*/ 0 h 5494"/>
                  <a:gd name="connsiteX7" fmla="*/ 2404 w 9444"/>
                  <a:gd name="connsiteY7" fmla="*/ 0 h 5494"/>
                  <a:gd name="connsiteX8" fmla="*/ 9444 w 9444"/>
                  <a:gd name="connsiteY8" fmla="*/ 0 h 5494"/>
                  <a:gd name="connsiteX9" fmla="*/ 5495 w 9444"/>
                  <a:gd name="connsiteY9" fmla="*/ 4121 h 5494"/>
                  <a:gd name="connsiteX10" fmla="*/ 4293 w 9444"/>
                  <a:gd name="connsiteY10" fmla="*/ 5495 h 5494"/>
                  <a:gd name="connsiteX11" fmla="*/ 3606 w 9444"/>
                  <a:gd name="connsiteY11" fmla="*/ 4980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44" h="5494">
                    <a:moveTo>
                      <a:pt x="3606" y="4980"/>
                    </a:moveTo>
                    <a:lnTo>
                      <a:pt x="4293" y="5495"/>
                    </a:lnTo>
                    <a:lnTo>
                      <a:pt x="2919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495" y="4121"/>
                    </a:lnTo>
                    <a:lnTo>
                      <a:pt x="4293" y="5495"/>
                    </a:lnTo>
                    <a:lnTo>
                      <a:pt x="3606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0" name="图形 7">
              <a:extLst>
                <a:ext uri="{FF2B5EF4-FFF2-40B4-BE49-F238E27FC236}">
                  <a16:creationId xmlns:a16="http://schemas.microsoft.com/office/drawing/2014/main" xmlns="" id="{EDC59BA2-A297-4366-8606-F0A6ED62965B}"/>
                </a:ext>
              </a:extLst>
            </p:cNvPr>
            <p:cNvGrpSpPr/>
            <p:nvPr/>
          </p:nvGrpSpPr>
          <p:grpSpPr>
            <a:xfrm>
              <a:off x="5519224" y="3671169"/>
              <a:ext cx="6182" cy="6696"/>
              <a:chOff x="5519224" y="3671169"/>
              <a:chExt cx="6182" cy="6696"/>
            </a:xfrm>
            <a:solidFill>
              <a:srgbClr val="B4B4B4"/>
            </a:solidFill>
          </p:grpSpPr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xmlns="" id="{9E0B9574-0037-4F47-A5EC-92D5AB5BB714}"/>
                  </a:ext>
                </a:extLst>
              </p:cNvPr>
              <p:cNvSpPr/>
              <p:nvPr/>
            </p:nvSpPr>
            <p:spPr>
              <a:xfrm>
                <a:off x="5521628" y="3673745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2404"/>
                    </a:ln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6" name="任意多边形: 形状 1985">
                <a:extLst>
                  <a:ext uri="{FF2B5EF4-FFF2-40B4-BE49-F238E27FC236}">
                    <a16:creationId xmlns:a16="http://schemas.microsoft.com/office/drawing/2014/main" xmlns="" id="{C1F7F553-E25A-48BE-AA95-6745AC4520CF}"/>
                  </a:ext>
                </a:extLst>
              </p:cNvPr>
              <p:cNvSpPr/>
              <p:nvPr/>
            </p:nvSpPr>
            <p:spPr>
              <a:xfrm>
                <a:off x="5519224" y="3671169"/>
                <a:ext cx="6182" cy="6696"/>
              </a:xfrm>
              <a:custGeom>
                <a:avLst/>
                <a:gdLst>
                  <a:gd name="connsiteX0" fmla="*/ 687 w 6182"/>
                  <a:gd name="connsiteY0" fmla="*/ 5495 h 6696"/>
                  <a:gd name="connsiteX1" fmla="*/ 0 w 6182"/>
                  <a:gd name="connsiteY1" fmla="*/ 3778 h 6696"/>
                  <a:gd name="connsiteX2" fmla="*/ 0 w 6182"/>
                  <a:gd name="connsiteY2" fmla="*/ 3778 h 6696"/>
                  <a:gd name="connsiteX3" fmla="*/ 3778 w 6182"/>
                  <a:gd name="connsiteY3" fmla="*/ 0 h 6696"/>
                  <a:gd name="connsiteX4" fmla="*/ 3778 w 6182"/>
                  <a:gd name="connsiteY4" fmla="*/ 0 h 6696"/>
                  <a:gd name="connsiteX5" fmla="*/ 6182 w 6182"/>
                  <a:gd name="connsiteY5" fmla="*/ 0 h 6696"/>
                  <a:gd name="connsiteX6" fmla="*/ 6182 w 6182"/>
                  <a:gd name="connsiteY6" fmla="*/ 2404 h 6696"/>
                  <a:gd name="connsiteX7" fmla="*/ 6182 w 6182"/>
                  <a:gd name="connsiteY7" fmla="*/ 3606 h 6696"/>
                  <a:gd name="connsiteX8" fmla="*/ 6182 w 6182"/>
                  <a:gd name="connsiteY8" fmla="*/ 3606 h 6696"/>
                  <a:gd name="connsiteX9" fmla="*/ 6182 w 6182"/>
                  <a:gd name="connsiteY9" fmla="*/ 4980 h 6696"/>
                  <a:gd name="connsiteX10" fmla="*/ 2061 w 6182"/>
                  <a:gd name="connsiteY10" fmla="*/ 6697 h 6696"/>
                  <a:gd name="connsiteX11" fmla="*/ 687 w 6182"/>
                  <a:gd name="connsiteY11" fmla="*/ 5495 h 6696"/>
                  <a:gd name="connsiteX12" fmla="*/ 687 w 6182"/>
                  <a:gd name="connsiteY12" fmla="*/ 5495 h 6696"/>
                  <a:gd name="connsiteX13" fmla="*/ 3606 w 6182"/>
                  <a:gd name="connsiteY13" fmla="*/ 4980 h 6696"/>
                  <a:gd name="connsiteX14" fmla="*/ 3778 w 6182"/>
                  <a:gd name="connsiteY14" fmla="*/ 4808 h 6696"/>
                  <a:gd name="connsiteX15" fmla="*/ 3606 w 6182"/>
                  <a:gd name="connsiteY15" fmla="*/ 4980 h 6696"/>
                  <a:gd name="connsiteX16" fmla="*/ 3606 w 6182"/>
                  <a:gd name="connsiteY16" fmla="*/ 4980 h 6696"/>
                  <a:gd name="connsiteX17" fmla="*/ 4808 w 6182"/>
                  <a:gd name="connsiteY17" fmla="*/ 3778 h 6696"/>
                  <a:gd name="connsiteX18" fmla="*/ 5323 w 6182"/>
                  <a:gd name="connsiteY18" fmla="*/ 3262 h 6696"/>
                  <a:gd name="connsiteX19" fmla="*/ 4808 w 6182"/>
                  <a:gd name="connsiteY19" fmla="*/ 3778 h 6696"/>
                  <a:gd name="connsiteX20" fmla="*/ 4808 w 6182"/>
                  <a:gd name="connsiteY20" fmla="*/ 3778 h 6696"/>
                  <a:gd name="connsiteX21" fmla="*/ 4808 w 6182"/>
                  <a:gd name="connsiteY21" fmla="*/ 3778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2" h="6696">
                    <a:moveTo>
                      <a:pt x="687" y="5495"/>
                    </a:moveTo>
                    <a:cubicBezTo>
                      <a:pt x="515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778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4980"/>
                    </a:lnTo>
                    <a:lnTo>
                      <a:pt x="2061" y="6697"/>
                    </a:lnTo>
                    <a:lnTo>
                      <a:pt x="687" y="5495"/>
                    </a:lnTo>
                    <a:lnTo>
                      <a:pt x="687" y="5495"/>
                    </a:lnTo>
                    <a:close/>
                    <a:moveTo>
                      <a:pt x="3606" y="4980"/>
                    </a:moveTo>
                    <a:lnTo>
                      <a:pt x="3778" y="4808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  <a:moveTo>
                      <a:pt x="4808" y="3778"/>
                    </a:moveTo>
                    <a:lnTo>
                      <a:pt x="5323" y="3262"/>
                    </a:lnTo>
                    <a:lnTo>
                      <a:pt x="4808" y="3778"/>
                    </a:lnTo>
                    <a:lnTo>
                      <a:pt x="4808" y="3778"/>
                    </a:lnTo>
                    <a:lnTo>
                      <a:pt x="480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1" name="图形 7">
              <a:extLst>
                <a:ext uri="{FF2B5EF4-FFF2-40B4-BE49-F238E27FC236}">
                  <a16:creationId xmlns:a16="http://schemas.microsoft.com/office/drawing/2014/main" xmlns="" id="{43A2C568-23FF-4920-BA79-92E6F5E618CE}"/>
                </a:ext>
              </a:extLst>
            </p:cNvPr>
            <p:cNvGrpSpPr/>
            <p:nvPr/>
          </p:nvGrpSpPr>
          <p:grpSpPr>
            <a:xfrm>
              <a:off x="5526608" y="3677523"/>
              <a:ext cx="1373" cy="4808"/>
              <a:chOff x="5526608" y="3677523"/>
              <a:chExt cx="1373" cy="4808"/>
            </a:xfrm>
            <a:solidFill>
              <a:srgbClr val="B4B4B4"/>
            </a:solidFill>
          </p:grpSpPr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xmlns="" id="{EB7DB594-E9E1-4992-BEEA-21290FC46040}"/>
                  </a:ext>
                </a:extLst>
              </p:cNvPr>
              <p:cNvSpPr/>
              <p:nvPr/>
            </p:nvSpPr>
            <p:spPr>
              <a:xfrm>
                <a:off x="5526773" y="3679927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xmlns="" id="{D4F571FE-80B7-4193-96A9-1622FC28F714}"/>
                  </a:ext>
                </a:extLst>
              </p:cNvPr>
              <p:cNvSpPr/>
              <p:nvPr/>
            </p:nvSpPr>
            <p:spPr>
              <a:xfrm>
                <a:off x="5526608" y="3677523"/>
                <a:ext cx="1373" cy="4808"/>
              </a:xfrm>
              <a:custGeom>
                <a:avLst/>
                <a:gdLst>
                  <a:gd name="connsiteX0" fmla="*/ 0 w 1373"/>
                  <a:gd name="connsiteY0" fmla="*/ 4808 h 4808"/>
                  <a:gd name="connsiteX1" fmla="*/ 0 w 1373"/>
                  <a:gd name="connsiteY1" fmla="*/ 0 h 4808"/>
                  <a:gd name="connsiteX2" fmla="*/ 1202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2404 h 4808"/>
                  <a:gd name="connsiteX5" fmla="*/ 1202 w 1373"/>
                  <a:gd name="connsiteY5" fmla="*/ 4808 h 4808"/>
                  <a:gd name="connsiteX6" fmla="*/ 0 w 1373"/>
                  <a:gd name="connsiteY6" fmla="*/ 4808 h 4808"/>
                  <a:gd name="connsiteX7" fmla="*/ 0 w 1373"/>
                  <a:gd name="connsiteY7" fmla="*/ 4808 h 4808"/>
                  <a:gd name="connsiteX8" fmla="*/ 1373 w 1373"/>
                  <a:gd name="connsiteY8" fmla="*/ 2404 h 4808"/>
                  <a:gd name="connsiteX9" fmla="*/ 1373 w 1373"/>
                  <a:gd name="connsiteY9" fmla="*/ 0 h 4808"/>
                  <a:gd name="connsiteX10" fmla="*/ 1373 w 1373"/>
                  <a:gd name="connsiteY10" fmla="*/ 2404 h 4808"/>
                  <a:gd name="connsiteX11" fmla="*/ 1373 w 1373"/>
                  <a:gd name="connsiteY11" fmla="*/ 2404 h 4808"/>
                  <a:gd name="connsiteX12" fmla="*/ 1373 w 1373"/>
                  <a:gd name="connsiteY12" fmla="*/ 0 h 4808"/>
                  <a:gd name="connsiteX13" fmla="*/ 1373 w 1373"/>
                  <a:gd name="connsiteY13" fmla="*/ 2404 h 4808"/>
                  <a:gd name="connsiteX14" fmla="*/ 1373 w 1373"/>
                  <a:gd name="connsiteY14" fmla="*/ 0 h 4808"/>
                  <a:gd name="connsiteX15" fmla="*/ 1373 w 1373"/>
                  <a:gd name="connsiteY15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3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1373" y="2404"/>
                    </a:moveTo>
                    <a:lnTo>
                      <a:pt x="1373" y="0"/>
                    </a:lnTo>
                    <a:lnTo>
                      <a:pt x="1373" y="2404"/>
                    </a:lnTo>
                    <a:lnTo>
                      <a:pt x="1373" y="2404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2" name="图形 7">
              <a:extLst>
                <a:ext uri="{FF2B5EF4-FFF2-40B4-BE49-F238E27FC236}">
                  <a16:creationId xmlns:a16="http://schemas.microsoft.com/office/drawing/2014/main" xmlns="" id="{6C7D0D46-7C4D-44AA-805B-84035CF33872}"/>
                </a:ext>
              </a:extLst>
            </p:cNvPr>
            <p:cNvGrpSpPr/>
            <p:nvPr/>
          </p:nvGrpSpPr>
          <p:grpSpPr>
            <a:xfrm>
              <a:off x="5499992" y="3642149"/>
              <a:ext cx="1280" cy="4808"/>
              <a:chOff x="5499992" y="3642149"/>
              <a:chExt cx="1280" cy="4808"/>
            </a:xfrm>
            <a:solidFill>
              <a:srgbClr val="B4B4B4"/>
            </a:solidFill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xmlns="" id="{D688A9C3-DBC4-454E-B2AD-1DAA9A328333}"/>
                  </a:ext>
                </a:extLst>
              </p:cNvPr>
              <p:cNvSpPr/>
              <p:nvPr/>
            </p:nvSpPr>
            <p:spPr>
              <a:xfrm>
                <a:off x="5499992" y="3644381"/>
                <a:ext cx="1209" cy="17171"/>
              </a:xfrm>
              <a:custGeom>
                <a:avLst/>
                <a:gdLst>
                  <a:gd name="connsiteX0" fmla="*/ 0 w 1209"/>
                  <a:gd name="connsiteY0" fmla="*/ 0 h 17171"/>
                  <a:gd name="connsiteX1" fmla="*/ 1202 w 1209"/>
                  <a:gd name="connsiteY1" fmla="*/ 0 h 17171"/>
                  <a:gd name="connsiteX2" fmla="*/ 0 w 1209"/>
                  <a:gd name="connsiteY2" fmla="*/ 0 h 17171"/>
                  <a:gd name="connsiteX3" fmla="*/ 0 w 1209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xmlns="" id="{87D16468-6F13-41CF-8C90-06C4DE81428E}"/>
                  </a:ext>
                </a:extLst>
              </p:cNvPr>
              <p:cNvSpPr/>
              <p:nvPr/>
            </p:nvSpPr>
            <p:spPr>
              <a:xfrm>
                <a:off x="5499992" y="3642149"/>
                <a:ext cx="1280" cy="4808"/>
              </a:xfrm>
              <a:custGeom>
                <a:avLst/>
                <a:gdLst>
                  <a:gd name="connsiteX0" fmla="*/ 0 w 1280"/>
                  <a:gd name="connsiteY0" fmla="*/ 4808 h 4808"/>
                  <a:gd name="connsiteX1" fmla="*/ 0 w 1280"/>
                  <a:gd name="connsiteY1" fmla="*/ 2404 h 4808"/>
                  <a:gd name="connsiteX2" fmla="*/ 0 w 1280"/>
                  <a:gd name="connsiteY2" fmla="*/ 4808 h 4808"/>
                  <a:gd name="connsiteX3" fmla="*/ 0 w 1280"/>
                  <a:gd name="connsiteY3" fmla="*/ 0 h 4808"/>
                  <a:gd name="connsiteX4" fmla="*/ 1202 w 1280"/>
                  <a:gd name="connsiteY4" fmla="*/ 0 h 4808"/>
                  <a:gd name="connsiteX5" fmla="*/ 1202 w 1280"/>
                  <a:gd name="connsiteY5" fmla="*/ 0 h 4808"/>
                  <a:gd name="connsiteX6" fmla="*/ 1202 w 1280"/>
                  <a:gd name="connsiteY6" fmla="*/ 4808 h 4808"/>
                  <a:gd name="connsiteX7" fmla="*/ 0 w 1280"/>
                  <a:gd name="connsiteY7" fmla="*/ 4808 h 4808"/>
                  <a:gd name="connsiteX8" fmla="*/ 0 w 1280"/>
                  <a:gd name="connsiteY8" fmla="*/ 4808 h 4808"/>
                  <a:gd name="connsiteX9" fmla="*/ 0 w 1280"/>
                  <a:gd name="connsiteY9" fmla="*/ 2232 h 4808"/>
                  <a:gd name="connsiteX10" fmla="*/ 0 w 1280"/>
                  <a:gd name="connsiteY10" fmla="*/ 4636 h 4808"/>
                  <a:gd name="connsiteX11" fmla="*/ 0 w 1280"/>
                  <a:gd name="connsiteY11" fmla="*/ 2232 h 4808"/>
                  <a:gd name="connsiteX12" fmla="*/ 0 w 1280"/>
                  <a:gd name="connsiteY12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3" name="图形 7">
              <a:extLst>
                <a:ext uri="{FF2B5EF4-FFF2-40B4-BE49-F238E27FC236}">
                  <a16:creationId xmlns:a16="http://schemas.microsoft.com/office/drawing/2014/main" xmlns="" id="{B2A79053-398B-4C92-8933-4315FF56499F}"/>
                </a:ext>
              </a:extLst>
            </p:cNvPr>
            <p:cNvGrpSpPr/>
            <p:nvPr/>
          </p:nvGrpSpPr>
          <p:grpSpPr>
            <a:xfrm>
              <a:off x="5510123" y="3634422"/>
              <a:ext cx="1202" cy="4808"/>
              <a:chOff x="5510123" y="3634422"/>
              <a:chExt cx="1202" cy="4808"/>
            </a:xfrm>
            <a:solidFill>
              <a:srgbClr val="B4B4B4"/>
            </a:solidFill>
          </p:grpSpPr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xmlns="" id="{FF47531B-4692-44C3-9870-451672E9EE83}"/>
                  </a:ext>
                </a:extLst>
              </p:cNvPr>
              <p:cNvSpPr/>
              <p:nvPr/>
            </p:nvSpPr>
            <p:spPr>
              <a:xfrm>
                <a:off x="5510123" y="363682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xmlns="" id="{356ABB15-3D89-4D48-B3A5-F21C5A0D27BD}"/>
                  </a:ext>
                </a:extLst>
              </p:cNvPr>
              <p:cNvSpPr/>
              <p:nvPr/>
            </p:nvSpPr>
            <p:spPr>
              <a:xfrm>
                <a:off x="5510123" y="3634422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4" name="图形 7">
              <a:extLst>
                <a:ext uri="{FF2B5EF4-FFF2-40B4-BE49-F238E27FC236}">
                  <a16:creationId xmlns:a16="http://schemas.microsoft.com/office/drawing/2014/main" xmlns="" id="{41ED3493-490C-4D82-9F0C-37F1528273CD}"/>
                </a:ext>
              </a:extLst>
            </p:cNvPr>
            <p:cNvGrpSpPr/>
            <p:nvPr/>
          </p:nvGrpSpPr>
          <p:grpSpPr>
            <a:xfrm>
              <a:off x="5395417" y="3601624"/>
              <a:ext cx="6010" cy="6181"/>
              <a:chOff x="5395417" y="3601624"/>
              <a:chExt cx="6010" cy="6181"/>
            </a:xfrm>
            <a:solidFill>
              <a:srgbClr val="B4B4B4"/>
            </a:solidFill>
          </p:grpSpPr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xmlns="" id="{6AA3A228-170F-44E0-85CB-AD05C61796C6}"/>
                  </a:ext>
                </a:extLst>
              </p:cNvPr>
              <p:cNvSpPr/>
              <p:nvPr/>
            </p:nvSpPr>
            <p:spPr>
              <a:xfrm>
                <a:off x="5397986" y="3604028"/>
                <a:ext cx="1208" cy="1201"/>
              </a:xfrm>
              <a:custGeom>
                <a:avLst/>
                <a:gdLst>
                  <a:gd name="connsiteX0" fmla="*/ 1209 w 1208"/>
                  <a:gd name="connsiteY0" fmla="*/ 1202 h 1201"/>
                  <a:gd name="connsiteX1" fmla="*/ 1209 w 1208"/>
                  <a:gd name="connsiteY1" fmla="*/ 0 h 1201"/>
                  <a:gd name="connsiteX2" fmla="*/ 7 w 1208"/>
                  <a:gd name="connsiteY2" fmla="*/ 0 h 1201"/>
                  <a:gd name="connsiteX3" fmla="*/ 1209 w 1208"/>
                  <a:gd name="connsiteY3" fmla="*/ 1202 h 1201"/>
                  <a:gd name="connsiteX4" fmla="*/ 1209 w 1208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1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xmlns="" id="{80FD8AB7-87D3-4DBF-8E36-A16CF59C1D60}"/>
                  </a:ext>
                </a:extLst>
              </p:cNvPr>
              <p:cNvSpPr/>
              <p:nvPr/>
            </p:nvSpPr>
            <p:spPr>
              <a:xfrm>
                <a:off x="5395417" y="3601624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3606 w 6010"/>
                  <a:gd name="connsiteY5" fmla="*/ 0 h 6181"/>
                  <a:gd name="connsiteX6" fmla="*/ 3606 w 6010"/>
                  <a:gd name="connsiteY6" fmla="*/ 0 h 6181"/>
                  <a:gd name="connsiteX7" fmla="*/ 6010 w 6010"/>
                  <a:gd name="connsiteY7" fmla="*/ 0 h 6181"/>
                  <a:gd name="connsiteX8" fmla="*/ 6010 w 6010"/>
                  <a:gd name="connsiteY8" fmla="*/ 2404 h 6181"/>
                  <a:gd name="connsiteX9" fmla="*/ 6010 w 6010"/>
                  <a:gd name="connsiteY9" fmla="*/ 3606 h 6181"/>
                  <a:gd name="connsiteX10" fmla="*/ 3606 w 6010"/>
                  <a:gd name="connsiteY10" fmla="*/ 3606 h 6181"/>
                  <a:gd name="connsiteX11" fmla="*/ 3606 w 6010"/>
                  <a:gd name="connsiteY11" fmla="*/ 2232 h 6181"/>
                  <a:gd name="connsiteX12" fmla="*/ 4808 w 6010"/>
                  <a:gd name="connsiteY12" fmla="*/ 2232 h 6181"/>
                  <a:gd name="connsiteX13" fmla="*/ 3606 w 6010"/>
                  <a:gd name="connsiteY13" fmla="*/ 2232 h 6181"/>
                  <a:gd name="connsiteX14" fmla="*/ 3606 w 6010"/>
                  <a:gd name="connsiteY14" fmla="*/ 1030 h 6181"/>
                  <a:gd name="connsiteX15" fmla="*/ 3606 w 6010"/>
                  <a:gd name="connsiteY15" fmla="*/ 2232 h 6181"/>
                  <a:gd name="connsiteX16" fmla="*/ 3606 w 6010"/>
                  <a:gd name="connsiteY16" fmla="*/ 3606 h 6181"/>
                  <a:gd name="connsiteX17" fmla="*/ 6010 w 6010"/>
                  <a:gd name="connsiteY17" fmla="*/ 3606 h 6181"/>
                  <a:gd name="connsiteX18" fmla="*/ 6010 w 6010"/>
                  <a:gd name="connsiteY18" fmla="*/ 6010 h 6181"/>
                  <a:gd name="connsiteX19" fmla="*/ 3778 w 6010"/>
                  <a:gd name="connsiteY19" fmla="*/ 6010 h 6181"/>
                  <a:gd name="connsiteX20" fmla="*/ 3778 w 6010"/>
                  <a:gd name="connsiteY20" fmla="*/ 6182 h 6181"/>
                  <a:gd name="connsiteX21" fmla="*/ 3778 w 6010"/>
                  <a:gd name="connsiteY21" fmla="*/ 2404 h 6181"/>
                  <a:gd name="connsiteX22" fmla="*/ 3778 w 6010"/>
                  <a:gd name="connsiteY22" fmla="*/ 2404 h 6181"/>
                  <a:gd name="connsiteX23" fmla="*/ 3778 w 6010"/>
                  <a:gd name="connsiteY23" fmla="*/ 2404 h 6181"/>
                  <a:gd name="connsiteX24" fmla="*/ 3778 w 6010"/>
                  <a:gd name="connsiteY24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172" y="6010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232"/>
                    </a:lnTo>
                    <a:lnTo>
                      <a:pt x="4808" y="2232"/>
                    </a:lnTo>
                    <a:lnTo>
                      <a:pt x="3606" y="2232"/>
                    </a:ln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5" name="图形 7">
              <a:extLst>
                <a:ext uri="{FF2B5EF4-FFF2-40B4-BE49-F238E27FC236}">
                  <a16:creationId xmlns:a16="http://schemas.microsoft.com/office/drawing/2014/main" xmlns="" id="{DF4D5051-CCBF-4FDE-9E44-18C88BA063B8}"/>
                </a:ext>
              </a:extLst>
            </p:cNvPr>
            <p:cNvGrpSpPr/>
            <p:nvPr/>
          </p:nvGrpSpPr>
          <p:grpSpPr>
            <a:xfrm>
              <a:off x="5375155" y="3572433"/>
              <a:ext cx="1202" cy="4808"/>
              <a:chOff x="5375155" y="3572433"/>
              <a:chExt cx="1202" cy="4808"/>
            </a:xfrm>
            <a:solidFill>
              <a:srgbClr val="B4B4B4"/>
            </a:solidFill>
          </p:grpSpPr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xmlns="" id="{443AE5BB-4DDD-475C-8D80-887DFF909689}"/>
                  </a:ext>
                </a:extLst>
              </p:cNvPr>
              <p:cNvSpPr/>
              <p:nvPr/>
            </p:nvSpPr>
            <p:spPr>
              <a:xfrm>
                <a:off x="5375155" y="3574837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xmlns="" id="{910C29B0-2687-499F-B676-6083699EF0BE}"/>
                  </a:ext>
                </a:extLst>
              </p:cNvPr>
              <p:cNvSpPr/>
              <p:nvPr/>
            </p:nvSpPr>
            <p:spPr>
              <a:xfrm>
                <a:off x="5375155" y="3572433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6" name="图形 7">
              <a:extLst>
                <a:ext uri="{FF2B5EF4-FFF2-40B4-BE49-F238E27FC236}">
                  <a16:creationId xmlns:a16="http://schemas.microsoft.com/office/drawing/2014/main" xmlns="" id="{7785C3EE-0082-40B6-AF96-7A16CA5D1B93}"/>
                </a:ext>
              </a:extLst>
            </p:cNvPr>
            <p:cNvGrpSpPr/>
            <p:nvPr/>
          </p:nvGrpSpPr>
          <p:grpSpPr>
            <a:xfrm>
              <a:off x="5380134" y="3573634"/>
              <a:ext cx="6009" cy="6181"/>
              <a:chOff x="5380134" y="3573634"/>
              <a:chExt cx="6009" cy="6181"/>
            </a:xfrm>
            <a:solidFill>
              <a:srgbClr val="B4B4B4"/>
            </a:solidFill>
          </p:grpSpPr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xmlns="" id="{15A830D8-0DF4-4B62-964A-219D3EC4F508}"/>
                  </a:ext>
                </a:extLst>
              </p:cNvPr>
              <p:cNvSpPr/>
              <p:nvPr/>
            </p:nvSpPr>
            <p:spPr>
              <a:xfrm>
                <a:off x="5382710" y="3576210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xmlns="" id="{CDB6DCE1-A61F-4E2E-B601-8230BDD96DD4}"/>
                  </a:ext>
                </a:extLst>
              </p:cNvPr>
              <p:cNvSpPr/>
              <p:nvPr/>
            </p:nvSpPr>
            <p:spPr>
              <a:xfrm>
                <a:off x="5380134" y="3573634"/>
                <a:ext cx="6009" cy="6181"/>
              </a:xfrm>
              <a:custGeom>
                <a:avLst/>
                <a:gdLst>
                  <a:gd name="connsiteX0" fmla="*/ 3777 w 6009"/>
                  <a:gd name="connsiteY0" fmla="*/ 6182 h 6181"/>
                  <a:gd name="connsiteX1" fmla="*/ 0 w 6009"/>
                  <a:gd name="connsiteY1" fmla="*/ 6182 h 6181"/>
                  <a:gd name="connsiteX2" fmla="*/ 0 w 6009"/>
                  <a:gd name="connsiteY2" fmla="*/ 3778 h 6181"/>
                  <a:gd name="connsiteX3" fmla="*/ 3606 w 6009"/>
                  <a:gd name="connsiteY3" fmla="*/ 0 h 6181"/>
                  <a:gd name="connsiteX4" fmla="*/ 3606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3606 w 6009"/>
                  <a:gd name="connsiteY9" fmla="*/ 3606 h 6181"/>
                  <a:gd name="connsiteX10" fmla="*/ 3606 w 6009"/>
                  <a:gd name="connsiteY10" fmla="*/ 1202 h 6181"/>
                  <a:gd name="connsiteX11" fmla="*/ 3606 w 6009"/>
                  <a:gd name="connsiteY11" fmla="*/ 3606 h 6181"/>
                  <a:gd name="connsiteX12" fmla="*/ 4808 w 6009"/>
                  <a:gd name="connsiteY12" fmla="*/ 3606 h 6181"/>
                  <a:gd name="connsiteX13" fmla="*/ 3606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777 w 6009"/>
                  <a:gd name="connsiteY16" fmla="*/ 6010 h 6181"/>
                  <a:gd name="connsiteX17" fmla="*/ 3777 w 6009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09" h="6181">
                    <a:moveTo>
                      <a:pt x="3777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1" y="172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1202"/>
                    </a:lnTo>
                    <a:lnTo>
                      <a:pt x="3606" y="3606"/>
                    </a:lnTo>
                    <a:lnTo>
                      <a:pt x="4808" y="3606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7" y="6010"/>
                    </a:lnTo>
                    <a:lnTo>
                      <a:pt x="3777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7" name="图形 7">
              <a:extLst>
                <a:ext uri="{FF2B5EF4-FFF2-40B4-BE49-F238E27FC236}">
                  <a16:creationId xmlns:a16="http://schemas.microsoft.com/office/drawing/2014/main" xmlns="" id="{2DE7D089-C898-496B-89E2-58E17BDBECF4}"/>
                </a:ext>
              </a:extLst>
            </p:cNvPr>
            <p:cNvGrpSpPr/>
            <p:nvPr/>
          </p:nvGrpSpPr>
          <p:grpSpPr>
            <a:xfrm>
              <a:off x="5411730" y="3555776"/>
              <a:ext cx="4808" cy="1201"/>
              <a:chOff x="5411730" y="3555776"/>
              <a:chExt cx="4808" cy="1201"/>
            </a:xfrm>
            <a:solidFill>
              <a:srgbClr val="B4B4B4"/>
            </a:solidFill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xmlns="" id="{DD39942B-7DF2-425F-AC81-F7F984475612}"/>
                  </a:ext>
                </a:extLst>
              </p:cNvPr>
              <p:cNvSpPr/>
              <p:nvPr/>
            </p:nvSpPr>
            <p:spPr>
              <a:xfrm>
                <a:off x="5414134" y="3555776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xmlns="" id="{D06DC2B1-FB90-42A6-8698-CEDD82E5D891}"/>
                  </a:ext>
                </a:extLst>
              </p:cNvPr>
              <p:cNvSpPr/>
              <p:nvPr/>
            </p:nvSpPr>
            <p:spPr>
              <a:xfrm>
                <a:off x="5411730" y="3555776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4808 w 4808"/>
                  <a:gd name="connsiteY2" fmla="*/ 0 h 1201"/>
                  <a:gd name="connsiteX3" fmla="*/ 4808 w 4808"/>
                  <a:gd name="connsiteY3" fmla="*/ 1202 h 1201"/>
                  <a:gd name="connsiteX4" fmla="*/ 0 w 4808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8" name="图形 7">
              <a:extLst>
                <a:ext uri="{FF2B5EF4-FFF2-40B4-BE49-F238E27FC236}">
                  <a16:creationId xmlns:a16="http://schemas.microsoft.com/office/drawing/2014/main" xmlns="" id="{E5EA943D-81CF-4391-8066-619B7B3709E4}"/>
                </a:ext>
              </a:extLst>
            </p:cNvPr>
            <p:cNvGrpSpPr/>
            <p:nvPr/>
          </p:nvGrpSpPr>
          <p:grpSpPr>
            <a:xfrm>
              <a:off x="5421861" y="3567274"/>
              <a:ext cx="4808" cy="1208"/>
              <a:chOff x="5421861" y="3567274"/>
              <a:chExt cx="4808" cy="1208"/>
            </a:xfrm>
            <a:solidFill>
              <a:srgbClr val="B4B4B4"/>
            </a:solidFill>
          </p:grpSpPr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xmlns="" id="{344A9C8C-B8F8-4FC3-91F4-4AF67D7E5C56}"/>
                  </a:ext>
                </a:extLst>
              </p:cNvPr>
              <p:cNvSpPr/>
              <p:nvPr/>
            </p:nvSpPr>
            <p:spPr>
              <a:xfrm>
                <a:off x="5424265" y="3567274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xmlns="" id="{B70A12A0-7C3E-45AE-A168-3E9E1F355794}"/>
                  </a:ext>
                </a:extLst>
              </p:cNvPr>
              <p:cNvSpPr/>
              <p:nvPr/>
            </p:nvSpPr>
            <p:spPr>
              <a:xfrm>
                <a:off x="5421861" y="3567281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9" name="图形 7">
              <a:extLst>
                <a:ext uri="{FF2B5EF4-FFF2-40B4-BE49-F238E27FC236}">
                  <a16:creationId xmlns:a16="http://schemas.microsoft.com/office/drawing/2014/main" xmlns="" id="{2031EA5B-6847-4E8C-B8AA-00A1BA79ECE0}"/>
                </a:ext>
              </a:extLst>
            </p:cNvPr>
            <p:cNvGrpSpPr/>
            <p:nvPr/>
          </p:nvGrpSpPr>
          <p:grpSpPr>
            <a:xfrm>
              <a:off x="5392498" y="3517655"/>
              <a:ext cx="6182" cy="7555"/>
              <a:chOff x="5392498" y="3517655"/>
              <a:chExt cx="6182" cy="7555"/>
            </a:xfrm>
            <a:solidFill>
              <a:srgbClr val="B4B4B4"/>
            </a:solidFill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xmlns="" id="{44F952E6-A2BB-46FC-A301-0967181D4562}"/>
                  </a:ext>
                </a:extLst>
              </p:cNvPr>
              <p:cNvSpPr/>
              <p:nvPr/>
            </p:nvSpPr>
            <p:spPr>
              <a:xfrm>
                <a:off x="5395074" y="3520403"/>
                <a:ext cx="1201" cy="2404"/>
              </a:xfrm>
              <a:custGeom>
                <a:avLst/>
                <a:gdLst>
                  <a:gd name="connsiteX0" fmla="*/ 1202 w 1201"/>
                  <a:gd name="connsiteY0" fmla="*/ 2404 h 2404"/>
                  <a:gd name="connsiteX1" fmla="*/ 1202 w 1201"/>
                  <a:gd name="connsiteY1" fmla="*/ 1202 h 2404"/>
                  <a:gd name="connsiteX2" fmla="*/ 1202 w 1201"/>
                  <a:gd name="connsiteY2" fmla="*/ 0 h 2404"/>
                  <a:gd name="connsiteX3" fmla="*/ 0 w 1201"/>
                  <a:gd name="connsiteY3" fmla="*/ 1202 h 2404"/>
                  <a:gd name="connsiteX4" fmla="*/ 1202 w 1201"/>
                  <a:gd name="connsiteY4" fmla="*/ 2404 h 2404"/>
                  <a:gd name="connsiteX5" fmla="*/ 1202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xmlns="" id="{D9CFB2E6-3A8A-4821-957E-B5B137BEB5B9}"/>
                  </a:ext>
                </a:extLst>
              </p:cNvPr>
              <p:cNvSpPr/>
              <p:nvPr/>
            </p:nvSpPr>
            <p:spPr>
              <a:xfrm>
                <a:off x="5392498" y="3517655"/>
                <a:ext cx="6182" cy="7555"/>
              </a:xfrm>
              <a:custGeom>
                <a:avLst/>
                <a:gdLst>
                  <a:gd name="connsiteX0" fmla="*/ 3778 w 6182"/>
                  <a:gd name="connsiteY0" fmla="*/ 7556 h 7555"/>
                  <a:gd name="connsiteX1" fmla="*/ 0 w 6182"/>
                  <a:gd name="connsiteY1" fmla="*/ 3778 h 7555"/>
                  <a:gd name="connsiteX2" fmla="*/ 0 w 6182"/>
                  <a:gd name="connsiteY2" fmla="*/ 3778 h 7555"/>
                  <a:gd name="connsiteX3" fmla="*/ 3778 w 6182"/>
                  <a:gd name="connsiteY3" fmla="*/ 0 h 7555"/>
                  <a:gd name="connsiteX4" fmla="*/ 3778 w 6182"/>
                  <a:gd name="connsiteY4" fmla="*/ 0 h 7555"/>
                  <a:gd name="connsiteX5" fmla="*/ 6182 w 6182"/>
                  <a:gd name="connsiteY5" fmla="*/ 0 h 7555"/>
                  <a:gd name="connsiteX6" fmla="*/ 6182 w 6182"/>
                  <a:gd name="connsiteY6" fmla="*/ 2404 h 7555"/>
                  <a:gd name="connsiteX7" fmla="*/ 6182 w 6182"/>
                  <a:gd name="connsiteY7" fmla="*/ 3606 h 7555"/>
                  <a:gd name="connsiteX8" fmla="*/ 6182 w 6182"/>
                  <a:gd name="connsiteY8" fmla="*/ 4808 h 7555"/>
                  <a:gd name="connsiteX9" fmla="*/ 3778 w 6182"/>
                  <a:gd name="connsiteY9" fmla="*/ 4808 h 7555"/>
                  <a:gd name="connsiteX10" fmla="*/ 3778 w 6182"/>
                  <a:gd name="connsiteY10" fmla="*/ 4636 h 7555"/>
                  <a:gd name="connsiteX11" fmla="*/ 3778 w 6182"/>
                  <a:gd name="connsiteY11" fmla="*/ 4808 h 7555"/>
                  <a:gd name="connsiteX12" fmla="*/ 6182 w 6182"/>
                  <a:gd name="connsiteY12" fmla="*/ 4808 h 7555"/>
                  <a:gd name="connsiteX13" fmla="*/ 6182 w 6182"/>
                  <a:gd name="connsiteY13" fmla="*/ 7212 h 7555"/>
                  <a:gd name="connsiteX14" fmla="*/ 3778 w 6182"/>
                  <a:gd name="connsiteY14" fmla="*/ 7212 h 7555"/>
                  <a:gd name="connsiteX15" fmla="*/ 3778 w 6182"/>
                  <a:gd name="connsiteY15" fmla="*/ 7556 h 7555"/>
                  <a:gd name="connsiteX16" fmla="*/ 4980 w 6182"/>
                  <a:gd name="connsiteY16" fmla="*/ 3778 h 7555"/>
                  <a:gd name="connsiteX17" fmla="*/ 3778 w 6182"/>
                  <a:gd name="connsiteY17" fmla="*/ 3778 h 7555"/>
                  <a:gd name="connsiteX18" fmla="*/ 3778 w 6182"/>
                  <a:gd name="connsiteY18" fmla="*/ 3778 h 7555"/>
                  <a:gd name="connsiteX19" fmla="*/ 4980 w 6182"/>
                  <a:gd name="connsiteY19" fmla="*/ 3778 h 7555"/>
                  <a:gd name="connsiteX20" fmla="*/ 4980 w 6182"/>
                  <a:gd name="connsiteY20" fmla="*/ 3778 h 7555"/>
                  <a:gd name="connsiteX21" fmla="*/ 3778 w 6182"/>
                  <a:gd name="connsiteY21" fmla="*/ 3778 h 7555"/>
                  <a:gd name="connsiteX22" fmla="*/ 3778 w 6182"/>
                  <a:gd name="connsiteY22" fmla="*/ 3778 h 7555"/>
                  <a:gd name="connsiteX23" fmla="*/ 3778 w 6182"/>
                  <a:gd name="connsiteY23" fmla="*/ 3778 h 7555"/>
                  <a:gd name="connsiteX24" fmla="*/ 3778 w 6182"/>
                  <a:gd name="connsiteY24" fmla="*/ 377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2" h="7555">
                    <a:moveTo>
                      <a:pt x="3778" y="7556"/>
                    </a:moveTo>
                    <a:cubicBezTo>
                      <a:pt x="172" y="7384"/>
                      <a:pt x="0" y="3778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4808"/>
                    </a:lnTo>
                    <a:lnTo>
                      <a:pt x="3778" y="4808"/>
                    </a:lnTo>
                    <a:lnTo>
                      <a:pt x="3778" y="4636"/>
                    </a:lnTo>
                    <a:lnTo>
                      <a:pt x="3778" y="4808"/>
                    </a:lnTo>
                    <a:lnTo>
                      <a:pt x="6182" y="4808"/>
                    </a:lnTo>
                    <a:lnTo>
                      <a:pt x="6182" y="7212"/>
                    </a:lnTo>
                    <a:lnTo>
                      <a:pt x="3778" y="7212"/>
                    </a:lnTo>
                    <a:lnTo>
                      <a:pt x="3778" y="7556"/>
                    </a:lnTo>
                    <a:close/>
                    <a:moveTo>
                      <a:pt x="4980" y="3778"/>
                    </a:moveTo>
                    <a:lnTo>
                      <a:pt x="3778" y="3778"/>
                    </a:lnTo>
                    <a:lnTo>
                      <a:pt x="3778" y="3778"/>
                    </a:lnTo>
                    <a:lnTo>
                      <a:pt x="4980" y="3778"/>
                    </a:lnTo>
                    <a:lnTo>
                      <a:pt x="4980" y="3778"/>
                    </a:lnTo>
                    <a:close/>
                    <a:moveTo>
                      <a:pt x="3778" y="3778"/>
                    </a:moveTo>
                    <a:lnTo>
                      <a:pt x="3778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7">
              <a:extLst>
                <a:ext uri="{FF2B5EF4-FFF2-40B4-BE49-F238E27FC236}">
                  <a16:creationId xmlns:a16="http://schemas.microsoft.com/office/drawing/2014/main" xmlns="" id="{76910A78-877F-4331-A4CE-BE017B317FB1}"/>
                </a:ext>
              </a:extLst>
            </p:cNvPr>
            <p:cNvGrpSpPr/>
            <p:nvPr/>
          </p:nvGrpSpPr>
          <p:grpSpPr>
            <a:xfrm>
              <a:off x="5475780" y="3553029"/>
              <a:ext cx="6010" cy="6181"/>
              <a:chOff x="5475780" y="3553029"/>
              <a:chExt cx="6010" cy="6181"/>
            </a:xfrm>
            <a:solidFill>
              <a:srgbClr val="B4B4B4"/>
            </a:solidFill>
          </p:grpSpPr>
          <p:sp>
            <p:nvSpPr>
              <p:cNvPr id="1965" name="任意多边形: 形状 1964">
                <a:extLst>
                  <a:ext uri="{FF2B5EF4-FFF2-40B4-BE49-F238E27FC236}">
                    <a16:creationId xmlns:a16="http://schemas.microsoft.com/office/drawing/2014/main" xmlns="" id="{1A91CB67-16E0-416B-B4F7-080BB63D752D}"/>
                  </a:ext>
                </a:extLst>
              </p:cNvPr>
              <p:cNvSpPr/>
              <p:nvPr/>
            </p:nvSpPr>
            <p:spPr>
              <a:xfrm>
                <a:off x="5478356" y="3555604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6" name="任意多边形: 形状 1965">
                <a:extLst>
                  <a:ext uri="{FF2B5EF4-FFF2-40B4-BE49-F238E27FC236}">
                    <a16:creationId xmlns:a16="http://schemas.microsoft.com/office/drawing/2014/main" xmlns="" id="{5256AC47-FC1E-4D30-822D-DF0F8DE2A900}"/>
                  </a:ext>
                </a:extLst>
              </p:cNvPr>
              <p:cNvSpPr/>
              <p:nvPr/>
            </p:nvSpPr>
            <p:spPr>
              <a:xfrm>
                <a:off x="5475780" y="3553029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576 h 6181"/>
                  <a:gd name="connsiteX2" fmla="*/ 0 w 6010"/>
                  <a:gd name="connsiteY2" fmla="*/ 2576 h 6181"/>
                  <a:gd name="connsiteX3" fmla="*/ 0 w 6010"/>
                  <a:gd name="connsiteY3" fmla="*/ 172 h 6181"/>
                  <a:gd name="connsiteX4" fmla="*/ 2404 w 6010"/>
                  <a:gd name="connsiteY4" fmla="*/ 172 h 6181"/>
                  <a:gd name="connsiteX5" fmla="*/ 3606 w 6010"/>
                  <a:gd name="connsiteY5" fmla="*/ 172 h 6181"/>
                  <a:gd name="connsiteX6" fmla="*/ 3606 w 6010"/>
                  <a:gd name="connsiteY6" fmla="*/ 172 h 6181"/>
                  <a:gd name="connsiteX7" fmla="*/ 6010 w 6010"/>
                  <a:gd name="connsiteY7" fmla="*/ 0 h 6181"/>
                  <a:gd name="connsiteX8" fmla="*/ 6010 w 6010"/>
                  <a:gd name="connsiteY8" fmla="*/ 2576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778 w 6010"/>
                  <a:gd name="connsiteY11" fmla="*/ 6182 h 6181"/>
                  <a:gd name="connsiteX12" fmla="*/ 3778 w 6010"/>
                  <a:gd name="connsiteY12" fmla="*/ 6182 h 6181"/>
                  <a:gd name="connsiteX13" fmla="*/ 4980 w 6010"/>
                  <a:gd name="connsiteY13" fmla="*/ 2576 h 6181"/>
                  <a:gd name="connsiteX14" fmla="*/ 3778 w 6010"/>
                  <a:gd name="connsiteY14" fmla="*/ 2576 h 6181"/>
                  <a:gd name="connsiteX15" fmla="*/ 4980 w 6010"/>
                  <a:gd name="connsiteY15" fmla="*/ 2576 h 6181"/>
                  <a:gd name="connsiteX16" fmla="*/ 4980 w 6010"/>
                  <a:gd name="connsiteY16" fmla="*/ 2576 h 6181"/>
                  <a:gd name="connsiteX17" fmla="*/ 3778 w 6010"/>
                  <a:gd name="connsiteY17" fmla="*/ 2576 h 6181"/>
                  <a:gd name="connsiteX18" fmla="*/ 3778 w 6010"/>
                  <a:gd name="connsiteY18" fmla="*/ 1374 h 6181"/>
                  <a:gd name="connsiteX19" fmla="*/ 3778 w 6010"/>
                  <a:gd name="connsiteY19" fmla="*/ 2576 h 6181"/>
                  <a:gd name="connsiteX20" fmla="*/ 3778 w 6010"/>
                  <a:gd name="connsiteY20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172" y="6010"/>
                      <a:pt x="0" y="2576"/>
                      <a:pt x="0" y="2576"/>
                    </a:cubicBezTo>
                    <a:lnTo>
                      <a:pt x="0" y="2576"/>
                    </a:lnTo>
                    <a:lnTo>
                      <a:pt x="0" y="172"/>
                    </a:lnTo>
                    <a:lnTo>
                      <a:pt x="2404" y="172"/>
                    </a:lnTo>
                    <a:cubicBezTo>
                      <a:pt x="2404" y="172"/>
                      <a:pt x="2404" y="172"/>
                      <a:pt x="3606" y="172"/>
                    </a:cubicBezTo>
                    <a:lnTo>
                      <a:pt x="3606" y="172"/>
                    </a:lnTo>
                    <a:lnTo>
                      <a:pt x="6010" y="0"/>
                    </a:lnTo>
                    <a:lnTo>
                      <a:pt x="6010" y="2576"/>
                    </a:lnTo>
                    <a:lnTo>
                      <a:pt x="6010" y="3778"/>
                    </a:lnTo>
                    <a:lnTo>
                      <a:pt x="6010" y="6182"/>
                    </a:lnTo>
                    <a:lnTo>
                      <a:pt x="3778" y="6182"/>
                    </a:lnTo>
                    <a:lnTo>
                      <a:pt x="3778" y="6182"/>
                    </a:lnTo>
                    <a:close/>
                    <a:moveTo>
                      <a:pt x="4980" y="2576"/>
                    </a:moveTo>
                    <a:lnTo>
                      <a:pt x="3778" y="2576"/>
                    </a:lnTo>
                    <a:lnTo>
                      <a:pt x="4980" y="2576"/>
                    </a:lnTo>
                    <a:lnTo>
                      <a:pt x="4980" y="2576"/>
                    </a:lnTo>
                    <a:close/>
                    <a:moveTo>
                      <a:pt x="3778" y="2576"/>
                    </a:move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1" name="图形 7">
              <a:extLst>
                <a:ext uri="{FF2B5EF4-FFF2-40B4-BE49-F238E27FC236}">
                  <a16:creationId xmlns:a16="http://schemas.microsoft.com/office/drawing/2014/main" xmlns="" id="{B85F8F93-2888-479B-8A69-6035BDADC680}"/>
                </a:ext>
              </a:extLst>
            </p:cNvPr>
            <p:cNvGrpSpPr/>
            <p:nvPr/>
          </p:nvGrpSpPr>
          <p:grpSpPr>
            <a:xfrm>
              <a:off x="5465649" y="3520231"/>
              <a:ext cx="6010" cy="6010"/>
              <a:chOff x="5465649" y="3520231"/>
              <a:chExt cx="6010" cy="6010"/>
            </a:xfrm>
            <a:solidFill>
              <a:srgbClr val="B4B4B4"/>
            </a:solidFill>
          </p:grpSpPr>
          <p:sp>
            <p:nvSpPr>
              <p:cNvPr id="1963" name="任意多边形: 形状 1962">
                <a:extLst>
                  <a:ext uri="{FF2B5EF4-FFF2-40B4-BE49-F238E27FC236}">
                    <a16:creationId xmlns:a16="http://schemas.microsoft.com/office/drawing/2014/main" xmlns="" id="{627612CA-50CF-49AA-936B-10AE64153D8F}"/>
                  </a:ext>
                </a:extLst>
              </p:cNvPr>
              <p:cNvSpPr/>
              <p:nvPr/>
            </p:nvSpPr>
            <p:spPr>
              <a:xfrm>
                <a:off x="5468224" y="3522635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4" name="任意多边形: 形状 1963">
                <a:extLst>
                  <a:ext uri="{FF2B5EF4-FFF2-40B4-BE49-F238E27FC236}">
                    <a16:creationId xmlns:a16="http://schemas.microsoft.com/office/drawing/2014/main" xmlns="" id="{DF5888F1-5359-4D66-AF3E-477470649B64}"/>
                  </a:ext>
                </a:extLst>
              </p:cNvPr>
              <p:cNvSpPr/>
              <p:nvPr/>
            </p:nvSpPr>
            <p:spPr>
              <a:xfrm>
                <a:off x="5465649" y="3520231"/>
                <a:ext cx="6010" cy="6010"/>
              </a:xfrm>
              <a:custGeom>
                <a:avLst/>
                <a:gdLst>
                  <a:gd name="connsiteX0" fmla="*/ 0 w 6010"/>
                  <a:gd name="connsiteY0" fmla="*/ 6010 h 6010"/>
                  <a:gd name="connsiteX1" fmla="*/ 0 w 6010"/>
                  <a:gd name="connsiteY1" fmla="*/ 3606 h 6010"/>
                  <a:gd name="connsiteX2" fmla="*/ 0 w 6010"/>
                  <a:gd name="connsiteY2" fmla="*/ 2404 h 6010"/>
                  <a:gd name="connsiteX3" fmla="*/ 0 w 6010"/>
                  <a:gd name="connsiteY3" fmla="*/ 2404 h 6010"/>
                  <a:gd name="connsiteX4" fmla="*/ 0 w 6010"/>
                  <a:gd name="connsiteY4" fmla="*/ 0 h 6010"/>
                  <a:gd name="connsiteX5" fmla="*/ 2404 w 6010"/>
                  <a:gd name="connsiteY5" fmla="*/ 0 h 6010"/>
                  <a:gd name="connsiteX6" fmla="*/ 3606 w 6010"/>
                  <a:gd name="connsiteY6" fmla="*/ 0 h 6010"/>
                  <a:gd name="connsiteX7" fmla="*/ 3606 w 6010"/>
                  <a:gd name="connsiteY7" fmla="*/ 0 h 6010"/>
                  <a:gd name="connsiteX8" fmla="*/ 6010 w 6010"/>
                  <a:gd name="connsiteY8" fmla="*/ 0 h 6010"/>
                  <a:gd name="connsiteX9" fmla="*/ 6010 w 6010"/>
                  <a:gd name="connsiteY9" fmla="*/ 2404 h 6010"/>
                  <a:gd name="connsiteX10" fmla="*/ 5152 w 6010"/>
                  <a:gd name="connsiteY10" fmla="*/ 5152 h 6010"/>
                  <a:gd name="connsiteX11" fmla="*/ 5152 w 6010"/>
                  <a:gd name="connsiteY11" fmla="*/ 5152 h 6010"/>
                  <a:gd name="connsiteX12" fmla="*/ 2748 w 6010"/>
                  <a:gd name="connsiteY12" fmla="*/ 6010 h 6010"/>
                  <a:gd name="connsiteX13" fmla="*/ 2748 w 6010"/>
                  <a:gd name="connsiteY13" fmla="*/ 6010 h 6010"/>
                  <a:gd name="connsiteX14" fmla="*/ 2232 w 6010"/>
                  <a:gd name="connsiteY14" fmla="*/ 6010 h 6010"/>
                  <a:gd name="connsiteX15" fmla="*/ 2232 w 6010"/>
                  <a:gd name="connsiteY15" fmla="*/ 6010 h 6010"/>
                  <a:gd name="connsiteX16" fmla="*/ 0 w 6010"/>
                  <a:gd name="connsiteY16" fmla="*/ 6010 h 6010"/>
                  <a:gd name="connsiteX17" fmla="*/ 0 w 6010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2" y="5152"/>
                    </a:cubicBezTo>
                    <a:lnTo>
                      <a:pt x="5152" y="5152"/>
                    </a:lnTo>
                    <a:cubicBezTo>
                      <a:pt x="3950" y="6010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2" name="图形 7">
              <a:extLst>
                <a:ext uri="{FF2B5EF4-FFF2-40B4-BE49-F238E27FC236}">
                  <a16:creationId xmlns:a16="http://schemas.microsoft.com/office/drawing/2014/main" xmlns="" id="{9D93B858-D573-45CA-944C-1EEE6D9D24D4}"/>
                </a:ext>
              </a:extLst>
            </p:cNvPr>
            <p:cNvGrpSpPr/>
            <p:nvPr/>
          </p:nvGrpSpPr>
          <p:grpSpPr>
            <a:xfrm>
              <a:off x="5452770" y="3466827"/>
              <a:ext cx="6182" cy="6181"/>
              <a:chOff x="5452770" y="3466827"/>
              <a:chExt cx="6182" cy="6181"/>
            </a:xfrm>
            <a:solidFill>
              <a:srgbClr val="B4B4B4"/>
            </a:solidFill>
          </p:grpSpPr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xmlns="" id="{0A4F03F7-CBDC-43A7-A01B-7F2924F800AD}"/>
                  </a:ext>
                </a:extLst>
              </p:cNvPr>
              <p:cNvSpPr/>
              <p:nvPr/>
            </p:nvSpPr>
            <p:spPr>
              <a:xfrm>
                <a:off x="5455346" y="3469403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2" name="任意多边形: 形状 1961">
                <a:extLst>
                  <a:ext uri="{FF2B5EF4-FFF2-40B4-BE49-F238E27FC236}">
                    <a16:creationId xmlns:a16="http://schemas.microsoft.com/office/drawing/2014/main" xmlns="" id="{B4C2E6EB-7FCE-4758-8A4A-37209610A539}"/>
                  </a:ext>
                </a:extLst>
              </p:cNvPr>
              <p:cNvSpPr/>
              <p:nvPr/>
            </p:nvSpPr>
            <p:spPr>
              <a:xfrm>
                <a:off x="5452770" y="3466827"/>
                <a:ext cx="6182" cy="6181"/>
              </a:xfrm>
              <a:custGeom>
                <a:avLst/>
                <a:gdLst>
                  <a:gd name="connsiteX0" fmla="*/ 3778 w 6182"/>
                  <a:gd name="connsiteY0" fmla="*/ 6182 h 6181"/>
                  <a:gd name="connsiteX1" fmla="*/ 0 w 6182"/>
                  <a:gd name="connsiteY1" fmla="*/ 6182 h 6181"/>
                  <a:gd name="connsiteX2" fmla="*/ 0 w 6182"/>
                  <a:gd name="connsiteY2" fmla="*/ 3778 h 6181"/>
                  <a:gd name="connsiteX3" fmla="*/ 3778 w 6182"/>
                  <a:gd name="connsiteY3" fmla="*/ 0 h 6181"/>
                  <a:gd name="connsiteX4" fmla="*/ 3778 w 6182"/>
                  <a:gd name="connsiteY4" fmla="*/ 0 h 6181"/>
                  <a:gd name="connsiteX5" fmla="*/ 6182 w 6182"/>
                  <a:gd name="connsiteY5" fmla="*/ 0 h 6181"/>
                  <a:gd name="connsiteX6" fmla="*/ 6182 w 6182"/>
                  <a:gd name="connsiteY6" fmla="*/ 2404 h 6181"/>
                  <a:gd name="connsiteX7" fmla="*/ 6182 w 6182"/>
                  <a:gd name="connsiteY7" fmla="*/ 3606 h 6181"/>
                  <a:gd name="connsiteX8" fmla="*/ 6182 w 6182"/>
                  <a:gd name="connsiteY8" fmla="*/ 3606 h 6181"/>
                  <a:gd name="connsiteX9" fmla="*/ 6182 w 6182"/>
                  <a:gd name="connsiteY9" fmla="*/ 6010 h 6181"/>
                  <a:gd name="connsiteX10" fmla="*/ 3778 w 6182"/>
                  <a:gd name="connsiteY10" fmla="*/ 6010 h 6181"/>
                  <a:gd name="connsiteX11" fmla="*/ 3778 w 6182"/>
                  <a:gd name="connsiteY11" fmla="*/ 6182 h 6181"/>
                  <a:gd name="connsiteX12" fmla="*/ 3778 w 6182"/>
                  <a:gd name="connsiteY12" fmla="*/ 3778 h 6181"/>
                  <a:gd name="connsiteX13" fmla="*/ 3778 w 6182"/>
                  <a:gd name="connsiteY13" fmla="*/ 1374 h 6181"/>
                  <a:gd name="connsiteX14" fmla="*/ 3778 w 6182"/>
                  <a:gd name="connsiteY14" fmla="*/ 3778 h 6181"/>
                  <a:gd name="connsiteX15" fmla="*/ 3778 w 6182"/>
                  <a:gd name="connsiteY15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2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137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3" name="图形 7">
              <a:extLst>
                <a:ext uri="{FF2B5EF4-FFF2-40B4-BE49-F238E27FC236}">
                  <a16:creationId xmlns:a16="http://schemas.microsoft.com/office/drawing/2014/main" xmlns="" id="{1276B99E-639E-4707-9AE3-AA30EFCBB0B8}"/>
                </a:ext>
              </a:extLst>
            </p:cNvPr>
            <p:cNvGrpSpPr/>
            <p:nvPr/>
          </p:nvGrpSpPr>
          <p:grpSpPr>
            <a:xfrm>
              <a:off x="5454144" y="3471979"/>
              <a:ext cx="6009" cy="7383"/>
              <a:chOff x="5454144" y="3471979"/>
              <a:chExt cx="6009" cy="7383"/>
            </a:xfrm>
            <a:solidFill>
              <a:srgbClr val="B4B4B4"/>
            </a:solidFill>
          </p:grpSpPr>
          <p:sp>
            <p:nvSpPr>
              <p:cNvPr id="1959" name="任意多边形: 形状 1958">
                <a:extLst>
                  <a:ext uri="{FF2B5EF4-FFF2-40B4-BE49-F238E27FC236}">
                    <a16:creationId xmlns:a16="http://schemas.microsoft.com/office/drawing/2014/main" xmlns="" id="{176ED1A0-5CC5-4D0F-AB34-BD361903FF07}"/>
                  </a:ext>
                </a:extLst>
              </p:cNvPr>
              <p:cNvSpPr/>
              <p:nvPr/>
            </p:nvSpPr>
            <p:spPr>
              <a:xfrm>
                <a:off x="5456720" y="3474554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0" name="任意多边形: 形状 1959">
                <a:extLst>
                  <a:ext uri="{FF2B5EF4-FFF2-40B4-BE49-F238E27FC236}">
                    <a16:creationId xmlns:a16="http://schemas.microsoft.com/office/drawing/2014/main" xmlns="" id="{2833BF90-7E42-484B-8FF9-1E55E4CBE77E}"/>
                  </a:ext>
                </a:extLst>
              </p:cNvPr>
              <p:cNvSpPr/>
              <p:nvPr/>
            </p:nvSpPr>
            <p:spPr>
              <a:xfrm>
                <a:off x="5454144" y="3471979"/>
                <a:ext cx="6009" cy="7383"/>
              </a:xfrm>
              <a:custGeom>
                <a:avLst/>
                <a:gdLst>
                  <a:gd name="connsiteX0" fmla="*/ 0 w 6009"/>
                  <a:gd name="connsiteY0" fmla="*/ 7384 h 7383"/>
                  <a:gd name="connsiteX1" fmla="*/ 0 w 6009"/>
                  <a:gd name="connsiteY1" fmla="*/ 4980 h 7383"/>
                  <a:gd name="connsiteX2" fmla="*/ 0 w 6009"/>
                  <a:gd name="connsiteY2" fmla="*/ 3778 h 7383"/>
                  <a:gd name="connsiteX3" fmla="*/ 0 w 6009"/>
                  <a:gd name="connsiteY3" fmla="*/ 3778 h 7383"/>
                  <a:gd name="connsiteX4" fmla="*/ 0 w 6009"/>
                  <a:gd name="connsiteY4" fmla="*/ 0 h 7383"/>
                  <a:gd name="connsiteX5" fmla="*/ 2404 w 6009"/>
                  <a:gd name="connsiteY5" fmla="*/ 0 h 7383"/>
                  <a:gd name="connsiteX6" fmla="*/ 6010 w 6009"/>
                  <a:gd name="connsiteY6" fmla="*/ 3778 h 7383"/>
                  <a:gd name="connsiteX7" fmla="*/ 6010 w 6009"/>
                  <a:gd name="connsiteY7" fmla="*/ 3778 h 7383"/>
                  <a:gd name="connsiteX8" fmla="*/ 5151 w 6009"/>
                  <a:gd name="connsiteY8" fmla="*/ 6525 h 7383"/>
                  <a:gd name="connsiteX9" fmla="*/ 5151 w 6009"/>
                  <a:gd name="connsiteY9" fmla="*/ 6525 h 7383"/>
                  <a:gd name="connsiteX10" fmla="*/ 2747 w 6009"/>
                  <a:gd name="connsiteY10" fmla="*/ 7384 h 7383"/>
                  <a:gd name="connsiteX11" fmla="*/ 2747 w 6009"/>
                  <a:gd name="connsiteY11" fmla="*/ 7384 h 7383"/>
                  <a:gd name="connsiteX12" fmla="*/ 2232 w 6009"/>
                  <a:gd name="connsiteY12" fmla="*/ 7384 h 7383"/>
                  <a:gd name="connsiteX13" fmla="*/ 2232 w 6009"/>
                  <a:gd name="connsiteY13" fmla="*/ 7384 h 7383"/>
                  <a:gd name="connsiteX14" fmla="*/ 0 w 6009"/>
                  <a:gd name="connsiteY14" fmla="*/ 7384 h 7383"/>
                  <a:gd name="connsiteX15" fmla="*/ 0 w 6009"/>
                  <a:gd name="connsiteY15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7383">
                    <a:moveTo>
                      <a:pt x="0" y="7384"/>
                    </a:moveTo>
                    <a:lnTo>
                      <a:pt x="0" y="4980"/>
                    </a:lnTo>
                    <a:cubicBezTo>
                      <a:pt x="0" y="4980"/>
                      <a:pt x="0" y="4980"/>
                      <a:pt x="0" y="3778"/>
                    </a:cubicBez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010" y="3778"/>
                    </a:cubicBezTo>
                    <a:lnTo>
                      <a:pt x="6010" y="3778"/>
                    </a:lnTo>
                    <a:cubicBezTo>
                      <a:pt x="5838" y="4293"/>
                      <a:pt x="6353" y="4980"/>
                      <a:pt x="5151" y="6525"/>
                    </a:cubicBezTo>
                    <a:lnTo>
                      <a:pt x="5151" y="6525"/>
                    </a:lnTo>
                    <a:cubicBezTo>
                      <a:pt x="3949" y="7384"/>
                      <a:pt x="3263" y="7384"/>
                      <a:pt x="2747" y="7384"/>
                    </a:cubicBezTo>
                    <a:lnTo>
                      <a:pt x="2747" y="7384"/>
                    </a:lnTo>
                    <a:cubicBezTo>
                      <a:pt x="2576" y="7384"/>
                      <a:pt x="2404" y="7384"/>
                      <a:pt x="2232" y="7384"/>
                    </a:cubicBezTo>
                    <a:lnTo>
                      <a:pt x="2232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7">
              <a:extLst>
                <a:ext uri="{FF2B5EF4-FFF2-40B4-BE49-F238E27FC236}">
                  <a16:creationId xmlns:a16="http://schemas.microsoft.com/office/drawing/2014/main" xmlns="" id="{EE86E66B-FCD7-431A-B451-974807D61C5A}"/>
                </a:ext>
              </a:extLst>
            </p:cNvPr>
            <p:cNvGrpSpPr/>
            <p:nvPr/>
          </p:nvGrpSpPr>
          <p:grpSpPr>
            <a:xfrm>
              <a:off x="5382538" y="3505113"/>
              <a:ext cx="4808" cy="1208"/>
              <a:chOff x="5382538" y="3505113"/>
              <a:chExt cx="4808" cy="1208"/>
            </a:xfrm>
            <a:solidFill>
              <a:srgbClr val="B4B4B4"/>
            </a:solidFill>
          </p:grpSpPr>
          <p:sp>
            <p:nvSpPr>
              <p:cNvPr id="1957" name="任意多边形: 形状 1956">
                <a:extLst>
                  <a:ext uri="{FF2B5EF4-FFF2-40B4-BE49-F238E27FC236}">
                    <a16:creationId xmlns:a16="http://schemas.microsoft.com/office/drawing/2014/main" xmlns="" id="{45E59298-902C-4768-A66C-3EF9D6C6F00C}"/>
                  </a:ext>
                </a:extLst>
              </p:cNvPr>
              <p:cNvSpPr/>
              <p:nvPr/>
            </p:nvSpPr>
            <p:spPr>
              <a:xfrm>
                <a:off x="5384943" y="3505113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8" name="任意多边形: 形状 1957">
                <a:extLst>
                  <a:ext uri="{FF2B5EF4-FFF2-40B4-BE49-F238E27FC236}">
                    <a16:creationId xmlns:a16="http://schemas.microsoft.com/office/drawing/2014/main" xmlns="" id="{64588926-B37A-4D17-B31F-3FEC623BB0B9}"/>
                  </a:ext>
                </a:extLst>
              </p:cNvPr>
              <p:cNvSpPr/>
              <p:nvPr/>
            </p:nvSpPr>
            <p:spPr>
              <a:xfrm>
                <a:off x="5382538" y="3505120"/>
                <a:ext cx="4808" cy="1202"/>
              </a:xfrm>
              <a:custGeom>
                <a:avLst/>
                <a:gdLst>
                  <a:gd name="connsiteX0" fmla="*/ 4808 w 4808"/>
                  <a:gd name="connsiteY0" fmla="*/ 1031 h 1202"/>
                  <a:gd name="connsiteX1" fmla="*/ 2404 w 4808"/>
                  <a:gd name="connsiteY1" fmla="*/ 1031 h 1202"/>
                  <a:gd name="connsiteX2" fmla="*/ 4808 w 4808"/>
                  <a:gd name="connsiteY2" fmla="*/ 1031 h 1202"/>
                  <a:gd name="connsiteX3" fmla="*/ 2404 w 4808"/>
                  <a:gd name="connsiteY3" fmla="*/ 1031 h 1202"/>
                  <a:gd name="connsiteX4" fmla="*/ 4808 w 4808"/>
                  <a:gd name="connsiteY4" fmla="*/ 1031 h 1202"/>
                  <a:gd name="connsiteX5" fmla="*/ 4808 w 4808"/>
                  <a:gd name="connsiteY5" fmla="*/ 1031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031"/>
                    </a:moveTo>
                    <a:lnTo>
                      <a:pt x="2404" y="1031"/>
                    </a:lnTo>
                    <a:lnTo>
                      <a:pt x="4808" y="1031"/>
                    </a:lnTo>
                    <a:lnTo>
                      <a:pt x="2404" y="1031"/>
                    </a:lnTo>
                    <a:lnTo>
                      <a:pt x="4808" y="1031"/>
                    </a:lnTo>
                    <a:lnTo>
                      <a:pt x="4808" y="1031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5" name="图形 7">
              <a:extLst>
                <a:ext uri="{FF2B5EF4-FFF2-40B4-BE49-F238E27FC236}">
                  <a16:creationId xmlns:a16="http://schemas.microsoft.com/office/drawing/2014/main" xmlns="" id="{8565FCD7-BDB9-4169-963B-1B74A7569E8D}"/>
                </a:ext>
              </a:extLst>
            </p:cNvPr>
            <p:cNvGrpSpPr/>
            <p:nvPr/>
          </p:nvGrpSpPr>
          <p:grpSpPr>
            <a:xfrm>
              <a:off x="5383568" y="3491039"/>
              <a:ext cx="1374" cy="4979"/>
              <a:chOff x="5383568" y="3491039"/>
              <a:chExt cx="1374" cy="4979"/>
            </a:xfrm>
            <a:solidFill>
              <a:srgbClr val="B4B4B4"/>
            </a:solidFill>
          </p:grpSpPr>
          <p:sp>
            <p:nvSpPr>
              <p:cNvPr id="1955" name="任意多边形: 形状 1954">
                <a:extLst>
                  <a:ext uri="{FF2B5EF4-FFF2-40B4-BE49-F238E27FC236}">
                    <a16:creationId xmlns:a16="http://schemas.microsoft.com/office/drawing/2014/main" xmlns="" id="{D091DB6B-DC35-4C21-9BBD-955F14D6932D}"/>
                  </a:ext>
                </a:extLst>
              </p:cNvPr>
              <p:cNvSpPr/>
              <p:nvPr/>
            </p:nvSpPr>
            <p:spPr>
              <a:xfrm>
                <a:off x="5383568" y="3493615"/>
                <a:ext cx="1374" cy="17171"/>
              </a:xfrm>
              <a:custGeom>
                <a:avLst/>
                <a:gdLst>
                  <a:gd name="connsiteX0" fmla="*/ 1374 w 1374"/>
                  <a:gd name="connsiteY0" fmla="*/ 0 h 17171"/>
                  <a:gd name="connsiteX1" fmla="*/ 0 w 1374"/>
                  <a:gd name="connsiteY1" fmla="*/ 0 h 17171"/>
                  <a:gd name="connsiteX2" fmla="*/ 1374 w 1374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6" name="任意多边形: 形状 1955">
                <a:extLst>
                  <a:ext uri="{FF2B5EF4-FFF2-40B4-BE49-F238E27FC236}">
                    <a16:creationId xmlns:a16="http://schemas.microsoft.com/office/drawing/2014/main" xmlns="" id="{735C98C2-1233-4482-8EF2-277C0A10279C}"/>
                  </a:ext>
                </a:extLst>
              </p:cNvPr>
              <p:cNvSpPr/>
              <p:nvPr/>
            </p:nvSpPr>
            <p:spPr>
              <a:xfrm>
                <a:off x="5383568" y="3491039"/>
                <a:ext cx="1374" cy="4979"/>
              </a:xfrm>
              <a:custGeom>
                <a:avLst/>
                <a:gdLst>
                  <a:gd name="connsiteX0" fmla="*/ 0 w 1374"/>
                  <a:gd name="connsiteY0" fmla="*/ 4980 h 4979"/>
                  <a:gd name="connsiteX1" fmla="*/ 0 w 1374"/>
                  <a:gd name="connsiteY1" fmla="*/ 0 h 4979"/>
                  <a:gd name="connsiteX2" fmla="*/ 1202 w 1374"/>
                  <a:gd name="connsiteY2" fmla="*/ 0 h 4979"/>
                  <a:gd name="connsiteX3" fmla="*/ 1202 w 1374"/>
                  <a:gd name="connsiteY3" fmla="*/ 2404 h 4979"/>
                  <a:gd name="connsiteX4" fmla="*/ 1202 w 1374"/>
                  <a:gd name="connsiteY4" fmla="*/ 4808 h 4979"/>
                  <a:gd name="connsiteX5" fmla="*/ 0 w 1374"/>
                  <a:gd name="connsiteY5" fmla="*/ 4808 h 4979"/>
                  <a:gd name="connsiteX6" fmla="*/ 0 w 1374"/>
                  <a:gd name="connsiteY6" fmla="*/ 4980 h 4979"/>
                  <a:gd name="connsiteX7" fmla="*/ 1374 w 1374"/>
                  <a:gd name="connsiteY7" fmla="*/ 2576 h 4979"/>
                  <a:gd name="connsiteX8" fmla="*/ 1374 w 1374"/>
                  <a:gd name="connsiteY8" fmla="*/ 172 h 4979"/>
                  <a:gd name="connsiteX9" fmla="*/ 1374 w 1374"/>
                  <a:gd name="connsiteY9" fmla="*/ 2576 h 4979"/>
                  <a:gd name="connsiteX10" fmla="*/ 1374 w 1374"/>
                  <a:gd name="connsiteY10" fmla="*/ 2576 h 4979"/>
                  <a:gd name="connsiteX11" fmla="*/ 1374 w 1374"/>
                  <a:gd name="connsiteY11" fmla="*/ 0 h 4979"/>
                  <a:gd name="connsiteX12" fmla="*/ 1374 w 1374"/>
                  <a:gd name="connsiteY12" fmla="*/ 2404 h 4979"/>
                  <a:gd name="connsiteX13" fmla="*/ 1374 w 1374"/>
                  <a:gd name="connsiteY13" fmla="*/ 0 h 4979"/>
                  <a:gd name="connsiteX14" fmla="*/ 1374 w 1374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4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6" name="图形 7">
              <a:extLst>
                <a:ext uri="{FF2B5EF4-FFF2-40B4-BE49-F238E27FC236}">
                  <a16:creationId xmlns:a16="http://schemas.microsoft.com/office/drawing/2014/main" xmlns="" id="{263FE9B0-F47B-409A-BE89-758F5A577BE7}"/>
                </a:ext>
              </a:extLst>
            </p:cNvPr>
            <p:cNvGrpSpPr/>
            <p:nvPr/>
          </p:nvGrpSpPr>
          <p:grpSpPr>
            <a:xfrm>
              <a:off x="5349569" y="3463393"/>
              <a:ext cx="6010" cy="6010"/>
              <a:chOff x="5349569" y="3463393"/>
              <a:chExt cx="6010" cy="6010"/>
            </a:xfrm>
            <a:solidFill>
              <a:srgbClr val="B4B4B4"/>
            </a:solidFill>
          </p:grpSpPr>
          <p:sp>
            <p:nvSpPr>
              <p:cNvPr id="1953" name="任意多边形: 形状 1952">
                <a:extLst>
                  <a:ext uri="{FF2B5EF4-FFF2-40B4-BE49-F238E27FC236}">
                    <a16:creationId xmlns:a16="http://schemas.microsoft.com/office/drawing/2014/main" xmlns="" id="{33E3B651-4A57-4146-9927-4BDF88427D49}"/>
                  </a:ext>
                </a:extLst>
              </p:cNvPr>
              <p:cNvSpPr/>
              <p:nvPr/>
            </p:nvSpPr>
            <p:spPr>
              <a:xfrm>
                <a:off x="5352145" y="3465797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4" name="任意多边形: 形状 1953">
                <a:extLst>
                  <a:ext uri="{FF2B5EF4-FFF2-40B4-BE49-F238E27FC236}">
                    <a16:creationId xmlns:a16="http://schemas.microsoft.com/office/drawing/2014/main" xmlns="" id="{40407371-79BA-4652-BC30-009F063D7B13}"/>
                  </a:ext>
                </a:extLst>
              </p:cNvPr>
              <p:cNvSpPr/>
              <p:nvPr/>
            </p:nvSpPr>
            <p:spPr>
              <a:xfrm>
                <a:off x="5349569" y="3463393"/>
                <a:ext cx="6010" cy="6010"/>
              </a:xfrm>
              <a:custGeom>
                <a:avLst/>
                <a:gdLst>
                  <a:gd name="connsiteX0" fmla="*/ 3778 w 6010"/>
                  <a:gd name="connsiteY0" fmla="*/ 6010 h 6010"/>
                  <a:gd name="connsiteX1" fmla="*/ 3263 w 6010"/>
                  <a:gd name="connsiteY1" fmla="*/ 6010 h 6010"/>
                  <a:gd name="connsiteX2" fmla="*/ 3263 w 6010"/>
                  <a:gd name="connsiteY2" fmla="*/ 6010 h 6010"/>
                  <a:gd name="connsiteX3" fmla="*/ 859 w 6010"/>
                  <a:gd name="connsiteY3" fmla="*/ 5152 h 6010"/>
                  <a:gd name="connsiteX4" fmla="*/ 859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778 w 6010"/>
                  <a:gd name="connsiteY16" fmla="*/ 6010 h 6010"/>
                  <a:gd name="connsiteX17" fmla="*/ 3778 w 6010"/>
                  <a:gd name="connsiteY17" fmla="*/ 6010 h 6010"/>
                  <a:gd name="connsiteX18" fmla="*/ 3778 w 6010"/>
                  <a:gd name="connsiteY18" fmla="*/ 3606 h 6010"/>
                  <a:gd name="connsiteX19" fmla="*/ 3778 w 6010"/>
                  <a:gd name="connsiteY19" fmla="*/ 2919 h 6010"/>
                  <a:gd name="connsiteX20" fmla="*/ 3778 w 6010"/>
                  <a:gd name="connsiteY20" fmla="*/ 3606 h 6010"/>
                  <a:gd name="connsiteX21" fmla="*/ 3778 w 6010"/>
                  <a:gd name="connsiteY21" fmla="*/ 3606 h 6010"/>
                  <a:gd name="connsiteX22" fmla="*/ 3778 w 6010"/>
                  <a:gd name="connsiteY22" fmla="*/ 1374 h 6010"/>
                  <a:gd name="connsiteX23" fmla="*/ 3778 w 6010"/>
                  <a:gd name="connsiteY23" fmla="*/ 1202 h 6010"/>
                  <a:gd name="connsiteX24" fmla="*/ 3778 w 6010"/>
                  <a:gd name="connsiteY24" fmla="*/ 1374 h 6010"/>
                  <a:gd name="connsiteX25" fmla="*/ 3778 w 6010"/>
                  <a:gd name="connsiteY25" fmla="*/ 1374 h 6010"/>
                  <a:gd name="connsiteX26" fmla="*/ 3778 w 6010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7" name="图形 7">
              <a:extLst>
                <a:ext uri="{FF2B5EF4-FFF2-40B4-BE49-F238E27FC236}">
                  <a16:creationId xmlns:a16="http://schemas.microsoft.com/office/drawing/2014/main" xmlns="" id="{65BC8FDB-84B2-4780-A4C6-29A0F399E646}"/>
                </a:ext>
              </a:extLst>
            </p:cNvPr>
            <p:cNvGrpSpPr/>
            <p:nvPr/>
          </p:nvGrpSpPr>
          <p:grpSpPr>
            <a:xfrm>
              <a:off x="5338236" y="3455666"/>
              <a:ext cx="6696" cy="6181"/>
              <a:chOff x="5338236" y="3455666"/>
              <a:chExt cx="6696" cy="6181"/>
            </a:xfrm>
            <a:solidFill>
              <a:srgbClr val="B4B4B4"/>
            </a:solidFill>
          </p:grpSpPr>
          <p:sp>
            <p:nvSpPr>
              <p:cNvPr id="1951" name="任意多边形: 形状 1950">
                <a:extLst>
                  <a:ext uri="{FF2B5EF4-FFF2-40B4-BE49-F238E27FC236}">
                    <a16:creationId xmlns:a16="http://schemas.microsoft.com/office/drawing/2014/main" xmlns="" id="{B7D7A2A2-6607-47C5-A789-96EF8BC2B98E}"/>
                  </a:ext>
                </a:extLst>
              </p:cNvPr>
              <p:cNvSpPr/>
              <p:nvPr/>
            </p:nvSpPr>
            <p:spPr>
              <a:xfrm>
                <a:off x="5340639" y="345824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2" name="任意多边形: 形状 1951">
                <a:extLst>
                  <a:ext uri="{FF2B5EF4-FFF2-40B4-BE49-F238E27FC236}">
                    <a16:creationId xmlns:a16="http://schemas.microsoft.com/office/drawing/2014/main" xmlns="" id="{16697570-E1E2-43A1-BE41-0E77A2D70F0E}"/>
                  </a:ext>
                </a:extLst>
              </p:cNvPr>
              <p:cNvSpPr/>
              <p:nvPr/>
            </p:nvSpPr>
            <p:spPr>
              <a:xfrm>
                <a:off x="5338236" y="3455666"/>
                <a:ext cx="6696" cy="6181"/>
              </a:xfrm>
              <a:custGeom>
                <a:avLst/>
                <a:gdLst>
                  <a:gd name="connsiteX0" fmla="*/ 0 w 6696"/>
                  <a:gd name="connsiteY0" fmla="*/ 6182 h 6181"/>
                  <a:gd name="connsiteX1" fmla="*/ 0 w 6696"/>
                  <a:gd name="connsiteY1" fmla="*/ 3778 h 6181"/>
                  <a:gd name="connsiteX2" fmla="*/ 0 w 6696"/>
                  <a:gd name="connsiteY2" fmla="*/ 0 h 6181"/>
                  <a:gd name="connsiteX3" fmla="*/ 2404 w 6696"/>
                  <a:gd name="connsiteY3" fmla="*/ 0 h 6181"/>
                  <a:gd name="connsiteX4" fmla="*/ 3606 w 6696"/>
                  <a:gd name="connsiteY4" fmla="*/ 0 h 6181"/>
                  <a:gd name="connsiteX5" fmla="*/ 3606 w 6696"/>
                  <a:gd name="connsiteY5" fmla="*/ 0 h 6181"/>
                  <a:gd name="connsiteX6" fmla="*/ 3606 w 6696"/>
                  <a:gd name="connsiteY6" fmla="*/ 0 h 6181"/>
                  <a:gd name="connsiteX7" fmla="*/ 5323 w 6696"/>
                  <a:gd name="connsiteY7" fmla="*/ 687 h 6181"/>
                  <a:gd name="connsiteX8" fmla="*/ 5323 w 6696"/>
                  <a:gd name="connsiteY8" fmla="*/ 687 h 6181"/>
                  <a:gd name="connsiteX9" fmla="*/ 5838 w 6696"/>
                  <a:gd name="connsiteY9" fmla="*/ 1717 h 6181"/>
                  <a:gd name="connsiteX10" fmla="*/ 5838 w 6696"/>
                  <a:gd name="connsiteY10" fmla="*/ 1717 h 6181"/>
                  <a:gd name="connsiteX11" fmla="*/ 5838 w 6696"/>
                  <a:gd name="connsiteY11" fmla="*/ 1889 h 6181"/>
                  <a:gd name="connsiteX12" fmla="*/ 6697 w 6696"/>
                  <a:gd name="connsiteY12" fmla="*/ 4808 h 6181"/>
                  <a:gd name="connsiteX13" fmla="*/ 5151 w 6696"/>
                  <a:gd name="connsiteY13" fmla="*/ 4808 h 6181"/>
                  <a:gd name="connsiteX14" fmla="*/ 2404 w 6696"/>
                  <a:gd name="connsiteY14" fmla="*/ 6182 h 6181"/>
                  <a:gd name="connsiteX15" fmla="*/ 2404 w 6696"/>
                  <a:gd name="connsiteY15" fmla="*/ 6182 h 6181"/>
                  <a:gd name="connsiteX16" fmla="*/ 0 w 6696"/>
                  <a:gd name="connsiteY16" fmla="*/ 6182 h 6181"/>
                  <a:gd name="connsiteX17" fmla="*/ 0 w 6696"/>
                  <a:gd name="connsiteY17" fmla="*/ 6182 h 6181"/>
                  <a:gd name="connsiteX18" fmla="*/ 2404 w 6696"/>
                  <a:gd name="connsiteY18" fmla="*/ 4465 h 6181"/>
                  <a:gd name="connsiteX19" fmla="*/ 2404 w 6696"/>
                  <a:gd name="connsiteY19" fmla="*/ 3606 h 6181"/>
                  <a:gd name="connsiteX20" fmla="*/ 2404 w 6696"/>
                  <a:gd name="connsiteY20" fmla="*/ 4465 h 6181"/>
                  <a:gd name="connsiteX21" fmla="*/ 2404 w 6696"/>
                  <a:gd name="connsiteY21" fmla="*/ 4465 h 6181"/>
                  <a:gd name="connsiteX22" fmla="*/ 2404 w 6696"/>
                  <a:gd name="connsiteY22" fmla="*/ 4465 h 6181"/>
                  <a:gd name="connsiteX23" fmla="*/ 2061 w 6696"/>
                  <a:gd name="connsiteY23" fmla="*/ 4293 h 6181"/>
                  <a:gd name="connsiteX24" fmla="*/ 2404 w 6696"/>
                  <a:gd name="connsiteY24" fmla="*/ 4465 h 6181"/>
                  <a:gd name="connsiteX25" fmla="*/ 2404 w 6696"/>
                  <a:gd name="connsiteY25" fmla="*/ 4465 h 6181"/>
                  <a:gd name="connsiteX26" fmla="*/ 2404 w 6696"/>
                  <a:gd name="connsiteY26" fmla="*/ 3606 h 6181"/>
                  <a:gd name="connsiteX27" fmla="*/ 2404 w 6696"/>
                  <a:gd name="connsiteY27" fmla="*/ 3091 h 6181"/>
                  <a:gd name="connsiteX28" fmla="*/ 1717 w 6696"/>
                  <a:gd name="connsiteY28" fmla="*/ 3606 h 6181"/>
                  <a:gd name="connsiteX29" fmla="*/ 2061 w 6696"/>
                  <a:gd name="connsiteY29" fmla="*/ 4293 h 6181"/>
                  <a:gd name="connsiteX30" fmla="*/ 2061 w 6696"/>
                  <a:gd name="connsiteY30" fmla="*/ 4293 h 6181"/>
                  <a:gd name="connsiteX31" fmla="*/ 1373 w 6696"/>
                  <a:gd name="connsiteY31" fmla="*/ 2919 h 6181"/>
                  <a:gd name="connsiteX32" fmla="*/ 2576 w 6696"/>
                  <a:gd name="connsiteY32" fmla="*/ 2576 h 6181"/>
                  <a:gd name="connsiteX33" fmla="*/ 2576 w 6696"/>
                  <a:gd name="connsiteY33" fmla="*/ 2576 h 6181"/>
                  <a:gd name="connsiteX34" fmla="*/ 1373 w 6696"/>
                  <a:gd name="connsiteY34" fmla="*/ 2919 h 6181"/>
                  <a:gd name="connsiteX35" fmla="*/ 1373 w 6696"/>
                  <a:gd name="connsiteY35" fmla="*/ 2919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696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0"/>
                    </a:lnTo>
                    <a:cubicBezTo>
                      <a:pt x="4636" y="0"/>
                      <a:pt x="5151" y="515"/>
                      <a:pt x="5323" y="687"/>
                    </a:cubicBezTo>
                    <a:lnTo>
                      <a:pt x="5323" y="687"/>
                    </a:lnTo>
                    <a:cubicBezTo>
                      <a:pt x="6010" y="1717"/>
                      <a:pt x="5838" y="1545"/>
                      <a:pt x="5838" y="1717"/>
                    </a:cubicBezTo>
                    <a:lnTo>
                      <a:pt x="5838" y="1717"/>
                    </a:lnTo>
                    <a:lnTo>
                      <a:pt x="5838" y="1889"/>
                    </a:lnTo>
                    <a:lnTo>
                      <a:pt x="6697" y="4808"/>
                    </a:lnTo>
                    <a:lnTo>
                      <a:pt x="5151" y="4808"/>
                    </a:lnTo>
                    <a:cubicBezTo>
                      <a:pt x="4636" y="5495"/>
                      <a:pt x="3778" y="6010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404" y="4465"/>
                    </a:moveTo>
                    <a:lnTo>
                      <a:pt x="2404" y="3606"/>
                    </a:lnTo>
                    <a:lnTo>
                      <a:pt x="2404" y="4465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  <a:moveTo>
                      <a:pt x="2061" y="4293"/>
                    </a:moveTo>
                    <a:cubicBezTo>
                      <a:pt x="2232" y="4293"/>
                      <a:pt x="2232" y="4465"/>
                      <a:pt x="2404" y="4465"/>
                    </a:cubicBezTo>
                    <a:lnTo>
                      <a:pt x="2404" y="4465"/>
                    </a:lnTo>
                    <a:lnTo>
                      <a:pt x="2404" y="3606"/>
                    </a:lnTo>
                    <a:lnTo>
                      <a:pt x="2404" y="3091"/>
                    </a:lnTo>
                    <a:lnTo>
                      <a:pt x="1717" y="3606"/>
                    </a:lnTo>
                    <a:cubicBezTo>
                      <a:pt x="1717" y="3778"/>
                      <a:pt x="1889" y="4121"/>
                      <a:pt x="2061" y="4293"/>
                    </a:cubicBezTo>
                    <a:lnTo>
                      <a:pt x="2061" y="4293"/>
                    </a:lnTo>
                    <a:close/>
                    <a:moveTo>
                      <a:pt x="1373" y="2919"/>
                    </a:moveTo>
                    <a:lnTo>
                      <a:pt x="2576" y="2576"/>
                    </a:lnTo>
                    <a:lnTo>
                      <a:pt x="2576" y="2576"/>
                    </a:lnTo>
                    <a:lnTo>
                      <a:pt x="1373" y="2919"/>
                    </a:lnTo>
                    <a:lnTo>
                      <a:pt x="1373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7">
              <a:extLst>
                <a:ext uri="{FF2B5EF4-FFF2-40B4-BE49-F238E27FC236}">
                  <a16:creationId xmlns:a16="http://schemas.microsoft.com/office/drawing/2014/main" xmlns="" id="{31524CEF-C78F-475C-90DE-84F8BD2F4EC5}"/>
                </a:ext>
              </a:extLst>
            </p:cNvPr>
            <p:cNvGrpSpPr/>
            <p:nvPr/>
          </p:nvGrpSpPr>
          <p:grpSpPr>
            <a:xfrm>
              <a:off x="5355751" y="3460645"/>
              <a:ext cx="1373" cy="4979"/>
              <a:chOff x="5355751" y="3460645"/>
              <a:chExt cx="1373" cy="4979"/>
            </a:xfrm>
            <a:solidFill>
              <a:srgbClr val="B4B4B4"/>
            </a:solidFill>
          </p:grpSpPr>
          <p:sp>
            <p:nvSpPr>
              <p:cNvPr id="1949" name="任意多边形: 形状 1948">
                <a:extLst>
                  <a:ext uri="{FF2B5EF4-FFF2-40B4-BE49-F238E27FC236}">
                    <a16:creationId xmlns:a16="http://schemas.microsoft.com/office/drawing/2014/main" xmlns="" id="{E0467699-48AD-491A-AC00-328F60EB8A20}"/>
                  </a:ext>
                </a:extLst>
              </p:cNvPr>
              <p:cNvSpPr/>
              <p:nvPr/>
            </p:nvSpPr>
            <p:spPr>
              <a:xfrm>
                <a:off x="5355916" y="3463221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0" name="任意多边形: 形状 1949">
                <a:extLst>
                  <a:ext uri="{FF2B5EF4-FFF2-40B4-BE49-F238E27FC236}">
                    <a16:creationId xmlns:a16="http://schemas.microsoft.com/office/drawing/2014/main" xmlns="" id="{8A4CB750-D731-43C4-A0ED-44110FCF73D5}"/>
                  </a:ext>
                </a:extLst>
              </p:cNvPr>
              <p:cNvSpPr/>
              <p:nvPr/>
            </p:nvSpPr>
            <p:spPr>
              <a:xfrm>
                <a:off x="5355751" y="3460645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172 w 1373"/>
                  <a:gd name="connsiteY1" fmla="*/ 4980 h 4979"/>
                  <a:gd name="connsiteX2" fmla="*/ 0 w 1373"/>
                  <a:gd name="connsiteY2" fmla="*/ 172 h 4979"/>
                  <a:gd name="connsiteX3" fmla="*/ 1202 w 1373"/>
                  <a:gd name="connsiteY3" fmla="*/ 172 h 4979"/>
                  <a:gd name="connsiteX4" fmla="*/ 1202 w 1373"/>
                  <a:gd name="connsiteY4" fmla="*/ 172 h 4979"/>
                  <a:gd name="connsiteX5" fmla="*/ 1202 w 1373"/>
                  <a:gd name="connsiteY5" fmla="*/ 2576 h 4979"/>
                  <a:gd name="connsiteX6" fmla="*/ 1202 w 1373"/>
                  <a:gd name="connsiteY6" fmla="*/ 4980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3 w 1373"/>
                  <a:gd name="connsiteY9" fmla="*/ 2576 h 4979"/>
                  <a:gd name="connsiteX10" fmla="*/ 1373 w 1373"/>
                  <a:gd name="connsiteY10" fmla="*/ 172 h 4979"/>
                  <a:gd name="connsiteX11" fmla="*/ 1373 w 1373"/>
                  <a:gd name="connsiteY11" fmla="*/ 2576 h 4979"/>
                  <a:gd name="connsiteX12" fmla="*/ 1373 w 1373"/>
                  <a:gd name="connsiteY12" fmla="*/ 2576 h 4979"/>
                  <a:gd name="connsiteX13" fmla="*/ 1373 w 1373"/>
                  <a:gd name="connsiteY13" fmla="*/ 0 h 4979"/>
                  <a:gd name="connsiteX14" fmla="*/ 1373 w 1373"/>
                  <a:gd name="connsiteY14" fmla="*/ 2404 h 4979"/>
                  <a:gd name="connsiteX15" fmla="*/ 1373 w 1373"/>
                  <a:gd name="connsiteY15" fmla="*/ 0 h 4979"/>
                  <a:gd name="connsiteX16" fmla="*/ 1373 w 1373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687" y="4980"/>
                      <a:pt x="343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3" y="2576"/>
                    </a:moveTo>
                    <a:lnTo>
                      <a:pt x="1373" y="172"/>
                    </a:lnTo>
                    <a:lnTo>
                      <a:pt x="1373" y="2576"/>
                    </a:lnTo>
                    <a:lnTo>
                      <a:pt x="1373" y="2576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9" name="图形 7">
              <a:extLst>
                <a:ext uri="{FF2B5EF4-FFF2-40B4-BE49-F238E27FC236}">
                  <a16:creationId xmlns:a16="http://schemas.microsoft.com/office/drawing/2014/main" xmlns="" id="{997DCD64-749F-456B-AD3D-02AE801F8CC3}"/>
                </a:ext>
              </a:extLst>
            </p:cNvPr>
            <p:cNvGrpSpPr/>
            <p:nvPr/>
          </p:nvGrpSpPr>
          <p:grpSpPr>
            <a:xfrm>
              <a:off x="5362104" y="3461847"/>
              <a:ext cx="1202" cy="4979"/>
              <a:chOff x="5362104" y="3461847"/>
              <a:chExt cx="1202" cy="4979"/>
            </a:xfrm>
            <a:solidFill>
              <a:srgbClr val="B4B4B4"/>
            </a:solidFill>
          </p:grpSpPr>
          <p:sp>
            <p:nvSpPr>
              <p:cNvPr id="1947" name="任意多边形: 形状 1946">
                <a:extLst>
                  <a:ext uri="{FF2B5EF4-FFF2-40B4-BE49-F238E27FC236}">
                    <a16:creationId xmlns:a16="http://schemas.microsoft.com/office/drawing/2014/main" xmlns="" id="{9E7A39F2-771F-4B48-BBAE-D30BCFFB398A}"/>
                  </a:ext>
                </a:extLst>
              </p:cNvPr>
              <p:cNvSpPr/>
              <p:nvPr/>
            </p:nvSpPr>
            <p:spPr>
              <a:xfrm>
                <a:off x="5362104" y="346442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8" name="任意多边形: 形状 1947">
                <a:extLst>
                  <a:ext uri="{FF2B5EF4-FFF2-40B4-BE49-F238E27FC236}">
                    <a16:creationId xmlns:a16="http://schemas.microsoft.com/office/drawing/2014/main" xmlns="" id="{ED53C983-5BFE-49F5-9671-66A353BB07BC}"/>
                  </a:ext>
                </a:extLst>
              </p:cNvPr>
              <p:cNvSpPr/>
              <p:nvPr/>
            </p:nvSpPr>
            <p:spPr>
              <a:xfrm>
                <a:off x="5362104" y="3461847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0 h 4979"/>
                  <a:gd name="connsiteX2" fmla="*/ 1202 w 1202"/>
                  <a:gd name="connsiteY2" fmla="*/ 0 h 4979"/>
                  <a:gd name="connsiteX3" fmla="*/ 1202 w 1202"/>
                  <a:gd name="connsiteY3" fmla="*/ 2404 h 4979"/>
                  <a:gd name="connsiteX4" fmla="*/ 1202 w 1202"/>
                  <a:gd name="connsiteY4" fmla="*/ 4808 h 4979"/>
                  <a:gd name="connsiteX5" fmla="*/ 0 w 1202"/>
                  <a:gd name="connsiteY5" fmla="*/ 4808 h 4979"/>
                  <a:gd name="connsiteX6" fmla="*/ 0 w 1202"/>
                  <a:gd name="connsiteY6" fmla="*/ 4980 h 4979"/>
                  <a:gd name="connsiteX7" fmla="*/ 1202 w 1202"/>
                  <a:gd name="connsiteY7" fmla="*/ 2576 h 4979"/>
                  <a:gd name="connsiteX8" fmla="*/ 1202 w 1202"/>
                  <a:gd name="connsiteY8" fmla="*/ 172 h 4979"/>
                  <a:gd name="connsiteX9" fmla="*/ 1202 w 1202"/>
                  <a:gd name="connsiteY9" fmla="*/ 2576 h 4979"/>
                  <a:gd name="connsiteX10" fmla="*/ 1202 w 1202"/>
                  <a:gd name="connsiteY10" fmla="*/ 2576 h 4979"/>
                  <a:gd name="connsiteX11" fmla="*/ 1202 w 1202"/>
                  <a:gd name="connsiteY11" fmla="*/ 0 h 4979"/>
                  <a:gd name="connsiteX12" fmla="*/ 1202 w 1202"/>
                  <a:gd name="connsiteY12" fmla="*/ 2404 h 4979"/>
                  <a:gd name="connsiteX13" fmla="*/ 1202 w 1202"/>
                  <a:gd name="connsiteY13" fmla="*/ 0 h 4979"/>
                  <a:gd name="connsiteX14" fmla="*/ 1202 w 1202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0" name="图形 7">
              <a:extLst>
                <a:ext uri="{FF2B5EF4-FFF2-40B4-BE49-F238E27FC236}">
                  <a16:creationId xmlns:a16="http://schemas.microsoft.com/office/drawing/2014/main" xmlns="" id="{830FB414-7B75-4A79-B453-4C1683B4D8BC}"/>
                </a:ext>
              </a:extLst>
            </p:cNvPr>
            <p:cNvGrpSpPr/>
            <p:nvPr/>
          </p:nvGrpSpPr>
          <p:grpSpPr>
            <a:xfrm>
              <a:off x="5323125" y="3473517"/>
              <a:ext cx="4808" cy="1208"/>
              <a:chOff x="5323125" y="3473517"/>
              <a:chExt cx="4808" cy="1208"/>
            </a:xfrm>
            <a:solidFill>
              <a:srgbClr val="B4B4B4"/>
            </a:solidFill>
          </p:grpSpPr>
          <p:sp>
            <p:nvSpPr>
              <p:cNvPr id="1945" name="任意多边形: 形状 1944">
                <a:extLst>
                  <a:ext uri="{FF2B5EF4-FFF2-40B4-BE49-F238E27FC236}">
                    <a16:creationId xmlns:a16="http://schemas.microsoft.com/office/drawing/2014/main" xmlns="" id="{8F3B8A0B-E3FA-4FF2-B127-EAB7D049556D}"/>
                  </a:ext>
                </a:extLst>
              </p:cNvPr>
              <p:cNvSpPr/>
              <p:nvPr/>
            </p:nvSpPr>
            <p:spPr>
              <a:xfrm>
                <a:off x="5325700" y="3473517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6" name="任意多边形: 形状 1945">
                <a:extLst>
                  <a:ext uri="{FF2B5EF4-FFF2-40B4-BE49-F238E27FC236}">
                    <a16:creationId xmlns:a16="http://schemas.microsoft.com/office/drawing/2014/main" xmlns="" id="{A6109504-06BE-41F0-9DE1-42DADA5EB143}"/>
                  </a:ext>
                </a:extLst>
              </p:cNvPr>
              <p:cNvSpPr/>
              <p:nvPr/>
            </p:nvSpPr>
            <p:spPr>
              <a:xfrm>
                <a:off x="5323125" y="3473524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1" name="图形 7">
              <a:extLst>
                <a:ext uri="{FF2B5EF4-FFF2-40B4-BE49-F238E27FC236}">
                  <a16:creationId xmlns:a16="http://schemas.microsoft.com/office/drawing/2014/main" xmlns="" id="{214144E0-381C-428D-B27E-8E5884B7955E}"/>
                </a:ext>
              </a:extLst>
            </p:cNvPr>
            <p:cNvGrpSpPr/>
            <p:nvPr/>
          </p:nvGrpSpPr>
          <p:grpSpPr>
            <a:xfrm>
              <a:off x="5311791" y="3464423"/>
              <a:ext cx="1202" cy="4979"/>
              <a:chOff x="5311791" y="3464423"/>
              <a:chExt cx="1202" cy="4979"/>
            </a:xfrm>
            <a:solidFill>
              <a:srgbClr val="B4B4B4"/>
            </a:solidFill>
          </p:grpSpPr>
          <p:sp>
            <p:nvSpPr>
              <p:cNvPr id="1943" name="任意多边形: 形状 1942">
                <a:extLst>
                  <a:ext uri="{FF2B5EF4-FFF2-40B4-BE49-F238E27FC236}">
                    <a16:creationId xmlns:a16="http://schemas.microsoft.com/office/drawing/2014/main" xmlns="" id="{C12414BC-C5D4-46D9-9740-53E0F1936DF4}"/>
                  </a:ext>
                </a:extLst>
              </p:cNvPr>
              <p:cNvSpPr/>
              <p:nvPr/>
            </p:nvSpPr>
            <p:spPr>
              <a:xfrm>
                <a:off x="5311791" y="3466999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4" name="任意多边形: 形状 1943">
                <a:extLst>
                  <a:ext uri="{FF2B5EF4-FFF2-40B4-BE49-F238E27FC236}">
                    <a16:creationId xmlns:a16="http://schemas.microsoft.com/office/drawing/2014/main" xmlns="" id="{171263EF-6EF1-4CEB-A49A-460FB1AE6783}"/>
                  </a:ext>
                </a:extLst>
              </p:cNvPr>
              <p:cNvSpPr/>
              <p:nvPr/>
            </p:nvSpPr>
            <p:spPr>
              <a:xfrm>
                <a:off x="5311791" y="3464423"/>
                <a:ext cx="1202" cy="4979"/>
              </a:xfrm>
              <a:custGeom>
                <a:avLst/>
                <a:gdLst>
                  <a:gd name="connsiteX0" fmla="*/ 0 w 1202"/>
                  <a:gd name="connsiteY0" fmla="*/ 4980 h 4979"/>
                  <a:gd name="connsiteX1" fmla="*/ 0 w 1202"/>
                  <a:gd name="connsiteY1" fmla="*/ 2576 h 4979"/>
                  <a:gd name="connsiteX2" fmla="*/ 0 w 1202"/>
                  <a:gd name="connsiteY2" fmla="*/ 4980 h 4979"/>
                  <a:gd name="connsiteX3" fmla="*/ 0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4980 h 4979"/>
                  <a:gd name="connsiteX6" fmla="*/ 0 w 1202"/>
                  <a:gd name="connsiteY6" fmla="*/ 4980 h 4979"/>
                  <a:gd name="connsiteX7" fmla="*/ 0 w 1202"/>
                  <a:gd name="connsiteY7" fmla="*/ 4980 h 4979"/>
                  <a:gd name="connsiteX8" fmla="*/ 0 w 1202"/>
                  <a:gd name="connsiteY8" fmla="*/ 2576 h 4979"/>
                  <a:gd name="connsiteX9" fmla="*/ 0 w 1202"/>
                  <a:gd name="connsiteY9" fmla="*/ 4980 h 4979"/>
                  <a:gd name="connsiteX10" fmla="*/ 0 w 1202"/>
                  <a:gd name="connsiteY10" fmla="*/ 2576 h 4979"/>
                  <a:gd name="connsiteX11" fmla="*/ 0 w 1202"/>
                  <a:gd name="connsiteY11" fmla="*/ 2576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979">
                    <a:moveTo>
                      <a:pt x="0" y="4980"/>
                    </a:moveTo>
                    <a:lnTo>
                      <a:pt x="0" y="2576"/>
                    </a:ln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0" y="2576"/>
                    </a:moveTo>
                    <a:lnTo>
                      <a:pt x="0" y="4980"/>
                    </a:lnTo>
                    <a:lnTo>
                      <a:pt x="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2" name="图形 7">
              <a:extLst>
                <a:ext uri="{FF2B5EF4-FFF2-40B4-BE49-F238E27FC236}">
                  <a16:creationId xmlns:a16="http://schemas.microsoft.com/office/drawing/2014/main" xmlns="" id="{3D12F0E6-711B-416E-B459-AC0965539147}"/>
                </a:ext>
              </a:extLst>
            </p:cNvPr>
            <p:cNvGrpSpPr/>
            <p:nvPr/>
          </p:nvGrpSpPr>
          <p:grpSpPr>
            <a:xfrm>
              <a:off x="5305438" y="3454292"/>
              <a:ext cx="4979" cy="1373"/>
              <a:chOff x="5305438" y="3454292"/>
              <a:chExt cx="4979" cy="1373"/>
            </a:xfrm>
            <a:solidFill>
              <a:srgbClr val="B4B4B4"/>
            </a:solidFill>
          </p:grpSpPr>
          <p:sp>
            <p:nvSpPr>
              <p:cNvPr id="1941" name="任意多边形: 形状 1940">
                <a:extLst>
                  <a:ext uri="{FF2B5EF4-FFF2-40B4-BE49-F238E27FC236}">
                    <a16:creationId xmlns:a16="http://schemas.microsoft.com/office/drawing/2014/main" xmlns="" id="{30CBD857-ACC8-480B-8A69-5E9CBDE0EE5E}"/>
                  </a:ext>
                </a:extLst>
              </p:cNvPr>
              <p:cNvSpPr/>
              <p:nvPr/>
            </p:nvSpPr>
            <p:spPr>
              <a:xfrm>
                <a:off x="5308014" y="3454292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2" name="任意多边形: 形状 1941">
                <a:extLst>
                  <a:ext uri="{FF2B5EF4-FFF2-40B4-BE49-F238E27FC236}">
                    <a16:creationId xmlns:a16="http://schemas.microsoft.com/office/drawing/2014/main" xmlns="" id="{D0911DB5-EB35-4178-B233-0293F64A9FDA}"/>
                  </a:ext>
                </a:extLst>
              </p:cNvPr>
              <p:cNvSpPr/>
              <p:nvPr/>
            </p:nvSpPr>
            <p:spPr>
              <a:xfrm>
                <a:off x="5305438" y="3454292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4979 w 4979"/>
                  <a:gd name="connsiteY2" fmla="*/ 0 h 1373"/>
                  <a:gd name="connsiteX3" fmla="*/ 4979 w 4979"/>
                  <a:gd name="connsiteY3" fmla="*/ 1374 h 1373"/>
                  <a:gd name="connsiteX4" fmla="*/ 0 w 4979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979" y="0"/>
                    </a:lnTo>
                    <a:lnTo>
                      <a:pt x="4979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3" name="图形 7">
              <a:extLst>
                <a:ext uri="{FF2B5EF4-FFF2-40B4-BE49-F238E27FC236}">
                  <a16:creationId xmlns:a16="http://schemas.microsoft.com/office/drawing/2014/main" xmlns="" id="{FB341812-4F1F-46B3-9053-44EF5C56E176}"/>
                </a:ext>
              </a:extLst>
            </p:cNvPr>
            <p:cNvGrpSpPr/>
            <p:nvPr/>
          </p:nvGrpSpPr>
          <p:grpSpPr>
            <a:xfrm>
              <a:off x="5323125" y="3431625"/>
              <a:ext cx="6181" cy="6181"/>
              <a:chOff x="5323125" y="3431625"/>
              <a:chExt cx="6181" cy="6181"/>
            </a:xfrm>
            <a:solidFill>
              <a:srgbClr val="B4B4B4"/>
            </a:solidFill>
          </p:grpSpPr>
          <p:sp>
            <p:nvSpPr>
              <p:cNvPr id="1939" name="任意多边形: 形状 1938">
                <a:extLst>
                  <a:ext uri="{FF2B5EF4-FFF2-40B4-BE49-F238E27FC236}">
                    <a16:creationId xmlns:a16="http://schemas.microsoft.com/office/drawing/2014/main" xmlns="" id="{75243D30-5A24-4C4E-9966-27EFBCC6F1AF}"/>
                  </a:ext>
                </a:extLst>
              </p:cNvPr>
              <p:cNvSpPr/>
              <p:nvPr/>
            </p:nvSpPr>
            <p:spPr>
              <a:xfrm>
                <a:off x="5325528" y="3434029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0" name="任意多边形: 形状 1939">
                <a:extLst>
                  <a:ext uri="{FF2B5EF4-FFF2-40B4-BE49-F238E27FC236}">
                    <a16:creationId xmlns:a16="http://schemas.microsoft.com/office/drawing/2014/main" xmlns="" id="{2AA403B9-2AFC-42DC-B8A0-D7486A46DB55}"/>
                  </a:ext>
                </a:extLst>
              </p:cNvPr>
              <p:cNvSpPr/>
              <p:nvPr/>
            </p:nvSpPr>
            <p:spPr>
              <a:xfrm>
                <a:off x="5323125" y="3431625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2404 w 6181"/>
                  <a:gd name="connsiteY3" fmla="*/ 4808 h 6181"/>
                  <a:gd name="connsiteX4" fmla="*/ 2404 w 6181"/>
                  <a:gd name="connsiteY4" fmla="*/ 4636 h 6181"/>
                  <a:gd name="connsiteX5" fmla="*/ 2404 w 6181"/>
                  <a:gd name="connsiteY5" fmla="*/ 6010 h 6181"/>
                  <a:gd name="connsiteX6" fmla="*/ 0 w 6181"/>
                  <a:gd name="connsiteY6" fmla="*/ 6010 h 6181"/>
                  <a:gd name="connsiteX7" fmla="*/ 0 w 6181"/>
                  <a:gd name="connsiteY7" fmla="*/ 3606 h 6181"/>
                  <a:gd name="connsiteX8" fmla="*/ 0 w 6181"/>
                  <a:gd name="connsiteY8" fmla="*/ 2404 h 6181"/>
                  <a:gd name="connsiteX9" fmla="*/ 0 w 6181"/>
                  <a:gd name="connsiteY9" fmla="*/ 2404 h 6181"/>
                  <a:gd name="connsiteX10" fmla="*/ 0 w 6181"/>
                  <a:gd name="connsiteY10" fmla="*/ 0 h 6181"/>
                  <a:gd name="connsiteX11" fmla="*/ 2404 w 6181"/>
                  <a:gd name="connsiteY11" fmla="*/ 0 h 6181"/>
                  <a:gd name="connsiteX12" fmla="*/ 2919 w 6181"/>
                  <a:gd name="connsiteY12" fmla="*/ 0 h 6181"/>
                  <a:gd name="connsiteX13" fmla="*/ 2919 w 6181"/>
                  <a:gd name="connsiteY13" fmla="*/ 0 h 6181"/>
                  <a:gd name="connsiteX14" fmla="*/ 5323 w 6181"/>
                  <a:gd name="connsiteY14" fmla="*/ 859 h 6181"/>
                  <a:gd name="connsiteX15" fmla="*/ 5323 w 6181"/>
                  <a:gd name="connsiteY15" fmla="*/ 859 h 6181"/>
                  <a:gd name="connsiteX16" fmla="*/ 6182 w 6181"/>
                  <a:gd name="connsiteY16" fmla="*/ 3778 h 6181"/>
                  <a:gd name="connsiteX17" fmla="*/ 6182 w 6181"/>
                  <a:gd name="connsiteY17" fmla="*/ 3778 h 6181"/>
                  <a:gd name="connsiteX18" fmla="*/ 6182 w 6181"/>
                  <a:gd name="connsiteY18" fmla="*/ 6182 h 6181"/>
                  <a:gd name="connsiteX19" fmla="*/ 3606 w 6181"/>
                  <a:gd name="connsiteY19" fmla="*/ 6182 h 6181"/>
                  <a:gd name="connsiteX20" fmla="*/ 3606 w 6181"/>
                  <a:gd name="connsiteY20" fmla="*/ 6010 h 6181"/>
                  <a:gd name="connsiteX21" fmla="*/ 3606 w 6181"/>
                  <a:gd name="connsiteY21" fmla="*/ 3606 h 6181"/>
                  <a:gd name="connsiteX22" fmla="*/ 4808 w 6181"/>
                  <a:gd name="connsiteY22" fmla="*/ 3606 h 6181"/>
                  <a:gd name="connsiteX23" fmla="*/ 3606 w 6181"/>
                  <a:gd name="connsiteY23" fmla="*/ 3606 h 6181"/>
                  <a:gd name="connsiteX24" fmla="*/ 3606 w 6181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4" name="图形 7">
              <a:extLst>
                <a:ext uri="{FF2B5EF4-FFF2-40B4-BE49-F238E27FC236}">
                  <a16:creationId xmlns:a16="http://schemas.microsoft.com/office/drawing/2014/main" xmlns="" id="{2A675416-CD3D-4B0C-8AEA-7BB7360BBC3D}"/>
                </a:ext>
              </a:extLst>
            </p:cNvPr>
            <p:cNvGrpSpPr/>
            <p:nvPr/>
          </p:nvGrpSpPr>
          <p:grpSpPr>
            <a:xfrm>
              <a:off x="5317286" y="3424070"/>
              <a:ext cx="13908" cy="7383"/>
              <a:chOff x="5317286" y="3424070"/>
              <a:chExt cx="13908" cy="7383"/>
            </a:xfrm>
            <a:solidFill>
              <a:srgbClr val="B4B4B4"/>
            </a:solidFill>
          </p:grpSpPr>
          <p:sp>
            <p:nvSpPr>
              <p:cNvPr id="1937" name="任意多边形: 形状 1936">
                <a:extLst>
                  <a:ext uri="{FF2B5EF4-FFF2-40B4-BE49-F238E27FC236}">
                    <a16:creationId xmlns:a16="http://schemas.microsoft.com/office/drawing/2014/main" xmlns="" id="{88D78FC6-AD48-4B84-9D7B-65E0F13534C6}"/>
                  </a:ext>
                </a:extLst>
              </p:cNvPr>
              <p:cNvSpPr/>
              <p:nvPr/>
            </p:nvSpPr>
            <p:spPr>
              <a:xfrm>
                <a:off x="5322953" y="3427676"/>
                <a:ext cx="2575" cy="1202"/>
              </a:xfrm>
              <a:custGeom>
                <a:avLst/>
                <a:gdLst>
                  <a:gd name="connsiteX0" fmla="*/ 1202 w 2575"/>
                  <a:gd name="connsiteY0" fmla="*/ 1202 h 1202"/>
                  <a:gd name="connsiteX1" fmla="*/ 2576 w 2575"/>
                  <a:gd name="connsiteY1" fmla="*/ 1202 h 1202"/>
                  <a:gd name="connsiteX2" fmla="*/ 1202 w 2575"/>
                  <a:gd name="connsiteY2" fmla="*/ 0 h 1202"/>
                  <a:gd name="connsiteX3" fmla="*/ 0 w 2575"/>
                  <a:gd name="connsiteY3" fmla="*/ 1202 h 1202"/>
                  <a:gd name="connsiteX4" fmla="*/ 1202 w 2575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202">
                    <a:moveTo>
                      <a:pt x="1202" y="1202"/>
                    </a:moveTo>
                    <a:lnTo>
                      <a:pt x="2576" y="1202"/>
                    </a:lnTo>
                    <a:lnTo>
                      <a:pt x="1202" y="0"/>
                    </a:lnTo>
                    <a:lnTo>
                      <a:pt x="0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8" name="任意多边形: 形状 1937">
                <a:extLst>
                  <a:ext uri="{FF2B5EF4-FFF2-40B4-BE49-F238E27FC236}">
                    <a16:creationId xmlns:a16="http://schemas.microsoft.com/office/drawing/2014/main" xmlns="" id="{BA29D5E9-FD8B-43C2-8B5A-8D0C40DD8A16}"/>
                  </a:ext>
                </a:extLst>
              </p:cNvPr>
              <p:cNvSpPr/>
              <p:nvPr/>
            </p:nvSpPr>
            <p:spPr>
              <a:xfrm>
                <a:off x="5317286" y="3424070"/>
                <a:ext cx="13908" cy="7383"/>
              </a:xfrm>
              <a:custGeom>
                <a:avLst/>
                <a:gdLst>
                  <a:gd name="connsiteX0" fmla="*/ 8242 w 13908"/>
                  <a:gd name="connsiteY0" fmla="*/ 7384 h 7383"/>
                  <a:gd name="connsiteX1" fmla="*/ 6869 w 13908"/>
                  <a:gd name="connsiteY1" fmla="*/ 7384 h 7383"/>
                  <a:gd name="connsiteX2" fmla="*/ 6869 w 13908"/>
                  <a:gd name="connsiteY2" fmla="*/ 6010 h 7383"/>
                  <a:gd name="connsiteX3" fmla="*/ 6869 w 13908"/>
                  <a:gd name="connsiteY3" fmla="*/ 7384 h 7383"/>
                  <a:gd name="connsiteX4" fmla="*/ 0 w 13908"/>
                  <a:gd name="connsiteY4" fmla="*/ 7384 h 7383"/>
                  <a:gd name="connsiteX5" fmla="*/ 3949 w 13908"/>
                  <a:gd name="connsiteY5" fmla="*/ 3262 h 7383"/>
                  <a:gd name="connsiteX6" fmla="*/ 6869 w 13908"/>
                  <a:gd name="connsiteY6" fmla="*/ 0 h 7383"/>
                  <a:gd name="connsiteX7" fmla="*/ 8586 w 13908"/>
                  <a:gd name="connsiteY7" fmla="*/ 1889 h 7383"/>
                  <a:gd name="connsiteX8" fmla="*/ 13909 w 13908"/>
                  <a:gd name="connsiteY8" fmla="*/ 7384 h 7383"/>
                  <a:gd name="connsiteX9" fmla="*/ 8242 w 13908"/>
                  <a:gd name="connsiteY9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908" h="7383">
                    <a:moveTo>
                      <a:pt x="8242" y="7384"/>
                    </a:moveTo>
                    <a:lnTo>
                      <a:pt x="6869" y="7384"/>
                    </a:lnTo>
                    <a:lnTo>
                      <a:pt x="6869" y="6010"/>
                    </a:lnTo>
                    <a:lnTo>
                      <a:pt x="6869" y="7384"/>
                    </a:lnTo>
                    <a:lnTo>
                      <a:pt x="0" y="7384"/>
                    </a:lnTo>
                    <a:lnTo>
                      <a:pt x="3949" y="3262"/>
                    </a:lnTo>
                    <a:lnTo>
                      <a:pt x="6869" y="0"/>
                    </a:lnTo>
                    <a:lnTo>
                      <a:pt x="8586" y="1889"/>
                    </a:lnTo>
                    <a:lnTo>
                      <a:pt x="13909" y="7384"/>
                    </a:lnTo>
                    <a:lnTo>
                      <a:pt x="8242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5" name="图形 7">
              <a:extLst>
                <a:ext uri="{FF2B5EF4-FFF2-40B4-BE49-F238E27FC236}">
                  <a16:creationId xmlns:a16="http://schemas.microsoft.com/office/drawing/2014/main" xmlns="" id="{8987DD59-D8DB-4E6C-ABB7-E91F2DAAEDD4}"/>
                </a:ext>
              </a:extLst>
            </p:cNvPr>
            <p:cNvGrpSpPr/>
            <p:nvPr/>
          </p:nvGrpSpPr>
          <p:grpSpPr>
            <a:xfrm>
              <a:off x="5322946" y="3398656"/>
              <a:ext cx="2411" cy="4808"/>
              <a:chOff x="5322946" y="3398656"/>
              <a:chExt cx="2411" cy="4808"/>
            </a:xfrm>
            <a:solidFill>
              <a:srgbClr val="B4B4B4"/>
            </a:solidFill>
          </p:grpSpPr>
          <p:sp>
            <p:nvSpPr>
              <p:cNvPr id="1935" name="任意多边形: 形状 1934">
                <a:extLst>
                  <a:ext uri="{FF2B5EF4-FFF2-40B4-BE49-F238E27FC236}">
                    <a16:creationId xmlns:a16="http://schemas.microsoft.com/office/drawing/2014/main" xmlns="" id="{826E0253-4FEB-4A66-98DB-A97528CA6A85}"/>
                  </a:ext>
                </a:extLst>
              </p:cNvPr>
              <p:cNvSpPr/>
              <p:nvPr/>
            </p:nvSpPr>
            <p:spPr>
              <a:xfrm>
                <a:off x="5322946" y="3401060"/>
                <a:ext cx="2411" cy="17171"/>
              </a:xfrm>
              <a:custGeom>
                <a:avLst/>
                <a:gdLst>
                  <a:gd name="connsiteX0" fmla="*/ 1209 w 2411"/>
                  <a:gd name="connsiteY0" fmla="*/ 0 h 17171"/>
                  <a:gd name="connsiteX1" fmla="*/ 2411 w 2411"/>
                  <a:gd name="connsiteY1" fmla="*/ 0 h 17171"/>
                  <a:gd name="connsiteX2" fmla="*/ 1209 w 2411"/>
                  <a:gd name="connsiteY2" fmla="*/ 0 h 17171"/>
                  <a:gd name="connsiteX3" fmla="*/ 7 w 2411"/>
                  <a:gd name="connsiteY3" fmla="*/ 0 h 17171"/>
                  <a:gd name="connsiteX4" fmla="*/ 1209 w 2411"/>
                  <a:gd name="connsiteY4" fmla="*/ 0 h 17171"/>
                  <a:gd name="connsiteX5" fmla="*/ 1209 w 2411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 h="17171">
                    <a:moveTo>
                      <a:pt x="1209" y="0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6" name="任意多边形: 形状 1935">
                <a:extLst>
                  <a:ext uri="{FF2B5EF4-FFF2-40B4-BE49-F238E27FC236}">
                    <a16:creationId xmlns:a16="http://schemas.microsoft.com/office/drawing/2014/main" xmlns="" id="{AA6B60A9-2C26-4D53-B002-DA0AFB089926}"/>
                  </a:ext>
                </a:extLst>
              </p:cNvPr>
              <p:cNvSpPr/>
              <p:nvPr/>
            </p:nvSpPr>
            <p:spPr>
              <a:xfrm>
                <a:off x="5322953" y="3398656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172 w 2404"/>
                  <a:gd name="connsiteY1" fmla="*/ 4808 h 4808"/>
                  <a:gd name="connsiteX2" fmla="*/ 172 w 2404"/>
                  <a:gd name="connsiteY2" fmla="*/ 4808 h 4808"/>
                  <a:gd name="connsiteX3" fmla="*/ 0 w 2404"/>
                  <a:gd name="connsiteY3" fmla="*/ 4808 h 4808"/>
                  <a:gd name="connsiteX4" fmla="*/ 0 w 2404"/>
                  <a:gd name="connsiteY4" fmla="*/ 0 h 4808"/>
                  <a:gd name="connsiteX5" fmla="*/ 1202 w 2404"/>
                  <a:gd name="connsiteY5" fmla="*/ 0 h 4808"/>
                  <a:gd name="connsiteX6" fmla="*/ 1202 w 2404"/>
                  <a:gd name="connsiteY6" fmla="*/ 0 h 4808"/>
                  <a:gd name="connsiteX7" fmla="*/ 2404 w 2404"/>
                  <a:gd name="connsiteY7" fmla="*/ 0 h 4808"/>
                  <a:gd name="connsiteX8" fmla="*/ 2404 w 2404"/>
                  <a:gd name="connsiteY8" fmla="*/ 4808 h 4808"/>
                  <a:gd name="connsiteX9" fmla="*/ 1202 w 2404"/>
                  <a:gd name="connsiteY9" fmla="*/ 4808 h 4808"/>
                  <a:gd name="connsiteX10" fmla="*/ 1202 w 2404"/>
                  <a:gd name="connsiteY10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cubicBezTo>
                      <a:pt x="515" y="4808"/>
                      <a:pt x="172" y="4808"/>
                      <a:pt x="172" y="4808"/>
                    </a:cubicBezTo>
                    <a:lnTo>
                      <a:pt x="172" y="4808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6" name="图形 7">
              <a:extLst>
                <a:ext uri="{FF2B5EF4-FFF2-40B4-BE49-F238E27FC236}">
                  <a16:creationId xmlns:a16="http://schemas.microsoft.com/office/drawing/2014/main" xmlns="" id="{BADC069A-5E8D-4C6C-9B19-E194701BEC1E}"/>
                </a:ext>
              </a:extLst>
            </p:cNvPr>
            <p:cNvGrpSpPr/>
            <p:nvPr/>
          </p:nvGrpSpPr>
          <p:grpSpPr>
            <a:xfrm>
              <a:off x="5301660" y="3385777"/>
              <a:ext cx="6181" cy="6181"/>
              <a:chOff x="5301660" y="3385777"/>
              <a:chExt cx="6181" cy="6181"/>
            </a:xfrm>
            <a:solidFill>
              <a:srgbClr val="B4B4B4"/>
            </a:solidFill>
          </p:grpSpPr>
          <p:sp>
            <p:nvSpPr>
              <p:cNvPr id="1933" name="任意多边形: 形状 1932">
                <a:extLst>
                  <a:ext uri="{FF2B5EF4-FFF2-40B4-BE49-F238E27FC236}">
                    <a16:creationId xmlns:a16="http://schemas.microsoft.com/office/drawing/2014/main" xmlns="" id="{67389FDE-1C45-4149-8348-8C98F2B2A0E6}"/>
                  </a:ext>
                </a:extLst>
              </p:cNvPr>
              <p:cNvSpPr/>
              <p:nvPr/>
            </p:nvSpPr>
            <p:spPr>
              <a:xfrm>
                <a:off x="5303893" y="3388353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1202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4" name="任意多边形: 形状 1933">
                <a:extLst>
                  <a:ext uri="{FF2B5EF4-FFF2-40B4-BE49-F238E27FC236}">
                    <a16:creationId xmlns:a16="http://schemas.microsoft.com/office/drawing/2014/main" xmlns="" id="{9B95835A-A89A-4E8D-A3DA-C3CC152B883A}"/>
                  </a:ext>
                </a:extLst>
              </p:cNvPr>
              <p:cNvSpPr/>
              <p:nvPr/>
            </p:nvSpPr>
            <p:spPr>
              <a:xfrm>
                <a:off x="5301660" y="3385777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0 w 6181"/>
                  <a:gd name="connsiteY5" fmla="*/ 0 h 6181"/>
                  <a:gd name="connsiteX6" fmla="*/ 2404 w 6181"/>
                  <a:gd name="connsiteY6" fmla="*/ 0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6182 w 6181"/>
                  <a:gd name="connsiteY9" fmla="*/ 6010 h 6181"/>
                  <a:gd name="connsiteX10" fmla="*/ 3606 w 6181"/>
                  <a:gd name="connsiteY10" fmla="*/ 6010 h 6181"/>
                  <a:gd name="connsiteX11" fmla="*/ 3606 w 6181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7">
              <a:extLst>
                <a:ext uri="{FF2B5EF4-FFF2-40B4-BE49-F238E27FC236}">
                  <a16:creationId xmlns:a16="http://schemas.microsoft.com/office/drawing/2014/main" xmlns="" id="{612E2CF1-61E3-454C-AB6B-DF0CB01AAA76}"/>
                </a:ext>
              </a:extLst>
            </p:cNvPr>
            <p:cNvGrpSpPr/>
            <p:nvPr/>
          </p:nvGrpSpPr>
          <p:grpSpPr>
            <a:xfrm>
              <a:off x="5293933" y="3384575"/>
              <a:ext cx="4808" cy="1201"/>
              <a:chOff x="5293933" y="3384575"/>
              <a:chExt cx="4808" cy="1201"/>
            </a:xfrm>
            <a:solidFill>
              <a:srgbClr val="B4B4B4"/>
            </a:solidFill>
          </p:grpSpPr>
          <p:sp>
            <p:nvSpPr>
              <p:cNvPr id="1931" name="任意多边形: 形状 1930">
                <a:extLst>
                  <a:ext uri="{FF2B5EF4-FFF2-40B4-BE49-F238E27FC236}">
                    <a16:creationId xmlns:a16="http://schemas.microsoft.com/office/drawing/2014/main" xmlns="" id="{1878ABF1-FC06-4A09-9113-474E9E7BEAAA}"/>
                  </a:ext>
                </a:extLst>
              </p:cNvPr>
              <p:cNvSpPr/>
              <p:nvPr/>
            </p:nvSpPr>
            <p:spPr>
              <a:xfrm>
                <a:off x="5296337" y="3384575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2" name="任意多边形: 形状 1931">
                <a:extLst>
                  <a:ext uri="{FF2B5EF4-FFF2-40B4-BE49-F238E27FC236}">
                    <a16:creationId xmlns:a16="http://schemas.microsoft.com/office/drawing/2014/main" xmlns="" id="{83982BC1-19B0-44C1-BC3D-6620F30FBE86}"/>
                  </a:ext>
                </a:extLst>
              </p:cNvPr>
              <p:cNvSpPr/>
              <p:nvPr/>
            </p:nvSpPr>
            <p:spPr>
              <a:xfrm>
                <a:off x="5293933" y="3384575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4808 w 4808"/>
                  <a:gd name="connsiteY2" fmla="*/ 0 h 1201"/>
                  <a:gd name="connsiteX3" fmla="*/ 4808 w 4808"/>
                  <a:gd name="connsiteY3" fmla="*/ 1202 h 1201"/>
                  <a:gd name="connsiteX4" fmla="*/ 0 w 4808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8" name="图形 7">
              <a:extLst>
                <a:ext uri="{FF2B5EF4-FFF2-40B4-BE49-F238E27FC236}">
                  <a16:creationId xmlns:a16="http://schemas.microsoft.com/office/drawing/2014/main" xmlns="" id="{99701C22-219A-4FA4-B105-5427D1B77884}"/>
                </a:ext>
              </a:extLst>
            </p:cNvPr>
            <p:cNvGrpSpPr/>
            <p:nvPr/>
          </p:nvGrpSpPr>
          <p:grpSpPr>
            <a:xfrm>
              <a:off x="5340468" y="3381999"/>
              <a:ext cx="1202" cy="4808"/>
              <a:chOff x="5340468" y="3381999"/>
              <a:chExt cx="1202" cy="4808"/>
            </a:xfrm>
            <a:solidFill>
              <a:srgbClr val="B4B4B4"/>
            </a:solidFill>
          </p:grpSpPr>
          <p:sp>
            <p:nvSpPr>
              <p:cNvPr id="1929" name="任意多边形: 形状 1928">
                <a:extLst>
                  <a:ext uri="{FF2B5EF4-FFF2-40B4-BE49-F238E27FC236}">
                    <a16:creationId xmlns:a16="http://schemas.microsoft.com/office/drawing/2014/main" xmlns="" id="{D5C01EDF-528D-4A01-822E-496426E64F84}"/>
                  </a:ext>
                </a:extLst>
              </p:cNvPr>
              <p:cNvSpPr/>
              <p:nvPr/>
            </p:nvSpPr>
            <p:spPr>
              <a:xfrm>
                <a:off x="5340468" y="3384403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0" name="任意多边形: 形状 1929">
                <a:extLst>
                  <a:ext uri="{FF2B5EF4-FFF2-40B4-BE49-F238E27FC236}">
                    <a16:creationId xmlns:a16="http://schemas.microsoft.com/office/drawing/2014/main" xmlns="" id="{C782D21D-FB81-4FEE-9BF5-B6302586219C}"/>
                  </a:ext>
                </a:extLst>
              </p:cNvPr>
              <p:cNvSpPr/>
              <p:nvPr/>
            </p:nvSpPr>
            <p:spPr>
              <a:xfrm>
                <a:off x="5340468" y="338199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9" name="图形 7">
              <a:extLst>
                <a:ext uri="{FF2B5EF4-FFF2-40B4-BE49-F238E27FC236}">
                  <a16:creationId xmlns:a16="http://schemas.microsoft.com/office/drawing/2014/main" xmlns="" id="{9B5AE0F9-C1CD-4C45-BAD7-B48B09C7C762}"/>
                </a:ext>
              </a:extLst>
            </p:cNvPr>
            <p:cNvGrpSpPr/>
            <p:nvPr/>
          </p:nvGrpSpPr>
          <p:grpSpPr>
            <a:xfrm>
              <a:off x="5336862" y="3390929"/>
              <a:ext cx="6010" cy="7555"/>
              <a:chOff x="5336862" y="3390929"/>
              <a:chExt cx="6010" cy="7555"/>
            </a:xfrm>
            <a:solidFill>
              <a:srgbClr val="B4B4B4"/>
            </a:solidFill>
          </p:grpSpPr>
          <p:sp>
            <p:nvSpPr>
              <p:cNvPr id="1927" name="任意多边形: 形状 1926">
                <a:extLst>
                  <a:ext uri="{FF2B5EF4-FFF2-40B4-BE49-F238E27FC236}">
                    <a16:creationId xmlns:a16="http://schemas.microsoft.com/office/drawing/2014/main" xmlns="" id="{45E71EE5-A1DF-44CE-ACA1-149062C03198}"/>
                  </a:ext>
                </a:extLst>
              </p:cNvPr>
              <p:cNvSpPr/>
              <p:nvPr/>
            </p:nvSpPr>
            <p:spPr>
              <a:xfrm>
                <a:off x="5339266" y="3393333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8" name="任意多边形: 形状 1927">
                <a:extLst>
                  <a:ext uri="{FF2B5EF4-FFF2-40B4-BE49-F238E27FC236}">
                    <a16:creationId xmlns:a16="http://schemas.microsoft.com/office/drawing/2014/main" xmlns="" id="{944CF6BC-7AFA-49D3-BF90-6125606564FC}"/>
                  </a:ext>
                </a:extLst>
              </p:cNvPr>
              <p:cNvSpPr/>
              <p:nvPr/>
            </p:nvSpPr>
            <p:spPr>
              <a:xfrm>
                <a:off x="5336862" y="3390929"/>
                <a:ext cx="6010" cy="7555"/>
              </a:xfrm>
              <a:custGeom>
                <a:avLst/>
                <a:gdLst>
                  <a:gd name="connsiteX0" fmla="*/ 2748 w 6010"/>
                  <a:gd name="connsiteY0" fmla="*/ 5838 h 7555"/>
                  <a:gd name="connsiteX1" fmla="*/ 0 w 6010"/>
                  <a:gd name="connsiteY1" fmla="*/ 2404 h 7555"/>
                  <a:gd name="connsiteX2" fmla="*/ 0 w 6010"/>
                  <a:gd name="connsiteY2" fmla="*/ 2404 h 7555"/>
                  <a:gd name="connsiteX3" fmla="*/ 0 w 6010"/>
                  <a:gd name="connsiteY3" fmla="*/ 0 h 7555"/>
                  <a:gd name="connsiteX4" fmla="*/ 2404 w 6010"/>
                  <a:gd name="connsiteY4" fmla="*/ 0 h 7555"/>
                  <a:gd name="connsiteX5" fmla="*/ 6010 w 6010"/>
                  <a:gd name="connsiteY5" fmla="*/ 0 h 7555"/>
                  <a:gd name="connsiteX6" fmla="*/ 6010 w 6010"/>
                  <a:gd name="connsiteY6" fmla="*/ 2404 h 7555"/>
                  <a:gd name="connsiteX7" fmla="*/ 6010 w 6010"/>
                  <a:gd name="connsiteY7" fmla="*/ 3606 h 7555"/>
                  <a:gd name="connsiteX8" fmla="*/ 6010 w 6010"/>
                  <a:gd name="connsiteY8" fmla="*/ 3606 h 7555"/>
                  <a:gd name="connsiteX9" fmla="*/ 3606 w 6010"/>
                  <a:gd name="connsiteY9" fmla="*/ 3606 h 7555"/>
                  <a:gd name="connsiteX10" fmla="*/ 4293 w 6010"/>
                  <a:gd name="connsiteY10" fmla="*/ 2404 h 7555"/>
                  <a:gd name="connsiteX11" fmla="*/ 4808 w 6010"/>
                  <a:gd name="connsiteY11" fmla="*/ 2404 h 7555"/>
                  <a:gd name="connsiteX12" fmla="*/ 4293 w 6010"/>
                  <a:gd name="connsiteY12" fmla="*/ 2404 h 7555"/>
                  <a:gd name="connsiteX13" fmla="*/ 3606 w 6010"/>
                  <a:gd name="connsiteY13" fmla="*/ 3606 h 7555"/>
                  <a:gd name="connsiteX14" fmla="*/ 6010 w 6010"/>
                  <a:gd name="connsiteY14" fmla="*/ 3606 h 7555"/>
                  <a:gd name="connsiteX15" fmla="*/ 6010 w 6010"/>
                  <a:gd name="connsiteY15" fmla="*/ 7556 h 7555"/>
                  <a:gd name="connsiteX16" fmla="*/ 2748 w 6010"/>
                  <a:gd name="connsiteY16" fmla="*/ 5838 h 7555"/>
                  <a:gd name="connsiteX17" fmla="*/ 2748 w 6010"/>
                  <a:gd name="connsiteY17" fmla="*/ 5838 h 7555"/>
                  <a:gd name="connsiteX18" fmla="*/ 4637 w 6010"/>
                  <a:gd name="connsiteY18" fmla="*/ 1889 h 7555"/>
                  <a:gd name="connsiteX19" fmla="*/ 4808 w 6010"/>
                  <a:gd name="connsiteY19" fmla="*/ 1545 h 7555"/>
                  <a:gd name="connsiteX20" fmla="*/ 4637 w 6010"/>
                  <a:gd name="connsiteY20" fmla="*/ 1889 h 7555"/>
                  <a:gd name="connsiteX21" fmla="*/ 4637 w 6010"/>
                  <a:gd name="connsiteY21" fmla="*/ 1889 h 7555"/>
                  <a:gd name="connsiteX22" fmla="*/ 4637 w 6010"/>
                  <a:gd name="connsiteY22" fmla="*/ 188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10" h="7555">
                    <a:moveTo>
                      <a:pt x="2748" y="5838"/>
                    </a:moveTo>
                    <a:cubicBezTo>
                      <a:pt x="1717" y="5495"/>
                      <a:pt x="0" y="463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4293" y="2404"/>
                    </a:lnTo>
                    <a:lnTo>
                      <a:pt x="4808" y="2404"/>
                    </a:lnTo>
                    <a:lnTo>
                      <a:pt x="4293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7556"/>
                    </a:lnTo>
                    <a:lnTo>
                      <a:pt x="2748" y="5838"/>
                    </a:lnTo>
                    <a:lnTo>
                      <a:pt x="2748" y="5838"/>
                    </a:lnTo>
                    <a:close/>
                    <a:moveTo>
                      <a:pt x="4637" y="1889"/>
                    </a:moveTo>
                    <a:lnTo>
                      <a:pt x="4808" y="1545"/>
                    </a:lnTo>
                    <a:lnTo>
                      <a:pt x="4637" y="1889"/>
                    </a:lnTo>
                    <a:lnTo>
                      <a:pt x="4637" y="1889"/>
                    </a:lnTo>
                    <a:lnTo>
                      <a:pt x="4637" y="1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0" name="图形 7">
              <a:extLst>
                <a:ext uri="{FF2B5EF4-FFF2-40B4-BE49-F238E27FC236}">
                  <a16:creationId xmlns:a16="http://schemas.microsoft.com/office/drawing/2014/main" xmlns="" id="{FDFDB8A9-0980-46BD-8C84-6B526DEBBC5A}"/>
                </a:ext>
              </a:extLst>
            </p:cNvPr>
            <p:cNvGrpSpPr/>
            <p:nvPr/>
          </p:nvGrpSpPr>
          <p:grpSpPr>
            <a:xfrm>
              <a:off x="5359356" y="3384403"/>
              <a:ext cx="4979" cy="1202"/>
              <a:chOff x="5359356" y="3384403"/>
              <a:chExt cx="4979" cy="1202"/>
            </a:xfrm>
            <a:solidFill>
              <a:srgbClr val="B4B4B4"/>
            </a:solidFill>
          </p:grpSpPr>
          <p:sp>
            <p:nvSpPr>
              <p:cNvPr id="1925" name="任意多边形: 形状 1924">
                <a:extLst>
                  <a:ext uri="{FF2B5EF4-FFF2-40B4-BE49-F238E27FC236}">
                    <a16:creationId xmlns:a16="http://schemas.microsoft.com/office/drawing/2014/main" xmlns="" id="{CEF8497E-D7D0-46E6-A2B2-218B682A404B}"/>
                  </a:ext>
                </a:extLst>
              </p:cNvPr>
              <p:cNvSpPr/>
              <p:nvPr/>
            </p:nvSpPr>
            <p:spPr>
              <a:xfrm>
                <a:off x="5361932" y="3384403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6" name="任意多边形: 形状 1925">
                <a:extLst>
                  <a:ext uri="{FF2B5EF4-FFF2-40B4-BE49-F238E27FC236}">
                    <a16:creationId xmlns:a16="http://schemas.microsoft.com/office/drawing/2014/main" xmlns="" id="{F571C77E-DA49-4B1A-80BC-639AEFAC8625}"/>
                  </a:ext>
                </a:extLst>
              </p:cNvPr>
              <p:cNvSpPr/>
              <p:nvPr/>
            </p:nvSpPr>
            <p:spPr>
              <a:xfrm>
                <a:off x="5359356" y="3384403"/>
                <a:ext cx="4979" cy="1202"/>
              </a:xfrm>
              <a:custGeom>
                <a:avLst/>
                <a:gdLst>
                  <a:gd name="connsiteX0" fmla="*/ 0 w 4979"/>
                  <a:gd name="connsiteY0" fmla="*/ 1202 h 1202"/>
                  <a:gd name="connsiteX1" fmla="*/ 0 w 4979"/>
                  <a:gd name="connsiteY1" fmla="*/ 0 h 1202"/>
                  <a:gd name="connsiteX2" fmla="*/ 4980 w 4979"/>
                  <a:gd name="connsiteY2" fmla="*/ 0 h 1202"/>
                  <a:gd name="connsiteX3" fmla="*/ 4980 w 4979"/>
                  <a:gd name="connsiteY3" fmla="*/ 1202 h 1202"/>
                  <a:gd name="connsiteX4" fmla="*/ 0 w 49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4980" y="0"/>
                    </a:lnTo>
                    <a:lnTo>
                      <a:pt x="498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7">
              <a:extLst>
                <a:ext uri="{FF2B5EF4-FFF2-40B4-BE49-F238E27FC236}">
                  <a16:creationId xmlns:a16="http://schemas.microsoft.com/office/drawing/2014/main" xmlns="" id="{B41907F5-10F1-46BA-8546-CB2A11898636}"/>
                </a:ext>
              </a:extLst>
            </p:cNvPr>
            <p:cNvGrpSpPr/>
            <p:nvPr/>
          </p:nvGrpSpPr>
          <p:grpSpPr>
            <a:xfrm>
              <a:off x="5409841" y="3390585"/>
              <a:ext cx="6182" cy="6353"/>
              <a:chOff x="5409841" y="3390585"/>
              <a:chExt cx="6182" cy="6353"/>
            </a:xfrm>
            <a:solidFill>
              <a:srgbClr val="B4B4B4"/>
            </a:solidFill>
          </p:grpSpPr>
          <p:sp>
            <p:nvSpPr>
              <p:cNvPr id="1923" name="任意多边形: 形状 1922">
                <a:extLst>
                  <a:ext uri="{FF2B5EF4-FFF2-40B4-BE49-F238E27FC236}">
                    <a16:creationId xmlns:a16="http://schemas.microsoft.com/office/drawing/2014/main" xmlns="" id="{48E03B5E-0108-4466-AC8D-05FD5C66D6B9}"/>
                  </a:ext>
                </a:extLst>
              </p:cNvPr>
              <p:cNvSpPr/>
              <p:nvPr/>
            </p:nvSpPr>
            <p:spPr>
              <a:xfrm>
                <a:off x="5412410" y="3393161"/>
                <a:ext cx="1208" cy="1278"/>
              </a:xfrm>
              <a:custGeom>
                <a:avLst/>
                <a:gdLst>
                  <a:gd name="connsiteX0" fmla="*/ 1209 w 1208"/>
                  <a:gd name="connsiteY0" fmla="*/ 1202 h 1278"/>
                  <a:gd name="connsiteX1" fmla="*/ 1209 w 1208"/>
                  <a:gd name="connsiteY1" fmla="*/ 0 h 1278"/>
                  <a:gd name="connsiteX2" fmla="*/ 7 w 1208"/>
                  <a:gd name="connsiteY2" fmla="*/ 1202 h 1278"/>
                  <a:gd name="connsiteX3" fmla="*/ 1209 w 1208"/>
                  <a:gd name="connsiteY3" fmla="*/ 1202 h 1278"/>
                  <a:gd name="connsiteX4" fmla="*/ 1209 w 1208"/>
                  <a:gd name="connsiteY4" fmla="*/ 1202 h 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78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374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4" name="任意多边形: 形状 1923">
                <a:extLst>
                  <a:ext uri="{FF2B5EF4-FFF2-40B4-BE49-F238E27FC236}">
                    <a16:creationId xmlns:a16="http://schemas.microsoft.com/office/drawing/2014/main" xmlns="" id="{803AA062-FB18-43C1-AB51-BBE0311E05C3}"/>
                  </a:ext>
                </a:extLst>
              </p:cNvPr>
              <p:cNvSpPr/>
              <p:nvPr/>
            </p:nvSpPr>
            <p:spPr>
              <a:xfrm>
                <a:off x="5409841" y="3390585"/>
                <a:ext cx="6182" cy="6353"/>
              </a:xfrm>
              <a:custGeom>
                <a:avLst/>
                <a:gdLst>
                  <a:gd name="connsiteX0" fmla="*/ 1889 w 6182"/>
                  <a:gd name="connsiteY0" fmla="*/ 6354 h 6353"/>
                  <a:gd name="connsiteX1" fmla="*/ 1374 w 6182"/>
                  <a:gd name="connsiteY1" fmla="*/ 6010 h 6353"/>
                  <a:gd name="connsiteX2" fmla="*/ 1374 w 6182"/>
                  <a:gd name="connsiteY2" fmla="*/ 6010 h 6353"/>
                  <a:gd name="connsiteX3" fmla="*/ 0 w 6182"/>
                  <a:gd name="connsiteY3" fmla="*/ 3778 h 6353"/>
                  <a:gd name="connsiteX4" fmla="*/ 3778 w 6182"/>
                  <a:gd name="connsiteY4" fmla="*/ 0 h 6353"/>
                  <a:gd name="connsiteX5" fmla="*/ 3778 w 6182"/>
                  <a:gd name="connsiteY5" fmla="*/ 0 h 6353"/>
                  <a:gd name="connsiteX6" fmla="*/ 6182 w 6182"/>
                  <a:gd name="connsiteY6" fmla="*/ 0 h 6353"/>
                  <a:gd name="connsiteX7" fmla="*/ 6182 w 6182"/>
                  <a:gd name="connsiteY7" fmla="*/ 2404 h 6353"/>
                  <a:gd name="connsiteX8" fmla="*/ 6182 w 6182"/>
                  <a:gd name="connsiteY8" fmla="*/ 3778 h 6353"/>
                  <a:gd name="connsiteX9" fmla="*/ 6182 w 6182"/>
                  <a:gd name="connsiteY9" fmla="*/ 6182 h 6353"/>
                  <a:gd name="connsiteX10" fmla="*/ 3778 w 6182"/>
                  <a:gd name="connsiteY10" fmla="*/ 6182 h 6353"/>
                  <a:gd name="connsiteX11" fmla="*/ 2576 w 6182"/>
                  <a:gd name="connsiteY11" fmla="*/ 6182 h 6353"/>
                  <a:gd name="connsiteX12" fmla="*/ 2576 w 6182"/>
                  <a:gd name="connsiteY12" fmla="*/ 6182 h 6353"/>
                  <a:gd name="connsiteX13" fmla="*/ 1889 w 6182"/>
                  <a:gd name="connsiteY13" fmla="*/ 6182 h 6353"/>
                  <a:gd name="connsiteX14" fmla="*/ 1889 w 6182"/>
                  <a:gd name="connsiteY14" fmla="*/ 6354 h 6353"/>
                  <a:gd name="connsiteX15" fmla="*/ 3606 w 6182"/>
                  <a:gd name="connsiteY15" fmla="*/ 3950 h 6353"/>
                  <a:gd name="connsiteX16" fmla="*/ 3606 w 6182"/>
                  <a:gd name="connsiteY16" fmla="*/ 1546 h 6353"/>
                  <a:gd name="connsiteX17" fmla="*/ 3606 w 6182"/>
                  <a:gd name="connsiteY17" fmla="*/ 3950 h 6353"/>
                  <a:gd name="connsiteX18" fmla="*/ 3606 w 6182"/>
                  <a:gd name="connsiteY18" fmla="*/ 3950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182" h="6353">
                    <a:moveTo>
                      <a:pt x="1889" y="6354"/>
                    </a:moveTo>
                    <a:lnTo>
                      <a:pt x="1374" y="6010"/>
                    </a:lnTo>
                    <a:lnTo>
                      <a:pt x="1374" y="6010"/>
                    </a:lnTo>
                    <a:lnTo>
                      <a:pt x="0" y="3778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778"/>
                    </a:lnTo>
                    <a:lnTo>
                      <a:pt x="6182" y="6182"/>
                    </a:lnTo>
                    <a:lnTo>
                      <a:pt x="3778" y="6182"/>
                    </a:lnTo>
                    <a:cubicBezTo>
                      <a:pt x="2576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1889" y="6182"/>
                    </a:lnTo>
                    <a:lnTo>
                      <a:pt x="1889" y="6354"/>
                    </a:lnTo>
                    <a:close/>
                    <a:moveTo>
                      <a:pt x="3606" y="3950"/>
                    </a:moveTo>
                    <a:lnTo>
                      <a:pt x="3606" y="1546"/>
                    </a:lnTo>
                    <a:lnTo>
                      <a:pt x="3606" y="3950"/>
                    </a:lnTo>
                    <a:lnTo>
                      <a:pt x="3606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2" name="图形 7">
              <a:extLst>
                <a:ext uri="{FF2B5EF4-FFF2-40B4-BE49-F238E27FC236}">
                  <a16:creationId xmlns:a16="http://schemas.microsoft.com/office/drawing/2014/main" xmlns="" id="{24223340-C1E2-4EFA-9375-2E368FA3501D}"/>
                </a:ext>
              </a:extLst>
            </p:cNvPr>
            <p:cNvGrpSpPr/>
            <p:nvPr/>
          </p:nvGrpSpPr>
          <p:grpSpPr>
            <a:xfrm>
              <a:off x="5411215" y="3435231"/>
              <a:ext cx="1201" cy="4808"/>
              <a:chOff x="5411215" y="3435231"/>
              <a:chExt cx="1201" cy="4808"/>
            </a:xfrm>
            <a:solidFill>
              <a:srgbClr val="B4B4B4"/>
            </a:solidFill>
          </p:grpSpPr>
          <p:sp>
            <p:nvSpPr>
              <p:cNvPr id="1921" name="任意多边形: 形状 1920">
                <a:extLst>
                  <a:ext uri="{FF2B5EF4-FFF2-40B4-BE49-F238E27FC236}">
                    <a16:creationId xmlns:a16="http://schemas.microsoft.com/office/drawing/2014/main" xmlns="" id="{B36D05AA-DE42-4B51-BE5C-9509F651C73F}"/>
                  </a:ext>
                </a:extLst>
              </p:cNvPr>
              <p:cNvSpPr/>
              <p:nvPr/>
            </p:nvSpPr>
            <p:spPr>
              <a:xfrm>
                <a:off x="5411215" y="3437635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2" name="任意多边形: 形状 1921">
                <a:extLst>
                  <a:ext uri="{FF2B5EF4-FFF2-40B4-BE49-F238E27FC236}">
                    <a16:creationId xmlns:a16="http://schemas.microsoft.com/office/drawing/2014/main" xmlns="" id="{F944852B-30EA-49D5-9EBC-941DAE0EA0D5}"/>
                  </a:ext>
                </a:extLst>
              </p:cNvPr>
              <p:cNvSpPr/>
              <p:nvPr/>
            </p:nvSpPr>
            <p:spPr>
              <a:xfrm>
                <a:off x="5411215" y="3435231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0 h 4808"/>
                  <a:gd name="connsiteX2" fmla="*/ 1202 w 1201"/>
                  <a:gd name="connsiteY2" fmla="*/ 0 h 4808"/>
                  <a:gd name="connsiteX3" fmla="*/ 1202 w 1201"/>
                  <a:gd name="connsiteY3" fmla="*/ 2404 h 4808"/>
                  <a:gd name="connsiteX4" fmla="*/ 1202 w 1201"/>
                  <a:gd name="connsiteY4" fmla="*/ 4808 h 4808"/>
                  <a:gd name="connsiteX5" fmla="*/ 0 w 1201"/>
                  <a:gd name="connsiteY5" fmla="*/ 4808 h 4808"/>
                  <a:gd name="connsiteX6" fmla="*/ 0 w 1201"/>
                  <a:gd name="connsiteY6" fmla="*/ 4808 h 4808"/>
                  <a:gd name="connsiteX7" fmla="*/ 1202 w 1201"/>
                  <a:gd name="connsiteY7" fmla="*/ 2404 h 4808"/>
                  <a:gd name="connsiteX8" fmla="*/ 1202 w 1201"/>
                  <a:gd name="connsiteY8" fmla="*/ 0 h 4808"/>
                  <a:gd name="connsiteX9" fmla="*/ 1202 w 1201"/>
                  <a:gd name="connsiteY9" fmla="*/ 2404 h 4808"/>
                  <a:gd name="connsiteX10" fmla="*/ 1202 w 1201"/>
                  <a:gd name="connsiteY10" fmla="*/ 2404 h 4808"/>
                  <a:gd name="connsiteX11" fmla="*/ 1202 w 1201"/>
                  <a:gd name="connsiteY11" fmla="*/ 0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3" name="图形 7">
              <a:extLst>
                <a:ext uri="{FF2B5EF4-FFF2-40B4-BE49-F238E27FC236}">
                  <a16:creationId xmlns:a16="http://schemas.microsoft.com/office/drawing/2014/main" xmlns="" id="{729E04EC-79AB-4AE3-9835-75FF6639F1C7}"/>
                </a:ext>
              </a:extLst>
            </p:cNvPr>
            <p:cNvGrpSpPr/>
            <p:nvPr/>
          </p:nvGrpSpPr>
          <p:grpSpPr>
            <a:xfrm>
              <a:off x="5279852" y="3349011"/>
              <a:ext cx="6182" cy="6200"/>
              <a:chOff x="5279852" y="3349011"/>
              <a:chExt cx="6182" cy="6200"/>
            </a:xfrm>
            <a:solidFill>
              <a:srgbClr val="B4B4B4"/>
            </a:solidFill>
          </p:grpSpPr>
          <p:sp>
            <p:nvSpPr>
              <p:cNvPr id="1919" name="任意多边形: 形状 1918">
                <a:extLst>
                  <a:ext uri="{FF2B5EF4-FFF2-40B4-BE49-F238E27FC236}">
                    <a16:creationId xmlns:a16="http://schemas.microsoft.com/office/drawing/2014/main" xmlns="" id="{E13D1A55-02E7-47EA-8832-DA4311E2CDA4}"/>
                  </a:ext>
                </a:extLst>
              </p:cNvPr>
              <p:cNvSpPr/>
              <p:nvPr/>
            </p:nvSpPr>
            <p:spPr>
              <a:xfrm>
                <a:off x="5282428" y="3351606"/>
                <a:ext cx="1201" cy="1373"/>
              </a:xfrm>
              <a:custGeom>
                <a:avLst/>
                <a:gdLst>
                  <a:gd name="connsiteX0" fmla="*/ 1202 w 1201"/>
                  <a:gd name="connsiteY0" fmla="*/ 1202 h 1373"/>
                  <a:gd name="connsiteX1" fmla="*/ 1202 w 1201"/>
                  <a:gd name="connsiteY1" fmla="*/ 0 h 1373"/>
                  <a:gd name="connsiteX2" fmla="*/ 0 w 1201"/>
                  <a:gd name="connsiteY2" fmla="*/ 1374 h 1373"/>
                  <a:gd name="connsiteX3" fmla="*/ 1202 w 1201"/>
                  <a:gd name="connsiteY3" fmla="*/ 1202 h 1373"/>
                  <a:gd name="connsiteX4" fmla="*/ 1202 w 1201"/>
                  <a:gd name="connsiteY4" fmla="*/ 1202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373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374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0" name="任意多边形: 形状 1919">
                <a:extLst>
                  <a:ext uri="{FF2B5EF4-FFF2-40B4-BE49-F238E27FC236}">
                    <a16:creationId xmlns:a16="http://schemas.microsoft.com/office/drawing/2014/main" xmlns="" id="{99E807B4-77D9-4C0A-8BD5-A9D71B1B7272}"/>
                  </a:ext>
                </a:extLst>
              </p:cNvPr>
              <p:cNvSpPr/>
              <p:nvPr/>
            </p:nvSpPr>
            <p:spPr>
              <a:xfrm>
                <a:off x="5279852" y="3349011"/>
                <a:ext cx="6182" cy="6200"/>
              </a:xfrm>
              <a:custGeom>
                <a:avLst/>
                <a:gdLst>
                  <a:gd name="connsiteX0" fmla="*/ 2576 w 6182"/>
                  <a:gd name="connsiteY0" fmla="*/ 6201 h 6200"/>
                  <a:gd name="connsiteX1" fmla="*/ 344 w 6182"/>
                  <a:gd name="connsiteY1" fmla="*/ 6201 h 6200"/>
                  <a:gd name="connsiteX2" fmla="*/ 0 w 6182"/>
                  <a:gd name="connsiteY2" fmla="*/ 4140 h 6200"/>
                  <a:gd name="connsiteX3" fmla="*/ 0 w 6182"/>
                  <a:gd name="connsiteY3" fmla="*/ 3453 h 6200"/>
                  <a:gd name="connsiteX4" fmla="*/ 0 w 6182"/>
                  <a:gd name="connsiteY4" fmla="*/ 3453 h 6200"/>
                  <a:gd name="connsiteX5" fmla="*/ 1202 w 6182"/>
                  <a:gd name="connsiteY5" fmla="*/ 534 h 6200"/>
                  <a:gd name="connsiteX6" fmla="*/ 1202 w 6182"/>
                  <a:gd name="connsiteY6" fmla="*/ 534 h 6200"/>
                  <a:gd name="connsiteX7" fmla="*/ 3263 w 6182"/>
                  <a:gd name="connsiteY7" fmla="*/ 19 h 6200"/>
                  <a:gd name="connsiteX8" fmla="*/ 3263 w 6182"/>
                  <a:gd name="connsiteY8" fmla="*/ 19 h 6200"/>
                  <a:gd name="connsiteX9" fmla="*/ 3778 w 6182"/>
                  <a:gd name="connsiteY9" fmla="*/ 19 h 6200"/>
                  <a:gd name="connsiteX10" fmla="*/ 3778 w 6182"/>
                  <a:gd name="connsiteY10" fmla="*/ 19 h 6200"/>
                  <a:gd name="connsiteX11" fmla="*/ 6182 w 6182"/>
                  <a:gd name="connsiteY11" fmla="*/ 19 h 6200"/>
                  <a:gd name="connsiteX12" fmla="*/ 6182 w 6182"/>
                  <a:gd name="connsiteY12" fmla="*/ 2423 h 6200"/>
                  <a:gd name="connsiteX13" fmla="*/ 6182 w 6182"/>
                  <a:gd name="connsiteY13" fmla="*/ 3625 h 6200"/>
                  <a:gd name="connsiteX14" fmla="*/ 6182 w 6182"/>
                  <a:gd name="connsiteY14" fmla="*/ 3625 h 6200"/>
                  <a:gd name="connsiteX15" fmla="*/ 4808 w 6182"/>
                  <a:gd name="connsiteY15" fmla="*/ 3625 h 6200"/>
                  <a:gd name="connsiteX16" fmla="*/ 6182 w 6182"/>
                  <a:gd name="connsiteY16" fmla="*/ 3625 h 6200"/>
                  <a:gd name="connsiteX17" fmla="*/ 6182 w 6182"/>
                  <a:gd name="connsiteY17" fmla="*/ 6029 h 6200"/>
                  <a:gd name="connsiteX18" fmla="*/ 3778 w 6182"/>
                  <a:gd name="connsiteY18" fmla="*/ 6029 h 6200"/>
                  <a:gd name="connsiteX19" fmla="*/ 2576 w 6182"/>
                  <a:gd name="connsiteY19" fmla="*/ 6201 h 6200"/>
                  <a:gd name="connsiteX20" fmla="*/ 2576 w 6182"/>
                  <a:gd name="connsiteY20" fmla="*/ 6201 h 6200"/>
                  <a:gd name="connsiteX21" fmla="*/ 4980 w 6182"/>
                  <a:gd name="connsiteY21" fmla="*/ 3453 h 6200"/>
                  <a:gd name="connsiteX22" fmla="*/ 4637 w 6182"/>
                  <a:gd name="connsiteY22" fmla="*/ 3453 h 6200"/>
                  <a:gd name="connsiteX23" fmla="*/ 4980 w 6182"/>
                  <a:gd name="connsiteY23" fmla="*/ 3453 h 6200"/>
                  <a:gd name="connsiteX24" fmla="*/ 4980 w 6182"/>
                  <a:gd name="connsiteY24" fmla="*/ 3453 h 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2" h="6200">
                    <a:moveTo>
                      <a:pt x="2576" y="6201"/>
                    </a:moveTo>
                    <a:lnTo>
                      <a:pt x="344" y="6201"/>
                    </a:lnTo>
                    <a:lnTo>
                      <a:pt x="0" y="4140"/>
                    </a:lnTo>
                    <a:cubicBezTo>
                      <a:pt x="0" y="3797"/>
                      <a:pt x="0" y="3453"/>
                      <a:pt x="0" y="3453"/>
                    </a:cubicBezTo>
                    <a:lnTo>
                      <a:pt x="0" y="3453"/>
                    </a:lnTo>
                    <a:cubicBezTo>
                      <a:pt x="172" y="3110"/>
                      <a:pt x="-343" y="1908"/>
                      <a:pt x="1202" y="534"/>
                    </a:cubicBezTo>
                    <a:lnTo>
                      <a:pt x="1202" y="534"/>
                    </a:lnTo>
                    <a:cubicBezTo>
                      <a:pt x="2232" y="-153"/>
                      <a:pt x="2748" y="19"/>
                      <a:pt x="3263" y="19"/>
                    </a:cubicBezTo>
                    <a:lnTo>
                      <a:pt x="3263" y="19"/>
                    </a:lnTo>
                    <a:cubicBezTo>
                      <a:pt x="3435" y="19"/>
                      <a:pt x="3606" y="19"/>
                      <a:pt x="3778" y="19"/>
                    </a:cubicBezTo>
                    <a:lnTo>
                      <a:pt x="3778" y="19"/>
                    </a:lnTo>
                    <a:lnTo>
                      <a:pt x="6182" y="19"/>
                    </a:lnTo>
                    <a:lnTo>
                      <a:pt x="6182" y="2423"/>
                    </a:lnTo>
                    <a:cubicBezTo>
                      <a:pt x="6182" y="2423"/>
                      <a:pt x="6182" y="2423"/>
                      <a:pt x="6182" y="3625"/>
                    </a:cubicBezTo>
                    <a:lnTo>
                      <a:pt x="6182" y="3625"/>
                    </a:lnTo>
                    <a:lnTo>
                      <a:pt x="4808" y="3625"/>
                    </a:lnTo>
                    <a:lnTo>
                      <a:pt x="6182" y="3625"/>
                    </a:lnTo>
                    <a:lnTo>
                      <a:pt x="6182" y="6029"/>
                    </a:lnTo>
                    <a:lnTo>
                      <a:pt x="3778" y="6029"/>
                    </a:lnTo>
                    <a:cubicBezTo>
                      <a:pt x="2576" y="6201"/>
                      <a:pt x="2576" y="6201"/>
                      <a:pt x="2576" y="6201"/>
                    </a:cubicBezTo>
                    <a:lnTo>
                      <a:pt x="2576" y="6201"/>
                    </a:lnTo>
                    <a:close/>
                    <a:moveTo>
                      <a:pt x="4980" y="3453"/>
                    </a:moveTo>
                    <a:lnTo>
                      <a:pt x="4637" y="3453"/>
                    </a:lnTo>
                    <a:lnTo>
                      <a:pt x="4980" y="3453"/>
                    </a:lnTo>
                    <a:lnTo>
                      <a:pt x="4980" y="34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4" name="图形 7">
              <a:extLst>
                <a:ext uri="{FF2B5EF4-FFF2-40B4-BE49-F238E27FC236}">
                  <a16:creationId xmlns:a16="http://schemas.microsoft.com/office/drawing/2014/main" xmlns="" id="{456AC172-445D-45BB-BCC0-FBAF2B481DE4}"/>
                </a:ext>
              </a:extLst>
            </p:cNvPr>
            <p:cNvGrpSpPr/>
            <p:nvPr/>
          </p:nvGrpSpPr>
          <p:grpSpPr>
            <a:xfrm>
              <a:off x="5312650" y="3344050"/>
              <a:ext cx="7555" cy="6181"/>
              <a:chOff x="5312650" y="3344050"/>
              <a:chExt cx="7555" cy="6181"/>
            </a:xfrm>
            <a:solidFill>
              <a:srgbClr val="B4B4B4"/>
            </a:solidFill>
          </p:grpSpPr>
          <p:sp>
            <p:nvSpPr>
              <p:cNvPr id="1917" name="任意多边形: 形状 1916">
                <a:extLst>
                  <a:ext uri="{FF2B5EF4-FFF2-40B4-BE49-F238E27FC236}">
                    <a16:creationId xmlns:a16="http://schemas.microsoft.com/office/drawing/2014/main" xmlns="" id="{14B76D71-6529-4F65-8D33-03C9AEE61467}"/>
                  </a:ext>
                </a:extLst>
              </p:cNvPr>
              <p:cNvSpPr/>
              <p:nvPr/>
            </p:nvSpPr>
            <p:spPr>
              <a:xfrm>
                <a:off x="5315219" y="3346454"/>
                <a:ext cx="2411" cy="1201"/>
              </a:xfrm>
              <a:custGeom>
                <a:avLst/>
                <a:gdLst>
                  <a:gd name="connsiteX0" fmla="*/ 1209 w 2411"/>
                  <a:gd name="connsiteY0" fmla="*/ 1202 h 1201"/>
                  <a:gd name="connsiteX1" fmla="*/ 2411 w 2411"/>
                  <a:gd name="connsiteY1" fmla="*/ 1202 h 1201"/>
                  <a:gd name="connsiteX2" fmla="*/ 1209 w 2411"/>
                  <a:gd name="connsiteY2" fmla="*/ 0 h 1201"/>
                  <a:gd name="connsiteX3" fmla="*/ 7 w 2411"/>
                  <a:gd name="connsiteY3" fmla="*/ 1202 h 1201"/>
                  <a:gd name="connsiteX4" fmla="*/ 1209 w 2411"/>
                  <a:gd name="connsiteY4" fmla="*/ 1202 h 1201"/>
                  <a:gd name="connsiteX5" fmla="*/ 1209 w 2411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 h="1201">
                    <a:moveTo>
                      <a:pt x="1209" y="1202"/>
                    </a:moveTo>
                    <a:cubicBezTo>
                      <a:pt x="2411" y="1202"/>
                      <a:pt x="2411" y="1202"/>
                      <a:pt x="2411" y="1202"/>
                    </a:cubicBezTo>
                    <a:cubicBezTo>
                      <a:pt x="2411" y="1202"/>
                      <a:pt x="2411" y="0"/>
                      <a:pt x="1209" y="0"/>
                    </a:cubicBez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8" name="任意多边形: 形状 1917">
                <a:extLst>
                  <a:ext uri="{FF2B5EF4-FFF2-40B4-BE49-F238E27FC236}">
                    <a16:creationId xmlns:a16="http://schemas.microsoft.com/office/drawing/2014/main" xmlns="" id="{64D76385-10B3-4375-9668-83FF99D43242}"/>
                  </a:ext>
                </a:extLst>
              </p:cNvPr>
              <p:cNvSpPr/>
              <p:nvPr/>
            </p:nvSpPr>
            <p:spPr>
              <a:xfrm>
                <a:off x="5312650" y="3344050"/>
                <a:ext cx="7555" cy="6181"/>
              </a:xfrm>
              <a:custGeom>
                <a:avLst/>
                <a:gdLst>
                  <a:gd name="connsiteX0" fmla="*/ 4980 w 7555"/>
                  <a:gd name="connsiteY0" fmla="*/ 6010 h 6181"/>
                  <a:gd name="connsiteX1" fmla="*/ 3778 w 7555"/>
                  <a:gd name="connsiteY1" fmla="*/ 6010 h 6181"/>
                  <a:gd name="connsiteX2" fmla="*/ 3778 w 7555"/>
                  <a:gd name="connsiteY2" fmla="*/ 6010 h 6181"/>
                  <a:gd name="connsiteX3" fmla="*/ 3778 w 7555"/>
                  <a:gd name="connsiteY3" fmla="*/ 4808 h 6181"/>
                  <a:gd name="connsiteX4" fmla="*/ 3778 w 7555"/>
                  <a:gd name="connsiteY4" fmla="*/ 4808 h 6181"/>
                  <a:gd name="connsiteX5" fmla="*/ 3778 w 7555"/>
                  <a:gd name="connsiteY5" fmla="*/ 6010 h 6181"/>
                  <a:gd name="connsiteX6" fmla="*/ 2576 w 7555"/>
                  <a:gd name="connsiteY6" fmla="*/ 6010 h 6181"/>
                  <a:gd name="connsiteX7" fmla="*/ 2576 w 7555"/>
                  <a:gd name="connsiteY7" fmla="*/ 6010 h 6181"/>
                  <a:gd name="connsiteX8" fmla="*/ 1889 w 7555"/>
                  <a:gd name="connsiteY8" fmla="*/ 6010 h 6181"/>
                  <a:gd name="connsiteX9" fmla="*/ 1374 w 7555"/>
                  <a:gd name="connsiteY9" fmla="*/ 5838 h 6181"/>
                  <a:gd name="connsiteX10" fmla="*/ 0 w 7555"/>
                  <a:gd name="connsiteY10" fmla="*/ 3606 h 6181"/>
                  <a:gd name="connsiteX11" fmla="*/ 3091 w 7555"/>
                  <a:gd name="connsiteY11" fmla="*/ 0 h 6181"/>
                  <a:gd name="connsiteX12" fmla="*/ 3091 w 7555"/>
                  <a:gd name="connsiteY12" fmla="*/ 0 h 6181"/>
                  <a:gd name="connsiteX13" fmla="*/ 3606 w 7555"/>
                  <a:gd name="connsiteY13" fmla="*/ 0 h 6181"/>
                  <a:gd name="connsiteX14" fmla="*/ 3606 w 7555"/>
                  <a:gd name="connsiteY14" fmla="*/ 0 h 6181"/>
                  <a:gd name="connsiteX15" fmla="*/ 7384 w 7555"/>
                  <a:gd name="connsiteY15" fmla="*/ 3778 h 6181"/>
                  <a:gd name="connsiteX16" fmla="*/ 7384 w 7555"/>
                  <a:gd name="connsiteY16" fmla="*/ 3778 h 6181"/>
                  <a:gd name="connsiteX17" fmla="*/ 7384 w 7555"/>
                  <a:gd name="connsiteY17" fmla="*/ 4465 h 6181"/>
                  <a:gd name="connsiteX18" fmla="*/ 7556 w 7555"/>
                  <a:gd name="connsiteY18" fmla="*/ 4980 h 6181"/>
                  <a:gd name="connsiteX19" fmla="*/ 7384 w 7555"/>
                  <a:gd name="connsiteY19" fmla="*/ 4980 h 6181"/>
                  <a:gd name="connsiteX20" fmla="*/ 7384 w 7555"/>
                  <a:gd name="connsiteY20" fmla="*/ 6182 h 6181"/>
                  <a:gd name="connsiteX21" fmla="*/ 4980 w 7555"/>
                  <a:gd name="connsiteY21" fmla="*/ 6182 h 6181"/>
                  <a:gd name="connsiteX22" fmla="*/ 4980 w 7555"/>
                  <a:gd name="connsiteY22" fmla="*/ 6010 h 6181"/>
                  <a:gd name="connsiteX23" fmla="*/ 3091 w 7555"/>
                  <a:gd name="connsiteY23" fmla="*/ 4636 h 6181"/>
                  <a:gd name="connsiteX24" fmla="*/ 3091 w 7555"/>
                  <a:gd name="connsiteY24" fmla="*/ 4636 h 6181"/>
                  <a:gd name="connsiteX25" fmla="*/ 3091 w 7555"/>
                  <a:gd name="connsiteY25" fmla="*/ 4636 h 6181"/>
                  <a:gd name="connsiteX26" fmla="*/ 3091 w 7555"/>
                  <a:gd name="connsiteY26" fmla="*/ 4636 h 6181"/>
                  <a:gd name="connsiteX27" fmla="*/ 3091 w 7555"/>
                  <a:gd name="connsiteY27" fmla="*/ 4636 h 6181"/>
                  <a:gd name="connsiteX28" fmla="*/ 3091 w 7555"/>
                  <a:gd name="connsiteY28" fmla="*/ 4636 h 6181"/>
                  <a:gd name="connsiteX29" fmla="*/ 3091 w 7555"/>
                  <a:gd name="connsiteY29" fmla="*/ 4636 h 6181"/>
                  <a:gd name="connsiteX30" fmla="*/ 6010 w 7555"/>
                  <a:gd name="connsiteY30" fmla="*/ 1374 h 6181"/>
                  <a:gd name="connsiteX31" fmla="*/ 6010 w 7555"/>
                  <a:gd name="connsiteY31" fmla="*/ 1374 h 6181"/>
                  <a:gd name="connsiteX32" fmla="*/ 6010 w 7555"/>
                  <a:gd name="connsiteY32" fmla="*/ 1374 h 6181"/>
                  <a:gd name="connsiteX33" fmla="*/ 6010 w 7555"/>
                  <a:gd name="connsiteY33" fmla="*/ 1374 h 6181"/>
                  <a:gd name="connsiteX34" fmla="*/ 6010 w 7555"/>
                  <a:gd name="connsiteY34" fmla="*/ 137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555" h="6181">
                    <a:moveTo>
                      <a:pt x="4980" y="6010"/>
                    </a:moveTo>
                    <a:cubicBezTo>
                      <a:pt x="4980" y="6010"/>
                      <a:pt x="4980" y="6010"/>
                      <a:pt x="3778" y="6010"/>
                    </a:cubicBezTo>
                    <a:lnTo>
                      <a:pt x="3778" y="6010"/>
                    </a:lnTo>
                    <a:lnTo>
                      <a:pt x="3778" y="4808"/>
                    </a:lnTo>
                    <a:lnTo>
                      <a:pt x="3778" y="4808"/>
                    </a:lnTo>
                    <a:lnTo>
                      <a:pt x="3778" y="6010"/>
                    </a:lnTo>
                    <a:cubicBezTo>
                      <a:pt x="2576" y="6010"/>
                      <a:pt x="2576" y="6010"/>
                      <a:pt x="2576" y="6010"/>
                    </a:cubicBezTo>
                    <a:lnTo>
                      <a:pt x="2576" y="6010"/>
                    </a:lnTo>
                    <a:lnTo>
                      <a:pt x="1889" y="6010"/>
                    </a:lnTo>
                    <a:lnTo>
                      <a:pt x="1374" y="5838"/>
                    </a:lnTo>
                    <a:lnTo>
                      <a:pt x="0" y="3606"/>
                    </a:lnTo>
                    <a:cubicBezTo>
                      <a:pt x="0" y="3434"/>
                      <a:pt x="172" y="515"/>
                      <a:pt x="3091" y="0"/>
                    </a:cubicBezTo>
                    <a:lnTo>
                      <a:pt x="3091" y="0"/>
                    </a:lnTo>
                    <a:cubicBezTo>
                      <a:pt x="3263" y="0"/>
                      <a:pt x="3606" y="0"/>
                      <a:pt x="3606" y="0"/>
                    </a:cubicBezTo>
                    <a:lnTo>
                      <a:pt x="3606" y="0"/>
                    </a:lnTo>
                    <a:cubicBezTo>
                      <a:pt x="7212" y="172"/>
                      <a:pt x="7384" y="3606"/>
                      <a:pt x="7384" y="3778"/>
                    </a:cubicBezTo>
                    <a:lnTo>
                      <a:pt x="7384" y="3778"/>
                    </a:lnTo>
                    <a:lnTo>
                      <a:pt x="7384" y="4465"/>
                    </a:lnTo>
                    <a:lnTo>
                      <a:pt x="7556" y="4980"/>
                    </a:lnTo>
                    <a:lnTo>
                      <a:pt x="7384" y="4980"/>
                    </a:lnTo>
                    <a:lnTo>
                      <a:pt x="7384" y="6182"/>
                    </a:lnTo>
                    <a:lnTo>
                      <a:pt x="4980" y="6182"/>
                    </a:lnTo>
                    <a:lnTo>
                      <a:pt x="4980" y="6010"/>
                    </a:lnTo>
                    <a:close/>
                    <a:moveTo>
                      <a:pt x="3091" y="4636"/>
                    </a:moveTo>
                    <a:cubicBezTo>
                      <a:pt x="3091" y="4636"/>
                      <a:pt x="3263" y="4636"/>
                      <a:pt x="3091" y="4636"/>
                    </a:cubicBezTo>
                    <a:lnTo>
                      <a:pt x="3091" y="4636"/>
                    </a:lnTo>
                    <a:cubicBezTo>
                      <a:pt x="3263" y="4636"/>
                      <a:pt x="3091" y="4636"/>
                      <a:pt x="3091" y="4636"/>
                    </a:cubicBezTo>
                    <a:lnTo>
                      <a:pt x="3091" y="4636"/>
                    </a:lnTo>
                    <a:cubicBezTo>
                      <a:pt x="3091" y="4636"/>
                      <a:pt x="3091" y="4636"/>
                      <a:pt x="3091" y="4636"/>
                    </a:cubicBezTo>
                    <a:lnTo>
                      <a:pt x="3091" y="4636"/>
                    </a:lnTo>
                    <a:close/>
                    <a:moveTo>
                      <a:pt x="6010" y="1374"/>
                    </a:moveTo>
                    <a:cubicBezTo>
                      <a:pt x="5838" y="1374"/>
                      <a:pt x="5838" y="1202"/>
                      <a:pt x="6010" y="1374"/>
                    </a:cubicBezTo>
                    <a:lnTo>
                      <a:pt x="6010" y="1374"/>
                    </a:lnTo>
                    <a:lnTo>
                      <a:pt x="6010" y="1374"/>
                    </a:lnTo>
                    <a:lnTo>
                      <a:pt x="601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7">
              <a:extLst>
                <a:ext uri="{FF2B5EF4-FFF2-40B4-BE49-F238E27FC236}">
                  <a16:creationId xmlns:a16="http://schemas.microsoft.com/office/drawing/2014/main" xmlns="" id="{7C775885-4F44-4EC4-9975-A6EF06892654}"/>
                </a:ext>
              </a:extLst>
            </p:cNvPr>
            <p:cNvGrpSpPr/>
            <p:nvPr/>
          </p:nvGrpSpPr>
          <p:grpSpPr>
            <a:xfrm>
              <a:off x="5298913" y="3346626"/>
              <a:ext cx="6010" cy="6010"/>
              <a:chOff x="5298913" y="3346626"/>
              <a:chExt cx="6010" cy="6010"/>
            </a:xfrm>
            <a:solidFill>
              <a:srgbClr val="B4B4B4"/>
            </a:solidFill>
          </p:grpSpPr>
          <p:sp>
            <p:nvSpPr>
              <p:cNvPr id="1915" name="任意多边形: 形状 1914">
                <a:extLst>
                  <a:ext uri="{FF2B5EF4-FFF2-40B4-BE49-F238E27FC236}">
                    <a16:creationId xmlns:a16="http://schemas.microsoft.com/office/drawing/2014/main" xmlns="" id="{75D16EA3-312E-4D2E-AF75-4E8D792D712E}"/>
                  </a:ext>
                </a:extLst>
              </p:cNvPr>
              <p:cNvSpPr/>
              <p:nvPr/>
            </p:nvSpPr>
            <p:spPr>
              <a:xfrm>
                <a:off x="5301316" y="334903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6" name="任意多边形: 形状 1915">
                <a:extLst>
                  <a:ext uri="{FF2B5EF4-FFF2-40B4-BE49-F238E27FC236}">
                    <a16:creationId xmlns:a16="http://schemas.microsoft.com/office/drawing/2014/main" xmlns="" id="{D7AC4929-FAB0-4D5C-8B6D-8EAEA994081E}"/>
                  </a:ext>
                </a:extLst>
              </p:cNvPr>
              <p:cNvSpPr/>
              <p:nvPr/>
            </p:nvSpPr>
            <p:spPr>
              <a:xfrm>
                <a:off x="5298913" y="3346626"/>
                <a:ext cx="6010" cy="6010"/>
              </a:xfrm>
              <a:custGeom>
                <a:avLst/>
                <a:gdLst>
                  <a:gd name="connsiteX0" fmla="*/ 0 w 6010"/>
                  <a:gd name="connsiteY0" fmla="*/ 6010 h 6010"/>
                  <a:gd name="connsiteX1" fmla="*/ 0 w 6010"/>
                  <a:gd name="connsiteY1" fmla="*/ 3606 h 6010"/>
                  <a:gd name="connsiteX2" fmla="*/ 0 w 6010"/>
                  <a:gd name="connsiteY2" fmla="*/ 2404 h 6010"/>
                  <a:gd name="connsiteX3" fmla="*/ 0 w 6010"/>
                  <a:gd name="connsiteY3" fmla="*/ 2404 h 6010"/>
                  <a:gd name="connsiteX4" fmla="*/ 0 w 6010"/>
                  <a:gd name="connsiteY4" fmla="*/ 0 h 6010"/>
                  <a:gd name="connsiteX5" fmla="*/ 2404 w 6010"/>
                  <a:gd name="connsiteY5" fmla="*/ 0 h 6010"/>
                  <a:gd name="connsiteX6" fmla="*/ 6010 w 6010"/>
                  <a:gd name="connsiteY6" fmla="*/ 0 h 6010"/>
                  <a:gd name="connsiteX7" fmla="*/ 6010 w 6010"/>
                  <a:gd name="connsiteY7" fmla="*/ 2404 h 6010"/>
                  <a:gd name="connsiteX8" fmla="*/ 2404 w 6010"/>
                  <a:gd name="connsiteY8" fmla="*/ 6010 h 6010"/>
                  <a:gd name="connsiteX9" fmla="*/ 2404 w 6010"/>
                  <a:gd name="connsiteY9" fmla="*/ 6010 h 6010"/>
                  <a:gd name="connsiteX10" fmla="*/ 0 w 6010"/>
                  <a:gd name="connsiteY10" fmla="*/ 6010 h 6010"/>
                  <a:gd name="connsiteX11" fmla="*/ 0 w 6010"/>
                  <a:gd name="connsiteY11" fmla="*/ 6010 h 6010"/>
                  <a:gd name="connsiteX12" fmla="*/ 2404 w 6010"/>
                  <a:gd name="connsiteY12" fmla="*/ 2404 h 6010"/>
                  <a:gd name="connsiteX13" fmla="*/ 2404 w 6010"/>
                  <a:gd name="connsiteY13" fmla="*/ 1202 h 6010"/>
                  <a:gd name="connsiteX14" fmla="*/ 2404 w 6010"/>
                  <a:gd name="connsiteY14" fmla="*/ 2404 h 6010"/>
                  <a:gd name="connsiteX15" fmla="*/ 2404 w 6010"/>
                  <a:gd name="connsiteY15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6" name="图形 7">
              <a:extLst>
                <a:ext uri="{FF2B5EF4-FFF2-40B4-BE49-F238E27FC236}">
                  <a16:creationId xmlns:a16="http://schemas.microsoft.com/office/drawing/2014/main" xmlns="" id="{F2CBB052-B6F6-4EA5-9ECD-22CD3F781DED}"/>
                </a:ext>
              </a:extLst>
            </p:cNvPr>
            <p:cNvGrpSpPr/>
            <p:nvPr/>
          </p:nvGrpSpPr>
          <p:grpSpPr>
            <a:xfrm>
              <a:off x="5218378" y="3395050"/>
              <a:ext cx="6181" cy="6009"/>
              <a:chOff x="5218378" y="3395050"/>
              <a:chExt cx="6181" cy="6009"/>
            </a:xfrm>
            <a:solidFill>
              <a:srgbClr val="B4B4B4"/>
            </a:solidFill>
          </p:grpSpPr>
          <p:sp>
            <p:nvSpPr>
              <p:cNvPr id="1913" name="任意多边形: 形状 1912">
                <a:extLst>
                  <a:ext uri="{FF2B5EF4-FFF2-40B4-BE49-F238E27FC236}">
                    <a16:creationId xmlns:a16="http://schemas.microsoft.com/office/drawing/2014/main" xmlns="" id="{B74E251E-5B05-4018-9582-323126B1C785}"/>
                  </a:ext>
                </a:extLst>
              </p:cNvPr>
              <p:cNvSpPr/>
              <p:nvPr/>
            </p:nvSpPr>
            <p:spPr>
              <a:xfrm>
                <a:off x="5220782" y="339745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4" name="任意多边形: 形状 1913">
                <a:extLst>
                  <a:ext uri="{FF2B5EF4-FFF2-40B4-BE49-F238E27FC236}">
                    <a16:creationId xmlns:a16="http://schemas.microsoft.com/office/drawing/2014/main" xmlns="" id="{D40B19BA-B904-4D29-83EC-6D0327C0E6CF}"/>
                  </a:ext>
                </a:extLst>
              </p:cNvPr>
              <p:cNvSpPr/>
              <p:nvPr/>
            </p:nvSpPr>
            <p:spPr>
              <a:xfrm>
                <a:off x="5218378" y="3395050"/>
                <a:ext cx="6181" cy="6009"/>
              </a:xfrm>
              <a:custGeom>
                <a:avLst/>
                <a:gdLst>
                  <a:gd name="connsiteX0" fmla="*/ 0 w 6181"/>
                  <a:gd name="connsiteY0" fmla="*/ 6010 h 6009"/>
                  <a:gd name="connsiteX1" fmla="*/ 0 w 6181"/>
                  <a:gd name="connsiteY1" fmla="*/ 3606 h 6009"/>
                  <a:gd name="connsiteX2" fmla="*/ 0 w 6181"/>
                  <a:gd name="connsiteY2" fmla="*/ 2404 h 6009"/>
                  <a:gd name="connsiteX3" fmla="*/ 0 w 6181"/>
                  <a:gd name="connsiteY3" fmla="*/ 2404 h 6009"/>
                  <a:gd name="connsiteX4" fmla="*/ 0 w 6181"/>
                  <a:gd name="connsiteY4" fmla="*/ 0 h 6009"/>
                  <a:gd name="connsiteX5" fmla="*/ 2404 w 6181"/>
                  <a:gd name="connsiteY5" fmla="*/ 0 h 6009"/>
                  <a:gd name="connsiteX6" fmla="*/ 3606 w 6181"/>
                  <a:gd name="connsiteY6" fmla="*/ 0 h 6009"/>
                  <a:gd name="connsiteX7" fmla="*/ 3606 w 6181"/>
                  <a:gd name="connsiteY7" fmla="*/ 0 h 6009"/>
                  <a:gd name="connsiteX8" fmla="*/ 3950 w 6181"/>
                  <a:gd name="connsiteY8" fmla="*/ 0 h 6009"/>
                  <a:gd name="connsiteX9" fmla="*/ 3950 w 6181"/>
                  <a:gd name="connsiteY9" fmla="*/ 0 h 6009"/>
                  <a:gd name="connsiteX10" fmla="*/ 4636 w 6181"/>
                  <a:gd name="connsiteY10" fmla="*/ 172 h 6009"/>
                  <a:gd name="connsiteX11" fmla="*/ 4636 w 6181"/>
                  <a:gd name="connsiteY11" fmla="*/ 172 h 6009"/>
                  <a:gd name="connsiteX12" fmla="*/ 4121 w 6181"/>
                  <a:gd name="connsiteY12" fmla="*/ 2404 h 6009"/>
                  <a:gd name="connsiteX13" fmla="*/ 4808 w 6181"/>
                  <a:gd name="connsiteY13" fmla="*/ 2404 h 6009"/>
                  <a:gd name="connsiteX14" fmla="*/ 4808 w 6181"/>
                  <a:gd name="connsiteY14" fmla="*/ 3606 h 6009"/>
                  <a:gd name="connsiteX15" fmla="*/ 4808 w 6181"/>
                  <a:gd name="connsiteY15" fmla="*/ 3606 h 6009"/>
                  <a:gd name="connsiteX16" fmla="*/ 4465 w 6181"/>
                  <a:gd name="connsiteY16" fmla="*/ 3606 h 6009"/>
                  <a:gd name="connsiteX17" fmla="*/ 4980 w 6181"/>
                  <a:gd name="connsiteY17" fmla="*/ 4293 h 6009"/>
                  <a:gd name="connsiteX18" fmla="*/ 6010 w 6181"/>
                  <a:gd name="connsiteY18" fmla="*/ 2747 h 6009"/>
                  <a:gd name="connsiteX19" fmla="*/ 6010 w 6181"/>
                  <a:gd name="connsiteY19" fmla="*/ 2747 h 6009"/>
                  <a:gd name="connsiteX20" fmla="*/ 2404 w 6181"/>
                  <a:gd name="connsiteY20" fmla="*/ 6010 h 6009"/>
                  <a:gd name="connsiteX21" fmla="*/ 2404 w 6181"/>
                  <a:gd name="connsiteY21" fmla="*/ 6010 h 6009"/>
                  <a:gd name="connsiteX22" fmla="*/ 0 w 6181"/>
                  <a:gd name="connsiteY22" fmla="*/ 6010 h 6009"/>
                  <a:gd name="connsiteX23" fmla="*/ 0 w 6181"/>
                  <a:gd name="connsiteY23" fmla="*/ 6010 h 6009"/>
                  <a:gd name="connsiteX24" fmla="*/ 6182 w 6181"/>
                  <a:gd name="connsiteY24" fmla="*/ 2404 h 6009"/>
                  <a:gd name="connsiteX25" fmla="*/ 6182 w 6181"/>
                  <a:gd name="connsiteY25" fmla="*/ 2404 h 6009"/>
                  <a:gd name="connsiteX26" fmla="*/ 6182 w 6181"/>
                  <a:gd name="connsiteY26" fmla="*/ 2919 h 6009"/>
                  <a:gd name="connsiteX27" fmla="*/ 6182 w 6181"/>
                  <a:gd name="connsiteY27" fmla="*/ 2919 h 6009"/>
                  <a:gd name="connsiteX28" fmla="*/ 6182 w 6181"/>
                  <a:gd name="connsiteY28" fmla="*/ 2404 h 6009"/>
                  <a:gd name="connsiteX29" fmla="*/ 6182 w 6181"/>
                  <a:gd name="connsiteY29" fmla="*/ 2404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181" h="6009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3778" y="0"/>
                      <a:pt x="3950" y="0"/>
                      <a:pt x="3950" y="0"/>
                    </a:cubicBezTo>
                    <a:lnTo>
                      <a:pt x="3950" y="0"/>
                    </a:lnTo>
                    <a:cubicBezTo>
                      <a:pt x="4465" y="172"/>
                      <a:pt x="4636" y="172"/>
                      <a:pt x="4636" y="172"/>
                    </a:cubicBezTo>
                    <a:lnTo>
                      <a:pt x="4636" y="172"/>
                    </a:lnTo>
                    <a:lnTo>
                      <a:pt x="4121" y="2404"/>
                    </a:lnTo>
                    <a:lnTo>
                      <a:pt x="4808" y="2404"/>
                    </a:lnTo>
                    <a:cubicBezTo>
                      <a:pt x="4808" y="3606"/>
                      <a:pt x="4808" y="3606"/>
                      <a:pt x="4808" y="3606"/>
                    </a:cubicBezTo>
                    <a:lnTo>
                      <a:pt x="4808" y="3606"/>
                    </a:lnTo>
                    <a:lnTo>
                      <a:pt x="4465" y="3606"/>
                    </a:lnTo>
                    <a:lnTo>
                      <a:pt x="4980" y="4293"/>
                    </a:lnTo>
                    <a:cubicBezTo>
                      <a:pt x="5495" y="3949"/>
                      <a:pt x="5838" y="3263"/>
                      <a:pt x="6010" y="2747"/>
                    </a:cubicBezTo>
                    <a:lnTo>
                      <a:pt x="6010" y="2747"/>
                    </a:lnTo>
                    <a:cubicBezTo>
                      <a:pt x="5495" y="5838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6182" y="2404"/>
                    </a:moveTo>
                    <a:lnTo>
                      <a:pt x="6182" y="2404"/>
                    </a:lnTo>
                    <a:cubicBezTo>
                      <a:pt x="6182" y="2404"/>
                      <a:pt x="6182" y="2747"/>
                      <a:pt x="6182" y="2919"/>
                    </a:cubicBezTo>
                    <a:lnTo>
                      <a:pt x="6182" y="2919"/>
                    </a:lnTo>
                    <a:cubicBezTo>
                      <a:pt x="6010" y="2747"/>
                      <a:pt x="6182" y="2576"/>
                      <a:pt x="6182" y="2404"/>
                    </a:cubicBezTo>
                    <a:lnTo>
                      <a:pt x="618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7" name="图形 7">
              <a:extLst>
                <a:ext uri="{FF2B5EF4-FFF2-40B4-BE49-F238E27FC236}">
                  <a16:creationId xmlns:a16="http://schemas.microsoft.com/office/drawing/2014/main" xmlns="" id="{6946C7DF-A801-46E7-9355-216CC59F745E}"/>
                </a:ext>
              </a:extLst>
            </p:cNvPr>
            <p:cNvGrpSpPr/>
            <p:nvPr/>
          </p:nvGrpSpPr>
          <p:grpSpPr>
            <a:xfrm>
              <a:off x="5224731" y="3397721"/>
              <a:ext cx="6353" cy="6258"/>
              <a:chOff x="5224731" y="3397721"/>
              <a:chExt cx="6353" cy="6258"/>
            </a:xfrm>
            <a:solidFill>
              <a:srgbClr val="B4B4B4"/>
            </a:solidFill>
          </p:grpSpPr>
          <p:sp>
            <p:nvSpPr>
              <p:cNvPr id="1911" name="任意多边形: 形状 1910">
                <a:extLst>
                  <a:ext uri="{FF2B5EF4-FFF2-40B4-BE49-F238E27FC236}">
                    <a16:creationId xmlns:a16="http://schemas.microsoft.com/office/drawing/2014/main" xmlns="" id="{E955A325-4B74-4CB9-8A40-A56E2E9B4FF1}"/>
                  </a:ext>
                </a:extLst>
              </p:cNvPr>
              <p:cNvSpPr/>
              <p:nvPr/>
            </p:nvSpPr>
            <p:spPr>
              <a:xfrm>
                <a:off x="5227135" y="3399952"/>
                <a:ext cx="1201" cy="1280"/>
              </a:xfrm>
              <a:custGeom>
                <a:avLst/>
                <a:gdLst>
                  <a:gd name="connsiteX0" fmla="*/ 0 w 1201"/>
                  <a:gd name="connsiteY0" fmla="*/ 1280 h 1280"/>
                  <a:gd name="connsiteX1" fmla="*/ 1202 w 1201"/>
                  <a:gd name="connsiteY1" fmla="*/ 1280 h 1280"/>
                  <a:gd name="connsiteX2" fmla="*/ 0 w 1201"/>
                  <a:gd name="connsiteY2" fmla="*/ 78 h 1280"/>
                  <a:gd name="connsiteX3" fmla="*/ 0 w 1201"/>
                  <a:gd name="connsiteY3" fmla="*/ 1280 h 1280"/>
                  <a:gd name="connsiteX4" fmla="*/ 0 w 1201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2" name="任意多边形: 形状 1911">
                <a:extLst>
                  <a:ext uri="{FF2B5EF4-FFF2-40B4-BE49-F238E27FC236}">
                    <a16:creationId xmlns:a16="http://schemas.microsoft.com/office/drawing/2014/main" xmlns="" id="{56F71F5C-4E2F-48D5-B879-96D80A846969}"/>
                  </a:ext>
                </a:extLst>
              </p:cNvPr>
              <p:cNvSpPr/>
              <p:nvPr/>
            </p:nvSpPr>
            <p:spPr>
              <a:xfrm>
                <a:off x="5224731" y="3397721"/>
                <a:ext cx="6353" cy="6258"/>
              </a:xfrm>
              <a:custGeom>
                <a:avLst/>
                <a:gdLst>
                  <a:gd name="connsiteX0" fmla="*/ 3606 w 6353"/>
                  <a:gd name="connsiteY0" fmla="*/ 5915 h 6258"/>
                  <a:gd name="connsiteX1" fmla="*/ 2404 w 6353"/>
                  <a:gd name="connsiteY1" fmla="*/ 5915 h 6258"/>
                  <a:gd name="connsiteX2" fmla="*/ 2404 w 6353"/>
                  <a:gd name="connsiteY2" fmla="*/ 5915 h 6258"/>
                  <a:gd name="connsiteX3" fmla="*/ 2404 w 6353"/>
                  <a:gd name="connsiteY3" fmla="*/ 4541 h 6258"/>
                  <a:gd name="connsiteX4" fmla="*/ 2404 w 6353"/>
                  <a:gd name="connsiteY4" fmla="*/ 5915 h 6258"/>
                  <a:gd name="connsiteX5" fmla="*/ 0 w 6353"/>
                  <a:gd name="connsiteY5" fmla="*/ 5915 h 6258"/>
                  <a:gd name="connsiteX6" fmla="*/ 0 w 6353"/>
                  <a:gd name="connsiteY6" fmla="*/ 3511 h 6258"/>
                  <a:gd name="connsiteX7" fmla="*/ 0 w 6353"/>
                  <a:gd name="connsiteY7" fmla="*/ 2481 h 6258"/>
                  <a:gd name="connsiteX8" fmla="*/ 0 w 6353"/>
                  <a:gd name="connsiteY8" fmla="*/ 2481 h 6258"/>
                  <a:gd name="connsiteX9" fmla="*/ 0 w 6353"/>
                  <a:gd name="connsiteY9" fmla="*/ 2309 h 6258"/>
                  <a:gd name="connsiteX10" fmla="*/ 0 w 6353"/>
                  <a:gd name="connsiteY10" fmla="*/ 420 h 6258"/>
                  <a:gd name="connsiteX11" fmla="*/ 1889 w 6353"/>
                  <a:gd name="connsiteY11" fmla="*/ 76 h 6258"/>
                  <a:gd name="connsiteX12" fmla="*/ 2748 w 6353"/>
                  <a:gd name="connsiteY12" fmla="*/ 76 h 6258"/>
                  <a:gd name="connsiteX13" fmla="*/ 2748 w 6353"/>
                  <a:gd name="connsiteY13" fmla="*/ 76 h 6258"/>
                  <a:gd name="connsiteX14" fmla="*/ 3091 w 6353"/>
                  <a:gd name="connsiteY14" fmla="*/ 76 h 6258"/>
                  <a:gd name="connsiteX15" fmla="*/ 3091 w 6353"/>
                  <a:gd name="connsiteY15" fmla="*/ 76 h 6258"/>
                  <a:gd name="connsiteX16" fmla="*/ 5667 w 6353"/>
                  <a:gd name="connsiteY16" fmla="*/ 1278 h 6258"/>
                  <a:gd name="connsiteX17" fmla="*/ 5667 w 6353"/>
                  <a:gd name="connsiteY17" fmla="*/ 1278 h 6258"/>
                  <a:gd name="connsiteX18" fmla="*/ 6353 w 6353"/>
                  <a:gd name="connsiteY18" fmla="*/ 3854 h 6258"/>
                  <a:gd name="connsiteX19" fmla="*/ 6353 w 6353"/>
                  <a:gd name="connsiteY19" fmla="*/ 3854 h 6258"/>
                  <a:gd name="connsiteX20" fmla="*/ 6353 w 6353"/>
                  <a:gd name="connsiteY20" fmla="*/ 6258 h 6258"/>
                  <a:gd name="connsiteX21" fmla="*/ 3606 w 6353"/>
                  <a:gd name="connsiteY21" fmla="*/ 6258 h 6258"/>
                  <a:gd name="connsiteX22" fmla="*/ 3606 w 6353"/>
                  <a:gd name="connsiteY22" fmla="*/ 5915 h 6258"/>
                  <a:gd name="connsiteX23" fmla="*/ 2919 w 6353"/>
                  <a:gd name="connsiteY23" fmla="*/ 4541 h 6258"/>
                  <a:gd name="connsiteX24" fmla="*/ 2748 w 6353"/>
                  <a:gd name="connsiteY24" fmla="*/ 3511 h 6258"/>
                  <a:gd name="connsiteX25" fmla="*/ 2748 w 6353"/>
                  <a:gd name="connsiteY25" fmla="*/ 3511 h 6258"/>
                  <a:gd name="connsiteX26" fmla="*/ 2919 w 6353"/>
                  <a:gd name="connsiteY26" fmla="*/ 4541 h 6258"/>
                  <a:gd name="connsiteX27" fmla="*/ 2919 w 6353"/>
                  <a:gd name="connsiteY27" fmla="*/ 4541 h 6258"/>
                  <a:gd name="connsiteX28" fmla="*/ 2576 w 6353"/>
                  <a:gd name="connsiteY28" fmla="*/ 3511 h 6258"/>
                  <a:gd name="connsiteX29" fmla="*/ 2576 w 6353"/>
                  <a:gd name="connsiteY29" fmla="*/ 3511 h 6258"/>
                  <a:gd name="connsiteX30" fmla="*/ 2576 w 6353"/>
                  <a:gd name="connsiteY30" fmla="*/ 3511 h 6258"/>
                  <a:gd name="connsiteX31" fmla="*/ 2576 w 6353"/>
                  <a:gd name="connsiteY31" fmla="*/ 3511 h 6258"/>
                  <a:gd name="connsiteX32" fmla="*/ 3606 w 6353"/>
                  <a:gd name="connsiteY32" fmla="*/ 3511 h 6258"/>
                  <a:gd name="connsiteX33" fmla="*/ 4808 w 6353"/>
                  <a:gd name="connsiteY33" fmla="*/ 3511 h 6258"/>
                  <a:gd name="connsiteX34" fmla="*/ 3606 w 6353"/>
                  <a:gd name="connsiteY34" fmla="*/ 3511 h 6258"/>
                  <a:gd name="connsiteX35" fmla="*/ 3606 w 6353"/>
                  <a:gd name="connsiteY35" fmla="*/ 3511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353" h="6258">
                    <a:moveTo>
                      <a:pt x="3606" y="5915"/>
                    </a:moveTo>
                    <a:cubicBezTo>
                      <a:pt x="3606" y="5915"/>
                      <a:pt x="3606" y="5915"/>
                      <a:pt x="2404" y="5915"/>
                    </a:cubicBezTo>
                    <a:lnTo>
                      <a:pt x="2404" y="5915"/>
                    </a:lnTo>
                    <a:lnTo>
                      <a:pt x="2404" y="4541"/>
                    </a:lnTo>
                    <a:lnTo>
                      <a:pt x="2404" y="5915"/>
                    </a:lnTo>
                    <a:lnTo>
                      <a:pt x="0" y="5915"/>
                    </a:lnTo>
                    <a:lnTo>
                      <a:pt x="0" y="3511"/>
                    </a:lnTo>
                    <a:cubicBezTo>
                      <a:pt x="0" y="2824"/>
                      <a:pt x="0" y="2481"/>
                      <a:pt x="0" y="2481"/>
                    </a:cubicBezTo>
                    <a:lnTo>
                      <a:pt x="0" y="2481"/>
                    </a:lnTo>
                    <a:lnTo>
                      <a:pt x="0" y="2309"/>
                    </a:lnTo>
                    <a:lnTo>
                      <a:pt x="0" y="420"/>
                    </a:lnTo>
                    <a:lnTo>
                      <a:pt x="1889" y="76"/>
                    </a:lnTo>
                    <a:cubicBezTo>
                      <a:pt x="2576" y="-95"/>
                      <a:pt x="2748" y="76"/>
                      <a:pt x="2748" y="76"/>
                    </a:cubicBezTo>
                    <a:lnTo>
                      <a:pt x="2748" y="76"/>
                    </a:lnTo>
                    <a:cubicBezTo>
                      <a:pt x="2748" y="76"/>
                      <a:pt x="2919" y="76"/>
                      <a:pt x="3091" y="76"/>
                    </a:cubicBezTo>
                    <a:lnTo>
                      <a:pt x="3091" y="76"/>
                    </a:lnTo>
                    <a:cubicBezTo>
                      <a:pt x="3606" y="76"/>
                      <a:pt x="4465" y="76"/>
                      <a:pt x="5667" y="1278"/>
                    </a:cubicBezTo>
                    <a:lnTo>
                      <a:pt x="5667" y="1278"/>
                    </a:lnTo>
                    <a:cubicBezTo>
                      <a:pt x="6525" y="2652"/>
                      <a:pt x="6182" y="3167"/>
                      <a:pt x="6353" y="3854"/>
                    </a:cubicBezTo>
                    <a:lnTo>
                      <a:pt x="6353" y="3854"/>
                    </a:lnTo>
                    <a:lnTo>
                      <a:pt x="6353" y="6258"/>
                    </a:lnTo>
                    <a:lnTo>
                      <a:pt x="3606" y="6258"/>
                    </a:lnTo>
                    <a:lnTo>
                      <a:pt x="3606" y="5915"/>
                    </a:lnTo>
                    <a:close/>
                    <a:moveTo>
                      <a:pt x="2919" y="4541"/>
                    </a:moveTo>
                    <a:lnTo>
                      <a:pt x="2748" y="3511"/>
                    </a:lnTo>
                    <a:lnTo>
                      <a:pt x="2748" y="3511"/>
                    </a:lnTo>
                    <a:lnTo>
                      <a:pt x="2919" y="4541"/>
                    </a:lnTo>
                    <a:lnTo>
                      <a:pt x="2919" y="4541"/>
                    </a:lnTo>
                    <a:close/>
                    <a:moveTo>
                      <a:pt x="2576" y="3511"/>
                    </a:moveTo>
                    <a:lnTo>
                      <a:pt x="2576" y="3511"/>
                    </a:lnTo>
                    <a:lnTo>
                      <a:pt x="2576" y="3511"/>
                    </a:lnTo>
                    <a:lnTo>
                      <a:pt x="2576" y="3511"/>
                    </a:lnTo>
                    <a:close/>
                    <a:moveTo>
                      <a:pt x="3606" y="3511"/>
                    </a:moveTo>
                    <a:lnTo>
                      <a:pt x="4808" y="3511"/>
                    </a:lnTo>
                    <a:lnTo>
                      <a:pt x="3606" y="3511"/>
                    </a:lnTo>
                    <a:lnTo>
                      <a:pt x="3606" y="35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8" name="图形 7">
              <a:extLst>
                <a:ext uri="{FF2B5EF4-FFF2-40B4-BE49-F238E27FC236}">
                  <a16:creationId xmlns:a16="http://schemas.microsoft.com/office/drawing/2014/main" xmlns="" id="{562B951C-10E8-4C97-B244-DE4192AF87AB}"/>
                </a:ext>
              </a:extLst>
            </p:cNvPr>
            <p:cNvGrpSpPr/>
            <p:nvPr/>
          </p:nvGrpSpPr>
          <p:grpSpPr>
            <a:xfrm>
              <a:off x="5394387" y="3289101"/>
              <a:ext cx="6181" cy="7555"/>
              <a:chOff x="5394387" y="3289101"/>
              <a:chExt cx="6181" cy="7555"/>
            </a:xfrm>
            <a:solidFill>
              <a:srgbClr val="B4B4B4"/>
            </a:solidFill>
          </p:grpSpPr>
          <p:sp>
            <p:nvSpPr>
              <p:cNvPr id="1909" name="任意多边形: 形状 1908">
                <a:extLst>
                  <a:ext uri="{FF2B5EF4-FFF2-40B4-BE49-F238E27FC236}">
                    <a16:creationId xmlns:a16="http://schemas.microsoft.com/office/drawing/2014/main" xmlns="" id="{8080595D-7C25-4557-A1AB-671F6231DE0E}"/>
                  </a:ext>
                </a:extLst>
              </p:cNvPr>
              <p:cNvSpPr/>
              <p:nvPr/>
            </p:nvSpPr>
            <p:spPr>
              <a:xfrm>
                <a:off x="5396790" y="3291677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0" name="任意多边形: 形状 1909">
                <a:extLst>
                  <a:ext uri="{FF2B5EF4-FFF2-40B4-BE49-F238E27FC236}">
                    <a16:creationId xmlns:a16="http://schemas.microsoft.com/office/drawing/2014/main" xmlns="" id="{3094C2D4-C92D-4BD7-8E88-9B836D6953B4}"/>
                  </a:ext>
                </a:extLst>
              </p:cNvPr>
              <p:cNvSpPr/>
              <p:nvPr/>
            </p:nvSpPr>
            <p:spPr>
              <a:xfrm>
                <a:off x="5394387" y="3289101"/>
                <a:ext cx="6181" cy="7555"/>
              </a:xfrm>
              <a:custGeom>
                <a:avLst/>
                <a:gdLst>
                  <a:gd name="connsiteX0" fmla="*/ 2748 w 6181"/>
                  <a:gd name="connsiteY0" fmla="*/ 6010 h 7555"/>
                  <a:gd name="connsiteX1" fmla="*/ 0 w 6181"/>
                  <a:gd name="connsiteY1" fmla="*/ 2404 h 7555"/>
                  <a:gd name="connsiteX2" fmla="*/ 0 w 6181"/>
                  <a:gd name="connsiteY2" fmla="*/ 2404 h 7555"/>
                  <a:gd name="connsiteX3" fmla="*/ 0 w 6181"/>
                  <a:gd name="connsiteY3" fmla="*/ 0 h 7555"/>
                  <a:gd name="connsiteX4" fmla="*/ 2404 w 6181"/>
                  <a:gd name="connsiteY4" fmla="*/ 0 h 7555"/>
                  <a:gd name="connsiteX5" fmla="*/ 6182 w 6181"/>
                  <a:gd name="connsiteY5" fmla="*/ 0 h 7555"/>
                  <a:gd name="connsiteX6" fmla="*/ 6182 w 6181"/>
                  <a:gd name="connsiteY6" fmla="*/ 2404 h 7555"/>
                  <a:gd name="connsiteX7" fmla="*/ 6182 w 6181"/>
                  <a:gd name="connsiteY7" fmla="*/ 3606 h 7555"/>
                  <a:gd name="connsiteX8" fmla="*/ 6182 w 6181"/>
                  <a:gd name="connsiteY8" fmla="*/ 3606 h 7555"/>
                  <a:gd name="connsiteX9" fmla="*/ 6182 w 6181"/>
                  <a:gd name="connsiteY9" fmla="*/ 7555 h 7555"/>
                  <a:gd name="connsiteX10" fmla="*/ 2748 w 6181"/>
                  <a:gd name="connsiteY10" fmla="*/ 6010 h 7555"/>
                  <a:gd name="connsiteX11" fmla="*/ 2748 w 6181"/>
                  <a:gd name="connsiteY11" fmla="*/ 6010 h 7555"/>
                  <a:gd name="connsiteX12" fmla="*/ 3606 w 6181"/>
                  <a:gd name="connsiteY12" fmla="*/ 3778 h 7555"/>
                  <a:gd name="connsiteX13" fmla="*/ 4293 w 6181"/>
                  <a:gd name="connsiteY13" fmla="*/ 2576 h 7555"/>
                  <a:gd name="connsiteX14" fmla="*/ 4808 w 6181"/>
                  <a:gd name="connsiteY14" fmla="*/ 2576 h 7555"/>
                  <a:gd name="connsiteX15" fmla="*/ 4293 w 6181"/>
                  <a:gd name="connsiteY15" fmla="*/ 2576 h 7555"/>
                  <a:gd name="connsiteX16" fmla="*/ 3606 w 6181"/>
                  <a:gd name="connsiteY16" fmla="*/ 3778 h 7555"/>
                  <a:gd name="connsiteX17" fmla="*/ 3606 w 6181"/>
                  <a:gd name="connsiteY17" fmla="*/ 3778 h 7555"/>
                  <a:gd name="connsiteX18" fmla="*/ 4636 w 6181"/>
                  <a:gd name="connsiteY18" fmla="*/ 1889 h 7555"/>
                  <a:gd name="connsiteX19" fmla="*/ 4808 w 6181"/>
                  <a:gd name="connsiteY19" fmla="*/ 1545 h 7555"/>
                  <a:gd name="connsiteX20" fmla="*/ 4636 w 6181"/>
                  <a:gd name="connsiteY20" fmla="*/ 1889 h 7555"/>
                  <a:gd name="connsiteX21" fmla="*/ 4636 w 6181"/>
                  <a:gd name="connsiteY21" fmla="*/ 1889 h 7555"/>
                  <a:gd name="connsiteX22" fmla="*/ 4636 w 6181"/>
                  <a:gd name="connsiteY22" fmla="*/ 188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7555">
                    <a:moveTo>
                      <a:pt x="2748" y="6010"/>
                    </a:moveTo>
                    <a:cubicBezTo>
                      <a:pt x="1717" y="5666"/>
                      <a:pt x="172" y="480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606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7555"/>
                    </a:lnTo>
                    <a:lnTo>
                      <a:pt x="2748" y="6010"/>
                    </a:lnTo>
                    <a:lnTo>
                      <a:pt x="2748" y="6010"/>
                    </a:lnTo>
                    <a:close/>
                    <a:moveTo>
                      <a:pt x="3606" y="3778"/>
                    </a:moveTo>
                    <a:lnTo>
                      <a:pt x="4293" y="2576"/>
                    </a:lnTo>
                    <a:lnTo>
                      <a:pt x="4808" y="2576"/>
                    </a:lnTo>
                    <a:lnTo>
                      <a:pt x="4293" y="2576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  <a:moveTo>
                      <a:pt x="4636" y="1889"/>
                    </a:moveTo>
                    <a:lnTo>
                      <a:pt x="4808" y="1545"/>
                    </a:lnTo>
                    <a:lnTo>
                      <a:pt x="4636" y="1889"/>
                    </a:lnTo>
                    <a:lnTo>
                      <a:pt x="4636" y="1889"/>
                    </a:lnTo>
                    <a:lnTo>
                      <a:pt x="4636" y="1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7">
              <a:extLst>
                <a:ext uri="{FF2B5EF4-FFF2-40B4-BE49-F238E27FC236}">
                  <a16:creationId xmlns:a16="http://schemas.microsoft.com/office/drawing/2014/main" xmlns="" id="{7D750181-1AB0-4C95-904B-AC869B84A5CD}"/>
                </a:ext>
              </a:extLst>
            </p:cNvPr>
            <p:cNvGrpSpPr/>
            <p:nvPr/>
          </p:nvGrpSpPr>
          <p:grpSpPr>
            <a:xfrm>
              <a:off x="5319518" y="3153445"/>
              <a:ext cx="4808" cy="1202"/>
              <a:chOff x="5319518" y="3153445"/>
              <a:chExt cx="4808" cy="1202"/>
            </a:xfrm>
            <a:solidFill>
              <a:srgbClr val="B4B4B4"/>
            </a:solidFill>
          </p:grpSpPr>
          <p:sp>
            <p:nvSpPr>
              <p:cNvPr id="1907" name="任意多边形: 形状 1906">
                <a:extLst>
                  <a:ext uri="{FF2B5EF4-FFF2-40B4-BE49-F238E27FC236}">
                    <a16:creationId xmlns:a16="http://schemas.microsoft.com/office/drawing/2014/main" xmlns="" id="{5FADA2E3-62BD-424B-8BA4-20D99ECDACEB}"/>
                  </a:ext>
                </a:extLst>
              </p:cNvPr>
              <p:cNvSpPr/>
              <p:nvPr/>
            </p:nvSpPr>
            <p:spPr>
              <a:xfrm>
                <a:off x="5321923" y="3153445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8" name="任意多边形: 形状 1907">
                <a:extLst>
                  <a:ext uri="{FF2B5EF4-FFF2-40B4-BE49-F238E27FC236}">
                    <a16:creationId xmlns:a16="http://schemas.microsoft.com/office/drawing/2014/main" xmlns="" id="{7B3728BB-1FC2-4E88-BEC6-D8811BA22DE4}"/>
                  </a:ext>
                </a:extLst>
              </p:cNvPr>
              <p:cNvSpPr/>
              <p:nvPr/>
            </p:nvSpPr>
            <p:spPr>
              <a:xfrm>
                <a:off x="5319518" y="3153445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9 w 4808"/>
                  <a:gd name="connsiteY3" fmla="*/ 0 h 1202"/>
                  <a:gd name="connsiteX4" fmla="*/ 4809 w 4808"/>
                  <a:gd name="connsiteY4" fmla="*/ 1202 h 1202"/>
                  <a:gd name="connsiteX5" fmla="*/ 4809 w 4808"/>
                  <a:gd name="connsiteY5" fmla="*/ 1202 h 1202"/>
                  <a:gd name="connsiteX6" fmla="*/ 4809 w 4808"/>
                  <a:gd name="connsiteY6" fmla="*/ 1202 h 1202"/>
                  <a:gd name="connsiteX7" fmla="*/ 4809 w 4808"/>
                  <a:gd name="connsiteY7" fmla="*/ 1202 h 1202"/>
                  <a:gd name="connsiteX8" fmla="*/ 4809 w 4808"/>
                  <a:gd name="connsiteY8" fmla="*/ 1202 h 1202"/>
                  <a:gd name="connsiteX9" fmla="*/ 4809 w 4808"/>
                  <a:gd name="connsiteY9" fmla="*/ 1202 h 1202"/>
                  <a:gd name="connsiteX10" fmla="*/ 0 w 4808"/>
                  <a:gd name="connsiteY10" fmla="*/ 1202 h 1202"/>
                  <a:gd name="connsiteX11" fmla="*/ 0 w 4808"/>
                  <a:gd name="connsiteY11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9" y="0"/>
                    </a:lnTo>
                    <a:cubicBezTo>
                      <a:pt x="4809" y="1030"/>
                      <a:pt x="4809" y="1202"/>
                      <a:pt x="4809" y="1202"/>
                    </a:cubicBezTo>
                    <a:lnTo>
                      <a:pt x="4809" y="1202"/>
                    </a:lnTo>
                    <a:lnTo>
                      <a:pt x="4809" y="1202"/>
                    </a:lnTo>
                    <a:lnTo>
                      <a:pt x="4809" y="1202"/>
                    </a:lnTo>
                    <a:lnTo>
                      <a:pt x="4809" y="1202"/>
                    </a:lnTo>
                    <a:lnTo>
                      <a:pt x="4809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0" name="图形 7">
              <a:extLst>
                <a:ext uri="{FF2B5EF4-FFF2-40B4-BE49-F238E27FC236}">
                  <a16:creationId xmlns:a16="http://schemas.microsoft.com/office/drawing/2014/main" xmlns="" id="{90F6431A-7D75-4FC4-A35E-97F5270A500B}"/>
                </a:ext>
              </a:extLst>
            </p:cNvPr>
            <p:cNvGrpSpPr/>
            <p:nvPr/>
          </p:nvGrpSpPr>
          <p:grpSpPr>
            <a:xfrm>
              <a:off x="5236752" y="3581523"/>
              <a:ext cx="6181" cy="6192"/>
              <a:chOff x="5236752" y="3581523"/>
              <a:chExt cx="6181" cy="6192"/>
            </a:xfrm>
            <a:solidFill>
              <a:srgbClr val="B4B4B4"/>
            </a:solidFill>
          </p:grpSpPr>
          <p:sp>
            <p:nvSpPr>
              <p:cNvPr id="1905" name="任意多边形: 形状 1904">
                <a:extLst>
                  <a:ext uri="{FF2B5EF4-FFF2-40B4-BE49-F238E27FC236}">
                    <a16:creationId xmlns:a16="http://schemas.microsoft.com/office/drawing/2014/main" xmlns="" id="{6F58C78C-FD52-44C9-80D8-55F41489E96E}"/>
                  </a:ext>
                </a:extLst>
              </p:cNvPr>
              <p:cNvSpPr/>
              <p:nvPr/>
            </p:nvSpPr>
            <p:spPr>
              <a:xfrm>
                <a:off x="5239155" y="3584109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6" name="任意多边形: 形状 1905">
                <a:extLst>
                  <a:ext uri="{FF2B5EF4-FFF2-40B4-BE49-F238E27FC236}">
                    <a16:creationId xmlns:a16="http://schemas.microsoft.com/office/drawing/2014/main" xmlns="" id="{ACCE0185-BD55-4A7B-B101-0B8A81C602AA}"/>
                  </a:ext>
                </a:extLst>
              </p:cNvPr>
              <p:cNvSpPr/>
              <p:nvPr/>
            </p:nvSpPr>
            <p:spPr>
              <a:xfrm>
                <a:off x="5236752" y="3581523"/>
                <a:ext cx="6181" cy="6192"/>
              </a:xfrm>
              <a:custGeom>
                <a:avLst/>
                <a:gdLst>
                  <a:gd name="connsiteX0" fmla="*/ 3606 w 6181"/>
                  <a:gd name="connsiteY0" fmla="*/ 6193 h 6192"/>
                  <a:gd name="connsiteX1" fmla="*/ 2404 w 6181"/>
                  <a:gd name="connsiteY1" fmla="*/ 6193 h 6192"/>
                  <a:gd name="connsiteX2" fmla="*/ 2404 w 6181"/>
                  <a:gd name="connsiteY2" fmla="*/ 6193 h 6192"/>
                  <a:gd name="connsiteX3" fmla="*/ 0 w 6181"/>
                  <a:gd name="connsiteY3" fmla="*/ 6193 h 6192"/>
                  <a:gd name="connsiteX4" fmla="*/ 0 w 6181"/>
                  <a:gd name="connsiteY4" fmla="*/ 3789 h 6192"/>
                  <a:gd name="connsiteX5" fmla="*/ 858 w 6181"/>
                  <a:gd name="connsiteY5" fmla="*/ 869 h 6192"/>
                  <a:gd name="connsiteX6" fmla="*/ 858 w 6181"/>
                  <a:gd name="connsiteY6" fmla="*/ 869 h 6192"/>
                  <a:gd name="connsiteX7" fmla="*/ 3263 w 6181"/>
                  <a:gd name="connsiteY7" fmla="*/ 11 h 6192"/>
                  <a:gd name="connsiteX8" fmla="*/ 3263 w 6181"/>
                  <a:gd name="connsiteY8" fmla="*/ 11 h 6192"/>
                  <a:gd name="connsiteX9" fmla="*/ 3778 w 6181"/>
                  <a:gd name="connsiteY9" fmla="*/ 11 h 6192"/>
                  <a:gd name="connsiteX10" fmla="*/ 3778 w 6181"/>
                  <a:gd name="connsiteY10" fmla="*/ 11 h 6192"/>
                  <a:gd name="connsiteX11" fmla="*/ 6182 w 6181"/>
                  <a:gd name="connsiteY11" fmla="*/ 11 h 6192"/>
                  <a:gd name="connsiteX12" fmla="*/ 6182 w 6181"/>
                  <a:gd name="connsiteY12" fmla="*/ 2415 h 6192"/>
                  <a:gd name="connsiteX13" fmla="*/ 6182 w 6181"/>
                  <a:gd name="connsiteY13" fmla="*/ 3617 h 6192"/>
                  <a:gd name="connsiteX14" fmla="*/ 6182 w 6181"/>
                  <a:gd name="connsiteY14" fmla="*/ 3617 h 6192"/>
                  <a:gd name="connsiteX15" fmla="*/ 4979 w 6181"/>
                  <a:gd name="connsiteY15" fmla="*/ 3617 h 6192"/>
                  <a:gd name="connsiteX16" fmla="*/ 6182 w 6181"/>
                  <a:gd name="connsiteY16" fmla="*/ 3617 h 6192"/>
                  <a:gd name="connsiteX17" fmla="*/ 6182 w 6181"/>
                  <a:gd name="connsiteY17" fmla="*/ 6021 h 6192"/>
                  <a:gd name="connsiteX18" fmla="*/ 3606 w 6181"/>
                  <a:gd name="connsiteY18" fmla="*/ 6021 h 6192"/>
                  <a:gd name="connsiteX19" fmla="*/ 3606 w 6181"/>
                  <a:gd name="connsiteY19" fmla="*/ 6193 h 6192"/>
                  <a:gd name="connsiteX20" fmla="*/ 3606 w 6181"/>
                  <a:gd name="connsiteY20" fmla="*/ 3102 h 6192"/>
                  <a:gd name="connsiteX21" fmla="*/ 3606 w 6181"/>
                  <a:gd name="connsiteY21" fmla="*/ 1213 h 6192"/>
                  <a:gd name="connsiteX22" fmla="*/ 3606 w 6181"/>
                  <a:gd name="connsiteY22" fmla="*/ 3102 h 6192"/>
                  <a:gd name="connsiteX23" fmla="*/ 3606 w 6181"/>
                  <a:gd name="connsiteY23" fmla="*/ 3102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1" h="6192">
                    <a:moveTo>
                      <a:pt x="3606" y="6193"/>
                    </a:moveTo>
                    <a:cubicBezTo>
                      <a:pt x="2404" y="6193"/>
                      <a:pt x="2404" y="6193"/>
                      <a:pt x="2404" y="6193"/>
                    </a:cubicBez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9"/>
                    </a:lnTo>
                    <a:cubicBezTo>
                      <a:pt x="171" y="3102"/>
                      <a:pt x="-344" y="2586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4979" y="3617"/>
                    </a:ln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102"/>
                    </a:moveTo>
                    <a:lnTo>
                      <a:pt x="3606" y="1213"/>
                    </a:lnTo>
                    <a:lnTo>
                      <a:pt x="3606" y="3102"/>
                    </a:lnTo>
                    <a:lnTo>
                      <a:pt x="3606" y="31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1" name="图形 7">
              <a:extLst>
                <a:ext uri="{FF2B5EF4-FFF2-40B4-BE49-F238E27FC236}">
                  <a16:creationId xmlns:a16="http://schemas.microsoft.com/office/drawing/2014/main" xmlns="" id="{02D2E944-4921-4F9E-8CF5-E8447F79196D}"/>
                </a:ext>
              </a:extLst>
            </p:cNvPr>
            <p:cNvGrpSpPr/>
            <p:nvPr/>
          </p:nvGrpSpPr>
          <p:grpSpPr>
            <a:xfrm>
              <a:off x="5175964" y="3544786"/>
              <a:ext cx="2575" cy="4979"/>
              <a:chOff x="5175964" y="3544786"/>
              <a:chExt cx="2575" cy="4979"/>
            </a:xfrm>
            <a:solidFill>
              <a:srgbClr val="B4B4B4"/>
            </a:solidFill>
          </p:grpSpPr>
          <p:sp>
            <p:nvSpPr>
              <p:cNvPr id="1903" name="任意多边形: 形状 1902">
                <a:extLst>
                  <a:ext uri="{FF2B5EF4-FFF2-40B4-BE49-F238E27FC236}">
                    <a16:creationId xmlns:a16="http://schemas.microsoft.com/office/drawing/2014/main" xmlns="" id="{2C58EF04-5046-4C50-BE4D-09F29A001F8F}"/>
                  </a:ext>
                </a:extLst>
              </p:cNvPr>
              <p:cNvSpPr/>
              <p:nvPr/>
            </p:nvSpPr>
            <p:spPr>
              <a:xfrm>
                <a:off x="5176136" y="3547362"/>
                <a:ext cx="2403" cy="17171"/>
              </a:xfrm>
              <a:custGeom>
                <a:avLst/>
                <a:gdLst>
                  <a:gd name="connsiteX0" fmla="*/ 1202 w 2403"/>
                  <a:gd name="connsiteY0" fmla="*/ 0 h 17171"/>
                  <a:gd name="connsiteX1" fmla="*/ 2404 w 2403"/>
                  <a:gd name="connsiteY1" fmla="*/ 0 h 17171"/>
                  <a:gd name="connsiteX2" fmla="*/ 1202 w 2403"/>
                  <a:gd name="connsiteY2" fmla="*/ 0 h 17171"/>
                  <a:gd name="connsiteX3" fmla="*/ 0 w 2403"/>
                  <a:gd name="connsiteY3" fmla="*/ 0 h 17171"/>
                  <a:gd name="connsiteX4" fmla="*/ 1202 w 2403"/>
                  <a:gd name="connsiteY4" fmla="*/ 0 h 17171"/>
                  <a:gd name="connsiteX5" fmla="*/ 1202 w 2403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4" name="任意多边形: 形状 1903">
                <a:extLst>
                  <a:ext uri="{FF2B5EF4-FFF2-40B4-BE49-F238E27FC236}">
                    <a16:creationId xmlns:a16="http://schemas.microsoft.com/office/drawing/2014/main" xmlns="" id="{D93E7EDC-FFA0-403F-B6D7-C06C1888ACBE}"/>
                  </a:ext>
                </a:extLst>
              </p:cNvPr>
              <p:cNvSpPr/>
              <p:nvPr/>
            </p:nvSpPr>
            <p:spPr>
              <a:xfrm>
                <a:off x="5175964" y="3544786"/>
                <a:ext cx="2482" cy="4979"/>
              </a:xfrm>
              <a:custGeom>
                <a:avLst/>
                <a:gdLst>
                  <a:gd name="connsiteX0" fmla="*/ 1202 w 2482"/>
                  <a:gd name="connsiteY0" fmla="*/ 4980 h 4979"/>
                  <a:gd name="connsiteX1" fmla="*/ 0 w 2482"/>
                  <a:gd name="connsiteY1" fmla="*/ 4980 h 4979"/>
                  <a:gd name="connsiteX2" fmla="*/ 0 w 2482"/>
                  <a:gd name="connsiteY2" fmla="*/ 0 h 4979"/>
                  <a:gd name="connsiteX3" fmla="*/ 1202 w 2482"/>
                  <a:gd name="connsiteY3" fmla="*/ 0 h 4979"/>
                  <a:gd name="connsiteX4" fmla="*/ 2404 w 2482"/>
                  <a:gd name="connsiteY4" fmla="*/ 0 h 4979"/>
                  <a:gd name="connsiteX5" fmla="*/ 2404 w 2482"/>
                  <a:gd name="connsiteY5" fmla="*/ 0 h 4979"/>
                  <a:gd name="connsiteX6" fmla="*/ 2404 w 2482"/>
                  <a:gd name="connsiteY6" fmla="*/ 4980 h 4979"/>
                  <a:gd name="connsiteX7" fmla="*/ 1202 w 2482"/>
                  <a:gd name="connsiteY7" fmla="*/ 4980 h 4979"/>
                  <a:gd name="connsiteX8" fmla="*/ 1202 w 2482"/>
                  <a:gd name="connsiteY8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2" h="4979">
                    <a:moveTo>
                      <a:pt x="1202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980"/>
                    </a:lnTo>
                    <a:cubicBezTo>
                      <a:pt x="2576" y="4980"/>
                      <a:pt x="2576" y="4980"/>
                      <a:pt x="1202" y="4980"/>
                    </a:cubicBez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2" name="图形 7">
              <a:extLst>
                <a:ext uri="{FF2B5EF4-FFF2-40B4-BE49-F238E27FC236}">
                  <a16:creationId xmlns:a16="http://schemas.microsoft.com/office/drawing/2014/main" xmlns="" id="{4173717B-7F56-45F0-A31D-104FE7715E22}"/>
                </a:ext>
              </a:extLst>
            </p:cNvPr>
            <p:cNvGrpSpPr/>
            <p:nvPr/>
          </p:nvGrpSpPr>
          <p:grpSpPr>
            <a:xfrm>
              <a:off x="5147287" y="3533625"/>
              <a:ext cx="7555" cy="6181"/>
              <a:chOff x="5147287" y="3533625"/>
              <a:chExt cx="7555" cy="6181"/>
            </a:xfrm>
            <a:solidFill>
              <a:srgbClr val="B4B4B4"/>
            </a:solidFill>
          </p:grpSpPr>
          <p:sp>
            <p:nvSpPr>
              <p:cNvPr id="1901" name="任意多边形: 形状 1900">
                <a:extLst>
                  <a:ext uri="{FF2B5EF4-FFF2-40B4-BE49-F238E27FC236}">
                    <a16:creationId xmlns:a16="http://schemas.microsoft.com/office/drawing/2014/main" xmlns="" id="{B802B29E-B5EE-4D21-A99B-1B7D61CCAEF6}"/>
                  </a:ext>
                </a:extLst>
              </p:cNvPr>
              <p:cNvSpPr/>
              <p:nvPr/>
            </p:nvSpPr>
            <p:spPr>
              <a:xfrm>
                <a:off x="5149520" y="3536029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1202"/>
                      <a:pt x="2404" y="0"/>
                      <a:pt x="1202" y="0"/>
                    </a:cubicBez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2" name="任意多边形: 形状 1901">
                <a:extLst>
                  <a:ext uri="{FF2B5EF4-FFF2-40B4-BE49-F238E27FC236}">
                    <a16:creationId xmlns:a16="http://schemas.microsoft.com/office/drawing/2014/main" xmlns="" id="{87D014F4-9016-48DC-9ADB-3897E1281958}"/>
                  </a:ext>
                </a:extLst>
              </p:cNvPr>
              <p:cNvSpPr/>
              <p:nvPr/>
            </p:nvSpPr>
            <p:spPr>
              <a:xfrm>
                <a:off x="5147287" y="3533625"/>
                <a:ext cx="7555" cy="6181"/>
              </a:xfrm>
              <a:custGeom>
                <a:avLst/>
                <a:gdLst>
                  <a:gd name="connsiteX0" fmla="*/ 4808 w 7555"/>
                  <a:gd name="connsiteY0" fmla="*/ 6010 h 6181"/>
                  <a:gd name="connsiteX1" fmla="*/ 3606 w 7555"/>
                  <a:gd name="connsiteY1" fmla="*/ 6010 h 6181"/>
                  <a:gd name="connsiteX2" fmla="*/ 3606 w 7555"/>
                  <a:gd name="connsiteY2" fmla="*/ 6010 h 6181"/>
                  <a:gd name="connsiteX3" fmla="*/ 3606 w 7555"/>
                  <a:gd name="connsiteY3" fmla="*/ 4808 h 6181"/>
                  <a:gd name="connsiteX4" fmla="*/ 3606 w 7555"/>
                  <a:gd name="connsiteY4" fmla="*/ 6010 h 6181"/>
                  <a:gd name="connsiteX5" fmla="*/ 2404 w 7555"/>
                  <a:gd name="connsiteY5" fmla="*/ 6010 h 6181"/>
                  <a:gd name="connsiteX6" fmla="*/ 2404 w 7555"/>
                  <a:gd name="connsiteY6" fmla="*/ 6010 h 6181"/>
                  <a:gd name="connsiteX7" fmla="*/ 1374 w 7555"/>
                  <a:gd name="connsiteY7" fmla="*/ 6010 h 6181"/>
                  <a:gd name="connsiteX8" fmla="*/ 687 w 7555"/>
                  <a:gd name="connsiteY8" fmla="*/ 5323 h 6181"/>
                  <a:gd name="connsiteX9" fmla="*/ 0 w 7555"/>
                  <a:gd name="connsiteY9" fmla="*/ 3606 h 6181"/>
                  <a:gd name="connsiteX10" fmla="*/ 3778 w 7555"/>
                  <a:gd name="connsiteY10" fmla="*/ 0 h 6181"/>
                  <a:gd name="connsiteX11" fmla="*/ 3778 w 7555"/>
                  <a:gd name="connsiteY11" fmla="*/ 0 h 6181"/>
                  <a:gd name="connsiteX12" fmla="*/ 7556 w 7555"/>
                  <a:gd name="connsiteY12" fmla="*/ 3778 h 6181"/>
                  <a:gd name="connsiteX13" fmla="*/ 7556 w 7555"/>
                  <a:gd name="connsiteY13" fmla="*/ 3778 h 6181"/>
                  <a:gd name="connsiteX14" fmla="*/ 7556 w 7555"/>
                  <a:gd name="connsiteY14" fmla="*/ 6182 h 6181"/>
                  <a:gd name="connsiteX15" fmla="*/ 4808 w 7555"/>
                  <a:gd name="connsiteY15" fmla="*/ 6182 h 6181"/>
                  <a:gd name="connsiteX16" fmla="*/ 4808 w 7555"/>
                  <a:gd name="connsiteY16" fmla="*/ 6010 h 6181"/>
                  <a:gd name="connsiteX17" fmla="*/ 3435 w 7555"/>
                  <a:gd name="connsiteY17" fmla="*/ 3606 h 6181"/>
                  <a:gd name="connsiteX18" fmla="*/ 3435 w 7555"/>
                  <a:gd name="connsiteY18" fmla="*/ 3606 h 6181"/>
                  <a:gd name="connsiteX19" fmla="*/ 3435 w 7555"/>
                  <a:gd name="connsiteY19" fmla="*/ 3606 h 6181"/>
                  <a:gd name="connsiteX20" fmla="*/ 3435 w 7555"/>
                  <a:gd name="connsiteY20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55" h="6181">
                    <a:moveTo>
                      <a:pt x="4808" y="6010"/>
                    </a:moveTo>
                    <a:cubicBezTo>
                      <a:pt x="4808" y="6010"/>
                      <a:pt x="4808" y="6010"/>
                      <a:pt x="3606" y="6010"/>
                    </a:cubicBezTo>
                    <a:lnTo>
                      <a:pt x="3606" y="6010"/>
                    </a:lnTo>
                    <a:lnTo>
                      <a:pt x="3606" y="4808"/>
                    </a:lnTo>
                    <a:lnTo>
                      <a:pt x="3606" y="6010"/>
                    </a:lnTo>
                    <a:cubicBezTo>
                      <a:pt x="2404" y="6010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1374" y="6010"/>
                    </a:lnTo>
                    <a:lnTo>
                      <a:pt x="687" y="5323"/>
                    </a:lnTo>
                    <a:lnTo>
                      <a:pt x="0" y="3606"/>
                    </a:lnTo>
                    <a:cubicBezTo>
                      <a:pt x="0" y="3606"/>
                      <a:pt x="172" y="172"/>
                      <a:pt x="3778" y="0"/>
                    </a:cubicBezTo>
                    <a:lnTo>
                      <a:pt x="3778" y="0"/>
                    </a:lnTo>
                    <a:cubicBezTo>
                      <a:pt x="7384" y="172"/>
                      <a:pt x="7384" y="3606"/>
                      <a:pt x="7556" y="3778"/>
                    </a:cubicBezTo>
                    <a:lnTo>
                      <a:pt x="7556" y="3778"/>
                    </a:lnTo>
                    <a:lnTo>
                      <a:pt x="7556" y="6182"/>
                    </a:lnTo>
                    <a:lnTo>
                      <a:pt x="4808" y="6182"/>
                    </a:lnTo>
                    <a:lnTo>
                      <a:pt x="4808" y="6010"/>
                    </a:lnTo>
                    <a:close/>
                    <a:moveTo>
                      <a:pt x="3435" y="3606"/>
                    </a:moveTo>
                    <a:lnTo>
                      <a:pt x="3435" y="3606"/>
                    </a:lnTo>
                    <a:lnTo>
                      <a:pt x="3435" y="3606"/>
                    </a:lnTo>
                    <a:lnTo>
                      <a:pt x="3435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7">
              <a:extLst>
                <a:ext uri="{FF2B5EF4-FFF2-40B4-BE49-F238E27FC236}">
                  <a16:creationId xmlns:a16="http://schemas.microsoft.com/office/drawing/2014/main" xmlns="" id="{26830681-4A4A-4EE7-8BCD-010DB9049039}"/>
                </a:ext>
              </a:extLst>
            </p:cNvPr>
            <p:cNvGrpSpPr/>
            <p:nvPr/>
          </p:nvGrpSpPr>
          <p:grpSpPr>
            <a:xfrm>
              <a:off x="5086671" y="3552685"/>
              <a:ext cx="2404" cy="4808"/>
              <a:chOff x="5086671" y="3552685"/>
              <a:chExt cx="2404" cy="4808"/>
            </a:xfrm>
            <a:solidFill>
              <a:srgbClr val="B4B4B4"/>
            </a:solidFill>
          </p:grpSpPr>
          <p:sp>
            <p:nvSpPr>
              <p:cNvPr id="1899" name="任意多边形: 形状 1898">
                <a:extLst>
                  <a:ext uri="{FF2B5EF4-FFF2-40B4-BE49-F238E27FC236}">
                    <a16:creationId xmlns:a16="http://schemas.microsoft.com/office/drawing/2014/main" xmlns="" id="{A4D4D809-38DD-46F0-B130-D4ACD7B9463F}"/>
                  </a:ext>
                </a:extLst>
              </p:cNvPr>
              <p:cNvSpPr/>
              <p:nvPr/>
            </p:nvSpPr>
            <p:spPr>
              <a:xfrm>
                <a:off x="5086671" y="3555089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0" name="任意多边形: 形状 1899">
                <a:extLst>
                  <a:ext uri="{FF2B5EF4-FFF2-40B4-BE49-F238E27FC236}">
                    <a16:creationId xmlns:a16="http://schemas.microsoft.com/office/drawing/2014/main" xmlns="" id="{BD48851B-95AC-4932-BAA5-32DAE7F2F01D}"/>
                  </a:ext>
                </a:extLst>
              </p:cNvPr>
              <p:cNvSpPr/>
              <p:nvPr/>
            </p:nvSpPr>
            <p:spPr>
              <a:xfrm>
                <a:off x="5086671" y="3552685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0 h 4808"/>
                  <a:gd name="connsiteX3" fmla="*/ 1202 w 2404"/>
                  <a:gd name="connsiteY3" fmla="*/ 0 h 4808"/>
                  <a:gd name="connsiteX4" fmla="*/ 2404 w 2404"/>
                  <a:gd name="connsiteY4" fmla="*/ 0 h 4808"/>
                  <a:gd name="connsiteX5" fmla="*/ 2404 w 2404"/>
                  <a:gd name="connsiteY5" fmla="*/ 0 h 4808"/>
                  <a:gd name="connsiteX6" fmla="*/ 2404 w 2404"/>
                  <a:gd name="connsiteY6" fmla="*/ 4808 h 4808"/>
                  <a:gd name="connsiteX7" fmla="*/ 1202 w 2404"/>
                  <a:gd name="connsiteY7" fmla="*/ 4808 h 4808"/>
                  <a:gd name="connsiteX8" fmla="*/ 1202 w 2404"/>
                  <a:gd name="connsiteY8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808"/>
                    </a:lnTo>
                    <a:cubicBezTo>
                      <a:pt x="2404" y="4808"/>
                      <a:pt x="2404" y="4808"/>
                      <a:pt x="1202" y="4808"/>
                    </a:cubicBez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4" name="图形 7">
              <a:extLst>
                <a:ext uri="{FF2B5EF4-FFF2-40B4-BE49-F238E27FC236}">
                  <a16:creationId xmlns:a16="http://schemas.microsoft.com/office/drawing/2014/main" xmlns="" id="{02577836-F27D-409F-9A99-984E8250B2CC}"/>
                </a:ext>
              </a:extLst>
            </p:cNvPr>
            <p:cNvGrpSpPr/>
            <p:nvPr/>
          </p:nvGrpSpPr>
          <p:grpSpPr>
            <a:xfrm>
              <a:off x="5152095" y="3534998"/>
              <a:ext cx="6182" cy="6353"/>
              <a:chOff x="5152095" y="3534998"/>
              <a:chExt cx="6182" cy="6353"/>
            </a:xfrm>
            <a:solidFill>
              <a:srgbClr val="B4B4B4"/>
            </a:solidFill>
          </p:grpSpPr>
          <p:sp>
            <p:nvSpPr>
              <p:cNvPr id="1897" name="任意多边形: 形状 1896">
                <a:extLst>
                  <a:ext uri="{FF2B5EF4-FFF2-40B4-BE49-F238E27FC236}">
                    <a16:creationId xmlns:a16="http://schemas.microsoft.com/office/drawing/2014/main" xmlns="" id="{37791A02-10E7-4D39-8522-3D021B9A364B}"/>
                  </a:ext>
                </a:extLst>
              </p:cNvPr>
              <p:cNvSpPr/>
              <p:nvPr/>
            </p:nvSpPr>
            <p:spPr>
              <a:xfrm>
                <a:off x="5154499" y="353723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8" name="任意多边形: 形状 1897">
                <a:extLst>
                  <a:ext uri="{FF2B5EF4-FFF2-40B4-BE49-F238E27FC236}">
                    <a16:creationId xmlns:a16="http://schemas.microsoft.com/office/drawing/2014/main" xmlns="" id="{D958331C-9258-4C57-9FF4-D92A0EAFD771}"/>
                  </a:ext>
                </a:extLst>
              </p:cNvPr>
              <p:cNvSpPr/>
              <p:nvPr/>
            </p:nvSpPr>
            <p:spPr>
              <a:xfrm>
                <a:off x="5152095" y="3534998"/>
                <a:ext cx="6182" cy="6353"/>
              </a:xfrm>
              <a:custGeom>
                <a:avLst/>
                <a:gdLst>
                  <a:gd name="connsiteX0" fmla="*/ 0 w 6182"/>
                  <a:gd name="connsiteY0" fmla="*/ 6010 h 6353"/>
                  <a:gd name="connsiteX1" fmla="*/ 0 w 6182"/>
                  <a:gd name="connsiteY1" fmla="*/ 3606 h 6353"/>
                  <a:gd name="connsiteX2" fmla="*/ 0 w 6182"/>
                  <a:gd name="connsiteY2" fmla="*/ 0 h 6353"/>
                  <a:gd name="connsiteX3" fmla="*/ 2404 w 6182"/>
                  <a:gd name="connsiteY3" fmla="*/ 0 h 6353"/>
                  <a:gd name="connsiteX4" fmla="*/ 3606 w 6182"/>
                  <a:gd name="connsiteY4" fmla="*/ 0 h 6353"/>
                  <a:gd name="connsiteX5" fmla="*/ 3606 w 6182"/>
                  <a:gd name="connsiteY5" fmla="*/ 0 h 6353"/>
                  <a:gd name="connsiteX6" fmla="*/ 6182 w 6182"/>
                  <a:gd name="connsiteY6" fmla="*/ 0 h 6353"/>
                  <a:gd name="connsiteX7" fmla="*/ 6182 w 6182"/>
                  <a:gd name="connsiteY7" fmla="*/ 2576 h 6353"/>
                  <a:gd name="connsiteX8" fmla="*/ 2576 w 6182"/>
                  <a:gd name="connsiteY8" fmla="*/ 6353 h 6353"/>
                  <a:gd name="connsiteX9" fmla="*/ 2576 w 6182"/>
                  <a:gd name="connsiteY9" fmla="*/ 6353 h 6353"/>
                  <a:gd name="connsiteX10" fmla="*/ 2576 w 6182"/>
                  <a:gd name="connsiteY10" fmla="*/ 3949 h 6353"/>
                  <a:gd name="connsiteX11" fmla="*/ 2576 w 6182"/>
                  <a:gd name="connsiteY11" fmla="*/ 3949 h 6353"/>
                  <a:gd name="connsiteX12" fmla="*/ 2576 w 6182"/>
                  <a:gd name="connsiteY12" fmla="*/ 3949 h 6353"/>
                  <a:gd name="connsiteX13" fmla="*/ 2576 w 6182"/>
                  <a:gd name="connsiteY13" fmla="*/ 6353 h 6353"/>
                  <a:gd name="connsiteX14" fmla="*/ 0 w 6182"/>
                  <a:gd name="connsiteY14" fmla="*/ 6353 h 6353"/>
                  <a:gd name="connsiteX15" fmla="*/ 0 w 6182"/>
                  <a:gd name="connsiteY15" fmla="*/ 6010 h 6353"/>
                  <a:gd name="connsiteX16" fmla="*/ 3778 w 6182"/>
                  <a:gd name="connsiteY16" fmla="*/ 3434 h 6353"/>
                  <a:gd name="connsiteX17" fmla="*/ 4980 w 6182"/>
                  <a:gd name="connsiteY17" fmla="*/ 3434 h 6353"/>
                  <a:gd name="connsiteX18" fmla="*/ 3778 w 6182"/>
                  <a:gd name="connsiteY18" fmla="*/ 3434 h 6353"/>
                  <a:gd name="connsiteX19" fmla="*/ 3778 w 6182"/>
                  <a:gd name="connsiteY19" fmla="*/ 3434 h 6353"/>
                  <a:gd name="connsiteX20" fmla="*/ 2404 w 6182"/>
                  <a:gd name="connsiteY20" fmla="*/ 2232 h 6353"/>
                  <a:gd name="connsiteX21" fmla="*/ 2404 w 6182"/>
                  <a:gd name="connsiteY21" fmla="*/ 1030 h 6353"/>
                  <a:gd name="connsiteX22" fmla="*/ 2404 w 6182"/>
                  <a:gd name="connsiteY22" fmla="*/ 2232 h 6353"/>
                  <a:gd name="connsiteX23" fmla="*/ 2404 w 6182"/>
                  <a:gd name="connsiteY23" fmla="*/ 2232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2" h="6353">
                    <a:moveTo>
                      <a:pt x="0" y="6010"/>
                    </a:move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182" y="0"/>
                    </a:lnTo>
                    <a:lnTo>
                      <a:pt x="6182" y="2576"/>
                    </a:lnTo>
                    <a:cubicBezTo>
                      <a:pt x="6182" y="2576"/>
                      <a:pt x="6010" y="6010"/>
                      <a:pt x="2576" y="6353"/>
                    </a:cubicBezTo>
                    <a:lnTo>
                      <a:pt x="2576" y="6353"/>
                    </a:lnTo>
                    <a:lnTo>
                      <a:pt x="2576" y="3949"/>
                    </a:lnTo>
                    <a:lnTo>
                      <a:pt x="2576" y="3949"/>
                    </a:lnTo>
                    <a:lnTo>
                      <a:pt x="2576" y="3949"/>
                    </a:lnTo>
                    <a:lnTo>
                      <a:pt x="2576" y="6353"/>
                    </a:lnTo>
                    <a:lnTo>
                      <a:pt x="0" y="6353"/>
                    </a:lnTo>
                    <a:lnTo>
                      <a:pt x="0" y="6010"/>
                    </a:lnTo>
                    <a:close/>
                    <a:moveTo>
                      <a:pt x="3778" y="3434"/>
                    </a:moveTo>
                    <a:lnTo>
                      <a:pt x="4980" y="3434"/>
                    </a:lnTo>
                    <a:lnTo>
                      <a:pt x="3778" y="3434"/>
                    </a:lnTo>
                    <a:lnTo>
                      <a:pt x="3778" y="3434"/>
                    </a:lnTo>
                    <a:close/>
                    <a:moveTo>
                      <a:pt x="2404" y="2232"/>
                    </a:moveTo>
                    <a:lnTo>
                      <a:pt x="2404" y="1030"/>
                    </a:lnTo>
                    <a:lnTo>
                      <a:pt x="2404" y="2232"/>
                    </a:lnTo>
                    <a:lnTo>
                      <a:pt x="2404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5" name="图形 7">
              <a:extLst>
                <a:ext uri="{FF2B5EF4-FFF2-40B4-BE49-F238E27FC236}">
                  <a16:creationId xmlns:a16="http://schemas.microsoft.com/office/drawing/2014/main" xmlns="" id="{B3E055A8-CB5F-4347-AEBA-ECF5B815987B}"/>
                </a:ext>
              </a:extLst>
            </p:cNvPr>
            <p:cNvGrpSpPr/>
            <p:nvPr/>
          </p:nvGrpSpPr>
          <p:grpSpPr>
            <a:xfrm>
              <a:off x="5034781" y="3508211"/>
              <a:ext cx="7416" cy="6353"/>
              <a:chOff x="5034781" y="3508211"/>
              <a:chExt cx="7416" cy="6353"/>
            </a:xfrm>
            <a:solidFill>
              <a:srgbClr val="B4B4B4"/>
            </a:solidFill>
          </p:grpSpPr>
          <p:sp>
            <p:nvSpPr>
              <p:cNvPr id="1895" name="任意多边形: 形状 1894">
                <a:extLst>
                  <a:ext uri="{FF2B5EF4-FFF2-40B4-BE49-F238E27FC236}">
                    <a16:creationId xmlns:a16="http://schemas.microsoft.com/office/drawing/2014/main" xmlns="" id="{3775658C-E251-4BFF-8959-C47002C0C586}"/>
                  </a:ext>
                </a:extLst>
              </p:cNvPr>
              <p:cNvSpPr/>
              <p:nvPr/>
            </p:nvSpPr>
            <p:spPr>
              <a:xfrm>
                <a:off x="5037389" y="3510958"/>
                <a:ext cx="2404" cy="1373"/>
              </a:xfrm>
              <a:custGeom>
                <a:avLst/>
                <a:gdLst>
                  <a:gd name="connsiteX0" fmla="*/ 1202 w 2404"/>
                  <a:gd name="connsiteY0" fmla="*/ 1202 h 1373"/>
                  <a:gd name="connsiteX1" fmla="*/ 2404 w 2404"/>
                  <a:gd name="connsiteY1" fmla="*/ 1202 h 1373"/>
                  <a:gd name="connsiteX2" fmla="*/ 1202 w 2404"/>
                  <a:gd name="connsiteY2" fmla="*/ 0 h 1373"/>
                  <a:gd name="connsiteX3" fmla="*/ 0 w 2404"/>
                  <a:gd name="connsiteY3" fmla="*/ 1374 h 1373"/>
                  <a:gd name="connsiteX4" fmla="*/ 1202 w 2404"/>
                  <a:gd name="connsiteY4" fmla="*/ 1202 h 1373"/>
                  <a:gd name="connsiteX5" fmla="*/ 1202 w 2404"/>
                  <a:gd name="connsiteY5" fmla="*/ 1202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373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0" y="0"/>
                      <a:pt x="0" y="0"/>
                      <a:pt x="0" y="1374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6" name="任意多边形: 形状 1895">
                <a:extLst>
                  <a:ext uri="{FF2B5EF4-FFF2-40B4-BE49-F238E27FC236}">
                    <a16:creationId xmlns:a16="http://schemas.microsoft.com/office/drawing/2014/main" xmlns="" id="{61DA0CE1-A96B-48E2-AB0F-EF4AC1E7ACDE}"/>
                  </a:ext>
                </a:extLst>
              </p:cNvPr>
              <p:cNvSpPr/>
              <p:nvPr/>
            </p:nvSpPr>
            <p:spPr>
              <a:xfrm>
                <a:off x="5034781" y="3508211"/>
                <a:ext cx="7416" cy="6353"/>
              </a:xfrm>
              <a:custGeom>
                <a:avLst/>
                <a:gdLst>
                  <a:gd name="connsiteX0" fmla="*/ 3810 w 7416"/>
                  <a:gd name="connsiteY0" fmla="*/ 4980 h 6353"/>
                  <a:gd name="connsiteX1" fmla="*/ 3810 w 7416"/>
                  <a:gd name="connsiteY1" fmla="*/ 4980 h 6353"/>
                  <a:gd name="connsiteX2" fmla="*/ 3810 w 7416"/>
                  <a:gd name="connsiteY2" fmla="*/ 4980 h 6353"/>
                  <a:gd name="connsiteX3" fmla="*/ 3810 w 7416"/>
                  <a:gd name="connsiteY3" fmla="*/ 6353 h 6353"/>
                  <a:gd name="connsiteX4" fmla="*/ 2608 w 7416"/>
                  <a:gd name="connsiteY4" fmla="*/ 6353 h 6353"/>
                  <a:gd name="connsiteX5" fmla="*/ 2608 w 7416"/>
                  <a:gd name="connsiteY5" fmla="*/ 6353 h 6353"/>
                  <a:gd name="connsiteX6" fmla="*/ 2437 w 7416"/>
                  <a:gd name="connsiteY6" fmla="*/ 6353 h 6353"/>
                  <a:gd name="connsiteX7" fmla="*/ 204 w 7416"/>
                  <a:gd name="connsiteY7" fmla="*/ 6353 h 6353"/>
                  <a:gd name="connsiteX8" fmla="*/ 32 w 7416"/>
                  <a:gd name="connsiteY8" fmla="*/ 4121 h 6353"/>
                  <a:gd name="connsiteX9" fmla="*/ 32 w 7416"/>
                  <a:gd name="connsiteY9" fmla="*/ 3606 h 6353"/>
                  <a:gd name="connsiteX10" fmla="*/ 32 w 7416"/>
                  <a:gd name="connsiteY10" fmla="*/ 3606 h 6353"/>
                  <a:gd name="connsiteX11" fmla="*/ 1235 w 7416"/>
                  <a:gd name="connsiteY11" fmla="*/ 687 h 6353"/>
                  <a:gd name="connsiteX12" fmla="*/ 1235 w 7416"/>
                  <a:gd name="connsiteY12" fmla="*/ 687 h 6353"/>
                  <a:gd name="connsiteX13" fmla="*/ 3295 w 7416"/>
                  <a:gd name="connsiteY13" fmla="*/ 0 h 6353"/>
                  <a:gd name="connsiteX14" fmla="*/ 3295 w 7416"/>
                  <a:gd name="connsiteY14" fmla="*/ 0 h 6353"/>
                  <a:gd name="connsiteX15" fmla="*/ 3810 w 7416"/>
                  <a:gd name="connsiteY15" fmla="*/ 0 h 6353"/>
                  <a:gd name="connsiteX16" fmla="*/ 3810 w 7416"/>
                  <a:gd name="connsiteY16" fmla="*/ 0 h 6353"/>
                  <a:gd name="connsiteX17" fmla="*/ 4153 w 7416"/>
                  <a:gd name="connsiteY17" fmla="*/ 0 h 6353"/>
                  <a:gd name="connsiteX18" fmla="*/ 4153 w 7416"/>
                  <a:gd name="connsiteY18" fmla="*/ 0 h 6353"/>
                  <a:gd name="connsiteX19" fmla="*/ 6558 w 7416"/>
                  <a:gd name="connsiteY19" fmla="*/ 859 h 6353"/>
                  <a:gd name="connsiteX20" fmla="*/ 6558 w 7416"/>
                  <a:gd name="connsiteY20" fmla="*/ 859 h 6353"/>
                  <a:gd name="connsiteX21" fmla="*/ 7416 w 7416"/>
                  <a:gd name="connsiteY21" fmla="*/ 3778 h 6353"/>
                  <a:gd name="connsiteX22" fmla="*/ 7416 w 7416"/>
                  <a:gd name="connsiteY22" fmla="*/ 3778 h 6353"/>
                  <a:gd name="connsiteX23" fmla="*/ 7416 w 7416"/>
                  <a:gd name="connsiteY23" fmla="*/ 6182 h 6353"/>
                  <a:gd name="connsiteX24" fmla="*/ 5012 w 7416"/>
                  <a:gd name="connsiteY24" fmla="*/ 6182 h 6353"/>
                  <a:gd name="connsiteX25" fmla="*/ 3810 w 7416"/>
                  <a:gd name="connsiteY25" fmla="*/ 6182 h 6353"/>
                  <a:gd name="connsiteX26" fmla="*/ 3810 w 7416"/>
                  <a:gd name="connsiteY26" fmla="*/ 6182 h 6353"/>
                  <a:gd name="connsiteX27" fmla="*/ 3810 w 7416"/>
                  <a:gd name="connsiteY27" fmla="*/ 4980 h 6353"/>
                  <a:gd name="connsiteX28" fmla="*/ 3810 w 7416"/>
                  <a:gd name="connsiteY28" fmla="*/ 4980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416" h="6353">
                    <a:moveTo>
                      <a:pt x="3810" y="4980"/>
                    </a:moveTo>
                    <a:lnTo>
                      <a:pt x="3810" y="4980"/>
                    </a:lnTo>
                    <a:lnTo>
                      <a:pt x="3810" y="4980"/>
                    </a:lnTo>
                    <a:lnTo>
                      <a:pt x="3810" y="6353"/>
                    </a:lnTo>
                    <a:cubicBezTo>
                      <a:pt x="3123" y="6353"/>
                      <a:pt x="2780" y="6353"/>
                      <a:pt x="2608" y="6353"/>
                    </a:cubicBezTo>
                    <a:lnTo>
                      <a:pt x="2608" y="6353"/>
                    </a:lnTo>
                    <a:lnTo>
                      <a:pt x="2437" y="6353"/>
                    </a:lnTo>
                    <a:lnTo>
                      <a:pt x="204" y="6353"/>
                    </a:lnTo>
                    <a:lnTo>
                      <a:pt x="32" y="4121"/>
                    </a:lnTo>
                    <a:cubicBezTo>
                      <a:pt x="32" y="3778"/>
                      <a:pt x="32" y="3606"/>
                      <a:pt x="32" y="3606"/>
                    </a:cubicBezTo>
                    <a:lnTo>
                      <a:pt x="32" y="3606"/>
                    </a:lnTo>
                    <a:cubicBezTo>
                      <a:pt x="32" y="3263"/>
                      <a:pt x="-311" y="2061"/>
                      <a:pt x="1235" y="687"/>
                    </a:cubicBezTo>
                    <a:lnTo>
                      <a:pt x="1235" y="687"/>
                    </a:lnTo>
                    <a:cubicBezTo>
                      <a:pt x="2265" y="0"/>
                      <a:pt x="2780" y="0"/>
                      <a:pt x="3295" y="0"/>
                    </a:cubicBezTo>
                    <a:lnTo>
                      <a:pt x="3295" y="0"/>
                    </a:lnTo>
                    <a:cubicBezTo>
                      <a:pt x="3467" y="0"/>
                      <a:pt x="3638" y="0"/>
                      <a:pt x="3810" y="0"/>
                    </a:cubicBezTo>
                    <a:lnTo>
                      <a:pt x="3810" y="0"/>
                    </a:lnTo>
                    <a:cubicBezTo>
                      <a:pt x="3982" y="0"/>
                      <a:pt x="4153" y="0"/>
                      <a:pt x="4153" y="0"/>
                    </a:cubicBezTo>
                    <a:lnTo>
                      <a:pt x="4153" y="0"/>
                    </a:lnTo>
                    <a:cubicBezTo>
                      <a:pt x="4669" y="0"/>
                      <a:pt x="5356" y="0"/>
                      <a:pt x="6558" y="859"/>
                    </a:cubicBezTo>
                    <a:lnTo>
                      <a:pt x="6558" y="859"/>
                    </a:lnTo>
                    <a:cubicBezTo>
                      <a:pt x="7760" y="2404"/>
                      <a:pt x="7245" y="3091"/>
                      <a:pt x="7416" y="3778"/>
                    </a:cubicBezTo>
                    <a:lnTo>
                      <a:pt x="7416" y="3778"/>
                    </a:lnTo>
                    <a:lnTo>
                      <a:pt x="7416" y="6182"/>
                    </a:lnTo>
                    <a:lnTo>
                      <a:pt x="5012" y="6182"/>
                    </a:lnTo>
                    <a:cubicBezTo>
                      <a:pt x="5012" y="6182"/>
                      <a:pt x="5012" y="6182"/>
                      <a:pt x="3810" y="6182"/>
                    </a:cubicBezTo>
                    <a:lnTo>
                      <a:pt x="3810" y="6182"/>
                    </a:lnTo>
                    <a:lnTo>
                      <a:pt x="3810" y="4980"/>
                    </a:lnTo>
                    <a:lnTo>
                      <a:pt x="3810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6" name="图形 7">
              <a:extLst>
                <a:ext uri="{FF2B5EF4-FFF2-40B4-BE49-F238E27FC236}">
                  <a16:creationId xmlns:a16="http://schemas.microsoft.com/office/drawing/2014/main" xmlns="" id="{71ACB596-14D8-475A-AA34-2A6F6FD4C0F2}"/>
                </a:ext>
              </a:extLst>
            </p:cNvPr>
            <p:cNvGrpSpPr/>
            <p:nvPr/>
          </p:nvGrpSpPr>
          <p:grpSpPr>
            <a:xfrm>
              <a:off x="5112944" y="3526069"/>
              <a:ext cx="6182" cy="7383"/>
              <a:chOff x="5112944" y="3526069"/>
              <a:chExt cx="6182" cy="7383"/>
            </a:xfrm>
            <a:solidFill>
              <a:srgbClr val="B4B4B4"/>
            </a:solidFill>
          </p:grpSpPr>
          <p:sp>
            <p:nvSpPr>
              <p:cNvPr id="1893" name="任意多边形: 形状 1892">
                <a:extLst>
                  <a:ext uri="{FF2B5EF4-FFF2-40B4-BE49-F238E27FC236}">
                    <a16:creationId xmlns:a16="http://schemas.microsoft.com/office/drawing/2014/main" xmlns="" id="{0C2CE446-04F3-426B-83D0-5DB3BCAF3826}"/>
                  </a:ext>
                </a:extLst>
              </p:cNvPr>
              <p:cNvSpPr/>
              <p:nvPr/>
            </p:nvSpPr>
            <p:spPr>
              <a:xfrm>
                <a:off x="5115520" y="3528645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  <a:gd name="connsiteX5" fmla="*/ 0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4" name="任意多边形: 形状 1893">
                <a:extLst>
                  <a:ext uri="{FF2B5EF4-FFF2-40B4-BE49-F238E27FC236}">
                    <a16:creationId xmlns:a16="http://schemas.microsoft.com/office/drawing/2014/main" xmlns="" id="{573D2BE8-723D-409E-8106-F40CE0943E5C}"/>
                  </a:ext>
                </a:extLst>
              </p:cNvPr>
              <p:cNvSpPr/>
              <p:nvPr/>
            </p:nvSpPr>
            <p:spPr>
              <a:xfrm>
                <a:off x="5112944" y="3526069"/>
                <a:ext cx="6182" cy="7383"/>
              </a:xfrm>
              <a:custGeom>
                <a:avLst/>
                <a:gdLst>
                  <a:gd name="connsiteX0" fmla="*/ 0 w 6182"/>
                  <a:gd name="connsiteY0" fmla="*/ 7384 h 7383"/>
                  <a:gd name="connsiteX1" fmla="*/ 0 w 6182"/>
                  <a:gd name="connsiteY1" fmla="*/ 4980 h 7383"/>
                  <a:gd name="connsiteX2" fmla="*/ 0 w 6182"/>
                  <a:gd name="connsiteY2" fmla="*/ 3606 h 7383"/>
                  <a:gd name="connsiteX3" fmla="*/ 0 w 6182"/>
                  <a:gd name="connsiteY3" fmla="*/ 3606 h 7383"/>
                  <a:gd name="connsiteX4" fmla="*/ 0 w 6182"/>
                  <a:gd name="connsiteY4" fmla="*/ 2404 h 7383"/>
                  <a:gd name="connsiteX5" fmla="*/ 0 w 6182"/>
                  <a:gd name="connsiteY5" fmla="*/ 2404 h 7383"/>
                  <a:gd name="connsiteX6" fmla="*/ 0 w 6182"/>
                  <a:gd name="connsiteY6" fmla="*/ 0 h 7383"/>
                  <a:gd name="connsiteX7" fmla="*/ 2404 w 6182"/>
                  <a:gd name="connsiteY7" fmla="*/ 0 h 7383"/>
                  <a:gd name="connsiteX8" fmla="*/ 2919 w 6182"/>
                  <a:gd name="connsiteY8" fmla="*/ 0 h 7383"/>
                  <a:gd name="connsiteX9" fmla="*/ 2919 w 6182"/>
                  <a:gd name="connsiteY9" fmla="*/ 0 h 7383"/>
                  <a:gd name="connsiteX10" fmla="*/ 5324 w 6182"/>
                  <a:gd name="connsiteY10" fmla="*/ 859 h 7383"/>
                  <a:gd name="connsiteX11" fmla="*/ 5324 w 6182"/>
                  <a:gd name="connsiteY11" fmla="*/ 859 h 7383"/>
                  <a:gd name="connsiteX12" fmla="*/ 6010 w 6182"/>
                  <a:gd name="connsiteY12" fmla="*/ 3950 h 7383"/>
                  <a:gd name="connsiteX13" fmla="*/ 6010 w 6182"/>
                  <a:gd name="connsiteY13" fmla="*/ 3950 h 7383"/>
                  <a:gd name="connsiteX14" fmla="*/ 6182 w 6182"/>
                  <a:gd name="connsiteY14" fmla="*/ 3950 h 7383"/>
                  <a:gd name="connsiteX15" fmla="*/ 6182 w 6182"/>
                  <a:gd name="connsiteY15" fmla="*/ 3950 h 7383"/>
                  <a:gd name="connsiteX16" fmla="*/ 6182 w 6182"/>
                  <a:gd name="connsiteY16" fmla="*/ 3950 h 7383"/>
                  <a:gd name="connsiteX17" fmla="*/ 6182 w 6182"/>
                  <a:gd name="connsiteY17" fmla="*/ 4121 h 7383"/>
                  <a:gd name="connsiteX18" fmla="*/ 6182 w 6182"/>
                  <a:gd name="connsiteY18" fmla="*/ 4121 h 7383"/>
                  <a:gd name="connsiteX19" fmla="*/ 4980 w 6182"/>
                  <a:gd name="connsiteY19" fmla="*/ 6697 h 7383"/>
                  <a:gd name="connsiteX20" fmla="*/ 4980 w 6182"/>
                  <a:gd name="connsiteY20" fmla="*/ 6697 h 7383"/>
                  <a:gd name="connsiteX21" fmla="*/ 2919 w 6182"/>
                  <a:gd name="connsiteY21" fmla="*/ 7384 h 7383"/>
                  <a:gd name="connsiteX22" fmla="*/ 2919 w 6182"/>
                  <a:gd name="connsiteY22" fmla="*/ 7384 h 7383"/>
                  <a:gd name="connsiteX23" fmla="*/ 2404 w 6182"/>
                  <a:gd name="connsiteY23" fmla="*/ 7384 h 7383"/>
                  <a:gd name="connsiteX24" fmla="*/ 2404 w 6182"/>
                  <a:gd name="connsiteY24" fmla="*/ 7384 h 7383"/>
                  <a:gd name="connsiteX25" fmla="*/ 0 w 6182"/>
                  <a:gd name="connsiteY25" fmla="*/ 7384 h 7383"/>
                  <a:gd name="connsiteX26" fmla="*/ 0 w 6182"/>
                  <a:gd name="connsiteY26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2" h="7383">
                    <a:moveTo>
                      <a:pt x="0" y="7384"/>
                    </a:moveTo>
                    <a:lnTo>
                      <a:pt x="0" y="4980"/>
                    </a:lnTo>
                    <a:cubicBezTo>
                      <a:pt x="0" y="4980"/>
                      <a:pt x="0" y="4980"/>
                      <a:pt x="0" y="3606"/>
                    </a:cubicBez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2" y="0"/>
                      <a:pt x="5324" y="859"/>
                    </a:cubicBezTo>
                    <a:lnTo>
                      <a:pt x="5324" y="859"/>
                    </a:lnTo>
                    <a:cubicBezTo>
                      <a:pt x="6354" y="2232"/>
                      <a:pt x="6182" y="2919"/>
                      <a:pt x="6010" y="3950"/>
                    </a:cubicBezTo>
                    <a:lnTo>
                      <a:pt x="6010" y="3950"/>
                    </a:lnTo>
                    <a:lnTo>
                      <a:pt x="6182" y="3950"/>
                    </a:lnTo>
                    <a:cubicBezTo>
                      <a:pt x="6182" y="3950"/>
                      <a:pt x="6182" y="3950"/>
                      <a:pt x="6182" y="3950"/>
                    </a:cubicBezTo>
                    <a:lnTo>
                      <a:pt x="6182" y="3950"/>
                    </a:lnTo>
                    <a:cubicBezTo>
                      <a:pt x="6182" y="3950"/>
                      <a:pt x="6182" y="3950"/>
                      <a:pt x="6182" y="4121"/>
                    </a:cubicBezTo>
                    <a:lnTo>
                      <a:pt x="6182" y="4121"/>
                    </a:lnTo>
                    <a:cubicBezTo>
                      <a:pt x="6182" y="4636"/>
                      <a:pt x="6182" y="5495"/>
                      <a:pt x="4980" y="6697"/>
                    </a:cubicBezTo>
                    <a:lnTo>
                      <a:pt x="4980" y="6697"/>
                    </a:lnTo>
                    <a:cubicBezTo>
                      <a:pt x="3778" y="7384"/>
                      <a:pt x="3263" y="7384"/>
                      <a:pt x="2919" y="7384"/>
                    </a:cubicBezTo>
                    <a:lnTo>
                      <a:pt x="2919" y="7384"/>
                    </a:lnTo>
                    <a:cubicBezTo>
                      <a:pt x="2748" y="7384"/>
                      <a:pt x="2576" y="7384"/>
                      <a:pt x="2404" y="7384"/>
                    </a:cubicBezTo>
                    <a:lnTo>
                      <a:pt x="2404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7">
              <a:extLst>
                <a:ext uri="{FF2B5EF4-FFF2-40B4-BE49-F238E27FC236}">
                  <a16:creationId xmlns:a16="http://schemas.microsoft.com/office/drawing/2014/main" xmlns="" id="{1C6E3A28-A463-4518-A9CB-52E274F839DB}"/>
                </a:ext>
              </a:extLst>
            </p:cNvPr>
            <p:cNvGrpSpPr/>
            <p:nvPr/>
          </p:nvGrpSpPr>
          <p:grpSpPr>
            <a:xfrm>
              <a:off x="5015409" y="3697607"/>
              <a:ext cx="4808" cy="1208"/>
              <a:chOff x="5015409" y="3697607"/>
              <a:chExt cx="4808" cy="1208"/>
            </a:xfrm>
            <a:solidFill>
              <a:srgbClr val="B4B4B4"/>
            </a:solidFill>
          </p:grpSpPr>
          <p:sp>
            <p:nvSpPr>
              <p:cNvPr id="1891" name="任意多边形: 形状 1890">
                <a:extLst>
                  <a:ext uri="{FF2B5EF4-FFF2-40B4-BE49-F238E27FC236}">
                    <a16:creationId xmlns:a16="http://schemas.microsoft.com/office/drawing/2014/main" xmlns="" id="{1A75D64D-09CB-4F70-AC40-8090A4444141}"/>
                  </a:ext>
                </a:extLst>
              </p:cNvPr>
              <p:cNvSpPr/>
              <p:nvPr/>
            </p:nvSpPr>
            <p:spPr>
              <a:xfrm>
                <a:off x="5017814" y="3697607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2" name="任意多边形: 形状 1891">
                <a:extLst>
                  <a:ext uri="{FF2B5EF4-FFF2-40B4-BE49-F238E27FC236}">
                    <a16:creationId xmlns:a16="http://schemas.microsoft.com/office/drawing/2014/main" xmlns="" id="{C34F62F1-F857-4DD2-8CF0-E7DC1E19ACBD}"/>
                  </a:ext>
                </a:extLst>
              </p:cNvPr>
              <p:cNvSpPr/>
              <p:nvPr/>
            </p:nvSpPr>
            <p:spPr>
              <a:xfrm>
                <a:off x="5015409" y="3697613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8" name="图形 7">
              <a:extLst>
                <a:ext uri="{FF2B5EF4-FFF2-40B4-BE49-F238E27FC236}">
                  <a16:creationId xmlns:a16="http://schemas.microsoft.com/office/drawing/2014/main" xmlns="" id="{7640D3D4-0829-4417-90EF-3043921BE57F}"/>
                </a:ext>
              </a:extLst>
            </p:cNvPr>
            <p:cNvGrpSpPr/>
            <p:nvPr/>
          </p:nvGrpSpPr>
          <p:grpSpPr>
            <a:xfrm>
              <a:off x="5027773" y="3615877"/>
              <a:ext cx="9444" cy="5494"/>
              <a:chOff x="5027773" y="3615877"/>
              <a:chExt cx="9444" cy="5494"/>
            </a:xfrm>
            <a:solidFill>
              <a:srgbClr val="B4B4B4"/>
            </a:solidFill>
          </p:grpSpPr>
          <p:sp>
            <p:nvSpPr>
              <p:cNvPr id="1889" name="任意多边形: 形状 1888">
                <a:extLst>
                  <a:ext uri="{FF2B5EF4-FFF2-40B4-BE49-F238E27FC236}">
                    <a16:creationId xmlns:a16="http://schemas.microsoft.com/office/drawing/2014/main" xmlns="" id="{CBBBDE15-6D2E-40E4-A869-DF4146541A6B}"/>
                  </a:ext>
                </a:extLst>
              </p:cNvPr>
              <p:cNvSpPr/>
              <p:nvPr/>
            </p:nvSpPr>
            <p:spPr>
              <a:xfrm>
                <a:off x="5030177" y="3617422"/>
                <a:ext cx="1201" cy="1373"/>
              </a:xfrm>
              <a:custGeom>
                <a:avLst/>
                <a:gdLst>
                  <a:gd name="connsiteX0" fmla="*/ 0 w 1201"/>
                  <a:gd name="connsiteY0" fmla="*/ 1374 h 1373"/>
                  <a:gd name="connsiteX1" fmla="*/ 1202 w 1201"/>
                  <a:gd name="connsiteY1" fmla="*/ 1374 h 1373"/>
                  <a:gd name="connsiteX2" fmla="*/ 0 w 1201"/>
                  <a:gd name="connsiteY2" fmla="*/ 0 h 1373"/>
                  <a:gd name="connsiteX3" fmla="*/ 0 w 1201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373">
                    <a:moveTo>
                      <a:pt x="0" y="1374"/>
                    </a:moveTo>
                    <a:lnTo>
                      <a:pt x="1202" y="1374"/>
                    </a:ln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0" name="任意多边形: 形状 1889">
                <a:extLst>
                  <a:ext uri="{FF2B5EF4-FFF2-40B4-BE49-F238E27FC236}">
                    <a16:creationId xmlns:a16="http://schemas.microsoft.com/office/drawing/2014/main" xmlns="" id="{B9C21C60-FD0C-475D-B488-66C795DF7BD2}"/>
                  </a:ext>
                </a:extLst>
              </p:cNvPr>
              <p:cNvSpPr/>
              <p:nvPr/>
            </p:nvSpPr>
            <p:spPr>
              <a:xfrm>
                <a:off x="5027773" y="3615877"/>
                <a:ext cx="9444" cy="5494"/>
              </a:xfrm>
              <a:custGeom>
                <a:avLst/>
                <a:gdLst>
                  <a:gd name="connsiteX0" fmla="*/ 3606 w 9444"/>
                  <a:gd name="connsiteY0" fmla="*/ 5323 h 5494"/>
                  <a:gd name="connsiteX1" fmla="*/ 2404 w 9444"/>
                  <a:gd name="connsiteY1" fmla="*/ 5323 h 5494"/>
                  <a:gd name="connsiteX2" fmla="*/ 2404 w 9444"/>
                  <a:gd name="connsiteY2" fmla="*/ 4121 h 5494"/>
                  <a:gd name="connsiteX3" fmla="*/ 2404 w 9444"/>
                  <a:gd name="connsiteY3" fmla="*/ 5323 h 5494"/>
                  <a:gd name="connsiteX4" fmla="*/ 0 w 9444"/>
                  <a:gd name="connsiteY4" fmla="*/ 5323 h 5494"/>
                  <a:gd name="connsiteX5" fmla="*/ 0 w 9444"/>
                  <a:gd name="connsiteY5" fmla="*/ 2919 h 5494"/>
                  <a:gd name="connsiteX6" fmla="*/ 0 w 9444"/>
                  <a:gd name="connsiteY6" fmla="*/ 1717 h 5494"/>
                  <a:gd name="connsiteX7" fmla="*/ 2404 w 9444"/>
                  <a:gd name="connsiteY7" fmla="*/ 687 h 5494"/>
                  <a:gd name="connsiteX8" fmla="*/ 2404 w 9444"/>
                  <a:gd name="connsiteY8" fmla="*/ 515 h 5494"/>
                  <a:gd name="connsiteX9" fmla="*/ 2748 w 9444"/>
                  <a:gd name="connsiteY9" fmla="*/ 515 h 5494"/>
                  <a:gd name="connsiteX10" fmla="*/ 4121 w 9444"/>
                  <a:gd name="connsiteY10" fmla="*/ 0 h 5494"/>
                  <a:gd name="connsiteX11" fmla="*/ 9445 w 9444"/>
                  <a:gd name="connsiteY11" fmla="*/ 5495 h 5494"/>
                  <a:gd name="connsiteX12" fmla="*/ 3606 w 9444"/>
                  <a:gd name="connsiteY12" fmla="*/ 5495 h 5494"/>
                  <a:gd name="connsiteX13" fmla="*/ 3606 w 9444"/>
                  <a:gd name="connsiteY13" fmla="*/ 5323 h 5494"/>
                  <a:gd name="connsiteX14" fmla="*/ 3606 w 9444"/>
                  <a:gd name="connsiteY14" fmla="*/ 2919 h 5494"/>
                  <a:gd name="connsiteX15" fmla="*/ 4808 w 9444"/>
                  <a:gd name="connsiteY15" fmla="*/ 2919 h 5494"/>
                  <a:gd name="connsiteX16" fmla="*/ 3606 w 9444"/>
                  <a:gd name="connsiteY16" fmla="*/ 2919 h 5494"/>
                  <a:gd name="connsiteX17" fmla="*/ 3606 w 9444"/>
                  <a:gd name="connsiteY17" fmla="*/ 2919 h 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44" h="5494">
                    <a:moveTo>
                      <a:pt x="3606" y="5323"/>
                    </a:moveTo>
                    <a:lnTo>
                      <a:pt x="2404" y="5323"/>
                    </a:lnTo>
                    <a:lnTo>
                      <a:pt x="2404" y="4121"/>
                    </a:lnTo>
                    <a:lnTo>
                      <a:pt x="2404" y="5323"/>
                    </a:lnTo>
                    <a:lnTo>
                      <a:pt x="0" y="5323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748" y="515"/>
                    </a:lnTo>
                    <a:lnTo>
                      <a:pt x="4121" y="0"/>
                    </a:lnTo>
                    <a:lnTo>
                      <a:pt x="9445" y="5495"/>
                    </a:lnTo>
                    <a:lnTo>
                      <a:pt x="3606" y="5495"/>
                    </a:lnTo>
                    <a:lnTo>
                      <a:pt x="3606" y="5323"/>
                    </a:lnTo>
                    <a:close/>
                    <a:moveTo>
                      <a:pt x="3606" y="2919"/>
                    </a:moveTo>
                    <a:lnTo>
                      <a:pt x="4808" y="2919"/>
                    </a:lnTo>
                    <a:lnTo>
                      <a:pt x="3606" y="2919"/>
                    </a:lnTo>
                    <a:lnTo>
                      <a:pt x="360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9" name="图形 7">
              <a:extLst>
                <a:ext uri="{FF2B5EF4-FFF2-40B4-BE49-F238E27FC236}">
                  <a16:creationId xmlns:a16="http://schemas.microsoft.com/office/drawing/2014/main" xmlns="" id="{E82D194C-97C2-43C8-9DB2-4A836C5F8D8B}"/>
                </a:ext>
              </a:extLst>
            </p:cNvPr>
            <p:cNvGrpSpPr/>
            <p:nvPr/>
          </p:nvGrpSpPr>
          <p:grpSpPr>
            <a:xfrm>
              <a:off x="5019015" y="3700189"/>
              <a:ext cx="6182" cy="6010"/>
              <a:chOff x="5019015" y="3700189"/>
              <a:chExt cx="6182" cy="6010"/>
            </a:xfrm>
            <a:solidFill>
              <a:srgbClr val="B4B4B4"/>
            </a:solidFill>
          </p:grpSpPr>
          <p:sp>
            <p:nvSpPr>
              <p:cNvPr id="1887" name="任意多边形: 形状 1886">
                <a:extLst>
                  <a:ext uri="{FF2B5EF4-FFF2-40B4-BE49-F238E27FC236}">
                    <a16:creationId xmlns:a16="http://schemas.microsoft.com/office/drawing/2014/main" xmlns="" id="{57364700-FA6C-4FCD-85AB-E2D0ABC65FA9}"/>
                  </a:ext>
                </a:extLst>
              </p:cNvPr>
              <p:cNvSpPr/>
              <p:nvPr/>
            </p:nvSpPr>
            <p:spPr>
              <a:xfrm>
                <a:off x="5021591" y="3702758"/>
                <a:ext cx="1201" cy="1208"/>
              </a:xfrm>
              <a:custGeom>
                <a:avLst/>
                <a:gdLst>
                  <a:gd name="connsiteX0" fmla="*/ 0 w 1201"/>
                  <a:gd name="connsiteY0" fmla="*/ 1209 h 1208"/>
                  <a:gd name="connsiteX1" fmla="*/ 1202 w 1201"/>
                  <a:gd name="connsiteY1" fmla="*/ 1209 h 1208"/>
                  <a:gd name="connsiteX2" fmla="*/ 0 w 1201"/>
                  <a:gd name="connsiteY2" fmla="*/ 7 h 1208"/>
                  <a:gd name="connsiteX3" fmla="*/ 0 w 1201"/>
                  <a:gd name="connsiteY3" fmla="*/ 1209 h 1208"/>
                  <a:gd name="connsiteX4" fmla="*/ 0 w 1201"/>
                  <a:gd name="connsiteY4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8">
                    <a:moveTo>
                      <a:pt x="0" y="1209"/>
                    </a:moveTo>
                    <a:lnTo>
                      <a:pt x="1202" y="1209"/>
                    </a:lnTo>
                    <a:cubicBezTo>
                      <a:pt x="1202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8" name="任意多边形: 形状 1887">
                <a:extLst>
                  <a:ext uri="{FF2B5EF4-FFF2-40B4-BE49-F238E27FC236}">
                    <a16:creationId xmlns:a16="http://schemas.microsoft.com/office/drawing/2014/main" xmlns="" id="{F3303236-9988-4C4A-88D8-FD3986EDDA0C}"/>
                  </a:ext>
                </a:extLst>
              </p:cNvPr>
              <p:cNvSpPr/>
              <p:nvPr/>
            </p:nvSpPr>
            <p:spPr>
              <a:xfrm>
                <a:off x="5019015" y="3700189"/>
                <a:ext cx="6182" cy="6010"/>
              </a:xfrm>
              <a:custGeom>
                <a:avLst/>
                <a:gdLst>
                  <a:gd name="connsiteX0" fmla="*/ 172 w 6182"/>
                  <a:gd name="connsiteY0" fmla="*/ 3606 h 6010"/>
                  <a:gd name="connsiteX1" fmla="*/ 172 w 6182"/>
                  <a:gd name="connsiteY1" fmla="*/ 2748 h 6010"/>
                  <a:gd name="connsiteX2" fmla="*/ 172 w 6182"/>
                  <a:gd name="connsiteY2" fmla="*/ 2748 h 6010"/>
                  <a:gd name="connsiteX3" fmla="*/ 2576 w 6182"/>
                  <a:gd name="connsiteY3" fmla="*/ 0 h 6010"/>
                  <a:gd name="connsiteX4" fmla="*/ 2576 w 6182"/>
                  <a:gd name="connsiteY4" fmla="*/ 0 h 6010"/>
                  <a:gd name="connsiteX5" fmla="*/ 6182 w 6182"/>
                  <a:gd name="connsiteY5" fmla="*/ 3606 h 6010"/>
                  <a:gd name="connsiteX6" fmla="*/ 6182 w 6182"/>
                  <a:gd name="connsiteY6" fmla="*/ 3606 h 6010"/>
                  <a:gd name="connsiteX7" fmla="*/ 6182 w 6182"/>
                  <a:gd name="connsiteY7" fmla="*/ 6010 h 6010"/>
                  <a:gd name="connsiteX8" fmla="*/ 3778 w 6182"/>
                  <a:gd name="connsiteY8" fmla="*/ 6010 h 6010"/>
                  <a:gd name="connsiteX9" fmla="*/ 2576 w 6182"/>
                  <a:gd name="connsiteY9" fmla="*/ 6010 h 6010"/>
                  <a:gd name="connsiteX10" fmla="*/ 2576 w 6182"/>
                  <a:gd name="connsiteY10" fmla="*/ 4808 h 6010"/>
                  <a:gd name="connsiteX11" fmla="*/ 4293 w 6182"/>
                  <a:gd name="connsiteY11" fmla="*/ 3606 h 6010"/>
                  <a:gd name="connsiteX12" fmla="*/ 4293 w 6182"/>
                  <a:gd name="connsiteY12" fmla="*/ 3606 h 6010"/>
                  <a:gd name="connsiteX13" fmla="*/ 2576 w 6182"/>
                  <a:gd name="connsiteY13" fmla="*/ 3606 h 6010"/>
                  <a:gd name="connsiteX14" fmla="*/ 2576 w 6182"/>
                  <a:gd name="connsiteY14" fmla="*/ 4808 h 6010"/>
                  <a:gd name="connsiteX15" fmla="*/ 2576 w 6182"/>
                  <a:gd name="connsiteY15" fmla="*/ 4808 h 6010"/>
                  <a:gd name="connsiteX16" fmla="*/ 2576 w 6182"/>
                  <a:gd name="connsiteY16" fmla="*/ 4808 h 6010"/>
                  <a:gd name="connsiteX17" fmla="*/ 2576 w 6182"/>
                  <a:gd name="connsiteY17" fmla="*/ 6010 h 6010"/>
                  <a:gd name="connsiteX18" fmla="*/ 0 w 6182"/>
                  <a:gd name="connsiteY18" fmla="*/ 6010 h 6010"/>
                  <a:gd name="connsiteX19" fmla="*/ 0 w 6182"/>
                  <a:gd name="connsiteY19" fmla="*/ 3606 h 6010"/>
                  <a:gd name="connsiteX20" fmla="*/ 172 w 6182"/>
                  <a:gd name="connsiteY20" fmla="*/ 3606 h 6010"/>
                  <a:gd name="connsiteX21" fmla="*/ 2576 w 6182"/>
                  <a:gd name="connsiteY21" fmla="*/ 3606 h 6010"/>
                  <a:gd name="connsiteX22" fmla="*/ 2576 w 6182"/>
                  <a:gd name="connsiteY22" fmla="*/ 4808 h 6010"/>
                  <a:gd name="connsiteX23" fmla="*/ 2576 w 6182"/>
                  <a:gd name="connsiteY23" fmla="*/ 3606 h 6010"/>
                  <a:gd name="connsiteX24" fmla="*/ 2576 w 6182"/>
                  <a:gd name="connsiteY24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2" h="6010">
                    <a:moveTo>
                      <a:pt x="172" y="3606"/>
                    </a:moveTo>
                    <a:cubicBezTo>
                      <a:pt x="172" y="2748"/>
                      <a:pt x="172" y="2404"/>
                      <a:pt x="172" y="2748"/>
                    </a:cubicBezTo>
                    <a:lnTo>
                      <a:pt x="172" y="2748"/>
                    </a:lnTo>
                    <a:cubicBezTo>
                      <a:pt x="172" y="2061"/>
                      <a:pt x="687" y="344"/>
                      <a:pt x="2576" y="0"/>
                    </a:cubicBezTo>
                    <a:lnTo>
                      <a:pt x="2576" y="0"/>
                    </a:lnTo>
                    <a:cubicBezTo>
                      <a:pt x="2748" y="0"/>
                      <a:pt x="6182" y="34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2576" y="6010"/>
                    </a:lnTo>
                    <a:lnTo>
                      <a:pt x="2576" y="4808"/>
                    </a:lnTo>
                    <a:cubicBezTo>
                      <a:pt x="3435" y="4636"/>
                      <a:pt x="3950" y="4121"/>
                      <a:pt x="4293" y="3606"/>
                    </a:cubicBezTo>
                    <a:lnTo>
                      <a:pt x="4293" y="3606"/>
                    </a:lnTo>
                    <a:lnTo>
                      <a:pt x="2576" y="3606"/>
                    </a:lnTo>
                    <a:lnTo>
                      <a:pt x="2576" y="4808"/>
                    </a:lnTo>
                    <a:cubicBezTo>
                      <a:pt x="2576" y="4808"/>
                      <a:pt x="2576" y="4808"/>
                      <a:pt x="2576" y="4808"/>
                    </a:cubicBezTo>
                    <a:lnTo>
                      <a:pt x="2576" y="4808"/>
                    </a:lnTo>
                    <a:lnTo>
                      <a:pt x="2576" y="6010"/>
                    </a:lnTo>
                    <a:lnTo>
                      <a:pt x="0" y="6010"/>
                    </a:lnTo>
                    <a:lnTo>
                      <a:pt x="0" y="3606"/>
                    </a:lnTo>
                    <a:lnTo>
                      <a:pt x="172" y="3606"/>
                    </a:lnTo>
                    <a:close/>
                    <a:moveTo>
                      <a:pt x="2576" y="3606"/>
                    </a:moveTo>
                    <a:lnTo>
                      <a:pt x="2576" y="4808"/>
                    </a:lnTo>
                    <a:lnTo>
                      <a:pt x="2576" y="3606"/>
                    </a:lnTo>
                    <a:lnTo>
                      <a:pt x="257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0" name="图形 7">
              <a:extLst>
                <a:ext uri="{FF2B5EF4-FFF2-40B4-BE49-F238E27FC236}">
                  <a16:creationId xmlns:a16="http://schemas.microsoft.com/office/drawing/2014/main" xmlns="" id="{330B9313-4E47-40DC-BDBF-09737D7C1873}"/>
                </a:ext>
              </a:extLst>
            </p:cNvPr>
            <p:cNvGrpSpPr/>
            <p:nvPr/>
          </p:nvGrpSpPr>
          <p:grpSpPr>
            <a:xfrm>
              <a:off x="5028975" y="3618796"/>
              <a:ext cx="6010" cy="6181"/>
              <a:chOff x="5028975" y="3618796"/>
              <a:chExt cx="6010" cy="6181"/>
            </a:xfrm>
            <a:solidFill>
              <a:srgbClr val="B4B4B4"/>
            </a:solidFill>
          </p:grpSpPr>
          <p:sp>
            <p:nvSpPr>
              <p:cNvPr id="1885" name="任意多边形: 形状 1884">
                <a:extLst>
                  <a:ext uri="{FF2B5EF4-FFF2-40B4-BE49-F238E27FC236}">
                    <a16:creationId xmlns:a16="http://schemas.microsoft.com/office/drawing/2014/main" xmlns="" id="{0B33F317-EBDA-4013-9273-35E571C5A6B5}"/>
                  </a:ext>
                </a:extLst>
              </p:cNvPr>
              <p:cNvSpPr/>
              <p:nvPr/>
            </p:nvSpPr>
            <p:spPr>
              <a:xfrm>
                <a:off x="5031379" y="3621371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6" name="任意多边形: 形状 1885">
                <a:extLst>
                  <a:ext uri="{FF2B5EF4-FFF2-40B4-BE49-F238E27FC236}">
                    <a16:creationId xmlns:a16="http://schemas.microsoft.com/office/drawing/2014/main" xmlns="" id="{41745279-3E90-4294-86CD-B819C96AA7E6}"/>
                  </a:ext>
                </a:extLst>
              </p:cNvPr>
              <p:cNvSpPr/>
              <p:nvPr/>
            </p:nvSpPr>
            <p:spPr>
              <a:xfrm>
                <a:off x="5028975" y="3618796"/>
                <a:ext cx="6010" cy="6181"/>
              </a:xfrm>
              <a:custGeom>
                <a:avLst/>
                <a:gdLst>
                  <a:gd name="connsiteX0" fmla="*/ 0 w 6010"/>
                  <a:gd name="connsiteY0" fmla="*/ 3778 h 6181"/>
                  <a:gd name="connsiteX1" fmla="*/ 0 w 6010"/>
                  <a:gd name="connsiteY1" fmla="*/ 0 h 6181"/>
                  <a:gd name="connsiteX2" fmla="*/ 2404 w 6010"/>
                  <a:gd name="connsiteY2" fmla="*/ 0 h 6181"/>
                  <a:gd name="connsiteX3" fmla="*/ 6010 w 6010"/>
                  <a:gd name="connsiteY3" fmla="*/ 3778 h 6181"/>
                  <a:gd name="connsiteX4" fmla="*/ 6010 w 6010"/>
                  <a:gd name="connsiteY4" fmla="*/ 3778 h 6181"/>
                  <a:gd name="connsiteX5" fmla="*/ 6010 w 6010"/>
                  <a:gd name="connsiteY5" fmla="*/ 6182 h 6181"/>
                  <a:gd name="connsiteX6" fmla="*/ 3606 w 6010"/>
                  <a:gd name="connsiteY6" fmla="*/ 6182 h 6181"/>
                  <a:gd name="connsiteX7" fmla="*/ 2404 w 6010"/>
                  <a:gd name="connsiteY7" fmla="*/ 6182 h 6181"/>
                  <a:gd name="connsiteX8" fmla="*/ 2404 w 6010"/>
                  <a:gd name="connsiteY8" fmla="*/ 6182 h 6181"/>
                  <a:gd name="connsiteX9" fmla="*/ 2404 w 6010"/>
                  <a:gd name="connsiteY9" fmla="*/ 3778 h 6181"/>
                  <a:gd name="connsiteX10" fmla="*/ 2404 w 6010"/>
                  <a:gd name="connsiteY10" fmla="*/ 6182 h 6181"/>
                  <a:gd name="connsiteX11" fmla="*/ 0 w 6010"/>
                  <a:gd name="connsiteY11" fmla="*/ 6182 h 6181"/>
                  <a:gd name="connsiteX12" fmla="*/ 0 w 6010"/>
                  <a:gd name="connsiteY12" fmla="*/ 3778 h 6181"/>
                  <a:gd name="connsiteX13" fmla="*/ 0 w 6010"/>
                  <a:gd name="connsiteY13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10" h="6181">
                    <a:moveTo>
                      <a:pt x="0" y="3778"/>
                    </a:move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2404" y="3778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7">
              <a:extLst>
                <a:ext uri="{FF2B5EF4-FFF2-40B4-BE49-F238E27FC236}">
                  <a16:creationId xmlns:a16="http://schemas.microsoft.com/office/drawing/2014/main" xmlns="" id="{EB5926DA-9D03-4311-B5FB-53C6BCB6AA8E}"/>
                </a:ext>
              </a:extLst>
            </p:cNvPr>
            <p:cNvGrpSpPr/>
            <p:nvPr/>
          </p:nvGrpSpPr>
          <p:grpSpPr>
            <a:xfrm>
              <a:off x="4974541" y="3563160"/>
              <a:ext cx="7555" cy="6181"/>
              <a:chOff x="4974541" y="3563160"/>
              <a:chExt cx="7555" cy="6181"/>
            </a:xfrm>
            <a:solidFill>
              <a:srgbClr val="B4B4B4"/>
            </a:solidFill>
          </p:grpSpPr>
          <p:sp>
            <p:nvSpPr>
              <p:cNvPr id="1883" name="任意多边形: 形状 1882">
                <a:extLst>
                  <a:ext uri="{FF2B5EF4-FFF2-40B4-BE49-F238E27FC236}">
                    <a16:creationId xmlns:a16="http://schemas.microsoft.com/office/drawing/2014/main" xmlns="" id="{22A17BE1-0569-4E05-9E28-9381CE579878}"/>
                  </a:ext>
                </a:extLst>
              </p:cNvPr>
              <p:cNvSpPr/>
              <p:nvPr/>
            </p:nvSpPr>
            <p:spPr>
              <a:xfrm>
                <a:off x="4977117" y="3565564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4" name="任意多边形: 形状 1883">
                <a:extLst>
                  <a:ext uri="{FF2B5EF4-FFF2-40B4-BE49-F238E27FC236}">
                    <a16:creationId xmlns:a16="http://schemas.microsoft.com/office/drawing/2014/main" xmlns="" id="{16BB6F66-1D84-49FD-894F-FDCE30D78879}"/>
                  </a:ext>
                </a:extLst>
              </p:cNvPr>
              <p:cNvSpPr/>
              <p:nvPr/>
            </p:nvSpPr>
            <p:spPr>
              <a:xfrm>
                <a:off x="4974541" y="3563160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980 w 7555"/>
                  <a:gd name="connsiteY10" fmla="*/ 5495 h 6181"/>
                  <a:gd name="connsiteX11" fmla="*/ 4980 w 7555"/>
                  <a:gd name="connsiteY11" fmla="*/ 5495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0 w 7555"/>
                  <a:gd name="connsiteY16" fmla="*/ 6182 h 6181"/>
                  <a:gd name="connsiteX17" fmla="*/ 0 w 7555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465"/>
                      <a:pt x="4980" y="5495"/>
                    </a:cubicBezTo>
                    <a:lnTo>
                      <a:pt x="4980" y="5495"/>
                    </a:lnTo>
                    <a:cubicBezTo>
                      <a:pt x="3778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2" name="图形 7">
              <a:extLst>
                <a:ext uri="{FF2B5EF4-FFF2-40B4-BE49-F238E27FC236}">
                  <a16:creationId xmlns:a16="http://schemas.microsoft.com/office/drawing/2014/main" xmlns="" id="{8507B091-F490-4652-BA92-5857392B4D83}"/>
                </a:ext>
              </a:extLst>
            </p:cNvPr>
            <p:cNvGrpSpPr/>
            <p:nvPr/>
          </p:nvGrpSpPr>
          <p:grpSpPr>
            <a:xfrm>
              <a:off x="4968359" y="3573463"/>
              <a:ext cx="6010" cy="6009"/>
              <a:chOff x="4968359" y="3573463"/>
              <a:chExt cx="6010" cy="6009"/>
            </a:xfrm>
            <a:solidFill>
              <a:srgbClr val="B4B4B4"/>
            </a:solidFill>
          </p:grpSpPr>
          <p:sp>
            <p:nvSpPr>
              <p:cNvPr id="1881" name="任意多边形: 形状 1880">
                <a:extLst>
                  <a:ext uri="{FF2B5EF4-FFF2-40B4-BE49-F238E27FC236}">
                    <a16:creationId xmlns:a16="http://schemas.microsoft.com/office/drawing/2014/main" xmlns="" id="{08DBD53B-7D19-43FC-91D8-35D25C177B1B}"/>
                  </a:ext>
                </a:extLst>
              </p:cNvPr>
              <p:cNvSpPr/>
              <p:nvPr/>
            </p:nvSpPr>
            <p:spPr>
              <a:xfrm>
                <a:off x="4970763" y="3575867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2" name="任意多边形: 形状 1881">
                <a:extLst>
                  <a:ext uri="{FF2B5EF4-FFF2-40B4-BE49-F238E27FC236}">
                    <a16:creationId xmlns:a16="http://schemas.microsoft.com/office/drawing/2014/main" xmlns="" id="{A4050D00-8EF2-49C6-B52C-80C3418F6295}"/>
                  </a:ext>
                </a:extLst>
              </p:cNvPr>
              <p:cNvSpPr/>
              <p:nvPr/>
            </p:nvSpPr>
            <p:spPr>
              <a:xfrm>
                <a:off x="4968359" y="3573463"/>
                <a:ext cx="6010" cy="6009"/>
              </a:xfrm>
              <a:custGeom>
                <a:avLst/>
                <a:gdLst>
                  <a:gd name="connsiteX0" fmla="*/ 3606 w 6010"/>
                  <a:gd name="connsiteY0" fmla="*/ 6010 h 6009"/>
                  <a:gd name="connsiteX1" fmla="*/ 0 w 6010"/>
                  <a:gd name="connsiteY1" fmla="*/ 2404 h 6009"/>
                  <a:gd name="connsiteX2" fmla="*/ 0 w 6010"/>
                  <a:gd name="connsiteY2" fmla="*/ 2404 h 6009"/>
                  <a:gd name="connsiteX3" fmla="*/ 0 w 6010"/>
                  <a:gd name="connsiteY3" fmla="*/ 0 h 6009"/>
                  <a:gd name="connsiteX4" fmla="*/ 2404 w 6010"/>
                  <a:gd name="connsiteY4" fmla="*/ 0 h 6009"/>
                  <a:gd name="connsiteX5" fmla="*/ 3606 w 6010"/>
                  <a:gd name="connsiteY5" fmla="*/ 0 h 6009"/>
                  <a:gd name="connsiteX6" fmla="*/ 3606 w 6010"/>
                  <a:gd name="connsiteY6" fmla="*/ 0 h 6009"/>
                  <a:gd name="connsiteX7" fmla="*/ 6010 w 6010"/>
                  <a:gd name="connsiteY7" fmla="*/ 0 h 6009"/>
                  <a:gd name="connsiteX8" fmla="*/ 6010 w 6010"/>
                  <a:gd name="connsiteY8" fmla="*/ 2404 h 6009"/>
                  <a:gd name="connsiteX9" fmla="*/ 6010 w 6010"/>
                  <a:gd name="connsiteY9" fmla="*/ 3606 h 6009"/>
                  <a:gd name="connsiteX10" fmla="*/ 6010 w 6010"/>
                  <a:gd name="connsiteY10" fmla="*/ 6010 h 6009"/>
                  <a:gd name="connsiteX11" fmla="*/ 3606 w 6010"/>
                  <a:gd name="connsiteY11" fmla="*/ 6010 h 6009"/>
                  <a:gd name="connsiteX12" fmla="*/ 3606 w 6010"/>
                  <a:gd name="connsiteY12" fmla="*/ 6010 h 6009"/>
                  <a:gd name="connsiteX13" fmla="*/ 3606 w 6010"/>
                  <a:gd name="connsiteY13" fmla="*/ 3606 h 6009"/>
                  <a:gd name="connsiteX14" fmla="*/ 3606 w 6010"/>
                  <a:gd name="connsiteY14" fmla="*/ 2404 h 6009"/>
                  <a:gd name="connsiteX15" fmla="*/ 3606 w 6010"/>
                  <a:gd name="connsiteY15" fmla="*/ 3606 h 6009"/>
                  <a:gd name="connsiteX16" fmla="*/ 3606 w 6010"/>
                  <a:gd name="connsiteY16" fmla="*/ 3606 h 6009"/>
                  <a:gd name="connsiteX17" fmla="*/ 3606 w 6010"/>
                  <a:gd name="connsiteY17" fmla="*/ 2232 h 6009"/>
                  <a:gd name="connsiteX18" fmla="*/ 3606 w 6010"/>
                  <a:gd name="connsiteY18" fmla="*/ 1030 h 6009"/>
                  <a:gd name="connsiteX19" fmla="*/ 3606 w 6010"/>
                  <a:gd name="connsiteY19" fmla="*/ 2232 h 6009"/>
                  <a:gd name="connsiteX20" fmla="*/ 3606 w 6010"/>
                  <a:gd name="connsiteY20" fmla="*/ 2232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10" h="6009">
                    <a:moveTo>
                      <a:pt x="3606" y="6010"/>
                    </a:moveTo>
                    <a:cubicBezTo>
                      <a:pt x="0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  <a:moveTo>
                      <a:pt x="3606" y="2232"/>
                    </a:move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3" name="图形 7">
              <a:extLst>
                <a:ext uri="{FF2B5EF4-FFF2-40B4-BE49-F238E27FC236}">
                  <a16:creationId xmlns:a16="http://schemas.microsoft.com/office/drawing/2014/main" xmlns="" id="{8ED8CFFF-9E2B-4203-B7DD-E9FD7A1D3107}"/>
                </a:ext>
              </a:extLst>
            </p:cNvPr>
            <p:cNvGrpSpPr/>
            <p:nvPr/>
          </p:nvGrpSpPr>
          <p:grpSpPr>
            <a:xfrm>
              <a:off x="4945521" y="3521261"/>
              <a:ext cx="6010" cy="6010"/>
              <a:chOff x="4945521" y="3521261"/>
              <a:chExt cx="6010" cy="6010"/>
            </a:xfrm>
            <a:solidFill>
              <a:srgbClr val="B4B4B4"/>
            </a:solidFill>
          </p:grpSpPr>
          <p:sp>
            <p:nvSpPr>
              <p:cNvPr id="1879" name="任意多边形: 形状 1878">
                <a:extLst>
                  <a:ext uri="{FF2B5EF4-FFF2-40B4-BE49-F238E27FC236}">
                    <a16:creationId xmlns:a16="http://schemas.microsoft.com/office/drawing/2014/main" xmlns="" id="{A0D7D351-9E7B-4402-B727-A642C2E027EF}"/>
                  </a:ext>
                </a:extLst>
              </p:cNvPr>
              <p:cNvSpPr/>
              <p:nvPr/>
            </p:nvSpPr>
            <p:spPr>
              <a:xfrm>
                <a:off x="4947925" y="3523665"/>
                <a:ext cx="1202" cy="1208"/>
              </a:xfrm>
              <a:custGeom>
                <a:avLst/>
                <a:gdLst>
                  <a:gd name="connsiteX0" fmla="*/ 1202 w 1202"/>
                  <a:gd name="connsiteY0" fmla="*/ 1202 h 1208"/>
                  <a:gd name="connsiteX1" fmla="*/ 1202 w 1202"/>
                  <a:gd name="connsiteY1" fmla="*/ 0 h 1208"/>
                  <a:gd name="connsiteX2" fmla="*/ 0 w 1202"/>
                  <a:gd name="connsiteY2" fmla="*/ 0 h 1208"/>
                  <a:gd name="connsiteX3" fmla="*/ 1202 w 1202"/>
                  <a:gd name="connsiteY3" fmla="*/ 1202 h 1208"/>
                  <a:gd name="connsiteX4" fmla="*/ 1202 w 1202"/>
                  <a:gd name="connsiteY4" fmla="*/ 1202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8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374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0" name="任意多边形: 形状 1879">
                <a:extLst>
                  <a:ext uri="{FF2B5EF4-FFF2-40B4-BE49-F238E27FC236}">
                    <a16:creationId xmlns:a16="http://schemas.microsoft.com/office/drawing/2014/main" xmlns="" id="{FAE870EB-CA2C-41D4-AF62-B923799255C0}"/>
                  </a:ext>
                </a:extLst>
              </p:cNvPr>
              <p:cNvSpPr/>
              <p:nvPr/>
            </p:nvSpPr>
            <p:spPr>
              <a:xfrm>
                <a:off x="4945521" y="3521261"/>
                <a:ext cx="6010" cy="6010"/>
              </a:xfrm>
              <a:custGeom>
                <a:avLst/>
                <a:gdLst>
                  <a:gd name="connsiteX0" fmla="*/ 0 w 6010"/>
                  <a:gd name="connsiteY0" fmla="*/ 2404 h 6010"/>
                  <a:gd name="connsiteX1" fmla="*/ 0 w 6010"/>
                  <a:gd name="connsiteY1" fmla="*/ 0 h 6010"/>
                  <a:gd name="connsiteX2" fmla="*/ 2404 w 6010"/>
                  <a:gd name="connsiteY2" fmla="*/ 0 h 6010"/>
                  <a:gd name="connsiteX3" fmla="*/ 6010 w 6010"/>
                  <a:gd name="connsiteY3" fmla="*/ 0 h 6010"/>
                  <a:gd name="connsiteX4" fmla="*/ 6010 w 6010"/>
                  <a:gd name="connsiteY4" fmla="*/ 2404 h 6010"/>
                  <a:gd name="connsiteX5" fmla="*/ 6010 w 6010"/>
                  <a:gd name="connsiteY5" fmla="*/ 3606 h 6010"/>
                  <a:gd name="connsiteX6" fmla="*/ 6010 w 6010"/>
                  <a:gd name="connsiteY6" fmla="*/ 3606 h 6010"/>
                  <a:gd name="connsiteX7" fmla="*/ 3606 w 6010"/>
                  <a:gd name="connsiteY7" fmla="*/ 3606 h 6010"/>
                  <a:gd name="connsiteX8" fmla="*/ 5495 w 6010"/>
                  <a:gd name="connsiteY8" fmla="*/ 2061 h 6010"/>
                  <a:gd name="connsiteX9" fmla="*/ 3606 w 6010"/>
                  <a:gd name="connsiteY9" fmla="*/ 3606 h 6010"/>
                  <a:gd name="connsiteX10" fmla="*/ 6010 w 6010"/>
                  <a:gd name="connsiteY10" fmla="*/ 3606 h 6010"/>
                  <a:gd name="connsiteX11" fmla="*/ 3606 w 6010"/>
                  <a:gd name="connsiteY11" fmla="*/ 4465 h 6010"/>
                  <a:gd name="connsiteX12" fmla="*/ 3606 w 6010"/>
                  <a:gd name="connsiteY12" fmla="*/ 4808 h 6010"/>
                  <a:gd name="connsiteX13" fmla="*/ 3606 w 6010"/>
                  <a:gd name="connsiteY13" fmla="*/ 6010 h 6010"/>
                  <a:gd name="connsiteX14" fmla="*/ 0 w 6010"/>
                  <a:gd name="connsiteY14" fmla="*/ 2404 h 6010"/>
                  <a:gd name="connsiteX15" fmla="*/ 0 w 6010"/>
                  <a:gd name="connsiteY15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10" h="6010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5495" y="2061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3606" y="4465"/>
                    </a:lnTo>
                    <a:lnTo>
                      <a:pt x="3606" y="4808"/>
                    </a:lnTo>
                    <a:lnTo>
                      <a:pt x="3606" y="6010"/>
                    </a:lnTo>
                    <a:cubicBezTo>
                      <a:pt x="3606" y="6010"/>
                      <a:pt x="0" y="5839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4" name="图形 7">
              <a:extLst>
                <a:ext uri="{FF2B5EF4-FFF2-40B4-BE49-F238E27FC236}">
                  <a16:creationId xmlns:a16="http://schemas.microsoft.com/office/drawing/2014/main" xmlns="" id="{D8DB559C-E1E6-4407-94FC-D5EEE65DD827}"/>
                </a:ext>
              </a:extLst>
            </p:cNvPr>
            <p:cNvGrpSpPr/>
            <p:nvPr/>
          </p:nvGrpSpPr>
          <p:grpSpPr>
            <a:xfrm>
              <a:off x="4942945" y="3521089"/>
              <a:ext cx="4808" cy="1373"/>
              <a:chOff x="4942945" y="3521089"/>
              <a:chExt cx="4808" cy="1373"/>
            </a:xfrm>
            <a:solidFill>
              <a:srgbClr val="B4B4B4"/>
            </a:solidFill>
          </p:grpSpPr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xmlns="" id="{136D6BAE-2F45-463A-81AB-B5664D3D5D6C}"/>
                  </a:ext>
                </a:extLst>
              </p:cNvPr>
              <p:cNvSpPr/>
              <p:nvPr/>
            </p:nvSpPr>
            <p:spPr>
              <a:xfrm>
                <a:off x="4945350" y="352126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xmlns="" id="{E87EAD5C-5028-4B20-B66A-F63B93D29B53}"/>
                  </a:ext>
                </a:extLst>
              </p:cNvPr>
              <p:cNvSpPr/>
              <p:nvPr/>
            </p:nvSpPr>
            <p:spPr>
              <a:xfrm>
                <a:off x="4942945" y="3521089"/>
                <a:ext cx="4808" cy="1373"/>
              </a:xfrm>
              <a:custGeom>
                <a:avLst/>
                <a:gdLst>
                  <a:gd name="connsiteX0" fmla="*/ 4808 w 4808"/>
                  <a:gd name="connsiteY0" fmla="*/ 1374 h 1373"/>
                  <a:gd name="connsiteX1" fmla="*/ 2404 w 4808"/>
                  <a:gd name="connsiteY1" fmla="*/ 1374 h 1373"/>
                  <a:gd name="connsiteX2" fmla="*/ 4808 w 4808"/>
                  <a:gd name="connsiteY2" fmla="*/ 1374 h 1373"/>
                  <a:gd name="connsiteX3" fmla="*/ 2404 w 4808"/>
                  <a:gd name="connsiteY3" fmla="*/ 1374 h 1373"/>
                  <a:gd name="connsiteX4" fmla="*/ 4808 w 4808"/>
                  <a:gd name="connsiteY4" fmla="*/ 1374 h 1373"/>
                  <a:gd name="connsiteX5" fmla="*/ 4808 w 4808"/>
                  <a:gd name="connsiteY5" fmla="*/ 1374 h 1373"/>
                  <a:gd name="connsiteX6" fmla="*/ 0 w 4808"/>
                  <a:gd name="connsiteY6" fmla="*/ 1374 h 1373"/>
                  <a:gd name="connsiteX7" fmla="*/ 0 w 4808"/>
                  <a:gd name="connsiteY7" fmla="*/ 0 h 1373"/>
                  <a:gd name="connsiteX8" fmla="*/ 0 w 4808"/>
                  <a:gd name="connsiteY8" fmla="*/ 0 h 1373"/>
                  <a:gd name="connsiteX9" fmla="*/ 4808 w 4808"/>
                  <a:gd name="connsiteY9" fmla="*/ 0 h 1373"/>
                  <a:gd name="connsiteX10" fmla="*/ 4808 w 4808"/>
                  <a:gd name="connsiteY10" fmla="*/ 1202 h 1373"/>
                  <a:gd name="connsiteX11" fmla="*/ 4808 w 4808"/>
                  <a:gd name="connsiteY11" fmla="*/ 1202 h 1373"/>
                  <a:gd name="connsiteX12" fmla="*/ 0 w 4808"/>
                  <a:gd name="connsiteY12" fmla="*/ 1374 h 1373"/>
                  <a:gd name="connsiteX13" fmla="*/ 0 w 4808"/>
                  <a:gd name="connsiteY13" fmla="*/ 1374 h 1373"/>
                  <a:gd name="connsiteX14" fmla="*/ 0 w 4808"/>
                  <a:gd name="connsiteY1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373">
                    <a:moveTo>
                      <a:pt x="4808" y="1374"/>
                    </a:moveTo>
                    <a:lnTo>
                      <a:pt x="2404" y="1374"/>
                    </a:lnTo>
                    <a:lnTo>
                      <a:pt x="4808" y="1374"/>
                    </a:lnTo>
                    <a:lnTo>
                      <a:pt x="2404" y="1374"/>
                    </a:lnTo>
                    <a:lnTo>
                      <a:pt x="4808" y="1374"/>
                    </a:lnTo>
                    <a:lnTo>
                      <a:pt x="4808" y="1374"/>
                    </a:lnTo>
                    <a:close/>
                    <a:moveTo>
                      <a:pt x="0" y="1374"/>
                    </a:moveTo>
                    <a:cubicBezTo>
                      <a:pt x="0" y="1374"/>
                      <a:pt x="0" y="1374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7">
              <a:extLst>
                <a:ext uri="{FF2B5EF4-FFF2-40B4-BE49-F238E27FC236}">
                  <a16:creationId xmlns:a16="http://schemas.microsoft.com/office/drawing/2014/main" xmlns="" id="{01DAC0C1-7452-408C-A9D2-EF55109246B9}"/>
                </a:ext>
              </a:extLst>
            </p:cNvPr>
            <p:cNvGrpSpPr/>
            <p:nvPr/>
          </p:nvGrpSpPr>
          <p:grpSpPr>
            <a:xfrm>
              <a:off x="4936592" y="3517483"/>
              <a:ext cx="6010" cy="8757"/>
              <a:chOff x="4936592" y="3517483"/>
              <a:chExt cx="6010" cy="8757"/>
            </a:xfrm>
            <a:solidFill>
              <a:srgbClr val="B4B4B4"/>
            </a:solidFill>
          </p:grpSpPr>
          <p:sp>
            <p:nvSpPr>
              <p:cNvPr id="1875" name="任意多边形: 形状 1874">
                <a:extLst>
                  <a:ext uri="{FF2B5EF4-FFF2-40B4-BE49-F238E27FC236}">
                    <a16:creationId xmlns:a16="http://schemas.microsoft.com/office/drawing/2014/main" xmlns="" id="{18F9A439-A3BE-49C9-B7AA-5AF361D80120}"/>
                  </a:ext>
                </a:extLst>
              </p:cNvPr>
              <p:cNvSpPr/>
              <p:nvPr/>
            </p:nvSpPr>
            <p:spPr>
              <a:xfrm>
                <a:off x="4939167" y="3519887"/>
                <a:ext cx="1202" cy="1216"/>
              </a:xfrm>
              <a:custGeom>
                <a:avLst/>
                <a:gdLst>
                  <a:gd name="connsiteX0" fmla="*/ 1202 w 1202"/>
                  <a:gd name="connsiteY0" fmla="*/ 1202 h 1216"/>
                  <a:gd name="connsiteX1" fmla="*/ 1202 w 1202"/>
                  <a:gd name="connsiteY1" fmla="*/ 0 h 1216"/>
                  <a:gd name="connsiteX2" fmla="*/ 0 w 1202"/>
                  <a:gd name="connsiteY2" fmla="*/ 0 h 1216"/>
                  <a:gd name="connsiteX3" fmla="*/ 1202 w 1202"/>
                  <a:gd name="connsiteY3" fmla="*/ 1202 h 1216"/>
                  <a:gd name="connsiteX4" fmla="*/ 1202 w 1202"/>
                  <a:gd name="connsiteY4" fmla="*/ 1202 h 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16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374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xmlns="" id="{4EAB64DD-D37B-4FDF-8F8E-772DD1867C88}"/>
                  </a:ext>
                </a:extLst>
              </p:cNvPr>
              <p:cNvSpPr/>
              <p:nvPr/>
            </p:nvSpPr>
            <p:spPr>
              <a:xfrm>
                <a:off x="4936592" y="3517483"/>
                <a:ext cx="6010" cy="8757"/>
              </a:xfrm>
              <a:custGeom>
                <a:avLst/>
                <a:gdLst>
                  <a:gd name="connsiteX0" fmla="*/ 2576 w 6010"/>
                  <a:gd name="connsiteY0" fmla="*/ 5839 h 8757"/>
                  <a:gd name="connsiteX1" fmla="*/ 0 w 6010"/>
                  <a:gd name="connsiteY1" fmla="*/ 2404 h 8757"/>
                  <a:gd name="connsiteX2" fmla="*/ 0 w 6010"/>
                  <a:gd name="connsiteY2" fmla="*/ 2404 h 8757"/>
                  <a:gd name="connsiteX3" fmla="*/ 0 w 6010"/>
                  <a:gd name="connsiteY3" fmla="*/ 0 h 8757"/>
                  <a:gd name="connsiteX4" fmla="*/ 2404 w 6010"/>
                  <a:gd name="connsiteY4" fmla="*/ 0 h 8757"/>
                  <a:gd name="connsiteX5" fmla="*/ 3606 w 6010"/>
                  <a:gd name="connsiteY5" fmla="*/ 0 h 8757"/>
                  <a:gd name="connsiteX6" fmla="*/ 3606 w 6010"/>
                  <a:gd name="connsiteY6" fmla="*/ 0 h 8757"/>
                  <a:gd name="connsiteX7" fmla="*/ 6010 w 6010"/>
                  <a:gd name="connsiteY7" fmla="*/ 0 h 8757"/>
                  <a:gd name="connsiteX8" fmla="*/ 6010 w 6010"/>
                  <a:gd name="connsiteY8" fmla="*/ 2404 h 8757"/>
                  <a:gd name="connsiteX9" fmla="*/ 6010 w 6010"/>
                  <a:gd name="connsiteY9" fmla="*/ 3606 h 8757"/>
                  <a:gd name="connsiteX10" fmla="*/ 3606 w 6010"/>
                  <a:gd name="connsiteY10" fmla="*/ 3606 h 8757"/>
                  <a:gd name="connsiteX11" fmla="*/ 4636 w 6010"/>
                  <a:gd name="connsiteY11" fmla="*/ 2404 h 8757"/>
                  <a:gd name="connsiteX12" fmla="*/ 4808 w 6010"/>
                  <a:gd name="connsiteY12" fmla="*/ 2404 h 8757"/>
                  <a:gd name="connsiteX13" fmla="*/ 4636 w 6010"/>
                  <a:gd name="connsiteY13" fmla="*/ 2404 h 8757"/>
                  <a:gd name="connsiteX14" fmla="*/ 3606 w 6010"/>
                  <a:gd name="connsiteY14" fmla="*/ 3606 h 8757"/>
                  <a:gd name="connsiteX15" fmla="*/ 6010 w 6010"/>
                  <a:gd name="connsiteY15" fmla="*/ 3606 h 8757"/>
                  <a:gd name="connsiteX16" fmla="*/ 6010 w 6010"/>
                  <a:gd name="connsiteY16" fmla="*/ 8758 h 8757"/>
                  <a:gd name="connsiteX17" fmla="*/ 2576 w 6010"/>
                  <a:gd name="connsiteY17" fmla="*/ 5839 h 8757"/>
                  <a:gd name="connsiteX18" fmla="*/ 2576 w 6010"/>
                  <a:gd name="connsiteY18" fmla="*/ 5839 h 8757"/>
                  <a:gd name="connsiteX19" fmla="*/ 4808 w 6010"/>
                  <a:gd name="connsiteY19" fmla="*/ 2232 h 8757"/>
                  <a:gd name="connsiteX20" fmla="*/ 5151 w 6010"/>
                  <a:gd name="connsiteY20" fmla="*/ 1717 h 8757"/>
                  <a:gd name="connsiteX21" fmla="*/ 4808 w 6010"/>
                  <a:gd name="connsiteY21" fmla="*/ 2232 h 8757"/>
                  <a:gd name="connsiteX22" fmla="*/ 4808 w 6010"/>
                  <a:gd name="connsiteY22" fmla="*/ 2232 h 8757"/>
                  <a:gd name="connsiteX23" fmla="*/ 4808 w 6010"/>
                  <a:gd name="connsiteY23" fmla="*/ 2232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8757">
                    <a:moveTo>
                      <a:pt x="2576" y="5839"/>
                    </a:moveTo>
                    <a:cubicBezTo>
                      <a:pt x="0" y="5152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606"/>
                    </a:lnTo>
                    <a:lnTo>
                      <a:pt x="3606" y="3606"/>
                    </a:lnTo>
                    <a:lnTo>
                      <a:pt x="4636" y="2404"/>
                    </a:lnTo>
                    <a:lnTo>
                      <a:pt x="4808" y="2404"/>
                    </a:lnTo>
                    <a:lnTo>
                      <a:pt x="4636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8758"/>
                    </a:lnTo>
                    <a:lnTo>
                      <a:pt x="2576" y="5839"/>
                    </a:lnTo>
                    <a:lnTo>
                      <a:pt x="2576" y="5839"/>
                    </a:lnTo>
                    <a:close/>
                    <a:moveTo>
                      <a:pt x="4808" y="2232"/>
                    </a:moveTo>
                    <a:lnTo>
                      <a:pt x="5151" y="1717"/>
                    </a:lnTo>
                    <a:lnTo>
                      <a:pt x="4808" y="2232"/>
                    </a:lnTo>
                    <a:lnTo>
                      <a:pt x="4808" y="2232"/>
                    </a:lnTo>
                    <a:lnTo>
                      <a:pt x="4808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6" name="图形 7">
              <a:extLst>
                <a:ext uri="{FF2B5EF4-FFF2-40B4-BE49-F238E27FC236}">
                  <a16:creationId xmlns:a16="http://schemas.microsoft.com/office/drawing/2014/main" xmlns="" id="{FF1BC8E0-9DFF-44CA-AE61-9CDA992C3A2B}"/>
                </a:ext>
              </a:extLst>
            </p:cNvPr>
            <p:cNvGrpSpPr/>
            <p:nvPr/>
          </p:nvGrpSpPr>
          <p:grpSpPr>
            <a:xfrm>
              <a:off x="4951531" y="3476958"/>
              <a:ext cx="7555" cy="6181"/>
              <a:chOff x="4951531" y="3476958"/>
              <a:chExt cx="7555" cy="6181"/>
            </a:xfrm>
            <a:solidFill>
              <a:srgbClr val="B4B4B4"/>
            </a:solidFill>
          </p:grpSpPr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xmlns="" id="{4D809E1A-F939-46D5-96A1-ABD1415AF8AB}"/>
                  </a:ext>
                </a:extLst>
              </p:cNvPr>
              <p:cNvSpPr/>
              <p:nvPr/>
            </p:nvSpPr>
            <p:spPr>
              <a:xfrm>
                <a:off x="4954107" y="347936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xmlns="" id="{A947D33F-5F6E-46C4-ABA1-029214FC409D}"/>
                  </a:ext>
                </a:extLst>
              </p:cNvPr>
              <p:cNvSpPr/>
              <p:nvPr/>
            </p:nvSpPr>
            <p:spPr>
              <a:xfrm>
                <a:off x="4951531" y="3476958"/>
                <a:ext cx="7555" cy="6181"/>
              </a:xfrm>
              <a:custGeom>
                <a:avLst/>
                <a:gdLst>
                  <a:gd name="connsiteX0" fmla="*/ 0 w 7555"/>
                  <a:gd name="connsiteY0" fmla="*/ 6010 h 6181"/>
                  <a:gd name="connsiteX1" fmla="*/ 0 w 7555"/>
                  <a:gd name="connsiteY1" fmla="*/ 3606 h 6181"/>
                  <a:gd name="connsiteX2" fmla="*/ 0 w 7555"/>
                  <a:gd name="connsiteY2" fmla="*/ 2404 h 6181"/>
                  <a:gd name="connsiteX3" fmla="*/ 0 w 7555"/>
                  <a:gd name="connsiteY3" fmla="*/ 2404 h 6181"/>
                  <a:gd name="connsiteX4" fmla="*/ 0 w 7555"/>
                  <a:gd name="connsiteY4" fmla="*/ 0 h 6181"/>
                  <a:gd name="connsiteX5" fmla="*/ 2404 w 7555"/>
                  <a:gd name="connsiteY5" fmla="*/ 0 h 6181"/>
                  <a:gd name="connsiteX6" fmla="*/ 3606 w 7555"/>
                  <a:gd name="connsiteY6" fmla="*/ 0 h 6181"/>
                  <a:gd name="connsiteX7" fmla="*/ 3606 w 7555"/>
                  <a:gd name="connsiteY7" fmla="*/ 0 h 6181"/>
                  <a:gd name="connsiteX8" fmla="*/ 7556 w 7555"/>
                  <a:gd name="connsiteY8" fmla="*/ 0 h 6181"/>
                  <a:gd name="connsiteX9" fmla="*/ 6010 w 7555"/>
                  <a:gd name="connsiteY9" fmla="*/ 3091 h 6181"/>
                  <a:gd name="connsiteX10" fmla="*/ 4980 w 7555"/>
                  <a:gd name="connsiteY10" fmla="*/ 5495 h 6181"/>
                  <a:gd name="connsiteX11" fmla="*/ 4980 w 7555"/>
                  <a:gd name="connsiteY11" fmla="*/ 5495 h 6181"/>
                  <a:gd name="connsiteX12" fmla="*/ 2919 w 7555"/>
                  <a:gd name="connsiteY12" fmla="*/ 6182 h 6181"/>
                  <a:gd name="connsiteX13" fmla="*/ 2919 w 7555"/>
                  <a:gd name="connsiteY13" fmla="*/ 6182 h 6181"/>
                  <a:gd name="connsiteX14" fmla="*/ 2404 w 7555"/>
                  <a:gd name="connsiteY14" fmla="*/ 6182 h 6181"/>
                  <a:gd name="connsiteX15" fmla="*/ 2404 w 7555"/>
                  <a:gd name="connsiteY15" fmla="*/ 6182 h 6181"/>
                  <a:gd name="connsiteX16" fmla="*/ 2404 w 7555"/>
                  <a:gd name="connsiteY16" fmla="*/ 4980 h 6181"/>
                  <a:gd name="connsiteX17" fmla="*/ 2404 w 7555"/>
                  <a:gd name="connsiteY17" fmla="*/ 3778 h 6181"/>
                  <a:gd name="connsiteX18" fmla="*/ 2404 w 7555"/>
                  <a:gd name="connsiteY18" fmla="*/ 6182 h 6181"/>
                  <a:gd name="connsiteX19" fmla="*/ 0 w 7555"/>
                  <a:gd name="connsiteY19" fmla="*/ 6182 h 6181"/>
                  <a:gd name="connsiteX20" fmla="*/ 0 w 7555"/>
                  <a:gd name="connsiteY20" fmla="*/ 6010 h 6181"/>
                  <a:gd name="connsiteX21" fmla="*/ 3778 w 7555"/>
                  <a:gd name="connsiteY21" fmla="*/ 3606 h 6181"/>
                  <a:gd name="connsiteX22" fmla="*/ 4980 w 7555"/>
                  <a:gd name="connsiteY22" fmla="*/ 3606 h 6181"/>
                  <a:gd name="connsiteX23" fmla="*/ 3778 w 7555"/>
                  <a:gd name="connsiteY23" fmla="*/ 3606 h 6181"/>
                  <a:gd name="connsiteX24" fmla="*/ 3778 w 7555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556" y="0"/>
                    </a:lnTo>
                    <a:lnTo>
                      <a:pt x="6010" y="3091"/>
                    </a:lnTo>
                    <a:cubicBezTo>
                      <a:pt x="6010" y="3606"/>
                      <a:pt x="6010" y="4465"/>
                      <a:pt x="4980" y="5495"/>
                    </a:cubicBezTo>
                    <a:lnTo>
                      <a:pt x="4980" y="5495"/>
                    </a:lnTo>
                    <a:cubicBezTo>
                      <a:pt x="3778" y="6182"/>
                      <a:pt x="3263" y="6182"/>
                      <a:pt x="2919" y="6182"/>
                    </a:cubicBezTo>
                    <a:lnTo>
                      <a:pt x="2919" y="6182"/>
                    </a:lnTo>
                    <a:cubicBezTo>
                      <a:pt x="2748" y="6182"/>
                      <a:pt x="2576" y="6182"/>
                      <a:pt x="2404" y="6182"/>
                    </a:cubicBezTo>
                    <a:lnTo>
                      <a:pt x="2404" y="6182"/>
                    </a:lnTo>
                    <a:lnTo>
                      <a:pt x="2404" y="4980"/>
                    </a:lnTo>
                    <a:lnTo>
                      <a:pt x="2404" y="3778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  <a:moveTo>
                      <a:pt x="3778" y="3606"/>
                    </a:moveTo>
                    <a:lnTo>
                      <a:pt x="4980" y="3606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7" name="图形 7">
              <a:extLst>
                <a:ext uri="{FF2B5EF4-FFF2-40B4-BE49-F238E27FC236}">
                  <a16:creationId xmlns:a16="http://schemas.microsoft.com/office/drawing/2014/main" xmlns="" id="{D6BE892B-75A3-46E7-A5D6-ABDA7F7B3C2F}"/>
                </a:ext>
              </a:extLst>
            </p:cNvPr>
            <p:cNvGrpSpPr/>
            <p:nvPr/>
          </p:nvGrpSpPr>
          <p:grpSpPr>
            <a:xfrm>
              <a:off x="4960289" y="3477989"/>
              <a:ext cx="1373" cy="4979"/>
              <a:chOff x="4960289" y="3477989"/>
              <a:chExt cx="1373" cy="4979"/>
            </a:xfrm>
            <a:solidFill>
              <a:srgbClr val="B4B4B4"/>
            </a:solidFill>
          </p:grpSpPr>
          <p:sp>
            <p:nvSpPr>
              <p:cNvPr id="1871" name="任意多边形: 形状 1870">
                <a:extLst>
                  <a:ext uri="{FF2B5EF4-FFF2-40B4-BE49-F238E27FC236}">
                    <a16:creationId xmlns:a16="http://schemas.microsoft.com/office/drawing/2014/main" xmlns="" id="{8D6C821E-8A8C-425D-8253-EFA1C6A265F8}"/>
                  </a:ext>
                </a:extLst>
              </p:cNvPr>
              <p:cNvSpPr/>
              <p:nvPr/>
            </p:nvSpPr>
            <p:spPr>
              <a:xfrm>
                <a:off x="4960454" y="3480564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xmlns="" id="{474DF79B-7AF7-4AAB-BB55-83857F29B666}"/>
                  </a:ext>
                </a:extLst>
              </p:cNvPr>
              <p:cNvSpPr/>
              <p:nvPr/>
            </p:nvSpPr>
            <p:spPr>
              <a:xfrm>
                <a:off x="4960289" y="3477989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172 w 1373"/>
                  <a:gd name="connsiteY1" fmla="*/ 4980 h 4979"/>
                  <a:gd name="connsiteX2" fmla="*/ 0 w 1373"/>
                  <a:gd name="connsiteY2" fmla="*/ 172 h 4979"/>
                  <a:gd name="connsiteX3" fmla="*/ 1202 w 1373"/>
                  <a:gd name="connsiteY3" fmla="*/ 172 h 4979"/>
                  <a:gd name="connsiteX4" fmla="*/ 1202 w 1373"/>
                  <a:gd name="connsiteY4" fmla="*/ 172 h 4979"/>
                  <a:gd name="connsiteX5" fmla="*/ 1202 w 1373"/>
                  <a:gd name="connsiteY5" fmla="*/ 2576 h 4979"/>
                  <a:gd name="connsiteX6" fmla="*/ 1202 w 1373"/>
                  <a:gd name="connsiteY6" fmla="*/ 4980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3 w 1373"/>
                  <a:gd name="connsiteY9" fmla="*/ 2576 h 4979"/>
                  <a:gd name="connsiteX10" fmla="*/ 1373 w 1373"/>
                  <a:gd name="connsiteY10" fmla="*/ 172 h 4979"/>
                  <a:gd name="connsiteX11" fmla="*/ 1373 w 1373"/>
                  <a:gd name="connsiteY11" fmla="*/ 2576 h 4979"/>
                  <a:gd name="connsiteX12" fmla="*/ 1373 w 1373"/>
                  <a:gd name="connsiteY12" fmla="*/ 2576 h 4979"/>
                  <a:gd name="connsiteX13" fmla="*/ 1373 w 1373"/>
                  <a:gd name="connsiteY13" fmla="*/ 0 h 4979"/>
                  <a:gd name="connsiteX14" fmla="*/ 1373 w 1373"/>
                  <a:gd name="connsiteY14" fmla="*/ 2404 h 4979"/>
                  <a:gd name="connsiteX15" fmla="*/ 1373 w 1373"/>
                  <a:gd name="connsiteY15" fmla="*/ 0 h 4979"/>
                  <a:gd name="connsiteX16" fmla="*/ 1373 w 1373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687" y="4980"/>
                      <a:pt x="343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3" y="2576"/>
                    </a:moveTo>
                    <a:lnTo>
                      <a:pt x="1373" y="172"/>
                    </a:lnTo>
                    <a:lnTo>
                      <a:pt x="1373" y="2576"/>
                    </a:lnTo>
                    <a:lnTo>
                      <a:pt x="1373" y="2576"/>
                    </a:lnTo>
                    <a:close/>
                    <a:moveTo>
                      <a:pt x="1373" y="0"/>
                    </a:moveTo>
                    <a:lnTo>
                      <a:pt x="1373" y="2404"/>
                    </a:lnTo>
                    <a:lnTo>
                      <a:pt x="1373" y="0"/>
                    </a:lnTo>
                    <a:lnTo>
                      <a:pt x="1373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8" name="图形 7">
              <a:extLst>
                <a:ext uri="{FF2B5EF4-FFF2-40B4-BE49-F238E27FC236}">
                  <a16:creationId xmlns:a16="http://schemas.microsoft.com/office/drawing/2014/main" xmlns="" id="{F425B3B2-90F8-4E0B-ACC1-3964C9FCFC1A}"/>
                </a:ext>
              </a:extLst>
            </p:cNvPr>
            <p:cNvGrpSpPr/>
            <p:nvPr/>
          </p:nvGrpSpPr>
          <p:grpSpPr>
            <a:xfrm>
              <a:off x="4959087" y="3473009"/>
              <a:ext cx="1202" cy="4808"/>
              <a:chOff x="4959087" y="3473009"/>
              <a:chExt cx="1202" cy="4808"/>
            </a:xfrm>
            <a:solidFill>
              <a:srgbClr val="B4B4B4"/>
            </a:solidFill>
          </p:grpSpPr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xmlns="" id="{3527C674-BC1E-4FAA-A767-DE9B39D4367F}"/>
                  </a:ext>
                </a:extLst>
              </p:cNvPr>
              <p:cNvSpPr/>
              <p:nvPr/>
            </p:nvSpPr>
            <p:spPr>
              <a:xfrm>
                <a:off x="4959087" y="3475413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0" name="任意多边形: 形状 1869">
                <a:extLst>
                  <a:ext uri="{FF2B5EF4-FFF2-40B4-BE49-F238E27FC236}">
                    <a16:creationId xmlns:a16="http://schemas.microsoft.com/office/drawing/2014/main" xmlns="" id="{23F0938A-BC1F-445A-A190-C9FFB45FD0F3}"/>
                  </a:ext>
                </a:extLst>
              </p:cNvPr>
              <p:cNvSpPr/>
              <p:nvPr/>
            </p:nvSpPr>
            <p:spPr>
              <a:xfrm>
                <a:off x="4959087" y="3473009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7">
              <a:extLst>
                <a:ext uri="{FF2B5EF4-FFF2-40B4-BE49-F238E27FC236}">
                  <a16:creationId xmlns:a16="http://schemas.microsoft.com/office/drawing/2014/main" xmlns="" id="{5E58CF24-E99F-4A18-936A-7BC63FD656BE}"/>
                </a:ext>
              </a:extLst>
            </p:cNvPr>
            <p:cNvGrpSpPr/>
            <p:nvPr/>
          </p:nvGrpSpPr>
          <p:grpSpPr>
            <a:xfrm>
              <a:off x="4961834" y="3474211"/>
              <a:ext cx="6182" cy="6181"/>
              <a:chOff x="4961834" y="3474211"/>
              <a:chExt cx="6182" cy="6181"/>
            </a:xfrm>
            <a:solidFill>
              <a:srgbClr val="B4B4B4"/>
            </a:solidFill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xmlns="" id="{B1E70F00-BE9A-4C7E-9AE3-BE961A02CE19}"/>
                  </a:ext>
                </a:extLst>
              </p:cNvPr>
              <p:cNvSpPr/>
              <p:nvPr/>
            </p:nvSpPr>
            <p:spPr>
              <a:xfrm>
                <a:off x="4964231" y="3476787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1202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xmlns="" id="{88A524C1-148C-4E7C-820D-289B16977E67}"/>
                  </a:ext>
                </a:extLst>
              </p:cNvPr>
              <p:cNvSpPr/>
              <p:nvPr/>
            </p:nvSpPr>
            <p:spPr>
              <a:xfrm>
                <a:off x="4961834" y="3474211"/>
                <a:ext cx="6182" cy="6181"/>
              </a:xfrm>
              <a:custGeom>
                <a:avLst/>
                <a:gdLst>
                  <a:gd name="connsiteX0" fmla="*/ 3606 w 6182"/>
                  <a:gd name="connsiteY0" fmla="*/ 6182 h 6181"/>
                  <a:gd name="connsiteX1" fmla="*/ 2404 w 6182"/>
                  <a:gd name="connsiteY1" fmla="*/ 6182 h 6181"/>
                  <a:gd name="connsiteX2" fmla="*/ 2404 w 6182"/>
                  <a:gd name="connsiteY2" fmla="*/ 6182 h 6181"/>
                  <a:gd name="connsiteX3" fmla="*/ 1373 w 6182"/>
                  <a:gd name="connsiteY3" fmla="*/ 6182 h 6181"/>
                  <a:gd name="connsiteX4" fmla="*/ 687 w 6182"/>
                  <a:gd name="connsiteY4" fmla="*/ 5495 h 6181"/>
                  <a:gd name="connsiteX5" fmla="*/ 687 w 6182"/>
                  <a:gd name="connsiteY5" fmla="*/ 5495 h 6181"/>
                  <a:gd name="connsiteX6" fmla="*/ 0 w 6182"/>
                  <a:gd name="connsiteY6" fmla="*/ 3778 h 6181"/>
                  <a:gd name="connsiteX7" fmla="*/ 3778 w 6182"/>
                  <a:gd name="connsiteY7" fmla="*/ 0 h 6181"/>
                  <a:gd name="connsiteX8" fmla="*/ 3778 w 6182"/>
                  <a:gd name="connsiteY8" fmla="*/ 0 h 6181"/>
                  <a:gd name="connsiteX9" fmla="*/ 6182 w 6182"/>
                  <a:gd name="connsiteY9" fmla="*/ 0 h 6181"/>
                  <a:gd name="connsiteX10" fmla="*/ 6182 w 6182"/>
                  <a:gd name="connsiteY10" fmla="*/ 2404 h 6181"/>
                  <a:gd name="connsiteX11" fmla="*/ 6182 w 6182"/>
                  <a:gd name="connsiteY11" fmla="*/ 3606 h 6181"/>
                  <a:gd name="connsiteX12" fmla="*/ 6182 w 6182"/>
                  <a:gd name="connsiteY12" fmla="*/ 6010 h 6181"/>
                  <a:gd name="connsiteX13" fmla="*/ 3606 w 6182"/>
                  <a:gd name="connsiteY13" fmla="*/ 6010 h 6181"/>
                  <a:gd name="connsiteX14" fmla="*/ 3606 w 6182"/>
                  <a:gd name="connsiteY14" fmla="*/ 6182 h 6181"/>
                  <a:gd name="connsiteX15" fmla="*/ 4636 w 6182"/>
                  <a:gd name="connsiteY15" fmla="*/ 3778 h 6181"/>
                  <a:gd name="connsiteX16" fmla="*/ 3435 w 6182"/>
                  <a:gd name="connsiteY16" fmla="*/ 3778 h 6181"/>
                  <a:gd name="connsiteX17" fmla="*/ 3435 w 6182"/>
                  <a:gd name="connsiteY17" fmla="*/ 2576 h 6181"/>
                  <a:gd name="connsiteX18" fmla="*/ 3435 w 6182"/>
                  <a:gd name="connsiteY18" fmla="*/ 3778 h 6181"/>
                  <a:gd name="connsiteX19" fmla="*/ 4636 w 6182"/>
                  <a:gd name="connsiteY19" fmla="*/ 3778 h 6181"/>
                  <a:gd name="connsiteX20" fmla="*/ 4636 w 6182"/>
                  <a:gd name="connsiteY20" fmla="*/ 3778 h 6181"/>
                  <a:gd name="connsiteX21" fmla="*/ 3606 w 6182"/>
                  <a:gd name="connsiteY21" fmla="*/ 2404 h 6181"/>
                  <a:gd name="connsiteX22" fmla="*/ 3606 w 6182"/>
                  <a:gd name="connsiteY22" fmla="*/ 1202 h 6181"/>
                  <a:gd name="connsiteX23" fmla="*/ 3606 w 6182"/>
                  <a:gd name="connsiteY23" fmla="*/ 2404 h 6181"/>
                  <a:gd name="connsiteX24" fmla="*/ 3606 w 6182"/>
                  <a:gd name="connsiteY24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2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1373" y="6182"/>
                    </a:lnTo>
                    <a:lnTo>
                      <a:pt x="687" y="5495"/>
                    </a:lnTo>
                    <a:lnTo>
                      <a:pt x="687" y="5495"/>
                    </a:lnTo>
                    <a:lnTo>
                      <a:pt x="0" y="3778"/>
                    </a:lnTo>
                    <a:cubicBezTo>
                      <a:pt x="0" y="3606"/>
                      <a:pt x="172" y="343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4636" y="3778"/>
                    </a:moveTo>
                    <a:lnTo>
                      <a:pt x="3435" y="3778"/>
                    </a:lnTo>
                    <a:lnTo>
                      <a:pt x="3435" y="2576"/>
                    </a:lnTo>
                    <a:lnTo>
                      <a:pt x="3435" y="3778"/>
                    </a:lnTo>
                    <a:lnTo>
                      <a:pt x="4636" y="3778"/>
                    </a:lnTo>
                    <a:lnTo>
                      <a:pt x="4636" y="3778"/>
                    </a:lnTo>
                    <a:close/>
                    <a:moveTo>
                      <a:pt x="3606" y="2404"/>
                    </a:move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0" name="图形 7">
              <a:extLst>
                <a:ext uri="{FF2B5EF4-FFF2-40B4-BE49-F238E27FC236}">
                  <a16:creationId xmlns:a16="http://schemas.microsoft.com/office/drawing/2014/main" xmlns="" id="{B5D3C9D8-5655-4EA9-A32B-E8E1109A10F9}"/>
                </a:ext>
              </a:extLst>
            </p:cNvPr>
            <p:cNvGrpSpPr/>
            <p:nvPr/>
          </p:nvGrpSpPr>
          <p:grpSpPr>
            <a:xfrm>
              <a:off x="4873572" y="3506150"/>
              <a:ext cx="9616" cy="9616"/>
              <a:chOff x="4873572" y="3506150"/>
              <a:chExt cx="9616" cy="9616"/>
            </a:xfrm>
            <a:solidFill>
              <a:srgbClr val="B4B4B4"/>
            </a:solidFill>
          </p:grpSpPr>
          <p:sp>
            <p:nvSpPr>
              <p:cNvPr id="1865" name="任意多边形: 形状 1864">
                <a:extLst>
                  <a:ext uri="{FF2B5EF4-FFF2-40B4-BE49-F238E27FC236}">
                    <a16:creationId xmlns:a16="http://schemas.microsoft.com/office/drawing/2014/main" xmlns="" id="{A7E1BB8F-9064-4FBE-9803-0D781FC59455}"/>
                  </a:ext>
                </a:extLst>
              </p:cNvPr>
              <p:cNvSpPr/>
              <p:nvPr/>
            </p:nvSpPr>
            <p:spPr>
              <a:xfrm>
                <a:off x="4875976" y="3508554"/>
                <a:ext cx="1373" cy="1373"/>
              </a:xfrm>
              <a:custGeom>
                <a:avLst/>
                <a:gdLst>
                  <a:gd name="connsiteX0" fmla="*/ 0 w 1373"/>
                  <a:gd name="connsiteY0" fmla="*/ 1374 h 1373"/>
                  <a:gd name="connsiteX1" fmla="*/ 1373 w 1373"/>
                  <a:gd name="connsiteY1" fmla="*/ 0 h 1373"/>
                  <a:gd name="connsiteX2" fmla="*/ 0 w 1373"/>
                  <a:gd name="connsiteY2" fmla="*/ 0 h 1373"/>
                  <a:gd name="connsiteX3" fmla="*/ 0 w 1373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373">
                    <a:moveTo>
                      <a:pt x="0" y="1374"/>
                    </a:moveTo>
                    <a:lnTo>
                      <a:pt x="1373" y="0"/>
                    </a:ln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6" name="任意多边形: 形状 1865">
                <a:extLst>
                  <a:ext uri="{FF2B5EF4-FFF2-40B4-BE49-F238E27FC236}">
                    <a16:creationId xmlns:a16="http://schemas.microsoft.com/office/drawing/2014/main" xmlns="" id="{9232A072-EC5A-4A9F-89AE-31EEEA52CDB5}"/>
                  </a:ext>
                </a:extLst>
              </p:cNvPr>
              <p:cNvSpPr/>
              <p:nvPr/>
            </p:nvSpPr>
            <p:spPr>
              <a:xfrm>
                <a:off x="4873572" y="3506150"/>
                <a:ext cx="9616" cy="9616"/>
              </a:xfrm>
              <a:custGeom>
                <a:avLst/>
                <a:gdLst>
                  <a:gd name="connsiteX0" fmla="*/ 0 w 9616"/>
                  <a:gd name="connsiteY0" fmla="*/ 3778 h 9616"/>
                  <a:gd name="connsiteX1" fmla="*/ 0 w 9616"/>
                  <a:gd name="connsiteY1" fmla="*/ 0 h 9616"/>
                  <a:gd name="connsiteX2" fmla="*/ 2404 w 9616"/>
                  <a:gd name="connsiteY2" fmla="*/ 0 h 9616"/>
                  <a:gd name="connsiteX3" fmla="*/ 9616 w 9616"/>
                  <a:gd name="connsiteY3" fmla="*/ 0 h 9616"/>
                  <a:gd name="connsiteX4" fmla="*/ 5495 w 9616"/>
                  <a:gd name="connsiteY4" fmla="*/ 4121 h 9616"/>
                  <a:gd name="connsiteX5" fmla="*/ 4121 w 9616"/>
                  <a:gd name="connsiteY5" fmla="*/ 5495 h 9616"/>
                  <a:gd name="connsiteX6" fmla="*/ 3606 w 9616"/>
                  <a:gd name="connsiteY6" fmla="*/ 4808 h 9616"/>
                  <a:gd name="connsiteX7" fmla="*/ 4121 w 9616"/>
                  <a:gd name="connsiteY7" fmla="*/ 5495 h 9616"/>
                  <a:gd name="connsiteX8" fmla="*/ 0 w 9616"/>
                  <a:gd name="connsiteY8" fmla="*/ 9616 h 9616"/>
                  <a:gd name="connsiteX9" fmla="*/ 0 w 9616"/>
                  <a:gd name="connsiteY9" fmla="*/ 3778 h 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6" h="9616">
                    <a:moveTo>
                      <a:pt x="0" y="3778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9616" y="0"/>
                    </a:lnTo>
                    <a:lnTo>
                      <a:pt x="5495" y="4121"/>
                    </a:lnTo>
                    <a:lnTo>
                      <a:pt x="4121" y="5495"/>
                    </a:lnTo>
                    <a:lnTo>
                      <a:pt x="3606" y="4808"/>
                    </a:lnTo>
                    <a:lnTo>
                      <a:pt x="4121" y="5495"/>
                    </a:lnTo>
                    <a:lnTo>
                      <a:pt x="0" y="9616"/>
                    </a:ln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1" name="图形 7">
              <a:extLst>
                <a:ext uri="{FF2B5EF4-FFF2-40B4-BE49-F238E27FC236}">
                  <a16:creationId xmlns:a16="http://schemas.microsoft.com/office/drawing/2014/main" xmlns="" id="{7FEF7374-881C-4341-B57D-0D3ECA820633}"/>
                </a:ext>
              </a:extLst>
            </p:cNvPr>
            <p:cNvGrpSpPr/>
            <p:nvPr/>
          </p:nvGrpSpPr>
          <p:grpSpPr>
            <a:xfrm>
              <a:off x="4881127" y="3484514"/>
              <a:ext cx="6182" cy="6010"/>
              <a:chOff x="4881127" y="3484514"/>
              <a:chExt cx="6182" cy="6010"/>
            </a:xfrm>
            <a:solidFill>
              <a:srgbClr val="B4B4B4"/>
            </a:solidFill>
          </p:grpSpPr>
          <p:sp>
            <p:nvSpPr>
              <p:cNvPr id="1863" name="任意多边形: 形状 1862">
                <a:extLst>
                  <a:ext uri="{FF2B5EF4-FFF2-40B4-BE49-F238E27FC236}">
                    <a16:creationId xmlns:a16="http://schemas.microsoft.com/office/drawing/2014/main" xmlns="" id="{235DA496-87B0-494B-9AA7-E71724FEAF57}"/>
                  </a:ext>
                </a:extLst>
              </p:cNvPr>
              <p:cNvSpPr/>
              <p:nvPr/>
            </p:nvSpPr>
            <p:spPr>
              <a:xfrm>
                <a:off x="4883532" y="3487090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4" name="任意多边形: 形状 1863">
                <a:extLst>
                  <a:ext uri="{FF2B5EF4-FFF2-40B4-BE49-F238E27FC236}">
                    <a16:creationId xmlns:a16="http://schemas.microsoft.com/office/drawing/2014/main" xmlns="" id="{9A0FFE9A-0B21-4212-A838-FB89D9495C44}"/>
                  </a:ext>
                </a:extLst>
              </p:cNvPr>
              <p:cNvSpPr/>
              <p:nvPr/>
            </p:nvSpPr>
            <p:spPr>
              <a:xfrm>
                <a:off x="4881127" y="3484514"/>
                <a:ext cx="6182" cy="6010"/>
              </a:xfrm>
              <a:custGeom>
                <a:avLst/>
                <a:gdLst>
                  <a:gd name="connsiteX0" fmla="*/ 687 w 6182"/>
                  <a:gd name="connsiteY0" fmla="*/ 5495 h 6010"/>
                  <a:gd name="connsiteX1" fmla="*/ 0 w 6182"/>
                  <a:gd name="connsiteY1" fmla="*/ 3778 h 6010"/>
                  <a:gd name="connsiteX2" fmla="*/ 0 w 6182"/>
                  <a:gd name="connsiteY2" fmla="*/ 3778 h 6010"/>
                  <a:gd name="connsiteX3" fmla="*/ 3778 w 6182"/>
                  <a:gd name="connsiteY3" fmla="*/ 0 h 6010"/>
                  <a:gd name="connsiteX4" fmla="*/ 3778 w 6182"/>
                  <a:gd name="connsiteY4" fmla="*/ 0 h 6010"/>
                  <a:gd name="connsiteX5" fmla="*/ 6182 w 6182"/>
                  <a:gd name="connsiteY5" fmla="*/ 0 h 6010"/>
                  <a:gd name="connsiteX6" fmla="*/ 6182 w 6182"/>
                  <a:gd name="connsiteY6" fmla="*/ 2404 h 6010"/>
                  <a:gd name="connsiteX7" fmla="*/ 6182 w 6182"/>
                  <a:gd name="connsiteY7" fmla="*/ 3606 h 6010"/>
                  <a:gd name="connsiteX8" fmla="*/ 6182 w 6182"/>
                  <a:gd name="connsiteY8" fmla="*/ 3606 h 6010"/>
                  <a:gd name="connsiteX9" fmla="*/ 6182 w 6182"/>
                  <a:gd name="connsiteY9" fmla="*/ 6010 h 6010"/>
                  <a:gd name="connsiteX10" fmla="*/ 3778 w 6182"/>
                  <a:gd name="connsiteY10" fmla="*/ 6010 h 6010"/>
                  <a:gd name="connsiteX11" fmla="*/ 1546 w 6182"/>
                  <a:gd name="connsiteY11" fmla="*/ 6010 h 6010"/>
                  <a:gd name="connsiteX12" fmla="*/ 687 w 6182"/>
                  <a:gd name="connsiteY12" fmla="*/ 5495 h 6010"/>
                  <a:gd name="connsiteX13" fmla="*/ 687 w 6182"/>
                  <a:gd name="connsiteY13" fmla="*/ 5495 h 6010"/>
                  <a:gd name="connsiteX14" fmla="*/ 4808 w 6182"/>
                  <a:gd name="connsiteY14" fmla="*/ 3778 h 6010"/>
                  <a:gd name="connsiteX15" fmla="*/ 3606 w 6182"/>
                  <a:gd name="connsiteY15" fmla="*/ 3778 h 6010"/>
                  <a:gd name="connsiteX16" fmla="*/ 3606 w 6182"/>
                  <a:gd name="connsiteY16" fmla="*/ 3778 h 6010"/>
                  <a:gd name="connsiteX17" fmla="*/ 4808 w 6182"/>
                  <a:gd name="connsiteY17" fmla="*/ 3778 h 6010"/>
                  <a:gd name="connsiteX18" fmla="*/ 4808 w 6182"/>
                  <a:gd name="connsiteY18" fmla="*/ 3778 h 6010"/>
                  <a:gd name="connsiteX19" fmla="*/ 3606 w 6182"/>
                  <a:gd name="connsiteY19" fmla="*/ 2404 h 6010"/>
                  <a:gd name="connsiteX20" fmla="*/ 4122 w 6182"/>
                  <a:gd name="connsiteY20" fmla="*/ 1889 h 6010"/>
                  <a:gd name="connsiteX21" fmla="*/ 3606 w 6182"/>
                  <a:gd name="connsiteY21" fmla="*/ 2404 h 6010"/>
                  <a:gd name="connsiteX22" fmla="*/ 3606 w 6182"/>
                  <a:gd name="connsiteY22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2" h="6010">
                    <a:moveTo>
                      <a:pt x="687" y="5495"/>
                    </a:moveTo>
                    <a:cubicBezTo>
                      <a:pt x="687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1546" y="6010"/>
                    </a:lnTo>
                    <a:lnTo>
                      <a:pt x="687" y="5495"/>
                    </a:lnTo>
                    <a:lnTo>
                      <a:pt x="687" y="5495"/>
                    </a:lnTo>
                    <a:close/>
                    <a:moveTo>
                      <a:pt x="4808" y="3778"/>
                    </a:moveTo>
                    <a:lnTo>
                      <a:pt x="3606" y="3778"/>
                    </a:lnTo>
                    <a:lnTo>
                      <a:pt x="3606" y="3778"/>
                    </a:lnTo>
                    <a:lnTo>
                      <a:pt x="4808" y="3778"/>
                    </a:lnTo>
                    <a:lnTo>
                      <a:pt x="4808" y="3778"/>
                    </a:lnTo>
                    <a:close/>
                    <a:moveTo>
                      <a:pt x="3606" y="2404"/>
                    </a:moveTo>
                    <a:lnTo>
                      <a:pt x="4122" y="1889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2" name="图形 7">
              <a:extLst>
                <a:ext uri="{FF2B5EF4-FFF2-40B4-BE49-F238E27FC236}">
                  <a16:creationId xmlns:a16="http://schemas.microsoft.com/office/drawing/2014/main" xmlns="" id="{F2488976-146D-42FF-A1AE-C2A1666E535E}"/>
                </a:ext>
              </a:extLst>
            </p:cNvPr>
            <p:cNvGrpSpPr/>
            <p:nvPr/>
          </p:nvGrpSpPr>
          <p:grpSpPr>
            <a:xfrm>
              <a:off x="4810552" y="3487261"/>
              <a:ext cx="1201" cy="4808"/>
              <a:chOff x="4810552" y="3487261"/>
              <a:chExt cx="1201" cy="4808"/>
            </a:xfrm>
            <a:solidFill>
              <a:srgbClr val="B4B4B4"/>
            </a:solidFill>
          </p:grpSpPr>
          <p:sp>
            <p:nvSpPr>
              <p:cNvPr id="1861" name="任意多边形: 形状 1860">
                <a:extLst>
                  <a:ext uri="{FF2B5EF4-FFF2-40B4-BE49-F238E27FC236}">
                    <a16:creationId xmlns:a16="http://schemas.microsoft.com/office/drawing/2014/main" xmlns="" id="{0F221063-0FEE-4203-8A92-16DAAF1CFAB7}"/>
                  </a:ext>
                </a:extLst>
              </p:cNvPr>
              <p:cNvSpPr/>
              <p:nvPr/>
            </p:nvSpPr>
            <p:spPr>
              <a:xfrm>
                <a:off x="4810552" y="3489665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2" name="任意多边形: 形状 1861">
                <a:extLst>
                  <a:ext uri="{FF2B5EF4-FFF2-40B4-BE49-F238E27FC236}">
                    <a16:creationId xmlns:a16="http://schemas.microsoft.com/office/drawing/2014/main" xmlns="" id="{8BE85380-335B-4A1B-9DAC-9DA038CAF56C}"/>
                  </a:ext>
                </a:extLst>
              </p:cNvPr>
              <p:cNvSpPr/>
              <p:nvPr/>
            </p:nvSpPr>
            <p:spPr>
              <a:xfrm>
                <a:off x="4810552" y="3487261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0 h 4808"/>
                  <a:gd name="connsiteX2" fmla="*/ 1202 w 1201"/>
                  <a:gd name="connsiteY2" fmla="*/ 0 h 4808"/>
                  <a:gd name="connsiteX3" fmla="*/ 1202 w 1201"/>
                  <a:gd name="connsiteY3" fmla="*/ 2404 h 4808"/>
                  <a:gd name="connsiteX4" fmla="*/ 1202 w 1201"/>
                  <a:gd name="connsiteY4" fmla="*/ 4808 h 4808"/>
                  <a:gd name="connsiteX5" fmla="*/ 0 w 1201"/>
                  <a:gd name="connsiteY5" fmla="*/ 4808 h 4808"/>
                  <a:gd name="connsiteX6" fmla="*/ 0 w 1201"/>
                  <a:gd name="connsiteY6" fmla="*/ 4808 h 4808"/>
                  <a:gd name="connsiteX7" fmla="*/ 1202 w 1201"/>
                  <a:gd name="connsiteY7" fmla="*/ 2404 h 4808"/>
                  <a:gd name="connsiteX8" fmla="*/ 1202 w 1201"/>
                  <a:gd name="connsiteY8" fmla="*/ 0 h 4808"/>
                  <a:gd name="connsiteX9" fmla="*/ 1202 w 1201"/>
                  <a:gd name="connsiteY9" fmla="*/ 2404 h 4808"/>
                  <a:gd name="connsiteX10" fmla="*/ 1202 w 1201"/>
                  <a:gd name="connsiteY10" fmla="*/ 2404 h 4808"/>
                  <a:gd name="connsiteX11" fmla="*/ 1202 w 1201"/>
                  <a:gd name="connsiteY11" fmla="*/ 0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7">
              <a:extLst>
                <a:ext uri="{FF2B5EF4-FFF2-40B4-BE49-F238E27FC236}">
                  <a16:creationId xmlns:a16="http://schemas.microsoft.com/office/drawing/2014/main" xmlns="" id="{95E3BACB-B79B-4905-BE19-312ADB74B247}"/>
                </a:ext>
              </a:extLst>
            </p:cNvPr>
            <p:cNvGrpSpPr/>
            <p:nvPr/>
          </p:nvGrpSpPr>
          <p:grpSpPr>
            <a:xfrm>
              <a:off x="4825663" y="3486403"/>
              <a:ext cx="5323" cy="9444"/>
              <a:chOff x="4825663" y="3486403"/>
              <a:chExt cx="5323" cy="9444"/>
            </a:xfrm>
            <a:solidFill>
              <a:srgbClr val="B4B4B4"/>
            </a:solidFill>
          </p:grpSpPr>
          <p:sp>
            <p:nvSpPr>
              <p:cNvPr id="1859" name="任意多边形: 形状 1858">
                <a:extLst>
                  <a:ext uri="{FF2B5EF4-FFF2-40B4-BE49-F238E27FC236}">
                    <a16:creationId xmlns:a16="http://schemas.microsoft.com/office/drawing/2014/main" xmlns="" id="{21377D87-317F-4C6B-A375-5C7882893178}"/>
                  </a:ext>
                </a:extLst>
              </p:cNvPr>
              <p:cNvSpPr/>
              <p:nvPr/>
            </p:nvSpPr>
            <p:spPr>
              <a:xfrm>
                <a:off x="4828067" y="3492241"/>
                <a:ext cx="1373" cy="1202"/>
              </a:xfrm>
              <a:custGeom>
                <a:avLst/>
                <a:gdLst>
                  <a:gd name="connsiteX0" fmla="*/ 0 w 1373"/>
                  <a:gd name="connsiteY0" fmla="*/ 1202 h 1202"/>
                  <a:gd name="connsiteX1" fmla="*/ 1374 w 1373"/>
                  <a:gd name="connsiteY1" fmla="*/ 1202 h 1202"/>
                  <a:gd name="connsiteX2" fmla="*/ 0 w 1373"/>
                  <a:gd name="connsiteY2" fmla="*/ 0 h 1202"/>
                  <a:gd name="connsiteX3" fmla="*/ 0 w 1373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2">
                    <a:moveTo>
                      <a:pt x="0" y="1202"/>
                    </a:moveTo>
                    <a:lnTo>
                      <a:pt x="1374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0" name="任意多边形: 形状 1859">
                <a:extLst>
                  <a:ext uri="{FF2B5EF4-FFF2-40B4-BE49-F238E27FC236}">
                    <a16:creationId xmlns:a16="http://schemas.microsoft.com/office/drawing/2014/main" xmlns="" id="{F9855DD8-49AE-41C9-ADB8-5DEA996D4DF8}"/>
                  </a:ext>
                </a:extLst>
              </p:cNvPr>
              <p:cNvSpPr/>
              <p:nvPr/>
            </p:nvSpPr>
            <p:spPr>
              <a:xfrm>
                <a:off x="4825663" y="3486403"/>
                <a:ext cx="5323" cy="9444"/>
              </a:xfrm>
              <a:custGeom>
                <a:avLst/>
                <a:gdLst>
                  <a:gd name="connsiteX0" fmla="*/ 2404 w 5323"/>
                  <a:gd name="connsiteY0" fmla="*/ 9444 h 9444"/>
                  <a:gd name="connsiteX1" fmla="*/ 2404 w 5323"/>
                  <a:gd name="connsiteY1" fmla="*/ 8243 h 9444"/>
                  <a:gd name="connsiteX2" fmla="*/ 2404 w 5323"/>
                  <a:gd name="connsiteY2" fmla="*/ 9444 h 9444"/>
                  <a:gd name="connsiteX3" fmla="*/ 0 w 5323"/>
                  <a:gd name="connsiteY3" fmla="*/ 9444 h 9444"/>
                  <a:gd name="connsiteX4" fmla="*/ 0 w 5323"/>
                  <a:gd name="connsiteY4" fmla="*/ 7040 h 9444"/>
                  <a:gd name="connsiteX5" fmla="*/ 0 w 5323"/>
                  <a:gd name="connsiteY5" fmla="*/ 0 h 9444"/>
                  <a:gd name="connsiteX6" fmla="*/ 4121 w 5323"/>
                  <a:gd name="connsiteY6" fmla="*/ 4121 h 9444"/>
                  <a:gd name="connsiteX7" fmla="*/ 5323 w 5323"/>
                  <a:gd name="connsiteY7" fmla="*/ 5323 h 9444"/>
                  <a:gd name="connsiteX8" fmla="*/ 4808 w 5323"/>
                  <a:gd name="connsiteY8" fmla="*/ 6697 h 9444"/>
                  <a:gd name="connsiteX9" fmla="*/ 4808 w 5323"/>
                  <a:gd name="connsiteY9" fmla="*/ 7040 h 9444"/>
                  <a:gd name="connsiteX10" fmla="*/ 4636 w 5323"/>
                  <a:gd name="connsiteY10" fmla="*/ 7040 h 9444"/>
                  <a:gd name="connsiteX11" fmla="*/ 3606 w 5323"/>
                  <a:gd name="connsiteY11" fmla="*/ 7040 h 9444"/>
                  <a:gd name="connsiteX12" fmla="*/ 4636 w 5323"/>
                  <a:gd name="connsiteY12" fmla="*/ 7040 h 9444"/>
                  <a:gd name="connsiteX13" fmla="*/ 3606 w 5323"/>
                  <a:gd name="connsiteY13" fmla="*/ 9444 h 9444"/>
                  <a:gd name="connsiteX14" fmla="*/ 2404 w 5323"/>
                  <a:gd name="connsiteY14" fmla="*/ 9444 h 9444"/>
                  <a:gd name="connsiteX15" fmla="*/ 2404 w 5323"/>
                  <a:gd name="connsiteY15" fmla="*/ 9444 h 9444"/>
                  <a:gd name="connsiteX16" fmla="*/ 4636 w 5323"/>
                  <a:gd name="connsiteY16" fmla="*/ 7040 h 9444"/>
                  <a:gd name="connsiteX17" fmla="*/ 4808 w 5323"/>
                  <a:gd name="connsiteY17" fmla="*/ 7040 h 9444"/>
                  <a:gd name="connsiteX18" fmla="*/ 4636 w 5323"/>
                  <a:gd name="connsiteY18" fmla="*/ 7040 h 9444"/>
                  <a:gd name="connsiteX19" fmla="*/ 4636 w 5323"/>
                  <a:gd name="connsiteY19" fmla="*/ 7040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23" h="9444">
                    <a:moveTo>
                      <a:pt x="2404" y="9444"/>
                    </a:moveTo>
                    <a:lnTo>
                      <a:pt x="2404" y="8243"/>
                    </a:lnTo>
                    <a:lnTo>
                      <a:pt x="2404" y="9444"/>
                    </a:lnTo>
                    <a:lnTo>
                      <a:pt x="0" y="9444"/>
                    </a:lnTo>
                    <a:lnTo>
                      <a:pt x="0" y="7040"/>
                    </a:lnTo>
                    <a:lnTo>
                      <a:pt x="0" y="0"/>
                    </a:lnTo>
                    <a:lnTo>
                      <a:pt x="4121" y="4121"/>
                    </a:lnTo>
                    <a:lnTo>
                      <a:pt x="5323" y="5323"/>
                    </a:lnTo>
                    <a:lnTo>
                      <a:pt x="4808" y="6697"/>
                    </a:lnTo>
                    <a:lnTo>
                      <a:pt x="4808" y="7040"/>
                    </a:lnTo>
                    <a:lnTo>
                      <a:pt x="4636" y="7040"/>
                    </a:lnTo>
                    <a:lnTo>
                      <a:pt x="3606" y="7040"/>
                    </a:lnTo>
                    <a:lnTo>
                      <a:pt x="4636" y="7040"/>
                    </a:lnTo>
                    <a:lnTo>
                      <a:pt x="3606" y="9444"/>
                    </a:lnTo>
                    <a:lnTo>
                      <a:pt x="2404" y="9444"/>
                    </a:lnTo>
                    <a:lnTo>
                      <a:pt x="2404" y="9444"/>
                    </a:lnTo>
                    <a:close/>
                    <a:moveTo>
                      <a:pt x="4636" y="7040"/>
                    </a:moveTo>
                    <a:lnTo>
                      <a:pt x="4808" y="7040"/>
                    </a:lnTo>
                    <a:lnTo>
                      <a:pt x="4636" y="7040"/>
                    </a:lnTo>
                    <a:lnTo>
                      <a:pt x="4636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4" name="图形 7">
              <a:extLst>
                <a:ext uri="{FF2B5EF4-FFF2-40B4-BE49-F238E27FC236}">
                  <a16:creationId xmlns:a16="http://schemas.microsoft.com/office/drawing/2014/main" xmlns="" id="{95DFC55F-DA14-4679-BF65-8061E27A0DF1}"/>
                </a:ext>
              </a:extLst>
            </p:cNvPr>
            <p:cNvGrpSpPr/>
            <p:nvPr/>
          </p:nvGrpSpPr>
          <p:grpSpPr>
            <a:xfrm>
              <a:off x="4796788" y="3515251"/>
              <a:ext cx="6037" cy="6525"/>
              <a:chOff x="4796788" y="3515251"/>
              <a:chExt cx="6037" cy="6525"/>
            </a:xfrm>
            <a:solidFill>
              <a:srgbClr val="B4B4B4"/>
            </a:solidFill>
          </p:grpSpPr>
          <p:sp>
            <p:nvSpPr>
              <p:cNvPr id="1857" name="任意多边形: 形状 1856">
                <a:extLst>
                  <a:ext uri="{FF2B5EF4-FFF2-40B4-BE49-F238E27FC236}">
                    <a16:creationId xmlns:a16="http://schemas.microsoft.com/office/drawing/2014/main" xmlns="" id="{A07DC3A0-E271-495E-A8B1-6CF5F4BC4DAE}"/>
                  </a:ext>
                </a:extLst>
              </p:cNvPr>
              <p:cNvSpPr/>
              <p:nvPr/>
            </p:nvSpPr>
            <p:spPr>
              <a:xfrm>
                <a:off x="4799313" y="3517655"/>
                <a:ext cx="1279" cy="1201"/>
              </a:xfrm>
              <a:custGeom>
                <a:avLst/>
                <a:gdLst>
                  <a:gd name="connsiteX0" fmla="*/ 1280 w 1279"/>
                  <a:gd name="connsiteY0" fmla="*/ 1202 h 1201"/>
                  <a:gd name="connsiteX1" fmla="*/ 1280 w 1279"/>
                  <a:gd name="connsiteY1" fmla="*/ 0 h 1201"/>
                  <a:gd name="connsiteX2" fmla="*/ 78 w 1279"/>
                  <a:gd name="connsiteY2" fmla="*/ 0 h 1201"/>
                  <a:gd name="connsiteX3" fmla="*/ 1280 w 1279"/>
                  <a:gd name="connsiteY3" fmla="*/ 1202 h 1201"/>
                  <a:gd name="connsiteX4" fmla="*/ 1280 w 1279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1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8" name="任意多边形: 形状 1857">
                <a:extLst>
                  <a:ext uri="{FF2B5EF4-FFF2-40B4-BE49-F238E27FC236}">
                    <a16:creationId xmlns:a16="http://schemas.microsoft.com/office/drawing/2014/main" xmlns="" id="{D9B7A270-2380-4F74-8F48-90D03F4EBEF3}"/>
                  </a:ext>
                </a:extLst>
              </p:cNvPr>
              <p:cNvSpPr/>
              <p:nvPr/>
            </p:nvSpPr>
            <p:spPr>
              <a:xfrm>
                <a:off x="4796788" y="3515251"/>
                <a:ext cx="6037" cy="6525"/>
              </a:xfrm>
              <a:custGeom>
                <a:avLst/>
                <a:gdLst>
                  <a:gd name="connsiteX0" fmla="*/ 3290 w 6037"/>
                  <a:gd name="connsiteY0" fmla="*/ 6010 h 6525"/>
                  <a:gd name="connsiteX1" fmla="*/ 3290 w 6037"/>
                  <a:gd name="connsiteY1" fmla="*/ 6010 h 6525"/>
                  <a:gd name="connsiteX2" fmla="*/ 371 w 6037"/>
                  <a:gd name="connsiteY2" fmla="*/ 4636 h 6525"/>
                  <a:gd name="connsiteX3" fmla="*/ 371 w 6037"/>
                  <a:gd name="connsiteY3" fmla="*/ 4636 h 6525"/>
                  <a:gd name="connsiteX4" fmla="*/ 27 w 6037"/>
                  <a:gd name="connsiteY4" fmla="*/ 2404 h 6525"/>
                  <a:gd name="connsiteX5" fmla="*/ 27 w 6037"/>
                  <a:gd name="connsiteY5" fmla="*/ 2404 h 6525"/>
                  <a:gd name="connsiteX6" fmla="*/ 27 w 6037"/>
                  <a:gd name="connsiteY6" fmla="*/ 0 h 6525"/>
                  <a:gd name="connsiteX7" fmla="*/ 2431 w 6037"/>
                  <a:gd name="connsiteY7" fmla="*/ 0 h 6525"/>
                  <a:gd name="connsiteX8" fmla="*/ 3634 w 6037"/>
                  <a:gd name="connsiteY8" fmla="*/ 0 h 6525"/>
                  <a:gd name="connsiteX9" fmla="*/ 3634 w 6037"/>
                  <a:gd name="connsiteY9" fmla="*/ 0 h 6525"/>
                  <a:gd name="connsiteX10" fmla="*/ 6038 w 6037"/>
                  <a:gd name="connsiteY10" fmla="*/ 0 h 6525"/>
                  <a:gd name="connsiteX11" fmla="*/ 6038 w 6037"/>
                  <a:gd name="connsiteY11" fmla="*/ 2404 h 6525"/>
                  <a:gd name="connsiteX12" fmla="*/ 6038 w 6037"/>
                  <a:gd name="connsiteY12" fmla="*/ 3606 h 6525"/>
                  <a:gd name="connsiteX13" fmla="*/ 6038 w 6037"/>
                  <a:gd name="connsiteY13" fmla="*/ 3606 h 6525"/>
                  <a:gd name="connsiteX14" fmla="*/ 6038 w 6037"/>
                  <a:gd name="connsiteY14" fmla="*/ 6525 h 6525"/>
                  <a:gd name="connsiteX15" fmla="*/ 3290 w 6037"/>
                  <a:gd name="connsiteY15" fmla="*/ 6010 h 6525"/>
                  <a:gd name="connsiteX16" fmla="*/ 3290 w 6037"/>
                  <a:gd name="connsiteY16" fmla="*/ 6010 h 6525"/>
                  <a:gd name="connsiteX17" fmla="*/ 3805 w 6037"/>
                  <a:gd name="connsiteY17" fmla="*/ 3606 h 6525"/>
                  <a:gd name="connsiteX18" fmla="*/ 3977 w 6037"/>
                  <a:gd name="connsiteY18" fmla="*/ 2576 h 6525"/>
                  <a:gd name="connsiteX19" fmla="*/ 3805 w 6037"/>
                  <a:gd name="connsiteY19" fmla="*/ 3606 h 6525"/>
                  <a:gd name="connsiteX20" fmla="*/ 3805 w 6037"/>
                  <a:gd name="connsiteY20" fmla="*/ 3606 h 6525"/>
                  <a:gd name="connsiteX21" fmla="*/ 4835 w 6037"/>
                  <a:gd name="connsiteY21" fmla="*/ 2404 h 6525"/>
                  <a:gd name="connsiteX22" fmla="*/ 4320 w 6037"/>
                  <a:gd name="connsiteY22" fmla="*/ 2404 h 6525"/>
                  <a:gd name="connsiteX23" fmla="*/ 4835 w 6037"/>
                  <a:gd name="connsiteY23" fmla="*/ 2404 h 6525"/>
                  <a:gd name="connsiteX24" fmla="*/ 4835 w 6037"/>
                  <a:gd name="connsiteY24" fmla="*/ 2404 h 6525"/>
                  <a:gd name="connsiteX25" fmla="*/ 4149 w 6037"/>
                  <a:gd name="connsiteY25" fmla="*/ 1545 h 6525"/>
                  <a:gd name="connsiteX26" fmla="*/ 4149 w 6037"/>
                  <a:gd name="connsiteY26" fmla="*/ 1202 h 6525"/>
                  <a:gd name="connsiteX27" fmla="*/ 4149 w 6037"/>
                  <a:gd name="connsiteY27" fmla="*/ 1545 h 6525"/>
                  <a:gd name="connsiteX28" fmla="*/ 4149 w 6037"/>
                  <a:gd name="connsiteY28" fmla="*/ 1545 h 6525"/>
                  <a:gd name="connsiteX29" fmla="*/ 4149 w 6037"/>
                  <a:gd name="connsiteY29" fmla="*/ 1545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37" h="6525">
                    <a:moveTo>
                      <a:pt x="3290" y="6010"/>
                    </a:moveTo>
                    <a:lnTo>
                      <a:pt x="3290" y="6010"/>
                    </a:lnTo>
                    <a:cubicBezTo>
                      <a:pt x="2947" y="6010"/>
                      <a:pt x="1401" y="6182"/>
                      <a:pt x="371" y="4636"/>
                    </a:cubicBezTo>
                    <a:lnTo>
                      <a:pt x="371" y="4636"/>
                    </a:lnTo>
                    <a:cubicBezTo>
                      <a:pt x="-144" y="3263"/>
                      <a:pt x="27" y="2919"/>
                      <a:pt x="27" y="2404"/>
                    </a:cubicBezTo>
                    <a:lnTo>
                      <a:pt x="27" y="2404"/>
                    </a:lnTo>
                    <a:lnTo>
                      <a:pt x="27" y="0"/>
                    </a:lnTo>
                    <a:lnTo>
                      <a:pt x="2431" y="0"/>
                    </a:lnTo>
                    <a:cubicBezTo>
                      <a:pt x="2431" y="0"/>
                      <a:pt x="2431" y="0"/>
                      <a:pt x="3634" y="0"/>
                    </a:cubicBezTo>
                    <a:lnTo>
                      <a:pt x="3634" y="0"/>
                    </a:lnTo>
                    <a:lnTo>
                      <a:pt x="6038" y="0"/>
                    </a:lnTo>
                    <a:lnTo>
                      <a:pt x="6038" y="2404"/>
                    </a:lnTo>
                    <a:cubicBezTo>
                      <a:pt x="6038" y="3606"/>
                      <a:pt x="6038" y="3606"/>
                      <a:pt x="6038" y="3606"/>
                    </a:cubicBezTo>
                    <a:lnTo>
                      <a:pt x="6038" y="3606"/>
                    </a:lnTo>
                    <a:lnTo>
                      <a:pt x="6038" y="6525"/>
                    </a:lnTo>
                    <a:lnTo>
                      <a:pt x="3290" y="6010"/>
                    </a:lnTo>
                    <a:lnTo>
                      <a:pt x="3290" y="6010"/>
                    </a:lnTo>
                    <a:close/>
                    <a:moveTo>
                      <a:pt x="3805" y="3606"/>
                    </a:moveTo>
                    <a:lnTo>
                      <a:pt x="3977" y="2576"/>
                    </a:lnTo>
                    <a:lnTo>
                      <a:pt x="3805" y="3606"/>
                    </a:lnTo>
                    <a:lnTo>
                      <a:pt x="3805" y="3606"/>
                    </a:lnTo>
                    <a:close/>
                    <a:moveTo>
                      <a:pt x="4835" y="2404"/>
                    </a:moveTo>
                    <a:lnTo>
                      <a:pt x="4320" y="2404"/>
                    </a:lnTo>
                    <a:lnTo>
                      <a:pt x="4835" y="2404"/>
                    </a:lnTo>
                    <a:lnTo>
                      <a:pt x="4835" y="2404"/>
                    </a:lnTo>
                    <a:close/>
                    <a:moveTo>
                      <a:pt x="4149" y="1545"/>
                    </a:moveTo>
                    <a:lnTo>
                      <a:pt x="4149" y="1202"/>
                    </a:lnTo>
                    <a:lnTo>
                      <a:pt x="4149" y="1545"/>
                    </a:lnTo>
                    <a:lnTo>
                      <a:pt x="4149" y="1545"/>
                    </a:lnTo>
                    <a:lnTo>
                      <a:pt x="4149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5" name="图形 7">
              <a:extLst>
                <a:ext uri="{FF2B5EF4-FFF2-40B4-BE49-F238E27FC236}">
                  <a16:creationId xmlns:a16="http://schemas.microsoft.com/office/drawing/2014/main" xmlns="" id="{3F975C10-0FC1-49B9-948F-18206ED4F130}"/>
                </a:ext>
              </a:extLst>
            </p:cNvPr>
            <p:cNvGrpSpPr/>
            <p:nvPr/>
          </p:nvGrpSpPr>
          <p:grpSpPr>
            <a:xfrm>
              <a:off x="4777926" y="3498595"/>
              <a:ext cx="6009" cy="6181"/>
              <a:chOff x="4777926" y="3498595"/>
              <a:chExt cx="6009" cy="6181"/>
            </a:xfrm>
            <a:solidFill>
              <a:srgbClr val="B4B4B4"/>
            </a:solidFill>
          </p:grpSpPr>
          <p:sp>
            <p:nvSpPr>
              <p:cNvPr id="1855" name="任意多边形: 形状 1854">
                <a:extLst>
                  <a:ext uri="{FF2B5EF4-FFF2-40B4-BE49-F238E27FC236}">
                    <a16:creationId xmlns:a16="http://schemas.microsoft.com/office/drawing/2014/main" xmlns="" id="{9CCCB504-6EE9-47A4-AA85-245AF1E5C3FB}"/>
                  </a:ext>
                </a:extLst>
              </p:cNvPr>
              <p:cNvSpPr/>
              <p:nvPr/>
            </p:nvSpPr>
            <p:spPr>
              <a:xfrm>
                <a:off x="4780330" y="3501170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6" name="任意多边形: 形状 1855">
                <a:extLst>
                  <a:ext uri="{FF2B5EF4-FFF2-40B4-BE49-F238E27FC236}">
                    <a16:creationId xmlns:a16="http://schemas.microsoft.com/office/drawing/2014/main" xmlns="" id="{8E7C92F8-14D7-4985-A41D-EA8F0C20BDDC}"/>
                  </a:ext>
                </a:extLst>
              </p:cNvPr>
              <p:cNvSpPr/>
              <p:nvPr/>
            </p:nvSpPr>
            <p:spPr>
              <a:xfrm>
                <a:off x="4777926" y="3498595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0 w 6009"/>
                  <a:gd name="connsiteY1" fmla="*/ 6182 h 6181"/>
                  <a:gd name="connsiteX2" fmla="*/ 0 w 6009"/>
                  <a:gd name="connsiteY2" fmla="*/ 3778 h 6181"/>
                  <a:gd name="connsiteX3" fmla="*/ 3606 w 6009"/>
                  <a:gd name="connsiteY3" fmla="*/ 0 h 6181"/>
                  <a:gd name="connsiteX4" fmla="*/ 3606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3606 w 6009"/>
                  <a:gd name="connsiteY9" fmla="*/ 3606 h 6181"/>
                  <a:gd name="connsiteX10" fmla="*/ 3606 w 6009"/>
                  <a:gd name="connsiteY10" fmla="*/ 1202 h 6181"/>
                  <a:gd name="connsiteX11" fmla="*/ 3606 w 6009"/>
                  <a:gd name="connsiteY11" fmla="*/ 3606 h 6181"/>
                  <a:gd name="connsiteX12" fmla="*/ 4808 w 6009"/>
                  <a:gd name="connsiteY12" fmla="*/ 3606 h 6181"/>
                  <a:gd name="connsiteX13" fmla="*/ 3606 w 6009"/>
                  <a:gd name="connsiteY13" fmla="*/ 3606 h 6181"/>
                  <a:gd name="connsiteX14" fmla="*/ 6010 w 6009"/>
                  <a:gd name="connsiteY14" fmla="*/ 3606 h 6181"/>
                  <a:gd name="connsiteX15" fmla="*/ 6010 w 6009"/>
                  <a:gd name="connsiteY15" fmla="*/ 6010 h 6181"/>
                  <a:gd name="connsiteX16" fmla="*/ 3606 w 6009"/>
                  <a:gd name="connsiteY16" fmla="*/ 6010 h 6181"/>
                  <a:gd name="connsiteX17" fmla="*/ 3606 w 6009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172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1202"/>
                    </a:lnTo>
                    <a:lnTo>
                      <a:pt x="3606" y="3606"/>
                    </a:lnTo>
                    <a:lnTo>
                      <a:pt x="4808" y="3606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6" name="图形 7">
              <a:extLst>
                <a:ext uri="{FF2B5EF4-FFF2-40B4-BE49-F238E27FC236}">
                  <a16:creationId xmlns:a16="http://schemas.microsoft.com/office/drawing/2014/main" xmlns="" id="{DF317C61-DC88-43E8-A1F6-A6B9B3F947D4}"/>
                </a:ext>
              </a:extLst>
            </p:cNvPr>
            <p:cNvGrpSpPr/>
            <p:nvPr/>
          </p:nvGrpSpPr>
          <p:grpSpPr>
            <a:xfrm>
              <a:off x="4748906" y="3511301"/>
              <a:ext cx="1201" cy="4979"/>
              <a:chOff x="4748906" y="3511301"/>
              <a:chExt cx="1201" cy="4979"/>
            </a:xfrm>
            <a:solidFill>
              <a:srgbClr val="B4B4B4"/>
            </a:solidFill>
          </p:grpSpPr>
          <p:sp>
            <p:nvSpPr>
              <p:cNvPr id="1853" name="任意多边形: 形状 1852">
                <a:extLst>
                  <a:ext uri="{FF2B5EF4-FFF2-40B4-BE49-F238E27FC236}">
                    <a16:creationId xmlns:a16="http://schemas.microsoft.com/office/drawing/2014/main" xmlns="" id="{8635BD3C-3537-4689-829B-796DFAE9B6CF}"/>
                  </a:ext>
                </a:extLst>
              </p:cNvPr>
              <p:cNvSpPr/>
              <p:nvPr/>
            </p:nvSpPr>
            <p:spPr>
              <a:xfrm>
                <a:off x="4748906" y="3513877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xmlns="" id="{CB9E484A-90EE-4CCF-8D49-97139CEDFFED}"/>
                  </a:ext>
                </a:extLst>
              </p:cNvPr>
              <p:cNvSpPr/>
              <p:nvPr/>
            </p:nvSpPr>
            <p:spPr>
              <a:xfrm>
                <a:off x="4748906" y="3511301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0 h 4979"/>
                  <a:gd name="connsiteX2" fmla="*/ 1202 w 1201"/>
                  <a:gd name="connsiteY2" fmla="*/ 0 h 4979"/>
                  <a:gd name="connsiteX3" fmla="*/ 1202 w 1201"/>
                  <a:gd name="connsiteY3" fmla="*/ 2404 h 4979"/>
                  <a:gd name="connsiteX4" fmla="*/ 1202 w 1201"/>
                  <a:gd name="connsiteY4" fmla="*/ 4808 h 4979"/>
                  <a:gd name="connsiteX5" fmla="*/ 0 w 1201"/>
                  <a:gd name="connsiteY5" fmla="*/ 4808 h 4979"/>
                  <a:gd name="connsiteX6" fmla="*/ 0 w 1201"/>
                  <a:gd name="connsiteY6" fmla="*/ 4980 h 4979"/>
                  <a:gd name="connsiteX7" fmla="*/ 1202 w 1201"/>
                  <a:gd name="connsiteY7" fmla="*/ 2576 h 4979"/>
                  <a:gd name="connsiteX8" fmla="*/ 1202 w 1201"/>
                  <a:gd name="connsiteY8" fmla="*/ 172 h 4979"/>
                  <a:gd name="connsiteX9" fmla="*/ 1202 w 1201"/>
                  <a:gd name="connsiteY9" fmla="*/ 2576 h 4979"/>
                  <a:gd name="connsiteX10" fmla="*/ 1202 w 1201"/>
                  <a:gd name="connsiteY10" fmla="*/ 2576 h 4979"/>
                  <a:gd name="connsiteX11" fmla="*/ 1202 w 1201"/>
                  <a:gd name="connsiteY11" fmla="*/ 172 h 4979"/>
                  <a:gd name="connsiteX12" fmla="*/ 1202 w 1201"/>
                  <a:gd name="connsiteY12" fmla="*/ 2576 h 4979"/>
                  <a:gd name="connsiteX13" fmla="*/ 1202 w 1201"/>
                  <a:gd name="connsiteY13" fmla="*/ 172 h 4979"/>
                  <a:gd name="connsiteX14" fmla="*/ 1202 w 1201"/>
                  <a:gd name="connsiteY14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172"/>
                    </a:moveTo>
                    <a:lnTo>
                      <a:pt x="1202" y="2576"/>
                    </a:lnTo>
                    <a:lnTo>
                      <a:pt x="1202" y="172"/>
                    </a:lnTo>
                    <a:lnTo>
                      <a:pt x="1202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7">
              <a:extLst>
                <a:ext uri="{FF2B5EF4-FFF2-40B4-BE49-F238E27FC236}">
                  <a16:creationId xmlns:a16="http://schemas.microsoft.com/office/drawing/2014/main" xmlns="" id="{C2F00A9D-DC31-4B35-87D3-ACC26024D6C7}"/>
                </a:ext>
              </a:extLst>
            </p:cNvPr>
            <p:cNvGrpSpPr/>
            <p:nvPr/>
          </p:nvGrpSpPr>
          <p:grpSpPr>
            <a:xfrm>
              <a:off x="4766765" y="3544443"/>
              <a:ext cx="6181" cy="6010"/>
              <a:chOff x="4766765" y="3544443"/>
              <a:chExt cx="6181" cy="6010"/>
            </a:xfrm>
            <a:solidFill>
              <a:srgbClr val="B4B4B4"/>
            </a:solidFill>
          </p:grpSpPr>
          <p:sp>
            <p:nvSpPr>
              <p:cNvPr id="1851" name="任意多边形: 形状 1850">
                <a:extLst>
                  <a:ext uri="{FF2B5EF4-FFF2-40B4-BE49-F238E27FC236}">
                    <a16:creationId xmlns:a16="http://schemas.microsoft.com/office/drawing/2014/main" xmlns="" id="{453F73E8-5507-43C3-9B91-B87E40C8C025}"/>
                  </a:ext>
                </a:extLst>
              </p:cNvPr>
              <p:cNvSpPr/>
              <p:nvPr/>
            </p:nvSpPr>
            <p:spPr>
              <a:xfrm>
                <a:off x="4769169" y="354701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2" name="任意多边形: 形状 1851">
                <a:extLst>
                  <a:ext uri="{FF2B5EF4-FFF2-40B4-BE49-F238E27FC236}">
                    <a16:creationId xmlns:a16="http://schemas.microsoft.com/office/drawing/2014/main" xmlns="" id="{AA8C51CE-3309-4896-9222-3FB0BBFE6FF9}"/>
                  </a:ext>
                </a:extLst>
              </p:cNvPr>
              <p:cNvSpPr/>
              <p:nvPr/>
            </p:nvSpPr>
            <p:spPr>
              <a:xfrm>
                <a:off x="4766765" y="3544443"/>
                <a:ext cx="6181" cy="6010"/>
              </a:xfrm>
              <a:custGeom>
                <a:avLst/>
                <a:gdLst>
                  <a:gd name="connsiteX0" fmla="*/ 0 w 6181"/>
                  <a:gd name="connsiteY0" fmla="*/ 3778 h 6010"/>
                  <a:gd name="connsiteX1" fmla="*/ 0 w 6181"/>
                  <a:gd name="connsiteY1" fmla="*/ 0 h 6010"/>
                  <a:gd name="connsiteX2" fmla="*/ 2404 w 6181"/>
                  <a:gd name="connsiteY2" fmla="*/ 0 h 6010"/>
                  <a:gd name="connsiteX3" fmla="*/ 6182 w 6181"/>
                  <a:gd name="connsiteY3" fmla="*/ 3606 h 6010"/>
                  <a:gd name="connsiteX4" fmla="*/ 6182 w 6181"/>
                  <a:gd name="connsiteY4" fmla="*/ 3606 h 6010"/>
                  <a:gd name="connsiteX5" fmla="*/ 6182 w 6181"/>
                  <a:gd name="connsiteY5" fmla="*/ 6010 h 6010"/>
                  <a:gd name="connsiteX6" fmla="*/ 3778 w 6181"/>
                  <a:gd name="connsiteY6" fmla="*/ 6010 h 6010"/>
                  <a:gd name="connsiteX7" fmla="*/ 2576 w 6181"/>
                  <a:gd name="connsiteY7" fmla="*/ 6010 h 6010"/>
                  <a:gd name="connsiteX8" fmla="*/ 2576 w 6181"/>
                  <a:gd name="connsiteY8" fmla="*/ 6010 h 6010"/>
                  <a:gd name="connsiteX9" fmla="*/ 2576 w 6181"/>
                  <a:gd name="connsiteY9" fmla="*/ 3606 h 6010"/>
                  <a:gd name="connsiteX10" fmla="*/ 2576 w 6181"/>
                  <a:gd name="connsiteY10" fmla="*/ 6010 h 6010"/>
                  <a:gd name="connsiteX11" fmla="*/ 0 w 6181"/>
                  <a:gd name="connsiteY11" fmla="*/ 6010 h 6010"/>
                  <a:gd name="connsiteX12" fmla="*/ 0 w 6181"/>
                  <a:gd name="connsiteY12" fmla="*/ 3778 h 6010"/>
                  <a:gd name="connsiteX13" fmla="*/ 0 w 6181"/>
                  <a:gd name="connsiteY13" fmla="*/ 3778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1" h="6010">
                    <a:moveTo>
                      <a:pt x="0" y="3778"/>
                    </a:moveTo>
                    <a:lnTo>
                      <a:pt x="0" y="0"/>
                    </a:lnTo>
                    <a:lnTo>
                      <a:pt x="2404" y="0"/>
                    </a:lnTo>
                    <a:cubicBezTo>
                      <a:pt x="5838" y="172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cubicBezTo>
                      <a:pt x="3778" y="6010"/>
                      <a:pt x="3778" y="6010"/>
                      <a:pt x="2576" y="6010"/>
                    </a:cubicBezTo>
                    <a:lnTo>
                      <a:pt x="2576" y="6010"/>
                    </a:lnTo>
                    <a:lnTo>
                      <a:pt x="2576" y="3606"/>
                    </a:lnTo>
                    <a:lnTo>
                      <a:pt x="2576" y="6010"/>
                    </a:lnTo>
                    <a:lnTo>
                      <a:pt x="0" y="6010"/>
                    </a:lnTo>
                    <a:lnTo>
                      <a:pt x="0" y="3778"/>
                    </a:lnTo>
                    <a:lnTo>
                      <a:pt x="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8" name="图形 7">
              <a:extLst>
                <a:ext uri="{FF2B5EF4-FFF2-40B4-BE49-F238E27FC236}">
                  <a16:creationId xmlns:a16="http://schemas.microsoft.com/office/drawing/2014/main" xmlns="" id="{6847EA04-CC6D-4AB0-BF78-5262E3B7DF5A}"/>
                </a:ext>
              </a:extLst>
            </p:cNvPr>
            <p:cNvGrpSpPr/>
            <p:nvPr/>
          </p:nvGrpSpPr>
          <p:grpSpPr>
            <a:xfrm>
              <a:off x="4770543" y="3545817"/>
              <a:ext cx="6010" cy="6181"/>
              <a:chOff x="4770543" y="3545817"/>
              <a:chExt cx="6010" cy="6181"/>
            </a:xfrm>
            <a:solidFill>
              <a:srgbClr val="B4B4B4"/>
            </a:solidFill>
          </p:grpSpPr>
          <p:sp>
            <p:nvSpPr>
              <p:cNvPr id="1849" name="任意多边形: 形状 1848">
                <a:extLst>
                  <a:ext uri="{FF2B5EF4-FFF2-40B4-BE49-F238E27FC236}">
                    <a16:creationId xmlns:a16="http://schemas.microsoft.com/office/drawing/2014/main" xmlns="" id="{EF1DF34D-754F-4531-B4D9-22FE96E58FE3}"/>
                  </a:ext>
                </a:extLst>
              </p:cNvPr>
              <p:cNvSpPr/>
              <p:nvPr/>
            </p:nvSpPr>
            <p:spPr>
              <a:xfrm>
                <a:off x="4772947" y="3548221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0" name="任意多边形: 形状 1849">
                <a:extLst>
                  <a:ext uri="{FF2B5EF4-FFF2-40B4-BE49-F238E27FC236}">
                    <a16:creationId xmlns:a16="http://schemas.microsoft.com/office/drawing/2014/main" xmlns="" id="{69786C8C-09B4-403E-95F1-CC6B83F9D953}"/>
                  </a:ext>
                </a:extLst>
              </p:cNvPr>
              <p:cNvSpPr/>
              <p:nvPr/>
            </p:nvSpPr>
            <p:spPr>
              <a:xfrm>
                <a:off x="4770543" y="3545817"/>
                <a:ext cx="6010" cy="6181"/>
              </a:xfrm>
              <a:custGeom>
                <a:avLst/>
                <a:gdLst>
                  <a:gd name="connsiteX0" fmla="*/ 3606 w 6010"/>
                  <a:gd name="connsiteY0" fmla="*/ 6010 h 6181"/>
                  <a:gd name="connsiteX1" fmla="*/ 2404 w 6010"/>
                  <a:gd name="connsiteY1" fmla="*/ 6010 h 6181"/>
                  <a:gd name="connsiteX2" fmla="*/ 2404 w 6010"/>
                  <a:gd name="connsiteY2" fmla="*/ 6010 h 6181"/>
                  <a:gd name="connsiteX3" fmla="*/ 2404 w 6010"/>
                  <a:gd name="connsiteY3" fmla="*/ 3606 h 6181"/>
                  <a:gd name="connsiteX4" fmla="*/ 2404 w 6010"/>
                  <a:gd name="connsiteY4" fmla="*/ 4808 h 6181"/>
                  <a:gd name="connsiteX5" fmla="*/ 2404 w 6010"/>
                  <a:gd name="connsiteY5" fmla="*/ 6182 h 6181"/>
                  <a:gd name="connsiteX6" fmla="*/ 0 w 6010"/>
                  <a:gd name="connsiteY6" fmla="*/ 6182 h 6181"/>
                  <a:gd name="connsiteX7" fmla="*/ 0 w 6010"/>
                  <a:gd name="connsiteY7" fmla="*/ 3778 h 6181"/>
                  <a:gd name="connsiteX8" fmla="*/ 0 w 6010"/>
                  <a:gd name="connsiteY8" fmla="*/ 0 h 6181"/>
                  <a:gd name="connsiteX9" fmla="*/ 2404 w 6010"/>
                  <a:gd name="connsiteY9" fmla="*/ 0 h 6181"/>
                  <a:gd name="connsiteX10" fmla="*/ 6010 w 6010"/>
                  <a:gd name="connsiteY10" fmla="*/ 3778 h 6181"/>
                  <a:gd name="connsiteX11" fmla="*/ 6010 w 6010"/>
                  <a:gd name="connsiteY11" fmla="*/ 3778 h 6181"/>
                  <a:gd name="connsiteX12" fmla="*/ 6010 w 6010"/>
                  <a:gd name="connsiteY12" fmla="*/ 6182 h 6181"/>
                  <a:gd name="connsiteX13" fmla="*/ 3606 w 6010"/>
                  <a:gd name="connsiteY13" fmla="*/ 6182 h 6181"/>
                  <a:gd name="connsiteX14" fmla="*/ 3606 w 6010"/>
                  <a:gd name="connsiteY14" fmla="*/ 6010 h 6181"/>
                  <a:gd name="connsiteX15" fmla="*/ 3606 w 6010"/>
                  <a:gd name="connsiteY15" fmla="*/ 3606 h 6181"/>
                  <a:gd name="connsiteX16" fmla="*/ 4808 w 6010"/>
                  <a:gd name="connsiteY16" fmla="*/ 3606 h 6181"/>
                  <a:gd name="connsiteX17" fmla="*/ 3606 w 6010"/>
                  <a:gd name="connsiteY17" fmla="*/ 3606 h 6181"/>
                  <a:gd name="connsiteX18" fmla="*/ 3606 w 6010"/>
                  <a:gd name="connsiteY18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10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3606"/>
                    </a:lnTo>
                    <a:lnTo>
                      <a:pt x="2404" y="4808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778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9" name="图形 7">
              <a:extLst>
                <a:ext uri="{FF2B5EF4-FFF2-40B4-BE49-F238E27FC236}">
                  <a16:creationId xmlns:a16="http://schemas.microsoft.com/office/drawing/2014/main" xmlns="" id="{BCB69ADF-CD88-4320-A33A-3D02780AA85E}"/>
                </a:ext>
              </a:extLst>
            </p:cNvPr>
            <p:cNvGrpSpPr/>
            <p:nvPr/>
          </p:nvGrpSpPr>
          <p:grpSpPr>
            <a:xfrm>
              <a:off x="4770338" y="3541772"/>
              <a:ext cx="6214" cy="6277"/>
              <a:chOff x="4770338" y="3541772"/>
              <a:chExt cx="6214" cy="6277"/>
            </a:xfrm>
            <a:solidFill>
              <a:srgbClr val="B4B4B4"/>
            </a:solidFill>
          </p:grpSpPr>
          <p:sp>
            <p:nvSpPr>
              <p:cNvPr id="1847" name="任意多边形: 形状 1846">
                <a:extLst>
                  <a:ext uri="{FF2B5EF4-FFF2-40B4-BE49-F238E27FC236}">
                    <a16:creationId xmlns:a16="http://schemas.microsoft.com/office/drawing/2014/main" xmlns="" id="{F8B467D7-DBC2-421E-98C9-BB40A3006FC1}"/>
                  </a:ext>
                </a:extLst>
              </p:cNvPr>
              <p:cNvSpPr/>
              <p:nvPr/>
            </p:nvSpPr>
            <p:spPr>
              <a:xfrm>
                <a:off x="4772947" y="3544443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1202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xmlns="" id="{5AA2A220-4E4B-4E38-8AE3-C1A3D11A8E6F}"/>
                  </a:ext>
                </a:extLst>
              </p:cNvPr>
              <p:cNvSpPr/>
              <p:nvPr/>
            </p:nvSpPr>
            <p:spPr>
              <a:xfrm>
                <a:off x="4770338" y="3541772"/>
                <a:ext cx="6214" cy="6277"/>
              </a:xfrm>
              <a:custGeom>
                <a:avLst/>
                <a:gdLst>
                  <a:gd name="connsiteX0" fmla="*/ 3810 w 6214"/>
                  <a:gd name="connsiteY0" fmla="*/ 6277 h 6277"/>
                  <a:gd name="connsiteX1" fmla="*/ 2608 w 6214"/>
                  <a:gd name="connsiteY1" fmla="*/ 6277 h 6277"/>
                  <a:gd name="connsiteX2" fmla="*/ 2608 w 6214"/>
                  <a:gd name="connsiteY2" fmla="*/ 6277 h 6277"/>
                  <a:gd name="connsiteX3" fmla="*/ 2437 w 6214"/>
                  <a:gd name="connsiteY3" fmla="*/ 6277 h 6277"/>
                  <a:gd name="connsiteX4" fmla="*/ 376 w 6214"/>
                  <a:gd name="connsiteY4" fmla="*/ 6277 h 6277"/>
                  <a:gd name="connsiteX5" fmla="*/ 33 w 6214"/>
                  <a:gd name="connsiteY5" fmla="*/ 4217 h 6277"/>
                  <a:gd name="connsiteX6" fmla="*/ 33 w 6214"/>
                  <a:gd name="connsiteY6" fmla="*/ 3530 h 6277"/>
                  <a:gd name="connsiteX7" fmla="*/ 33 w 6214"/>
                  <a:gd name="connsiteY7" fmla="*/ 3530 h 6277"/>
                  <a:gd name="connsiteX8" fmla="*/ 1234 w 6214"/>
                  <a:gd name="connsiteY8" fmla="*/ 611 h 6277"/>
                  <a:gd name="connsiteX9" fmla="*/ 1234 w 6214"/>
                  <a:gd name="connsiteY9" fmla="*/ 611 h 6277"/>
                  <a:gd name="connsiteX10" fmla="*/ 3295 w 6214"/>
                  <a:gd name="connsiteY10" fmla="*/ 96 h 6277"/>
                  <a:gd name="connsiteX11" fmla="*/ 3295 w 6214"/>
                  <a:gd name="connsiteY11" fmla="*/ 96 h 6277"/>
                  <a:gd name="connsiteX12" fmla="*/ 3810 w 6214"/>
                  <a:gd name="connsiteY12" fmla="*/ 96 h 6277"/>
                  <a:gd name="connsiteX13" fmla="*/ 3810 w 6214"/>
                  <a:gd name="connsiteY13" fmla="*/ 96 h 6277"/>
                  <a:gd name="connsiteX14" fmla="*/ 6214 w 6214"/>
                  <a:gd name="connsiteY14" fmla="*/ 96 h 6277"/>
                  <a:gd name="connsiteX15" fmla="*/ 6214 w 6214"/>
                  <a:gd name="connsiteY15" fmla="*/ 2500 h 6277"/>
                  <a:gd name="connsiteX16" fmla="*/ 6214 w 6214"/>
                  <a:gd name="connsiteY16" fmla="*/ 3701 h 6277"/>
                  <a:gd name="connsiteX17" fmla="*/ 6214 w 6214"/>
                  <a:gd name="connsiteY17" fmla="*/ 3701 h 6277"/>
                  <a:gd name="connsiteX18" fmla="*/ 4841 w 6214"/>
                  <a:gd name="connsiteY18" fmla="*/ 3701 h 6277"/>
                  <a:gd name="connsiteX19" fmla="*/ 6214 w 6214"/>
                  <a:gd name="connsiteY19" fmla="*/ 3701 h 6277"/>
                  <a:gd name="connsiteX20" fmla="*/ 6214 w 6214"/>
                  <a:gd name="connsiteY20" fmla="*/ 6105 h 6277"/>
                  <a:gd name="connsiteX21" fmla="*/ 3810 w 6214"/>
                  <a:gd name="connsiteY21" fmla="*/ 6105 h 6277"/>
                  <a:gd name="connsiteX22" fmla="*/ 3810 w 6214"/>
                  <a:gd name="connsiteY22" fmla="*/ 6277 h 6277"/>
                  <a:gd name="connsiteX23" fmla="*/ 4154 w 6214"/>
                  <a:gd name="connsiteY23" fmla="*/ 4732 h 6277"/>
                  <a:gd name="connsiteX24" fmla="*/ 3810 w 6214"/>
                  <a:gd name="connsiteY24" fmla="*/ 4217 h 6277"/>
                  <a:gd name="connsiteX25" fmla="*/ 3810 w 6214"/>
                  <a:gd name="connsiteY25" fmla="*/ 4217 h 6277"/>
                  <a:gd name="connsiteX26" fmla="*/ 4154 w 6214"/>
                  <a:gd name="connsiteY26" fmla="*/ 4732 h 6277"/>
                  <a:gd name="connsiteX27" fmla="*/ 4154 w 6214"/>
                  <a:gd name="connsiteY27" fmla="*/ 4732 h 6277"/>
                  <a:gd name="connsiteX28" fmla="*/ 5012 w 6214"/>
                  <a:gd name="connsiteY28" fmla="*/ 3530 h 6277"/>
                  <a:gd name="connsiteX29" fmla="*/ 4497 w 6214"/>
                  <a:gd name="connsiteY29" fmla="*/ 3530 h 6277"/>
                  <a:gd name="connsiteX30" fmla="*/ 5012 w 6214"/>
                  <a:gd name="connsiteY30" fmla="*/ 3530 h 6277"/>
                  <a:gd name="connsiteX31" fmla="*/ 5012 w 6214"/>
                  <a:gd name="connsiteY31" fmla="*/ 3530 h 6277"/>
                  <a:gd name="connsiteX32" fmla="*/ 3810 w 6214"/>
                  <a:gd name="connsiteY32" fmla="*/ 3530 h 6277"/>
                  <a:gd name="connsiteX33" fmla="*/ 3810 w 6214"/>
                  <a:gd name="connsiteY33" fmla="*/ 1297 h 6277"/>
                  <a:gd name="connsiteX34" fmla="*/ 3810 w 6214"/>
                  <a:gd name="connsiteY34" fmla="*/ 3530 h 6277"/>
                  <a:gd name="connsiteX35" fmla="*/ 3810 w 6214"/>
                  <a:gd name="connsiteY35" fmla="*/ 3530 h 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214" h="6277">
                    <a:moveTo>
                      <a:pt x="3810" y="6277"/>
                    </a:moveTo>
                    <a:cubicBezTo>
                      <a:pt x="3123" y="6277"/>
                      <a:pt x="2780" y="6277"/>
                      <a:pt x="2608" y="6277"/>
                    </a:cubicBezTo>
                    <a:lnTo>
                      <a:pt x="2608" y="6277"/>
                    </a:lnTo>
                    <a:lnTo>
                      <a:pt x="2437" y="6277"/>
                    </a:lnTo>
                    <a:lnTo>
                      <a:pt x="376" y="6277"/>
                    </a:lnTo>
                    <a:lnTo>
                      <a:pt x="33" y="4217"/>
                    </a:lnTo>
                    <a:cubicBezTo>
                      <a:pt x="33" y="3873"/>
                      <a:pt x="33" y="3530"/>
                      <a:pt x="33" y="3530"/>
                    </a:cubicBezTo>
                    <a:lnTo>
                      <a:pt x="33" y="3530"/>
                    </a:lnTo>
                    <a:cubicBezTo>
                      <a:pt x="33" y="3186"/>
                      <a:pt x="-311" y="1984"/>
                      <a:pt x="1234" y="611"/>
                    </a:cubicBezTo>
                    <a:lnTo>
                      <a:pt x="1234" y="611"/>
                    </a:lnTo>
                    <a:cubicBezTo>
                      <a:pt x="2437" y="-76"/>
                      <a:pt x="2780" y="-76"/>
                      <a:pt x="3295" y="96"/>
                    </a:cubicBezTo>
                    <a:lnTo>
                      <a:pt x="3295" y="96"/>
                    </a:lnTo>
                    <a:cubicBezTo>
                      <a:pt x="3467" y="96"/>
                      <a:pt x="3638" y="96"/>
                      <a:pt x="3810" y="96"/>
                    </a:cubicBezTo>
                    <a:lnTo>
                      <a:pt x="3810" y="96"/>
                    </a:lnTo>
                    <a:lnTo>
                      <a:pt x="6214" y="96"/>
                    </a:lnTo>
                    <a:lnTo>
                      <a:pt x="6214" y="2500"/>
                    </a:lnTo>
                    <a:cubicBezTo>
                      <a:pt x="6214" y="2500"/>
                      <a:pt x="6214" y="2500"/>
                      <a:pt x="6214" y="3701"/>
                    </a:cubicBezTo>
                    <a:lnTo>
                      <a:pt x="6214" y="3701"/>
                    </a:lnTo>
                    <a:lnTo>
                      <a:pt x="4841" y="3701"/>
                    </a:lnTo>
                    <a:lnTo>
                      <a:pt x="6214" y="3701"/>
                    </a:lnTo>
                    <a:lnTo>
                      <a:pt x="6214" y="6105"/>
                    </a:lnTo>
                    <a:lnTo>
                      <a:pt x="3810" y="6105"/>
                    </a:lnTo>
                    <a:lnTo>
                      <a:pt x="3810" y="6277"/>
                    </a:lnTo>
                    <a:close/>
                    <a:moveTo>
                      <a:pt x="4154" y="4732"/>
                    </a:moveTo>
                    <a:lnTo>
                      <a:pt x="3810" y="4217"/>
                    </a:lnTo>
                    <a:lnTo>
                      <a:pt x="3810" y="4217"/>
                    </a:lnTo>
                    <a:lnTo>
                      <a:pt x="4154" y="4732"/>
                    </a:lnTo>
                    <a:lnTo>
                      <a:pt x="4154" y="4732"/>
                    </a:lnTo>
                    <a:close/>
                    <a:moveTo>
                      <a:pt x="5012" y="3530"/>
                    </a:moveTo>
                    <a:lnTo>
                      <a:pt x="4497" y="3530"/>
                    </a:lnTo>
                    <a:lnTo>
                      <a:pt x="5012" y="3530"/>
                    </a:lnTo>
                    <a:lnTo>
                      <a:pt x="5012" y="3530"/>
                    </a:lnTo>
                    <a:close/>
                    <a:moveTo>
                      <a:pt x="3810" y="3530"/>
                    </a:moveTo>
                    <a:lnTo>
                      <a:pt x="3810" y="1297"/>
                    </a:lnTo>
                    <a:lnTo>
                      <a:pt x="3810" y="3530"/>
                    </a:lnTo>
                    <a:lnTo>
                      <a:pt x="3810" y="353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0" name="图形 7">
              <a:extLst>
                <a:ext uri="{FF2B5EF4-FFF2-40B4-BE49-F238E27FC236}">
                  <a16:creationId xmlns:a16="http://schemas.microsoft.com/office/drawing/2014/main" xmlns="" id="{3F4E8CF1-B385-42CD-AD22-328FC2900D89}"/>
                </a:ext>
              </a:extLst>
            </p:cNvPr>
            <p:cNvGrpSpPr/>
            <p:nvPr/>
          </p:nvGrpSpPr>
          <p:grpSpPr>
            <a:xfrm>
              <a:off x="4709927" y="3532938"/>
              <a:ext cx="4808" cy="1373"/>
              <a:chOff x="4709927" y="3532938"/>
              <a:chExt cx="4808" cy="1373"/>
            </a:xfrm>
            <a:solidFill>
              <a:srgbClr val="B4B4B4"/>
            </a:solidFill>
          </p:grpSpPr>
          <p:sp>
            <p:nvSpPr>
              <p:cNvPr id="1845" name="任意多边形: 形状 1844">
                <a:extLst>
                  <a:ext uri="{FF2B5EF4-FFF2-40B4-BE49-F238E27FC236}">
                    <a16:creationId xmlns:a16="http://schemas.microsoft.com/office/drawing/2014/main" xmlns="" id="{685D5A69-3FE8-40B7-9D7D-98EAAF388A35}"/>
                  </a:ext>
                </a:extLst>
              </p:cNvPr>
              <p:cNvSpPr/>
              <p:nvPr/>
            </p:nvSpPr>
            <p:spPr>
              <a:xfrm>
                <a:off x="4712331" y="3532938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  <a:gd name="connsiteX3" fmla="*/ 0 w 17171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72"/>
                      <a:pt x="0" y="1374"/>
                    </a:cubicBez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6" name="任意多边形: 形状 1845">
                <a:extLst>
                  <a:ext uri="{FF2B5EF4-FFF2-40B4-BE49-F238E27FC236}">
                    <a16:creationId xmlns:a16="http://schemas.microsoft.com/office/drawing/2014/main" xmlns="" id="{63384F60-F8E6-4CE6-80E9-0973125642D7}"/>
                  </a:ext>
                </a:extLst>
              </p:cNvPr>
              <p:cNvSpPr/>
              <p:nvPr/>
            </p:nvSpPr>
            <p:spPr>
              <a:xfrm>
                <a:off x="4709927" y="3532938"/>
                <a:ext cx="4808" cy="1373"/>
              </a:xfrm>
              <a:custGeom>
                <a:avLst/>
                <a:gdLst>
                  <a:gd name="connsiteX0" fmla="*/ 4808 w 4808"/>
                  <a:gd name="connsiteY0" fmla="*/ 1374 h 1373"/>
                  <a:gd name="connsiteX1" fmla="*/ 2404 w 4808"/>
                  <a:gd name="connsiteY1" fmla="*/ 1374 h 1373"/>
                  <a:gd name="connsiteX2" fmla="*/ 4808 w 4808"/>
                  <a:gd name="connsiteY2" fmla="*/ 1374 h 1373"/>
                  <a:gd name="connsiteX3" fmla="*/ 2404 w 4808"/>
                  <a:gd name="connsiteY3" fmla="*/ 1374 h 1373"/>
                  <a:gd name="connsiteX4" fmla="*/ 4808 w 4808"/>
                  <a:gd name="connsiteY4" fmla="*/ 1374 h 1373"/>
                  <a:gd name="connsiteX5" fmla="*/ 4808 w 4808"/>
                  <a:gd name="connsiteY5" fmla="*/ 1374 h 1373"/>
                  <a:gd name="connsiteX6" fmla="*/ 0 w 4808"/>
                  <a:gd name="connsiteY6" fmla="*/ 1374 h 1373"/>
                  <a:gd name="connsiteX7" fmla="*/ 0 w 4808"/>
                  <a:gd name="connsiteY7" fmla="*/ 0 h 1373"/>
                  <a:gd name="connsiteX8" fmla="*/ 0 w 4808"/>
                  <a:gd name="connsiteY8" fmla="*/ 0 h 1373"/>
                  <a:gd name="connsiteX9" fmla="*/ 4808 w 4808"/>
                  <a:gd name="connsiteY9" fmla="*/ 0 h 1373"/>
                  <a:gd name="connsiteX10" fmla="*/ 4808 w 4808"/>
                  <a:gd name="connsiteY10" fmla="*/ 1374 h 1373"/>
                  <a:gd name="connsiteX11" fmla="*/ 4808 w 4808"/>
                  <a:gd name="connsiteY11" fmla="*/ 1374 h 1373"/>
                  <a:gd name="connsiteX12" fmla="*/ 0 w 4808"/>
                  <a:gd name="connsiteY12" fmla="*/ 1374 h 1373"/>
                  <a:gd name="connsiteX13" fmla="*/ 0 w 4808"/>
                  <a:gd name="connsiteY13" fmla="*/ 1374 h 1373"/>
                  <a:gd name="connsiteX14" fmla="*/ 0 w 4808"/>
                  <a:gd name="connsiteY1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373">
                    <a:moveTo>
                      <a:pt x="4808" y="1374"/>
                    </a:moveTo>
                    <a:lnTo>
                      <a:pt x="2404" y="1374"/>
                    </a:lnTo>
                    <a:lnTo>
                      <a:pt x="4808" y="1374"/>
                    </a:lnTo>
                    <a:lnTo>
                      <a:pt x="2404" y="1374"/>
                    </a:lnTo>
                    <a:lnTo>
                      <a:pt x="4808" y="1374"/>
                    </a:lnTo>
                    <a:lnTo>
                      <a:pt x="4808" y="1374"/>
                    </a:lnTo>
                    <a:close/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374"/>
                    </a:cubicBezTo>
                    <a:lnTo>
                      <a:pt x="4808" y="1374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7">
              <a:extLst>
                <a:ext uri="{FF2B5EF4-FFF2-40B4-BE49-F238E27FC236}">
                  <a16:creationId xmlns:a16="http://schemas.microsoft.com/office/drawing/2014/main" xmlns="" id="{A062DF76-2F7D-4718-A5E3-250633EDDC97}"/>
                </a:ext>
              </a:extLst>
            </p:cNvPr>
            <p:cNvGrpSpPr/>
            <p:nvPr/>
          </p:nvGrpSpPr>
          <p:grpSpPr>
            <a:xfrm>
              <a:off x="4632826" y="3488807"/>
              <a:ext cx="1373" cy="4979"/>
              <a:chOff x="4632826" y="3488807"/>
              <a:chExt cx="1373" cy="4979"/>
            </a:xfrm>
            <a:solidFill>
              <a:srgbClr val="B4B4B4"/>
            </a:solidFill>
          </p:grpSpPr>
          <p:sp>
            <p:nvSpPr>
              <p:cNvPr id="1843" name="任意多边形: 形状 1842">
                <a:extLst>
                  <a:ext uri="{FF2B5EF4-FFF2-40B4-BE49-F238E27FC236}">
                    <a16:creationId xmlns:a16="http://schemas.microsoft.com/office/drawing/2014/main" xmlns="" id="{F25DF7A6-9ADD-42A0-8B40-33E0980F3809}"/>
                  </a:ext>
                </a:extLst>
              </p:cNvPr>
              <p:cNvSpPr/>
              <p:nvPr/>
            </p:nvSpPr>
            <p:spPr>
              <a:xfrm>
                <a:off x="4632826" y="3491383"/>
                <a:ext cx="1373" cy="17171"/>
              </a:xfrm>
              <a:custGeom>
                <a:avLst/>
                <a:gdLst>
                  <a:gd name="connsiteX0" fmla="*/ 1374 w 1373"/>
                  <a:gd name="connsiteY0" fmla="*/ 0 h 17171"/>
                  <a:gd name="connsiteX1" fmla="*/ 0 w 1373"/>
                  <a:gd name="connsiteY1" fmla="*/ 0 h 17171"/>
                  <a:gd name="connsiteX2" fmla="*/ 1374 w 1373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" h="17171">
                    <a:moveTo>
                      <a:pt x="1374" y="0"/>
                    </a:move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4" name="任意多边形: 形状 1843">
                <a:extLst>
                  <a:ext uri="{FF2B5EF4-FFF2-40B4-BE49-F238E27FC236}">
                    <a16:creationId xmlns:a16="http://schemas.microsoft.com/office/drawing/2014/main" xmlns="" id="{2C06F23E-20A3-4DAA-BC1C-64655C2C4897}"/>
                  </a:ext>
                </a:extLst>
              </p:cNvPr>
              <p:cNvSpPr/>
              <p:nvPr/>
            </p:nvSpPr>
            <p:spPr>
              <a:xfrm>
                <a:off x="4632826" y="3488807"/>
                <a:ext cx="1373" cy="4979"/>
              </a:xfrm>
              <a:custGeom>
                <a:avLst/>
                <a:gdLst>
                  <a:gd name="connsiteX0" fmla="*/ 0 w 1373"/>
                  <a:gd name="connsiteY0" fmla="*/ 4980 h 4979"/>
                  <a:gd name="connsiteX1" fmla="*/ 0 w 1373"/>
                  <a:gd name="connsiteY1" fmla="*/ 172 h 4979"/>
                  <a:gd name="connsiteX2" fmla="*/ 1202 w 1373"/>
                  <a:gd name="connsiteY2" fmla="*/ 172 h 4979"/>
                  <a:gd name="connsiteX3" fmla="*/ 1202 w 1373"/>
                  <a:gd name="connsiteY3" fmla="*/ 2576 h 4979"/>
                  <a:gd name="connsiteX4" fmla="*/ 1202 w 1373"/>
                  <a:gd name="connsiteY4" fmla="*/ 4980 h 4979"/>
                  <a:gd name="connsiteX5" fmla="*/ 0 w 1373"/>
                  <a:gd name="connsiteY5" fmla="*/ 4980 h 4979"/>
                  <a:gd name="connsiteX6" fmla="*/ 0 w 1373"/>
                  <a:gd name="connsiteY6" fmla="*/ 4980 h 4979"/>
                  <a:gd name="connsiteX7" fmla="*/ 1374 w 1373"/>
                  <a:gd name="connsiteY7" fmla="*/ 2576 h 4979"/>
                  <a:gd name="connsiteX8" fmla="*/ 1374 w 1373"/>
                  <a:gd name="connsiteY8" fmla="*/ 172 h 4979"/>
                  <a:gd name="connsiteX9" fmla="*/ 1374 w 1373"/>
                  <a:gd name="connsiteY9" fmla="*/ 2576 h 4979"/>
                  <a:gd name="connsiteX10" fmla="*/ 1374 w 1373"/>
                  <a:gd name="connsiteY10" fmla="*/ 2576 h 4979"/>
                  <a:gd name="connsiteX11" fmla="*/ 1374 w 1373"/>
                  <a:gd name="connsiteY11" fmla="*/ 0 h 4979"/>
                  <a:gd name="connsiteX12" fmla="*/ 1374 w 1373"/>
                  <a:gd name="connsiteY12" fmla="*/ 2404 h 4979"/>
                  <a:gd name="connsiteX13" fmla="*/ 1374 w 1373"/>
                  <a:gd name="connsiteY13" fmla="*/ 0 h 4979"/>
                  <a:gd name="connsiteX14" fmla="*/ 1374 w 1373"/>
                  <a:gd name="connsiteY14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73" h="4979">
                    <a:moveTo>
                      <a:pt x="0" y="4980"/>
                    </a:moveTo>
                    <a:lnTo>
                      <a:pt x="0" y="172"/>
                    </a:ln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lnTo>
                      <a:pt x="0" y="4980"/>
                    </a:lnTo>
                    <a:lnTo>
                      <a:pt x="0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2" name="图形 7">
              <a:extLst>
                <a:ext uri="{FF2B5EF4-FFF2-40B4-BE49-F238E27FC236}">
                  <a16:creationId xmlns:a16="http://schemas.microsoft.com/office/drawing/2014/main" xmlns="" id="{2E1A81DB-E96F-4AB7-BE74-090185117120}"/>
                </a:ext>
              </a:extLst>
            </p:cNvPr>
            <p:cNvGrpSpPr/>
            <p:nvPr/>
          </p:nvGrpSpPr>
          <p:grpSpPr>
            <a:xfrm>
              <a:off x="4637978" y="3492413"/>
              <a:ext cx="4979" cy="1373"/>
              <a:chOff x="4637978" y="3492413"/>
              <a:chExt cx="4979" cy="1373"/>
            </a:xfrm>
            <a:solidFill>
              <a:srgbClr val="B4B4B4"/>
            </a:solidFill>
          </p:grpSpPr>
          <p:sp>
            <p:nvSpPr>
              <p:cNvPr id="1841" name="任意多边形: 形状 1840">
                <a:extLst>
                  <a:ext uri="{FF2B5EF4-FFF2-40B4-BE49-F238E27FC236}">
                    <a16:creationId xmlns:a16="http://schemas.microsoft.com/office/drawing/2014/main" xmlns="" id="{F36FAA92-5DE8-45FF-B17C-1AC2BCE55CE8}"/>
                  </a:ext>
                </a:extLst>
              </p:cNvPr>
              <p:cNvSpPr/>
              <p:nvPr/>
            </p:nvSpPr>
            <p:spPr>
              <a:xfrm>
                <a:off x="4640382" y="3492585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2" name="任意多边形: 形状 1841">
                <a:extLst>
                  <a:ext uri="{FF2B5EF4-FFF2-40B4-BE49-F238E27FC236}">
                    <a16:creationId xmlns:a16="http://schemas.microsoft.com/office/drawing/2014/main" xmlns="" id="{86C5870F-2A37-4B28-9F68-974F7314B54B}"/>
                  </a:ext>
                </a:extLst>
              </p:cNvPr>
              <p:cNvSpPr/>
              <p:nvPr/>
            </p:nvSpPr>
            <p:spPr>
              <a:xfrm>
                <a:off x="4637978" y="3492413"/>
                <a:ext cx="4979" cy="1373"/>
              </a:xfrm>
              <a:custGeom>
                <a:avLst/>
                <a:gdLst>
                  <a:gd name="connsiteX0" fmla="*/ 4980 w 4979"/>
                  <a:gd name="connsiteY0" fmla="*/ 1374 h 1373"/>
                  <a:gd name="connsiteX1" fmla="*/ 2576 w 4979"/>
                  <a:gd name="connsiteY1" fmla="*/ 1374 h 1373"/>
                  <a:gd name="connsiteX2" fmla="*/ 4980 w 4979"/>
                  <a:gd name="connsiteY2" fmla="*/ 1374 h 1373"/>
                  <a:gd name="connsiteX3" fmla="*/ 2576 w 4979"/>
                  <a:gd name="connsiteY3" fmla="*/ 1374 h 1373"/>
                  <a:gd name="connsiteX4" fmla="*/ 4980 w 4979"/>
                  <a:gd name="connsiteY4" fmla="*/ 1374 h 1373"/>
                  <a:gd name="connsiteX5" fmla="*/ 4980 w 4979"/>
                  <a:gd name="connsiteY5" fmla="*/ 1374 h 1373"/>
                  <a:gd name="connsiteX6" fmla="*/ 0 w 4979"/>
                  <a:gd name="connsiteY6" fmla="*/ 1374 h 1373"/>
                  <a:gd name="connsiteX7" fmla="*/ 0 w 4979"/>
                  <a:gd name="connsiteY7" fmla="*/ 0 h 1373"/>
                  <a:gd name="connsiteX8" fmla="*/ 0 w 4979"/>
                  <a:gd name="connsiteY8" fmla="*/ 0 h 1373"/>
                  <a:gd name="connsiteX9" fmla="*/ 4808 w 4979"/>
                  <a:gd name="connsiteY9" fmla="*/ 0 h 1373"/>
                  <a:gd name="connsiteX10" fmla="*/ 4808 w 4979"/>
                  <a:gd name="connsiteY10" fmla="*/ 1202 h 1373"/>
                  <a:gd name="connsiteX11" fmla="*/ 4808 w 4979"/>
                  <a:gd name="connsiteY11" fmla="*/ 1202 h 1373"/>
                  <a:gd name="connsiteX12" fmla="*/ 0 w 4979"/>
                  <a:gd name="connsiteY12" fmla="*/ 1374 h 1373"/>
                  <a:gd name="connsiteX13" fmla="*/ 0 w 4979"/>
                  <a:gd name="connsiteY13" fmla="*/ 1374 h 1373"/>
                  <a:gd name="connsiteX14" fmla="*/ 0 w 4979"/>
                  <a:gd name="connsiteY1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9" h="1373">
                    <a:moveTo>
                      <a:pt x="4980" y="1374"/>
                    </a:moveTo>
                    <a:lnTo>
                      <a:pt x="2576" y="1374"/>
                    </a:lnTo>
                    <a:lnTo>
                      <a:pt x="4980" y="1374"/>
                    </a:lnTo>
                    <a:lnTo>
                      <a:pt x="2576" y="1374"/>
                    </a:lnTo>
                    <a:lnTo>
                      <a:pt x="4980" y="1374"/>
                    </a:lnTo>
                    <a:lnTo>
                      <a:pt x="4980" y="1374"/>
                    </a:lnTo>
                    <a:close/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3" name="图形 7">
              <a:extLst>
                <a:ext uri="{FF2B5EF4-FFF2-40B4-BE49-F238E27FC236}">
                  <a16:creationId xmlns:a16="http://schemas.microsoft.com/office/drawing/2014/main" xmlns="" id="{D4375EDE-5EA2-498B-A24F-529C72323DE7}"/>
                </a:ext>
              </a:extLst>
            </p:cNvPr>
            <p:cNvGrpSpPr/>
            <p:nvPr/>
          </p:nvGrpSpPr>
          <p:grpSpPr>
            <a:xfrm>
              <a:off x="4749937" y="3475928"/>
              <a:ext cx="1373" cy="4808"/>
              <a:chOff x="4749937" y="3475928"/>
              <a:chExt cx="1373" cy="4808"/>
            </a:xfrm>
            <a:solidFill>
              <a:srgbClr val="B4B4B4"/>
            </a:solidFill>
          </p:grpSpPr>
          <p:sp>
            <p:nvSpPr>
              <p:cNvPr id="1839" name="任意多边形: 形状 1838">
                <a:extLst>
                  <a:ext uri="{FF2B5EF4-FFF2-40B4-BE49-F238E27FC236}">
                    <a16:creationId xmlns:a16="http://schemas.microsoft.com/office/drawing/2014/main" xmlns="" id="{8DE44ABB-F76A-44D3-9AA9-C994D2088895}"/>
                  </a:ext>
                </a:extLst>
              </p:cNvPr>
              <p:cNvSpPr/>
              <p:nvPr/>
            </p:nvSpPr>
            <p:spPr>
              <a:xfrm>
                <a:off x="4750101" y="3478332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0" name="任意多边形: 形状 1839">
                <a:extLst>
                  <a:ext uri="{FF2B5EF4-FFF2-40B4-BE49-F238E27FC236}">
                    <a16:creationId xmlns:a16="http://schemas.microsoft.com/office/drawing/2014/main" xmlns="" id="{6816D1E1-0667-4F51-940C-A33AC65DE935}"/>
                  </a:ext>
                </a:extLst>
              </p:cNvPr>
              <p:cNvSpPr/>
              <p:nvPr/>
            </p:nvSpPr>
            <p:spPr>
              <a:xfrm>
                <a:off x="4749937" y="3475928"/>
                <a:ext cx="1373" cy="4808"/>
              </a:xfrm>
              <a:custGeom>
                <a:avLst/>
                <a:gdLst>
                  <a:gd name="connsiteX0" fmla="*/ 172 w 1373"/>
                  <a:gd name="connsiteY0" fmla="*/ 4808 h 4808"/>
                  <a:gd name="connsiteX1" fmla="*/ 172 w 1373"/>
                  <a:gd name="connsiteY1" fmla="*/ 4808 h 4808"/>
                  <a:gd name="connsiteX2" fmla="*/ 0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0 h 4808"/>
                  <a:gd name="connsiteX5" fmla="*/ 1202 w 1373"/>
                  <a:gd name="connsiteY5" fmla="*/ 2404 h 4808"/>
                  <a:gd name="connsiteX6" fmla="*/ 1202 w 1373"/>
                  <a:gd name="connsiteY6" fmla="*/ 4808 h 4808"/>
                  <a:gd name="connsiteX7" fmla="*/ 172 w 1373"/>
                  <a:gd name="connsiteY7" fmla="*/ 4808 h 4808"/>
                  <a:gd name="connsiteX8" fmla="*/ 172 w 1373"/>
                  <a:gd name="connsiteY8" fmla="*/ 4808 h 4808"/>
                  <a:gd name="connsiteX9" fmla="*/ 1374 w 1373"/>
                  <a:gd name="connsiteY9" fmla="*/ 2404 h 4808"/>
                  <a:gd name="connsiteX10" fmla="*/ 1374 w 1373"/>
                  <a:gd name="connsiteY10" fmla="*/ 0 h 4808"/>
                  <a:gd name="connsiteX11" fmla="*/ 1374 w 1373"/>
                  <a:gd name="connsiteY11" fmla="*/ 2404 h 4808"/>
                  <a:gd name="connsiteX12" fmla="*/ 1374 w 1373"/>
                  <a:gd name="connsiteY12" fmla="*/ 2404 h 4808"/>
                  <a:gd name="connsiteX13" fmla="*/ 1374 w 1373"/>
                  <a:gd name="connsiteY13" fmla="*/ 0 h 4808"/>
                  <a:gd name="connsiteX14" fmla="*/ 1374 w 1373"/>
                  <a:gd name="connsiteY14" fmla="*/ 2404 h 4808"/>
                  <a:gd name="connsiteX15" fmla="*/ 1374 w 1373"/>
                  <a:gd name="connsiteY15" fmla="*/ 0 h 4808"/>
                  <a:gd name="connsiteX16" fmla="*/ 1374 w 1373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4" name="图形 7">
              <a:extLst>
                <a:ext uri="{FF2B5EF4-FFF2-40B4-BE49-F238E27FC236}">
                  <a16:creationId xmlns:a16="http://schemas.microsoft.com/office/drawing/2014/main" xmlns="" id="{99CAE4F5-A137-4D6C-8B1C-5C656966F271}"/>
                </a:ext>
              </a:extLst>
            </p:cNvPr>
            <p:cNvGrpSpPr/>
            <p:nvPr/>
          </p:nvGrpSpPr>
          <p:grpSpPr>
            <a:xfrm>
              <a:off x="4770199" y="3452918"/>
              <a:ext cx="4808" cy="1202"/>
              <a:chOff x="4770199" y="3452918"/>
              <a:chExt cx="4808" cy="1202"/>
            </a:xfrm>
            <a:solidFill>
              <a:srgbClr val="B4B4B4"/>
            </a:solidFill>
          </p:grpSpPr>
          <p:sp>
            <p:nvSpPr>
              <p:cNvPr id="1837" name="任意多边形: 形状 1836">
                <a:extLst>
                  <a:ext uri="{FF2B5EF4-FFF2-40B4-BE49-F238E27FC236}">
                    <a16:creationId xmlns:a16="http://schemas.microsoft.com/office/drawing/2014/main" xmlns="" id="{D1F58ABB-E551-4ED9-B397-E07C342E00CF}"/>
                  </a:ext>
                </a:extLst>
              </p:cNvPr>
              <p:cNvSpPr/>
              <p:nvPr/>
            </p:nvSpPr>
            <p:spPr>
              <a:xfrm>
                <a:off x="4772603" y="3452918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8" name="任意多边形: 形状 1837">
                <a:extLst>
                  <a:ext uri="{FF2B5EF4-FFF2-40B4-BE49-F238E27FC236}">
                    <a16:creationId xmlns:a16="http://schemas.microsoft.com/office/drawing/2014/main" xmlns="" id="{94241A9F-776E-4DA5-A594-1390DBA9B707}"/>
                  </a:ext>
                </a:extLst>
              </p:cNvPr>
              <p:cNvSpPr/>
              <p:nvPr/>
            </p:nvSpPr>
            <p:spPr>
              <a:xfrm>
                <a:off x="4770199" y="3452918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7">
              <a:extLst>
                <a:ext uri="{FF2B5EF4-FFF2-40B4-BE49-F238E27FC236}">
                  <a16:creationId xmlns:a16="http://schemas.microsoft.com/office/drawing/2014/main" xmlns="" id="{C71586DA-A602-4C61-BE2C-D167F5EC6FEB}"/>
                </a:ext>
              </a:extLst>
            </p:cNvPr>
            <p:cNvGrpSpPr/>
            <p:nvPr/>
          </p:nvGrpSpPr>
          <p:grpSpPr>
            <a:xfrm>
              <a:off x="4617715" y="3445706"/>
              <a:ext cx="6181" cy="6181"/>
              <a:chOff x="4617715" y="3445706"/>
              <a:chExt cx="6181" cy="6181"/>
            </a:xfrm>
            <a:solidFill>
              <a:srgbClr val="B4B4B4"/>
            </a:solidFill>
          </p:grpSpPr>
          <p:sp>
            <p:nvSpPr>
              <p:cNvPr id="1835" name="任意多边形: 形状 1834">
                <a:extLst>
                  <a:ext uri="{FF2B5EF4-FFF2-40B4-BE49-F238E27FC236}">
                    <a16:creationId xmlns:a16="http://schemas.microsoft.com/office/drawing/2014/main" xmlns="" id="{7FDF9D1A-DA23-4851-8A34-1DE576E47C35}"/>
                  </a:ext>
                </a:extLst>
              </p:cNvPr>
              <p:cNvSpPr/>
              <p:nvPr/>
            </p:nvSpPr>
            <p:spPr>
              <a:xfrm>
                <a:off x="4620291" y="3448282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6" name="任意多边形: 形状 1835">
                <a:extLst>
                  <a:ext uri="{FF2B5EF4-FFF2-40B4-BE49-F238E27FC236}">
                    <a16:creationId xmlns:a16="http://schemas.microsoft.com/office/drawing/2014/main" xmlns="" id="{3C5783B8-7A9F-4B3E-BF93-AB134B24AE6D}"/>
                  </a:ext>
                </a:extLst>
              </p:cNvPr>
              <p:cNvSpPr/>
              <p:nvPr/>
            </p:nvSpPr>
            <p:spPr>
              <a:xfrm>
                <a:off x="4617715" y="3445706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6182 h 6181"/>
                  <a:gd name="connsiteX2" fmla="*/ 0 w 6181"/>
                  <a:gd name="connsiteY2" fmla="*/ 3778 h 6181"/>
                  <a:gd name="connsiteX3" fmla="*/ 3778 w 6181"/>
                  <a:gd name="connsiteY3" fmla="*/ 0 h 6181"/>
                  <a:gd name="connsiteX4" fmla="*/ 3778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6182 w 6181"/>
                  <a:gd name="connsiteY9" fmla="*/ 6010 h 6181"/>
                  <a:gd name="connsiteX10" fmla="*/ 3778 w 6181"/>
                  <a:gd name="connsiteY10" fmla="*/ 6010 h 6181"/>
                  <a:gd name="connsiteX11" fmla="*/ 3778 w 6181"/>
                  <a:gd name="connsiteY11" fmla="*/ 6182 h 6181"/>
                  <a:gd name="connsiteX12" fmla="*/ 3778 w 6181"/>
                  <a:gd name="connsiteY12" fmla="*/ 3778 h 6181"/>
                  <a:gd name="connsiteX13" fmla="*/ 3778 w 6181"/>
                  <a:gd name="connsiteY13" fmla="*/ 1374 h 6181"/>
                  <a:gd name="connsiteX14" fmla="*/ 3778 w 6181"/>
                  <a:gd name="connsiteY14" fmla="*/ 3778 h 6181"/>
                  <a:gd name="connsiteX15" fmla="*/ 3778 w 6181"/>
                  <a:gd name="connsiteY15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1374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6" name="图形 7">
              <a:extLst>
                <a:ext uri="{FF2B5EF4-FFF2-40B4-BE49-F238E27FC236}">
                  <a16:creationId xmlns:a16="http://schemas.microsoft.com/office/drawing/2014/main" xmlns="" id="{CFFDE611-6A7F-4AF0-93E3-B70B2626A5ED}"/>
                </a:ext>
              </a:extLst>
            </p:cNvPr>
            <p:cNvGrpSpPr/>
            <p:nvPr/>
          </p:nvGrpSpPr>
          <p:grpSpPr>
            <a:xfrm>
              <a:off x="4641584" y="3443124"/>
              <a:ext cx="4808" cy="1208"/>
              <a:chOff x="4641584" y="3443124"/>
              <a:chExt cx="4808" cy="1208"/>
            </a:xfrm>
            <a:solidFill>
              <a:srgbClr val="B4B4B4"/>
            </a:solidFill>
          </p:grpSpPr>
          <p:sp>
            <p:nvSpPr>
              <p:cNvPr id="1833" name="任意多边形: 形状 1832">
                <a:extLst>
                  <a:ext uri="{FF2B5EF4-FFF2-40B4-BE49-F238E27FC236}">
                    <a16:creationId xmlns:a16="http://schemas.microsoft.com/office/drawing/2014/main" xmlns="" id="{9203B352-55FB-423D-A399-A8E3FB0F5D21}"/>
                  </a:ext>
                </a:extLst>
              </p:cNvPr>
              <p:cNvSpPr/>
              <p:nvPr/>
            </p:nvSpPr>
            <p:spPr>
              <a:xfrm>
                <a:off x="4643988" y="3443124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4" name="任意多边形: 形状 1833">
                <a:extLst>
                  <a:ext uri="{FF2B5EF4-FFF2-40B4-BE49-F238E27FC236}">
                    <a16:creationId xmlns:a16="http://schemas.microsoft.com/office/drawing/2014/main" xmlns="" id="{3DA21A79-0FF9-4492-AE42-FF0469FFF991}"/>
                  </a:ext>
                </a:extLst>
              </p:cNvPr>
              <p:cNvSpPr/>
              <p:nvPr/>
            </p:nvSpPr>
            <p:spPr>
              <a:xfrm>
                <a:off x="4641584" y="3443130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7" name="图形 7">
              <a:extLst>
                <a:ext uri="{FF2B5EF4-FFF2-40B4-BE49-F238E27FC236}">
                  <a16:creationId xmlns:a16="http://schemas.microsoft.com/office/drawing/2014/main" xmlns="" id="{60EAD4D4-AFE6-4557-A96D-3F73A3B00488}"/>
                </a:ext>
              </a:extLst>
            </p:cNvPr>
            <p:cNvGrpSpPr/>
            <p:nvPr/>
          </p:nvGrpSpPr>
          <p:grpSpPr>
            <a:xfrm>
              <a:off x="4618917" y="3437807"/>
              <a:ext cx="6181" cy="6868"/>
              <a:chOff x="4618917" y="3437807"/>
              <a:chExt cx="6181" cy="6868"/>
            </a:xfrm>
            <a:solidFill>
              <a:srgbClr val="B4B4B4"/>
            </a:solidFill>
          </p:grpSpPr>
          <p:sp>
            <p:nvSpPr>
              <p:cNvPr id="1831" name="任意多边形: 形状 1830">
                <a:extLst>
                  <a:ext uri="{FF2B5EF4-FFF2-40B4-BE49-F238E27FC236}">
                    <a16:creationId xmlns:a16="http://schemas.microsoft.com/office/drawing/2014/main" xmlns="" id="{3E174205-BDD2-4556-A243-FCDBDEE3C523}"/>
                  </a:ext>
                </a:extLst>
              </p:cNvPr>
              <p:cNvSpPr/>
              <p:nvPr/>
            </p:nvSpPr>
            <p:spPr>
              <a:xfrm>
                <a:off x="4621321" y="3439353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0" y="2404"/>
                      <a:pt x="1202" y="2404"/>
                      <a:pt x="1202" y="1202"/>
                    </a:cubicBezTo>
                    <a:lnTo>
                      <a:pt x="0" y="0"/>
                    </a:ln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2" name="任意多边形: 形状 1831">
                <a:extLst>
                  <a:ext uri="{FF2B5EF4-FFF2-40B4-BE49-F238E27FC236}">
                    <a16:creationId xmlns:a16="http://schemas.microsoft.com/office/drawing/2014/main" xmlns="" id="{8CE973F7-CF3A-458D-BB16-A9FB0AA18BEA}"/>
                  </a:ext>
                </a:extLst>
              </p:cNvPr>
              <p:cNvSpPr/>
              <p:nvPr/>
            </p:nvSpPr>
            <p:spPr>
              <a:xfrm>
                <a:off x="4618917" y="3437807"/>
                <a:ext cx="6181" cy="6868"/>
              </a:xfrm>
              <a:custGeom>
                <a:avLst/>
                <a:gdLst>
                  <a:gd name="connsiteX0" fmla="*/ 0 w 6181"/>
                  <a:gd name="connsiteY0" fmla="*/ 6525 h 6868"/>
                  <a:gd name="connsiteX1" fmla="*/ 0 w 6181"/>
                  <a:gd name="connsiteY1" fmla="*/ 4121 h 6868"/>
                  <a:gd name="connsiteX2" fmla="*/ 0 w 6181"/>
                  <a:gd name="connsiteY2" fmla="*/ 2919 h 6868"/>
                  <a:gd name="connsiteX3" fmla="*/ 0 w 6181"/>
                  <a:gd name="connsiteY3" fmla="*/ 2919 h 6868"/>
                  <a:gd name="connsiteX4" fmla="*/ 0 w 6181"/>
                  <a:gd name="connsiteY4" fmla="*/ 1717 h 6868"/>
                  <a:gd name="connsiteX5" fmla="*/ 4121 w 6181"/>
                  <a:gd name="connsiteY5" fmla="*/ 0 h 6868"/>
                  <a:gd name="connsiteX6" fmla="*/ 6182 w 6181"/>
                  <a:gd name="connsiteY6" fmla="*/ 2061 h 6868"/>
                  <a:gd name="connsiteX7" fmla="*/ 6182 w 6181"/>
                  <a:gd name="connsiteY7" fmla="*/ 3091 h 6868"/>
                  <a:gd name="connsiteX8" fmla="*/ 2576 w 6181"/>
                  <a:gd name="connsiteY8" fmla="*/ 6869 h 6868"/>
                  <a:gd name="connsiteX9" fmla="*/ 2576 w 6181"/>
                  <a:gd name="connsiteY9" fmla="*/ 6869 h 6868"/>
                  <a:gd name="connsiteX10" fmla="*/ 2576 w 6181"/>
                  <a:gd name="connsiteY10" fmla="*/ 4465 h 6868"/>
                  <a:gd name="connsiteX11" fmla="*/ 4980 w 6181"/>
                  <a:gd name="connsiteY11" fmla="*/ 4465 h 6868"/>
                  <a:gd name="connsiteX12" fmla="*/ 2576 w 6181"/>
                  <a:gd name="connsiteY12" fmla="*/ 4465 h 6868"/>
                  <a:gd name="connsiteX13" fmla="*/ 2576 w 6181"/>
                  <a:gd name="connsiteY13" fmla="*/ 6869 h 6868"/>
                  <a:gd name="connsiteX14" fmla="*/ 0 w 6181"/>
                  <a:gd name="connsiteY14" fmla="*/ 6869 h 6868"/>
                  <a:gd name="connsiteX15" fmla="*/ 0 w 6181"/>
                  <a:gd name="connsiteY15" fmla="*/ 6525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6868">
                    <a:moveTo>
                      <a:pt x="0" y="6525"/>
                    </a:moveTo>
                    <a:lnTo>
                      <a:pt x="0" y="4121"/>
                    </a:lnTo>
                    <a:cubicBezTo>
                      <a:pt x="0" y="4121"/>
                      <a:pt x="0" y="4121"/>
                      <a:pt x="0" y="2919"/>
                    </a:cubicBez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6182" y="2061"/>
                    </a:lnTo>
                    <a:lnTo>
                      <a:pt x="6182" y="3091"/>
                    </a:lnTo>
                    <a:cubicBezTo>
                      <a:pt x="6010" y="6525"/>
                      <a:pt x="2576" y="6697"/>
                      <a:pt x="2576" y="6869"/>
                    </a:cubicBezTo>
                    <a:lnTo>
                      <a:pt x="2576" y="6869"/>
                    </a:lnTo>
                    <a:lnTo>
                      <a:pt x="2576" y="4465"/>
                    </a:lnTo>
                    <a:lnTo>
                      <a:pt x="4980" y="4465"/>
                    </a:lnTo>
                    <a:lnTo>
                      <a:pt x="2576" y="4465"/>
                    </a:lnTo>
                    <a:lnTo>
                      <a:pt x="2576" y="6869"/>
                    </a:lnTo>
                    <a:lnTo>
                      <a:pt x="0" y="6869"/>
                    </a:lnTo>
                    <a:lnTo>
                      <a:pt x="0" y="652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8" name="图形 7">
              <a:extLst>
                <a:ext uri="{FF2B5EF4-FFF2-40B4-BE49-F238E27FC236}">
                  <a16:creationId xmlns:a16="http://schemas.microsoft.com/office/drawing/2014/main" xmlns="" id="{97E7E324-50BF-4303-B588-B699C5FD970D}"/>
                </a:ext>
              </a:extLst>
            </p:cNvPr>
            <p:cNvGrpSpPr/>
            <p:nvPr/>
          </p:nvGrpSpPr>
          <p:grpSpPr>
            <a:xfrm>
              <a:off x="4623897" y="3441757"/>
              <a:ext cx="4979" cy="1373"/>
              <a:chOff x="4623897" y="3441757"/>
              <a:chExt cx="4979" cy="1373"/>
            </a:xfrm>
            <a:solidFill>
              <a:srgbClr val="B4B4B4"/>
            </a:solidFill>
          </p:grpSpPr>
          <p:sp>
            <p:nvSpPr>
              <p:cNvPr id="1829" name="任意多边形: 形状 1828">
                <a:extLst>
                  <a:ext uri="{FF2B5EF4-FFF2-40B4-BE49-F238E27FC236}">
                    <a16:creationId xmlns:a16="http://schemas.microsoft.com/office/drawing/2014/main" xmlns="" id="{46525300-7CEF-4C64-B15D-ABEB09D3E352}"/>
                  </a:ext>
                </a:extLst>
              </p:cNvPr>
              <p:cNvSpPr/>
              <p:nvPr/>
            </p:nvSpPr>
            <p:spPr>
              <a:xfrm>
                <a:off x="4626473" y="3441757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0" name="任意多边形: 形状 1829">
                <a:extLst>
                  <a:ext uri="{FF2B5EF4-FFF2-40B4-BE49-F238E27FC236}">
                    <a16:creationId xmlns:a16="http://schemas.microsoft.com/office/drawing/2014/main" xmlns="" id="{588310A3-05B9-4644-967E-AABB78094AF8}"/>
                  </a:ext>
                </a:extLst>
              </p:cNvPr>
              <p:cNvSpPr/>
              <p:nvPr/>
            </p:nvSpPr>
            <p:spPr>
              <a:xfrm>
                <a:off x="4623897" y="3441757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4980 w 4979"/>
                  <a:gd name="connsiteY2" fmla="*/ 0 h 1373"/>
                  <a:gd name="connsiteX3" fmla="*/ 4980 w 4979"/>
                  <a:gd name="connsiteY3" fmla="*/ 1374 h 1373"/>
                  <a:gd name="connsiteX4" fmla="*/ 0 w 4979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980" y="0"/>
                    </a:lnTo>
                    <a:lnTo>
                      <a:pt x="498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7">
              <a:extLst>
                <a:ext uri="{FF2B5EF4-FFF2-40B4-BE49-F238E27FC236}">
                  <a16:creationId xmlns:a16="http://schemas.microsoft.com/office/drawing/2014/main" xmlns="" id="{B76ACA7E-6F15-43DD-82AF-7F98597F312D}"/>
                </a:ext>
              </a:extLst>
            </p:cNvPr>
            <p:cNvGrpSpPr/>
            <p:nvPr/>
          </p:nvGrpSpPr>
          <p:grpSpPr>
            <a:xfrm>
              <a:off x="4581140" y="3447080"/>
              <a:ext cx="4808" cy="1201"/>
              <a:chOff x="4581140" y="3447080"/>
              <a:chExt cx="4808" cy="1201"/>
            </a:xfrm>
            <a:solidFill>
              <a:srgbClr val="B4B4B4"/>
            </a:solidFill>
          </p:grpSpPr>
          <p:sp>
            <p:nvSpPr>
              <p:cNvPr id="1827" name="任意多边形: 形状 1826">
                <a:extLst>
                  <a:ext uri="{FF2B5EF4-FFF2-40B4-BE49-F238E27FC236}">
                    <a16:creationId xmlns:a16="http://schemas.microsoft.com/office/drawing/2014/main" xmlns="" id="{CD16803A-D4D8-438D-89FB-049AB08FFAC9}"/>
                  </a:ext>
                </a:extLst>
              </p:cNvPr>
              <p:cNvSpPr/>
              <p:nvPr/>
            </p:nvSpPr>
            <p:spPr>
              <a:xfrm>
                <a:off x="4583544" y="3447080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8" name="任意多边形: 形状 1827">
                <a:extLst>
                  <a:ext uri="{FF2B5EF4-FFF2-40B4-BE49-F238E27FC236}">
                    <a16:creationId xmlns:a16="http://schemas.microsoft.com/office/drawing/2014/main" xmlns="" id="{FD6B8385-6DF4-481E-A3F2-2784F4BB8496}"/>
                  </a:ext>
                </a:extLst>
              </p:cNvPr>
              <p:cNvSpPr/>
              <p:nvPr/>
            </p:nvSpPr>
            <p:spPr>
              <a:xfrm>
                <a:off x="4581140" y="3447080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4808 w 4808"/>
                  <a:gd name="connsiteY6" fmla="*/ 1202 h 1201"/>
                  <a:gd name="connsiteX7" fmla="*/ 4808 w 4808"/>
                  <a:gd name="connsiteY7" fmla="*/ 1202 h 1201"/>
                  <a:gd name="connsiteX8" fmla="*/ 4808 w 4808"/>
                  <a:gd name="connsiteY8" fmla="*/ 1202 h 1201"/>
                  <a:gd name="connsiteX9" fmla="*/ 4808 w 4808"/>
                  <a:gd name="connsiteY9" fmla="*/ 1202 h 1201"/>
                  <a:gd name="connsiteX10" fmla="*/ 0 w 4808"/>
                  <a:gd name="connsiteY10" fmla="*/ 1202 h 1201"/>
                  <a:gd name="connsiteX11" fmla="*/ 0 w 4808"/>
                  <a:gd name="connsiteY11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1202"/>
                      <a:pt x="0" y="103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030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0" name="图形 7">
              <a:extLst>
                <a:ext uri="{FF2B5EF4-FFF2-40B4-BE49-F238E27FC236}">
                  <a16:creationId xmlns:a16="http://schemas.microsoft.com/office/drawing/2014/main" xmlns="" id="{12E09865-8503-4938-AC28-E39013BCF871}"/>
                </a:ext>
              </a:extLst>
            </p:cNvPr>
            <p:cNvGrpSpPr/>
            <p:nvPr/>
          </p:nvGrpSpPr>
          <p:grpSpPr>
            <a:xfrm>
              <a:off x="4561049" y="3476272"/>
              <a:ext cx="4808" cy="1202"/>
              <a:chOff x="4561049" y="3476272"/>
              <a:chExt cx="4808" cy="1202"/>
            </a:xfrm>
            <a:solidFill>
              <a:srgbClr val="B4B4B4"/>
            </a:solidFill>
          </p:grpSpPr>
          <p:sp>
            <p:nvSpPr>
              <p:cNvPr id="1825" name="任意多边形: 形状 1824">
                <a:extLst>
                  <a:ext uri="{FF2B5EF4-FFF2-40B4-BE49-F238E27FC236}">
                    <a16:creationId xmlns:a16="http://schemas.microsoft.com/office/drawing/2014/main" xmlns="" id="{D52918D5-2269-41BA-9827-BA91C3E478D4}"/>
                  </a:ext>
                </a:extLst>
              </p:cNvPr>
              <p:cNvSpPr/>
              <p:nvPr/>
            </p:nvSpPr>
            <p:spPr>
              <a:xfrm>
                <a:off x="4563625" y="3476272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6" name="任意多边形: 形状 1825">
                <a:extLst>
                  <a:ext uri="{FF2B5EF4-FFF2-40B4-BE49-F238E27FC236}">
                    <a16:creationId xmlns:a16="http://schemas.microsoft.com/office/drawing/2014/main" xmlns="" id="{D2429BA4-1DF7-4076-B291-36054CDF1E8B}"/>
                  </a:ext>
                </a:extLst>
              </p:cNvPr>
              <p:cNvSpPr/>
              <p:nvPr/>
            </p:nvSpPr>
            <p:spPr>
              <a:xfrm>
                <a:off x="4561049" y="3476272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1" name="图形 7">
              <a:extLst>
                <a:ext uri="{FF2B5EF4-FFF2-40B4-BE49-F238E27FC236}">
                  <a16:creationId xmlns:a16="http://schemas.microsoft.com/office/drawing/2014/main" xmlns="" id="{B3FD998F-FDE0-4E3C-9D23-F1A08EF4EED1}"/>
                </a:ext>
              </a:extLst>
            </p:cNvPr>
            <p:cNvGrpSpPr/>
            <p:nvPr/>
          </p:nvGrpSpPr>
          <p:grpSpPr>
            <a:xfrm>
              <a:off x="4554867" y="3483999"/>
              <a:ext cx="9444" cy="5323"/>
              <a:chOff x="4554867" y="3483999"/>
              <a:chExt cx="9444" cy="5323"/>
            </a:xfrm>
            <a:solidFill>
              <a:srgbClr val="B4B4B4"/>
            </a:solidFill>
          </p:grpSpPr>
          <p:sp>
            <p:nvSpPr>
              <p:cNvPr id="1823" name="任意多边形: 形状 1822">
                <a:extLst>
                  <a:ext uri="{FF2B5EF4-FFF2-40B4-BE49-F238E27FC236}">
                    <a16:creationId xmlns:a16="http://schemas.microsoft.com/office/drawing/2014/main" xmlns="" id="{613917FC-BF9D-47D9-B7C7-8F1314FEB4DE}"/>
                  </a:ext>
                </a:extLst>
              </p:cNvPr>
              <p:cNvSpPr/>
              <p:nvPr/>
            </p:nvSpPr>
            <p:spPr>
              <a:xfrm>
                <a:off x="4557271" y="3486403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4" name="任意多边形: 形状 1823">
                <a:extLst>
                  <a:ext uri="{FF2B5EF4-FFF2-40B4-BE49-F238E27FC236}">
                    <a16:creationId xmlns:a16="http://schemas.microsoft.com/office/drawing/2014/main" xmlns="" id="{B30F1514-CB7C-454E-A150-BD9EBA51A659}"/>
                  </a:ext>
                </a:extLst>
              </p:cNvPr>
              <p:cNvSpPr/>
              <p:nvPr/>
            </p:nvSpPr>
            <p:spPr>
              <a:xfrm>
                <a:off x="4554867" y="3483999"/>
                <a:ext cx="9444" cy="5323"/>
              </a:xfrm>
              <a:custGeom>
                <a:avLst/>
                <a:gdLst>
                  <a:gd name="connsiteX0" fmla="*/ 3606 w 9444"/>
                  <a:gd name="connsiteY0" fmla="*/ 4808 h 5323"/>
                  <a:gd name="connsiteX1" fmla="*/ 4121 w 9444"/>
                  <a:gd name="connsiteY1" fmla="*/ 5323 h 5323"/>
                  <a:gd name="connsiteX2" fmla="*/ 2919 w 9444"/>
                  <a:gd name="connsiteY2" fmla="*/ 4808 h 5323"/>
                  <a:gd name="connsiteX3" fmla="*/ 2404 w 9444"/>
                  <a:gd name="connsiteY3" fmla="*/ 4808 h 5323"/>
                  <a:gd name="connsiteX4" fmla="*/ 2404 w 9444"/>
                  <a:gd name="connsiteY4" fmla="*/ 4636 h 5323"/>
                  <a:gd name="connsiteX5" fmla="*/ 0 w 9444"/>
                  <a:gd name="connsiteY5" fmla="*/ 3606 h 5323"/>
                  <a:gd name="connsiteX6" fmla="*/ 0 w 9444"/>
                  <a:gd name="connsiteY6" fmla="*/ 0 h 5323"/>
                  <a:gd name="connsiteX7" fmla="*/ 2404 w 9444"/>
                  <a:gd name="connsiteY7" fmla="*/ 0 h 5323"/>
                  <a:gd name="connsiteX8" fmla="*/ 9444 w 9444"/>
                  <a:gd name="connsiteY8" fmla="*/ 0 h 5323"/>
                  <a:gd name="connsiteX9" fmla="*/ 5323 w 9444"/>
                  <a:gd name="connsiteY9" fmla="*/ 4121 h 5323"/>
                  <a:gd name="connsiteX10" fmla="*/ 4121 w 9444"/>
                  <a:gd name="connsiteY10" fmla="*/ 5323 h 5323"/>
                  <a:gd name="connsiteX11" fmla="*/ 3606 w 9444"/>
                  <a:gd name="connsiteY11" fmla="*/ 480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44" h="5323">
                    <a:moveTo>
                      <a:pt x="3606" y="4808"/>
                    </a:moveTo>
                    <a:lnTo>
                      <a:pt x="4121" y="5323"/>
                    </a:lnTo>
                    <a:lnTo>
                      <a:pt x="2919" y="4808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323" y="4121"/>
                    </a:lnTo>
                    <a:lnTo>
                      <a:pt x="4121" y="5323"/>
                    </a:lnTo>
                    <a:lnTo>
                      <a:pt x="3606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2" name="图形 7">
              <a:extLst>
                <a:ext uri="{FF2B5EF4-FFF2-40B4-BE49-F238E27FC236}">
                  <a16:creationId xmlns:a16="http://schemas.microsoft.com/office/drawing/2014/main" xmlns="" id="{76323960-619D-4FDD-97FF-76CB3059A009}"/>
                </a:ext>
              </a:extLst>
            </p:cNvPr>
            <p:cNvGrpSpPr/>
            <p:nvPr/>
          </p:nvGrpSpPr>
          <p:grpSpPr>
            <a:xfrm>
              <a:off x="4770199" y="3126651"/>
              <a:ext cx="4808" cy="1208"/>
              <a:chOff x="4770199" y="3126651"/>
              <a:chExt cx="4808" cy="1208"/>
            </a:xfrm>
            <a:solidFill>
              <a:srgbClr val="B4B4B4"/>
            </a:solidFill>
          </p:grpSpPr>
          <p:sp>
            <p:nvSpPr>
              <p:cNvPr id="1821" name="任意多边形: 形状 1820">
                <a:extLst>
                  <a:ext uri="{FF2B5EF4-FFF2-40B4-BE49-F238E27FC236}">
                    <a16:creationId xmlns:a16="http://schemas.microsoft.com/office/drawing/2014/main" xmlns="" id="{2B7696FC-3212-4F8C-879C-DBBD9F21684D}"/>
                  </a:ext>
                </a:extLst>
              </p:cNvPr>
              <p:cNvSpPr/>
              <p:nvPr/>
            </p:nvSpPr>
            <p:spPr>
              <a:xfrm>
                <a:off x="4772775" y="3126651"/>
                <a:ext cx="0" cy="1208"/>
              </a:xfrm>
              <a:custGeom>
                <a:avLst/>
                <a:gdLst>
                  <a:gd name="connsiteX0" fmla="*/ 0 w 0"/>
                  <a:gd name="connsiteY0" fmla="*/ 1209 h 1208"/>
                  <a:gd name="connsiteX1" fmla="*/ 0 w 0"/>
                  <a:gd name="connsiteY1" fmla="*/ 7 h 1208"/>
                  <a:gd name="connsiteX2" fmla="*/ 0 w 0"/>
                  <a:gd name="connsiteY2" fmla="*/ 1209 h 1208"/>
                  <a:gd name="connsiteX3" fmla="*/ 0 w 0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2" name="任意多边形: 形状 1821">
                <a:extLst>
                  <a:ext uri="{FF2B5EF4-FFF2-40B4-BE49-F238E27FC236}">
                    <a16:creationId xmlns:a16="http://schemas.microsoft.com/office/drawing/2014/main" xmlns="" id="{DABD9193-D2EF-4E61-ADFF-0CC42ACBABE5}"/>
                  </a:ext>
                </a:extLst>
              </p:cNvPr>
              <p:cNvSpPr/>
              <p:nvPr/>
            </p:nvSpPr>
            <p:spPr>
              <a:xfrm>
                <a:off x="4770199" y="3126658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172 h 1202"/>
                  <a:gd name="connsiteX2" fmla="*/ 0 w 4808"/>
                  <a:gd name="connsiteY2" fmla="*/ 172 h 1202"/>
                  <a:gd name="connsiteX3" fmla="*/ 0 w 4808"/>
                  <a:gd name="connsiteY3" fmla="*/ 0 h 1202"/>
                  <a:gd name="connsiteX4" fmla="*/ 4808 w 4808"/>
                  <a:gd name="connsiteY4" fmla="*/ 0 h 1202"/>
                  <a:gd name="connsiteX5" fmla="*/ 4808 w 4808"/>
                  <a:gd name="connsiteY5" fmla="*/ 1202 h 1202"/>
                  <a:gd name="connsiteX6" fmla="*/ 4808 w 4808"/>
                  <a:gd name="connsiteY6" fmla="*/ 1202 h 1202"/>
                  <a:gd name="connsiteX7" fmla="*/ 0 w 4808"/>
                  <a:gd name="connsiteY7" fmla="*/ 1202 h 1202"/>
                  <a:gd name="connsiteX8" fmla="*/ 0 w 4808"/>
                  <a:gd name="connsiteY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515"/>
                      <a:pt x="0" y="172"/>
                      <a:pt x="0" y="172"/>
                    </a:cubicBezTo>
                    <a:lnTo>
                      <a:pt x="0" y="172"/>
                    </a:ln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7">
              <a:extLst>
                <a:ext uri="{FF2B5EF4-FFF2-40B4-BE49-F238E27FC236}">
                  <a16:creationId xmlns:a16="http://schemas.microsoft.com/office/drawing/2014/main" xmlns="" id="{5FD41F31-7550-411A-A5D1-241CEBCF7E1C}"/>
                </a:ext>
              </a:extLst>
            </p:cNvPr>
            <p:cNvGrpSpPr/>
            <p:nvPr/>
          </p:nvGrpSpPr>
          <p:grpSpPr>
            <a:xfrm>
              <a:off x="4771573" y="3131466"/>
              <a:ext cx="4979" cy="1373"/>
              <a:chOff x="4771573" y="3131466"/>
              <a:chExt cx="4979" cy="1373"/>
            </a:xfrm>
            <a:solidFill>
              <a:srgbClr val="B4B4B4"/>
            </a:solidFill>
          </p:grpSpPr>
          <p:sp>
            <p:nvSpPr>
              <p:cNvPr id="1819" name="任意多边形: 形状 1818">
                <a:extLst>
                  <a:ext uri="{FF2B5EF4-FFF2-40B4-BE49-F238E27FC236}">
                    <a16:creationId xmlns:a16="http://schemas.microsoft.com/office/drawing/2014/main" xmlns="" id="{7AD189CE-536C-4059-8359-535E58DC9F59}"/>
                  </a:ext>
                </a:extLst>
              </p:cNvPr>
              <p:cNvSpPr/>
              <p:nvPr/>
            </p:nvSpPr>
            <p:spPr>
              <a:xfrm>
                <a:off x="4773977" y="3131637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0" name="任意多边形: 形状 1819">
                <a:extLst>
                  <a:ext uri="{FF2B5EF4-FFF2-40B4-BE49-F238E27FC236}">
                    <a16:creationId xmlns:a16="http://schemas.microsoft.com/office/drawing/2014/main" xmlns="" id="{B769285A-EE41-453E-8239-A8AEC6C2EFAA}"/>
                  </a:ext>
                </a:extLst>
              </p:cNvPr>
              <p:cNvSpPr/>
              <p:nvPr/>
            </p:nvSpPr>
            <p:spPr>
              <a:xfrm>
                <a:off x="4771573" y="3131466"/>
                <a:ext cx="4979" cy="1373"/>
              </a:xfrm>
              <a:custGeom>
                <a:avLst/>
                <a:gdLst>
                  <a:gd name="connsiteX0" fmla="*/ 0 w 4979"/>
                  <a:gd name="connsiteY0" fmla="*/ 1374 h 1373"/>
                  <a:gd name="connsiteX1" fmla="*/ 0 w 4979"/>
                  <a:gd name="connsiteY1" fmla="*/ 0 h 1373"/>
                  <a:gd name="connsiteX2" fmla="*/ 0 w 4979"/>
                  <a:gd name="connsiteY2" fmla="*/ 0 h 1373"/>
                  <a:gd name="connsiteX3" fmla="*/ 4980 w 4979"/>
                  <a:gd name="connsiteY3" fmla="*/ 0 h 1373"/>
                  <a:gd name="connsiteX4" fmla="*/ 4980 w 4979"/>
                  <a:gd name="connsiteY4" fmla="*/ 1374 h 1373"/>
                  <a:gd name="connsiteX5" fmla="*/ 4980 w 4979"/>
                  <a:gd name="connsiteY5" fmla="*/ 1374 h 1373"/>
                  <a:gd name="connsiteX6" fmla="*/ 0 w 4979"/>
                  <a:gd name="connsiteY6" fmla="*/ 1374 h 1373"/>
                  <a:gd name="connsiteX7" fmla="*/ 0 w 4979"/>
                  <a:gd name="connsiteY7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79" h="1373"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0"/>
                      <a:pt x="4980" y="0"/>
                      <a:pt x="4980" y="1374"/>
                    </a:cubicBezTo>
                    <a:lnTo>
                      <a:pt x="498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4" name="图形 7">
              <a:extLst>
                <a:ext uri="{FF2B5EF4-FFF2-40B4-BE49-F238E27FC236}">
                  <a16:creationId xmlns:a16="http://schemas.microsoft.com/office/drawing/2014/main" xmlns="" id="{BF48342E-7FD6-4EAB-ABBA-EDE122378A0C}"/>
                </a:ext>
              </a:extLst>
            </p:cNvPr>
            <p:cNvGrpSpPr/>
            <p:nvPr/>
          </p:nvGrpSpPr>
          <p:grpSpPr>
            <a:xfrm>
              <a:off x="4779300" y="3167183"/>
              <a:ext cx="7555" cy="6525"/>
              <a:chOff x="4779300" y="3167183"/>
              <a:chExt cx="7555" cy="6525"/>
            </a:xfrm>
            <a:solidFill>
              <a:srgbClr val="B4B4B4"/>
            </a:solidFill>
          </p:grpSpPr>
          <p:sp>
            <p:nvSpPr>
              <p:cNvPr id="1817" name="任意多边形: 形状 1816">
                <a:extLst>
                  <a:ext uri="{FF2B5EF4-FFF2-40B4-BE49-F238E27FC236}">
                    <a16:creationId xmlns:a16="http://schemas.microsoft.com/office/drawing/2014/main" xmlns="" id="{69AB3044-F242-4C45-B793-2B488AD7A877}"/>
                  </a:ext>
                </a:extLst>
              </p:cNvPr>
              <p:cNvSpPr/>
              <p:nvPr/>
            </p:nvSpPr>
            <p:spPr>
              <a:xfrm>
                <a:off x="4781704" y="3169758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8" name="任意多边形: 形状 1817">
                <a:extLst>
                  <a:ext uri="{FF2B5EF4-FFF2-40B4-BE49-F238E27FC236}">
                    <a16:creationId xmlns:a16="http://schemas.microsoft.com/office/drawing/2014/main" xmlns="" id="{8F21DED3-E71D-4AC5-88B4-BB564B1BFEE4}"/>
                  </a:ext>
                </a:extLst>
              </p:cNvPr>
              <p:cNvSpPr/>
              <p:nvPr/>
            </p:nvSpPr>
            <p:spPr>
              <a:xfrm>
                <a:off x="4779300" y="3167183"/>
                <a:ext cx="7555" cy="6525"/>
              </a:xfrm>
              <a:custGeom>
                <a:avLst/>
                <a:gdLst>
                  <a:gd name="connsiteX0" fmla="*/ 0 w 7555"/>
                  <a:gd name="connsiteY0" fmla="*/ 6182 h 6525"/>
                  <a:gd name="connsiteX1" fmla="*/ 0 w 7555"/>
                  <a:gd name="connsiteY1" fmla="*/ 3778 h 6525"/>
                  <a:gd name="connsiteX2" fmla="*/ 0 w 7555"/>
                  <a:gd name="connsiteY2" fmla="*/ 0 h 6525"/>
                  <a:gd name="connsiteX3" fmla="*/ 2404 w 7555"/>
                  <a:gd name="connsiteY3" fmla="*/ 0 h 6525"/>
                  <a:gd name="connsiteX4" fmla="*/ 3606 w 7555"/>
                  <a:gd name="connsiteY4" fmla="*/ 0 h 6525"/>
                  <a:gd name="connsiteX5" fmla="*/ 3606 w 7555"/>
                  <a:gd name="connsiteY5" fmla="*/ 0 h 6525"/>
                  <a:gd name="connsiteX6" fmla="*/ 3606 w 7555"/>
                  <a:gd name="connsiteY6" fmla="*/ 172 h 6525"/>
                  <a:gd name="connsiteX7" fmla="*/ 4636 w 7555"/>
                  <a:gd name="connsiteY7" fmla="*/ 344 h 6525"/>
                  <a:gd name="connsiteX8" fmla="*/ 4636 w 7555"/>
                  <a:gd name="connsiteY8" fmla="*/ 344 h 6525"/>
                  <a:gd name="connsiteX9" fmla="*/ 5667 w 7555"/>
                  <a:gd name="connsiteY9" fmla="*/ 1202 h 6525"/>
                  <a:gd name="connsiteX10" fmla="*/ 5667 w 7555"/>
                  <a:gd name="connsiteY10" fmla="*/ 1202 h 6525"/>
                  <a:gd name="connsiteX11" fmla="*/ 5839 w 7555"/>
                  <a:gd name="connsiteY11" fmla="*/ 1545 h 6525"/>
                  <a:gd name="connsiteX12" fmla="*/ 7556 w 7555"/>
                  <a:gd name="connsiteY12" fmla="*/ 5152 h 6525"/>
                  <a:gd name="connsiteX13" fmla="*/ 5152 w 7555"/>
                  <a:gd name="connsiteY13" fmla="*/ 5152 h 6525"/>
                  <a:gd name="connsiteX14" fmla="*/ 2404 w 7555"/>
                  <a:gd name="connsiteY14" fmla="*/ 6353 h 6525"/>
                  <a:gd name="connsiteX15" fmla="*/ 2404 w 7555"/>
                  <a:gd name="connsiteY15" fmla="*/ 6353 h 6525"/>
                  <a:gd name="connsiteX16" fmla="*/ 2404 w 7555"/>
                  <a:gd name="connsiteY16" fmla="*/ 5152 h 6525"/>
                  <a:gd name="connsiteX17" fmla="*/ 2404 w 7555"/>
                  <a:gd name="connsiteY17" fmla="*/ 4808 h 6525"/>
                  <a:gd name="connsiteX18" fmla="*/ 2404 w 7555"/>
                  <a:gd name="connsiteY18" fmla="*/ 6525 h 6525"/>
                  <a:gd name="connsiteX19" fmla="*/ 0 w 7555"/>
                  <a:gd name="connsiteY19" fmla="*/ 6525 h 6525"/>
                  <a:gd name="connsiteX20" fmla="*/ 0 w 7555"/>
                  <a:gd name="connsiteY20" fmla="*/ 6182 h 6525"/>
                  <a:gd name="connsiteX21" fmla="*/ 3091 w 7555"/>
                  <a:gd name="connsiteY21" fmla="*/ 3778 h 6525"/>
                  <a:gd name="connsiteX22" fmla="*/ 4808 w 7555"/>
                  <a:gd name="connsiteY22" fmla="*/ 3778 h 6525"/>
                  <a:gd name="connsiteX23" fmla="*/ 3091 w 7555"/>
                  <a:gd name="connsiteY23" fmla="*/ 3778 h 6525"/>
                  <a:gd name="connsiteX24" fmla="*/ 3091 w 7555"/>
                  <a:gd name="connsiteY24" fmla="*/ 3778 h 6525"/>
                  <a:gd name="connsiteX25" fmla="*/ 1546 w 7555"/>
                  <a:gd name="connsiteY25" fmla="*/ 3778 h 6525"/>
                  <a:gd name="connsiteX26" fmla="*/ 2404 w 7555"/>
                  <a:gd name="connsiteY26" fmla="*/ 3263 h 6525"/>
                  <a:gd name="connsiteX27" fmla="*/ 2404 w 7555"/>
                  <a:gd name="connsiteY27" fmla="*/ 3263 h 6525"/>
                  <a:gd name="connsiteX28" fmla="*/ 1546 w 7555"/>
                  <a:gd name="connsiteY28" fmla="*/ 3778 h 6525"/>
                  <a:gd name="connsiteX29" fmla="*/ 1546 w 7555"/>
                  <a:gd name="connsiteY29" fmla="*/ 3778 h 6525"/>
                  <a:gd name="connsiteX30" fmla="*/ 5839 w 7555"/>
                  <a:gd name="connsiteY30" fmla="*/ 3263 h 6525"/>
                  <a:gd name="connsiteX31" fmla="*/ 6010 w 7555"/>
                  <a:gd name="connsiteY31" fmla="*/ 2576 h 6525"/>
                  <a:gd name="connsiteX32" fmla="*/ 6010 w 7555"/>
                  <a:gd name="connsiteY32" fmla="*/ 2576 h 6525"/>
                  <a:gd name="connsiteX33" fmla="*/ 5839 w 7555"/>
                  <a:gd name="connsiteY33" fmla="*/ 3263 h 6525"/>
                  <a:gd name="connsiteX34" fmla="*/ 5839 w 7555"/>
                  <a:gd name="connsiteY34" fmla="*/ 3263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555" h="6525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172"/>
                    </a:lnTo>
                    <a:cubicBezTo>
                      <a:pt x="4121" y="172"/>
                      <a:pt x="4465" y="172"/>
                      <a:pt x="4636" y="344"/>
                    </a:cubicBezTo>
                    <a:lnTo>
                      <a:pt x="4636" y="344"/>
                    </a:lnTo>
                    <a:cubicBezTo>
                      <a:pt x="5667" y="859"/>
                      <a:pt x="5495" y="1030"/>
                      <a:pt x="5667" y="1202"/>
                    </a:cubicBezTo>
                    <a:lnTo>
                      <a:pt x="5667" y="1202"/>
                    </a:lnTo>
                    <a:lnTo>
                      <a:pt x="5839" y="1545"/>
                    </a:lnTo>
                    <a:lnTo>
                      <a:pt x="7556" y="5152"/>
                    </a:lnTo>
                    <a:lnTo>
                      <a:pt x="5152" y="5152"/>
                    </a:lnTo>
                    <a:cubicBezTo>
                      <a:pt x="4636" y="5838"/>
                      <a:pt x="3778" y="6353"/>
                      <a:pt x="2404" y="6353"/>
                    </a:cubicBezTo>
                    <a:lnTo>
                      <a:pt x="2404" y="6353"/>
                    </a:lnTo>
                    <a:lnTo>
                      <a:pt x="2404" y="5152"/>
                    </a:lnTo>
                    <a:lnTo>
                      <a:pt x="2404" y="4808"/>
                    </a:lnTo>
                    <a:lnTo>
                      <a:pt x="2404" y="6525"/>
                    </a:lnTo>
                    <a:lnTo>
                      <a:pt x="0" y="6525"/>
                    </a:lnTo>
                    <a:lnTo>
                      <a:pt x="0" y="6182"/>
                    </a:lnTo>
                    <a:close/>
                    <a:moveTo>
                      <a:pt x="3091" y="3778"/>
                    </a:moveTo>
                    <a:lnTo>
                      <a:pt x="4808" y="3778"/>
                    </a:lnTo>
                    <a:lnTo>
                      <a:pt x="3091" y="3778"/>
                    </a:lnTo>
                    <a:lnTo>
                      <a:pt x="3091" y="3778"/>
                    </a:lnTo>
                    <a:close/>
                    <a:moveTo>
                      <a:pt x="1546" y="3778"/>
                    </a:moveTo>
                    <a:lnTo>
                      <a:pt x="2404" y="3263"/>
                    </a:lnTo>
                    <a:lnTo>
                      <a:pt x="2404" y="3263"/>
                    </a:lnTo>
                    <a:lnTo>
                      <a:pt x="1546" y="3778"/>
                    </a:lnTo>
                    <a:lnTo>
                      <a:pt x="1546" y="3778"/>
                    </a:lnTo>
                    <a:close/>
                    <a:moveTo>
                      <a:pt x="5839" y="3263"/>
                    </a:moveTo>
                    <a:cubicBezTo>
                      <a:pt x="6010" y="2919"/>
                      <a:pt x="6010" y="2748"/>
                      <a:pt x="6010" y="2576"/>
                    </a:cubicBezTo>
                    <a:lnTo>
                      <a:pt x="6010" y="2576"/>
                    </a:lnTo>
                    <a:cubicBezTo>
                      <a:pt x="6010" y="2748"/>
                      <a:pt x="6010" y="2919"/>
                      <a:pt x="5839" y="3263"/>
                    </a:cubicBezTo>
                    <a:lnTo>
                      <a:pt x="5839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5" name="图形 7">
              <a:extLst>
                <a:ext uri="{FF2B5EF4-FFF2-40B4-BE49-F238E27FC236}">
                  <a16:creationId xmlns:a16="http://schemas.microsoft.com/office/drawing/2014/main" xmlns="" id="{1CA43ADA-EB87-4151-8267-01C4313978A8}"/>
                </a:ext>
              </a:extLst>
            </p:cNvPr>
            <p:cNvGrpSpPr/>
            <p:nvPr/>
          </p:nvGrpSpPr>
          <p:grpSpPr>
            <a:xfrm>
              <a:off x="4822057" y="3167011"/>
              <a:ext cx="6181" cy="6009"/>
              <a:chOff x="4822057" y="3167011"/>
              <a:chExt cx="6181" cy="6009"/>
            </a:xfrm>
            <a:solidFill>
              <a:srgbClr val="B4B4B4"/>
            </a:solidFill>
          </p:grpSpPr>
          <p:sp>
            <p:nvSpPr>
              <p:cNvPr id="1815" name="任意多边形: 形状 1814">
                <a:extLst>
                  <a:ext uri="{FF2B5EF4-FFF2-40B4-BE49-F238E27FC236}">
                    <a16:creationId xmlns:a16="http://schemas.microsoft.com/office/drawing/2014/main" xmlns="" id="{5CD15D3F-93C9-4D9B-A1A8-08E2B837CF12}"/>
                  </a:ext>
                </a:extLst>
              </p:cNvPr>
              <p:cNvSpPr/>
              <p:nvPr/>
            </p:nvSpPr>
            <p:spPr>
              <a:xfrm>
                <a:off x="4824461" y="3169587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6" name="任意多边形: 形状 1815">
                <a:extLst>
                  <a:ext uri="{FF2B5EF4-FFF2-40B4-BE49-F238E27FC236}">
                    <a16:creationId xmlns:a16="http://schemas.microsoft.com/office/drawing/2014/main" xmlns="" id="{1E0EB1AB-B059-48B1-A930-0C0CB0031389}"/>
                  </a:ext>
                </a:extLst>
              </p:cNvPr>
              <p:cNvSpPr/>
              <p:nvPr/>
            </p:nvSpPr>
            <p:spPr>
              <a:xfrm>
                <a:off x="4822057" y="3167011"/>
                <a:ext cx="6181" cy="6009"/>
              </a:xfrm>
              <a:custGeom>
                <a:avLst/>
                <a:gdLst>
                  <a:gd name="connsiteX0" fmla="*/ 687 w 6181"/>
                  <a:gd name="connsiteY0" fmla="*/ 5495 h 6009"/>
                  <a:gd name="connsiteX1" fmla="*/ 0 w 6181"/>
                  <a:gd name="connsiteY1" fmla="*/ 3778 h 6009"/>
                  <a:gd name="connsiteX2" fmla="*/ 0 w 6181"/>
                  <a:gd name="connsiteY2" fmla="*/ 3778 h 6009"/>
                  <a:gd name="connsiteX3" fmla="*/ 3778 w 6181"/>
                  <a:gd name="connsiteY3" fmla="*/ 0 h 6009"/>
                  <a:gd name="connsiteX4" fmla="*/ 3778 w 6181"/>
                  <a:gd name="connsiteY4" fmla="*/ 0 h 6009"/>
                  <a:gd name="connsiteX5" fmla="*/ 6182 w 6181"/>
                  <a:gd name="connsiteY5" fmla="*/ 0 h 6009"/>
                  <a:gd name="connsiteX6" fmla="*/ 6182 w 6181"/>
                  <a:gd name="connsiteY6" fmla="*/ 2404 h 6009"/>
                  <a:gd name="connsiteX7" fmla="*/ 6182 w 6181"/>
                  <a:gd name="connsiteY7" fmla="*/ 3606 h 6009"/>
                  <a:gd name="connsiteX8" fmla="*/ 6182 w 6181"/>
                  <a:gd name="connsiteY8" fmla="*/ 3606 h 6009"/>
                  <a:gd name="connsiteX9" fmla="*/ 6182 w 6181"/>
                  <a:gd name="connsiteY9" fmla="*/ 6010 h 6009"/>
                  <a:gd name="connsiteX10" fmla="*/ 3778 w 6181"/>
                  <a:gd name="connsiteY10" fmla="*/ 6010 h 6009"/>
                  <a:gd name="connsiteX11" fmla="*/ 1545 w 6181"/>
                  <a:gd name="connsiteY11" fmla="*/ 6010 h 6009"/>
                  <a:gd name="connsiteX12" fmla="*/ 687 w 6181"/>
                  <a:gd name="connsiteY12" fmla="*/ 5495 h 6009"/>
                  <a:gd name="connsiteX13" fmla="*/ 687 w 6181"/>
                  <a:gd name="connsiteY13" fmla="*/ 5495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1" h="6009">
                    <a:moveTo>
                      <a:pt x="687" y="5495"/>
                    </a:moveTo>
                    <a:cubicBezTo>
                      <a:pt x="515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606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1545" y="6010"/>
                    </a:lnTo>
                    <a:lnTo>
                      <a:pt x="687" y="5495"/>
                    </a:lnTo>
                    <a:lnTo>
                      <a:pt x="687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6" name="图形 7">
              <a:extLst>
                <a:ext uri="{FF2B5EF4-FFF2-40B4-BE49-F238E27FC236}">
                  <a16:creationId xmlns:a16="http://schemas.microsoft.com/office/drawing/2014/main" xmlns="" id="{215027B7-F594-4BC8-AF07-2F2D3343A673}"/>
                </a:ext>
              </a:extLst>
            </p:cNvPr>
            <p:cNvGrpSpPr/>
            <p:nvPr/>
          </p:nvGrpSpPr>
          <p:grpSpPr>
            <a:xfrm>
              <a:off x="4781876" y="3184870"/>
              <a:ext cx="4808" cy="1373"/>
              <a:chOff x="4781876" y="3184870"/>
              <a:chExt cx="4808" cy="1373"/>
            </a:xfrm>
            <a:solidFill>
              <a:srgbClr val="B4B4B4"/>
            </a:solidFill>
          </p:grpSpPr>
          <p:sp>
            <p:nvSpPr>
              <p:cNvPr id="1813" name="任意多边形: 形状 1812">
                <a:extLst>
                  <a:ext uri="{FF2B5EF4-FFF2-40B4-BE49-F238E27FC236}">
                    <a16:creationId xmlns:a16="http://schemas.microsoft.com/office/drawing/2014/main" xmlns="" id="{250FC97D-A435-4728-8402-ED5D33D0B594}"/>
                  </a:ext>
                </a:extLst>
              </p:cNvPr>
              <p:cNvSpPr/>
              <p:nvPr/>
            </p:nvSpPr>
            <p:spPr>
              <a:xfrm>
                <a:off x="4784280" y="3185034"/>
                <a:ext cx="0" cy="1208"/>
              </a:xfrm>
              <a:custGeom>
                <a:avLst/>
                <a:gdLst>
                  <a:gd name="connsiteX0" fmla="*/ 0 w 0"/>
                  <a:gd name="connsiteY0" fmla="*/ 1209 h 1208"/>
                  <a:gd name="connsiteX1" fmla="*/ 0 w 0"/>
                  <a:gd name="connsiteY1" fmla="*/ 7 h 1208"/>
                  <a:gd name="connsiteX2" fmla="*/ 0 w 0"/>
                  <a:gd name="connsiteY2" fmla="*/ 1209 h 1208"/>
                  <a:gd name="connsiteX3" fmla="*/ 0 w 0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4" name="任意多边形: 形状 1813">
                <a:extLst>
                  <a:ext uri="{FF2B5EF4-FFF2-40B4-BE49-F238E27FC236}">
                    <a16:creationId xmlns:a16="http://schemas.microsoft.com/office/drawing/2014/main" xmlns="" id="{FF13105E-8E1E-4EA6-8D32-52AEB4C83C10}"/>
                  </a:ext>
                </a:extLst>
              </p:cNvPr>
              <p:cNvSpPr/>
              <p:nvPr/>
            </p:nvSpPr>
            <p:spPr>
              <a:xfrm>
                <a:off x="4781876" y="3184870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0 w 4808"/>
                  <a:gd name="connsiteY2" fmla="*/ 0 h 1373"/>
                  <a:gd name="connsiteX3" fmla="*/ 4808 w 4808"/>
                  <a:gd name="connsiteY3" fmla="*/ 0 h 1373"/>
                  <a:gd name="connsiteX4" fmla="*/ 4808 w 4808"/>
                  <a:gd name="connsiteY4" fmla="*/ 1202 h 1373"/>
                  <a:gd name="connsiteX5" fmla="*/ 4808 w 4808"/>
                  <a:gd name="connsiteY5" fmla="*/ 1202 h 1373"/>
                  <a:gd name="connsiteX6" fmla="*/ 0 w 4808"/>
                  <a:gd name="connsiteY6" fmla="*/ 1374 h 1373"/>
                  <a:gd name="connsiteX7" fmla="*/ 0 w 4808"/>
                  <a:gd name="connsiteY7" fmla="*/ 1374 h 1373"/>
                  <a:gd name="connsiteX8" fmla="*/ 0 w 4808"/>
                  <a:gd name="connsiteY8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7">
              <a:extLst>
                <a:ext uri="{FF2B5EF4-FFF2-40B4-BE49-F238E27FC236}">
                  <a16:creationId xmlns:a16="http://schemas.microsoft.com/office/drawing/2014/main" xmlns="" id="{6984EB26-D035-4680-B2D1-56E7B3A9BAB3}"/>
                </a:ext>
              </a:extLst>
            </p:cNvPr>
            <p:cNvGrpSpPr/>
            <p:nvPr/>
          </p:nvGrpSpPr>
          <p:grpSpPr>
            <a:xfrm>
              <a:off x="4783250" y="3201526"/>
              <a:ext cx="6181" cy="6181"/>
              <a:chOff x="4783250" y="3201526"/>
              <a:chExt cx="6181" cy="6181"/>
            </a:xfrm>
            <a:solidFill>
              <a:srgbClr val="B4B4B4"/>
            </a:solidFill>
          </p:grpSpPr>
          <p:sp>
            <p:nvSpPr>
              <p:cNvPr id="1811" name="任意多边形: 形状 1810">
                <a:extLst>
                  <a:ext uri="{FF2B5EF4-FFF2-40B4-BE49-F238E27FC236}">
                    <a16:creationId xmlns:a16="http://schemas.microsoft.com/office/drawing/2014/main" xmlns="" id="{A723A47B-BF02-4EF5-9705-D0AB1D160B8A}"/>
                  </a:ext>
                </a:extLst>
              </p:cNvPr>
              <p:cNvSpPr/>
              <p:nvPr/>
            </p:nvSpPr>
            <p:spPr>
              <a:xfrm>
                <a:off x="4785647" y="3204102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1202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2" name="任意多边形: 形状 1811">
                <a:extLst>
                  <a:ext uri="{FF2B5EF4-FFF2-40B4-BE49-F238E27FC236}">
                    <a16:creationId xmlns:a16="http://schemas.microsoft.com/office/drawing/2014/main" xmlns="" id="{A2B9858D-43D8-47DC-9D4A-42413B168207}"/>
                  </a:ext>
                </a:extLst>
              </p:cNvPr>
              <p:cNvSpPr/>
              <p:nvPr/>
            </p:nvSpPr>
            <p:spPr>
              <a:xfrm>
                <a:off x="4783250" y="3201526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2404 w 6181"/>
                  <a:gd name="connsiteY3" fmla="*/ 6182 h 6181"/>
                  <a:gd name="connsiteX4" fmla="*/ 0 w 6181"/>
                  <a:gd name="connsiteY4" fmla="*/ 6182 h 6181"/>
                  <a:gd name="connsiteX5" fmla="*/ 0 w 6181"/>
                  <a:gd name="connsiteY5" fmla="*/ 3778 h 6181"/>
                  <a:gd name="connsiteX6" fmla="*/ 3778 w 6181"/>
                  <a:gd name="connsiteY6" fmla="*/ 0 h 6181"/>
                  <a:gd name="connsiteX7" fmla="*/ 3778 w 6181"/>
                  <a:gd name="connsiteY7" fmla="*/ 0 h 6181"/>
                  <a:gd name="connsiteX8" fmla="*/ 6182 w 6181"/>
                  <a:gd name="connsiteY8" fmla="*/ 0 h 6181"/>
                  <a:gd name="connsiteX9" fmla="*/ 6182 w 6181"/>
                  <a:gd name="connsiteY9" fmla="*/ 2404 h 6181"/>
                  <a:gd name="connsiteX10" fmla="*/ 6182 w 6181"/>
                  <a:gd name="connsiteY10" fmla="*/ 3606 h 6181"/>
                  <a:gd name="connsiteX11" fmla="*/ 3778 w 6181"/>
                  <a:gd name="connsiteY11" fmla="*/ 3606 h 6181"/>
                  <a:gd name="connsiteX12" fmla="*/ 3778 w 6181"/>
                  <a:gd name="connsiteY12" fmla="*/ 1202 h 6181"/>
                  <a:gd name="connsiteX13" fmla="*/ 3778 w 6181"/>
                  <a:gd name="connsiteY13" fmla="*/ 3606 h 6181"/>
                  <a:gd name="connsiteX14" fmla="*/ 4980 w 6181"/>
                  <a:gd name="connsiteY14" fmla="*/ 3606 h 6181"/>
                  <a:gd name="connsiteX15" fmla="*/ 3778 w 6181"/>
                  <a:gd name="connsiteY15" fmla="*/ 3606 h 6181"/>
                  <a:gd name="connsiteX16" fmla="*/ 6182 w 6181"/>
                  <a:gd name="connsiteY16" fmla="*/ 3606 h 6181"/>
                  <a:gd name="connsiteX17" fmla="*/ 6182 w 6181"/>
                  <a:gd name="connsiteY17" fmla="*/ 6010 h 6181"/>
                  <a:gd name="connsiteX18" fmla="*/ 3606 w 6181"/>
                  <a:gd name="connsiteY18" fmla="*/ 6010 h 6181"/>
                  <a:gd name="connsiteX19" fmla="*/ 3606 w 6181"/>
                  <a:gd name="connsiteY19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919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3778" y="3606"/>
                    </a:lnTo>
                    <a:lnTo>
                      <a:pt x="3778" y="1202"/>
                    </a:lnTo>
                    <a:lnTo>
                      <a:pt x="3778" y="3606"/>
                    </a:lnTo>
                    <a:lnTo>
                      <a:pt x="4980" y="3606"/>
                    </a:lnTo>
                    <a:lnTo>
                      <a:pt x="3778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8" name="图形 7">
              <a:extLst>
                <a:ext uri="{FF2B5EF4-FFF2-40B4-BE49-F238E27FC236}">
                  <a16:creationId xmlns:a16="http://schemas.microsoft.com/office/drawing/2014/main" xmlns="" id="{0709E56E-AA53-4BC0-9C6F-593C1806BF90}"/>
                </a:ext>
              </a:extLst>
            </p:cNvPr>
            <p:cNvGrpSpPr/>
            <p:nvPr/>
          </p:nvGrpSpPr>
          <p:grpSpPr>
            <a:xfrm>
              <a:off x="4784451" y="3214233"/>
              <a:ext cx="4808" cy="1201"/>
              <a:chOff x="4784451" y="3214233"/>
              <a:chExt cx="4808" cy="1201"/>
            </a:xfrm>
            <a:solidFill>
              <a:srgbClr val="B4B4B4"/>
            </a:solidFill>
          </p:grpSpPr>
          <p:sp>
            <p:nvSpPr>
              <p:cNvPr id="1809" name="任意多边形: 形状 1808">
                <a:extLst>
                  <a:ext uri="{FF2B5EF4-FFF2-40B4-BE49-F238E27FC236}">
                    <a16:creationId xmlns:a16="http://schemas.microsoft.com/office/drawing/2014/main" xmlns="" id="{83F8E19A-74DD-48AB-AAB4-25519194E822}"/>
                  </a:ext>
                </a:extLst>
              </p:cNvPr>
              <p:cNvSpPr/>
              <p:nvPr/>
            </p:nvSpPr>
            <p:spPr>
              <a:xfrm>
                <a:off x="4786855" y="3214233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0" name="任意多边形: 形状 1809">
                <a:extLst>
                  <a:ext uri="{FF2B5EF4-FFF2-40B4-BE49-F238E27FC236}">
                    <a16:creationId xmlns:a16="http://schemas.microsoft.com/office/drawing/2014/main" xmlns="" id="{13B952B1-E074-4431-A7A6-DA671A838AE2}"/>
                  </a:ext>
                </a:extLst>
              </p:cNvPr>
              <p:cNvSpPr/>
              <p:nvPr/>
            </p:nvSpPr>
            <p:spPr>
              <a:xfrm>
                <a:off x="4784451" y="3214233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9" name="图形 7">
              <a:extLst>
                <a:ext uri="{FF2B5EF4-FFF2-40B4-BE49-F238E27FC236}">
                  <a16:creationId xmlns:a16="http://schemas.microsoft.com/office/drawing/2014/main" xmlns="" id="{FF9170B6-3E6E-4D9E-832D-017E62B8A350}"/>
                </a:ext>
              </a:extLst>
            </p:cNvPr>
            <p:cNvGrpSpPr/>
            <p:nvPr/>
          </p:nvGrpSpPr>
          <p:grpSpPr>
            <a:xfrm>
              <a:off x="4778270" y="3238273"/>
              <a:ext cx="6181" cy="6181"/>
              <a:chOff x="4778270" y="3238273"/>
              <a:chExt cx="6181" cy="6181"/>
            </a:xfrm>
            <a:solidFill>
              <a:srgbClr val="B4B4B4"/>
            </a:solidFill>
          </p:grpSpPr>
          <p:sp>
            <p:nvSpPr>
              <p:cNvPr id="1807" name="任意多边形: 形状 1806">
                <a:extLst>
                  <a:ext uri="{FF2B5EF4-FFF2-40B4-BE49-F238E27FC236}">
                    <a16:creationId xmlns:a16="http://schemas.microsoft.com/office/drawing/2014/main" xmlns="" id="{6EC52230-05A0-470C-B7A0-CA72072F4DFB}"/>
                  </a:ext>
                </a:extLst>
              </p:cNvPr>
              <p:cNvSpPr/>
              <p:nvPr/>
            </p:nvSpPr>
            <p:spPr>
              <a:xfrm>
                <a:off x="4780674" y="3240849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8" name="任意多边形: 形状 1807">
                <a:extLst>
                  <a:ext uri="{FF2B5EF4-FFF2-40B4-BE49-F238E27FC236}">
                    <a16:creationId xmlns:a16="http://schemas.microsoft.com/office/drawing/2014/main" xmlns="" id="{0B6EE582-7C54-4DB9-9D98-213598CA4129}"/>
                  </a:ext>
                </a:extLst>
              </p:cNvPr>
              <p:cNvSpPr/>
              <p:nvPr/>
            </p:nvSpPr>
            <p:spPr>
              <a:xfrm>
                <a:off x="4778270" y="3238273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3778 w 6181"/>
                  <a:gd name="connsiteY5" fmla="*/ 0 h 6181"/>
                  <a:gd name="connsiteX6" fmla="*/ 3778 w 6181"/>
                  <a:gd name="connsiteY6" fmla="*/ 0 h 6181"/>
                  <a:gd name="connsiteX7" fmla="*/ 6182 w 6181"/>
                  <a:gd name="connsiteY7" fmla="*/ 0 h 6181"/>
                  <a:gd name="connsiteX8" fmla="*/ 6182 w 6181"/>
                  <a:gd name="connsiteY8" fmla="*/ 2404 h 6181"/>
                  <a:gd name="connsiteX9" fmla="*/ 6182 w 6181"/>
                  <a:gd name="connsiteY9" fmla="*/ 3606 h 6181"/>
                  <a:gd name="connsiteX10" fmla="*/ 6182 w 6181"/>
                  <a:gd name="connsiteY10" fmla="*/ 6182 h 6181"/>
                  <a:gd name="connsiteX11" fmla="*/ 3606 w 6181"/>
                  <a:gd name="connsiteY11" fmla="*/ 6182 h 6181"/>
                  <a:gd name="connsiteX12" fmla="*/ 3606 w 6181"/>
                  <a:gd name="connsiteY12" fmla="*/ 6182 h 6181"/>
                  <a:gd name="connsiteX13" fmla="*/ 3606 w 6181"/>
                  <a:gd name="connsiteY13" fmla="*/ 4980 h 6181"/>
                  <a:gd name="connsiteX14" fmla="*/ 3606 w 6181"/>
                  <a:gd name="connsiteY14" fmla="*/ 3778 h 6181"/>
                  <a:gd name="connsiteX15" fmla="*/ 3606 w 6181"/>
                  <a:gd name="connsiteY15" fmla="*/ 3778 h 6181"/>
                  <a:gd name="connsiteX16" fmla="*/ 3606 w 6181"/>
                  <a:gd name="connsiteY16" fmla="*/ 4980 h 6181"/>
                  <a:gd name="connsiteX17" fmla="*/ 3606 w 6181"/>
                  <a:gd name="connsiteY17" fmla="*/ 4980 h 6181"/>
                  <a:gd name="connsiteX18" fmla="*/ 3606 w 6181"/>
                  <a:gd name="connsiteY18" fmla="*/ 2576 h 6181"/>
                  <a:gd name="connsiteX19" fmla="*/ 3606 w 6181"/>
                  <a:gd name="connsiteY19" fmla="*/ 1374 h 6181"/>
                  <a:gd name="connsiteX20" fmla="*/ 3606 w 6181"/>
                  <a:gd name="connsiteY20" fmla="*/ 2576 h 6181"/>
                  <a:gd name="connsiteX21" fmla="*/ 3606 w 6181"/>
                  <a:gd name="connsiteY21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344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606" y="4980"/>
                    </a:moveTo>
                    <a:lnTo>
                      <a:pt x="3606" y="3778"/>
                    </a:lnTo>
                    <a:lnTo>
                      <a:pt x="3606" y="3778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  <a:moveTo>
                      <a:pt x="3606" y="2576"/>
                    </a:moveTo>
                    <a:lnTo>
                      <a:pt x="3606" y="1374"/>
                    </a:lnTo>
                    <a:lnTo>
                      <a:pt x="3606" y="2576"/>
                    </a:lnTo>
                    <a:lnTo>
                      <a:pt x="3606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0" name="图形 7">
              <a:extLst>
                <a:ext uri="{FF2B5EF4-FFF2-40B4-BE49-F238E27FC236}">
                  <a16:creationId xmlns:a16="http://schemas.microsoft.com/office/drawing/2014/main" xmlns="" id="{7837E8CC-EEFC-42A6-8FF4-978EFFAAB6A2}"/>
                </a:ext>
              </a:extLst>
            </p:cNvPr>
            <p:cNvGrpSpPr/>
            <p:nvPr/>
          </p:nvGrpSpPr>
          <p:grpSpPr>
            <a:xfrm>
              <a:off x="4764532" y="3308333"/>
              <a:ext cx="1202" cy="4808"/>
              <a:chOff x="4764532" y="3308333"/>
              <a:chExt cx="1202" cy="4808"/>
            </a:xfrm>
            <a:solidFill>
              <a:srgbClr val="B4B4B4"/>
            </a:solidFill>
          </p:grpSpPr>
          <p:sp>
            <p:nvSpPr>
              <p:cNvPr id="1805" name="任意多边形: 形状 1804">
                <a:extLst>
                  <a:ext uri="{FF2B5EF4-FFF2-40B4-BE49-F238E27FC236}">
                    <a16:creationId xmlns:a16="http://schemas.microsoft.com/office/drawing/2014/main" xmlns="" id="{B8607AB2-6CDB-4411-A0C5-46CA16B9F8A3}"/>
                  </a:ext>
                </a:extLst>
              </p:cNvPr>
              <p:cNvSpPr/>
              <p:nvPr/>
            </p:nvSpPr>
            <p:spPr>
              <a:xfrm>
                <a:off x="4764532" y="3310737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6" name="任意多边形: 形状 1805">
                <a:extLst>
                  <a:ext uri="{FF2B5EF4-FFF2-40B4-BE49-F238E27FC236}">
                    <a16:creationId xmlns:a16="http://schemas.microsoft.com/office/drawing/2014/main" xmlns="" id="{62CC59FF-853A-4F0B-8114-9C8E465E2488}"/>
                  </a:ext>
                </a:extLst>
              </p:cNvPr>
              <p:cNvSpPr/>
              <p:nvPr/>
            </p:nvSpPr>
            <p:spPr>
              <a:xfrm>
                <a:off x="4764532" y="3308333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1" name="图形 7">
              <a:extLst>
                <a:ext uri="{FF2B5EF4-FFF2-40B4-BE49-F238E27FC236}">
                  <a16:creationId xmlns:a16="http://schemas.microsoft.com/office/drawing/2014/main" xmlns="" id="{781F3646-C802-4EA6-BBFE-1A9D3602004B}"/>
                </a:ext>
              </a:extLst>
            </p:cNvPr>
            <p:cNvGrpSpPr/>
            <p:nvPr/>
          </p:nvGrpSpPr>
          <p:grpSpPr>
            <a:xfrm>
              <a:off x="7242909" y="3087206"/>
              <a:ext cx="7555" cy="6310"/>
              <a:chOff x="7242909" y="3087206"/>
              <a:chExt cx="7555" cy="6310"/>
            </a:xfrm>
            <a:solidFill>
              <a:srgbClr val="B4B4B4"/>
            </a:solidFill>
          </p:grpSpPr>
          <p:sp>
            <p:nvSpPr>
              <p:cNvPr id="1803" name="任意多边形: 形状 1802">
                <a:extLst>
                  <a:ext uri="{FF2B5EF4-FFF2-40B4-BE49-F238E27FC236}">
                    <a16:creationId xmlns:a16="http://schemas.microsoft.com/office/drawing/2014/main" xmlns="" id="{1679C23D-4DCF-453C-B715-C354A449C16B}"/>
                  </a:ext>
                </a:extLst>
              </p:cNvPr>
              <p:cNvSpPr/>
              <p:nvPr/>
            </p:nvSpPr>
            <p:spPr>
              <a:xfrm>
                <a:off x="7245313" y="3089739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1202 h 1202"/>
                  <a:gd name="connsiteX2" fmla="*/ 1202 w 2403"/>
                  <a:gd name="connsiteY2" fmla="*/ 0 h 1202"/>
                  <a:gd name="connsiteX3" fmla="*/ 0 w 2403"/>
                  <a:gd name="connsiteY3" fmla="*/ 1202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4" name="任意多边形: 形状 1803">
                <a:extLst>
                  <a:ext uri="{FF2B5EF4-FFF2-40B4-BE49-F238E27FC236}">
                    <a16:creationId xmlns:a16="http://schemas.microsoft.com/office/drawing/2014/main" xmlns="" id="{B9AF0F57-CE00-482E-AE16-8D13E0907B09}"/>
                  </a:ext>
                </a:extLst>
              </p:cNvPr>
              <p:cNvSpPr/>
              <p:nvPr/>
            </p:nvSpPr>
            <p:spPr>
              <a:xfrm>
                <a:off x="7242909" y="3087206"/>
                <a:ext cx="7555" cy="6310"/>
              </a:xfrm>
              <a:custGeom>
                <a:avLst/>
                <a:gdLst>
                  <a:gd name="connsiteX0" fmla="*/ 4980 w 7555"/>
                  <a:gd name="connsiteY0" fmla="*/ 6139 h 6310"/>
                  <a:gd name="connsiteX1" fmla="*/ 3778 w 7555"/>
                  <a:gd name="connsiteY1" fmla="*/ 6139 h 6310"/>
                  <a:gd name="connsiteX2" fmla="*/ 3778 w 7555"/>
                  <a:gd name="connsiteY2" fmla="*/ 6139 h 6310"/>
                  <a:gd name="connsiteX3" fmla="*/ 3778 w 7555"/>
                  <a:gd name="connsiteY3" fmla="*/ 4765 h 6310"/>
                  <a:gd name="connsiteX4" fmla="*/ 3778 w 7555"/>
                  <a:gd name="connsiteY4" fmla="*/ 6139 h 6310"/>
                  <a:gd name="connsiteX5" fmla="*/ 0 w 7555"/>
                  <a:gd name="connsiteY5" fmla="*/ 6139 h 6310"/>
                  <a:gd name="connsiteX6" fmla="*/ 0 w 7555"/>
                  <a:gd name="connsiteY6" fmla="*/ 3735 h 6310"/>
                  <a:gd name="connsiteX7" fmla="*/ 3091 w 7555"/>
                  <a:gd name="connsiteY7" fmla="*/ 129 h 6310"/>
                  <a:gd name="connsiteX8" fmla="*/ 3091 w 7555"/>
                  <a:gd name="connsiteY8" fmla="*/ 129 h 6310"/>
                  <a:gd name="connsiteX9" fmla="*/ 3778 w 7555"/>
                  <a:gd name="connsiteY9" fmla="*/ 129 h 6310"/>
                  <a:gd name="connsiteX10" fmla="*/ 3778 w 7555"/>
                  <a:gd name="connsiteY10" fmla="*/ 129 h 6310"/>
                  <a:gd name="connsiteX11" fmla="*/ 3950 w 7555"/>
                  <a:gd name="connsiteY11" fmla="*/ 129 h 6310"/>
                  <a:gd name="connsiteX12" fmla="*/ 3950 w 7555"/>
                  <a:gd name="connsiteY12" fmla="*/ 129 h 6310"/>
                  <a:gd name="connsiteX13" fmla="*/ 4293 w 7555"/>
                  <a:gd name="connsiteY13" fmla="*/ 129 h 6310"/>
                  <a:gd name="connsiteX14" fmla="*/ 4293 w 7555"/>
                  <a:gd name="connsiteY14" fmla="*/ 129 h 6310"/>
                  <a:gd name="connsiteX15" fmla="*/ 6869 w 7555"/>
                  <a:gd name="connsiteY15" fmla="*/ 1331 h 6310"/>
                  <a:gd name="connsiteX16" fmla="*/ 6869 w 7555"/>
                  <a:gd name="connsiteY16" fmla="*/ 1331 h 6310"/>
                  <a:gd name="connsiteX17" fmla="*/ 7556 w 7555"/>
                  <a:gd name="connsiteY17" fmla="*/ 3907 h 6310"/>
                  <a:gd name="connsiteX18" fmla="*/ 7556 w 7555"/>
                  <a:gd name="connsiteY18" fmla="*/ 3907 h 6310"/>
                  <a:gd name="connsiteX19" fmla="*/ 7556 w 7555"/>
                  <a:gd name="connsiteY19" fmla="*/ 6311 h 6310"/>
                  <a:gd name="connsiteX20" fmla="*/ 4980 w 7555"/>
                  <a:gd name="connsiteY20" fmla="*/ 6311 h 6310"/>
                  <a:gd name="connsiteX21" fmla="*/ 4980 w 7555"/>
                  <a:gd name="connsiteY21" fmla="*/ 6139 h 6310"/>
                  <a:gd name="connsiteX22" fmla="*/ 2919 w 7555"/>
                  <a:gd name="connsiteY22" fmla="*/ 4078 h 6310"/>
                  <a:gd name="connsiteX23" fmla="*/ 3435 w 7555"/>
                  <a:gd name="connsiteY23" fmla="*/ 3735 h 6310"/>
                  <a:gd name="connsiteX24" fmla="*/ 3435 w 7555"/>
                  <a:gd name="connsiteY24" fmla="*/ 3735 h 6310"/>
                  <a:gd name="connsiteX25" fmla="*/ 2919 w 7555"/>
                  <a:gd name="connsiteY25" fmla="*/ 4078 h 6310"/>
                  <a:gd name="connsiteX26" fmla="*/ 2919 w 7555"/>
                  <a:gd name="connsiteY26" fmla="*/ 4078 h 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555" h="6310">
                    <a:moveTo>
                      <a:pt x="4980" y="6139"/>
                    </a:moveTo>
                    <a:cubicBezTo>
                      <a:pt x="4980" y="6139"/>
                      <a:pt x="4980" y="6139"/>
                      <a:pt x="3778" y="6139"/>
                    </a:cubicBezTo>
                    <a:lnTo>
                      <a:pt x="3778" y="6139"/>
                    </a:lnTo>
                    <a:lnTo>
                      <a:pt x="3778" y="4765"/>
                    </a:lnTo>
                    <a:lnTo>
                      <a:pt x="3778" y="6139"/>
                    </a:lnTo>
                    <a:lnTo>
                      <a:pt x="0" y="6139"/>
                    </a:lnTo>
                    <a:lnTo>
                      <a:pt x="0" y="3735"/>
                    </a:lnTo>
                    <a:cubicBezTo>
                      <a:pt x="172" y="644"/>
                      <a:pt x="2919" y="129"/>
                      <a:pt x="3091" y="129"/>
                    </a:cubicBezTo>
                    <a:lnTo>
                      <a:pt x="3091" y="129"/>
                    </a:lnTo>
                    <a:cubicBezTo>
                      <a:pt x="3606" y="-43"/>
                      <a:pt x="3778" y="-43"/>
                      <a:pt x="3778" y="129"/>
                    </a:cubicBezTo>
                    <a:lnTo>
                      <a:pt x="3778" y="129"/>
                    </a:lnTo>
                    <a:cubicBezTo>
                      <a:pt x="3778" y="129"/>
                      <a:pt x="3778" y="129"/>
                      <a:pt x="3950" y="129"/>
                    </a:cubicBezTo>
                    <a:lnTo>
                      <a:pt x="3950" y="129"/>
                    </a:lnTo>
                    <a:cubicBezTo>
                      <a:pt x="3950" y="129"/>
                      <a:pt x="4121" y="129"/>
                      <a:pt x="4293" y="129"/>
                    </a:cubicBezTo>
                    <a:lnTo>
                      <a:pt x="4293" y="129"/>
                    </a:lnTo>
                    <a:cubicBezTo>
                      <a:pt x="4808" y="129"/>
                      <a:pt x="5667" y="129"/>
                      <a:pt x="6869" y="1331"/>
                    </a:cubicBezTo>
                    <a:lnTo>
                      <a:pt x="6869" y="1331"/>
                    </a:lnTo>
                    <a:cubicBezTo>
                      <a:pt x="7727" y="2876"/>
                      <a:pt x="7384" y="3220"/>
                      <a:pt x="7556" y="3907"/>
                    </a:cubicBezTo>
                    <a:lnTo>
                      <a:pt x="7556" y="3907"/>
                    </a:lnTo>
                    <a:lnTo>
                      <a:pt x="7556" y="6311"/>
                    </a:lnTo>
                    <a:lnTo>
                      <a:pt x="4980" y="6311"/>
                    </a:lnTo>
                    <a:lnTo>
                      <a:pt x="4980" y="6139"/>
                    </a:lnTo>
                    <a:close/>
                    <a:moveTo>
                      <a:pt x="2919" y="4078"/>
                    </a:moveTo>
                    <a:lnTo>
                      <a:pt x="3435" y="3735"/>
                    </a:lnTo>
                    <a:lnTo>
                      <a:pt x="3435" y="3735"/>
                    </a:lnTo>
                    <a:lnTo>
                      <a:pt x="2919" y="4078"/>
                    </a:lnTo>
                    <a:lnTo>
                      <a:pt x="2919" y="40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2" name="图形 7">
              <a:extLst>
                <a:ext uri="{FF2B5EF4-FFF2-40B4-BE49-F238E27FC236}">
                  <a16:creationId xmlns:a16="http://schemas.microsoft.com/office/drawing/2014/main" xmlns="" id="{501EC709-334D-495E-80E7-048106ECF113}"/>
                </a:ext>
              </a:extLst>
            </p:cNvPr>
            <p:cNvGrpSpPr/>
            <p:nvPr/>
          </p:nvGrpSpPr>
          <p:grpSpPr>
            <a:xfrm>
              <a:off x="7343535" y="3061921"/>
              <a:ext cx="7211" cy="14252"/>
              <a:chOff x="7343535" y="3061921"/>
              <a:chExt cx="7211" cy="14252"/>
            </a:xfrm>
            <a:solidFill>
              <a:srgbClr val="B4B4B4"/>
            </a:solidFill>
          </p:grpSpPr>
          <p:sp>
            <p:nvSpPr>
              <p:cNvPr id="1801" name="任意多边形: 形状 1800">
                <a:extLst>
                  <a:ext uri="{FF2B5EF4-FFF2-40B4-BE49-F238E27FC236}">
                    <a16:creationId xmlns:a16="http://schemas.microsoft.com/office/drawing/2014/main" xmlns="" id="{00284933-E32B-4CA2-BA50-4EA1A726A08C}"/>
                  </a:ext>
                </a:extLst>
              </p:cNvPr>
              <p:cNvSpPr/>
              <p:nvPr/>
            </p:nvSpPr>
            <p:spPr>
              <a:xfrm>
                <a:off x="7345939" y="3067759"/>
                <a:ext cx="1374" cy="2575"/>
              </a:xfrm>
              <a:custGeom>
                <a:avLst/>
                <a:gdLst>
                  <a:gd name="connsiteX0" fmla="*/ 0 w 1374"/>
                  <a:gd name="connsiteY0" fmla="*/ 2576 h 2575"/>
                  <a:gd name="connsiteX1" fmla="*/ 1374 w 1374"/>
                  <a:gd name="connsiteY1" fmla="*/ 1374 h 2575"/>
                  <a:gd name="connsiteX2" fmla="*/ 0 w 1374"/>
                  <a:gd name="connsiteY2" fmla="*/ 0 h 2575"/>
                  <a:gd name="connsiteX3" fmla="*/ 0 w 1374"/>
                  <a:gd name="connsiteY3" fmla="*/ 1374 h 2575"/>
                  <a:gd name="connsiteX4" fmla="*/ 0 w 1374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4" h="2575">
                    <a:moveTo>
                      <a:pt x="0" y="2576"/>
                    </a:moveTo>
                    <a:lnTo>
                      <a:pt x="1374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2" name="任意多边形: 形状 1801">
                <a:extLst>
                  <a:ext uri="{FF2B5EF4-FFF2-40B4-BE49-F238E27FC236}">
                    <a16:creationId xmlns:a16="http://schemas.microsoft.com/office/drawing/2014/main" xmlns="" id="{3343517B-4CF7-4BC2-B9A1-C072F5212EB0}"/>
                  </a:ext>
                </a:extLst>
              </p:cNvPr>
              <p:cNvSpPr/>
              <p:nvPr/>
            </p:nvSpPr>
            <p:spPr>
              <a:xfrm>
                <a:off x="7343535" y="3061921"/>
                <a:ext cx="7211" cy="14252"/>
              </a:xfrm>
              <a:custGeom>
                <a:avLst/>
                <a:gdLst>
                  <a:gd name="connsiteX0" fmla="*/ 0 w 7211"/>
                  <a:gd name="connsiteY0" fmla="*/ 8414 h 14252"/>
                  <a:gd name="connsiteX1" fmla="*/ 0 w 7211"/>
                  <a:gd name="connsiteY1" fmla="*/ 7212 h 14252"/>
                  <a:gd name="connsiteX2" fmla="*/ 0 w 7211"/>
                  <a:gd name="connsiteY2" fmla="*/ 0 h 14252"/>
                  <a:gd name="connsiteX3" fmla="*/ 4121 w 7211"/>
                  <a:gd name="connsiteY3" fmla="*/ 4121 h 14252"/>
                  <a:gd name="connsiteX4" fmla="*/ 7212 w 7211"/>
                  <a:gd name="connsiteY4" fmla="*/ 7212 h 14252"/>
                  <a:gd name="connsiteX5" fmla="*/ 5495 w 7211"/>
                  <a:gd name="connsiteY5" fmla="*/ 8929 h 14252"/>
                  <a:gd name="connsiteX6" fmla="*/ 4121 w 7211"/>
                  <a:gd name="connsiteY6" fmla="*/ 10131 h 14252"/>
                  <a:gd name="connsiteX7" fmla="*/ 2404 w 7211"/>
                  <a:gd name="connsiteY7" fmla="*/ 8414 h 14252"/>
                  <a:gd name="connsiteX8" fmla="*/ 4121 w 7211"/>
                  <a:gd name="connsiteY8" fmla="*/ 10131 h 14252"/>
                  <a:gd name="connsiteX9" fmla="*/ 0 w 7211"/>
                  <a:gd name="connsiteY9" fmla="*/ 14252 h 14252"/>
                  <a:gd name="connsiteX10" fmla="*/ 0 w 7211"/>
                  <a:gd name="connsiteY10" fmla="*/ 8414 h 1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1" h="14252">
                    <a:moveTo>
                      <a:pt x="0" y="8414"/>
                    </a:moveTo>
                    <a:lnTo>
                      <a:pt x="0" y="7212"/>
                    </a:lnTo>
                    <a:lnTo>
                      <a:pt x="0" y="0"/>
                    </a:lnTo>
                    <a:lnTo>
                      <a:pt x="4121" y="4121"/>
                    </a:lnTo>
                    <a:lnTo>
                      <a:pt x="7212" y="7212"/>
                    </a:lnTo>
                    <a:lnTo>
                      <a:pt x="5495" y="8929"/>
                    </a:lnTo>
                    <a:lnTo>
                      <a:pt x="4121" y="10131"/>
                    </a:lnTo>
                    <a:lnTo>
                      <a:pt x="2404" y="8414"/>
                    </a:lnTo>
                    <a:lnTo>
                      <a:pt x="4121" y="10131"/>
                    </a:lnTo>
                    <a:lnTo>
                      <a:pt x="0" y="14252"/>
                    </a:lnTo>
                    <a:lnTo>
                      <a:pt x="0" y="84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3" name="图形 7">
              <a:extLst>
                <a:ext uri="{FF2B5EF4-FFF2-40B4-BE49-F238E27FC236}">
                  <a16:creationId xmlns:a16="http://schemas.microsoft.com/office/drawing/2014/main" xmlns="" id="{D8E0DC85-AF22-41E4-BE56-4A94A5982C82}"/>
                </a:ext>
              </a:extLst>
            </p:cNvPr>
            <p:cNvGrpSpPr/>
            <p:nvPr/>
          </p:nvGrpSpPr>
          <p:grpSpPr>
            <a:xfrm>
              <a:off x="7369807" y="3062779"/>
              <a:ext cx="6181" cy="6696"/>
              <a:chOff x="7369807" y="3062779"/>
              <a:chExt cx="6181" cy="6696"/>
            </a:xfrm>
            <a:solidFill>
              <a:srgbClr val="B4B4B4"/>
            </a:solidFill>
          </p:grpSpPr>
          <p:sp>
            <p:nvSpPr>
              <p:cNvPr id="1799" name="任意多边形: 形状 1798">
                <a:extLst>
                  <a:ext uri="{FF2B5EF4-FFF2-40B4-BE49-F238E27FC236}">
                    <a16:creationId xmlns:a16="http://schemas.microsoft.com/office/drawing/2014/main" xmlns="" id="{1E1DF472-A280-45BE-8C55-E249C5C4CC92}"/>
                  </a:ext>
                </a:extLst>
              </p:cNvPr>
              <p:cNvSpPr/>
              <p:nvPr/>
            </p:nvSpPr>
            <p:spPr>
              <a:xfrm>
                <a:off x="7372540" y="3065355"/>
                <a:ext cx="1216" cy="1202"/>
              </a:xfrm>
              <a:custGeom>
                <a:avLst/>
                <a:gdLst>
                  <a:gd name="connsiteX0" fmla="*/ 1216 w 1216"/>
                  <a:gd name="connsiteY0" fmla="*/ 1202 h 1202"/>
                  <a:gd name="connsiteX1" fmla="*/ 1216 w 1216"/>
                  <a:gd name="connsiteY1" fmla="*/ 0 h 1202"/>
                  <a:gd name="connsiteX2" fmla="*/ 15 w 1216"/>
                  <a:gd name="connsiteY2" fmla="*/ 0 h 1202"/>
                  <a:gd name="connsiteX3" fmla="*/ 1216 w 1216"/>
                  <a:gd name="connsiteY3" fmla="*/ 1202 h 1202"/>
                  <a:gd name="connsiteX4" fmla="*/ 1216 w 1216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2">
                    <a:moveTo>
                      <a:pt x="1216" y="1202"/>
                    </a:moveTo>
                    <a:cubicBezTo>
                      <a:pt x="1216" y="1202"/>
                      <a:pt x="1216" y="1202"/>
                      <a:pt x="1216" y="0"/>
                    </a:cubicBezTo>
                    <a:lnTo>
                      <a:pt x="15" y="0"/>
                    </a:lnTo>
                    <a:cubicBezTo>
                      <a:pt x="-157" y="1202"/>
                      <a:pt x="1216" y="1202"/>
                      <a:pt x="1216" y="1202"/>
                    </a:cubicBezTo>
                    <a:lnTo>
                      <a:pt x="121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0" name="任意多边形: 形状 1799">
                <a:extLst>
                  <a:ext uri="{FF2B5EF4-FFF2-40B4-BE49-F238E27FC236}">
                    <a16:creationId xmlns:a16="http://schemas.microsoft.com/office/drawing/2014/main" xmlns="" id="{29634D78-6031-4B30-A092-623792108069}"/>
                  </a:ext>
                </a:extLst>
              </p:cNvPr>
              <p:cNvSpPr/>
              <p:nvPr/>
            </p:nvSpPr>
            <p:spPr>
              <a:xfrm>
                <a:off x="7369807" y="3062779"/>
                <a:ext cx="6181" cy="6696"/>
              </a:xfrm>
              <a:custGeom>
                <a:avLst/>
                <a:gdLst>
                  <a:gd name="connsiteX0" fmla="*/ 3263 w 6181"/>
                  <a:gd name="connsiteY0" fmla="*/ 6010 h 6696"/>
                  <a:gd name="connsiteX1" fmla="*/ 3434 w 6181"/>
                  <a:gd name="connsiteY1" fmla="*/ 6010 h 6696"/>
                  <a:gd name="connsiteX2" fmla="*/ 3434 w 6181"/>
                  <a:gd name="connsiteY2" fmla="*/ 6010 h 6696"/>
                  <a:gd name="connsiteX3" fmla="*/ 0 w 6181"/>
                  <a:gd name="connsiteY3" fmla="*/ 2404 h 6696"/>
                  <a:gd name="connsiteX4" fmla="*/ 0 w 6181"/>
                  <a:gd name="connsiteY4" fmla="*/ 2404 h 6696"/>
                  <a:gd name="connsiteX5" fmla="*/ 0 w 6181"/>
                  <a:gd name="connsiteY5" fmla="*/ 0 h 6696"/>
                  <a:gd name="connsiteX6" fmla="*/ 2404 w 6181"/>
                  <a:gd name="connsiteY6" fmla="*/ 0 h 6696"/>
                  <a:gd name="connsiteX7" fmla="*/ 6182 w 6181"/>
                  <a:gd name="connsiteY7" fmla="*/ 0 h 6696"/>
                  <a:gd name="connsiteX8" fmla="*/ 6182 w 6181"/>
                  <a:gd name="connsiteY8" fmla="*/ 2404 h 6696"/>
                  <a:gd name="connsiteX9" fmla="*/ 6182 w 6181"/>
                  <a:gd name="connsiteY9" fmla="*/ 3606 h 6696"/>
                  <a:gd name="connsiteX10" fmla="*/ 6182 w 6181"/>
                  <a:gd name="connsiteY10" fmla="*/ 3606 h 6696"/>
                  <a:gd name="connsiteX11" fmla="*/ 6182 w 6181"/>
                  <a:gd name="connsiteY11" fmla="*/ 6697 h 6696"/>
                  <a:gd name="connsiteX12" fmla="*/ 3263 w 6181"/>
                  <a:gd name="connsiteY12" fmla="*/ 6010 h 6696"/>
                  <a:gd name="connsiteX13" fmla="*/ 3263 w 6181"/>
                  <a:gd name="connsiteY13" fmla="*/ 6010 h 6696"/>
                  <a:gd name="connsiteX14" fmla="*/ 3949 w 6181"/>
                  <a:gd name="connsiteY14" fmla="*/ 3778 h 6696"/>
                  <a:gd name="connsiteX15" fmla="*/ 4293 w 6181"/>
                  <a:gd name="connsiteY15" fmla="*/ 2576 h 6696"/>
                  <a:gd name="connsiteX16" fmla="*/ 5151 w 6181"/>
                  <a:gd name="connsiteY16" fmla="*/ 2576 h 6696"/>
                  <a:gd name="connsiteX17" fmla="*/ 4293 w 6181"/>
                  <a:gd name="connsiteY17" fmla="*/ 2576 h 6696"/>
                  <a:gd name="connsiteX18" fmla="*/ 3949 w 6181"/>
                  <a:gd name="connsiteY18" fmla="*/ 3778 h 6696"/>
                  <a:gd name="connsiteX19" fmla="*/ 3949 w 6181"/>
                  <a:gd name="connsiteY19" fmla="*/ 3778 h 6696"/>
                  <a:gd name="connsiteX20" fmla="*/ 4464 w 6181"/>
                  <a:gd name="connsiteY20" fmla="*/ 1546 h 6696"/>
                  <a:gd name="connsiteX21" fmla="*/ 4464 w 6181"/>
                  <a:gd name="connsiteY21" fmla="*/ 1374 h 6696"/>
                  <a:gd name="connsiteX22" fmla="*/ 4464 w 6181"/>
                  <a:gd name="connsiteY22" fmla="*/ 1546 h 6696"/>
                  <a:gd name="connsiteX23" fmla="*/ 4464 w 6181"/>
                  <a:gd name="connsiteY23" fmla="*/ 1546 h 6696"/>
                  <a:gd name="connsiteX24" fmla="*/ 4464 w 6181"/>
                  <a:gd name="connsiteY24" fmla="*/ 1546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696">
                    <a:moveTo>
                      <a:pt x="3263" y="6010"/>
                    </a:moveTo>
                    <a:cubicBezTo>
                      <a:pt x="3263" y="6010"/>
                      <a:pt x="3263" y="6010"/>
                      <a:pt x="3434" y="6010"/>
                    </a:cubicBezTo>
                    <a:lnTo>
                      <a:pt x="3434" y="6010"/>
                    </a:lnTo>
                    <a:cubicBezTo>
                      <a:pt x="2576" y="5838"/>
                      <a:pt x="171" y="5152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606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6697"/>
                    </a:lnTo>
                    <a:lnTo>
                      <a:pt x="3263" y="6010"/>
                    </a:lnTo>
                    <a:lnTo>
                      <a:pt x="3263" y="6010"/>
                    </a:lnTo>
                    <a:close/>
                    <a:moveTo>
                      <a:pt x="3949" y="3778"/>
                    </a:moveTo>
                    <a:lnTo>
                      <a:pt x="4293" y="2576"/>
                    </a:lnTo>
                    <a:lnTo>
                      <a:pt x="5151" y="2576"/>
                    </a:lnTo>
                    <a:lnTo>
                      <a:pt x="4293" y="2576"/>
                    </a:lnTo>
                    <a:lnTo>
                      <a:pt x="3949" y="3778"/>
                    </a:lnTo>
                    <a:lnTo>
                      <a:pt x="3949" y="3778"/>
                    </a:lnTo>
                    <a:close/>
                    <a:moveTo>
                      <a:pt x="4464" y="1546"/>
                    </a:moveTo>
                    <a:lnTo>
                      <a:pt x="4464" y="1374"/>
                    </a:lnTo>
                    <a:lnTo>
                      <a:pt x="4464" y="1546"/>
                    </a:lnTo>
                    <a:lnTo>
                      <a:pt x="4464" y="1546"/>
                    </a:lnTo>
                    <a:lnTo>
                      <a:pt x="4464" y="154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4" name="图形 7">
              <a:extLst>
                <a:ext uri="{FF2B5EF4-FFF2-40B4-BE49-F238E27FC236}">
                  <a16:creationId xmlns:a16="http://schemas.microsoft.com/office/drawing/2014/main" xmlns="" id="{D49B994D-CBAA-4444-8CE1-F379C60E9B11}"/>
                </a:ext>
              </a:extLst>
            </p:cNvPr>
            <p:cNvGrpSpPr/>
            <p:nvPr/>
          </p:nvGrpSpPr>
          <p:grpSpPr>
            <a:xfrm>
              <a:off x="7372555" y="3043891"/>
              <a:ext cx="6181" cy="7212"/>
              <a:chOff x="7372555" y="3043891"/>
              <a:chExt cx="6181" cy="7212"/>
            </a:xfrm>
            <a:solidFill>
              <a:srgbClr val="B4B4B4"/>
            </a:solidFill>
          </p:grpSpPr>
          <p:sp>
            <p:nvSpPr>
              <p:cNvPr id="1797" name="任意多边形: 形状 1796">
                <a:extLst>
                  <a:ext uri="{FF2B5EF4-FFF2-40B4-BE49-F238E27FC236}">
                    <a16:creationId xmlns:a16="http://schemas.microsoft.com/office/drawing/2014/main" xmlns="" id="{0880B0B8-D040-4DE6-BB74-AB54A6BB3986}"/>
                  </a:ext>
                </a:extLst>
              </p:cNvPr>
              <p:cNvSpPr/>
              <p:nvPr/>
            </p:nvSpPr>
            <p:spPr>
              <a:xfrm>
                <a:off x="7374959" y="3046295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8" name="任意多边形: 形状 1797">
                <a:extLst>
                  <a:ext uri="{FF2B5EF4-FFF2-40B4-BE49-F238E27FC236}">
                    <a16:creationId xmlns:a16="http://schemas.microsoft.com/office/drawing/2014/main" xmlns="" id="{D8F42C34-8BD1-4390-9A3F-11954A3FED43}"/>
                  </a:ext>
                </a:extLst>
              </p:cNvPr>
              <p:cNvSpPr/>
              <p:nvPr/>
            </p:nvSpPr>
            <p:spPr>
              <a:xfrm>
                <a:off x="7372555" y="3043891"/>
                <a:ext cx="6181" cy="7212"/>
              </a:xfrm>
              <a:custGeom>
                <a:avLst/>
                <a:gdLst>
                  <a:gd name="connsiteX0" fmla="*/ 171 w 6181"/>
                  <a:gd name="connsiteY0" fmla="*/ 4636 h 7212"/>
                  <a:gd name="connsiteX1" fmla="*/ 0 w 6181"/>
                  <a:gd name="connsiteY1" fmla="*/ 3606 h 7212"/>
                  <a:gd name="connsiteX2" fmla="*/ 0 w 6181"/>
                  <a:gd name="connsiteY2" fmla="*/ 3606 h 7212"/>
                  <a:gd name="connsiteX3" fmla="*/ 3778 w 6181"/>
                  <a:gd name="connsiteY3" fmla="*/ 0 h 7212"/>
                  <a:gd name="connsiteX4" fmla="*/ 3778 w 6181"/>
                  <a:gd name="connsiteY4" fmla="*/ 0 h 7212"/>
                  <a:gd name="connsiteX5" fmla="*/ 6182 w 6181"/>
                  <a:gd name="connsiteY5" fmla="*/ 0 h 7212"/>
                  <a:gd name="connsiteX6" fmla="*/ 6182 w 6181"/>
                  <a:gd name="connsiteY6" fmla="*/ 2404 h 7212"/>
                  <a:gd name="connsiteX7" fmla="*/ 6182 w 6181"/>
                  <a:gd name="connsiteY7" fmla="*/ 3606 h 7212"/>
                  <a:gd name="connsiteX8" fmla="*/ 6182 w 6181"/>
                  <a:gd name="connsiteY8" fmla="*/ 4808 h 7212"/>
                  <a:gd name="connsiteX9" fmla="*/ 6182 w 6181"/>
                  <a:gd name="connsiteY9" fmla="*/ 4808 h 7212"/>
                  <a:gd name="connsiteX10" fmla="*/ 6182 w 6181"/>
                  <a:gd name="connsiteY10" fmla="*/ 4808 h 7212"/>
                  <a:gd name="connsiteX11" fmla="*/ 6182 w 6181"/>
                  <a:gd name="connsiteY11" fmla="*/ 5152 h 7212"/>
                  <a:gd name="connsiteX12" fmla="*/ 6182 w 6181"/>
                  <a:gd name="connsiteY12" fmla="*/ 5152 h 7212"/>
                  <a:gd name="connsiteX13" fmla="*/ 6010 w 6181"/>
                  <a:gd name="connsiteY13" fmla="*/ 5838 h 7212"/>
                  <a:gd name="connsiteX14" fmla="*/ 6010 w 6181"/>
                  <a:gd name="connsiteY14" fmla="*/ 5838 h 7212"/>
                  <a:gd name="connsiteX15" fmla="*/ 5495 w 6181"/>
                  <a:gd name="connsiteY15" fmla="*/ 6525 h 7212"/>
                  <a:gd name="connsiteX16" fmla="*/ 5495 w 6181"/>
                  <a:gd name="connsiteY16" fmla="*/ 6525 h 7212"/>
                  <a:gd name="connsiteX17" fmla="*/ 4808 w 6181"/>
                  <a:gd name="connsiteY17" fmla="*/ 7040 h 7212"/>
                  <a:gd name="connsiteX18" fmla="*/ 4808 w 6181"/>
                  <a:gd name="connsiteY18" fmla="*/ 7040 h 7212"/>
                  <a:gd name="connsiteX19" fmla="*/ 4808 w 6181"/>
                  <a:gd name="connsiteY19" fmla="*/ 7040 h 7212"/>
                  <a:gd name="connsiteX20" fmla="*/ 4808 w 6181"/>
                  <a:gd name="connsiteY20" fmla="*/ 7040 h 7212"/>
                  <a:gd name="connsiteX21" fmla="*/ 4808 w 6181"/>
                  <a:gd name="connsiteY21" fmla="*/ 7040 h 7212"/>
                  <a:gd name="connsiteX22" fmla="*/ 4121 w 6181"/>
                  <a:gd name="connsiteY22" fmla="*/ 5495 h 7212"/>
                  <a:gd name="connsiteX23" fmla="*/ 4121 w 6181"/>
                  <a:gd name="connsiteY23" fmla="*/ 5495 h 7212"/>
                  <a:gd name="connsiteX24" fmla="*/ 4808 w 6181"/>
                  <a:gd name="connsiteY24" fmla="*/ 7040 h 7212"/>
                  <a:gd name="connsiteX25" fmla="*/ 4808 w 6181"/>
                  <a:gd name="connsiteY25" fmla="*/ 7040 h 7212"/>
                  <a:gd name="connsiteX26" fmla="*/ 4808 w 6181"/>
                  <a:gd name="connsiteY26" fmla="*/ 7040 h 7212"/>
                  <a:gd name="connsiteX27" fmla="*/ 4808 w 6181"/>
                  <a:gd name="connsiteY27" fmla="*/ 7040 h 7212"/>
                  <a:gd name="connsiteX28" fmla="*/ 3778 w 6181"/>
                  <a:gd name="connsiteY28" fmla="*/ 7212 h 7212"/>
                  <a:gd name="connsiteX29" fmla="*/ 3778 w 6181"/>
                  <a:gd name="connsiteY29" fmla="*/ 7212 h 7212"/>
                  <a:gd name="connsiteX30" fmla="*/ 171 w 6181"/>
                  <a:gd name="connsiteY30" fmla="*/ 4636 h 7212"/>
                  <a:gd name="connsiteX31" fmla="*/ 171 w 6181"/>
                  <a:gd name="connsiteY31" fmla="*/ 4636 h 7212"/>
                  <a:gd name="connsiteX32" fmla="*/ 3606 w 6181"/>
                  <a:gd name="connsiteY32" fmla="*/ 4808 h 7212"/>
                  <a:gd name="connsiteX33" fmla="*/ 3606 w 6181"/>
                  <a:gd name="connsiteY33" fmla="*/ 4808 h 7212"/>
                  <a:gd name="connsiteX34" fmla="*/ 3606 w 6181"/>
                  <a:gd name="connsiteY34" fmla="*/ 4808 h 7212"/>
                  <a:gd name="connsiteX35" fmla="*/ 3606 w 6181"/>
                  <a:gd name="connsiteY35" fmla="*/ 4808 h 7212"/>
                  <a:gd name="connsiteX36" fmla="*/ 3606 w 6181"/>
                  <a:gd name="connsiteY36" fmla="*/ 4808 h 7212"/>
                  <a:gd name="connsiteX37" fmla="*/ 3778 w 6181"/>
                  <a:gd name="connsiteY37" fmla="*/ 4636 h 7212"/>
                  <a:gd name="connsiteX38" fmla="*/ 3606 w 6181"/>
                  <a:gd name="connsiteY38" fmla="*/ 4808 h 7212"/>
                  <a:gd name="connsiteX39" fmla="*/ 3606 w 6181"/>
                  <a:gd name="connsiteY39" fmla="*/ 4808 h 7212"/>
                  <a:gd name="connsiteX40" fmla="*/ 4293 w 6181"/>
                  <a:gd name="connsiteY40" fmla="*/ 4293 h 7212"/>
                  <a:gd name="connsiteX41" fmla="*/ 5666 w 6181"/>
                  <a:gd name="connsiteY41" fmla="*/ 3434 h 7212"/>
                  <a:gd name="connsiteX42" fmla="*/ 4293 w 6181"/>
                  <a:gd name="connsiteY42" fmla="*/ 4293 h 7212"/>
                  <a:gd name="connsiteX43" fmla="*/ 4293 w 6181"/>
                  <a:gd name="connsiteY43" fmla="*/ 4293 h 7212"/>
                  <a:gd name="connsiteX44" fmla="*/ 4293 w 6181"/>
                  <a:gd name="connsiteY44" fmla="*/ 4293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181" h="7212">
                    <a:moveTo>
                      <a:pt x="171" y="4636"/>
                    </a:moveTo>
                    <a:cubicBezTo>
                      <a:pt x="0" y="4293"/>
                      <a:pt x="0" y="3950"/>
                      <a:pt x="0" y="3606"/>
                    </a:cubicBezTo>
                    <a:lnTo>
                      <a:pt x="0" y="3606"/>
                    </a:lnTo>
                    <a:cubicBezTo>
                      <a:pt x="0" y="3434"/>
                      <a:pt x="343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4808"/>
                    </a:lnTo>
                    <a:lnTo>
                      <a:pt x="6182" y="4808"/>
                    </a:lnTo>
                    <a:lnTo>
                      <a:pt x="6182" y="4808"/>
                    </a:lnTo>
                    <a:cubicBezTo>
                      <a:pt x="6182" y="4980"/>
                      <a:pt x="6182" y="4980"/>
                      <a:pt x="6182" y="5152"/>
                    </a:cubicBezTo>
                    <a:lnTo>
                      <a:pt x="6182" y="5152"/>
                    </a:lnTo>
                    <a:cubicBezTo>
                      <a:pt x="6182" y="5323"/>
                      <a:pt x="6182" y="5495"/>
                      <a:pt x="6010" y="5838"/>
                    </a:cubicBezTo>
                    <a:lnTo>
                      <a:pt x="6010" y="5838"/>
                    </a:lnTo>
                    <a:cubicBezTo>
                      <a:pt x="5838" y="6182"/>
                      <a:pt x="5666" y="6354"/>
                      <a:pt x="5495" y="6525"/>
                    </a:cubicBezTo>
                    <a:lnTo>
                      <a:pt x="5495" y="6525"/>
                    </a:lnTo>
                    <a:cubicBezTo>
                      <a:pt x="5323" y="6697"/>
                      <a:pt x="5151" y="6869"/>
                      <a:pt x="4808" y="7040"/>
                    </a:cubicBezTo>
                    <a:lnTo>
                      <a:pt x="4808" y="7040"/>
                    </a:lnTo>
                    <a:cubicBezTo>
                      <a:pt x="4808" y="7040"/>
                      <a:pt x="4808" y="7040"/>
                      <a:pt x="4808" y="7040"/>
                    </a:cubicBezTo>
                    <a:lnTo>
                      <a:pt x="4808" y="7040"/>
                    </a:lnTo>
                    <a:lnTo>
                      <a:pt x="4808" y="7040"/>
                    </a:lnTo>
                    <a:lnTo>
                      <a:pt x="4121" y="5495"/>
                    </a:lnTo>
                    <a:lnTo>
                      <a:pt x="4121" y="5495"/>
                    </a:lnTo>
                    <a:lnTo>
                      <a:pt x="4808" y="7040"/>
                    </a:lnTo>
                    <a:lnTo>
                      <a:pt x="4808" y="7040"/>
                    </a:lnTo>
                    <a:lnTo>
                      <a:pt x="4808" y="7040"/>
                    </a:lnTo>
                    <a:lnTo>
                      <a:pt x="4808" y="7040"/>
                    </a:lnTo>
                    <a:cubicBezTo>
                      <a:pt x="4464" y="7212"/>
                      <a:pt x="4121" y="7212"/>
                      <a:pt x="3778" y="7212"/>
                    </a:cubicBezTo>
                    <a:lnTo>
                      <a:pt x="3778" y="7212"/>
                    </a:lnTo>
                    <a:cubicBezTo>
                      <a:pt x="1373" y="7040"/>
                      <a:pt x="343" y="5667"/>
                      <a:pt x="171" y="4636"/>
                    </a:cubicBezTo>
                    <a:lnTo>
                      <a:pt x="171" y="4636"/>
                    </a:lnTo>
                    <a:close/>
                    <a:moveTo>
                      <a:pt x="3606" y="4808"/>
                    </a:moveTo>
                    <a:lnTo>
                      <a:pt x="3606" y="4808"/>
                    </a:lnTo>
                    <a:lnTo>
                      <a:pt x="3606" y="4808"/>
                    </a:lnTo>
                    <a:lnTo>
                      <a:pt x="3606" y="4808"/>
                    </a:lnTo>
                    <a:close/>
                    <a:moveTo>
                      <a:pt x="3606" y="4808"/>
                    </a:moveTo>
                    <a:lnTo>
                      <a:pt x="3778" y="4636"/>
                    </a:lnTo>
                    <a:lnTo>
                      <a:pt x="3606" y="4808"/>
                    </a:lnTo>
                    <a:lnTo>
                      <a:pt x="3606" y="4808"/>
                    </a:lnTo>
                    <a:close/>
                    <a:moveTo>
                      <a:pt x="4293" y="4293"/>
                    </a:moveTo>
                    <a:lnTo>
                      <a:pt x="5666" y="3434"/>
                    </a:lnTo>
                    <a:lnTo>
                      <a:pt x="4293" y="4293"/>
                    </a:lnTo>
                    <a:lnTo>
                      <a:pt x="4293" y="4293"/>
                    </a:lnTo>
                    <a:lnTo>
                      <a:pt x="4293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5" name="图形 7">
              <a:extLst>
                <a:ext uri="{FF2B5EF4-FFF2-40B4-BE49-F238E27FC236}">
                  <a16:creationId xmlns:a16="http://schemas.microsoft.com/office/drawing/2014/main" xmlns="" id="{E672C240-F723-45D3-B39E-71A2EFA501FE}"/>
                </a:ext>
              </a:extLst>
            </p:cNvPr>
            <p:cNvGrpSpPr/>
            <p:nvPr/>
          </p:nvGrpSpPr>
          <p:grpSpPr>
            <a:xfrm>
              <a:off x="7451544" y="2958548"/>
              <a:ext cx="6182" cy="6010"/>
              <a:chOff x="7451544" y="2958548"/>
              <a:chExt cx="6182" cy="6010"/>
            </a:xfrm>
            <a:solidFill>
              <a:srgbClr val="B4B4B4"/>
            </a:solidFill>
          </p:grpSpPr>
          <p:sp>
            <p:nvSpPr>
              <p:cNvPr id="1795" name="任意多边形: 形状 1794">
                <a:extLst>
                  <a:ext uri="{FF2B5EF4-FFF2-40B4-BE49-F238E27FC236}">
                    <a16:creationId xmlns:a16="http://schemas.microsoft.com/office/drawing/2014/main" xmlns="" id="{24B8C91E-DF7C-44E2-9198-AE93B8D1EF8C}"/>
                  </a:ext>
                </a:extLst>
              </p:cNvPr>
              <p:cNvSpPr/>
              <p:nvPr/>
            </p:nvSpPr>
            <p:spPr>
              <a:xfrm>
                <a:off x="7453948" y="296095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6" name="任意多边形: 形状 1795">
                <a:extLst>
                  <a:ext uri="{FF2B5EF4-FFF2-40B4-BE49-F238E27FC236}">
                    <a16:creationId xmlns:a16="http://schemas.microsoft.com/office/drawing/2014/main" xmlns="" id="{BBBE08C9-4455-450F-986A-6BD0B24E2149}"/>
                  </a:ext>
                </a:extLst>
              </p:cNvPr>
              <p:cNvSpPr/>
              <p:nvPr/>
            </p:nvSpPr>
            <p:spPr>
              <a:xfrm>
                <a:off x="7451544" y="2958548"/>
                <a:ext cx="6182" cy="6010"/>
              </a:xfrm>
              <a:custGeom>
                <a:avLst/>
                <a:gdLst>
                  <a:gd name="connsiteX0" fmla="*/ 3606 w 6182"/>
                  <a:gd name="connsiteY0" fmla="*/ 6010 h 6010"/>
                  <a:gd name="connsiteX1" fmla="*/ 2404 w 6182"/>
                  <a:gd name="connsiteY1" fmla="*/ 6010 h 6010"/>
                  <a:gd name="connsiteX2" fmla="*/ 2404 w 6182"/>
                  <a:gd name="connsiteY2" fmla="*/ 6010 h 6010"/>
                  <a:gd name="connsiteX3" fmla="*/ 2404 w 6182"/>
                  <a:gd name="connsiteY3" fmla="*/ 4808 h 6010"/>
                  <a:gd name="connsiteX4" fmla="*/ 2404 w 6182"/>
                  <a:gd name="connsiteY4" fmla="*/ 6010 h 6010"/>
                  <a:gd name="connsiteX5" fmla="*/ 0 w 6182"/>
                  <a:gd name="connsiteY5" fmla="*/ 6010 h 6010"/>
                  <a:gd name="connsiteX6" fmla="*/ 0 w 6182"/>
                  <a:gd name="connsiteY6" fmla="*/ 3606 h 6010"/>
                  <a:gd name="connsiteX7" fmla="*/ 0 w 6182"/>
                  <a:gd name="connsiteY7" fmla="*/ 2404 h 6010"/>
                  <a:gd name="connsiteX8" fmla="*/ 0 w 6182"/>
                  <a:gd name="connsiteY8" fmla="*/ 2404 h 6010"/>
                  <a:gd name="connsiteX9" fmla="*/ 0 w 6182"/>
                  <a:gd name="connsiteY9" fmla="*/ 0 h 6010"/>
                  <a:gd name="connsiteX10" fmla="*/ 2404 w 6182"/>
                  <a:gd name="connsiteY10" fmla="*/ 0 h 6010"/>
                  <a:gd name="connsiteX11" fmla="*/ 2919 w 6182"/>
                  <a:gd name="connsiteY11" fmla="*/ 0 h 6010"/>
                  <a:gd name="connsiteX12" fmla="*/ 2919 w 6182"/>
                  <a:gd name="connsiteY12" fmla="*/ 0 h 6010"/>
                  <a:gd name="connsiteX13" fmla="*/ 5323 w 6182"/>
                  <a:gd name="connsiteY13" fmla="*/ 859 h 6010"/>
                  <a:gd name="connsiteX14" fmla="*/ 5323 w 6182"/>
                  <a:gd name="connsiteY14" fmla="*/ 859 h 6010"/>
                  <a:gd name="connsiteX15" fmla="*/ 6182 w 6182"/>
                  <a:gd name="connsiteY15" fmla="*/ 3606 h 6010"/>
                  <a:gd name="connsiteX16" fmla="*/ 6182 w 6182"/>
                  <a:gd name="connsiteY16" fmla="*/ 3606 h 6010"/>
                  <a:gd name="connsiteX17" fmla="*/ 6182 w 6182"/>
                  <a:gd name="connsiteY17" fmla="*/ 6010 h 6010"/>
                  <a:gd name="connsiteX18" fmla="*/ 3606 w 6182"/>
                  <a:gd name="connsiteY18" fmla="*/ 6010 h 6010"/>
                  <a:gd name="connsiteX19" fmla="*/ 3606 w 6182"/>
                  <a:gd name="connsiteY19" fmla="*/ 6010 h 6010"/>
                  <a:gd name="connsiteX20" fmla="*/ 3606 w 6182"/>
                  <a:gd name="connsiteY20" fmla="*/ 3606 h 6010"/>
                  <a:gd name="connsiteX21" fmla="*/ 4808 w 6182"/>
                  <a:gd name="connsiteY21" fmla="*/ 3606 h 6010"/>
                  <a:gd name="connsiteX22" fmla="*/ 3606 w 6182"/>
                  <a:gd name="connsiteY22" fmla="*/ 3606 h 6010"/>
                  <a:gd name="connsiteX23" fmla="*/ 3606 w 6182"/>
                  <a:gd name="connsiteY23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182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2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6" name="图形 7">
              <a:extLst>
                <a:ext uri="{FF2B5EF4-FFF2-40B4-BE49-F238E27FC236}">
                  <a16:creationId xmlns:a16="http://schemas.microsoft.com/office/drawing/2014/main" xmlns="" id="{FD885A9F-850C-4C85-AEBD-25AC2F535C53}"/>
                </a:ext>
              </a:extLst>
            </p:cNvPr>
            <p:cNvGrpSpPr/>
            <p:nvPr/>
          </p:nvGrpSpPr>
          <p:grpSpPr>
            <a:xfrm>
              <a:off x="7097981" y="2734115"/>
              <a:ext cx="10131" cy="9100"/>
              <a:chOff x="7097981" y="2734115"/>
              <a:chExt cx="10131" cy="9100"/>
            </a:xfrm>
            <a:solidFill>
              <a:srgbClr val="B4B4B4"/>
            </a:solidFill>
          </p:grpSpPr>
          <p:sp>
            <p:nvSpPr>
              <p:cNvPr id="1793" name="任意多边形: 形状 1792">
                <a:extLst>
                  <a:ext uri="{FF2B5EF4-FFF2-40B4-BE49-F238E27FC236}">
                    <a16:creationId xmlns:a16="http://schemas.microsoft.com/office/drawing/2014/main" xmlns="" id="{00C43006-2593-4F05-86D7-4CA6B23DE26A}"/>
                  </a:ext>
                </a:extLst>
              </p:cNvPr>
              <p:cNvSpPr/>
              <p:nvPr/>
            </p:nvSpPr>
            <p:spPr>
              <a:xfrm>
                <a:off x="7100385" y="2736562"/>
                <a:ext cx="5057" cy="4390"/>
              </a:xfrm>
              <a:custGeom>
                <a:avLst/>
                <a:gdLst>
                  <a:gd name="connsiteX0" fmla="*/ 3778 w 5057"/>
                  <a:gd name="connsiteY0" fmla="*/ 301 h 4390"/>
                  <a:gd name="connsiteX1" fmla="*/ 0 w 5057"/>
                  <a:gd name="connsiteY1" fmla="*/ 1503 h 4390"/>
                  <a:gd name="connsiteX2" fmla="*/ 4979 w 5057"/>
                  <a:gd name="connsiteY2" fmla="*/ 4078 h 4390"/>
                  <a:gd name="connsiteX3" fmla="*/ 3778 w 5057"/>
                  <a:gd name="connsiteY3" fmla="*/ 301 h 4390"/>
                  <a:gd name="connsiteX4" fmla="*/ 3778 w 5057"/>
                  <a:gd name="connsiteY4" fmla="*/ 301 h 4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7" h="4390">
                    <a:moveTo>
                      <a:pt x="3778" y="301"/>
                    </a:moveTo>
                    <a:cubicBezTo>
                      <a:pt x="3778" y="301"/>
                      <a:pt x="0" y="-902"/>
                      <a:pt x="0" y="1503"/>
                    </a:cubicBezTo>
                    <a:cubicBezTo>
                      <a:pt x="1202" y="2705"/>
                      <a:pt x="4979" y="5280"/>
                      <a:pt x="4979" y="4078"/>
                    </a:cubicBezTo>
                    <a:cubicBezTo>
                      <a:pt x="5151" y="1503"/>
                      <a:pt x="5151" y="301"/>
                      <a:pt x="3778" y="301"/>
                    </a:cubicBezTo>
                    <a:lnTo>
                      <a:pt x="3778" y="3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4" name="任意多边形: 形状 1793">
                <a:extLst>
                  <a:ext uri="{FF2B5EF4-FFF2-40B4-BE49-F238E27FC236}">
                    <a16:creationId xmlns:a16="http://schemas.microsoft.com/office/drawing/2014/main" xmlns="" id="{C9F6F16B-0F5F-4FEF-9622-636607FF729C}"/>
                  </a:ext>
                </a:extLst>
              </p:cNvPr>
              <p:cNvSpPr/>
              <p:nvPr/>
            </p:nvSpPr>
            <p:spPr>
              <a:xfrm>
                <a:off x="7097981" y="2734115"/>
                <a:ext cx="10131" cy="9100"/>
              </a:xfrm>
              <a:custGeom>
                <a:avLst/>
                <a:gdLst>
                  <a:gd name="connsiteX0" fmla="*/ 859 w 10131"/>
                  <a:gd name="connsiteY0" fmla="*/ 5838 h 9100"/>
                  <a:gd name="connsiteX1" fmla="*/ 687 w 10131"/>
                  <a:gd name="connsiteY1" fmla="*/ 5667 h 9100"/>
                  <a:gd name="connsiteX2" fmla="*/ 687 w 10131"/>
                  <a:gd name="connsiteY2" fmla="*/ 5667 h 9100"/>
                  <a:gd name="connsiteX3" fmla="*/ 859 w 10131"/>
                  <a:gd name="connsiteY3" fmla="*/ 5838 h 9100"/>
                  <a:gd name="connsiteX4" fmla="*/ 0 w 10131"/>
                  <a:gd name="connsiteY4" fmla="*/ 3950 h 9100"/>
                  <a:gd name="connsiteX5" fmla="*/ 0 w 10131"/>
                  <a:gd name="connsiteY5" fmla="*/ 3950 h 9100"/>
                  <a:gd name="connsiteX6" fmla="*/ 4293 w 10131"/>
                  <a:gd name="connsiteY6" fmla="*/ 0 h 9100"/>
                  <a:gd name="connsiteX7" fmla="*/ 4293 w 10131"/>
                  <a:gd name="connsiteY7" fmla="*/ 0 h 9100"/>
                  <a:gd name="connsiteX8" fmla="*/ 6869 w 10131"/>
                  <a:gd name="connsiteY8" fmla="*/ 515 h 9100"/>
                  <a:gd name="connsiteX9" fmla="*/ 6869 w 10131"/>
                  <a:gd name="connsiteY9" fmla="*/ 515 h 9100"/>
                  <a:gd name="connsiteX10" fmla="*/ 6869 w 10131"/>
                  <a:gd name="connsiteY10" fmla="*/ 515 h 9100"/>
                  <a:gd name="connsiteX11" fmla="*/ 6182 w 10131"/>
                  <a:gd name="connsiteY11" fmla="*/ 2748 h 9100"/>
                  <a:gd name="connsiteX12" fmla="*/ 7212 w 10131"/>
                  <a:gd name="connsiteY12" fmla="*/ 515 h 9100"/>
                  <a:gd name="connsiteX13" fmla="*/ 7212 w 10131"/>
                  <a:gd name="connsiteY13" fmla="*/ 515 h 9100"/>
                  <a:gd name="connsiteX14" fmla="*/ 7212 w 10131"/>
                  <a:gd name="connsiteY14" fmla="*/ 515 h 9100"/>
                  <a:gd name="connsiteX15" fmla="*/ 6182 w 10131"/>
                  <a:gd name="connsiteY15" fmla="*/ 3091 h 9100"/>
                  <a:gd name="connsiteX16" fmla="*/ 6353 w 10131"/>
                  <a:gd name="connsiteY16" fmla="*/ 3950 h 9100"/>
                  <a:gd name="connsiteX17" fmla="*/ 7040 w 10131"/>
                  <a:gd name="connsiteY17" fmla="*/ 4465 h 9100"/>
                  <a:gd name="connsiteX18" fmla="*/ 7040 w 10131"/>
                  <a:gd name="connsiteY18" fmla="*/ 4465 h 9100"/>
                  <a:gd name="connsiteX19" fmla="*/ 7212 w 10131"/>
                  <a:gd name="connsiteY19" fmla="*/ 4465 h 9100"/>
                  <a:gd name="connsiteX20" fmla="*/ 7212 w 10131"/>
                  <a:gd name="connsiteY20" fmla="*/ 4465 h 9100"/>
                  <a:gd name="connsiteX21" fmla="*/ 7212 w 10131"/>
                  <a:gd name="connsiteY21" fmla="*/ 4980 h 9100"/>
                  <a:gd name="connsiteX22" fmla="*/ 8586 w 10131"/>
                  <a:gd name="connsiteY22" fmla="*/ 3263 h 9100"/>
                  <a:gd name="connsiteX23" fmla="*/ 8586 w 10131"/>
                  <a:gd name="connsiteY23" fmla="*/ 3263 h 9100"/>
                  <a:gd name="connsiteX24" fmla="*/ 7899 w 10131"/>
                  <a:gd name="connsiteY24" fmla="*/ 687 h 9100"/>
                  <a:gd name="connsiteX25" fmla="*/ 7899 w 10131"/>
                  <a:gd name="connsiteY25" fmla="*/ 687 h 9100"/>
                  <a:gd name="connsiteX26" fmla="*/ 7727 w 10131"/>
                  <a:gd name="connsiteY26" fmla="*/ 515 h 9100"/>
                  <a:gd name="connsiteX27" fmla="*/ 7727 w 10131"/>
                  <a:gd name="connsiteY27" fmla="*/ 515 h 9100"/>
                  <a:gd name="connsiteX28" fmla="*/ 10131 w 10131"/>
                  <a:gd name="connsiteY28" fmla="*/ 6354 h 9100"/>
                  <a:gd name="connsiteX29" fmla="*/ 10131 w 10131"/>
                  <a:gd name="connsiteY29" fmla="*/ 6354 h 9100"/>
                  <a:gd name="connsiteX30" fmla="*/ 7212 w 10131"/>
                  <a:gd name="connsiteY30" fmla="*/ 9101 h 9100"/>
                  <a:gd name="connsiteX31" fmla="*/ 7212 w 10131"/>
                  <a:gd name="connsiteY31" fmla="*/ 9101 h 9100"/>
                  <a:gd name="connsiteX32" fmla="*/ 859 w 10131"/>
                  <a:gd name="connsiteY32" fmla="*/ 5838 h 9100"/>
                  <a:gd name="connsiteX33" fmla="*/ 859 w 10131"/>
                  <a:gd name="connsiteY33" fmla="*/ 5838 h 9100"/>
                  <a:gd name="connsiteX34" fmla="*/ 6182 w 10131"/>
                  <a:gd name="connsiteY34" fmla="*/ 3778 h 9100"/>
                  <a:gd name="connsiteX35" fmla="*/ 6182 w 10131"/>
                  <a:gd name="connsiteY35" fmla="*/ 3778 h 9100"/>
                  <a:gd name="connsiteX36" fmla="*/ 6182 w 10131"/>
                  <a:gd name="connsiteY36" fmla="*/ 3778 h 9100"/>
                  <a:gd name="connsiteX37" fmla="*/ 6353 w 10131"/>
                  <a:gd name="connsiteY37" fmla="*/ 3263 h 9100"/>
                  <a:gd name="connsiteX38" fmla="*/ 6182 w 10131"/>
                  <a:gd name="connsiteY38" fmla="*/ 3778 h 9100"/>
                  <a:gd name="connsiteX39" fmla="*/ 6182 w 10131"/>
                  <a:gd name="connsiteY39" fmla="*/ 3778 h 9100"/>
                  <a:gd name="connsiteX40" fmla="*/ 6182 w 10131"/>
                  <a:gd name="connsiteY40" fmla="*/ 3778 h 9100"/>
                  <a:gd name="connsiteX41" fmla="*/ 7040 w 10131"/>
                  <a:gd name="connsiteY41" fmla="*/ 515 h 9100"/>
                  <a:gd name="connsiteX42" fmla="*/ 7384 w 10131"/>
                  <a:gd name="connsiteY42" fmla="*/ 687 h 9100"/>
                  <a:gd name="connsiteX43" fmla="*/ 7384 w 10131"/>
                  <a:gd name="connsiteY43" fmla="*/ 687 h 9100"/>
                  <a:gd name="connsiteX44" fmla="*/ 7384 w 10131"/>
                  <a:gd name="connsiteY44" fmla="*/ 687 h 9100"/>
                  <a:gd name="connsiteX45" fmla="*/ 7384 w 10131"/>
                  <a:gd name="connsiteY45" fmla="*/ 687 h 9100"/>
                  <a:gd name="connsiteX46" fmla="*/ 7384 w 10131"/>
                  <a:gd name="connsiteY46" fmla="*/ 687 h 9100"/>
                  <a:gd name="connsiteX47" fmla="*/ 7384 w 10131"/>
                  <a:gd name="connsiteY47" fmla="*/ 687 h 9100"/>
                  <a:gd name="connsiteX48" fmla="*/ 7384 w 10131"/>
                  <a:gd name="connsiteY48" fmla="*/ 687 h 9100"/>
                  <a:gd name="connsiteX49" fmla="*/ 7384 w 10131"/>
                  <a:gd name="connsiteY49" fmla="*/ 687 h 9100"/>
                  <a:gd name="connsiteX50" fmla="*/ 6353 w 10131"/>
                  <a:gd name="connsiteY50" fmla="*/ 2919 h 9100"/>
                  <a:gd name="connsiteX51" fmla="*/ 7040 w 10131"/>
                  <a:gd name="connsiteY51" fmla="*/ 515 h 9100"/>
                  <a:gd name="connsiteX52" fmla="*/ 7040 w 10131"/>
                  <a:gd name="connsiteY52" fmla="*/ 515 h 9100"/>
                  <a:gd name="connsiteX53" fmla="*/ 7384 w 10131"/>
                  <a:gd name="connsiteY53" fmla="*/ 515 h 9100"/>
                  <a:gd name="connsiteX54" fmla="*/ 7384 w 10131"/>
                  <a:gd name="connsiteY54" fmla="*/ 515 h 9100"/>
                  <a:gd name="connsiteX55" fmla="*/ 7384 w 10131"/>
                  <a:gd name="connsiteY55" fmla="*/ 515 h 9100"/>
                  <a:gd name="connsiteX56" fmla="*/ 7384 w 10131"/>
                  <a:gd name="connsiteY56" fmla="*/ 515 h 9100"/>
                  <a:gd name="connsiteX57" fmla="*/ 7727 w 10131"/>
                  <a:gd name="connsiteY57" fmla="*/ 687 h 9100"/>
                  <a:gd name="connsiteX58" fmla="*/ 7727 w 10131"/>
                  <a:gd name="connsiteY58" fmla="*/ 687 h 9100"/>
                  <a:gd name="connsiteX59" fmla="*/ 7384 w 10131"/>
                  <a:gd name="connsiteY59" fmla="*/ 515 h 9100"/>
                  <a:gd name="connsiteX60" fmla="*/ 7384 w 10131"/>
                  <a:gd name="connsiteY60" fmla="*/ 515 h 9100"/>
                  <a:gd name="connsiteX61" fmla="*/ 7040 w 10131"/>
                  <a:gd name="connsiteY61" fmla="*/ 515 h 9100"/>
                  <a:gd name="connsiteX62" fmla="*/ 7040 w 10131"/>
                  <a:gd name="connsiteY62" fmla="*/ 515 h 9100"/>
                  <a:gd name="connsiteX63" fmla="*/ 7040 w 10131"/>
                  <a:gd name="connsiteY63" fmla="*/ 515 h 9100"/>
                  <a:gd name="connsiteX64" fmla="*/ 7040 w 10131"/>
                  <a:gd name="connsiteY64" fmla="*/ 515 h 9100"/>
                  <a:gd name="connsiteX65" fmla="*/ 7040 w 10131"/>
                  <a:gd name="connsiteY65" fmla="*/ 515 h 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131" h="9100">
                    <a:moveTo>
                      <a:pt x="859" y="5838"/>
                    </a:moveTo>
                    <a:cubicBezTo>
                      <a:pt x="859" y="5838"/>
                      <a:pt x="687" y="5667"/>
                      <a:pt x="687" y="5667"/>
                    </a:cubicBezTo>
                    <a:lnTo>
                      <a:pt x="687" y="5667"/>
                    </a:lnTo>
                    <a:lnTo>
                      <a:pt x="859" y="5838"/>
                    </a:lnTo>
                    <a:cubicBezTo>
                      <a:pt x="515" y="5495"/>
                      <a:pt x="172" y="4980"/>
                      <a:pt x="0" y="3950"/>
                    </a:cubicBezTo>
                    <a:lnTo>
                      <a:pt x="0" y="3950"/>
                    </a:lnTo>
                    <a:cubicBezTo>
                      <a:pt x="0" y="1030"/>
                      <a:pt x="3091" y="0"/>
                      <a:pt x="4293" y="0"/>
                    </a:cubicBezTo>
                    <a:lnTo>
                      <a:pt x="4293" y="0"/>
                    </a:lnTo>
                    <a:cubicBezTo>
                      <a:pt x="5838" y="0"/>
                      <a:pt x="6869" y="515"/>
                      <a:pt x="6869" y="515"/>
                    </a:cubicBezTo>
                    <a:lnTo>
                      <a:pt x="6869" y="515"/>
                    </a:lnTo>
                    <a:lnTo>
                      <a:pt x="6869" y="515"/>
                    </a:lnTo>
                    <a:lnTo>
                      <a:pt x="6182" y="2748"/>
                    </a:lnTo>
                    <a:lnTo>
                      <a:pt x="7212" y="515"/>
                    </a:lnTo>
                    <a:lnTo>
                      <a:pt x="7212" y="515"/>
                    </a:lnTo>
                    <a:lnTo>
                      <a:pt x="7212" y="515"/>
                    </a:lnTo>
                    <a:lnTo>
                      <a:pt x="6182" y="3091"/>
                    </a:lnTo>
                    <a:lnTo>
                      <a:pt x="6353" y="3950"/>
                    </a:lnTo>
                    <a:cubicBezTo>
                      <a:pt x="6697" y="4121"/>
                      <a:pt x="6869" y="4293"/>
                      <a:pt x="7040" y="4465"/>
                    </a:cubicBezTo>
                    <a:lnTo>
                      <a:pt x="7040" y="4465"/>
                    </a:lnTo>
                    <a:cubicBezTo>
                      <a:pt x="7040" y="4465"/>
                      <a:pt x="7040" y="4465"/>
                      <a:pt x="7212" y="4465"/>
                    </a:cubicBezTo>
                    <a:lnTo>
                      <a:pt x="7212" y="4465"/>
                    </a:lnTo>
                    <a:lnTo>
                      <a:pt x="7212" y="4980"/>
                    </a:lnTo>
                    <a:cubicBezTo>
                      <a:pt x="7727" y="4808"/>
                      <a:pt x="8243" y="4465"/>
                      <a:pt x="8586" y="3263"/>
                    </a:cubicBezTo>
                    <a:lnTo>
                      <a:pt x="8586" y="3263"/>
                    </a:lnTo>
                    <a:cubicBezTo>
                      <a:pt x="8758" y="1030"/>
                      <a:pt x="7899" y="1030"/>
                      <a:pt x="7899" y="687"/>
                    </a:cubicBezTo>
                    <a:lnTo>
                      <a:pt x="7899" y="687"/>
                    </a:lnTo>
                    <a:cubicBezTo>
                      <a:pt x="7899" y="687"/>
                      <a:pt x="7727" y="515"/>
                      <a:pt x="7727" y="515"/>
                    </a:cubicBezTo>
                    <a:lnTo>
                      <a:pt x="7727" y="515"/>
                    </a:lnTo>
                    <a:cubicBezTo>
                      <a:pt x="10131" y="1717"/>
                      <a:pt x="10131" y="4808"/>
                      <a:pt x="10131" y="6354"/>
                    </a:cubicBezTo>
                    <a:lnTo>
                      <a:pt x="10131" y="6354"/>
                    </a:lnTo>
                    <a:cubicBezTo>
                      <a:pt x="10131" y="8071"/>
                      <a:pt x="8243" y="9101"/>
                      <a:pt x="7212" y="9101"/>
                    </a:cubicBezTo>
                    <a:lnTo>
                      <a:pt x="7212" y="9101"/>
                    </a:lnTo>
                    <a:cubicBezTo>
                      <a:pt x="4293" y="8929"/>
                      <a:pt x="2576" y="7212"/>
                      <a:pt x="859" y="5838"/>
                    </a:cubicBezTo>
                    <a:lnTo>
                      <a:pt x="859" y="5838"/>
                    </a:lnTo>
                    <a:close/>
                    <a:moveTo>
                      <a:pt x="6182" y="3778"/>
                    </a:moveTo>
                    <a:cubicBezTo>
                      <a:pt x="6182" y="3778"/>
                      <a:pt x="6182" y="3778"/>
                      <a:pt x="6182" y="3778"/>
                    </a:cubicBezTo>
                    <a:lnTo>
                      <a:pt x="6182" y="3778"/>
                    </a:lnTo>
                    <a:lnTo>
                      <a:pt x="6353" y="3263"/>
                    </a:lnTo>
                    <a:lnTo>
                      <a:pt x="6182" y="3778"/>
                    </a:lnTo>
                    <a:cubicBezTo>
                      <a:pt x="6010" y="3778"/>
                      <a:pt x="6010" y="3778"/>
                      <a:pt x="6182" y="3778"/>
                    </a:cubicBezTo>
                    <a:lnTo>
                      <a:pt x="6182" y="3778"/>
                    </a:lnTo>
                    <a:close/>
                    <a:moveTo>
                      <a:pt x="7040" y="515"/>
                    </a:moveTo>
                    <a:cubicBezTo>
                      <a:pt x="7212" y="515"/>
                      <a:pt x="7212" y="515"/>
                      <a:pt x="7384" y="687"/>
                    </a:cubicBezTo>
                    <a:lnTo>
                      <a:pt x="7384" y="687"/>
                    </a:lnTo>
                    <a:lnTo>
                      <a:pt x="7384" y="687"/>
                    </a:lnTo>
                    <a:lnTo>
                      <a:pt x="7384" y="687"/>
                    </a:lnTo>
                    <a:lnTo>
                      <a:pt x="7384" y="687"/>
                    </a:lnTo>
                    <a:lnTo>
                      <a:pt x="7384" y="687"/>
                    </a:lnTo>
                    <a:lnTo>
                      <a:pt x="7384" y="687"/>
                    </a:lnTo>
                    <a:lnTo>
                      <a:pt x="7384" y="687"/>
                    </a:lnTo>
                    <a:lnTo>
                      <a:pt x="6353" y="2919"/>
                    </a:lnTo>
                    <a:lnTo>
                      <a:pt x="7040" y="515"/>
                    </a:lnTo>
                    <a:lnTo>
                      <a:pt x="7040" y="515"/>
                    </a:lnTo>
                    <a:close/>
                    <a:moveTo>
                      <a:pt x="7384" y="515"/>
                    </a:moveTo>
                    <a:lnTo>
                      <a:pt x="7384" y="515"/>
                    </a:lnTo>
                    <a:lnTo>
                      <a:pt x="7384" y="515"/>
                    </a:lnTo>
                    <a:lnTo>
                      <a:pt x="7384" y="515"/>
                    </a:lnTo>
                    <a:cubicBezTo>
                      <a:pt x="7384" y="515"/>
                      <a:pt x="7384" y="515"/>
                      <a:pt x="7727" y="687"/>
                    </a:cubicBezTo>
                    <a:lnTo>
                      <a:pt x="7727" y="687"/>
                    </a:lnTo>
                    <a:cubicBezTo>
                      <a:pt x="7556" y="687"/>
                      <a:pt x="7384" y="687"/>
                      <a:pt x="7384" y="515"/>
                    </a:cubicBezTo>
                    <a:lnTo>
                      <a:pt x="7384" y="515"/>
                    </a:lnTo>
                    <a:close/>
                    <a:moveTo>
                      <a:pt x="7040" y="515"/>
                    </a:moveTo>
                    <a:lnTo>
                      <a:pt x="7040" y="515"/>
                    </a:lnTo>
                    <a:lnTo>
                      <a:pt x="7040" y="515"/>
                    </a:lnTo>
                    <a:lnTo>
                      <a:pt x="7040" y="515"/>
                    </a:lnTo>
                    <a:lnTo>
                      <a:pt x="7040" y="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7" name="图形 7">
              <a:extLst>
                <a:ext uri="{FF2B5EF4-FFF2-40B4-BE49-F238E27FC236}">
                  <a16:creationId xmlns:a16="http://schemas.microsoft.com/office/drawing/2014/main" xmlns="" id="{2F6A4F31-72E9-4F47-9A31-565ACD136B10}"/>
                </a:ext>
              </a:extLst>
            </p:cNvPr>
            <p:cNvGrpSpPr/>
            <p:nvPr/>
          </p:nvGrpSpPr>
          <p:grpSpPr>
            <a:xfrm>
              <a:off x="6484268" y="3021568"/>
              <a:ext cx="6181" cy="7383"/>
              <a:chOff x="6484268" y="3021568"/>
              <a:chExt cx="6181" cy="7383"/>
            </a:xfrm>
            <a:solidFill>
              <a:srgbClr val="B4B4B4"/>
            </a:solidFill>
          </p:grpSpPr>
          <p:sp>
            <p:nvSpPr>
              <p:cNvPr id="1791" name="任意多边形: 形状 1790">
                <a:extLst>
                  <a:ext uri="{FF2B5EF4-FFF2-40B4-BE49-F238E27FC236}">
                    <a16:creationId xmlns:a16="http://schemas.microsoft.com/office/drawing/2014/main" xmlns="" id="{524E662A-0B1D-4695-8967-6B45A6A45C5B}"/>
                  </a:ext>
                </a:extLst>
              </p:cNvPr>
              <p:cNvSpPr/>
              <p:nvPr/>
            </p:nvSpPr>
            <p:spPr>
              <a:xfrm>
                <a:off x="6486844" y="3023972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2" name="任意多边形: 形状 1791">
                <a:extLst>
                  <a:ext uri="{FF2B5EF4-FFF2-40B4-BE49-F238E27FC236}">
                    <a16:creationId xmlns:a16="http://schemas.microsoft.com/office/drawing/2014/main" xmlns="" id="{41935A20-8246-4BA3-A3E1-4BEF80EBB22B}"/>
                  </a:ext>
                </a:extLst>
              </p:cNvPr>
              <p:cNvSpPr/>
              <p:nvPr/>
            </p:nvSpPr>
            <p:spPr>
              <a:xfrm>
                <a:off x="6484268" y="3021568"/>
                <a:ext cx="6181" cy="7383"/>
              </a:xfrm>
              <a:custGeom>
                <a:avLst/>
                <a:gdLst>
                  <a:gd name="connsiteX0" fmla="*/ 0 w 6181"/>
                  <a:gd name="connsiteY0" fmla="*/ 7384 h 7383"/>
                  <a:gd name="connsiteX1" fmla="*/ 0 w 6181"/>
                  <a:gd name="connsiteY1" fmla="*/ 4980 h 7383"/>
                  <a:gd name="connsiteX2" fmla="*/ 0 w 6181"/>
                  <a:gd name="connsiteY2" fmla="*/ 3778 h 7383"/>
                  <a:gd name="connsiteX3" fmla="*/ 0 w 6181"/>
                  <a:gd name="connsiteY3" fmla="*/ 3778 h 7383"/>
                  <a:gd name="connsiteX4" fmla="*/ 0 w 6181"/>
                  <a:gd name="connsiteY4" fmla="*/ 0 h 7383"/>
                  <a:gd name="connsiteX5" fmla="*/ 2404 w 6181"/>
                  <a:gd name="connsiteY5" fmla="*/ 0 h 7383"/>
                  <a:gd name="connsiteX6" fmla="*/ 6182 w 6181"/>
                  <a:gd name="connsiteY6" fmla="*/ 3778 h 7383"/>
                  <a:gd name="connsiteX7" fmla="*/ 6182 w 6181"/>
                  <a:gd name="connsiteY7" fmla="*/ 3778 h 7383"/>
                  <a:gd name="connsiteX8" fmla="*/ 5323 w 6181"/>
                  <a:gd name="connsiteY8" fmla="*/ 6525 h 7383"/>
                  <a:gd name="connsiteX9" fmla="*/ 5323 w 6181"/>
                  <a:gd name="connsiteY9" fmla="*/ 6525 h 7383"/>
                  <a:gd name="connsiteX10" fmla="*/ 2919 w 6181"/>
                  <a:gd name="connsiteY10" fmla="*/ 7384 h 7383"/>
                  <a:gd name="connsiteX11" fmla="*/ 2919 w 6181"/>
                  <a:gd name="connsiteY11" fmla="*/ 7384 h 7383"/>
                  <a:gd name="connsiteX12" fmla="*/ 2404 w 6181"/>
                  <a:gd name="connsiteY12" fmla="*/ 7384 h 7383"/>
                  <a:gd name="connsiteX13" fmla="*/ 2404 w 6181"/>
                  <a:gd name="connsiteY13" fmla="*/ 7384 h 7383"/>
                  <a:gd name="connsiteX14" fmla="*/ 0 w 6181"/>
                  <a:gd name="connsiteY14" fmla="*/ 7384 h 7383"/>
                  <a:gd name="connsiteX15" fmla="*/ 0 w 6181"/>
                  <a:gd name="connsiteY15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" h="7383">
                    <a:moveTo>
                      <a:pt x="0" y="7384"/>
                    </a:moveTo>
                    <a:lnTo>
                      <a:pt x="0" y="4980"/>
                    </a:lnTo>
                    <a:cubicBezTo>
                      <a:pt x="0" y="4980"/>
                      <a:pt x="0" y="4980"/>
                      <a:pt x="0" y="3778"/>
                    </a:cubicBez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778"/>
                    </a:cubicBezTo>
                    <a:lnTo>
                      <a:pt x="6182" y="3778"/>
                    </a:lnTo>
                    <a:cubicBezTo>
                      <a:pt x="6010" y="4293"/>
                      <a:pt x="6525" y="4980"/>
                      <a:pt x="5323" y="6525"/>
                    </a:cubicBezTo>
                    <a:lnTo>
                      <a:pt x="5323" y="6525"/>
                    </a:lnTo>
                    <a:cubicBezTo>
                      <a:pt x="4121" y="7384"/>
                      <a:pt x="3435" y="7384"/>
                      <a:pt x="2919" y="7384"/>
                    </a:cubicBezTo>
                    <a:lnTo>
                      <a:pt x="2919" y="7384"/>
                    </a:lnTo>
                    <a:cubicBezTo>
                      <a:pt x="2748" y="7384"/>
                      <a:pt x="2576" y="7384"/>
                      <a:pt x="2404" y="7384"/>
                    </a:cubicBezTo>
                    <a:lnTo>
                      <a:pt x="2404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8" name="图形 7">
              <a:extLst>
                <a:ext uri="{FF2B5EF4-FFF2-40B4-BE49-F238E27FC236}">
                  <a16:creationId xmlns:a16="http://schemas.microsoft.com/office/drawing/2014/main" xmlns="" id="{9A51D66E-40F9-44CC-BD3E-E5B98BF05DDF}"/>
                </a:ext>
              </a:extLst>
            </p:cNvPr>
            <p:cNvGrpSpPr/>
            <p:nvPr/>
          </p:nvGrpSpPr>
          <p:grpSpPr>
            <a:xfrm>
              <a:off x="5947134" y="3211657"/>
              <a:ext cx="2410" cy="4979"/>
              <a:chOff x="5947134" y="3211657"/>
              <a:chExt cx="2410" cy="4979"/>
            </a:xfrm>
            <a:solidFill>
              <a:srgbClr val="B4B4B4"/>
            </a:solidFill>
          </p:grpSpPr>
          <p:sp>
            <p:nvSpPr>
              <p:cNvPr id="1789" name="任意多边形: 形状 1788">
                <a:extLst>
                  <a:ext uri="{FF2B5EF4-FFF2-40B4-BE49-F238E27FC236}">
                    <a16:creationId xmlns:a16="http://schemas.microsoft.com/office/drawing/2014/main" xmlns="" id="{51B8312C-65AE-401F-89BB-FC04641876F9}"/>
                  </a:ext>
                </a:extLst>
              </p:cNvPr>
              <p:cNvSpPr/>
              <p:nvPr/>
            </p:nvSpPr>
            <p:spPr>
              <a:xfrm>
                <a:off x="5947134" y="3214233"/>
                <a:ext cx="2410" cy="17171"/>
              </a:xfrm>
              <a:custGeom>
                <a:avLst/>
                <a:gdLst>
                  <a:gd name="connsiteX0" fmla="*/ 1209 w 2410"/>
                  <a:gd name="connsiteY0" fmla="*/ 0 h 17171"/>
                  <a:gd name="connsiteX1" fmla="*/ 2411 w 2410"/>
                  <a:gd name="connsiteY1" fmla="*/ 0 h 17171"/>
                  <a:gd name="connsiteX2" fmla="*/ 1209 w 2410"/>
                  <a:gd name="connsiteY2" fmla="*/ 0 h 17171"/>
                  <a:gd name="connsiteX3" fmla="*/ 7 w 2410"/>
                  <a:gd name="connsiteY3" fmla="*/ 0 h 17171"/>
                  <a:gd name="connsiteX4" fmla="*/ 1209 w 2410"/>
                  <a:gd name="connsiteY4" fmla="*/ 0 h 17171"/>
                  <a:gd name="connsiteX5" fmla="*/ 1209 w 2410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7171">
                    <a:moveTo>
                      <a:pt x="1209" y="0"/>
                    </a:moveTo>
                    <a:cubicBezTo>
                      <a:pt x="2411" y="0"/>
                      <a:pt x="2411" y="0"/>
                      <a:pt x="2411" y="0"/>
                    </a:cubicBezTo>
                    <a:cubicBezTo>
                      <a:pt x="2411" y="0"/>
                      <a:pt x="2411" y="0"/>
                      <a:pt x="120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0" name="任意多边形: 形状 1789">
                <a:extLst>
                  <a:ext uri="{FF2B5EF4-FFF2-40B4-BE49-F238E27FC236}">
                    <a16:creationId xmlns:a16="http://schemas.microsoft.com/office/drawing/2014/main" xmlns="" id="{B442CD53-AFE2-4937-976A-4CA0A872FD2A}"/>
                  </a:ext>
                </a:extLst>
              </p:cNvPr>
              <p:cNvSpPr/>
              <p:nvPr/>
            </p:nvSpPr>
            <p:spPr>
              <a:xfrm>
                <a:off x="5947140" y="3211657"/>
                <a:ext cx="2403" cy="4979"/>
              </a:xfrm>
              <a:custGeom>
                <a:avLst/>
                <a:gdLst>
                  <a:gd name="connsiteX0" fmla="*/ 1202 w 2403"/>
                  <a:gd name="connsiteY0" fmla="*/ 4980 h 4979"/>
                  <a:gd name="connsiteX1" fmla="*/ 0 w 2403"/>
                  <a:gd name="connsiteY1" fmla="*/ 4980 h 4979"/>
                  <a:gd name="connsiteX2" fmla="*/ 0 w 2403"/>
                  <a:gd name="connsiteY2" fmla="*/ 4980 h 4979"/>
                  <a:gd name="connsiteX3" fmla="*/ 0 w 2403"/>
                  <a:gd name="connsiteY3" fmla="*/ 0 h 4979"/>
                  <a:gd name="connsiteX4" fmla="*/ 1202 w 2403"/>
                  <a:gd name="connsiteY4" fmla="*/ 0 h 4979"/>
                  <a:gd name="connsiteX5" fmla="*/ 1202 w 2403"/>
                  <a:gd name="connsiteY5" fmla="*/ 0 h 4979"/>
                  <a:gd name="connsiteX6" fmla="*/ 2404 w 2403"/>
                  <a:gd name="connsiteY6" fmla="*/ 0 h 4979"/>
                  <a:gd name="connsiteX7" fmla="*/ 2404 w 2403"/>
                  <a:gd name="connsiteY7" fmla="*/ 0 h 4979"/>
                  <a:gd name="connsiteX8" fmla="*/ 2404 w 2403"/>
                  <a:gd name="connsiteY8" fmla="*/ 4980 h 4979"/>
                  <a:gd name="connsiteX9" fmla="*/ 1202 w 2403"/>
                  <a:gd name="connsiteY9" fmla="*/ 4980 h 4979"/>
                  <a:gd name="connsiteX10" fmla="*/ 1202 w 2403"/>
                  <a:gd name="connsiteY10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" h="4979">
                    <a:moveTo>
                      <a:pt x="1202" y="4980"/>
                    </a:move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980"/>
                    </a:lnTo>
                    <a:cubicBezTo>
                      <a:pt x="2404" y="4980"/>
                      <a:pt x="2404" y="4980"/>
                      <a:pt x="1202" y="4980"/>
                    </a:cubicBez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9" name="图形 7">
              <a:extLst>
                <a:ext uri="{FF2B5EF4-FFF2-40B4-BE49-F238E27FC236}">
                  <a16:creationId xmlns:a16="http://schemas.microsoft.com/office/drawing/2014/main" xmlns="" id="{B6ADAB35-2AF7-49BB-9A0B-BB6F7DA41DF8}"/>
                </a:ext>
              </a:extLst>
            </p:cNvPr>
            <p:cNvGrpSpPr/>
            <p:nvPr/>
          </p:nvGrpSpPr>
          <p:grpSpPr>
            <a:xfrm>
              <a:off x="6237168" y="3063123"/>
              <a:ext cx="20434" cy="9444"/>
              <a:chOff x="6237168" y="3063123"/>
              <a:chExt cx="20434" cy="9444"/>
            </a:xfrm>
            <a:solidFill>
              <a:srgbClr val="B4B4B4"/>
            </a:solidFill>
          </p:grpSpPr>
          <p:sp>
            <p:nvSpPr>
              <p:cNvPr id="1787" name="任意多边形: 形状 1786">
                <a:extLst>
                  <a:ext uri="{FF2B5EF4-FFF2-40B4-BE49-F238E27FC236}">
                    <a16:creationId xmlns:a16="http://schemas.microsoft.com/office/drawing/2014/main" xmlns="" id="{33B5AAEE-5ADE-425C-A00C-C87C3B76B969}"/>
                  </a:ext>
                </a:extLst>
              </p:cNvPr>
              <p:cNvSpPr/>
              <p:nvPr/>
            </p:nvSpPr>
            <p:spPr>
              <a:xfrm>
                <a:off x="6239974" y="3065775"/>
                <a:ext cx="15543" cy="4388"/>
              </a:xfrm>
              <a:custGeom>
                <a:avLst/>
                <a:gdLst>
                  <a:gd name="connsiteX0" fmla="*/ 7669 w 15543"/>
                  <a:gd name="connsiteY0" fmla="*/ 611 h 4388"/>
                  <a:gd name="connsiteX1" fmla="*/ 113 w 15543"/>
                  <a:gd name="connsiteY1" fmla="*/ 3186 h 4388"/>
                  <a:gd name="connsiteX2" fmla="*/ 11447 w 15543"/>
                  <a:gd name="connsiteY2" fmla="*/ 4388 h 4388"/>
                  <a:gd name="connsiteX3" fmla="*/ 15224 w 15543"/>
                  <a:gd name="connsiteY3" fmla="*/ 611 h 4388"/>
                  <a:gd name="connsiteX4" fmla="*/ 7669 w 15543"/>
                  <a:gd name="connsiteY4" fmla="*/ 611 h 4388"/>
                  <a:gd name="connsiteX5" fmla="*/ 7669 w 15543"/>
                  <a:gd name="connsiteY5" fmla="*/ 611 h 4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43" h="4388">
                    <a:moveTo>
                      <a:pt x="7669" y="611"/>
                    </a:moveTo>
                    <a:cubicBezTo>
                      <a:pt x="7669" y="611"/>
                      <a:pt x="-1089" y="611"/>
                      <a:pt x="113" y="3186"/>
                    </a:cubicBezTo>
                    <a:cubicBezTo>
                      <a:pt x="1315" y="4388"/>
                      <a:pt x="8871" y="4388"/>
                      <a:pt x="11447" y="4388"/>
                    </a:cubicBezTo>
                    <a:cubicBezTo>
                      <a:pt x="14022" y="3186"/>
                      <a:pt x="16427" y="1813"/>
                      <a:pt x="15224" y="611"/>
                    </a:cubicBezTo>
                    <a:cubicBezTo>
                      <a:pt x="12649" y="-763"/>
                      <a:pt x="7669" y="611"/>
                      <a:pt x="7669" y="611"/>
                    </a:cubicBezTo>
                    <a:lnTo>
                      <a:pt x="7669" y="6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8" name="任意多边形: 形状 1787">
                <a:extLst>
                  <a:ext uri="{FF2B5EF4-FFF2-40B4-BE49-F238E27FC236}">
                    <a16:creationId xmlns:a16="http://schemas.microsoft.com/office/drawing/2014/main" xmlns="" id="{E72A39BE-40D2-45A2-8543-C6F73B5D15C7}"/>
                  </a:ext>
                </a:extLst>
              </p:cNvPr>
              <p:cNvSpPr/>
              <p:nvPr/>
            </p:nvSpPr>
            <p:spPr>
              <a:xfrm>
                <a:off x="6237168" y="3063123"/>
                <a:ext cx="20434" cy="9444"/>
              </a:xfrm>
              <a:custGeom>
                <a:avLst/>
                <a:gdLst>
                  <a:gd name="connsiteX0" fmla="*/ 14081 w 20434"/>
                  <a:gd name="connsiteY0" fmla="*/ 9444 h 9444"/>
                  <a:gd name="connsiteX1" fmla="*/ 13738 w 20434"/>
                  <a:gd name="connsiteY1" fmla="*/ 9444 h 9444"/>
                  <a:gd name="connsiteX2" fmla="*/ 10990 w 20434"/>
                  <a:gd name="connsiteY2" fmla="*/ 9444 h 9444"/>
                  <a:gd name="connsiteX3" fmla="*/ 10990 w 20434"/>
                  <a:gd name="connsiteY3" fmla="*/ 9444 h 9444"/>
                  <a:gd name="connsiteX4" fmla="*/ 687 w 20434"/>
                  <a:gd name="connsiteY4" fmla="*/ 7212 h 9444"/>
                  <a:gd name="connsiteX5" fmla="*/ 687 w 20434"/>
                  <a:gd name="connsiteY5" fmla="*/ 7212 h 9444"/>
                  <a:gd name="connsiteX6" fmla="*/ 0 w 20434"/>
                  <a:gd name="connsiteY6" fmla="*/ 5323 h 9444"/>
                  <a:gd name="connsiteX7" fmla="*/ 0 w 20434"/>
                  <a:gd name="connsiteY7" fmla="*/ 5323 h 9444"/>
                  <a:gd name="connsiteX8" fmla="*/ 6010 w 20434"/>
                  <a:gd name="connsiteY8" fmla="*/ 1030 h 9444"/>
                  <a:gd name="connsiteX9" fmla="*/ 6010 w 20434"/>
                  <a:gd name="connsiteY9" fmla="*/ 1030 h 9444"/>
                  <a:gd name="connsiteX10" fmla="*/ 9788 w 20434"/>
                  <a:gd name="connsiteY10" fmla="*/ 687 h 9444"/>
                  <a:gd name="connsiteX11" fmla="*/ 9788 w 20434"/>
                  <a:gd name="connsiteY11" fmla="*/ 687 h 9444"/>
                  <a:gd name="connsiteX12" fmla="*/ 14596 w 20434"/>
                  <a:gd name="connsiteY12" fmla="*/ 0 h 9444"/>
                  <a:gd name="connsiteX13" fmla="*/ 14596 w 20434"/>
                  <a:gd name="connsiteY13" fmla="*/ 0 h 9444"/>
                  <a:gd name="connsiteX14" fmla="*/ 19576 w 20434"/>
                  <a:gd name="connsiteY14" fmla="*/ 1545 h 9444"/>
                  <a:gd name="connsiteX15" fmla="*/ 19576 w 20434"/>
                  <a:gd name="connsiteY15" fmla="*/ 1545 h 9444"/>
                  <a:gd name="connsiteX16" fmla="*/ 20434 w 20434"/>
                  <a:gd name="connsiteY16" fmla="*/ 3606 h 9444"/>
                  <a:gd name="connsiteX17" fmla="*/ 20434 w 20434"/>
                  <a:gd name="connsiteY17" fmla="*/ 3606 h 9444"/>
                  <a:gd name="connsiteX18" fmla="*/ 14940 w 20434"/>
                  <a:gd name="connsiteY18" fmla="*/ 8929 h 9444"/>
                  <a:gd name="connsiteX19" fmla="*/ 14940 w 20434"/>
                  <a:gd name="connsiteY19" fmla="*/ 8929 h 9444"/>
                  <a:gd name="connsiteX20" fmla="*/ 14425 w 20434"/>
                  <a:gd name="connsiteY20" fmla="*/ 9273 h 9444"/>
                  <a:gd name="connsiteX21" fmla="*/ 14081 w 20434"/>
                  <a:gd name="connsiteY21" fmla="*/ 9273 h 9444"/>
                  <a:gd name="connsiteX22" fmla="*/ 14081 w 20434"/>
                  <a:gd name="connsiteY22" fmla="*/ 9444 h 9444"/>
                  <a:gd name="connsiteX23" fmla="*/ 10818 w 20434"/>
                  <a:gd name="connsiteY23" fmla="*/ 4465 h 9444"/>
                  <a:gd name="connsiteX24" fmla="*/ 10475 w 20434"/>
                  <a:gd name="connsiteY24" fmla="*/ 3091 h 9444"/>
                  <a:gd name="connsiteX25" fmla="*/ 10475 w 20434"/>
                  <a:gd name="connsiteY25" fmla="*/ 4465 h 9444"/>
                  <a:gd name="connsiteX26" fmla="*/ 10818 w 20434"/>
                  <a:gd name="connsiteY26" fmla="*/ 4465 h 9444"/>
                  <a:gd name="connsiteX27" fmla="*/ 10818 w 20434"/>
                  <a:gd name="connsiteY27" fmla="*/ 4465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34" h="9444">
                    <a:moveTo>
                      <a:pt x="14081" y="9444"/>
                    </a:moveTo>
                    <a:lnTo>
                      <a:pt x="13738" y="9444"/>
                    </a:lnTo>
                    <a:cubicBezTo>
                      <a:pt x="12879" y="9444"/>
                      <a:pt x="12020" y="9444"/>
                      <a:pt x="10990" y="9444"/>
                    </a:cubicBezTo>
                    <a:lnTo>
                      <a:pt x="10990" y="9444"/>
                    </a:lnTo>
                    <a:cubicBezTo>
                      <a:pt x="7727" y="9444"/>
                      <a:pt x="3606" y="9444"/>
                      <a:pt x="687" y="7212"/>
                    </a:cubicBezTo>
                    <a:lnTo>
                      <a:pt x="687" y="7212"/>
                    </a:lnTo>
                    <a:cubicBezTo>
                      <a:pt x="172" y="6525"/>
                      <a:pt x="0" y="5667"/>
                      <a:pt x="0" y="5323"/>
                    </a:cubicBezTo>
                    <a:lnTo>
                      <a:pt x="0" y="5323"/>
                    </a:lnTo>
                    <a:cubicBezTo>
                      <a:pt x="1030" y="1030"/>
                      <a:pt x="4122" y="1717"/>
                      <a:pt x="6010" y="1030"/>
                    </a:cubicBezTo>
                    <a:lnTo>
                      <a:pt x="6010" y="1030"/>
                    </a:lnTo>
                    <a:cubicBezTo>
                      <a:pt x="7556" y="859"/>
                      <a:pt x="9101" y="687"/>
                      <a:pt x="9788" y="687"/>
                    </a:cubicBezTo>
                    <a:lnTo>
                      <a:pt x="9788" y="687"/>
                    </a:lnTo>
                    <a:cubicBezTo>
                      <a:pt x="10475" y="515"/>
                      <a:pt x="12364" y="0"/>
                      <a:pt x="14596" y="0"/>
                    </a:cubicBezTo>
                    <a:lnTo>
                      <a:pt x="14596" y="0"/>
                    </a:lnTo>
                    <a:cubicBezTo>
                      <a:pt x="15970" y="0"/>
                      <a:pt x="17343" y="172"/>
                      <a:pt x="19576" y="1545"/>
                    </a:cubicBezTo>
                    <a:lnTo>
                      <a:pt x="19576" y="1545"/>
                    </a:lnTo>
                    <a:cubicBezTo>
                      <a:pt x="19748" y="1889"/>
                      <a:pt x="20263" y="2576"/>
                      <a:pt x="20434" y="3606"/>
                    </a:cubicBezTo>
                    <a:lnTo>
                      <a:pt x="20434" y="3606"/>
                    </a:lnTo>
                    <a:cubicBezTo>
                      <a:pt x="19576" y="7555"/>
                      <a:pt x="16828" y="7555"/>
                      <a:pt x="14940" y="8929"/>
                    </a:cubicBezTo>
                    <a:lnTo>
                      <a:pt x="14940" y="8929"/>
                    </a:lnTo>
                    <a:lnTo>
                      <a:pt x="14425" y="9273"/>
                    </a:lnTo>
                    <a:lnTo>
                      <a:pt x="14081" y="9273"/>
                    </a:lnTo>
                    <a:lnTo>
                      <a:pt x="14081" y="9444"/>
                    </a:lnTo>
                    <a:close/>
                    <a:moveTo>
                      <a:pt x="10818" y="4465"/>
                    </a:moveTo>
                    <a:lnTo>
                      <a:pt x="10475" y="3091"/>
                    </a:lnTo>
                    <a:lnTo>
                      <a:pt x="10475" y="4465"/>
                    </a:lnTo>
                    <a:cubicBezTo>
                      <a:pt x="10475" y="4465"/>
                      <a:pt x="10647" y="4465"/>
                      <a:pt x="10818" y="4465"/>
                    </a:cubicBezTo>
                    <a:lnTo>
                      <a:pt x="10818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0" name="图形 7">
              <a:extLst>
                <a:ext uri="{FF2B5EF4-FFF2-40B4-BE49-F238E27FC236}">
                  <a16:creationId xmlns:a16="http://schemas.microsoft.com/office/drawing/2014/main" xmlns="" id="{496AD87B-F582-4A7F-9B76-6B20B312660B}"/>
                </a:ext>
              </a:extLst>
            </p:cNvPr>
            <p:cNvGrpSpPr/>
            <p:nvPr/>
          </p:nvGrpSpPr>
          <p:grpSpPr>
            <a:xfrm>
              <a:off x="6244553" y="3080123"/>
              <a:ext cx="9616" cy="9959"/>
              <a:chOff x="6244553" y="3080123"/>
              <a:chExt cx="9616" cy="9959"/>
            </a:xfrm>
            <a:solidFill>
              <a:srgbClr val="B4B4B4"/>
            </a:solidFill>
          </p:grpSpPr>
          <p:sp>
            <p:nvSpPr>
              <p:cNvPr id="1785" name="任意多边形: 形状 1784">
                <a:extLst>
                  <a:ext uri="{FF2B5EF4-FFF2-40B4-BE49-F238E27FC236}">
                    <a16:creationId xmlns:a16="http://schemas.microsoft.com/office/drawing/2014/main" xmlns="" id="{B1DEC297-3709-41EA-BECE-266D15041DEE}"/>
                  </a:ext>
                </a:extLst>
              </p:cNvPr>
              <p:cNvSpPr/>
              <p:nvPr/>
            </p:nvSpPr>
            <p:spPr>
              <a:xfrm>
                <a:off x="6248845" y="3082591"/>
                <a:ext cx="2811" cy="2682"/>
              </a:xfrm>
              <a:custGeom>
                <a:avLst/>
                <a:gdLst>
                  <a:gd name="connsiteX0" fmla="*/ 2576 w 2811"/>
                  <a:gd name="connsiteY0" fmla="*/ 2683 h 2682"/>
                  <a:gd name="connsiteX1" fmla="*/ 0 w 2811"/>
                  <a:gd name="connsiteY1" fmla="*/ 107 h 2682"/>
                  <a:gd name="connsiteX2" fmla="*/ 2576 w 2811"/>
                  <a:gd name="connsiteY2" fmla="*/ 2683 h 2682"/>
                  <a:gd name="connsiteX3" fmla="*/ 2576 w 2811"/>
                  <a:gd name="connsiteY3" fmla="*/ 2683 h 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1" h="2682">
                    <a:moveTo>
                      <a:pt x="2576" y="2683"/>
                    </a:moveTo>
                    <a:lnTo>
                      <a:pt x="0" y="107"/>
                    </a:lnTo>
                    <a:cubicBezTo>
                      <a:pt x="0" y="279"/>
                      <a:pt x="3778" y="-1095"/>
                      <a:pt x="2576" y="2683"/>
                    </a:cubicBezTo>
                    <a:lnTo>
                      <a:pt x="2576" y="268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6" name="任意多边形: 形状 1785">
                <a:extLst>
                  <a:ext uri="{FF2B5EF4-FFF2-40B4-BE49-F238E27FC236}">
                    <a16:creationId xmlns:a16="http://schemas.microsoft.com/office/drawing/2014/main" xmlns="" id="{EC2135F8-2B77-4B8E-B901-D8A5E91EFDF5}"/>
                  </a:ext>
                </a:extLst>
              </p:cNvPr>
              <p:cNvSpPr/>
              <p:nvPr/>
            </p:nvSpPr>
            <p:spPr>
              <a:xfrm>
                <a:off x="6244553" y="3080123"/>
                <a:ext cx="9616" cy="9959"/>
              </a:xfrm>
              <a:custGeom>
                <a:avLst/>
                <a:gdLst>
                  <a:gd name="connsiteX0" fmla="*/ 5151 w 9616"/>
                  <a:gd name="connsiteY0" fmla="*/ 6869 h 9959"/>
                  <a:gd name="connsiteX1" fmla="*/ 0 w 9616"/>
                  <a:gd name="connsiteY1" fmla="*/ 1717 h 9959"/>
                  <a:gd name="connsiteX2" fmla="*/ 3606 w 9616"/>
                  <a:gd name="connsiteY2" fmla="*/ 343 h 9959"/>
                  <a:gd name="connsiteX3" fmla="*/ 5666 w 9616"/>
                  <a:gd name="connsiteY3" fmla="*/ 0 h 9959"/>
                  <a:gd name="connsiteX4" fmla="*/ 5666 w 9616"/>
                  <a:gd name="connsiteY4" fmla="*/ 0 h 9959"/>
                  <a:gd name="connsiteX5" fmla="*/ 9616 w 9616"/>
                  <a:gd name="connsiteY5" fmla="*/ 3778 h 9959"/>
                  <a:gd name="connsiteX6" fmla="*/ 9616 w 9616"/>
                  <a:gd name="connsiteY6" fmla="*/ 3778 h 9959"/>
                  <a:gd name="connsiteX7" fmla="*/ 9272 w 9616"/>
                  <a:gd name="connsiteY7" fmla="*/ 5838 h 9959"/>
                  <a:gd name="connsiteX8" fmla="*/ 9272 w 9616"/>
                  <a:gd name="connsiteY8" fmla="*/ 5838 h 9959"/>
                  <a:gd name="connsiteX9" fmla="*/ 8242 w 9616"/>
                  <a:gd name="connsiteY9" fmla="*/ 9960 h 9959"/>
                  <a:gd name="connsiteX10" fmla="*/ 5151 w 9616"/>
                  <a:gd name="connsiteY10" fmla="*/ 6869 h 9959"/>
                  <a:gd name="connsiteX11" fmla="*/ 5151 w 9616"/>
                  <a:gd name="connsiteY11" fmla="*/ 6869 h 9959"/>
                  <a:gd name="connsiteX12" fmla="*/ 6869 w 9616"/>
                  <a:gd name="connsiteY12" fmla="*/ 5152 h 9959"/>
                  <a:gd name="connsiteX13" fmla="*/ 8586 w 9616"/>
                  <a:gd name="connsiteY13" fmla="*/ 3434 h 9959"/>
                  <a:gd name="connsiteX14" fmla="*/ 6869 w 9616"/>
                  <a:gd name="connsiteY14" fmla="*/ 5152 h 9959"/>
                  <a:gd name="connsiteX15" fmla="*/ 6869 w 9616"/>
                  <a:gd name="connsiteY15" fmla="*/ 5152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16" h="9959">
                    <a:moveTo>
                      <a:pt x="5151" y="6869"/>
                    </a:moveTo>
                    <a:lnTo>
                      <a:pt x="0" y="1717"/>
                    </a:lnTo>
                    <a:lnTo>
                      <a:pt x="3606" y="343"/>
                    </a:lnTo>
                    <a:cubicBezTo>
                      <a:pt x="3778" y="343"/>
                      <a:pt x="4464" y="0"/>
                      <a:pt x="5666" y="0"/>
                    </a:cubicBezTo>
                    <a:lnTo>
                      <a:pt x="5666" y="0"/>
                    </a:lnTo>
                    <a:cubicBezTo>
                      <a:pt x="6697" y="0"/>
                      <a:pt x="9616" y="1202"/>
                      <a:pt x="9616" y="3778"/>
                    </a:cubicBezTo>
                    <a:lnTo>
                      <a:pt x="9616" y="3778"/>
                    </a:lnTo>
                    <a:cubicBezTo>
                      <a:pt x="9616" y="4465"/>
                      <a:pt x="9444" y="5152"/>
                      <a:pt x="9272" y="5838"/>
                    </a:cubicBezTo>
                    <a:lnTo>
                      <a:pt x="9272" y="5838"/>
                    </a:lnTo>
                    <a:lnTo>
                      <a:pt x="8242" y="9960"/>
                    </a:lnTo>
                    <a:lnTo>
                      <a:pt x="5151" y="6869"/>
                    </a:lnTo>
                    <a:lnTo>
                      <a:pt x="5151" y="6869"/>
                    </a:lnTo>
                    <a:close/>
                    <a:moveTo>
                      <a:pt x="6869" y="5152"/>
                    </a:moveTo>
                    <a:lnTo>
                      <a:pt x="8586" y="3434"/>
                    </a:lnTo>
                    <a:lnTo>
                      <a:pt x="6869" y="5152"/>
                    </a:lnTo>
                    <a:lnTo>
                      <a:pt x="6869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1" name="图形 7">
              <a:extLst>
                <a:ext uri="{FF2B5EF4-FFF2-40B4-BE49-F238E27FC236}">
                  <a16:creationId xmlns:a16="http://schemas.microsoft.com/office/drawing/2014/main" xmlns="" id="{29A148B3-3D52-47F9-86B3-30A1BB8B89C6}"/>
                </a:ext>
              </a:extLst>
            </p:cNvPr>
            <p:cNvGrpSpPr/>
            <p:nvPr/>
          </p:nvGrpSpPr>
          <p:grpSpPr>
            <a:xfrm>
              <a:off x="6157321" y="3041487"/>
              <a:ext cx="8757" cy="11848"/>
              <a:chOff x="6157321" y="3041487"/>
              <a:chExt cx="8757" cy="11848"/>
            </a:xfrm>
            <a:solidFill>
              <a:srgbClr val="B4B4B4"/>
            </a:solidFill>
          </p:grpSpPr>
          <p:sp>
            <p:nvSpPr>
              <p:cNvPr id="1783" name="任意多边形: 形状 1782">
                <a:extLst>
                  <a:ext uri="{FF2B5EF4-FFF2-40B4-BE49-F238E27FC236}">
                    <a16:creationId xmlns:a16="http://schemas.microsoft.com/office/drawing/2014/main" xmlns="" id="{4E18772E-ADA9-40BD-A5CF-542DC26814DA}"/>
                  </a:ext>
                </a:extLst>
              </p:cNvPr>
              <p:cNvSpPr/>
              <p:nvPr/>
            </p:nvSpPr>
            <p:spPr>
              <a:xfrm>
                <a:off x="6159928" y="3044921"/>
                <a:ext cx="3699" cy="5769"/>
              </a:xfrm>
              <a:custGeom>
                <a:avLst/>
                <a:gdLst>
                  <a:gd name="connsiteX0" fmla="*/ 3231 w 3699"/>
                  <a:gd name="connsiteY0" fmla="*/ 0 h 5769"/>
                  <a:gd name="connsiteX1" fmla="*/ 656 w 3699"/>
                  <a:gd name="connsiteY1" fmla="*/ 5152 h 5769"/>
                  <a:gd name="connsiteX2" fmla="*/ 3231 w 3699"/>
                  <a:gd name="connsiteY2" fmla="*/ 0 h 5769"/>
                  <a:gd name="connsiteX3" fmla="*/ 3231 w 3699"/>
                  <a:gd name="connsiteY3" fmla="*/ 0 h 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99" h="5769">
                    <a:moveTo>
                      <a:pt x="3231" y="0"/>
                    </a:moveTo>
                    <a:cubicBezTo>
                      <a:pt x="3231" y="0"/>
                      <a:pt x="-1748" y="2576"/>
                      <a:pt x="656" y="5152"/>
                    </a:cubicBezTo>
                    <a:cubicBezTo>
                      <a:pt x="3231" y="6354"/>
                      <a:pt x="4433" y="6354"/>
                      <a:pt x="3231" y="0"/>
                    </a:cubicBezTo>
                    <a:lnTo>
                      <a:pt x="3231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4" name="任意多边形: 形状 1783">
                <a:extLst>
                  <a:ext uri="{FF2B5EF4-FFF2-40B4-BE49-F238E27FC236}">
                    <a16:creationId xmlns:a16="http://schemas.microsoft.com/office/drawing/2014/main" xmlns="" id="{3FACA6B4-8B54-4759-8C2E-1DFDB1111E21}"/>
                  </a:ext>
                </a:extLst>
              </p:cNvPr>
              <p:cNvSpPr/>
              <p:nvPr/>
            </p:nvSpPr>
            <p:spPr>
              <a:xfrm>
                <a:off x="6157321" y="3041487"/>
                <a:ext cx="8757" cy="11848"/>
              </a:xfrm>
              <a:custGeom>
                <a:avLst/>
                <a:gdLst>
                  <a:gd name="connsiteX0" fmla="*/ 1545 w 8757"/>
                  <a:gd name="connsiteY0" fmla="*/ 10303 h 11848"/>
                  <a:gd name="connsiteX1" fmla="*/ 0 w 8757"/>
                  <a:gd name="connsiteY1" fmla="*/ 7040 h 11848"/>
                  <a:gd name="connsiteX2" fmla="*/ 0 w 8757"/>
                  <a:gd name="connsiteY2" fmla="*/ 7040 h 11848"/>
                  <a:gd name="connsiteX3" fmla="*/ 4637 w 8757"/>
                  <a:gd name="connsiteY3" fmla="*/ 1374 h 11848"/>
                  <a:gd name="connsiteX4" fmla="*/ 4637 w 8757"/>
                  <a:gd name="connsiteY4" fmla="*/ 1374 h 11848"/>
                  <a:gd name="connsiteX5" fmla="*/ 7556 w 8757"/>
                  <a:gd name="connsiteY5" fmla="*/ 0 h 11848"/>
                  <a:gd name="connsiteX6" fmla="*/ 8243 w 8757"/>
                  <a:gd name="connsiteY6" fmla="*/ 3263 h 11848"/>
                  <a:gd name="connsiteX7" fmla="*/ 8758 w 8757"/>
                  <a:gd name="connsiteY7" fmla="*/ 7556 h 11848"/>
                  <a:gd name="connsiteX8" fmla="*/ 8758 w 8757"/>
                  <a:gd name="connsiteY8" fmla="*/ 7556 h 11848"/>
                  <a:gd name="connsiteX9" fmla="*/ 5323 w 8757"/>
                  <a:gd name="connsiteY9" fmla="*/ 11848 h 11848"/>
                  <a:gd name="connsiteX10" fmla="*/ 5323 w 8757"/>
                  <a:gd name="connsiteY10" fmla="*/ 11848 h 11848"/>
                  <a:gd name="connsiteX11" fmla="*/ 1545 w 8757"/>
                  <a:gd name="connsiteY11" fmla="*/ 10303 h 11848"/>
                  <a:gd name="connsiteX12" fmla="*/ 1545 w 8757"/>
                  <a:gd name="connsiteY12" fmla="*/ 10303 h 11848"/>
                  <a:gd name="connsiteX13" fmla="*/ 3435 w 8757"/>
                  <a:gd name="connsiteY13" fmla="*/ 3778 h 11848"/>
                  <a:gd name="connsiteX14" fmla="*/ 5838 w 8757"/>
                  <a:gd name="connsiteY14" fmla="*/ 3263 h 11848"/>
                  <a:gd name="connsiteX15" fmla="*/ 3435 w 8757"/>
                  <a:gd name="connsiteY15" fmla="*/ 3778 h 11848"/>
                  <a:gd name="connsiteX16" fmla="*/ 3435 w 8757"/>
                  <a:gd name="connsiteY16" fmla="*/ 3778 h 1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57" h="11848">
                    <a:moveTo>
                      <a:pt x="1545" y="10303"/>
                    </a:moveTo>
                    <a:cubicBezTo>
                      <a:pt x="515" y="9444"/>
                      <a:pt x="0" y="8071"/>
                      <a:pt x="0" y="7040"/>
                    </a:cubicBezTo>
                    <a:lnTo>
                      <a:pt x="0" y="7040"/>
                    </a:lnTo>
                    <a:cubicBezTo>
                      <a:pt x="687" y="2576"/>
                      <a:pt x="4465" y="1545"/>
                      <a:pt x="4637" y="1374"/>
                    </a:cubicBezTo>
                    <a:lnTo>
                      <a:pt x="4637" y="1374"/>
                    </a:lnTo>
                    <a:lnTo>
                      <a:pt x="7556" y="0"/>
                    </a:lnTo>
                    <a:lnTo>
                      <a:pt x="8243" y="3263"/>
                    </a:lnTo>
                    <a:cubicBezTo>
                      <a:pt x="8586" y="4980"/>
                      <a:pt x="8758" y="6354"/>
                      <a:pt x="8758" y="7556"/>
                    </a:cubicBezTo>
                    <a:lnTo>
                      <a:pt x="8758" y="7556"/>
                    </a:lnTo>
                    <a:cubicBezTo>
                      <a:pt x="8758" y="9101"/>
                      <a:pt x="7727" y="11848"/>
                      <a:pt x="5323" y="11848"/>
                    </a:cubicBezTo>
                    <a:lnTo>
                      <a:pt x="5323" y="11848"/>
                    </a:lnTo>
                    <a:cubicBezTo>
                      <a:pt x="3778" y="11505"/>
                      <a:pt x="3091" y="11162"/>
                      <a:pt x="1545" y="10303"/>
                    </a:cubicBezTo>
                    <a:lnTo>
                      <a:pt x="1545" y="10303"/>
                    </a:lnTo>
                    <a:close/>
                    <a:moveTo>
                      <a:pt x="3435" y="3778"/>
                    </a:moveTo>
                    <a:lnTo>
                      <a:pt x="5838" y="3263"/>
                    </a:lnTo>
                    <a:lnTo>
                      <a:pt x="3435" y="3778"/>
                    </a:lnTo>
                    <a:lnTo>
                      <a:pt x="3435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2" name="图形 7">
              <a:extLst>
                <a:ext uri="{FF2B5EF4-FFF2-40B4-BE49-F238E27FC236}">
                  <a16:creationId xmlns:a16="http://schemas.microsoft.com/office/drawing/2014/main" xmlns="" id="{4FDE6820-1795-435E-8654-125D5557CBEA}"/>
                </a:ext>
              </a:extLst>
            </p:cNvPr>
            <p:cNvGrpSpPr/>
            <p:nvPr/>
          </p:nvGrpSpPr>
          <p:grpSpPr>
            <a:xfrm>
              <a:off x="6061160" y="3083385"/>
              <a:ext cx="2576" cy="4808"/>
              <a:chOff x="6061160" y="3083385"/>
              <a:chExt cx="2576" cy="4808"/>
            </a:xfrm>
            <a:solidFill>
              <a:srgbClr val="B4B4B4"/>
            </a:solidFill>
          </p:grpSpPr>
          <p:sp>
            <p:nvSpPr>
              <p:cNvPr id="1781" name="任意多边形: 形状 1780">
                <a:extLst>
                  <a:ext uri="{FF2B5EF4-FFF2-40B4-BE49-F238E27FC236}">
                    <a16:creationId xmlns:a16="http://schemas.microsoft.com/office/drawing/2014/main" xmlns="" id="{89131960-5A62-4F4C-B676-3A725E85476C}"/>
                  </a:ext>
                </a:extLst>
              </p:cNvPr>
              <p:cNvSpPr/>
              <p:nvPr/>
            </p:nvSpPr>
            <p:spPr>
              <a:xfrm>
                <a:off x="6061160" y="3085789"/>
                <a:ext cx="2576" cy="17171"/>
              </a:xfrm>
              <a:custGeom>
                <a:avLst/>
                <a:gdLst>
                  <a:gd name="connsiteX0" fmla="*/ 0 w 2576"/>
                  <a:gd name="connsiteY0" fmla="*/ 0 h 17171"/>
                  <a:gd name="connsiteX1" fmla="*/ 2576 w 2576"/>
                  <a:gd name="connsiteY1" fmla="*/ 0 h 17171"/>
                  <a:gd name="connsiteX2" fmla="*/ 0 w 2576"/>
                  <a:gd name="connsiteY2" fmla="*/ 0 h 17171"/>
                  <a:gd name="connsiteX3" fmla="*/ 0 w 2576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6" h="17171">
                    <a:moveTo>
                      <a:pt x="0" y="0"/>
                    </a:moveTo>
                    <a:lnTo>
                      <a:pt x="2576" y="0"/>
                    </a:lnTo>
                    <a:cubicBezTo>
                      <a:pt x="2576" y="0"/>
                      <a:pt x="2576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2" name="任意多边形: 形状 1781">
                <a:extLst>
                  <a:ext uri="{FF2B5EF4-FFF2-40B4-BE49-F238E27FC236}">
                    <a16:creationId xmlns:a16="http://schemas.microsoft.com/office/drawing/2014/main" xmlns="" id="{8F1360E4-11C0-4AF2-AF61-A129ED0D60F5}"/>
                  </a:ext>
                </a:extLst>
              </p:cNvPr>
              <p:cNvSpPr/>
              <p:nvPr/>
            </p:nvSpPr>
            <p:spPr>
              <a:xfrm>
                <a:off x="6061160" y="3083385"/>
                <a:ext cx="2576" cy="4808"/>
              </a:xfrm>
              <a:custGeom>
                <a:avLst/>
                <a:gdLst>
                  <a:gd name="connsiteX0" fmla="*/ 0 w 2576"/>
                  <a:gd name="connsiteY0" fmla="*/ 4808 h 4808"/>
                  <a:gd name="connsiteX1" fmla="*/ 0 w 2576"/>
                  <a:gd name="connsiteY1" fmla="*/ 2404 h 4808"/>
                  <a:gd name="connsiteX2" fmla="*/ 0 w 2576"/>
                  <a:gd name="connsiteY2" fmla="*/ 4808 h 4808"/>
                  <a:gd name="connsiteX3" fmla="*/ 0 w 2576"/>
                  <a:gd name="connsiteY3" fmla="*/ 0 h 4808"/>
                  <a:gd name="connsiteX4" fmla="*/ 2576 w 2576"/>
                  <a:gd name="connsiteY4" fmla="*/ 0 h 4808"/>
                  <a:gd name="connsiteX5" fmla="*/ 2576 w 2576"/>
                  <a:gd name="connsiteY5" fmla="*/ 0 h 4808"/>
                  <a:gd name="connsiteX6" fmla="*/ 2576 w 2576"/>
                  <a:gd name="connsiteY6" fmla="*/ 4808 h 4808"/>
                  <a:gd name="connsiteX7" fmla="*/ 0 w 2576"/>
                  <a:gd name="connsiteY7" fmla="*/ 4808 h 4808"/>
                  <a:gd name="connsiteX8" fmla="*/ 0 w 2576"/>
                  <a:gd name="connsiteY8" fmla="*/ 4808 h 4808"/>
                  <a:gd name="connsiteX9" fmla="*/ 0 w 2576"/>
                  <a:gd name="connsiteY9" fmla="*/ 2404 h 4808"/>
                  <a:gd name="connsiteX10" fmla="*/ 0 w 2576"/>
                  <a:gd name="connsiteY10" fmla="*/ 4808 h 4808"/>
                  <a:gd name="connsiteX11" fmla="*/ 0 w 2576"/>
                  <a:gd name="connsiteY11" fmla="*/ 2404 h 4808"/>
                  <a:gd name="connsiteX12" fmla="*/ 0 w 2576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6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2576" y="0"/>
                      <a:pt x="2576" y="0"/>
                      <a:pt x="2576" y="0"/>
                    </a:cubicBezTo>
                    <a:lnTo>
                      <a:pt x="2576" y="0"/>
                    </a:lnTo>
                    <a:lnTo>
                      <a:pt x="2576" y="4808"/>
                    </a:lnTo>
                    <a:cubicBezTo>
                      <a:pt x="2576" y="4808"/>
                      <a:pt x="2576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3" name="图形 7">
              <a:extLst>
                <a:ext uri="{FF2B5EF4-FFF2-40B4-BE49-F238E27FC236}">
                  <a16:creationId xmlns:a16="http://schemas.microsoft.com/office/drawing/2014/main" xmlns="" id="{A9DACA94-AACF-4FD2-988E-D357E03B5E36}"/>
                </a:ext>
              </a:extLst>
            </p:cNvPr>
            <p:cNvGrpSpPr/>
            <p:nvPr/>
          </p:nvGrpSpPr>
          <p:grpSpPr>
            <a:xfrm>
              <a:off x="6111338" y="3005598"/>
              <a:ext cx="7346" cy="7555"/>
              <a:chOff x="6111338" y="3005598"/>
              <a:chExt cx="7346" cy="7555"/>
            </a:xfrm>
            <a:solidFill>
              <a:srgbClr val="B4B4B4"/>
            </a:solidFill>
          </p:grpSpPr>
          <p:sp>
            <p:nvSpPr>
              <p:cNvPr id="1779" name="任意多边形: 形状 1778">
                <a:extLst>
                  <a:ext uri="{FF2B5EF4-FFF2-40B4-BE49-F238E27FC236}">
                    <a16:creationId xmlns:a16="http://schemas.microsoft.com/office/drawing/2014/main" xmlns="" id="{CEE3DA04-AA0C-4AB0-A146-5CF95A27C1B3}"/>
                  </a:ext>
                </a:extLst>
              </p:cNvPr>
              <p:cNvSpPr/>
              <p:nvPr/>
            </p:nvSpPr>
            <p:spPr>
              <a:xfrm>
                <a:off x="6113876" y="3008174"/>
                <a:ext cx="2575" cy="1202"/>
              </a:xfrm>
              <a:custGeom>
                <a:avLst/>
                <a:gdLst>
                  <a:gd name="connsiteX0" fmla="*/ 0 w 2575"/>
                  <a:gd name="connsiteY0" fmla="*/ 0 h 1202"/>
                  <a:gd name="connsiteX1" fmla="*/ 2576 w 2575"/>
                  <a:gd name="connsiteY1" fmla="*/ 1202 h 1202"/>
                  <a:gd name="connsiteX2" fmla="*/ 0 w 2575"/>
                  <a:gd name="connsiteY2" fmla="*/ 0 h 1202"/>
                  <a:gd name="connsiteX3" fmla="*/ 0 w 2575"/>
                  <a:gd name="connsiteY3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1202">
                    <a:moveTo>
                      <a:pt x="0" y="0"/>
                    </a:moveTo>
                    <a:lnTo>
                      <a:pt x="2576" y="1202"/>
                    </a:lnTo>
                    <a:cubicBezTo>
                      <a:pt x="2576" y="1202"/>
                      <a:pt x="240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0" name="任意多边形: 形状 1779">
                <a:extLst>
                  <a:ext uri="{FF2B5EF4-FFF2-40B4-BE49-F238E27FC236}">
                    <a16:creationId xmlns:a16="http://schemas.microsoft.com/office/drawing/2014/main" xmlns="" id="{C7F64D4F-8FF1-45D2-83AD-A413238F4373}"/>
                  </a:ext>
                </a:extLst>
              </p:cNvPr>
              <p:cNvSpPr/>
              <p:nvPr/>
            </p:nvSpPr>
            <p:spPr>
              <a:xfrm>
                <a:off x="6111338" y="3005598"/>
                <a:ext cx="7346" cy="7555"/>
              </a:xfrm>
              <a:custGeom>
                <a:avLst/>
                <a:gdLst>
                  <a:gd name="connsiteX0" fmla="*/ 3913 w 7346"/>
                  <a:gd name="connsiteY0" fmla="*/ 6010 h 7555"/>
                  <a:gd name="connsiteX1" fmla="*/ 1337 w 7346"/>
                  <a:gd name="connsiteY1" fmla="*/ 4808 h 7555"/>
                  <a:gd name="connsiteX2" fmla="*/ 2367 w 7346"/>
                  <a:gd name="connsiteY2" fmla="*/ 2576 h 7555"/>
                  <a:gd name="connsiteX3" fmla="*/ 2367 w 7346"/>
                  <a:gd name="connsiteY3" fmla="*/ 2576 h 7555"/>
                  <a:gd name="connsiteX4" fmla="*/ 650 w 7346"/>
                  <a:gd name="connsiteY4" fmla="*/ 4293 h 7555"/>
                  <a:gd name="connsiteX5" fmla="*/ 306 w 7346"/>
                  <a:gd name="connsiteY5" fmla="*/ 3778 h 7555"/>
                  <a:gd name="connsiteX6" fmla="*/ 306 w 7346"/>
                  <a:gd name="connsiteY6" fmla="*/ 3778 h 7555"/>
                  <a:gd name="connsiteX7" fmla="*/ 994 w 7346"/>
                  <a:gd name="connsiteY7" fmla="*/ 515 h 7555"/>
                  <a:gd name="connsiteX8" fmla="*/ 994 w 7346"/>
                  <a:gd name="connsiteY8" fmla="*/ 515 h 7555"/>
                  <a:gd name="connsiteX9" fmla="*/ 2367 w 7346"/>
                  <a:gd name="connsiteY9" fmla="*/ 0 h 7555"/>
                  <a:gd name="connsiteX10" fmla="*/ 2367 w 7346"/>
                  <a:gd name="connsiteY10" fmla="*/ 0 h 7555"/>
                  <a:gd name="connsiteX11" fmla="*/ 2367 w 7346"/>
                  <a:gd name="connsiteY11" fmla="*/ 0 h 7555"/>
                  <a:gd name="connsiteX12" fmla="*/ 7347 w 7346"/>
                  <a:gd name="connsiteY12" fmla="*/ 3606 h 7555"/>
                  <a:gd name="connsiteX13" fmla="*/ 7347 w 7346"/>
                  <a:gd name="connsiteY13" fmla="*/ 3606 h 7555"/>
                  <a:gd name="connsiteX14" fmla="*/ 7347 w 7346"/>
                  <a:gd name="connsiteY14" fmla="*/ 7556 h 7555"/>
                  <a:gd name="connsiteX15" fmla="*/ 3913 w 7346"/>
                  <a:gd name="connsiteY15" fmla="*/ 6010 h 7555"/>
                  <a:gd name="connsiteX16" fmla="*/ 3913 w 7346"/>
                  <a:gd name="connsiteY16" fmla="*/ 6010 h 7555"/>
                  <a:gd name="connsiteX17" fmla="*/ 2883 w 7346"/>
                  <a:gd name="connsiteY17" fmla="*/ 4980 h 7555"/>
                  <a:gd name="connsiteX18" fmla="*/ 4428 w 7346"/>
                  <a:gd name="connsiteY18" fmla="*/ 3950 h 7555"/>
                  <a:gd name="connsiteX19" fmla="*/ 4428 w 7346"/>
                  <a:gd name="connsiteY19" fmla="*/ 3950 h 7555"/>
                  <a:gd name="connsiteX20" fmla="*/ 4256 w 7346"/>
                  <a:gd name="connsiteY20" fmla="*/ 3950 h 7555"/>
                  <a:gd name="connsiteX21" fmla="*/ 3913 w 7346"/>
                  <a:gd name="connsiteY21" fmla="*/ 3950 h 7555"/>
                  <a:gd name="connsiteX22" fmla="*/ 2883 w 7346"/>
                  <a:gd name="connsiteY22" fmla="*/ 4980 h 7555"/>
                  <a:gd name="connsiteX23" fmla="*/ 2883 w 7346"/>
                  <a:gd name="connsiteY23" fmla="*/ 4980 h 7555"/>
                  <a:gd name="connsiteX24" fmla="*/ 2883 w 7346"/>
                  <a:gd name="connsiteY24" fmla="*/ 4980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346" h="7555">
                    <a:moveTo>
                      <a:pt x="3913" y="6010"/>
                    </a:moveTo>
                    <a:lnTo>
                      <a:pt x="1337" y="4808"/>
                    </a:lnTo>
                    <a:lnTo>
                      <a:pt x="2367" y="2576"/>
                    </a:lnTo>
                    <a:lnTo>
                      <a:pt x="2367" y="2576"/>
                    </a:lnTo>
                    <a:lnTo>
                      <a:pt x="650" y="4293"/>
                    </a:lnTo>
                    <a:cubicBezTo>
                      <a:pt x="650" y="4293"/>
                      <a:pt x="478" y="4121"/>
                      <a:pt x="306" y="3778"/>
                    </a:cubicBezTo>
                    <a:lnTo>
                      <a:pt x="306" y="3778"/>
                    </a:lnTo>
                    <a:cubicBezTo>
                      <a:pt x="306" y="3778"/>
                      <a:pt x="-724" y="1889"/>
                      <a:pt x="994" y="515"/>
                    </a:cubicBezTo>
                    <a:lnTo>
                      <a:pt x="994" y="515"/>
                    </a:lnTo>
                    <a:cubicBezTo>
                      <a:pt x="1852" y="0"/>
                      <a:pt x="2196" y="172"/>
                      <a:pt x="2367" y="0"/>
                    </a:cubicBezTo>
                    <a:lnTo>
                      <a:pt x="2367" y="0"/>
                    </a:lnTo>
                    <a:lnTo>
                      <a:pt x="2367" y="0"/>
                    </a:lnTo>
                    <a:cubicBezTo>
                      <a:pt x="5802" y="0"/>
                      <a:pt x="7347" y="2919"/>
                      <a:pt x="7347" y="3606"/>
                    </a:cubicBezTo>
                    <a:lnTo>
                      <a:pt x="7347" y="3606"/>
                    </a:lnTo>
                    <a:lnTo>
                      <a:pt x="7347" y="7556"/>
                    </a:lnTo>
                    <a:lnTo>
                      <a:pt x="3913" y="6010"/>
                    </a:lnTo>
                    <a:lnTo>
                      <a:pt x="3913" y="6010"/>
                    </a:lnTo>
                    <a:close/>
                    <a:moveTo>
                      <a:pt x="2883" y="4980"/>
                    </a:moveTo>
                    <a:cubicBezTo>
                      <a:pt x="3226" y="4980"/>
                      <a:pt x="3741" y="4636"/>
                      <a:pt x="4428" y="3950"/>
                    </a:cubicBezTo>
                    <a:lnTo>
                      <a:pt x="4428" y="3950"/>
                    </a:lnTo>
                    <a:lnTo>
                      <a:pt x="4256" y="3950"/>
                    </a:lnTo>
                    <a:lnTo>
                      <a:pt x="3913" y="3950"/>
                    </a:lnTo>
                    <a:lnTo>
                      <a:pt x="2883" y="4980"/>
                    </a:lnTo>
                    <a:cubicBezTo>
                      <a:pt x="2883" y="4980"/>
                      <a:pt x="2883" y="4980"/>
                      <a:pt x="2883" y="4980"/>
                    </a:cubicBezTo>
                    <a:lnTo>
                      <a:pt x="2883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4" name="图形 7">
              <a:extLst>
                <a:ext uri="{FF2B5EF4-FFF2-40B4-BE49-F238E27FC236}">
                  <a16:creationId xmlns:a16="http://schemas.microsoft.com/office/drawing/2014/main" xmlns="" id="{C674474F-35AD-4708-BD6A-8164371793DC}"/>
                </a:ext>
              </a:extLst>
            </p:cNvPr>
            <p:cNvGrpSpPr/>
            <p:nvPr/>
          </p:nvGrpSpPr>
          <p:grpSpPr>
            <a:xfrm>
              <a:off x="6038322" y="2989285"/>
              <a:ext cx="4979" cy="1202"/>
              <a:chOff x="6038322" y="2989285"/>
              <a:chExt cx="4979" cy="1202"/>
            </a:xfrm>
            <a:solidFill>
              <a:srgbClr val="B4B4B4"/>
            </a:solidFill>
          </p:grpSpPr>
          <p:sp>
            <p:nvSpPr>
              <p:cNvPr id="1777" name="任意多边形: 形状 1776">
                <a:extLst>
                  <a:ext uri="{FF2B5EF4-FFF2-40B4-BE49-F238E27FC236}">
                    <a16:creationId xmlns:a16="http://schemas.microsoft.com/office/drawing/2014/main" xmlns="" id="{61A45F13-07D8-4E64-A0F0-91131357985B}"/>
                  </a:ext>
                </a:extLst>
              </p:cNvPr>
              <p:cNvSpPr/>
              <p:nvPr/>
            </p:nvSpPr>
            <p:spPr>
              <a:xfrm>
                <a:off x="6040725" y="2989285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8" name="任意多边形: 形状 1777">
                <a:extLst>
                  <a:ext uri="{FF2B5EF4-FFF2-40B4-BE49-F238E27FC236}">
                    <a16:creationId xmlns:a16="http://schemas.microsoft.com/office/drawing/2014/main" xmlns="" id="{24E62810-06CD-44F8-A049-611C740CFDC9}"/>
                  </a:ext>
                </a:extLst>
              </p:cNvPr>
              <p:cNvSpPr/>
              <p:nvPr/>
            </p:nvSpPr>
            <p:spPr>
              <a:xfrm>
                <a:off x="6038322" y="2989285"/>
                <a:ext cx="4979" cy="1202"/>
              </a:xfrm>
              <a:custGeom>
                <a:avLst/>
                <a:gdLst>
                  <a:gd name="connsiteX0" fmla="*/ 0 w 4979"/>
                  <a:gd name="connsiteY0" fmla="*/ 1202 h 1202"/>
                  <a:gd name="connsiteX1" fmla="*/ 0 w 4979"/>
                  <a:gd name="connsiteY1" fmla="*/ 172 h 1202"/>
                  <a:gd name="connsiteX2" fmla="*/ 0 w 4979"/>
                  <a:gd name="connsiteY2" fmla="*/ 172 h 1202"/>
                  <a:gd name="connsiteX3" fmla="*/ 0 w 4979"/>
                  <a:gd name="connsiteY3" fmla="*/ 0 h 1202"/>
                  <a:gd name="connsiteX4" fmla="*/ 4980 w 4979"/>
                  <a:gd name="connsiteY4" fmla="*/ 0 h 1202"/>
                  <a:gd name="connsiteX5" fmla="*/ 4980 w 4979"/>
                  <a:gd name="connsiteY5" fmla="*/ 1202 h 1202"/>
                  <a:gd name="connsiteX6" fmla="*/ 4980 w 4979"/>
                  <a:gd name="connsiteY6" fmla="*/ 1202 h 1202"/>
                  <a:gd name="connsiteX7" fmla="*/ 0 w 4979"/>
                  <a:gd name="connsiteY7" fmla="*/ 1202 h 1202"/>
                  <a:gd name="connsiteX8" fmla="*/ 0 w 4979"/>
                  <a:gd name="connsiteY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9" h="1202">
                    <a:moveTo>
                      <a:pt x="0" y="1202"/>
                    </a:moveTo>
                    <a:cubicBezTo>
                      <a:pt x="0" y="515"/>
                      <a:pt x="0" y="172"/>
                      <a:pt x="0" y="172"/>
                    </a:cubicBezTo>
                    <a:lnTo>
                      <a:pt x="0" y="172"/>
                    </a:lnTo>
                    <a:lnTo>
                      <a:pt x="0" y="0"/>
                    </a:lnTo>
                    <a:lnTo>
                      <a:pt x="4980" y="0"/>
                    </a:lnTo>
                    <a:cubicBezTo>
                      <a:pt x="4980" y="0"/>
                      <a:pt x="4980" y="0"/>
                      <a:pt x="4980" y="1202"/>
                    </a:cubicBezTo>
                    <a:lnTo>
                      <a:pt x="498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5" name="图形 7">
              <a:extLst>
                <a:ext uri="{FF2B5EF4-FFF2-40B4-BE49-F238E27FC236}">
                  <a16:creationId xmlns:a16="http://schemas.microsoft.com/office/drawing/2014/main" xmlns="" id="{87ED044A-9BFE-42A3-8B59-99D692463D28}"/>
                </a:ext>
              </a:extLst>
            </p:cNvPr>
            <p:cNvGrpSpPr/>
            <p:nvPr/>
          </p:nvGrpSpPr>
          <p:grpSpPr>
            <a:xfrm>
              <a:off x="5999170" y="2988083"/>
              <a:ext cx="6010" cy="6181"/>
              <a:chOff x="5999170" y="2988083"/>
              <a:chExt cx="6010" cy="6181"/>
            </a:xfrm>
            <a:solidFill>
              <a:srgbClr val="B4B4B4"/>
            </a:solidFill>
          </p:grpSpPr>
          <p:sp>
            <p:nvSpPr>
              <p:cNvPr id="1775" name="任意多边形: 形状 1774">
                <a:extLst>
                  <a:ext uri="{FF2B5EF4-FFF2-40B4-BE49-F238E27FC236}">
                    <a16:creationId xmlns:a16="http://schemas.microsoft.com/office/drawing/2014/main" xmlns="" id="{B376C17B-CD57-4B49-BF98-357D23E62A66}"/>
                  </a:ext>
                </a:extLst>
              </p:cNvPr>
              <p:cNvSpPr/>
              <p:nvPr/>
            </p:nvSpPr>
            <p:spPr>
              <a:xfrm>
                <a:off x="6001731" y="2990659"/>
                <a:ext cx="1217" cy="1202"/>
              </a:xfrm>
              <a:custGeom>
                <a:avLst/>
                <a:gdLst>
                  <a:gd name="connsiteX0" fmla="*/ 1217 w 1217"/>
                  <a:gd name="connsiteY0" fmla="*/ 1202 h 1202"/>
                  <a:gd name="connsiteX1" fmla="*/ 1217 w 1217"/>
                  <a:gd name="connsiteY1" fmla="*/ 0 h 1202"/>
                  <a:gd name="connsiteX2" fmla="*/ 15 w 1217"/>
                  <a:gd name="connsiteY2" fmla="*/ 0 h 1202"/>
                  <a:gd name="connsiteX3" fmla="*/ 1217 w 1217"/>
                  <a:gd name="connsiteY3" fmla="*/ 1202 h 1202"/>
                  <a:gd name="connsiteX4" fmla="*/ 1217 w 1217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" h="1202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6" name="任意多边形: 形状 1775">
                <a:extLst>
                  <a:ext uri="{FF2B5EF4-FFF2-40B4-BE49-F238E27FC236}">
                    <a16:creationId xmlns:a16="http://schemas.microsoft.com/office/drawing/2014/main" xmlns="" id="{E2F1CB68-D20C-45B6-907B-DBB36CA5B0B6}"/>
                  </a:ext>
                </a:extLst>
              </p:cNvPr>
              <p:cNvSpPr/>
              <p:nvPr/>
            </p:nvSpPr>
            <p:spPr>
              <a:xfrm>
                <a:off x="5999170" y="2988083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6010 w 6010"/>
                  <a:gd name="connsiteY5" fmla="*/ 0 h 6181"/>
                  <a:gd name="connsiteX6" fmla="*/ 6010 w 6010"/>
                  <a:gd name="connsiteY6" fmla="*/ 2404 h 6181"/>
                  <a:gd name="connsiteX7" fmla="*/ 6010 w 6010"/>
                  <a:gd name="connsiteY7" fmla="*/ 3606 h 6181"/>
                  <a:gd name="connsiteX8" fmla="*/ 6010 w 6010"/>
                  <a:gd name="connsiteY8" fmla="*/ 3606 h 6181"/>
                  <a:gd name="connsiteX9" fmla="*/ 3606 w 6010"/>
                  <a:gd name="connsiteY9" fmla="*/ 3606 h 6181"/>
                  <a:gd name="connsiteX10" fmla="*/ 3606 w 6010"/>
                  <a:gd name="connsiteY10" fmla="*/ 2404 h 6181"/>
                  <a:gd name="connsiteX11" fmla="*/ 4808 w 6010"/>
                  <a:gd name="connsiteY11" fmla="*/ 2404 h 6181"/>
                  <a:gd name="connsiteX12" fmla="*/ 3606 w 6010"/>
                  <a:gd name="connsiteY12" fmla="*/ 2404 h 6181"/>
                  <a:gd name="connsiteX13" fmla="*/ 3606 w 6010"/>
                  <a:gd name="connsiteY13" fmla="*/ 1202 h 6181"/>
                  <a:gd name="connsiteX14" fmla="*/ 3606 w 6010"/>
                  <a:gd name="connsiteY14" fmla="*/ 2404 h 6181"/>
                  <a:gd name="connsiteX15" fmla="*/ 3606 w 6010"/>
                  <a:gd name="connsiteY15" fmla="*/ 3606 h 6181"/>
                  <a:gd name="connsiteX16" fmla="*/ 6010 w 6010"/>
                  <a:gd name="connsiteY16" fmla="*/ 3606 h 6181"/>
                  <a:gd name="connsiteX17" fmla="*/ 6010 w 6010"/>
                  <a:gd name="connsiteY17" fmla="*/ 6010 h 6181"/>
                  <a:gd name="connsiteX18" fmla="*/ 3778 w 6010"/>
                  <a:gd name="connsiteY18" fmla="*/ 6010 h 6181"/>
                  <a:gd name="connsiteX19" fmla="*/ 3778 w 6010"/>
                  <a:gd name="connsiteY19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6" name="图形 7">
              <a:extLst>
                <a:ext uri="{FF2B5EF4-FFF2-40B4-BE49-F238E27FC236}">
                  <a16:creationId xmlns:a16="http://schemas.microsoft.com/office/drawing/2014/main" xmlns="" id="{CE0E8A7C-22AE-42F2-94C1-23D20ED12B47}"/>
                </a:ext>
              </a:extLst>
            </p:cNvPr>
            <p:cNvGrpSpPr/>
            <p:nvPr/>
          </p:nvGrpSpPr>
          <p:grpSpPr>
            <a:xfrm>
              <a:off x="6005524" y="2993235"/>
              <a:ext cx="1202" cy="4808"/>
              <a:chOff x="6005524" y="2993235"/>
              <a:chExt cx="1202" cy="4808"/>
            </a:xfrm>
            <a:solidFill>
              <a:srgbClr val="B4B4B4"/>
            </a:solidFill>
          </p:grpSpPr>
          <p:sp>
            <p:nvSpPr>
              <p:cNvPr id="1773" name="任意多边形: 形状 1772">
                <a:extLst>
                  <a:ext uri="{FF2B5EF4-FFF2-40B4-BE49-F238E27FC236}">
                    <a16:creationId xmlns:a16="http://schemas.microsoft.com/office/drawing/2014/main" xmlns="" id="{329AABEC-6ADF-4B3F-8082-96275A76C816}"/>
                  </a:ext>
                </a:extLst>
              </p:cNvPr>
              <p:cNvSpPr/>
              <p:nvPr/>
            </p:nvSpPr>
            <p:spPr>
              <a:xfrm>
                <a:off x="6005524" y="2995639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4" name="任意多边形: 形状 1773">
                <a:extLst>
                  <a:ext uri="{FF2B5EF4-FFF2-40B4-BE49-F238E27FC236}">
                    <a16:creationId xmlns:a16="http://schemas.microsoft.com/office/drawing/2014/main" xmlns="" id="{9C9A6FF6-36A1-49E7-ACC6-A3D658C986C5}"/>
                  </a:ext>
                </a:extLst>
              </p:cNvPr>
              <p:cNvSpPr/>
              <p:nvPr/>
            </p:nvSpPr>
            <p:spPr>
              <a:xfrm>
                <a:off x="6005524" y="2993235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7" name="图形 7">
              <a:extLst>
                <a:ext uri="{FF2B5EF4-FFF2-40B4-BE49-F238E27FC236}">
                  <a16:creationId xmlns:a16="http://schemas.microsoft.com/office/drawing/2014/main" xmlns="" id="{434F5928-4868-41A8-B4AC-DD261451F791}"/>
                </a:ext>
              </a:extLst>
            </p:cNvPr>
            <p:cNvGrpSpPr/>
            <p:nvPr/>
          </p:nvGrpSpPr>
          <p:grpSpPr>
            <a:xfrm>
              <a:off x="6003120" y="2983103"/>
              <a:ext cx="6009" cy="9787"/>
              <a:chOff x="6003120" y="2983103"/>
              <a:chExt cx="6009" cy="9787"/>
            </a:xfrm>
            <a:solidFill>
              <a:srgbClr val="B4B4B4"/>
            </a:solidFill>
          </p:grpSpPr>
          <p:sp>
            <p:nvSpPr>
              <p:cNvPr id="1771" name="任意多边形: 形状 1770">
                <a:extLst>
                  <a:ext uri="{FF2B5EF4-FFF2-40B4-BE49-F238E27FC236}">
                    <a16:creationId xmlns:a16="http://schemas.microsoft.com/office/drawing/2014/main" xmlns="" id="{C07B7823-7D24-4A45-A324-19E1CE40C1CA}"/>
                  </a:ext>
                </a:extLst>
              </p:cNvPr>
              <p:cNvSpPr/>
              <p:nvPr/>
            </p:nvSpPr>
            <p:spPr>
              <a:xfrm>
                <a:off x="6005467" y="2985679"/>
                <a:ext cx="1258" cy="2404"/>
              </a:xfrm>
              <a:custGeom>
                <a:avLst/>
                <a:gdLst>
                  <a:gd name="connsiteX0" fmla="*/ 1259 w 1258"/>
                  <a:gd name="connsiteY0" fmla="*/ 2404 h 2404"/>
                  <a:gd name="connsiteX1" fmla="*/ 1259 w 1258"/>
                  <a:gd name="connsiteY1" fmla="*/ 1202 h 2404"/>
                  <a:gd name="connsiteX2" fmla="*/ 1259 w 1258"/>
                  <a:gd name="connsiteY2" fmla="*/ 0 h 2404"/>
                  <a:gd name="connsiteX3" fmla="*/ 56 w 1258"/>
                  <a:gd name="connsiteY3" fmla="*/ 1202 h 2404"/>
                  <a:gd name="connsiteX4" fmla="*/ 1259 w 1258"/>
                  <a:gd name="connsiteY4" fmla="*/ 2404 h 2404"/>
                  <a:gd name="connsiteX5" fmla="*/ 1259 w 1258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8" h="2404">
                    <a:moveTo>
                      <a:pt x="1259" y="2404"/>
                    </a:moveTo>
                    <a:lnTo>
                      <a:pt x="1259" y="1202"/>
                    </a:lnTo>
                    <a:cubicBezTo>
                      <a:pt x="1259" y="0"/>
                      <a:pt x="1259" y="0"/>
                      <a:pt x="1259" y="0"/>
                    </a:cubicBezTo>
                    <a:cubicBezTo>
                      <a:pt x="56" y="0"/>
                      <a:pt x="56" y="0"/>
                      <a:pt x="56" y="1202"/>
                    </a:cubicBezTo>
                    <a:cubicBezTo>
                      <a:pt x="-115" y="1202"/>
                      <a:pt x="56" y="2404"/>
                      <a:pt x="1259" y="2404"/>
                    </a:cubicBezTo>
                    <a:lnTo>
                      <a:pt x="1259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2" name="任意多边形: 形状 1771">
                <a:extLst>
                  <a:ext uri="{FF2B5EF4-FFF2-40B4-BE49-F238E27FC236}">
                    <a16:creationId xmlns:a16="http://schemas.microsoft.com/office/drawing/2014/main" xmlns="" id="{8F17B5F9-0C6F-48DF-94C2-69A73D1FE7D4}"/>
                  </a:ext>
                </a:extLst>
              </p:cNvPr>
              <p:cNvSpPr/>
              <p:nvPr/>
            </p:nvSpPr>
            <p:spPr>
              <a:xfrm>
                <a:off x="6003120" y="2983103"/>
                <a:ext cx="6009" cy="9787"/>
              </a:xfrm>
              <a:custGeom>
                <a:avLst/>
                <a:gdLst>
                  <a:gd name="connsiteX0" fmla="*/ 2576 w 6009"/>
                  <a:gd name="connsiteY0" fmla="*/ 7212 h 9787"/>
                  <a:gd name="connsiteX1" fmla="*/ 0 w 6009"/>
                  <a:gd name="connsiteY1" fmla="*/ 3778 h 9787"/>
                  <a:gd name="connsiteX2" fmla="*/ 0 w 6009"/>
                  <a:gd name="connsiteY2" fmla="*/ 3778 h 9787"/>
                  <a:gd name="connsiteX3" fmla="*/ 858 w 6009"/>
                  <a:gd name="connsiteY3" fmla="*/ 859 h 9787"/>
                  <a:gd name="connsiteX4" fmla="*/ 858 w 6009"/>
                  <a:gd name="connsiteY4" fmla="*/ 859 h 9787"/>
                  <a:gd name="connsiteX5" fmla="*/ 3091 w 6009"/>
                  <a:gd name="connsiteY5" fmla="*/ 0 h 9787"/>
                  <a:gd name="connsiteX6" fmla="*/ 3091 w 6009"/>
                  <a:gd name="connsiteY6" fmla="*/ 0 h 9787"/>
                  <a:gd name="connsiteX7" fmla="*/ 3606 w 6009"/>
                  <a:gd name="connsiteY7" fmla="*/ 0 h 9787"/>
                  <a:gd name="connsiteX8" fmla="*/ 3606 w 6009"/>
                  <a:gd name="connsiteY8" fmla="*/ 0 h 9787"/>
                  <a:gd name="connsiteX9" fmla="*/ 6010 w 6009"/>
                  <a:gd name="connsiteY9" fmla="*/ 0 h 9787"/>
                  <a:gd name="connsiteX10" fmla="*/ 6010 w 6009"/>
                  <a:gd name="connsiteY10" fmla="*/ 2404 h 9787"/>
                  <a:gd name="connsiteX11" fmla="*/ 6010 w 6009"/>
                  <a:gd name="connsiteY11" fmla="*/ 3606 h 9787"/>
                  <a:gd name="connsiteX12" fmla="*/ 6010 w 6009"/>
                  <a:gd name="connsiteY12" fmla="*/ 3606 h 9787"/>
                  <a:gd name="connsiteX13" fmla="*/ 6010 w 6009"/>
                  <a:gd name="connsiteY13" fmla="*/ 4808 h 9787"/>
                  <a:gd name="connsiteX14" fmla="*/ 6010 w 6009"/>
                  <a:gd name="connsiteY14" fmla="*/ 9788 h 9787"/>
                  <a:gd name="connsiteX15" fmla="*/ 2576 w 6009"/>
                  <a:gd name="connsiteY15" fmla="*/ 7212 h 9787"/>
                  <a:gd name="connsiteX16" fmla="*/ 2576 w 6009"/>
                  <a:gd name="connsiteY16" fmla="*/ 7212 h 9787"/>
                  <a:gd name="connsiteX17" fmla="*/ 3606 w 6009"/>
                  <a:gd name="connsiteY17" fmla="*/ 4980 h 9787"/>
                  <a:gd name="connsiteX18" fmla="*/ 3949 w 6009"/>
                  <a:gd name="connsiteY18" fmla="*/ 4636 h 9787"/>
                  <a:gd name="connsiteX19" fmla="*/ 3606 w 6009"/>
                  <a:gd name="connsiteY19" fmla="*/ 4980 h 9787"/>
                  <a:gd name="connsiteX20" fmla="*/ 3606 w 6009"/>
                  <a:gd name="connsiteY20" fmla="*/ 4980 h 9787"/>
                  <a:gd name="connsiteX21" fmla="*/ 4636 w 6009"/>
                  <a:gd name="connsiteY21" fmla="*/ 3434 h 9787"/>
                  <a:gd name="connsiteX22" fmla="*/ 4979 w 6009"/>
                  <a:gd name="connsiteY22" fmla="*/ 3091 h 9787"/>
                  <a:gd name="connsiteX23" fmla="*/ 4636 w 6009"/>
                  <a:gd name="connsiteY23" fmla="*/ 3434 h 9787"/>
                  <a:gd name="connsiteX24" fmla="*/ 4636 w 6009"/>
                  <a:gd name="connsiteY24" fmla="*/ 3434 h 9787"/>
                  <a:gd name="connsiteX25" fmla="*/ 4636 w 6009"/>
                  <a:gd name="connsiteY25" fmla="*/ 3434 h 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09" h="9787">
                    <a:moveTo>
                      <a:pt x="2576" y="7212"/>
                    </a:moveTo>
                    <a:cubicBezTo>
                      <a:pt x="0" y="6525"/>
                      <a:pt x="0" y="3778"/>
                      <a:pt x="0" y="3778"/>
                    </a:cubicBezTo>
                    <a:lnTo>
                      <a:pt x="0" y="3778"/>
                    </a:lnTo>
                    <a:cubicBezTo>
                      <a:pt x="171" y="3091"/>
                      <a:pt x="-344" y="2576"/>
                      <a:pt x="858" y="859"/>
                    </a:cubicBezTo>
                    <a:lnTo>
                      <a:pt x="858" y="859"/>
                    </a:lnTo>
                    <a:cubicBezTo>
                      <a:pt x="2061" y="0"/>
                      <a:pt x="2747" y="0"/>
                      <a:pt x="3091" y="0"/>
                    </a:cubicBezTo>
                    <a:lnTo>
                      <a:pt x="3091" y="0"/>
                    </a:lnTo>
                    <a:cubicBezTo>
                      <a:pt x="3262" y="0"/>
                      <a:pt x="343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4808"/>
                    </a:lnTo>
                    <a:lnTo>
                      <a:pt x="6010" y="9788"/>
                    </a:lnTo>
                    <a:lnTo>
                      <a:pt x="2576" y="7212"/>
                    </a:lnTo>
                    <a:lnTo>
                      <a:pt x="2576" y="7212"/>
                    </a:lnTo>
                    <a:close/>
                    <a:moveTo>
                      <a:pt x="3606" y="4980"/>
                    </a:moveTo>
                    <a:lnTo>
                      <a:pt x="3949" y="4636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  <a:moveTo>
                      <a:pt x="4636" y="3434"/>
                    </a:moveTo>
                    <a:lnTo>
                      <a:pt x="4979" y="3091"/>
                    </a:lnTo>
                    <a:lnTo>
                      <a:pt x="4636" y="3434"/>
                    </a:lnTo>
                    <a:lnTo>
                      <a:pt x="4636" y="3434"/>
                    </a:lnTo>
                    <a:lnTo>
                      <a:pt x="4636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8" name="图形 7">
              <a:extLst>
                <a:ext uri="{FF2B5EF4-FFF2-40B4-BE49-F238E27FC236}">
                  <a16:creationId xmlns:a16="http://schemas.microsoft.com/office/drawing/2014/main" xmlns="" id="{3468FB29-5F2F-430E-979E-8DF0476D1341}"/>
                </a:ext>
              </a:extLst>
            </p:cNvPr>
            <p:cNvGrpSpPr/>
            <p:nvPr/>
          </p:nvGrpSpPr>
          <p:grpSpPr>
            <a:xfrm>
              <a:off x="5994190" y="2993235"/>
              <a:ext cx="4808" cy="1202"/>
              <a:chOff x="5994190" y="2993235"/>
              <a:chExt cx="4808" cy="1202"/>
            </a:xfrm>
            <a:solidFill>
              <a:srgbClr val="B4B4B4"/>
            </a:solidFill>
          </p:grpSpPr>
          <p:sp>
            <p:nvSpPr>
              <p:cNvPr id="1769" name="任意多边形: 形状 1768">
                <a:extLst>
                  <a:ext uri="{FF2B5EF4-FFF2-40B4-BE49-F238E27FC236}">
                    <a16:creationId xmlns:a16="http://schemas.microsoft.com/office/drawing/2014/main" xmlns="" id="{EB71E138-0CDD-44DB-A652-98A2027CF255}"/>
                  </a:ext>
                </a:extLst>
              </p:cNvPr>
              <p:cNvSpPr/>
              <p:nvPr/>
            </p:nvSpPr>
            <p:spPr>
              <a:xfrm>
                <a:off x="5996595" y="2993235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0" name="任意多边形: 形状 1769">
                <a:extLst>
                  <a:ext uri="{FF2B5EF4-FFF2-40B4-BE49-F238E27FC236}">
                    <a16:creationId xmlns:a16="http://schemas.microsoft.com/office/drawing/2014/main" xmlns="" id="{5D179F63-3799-4E5E-AB61-223363A65DE5}"/>
                  </a:ext>
                </a:extLst>
              </p:cNvPr>
              <p:cNvSpPr/>
              <p:nvPr/>
            </p:nvSpPr>
            <p:spPr>
              <a:xfrm>
                <a:off x="5994190" y="2993235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172 h 1202"/>
                  <a:gd name="connsiteX2" fmla="*/ 0 w 4808"/>
                  <a:gd name="connsiteY2" fmla="*/ 172 h 1202"/>
                  <a:gd name="connsiteX3" fmla="*/ 0 w 4808"/>
                  <a:gd name="connsiteY3" fmla="*/ 0 h 1202"/>
                  <a:gd name="connsiteX4" fmla="*/ 4808 w 4808"/>
                  <a:gd name="connsiteY4" fmla="*/ 0 h 1202"/>
                  <a:gd name="connsiteX5" fmla="*/ 4808 w 4808"/>
                  <a:gd name="connsiteY5" fmla="*/ 1202 h 1202"/>
                  <a:gd name="connsiteX6" fmla="*/ 4808 w 4808"/>
                  <a:gd name="connsiteY6" fmla="*/ 1202 h 1202"/>
                  <a:gd name="connsiteX7" fmla="*/ 0 w 4808"/>
                  <a:gd name="connsiteY7" fmla="*/ 1202 h 1202"/>
                  <a:gd name="connsiteX8" fmla="*/ 0 w 4808"/>
                  <a:gd name="connsiteY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515"/>
                      <a:pt x="0" y="172"/>
                      <a:pt x="0" y="172"/>
                    </a:cubicBezTo>
                    <a:lnTo>
                      <a:pt x="0" y="172"/>
                    </a:ln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9" name="图形 7">
              <a:extLst>
                <a:ext uri="{FF2B5EF4-FFF2-40B4-BE49-F238E27FC236}">
                  <a16:creationId xmlns:a16="http://schemas.microsoft.com/office/drawing/2014/main" xmlns="" id="{7D65554B-E2CB-4B86-BD1D-7D906793DDDC}"/>
                </a:ext>
              </a:extLst>
            </p:cNvPr>
            <p:cNvGrpSpPr/>
            <p:nvPr/>
          </p:nvGrpSpPr>
          <p:grpSpPr>
            <a:xfrm>
              <a:off x="5994190" y="2983275"/>
              <a:ext cx="6182" cy="7212"/>
              <a:chOff x="5994190" y="2983275"/>
              <a:chExt cx="6182" cy="7212"/>
            </a:xfrm>
            <a:solidFill>
              <a:srgbClr val="B4B4B4"/>
            </a:solidFill>
          </p:grpSpPr>
          <p:sp>
            <p:nvSpPr>
              <p:cNvPr id="1767" name="任意多边形: 形状 1766">
                <a:extLst>
                  <a:ext uri="{FF2B5EF4-FFF2-40B4-BE49-F238E27FC236}">
                    <a16:creationId xmlns:a16="http://schemas.microsoft.com/office/drawing/2014/main" xmlns="" id="{A4731229-647D-45DE-BD56-AEF5F2AB286B}"/>
                  </a:ext>
                </a:extLst>
              </p:cNvPr>
              <p:cNvSpPr/>
              <p:nvPr/>
            </p:nvSpPr>
            <p:spPr>
              <a:xfrm>
                <a:off x="5996595" y="2985679"/>
                <a:ext cx="1201" cy="2404"/>
              </a:xfrm>
              <a:custGeom>
                <a:avLst/>
                <a:gdLst>
                  <a:gd name="connsiteX0" fmla="*/ 1202 w 1201"/>
                  <a:gd name="connsiteY0" fmla="*/ 2404 h 2404"/>
                  <a:gd name="connsiteX1" fmla="*/ 1202 w 1201"/>
                  <a:gd name="connsiteY1" fmla="*/ 1202 h 2404"/>
                  <a:gd name="connsiteX2" fmla="*/ 1202 w 1201"/>
                  <a:gd name="connsiteY2" fmla="*/ 0 h 2404"/>
                  <a:gd name="connsiteX3" fmla="*/ 0 w 1201"/>
                  <a:gd name="connsiteY3" fmla="*/ 1202 h 2404"/>
                  <a:gd name="connsiteX4" fmla="*/ 1202 w 1201"/>
                  <a:gd name="connsiteY4" fmla="*/ 2404 h 2404"/>
                  <a:gd name="connsiteX5" fmla="*/ 1202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8" name="任意多边形: 形状 1767">
                <a:extLst>
                  <a:ext uri="{FF2B5EF4-FFF2-40B4-BE49-F238E27FC236}">
                    <a16:creationId xmlns:a16="http://schemas.microsoft.com/office/drawing/2014/main" xmlns="" id="{906B4ADE-A1C1-475B-93F5-C6E2184013FA}"/>
                  </a:ext>
                </a:extLst>
              </p:cNvPr>
              <p:cNvSpPr/>
              <p:nvPr/>
            </p:nvSpPr>
            <p:spPr>
              <a:xfrm>
                <a:off x="5994190" y="2983275"/>
                <a:ext cx="6182" cy="7212"/>
              </a:xfrm>
              <a:custGeom>
                <a:avLst/>
                <a:gdLst>
                  <a:gd name="connsiteX0" fmla="*/ 3606 w 6182"/>
                  <a:gd name="connsiteY0" fmla="*/ 7212 h 7212"/>
                  <a:gd name="connsiteX1" fmla="*/ 0 w 6182"/>
                  <a:gd name="connsiteY1" fmla="*/ 3606 h 7212"/>
                  <a:gd name="connsiteX2" fmla="*/ 0 w 6182"/>
                  <a:gd name="connsiteY2" fmla="*/ 3606 h 7212"/>
                  <a:gd name="connsiteX3" fmla="*/ 0 w 6182"/>
                  <a:gd name="connsiteY3" fmla="*/ 3606 h 7212"/>
                  <a:gd name="connsiteX4" fmla="*/ 3778 w 6182"/>
                  <a:gd name="connsiteY4" fmla="*/ 0 h 7212"/>
                  <a:gd name="connsiteX5" fmla="*/ 3778 w 6182"/>
                  <a:gd name="connsiteY5" fmla="*/ 0 h 7212"/>
                  <a:gd name="connsiteX6" fmla="*/ 6182 w 6182"/>
                  <a:gd name="connsiteY6" fmla="*/ 0 h 7212"/>
                  <a:gd name="connsiteX7" fmla="*/ 6182 w 6182"/>
                  <a:gd name="connsiteY7" fmla="*/ 2404 h 7212"/>
                  <a:gd name="connsiteX8" fmla="*/ 6182 w 6182"/>
                  <a:gd name="connsiteY8" fmla="*/ 3606 h 7212"/>
                  <a:gd name="connsiteX9" fmla="*/ 6182 w 6182"/>
                  <a:gd name="connsiteY9" fmla="*/ 4808 h 7212"/>
                  <a:gd name="connsiteX10" fmla="*/ 6182 w 6182"/>
                  <a:gd name="connsiteY10" fmla="*/ 7212 h 7212"/>
                  <a:gd name="connsiteX11" fmla="*/ 3606 w 6182"/>
                  <a:gd name="connsiteY11" fmla="*/ 7212 h 7212"/>
                  <a:gd name="connsiteX12" fmla="*/ 3606 w 6182"/>
                  <a:gd name="connsiteY12" fmla="*/ 7212 h 7212"/>
                  <a:gd name="connsiteX13" fmla="*/ 3606 w 6182"/>
                  <a:gd name="connsiteY13" fmla="*/ 4808 h 7212"/>
                  <a:gd name="connsiteX14" fmla="*/ 3606 w 6182"/>
                  <a:gd name="connsiteY14" fmla="*/ 4808 h 7212"/>
                  <a:gd name="connsiteX15" fmla="*/ 3606 w 6182"/>
                  <a:gd name="connsiteY15" fmla="*/ 4808 h 7212"/>
                  <a:gd name="connsiteX16" fmla="*/ 3606 w 6182"/>
                  <a:gd name="connsiteY16" fmla="*/ 4808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82" h="7212">
                    <a:moveTo>
                      <a:pt x="3606" y="7212"/>
                    </a:moveTo>
                    <a:cubicBezTo>
                      <a:pt x="172" y="7040"/>
                      <a:pt x="0" y="3778"/>
                      <a:pt x="0" y="3606"/>
                    </a:cubicBezTo>
                    <a:lnTo>
                      <a:pt x="0" y="3606"/>
                    </a:lnTo>
                    <a:lnTo>
                      <a:pt x="0" y="3606"/>
                    </a:lnTo>
                    <a:cubicBezTo>
                      <a:pt x="0" y="3434"/>
                      <a:pt x="344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4808"/>
                    </a:lnTo>
                    <a:lnTo>
                      <a:pt x="6182" y="7212"/>
                    </a:lnTo>
                    <a:lnTo>
                      <a:pt x="3606" y="7212"/>
                    </a:lnTo>
                    <a:lnTo>
                      <a:pt x="3606" y="7212"/>
                    </a:lnTo>
                    <a:close/>
                    <a:moveTo>
                      <a:pt x="3606" y="4808"/>
                    </a:moveTo>
                    <a:lnTo>
                      <a:pt x="3606" y="4808"/>
                    </a:lnTo>
                    <a:lnTo>
                      <a:pt x="3606" y="4808"/>
                    </a:lnTo>
                    <a:lnTo>
                      <a:pt x="3606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0" name="图形 7">
              <a:extLst>
                <a:ext uri="{FF2B5EF4-FFF2-40B4-BE49-F238E27FC236}">
                  <a16:creationId xmlns:a16="http://schemas.microsoft.com/office/drawing/2014/main" xmlns="" id="{27C6E8B8-E647-4DBE-A253-619BAEF17ED5}"/>
                </a:ext>
              </a:extLst>
            </p:cNvPr>
            <p:cNvGrpSpPr/>
            <p:nvPr/>
          </p:nvGrpSpPr>
          <p:grpSpPr>
            <a:xfrm>
              <a:off x="5946969" y="2948932"/>
              <a:ext cx="10131" cy="7040"/>
              <a:chOff x="5946969" y="2948932"/>
              <a:chExt cx="10131" cy="7040"/>
            </a:xfrm>
            <a:solidFill>
              <a:srgbClr val="B4B4B4"/>
            </a:solidFill>
          </p:grpSpPr>
          <p:sp>
            <p:nvSpPr>
              <p:cNvPr id="1765" name="任意多边形: 形状 1764">
                <a:extLst>
                  <a:ext uri="{FF2B5EF4-FFF2-40B4-BE49-F238E27FC236}">
                    <a16:creationId xmlns:a16="http://schemas.microsoft.com/office/drawing/2014/main" xmlns="" id="{1FE91F60-0DEB-4406-8640-2A620D72DE76}"/>
                  </a:ext>
                </a:extLst>
              </p:cNvPr>
              <p:cNvSpPr/>
              <p:nvPr/>
            </p:nvSpPr>
            <p:spPr>
              <a:xfrm>
                <a:off x="5948686" y="2951336"/>
                <a:ext cx="2404" cy="1373"/>
              </a:xfrm>
              <a:custGeom>
                <a:avLst/>
                <a:gdLst>
                  <a:gd name="connsiteX0" fmla="*/ 1202 w 2404"/>
                  <a:gd name="connsiteY0" fmla="*/ 1374 h 1373"/>
                  <a:gd name="connsiteX1" fmla="*/ 2404 w 2404"/>
                  <a:gd name="connsiteY1" fmla="*/ 0 h 1373"/>
                  <a:gd name="connsiteX2" fmla="*/ 1202 w 2404"/>
                  <a:gd name="connsiteY2" fmla="*/ 0 h 1373"/>
                  <a:gd name="connsiteX3" fmla="*/ 0 w 2404"/>
                  <a:gd name="connsiteY3" fmla="*/ 0 h 1373"/>
                  <a:gd name="connsiteX4" fmla="*/ 1202 w 2404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373">
                    <a:moveTo>
                      <a:pt x="1202" y="1374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6" name="任意多边形: 形状 1765">
                <a:extLst>
                  <a:ext uri="{FF2B5EF4-FFF2-40B4-BE49-F238E27FC236}">
                    <a16:creationId xmlns:a16="http://schemas.microsoft.com/office/drawing/2014/main" xmlns="" id="{1F884A9A-4D4A-48C1-B3BD-78A5ABEACBB1}"/>
                  </a:ext>
                </a:extLst>
              </p:cNvPr>
              <p:cNvSpPr/>
              <p:nvPr/>
            </p:nvSpPr>
            <p:spPr>
              <a:xfrm>
                <a:off x="5946969" y="2948932"/>
                <a:ext cx="10131" cy="7040"/>
              </a:xfrm>
              <a:custGeom>
                <a:avLst/>
                <a:gdLst>
                  <a:gd name="connsiteX0" fmla="*/ 1202 w 10131"/>
                  <a:gd name="connsiteY0" fmla="*/ 5323 h 7040"/>
                  <a:gd name="connsiteX1" fmla="*/ 0 w 10131"/>
                  <a:gd name="connsiteY1" fmla="*/ 4121 h 7040"/>
                  <a:gd name="connsiteX2" fmla="*/ 1717 w 10131"/>
                  <a:gd name="connsiteY2" fmla="*/ 0 h 7040"/>
                  <a:gd name="connsiteX3" fmla="*/ 3091 w 10131"/>
                  <a:gd name="connsiteY3" fmla="*/ 0 h 7040"/>
                  <a:gd name="connsiteX4" fmla="*/ 10131 w 10131"/>
                  <a:gd name="connsiteY4" fmla="*/ 0 h 7040"/>
                  <a:gd name="connsiteX5" fmla="*/ 6010 w 10131"/>
                  <a:gd name="connsiteY5" fmla="*/ 4121 h 7040"/>
                  <a:gd name="connsiteX6" fmla="*/ 4808 w 10131"/>
                  <a:gd name="connsiteY6" fmla="*/ 5323 h 7040"/>
                  <a:gd name="connsiteX7" fmla="*/ 3091 w 10131"/>
                  <a:gd name="connsiteY7" fmla="*/ 7040 h 7040"/>
                  <a:gd name="connsiteX8" fmla="*/ 1202 w 10131"/>
                  <a:gd name="connsiteY8" fmla="*/ 5323 h 7040"/>
                  <a:gd name="connsiteX9" fmla="*/ 1202 w 10131"/>
                  <a:gd name="connsiteY9" fmla="*/ 5323 h 7040"/>
                  <a:gd name="connsiteX10" fmla="*/ 4122 w 10131"/>
                  <a:gd name="connsiteY10" fmla="*/ 2404 h 7040"/>
                  <a:gd name="connsiteX11" fmla="*/ 4637 w 10131"/>
                  <a:gd name="connsiteY11" fmla="*/ 1889 h 7040"/>
                  <a:gd name="connsiteX12" fmla="*/ 4122 w 10131"/>
                  <a:gd name="connsiteY12" fmla="*/ 2404 h 7040"/>
                  <a:gd name="connsiteX13" fmla="*/ 4122 w 10131"/>
                  <a:gd name="connsiteY13" fmla="*/ 2404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31" h="7040">
                    <a:moveTo>
                      <a:pt x="1202" y="5323"/>
                    </a:moveTo>
                    <a:lnTo>
                      <a:pt x="0" y="4121"/>
                    </a:lnTo>
                    <a:lnTo>
                      <a:pt x="1717" y="0"/>
                    </a:lnTo>
                    <a:lnTo>
                      <a:pt x="3091" y="0"/>
                    </a:lnTo>
                    <a:lnTo>
                      <a:pt x="10131" y="0"/>
                    </a:lnTo>
                    <a:lnTo>
                      <a:pt x="6010" y="4121"/>
                    </a:lnTo>
                    <a:lnTo>
                      <a:pt x="4808" y="5323"/>
                    </a:lnTo>
                    <a:lnTo>
                      <a:pt x="3091" y="7040"/>
                    </a:lnTo>
                    <a:lnTo>
                      <a:pt x="1202" y="5323"/>
                    </a:lnTo>
                    <a:lnTo>
                      <a:pt x="1202" y="5323"/>
                    </a:lnTo>
                    <a:close/>
                    <a:moveTo>
                      <a:pt x="4122" y="2404"/>
                    </a:moveTo>
                    <a:lnTo>
                      <a:pt x="4637" y="1889"/>
                    </a:lnTo>
                    <a:lnTo>
                      <a:pt x="4122" y="2404"/>
                    </a:lnTo>
                    <a:lnTo>
                      <a:pt x="412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1" name="图形 7">
              <a:extLst>
                <a:ext uri="{FF2B5EF4-FFF2-40B4-BE49-F238E27FC236}">
                  <a16:creationId xmlns:a16="http://schemas.microsoft.com/office/drawing/2014/main" xmlns="" id="{55E20555-1232-405E-A9FF-1B7B437172BB}"/>
                </a:ext>
              </a:extLst>
            </p:cNvPr>
            <p:cNvGrpSpPr/>
            <p:nvPr/>
          </p:nvGrpSpPr>
          <p:grpSpPr>
            <a:xfrm>
              <a:off x="5855272" y="2937770"/>
              <a:ext cx="6010" cy="6010"/>
              <a:chOff x="5855272" y="2937770"/>
              <a:chExt cx="6010" cy="6010"/>
            </a:xfrm>
            <a:solidFill>
              <a:srgbClr val="B4B4B4"/>
            </a:solidFill>
          </p:grpSpPr>
          <p:sp>
            <p:nvSpPr>
              <p:cNvPr id="1763" name="任意多边形: 形状 1762">
                <a:extLst>
                  <a:ext uri="{FF2B5EF4-FFF2-40B4-BE49-F238E27FC236}">
                    <a16:creationId xmlns:a16="http://schemas.microsoft.com/office/drawing/2014/main" xmlns="" id="{4BD2F75E-14AC-4FC6-A77C-A71DCE94668D}"/>
                  </a:ext>
                </a:extLst>
              </p:cNvPr>
              <p:cNvSpPr/>
              <p:nvPr/>
            </p:nvSpPr>
            <p:spPr>
              <a:xfrm>
                <a:off x="5857942" y="2940174"/>
                <a:ext cx="1280" cy="1202"/>
              </a:xfrm>
              <a:custGeom>
                <a:avLst/>
                <a:gdLst>
                  <a:gd name="connsiteX0" fmla="*/ 1280 w 1280"/>
                  <a:gd name="connsiteY0" fmla="*/ 1202 h 1202"/>
                  <a:gd name="connsiteX1" fmla="*/ 1280 w 1280"/>
                  <a:gd name="connsiteY1" fmla="*/ 0 h 1202"/>
                  <a:gd name="connsiteX2" fmla="*/ 78 w 1280"/>
                  <a:gd name="connsiteY2" fmla="*/ 0 h 1202"/>
                  <a:gd name="connsiteX3" fmla="*/ 1280 w 1280"/>
                  <a:gd name="connsiteY3" fmla="*/ 1202 h 1202"/>
                  <a:gd name="connsiteX4" fmla="*/ 1280 w 128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2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4" name="任意多边形: 形状 1763">
                <a:extLst>
                  <a:ext uri="{FF2B5EF4-FFF2-40B4-BE49-F238E27FC236}">
                    <a16:creationId xmlns:a16="http://schemas.microsoft.com/office/drawing/2014/main" xmlns="" id="{12F8B925-DCEF-4558-AB33-5608ACE3F630}"/>
                  </a:ext>
                </a:extLst>
              </p:cNvPr>
              <p:cNvSpPr/>
              <p:nvPr/>
            </p:nvSpPr>
            <p:spPr>
              <a:xfrm>
                <a:off x="5855272" y="2937770"/>
                <a:ext cx="6010" cy="6010"/>
              </a:xfrm>
              <a:custGeom>
                <a:avLst/>
                <a:gdLst>
                  <a:gd name="connsiteX0" fmla="*/ 3778 w 6010"/>
                  <a:gd name="connsiteY0" fmla="*/ 6010 h 6010"/>
                  <a:gd name="connsiteX1" fmla="*/ 3263 w 6010"/>
                  <a:gd name="connsiteY1" fmla="*/ 6010 h 6010"/>
                  <a:gd name="connsiteX2" fmla="*/ 3263 w 6010"/>
                  <a:gd name="connsiteY2" fmla="*/ 6010 h 6010"/>
                  <a:gd name="connsiteX3" fmla="*/ 858 w 6010"/>
                  <a:gd name="connsiteY3" fmla="*/ 5152 h 6010"/>
                  <a:gd name="connsiteX4" fmla="*/ 858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3606 w 6010"/>
                  <a:gd name="connsiteY15" fmla="*/ 3606 h 6010"/>
                  <a:gd name="connsiteX16" fmla="*/ 3606 w 6010"/>
                  <a:gd name="connsiteY16" fmla="*/ 2919 h 6010"/>
                  <a:gd name="connsiteX17" fmla="*/ 3606 w 6010"/>
                  <a:gd name="connsiteY17" fmla="*/ 3606 h 6010"/>
                  <a:gd name="connsiteX18" fmla="*/ 6010 w 6010"/>
                  <a:gd name="connsiteY18" fmla="*/ 3606 h 6010"/>
                  <a:gd name="connsiteX19" fmla="*/ 6010 w 6010"/>
                  <a:gd name="connsiteY19" fmla="*/ 6010 h 6010"/>
                  <a:gd name="connsiteX20" fmla="*/ 3778 w 6010"/>
                  <a:gd name="connsiteY20" fmla="*/ 6010 h 6010"/>
                  <a:gd name="connsiteX21" fmla="*/ 3778 w 6010"/>
                  <a:gd name="connsiteY21" fmla="*/ 6010 h 6010"/>
                  <a:gd name="connsiteX22" fmla="*/ 3778 w 6010"/>
                  <a:gd name="connsiteY22" fmla="*/ 1374 h 6010"/>
                  <a:gd name="connsiteX23" fmla="*/ 3778 w 6010"/>
                  <a:gd name="connsiteY23" fmla="*/ 1374 h 6010"/>
                  <a:gd name="connsiteX24" fmla="*/ 3778 w 6010"/>
                  <a:gd name="connsiteY24" fmla="*/ 1374 h 6010"/>
                  <a:gd name="connsiteX25" fmla="*/ 3778 w 6010"/>
                  <a:gd name="connsiteY25" fmla="*/ 1374 h 6010"/>
                  <a:gd name="connsiteX26" fmla="*/ 3778 w 6010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778" y="6010"/>
                    </a:moveTo>
                    <a:cubicBezTo>
                      <a:pt x="3606" y="6010"/>
                      <a:pt x="3435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8" y="5152"/>
                    </a:cubicBezTo>
                    <a:lnTo>
                      <a:pt x="858" y="5152"/>
                    </a:lnTo>
                    <a:cubicBezTo>
                      <a:pt x="-343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919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1374"/>
                    </a:move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2" name="图形 7">
              <a:extLst>
                <a:ext uri="{FF2B5EF4-FFF2-40B4-BE49-F238E27FC236}">
                  <a16:creationId xmlns:a16="http://schemas.microsoft.com/office/drawing/2014/main" xmlns="" id="{A4D08CFA-0A8C-4EA8-8F34-EF288B42E766}"/>
                </a:ext>
              </a:extLst>
            </p:cNvPr>
            <p:cNvGrpSpPr/>
            <p:nvPr/>
          </p:nvGrpSpPr>
          <p:grpSpPr>
            <a:xfrm>
              <a:off x="5883090" y="2925063"/>
              <a:ext cx="1202" cy="4808"/>
              <a:chOff x="5883090" y="2925063"/>
              <a:chExt cx="1202" cy="4808"/>
            </a:xfrm>
            <a:solidFill>
              <a:srgbClr val="B4B4B4"/>
            </a:solidFill>
          </p:grpSpPr>
          <p:sp>
            <p:nvSpPr>
              <p:cNvPr id="1761" name="任意多边形: 形状 1760">
                <a:extLst>
                  <a:ext uri="{FF2B5EF4-FFF2-40B4-BE49-F238E27FC236}">
                    <a16:creationId xmlns:a16="http://schemas.microsoft.com/office/drawing/2014/main" xmlns="" id="{A0590513-7DFB-458A-BAD7-47F2FFDBA65A}"/>
                  </a:ext>
                </a:extLst>
              </p:cNvPr>
              <p:cNvSpPr/>
              <p:nvPr/>
            </p:nvSpPr>
            <p:spPr>
              <a:xfrm>
                <a:off x="5883090" y="2927296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2" name="任意多边形: 形状 1761">
                <a:extLst>
                  <a:ext uri="{FF2B5EF4-FFF2-40B4-BE49-F238E27FC236}">
                    <a16:creationId xmlns:a16="http://schemas.microsoft.com/office/drawing/2014/main" xmlns="" id="{F27BD2A7-BBA9-4277-ABE7-E2EEE2D77FCE}"/>
                  </a:ext>
                </a:extLst>
              </p:cNvPr>
              <p:cNvSpPr/>
              <p:nvPr/>
            </p:nvSpPr>
            <p:spPr>
              <a:xfrm>
                <a:off x="5883090" y="2925063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2404 h 4808"/>
                  <a:gd name="connsiteX9" fmla="*/ 0 w 1202"/>
                  <a:gd name="connsiteY9" fmla="*/ 4808 h 4808"/>
                  <a:gd name="connsiteX10" fmla="*/ 0 w 1202"/>
                  <a:gd name="connsiteY10" fmla="*/ 2404 h 4808"/>
                  <a:gd name="connsiteX11" fmla="*/ 0 w 1202"/>
                  <a:gd name="connsiteY11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3" name="图形 7">
              <a:extLst>
                <a:ext uri="{FF2B5EF4-FFF2-40B4-BE49-F238E27FC236}">
                  <a16:creationId xmlns:a16="http://schemas.microsoft.com/office/drawing/2014/main" xmlns="" id="{D2E15B0D-56A7-4C80-B393-57478DD8187D}"/>
                </a:ext>
              </a:extLst>
            </p:cNvPr>
            <p:cNvGrpSpPr/>
            <p:nvPr/>
          </p:nvGrpSpPr>
          <p:grpSpPr>
            <a:xfrm>
              <a:off x="5796202" y="2926437"/>
              <a:ext cx="6182" cy="6010"/>
              <a:chOff x="5796202" y="2926437"/>
              <a:chExt cx="6182" cy="6010"/>
            </a:xfrm>
            <a:solidFill>
              <a:srgbClr val="B4B4B4"/>
            </a:solidFill>
          </p:grpSpPr>
          <p:sp>
            <p:nvSpPr>
              <p:cNvPr id="1759" name="任意多边形: 形状 1758">
                <a:extLst>
                  <a:ext uri="{FF2B5EF4-FFF2-40B4-BE49-F238E27FC236}">
                    <a16:creationId xmlns:a16="http://schemas.microsoft.com/office/drawing/2014/main" xmlns="" id="{10114873-87CB-4934-9F97-C080FB56B4C6}"/>
                  </a:ext>
                </a:extLst>
              </p:cNvPr>
              <p:cNvSpPr/>
              <p:nvPr/>
            </p:nvSpPr>
            <p:spPr>
              <a:xfrm>
                <a:off x="5798771" y="2928841"/>
                <a:ext cx="1208" cy="1202"/>
              </a:xfrm>
              <a:custGeom>
                <a:avLst/>
                <a:gdLst>
                  <a:gd name="connsiteX0" fmla="*/ 1209 w 1208"/>
                  <a:gd name="connsiteY0" fmla="*/ 1202 h 1202"/>
                  <a:gd name="connsiteX1" fmla="*/ 1209 w 1208"/>
                  <a:gd name="connsiteY1" fmla="*/ 0 h 1202"/>
                  <a:gd name="connsiteX2" fmla="*/ 7 w 1208"/>
                  <a:gd name="connsiteY2" fmla="*/ 0 h 1202"/>
                  <a:gd name="connsiteX3" fmla="*/ 1209 w 1208"/>
                  <a:gd name="connsiteY3" fmla="*/ 1202 h 1202"/>
                  <a:gd name="connsiteX4" fmla="*/ 1209 w 12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" h="1202">
                    <a:moveTo>
                      <a:pt x="1209" y="1202"/>
                    </a:move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0" name="任意多边形: 形状 1759">
                <a:extLst>
                  <a:ext uri="{FF2B5EF4-FFF2-40B4-BE49-F238E27FC236}">
                    <a16:creationId xmlns:a16="http://schemas.microsoft.com/office/drawing/2014/main" xmlns="" id="{7651E1B3-91EB-4EDE-BF5D-F4DDFC773085}"/>
                  </a:ext>
                </a:extLst>
              </p:cNvPr>
              <p:cNvSpPr/>
              <p:nvPr/>
            </p:nvSpPr>
            <p:spPr>
              <a:xfrm>
                <a:off x="5796202" y="2926437"/>
                <a:ext cx="6182" cy="6010"/>
              </a:xfrm>
              <a:custGeom>
                <a:avLst/>
                <a:gdLst>
                  <a:gd name="connsiteX0" fmla="*/ 3778 w 6182"/>
                  <a:gd name="connsiteY0" fmla="*/ 6010 h 6010"/>
                  <a:gd name="connsiteX1" fmla="*/ 0 w 6182"/>
                  <a:gd name="connsiteY1" fmla="*/ 2404 h 6010"/>
                  <a:gd name="connsiteX2" fmla="*/ 0 w 6182"/>
                  <a:gd name="connsiteY2" fmla="*/ 2404 h 6010"/>
                  <a:gd name="connsiteX3" fmla="*/ 0 w 6182"/>
                  <a:gd name="connsiteY3" fmla="*/ 0 h 6010"/>
                  <a:gd name="connsiteX4" fmla="*/ 2576 w 6182"/>
                  <a:gd name="connsiteY4" fmla="*/ 0 h 6010"/>
                  <a:gd name="connsiteX5" fmla="*/ 3778 w 6182"/>
                  <a:gd name="connsiteY5" fmla="*/ 0 h 6010"/>
                  <a:gd name="connsiteX6" fmla="*/ 3778 w 6182"/>
                  <a:gd name="connsiteY6" fmla="*/ 0 h 6010"/>
                  <a:gd name="connsiteX7" fmla="*/ 6182 w 6182"/>
                  <a:gd name="connsiteY7" fmla="*/ 0 h 6010"/>
                  <a:gd name="connsiteX8" fmla="*/ 6182 w 6182"/>
                  <a:gd name="connsiteY8" fmla="*/ 2404 h 6010"/>
                  <a:gd name="connsiteX9" fmla="*/ 6182 w 6182"/>
                  <a:gd name="connsiteY9" fmla="*/ 3606 h 6010"/>
                  <a:gd name="connsiteX10" fmla="*/ 6182 w 6182"/>
                  <a:gd name="connsiteY10" fmla="*/ 6010 h 6010"/>
                  <a:gd name="connsiteX11" fmla="*/ 3778 w 6182"/>
                  <a:gd name="connsiteY11" fmla="*/ 6010 h 6010"/>
                  <a:gd name="connsiteX12" fmla="*/ 3778 w 6182"/>
                  <a:gd name="connsiteY12" fmla="*/ 6010 h 6010"/>
                  <a:gd name="connsiteX13" fmla="*/ 3778 w 6182"/>
                  <a:gd name="connsiteY13" fmla="*/ 3606 h 6010"/>
                  <a:gd name="connsiteX14" fmla="*/ 3778 w 6182"/>
                  <a:gd name="connsiteY14" fmla="*/ 2404 h 6010"/>
                  <a:gd name="connsiteX15" fmla="*/ 3778 w 6182"/>
                  <a:gd name="connsiteY15" fmla="*/ 3606 h 6010"/>
                  <a:gd name="connsiteX16" fmla="*/ 3778 w 6182"/>
                  <a:gd name="connsiteY16" fmla="*/ 3606 h 6010"/>
                  <a:gd name="connsiteX17" fmla="*/ 3778 w 6182"/>
                  <a:gd name="connsiteY17" fmla="*/ 2404 h 6010"/>
                  <a:gd name="connsiteX18" fmla="*/ 3778 w 6182"/>
                  <a:gd name="connsiteY18" fmla="*/ 1202 h 6010"/>
                  <a:gd name="connsiteX19" fmla="*/ 3778 w 6182"/>
                  <a:gd name="connsiteY19" fmla="*/ 2404 h 6010"/>
                  <a:gd name="connsiteX20" fmla="*/ 3778 w 6182"/>
                  <a:gd name="connsiteY20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82" h="6010">
                    <a:moveTo>
                      <a:pt x="3778" y="6010"/>
                    </a:moveTo>
                    <a:cubicBezTo>
                      <a:pt x="172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576" y="0"/>
                    </a:lnTo>
                    <a:cubicBezTo>
                      <a:pt x="2576" y="0"/>
                      <a:pt x="257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404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2404"/>
                    </a:moveTo>
                    <a:lnTo>
                      <a:pt x="3778" y="1202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4" name="图形 7">
              <a:extLst>
                <a:ext uri="{FF2B5EF4-FFF2-40B4-BE49-F238E27FC236}">
                  <a16:creationId xmlns:a16="http://schemas.microsoft.com/office/drawing/2014/main" xmlns="" id="{76394568-68D7-4FD1-95B1-D3E0E16B0D84}"/>
                </a:ext>
              </a:extLst>
            </p:cNvPr>
            <p:cNvGrpSpPr/>
            <p:nvPr/>
          </p:nvGrpSpPr>
          <p:grpSpPr>
            <a:xfrm>
              <a:off x="5681496" y="2874740"/>
              <a:ext cx="6181" cy="6020"/>
              <a:chOff x="5681496" y="2874740"/>
              <a:chExt cx="6181" cy="6020"/>
            </a:xfrm>
            <a:solidFill>
              <a:srgbClr val="B4B4B4"/>
            </a:solidFill>
          </p:grpSpPr>
          <p:sp>
            <p:nvSpPr>
              <p:cNvPr id="1757" name="任意多边形: 形状 1756">
                <a:extLst>
                  <a:ext uri="{FF2B5EF4-FFF2-40B4-BE49-F238E27FC236}">
                    <a16:creationId xmlns:a16="http://schemas.microsoft.com/office/drawing/2014/main" xmlns="" id="{16A0F0FF-C8D1-4039-A196-6BB523E5155D}"/>
                  </a:ext>
                </a:extLst>
              </p:cNvPr>
              <p:cNvSpPr/>
              <p:nvPr/>
            </p:nvSpPr>
            <p:spPr>
              <a:xfrm>
                <a:off x="5683900" y="2876983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8" name="任意多边形: 形状 1757">
                <a:extLst>
                  <a:ext uri="{FF2B5EF4-FFF2-40B4-BE49-F238E27FC236}">
                    <a16:creationId xmlns:a16="http://schemas.microsoft.com/office/drawing/2014/main" xmlns="" id="{737ADEB7-5F5D-4CF6-9165-0FE35D00A928}"/>
                  </a:ext>
                </a:extLst>
              </p:cNvPr>
              <p:cNvSpPr/>
              <p:nvPr/>
            </p:nvSpPr>
            <p:spPr>
              <a:xfrm>
                <a:off x="5681496" y="2874740"/>
                <a:ext cx="6181" cy="6020"/>
              </a:xfrm>
              <a:custGeom>
                <a:avLst/>
                <a:gdLst>
                  <a:gd name="connsiteX0" fmla="*/ 3606 w 6181"/>
                  <a:gd name="connsiteY0" fmla="*/ 6021 h 6020"/>
                  <a:gd name="connsiteX1" fmla="*/ 2404 w 6181"/>
                  <a:gd name="connsiteY1" fmla="*/ 6021 h 6020"/>
                  <a:gd name="connsiteX2" fmla="*/ 2404 w 6181"/>
                  <a:gd name="connsiteY2" fmla="*/ 6021 h 6020"/>
                  <a:gd name="connsiteX3" fmla="*/ 0 w 6181"/>
                  <a:gd name="connsiteY3" fmla="*/ 6021 h 6020"/>
                  <a:gd name="connsiteX4" fmla="*/ 0 w 6181"/>
                  <a:gd name="connsiteY4" fmla="*/ 3617 h 6020"/>
                  <a:gd name="connsiteX5" fmla="*/ 858 w 6181"/>
                  <a:gd name="connsiteY5" fmla="*/ 869 h 6020"/>
                  <a:gd name="connsiteX6" fmla="*/ 858 w 6181"/>
                  <a:gd name="connsiteY6" fmla="*/ 869 h 6020"/>
                  <a:gd name="connsiteX7" fmla="*/ 3263 w 6181"/>
                  <a:gd name="connsiteY7" fmla="*/ 11 h 6020"/>
                  <a:gd name="connsiteX8" fmla="*/ 3263 w 6181"/>
                  <a:gd name="connsiteY8" fmla="*/ 11 h 6020"/>
                  <a:gd name="connsiteX9" fmla="*/ 3778 w 6181"/>
                  <a:gd name="connsiteY9" fmla="*/ 11 h 6020"/>
                  <a:gd name="connsiteX10" fmla="*/ 3778 w 6181"/>
                  <a:gd name="connsiteY10" fmla="*/ 11 h 6020"/>
                  <a:gd name="connsiteX11" fmla="*/ 6182 w 6181"/>
                  <a:gd name="connsiteY11" fmla="*/ 11 h 6020"/>
                  <a:gd name="connsiteX12" fmla="*/ 6182 w 6181"/>
                  <a:gd name="connsiteY12" fmla="*/ 2415 h 6020"/>
                  <a:gd name="connsiteX13" fmla="*/ 6182 w 6181"/>
                  <a:gd name="connsiteY13" fmla="*/ 3617 h 6020"/>
                  <a:gd name="connsiteX14" fmla="*/ 6182 w 6181"/>
                  <a:gd name="connsiteY14" fmla="*/ 3617 h 6020"/>
                  <a:gd name="connsiteX15" fmla="*/ 4980 w 6181"/>
                  <a:gd name="connsiteY15" fmla="*/ 3617 h 6020"/>
                  <a:gd name="connsiteX16" fmla="*/ 6182 w 6181"/>
                  <a:gd name="connsiteY16" fmla="*/ 3617 h 6020"/>
                  <a:gd name="connsiteX17" fmla="*/ 6182 w 6181"/>
                  <a:gd name="connsiteY17" fmla="*/ 6021 h 6020"/>
                  <a:gd name="connsiteX18" fmla="*/ 3606 w 6181"/>
                  <a:gd name="connsiteY18" fmla="*/ 6021 h 6020"/>
                  <a:gd name="connsiteX19" fmla="*/ 3606 w 6181"/>
                  <a:gd name="connsiteY19" fmla="*/ 6021 h 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6020">
                    <a:moveTo>
                      <a:pt x="3606" y="6021"/>
                    </a:moveTo>
                    <a:cubicBezTo>
                      <a:pt x="2404" y="6021"/>
                      <a:pt x="2404" y="6021"/>
                      <a:pt x="2404" y="6021"/>
                    </a:cubicBezTo>
                    <a:lnTo>
                      <a:pt x="2404" y="6021"/>
                    </a:lnTo>
                    <a:lnTo>
                      <a:pt x="0" y="6021"/>
                    </a:lnTo>
                    <a:lnTo>
                      <a:pt x="0" y="3617"/>
                    </a:lnTo>
                    <a:cubicBezTo>
                      <a:pt x="172" y="3102"/>
                      <a:pt x="-343" y="2415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8" y="11"/>
                      <a:pt x="3263" y="11"/>
                    </a:cubicBezTo>
                    <a:lnTo>
                      <a:pt x="3263" y="11"/>
                    </a:lnTo>
                    <a:cubicBezTo>
                      <a:pt x="3435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4980" y="3617"/>
                    </a:ln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0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5" name="图形 7">
              <a:extLst>
                <a:ext uri="{FF2B5EF4-FFF2-40B4-BE49-F238E27FC236}">
                  <a16:creationId xmlns:a16="http://schemas.microsoft.com/office/drawing/2014/main" xmlns="" id="{54206445-D1D5-4685-836D-7DE47980D18A}"/>
                </a:ext>
              </a:extLst>
            </p:cNvPr>
            <p:cNvGrpSpPr/>
            <p:nvPr/>
          </p:nvGrpSpPr>
          <p:grpSpPr>
            <a:xfrm>
              <a:off x="5707768" y="2875609"/>
              <a:ext cx="4979" cy="2575"/>
              <a:chOff x="5707768" y="2875609"/>
              <a:chExt cx="4979" cy="2575"/>
            </a:xfrm>
            <a:solidFill>
              <a:srgbClr val="B4B4B4"/>
            </a:solidFill>
          </p:grpSpPr>
          <p:sp>
            <p:nvSpPr>
              <p:cNvPr id="1755" name="任意多边形: 形状 1754">
                <a:extLst>
                  <a:ext uri="{FF2B5EF4-FFF2-40B4-BE49-F238E27FC236}">
                    <a16:creationId xmlns:a16="http://schemas.microsoft.com/office/drawing/2014/main" xmlns="" id="{D5AA5252-C92B-469A-AC40-1DBF73676C59}"/>
                  </a:ext>
                </a:extLst>
              </p:cNvPr>
              <p:cNvSpPr/>
              <p:nvPr/>
            </p:nvSpPr>
            <p:spPr>
              <a:xfrm>
                <a:off x="5710344" y="2875609"/>
                <a:ext cx="17171" cy="2575"/>
              </a:xfrm>
              <a:custGeom>
                <a:avLst/>
                <a:gdLst>
                  <a:gd name="connsiteX0" fmla="*/ 0 w 17171"/>
                  <a:gd name="connsiteY0" fmla="*/ 2576 h 2575"/>
                  <a:gd name="connsiteX1" fmla="*/ 0 w 17171"/>
                  <a:gd name="connsiteY1" fmla="*/ 1374 h 2575"/>
                  <a:gd name="connsiteX2" fmla="*/ 0 w 17171"/>
                  <a:gd name="connsiteY2" fmla="*/ 0 h 2575"/>
                  <a:gd name="connsiteX3" fmla="*/ 0 w 17171"/>
                  <a:gd name="connsiteY3" fmla="*/ 1374 h 2575"/>
                  <a:gd name="connsiteX4" fmla="*/ 0 w 1717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6" name="任意多边形: 形状 1755">
                <a:extLst>
                  <a:ext uri="{FF2B5EF4-FFF2-40B4-BE49-F238E27FC236}">
                    <a16:creationId xmlns:a16="http://schemas.microsoft.com/office/drawing/2014/main" xmlns="" id="{E332B4B4-8901-4ABB-AEE2-93451096EA1A}"/>
                  </a:ext>
                </a:extLst>
              </p:cNvPr>
              <p:cNvSpPr/>
              <p:nvPr/>
            </p:nvSpPr>
            <p:spPr>
              <a:xfrm>
                <a:off x="5707768" y="2875609"/>
                <a:ext cx="4979" cy="2575"/>
              </a:xfrm>
              <a:custGeom>
                <a:avLst/>
                <a:gdLst>
                  <a:gd name="connsiteX0" fmla="*/ 0 w 4979"/>
                  <a:gd name="connsiteY0" fmla="*/ 2576 h 2575"/>
                  <a:gd name="connsiteX1" fmla="*/ 0 w 4979"/>
                  <a:gd name="connsiteY1" fmla="*/ 1374 h 2575"/>
                  <a:gd name="connsiteX2" fmla="*/ 0 w 4979"/>
                  <a:gd name="connsiteY2" fmla="*/ 0 h 2575"/>
                  <a:gd name="connsiteX3" fmla="*/ 4980 w 4979"/>
                  <a:gd name="connsiteY3" fmla="*/ 0 h 2575"/>
                  <a:gd name="connsiteX4" fmla="*/ 4980 w 4979"/>
                  <a:gd name="connsiteY4" fmla="*/ 1374 h 2575"/>
                  <a:gd name="connsiteX5" fmla="*/ 4980 w 4979"/>
                  <a:gd name="connsiteY5" fmla="*/ 2576 h 2575"/>
                  <a:gd name="connsiteX6" fmla="*/ 0 w 4979"/>
                  <a:gd name="connsiteY6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79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4980" y="0"/>
                    </a:lnTo>
                    <a:lnTo>
                      <a:pt x="4980" y="1374"/>
                    </a:lnTo>
                    <a:lnTo>
                      <a:pt x="498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6" name="图形 7">
              <a:extLst>
                <a:ext uri="{FF2B5EF4-FFF2-40B4-BE49-F238E27FC236}">
                  <a16:creationId xmlns:a16="http://schemas.microsoft.com/office/drawing/2014/main" xmlns="" id="{B5F06E2D-1C0C-4EB5-A60A-014F39AD100D}"/>
                </a:ext>
              </a:extLst>
            </p:cNvPr>
            <p:cNvGrpSpPr/>
            <p:nvPr/>
          </p:nvGrpSpPr>
          <p:grpSpPr>
            <a:xfrm>
              <a:off x="5747091" y="2881963"/>
              <a:ext cx="6525" cy="6181"/>
              <a:chOff x="5747091" y="2881963"/>
              <a:chExt cx="6525" cy="6181"/>
            </a:xfrm>
            <a:solidFill>
              <a:srgbClr val="B4B4B4"/>
            </a:solidFill>
          </p:grpSpPr>
          <p:sp>
            <p:nvSpPr>
              <p:cNvPr id="1753" name="任意多边形: 形状 1752">
                <a:extLst>
                  <a:ext uri="{FF2B5EF4-FFF2-40B4-BE49-F238E27FC236}">
                    <a16:creationId xmlns:a16="http://schemas.microsoft.com/office/drawing/2014/main" xmlns="" id="{19C658ED-4B02-4027-847F-A32C1B626526}"/>
                  </a:ext>
                </a:extLst>
              </p:cNvPr>
              <p:cNvSpPr/>
              <p:nvPr/>
            </p:nvSpPr>
            <p:spPr>
              <a:xfrm>
                <a:off x="5749488" y="2884538"/>
                <a:ext cx="2411" cy="1202"/>
              </a:xfrm>
              <a:custGeom>
                <a:avLst/>
                <a:gdLst>
                  <a:gd name="connsiteX0" fmla="*/ 1209 w 2411"/>
                  <a:gd name="connsiteY0" fmla="*/ 1202 h 1202"/>
                  <a:gd name="connsiteX1" fmla="*/ 2411 w 2411"/>
                  <a:gd name="connsiteY1" fmla="*/ 1202 h 1202"/>
                  <a:gd name="connsiteX2" fmla="*/ 1209 w 2411"/>
                  <a:gd name="connsiteY2" fmla="*/ 0 h 1202"/>
                  <a:gd name="connsiteX3" fmla="*/ 7 w 2411"/>
                  <a:gd name="connsiteY3" fmla="*/ 1202 h 1202"/>
                  <a:gd name="connsiteX4" fmla="*/ 1209 w 2411"/>
                  <a:gd name="connsiteY4" fmla="*/ 1202 h 1202"/>
                  <a:gd name="connsiteX5" fmla="*/ 1209 w 2411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" h="1202">
                    <a:moveTo>
                      <a:pt x="1209" y="1202"/>
                    </a:moveTo>
                    <a:lnTo>
                      <a:pt x="2411" y="1202"/>
                    </a:lnTo>
                    <a:lnTo>
                      <a:pt x="1209" y="0"/>
                    </a:ln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4" name="任意多边形: 形状 1753">
                <a:extLst>
                  <a:ext uri="{FF2B5EF4-FFF2-40B4-BE49-F238E27FC236}">
                    <a16:creationId xmlns:a16="http://schemas.microsoft.com/office/drawing/2014/main" xmlns="" id="{B953E9D7-8F34-47F5-BBA5-A254EE928F74}"/>
                  </a:ext>
                </a:extLst>
              </p:cNvPr>
              <p:cNvSpPr/>
              <p:nvPr/>
            </p:nvSpPr>
            <p:spPr>
              <a:xfrm>
                <a:off x="5747091" y="2881963"/>
                <a:ext cx="6525" cy="6181"/>
              </a:xfrm>
              <a:custGeom>
                <a:avLst/>
                <a:gdLst>
                  <a:gd name="connsiteX0" fmla="*/ 3606 w 6525"/>
                  <a:gd name="connsiteY0" fmla="*/ 6182 h 6181"/>
                  <a:gd name="connsiteX1" fmla="*/ 3606 w 6525"/>
                  <a:gd name="connsiteY1" fmla="*/ 4980 h 6181"/>
                  <a:gd name="connsiteX2" fmla="*/ 3606 w 6525"/>
                  <a:gd name="connsiteY2" fmla="*/ 6182 h 6181"/>
                  <a:gd name="connsiteX3" fmla="*/ 2404 w 6525"/>
                  <a:gd name="connsiteY3" fmla="*/ 6182 h 6181"/>
                  <a:gd name="connsiteX4" fmla="*/ 2404 w 6525"/>
                  <a:gd name="connsiteY4" fmla="*/ 6182 h 6181"/>
                  <a:gd name="connsiteX5" fmla="*/ 0 w 6525"/>
                  <a:gd name="connsiteY5" fmla="*/ 6182 h 6181"/>
                  <a:gd name="connsiteX6" fmla="*/ 0 w 6525"/>
                  <a:gd name="connsiteY6" fmla="*/ 3778 h 6181"/>
                  <a:gd name="connsiteX7" fmla="*/ 3606 w 6525"/>
                  <a:gd name="connsiteY7" fmla="*/ 0 h 6181"/>
                  <a:gd name="connsiteX8" fmla="*/ 3606 w 6525"/>
                  <a:gd name="connsiteY8" fmla="*/ 0 h 6181"/>
                  <a:gd name="connsiteX9" fmla="*/ 4636 w 6525"/>
                  <a:gd name="connsiteY9" fmla="*/ 0 h 6181"/>
                  <a:gd name="connsiteX10" fmla="*/ 5323 w 6525"/>
                  <a:gd name="connsiteY10" fmla="*/ 687 h 6181"/>
                  <a:gd name="connsiteX11" fmla="*/ 6525 w 6525"/>
                  <a:gd name="connsiteY11" fmla="*/ 1889 h 6181"/>
                  <a:gd name="connsiteX12" fmla="*/ 4808 w 6525"/>
                  <a:gd name="connsiteY12" fmla="*/ 6010 h 6181"/>
                  <a:gd name="connsiteX13" fmla="*/ 3606 w 6525"/>
                  <a:gd name="connsiteY13" fmla="*/ 6010 h 6181"/>
                  <a:gd name="connsiteX14" fmla="*/ 3606 w 6525"/>
                  <a:gd name="connsiteY14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25" h="6181">
                    <a:moveTo>
                      <a:pt x="3606" y="6182"/>
                    </a:move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2404" y="6182"/>
                      <a:pt x="2404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0" y="344"/>
                      <a:pt x="3606" y="0"/>
                    </a:cubicBezTo>
                    <a:lnTo>
                      <a:pt x="3606" y="0"/>
                    </a:lnTo>
                    <a:lnTo>
                      <a:pt x="4636" y="0"/>
                    </a:lnTo>
                    <a:lnTo>
                      <a:pt x="5323" y="687"/>
                    </a:lnTo>
                    <a:lnTo>
                      <a:pt x="6525" y="1889"/>
                    </a:lnTo>
                    <a:lnTo>
                      <a:pt x="4808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7" name="图形 7">
              <a:extLst>
                <a:ext uri="{FF2B5EF4-FFF2-40B4-BE49-F238E27FC236}">
                  <a16:creationId xmlns:a16="http://schemas.microsoft.com/office/drawing/2014/main" xmlns="" id="{4F41AA6F-40A8-4945-BA9F-4CCEF700C15C}"/>
                </a:ext>
              </a:extLst>
            </p:cNvPr>
            <p:cNvGrpSpPr/>
            <p:nvPr/>
          </p:nvGrpSpPr>
          <p:grpSpPr>
            <a:xfrm>
              <a:off x="5553052" y="2885053"/>
              <a:ext cx="10818" cy="6010"/>
              <a:chOff x="5553052" y="2885053"/>
              <a:chExt cx="10818" cy="6010"/>
            </a:xfrm>
            <a:solidFill>
              <a:srgbClr val="B4B4B4"/>
            </a:solidFill>
          </p:grpSpPr>
          <p:sp>
            <p:nvSpPr>
              <p:cNvPr id="1751" name="任意多边形: 形状 1750">
                <a:extLst>
                  <a:ext uri="{FF2B5EF4-FFF2-40B4-BE49-F238E27FC236}">
                    <a16:creationId xmlns:a16="http://schemas.microsoft.com/office/drawing/2014/main" xmlns="" id="{B6EEBE98-DCBA-46A4-B448-E0912918C0B7}"/>
                  </a:ext>
                </a:extLst>
              </p:cNvPr>
              <p:cNvSpPr/>
              <p:nvPr/>
            </p:nvSpPr>
            <p:spPr>
              <a:xfrm>
                <a:off x="5555456" y="2887458"/>
                <a:ext cx="2403" cy="1202"/>
              </a:xfrm>
              <a:custGeom>
                <a:avLst/>
                <a:gdLst>
                  <a:gd name="connsiteX0" fmla="*/ 1202 w 2403"/>
                  <a:gd name="connsiteY0" fmla="*/ 1202 h 1202"/>
                  <a:gd name="connsiteX1" fmla="*/ 2404 w 2403"/>
                  <a:gd name="connsiteY1" fmla="*/ 0 h 1202"/>
                  <a:gd name="connsiteX2" fmla="*/ 1202 w 2403"/>
                  <a:gd name="connsiteY2" fmla="*/ 0 h 1202"/>
                  <a:gd name="connsiteX3" fmla="*/ 0 w 2403"/>
                  <a:gd name="connsiteY3" fmla="*/ 0 h 1202"/>
                  <a:gd name="connsiteX4" fmla="*/ 1202 w 2403"/>
                  <a:gd name="connsiteY4" fmla="*/ 1202 h 1202"/>
                  <a:gd name="connsiteX5" fmla="*/ 1202 w 240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" h="1202">
                    <a:moveTo>
                      <a:pt x="1202" y="1202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2" name="任意多边形: 形状 1751">
                <a:extLst>
                  <a:ext uri="{FF2B5EF4-FFF2-40B4-BE49-F238E27FC236}">
                    <a16:creationId xmlns:a16="http://schemas.microsoft.com/office/drawing/2014/main" xmlns="" id="{F0D3480E-86DA-4DE7-A45D-FFC571D7EB66}"/>
                  </a:ext>
                </a:extLst>
              </p:cNvPr>
              <p:cNvSpPr/>
              <p:nvPr/>
            </p:nvSpPr>
            <p:spPr>
              <a:xfrm>
                <a:off x="5553052" y="2885053"/>
                <a:ext cx="10818" cy="6010"/>
              </a:xfrm>
              <a:custGeom>
                <a:avLst/>
                <a:gdLst>
                  <a:gd name="connsiteX0" fmla="*/ 3606 w 10818"/>
                  <a:gd name="connsiteY0" fmla="*/ 6010 h 6010"/>
                  <a:gd name="connsiteX1" fmla="*/ 0 w 10818"/>
                  <a:gd name="connsiteY1" fmla="*/ 2404 h 6010"/>
                  <a:gd name="connsiteX2" fmla="*/ 0 w 10818"/>
                  <a:gd name="connsiteY2" fmla="*/ 2404 h 6010"/>
                  <a:gd name="connsiteX3" fmla="*/ 0 w 10818"/>
                  <a:gd name="connsiteY3" fmla="*/ 0 h 6010"/>
                  <a:gd name="connsiteX4" fmla="*/ 2404 w 10818"/>
                  <a:gd name="connsiteY4" fmla="*/ 0 h 6010"/>
                  <a:gd name="connsiteX5" fmla="*/ 3606 w 10818"/>
                  <a:gd name="connsiteY5" fmla="*/ 0 h 6010"/>
                  <a:gd name="connsiteX6" fmla="*/ 3606 w 10818"/>
                  <a:gd name="connsiteY6" fmla="*/ 0 h 6010"/>
                  <a:gd name="connsiteX7" fmla="*/ 10818 w 10818"/>
                  <a:gd name="connsiteY7" fmla="*/ 0 h 6010"/>
                  <a:gd name="connsiteX8" fmla="*/ 6697 w 10818"/>
                  <a:gd name="connsiteY8" fmla="*/ 4121 h 6010"/>
                  <a:gd name="connsiteX9" fmla="*/ 5495 w 10818"/>
                  <a:gd name="connsiteY9" fmla="*/ 5323 h 6010"/>
                  <a:gd name="connsiteX10" fmla="*/ 4808 w 10818"/>
                  <a:gd name="connsiteY10" fmla="*/ 6010 h 6010"/>
                  <a:gd name="connsiteX11" fmla="*/ 3606 w 10818"/>
                  <a:gd name="connsiteY11" fmla="*/ 6010 h 6010"/>
                  <a:gd name="connsiteX12" fmla="*/ 3606 w 10818"/>
                  <a:gd name="connsiteY12" fmla="*/ 6010 h 6010"/>
                  <a:gd name="connsiteX13" fmla="*/ 3606 w 10818"/>
                  <a:gd name="connsiteY13" fmla="*/ 2404 h 6010"/>
                  <a:gd name="connsiteX14" fmla="*/ 3606 w 10818"/>
                  <a:gd name="connsiteY14" fmla="*/ 2404 h 6010"/>
                  <a:gd name="connsiteX15" fmla="*/ 3606 w 10818"/>
                  <a:gd name="connsiteY15" fmla="*/ 2404 h 6010"/>
                  <a:gd name="connsiteX16" fmla="*/ 3606 w 10818"/>
                  <a:gd name="connsiteY16" fmla="*/ 240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18" h="6010">
                    <a:moveTo>
                      <a:pt x="3606" y="6010"/>
                    </a:moveTo>
                    <a:cubicBezTo>
                      <a:pt x="0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10818" y="0"/>
                    </a:lnTo>
                    <a:lnTo>
                      <a:pt x="6697" y="4121"/>
                    </a:lnTo>
                    <a:lnTo>
                      <a:pt x="5495" y="5323"/>
                    </a:lnTo>
                    <a:lnTo>
                      <a:pt x="4808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2404"/>
                    </a:moveTo>
                    <a:lnTo>
                      <a:pt x="3606" y="2404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8" name="图形 7">
              <a:extLst>
                <a:ext uri="{FF2B5EF4-FFF2-40B4-BE49-F238E27FC236}">
                  <a16:creationId xmlns:a16="http://schemas.microsoft.com/office/drawing/2014/main" xmlns="" id="{7F88D169-755D-4B42-BF34-5BC8C539D022}"/>
                </a:ext>
              </a:extLst>
            </p:cNvPr>
            <p:cNvGrpSpPr/>
            <p:nvPr/>
          </p:nvGrpSpPr>
          <p:grpSpPr>
            <a:xfrm>
              <a:off x="4701856" y="3783471"/>
              <a:ext cx="1280" cy="4808"/>
              <a:chOff x="4701856" y="3783471"/>
              <a:chExt cx="1280" cy="4808"/>
            </a:xfrm>
            <a:solidFill>
              <a:srgbClr val="B4B4B4"/>
            </a:solidFill>
          </p:grpSpPr>
          <p:sp>
            <p:nvSpPr>
              <p:cNvPr id="1749" name="任意多边形: 形状 1748">
                <a:extLst>
                  <a:ext uri="{FF2B5EF4-FFF2-40B4-BE49-F238E27FC236}">
                    <a16:creationId xmlns:a16="http://schemas.microsoft.com/office/drawing/2014/main" xmlns="" id="{1D9E7CE2-F2D2-407E-8BD4-556CE69396B3}"/>
                  </a:ext>
                </a:extLst>
              </p:cNvPr>
              <p:cNvSpPr/>
              <p:nvPr/>
            </p:nvSpPr>
            <p:spPr>
              <a:xfrm>
                <a:off x="4701856" y="3785875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0" name="任意多边形: 形状 1749">
                <a:extLst>
                  <a:ext uri="{FF2B5EF4-FFF2-40B4-BE49-F238E27FC236}">
                    <a16:creationId xmlns:a16="http://schemas.microsoft.com/office/drawing/2014/main" xmlns="" id="{99199630-0053-4003-AA96-8B6B21A99318}"/>
                  </a:ext>
                </a:extLst>
              </p:cNvPr>
              <p:cNvSpPr/>
              <p:nvPr/>
            </p:nvSpPr>
            <p:spPr>
              <a:xfrm>
                <a:off x="4701856" y="3783471"/>
                <a:ext cx="1280" cy="4808"/>
              </a:xfrm>
              <a:custGeom>
                <a:avLst/>
                <a:gdLst>
                  <a:gd name="connsiteX0" fmla="*/ 0 w 1280"/>
                  <a:gd name="connsiteY0" fmla="*/ 4808 h 4808"/>
                  <a:gd name="connsiteX1" fmla="*/ 0 w 1280"/>
                  <a:gd name="connsiteY1" fmla="*/ 2404 h 4808"/>
                  <a:gd name="connsiteX2" fmla="*/ 0 w 1280"/>
                  <a:gd name="connsiteY2" fmla="*/ 4808 h 4808"/>
                  <a:gd name="connsiteX3" fmla="*/ 0 w 1280"/>
                  <a:gd name="connsiteY3" fmla="*/ 0 h 4808"/>
                  <a:gd name="connsiteX4" fmla="*/ 1202 w 1280"/>
                  <a:gd name="connsiteY4" fmla="*/ 0 h 4808"/>
                  <a:gd name="connsiteX5" fmla="*/ 1202 w 1280"/>
                  <a:gd name="connsiteY5" fmla="*/ 0 h 4808"/>
                  <a:gd name="connsiteX6" fmla="*/ 1202 w 1280"/>
                  <a:gd name="connsiteY6" fmla="*/ 4808 h 4808"/>
                  <a:gd name="connsiteX7" fmla="*/ 0 w 1280"/>
                  <a:gd name="connsiteY7" fmla="*/ 4808 h 4808"/>
                  <a:gd name="connsiteX8" fmla="*/ 0 w 1280"/>
                  <a:gd name="connsiteY8" fmla="*/ 4808 h 4808"/>
                  <a:gd name="connsiteX9" fmla="*/ 0 w 1280"/>
                  <a:gd name="connsiteY9" fmla="*/ 2404 h 4808"/>
                  <a:gd name="connsiteX10" fmla="*/ 0 w 1280"/>
                  <a:gd name="connsiteY10" fmla="*/ 4808 h 4808"/>
                  <a:gd name="connsiteX11" fmla="*/ 0 w 1280"/>
                  <a:gd name="connsiteY11" fmla="*/ 2404 h 4808"/>
                  <a:gd name="connsiteX12" fmla="*/ 0 w 1280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9" name="图形 7">
              <a:extLst>
                <a:ext uri="{FF2B5EF4-FFF2-40B4-BE49-F238E27FC236}">
                  <a16:creationId xmlns:a16="http://schemas.microsoft.com/office/drawing/2014/main" xmlns="" id="{859BD482-623C-459C-9921-7F17BE92A7E8}"/>
                </a:ext>
              </a:extLst>
            </p:cNvPr>
            <p:cNvGrpSpPr/>
            <p:nvPr/>
          </p:nvGrpSpPr>
          <p:grpSpPr>
            <a:xfrm>
              <a:off x="4704947" y="3775744"/>
              <a:ext cx="9444" cy="5323"/>
              <a:chOff x="4704947" y="3775744"/>
              <a:chExt cx="9444" cy="5323"/>
            </a:xfrm>
            <a:solidFill>
              <a:srgbClr val="B4B4B4"/>
            </a:solidFill>
          </p:grpSpPr>
          <p:sp>
            <p:nvSpPr>
              <p:cNvPr id="1747" name="任意多边形: 形状 1746">
                <a:extLst>
                  <a:ext uri="{FF2B5EF4-FFF2-40B4-BE49-F238E27FC236}">
                    <a16:creationId xmlns:a16="http://schemas.microsoft.com/office/drawing/2014/main" xmlns="" id="{03A5C02E-385D-4492-A9CE-269CDC976E30}"/>
                  </a:ext>
                </a:extLst>
              </p:cNvPr>
              <p:cNvSpPr/>
              <p:nvPr/>
            </p:nvSpPr>
            <p:spPr>
              <a:xfrm>
                <a:off x="4710785" y="3778148"/>
                <a:ext cx="1201" cy="1373"/>
              </a:xfrm>
              <a:custGeom>
                <a:avLst/>
                <a:gdLst>
                  <a:gd name="connsiteX0" fmla="*/ 1202 w 1201"/>
                  <a:gd name="connsiteY0" fmla="*/ 1374 h 1373"/>
                  <a:gd name="connsiteX1" fmla="*/ 1202 w 1201"/>
                  <a:gd name="connsiteY1" fmla="*/ 0 h 1373"/>
                  <a:gd name="connsiteX2" fmla="*/ 0 w 1201"/>
                  <a:gd name="connsiteY2" fmla="*/ 0 h 1373"/>
                  <a:gd name="connsiteX3" fmla="*/ 1202 w 1201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8" name="任意多边形: 形状 1747">
                <a:extLst>
                  <a:ext uri="{FF2B5EF4-FFF2-40B4-BE49-F238E27FC236}">
                    <a16:creationId xmlns:a16="http://schemas.microsoft.com/office/drawing/2014/main" xmlns="" id="{6D589BFE-1C6E-4358-B8C6-7ABEF3D9D558}"/>
                  </a:ext>
                </a:extLst>
              </p:cNvPr>
              <p:cNvSpPr/>
              <p:nvPr/>
            </p:nvSpPr>
            <p:spPr>
              <a:xfrm>
                <a:off x="4704947" y="3775744"/>
                <a:ext cx="9444" cy="5323"/>
              </a:xfrm>
              <a:custGeom>
                <a:avLst/>
                <a:gdLst>
                  <a:gd name="connsiteX0" fmla="*/ 0 w 9444"/>
                  <a:gd name="connsiteY0" fmla="*/ 0 h 5323"/>
                  <a:gd name="connsiteX1" fmla="*/ 5666 w 9444"/>
                  <a:gd name="connsiteY1" fmla="*/ 0 h 5323"/>
                  <a:gd name="connsiteX2" fmla="*/ 9444 w 9444"/>
                  <a:gd name="connsiteY2" fmla="*/ 0 h 5323"/>
                  <a:gd name="connsiteX3" fmla="*/ 9444 w 9444"/>
                  <a:gd name="connsiteY3" fmla="*/ 2404 h 5323"/>
                  <a:gd name="connsiteX4" fmla="*/ 9444 w 9444"/>
                  <a:gd name="connsiteY4" fmla="*/ 3606 h 5323"/>
                  <a:gd name="connsiteX5" fmla="*/ 7040 w 9444"/>
                  <a:gd name="connsiteY5" fmla="*/ 4636 h 5323"/>
                  <a:gd name="connsiteX6" fmla="*/ 7040 w 9444"/>
                  <a:gd name="connsiteY6" fmla="*/ 4808 h 5323"/>
                  <a:gd name="connsiteX7" fmla="*/ 6525 w 9444"/>
                  <a:gd name="connsiteY7" fmla="*/ 4808 h 5323"/>
                  <a:gd name="connsiteX8" fmla="*/ 5151 w 9444"/>
                  <a:gd name="connsiteY8" fmla="*/ 5323 h 5323"/>
                  <a:gd name="connsiteX9" fmla="*/ 0 w 9444"/>
                  <a:gd name="connsiteY9" fmla="*/ 0 h 5323"/>
                  <a:gd name="connsiteX10" fmla="*/ 0 w 9444"/>
                  <a:gd name="connsiteY10" fmla="*/ 0 h 5323"/>
                  <a:gd name="connsiteX11" fmla="*/ 7040 w 9444"/>
                  <a:gd name="connsiteY11" fmla="*/ 3778 h 5323"/>
                  <a:gd name="connsiteX12" fmla="*/ 8757 w 9444"/>
                  <a:gd name="connsiteY12" fmla="*/ 2061 h 5323"/>
                  <a:gd name="connsiteX13" fmla="*/ 7040 w 9444"/>
                  <a:gd name="connsiteY13" fmla="*/ 3778 h 5323"/>
                  <a:gd name="connsiteX14" fmla="*/ 7040 w 9444"/>
                  <a:gd name="connsiteY14" fmla="*/ 377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323">
                    <a:moveTo>
                      <a:pt x="0" y="0"/>
                    </a:moveTo>
                    <a:lnTo>
                      <a:pt x="5666" y="0"/>
                    </a:lnTo>
                    <a:lnTo>
                      <a:pt x="9444" y="0"/>
                    </a:lnTo>
                    <a:lnTo>
                      <a:pt x="9444" y="2404"/>
                    </a:lnTo>
                    <a:lnTo>
                      <a:pt x="9444" y="3606"/>
                    </a:lnTo>
                    <a:lnTo>
                      <a:pt x="7040" y="4636"/>
                    </a:lnTo>
                    <a:lnTo>
                      <a:pt x="7040" y="4808"/>
                    </a:lnTo>
                    <a:lnTo>
                      <a:pt x="6525" y="4808"/>
                    </a:lnTo>
                    <a:lnTo>
                      <a:pt x="5151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040" y="3778"/>
                    </a:moveTo>
                    <a:lnTo>
                      <a:pt x="8757" y="2061"/>
                    </a:lnTo>
                    <a:lnTo>
                      <a:pt x="7040" y="3778"/>
                    </a:lnTo>
                    <a:lnTo>
                      <a:pt x="704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0" name="图形 7">
              <a:extLst>
                <a:ext uri="{FF2B5EF4-FFF2-40B4-BE49-F238E27FC236}">
                  <a16:creationId xmlns:a16="http://schemas.microsoft.com/office/drawing/2014/main" xmlns="" id="{4B76DB46-149C-43AC-A801-2808501589BA}"/>
                </a:ext>
              </a:extLst>
            </p:cNvPr>
            <p:cNvGrpSpPr/>
            <p:nvPr/>
          </p:nvGrpSpPr>
          <p:grpSpPr>
            <a:xfrm>
              <a:off x="4720745" y="3766815"/>
              <a:ext cx="2575" cy="4808"/>
              <a:chOff x="4720745" y="3766815"/>
              <a:chExt cx="2575" cy="4808"/>
            </a:xfrm>
            <a:solidFill>
              <a:srgbClr val="B4B4B4"/>
            </a:solidFill>
          </p:grpSpPr>
          <p:sp>
            <p:nvSpPr>
              <p:cNvPr id="1745" name="任意多边形: 形状 1744">
                <a:extLst>
                  <a:ext uri="{FF2B5EF4-FFF2-40B4-BE49-F238E27FC236}">
                    <a16:creationId xmlns:a16="http://schemas.microsoft.com/office/drawing/2014/main" xmlns="" id="{3B9ACE74-8617-417E-B665-5C1889A1101F}"/>
                  </a:ext>
                </a:extLst>
              </p:cNvPr>
              <p:cNvSpPr/>
              <p:nvPr/>
            </p:nvSpPr>
            <p:spPr>
              <a:xfrm>
                <a:off x="4720745" y="3769219"/>
                <a:ext cx="2575" cy="17171"/>
              </a:xfrm>
              <a:custGeom>
                <a:avLst/>
                <a:gdLst>
                  <a:gd name="connsiteX0" fmla="*/ 1374 w 2575"/>
                  <a:gd name="connsiteY0" fmla="*/ 0 h 17171"/>
                  <a:gd name="connsiteX1" fmla="*/ 2576 w 2575"/>
                  <a:gd name="connsiteY1" fmla="*/ 0 h 17171"/>
                  <a:gd name="connsiteX2" fmla="*/ 1374 w 2575"/>
                  <a:gd name="connsiteY2" fmla="*/ 0 h 17171"/>
                  <a:gd name="connsiteX3" fmla="*/ 0 w 2575"/>
                  <a:gd name="connsiteY3" fmla="*/ 0 h 17171"/>
                  <a:gd name="connsiteX4" fmla="*/ 1374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6" name="任意多边形: 形状 1745">
                <a:extLst>
                  <a:ext uri="{FF2B5EF4-FFF2-40B4-BE49-F238E27FC236}">
                    <a16:creationId xmlns:a16="http://schemas.microsoft.com/office/drawing/2014/main" xmlns="" id="{4C7201C6-3969-4AA5-B804-90EBF06A0568}"/>
                  </a:ext>
                </a:extLst>
              </p:cNvPr>
              <p:cNvSpPr/>
              <p:nvPr/>
            </p:nvSpPr>
            <p:spPr>
              <a:xfrm>
                <a:off x="4720745" y="3766815"/>
                <a:ext cx="2575" cy="4808"/>
              </a:xfrm>
              <a:custGeom>
                <a:avLst/>
                <a:gdLst>
                  <a:gd name="connsiteX0" fmla="*/ 1202 w 2575"/>
                  <a:gd name="connsiteY0" fmla="*/ 4808 h 4808"/>
                  <a:gd name="connsiteX1" fmla="*/ 0 w 2575"/>
                  <a:gd name="connsiteY1" fmla="*/ 4808 h 4808"/>
                  <a:gd name="connsiteX2" fmla="*/ 0 w 2575"/>
                  <a:gd name="connsiteY2" fmla="*/ 0 h 4808"/>
                  <a:gd name="connsiteX3" fmla="*/ 1202 w 2575"/>
                  <a:gd name="connsiteY3" fmla="*/ 0 h 4808"/>
                  <a:gd name="connsiteX4" fmla="*/ 2576 w 2575"/>
                  <a:gd name="connsiteY4" fmla="*/ 0 h 4808"/>
                  <a:gd name="connsiteX5" fmla="*/ 2576 w 2575"/>
                  <a:gd name="connsiteY5" fmla="*/ 4808 h 4808"/>
                  <a:gd name="connsiteX6" fmla="*/ 1202 w 2575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576" y="0"/>
                    </a:lnTo>
                    <a:lnTo>
                      <a:pt x="2576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1" name="图形 7">
              <a:extLst>
                <a:ext uri="{FF2B5EF4-FFF2-40B4-BE49-F238E27FC236}">
                  <a16:creationId xmlns:a16="http://schemas.microsoft.com/office/drawing/2014/main" xmlns="" id="{1476F8EF-DBA9-455B-A919-815203F4F42C}"/>
                </a:ext>
              </a:extLst>
            </p:cNvPr>
            <p:cNvGrpSpPr/>
            <p:nvPr/>
          </p:nvGrpSpPr>
          <p:grpSpPr>
            <a:xfrm>
              <a:off x="3629119" y="3897978"/>
              <a:ext cx="10501" cy="8269"/>
              <a:chOff x="3629119" y="3897978"/>
              <a:chExt cx="10501" cy="8269"/>
            </a:xfrm>
            <a:solidFill>
              <a:srgbClr val="B4B4B4"/>
            </a:solidFill>
          </p:grpSpPr>
          <p:sp>
            <p:nvSpPr>
              <p:cNvPr id="1743" name="任意多边形: 形状 1742">
                <a:extLst>
                  <a:ext uri="{FF2B5EF4-FFF2-40B4-BE49-F238E27FC236}">
                    <a16:creationId xmlns:a16="http://schemas.microsoft.com/office/drawing/2014/main" xmlns="" id="{E59ECCE8-0419-4F02-A923-6BD4566E85CB}"/>
                  </a:ext>
                </a:extLst>
              </p:cNvPr>
              <p:cNvSpPr/>
              <p:nvPr/>
            </p:nvSpPr>
            <p:spPr>
              <a:xfrm>
                <a:off x="3631722" y="3900563"/>
                <a:ext cx="5513" cy="3109"/>
              </a:xfrm>
              <a:custGeom>
                <a:avLst/>
                <a:gdLst>
                  <a:gd name="connsiteX0" fmla="*/ 4980 w 5513"/>
                  <a:gd name="connsiteY0" fmla="*/ 534 h 3109"/>
                  <a:gd name="connsiteX1" fmla="*/ 0 w 5513"/>
                  <a:gd name="connsiteY1" fmla="*/ 534 h 3109"/>
                  <a:gd name="connsiteX2" fmla="*/ 4980 w 5513"/>
                  <a:gd name="connsiteY2" fmla="*/ 3110 h 3109"/>
                  <a:gd name="connsiteX3" fmla="*/ 4980 w 5513"/>
                  <a:gd name="connsiteY3" fmla="*/ 534 h 3109"/>
                  <a:gd name="connsiteX4" fmla="*/ 4980 w 5513"/>
                  <a:gd name="connsiteY4" fmla="*/ 534 h 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3" h="3109">
                    <a:moveTo>
                      <a:pt x="4980" y="534"/>
                    </a:moveTo>
                    <a:cubicBezTo>
                      <a:pt x="4980" y="534"/>
                      <a:pt x="0" y="-668"/>
                      <a:pt x="0" y="534"/>
                    </a:cubicBezTo>
                    <a:cubicBezTo>
                      <a:pt x="0" y="1736"/>
                      <a:pt x="4980" y="3110"/>
                      <a:pt x="4980" y="3110"/>
                    </a:cubicBezTo>
                    <a:cubicBezTo>
                      <a:pt x="4980" y="3110"/>
                      <a:pt x="6182" y="534"/>
                      <a:pt x="4980" y="534"/>
                    </a:cubicBezTo>
                    <a:lnTo>
                      <a:pt x="498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4" name="任意多边形: 形状 1743">
                <a:extLst>
                  <a:ext uri="{FF2B5EF4-FFF2-40B4-BE49-F238E27FC236}">
                    <a16:creationId xmlns:a16="http://schemas.microsoft.com/office/drawing/2014/main" xmlns="" id="{1A1153DC-BF1E-4FD1-AACD-489A987FE247}"/>
                  </a:ext>
                </a:extLst>
              </p:cNvPr>
              <p:cNvSpPr/>
              <p:nvPr/>
            </p:nvSpPr>
            <p:spPr>
              <a:xfrm>
                <a:off x="3629119" y="3897978"/>
                <a:ext cx="10501" cy="8269"/>
              </a:xfrm>
              <a:custGeom>
                <a:avLst/>
                <a:gdLst>
                  <a:gd name="connsiteX0" fmla="*/ 6896 w 10501"/>
                  <a:gd name="connsiteY0" fmla="*/ 7926 h 8269"/>
                  <a:gd name="connsiteX1" fmla="*/ 714 w 10501"/>
                  <a:gd name="connsiteY1" fmla="*/ 4664 h 8269"/>
                  <a:gd name="connsiteX2" fmla="*/ 714 w 10501"/>
                  <a:gd name="connsiteY2" fmla="*/ 4664 h 8269"/>
                  <a:gd name="connsiteX3" fmla="*/ 714 w 10501"/>
                  <a:gd name="connsiteY3" fmla="*/ 4664 h 8269"/>
                  <a:gd name="connsiteX4" fmla="*/ 27 w 10501"/>
                  <a:gd name="connsiteY4" fmla="*/ 2947 h 8269"/>
                  <a:gd name="connsiteX5" fmla="*/ 27 w 10501"/>
                  <a:gd name="connsiteY5" fmla="*/ 2947 h 8269"/>
                  <a:gd name="connsiteX6" fmla="*/ 3805 w 10501"/>
                  <a:gd name="connsiteY6" fmla="*/ 27 h 8269"/>
                  <a:gd name="connsiteX7" fmla="*/ 3805 w 10501"/>
                  <a:gd name="connsiteY7" fmla="*/ 27 h 8269"/>
                  <a:gd name="connsiteX8" fmla="*/ 8098 w 10501"/>
                  <a:gd name="connsiteY8" fmla="*/ 714 h 8269"/>
                  <a:gd name="connsiteX9" fmla="*/ 8098 w 10501"/>
                  <a:gd name="connsiteY9" fmla="*/ 714 h 8269"/>
                  <a:gd name="connsiteX10" fmla="*/ 8098 w 10501"/>
                  <a:gd name="connsiteY10" fmla="*/ 714 h 8269"/>
                  <a:gd name="connsiteX11" fmla="*/ 10502 w 10501"/>
                  <a:gd name="connsiteY11" fmla="*/ 3634 h 8269"/>
                  <a:gd name="connsiteX12" fmla="*/ 10502 w 10501"/>
                  <a:gd name="connsiteY12" fmla="*/ 3634 h 8269"/>
                  <a:gd name="connsiteX13" fmla="*/ 9643 w 10501"/>
                  <a:gd name="connsiteY13" fmla="*/ 6553 h 8269"/>
                  <a:gd name="connsiteX14" fmla="*/ 9643 w 10501"/>
                  <a:gd name="connsiteY14" fmla="*/ 6553 h 8269"/>
                  <a:gd name="connsiteX15" fmla="*/ 8785 w 10501"/>
                  <a:gd name="connsiteY15" fmla="*/ 8270 h 8269"/>
                  <a:gd name="connsiteX16" fmla="*/ 6896 w 10501"/>
                  <a:gd name="connsiteY16" fmla="*/ 7926 h 8269"/>
                  <a:gd name="connsiteX17" fmla="*/ 6896 w 10501"/>
                  <a:gd name="connsiteY17" fmla="*/ 7926 h 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01" h="8269">
                    <a:moveTo>
                      <a:pt x="6896" y="7926"/>
                    </a:moveTo>
                    <a:cubicBezTo>
                      <a:pt x="6724" y="7239"/>
                      <a:pt x="3118" y="8270"/>
                      <a:pt x="714" y="4664"/>
                    </a:cubicBezTo>
                    <a:lnTo>
                      <a:pt x="714" y="4664"/>
                    </a:lnTo>
                    <a:lnTo>
                      <a:pt x="714" y="4664"/>
                    </a:lnTo>
                    <a:cubicBezTo>
                      <a:pt x="542" y="4664"/>
                      <a:pt x="-144" y="3118"/>
                      <a:pt x="27" y="2947"/>
                    </a:cubicBezTo>
                    <a:lnTo>
                      <a:pt x="27" y="2947"/>
                    </a:lnTo>
                    <a:cubicBezTo>
                      <a:pt x="714" y="-488"/>
                      <a:pt x="3290" y="27"/>
                      <a:pt x="3805" y="27"/>
                    </a:cubicBezTo>
                    <a:lnTo>
                      <a:pt x="3805" y="27"/>
                    </a:lnTo>
                    <a:cubicBezTo>
                      <a:pt x="5866" y="27"/>
                      <a:pt x="8098" y="714"/>
                      <a:pt x="8098" y="714"/>
                    </a:cubicBezTo>
                    <a:lnTo>
                      <a:pt x="8098" y="714"/>
                    </a:lnTo>
                    <a:lnTo>
                      <a:pt x="8098" y="714"/>
                    </a:lnTo>
                    <a:cubicBezTo>
                      <a:pt x="9472" y="1230"/>
                      <a:pt x="10502" y="2947"/>
                      <a:pt x="10502" y="3634"/>
                    </a:cubicBezTo>
                    <a:lnTo>
                      <a:pt x="10502" y="3634"/>
                    </a:lnTo>
                    <a:cubicBezTo>
                      <a:pt x="10330" y="5351"/>
                      <a:pt x="9643" y="6381"/>
                      <a:pt x="9643" y="6553"/>
                    </a:cubicBezTo>
                    <a:lnTo>
                      <a:pt x="9643" y="6553"/>
                    </a:lnTo>
                    <a:lnTo>
                      <a:pt x="8785" y="8270"/>
                    </a:lnTo>
                    <a:lnTo>
                      <a:pt x="6896" y="7926"/>
                    </a:lnTo>
                    <a:lnTo>
                      <a:pt x="6896" y="792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2" name="图形 7">
              <a:extLst>
                <a:ext uri="{FF2B5EF4-FFF2-40B4-BE49-F238E27FC236}">
                  <a16:creationId xmlns:a16="http://schemas.microsoft.com/office/drawing/2014/main" xmlns="" id="{F0F7E783-6EAC-4B42-990E-4664B61B899B}"/>
                </a:ext>
              </a:extLst>
            </p:cNvPr>
            <p:cNvGrpSpPr/>
            <p:nvPr/>
          </p:nvGrpSpPr>
          <p:grpSpPr>
            <a:xfrm>
              <a:off x="3995760" y="3939561"/>
              <a:ext cx="11161" cy="10158"/>
              <a:chOff x="3995760" y="3939561"/>
              <a:chExt cx="11161" cy="10158"/>
            </a:xfrm>
            <a:solidFill>
              <a:srgbClr val="B4B4B4"/>
            </a:solidFill>
          </p:grpSpPr>
          <p:sp>
            <p:nvSpPr>
              <p:cNvPr id="1741" name="任意多边形: 形状 1740">
                <a:extLst>
                  <a:ext uri="{FF2B5EF4-FFF2-40B4-BE49-F238E27FC236}">
                    <a16:creationId xmlns:a16="http://schemas.microsoft.com/office/drawing/2014/main" xmlns="" id="{E1035B99-EC48-40CC-94DF-1B1F6D2F2229}"/>
                  </a:ext>
                </a:extLst>
              </p:cNvPr>
              <p:cNvSpPr/>
              <p:nvPr/>
            </p:nvSpPr>
            <p:spPr>
              <a:xfrm>
                <a:off x="3998336" y="3941892"/>
                <a:ext cx="6353" cy="5224"/>
              </a:xfrm>
              <a:custGeom>
                <a:avLst/>
                <a:gdLst>
                  <a:gd name="connsiteX0" fmla="*/ 4980 w 6353"/>
                  <a:gd name="connsiteY0" fmla="*/ 245 h 5224"/>
                  <a:gd name="connsiteX1" fmla="*/ 0 w 6353"/>
                  <a:gd name="connsiteY1" fmla="*/ 4023 h 5224"/>
                  <a:gd name="connsiteX2" fmla="*/ 2576 w 6353"/>
                  <a:gd name="connsiteY2" fmla="*/ 5225 h 5224"/>
                  <a:gd name="connsiteX3" fmla="*/ 6353 w 6353"/>
                  <a:gd name="connsiteY3" fmla="*/ 2649 h 5224"/>
                  <a:gd name="connsiteX4" fmla="*/ 4980 w 6353"/>
                  <a:gd name="connsiteY4" fmla="*/ 245 h 5224"/>
                  <a:gd name="connsiteX5" fmla="*/ 4980 w 6353"/>
                  <a:gd name="connsiteY5" fmla="*/ 245 h 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5224">
                    <a:moveTo>
                      <a:pt x="4980" y="245"/>
                    </a:moveTo>
                    <a:cubicBezTo>
                      <a:pt x="4980" y="245"/>
                      <a:pt x="0" y="2821"/>
                      <a:pt x="0" y="4023"/>
                    </a:cubicBezTo>
                    <a:cubicBezTo>
                      <a:pt x="0" y="5225"/>
                      <a:pt x="0" y="5225"/>
                      <a:pt x="2576" y="5225"/>
                    </a:cubicBezTo>
                    <a:cubicBezTo>
                      <a:pt x="3778" y="5225"/>
                      <a:pt x="6353" y="2649"/>
                      <a:pt x="6353" y="2649"/>
                    </a:cubicBezTo>
                    <a:cubicBezTo>
                      <a:pt x="6353" y="2649"/>
                      <a:pt x="6353" y="-957"/>
                      <a:pt x="4980" y="245"/>
                    </a:cubicBezTo>
                    <a:lnTo>
                      <a:pt x="4980" y="2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2" name="任意多边形: 形状 1741">
                <a:extLst>
                  <a:ext uri="{FF2B5EF4-FFF2-40B4-BE49-F238E27FC236}">
                    <a16:creationId xmlns:a16="http://schemas.microsoft.com/office/drawing/2014/main" xmlns="" id="{F2A184A6-9D74-4A4A-BCCB-7026B6D00BFC}"/>
                  </a:ext>
                </a:extLst>
              </p:cNvPr>
              <p:cNvSpPr/>
              <p:nvPr/>
            </p:nvSpPr>
            <p:spPr>
              <a:xfrm>
                <a:off x="3995760" y="3939561"/>
                <a:ext cx="11161" cy="10158"/>
              </a:xfrm>
              <a:custGeom>
                <a:avLst/>
                <a:gdLst>
                  <a:gd name="connsiteX0" fmla="*/ 1717 w 11161"/>
                  <a:gd name="connsiteY0" fmla="*/ 9788 h 10158"/>
                  <a:gd name="connsiteX1" fmla="*/ 0 w 11161"/>
                  <a:gd name="connsiteY1" fmla="*/ 6525 h 10158"/>
                  <a:gd name="connsiteX2" fmla="*/ 0 w 11161"/>
                  <a:gd name="connsiteY2" fmla="*/ 6525 h 10158"/>
                  <a:gd name="connsiteX3" fmla="*/ 687 w 11161"/>
                  <a:gd name="connsiteY3" fmla="*/ 4980 h 10158"/>
                  <a:gd name="connsiteX4" fmla="*/ 687 w 11161"/>
                  <a:gd name="connsiteY4" fmla="*/ 4980 h 10158"/>
                  <a:gd name="connsiteX5" fmla="*/ 5667 w 11161"/>
                  <a:gd name="connsiteY5" fmla="*/ 1030 h 10158"/>
                  <a:gd name="connsiteX6" fmla="*/ 5667 w 11161"/>
                  <a:gd name="connsiteY6" fmla="*/ 1030 h 10158"/>
                  <a:gd name="connsiteX7" fmla="*/ 7899 w 11161"/>
                  <a:gd name="connsiteY7" fmla="*/ 0 h 10158"/>
                  <a:gd name="connsiteX8" fmla="*/ 7899 w 11161"/>
                  <a:gd name="connsiteY8" fmla="*/ 0 h 10158"/>
                  <a:gd name="connsiteX9" fmla="*/ 10990 w 11161"/>
                  <a:gd name="connsiteY9" fmla="*/ 3434 h 10158"/>
                  <a:gd name="connsiteX10" fmla="*/ 10990 w 11161"/>
                  <a:gd name="connsiteY10" fmla="*/ 3434 h 10158"/>
                  <a:gd name="connsiteX11" fmla="*/ 11161 w 11161"/>
                  <a:gd name="connsiteY11" fmla="*/ 5152 h 10158"/>
                  <a:gd name="connsiteX12" fmla="*/ 11161 w 11161"/>
                  <a:gd name="connsiteY12" fmla="*/ 5152 h 10158"/>
                  <a:gd name="connsiteX13" fmla="*/ 11161 w 11161"/>
                  <a:gd name="connsiteY13" fmla="*/ 6182 h 10158"/>
                  <a:gd name="connsiteX14" fmla="*/ 10475 w 11161"/>
                  <a:gd name="connsiteY14" fmla="*/ 6869 h 10158"/>
                  <a:gd name="connsiteX15" fmla="*/ 4980 w 11161"/>
                  <a:gd name="connsiteY15" fmla="*/ 10131 h 10158"/>
                  <a:gd name="connsiteX16" fmla="*/ 4980 w 11161"/>
                  <a:gd name="connsiteY16" fmla="*/ 10131 h 10158"/>
                  <a:gd name="connsiteX17" fmla="*/ 1717 w 11161"/>
                  <a:gd name="connsiteY17" fmla="*/ 9788 h 10158"/>
                  <a:gd name="connsiteX18" fmla="*/ 1717 w 11161"/>
                  <a:gd name="connsiteY18" fmla="*/ 9788 h 10158"/>
                  <a:gd name="connsiteX19" fmla="*/ 9444 w 11161"/>
                  <a:gd name="connsiteY19" fmla="*/ 4121 h 10158"/>
                  <a:gd name="connsiteX20" fmla="*/ 7556 w 11161"/>
                  <a:gd name="connsiteY20" fmla="*/ 2576 h 10158"/>
                  <a:gd name="connsiteX21" fmla="*/ 7727 w 11161"/>
                  <a:gd name="connsiteY21" fmla="*/ 3091 h 10158"/>
                  <a:gd name="connsiteX22" fmla="*/ 7899 w 11161"/>
                  <a:gd name="connsiteY22" fmla="*/ 3091 h 10158"/>
                  <a:gd name="connsiteX23" fmla="*/ 7899 w 11161"/>
                  <a:gd name="connsiteY23" fmla="*/ 3091 h 10158"/>
                  <a:gd name="connsiteX24" fmla="*/ 9444 w 11161"/>
                  <a:gd name="connsiteY24" fmla="*/ 4121 h 10158"/>
                  <a:gd name="connsiteX25" fmla="*/ 9444 w 11161"/>
                  <a:gd name="connsiteY25" fmla="*/ 4121 h 1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1161" h="10158">
                    <a:moveTo>
                      <a:pt x="1717" y="9788"/>
                    </a:moveTo>
                    <a:cubicBezTo>
                      <a:pt x="-172" y="8586"/>
                      <a:pt x="172" y="6869"/>
                      <a:pt x="0" y="6525"/>
                    </a:cubicBezTo>
                    <a:lnTo>
                      <a:pt x="0" y="6525"/>
                    </a:lnTo>
                    <a:cubicBezTo>
                      <a:pt x="0" y="5839"/>
                      <a:pt x="343" y="5323"/>
                      <a:pt x="687" y="4980"/>
                    </a:cubicBezTo>
                    <a:lnTo>
                      <a:pt x="687" y="4980"/>
                    </a:lnTo>
                    <a:cubicBezTo>
                      <a:pt x="2061" y="2404"/>
                      <a:pt x="4465" y="1546"/>
                      <a:pt x="5667" y="1030"/>
                    </a:cubicBezTo>
                    <a:lnTo>
                      <a:pt x="5667" y="1030"/>
                    </a:lnTo>
                    <a:cubicBezTo>
                      <a:pt x="6182" y="515"/>
                      <a:pt x="7212" y="0"/>
                      <a:pt x="7899" y="0"/>
                    </a:cubicBezTo>
                    <a:lnTo>
                      <a:pt x="7899" y="0"/>
                    </a:lnTo>
                    <a:cubicBezTo>
                      <a:pt x="11505" y="1030"/>
                      <a:pt x="10475" y="2919"/>
                      <a:pt x="10990" y="3434"/>
                    </a:cubicBezTo>
                    <a:lnTo>
                      <a:pt x="10990" y="3434"/>
                    </a:lnTo>
                    <a:cubicBezTo>
                      <a:pt x="11161" y="4293"/>
                      <a:pt x="11161" y="5152"/>
                      <a:pt x="11161" y="5152"/>
                    </a:cubicBezTo>
                    <a:lnTo>
                      <a:pt x="11161" y="5152"/>
                    </a:lnTo>
                    <a:lnTo>
                      <a:pt x="11161" y="6182"/>
                    </a:lnTo>
                    <a:lnTo>
                      <a:pt x="10475" y="6869"/>
                    </a:lnTo>
                    <a:cubicBezTo>
                      <a:pt x="10131" y="6869"/>
                      <a:pt x="8586" y="9616"/>
                      <a:pt x="4980" y="10131"/>
                    </a:cubicBezTo>
                    <a:lnTo>
                      <a:pt x="4980" y="10131"/>
                    </a:lnTo>
                    <a:cubicBezTo>
                      <a:pt x="3778" y="10131"/>
                      <a:pt x="3263" y="10303"/>
                      <a:pt x="1717" y="9788"/>
                    </a:cubicBezTo>
                    <a:lnTo>
                      <a:pt x="1717" y="9788"/>
                    </a:lnTo>
                    <a:close/>
                    <a:moveTo>
                      <a:pt x="9444" y="4121"/>
                    </a:moveTo>
                    <a:lnTo>
                      <a:pt x="7556" y="2576"/>
                    </a:lnTo>
                    <a:lnTo>
                      <a:pt x="7727" y="3091"/>
                    </a:lnTo>
                    <a:lnTo>
                      <a:pt x="7899" y="3091"/>
                    </a:lnTo>
                    <a:lnTo>
                      <a:pt x="7899" y="3091"/>
                    </a:lnTo>
                    <a:lnTo>
                      <a:pt x="9444" y="4121"/>
                    </a:lnTo>
                    <a:lnTo>
                      <a:pt x="9444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3" name="图形 7">
              <a:extLst>
                <a:ext uri="{FF2B5EF4-FFF2-40B4-BE49-F238E27FC236}">
                  <a16:creationId xmlns:a16="http://schemas.microsoft.com/office/drawing/2014/main" xmlns="" id="{A61976A3-9DC3-464C-865D-F7D326F0130C}"/>
                </a:ext>
              </a:extLst>
            </p:cNvPr>
            <p:cNvGrpSpPr/>
            <p:nvPr/>
          </p:nvGrpSpPr>
          <p:grpSpPr>
            <a:xfrm>
              <a:off x="3905094" y="3909511"/>
              <a:ext cx="2404" cy="4808"/>
              <a:chOff x="3905094" y="3909511"/>
              <a:chExt cx="2404" cy="4808"/>
            </a:xfrm>
            <a:solidFill>
              <a:srgbClr val="B4B4B4"/>
            </a:solidFill>
          </p:grpSpPr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xmlns="" id="{9D0283CD-20FE-4F5D-B1BC-50696980B44E}"/>
                  </a:ext>
                </a:extLst>
              </p:cNvPr>
              <p:cNvSpPr/>
              <p:nvPr/>
            </p:nvSpPr>
            <p:spPr>
              <a:xfrm>
                <a:off x="3905094" y="3911915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0" name="任意多边形: 形状 1739">
                <a:extLst>
                  <a:ext uri="{FF2B5EF4-FFF2-40B4-BE49-F238E27FC236}">
                    <a16:creationId xmlns:a16="http://schemas.microsoft.com/office/drawing/2014/main" xmlns="" id="{3FC9B556-3B38-4D58-BE0C-D4780CA751C9}"/>
                  </a:ext>
                </a:extLst>
              </p:cNvPr>
              <p:cNvSpPr/>
              <p:nvPr/>
            </p:nvSpPr>
            <p:spPr>
              <a:xfrm>
                <a:off x="3905094" y="3909511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0 h 4808"/>
                  <a:gd name="connsiteX3" fmla="*/ 1202 w 2404"/>
                  <a:gd name="connsiteY3" fmla="*/ 0 h 4808"/>
                  <a:gd name="connsiteX4" fmla="*/ 2404 w 2404"/>
                  <a:gd name="connsiteY4" fmla="*/ 0 h 4808"/>
                  <a:gd name="connsiteX5" fmla="*/ 2404 w 2404"/>
                  <a:gd name="connsiteY5" fmla="*/ 0 h 4808"/>
                  <a:gd name="connsiteX6" fmla="*/ 2404 w 2404"/>
                  <a:gd name="connsiteY6" fmla="*/ 4808 h 4808"/>
                  <a:gd name="connsiteX7" fmla="*/ 1202 w 2404"/>
                  <a:gd name="connsiteY7" fmla="*/ 4808 h 4808"/>
                  <a:gd name="connsiteX8" fmla="*/ 1202 w 2404"/>
                  <a:gd name="connsiteY8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808"/>
                    </a:lnTo>
                    <a:cubicBezTo>
                      <a:pt x="2404" y="4808"/>
                      <a:pt x="2404" y="4808"/>
                      <a:pt x="1202" y="4808"/>
                    </a:cubicBez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4" name="图形 7">
              <a:extLst>
                <a:ext uri="{FF2B5EF4-FFF2-40B4-BE49-F238E27FC236}">
                  <a16:creationId xmlns:a16="http://schemas.microsoft.com/office/drawing/2014/main" xmlns="" id="{865D0A80-1160-4203-9151-C4E773A25031}"/>
                </a:ext>
              </a:extLst>
            </p:cNvPr>
            <p:cNvGrpSpPr/>
            <p:nvPr/>
          </p:nvGrpSpPr>
          <p:grpSpPr>
            <a:xfrm>
              <a:off x="4245950" y="3800299"/>
              <a:ext cx="9444" cy="15111"/>
              <a:chOff x="4245950" y="3800299"/>
              <a:chExt cx="9444" cy="15111"/>
            </a:xfrm>
            <a:solidFill>
              <a:srgbClr val="B4B4B4"/>
            </a:solidFill>
          </p:grpSpPr>
          <p:sp>
            <p:nvSpPr>
              <p:cNvPr id="1737" name="任意多边形: 形状 1736">
                <a:extLst>
                  <a:ext uri="{FF2B5EF4-FFF2-40B4-BE49-F238E27FC236}">
                    <a16:creationId xmlns:a16="http://schemas.microsoft.com/office/drawing/2014/main" xmlns="" id="{B937058B-315A-439C-A0C5-13B2FC0AA0EF}"/>
                  </a:ext>
                </a:extLst>
              </p:cNvPr>
              <p:cNvSpPr/>
              <p:nvPr/>
            </p:nvSpPr>
            <p:spPr>
              <a:xfrm>
                <a:off x="4248526" y="3802661"/>
                <a:ext cx="4311" cy="10198"/>
              </a:xfrm>
              <a:custGeom>
                <a:avLst/>
                <a:gdLst>
                  <a:gd name="connsiteX0" fmla="*/ 3778 w 4311"/>
                  <a:gd name="connsiteY0" fmla="*/ 1932 h 10198"/>
                  <a:gd name="connsiteX1" fmla="*/ 3778 w 4311"/>
                  <a:gd name="connsiteY1" fmla="*/ 9487 h 10198"/>
                  <a:gd name="connsiteX2" fmla="*/ 0 w 4311"/>
                  <a:gd name="connsiteY2" fmla="*/ 6912 h 10198"/>
                  <a:gd name="connsiteX3" fmla="*/ 0 w 4311"/>
                  <a:gd name="connsiteY3" fmla="*/ 1932 h 10198"/>
                  <a:gd name="connsiteX4" fmla="*/ 3778 w 4311"/>
                  <a:gd name="connsiteY4" fmla="*/ 1932 h 10198"/>
                  <a:gd name="connsiteX5" fmla="*/ 3778 w 4311"/>
                  <a:gd name="connsiteY5" fmla="*/ 1932 h 1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1" h="10198">
                    <a:moveTo>
                      <a:pt x="3778" y="1932"/>
                    </a:moveTo>
                    <a:cubicBezTo>
                      <a:pt x="3778" y="1932"/>
                      <a:pt x="4980" y="8285"/>
                      <a:pt x="3778" y="9487"/>
                    </a:cubicBezTo>
                    <a:cubicBezTo>
                      <a:pt x="1202" y="10689"/>
                      <a:pt x="0" y="10689"/>
                      <a:pt x="0" y="6912"/>
                    </a:cubicBezTo>
                    <a:cubicBezTo>
                      <a:pt x="0" y="3134"/>
                      <a:pt x="1202" y="3134"/>
                      <a:pt x="0" y="1932"/>
                    </a:cubicBezTo>
                    <a:cubicBezTo>
                      <a:pt x="0" y="-644"/>
                      <a:pt x="1202" y="-644"/>
                      <a:pt x="3778" y="1932"/>
                    </a:cubicBezTo>
                    <a:lnTo>
                      <a:pt x="3778" y="19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xmlns="" id="{54D141E8-7AD3-4BF7-AC44-0EA30C25E85F}"/>
                  </a:ext>
                </a:extLst>
              </p:cNvPr>
              <p:cNvSpPr/>
              <p:nvPr/>
            </p:nvSpPr>
            <p:spPr>
              <a:xfrm>
                <a:off x="4245950" y="3800299"/>
                <a:ext cx="9444" cy="15111"/>
              </a:xfrm>
              <a:custGeom>
                <a:avLst/>
                <a:gdLst>
                  <a:gd name="connsiteX0" fmla="*/ 172 w 9444"/>
                  <a:gd name="connsiteY0" fmla="*/ 9960 h 15111"/>
                  <a:gd name="connsiteX1" fmla="*/ 0 w 9444"/>
                  <a:gd name="connsiteY1" fmla="*/ 9273 h 15111"/>
                  <a:gd name="connsiteX2" fmla="*/ 0 w 9444"/>
                  <a:gd name="connsiteY2" fmla="*/ 9273 h 15111"/>
                  <a:gd name="connsiteX3" fmla="*/ 515 w 9444"/>
                  <a:gd name="connsiteY3" fmla="*/ 5495 h 15111"/>
                  <a:gd name="connsiteX4" fmla="*/ 515 w 9444"/>
                  <a:gd name="connsiteY4" fmla="*/ 5495 h 15111"/>
                  <a:gd name="connsiteX5" fmla="*/ 515 w 9444"/>
                  <a:gd name="connsiteY5" fmla="*/ 5323 h 15111"/>
                  <a:gd name="connsiteX6" fmla="*/ 515 w 9444"/>
                  <a:gd name="connsiteY6" fmla="*/ 5323 h 15111"/>
                  <a:gd name="connsiteX7" fmla="*/ 172 w 9444"/>
                  <a:gd name="connsiteY7" fmla="*/ 5323 h 15111"/>
                  <a:gd name="connsiteX8" fmla="*/ 0 w 9444"/>
                  <a:gd name="connsiteY8" fmla="*/ 4293 h 15111"/>
                  <a:gd name="connsiteX9" fmla="*/ 0 w 9444"/>
                  <a:gd name="connsiteY9" fmla="*/ 4293 h 15111"/>
                  <a:gd name="connsiteX10" fmla="*/ 3434 w 9444"/>
                  <a:gd name="connsiteY10" fmla="*/ 0 h 15111"/>
                  <a:gd name="connsiteX11" fmla="*/ 3434 w 9444"/>
                  <a:gd name="connsiteY11" fmla="*/ 0 h 15111"/>
                  <a:gd name="connsiteX12" fmla="*/ 8071 w 9444"/>
                  <a:gd name="connsiteY12" fmla="*/ 2576 h 15111"/>
                  <a:gd name="connsiteX13" fmla="*/ 8071 w 9444"/>
                  <a:gd name="connsiteY13" fmla="*/ 2576 h 15111"/>
                  <a:gd name="connsiteX14" fmla="*/ 6354 w 9444"/>
                  <a:gd name="connsiteY14" fmla="*/ 4293 h 15111"/>
                  <a:gd name="connsiteX15" fmla="*/ 8071 w 9444"/>
                  <a:gd name="connsiteY15" fmla="*/ 2576 h 15111"/>
                  <a:gd name="connsiteX16" fmla="*/ 8586 w 9444"/>
                  <a:gd name="connsiteY16" fmla="*/ 3091 h 15111"/>
                  <a:gd name="connsiteX17" fmla="*/ 8758 w 9444"/>
                  <a:gd name="connsiteY17" fmla="*/ 3778 h 15111"/>
                  <a:gd name="connsiteX18" fmla="*/ 9444 w 9444"/>
                  <a:gd name="connsiteY18" fmla="*/ 9444 h 15111"/>
                  <a:gd name="connsiteX19" fmla="*/ 9444 w 9444"/>
                  <a:gd name="connsiteY19" fmla="*/ 9444 h 15111"/>
                  <a:gd name="connsiteX20" fmla="*/ 7556 w 9444"/>
                  <a:gd name="connsiteY20" fmla="*/ 14081 h 15111"/>
                  <a:gd name="connsiteX21" fmla="*/ 7556 w 9444"/>
                  <a:gd name="connsiteY21" fmla="*/ 14081 h 15111"/>
                  <a:gd name="connsiteX22" fmla="*/ 4293 w 9444"/>
                  <a:gd name="connsiteY22" fmla="*/ 15111 h 15111"/>
                  <a:gd name="connsiteX23" fmla="*/ 4293 w 9444"/>
                  <a:gd name="connsiteY23" fmla="*/ 15111 h 15111"/>
                  <a:gd name="connsiteX24" fmla="*/ 172 w 9444"/>
                  <a:gd name="connsiteY24" fmla="*/ 9960 h 15111"/>
                  <a:gd name="connsiteX25" fmla="*/ 172 w 9444"/>
                  <a:gd name="connsiteY25" fmla="*/ 9960 h 15111"/>
                  <a:gd name="connsiteX26" fmla="*/ 4465 w 9444"/>
                  <a:gd name="connsiteY26" fmla="*/ 9273 h 15111"/>
                  <a:gd name="connsiteX27" fmla="*/ 4465 w 9444"/>
                  <a:gd name="connsiteY27" fmla="*/ 9273 h 15111"/>
                  <a:gd name="connsiteX28" fmla="*/ 4465 w 9444"/>
                  <a:gd name="connsiteY28" fmla="*/ 9273 h 15111"/>
                  <a:gd name="connsiteX29" fmla="*/ 2919 w 9444"/>
                  <a:gd name="connsiteY29" fmla="*/ 9273 h 15111"/>
                  <a:gd name="connsiteX30" fmla="*/ 4465 w 9444"/>
                  <a:gd name="connsiteY30" fmla="*/ 9273 h 15111"/>
                  <a:gd name="connsiteX31" fmla="*/ 4465 w 9444"/>
                  <a:gd name="connsiteY31" fmla="*/ 9273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444" h="15111">
                    <a:moveTo>
                      <a:pt x="172" y="9960"/>
                    </a:moveTo>
                    <a:cubicBezTo>
                      <a:pt x="172" y="9960"/>
                      <a:pt x="172" y="9788"/>
                      <a:pt x="0" y="9273"/>
                    </a:cubicBezTo>
                    <a:lnTo>
                      <a:pt x="0" y="9273"/>
                    </a:lnTo>
                    <a:cubicBezTo>
                      <a:pt x="0" y="7212"/>
                      <a:pt x="515" y="5839"/>
                      <a:pt x="515" y="5495"/>
                    </a:cubicBezTo>
                    <a:lnTo>
                      <a:pt x="515" y="5495"/>
                    </a:lnTo>
                    <a:cubicBezTo>
                      <a:pt x="515" y="5495"/>
                      <a:pt x="515" y="5495"/>
                      <a:pt x="515" y="5323"/>
                    </a:cubicBezTo>
                    <a:lnTo>
                      <a:pt x="515" y="5323"/>
                    </a:lnTo>
                    <a:lnTo>
                      <a:pt x="172" y="5323"/>
                    </a:lnTo>
                    <a:cubicBezTo>
                      <a:pt x="172" y="5323"/>
                      <a:pt x="172" y="5323"/>
                      <a:pt x="0" y="4293"/>
                    </a:cubicBezTo>
                    <a:lnTo>
                      <a:pt x="0" y="4293"/>
                    </a:lnTo>
                    <a:cubicBezTo>
                      <a:pt x="0" y="3091"/>
                      <a:pt x="344" y="172"/>
                      <a:pt x="3434" y="0"/>
                    </a:cubicBezTo>
                    <a:lnTo>
                      <a:pt x="3434" y="0"/>
                    </a:lnTo>
                    <a:cubicBezTo>
                      <a:pt x="5667" y="172"/>
                      <a:pt x="6525" y="1374"/>
                      <a:pt x="8071" y="2576"/>
                    </a:cubicBezTo>
                    <a:lnTo>
                      <a:pt x="8071" y="2576"/>
                    </a:lnTo>
                    <a:lnTo>
                      <a:pt x="6354" y="4293"/>
                    </a:lnTo>
                    <a:lnTo>
                      <a:pt x="8071" y="2576"/>
                    </a:lnTo>
                    <a:lnTo>
                      <a:pt x="8586" y="3091"/>
                    </a:lnTo>
                    <a:lnTo>
                      <a:pt x="8758" y="3778"/>
                    </a:lnTo>
                    <a:cubicBezTo>
                      <a:pt x="8758" y="3950"/>
                      <a:pt x="9444" y="6697"/>
                      <a:pt x="9444" y="9444"/>
                    </a:cubicBezTo>
                    <a:lnTo>
                      <a:pt x="9444" y="9444"/>
                    </a:lnTo>
                    <a:cubicBezTo>
                      <a:pt x="9444" y="10818"/>
                      <a:pt x="9444" y="12020"/>
                      <a:pt x="7556" y="14081"/>
                    </a:cubicBezTo>
                    <a:lnTo>
                      <a:pt x="7556" y="14081"/>
                    </a:lnTo>
                    <a:cubicBezTo>
                      <a:pt x="6525" y="14596"/>
                      <a:pt x="5495" y="15111"/>
                      <a:pt x="4293" y="15111"/>
                    </a:cubicBezTo>
                    <a:lnTo>
                      <a:pt x="4293" y="15111"/>
                    </a:lnTo>
                    <a:cubicBezTo>
                      <a:pt x="859" y="14939"/>
                      <a:pt x="172" y="11677"/>
                      <a:pt x="172" y="9960"/>
                    </a:cubicBezTo>
                    <a:lnTo>
                      <a:pt x="172" y="9960"/>
                    </a:lnTo>
                    <a:close/>
                    <a:moveTo>
                      <a:pt x="4465" y="9273"/>
                    </a:moveTo>
                    <a:cubicBezTo>
                      <a:pt x="4465" y="9273"/>
                      <a:pt x="4465" y="9273"/>
                      <a:pt x="4465" y="9273"/>
                    </a:cubicBezTo>
                    <a:lnTo>
                      <a:pt x="4465" y="9273"/>
                    </a:lnTo>
                    <a:lnTo>
                      <a:pt x="2919" y="9273"/>
                    </a:lnTo>
                    <a:lnTo>
                      <a:pt x="4465" y="9273"/>
                    </a:lnTo>
                    <a:lnTo>
                      <a:pt x="4465" y="9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5" name="图形 7">
              <a:extLst>
                <a:ext uri="{FF2B5EF4-FFF2-40B4-BE49-F238E27FC236}">
                  <a16:creationId xmlns:a16="http://schemas.microsoft.com/office/drawing/2014/main" xmlns="" id="{9A1F65F4-9DFF-4C85-8B53-2BB73BC728D2}"/>
                </a:ext>
              </a:extLst>
            </p:cNvPr>
            <p:cNvGrpSpPr/>
            <p:nvPr/>
          </p:nvGrpSpPr>
          <p:grpSpPr>
            <a:xfrm>
              <a:off x="4410111" y="3908481"/>
              <a:ext cx="1202" cy="4808"/>
              <a:chOff x="4410111" y="3908481"/>
              <a:chExt cx="1202" cy="4808"/>
            </a:xfrm>
            <a:solidFill>
              <a:srgbClr val="B4B4B4"/>
            </a:solidFill>
          </p:grpSpPr>
          <p:sp>
            <p:nvSpPr>
              <p:cNvPr id="1735" name="任意多边形: 形状 1734">
                <a:extLst>
                  <a:ext uri="{FF2B5EF4-FFF2-40B4-BE49-F238E27FC236}">
                    <a16:creationId xmlns:a16="http://schemas.microsoft.com/office/drawing/2014/main" xmlns="" id="{4B0636B8-DF18-4057-974E-99037CDDE813}"/>
                  </a:ext>
                </a:extLst>
              </p:cNvPr>
              <p:cNvSpPr/>
              <p:nvPr/>
            </p:nvSpPr>
            <p:spPr>
              <a:xfrm>
                <a:off x="4410111" y="3910885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6" name="任意多边形: 形状 1735">
                <a:extLst>
                  <a:ext uri="{FF2B5EF4-FFF2-40B4-BE49-F238E27FC236}">
                    <a16:creationId xmlns:a16="http://schemas.microsoft.com/office/drawing/2014/main" xmlns="" id="{63FBFEBF-7571-418F-AB35-07161C65C5E2}"/>
                  </a:ext>
                </a:extLst>
              </p:cNvPr>
              <p:cNvSpPr/>
              <p:nvPr/>
            </p:nvSpPr>
            <p:spPr>
              <a:xfrm>
                <a:off x="4410111" y="390848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6" name="图形 7">
              <a:extLst>
                <a:ext uri="{FF2B5EF4-FFF2-40B4-BE49-F238E27FC236}">
                  <a16:creationId xmlns:a16="http://schemas.microsoft.com/office/drawing/2014/main" xmlns="" id="{47BC67A1-EDA8-4202-90CA-5A426AC7FFCA}"/>
                </a:ext>
              </a:extLst>
            </p:cNvPr>
            <p:cNvGrpSpPr/>
            <p:nvPr/>
          </p:nvGrpSpPr>
          <p:grpSpPr>
            <a:xfrm>
              <a:off x="4408909" y="3888218"/>
              <a:ext cx="6009" cy="6181"/>
              <a:chOff x="4408909" y="3888218"/>
              <a:chExt cx="6009" cy="6181"/>
            </a:xfrm>
            <a:solidFill>
              <a:srgbClr val="B4B4B4"/>
            </a:solidFill>
          </p:grpSpPr>
          <p:sp>
            <p:nvSpPr>
              <p:cNvPr id="1733" name="任意多边形: 形状 1732">
                <a:extLst>
                  <a:ext uri="{FF2B5EF4-FFF2-40B4-BE49-F238E27FC236}">
                    <a16:creationId xmlns:a16="http://schemas.microsoft.com/office/drawing/2014/main" xmlns="" id="{F50E9F37-307E-47AE-99A3-55586570B285}"/>
                  </a:ext>
                </a:extLst>
              </p:cNvPr>
              <p:cNvSpPr/>
              <p:nvPr/>
            </p:nvSpPr>
            <p:spPr>
              <a:xfrm>
                <a:off x="4411313" y="3890622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1202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4" name="任意多边形: 形状 1733">
                <a:extLst>
                  <a:ext uri="{FF2B5EF4-FFF2-40B4-BE49-F238E27FC236}">
                    <a16:creationId xmlns:a16="http://schemas.microsoft.com/office/drawing/2014/main" xmlns="" id="{5F046544-DA35-4386-9ECD-AD02A130F4C7}"/>
                  </a:ext>
                </a:extLst>
              </p:cNvPr>
              <p:cNvSpPr/>
              <p:nvPr/>
            </p:nvSpPr>
            <p:spPr>
              <a:xfrm>
                <a:off x="4408909" y="3888218"/>
                <a:ext cx="6009" cy="6181"/>
              </a:xfrm>
              <a:custGeom>
                <a:avLst/>
                <a:gdLst>
                  <a:gd name="connsiteX0" fmla="*/ 3606 w 6009"/>
                  <a:gd name="connsiteY0" fmla="*/ 6010 h 6181"/>
                  <a:gd name="connsiteX1" fmla="*/ 2404 w 6009"/>
                  <a:gd name="connsiteY1" fmla="*/ 6010 h 6181"/>
                  <a:gd name="connsiteX2" fmla="*/ 0 w 6009"/>
                  <a:gd name="connsiteY2" fmla="*/ 6010 h 6181"/>
                  <a:gd name="connsiteX3" fmla="*/ 0 w 6009"/>
                  <a:gd name="connsiteY3" fmla="*/ 3606 h 6181"/>
                  <a:gd name="connsiteX4" fmla="*/ 0 w 6009"/>
                  <a:gd name="connsiteY4" fmla="*/ 2404 h 6181"/>
                  <a:gd name="connsiteX5" fmla="*/ 0 w 6009"/>
                  <a:gd name="connsiteY5" fmla="*/ 2404 h 6181"/>
                  <a:gd name="connsiteX6" fmla="*/ 0 w 6009"/>
                  <a:gd name="connsiteY6" fmla="*/ 0 h 6181"/>
                  <a:gd name="connsiteX7" fmla="*/ 2404 w 6009"/>
                  <a:gd name="connsiteY7" fmla="*/ 0 h 6181"/>
                  <a:gd name="connsiteX8" fmla="*/ 6010 w 6009"/>
                  <a:gd name="connsiteY8" fmla="*/ 3778 h 6181"/>
                  <a:gd name="connsiteX9" fmla="*/ 6010 w 6009"/>
                  <a:gd name="connsiteY9" fmla="*/ 3778 h 6181"/>
                  <a:gd name="connsiteX10" fmla="*/ 6010 w 6009"/>
                  <a:gd name="connsiteY10" fmla="*/ 6182 h 6181"/>
                  <a:gd name="connsiteX11" fmla="*/ 3606 w 6009"/>
                  <a:gd name="connsiteY11" fmla="*/ 6182 h 6181"/>
                  <a:gd name="connsiteX12" fmla="*/ 3606 w 6009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9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7" name="图形 7">
              <a:extLst>
                <a:ext uri="{FF2B5EF4-FFF2-40B4-BE49-F238E27FC236}">
                  <a16:creationId xmlns:a16="http://schemas.microsoft.com/office/drawing/2014/main" xmlns="" id="{0E16D77E-6996-48FA-AFD7-013179240CAA}"/>
                </a:ext>
              </a:extLst>
            </p:cNvPr>
            <p:cNvGrpSpPr/>
            <p:nvPr/>
          </p:nvGrpSpPr>
          <p:grpSpPr>
            <a:xfrm>
              <a:off x="4399979" y="3865380"/>
              <a:ext cx="6010" cy="6009"/>
              <a:chOff x="4399979" y="3865380"/>
              <a:chExt cx="6010" cy="6009"/>
            </a:xfrm>
            <a:solidFill>
              <a:srgbClr val="B4B4B4"/>
            </a:solidFill>
          </p:grpSpPr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xmlns="" id="{29025A18-78C9-486C-8D52-236C719BFAE3}"/>
                  </a:ext>
                </a:extLst>
              </p:cNvPr>
              <p:cNvSpPr/>
              <p:nvPr/>
            </p:nvSpPr>
            <p:spPr>
              <a:xfrm>
                <a:off x="4402383" y="386778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2" name="任意多边形: 形状 1731">
                <a:extLst>
                  <a:ext uri="{FF2B5EF4-FFF2-40B4-BE49-F238E27FC236}">
                    <a16:creationId xmlns:a16="http://schemas.microsoft.com/office/drawing/2014/main" xmlns="" id="{3C843345-375F-4B1F-B3D9-838AC21F2B71}"/>
                  </a:ext>
                </a:extLst>
              </p:cNvPr>
              <p:cNvSpPr/>
              <p:nvPr/>
            </p:nvSpPr>
            <p:spPr>
              <a:xfrm>
                <a:off x="4399979" y="3865380"/>
                <a:ext cx="6010" cy="6009"/>
              </a:xfrm>
              <a:custGeom>
                <a:avLst/>
                <a:gdLst>
                  <a:gd name="connsiteX0" fmla="*/ 0 w 6010"/>
                  <a:gd name="connsiteY0" fmla="*/ 6010 h 6009"/>
                  <a:gd name="connsiteX1" fmla="*/ 0 w 6010"/>
                  <a:gd name="connsiteY1" fmla="*/ 3606 h 6009"/>
                  <a:gd name="connsiteX2" fmla="*/ 0 w 6010"/>
                  <a:gd name="connsiteY2" fmla="*/ 2404 h 6009"/>
                  <a:gd name="connsiteX3" fmla="*/ 0 w 6010"/>
                  <a:gd name="connsiteY3" fmla="*/ 2404 h 6009"/>
                  <a:gd name="connsiteX4" fmla="*/ 0 w 6010"/>
                  <a:gd name="connsiteY4" fmla="*/ 0 h 6009"/>
                  <a:gd name="connsiteX5" fmla="*/ 2404 w 6010"/>
                  <a:gd name="connsiteY5" fmla="*/ 0 h 6009"/>
                  <a:gd name="connsiteX6" fmla="*/ 3606 w 6010"/>
                  <a:gd name="connsiteY6" fmla="*/ 0 h 6009"/>
                  <a:gd name="connsiteX7" fmla="*/ 3606 w 6010"/>
                  <a:gd name="connsiteY7" fmla="*/ 0 h 6009"/>
                  <a:gd name="connsiteX8" fmla="*/ 6010 w 6010"/>
                  <a:gd name="connsiteY8" fmla="*/ 0 h 6009"/>
                  <a:gd name="connsiteX9" fmla="*/ 6010 w 6010"/>
                  <a:gd name="connsiteY9" fmla="*/ 2404 h 6009"/>
                  <a:gd name="connsiteX10" fmla="*/ 5152 w 6010"/>
                  <a:gd name="connsiteY10" fmla="*/ 5152 h 6009"/>
                  <a:gd name="connsiteX11" fmla="*/ 5152 w 6010"/>
                  <a:gd name="connsiteY11" fmla="*/ 5152 h 6009"/>
                  <a:gd name="connsiteX12" fmla="*/ 2748 w 6010"/>
                  <a:gd name="connsiteY12" fmla="*/ 6010 h 6009"/>
                  <a:gd name="connsiteX13" fmla="*/ 2748 w 6010"/>
                  <a:gd name="connsiteY13" fmla="*/ 6010 h 6009"/>
                  <a:gd name="connsiteX14" fmla="*/ 2232 w 6010"/>
                  <a:gd name="connsiteY14" fmla="*/ 6010 h 6009"/>
                  <a:gd name="connsiteX15" fmla="*/ 2232 w 6010"/>
                  <a:gd name="connsiteY15" fmla="*/ 6010 h 6009"/>
                  <a:gd name="connsiteX16" fmla="*/ 0 w 6010"/>
                  <a:gd name="connsiteY16" fmla="*/ 6010 h 6009"/>
                  <a:gd name="connsiteX17" fmla="*/ 0 w 6010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10" h="6009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5838" y="2919"/>
                      <a:pt x="6353" y="3606"/>
                      <a:pt x="5152" y="5152"/>
                    </a:cubicBezTo>
                    <a:lnTo>
                      <a:pt x="5152" y="5152"/>
                    </a:lnTo>
                    <a:cubicBezTo>
                      <a:pt x="3949" y="6010"/>
                      <a:pt x="3263" y="6010"/>
                      <a:pt x="2748" y="6010"/>
                    </a:cubicBezTo>
                    <a:lnTo>
                      <a:pt x="2748" y="6010"/>
                    </a:lnTo>
                    <a:cubicBezTo>
                      <a:pt x="2576" y="6010"/>
                      <a:pt x="2404" y="6010"/>
                      <a:pt x="2232" y="6010"/>
                    </a:cubicBezTo>
                    <a:lnTo>
                      <a:pt x="2232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8" name="图形 7">
              <a:extLst>
                <a:ext uri="{FF2B5EF4-FFF2-40B4-BE49-F238E27FC236}">
                  <a16:creationId xmlns:a16="http://schemas.microsoft.com/office/drawing/2014/main" xmlns="" id="{3FB177AC-EA52-4F40-9497-9F76443C7068}"/>
                </a:ext>
              </a:extLst>
            </p:cNvPr>
            <p:cNvGrpSpPr/>
            <p:nvPr/>
          </p:nvGrpSpPr>
          <p:grpSpPr>
            <a:xfrm>
              <a:off x="4361000" y="3860228"/>
              <a:ext cx="6181" cy="6181"/>
              <a:chOff x="4361000" y="3860228"/>
              <a:chExt cx="6181" cy="6181"/>
            </a:xfrm>
            <a:solidFill>
              <a:srgbClr val="B4B4B4"/>
            </a:solidFill>
          </p:grpSpPr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xmlns="" id="{C983EB08-C773-4CB0-B890-84C95AB1ABE2}"/>
                  </a:ext>
                </a:extLst>
              </p:cNvPr>
              <p:cNvSpPr/>
              <p:nvPr/>
            </p:nvSpPr>
            <p:spPr>
              <a:xfrm>
                <a:off x="4363404" y="3862804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xmlns="" id="{B28E8239-A543-4CD4-A2C2-BD12CC6F22EA}"/>
                  </a:ext>
                </a:extLst>
              </p:cNvPr>
              <p:cNvSpPr/>
              <p:nvPr/>
            </p:nvSpPr>
            <p:spPr>
              <a:xfrm>
                <a:off x="4361000" y="3860228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2404 w 6181"/>
                  <a:gd name="connsiteY3" fmla="*/ 6182 h 6181"/>
                  <a:gd name="connsiteX4" fmla="*/ 0 w 6181"/>
                  <a:gd name="connsiteY4" fmla="*/ 6182 h 6181"/>
                  <a:gd name="connsiteX5" fmla="*/ 0 w 6181"/>
                  <a:gd name="connsiteY5" fmla="*/ 3778 h 6181"/>
                  <a:gd name="connsiteX6" fmla="*/ 3778 w 6181"/>
                  <a:gd name="connsiteY6" fmla="*/ 0 h 6181"/>
                  <a:gd name="connsiteX7" fmla="*/ 3778 w 6181"/>
                  <a:gd name="connsiteY7" fmla="*/ 0 h 6181"/>
                  <a:gd name="connsiteX8" fmla="*/ 6182 w 6181"/>
                  <a:gd name="connsiteY8" fmla="*/ 0 h 6181"/>
                  <a:gd name="connsiteX9" fmla="*/ 6182 w 6181"/>
                  <a:gd name="connsiteY9" fmla="*/ 2404 h 6181"/>
                  <a:gd name="connsiteX10" fmla="*/ 6182 w 6181"/>
                  <a:gd name="connsiteY10" fmla="*/ 3606 h 6181"/>
                  <a:gd name="connsiteX11" fmla="*/ 3778 w 6181"/>
                  <a:gd name="connsiteY11" fmla="*/ 3606 h 6181"/>
                  <a:gd name="connsiteX12" fmla="*/ 3778 w 6181"/>
                  <a:gd name="connsiteY12" fmla="*/ 1202 h 6181"/>
                  <a:gd name="connsiteX13" fmla="*/ 3778 w 6181"/>
                  <a:gd name="connsiteY13" fmla="*/ 3606 h 6181"/>
                  <a:gd name="connsiteX14" fmla="*/ 4980 w 6181"/>
                  <a:gd name="connsiteY14" fmla="*/ 3606 h 6181"/>
                  <a:gd name="connsiteX15" fmla="*/ 3606 w 6181"/>
                  <a:gd name="connsiteY15" fmla="*/ 3606 h 6181"/>
                  <a:gd name="connsiteX16" fmla="*/ 6010 w 6181"/>
                  <a:gd name="connsiteY16" fmla="*/ 3606 h 6181"/>
                  <a:gd name="connsiteX17" fmla="*/ 6010 w 6181"/>
                  <a:gd name="connsiteY17" fmla="*/ 6010 h 6181"/>
                  <a:gd name="connsiteX18" fmla="*/ 3606 w 6181"/>
                  <a:gd name="connsiteY18" fmla="*/ 6010 h 6181"/>
                  <a:gd name="connsiteX19" fmla="*/ 3606 w 6181"/>
                  <a:gd name="connsiteY19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919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606"/>
                    </a:lnTo>
                    <a:lnTo>
                      <a:pt x="3778" y="3606"/>
                    </a:lnTo>
                    <a:lnTo>
                      <a:pt x="3778" y="1202"/>
                    </a:lnTo>
                    <a:lnTo>
                      <a:pt x="3778" y="3606"/>
                    </a:lnTo>
                    <a:lnTo>
                      <a:pt x="4980" y="3606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9" name="图形 7">
              <a:extLst>
                <a:ext uri="{FF2B5EF4-FFF2-40B4-BE49-F238E27FC236}">
                  <a16:creationId xmlns:a16="http://schemas.microsoft.com/office/drawing/2014/main" xmlns="" id="{80442BFC-73BD-458C-9FD1-0C732AA709EE}"/>
                </a:ext>
              </a:extLst>
            </p:cNvPr>
            <p:cNvGrpSpPr/>
            <p:nvPr/>
          </p:nvGrpSpPr>
          <p:grpSpPr>
            <a:xfrm>
              <a:off x="4294374" y="3911228"/>
              <a:ext cx="4808" cy="1201"/>
              <a:chOff x="4294374" y="3911228"/>
              <a:chExt cx="4808" cy="1201"/>
            </a:xfrm>
            <a:solidFill>
              <a:srgbClr val="B4B4B4"/>
            </a:solidFill>
          </p:grpSpPr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xmlns="" id="{618388ED-46DA-43A5-A23F-4E2EA1AA956F}"/>
                  </a:ext>
                </a:extLst>
              </p:cNvPr>
              <p:cNvSpPr/>
              <p:nvPr/>
            </p:nvSpPr>
            <p:spPr>
              <a:xfrm>
                <a:off x="4296778" y="3911228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xmlns="" id="{7B71CC30-018E-4C61-8353-549619DF0E35}"/>
                  </a:ext>
                </a:extLst>
              </p:cNvPr>
              <p:cNvSpPr/>
              <p:nvPr/>
            </p:nvSpPr>
            <p:spPr>
              <a:xfrm>
                <a:off x="4294374" y="3911228"/>
                <a:ext cx="4808" cy="1201"/>
              </a:xfrm>
              <a:custGeom>
                <a:avLst/>
                <a:gdLst>
                  <a:gd name="connsiteX0" fmla="*/ 4808 w 4808"/>
                  <a:gd name="connsiteY0" fmla="*/ 1202 h 1201"/>
                  <a:gd name="connsiteX1" fmla="*/ 2404 w 4808"/>
                  <a:gd name="connsiteY1" fmla="*/ 1202 h 1201"/>
                  <a:gd name="connsiteX2" fmla="*/ 4808 w 4808"/>
                  <a:gd name="connsiteY2" fmla="*/ 1202 h 1201"/>
                  <a:gd name="connsiteX3" fmla="*/ 2404 w 4808"/>
                  <a:gd name="connsiteY3" fmla="*/ 1202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0 w 4808"/>
                  <a:gd name="connsiteY8" fmla="*/ 0 h 1201"/>
                  <a:gd name="connsiteX9" fmla="*/ 4808 w 4808"/>
                  <a:gd name="connsiteY9" fmla="*/ 0 h 1201"/>
                  <a:gd name="connsiteX10" fmla="*/ 4808 w 4808"/>
                  <a:gd name="connsiteY10" fmla="*/ 1202 h 1201"/>
                  <a:gd name="connsiteX11" fmla="*/ 4808 w 4808"/>
                  <a:gd name="connsiteY11" fmla="*/ 1202 h 1201"/>
                  <a:gd name="connsiteX12" fmla="*/ 0 w 4808"/>
                  <a:gd name="connsiteY12" fmla="*/ 1202 h 1201"/>
                  <a:gd name="connsiteX13" fmla="*/ 0 w 4808"/>
                  <a:gd name="connsiteY13" fmla="*/ 1202 h 1201"/>
                  <a:gd name="connsiteX14" fmla="*/ 0 w 4808"/>
                  <a:gd name="connsiteY1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1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0" name="图形 7">
              <a:extLst>
                <a:ext uri="{FF2B5EF4-FFF2-40B4-BE49-F238E27FC236}">
                  <a16:creationId xmlns:a16="http://schemas.microsoft.com/office/drawing/2014/main" xmlns="" id="{C2F0990E-672B-4B5B-A1C5-6E3F31A637D7}"/>
                </a:ext>
              </a:extLst>
            </p:cNvPr>
            <p:cNvGrpSpPr/>
            <p:nvPr/>
          </p:nvGrpSpPr>
          <p:grpSpPr>
            <a:xfrm>
              <a:off x="4299321" y="3903329"/>
              <a:ext cx="6214" cy="6353"/>
              <a:chOff x="4299321" y="3903329"/>
              <a:chExt cx="6214" cy="6353"/>
            </a:xfrm>
            <a:solidFill>
              <a:srgbClr val="B4B4B4"/>
            </a:solidFill>
          </p:grpSpPr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xmlns="" id="{2897F57D-3D72-4A7F-8AD9-FAB537E7ED2E}"/>
                  </a:ext>
                </a:extLst>
              </p:cNvPr>
              <p:cNvSpPr/>
              <p:nvPr/>
            </p:nvSpPr>
            <p:spPr>
              <a:xfrm>
                <a:off x="4301852" y="3906077"/>
                <a:ext cx="1279" cy="1202"/>
              </a:xfrm>
              <a:custGeom>
                <a:avLst/>
                <a:gdLst>
                  <a:gd name="connsiteX0" fmla="*/ 1280 w 1279"/>
                  <a:gd name="connsiteY0" fmla="*/ 1202 h 1202"/>
                  <a:gd name="connsiteX1" fmla="*/ 1280 w 1279"/>
                  <a:gd name="connsiteY1" fmla="*/ 0 h 1202"/>
                  <a:gd name="connsiteX2" fmla="*/ 78 w 1279"/>
                  <a:gd name="connsiteY2" fmla="*/ 1202 h 1202"/>
                  <a:gd name="connsiteX3" fmla="*/ 1280 w 1279"/>
                  <a:gd name="connsiteY3" fmla="*/ 1202 h 1202"/>
                  <a:gd name="connsiteX4" fmla="*/ 1280 w 12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xmlns="" id="{5E58111F-9215-4E36-805E-03CB97D6F945}"/>
                  </a:ext>
                </a:extLst>
              </p:cNvPr>
              <p:cNvSpPr/>
              <p:nvPr/>
            </p:nvSpPr>
            <p:spPr>
              <a:xfrm>
                <a:off x="4299321" y="3903329"/>
                <a:ext cx="6214" cy="6353"/>
              </a:xfrm>
              <a:custGeom>
                <a:avLst/>
                <a:gdLst>
                  <a:gd name="connsiteX0" fmla="*/ 3810 w 6214"/>
                  <a:gd name="connsiteY0" fmla="*/ 6354 h 6353"/>
                  <a:gd name="connsiteX1" fmla="*/ 2608 w 6214"/>
                  <a:gd name="connsiteY1" fmla="*/ 6354 h 6353"/>
                  <a:gd name="connsiteX2" fmla="*/ 2608 w 6214"/>
                  <a:gd name="connsiteY2" fmla="*/ 6354 h 6353"/>
                  <a:gd name="connsiteX3" fmla="*/ 2437 w 6214"/>
                  <a:gd name="connsiteY3" fmla="*/ 6354 h 6353"/>
                  <a:gd name="connsiteX4" fmla="*/ 376 w 6214"/>
                  <a:gd name="connsiteY4" fmla="*/ 6354 h 6353"/>
                  <a:gd name="connsiteX5" fmla="*/ 33 w 6214"/>
                  <a:gd name="connsiteY5" fmla="*/ 4293 h 6353"/>
                  <a:gd name="connsiteX6" fmla="*/ 33 w 6214"/>
                  <a:gd name="connsiteY6" fmla="*/ 3606 h 6353"/>
                  <a:gd name="connsiteX7" fmla="*/ 33 w 6214"/>
                  <a:gd name="connsiteY7" fmla="*/ 3606 h 6353"/>
                  <a:gd name="connsiteX8" fmla="*/ 1235 w 6214"/>
                  <a:gd name="connsiteY8" fmla="*/ 687 h 6353"/>
                  <a:gd name="connsiteX9" fmla="*/ 1235 w 6214"/>
                  <a:gd name="connsiteY9" fmla="*/ 687 h 6353"/>
                  <a:gd name="connsiteX10" fmla="*/ 3295 w 6214"/>
                  <a:gd name="connsiteY10" fmla="*/ 0 h 6353"/>
                  <a:gd name="connsiteX11" fmla="*/ 3295 w 6214"/>
                  <a:gd name="connsiteY11" fmla="*/ 0 h 6353"/>
                  <a:gd name="connsiteX12" fmla="*/ 3810 w 6214"/>
                  <a:gd name="connsiteY12" fmla="*/ 0 h 6353"/>
                  <a:gd name="connsiteX13" fmla="*/ 3810 w 6214"/>
                  <a:gd name="connsiteY13" fmla="*/ 0 h 6353"/>
                  <a:gd name="connsiteX14" fmla="*/ 6214 w 6214"/>
                  <a:gd name="connsiteY14" fmla="*/ 0 h 6353"/>
                  <a:gd name="connsiteX15" fmla="*/ 6214 w 6214"/>
                  <a:gd name="connsiteY15" fmla="*/ 2404 h 6353"/>
                  <a:gd name="connsiteX16" fmla="*/ 6214 w 6214"/>
                  <a:gd name="connsiteY16" fmla="*/ 3606 h 6353"/>
                  <a:gd name="connsiteX17" fmla="*/ 6214 w 6214"/>
                  <a:gd name="connsiteY17" fmla="*/ 3606 h 6353"/>
                  <a:gd name="connsiteX18" fmla="*/ 6214 w 6214"/>
                  <a:gd name="connsiteY18" fmla="*/ 6010 h 6353"/>
                  <a:gd name="connsiteX19" fmla="*/ 3810 w 6214"/>
                  <a:gd name="connsiteY19" fmla="*/ 6010 h 6353"/>
                  <a:gd name="connsiteX20" fmla="*/ 3810 w 6214"/>
                  <a:gd name="connsiteY20" fmla="*/ 6354 h 6353"/>
                  <a:gd name="connsiteX21" fmla="*/ 4841 w 6214"/>
                  <a:gd name="connsiteY21" fmla="*/ 3778 h 6353"/>
                  <a:gd name="connsiteX22" fmla="*/ 4154 w 6214"/>
                  <a:gd name="connsiteY22" fmla="*/ 3778 h 6353"/>
                  <a:gd name="connsiteX23" fmla="*/ 4841 w 6214"/>
                  <a:gd name="connsiteY23" fmla="*/ 3778 h 6353"/>
                  <a:gd name="connsiteX24" fmla="*/ 4154 w 6214"/>
                  <a:gd name="connsiteY24" fmla="*/ 3778 h 6353"/>
                  <a:gd name="connsiteX25" fmla="*/ 4841 w 6214"/>
                  <a:gd name="connsiteY25" fmla="*/ 3778 h 6353"/>
                  <a:gd name="connsiteX26" fmla="*/ 4841 w 6214"/>
                  <a:gd name="connsiteY26" fmla="*/ 3778 h 6353"/>
                  <a:gd name="connsiteX27" fmla="*/ 3810 w 6214"/>
                  <a:gd name="connsiteY27" fmla="*/ 3778 h 6353"/>
                  <a:gd name="connsiteX28" fmla="*/ 3810 w 6214"/>
                  <a:gd name="connsiteY28" fmla="*/ 1546 h 6353"/>
                  <a:gd name="connsiteX29" fmla="*/ 3810 w 6214"/>
                  <a:gd name="connsiteY29" fmla="*/ 3778 h 6353"/>
                  <a:gd name="connsiteX30" fmla="*/ 3810 w 6214"/>
                  <a:gd name="connsiteY30" fmla="*/ 3778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214" h="6353">
                    <a:moveTo>
                      <a:pt x="3810" y="6354"/>
                    </a:moveTo>
                    <a:cubicBezTo>
                      <a:pt x="3124" y="6354"/>
                      <a:pt x="2780" y="6354"/>
                      <a:pt x="2608" y="6354"/>
                    </a:cubicBezTo>
                    <a:lnTo>
                      <a:pt x="2608" y="6354"/>
                    </a:lnTo>
                    <a:lnTo>
                      <a:pt x="2437" y="6354"/>
                    </a:lnTo>
                    <a:lnTo>
                      <a:pt x="376" y="6354"/>
                    </a:lnTo>
                    <a:lnTo>
                      <a:pt x="33" y="4293"/>
                    </a:lnTo>
                    <a:cubicBezTo>
                      <a:pt x="33" y="3950"/>
                      <a:pt x="33" y="3606"/>
                      <a:pt x="33" y="3606"/>
                    </a:cubicBezTo>
                    <a:lnTo>
                      <a:pt x="33" y="3606"/>
                    </a:lnTo>
                    <a:cubicBezTo>
                      <a:pt x="33" y="3263"/>
                      <a:pt x="-311" y="2061"/>
                      <a:pt x="1235" y="687"/>
                    </a:cubicBezTo>
                    <a:lnTo>
                      <a:pt x="1235" y="687"/>
                    </a:lnTo>
                    <a:cubicBezTo>
                      <a:pt x="2265" y="0"/>
                      <a:pt x="2780" y="0"/>
                      <a:pt x="3295" y="0"/>
                    </a:cubicBezTo>
                    <a:lnTo>
                      <a:pt x="3295" y="0"/>
                    </a:lnTo>
                    <a:cubicBezTo>
                      <a:pt x="3467" y="0"/>
                      <a:pt x="3639" y="0"/>
                      <a:pt x="3810" y="0"/>
                    </a:cubicBezTo>
                    <a:lnTo>
                      <a:pt x="3810" y="0"/>
                    </a:lnTo>
                    <a:lnTo>
                      <a:pt x="6214" y="0"/>
                    </a:lnTo>
                    <a:lnTo>
                      <a:pt x="6214" y="2404"/>
                    </a:lnTo>
                    <a:cubicBezTo>
                      <a:pt x="6214" y="2404"/>
                      <a:pt x="6214" y="2404"/>
                      <a:pt x="6214" y="3606"/>
                    </a:cubicBezTo>
                    <a:lnTo>
                      <a:pt x="6214" y="3606"/>
                    </a:lnTo>
                    <a:lnTo>
                      <a:pt x="6214" y="6010"/>
                    </a:lnTo>
                    <a:lnTo>
                      <a:pt x="3810" y="6010"/>
                    </a:lnTo>
                    <a:lnTo>
                      <a:pt x="3810" y="6354"/>
                    </a:lnTo>
                    <a:close/>
                    <a:moveTo>
                      <a:pt x="4841" y="3778"/>
                    </a:moveTo>
                    <a:lnTo>
                      <a:pt x="4154" y="3778"/>
                    </a:lnTo>
                    <a:lnTo>
                      <a:pt x="4841" y="3778"/>
                    </a:lnTo>
                    <a:lnTo>
                      <a:pt x="4154" y="3778"/>
                    </a:lnTo>
                    <a:lnTo>
                      <a:pt x="4841" y="3778"/>
                    </a:lnTo>
                    <a:lnTo>
                      <a:pt x="4841" y="3778"/>
                    </a:lnTo>
                    <a:close/>
                    <a:moveTo>
                      <a:pt x="3810" y="3778"/>
                    </a:moveTo>
                    <a:lnTo>
                      <a:pt x="3810" y="1546"/>
                    </a:lnTo>
                    <a:lnTo>
                      <a:pt x="3810" y="3778"/>
                    </a:lnTo>
                    <a:lnTo>
                      <a:pt x="381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1" name="图形 7">
              <a:extLst>
                <a:ext uri="{FF2B5EF4-FFF2-40B4-BE49-F238E27FC236}">
                  <a16:creationId xmlns:a16="http://schemas.microsoft.com/office/drawing/2014/main" xmlns="" id="{84C2D487-B8BF-4BF2-B8F0-9C5B526F459F}"/>
                </a:ext>
              </a:extLst>
            </p:cNvPr>
            <p:cNvGrpSpPr/>
            <p:nvPr/>
          </p:nvGrpSpPr>
          <p:grpSpPr>
            <a:xfrm>
              <a:off x="4106689" y="3912945"/>
              <a:ext cx="8757" cy="13909"/>
              <a:chOff x="4106689" y="3912945"/>
              <a:chExt cx="8757" cy="13909"/>
            </a:xfrm>
            <a:solidFill>
              <a:srgbClr val="B4B4B4"/>
            </a:solidFill>
          </p:grpSpPr>
          <p:sp>
            <p:nvSpPr>
              <p:cNvPr id="1723" name="任意多边形: 形状 1722">
                <a:extLst>
                  <a:ext uri="{FF2B5EF4-FFF2-40B4-BE49-F238E27FC236}">
                    <a16:creationId xmlns:a16="http://schemas.microsoft.com/office/drawing/2014/main" xmlns="" id="{AFFB83EF-C6D4-47DB-B38D-84A6DB3711D9}"/>
                  </a:ext>
                </a:extLst>
              </p:cNvPr>
              <p:cNvSpPr/>
              <p:nvPr/>
            </p:nvSpPr>
            <p:spPr>
              <a:xfrm>
                <a:off x="4109086" y="3915521"/>
                <a:ext cx="3784" cy="8757"/>
              </a:xfrm>
              <a:custGeom>
                <a:avLst/>
                <a:gdLst>
                  <a:gd name="connsiteX0" fmla="*/ 1209 w 3784"/>
                  <a:gd name="connsiteY0" fmla="*/ 8757 h 8757"/>
                  <a:gd name="connsiteX1" fmla="*/ 3785 w 3784"/>
                  <a:gd name="connsiteY1" fmla="*/ 3778 h 8757"/>
                  <a:gd name="connsiteX2" fmla="*/ 1209 w 3784"/>
                  <a:gd name="connsiteY2" fmla="*/ 0 h 8757"/>
                  <a:gd name="connsiteX3" fmla="*/ 7 w 3784"/>
                  <a:gd name="connsiteY3" fmla="*/ 3778 h 8757"/>
                  <a:gd name="connsiteX4" fmla="*/ 1209 w 3784"/>
                  <a:gd name="connsiteY4" fmla="*/ 8757 h 8757"/>
                  <a:gd name="connsiteX5" fmla="*/ 1209 w 3784"/>
                  <a:gd name="connsiteY5" fmla="*/ 8757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4" h="8757">
                    <a:moveTo>
                      <a:pt x="1209" y="8757"/>
                    </a:moveTo>
                    <a:cubicBezTo>
                      <a:pt x="2411" y="8757"/>
                      <a:pt x="3785" y="6182"/>
                      <a:pt x="3785" y="3778"/>
                    </a:cubicBezTo>
                    <a:cubicBezTo>
                      <a:pt x="3785" y="1202"/>
                      <a:pt x="2583" y="0"/>
                      <a:pt x="1209" y="0"/>
                    </a:cubicBezTo>
                    <a:cubicBezTo>
                      <a:pt x="-165" y="0"/>
                      <a:pt x="7" y="1202"/>
                      <a:pt x="7" y="3778"/>
                    </a:cubicBezTo>
                    <a:cubicBezTo>
                      <a:pt x="7" y="6182"/>
                      <a:pt x="7" y="8757"/>
                      <a:pt x="1209" y="8757"/>
                    </a:cubicBezTo>
                    <a:lnTo>
                      <a:pt x="1209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xmlns="" id="{CF0AE14C-A73A-4413-BFB5-32894F3743E5}"/>
                  </a:ext>
                </a:extLst>
              </p:cNvPr>
              <p:cNvSpPr/>
              <p:nvPr/>
            </p:nvSpPr>
            <p:spPr>
              <a:xfrm>
                <a:off x="4106689" y="3912945"/>
                <a:ext cx="8757" cy="13909"/>
              </a:xfrm>
              <a:custGeom>
                <a:avLst/>
                <a:gdLst>
                  <a:gd name="connsiteX0" fmla="*/ 172 w 8757"/>
                  <a:gd name="connsiteY0" fmla="*/ 10131 h 13909"/>
                  <a:gd name="connsiteX1" fmla="*/ 0 w 8757"/>
                  <a:gd name="connsiteY1" fmla="*/ 6525 h 13909"/>
                  <a:gd name="connsiteX2" fmla="*/ 0 w 8757"/>
                  <a:gd name="connsiteY2" fmla="*/ 6525 h 13909"/>
                  <a:gd name="connsiteX3" fmla="*/ 0 w 8757"/>
                  <a:gd name="connsiteY3" fmla="*/ 5667 h 13909"/>
                  <a:gd name="connsiteX4" fmla="*/ 0 w 8757"/>
                  <a:gd name="connsiteY4" fmla="*/ 5667 h 13909"/>
                  <a:gd name="connsiteX5" fmla="*/ 3778 w 8757"/>
                  <a:gd name="connsiteY5" fmla="*/ 0 h 13909"/>
                  <a:gd name="connsiteX6" fmla="*/ 3778 w 8757"/>
                  <a:gd name="connsiteY6" fmla="*/ 0 h 13909"/>
                  <a:gd name="connsiteX7" fmla="*/ 8758 w 8757"/>
                  <a:gd name="connsiteY7" fmla="*/ 6354 h 13909"/>
                  <a:gd name="connsiteX8" fmla="*/ 8758 w 8757"/>
                  <a:gd name="connsiteY8" fmla="*/ 6354 h 13909"/>
                  <a:gd name="connsiteX9" fmla="*/ 3778 w 8757"/>
                  <a:gd name="connsiteY9" fmla="*/ 13909 h 13909"/>
                  <a:gd name="connsiteX10" fmla="*/ 3778 w 8757"/>
                  <a:gd name="connsiteY10" fmla="*/ 13909 h 13909"/>
                  <a:gd name="connsiteX11" fmla="*/ 3778 w 8757"/>
                  <a:gd name="connsiteY11" fmla="*/ 11505 h 13909"/>
                  <a:gd name="connsiteX12" fmla="*/ 3778 w 8757"/>
                  <a:gd name="connsiteY12" fmla="*/ 10647 h 13909"/>
                  <a:gd name="connsiteX13" fmla="*/ 3778 w 8757"/>
                  <a:gd name="connsiteY13" fmla="*/ 10131 h 13909"/>
                  <a:gd name="connsiteX14" fmla="*/ 3778 w 8757"/>
                  <a:gd name="connsiteY14" fmla="*/ 11505 h 13909"/>
                  <a:gd name="connsiteX15" fmla="*/ 3778 w 8757"/>
                  <a:gd name="connsiteY15" fmla="*/ 13909 h 13909"/>
                  <a:gd name="connsiteX16" fmla="*/ 172 w 8757"/>
                  <a:gd name="connsiteY16" fmla="*/ 10131 h 13909"/>
                  <a:gd name="connsiteX17" fmla="*/ 172 w 8757"/>
                  <a:gd name="connsiteY17" fmla="*/ 10131 h 1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57" h="13909">
                    <a:moveTo>
                      <a:pt x="172" y="10131"/>
                    </a:moveTo>
                    <a:cubicBezTo>
                      <a:pt x="0" y="8929"/>
                      <a:pt x="0" y="7556"/>
                      <a:pt x="0" y="6525"/>
                    </a:cubicBezTo>
                    <a:lnTo>
                      <a:pt x="0" y="6525"/>
                    </a:lnTo>
                    <a:cubicBezTo>
                      <a:pt x="0" y="6182"/>
                      <a:pt x="0" y="5839"/>
                      <a:pt x="0" y="5667"/>
                    </a:cubicBezTo>
                    <a:lnTo>
                      <a:pt x="0" y="5667"/>
                    </a:lnTo>
                    <a:cubicBezTo>
                      <a:pt x="0" y="4121"/>
                      <a:pt x="0" y="344"/>
                      <a:pt x="3778" y="0"/>
                    </a:cubicBezTo>
                    <a:lnTo>
                      <a:pt x="3778" y="0"/>
                    </a:lnTo>
                    <a:cubicBezTo>
                      <a:pt x="6869" y="0"/>
                      <a:pt x="8758" y="3091"/>
                      <a:pt x="8758" y="6354"/>
                    </a:cubicBezTo>
                    <a:lnTo>
                      <a:pt x="8758" y="6354"/>
                    </a:lnTo>
                    <a:cubicBezTo>
                      <a:pt x="8414" y="9444"/>
                      <a:pt x="8071" y="13051"/>
                      <a:pt x="3778" y="13909"/>
                    </a:cubicBezTo>
                    <a:lnTo>
                      <a:pt x="3778" y="13909"/>
                    </a:lnTo>
                    <a:lnTo>
                      <a:pt x="3778" y="11505"/>
                    </a:lnTo>
                    <a:lnTo>
                      <a:pt x="3778" y="10647"/>
                    </a:lnTo>
                    <a:lnTo>
                      <a:pt x="3778" y="10131"/>
                    </a:lnTo>
                    <a:lnTo>
                      <a:pt x="3778" y="11505"/>
                    </a:lnTo>
                    <a:lnTo>
                      <a:pt x="3778" y="13909"/>
                    </a:lnTo>
                    <a:cubicBezTo>
                      <a:pt x="859" y="13566"/>
                      <a:pt x="344" y="11162"/>
                      <a:pt x="172" y="10131"/>
                    </a:cubicBezTo>
                    <a:lnTo>
                      <a:pt x="172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2" name="图形 7">
              <a:extLst>
                <a:ext uri="{FF2B5EF4-FFF2-40B4-BE49-F238E27FC236}">
                  <a16:creationId xmlns:a16="http://schemas.microsoft.com/office/drawing/2014/main" xmlns="" id="{2C3D40BD-304F-4071-A93A-509A82E0FAD4}"/>
                </a:ext>
              </a:extLst>
            </p:cNvPr>
            <p:cNvGrpSpPr/>
            <p:nvPr/>
          </p:nvGrpSpPr>
          <p:grpSpPr>
            <a:xfrm>
              <a:off x="4191173" y="3906592"/>
              <a:ext cx="6181" cy="6010"/>
              <a:chOff x="4191173" y="3906592"/>
              <a:chExt cx="6181" cy="6010"/>
            </a:xfrm>
            <a:solidFill>
              <a:srgbClr val="B4B4B4"/>
            </a:solidFill>
          </p:grpSpPr>
          <p:sp>
            <p:nvSpPr>
              <p:cNvPr id="1721" name="任意多边形: 形状 1720">
                <a:extLst>
                  <a:ext uri="{FF2B5EF4-FFF2-40B4-BE49-F238E27FC236}">
                    <a16:creationId xmlns:a16="http://schemas.microsoft.com/office/drawing/2014/main" xmlns="" id="{9A908F2B-65DD-4FBD-B42C-B94B4108ED44}"/>
                  </a:ext>
                </a:extLst>
              </p:cNvPr>
              <p:cNvSpPr/>
              <p:nvPr/>
            </p:nvSpPr>
            <p:spPr>
              <a:xfrm>
                <a:off x="4193405" y="3908824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2" name="任意多边形: 形状 1721">
                <a:extLst>
                  <a:ext uri="{FF2B5EF4-FFF2-40B4-BE49-F238E27FC236}">
                    <a16:creationId xmlns:a16="http://schemas.microsoft.com/office/drawing/2014/main" xmlns="" id="{6708BB2C-5912-477E-86DF-1A5741C9648A}"/>
                  </a:ext>
                </a:extLst>
              </p:cNvPr>
              <p:cNvSpPr/>
              <p:nvPr/>
            </p:nvSpPr>
            <p:spPr>
              <a:xfrm>
                <a:off x="4191173" y="3906592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2404 w 6181"/>
                  <a:gd name="connsiteY2" fmla="*/ 6010 h 6010"/>
                  <a:gd name="connsiteX3" fmla="*/ 2404 w 6181"/>
                  <a:gd name="connsiteY3" fmla="*/ 4808 h 6010"/>
                  <a:gd name="connsiteX4" fmla="*/ 2404 w 6181"/>
                  <a:gd name="connsiteY4" fmla="*/ 4636 h 6010"/>
                  <a:gd name="connsiteX5" fmla="*/ 2404 w 6181"/>
                  <a:gd name="connsiteY5" fmla="*/ 6010 h 6010"/>
                  <a:gd name="connsiteX6" fmla="*/ 0 w 6181"/>
                  <a:gd name="connsiteY6" fmla="*/ 6010 h 6010"/>
                  <a:gd name="connsiteX7" fmla="*/ 0 w 6181"/>
                  <a:gd name="connsiteY7" fmla="*/ 3606 h 6010"/>
                  <a:gd name="connsiteX8" fmla="*/ 0 w 6181"/>
                  <a:gd name="connsiteY8" fmla="*/ 2404 h 6010"/>
                  <a:gd name="connsiteX9" fmla="*/ 0 w 6181"/>
                  <a:gd name="connsiteY9" fmla="*/ 2404 h 6010"/>
                  <a:gd name="connsiteX10" fmla="*/ 0 w 6181"/>
                  <a:gd name="connsiteY10" fmla="*/ 0 h 6010"/>
                  <a:gd name="connsiteX11" fmla="*/ 2404 w 6181"/>
                  <a:gd name="connsiteY11" fmla="*/ 0 h 6010"/>
                  <a:gd name="connsiteX12" fmla="*/ 2919 w 6181"/>
                  <a:gd name="connsiteY12" fmla="*/ 0 h 6010"/>
                  <a:gd name="connsiteX13" fmla="*/ 2919 w 6181"/>
                  <a:gd name="connsiteY13" fmla="*/ 0 h 6010"/>
                  <a:gd name="connsiteX14" fmla="*/ 5323 w 6181"/>
                  <a:gd name="connsiteY14" fmla="*/ 859 h 6010"/>
                  <a:gd name="connsiteX15" fmla="*/ 5323 w 6181"/>
                  <a:gd name="connsiteY15" fmla="*/ 859 h 6010"/>
                  <a:gd name="connsiteX16" fmla="*/ 6182 w 6181"/>
                  <a:gd name="connsiteY16" fmla="*/ 3606 h 6010"/>
                  <a:gd name="connsiteX17" fmla="*/ 6182 w 6181"/>
                  <a:gd name="connsiteY17" fmla="*/ 3606 h 6010"/>
                  <a:gd name="connsiteX18" fmla="*/ 6182 w 6181"/>
                  <a:gd name="connsiteY18" fmla="*/ 6010 h 6010"/>
                  <a:gd name="connsiteX19" fmla="*/ 3606 w 6181"/>
                  <a:gd name="connsiteY19" fmla="*/ 6010 h 6010"/>
                  <a:gd name="connsiteX20" fmla="*/ 3606 w 6181"/>
                  <a:gd name="connsiteY20" fmla="*/ 6010 h 6010"/>
                  <a:gd name="connsiteX21" fmla="*/ 3606 w 6181"/>
                  <a:gd name="connsiteY21" fmla="*/ 3434 h 6010"/>
                  <a:gd name="connsiteX22" fmla="*/ 4808 w 6181"/>
                  <a:gd name="connsiteY22" fmla="*/ 3434 h 6010"/>
                  <a:gd name="connsiteX23" fmla="*/ 3606 w 6181"/>
                  <a:gd name="connsiteY23" fmla="*/ 3434 h 6010"/>
                  <a:gd name="connsiteX24" fmla="*/ 3606 w 6181"/>
                  <a:gd name="connsiteY24" fmla="*/ 343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434"/>
                    </a:moveTo>
                    <a:lnTo>
                      <a:pt x="4808" y="3434"/>
                    </a:lnTo>
                    <a:lnTo>
                      <a:pt x="3606" y="3434"/>
                    </a:lnTo>
                    <a:lnTo>
                      <a:pt x="3606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3" name="图形 7">
              <a:extLst>
                <a:ext uri="{FF2B5EF4-FFF2-40B4-BE49-F238E27FC236}">
                  <a16:creationId xmlns:a16="http://schemas.microsoft.com/office/drawing/2014/main" xmlns="" id="{7FE4A33D-9377-495F-9067-C1FF727E9D6C}"/>
                </a:ext>
              </a:extLst>
            </p:cNvPr>
            <p:cNvGrpSpPr/>
            <p:nvPr/>
          </p:nvGrpSpPr>
          <p:grpSpPr>
            <a:xfrm>
              <a:off x="4199930" y="3916723"/>
              <a:ext cx="6181" cy="6010"/>
              <a:chOff x="4199930" y="3916723"/>
              <a:chExt cx="6181" cy="6010"/>
            </a:xfrm>
            <a:solidFill>
              <a:srgbClr val="B4B4B4"/>
            </a:solidFill>
          </p:grpSpPr>
          <p:sp>
            <p:nvSpPr>
              <p:cNvPr id="1719" name="任意多边形: 形状 1718">
                <a:extLst>
                  <a:ext uri="{FF2B5EF4-FFF2-40B4-BE49-F238E27FC236}">
                    <a16:creationId xmlns:a16="http://schemas.microsoft.com/office/drawing/2014/main" xmlns="" id="{0DD1C392-58AF-474A-A015-FC485A9F93B6}"/>
                  </a:ext>
                </a:extLst>
              </p:cNvPr>
              <p:cNvSpPr/>
              <p:nvPr/>
            </p:nvSpPr>
            <p:spPr>
              <a:xfrm>
                <a:off x="4202334" y="3918955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0" name="任意多边形: 形状 1719">
                <a:extLst>
                  <a:ext uri="{FF2B5EF4-FFF2-40B4-BE49-F238E27FC236}">
                    <a16:creationId xmlns:a16="http://schemas.microsoft.com/office/drawing/2014/main" xmlns="" id="{71EA9350-9909-4FC5-96CF-EE1CF547C75B}"/>
                  </a:ext>
                </a:extLst>
              </p:cNvPr>
              <p:cNvSpPr/>
              <p:nvPr/>
            </p:nvSpPr>
            <p:spPr>
              <a:xfrm>
                <a:off x="4199930" y="3916723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2404 w 6181"/>
                  <a:gd name="connsiteY1" fmla="*/ 6010 h 6010"/>
                  <a:gd name="connsiteX2" fmla="*/ 2404 w 6181"/>
                  <a:gd name="connsiteY2" fmla="*/ 6010 h 6010"/>
                  <a:gd name="connsiteX3" fmla="*/ 0 w 6181"/>
                  <a:gd name="connsiteY3" fmla="*/ 6010 h 6010"/>
                  <a:gd name="connsiteX4" fmla="*/ 0 w 6181"/>
                  <a:gd name="connsiteY4" fmla="*/ 3606 h 6010"/>
                  <a:gd name="connsiteX5" fmla="*/ 0 w 6181"/>
                  <a:gd name="connsiteY5" fmla="*/ 2404 h 6010"/>
                  <a:gd name="connsiteX6" fmla="*/ 0 w 6181"/>
                  <a:gd name="connsiteY6" fmla="*/ 2404 h 6010"/>
                  <a:gd name="connsiteX7" fmla="*/ 0 w 6181"/>
                  <a:gd name="connsiteY7" fmla="*/ 0 h 6010"/>
                  <a:gd name="connsiteX8" fmla="*/ 2404 w 6181"/>
                  <a:gd name="connsiteY8" fmla="*/ 0 h 6010"/>
                  <a:gd name="connsiteX9" fmla="*/ 2919 w 6181"/>
                  <a:gd name="connsiteY9" fmla="*/ 0 h 6010"/>
                  <a:gd name="connsiteX10" fmla="*/ 2919 w 6181"/>
                  <a:gd name="connsiteY10" fmla="*/ 0 h 6010"/>
                  <a:gd name="connsiteX11" fmla="*/ 5323 w 6181"/>
                  <a:gd name="connsiteY11" fmla="*/ 859 h 6010"/>
                  <a:gd name="connsiteX12" fmla="*/ 5323 w 6181"/>
                  <a:gd name="connsiteY12" fmla="*/ 859 h 6010"/>
                  <a:gd name="connsiteX13" fmla="*/ 6182 w 6181"/>
                  <a:gd name="connsiteY13" fmla="*/ 3606 h 6010"/>
                  <a:gd name="connsiteX14" fmla="*/ 6182 w 6181"/>
                  <a:gd name="connsiteY14" fmla="*/ 3606 h 6010"/>
                  <a:gd name="connsiteX15" fmla="*/ 6182 w 6181"/>
                  <a:gd name="connsiteY15" fmla="*/ 6010 h 6010"/>
                  <a:gd name="connsiteX16" fmla="*/ 3606 w 6181"/>
                  <a:gd name="connsiteY16" fmla="*/ 6010 h 6010"/>
                  <a:gd name="connsiteX17" fmla="*/ 3606 w 6181"/>
                  <a:gd name="connsiteY17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4" name="图形 7">
              <a:extLst>
                <a:ext uri="{FF2B5EF4-FFF2-40B4-BE49-F238E27FC236}">
                  <a16:creationId xmlns:a16="http://schemas.microsoft.com/office/drawing/2014/main" xmlns="" id="{71C1D074-1BE9-417B-8607-0A20778E47ED}"/>
                </a:ext>
              </a:extLst>
            </p:cNvPr>
            <p:cNvGrpSpPr/>
            <p:nvPr/>
          </p:nvGrpSpPr>
          <p:grpSpPr>
            <a:xfrm>
              <a:off x="4173143" y="3859198"/>
              <a:ext cx="8757" cy="7555"/>
              <a:chOff x="4173143" y="3859198"/>
              <a:chExt cx="8757" cy="7555"/>
            </a:xfrm>
            <a:solidFill>
              <a:srgbClr val="B4B4B4"/>
            </a:solidFill>
          </p:grpSpPr>
          <p:sp>
            <p:nvSpPr>
              <p:cNvPr id="1717" name="任意多边形: 形状 1716">
                <a:extLst>
                  <a:ext uri="{FF2B5EF4-FFF2-40B4-BE49-F238E27FC236}">
                    <a16:creationId xmlns:a16="http://schemas.microsoft.com/office/drawing/2014/main" xmlns="" id="{46506C2C-2ACD-47FA-AF3C-D4C705FBFFF1}"/>
                  </a:ext>
                </a:extLst>
              </p:cNvPr>
              <p:cNvSpPr/>
              <p:nvPr/>
            </p:nvSpPr>
            <p:spPr>
              <a:xfrm>
                <a:off x="4175718" y="3861946"/>
                <a:ext cx="3777" cy="2404"/>
              </a:xfrm>
              <a:custGeom>
                <a:avLst/>
                <a:gdLst>
                  <a:gd name="connsiteX0" fmla="*/ 1202 w 3777"/>
                  <a:gd name="connsiteY0" fmla="*/ 2404 h 2404"/>
                  <a:gd name="connsiteX1" fmla="*/ 3778 w 3777"/>
                  <a:gd name="connsiteY1" fmla="*/ 1202 h 2404"/>
                  <a:gd name="connsiteX2" fmla="*/ 1202 w 3777"/>
                  <a:gd name="connsiteY2" fmla="*/ 0 h 2404"/>
                  <a:gd name="connsiteX3" fmla="*/ 0 w 3777"/>
                  <a:gd name="connsiteY3" fmla="*/ 1202 h 2404"/>
                  <a:gd name="connsiteX4" fmla="*/ 1202 w 3777"/>
                  <a:gd name="connsiteY4" fmla="*/ 2404 h 2404"/>
                  <a:gd name="connsiteX5" fmla="*/ 1202 w 3777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2404">
                    <a:moveTo>
                      <a:pt x="1202" y="2404"/>
                    </a:moveTo>
                    <a:cubicBezTo>
                      <a:pt x="2404" y="2404"/>
                      <a:pt x="3778" y="2404"/>
                      <a:pt x="3778" y="1202"/>
                    </a:cubicBezTo>
                    <a:cubicBezTo>
                      <a:pt x="3778" y="1202"/>
                      <a:pt x="2576" y="0"/>
                      <a:pt x="1202" y="0"/>
                    </a:cubicBezTo>
                    <a:lnTo>
                      <a:pt x="0" y="1202"/>
                    </a:lnTo>
                    <a:cubicBezTo>
                      <a:pt x="0" y="2404"/>
                      <a:pt x="1202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8" name="任意多边形: 形状 1717">
                <a:extLst>
                  <a:ext uri="{FF2B5EF4-FFF2-40B4-BE49-F238E27FC236}">
                    <a16:creationId xmlns:a16="http://schemas.microsoft.com/office/drawing/2014/main" xmlns="" id="{F1B49626-9F6A-4EBC-B998-BF4593B0C055}"/>
                  </a:ext>
                </a:extLst>
              </p:cNvPr>
              <p:cNvSpPr/>
              <p:nvPr/>
            </p:nvSpPr>
            <p:spPr>
              <a:xfrm>
                <a:off x="4173143" y="3859198"/>
                <a:ext cx="8757" cy="7555"/>
              </a:xfrm>
              <a:custGeom>
                <a:avLst/>
                <a:gdLst>
                  <a:gd name="connsiteX0" fmla="*/ 2576 w 8757"/>
                  <a:gd name="connsiteY0" fmla="*/ 7556 h 7555"/>
                  <a:gd name="connsiteX1" fmla="*/ 2232 w 8757"/>
                  <a:gd name="connsiteY1" fmla="*/ 7040 h 7555"/>
                  <a:gd name="connsiteX2" fmla="*/ 0 w 8757"/>
                  <a:gd name="connsiteY2" fmla="*/ 3778 h 7555"/>
                  <a:gd name="connsiteX3" fmla="*/ 0 w 8757"/>
                  <a:gd name="connsiteY3" fmla="*/ 3778 h 7555"/>
                  <a:gd name="connsiteX4" fmla="*/ 0 w 8757"/>
                  <a:gd name="connsiteY4" fmla="*/ 2748 h 7555"/>
                  <a:gd name="connsiteX5" fmla="*/ 687 w 8757"/>
                  <a:gd name="connsiteY5" fmla="*/ 2061 h 7555"/>
                  <a:gd name="connsiteX6" fmla="*/ 2747 w 8757"/>
                  <a:gd name="connsiteY6" fmla="*/ 0 h 7555"/>
                  <a:gd name="connsiteX7" fmla="*/ 3778 w 8757"/>
                  <a:gd name="connsiteY7" fmla="*/ 0 h 7555"/>
                  <a:gd name="connsiteX8" fmla="*/ 8071 w 8757"/>
                  <a:gd name="connsiteY8" fmla="*/ 1889 h 7555"/>
                  <a:gd name="connsiteX9" fmla="*/ 8071 w 8757"/>
                  <a:gd name="connsiteY9" fmla="*/ 1889 h 7555"/>
                  <a:gd name="connsiteX10" fmla="*/ 8757 w 8757"/>
                  <a:gd name="connsiteY10" fmla="*/ 2576 h 7555"/>
                  <a:gd name="connsiteX11" fmla="*/ 8757 w 8757"/>
                  <a:gd name="connsiteY11" fmla="*/ 3606 h 7555"/>
                  <a:gd name="connsiteX12" fmla="*/ 3778 w 8757"/>
                  <a:gd name="connsiteY12" fmla="*/ 7384 h 7555"/>
                  <a:gd name="connsiteX13" fmla="*/ 3778 w 8757"/>
                  <a:gd name="connsiteY13" fmla="*/ 7384 h 7555"/>
                  <a:gd name="connsiteX14" fmla="*/ 3778 w 8757"/>
                  <a:gd name="connsiteY14" fmla="*/ 4980 h 7555"/>
                  <a:gd name="connsiteX15" fmla="*/ 3778 w 8757"/>
                  <a:gd name="connsiteY15" fmla="*/ 7384 h 7555"/>
                  <a:gd name="connsiteX16" fmla="*/ 2576 w 8757"/>
                  <a:gd name="connsiteY16" fmla="*/ 7384 h 7555"/>
                  <a:gd name="connsiteX17" fmla="*/ 2576 w 8757"/>
                  <a:gd name="connsiteY17" fmla="*/ 7556 h 7555"/>
                  <a:gd name="connsiteX18" fmla="*/ 5495 w 8757"/>
                  <a:gd name="connsiteY18" fmla="*/ 3949 h 7555"/>
                  <a:gd name="connsiteX19" fmla="*/ 5838 w 8757"/>
                  <a:gd name="connsiteY19" fmla="*/ 3778 h 7555"/>
                  <a:gd name="connsiteX20" fmla="*/ 5495 w 8757"/>
                  <a:gd name="connsiteY20" fmla="*/ 3949 h 7555"/>
                  <a:gd name="connsiteX21" fmla="*/ 5495 w 8757"/>
                  <a:gd name="connsiteY21" fmla="*/ 394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757" h="7555">
                    <a:moveTo>
                      <a:pt x="2576" y="7556"/>
                    </a:moveTo>
                    <a:lnTo>
                      <a:pt x="2232" y="7040"/>
                    </a:lnTo>
                    <a:cubicBezTo>
                      <a:pt x="1202" y="6525"/>
                      <a:pt x="172" y="5667"/>
                      <a:pt x="0" y="3778"/>
                    </a:cubicBezTo>
                    <a:lnTo>
                      <a:pt x="0" y="3778"/>
                    </a:lnTo>
                    <a:lnTo>
                      <a:pt x="0" y="2748"/>
                    </a:lnTo>
                    <a:lnTo>
                      <a:pt x="687" y="2061"/>
                    </a:lnTo>
                    <a:lnTo>
                      <a:pt x="2747" y="0"/>
                    </a:lnTo>
                    <a:lnTo>
                      <a:pt x="3778" y="0"/>
                    </a:lnTo>
                    <a:cubicBezTo>
                      <a:pt x="6525" y="172"/>
                      <a:pt x="7727" y="1889"/>
                      <a:pt x="8071" y="1889"/>
                    </a:cubicBezTo>
                    <a:lnTo>
                      <a:pt x="8071" y="1889"/>
                    </a:lnTo>
                    <a:lnTo>
                      <a:pt x="8757" y="2576"/>
                    </a:lnTo>
                    <a:lnTo>
                      <a:pt x="8757" y="3606"/>
                    </a:lnTo>
                    <a:cubicBezTo>
                      <a:pt x="8414" y="7212"/>
                      <a:pt x="4465" y="7212"/>
                      <a:pt x="3778" y="7384"/>
                    </a:cubicBezTo>
                    <a:lnTo>
                      <a:pt x="3778" y="7384"/>
                    </a:lnTo>
                    <a:lnTo>
                      <a:pt x="3778" y="4980"/>
                    </a:lnTo>
                    <a:lnTo>
                      <a:pt x="3778" y="7384"/>
                    </a:lnTo>
                    <a:lnTo>
                      <a:pt x="2576" y="7384"/>
                    </a:lnTo>
                    <a:lnTo>
                      <a:pt x="2576" y="7556"/>
                    </a:lnTo>
                    <a:close/>
                    <a:moveTo>
                      <a:pt x="5495" y="3949"/>
                    </a:moveTo>
                    <a:lnTo>
                      <a:pt x="5838" y="3778"/>
                    </a:lnTo>
                    <a:lnTo>
                      <a:pt x="5495" y="3949"/>
                    </a:lnTo>
                    <a:lnTo>
                      <a:pt x="5495" y="394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5" name="图形 7">
              <a:extLst>
                <a:ext uri="{FF2B5EF4-FFF2-40B4-BE49-F238E27FC236}">
                  <a16:creationId xmlns:a16="http://schemas.microsoft.com/office/drawing/2014/main" xmlns="" id="{AC14C24F-B997-49F4-9B24-5DF9DAC21F7C}"/>
                </a:ext>
              </a:extLst>
            </p:cNvPr>
            <p:cNvGrpSpPr/>
            <p:nvPr/>
          </p:nvGrpSpPr>
          <p:grpSpPr>
            <a:xfrm>
              <a:off x="4196153" y="3797895"/>
              <a:ext cx="6868" cy="6868"/>
              <a:chOff x="4196153" y="3797895"/>
              <a:chExt cx="6868" cy="6868"/>
            </a:xfrm>
            <a:solidFill>
              <a:srgbClr val="B4B4B4"/>
            </a:solidFill>
          </p:grpSpPr>
          <p:sp>
            <p:nvSpPr>
              <p:cNvPr id="1715" name="任意多边形: 形状 1714">
                <a:extLst>
                  <a:ext uri="{FF2B5EF4-FFF2-40B4-BE49-F238E27FC236}">
                    <a16:creationId xmlns:a16="http://schemas.microsoft.com/office/drawing/2014/main" xmlns="" id="{821701CD-A51E-45C4-BEE1-C910390A1A08}"/>
                  </a:ext>
                </a:extLst>
              </p:cNvPr>
              <p:cNvSpPr/>
              <p:nvPr/>
            </p:nvSpPr>
            <p:spPr>
              <a:xfrm>
                <a:off x="4198042" y="3799613"/>
                <a:ext cx="2575" cy="3777"/>
              </a:xfrm>
              <a:custGeom>
                <a:avLst/>
                <a:gdLst>
                  <a:gd name="connsiteX0" fmla="*/ 0 w 2575"/>
                  <a:gd name="connsiteY0" fmla="*/ 0 h 3777"/>
                  <a:gd name="connsiteX1" fmla="*/ 2576 w 2575"/>
                  <a:gd name="connsiteY1" fmla="*/ 3778 h 3777"/>
                  <a:gd name="connsiteX2" fmla="*/ 0 w 2575"/>
                  <a:gd name="connsiteY2" fmla="*/ 0 h 3777"/>
                  <a:gd name="connsiteX3" fmla="*/ 0 w 2575"/>
                  <a:gd name="connsiteY3" fmla="*/ 0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3777">
                    <a:moveTo>
                      <a:pt x="0" y="0"/>
                    </a:moveTo>
                    <a:lnTo>
                      <a:pt x="2576" y="3778"/>
                    </a:lnTo>
                    <a:cubicBezTo>
                      <a:pt x="2576" y="3778"/>
                      <a:pt x="1374" y="120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6" name="任意多边形: 形状 1715">
                <a:extLst>
                  <a:ext uri="{FF2B5EF4-FFF2-40B4-BE49-F238E27FC236}">
                    <a16:creationId xmlns:a16="http://schemas.microsoft.com/office/drawing/2014/main" xmlns="" id="{9CAC2793-9EB6-4107-9C76-825583D5BFA4}"/>
                  </a:ext>
                </a:extLst>
              </p:cNvPr>
              <p:cNvSpPr/>
              <p:nvPr/>
            </p:nvSpPr>
            <p:spPr>
              <a:xfrm>
                <a:off x="4196153" y="3797895"/>
                <a:ext cx="6868" cy="6868"/>
              </a:xfrm>
              <a:custGeom>
                <a:avLst/>
                <a:gdLst>
                  <a:gd name="connsiteX0" fmla="*/ 0 w 6868"/>
                  <a:gd name="connsiteY0" fmla="*/ 3091 h 6868"/>
                  <a:gd name="connsiteX1" fmla="*/ 3778 w 6868"/>
                  <a:gd name="connsiteY1" fmla="*/ 0 h 6868"/>
                  <a:gd name="connsiteX2" fmla="*/ 6869 w 6868"/>
                  <a:gd name="connsiteY2" fmla="*/ 4465 h 6868"/>
                  <a:gd name="connsiteX3" fmla="*/ 6869 w 6868"/>
                  <a:gd name="connsiteY3" fmla="*/ 4465 h 6868"/>
                  <a:gd name="connsiteX4" fmla="*/ 2576 w 6868"/>
                  <a:gd name="connsiteY4" fmla="*/ 6869 h 6868"/>
                  <a:gd name="connsiteX5" fmla="*/ 0 w 6868"/>
                  <a:gd name="connsiteY5" fmla="*/ 3091 h 6868"/>
                  <a:gd name="connsiteX6" fmla="*/ 0 w 6868"/>
                  <a:gd name="connsiteY6" fmla="*/ 3091 h 6868"/>
                  <a:gd name="connsiteX7" fmla="*/ 172 w 6868"/>
                  <a:gd name="connsiteY7" fmla="*/ 3434 h 6868"/>
                  <a:gd name="connsiteX8" fmla="*/ 1889 w 6868"/>
                  <a:gd name="connsiteY8" fmla="*/ 1717 h 6868"/>
                  <a:gd name="connsiteX9" fmla="*/ 172 w 6868"/>
                  <a:gd name="connsiteY9" fmla="*/ 3434 h 6868"/>
                  <a:gd name="connsiteX10" fmla="*/ 172 w 6868"/>
                  <a:gd name="connsiteY10" fmla="*/ 3434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68" h="6868">
                    <a:moveTo>
                      <a:pt x="0" y="3091"/>
                    </a:moveTo>
                    <a:lnTo>
                      <a:pt x="3778" y="0"/>
                    </a:lnTo>
                    <a:cubicBezTo>
                      <a:pt x="5495" y="1717"/>
                      <a:pt x="6697" y="4293"/>
                      <a:pt x="6869" y="4465"/>
                    </a:cubicBezTo>
                    <a:lnTo>
                      <a:pt x="6869" y="4465"/>
                    </a:lnTo>
                    <a:lnTo>
                      <a:pt x="2576" y="6869"/>
                    </a:lnTo>
                    <a:lnTo>
                      <a:pt x="0" y="3091"/>
                    </a:lnTo>
                    <a:lnTo>
                      <a:pt x="0" y="3091"/>
                    </a:lnTo>
                    <a:close/>
                    <a:moveTo>
                      <a:pt x="172" y="3434"/>
                    </a:moveTo>
                    <a:lnTo>
                      <a:pt x="1889" y="1717"/>
                    </a:lnTo>
                    <a:lnTo>
                      <a:pt x="172" y="3434"/>
                    </a:lnTo>
                    <a:lnTo>
                      <a:pt x="172" y="34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6" name="图形 7">
              <a:extLst>
                <a:ext uri="{FF2B5EF4-FFF2-40B4-BE49-F238E27FC236}">
                  <a16:creationId xmlns:a16="http://schemas.microsoft.com/office/drawing/2014/main" xmlns="" id="{06D63060-760B-4303-8078-B85B703380A9}"/>
                </a:ext>
              </a:extLst>
            </p:cNvPr>
            <p:cNvGrpSpPr/>
            <p:nvPr/>
          </p:nvGrpSpPr>
          <p:grpSpPr>
            <a:xfrm>
              <a:off x="3683924" y="3737967"/>
              <a:ext cx="17515" cy="8929"/>
              <a:chOff x="3683924" y="3737967"/>
              <a:chExt cx="17515" cy="8929"/>
            </a:xfrm>
            <a:solidFill>
              <a:srgbClr val="B4B4B4"/>
            </a:solidFill>
          </p:grpSpPr>
          <p:sp>
            <p:nvSpPr>
              <p:cNvPr id="1713" name="任意多边形: 形状 1712">
                <a:extLst>
                  <a:ext uri="{FF2B5EF4-FFF2-40B4-BE49-F238E27FC236}">
                    <a16:creationId xmlns:a16="http://schemas.microsoft.com/office/drawing/2014/main" xmlns="" id="{75B2EDA4-F86E-4644-9F5E-71E35DB0DB41}"/>
                  </a:ext>
                </a:extLst>
              </p:cNvPr>
              <p:cNvSpPr/>
              <p:nvPr/>
            </p:nvSpPr>
            <p:spPr>
              <a:xfrm>
                <a:off x="3686500" y="3740352"/>
                <a:ext cx="12535" cy="4011"/>
              </a:xfrm>
              <a:custGeom>
                <a:avLst/>
                <a:gdLst>
                  <a:gd name="connsiteX0" fmla="*/ 7556 w 12535"/>
                  <a:gd name="connsiteY0" fmla="*/ 534 h 4011"/>
                  <a:gd name="connsiteX1" fmla="*/ 0 w 12535"/>
                  <a:gd name="connsiteY1" fmla="*/ 534 h 4011"/>
                  <a:gd name="connsiteX2" fmla="*/ 3778 w 12535"/>
                  <a:gd name="connsiteY2" fmla="*/ 3110 h 4011"/>
                  <a:gd name="connsiteX3" fmla="*/ 12535 w 12535"/>
                  <a:gd name="connsiteY3" fmla="*/ 3110 h 4011"/>
                  <a:gd name="connsiteX4" fmla="*/ 7556 w 12535"/>
                  <a:gd name="connsiteY4" fmla="*/ 534 h 4011"/>
                  <a:gd name="connsiteX5" fmla="*/ 7556 w 12535"/>
                  <a:gd name="connsiteY5" fmla="*/ 534 h 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35" h="4011">
                    <a:moveTo>
                      <a:pt x="7556" y="534"/>
                    </a:moveTo>
                    <a:cubicBezTo>
                      <a:pt x="7556" y="534"/>
                      <a:pt x="0" y="-668"/>
                      <a:pt x="0" y="534"/>
                    </a:cubicBezTo>
                    <a:cubicBezTo>
                      <a:pt x="0" y="534"/>
                      <a:pt x="1202" y="3110"/>
                      <a:pt x="3778" y="3110"/>
                    </a:cubicBezTo>
                    <a:cubicBezTo>
                      <a:pt x="6354" y="4312"/>
                      <a:pt x="12535" y="4312"/>
                      <a:pt x="12535" y="3110"/>
                    </a:cubicBezTo>
                    <a:cubicBezTo>
                      <a:pt x="11333" y="1908"/>
                      <a:pt x="7556" y="534"/>
                      <a:pt x="7556" y="534"/>
                    </a:cubicBezTo>
                    <a:lnTo>
                      <a:pt x="7556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4" name="任意多边形: 形状 1713">
                <a:extLst>
                  <a:ext uri="{FF2B5EF4-FFF2-40B4-BE49-F238E27FC236}">
                    <a16:creationId xmlns:a16="http://schemas.microsoft.com/office/drawing/2014/main" xmlns="" id="{F660040B-DE7E-4E07-A185-16C1B076C13D}"/>
                  </a:ext>
                </a:extLst>
              </p:cNvPr>
              <p:cNvSpPr/>
              <p:nvPr/>
            </p:nvSpPr>
            <p:spPr>
              <a:xfrm>
                <a:off x="3683924" y="3737967"/>
                <a:ext cx="17515" cy="8929"/>
              </a:xfrm>
              <a:custGeom>
                <a:avLst/>
                <a:gdLst>
                  <a:gd name="connsiteX0" fmla="*/ 5667 w 17515"/>
                  <a:gd name="connsiteY0" fmla="*/ 7899 h 8929"/>
                  <a:gd name="connsiteX1" fmla="*/ 344 w 17515"/>
                  <a:gd name="connsiteY1" fmla="*/ 4121 h 8929"/>
                  <a:gd name="connsiteX2" fmla="*/ 344 w 17515"/>
                  <a:gd name="connsiteY2" fmla="*/ 4121 h 8929"/>
                  <a:gd name="connsiteX3" fmla="*/ 0 w 17515"/>
                  <a:gd name="connsiteY3" fmla="*/ 3606 h 8929"/>
                  <a:gd name="connsiteX4" fmla="*/ 0 w 17515"/>
                  <a:gd name="connsiteY4" fmla="*/ 3091 h 8929"/>
                  <a:gd name="connsiteX5" fmla="*/ 2404 w 17515"/>
                  <a:gd name="connsiteY5" fmla="*/ 172 h 8929"/>
                  <a:gd name="connsiteX6" fmla="*/ 2404 w 17515"/>
                  <a:gd name="connsiteY6" fmla="*/ 172 h 8929"/>
                  <a:gd name="connsiteX7" fmla="*/ 4465 w 17515"/>
                  <a:gd name="connsiteY7" fmla="*/ 0 h 8929"/>
                  <a:gd name="connsiteX8" fmla="*/ 4465 w 17515"/>
                  <a:gd name="connsiteY8" fmla="*/ 0 h 8929"/>
                  <a:gd name="connsiteX9" fmla="*/ 10475 w 17515"/>
                  <a:gd name="connsiteY9" fmla="*/ 687 h 8929"/>
                  <a:gd name="connsiteX10" fmla="*/ 10475 w 17515"/>
                  <a:gd name="connsiteY10" fmla="*/ 687 h 8929"/>
                  <a:gd name="connsiteX11" fmla="*/ 10131 w 17515"/>
                  <a:gd name="connsiteY11" fmla="*/ 3091 h 8929"/>
                  <a:gd name="connsiteX12" fmla="*/ 10818 w 17515"/>
                  <a:gd name="connsiteY12" fmla="*/ 687 h 8929"/>
                  <a:gd name="connsiteX13" fmla="*/ 16828 w 17515"/>
                  <a:gd name="connsiteY13" fmla="*/ 3778 h 8929"/>
                  <a:gd name="connsiteX14" fmla="*/ 16828 w 17515"/>
                  <a:gd name="connsiteY14" fmla="*/ 3778 h 8929"/>
                  <a:gd name="connsiteX15" fmla="*/ 17515 w 17515"/>
                  <a:gd name="connsiteY15" fmla="*/ 4465 h 8929"/>
                  <a:gd name="connsiteX16" fmla="*/ 17515 w 17515"/>
                  <a:gd name="connsiteY16" fmla="*/ 5495 h 8929"/>
                  <a:gd name="connsiteX17" fmla="*/ 14596 w 17515"/>
                  <a:gd name="connsiteY17" fmla="*/ 8586 h 8929"/>
                  <a:gd name="connsiteX18" fmla="*/ 14596 w 17515"/>
                  <a:gd name="connsiteY18" fmla="*/ 8586 h 8929"/>
                  <a:gd name="connsiteX19" fmla="*/ 11505 w 17515"/>
                  <a:gd name="connsiteY19" fmla="*/ 8929 h 8929"/>
                  <a:gd name="connsiteX20" fmla="*/ 11505 w 17515"/>
                  <a:gd name="connsiteY20" fmla="*/ 8929 h 8929"/>
                  <a:gd name="connsiteX21" fmla="*/ 5667 w 17515"/>
                  <a:gd name="connsiteY21" fmla="*/ 7899 h 8929"/>
                  <a:gd name="connsiteX22" fmla="*/ 5667 w 17515"/>
                  <a:gd name="connsiteY22" fmla="*/ 7899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15" h="8929">
                    <a:moveTo>
                      <a:pt x="5667" y="7899"/>
                    </a:moveTo>
                    <a:cubicBezTo>
                      <a:pt x="1889" y="7384"/>
                      <a:pt x="515" y="4293"/>
                      <a:pt x="344" y="4121"/>
                    </a:cubicBezTo>
                    <a:lnTo>
                      <a:pt x="344" y="4121"/>
                    </a:lnTo>
                    <a:lnTo>
                      <a:pt x="0" y="3606"/>
                    </a:lnTo>
                    <a:lnTo>
                      <a:pt x="0" y="3091"/>
                    </a:lnTo>
                    <a:cubicBezTo>
                      <a:pt x="0" y="1030"/>
                      <a:pt x="1889" y="343"/>
                      <a:pt x="2404" y="172"/>
                    </a:cubicBezTo>
                    <a:lnTo>
                      <a:pt x="2404" y="172"/>
                    </a:lnTo>
                    <a:cubicBezTo>
                      <a:pt x="3091" y="0"/>
                      <a:pt x="3778" y="0"/>
                      <a:pt x="4465" y="0"/>
                    </a:cubicBezTo>
                    <a:lnTo>
                      <a:pt x="4465" y="0"/>
                    </a:lnTo>
                    <a:cubicBezTo>
                      <a:pt x="7040" y="0"/>
                      <a:pt x="10475" y="515"/>
                      <a:pt x="10475" y="687"/>
                    </a:cubicBezTo>
                    <a:lnTo>
                      <a:pt x="10475" y="687"/>
                    </a:lnTo>
                    <a:lnTo>
                      <a:pt x="10131" y="3091"/>
                    </a:lnTo>
                    <a:lnTo>
                      <a:pt x="10818" y="687"/>
                    </a:lnTo>
                    <a:cubicBezTo>
                      <a:pt x="10990" y="858"/>
                      <a:pt x="14596" y="1717"/>
                      <a:pt x="16828" y="3778"/>
                    </a:cubicBezTo>
                    <a:lnTo>
                      <a:pt x="16828" y="3778"/>
                    </a:lnTo>
                    <a:lnTo>
                      <a:pt x="17515" y="4465"/>
                    </a:lnTo>
                    <a:lnTo>
                      <a:pt x="17515" y="5495"/>
                    </a:lnTo>
                    <a:cubicBezTo>
                      <a:pt x="17172" y="8242"/>
                      <a:pt x="15283" y="8242"/>
                      <a:pt x="14596" y="8586"/>
                    </a:cubicBezTo>
                    <a:lnTo>
                      <a:pt x="14596" y="8586"/>
                    </a:lnTo>
                    <a:cubicBezTo>
                      <a:pt x="13737" y="8757"/>
                      <a:pt x="12707" y="8929"/>
                      <a:pt x="11505" y="8929"/>
                    </a:cubicBezTo>
                    <a:lnTo>
                      <a:pt x="11505" y="8929"/>
                    </a:lnTo>
                    <a:cubicBezTo>
                      <a:pt x="9616" y="8929"/>
                      <a:pt x="7556" y="8586"/>
                      <a:pt x="5667" y="7899"/>
                    </a:cubicBezTo>
                    <a:lnTo>
                      <a:pt x="5667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7" name="图形 7">
              <a:extLst>
                <a:ext uri="{FF2B5EF4-FFF2-40B4-BE49-F238E27FC236}">
                  <a16:creationId xmlns:a16="http://schemas.microsoft.com/office/drawing/2014/main" xmlns="" id="{7D516CBC-14E0-4BEB-A914-F10A3B2B0354}"/>
                </a:ext>
              </a:extLst>
            </p:cNvPr>
            <p:cNvGrpSpPr/>
            <p:nvPr/>
          </p:nvGrpSpPr>
          <p:grpSpPr>
            <a:xfrm>
              <a:off x="3679631" y="3745179"/>
              <a:ext cx="10431" cy="9959"/>
              <a:chOff x="3679631" y="3745179"/>
              <a:chExt cx="10431" cy="9959"/>
            </a:xfrm>
            <a:solidFill>
              <a:srgbClr val="B4B4B4"/>
            </a:solidFill>
          </p:grpSpPr>
          <p:sp>
            <p:nvSpPr>
              <p:cNvPr id="1711" name="任意多边形: 形状 1710">
                <a:extLst>
                  <a:ext uri="{FF2B5EF4-FFF2-40B4-BE49-F238E27FC236}">
                    <a16:creationId xmlns:a16="http://schemas.microsoft.com/office/drawing/2014/main" xmlns="" id="{1F89B129-3C3A-45E9-87CC-E12BB91D6F74}"/>
                  </a:ext>
                </a:extLst>
              </p:cNvPr>
              <p:cNvSpPr/>
              <p:nvPr/>
            </p:nvSpPr>
            <p:spPr>
              <a:xfrm>
                <a:off x="3682722" y="3747239"/>
                <a:ext cx="5151" cy="4979"/>
              </a:xfrm>
              <a:custGeom>
                <a:avLst/>
                <a:gdLst>
                  <a:gd name="connsiteX0" fmla="*/ 3778 w 5151"/>
                  <a:gd name="connsiteY0" fmla="*/ 0 h 4979"/>
                  <a:gd name="connsiteX1" fmla="*/ 0 w 5151"/>
                  <a:gd name="connsiteY1" fmla="*/ 1202 h 4979"/>
                  <a:gd name="connsiteX2" fmla="*/ 2576 w 5151"/>
                  <a:gd name="connsiteY2" fmla="*/ 4980 h 4979"/>
                  <a:gd name="connsiteX3" fmla="*/ 5152 w 5151"/>
                  <a:gd name="connsiteY3" fmla="*/ 2404 h 4979"/>
                  <a:gd name="connsiteX4" fmla="*/ 3778 w 5151"/>
                  <a:gd name="connsiteY4" fmla="*/ 0 h 4979"/>
                  <a:gd name="connsiteX5" fmla="*/ 3778 w 5151"/>
                  <a:gd name="connsiteY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1" h="4979">
                    <a:moveTo>
                      <a:pt x="3778" y="0"/>
                    </a:moveTo>
                    <a:lnTo>
                      <a:pt x="0" y="1202"/>
                    </a:lnTo>
                    <a:cubicBezTo>
                      <a:pt x="0" y="1202"/>
                      <a:pt x="1202" y="4980"/>
                      <a:pt x="2576" y="4980"/>
                    </a:cubicBezTo>
                    <a:cubicBezTo>
                      <a:pt x="3778" y="4980"/>
                      <a:pt x="5152" y="2404"/>
                      <a:pt x="5152" y="2404"/>
                    </a:cubicBezTo>
                    <a:cubicBezTo>
                      <a:pt x="5152" y="2404"/>
                      <a:pt x="4980" y="0"/>
                      <a:pt x="3778" y="0"/>
                    </a:cubicBezTo>
                    <a:lnTo>
                      <a:pt x="3778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2" name="任意多边形: 形状 1711">
                <a:extLst>
                  <a:ext uri="{FF2B5EF4-FFF2-40B4-BE49-F238E27FC236}">
                    <a16:creationId xmlns:a16="http://schemas.microsoft.com/office/drawing/2014/main" xmlns="" id="{096FD71D-4C18-4BFC-9133-DA74C72BCDC6}"/>
                  </a:ext>
                </a:extLst>
              </p:cNvPr>
              <p:cNvSpPr/>
              <p:nvPr/>
            </p:nvSpPr>
            <p:spPr>
              <a:xfrm>
                <a:off x="3679631" y="3745179"/>
                <a:ext cx="10431" cy="9959"/>
              </a:xfrm>
              <a:custGeom>
                <a:avLst/>
                <a:gdLst>
                  <a:gd name="connsiteX0" fmla="*/ 687 w 10431"/>
                  <a:gd name="connsiteY0" fmla="*/ 4121 h 9959"/>
                  <a:gd name="connsiteX1" fmla="*/ 0 w 10431"/>
                  <a:gd name="connsiteY1" fmla="*/ 1889 h 9959"/>
                  <a:gd name="connsiteX2" fmla="*/ 2232 w 10431"/>
                  <a:gd name="connsiteY2" fmla="*/ 1202 h 9959"/>
                  <a:gd name="connsiteX3" fmla="*/ 6010 w 10431"/>
                  <a:gd name="connsiteY3" fmla="*/ 0 h 9959"/>
                  <a:gd name="connsiteX4" fmla="*/ 6869 w 10431"/>
                  <a:gd name="connsiteY4" fmla="*/ 2404 h 9959"/>
                  <a:gd name="connsiteX5" fmla="*/ 6869 w 10431"/>
                  <a:gd name="connsiteY5" fmla="*/ 0 h 9959"/>
                  <a:gd name="connsiteX6" fmla="*/ 10303 w 10431"/>
                  <a:gd name="connsiteY6" fmla="*/ 3091 h 9959"/>
                  <a:gd name="connsiteX7" fmla="*/ 10303 w 10431"/>
                  <a:gd name="connsiteY7" fmla="*/ 3091 h 9959"/>
                  <a:gd name="connsiteX8" fmla="*/ 10303 w 10431"/>
                  <a:gd name="connsiteY8" fmla="*/ 6010 h 9959"/>
                  <a:gd name="connsiteX9" fmla="*/ 10303 w 10431"/>
                  <a:gd name="connsiteY9" fmla="*/ 6010 h 9959"/>
                  <a:gd name="connsiteX10" fmla="*/ 5667 w 10431"/>
                  <a:gd name="connsiteY10" fmla="*/ 9960 h 9959"/>
                  <a:gd name="connsiteX11" fmla="*/ 5667 w 10431"/>
                  <a:gd name="connsiteY11" fmla="*/ 9960 h 9959"/>
                  <a:gd name="connsiteX12" fmla="*/ 687 w 10431"/>
                  <a:gd name="connsiteY12" fmla="*/ 4121 h 9959"/>
                  <a:gd name="connsiteX13" fmla="*/ 687 w 10431"/>
                  <a:gd name="connsiteY13" fmla="*/ 4121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31" h="9959">
                    <a:moveTo>
                      <a:pt x="687" y="4121"/>
                    </a:moveTo>
                    <a:lnTo>
                      <a:pt x="0" y="1889"/>
                    </a:lnTo>
                    <a:lnTo>
                      <a:pt x="2232" y="1202"/>
                    </a:lnTo>
                    <a:lnTo>
                      <a:pt x="6010" y="0"/>
                    </a:lnTo>
                    <a:lnTo>
                      <a:pt x="6869" y="2404"/>
                    </a:lnTo>
                    <a:lnTo>
                      <a:pt x="6869" y="0"/>
                    </a:lnTo>
                    <a:cubicBezTo>
                      <a:pt x="9444" y="172"/>
                      <a:pt x="10131" y="2404"/>
                      <a:pt x="10303" y="3091"/>
                    </a:cubicBezTo>
                    <a:lnTo>
                      <a:pt x="10303" y="3091"/>
                    </a:lnTo>
                    <a:cubicBezTo>
                      <a:pt x="10475" y="4121"/>
                      <a:pt x="10475" y="4808"/>
                      <a:pt x="10303" y="6010"/>
                    </a:cubicBezTo>
                    <a:lnTo>
                      <a:pt x="10303" y="6010"/>
                    </a:lnTo>
                    <a:cubicBezTo>
                      <a:pt x="9960" y="6010"/>
                      <a:pt x="9788" y="9101"/>
                      <a:pt x="5667" y="9960"/>
                    </a:cubicBezTo>
                    <a:lnTo>
                      <a:pt x="5667" y="9960"/>
                    </a:lnTo>
                    <a:cubicBezTo>
                      <a:pt x="687" y="8242"/>
                      <a:pt x="1374" y="4293"/>
                      <a:pt x="687" y="4121"/>
                    </a:cubicBezTo>
                    <a:lnTo>
                      <a:pt x="687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8" name="图形 7">
              <a:extLst>
                <a:ext uri="{FF2B5EF4-FFF2-40B4-BE49-F238E27FC236}">
                  <a16:creationId xmlns:a16="http://schemas.microsoft.com/office/drawing/2014/main" xmlns="" id="{ACDFCE22-E314-4966-A947-C4E532F3C297}"/>
                </a:ext>
              </a:extLst>
            </p:cNvPr>
            <p:cNvGrpSpPr/>
            <p:nvPr/>
          </p:nvGrpSpPr>
          <p:grpSpPr>
            <a:xfrm>
              <a:off x="3796398" y="3788623"/>
              <a:ext cx="5323" cy="5323"/>
              <a:chOff x="3796398" y="3788623"/>
              <a:chExt cx="5323" cy="5323"/>
            </a:xfrm>
            <a:solidFill>
              <a:srgbClr val="B4B4B4"/>
            </a:solidFill>
          </p:grpSpPr>
          <p:sp>
            <p:nvSpPr>
              <p:cNvPr id="1709" name="任意多边形: 形状 1708">
                <a:extLst>
                  <a:ext uri="{FF2B5EF4-FFF2-40B4-BE49-F238E27FC236}">
                    <a16:creationId xmlns:a16="http://schemas.microsoft.com/office/drawing/2014/main" xmlns="" id="{9D671375-C0E3-44E0-9AFF-1E9297F3F664}"/>
                  </a:ext>
                </a:extLst>
              </p:cNvPr>
              <p:cNvSpPr/>
              <p:nvPr/>
            </p:nvSpPr>
            <p:spPr>
              <a:xfrm>
                <a:off x="3798802" y="3790340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0" name="任意多边形: 形状 1709">
                <a:extLst>
                  <a:ext uri="{FF2B5EF4-FFF2-40B4-BE49-F238E27FC236}">
                    <a16:creationId xmlns:a16="http://schemas.microsoft.com/office/drawing/2014/main" xmlns="" id="{67C1B9F6-4B2F-48FD-B9EF-C29F69065462}"/>
                  </a:ext>
                </a:extLst>
              </p:cNvPr>
              <p:cNvSpPr/>
              <p:nvPr/>
            </p:nvSpPr>
            <p:spPr>
              <a:xfrm>
                <a:off x="3796398" y="3788623"/>
                <a:ext cx="5323" cy="5323"/>
              </a:xfrm>
              <a:custGeom>
                <a:avLst/>
                <a:gdLst>
                  <a:gd name="connsiteX0" fmla="*/ 2404 w 5323"/>
                  <a:gd name="connsiteY0" fmla="*/ 5323 h 5323"/>
                  <a:gd name="connsiteX1" fmla="*/ 2404 w 5323"/>
                  <a:gd name="connsiteY1" fmla="*/ 4121 h 5323"/>
                  <a:gd name="connsiteX2" fmla="*/ 2404 w 5323"/>
                  <a:gd name="connsiteY2" fmla="*/ 5323 h 5323"/>
                  <a:gd name="connsiteX3" fmla="*/ 0 w 5323"/>
                  <a:gd name="connsiteY3" fmla="*/ 5323 h 5323"/>
                  <a:gd name="connsiteX4" fmla="*/ 0 w 5323"/>
                  <a:gd name="connsiteY4" fmla="*/ 2919 h 5323"/>
                  <a:gd name="connsiteX5" fmla="*/ 0 w 5323"/>
                  <a:gd name="connsiteY5" fmla="*/ 1717 h 5323"/>
                  <a:gd name="connsiteX6" fmla="*/ 2404 w 5323"/>
                  <a:gd name="connsiteY6" fmla="*/ 687 h 5323"/>
                  <a:gd name="connsiteX7" fmla="*/ 2404 w 5323"/>
                  <a:gd name="connsiteY7" fmla="*/ 515 h 5323"/>
                  <a:gd name="connsiteX8" fmla="*/ 2748 w 5323"/>
                  <a:gd name="connsiteY8" fmla="*/ 515 h 5323"/>
                  <a:gd name="connsiteX9" fmla="*/ 4121 w 5323"/>
                  <a:gd name="connsiteY9" fmla="*/ 0 h 5323"/>
                  <a:gd name="connsiteX10" fmla="*/ 5323 w 5323"/>
                  <a:gd name="connsiteY10" fmla="*/ 1202 h 5323"/>
                  <a:gd name="connsiteX11" fmla="*/ 4808 w 5323"/>
                  <a:gd name="connsiteY11" fmla="*/ 2576 h 5323"/>
                  <a:gd name="connsiteX12" fmla="*/ 4808 w 5323"/>
                  <a:gd name="connsiteY12" fmla="*/ 2919 h 5323"/>
                  <a:gd name="connsiteX13" fmla="*/ 4636 w 5323"/>
                  <a:gd name="connsiteY13" fmla="*/ 2919 h 5323"/>
                  <a:gd name="connsiteX14" fmla="*/ 3606 w 5323"/>
                  <a:gd name="connsiteY14" fmla="*/ 2919 h 5323"/>
                  <a:gd name="connsiteX15" fmla="*/ 4636 w 5323"/>
                  <a:gd name="connsiteY15" fmla="*/ 2919 h 5323"/>
                  <a:gd name="connsiteX16" fmla="*/ 3606 w 5323"/>
                  <a:gd name="connsiteY16" fmla="*/ 5323 h 5323"/>
                  <a:gd name="connsiteX17" fmla="*/ 2404 w 5323"/>
                  <a:gd name="connsiteY17" fmla="*/ 5323 h 5323"/>
                  <a:gd name="connsiteX18" fmla="*/ 2404 w 5323"/>
                  <a:gd name="connsiteY18" fmla="*/ 5323 h 5323"/>
                  <a:gd name="connsiteX19" fmla="*/ 4636 w 5323"/>
                  <a:gd name="connsiteY19" fmla="*/ 2919 h 5323"/>
                  <a:gd name="connsiteX20" fmla="*/ 4636 w 5323"/>
                  <a:gd name="connsiteY20" fmla="*/ 2919 h 5323"/>
                  <a:gd name="connsiteX21" fmla="*/ 4636 w 5323"/>
                  <a:gd name="connsiteY21" fmla="*/ 2919 h 5323"/>
                  <a:gd name="connsiteX22" fmla="*/ 4636 w 5323"/>
                  <a:gd name="connsiteY22" fmla="*/ 2919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323" h="5323">
                    <a:moveTo>
                      <a:pt x="2404" y="5323"/>
                    </a:moveTo>
                    <a:lnTo>
                      <a:pt x="2404" y="4121"/>
                    </a:lnTo>
                    <a:lnTo>
                      <a:pt x="2404" y="5323"/>
                    </a:lnTo>
                    <a:lnTo>
                      <a:pt x="0" y="5323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2404" y="687"/>
                    </a:lnTo>
                    <a:lnTo>
                      <a:pt x="2404" y="515"/>
                    </a:lnTo>
                    <a:lnTo>
                      <a:pt x="2748" y="515"/>
                    </a:lnTo>
                    <a:lnTo>
                      <a:pt x="4121" y="0"/>
                    </a:lnTo>
                    <a:lnTo>
                      <a:pt x="5323" y="1202"/>
                    </a:lnTo>
                    <a:lnTo>
                      <a:pt x="4808" y="2576"/>
                    </a:lnTo>
                    <a:lnTo>
                      <a:pt x="4808" y="2919"/>
                    </a:lnTo>
                    <a:lnTo>
                      <a:pt x="4636" y="2919"/>
                    </a:lnTo>
                    <a:lnTo>
                      <a:pt x="3606" y="2919"/>
                    </a:lnTo>
                    <a:lnTo>
                      <a:pt x="4636" y="2919"/>
                    </a:lnTo>
                    <a:lnTo>
                      <a:pt x="3606" y="5323"/>
                    </a:lnTo>
                    <a:lnTo>
                      <a:pt x="2404" y="5323"/>
                    </a:lnTo>
                    <a:lnTo>
                      <a:pt x="2404" y="5323"/>
                    </a:lnTo>
                    <a:close/>
                    <a:moveTo>
                      <a:pt x="4636" y="2919"/>
                    </a:moveTo>
                    <a:lnTo>
                      <a:pt x="4636" y="2919"/>
                    </a:lnTo>
                    <a:lnTo>
                      <a:pt x="4636" y="2919"/>
                    </a:lnTo>
                    <a:lnTo>
                      <a:pt x="4636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9" name="图形 7">
              <a:extLst>
                <a:ext uri="{FF2B5EF4-FFF2-40B4-BE49-F238E27FC236}">
                  <a16:creationId xmlns:a16="http://schemas.microsoft.com/office/drawing/2014/main" xmlns="" id="{065B3613-152E-4B12-9D76-993C2BC0A27D}"/>
                </a:ext>
              </a:extLst>
            </p:cNvPr>
            <p:cNvGrpSpPr/>
            <p:nvPr/>
          </p:nvGrpSpPr>
          <p:grpSpPr>
            <a:xfrm>
              <a:off x="3579349" y="3827774"/>
              <a:ext cx="10474" cy="16484"/>
              <a:chOff x="3579349" y="3827774"/>
              <a:chExt cx="10474" cy="16484"/>
            </a:xfrm>
            <a:solidFill>
              <a:srgbClr val="B4B4B4"/>
            </a:solidFill>
          </p:grpSpPr>
          <p:sp>
            <p:nvSpPr>
              <p:cNvPr id="1707" name="任意多边形: 形状 1706">
                <a:extLst>
                  <a:ext uri="{FF2B5EF4-FFF2-40B4-BE49-F238E27FC236}">
                    <a16:creationId xmlns:a16="http://schemas.microsoft.com/office/drawing/2014/main" xmlns="" id="{0C2A18A4-3918-4EC5-8646-751AF631DC24}"/>
                  </a:ext>
                </a:extLst>
              </p:cNvPr>
              <p:cNvSpPr/>
              <p:nvPr/>
            </p:nvSpPr>
            <p:spPr>
              <a:xfrm>
                <a:off x="3581800" y="3830007"/>
                <a:ext cx="5619" cy="11566"/>
              </a:xfrm>
              <a:custGeom>
                <a:avLst/>
                <a:gdLst>
                  <a:gd name="connsiteX0" fmla="*/ 4246 w 5619"/>
                  <a:gd name="connsiteY0" fmla="*/ 3778 h 11566"/>
                  <a:gd name="connsiteX1" fmla="*/ 3044 w 5619"/>
                  <a:gd name="connsiteY1" fmla="*/ 0 h 11566"/>
                  <a:gd name="connsiteX2" fmla="*/ 468 w 5619"/>
                  <a:gd name="connsiteY2" fmla="*/ 1202 h 11566"/>
                  <a:gd name="connsiteX3" fmla="*/ 3044 w 5619"/>
                  <a:gd name="connsiteY3" fmla="*/ 11333 h 11566"/>
                  <a:gd name="connsiteX4" fmla="*/ 5620 w 5619"/>
                  <a:gd name="connsiteY4" fmla="*/ 7555 h 11566"/>
                  <a:gd name="connsiteX5" fmla="*/ 4246 w 5619"/>
                  <a:gd name="connsiteY5" fmla="*/ 3778 h 11566"/>
                  <a:gd name="connsiteX6" fmla="*/ 4246 w 5619"/>
                  <a:gd name="connsiteY6" fmla="*/ 3778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9" h="11566">
                    <a:moveTo>
                      <a:pt x="4246" y="3778"/>
                    </a:moveTo>
                    <a:lnTo>
                      <a:pt x="3044" y="0"/>
                    </a:lnTo>
                    <a:cubicBezTo>
                      <a:pt x="3044" y="0"/>
                      <a:pt x="468" y="0"/>
                      <a:pt x="468" y="1202"/>
                    </a:cubicBezTo>
                    <a:cubicBezTo>
                      <a:pt x="-734" y="3778"/>
                      <a:pt x="468" y="10131"/>
                      <a:pt x="3044" y="11333"/>
                    </a:cubicBezTo>
                    <a:cubicBezTo>
                      <a:pt x="5620" y="12535"/>
                      <a:pt x="5620" y="8757"/>
                      <a:pt x="5620" y="7555"/>
                    </a:cubicBezTo>
                    <a:lnTo>
                      <a:pt x="4246" y="3778"/>
                    </a:lnTo>
                    <a:lnTo>
                      <a:pt x="424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8" name="任意多边形: 形状 1707">
                <a:extLst>
                  <a:ext uri="{FF2B5EF4-FFF2-40B4-BE49-F238E27FC236}">
                    <a16:creationId xmlns:a16="http://schemas.microsoft.com/office/drawing/2014/main" xmlns="" id="{E2EC6A30-C28D-48BF-929E-5BE446F74720}"/>
                  </a:ext>
                </a:extLst>
              </p:cNvPr>
              <p:cNvSpPr/>
              <p:nvPr/>
            </p:nvSpPr>
            <p:spPr>
              <a:xfrm>
                <a:off x="3579349" y="3827774"/>
                <a:ext cx="10474" cy="16484"/>
              </a:xfrm>
              <a:custGeom>
                <a:avLst/>
                <a:gdLst>
                  <a:gd name="connsiteX0" fmla="*/ 4293 w 10474"/>
                  <a:gd name="connsiteY0" fmla="*/ 15798 h 16484"/>
                  <a:gd name="connsiteX1" fmla="*/ 0 w 10474"/>
                  <a:gd name="connsiteY1" fmla="*/ 6182 h 16484"/>
                  <a:gd name="connsiteX2" fmla="*/ 0 w 10474"/>
                  <a:gd name="connsiteY2" fmla="*/ 6182 h 16484"/>
                  <a:gd name="connsiteX3" fmla="*/ 687 w 10474"/>
                  <a:gd name="connsiteY3" fmla="*/ 2748 h 16484"/>
                  <a:gd name="connsiteX4" fmla="*/ 687 w 10474"/>
                  <a:gd name="connsiteY4" fmla="*/ 2748 h 16484"/>
                  <a:gd name="connsiteX5" fmla="*/ 3606 w 10474"/>
                  <a:gd name="connsiteY5" fmla="*/ 172 h 16484"/>
                  <a:gd name="connsiteX6" fmla="*/ 3606 w 10474"/>
                  <a:gd name="connsiteY6" fmla="*/ 172 h 16484"/>
                  <a:gd name="connsiteX7" fmla="*/ 5495 w 10474"/>
                  <a:gd name="connsiteY7" fmla="*/ 0 h 16484"/>
                  <a:gd name="connsiteX8" fmla="*/ 5495 w 10474"/>
                  <a:gd name="connsiteY8" fmla="*/ 0 h 16484"/>
                  <a:gd name="connsiteX9" fmla="*/ 7212 w 10474"/>
                  <a:gd name="connsiteY9" fmla="*/ 0 h 16484"/>
                  <a:gd name="connsiteX10" fmla="*/ 7727 w 10474"/>
                  <a:gd name="connsiteY10" fmla="*/ 1717 h 16484"/>
                  <a:gd name="connsiteX11" fmla="*/ 8929 w 10474"/>
                  <a:gd name="connsiteY11" fmla="*/ 5495 h 16484"/>
                  <a:gd name="connsiteX12" fmla="*/ 6697 w 10474"/>
                  <a:gd name="connsiteY12" fmla="*/ 6182 h 16484"/>
                  <a:gd name="connsiteX13" fmla="*/ 4808 w 10474"/>
                  <a:gd name="connsiteY13" fmla="*/ 6869 h 16484"/>
                  <a:gd name="connsiteX14" fmla="*/ 6697 w 10474"/>
                  <a:gd name="connsiteY14" fmla="*/ 6182 h 16484"/>
                  <a:gd name="connsiteX15" fmla="*/ 8929 w 10474"/>
                  <a:gd name="connsiteY15" fmla="*/ 5495 h 16484"/>
                  <a:gd name="connsiteX16" fmla="*/ 10303 w 10474"/>
                  <a:gd name="connsiteY16" fmla="*/ 9273 h 16484"/>
                  <a:gd name="connsiteX17" fmla="*/ 10303 w 10474"/>
                  <a:gd name="connsiteY17" fmla="*/ 9273 h 16484"/>
                  <a:gd name="connsiteX18" fmla="*/ 10475 w 10474"/>
                  <a:gd name="connsiteY18" fmla="*/ 9960 h 16484"/>
                  <a:gd name="connsiteX19" fmla="*/ 10475 w 10474"/>
                  <a:gd name="connsiteY19" fmla="*/ 9960 h 16484"/>
                  <a:gd name="connsiteX20" fmla="*/ 10303 w 10474"/>
                  <a:gd name="connsiteY20" fmla="*/ 9960 h 16484"/>
                  <a:gd name="connsiteX21" fmla="*/ 10475 w 10474"/>
                  <a:gd name="connsiteY21" fmla="*/ 9960 h 16484"/>
                  <a:gd name="connsiteX22" fmla="*/ 10131 w 10474"/>
                  <a:gd name="connsiteY22" fmla="*/ 12879 h 16484"/>
                  <a:gd name="connsiteX23" fmla="*/ 10131 w 10474"/>
                  <a:gd name="connsiteY23" fmla="*/ 12879 h 16484"/>
                  <a:gd name="connsiteX24" fmla="*/ 6353 w 10474"/>
                  <a:gd name="connsiteY24" fmla="*/ 16485 h 16484"/>
                  <a:gd name="connsiteX25" fmla="*/ 6353 w 10474"/>
                  <a:gd name="connsiteY25" fmla="*/ 16485 h 16484"/>
                  <a:gd name="connsiteX26" fmla="*/ 4293 w 10474"/>
                  <a:gd name="connsiteY26" fmla="*/ 15798 h 16484"/>
                  <a:gd name="connsiteX27" fmla="*/ 4293 w 10474"/>
                  <a:gd name="connsiteY27" fmla="*/ 15798 h 16484"/>
                  <a:gd name="connsiteX28" fmla="*/ 9616 w 10474"/>
                  <a:gd name="connsiteY28" fmla="*/ 11505 h 16484"/>
                  <a:gd name="connsiteX29" fmla="*/ 8242 w 10474"/>
                  <a:gd name="connsiteY29" fmla="*/ 10131 h 16484"/>
                  <a:gd name="connsiteX30" fmla="*/ 7727 w 10474"/>
                  <a:gd name="connsiteY30" fmla="*/ 10131 h 16484"/>
                  <a:gd name="connsiteX31" fmla="*/ 7040 w 10474"/>
                  <a:gd name="connsiteY31" fmla="*/ 12020 h 16484"/>
                  <a:gd name="connsiteX32" fmla="*/ 9616 w 10474"/>
                  <a:gd name="connsiteY32" fmla="*/ 11505 h 16484"/>
                  <a:gd name="connsiteX33" fmla="*/ 9616 w 10474"/>
                  <a:gd name="connsiteY33" fmla="*/ 11505 h 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474" h="16484">
                    <a:moveTo>
                      <a:pt x="4293" y="15798"/>
                    </a:moveTo>
                    <a:cubicBezTo>
                      <a:pt x="859" y="13565"/>
                      <a:pt x="172" y="9616"/>
                      <a:pt x="0" y="6182"/>
                    </a:cubicBezTo>
                    <a:lnTo>
                      <a:pt x="0" y="6182"/>
                    </a:lnTo>
                    <a:cubicBezTo>
                      <a:pt x="0" y="4980"/>
                      <a:pt x="172" y="3778"/>
                      <a:pt x="687" y="2748"/>
                    </a:cubicBezTo>
                    <a:lnTo>
                      <a:pt x="687" y="2748"/>
                    </a:lnTo>
                    <a:cubicBezTo>
                      <a:pt x="1202" y="859"/>
                      <a:pt x="2919" y="344"/>
                      <a:pt x="3606" y="172"/>
                    </a:cubicBezTo>
                    <a:lnTo>
                      <a:pt x="3606" y="172"/>
                    </a:lnTo>
                    <a:cubicBezTo>
                      <a:pt x="4636" y="0"/>
                      <a:pt x="5323" y="0"/>
                      <a:pt x="5495" y="0"/>
                    </a:cubicBezTo>
                    <a:lnTo>
                      <a:pt x="5495" y="0"/>
                    </a:lnTo>
                    <a:lnTo>
                      <a:pt x="7212" y="0"/>
                    </a:lnTo>
                    <a:lnTo>
                      <a:pt x="7727" y="1717"/>
                    </a:lnTo>
                    <a:lnTo>
                      <a:pt x="8929" y="5495"/>
                    </a:lnTo>
                    <a:lnTo>
                      <a:pt x="6697" y="6182"/>
                    </a:lnTo>
                    <a:lnTo>
                      <a:pt x="4808" y="6869"/>
                    </a:lnTo>
                    <a:lnTo>
                      <a:pt x="6697" y="6182"/>
                    </a:lnTo>
                    <a:lnTo>
                      <a:pt x="8929" y="5495"/>
                    </a:lnTo>
                    <a:lnTo>
                      <a:pt x="10303" y="9273"/>
                    </a:lnTo>
                    <a:lnTo>
                      <a:pt x="10303" y="9273"/>
                    </a:lnTo>
                    <a:cubicBezTo>
                      <a:pt x="10475" y="9616"/>
                      <a:pt x="10475" y="9960"/>
                      <a:pt x="10475" y="9960"/>
                    </a:cubicBezTo>
                    <a:lnTo>
                      <a:pt x="10475" y="9960"/>
                    </a:lnTo>
                    <a:lnTo>
                      <a:pt x="10303" y="9960"/>
                    </a:lnTo>
                    <a:lnTo>
                      <a:pt x="10475" y="9960"/>
                    </a:lnTo>
                    <a:cubicBezTo>
                      <a:pt x="10475" y="10475"/>
                      <a:pt x="10475" y="11677"/>
                      <a:pt x="10131" y="12879"/>
                    </a:cubicBezTo>
                    <a:lnTo>
                      <a:pt x="10131" y="12879"/>
                    </a:lnTo>
                    <a:cubicBezTo>
                      <a:pt x="9960" y="13909"/>
                      <a:pt x="9101" y="16313"/>
                      <a:pt x="6353" y="16485"/>
                    </a:cubicBezTo>
                    <a:lnTo>
                      <a:pt x="6353" y="16485"/>
                    </a:lnTo>
                    <a:cubicBezTo>
                      <a:pt x="5667" y="16313"/>
                      <a:pt x="4980" y="16141"/>
                      <a:pt x="4293" y="15798"/>
                    </a:cubicBezTo>
                    <a:lnTo>
                      <a:pt x="4293" y="15798"/>
                    </a:lnTo>
                    <a:close/>
                    <a:moveTo>
                      <a:pt x="9616" y="11505"/>
                    </a:moveTo>
                    <a:lnTo>
                      <a:pt x="8242" y="10131"/>
                    </a:lnTo>
                    <a:lnTo>
                      <a:pt x="7727" y="10131"/>
                    </a:lnTo>
                    <a:lnTo>
                      <a:pt x="7040" y="12020"/>
                    </a:lnTo>
                    <a:cubicBezTo>
                      <a:pt x="8929" y="12535"/>
                      <a:pt x="9444" y="11848"/>
                      <a:pt x="9616" y="11505"/>
                    </a:cubicBezTo>
                    <a:lnTo>
                      <a:pt x="9616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0" name="图形 7">
              <a:extLst>
                <a:ext uri="{FF2B5EF4-FFF2-40B4-BE49-F238E27FC236}">
                  <a16:creationId xmlns:a16="http://schemas.microsoft.com/office/drawing/2014/main" xmlns="" id="{4444C50A-B4FD-4043-AF64-377D21726309}"/>
                </a:ext>
              </a:extLst>
            </p:cNvPr>
            <p:cNvGrpSpPr/>
            <p:nvPr/>
          </p:nvGrpSpPr>
          <p:grpSpPr>
            <a:xfrm>
              <a:off x="3570935" y="3817471"/>
              <a:ext cx="10303" cy="15111"/>
              <a:chOff x="3570935" y="3817471"/>
              <a:chExt cx="10303" cy="15111"/>
            </a:xfrm>
            <a:solidFill>
              <a:srgbClr val="B4B4B4"/>
            </a:solidFill>
          </p:grpSpPr>
          <p:sp>
            <p:nvSpPr>
              <p:cNvPr id="1705" name="任意多边形: 形状 1704">
                <a:extLst>
                  <a:ext uri="{FF2B5EF4-FFF2-40B4-BE49-F238E27FC236}">
                    <a16:creationId xmlns:a16="http://schemas.microsoft.com/office/drawing/2014/main" xmlns="" id="{04C7200B-3CE1-4CE4-BD1D-3A4FB46B34BD}"/>
                  </a:ext>
                </a:extLst>
              </p:cNvPr>
              <p:cNvSpPr/>
              <p:nvPr/>
            </p:nvSpPr>
            <p:spPr>
              <a:xfrm>
                <a:off x="3573167" y="3819918"/>
                <a:ext cx="5554" cy="10260"/>
              </a:xfrm>
              <a:custGeom>
                <a:avLst/>
                <a:gdLst>
                  <a:gd name="connsiteX0" fmla="*/ 3949 w 5554"/>
                  <a:gd name="connsiteY0" fmla="*/ 2533 h 10260"/>
                  <a:gd name="connsiteX1" fmla="*/ 5152 w 5554"/>
                  <a:gd name="connsiteY1" fmla="*/ 7684 h 10260"/>
                  <a:gd name="connsiteX2" fmla="*/ 2576 w 5554"/>
                  <a:gd name="connsiteY2" fmla="*/ 10260 h 10260"/>
                  <a:gd name="connsiteX3" fmla="*/ 0 w 5554"/>
                  <a:gd name="connsiteY3" fmla="*/ 1331 h 10260"/>
                  <a:gd name="connsiteX4" fmla="*/ 3949 w 5554"/>
                  <a:gd name="connsiteY4" fmla="*/ 2533 h 10260"/>
                  <a:gd name="connsiteX5" fmla="*/ 3949 w 5554"/>
                  <a:gd name="connsiteY5" fmla="*/ 2533 h 1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4" h="10260">
                    <a:moveTo>
                      <a:pt x="3949" y="2533"/>
                    </a:moveTo>
                    <a:cubicBezTo>
                      <a:pt x="3949" y="2533"/>
                      <a:pt x="6525" y="5109"/>
                      <a:pt x="5152" y="7684"/>
                    </a:cubicBezTo>
                    <a:cubicBezTo>
                      <a:pt x="5152" y="8886"/>
                      <a:pt x="3949" y="10260"/>
                      <a:pt x="2576" y="10260"/>
                    </a:cubicBezTo>
                    <a:cubicBezTo>
                      <a:pt x="1374" y="9058"/>
                      <a:pt x="0" y="3907"/>
                      <a:pt x="0" y="1331"/>
                    </a:cubicBezTo>
                    <a:cubicBezTo>
                      <a:pt x="172" y="-43"/>
                      <a:pt x="3949" y="-1245"/>
                      <a:pt x="3949" y="2533"/>
                    </a:cubicBezTo>
                    <a:lnTo>
                      <a:pt x="3949" y="253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6" name="任意多边形: 形状 1705">
                <a:extLst>
                  <a:ext uri="{FF2B5EF4-FFF2-40B4-BE49-F238E27FC236}">
                    <a16:creationId xmlns:a16="http://schemas.microsoft.com/office/drawing/2014/main" xmlns="" id="{17A33C94-78B5-4084-B88D-4873A4178BA4}"/>
                  </a:ext>
                </a:extLst>
              </p:cNvPr>
              <p:cNvSpPr/>
              <p:nvPr/>
            </p:nvSpPr>
            <p:spPr>
              <a:xfrm>
                <a:off x="3570935" y="3817471"/>
                <a:ext cx="10303" cy="15111"/>
              </a:xfrm>
              <a:custGeom>
                <a:avLst/>
                <a:gdLst>
                  <a:gd name="connsiteX0" fmla="*/ 3949 w 10303"/>
                  <a:gd name="connsiteY0" fmla="*/ 15111 h 15111"/>
                  <a:gd name="connsiteX1" fmla="*/ 3263 w 10303"/>
                  <a:gd name="connsiteY1" fmla="*/ 14424 h 15111"/>
                  <a:gd name="connsiteX2" fmla="*/ 0 w 10303"/>
                  <a:gd name="connsiteY2" fmla="*/ 3778 h 15111"/>
                  <a:gd name="connsiteX3" fmla="*/ 0 w 10303"/>
                  <a:gd name="connsiteY3" fmla="*/ 3778 h 15111"/>
                  <a:gd name="connsiteX4" fmla="*/ 4293 w 10303"/>
                  <a:gd name="connsiteY4" fmla="*/ 0 h 15111"/>
                  <a:gd name="connsiteX5" fmla="*/ 4293 w 10303"/>
                  <a:gd name="connsiteY5" fmla="*/ 0 h 15111"/>
                  <a:gd name="connsiteX6" fmla="*/ 8586 w 10303"/>
                  <a:gd name="connsiteY6" fmla="*/ 3950 h 15111"/>
                  <a:gd name="connsiteX7" fmla="*/ 8586 w 10303"/>
                  <a:gd name="connsiteY7" fmla="*/ 3950 h 15111"/>
                  <a:gd name="connsiteX8" fmla="*/ 10303 w 10303"/>
                  <a:gd name="connsiteY8" fmla="*/ 8586 h 15111"/>
                  <a:gd name="connsiteX9" fmla="*/ 10303 w 10303"/>
                  <a:gd name="connsiteY9" fmla="*/ 8586 h 15111"/>
                  <a:gd name="connsiteX10" fmla="*/ 9788 w 10303"/>
                  <a:gd name="connsiteY10" fmla="*/ 10818 h 15111"/>
                  <a:gd name="connsiteX11" fmla="*/ 9788 w 10303"/>
                  <a:gd name="connsiteY11" fmla="*/ 10818 h 15111"/>
                  <a:gd name="connsiteX12" fmla="*/ 4980 w 10303"/>
                  <a:gd name="connsiteY12" fmla="*/ 15111 h 15111"/>
                  <a:gd name="connsiteX13" fmla="*/ 4980 w 10303"/>
                  <a:gd name="connsiteY13" fmla="*/ 15111 h 15111"/>
                  <a:gd name="connsiteX14" fmla="*/ 3949 w 10303"/>
                  <a:gd name="connsiteY14" fmla="*/ 15111 h 15111"/>
                  <a:gd name="connsiteX15" fmla="*/ 3949 w 10303"/>
                  <a:gd name="connsiteY15" fmla="*/ 15111 h 15111"/>
                  <a:gd name="connsiteX16" fmla="*/ 5152 w 10303"/>
                  <a:gd name="connsiteY16" fmla="*/ 6010 h 15111"/>
                  <a:gd name="connsiteX17" fmla="*/ 6182 w 10303"/>
                  <a:gd name="connsiteY17" fmla="*/ 4980 h 15111"/>
                  <a:gd name="connsiteX18" fmla="*/ 8586 w 10303"/>
                  <a:gd name="connsiteY18" fmla="*/ 4980 h 15111"/>
                  <a:gd name="connsiteX19" fmla="*/ 6182 w 10303"/>
                  <a:gd name="connsiteY19" fmla="*/ 4980 h 15111"/>
                  <a:gd name="connsiteX20" fmla="*/ 5152 w 10303"/>
                  <a:gd name="connsiteY20" fmla="*/ 6010 h 15111"/>
                  <a:gd name="connsiteX21" fmla="*/ 5152 w 10303"/>
                  <a:gd name="connsiteY21" fmla="*/ 6010 h 15111"/>
                  <a:gd name="connsiteX22" fmla="*/ 5152 w 10303"/>
                  <a:gd name="connsiteY22" fmla="*/ 6010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303" h="15111">
                    <a:moveTo>
                      <a:pt x="3949" y="15111"/>
                    </a:moveTo>
                    <a:lnTo>
                      <a:pt x="3263" y="14424"/>
                    </a:lnTo>
                    <a:cubicBezTo>
                      <a:pt x="1030" y="11677"/>
                      <a:pt x="172" y="7212"/>
                      <a:pt x="0" y="3778"/>
                    </a:cubicBezTo>
                    <a:lnTo>
                      <a:pt x="0" y="3778"/>
                    </a:lnTo>
                    <a:cubicBezTo>
                      <a:pt x="515" y="687"/>
                      <a:pt x="2404" y="344"/>
                      <a:pt x="4293" y="0"/>
                    </a:cubicBezTo>
                    <a:lnTo>
                      <a:pt x="4293" y="0"/>
                    </a:lnTo>
                    <a:cubicBezTo>
                      <a:pt x="6182" y="0"/>
                      <a:pt x="8071" y="1717"/>
                      <a:pt x="8586" y="3950"/>
                    </a:cubicBezTo>
                    <a:lnTo>
                      <a:pt x="8586" y="3950"/>
                    </a:lnTo>
                    <a:cubicBezTo>
                      <a:pt x="9273" y="4808"/>
                      <a:pt x="10303" y="6354"/>
                      <a:pt x="10303" y="8586"/>
                    </a:cubicBezTo>
                    <a:lnTo>
                      <a:pt x="10303" y="8586"/>
                    </a:lnTo>
                    <a:cubicBezTo>
                      <a:pt x="10303" y="9273"/>
                      <a:pt x="10131" y="10131"/>
                      <a:pt x="9788" y="10818"/>
                    </a:cubicBezTo>
                    <a:lnTo>
                      <a:pt x="9788" y="10818"/>
                    </a:lnTo>
                    <a:cubicBezTo>
                      <a:pt x="9273" y="13222"/>
                      <a:pt x="7556" y="14768"/>
                      <a:pt x="4980" y="15111"/>
                    </a:cubicBezTo>
                    <a:lnTo>
                      <a:pt x="4980" y="15111"/>
                    </a:lnTo>
                    <a:lnTo>
                      <a:pt x="3949" y="15111"/>
                    </a:lnTo>
                    <a:lnTo>
                      <a:pt x="3949" y="15111"/>
                    </a:lnTo>
                    <a:close/>
                    <a:moveTo>
                      <a:pt x="5152" y="6010"/>
                    </a:moveTo>
                    <a:lnTo>
                      <a:pt x="6182" y="4980"/>
                    </a:lnTo>
                    <a:lnTo>
                      <a:pt x="8586" y="4980"/>
                    </a:lnTo>
                    <a:lnTo>
                      <a:pt x="6182" y="4980"/>
                    </a:lnTo>
                    <a:lnTo>
                      <a:pt x="5152" y="6010"/>
                    </a:lnTo>
                    <a:lnTo>
                      <a:pt x="5152" y="6010"/>
                    </a:lnTo>
                    <a:lnTo>
                      <a:pt x="5152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1" name="图形 7">
              <a:extLst>
                <a:ext uri="{FF2B5EF4-FFF2-40B4-BE49-F238E27FC236}">
                  <a16:creationId xmlns:a16="http://schemas.microsoft.com/office/drawing/2014/main" xmlns="" id="{681DD618-F388-4936-B97E-E0FE5F3CC6E0}"/>
                </a:ext>
              </a:extLst>
            </p:cNvPr>
            <p:cNvGrpSpPr/>
            <p:nvPr/>
          </p:nvGrpSpPr>
          <p:grpSpPr>
            <a:xfrm>
              <a:off x="3559601" y="3805108"/>
              <a:ext cx="13908" cy="10131"/>
              <a:chOff x="3559601" y="3805108"/>
              <a:chExt cx="13908" cy="10131"/>
            </a:xfrm>
            <a:solidFill>
              <a:srgbClr val="B4B4B4"/>
            </a:solidFill>
          </p:grpSpPr>
          <p:sp>
            <p:nvSpPr>
              <p:cNvPr id="1703" name="任意多边形: 形状 1702">
                <a:extLst>
                  <a:ext uri="{FF2B5EF4-FFF2-40B4-BE49-F238E27FC236}">
                    <a16:creationId xmlns:a16="http://schemas.microsoft.com/office/drawing/2014/main" xmlns="" id="{2A17E838-EA16-4BD2-A25C-D19F8F38FBB1}"/>
                  </a:ext>
                </a:extLst>
              </p:cNvPr>
              <p:cNvSpPr/>
              <p:nvPr/>
            </p:nvSpPr>
            <p:spPr>
              <a:xfrm>
                <a:off x="3562005" y="3807640"/>
                <a:ext cx="8944" cy="5213"/>
              </a:xfrm>
              <a:custGeom>
                <a:avLst/>
                <a:gdLst>
                  <a:gd name="connsiteX0" fmla="*/ 4980 w 8944"/>
                  <a:gd name="connsiteY0" fmla="*/ 902 h 5213"/>
                  <a:gd name="connsiteX1" fmla="*/ 8758 w 8944"/>
                  <a:gd name="connsiteY1" fmla="*/ 4679 h 5213"/>
                  <a:gd name="connsiteX2" fmla="*/ 3778 w 8944"/>
                  <a:gd name="connsiteY2" fmla="*/ 4679 h 5213"/>
                  <a:gd name="connsiteX3" fmla="*/ 0 w 8944"/>
                  <a:gd name="connsiteY3" fmla="*/ 902 h 5213"/>
                  <a:gd name="connsiteX4" fmla="*/ 4980 w 8944"/>
                  <a:gd name="connsiteY4" fmla="*/ 902 h 5213"/>
                  <a:gd name="connsiteX5" fmla="*/ 4980 w 8944"/>
                  <a:gd name="connsiteY5" fmla="*/ 902 h 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44" h="5213">
                    <a:moveTo>
                      <a:pt x="4980" y="902"/>
                    </a:moveTo>
                    <a:cubicBezTo>
                      <a:pt x="4980" y="902"/>
                      <a:pt x="9960" y="3477"/>
                      <a:pt x="8758" y="4679"/>
                    </a:cubicBezTo>
                    <a:cubicBezTo>
                      <a:pt x="7556" y="5881"/>
                      <a:pt x="4980" y="4679"/>
                      <a:pt x="3778" y="4679"/>
                    </a:cubicBezTo>
                    <a:cubicBezTo>
                      <a:pt x="2576" y="4679"/>
                      <a:pt x="1202" y="2103"/>
                      <a:pt x="0" y="902"/>
                    </a:cubicBezTo>
                    <a:cubicBezTo>
                      <a:pt x="0" y="-301"/>
                      <a:pt x="2576" y="-301"/>
                      <a:pt x="4980" y="902"/>
                    </a:cubicBezTo>
                    <a:lnTo>
                      <a:pt x="4980" y="9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4" name="任意多边形: 形状 1703">
                <a:extLst>
                  <a:ext uri="{FF2B5EF4-FFF2-40B4-BE49-F238E27FC236}">
                    <a16:creationId xmlns:a16="http://schemas.microsoft.com/office/drawing/2014/main" xmlns="" id="{A2E6A838-2F4C-47A8-820A-B6FE936D2F17}"/>
                  </a:ext>
                </a:extLst>
              </p:cNvPr>
              <p:cNvSpPr/>
              <p:nvPr/>
            </p:nvSpPr>
            <p:spPr>
              <a:xfrm>
                <a:off x="3559601" y="3805108"/>
                <a:ext cx="13908" cy="10131"/>
              </a:xfrm>
              <a:custGeom>
                <a:avLst/>
                <a:gdLst>
                  <a:gd name="connsiteX0" fmla="*/ 6182 w 13908"/>
                  <a:gd name="connsiteY0" fmla="*/ 9616 h 10131"/>
                  <a:gd name="connsiteX1" fmla="*/ 1030 w 13908"/>
                  <a:gd name="connsiteY1" fmla="*/ 5323 h 10131"/>
                  <a:gd name="connsiteX2" fmla="*/ 1030 w 13908"/>
                  <a:gd name="connsiteY2" fmla="*/ 5323 h 10131"/>
                  <a:gd name="connsiteX3" fmla="*/ 687 w 13908"/>
                  <a:gd name="connsiteY3" fmla="*/ 4980 h 10131"/>
                  <a:gd name="connsiteX4" fmla="*/ 687 w 13908"/>
                  <a:gd name="connsiteY4" fmla="*/ 4980 h 10131"/>
                  <a:gd name="connsiteX5" fmla="*/ 0 w 13908"/>
                  <a:gd name="connsiteY5" fmla="*/ 3263 h 10131"/>
                  <a:gd name="connsiteX6" fmla="*/ 0 w 13908"/>
                  <a:gd name="connsiteY6" fmla="*/ 3263 h 10131"/>
                  <a:gd name="connsiteX7" fmla="*/ 0 w 13908"/>
                  <a:gd name="connsiteY7" fmla="*/ 3091 h 10131"/>
                  <a:gd name="connsiteX8" fmla="*/ 0 w 13908"/>
                  <a:gd name="connsiteY8" fmla="*/ 3091 h 10131"/>
                  <a:gd name="connsiteX9" fmla="*/ 172 w 13908"/>
                  <a:gd name="connsiteY9" fmla="*/ 2404 h 10131"/>
                  <a:gd name="connsiteX10" fmla="*/ 172 w 13908"/>
                  <a:gd name="connsiteY10" fmla="*/ 2404 h 10131"/>
                  <a:gd name="connsiteX11" fmla="*/ 3950 w 13908"/>
                  <a:gd name="connsiteY11" fmla="*/ 0 h 10131"/>
                  <a:gd name="connsiteX12" fmla="*/ 3950 w 13908"/>
                  <a:gd name="connsiteY12" fmla="*/ 0 h 10131"/>
                  <a:gd name="connsiteX13" fmla="*/ 8586 w 13908"/>
                  <a:gd name="connsiteY13" fmla="*/ 1202 h 10131"/>
                  <a:gd name="connsiteX14" fmla="*/ 8586 w 13908"/>
                  <a:gd name="connsiteY14" fmla="*/ 1202 h 10131"/>
                  <a:gd name="connsiteX15" fmla="*/ 7556 w 13908"/>
                  <a:gd name="connsiteY15" fmla="*/ 3435 h 10131"/>
                  <a:gd name="connsiteX16" fmla="*/ 6869 w 13908"/>
                  <a:gd name="connsiteY16" fmla="*/ 4808 h 10131"/>
                  <a:gd name="connsiteX17" fmla="*/ 7556 w 13908"/>
                  <a:gd name="connsiteY17" fmla="*/ 3435 h 10131"/>
                  <a:gd name="connsiteX18" fmla="*/ 8586 w 13908"/>
                  <a:gd name="connsiteY18" fmla="*/ 1202 h 10131"/>
                  <a:gd name="connsiteX19" fmla="*/ 13909 w 13908"/>
                  <a:gd name="connsiteY19" fmla="*/ 6697 h 10131"/>
                  <a:gd name="connsiteX20" fmla="*/ 13909 w 13908"/>
                  <a:gd name="connsiteY20" fmla="*/ 6697 h 10131"/>
                  <a:gd name="connsiteX21" fmla="*/ 13051 w 13908"/>
                  <a:gd name="connsiteY21" fmla="*/ 8929 h 10131"/>
                  <a:gd name="connsiteX22" fmla="*/ 13051 w 13908"/>
                  <a:gd name="connsiteY22" fmla="*/ 8929 h 10131"/>
                  <a:gd name="connsiteX23" fmla="*/ 9788 w 13908"/>
                  <a:gd name="connsiteY23" fmla="*/ 10131 h 10131"/>
                  <a:gd name="connsiteX24" fmla="*/ 9788 w 13908"/>
                  <a:gd name="connsiteY24" fmla="*/ 10131 h 10131"/>
                  <a:gd name="connsiteX25" fmla="*/ 6182 w 13908"/>
                  <a:gd name="connsiteY25" fmla="*/ 9616 h 10131"/>
                  <a:gd name="connsiteX26" fmla="*/ 6182 w 13908"/>
                  <a:gd name="connsiteY26" fmla="*/ 9616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908" h="10131">
                    <a:moveTo>
                      <a:pt x="6182" y="9616"/>
                    </a:moveTo>
                    <a:cubicBezTo>
                      <a:pt x="2919" y="8929"/>
                      <a:pt x="2061" y="6869"/>
                      <a:pt x="1030" y="5323"/>
                    </a:cubicBezTo>
                    <a:lnTo>
                      <a:pt x="1030" y="5323"/>
                    </a:lnTo>
                    <a:cubicBezTo>
                      <a:pt x="859" y="5152"/>
                      <a:pt x="687" y="5152"/>
                      <a:pt x="687" y="4980"/>
                    </a:cubicBezTo>
                    <a:lnTo>
                      <a:pt x="687" y="4980"/>
                    </a:lnTo>
                    <a:cubicBezTo>
                      <a:pt x="172" y="4465"/>
                      <a:pt x="0" y="3950"/>
                      <a:pt x="0" y="3263"/>
                    </a:cubicBezTo>
                    <a:lnTo>
                      <a:pt x="0" y="3263"/>
                    </a:lnTo>
                    <a:cubicBezTo>
                      <a:pt x="0" y="3263"/>
                      <a:pt x="0" y="3091"/>
                      <a:pt x="0" y="3091"/>
                    </a:cubicBezTo>
                    <a:lnTo>
                      <a:pt x="0" y="3091"/>
                    </a:lnTo>
                    <a:cubicBezTo>
                      <a:pt x="0" y="2919"/>
                      <a:pt x="0" y="2748"/>
                      <a:pt x="172" y="2404"/>
                    </a:cubicBezTo>
                    <a:lnTo>
                      <a:pt x="172" y="2404"/>
                    </a:lnTo>
                    <a:cubicBezTo>
                      <a:pt x="859" y="344"/>
                      <a:pt x="2919" y="0"/>
                      <a:pt x="3950" y="0"/>
                    </a:cubicBezTo>
                    <a:lnTo>
                      <a:pt x="3950" y="0"/>
                    </a:lnTo>
                    <a:cubicBezTo>
                      <a:pt x="5495" y="0"/>
                      <a:pt x="7040" y="515"/>
                      <a:pt x="8586" y="1202"/>
                    </a:cubicBezTo>
                    <a:lnTo>
                      <a:pt x="8586" y="1202"/>
                    </a:lnTo>
                    <a:lnTo>
                      <a:pt x="7556" y="3435"/>
                    </a:lnTo>
                    <a:lnTo>
                      <a:pt x="6869" y="4808"/>
                    </a:lnTo>
                    <a:lnTo>
                      <a:pt x="7556" y="3435"/>
                    </a:lnTo>
                    <a:lnTo>
                      <a:pt x="8586" y="1202"/>
                    </a:lnTo>
                    <a:cubicBezTo>
                      <a:pt x="8758" y="1889"/>
                      <a:pt x="12707" y="1889"/>
                      <a:pt x="13909" y="6697"/>
                    </a:cubicBezTo>
                    <a:lnTo>
                      <a:pt x="13909" y="6697"/>
                    </a:lnTo>
                    <a:cubicBezTo>
                      <a:pt x="13909" y="7727"/>
                      <a:pt x="13566" y="8243"/>
                      <a:pt x="13051" y="8929"/>
                    </a:cubicBezTo>
                    <a:lnTo>
                      <a:pt x="13051" y="8929"/>
                    </a:lnTo>
                    <a:cubicBezTo>
                      <a:pt x="12020" y="9960"/>
                      <a:pt x="10647" y="10131"/>
                      <a:pt x="9788" y="10131"/>
                    </a:cubicBezTo>
                    <a:lnTo>
                      <a:pt x="9788" y="10131"/>
                    </a:lnTo>
                    <a:cubicBezTo>
                      <a:pt x="7899" y="10131"/>
                      <a:pt x="6182" y="9616"/>
                      <a:pt x="6182" y="9616"/>
                    </a:cubicBezTo>
                    <a:lnTo>
                      <a:pt x="6182" y="961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2" name="图形 7">
              <a:extLst>
                <a:ext uri="{FF2B5EF4-FFF2-40B4-BE49-F238E27FC236}">
                  <a16:creationId xmlns:a16="http://schemas.microsoft.com/office/drawing/2014/main" xmlns="" id="{3416862B-6A79-4E63-B56A-A18E7AE85714}"/>
                </a:ext>
              </a:extLst>
            </p:cNvPr>
            <p:cNvGrpSpPr/>
            <p:nvPr/>
          </p:nvGrpSpPr>
          <p:grpSpPr>
            <a:xfrm>
              <a:off x="3753125" y="3719250"/>
              <a:ext cx="2575" cy="4979"/>
              <a:chOff x="3753125" y="3719250"/>
              <a:chExt cx="2575" cy="4979"/>
            </a:xfrm>
            <a:solidFill>
              <a:srgbClr val="B4B4B4"/>
            </a:solidFill>
          </p:grpSpPr>
          <p:sp>
            <p:nvSpPr>
              <p:cNvPr id="1701" name="任意多边形: 形状 1700">
                <a:extLst>
                  <a:ext uri="{FF2B5EF4-FFF2-40B4-BE49-F238E27FC236}">
                    <a16:creationId xmlns:a16="http://schemas.microsoft.com/office/drawing/2014/main" xmlns="" id="{C75FE190-7C80-4926-B131-43689F0A5D88}"/>
                  </a:ext>
                </a:extLst>
              </p:cNvPr>
              <p:cNvSpPr/>
              <p:nvPr/>
            </p:nvSpPr>
            <p:spPr>
              <a:xfrm>
                <a:off x="3753125" y="3721825"/>
                <a:ext cx="2575" cy="17171"/>
              </a:xfrm>
              <a:custGeom>
                <a:avLst/>
                <a:gdLst>
                  <a:gd name="connsiteX0" fmla="*/ 1374 w 2575"/>
                  <a:gd name="connsiteY0" fmla="*/ 0 h 17171"/>
                  <a:gd name="connsiteX1" fmla="*/ 2576 w 2575"/>
                  <a:gd name="connsiteY1" fmla="*/ 0 h 17171"/>
                  <a:gd name="connsiteX2" fmla="*/ 1374 w 2575"/>
                  <a:gd name="connsiteY2" fmla="*/ 0 h 17171"/>
                  <a:gd name="connsiteX3" fmla="*/ 0 w 2575"/>
                  <a:gd name="connsiteY3" fmla="*/ 0 h 17171"/>
                  <a:gd name="connsiteX4" fmla="*/ 1374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2" name="任意多边形: 形状 1701">
                <a:extLst>
                  <a:ext uri="{FF2B5EF4-FFF2-40B4-BE49-F238E27FC236}">
                    <a16:creationId xmlns:a16="http://schemas.microsoft.com/office/drawing/2014/main" xmlns="" id="{35DDCEE2-BB94-4792-9F45-70626EAF7552}"/>
                  </a:ext>
                </a:extLst>
              </p:cNvPr>
              <p:cNvSpPr/>
              <p:nvPr/>
            </p:nvSpPr>
            <p:spPr>
              <a:xfrm>
                <a:off x="3753125" y="3719250"/>
                <a:ext cx="2575" cy="4979"/>
              </a:xfrm>
              <a:custGeom>
                <a:avLst/>
                <a:gdLst>
                  <a:gd name="connsiteX0" fmla="*/ 1374 w 2575"/>
                  <a:gd name="connsiteY0" fmla="*/ 4980 h 4979"/>
                  <a:gd name="connsiteX1" fmla="*/ 0 w 2575"/>
                  <a:gd name="connsiteY1" fmla="*/ 4980 h 4979"/>
                  <a:gd name="connsiteX2" fmla="*/ 0 w 2575"/>
                  <a:gd name="connsiteY2" fmla="*/ 0 h 4979"/>
                  <a:gd name="connsiteX3" fmla="*/ 1374 w 2575"/>
                  <a:gd name="connsiteY3" fmla="*/ 0 h 4979"/>
                  <a:gd name="connsiteX4" fmla="*/ 2576 w 2575"/>
                  <a:gd name="connsiteY4" fmla="*/ 0 h 4979"/>
                  <a:gd name="connsiteX5" fmla="*/ 2576 w 2575"/>
                  <a:gd name="connsiteY5" fmla="*/ 4980 h 4979"/>
                  <a:gd name="connsiteX6" fmla="*/ 1374 w 2575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979">
                    <a:moveTo>
                      <a:pt x="1374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980"/>
                    </a:lnTo>
                    <a:lnTo>
                      <a:pt x="1374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3" name="图形 7">
              <a:extLst>
                <a:ext uri="{FF2B5EF4-FFF2-40B4-BE49-F238E27FC236}">
                  <a16:creationId xmlns:a16="http://schemas.microsoft.com/office/drawing/2014/main" xmlns="" id="{1B966137-18F1-4D52-8520-7BCEFBFB2B9E}"/>
                </a:ext>
              </a:extLst>
            </p:cNvPr>
            <p:cNvGrpSpPr/>
            <p:nvPr/>
          </p:nvGrpSpPr>
          <p:grpSpPr>
            <a:xfrm>
              <a:off x="3760681" y="3694007"/>
              <a:ext cx="1201" cy="4808"/>
              <a:chOff x="3760681" y="3694007"/>
              <a:chExt cx="1201" cy="4808"/>
            </a:xfrm>
            <a:solidFill>
              <a:srgbClr val="B4B4B4"/>
            </a:solidFill>
          </p:grpSpPr>
          <p:sp>
            <p:nvSpPr>
              <p:cNvPr id="1699" name="任意多边形: 形状 1698">
                <a:extLst>
                  <a:ext uri="{FF2B5EF4-FFF2-40B4-BE49-F238E27FC236}">
                    <a16:creationId xmlns:a16="http://schemas.microsoft.com/office/drawing/2014/main" xmlns="" id="{0E212A07-2F5B-4AEA-AC17-498C469E59A9}"/>
                  </a:ext>
                </a:extLst>
              </p:cNvPr>
              <p:cNvSpPr/>
              <p:nvPr/>
            </p:nvSpPr>
            <p:spPr>
              <a:xfrm>
                <a:off x="3760681" y="3696412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0" name="任意多边形: 形状 1699">
                <a:extLst>
                  <a:ext uri="{FF2B5EF4-FFF2-40B4-BE49-F238E27FC236}">
                    <a16:creationId xmlns:a16="http://schemas.microsoft.com/office/drawing/2014/main" xmlns="" id="{C45048E1-CAFB-453A-9339-0EFE817383A1}"/>
                  </a:ext>
                </a:extLst>
              </p:cNvPr>
              <p:cNvSpPr/>
              <p:nvPr/>
            </p:nvSpPr>
            <p:spPr>
              <a:xfrm>
                <a:off x="3760681" y="3694007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2404 h 4808"/>
                  <a:gd name="connsiteX2" fmla="*/ 0 w 1201"/>
                  <a:gd name="connsiteY2" fmla="*/ 4808 h 4808"/>
                  <a:gd name="connsiteX3" fmla="*/ 0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0 h 4808"/>
                  <a:gd name="connsiteX6" fmla="*/ 1202 w 1201"/>
                  <a:gd name="connsiteY6" fmla="*/ 4808 h 4808"/>
                  <a:gd name="connsiteX7" fmla="*/ 0 w 1201"/>
                  <a:gd name="connsiteY7" fmla="*/ 4808 h 4808"/>
                  <a:gd name="connsiteX8" fmla="*/ 0 w 1201"/>
                  <a:gd name="connsiteY8" fmla="*/ 4808 h 4808"/>
                  <a:gd name="connsiteX9" fmla="*/ 0 w 1201"/>
                  <a:gd name="connsiteY9" fmla="*/ 2404 h 4808"/>
                  <a:gd name="connsiteX10" fmla="*/ 0 w 1201"/>
                  <a:gd name="connsiteY10" fmla="*/ 4808 h 4808"/>
                  <a:gd name="connsiteX11" fmla="*/ 0 w 1201"/>
                  <a:gd name="connsiteY11" fmla="*/ 2404 h 4808"/>
                  <a:gd name="connsiteX12" fmla="*/ 0 w 1201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4" name="图形 7">
              <a:extLst>
                <a:ext uri="{FF2B5EF4-FFF2-40B4-BE49-F238E27FC236}">
                  <a16:creationId xmlns:a16="http://schemas.microsoft.com/office/drawing/2014/main" xmlns="" id="{9BE60CB7-A19A-4B30-8FF6-B723659F1C78}"/>
                </a:ext>
              </a:extLst>
            </p:cNvPr>
            <p:cNvGrpSpPr/>
            <p:nvPr/>
          </p:nvGrpSpPr>
          <p:grpSpPr>
            <a:xfrm>
              <a:off x="3762055" y="3712896"/>
              <a:ext cx="4808" cy="1202"/>
              <a:chOff x="3762055" y="3712896"/>
              <a:chExt cx="4808" cy="1202"/>
            </a:xfrm>
            <a:solidFill>
              <a:srgbClr val="B4B4B4"/>
            </a:solidFill>
          </p:grpSpPr>
          <p:sp>
            <p:nvSpPr>
              <p:cNvPr id="1697" name="任意多边形: 形状 1696">
                <a:extLst>
                  <a:ext uri="{FF2B5EF4-FFF2-40B4-BE49-F238E27FC236}">
                    <a16:creationId xmlns:a16="http://schemas.microsoft.com/office/drawing/2014/main" xmlns="" id="{7EE311FC-A742-4308-882F-7660B00766A1}"/>
                  </a:ext>
                </a:extLst>
              </p:cNvPr>
              <p:cNvSpPr/>
              <p:nvPr/>
            </p:nvSpPr>
            <p:spPr>
              <a:xfrm>
                <a:off x="3764459" y="3712896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8" name="任意多边形: 形状 1697">
                <a:extLst>
                  <a:ext uri="{FF2B5EF4-FFF2-40B4-BE49-F238E27FC236}">
                    <a16:creationId xmlns:a16="http://schemas.microsoft.com/office/drawing/2014/main" xmlns="" id="{6FB7659F-2E58-4AE7-84B0-BC7BBBE5C08F}"/>
                  </a:ext>
                </a:extLst>
              </p:cNvPr>
              <p:cNvSpPr/>
              <p:nvPr/>
            </p:nvSpPr>
            <p:spPr>
              <a:xfrm>
                <a:off x="3762055" y="3712896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5" name="图形 7">
              <a:extLst>
                <a:ext uri="{FF2B5EF4-FFF2-40B4-BE49-F238E27FC236}">
                  <a16:creationId xmlns:a16="http://schemas.microsoft.com/office/drawing/2014/main" xmlns="" id="{A58280AE-CD7E-44F5-B821-B84C2B61E7FE}"/>
                </a:ext>
              </a:extLst>
            </p:cNvPr>
            <p:cNvGrpSpPr/>
            <p:nvPr/>
          </p:nvGrpSpPr>
          <p:grpSpPr>
            <a:xfrm>
              <a:off x="2886647" y="3349202"/>
              <a:ext cx="6181" cy="6009"/>
              <a:chOff x="2886647" y="3349202"/>
              <a:chExt cx="6181" cy="6009"/>
            </a:xfrm>
            <a:solidFill>
              <a:srgbClr val="B4B4B4"/>
            </a:solidFill>
          </p:grpSpPr>
          <p:sp>
            <p:nvSpPr>
              <p:cNvPr id="1695" name="任意多边形: 形状 1694">
                <a:extLst>
                  <a:ext uri="{FF2B5EF4-FFF2-40B4-BE49-F238E27FC236}">
                    <a16:creationId xmlns:a16="http://schemas.microsoft.com/office/drawing/2014/main" xmlns="" id="{0CD76906-221B-4B88-A02A-DD4CA438B21C}"/>
                  </a:ext>
                </a:extLst>
              </p:cNvPr>
              <p:cNvSpPr/>
              <p:nvPr/>
            </p:nvSpPr>
            <p:spPr>
              <a:xfrm>
                <a:off x="2889051" y="3351434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6" name="任意多边形: 形状 1695">
                <a:extLst>
                  <a:ext uri="{FF2B5EF4-FFF2-40B4-BE49-F238E27FC236}">
                    <a16:creationId xmlns:a16="http://schemas.microsoft.com/office/drawing/2014/main" xmlns="" id="{4F4A2B8D-02EF-4644-B51F-F5574A60D9B0}"/>
                  </a:ext>
                </a:extLst>
              </p:cNvPr>
              <p:cNvSpPr/>
              <p:nvPr/>
            </p:nvSpPr>
            <p:spPr>
              <a:xfrm>
                <a:off x="2886647" y="3349202"/>
                <a:ext cx="6181" cy="6009"/>
              </a:xfrm>
              <a:custGeom>
                <a:avLst/>
                <a:gdLst>
                  <a:gd name="connsiteX0" fmla="*/ 0 w 6181"/>
                  <a:gd name="connsiteY0" fmla="*/ 3606 h 6009"/>
                  <a:gd name="connsiteX1" fmla="*/ 0 w 6181"/>
                  <a:gd name="connsiteY1" fmla="*/ 2404 h 6009"/>
                  <a:gd name="connsiteX2" fmla="*/ 0 w 6181"/>
                  <a:gd name="connsiteY2" fmla="*/ 2404 h 6009"/>
                  <a:gd name="connsiteX3" fmla="*/ 0 w 6181"/>
                  <a:gd name="connsiteY3" fmla="*/ 0 h 6009"/>
                  <a:gd name="connsiteX4" fmla="*/ 2404 w 6181"/>
                  <a:gd name="connsiteY4" fmla="*/ 0 h 6009"/>
                  <a:gd name="connsiteX5" fmla="*/ 2919 w 6181"/>
                  <a:gd name="connsiteY5" fmla="*/ 0 h 6009"/>
                  <a:gd name="connsiteX6" fmla="*/ 2919 w 6181"/>
                  <a:gd name="connsiteY6" fmla="*/ 0 h 6009"/>
                  <a:gd name="connsiteX7" fmla="*/ 5323 w 6181"/>
                  <a:gd name="connsiteY7" fmla="*/ 858 h 6009"/>
                  <a:gd name="connsiteX8" fmla="*/ 5323 w 6181"/>
                  <a:gd name="connsiteY8" fmla="*/ 858 h 6009"/>
                  <a:gd name="connsiteX9" fmla="*/ 6182 w 6181"/>
                  <a:gd name="connsiteY9" fmla="*/ 3606 h 6009"/>
                  <a:gd name="connsiteX10" fmla="*/ 6182 w 6181"/>
                  <a:gd name="connsiteY10" fmla="*/ 3606 h 6009"/>
                  <a:gd name="connsiteX11" fmla="*/ 6182 w 6181"/>
                  <a:gd name="connsiteY11" fmla="*/ 6010 h 6009"/>
                  <a:gd name="connsiteX12" fmla="*/ 3778 w 6181"/>
                  <a:gd name="connsiteY12" fmla="*/ 6010 h 6009"/>
                  <a:gd name="connsiteX13" fmla="*/ 2576 w 6181"/>
                  <a:gd name="connsiteY13" fmla="*/ 6010 h 6009"/>
                  <a:gd name="connsiteX14" fmla="*/ 2576 w 6181"/>
                  <a:gd name="connsiteY14" fmla="*/ 6010 h 6009"/>
                  <a:gd name="connsiteX15" fmla="*/ 172 w 6181"/>
                  <a:gd name="connsiteY15" fmla="*/ 6010 h 6009"/>
                  <a:gd name="connsiteX16" fmla="*/ 172 w 6181"/>
                  <a:gd name="connsiteY16" fmla="*/ 3606 h 6009"/>
                  <a:gd name="connsiteX17" fmla="*/ 0 w 6181"/>
                  <a:gd name="connsiteY17" fmla="*/ 3606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09">
                    <a:moveTo>
                      <a:pt x="0" y="3606"/>
                    </a:move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5" y="0"/>
                      <a:pt x="4121" y="0"/>
                      <a:pt x="5323" y="858"/>
                    </a:cubicBezTo>
                    <a:lnTo>
                      <a:pt x="5323" y="858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cubicBezTo>
                      <a:pt x="3778" y="6010"/>
                      <a:pt x="3778" y="6010"/>
                      <a:pt x="2576" y="6010"/>
                    </a:cubicBezTo>
                    <a:lnTo>
                      <a:pt x="2576" y="6010"/>
                    </a:lnTo>
                    <a:lnTo>
                      <a:pt x="172" y="6010"/>
                    </a:lnTo>
                    <a:lnTo>
                      <a:pt x="172" y="3606"/>
                    </a:lnTo>
                    <a:lnTo>
                      <a:pt x="0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6" name="图形 7">
              <a:extLst>
                <a:ext uri="{FF2B5EF4-FFF2-40B4-BE49-F238E27FC236}">
                  <a16:creationId xmlns:a16="http://schemas.microsoft.com/office/drawing/2014/main" xmlns="" id="{CF4FA5A8-292A-490D-BE7D-E086CEB3E9F8}"/>
                </a:ext>
              </a:extLst>
            </p:cNvPr>
            <p:cNvGrpSpPr/>
            <p:nvPr/>
          </p:nvGrpSpPr>
          <p:grpSpPr>
            <a:xfrm>
              <a:off x="2904162" y="3365343"/>
              <a:ext cx="1202" cy="4979"/>
              <a:chOff x="2904162" y="3365343"/>
              <a:chExt cx="1202" cy="4979"/>
            </a:xfrm>
            <a:solidFill>
              <a:srgbClr val="B4B4B4"/>
            </a:solidFill>
          </p:grpSpPr>
          <p:sp>
            <p:nvSpPr>
              <p:cNvPr id="1693" name="任意多边形: 形状 1692">
                <a:extLst>
                  <a:ext uri="{FF2B5EF4-FFF2-40B4-BE49-F238E27FC236}">
                    <a16:creationId xmlns:a16="http://schemas.microsoft.com/office/drawing/2014/main" xmlns="" id="{31AE8AAB-8AA3-43A7-9C0F-76BB362F077E}"/>
                  </a:ext>
                </a:extLst>
              </p:cNvPr>
              <p:cNvSpPr/>
              <p:nvPr/>
            </p:nvSpPr>
            <p:spPr>
              <a:xfrm>
                <a:off x="2904162" y="3367919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4" name="任意多边形: 形状 1693">
                <a:extLst>
                  <a:ext uri="{FF2B5EF4-FFF2-40B4-BE49-F238E27FC236}">
                    <a16:creationId xmlns:a16="http://schemas.microsoft.com/office/drawing/2014/main" xmlns="" id="{50DC30C2-03A0-4B00-AC27-199306064D0B}"/>
                  </a:ext>
                </a:extLst>
              </p:cNvPr>
              <p:cNvSpPr/>
              <p:nvPr/>
            </p:nvSpPr>
            <p:spPr>
              <a:xfrm>
                <a:off x="2904162" y="3365343"/>
                <a:ext cx="1202" cy="4979"/>
              </a:xfrm>
              <a:custGeom>
                <a:avLst/>
                <a:gdLst>
                  <a:gd name="connsiteX0" fmla="*/ 172 w 1202"/>
                  <a:gd name="connsiteY0" fmla="*/ 4980 h 4979"/>
                  <a:gd name="connsiteX1" fmla="*/ 0 w 1202"/>
                  <a:gd name="connsiteY1" fmla="*/ 4980 h 4979"/>
                  <a:gd name="connsiteX2" fmla="*/ 0 w 1202"/>
                  <a:gd name="connsiteY2" fmla="*/ 0 h 4979"/>
                  <a:gd name="connsiteX3" fmla="*/ 1202 w 1202"/>
                  <a:gd name="connsiteY3" fmla="*/ 0 h 4979"/>
                  <a:gd name="connsiteX4" fmla="*/ 1202 w 1202"/>
                  <a:gd name="connsiteY4" fmla="*/ 0 h 4979"/>
                  <a:gd name="connsiteX5" fmla="*/ 1202 w 1202"/>
                  <a:gd name="connsiteY5" fmla="*/ 2404 h 4979"/>
                  <a:gd name="connsiteX6" fmla="*/ 1202 w 1202"/>
                  <a:gd name="connsiteY6" fmla="*/ 4808 h 4979"/>
                  <a:gd name="connsiteX7" fmla="*/ 172 w 1202"/>
                  <a:gd name="connsiteY7" fmla="*/ 4980 h 4979"/>
                  <a:gd name="connsiteX8" fmla="*/ 172 w 1202"/>
                  <a:gd name="connsiteY8" fmla="*/ 4980 h 4979"/>
                  <a:gd name="connsiteX9" fmla="*/ 1202 w 1202"/>
                  <a:gd name="connsiteY9" fmla="*/ 2576 h 4979"/>
                  <a:gd name="connsiteX10" fmla="*/ 1202 w 1202"/>
                  <a:gd name="connsiteY10" fmla="*/ 172 h 4979"/>
                  <a:gd name="connsiteX11" fmla="*/ 1202 w 1202"/>
                  <a:gd name="connsiteY11" fmla="*/ 2576 h 4979"/>
                  <a:gd name="connsiteX12" fmla="*/ 1202 w 1202"/>
                  <a:gd name="connsiteY12" fmla="*/ 2576 h 4979"/>
                  <a:gd name="connsiteX13" fmla="*/ 1202 w 1202"/>
                  <a:gd name="connsiteY13" fmla="*/ 172 h 4979"/>
                  <a:gd name="connsiteX14" fmla="*/ 1202 w 1202"/>
                  <a:gd name="connsiteY14" fmla="*/ 2576 h 4979"/>
                  <a:gd name="connsiteX15" fmla="*/ 1202 w 1202"/>
                  <a:gd name="connsiteY15" fmla="*/ 172 h 4979"/>
                  <a:gd name="connsiteX16" fmla="*/ 1202 w 1202"/>
                  <a:gd name="connsiteY16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979">
                    <a:moveTo>
                      <a:pt x="172" y="4980"/>
                    </a:moveTo>
                    <a:lnTo>
                      <a:pt x="0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980"/>
                      <a:pt x="344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172"/>
                    </a:moveTo>
                    <a:lnTo>
                      <a:pt x="1202" y="2576"/>
                    </a:lnTo>
                    <a:lnTo>
                      <a:pt x="1202" y="172"/>
                    </a:lnTo>
                    <a:lnTo>
                      <a:pt x="1202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7" name="图形 7">
              <a:extLst>
                <a:ext uri="{FF2B5EF4-FFF2-40B4-BE49-F238E27FC236}">
                  <a16:creationId xmlns:a16="http://schemas.microsoft.com/office/drawing/2014/main" xmlns="" id="{45DBF1B3-498B-4921-8600-8A1CFF2F833F}"/>
                </a:ext>
              </a:extLst>
            </p:cNvPr>
            <p:cNvGrpSpPr/>
            <p:nvPr/>
          </p:nvGrpSpPr>
          <p:grpSpPr>
            <a:xfrm>
              <a:off x="2888020" y="3385777"/>
              <a:ext cx="9444" cy="5495"/>
              <a:chOff x="2888020" y="3385777"/>
              <a:chExt cx="9444" cy="5495"/>
            </a:xfrm>
            <a:solidFill>
              <a:srgbClr val="B4B4B4"/>
            </a:solidFill>
          </p:grpSpPr>
          <p:sp>
            <p:nvSpPr>
              <p:cNvPr id="1691" name="任意多边形: 形状 1690">
                <a:extLst>
                  <a:ext uri="{FF2B5EF4-FFF2-40B4-BE49-F238E27FC236}">
                    <a16:creationId xmlns:a16="http://schemas.microsoft.com/office/drawing/2014/main" xmlns="" id="{208F72C6-101F-4F29-8231-58B5CC120891}"/>
                  </a:ext>
                </a:extLst>
              </p:cNvPr>
              <p:cNvSpPr/>
              <p:nvPr/>
            </p:nvSpPr>
            <p:spPr>
              <a:xfrm>
                <a:off x="2890424" y="3388353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2" name="任意多边形: 形状 1691">
                <a:extLst>
                  <a:ext uri="{FF2B5EF4-FFF2-40B4-BE49-F238E27FC236}">
                    <a16:creationId xmlns:a16="http://schemas.microsoft.com/office/drawing/2014/main" xmlns="" id="{F9CED5DD-54B9-48CA-859B-68DF7BE806D5}"/>
                  </a:ext>
                </a:extLst>
              </p:cNvPr>
              <p:cNvSpPr/>
              <p:nvPr/>
            </p:nvSpPr>
            <p:spPr>
              <a:xfrm>
                <a:off x="2888020" y="3385777"/>
                <a:ext cx="9444" cy="5495"/>
              </a:xfrm>
              <a:custGeom>
                <a:avLst/>
                <a:gdLst>
                  <a:gd name="connsiteX0" fmla="*/ 3606 w 9444"/>
                  <a:gd name="connsiteY0" fmla="*/ 4980 h 5495"/>
                  <a:gd name="connsiteX1" fmla="*/ 4121 w 9444"/>
                  <a:gd name="connsiteY1" fmla="*/ 5495 h 5495"/>
                  <a:gd name="connsiteX2" fmla="*/ 2748 w 9444"/>
                  <a:gd name="connsiteY2" fmla="*/ 4980 h 5495"/>
                  <a:gd name="connsiteX3" fmla="*/ 2404 w 9444"/>
                  <a:gd name="connsiteY3" fmla="*/ 4980 h 5495"/>
                  <a:gd name="connsiteX4" fmla="*/ 2404 w 9444"/>
                  <a:gd name="connsiteY4" fmla="*/ 4808 h 5495"/>
                  <a:gd name="connsiteX5" fmla="*/ 0 w 9444"/>
                  <a:gd name="connsiteY5" fmla="*/ 3778 h 5495"/>
                  <a:gd name="connsiteX6" fmla="*/ 0 w 9444"/>
                  <a:gd name="connsiteY6" fmla="*/ 0 h 5495"/>
                  <a:gd name="connsiteX7" fmla="*/ 2404 w 9444"/>
                  <a:gd name="connsiteY7" fmla="*/ 0 h 5495"/>
                  <a:gd name="connsiteX8" fmla="*/ 9444 w 9444"/>
                  <a:gd name="connsiteY8" fmla="*/ 0 h 5495"/>
                  <a:gd name="connsiteX9" fmla="*/ 5323 w 9444"/>
                  <a:gd name="connsiteY9" fmla="*/ 4121 h 5495"/>
                  <a:gd name="connsiteX10" fmla="*/ 4121 w 9444"/>
                  <a:gd name="connsiteY10" fmla="*/ 5323 h 5495"/>
                  <a:gd name="connsiteX11" fmla="*/ 3606 w 9444"/>
                  <a:gd name="connsiteY11" fmla="*/ 4980 h 5495"/>
                  <a:gd name="connsiteX12" fmla="*/ 3606 w 9444"/>
                  <a:gd name="connsiteY12" fmla="*/ 4980 h 5495"/>
                  <a:gd name="connsiteX13" fmla="*/ 2404 w 9444"/>
                  <a:gd name="connsiteY13" fmla="*/ 3778 h 5495"/>
                  <a:gd name="connsiteX14" fmla="*/ 2404 w 9444"/>
                  <a:gd name="connsiteY14" fmla="*/ 3778 h 5495"/>
                  <a:gd name="connsiteX15" fmla="*/ 2404 w 9444"/>
                  <a:gd name="connsiteY15" fmla="*/ 3778 h 5495"/>
                  <a:gd name="connsiteX16" fmla="*/ 2404 w 9444"/>
                  <a:gd name="connsiteY16" fmla="*/ 3778 h 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44" h="5495">
                    <a:moveTo>
                      <a:pt x="3606" y="4980"/>
                    </a:moveTo>
                    <a:lnTo>
                      <a:pt x="4121" y="5495"/>
                    </a:lnTo>
                    <a:lnTo>
                      <a:pt x="2748" y="4980"/>
                    </a:lnTo>
                    <a:lnTo>
                      <a:pt x="2404" y="4980"/>
                    </a:lnTo>
                    <a:lnTo>
                      <a:pt x="2404" y="4808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9444" y="0"/>
                    </a:lnTo>
                    <a:lnTo>
                      <a:pt x="5323" y="4121"/>
                    </a:lnTo>
                    <a:lnTo>
                      <a:pt x="4121" y="5323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  <a:moveTo>
                      <a:pt x="2404" y="3778"/>
                    </a:moveTo>
                    <a:lnTo>
                      <a:pt x="2404" y="3778"/>
                    </a:lnTo>
                    <a:lnTo>
                      <a:pt x="2404" y="3778"/>
                    </a:lnTo>
                    <a:lnTo>
                      <a:pt x="2404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8" name="图形 7">
              <a:extLst>
                <a:ext uri="{FF2B5EF4-FFF2-40B4-BE49-F238E27FC236}">
                  <a16:creationId xmlns:a16="http://schemas.microsoft.com/office/drawing/2014/main" xmlns="" id="{E7CFBCBA-0620-4729-A961-15CB8B33C086}"/>
                </a:ext>
              </a:extLst>
            </p:cNvPr>
            <p:cNvGrpSpPr/>
            <p:nvPr/>
          </p:nvGrpSpPr>
          <p:grpSpPr>
            <a:xfrm>
              <a:off x="3434421" y="3269182"/>
              <a:ext cx="6181" cy="6009"/>
              <a:chOff x="3434421" y="3269182"/>
              <a:chExt cx="6181" cy="6009"/>
            </a:xfrm>
            <a:solidFill>
              <a:srgbClr val="B4B4B4"/>
            </a:solidFill>
          </p:grpSpPr>
          <p:sp>
            <p:nvSpPr>
              <p:cNvPr id="1689" name="任意多边形: 形状 1688">
                <a:extLst>
                  <a:ext uri="{FF2B5EF4-FFF2-40B4-BE49-F238E27FC236}">
                    <a16:creationId xmlns:a16="http://schemas.microsoft.com/office/drawing/2014/main" xmlns="" id="{E967EBBD-32E5-4814-9B23-EBF511965859}"/>
                  </a:ext>
                </a:extLst>
              </p:cNvPr>
              <p:cNvSpPr/>
              <p:nvPr/>
            </p:nvSpPr>
            <p:spPr>
              <a:xfrm>
                <a:off x="3436653" y="3271586"/>
                <a:ext cx="1201" cy="1201"/>
              </a:xfrm>
              <a:custGeom>
                <a:avLst/>
                <a:gdLst>
                  <a:gd name="connsiteX0" fmla="*/ 0 w 1201"/>
                  <a:gd name="connsiteY0" fmla="*/ 1202 h 1201"/>
                  <a:gd name="connsiteX1" fmla="*/ 1202 w 1201"/>
                  <a:gd name="connsiteY1" fmla="*/ 1202 h 1201"/>
                  <a:gd name="connsiteX2" fmla="*/ 0 w 1201"/>
                  <a:gd name="connsiteY2" fmla="*/ 0 h 1201"/>
                  <a:gd name="connsiteX3" fmla="*/ 0 w 1201"/>
                  <a:gd name="connsiteY3" fmla="*/ 1202 h 1201"/>
                  <a:gd name="connsiteX4" fmla="*/ 0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0" name="任意多边形: 形状 1689">
                <a:extLst>
                  <a:ext uri="{FF2B5EF4-FFF2-40B4-BE49-F238E27FC236}">
                    <a16:creationId xmlns:a16="http://schemas.microsoft.com/office/drawing/2014/main" xmlns="" id="{BFBB2205-FC78-4D72-832B-126E9857F890}"/>
                  </a:ext>
                </a:extLst>
              </p:cNvPr>
              <p:cNvSpPr/>
              <p:nvPr/>
            </p:nvSpPr>
            <p:spPr>
              <a:xfrm>
                <a:off x="3434421" y="3269182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2404 w 6181"/>
                  <a:gd name="connsiteY1" fmla="*/ 6010 h 6009"/>
                  <a:gd name="connsiteX2" fmla="*/ 2404 w 6181"/>
                  <a:gd name="connsiteY2" fmla="*/ 6010 h 6009"/>
                  <a:gd name="connsiteX3" fmla="*/ 0 w 6181"/>
                  <a:gd name="connsiteY3" fmla="*/ 6010 h 6009"/>
                  <a:gd name="connsiteX4" fmla="*/ 0 w 6181"/>
                  <a:gd name="connsiteY4" fmla="*/ 3606 h 6009"/>
                  <a:gd name="connsiteX5" fmla="*/ 0 w 6181"/>
                  <a:gd name="connsiteY5" fmla="*/ 2404 h 6009"/>
                  <a:gd name="connsiteX6" fmla="*/ 0 w 6181"/>
                  <a:gd name="connsiteY6" fmla="*/ 2404 h 6009"/>
                  <a:gd name="connsiteX7" fmla="*/ 0 w 6181"/>
                  <a:gd name="connsiteY7" fmla="*/ 0 h 6009"/>
                  <a:gd name="connsiteX8" fmla="*/ 2404 w 6181"/>
                  <a:gd name="connsiteY8" fmla="*/ 0 h 6009"/>
                  <a:gd name="connsiteX9" fmla="*/ 2919 w 6181"/>
                  <a:gd name="connsiteY9" fmla="*/ 0 h 6009"/>
                  <a:gd name="connsiteX10" fmla="*/ 2919 w 6181"/>
                  <a:gd name="connsiteY10" fmla="*/ 0 h 6009"/>
                  <a:gd name="connsiteX11" fmla="*/ 5323 w 6181"/>
                  <a:gd name="connsiteY11" fmla="*/ 859 h 6009"/>
                  <a:gd name="connsiteX12" fmla="*/ 5323 w 6181"/>
                  <a:gd name="connsiteY12" fmla="*/ 859 h 6009"/>
                  <a:gd name="connsiteX13" fmla="*/ 6182 w 6181"/>
                  <a:gd name="connsiteY13" fmla="*/ 3606 h 6009"/>
                  <a:gd name="connsiteX14" fmla="*/ 6182 w 6181"/>
                  <a:gd name="connsiteY14" fmla="*/ 3606 h 6009"/>
                  <a:gd name="connsiteX15" fmla="*/ 6182 w 6181"/>
                  <a:gd name="connsiteY15" fmla="*/ 6010 h 6009"/>
                  <a:gd name="connsiteX16" fmla="*/ 3606 w 6181"/>
                  <a:gd name="connsiteY16" fmla="*/ 6010 h 6009"/>
                  <a:gd name="connsiteX17" fmla="*/ 3606 w 6181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59" name="图形 7">
              <a:extLst>
                <a:ext uri="{FF2B5EF4-FFF2-40B4-BE49-F238E27FC236}">
                  <a16:creationId xmlns:a16="http://schemas.microsoft.com/office/drawing/2014/main" xmlns="" id="{DBC4F2FE-DC3F-4B47-96A1-A918BB93EFE8}"/>
                </a:ext>
              </a:extLst>
            </p:cNvPr>
            <p:cNvGrpSpPr/>
            <p:nvPr/>
          </p:nvGrpSpPr>
          <p:grpSpPr>
            <a:xfrm>
              <a:off x="3426693" y="3284293"/>
              <a:ext cx="1201" cy="4979"/>
              <a:chOff x="3426693" y="3284293"/>
              <a:chExt cx="1201" cy="4979"/>
            </a:xfrm>
            <a:solidFill>
              <a:srgbClr val="B4B4B4"/>
            </a:solidFill>
          </p:grpSpPr>
          <p:sp>
            <p:nvSpPr>
              <p:cNvPr id="1687" name="任意多边形: 形状 1686">
                <a:extLst>
                  <a:ext uri="{FF2B5EF4-FFF2-40B4-BE49-F238E27FC236}">
                    <a16:creationId xmlns:a16="http://schemas.microsoft.com/office/drawing/2014/main" xmlns="" id="{50480568-A473-4853-9E55-56235368E423}"/>
                  </a:ext>
                </a:extLst>
              </p:cNvPr>
              <p:cNvSpPr/>
              <p:nvPr/>
            </p:nvSpPr>
            <p:spPr>
              <a:xfrm>
                <a:off x="3426693" y="3286869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  <a:gd name="connsiteX3" fmla="*/ 1202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8" name="任意多边形: 形状 1687">
                <a:extLst>
                  <a:ext uri="{FF2B5EF4-FFF2-40B4-BE49-F238E27FC236}">
                    <a16:creationId xmlns:a16="http://schemas.microsoft.com/office/drawing/2014/main" xmlns="" id="{95987FC3-D7FE-4650-B2B3-D2CE275A1D7F}"/>
                  </a:ext>
                </a:extLst>
              </p:cNvPr>
              <p:cNvSpPr/>
              <p:nvPr/>
            </p:nvSpPr>
            <p:spPr>
              <a:xfrm>
                <a:off x="3426693" y="3284293"/>
                <a:ext cx="1201" cy="4979"/>
              </a:xfrm>
              <a:custGeom>
                <a:avLst/>
                <a:gdLst>
                  <a:gd name="connsiteX0" fmla="*/ 0 w 1201"/>
                  <a:gd name="connsiteY0" fmla="*/ 4980 h 4979"/>
                  <a:gd name="connsiteX1" fmla="*/ 0 w 1201"/>
                  <a:gd name="connsiteY1" fmla="*/ 172 h 4979"/>
                  <a:gd name="connsiteX2" fmla="*/ 1202 w 1201"/>
                  <a:gd name="connsiteY2" fmla="*/ 172 h 4979"/>
                  <a:gd name="connsiteX3" fmla="*/ 1202 w 1201"/>
                  <a:gd name="connsiteY3" fmla="*/ 172 h 4979"/>
                  <a:gd name="connsiteX4" fmla="*/ 1202 w 1201"/>
                  <a:gd name="connsiteY4" fmla="*/ 2576 h 4979"/>
                  <a:gd name="connsiteX5" fmla="*/ 1202 w 1201"/>
                  <a:gd name="connsiteY5" fmla="*/ 4980 h 4979"/>
                  <a:gd name="connsiteX6" fmla="*/ 0 w 1201"/>
                  <a:gd name="connsiteY6" fmla="*/ 4980 h 4979"/>
                  <a:gd name="connsiteX7" fmla="*/ 0 w 1201"/>
                  <a:gd name="connsiteY7" fmla="*/ 4980 h 4979"/>
                  <a:gd name="connsiteX8" fmla="*/ 1202 w 1201"/>
                  <a:gd name="connsiteY8" fmla="*/ 2576 h 4979"/>
                  <a:gd name="connsiteX9" fmla="*/ 1202 w 1201"/>
                  <a:gd name="connsiteY9" fmla="*/ 172 h 4979"/>
                  <a:gd name="connsiteX10" fmla="*/ 1202 w 1201"/>
                  <a:gd name="connsiteY10" fmla="*/ 2576 h 4979"/>
                  <a:gd name="connsiteX11" fmla="*/ 1202 w 1201"/>
                  <a:gd name="connsiteY11" fmla="*/ 2576 h 4979"/>
                  <a:gd name="connsiteX12" fmla="*/ 1202 w 1201"/>
                  <a:gd name="connsiteY12" fmla="*/ 0 h 4979"/>
                  <a:gd name="connsiteX13" fmla="*/ 1202 w 1201"/>
                  <a:gd name="connsiteY13" fmla="*/ 2404 h 4979"/>
                  <a:gd name="connsiteX14" fmla="*/ 1202 w 1201"/>
                  <a:gd name="connsiteY14" fmla="*/ 0 h 4979"/>
                  <a:gd name="connsiteX15" fmla="*/ 1202 w 1201"/>
                  <a:gd name="connsiteY15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1" h="4979">
                    <a:moveTo>
                      <a:pt x="0" y="4980"/>
                    </a:move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0" name="图形 7">
              <a:extLst>
                <a:ext uri="{FF2B5EF4-FFF2-40B4-BE49-F238E27FC236}">
                  <a16:creationId xmlns:a16="http://schemas.microsoft.com/office/drawing/2014/main" xmlns="" id="{5A564EDB-35F4-427A-9F68-EB05F081D2EA}"/>
                </a:ext>
              </a:extLst>
            </p:cNvPr>
            <p:cNvGrpSpPr/>
            <p:nvPr/>
          </p:nvGrpSpPr>
          <p:grpSpPr>
            <a:xfrm>
              <a:off x="3442491" y="3103820"/>
              <a:ext cx="4808" cy="2575"/>
              <a:chOff x="3442491" y="3103820"/>
              <a:chExt cx="4808" cy="2575"/>
            </a:xfrm>
            <a:solidFill>
              <a:srgbClr val="B4B4B4"/>
            </a:solidFill>
          </p:grpSpPr>
          <p:sp>
            <p:nvSpPr>
              <p:cNvPr id="1685" name="任意多边形: 形状 1684">
                <a:extLst>
                  <a:ext uri="{FF2B5EF4-FFF2-40B4-BE49-F238E27FC236}">
                    <a16:creationId xmlns:a16="http://schemas.microsoft.com/office/drawing/2014/main" xmlns="" id="{D6C9B743-5558-43C8-9448-A56DD31A8006}"/>
                  </a:ext>
                </a:extLst>
              </p:cNvPr>
              <p:cNvSpPr/>
              <p:nvPr/>
            </p:nvSpPr>
            <p:spPr>
              <a:xfrm>
                <a:off x="3444895" y="3103820"/>
                <a:ext cx="17171" cy="2575"/>
              </a:xfrm>
              <a:custGeom>
                <a:avLst/>
                <a:gdLst>
                  <a:gd name="connsiteX0" fmla="*/ 0 w 17171"/>
                  <a:gd name="connsiteY0" fmla="*/ 2576 h 2575"/>
                  <a:gd name="connsiteX1" fmla="*/ 0 w 17171"/>
                  <a:gd name="connsiteY1" fmla="*/ 1374 h 2575"/>
                  <a:gd name="connsiteX2" fmla="*/ 0 w 17171"/>
                  <a:gd name="connsiteY2" fmla="*/ 0 h 2575"/>
                  <a:gd name="connsiteX3" fmla="*/ 0 w 17171"/>
                  <a:gd name="connsiteY3" fmla="*/ 1374 h 2575"/>
                  <a:gd name="connsiteX4" fmla="*/ 0 w 1717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6" name="任意多边形: 形状 1685">
                <a:extLst>
                  <a:ext uri="{FF2B5EF4-FFF2-40B4-BE49-F238E27FC236}">
                    <a16:creationId xmlns:a16="http://schemas.microsoft.com/office/drawing/2014/main" xmlns="" id="{692767D3-D0B0-4E65-813C-2C9236B5E236}"/>
                  </a:ext>
                </a:extLst>
              </p:cNvPr>
              <p:cNvSpPr/>
              <p:nvPr/>
            </p:nvSpPr>
            <p:spPr>
              <a:xfrm>
                <a:off x="3442491" y="3103820"/>
                <a:ext cx="4808" cy="2575"/>
              </a:xfrm>
              <a:custGeom>
                <a:avLst/>
                <a:gdLst>
                  <a:gd name="connsiteX0" fmla="*/ 0 w 4808"/>
                  <a:gd name="connsiteY0" fmla="*/ 2576 h 2575"/>
                  <a:gd name="connsiteX1" fmla="*/ 0 w 4808"/>
                  <a:gd name="connsiteY1" fmla="*/ 1374 h 2575"/>
                  <a:gd name="connsiteX2" fmla="*/ 0 w 4808"/>
                  <a:gd name="connsiteY2" fmla="*/ 172 h 2575"/>
                  <a:gd name="connsiteX3" fmla="*/ 4808 w 4808"/>
                  <a:gd name="connsiteY3" fmla="*/ 0 h 2575"/>
                  <a:gd name="connsiteX4" fmla="*/ 4808 w 4808"/>
                  <a:gd name="connsiteY4" fmla="*/ 1374 h 2575"/>
                  <a:gd name="connsiteX5" fmla="*/ 4808 w 4808"/>
                  <a:gd name="connsiteY5" fmla="*/ 2576 h 2575"/>
                  <a:gd name="connsiteX6" fmla="*/ 0 w 4808"/>
                  <a:gd name="connsiteY6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8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172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4808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1" name="图形 7">
              <a:extLst>
                <a:ext uri="{FF2B5EF4-FFF2-40B4-BE49-F238E27FC236}">
                  <a16:creationId xmlns:a16="http://schemas.microsoft.com/office/drawing/2014/main" xmlns="" id="{39CD625A-2B97-4FC0-9C1A-61B70F166F77}"/>
                </a:ext>
              </a:extLst>
            </p:cNvPr>
            <p:cNvGrpSpPr/>
            <p:nvPr/>
          </p:nvGrpSpPr>
          <p:grpSpPr>
            <a:xfrm>
              <a:off x="3461552" y="3229859"/>
              <a:ext cx="9787" cy="11676"/>
              <a:chOff x="3461552" y="3229859"/>
              <a:chExt cx="9787" cy="11676"/>
            </a:xfrm>
            <a:solidFill>
              <a:srgbClr val="B4B4B4"/>
            </a:solidFill>
          </p:grpSpPr>
          <p:sp>
            <p:nvSpPr>
              <p:cNvPr id="1683" name="任意多边形: 形状 1682">
                <a:extLst>
                  <a:ext uri="{FF2B5EF4-FFF2-40B4-BE49-F238E27FC236}">
                    <a16:creationId xmlns:a16="http://schemas.microsoft.com/office/drawing/2014/main" xmlns="" id="{9FFA71BB-9A2F-44BD-9B04-99C5A5DC08F1}"/>
                  </a:ext>
                </a:extLst>
              </p:cNvPr>
              <p:cNvSpPr/>
              <p:nvPr/>
            </p:nvSpPr>
            <p:spPr>
              <a:xfrm>
                <a:off x="3463896" y="3232398"/>
                <a:ext cx="4891" cy="6686"/>
              </a:xfrm>
              <a:custGeom>
                <a:avLst/>
                <a:gdLst>
                  <a:gd name="connsiteX0" fmla="*/ 1605 w 4891"/>
                  <a:gd name="connsiteY0" fmla="*/ 1067 h 6686"/>
                  <a:gd name="connsiteX1" fmla="*/ 403 w 4891"/>
                  <a:gd name="connsiteY1" fmla="*/ 6218 h 6686"/>
                  <a:gd name="connsiteX2" fmla="*/ 4181 w 4891"/>
                  <a:gd name="connsiteY2" fmla="*/ 3642 h 6686"/>
                  <a:gd name="connsiteX3" fmla="*/ 1605 w 4891"/>
                  <a:gd name="connsiteY3" fmla="*/ 1067 h 6686"/>
                  <a:gd name="connsiteX4" fmla="*/ 1605 w 4891"/>
                  <a:gd name="connsiteY4" fmla="*/ 1067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1" h="6686">
                    <a:moveTo>
                      <a:pt x="1605" y="1067"/>
                    </a:moveTo>
                    <a:cubicBezTo>
                      <a:pt x="1605" y="1067"/>
                      <a:pt x="-970" y="4845"/>
                      <a:pt x="403" y="6218"/>
                    </a:cubicBezTo>
                    <a:cubicBezTo>
                      <a:pt x="1605" y="7420"/>
                      <a:pt x="4181" y="6218"/>
                      <a:pt x="4181" y="3642"/>
                    </a:cubicBezTo>
                    <a:cubicBezTo>
                      <a:pt x="5383" y="1067"/>
                      <a:pt x="5383" y="-1509"/>
                      <a:pt x="1605" y="1067"/>
                    </a:cubicBezTo>
                    <a:lnTo>
                      <a:pt x="1605" y="10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4" name="任意多边形: 形状 1683">
                <a:extLst>
                  <a:ext uri="{FF2B5EF4-FFF2-40B4-BE49-F238E27FC236}">
                    <a16:creationId xmlns:a16="http://schemas.microsoft.com/office/drawing/2014/main" xmlns="" id="{EB5D98B5-F294-4F37-B393-FD84FB594A3F}"/>
                  </a:ext>
                </a:extLst>
              </p:cNvPr>
              <p:cNvSpPr/>
              <p:nvPr/>
            </p:nvSpPr>
            <p:spPr>
              <a:xfrm>
                <a:off x="3461552" y="3229859"/>
                <a:ext cx="9787" cy="11676"/>
              </a:xfrm>
              <a:custGeom>
                <a:avLst/>
                <a:gdLst>
                  <a:gd name="connsiteX0" fmla="*/ 1030 w 9787"/>
                  <a:gd name="connsiteY0" fmla="*/ 10303 h 11676"/>
                  <a:gd name="connsiteX1" fmla="*/ 0 w 9787"/>
                  <a:gd name="connsiteY1" fmla="*/ 7556 h 11676"/>
                  <a:gd name="connsiteX2" fmla="*/ 0 w 9787"/>
                  <a:gd name="connsiteY2" fmla="*/ 7556 h 11676"/>
                  <a:gd name="connsiteX3" fmla="*/ 2061 w 9787"/>
                  <a:gd name="connsiteY3" fmla="*/ 2232 h 11676"/>
                  <a:gd name="connsiteX4" fmla="*/ 2061 w 9787"/>
                  <a:gd name="connsiteY4" fmla="*/ 2232 h 11676"/>
                  <a:gd name="connsiteX5" fmla="*/ 4121 w 9787"/>
                  <a:gd name="connsiteY5" fmla="*/ 3606 h 11676"/>
                  <a:gd name="connsiteX6" fmla="*/ 2748 w 9787"/>
                  <a:gd name="connsiteY6" fmla="*/ 1546 h 11676"/>
                  <a:gd name="connsiteX7" fmla="*/ 6525 w 9787"/>
                  <a:gd name="connsiteY7" fmla="*/ 0 h 11676"/>
                  <a:gd name="connsiteX8" fmla="*/ 6525 w 9787"/>
                  <a:gd name="connsiteY8" fmla="*/ 0 h 11676"/>
                  <a:gd name="connsiteX9" fmla="*/ 9788 w 9787"/>
                  <a:gd name="connsiteY9" fmla="*/ 3606 h 11676"/>
                  <a:gd name="connsiteX10" fmla="*/ 9788 w 9787"/>
                  <a:gd name="connsiteY10" fmla="*/ 3606 h 11676"/>
                  <a:gd name="connsiteX11" fmla="*/ 8929 w 9787"/>
                  <a:gd name="connsiteY11" fmla="*/ 6869 h 11676"/>
                  <a:gd name="connsiteX12" fmla="*/ 8929 w 9787"/>
                  <a:gd name="connsiteY12" fmla="*/ 6869 h 11676"/>
                  <a:gd name="connsiteX13" fmla="*/ 3949 w 9787"/>
                  <a:gd name="connsiteY13" fmla="*/ 11677 h 11676"/>
                  <a:gd name="connsiteX14" fmla="*/ 3949 w 9787"/>
                  <a:gd name="connsiteY14" fmla="*/ 11677 h 11676"/>
                  <a:gd name="connsiteX15" fmla="*/ 3778 w 9787"/>
                  <a:gd name="connsiteY15" fmla="*/ 11677 h 11676"/>
                  <a:gd name="connsiteX16" fmla="*/ 3778 w 9787"/>
                  <a:gd name="connsiteY16" fmla="*/ 11677 h 11676"/>
                  <a:gd name="connsiteX17" fmla="*/ 1030 w 9787"/>
                  <a:gd name="connsiteY17" fmla="*/ 10303 h 11676"/>
                  <a:gd name="connsiteX18" fmla="*/ 1030 w 9787"/>
                  <a:gd name="connsiteY18" fmla="*/ 10303 h 11676"/>
                  <a:gd name="connsiteX19" fmla="*/ 7899 w 9787"/>
                  <a:gd name="connsiteY19" fmla="*/ 3950 h 11676"/>
                  <a:gd name="connsiteX20" fmla="*/ 7384 w 9787"/>
                  <a:gd name="connsiteY20" fmla="*/ 3606 h 11676"/>
                  <a:gd name="connsiteX21" fmla="*/ 7384 w 9787"/>
                  <a:gd name="connsiteY21" fmla="*/ 3606 h 11676"/>
                  <a:gd name="connsiteX22" fmla="*/ 7899 w 9787"/>
                  <a:gd name="connsiteY22" fmla="*/ 3950 h 11676"/>
                  <a:gd name="connsiteX23" fmla="*/ 7899 w 9787"/>
                  <a:gd name="connsiteY23" fmla="*/ 3950 h 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87" h="11676">
                    <a:moveTo>
                      <a:pt x="1030" y="10303"/>
                    </a:moveTo>
                    <a:cubicBezTo>
                      <a:pt x="172" y="9444"/>
                      <a:pt x="0" y="8243"/>
                      <a:pt x="0" y="7556"/>
                    </a:cubicBezTo>
                    <a:lnTo>
                      <a:pt x="0" y="7556"/>
                    </a:lnTo>
                    <a:cubicBezTo>
                      <a:pt x="172" y="4636"/>
                      <a:pt x="1889" y="2404"/>
                      <a:pt x="2061" y="2232"/>
                    </a:cubicBezTo>
                    <a:lnTo>
                      <a:pt x="2061" y="2232"/>
                    </a:lnTo>
                    <a:lnTo>
                      <a:pt x="4121" y="3606"/>
                    </a:lnTo>
                    <a:lnTo>
                      <a:pt x="2748" y="1546"/>
                    </a:lnTo>
                    <a:cubicBezTo>
                      <a:pt x="3949" y="687"/>
                      <a:pt x="5152" y="0"/>
                      <a:pt x="6525" y="0"/>
                    </a:cubicBezTo>
                    <a:lnTo>
                      <a:pt x="6525" y="0"/>
                    </a:lnTo>
                    <a:cubicBezTo>
                      <a:pt x="8586" y="0"/>
                      <a:pt x="9788" y="2404"/>
                      <a:pt x="9788" y="3606"/>
                    </a:cubicBezTo>
                    <a:lnTo>
                      <a:pt x="9788" y="3606"/>
                    </a:lnTo>
                    <a:cubicBezTo>
                      <a:pt x="9788" y="4808"/>
                      <a:pt x="9444" y="5839"/>
                      <a:pt x="8929" y="6869"/>
                    </a:cubicBezTo>
                    <a:lnTo>
                      <a:pt x="8929" y="6869"/>
                    </a:lnTo>
                    <a:cubicBezTo>
                      <a:pt x="8586" y="9616"/>
                      <a:pt x="6525" y="11505"/>
                      <a:pt x="3949" y="11677"/>
                    </a:cubicBezTo>
                    <a:lnTo>
                      <a:pt x="3949" y="11677"/>
                    </a:lnTo>
                    <a:cubicBezTo>
                      <a:pt x="3949" y="11677"/>
                      <a:pt x="3949" y="11677"/>
                      <a:pt x="3778" y="11677"/>
                    </a:cubicBezTo>
                    <a:lnTo>
                      <a:pt x="3778" y="11677"/>
                    </a:lnTo>
                    <a:cubicBezTo>
                      <a:pt x="2919" y="11505"/>
                      <a:pt x="1717" y="11162"/>
                      <a:pt x="1030" y="10303"/>
                    </a:cubicBezTo>
                    <a:lnTo>
                      <a:pt x="1030" y="10303"/>
                    </a:lnTo>
                    <a:close/>
                    <a:moveTo>
                      <a:pt x="7899" y="3950"/>
                    </a:moveTo>
                    <a:cubicBezTo>
                      <a:pt x="7727" y="3778"/>
                      <a:pt x="7384" y="3778"/>
                      <a:pt x="7384" y="3606"/>
                    </a:cubicBezTo>
                    <a:lnTo>
                      <a:pt x="7384" y="3606"/>
                    </a:lnTo>
                    <a:cubicBezTo>
                      <a:pt x="7384" y="3778"/>
                      <a:pt x="7556" y="3950"/>
                      <a:pt x="7899" y="3950"/>
                    </a:cubicBezTo>
                    <a:lnTo>
                      <a:pt x="7899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2" name="图形 7">
              <a:extLst>
                <a:ext uri="{FF2B5EF4-FFF2-40B4-BE49-F238E27FC236}">
                  <a16:creationId xmlns:a16="http://schemas.microsoft.com/office/drawing/2014/main" xmlns="" id="{575EBB06-54DE-43C6-B8CD-35A4C02CF472}"/>
                </a:ext>
              </a:extLst>
            </p:cNvPr>
            <p:cNvGrpSpPr/>
            <p:nvPr/>
          </p:nvGrpSpPr>
          <p:grpSpPr>
            <a:xfrm>
              <a:off x="3682894" y="3410676"/>
              <a:ext cx="10989" cy="12553"/>
              <a:chOff x="3682894" y="3410676"/>
              <a:chExt cx="10989" cy="12553"/>
            </a:xfrm>
            <a:solidFill>
              <a:srgbClr val="B4B4B4"/>
            </a:solidFill>
          </p:grpSpPr>
          <p:sp>
            <p:nvSpPr>
              <p:cNvPr id="1681" name="任意多边形: 形状 1680">
                <a:extLst>
                  <a:ext uri="{FF2B5EF4-FFF2-40B4-BE49-F238E27FC236}">
                    <a16:creationId xmlns:a16="http://schemas.microsoft.com/office/drawing/2014/main" xmlns="" id="{B3782870-0EB8-400F-9C74-6F6649265581}"/>
                  </a:ext>
                </a:extLst>
              </p:cNvPr>
              <p:cNvSpPr/>
              <p:nvPr/>
            </p:nvSpPr>
            <p:spPr>
              <a:xfrm>
                <a:off x="3685469" y="3413252"/>
                <a:ext cx="6053" cy="7727"/>
              </a:xfrm>
              <a:custGeom>
                <a:avLst/>
                <a:gdLst>
                  <a:gd name="connsiteX0" fmla="*/ 1202 w 6053"/>
                  <a:gd name="connsiteY0" fmla="*/ 1374 h 7727"/>
                  <a:gd name="connsiteX1" fmla="*/ 0 w 6053"/>
                  <a:gd name="connsiteY1" fmla="*/ 5152 h 7727"/>
                  <a:gd name="connsiteX2" fmla="*/ 2576 w 6053"/>
                  <a:gd name="connsiteY2" fmla="*/ 7727 h 7727"/>
                  <a:gd name="connsiteX3" fmla="*/ 5152 w 6053"/>
                  <a:gd name="connsiteY3" fmla="*/ 2576 h 7727"/>
                  <a:gd name="connsiteX4" fmla="*/ 5152 w 6053"/>
                  <a:gd name="connsiteY4" fmla="*/ 0 h 7727"/>
                  <a:gd name="connsiteX5" fmla="*/ 1202 w 6053"/>
                  <a:gd name="connsiteY5" fmla="*/ 1374 h 7727"/>
                  <a:gd name="connsiteX6" fmla="*/ 1202 w 6053"/>
                  <a:gd name="connsiteY6" fmla="*/ 1374 h 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3" h="7727">
                    <a:moveTo>
                      <a:pt x="1202" y="1374"/>
                    </a:moveTo>
                    <a:cubicBezTo>
                      <a:pt x="1202" y="1374"/>
                      <a:pt x="0" y="1374"/>
                      <a:pt x="0" y="5152"/>
                    </a:cubicBezTo>
                    <a:cubicBezTo>
                      <a:pt x="1202" y="7727"/>
                      <a:pt x="2576" y="7727"/>
                      <a:pt x="2576" y="7727"/>
                    </a:cubicBezTo>
                    <a:cubicBezTo>
                      <a:pt x="2576" y="7727"/>
                      <a:pt x="5152" y="3949"/>
                      <a:pt x="5152" y="2576"/>
                    </a:cubicBezTo>
                    <a:cubicBezTo>
                      <a:pt x="6354" y="1374"/>
                      <a:pt x="6354" y="0"/>
                      <a:pt x="5152" y="0"/>
                    </a:cubicBezTo>
                    <a:cubicBezTo>
                      <a:pt x="3606" y="0"/>
                      <a:pt x="1202" y="1374"/>
                      <a:pt x="1202" y="1374"/>
                    </a:cubicBez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2" name="任意多边形: 形状 1681">
                <a:extLst>
                  <a:ext uri="{FF2B5EF4-FFF2-40B4-BE49-F238E27FC236}">
                    <a16:creationId xmlns:a16="http://schemas.microsoft.com/office/drawing/2014/main" xmlns="" id="{6F6D1BEF-A75A-4E73-8EC9-3423BE1B319D}"/>
                  </a:ext>
                </a:extLst>
              </p:cNvPr>
              <p:cNvSpPr/>
              <p:nvPr/>
            </p:nvSpPr>
            <p:spPr>
              <a:xfrm>
                <a:off x="3682894" y="3410676"/>
                <a:ext cx="10989" cy="12553"/>
              </a:xfrm>
              <a:custGeom>
                <a:avLst/>
                <a:gdLst>
                  <a:gd name="connsiteX0" fmla="*/ 172 w 10989"/>
                  <a:gd name="connsiteY0" fmla="*/ 8414 h 12553"/>
                  <a:gd name="connsiteX1" fmla="*/ 0 w 10989"/>
                  <a:gd name="connsiteY1" fmla="*/ 7556 h 12553"/>
                  <a:gd name="connsiteX2" fmla="*/ 0 w 10989"/>
                  <a:gd name="connsiteY2" fmla="*/ 7556 h 12553"/>
                  <a:gd name="connsiteX3" fmla="*/ 1030 w 10989"/>
                  <a:gd name="connsiteY3" fmla="*/ 2919 h 12553"/>
                  <a:gd name="connsiteX4" fmla="*/ 1030 w 10989"/>
                  <a:gd name="connsiteY4" fmla="*/ 2919 h 12553"/>
                  <a:gd name="connsiteX5" fmla="*/ 3091 w 10989"/>
                  <a:gd name="connsiteY5" fmla="*/ 1374 h 12553"/>
                  <a:gd name="connsiteX6" fmla="*/ 3091 w 10989"/>
                  <a:gd name="connsiteY6" fmla="*/ 1374 h 12553"/>
                  <a:gd name="connsiteX7" fmla="*/ 7556 w 10989"/>
                  <a:gd name="connsiteY7" fmla="*/ 0 h 12553"/>
                  <a:gd name="connsiteX8" fmla="*/ 7556 w 10989"/>
                  <a:gd name="connsiteY8" fmla="*/ 0 h 12553"/>
                  <a:gd name="connsiteX9" fmla="*/ 10990 w 10989"/>
                  <a:gd name="connsiteY9" fmla="*/ 3263 h 12553"/>
                  <a:gd name="connsiteX10" fmla="*/ 10990 w 10989"/>
                  <a:gd name="connsiteY10" fmla="*/ 3263 h 12553"/>
                  <a:gd name="connsiteX11" fmla="*/ 9788 w 10989"/>
                  <a:gd name="connsiteY11" fmla="*/ 6182 h 12553"/>
                  <a:gd name="connsiteX12" fmla="*/ 9788 w 10989"/>
                  <a:gd name="connsiteY12" fmla="*/ 6182 h 12553"/>
                  <a:gd name="connsiteX13" fmla="*/ 7040 w 10989"/>
                  <a:gd name="connsiteY13" fmla="*/ 11505 h 12553"/>
                  <a:gd name="connsiteX14" fmla="*/ 7040 w 10989"/>
                  <a:gd name="connsiteY14" fmla="*/ 11505 h 12553"/>
                  <a:gd name="connsiteX15" fmla="*/ 6353 w 10989"/>
                  <a:gd name="connsiteY15" fmla="*/ 12535 h 12553"/>
                  <a:gd name="connsiteX16" fmla="*/ 4980 w 10989"/>
                  <a:gd name="connsiteY16" fmla="*/ 12535 h 12553"/>
                  <a:gd name="connsiteX17" fmla="*/ 4808 w 10989"/>
                  <a:gd name="connsiteY17" fmla="*/ 12535 h 12553"/>
                  <a:gd name="connsiteX18" fmla="*/ 4808 w 10989"/>
                  <a:gd name="connsiteY18" fmla="*/ 12535 h 12553"/>
                  <a:gd name="connsiteX19" fmla="*/ 172 w 10989"/>
                  <a:gd name="connsiteY19" fmla="*/ 8414 h 12553"/>
                  <a:gd name="connsiteX20" fmla="*/ 172 w 10989"/>
                  <a:gd name="connsiteY20" fmla="*/ 8414 h 12553"/>
                  <a:gd name="connsiteX21" fmla="*/ 3778 w 10989"/>
                  <a:gd name="connsiteY21" fmla="*/ 3950 h 12553"/>
                  <a:gd name="connsiteX22" fmla="*/ 3778 w 10989"/>
                  <a:gd name="connsiteY22" fmla="*/ 1546 h 12553"/>
                  <a:gd name="connsiteX23" fmla="*/ 3778 w 10989"/>
                  <a:gd name="connsiteY23" fmla="*/ 3950 h 12553"/>
                  <a:gd name="connsiteX24" fmla="*/ 3778 w 10989"/>
                  <a:gd name="connsiteY24" fmla="*/ 3950 h 1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989" h="12553">
                    <a:moveTo>
                      <a:pt x="172" y="8414"/>
                    </a:moveTo>
                    <a:cubicBezTo>
                      <a:pt x="172" y="8243"/>
                      <a:pt x="0" y="8243"/>
                      <a:pt x="0" y="7556"/>
                    </a:cubicBezTo>
                    <a:lnTo>
                      <a:pt x="0" y="7556"/>
                    </a:lnTo>
                    <a:cubicBezTo>
                      <a:pt x="0" y="5495"/>
                      <a:pt x="344" y="3950"/>
                      <a:pt x="1030" y="2919"/>
                    </a:cubicBezTo>
                    <a:lnTo>
                      <a:pt x="1030" y="2919"/>
                    </a:lnTo>
                    <a:cubicBezTo>
                      <a:pt x="1545" y="2061"/>
                      <a:pt x="2404" y="1546"/>
                      <a:pt x="3091" y="1374"/>
                    </a:cubicBezTo>
                    <a:lnTo>
                      <a:pt x="3091" y="1374"/>
                    </a:lnTo>
                    <a:cubicBezTo>
                      <a:pt x="3949" y="1031"/>
                      <a:pt x="5667" y="172"/>
                      <a:pt x="7556" y="0"/>
                    </a:cubicBezTo>
                    <a:lnTo>
                      <a:pt x="7556" y="0"/>
                    </a:lnTo>
                    <a:cubicBezTo>
                      <a:pt x="8757" y="0"/>
                      <a:pt x="10990" y="1374"/>
                      <a:pt x="10990" y="3263"/>
                    </a:cubicBezTo>
                    <a:lnTo>
                      <a:pt x="10990" y="3263"/>
                    </a:lnTo>
                    <a:cubicBezTo>
                      <a:pt x="10990" y="4465"/>
                      <a:pt x="10475" y="5323"/>
                      <a:pt x="9788" y="6182"/>
                    </a:cubicBezTo>
                    <a:lnTo>
                      <a:pt x="9788" y="6182"/>
                    </a:lnTo>
                    <a:cubicBezTo>
                      <a:pt x="9101" y="8929"/>
                      <a:pt x="7212" y="11162"/>
                      <a:pt x="7040" y="11505"/>
                    </a:cubicBezTo>
                    <a:lnTo>
                      <a:pt x="7040" y="11505"/>
                    </a:lnTo>
                    <a:lnTo>
                      <a:pt x="6353" y="12535"/>
                    </a:lnTo>
                    <a:lnTo>
                      <a:pt x="4980" y="12535"/>
                    </a:lnTo>
                    <a:cubicBezTo>
                      <a:pt x="4980" y="12535"/>
                      <a:pt x="4808" y="12535"/>
                      <a:pt x="4808" y="12535"/>
                    </a:cubicBezTo>
                    <a:lnTo>
                      <a:pt x="4808" y="12535"/>
                    </a:lnTo>
                    <a:cubicBezTo>
                      <a:pt x="3949" y="12707"/>
                      <a:pt x="1717" y="11677"/>
                      <a:pt x="172" y="8414"/>
                    </a:cubicBezTo>
                    <a:lnTo>
                      <a:pt x="172" y="8414"/>
                    </a:lnTo>
                    <a:close/>
                    <a:moveTo>
                      <a:pt x="3778" y="3950"/>
                    </a:moveTo>
                    <a:lnTo>
                      <a:pt x="3778" y="1546"/>
                    </a:lnTo>
                    <a:lnTo>
                      <a:pt x="3778" y="3950"/>
                    </a:lnTo>
                    <a:lnTo>
                      <a:pt x="3778" y="395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3" name="图形 7">
              <a:extLst>
                <a:ext uri="{FF2B5EF4-FFF2-40B4-BE49-F238E27FC236}">
                  <a16:creationId xmlns:a16="http://schemas.microsoft.com/office/drawing/2014/main" xmlns="" id="{70D1F5BD-5FB6-4C96-B0EA-7B0E0205D24D}"/>
                </a:ext>
              </a:extLst>
            </p:cNvPr>
            <p:cNvGrpSpPr/>
            <p:nvPr/>
          </p:nvGrpSpPr>
          <p:grpSpPr>
            <a:xfrm>
              <a:off x="3404199" y="3329626"/>
              <a:ext cx="9100" cy="12551"/>
              <a:chOff x="3404199" y="3329626"/>
              <a:chExt cx="9100" cy="12551"/>
            </a:xfrm>
            <a:solidFill>
              <a:srgbClr val="B4B4B4"/>
            </a:solidFill>
          </p:grpSpPr>
          <p:sp>
            <p:nvSpPr>
              <p:cNvPr id="1679" name="任意多边形: 形状 1678">
                <a:extLst>
                  <a:ext uri="{FF2B5EF4-FFF2-40B4-BE49-F238E27FC236}">
                    <a16:creationId xmlns:a16="http://schemas.microsoft.com/office/drawing/2014/main" xmlns="" id="{C80C814A-84B8-4E76-ADC5-B9490AECE735}"/>
                  </a:ext>
                </a:extLst>
              </p:cNvPr>
              <p:cNvSpPr/>
              <p:nvPr/>
            </p:nvSpPr>
            <p:spPr>
              <a:xfrm>
                <a:off x="3406603" y="3332110"/>
                <a:ext cx="4311" cy="7861"/>
              </a:xfrm>
              <a:custGeom>
                <a:avLst/>
                <a:gdLst>
                  <a:gd name="connsiteX0" fmla="*/ 0 w 4311"/>
                  <a:gd name="connsiteY0" fmla="*/ 1809 h 7861"/>
                  <a:gd name="connsiteX1" fmla="*/ 1202 w 4311"/>
                  <a:gd name="connsiteY1" fmla="*/ 6960 h 7861"/>
                  <a:gd name="connsiteX2" fmla="*/ 3778 w 4311"/>
                  <a:gd name="connsiteY2" fmla="*/ 6960 h 7861"/>
                  <a:gd name="connsiteX3" fmla="*/ 3778 w 4311"/>
                  <a:gd name="connsiteY3" fmla="*/ 607 h 7861"/>
                  <a:gd name="connsiteX4" fmla="*/ 0 w 4311"/>
                  <a:gd name="connsiteY4" fmla="*/ 1809 h 7861"/>
                  <a:gd name="connsiteX5" fmla="*/ 0 w 4311"/>
                  <a:gd name="connsiteY5" fmla="*/ 1809 h 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1" h="7861">
                    <a:moveTo>
                      <a:pt x="0" y="1809"/>
                    </a:moveTo>
                    <a:cubicBezTo>
                      <a:pt x="0" y="1809"/>
                      <a:pt x="0" y="5586"/>
                      <a:pt x="1202" y="6960"/>
                    </a:cubicBezTo>
                    <a:cubicBezTo>
                      <a:pt x="1202" y="8162"/>
                      <a:pt x="2404" y="8162"/>
                      <a:pt x="3778" y="6960"/>
                    </a:cubicBezTo>
                    <a:cubicBezTo>
                      <a:pt x="3778" y="4384"/>
                      <a:pt x="4980" y="1809"/>
                      <a:pt x="3778" y="607"/>
                    </a:cubicBezTo>
                    <a:cubicBezTo>
                      <a:pt x="3778" y="-767"/>
                      <a:pt x="1373" y="435"/>
                      <a:pt x="0" y="1809"/>
                    </a:cubicBezTo>
                    <a:lnTo>
                      <a:pt x="0" y="18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0" name="任意多边形: 形状 1679">
                <a:extLst>
                  <a:ext uri="{FF2B5EF4-FFF2-40B4-BE49-F238E27FC236}">
                    <a16:creationId xmlns:a16="http://schemas.microsoft.com/office/drawing/2014/main" xmlns="" id="{D41EAB78-33C8-439A-985C-37A0E9F21626}"/>
                  </a:ext>
                </a:extLst>
              </p:cNvPr>
              <p:cNvSpPr/>
              <p:nvPr/>
            </p:nvSpPr>
            <p:spPr>
              <a:xfrm>
                <a:off x="3404199" y="3329626"/>
                <a:ext cx="9100" cy="12551"/>
              </a:xfrm>
              <a:custGeom>
                <a:avLst/>
                <a:gdLst>
                  <a:gd name="connsiteX0" fmla="*/ 1545 w 9100"/>
                  <a:gd name="connsiteY0" fmla="*/ 10475 h 12551"/>
                  <a:gd name="connsiteX1" fmla="*/ 0 w 9100"/>
                  <a:gd name="connsiteY1" fmla="*/ 4293 h 12551"/>
                  <a:gd name="connsiteX2" fmla="*/ 0 w 9100"/>
                  <a:gd name="connsiteY2" fmla="*/ 4293 h 12551"/>
                  <a:gd name="connsiteX3" fmla="*/ 0 w 9100"/>
                  <a:gd name="connsiteY3" fmla="*/ 3262 h 12551"/>
                  <a:gd name="connsiteX4" fmla="*/ 687 w 9100"/>
                  <a:gd name="connsiteY4" fmla="*/ 2576 h 12551"/>
                  <a:gd name="connsiteX5" fmla="*/ 5666 w 9100"/>
                  <a:gd name="connsiteY5" fmla="*/ 0 h 12551"/>
                  <a:gd name="connsiteX6" fmla="*/ 5666 w 9100"/>
                  <a:gd name="connsiteY6" fmla="*/ 0 h 12551"/>
                  <a:gd name="connsiteX7" fmla="*/ 7899 w 9100"/>
                  <a:gd name="connsiteY7" fmla="*/ 1202 h 12551"/>
                  <a:gd name="connsiteX8" fmla="*/ 7899 w 9100"/>
                  <a:gd name="connsiteY8" fmla="*/ 1202 h 12551"/>
                  <a:gd name="connsiteX9" fmla="*/ 7899 w 9100"/>
                  <a:gd name="connsiteY9" fmla="*/ 1202 h 12551"/>
                  <a:gd name="connsiteX10" fmla="*/ 9101 w 9100"/>
                  <a:gd name="connsiteY10" fmla="*/ 4636 h 12551"/>
                  <a:gd name="connsiteX11" fmla="*/ 9101 w 9100"/>
                  <a:gd name="connsiteY11" fmla="*/ 4636 h 12551"/>
                  <a:gd name="connsiteX12" fmla="*/ 8586 w 9100"/>
                  <a:gd name="connsiteY12" fmla="*/ 8757 h 12551"/>
                  <a:gd name="connsiteX13" fmla="*/ 8586 w 9100"/>
                  <a:gd name="connsiteY13" fmla="*/ 8757 h 12551"/>
                  <a:gd name="connsiteX14" fmla="*/ 9101 w 9100"/>
                  <a:gd name="connsiteY14" fmla="*/ 9788 h 12551"/>
                  <a:gd name="connsiteX15" fmla="*/ 7727 w 9100"/>
                  <a:gd name="connsiteY15" fmla="*/ 10990 h 12551"/>
                  <a:gd name="connsiteX16" fmla="*/ 4293 w 9100"/>
                  <a:gd name="connsiteY16" fmla="*/ 12535 h 12551"/>
                  <a:gd name="connsiteX17" fmla="*/ 4293 w 9100"/>
                  <a:gd name="connsiteY17" fmla="*/ 12535 h 12551"/>
                  <a:gd name="connsiteX18" fmla="*/ 1545 w 9100"/>
                  <a:gd name="connsiteY18" fmla="*/ 10475 h 12551"/>
                  <a:gd name="connsiteX19" fmla="*/ 1545 w 9100"/>
                  <a:gd name="connsiteY19" fmla="*/ 10475 h 12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00" h="12551">
                    <a:moveTo>
                      <a:pt x="1545" y="10475"/>
                    </a:moveTo>
                    <a:cubicBezTo>
                      <a:pt x="-344" y="7727"/>
                      <a:pt x="172" y="4465"/>
                      <a:pt x="0" y="4293"/>
                    </a:cubicBezTo>
                    <a:lnTo>
                      <a:pt x="0" y="4293"/>
                    </a:lnTo>
                    <a:lnTo>
                      <a:pt x="0" y="3262"/>
                    </a:lnTo>
                    <a:lnTo>
                      <a:pt x="687" y="2576"/>
                    </a:lnTo>
                    <a:cubicBezTo>
                      <a:pt x="2061" y="1202"/>
                      <a:pt x="3434" y="172"/>
                      <a:pt x="5666" y="0"/>
                    </a:cubicBezTo>
                    <a:lnTo>
                      <a:pt x="5666" y="0"/>
                    </a:lnTo>
                    <a:cubicBezTo>
                      <a:pt x="6353" y="0"/>
                      <a:pt x="7212" y="515"/>
                      <a:pt x="7899" y="1202"/>
                    </a:cubicBezTo>
                    <a:lnTo>
                      <a:pt x="7899" y="1202"/>
                    </a:lnTo>
                    <a:lnTo>
                      <a:pt x="7899" y="1202"/>
                    </a:lnTo>
                    <a:cubicBezTo>
                      <a:pt x="8929" y="2232"/>
                      <a:pt x="9101" y="3606"/>
                      <a:pt x="9101" y="4636"/>
                    </a:cubicBezTo>
                    <a:lnTo>
                      <a:pt x="9101" y="4636"/>
                    </a:lnTo>
                    <a:cubicBezTo>
                      <a:pt x="9101" y="6353"/>
                      <a:pt x="8757" y="7727"/>
                      <a:pt x="8586" y="8757"/>
                    </a:cubicBezTo>
                    <a:lnTo>
                      <a:pt x="8586" y="8757"/>
                    </a:lnTo>
                    <a:lnTo>
                      <a:pt x="9101" y="9788"/>
                    </a:lnTo>
                    <a:lnTo>
                      <a:pt x="7727" y="10990"/>
                    </a:lnTo>
                    <a:cubicBezTo>
                      <a:pt x="6869" y="11848"/>
                      <a:pt x="5838" y="12535"/>
                      <a:pt x="4293" y="12535"/>
                    </a:cubicBezTo>
                    <a:lnTo>
                      <a:pt x="4293" y="12535"/>
                    </a:lnTo>
                    <a:cubicBezTo>
                      <a:pt x="3262" y="12707"/>
                      <a:pt x="2061" y="11505"/>
                      <a:pt x="1545" y="10475"/>
                    </a:cubicBezTo>
                    <a:lnTo>
                      <a:pt x="1545" y="1047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4" name="图形 7">
              <a:extLst>
                <a:ext uri="{FF2B5EF4-FFF2-40B4-BE49-F238E27FC236}">
                  <a16:creationId xmlns:a16="http://schemas.microsoft.com/office/drawing/2014/main" xmlns="" id="{A3F3926D-42AA-49E5-A007-B667453B0233}"/>
                </a:ext>
              </a:extLst>
            </p:cNvPr>
            <p:cNvGrpSpPr/>
            <p:nvPr/>
          </p:nvGrpSpPr>
          <p:grpSpPr>
            <a:xfrm>
              <a:off x="3389415" y="3388525"/>
              <a:ext cx="9116" cy="10474"/>
              <a:chOff x="3389415" y="3388525"/>
              <a:chExt cx="9116" cy="10474"/>
            </a:xfrm>
            <a:solidFill>
              <a:srgbClr val="B4B4B4"/>
            </a:solidFill>
          </p:grpSpPr>
          <p:sp>
            <p:nvSpPr>
              <p:cNvPr id="1677" name="任意多边形: 形状 1676">
                <a:extLst>
                  <a:ext uri="{FF2B5EF4-FFF2-40B4-BE49-F238E27FC236}">
                    <a16:creationId xmlns:a16="http://schemas.microsoft.com/office/drawing/2014/main" xmlns="" id="{AF7C9101-E9A3-4A18-9752-9CACE619BABB}"/>
                  </a:ext>
                </a:extLst>
              </p:cNvPr>
              <p:cNvSpPr/>
              <p:nvPr/>
            </p:nvSpPr>
            <p:spPr>
              <a:xfrm>
                <a:off x="3391834" y="3390999"/>
                <a:ext cx="4313" cy="5549"/>
              </a:xfrm>
              <a:custGeom>
                <a:avLst/>
                <a:gdLst>
                  <a:gd name="connsiteX0" fmla="*/ 3779 w 4313"/>
                  <a:gd name="connsiteY0" fmla="*/ 2505 h 5549"/>
                  <a:gd name="connsiteX1" fmla="*/ 3779 w 4313"/>
                  <a:gd name="connsiteY1" fmla="*/ 5081 h 5549"/>
                  <a:gd name="connsiteX2" fmla="*/ 1 w 4313"/>
                  <a:gd name="connsiteY2" fmla="*/ 2505 h 5549"/>
                  <a:gd name="connsiteX3" fmla="*/ 3779 w 4313"/>
                  <a:gd name="connsiteY3" fmla="*/ 2505 h 5549"/>
                  <a:gd name="connsiteX4" fmla="*/ 3779 w 4313"/>
                  <a:gd name="connsiteY4" fmla="*/ 2505 h 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" h="5549">
                    <a:moveTo>
                      <a:pt x="3779" y="2505"/>
                    </a:moveTo>
                    <a:cubicBezTo>
                      <a:pt x="3779" y="2505"/>
                      <a:pt x="4981" y="3707"/>
                      <a:pt x="3779" y="5081"/>
                    </a:cubicBezTo>
                    <a:cubicBezTo>
                      <a:pt x="1203" y="6283"/>
                      <a:pt x="1" y="5081"/>
                      <a:pt x="1" y="2505"/>
                    </a:cubicBezTo>
                    <a:cubicBezTo>
                      <a:pt x="1" y="1303"/>
                      <a:pt x="-171" y="-2474"/>
                      <a:pt x="3779" y="2505"/>
                    </a:cubicBezTo>
                    <a:lnTo>
                      <a:pt x="3779" y="2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8" name="任意多边形: 形状 1677">
                <a:extLst>
                  <a:ext uri="{FF2B5EF4-FFF2-40B4-BE49-F238E27FC236}">
                    <a16:creationId xmlns:a16="http://schemas.microsoft.com/office/drawing/2014/main" xmlns="" id="{2077130F-6A79-4910-B8BB-5D79F83EDEED}"/>
                  </a:ext>
                </a:extLst>
              </p:cNvPr>
              <p:cNvSpPr/>
              <p:nvPr/>
            </p:nvSpPr>
            <p:spPr>
              <a:xfrm>
                <a:off x="3389415" y="3388525"/>
                <a:ext cx="9116" cy="10474"/>
              </a:xfrm>
              <a:custGeom>
                <a:avLst/>
                <a:gdLst>
                  <a:gd name="connsiteX0" fmla="*/ 16 w 9116"/>
                  <a:gd name="connsiteY0" fmla="*/ 5323 h 10474"/>
                  <a:gd name="connsiteX1" fmla="*/ 16 w 9116"/>
                  <a:gd name="connsiteY1" fmla="*/ 4808 h 10474"/>
                  <a:gd name="connsiteX2" fmla="*/ 16 w 9116"/>
                  <a:gd name="connsiteY2" fmla="*/ 4808 h 10474"/>
                  <a:gd name="connsiteX3" fmla="*/ 188 w 9116"/>
                  <a:gd name="connsiteY3" fmla="*/ 2748 h 10474"/>
                  <a:gd name="connsiteX4" fmla="*/ 188 w 9116"/>
                  <a:gd name="connsiteY4" fmla="*/ 2748 h 10474"/>
                  <a:gd name="connsiteX5" fmla="*/ 3278 w 9116"/>
                  <a:gd name="connsiteY5" fmla="*/ 0 h 10474"/>
                  <a:gd name="connsiteX6" fmla="*/ 3278 w 9116"/>
                  <a:gd name="connsiteY6" fmla="*/ 0 h 10474"/>
                  <a:gd name="connsiteX7" fmla="*/ 8086 w 9116"/>
                  <a:gd name="connsiteY7" fmla="*/ 3606 h 10474"/>
                  <a:gd name="connsiteX8" fmla="*/ 8086 w 9116"/>
                  <a:gd name="connsiteY8" fmla="*/ 3606 h 10474"/>
                  <a:gd name="connsiteX9" fmla="*/ 9117 w 9116"/>
                  <a:gd name="connsiteY9" fmla="*/ 6353 h 10474"/>
                  <a:gd name="connsiteX10" fmla="*/ 9117 w 9116"/>
                  <a:gd name="connsiteY10" fmla="*/ 6353 h 10474"/>
                  <a:gd name="connsiteX11" fmla="*/ 7228 w 9116"/>
                  <a:gd name="connsiteY11" fmla="*/ 9788 h 10474"/>
                  <a:gd name="connsiteX12" fmla="*/ 7228 w 9116"/>
                  <a:gd name="connsiteY12" fmla="*/ 9788 h 10474"/>
                  <a:gd name="connsiteX13" fmla="*/ 4480 w 9116"/>
                  <a:gd name="connsiteY13" fmla="*/ 10475 h 10474"/>
                  <a:gd name="connsiteX14" fmla="*/ 4480 w 9116"/>
                  <a:gd name="connsiteY14" fmla="*/ 10475 h 10474"/>
                  <a:gd name="connsiteX15" fmla="*/ 16 w 9116"/>
                  <a:gd name="connsiteY15" fmla="*/ 5323 h 10474"/>
                  <a:gd name="connsiteX16" fmla="*/ 16 w 9116"/>
                  <a:gd name="connsiteY16" fmla="*/ 5323 h 10474"/>
                  <a:gd name="connsiteX17" fmla="*/ 4309 w 9116"/>
                  <a:gd name="connsiteY17" fmla="*/ 6697 h 10474"/>
                  <a:gd name="connsiteX18" fmla="*/ 6026 w 9116"/>
                  <a:gd name="connsiteY18" fmla="*/ 4980 h 10474"/>
                  <a:gd name="connsiteX19" fmla="*/ 4480 w 9116"/>
                  <a:gd name="connsiteY19" fmla="*/ 6182 h 10474"/>
                  <a:gd name="connsiteX20" fmla="*/ 4652 w 9116"/>
                  <a:gd name="connsiteY20" fmla="*/ 6353 h 10474"/>
                  <a:gd name="connsiteX21" fmla="*/ 4309 w 9116"/>
                  <a:gd name="connsiteY21" fmla="*/ 6697 h 10474"/>
                  <a:gd name="connsiteX22" fmla="*/ 4309 w 9116"/>
                  <a:gd name="connsiteY22" fmla="*/ 6697 h 1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116" h="10474">
                    <a:moveTo>
                      <a:pt x="16" y="5323"/>
                    </a:moveTo>
                    <a:cubicBezTo>
                      <a:pt x="16" y="4980"/>
                      <a:pt x="16" y="4808"/>
                      <a:pt x="16" y="4808"/>
                    </a:cubicBezTo>
                    <a:lnTo>
                      <a:pt x="16" y="4808"/>
                    </a:lnTo>
                    <a:cubicBezTo>
                      <a:pt x="16" y="4293"/>
                      <a:pt x="16" y="3606"/>
                      <a:pt x="188" y="2748"/>
                    </a:cubicBezTo>
                    <a:lnTo>
                      <a:pt x="188" y="2748"/>
                    </a:lnTo>
                    <a:cubicBezTo>
                      <a:pt x="188" y="2061"/>
                      <a:pt x="1046" y="172"/>
                      <a:pt x="3278" y="0"/>
                    </a:cubicBezTo>
                    <a:lnTo>
                      <a:pt x="3278" y="0"/>
                    </a:lnTo>
                    <a:cubicBezTo>
                      <a:pt x="5682" y="172"/>
                      <a:pt x="6541" y="1545"/>
                      <a:pt x="8086" y="3606"/>
                    </a:cubicBezTo>
                    <a:lnTo>
                      <a:pt x="8086" y="3606"/>
                    </a:lnTo>
                    <a:cubicBezTo>
                      <a:pt x="8430" y="3949"/>
                      <a:pt x="9117" y="4808"/>
                      <a:pt x="9117" y="6353"/>
                    </a:cubicBezTo>
                    <a:lnTo>
                      <a:pt x="9117" y="6353"/>
                    </a:lnTo>
                    <a:cubicBezTo>
                      <a:pt x="9117" y="7384"/>
                      <a:pt x="8602" y="8414"/>
                      <a:pt x="7228" y="9788"/>
                    </a:cubicBezTo>
                    <a:lnTo>
                      <a:pt x="7228" y="9788"/>
                    </a:lnTo>
                    <a:cubicBezTo>
                      <a:pt x="6369" y="10131"/>
                      <a:pt x="5339" y="10475"/>
                      <a:pt x="4480" y="10475"/>
                    </a:cubicBezTo>
                    <a:lnTo>
                      <a:pt x="4480" y="10475"/>
                    </a:lnTo>
                    <a:cubicBezTo>
                      <a:pt x="1046" y="10475"/>
                      <a:pt x="-156" y="7212"/>
                      <a:pt x="16" y="5323"/>
                    </a:cubicBezTo>
                    <a:lnTo>
                      <a:pt x="16" y="5323"/>
                    </a:lnTo>
                    <a:close/>
                    <a:moveTo>
                      <a:pt x="4309" y="6697"/>
                    </a:moveTo>
                    <a:lnTo>
                      <a:pt x="6026" y="4980"/>
                    </a:lnTo>
                    <a:lnTo>
                      <a:pt x="4480" y="6182"/>
                    </a:lnTo>
                    <a:lnTo>
                      <a:pt x="4652" y="6353"/>
                    </a:lnTo>
                    <a:lnTo>
                      <a:pt x="4309" y="6697"/>
                    </a:lnTo>
                    <a:lnTo>
                      <a:pt x="4309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5" name="图形 7">
              <a:extLst>
                <a:ext uri="{FF2B5EF4-FFF2-40B4-BE49-F238E27FC236}">
                  <a16:creationId xmlns:a16="http://schemas.microsoft.com/office/drawing/2014/main" xmlns="" id="{F3DC2E27-CC55-4F6C-A44C-E4DB4886FD4D}"/>
                </a:ext>
              </a:extLst>
            </p:cNvPr>
            <p:cNvGrpSpPr/>
            <p:nvPr/>
          </p:nvGrpSpPr>
          <p:grpSpPr>
            <a:xfrm>
              <a:off x="3409820" y="3482282"/>
              <a:ext cx="6227" cy="6353"/>
              <a:chOff x="3409820" y="3482282"/>
              <a:chExt cx="6227" cy="6353"/>
            </a:xfrm>
            <a:solidFill>
              <a:srgbClr val="B4B4B4"/>
            </a:solidFill>
          </p:grpSpPr>
          <p:sp>
            <p:nvSpPr>
              <p:cNvPr id="1675" name="任意多边形: 形状 1674">
                <a:extLst>
                  <a:ext uri="{FF2B5EF4-FFF2-40B4-BE49-F238E27FC236}">
                    <a16:creationId xmlns:a16="http://schemas.microsoft.com/office/drawing/2014/main" xmlns="" id="{11537AF2-BD67-43CE-A145-92DAEE011368}"/>
                  </a:ext>
                </a:extLst>
              </p:cNvPr>
              <p:cNvSpPr/>
              <p:nvPr/>
            </p:nvSpPr>
            <p:spPr>
              <a:xfrm>
                <a:off x="3412269" y="3485029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6" name="任意多边形: 形状 1675">
                <a:extLst>
                  <a:ext uri="{FF2B5EF4-FFF2-40B4-BE49-F238E27FC236}">
                    <a16:creationId xmlns:a16="http://schemas.microsoft.com/office/drawing/2014/main" xmlns="" id="{D8BEA319-2451-46EE-A8ED-12D2587D6648}"/>
                  </a:ext>
                </a:extLst>
              </p:cNvPr>
              <p:cNvSpPr/>
              <p:nvPr/>
            </p:nvSpPr>
            <p:spPr>
              <a:xfrm>
                <a:off x="3409820" y="3482282"/>
                <a:ext cx="6227" cy="6353"/>
              </a:xfrm>
              <a:custGeom>
                <a:avLst/>
                <a:gdLst>
                  <a:gd name="connsiteX0" fmla="*/ 3652 w 6227"/>
                  <a:gd name="connsiteY0" fmla="*/ 6353 h 6353"/>
                  <a:gd name="connsiteX1" fmla="*/ 3136 w 6227"/>
                  <a:gd name="connsiteY1" fmla="*/ 6353 h 6353"/>
                  <a:gd name="connsiteX2" fmla="*/ 3136 w 6227"/>
                  <a:gd name="connsiteY2" fmla="*/ 6353 h 6353"/>
                  <a:gd name="connsiteX3" fmla="*/ 904 w 6227"/>
                  <a:gd name="connsiteY3" fmla="*/ 5495 h 6353"/>
                  <a:gd name="connsiteX4" fmla="*/ 904 w 6227"/>
                  <a:gd name="connsiteY4" fmla="*/ 5495 h 6353"/>
                  <a:gd name="connsiteX5" fmla="*/ 45 w 6227"/>
                  <a:gd name="connsiteY5" fmla="*/ 2576 h 6353"/>
                  <a:gd name="connsiteX6" fmla="*/ 45 w 6227"/>
                  <a:gd name="connsiteY6" fmla="*/ 2576 h 6353"/>
                  <a:gd name="connsiteX7" fmla="*/ 45 w 6227"/>
                  <a:gd name="connsiteY7" fmla="*/ 172 h 6353"/>
                  <a:gd name="connsiteX8" fmla="*/ 2449 w 6227"/>
                  <a:gd name="connsiteY8" fmla="*/ 172 h 6353"/>
                  <a:gd name="connsiteX9" fmla="*/ 3652 w 6227"/>
                  <a:gd name="connsiteY9" fmla="*/ 172 h 6353"/>
                  <a:gd name="connsiteX10" fmla="*/ 3652 w 6227"/>
                  <a:gd name="connsiteY10" fmla="*/ 172 h 6353"/>
                  <a:gd name="connsiteX11" fmla="*/ 6227 w 6227"/>
                  <a:gd name="connsiteY11" fmla="*/ 0 h 6353"/>
                  <a:gd name="connsiteX12" fmla="*/ 6227 w 6227"/>
                  <a:gd name="connsiteY12" fmla="*/ 2576 h 6353"/>
                  <a:gd name="connsiteX13" fmla="*/ 6227 w 6227"/>
                  <a:gd name="connsiteY13" fmla="*/ 3778 h 6353"/>
                  <a:gd name="connsiteX14" fmla="*/ 6227 w 6227"/>
                  <a:gd name="connsiteY14" fmla="*/ 3778 h 6353"/>
                  <a:gd name="connsiteX15" fmla="*/ 6227 w 6227"/>
                  <a:gd name="connsiteY15" fmla="*/ 6182 h 6353"/>
                  <a:gd name="connsiteX16" fmla="*/ 3652 w 6227"/>
                  <a:gd name="connsiteY16" fmla="*/ 6182 h 6353"/>
                  <a:gd name="connsiteX17" fmla="*/ 3652 w 6227"/>
                  <a:gd name="connsiteY17" fmla="*/ 6353 h 6353"/>
                  <a:gd name="connsiteX18" fmla="*/ 3652 w 6227"/>
                  <a:gd name="connsiteY18" fmla="*/ 1717 h 6353"/>
                  <a:gd name="connsiteX19" fmla="*/ 3652 w 6227"/>
                  <a:gd name="connsiteY19" fmla="*/ 1717 h 6353"/>
                  <a:gd name="connsiteX20" fmla="*/ 3652 w 6227"/>
                  <a:gd name="connsiteY20" fmla="*/ 1717 h 6353"/>
                  <a:gd name="connsiteX21" fmla="*/ 3652 w 6227"/>
                  <a:gd name="connsiteY21" fmla="*/ 1717 h 6353"/>
                  <a:gd name="connsiteX22" fmla="*/ 3652 w 6227"/>
                  <a:gd name="connsiteY22" fmla="*/ 1717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227" h="6353">
                    <a:moveTo>
                      <a:pt x="3652" y="6353"/>
                    </a:moveTo>
                    <a:cubicBezTo>
                      <a:pt x="3480" y="6353"/>
                      <a:pt x="3308" y="6353"/>
                      <a:pt x="3136" y="6353"/>
                    </a:cubicBezTo>
                    <a:lnTo>
                      <a:pt x="3136" y="6353"/>
                    </a:lnTo>
                    <a:cubicBezTo>
                      <a:pt x="2621" y="6353"/>
                      <a:pt x="1934" y="6353"/>
                      <a:pt x="904" y="5495"/>
                    </a:cubicBezTo>
                    <a:lnTo>
                      <a:pt x="904" y="5495"/>
                    </a:lnTo>
                    <a:cubicBezTo>
                      <a:pt x="-298" y="3949"/>
                      <a:pt x="45" y="3262"/>
                      <a:pt x="45" y="2576"/>
                    </a:cubicBezTo>
                    <a:lnTo>
                      <a:pt x="45" y="2576"/>
                    </a:lnTo>
                    <a:lnTo>
                      <a:pt x="45" y="172"/>
                    </a:lnTo>
                    <a:lnTo>
                      <a:pt x="2449" y="172"/>
                    </a:lnTo>
                    <a:cubicBezTo>
                      <a:pt x="2449" y="172"/>
                      <a:pt x="2449" y="172"/>
                      <a:pt x="3652" y="172"/>
                    </a:cubicBezTo>
                    <a:lnTo>
                      <a:pt x="3652" y="172"/>
                    </a:lnTo>
                    <a:lnTo>
                      <a:pt x="6227" y="0"/>
                    </a:lnTo>
                    <a:lnTo>
                      <a:pt x="6227" y="2576"/>
                    </a:lnTo>
                    <a:cubicBezTo>
                      <a:pt x="6227" y="3778"/>
                      <a:pt x="6227" y="3778"/>
                      <a:pt x="6227" y="3778"/>
                    </a:cubicBezTo>
                    <a:lnTo>
                      <a:pt x="6227" y="3778"/>
                    </a:lnTo>
                    <a:lnTo>
                      <a:pt x="6227" y="6182"/>
                    </a:lnTo>
                    <a:lnTo>
                      <a:pt x="3652" y="6182"/>
                    </a:lnTo>
                    <a:lnTo>
                      <a:pt x="3652" y="6353"/>
                    </a:lnTo>
                    <a:close/>
                    <a:moveTo>
                      <a:pt x="3652" y="1717"/>
                    </a:moveTo>
                    <a:lnTo>
                      <a:pt x="3652" y="1717"/>
                    </a:lnTo>
                    <a:lnTo>
                      <a:pt x="3652" y="1717"/>
                    </a:lnTo>
                    <a:lnTo>
                      <a:pt x="3652" y="1717"/>
                    </a:lnTo>
                    <a:lnTo>
                      <a:pt x="3652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6" name="图形 7">
              <a:extLst>
                <a:ext uri="{FF2B5EF4-FFF2-40B4-BE49-F238E27FC236}">
                  <a16:creationId xmlns:a16="http://schemas.microsoft.com/office/drawing/2014/main" xmlns="" id="{8EF4BF83-1D86-4A0F-8A6B-037183D79494}"/>
                </a:ext>
              </a:extLst>
            </p:cNvPr>
            <p:cNvGrpSpPr/>
            <p:nvPr/>
          </p:nvGrpSpPr>
          <p:grpSpPr>
            <a:xfrm>
              <a:off x="3418794" y="3506665"/>
              <a:ext cx="8585" cy="12535"/>
              <a:chOff x="3418794" y="3506665"/>
              <a:chExt cx="8585" cy="12535"/>
            </a:xfrm>
            <a:solidFill>
              <a:srgbClr val="B4B4B4"/>
            </a:solidFill>
          </p:grpSpPr>
          <p:sp>
            <p:nvSpPr>
              <p:cNvPr id="1673" name="任意多边形: 形状 1672">
                <a:extLst>
                  <a:ext uri="{FF2B5EF4-FFF2-40B4-BE49-F238E27FC236}">
                    <a16:creationId xmlns:a16="http://schemas.microsoft.com/office/drawing/2014/main" xmlns="" id="{A373F621-320E-4948-BC65-DA3946044AF4}"/>
                  </a:ext>
                </a:extLst>
              </p:cNvPr>
              <p:cNvSpPr/>
              <p:nvPr/>
            </p:nvSpPr>
            <p:spPr>
              <a:xfrm>
                <a:off x="3421198" y="3509241"/>
                <a:ext cx="3777" cy="7555"/>
              </a:xfrm>
              <a:custGeom>
                <a:avLst/>
                <a:gdLst>
                  <a:gd name="connsiteX0" fmla="*/ 1202 w 3777"/>
                  <a:gd name="connsiteY0" fmla="*/ 7556 h 7555"/>
                  <a:gd name="connsiteX1" fmla="*/ 3778 w 3777"/>
                  <a:gd name="connsiteY1" fmla="*/ 3778 h 7555"/>
                  <a:gd name="connsiteX2" fmla="*/ 1202 w 3777"/>
                  <a:gd name="connsiteY2" fmla="*/ 0 h 7555"/>
                  <a:gd name="connsiteX3" fmla="*/ 0 w 3777"/>
                  <a:gd name="connsiteY3" fmla="*/ 3778 h 7555"/>
                  <a:gd name="connsiteX4" fmla="*/ 1202 w 3777"/>
                  <a:gd name="connsiteY4" fmla="*/ 7556 h 7555"/>
                  <a:gd name="connsiteX5" fmla="*/ 1202 w 3777"/>
                  <a:gd name="connsiteY5" fmla="*/ 7556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7555">
                    <a:moveTo>
                      <a:pt x="1202" y="7556"/>
                    </a:moveTo>
                    <a:cubicBezTo>
                      <a:pt x="2404" y="7556"/>
                      <a:pt x="3778" y="6353"/>
                      <a:pt x="3778" y="3778"/>
                    </a:cubicBezTo>
                    <a:cubicBezTo>
                      <a:pt x="3778" y="2576"/>
                      <a:pt x="2576" y="0"/>
                      <a:pt x="1202" y="0"/>
                    </a:cubicBezTo>
                    <a:cubicBezTo>
                      <a:pt x="0" y="0"/>
                      <a:pt x="0" y="2576"/>
                      <a:pt x="0" y="3778"/>
                    </a:cubicBezTo>
                    <a:cubicBezTo>
                      <a:pt x="0" y="6182"/>
                      <a:pt x="0" y="7556"/>
                      <a:pt x="1202" y="7556"/>
                    </a:cubicBezTo>
                    <a:lnTo>
                      <a:pt x="1202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4" name="任意多边形: 形状 1673">
                <a:extLst>
                  <a:ext uri="{FF2B5EF4-FFF2-40B4-BE49-F238E27FC236}">
                    <a16:creationId xmlns:a16="http://schemas.microsoft.com/office/drawing/2014/main" xmlns="" id="{E5CFC0E6-07D0-4490-982D-DAB83C342BC6}"/>
                  </a:ext>
                </a:extLst>
              </p:cNvPr>
              <p:cNvSpPr/>
              <p:nvPr/>
            </p:nvSpPr>
            <p:spPr>
              <a:xfrm>
                <a:off x="3418794" y="3506665"/>
                <a:ext cx="8585" cy="12535"/>
              </a:xfrm>
              <a:custGeom>
                <a:avLst/>
                <a:gdLst>
                  <a:gd name="connsiteX0" fmla="*/ 172 w 8585"/>
                  <a:gd name="connsiteY0" fmla="*/ 9616 h 12535"/>
                  <a:gd name="connsiteX1" fmla="*/ 0 w 8585"/>
                  <a:gd name="connsiteY1" fmla="*/ 6182 h 12535"/>
                  <a:gd name="connsiteX2" fmla="*/ 0 w 8585"/>
                  <a:gd name="connsiteY2" fmla="*/ 6182 h 12535"/>
                  <a:gd name="connsiteX3" fmla="*/ 0 w 8585"/>
                  <a:gd name="connsiteY3" fmla="*/ 6182 h 12535"/>
                  <a:gd name="connsiteX4" fmla="*/ 172 w 8585"/>
                  <a:gd name="connsiteY4" fmla="*/ 3263 h 12535"/>
                  <a:gd name="connsiteX5" fmla="*/ 172 w 8585"/>
                  <a:gd name="connsiteY5" fmla="*/ 3263 h 12535"/>
                  <a:gd name="connsiteX6" fmla="*/ 3606 w 8585"/>
                  <a:gd name="connsiteY6" fmla="*/ 0 h 12535"/>
                  <a:gd name="connsiteX7" fmla="*/ 3606 w 8585"/>
                  <a:gd name="connsiteY7" fmla="*/ 0 h 12535"/>
                  <a:gd name="connsiteX8" fmla="*/ 8586 w 8585"/>
                  <a:gd name="connsiteY8" fmla="*/ 6182 h 12535"/>
                  <a:gd name="connsiteX9" fmla="*/ 8586 w 8585"/>
                  <a:gd name="connsiteY9" fmla="*/ 6182 h 12535"/>
                  <a:gd name="connsiteX10" fmla="*/ 8586 w 8585"/>
                  <a:gd name="connsiteY10" fmla="*/ 6182 h 12535"/>
                  <a:gd name="connsiteX11" fmla="*/ 3606 w 8585"/>
                  <a:gd name="connsiteY11" fmla="*/ 12364 h 12535"/>
                  <a:gd name="connsiteX12" fmla="*/ 3606 w 8585"/>
                  <a:gd name="connsiteY12" fmla="*/ 12364 h 12535"/>
                  <a:gd name="connsiteX13" fmla="*/ 3606 w 8585"/>
                  <a:gd name="connsiteY13" fmla="*/ 9960 h 12535"/>
                  <a:gd name="connsiteX14" fmla="*/ 3606 w 8585"/>
                  <a:gd name="connsiteY14" fmla="*/ 8757 h 12535"/>
                  <a:gd name="connsiteX15" fmla="*/ 3606 w 8585"/>
                  <a:gd name="connsiteY15" fmla="*/ 7556 h 12535"/>
                  <a:gd name="connsiteX16" fmla="*/ 3606 w 8585"/>
                  <a:gd name="connsiteY16" fmla="*/ 9960 h 12535"/>
                  <a:gd name="connsiteX17" fmla="*/ 3606 w 8585"/>
                  <a:gd name="connsiteY17" fmla="*/ 12535 h 12535"/>
                  <a:gd name="connsiteX18" fmla="*/ 3434 w 8585"/>
                  <a:gd name="connsiteY18" fmla="*/ 12535 h 12535"/>
                  <a:gd name="connsiteX19" fmla="*/ 3434 w 8585"/>
                  <a:gd name="connsiteY19" fmla="*/ 12535 h 12535"/>
                  <a:gd name="connsiteX20" fmla="*/ 172 w 8585"/>
                  <a:gd name="connsiteY20" fmla="*/ 9616 h 12535"/>
                  <a:gd name="connsiteX21" fmla="*/ 172 w 8585"/>
                  <a:gd name="connsiteY21" fmla="*/ 9616 h 12535"/>
                  <a:gd name="connsiteX22" fmla="*/ 4808 w 8585"/>
                  <a:gd name="connsiteY22" fmla="*/ 8242 h 12535"/>
                  <a:gd name="connsiteX23" fmla="*/ 5152 w 8585"/>
                  <a:gd name="connsiteY23" fmla="*/ 7556 h 12535"/>
                  <a:gd name="connsiteX24" fmla="*/ 5152 w 8585"/>
                  <a:gd name="connsiteY24" fmla="*/ 7556 h 12535"/>
                  <a:gd name="connsiteX25" fmla="*/ 4808 w 8585"/>
                  <a:gd name="connsiteY25" fmla="*/ 8242 h 12535"/>
                  <a:gd name="connsiteX26" fmla="*/ 4808 w 8585"/>
                  <a:gd name="connsiteY26" fmla="*/ 8242 h 12535"/>
                  <a:gd name="connsiteX27" fmla="*/ 4808 w 8585"/>
                  <a:gd name="connsiteY27" fmla="*/ 8242 h 12535"/>
                  <a:gd name="connsiteX28" fmla="*/ 8071 w 8585"/>
                  <a:gd name="connsiteY28" fmla="*/ 7556 h 12535"/>
                  <a:gd name="connsiteX29" fmla="*/ 8586 w 8585"/>
                  <a:gd name="connsiteY29" fmla="*/ 6182 h 12535"/>
                  <a:gd name="connsiteX30" fmla="*/ 8586 w 8585"/>
                  <a:gd name="connsiteY30" fmla="*/ 6182 h 12535"/>
                  <a:gd name="connsiteX31" fmla="*/ 7040 w 8585"/>
                  <a:gd name="connsiteY31" fmla="*/ 6869 h 12535"/>
                  <a:gd name="connsiteX32" fmla="*/ 8071 w 8585"/>
                  <a:gd name="connsiteY32" fmla="*/ 7556 h 12535"/>
                  <a:gd name="connsiteX33" fmla="*/ 8071 w 8585"/>
                  <a:gd name="connsiteY33" fmla="*/ 7556 h 12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585" h="12535">
                    <a:moveTo>
                      <a:pt x="172" y="9616"/>
                    </a:moveTo>
                    <a:cubicBezTo>
                      <a:pt x="0" y="8414"/>
                      <a:pt x="0" y="7384"/>
                      <a:pt x="0" y="6182"/>
                    </a:cubicBezTo>
                    <a:lnTo>
                      <a:pt x="0" y="6182"/>
                    </a:lnTo>
                    <a:lnTo>
                      <a:pt x="0" y="6182"/>
                    </a:lnTo>
                    <a:cubicBezTo>
                      <a:pt x="0" y="5495"/>
                      <a:pt x="0" y="4465"/>
                      <a:pt x="172" y="3263"/>
                    </a:cubicBezTo>
                    <a:lnTo>
                      <a:pt x="172" y="3263"/>
                    </a:lnTo>
                    <a:cubicBezTo>
                      <a:pt x="344" y="2404"/>
                      <a:pt x="1030" y="172"/>
                      <a:pt x="3606" y="0"/>
                    </a:cubicBezTo>
                    <a:lnTo>
                      <a:pt x="3606" y="0"/>
                    </a:lnTo>
                    <a:cubicBezTo>
                      <a:pt x="7727" y="859"/>
                      <a:pt x="8071" y="3778"/>
                      <a:pt x="8586" y="6182"/>
                    </a:cubicBezTo>
                    <a:lnTo>
                      <a:pt x="8586" y="6182"/>
                    </a:lnTo>
                    <a:lnTo>
                      <a:pt x="8586" y="6182"/>
                    </a:lnTo>
                    <a:cubicBezTo>
                      <a:pt x="8586" y="9444"/>
                      <a:pt x="6697" y="12364"/>
                      <a:pt x="3606" y="12364"/>
                    </a:cubicBezTo>
                    <a:lnTo>
                      <a:pt x="3606" y="12364"/>
                    </a:lnTo>
                    <a:lnTo>
                      <a:pt x="3606" y="9960"/>
                    </a:lnTo>
                    <a:lnTo>
                      <a:pt x="3606" y="8757"/>
                    </a:lnTo>
                    <a:lnTo>
                      <a:pt x="3606" y="7556"/>
                    </a:lnTo>
                    <a:lnTo>
                      <a:pt x="3606" y="9960"/>
                    </a:lnTo>
                    <a:lnTo>
                      <a:pt x="3606" y="12535"/>
                    </a:lnTo>
                    <a:cubicBezTo>
                      <a:pt x="3606" y="12535"/>
                      <a:pt x="3434" y="12535"/>
                      <a:pt x="3434" y="12535"/>
                    </a:cubicBezTo>
                    <a:lnTo>
                      <a:pt x="3434" y="12535"/>
                    </a:lnTo>
                    <a:cubicBezTo>
                      <a:pt x="1889" y="12535"/>
                      <a:pt x="172" y="10818"/>
                      <a:pt x="172" y="9616"/>
                    </a:cubicBezTo>
                    <a:lnTo>
                      <a:pt x="172" y="9616"/>
                    </a:lnTo>
                    <a:close/>
                    <a:moveTo>
                      <a:pt x="4808" y="8242"/>
                    </a:moveTo>
                    <a:lnTo>
                      <a:pt x="5152" y="7556"/>
                    </a:lnTo>
                    <a:lnTo>
                      <a:pt x="5152" y="7556"/>
                    </a:lnTo>
                    <a:lnTo>
                      <a:pt x="4808" y="8242"/>
                    </a:lnTo>
                    <a:lnTo>
                      <a:pt x="4808" y="8242"/>
                    </a:lnTo>
                    <a:lnTo>
                      <a:pt x="4808" y="8242"/>
                    </a:lnTo>
                    <a:close/>
                    <a:moveTo>
                      <a:pt x="8071" y="7556"/>
                    </a:moveTo>
                    <a:cubicBezTo>
                      <a:pt x="8586" y="6697"/>
                      <a:pt x="8414" y="6353"/>
                      <a:pt x="8586" y="6182"/>
                    </a:cubicBezTo>
                    <a:lnTo>
                      <a:pt x="8586" y="6182"/>
                    </a:lnTo>
                    <a:lnTo>
                      <a:pt x="7040" y="6869"/>
                    </a:lnTo>
                    <a:lnTo>
                      <a:pt x="8071" y="7556"/>
                    </a:lnTo>
                    <a:lnTo>
                      <a:pt x="8071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7" name="图形 7">
              <a:extLst>
                <a:ext uri="{FF2B5EF4-FFF2-40B4-BE49-F238E27FC236}">
                  <a16:creationId xmlns:a16="http://schemas.microsoft.com/office/drawing/2014/main" xmlns="" id="{4224912F-204C-42FF-A5E6-ADE84BC9C42B}"/>
                </a:ext>
              </a:extLst>
            </p:cNvPr>
            <p:cNvGrpSpPr/>
            <p:nvPr/>
          </p:nvGrpSpPr>
          <p:grpSpPr>
            <a:xfrm>
              <a:off x="3521824" y="3328596"/>
              <a:ext cx="10989" cy="6181"/>
              <a:chOff x="3521824" y="3328596"/>
              <a:chExt cx="10989" cy="6181"/>
            </a:xfrm>
            <a:solidFill>
              <a:srgbClr val="B4B4B4"/>
            </a:solidFill>
          </p:grpSpPr>
          <p:sp>
            <p:nvSpPr>
              <p:cNvPr id="1671" name="任意多边形: 形状 1670">
                <a:extLst>
                  <a:ext uri="{FF2B5EF4-FFF2-40B4-BE49-F238E27FC236}">
                    <a16:creationId xmlns:a16="http://schemas.microsoft.com/office/drawing/2014/main" xmlns="" id="{6017AF97-22FB-4E51-BD4F-D59E104C43C3}"/>
                  </a:ext>
                </a:extLst>
              </p:cNvPr>
              <p:cNvSpPr/>
              <p:nvPr/>
            </p:nvSpPr>
            <p:spPr>
              <a:xfrm>
                <a:off x="3527662" y="3331172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1202 h 1201"/>
                  <a:gd name="connsiteX2" fmla="*/ 1202 w 2404"/>
                  <a:gd name="connsiteY2" fmla="*/ 0 h 1201"/>
                  <a:gd name="connsiteX3" fmla="*/ 0 w 2404"/>
                  <a:gd name="connsiteY3" fmla="*/ 1202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1202"/>
                      <a:pt x="2404" y="0"/>
                      <a:pt x="1202" y="0"/>
                    </a:cubicBezTo>
                    <a:lnTo>
                      <a:pt x="0" y="1202"/>
                    </a:ln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2" name="任意多边形: 形状 1671">
                <a:extLst>
                  <a:ext uri="{FF2B5EF4-FFF2-40B4-BE49-F238E27FC236}">
                    <a16:creationId xmlns:a16="http://schemas.microsoft.com/office/drawing/2014/main" xmlns="" id="{8D0F8914-C4DD-4160-B2E1-E903EBD8B7F6}"/>
                  </a:ext>
                </a:extLst>
              </p:cNvPr>
              <p:cNvSpPr/>
              <p:nvPr/>
            </p:nvSpPr>
            <p:spPr>
              <a:xfrm>
                <a:off x="3521824" y="3328596"/>
                <a:ext cx="10989" cy="6181"/>
              </a:xfrm>
              <a:custGeom>
                <a:avLst/>
                <a:gdLst>
                  <a:gd name="connsiteX0" fmla="*/ 8242 w 10989"/>
                  <a:gd name="connsiteY0" fmla="*/ 6182 h 6181"/>
                  <a:gd name="connsiteX1" fmla="*/ 7040 w 10989"/>
                  <a:gd name="connsiteY1" fmla="*/ 6182 h 6181"/>
                  <a:gd name="connsiteX2" fmla="*/ 7040 w 10989"/>
                  <a:gd name="connsiteY2" fmla="*/ 6182 h 6181"/>
                  <a:gd name="connsiteX3" fmla="*/ 7040 w 10989"/>
                  <a:gd name="connsiteY3" fmla="*/ 4980 h 6181"/>
                  <a:gd name="connsiteX4" fmla="*/ 7040 w 10989"/>
                  <a:gd name="connsiteY4" fmla="*/ 6182 h 6181"/>
                  <a:gd name="connsiteX5" fmla="*/ 0 w 10989"/>
                  <a:gd name="connsiteY5" fmla="*/ 6182 h 6181"/>
                  <a:gd name="connsiteX6" fmla="*/ 4121 w 10989"/>
                  <a:gd name="connsiteY6" fmla="*/ 2061 h 6181"/>
                  <a:gd name="connsiteX7" fmla="*/ 6182 w 10989"/>
                  <a:gd name="connsiteY7" fmla="*/ 0 h 6181"/>
                  <a:gd name="connsiteX8" fmla="*/ 7212 w 10989"/>
                  <a:gd name="connsiteY8" fmla="*/ 0 h 6181"/>
                  <a:gd name="connsiteX9" fmla="*/ 10990 w 10989"/>
                  <a:gd name="connsiteY9" fmla="*/ 3778 h 6181"/>
                  <a:gd name="connsiteX10" fmla="*/ 10990 w 10989"/>
                  <a:gd name="connsiteY10" fmla="*/ 3778 h 6181"/>
                  <a:gd name="connsiteX11" fmla="*/ 10990 w 10989"/>
                  <a:gd name="connsiteY11" fmla="*/ 6182 h 6181"/>
                  <a:gd name="connsiteX12" fmla="*/ 8242 w 10989"/>
                  <a:gd name="connsiteY12" fmla="*/ 6182 h 6181"/>
                  <a:gd name="connsiteX13" fmla="*/ 8242 w 10989"/>
                  <a:gd name="connsiteY13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89" h="6181">
                    <a:moveTo>
                      <a:pt x="8242" y="6182"/>
                    </a:moveTo>
                    <a:cubicBezTo>
                      <a:pt x="8242" y="6182"/>
                      <a:pt x="8242" y="6182"/>
                      <a:pt x="7040" y="6182"/>
                    </a:cubicBezTo>
                    <a:lnTo>
                      <a:pt x="7040" y="6182"/>
                    </a:lnTo>
                    <a:lnTo>
                      <a:pt x="7040" y="4980"/>
                    </a:lnTo>
                    <a:lnTo>
                      <a:pt x="7040" y="6182"/>
                    </a:lnTo>
                    <a:lnTo>
                      <a:pt x="0" y="6182"/>
                    </a:lnTo>
                    <a:lnTo>
                      <a:pt x="4121" y="2061"/>
                    </a:lnTo>
                    <a:lnTo>
                      <a:pt x="6182" y="0"/>
                    </a:lnTo>
                    <a:lnTo>
                      <a:pt x="7212" y="0"/>
                    </a:lnTo>
                    <a:cubicBezTo>
                      <a:pt x="10818" y="172"/>
                      <a:pt x="10990" y="3778"/>
                      <a:pt x="10990" y="3778"/>
                    </a:cubicBezTo>
                    <a:lnTo>
                      <a:pt x="10990" y="3778"/>
                    </a:lnTo>
                    <a:lnTo>
                      <a:pt x="10990" y="6182"/>
                    </a:lnTo>
                    <a:lnTo>
                      <a:pt x="8242" y="6182"/>
                    </a:lnTo>
                    <a:lnTo>
                      <a:pt x="8242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8" name="图形 7">
              <a:extLst>
                <a:ext uri="{FF2B5EF4-FFF2-40B4-BE49-F238E27FC236}">
                  <a16:creationId xmlns:a16="http://schemas.microsoft.com/office/drawing/2014/main" xmlns="" id="{C4C4C81F-5D3E-4E28-BE52-437B0AD64F9D}"/>
                </a:ext>
              </a:extLst>
            </p:cNvPr>
            <p:cNvGrpSpPr/>
            <p:nvPr/>
          </p:nvGrpSpPr>
          <p:grpSpPr>
            <a:xfrm>
              <a:off x="3541571" y="3352636"/>
              <a:ext cx="4979" cy="1201"/>
              <a:chOff x="3541571" y="3352636"/>
              <a:chExt cx="4979" cy="1201"/>
            </a:xfrm>
            <a:solidFill>
              <a:srgbClr val="B4B4B4"/>
            </a:solidFill>
          </p:grpSpPr>
          <p:sp>
            <p:nvSpPr>
              <p:cNvPr id="1669" name="任意多边形: 形状 1668">
                <a:extLst>
                  <a:ext uri="{FF2B5EF4-FFF2-40B4-BE49-F238E27FC236}">
                    <a16:creationId xmlns:a16="http://schemas.microsoft.com/office/drawing/2014/main" xmlns="" id="{9649ED0D-BDAE-4C28-9291-8FB8753629AE}"/>
                  </a:ext>
                </a:extLst>
              </p:cNvPr>
              <p:cNvSpPr/>
              <p:nvPr/>
            </p:nvSpPr>
            <p:spPr>
              <a:xfrm>
                <a:off x="3543975" y="3352636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0" name="任意多边形: 形状 1669">
                <a:extLst>
                  <a:ext uri="{FF2B5EF4-FFF2-40B4-BE49-F238E27FC236}">
                    <a16:creationId xmlns:a16="http://schemas.microsoft.com/office/drawing/2014/main" xmlns="" id="{D7988A77-57B0-43F5-9862-F2EA3B80524B}"/>
                  </a:ext>
                </a:extLst>
              </p:cNvPr>
              <p:cNvSpPr/>
              <p:nvPr/>
            </p:nvSpPr>
            <p:spPr>
              <a:xfrm>
                <a:off x="3541571" y="3352636"/>
                <a:ext cx="4979" cy="1201"/>
              </a:xfrm>
              <a:custGeom>
                <a:avLst/>
                <a:gdLst>
                  <a:gd name="connsiteX0" fmla="*/ 0 w 4979"/>
                  <a:gd name="connsiteY0" fmla="*/ 0 h 1201"/>
                  <a:gd name="connsiteX1" fmla="*/ 4808 w 4979"/>
                  <a:gd name="connsiteY1" fmla="*/ 0 h 1201"/>
                  <a:gd name="connsiteX2" fmla="*/ 4980 w 4979"/>
                  <a:gd name="connsiteY2" fmla="*/ 1202 h 1201"/>
                  <a:gd name="connsiteX3" fmla="*/ 0 w 4979"/>
                  <a:gd name="connsiteY3" fmla="*/ 1202 h 1201"/>
                  <a:gd name="connsiteX4" fmla="*/ 0 w 4979"/>
                  <a:gd name="connsiteY4" fmla="*/ 0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1">
                    <a:moveTo>
                      <a:pt x="0" y="0"/>
                    </a:moveTo>
                    <a:lnTo>
                      <a:pt x="4808" y="0"/>
                    </a:lnTo>
                    <a:lnTo>
                      <a:pt x="4980" y="1202"/>
                    </a:lnTo>
                    <a:lnTo>
                      <a:pt x="0" y="12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9" name="图形 7">
              <a:extLst>
                <a:ext uri="{FF2B5EF4-FFF2-40B4-BE49-F238E27FC236}">
                  <a16:creationId xmlns:a16="http://schemas.microsoft.com/office/drawing/2014/main" xmlns="" id="{ABDE3A08-535E-4855-A125-29658D98A364}"/>
                </a:ext>
              </a:extLst>
            </p:cNvPr>
            <p:cNvGrpSpPr/>
            <p:nvPr/>
          </p:nvGrpSpPr>
          <p:grpSpPr>
            <a:xfrm>
              <a:off x="3541056" y="3361222"/>
              <a:ext cx="9444" cy="16613"/>
              <a:chOff x="3541056" y="3361222"/>
              <a:chExt cx="9444" cy="16613"/>
            </a:xfrm>
            <a:solidFill>
              <a:srgbClr val="B4B4B4"/>
            </a:solidFill>
          </p:grpSpPr>
          <p:sp>
            <p:nvSpPr>
              <p:cNvPr id="1667" name="任意多边形: 形状 1666">
                <a:extLst>
                  <a:ext uri="{FF2B5EF4-FFF2-40B4-BE49-F238E27FC236}">
                    <a16:creationId xmlns:a16="http://schemas.microsoft.com/office/drawing/2014/main" xmlns="" id="{5D964A00-8159-47E9-9915-1F1F7FD12801}"/>
                  </a:ext>
                </a:extLst>
              </p:cNvPr>
              <p:cNvSpPr/>
              <p:nvPr/>
            </p:nvSpPr>
            <p:spPr>
              <a:xfrm>
                <a:off x="3543574" y="3366545"/>
                <a:ext cx="4351" cy="8929"/>
              </a:xfrm>
              <a:custGeom>
                <a:avLst/>
                <a:gdLst>
                  <a:gd name="connsiteX0" fmla="*/ 4351 w 4351"/>
                  <a:gd name="connsiteY0" fmla="*/ 3778 h 8929"/>
                  <a:gd name="connsiteX1" fmla="*/ 1775 w 4351"/>
                  <a:gd name="connsiteY1" fmla="*/ 8929 h 8929"/>
                  <a:gd name="connsiteX2" fmla="*/ 573 w 4351"/>
                  <a:gd name="connsiteY2" fmla="*/ 5152 h 8929"/>
                  <a:gd name="connsiteX3" fmla="*/ 3149 w 4351"/>
                  <a:gd name="connsiteY3" fmla="*/ 0 h 8929"/>
                  <a:gd name="connsiteX4" fmla="*/ 4351 w 4351"/>
                  <a:gd name="connsiteY4" fmla="*/ 3778 h 8929"/>
                  <a:gd name="connsiteX5" fmla="*/ 4351 w 4351"/>
                  <a:gd name="connsiteY5" fmla="*/ 3778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" h="8929">
                    <a:moveTo>
                      <a:pt x="4351" y="3778"/>
                    </a:moveTo>
                    <a:cubicBezTo>
                      <a:pt x="4351" y="3778"/>
                      <a:pt x="3149" y="8929"/>
                      <a:pt x="1775" y="8929"/>
                    </a:cubicBezTo>
                    <a:cubicBezTo>
                      <a:pt x="573" y="8929"/>
                      <a:pt x="-800" y="6353"/>
                      <a:pt x="573" y="5152"/>
                    </a:cubicBezTo>
                    <a:cubicBezTo>
                      <a:pt x="1775" y="2576"/>
                      <a:pt x="3149" y="0"/>
                      <a:pt x="3149" y="0"/>
                    </a:cubicBezTo>
                    <a:cubicBezTo>
                      <a:pt x="3149" y="0"/>
                      <a:pt x="4351" y="2576"/>
                      <a:pt x="4351" y="3778"/>
                    </a:cubicBezTo>
                    <a:lnTo>
                      <a:pt x="4351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8" name="任意多边形: 形状 1667">
                <a:extLst>
                  <a:ext uri="{FF2B5EF4-FFF2-40B4-BE49-F238E27FC236}">
                    <a16:creationId xmlns:a16="http://schemas.microsoft.com/office/drawing/2014/main" xmlns="" id="{FB4887AA-BA12-4D2E-902D-C8D7D33A42FB}"/>
                  </a:ext>
                </a:extLst>
              </p:cNvPr>
              <p:cNvSpPr/>
              <p:nvPr/>
            </p:nvSpPr>
            <p:spPr>
              <a:xfrm>
                <a:off x="3541056" y="3361222"/>
                <a:ext cx="9444" cy="16613"/>
              </a:xfrm>
              <a:custGeom>
                <a:avLst/>
                <a:gdLst>
                  <a:gd name="connsiteX0" fmla="*/ 3263 w 9444"/>
                  <a:gd name="connsiteY0" fmla="*/ 16485 h 16613"/>
                  <a:gd name="connsiteX1" fmla="*/ 0 w 9444"/>
                  <a:gd name="connsiteY1" fmla="*/ 11848 h 16613"/>
                  <a:gd name="connsiteX2" fmla="*/ 0 w 9444"/>
                  <a:gd name="connsiteY2" fmla="*/ 11848 h 16613"/>
                  <a:gd name="connsiteX3" fmla="*/ 859 w 9444"/>
                  <a:gd name="connsiteY3" fmla="*/ 9444 h 16613"/>
                  <a:gd name="connsiteX4" fmla="*/ 859 w 9444"/>
                  <a:gd name="connsiteY4" fmla="*/ 9444 h 16613"/>
                  <a:gd name="connsiteX5" fmla="*/ 3435 w 9444"/>
                  <a:gd name="connsiteY5" fmla="*/ 4293 h 16613"/>
                  <a:gd name="connsiteX6" fmla="*/ 3435 w 9444"/>
                  <a:gd name="connsiteY6" fmla="*/ 4293 h 16613"/>
                  <a:gd name="connsiteX7" fmla="*/ 5667 w 9444"/>
                  <a:gd name="connsiteY7" fmla="*/ 0 h 16613"/>
                  <a:gd name="connsiteX8" fmla="*/ 7899 w 9444"/>
                  <a:gd name="connsiteY8" fmla="*/ 4293 h 16613"/>
                  <a:gd name="connsiteX9" fmla="*/ 9444 w 9444"/>
                  <a:gd name="connsiteY9" fmla="*/ 9101 h 16613"/>
                  <a:gd name="connsiteX10" fmla="*/ 9444 w 9444"/>
                  <a:gd name="connsiteY10" fmla="*/ 9101 h 16613"/>
                  <a:gd name="connsiteX11" fmla="*/ 7040 w 9444"/>
                  <a:gd name="connsiteY11" fmla="*/ 9101 h 16613"/>
                  <a:gd name="connsiteX12" fmla="*/ 9444 w 9444"/>
                  <a:gd name="connsiteY12" fmla="*/ 9616 h 16613"/>
                  <a:gd name="connsiteX13" fmla="*/ 6525 w 9444"/>
                  <a:gd name="connsiteY13" fmla="*/ 15454 h 16613"/>
                  <a:gd name="connsiteX14" fmla="*/ 6525 w 9444"/>
                  <a:gd name="connsiteY14" fmla="*/ 15454 h 16613"/>
                  <a:gd name="connsiteX15" fmla="*/ 6182 w 9444"/>
                  <a:gd name="connsiteY15" fmla="*/ 15798 h 16613"/>
                  <a:gd name="connsiteX16" fmla="*/ 6182 w 9444"/>
                  <a:gd name="connsiteY16" fmla="*/ 15798 h 16613"/>
                  <a:gd name="connsiteX17" fmla="*/ 4465 w 9444"/>
                  <a:gd name="connsiteY17" fmla="*/ 16485 h 16613"/>
                  <a:gd name="connsiteX18" fmla="*/ 4465 w 9444"/>
                  <a:gd name="connsiteY18" fmla="*/ 16485 h 16613"/>
                  <a:gd name="connsiteX19" fmla="*/ 3263 w 9444"/>
                  <a:gd name="connsiteY19" fmla="*/ 16485 h 16613"/>
                  <a:gd name="connsiteX20" fmla="*/ 3263 w 9444"/>
                  <a:gd name="connsiteY20" fmla="*/ 16485 h 16613"/>
                  <a:gd name="connsiteX21" fmla="*/ 6697 w 9444"/>
                  <a:gd name="connsiteY21" fmla="*/ 13565 h 16613"/>
                  <a:gd name="connsiteX22" fmla="*/ 6354 w 9444"/>
                  <a:gd name="connsiteY22" fmla="*/ 12879 h 16613"/>
                  <a:gd name="connsiteX23" fmla="*/ 6354 w 9444"/>
                  <a:gd name="connsiteY23" fmla="*/ 12879 h 16613"/>
                  <a:gd name="connsiteX24" fmla="*/ 6697 w 9444"/>
                  <a:gd name="connsiteY24" fmla="*/ 13565 h 16613"/>
                  <a:gd name="connsiteX25" fmla="*/ 6697 w 9444"/>
                  <a:gd name="connsiteY25" fmla="*/ 13565 h 1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444" h="16613">
                    <a:moveTo>
                      <a:pt x="3263" y="16485"/>
                    </a:moveTo>
                    <a:cubicBezTo>
                      <a:pt x="859" y="15798"/>
                      <a:pt x="344" y="13737"/>
                      <a:pt x="0" y="11848"/>
                    </a:cubicBezTo>
                    <a:lnTo>
                      <a:pt x="0" y="11848"/>
                    </a:lnTo>
                    <a:cubicBezTo>
                      <a:pt x="0" y="10818"/>
                      <a:pt x="344" y="9616"/>
                      <a:pt x="859" y="9444"/>
                    </a:cubicBezTo>
                    <a:lnTo>
                      <a:pt x="859" y="9444"/>
                    </a:lnTo>
                    <a:cubicBezTo>
                      <a:pt x="2061" y="6869"/>
                      <a:pt x="3435" y="4293"/>
                      <a:pt x="3435" y="4293"/>
                    </a:cubicBezTo>
                    <a:lnTo>
                      <a:pt x="3435" y="4293"/>
                    </a:lnTo>
                    <a:lnTo>
                      <a:pt x="5667" y="0"/>
                    </a:lnTo>
                    <a:lnTo>
                      <a:pt x="7899" y="4293"/>
                    </a:lnTo>
                    <a:cubicBezTo>
                      <a:pt x="7899" y="4465"/>
                      <a:pt x="9273" y="6697"/>
                      <a:pt x="9444" y="9101"/>
                    </a:cubicBezTo>
                    <a:lnTo>
                      <a:pt x="9444" y="9101"/>
                    </a:lnTo>
                    <a:lnTo>
                      <a:pt x="7040" y="9101"/>
                    </a:lnTo>
                    <a:lnTo>
                      <a:pt x="9444" y="9616"/>
                    </a:lnTo>
                    <a:cubicBezTo>
                      <a:pt x="8758" y="9788"/>
                      <a:pt x="9616" y="13222"/>
                      <a:pt x="6525" y="15454"/>
                    </a:cubicBezTo>
                    <a:lnTo>
                      <a:pt x="6525" y="15454"/>
                    </a:lnTo>
                    <a:cubicBezTo>
                      <a:pt x="6525" y="15626"/>
                      <a:pt x="6354" y="15626"/>
                      <a:pt x="6182" y="15798"/>
                    </a:cubicBezTo>
                    <a:lnTo>
                      <a:pt x="6182" y="15798"/>
                    </a:lnTo>
                    <a:cubicBezTo>
                      <a:pt x="5667" y="16313"/>
                      <a:pt x="5152" y="16485"/>
                      <a:pt x="4465" y="16485"/>
                    </a:cubicBezTo>
                    <a:lnTo>
                      <a:pt x="4465" y="16485"/>
                    </a:lnTo>
                    <a:cubicBezTo>
                      <a:pt x="3778" y="16656"/>
                      <a:pt x="3606" y="16656"/>
                      <a:pt x="3263" y="16485"/>
                    </a:cubicBezTo>
                    <a:lnTo>
                      <a:pt x="3263" y="16485"/>
                    </a:lnTo>
                    <a:close/>
                    <a:moveTo>
                      <a:pt x="6697" y="13565"/>
                    </a:moveTo>
                    <a:cubicBezTo>
                      <a:pt x="6525" y="13222"/>
                      <a:pt x="6525" y="13050"/>
                      <a:pt x="6354" y="12879"/>
                    </a:cubicBezTo>
                    <a:lnTo>
                      <a:pt x="6354" y="12879"/>
                    </a:lnTo>
                    <a:cubicBezTo>
                      <a:pt x="6354" y="13050"/>
                      <a:pt x="6525" y="13222"/>
                      <a:pt x="6697" y="13565"/>
                    </a:cubicBezTo>
                    <a:lnTo>
                      <a:pt x="6697" y="135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0" name="图形 7">
              <a:extLst>
                <a:ext uri="{FF2B5EF4-FFF2-40B4-BE49-F238E27FC236}">
                  <a16:creationId xmlns:a16="http://schemas.microsoft.com/office/drawing/2014/main" xmlns="" id="{687B9BED-45A9-4D48-BFE0-A029AE62B570}"/>
                </a:ext>
              </a:extLst>
            </p:cNvPr>
            <p:cNvGrpSpPr/>
            <p:nvPr/>
          </p:nvGrpSpPr>
          <p:grpSpPr>
            <a:xfrm>
              <a:off x="3534016" y="3390929"/>
              <a:ext cx="10989" cy="11333"/>
              <a:chOff x="3534016" y="3390929"/>
              <a:chExt cx="10989" cy="11333"/>
            </a:xfrm>
            <a:solidFill>
              <a:srgbClr val="B4B4B4"/>
            </a:solidFill>
          </p:grpSpPr>
          <p:sp>
            <p:nvSpPr>
              <p:cNvPr id="1665" name="任意多边形: 形状 1664">
                <a:extLst>
                  <a:ext uri="{FF2B5EF4-FFF2-40B4-BE49-F238E27FC236}">
                    <a16:creationId xmlns:a16="http://schemas.microsoft.com/office/drawing/2014/main" xmlns="" id="{7D0DD9A0-A2B0-4F1D-A35D-0F235EC95E48}"/>
                  </a:ext>
                </a:extLst>
              </p:cNvPr>
              <p:cNvSpPr/>
              <p:nvPr/>
            </p:nvSpPr>
            <p:spPr>
              <a:xfrm>
                <a:off x="3536763" y="3393390"/>
                <a:ext cx="5881" cy="6416"/>
              </a:xfrm>
              <a:custGeom>
                <a:avLst/>
                <a:gdLst>
                  <a:gd name="connsiteX0" fmla="*/ 4980 w 5881"/>
                  <a:gd name="connsiteY0" fmla="*/ 1145 h 6416"/>
                  <a:gd name="connsiteX1" fmla="*/ 0 w 5881"/>
                  <a:gd name="connsiteY1" fmla="*/ 1145 h 6416"/>
                  <a:gd name="connsiteX2" fmla="*/ 4980 w 5881"/>
                  <a:gd name="connsiteY2" fmla="*/ 6124 h 6416"/>
                  <a:gd name="connsiteX3" fmla="*/ 4980 w 5881"/>
                  <a:gd name="connsiteY3" fmla="*/ 1145 h 6416"/>
                  <a:gd name="connsiteX4" fmla="*/ 4980 w 5881"/>
                  <a:gd name="connsiteY4" fmla="*/ 1145 h 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" h="6416">
                    <a:moveTo>
                      <a:pt x="4980" y="1145"/>
                    </a:moveTo>
                    <a:cubicBezTo>
                      <a:pt x="4980" y="1145"/>
                      <a:pt x="0" y="-1431"/>
                      <a:pt x="0" y="1145"/>
                    </a:cubicBezTo>
                    <a:cubicBezTo>
                      <a:pt x="1202" y="3720"/>
                      <a:pt x="3778" y="7498"/>
                      <a:pt x="4980" y="6124"/>
                    </a:cubicBezTo>
                    <a:cubicBezTo>
                      <a:pt x="6182" y="3720"/>
                      <a:pt x="6182" y="1145"/>
                      <a:pt x="4980" y="1145"/>
                    </a:cubicBezTo>
                    <a:lnTo>
                      <a:pt x="4980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6" name="任意多边形: 形状 1665">
                <a:extLst>
                  <a:ext uri="{FF2B5EF4-FFF2-40B4-BE49-F238E27FC236}">
                    <a16:creationId xmlns:a16="http://schemas.microsoft.com/office/drawing/2014/main" xmlns="" id="{046E4541-1165-433E-BD49-8C92892A2278}"/>
                  </a:ext>
                </a:extLst>
              </p:cNvPr>
              <p:cNvSpPr/>
              <p:nvPr/>
            </p:nvSpPr>
            <p:spPr>
              <a:xfrm>
                <a:off x="3534016" y="3390929"/>
                <a:ext cx="10989" cy="11333"/>
              </a:xfrm>
              <a:custGeom>
                <a:avLst/>
                <a:gdLst>
                  <a:gd name="connsiteX0" fmla="*/ 7040 w 10989"/>
                  <a:gd name="connsiteY0" fmla="*/ 11333 h 11333"/>
                  <a:gd name="connsiteX1" fmla="*/ 858 w 10989"/>
                  <a:gd name="connsiteY1" fmla="*/ 5323 h 11333"/>
                  <a:gd name="connsiteX2" fmla="*/ 858 w 10989"/>
                  <a:gd name="connsiteY2" fmla="*/ 5323 h 11333"/>
                  <a:gd name="connsiteX3" fmla="*/ 0 w 10989"/>
                  <a:gd name="connsiteY3" fmla="*/ 3606 h 11333"/>
                  <a:gd name="connsiteX4" fmla="*/ 0 w 10989"/>
                  <a:gd name="connsiteY4" fmla="*/ 3606 h 11333"/>
                  <a:gd name="connsiteX5" fmla="*/ 3778 w 10989"/>
                  <a:gd name="connsiteY5" fmla="*/ 0 h 11333"/>
                  <a:gd name="connsiteX6" fmla="*/ 3778 w 10989"/>
                  <a:gd name="connsiteY6" fmla="*/ 0 h 11333"/>
                  <a:gd name="connsiteX7" fmla="*/ 8414 w 10989"/>
                  <a:gd name="connsiteY7" fmla="*/ 1202 h 11333"/>
                  <a:gd name="connsiteX8" fmla="*/ 8414 w 10989"/>
                  <a:gd name="connsiteY8" fmla="*/ 1202 h 11333"/>
                  <a:gd name="connsiteX9" fmla="*/ 10990 w 10989"/>
                  <a:gd name="connsiteY9" fmla="*/ 5152 h 11333"/>
                  <a:gd name="connsiteX10" fmla="*/ 10990 w 10989"/>
                  <a:gd name="connsiteY10" fmla="*/ 5152 h 11333"/>
                  <a:gd name="connsiteX11" fmla="*/ 9101 w 10989"/>
                  <a:gd name="connsiteY11" fmla="*/ 10475 h 11333"/>
                  <a:gd name="connsiteX12" fmla="*/ 9101 w 10989"/>
                  <a:gd name="connsiteY12" fmla="*/ 10475 h 11333"/>
                  <a:gd name="connsiteX13" fmla="*/ 7040 w 10989"/>
                  <a:gd name="connsiteY13" fmla="*/ 11333 h 11333"/>
                  <a:gd name="connsiteX14" fmla="*/ 7040 w 10989"/>
                  <a:gd name="connsiteY14" fmla="*/ 11333 h 11333"/>
                  <a:gd name="connsiteX15" fmla="*/ 7040 w 10989"/>
                  <a:gd name="connsiteY15" fmla="*/ 11333 h 11333"/>
                  <a:gd name="connsiteX16" fmla="*/ 7040 w 10989"/>
                  <a:gd name="connsiteY16" fmla="*/ 11333 h 11333"/>
                  <a:gd name="connsiteX17" fmla="*/ 7727 w 10989"/>
                  <a:gd name="connsiteY17" fmla="*/ 5152 h 11333"/>
                  <a:gd name="connsiteX18" fmla="*/ 7727 w 10989"/>
                  <a:gd name="connsiteY18" fmla="*/ 3606 h 11333"/>
                  <a:gd name="connsiteX19" fmla="*/ 8757 w 10989"/>
                  <a:gd name="connsiteY19" fmla="*/ 1374 h 11333"/>
                  <a:gd name="connsiteX20" fmla="*/ 7727 w 10989"/>
                  <a:gd name="connsiteY20" fmla="*/ 3606 h 11333"/>
                  <a:gd name="connsiteX21" fmla="*/ 7727 w 10989"/>
                  <a:gd name="connsiteY21" fmla="*/ 5152 h 11333"/>
                  <a:gd name="connsiteX22" fmla="*/ 7727 w 10989"/>
                  <a:gd name="connsiteY22" fmla="*/ 5152 h 1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989" h="11333">
                    <a:moveTo>
                      <a:pt x="7040" y="11333"/>
                    </a:moveTo>
                    <a:cubicBezTo>
                      <a:pt x="2747" y="10475"/>
                      <a:pt x="2061" y="7040"/>
                      <a:pt x="858" y="5323"/>
                    </a:cubicBezTo>
                    <a:lnTo>
                      <a:pt x="858" y="5323"/>
                    </a:lnTo>
                    <a:cubicBezTo>
                      <a:pt x="515" y="4980"/>
                      <a:pt x="0" y="4293"/>
                      <a:pt x="0" y="3606"/>
                    </a:cubicBezTo>
                    <a:lnTo>
                      <a:pt x="0" y="3606"/>
                    </a:lnTo>
                    <a:cubicBezTo>
                      <a:pt x="0" y="1202"/>
                      <a:pt x="2576" y="0"/>
                      <a:pt x="3778" y="0"/>
                    </a:cubicBezTo>
                    <a:lnTo>
                      <a:pt x="3778" y="0"/>
                    </a:lnTo>
                    <a:cubicBezTo>
                      <a:pt x="5838" y="0"/>
                      <a:pt x="7727" y="1030"/>
                      <a:pt x="8414" y="1202"/>
                    </a:cubicBezTo>
                    <a:lnTo>
                      <a:pt x="8414" y="1202"/>
                    </a:lnTo>
                    <a:cubicBezTo>
                      <a:pt x="10475" y="1717"/>
                      <a:pt x="10990" y="3949"/>
                      <a:pt x="10990" y="5152"/>
                    </a:cubicBezTo>
                    <a:lnTo>
                      <a:pt x="10990" y="5152"/>
                    </a:lnTo>
                    <a:cubicBezTo>
                      <a:pt x="10990" y="6525"/>
                      <a:pt x="10646" y="8071"/>
                      <a:pt x="9101" y="10475"/>
                    </a:cubicBezTo>
                    <a:lnTo>
                      <a:pt x="9101" y="10475"/>
                    </a:lnTo>
                    <a:cubicBezTo>
                      <a:pt x="8757" y="10990"/>
                      <a:pt x="8071" y="11333"/>
                      <a:pt x="7040" y="11333"/>
                    </a:cubicBezTo>
                    <a:lnTo>
                      <a:pt x="7040" y="11333"/>
                    </a:lnTo>
                    <a:cubicBezTo>
                      <a:pt x="7212" y="11333"/>
                      <a:pt x="7040" y="11333"/>
                      <a:pt x="7040" y="11333"/>
                    </a:cubicBezTo>
                    <a:lnTo>
                      <a:pt x="7040" y="11333"/>
                    </a:lnTo>
                    <a:close/>
                    <a:moveTo>
                      <a:pt x="7727" y="5152"/>
                    </a:moveTo>
                    <a:lnTo>
                      <a:pt x="7727" y="3606"/>
                    </a:lnTo>
                    <a:lnTo>
                      <a:pt x="8757" y="1374"/>
                    </a:lnTo>
                    <a:lnTo>
                      <a:pt x="7727" y="3606"/>
                    </a:lnTo>
                    <a:lnTo>
                      <a:pt x="7727" y="5152"/>
                    </a:lnTo>
                    <a:lnTo>
                      <a:pt x="7727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1" name="图形 7">
              <a:extLst>
                <a:ext uri="{FF2B5EF4-FFF2-40B4-BE49-F238E27FC236}">
                  <a16:creationId xmlns:a16="http://schemas.microsoft.com/office/drawing/2014/main" xmlns="" id="{9FD5B0FA-B45D-4694-B9E6-5C7AE0C3C1BA}"/>
                </a:ext>
              </a:extLst>
            </p:cNvPr>
            <p:cNvGrpSpPr/>
            <p:nvPr/>
          </p:nvGrpSpPr>
          <p:grpSpPr>
            <a:xfrm>
              <a:off x="3735267" y="3640597"/>
              <a:ext cx="4808" cy="1208"/>
              <a:chOff x="3735267" y="3640597"/>
              <a:chExt cx="4808" cy="1208"/>
            </a:xfrm>
            <a:solidFill>
              <a:srgbClr val="B4B4B4"/>
            </a:solidFill>
          </p:grpSpPr>
          <p:sp>
            <p:nvSpPr>
              <p:cNvPr id="1663" name="任意多边形: 形状 1662">
                <a:extLst>
                  <a:ext uri="{FF2B5EF4-FFF2-40B4-BE49-F238E27FC236}">
                    <a16:creationId xmlns:a16="http://schemas.microsoft.com/office/drawing/2014/main" xmlns="" id="{73DFF553-BDC8-4C82-91A4-BDAE37738A68}"/>
                  </a:ext>
                </a:extLst>
              </p:cNvPr>
              <p:cNvSpPr/>
              <p:nvPr/>
            </p:nvSpPr>
            <p:spPr>
              <a:xfrm>
                <a:off x="3737843" y="3640597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4" name="任意多边形: 形状 1663">
                <a:extLst>
                  <a:ext uri="{FF2B5EF4-FFF2-40B4-BE49-F238E27FC236}">
                    <a16:creationId xmlns:a16="http://schemas.microsoft.com/office/drawing/2014/main" xmlns="" id="{D3B93111-23A0-4028-BDB1-84D5CEE7800A}"/>
                  </a:ext>
                </a:extLst>
              </p:cNvPr>
              <p:cNvSpPr/>
              <p:nvPr/>
            </p:nvSpPr>
            <p:spPr>
              <a:xfrm>
                <a:off x="3735267" y="3640604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2" name="图形 7">
              <a:extLst>
                <a:ext uri="{FF2B5EF4-FFF2-40B4-BE49-F238E27FC236}">
                  <a16:creationId xmlns:a16="http://schemas.microsoft.com/office/drawing/2014/main" xmlns="" id="{F9E4568A-2D95-46A5-A757-B90F579528C5}"/>
                </a:ext>
              </a:extLst>
            </p:cNvPr>
            <p:cNvGrpSpPr/>
            <p:nvPr/>
          </p:nvGrpSpPr>
          <p:grpSpPr>
            <a:xfrm>
              <a:off x="3744024" y="3644553"/>
              <a:ext cx="1279" cy="4808"/>
              <a:chOff x="3744024" y="3644553"/>
              <a:chExt cx="1279" cy="4808"/>
            </a:xfrm>
            <a:solidFill>
              <a:srgbClr val="B4B4B4"/>
            </a:solidFill>
          </p:grpSpPr>
          <p:sp>
            <p:nvSpPr>
              <p:cNvPr id="1661" name="任意多边形: 形状 1660">
                <a:extLst>
                  <a:ext uri="{FF2B5EF4-FFF2-40B4-BE49-F238E27FC236}">
                    <a16:creationId xmlns:a16="http://schemas.microsoft.com/office/drawing/2014/main" xmlns="" id="{1A721961-10D2-46DC-9734-F62A449142D0}"/>
                  </a:ext>
                </a:extLst>
              </p:cNvPr>
              <p:cNvSpPr/>
              <p:nvPr/>
            </p:nvSpPr>
            <p:spPr>
              <a:xfrm>
                <a:off x="3744024" y="3646785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2" name="任意多边形: 形状 1661">
                <a:extLst>
                  <a:ext uri="{FF2B5EF4-FFF2-40B4-BE49-F238E27FC236}">
                    <a16:creationId xmlns:a16="http://schemas.microsoft.com/office/drawing/2014/main" xmlns="" id="{3E746DFD-069C-4625-AD33-A4BB63F5986E}"/>
                  </a:ext>
                </a:extLst>
              </p:cNvPr>
              <p:cNvSpPr/>
              <p:nvPr/>
            </p:nvSpPr>
            <p:spPr>
              <a:xfrm>
                <a:off x="3744024" y="3644553"/>
                <a:ext cx="1279" cy="4808"/>
              </a:xfrm>
              <a:custGeom>
                <a:avLst/>
                <a:gdLst>
                  <a:gd name="connsiteX0" fmla="*/ 0 w 1279"/>
                  <a:gd name="connsiteY0" fmla="*/ 4808 h 4808"/>
                  <a:gd name="connsiteX1" fmla="*/ 0 w 1279"/>
                  <a:gd name="connsiteY1" fmla="*/ 2404 h 4808"/>
                  <a:gd name="connsiteX2" fmla="*/ 0 w 1279"/>
                  <a:gd name="connsiteY2" fmla="*/ 4808 h 4808"/>
                  <a:gd name="connsiteX3" fmla="*/ 0 w 1279"/>
                  <a:gd name="connsiteY3" fmla="*/ 0 h 4808"/>
                  <a:gd name="connsiteX4" fmla="*/ 1202 w 1279"/>
                  <a:gd name="connsiteY4" fmla="*/ 0 h 4808"/>
                  <a:gd name="connsiteX5" fmla="*/ 1202 w 1279"/>
                  <a:gd name="connsiteY5" fmla="*/ 0 h 4808"/>
                  <a:gd name="connsiteX6" fmla="*/ 1202 w 1279"/>
                  <a:gd name="connsiteY6" fmla="*/ 4808 h 4808"/>
                  <a:gd name="connsiteX7" fmla="*/ 0 w 1279"/>
                  <a:gd name="connsiteY7" fmla="*/ 4808 h 4808"/>
                  <a:gd name="connsiteX8" fmla="*/ 0 w 1279"/>
                  <a:gd name="connsiteY8" fmla="*/ 4808 h 4808"/>
                  <a:gd name="connsiteX9" fmla="*/ 0 w 1279"/>
                  <a:gd name="connsiteY9" fmla="*/ 2232 h 4808"/>
                  <a:gd name="connsiteX10" fmla="*/ 0 w 1279"/>
                  <a:gd name="connsiteY10" fmla="*/ 4636 h 4808"/>
                  <a:gd name="connsiteX11" fmla="*/ 0 w 1279"/>
                  <a:gd name="connsiteY11" fmla="*/ 2232 h 4808"/>
                  <a:gd name="connsiteX12" fmla="*/ 0 w 1279"/>
                  <a:gd name="connsiteY12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9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3" name="图形 7">
              <a:extLst>
                <a:ext uri="{FF2B5EF4-FFF2-40B4-BE49-F238E27FC236}">
                  <a16:creationId xmlns:a16="http://schemas.microsoft.com/office/drawing/2014/main" xmlns="" id="{29F81CFE-1C9C-48EA-AAC3-B7DAE0088924}"/>
                </a:ext>
              </a:extLst>
            </p:cNvPr>
            <p:cNvGrpSpPr/>
            <p:nvPr/>
          </p:nvGrpSpPr>
          <p:grpSpPr>
            <a:xfrm>
              <a:off x="3774418" y="3629099"/>
              <a:ext cx="4808" cy="1202"/>
              <a:chOff x="3774418" y="3629099"/>
              <a:chExt cx="4808" cy="1202"/>
            </a:xfrm>
            <a:solidFill>
              <a:srgbClr val="B4B4B4"/>
            </a:solidFill>
          </p:grpSpPr>
          <p:sp>
            <p:nvSpPr>
              <p:cNvPr id="1659" name="任意多边形: 形状 1658">
                <a:extLst>
                  <a:ext uri="{FF2B5EF4-FFF2-40B4-BE49-F238E27FC236}">
                    <a16:creationId xmlns:a16="http://schemas.microsoft.com/office/drawing/2014/main" xmlns="" id="{90C32CB9-570C-4C66-BC5D-5EC408313524}"/>
                  </a:ext>
                </a:extLst>
              </p:cNvPr>
              <p:cNvSpPr/>
              <p:nvPr/>
            </p:nvSpPr>
            <p:spPr>
              <a:xfrm>
                <a:off x="3776822" y="3629099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0" name="任意多边形: 形状 1659">
                <a:extLst>
                  <a:ext uri="{FF2B5EF4-FFF2-40B4-BE49-F238E27FC236}">
                    <a16:creationId xmlns:a16="http://schemas.microsoft.com/office/drawing/2014/main" xmlns="" id="{6FFA02D8-1B58-4CF6-B9F4-7A01654EA1E9}"/>
                  </a:ext>
                </a:extLst>
              </p:cNvPr>
              <p:cNvSpPr/>
              <p:nvPr/>
            </p:nvSpPr>
            <p:spPr>
              <a:xfrm>
                <a:off x="3774418" y="3629099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4808 w 4808"/>
                  <a:gd name="connsiteY12" fmla="*/ 1202 h 1202"/>
                  <a:gd name="connsiteX13" fmla="*/ 4808 w 4808"/>
                  <a:gd name="connsiteY13" fmla="*/ 1202 h 1202"/>
                  <a:gd name="connsiteX14" fmla="*/ 4808 w 4808"/>
                  <a:gd name="connsiteY14" fmla="*/ 1202 h 1202"/>
                  <a:gd name="connsiteX15" fmla="*/ 4808 w 4808"/>
                  <a:gd name="connsiteY15" fmla="*/ 1202 h 1202"/>
                  <a:gd name="connsiteX16" fmla="*/ 0 w 4808"/>
                  <a:gd name="connsiteY16" fmla="*/ 1202 h 1202"/>
                  <a:gd name="connsiteX17" fmla="*/ 0 w 4808"/>
                  <a:gd name="connsiteY17" fmla="*/ 1202 h 1202"/>
                  <a:gd name="connsiteX18" fmla="*/ 0 w 4808"/>
                  <a:gd name="connsiteY1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4" name="图形 7">
              <a:extLst>
                <a:ext uri="{FF2B5EF4-FFF2-40B4-BE49-F238E27FC236}">
                  <a16:creationId xmlns:a16="http://schemas.microsoft.com/office/drawing/2014/main" xmlns="" id="{655E1545-CF03-430D-9D7B-A0637451FF00}"/>
                </a:ext>
              </a:extLst>
            </p:cNvPr>
            <p:cNvGrpSpPr/>
            <p:nvPr/>
          </p:nvGrpSpPr>
          <p:grpSpPr>
            <a:xfrm>
              <a:off x="3776908" y="3608836"/>
              <a:ext cx="7297" cy="6015"/>
              <a:chOff x="3776908" y="3608836"/>
              <a:chExt cx="7297" cy="6015"/>
            </a:xfrm>
            <a:solidFill>
              <a:srgbClr val="B4B4B4"/>
            </a:solidFill>
          </p:grpSpPr>
          <p:sp>
            <p:nvSpPr>
              <p:cNvPr id="1657" name="任意多边形: 形状 1656">
                <a:extLst>
                  <a:ext uri="{FF2B5EF4-FFF2-40B4-BE49-F238E27FC236}">
                    <a16:creationId xmlns:a16="http://schemas.microsoft.com/office/drawing/2014/main" xmlns="" id="{4CB2CF4A-6BB0-4765-A0BB-2A5B953C324A}"/>
                  </a:ext>
                </a:extLst>
              </p:cNvPr>
              <p:cNvSpPr/>
              <p:nvPr/>
            </p:nvSpPr>
            <p:spPr>
              <a:xfrm>
                <a:off x="3779226" y="3611240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0 h 1201"/>
                  <a:gd name="connsiteX2" fmla="*/ 1202 w 2404"/>
                  <a:gd name="connsiteY2" fmla="*/ 0 h 1201"/>
                  <a:gd name="connsiteX3" fmla="*/ 0 w 2404"/>
                  <a:gd name="connsiteY3" fmla="*/ 0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8" name="任意多边形: 形状 1657">
                <a:extLst>
                  <a:ext uri="{FF2B5EF4-FFF2-40B4-BE49-F238E27FC236}">
                    <a16:creationId xmlns:a16="http://schemas.microsoft.com/office/drawing/2014/main" xmlns="" id="{9E8C201E-BB20-49B0-8639-5A01FCCFA59E}"/>
                  </a:ext>
                </a:extLst>
              </p:cNvPr>
              <p:cNvSpPr/>
              <p:nvPr/>
            </p:nvSpPr>
            <p:spPr>
              <a:xfrm>
                <a:off x="3776908" y="3608836"/>
                <a:ext cx="7297" cy="6015"/>
              </a:xfrm>
              <a:custGeom>
                <a:avLst/>
                <a:gdLst>
                  <a:gd name="connsiteX0" fmla="*/ 4035 w 7297"/>
                  <a:gd name="connsiteY0" fmla="*/ 6010 h 6015"/>
                  <a:gd name="connsiteX1" fmla="*/ 3520 w 7297"/>
                  <a:gd name="connsiteY1" fmla="*/ 6010 h 6015"/>
                  <a:gd name="connsiteX2" fmla="*/ 3520 w 7297"/>
                  <a:gd name="connsiteY2" fmla="*/ 6010 h 6015"/>
                  <a:gd name="connsiteX3" fmla="*/ 3520 w 7297"/>
                  <a:gd name="connsiteY3" fmla="*/ 4808 h 6015"/>
                  <a:gd name="connsiteX4" fmla="*/ 3349 w 7297"/>
                  <a:gd name="connsiteY4" fmla="*/ 4808 h 6015"/>
                  <a:gd name="connsiteX5" fmla="*/ 3349 w 7297"/>
                  <a:gd name="connsiteY5" fmla="*/ 4808 h 6015"/>
                  <a:gd name="connsiteX6" fmla="*/ 3177 w 7297"/>
                  <a:gd name="connsiteY6" fmla="*/ 6010 h 6015"/>
                  <a:gd name="connsiteX7" fmla="*/ 3177 w 7297"/>
                  <a:gd name="connsiteY7" fmla="*/ 6010 h 6015"/>
                  <a:gd name="connsiteX8" fmla="*/ 429 w 7297"/>
                  <a:gd name="connsiteY8" fmla="*/ 4636 h 6015"/>
                  <a:gd name="connsiteX9" fmla="*/ 429 w 7297"/>
                  <a:gd name="connsiteY9" fmla="*/ 4636 h 6015"/>
                  <a:gd name="connsiteX10" fmla="*/ 86 w 7297"/>
                  <a:gd name="connsiteY10" fmla="*/ 2404 h 6015"/>
                  <a:gd name="connsiteX11" fmla="*/ 86 w 7297"/>
                  <a:gd name="connsiteY11" fmla="*/ 2404 h 6015"/>
                  <a:gd name="connsiteX12" fmla="*/ 86 w 7297"/>
                  <a:gd name="connsiteY12" fmla="*/ 0 h 6015"/>
                  <a:gd name="connsiteX13" fmla="*/ 2490 w 7297"/>
                  <a:gd name="connsiteY13" fmla="*/ 0 h 6015"/>
                  <a:gd name="connsiteX14" fmla="*/ 3692 w 7297"/>
                  <a:gd name="connsiteY14" fmla="*/ 0 h 6015"/>
                  <a:gd name="connsiteX15" fmla="*/ 3692 w 7297"/>
                  <a:gd name="connsiteY15" fmla="*/ 0 h 6015"/>
                  <a:gd name="connsiteX16" fmla="*/ 4894 w 7297"/>
                  <a:gd name="connsiteY16" fmla="*/ 0 h 6015"/>
                  <a:gd name="connsiteX17" fmla="*/ 4894 w 7297"/>
                  <a:gd name="connsiteY17" fmla="*/ 0 h 6015"/>
                  <a:gd name="connsiteX18" fmla="*/ 7298 w 7297"/>
                  <a:gd name="connsiteY18" fmla="*/ 0 h 6015"/>
                  <a:gd name="connsiteX19" fmla="*/ 7298 w 7297"/>
                  <a:gd name="connsiteY19" fmla="*/ 2404 h 6015"/>
                  <a:gd name="connsiteX20" fmla="*/ 6439 w 7297"/>
                  <a:gd name="connsiteY20" fmla="*/ 5152 h 6015"/>
                  <a:gd name="connsiteX21" fmla="*/ 6439 w 7297"/>
                  <a:gd name="connsiteY21" fmla="*/ 5152 h 6015"/>
                  <a:gd name="connsiteX22" fmla="*/ 4379 w 7297"/>
                  <a:gd name="connsiteY22" fmla="*/ 6010 h 6015"/>
                  <a:gd name="connsiteX23" fmla="*/ 4379 w 7297"/>
                  <a:gd name="connsiteY23" fmla="*/ 6010 h 6015"/>
                  <a:gd name="connsiteX24" fmla="*/ 4035 w 7297"/>
                  <a:gd name="connsiteY24" fmla="*/ 6010 h 6015"/>
                  <a:gd name="connsiteX25" fmla="*/ 4035 w 7297"/>
                  <a:gd name="connsiteY25" fmla="*/ 6010 h 6015"/>
                  <a:gd name="connsiteX26" fmla="*/ 4722 w 7297"/>
                  <a:gd name="connsiteY26" fmla="*/ 2404 h 6015"/>
                  <a:gd name="connsiteX27" fmla="*/ 4207 w 7297"/>
                  <a:gd name="connsiteY27" fmla="*/ 2404 h 6015"/>
                  <a:gd name="connsiteX28" fmla="*/ 4722 w 7297"/>
                  <a:gd name="connsiteY28" fmla="*/ 2404 h 6015"/>
                  <a:gd name="connsiteX29" fmla="*/ 4722 w 7297"/>
                  <a:gd name="connsiteY29" fmla="*/ 2404 h 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297" h="6015">
                    <a:moveTo>
                      <a:pt x="4035" y="6010"/>
                    </a:moveTo>
                    <a:cubicBezTo>
                      <a:pt x="3864" y="6010"/>
                      <a:pt x="3692" y="6010"/>
                      <a:pt x="3520" y="6010"/>
                    </a:cubicBezTo>
                    <a:lnTo>
                      <a:pt x="3520" y="6010"/>
                    </a:lnTo>
                    <a:lnTo>
                      <a:pt x="3520" y="4808"/>
                    </a:lnTo>
                    <a:cubicBezTo>
                      <a:pt x="3520" y="4808"/>
                      <a:pt x="3349" y="4808"/>
                      <a:pt x="3349" y="4808"/>
                    </a:cubicBezTo>
                    <a:lnTo>
                      <a:pt x="3349" y="4808"/>
                    </a:lnTo>
                    <a:lnTo>
                      <a:pt x="3177" y="6010"/>
                    </a:lnTo>
                    <a:lnTo>
                      <a:pt x="3177" y="6010"/>
                    </a:lnTo>
                    <a:cubicBezTo>
                      <a:pt x="2833" y="6010"/>
                      <a:pt x="1288" y="6182"/>
                      <a:pt x="429" y="4636"/>
                    </a:cubicBezTo>
                    <a:lnTo>
                      <a:pt x="429" y="4636"/>
                    </a:lnTo>
                    <a:cubicBezTo>
                      <a:pt x="-258" y="3263"/>
                      <a:pt x="86" y="2919"/>
                      <a:pt x="86" y="2404"/>
                    </a:cubicBezTo>
                    <a:lnTo>
                      <a:pt x="86" y="2404"/>
                    </a:lnTo>
                    <a:lnTo>
                      <a:pt x="86" y="0"/>
                    </a:lnTo>
                    <a:lnTo>
                      <a:pt x="2490" y="0"/>
                    </a:lnTo>
                    <a:cubicBezTo>
                      <a:pt x="2490" y="0"/>
                      <a:pt x="2490" y="0"/>
                      <a:pt x="3692" y="0"/>
                    </a:cubicBezTo>
                    <a:lnTo>
                      <a:pt x="3692" y="0"/>
                    </a:lnTo>
                    <a:cubicBezTo>
                      <a:pt x="4894" y="0"/>
                      <a:pt x="4894" y="0"/>
                      <a:pt x="4894" y="0"/>
                    </a:cubicBezTo>
                    <a:lnTo>
                      <a:pt x="4894" y="0"/>
                    </a:lnTo>
                    <a:lnTo>
                      <a:pt x="7298" y="0"/>
                    </a:lnTo>
                    <a:lnTo>
                      <a:pt x="7298" y="2404"/>
                    </a:lnTo>
                    <a:cubicBezTo>
                      <a:pt x="7126" y="2919"/>
                      <a:pt x="7641" y="3606"/>
                      <a:pt x="6439" y="5152"/>
                    </a:cubicBezTo>
                    <a:lnTo>
                      <a:pt x="6439" y="5152"/>
                    </a:lnTo>
                    <a:cubicBezTo>
                      <a:pt x="5409" y="5838"/>
                      <a:pt x="4722" y="6010"/>
                      <a:pt x="4379" y="6010"/>
                    </a:cubicBezTo>
                    <a:lnTo>
                      <a:pt x="4379" y="6010"/>
                    </a:lnTo>
                    <a:cubicBezTo>
                      <a:pt x="4207" y="6010"/>
                      <a:pt x="4207" y="6010"/>
                      <a:pt x="4035" y="6010"/>
                    </a:cubicBezTo>
                    <a:lnTo>
                      <a:pt x="4035" y="6010"/>
                    </a:lnTo>
                    <a:close/>
                    <a:moveTo>
                      <a:pt x="4722" y="2404"/>
                    </a:moveTo>
                    <a:lnTo>
                      <a:pt x="4207" y="2404"/>
                    </a:lnTo>
                    <a:lnTo>
                      <a:pt x="4722" y="2404"/>
                    </a:lnTo>
                    <a:lnTo>
                      <a:pt x="472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5" name="图形 7">
              <a:extLst>
                <a:ext uri="{FF2B5EF4-FFF2-40B4-BE49-F238E27FC236}">
                  <a16:creationId xmlns:a16="http://schemas.microsoft.com/office/drawing/2014/main" xmlns="" id="{41779A2F-7620-4AE1-BFA5-B009B3736B27}"/>
                </a:ext>
              </a:extLst>
            </p:cNvPr>
            <p:cNvGrpSpPr/>
            <p:nvPr/>
          </p:nvGrpSpPr>
          <p:grpSpPr>
            <a:xfrm>
              <a:off x="3774246" y="3602456"/>
              <a:ext cx="6525" cy="6209"/>
              <a:chOff x="3774246" y="3602456"/>
              <a:chExt cx="6525" cy="6209"/>
            </a:xfrm>
            <a:solidFill>
              <a:srgbClr val="B4B4B4"/>
            </a:solidFill>
          </p:grpSpPr>
          <p:sp>
            <p:nvSpPr>
              <p:cNvPr id="1655" name="任意多边形: 形状 1654">
                <a:extLst>
                  <a:ext uri="{FF2B5EF4-FFF2-40B4-BE49-F238E27FC236}">
                    <a16:creationId xmlns:a16="http://schemas.microsoft.com/office/drawing/2014/main" xmlns="" id="{83AF377A-8DB1-42F3-9E1D-981BAD7C4B09}"/>
                  </a:ext>
                </a:extLst>
              </p:cNvPr>
              <p:cNvSpPr/>
              <p:nvPr/>
            </p:nvSpPr>
            <p:spPr>
              <a:xfrm>
                <a:off x="3776650" y="3604887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6" name="任意多边形: 形状 1655">
                <a:extLst>
                  <a:ext uri="{FF2B5EF4-FFF2-40B4-BE49-F238E27FC236}">
                    <a16:creationId xmlns:a16="http://schemas.microsoft.com/office/drawing/2014/main" xmlns="" id="{4AC81D4A-5C94-453D-B0F7-7C3590CA438E}"/>
                  </a:ext>
                </a:extLst>
              </p:cNvPr>
              <p:cNvSpPr/>
              <p:nvPr/>
            </p:nvSpPr>
            <p:spPr>
              <a:xfrm>
                <a:off x="3774246" y="3602456"/>
                <a:ext cx="6525" cy="6209"/>
              </a:xfrm>
              <a:custGeom>
                <a:avLst/>
                <a:gdLst>
                  <a:gd name="connsiteX0" fmla="*/ 0 w 6525"/>
                  <a:gd name="connsiteY0" fmla="*/ 6037 h 6209"/>
                  <a:gd name="connsiteX1" fmla="*/ 0 w 6525"/>
                  <a:gd name="connsiteY1" fmla="*/ 3633 h 6209"/>
                  <a:gd name="connsiteX2" fmla="*/ 0 w 6525"/>
                  <a:gd name="connsiteY2" fmla="*/ 27 h 6209"/>
                  <a:gd name="connsiteX3" fmla="*/ 2404 w 6525"/>
                  <a:gd name="connsiteY3" fmla="*/ 27 h 6209"/>
                  <a:gd name="connsiteX4" fmla="*/ 3435 w 6525"/>
                  <a:gd name="connsiteY4" fmla="*/ 27 h 6209"/>
                  <a:gd name="connsiteX5" fmla="*/ 3435 w 6525"/>
                  <a:gd name="connsiteY5" fmla="*/ 27 h 6209"/>
                  <a:gd name="connsiteX6" fmla="*/ 5323 w 6525"/>
                  <a:gd name="connsiteY6" fmla="*/ 714 h 6209"/>
                  <a:gd name="connsiteX7" fmla="*/ 5323 w 6525"/>
                  <a:gd name="connsiteY7" fmla="*/ 714 h 6209"/>
                  <a:gd name="connsiteX8" fmla="*/ 5839 w 6525"/>
                  <a:gd name="connsiteY8" fmla="*/ 1744 h 6209"/>
                  <a:gd name="connsiteX9" fmla="*/ 5839 w 6525"/>
                  <a:gd name="connsiteY9" fmla="*/ 1744 h 6209"/>
                  <a:gd name="connsiteX10" fmla="*/ 5839 w 6525"/>
                  <a:gd name="connsiteY10" fmla="*/ 1916 h 6209"/>
                  <a:gd name="connsiteX11" fmla="*/ 6525 w 6525"/>
                  <a:gd name="connsiteY11" fmla="*/ 5007 h 6209"/>
                  <a:gd name="connsiteX12" fmla="*/ 4808 w 6525"/>
                  <a:gd name="connsiteY12" fmla="*/ 5007 h 6209"/>
                  <a:gd name="connsiteX13" fmla="*/ 2061 w 6525"/>
                  <a:gd name="connsiteY13" fmla="*/ 6209 h 6209"/>
                  <a:gd name="connsiteX14" fmla="*/ 2061 w 6525"/>
                  <a:gd name="connsiteY14" fmla="*/ 6209 h 6209"/>
                  <a:gd name="connsiteX15" fmla="*/ 0 w 6525"/>
                  <a:gd name="connsiteY15" fmla="*/ 6209 h 6209"/>
                  <a:gd name="connsiteX16" fmla="*/ 0 w 6525"/>
                  <a:gd name="connsiteY16" fmla="*/ 6037 h 6209"/>
                  <a:gd name="connsiteX17" fmla="*/ 2061 w 6525"/>
                  <a:gd name="connsiteY17" fmla="*/ 4320 h 6209"/>
                  <a:gd name="connsiteX18" fmla="*/ 2404 w 6525"/>
                  <a:gd name="connsiteY18" fmla="*/ 4492 h 6209"/>
                  <a:gd name="connsiteX19" fmla="*/ 2404 w 6525"/>
                  <a:gd name="connsiteY19" fmla="*/ 4492 h 6209"/>
                  <a:gd name="connsiteX20" fmla="*/ 2404 w 6525"/>
                  <a:gd name="connsiteY20" fmla="*/ 3290 h 6209"/>
                  <a:gd name="connsiteX21" fmla="*/ 1717 w 6525"/>
                  <a:gd name="connsiteY21" fmla="*/ 3805 h 6209"/>
                  <a:gd name="connsiteX22" fmla="*/ 2061 w 6525"/>
                  <a:gd name="connsiteY22" fmla="*/ 4320 h 6209"/>
                  <a:gd name="connsiteX23" fmla="*/ 2061 w 6525"/>
                  <a:gd name="connsiteY23" fmla="*/ 4320 h 6209"/>
                  <a:gd name="connsiteX24" fmla="*/ 6010 w 6525"/>
                  <a:gd name="connsiteY24" fmla="*/ 3290 h 6209"/>
                  <a:gd name="connsiteX25" fmla="*/ 6010 w 6525"/>
                  <a:gd name="connsiteY25" fmla="*/ 3290 h 6209"/>
                  <a:gd name="connsiteX26" fmla="*/ 6010 w 6525"/>
                  <a:gd name="connsiteY26" fmla="*/ 3290 h 6209"/>
                  <a:gd name="connsiteX27" fmla="*/ 6010 w 6525"/>
                  <a:gd name="connsiteY27" fmla="*/ 3290 h 6209"/>
                  <a:gd name="connsiteX28" fmla="*/ 6010 w 6525"/>
                  <a:gd name="connsiteY28" fmla="*/ 3290 h 6209"/>
                  <a:gd name="connsiteX29" fmla="*/ 6010 w 6525"/>
                  <a:gd name="connsiteY29" fmla="*/ 3290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525" h="6209">
                    <a:moveTo>
                      <a:pt x="0" y="6037"/>
                    </a:moveTo>
                    <a:lnTo>
                      <a:pt x="0" y="3633"/>
                    </a:lnTo>
                    <a:lnTo>
                      <a:pt x="0" y="27"/>
                    </a:lnTo>
                    <a:lnTo>
                      <a:pt x="2404" y="27"/>
                    </a:lnTo>
                    <a:cubicBezTo>
                      <a:pt x="2919" y="27"/>
                      <a:pt x="3263" y="27"/>
                      <a:pt x="3435" y="27"/>
                    </a:cubicBezTo>
                    <a:lnTo>
                      <a:pt x="3435" y="27"/>
                    </a:lnTo>
                    <a:cubicBezTo>
                      <a:pt x="4636" y="-145"/>
                      <a:pt x="5152" y="543"/>
                      <a:pt x="5323" y="714"/>
                    </a:cubicBezTo>
                    <a:lnTo>
                      <a:pt x="5323" y="714"/>
                    </a:lnTo>
                    <a:cubicBezTo>
                      <a:pt x="6010" y="1744"/>
                      <a:pt x="5839" y="1573"/>
                      <a:pt x="5839" y="1744"/>
                    </a:cubicBezTo>
                    <a:lnTo>
                      <a:pt x="5839" y="1744"/>
                    </a:lnTo>
                    <a:lnTo>
                      <a:pt x="5839" y="1916"/>
                    </a:lnTo>
                    <a:lnTo>
                      <a:pt x="6525" y="5007"/>
                    </a:lnTo>
                    <a:lnTo>
                      <a:pt x="4808" y="5007"/>
                    </a:lnTo>
                    <a:cubicBezTo>
                      <a:pt x="4293" y="5694"/>
                      <a:pt x="3435" y="6209"/>
                      <a:pt x="2061" y="6209"/>
                    </a:cubicBezTo>
                    <a:lnTo>
                      <a:pt x="2061" y="6209"/>
                    </a:lnTo>
                    <a:lnTo>
                      <a:pt x="0" y="6209"/>
                    </a:lnTo>
                    <a:lnTo>
                      <a:pt x="0" y="6037"/>
                    </a:lnTo>
                    <a:close/>
                    <a:moveTo>
                      <a:pt x="2061" y="4320"/>
                    </a:moveTo>
                    <a:cubicBezTo>
                      <a:pt x="2232" y="4320"/>
                      <a:pt x="2232" y="4492"/>
                      <a:pt x="2404" y="4492"/>
                    </a:cubicBezTo>
                    <a:lnTo>
                      <a:pt x="2404" y="4492"/>
                    </a:lnTo>
                    <a:lnTo>
                      <a:pt x="2404" y="3290"/>
                    </a:lnTo>
                    <a:lnTo>
                      <a:pt x="1717" y="3805"/>
                    </a:lnTo>
                    <a:cubicBezTo>
                      <a:pt x="1717" y="3805"/>
                      <a:pt x="1889" y="3977"/>
                      <a:pt x="2061" y="4320"/>
                    </a:cubicBezTo>
                    <a:lnTo>
                      <a:pt x="2061" y="4320"/>
                    </a:lnTo>
                    <a:close/>
                    <a:moveTo>
                      <a:pt x="6010" y="3290"/>
                    </a:moveTo>
                    <a:cubicBezTo>
                      <a:pt x="6010" y="3118"/>
                      <a:pt x="6010" y="3118"/>
                      <a:pt x="6010" y="3290"/>
                    </a:cubicBezTo>
                    <a:lnTo>
                      <a:pt x="6010" y="3290"/>
                    </a:lnTo>
                    <a:lnTo>
                      <a:pt x="6010" y="3290"/>
                    </a:lnTo>
                    <a:cubicBezTo>
                      <a:pt x="6010" y="3118"/>
                      <a:pt x="6010" y="3118"/>
                      <a:pt x="6010" y="3290"/>
                    </a:cubicBezTo>
                    <a:lnTo>
                      <a:pt x="6010" y="32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6" name="图形 7">
              <a:extLst>
                <a:ext uri="{FF2B5EF4-FFF2-40B4-BE49-F238E27FC236}">
                  <a16:creationId xmlns:a16="http://schemas.microsoft.com/office/drawing/2014/main" xmlns="" id="{E615268B-7C47-4D94-A922-C418085DB999}"/>
                </a:ext>
              </a:extLst>
            </p:cNvPr>
            <p:cNvGrpSpPr/>
            <p:nvPr/>
          </p:nvGrpSpPr>
          <p:grpSpPr>
            <a:xfrm>
              <a:off x="4235132" y="3627897"/>
              <a:ext cx="12191" cy="14767"/>
              <a:chOff x="4235132" y="3627897"/>
              <a:chExt cx="12191" cy="14767"/>
            </a:xfrm>
            <a:solidFill>
              <a:srgbClr val="B4B4B4"/>
            </a:solidFill>
          </p:grpSpPr>
          <p:sp>
            <p:nvSpPr>
              <p:cNvPr id="1653" name="任意多边形: 形状 1652">
                <a:extLst>
                  <a:ext uri="{FF2B5EF4-FFF2-40B4-BE49-F238E27FC236}">
                    <a16:creationId xmlns:a16="http://schemas.microsoft.com/office/drawing/2014/main" xmlns="" id="{B1D27D7A-9DB6-4A2D-BD1F-DF6AFA1D26F5}"/>
                  </a:ext>
                </a:extLst>
              </p:cNvPr>
              <p:cNvSpPr/>
              <p:nvPr/>
            </p:nvSpPr>
            <p:spPr>
              <a:xfrm>
                <a:off x="4237579" y="3630258"/>
                <a:ext cx="6654" cy="9678"/>
              </a:xfrm>
              <a:custGeom>
                <a:avLst/>
                <a:gdLst>
                  <a:gd name="connsiteX0" fmla="*/ 2705 w 6654"/>
                  <a:gd name="connsiteY0" fmla="*/ 1588 h 9678"/>
                  <a:gd name="connsiteX1" fmla="*/ 301 w 6654"/>
                  <a:gd name="connsiteY1" fmla="*/ 9144 h 9678"/>
                  <a:gd name="connsiteX2" fmla="*/ 2877 w 6654"/>
                  <a:gd name="connsiteY2" fmla="*/ 9144 h 9678"/>
                  <a:gd name="connsiteX3" fmla="*/ 6654 w 6654"/>
                  <a:gd name="connsiteY3" fmla="*/ 215 h 9678"/>
                  <a:gd name="connsiteX4" fmla="*/ 2705 w 6654"/>
                  <a:gd name="connsiteY4" fmla="*/ 1588 h 9678"/>
                  <a:gd name="connsiteX5" fmla="*/ 2705 w 6654"/>
                  <a:gd name="connsiteY5" fmla="*/ 1588 h 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54" h="9678">
                    <a:moveTo>
                      <a:pt x="2705" y="1588"/>
                    </a:moveTo>
                    <a:cubicBezTo>
                      <a:pt x="2705" y="1588"/>
                      <a:pt x="-1073" y="6568"/>
                      <a:pt x="301" y="9144"/>
                    </a:cubicBezTo>
                    <a:cubicBezTo>
                      <a:pt x="301" y="10346"/>
                      <a:pt x="2877" y="9144"/>
                      <a:pt x="2877" y="9144"/>
                    </a:cubicBezTo>
                    <a:lnTo>
                      <a:pt x="6654" y="215"/>
                    </a:lnTo>
                    <a:cubicBezTo>
                      <a:pt x="6483" y="386"/>
                      <a:pt x="2705" y="-987"/>
                      <a:pt x="2705" y="1588"/>
                    </a:cubicBezTo>
                    <a:lnTo>
                      <a:pt x="2705" y="158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4" name="任意多边形: 形状 1653">
                <a:extLst>
                  <a:ext uri="{FF2B5EF4-FFF2-40B4-BE49-F238E27FC236}">
                    <a16:creationId xmlns:a16="http://schemas.microsoft.com/office/drawing/2014/main" xmlns="" id="{94312AEE-F680-45BA-90A2-1EDF19D074C3}"/>
                  </a:ext>
                </a:extLst>
              </p:cNvPr>
              <p:cNvSpPr/>
              <p:nvPr/>
            </p:nvSpPr>
            <p:spPr>
              <a:xfrm>
                <a:off x="4235132" y="3627897"/>
                <a:ext cx="12191" cy="14767"/>
              </a:xfrm>
              <a:custGeom>
                <a:avLst/>
                <a:gdLst>
                  <a:gd name="connsiteX0" fmla="*/ 515 w 12191"/>
                  <a:gd name="connsiteY0" fmla="*/ 12535 h 14767"/>
                  <a:gd name="connsiteX1" fmla="*/ 0 w 12191"/>
                  <a:gd name="connsiteY1" fmla="*/ 10303 h 14767"/>
                  <a:gd name="connsiteX2" fmla="*/ 0 w 12191"/>
                  <a:gd name="connsiteY2" fmla="*/ 10303 h 14767"/>
                  <a:gd name="connsiteX3" fmla="*/ 2919 w 12191"/>
                  <a:gd name="connsiteY3" fmla="*/ 3091 h 14767"/>
                  <a:gd name="connsiteX4" fmla="*/ 2919 w 12191"/>
                  <a:gd name="connsiteY4" fmla="*/ 3091 h 14767"/>
                  <a:gd name="connsiteX5" fmla="*/ 7212 w 12191"/>
                  <a:gd name="connsiteY5" fmla="*/ 0 h 14767"/>
                  <a:gd name="connsiteX6" fmla="*/ 7212 w 12191"/>
                  <a:gd name="connsiteY6" fmla="*/ 0 h 14767"/>
                  <a:gd name="connsiteX7" fmla="*/ 9788 w 12191"/>
                  <a:gd name="connsiteY7" fmla="*/ 515 h 14767"/>
                  <a:gd name="connsiteX8" fmla="*/ 9788 w 12191"/>
                  <a:gd name="connsiteY8" fmla="*/ 515 h 14767"/>
                  <a:gd name="connsiteX9" fmla="*/ 12192 w 12191"/>
                  <a:gd name="connsiteY9" fmla="*/ 1374 h 14767"/>
                  <a:gd name="connsiteX10" fmla="*/ 11161 w 12191"/>
                  <a:gd name="connsiteY10" fmla="*/ 3778 h 14767"/>
                  <a:gd name="connsiteX11" fmla="*/ 7040 w 12191"/>
                  <a:gd name="connsiteY11" fmla="*/ 13565 h 14767"/>
                  <a:gd name="connsiteX12" fmla="*/ 6182 w 12191"/>
                  <a:gd name="connsiteY12" fmla="*/ 13909 h 14767"/>
                  <a:gd name="connsiteX13" fmla="*/ 3262 w 12191"/>
                  <a:gd name="connsiteY13" fmla="*/ 14768 h 14767"/>
                  <a:gd name="connsiteX14" fmla="*/ 3262 w 12191"/>
                  <a:gd name="connsiteY14" fmla="*/ 14768 h 14767"/>
                  <a:gd name="connsiteX15" fmla="*/ 515 w 12191"/>
                  <a:gd name="connsiteY15" fmla="*/ 12535 h 14767"/>
                  <a:gd name="connsiteX16" fmla="*/ 515 w 12191"/>
                  <a:gd name="connsiteY16" fmla="*/ 12535 h 1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191" h="14767">
                    <a:moveTo>
                      <a:pt x="515" y="12535"/>
                    </a:moveTo>
                    <a:cubicBezTo>
                      <a:pt x="172" y="11677"/>
                      <a:pt x="0" y="10990"/>
                      <a:pt x="0" y="10303"/>
                    </a:cubicBezTo>
                    <a:lnTo>
                      <a:pt x="0" y="10303"/>
                    </a:lnTo>
                    <a:cubicBezTo>
                      <a:pt x="172" y="7040"/>
                      <a:pt x="2061" y="4293"/>
                      <a:pt x="2919" y="3091"/>
                    </a:cubicBezTo>
                    <a:lnTo>
                      <a:pt x="2919" y="3091"/>
                    </a:lnTo>
                    <a:cubicBezTo>
                      <a:pt x="3434" y="859"/>
                      <a:pt x="6010" y="0"/>
                      <a:pt x="7212" y="0"/>
                    </a:cubicBezTo>
                    <a:lnTo>
                      <a:pt x="7212" y="0"/>
                    </a:lnTo>
                    <a:cubicBezTo>
                      <a:pt x="8586" y="0"/>
                      <a:pt x="9788" y="344"/>
                      <a:pt x="9788" y="515"/>
                    </a:cubicBezTo>
                    <a:lnTo>
                      <a:pt x="9788" y="515"/>
                    </a:lnTo>
                    <a:lnTo>
                      <a:pt x="12192" y="1374"/>
                    </a:lnTo>
                    <a:lnTo>
                      <a:pt x="11161" y="3778"/>
                    </a:lnTo>
                    <a:lnTo>
                      <a:pt x="7040" y="13565"/>
                    </a:lnTo>
                    <a:lnTo>
                      <a:pt x="6182" y="13909"/>
                    </a:lnTo>
                    <a:cubicBezTo>
                      <a:pt x="6010" y="13909"/>
                      <a:pt x="4980" y="14596"/>
                      <a:pt x="3262" y="14768"/>
                    </a:cubicBezTo>
                    <a:lnTo>
                      <a:pt x="3262" y="14768"/>
                    </a:lnTo>
                    <a:cubicBezTo>
                      <a:pt x="2576" y="14596"/>
                      <a:pt x="343" y="13394"/>
                      <a:pt x="515" y="12535"/>
                    </a:cubicBezTo>
                    <a:lnTo>
                      <a:pt x="515" y="1253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7" name="图形 7">
              <a:extLst>
                <a:ext uri="{FF2B5EF4-FFF2-40B4-BE49-F238E27FC236}">
                  <a16:creationId xmlns:a16="http://schemas.microsoft.com/office/drawing/2014/main" xmlns="" id="{17924B13-BFFA-4CC7-9623-8FF9EEDC1A6A}"/>
                </a:ext>
              </a:extLst>
            </p:cNvPr>
            <p:cNvGrpSpPr/>
            <p:nvPr/>
          </p:nvGrpSpPr>
          <p:grpSpPr>
            <a:xfrm>
              <a:off x="4244233" y="3608836"/>
              <a:ext cx="6181" cy="6010"/>
              <a:chOff x="4244233" y="3608836"/>
              <a:chExt cx="6181" cy="6010"/>
            </a:xfrm>
            <a:solidFill>
              <a:srgbClr val="B4B4B4"/>
            </a:solidFill>
          </p:grpSpPr>
          <p:sp>
            <p:nvSpPr>
              <p:cNvPr id="1651" name="任意多边形: 形状 1650">
                <a:extLst>
                  <a:ext uri="{FF2B5EF4-FFF2-40B4-BE49-F238E27FC236}">
                    <a16:creationId xmlns:a16="http://schemas.microsoft.com/office/drawing/2014/main" xmlns="" id="{E870E67B-EBF2-445D-95A0-5060D842AD71}"/>
                  </a:ext>
                </a:extLst>
              </p:cNvPr>
              <p:cNvSpPr/>
              <p:nvPr/>
            </p:nvSpPr>
            <p:spPr>
              <a:xfrm>
                <a:off x="4246637" y="3611584"/>
                <a:ext cx="1201" cy="1373"/>
              </a:xfrm>
              <a:custGeom>
                <a:avLst/>
                <a:gdLst>
                  <a:gd name="connsiteX0" fmla="*/ 1202 w 1201"/>
                  <a:gd name="connsiteY0" fmla="*/ 1202 h 1373"/>
                  <a:gd name="connsiteX1" fmla="*/ 1202 w 1201"/>
                  <a:gd name="connsiteY1" fmla="*/ 0 h 1373"/>
                  <a:gd name="connsiteX2" fmla="*/ 0 w 1201"/>
                  <a:gd name="connsiteY2" fmla="*/ 1374 h 1373"/>
                  <a:gd name="connsiteX3" fmla="*/ 1202 w 1201"/>
                  <a:gd name="connsiteY3" fmla="*/ 1202 h 1373"/>
                  <a:gd name="connsiteX4" fmla="*/ 1202 w 1201"/>
                  <a:gd name="connsiteY4" fmla="*/ 1202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373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374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2" name="任意多边形: 形状 1651">
                <a:extLst>
                  <a:ext uri="{FF2B5EF4-FFF2-40B4-BE49-F238E27FC236}">
                    <a16:creationId xmlns:a16="http://schemas.microsoft.com/office/drawing/2014/main" xmlns="" id="{652420CC-7AEB-4822-AB41-DF217EFF27BD}"/>
                  </a:ext>
                </a:extLst>
              </p:cNvPr>
              <p:cNvSpPr/>
              <p:nvPr/>
            </p:nvSpPr>
            <p:spPr>
              <a:xfrm>
                <a:off x="4244233" y="3608836"/>
                <a:ext cx="6181" cy="6010"/>
              </a:xfrm>
              <a:custGeom>
                <a:avLst/>
                <a:gdLst>
                  <a:gd name="connsiteX0" fmla="*/ 0 w 6181"/>
                  <a:gd name="connsiteY0" fmla="*/ 4293 h 6010"/>
                  <a:gd name="connsiteX1" fmla="*/ 0 w 6181"/>
                  <a:gd name="connsiteY1" fmla="*/ 3606 h 6010"/>
                  <a:gd name="connsiteX2" fmla="*/ 0 w 6181"/>
                  <a:gd name="connsiteY2" fmla="*/ 3606 h 6010"/>
                  <a:gd name="connsiteX3" fmla="*/ 1202 w 6181"/>
                  <a:gd name="connsiteY3" fmla="*/ 687 h 6010"/>
                  <a:gd name="connsiteX4" fmla="*/ 1202 w 6181"/>
                  <a:gd name="connsiteY4" fmla="*/ 687 h 6010"/>
                  <a:gd name="connsiteX5" fmla="*/ 3262 w 6181"/>
                  <a:gd name="connsiteY5" fmla="*/ 0 h 6010"/>
                  <a:gd name="connsiteX6" fmla="*/ 3262 w 6181"/>
                  <a:gd name="connsiteY6" fmla="*/ 0 h 6010"/>
                  <a:gd name="connsiteX7" fmla="*/ 3778 w 6181"/>
                  <a:gd name="connsiteY7" fmla="*/ 0 h 6010"/>
                  <a:gd name="connsiteX8" fmla="*/ 3778 w 6181"/>
                  <a:gd name="connsiteY8" fmla="*/ 0 h 6010"/>
                  <a:gd name="connsiteX9" fmla="*/ 6182 w 6181"/>
                  <a:gd name="connsiteY9" fmla="*/ 0 h 6010"/>
                  <a:gd name="connsiteX10" fmla="*/ 6182 w 6181"/>
                  <a:gd name="connsiteY10" fmla="*/ 2404 h 6010"/>
                  <a:gd name="connsiteX11" fmla="*/ 6182 w 6181"/>
                  <a:gd name="connsiteY11" fmla="*/ 3606 h 6010"/>
                  <a:gd name="connsiteX12" fmla="*/ 6182 w 6181"/>
                  <a:gd name="connsiteY12" fmla="*/ 3606 h 6010"/>
                  <a:gd name="connsiteX13" fmla="*/ 4808 w 6181"/>
                  <a:gd name="connsiteY13" fmla="*/ 3606 h 6010"/>
                  <a:gd name="connsiteX14" fmla="*/ 6182 w 6181"/>
                  <a:gd name="connsiteY14" fmla="*/ 3606 h 6010"/>
                  <a:gd name="connsiteX15" fmla="*/ 6182 w 6181"/>
                  <a:gd name="connsiteY15" fmla="*/ 6010 h 6010"/>
                  <a:gd name="connsiteX16" fmla="*/ 3778 w 6181"/>
                  <a:gd name="connsiteY16" fmla="*/ 6010 h 6010"/>
                  <a:gd name="connsiteX17" fmla="*/ 2576 w 6181"/>
                  <a:gd name="connsiteY17" fmla="*/ 6010 h 6010"/>
                  <a:gd name="connsiteX18" fmla="*/ 2576 w 6181"/>
                  <a:gd name="connsiteY18" fmla="*/ 6010 h 6010"/>
                  <a:gd name="connsiteX19" fmla="*/ 343 w 6181"/>
                  <a:gd name="connsiteY19" fmla="*/ 6010 h 6010"/>
                  <a:gd name="connsiteX20" fmla="*/ 0 w 6181"/>
                  <a:gd name="connsiteY20" fmla="*/ 4293 h 6010"/>
                  <a:gd name="connsiteX21" fmla="*/ 0 w 6181"/>
                  <a:gd name="connsiteY21" fmla="*/ 4293 h 6010"/>
                  <a:gd name="connsiteX22" fmla="*/ 3949 w 6181"/>
                  <a:gd name="connsiteY22" fmla="*/ 4808 h 6010"/>
                  <a:gd name="connsiteX23" fmla="*/ 3606 w 6181"/>
                  <a:gd name="connsiteY23" fmla="*/ 4293 h 6010"/>
                  <a:gd name="connsiteX24" fmla="*/ 3606 w 6181"/>
                  <a:gd name="connsiteY24" fmla="*/ 4293 h 6010"/>
                  <a:gd name="connsiteX25" fmla="*/ 3949 w 6181"/>
                  <a:gd name="connsiteY25" fmla="*/ 4808 h 6010"/>
                  <a:gd name="connsiteX26" fmla="*/ 3949 w 6181"/>
                  <a:gd name="connsiteY26" fmla="*/ 4808 h 6010"/>
                  <a:gd name="connsiteX27" fmla="*/ 4808 w 6181"/>
                  <a:gd name="connsiteY27" fmla="*/ 3606 h 6010"/>
                  <a:gd name="connsiteX28" fmla="*/ 4636 w 6181"/>
                  <a:gd name="connsiteY28" fmla="*/ 3606 h 6010"/>
                  <a:gd name="connsiteX29" fmla="*/ 4808 w 6181"/>
                  <a:gd name="connsiteY29" fmla="*/ 3606 h 6010"/>
                  <a:gd name="connsiteX30" fmla="*/ 4808 w 6181"/>
                  <a:gd name="connsiteY30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181" h="6010">
                    <a:moveTo>
                      <a:pt x="0" y="4293"/>
                    </a:moveTo>
                    <a:cubicBezTo>
                      <a:pt x="0" y="3949"/>
                      <a:pt x="0" y="3778"/>
                      <a:pt x="0" y="3606"/>
                    </a:cubicBezTo>
                    <a:lnTo>
                      <a:pt x="0" y="3606"/>
                    </a:lnTo>
                    <a:cubicBezTo>
                      <a:pt x="172" y="3091"/>
                      <a:pt x="-344" y="2061"/>
                      <a:pt x="1202" y="687"/>
                    </a:cubicBezTo>
                    <a:lnTo>
                      <a:pt x="1202" y="687"/>
                    </a:lnTo>
                    <a:cubicBezTo>
                      <a:pt x="2232" y="0"/>
                      <a:pt x="2747" y="0"/>
                      <a:pt x="3262" y="0"/>
                    </a:cubicBezTo>
                    <a:lnTo>
                      <a:pt x="3262" y="0"/>
                    </a:lnTo>
                    <a:cubicBezTo>
                      <a:pt x="3434" y="0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4808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cubicBezTo>
                      <a:pt x="2576" y="6010"/>
                      <a:pt x="2576" y="6010"/>
                      <a:pt x="2576" y="6010"/>
                    </a:cubicBezTo>
                    <a:lnTo>
                      <a:pt x="2576" y="6010"/>
                    </a:lnTo>
                    <a:lnTo>
                      <a:pt x="343" y="6010"/>
                    </a:lnTo>
                    <a:lnTo>
                      <a:pt x="0" y="4293"/>
                    </a:lnTo>
                    <a:lnTo>
                      <a:pt x="0" y="4293"/>
                    </a:lnTo>
                    <a:close/>
                    <a:moveTo>
                      <a:pt x="3949" y="4808"/>
                    </a:moveTo>
                    <a:lnTo>
                      <a:pt x="3606" y="4293"/>
                    </a:lnTo>
                    <a:lnTo>
                      <a:pt x="3606" y="4293"/>
                    </a:lnTo>
                    <a:lnTo>
                      <a:pt x="3949" y="4808"/>
                    </a:lnTo>
                    <a:lnTo>
                      <a:pt x="3949" y="4808"/>
                    </a:lnTo>
                    <a:close/>
                    <a:moveTo>
                      <a:pt x="4808" y="3606"/>
                    </a:moveTo>
                    <a:lnTo>
                      <a:pt x="463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8" name="图形 7">
              <a:extLst>
                <a:ext uri="{FF2B5EF4-FFF2-40B4-BE49-F238E27FC236}">
                  <a16:creationId xmlns:a16="http://schemas.microsoft.com/office/drawing/2014/main" xmlns="" id="{27FB62CE-848C-4F21-B01D-AD95B498CAC1}"/>
                </a:ext>
              </a:extLst>
            </p:cNvPr>
            <p:cNvGrpSpPr/>
            <p:nvPr/>
          </p:nvGrpSpPr>
          <p:grpSpPr>
            <a:xfrm>
              <a:off x="4245263" y="3601452"/>
              <a:ext cx="6009" cy="6181"/>
              <a:chOff x="4245263" y="3601452"/>
              <a:chExt cx="6009" cy="6181"/>
            </a:xfrm>
            <a:solidFill>
              <a:srgbClr val="B4B4B4"/>
            </a:solidFill>
          </p:grpSpPr>
          <p:sp>
            <p:nvSpPr>
              <p:cNvPr id="1649" name="任意多边形: 形状 1648">
                <a:extLst>
                  <a:ext uri="{FF2B5EF4-FFF2-40B4-BE49-F238E27FC236}">
                    <a16:creationId xmlns:a16="http://schemas.microsoft.com/office/drawing/2014/main" xmlns="" id="{6AC37BCB-99E6-4D6B-A0F7-7535D31B4CFA}"/>
                  </a:ext>
                </a:extLst>
              </p:cNvPr>
              <p:cNvSpPr/>
              <p:nvPr/>
            </p:nvSpPr>
            <p:spPr>
              <a:xfrm>
                <a:off x="4247839" y="3604028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0" name="任意多边形: 形状 1649">
                <a:extLst>
                  <a:ext uri="{FF2B5EF4-FFF2-40B4-BE49-F238E27FC236}">
                    <a16:creationId xmlns:a16="http://schemas.microsoft.com/office/drawing/2014/main" xmlns="" id="{9037ABEA-ACFC-4477-AE36-D0FFFDA4D290}"/>
                  </a:ext>
                </a:extLst>
              </p:cNvPr>
              <p:cNvSpPr/>
              <p:nvPr/>
            </p:nvSpPr>
            <p:spPr>
              <a:xfrm>
                <a:off x="4245263" y="3601452"/>
                <a:ext cx="6009" cy="6181"/>
              </a:xfrm>
              <a:custGeom>
                <a:avLst/>
                <a:gdLst>
                  <a:gd name="connsiteX0" fmla="*/ 3778 w 6009"/>
                  <a:gd name="connsiteY0" fmla="*/ 6182 h 6181"/>
                  <a:gd name="connsiteX1" fmla="*/ 0 w 6009"/>
                  <a:gd name="connsiteY1" fmla="*/ 2404 h 6181"/>
                  <a:gd name="connsiteX2" fmla="*/ 0 w 6009"/>
                  <a:gd name="connsiteY2" fmla="*/ 2404 h 6181"/>
                  <a:gd name="connsiteX3" fmla="*/ 0 w 6009"/>
                  <a:gd name="connsiteY3" fmla="*/ 0 h 6181"/>
                  <a:gd name="connsiteX4" fmla="*/ 2404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6010 w 6009"/>
                  <a:gd name="connsiteY9" fmla="*/ 6010 h 6181"/>
                  <a:gd name="connsiteX10" fmla="*/ 3778 w 6009"/>
                  <a:gd name="connsiteY10" fmla="*/ 6010 h 6181"/>
                  <a:gd name="connsiteX11" fmla="*/ 3778 w 6009"/>
                  <a:gd name="connsiteY11" fmla="*/ 6182 h 6181"/>
                  <a:gd name="connsiteX12" fmla="*/ 3778 w 6009"/>
                  <a:gd name="connsiteY12" fmla="*/ 3778 h 6181"/>
                  <a:gd name="connsiteX13" fmla="*/ 3778 w 6009"/>
                  <a:gd name="connsiteY13" fmla="*/ 2576 h 6181"/>
                  <a:gd name="connsiteX14" fmla="*/ 4980 w 6009"/>
                  <a:gd name="connsiteY14" fmla="*/ 2576 h 6181"/>
                  <a:gd name="connsiteX15" fmla="*/ 3778 w 6009"/>
                  <a:gd name="connsiteY15" fmla="*/ 2576 h 6181"/>
                  <a:gd name="connsiteX16" fmla="*/ 3778 w 6009"/>
                  <a:gd name="connsiteY16" fmla="*/ 1374 h 6181"/>
                  <a:gd name="connsiteX17" fmla="*/ 3778 w 6009"/>
                  <a:gd name="connsiteY17" fmla="*/ 2576 h 6181"/>
                  <a:gd name="connsiteX18" fmla="*/ 3778 w 6009"/>
                  <a:gd name="connsiteY18" fmla="*/ 3778 h 6181"/>
                  <a:gd name="connsiteX19" fmla="*/ 3778 w 6009"/>
                  <a:gd name="connsiteY19" fmla="*/ 3778 h 6181"/>
                  <a:gd name="connsiteX20" fmla="*/ 3778 w 6009"/>
                  <a:gd name="connsiteY20" fmla="*/ 2404 h 6181"/>
                  <a:gd name="connsiteX21" fmla="*/ 3778 w 6009"/>
                  <a:gd name="connsiteY21" fmla="*/ 2404 h 6181"/>
                  <a:gd name="connsiteX22" fmla="*/ 3778 w 6009"/>
                  <a:gd name="connsiteY22" fmla="*/ 2404 h 6181"/>
                  <a:gd name="connsiteX23" fmla="*/ 3778 w 6009"/>
                  <a:gd name="connsiteY23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09" h="6181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3778"/>
                    </a:moveTo>
                    <a:lnTo>
                      <a:pt x="3778" y="2576"/>
                    </a:lnTo>
                    <a:lnTo>
                      <a:pt x="4980" y="2576"/>
                    </a:lnTo>
                    <a:lnTo>
                      <a:pt x="3778" y="2576"/>
                    </a:lnTo>
                    <a:lnTo>
                      <a:pt x="3778" y="1374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9" name="图形 7">
              <a:extLst>
                <a:ext uri="{FF2B5EF4-FFF2-40B4-BE49-F238E27FC236}">
                  <a16:creationId xmlns:a16="http://schemas.microsoft.com/office/drawing/2014/main" xmlns="" id="{56CC1BDE-8B71-437E-93E2-1130875E9E43}"/>
                </a:ext>
              </a:extLst>
            </p:cNvPr>
            <p:cNvGrpSpPr/>
            <p:nvPr/>
          </p:nvGrpSpPr>
          <p:grpSpPr>
            <a:xfrm>
              <a:off x="4236506" y="3599048"/>
              <a:ext cx="6010" cy="7555"/>
              <a:chOff x="4236506" y="3599048"/>
              <a:chExt cx="6010" cy="7555"/>
            </a:xfrm>
            <a:solidFill>
              <a:srgbClr val="B4B4B4"/>
            </a:solidFill>
          </p:grpSpPr>
          <p:sp>
            <p:nvSpPr>
              <p:cNvPr id="1647" name="任意多边形: 形状 1646">
                <a:extLst>
                  <a:ext uri="{FF2B5EF4-FFF2-40B4-BE49-F238E27FC236}">
                    <a16:creationId xmlns:a16="http://schemas.microsoft.com/office/drawing/2014/main" xmlns="" id="{17F945A2-499D-4D56-9EC4-C533FF87F2D4}"/>
                  </a:ext>
                </a:extLst>
              </p:cNvPr>
              <p:cNvSpPr/>
              <p:nvPr/>
            </p:nvSpPr>
            <p:spPr>
              <a:xfrm>
                <a:off x="4239082" y="3601452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  <a:gd name="connsiteX5" fmla="*/ 0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8" name="任意多边形: 形状 1647">
                <a:extLst>
                  <a:ext uri="{FF2B5EF4-FFF2-40B4-BE49-F238E27FC236}">
                    <a16:creationId xmlns:a16="http://schemas.microsoft.com/office/drawing/2014/main" xmlns="" id="{9FE8CE0D-9DC9-47C7-BE8C-4E187C060977}"/>
                  </a:ext>
                </a:extLst>
              </p:cNvPr>
              <p:cNvSpPr/>
              <p:nvPr/>
            </p:nvSpPr>
            <p:spPr>
              <a:xfrm>
                <a:off x="4236506" y="3599048"/>
                <a:ext cx="6010" cy="7555"/>
              </a:xfrm>
              <a:custGeom>
                <a:avLst/>
                <a:gdLst>
                  <a:gd name="connsiteX0" fmla="*/ 0 w 6010"/>
                  <a:gd name="connsiteY0" fmla="*/ 7384 h 7555"/>
                  <a:gd name="connsiteX1" fmla="*/ 0 w 6010"/>
                  <a:gd name="connsiteY1" fmla="*/ 4980 h 7555"/>
                  <a:gd name="connsiteX2" fmla="*/ 0 w 6010"/>
                  <a:gd name="connsiteY2" fmla="*/ 3778 h 7555"/>
                  <a:gd name="connsiteX3" fmla="*/ 0 w 6010"/>
                  <a:gd name="connsiteY3" fmla="*/ 0 h 7555"/>
                  <a:gd name="connsiteX4" fmla="*/ 2404 w 6010"/>
                  <a:gd name="connsiteY4" fmla="*/ 0 h 7555"/>
                  <a:gd name="connsiteX5" fmla="*/ 6010 w 6010"/>
                  <a:gd name="connsiteY5" fmla="*/ 3778 h 7555"/>
                  <a:gd name="connsiteX6" fmla="*/ 6010 w 6010"/>
                  <a:gd name="connsiteY6" fmla="*/ 3778 h 7555"/>
                  <a:gd name="connsiteX7" fmla="*/ 2404 w 6010"/>
                  <a:gd name="connsiteY7" fmla="*/ 7556 h 7555"/>
                  <a:gd name="connsiteX8" fmla="*/ 2404 w 6010"/>
                  <a:gd name="connsiteY8" fmla="*/ 7556 h 7555"/>
                  <a:gd name="connsiteX9" fmla="*/ 2404 w 6010"/>
                  <a:gd name="connsiteY9" fmla="*/ 5152 h 7555"/>
                  <a:gd name="connsiteX10" fmla="*/ 4808 w 6010"/>
                  <a:gd name="connsiteY10" fmla="*/ 5152 h 7555"/>
                  <a:gd name="connsiteX11" fmla="*/ 2404 w 6010"/>
                  <a:gd name="connsiteY11" fmla="*/ 5152 h 7555"/>
                  <a:gd name="connsiteX12" fmla="*/ 2404 w 6010"/>
                  <a:gd name="connsiteY12" fmla="*/ 7556 h 7555"/>
                  <a:gd name="connsiteX13" fmla="*/ 0 w 6010"/>
                  <a:gd name="connsiteY13" fmla="*/ 7556 h 7555"/>
                  <a:gd name="connsiteX14" fmla="*/ 0 w 6010"/>
                  <a:gd name="connsiteY14" fmla="*/ 7384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10" h="7555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778"/>
                      <a:pt x="6010" y="3778"/>
                    </a:cubicBezTo>
                    <a:lnTo>
                      <a:pt x="6010" y="3778"/>
                    </a:lnTo>
                    <a:cubicBezTo>
                      <a:pt x="6010" y="3778"/>
                      <a:pt x="6010" y="7212"/>
                      <a:pt x="2404" y="7556"/>
                    </a:cubicBezTo>
                    <a:lnTo>
                      <a:pt x="2404" y="7556"/>
                    </a:lnTo>
                    <a:lnTo>
                      <a:pt x="2404" y="5152"/>
                    </a:lnTo>
                    <a:lnTo>
                      <a:pt x="4808" y="5152"/>
                    </a:lnTo>
                    <a:lnTo>
                      <a:pt x="2404" y="5152"/>
                    </a:lnTo>
                    <a:lnTo>
                      <a:pt x="2404" y="7556"/>
                    </a:lnTo>
                    <a:lnTo>
                      <a:pt x="0" y="7556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0" name="图形 7">
              <a:extLst>
                <a:ext uri="{FF2B5EF4-FFF2-40B4-BE49-F238E27FC236}">
                  <a16:creationId xmlns:a16="http://schemas.microsoft.com/office/drawing/2014/main" xmlns="" id="{E987E3AC-53DC-4318-8912-CE478BA38887}"/>
                </a:ext>
              </a:extLst>
            </p:cNvPr>
            <p:cNvGrpSpPr/>
            <p:nvPr/>
          </p:nvGrpSpPr>
          <p:grpSpPr>
            <a:xfrm>
              <a:off x="4288021" y="3588574"/>
              <a:ext cx="2575" cy="4979"/>
              <a:chOff x="4288021" y="3588574"/>
              <a:chExt cx="2575" cy="4979"/>
            </a:xfrm>
            <a:solidFill>
              <a:srgbClr val="B4B4B4"/>
            </a:solidFill>
          </p:grpSpPr>
          <p:sp>
            <p:nvSpPr>
              <p:cNvPr id="1645" name="任意多边形: 形状 1644">
                <a:extLst>
                  <a:ext uri="{FF2B5EF4-FFF2-40B4-BE49-F238E27FC236}">
                    <a16:creationId xmlns:a16="http://schemas.microsoft.com/office/drawing/2014/main" xmlns="" id="{13A6A17C-97C8-4E0D-BF51-8844F52FAB2A}"/>
                  </a:ext>
                </a:extLst>
              </p:cNvPr>
              <p:cNvSpPr/>
              <p:nvPr/>
            </p:nvSpPr>
            <p:spPr>
              <a:xfrm>
                <a:off x="4288021" y="3591150"/>
                <a:ext cx="2575" cy="17171"/>
              </a:xfrm>
              <a:custGeom>
                <a:avLst/>
                <a:gdLst>
                  <a:gd name="connsiteX0" fmla="*/ 1374 w 2575"/>
                  <a:gd name="connsiteY0" fmla="*/ 0 h 17171"/>
                  <a:gd name="connsiteX1" fmla="*/ 2576 w 2575"/>
                  <a:gd name="connsiteY1" fmla="*/ 0 h 17171"/>
                  <a:gd name="connsiteX2" fmla="*/ 1374 w 2575"/>
                  <a:gd name="connsiteY2" fmla="*/ 0 h 17171"/>
                  <a:gd name="connsiteX3" fmla="*/ 0 w 2575"/>
                  <a:gd name="connsiteY3" fmla="*/ 0 h 17171"/>
                  <a:gd name="connsiteX4" fmla="*/ 1374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374" y="0"/>
                    </a:moveTo>
                    <a:lnTo>
                      <a:pt x="2576" y="0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6" name="任意多边形: 形状 1645">
                <a:extLst>
                  <a:ext uri="{FF2B5EF4-FFF2-40B4-BE49-F238E27FC236}">
                    <a16:creationId xmlns:a16="http://schemas.microsoft.com/office/drawing/2014/main" xmlns="" id="{3B60AAB8-DA51-4005-9F4D-BE72D57FED56}"/>
                  </a:ext>
                </a:extLst>
              </p:cNvPr>
              <p:cNvSpPr/>
              <p:nvPr/>
            </p:nvSpPr>
            <p:spPr>
              <a:xfrm>
                <a:off x="4288021" y="3588574"/>
                <a:ext cx="2575" cy="4979"/>
              </a:xfrm>
              <a:custGeom>
                <a:avLst/>
                <a:gdLst>
                  <a:gd name="connsiteX0" fmla="*/ 1374 w 2575"/>
                  <a:gd name="connsiteY0" fmla="*/ 4980 h 4979"/>
                  <a:gd name="connsiteX1" fmla="*/ 0 w 2575"/>
                  <a:gd name="connsiteY1" fmla="*/ 4980 h 4979"/>
                  <a:gd name="connsiteX2" fmla="*/ 0 w 2575"/>
                  <a:gd name="connsiteY2" fmla="*/ 0 h 4979"/>
                  <a:gd name="connsiteX3" fmla="*/ 1374 w 2575"/>
                  <a:gd name="connsiteY3" fmla="*/ 0 h 4979"/>
                  <a:gd name="connsiteX4" fmla="*/ 2576 w 2575"/>
                  <a:gd name="connsiteY4" fmla="*/ 0 h 4979"/>
                  <a:gd name="connsiteX5" fmla="*/ 2576 w 2575"/>
                  <a:gd name="connsiteY5" fmla="*/ 4980 h 4979"/>
                  <a:gd name="connsiteX6" fmla="*/ 1374 w 2575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979">
                    <a:moveTo>
                      <a:pt x="1374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374" y="0"/>
                    </a:lnTo>
                    <a:lnTo>
                      <a:pt x="2576" y="0"/>
                    </a:lnTo>
                    <a:lnTo>
                      <a:pt x="2576" y="4980"/>
                    </a:lnTo>
                    <a:lnTo>
                      <a:pt x="1374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1" name="图形 7">
              <a:extLst>
                <a:ext uri="{FF2B5EF4-FFF2-40B4-BE49-F238E27FC236}">
                  <a16:creationId xmlns:a16="http://schemas.microsoft.com/office/drawing/2014/main" xmlns="" id="{539A3D31-75BA-4AE5-A9A5-7AB2CB0A9A15}"/>
                </a:ext>
              </a:extLst>
            </p:cNvPr>
            <p:cNvGrpSpPr/>
            <p:nvPr/>
          </p:nvGrpSpPr>
          <p:grpSpPr>
            <a:xfrm>
              <a:off x="4424191" y="3605745"/>
              <a:ext cx="6010" cy="6696"/>
              <a:chOff x="4424191" y="3605745"/>
              <a:chExt cx="6010" cy="6696"/>
            </a:xfrm>
            <a:solidFill>
              <a:srgbClr val="B4B4B4"/>
            </a:solidFill>
          </p:grpSpPr>
          <p:sp>
            <p:nvSpPr>
              <p:cNvPr id="1643" name="任意多边形: 形状 1642">
                <a:extLst>
                  <a:ext uri="{FF2B5EF4-FFF2-40B4-BE49-F238E27FC236}">
                    <a16:creationId xmlns:a16="http://schemas.microsoft.com/office/drawing/2014/main" xmlns="" id="{A947C033-BDA5-4880-BD2C-34E95737638F}"/>
                  </a:ext>
                </a:extLst>
              </p:cNvPr>
              <p:cNvSpPr/>
              <p:nvPr/>
            </p:nvSpPr>
            <p:spPr>
              <a:xfrm>
                <a:off x="4426767" y="3607463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lnTo>
                      <a:pt x="1202" y="0"/>
                    </a:lnTo>
                    <a:lnTo>
                      <a:pt x="0" y="1202"/>
                    </a:lnTo>
                    <a:cubicBezTo>
                      <a:pt x="0" y="2404"/>
                      <a:pt x="1202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4" name="任意多边形: 形状 1643">
                <a:extLst>
                  <a:ext uri="{FF2B5EF4-FFF2-40B4-BE49-F238E27FC236}">
                    <a16:creationId xmlns:a16="http://schemas.microsoft.com/office/drawing/2014/main" xmlns="" id="{F4023D7F-ACEF-4D31-A99F-34A7CBBD4FBF}"/>
                  </a:ext>
                </a:extLst>
              </p:cNvPr>
              <p:cNvSpPr/>
              <p:nvPr/>
            </p:nvSpPr>
            <p:spPr>
              <a:xfrm>
                <a:off x="4424191" y="3605745"/>
                <a:ext cx="6010" cy="6696"/>
              </a:xfrm>
              <a:custGeom>
                <a:avLst/>
                <a:gdLst>
                  <a:gd name="connsiteX0" fmla="*/ 0 w 6010"/>
                  <a:gd name="connsiteY0" fmla="*/ 2919 h 6696"/>
                  <a:gd name="connsiteX1" fmla="*/ 0 w 6010"/>
                  <a:gd name="connsiteY1" fmla="*/ 1889 h 6696"/>
                  <a:gd name="connsiteX2" fmla="*/ 687 w 6010"/>
                  <a:gd name="connsiteY2" fmla="*/ 1202 h 6696"/>
                  <a:gd name="connsiteX3" fmla="*/ 1889 w 6010"/>
                  <a:gd name="connsiteY3" fmla="*/ 0 h 6696"/>
                  <a:gd name="connsiteX4" fmla="*/ 6010 w 6010"/>
                  <a:gd name="connsiteY4" fmla="*/ 1717 h 6696"/>
                  <a:gd name="connsiteX5" fmla="*/ 6010 w 6010"/>
                  <a:gd name="connsiteY5" fmla="*/ 2919 h 6696"/>
                  <a:gd name="connsiteX6" fmla="*/ 6010 w 6010"/>
                  <a:gd name="connsiteY6" fmla="*/ 4121 h 6696"/>
                  <a:gd name="connsiteX7" fmla="*/ 6010 w 6010"/>
                  <a:gd name="connsiteY7" fmla="*/ 4121 h 6696"/>
                  <a:gd name="connsiteX8" fmla="*/ 3949 w 6010"/>
                  <a:gd name="connsiteY8" fmla="*/ 4636 h 6696"/>
                  <a:gd name="connsiteX9" fmla="*/ 3949 w 6010"/>
                  <a:gd name="connsiteY9" fmla="*/ 4636 h 6696"/>
                  <a:gd name="connsiteX10" fmla="*/ 3949 w 6010"/>
                  <a:gd name="connsiteY10" fmla="*/ 4636 h 6696"/>
                  <a:gd name="connsiteX11" fmla="*/ 3434 w 6010"/>
                  <a:gd name="connsiteY11" fmla="*/ 4808 h 6696"/>
                  <a:gd name="connsiteX12" fmla="*/ 3434 w 6010"/>
                  <a:gd name="connsiteY12" fmla="*/ 6697 h 6696"/>
                  <a:gd name="connsiteX13" fmla="*/ 0 w 6010"/>
                  <a:gd name="connsiteY13" fmla="*/ 2919 h 6696"/>
                  <a:gd name="connsiteX14" fmla="*/ 0 w 6010"/>
                  <a:gd name="connsiteY14" fmla="*/ 2919 h 6696"/>
                  <a:gd name="connsiteX15" fmla="*/ 5495 w 6010"/>
                  <a:gd name="connsiteY15" fmla="*/ 3263 h 6696"/>
                  <a:gd name="connsiteX16" fmla="*/ 6010 w 6010"/>
                  <a:gd name="connsiteY16" fmla="*/ 3091 h 6696"/>
                  <a:gd name="connsiteX17" fmla="*/ 5495 w 6010"/>
                  <a:gd name="connsiteY17" fmla="*/ 3263 h 6696"/>
                  <a:gd name="connsiteX18" fmla="*/ 5495 w 6010"/>
                  <a:gd name="connsiteY18" fmla="*/ 3263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10" h="6696">
                    <a:moveTo>
                      <a:pt x="0" y="2919"/>
                    </a:moveTo>
                    <a:lnTo>
                      <a:pt x="0" y="1889"/>
                    </a:lnTo>
                    <a:lnTo>
                      <a:pt x="687" y="1202"/>
                    </a:lnTo>
                    <a:lnTo>
                      <a:pt x="1889" y="0"/>
                    </a:lnTo>
                    <a:lnTo>
                      <a:pt x="6010" y="1717"/>
                    </a:lnTo>
                    <a:lnTo>
                      <a:pt x="6010" y="2919"/>
                    </a:lnTo>
                    <a:cubicBezTo>
                      <a:pt x="6010" y="4121"/>
                      <a:pt x="6010" y="4121"/>
                      <a:pt x="6010" y="4121"/>
                    </a:cubicBezTo>
                    <a:lnTo>
                      <a:pt x="6010" y="4121"/>
                    </a:lnTo>
                    <a:lnTo>
                      <a:pt x="3949" y="4636"/>
                    </a:lnTo>
                    <a:lnTo>
                      <a:pt x="3949" y="4636"/>
                    </a:lnTo>
                    <a:lnTo>
                      <a:pt x="3949" y="4636"/>
                    </a:lnTo>
                    <a:lnTo>
                      <a:pt x="3434" y="4808"/>
                    </a:lnTo>
                    <a:lnTo>
                      <a:pt x="3434" y="6697"/>
                    </a:lnTo>
                    <a:cubicBezTo>
                      <a:pt x="3778" y="6525"/>
                      <a:pt x="172" y="6182"/>
                      <a:pt x="0" y="2919"/>
                    </a:cubicBezTo>
                    <a:lnTo>
                      <a:pt x="0" y="2919"/>
                    </a:lnTo>
                    <a:close/>
                    <a:moveTo>
                      <a:pt x="5495" y="3263"/>
                    </a:moveTo>
                    <a:lnTo>
                      <a:pt x="6010" y="3091"/>
                    </a:lnTo>
                    <a:lnTo>
                      <a:pt x="5495" y="3263"/>
                    </a:lnTo>
                    <a:lnTo>
                      <a:pt x="5495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2" name="图形 7">
              <a:extLst>
                <a:ext uri="{FF2B5EF4-FFF2-40B4-BE49-F238E27FC236}">
                  <a16:creationId xmlns:a16="http://schemas.microsoft.com/office/drawing/2014/main" xmlns="" id="{33199DBE-BBC2-4231-BC06-4FB4DB2CAF8A}"/>
                </a:ext>
              </a:extLst>
            </p:cNvPr>
            <p:cNvGrpSpPr/>
            <p:nvPr/>
          </p:nvGrpSpPr>
          <p:grpSpPr>
            <a:xfrm>
              <a:off x="4420414" y="3573119"/>
              <a:ext cx="6037" cy="6181"/>
              <a:chOff x="4420414" y="3573119"/>
              <a:chExt cx="6037" cy="6181"/>
            </a:xfrm>
            <a:solidFill>
              <a:srgbClr val="B4B4B4"/>
            </a:solidFill>
          </p:grpSpPr>
          <p:sp>
            <p:nvSpPr>
              <p:cNvPr id="1641" name="任意多边形: 形状 1640">
                <a:extLst>
                  <a:ext uri="{FF2B5EF4-FFF2-40B4-BE49-F238E27FC236}">
                    <a16:creationId xmlns:a16="http://schemas.microsoft.com/office/drawing/2014/main" xmlns="" id="{01BCAE98-30BC-4E15-9185-9238EABFFC7C}"/>
                  </a:ext>
                </a:extLst>
              </p:cNvPr>
              <p:cNvSpPr/>
              <p:nvPr/>
            </p:nvSpPr>
            <p:spPr>
              <a:xfrm>
                <a:off x="4422818" y="3575695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2" name="任意多边形: 形状 1641">
                <a:extLst>
                  <a:ext uri="{FF2B5EF4-FFF2-40B4-BE49-F238E27FC236}">
                    <a16:creationId xmlns:a16="http://schemas.microsoft.com/office/drawing/2014/main" xmlns="" id="{00B97736-3975-42B8-9343-EED6E12984B8}"/>
                  </a:ext>
                </a:extLst>
              </p:cNvPr>
              <p:cNvSpPr/>
              <p:nvPr/>
            </p:nvSpPr>
            <p:spPr>
              <a:xfrm>
                <a:off x="4420414" y="3573119"/>
                <a:ext cx="6037" cy="6181"/>
              </a:xfrm>
              <a:custGeom>
                <a:avLst/>
                <a:gdLst>
                  <a:gd name="connsiteX0" fmla="*/ 3606 w 6037"/>
                  <a:gd name="connsiteY0" fmla="*/ 6182 h 6181"/>
                  <a:gd name="connsiteX1" fmla="*/ 2404 w 6037"/>
                  <a:gd name="connsiteY1" fmla="*/ 6182 h 6181"/>
                  <a:gd name="connsiteX2" fmla="*/ 2404 w 6037"/>
                  <a:gd name="connsiteY2" fmla="*/ 6182 h 6181"/>
                  <a:gd name="connsiteX3" fmla="*/ 0 w 6037"/>
                  <a:gd name="connsiteY3" fmla="*/ 6182 h 6181"/>
                  <a:gd name="connsiteX4" fmla="*/ 0 w 6037"/>
                  <a:gd name="connsiteY4" fmla="*/ 3778 h 6181"/>
                  <a:gd name="connsiteX5" fmla="*/ 0 w 6037"/>
                  <a:gd name="connsiteY5" fmla="*/ 2576 h 6181"/>
                  <a:gd name="connsiteX6" fmla="*/ 0 w 6037"/>
                  <a:gd name="connsiteY6" fmla="*/ 2576 h 6181"/>
                  <a:gd name="connsiteX7" fmla="*/ 0 w 6037"/>
                  <a:gd name="connsiteY7" fmla="*/ 687 h 6181"/>
                  <a:gd name="connsiteX8" fmla="*/ 1717 w 6037"/>
                  <a:gd name="connsiteY8" fmla="*/ 172 h 6181"/>
                  <a:gd name="connsiteX9" fmla="*/ 2919 w 6037"/>
                  <a:gd name="connsiteY9" fmla="*/ 0 h 6181"/>
                  <a:gd name="connsiteX10" fmla="*/ 2919 w 6037"/>
                  <a:gd name="connsiteY10" fmla="*/ 0 h 6181"/>
                  <a:gd name="connsiteX11" fmla="*/ 5667 w 6037"/>
                  <a:gd name="connsiteY11" fmla="*/ 1545 h 6181"/>
                  <a:gd name="connsiteX12" fmla="*/ 5667 w 6037"/>
                  <a:gd name="connsiteY12" fmla="*/ 1545 h 6181"/>
                  <a:gd name="connsiteX13" fmla="*/ 6010 w 6037"/>
                  <a:gd name="connsiteY13" fmla="*/ 3778 h 6181"/>
                  <a:gd name="connsiteX14" fmla="*/ 6010 w 6037"/>
                  <a:gd name="connsiteY14" fmla="*/ 3778 h 6181"/>
                  <a:gd name="connsiteX15" fmla="*/ 6010 w 6037"/>
                  <a:gd name="connsiteY15" fmla="*/ 6182 h 6181"/>
                  <a:gd name="connsiteX16" fmla="*/ 3606 w 6037"/>
                  <a:gd name="connsiteY16" fmla="*/ 6182 h 6181"/>
                  <a:gd name="connsiteX17" fmla="*/ 3606 w 6037"/>
                  <a:gd name="connsiteY17" fmla="*/ 6182 h 6181"/>
                  <a:gd name="connsiteX18" fmla="*/ 3091 w 6037"/>
                  <a:gd name="connsiteY18" fmla="*/ 4808 h 6181"/>
                  <a:gd name="connsiteX19" fmla="*/ 2748 w 6037"/>
                  <a:gd name="connsiteY19" fmla="*/ 3949 h 6181"/>
                  <a:gd name="connsiteX20" fmla="*/ 2748 w 6037"/>
                  <a:gd name="connsiteY20" fmla="*/ 3949 h 6181"/>
                  <a:gd name="connsiteX21" fmla="*/ 3091 w 6037"/>
                  <a:gd name="connsiteY21" fmla="*/ 4808 h 6181"/>
                  <a:gd name="connsiteX22" fmla="*/ 3091 w 6037"/>
                  <a:gd name="connsiteY22" fmla="*/ 4808 h 6181"/>
                  <a:gd name="connsiteX23" fmla="*/ 1374 w 6037"/>
                  <a:gd name="connsiteY23" fmla="*/ 3778 h 6181"/>
                  <a:gd name="connsiteX24" fmla="*/ 1545 w 6037"/>
                  <a:gd name="connsiteY24" fmla="*/ 3606 h 6181"/>
                  <a:gd name="connsiteX25" fmla="*/ 1545 w 6037"/>
                  <a:gd name="connsiteY25" fmla="*/ 3606 h 6181"/>
                  <a:gd name="connsiteX26" fmla="*/ 1374 w 6037"/>
                  <a:gd name="connsiteY26" fmla="*/ 3778 h 6181"/>
                  <a:gd name="connsiteX27" fmla="*/ 1374 w 6037"/>
                  <a:gd name="connsiteY27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37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2576"/>
                      <a:pt x="0" y="2576"/>
                      <a:pt x="0" y="2576"/>
                    </a:cubicBezTo>
                    <a:lnTo>
                      <a:pt x="0" y="2576"/>
                    </a:lnTo>
                    <a:lnTo>
                      <a:pt x="0" y="687"/>
                    </a:lnTo>
                    <a:lnTo>
                      <a:pt x="1717" y="172"/>
                    </a:lnTo>
                    <a:cubicBezTo>
                      <a:pt x="2404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263" y="0"/>
                      <a:pt x="4808" y="0"/>
                      <a:pt x="5667" y="1545"/>
                    </a:cubicBezTo>
                    <a:lnTo>
                      <a:pt x="5667" y="1545"/>
                    </a:lnTo>
                    <a:cubicBezTo>
                      <a:pt x="6182" y="2748"/>
                      <a:pt x="6010" y="3091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3091" y="4808"/>
                    </a:moveTo>
                    <a:lnTo>
                      <a:pt x="2748" y="3949"/>
                    </a:lnTo>
                    <a:lnTo>
                      <a:pt x="2748" y="3949"/>
                    </a:lnTo>
                    <a:lnTo>
                      <a:pt x="3091" y="4808"/>
                    </a:lnTo>
                    <a:lnTo>
                      <a:pt x="3091" y="4808"/>
                    </a:lnTo>
                    <a:close/>
                    <a:moveTo>
                      <a:pt x="1374" y="3778"/>
                    </a:moveTo>
                    <a:lnTo>
                      <a:pt x="1545" y="3606"/>
                    </a:lnTo>
                    <a:lnTo>
                      <a:pt x="1545" y="3606"/>
                    </a:lnTo>
                    <a:lnTo>
                      <a:pt x="1374" y="3778"/>
                    </a:lnTo>
                    <a:lnTo>
                      <a:pt x="1374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3" name="图形 7">
              <a:extLst>
                <a:ext uri="{FF2B5EF4-FFF2-40B4-BE49-F238E27FC236}">
                  <a16:creationId xmlns:a16="http://schemas.microsoft.com/office/drawing/2014/main" xmlns="" id="{57F63A19-2397-40D7-B8E7-21D42A764103}"/>
                </a:ext>
              </a:extLst>
            </p:cNvPr>
            <p:cNvGrpSpPr/>
            <p:nvPr/>
          </p:nvGrpSpPr>
          <p:grpSpPr>
            <a:xfrm>
              <a:off x="4119224" y="3553372"/>
              <a:ext cx="12191" cy="7454"/>
              <a:chOff x="4119224" y="3553372"/>
              <a:chExt cx="12191" cy="7454"/>
            </a:xfrm>
            <a:solidFill>
              <a:srgbClr val="B4B4B4"/>
            </a:solidFill>
          </p:grpSpPr>
          <p:sp>
            <p:nvSpPr>
              <p:cNvPr id="1639" name="任意多边形: 形状 1638">
                <a:extLst>
                  <a:ext uri="{FF2B5EF4-FFF2-40B4-BE49-F238E27FC236}">
                    <a16:creationId xmlns:a16="http://schemas.microsoft.com/office/drawing/2014/main" xmlns="" id="{8A1A9329-129F-41B2-A643-0B4E7799C9A7}"/>
                  </a:ext>
                </a:extLst>
              </p:cNvPr>
              <p:cNvSpPr/>
              <p:nvPr/>
            </p:nvSpPr>
            <p:spPr>
              <a:xfrm>
                <a:off x="4121628" y="3555948"/>
                <a:ext cx="7555" cy="2575"/>
              </a:xfrm>
              <a:custGeom>
                <a:avLst/>
                <a:gdLst>
                  <a:gd name="connsiteX0" fmla="*/ 3778 w 7555"/>
                  <a:gd name="connsiteY0" fmla="*/ 2576 h 2575"/>
                  <a:gd name="connsiteX1" fmla="*/ 7555 w 7555"/>
                  <a:gd name="connsiteY1" fmla="*/ 1202 h 2575"/>
                  <a:gd name="connsiteX2" fmla="*/ 3778 w 7555"/>
                  <a:gd name="connsiteY2" fmla="*/ 0 h 2575"/>
                  <a:gd name="connsiteX3" fmla="*/ 0 w 7555"/>
                  <a:gd name="connsiteY3" fmla="*/ 1202 h 2575"/>
                  <a:gd name="connsiteX4" fmla="*/ 3778 w 7555"/>
                  <a:gd name="connsiteY4" fmla="*/ 2576 h 2575"/>
                  <a:gd name="connsiteX5" fmla="*/ 3778 w 7555"/>
                  <a:gd name="connsiteY5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55" h="2575">
                    <a:moveTo>
                      <a:pt x="3778" y="2576"/>
                    </a:moveTo>
                    <a:cubicBezTo>
                      <a:pt x="6353" y="2576"/>
                      <a:pt x="7555" y="2576"/>
                      <a:pt x="7555" y="1202"/>
                    </a:cubicBezTo>
                    <a:cubicBezTo>
                      <a:pt x="7555" y="1202"/>
                      <a:pt x="6353" y="0"/>
                      <a:pt x="3778" y="0"/>
                    </a:cubicBezTo>
                    <a:cubicBezTo>
                      <a:pt x="2576" y="0"/>
                      <a:pt x="0" y="1202"/>
                      <a:pt x="0" y="1202"/>
                    </a:cubicBezTo>
                    <a:cubicBezTo>
                      <a:pt x="0" y="2576"/>
                      <a:pt x="2576" y="2576"/>
                      <a:pt x="3778" y="2576"/>
                    </a:cubicBezTo>
                    <a:lnTo>
                      <a:pt x="3778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0" name="任意多边形: 形状 1639">
                <a:extLst>
                  <a:ext uri="{FF2B5EF4-FFF2-40B4-BE49-F238E27FC236}">
                    <a16:creationId xmlns:a16="http://schemas.microsoft.com/office/drawing/2014/main" xmlns="" id="{E6792AA5-E590-4F57-9980-B86BB73C8AB0}"/>
                  </a:ext>
                </a:extLst>
              </p:cNvPr>
              <p:cNvSpPr/>
              <p:nvPr/>
            </p:nvSpPr>
            <p:spPr>
              <a:xfrm>
                <a:off x="4119224" y="3553372"/>
                <a:ext cx="12191" cy="7454"/>
              </a:xfrm>
              <a:custGeom>
                <a:avLst/>
                <a:gdLst>
                  <a:gd name="connsiteX0" fmla="*/ 3434 w 12191"/>
                  <a:gd name="connsiteY0" fmla="*/ 7212 h 7454"/>
                  <a:gd name="connsiteX1" fmla="*/ 0 w 12191"/>
                  <a:gd name="connsiteY1" fmla="*/ 3778 h 7454"/>
                  <a:gd name="connsiteX2" fmla="*/ 0 w 12191"/>
                  <a:gd name="connsiteY2" fmla="*/ 3778 h 7454"/>
                  <a:gd name="connsiteX3" fmla="*/ 0 w 12191"/>
                  <a:gd name="connsiteY3" fmla="*/ 2232 h 7454"/>
                  <a:gd name="connsiteX4" fmla="*/ 1373 w 12191"/>
                  <a:gd name="connsiteY4" fmla="*/ 1545 h 7454"/>
                  <a:gd name="connsiteX5" fmla="*/ 6182 w 12191"/>
                  <a:gd name="connsiteY5" fmla="*/ 0 h 7454"/>
                  <a:gd name="connsiteX6" fmla="*/ 6182 w 12191"/>
                  <a:gd name="connsiteY6" fmla="*/ 0 h 7454"/>
                  <a:gd name="connsiteX7" fmla="*/ 11333 w 12191"/>
                  <a:gd name="connsiteY7" fmla="*/ 1717 h 7454"/>
                  <a:gd name="connsiteX8" fmla="*/ 11333 w 12191"/>
                  <a:gd name="connsiteY8" fmla="*/ 1717 h 7454"/>
                  <a:gd name="connsiteX9" fmla="*/ 12020 w 12191"/>
                  <a:gd name="connsiteY9" fmla="*/ 2576 h 7454"/>
                  <a:gd name="connsiteX10" fmla="*/ 12020 w 12191"/>
                  <a:gd name="connsiteY10" fmla="*/ 2576 h 7454"/>
                  <a:gd name="connsiteX11" fmla="*/ 12192 w 12191"/>
                  <a:gd name="connsiteY11" fmla="*/ 3606 h 7454"/>
                  <a:gd name="connsiteX12" fmla="*/ 12192 w 12191"/>
                  <a:gd name="connsiteY12" fmla="*/ 3606 h 7454"/>
                  <a:gd name="connsiteX13" fmla="*/ 6010 w 12191"/>
                  <a:gd name="connsiteY13" fmla="*/ 7384 h 7454"/>
                  <a:gd name="connsiteX14" fmla="*/ 6010 w 12191"/>
                  <a:gd name="connsiteY14" fmla="*/ 7384 h 7454"/>
                  <a:gd name="connsiteX15" fmla="*/ 6010 w 12191"/>
                  <a:gd name="connsiteY15" fmla="*/ 4980 h 7454"/>
                  <a:gd name="connsiteX16" fmla="*/ 6010 w 12191"/>
                  <a:gd name="connsiteY16" fmla="*/ 7384 h 7454"/>
                  <a:gd name="connsiteX17" fmla="*/ 5495 w 12191"/>
                  <a:gd name="connsiteY17" fmla="*/ 7384 h 7454"/>
                  <a:gd name="connsiteX18" fmla="*/ 5495 w 12191"/>
                  <a:gd name="connsiteY18" fmla="*/ 7384 h 7454"/>
                  <a:gd name="connsiteX19" fmla="*/ 3434 w 12191"/>
                  <a:gd name="connsiteY19" fmla="*/ 7212 h 7454"/>
                  <a:gd name="connsiteX20" fmla="*/ 3434 w 12191"/>
                  <a:gd name="connsiteY20" fmla="*/ 7212 h 7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91" h="7454">
                    <a:moveTo>
                      <a:pt x="3434" y="7212"/>
                    </a:moveTo>
                    <a:cubicBezTo>
                      <a:pt x="2576" y="7040"/>
                      <a:pt x="343" y="6353"/>
                      <a:pt x="0" y="3778"/>
                    </a:cubicBezTo>
                    <a:lnTo>
                      <a:pt x="0" y="3778"/>
                    </a:lnTo>
                    <a:lnTo>
                      <a:pt x="0" y="2232"/>
                    </a:lnTo>
                    <a:lnTo>
                      <a:pt x="1373" y="1545"/>
                    </a:lnTo>
                    <a:cubicBezTo>
                      <a:pt x="1545" y="1545"/>
                      <a:pt x="3778" y="172"/>
                      <a:pt x="6182" y="0"/>
                    </a:cubicBezTo>
                    <a:lnTo>
                      <a:pt x="6182" y="0"/>
                    </a:lnTo>
                    <a:cubicBezTo>
                      <a:pt x="8929" y="0"/>
                      <a:pt x="10818" y="1202"/>
                      <a:pt x="11333" y="1717"/>
                    </a:cubicBezTo>
                    <a:lnTo>
                      <a:pt x="11333" y="1717"/>
                    </a:lnTo>
                    <a:cubicBezTo>
                      <a:pt x="11677" y="1889"/>
                      <a:pt x="11848" y="2232"/>
                      <a:pt x="12020" y="2576"/>
                    </a:cubicBezTo>
                    <a:lnTo>
                      <a:pt x="12020" y="2576"/>
                    </a:lnTo>
                    <a:cubicBezTo>
                      <a:pt x="12020" y="2747"/>
                      <a:pt x="12192" y="2919"/>
                      <a:pt x="12192" y="3606"/>
                    </a:cubicBezTo>
                    <a:lnTo>
                      <a:pt x="12192" y="3606"/>
                    </a:lnTo>
                    <a:cubicBezTo>
                      <a:pt x="11677" y="7384"/>
                      <a:pt x="7899" y="7384"/>
                      <a:pt x="6010" y="7384"/>
                    </a:cubicBezTo>
                    <a:lnTo>
                      <a:pt x="6010" y="7384"/>
                    </a:lnTo>
                    <a:lnTo>
                      <a:pt x="6010" y="4980"/>
                    </a:lnTo>
                    <a:lnTo>
                      <a:pt x="6010" y="7384"/>
                    </a:lnTo>
                    <a:cubicBezTo>
                      <a:pt x="5838" y="7384"/>
                      <a:pt x="5666" y="7384"/>
                      <a:pt x="5495" y="7384"/>
                    </a:cubicBezTo>
                    <a:lnTo>
                      <a:pt x="5495" y="7384"/>
                    </a:lnTo>
                    <a:cubicBezTo>
                      <a:pt x="5151" y="7555"/>
                      <a:pt x="4293" y="7384"/>
                      <a:pt x="3434" y="7212"/>
                    </a:cubicBezTo>
                    <a:lnTo>
                      <a:pt x="3434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4" name="图形 7">
              <a:extLst>
                <a:ext uri="{FF2B5EF4-FFF2-40B4-BE49-F238E27FC236}">
                  <a16:creationId xmlns:a16="http://schemas.microsoft.com/office/drawing/2014/main" xmlns="" id="{823A56B8-F097-405D-B42A-44B330E239E8}"/>
                </a:ext>
              </a:extLst>
            </p:cNvPr>
            <p:cNvGrpSpPr/>
            <p:nvPr/>
          </p:nvGrpSpPr>
          <p:grpSpPr>
            <a:xfrm>
              <a:off x="4089174" y="3579473"/>
              <a:ext cx="20433" cy="11848"/>
              <a:chOff x="4089174" y="3579473"/>
              <a:chExt cx="20433" cy="11848"/>
            </a:xfrm>
            <a:solidFill>
              <a:srgbClr val="B4B4B4"/>
            </a:solidFill>
          </p:grpSpPr>
          <p:sp>
            <p:nvSpPr>
              <p:cNvPr id="1637" name="任意多边形: 形状 1636">
                <a:extLst>
                  <a:ext uri="{FF2B5EF4-FFF2-40B4-BE49-F238E27FC236}">
                    <a16:creationId xmlns:a16="http://schemas.microsoft.com/office/drawing/2014/main" xmlns="" id="{C196F096-5D52-4CB1-84EE-D8F063583D42}"/>
                  </a:ext>
                </a:extLst>
              </p:cNvPr>
              <p:cNvSpPr/>
              <p:nvPr/>
            </p:nvSpPr>
            <p:spPr>
              <a:xfrm>
                <a:off x="4091578" y="3582029"/>
                <a:ext cx="12706" cy="6830"/>
              </a:xfrm>
              <a:custGeom>
                <a:avLst/>
                <a:gdLst>
                  <a:gd name="connsiteX0" fmla="*/ 4980 w 12706"/>
                  <a:gd name="connsiteY0" fmla="*/ 534 h 6830"/>
                  <a:gd name="connsiteX1" fmla="*/ 0 w 12706"/>
                  <a:gd name="connsiteY1" fmla="*/ 5686 h 6830"/>
                  <a:gd name="connsiteX2" fmla="*/ 6353 w 12706"/>
                  <a:gd name="connsiteY2" fmla="*/ 5686 h 6830"/>
                  <a:gd name="connsiteX3" fmla="*/ 12707 w 12706"/>
                  <a:gd name="connsiteY3" fmla="*/ 534 h 6830"/>
                  <a:gd name="connsiteX4" fmla="*/ 4980 w 12706"/>
                  <a:gd name="connsiteY4" fmla="*/ 534 h 6830"/>
                  <a:gd name="connsiteX5" fmla="*/ 4980 w 12706"/>
                  <a:gd name="connsiteY5" fmla="*/ 534 h 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06" h="6830">
                    <a:moveTo>
                      <a:pt x="4980" y="534"/>
                    </a:moveTo>
                    <a:cubicBezTo>
                      <a:pt x="4980" y="534"/>
                      <a:pt x="0" y="1736"/>
                      <a:pt x="0" y="5686"/>
                    </a:cubicBezTo>
                    <a:cubicBezTo>
                      <a:pt x="0" y="8261"/>
                      <a:pt x="6353" y="5686"/>
                      <a:pt x="6353" y="5686"/>
                    </a:cubicBezTo>
                    <a:lnTo>
                      <a:pt x="12707" y="534"/>
                    </a:lnTo>
                    <a:cubicBezTo>
                      <a:pt x="12535" y="534"/>
                      <a:pt x="7555" y="-668"/>
                      <a:pt x="4980" y="534"/>
                    </a:cubicBezTo>
                    <a:lnTo>
                      <a:pt x="4980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8" name="任意多边形: 形状 1637">
                <a:extLst>
                  <a:ext uri="{FF2B5EF4-FFF2-40B4-BE49-F238E27FC236}">
                    <a16:creationId xmlns:a16="http://schemas.microsoft.com/office/drawing/2014/main" xmlns="" id="{C3FA7534-4CFB-49C2-A739-63A76A4E0177}"/>
                  </a:ext>
                </a:extLst>
              </p:cNvPr>
              <p:cNvSpPr/>
              <p:nvPr/>
            </p:nvSpPr>
            <p:spPr>
              <a:xfrm>
                <a:off x="4089174" y="3579473"/>
                <a:ext cx="20433" cy="11848"/>
              </a:xfrm>
              <a:custGeom>
                <a:avLst/>
                <a:gdLst>
                  <a:gd name="connsiteX0" fmla="*/ 172 w 20433"/>
                  <a:gd name="connsiteY0" fmla="*/ 9273 h 11848"/>
                  <a:gd name="connsiteX1" fmla="*/ 0 w 20433"/>
                  <a:gd name="connsiteY1" fmla="*/ 8243 h 11848"/>
                  <a:gd name="connsiteX2" fmla="*/ 0 w 20433"/>
                  <a:gd name="connsiteY2" fmla="*/ 8243 h 11848"/>
                  <a:gd name="connsiteX3" fmla="*/ 0 w 20433"/>
                  <a:gd name="connsiteY3" fmla="*/ 8071 h 11848"/>
                  <a:gd name="connsiteX4" fmla="*/ 0 w 20433"/>
                  <a:gd name="connsiteY4" fmla="*/ 8071 h 11848"/>
                  <a:gd name="connsiteX5" fmla="*/ 6525 w 20433"/>
                  <a:gd name="connsiteY5" fmla="*/ 859 h 11848"/>
                  <a:gd name="connsiteX6" fmla="*/ 6525 w 20433"/>
                  <a:gd name="connsiteY6" fmla="*/ 859 h 11848"/>
                  <a:gd name="connsiteX7" fmla="*/ 10646 w 20433"/>
                  <a:gd name="connsiteY7" fmla="*/ 0 h 11848"/>
                  <a:gd name="connsiteX8" fmla="*/ 10646 w 20433"/>
                  <a:gd name="connsiteY8" fmla="*/ 0 h 11848"/>
                  <a:gd name="connsiteX9" fmla="*/ 15626 w 20433"/>
                  <a:gd name="connsiteY9" fmla="*/ 687 h 11848"/>
                  <a:gd name="connsiteX10" fmla="*/ 15626 w 20433"/>
                  <a:gd name="connsiteY10" fmla="*/ 687 h 11848"/>
                  <a:gd name="connsiteX11" fmla="*/ 20434 w 20433"/>
                  <a:gd name="connsiteY11" fmla="*/ 1889 h 11848"/>
                  <a:gd name="connsiteX12" fmla="*/ 16656 w 20433"/>
                  <a:gd name="connsiteY12" fmla="*/ 4980 h 11848"/>
                  <a:gd name="connsiteX13" fmla="*/ 9788 w 20433"/>
                  <a:gd name="connsiteY13" fmla="*/ 10475 h 11848"/>
                  <a:gd name="connsiteX14" fmla="*/ 4121 w 20433"/>
                  <a:gd name="connsiteY14" fmla="*/ 11848 h 11848"/>
                  <a:gd name="connsiteX15" fmla="*/ 4121 w 20433"/>
                  <a:gd name="connsiteY15" fmla="*/ 11848 h 11848"/>
                  <a:gd name="connsiteX16" fmla="*/ 172 w 20433"/>
                  <a:gd name="connsiteY16" fmla="*/ 9273 h 11848"/>
                  <a:gd name="connsiteX17" fmla="*/ 172 w 20433"/>
                  <a:gd name="connsiteY17" fmla="*/ 9273 h 11848"/>
                  <a:gd name="connsiteX18" fmla="*/ 7899 w 20433"/>
                  <a:gd name="connsiteY18" fmla="*/ 5495 h 11848"/>
                  <a:gd name="connsiteX19" fmla="*/ 6010 w 20433"/>
                  <a:gd name="connsiteY19" fmla="*/ 6525 h 11848"/>
                  <a:gd name="connsiteX20" fmla="*/ 6010 w 20433"/>
                  <a:gd name="connsiteY20" fmla="*/ 6525 h 11848"/>
                  <a:gd name="connsiteX21" fmla="*/ 7212 w 20433"/>
                  <a:gd name="connsiteY21" fmla="*/ 6354 h 11848"/>
                  <a:gd name="connsiteX22" fmla="*/ 7212 w 20433"/>
                  <a:gd name="connsiteY22" fmla="*/ 6354 h 11848"/>
                  <a:gd name="connsiteX23" fmla="*/ 8586 w 20433"/>
                  <a:gd name="connsiteY23" fmla="*/ 5323 h 11848"/>
                  <a:gd name="connsiteX24" fmla="*/ 7384 w 20433"/>
                  <a:gd name="connsiteY24" fmla="*/ 3263 h 11848"/>
                  <a:gd name="connsiteX25" fmla="*/ 7899 w 20433"/>
                  <a:gd name="connsiteY25" fmla="*/ 5495 h 11848"/>
                  <a:gd name="connsiteX26" fmla="*/ 7899 w 20433"/>
                  <a:gd name="connsiteY26" fmla="*/ 5495 h 1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433" h="11848">
                    <a:moveTo>
                      <a:pt x="172" y="9273"/>
                    </a:moveTo>
                    <a:cubicBezTo>
                      <a:pt x="172" y="9101"/>
                      <a:pt x="0" y="8929"/>
                      <a:pt x="0" y="8243"/>
                    </a:cubicBezTo>
                    <a:lnTo>
                      <a:pt x="0" y="8243"/>
                    </a:lnTo>
                    <a:cubicBezTo>
                      <a:pt x="0" y="8243"/>
                      <a:pt x="0" y="8243"/>
                      <a:pt x="0" y="8071"/>
                    </a:cubicBezTo>
                    <a:lnTo>
                      <a:pt x="0" y="8071"/>
                    </a:lnTo>
                    <a:cubicBezTo>
                      <a:pt x="515" y="2748"/>
                      <a:pt x="5151" y="1374"/>
                      <a:pt x="6525" y="859"/>
                    </a:cubicBezTo>
                    <a:lnTo>
                      <a:pt x="6525" y="859"/>
                    </a:lnTo>
                    <a:cubicBezTo>
                      <a:pt x="7899" y="172"/>
                      <a:pt x="9273" y="172"/>
                      <a:pt x="10646" y="0"/>
                    </a:cubicBezTo>
                    <a:lnTo>
                      <a:pt x="10646" y="0"/>
                    </a:lnTo>
                    <a:cubicBezTo>
                      <a:pt x="13222" y="0"/>
                      <a:pt x="15626" y="687"/>
                      <a:pt x="15626" y="687"/>
                    </a:cubicBezTo>
                    <a:lnTo>
                      <a:pt x="15626" y="687"/>
                    </a:lnTo>
                    <a:lnTo>
                      <a:pt x="20434" y="1889"/>
                    </a:lnTo>
                    <a:lnTo>
                      <a:pt x="16656" y="4980"/>
                    </a:lnTo>
                    <a:lnTo>
                      <a:pt x="9788" y="10475"/>
                    </a:lnTo>
                    <a:cubicBezTo>
                      <a:pt x="9616" y="10475"/>
                      <a:pt x="6869" y="11677"/>
                      <a:pt x="4121" y="11848"/>
                    </a:cubicBezTo>
                    <a:lnTo>
                      <a:pt x="4121" y="11848"/>
                    </a:lnTo>
                    <a:cubicBezTo>
                      <a:pt x="2919" y="11677"/>
                      <a:pt x="0" y="10990"/>
                      <a:pt x="172" y="9273"/>
                    </a:cubicBezTo>
                    <a:lnTo>
                      <a:pt x="172" y="9273"/>
                    </a:lnTo>
                    <a:close/>
                    <a:moveTo>
                      <a:pt x="7899" y="5495"/>
                    </a:moveTo>
                    <a:cubicBezTo>
                      <a:pt x="7899" y="5495"/>
                      <a:pt x="6869" y="6010"/>
                      <a:pt x="6010" y="6525"/>
                    </a:cubicBezTo>
                    <a:lnTo>
                      <a:pt x="6010" y="6525"/>
                    </a:lnTo>
                    <a:cubicBezTo>
                      <a:pt x="6697" y="6354"/>
                      <a:pt x="7384" y="6182"/>
                      <a:pt x="7212" y="6354"/>
                    </a:cubicBezTo>
                    <a:lnTo>
                      <a:pt x="7212" y="6354"/>
                    </a:lnTo>
                    <a:lnTo>
                      <a:pt x="8586" y="5323"/>
                    </a:lnTo>
                    <a:lnTo>
                      <a:pt x="7384" y="3263"/>
                    </a:lnTo>
                    <a:lnTo>
                      <a:pt x="7899" y="5495"/>
                    </a:lnTo>
                    <a:lnTo>
                      <a:pt x="7899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5" name="图形 7">
              <a:extLst>
                <a:ext uri="{FF2B5EF4-FFF2-40B4-BE49-F238E27FC236}">
                  <a16:creationId xmlns:a16="http://schemas.microsoft.com/office/drawing/2014/main" xmlns="" id="{315BDDB9-6BC4-438C-B2B1-A15B3704BF26}"/>
                </a:ext>
              </a:extLst>
            </p:cNvPr>
            <p:cNvGrpSpPr/>
            <p:nvPr/>
          </p:nvGrpSpPr>
          <p:grpSpPr>
            <a:xfrm>
              <a:off x="4016976" y="3487776"/>
              <a:ext cx="7631" cy="12535"/>
              <a:chOff x="4016976" y="3487776"/>
              <a:chExt cx="7631" cy="12535"/>
            </a:xfrm>
            <a:solidFill>
              <a:srgbClr val="B4B4B4"/>
            </a:solidFill>
          </p:grpSpPr>
          <p:sp>
            <p:nvSpPr>
              <p:cNvPr id="1635" name="任意多边形: 形状 1634">
                <a:extLst>
                  <a:ext uri="{FF2B5EF4-FFF2-40B4-BE49-F238E27FC236}">
                    <a16:creationId xmlns:a16="http://schemas.microsoft.com/office/drawing/2014/main" xmlns="" id="{530A21E8-E901-4907-816E-2EEC0B795D7B}"/>
                  </a:ext>
                </a:extLst>
              </p:cNvPr>
              <p:cNvSpPr/>
              <p:nvPr/>
            </p:nvSpPr>
            <p:spPr>
              <a:xfrm>
                <a:off x="4019457" y="3490181"/>
                <a:ext cx="2404" cy="7555"/>
              </a:xfrm>
              <a:custGeom>
                <a:avLst/>
                <a:gdLst>
                  <a:gd name="connsiteX0" fmla="*/ 1202 w 2404"/>
                  <a:gd name="connsiteY0" fmla="*/ 7556 h 7555"/>
                  <a:gd name="connsiteX1" fmla="*/ 2404 w 2404"/>
                  <a:gd name="connsiteY1" fmla="*/ 3778 h 7555"/>
                  <a:gd name="connsiteX2" fmla="*/ 1202 w 2404"/>
                  <a:gd name="connsiteY2" fmla="*/ 0 h 7555"/>
                  <a:gd name="connsiteX3" fmla="*/ 0 w 2404"/>
                  <a:gd name="connsiteY3" fmla="*/ 3778 h 7555"/>
                  <a:gd name="connsiteX4" fmla="*/ 1202 w 2404"/>
                  <a:gd name="connsiteY4" fmla="*/ 7556 h 7555"/>
                  <a:gd name="connsiteX5" fmla="*/ 1202 w 2404"/>
                  <a:gd name="connsiteY5" fmla="*/ 7556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7555">
                    <a:moveTo>
                      <a:pt x="1202" y="7556"/>
                    </a:moveTo>
                    <a:cubicBezTo>
                      <a:pt x="1202" y="7556"/>
                      <a:pt x="2404" y="6353"/>
                      <a:pt x="2404" y="3778"/>
                    </a:cubicBezTo>
                    <a:cubicBezTo>
                      <a:pt x="2404" y="2576"/>
                      <a:pt x="1202" y="0"/>
                      <a:pt x="1202" y="0"/>
                    </a:cubicBezTo>
                    <a:cubicBezTo>
                      <a:pt x="0" y="0"/>
                      <a:pt x="0" y="2576"/>
                      <a:pt x="0" y="3778"/>
                    </a:cubicBezTo>
                    <a:cubicBezTo>
                      <a:pt x="0" y="6182"/>
                      <a:pt x="0" y="7556"/>
                      <a:pt x="1202" y="7556"/>
                    </a:cubicBezTo>
                    <a:lnTo>
                      <a:pt x="1202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6" name="任意多边形: 形状 1635">
                <a:extLst>
                  <a:ext uri="{FF2B5EF4-FFF2-40B4-BE49-F238E27FC236}">
                    <a16:creationId xmlns:a16="http://schemas.microsoft.com/office/drawing/2014/main" xmlns="" id="{BD73B051-B892-418D-9CA8-C495AB9AD6DE}"/>
                  </a:ext>
                </a:extLst>
              </p:cNvPr>
              <p:cNvSpPr/>
              <p:nvPr/>
            </p:nvSpPr>
            <p:spPr>
              <a:xfrm>
                <a:off x="4016976" y="3487776"/>
                <a:ext cx="7631" cy="12535"/>
              </a:xfrm>
              <a:custGeom>
                <a:avLst/>
                <a:gdLst>
                  <a:gd name="connsiteX0" fmla="*/ 248 w 7631"/>
                  <a:gd name="connsiteY0" fmla="*/ 9444 h 12535"/>
                  <a:gd name="connsiteX1" fmla="*/ 76 w 7631"/>
                  <a:gd name="connsiteY1" fmla="*/ 6525 h 12535"/>
                  <a:gd name="connsiteX2" fmla="*/ 76 w 7631"/>
                  <a:gd name="connsiteY2" fmla="*/ 6525 h 12535"/>
                  <a:gd name="connsiteX3" fmla="*/ 76 w 7631"/>
                  <a:gd name="connsiteY3" fmla="*/ 5838 h 12535"/>
                  <a:gd name="connsiteX4" fmla="*/ 76 w 7631"/>
                  <a:gd name="connsiteY4" fmla="*/ 5838 h 12535"/>
                  <a:gd name="connsiteX5" fmla="*/ 420 w 7631"/>
                  <a:gd name="connsiteY5" fmla="*/ 3091 h 12535"/>
                  <a:gd name="connsiteX6" fmla="*/ 420 w 7631"/>
                  <a:gd name="connsiteY6" fmla="*/ 3091 h 12535"/>
                  <a:gd name="connsiteX7" fmla="*/ 3854 w 7631"/>
                  <a:gd name="connsiteY7" fmla="*/ 0 h 12535"/>
                  <a:gd name="connsiteX8" fmla="*/ 3854 w 7631"/>
                  <a:gd name="connsiteY8" fmla="*/ 0 h 12535"/>
                  <a:gd name="connsiteX9" fmla="*/ 5400 w 7631"/>
                  <a:gd name="connsiteY9" fmla="*/ 0 h 12535"/>
                  <a:gd name="connsiteX10" fmla="*/ 6086 w 7631"/>
                  <a:gd name="connsiteY10" fmla="*/ 1374 h 12535"/>
                  <a:gd name="connsiteX11" fmla="*/ 7632 w 7631"/>
                  <a:gd name="connsiteY11" fmla="*/ 6353 h 12535"/>
                  <a:gd name="connsiteX12" fmla="*/ 7632 w 7631"/>
                  <a:gd name="connsiteY12" fmla="*/ 6353 h 12535"/>
                  <a:gd name="connsiteX13" fmla="*/ 7632 w 7631"/>
                  <a:gd name="connsiteY13" fmla="*/ 6353 h 12535"/>
                  <a:gd name="connsiteX14" fmla="*/ 7632 w 7631"/>
                  <a:gd name="connsiteY14" fmla="*/ 6353 h 12535"/>
                  <a:gd name="connsiteX15" fmla="*/ 7632 w 7631"/>
                  <a:gd name="connsiteY15" fmla="*/ 6353 h 12535"/>
                  <a:gd name="connsiteX16" fmla="*/ 7632 w 7631"/>
                  <a:gd name="connsiteY16" fmla="*/ 6353 h 12535"/>
                  <a:gd name="connsiteX17" fmla="*/ 5056 w 7631"/>
                  <a:gd name="connsiteY17" fmla="*/ 7212 h 12535"/>
                  <a:gd name="connsiteX18" fmla="*/ 5228 w 7631"/>
                  <a:gd name="connsiteY18" fmla="*/ 8586 h 12535"/>
                  <a:gd name="connsiteX19" fmla="*/ 5228 w 7631"/>
                  <a:gd name="connsiteY19" fmla="*/ 8586 h 12535"/>
                  <a:gd name="connsiteX20" fmla="*/ 4884 w 7631"/>
                  <a:gd name="connsiteY20" fmla="*/ 8757 h 12535"/>
                  <a:gd name="connsiteX21" fmla="*/ 6258 w 7631"/>
                  <a:gd name="connsiteY21" fmla="*/ 8586 h 12535"/>
                  <a:gd name="connsiteX22" fmla="*/ 6258 w 7631"/>
                  <a:gd name="connsiteY22" fmla="*/ 8586 h 12535"/>
                  <a:gd name="connsiteX23" fmla="*/ 7632 w 7631"/>
                  <a:gd name="connsiteY23" fmla="*/ 6697 h 12535"/>
                  <a:gd name="connsiteX24" fmla="*/ 7632 w 7631"/>
                  <a:gd name="connsiteY24" fmla="*/ 6697 h 12535"/>
                  <a:gd name="connsiteX25" fmla="*/ 5743 w 7631"/>
                  <a:gd name="connsiteY25" fmla="*/ 11848 h 12535"/>
                  <a:gd name="connsiteX26" fmla="*/ 5743 w 7631"/>
                  <a:gd name="connsiteY26" fmla="*/ 11848 h 12535"/>
                  <a:gd name="connsiteX27" fmla="*/ 5056 w 7631"/>
                  <a:gd name="connsiteY27" fmla="*/ 12535 h 12535"/>
                  <a:gd name="connsiteX28" fmla="*/ 4026 w 7631"/>
                  <a:gd name="connsiteY28" fmla="*/ 12535 h 12535"/>
                  <a:gd name="connsiteX29" fmla="*/ 3682 w 7631"/>
                  <a:gd name="connsiteY29" fmla="*/ 12535 h 12535"/>
                  <a:gd name="connsiteX30" fmla="*/ 3682 w 7631"/>
                  <a:gd name="connsiteY30" fmla="*/ 12535 h 12535"/>
                  <a:gd name="connsiteX31" fmla="*/ 248 w 7631"/>
                  <a:gd name="connsiteY31" fmla="*/ 9444 h 12535"/>
                  <a:gd name="connsiteX32" fmla="*/ 248 w 7631"/>
                  <a:gd name="connsiteY32" fmla="*/ 9444 h 12535"/>
                  <a:gd name="connsiteX33" fmla="*/ 3682 w 7631"/>
                  <a:gd name="connsiteY33" fmla="*/ 9960 h 12535"/>
                  <a:gd name="connsiteX34" fmla="*/ 3682 w 7631"/>
                  <a:gd name="connsiteY34" fmla="*/ 8757 h 12535"/>
                  <a:gd name="connsiteX35" fmla="*/ 3682 w 7631"/>
                  <a:gd name="connsiteY35" fmla="*/ 9960 h 12535"/>
                  <a:gd name="connsiteX36" fmla="*/ 3682 w 7631"/>
                  <a:gd name="connsiteY36" fmla="*/ 9960 h 12535"/>
                  <a:gd name="connsiteX37" fmla="*/ 3682 w 7631"/>
                  <a:gd name="connsiteY37" fmla="*/ 8242 h 12535"/>
                  <a:gd name="connsiteX38" fmla="*/ 3682 w 7631"/>
                  <a:gd name="connsiteY38" fmla="*/ 7556 h 12535"/>
                  <a:gd name="connsiteX39" fmla="*/ 3682 w 7631"/>
                  <a:gd name="connsiteY39" fmla="*/ 8242 h 12535"/>
                  <a:gd name="connsiteX40" fmla="*/ 3682 w 7631"/>
                  <a:gd name="connsiteY40" fmla="*/ 8242 h 12535"/>
                  <a:gd name="connsiteX41" fmla="*/ 3682 w 7631"/>
                  <a:gd name="connsiteY41" fmla="*/ 8242 h 12535"/>
                  <a:gd name="connsiteX42" fmla="*/ 7288 w 7631"/>
                  <a:gd name="connsiteY42" fmla="*/ 5667 h 12535"/>
                  <a:gd name="connsiteX43" fmla="*/ 7117 w 7631"/>
                  <a:gd name="connsiteY43" fmla="*/ 5323 h 12535"/>
                  <a:gd name="connsiteX44" fmla="*/ 7117 w 7631"/>
                  <a:gd name="connsiteY44" fmla="*/ 5323 h 12535"/>
                  <a:gd name="connsiteX45" fmla="*/ 7288 w 7631"/>
                  <a:gd name="connsiteY45" fmla="*/ 5667 h 12535"/>
                  <a:gd name="connsiteX46" fmla="*/ 7288 w 7631"/>
                  <a:gd name="connsiteY46" fmla="*/ 5667 h 12535"/>
                  <a:gd name="connsiteX47" fmla="*/ 7117 w 7631"/>
                  <a:gd name="connsiteY47" fmla="*/ 5152 h 12535"/>
                  <a:gd name="connsiteX48" fmla="*/ 7117 w 7631"/>
                  <a:gd name="connsiteY48" fmla="*/ 5152 h 12535"/>
                  <a:gd name="connsiteX49" fmla="*/ 7117 w 7631"/>
                  <a:gd name="connsiteY49" fmla="*/ 5152 h 12535"/>
                  <a:gd name="connsiteX50" fmla="*/ 7117 w 7631"/>
                  <a:gd name="connsiteY50" fmla="*/ 5152 h 12535"/>
                  <a:gd name="connsiteX51" fmla="*/ 7460 w 7631"/>
                  <a:gd name="connsiteY51" fmla="*/ 6182 h 12535"/>
                  <a:gd name="connsiteX52" fmla="*/ 7460 w 7631"/>
                  <a:gd name="connsiteY52" fmla="*/ 6353 h 12535"/>
                  <a:gd name="connsiteX53" fmla="*/ 7460 w 7631"/>
                  <a:gd name="connsiteY53" fmla="*/ 6353 h 12535"/>
                  <a:gd name="connsiteX54" fmla="*/ 7460 w 7631"/>
                  <a:gd name="connsiteY54" fmla="*/ 6182 h 12535"/>
                  <a:gd name="connsiteX55" fmla="*/ 7460 w 7631"/>
                  <a:gd name="connsiteY55" fmla="*/ 6182 h 12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7631" h="12535">
                    <a:moveTo>
                      <a:pt x="248" y="9444"/>
                    </a:moveTo>
                    <a:cubicBezTo>
                      <a:pt x="76" y="8242"/>
                      <a:pt x="76" y="7212"/>
                      <a:pt x="76" y="6525"/>
                    </a:cubicBezTo>
                    <a:lnTo>
                      <a:pt x="76" y="6525"/>
                    </a:lnTo>
                    <a:cubicBezTo>
                      <a:pt x="-95" y="6010"/>
                      <a:pt x="76" y="5838"/>
                      <a:pt x="76" y="5838"/>
                    </a:cubicBezTo>
                    <a:lnTo>
                      <a:pt x="76" y="5838"/>
                    </a:lnTo>
                    <a:cubicBezTo>
                      <a:pt x="76" y="5152"/>
                      <a:pt x="76" y="4121"/>
                      <a:pt x="420" y="3091"/>
                    </a:cubicBezTo>
                    <a:lnTo>
                      <a:pt x="420" y="3091"/>
                    </a:lnTo>
                    <a:cubicBezTo>
                      <a:pt x="591" y="2232"/>
                      <a:pt x="1278" y="172"/>
                      <a:pt x="3854" y="0"/>
                    </a:cubicBezTo>
                    <a:lnTo>
                      <a:pt x="3854" y="0"/>
                    </a:lnTo>
                    <a:lnTo>
                      <a:pt x="5400" y="0"/>
                    </a:lnTo>
                    <a:lnTo>
                      <a:pt x="6086" y="1374"/>
                    </a:lnTo>
                    <a:cubicBezTo>
                      <a:pt x="6086" y="1545"/>
                      <a:pt x="7460" y="3778"/>
                      <a:pt x="7632" y="6353"/>
                    </a:cubicBezTo>
                    <a:lnTo>
                      <a:pt x="7632" y="6353"/>
                    </a:lnTo>
                    <a:cubicBezTo>
                      <a:pt x="7632" y="6353"/>
                      <a:pt x="7632" y="6353"/>
                      <a:pt x="7632" y="6353"/>
                    </a:cubicBezTo>
                    <a:lnTo>
                      <a:pt x="7632" y="6353"/>
                    </a:lnTo>
                    <a:cubicBezTo>
                      <a:pt x="7632" y="6353"/>
                      <a:pt x="7632" y="6353"/>
                      <a:pt x="7632" y="6353"/>
                    </a:cubicBezTo>
                    <a:lnTo>
                      <a:pt x="7632" y="6353"/>
                    </a:lnTo>
                    <a:lnTo>
                      <a:pt x="5056" y="7212"/>
                    </a:lnTo>
                    <a:cubicBezTo>
                      <a:pt x="5056" y="8071"/>
                      <a:pt x="5056" y="8586"/>
                      <a:pt x="5228" y="8586"/>
                    </a:cubicBezTo>
                    <a:lnTo>
                      <a:pt x="5228" y="8586"/>
                    </a:lnTo>
                    <a:lnTo>
                      <a:pt x="4884" y="8757"/>
                    </a:lnTo>
                    <a:cubicBezTo>
                      <a:pt x="5228" y="8757"/>
                      <a:pt x="5743" y="8757"/>
                      <a:pt x="6258" y="8586"/>
                    </a:cubicBezTo>
                    <a:lnTo>
                      <a:pt x="6258" y="8586"/>
                    </a:lnTo>
                    <a:cubicBezTo>
                      <a:pt x="7288" y="7899"/>
                      <a:pt x="7632" y="7212"/>
                      <a:pt x="7632" y="6697"/>
                    </a:cubicBezTo>
                    <a:lnTo>
                      <a:pt x="7632" y="6697"/>
                    </a:lnTo>
                    <a:cubicBezTo>
                      <a:pt x="7460" y="9788"/>
                      <a:pt x="5915" y="11677"/>
                      <a:pt x="5743" y="11848"/>
                    </a:cubicBezTo>
                    <a:lnTo>
                      <a:pt x="5743" y="11848"/>
                    </a:lnTo>
                    <a:lnTo>
                      <a:pt x="5056" y="12535"/>
                    </a:lnTo>
                    <a:lnTo>
                      <a:pt x="4026" y="12535"/>
                    </a:lnTo>
                    <a:cubicBezTo>
                      <a:pt x="3854" y="12535"/>
                      <a:pt x="3854" y="12535"/>
                      <a:pt x="3682" y="12535"/>
                    </a:cubicBezTo>
                    <a:lnTo>
                      <a:pt x="3682" y="12535"/>
                    </a:lnTo>
                    <a:cubicBezTo>
                      <a:pt x="1965" y="12364"/>
                      <a:pt x="248" y="10646"/>
                      <a:pt x="248" y="9444"/>
                    </a:cubicBezTo>
                    <a:lnTo>
                      <a:pt x="248" y="9444"/>
                    </a:lnTo>
                    <a:close/>
                    <a:moveTo>
                      <a:pt x="3682" y="9960"/>
                    </a:moveTo>
                    <a:lnTo>
                      <a:pt x="3682" y="8757"/>
                    </a:lnTo>
                    <a:lnTo>
                      <a:pt x="3682" y="9960"/>
                    </a:lnTo>
                    <a:lnTo>
                      <a:pt x="3682" y="9960"/>
                    </a:lnTo>
                    <a:close/>
                    <a:moveTo>
                      <a:pt x="3682" y="8242"/>
                    </a:moveTo>
                    <a:lnTo>
                      <a:pt x="3682" y="7556"/>
                    </a:lnTo>
                    <a:lnTo>
                      <a:pt x="3682" y="8242"/>
                    </a:lnTo>
                    <a:lnTo>
                      <a:pt x="3682" y="8242"/>
                    </a:lnTo>
                    <a:lnTo>
                      <a:pt x="3682" y="8242"/>
                    </a:lnTo>
                    <a:close/>
                    <a:moveTo>
                      <a:pt x="7288" y="5667"/>
                    </a:moveTo>
                    <a:cubicBezTo>
                      <a:pt x="7288" y="5495"/>
                      <a:pt x="7288" y="5323"/>
                      <a:pt x="7117" y="5323"/>
                    </a:cubicBezTo>
                    <a:lnTo>
                      <a:pt x="7117" y="5323"/>
                    </a:lnTo>
                    <a:cubicBezTo>
                      <a:pt x="7288" y="5495"/>
                      <a:pt x="7288" y="5495"/>
                      <a:pt x="7288" y="5667"/>
                    </a:cubicBezTo>
                    <a:lnTo>
                      <a:pt x="7288" y="5667"/>
                    </a:lnTo>
                    <a:close/>
                    <a:moveTo>
                      <a:pt x="7117" y="5152"/>
                    </a:moveTo>
                    <a:lnTo>
                      <a:pt x="7117" y="5152"/>
                    </a:lnTo>
                    <a:cubicBezTo>
                      <a:pt x="7117" y="4980"/>
                      <a:pt x="7117" y="4980"/>
                      <a:pt x="7117" y="5152"/>
                    </a:cubicBezTo>
                    <a:lnTo>
                      <a:pt x="7117" y="5152"/>
                    </a:lnTo>
                    <a:close/>
                    <a:moveTo>
                      <a:pt x="7460" y="6182"/>
                    </a:moveTo>
                    <a:cubicBezTo>
                      <a:pt x="7460" y="6182"/>
                      <a:pt x="7460" y="6353"/>
                      <a:pt x="7460" y="6353"/>
                    </a:cubicBezTo>
                    <a:lnTo>
                      <a:pt x="7460" y="6353"/>
                    </a:lnTo>
                    <a:cubicBezTo>
                      <a:pt x="7460" y="6353"/>
                      <a:pt x="7460" y="6182"/>
                      <a:pt x="7460" y="6182"/>
                    </a:cubicBezTo>
                    <a:lnTo>
                      <a:pt x="746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6" name="图形 7">
              <a:extLst>
                <a:ext uri="{FF2B5EF4-FFF2-40B4-BE49-F238E27FC236}">
                  <a16:creationId xmlns:a16="http://schemas.microsoft.com/office/drawing/2014/main" xmlns="" id="{982976E7-FA6A-40AE-8506-3B42AF4B78A7}"/>
                </a:ext>
              </a:extLst>
            </p:cNvPr>
            <p:cNvGrpSpPr/>
            <p:nvPr/>
          </p:nvGrpSpPr>
          <p:grpSpPr>
            <a:xfrm>
              <a:off x="4028386" y="3516968"/>
              <a:ext cx="1202" cy="4808"/>
              <a:chOff x="4028386" y="3516968"/>
              <a:chExt cx="1202" cy="4808"/>
            </a:xfrm>
            <a:solidFill>
              <a:srgbClr val="B4B4B4"/>
            </a:solidFill>
          </p:grpSpPr>
          <p:sp>
            <p:nvSpPr>
              <p:cNvPr id="1633" name="任意多边形: 形状 1632">
                <a:extLst>
                  <a:ext uri="{FF2B5EF4-FFF2-40B4-BE49-F238E27FC236}">
                    <a16:creationId xmlns:a16="http://schemas.microsoft.com/office/drawing/2014/main" xmlns="" id="{D3CCA760-5F5F-4908-B597-036C42207A2E}"/>
                  </a:ext>
                </a:extLst>
              </p:cNvPr>
              <p:cNvSpPr/>
              <p:nvPr/>
            </p:nvSpPr>
            <p:spPr>
              <a:xfrm>
                <a:off x="4028386" y="3519201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4" name="任意多边形: 形状 1633">
                <a:extLst>
                  <a:ext uri="{FF2B5EF4-FFF2-40B4-BE49-F238E27FC236}">
                    <a16:creationId xmlns:a16="http://schemas.microsoft.com/office/drawing/2014/main" xmlns="" id="{8729528A-6F60-4041-92B5-9C3EC593979C}"/>
                  </a:ext>
                </a:extLst>
              </p:cNvPr>
              <p:cNvSpPr/>
              <p:nvPr/>
            </p:nvSpPr>
            <p:spPr>
              <a:xfrm>
                <a:off x="4028386" y="3516968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232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232 h 4808"/>
                  <a:gd name="connsiteX10" fmla="*/ 0 w 1202"/>
                  <a:gd name="connsiteY10" fmla="*/ 4636 h 4808"/>
                  <a:gd name="connsiteX11" fmla="*/ 0 w 1202"/>
                  <a:gd name="connsiteY11" fmla="*/ 2232 h 4808"/>
                  <a:gd name="connsiteX12" fmla="*/ 0 w 1202"/>
                  <a:gd name="connsiteY12" fmla="*/ 2232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232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232"/>
                    </a:moveTo>
                    <a:lnTo>
                      <a:pt x="0" y="4636"/>
                    </a:lnTo>
                    <a:lnTo>
                      <a:pt x="0" y="2232"/>
                    </a:lnTo>
                    <a:lnTo>
                      <a:pt x="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7" name="图形 7">
              <a:extLst>
                <a:ext uri="{FF2B5EF4-FFF2-40B4-BE49-F238E27FC236}">
                  <a16:creationId xmlns:a16="http://schemas.microsoft.com/office/drawing/2014/main" xmlns="" id="{7F76E58E-54D4-40E6-A9FB-06551385C9E7}"/>
                </a:ext>
              </a:extLst>
            </p:cNvPr>
            <p:cNvGrpSpPr/>
            <p:nvPr/>
          </p:nvGrpSpPr>
          <p:grpSpPr>
            <a:xfrm>
              <a:off x="4256768" y="3430767"/>
              <a:ext cx="12020" cy="12878"/>
              <a:chOff x="4256768" y="3430767"/>
              <a:chExt cx="12020" cy="12878"/>
            </a:xfrm>
            <a:solidFill>
              <a:srgbClr val="B4B4B4"/>
            </a:solidFill>
          </p:grpSpPr>
          <p:sp>
            <p:nvSpPr>
              <p:cNvPr id="1631" name="任意多边形: 形状 1630">
                <a:extLst>
                  <a:ext uri="{FF2B5EF4-FFF2-40B4-BE49-F238E27FC236}">
                    <a16:creationId xmlns:a16="http://schemas.microsoft.com/office/drawing/2014/main" xmlns="" id="{961ED417-80B9-477F-A184-7B4E70FD6EFB}"/>
                  </a:ext>
                </a:extLst>
              </p:cNvPr>
              <p:cNvSpPr/>
              <p:nvPr/>
            </p:nvSpPr>
            <p:spPr>
              <a:xfrm>
                <a:off x="4259497" y="3433284"/>
                <a:ext cx="5513" cy="7957"/>
              </a:xfrm>
              <a:custGeom>
                <a:avLst/>
                <a:gdLst>
                  <a:gd name="connsiteX0" fmla="*/ 2938 w 5513"/>
                  <a:gd name="connsiteY0" fmla="*/ 2977 h 7957"/>
                  <a:gd name="connsiteX1" fmla="*/ 5514 w 5513"/>
                  <a:gd name="connsiteY1" fmla="*/ 7957 h 7957"/>
                  <a:gd name="connsiteX2" fmla="*/ 534 w 5513"/>
                  <a:gd name="connsiteY2" fmla="*/ 5381 h 7957"/>
                  <a:gd name="connsiteX3" fmla="*/ 534 w 5513"/>
                  <a:gd name="connsiteY3" fmla="*/ 230 h 7957"/>
                  <a:gd name="connsiteX4" fmla="*/ 2938 w 5513"/>
                  <a:gd name="connsiteY4" fmla="*/ 2977 h 7957"/>
                  <a:gd name="connsiteX5" fmla="*/ 2938 w 5513"/>
                  <a:gd name="connsiteY5" fmla="*/ 2977 h 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13" h="7957">
                    <a:moveTo>
                      <a:pt x="2938" y="2977"/>
                    </a:moveTo>
                    <a:lnTo>
                      <a:pt x="5514" y="7957"/>
                    </a:lnTo>
                    <a:cubicBezTo>
                      <a:pt x="5514" y="7957"/>
                      <a:pt x="534" y="7957"/>
                      <a:pt x="534" y="5381"/>
                    </a:cubicBezTo>
                    <a:cubicBezTo>
                      <a:pt x="534" y="2806"/>
                      <a:pt x="-668" y="-972"/>
                      <a:pt x="534" y="230"/>
                    </a:cubicBezTo>
                    <a:cubicBezTo>
                      <a:pt x="2766" y="402"/>
                      <a:pt x="2938" y="2977"/>
                      <a:pt x="2938" y="2977"/>
                    </a:cubicBezTo>
                    <a:lnTo>
                      <a:pt x="2938" y="297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2" name="任意多边形: 形状 1631">
                <a:extLst>
                  <a:ext uri="{FF2B5EF4-FFF2-40B4-BE49-F238E27FC236}">
                    <a16:creationId xmlns:a16="http://schemas.microsoft.com/office/drawing/2014/main" xmlns="" id="{40D45BAB-827D-43E1-8BA3-7474587DD3BD}"/>
                  </a:ext>
                </a:extLst>
              </p:cNvPr>
              <p:cNvSpPr/>
              <p:nvPr/>
            </p:nvSpPr>
            <p:spPr>
              <a:xfrm>
                <a:off x="4256768" y="3430767"/>
                <a:ext cx="12020" cy="12878"/>
              </a:xfrm>
              <a:custGeom>
                <a:avLst/>
                <a:gdLst>
                  <a:gd name="connsiteX0" fmla="*/ 8071 w 12020"/>
                  <a:gd name="connsiteY0" fmla="*/ 12879 h 12878"/>
                  <a:gd name="connsiteX1" fmla="*/ 4980 w 12020"/>
                  <a:gd name="connsiteY1" fmla="*/ 12535 h 12878"/>
                  <a:gd name="connsiteX2" fmla="*/ 4980 w 12020"/>
                  <a:gd name="connsiteY2" fmla="*/ 12535 h 12878"/>
                  <a:gd name="connsiteX3" fmla="*/ 687 w 12020"/>
                  <a:gd name="connsiteY3" fmla="*/ 7899 h 12878"/>
                  <a:gd name="connsiteX4" fmla="*/ 687 w 12020"/>
                  <a:gd name="connsiteY4" fmla="*/ 7899 h 12878"/>
                  <a:gd name="connsiteX5" fmla="*/ 0 w 12020"/>
                  <a:gd name="connsiteY5" fmla="*/ 2919 h 12878"/>
                  <a:gd name="connsiteX6" fmla="*/ 0 w 12020"/>
                  <a:gd name="connsiteY6" fmla="*/ 2919 h 12878"/>
                  <a:gd name="connsiteX7" fmla="*/ 2576 w 12020"/>
                  <a:gd name="connsiteY7" fmla="*/ 0 h 12878"/>
                  <a:gd name="connsiteX8" fmla="*/ 2576 w 12020"/>
                  <a:gd name="connsiteY8" fmla="*/ 0 h 12878"/>
                  <a:gd name="connsiteX9" fmla="*/ 3949 w 12020"/>
                  <a:gd name="connsiteY9" fmla="*/ 343 h 12878"/>
                  <a:gd name="connsiteX10" fmla="*/ 3949 w 12020"/>
                  <a:gd name="connsiteY10" fmla="*/ 343 h 12878"/>
                  <a:gd name="connsiteX11" fmla="*/ 7899 w 12020"/>
                  <a:gd name="connsiteY11" fmla="*/ 4465 h 12878"/>
                  <a:gd name="connsiteX12" fmla="*/ 7899 w 12020"/>
                  <a:gd name="connsiteY12" fmla="*/ 4465 h 12878"/>
                  <a:gd name="connsiteX13" fmla="*/ 12020 w 12020"/>
                  <a:gd name="connsiteY13" fmla="*/ 12707 h 12878"/>
                  <a:gd name="connsiteX14" fmla="*/ 8071 w 12020"/>
                  <a:gd name="connsiteY14" fmla="*/ 12707 h 12878"/>
                  <a:gd name="connsiteX15" fmla="*/ 8071 w 12020"/>
                  <a:gd name="connsiteY15" fmla="*/ 12879 h 12878"/>
                  <a:gd name="connsiteX16" fmla="*/ 5323 w 12020"/>
                  <a:gd name="connsiteY16" fmla="*/ 5495 h 12878"/>
                  <a:gd name="connsiteX17" fmla="*/ 5667 w 12020"/>
                  <a:gd name="connsiteY17" fmla="*/ 5323 h 12878"/>
                  <a:gd name="connsiteX18" fmla="*/ 5323 w 12020"/>
                  <a:gd name="connsiteY18" fmla="*/ 5495 h 12878"/>
                  <a:gd name="connsiteX19" fmla="*/ 5323 w 12020"/>
                  <a:gd name="connsiteY19" fmla="*/ 5495 h 12878"/>
                  <a:gd name="connsiteX20" fmla="*/ 5323 w 12020"/>
                  <a:gd name="connsiteY20" fmla="*/ 5495 h 1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020" h="12878">
                    <a:moveTo>
                      <a:pt x="8071" y="12879"/>
                    </a:moveTo>
                    <a:cubicBezTo>
                      <a:pt x="7899" y="12879"/>
                      <a:pt x="6525" y="12879"/>
                      <a:pt x="4980" y="12535"/>
                    </a:cubicBezTo>
                    <a:lnTo>
                      <a:pt x="4980" y="12535"/>
                    </a:lnTo>
                    <a:cubicBezTo>
                      <a:pt x="3606" y="12192"/>
                      <a:pt x="859" y="11161"/>
                      <a:pt x="687" y="7899"/>
                    </a:cubicBezTo>
                    <a:lnTo>
                      <a:pt x="687" y="7899"/>
                    </a:lnTo>
                    <a:cubicBezTo>
                      <a:pt x="687" y="6525"/>
                      <a:pt x="172" y="4636"/>
                      <a:pt x="0" y="2919"/>
                    </a:cubicBezTo>
                    <a:lnTo>
                      <a:pt x="0" y="2919"/>
                    </a:lnTo>
                    <a:cubicBezTo>
                      <a:pt x="172" y="2919"/>
                      <a:pt x="0" y="858"/>
                      <a:pt x="2576" y="0"/>
                    </a:cubicBezTo>
                    <a:lnTo>
                      <a:pt x="2576" y="0"/>
                    </a:lnTo>
                    <a:cubicBezTo>
                      <a:pt x="3091" y="0"/>
                      <a:pt x="3606" y="172"/>
                      <a:pt x="3949" y="343"/>
                    </a:cubicBezTo>
                    <a:lnTo>
                      <a:pt x="3949" y="343"/>
                    </a:lnTo>
                    <a:cubicBezTo>
                      <a:pt x="6697" y="858"/>
                      <a:pt x="7556" y="3091"/>
                      <a:pt x="7899" y="4465"/>
                    </a:cubicBezTo>
                    <a:lnTo>
                      <a:pt x="7899" y="4465"/>
                    </a:lnTo>
                    <a:lnTo>
                      <a:pt x="12020" y="12707"/>
                    </a:lnTo>
                    <a:lnTo>
                      <a:pt x="8071" y="12707"/>
                    </a:lnTo>
                    <a:lnTo>
                      <a:pt x="8071" y="12879"/>
                    </a:lnTo>
                    <a:close/>
                    <a:moveTo>
                      <a:pt x="5323" y="5495"/>
                    </a:moveTo>
                    <a:lnTo>
                      <a:pt x="5667" y="5323"/>
                    </a:lnTo>
                    <a:lnTo>
                      <a:pt x="5323" y="5495"/>
                    </a:lnTo>
                    <a:cubicBezTo>
                      <a:pt x="5323" y="5495"/>
                      <a:pt x="5323" y="5495"/>
                      <a:pt x="5323" y="5495"/>
                    </a:cubicBezTo>
                    <a:lnTo>
                      <a:pt x="5323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8" name="图形 7">
              <a:extLst>
                <a:ext uri="{FF2B5EF4-FFF2-40B4-BE49-F238E27FC236}">
                  <a16:creationId xmlns:a16="http://schemas.microsoft.com/office/drawing/2014/main" xmlns="" id="{916194BF-994D-4B41-BA23-F2E7CE2EF72F}"/>
                </a:ext>
              </a:extLst>
            </p:cNvPr>
            <p:cNvGrpSpPr/>
            <p:nvPr/>
          </p:nvGrpSpPr>
          <p:grpSpPr>
            <a:xfrm>
              <a:off x="4248183" y="3420807"/>
              <a:ext cx="9444" cy="20605"/>
              <a:chOff x="4248183" y="3420807"/>
              <a:chExt cx="9444" cy="20605"/>
            </a:xfrm>
            <a:solidFill>
              <a:srgbClr val="B4B4B4"/>
            </a:solidFill>
          </p:grpSpPr>
          <p:sp>
            <p:nvSpPr>
              <p:cNvPr id="1629" name="任意多边形: 形状 1628">
                <a:extLst>
                  <a:ext uri="{FF2B5EF4-FFF2-40B4-BE49-F238E27FC236}">
                    <a16:creationId xmlns:a16="http://schemas.microsoft.com/office/drawing/2014/main" xmlns="" id="{2EAA2336-18D0-4741-B5AB-971953213CB4}"/>
                  </a:ext>
                </a:extLst>
              </p:cNvPr>
              <p:cNvSpPr/>
              <p:nvPr/>
            </p:nvSpPr>
            <p:spPr>
              <a:xfrm>
                <a:off x="4250736" y="3423468"/>
                <a:ext cx="4463" cy="15497"/>
              </a:xfrm>
              <a:custGeom>
                <a:avLst/>
                <a:gdLst>
                  <a:gd name="connsiteX0" fmla="*/ 2770 w 4463"/>
                  <a:gd name="connsiteY0" fmla="*/ 6441 h 15497"/>
                  <a:gd name="connsiteX1" fmla="*/ 4144 w 4463"/>
                  <a:gd name="connsiteY1" fmla="*/ 15370 h 15497"/>
                  <a:gd name="connsiteX2" fmla="*/ 366 w 4463"/>
                  <a:gd name="connsiteY2" fmla="*/ 11592 h 15497"/>
                  <a:gd name="connsiteX3" fmla="*/ 1568 w 4463"/>
                  <a:gd name="connsiteY3" fmla="*/ 1461 h 15497"/>
                  <a:gd name="connsiteX4" fmla="*/ 4144 w 4463"/>
                  <a:gd name="connsiteY4" fmla="*/ 1461 h 15497"/>
                  <a:gd name="connsiteX5" fmla="*/ 2770 w 4463"/>
                  <a:gd name="connsiteY5" fmla="*/ 6441 h 15497"/>
                  <a:gd name="connsiteX6" fmla="*/ 2770 w 4463"/>
                  <a:gd name="connsiteY6" fmla="*/ 6441 h 1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3" h="15497">
                    <a:moveTo>
                      <a:pt x="2770" y="6441"/>
                    </a:moveTo>
                    <a:lnTo>
                      <a:pt x="4144" y="15370"/>
                    </a:lnTo>
                    <a:cubicBezTo>
                      <a:pt x="4144" y="15370"/>
                      <a:pt x="1568" y="16572"/>
                      <a:pt x="366" y="11592"/>
                    </a:cubicBezTo>
                    <a:cubicBezTo>
                      <a:pt x="366" y="6441"/>
                      <a:pt x="-1008" y="2663"/>
                      <a:pt x="1568" y="1461"/>
                    </a:cubicBezTo>
                    <a:cubicBezTo>
                      <a:pt x="2770" y="-1115"/>
                      <a:pt x="4144" y="259"/>
                      <a:pt x="4144" y="1461"/>
                    </a:cubicBezTo>
                    <a:cubicBezTo>
                      <a:pt x="5346" y="2663"/>
                      <a:pt x="2770" y="6441"/>
                      <a:pt x="2770" y="6441"/>
                    </a:cubicBezTo>
                    <a:lnTo>
                      <a:pt x="2770" y="644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0" name="任意多边形: 形状 1629">
                <a:extLst>
                  <a:ext uri="{FF2B5EF4-FFF2-40B4-BE49-F238E27FC236}">
                    <a16:creationId xmlns:a16="http://schemas.microsoft.com/office/drawing/2014/main" xmlns="" id="{03C715F5-E580-4583-BBE3-4E2AE4327BA9}"/>
                  </a:ext>
                </a:extLst>
              </p:cNvPr>
              <p:cNvSpPr/>
              <p:nvPr/>
            </p:nvSpPr>
            <p:spPr>
              <a:xfrm>
                <a:off x="4248183" y="3420807"/>
                <a:ext cx="9444" cy="20605"/>
              </a:xfrm>
              <a:custGeom>
                <a:avLst/>
                <a:gdLst>
                  <a:gd name="connsiteX0" fmla="*/ 344 w 9444"/>
                  <a:gd name="connsiteY0" fmla="*/ 14081 h 20605"/>
                  <a:gd name="connsiteX1" fmla="*/ 0 w 9444"/>
                  <a:gd name="connsiteY1" fmla="*/ 7556 h 20605"/>
                  <a:gd name="connsiteX2" fmla="*/ 0 w 9444"/>
                  <a:gd name="connsiteY2" fmla="*/ 7556 h 20605"/>
                  <a:gd name="connsiteX3" fmla="*/ 2232 w 9444"/>
                  <a:gd name="connsiteY3" fmla="*/ 2232 h 20605"/>
                  <a:gd name="connsiteX4" fmla="*/ 2232 w 9444"/>
                  <a:gd name="connsiteY4" fmla="*/ 2232 h 20605"/>
                  <a:gd name="connsiteX5" fmla="*/ 5495 w 9444"/>
                  <a:gd name="connsiteY5" fmla="*/ 0 h 20605"/>
                  <a:gd name="connsiteX6" fmla="*/ 5495 w 9444"/>
                  <a:gd name="connsiteY6" fmla="*/ 0 h 20605"/>
                  <a:gd name="connsiteX7" fmla="*/ 8929 w 9444"/>
                  <a:gd name="connsiteY7" fmla="*/ 3091 h 20605"/>
                  <a:gd name="connsiteX8" fmla="*/ 8929 w 9444"/>
                  <a:gd name="connsiteY8" fmla="*/ 3091 h 20605"/>
                  <a:gd name="connsiteX9" fmla="*/ 9444 w 9444"/>
                  <a:gd name="connsiteY9" fmla="*/ 4980 h 20605"/>
                  <a:gd name="connsiteX10" fmla="*/ 9444 w 9444"/>
                  <a:gd name="connsiteY10" fmla="*/ 4980 h 20605"/>
                  <a:gd name="connsiteX11" fmla="*/ 7899 w 9444"/>
                  <a:gd name="connsiteY11" fmla="*/ 9616 h 20605"/>
                  <a:gd name="connsiteX12" fmla="*/ 7899 w 9444"/>
                  <a:gd name="connsiteY12" fmla="*/ 9616 h 20605"/>
                  <a:gd name="connsiteX13" fmla="*/ 9273 w 9444"/>
                  <a:gd name="connsiteY13" fmla="*/ 19576 h 20605"/>
                  <a:gd name="connsiteX14" fmla="*/ 7556 w 9444"/>
                  <a:gd name="connsiteY14" fmla="*/ 20262 h 20605"/>
                  <a:gd name="connsiteX15" fmla="*/ 6010 w 9444"/>
                  <a:gd name="connsiteY15" fmla="*/ 20606 h 20605"/>
                  <a:gd name="connsiteX16" fmla="*/ 6010 w 9444"/>
                  <a:gd name="connsiteY16" fmla="*/ 20606 h 20605"/>
                  <a:gd name="connsiteX17" fmla="*/ 5838 w 9444"/>
                  <a:gd name="connsiteY17" fmla="*/ 20606 h 20605"/>
                  <a:gd name="connsiteX18" fmla="*/ 5838 w 9444"/>
                  <a:gd name="connsiteY18" fmla="*/ 20606 h 20605"/>
                  <a:gd name="connsiteX19" fmla="*/ 344 w 9444"/>
                  <a:gd name="connsiteY19" fmla="*/ 14081 h 20605"/>
                  <a:gd name="connsiteX20" fmla="*/ 344 w 9444"/>
                  <a:gd name="connsiteY20" fmla="*/ 14081 h 2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444" h="20605">
                    <a:moveTo>
                      <a:pt x="344" y="14081"/>
                    </a:moveTo>
                    <a:cubicBezTo>
                      <a:pt x="344" y="11677"/>
                      <a:pt x="0" y="9616"/>
                      <a:pt x="0" y="7556"/>
                    </a:cubicBezTo>
                    <a:lnTo>
                      <a:pt x="0" y="7556"/>
                    </a:lnTo>
                    <a:cubicBezTo>
                      <a:pt x="0" y="5838"/>
                      <a:pt x="344" y="3606"/>
                      <a:pt x="2232" y="2232"/>
                    </a:cubicBezTo>
                    <a:lnTo>
                      <a:pt x="2232" y="2232"/>
                    </a:lnTo>
                    <a:cubicBezTo>
                      <a:pt x="2919" y="1202"/>
                      <a:pt x="3778" y="172"/>
                      <a:pt x="5495" y="0"/>
                    </a:cubicBezTo>
                    <a:lnTo>
                      <a:pt x="5495" y="0"/>
                    </a:lnTo>
                    <a:cubicBezTo>
                      <a:pt x="7727" y="172"/>
                      <a:pt x="8586" y="1717"/>
                      <a:pt x="8929" y="3091"/>
                    </a:cubicBezTo>
                    <a:lnTo>
                      <a:pt x="8929" y="3091"/>
                    </a:lnTo>
                    <a:cubicBezTo>
                      <a:pt x="9273" y="3778"/>
                      <a:pt x="9444" y="4465"/>
                      <a:pt x="9444" y="4980"/>
                    </a:cubicBezTo>
                    <a:lnTo>
                      <a:pt x="9444" y="4980"/>
                    </a:lnTo>
                    <a:cubicBezTo>
                      <a:pt x="9273" y="7040"/>
                      <a:pt x="8414" y="8586"/>
                      <a:pt x="7899" y="9616"/>
                    </a:cubicBezTo>
                    <a:lnTo>
                      <a:pt x="7899" y="9616"/>
                    </a:lnTo>
                    <a:lnTo>
                      <a:pt x="9273" y="19576"/>
                    </a:lnTo>
                    <a:lnTo>
                      <a:pt x="7556" y="20262"/>
                    </a:lnTo>
                    <a:cubicBezTo>
                      <a:pt x="7384" y="20262"/>
                      <a:pt x="6869" y="20606"/>
                      <a:pt x="6010" y="20606"/>
                    </a:cubicBezTo>
                    <a:lnTo>
                      <a:pt x="6010" y="20606"/>
                    </a:lnTo>
                    <a:cubicBezTo>
                      <a:pt x="6010" y="20606"/>
                      <a:pt x="5838" y="20606"/>
                      <a:pt x="5838" y="20606"/>
                    </a:cubicBezTo>
                    <a:lnTo>
                      <a:pt x="5838" y="20606"/>
                    </a:lnTo>
                    <a:cubicBezTo>
                      <a:pt x="3606" y="20434"/>
                      <a:pt x="1202" y="18373"/>
                      <a:pt x="344" y="14081"/>
                    </a:cubicBezTo>
                    <a:lnTo>
                      <a:pt x="344" y="1408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9" name="图形 7">
              <a:extLst>
                <a:ext uri="{FF2B5EF4-FFF2-40B4-BE49-F238E27FC236}">
                  <a16:creationId xmlns:a16="http://schemas.microsoft.com/office/drawing/2014/main" xmlns="" id="{CE9A7310-1593-4F97-AA3B-C87FE47B4B8F}"/>
                </a:ext>
              </a:extLst>
            </p:cNvPr>
            <p:cNvGrpSpPr/>
            <p:nvPr/>
          </p:nvGrpSpPr>
          <p:grpSpPr>
            <a:xfrm>
              <a:off x="4167648" y="3408444"/>
              <a:ext cx="11848" cy="14595"/>
              <a:chOff x="4167648" y="3408444"/>
              <a:chExt cx="11848" cy="14595"/>
            </a:xfrm>
            <a:solidFill>
              <a:srgbClr val="B4B4B4"/>
            </a:solidFill>
          </p:grpSpPr>
          <p:sp>
            <p:nvSpPr>
              <p:cNvPr id="1627" name="任意多边形: 形状 1626">
                <a:extLst>
                  <a:ext uri="{FF2B5EF4-FFF2-40B4-BE49-F238E27FC236}">
                    <a16:creationId xmlns:a16="http://schemas.microsoft.com/office/drawing/2014/main" xmlns="" id="{1F3B6CC7-ABF0-4715-8936-47704A89A7C7}"/>
                  </a:ext>
                </a:extLst>
              </p:cNvPr>
              <p:cNvSpPr/>
              <p:nvPr/>
            </p:nvSpPr>
            <p:spPr>
              <a:xfrm>
                <a:off x="4169987" y="3412222"/>
                <a:ext cx="6926" cy="8416"/>
              </a:xfrm>
              <a:custGeom>
                <a:avLst/>
                <a:gdLst>
                  <a:gd name="connsiteX0" fmla="*/ 2812 w 6926"/>
                  <a:gd name="connsiteY0" fmla="*/ 3778 h 8416"/>
                  <a:gd name="connsiteX1" fmla="*/ 236 w 6926"/>
                  <a:gd name="connsiteY1" fmla="*/ 7556 h 8416"/>
                  <a:gd name="connsiteX2" fmla="*/ 6590 w 6926"/>
                  <a:gd name="connsiteY2" fmla="*/ 3778 h 8416"/>
                  <a:gd name="connsiteX3" fmla="*/ 5388 w 6926"/>
                  <a:gd name="connsiteY3" fmla="*/ 0 h 8416"/>
                  <a:gd name="connsiteX4" fmla="*/ 2812 w 6926"/>
                  <a:gd name="connsiteY4" fmla="*/ 3778 h 8416"/>
                  <a:gd name="connsiteX5" fmla="*/ 2812 w 6926"/>
                  <a:gd name="connsiteY5" fmla="*/ 3778 h 8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6" h="8416">
                    <a:moveTo>
                      <a:pt x="2812" y="3778"/>
                    </a:moveTo>
                    <a:cubicBezTo>
                      <a:pt x="2812" y="3778"/>
                      <a:pt x="-966" y="5152"/>
                      <a:pt x="236" y="7556"/>
                    </a:cubicBezTo>
                    <a:cubicBezTo>
                      <a:pt x="1438" y="10131"/>
                      <a:pt x="6590" y="6353"/>
                      <a:pt x="6590" y="3778"/>
                    </a:cubicBezTo>
                    <a:cubicBezTo>
                      <a:pt x="7792" y="2576"/>
                      <a:pt x="5388" y="0"/>
                      <a:pt x="5388" y="0"/>
                    </a:cubicBezTo>
                    <a:lnTo>
                      <a:pt x="2812" y="3778"/>
                    </a:lnTo>
                    <a:lnTo>
                      <a:pt x="2812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8" name="任意多边形: 形状 1627">
                <a:extLst>
                  <a:ext uri="{FF2B5EF4-FFF2-40B4-BE49-F238E27FC236}">
                    <a16:creationId xmlns:a16="http://schemas.microsoft.com/office/drawing/2014/main" xmlns="" id="{BE7C992B-1A1F-4FE5-973E-D82F7BCCC660}"/>
                  </a:ext>
                </a:extLst>
              </p:cNvPr>
              <p:cNvSpPr/>
              <p:nvPr/>
            </p:nvSpPr>
            <p:spPr>
              <a:xfrm>
                <a:off x="4167648" y="3408444"/>
                <a:ext cx="11848" cy="14595"/>
              </a:xfrm>
              <a:custGeom>
                <a:avLst/>
                <a:gdLst>
                  <a:gd name="connsiteX0" fmla="*/ 515 w 11848"/>
                  <a:gd name="connsiteY0" fmla="*/ 12535 h 14595"/>
                  <a:gd name="connsiteX1" fmla="*/ 0 w 11848"/>
                  <a:gd name="connsiteY1" fmla="*/ 10475 h 14595"/>
                  <a:gd name="connsiteX2" fmla="*/ 0 w 11848"/>
                  <a:gd name="connsiteY2" fmla="*/ 10475 h 14595"/>
                  <a:gd name="connsiteX3" fmla="*/ 3606 w 11848"/>
                  <a:gd name="connsiteY3" fmla="*/ 5667 h 14595"/>
                  <a:gd name="connsiteX4" fmla="*/ 3606 w 11848"/>
                  <a:gd name="connsiteY4" fmla="*/ 5667 h 14595"/>
                  <a:gd name="connsiteX5" fmla="*/ 7384 w 11848"/>
                  <a:gd name="connsiteY5" fmla="*/ 0 h 14595"/>
                  <a:gd name="connsiteX6" fmla="*/ 9444 w 11848"/>
                  <a:gd name="connsiteY6" fmla="*/ 2061 h 14595"/>
                  <a:gd name="connsiteX7" fmla="*/ 11848 w 11848"/>
                  <a:gd name="connsiteY7" fmla="*/ 6697 h 14595"/>
                  <a:gd name="connsiteX8" fmla="*/ 11848 w 11848"/>
                  <a:gd name="connsiteY8" fmla="*/ 6697 h 14595"/>
                  <a:gd name="connsiteX9" fmla="*/ 11161 w 11848"/>
                  <a:gd name="connsiteY9" fmla="*/ 8757 h 14595"/>
                  <a:gd name="connsiteX10" fmla="*/ 11161 w 11848"/>
                  <a:gd name="connsiteY10" fmla="*/ 8757 h 14595"/>
                  <a:gd name="connsiteX11" fmla="*/ 4121 w 11848"/>
                  <a:gd name="connsiteY11" fmla="*/ 14596 h 14595"/>
                  <a:gd name="connsiteX12" fmla="*/ 4121 w 11848"/>
                  <a:gd name="connsiteY12" fmla="*/ 14596 h 14595"/>
                  <a:gd name="connsiteX13" fmla="*/ 3949 w 11848"/>
                  <a:gd name="connsiteY13" fmla="*/ 14596 h 14595"/>
                  <a:gd name="connsiteX14" fmla="*/ 3949 w 11848"/>
                  <a:gd name="connsiteY14" fmla="*/ 14596 h 14595"/>
                  <a:gd name="connsiteX15" fmla="*/ 515 w 11848"/>
                  <a:gd name="connsiteY15" fmla="*/ 12535 h 14595"/>
                  <a:gd name="connsiteX16" fmla="*/ 515 w 11848"/>
                  <a:gd name="connsiteY16" fmla="*/ 12535 h 14595"/>
                  <a:gd name="connsiteX17" fmla="*/ 11161 w 11848"/>
                  <a:gd name="connsiteY17" fmla="*/ 6697 h 14595"/>
                  <a:gd name="connsiteX18" fmla="*/ 11161 w 11848"/>
                  <a:gd name="connsiteY18" fmla="*/ 6697 h 14595"/>
                  <a:gd name="connsiteX19" fmla="*/ 11161 w 11848"/>
                  <a:gd name="connsiteY19" fmla="*/ 6697 h 14595"/>
                  <a:gd name="connsiteX20" fmla="*/ 11161 w 11848"/>
                  <a:gd name="connsiteY20" fmla="*/ 6697 h 14595"/>
                  <a:gd name="connsiteX21" fmla="*/ 11161 w 11848"/>
                  <a:gd name="connsiteY21" fmla="*/ 6697 h 14595"/>
                  <a:gd name="connsiteX22" fmla="*/ 11161 w 11848"/>
                  <a:gd name="connsiteY22" fmla="*/ 6697 h 14595"/>
                  <a:gd name="connsiteX23" fmla="*/ 11161 w 11848"/>
                  <a:gd name="connsiteY23" fmla="*/ 6697 h 1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848" h="14595">
                    <a:moveTo>
                      <a:pt x="515" y="12535"/>
                    </a:moveTo>
                    <a:cubicBezTo>
                      <a:pt x="172" y="11848"/>
                      <a:pt x="0" y="11161"/>
                      <a:pt x="0" y="10475"/>
                    </a:cubicBezTo>
                    <a:lnTo>
                      <a:pt x="0" y="10475"/>
                    </a:lnTo>
                    <a:cubicBezTo>
                      <a:pt x="344" y="7384"/>
                      <a:pt x="2404" y="6182"/>
                      <a:pt x="3606" y="5667"/>
                    </a:cubicBezTo>
                    <a:lnTo>
                      <a:pt x="3606" y="5667"/>
                    </a:lnTo>
                    <a:lnTo>
                      <a:pt x="7384" y="0"/>
                    </a:lnTo>
                    <a:lnTo>
                      <a:pt x="9444" y="2061"/>
                    </a:lnTo>
                    <a:cubicBezTo>
                      <a:pt x="9444" y="2232"/>
                      <a:pt x="11505" y="3606"/>
                      <a:pt x="11848" y="6697"/>
                    </a:cubicBezTo>
                    <a:lnTo>
                      <a:pt x="11848" y="6697"/>
                    </a:lnTo>
                    <a:cubicBezTo>
                      <a:pt x="11848" y="7212"/>
                      <a:pt x="11677" y="8071"/>
                      <a:pt x="11161" y="8757"/>
                    </a:cubicBezTo>
                    <a:lnTo>
                      <a:pt x="11161" y="8757"/>
                    </a:lnTo>
                    <a:cubicBezTo>
                      <a:pt x="10131" y="12020"/>
                      <a:pt x="7556" y="14252"/>
                      <a:pt x="4121" y="14596"/>
                    </a:cubicBezTo>
                    <a:lnTo>
                      <a:pt x="4121" y="14596"/>
                    </a:lnTo>
                    <a:cubicBezTo>
                      <a:pt x="4121" y="14596"/>
                      <a:pt x="3949" y="14596"/>
                      <a:pt x="3949" y="14596"/>
                    </a:cubicBezTo>
                    <a:lnTo>
                      <a:pt x="3949" y="14596"/>
                    </a:lnTo>
                    <a:cubicBezTo>
                      <a:pt x="2748" y="14596"/>
                      <a:pt x="1030" y="13909"/>
                      <a:pt x="515" y="12535"/>
                    </a:cubicBezTo>
                    <a:lnTo>
                      <a:pt x="515" y="12535"/>
                    </a:lnTo>
                    <a:close/>
                    <a:moveTo>
                      <a:pt x="11161" y="6697"/>
                    </a:moveTo>
                    <a:cubicBezTo>
                      <a:pt x="11161" y="6525"/>
                      <a:pt x="11161" y="6525"/>
                      <a:pt x="11161" y="6697"/>
                    </a:cubicBezTo>
                    <a:lnTo>
                      <a:pt x="11161" y="6697"/>
                    </a:lnTo>
                    <a:cubicBezTo>
                      <a:pt x="11161" y="6525"/>
                      <a:pt x="11161" y="6525"/>
                      <a:pt x="11161" y="6697"/>
                    </a:cubicBezTo>
                    <a:lnTo>
                      <a:pt x="11161" y="6697"/>
                    </a:lnTo>
                    <a:lnTo>
                      <a:pt x="11161" y="6697"/>
                    </a:lnTo>
                    <a:lnTo>
                      <a:pt x="11161" y="669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0" name="图形 7">
              <a:extLst>
                <a:ext uri="{FF2B5EF4-FFF2-40B4-BE49-F238E27FC236}">
                  <a16:creationId xmlns:a16="http://schemas.microsoft.com/office/drawing/2014/main" xmlns="" id="{E7614923-D598-401E-9FEF-236D3956D4EE}"/>
                </a:ext>
              </a:extLst>
            </p:cNvPr>
            <p:cNvGrpSpPr/>
            <p:nvPr/>
          </p:nvGrpSpPr>
          <p:grpSpPr>
            <a:xfrm>
              <a:off x="4154769" y="3359677"/>
              <a:ext cx="8762" cy="17686"/>
              <a:chOff x="4154769" y="3359677"/>
              <a:chExt cx="8762" cy="17686"/>
            </a:xfrm>
            <a:solidFill>
              <a:srgbClr val="B4B4B4"/>
            </a:solidFill>
          </p:grpSpPr>
          <p:sp>
            <p:nvSpPr>
              <p:cNvPr id="1625" name="任意多边形: 形状 1624">
                <a:extLst>
                  <a:ext uri="{FF2B5EF4-FFF2-40B4-BE49-F238E27FC236}">
                    <a16:creationId xmlns:a16="http://schemas.microsoft.com/office/drawing/2014/main" xmlns="" id="{51DB093F-E4F5-48B6-9E29-0ED6134E2B3A}"/>
                  </a:ext>
                </a:extLst>
              </p:cNvPr>
              <p:cNvSpPr/>
              <p:nvPr/>
            </p:nvSpPr>
            <p:spPr>
              <a:xfrm>
                <a:off x="4157517" y="3362319"/>
                <a:ext cx="3777" cy="10579"/>
              </a:xfrm>
              <a:custGeom>
                <a:avLst/>
                <a:gdLst>
                  <a:gd name="connsiteX0" fmla="*/ 0 w 3777"/>
                  <a:gd name="connsiteY0" fmla="*/ 448 h 10579"/>
                  <a:gd name="connsiteX1" fmla="*/ 1374 w 3777"/>
                  <a:gd name="connsiteY1" fmla="*/ 8004 h 10579"/>
                  <a:gd name="connsiteX2" fmla="*/ 2576 w 3777"/>
                  <a:gd name="connsiteY2" fmla="*/ 10579 h 10579"/>
                  <a:gd name="connsiteX3" fmla="*/ 3778 w 3777"/>
                  <a:gd name="connsiteY3" fmla="*/ 4226 h 10579"/>
                  <a:gd name="connsiteX4" fmla="*/ 0 w 3777"/>
                  <a:gd name="connsiteY4" fmla="*/ 448 h 10579"/>
                  <a:gd name="connsiteX5" fmla="*/ 0 w 3777"/>
                  <a:gd name="connsiteY5" fmla="*/ 448 h 1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0579">
                    <a:moveTo>
                      <a:pt x="0" y="448"/>
                    </a:moveTo>
                    <a:lnTo>
                      <a:pt x="1374" y="8004"/>
                    </a:lnTo>
                    <a:cubicBezTo>
                      <a:pt x="1374" y="8004"/>
                      <a:pt x="1374" y="10579"/>
                      <a:pt x="2576" y="10579"/>
                    </a:cubicBezTo>
                    <a:cubicBezTo>
                      <a:pt x="3778" y="9377"/>
                      <a:pt x="3778" y="6801"/>
                      <a:pt x="3778" y="4226"/>
                    </a:cubicBezTo>
                    <a:cubicBezTo>
                      <a:pt x="3778" y="448"/>
                      <a:pt x="1202" y="-754"/>
                      <a:pt x="0" y="448"/>
                    </a:cubicBezTo>
                    <a:lnTo>
                      <a:pt x="0" y="4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6" name="任意多边形: 形状 1625">
                <a:extLst>
                  <a:ext uri="{FF2B5EF4-FFF2-40B4-BE49-F238E27FC236}">
                    <a16:creationId xmlns:a16="http://schemas.microsoft.com/office/drawing/2014/main" xmlns="" id="{DC5FF73F-675A-489F-AF1A-28639A1F2885}"/>
                  </a:ext>
                </a:extLst>
              </p:cNvPr>
              <p:cNvSpPr/>
              <p:nvPr/>
            </p:nvSpPr>
            <p:spPr>
              <a:xfrm>
                <a:off x="4154769" y="3359677"/>
                <a:ext cx="8762" cy="17686"/>
              </a:xfrm>
              <a:custGeom>
                <a:avLst/>
                <a:gdLst>
                  <a:gd name="connsiteX0" fmla="*/ 3263 w 8762"/>
                  <a:gd name="connsiteY0" fmla="*/ 14939 h 17686"/>
                  <a:gd name="connsiteX1" fmla="*/ 1717 w 8762"/>
                  <a:gd name="connsiteY1" fmla="*/ 12535 h 17686"/>
                  <a:gd name="connsiteX2" fmla="*/ 1717 w 8762"/>
                  <a:gd name="connsiteY2" fmla="*/ 12535 h 17686"/>
                  <a:gd name="connsiteX3" fmla="*/ 1545 w 8762"/>
                  <a:gd name="connsiteY3" fmla="*/ 10990 h 17686"/>
                  <a:gd name="connsiteX4" fmla="*/ 1545 w 8762"/>
                  <a:gd name="connsiteY4" fmla="*/ 10990 h 17686"/>
                  <a:gd name="connsiteX5" fmla="*/ 172 w 8762"/>
                  <a:gd name="connsiteY5" fmla="*/ 3434 h 17686"/>
                  <a:gd name="connsiteX6" fmla="*/ 0 w 8762"/>
                  <a:gd name="connsiteY6" fmla="*/ 2232 h 17686"/>
                  <a:gd name="connsiteX7" fmla="*/ 687 w 8762"/>
                  <a:gd name="connsiteY7" fmla="*/ 1373 h 17686"/>
                  <a:gd name="connsiteX8" fmla="*/ 3606 w 8762"/>
                  <a:gd name="connsiteY8" fmla="*/ 0 h 17686"/>
                  <a:gd name="connsiteX9" fmla="*/ 3606 w 8762"/>
                  <a:gd name="connsiteY9" fmla="*/ 0 h 17686"/>
                  <a:gd name="connsiteX10" fmla="*/ 8757 w 8762"/>
                  <a:gd name="connsiteY10" fmla="*/ 7040 h 17686"/>
                  <a:gd name="connsiteX11" fmla="*/ 8757 w 8762"/>
                  <a:gd name="connsiteY11" fmla="*/ 7040 h 17686"/>
                  <a:gd name="connsiteX12" fmla="*/ 8757 w 8762"/>
                  <a:gd name="connsiteY12" fmla="*/ 7384 h 17686"/>
                  <a:gd name="connsiteX13" fmla="*/ 7212 w 8762"/>
                  <a:gd name="connsiteY13" fmla="*/ 14424 h 17686"/>
                  <a:gd name="connsiteX14" fmla="*/ 7212 w 8762"/>
                  <a:gd name="connsiteY14" fmla="*/ 14424 h 17686"/>
                  <a:gd name="connsiteX15" fmla="*/ 6869 w 8762"/>
                  <a:gd name="connsiteY15" fmla="*/ 14939 h 17686"/>
                  <a:gd name="connsiteX16" fmla="*/ 6869 w 8762"/>
                  <a:gd name="connsiteY16" fmla="*/ 14939 h 17686"/>
                  <a:gd name="connsiteX17" fmla="*/ 6697 w 8762"/>
                  <a:gd name="connsiteY17" fmla="*/ 15111 h 17686"/>
                  <a:gd name="connsiteX18" fmla="*/ 6697 w 8762"/>
                  <a:gd name="connsiteY18" fmla="*/ 15111 h 17686"/>
                  <a:gd name="connsiteX19" fmla="*/ 6869 w 8762"/>
                  <a:gd name="connsiteY19" fmla="*/ 14939 h 17686"/>
                  <a:gd name="connsiteX20" fmla="*/ 6869 w 8762"/>
                  <a:gd name="connsiteY20" fmla="*/ 14939 h 17686"/>
                  <a:gd name="connsiteX21" fmla="*/ 6697 w 8762"/>
                  <a:gd name="connsiteY21" fmla="*/ 15111 h 17686"/>
                  <a:gd name="connsiteX22" fmla="*/ 6525 w 8762"/>
                  <a:gd name="connsiteY22" fmla="*/ 15111 h 17686"/>
                  <a:gd name="connsiteX23" fmla="*/ 6525 w 8762"/>
                  <a:gd name="connsiteY23" fmla="*/ 15111 h 17686"/>
                  <a:gd name="connsiteX24" fmla="*/ 6697 w 8762"/>
                  <a:gd name="connsiteY24" fmla="*/ 15111 h 17686"/>
                  <a:gd name="connsiteX25" fmla="*/ 6697 w 8762"/>
                  <a:gd name="connsiteY25" fmla="*/ 15111 h 17686"/>
                  <a:gd name="connsiteX26" fmla="*/ 4121 w 8762"/>
                  <a:gd name="connsiteY26" fmla="*/ 17687 h 17686"/>
                  <a:gd name="connsiteX27" fmla="*/ 3263 w 8762"/>
                  <a:gd name="connsiteY27" fmla="*/ 14939 h 17686"/>
                  <a:gd name="connsiteX28" fmla="*/ 3263 w 8762"/>
                  <a:gd name="connsiteY28" fmla="*/ 14939 h 17686"/>
                  <a:gd name="connsiteX29" fmla="*/ 4980 w 8762"/>
                  <a:gd name="connsiteY29" fmla="*/ 15626 h 17686"/>
                  <a:gd name="connsiteX30" fmla="*/ 4293 w 8762"/>
                  <a:gd name="connsiteY30" fmla="*/ 15454 h 17686"/>
                  <a:gd name="connsiteX31" fmla="*/ 4293 w 8762"/>
                  <a:gd name="connsiteY31" fmla="*/ 15454 h 17686"/>
                  <a:gd name="connsiteX32" fmla="*/ 4980 w 8762"/>
                  <a:gd name="connsiteY32" fmla="*/ 15626 h 17686"/>
                  <a:gd name="connsiteX33" fmla="*/ 4980 w 8762"/>
                  <a:gd name="connsiteY33" fmla="*/ 15626 h 17686"/>
                  <a:gd name="connsiteX34" fmla="*/ 3091 w 8762"/>
                  <a:gd name="connsiteY34" fmla="*/ 14252 h 17686"/>
                  <a:gd name="connsiteX35" fmla="*/ 3091 w 8762"/>
                  <a:gd name="connsiteY35" fmla="*/ 14252 h 17686"/>
                  <a:gd name="connsiteX36" fmla="*/ 3091 w 8762"/>
                  <a:gd name="connsiteY36" fmla="*/ 14252 h 17686"/>
                  <a:gd name="connsiteX37" fmla="*/ 3091 w 8762"/>
                  <a:gd name="connsiteY37" fmla="*/ 14252 h 17686"/>
                  <a:gd name="connsiteX38" fmla="*/ 6869 w 8762"/>
                  <a:gd name="connsiteY38" fmla="*/ 15111 h 17686"/>
                  <a:gd name="connsiteX39" fmla="*/ 6869 w 8762"/>
                  <a:gd name="connsiteY39" fmla="*/ 15111 h 17686"/>
                  <a:gd name="connsiteX40" fmla="*/ 6869 w 8762"/>
                  <a:gd name="connsiteY40" fmla="*/ 15111 h 17686"/>
                  <a:gd name="connsiteX41" fmla="*/ 6869 w 8762"/>
                  <a:gd name="connsiteY41" fmla="*/ 15111 h 17686"/>
                  <a:gd name="connsiteX42" fmla="*/ 6869 w 8762"/>
                  <a:gd name="connsiteY42" fmla="*/ 15111 h 17686"/>
                  <a:gd name="connsiteX43" fmla="*/ 6869 w 8762"/>
                  <a:gd name="connsiteY43" fmla="*/ 15111 h 17686"/>
                  <a:gd name="connsiteX44" fmla="*/ 6869 w 8762"/>
                  <a:gd name="connsiteY44" fmla="*/ 15111 h 17686"/>
                  <a:gd name="connsiteX45" fmla="*/ 6869 w 8762"/>
                  <a:gd name="connsiteY45" fmla="*/ 15111 h 17686"/>
                  <a:gd name="connsiteX46" fmla="*/ 6869 w 8762"/>
                  <a:gd name="connsiteY46" fmla="*/ 15111 h 17686"/>
                  <a:gd name="connsiteX47" fmla="*/ 6869 w 8762"/>
                  <a:gd name="connsiteY47" fmla="*/ 15111 h 17686"/>
                  <a:gd name="connsiteX48" fmla="*/ 6869 w 8762"/>
                  <a:gd name="connsiteY48" fmla="*/ 15111 h 17686"/>
                  <a:gd name="connsiteX49" fmla="*/ 6869 w 8762"/>
                  <a:gd name="connsiteY49" fmla="*/ 15111 h 17686"/>
                  <a:gd name="connsiteX50" fmla="*/ 6869 w 8762"/>
                  <a:gd name="connsiteY50" fmla="*/ 15111 h 17686"/>
                  <a:gd name="connsiteX51" fmla="*/ 6869 w 8762"/>
                  <a:gd name="connsiteY51" fmla="*/ 15111 h 17686"/>
                  <a:gd name="connsiteX52" fmla="*/ 6869 w 8762"/>
                  <a:gd name="connsiteY52" fmla="*/ 15111 h 17686"/>
                  <a:gd name="connsiteX53" fmla="*/ 6869 w 8762"/>
                  <a:gd name="connsiteY53" fmla="*/ 15111 h 17686"/>
                  <a:gd name="connsiteX54" fmla="*/ 6869 w 8762"/>
                  <a:gd name="connsiteY54" fmla="*/ 15111 h 1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8762" h="17686">
                    <a:moveTo>
                      <a:pt x="3263" y="14939"/>
                    </a:moveTo>
                    <a:cubicBezTo>
                      <a:pt x="2232" y="14252"/>
                      <a:pt x="1889" y="13050"/>
                      <a:pt x="1717" y="12535"/>
                    </a:cubicBezTo>
                    <a:lnTo>
                      <a:pt x="1717" y="12535"/>
                    </a:lnTo>
                    <a:cubicBezTo>
                      <a:pt x="1545" y="11677"/>
                      <a:pt x="1545" y="10990"/>
                      <a:pt x="1545" y="10990"/>
                    </a:cubicBezTo>
                    <a:lnTo>
                      <a:pt x="1545" y="10990"/>
                    </a:lnTo>
                    <a:lnTo>
                      <a:pt x="172" y="3434"/>
                    </a:lnTo>
                    <a:lnTo>
                      <a:pt x="0" y="2232"/>
                    </a:lnTo>
                    <a:lnTo>
                      <a:pt x="687" y="1373"/>
                    </a:lnTo>
                    <a:cubicBezTo>
                      <a:pt x="1545" y="343"/>
                      <a:pt x="2748" y="0"/>
                      <a:pt x="3606" y="0"/>
                    </a:cubicBezTo>
                    <a:lnTo>
                      <a:pt x="3606" y="0"/>
                    </a:lnTo>
                    <a:cubicBezTo>
                      <a:pt x="6869" y="172"/>
                      <a:pt x="8757" y="3091"/>
                      <a:pt x="8757" y="7040"/>
                    </a:cubicBezTo>
                    <a:lnTo>
                      <a:pt x="8757" y="7040"/>
                    </a:lnTo>
                    <a:lnTo>
                      <a:pt x="8757" y="7384"/>
                    </a:lnTo>
                    <a:cubicBezTo>
                      <a:pt x="8757" y="9616"/>
                      <a:pt x="8929" y="12192"/>
                      <a:pt x="7212" y="14424"/>
                    </a:cubicBezTo>
                    <a:lnTo>
                      <a:pt x="7212" y="14424"/>
                    </a:lnTo>
                    <a:cubicBezTo>
                      <a:pt x="7040" y="14596"/>
                      <a:pt x="7040" y="14768"/>
                      <a:pt x="6869" y="14939"/>
                    </a:cubicBezTo>
                    <a:lnTo>
                      <a:pt x="6869" y="14939"/>
                    </a:lnTo>
                    <a:cubicBezTo>
                      <a:pt x="6869" y="14939"/>
                      <a:pt x="6697" y="14939"/>
                      <a:pt x="6697" y="15111"/>
                    </a:cubicBezTo>
                    <a:lnTo>
                      <a:pt x="6697" y="15111"/>
                    </a:lnTo>
                    <a:cubicBezTo>
                      <a:pt x="6697" y="15111"/>
                      <a:pt x="6869" y="14939"/>
                      <a:pt x="6869" y="14939"/>
                    </a:cubicBezTo>
                    <a:lnTo>
                      <a:pt x="6869" y="14939"/>
                    </a:lnTo>
                    <a:lnTo>
                      <a:pt x="6697" y="15111"/>
                    </a:lnTo>
                    <a:cubicBezTo>
                      <a:pt x="6697" y="15111"/>
                      <a:pt x="6697" y="15111"/>
                      <a:pt x="6525" y="15111"/>
                    </a:cubicBezTo>
                    <a:lnTo>
                      <a:pt x="6525" y="15111"/>
                    </a:lnTo>
                    <a:cubicBezTo>
                      <a:pt x="6525" y="15111"/>
                      <a:pt x="6525" y="15111"/>
                      <a:pt x="6697" y="15111"/>
                    </a:cubicBezTo>
                    <a:lnTo>
                      <a:pt x="6697" y="15111"/>
                    </a:lnTo>
                    <a:lnTo>
                      <a:pt x="4121" y="17687"/>
                    </a:lnTo>
                    <a:lnTo>
                      <a:pt x="3263" y="14939"/>
                    </a:lnTo>
                    <a:lnTo>
                      <a:pt x="3263" y="14939"/>
                    </a:lnTo>
                    <a:close/>
                    <a:moveTo>
                      <a:pt x="4980" y="15626"/>
                    </a:moveTo>
                    <a:cubicBezTo>
                      <a:pt x="4808" y="15626"/>
                      <a:pt x="4465" y="15626"/>
                      <a:pt x="4293" y="15454"/>
                    </a:cubicBezTo>
                    <a:lnTo>
                      <a:pt x="4293" y="15454"/>
                    </a:lnTo>
                    <a:cubicBezTo>
                      <a:pt x="4465" y="15626"/>
                      <a:pt x="4636" y="15626"/>
                      <a:pt x="4980" y="15626"/>
                    </a:cubicBezTo>
                    <a:lnTo>
                      <a:pt x="4980" y="15626"/>
                    </a:lnTo>
                    <a:close/>
                    <a:moveTo>
                      <a:pt x="3091" y="14252"/>
                    </a:moveTo>
                    <a:lnTo>
                      <a:pt x="3091" y="14252"/>
                    </a:lnTo>
                    <a:cubicBezTo>
                      <a:pt x="3091" y="14252"/>
                      <a:pt x="3091" y="14252"/>
                      <a:pt x="3091" y="14252"/>
                    </a:cubicBezTo>
                    <a:lnTo>
                      <a:pt x="3091" y="14252"/>
                    </a:lnTo>
                    <a:close/>
                    <a:moveTo>
                      <a:pt x="6869" y="15111"/>
                    </a:move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lnTo>
                      <a:pt x="6869" y="15111"/>
                    </a:lnTo>
                    <a:lnTo>
                      <a:pt x="6869" y="15111"/>
                    </a:lnTo>
                    <a:close/>
                    <a:moveTo>
                      <a:pt x="6869" y="15111"/>
                    </a:move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close/>
                    <a:moveTo>
                      <a:pt x="6869" y="15111"/>
                    </a:move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cubicBezTo>
                      <a:pt x="6869" y="15111"/>
                      <a:pt x="6869" y="15111"/>
                      <a:pt x="6869" y="15111"/>
                    </a:cubicBezTo>
                    <a:lnTo>
                      <a:pt x="6869" y="151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1" name="图形 7">
              <a:extLst>
                <a:ext uri="{FF2B5EF4-FFF2-40B4-BE49-F238E27FC236}">
                  <a16:creationId xmlns:a16="http://schemas.microsoft.com/office/drawing/2014/main" xmlns="" id="{CA654B0B-5BA8-4D87-A180-4FBB289C2310}"/>
                </a:ext>
              </a:extLst>
            </p:cNvPr>
            <p:cNvGrpSpPr/>
            <p:nvPr/>
          </p:nvGrpSpPr>
          <p:grpSpPr>
            <a:xfrm>
              <a:off x="4166102" y="3354868"/>
              <a:ext cx="10131" cy="9444"/>
              <a:chOff x="4166102" y="3354868"/>
              <a:chExt cx="10131" cy="9444"/>
            </a:xfrm>
            <a:solidFill>
              <a:srgbClr val="B4B4B4"/>
            </a:solidFill>
          </p:grpSpPr>
          <p:sp>
            <p:nvSpPr>
              <p:cNvPr id="1623" name="任意多边形: 形状 1622">
                <a:extLst>
                  <a:ext uri="{FF2B5EF4-FFF2-40B4-BE49-F238E27FC236}">
                    <a16:creationId xmlns:a16="http://schemas.microsoft.com/office/drawing/2014/main" xmlns="" id="{97280A77-424E-421F-AC89-D7B9A7D33604}"/>
                  </a:ext>
                </a:extLst>
              </p:cNvPr>
              <p:cNvSpPr/>
              <p:nvPr/>
            </p:nvSpPr>
            <p:spPr>
              <a:xfrm>
                <a:off x="4168513" y="3357384"/>
                <a:ext cx="5316" cy="4481"/>
              </a:xfrm>
              <a:custGeom>
                <a:avLst/>
                <a:gdLst>
                  <a:gd name="connsiteX0" fmla="*/ 4114 w 5316"/>
                  <a:gd name="connsiteY0" fmla="*/ 1605 h 4481"/>
                  <a:gd name="connsiteX1" fmla="*/ 337 w 5316"/>
                  <a:gd name="connsiteY1" fmla="*/ 403 h 4481"/>
                  <a:gd name="connsiteX2" fmla="*/ 1539 w 5316"/>
                  <a:gd name="connsiteY2" fmla="*/ 4181 h 4481"/>
                  <a:gd name="connsiteX3" fmla="*/ 5316 w 5316"/>
                  <a:gd name="connsiteY3" fmla="*/ 2979 h 4481"/>
                  <a:gd name="connsiteX4" fmla="*/ 4114 w 5316"/>
                  <a:gd name="connsiteY4" fmla="*/ 1605 h 4481"/>
                  <a:gd name="connsiteX5" fmla="*/ 4114 w 5316"/>
                  <a:gd name="connsiteY5" fmla="*/ 1605 h 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6" h="4481">
                    <a:moveTo>
                      <a:pt x="4114" y="1605"/>
                    </a:moveTo>
                    <a:cubicBezTo>
                      <a:pt x="4114" y="1605"/>
                      <a:pt x="1539" y="-970"/>
                      <a:pt x="337" y="403"/>
                    </a:cubicBezTo>
                    <a:cubicBezTo>
                      <a:pt x="-866" y="2979"/>
                      <a:pt x="1539" y="4181"/>
                      <a:pt x="1539" y="4181"/>
                    </a:cubicBezTo>
                    <a:cubicBezTo>
                      <a:pt x="1539" y="4181"/>
                      <a:pt x="5316" y="5383"/>
                      <a:pt x="5316" y="2979"/>
                    </a:cubicBezTo>
                    <a:cubicBezTo>
                      <a:pt x="5316" y="1605"/>
                      <a:pt x="4114" y="1605"/>
                      <a:pt x="4114" y="1605"/>
                    </a:cubicBezTo>
                    <a:lnTo>
                      <a:pt x="4114" y="16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4" name="任意多边形: 形状 1623">
                <a:extLst>
                  <a:ext uri="{FF2B5EF4-FFF2-40B4-BE49-F238E27FC236}">
                    <a16:creationId xmlns:a16="http://schemas.microsoft.com/office/drawing/2014/main" xmlns="" id="{DE369BA7-7731-4B9C-8892-1F5928707B7E}"/>
                  </a:ext>
                </a:extLst>
              </p:cNvPr>
              <p:cNvSpPr/>
              <p:nvPr/>
            </p:nvSpPr>
            <p:spPr>
              <a:xfrm>
                <a:off x="4166102" y="3354868"/>
                <a:ext cx="10131" cy="9444"/>
              </a:xfrm>
              <a:custGeom>
                <a:avLst/>
                <a:gdLst>
                  <a:gd name="connsiteX0" fmla="*/ 2919 w 10131"/>
                  <a:gd name="connsiteY0" fmla="*/ 8758 h 9444"/>
                  <a:gd name="connsiteX1" fmla="*/ 0 w 10131"/>
                  <a:gd name="connsiteY1" fmla="*/ 4121 h 9444"/>
                  <a:gd name="connsiteX2" fmla="*/ 0 w 10131"/>
                  <a:gd name="connsiteY2" fmla="*/ 4121 h 9444"/>
                  <a:gd name="connsiteX3" fmla="*/ 859 w 10131"/>
                  <a:gd name="connsiteY3" fmla="*/ 1202 h 9444"/>
                  <a:gd name="connsiteX4" fmla="*/ 859 w 10131"/>
                  <a:gd name="connsiteY4" fmla="*/ 1202 h 9444"/>
                  <a:gd name="connsiteX5" fmla="*/ 3606 w 10131"/>
                  <a:gd name="connsiteY5" fmla="*/ 0 h 9444"/>
                  <a:gd name="connsiteX6" fmla="*/ 3606 w 10131"/>
                  <a:gd name="connsiteY6" fmla="*/ 0 h 9444"/>
                  <a:gd name="connsiteX7" fmla="*/ 7727 w 10131"/>
                  <a:gd name="connsiteY7" fmla="*/ 1889 h 9444"/>
                  <a:gd name="connsiteX8" fmla="*/ 7727 w 10131"/>
                  <a:gd name="connsiteY8" fmla="*/ 1889 h 9444"/>
                  <a:gd name="connsiteX9" fmla="*/ 10131 w 10131"/>
                  <a:gd name="connsiteY9" fmla="*/ 4808 h 9444"/>
                  <a:gd name="connsiteX10" fmla="*/ 10131 w 10131"/>
                  <a:gd name="connsiteY10" fmla="*/ 4808 h 9444"/>
                  <a:gd name="connsiteX11" fmla="*/ 10131 w 10131"/>
                  <a:gd name="connsiteY11" fmla="*/ 5323 h 9444"/>
                  <a:gd name="connsiteX12" fmla="*/ 10131 w 10131"/>
                  <a:gd name="connsiteY12" fmla="*/ 5323 h 9444"/>
                  <a:gd name="connsiteX13" fmla="*/ 10131 w 10131"/>
                  <a:gd name="connsiteY13" fmla="*/ 5495 h 9444"/>
                  <a:gd name="connsiteX14" fmla="*/ 10131 w 10131"/>
                  <a:gd name="connsiteY14" fmla="*/ 5495 h 9444"/>
                  <a:gd name="connsiteX15" fmla="*/ 5838 w 10131"/>
                  <a:gd name="connsiteY15" fmla="*/ 9444 h 9444"/>
                  <a:gd name="connsiteX16" fmla="*/ 5838 w 10131"/>
                  <a:gd name="connsiteY16" fmla="*/ 9444 h 9444"/>
                  <a:gd name="connsiteX17" fmla="*/ 2919 w 10131"/>
                  <a:gd name="connsiteY17" fmla="*/ 8758 h 9444"/>
                  <a:gd name="connsiteX18" fmla="*/ 2919 w 10131"/>
                  <a:gd name="connsiteY18" fmla="*/ 8758 h 9444"/>
                  <a:gd name="connsiteX19" fmla="*/ 9788 w 10131"/>
                  <a:gd name="connsiteY19" fmla="*/ 6697 h 9444"/>
                  <a:gd name="connsiteX20" fmla="*/ 10131 w 10131"/>
                  <a:gd name="connsiteY20" fmla="*/ 6182 h 9444"/>
                  <a:gd name="connsiteX21" fmla="*/ 10131 w 10131"/>
                  <a:gd name="connsiteY21" fmla="*/ 6182 h 9444"/>
                  <a:gd name="connsiteX22" fmla="*/ 9788 w 10131"/>
                  <a:gd name="connsiteY22" fmla="*/ 6697 h 9444"/>
                  <a:gd name="connsiteX23" fmla="*/ 9788 w 10131"/>
                  <a:gd name="connsiteY23" fmla="*/ 6697 h 9444"/>
                  <a:gd name="connsiteX24" fmla="*/ 10131 w 10131"/>
                  <a:gd name="connsiteY24" fmla="*/ 4808 h 9444"/>
                  <a:gd name="connsiteX25" fmla="*/ 9960 w 10131"/>
                  <a:gd name="connsiteY25" fmla="*/ 4465 h 9444"/>
                  <a:gd name="connsiteX26" fmla="*/ 9960 w 10131"/>
                  <a:gd name="connsiteY26" fmla="*/ 4465 h 9444"/>
                  <a:gd name="connsiteX27" fmla="*/ 10131 w 10131"/>
                  <a:gd name="connsiteY27" fmla="*/ 4808 h 9444"/>
                  <a:gd name="connsiteX28" fmla="*/ 10131 w 10131"/>
                  <a:gd name="connsiteY28" fmla="*/ 4808 h 9444"/>
                  <a:gd name="connsiteX29" fmla="*/ 9444 w 10131"/>
                  <a:gd name="connsiteY29" fmla="*/ 3606 h 9444"/>
                  <a:gd name="connsiteX30" fmla="*/ 9444 w 10131"/>
                  <a:gd name="connsiteY30" fmla="*/ 3606 h 9444"/>
                  <a:gd name="connsiteX31" fmla="*/ 9444 w 10131"/>
                  <a:gd name="connsiteY31" fmla="*/ 3606 h 9444"/>
                  <a:gd name="connsiteX32" fmla="*/ 9444 w 10131"/>
                  <a:gd name="connsiteY32" fmla="*/ 3606 h 9444"/>
                  <a:gd name="connsiteX33" fmla="*/ 9444 w 10131"/>
                  <a:gd name="connsiteY33" fmla="*/ 3606 h 9444"/>
                  <a:gd name="connsiteX34" fmla="*/ 7727 w 10131"/>
                  <a:gd name="connsiteY34" fmla="*/ 2919 h 9444"/>
                  <a:gd name="connsiteX35" fmla="*/ 8242 w 10131"/>
                  <a:gd name="connsiteY35" fmla="*/ 2404 h 9444"/>
                  <a:gd name="connsiteX36" fmla="*/ 7727 w 10131"/>
                  <a:gd name="connsiteY36" fmla="*/ 2919 h 9444"/>
                  <a:gd name="connsiteX37" fmla="*/ 7727 w 10131"/>
                  <a:gd name="connsiteY37" fmla="*/ 2919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131" h="9444">
                    <a:moveTo>
                      <a:pt x="2919" y="8758"/>
                    </a:moveTo>
                    <a:cubicBezTo>
                      <a:pt x="2748" y="8586"/>
                      <a:pt x="172" y="7556"/>
                      <a:pt x="0" y="4121"/>
                    </a:cubicBezTo>
                    <a:lnTo>
                      <a:pt x="0" y="4121"/>
                    </a:lnTo>
                    <a:cubicBezTo>
                      <a:pt x="0" y="3263"/>
                      <a:pt x="172" y="2404"/>
                      <a:pt x="859" y="1202"/>
                    </a:cubicBezTo>
                    <a:lnTo>
                      <a:pt x="859" y="1202"/>
                    </a:lnTo>
                    <a:cubicBezTo>
                      <a:pt x="1717" y="172"/>
                      <a:pt x="2919" y="0"/>
                      <a:pt x="3606" y="0"/>
                    </a:cubicBezTo>
                    <a:lnTo>
                      <a:pt x="3606" y="0"/>
                    </a:lnTo>
                    <a:cubicBezTo>
                      <a:pt x="5838" y="172"/>
                      <a:pt x="7040" y="1202"/>
                      <a:pt x="7727" y="1889"/>
                    </a:cubicBezTo>
                    <a:lnTo>
                      <a:pt x="7727" y="1889"/>
                    </a:lnTo>
                    <a:cubicBezTo>
                      <a:pt x="8586" y="2232"/>
                      <a:pt x="9788" y="3091"/>
                      <a:pt x="10131" y="4808"/>
                    </a:cubicBezTo>
                    <a:lnTo>
                      <a:pt x="10131" y="4808"/>
                    </a:lnTo>
                    <a:cubicBezTo>
                      <a:pt x="10131" y="4980"/>
                      <a:pt x="10131" y="5152"/>
                      <a:pt x="10131" y="5323"/>
                    </a:cubicBezTo>
                    <a:lnTo>
                      <a:pt x="10131" y="5323"/>
                    </a:lnTo>
                    <a:cubicBezTo>
                      <a:pt x="10131" y="5323"/>
                      <a:pt x="10131" y="5495"/>
                      <a:pt x="10131" y="5495"/>
                    </a:cubicBezTo>
                    <a:lnTo>
                      <a:pt x="10131" y="5495"/>
                    </a:lnTo>
                    <a:cubicBezTo>
                      <a:pt x="9960" y="8243"/>
                      <a:pt x="7040" y="9273"/>
                      <a:pt x="5838" y="9444"/>
                    </a:cubicBezTo>
                    <a:lnTo>
                      <a:pt x="5838" y="9444"/>
                    </a:lnTo>
                    <a:cubicBezTo>
                      <a:pt x="4465" y="9273"/>
                      <a:pt x="3434" y="8929"/>
                      <a:pt x="2919" y="8758"/>
                    </a:cubicBezTo>
                    <a:lnTo>
                      <a:pt x="2919" y="8758"/>
                    </a:lnTo>
                    <a:close/>
                    <a:moveTo>
                      <a:pt x="9788" y="6697"/>
                    </a:moveTo>
                    <a:cubicBezTo>
                      <a:pt x="9960" y="6525"/>
                      <a:pt x="9960" y="6354"/>
                      <a:pt x="10131" y="6182"/>
                    </a:cubicBezTo>
                    <a:lnTo>
                      <a:pt x="10131" y="6182"/>
                    </a:lnTo>
                    <a:cubicBezTo>
                      <a:pt x="9960" y="6354"/>
                      <a:pt x="9960" y="6525"/>
                      <a:pt x="9788" y="6697"/>
                    </a:cubicBezTo>
                    <a:lnTo>
                      <a:pt x="9788" y="6697"/>
                    </a:lnTo>
                    <a:close/>
                    <a:moveTo>
                      <a:pt x="10131" y="4808"/>
                    </a:moveTo>
                    <a:cubicBezTo>
                      <a:pt x="10131" y="4636"/>
                      <a:pt x="10131" y="4636"/>
                      <a:pt x="9960" y="4465"/>
                    </a:cubicBezTo>
                    <a:lnTo>
                      <a:pt x="9960" y="4465"/>
                    </a:lnTo>
                    <a:cubicBezTo>
                      <a:pt x="10131" y="4465"/>
                      <a:pt x="10131" y="4636"/>
                      <a:pt x="10131" y="4808"/>
                    </a:cubicBezTo>
                    <a:lnTo>
                      <a:pt x="10131" y="4808"/>
                    </a:lnTo>
                    <a:close/>
                    <a:moveTo>
                      <a:pt x="9444" y="3606"/>
                    </a:moveTo>
                    <a:lnTo>
                      <a:pt x="9444" y="3606"/>
                    </a:lnTo>
                    <a:lnTo>
                      <a:pt x="9444" y="3606"/>
                    </a:lnTo>
                    <a:lnTo>
                      <a:pt x="9444" y="3606"/>
                    </a:lnTo>
                    <a:lnTo>
                      <a:pt x="9444" y="3606"/>
                    </a:lnTo>
                    <a:close/>
                    <a:moveTo>
                      <a:pt x="7727" y="2919"/>
                    </a:moveTo>
                    <a:lnTo>
                      <a:pt x="8242" y="2404"/>
                    </a:lnTo>
                    <a:lnTo>
                      <a:pt x="7727" y="2919"/>
                    </a:lnTo>
                    <a:lnTo>
                      <a:pt x="7727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2" name="图形 7">
              <a:extLst>
                <a:ext uri="{FF2B5EF4-FFF2-40B4-BE49-F238E27FC236}">
                  <a16:creationId xmlns:a16="http://schemas.microsoft.com/office/drawing/2014/main" xmlns="" id="{81F5BB32-7518-47F7-9718-D01EE3F8CC4B}"/>
                </a:ext>
              </a:extLst>
            </p:cNvPr>
            <p:cNvGrpSpPr/>
            <p:nvPr/>
          </p:nvGrpSpPr>
          <p:grpSpPr>
            <a:xfrm>
              <a:off x="4159921" y="3276394"/>
              <a:ext cx="7383" cy="13908"/>
              <a:chOff x="4159921" y="3276394"/>
              <a:chExt cx="7383" cy="13908"/>
            </a:xfrm>
            <a:solidFill>
              <a:srgbClr val="B4B4B4"/>
            </a:solidFill>
          </p:grpSpPr>
          <p:sp>
            <p:nvSpPr>
              <p:cNvPr id="1621" name="任意多边形: 形状 1620">
                <a:extLst>
                  <a:ext uri="{FF2B5EF4-FFF2-40B4-BE49-F238E27FC236}">
                    <a16:creationId xmlns:a16="http://schemas.microsoft.com/office/drawing/2014/main" xmlns="" id="{65829E8D-1481-4BCF-ACA7-7594D522EA1B}"/>
                  </a:ext>
                </a:extLst>
              </p:cNvPr>
              <p:cNvSpPr/>
              <p:nvPr/>
            </p:nvSpPr>
            <p:spPr>
              <a:xfrm>
                <a:off x="4162325" y="3278970"/>
                <a:ext cx="2404" cy="8929"/>
              </a:xfrm>
              <a:custGeom>
                <a:avLst/>
                <a:gdLst>
                  <a:gd name="connsiteX0" fmla="*/ 1202 w 2404"/>
                  <a:gd name="connsiteY0" fmla="*/ 8929 h 8929"/>
                  <a:gd name="connsiteX1" fmla="*/ 2404 w 2404"/>
                  <a:gd name="connsiteY1" fmla="*/ 5152 h 8929"/>
                  <a:gd name="connsiteX2" fmla="*/ 1202 w 2404"/>
                  <a:gd name="connsiteY2" fmla="*/ 0 h 8929"/>
                  <a:gd name="connsiteX3" fmla="*/ 0 w 2404"/>
                  <a:gd name="connsiteY3" fmla="*/ 5152 h 8929"/>
                  <a:gd name="connsiteX4" fmla="*/ 1202 w 2404"/>
                  <a:gd name="connsiteY4" fmla="*/ 8929 h 8929"/>
                  <a:gd name="connsiteX5" fmla="*/ 1202 w 2404"/>
                  <a:gd name="connsiteY5" fmla="*/ 8929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8929">
                    <a:moveTo>
                      <a:pt x="1202" y="8929"/>
                    </a:moveTo>
                    <a:cubicBezTo>
                      <a:pt x="2404" y="8929"/>
                      <a:pt x="2404" y="7727"/>
                      <a:pt x="2404" y="5152"/>
                    </a:cubicBezTo>
                    <a:cubicBezTo>
                      <a:pt x="2404" y="2576"/>
                      <a:pt x="2404" y="0"/>
                      <a:pt x="1202" y="0"/>
                    </a:cubicBezTo>
                    <a:cubicBezTo>
                      <a:pt x="0" y="0"/>
                      <a:pt x="0" y="2576"/>
                      <a:pt x="0" y="5152"/>
                    </a:cubicBezTo>
                    <a:cubicBezTo>
                      <a:pt x="0" y="7556"/>
                      <a:pt x="0" y="8929"/>
                      <a:pt x="1202" y="8929"/>
                    </a:cubicBezTo>
                    <a:lnTo>
                      <a:pt x="1202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2" name="任意多边形: 形状 1621">
                <a:extLst>
                  <a:ext uri="{FF2B5EF4-FFF2-40B4-BE49-F238E27FC236}">
                    <a16:creationId xmlns:a16="http://schemas.microsoft.com/office/drawing/2014/main" xmlns="" id="{E809B092-4843-4D71-93AE-C699F8422219}"/>
                  </a:ext>
                </a:extLst>
              </p:cNvPr>
              <p:cNvSpPr/>
              <p:nvPr/>
            </p:nvSpPr>
            <p:spPr>
              <a:xfrm>
                <a:off x="4159921" y="3276394"/>
                <a:ext cx="7383" cy="13908"/>
              </a:xfrm>
              <a:custGeom>
                <a:avLst/>
                <a:gdLst>
                  <a:gd name="connsiteX0" fmla="*/ 3091 w 7383"/>
                  <a:gd name="connsiteY0" fmla="*/ 13909 h 13908"/>
                  <a:gd name="connsiteX1" fmla="*/ 2576 w 7383"/>
                  <a:gd name="connsiteY1" fmla="*/ 13909 h 13908"/>
                  <a:gd name="connsiteX2" fmla="*/ 2404 w 7383"/>
                  <a:gd name="connsiteY2" fmla="*/ 13737 h 13908"/>
                  <a:gd name="connsiteX3" fmla="*/ 172 w 7383"/>
                  <a:gd name="connsiteY3" fmla="*/ 11161 h 13908"/>
                  <a:gd name="connsiteX4" fmla="*/ 172 w 7383"/>
                  <a:gd name="connsiteY4" fmla="*/ 11161 h 13908"/>
                  <a:gd name="connsiteX5" fmla="*/ 0 w 7383"/>
                  <a:gd name="connsiteY5" fmla="*/ 7899 h 13908"/>
                  <a:gd name="connsiteX6" fmla="*/ 0 w 7383"/>
                  <a:gd name="connsiteY6" fmla="*/ 7899 h 13908"/>
                  <a:gd name="connsiteX7" fmla="*/ 0 w 7383"/>
                  <a:gd name="connsiteY7" fmla="*/ 6869 h 13908"/>
                  <a:gd name="connsiteX8" fmla="*/ 0 w 7383"/>
                  <a:gd name="connsiteY8" fmla="*/ 6869 h 13908"/>
                  <a:gd name="connsiteX9" fmla="*/ 344 w 7383"/>
                  <a:gd name="connsiteY9" fmla="*/ 3263 h 13908"/>
                  <a:gd name="connsiteX10" fmla="*/ 344 w 7383"/>
                  <a:gd name="connsiteY10" fmla="*/ 3263 h 13908"/>
                  <a:gd name="connsiteX11" fmla="*/ 3778 w 7383"/>
                  <a:gd name="connsiteY11" fmla="*/ 0 h 13908"/>
                  <a:gd name="connsiteX12" fmla="*/ 3778 w 7383"/>
                  <a:gd name="connsiteY12" fmla="*/ 0 h 13908"/>
                  <a:gd name="connsiteX13" fmla="*/ 7212 w 7383"/>
                  <a:gd name="connsiteY13" fmla="*/ 3606 h 13908"/>
                  <a:gd name="connsiteX14" fmla="*/ 7212 w 7383"/>
                  <a:gd name="connsiteY14" fmla="*/ 3606 h 13908"/>
                  <a:gd name="connsiteX15" fmla="*/ 7384 w 7383"/>
                  <a:gd name="connsiteY15" fmla="*/ 7899 h 13908"/>
                  <a:gd name="connsiteX16" fmla="*/ 7384 w 7383"/>
                  <a:gd name="connsiteY16" fmla="*/ 7899 h 13908"/>
                  <a:gd name="connsiteX17" fmla="*/ 7384 w 7383"/>
                  <a:gd name="connsiteY17" fmla="*/ 8071 h 13908"/>
                  <a:gd name="connsiteX18" fmla="*/ 4636 w 7383"/>
                  <a:gd name="connsiteY18" fmla="*/ 13565 h 13908"/>
                  <a:gd name="connsiteX19" fmla="*/ 4636 w 7383"/>
                  <a:gd name="connsiteY19" fmla="*/ 13565 h 13908"/>
                  <a:gd name="connsiteX20" fmla="*/ 3778 w 7383"/>
                  <a:gd name="connsiteY20" fmla="*/ 13737 h 13908"/>
                  <a:gd name="connsiteX21" fmla="*/ 3778 w 7383"/>
                  <a:gd name="connsiteY21" fmla="*/ 13737 h 13908"/>
                  <a:gd name="connsiteX22" fmla="*/ 3778 w 7383"/>
                  <a:gd name="connsiteY22" fmla="*/ 13737 h 13908"/>
                  <a:gd name="connsiteX23" fmla="*/ 3778 w 7383"/>
                  <a:gd name="connsiteY23" fmla="*/ 13737 h 13908"/>
                  <a:gd name="connsiteX24" fmla="*/ 3778 w 7383"/>
                  <a:gd name="connsiteY24" fmla="*/ 13737 h 13908"/>
                  <a:gd name="connsiteX25" fmla="*/ 3778 w 7383"/>
                  <a:gd name="connsiteY25" fmla="*/ 13737 h 13908"/>
                  <a:gd name="connsiteX26" fmla="*/ 3778 w 7383"/>
                  <a:gd name="connsiteY26" fmla="*/ 13737 h 13908"/>
                  <a:gd name="connsiteX27" fmla="*/ 3606 w 7383"/>
                  <a:gd name="connsiteY27" fmla="*/ 13737 h 13908"/>
                  <a:gd name="connsiteX28" fmla="*/ 3606 w 7383"/>
                  <a:gd name="connsiteY28" fmla="*/ 13737 h 13908"/>
                  <a:gd name="connsiteX29" fmla="*/ 3091 w 7383"/>
                  <a:gd name="connsiteY29" fmla="*/ 13909 h 13908"/>
                  <a:gd name="connsiteX30" fmla="*/ 3091 w 7383"/>
                  <a:gd name="connsiteY30" fmla="*/ 13909 h 13908"/>
                  <a:gd name="connsiteX31" fmla="*/ 3606 w 7383"/>
                  <a:gd name="connsiteY31" fmla="*/ 11505 h 13908"/>
                  <a:gd name="connsiteX32" fmla="*/ 5323 w 7383"/>
                  <a:gd name="connsiteY32" fmla="*/ 9788 h 13908"/>
                  <a:gd name="connsiteX33" fmla="*/ 3606 w 7383"/>
                  <a:gd name="connsiteY33" fmla="*/ 11505 h 13908"/>
                  <a:gd name="connsiteX34" fmla="*/ 3606 w 7383"/>
                  <a:gd name="connsiteY34" fmla="*/ 11505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83" h="13908">
                    <a:moveTo>
                      <a:pt x="3091" y="13909"/>
                    </a:moveTo>
                    <a:lnTo>
                      <a:pt x="2576" y="13909"/>
                    </a:lnTo>
                    <a:lnTo>
                      <a:pt x="2404" y="13737"/>
                    </a:lnTo>
                    <a:cubicBezTo>
                      <a:pt x="1202" y="13222"/>
                      <a:pt x="172" y="12020"/>
                      <a:pt x="172" y="11161"/>
                    </a:cubicBezTo>
                    <a:lnTo>
                      <a:pt x="172" y="11161"/>
                    </a:lnTo>
                    <a:cubicBezTo>
                      <a:pt x="0" y="9960"/>
                      <a:pt x="0" y="9101"/>
                      <a:pt x="0" y="7899"/>
                    </a:cubicBezTo>
                    <a:lnTo>
                      <a:pt x="0" y="7899"/>
                    </a:lnTo>
                    <a:cubicBezTo>
                      <a:pt x="0" y="7384"/>
                      <a:pt x="0" y="7040"/>
                      <a:pt x="0" y="6869"/>
                    </a:cubicBezTo>
                    <a:lnTo>
                      <a:pt x="0" y="6869"/>
                    </a:lnTo>
                    <a:cubicBezTo>
                      <a:pt x="0" y="5667"/>
                      <a:pt x="0" y="4465"/>
                      <a:pt x="344" y="3263"/>
                    </a:cubicBezTo>
                    <a:lnTo>
                      <a:pt x="344" y="3263"/>
                    </a:lnTo>
                    <a:cubicBezTo>
                      <a:pt x="515" y="2232"/>
                      <a:pt x="1374" y="172"/>
                      <a:pt x="3778" y="0"/>
                    </a:cubicBezTo>
                    <a:lnTo>
                      <a:pt x="3778" y="0"/>
                    </a:lnTo>
                    <a:cubicBezTo>
                      <a:pt x="6525" y="172"/>
                      <a:pt x="7212" y="2576"/>
                      <a:pt x="7212" y="3606"/>
                    </a:cubicBezTo>
                    <a:lnTo>
                      <a:pt x="7212" y="3606"/>
                    </a:lnTo>
                    <a:cubicBezTo>
                      <a:pt x="7384" y="4808"/>
                      <a:pt x="7384" y="6182"/>
                      <a:pt x="7384" y="7899"/>
                    </a:cubicBezTo>
                    <a:lnTo>
                      <a:pt x="7384" y="7899"/>
                    </a:lnTo>
                    <a:lnTo>
                      <a:pt x="7384" y="8071"/>
                    </a:lnTo>
                    <a:cubicBezTo>
                      <a:pt x="7384" y="9444"/>
                      <a:pt x="7384" y="12707"/>
                      <a:pt x="4636" y="13565"/>
                    </a:cubicBezTo>
                    <a:lnTo>
                      <a:pt x="4636" y="13565"/>
                    </a:lnTo>
                    <a:cubicBezTo>
                      <a:pt x="4293" y="13737"/>
                      <a:pt x="4121" y="13737"/>
                      <a:pt x="3778" y="13737"/>
                    </a:cubicBezTo>
                    <a:lnTo>
                      <a:pt x="3778" y="13737"/>
                    </a:lnTo>
                    <a:cubicBezTo>
                      <a:pt x="3778" y="13737"/>
                      <a:pt x="3778" y="13737"/>
                      <a:pt x="3778" y="13737"/>
                    </a:cubicBezTo>
                    <a:lnTo>
                      <a:pt x="3778" y="13737"/>
                    </a:lnTo>
                    <a:lnTo>
                      <a:pt x="3778" y="13737"/>
                    </a:lnTo>
                    <a:lnTo>
                      <a:pt x="3778" y="13737"/>
                    </a:lnTo>
                    <a:lnTo>
                      <a:pt x="3778" y="13737"/>
                    </a:lnTo>
                    <a:cubicBezTo>
                      <a:pt x="3778" y="13737"/>
                      <a:pt x="3606" y="13737"/>
                      <a:pt x="3606" y="13737"/>
                    </a:cubicBezTo>
                    <a:lnTo>
                      <a:pt x="3606" y="13737"/>
                    </a:lnTo>
                    <a:cubicBezTo>
                      <a:pt x="3263" y="13909"/>
                      <a:pt x="3263" y="13909"/>
                      <a:pt x="3091" y="13909"/>
                    </a:cubicBezTo>
                    <a:lnTo>
                      <a:pt x="3091" y="13909"/>
                    </a:lnTo>
                    <a:close/>
                    <a:moveTo>
                      <a:pt x="3606" y="11505"/>
                    </a:moveTo>
                    <a:lnTo>
                      <a:pt x="5323" y="9788"/>
                    </a:lnTo>
                    <a:lnTo>
                      <a:pt x="3606" y="11505"/>
                    </a:lnTo>
                    <a:lnTo>
                      <a:pt x="3606" y="1150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3" name="图形 7">
              <a:extLst>
                <a:ext uri="{FF2B5EF4-FFF2-40B4-BE49-F238E27FC236}">
                  <a16:creationId xmlns:a16="http://schemas.microsoft.com/office/drawing/2014/main" xmlns="" id="{8018416A-148B-42D1-92B0-C91C5511726A}"/>
                </a:ext>
              </a:extLst>
            </p:cNvPr>
            <p:cNvGrpSpPr/>
            <p:nvPr/>
          </p:nvGrpSpPr>
          <p:grpSpPr>
            <a:xfrm>
              <a:off x="4214698" y="3314515"/>
              <a:ext cx="11848" cy="13908"/>
              <a:chOff x="4214698" y="3314515"/>
              <a:chExt cx="11848" cy="13908"/>
            </a:xfrm>
            <a:solidFill>
              <a:srgbClr val="B4B4B4"/>
            </a:solidFill>
          </p:grpSpPr>
          <p:sp>
            <p:nvSpPr>
              <p:cNvPr id="1619" name="任意多边形: 形状 1618">
                <a:extLst>
                  <a:ext uri="{FF2B5EF4-FFF2-40B4-BE49-F238E27FC236}">
                    <a16:creationId xmlns:a16="http://schemas.microsoft.com/office/drawing/2014/main" xmlns="" id="{8842A198-8505-4ED7-BDC2-54189E7CA115}"/>
                  </a:ext>
                </a:extLst>
              </p:cNvPr>
              <p:cNvSpPr/>
              <p:nvPr/>
            </p:nvSpPr>
            <p:spPr>
              <a:xfrm>
                <a:off x="4217174" y="3316951"/>
                <a:ext cx="6968" cy="8909"/>
              </a:xfrm>
              <a:custGeom>
                <a:avLst/>
                <a:gdLst>
                  <a:gd name="connsiteX0" fmla="*/ 4392 w 6968"/>
                  <a:gd name="connsiteY0" fmla="*/ 1170 h 8909"/>
                  <a:gd name="connsiteX1" fmla="*/ 615 w 6968"/>
                  <a:gd name="connsiteY1" fmla="*/ 7524 h 8909"/>
                  <a:gd name="connsiteX2" fmla="*/ 6968 w 6968"/>
                  <a:gd name="connsiteY2" fmla="*/ 6322 h 8909"/>
                  <a:gd name="connsiteX3" fmla="*/ 4392 w 6968"/>
                  <a:gd name="connsiteY3" fmla="*/ 1170 h 8909"/>
                  <a:gd name="connsiteX4" fmla="*/ 4392 w 6968"/>
                  <a:gd name="connsiteY4" fmla="*/ 1170 h 8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8" h="8909">
                    <a:moveTo>
                      <a:pt x="4392" y="1170"/>
                    </a:moveTo>
                    <a:cubicBezTo>
                      <a:pt x="4392" y="1170"/>
                      <a:pt x="-1961" y="4948"/>
                      <a:pt x="615" y="7524"/>
                    </a:cubicBezTo>
                    <a:cubicBezTo>
                      <a:pt x="3190" y="10100"/>
                      <a:pt x="6968" y="8726"/>
                      <a:pt x="6968" y="6322"/>
                    </a:cubicBezTo>
                    <a:cubicBezTo>
                      <a:pt x="6968" y="3746"/>
                      <a:pt x="5766" y="-2607"/>
                      <a:pt x="4392" y="1170"/>
                    </a:cubicBezTo>
                    <a:lnTo>
                      <a:pt x="4392" y="117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0" name="任意多边形: 形状 1619">
                <a:extLst>
                  <a:ext uri="{FF2B5EF4-FFF2-40B4-BE49-F238E27FC236}">
                    <a16:creationId xmlns:a16="http://schemas.microsoft.com/office/drawing/2014/main" xmlns="" id="{5628DE58-161A-4191-B293-0B3F2B80D56D}"/>
                  </a:ext>
                </a:extLst>
              </p:cNvPr>
              <p:cNvSpPr/>
              <p:nvPr/>
            </p:nvSpPr>
            <p:spPr>
              <a:xfrm>
                <a:off x="4214698" y="3314515"/>
                <a:ext cx="11848" cy="13908"/>
              </a:xfrm>
              <a:custGeom>
                <a:avLst/>
                <a:gdLst>
                  <a:gd name="connsiteX0" fmla="*/ 1374 w 11848"/>
                  <a:gd name="connsiteY0" fmla="*/ 11677 h 13908"/>
                  <a:gd name="connsiteX1" fmla="*/ 0 w 11848"/>
                  <a:gd name="connsiteY1" fmla="*/ 8586 h 13908"/>
                  <a:gd name="connsiteX2" fmla="*/ 0 w 11848"/>
                  <a:gd name="connsiteY2" fmla="*/ 8586 h 13908"/>
                  <a:gd name="connsiteX3" fmla="*/ 4808 w 11848"/>
                  <a:gd name="connsiteY3" fmla="*/ 2061 h 13908"/>
                  <a:gd name="connsiteX4" fmla="*/ 4808 w 11848"/>
                  <a:gd name="connsiteY4" fmla="*/ 2061 h 13908"/>
                  <a:gd name="connsiteX5" fmla="*/ 7727 w 11848"/>
                  <a:gd name="connsiteY5" fmla="*/ 0 h 13908"/>
                  <a:gd name="connsiteX6" fmla="*/ 7727 w 11848"/>
                  <a:gd name="connsiteY6" fmla="*/ 0 h 13908"/>
                  <a:gd name="connsiteX7" fmla="*/ 11848 w 11848"/>
                  <a:gd name="connsiteY7" fmla="*/ 8757 h 13908"/>
                  <a:gd name="connsiteX8" fmla="*/ 11848 w 11848"/>
                  <a:gd name="connsiteY8" fmla="*/ 8757 h 13908"/>
                  <a:gd name="connsiteX9" fmla="*/ 11848 w 11848"/>
                  <a:gd name="connsiteY9" fmla="*/ 8757 h 13908"/>
                  <a:gd name="connsiteX10" fmla="*/ 6353 w 11848"/>
                  <a:gd name="connsiteY10" fmla="*/ 13909 h 13908"/>
                  <a:gd name="connsiteX11" fmla="*/ 6353 w 11848"/>
                  <a:gd name="connsiteY11" fmla="*/ 13909 h 13908"/>
                  <a:gd name="connsiteX12" fmla="*/ 1374 w 11848"/>
                  <a:gd name="connsiteY12" fmla="*/ 11677 h 13908"/>
                  <a:gd name="connsiteX13" fmla="*/ 1374 w 11848"/>
                  <a:gd name="connsiteY13" fmla="*/ 11677 h 13908"/>
                  <a:gd name="connsiteX14" fmla="*/ 11161 w 11848"/>
                  <a:gd name="connsiteY14" fmla="*/ 10475 h 13908"/>
                  <a:gd name="connsiteX15" fmla="*/ 9960 w 11848"/>
                  <a:gd name="connsiteY15" fmla="*/ 9273 h 13908"/>
                  <a:gd name="connsiteX16" fmla="*/ 9101 w 11848"/>
                  <a:gd name="connsiteY16" fmla="*/ 9444 h 13908"/>
                  <a:gd name="connsiteX17" fmla="*/ 8757 w 11848"/>
                  <a:gd name="connsiteY17" fmla="*/ 10990 h 13908"/>
                  <a:gd name="connsiteX18" fmla="*/ 11161 w 11848"/>
                  <a:gd name="connsiteY18" fmla="*/ 10475 h 13908"/>
                  <a:gd name="connsiteX19" fmla="*/ 11161 w 11848"/>
                  <a:gd name="connsiteY19" fmla="*/ 10475 h 13908"/>
                  <a:gd name="connsiteX20" fmla="*/ 6353 w 11848"/>
                  <a:gd name="connsiteY20" fmla="*/ 8929 h 13908"/>
                  <a:gd name="connsiteX21" fmla="*/ 7040 w 11848"/>
                  <a:gd name="connsiteY21" fmla="*/ 8757 h 13908"/>
                  <a:gd name="connsiteX22" fmla="*/ 7040 w 11848"/>
                  <a:gd name="connsiteY22" fmla="*/ 8757 h 13908"/>
                  <a:gd name="connsiteX23" fmla="*/ 7040 w 11848"/>
                  <a:gd name="connsiteY23" fmla="*/ 8586 h 13908"/>
                  <a:gd name="connsiteX24" fmla="*/ 6869 w 11848"/>
                  <a:gd name="connsiteY24" fmla="*/ 6869 h 13908"/>
                  <a:gd name="connsiteX25" fmla="*/ 6869 w 11848"/>
                  <a:gd name="connsiteY25" fmla="*/ 6869 h 13908"/>
                  <a:gd name="connsiteX26" fmla="*/ 5152 w 11848"/>
                  <a:gd name="connsiteY26" fmla="*/ 8414 h 13908"/>
                  <a:gd name="connsiteX27" fmla="*/ 5152 w 11848"/>
                  <a:gd name="connsiteY27" fmla="*/ 8414 h 13908"/>
                  <a:gd name="connsiteX28" fmla="*/ 6353 w 11848"/>
                  <a:gd name="connsiteY28" fmla="*/ 8929 h 13908"/>
                  <a:gd name="connsiteX29" fmla="*/ 6353 w 11848"/>
                  <a:gd name="connsiteY29" fmla="*/ 8929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848" h="13908">
                    <a:moveTo>
                      <a:pt x="1374" y="11677"/>
                    </a:moveTo>
                    <a:cubicBezTo>
                      <a:pt x="515" y="10990"/>
                      <a:pt x="0" y="9616"/>
                      <a:pt x="0" y="8586"/>
                    </a:cubicBezTo>
                    <a:lnTo>
                      <a:pt x="0" y="8586"/>
                    </a:lnTo>
                    <a:cubicBezTo>
                      <a:pt x="515" y="4808"/>
                      <a:pt x="3434" y="2919"/>
                      <a:pt x="4808" y="2061"/>
                    </a:cubicBezTo>
                    <a:lnTo>
                      <a:pt x="4808" y="2061"/>
                    </a:lnTo>
                    <a:cubicBezTo>
                      <a:pt x="5152" y="1202"/>
                      <a:pt x="5667" y="172"/>
                      <a:pt x="7727" y="0"/>
                    </a:cubicBezTo>
                    <a:lnTo>
                      <a:pt x="7727" y="0"/>
                    </a:lnTo>
                    <a:cubicBezTo>
                      <a:pt x="13222" y="2576"/>
                      <a:pt x="10818" y="6010"/>
                      <a:pt x="11848" y="8757"/>
                    </a:cubicBezTo>
                    <a:lnTo>
                      <a:pt x="11848" y="8757"/>
                    </a:lnTo>
                    <a:lnTo>
                      <a:pt x="11848" y="8757"/>
                    </a:lnTo>
                    <a:cubicBezTo>
                      <a:pt x="11848" y="12020"/>
                      <a:pt x="8929" y="13909"/>
                      <a:pt x="6353" y="13909"/>
                    </a:cubicBezTo>
                    <a:lnTo>
                      <a:pt x="6353" y="13909"/>
                    </a:lnTo>
                    <a:cubicBezTo>
                      <a:pt x="4636" y="13737"/>
                      <a:pt x="2919" y="13222"/>
                      <a:pt x="1374" y="11677"/>
                    </a:cubicBezTo>
                    <a:lnTo>
                      <a:pt x="1374" y="11677"/>
                    </a:lnTo>
                    <a:close/>
                    <a:moveTo>
                      <a:pt x="11161" y="10475"/>
                    </a:moveTo>
                    <a:lnTo>
                      <a:pt x="9960" y="9273"/>
                    </a:lnTo>
                    <a:lnTo>
                      <a:pt x="9101" y="9444"/>
                    </a:lnTo>
                    <a:lnTo>
                      <a:pt x="8757" y="10990"/>
                    </a:lnTo>
                    <a:cubicBezTo>
                      <a:pt x="9788" y="11333"/>
                      <a:pt x="10818" y="10818"/>
                      <a:pt x="11161" y="10475"/>
                    </a:cubicBezTo>
                    <a:lnTo>
                      <a:pt x="11161" y="10475"/>
                    </a:lnTo>
                    <a:close/>
                    <a:moveTo>
                      <a:pt x="6353" y="8929"/>
                    </a:moveTo>
                    <a:cubicBezTo>
                      <a:pt x="7040" y="8929"/>
                      <a:pt x="7040" y="8757"/>
                      <a:pt x="7040" y="8757"/>
                    </a:cubicBezTo>
                    <a:lnTo>
                      <a:pt x="7040" y="8757"/>
                    </a:lnTo>
                    <a:lnTo>
                      <a:pt x="7040" y="8586"/>
                    </a:lnTo>
                    <a:cubicBezTo>
                      <a:pt x="7040" y="8071"/>
                      <a:pt x="7040" y="7556"/>
                      <a:pt x="6869" y="6869"/>
                    </a:cubicBezTo>
                    <a:lnTo>
                      <a:pt x="6869" y="6869"/>
                    </a:lnTo>
                    <a:cubicBezTo>
                      <a:pt x="6182" y="7384"/>
                      <a:pt x="5323" y="8071"/>
                      <a:pt x="5152" y="8414"/>
                    </a:cubicBezTo>
                    <a:lnTo>
                      <a:pt x="5152" y="8414"/>
                    </a:lnTo>
                    <a:cubicBezTo>
                      <a:pt x="5495" y="8757"/>
                      <a:pt x="6010" y="8929"/>
                      <a:pt x="6353" y="8929"/>
                    </a:cubicBezTo>
                    <a:lnTo>
                      <a:pt x="6353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4" name="图形 7">
              <a:extLst>
                <a:ext uri="{FF2B5EF4-FFF2-40B4-BE49-F238E27FC236}">
                  <a16:creationId xmlns:a16="http://schemas.microsoft.com/office/drawing/2014/main" xmlns="" id="{093D7829-3180-4D75-A066-0C33ED03ACF4}"/>
                </a:ext>
              </a:extLst>
            </p:cNvPr>
            <p:cNvGrpSpPr/>
            <p:nvPr/>
          </p:nvGrpSpPr>
          <p:grpSpPr>
            <a:xfrm>
              <a:off x="4182587" y="3342429"/>
              <a:ext cx="8585" cy="7460"/>
              <a:chOff x="4182587" y="3342429"/>
              <a:chExt cx="8585" cy="7460"/>
            </a:xfrm>
            <a:solidFill>
              <a:srgbClr val="B4B4B4"/>
            </a:solidFill>
          </p:grpSpPr>
          <p:sp>
            <p:nvSpPr>
              <p:cNvPr id="1617" name="任意多边形: 形状 1616">
                <a:extLst>
                  <a:ext uri="{FF2B5EF4-FFF2-40B4-BE49-F238E27FC236}">
                    <a16:creationId xmlns:a16="http://schemas.microsoft.com/office/drawing/2014/main" xmlns="" id="{5C3FD538-AE18-4D80-B160-772C0F8D4DF3}"/>
                  </a:ext>
                </a:extLst>
              </p:cNvPr>
              <p:cNvSpPr/>
              <p:nvPr/>
            </p:nvSpPr>
            <p:spPr>
              <a:xfrm>
                <a:off x="4185257" y="3345081"/>
                <a:ext cx="3855" cy="2404"/>
              </a:xfrm>
              <a:custGeom>
                <a:avLst/>
                <a:gdLst>
                  <a:gd name="connsiteX0" fmla="*/ 1280 w 3855"/>
                  <a:gd name="connsiteY0" fmla="*/ 2404 h 2404"/>
                  <a:gd name="connsiteX1" fmla="*/ 3856 w 3855"/>
                  <a:gd name="connsiteY1" fmla="*/ 1202 h 2404"/>
                  <a:gd name="connsiteX2" fmla="*/ 1280 w 3855"/>
                  <a:gd name="connsiteY2" fmla="*/ 0 h 2404"/>
                  <a:gd name="connsiteX3" fmla="*/ 78 w 3855"/>
                  <a:gd name="connsiteY3" fmla="*/ 1202 h 2404"/>
                  <a:gd name="connsiteX4" fmla="*/ 1280 w 3855"/>
                  <a:gd name="connsiteY4" fmla="*/ 2404 h 2404"/>
                  <a:gd name="connsiteX5" fmla="*/ 1280 w 3855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" h="2404">
                    <a:moveTo>
                      <a:pt x="1280" y="2404"/>
                    </a:moveTo>
                    <a:cubicBezTo>
                      <a:pt x="2482" y="2404"/>
                      <a:pt x="3856" y="1202"/>
                      <a:pt x="3856" y="1202"/>
                    </a:cubicBezTo>
                    <a:cubicBezTo>
                      <a:pt x="3856" y="0"/>
                      <a:pt x="2654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2404"/>
                      <a:pt x="1280" y="2404"/>
                    </a:cubicBezTo>
                    <a:lnTo>
                      <a:pt x="128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8" name="任意多边形: 形状 1617">
                <a:extLst>
                  <a:ext uri="{FF2B5EF4-FFF2-40B4-BE49-F238E27FC236}">
                    <a16:creationId xmlns:a16="http://schemas.microsoft.com/office/drawing/2014/main" xmlns="" id="{0ABE4474-A389-48CF-99B3-1A4292716F25}"/>
                  </a:ext>
                </a:extLst>
              </p:cNvPr>
              <p:cNvSpPr/>
              <p:nvPr/>
            </p:nvSpPr>
            <p:spPr>
              <a:xfrm>
                <a:off x="4182587" y="3342429"/>
                <a:ext cx="8585" cy="7460"/>
              </a:xfrm>
              <a:custGeom>
                <a:avLst/>
                <a:gdLst>
                  <a:gd name="connsiteX0" fmla="*/ 3091 w 8585"/>
                  <a:gd name="connsiteY0" fmla="*/ 7460 h 7460"/>
                  <a:gd name="connsiteX1" fmla="*/ 2748 w 8585"/>
                  <a:gd name="connsiteY1" fmla="*/ 7288 h 7460"/>
                  <a:gd name="connsiteX2" fmla="*/ 0 w 8585"/>
                  <a:gd name="connsiteY2" fmla="*/ 3682 h 7460"/>
                  <a:gd name="connsiteX3" fmla="*/ 0 w 8585"/>
                  <a:gd name="connsiteY3" fmla="*/ 3682 h 7460"/>
                  <a:gd name="connsiteX4" fmla="*/ 859 w 8585"/>
                  <a:gd name="connsiteY4" fmla="*/ 935 h 7460"/>
                  <a:gd name="connsiteX5" fmla="*/ 859 w 8585"/>
                  <a:gd name="connsiteY5" fmla="*/ 935 h 7460"/>
                  <a:gd name="connsiteX6" fmla="*/ 2919 w 8585"/>
                  <a:gd name="connsiteY6" fmla="*/ 76 h 7460"/>
                  <a:gd name="connsiteX7" fmla="*/ 2919 w 8585"/>
                  <a:gd name="connsiteY7" fmla="*/ 76 h 7460"/>
                  <a:gd name="connsiteX8" fmla="*/ 3091 w 8585"/>
                  <a:gd name="connsiteY8" fmla="*/ 76 h 7460"/>
                  <a:gd name="connsiteX9" fmla="*/ 3091 w 8585"/>
                  <a:gd name="connsiteY9" fmla="*/ 76 h 7460"/>
                  <a:gd name="connsiteX10" fmla="*/ 3950 w 8585"/>
                  <a:gd name="connsiteY10" fmla="*/ 76 h 7460"/>
                  <a:gd name="connsiteX11" fmla="*/ 3950 w 8585"/>
                  <a:gd name="connsiteY11" fmla="*/ 76 h 7460"/>
                  <a:gd name="connsiteX12" fmla="*/ 8586 w 8585"/>
                  <a:gd name="connsiteY12" fmla="*/ 3682 h 7460"/>
                  <a:gd name="connsiteX13" fmla="*/ 8586 w 8585"/>
                  <a:gd name="connsiteY13" fmla="*/ 3682 h 7460"/>
                  <a:gd name="connsiteX14" fmla="*/ 8586 w 8585"/>
                  <a:gd name="connsiteY14" fmla="*/ 4713 h 7460"/>
                  <a:gd name="connsiteX15" fmla="*/ 7899 w 8585"/>
                  <a:gd name="connsiteY15" fmla="*/ 5400 h 7460"/>
                  <a:gd name="connsiteX16" fmla="*/ 3606 w 8585"/>
                  <a:gd name="connsiteY16" fmla="*/ 7460 h 7460"/>
                  <a:gd name="connsiteX17" fmla="*/ 3606 w 8585"/>
                  <a:gd name="connsiteY17" fmla="*/ 7460 h 7460"/>
                  <a:gd name="connsiteX18" fmla="*/ 3606 w 8585"/>
                  <a:gd name="connsiteY18" fmla="*/ 7460 h 7460"/>
                  <a:gd name="connsiteX19" fmla="*/ 3778 w 8585"/>
                  <a:gd name="connsiteY19" fmla="*/ 7460 h 7460"/>
                  <a:gd name="connsiteX20" fmla="*/ 3778 w 8585"/>
                  <a:gd name="connsiteY20" fmla="*/ 7460 h 7460"/>
                  <a:gd name="connsiteX21" fmla="*/ 3606 w 8585"/>
                  <a:gd name="connsiteY21" fmla="*/ 7460 h 7460"/>
                  <a:gd name="connsiteX22" fmla="*/ 3606 w 8585"/>
                  <a:gd name="connsiteY22" fmla="*/ 7460 h 7460"/>
                  <a:gd name="connsiteX23" fmla="*/ 3606 w 8585"/>
                  <a:gd name="connsiteY23" fmla="*/ 5056 h 7460"/>
                  <a:gd name="connsiteX24" fmla="*/ 3778 w 8585"/>
                  <a:gd name="connsiteY24" fmla="*/ 4713 h 7460"/>
                  <a:gd name="connsiteX25" fmla="*/ 3606 w 8585"/>
                  <a:gd name="connsiteY25" fmla="*/ 5056 h 7460"/>
                  <a:gd name="connsiteX26" fmla="*/ 3606 w 8585"/>
                  <a:gd name="connsiteY26" fmla="*/ 7460 h 7460"/>
                  <a:gd name="connsiteX27" fmla="*/ 3606 w 8585"/>
                  <a:gd name="connsiteY27" fmla="*/ 7460 h 7460"/>
                  <a:gd name="connsiteX28" fmla="*/ 3606 w 8585"/>
                  <a:gd name="connsiteY28" fmla="*/ 7460 h 7460"/>
                  <a:gd name="connsiteX29" fmla="*/ 3606 w 8585"/>
                  <a:gd name="connsiteY29" fmla="*/ 7460 h 7460"/>
                  <a:gd name="connsiteX30" fmla="*/ 3606 w 8585"/>
                  <a:gd name="connsiteY30" fmla="*/ 7460 h 7460"/>
                  <a:gd name="connsiteX31" fmla="*/ 3606 w 8585"/>
                  <a:gd name="connsiteY31" fmla="*/ 7460 h 7460"/>
                  <a:gd name="connsiteX32" fmla="*/ 3091 w 8585"/>
                  <a:gd name="connsiteY32" fmla="*/ 7460 h 7460"/>
                  <a:gd name="connsiteX33" fmla="*/ 3091 w 8585"/>
                  <a:gd name="connsiteY33" fmla="*/ 7460 h 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585" h="7460">
                    <a:moveTo>
                      <a:pt x="3091" y="7460"/>
                    </a:moveTo>
                    <a:lnTo>
                      <a:pt x="2748" y="7288"/>
                    </a:lnTo>
                    <a:cubicBezTo>
                      <a:pt x="172" y="6601"/>
                      <a:pt x="0" y="3682"/>
                      <a:pt x="0" y="3682"/>
                    </a:cubicBezTo>
                    <a:lnTo>
                      <a:pt x="0" y="3682"/>
                    </a:lnTo>
                    <a:cubicBezTo>
                      <a:pt x="172" y="3167"/>
                      <a:pt x="-343" y="2480"/>
                      <a:pt x="859" y="935"/>
                    </a:cubicBezTo>
                    <a:lnTo>
                      <a:pt x="859" y="935"/>
                    </a:lnTo>
                    <a:cubicBezTo>
                      <a:pt x="2061" y="-95"/>
                      <a:pt x="2748" y="76"/>
                      <a:pt x="2919" y="76"/>
                    </a:cubicBezTo>
                    <a:lnTo>
                      <a:pt x="2919" y="76"/>
                    </a:lnTo>
                    <a:cubicBezTo>
                      <a:pt x="2919" y="76"/>
                      <a:pt x="3091" y="76"/>
                      <a:pt x="3091" y="76"/>
                    </a:cubicBezTo>
                    <a:lnTo>
                      <a:pt x="3091" y="76"/>
                    </a:lnTo>
                    <a:cubicBezTo>
                      <a:pt x="3778" y="-95"/>
                      <a:pt x="3950" y="76"/>
                      <a:pt x="3950" y="76"/>
                    </a:cubicBezTo>
                    <a:lnTo>
                      <a:pt x="3950" y="76"/>
                    </a:lnTo>
                    <a:cubicBezTo>
                      <a:pt x="4808" y="76"/>
                      <a:pt x="8414" y="248"/>
                      <a:pt x="8586" y="3682"/>
                    </a:cubicBezTo>
                    <a:lnTo>
                      <a:pt x="8586" y="3682"/>
                    </a:lnTo>
                    <a:lnTo>
                      <a:pt x="8586" y="4713"/>
                    </a:lnTo>
                    <a:lnTo>
                      <a:pt x="7899" y="5400"/>
                    </a:lnTo>
                    <a:cubicBezTo>
                      <a:pt x="7727" y="5400"/>
                      <a:pt x="6525" y="7288"/>
                      <a:pt x="3606" y="7460"/>
                    </a:cubicBezTo>
                    <a:lnTo>
                      <a:pt x="3606" y="7460"/>
                    </a:lnTo>
                    <a:lnTo>
                      <a:pt x="3606" y="7460"/>
                    </a:lnTo>
                    <a:cubicBezTo>
                      <a:pt x="3606" y="7460"/>
                      <a:pt x="3606" y="7460"/>
                      <a:pt x="3778" y="7460"/>
                    </a:cubicBezTo>
                    <a:lnTo>
                      <a:pt x="3778" y="7460"/>
                    </a:lnTo>
                    <a:cubicBezTo>
                      <a:pt x="3778" y="7460"/>
                      <a:pt x="3778" y="7460"/>
                      <a:pt x="3606" y="7460"/>
                    </a:cubicBezTo>
                    <a:lnTo>
                      <a:pt x="3606" y="7460"/>
                    </a:lnTo>
                    <a:lnTo>
                      <a:pt x="3606" y="5056"/>
                    </a:lnTo>
                    <a:lnTo>
                      <a:pt x="3778" y="4713"/>
                    </a:lnTo>
                    <a:lnTo>
                      <a:pt x="3606" y="5056"/>
                    </a:lnTo>
                    <a:lnTo>
                      <a:pt x="3606" y="7460"/>
                    </a:lnTo>
                    <a:lnTo>
                      <a:pt x="3606" y="7460"/>
                    </a:lnTo>
                    <a:lnTo>
                      <a:pt x="3606" y="7460"/>
                    </a:lnTo>
                    <a:lnTo>
                      <a:pt x="3606" y="7460"/>
                    </a:lnTo>
                    <a:lnTo>
                      <a:pt x="3606" y="7460"/>
                    </a:lnTo>
                    <a:lnTo>
                      <a:pt x="3606" y="7460"/>
                    </a:lnTo>
                    <a:lnTo>
                      <a:pt x="3091" y="7460"/>
                    </a:lnTo>
                    <a:lnTo>
                      <a:pt x="3091" y="746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5" name="图形 7">
              <a:extLst>
                <a:ext uri="{FF2B5EF4-FFF2-40B4-BE49-F238E27FC236}">
                  <a16:creationId xmlns:a16="http://schemas.microsoft.com/office/drawing/2014/main" xmlns="" id="{C26F2CDC-62E0-4481-BFFC-1DF7A413735A}"/>
                </a:ext>
              </a:extLst>
            </p:cNvPr>
            <p:cNvGrpSpPr/>
            <p:nvPr/>
          </p:nvGrpSpPr>
          <p:grpSpPr>
            <a:xfrm>
              <a:off x="4169193" y="3098668"/>
              <a:ext cx="6181" cy="6181"/>
              <a:chOff x="4169193" y="3098668"/>
              <a:chExt cx="6181" cy="6181"/>
            </a:xfrm>
            <a:solidFill>
              <a:srgbClr val="B4B4B4"/>
            </a:solidFill>
          </p:grpSpPr>
          <p:sp>
            <p:nvSpPr>
              <p:cNvPr id="1615" name="任意多边形: 形状 1614">
                <a:extLst>
                  <a:ext uri="{FF2B5EF4-FFF2-40B4-BE49-F238E27FC236}">
                    <a16:creationId xmlns:a16="http://schemas.microsoft.com/office/drawing/2014/main" xmlns="" id="{A60DA103-CF88-4F11-9DB6-543577E3C57C}"/>
                  </a:ext>
                </a:extLst>
              </p:cNvPr>
              <p:cNvSpPr/>
              <p:nvPr/>
            </p:nvSpPr>
            <p:spPr>
              <a:xfrm>
                <a:off x="4171769" y="3101244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6" name="任意多边形: 形状 1615">
                <a:extLst>
                  <a:ext uri="{FF2B5EF4-FFF2-40B4-BE49-F238E27FC236}">
                    <a16:creationId xmlns:a16="http://schemas.microsoft.com/office/drawing/2014/main" xmlns="" id="{BBBE790C-1F26-494A-9777-F70D9890A343}"/>
                  </a:ext>
                </a:extLst>
              </p:cNvPr>
              <p:cNvSpPr/>
              <p:nvPr/>
            </p:nvSpPr>
            <p:spPr>
              <a:xfrm>
                <a:off x="4169193" y="3098668"/>
                <a:ext cx="6181" cy="6181"/>
              </a:xfrm>
              <a:custGeom>
                <a:avLst/>
                <a:gdLst>
                  <a:gd name="connsiteX0" fmla="*/ 3778 w 6181"/>
                  <a:gd name="connsiteY0" fmla="*/ 6182 h 6181"/>
                  <a:gd name="connsiteX1" fmla="*/ 0 w 6181"/>
                  <a:gd name="connsiteY1" fmla="*/ 6182 h 6181"/>
                  <a:gd name="connsiteX2" fmla="*/ 0 w 6181"/>
                  <a:gd name="connsiteY2" fmla="*/ 3778 h 6181"/>
                  <a:gd name="connsiteX3" fmla="*/ 3778 w 6181"/>
                  <a:gd name="connsiteY3" fmla="*/ 0 h 6181"/>
                  <a:gd name="connsiteX4" fmla="*/ 3778 w 6181"/>
                  <a:gd name="connsiteY4" fmla="*/ 0 h 6181"/>
                  <a:gd name="connsiteX5" fmla="*/ 6182 w 6181"/>
                  <a:gd name="connsiteY5" fmla="*/ 0 h 6181"/>
                  <a:gd name="connsiteX6" fmla="*/ 6182 w 6181"/>
                  <a:gd name="connsiteY6" fmla="*/ 2404 h 6181"/>
                  <a:gd name="connsiteX7" fmla="*/ 6182 w 6181"/>
                  <a:gd name="connsiteY7" fmla="*/ 3606 h 6181"/>
                  <a:gd name="connsiteX8" fmla="*/ 6182 w 6181"/>
                  <a:gd name="connsiteY8" fmla="*/ 3606 h 6181"/>
                  <a:gd name="connsiteX9" fmla="*/ 3778 w 6181"/>
                  <a:gd name="connsiteY9" fmla="*/ 3606 h 6181"/>
                  <a:gd name="connsiteX10" fmla="*/ 3778 w 6181"/>
                  <a:gd name="connsiteY10" fmla="*/ 1202 h 6181"/>
                  <a:gd name="connsiteX11" fmla="*/ 3778 w 6181"/>
                  <a:gd name="connsiteY11" fmla="*/ 3606 h 6181"/>
                  <a:gd name="connsiteX12" fmla="*/ 4980 w 6181"/>
                  <a:gd name="connsiteY12" fmla="*/ 3606 h 6181"/>
                  <a:gd name="connsiteX13" fmla="*/ 3778 w 6181"/>
                  <a:gd name="connsiteY13" fmla="*/ 3606 h 6181"/>
                  <a:gd name="connsiteX14" fmla="*/ 6182 w 6181"/>
                  <a:gd name="connsiteY14" fmla="*/ 3606 h 6181"/>
                  <a:gd name="connsiteX15" fmla="*/ 6182 w 6181"/>
                  <a:gd name="connsiteY15" fmla="*/ 6010 h 6181"/>
                  <a:gd name="connsiteX16" fmla="*/ 3778 w 6181"/>
                  <a:gd name="connsiteY16" fmla="*/ 6010 h 6181"/>
                  <a:gd name="connsiteX17" fmla="*/ 3778 w 6181"/>
                  <a:gd name="connsiteY17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778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2404"/>
                      <a:pt x="6182" y="2404"/>
                      <a:pt x="6182" y="3606"/>
                    </a:cubicBezTo>
                    <a:lnTo>
                      <a:pt x="6182" y="3606"/>
                    </a:lnTo>
                    <a:lnTo>
                      <a:pt x="3778" y="3606"/>
                    </a:lnTo>
                    <a:lnTo>
                      <a:pt x="3778" y="1202"/>
                    </a:lnTo>
                    <a:lnTo>
                      <a:pt x="3778" y="3606"/>
                    </a:lnTo>
                    <a:lnTo>
                      <a:pt x="4980" y="3606"/>
                    </a:lnTo>
                    <a:lnTo>
                      <a:pt x="3778" y="3606"/>
                    </a:lnTo>
                    <a:lnTo>
                      <a:pt x="6182" y="3606"/>
                    </a:lnTo>
                    <a:lnTo>
                      <a:pt x="6182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6" name="图形 7">
              <a:extLst>
                <a:ext uri="{FF2B5EF4-FFF2-40B4-BE49-F238E27FC236}">
                  <a16:creationId xmlns:a16="http://schemas.microsoft.com/office/drawing/2014/main" xmlns="" id="{1ECF1475-F26A-4CF9-9110-752AA158F560}"/>
                </a:ext>
              </a:extLst>
            </p:cNvPr>
            <p:cNvGrpSpPr/>
            <p:nvPr/>
          </p:nvGrpSpPr>
          <p:grpSpPr>
            <a:xfrm>
              <a:off x="4155456" y="3145718"/>
              <a:ext cx="6181" cy="7383"/>
              <a:chOff x="4155456" y="3145718"/>
              <a:chExt cx="6181" cy="7383"/>
            </a:xfrm>
            <a:solidFill>
              <a:srgbClr val="B4B4B4"/>
            </a:solidFill>
          </p:grpSpPr>
          <p:sp>
            <p:nvSpPr>
              <p:cNvPr id="1613" name="任意多边形: 形状 1612">
                <a:extLst>
                  <a:ext uri="{FF2B5EF4-FFF2-40B4-BE49-F238E27FC236}">
                    <a16:creationId xmlns:a16="http://schemas.microsoft.com/office/drawing/2014/main" xmlns="" id="{01EE0705-AF8F-467A-9487-82913DDBC2D2}"/>
                  </a:ext>
                </a:extLst>
              </p:cNvPr>
              <p:cNvSpPr/>
              <p:nvPr/>
            </p:nvSpPr>
            <p:spPr>
              <a:xfrm>
                <a:off x="4158032" y="3148294"/>
                <a:ext cx="1201" cy="2404"/>
              </a:xfrm>
              <a:custGeom>
                <a:avLst/>
                <a:gdLst>
                  <a:gd name="connsiteX0" fmla="*/ 1202 w 1201"/>
                  <a:gd name="connsiteY0" fmla="*/ 2404 h 2404"/>
                  <a:gd name="connsiteX1" fmla="*/ 1202 w 1201"/>
                  <a:gd name="connsiteY1" fmla="*/ 1202 h 2404"/>
                  <a:gd name="connsiteX2" fmla="*/ 1202 w 1201"/>
                  <a:gd name="connsiteY2" fmla="*/ 0 h 2404"/>
                  <a:gd name="connsiteX3" fmla="*/ 0 w 1201"/>
                  <a:gd name="connsiteY3" fmla="*/ 1202 h 2404"/>
                  <a:gd name="connsiteX4" fmla="*/ 1202 w 1201"/>
                  <a:gd name="connsiteY4" fmla="*/ 2404 h 2404"/>
                  <a:gd name="connsiteX5" fmla="*/ 1202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1202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2404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4" name="任意多边形: 形状 1613">
                <a:extLst>
                  <a:ext uri="{FF2B5EF4-FFF2-40B4-BE49-F238E27FC236}">
                    <a16:creationId xmlns:a16="http://schemas.microsoft.com/office/drawing/2014/main" xmlns="" id="{042F8E69-DBE5-4809-B08F-EF6EC5EF58C4}"/>
                  </a:ext>
                </a:extLst>
              </p:cNvPr>
              <p:cNvSpPr/>
              <p:nvPr/>
            </p:nvSpPr>
            <p:spPr>
              <a:xfrm>
                <a:off x="4155456" y="3145718"/>
                <a:ext cx="6181" cy="7383"/>
              </a:xfrm>
              <a:custGeom>
                <a:avLst/>
                <a:gdLst>
                  <a:gd name="connsiteX0" fmla="*/ 3778 w 6181"/>
                  <a:gd name="connsiteY0" fmla="*/ 7384 h 7383"/>
                  <a:gd name="connsiteX1" fmla="*/ 3262 w 6181"/>
                  <a:gd name="connsiteY1" fmla="*/ 7384 h 7383"/>
                  <a:gd name="connsiteX2" fmla="*/ 3262 w 6181"/>
                  <a:gd name="connsiteY2" fmla="*/ 7384 h 7383"/>
                  <a:gd name="connsiteX3" fmla="*/ 858 w 6181"/>
                  <a:gd name="connsiteY3" fmla="*/ 6525 h 7383"/>
                  <a:gd name="connsiteX4" fmla="*/ 858 w 6181"/>
                  <a:gd name="connsiteY4" fmla="*/ 6525 h 7383"/>
                  <a:gd name="connsiteX5" fmla="*/ 0 w 6181"/>
                  <a:gd name="connsiteY5" fmla="*/ 3778 h 7383"/>
                  <a:gd name="connsiteX6" fmla="*/ 0 w 6181"/>
                  <a:gd name="connsiteY6" fmla="*/ 3778 h 7383"/>
                  <a:gd name="connsiteX7" fmla="*/ 3778 w 6181"/>
                  <a:gd name="connsiteY7" fmla="*/ 0 h 7383"/>
                  <a:gd name="connsiteX8" fmla="*/ 3778 w 6181"/>
                  <a:gd name="connsiteY8" fmla="*/ 0 h 7383"/>
                  <a:gd name="connsiteX9" fmla="*/ 6182 w 6181"/>
                  <a:gd name="connsiteY9" fmla="*/ 0 h 7383"/>
                  <a:gd name="connsiteX10" fmla="*/ 6182 w 6181"/>
                  <a:gd name="connsiteY10" fmla="*/ 2404 h 7383"/>
                  <a:gd name="connsiteX11" fmla="*/ 6182 w 6181"/>
                  <a:gd name="connsiteY11" fmla="*/ 3778 h 7383"/>
                  <a:gd name="connsiteX12" fmla="*/ 6182 w 6181"/>
                  <a:gd name="connsiteY12" fmla="*/ 4980 h 7383"/>
                  <a:gd name="connsiteX13" fmla="*/ 6182 w 6181"/>
                  <a:gd name="connsiteY13" fmla="*/ 4980 h 7383"/>
                  <a:gd name="connsiteX14" fmla="*/ 6182 w 6181"/>
                  <a:gd name="connsiteY14" fmla="*/ 7384 h 7383"/>
                  <a:gd name="connsiteX15" fmla="*/ 3778 w 6181"/>
                  <a:gd name="connsiteY15" fmla="*/ 7384 h 7383"/>
                  <a:gd name="connsiteX16" fmla="*/ 3778 w 6181"/>
                  <a:gd name="connsiteY16" fmla="*/ 7384 h 7383"/>
                  <a:gd name="connsiteX17" fmla="*/ 3778 w 6181"/>
                  <a:gd name="connsiteY17" fmla="*/ 4980 h 7383"/>
                  <a:gd name="connsiteX18" fmla="*/ 3778 w 6181"/>
                  <a:gd name="connsiteY18" fmla="*/ 4980 h 7383"/>
                  <a:gd name="connsiteX19" fmla="*/ 3778 w 6181"/>
                  <a:gd name="connsiteY19" fmla="*/ 4980 h 7383"/>
                  <a:gd name="connsiteX20" fmla="*/ 3778 w 6181"/>
                  <a:gd name="connsiteY20" fmla="*/ 4980 h 7383"/>
                  <a:gd name="connsiteX21" fmla="*/ 3778 w 6181"/>
                  <a:gd name="connsiteY21" fmla="*/ 2748 h 7383"/>
                  <a:gd name="connsiteX22" fmla="*/ 3778 w 6181"/>
                  <a:gd name="connsiteY22" fmla="*/ 2748 h 7383"/>
                  <a:gd name="connsiteX23" fmla="*/ 3778 w 6181"/>
                  <a:gd name="connsiteY23" fmla="*/ 2748 h 7383"/>
                  <a:gd name="connsiteX24" fmla="*/ 3778 w 6181"/>
                  <a:gd name="connsiteY24" fmla="*/ 2748 h 7383"/>
                  <a:gd name="connsiteX25" fmla="*/ 3778 w 6181"/>
                  <a:gd name="connsiteY25" fmla="*/ 2748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181" h="7383">
                    <a:moveTo>
                      <a:pt x="3778" y="7384"/>
                    </a:moveTo>
                    <a:cubicBezTo>
                      <a:pt x="3606" y="7384"/>
                      <a:pt x="3434" y="7384"/>
                      <a:pt x="3262" y="7384"/>
                    </a:cubicBezTo>
                    <a:lnTo>
                      <a:pt x="3262" y="7384"/>
                    </a:lnTo>
                    <a:cubicBezTo>
                      <a:pt x="2747" y="7384"/>
                      <a:pt x="2061" y="7384"/>
                      <a:pt x="858" y="6525"/>
                    </a:cubicBezTo>
                    <a:lnTo>
                      <a:pt x="858" y="6525"/>
                    </a:lnTo>
                    <a:cubicBezTo>
                      <a:pt x="-344" y="4980"/>
                      <a:pt x="172" y="4293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172" y="172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778"/>
                    </a:lnTo>
                    <a:cubicBezTo>
                      <a:pt x="6182" y="4980"/>
                      <a:pt x="6182" y="4980"/>
                      <a:pt x="6182" y="4980"/>
                    </a:cubicBezTo>
                    <a:lnTo>
                      <a:pt x="6182" y="4980"/>
                    </a:lnTo>
                    <a:lnTo>
                      <a:pt x="6182" y="7384"/>
                    </a:lnTo>
                    <a:lnTo>
                      <a:pt x="3778" y="7384"/>
                    </a:lnTo>
                    <a:lnTo>
                      <a:pt x="3778" y="7384"/>
                    </a:lnTo>
                    <a:close/>
                    <a:moveTo>
                      <a:pt x="3778" y="4980"/>
                    </a:move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lose/>
                    <a:moveTo>
                      <a:pt x="3778" y="2748"/>
                    </a:moveTo>
                    <a:lnTo>
                      <a:pt x="3778" y="2748"/>
                    </a:lnTo>
                    <a:lnTo>
                      <a:pt x="3778" y="2748"/>
                    </a:lnTo>
                    <a:lnTo>
                      <a:pt x="3778" y="2748"/>
                    </a:lnTo>
                    <a:lnTo>
                      <a:pt x="3778" y="274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7" name="图形 7">
              <a:extLst>
                <a:ext uri="{FF2B5EF4-FFF2-40B4-BE49-F238E27FC236}">
                  <a16:creationId xmlns:a16="http://schemas.microsoft.com/office/drawing/2014/main" xmlns="" id="{20036EF4-FDDD-491F-92D6-F3EAFB6BCD45}"/>
                </a:ext>
              </a:extLst>
            </p:cNvPr>
            <p:cNvGrpSpPr/>
            <p:nvPr/>
          </p:nvGrpSpPr>
          <p:grpSpPr>
            <a:xfrm>
              <a:off x="4164900" y="3156537"/>
              <a:ext cx="12020" cy="9444"/>
              <a:chOff x="4164900" y="3156537"/>
              <a:chExt cx="12020" cy="9444"/>
            </a:xfrm>
            <a:solidFill>
              <a:srgbClr val="B4B4B4"/>
            </a:solidFill>
          </p:grpSpPr>
          <p:sp>
            <p:nvSpPr>
              <p:cNvPr id="1611" name="任意多边形: 形状 1610">
                <a:extLst>
                  <a:ext uri="{FF2B5EF4-FFF2-40B4-BE49-F238E27FC236}">
                    <a16:creationId xmlns:a16="http://schemas.microsoft.com/office/drawing/2014/main" xmlns="" id="{0014934D-7191-422D-935B-318BB81A5D59}"/>
                  </a:ext>
                </a:extLst>
              </p:cNvPr>
              <p:cNvSpPr/>
              <p:nvPr/>
            </p:nvSpPr>
            <p:spPr>
              <a:xfrm>
                <a:off x="4169537" y="3159017"/>
                <a:ext cx="4979" cy="3186"/>
              </a:xfrm>
              <a:custGeom>
                <a:avLst/>
                <a:gdLst>
                  <a:gd name="connsiteX0" fmla="*/ 1202 w 4979"/>
                  <a:gd name="connsiteY0" fmla="*/ 611 h 3186"/>
                  <a:gd name="connsiteX1" fmla="*/ 0 w 4979"/>
                  <a:gd name="connsiteY1" fmla="*/ 3186 h 3186"/>
                  <a:gd name="connsiteX2" fmla="*/ 4980 w 4979"/>
                  <a:gd name="connsiteY2" fmla="*/ 611 h 3186"/>
                  <a:gd name="connsiteX3" fmla="*/ 1202 w 4979"/>
                  <a:gd name="connsiteY3" fmla="*/ 611 h 3186"/>
                  <a:gd name="connsiteX4" fmla="*/ 1202 w 4979"/>
                  <a:gd name="connsiteY4" fmla="*/ 611 h 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3186">
                    <a:moveTo>
                      <a:pt x="1202" y="611"/>
                    </a:moveTo>
                    <a:lnTo>
                      <a:pt x="0" y="3186"/>
                    </a:lnTo>
                    <a:cubicBezTo>
                      <a:pt x="0" y="3186"/>
                      <a:pt x="4980" y="1813"/>
                      <a:pt x="4980" y="611"/>
                    </a:cubicBezTo>
                    <a:cubicBezTo>
                      <a:pt x="4980" y="-763"/>
                      <a:pt x="1202" y="611"/>
                      <a:pt x="1202" y="611"/>
                    </a:cubicBezTo>
                    <a:lnTo>
                      <a:pt x="1202" y="61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2" name="任意多边形: 形状 1611">
                <a:extLst>
                  <a:ext uri="{FF2B5EF4-FFF2-40B4-BE49-F238E27FC236}">
                    <a16:creationId xmlns:a16="http://schemas.microsoft.com/office/drawing/2014/main" xmlns="" id="{F55FDF9B-0BBA-4AB7-8BB4-E7440611A60F}"/>
                  </a:ext>
                </a:extLst>
              </p:cNvPr>
              <p:cNvSpPr/>
              <p:nvPr/>
            </p:nvSpPr>
            <p:spPr>
              <a:xfrm>
                <a:off x="4164900" y="3156537"/>
                <a:ext cx="12020" cy="9444"/>
              </a:xfrm>
              <a:custGeom>
                <a:avLst/>
                <a:gdLst>
                  <a:gd name="connsiteX0" fmla="*/ 2404 w 12020"/>
                  <a:gd name="connsiteY0" fmla="*/ 4465 h 9444"/>
                  <a:gd name="connsiteX1" fmla="*/ 3606 w 12020"/>
                  <a:gd name="connsiteY1" fmla="*/ 1889 h 9444"/>
                  <a:gd name="connsiteX2" fmla="*/ 3950 w 12020"/>
                  <a:gd name="connsiteY2" fmla="*/ 1030 h 9444"/>
                  <a:gd name="connsiteX3" fmla="*/ 4980 w 12020"/>
                  <a:gd name="connsiteY3" fmla="*/ 687 h 9444"/>
                  <a:gd name="connsiteX4" fmla="*/ 8586 w 12020"/>
                  <a:gd name="connsiteY4" fmla="*/ 0 h 9444"/>
                  <a:gd name="connsiteX5" fmla="*/ 8586 w 12020"/>
                  <a:gd name="connsiteY5" fmla="*/ 0 h 9444"/>
                  <a:gd name="connsiteX6" fmla="*/ 12020 w 12020"/>
                  <a:gd name="connsiteY6" fmla="*/ 3091 h 9444"/>
                  <a:gd name="connsiteX7" fmla="*/ 12020 w 12020"/>
                  <a:gd name="connsiteY7" fmla="*/ 3091 h 9444"/>
                  <a:gd name="connsiteX8" fmla="*/ 5152 w 12020"/>
                  <a:gd name="connsiteY8" fmla="*/ 8071 h 9444"/>
                  <a:gd name="connsiteX9" fmla="*/ 5152 w 12020"/>
                  <a:gd name="connsiteY9" fmla="*/ 8071 h 9444"/>
                  <a:gd name="connsiteX10" fmla="*/ 0 w 12020"/>
                  <a:gd name="connsiteY10" fmla="*/ 9444 h 9444"/>
                  <a:gd name="connsiteX11" fmla="*/ 2404 w 12020"/>
                  <a:gd name="connsiteY11" fmla="*/ 4465 h 9444"/>
                  <a:gd name="connsiteX12" fmla="*/ 2404 w 12020"/>
                  <a:gd name="connsiteY12" fmla="*/ 4465 h 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0" h="9444">
                    <a:moveTo>
                      <a:pt x="2404" y="4465"/>
                    </a:moveTo>
                    <a:lnTo>
                      <a:pt x="3606" y="1889"/>
                    </a:lnTo>
                    <a:lnTo>
                      <a:pt x="3950" y="1030"/>
                    </a:lnTo>
                    <a:lnTo>
                      <a:pt x="4980" y="687"/>
                    </a:lnTo>
                    <a:cubicBezTo>
                      <a:pt x="5152" y="687"/>
                      <a:pt x="6697" y="0"/>
                      <a:pt x="8586" y="0"/>
                    </a:cubicBezTo>
                    <a:lnTo>
                      <a:pt x="8586" y="0"/>
                    </a:lnTo>
                    <a:cubicBezTo>
                      <a:pt x="9273" y="0"/>
                      <a:pt x="11848" y="343"/>
                      <a:pt x="12020" y="3091"/>
                    </a:cubicBezTo>
                    <a:lnTo>
                      <a:pt x="12020" y="3091"/>
                    </a:lnTo>
                    <a:cubicBezTo>
                      <a:pt x="9960" y="8586"/>
                      <a:pt x="5323" y="7212"/>
                      <a:pt x="5152" y="8071"/>
                    </a:cubicBezTo>
                    <a:lnTo>
                      <a:pt x="5152" y="8071"/>
                    </a:lnTo>
                    <a:lnTo>
                      <a:pt x="0" y="9444"/>
                    </a:lnTo>
                    <a:lnTo>
                      <a:pt x="2404" y="4465"/>
                    </a:lnTo>
                    <a:lnTo>
                      <a:pt x="2404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8" name="图形 7">
              <a:extLst>
                <a:ext uri="{FF2B5EF4-FFF2-40B4-BE49-F238E27FC236}">
                  <a16:creationId xmlns:a16="http://schemas.microsoft.com/office/drawing/2014/main" xmlns="" id="{7653BA76-57C9-4876-8A9A-7DAB0F45EDE3}"/>
                </a:ext>
              </a:extLst>
            </p:cNvPr>
            <p:cNvGrpSpPr/>
            <p:nvPr/>
          </p:nvGrpSpPr>
          <p:grpSpPr>
            <a:xfrm>
              <a:off x="4222940" y="2990487"/>
              <a:ext cx="11504" cy="10302"/>
              <a:chOff x="4222940" y="2990487"/>
              <a:chExt cx="11504" cy="10302"/>
            </a:xfrm>
            <a:solidFill>
              <a:srgbClr val="B4B4B4"/>
            </a:solidFill>
          </p:grpSpPr>
          <p:sp>
            <p:nvSpPr>
              <p:cNvPr id="1609" name="任意多边形: 形状 1608">
                <a:extLst>
                  <a:ext uri="{FF2B5EF4-FFF2-40B4-BE49-F238E27FC236}">
                    <a16:creationId xmlns:a16="http://schemas.microsoft.com/office/drawing/2014/main" xmlns="" id="{5C8A3337-8D16-4E6C-B088-9A1CA27BF5EE}"/>
                  </a:ext>
                </a:extLst>
              </p:cNvPr>
              <p:cNvSpPr/>
              <p:nvPr/>
            </p:nvSpPr>
            <p:spPr>
              <a:xfrm>
                <a:off x="4225280" y="2993063"/>
                <a:ext cx="6589" cy="5477"/>
              </a:xfrm>
              <a:custGeom>
                <a:avLst/>
                <a:gdLst>
                  <a:gd name="connsiteX0" fmla="*/ 2812 w 6589"/>
                  <a:gd name="connsiteY0" fmla="*/ 0 h 5477"/>
                  <a:gd name="connsiteX1" fmla="*/ 236 w 6589"/>
                  <a:gd name="connsiteY1" fmla="*/ 5152 h 5477"/>
                  <a:gd name="connsiteX2" fmla="*/ 6590 w 6589"/>
                  <a:gd name="connsiteY2" fmla="*/ 2576 h 5477"/>
                  <a:gd name="connsiteX3" fmla="*/ 2812 w 6589"/>
                  <a:gd name="connsiteY3" fmla="*/ 0 h 5477"/>
                  <a:gd name="connsiteX4" fmla="*/ 2812 w 6589"/>
                  <a:gd name="connsiteY4" fmla="*/ 0 h 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89" h="5477">
                    <a:moveTo>
                      <a:pt x="2812" y="0"/>
                    </a:moveTo>
                    <a:cubicBezTo>
                      <a:pt x="2812" y="0"/>
                      <a:pt x="-966" y="3778"/>
                      <a:pt x="236" y="5152"/>
                    </a:cubicBezTo>
                    <a:cubicBezTo>
                      <a:pt x="1438" y="6354"/>
                      <a:pt x="6590" y="3949"/>
                      <a:pt x="6590" y="2576"/>
                    </a:cubicBezTo>
                    <a:cubicBezTo>
                      <a:pt x="6590" y="0"/>
                      <a:pt x="4014" y="0"/>
                      <a:pt x="2812" y="0"/>
                    </a:cubicBezTo>
                    <a:lnTo>
                      <a:pt x="281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0" name="任意多边形: 形状 1609">
                <a:extLst>
                  <a:ext uri="{FF2B5EF4-FFF2-40B4-BE49-F238E27FC236}">
                    <a16:creationId xmlns:a16="http://schemas.microsoft.com/office/drawing/2014/main" xmlns="" id="{AA5C191D-E4BF-484F-BA93-F467E9D3BC57}"/>
                  </a:ext>
                </a:extLst>
              </p:cNvPr>
              <p:cNvSpPr/>
              <p:nvPr/>
            </p:nvSpPr>
            <p:spPr>
              <a:xfrm>
                <a:off x="4222940" y="2990487"/>
                <a:ext cx="11504" cy="10302"/>
              </a:xfrm>
              <a:custGeom>
                <a:avLst/>
                <a:gdLst>
                  <a:gd name="connsiteX0" fmla="*/ 1030 w 11504"/>
                  <a:gd name="connsiteY0" fmla="*/ 9444 h 10302"/>
                  <a:gd name="connsiteX1" fmla="*/ 0 w 11504"/>
                  <a:gd name="connsiteY1" fmla="*/ 6869 h 10302"/>
                  <a:gd name="connsiteX2" fmla="*/ 0 w 11504"/>
                  <a:gd name="connsiteY2" fmla="*/ 6869 h 10302"/>
                  <a:gd name="connsiteX3" fmla="*/ 3434 w 11504"/>
                  <a:gd name="connsiteY3" fmla="*/ 687 h 10302"/>
                  <a:gd name="connsiteX4" fmla="*/ 3434 w 11504"/>
                  <a:gd name="connsiteY4" fmla="*/ 687 h 10302"/>
                  <a:gd name="connsiteX5" fmla="*/ 3606 w 11504"/>
                  <a:gd name="connsiteY5" fmla="*/ 859 h 10302"/>
                  <a:gd name="connsiteX6" fmla="*/ 5323 w 11504"/>
                  <a:gd name="connsiteY6" fmla="*/ 0 h 10302"/>
                  <a:gd name="connsiteX7" fmla="*/ 5323 w 11504"/>
                  <a:gd name="connsiteY7" fmla="*/ 0 h 10302"/>
                  <a:gd name="connsiteX8" fmla="*/ 11505 w 11504"/>
                  <a:gd name="connsiteY8" fmla="*/ 4980 h 10302"/>
                  <a:gd name="connsiteX9" fmla="*/ 11505 w 11504"/>
                  <a:gd name="connsiteY9" fmla="*/ 4980 h 10302"/>
                  <a:gd name="connsiteX10" fmla="*/ 3949 w 11504"/>
                  <a:gd name="connsiteY10" fmla="*/ 10303 h 10302"/>
                  <a:gd name="connsiteX11" fmla="*/ 3949 w 11504"/>
                  <a:gd name="connsiteY11" fmla="*/ 10303 h 10302"/>
                  <a:gd name="connsiteX12" fmla="*/ 1030 w 11504"/>
                  <a:gd name="connsiteY12" fmla="*/ 9444 h 10302"/>
                  <a:gd name="connsiteX13" fmla="*/ 1030 w 11504"/>
                  <a:gd name="connsiteY13" fmla="*/ 9444 h 10302"/>
                  <a:gd name="connsiteX14" fmla="*/ 7212 w 11504"/>
                  <a:gd name="connsiteY14" fmla="*/ 3606 h 10302"/>
                  <a:gd name="connsiteX15" fmla="*/ 4980 w 11504"/>
                  <a:gd name="connsiteY15" fmla="*/ 2576 h 10302"/>
                  <a:gd name="connsiteX16" fmla="*/ 7212 w 11504"/>
                  <a:gd name="connsiteY16" fmla="*/ 3606 h 10302"/>
                  <a:gd name="connsiteX17" fmla="*/ 7212 w 11504"/>
                  <a:gd name="connsiteY17" fmla="*/ 3606 h 1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504" h="10302">
                    <a:moveTo>
                      <a:pt x="1030" y="9444"/>
                    </a:moveTo>
                    <a:cubicBezTo>
                      <a:pt x="172" y="8758"/>
                      <a:pt x="0" y="7556"/>
                      <a:pt x="0" y="6869"/>
                    </a:cubicBezTo>
                    <a:lnTo>
                      <a:pt x="0" y="6869"/>
                    </a:lnTo>
                    <a:cubicBezTo>
                      <a:pt x="344" y="3091"/>
                      <a:pt x="3434" y="1202"/>
                      <a:pt x="3434" y="687"/>
                    </a:cubicBezTo>
                    <a:lnTo>
                      <a:pt x="3434" y="687"/>
                    </a:lnTo>
                    <a:lnTo>
                      <a:pt x="3606" y="859"/>
                    </a:lnTo>
                    <a:cubicBezTo>
                      <a:pt x="3778" y="687"/>
                      <a:pt x="4293" y="344"/>
                      <a:pt x="5323" y="0"/>
                    </a:cubicBezTo>
                    <a:lnTo>
                      <a:pt x="5323" y="0"/>
                    </a:lnTo>
                    <a:cubicBezTo>
                      <a:pt x="6182" y="0"/>
                      <a:pt x="11333" y="0"/>
                      <a:pt x="11505" y="4980"/>
                    </a:cubicBezTo>
                    <a:lnTo>
                      <a:pt x="11505" y="4980"/>
                    </a:lnTo>
                    <a:cubicBezTo>
                      <a:pt x="10131" y="9444"/>
                      <a:pt x="7040" y="9616"/>
                      <a:pt x="3949" y="10303"/>
                    </a:cubicBezTo>
                    <a:lnTo>
                      <a:pt x="3949" y="10303"/>
                    </a:lnTo>
                    <a:cubicBezTo>
                      <a:pt x="2919" y="10303"/>
                      <a:pt x="1889" y="10303"/>
                      <a:pt x="1030" y="9444"/>
                    </a:cubicBezTo>
                    <a:lnTo>
                      <a:pt x="1030" y="9444"/>
                    </a:lnTo>
                    <a:close/>
                    <a:moveTo>
                      <a:pt x="7212" y="3606"/>
                    </a:moveTo>
                    <a:lnTo>
                      <a:pt x="4980" y="2576"/>
                    </a:lnTo>
                    <a:lnTo>
                      <a:pt x="7212" y="3606"/>
                    </a:lnTo>
                    <a:lnTo>
                      <a:pt x="7212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99" name="图形 7">
              <a:extLst>
                <a:ext uri="{FF2B5EF4-FFF2-40B4-BE49-F238E27FC236}">
                  <a16:creationId xmlns:a16="http://schemas.microsoft.com/office/drawing/2014/main" xmlns="" id="{B8A2B66E-2A95-4C64-AD41-9888CD1DC18E}"/>
                </a:ext>
              </a:extLst>
            </p:cNvPr>
            <p:cNvGrpSpPr/>
            <p:nvPr/>
          </p:nvGrpSpPr>
          <p:grpSpPr>
            <a:xfrm>
              <a:off x="4234445" y="2984305"/>
              <a:ext cx="8929" cy="9787"/>
              <a:chOff x="4234445" y="2984305"/>
              <a:chExt cx="8929" cy="9787"/>
            </a:xfrm>
            <a:solidFill>
              <a:srgbClr val="B4B4B4"/>
            </a:solidFill>
          </p:grpSpPr>
          <p:sp>
            <p:nvSpPr>
              <p:cNvPr id="1607" name="任意多边形: 形状 1606">
                <a:extLst>
                  <a:ext uri="{FF2B5EF4-FFF2-40B4-BE49-F238E27FC236}">
                    <a16:creationId xmlns:a16="http://schemas.microsoft.com/office/drawing/2014/main" xmlns="" id="{7D1DB034-914D-4753-BAEE-0E2E6A5016A8}"/>
                  </a:ext>
                </a:extLst>
              </p:cNvPr>
              <p:cNvSpPr/>
              <p:nvPr/>
            </p:nvSpPr>
            <p:spPr>
              <a:xfrm>
                <a:off x="4236849" y="2986712"/>
                <a:ext cx="4078" cy="4919"/>
              </a:xfrm>
              <a:custGeom>
                <a:avLst/>
                <a:gdLst>
                  <a:gd name="connsiteX0" fmla="*/ 2576 w 4078"/>
                  <a:gd name="connsiteY0" fmla="*/ 1199 h 4919"/>
                  <a:gd name="connsiteX1" fmla="*/ 0 w 4078"/>
                  <a:gd name="connsiteY1" fmla="*/ 3775 h 4919"/>
                  <a:gd name="connsiteX2" fmla="*/ 3778 w 4078"/>
                  <a:gd name="connsiteY2" fmla="*/ 3775 h 4919"/>
                  <a:gd name="connsiteX3" fmla="*/ 2576 w 4078"/>
                  <a:gd name="connsiteY3" fmla="*/ 1199 h 4919"/>
                  <a:gd name="connsiteX4" fmla="*/ 2576 w 4078"/>
                  <a:gd name="connsiteY4" fmla="*/ 1199 h 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8" h="4919">
                    <a:moveTo>
                      <a:pt x="2576" y="1199"/>
                    </a:moveTo>
                    <a:cubicBezTo>
                      <a:pt x="2576" y="1199"/>
                      <a:pt x="0" y="2401"/>
                      <a:pt x="0" y="3775"/>
                    </a:cubicBezTo>
                    <a:cubicBezTo>
                      <a:pt x="1202" y="6351"/>
                      <a:pt x="3778" y="3775"/>
                      <a:pt x="3778" y="3775"/>
                    </a:cubicBezTo>
                    <a:cubicBezTo>
                      <a:pt x="3778" y="3775"/>
                      <a:pt x="4980" y="-2578"/>
                      <a:pt x="2576" y="1199"/>
                    </a:cubicBezTo>
                    <a:lnTo>
                      <a:pt x="2576" y="11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8" name="任意多边形: 形状 1607">
                <a:extLst>
                  <a:ext uri="{FF2B5EF4-FFF2-40B4-BE49-F238E27FC236}">
                    <a16:creationId xmlns:a16="http://schemas.microsoft.com/office/drawing/2014/main" xmlns="" id="{4CA52E81-0D2B-4B92-90B7-A61515292202}"/>
                  </a:ext>
                </a:extLst>
              </p:cNvPr>
              <p:cNvSpPr/>
              <p:nvPr/>
            </p:nvSpPr>
            <p:spPr>
              <a:xfrm>
                <a:off x="4234445" y="2984305"/>
                <a:ext cx="8929" cy="9787"/>
              </a:xfrm>
              <a:custGeom>
                <a:avLst/>
                <a:gdLst>
                  <a:gd name="connsiteX0" fmla="*/ 172 w 8929"/>
                  <a:gd name="connsiteY0" fmla="*/ 7212 h 9787"/>
                  <a:gd name="connsiteX1" fmla="*/ 0 w 8929"/>
                  <a:gd name="connsiteY1" fmla="*/ 6697 h 9787"/>
                  <a:gd name="connsiteX2" fmla="*/ 0 w 8929"/>
                  <a:gd name="connsiteY2" fmla="*/ 6182 h 9787"/>
                  <a:gd name="connsiteX3" fmla="*/ 3263 w 8929"/>
                  <a:gd name="connsiteY3" fmla="*/ 1889 h 9787"/>
                  <a:gd name="connsiteX4" fmla="*/ 3263 w 8929"/>
                  <a:gd name="connsiteY4" fmla="*/ 1889 h 9787"/>
                  <a:gd name="connsiteX5" fmla="*/ 6182 w 8929"/>
                  <a:gd name="connsiteY5" fmla="*/ 0 h 9787"/>
                  <a:gd name="connsiteX6" fmla="*/ 6182 w 8929"/>
                  <a:gd name="connsiteY6" fmla="*/ 0 h 9787"/>
                  <a:gd name="connsiteX7" fmla="*/ 8929 w 8929"/>
                  <a:gd name="connsiteY7" fmla="*/ 3606 h 9787"/>
                  <a:gd name="connsiteX8" fmla="*/ 8929 w 8929"/>
                  <a:gd name="connsiteY8" fmla="*/ 3606 h 9787"/>
                  <a:gd name="connsiteX9" fmla="*/ 8586 w 8929"/>
                  <a:gd name="connsiteY9" fmla="*/ 6697 h 9787"/>
                  <a:gd name="connsiteX10" fmla="*/ 8586 w 8929"/>
                  <a:gd name="connsiteY10" fmla="*/ 6697 h 9787"/>
                  <a:gd name="connsiteX11" fmla="*/ 8414 w 8929"/>
                  <a:gd name="connsiteY11" fmla="*/ 7384 h 9787"/>
                  <a:gd name="connsiteX12" fmla="*/ 7899 w 8929"/>
                  <a:gd name="connsiteY12" fmla="*/ 7899 h 9787"/>
                  <a:gd name="connsiteX13" fmla="*/ 3949 w 8929"/>
                  <a:gd name="connsiteY13" fmla="*/ 9788 h 9787"/>
                  <a:gd name="connsiteX14" fmla="*/ 3949 w 8929"/>
                  <a:gd name="connsiteY14" fmla="*/ 9788 h 9787"/>
                  <a:gd name="connsiteX15" fmla="*/ 3778 w 8929"/>
                  <a:gd name="connsiteY15" fmla="*/ 9788 h 9787"/>
                  <a:gd name="connsiteX16" fmla="*/ 3778 w 8929"/>
                  <a:gd name="connsiteY16" fmla="*/ 9788 h 9787"/>
                  <a:gd name="connsiteX17" fmla="*/ 172 w 8929"/>
                  <a:gd name="connsiteY17" fmla="*/ 7212 h 9787"/>
                  <a:gd name="connsiteX18" fmla="*/ 172 w 8929"/>
                  <a:gd name="connsiteY18" fmla="*/ 7212 h 9787"/>
                  <a:gd name="connsiteX19" fmla="*/ 4636 w 8929"/>
                  <a:gd name="connsiteY19" fmla="*/ 6697 h 9787"/>
                  <a:gd name="connsiteX20" fmla="*/ 4636 w 8929"/>
                  <a:gd name="connsiteY20" fmla="*/ 6697 h 9787"/>
                  <a:gd name="connsiteX21" fmla="*/ 4636 w 8929"/>
                  <a:gd name="connsiteY21" fmla="*/ 6697 h 9787"/>
                  <a:gd name="connsiteX22" fmla="*/ 4636 w 8929"/>
                  <a:gd name="connsiteY22" fmla="*/ 6697 h 9787"/>
                  <a:gd name="connsiteX23" fmla="*/ 7384 w 8929"/>
                  <a:gd name="connsiteY23" fmla="*/ 4465 h 9787"/>
                  <a:gd name="connsiteX24" fmla="*/ 7384 w 8929"/>
                  <a:gd name="connsiteY24" fmla="*/ 4465 h 9787"/>
                  <a:gd name="connsiteX25" fmla="*/ 7384 w 8929"/>
                  <a:gd name="connsiteY25" fmla="*/ 4465 h 9787"/>
                  <a:gd name="connsiteX26" fmla="*/ 7384 w 8929"/>
                  <a:gd name="connsiteY26" fmla="*/ 4465 h 9787"/>
                  <a:gd name="connsiteX27" fmla="*/ 7384 w 8929"/>
                  <a:gd name="connsiteY27" fmla="*/ 4465 h 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929" h="9787">
                    <a:moveTo>
                      <a:pt x="172" y="7212"/>
                    </a:moveTo>
                    <a:lnTo>
                      <a:pt x="0" y="6697"/>
                    </a:lnTo>
                    <a:lnTo>
                      <a:pt x="0" y="6182"/>
                    </a:lnTo>
                    <a:cubicBezTo>
                      <a:pt x="515" y="3091"/>
                      <a:pt x="2404" y="2232"/>
                      <a:pt x="3263" y="1889"/>
                    </a:cubicBezTo>
                    <a:lnTo>
                      <a:pt x="3263" y="1889"/>
                    </a:lnTo>
                    <a:cubicBezTo>
                      <a:pt x="3778" y="1030"/>
                      <a:pt x="4121" y="344"/>
                      <a:pt x="6182" y="0"/>
                    </a:cubicBezTo>
                    <a:lnTo>
                      <a:pt x="6182" y="0"/>
                    </a:lnTo>
                    <a:cubicBezTo>
                      <a:pt x="8929" y="1030"/>
                      <a:pt x="8757" y="3091"/>
                      <a:pt x="8929" y="3606"/>
                    </a:cubicBezTo>
                    <a:lnTo>
                      <a:pt x="8929" y="3606"/>
                    </a:lnTo>
                    <a:cubicBezTo>
                      <a:pt x="8929" y="5152"/>
                      <a:pt x="8586" y="6697"/>
                      <a:pt x="8586" y="6697"/>
                    </a:cubicBezTo>
                    <a:lnTo>
                      <a:pt x="8586" y="6697"/>
                    </a:lnTo>
                    <a:lnTo>
                      <a:pt x="8414" y="7384"/>
                    </a:lnTo>
                    <a:lnTo>
                      <a:pt x="7899" y="7899"/>
                    </a:lnTo>
                    <a:cubicBezTo>
                      <a:pt x="7727" y="7899"/>
                      <a:pt x="6697" y="9616"/>
                      <a:pt x="3949" y="9788"/>
                    </a:cubicBezTo>
                    <a:lnTo>
                      <a:pt x="3949" y="9788"/>
                    </a:lnTo>
                    <a:cubicBezTo>
                      <a:pt x="3949" y="9788"/>
                      <a:pt x="3778" y="9788"/>
                      <a:pt x="3778" y="9788"/>
                    </a:cubicBezTo>
                    <a:lnTo>
                      <a:pt x="3778" y="9788"/>
                    </a:lnTo>
                    <a:cubicBezTo>
                      <a:pt x="2404" y="9788"/>
                      <a:pt x="859" y="8586"/>
                      <a:pt x="172" y="7212"/>
                    </a:cubicBezTo>
                    <a:lnTo>
                      <a:pt x="172" y="7212"/>
                    </a:lnTo>
                    <a:close/>
                    <a:moveTo>
                      <a:pt x="4636" y="6697"/>
                    </a:moveTo>
                    <a:lnTo>
                      <a:pt x="4636" y="6697"/>
                    </a:lnTo>
                    <a:cubicBezTo>
                      <a:pt x="4636" y="6697"/>
                      <a:pt x="4636" y="6697"/>
                      <a:pt x="4636" y="6697"/>
                    </a:cubicBezTo>
                    <a:lnTo>
                      <a:pt x="4636" y="6697"/>
                    </a:lnTo>
                    <a:close/>
                    <a:moveTo>
                      <a:pt x="7384" y="4465"/>
                    </a:moveTo>
                    <a:lnTo>
                      <a:pt x="7384" y="4465"/>
                    </a:lnTo>
                    <a:lnTo>
                      <a:pt x="7384" y="4465"/>
                    </a:lnTo>
                    <a:lnTo>
                      <a:pt x="7384" y="4465"/>
                    </a:lnTo>
                    <a:lnTo>
                      <a:pt x="7384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0" name="图形 7">
              <a:extLst>
                <a:ext uri="{FF2B5EF4-FFF2-40B4-BE49-F238E27FC236}">
                  <a16:creationId xmlns:a16="http://schemas.microsoft.com/office/drawing/2014/main" xmlns="" id="{67050E00-D447-4CB5-9CA6-916DFCDF32A3}"/>
                </a:ext>
              </a:extLst>
            </p:cNvPr>
            <p:cNvGrpSpPr/>
            <p:nvPr/>
          </p:nvGrpSpPr>
          <p:grpSpPr>
            <a:xfrm>
              <a:off x="4255910" y="2974002"/>
              <a:ext cx="6181" cy="6181"/>
              <a:chOff x="4255910" y="2974002"/>
              <a:chExt cx="6181" cy="6181"/>
            </a:xfrm>
            <a:solidFill>
              <a:srgbClr val="B4B4B4"/>
            </a:solidFill>
          </p:grpSpPr>
          <p:sp>
            <p:nvSpPr>
              <p:cNvPr id="1605" name="任意多边形: 形状 1604">
                <a:extLst>
                  <a:ext uri="{FF2B5EF4-FFF2-40B4-BE49-F238E27FC236}">
                    <a16:creationId xmlns:a16="http://schemas.microsoft.com/office/drawing/2014/main" xmlns="" id="{85E30C30-E424-48FE-8176-23C405831279}"/>
                  </a:ext>
                </a:extLst>
              </p:cNvPr>
              <p:cNvSpPr/>
              <p:nvPr/>
            </p:nvSpPr>
            <p:spPr>
              <a:xfrm>
                <a:off x="4258314" y="2976571"/>
                <a:ext cx="1202" cy="1208"/>
              </a:xfrm>
              <a:custGeom>
                <a:avLst/>
                <a:gdLst>
                  <a:gd name="connsiteX0" fmla="*/ 0 w 1202"/>
                  <a:gd name="connsiteY0" fmla="*/ 1209 h 1208"/>
                  <a:gd name="connsiteX1" fmla="*/ 1202 w 1202"/>
                  <a:gd name="connsiteY1" fmla="*/ 1209 h 1208"/>
                  <a:gd name="connsiteX2" fmla="*/ 0 w 1202"/>
                  <a:gd name="connsiteY2" fmla="*/ 7 h 1208"/>
                  <a:gd name="connsiteX3" fmla="*/ 0 w 1202"/>
                  <a:gd name="connsiteY3" fmla="*/ 1209 h 1208"/>
                  <a:gd name="connsiteX4" fmla="*/ 0 w 1202"/>
                  <a:gd name="connsiteY4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8">
                    <a:moveTo>
                      <a:pt x="0" y="1209"/>
                    </a:moveTo>
                    <a:lnTo>
                      <a:pt x="1202" y="1209"/>
                    </a:lnTo>
                    <a:cubicBezTo>
                      <a:pt x="1202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6" name="任意多边形: 形状 1605">
                <a:extLst>
                  <a:ext uri="{FF2B5EF4-FFF2-40B4-BE49-F238E27FC236}">
                    <a16:creationId xmlns:a16="http://schemas.microsoft.com/office/drawing/2014/main" xmlns="" id="{538E8C56-4F59-4F6D-858E-4A13059A6D68}"/>
                  </a:ext>
                </a:extLst>
              </p:cNvPr>
              <p:cNvSpPr/>
              <p:nvPr/>
            </p:nvSpPr>
            <p:spPr>
              <a:xfrm>
                <a:off x="4255910" y="2974002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0 w 6181"/>
                  <a:gd name="connsiteY2" fmla="*/ 6182 h 6181"/>
                  <a:gd name="connsiteX3" fmla="*/ 0 w 6181"/>
                  <a:gd name="connsiteY3" fmla="*/ 3778 h 6181"/>
                  <a:gd name="connsiteX4" fmla="*/ 0 w 6181"/>
                  <a:gd name="connsiteY4" fmla="*/ 2919 h 6181"/>
                  <a:gd name="connsiteX5" fmla="*/ 0 w 6181"/>
                  <a:gd name="connsiteY5" fmla="*/ 2919 h 6181"/>
                  <a:gd name="connsiteX6" fmla="*/ 515 w 6181"/>
                  <a:gd name="connsiteY6" fmla="*/ 1030 h 6181"/>
                  <a:gd name="connsiteX7" fmla="*/ 515 w 6181"/>
                  <a:gd name="connsiteY7" fmla="*/ 1030 h 6181"/>
                  <a:gd name="connsiteX8" fmla="*/ 2404 w 6181"/>
                  <a:gd name="connsiteY8" fmla="*/ 0 h 6181"/>
                  <a:gd name="connsiteX9" fmla="*/ 2404 w 6181"/>
                  <a:gd name="connsiteY9" fmla="*/ 0 h 6181"/>
                  <a:gd name="connsiteX10" fmla="*/ 6182 w 6181"/>
                  <a:gd name="connsiteY10" fmla="*/ 3778 h 6181"/>
                  <a:gd name="connsiteX11" fmla="*/ 6182 w 6181"/>
                  <a:gd name="connsiteY11" fmla="*/ 3778 h 6181"/>
                  <a:gd name="connsiteX12" fmla="*/ 6182 w 6181"/>
                  <a:gd name="connsiteY12" fmla="*/ 6182 h 6181"/>
                  <a:gd name="connsiteX13" fmla="*/ 3606 w 6181"/>
                  <a:gd name="connsiteY13" fmla="*/ 6182 h 6181"/>
                  <a:gd name="connsiteX14" fmla="*/ 3606 w 6181"/>
                  <a:gd name="connsiteY14" fmla="*/ 6182 h 6181"/>
                  <a:gd name="connsiteX15" fmla="*/ 4293 w 6181"/>
                  <a:gd name="connsiteY15" fmla="*/ 3950 h 6181"/>
                  <a:gd name="connsiteX16" fmla="*/ 4465 w 6181"/>
                  <a:gd name="connsiteY16" fmla="*/ 3778 h 6181"/>
                  <a:gd name="connsiteX17" fmla="*/ 4465 w 6181"/>
                  <a:gd name="connsiteY17" fmla="*/ 3778 h 6181"/>
                  <a:gd name="connsiteX18" fmla="*/ 4121 w 6181"/>
                  <a:gd name="connsiteY18" fmla="*/ 3778 h 6181"/>
                  <a:gd name="connsiteX19" fmla="*/ 4293 w 6181"/>
                  <a:gd name="connsiteY19" fmla="*/ 3950 h 6181"/>
                  <a:gd name="connsiteX20" fmla="*/ 4293 w 6181"/>
                  <a:gd name="connsiteY20" fmla="*/ 3950 h 6181"/>
                  <a:gd name="connsiteX21" fmla="*/ 4808 w 6181"/>
                  <a:gd name="connsiteY21" fmla="*/ 2404 h 6181"/>
                  <a:gd name="connsiteX22" fmla="*/ 4808 w 6181"/>
                  <a:gd name="connsiteY22" fmla="*/ 2404 h 6181"/>
                  <a:gd name="connsiteX23" fmla="*/ 4808 w 6181"/>
                  <a:gd name="connsiteY23" fmla="*/ 2404 h 6181"/>
                  <a:gd name="connsiteX24" fmla="*/ 4808 w 6181"/>
                  <a:gd name="connsiteY24" fmla="*/ 2404 h 6181"/>
                  <a:gd name="connsiteX25" fmla="*/ 4808 w 6181"/>
                  <a:gd name="connsiteY25" fmla="*/ 2404 h 6181"/>
                  <a:gd name="connsiteX26" fmla="*/ 4808 w 6181"/>
                  <a:gd name="connsiteY26" fmla="*/ 2404 h 6181"/>
                  <a:gd name="connsiteX27" fmla="*/ 4808 w 6181"/>
                  <a:gd name="connsiteY27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3434"/>
                      <a:pt x="0" y="3091"/>
                      <a:pt x="0" y="2919"/>
                    </a:cubicBezTo>
                    <a:lnTo>
                      <a:pt x="0" y="2919"/>
                    </a:lnTo>
                    <a:cubicBezTo>
                      <a:pt x="0" y="2576"/>
                      <a:pt x="0" y="1889"/>
                      <a:pt x="515" y="1030"/>
                    </a:cubicBezTo>
                    <a:lnTo>
                      <a:pt x="515" y="1030"/>
                    </a:lnTo>
                    <a:cubicBezTo>
                      <a:pt x="1202" y="172"/>
                      <a:pt x="2061" y="0"/>
                      <a:pt x="2404" y="0"/>
                    </a:cubicBezTo>
                    <a:lnTo>
                      <a:pt x="2404" y="0"/>
                    </a:lnTo>
                    <a:cubicBezTo>
                      <a:pt x="2576" y="0"/>
                      <a:pt x="6010" y="172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4293" y="3950"/>
                    </a:moveTo>
                    <a:cubicBezTo>
                      <a:pt x="4293" y="3950"/>
                      <a:pt x="4293" y="3778"/>
                      <a:pt x="4465" y="3778"/>
                    </a:cubicBezTo>
                    <a:lnTo>
                      <a:pt x="4465" y="3778"/>
                    </a:lnTo>
                    <a:lnTo>
                      <a:pt x="4121" y="3778"/>
                    </a:lnTo>
                    <a:lnTo>
                      <a:pt x="4293" y="3950"/>
                    </a:lnTo>
                    <a:lnTo>
                      <a:pt x="4293" y="3950"/>
                    </a:lnTo>
                    <a:close/>
                    <a:moveTo>
                      <a:pt x="4808" y="2404"/>
                    </a:moveTo>
                    <a:cubicBezTo>
                      <a:pt x="4808" y="2404"/>
                      <a:pt x="4808" y="2404"/>
                      <a:pt x="4808" y="2404"/>
                    </a:cubicBezTo>
                    <a:lnTo>
                      <a:pt x="4808" y="2404"/>
                    </a:lnTo>
                    <a:cubicBezTo>
                      <a:pt x="4808" y="2576"/>
                      <a:pt x="4808" y="2404"/>
                      <a:pt x="4808" y="2404"/>
                    </a:cubicBezTo>
                    <a:lnTo>
                      <a:pt x="4808" y="2404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1" name="图形 7">
              <a:extLst>
                <a:ext uri="{FF2B5EF4-FFF2-40B4-BE49-F238E27FC236}">
                  <a16:creationId xmlns:a16="http://schemas.microsoft.com/office/drawing/2014/main" xmlns="" id="{44FE0BB3-396D-4DF1-9DC2-46833A37B7C7}"/>
                </a:ext>
              </a:extLst>
            </p:cNvPr>
            <p:cNvGrpSpPr/>
            <p:nvPr/>
          </p:nvGrpSpPr>
          <p:grpSpPr>
            <a:xfrm>
              <a:off x="4487726" y="2628090"/>
              <a:ext cx="6181" cy="6258"/>
              <a:chOff x="4487726" y="2628090"/>
              <a:chExt cx="6181" cy="6258"/>
            </a:xfrm>
            <a:solidFill>
              <a:srgbClr val="B4B4B4"/>
            </a:solidFill>
          </p:grpSpPr>
          <p:sp>
            <p:nvSpPr>
              <p:cNvPr id="1603" name="任意多边形: 形状 1602">
                <a:extLst>
                  <a:ext uri="{FF2B5EF4-FFF2-40B4-BE49-F238E27FC236}">
                    <a16:creationId xmlns:a16="http://schemas.microsoft.com/office/drawing/2014/main" xmlns="" id="{39F01E50-4B5E-423E-8AB0-E08CC50FA9E5}"/>
                  </a:ext>
                </a:extLst>
              </p:cNvPr>
              <p:cNvSpPr/>
              <p:nvPr/>
            </p:nvSpPr>
            <p:spPr>
              <a:xfrm>
                <a:off x="4490130" y="263057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4" name="任意多边形: 形状 1603">
                <a:extLst>
                  <a:ext uri="{FF2B5EF4-FFF2-40B4-BE49-F238E27FC236}">
                    <a16:creationId xmlns:a16="http://schemas.microsoft.com/office/drawing/2014/main" xmlns="" id="{4850FDCD-F9A2-4445-9964-AF2415E5D3BA}"/>
                  </a:ext>
                </a:extLst>
              </p:cNvPr>
              <p:cNvSpPr/>
              <p:nvPr/>
            </p:nvSpPr>
            <p:spPr>
              <a:xfrm>
                <a:off x="4487726" y="2628090"/>
                <a:ext cx="6181" cy="6258"/>
              </a:xfrm>
              <a:custGeom>
                <a:avLst/>
                <a:gdLst>
                  <a:gd name="connsiteX0" fmla="*/ 2404 w 6181"/>
                  <a:gd name="connsiteY0" fmla="*/ 6086 h 6258"/>
                  <a:gd name="connsiteX1" fmla="*/ 2404 w 6181"/>
                  <a:gd name="connsiteY1" fmla="*/ 4713 h 6258"/>
                  <a:gd name="connsiteX2" fmla="*/ 2404 w 6181"/>
                  <a:gd name="connsiteY2" fmla="*/ 6086 h 6258"/>
                  <a:gd name="connsiteX3" fmla="*/ 0 w 6181"/>
                  <a:gd name="connsiteY3" fmla="*/ 6086 h 6258"/>
                  <a:gd name="connsiteX4" fmla="*/ 0 w 6181"/>
                  <a:gd name="connsiteY4" fmla="*/ 3682 h 6258"/>
                  <a:gd name="connsiteX5" fmla="*/ 0 w 6181"/>
                  <a:gd name="connsiteY5" fmla="*/ 2480 h 6258"/>
                  <a:gd name="connsiteX6" fmla="*/ 0 w 6181"/>
                  <a:gd name="connsiteY6" fmla="*/ 2480 h 6258"/>
                  <a:gd name="connsiteX7" fmla="*/ 0 w 6181"/>
                  <a:gd name="connsiteY7" fmla="*/ 420 h 6258"/>
                  <a:gd name="connsiteX8" fmla="*/ 1889 w 6181"/>
                  <a:gd name="connsiteY8" fmla="*/ 76 h 6258"/>
                  <a:gd name="connsiteX9" fmla="*/ 2576 w 6181"/>
                  <a:gd name="connsiteY9" fmla="*/ 76 h 6258"/>
                  <a:gd name="connsiteX10" fmla="*/ 2576 w 6181"/>
                  <a:gd name="connsiteY10" fmla="*/ 76 h 6258"/>
                  <a:gd name="connsiteX11" fmla="*/ 2919 w 6181"/>
                  <a:gd name="connsiteY11" fmla="*/ 76 h 6258"/>
                  <a:gd name="connsiteX12" fmla="*/ 2919 w 6181"/>
                  <a:gd name="connsiteY12" fmla="*/ 76 h 6258"/>
                  <a:gd name="connsiteX13" fmla="*/ 5495 w 6181"/>
                  <a:gd name="connsiteY13" fmla="*/ 1278 h 6258"/>
                  <a:gd name="connsiteX14" fmla="*/ 5495 w 6181"/>
                  <a:gd name="connsiteY14" fmla="*/ 1278 h 6258"/>
                  <a:gd name="connsiteX15" fmla="*/ 6182 w 6181"/>
                  <a:gd name="connsiteY15" fmla="*/ 3854 h 6258"/>
                  <a:gd name="connsiteX16" fmla="*/ 6182 w 6181"/>
                  <a:gd name="connsiteY16" fmla="*/ 3854 h 6258"/>
                  <a:gd name="connsiteX17" fmla="*/ 6182 w 6181"/>
                  <a:gd name="connsiteY17" fmla="*/ 6258 h 6258"/>
                  <a:gd name="connsiteX18" fmla="*/ 3778 w 6181"/>
                  <a:gd name="connsiteY18" fmla="*/ 6258 h 6258"/>
                  <a:gd name="connsiteX19" fmla="*/ 2404 w 6181"/>
                  <a:gd name="connsiteY19" fmla="*/ 6086 h 6258"/>
                  <a:gd name="connsiteX20" fmla="*/ 2404 w 6181"/>
                  <a:gd name="connsiteY20" fmla="*/ 6086 h 6258"/>
                  <a:gd name="connsiteX21" fmla="*/ 2576 w 6181"/>
                  <a:gd name="connsiteY21" fmla="*/ 3682 h 6258"/>
                  <a:gd name="connsiteX22" fmla="*/ 4636 w 6181"/>
                  <a:gd name="connsiteY22" fmla="*/ 3682 h 6258"/>
                  <a:gd name="connsiteX23" fmla="*/ 2576 w 6181"/>
                  <a:gd name="connsiteY23" fmla="*/ 3682 h 6258"/>
                  <a:gd name="connsiteX24" fmla="*/ 2576 w 6181"/>
                  <a:gd name="connsiteY24" fmla="*/ 3682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81" h="6258">
                    <a:moveTo>
                      <a:pt x="2404" y="6086"/>
                    </a:moveTo>
                    <a:lnTo>
                      <a:pt x="2404" y="4713"/>
                    </a:lnTo>
                    <a:lnTo>
                      <a:pt x="2404" y="6086"/>
                    </a:lnTo>
                    <a:lnTo>
                      <a:pt x="0" y="6086"/>
                    </a:lnTo>
                    <a:lnTo>
                      <a:pt x="0" y="3682"/>
                    </a:lnTo>
                    <a:cubicBezTo>
                      <a:pt x="0" y="2480"/>
                      <a:pt x="0" y="2480"/>
                      <a:pt x="0" y="2480"/>
                    </a:cubicBezTo>
                    <a:lnTo>
                      <a:pt x="0" y="2480"/>
                    </a:lnTo>
                    <a:lnTo>
                      <a:pt x="0" y="420"/>
                    </a:lnTo>
                    <a:lnTo>
                      <a:pt x="1889" y="76"/>
                    </a:lnTo>
                    <a:cubicBezTo>
                      <a:pt x="2576" y="-95"/>
                      <a:pt x="2576" y="76"/>
                      <a:pt x="2576" y="76"/>
                    </a:cubicBezTo>
                    <a:lnTo>
                      <a:pt x="2576" y="76"/>
                    </a:lnTo>
                    <a:cubicBezTo>
                      <a:pt x="2576" y="76"/>
                      <a:pt x="2748" y="76"/>
                      <a:pt x="2919" y="76"/>
                    </a:cubicBezTo>
                    <a:lnTo>
                      <a:pt x="2919" y="76"/>
                    </a:lnTo>
                    <a:cubicBezTo>
                      <a:pt x="3434" y="76"/>
                      <a:pt x="4293" y="76"/>
                      <a:pt x="5495" y="1278"/>
                    </a:cubicBezTo>
                    <a:lnTo>
                      <a:pt x="5495" y="1278"/>
                    </a:lnTo>
                    <a:cubicBezTo>
                      <a:pt x="6353" y="2824"/>
                      <a:pt x="6010" y="3167"/>
                      <a:pt x="6182" y="3854"/>
                    </a:cubicBezTo>
                    <a:lnTo>
                      <a:pt x="6182" y="3854"/>
                    </a:lnTo>
                    <a:lnTo>
                      <a:pt x="6182" y="6258"/>
                    </a:lnTo>
                    <a:lnTo>
                      <a:pt x="3778" y="6258"/>
                    </a:lnTo>
                    <a:cubicBezTo>
                      <a:pt x="3606" y="6086"/>
                      <a:pt x="3606" y="6086"/>
                      <a:pt x="2404" y="6086"/>
                    </a:cubicBezTo>
                    <a:lnTo>
                      <a:pt x="2404" y="6086"/>
                    </a:lnTo>
                    <a:close/>
                    <a:moveTo>
                      <a:pt x="2576" y="3682"/>
                    </a:moveTo>
                    <a:lnTo>
                      <a:pt x="4636" y="3682"/>
                    </a:lnTo>
                    <a:lnTo>
                      <a:pt x="2576" y="3682"/>
                    </a:lnTo>
                    <a:lnTo>
                      <a:pt x="2576" y="36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2" name="图形 7">
              <a:extLst>
                <a:ext uri="{FF2B5EF4-FFF2-40B4-BE49-F238E27FC236}">
                  <a16:creationId xmlns:a16="http://schemas.microsoft.com/office/drawing/2014/main" xmlns="" id="{194E5A26-CF1F-490E-A114-DBB3C7D5BCD1}"/>
                </a:ext>
              </a:extLst>
            </p:cNvPr>
            <p:cNvGrpSpPr/>
            <p:nvPr/>
          </p:nvGrpSpPr>
          <p:grpSpPr>
            <a:xfrm>
              <a:off x="4388474" y="2677792"/>
              <a:ext cx="9100" cy="14767"/>
              <a:chOff x="4388474" y="2677792"/>
              <a:chExt cx="9100" cy="14767"/>
            </a:xfrm>
            <a:solidFill>
              <a:srgbClr val="B4B4B4"/>
            </a:solidFill>
          </p:grpSpPr>
          <p:sp>
            <p:nvSpPr>
              <p:cNvPr id="1601" name="任意多边形: 形状 1600">
                <a:extLst>
                  <a:ext uri="{FF2B5EF4-FFF2-40B4-BE49-F238E27FC236}">
                    <a16:creationId xmlns:a16="http://schemas.microsoft.com/office/drawing/2014/main" xmlns="" id="{936CE7AE-3A46-4EDE-BA98-1CAC5B2C740D}"/>
                  </a:ext>
                </a:extLst>
              </p:cNvPr>
              <p:cNvSpPr/>
              <p:nvPr/>
            </p:nvSpPr>
            <p:spPr>
              <a:xfrm>
                <a:off x="4390707" y="2680366"/>
                <a:ext cx="3777" cy="9489"/>
              </a:xfrm>
              <a:custGeom>
                <a:avLst/>
                <a:gdLst>
                  <a:gd name="connsiteX0" fmla="*/ 0 w 3777"/>
                  <a:gd name="connsiteY0" fmla="*/ 2406 h 9489"/>
                  <a:gd name="connsiteX1" fmla="*/ 0 w 3777"/>
                  <a:gd name="connsiteY1" fmla="*/ 7558 h 9489"/>
                  <a:gd name="connsiteX2" fmla="*/ 2576 w 3777"/>
                  <a:gd name="connsiteY2" fmla="*/ 7558 h 9489"/>
                  <a:gd name="connsiteX3" fmla="*/ 3778 w 3777"/>
                  <a:gd name="connsiteY3" fmla="*/ 2 h 9489"/>
                  <a:gd name="connsiteX4" fmla="*/ 0 w 3777"/>
                  <a:gd name="connsiteY4" fmla="*/ 2406 h 9489"/>
                  <a:gd name="connsiteX5" fmla="*/ 0 w 3777"/>
                  <a:gd name="connsiteY5" fmla="*/ 2406 h 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9489">
                    <a:moveTo>
                      <a:pt x="0" y="2406"/>
                    </a:moveTo>
                    <a:cubicBezTo>
                      <a:pt x="0" y="2406"/>
                      <a:pt x="0" y="6184"/>
                      <a:pt x="0" y="7558"/>
                    </a:cubicBezTo>
                    <a:cubicBezTo>
                      <a:pt x="0" y="10134"/>
                      <a:pt x="2576" y="10134"/>
                      <a:pt x="2576" y="7558"/>
                    </a:cubicBezTo>
                    <a:cubicBezTo>
                      <a:pt x="2576" y="6356"/>
                      <a:pt x="3778" y="2"/>
                      <a:pt x="3778" y="2"/>
                    </a:cubicBezTo>
                    <a:cubicBezTo>
                      <a:pt x="3778" y="2"/>
                      <a:pt x="0" y="-169"/>
                      <a:pt x="0" y="2406"/>
                    </a:cubicBezTo>
                    <a:lnTo>
                      <a:pt x="0" y="24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2" name="任意多边形: 形状 1601">
                <a:extLst>
                  <a:ext uri="{FF2B5EF4-FFF2-40B4-BE49-F238E27FC236}">
                    <a16:creationId xmlns:a16="http://schemas.microsoft.com/office/drawing/2014/main" xmlns="" id="{632F1EE0-E8BC-4F69-B468-D623B5E68808}"/>
                  </a:ext>
                </a:extLst>
              </p:cNvPr>
              <p:cNvSpPr/>
              <p:nvPr/>
            </p:nvSpPr>
            <p:spPr>
              <a:xfrm>
                <a:off x="4388474" y="2677792"/>
                <a:ext cx="9100" cy="14767"/>
              </a:xfrm>
              <a:custGeom>
                <a:avLst/>
                <a:gdLst>
                  <a:gd name="connsiteX0" fmla="*/ 5667 w 9100"/>
                  <a:gd name="connsiteY0" fmla="*/ 13566 h 14767"/>
                  <a:gd name="connsiteX1" fmla="*/ 3606 w 9100"/>
                  <a:gd name="connsiteY1" fmla="*/ 14424 h 14767"/>
                  <a:gd name="connsiteX2" fmla="*/ 3606 w 9100"/>
                  <a:gd name="connsiteY2" fmla="*/ 14424 h 14767"/>
                  <a:gd name="connsiteX3" fmla="*/ 0 w 9100"/>
                  <a:gd name="connsiteY3" fmla="*/ 10131 h 14767"/>
                  <a:gd name="connsiteX4" fmla="*/ 0 w 9100"/>
                  <a:gd name="connsiteY4" fmla="*/ 10131 h 14767"/>
                  <a:gd name="connsiteX5" fmla="*/ 0 w 9100"/>
                  <a:gd name="connsiteY5" fmla="*/ 4980 h 14767"/>
                  <a:gd name="connsiteX6" fmla="*/ 0 w 9100"/>
                  <a:gd name="connsiteY6" fmla="*/ 4980 h 14767"/>
                  <a:gd name="connsiteX7" fmla="*/ 0 w 9100"/>
                  <a:gd name="connsiteY7" fmla="*/ 4980 h 14767"/>
                  <a:gd name="connsiteX8" fmla="*/ 0 w 9100"/>
                  <a:gd name="connsiteY8" fmla="*/ 4980 h 14767"/>
                  <a:gd name="connsiteX9" fmla="*/ 0 w 9100"/>
                  <a:gd name="connsiteY9" fmla="*/ 4980 h 14767"/>
                  <a:gd name="connsiteX10" fmla="*/ 172 w 9100"/>
                  <a:gd name="connsiteY10" fmla="*/ 4293 h 14767"/>
                  <a:gd name="connsiteX11" fmla="*/ 172 w 9100"/>
                  <a:gd name="connsiteY11" fmla="*/ 4293 h 14767"/>
                  <a:gd name="connsiteX12" fmla="*/ 6182 w 9100"/>
                  <a:gd name="connsiteY12" fmla="*/ 0 h 14767"/>
                  <a:gd name="connsiteX13" fmla="*/ 6182 w 9100"/>
                  <a:gd name="connsiteY13" fmla="*/ 0 h 14767"/>
                  <a:gd name="connsiteX14" fmla="*/ 9101 w 9100"/>
                  <a:gd name="connsiteY14" fmla="*/ 0 h 14767"/>
                  <a:gd name="connsiteX15" fmla="*/ 8586 w 9100"/>
                  <a:gd name="connsiteY15" fmla="*/ 2919 h 14767"/>
                  <a:gd name="connsiteX16" fmla="*/ 7384 w 9100"/>
                  <a:gd name="connsiteY16" fmla="*/ 10131 h 14767"/>
                  <a:gd name="connsiteX17" fmla="*/ 7384 w 9100"/>
                  <a:gd name="connsiteY17" fmla="*/ 10131 h 14767"/>
                  <a:gd name="connsiteX18" fmla="*/ 7384 w 9100"/>
                  <a:gd name="connsiteY18" fmla="*/ 14768 h 14767"/>
                  <a:gd name="connsiteX19" fmla="*/ 5667 w 9100"/>
                  <a:gd name="connsiteY19" fmla="*/ 13566 h 14767"/>
                  <a:gd name="connsiteX20" fmla="*/ 5667 w 9100"/>
                  <a:gd name="connsiteY20" fmla="*/ 13566 h 14767"/>
                  <a:gd name="connsiteX21" fmla="*/ 2232 w 9100"/>
                  <a:gd name="connsiteY21" fmla="*/ 4980 h 14767"/>
                  <a:gd name="connsiteX22" fmla="*/ 2232 w 9100"/>
                  <a:gd name="connsiteY22" fmla="*/ 4980 h 14767"/>
                  <a:gd name="connsiteX23" fmla="*/ 2232 w 9100"/>
                  <a:gd name="connsiteY23" fmla="*/ 4980 h 14767"/>
                  <a:gd name="connsiteX24" fmla="*/ 2232 w 9100"/>
                  <a:gd name="connsiteY24" fmla="*/ 4980 h 1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100" h="14767">
                    <a:moveTo>
                      <a:pt x="5667" y="13566"/>
                    </a:moveTo>
                    <a:cubicBezTo>
                      <a:pt x="5152" y="14081"/>
                      <a:pt x="4465" y="14252"/>
                      <a:pt x="3606" y="14424"/>
                    </a:cubicBezTo>
                    <a:lnTo>
                      <a:pt x="3606" y="14424"/>
                    </a:lnTo>
                    <a:cubicBezTo>
                      <a:pt x="1202" y="14424"/>
                      <a:pt x="0" y="12020"/>
                      <a:pt x="0" y="10131"/>
                    </a:cubicBezTo>
                    <a:lnTo>
                      <a:pt x="0" y="10131"/>
                    </a:lnTo>
                    <a:cubicBezTo>
                      <a:pt x="0" y="8758"/>
                      <a:pt x="0" y="4980"/>
                      <a:pt x="0" y="4980"/>
                    </a:cubicBezTo>
                    <a:lnTo>
                      <a:pt x="0" y="4980"/>
                    </a:lnTo>
                    <a:lnTo>
                      <a:pt x="0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ubicBezTo>
                      <a:pt x="0" y="4808"/>
                      <a:pt x="0" y="4465"/>
                      <a:pt x="172" y="4293"/>
                    </a:cubicBezTo>
                    <a:lnTo>
                      <a:pt x="172" y="4293"/>
                    </a:lnTo>
                    <a:cubicBezTo>
                      <a:pt x="1374" y="-687"/>
                      <a:pt x="6182" y="172"/>
                      <a:pt x="6182" y="0"/>
                    </a:cubicBezTo>
                    <a:lnTo>
                      <a:pt x="6182" y="0"/>
                    </a:lnTo>
                    <a:lnTo>
                      <a:pt x="9101" y="0"/>
                    </a:lnTo>
                    <a:lnTo>
                      <a:pt x="8586" y="2919"/>
                    </a:lnTo>
                    <a:cubicBezTo>
                      <a:pt x="8586" y="2919"/>
                      <a:pt x="7384" y="9444"/>
                      <a:pt x="7384" y="10131"/>
                    </a:cubicBezTo>
                    <a:lnTo>
                      <a:pt x="7384" y="10131"/>
                    </a:lnTo>
                    <a:lnTo>
                      <a:pt x="7384" y="14768"/>
                    </a:lnTo>
                    <a:lnTo>
                      <a:pt x="5667" y="13566"/>
                    </a:lnTo>
                    <a:lnTo>
                      <a:pt x="5667" y="13566"/>
                    </a:lnTo>
                    <a:close/>
                    <a:moveTo>
                      <a:pt x="2232" y="4980"/>
                    </a:moveTo>
                    <a:lnTo>
                      <a:pt x="2232" y="4980"/>
                    </a:lnTo>
                    <a:lnTo>
                      <a:pt x="2232" y="4980"/>
                    </a:lnTo>
                    <a:lnTo>
                      <a:pt x="223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3" name="图形 7">
              <a:extLst>
                <a:ext uri="{FF2B5EF4-FFF2-40B4-BE49-F238E27FC236}">
                  <a16:creationId xmlns:a16="http://schemas.microsoft.com/office/drawing/2014/main" xmlns="" id="{5765F92A-68BA-46DE-A1D6-797B6BB21600}"/>
                </a:ext>
              </a:extLst>
            </p:cNvPr>
            <p:cNvGrpSpPr/>
            <p:nvPr/>
          </p:nvGrpSpPr>
          <p:grpSpPr>
            <a:xfrm>
              <a:off x="4378858" y="2689973"/>
              <a:ext cx="12020" cy="11859"/>
              <a:chOff x="4378858" y="2689973"/>
              <a:chExt cx="12020" cy="11859"/>
            </a:xfrm>
            <a:solidFill>
              <a:srgbClr val="B4B4B4"/>
            </a:solidFill>
          </p:grpSpPr>
          <p:sp>
            <p:nvSpPr>
              <p:cNvPr id="1599" name="任意多边形: 形状 1598">
                <a:extLst>
                  <a:ext uri="{FF2B5EF4-FFF2-40B4-BE49-F238E27FC236}">
                    <a16:creationId xmlns:a16="http://schemas.microsoft.com/office/drawing/2014/main" xmlns="" id="{1388F6F0-9E39-48B7-B9E7-CE37A9FC90DE}"/>
                  </a:ext>
                </a:extLst>
              </p:cNvPr>
              <p:cNvSpPr/>
              <p:nvPr/>
            </p:nvSpPr>
            <p:spPr>
              <a:xfrm>
                <a:off x="4383151" y="2692533"/>
                <a:ext cx="5042" cy="5693"/>
              </a:xfrm>
              <a:custGeom>
                <a:avLst/>
                <a:gdLst>
                  <a:gd name="connsiteX0" fmla="*/ 2576 w 5042"/>
                  <a:gd name="connsiteY0" fmla="*/ 542 h 5693"/>
                  <a:gd name="connsiteX1" fmla="*/ 0 w 5042"/>
                  <a:gd name="connsiteY1" fmla="*/ 5694 h 5693"/>
                  <a:gd name="connsiteX2" fmla="*/ 4980 w 5042"/>
                  <a:gd name="connsiteY2" fmla="*/ 3118 h 5693"/>
                  <a:gd name="connsiteX3" fmla="*/ 2576 w 5042"/>
                  <a:gd name="connsiteY3" fmla="*/ 542 h 5693"/>
                  <a:gd name="connsiteX4" fmla="*/ 2576 w 5042"/>
                  <a:gd name="connsiteY4" fmla="*/ 542 h 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2" h="5693">
                    <a:moveTo>
                      <a:pt x="2576" y="542"/>
                    </a:moveTo>
                    <a:lnTo>
                      <a:pt x="0" y="5694"/>
                    </a:lnTo>
                    <a:cubicBezTo>
                      <a:pt x="0" y="5694"/>
                      <a:pt x="4980" y="4492"/>
                      <a:pt x="4980" y="3118"/>
                    </a:cubicBezTo>
                    <a:cubicBezTo>
                      <a:pt x="5152" y="542"/>
                      <a:pt x="5152" y="-831"/>
                      <a:pt x="2576" y="542"/>
                    </a:cubicBezTo>
                    <a:lnTo>
                      <a:pt x="2576" y="5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0" name="任意多边形: 形状 1599">
                <a:extLst>
                  <a:ext uri="{FF2B5EF4-FFF2-40B4-BE49-F238E27FC236}">
                    <a16:creationId xmlns:a16="http://schemas.microsoft.com/office/drawing/2014/main" xmlns="" id="{291FA805-4084-49D5-8072-376F61D0D8C2}"/>
                  </a:ext>
                </a:extLst>
              </p:cNvPr>
              <p:cNvSpPr/>
              <p:nvPr/>
            </p:nvSpPr>
            <p:spPr>
              <a:xfrm>
                <a:off x="4378858" y="2689973"/>
                <a:ext cx="12020" cy="11859"/>
              </a:xfrm>
              <a:custGeom>
                <a:avLst/>
                <a:gdLst>
                  <a:gd name="connsiteX0" fmla="*/ 2232 w 12020"/>
                  <a:gd name="connsiteY0" fmla="*/ 7051 h 11859"/>
                  <a:gd name="connsiteX1" fmla="*/ 4808 w 12020"/>
                  <a:gd name="connsiteY1" fmla="*/ 1900 h 11859"/>
                  <a:gd name="connsiteX2" fmla="*/ 7040 w 12020"/>
                  <a:gd name="connsiteY2" fmla="*/ 2930 h 11859"/>
                  <a:gd name="connsiteX3" fmla="*/ 5838 w 12020"/>
                  <a:gd name="connsiteY3" fmla="*/ 870 h 11859"/>
                  <a:gd name="connsiteX4" fmla="*/ 8586 w 12020"/>
                  <a:gd name="connsiteY4" fmla="*/ 11 h 11859"/>
                  <a:gd name="connsiteX5" fmla="*/ 8586 w 12020"/>
                  <a:gd name="connsiteY5" fmla="*/ 11 h 11859"/>
                  <a:gd name="connsiteX6" fmla="*/ 11848 w 12020"/>
                  <a:gd name="connsiteY6" fmla="*/ 2758 h 11859"/>
                  <a:gd name="connsiteX7" fmla="*/ 11848 w 12020"/>
                  <a:gd name="connsiteY7" fmla="*/ 2758 h 11859"/>
                  <a:gd name="connsiteX8" fmla="*/ 12020 w 12020"/>
                  <a:gd name="connsiteY8" fmla="*/ 5506 h 11859"/>
                  <a:gd name="connsiteX9" fmla="*/ 12020 w 12020"/>
                  <a:gd name="connsiteY9" fmla="*/ 5506 h 11859"/>
                  <a:gd name="connsiteX10" fmla="*/ 5152 w 12020"/>
                  <a:gd name="connsiteY10" fmla="*/ 10486 h 11859"/>
                  <a:gd name="connsiteX11" fmla="*/ 5152 w 12020"/>
                  <a:gd name="connsiteY11" fmla="*/ 10486 h 11859"/>
                  <a:gd name="connsiteX12" fmla="*/ 0 w 12020"/>
                  <a:gd name="connsiteY12" fmla="*/ 11859 h 11859"/>
                  <a:gd name="connsiteX13" fmla="*/ 2232 w 12020"/>
                  <a:gd name="connsiteY13" fmla="*/ 7051 h 11859"/>
                  <a:gd name="connsiteX14" fmla="*/ 2232 w 12020"/>
                  <a:gd name="connsiteY14" fmla="*/ 7051 h 1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0" h="11859">
                    <a:moveTo>
                      <a:pt x="2232" y="7051"/>
                    </a:moveTo>
                    <a:lnTo>
                      <a:pt x="4808" y="1900"/>
                    </a:lnTo>
                    <a:lnTo>
                      <a:pt x="7040" y="2930"/>
                    </a:lnTo>
                    <a:lnTo>
                      <a:pt x="5838" y="870"/>
                    </a:lnTo>
                    <a:cubicBezTo>
                      <a:pt x="6697" y="354"/>
                      <a:pt x="7556" y="11"/>
                      <a:pt x="8586" y="11"/>
                    </a:cubicBezTo>
                    <a:lnTo>
                      <a:pt x="8586" y="11"/>
                    </a:lnTo>
                    <a:cubicBezTo>
                      <a:pt x="10303" y="-161"/>
                      <a:pt x="11848" y="1728"/>
                      <a:pt x="11848" y="2758"/>
                    </a:cubicBezTo>
                    <a:lnTo>
                      <a:pt x="11848" y="2758"/>
                    </a:lnTo>
                    <a:cubicBezTo>
                      <a:pt x="12020" y="3789"/>
                      <a:pt x="12020" y="4647"/>
                      <a:pt x="12020" y="5506"/>
                    </a:cubicBezTo>
                    <a:lnTo>
                      <a:pt x="12020" y="5506"/>
                    </a:lnTo>
                    <a:cubicBezTo>
                      <a:pt x="9960" y="11001"/>
                      <a:pt x="5323" y="9627"/>
                      <a:pt x="5152" y="10486"/>
                    </a:cubicBezTo>
                    <a:lnTo>
                      <a:pt x="5152" y="10486"/>
                    </a:lnTo>
                    <a:lnTo>
                      <a:pt x="0" y="11859"/>
                    </a:lnTo>
                    <a:lnTo>
                      <a:pt x="2232" y="7051"/>
                    </a:lnTo>
                    <a:lnTo>
                      <a:pt x="2232" y="70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4" name="图形 7">
              <a:extLst>
                <a:ext uri="{FF2B5EF4-FFF2-40B4-BE49-F238E27FC236}">
                  <a16:creationId xmlns:a16="http://schemas.microsoft.com/office/drawing/2014/main" xmlns="" id="{CBB46618-D679-4A84-9235-0CFF0AA1DE23}"/>
                </a:ext>
              </a:extLst>
            </p:cNvPr>
            <p:cNvGrpSpPr/>
            <p:nvPr/>
          </p:nvGrpSpPr>
          <p:grpSpPr>
            <a:xfrm>
              <a:off x="4347091" y="2690156"/>
              <a:ext cx="7040" cy="5838"/>
              <a:chOff x="4347091" y="2690156"/>
              <a:chExt cx="7040" cy="5838"/>
            </a:xfrm>
            <a:solidFill>
              <a:srgbClr val="B4B4B4"/>
            </a:solidFill>
          </p:grpSpPr>
          <p:sp>
            <p:nvSpPr>
              <p:cNvPr id="1597" name="任意多边形: 形状 1596">
                <a:extLst>
                  <a:ext uri="{FF2B5EF4-FFF2-40B4-BE49-F238E27FC236}">
                    <a16:creationId xmlns:a16="http://schemas.microsoft.com/office/drawing/2014/main" xmlns="" id="{3EBA7950-CCA7-4689-884A-F4C3C89AA663}"/>
                  </a:ext>
                </a:extLst>
              </p:cNvPr>
              <p:cNvSpPr/>
              <p:nvPr/>
            </p:nvSpPr>
            <p:spPr>
              <a:xfrm>
                <a:off x="4350525" y="2691873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lnTo>
                      <a:pt x="0" y="1202"/>
                    </a:ln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8" name="任意多边形: 形状 1597">
                <a:extLst>
                  <a:ext uri="{FF2B5EF4-FFF2-40B4-BE49-F238E27FC236}">
                    <a16:creationId xmlns:a16="http://schemas.microsoft.com/office/drawing/2014/main" xmlns="" id="{B834A70F-3BA0-44C5-9E66-83768D35F27D}"/>
                  </a:ext>
                </a:extLst>
              </p:cNvPr>
              <p:cNvSpPr/>
              <p:nvPr/>
            </p:nvSpPr>
            <p:spPr>
              <a:xfrm>
                <a:off x="4347091" y="2690156"/>
                <a:ext cx="7040" cy="5838"/>
              </a:xfrm>
              <a:custGeom>
                <a:avLst/>
                <a:gdLst>
                  <a:gd name="connsiteX0" fmla="*/ 0 w 7040"/>
                  <a:gd name="connsiteY0" fmla="*/ 2919 h 5838"/>
                  <a:gd name="connsiteX1" fmla="*/ 1717 w 7040"/>
                  <a:gd name="connsiteY1" fmla="*/ 1202 h 5838"/>
                  <a:gd name="connsiteX2" fmla="*/ 2919 w 7040"/>
                  <a:gd name="connsiteY2" fmla="*/ 0 h 5838"/>
                  <a:gd name="connsiteX3" fmla="*/ 7040 w 7040"/>
                  <a:gd name="connsiteY3" fmla="*/ 1717 h 5838"/>
                  <a:gd name="connsiteX4" fmla="*/ 7040 w 7040"/>
                  <a:gd name="connsiteY4" fmla="*/ 2919 h 5838"/>
                  <a:gd name="connsiteX5" fmla="*/ 7040 w 7040"/>
                  <a:gd name="connsiteY5" fmla="*/ 4121 h 5838"/>
                  <a:gd name="connsiteX6" fmla="*/ 5495 w 7040"/>
                  <a:gd name="connsiteY6" fmla="*/ 4121 h 5838"/>
                  <a:gd name="connsiteX7" fmla="*/ 7040 w 7040"/>
                  <a:gd name="connsiteY7" fmla="*/ 4121 h 5838"/>
                  <a:gd name="connsiteX8" fmla="*/ 2919 w 7040"/>
                  <a:gd name="connsiteY8" fmla="*/ 5838 h 5838"/>
                  <a:gd name="connsiteX9" fmla="*/ 0 w 7040"/>
                  <a:gd name="connsiteY9" fmla="*/ 2919 h 5838"/>
                  <a:gd name="connsiteX10" fmla="*/ 0 w 7040"/>
                  <a:gd name="connsiteY10" fmla="*/ 2919 h 5838"/>
                  <a:gd name="connsiteX11" fmla="*/ 4636 w 7040"/>
                  <a:gd name="connsiteY11" fmla="*/ 4121 h 5838"/>
                  <a:gd name="connsiteX12" fmla="*/ 4636 w 7040"/>
                  <a:gd name="connsiteY12" fmla="*/ 4121 h 5838"/>
                  <a:gd name="connsiteX13" fmla="*/ 4636 w 7040"/>
                  <a:gd name="connsiteY13" fmla="*/ 4121 h 5838"/>
                  <a:gd name="connsiteX14" fmla="*/ 4636 w 7040"/>
                  <a:gd name="connsiteY14" fmla="*/ 4121 h 5838"/>
                  <a:gd name="connsiteX15" fmla="*/ 4636 w 7040"/>
                  <a:gd name="connsiteY15" fmla="*/ 4121 h 5838"/>
                  <a:gd name="connsiteX16" fmla="*/ 4636 w 7040"/>
                  <a:gd name="connsiteY16" fmla="*/ 4121 h 5838"/>
                  <a:gd name="connsiteX17" fmla="*/ 5839 w 7040"/>
                  <a:gd name="connsiteY17" fmla="*/ 2919 h 5838"/>
                  <a:gd name="connsiteX18" fmla="*/ 6354 w 7040"/>
                  <a:gd name="connsiteY18" fmla="*/ 2404 h 5838"/>
                  <a:gd name="connsiteX19" fmla="*/ 5839 w 7040"/>
                  <a:gd name="connsiteY19" fmla="*/ 2919 h 5838"/>
                  <a:gd name="connsiteX20" fmla="*/ 5839 w 7040"/>
                  <a:gd name="connsiteY20" fmla="*/ 2919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40" h="5838">
                    <a:moveTo>
                      <a:pt x="0" y="2919"/>
                    </a:moveTo>
                    <a:lnTo>
                      <a:pt x="1717" y="1202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2919"/>
                    </a:lnTo>
                    <a:lnTo>
                      <a:pt x="7040" y="4121"/>
                    </a:lnTo>
                    <a:lnTo>
                      <a:pt x="5495" y="4121"/>
                    </a:lnTo>
                    <a:lnTo>
                      <a:pt x="7040" y="4121"/>
                    </a:lnTo>
                    <a:lnTo>
                      <a:pt x="2919" y="5838"/>
                    </a:lnTo>
                    <a:lnTo>
                      <a:pt x="0" y="2919"/>
                    </a:lnTo>
                    <a:lnTo>
                      <a:pt x="0" y="2919"/>
                    </a:lnTo>
                    <a:close/>
                    <a:moveTo>
                      <a:pt x="4636" y="4121"/>
                    </a:moveTo>
                    <a:lnTo>
                      <a:pt x="4636" y="4121"/>
                    </a:lnTo>
                    <a:lnTo>
                      <a:pt x="4636" y="4121"/>
                    </a:lnTo>
                    <a:lnTo>
                      <a:pt x="4636" y="4121"/>
                    </a:lnTo>
                    <a:lnTo>
                      <a:pt x="4636" y="4121"/>
                    </a:lnTo>
                    <a:lnTo>
                      <a:pt x="4636" y="4121"/>
                    </a:lnTo>
                    <a:close/>
                    <a:moveTo>
                      <a:pt x="5839" y="2919"/>
                    </a:moveTo>
                    <a:lnTo>
                      <a:pt x="6354" y="2404"/>
                    </a:lnTo>
                    <a:lnTo>
                      <a:pt x="5839" y="2919"/>
                    </a:lnTo>
                    <a:lnTo>
                      <a:pt x="5839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5" name="图形 7">
              <a:extLst>
                <a:ext uri="{FF2B5EF4-FFF2-40B4-BE49-F238E27FC236}">
                  <a16:creationId xmlns:a16="http://schemas.microsoft.com/office/drawing/2014/main" xmlns="" id="{A2C1BFB7-34E5-4E63-B966-E10AB64F4C10}"/>
                </a:ext>
              </a:extLst>
            </p:cNvPr>
            <p:cNvGrpSpPr/>
            <p:nvPr/>
          </p:nvGrpSpPr>
          <p:grpSpPr>
            <a:xfrm>
              <a:off x="4333010" y="2695823"/>
              <a:ext cx="6009" cy="6010"/>
              <a:chOff x="4333010" y="2695823"/>
              <a:chExt cx="6009" cy="6010"/>
            </a:xfrm>
            <a:solidFill>
              <a:srgbClr val="B4B4B4"/>
            </a:solidFill>
          </p:grpSpPr>
          <p:sp>
            <p:nvSpPr>
              <p:cNvPr id="1595" name="任意多边形: 形状 1594">
                <a:extLst>
                  <a:ext uri="{FF2B5EF4-FFF2-40B4-BE49-F238E27FC236}">
                    <a16:creationId xmlns:a16="http://schemas.microsoft.com/office/drawing/2014/main" xmlns="" id="{06CAC352-0E30-499A-835B-82D1D2418BEF}"/>
                  </a:ext>
                </a:extLst>
              </p:cNvPr>
              <p:cNvSpPr/>
              <p:nvPr/>
            </p:nvSpPr>
            <p:spPr>
              <a:xfrm>
                <a:off x="4335414" y="2698227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6" name="任意多边形: 形状 1595">
                <a:extLst>
                  <a:ext uri="{FF2B5EF4-FFF2-40B4-BE49-F238E27FC236}">
                    <a16:creationId xmlns:a16="http://schemas.microsoft.com/office/drawing/2014/main" xmlns="" id="{B6DA365C-F8BC-4AFE-AE2D-CFE10543FBA9}"/>
                  </a:ext>
                </a:extLst>
              </p:cNvPr>
              <p:cNvSpPr/>
              <p:nvPr/>
            </p:nvSpPr>
            <p:spPr>
              <a:xfrm>
                <a:off x="4333010" y="2695823"/>
                <a:ext cx="6009" cy="6010"/>
              </a:xfrm>
              <a:custGeom>
                <a:avLst/>
                <a:gdLst>
                  <a:gd name="connsiteX0" fmla="*/ 3606 w 6009"/>
                  <a:gd name="connsiteY0" fmla="*/ 6010 h 6010"/>
                  <a:gd name="connsiteX1" fmla="*/ 2404 w 6009"/>
                  <a:gd name="connsiteY1" fmla="*/ 6010 h 6010"/>
                  <a:gd name="connsiteX2" fmla="*/ 0 w 6009"/>
                  <a:gd name="connsiteY2" fmla="*/ 6010 h 6010"/>
                  <a:gd name="connsiteX3" fmla="*/ 0 w 6009"/>
                  <a:gd name="connsiteY3" fmla="*/ 3606 h 6010"/>
                  <a:gd name="connsiteX4" fmla="*/ 0 w 6009"/>
                  <a:gd name="connsiteY4" fmla="*/ 2404 h 6010"/>
                  <a:gd name="connsiteX5" fmla="*/ 0 w 6009"/>
                  <a:gd name="connsiteY5" fmla="*/ 2404 h 6010"/>
                  <a:gd name="connsiteX6" fmla="*/ 0 w 6009"/>
                  <a:gd name="connsiteY6" fmla="*/ 0 h 6010"/>
                  <a:gd name="connsiteX7" fmla="*/ 2404 w 6009"/>
                  <a:gd name="connsiteY7" fmla="*/ 0 h 6010"/>
                  <a:gd name="connsiteX8" fmla="*/ 6010 w 6009"/>
                  <a:gd name="connsiteY8" fmla="*/ 3606 h 6010"/>
                  <a:gd name="connsiteX9" fmla="*/ 6010 w 6009"/>
                  <a:gd name="connsiteY9" fmla="*/ 3606 h 6010"/>
                  <a:gd name="connsiteX10" fmla="*/ 6010 w 6009"/>
                  <a:gd name="connsiteY10" fmla="*/ 6010 h 6010"/>
                  <a:gd name="connsiteX11" fmla="*/ 3606 w 6009"/>
                  <a:gd name="connsiteY11" fmla="*/ 6010 h 6010"/>
                  <a:gd name="connsiteX12" fmla="*/ 3606 w 6009"/>
                  <a:gd name="connsiteY12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9" h="6010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6" name="图形 7">
              <a:extLst>
                <a:ext uri="{FF2B5EF4-FFF2-40B4-BE49-F238E27FC236}">
                  <a16:creationId xmlns:a16="http://schemas.microsoft.com/office/drawing/2014/main" xmlns="" id="{1A20A992-7669-4834-A396-6F142A7F7B5E}"/>
                </a:ext>
              </a:extLst>
            </p:cNvPr>
            <p:cNvGrpSpPr/>
            <p:nvPr/>
          </p:nvGrpSpPr>
          <p:grpSpPr>
            <a:xfrm>
              <a:off x="4319101" y="2697025"/>
              <a:ext cx="4808" cy="1202"/>
              <a:chOff x="4319101" y="2697025"/>
              <a:chExt cx="4808" cy="1202"/>
            </a:xfrm>
            <a:solidFill>
              <a:srgbClr val="B4B4B4"/>
            </a:solidFill>
          </p:grpSpPr>
          <p:sp>
            <p:nvSpPr>
              <p:cNvPr id="1593" name="任意多边形: 形状 1592">
                <a:extLst>
                  <a:ext uri="{FF2B5EF4-FFF2-40B4-BE49-F238E27FC236}">
                    <a16:creationId xmlns:a16="http://schemas.microsoft.com/office/drawing/2014/main" xmlns="" id="{2EA2F15E-80C7-4383-9D68-6394F9BBD4A6}"/>
                  </a:ext>
                </a:extLst>
              </p:cNvPr>
              <p:cNvSpPr/>
              <p:nvPr/>
            </p:nvSpPr>
            <p:spPr>
              <a:xfrm>
                <a:off x="4321505" y="2697025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4" name="任意多边形: 形状 1593">
                <a:extLst>
                  <a:ext uri="{FF2B5EF4-FFF2-40B4-BE49-F238E27FC236}">
                    <a16:creationId xmlns:a16="http://schemas.microsoft.com/office/drawing/2014/main" xmlns="" id="{CCDBE5F1-449A-4EA4-B36B-BF1A91B5A95C}"/>
                  </a:ext>
                </a:extLst>
              </p:cNvPr>
              <p:cNvSpPr/>
              <p:nvPr/>
            </p:nvSpPr>
            <p:spPr>
              <a:xfrm>
                <a:off x="4319101" y="2697025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172 h 1202"/>
                  <a:gd name="connsiteX2" fmla="*/ 0 w 4808"/>
                  <a:gd name="connsiteY2" fmla="*/ 172 h 1202"/>
                  <a:gd name="connsiteX3" fmla="*/ 0 w 4808"/>
                  <a:gd name="connsiteY3" fmla="*/ 0 h 1202"/>
                  <a:gd name="connsiteX4" fmla="*/ 4808 w 4808"/>
                  <a:gd name="connsiteY4" fmla="*/ 0 h 1202"/>
                  <a:gd name="connsiteX5" fmla="*/ 4808 w 4808"/>
                  <a:gd name="connsiteY5" fmla="*/ 1202 h 1202"/>
                  <a:gd name="connsiteX6" fmla="*/ 4808 w 4808"/>
                  <a:gd name="connsiteY6" fmla="*/ 1202 h 1202"/>
                  <a:gd name="connsiteX7" fmla="*/ 0 w 4808"/>
                  <a:gd name="connsiteY7" fmla="*/ 1202 h 1202"/>
                  <a:gd name="connsiteX8" fmla="*/ 0 w 4808"/>
                  <a:gd name="connsiteY8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515"/>
                      <a:pt x="0" y="343"/>
                      <a:pt x="0" y="172"/>
                    </a:cubicBezTo>
                    <a:lnTo>
                      <a:pt x="0" y="172"/>
                    </a:ln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7" name="图形 7">
              <a:extLst>
                <a:ext uri="{FF2B5EF4-FFF2-40B4-BE49-F238E27FC236}">
                  <a16:creationId xmlns:a16="http://schemas.microsoft.com/office/drawing/2014/main" xmlns="" id="{8E951944-95AB-41D5-87C6-277334759339}"/>
                </a:ext>
              </a:extLst>
            </p:cNvPr>
            <p:cNvGrpSpPr/>
            <p:nvPr/>
          </p:nvGrpSpPr>
          <p:grpSpPr>
            <a:xfrm>
              <a:off x="4308970" y="2676762"/>
              <a:ext cx="6010" cy="7383"/>
              <a:chOff x="4308970" y="2676762"/>
              <a:chExt cx="6010" cy="7383"/>
            </a:xfrm>
            <a:solidFill>
              <a:srgbClr val="B4B4B4"/>
            </a:solidFill>
          </p:grpSpPr>
          <p:sp>
            <p:nvSpPr>
              <p:cNvPr id="1591" name="任意多边形: 形状 1590">
                <a:extLst>
                  <a:ext uri="{FF2B5EF4-FFF2-40B4-BE49-F238E27FC236}">
                    <a16:creationId xmlns:a16="http://schemas.microsoft.com/office/drawing/2014/main" xmlns="" id="{9667D7E5-5A38-48BD-AA87-3289C6520C18}"/>
                  </a:ext>
                </a:extLst>
              </p:cNvPr>
              <p:cNvSpPr/>
              <p:nvPr/>
            </p:nvSpPr>
            <p:spPr>
              <a:xfrm>
                <a:off x="4311374" y="2679338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2" name="任意多边形: 形状 1591">
                <a:extLst>
                  <a:ext uri="{FF2B5EF4-FFF2-40B4-BE49-F238E27FC236}">
                    <a16:creationId xmlns:a16="http://schemas.microsoft.com/office/drawing/2014/main" xmlns="" id="{F381E836-3829-407C-8C44-5F9CE489ABB7}"/>
                  </a:ext>
                </a:extLst>
              </p:cNvPr>
              <p:cNvSpPr/>
              <p:nvPr/>
            </p:nvSpPr>
            <p:spPr>
              <a:xfrm>
                <a:off x="4308970" y="2676762"/>
                <a:ext cx="6010" cy="7383"/>
              </a:xfrm>
              <a:custGeom>
                <a:avLst/>
                <a:gdLst>
                  <a:gd name="connsiteX0" fmla="*/ 0 w 6010"/>
                  <a:gd name="connsiteY0" fmla="*/ 7384 h 7383"/>
                  <a:gd name="connsiteX1" fmla="*/ 0 w 6010"/>
                  <a:gd name="connsiteY1" fmla="*/ 4980 h 7383"/>
                  <a:gd name="connsiteX2" fmla="*/ 0 w 6010"/>
                  <a:gd name="connsiteY2" fmla="*/ 3606 h 7383"/>
                  <a:gd name="connsiteX3" fmla="*/ 0 w 6010"/>
                  <a:gd name="connsiteY3" fmla="*/ 0 h 7383"/>
                  <a:gd name="connsiteX4" fmla="*/ 2404 w 6010"/>
                  <a:gd name="connsiteY4" fmla="*/ 0 h 7383"/>
                  <a:gd name="connsiteX5" fmla="*/ 6010 w 6010"/>
                  <a:gd name="connsiteY5" fmla="*/ 3606 h 7383"/>
                  <a:gd name="connsiteX6" fmla="*/ 6010 w 6010"/>
                  <a:gd name="connsiteY6" fmla="*/ 3606 h 7383"/>
                  <a:gd name="connsiteX7" fmla="*/ 2404 w 6010"/>
                  <a:gd name="connsiteY7" fmla="*/ 7384 h 7383"/>
                  <a:gd name="connsiteX8" fmla="*/ 2404 w 6010"/>
                  <a:gd name="connsiteY8" fmla="*/ 7384 h 7383"/>
                  <a:gd name="connsiteX9" fmla="*/ 0 w 6010"/>
                  <a:gd name="connsiteY9" fmla="*/ 7384 h 7383"/>
                  <a:gd name="connsiteX10" fmla="*/ 0 w 6010"/>
                  <a:gd name="connsiteY10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10" h="7383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010" y="3606"/>
                      <a:pt x="6010" y="3606"/>
                    </a:cubicBezTo>
                    <a:lnTo>
                      <a:pt x="6010" y="3606"/>
                    </a:lnTo>
                    <a:cubicBezTo>
                      <a:pt x="6010" y="3606"/>
                      <a:pt x="5839" y="7040"/>
                      <a:pt x="2404" y="7384"/>
                    </a:cubicBezTo>
                    <a:lnTo>
                      <a:pt x="2404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8" name="图形 7">
              <a:extLst>
                <a:ext uri="{FF2B5EF4-FFF2-40B4-BE49-F238E27FC236}">
                  <a16:creationId xmlns:a16="http://schemas.microsoft.com/office/drawing/2014/main" xmlns="" id="{17B1CA56-1341-4862-ACBC-E8CF96EE1736}"/>
                </a:ext>
              </a:extLst>
            </p:cNvPr>
            <p:cNvGrpSpPr/>
            <p:nvPr/>
          </p:nvGrpSpPr>
          <p:grpSpPr>
            <a:xfrm>
              <a:off x="4332323" y="2904801"/>
              <a:ext cx="7212" cy="9959"/>
              <a:chOff x="4332323" y="2904801"/>
              <a:chExt cx="7212" cy="9959"/>
            </a:xfrm>
            <a:solidFill>
              <a:srgbClr val="B4B4B4"/>
            </a:solidFill>
          </p:grpSpPr>
          <p:sp>
            <p:nvSpPr>
              <p:cNvPr id="1589" name="任意多边形: 形状 1588">
                <a:extLst>
                  <a:ext uri="{FF2B5EF4-FFF2-40B4-BE49-F238E27FC236}">
                    <a16:creationId xmlns:a16="http://schemas.microsoft.com/office/drawing/2014/main" xmlns="" id="{ACE8E0C3-2900-4DCF-B9FF-8A4DFA255D71}"/>
                  </a:ext>
                </a:extLst>
              </p:cNvPr>
              <p:cNvSpPr/>
              <p:nvPr/>
            </p:nvSpPr>
            <p:spPr>
              <a:xfrm>
                <a:off x="4334899" y="2906518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0" name="任意多边形: 形状 1589">
                <a:extLst>
                  <a:ext uri="{FF2B5EF4-FFF2-40B4-BE49-F238E27FC236}">
                    <a16:creationId xmlns:a16="http://schemas.microsoft.com/office/drawing/2014/main" xmlns="" id="{F8BC324D-C4FE-4B4F-8587-E27982D5608C}"/>
                  </a:ext>
                </a:extLst>
              </p:cNvPr>
              <p:cNvSpPr/>
              <p:nvPr/>
            </p:nvSpPr>
            <p:spPr>
              <a:xfrm>
                <a:off x="4332323" y="2904801"/>
                <a:ext cx="7212" cy="9959"/>
              </a:xfrm>
              <a:custGeom>
                <a:avLst/>
                <a:gdLst>
                  <a:gd name="connsiteX0" fmla="*/ 0 w 7212"/>
                  <a:gd name="connsiteY0" fmla="*/ 4121 h 9959"/>
                  <a:gd name="connsiteX1" fmla="*/ 0 w 7212"/>
                  <a:gd name="connsiteY1" fmla="*/ 2919 h 9959"/>
                  <a:gd name="connsiteX2" fmla="*/ 0 w 7212"/>
                  <a:gd name="connsiteY2" fmla="*/ 1717 h 9959"/>
                  <a:gd name="connsiteX3" fmla="*/ 4121 w 7212"/>
                  <a:gd name="connsiteY3" fmla="*/ 0 h 9959"/>
                  <a:gd name="connsiteX4" fmla="*/ 7212 w 7212"/>
                  <a:gd name="connsiteY4" fmla="*/ 2919 h 9959"/>
                  <a:gd name="connsiteX5" fmla="*/ 5495 w 7212"/>
                  <a:gd name="connsiteY5" fmla="*/ 4636 h 9959"/>
                  <a:gd name="connsiteX6" fmla="*/ 4293 w 7212"/>
                  <a:gd name="connsiteY6" fmla="*/ 5838 h 9959"/>
                  <a:gd name="connsiteX7" fmla="*/ 2576 w 7212"/>
                  <a:gd name="connsiteY7" fmla="*/ 4121 h 9959"/>
                  <a:gd name="connsiteX8" fmla="*/ 4293 w 7212"/>
                  <a:gd name="connsiteY8" fmla="*/ 5838 h 9959"/>
                  <a:gd name="connsiteX9" fmla="*/ 0 w 7212"/>
                  <a:gd name="connsiteY9" fmla="*/ 9960 h 9959"/>
                  <a:gd name="connsiteX10" fmla="*/ 0 w 7212"/>
                  <a:gd name="connsiteY10" fmla="*/ 4121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12" h="9959">
                    <a:moveTo>
                      <a:pt x="0" y="4121"/>
                    </a:move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7212" y="2919"/>
                    </a:lnTo>
                    <a:lnTo>
                      <a:pt x="5495" y="4636"/>
                    </a:lnTo>
                    <a:lnTo>
                      <a:pt x="4293" y="5838"/>
                    </a:lnTo>
                    <a:lnTo>
                      <a:pt x="2576" y="4121"/>
                    </a:lnTo>
                    <a:lnTo>
                      <a:pt x="4293" y="5838"/>
                    </a:lnTo>
                    <a:lnTo>
                      <a:pt x="0" y="9960"/>
                    </a:lnTo>
                    <a:lnTo>
                      <a:pt x="0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9" name="图形 7">
              <a:extLst>
                <a:ext uri="{FF2B5EF4-FFF2-40B4-BE49-F238E27FC236}">
                  <a16:creationId xmlns:a16="http://schemas.microsoft.com/office/drawing/2014/main" xmlns="" id="{331C0E97-D585-424D-8A45-B0B9E1D426D7}"/>
                </a:ext>
              </a:extLst>
            </p:cNvPr>
            <p:cNvGrpSpPr/>
            <p:nvPr/>
          </p:nvGrpSpPr>
          <p:grpSpPr>
            <a:xfrm>
              <a:off x="4347434" y="2910296"/>
              <a:ext cx="4979" cy="1202"/>
              <a:chOff x="4347434" y="2910296"/>
              <a:chExt cx="4979" cy="1202"/>
            </a:xfrm>
            <a:solidFill>
              <a:srgbClr val="B4B4B4"/>
            </a:solidFill>
          </p:grpSpPr>
          <p:sp>
            <p:nvSpPr>
              <p:cNvPr id="1587" name="任意多边形: 形状 1586">
                <a:extLst>
                  <a:ext uri="{FF2B5EF4-FFF2-40B4-BE49-F238E27FC236}">
                    <a16:creationId xmlns:a16="http://schemas.microsoft.com/office/drawing/2014/main" xmlns="" id="{8BC71C50-8BEF-42E1-BBE7-0DA2CDD394BA}"/>
                  </a:ext>
                </a:extLst>
              </p:cNvPr>
              <p:cNvSpPr/>
              <p:nvPr/>
            </p:nvSpPr>
            <p:spPr>
              <a:xfrm>
                <a:off x="4350010" y="2910296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8" name="任意多边形: 形状 1587">
                <a:extLst>
                  <a:ext uri="{FF2B5EF4-FFF2-40B4-BE49-F238E27FC236}">
                    <a16:creationId xmlns:a16="http://schemas.microsoft.com/office/drawing/2014/main" xmlns="" id="{BF5CEDF3-78C5-49C2-8C14-F8E1BE8BA2E4}"/>
                  </a:ext>
                </a:extLst>
              </p:cNvPr>
              <p:cNvSpPr/>
              <p:nvPr/>
            </p:nvSpPr>
            <p:spPr>
              <a:xfrm>
                <a:off x="4347434" y="2910296"/>
                <a:ext cx="4979" cy="1202"/>
              </a:xfrm>
              <a:custGeom>
                <a:avLst/>
                <a:gdLst>
                  <a:gd name="connsiteX0" fmla="*/ 0 w 4979"/>
                  <a:gd name="connsiteY0" fmla="*/ 0 h 1202"/>
                  <a:gd name="connsiteX1" fmla="*/ 4980 w 4979"/>
                  <a:gd name="connsiteY1" fmla="*/ 0 h 1202"/>
                  <a:gd name="connsiteX2" fmla="*/ 4980 w 4979"/>
                  <a:gd name="connsiteY2" fmla="*/ 1202 h 1202"/>
                  <a:gd name="connsiteX3" fmla="*/ 172 w 4979"/>
                  <a:gd name="connsiteY3" fmla="*/ 1202 h 1202"/>
                  <a:gd name="connsiteX4" fmla="*/ 0 w 4979"/>
                  <a:gd name="connsiteY4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1202">
                    <a:moveTo>
                      <a:pt x="0" y="0"/>
                    </a:moveTo>
                    <a:lnTo>
                      <a:pt x="4980" y="0"/>
                    </a:lnTo>
                    <a:lnTo>
                      <a:pt x="4980" y="1202"/>
                    </a:lnTo>
                    <a:lnTo>
                      <a:pt x="172" y="12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0" name="图形 7">
              <a:extLst>
                <a:ext uri="{FF2B5EF4-FFF2-40B4-BE49-F238E27FC236}">
                  <a16:creationId xmlns:a16="http://schemas.microsoft.com/office/drawing/2014/main" xmlns="" id="{C5C2C0CF-93AE-4BAD-BC75-1DC7FFC5D2F4}"/>
                </a:ext>
              </a:extLst>
            </p:cNvPr>
            <p:cNvGrpSpPr/>
            <p:nvPr/>
          </p:nvGrpSpPr>
          <p:grpSpPr>
            <a:xfrm>
              <a:off x="4358768" y="2886255"/>
              <a:ext cx="6525" cy="6010"/>
              <a:chOff x="4358768" y="2886255"/>
              <a:chExt cx="6525" cy="6010"/>
            </a:xfrm>
            <a:solidFill>
              <a:srgbClr val="B4B4B4"/>
            </a:solidFill>
          </p:grpSpPr>
          <p:sp>
            <p:nvSpPr>
              <p:cNvPr id="1585" name="任意多边形: 形状 1584">
                <a:extLst>
                  <a:ext uri="{FF2B5EF4-FFF2-40B4-BE49-F238E27FC236}">
                    <a16:creationId xmlns:a16="http://schemas.microsoft.com/office/drawing/2014/main" xmlns="" id="{FE32D35A-066B-4520-BED1-C8AAAA9C731F}"/>
                  </a:ext>
                </a:extLst>
              </p:cNvPr>
              <p:cNvSpPr/>
              <p:nvPr/>
            </p:nvSpPr>
            <p:spPr>
              <a:xfrm>
                <a:off x="4361336" y="2888660"/>
                <a:ext cx="2410" cy="1202"/>
              </a:xfrm>
              <a:custGeom>
                <a:avLst/>
                <a:gdLst>
                  <a:gd name="connsiteX0" fmla="*/ 1209 w 2410"/>
                  <a:gd name="connsiteY0" fmla="*/ 1202 h 1202"/>
                  <a:gd name="connsiteX1" fmla="*/ 2411 w 2410"/>
                  <a:gd name="connsiteY1" fmla="*/ 0 h 1202"/>
                  <a:gd name="connsiteX2" fmla="*/ 1209 w 2410"/>
                  <a:gd name="connsiteY2" fmla="*/ 0 h 1202"/>
                  <a:gd name="connsiteX3" fmla="*/ 7 w 2410"/>
                  <a:gd name="connsiteY3" fmla="*/ 0 h 1202"/>
                  <a:gd name="connsiteX4" fmla="*/ 1209 w 2410"/>
                  <a:gd name="connsiteY4" fmla="*/ 1202 h 1202"/>
                  <a:gd name="connsiteX5" fmla="*/ 1209 w 2410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1202">
                    <a:moveTo>
                      <a:pt x="1209" y="1202"/>
                    </a:moveTo>
                    <a:lnTo>
                      <a:pt x="2411" y="0"/>
                    </a:lnTo>
                    <a:lnTo>
                      <a:pt x="1209" y="0"/>
                    </a:ln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1202"/>
                      <a:pt x="1209" y="1202"/>
                    </a:cubicBezTo>
                    <a:lnTo>
                      <a:pt x="1209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6" name="任意多边形: 形状 1585">
                <a:extLst>
                  <a:ext uri="{FF2B5EF4-FFF2-40B4-BE49-F238E27FC236}">
                    <a16:creationId xmlns:a16="http://schemas.microsoft.com/office/drawing/2014/main" xmlns="" id="{3B089CC1-8A16-488C-BD19-8F18BBCCB13C}"/>
                  </a:ext>
                </a:extLst>
              </p:cNvPr>
              <p:cNvSpPr/>
              <p:nvPr/>
            </p:nvSpPr>
            <p:spPr>
              <a:xfrm>
                <a:off x="4358768" y="2886255"/>
                <a:ext cx="6525" cy="6010"/>
              </a:xfrm>
              <a:custGeom>
                <a:avLst/>
                <a:gdLst>
                  <a:gd name="connsiteX0" fmla="*/ 3606 w 6525"/>
                  <a:gd name="connsiteY0" fmla="*/ 6010 h 6010"/>
                  <a:gd name="connsiteX1" fmla="*/ 0 w 6525"/>
                  <a:gd name="connsiteY1" fmla="*/ 2404 h 6010"/>
                  <a:gd name="connsiteX2" fmla="*/ 0 w 6525"/>
                  <a:gd name="connsiteY2" fmla="*/ 2404 h 6010"/>
                  <a:gd name="connsiteX3" fmla="*/ 0 w 6525"/>
                  <a:gd name="connsiteY3" fmla="*/ 0 h 6010"/>
                  <a:gd name="connsiteX4" fmla="*/ 2404 w 6525"/>
                  <a:gd name="connsiteY4" fmla="*/ 0 h 6010"/>
                  <a:gd name="connsiteX5" fmla="*/ 3606 w 6525"/>
                  <a:gd name="connsiteY5" fmla="*/ 0 h 6010"/>
                  <a:gd name="connsiteX6" fmla="*/ 3606 w 6525"/>
                  <a:gd name="connsiteY6" fmla="*/ 0 h 6010"/>
                  <a:gd name="connsiteX7" fmla="*/ 4808 w 6525"/>
                  <a:gd name="connsiteY7" fmla="*/ 0 h 6010"/>
                  <a:gd name="connsiteX8" fmla="*/ 6525 w 6525"/>
                  <a:gd name="connsiteY8" fmla="*/ 4121 h 6010"/>
                  <a:gd name="connsiteX9" fmla="*/ 5323 w 6525"/>
                  <a:gd name="connsiteY9" fmla="*/ 5323 h 6010"/>
                  <a:gd name="connsiteX10" fmla="*/ 4636 w 6525"/>
                  <a:gd name="connsiteY10" fmla="*/ 6010 h 6010"/>
                  <a:gd name="connsiteX11" fmla="*/ 3606 w 6525"/>
                  <a:gd name="connsiteY11" fmla="*/ 6010 h 6010"/>
                  <a:gd name="connsiteX12" fmla="*/ 3606 w 6525"/>
                  <a:gd name="connsiteY12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25" h="6010">
                    <a:moveTo>
                      <a:pt x="3606" y="6010"/>
                    </a:moveTo>
                    <a:cubicBezTo>
                      <a:pt x="0" y="5838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4808" y="0"/>
                    </a:lnTo>
                    <a:lnTo>
                      <a:pt x="6525" y="4121"/>
                    </a:lnTo>
                    <a:lnTo>
                      <a:pt x="5323" y="5323"/>
                    </a:lnTo>
                    <a:lnTo>
                      <a:pt x="4636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1" name="图形 7">
              <a:extLst>
                <a:ext uri="{FF2B5EF4-FFF2-40B4-BE49-F238E27FC236}">
                  <a16:creationId xmlns:a16="http://schemas.microsoft.com/office/drawing/2014/main" xmlns="" id="{1296CBC9-2046-4DED-B5EB-CD4ADE93CE4B}"/>
                </a:ext>
              </a:extLst>
            </p:cNvPr>
            <p:cNvGrpSpPr/>
            <p:nvPr/>
          </p:nvGrpSpPr>
          <p:grpSpPr>
            <a:xfrm>
              <a:off x="4372300" y="2864963"/>
              <a:ext cx="10336" cy="10329"/>
              <a:chOff x="4372300" y="2864963"/>
              <a:chExt cx="10336" cy="10329"/>
            </a:xfrm>
            <a:solidFill>
              <a:srgbClr val="B4B4B4"/>
            </a:solidFill>
          </p:grpSpPr>
          <p:sp>
            <p:nvSpPr>
              <p:cNvPr id="1583" name="任意多边形: 形状 1582">
                <a:extLst>
                  <a:ext uri="{FF2B5EF4-FFF2-40B4-BE49-F238E27FC236}">
                    <a16:creationId xmlns:a16="http://schemas.microsoft.com/office/drawing/2014/main" xmlns="" id="{FAF224EC-CC62-40FE-93C1-F2DB72D0ECAB}"/>
                  </a:ext>
                </a:extLst>
              </p:cNvPr>
              <p:cNvSpPr/>
              <p:nvPr/>
            </p:nvSpPr>
            <p:spPr>
              <a:xfrm>
                <a:off x="4374673" y="2867504"/>
                <a:ext cx="5459" cy="5397"/>
              </a:xfrm>
              <a:custGeom>
                <a:avLst/>
                <a:gdLst>
                  <a:gd name="connsiteX0" fmla="*/ 2812 w 5459"/>
                  <a:gd name="connsiteY0" fmla="*/ 721 h 5397"/>
                  <a:gd name="connsiteX1" fmla="*/ 236 w 5459"/>
                  <a:gd name="connsiteY1" fmla="*/ 4499 h 5397"/>
                  <a:gd name="connsiteX2" fmla="*/ 5216 w 5459"/>
                  <a:gd name="connsiteY2" fmla="*/ 3297 h 5397"/>
                  <a:gd name="connsiteX3" fmla="*/ 2812 w 5459"/>
                  <a:gd name="connsiteY3" fmla="*/ 721 h 5397"/>
                  <a:gd name="connsiteX4" fmla="*/ 2812 w 5459"/>
                  <a:gd name="connsiteY4" fmla="*/ 721 h 5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59" h="5397">
                    <a:moveTo>
                      <a:pt x="2812" y="721"/>
                    </a:moveTo>
                    <a:cubicBezTo>
                      <a:pt x="2812" y="721"/>
                      <a:pt x="-966" y="3297"/>
                      <a:pt x="236" y="4499"/>
                    </a:cubicBezTo>
                    <a:cubicBezTo>
                      <a:pt x="236" y="7075"/>
                      <a:pt x="5216" y="3297"/>
                      <a:pt x="5216" y="3297"/>
                    </a:cubicBezTo>
                    <a:cubicBezTo>
                      <a:pt x="5216" y="3297"/>
                      <a:pt x="6590" y="-1854"/>
                      <a:pt x="2812" y="721"/>
                    </a:cubicBezTo>
                    <a:lnTo>
                      <a:pt x="2812" y="7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4" name="任意多边形: 形状 1583">
                <a:extLst>
                  <a:ext uri="{FF2B5EF4-FFF2-40B4-BE49-F238E27FC236}">
                    <a16:creationId xmlns:a16="http://schemas.microsoft.com/office/drawing/2014/main" xmlns="" id="{0EE631F3-BD96-4353-8075-0AABA9E847F2}"/>
                  </a:ext>
                </a:extLst>
              </p:cNvPr>
              <p:cNvSpPr/>
              <p:nvPr/>
            </p:nvSpPr>
            <p:spPr>
              <a:xfrm>
                <a:off x="4372300" y="2864963"/>
                <a:ext cx="10336" cy="10329"/>
              </a:xfrm>
              <a:custGeom>
                <a:avLst/>
                <a:gdLst>
                  <a:gd name="connsiteX0" fmla="*/ 892 w 10336"/>
                  <a:gd name="connsiteY0" fmla="*/ 8758 h 10329"/>
                  <a:gd name="connsiteX1" fmla="*/ 34 w 10336"/>
                  <a:gd name="connsiteY1" fmla="*/ 6353 h 10329"/>
                  <a:gd name="connsiteX2" fmla="*/ 34 w 10336"/>
                  <a:gd name="connsiteY2" fmla="*/ 6353 h 10329"/>
                  <a:gd name="connsiteX3" fmla="*/ 3811 w 10336"/>
                  <a:gd name="connsiteY3" fmla="*/ 1202 h 10329"/>
                  <a:gd name="connsiteX4" fmla="*/ 3811 w 10336"/>
                  <a:gd name="connsiteY4" fmla="*/ 1202 h 10329"/>
                  <a:gd name="connsiteX5" fmla="*/ 3811 w 10336"/>
                  <a:gd name="connsiteY5" fmla="*/ 1202 h 10329"/>
                  <a:gd name="connsiteX6" fmla="*/ 6902 w 10336"/>
                  <a:gd name="connsiteY6" fmla="*/ 0 h 10329"/>
                  <a:gd name="connsiteX7" fmla="*/ 6902 w 10336"/>
                  <a:gd name="connsiteY7" fmla="*/ 0 h 10329"/>
                  <a:gd name="connsiteX8" fmla="*/ 10337 w 10336"/>
                  <a:gd name="connsiteY8" fmla="*/ 4121 h 10329"/>
                  <a:gd name="connsiteX9" fmla="*/ 10337 w 10336"/>
                  <a:gd name="connsiteY9" fmla="*/ 4121 h 10329"/>
                  <a:gd name="connsiteX10" fmla="*/ 10165 w 10336"/>
                  <a:gd name="connsiteY10" fmla="*/ 6353 h 10329"/>
                  <a:gd name="connsiteX11" fmla="*/ 10165 w 10336"/>
                  <a:gd name="connsiteY11" fmla="*/ 6353 h 10329"/>
                  <a:gd name="connsiteX12" fmla="*/ 9993 w 10336"/>
                  <a:gd name="connsiteY12" fmla="*/ 7212 h 10329"/>
                  <a:gd name="connsiteX13" fmla="*/ 9306 w 10336"/>
                  <a:gd name="connsiteY13" fmla="*/ 7727 h 10329"/>
                  <a:gd name="connsiteX14" fmla="*/ 3640 w 10336"/>
                  <a:gd name="connsiteY14" fmla="*/ 10303 h 10329"/>
                  <a:gd name="connsiteX15" fmla="*/ 3640 w 10336"/>
                  <a:gd name="connsiteY15" fmla="*/ 10303 h 10329"/>
                  <a:gd name="connsiteX16" fmla="*/ 892 w 10336"/>
                  <a:gd name="connsiteY16" fmla="*/ 8758 h 10329"/>
                  <a:gd name="connsiteX17" fmla="*/ 892 w 10336"/>
                  <a:gd name="connsiteY17" fmla="*/ 8758 h 10329"/>
                  <a:gd name="connsiteX18" fmla="*/ 5700 w 10336"/>
                  <a:gd name="connsiteY18" fmla="*/ 4121 h 10329"/>
                  <a:gd name="connsiteX19" fmla="*/ 5700 w 10336"/>
                  <a:gd name="connsiteY19" fmla="*/ 4121 h 10329"/>
                  <a:gd name="connsiteX20" fmla="*/ 5185 w 10336"/>
                  <a:gd name="connsiteY20" fmla="*/ 3434 h 10329"/>
                  <a:gd name="connsiteX21" fmla="*/ 5700 w 10336"/>
                  <a:gd name="connsiteY21" fmla="*/ 4121 h 10329"/>
                  <a:gd name="connsiteX22" fmla="*/ 5700 w 10336"/>
                  <a:gd name="connsiteY22" fmla="*/ 4121 h 1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336" h="10329">
                    <a:moveTo>
                      <a:pt x="892" y="8758"/>
                    </a:moveTo>
                    <a:cubicBezTo>
                      <a:pt x="377" y="8242"/>
                      <a:pt x="-138" y="7040"/>
                      <a:pt x="34" y="6353"/>
                    </a:cubicBezTo>
                    <a:lnTo>
                      <a:pt x="34" y="6353"/>
                    </a:lnTo>
                    <a:cubicBezTo>
                      <a:pt x="721" y="2576"/>
                      <a:pt x="3468" y="1717"/>
                      <a:pt x="3811" y="1202"/>
                    </a:cubicBezTo>
                    <a:lnTo>
                      <a:pt x="3811" y="1202"/>
                    </a:lnTo>
                    <a:lnTo>
                      <a:pt x="3811" y="1202"/>
                    </a:lnTo>
                    <a:cubicBezTo>
                      <a:pt x="4842" y="515"/>
                      <a:pt x="5700" y="0"/>
                      <a:pt x="6902" y="0"/>
                    </a:cubicBezTo>
                    <a:lnTo>
                      <a:pt x="6902" y="0"/>
                    </a:lnTo>
                    <a:cubicBezTo>
                      <a:pt x="9993" y="172"/>
                      <a:pt x="10337" y="3263"/>
                      <a:pt x="10337" y="4121"/>
                    </a:cubicBezTo>
                    <a:lnTo>
                      <a:pt x="10337" y="4121"/>
                    </a:lnTo>
                    <a:cubicBezTo>
                      <a:pt x="10337" y="5323"/>
                      <a:pt x="10165" y="6182"/>
                      <a:pt x="10165" y="6353"/>
                    </a:cubicBezTo>
                    <a:lnTo>
                      <a:pt x="10165" y="6353"/>
                    </a:lnTo>
                    <a:lnTo>
                      <a:pt x="9993" y="7212"/>
                    </a:lnTo>
                    <a:lnTo>
                      <a:pt x="9306" y="7727"/>
                    </a:lnTo>
                    <a:cubicBezTo>
                      <a:pt x="8963" y="7727"/>
                      <a:pt x="6731" y="10131"/>
                      <a:pt x="3640" y="10303"/>
                    </a:cubicBezTo>
                    <a:lnTo>
                      <a:pt x="3640" y="10303"/>
                    </a:lnTo>
                    <a:cubicBezTo>
                      <a:pt x="2610" y="10475"/>
                      <a:pt x="1579" y="9788"/>
                      <a:pt x="892" y="8758"/>
                    </a:cubicBezTo>
                    <a:lnTo>
                      <a:pt x="892" y="8758"/>
                    </a:lnTo>
                    <a:close/>
                    <a:moveTo>
                      <a:pt x="5700" y="4121"/>
                    </a:moveTo>
                    <a:lnTo>
                      <a:pt x="5700" y="4121"/>
                    </a:lnTo>
                    <a:lnTo>
                      <a:pt x="5185" y="3434"/>
                    </a:lnTo>
                    <a:lnTo>
                      <a:pt x="5700" y="4121"/>
                    </a:lnTo>
                    <a:lnTo>
                      <a:pt x="5700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2" name="图形 7">
              <a:extLst>
                <a:ext uri="{FF2B5EF4-FFF2-40B4-BE49-F238E27FC236}">
                  <a16:creationId xmlns:a16="http://schemas.microsoft.com/office/drawing/2014/main" xmlns="" id="{46F6805B-02EB-41F1-B398-4A82F8F70515}"/>
                </a:ext>
              </a:extLst>
            </p:cNvPr>
            <p:cNvGrpSpPr/>
            <p:nvPr/>
          </p:nvGrpSpPr>
          <p:grpSpPr>
            <a:xfrm>
              <a:off x="4391222" y="2822721"/>
              <a:ext cx="1201" cy="4808"/>
              <a:chOff x="4391222" y="2822721"/>
              <a:chExt cx="1201" cy="4808"/>
            </a:xfrm>
            <a:solidFill>
              <a:srgbClr val="B4B4B4"/>
            </a:solidFill>
          </p:grpSpPr>
          <p:sp>
            <p:nvSpPr>
              <p:cNvPr id="1581" name="任意多边形: 形状 1580">
                <a:extLst>
                  <a:ext uri="{FF2B5EF4-FFF2-40B4-BE49-F238E27FC236}">
                    <a16:creationId xmlns:a16="http://schemas.microsoft.com/office/drawing/2014/main" xmlns="" id="{12B9898C-81B5-4C9A-94C4-7732AA88657E}"/>
                  </a:ext>
                </a:extLst>
              </p:cNvPr>
              <p:cNvSpPr/>
              <p:nvPr/>
            </p:nvSpPr>
            <p:spPr>
              <a:xfrm>
                <a:off x="4391222" y="2825125"/>
                <a:ext cx="1201" cy="17171"/>
              </a:xfrm>
              <a:custGeom>
                <a:avLst/>
                <a:gdLst>
                  <a:gd name="connsiteX0" fmla="*/ 0 w 1201"/>
                  <a:gd name="connsiteY0" fmla="*/ 0 h 17171"/>
                  <a:gd name="connsiteX1" fmla="*/ 1202 w 1201"/>
                  <a:gd name="connsiteY1" fmla="*/ 0 h 17171"/>
                  <a:gd name="connsiteX2" fmla="*/ 0 w 1201"/>
                  <a:gd name="connsiteY2" fmla="*/ 0 h 17171"/>
                  <a:gd name="connsiteX3" fmla="*/ 0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2" name="任意多边形: 形状 1581">
                <a:extLst>
                  <a:ext uri="{FF2B5EF4-FFF2-40B4-BE49-F238E27FC236}">
                    <a16:creationId xmlns:a16="http://schemas.microsoft.com/office/drawing/2014/main" xmlns="" id="{543B5F43-80F1-4809-B0B8-ADAF73E9F472}"/>
                  </a:ext>
                </a:extLst>
              </p:cNvPr>
              <p:cNvSpPr/>
              <p:nvPr/>
            </p:nvSpPr>
            <p:spPr>
              <a:xfrm>
                <a:off x="4391222" y="2822721"/>
                <a:ext cx="1201" cy="4808"/>
              </a:xfrm>
              <a:custGeom>
                <a:avLst/>
                <a:gdLst>
                  <a:gd name="connsiteX0" fmla="*/ 0 w 1201"/>
                  <a:gd name="connsiteY0" fmla="*/ 4808 h 4808"/>
                  <a:gd name="connsiteX1" fmla="*/ 0 w 1201"/>
                  <a:gd name="connsiteY1" fmla="*/ 2404 h 4808"/>
                  <a:gd name="connsiteX2" fmla="*/ 0 w 1201"/>
                  <a:gd name="connsiteY2" fmla="*/ 4808 h 4808"/>
                  <a:gd name="connsiteX3" fmla="*/ 0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0 h 4808"/>
                  <a:gd name="connsiteX6" fmla="*/ 1202 w 1201"/>
                  <a:gd name="connsiteY6" fmla="*/ 4808 h 4808"/>
                  <a:gd name="connsiteX7" fmla="*/ 0 w 1201"/>
                  <a:gd name="connsiteY7" fmla="*/ 4808 h 4808"/>
                  <a:gd name="connsiteX8" fmla="*/ 0 w 1201"/>
                  <a:gd name="connsiteY8" fmla="*/ 4808 h 4808"/>
                  <a:gd name="connsiteX9" fmla="*/ 0 w 1201"/>
                  <a:gd name="connsiteY9" fmla="*/ 2404 h 4808"/>
                  <a:gd name="connsiteX10" fmla="*/ 0 w 1201"/>
                  <a:gd name="connsiteY10" fmla="*/ 4808 h 4808"/>
                  <a:gd name="connsiteX11" fmla="*/ 0 w 1201"/>
                  <a:gd name="connsiteY11" fmla="*/ 2404 h 4808"/>
                  <a:gd name="connsiteX12" fmla="*/ 0 w 1201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1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3" name="图形 7">
              <a:extLst>
                <a:ext uri="{FF2B5EF4-FFF2-40B4-BE49-F238E27FC236}">
                  <a16:creationId xmlns:a16="http://schemas.microsoft.com/office/drawing/2014/main" xmlns="" id="{5C562F18-F3D7-4435-9A6D-A85FFBDE03DC}"/>
                </a:ext>
              </a:extLst>
            </p:cNvPr>
            <p:cNvGrpSpPr/>
            <p:nvPr/>
          </p:nvGrpSpPr>
          <p:grpSpPr>
            <a:xfrm>
              <a:off x="4382464" y="2831650"/>
              <a:ext cx="6181" cy="7383"/>
              <a:chOff x="4382464" y="2831650"/>
              <a:chExt cx="6181" cy="7383"/>
            </a:xfrm>
            <a:solidFill>
              <a:srgbClr val="B4B4B4"/>
            </a:solidFill>
          </p:grpSpPr>
          <p:sp>
            <p:nvSpPr>
              <p:cNvPr id="1579" name="任意多边形: 形状 1578">
                <a:extLst>
                  <a:ext uri="{FF2B5EF4-FFF2-40B4-BE49-F238E27FC236}">
                    <a16:creationId xmlns:a16="http://schemas.microsoft.com/office/drawing/2014/main" xmlns="" id="{09426DAF-1ECD-4D87-A092-9E592D8A4573}"/>
                  </a:ext>
                </a:extLst>
              </p:cNvPr>
              <p:cNvSpPr/>
              <p:nvPr/>
            </p:nvSpPr>
            <p:spPr>
              <a:xfrm>
                <a:off x="4385040" y="2834054"/>
                <a:ext cx="1201" cy="2404"/>
              </a:xfrm>
              <a:custGeom>
                <a:avLst/>
                <a:gdLst>
                  <a:gd name="connsiteX0" fmla="*/ 0 w 1201"/>
                  <a:gd name="connsiteY0" fmla="*/ 2404 h 2404"/>
                  <a:gd name="connsiteX1" fmla="*/ 1202 w 1201"/>
                  <a:gd name="connsiteY1" fmla="*/ 1202 h 2404"/>
                  <a:gd name="connsiteX2" fmla="*/ 0 w 1201"/>
                  <a:gd name="connsiteY2" fmla="*/ 0 h 2404"/>
                  <a:gd name="connsiteX3" fmla="*/ 0 w 1201"/>
                  <a:gd name="connsiteY3" fmla="*/ 1202 h 2404"/>
                  <a:gd name="connsiteX4" fmla="*/ 0 w 1201"/>
                  <a:gd name="connsiteY4" fmla="*/ 2404 h 2404"/>
                  <a:gd name="connsiteX5" fmla="*/ 0 w 120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1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0" name="任意多边形: 形状 1579">
                <a:extLst>
                  <a:ext uri="{FF2B5EF4-FFF2-40B4-BE49-F238E27FC236}">
                    <a16:creationId xmlns:a16="http://schemas.microsoft.com/office/drawing/2014/main" xmlns="" id="{605936A5-EE4E-4BCC-B987-FD0FC8B595BC}"/>
                  </a:ext>
                </a:extLst>
              </p:cNvPr>
              <p:cNvSpPr/>
              <p:nvPr/>
            </p:nvSpPr>
            <p:spPr>
              <a:xfrm>
                <a:off x="4382464" y="2831650"/>
                <a:ext cx="6181" cy="7383"/>
              </a:xfrm>
              <a:custGeom>
                <a:avLst/>
                <a:gdLst>
                  <a:gd name="connsiteX0" fmla="*/ 0 w 6181"/>
                  <a:gd name="connsiteY0" fmla="*/ 7212 h 7383"/>
                  <a:gd name="connsiteX1" fmla="*/ 0 w 6181"/>
                  <a:gd name="connsiteY1" fmla="*/ 4808 h 7383"/>
                  <a:gd name="connsiteX2" fmla="*/ 0 w 6181"/>
                  <a:gd name="connsiteY2" fmla="*/ 3606 h 7383"/>
                  <a:gd name="connsiteX3" fmla="*/ 0 w 6181"/>
                  <a:gd name="connsiteY3" fmla="*/ 0 h 7383"/>
                  <a:gd name="connsiteX4" fmla="*/ 2404 w 6181"/>
                  <a:gd name="connsiteY4" fmla="*/ 0 h 7383"/>
                  <a:gd name="connsiteX5" fmla="*/ 6182 w 6181"/>
                  <a:gd name="connsiteY5" fmla="*/ 3606 h 7383"/>
                  <a:gd name="connsiteX6" fmla="*/ 6182 w 6181"/>
                  <a:gd name="connsiteY6" fmla="*/ 3606 h 7383"/>
                  <a:gd name="connsiteX7" fmla="*/ 2404 w 6181"/>
                  <a:gd name="connsiteY7" fmla="*/ 7384 h 7383"/>
                  <a:gd name="connsiteX8" fmla="*/ 2404 w 6181"/>
                  <a:gd name="connsiteY8" fmla="*/ 7384 h 7383"/>
                  <a:gd name="connsiteX9" fmla="*/ 0 w 6181"/>
                  <a:gd name="connsiteY9" fmla="*/ 7384 h 7383"/>
                  <a:gd name="connsiteX10" fmla="*/ 0 w 6181"/>
                  <a:gd name="connsiteY10" fmla="*/ 7212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81" h="7383">
                    <a:moveTo>
                      <a:pt x="0" y="7212"/>
                    </a:moveTo>
                    <a:lnTo>
                      <a:pt x="0" y="4808"/>
                    </a:lnTo>
                    <a:lnTo>
                      <a:pt x="0" y="3606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606"/>
                    </a:cubicBezTo>
                    <a:lnTo>
                      <a:pt x="6182" y="3606"/>
                    </a:lnTo>
                    <a:cubicBezTo>
                      <a:pt x="6182" y="3606"/>
                      <a:pt x="6010" y="7040"/>
                      <a:pt x="2404" y="7384"/>
                    </a:cubicBezTo>
                    <a:lnTo>
                      <a:pt x="2404" y="7384"/>
                    </a:lnTo>
                    <a:lnTo>
                      <a:pt x="0" y="7384"/>
                    </a:lnTo>
                    <a:lnTo>
                      <a:pt x="0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4" name="图形 7">
              <a:extLst>
                <a:ext uri="{FF2B5EF4-FFF2-40B4-BE49-F238E27FC236}">
                  <a16:creationId xmlns:a16="http://schemas.microsoft.com/office/drawing/2014/main" xmlns="" id="{B66C19A5-CC5E-4E29-80A3-7B38B1C33E7C}"/>
                </a:ext>
              </a:extLst>
            </p:cNvPr>
            <p:cNvGrpSpPr/>
            <p:nvPr/>
          </p:nvGrpSpPr>
          <p:grpSpPr>
            <a:xfrm>
              <a:off x="4405131" y="2810014"/>
              <a:ext cx="11001" cy="8585"/>
              <a:chOff x="4405131" y="2810014"/>
              <a:chExt cx="11001" cy="8585"/>
            </a:xfrm>
            <a:solidFill>
              <a:srgbClr val="B4B4B4"/>
            </a:solidFill>
          </p:grpSpPr>
          <p:sp>
            <p:nvSpPr>
              <p:cNvPr id="1577" name="任意多边形: 形状 1576">
                <a:extLst>
                  <a:ext uri="{FF2B5EF4-FFF2-40B4-BE49-F238E27FC236}">
                    <a16:creationId xmlns:a16="http://schemas.microsoft.com/office/drawing/2014/main" xmlns="" id="{017585C5-ECB0-4619-A2A5-2D4A6690E88F}"/>
                  </a:ext>
                </a:extLst>
              </p:cNvPr>
              <p:cNvSpPr/>
              <p:nvPr/>
            </p:nvSpPr>
            <p:spPr>
              <a:xfrm>
                <a:off x="4407535" y="2812418"/>
                <a:ext cx="6353" cy="3777"/>
              </a:xfrm>
              <a:custGeom>
                <a:avLst/>
                <a:gdLst>
                  <a:gd name="connsiteX0" fmla="*/ 2576 w 6353"/>
                  <a:gd name="connsiteY0" fmla="*/ 3778 h 3777"/>
                  <a:gd name="connsiteX1" fmla="*/ 6353 w 6353"/>
                  <a:gd name="connsiteY1" fmla="*/ 2576 h 3777"/>
                  <a:gd name="connsiteX2" fmla="*/ 2576 w 6353"/>
                  <a:gd name="connsiteY2" fmla="*/ 0 h 3777"/>
                  <a:gd name="connsiteX3" fmla="*/ 0 w 6353"/>
                  <a:gd name="connsiteY3" fmla="*/ 2576 h 3777"/>
                  <a:gd name="connsiteX4" fmla="*/ 2576 w 6353"/>
                  <a:gd name="connsiteY4" fmla="*/ 3778 h 3777"/>
                  <a:gd name="connsiteX5" fmla="*/ 2576 w 6353"/>
                  <a:gd name="connsiteY5" fmla="*/ 3778 h 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3777">
                    <a:moveTo>
                      <a:pt x="2576" y="3778"/>
                    </a:moveTo>
                    <a:cubicBezTo>
                      <a:pt x="5152" y="3778"/>
                      <a:pt x="6353" y="3778"/>
                      <a:pt x="6353" y="2576"/>
                    </a:cubicBezTo>
                    <a:cubicBezTo>
                      <a:pt x="6353" y="1374"/>
                      <a:pt x="5152" y="0"/>
                      <a:pt x="2576" y="0"/>
                    </a:cubicBezTo>
                    <a:cubicBezTo>
                      <a:pt x="1374" y="0"/>
                      <a:pt x="0" y="1202"/>
                      <a:pt x="0" y="2576"/>
                    </a:cubicBezTo>
                    <a:cubicBezTo>
                      <a:pt x="0" y="3778"/>
                      <a:pt x="1374" y="3778"/>
                      <a:pt x="2576" y="3778"/>
                    </a:cubicBezTo>
                    <a:lnTo>
                      <a:pt x="257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8" name="任意多边形: 形状 1577">
                <a:extLst>
                  <a:ext uri="{FF2B5EF4-FFF2-40B4-BE49-F238E27FC236}">
                    <a16:creationId xmlns:a16="http://schemas.microsoft.com/office/drawing/2014/main" xmlns="" id="{947D3092-0577-44CA-99FD-3C71E2C36024}"/>
                  </a:ext>
                </a:extLst>
              </p:cNvPr>
              <p:cNvSpPr/>
              <p:nvPr/>
            </p:nvSpPr>
            <p:spPr>
              <a:xfrm>
                <a:off x="4405131" y="2810014"/>
                <a:ext cx="11001" cy="8585"/>
              </a:xfrm>
              <a:custGeom>
                <a:avLst/>
                <a:gdLst>
                  <a:gd name="connsiteX0" fmla="*/ 4980 w 11001"/>
                  <a:gd name="connsiteY0" fmla="*/ 6182 h 8585"/>
                  <a:gd name="connsiteX1" fmla="*/ 4636 w 11001"/>
                  <a:gd name="connsiteY1" fmla="*/ 7212 h 8585"/>
                  <a:gd name="connsiteX2" fmla="*/ 4636 w 11001"/>
                  <a:gd name="connsiteY2" fmla="*/ 8586 h 8585"/>
                  <a:gd name="connsiteX3" fmla="*/ 0 w 11001"/>
                  <a:gd name="connsiteY3" fmla="*/ 4980 h 8585"/>
                  <a:gd name="connsiteX4" fmla="*/ 0 w 11001"/>
                  <a:gd name="connsiteY4" fmla="*/ 4980 h 8585"/>
                  <a:gd name="connsiteX5" fmla="*/ 4465 w 11001"/>
                  <a:gd name="connsiteY5" fmla="*/ 0 h 8585"/>
                  <a:gd name="connsiteX6" fmla="*/ 4465 w 11001"/>
                  <a:gd name="connsiteY6" fmla="*/ 0 h 8585"/>
                  <a:gd name="connsiteX7" fmla="*/ 4808 w 11001"/>
                  <a:gd name="connsiteY7" fmla="*/ 0 h 8585"/>
                  <a:gd name="connsiteX8" fmla="*/ 4808 w 11001"/>
                  <a:gd name="connsiteY8" fmla="*/ 0 h 8585"/>
                  <a:gd name="connsiteX9" fmla="*/ 10990 w 11001"/>
                  <a:gd name="connsiteY9" fmla="*/ 4980 h 8585"/>
                  <a:gd name="connsiteX10" fmla="*/ 10990 w 11001"/>
                  <a:gd name="connsiteY10" fmla="*/ 4980 h 8585"/>
                  <a:gd name="connsiteX11" fmla="*/ 8242 w 11001"/>
                  <a:gd name="connsiteY11" fmla="*/ 8414 h 8585"/>
                  <a:gd name="connsiteX12" fmla="*/ 8242 w 11001"/>
                  <a:gd name="connsiteY12" fmla="*/ 8414 h 8585"/>
                  <a:gd name="connsiteX13" fmla="*/ 4808 w 11001"/>
                  <a:gd name="connsiteY13" fmla="*/ 8586 h 8585"/>
                  <a:gd name="connsiteX14" fmla="*/ 4808 w 11001"/>
                  <a:gd name="connsiteY14" fmla="*/ 8586 h 8585"/>
                  <a:gd name="connsiteX15" fmla="*/ 4808 w 11001"/>
                  <a:gd name="connsiteY15" fmla="*/ 6182 h 8585"/>
                  <a:gd name="connsiteX16" fmla="*/ 4980 w 11001"/>
                  <a:gd name="connsiteY16" fmla="*/ 6182 h 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01" h="8585">
                    <a:moveTo>
                      <a:pt x="4980" y="6182"/>
                    </a:moveTo>
                    <a:lnTo>
                      <a:pt x="4636" y="7212"/>
                    </a:lnTo>
                    <a:lnTo>
                      <a:pt x="4636" y="8586"/>
                    </a:lnTo>
                    <a:cubicBezTo>
                      <a:pt x="3949" y="8586"/>
                      <a:pt x="172" y="8414"/>
                      <a:pt x="0" y="4980"/>
                    </a:cubicBezTo>
                    <a:lnTo>
                      <a:pt x="0" y="4980"/>
                    </a:lnTo>
                    <a:cubicBezTo>
                      <a:pt x="172" y="2232"/>
                      <a:pt x="1889" y="344"/>
                      <a:pt x="4465" y="0"/>
                    </a:cubicBezTo>
                    <a:lnTo>
                      <a:pt x="4465" y="0"/>
                    </a:lnTo>
                    <a:cubicBezTo>
                      <a:pt x="4636" y="0"/>
                      <a:pt x="4808" y="0"/>
                      <a:pt x="4808" y="0"/>
                    </a:cubicBezTo>
                    <a:lnTo>
                      <a:pt x="4808" y="0"/>
                    </a:lnTo>
                    <a:cubicBezTo>
                      <a:pt x="8071" y="0"/>
                      <a:pt x="10990" y="1889"/>
                      <a:pt x="10990" y="4980"/>
                    </a:cubicBezTo>
                    <a:lnTo>
                      <a:pt x="10990" y="4980"/>
                    </a:lnTo>
                    <a:cubicBezTo>
                      <a:pt x="11161" y="6525"/>
                      <a:pt x="9444" y="8414"/>
                      <a:pt x="8242" y="8414"/>
                    </a:cubicBezTo>
                    <a:lnTo>
                      <a:pt x="8242" y="8414"/>
                    </a:lnTo>
                    <a:cubicBezTo>
                      <a:pt x="7040" y="8586"/>
                      <a:pt x="6010" y="8586"/>
                      <a:pt x="4808" y="8586"/>
                    </a:cubicBezTo>
                    <a:lnTo>
                      <a:pt x="4808" y="8586"/>
                    </a:lnTo>
                    <a:lnTo>
                      <a:pt x="4808" y="6182"/>
                    </a:lnTo>
                    <a:lnTo>
                      <a:pt x="498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5" name="图形 7">
              <a:extLst>
                <a:ext uri="{FF2B5EF4-FFF2-40B4-BE49-F238E27FC236}">
                  <a16:creationId xmlns:a16="http://schemas.microsoft.com/office/drawing/2014/main" xmlns="" id="{20118E9A-384D-486C-B116-2B471CE88874}"/>
                </a:ext>
              </a:extLst>
            </p:cNvPr>
            <p:cNvGrpSpPr/>
            <p:nvPr/>
          </p:nvGrpSpPr>
          <p:grpSpPr>
            <a:xfrm>
              <a:off x="4415262" y="2799711"/>
              <a:ext cx="9787" cy="13909"/>
              <a:chOff x="4415262" y="2799711"/>
              <a:chExt cx="9787" cy="13909"/>
            </a:xfrm>
            <a:solidFill>
              <a:srgbClr val="B4B4B4"/>
            </a:solidFill>
          </p:grpSpPr>
          <p:sp>
            <p:nvSpPr>
              <p:cNvPr id="1575" name="任意多边形: 形状 1574">
                <a:extLst>
                  <a:ext uri="{FF2B5EF4-FFF2-40B4-BE49-F238E27FC236}">
                    <a16:creationId xmlns:a16="http://schemas.microsoft.com/office/drawing/2014/main" xmlns="" id="{1201DE8C-8F13-4DAF-81F7-40FDE41EA401}"/>
                  </a:ext>
                </a:extLst>
              </p:cNvPr>
              <p:cNvSpPr/>
              <p:nvPr/>
            </p:nvSpPr>
            <p:spPr>
              <a:xfrm>
                <a:off x="4417723" y="2802126"/>
                <a:ext cx="4922" cy="9148"/>
              </a:xfrm>
              <a:custGeom>
                <a:avLst/>
                <a:gdLst>
                  <a:gd name="connsiteX0" fmla="*/ 1145 w 4922"/>
                  <a:gd name="connsiteY0" fmla="*/ 2565 h 9148"/>
                  <a:gd name="connsiteX1" fmla="*/ 1145 w 4922"/>
                  <a:gd name="connsiteY1" fmla="*/ 8918 h 9148"/>
                  <a:gd name="connsiteX2" fmla="*/ 4923 w 4922"/>
                  <a:gd name="connsiteY2" fmla="*/ 3767 h 9148"/>
                  <a:gd name="connsiteX3" fmla="*/ 1145 w 4922"/>
                  <a:gd name="connsiteY3" fmla="*/ 2565 h 9148"/>
                  <a:gd name="connsiteX4" fmla="*/ 1145 w 4922"/>
                  <a:gd name="connsiteY4" fmla="*/ 2565 h 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2" h="9148">
                    <a:moveTo>
                      <a:pt x="1145" y="2565"/>
                    </a:moveTo>
                    <a:cubicBezTo>
                      <a:pt x="1145" y="2565"/>
                      <a:pt x="-1431" y="8918"/>
                      <a:pt x="1145" y="8918"/>
                    </a:cubicBezTo>
                    <a:cubicBezTo>
                      <a:pt x="3720" y="10120"/>
                      <a:pt x="4923" y="6343"/>
                      <a:pt x="4923" y="3767"/>
                    </a:cubicBezTo>
                    <a:cubicBezTo>
                      <a:pt x="4923" y="1191"/>
                      <a:pt x="1145" y="-2587"/>
                      <a:pt x="1145" y="2565"/>
                    </a:cubicBezTo>
                    <a:lnTo>
                      <a:pt x="1145" y="25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6" name="任意多边形: 形状 1575">
                <a:extLst>
                  <a:ext uri="{FF2B5EF4-FFF2-40B4-BE49-F238E27FC236}">
                    <a16:creationId xmlns:a16="http://schemas.microsoft.com/office/drawing/2014/main" xmlns="" id="{B0580A44-6488-40D9-9FC4-50F8AF4A26F9}"/>
                  </a:ext>
                </a:extLst>
              </p:cNvPr>
              <p:cNvSpPr/>
              <p:nvPr/>
            </p:nvSpPr>
            <p:spPr>
              <a:xfrm>
                <a:off x="4415262" y="2799711"/>
                <a:ext cx="9787" cy="13909"/>
              </a:xfrm>
              <a:custGeom>
                <a:avLst/>
                <a:gdLst>
                  <a:gd name="connsiteX0" fmla="*/ 2919 w 9787"/>
                  <a:gd name="connsiteY0" fmla="*/ 13737 h 13909"/>
                  <a:gd name="connsiteX1" fmla="*/ 0 w 9787"/>
                  <a:gd name="connsiteY1" fmla="*/ 9788 h 13909"/>
                  <a:gd name="connsiteX2" fmla="*/ 0 w 9787"/>
                  <a:gd name="connsiteY2" fmla="*/ 9788 h 13909"/>
                  <a:gd name="connsiteX3" fmla="*/ 1030 w 9787"/>
                  <a:gd name="connsiteY3" fmla="*/ 4636 h 13909"/>
                  <a:gd name="connsiteX4" fmla="*/ 1030 w 9787"/>
                  <a:gd name="connsiteY4" fmla="*/ 4636 h 13909"/>
                  <a:gd name="connsiteX5" fmla="*/ 4636 w 9787"/>
                  <a:gd name="connsiteY5" fmla="*/ 0 h 13909"/>
                  <a:gd name="connsiteX6" fmla="*/ 4636 w 9787"/>
                  <a:gd name="connsiteY6" fmla="*/ 0 h 13909"/>
                  <a:gd name="connsiteX7" fmla="*/ 9616 w 9787"/>
                  <a:gd name="connsiteY7" fmla="*/ 5495 h 13909"/>
                  <a:gd name="connsiteX8" fmla="*/ 9616 w 9787"/>
                  <a:gd name="connsiteY8" fmla="*/ 5495 h 13909"/>
                  <a:gd name="connsiteX9" fmla="*/ 9616 w 9787"/>
                  <a:gd name="connsiteY9" fmla="*/ 5323 h 13909"/>
                  <a:gd name="connsiteX10" fmla="*/ 9616 w 9787"/>
                  <a:gd name="connsiteY10" fmla="*/ 5323 h 13909"/>
                  <a:gd name="connsiteX11" fmla="*/ 9616 w 9787"/>
                  <a:gd name="connsiteY11" fmla="*/ 5495 h 13909"/>
                  <a:gd name="connsiteX12" fmla="*/ 9616 w 9787"/>
                  <a:gd name="connsiteY12" fmla="*/ 5495 h 13909"/>
                  <a:gd name="connsiteX13" fmla="*/ 9788 w 9787"/>
                  <a:gd name="connsiteY13" fmla="*/ 6182 h 13909"/>
                  <a:gd name="connsiteX14" fmla="*/ 9788 w 9787"/>
                  <a:gd name="connsiteY14" fmla="*/ 6182 h 13909"/>
                  <a:gd name="connsiteX15" fmla="*/ 9788 w 9787"/>
                  <a:gd name="connsiteY15" fmla="*/ 6182 h 13909"/>
                  <a:gd name="connsiteX16" fmla="*/ 9788 w 9787"/>
                  <a:gd name="connsiteY16" fmla="*/ 6182 h 13909"/>
                  <a:gd name="connsiteX17" fmla="*/ 9788 w 9787"/>
                  <a:gd name="connsiteY17" fmla="*/ 6182 h 13909"/>
                  <a:gd name="connsiteX18" fmla="*/ 9788 w 9787"/>
                  <a:gd name="connsiteY18" fmla="*/ 6182 h 13909"/>
                  <a:gd name="connsiteX19" fmla="*/ 9788 w 9787"/>
                  <a:gd name="connsiteY19" fmla="*/ 10131 h 13909"/>
                  <a:gd name="connsiteX20" fmla="*/ 9101 w 9787"/>
                  <a:gd name="connsiteY20" fmla="*/ 9788 h 13909"/>
                  <a:gd name="connsiteX21" fmla="*/ 4465 w 9787"/>
                  <a:gd name="connsiteY21" fmla="*/ 13909 h 13909"/>
                  <a:gd name="connsiteX22" fmla="*/ 4465 w 9787"/>
                  <a:gd name="connsiteY22" fmla="*/ 13909 h 13909"/>
                  <a:gd name="connsiteX23" fmla="*/ 2919 w 9787"/>
                  <a:gd name="connsiteY23" fmla="*/ 13737 h 13909"/>
                  <a:gd name="connsiteX24" fmla="*/ 2919 w 9787"/>
                  <a:gd name="connsiteY24" fmla="*/ 13737 h 13909"/>
                  <a:gd name="connsiteX25" fmla="*/ 4980 w 9787"/>
                  <a:gd name="connsiteY25" fmla="*/ 6182 h 13909"/>
                  <a:gd name="connsiteX26" fmla="*/ 4980 w 9787"/>
                  <a:gd name="connsiteY26" fmla="*/ 6182 h 13909"/>
                  <a:gd name="connsiteX27" fmla="*/ 4980 w 9787"/>
                  <a:gd name="connsiteY27" fmla="*/ 6182 h 13909"/>
                  <a:gd name="connsiteX28" fmla="*/ 4980 w 9787"/>
                  <a:gd name="connsiteY28" fmla="*/ 6010 h 13909"/>
                  <a:gd name="connsiteX29" fmla="*/ 4980 w 9787"/>
                  <a:gd name="connsiteY29" fmla="*/ 6010 h 13909"/>
                  <a:gd name="connsiteX30" fmla="*/ 4980 w 9787"/>
                  <a:gd name="connsiteY30" fmla="*/ 6010 h 13909"/>
                  <a:gd name="connsiteX31" fmla="*/ 4980 w 9787"/>
                  <a:gd name="connsiteY31" fmla="*/ 6010 h 13909"/>
                  <a:gd name="connsiteX32" fmla="*/ 4980 w 9787"/>
                  <a:gd name="connsiteY32" fmla="*/ 6182 h 13909"/>
                  <a:gd name="connsiteX33" fmla="*/ 4980 w 9787"/>
                  <a:gd name="connsiteY33" fmla="*/ 6182 h 13909"/>
                  <a:gd name="connsiteX34" fmla="*/ 9616 w 9787"/>
                  <a:gd name="connsiteY34" fmla="*/ 5323 h 13909"/>
                  <a:gd name="connsiteX35" fmla="*/ 9101 w 9787"/>
                  <a:gd name="connsiteY35" fmla="*/ 4636 h 13909"/>
                  <a:gd name="connsiteX36" fmla="*/ 9101 w 9787"/>
                  <a:gd name="connsiteY36" fmla="*/ 4636 h 13909"/>
                  <a:gd name="connsiteX37" fmla="*/ 9616 w 9787"/>
                  <a:gd name="connsiteY37" fmla="*/ 5323 h 13909"/>
                  <a:gd name="connsiteX38" fmla="*/ 9616 w 9787"/>
                  <a:gd name="connsiteY38" fmla="*/ 5323 h 13909"/>
                  <a:gd name="connsiteX39" fmla="*/ 3606 w 9787"/>
                  <a:gd name="connsiteY39" fmla="*/ 4980 h 13909"/>
                  <a:gd name="connsiteX40" fmla="*/ 4293 w 9787"/>
                  <a:gd name="connsiteY40" fmla="*/ 4465 h 13909"/>
                  <a:gd name="connsiteX41" fmla="*/ 3606 w 9787"/>
                  <a:gd name="connsiteY41" fmla="*/ 4980 h 13909"/>
                  <a:gd name="connsiteX42" fmla="*/ 3606 w 9787"/>
                  <a:gd name="connsiteY42" fmla="*/ 4980 h 13909"/>
                  <a:gd name="connsiteX43" fmla="*/ 6010 w 9787"/>
                  <a:gd name="connsiteY43" fmla="*/ 4121 h 13909"/>
                  <a:gd name="connsiteX44" fmla="*/ 6010 w 9787"/>
                  <a:gd name="connsiteY44" fmla="*/ 4121 h 13909"/>
                  <a:gd name="connsiteX45" fmla="*/ 6010 w 9787"/>
                  <a:gd name="connsiteY45" fmla="*/ 4121 h 13909"/>
                  <a:gd name="connsiteX46" fmla="*/ 6010 w 9787"/>
                  <a:gd name="connsiteY46" fmla="*/ 4121 h 13909"/>
                  <a:gd name="connsiteX47" fmla="*/ 6010 w 9787"/>
                  <a:gd name="connsiteY47" fmla="*/ 4121 h 13909"/>
                  <a:gd name="connsiteX48" fmla="*/ 6010 w 9787"/>
                  <a:gd name="connsiteY48" fmla="*/ 4121 h 13909"/>
                  <a:gd name="connsiteX49" fmla="*/ 6010 w 9787"/>
                  <a:gd name="connsiteY49" fmla="*/ 4121 h 13909"/>
                  <a:gd name="connsiteX50" fmla="*/ 6010 w 9787"/>
                  <a:gd name="connsiteY50" fmla="*/ 4121 h 13909"/>
                  <a:gd name="connsiteX51" fmla="*/ 6010 w 9787"/>
                  <a:gd name="connsiteY51" fmla="*/ 4121 h 13909"/>
                  <a:gd name="connsiteX52" fmla="*/ 5323 w 9787"/>
                  <a:gd name="connsiteY52" fmla="*/ 3778 h 13909"/>
                  <a:gd name="connsiteX53" fmla="*/ 5495 w 9787"/>
                  <a:gd name="connsiteY53" fmla="*/ 3606 h 13909"/>
                  <a:gd name="connsiteX54" fmla="*/ 5323 w 9787"/>
                  <a:gd name="connsiteY54" fmla="*/ 3778 h 13909"/>
                  <a:gd name="connsiteX55" fmla="*/ 5323 w 9787"/>
                  <a:gd name="connsiteY55" fmla="*/ 3778 h 13909"/>
                  <a:gd name="connsiteX56" fmla="*/ 9616 w 9787"/>
                  <a:gd name="connsiteY56" fmla="*/ 5495 h 13909"/>
                  <a:gd name="connsiteX57" fmla="*/ 9616 w 9787"/>
                  <a:gd name="connsiteY57" fmla="*/ 5495 h 13909"/>
                  <a:gd name="connsiteX58" fmla="*/ 9616 w 9787"/>
                  <a:gd name="connsiteY58" fmla="*/ 5495 h 13909"/>
                  <a:gd name="connsiteX59" fmla="*/ 9788 w 9787"/>
                  <a:gd name="connsiteY59" fmla="*/ 6182 h 13909"/>
                  <a:gd name="connsiteX60" fmla="*/ 9788 w 9787"/>
                  <a:gd name="connsiteY60" fmla="*/ 6182 h 13909"/>
                  <a:gd name="connsiteX61" fmla="*/ 9788 w 9787"/>
                  <a:gd name="connsiteY61" fmla="*/ 6182 h 13909"/>
                  <a:gd name="connsiteX62" fmla="*/ 9788 w 9787"/>
                  <a:gd name="connsiteY62" fmla="*/ 6182 h 13909"/>
                  <a:gd name="connsiteX63" fmla="*/ 9616 w 9787"/>
                  <a:gd name="connsiteY63" fmla="*/ 5495 h 13909"/>
                  <a:gd name="connsiteX64" fmla="*/ 9616 w 9787"/>
                  <a:gd name="connsiteY64" fmla="*/ 5495 h 1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9787" h="13909">
                    <a:moveTo>
                      <a:pt x="2919" y="13737"/>
                    </a:moveTo>
                    <a:cubicBezTo>
                      <a:pt x="687" y="13394"/>
                      <a:pt x="0" y="10646"/>
                      <a:pt x="0" y="9788"/>
                    </a:cubicBezTo>
                    <a:lnTo>
                      <a:pt x="0" y="9788"/>
                    </a:lnTo>
                    <a:cubicBezTo>
                      <a:pt x="0" y="7727"/>
                      <a:pt x="687" y="5667"/>
                      <a:pt x="1030" y="4636"/>
                    </a:cubicBezTo>
                    <a:lnTo>
                      <a:pt x="1030" y="4636"/>
                    </a:lnTo>
                    <a:cubicBezTo>
                      <a:pt x="1030" y="2748"/>
                      <a:pt x="1889" y="172"/>
                      <a:pt x="4636" y="0"/>
                    </a:cubicBezTo>
                    <a:lnTo>
                      <a:pt x="4636" y="0"/>
                    </a:lnTo>
                    <a:cubicBezTo>
                      <a:pt x="8071" y="687"/>
                      <a:pt x="9101" y="2748"/>
                      <a:pt x="9616" y="5495"/>
                    </a:cubicBezTo>
                    <a:lnTo>
                      <a:pt x="9616" y="5495"/>
                    </a:lnTo>
                    <a:cubicBezTo>
                      <a:pt x="9616" y="5495"/>
                      <a:pt x="9616" y="5323"/>
                      <a:pt x="9616" y="5323"/>
                    </a:cubicBezTo>
                    <a:lnTo>
                      <a:pt x="9616" y="5323"/>
                    </a:lnTo>
                    <a:cubicBezTo>
                      <a:pt x="9616" y="5323"/>
                      <a:pt x="9616" y="5495"/>
                      <a:pt x="9616" y="5495"/>
                    </a:cubicBezTo>
                    <a:lnTo>
                      <a:pt x="9616" y="5495"/>
                    </a:lnTo>
                    <a:cubicBezTo>
                      <a:pt x="9616" y="5667"/>
                      <a:pt x="9788" y="6010"/>
                      <a:pt x="9788" y="6182"/>
                    </a:cubicBezTo>
                    <a:lnTo>
                      <a:pt x="9788" y="6182"/>
                    </a:lnTo>
                    <a:lnTo>
                      <a:pt x="9788" y="6182"/>
                    </a:lnTo>
                    <a:lnTo>
                      <a:pt x="9788" y="6182"/>
                    </a:lnTo>
                    <a:cubicBezTo>
                      <a:pt x="9788" y="6182"/>
                      <a:pt x="9788" y="6182"/>
                      <a:pt x="9788" y="6182"/>
                    </a:cubicBezTo>
                    <a:lnTo>
                      <a:pt x="9788" y="6182"/>
                    </a:lnTo>
                    <a:lnTo>
                      <a:pt x="9788" y="10131"/>
                    </a:lnTo>
                    <a:lnTo>
                      <a:pt x="9101" y="9788"/>
                    </a:lnTo>
                    <a:cubicBezTo>
                      <a:pt x="8586" y="11677"/>
                      <a:pt x="7384" y="13394"/>
                      <a:pt x="4465" y="13909"/>
                    </a:cubicBezTo>
                    <a:lnTo>
                      <a:pt x="4465" y="13909"/>
                    </a:lnTo>
                    <a:cubicBezTo>
                      <a:pt x="3949" y="13909"/>
                      <a:pt x="3434" y="13909"/>
                      <a:pt x="2919" y="13737"/>
                    </a:cubicBezTo>
                    <a:lnTo>
                      <a:pt x="2919" y="13737"/>
                    </a:lnTo>
                    <a:close/>
                    <a:moveTo>
                      <a:pt x="4980" y="6182"/>
                    </a:moveTo>
                    <a:cubicBezTo>
                      <a:pt x="4980" y="6182"/>
                      <a:pt x="4980" y="6182"/>
                      <a:pt x="4980" y="6182"/>
                    </a:cubicBezTo>
                    <a:lnTo>
                      <a:pt x="4980" y="6182"/>
                    </a:lnTo>
                    <a:cubicBezTo>
                      <a:pt x="4980" y="6182"/>
                      <a:pt x="4980" y="6010"/>
                      <a:pt x="4980" y="6010"/>
                    </a:cubicBezTo>
                    <a:lnTo>
                      <a:pt x="4980" y="6010"/>
                    </a:lnTo>
                    <a:lnTo>
                      <a:pt x="4980" y="6010"/>
                    </a:lnTo>
                    <a:lnTo>
                      <a:pt x="4980" y="6010"/>
                    </a:lnTo>
                    <a:cubicBezTo>
                      <a:pt x="4980" y="6182"/>
                      <a:pt x="4980" y="6182"/>
                      <a:pt x="4980" y="6182"/>
                    </a:cubicBezTo>
                    <a:lnTo>
                      <a:pt x="4980" y="6182"/>
                    </a:lnTo>
                    <a:close/>
                    <a:moveTo>
                      <a:pt x="9616" y="5323"/>
                    </a:moveTo>
                    <a:cubicBezTo>
                      <a:pt x="9444" y="4980"/>
                      <a:pt x="9273" y="4808"/>
                      <a:pt x="9101" y="4636"/>
                    </a:cubicBezTo>
                    <a:lnTo>
                      <a:pt x="9101" y="4636"/>
                    </a:lnTo>
                    <a:cubicBezTo>
                      <a:pt x="9273" y="4808"/>
                      <a:pt x="9444" y="4980"/>
                      <a:pt x="9616" y="5323"/>
                    </a:cubicBezTo>
                    <a:lnTo>
                      <a:pt x="9616" y="5323"/>
                    </a:lnTo>
                    <a:close/>
                    <a:moveTo>
                      <a:pt x="3606" y="4980"/>
                    </a:moveTo>
                    <a:lnTo>
                      <a:pt x="4293" y="4465"/>
                    </a:lnTo>
                    <a:lnTo>
                      <a:pt x="3606" y="4980"/>
                    </a:lnTo>
                    <a:lnTo>
                      <a:pt x="3606" y="4980"/>
                    </a:lnTo>
                    <a:close/>
                    <a:moveTo>
                      <a:pt x="6010" y="4121"/>
                    </a:moveTo>
                    <a:cubicBezTo>
                      <a:pt x="6010" y="4121"/>
                      <a:pt x="6182" y="4121"/>
                      <a:pt x="6010" y="4121"/>
                    </a:cubicBezTo>
                    <a:lnTo>
                      <a:pt x="6010" y="4121"/>
                    </a:lnTo>
                    <a:cubicBezTo>
                      <a:pt x="6182" y="4121"/>
                      <a:pt x="6182" y="4121"/>
                      <a:pt x="6010" y="4121"/>
                    </a:cubicBezTo>
                    <a:lnTo>
                      <a:pt x="6010" y="4121"/>
                    </a:lnTo>
                    <a:cubicBezTo>
                      <a:pt x="6182" y="4121"/>
                      <a:pt x="6182" y="4121"/>
                      <a:pt x="6010" y="4121"/>
                    </a:cubicBezTo>
                    <a:lnTo>
                      <a:pt x="6010" y="4121"/>
                    </a:lnTo>
                    <a:lnTo>
                      <a:pt x="6010" y="4121"/>
                    </a:lnTo>
                    <a:lnTo>
                      <a:pt x="6010" y="4121"/>
                    </a:lnTo>
                    <a:close/>
                    <a:moveTo>
                      <a:pt x="5323" y="3778"/>
                    </a:moveTo>
                    <a:lnTo>
                      <a:pt x="5495" y="3606"/>
                    </a:lnTo>
                    <a:lnTo>
                      <a:pt x="5323" y="3778"/>
                    </a:lnTo>
                    <a:lnTo>
                      <a:pt x="5323" y="3778"/>
                    </a:lnTo>
                    <a:close/>
                    <a:moveTo>
                      <a:pt x="9616" y="5495"/>
                    </a:moveTo>
                    <a:cubicBezTo>
                      <a:pt x="9616" y="5495"/>
                      <a:pt x="9616" y="5495"/>
                      <a:pt x="9616" y="5495"/>
                    </a:cubicBezTo>
                    <a:lnTo>
                      <a:pt x="9616" y="5495"/>
                    </a:lnTo>
                    <a:cubicBezTo>
                      <a:pt x="9616" y="5667"/>
                      <a:pt x="9788" y="6010"/>
                      <a:pt x="9788" y="6182"/>
                    </a:cubicBezTo>
                    <a:lnTo>
                      <a:pt x="9788" y="6182"/>
                    </a:lnTo>
                    <a:cubicBezTo>
                      <a:pt x="9788" y="6182"/>
                      <a:pt x="9788" y="6182"/>
                      <a:pt x="9788" y="6182"/>
                    </a:cubicBezTo>
                    <a:lnTo>
                      <a:pt x="9788" y="6182"/>
                    </a:lnTo>
                    <a:cubicBezTo>
                      <a:pt x="9788" y="6010"/>
                      <a:pt x="9788" y="5667"/>
                      <a:pt x="9616" y="5495"/>
                    </a:cubicBezTo>
                    <a:lnTo>
                      <a:pt x="9616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6" name="图形 7">
              <a:extLst>
                <a:ext uri="{FF2B5EF4-FFF2-40B4-BE49-F238E27FC236}">
                  <a16:creationId xmlns:a16="http://schemas.microsoft.com/office/drawing/2014/main" xmlns="" id="{6653CA06-93A5-47EC-B6ED-734451D99018}"/>
                </a:ext>
              </a:extLst>
            </p:cNvPr>
            <p:cNvGrpSpPr/>
            <p:nvPr/>
          </p:nvGrpSpPr>
          <p:grpSpPr>
            <a:xfrm>
              <a:off x="4691553" y="2930043"/>
              <a:ext cx="6010" cy="6181"/>
              <a:chOff x="4691553" y="2930043"/>
              <a:chExt cx="6010" cy="6181"/>
            </a:xfrm>
            <a:solidFill>
              <a:srgbClr val="B4B4B4"/>
            </a:solidFill>
          </p:grpSpPr>
          <p:sp>
            <p:nvSpPr>
              <p:cNvPr id="1573" name="任意多边形: 形状 1572">
                <a:extLst>
                  <a:ext uri="{FF2B5EF4-FFF2-40B4-BE49-F238E27FC236}">
                    <a16:creationId xmlns:a16="http://schemas.microsoft.com/office/drawing/2014/main" xmlns="" id="{A5FB1F6E-80B9-48C6-B704-D67023D0C318}"/>
                  </a:ext>
                </a:extLst>
              </p:cNvPr>
              <p:cNvSpPr/>
              <p:nvPr/>
            </p:nvSpPr>
            <p:spPr>
              <a:xfrm>
                <a:off x="4693957" y="2932447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4" name="任意多边形: 形状 1573">
                <a:extLst>
                  <a:ext uri="{FF2B5EF4-FFF2-40B4-BE49-F238E27FC236}">
                    <a16:creationId xmlns:a16="http://schemas.microsoft.com/office/drawing/2014/main" xmlns="" id="{0782B24E-CBFC-484B-9F80-ABC1B269E07C}"/>
                  </a:ext>
                </a:extLst>
              </p:cNvPr>
              <p:cNvSpPr/>
              <p:nvPr/>
            </p:nvSpPr>
            <p:spPr>
              <a:xfrm>
                <a:off x="4691553" y="2930043"/>
                <a:ext cx="6010" cy="6181"/>
              </a:xfrm>
              <a:custGeom>
                <a:avLst/>
                <a:gdLst>
                  <a:gd name="connsiteX0" fmla="*/ 3606 w 6010"/>
                  <a:gd name="connsiteY0" fmla="*/ 6010 h 6181"/>
                  <a:gd name="connsiteX1" fmla="*/ 2404 w 6010"/>
                  <a:gd name="connsiteY1" fmla="*/ 6010 h 6181"/>
                  <a:gd name="connsiteX2" fmla="*/ 0 w 6010"/>
                  <a:gd name="connsiteY2" fmla="*/ 6010 h 6181"/>
                  <a:gd name="connsiteX3" fmla="*/ 0 w 6010"/>
                  <a:gd name="connsiteY3" fmla="*/ 3606 h 6181"/>
                  <a:gd name="connsiteX4" fmla="*/ 0 w 6010"/>
                  <a:gd name="connsiteY4" fmla="*/ 2404 h 6181"/>
                  <a:gd name="connsiteX5" fmla="*/ 0 w 6010"/>
                  <a:gd name="connsiteY5" fmla="*/ 2404 h 6181"/>
                  <a:gd name="connsiteX6" fmla="*/ 0 w 6010"/>
                  <a:gd name="connsiteY6" fmla="*/ 0 h 6181"/>
                  <a:gd name="connsiteX7" fmla="*/ 2404 w 6010"/>
                  <a:gd name="connsiteY7" fmla="*/ 0 h 6181"/>
                  <a:gd name="connsiteX8" fmla="*/ 6010 w 6010"/>
                  <a:gd name="connsiteY8" fmla="*/ 3778 h 6181"/>
                  <a:gd name="connsiteX9" fmla="*/ 6010 w 6010"/>
                  <a:gd name="connsiteY9" fmla="*/ 3778 h 6181"/>
                  <a:gd name="connsiteX10" fmla="*/ 6010 w 6010"/>
                  <a:gd name="connsiteY10" fmla="*/ 6182 h 6181"/>
                  <a:gd name="connsiteX11" fmla="*/ 3606 w 6010"/>
                  <a:gd name="connsiteY11" fmla="*/ 6182 h 6181"/>
                  <a:gd name="connsiteX12" fmla="*/ 3606 w 6010"/>
                  <a:gd name="connsiteY12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" h="6181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9" y="172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7" name="图形 7">
              <a:extLst>
                <a:ext uri="{FF2B5EF4-FFF2-40B4-BE49-F238E27FC236}">
                  <a16:creationId xmlns:a16="http://schemas.microsoft.com/office/drawing/2014/main" xmlns="" id="{2B1E67E6-789C-4D86-BCCC-7CF263C19CF6}"/>
                </a:ext>
              </a:extLst>
            </p:cNvPr>
            <p:cNvGrpSpPr/>
            <p:nvPr/>
          </p:nvGrpSpPr>
          <p:grpSpPr>
            <a:xfrm>
              <a:off x="4695159" y="2924892"/>
              <a:ext cx="1202" cy="4808"/>
              <a:chOff x="4695159" y="2924892"/>
              <a:chExt cx="1202" cy="4808"/>
            </a:xfrm>
            <a:solidFill>
              <a:srgbClr val="B4B4B4"/>
            </a:solidFill>
          </p:grpSpPr>
          <p:sp>
            <p:nvSpPr>
              <p:cNvPr id="1571" name="任意多边形: 形状 1570">
                <a:extLst>
                  <a:ext uri="{FF2B5EF4-FFF2-40B4-BE49-F238E27FC236}">
                    <a16:creationId xmlns:a16="http://schemas.microsoft.com/office/drawing/2014/main" xmlns="" id="{8BD42803-698C-4E91-9366-53E5A2C65D5C}"/>
                  </a:ext>
                </a:extLst>
              </p:cNvPr>
              <p:cNvSpPr/>
              <p:nvPr/>
            </p:nvSpPr>
            <p:spPr>
              <a:xfrm>
                <a:off x="4695159" y="292729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2" name="任意多边形: 形状 1571">
                <a:extLst>
                  <a:ext uri="{FF2B5EF4-FFF2-40B4-BE49-F238E27FC236}">
                    <a16:creationId xmlns:a16="http://schemas.microsoft.com/office/drawing/2014/main" xmlns="" id="{86C5562A-8B1E-407E-83F4-D58EADCFCD65}"/>
                  </a:ext>
                </a:extLst>
              </p:cNvPr>
              <p:cNvSpPr/>
              <p:nvPr/>
            </p:nvSpPr>
            <p:spPr>
              <a:xfrm>
                <a:off x="4695159" y="2924892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0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8" name="图形 7">
              <a:extLst>
                <a:ext uri="{FF2B5EF4-FFF2-40B4-BE49-F238E27FC236}">
                  <a16:creationId xmlns:a16="http://schemas.microsoft.com/office/drawing/2014/main" xmlns="" id="{40AF101A-0735-4250-95F2-E7501A7B422F}"/>
                </a:ext>
              </a:extLst>
            </p:cNvPr>
            <p:cNvGrpSpPr/>
            <p:nvPr/>
          </p:nvGrpSpPr>
          <p:grpSpPr>
            <a:xfrm>
              <a:off x="4690180" y="2913558"/>
              <a:ext cx="7212" cy="6181"/>
              <a:chOff x="4690180" y="2913558"/>
              <a:chExt cx="7212" cy="6181"/>
            </a:xfrm>
            <a:solidFill>
              <a:srgbClr val="B4B4B4"/>
            </a:solidFill>
          </p:grpSpPr>
          <p:sp>
            <p:nvSpPr>
              <p:cNvPr id="1569" name="任意多边形: 形状 1568">
                <a:extLst>
                  <a:ext uri="{FF2B5EF4-FFF2-40B4-BE49-F238E27FC236}">
                    <a16:creationId xmlns:a16="http://schemas.microsoft.com/office/drawing/2014/main" xmlns="" id="{4450A9AF-1673-46B2-AE98-D1121B43AF54}"/>
                  </a:ext>
                </a:extLst>
              </p:cNvPr>
              <p:cNvSpPr/>
              <p:nvPr/>
            </p:nvSpPr>
            <p:spPr>
              <a:xfrm>
                <a:off x="4692584" y="2915962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0" name="任意多边形: 形状 1569">
                <a:extLst>
                  <a:ext uri="{FF2B5EF4-FFF2-40B4-BE49-F238E27FC236}">
                    <a16:creationId xmlns:a16="http://schemas.microsoft.com/office/drawing/2014/main" xmlns="" id="{2BBAF408-7110-4C25-8ECD-9E0B535FCCAB}"/>
                  </a:ext>
                </a:extLst>
              </p:cNvPr>
              <p:cNvSpPr/>
              <p:nvPr/>
            </p:nvSpPr>
            <p:spPr>
              <a:xfrm>
                <a:off x="4690180" y="2913558"/>
                <a:ext cx="7212" cy="6181"/>
              </a:xfrm>
              <a:custGeom>
                <a:avLst/>
                <a:gdLst>
                  <a:gd name="connsiteX0" fmla="*/ 0 w 7212"/>
                  <a:gd name="connsiteY0" fmla="*/ 6010 h 6181"/>
                  <a:gd name="connsiteX1" fmla="*/ 0 w 7212"/>
                  <a:gd name="connsiteY1" fmla="*/ 3606 h 6181"/>
                  <a:gd name="connsiteX2" fmla="*/ 0 w 7212"/>
                  <a:gd name="connsiteY2" fmla="*/ 2404 h 6181"/>
                  <a:gd name="connsiteX3" fmla="*/ 0 w 7212"/>
                  <a:gd name="connsiteY3" fmla="*/ 2404 h 6181"/>
                  <a:gd name="connsiteX4" fmla="*/ 0 w 7212"/>
                  <a:gd name="connsiteY4" fmla="*/ 0 h 6181"/>
                  <a:gd name="connsiteX5" fmla="*/ 2404 w 7212"/>
                  <a:gd name="connsiteY5" fmla="*/ 0 h 6181"/>
                  <a:gd name="connsiteX6" fmla="*/ 3606 w 7212"/>
                  <a:gd name="connsiteY6" fmla="*/ 0 h 6181"/>
                  <a:gd name="connsiteX7" fmla="*/ 3606 w 7212"/>
                  <a:gd name="connsiteY7" fmla="*/ 0 h 6181"/>
                  <a:gd name="connsiteX8" fmla="*/ 7212 w 7212"/>
                  <a:gd name="connsiteY8" fmla="*/ 0 h 6181"/>
                  <a:gd name="connsiteX9" fmla="*/ 6010 w 7212"/>
                  <a:gd name="connsiteY9" fmla="*/ 2919 h 6181"/>
                  <a:gd name="connsiteX10" fmla="*/ 4808 w 7212"/>
                  <a:gd name="connsiteY10" fmla="*/ 5495 h 6181"/>
                  <a:gd name="connsiteX11" fmla="*/ 4808 w 7212"/>
                  <a:gd name="connsiteY11" fmla="*/ 5495 h 6181"/>
                  <a:gd name="connsiteX12" fmla="*/ 2747 w 7212"/>
                  <a:gd name="connsiteY12" fmla="*/ 6182 h 6181"/>
                  <a:gd name="connsiteX13" fmla="*/ 2747 w 7212"/>
                  <a:gd name="connsiteY13" fmla="*/ 6182 h 6181"/>
                  <a:gd name="connsiteX14" fmla="*/ 2232 w 7212"/>
                  <a:gd name="connsiteY14" fmla="*/ 6182 h 6181"/>
                  <a:gd name="connsiteX15" fmla="*/ 2232 w 7212"/>
                  <a:gd name="connsiteY15" fmla="*/ 6182 h 6181"/>
                  <a:gd name="connsiteX16" fmla="*/ 0 w 7212"/>
                  <a:gd name="connsiteY16" fmla="*/ 6182 h 6181"/>
                  <a:gd name="connsiteX17" fmla="*/ 0 w 7212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12" h="6181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212" y="0"/>
                    </a:lnTo>
                    <a:lnTo>
                      <a:pt x="6010" y="2919"/>
                    </a:lnTo>
                    <a:cubicBezTo>
                      <a:pt x="6010" y="3434"/>
                      <a:pt x="6010" y="4293"/>
                      <a:pt x="4808" y="5495"/>
                    </a:cubicBezTo>
                    <a:lnTo>
                      <a:pt x="4808" y="5495"/>
                    </a:lnTo>
                    <a:cubicBezTo>
                      <a:pt x="3606" y="6182"/>
                      <a:pt x="3091" y="6182"/>
                      <a:pt x="2747" y="6182"/>
                    </a:cubicBezTo>
                    <a:lnTo>
                      <a:pt x="2747" y="6182"/>
                    </a:lnTo>
                    <a:cubicBezTo>
                      <a:pt x="2576" y="6182"/>
                      <a:pt x="2404" y="6182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9" name="图形 7">
              <a:extLst>
                <a:ext uri="{FF2B5EF4-FFF2-40B4-BE49-F238E27FC236}">
                  <a16:creationId xmlns:a16="http://schemas.microsoft.com/office/drawing/2014/main" xmlns="" id="{10022723-7CC8-47EA-AF0A-7F8511BE7B10}"/>
                </a:ext>
              </a:extLst>
            </p:cNvPr>
            <p:cNvGrpSpPr/>
            <p:nvPr/>
          </p:nvGrpSpPr>
          <p:grpSpPr>
            <a:xfrm>
              <a:off x="4691897" y="2913043"/>
              <a:ext cx="9444" cy="5323"/>
              <a:chOff x="4691897" y="2913043"/>
              <a:chExt cx="9444" cy="5323"/>
            </a:xfrm>
            <a:solidFill>
              <a:srgbClr val="B4B4B4"/>
            </a:solidFill>
          </p:grpSpPr>
          <p:sp>
            <p:nvSpPr>
              <p:cNvPr id="1567" name="任意多边形: 形状 1566">
                <a:extLst>
                  <a:ext uri="{FF2B5EF4-FFF2-40B4-BE49-F238E27FC236}">
                    <a16:creationId xmlns:a16="http://schemas.microsoft.com/office/drawing/2014/main" xmlns="" id="{DC73A4CB-1328-4E59-9F29-41422C843960}"/>
                  </a:ext>
                </a:extLst>
              </p:cNvPr>
              <p:cNvSpPr/>
              <p:nvPr/>
            </p:nvSpPr>
            <p:spPr>
              <a:xfrm>
                <a:off x="4697563" y="2914589"/>
                <a:ext cx="1373" cy="1202"/>
              </a:xfrm>
              <a:custGeom>
                <a:avLst/>
                <a:gdLst>
                  <a:gd name="connsiteX0" fmla="*/ 1374 w 1373"/>
                  <a:gd name="connsiteY0" fmla="*/ 1202 h 1202"/>
                  <a:gd name="connsiteX1" fmla="*/ 1374 w 1373"/>
                  <a:gd name="connsiteY1" fmla="*/ 0 h 1202"/>
                  <a:gd name="connsiteX2" fmla="*/ 0 w 1373"/>
                  <a:gd name="connsiteY2" fmla="*/ 1202 h 1202"/>
                  <a:gd name="connsiteX3" fmla="*/ 1374 w 1373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" h="1202">
                    <a:moveTo>
                      <a:pt x="1374" y="1202"/>
                    </a:moveTo>
                    <a:lnTo>
                      <a:pt x="1374" y="0"/>
                    </a:lnTo>
                    <a:lnTo>
                      <a:pt x="0" y="1202"/>
                    </a:lnTo>
                    <a:lnTo>
                      <a:pt x="1374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8" name="任意多边形: 形状 1567">
                <a:extLst>
                  <a:ext uri="{FF2B5EF4-FFF2-40B4-BE49-F238E27FC236}">
                    <a16:creationId xmlns:a16="http://schemas.microsoft.com/office/drawing/2014/main" xmlns="" id="{CA042A5C-6706-45D5-AA12-1DE349A312EC}"/>
                  </a:ext>
                </a:extLst>
              </p:cNvPr>
              <p:cNvSpPr/>
              <p:nvPr/>
            </p:nvSpPr>
            <p:spPr>
              <a:xfrm>
                <a:off x="4691897" y="2913043"/>
                <a:ext cx="9444" cy="5323"/>
              </a:xfrm>
              <a:custGeom>
                <a:avLst/>
                <a:gdLst>
                  <a:gd name="connsiteX0" fmla="*/ 7040 w 9444"/>
                  <a:gd name="connsiteY0" fmla="*/ 5323 h 5323"/>
                  <a:gd name="connsiteX1" fmla="*/ 0 w 9444"/>
                  <a:gd name="connsiteY1" fmla="*/ 5323 h 5323"/>
                  <a:gd name="connsiteX2" fmla="*/ 4121 w 9444"/>
                  <a:gd name="connsiteY2" fmla="*/ 1202 h 5323"/>
                  <a:gd name="connsiteX3" fmla="*/ 5323 w 9444"/>
                  <a:gd name="connsiteY3" fmla="*/ 0 h 5323"/>
                  <a:gd name="connsiteX4" fmla="*/ 6697 w 9444"/>
                  <a:gd name="connsiteY4" fmla="*/ 515 h 5323"/>
                  <a:gd name="connsiteX5" fmla="*/ 7040 w 9444"/>
                  <a:gd name="connsiteY5" fmla="*/ 515 h 5323"/>
                  <a:gd name="connsiteX6" fmla="*/ 7040 w 9444"/>
                  <a:gd name="connsiteY6" fmla="*/ 687 h 5323"/>
                  <a:gd name="connsiteX7" fmla="*/ 7040 w 9444"/>
                  <a:gd name="connsiteY7" fmla="*/ 1717 h 5323"/>
                  <a:gd name="connsiteX8" fmla="*/ 7040 w 9444"/>
                  <a:gd name="connsiteY8" fmla="*/ 687 h 5323"/>
                  <a:gd name="connsiteX9" fmla="*/ 9444 w 9444"/>
                  <a:gd name="connsiteY9" fmla="*/ 1717 h 5323"/>
                  <a:gd name="connsiteX10" fmla="*/ 9444 w 9444"/>
                  <a:gd name="connsiteY10" fmla="*/ 2919 h 5323"/>
                  <a:gd name="connsiteX11" fmla="*/ 9444 w 9444"/>
                  <a:gd name="connsiteY11" fmla="*/ 5323 h 5323"/>
                  <a:gd name="connsiteX12" fmla="*/ 7040 w 9444"/>
                  <a:gd name="connsiteY12" fmla="*/ 5323 h 5323"/>
                  <a:gd name="connsiteX13" fmla="*/ 7040 w 9444"/>
                  <a:gd name="connsiteY13" fmla="*/ 5323 h 5323"/>
                  <a:gd name="connsiteX14" fmla="*/ 7040 w 9444"/>
                  <a:gd name="connsiteY14" fmla="*/ 515 h 5323"/>
                  <a:gd name="connsiteX15" fmla="*/ 7040 w 9444"/>
                  <a:gd name="connsiteY15" fmla="*/ 344 h 5323"/>
                  <a:gd name="connsiteX16" fmla="*/ 7040 w 9444"/>
                  <a:gd name="connsiteY16" fmla="*/ 515 h 5323"/>
                  <a:gd name="connsiteX17" fmla="*/ 7040 w 9444"/>
                  <a:gd name="connsiteY17" fmla="*/ 515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44" h="5323">
                    <a:moveTo>
                      <a:pt x="7040" y="5323"/>
                    </a:moveTo>
                    <a:lnTo>
                      <a:pt x="0" y="5323"/>
                    </a:lnTo>
                    <a:lnTo>
                      <a:pt x="4121" y="1202"/>
                    </a:lnTo>
                    <a:lnTo>
                      <a:pt x="5323" y="0"/>
                    </a:lnTo>
                    <a:lnTo>
                      <a:pt x="6697" y="515"/>
                    </a:lnTo>
                    <a:lnTo>
                      <a:pt x="7040" y="515"/>
                    </a:lnTo>
                    <a:lnTo>
                      <a:pt x="7040" y="687"/>
                    </a:lnTo>
                    <a:lnTo>
                      <a:pt x="7040" y="1717"/>
                    </a:lnTo>
                    <a:lnTo>
                      <a:pt x="7040" y="687"/>
                    </a:lnTo>
                    <a:lnTo>
                      <a:pt x="9444" y="1717"/>
                    </a:lnTo>
                    <a:lnTo>
                      <a:pt x="9444" y="2919"/>
                    </a:lnTo>
                    <a:lnTo>
                      <a:pt x="9444" y="5323"/>
                    </a:lnTo>
                    <a:lnTo>
                      <a:pt x="7040" y="5323"/>
                    </a:lnTo>
                    <a:lnTo>
                      <a:pt x="7040" y="5323"/>
                    </a:lnTo>
                    <a:close/>
                    <a:moveTo>
                      <a:pt x="7040" y="515"/>
                    </a:moveTo>
                    <a:lnTo>
                      <a:pt x="7040" y="344"/>
                    </a:lnTo>
                    <a:lnTo>
                      <a:pt x="7040" y="515"/>
                    </a:lnTo>
                    <a:lnTo>
                      <a:pt x="7040" y="51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0" name="图形 7">
              <a:extLst>
                <a:ext uri="{FF2B5EF4-FFF2-40B4-BE49-F238E27FC236}">
                  <a16:creationId xmlns:a16="http://schemas.microsoft.com/office/drawing/2014/main" xmlns="" id="{800CB575-B306-4BF9-B52E-4DA071680EF0}"/>
                </a:ext>
              </a:extLst>
            </p:cNvPr>
            <p:cNvGrpSpPr/>
            <p:nvPr/>
          </p:nvGrpSpPr>
          <p:grpSpPr>
            <a:xfrm>
              <a:off x="4670089" y="2963013"/>
              <a:ext cx="4808" cy="1202"/>
              <a:chOff x="4670089" y="2963013"/>
              <a:chExt cx="4808" cy="1202"/>
            </a:xfrm>
            <a:solidFill>
              <a:srgbClr val="B4B4B4"/>
            </a:solidFill>
          </p:grpSpPr>
          <p:sp>
            <p:nvSpPr>
              <p:cNvPr id="1565" name="任意多边形: 形状 1564">
                <a:extLst>
                  <a:ext uri="{FF2B5EF4-FFF2-40B4-BE49-F238E27FC236}">
                    <a16:creationId xmlns:a16="http://schemas.microsoft.com/office/drawing/2014/main" xmlns="" id="{DA11CF01-FED9-4FBD-9E73-7061C2FC748D}"/>
                  </a:ext>
                </a:extLst>
              </p:cNvPr>
              <p:cNvSpPr/>
              <p:nvPr/>
            </p:nvSpPr>
            <p:spPr>
              <a:xfrm>
                <a:off x="4672664" y="2963013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6" name="任意多边形: 形状 1565">
                <a:extLst>
                  <a:ext uri="{FF2B5EF4-FFF2-40B4-BE49-F238E27FC236}">
                    <a16:creationId xmlns:a16="http://schemas.microsoft.com/office/drawing/2014/main" xmlns="" id="{5FAC852B-689B-4EC4-87F5-CAECC0E51D8C}"/>
                  </a:ext>
                </a:extLst>
              </p:cNvPr>
              <p:cNvSpPr/>
              <p:nvPr/>
            </p:nvSpPr>
            <p:spPr>
              <a:xfrm>
                <a:off x="4670089" y="2963013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1" name="图形 7">
              <a:extLst>
                <a:ext uri="{FF2B5EF4-FFF2-40B4-BE49-F238E27FC236}">
                  <a16:creationId xmlns:a16="http://schemas.microsoft.com/office/drawing/2014/main" xmlns="" id="{C7DCD04A-F365-4C58-BFDD-4F6ACBD061B4}"/>
                </a:ext>
              </a:extLst>
            </p:cNvPr>
            <p:cNvGrpSpPr/>
            <p:nvPr/>
          </p:nvGrpSpPr>
          <p:grpSpPr>
            <a:xfrm>
              <a:off x="4646907" y="2776529"/>
              <a:ext cx="6009" cy="6010"/>
              <a:chOff x="4646907" y="2776529"/>
              <a:chExt cx="6009" cy="6010"/>
            </a:xfrm>
            <a:solidFill>
              <a:srgbClr val="B4B4B4"/>
            </a:solidFill>
          </p:grpSpPr>
          <p:sp>
            <p:nvSpPr>
              <p:cNvPr id="1563" name="任意多边形: 形状 1562">
                <a:extLst>
                  <a:ext uri="{FF2B5EF4-FFF2-40B4-BE49-F238E27FC236}">
                    <a16:creationId xmlns:a16="http://schemas.microsoft.com/office/drawing/2014/main" xmlns="" id="{5BF12751-CA58-4074-97E6-9419903BF259}"/>
                  </a:ext>
                </a:extLst>
              </p:cNvPr>
              <p:cNvSpPr/>
              <p:nvPr/>
            </p:nvSpPr>
            <p:spPr>
              <a:xfrm>
                <a:off x="4649311" y="2778933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0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4" name="任意多边形: 形状 1563">
                <a:extLst>
                  <a:ext uri="{FF2B5EF4-FFF2-40B4-BE49-F238E27FC236}">
                    <a16:creationId xmlns:a16="http://schemas.microsoft.com/office/drawing/2014/main" xmlns="" id="{FC00F36B-D334-4BBE-A038-C4C761D96E8C}"/>
                  </a:ext>
                </a:extLst>
              </p:cNvPr>
              <p:cNvSpPr/>
              <p:nvPr/>
            </p:nvSpPr>
            <p:spPr>
              <a:xfrm>
                <a:off x="4646907" y="2776529"/>
                <a:ext cx="6009" cy="6010"/>
              </a:xfrm>
              <a:custGeom>
                <a:avLst/>
                <a:gdLst>
                  <a:gd name="connsiteX0" fmla="*/ 0 w 6009"/>
                  <a:gd name="connsiteY0" fmla="*/ 6010 h 6010"/>
                  <a:gd name="connsiteX1" fmla="*/ 0 w 6009"/>
                  <a:gd name="connsiteY1" fmla="*/ 3606 h 6010"/>
                  <a:gd name="connsiteX2" fmla="*/ 0 w 6009"/>
                  <a:gd name="connsiteY2" fmla="*/ 2404 h 6010"/>
                  <a:gd name="connsiteX3" fmla="*/ 0 w 6009"/>
                  <a:gd name="connsiteY3" fmla="*/ 2404 h 6010"/>
                  <a:gd name="connsiteX4" fmla="*/ 0 w 6009"/>
                  <a:gd name="connsiteY4" fmla="*/ 0 h 6010"/>
                  <a:gd name="connsiteX5" fmla="*/ 2404 w 6009"/>
                  <a:gd name="connsiteY5" fmla="*/ 0 h 6010"/>
                  <a:gd name="connsiteX6" fmla="*/ 3606 w 6009"/>
                  <a:gd name="connsiteY6" fmla="*/ 0 h 6010"/>
                  <a:gd name="connsiteX7" fmla="*/ 3606 w 6009"/>
                  <a:gd name="connsiteY7" fmla="*/ 0 h 6010"/>
                  <a:gd name="connsiteX8" fmla="*/ 3949 w 6009"/>
                  <a:gd name="connsiteY8" fmla="*/ 0 h 6010"/>
                  <a:gd name="connsiteX9" fmla="*/ 3949 w 6009"/>
                  <a:gd name="connsiteY9" fmla="*/ 0 h 6010"/>
                  <a:gd name="connsiteX10" fmla="*/ 4636 w 6009"/>
                  <a:gd name="connsiteY10" fmla="*/ 172 h 6010"/>
                  <a:gd name="connsiteX11" fmla="*/ 4636 w 6009"/>
                  <a:gd name="connsiteY11" fmla="*/ 172 h 6010"/>
                  <a:gd name="connsiteX12" fmla="*/ 4121 w 6009"/>
                  <a:gd name="connsiteY12" fmla="*/ 2404 h 6010"/>
                  <a:gd name="connsiteX13" fmla="*/ 4808 w 6009"/>
                  <a:gd name="connsiteY13" fmla="*/ 2404 h 6010"/>
                  <a:gd name="connsiteX14" fmla="*/ 4808 w 6009"/>
                  <a:gd name="connsiteY14" fmla="*/ 3606 h 6010"/>
                  <a:gd name="connsiteX15" fmla="*/ 4808 w 6009"/>
                  <a:gd name="connsiteY15" fmla="*/ 3606 h 6010"/>
                  <a:gd name="connsiteX16" fmla="*/ 4465 w 6009"/>
                  <a:gd name="connsiteY16" fmla="*/ 3606 h 6010"/>
                  <a:gd name="connsiteX17" fmla="*/ 4980 w 6009"/>
                  <a:gd name="connsiteY17" fmla="*/ 4293 h 6010"/>
                  <a:gd name="connsiteX18" fmla="*/ 6010 w 6009"/>
                  <a:gd name="connsiteY18" fmla="*/ 2748 h 6010"/>
                  <a:gd name="connsiteX19" fmla="*/ 6010 w 6009"/>
                  <a:gd name="connsiteY19" fmla="*/ 2748 h 6010"/>
                  <a:gd name="connsiteX20" fmla="*/ 2404 w 6009"/>
                  <a:gd name="connsiteY20" fmla="*/ 6010 h 6010"/>
                  <a:gd name="connsiteX21" fmla="*/ 2404 w 6009"/>
                  <a:gd name="connsiteY21" fmla="*/ 6010 h 6010"/>
                  <a:gd name="connsiteX22" fmla="*/ 2404 w 6009"/>
                  <a:gd name="connsiteY22" fmla="*/ 4808 h 6010"/>
                  <a:gd name="connsiteX23" fmla="*/ 2404 w 6009"/>
                  <a:gd name="connsiteY23" fmla="*/ 6010 h 6010"/>
                  <a:gd name="connsiteX24" fmla="*/ 0 w 6009"/>
                  <a:gd name="connsiteY24" fmla="*/ 6010 h 6010"/>
                  <a:gd name="connsiteX25" fmla="*/ 0 w 6009"/>
                  <a:gd name="connsiteY25" fmla="*/ 6010 h 6010"/>
                  <a:gd name="connsiteX26" fmla="*/ 4465 w 6009"/>
                  <a:gd name="connsiteY26" fmla="*/ 3434 h 6010"/>
                  <a:gd name="connsiteX27" fmla="*/ 4808 w 6009"/>
                  <a:gd name="connsiteY27" fmla="*/ 3434 h 6010"/>
                  <a:gd name="connsiteX28" fmla="*/ 4465 w 6009"/>
                  <a:gd name="connsiteY28" fmla="*/ 3434 h 6010"/>
                  <a:gd name="connsiteX29" fmla="*/ 4465 w 6009"/>
                  <a:gd name="connsiteY29" fmla="*/ 3434 h 6010"/>
                  <a:gd name="connsiteX30" fmla="*/ 6010 w 6009"/>
                  <a:gd name="connsiteY30" fmla="*/ 2232 h 6010"/>
                  <a:gd name="connsiteX31" fmla="*/ 6010 w 6009"/>
                  <a:gd name="connsiteY31" fmla="*/ 2232 h 6010"/>
                  <a:gd name="connsiteX32" fmla="*/ 6010 w 6009"/>
                  <a:gd name="connsiteY32" fmla="*/ 2748 h 6010"/>
                  <a:gd name="connsiteX33" fmla="*/ 6010 w 6009"/>
                  <a:gd name="connsiteY33" fmla="*/ 2748 h 6010"/>
                  <a:gd name="connsiteX34" fmla="*/ 6010 w 6009"/>
                  <a:gd name="connsiteY34" fmla="*/ 2232 h 6010"/>
                  <a:gd name="connsiteX35" fmla="*/ 6010 w 6009"/>
                  <a:gd name="connsiteY35" fmla="*/ 2232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009" h="6010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lnTo>
                      <a:pt x="3606" y="0"/>
                    </a:lnTo>
                    <a:cubicBezTo>
                      <a:pt x="3778" y="0"/>
                      <a:pt x="3949" y="0"/>
                      <a:pt x="3949" y="0"/>
                    </a:cubicBezTo>
                    <a:lnTo>
                      <a:pt x="3949" y="0"/>
                    </a:lnTo>
                    <a:cubicBezTo>
                      <a:pt x="4465" y="172"/>
                      <a:pt x="4465" y="172"/>
                      <a:pt x="4636" y="172"/>
                    </a:cubicBezTo>
                    <a:lnTo>
                      <a:pt x="4636" y="172"/>
                    </a:lnTo>
                    <a:lnTo>
                      <a:pt x="4121" y="2404"/>
                    </a:lnTo>
                    <a:lnTo>
                      <a:pt x="4808" y="2404"/>
                    </a:lnTo>
                    <a:cubicBezTo>
                      <a:pt x="4808" y="3606"/>
                      <a:pt x="4808" y="3606"/>
                      <a:pt x="4808" y="3606"/>
                    </a:cubicBezTo>
                    <a:lnTo>
                      <a:pt x="4808" y="3606"/>
                    </a:lnTo>
                    <a:lnTo>
                      <a:pt x="4465" y="3606"/>
                    </a:lnTo>
                    <a:lnTo>
                      <a:pt x="4980" y="4293"/>
                    </a:lnTo>
                    <a:cubicBezTo>
                      <a:pt x="5495" y="3950"/>
                      <a:pt x="5838" y="3263"/>
                      <a:pt x="6010" y="2748"/>
                    </a:cubicBezTo>
                    <a:lnTo>
                      <a:pt x="6010" y="2748"/>
                    </a:lnTo>
                    <a:cubicBezTo>
                      <a:pt x="5495" y="5838"/>
                      <a:pt x="2404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  <a:moveTo>
                      <a:pt x="4465" y="3434"/>
                    </a:moveTo>
                    <a:lnTo>
                      <a:pt x="4808" y="3434"/>
                    </a:lnTo>
                    <a:lnTo>
                      <a:pt x="4465" y="3434"/>
                    </a:lnTo>
                    <a:lnTo>
                      <a:pt x="4465" y="3434"/>
                    </a:lnTo>
                    <a:close/>
                    <a:moveTo>
                      <a:pt x="6010" y="2232"/>
                    </a:moveTo>
                    <a:lnTo>
                      <a:pt x="6010" y="2232"/>
                    </a:lnTo>
                    <a:cubicBezTo>
                      <a:pt x="6010" y="2232"/>
                      <a:pt x="6010" y="2576"/>
                      <a:pt x="6010" y="2748"/>
                    </a:cubicBezTo>
                    <a:lnTo>
                      <a:pt x="6010" y="2748"/>
                    </a:lnTo>
                    <a:cubicBezTo>
                      <a:pt x="6010" y="2576"/>
                      <a:pt x="6010" y="2404"/>
                      <a:pt x="6010" y="2232"/>
                    </a:cubicBezTo>
                    <a:lnTo>
                      <a:pt x="6010" y="223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2" name="图形 7">
              <a:extLst>
                <a:ext uri="{FF2B5EF4-FFF2-40B4-BE49-F238E27FC236}">
                  <a16:creationId xmlns:a16="http://schemas.microsoft.com/office/drawing/2014/main" xmlns="" id="{48D5F8C5-2BA4-4156-8000-08148915E588}"/>
                </a:ext>
              </a:extLst>
            </p:cNvPr>
            <p:cNvGrpSpPr/>
            <p:nvPr/>
          </p:nvGrpSpPr>
          <p:grpSpPr>
            <a:xfrm>
              <a:off x="4648281" y="2804175"/>
              <a:ext cx="4808" cy="1373"/>
              <a:chOff x="4648281" y="2804175"/>
              <a:chExt cx="4808" cy="1373"/>
            </a:xfrm>
            <a:solidFill>
              <a:srgbClr val="B4B4B4"/>
            </a:solidFill>
          </p:grpSpPr>
          <p:sp>
            <p:nvSpPr>
              <p:cNvPr id="1561" name="任意多边形: 形状 1560">
                <a:extLst>
                  <a:ext uri="{FF2B5EF4-FFF2-40B4-BE49-F238E27FC236}">
                    <a16:creationId xmlns:a16="http://schemas.microsoft.com/office/drawing/2014/main" xmlns="" id="{2DFB6566-FADA-4229-9F83-4AE42F4D9ECE}"/>
                  </a:ext>
                </a:extLst>
              </p:cNvPr>
              <p:cNvSpPr/>
              <p:nvPr/>
            </p:nvSpPr>
            <p:spPr>
              <a:xfrm>
                <a:off x="4650685" y="2804340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2" name="任意多边形: 形状 1561">
                <a:extLst>
                  <a:ext uri="{FF2B5EF4-FFF2-40B4-BE49-F238E27FC236}">
                    <a16:creationId xmlns:a16="http://schemas.microsoft.com/office/drawing/2014/main" xmlns="" id="{A22B0402-4467-4879-A287-5B4193D62959}"/>
                  </a:ext>
                </a:extLst>
              </p:cNvPr>
              <p:cNvSpPr/>
              <p:nvPr/>
            </p:nvSpPr>
            <p:spPr>
              <a:xfrm>
                <a:off x="4648281" y="2804175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3" name="图形 7">
              <a:extLst>
                <a:ext uri="{FF2B5EF4-FFF2-40B4-BE49-F238E27FC236}">
                  <a16:creationId xmlns:a16="http://schemas.microsoft.com/office/drawing/2014/main" xmlns="" id="{7EEC9667-E6A6-4265-AA5E-F7ED1373C89F}"/>
                </a:ext>
              </a:extLst>
            </p:cNvPr>
            <p:cNvGrpSpPr/>
            <p:nvPr/>
          </p:nvGrpSpPr>
          <p:grpSpPr>
            <a:xfrm>
              <a:off x="4641756" y="2753519"/>
              <a:ext cx="4808" cy="1202"/>
              <a:chOff x="4641756" y="2753519"/>
              <a:chExt cx="4808" cy="1202"/>
            </a:xfrm>
            <a:solidFill>
              <a:srgbClr val="B4B4B4"/>
            </a:solidFill>
          </p:grpSpPr>
          <p:sp>
            <p:nvSpPr>
              <p:cNvPr id="1559" name="任意多边形: 形状 1558">
                <a:extLst>
                  <a:ext uri="{FF2B5EF4-FFF2-40B4-BE49-F238E27FC236}">
                    <a16:creationId xmlns:a16="http://schemas.microsoft.com/office/drawing/2014/main" xmlns="" id="{3BA76869-066F-4013-AB0B-4C2F1DA68A08}"/>
                  </a:ext>
                </a:extLst>
              </p:cNvPr>
              <p:cNvSpPr/>
              <p:nvPr/>
            </p:nvSpPr>
            <p:spPr>
              <a:xfrm>
                <a:off x="4644160" y="2753519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0" name="任意多边形: 形状 1559">
                <a:extLst>
                  <a:ext uri="{FF2B5EF4-FFF2-40B4-BE49-F238E27FC236}">
                    <a16:creationId xmlns:a16="http://schemas.microsoft.com/office/drawing/2014/main" xmlns="" id="{6F5E4F1C-C536-4B98-ACAB-F7AF1D29D0D5}"/>
                  </a:ext>
                </a:extLst>
              </p:cNvPr>
              <p:cNvSpPr/>
              <p:nvPr/>
            </p:nvSpPr>
            <p:spPr>
              <a:xfrm>
                <a:off x="4641756" y="2753519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4" name="图形 7">
              <a:extLst>
                <a:ext uri="{FF2B5EF4-FFF2-40B4-BE49-F238E27FC236}">
                  <a16:creationId xmlns:a16="http://schemas.microsoft.com/office/drawing/2014/main" xmlns="" id="{4032D66A-E132-45BC-BBF3-C03AB4DF124E}"/>
                </a:ext>
              </a:extLst>
            </p:cNvPr>
            <p:cNvGrpSpPr/>
            <p:nvPr/>
          </p:nvGrpSpPr>
          <p:grpSpPr>
            <a:xfrm>
              <a:off x="4643816" y="2725701"/>
              <a:ext cx="6696" cy="6181"/>
              <a:chOff x="4643816" y="2725701"/>
              <a:chExt cx="6696" cy="6181"/>
            </a:xfrm>
            <a:solidFill>
              <a:srgbClr val="B4B4B4"/>
            </a:solidFill>
          </p:grpSpPr>
          <p:sp>
            <p:nvSpPr>
              <p:cNvPr id="1557" name="任意多边形: 形状 1556">
                <a:extLst>
                  <a:ext uri="{FF2B5EF4-FFF2-40B4-BE49-F238E27FC236}">
                    <a16:creationId xmlns:a16="http://schemas.microsoft.com/office/drawing/2014/main" xmlns="" id="{B6139CF2-8065-46F0-9858-98C0EF86190C}"/>
                  </a:ext>
                </a:extLst>
              </p:cNvPr>
              <p:cNvSpPr/>
              <p:nvPr/>
            </p:nvSpPr>
            <p:spPr>
              <a:xfrm>
                <a:off x="4646029" y="2727933"/>
                <a:ext cx="1814" cy="1202"/>
              </a:xfrm>
              <a:custGeom>
                <a:avLst/>
                <a:gdLst>
                  <a:gd name="connsiteX0" fmla="*/ 534 w 1814"/>
                  <a:gd name="connsiteY0" fmla="*/ 0 h 1202"/>
                  <a:gd name="connsiteX1" fmla="*/ 534 w 1814"/>
                  <a:gd name="connsiteY1" fmla="*/ 0 h 1202"/>
                  <a:gd name="connsiteX2" fmla="*/ 1736 w 1814"/>
                  <a:gd name="connsiteY2" fmla="*/ 1202 h 1202"/>
                  <a:gd name="connsiteX3" fmla="*/ 534 w 1814"/>
                  <a:gd name="connsiteY3" fmla="*/ 0 h 1202"/>
                  <a:gd name="connsiteX4" fmla="*/ 534 w 1814"/>
                  <a:gd name="connsiteY4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" h="1202">
                    <a:moveTo>
                      <a:pt x="534" y="0"/>
                    </a:moveTo>
                    <a:cubicBezTo>
                      <a:pt x="-668" y="0"/>
                      <a:pt x="534" y="0"/>
                      <a:pt x="534" y="0"/>
                    </a:cubicBezTo>
                    <a:cubicBezTo>
                      <a:pt x="534" y="1202"/>
                      <a:pt x="1736" y="1202"/>
                      <a:pt x="1736" y="1202"/>
                    </a:cubicBezTo>
                    <a:cubicBezTo>
                      <a:pt x="1908" y="0"/>
                      <a:pt x="1908" y="0"/>
                      <a:pt x="534" y="0"/>
                    </a:cubicBezTo>
                    <a:lnTo>
                      <a:pt x="53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8" name="任意多边形: 形状 1557">
                <a:extLst>
                  <a:ext uri="{FF2B5EF4-FFF2-40B4-BE49-F238E27FC236}">
                    <a16:creationId xmlns:a16="http://schemas.microsoft.com/office/drawing/2014/main" xmlns="" id="{954C2F58-6B59-4A12-BB5E-99662EDA539A}"/>
                  </a:ext>
                </a:extLst>
              </p:cNvPr>
              <p:cNvSpPr/>
              <p:nvPr/>
            </p:nvSpPr>
            <p:spPr>
              <a:xfrm>
                <a:off x="4643816" y="2725701"/>
                <a:ext cx="6696" cy="6181"/>
              </a:xfrm>
              <a:custGeom>
                <a:avLst/>
                <a:gdLst>
                  <a:gd name="connsiteX0" fmla="*/ 4121 w 6696"/>
                  <a:gd name="connsiteY0" fmla="*/ 6010 h 6181"/>
                  <a:gd name="connsiteX1" fmla="*/ 1202 w 6696"/>
                  <a:gd name="connsiteY1" fmla="*/ 4465 h 6181"/>
                  <a:gd name="connsiteX2" fmla="*/ 1202 w 6696"/>
                  <a:gd name="connsiteY2" fmla="*/ 4465 h 6181"/>
                  <a:gd name="connsiteX3" fmla="*/ 687 w 6696"/>
                  <a:gd name="connsiteY3" fmla="*/ 4121 h 6181"/>
                  <a:gd name="connsiteX4" fmla="*/ 687 w 6696"/>
                  <a:gd name="connsiteY4" fmla="*/ 4121 h 6181"/>
                  <a:gd name="connsiteX5" fmla="*/ 0 w 6696"/>
                  <a:gd name="connsiteY5" fmla="*/ 2404 h 6181"/>
                  <a:gd name="connsiteX6" fmla="*/ 0 w 6696"/>
                  <a:gd name="connsiteY6" fmla="*/ 2404 h 6181"/>
                  <a:gd name="connsiteX7" fmla="*/ 687 w 6696"/>
                  <a:gd name="connsiteY7" fmla="*/ 687 h 6181"/>
                  <a:gd name="connsiteX8" fmla="*/ 687 w 6696"/>
                  <a:gd name="connsiteY8" fmla="*/ 687 h 6181"/>
                  <a:gd name="connsiteX9" fmla="*/ 2404 w 6696"/>
                  <a:gd name="connsiteY9" fmla="*/ 0 h 6181"/>
                  <a:gd name="connsiteX10" fmla="*/ 2404 w 6696"/>
                  <a:gd name="connsiteY10" fmla="*/ 0 h 6181"/>
                  <a:gd name="connsiteX11" fmla="*/ 2919 w 6696"/>
                  <a:gd name="connsiteY11" fmla="*/ 0 h 6181"/>
                  <a:gd name="connsiteX12" fmla="*/ 2919 w 6696"/>
                  <a:gd name="connsiteY12" fmla="*/ 0 h 6181"/>
                  <a:gd name="connsiteX13" fmla="*/ 3435 w 6696"/>
                  <a:gd name="connsiteY13" fmla="*/ 0 h 6181"/>
                  <a:gd name="connsiteX14" fmla="*/ 3950 w 6696"/>
                  <a:gd name="connsiteY14" fmla="*/ 0 h 6181"/>
                  <a:gd name="connsiteX15" fmla="*/ 3950 w 6696"/>
                  <a:gd name="connsiteY15" fmla="*/ 0 h 6181"/>
                  <a:gd name="connsiteX16" fmla="*/ 5495 w 6696"/>
                  <a:gd name="connsiteY16" fmla="*/ 0 h 6181"/>
                  <a:gd name="connsiteX17" fmla="*/ 5495 w 6696"/>
                  <a:gd name="connsiteY17" fmla="*/ 687 h 6181"/>
                  <a:gd name="connsiteX18" fmla="*/ 5839 w 6696"/>
                  <a:gd name="connsiteY18" fmla="*/ 1030 h 6181"/>
                  <a:gd name="connsiteX19" fmla="*/ 5839 w 6696"/>
                  <a:gd name="connsiteY19" fmla="*/ 1030 h 6181"/>
                  <a:gd name="connsiteX20" fmla="*/ 6697 w 6696"/>
                  <a:gd name="connsiteY20" fmla="*/ 3778 h 6181"/>
                  <a:gd name="connsiteX21" fmla="*/ 6697 w 6696"/>
                  <a:gd name="connsiteY21" fmla="*/ 3778 h 6181"/>
                  <a:gd name="connsiteX22" fmla="*/ 6697 w 6696"/>
                  <a:gd name="connsiteY22" fmla="*/ 6182 h 6181"/>
                  <a:gd name="connsiteX23" fmla="*/ 4121 w 6696"/>
                  <a:gd name="connsiteY23" fmla="*/ 6182 h 6181"/>
                  <a:gd name="connsiteX24" fmla="*/ 4121 w 6696"/>
                  <a:gd name="connsiteY24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96" h="6181">
                    <a:moveTo>
                      <a:pt x="4121" y="6010"/>
                    </a:moveTo>
                    <a:cubicBezTo>
                      <a:pt x="4121" y="6010"/>
                      <a:pt x="2232" y="5838"/>
                      <a:pt x="1202" y="4465"/>
                    </a:cubicBezTo>
                    <a:lnTo>
                      <a:pt x="1202" y="4465"/>
                    </a:lnTo>
                    <a:cubicBezTo>
                      <a:pt x="1031" y="4293"/>
                      <a:pt x="859" y="4293"/>
                      <a:pt x="687" y="4121"/>
                    </a:cubicBezTo>
                    <a:lnTo>
                      <a:pt x="687" y="4121"/>
                    </a:lnTo>
                    <a:cubicBezTo>
                      <a:pt x="172" y="3606"/>
                      <a:pt x="0" y="3091"/>
                      <a:pt x="0" y="2404"/>
                    </a:cubicBezTo>
                    <a:lnTo>
                      <a:pt x="0" y="2404"/>
                    </a:lnTo>
                    <a:cubicBezTo>
                      <a:pt x="0" y="1717"/>
                      <a:pt x="344" y="1202"/>
                      <a:pt x="687" y="687"/>
                    </a:cubicBezTo>
                    <a:lnTo>
                      <a:pt x="687" y="687"/>
                    </a:lnTo>
                    <a:cubicBezTo>
                      <a:pt x="1202" y="172"/>
                      <a:pt x="1717" y="0"/>
                      <a:pt x="2404" y="0"/>
                    </a:cubicBezTo>
                    <a:lnTo>
                      <a:pt x="2404" y="0"/>
                    </a:lnTo>
                    <a:cubicBezTo>
                      <a:pt x="2404" y="0"/>
                      <a:pt x="2576" y="0"/>
                      <a:pt x="2919" y="0"/>
                    </a:cubicBezTo>
                    <a:lnTo>
                      <a:pt x="2919" y="0"/>
                    </a:lnTo>
                    <a:lnTo>
                      <a:pt x="3435" y="0"/>
                    </a:lnTo>
                    <a:cubicBezTo>
                      <a:pt x="3606" y="0"/>
                      <a:pt x="3778" y="0"/>
                      <a:pt x="3950" y="0"/>
                    </a:cubicBezTo>
                    <a:lnTo>
                      <a:pt x="3950" y="0"/>
                    </a:lnTo>
                    <a:lnTo>
                      <a:pt x="5495" y="0"/>
                    </a:lnTo>
                    <a:lnTo>
                      <a:pt x="5495" y="687"/>
                    </a:lnTo>
                    <a:cubicBezTo>
                      <a:pt x="5667" y="859"/>
                      <a:pt x="5839" y="859"/>
                      <a:pt x="5839" y="1030"/>
                    </a:cubicBezTo>
                    <a:lnTo>
                      <a:pt x="5839" y="1030"/>
                    </a:lnTo>
                    <a:cubicBezTo>
                      <a:pt x="7040" y="2576"/>
                      <a:pt x="6525" y="3263"/>
                      <a:pt x="6697" y="3778"/>
                    </a:cubicBezTo>
                    <a:lnTo>
                      <a:pt x="6697" y="3778"/>
                    </a:lnTo>
                    <a:lnTo>
                      <a:pt x="6697" y="6182"/>
                    </a:lnTo>
                    <a:lnTo>
                      <a:pt x="4121" y="6182"/>
                    </a:lnTo>
                    <a:lnTo>
                      <a:pt x="4121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5" name="图形 7">
              <a:extLst>
                <a:ext uri="{FF2B5EF4-FFF2-40B4-BE49-F238E27FC236}">
                  <a16:creationId xmlns:a16="http://schemas.microsoft.com/office/drawing/2014/main" xmlns="" id="{9389AEE0-B9F0-42EC-8895-E3D65DB6957B}"/>
                </a:ext>
              </a:extLst>
            </p:cNvPr>
            <p:cNvGrpSpPr/>
            <p:nvPr/>
          </p:nvGrpSpPr>
          <p:grpSpPr>
            <a:xfrm>
              <a:off x="4693785" y="2889175"/>
              <a:ext cx="4979" cy="2575"/>
              <a:chOff x="4693785" y="2889175"/>
              <a:chExt cx="4979" cy="2575"/>
            </a:xfrm>
            <a:solidFill>
              <a:srgbClr val="B4B4B4"/>
            </a:solidFill>
          </p:grpSpPr>
          <p:sp>
            <p:nvSpPr>
              <p:cNvPr id="1555" name="任意多边形: 形状 1554">
                <a:extLst>
                  <a:ext uri="{FF2B5EF4-FFF2-40B4-BE49-F238E27FC236}">
                    <a16:creationId xmlns:a16="http://schemas.microsoft.com/office/drawing/2014/main" xmlns="" id="{B4710306-4E75-4DB1-8A50-9FD8BB44B313}"/>
                  </a:ext>
                </a:extLst>
              </p:cNvPr>
              <p:cNvSpPr/>
              <p:nvPr/>
            </p:nvSpPr>
            <p:spPr>
              <a:xfrm>
                <a:off x="4696361" y="2889175"/>
                <a:ext cx="17171" cy="2575"/>
              </a:xfrm>
              <a:custGeom>
                <a:avLst/>
                <a:gdLst>
                  <a:gd name="connsiteX0" fmla="*/ 0 w 17171"/>
                  <a:gd name="connsiteY0" fmla="*/ 2576 h 2575"/>
                  <a:gd name="connsiteX1" fmla="*/ 0 w 17171"/>
                  <a:gd name="connsiteY1" fmla="*/ 1374 h 2575"/>
                  <a:gd name="connsiteX2" fmla="*/ 0 w 17171"/>
                  <a:gd name="connsiteY2" fmla="*/ 0 h 2575"/>
                  <a:gd name="connsiteX3" fmla="*/ 0 w 17171"/>
                  <a:gd name="connsiteY3" fmla="*/ 1374 h 2575"/>
                  <a:gd name="connsiteX4" fmla="*/ 0 w 17171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71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6" name="任意多边形: 形状 1555">
                <a:extLst>
                  <a:ext uri="{FF2B5EF4-FFF2-40B4-BE49-F238E27FC236}">
                    <a16:creationId xmlns:a16="http://schemas.microsoft.com/office/drawing/2014/main" xmlns="" id="{6150E3DC-7BDE-4111-AC5D-43882CEDA1CD}"/>
                  </a:ext>
                </a:extLst>
              </p:cNvPr>
              <p:cNvSpPr/>
              <p:nvPr/>
            </p:nvSpPr>
            <p:spPr>
              <a:xfrm>
                <a:off x="4693785" y="2889175"/>
                <a:ext cx="4979" cy="2575"/>
              </a:xfrm>
              <a:custGeom>
                <a:avLst/>
                <a:gdLst>
                  <a:gd name="connsiteX0" fmla="*/ 0 w 4979"/>
                  <a:gd name="connsiteY0" fmla="*/ 2576 h 2575"/>
                  <a:gd name="connsiteX1" fmla="*/ 0 w 4979"/>
                  <a:gd name="connsiteY1" fmla="*/ 1374 h 2575"/>
                  <a:gd name="connsiteX2" fmla="*/ 0 w 4979"/>
                  <a:gd name="connsiteY2" fmla="*/ 0 h 2575"/>
                  <a:gd name="connsiteX3" fmla="*/ 4980 w 4979"/>
                  <a:gd name="connsiteY3" fmla="*/ 0 h 2575"/>
                  <a:gd name="connsiteX4" fmla="*/ 4980 w 4979"/>
                  <a:gd name="connsiteY4" fmla="*/ 1202 h 2575"/>
                  <a:gd name="connsiteX5" fmla="*/ 4980 w 4979"/>
                  <a:gd name="connsiteY5" fmla="*/ 2576 h 2575"/>
                  <a:gd name="connsiteX6" fmla="*/ 0 w 4979"/>
                  <a:gd name="connsiteY6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79" h="2575">
                    <a:moveTo>
                      <a:pt x="0" y="2576"/>
                    </a:moveTo>
                    <a:lnTo>
                      <a:pt x="0" y="1374"/>
                    </a:lnTo>
                    <a:lnTo>
                      <a:pt x="0" y="0"/>
                    </a:lnTo>
                    <a:lnTo>
                      <a:pt x="4980" y="0"/>
                    </a:lnTo>
                    <a:lnTo>
                      <a:pt x="4980" y="1202"/>
                    </a:lnTo>
                    <a:lnTo>
                      <a:pt x="4980" y="2576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6" name="图形 7">
              <a:extLst>
                <a:ext uri="{FF2B5EF4-FFF2-40B4-BE49-F238E27FC236}">
                  <a16:creationId xmlns:a16="http://schemas.microsoft.com/office/drawing/2014/main" xmlns="" id="{CC234E88-E584-41F2-99D9-3689B021713A}"/>
                </a:ext>
              </a:extLst>
            </p:cNvPr>
            <p:cNvGrpSpPr/>
            <p:nvPr/>
          </p:nvGrpSpPr>
          <p:grpSpPr>
            <a:xfrm>
              <a:off x="4662361" y="2895872"/>
              <a:ext cx="7212" cy="6105"/>
              <a:chOff x="4662361" y="2895872"/>
              <a:chExt cx="7212" cy="6105"/>
            </a:xfrm>
            <a:solidFill>
              <a:srgbClr val="B4B4B4"/>
            </a:solidFill>
          </p:grpSpPr>
          <p:sp>
            <p:nvSpPr>
              <p:cNvPr id="1553" name="任意多边形: 形状 1552">
                <a:extLst>
                  <a:ext uri="{FF2B5EF4-FFF2-40B4-BE49-F238E27FC236}">
                    <a16:creationId xmlns:a16="http://schemas.microsoft.com/office/drawing/2014/main" xmlns="" id="{D58D37DD-1A09-4716-B092-0FD1F81B56D7}"/>
                  </a:ext>
                </a:extLst>
              </p:cNvPr>
              <p:cNvSpPr/>
              <p:nvPr/>
            </p:nvSpPr>
            <p:spPr>
              <a:xfrm>
                <a:off x="4664765" y="2898276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4" name="任意多边形: 形状 1553">
                <a:extLst>
                  <a:ext uri="{FF2B5EF4-FFF2-40B4-BE49-F238E27FC236}">
                    <a16:creationId xmlns:a16="http://schemas.microsoft.com/office/drawing/2014/main" xmlns="" id="{A7C2508A-839F-43D5-BAD1-8FAFA8FA2FAA}"/>
                  </a:ext>
                </a:extLst>
              </p:cNvPr>
              <p:cNvSpPr/>
              <p:nvPr/>
            </p:nvSpPr>
            <p:spPr>
              <a:xfrm>
                <a:off x="4662361" y="2895872"/>
                <a:ext cx="7212" cy="6105"/>
              </a:xfrm>
              <a:custGeom>
                <a:avLst/>
                <a:gdLst>
                  <a:gd name="connsiteX0" fmla="*/ 0 w 7212"/>
                  <a:gd name="connsiteY0" fmla="*/ 6010 h 6105"/>
                  <a:gd name="connsiteX1" fmla="*/ 0 w 7212"/>
                  <a:gd name="connsiteY1" fmla="*/ 3606 h 6105"/>
                  <a:gd name="connsiteX2" fmla="*/ 0 w 7212"/>
                  <a:gd name="connsiteY2" fmla="*/ 2404 h 6105"/>
                  <a:gd name="connsiteX3" fmla="*/ 0 w 7212"/>
                  <a:gd name="connsiteY3" fmla="*/ 2404 h 6105"/>
                  <a:gd name="connsiteX4" fmla="*/ 0 w 7212"/>
                  <a:gd name="connsiteY4" fmla="*/ 0 h 6105"/>
                  <a:gd name="connsiteX5" fmla="*/ 2404 w 7212"/>
                  <a:gd name="connsiteY5" fmla="*/ 0 h 6105"/>
                  <a:gd name="connsiteX6" fmla="*/ 3606 w 7212"/>
                  <a:gd name="connsiteY6" fmla="*/ 0 h 6105"/>
                  <a:gd name="connsiteX7" fmla="*/ 3606 w 7212"/>
                  <a:gd name="connsiteY7" fmla="*/ 0 h 6105"/>
                  <a:gd name="connsiteX8" fmla="*/ 7212 w 7212"/>
                  <a:gd name="connsiteY8" fmla="*/ 0 h 6105"/>
                  <a:gd name="connsiteX9" fmla="*/ 6010 w 7212"/>
                  <a:gd name="connsiteY9" fmla="*/ 2919 h 6105"/>
                  <a:gd name="connsiteX10" fmla="*/ 4980 w 7212"/>
                  <a:gd name="connsiteY10" fmla="*/ 5495 h 6105"/>
                  <a:gd name="connsiteX11" fmla="*/ 4980 w 7212"/>
                  <a:gd name="connsiteY11" fmla="*/ 5495 h 6105"/>
                  <a:gd name="connsiteX12" fmla="*/ 2919 w 7212"/>
                  <a:gd name="connsiteY12" fmla="*/ 6010 h 6105"/>
                  <a:gd name="connsiteX13" fmla="*/ 2919 w 7212"/>
                  <a:gd name="connsiteY13" fmla="*/ 6010 h 6105"/>
                  <a:gd name="connsiteX14" fmla="*/ 2404 w 7212"/>
                  <a:gd name="connsiteY14" fmla="*/ 6010 h 6105"/>
                  <a:gd name="connsiteX15" fmla="*/ 2404 w 7212"/>
                  <a:gd name="connsiteY15" fmla="*/ 6010 h 6105"/>
                  <a:gd name="connsiteX16" fmla="*/ 0 w 7212"/>
                  <a:gd name="connsiteY16" fmla="*/ 6010 h 6105"/>
                  <a:gd name="connsiteX17" fmla="*/ 0 w 7212"/>
                  <a:gd name="connsiteY17" fmla="*/ 6010 h 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12" h="6105">
                    <a:moveTo>
                      <a:pt x="0" y="6010"/>
                    </a:moveTo>
                    <a:lnTo>
                      <a:pt x="0" y="3606"/>
                    </a:lnTo>
                    <a:cubicBezTo>
                      <a:pt x="0" y="3606"/>
                      <a:pt x="0" y="3606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7212" y="0"/>
                    </a:lnTo>
                    <a:lnTo>
                      <a:pt x="6010" y="2919"/>
                    </a:lnTo>
                    <a:cubicBezTo>
                      <a:pt x="6010" y="3434"/>
                      <a:pt x="6182" y="4293"/>
                      <a:pt x="4980" y="5495"/>
                    </a:cubicBezTo>
                    <a:lnTo>
                      <a:pt x="4980" y="5495"/>
                    </a:lnTo>
                    <a:cubicBezTo>
                      <a:pt x="3778" y="6182"/>
                      <a:pt x="3263" y="6182"/>
                      <a:pt x="2919" y="6010"/>
                    </a:cubicBezTo>
                    <a:lnTo>
                      <a:pt x="2919" y="6010"/>
                    </a:lnTo>
                    <a:cubicBezTo>
                      <a:pt x="2748" y="6010"/>
                      <a:pt x="257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7" name="图形 7">
              <a:extLst>
                <a:ext uri="{FF2B5EF4-FFF2-40B4-BE49-F238E27FC236}">
                  <a16:creationId xmlns:a16="http://schemas.microsoft.com/office/drawing/2014/main" xmlns="" id="{8DE1082E-9451-405D-9DC9-5404C87F933D}"/>
                </a:ext>
              </a:extLst>
            </p:cNvPr>
            <p:cNvGrpSpPr/>
            <p:nvPr/>
          </p:nvGrpSpPr>
          <p:grpSpPr>
            <a:xfrm>
              <a:off x="6314784" y="1995908"/>
              <a:ext cx="10131" cy="7212"/>
              <a:chOff x="6314784" y="1995908"/>
              <a:chExt cx="10131" cy="7212"/>
            </a:xfrm>
            <a:solidFill>
              <a:srgbClr val="B4B4B4"/>
            </a:solidFill>
          </p:grpSpPr>
          <p:sp>
            <p:nvSpPr>
              <p:cNvPr id="1551" name="任意多边形: 形状 1550">
                <a:extLst>
                  <a:ext uri="{FF2B5EF4-FFF2-40B4-BE49-F238E27FC236}">
                    <a16:creationId xmlns:a16="http://schemas.microsoft.com/office/drawing/2014/main" xmlns="" id="{D4C65ABB-9F03-43CE-AEFE-CAB219F86A35}"/>
                  </a:ext>
                </a:extLst>
              </p:cNvPr>
              <p:cNvSpPr/>
              <p:nvPr/>
            </p:nvSpPr>
            <p:spPr>
              <a:xfrm>
                <a:off x="6320623" y="1999343"/>
                <a:ext cx="2575" cy="1202"/>
              </a:xfrm>
              <a:custGeom>
                <a:avLst/>
                <a:gdLst>
                  <a:gd name="connsiteX0" fmla="*/ 1373 w 2575"/>
                  <a:gd name="connsiteY0" fmla="*/ 1202 h 1202"/>
                  <a:gd name="connsiteX1" fmla="*/ 2576 w 2575"/>
                  <a:gd name="connsiteY1" fmla="*/ 1202 h 1202"/>
                  <a:gd name="connsiteX2" fmla="*/ 1373 w 2575"/>
                  <a:gd name="connsiteY2" fmla="*/ 0 h 1202"/>
                  <a:gd name="connsiteX3" fmla="*/ 0 w 2575"/>
                  <a:gd name="connsiteY3" fmla="*/ 1202 h 1202"/>
                  <a:gd name="connsiteX4" fmla="*/ 1373 w 2575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202">
                    <a:moveTo>
                      <a:pt x="1373" y="1202"/>
                    </a:moveTo>
                    <a:lnTo>
                      <a:pt x="2576" y="1202"/>
                    </a:lnTo>
                    <a:lnTo>
                      <a:pt x="1373" y="0"/>
                    </a:lnTo>
                    <a:lnTo>
                      <a:pt x="0" y="1202"/>
                    </a:lnTo>
                    <a:lnTo>
                      <a:pt x="1373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2" name="任意多边形: 形状 1551">
                <a:extLst>
                  <a:ext uri="{FF2B5EF4-FFF2-40B4-BE49-F238E27FC236}">
                    <a16:creationId xmlns:a16="http://schemas.microsoft.com/office/drawing/2014/main" xmlns="" id="{1FB48B2C-BB5F-4191-AB6B-E905B15EA723}"/>
                  </a:ext>
                </a:extLst>
              </p:cNvPr>
              <p:cNvSpPr/>
              <p:nvPr/>
            </p:nvSpPr>
            <p:spPr>
              <a:xfrm>
                <a:off x="6314784" y="1995908"/>
                <a:ext cx="10131" cy="7212"/>
              </a:xfrm>
              <a:custGeom>
                <a:avLst/>
                <a:gdLst>
                  <a:gd name="connsiteX0" fmla="*/ 7212 w 10131"/>
                  <a:gd name="connsiteY0" fmla="*/ 7212 h 7212"/>
                  <a:gd name="connsiteX1" fmla="*/ 7212 w 10131"/>
                  <a:gd name="connsiteY1" fmla="*/ 6010 h 7212"/>
                  <a:gd name="connsiteX2" fmla="*/ 7212 w 10131"/>
                  <a:gd name="connsiteY2" fmla="*/ 7212 h 7212"/>
                  <a:gd name="connsiteX3" fmla="*/ 0 w 10131"/>
                  <a:gd name="connsiteY3" fmla="*/ 7212 h 7212"/>
                  <a:gd name="connsiteX4" fmla="*/ 4121 w 10131"/>
                  <a:gd name="connsiteY4" fmla="*/ 2919 h 7212"/>
                  <a:gd name="connsiteX5" fmla="*/ 7040 w 10131"/>
                  <a:gd name="connsiteY5" fmla="*/ 0 h 7212"/>
                  <a:gd name="connsiteX6" fmla="*/ 8929 w 10131"/>
                  <a:gd name="connsiteY6" fmla="*/ 1717 h 7212"/>
                  <a:gd name="connsiteX7" fmla="*/ 10131 w 10131"/>
                  <a:gd name="connsiteY7" fmla="*/ 2919 h 7212"/>
                  <a:gd name="connsiteX8" fmla="*/ 8414 w 10131"/>
                  <a:gd name="connsiteY8" fmla="*/ 7212 h 7212"/>
                  <a:gd name="connsiteX9" fmla="*/ 7212 w 10131"/>
                  <a:gd name="connsiteY9" fmla="*/ 7212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31" h="7212">
                    <a:moveTo>
                      <a:pt x="7212" y="7212"/>
                    </a:moveTo>
                    <a:lnTo>
                      <a:pt x="7212" y="6010"/>
                    </a:lnTo>
                    <a:lnTo>
                      <a:pt x="7212" y="7212"/>
                    </a:lnTo>
                    <a:lnTo>
                      <a:pt x="0" y="7212"/>
                    </a:lnTo>
                    <a:lnTo>
                      <a:pt x="4121" y="2919"/>
                    </a:lnTo>
                    <a:lnTo>
                      <a:pt x="7040" y="0"/>
                    </a:lnTo>
                    <a:lnTo>
                      <a:pt x="8929" y="1717"/>
                    </a:lnTo>
                    <a:lnTo>
                      <a:pt x="10131" y="2919"/>
                    </a:lnTo>
                    <a:lnTo>
                      <a:pt x="8414" y="7212"/>
                    </a:lnTo>
                    <a:lnTo>
                      <a:pt x="7212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8" name="图形 7">
              <a:extLst>
                <a:ext uri="{FF2B5EF4-FFF2-40B4-BE49-F238E27FC236}">
                  <a16:creationId xmlns:a16="http://schemas.microsoft.com/office/drawing/2014/main" xmlns="" id="{0BB435B5-3675-4D72-A371-DD646F7A74B5}"/>
                </a:ext>
              </a:extLst>
            </p:cNvPr>
            <p:cNvGrpSpPr/>
            <p:nvPr/>
          </p:nvGrpSpPr>
          <p:grpSpPr>
            <a:xfrm>
              <a:off x="6028018" y="1958818"/>
              <a:ext cx="11676" cy="12020"/>
              <a:chOff x="6028018" y="1958818"/>
              <a:chExt cx="11676" cy="12020"/>
            </a:xfrm>
            <a:solidFill>
              <a:srgbClr val="B4B4B4"/>
            </a:solidFill>
          </p:grpSpPr>
          <p:sp>
            <p:nvSpPr>
              <p:cNvPr id="1549" name="任意多边形: 形状 1548">
                <a:extLst>
                  <a:ext uri="{FF2B5EF4-FFF2-40B4-BE49-F238E27FC236}">
                    <a16:creationId xmlns:a16="http://schemas.microsoft.com/office/drawing/2014/main" xmlns="" id="{8496FCF0-05AB-4750-9C50-CE799C813165}"/>
                  </a:ext>
                </a:extLst>
              </p:cNvPr>
              <p:cNvSpPr/>
              <p:nvPr/>
            </p:nvSpPr>
            <p:spPr>
              <a:xfrm>
                <a:off x="6030534" y="1961204"/>
                <a:ext cx="6756" cy="7290"/>
              </a:xfrm>
              <a:custGeom>
                <a:avLst/>
                <a:gdLst>
                  <a:gd name="connsiteX0" fmla="*/ 1605 w 6756"/>
                  <a:gd name="connsiteY0" fmla="*/ 1906 h 7290"/>
                  <a:gd name="connsiteX1" fmla="*/ 404 w 6756"/>
                  <a:gd name="connsiteY1" fmla="*/ 7058 h 7290"/>
                  <a:gd name="connsiteX2" fmla="*/ 6757 w 6756"/>
                  <a:gd name="connsiteY2" fmla="*/ 3280 h 7290"/>
                  <a:gd name="connsiteX3" fmla="*/ 1605 w 6756"/>
                  <a:gd name="connsiteY3" fmla="*/ 1906 h 7290"/>
                  <a:gd name="connsiteX4" fmla="*/ 1605 w 6756"/>
                  <a:gd name="connsiteY4" fmla="*/ 1906 h 7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6" h="7290">
                    <a:moveTo>
                      <a:pt x="1605" y="1906"/>
                    </a:moveTo>
                    <a:cubicBezTo>
                      <a:pt x="1605" y="1906"/>
                      <a:pt x="-970" y="5684"/>
                      <a:pt x="404" y="7058"/>
                    </a:cubicBezTo>
                    <a:cubicBezTo>
                      <a:pt x="1605" y="8260"/>
                      <a:pt x="5383" y="4482"/>
                      <a:pt x="6757" y="3280"/>
                    </a:cubicBezTo>
                    <a:cubicBezTo>
                      <a:pt x="6585" y="704"/>
                      <a:pt x="5383" y="-1871"/>
                      <a:pt x="1605" y="1906"/>
                    </a:cubicBezTo>
                    <a:lnTo>
                      <a:pt x="1605" y="19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0" name="任意多边形: 形状 1549">
                <a:extLst>
                  <a:ext uri="{FF2B5EF4-FFF2-40B4-BE49-F238E27FC236}">
                    <a16:creationId xmlns:a16="http://schemas.microsoft.com/office/drawing/2014/main" xmlns="" id="{D29D8628-7FA1-4BC6-8801-811A67258443}"/>
                  </a:ext>
                </a:extLst>
              </p:cNvPr>
              <p:cNvSpPr/>
              <p:nvPr/>
            </p:nvSpPr>
            <p:spPr>
              <a:xfrm>
                <a:off x="6028018" y="1958818"/>
                <a:ext cx="11676" cy="12020"/>
              </a:xfrm>
              <a:custGeom>
                <a:avLst/>
                <a:gdLst>
                  <a:gd name="connsiteX0" fmla="*/ 1202 w 11676"/>
                  <a:gd name="connsiteY0" fmla="*/ 11161 h 12020"/>
                  <a:gd name="connsiteX1" fmla="*/ 0 w 11676"/>
                  <a:gd name="connsiteY1" fmla="*/ 8414 h 12020"/>
                  <a:gd name="connsiteX2" fmla="*/ 0 w 11676"/>
                  <a:gd name="connsiteY2" fmla="*/ 8414 h 12020"/>
                  <a:gd name="connsiteX3" fmla="*/ 2061 w 11676"/>
                  <a:gd name="connsiteY3" fmla="*/ 3091 h 12020"/>
                  <a:gd name="connsiteX4" fmla="*/ 2061 w 11676"/>
                  <a:gd name="connsiteY4" fmla="*/ 3091 h 12020"/>
                  <a:gd name="connsiteX5" fmla="*/ 4121 w 11676"/>
                  <a:gd name="connsiteY5" fmla="*/ 4465 h 12020"/>
                  <a:gd name="connsiteX6" fmla="*/ 2404 w 11676"/>
                  <a:gd name="connsiteY6" fmla="*/ 2747 h 12020"/>
                  <a:gd name="connsiteX7" fmla="*/ 7384 w 11676"/>
                  <a:gd name="connsiteY7" fmla="*/ 0 h 12020"/>
                  <a:gd name="connsiteX8" fmla="*/ 7384 w 11676"/>
                  <a:gd name="connsiteY8" fmla="*/ 0 h 12020"/>
                  <a:gd name="connsiteX9" fmla="*/ 11677 w 11676"/>
                  <a:gd name="connsiteY9" fmla="*/ 5667 h 12020"/>
                  <a:gd name="connsiteX10" fmla="*/ 11677 w 11676"/>
                  <a:gd name="connsiteY10" fmla="*/ 5667 h 12020"/>
                  <a:gd name="connsiteX11" fmla="*/ 11677 w 11676"/>
                  <a:gd name="connsiteY11" fmla="*/ 6697 h 12020"/>
                  <a:gd name="connsiteX12" fmla="*/ 10990 w 11676"/>
                  <a:gd name="connsiteY12" fmla="*/ 7384 h 12020"/>
                  <a:gd name="connsiteX13" fmla="*/ 3606 w 11676"/>
                  <a:gd name="connsiteY13" fmla="*/ 12020 h 12020"/>
                  <a:gd name="connsiteX14" fmla="*/ 3606 w 11676"/>
                  <a:gd name="connsiteY14" fmla="*/ 12020 h 12020"/>
                  <a:gd name="connsiteX15" fmla="*/ 3435 w 11676"/>
                  <a:gd name="connsiteY15" fmla="*/ 12020 h 12020"/>
                  <a:gd name="connsiteX16" fmla="*/ 3435 w 11676"/>
                  <a:gd name="connsiteY16" fmla="*/ 12020 h 12020"/>
                  <a:gd name="connsiteX17" fmla="*/ 1202 w 11676"/>
                  <a:gd name="connsiteY17" fmla="*/ 11161 h 12020"/>
                  <a:gd name="connsiteX18" fmla="*/ 1202 w 11676"/>
                  <a:gd name="connsiteY18" fmla="*/ 11161 h 1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76" h="12020">
                    <a:moveTo>
                      <a:pt x="1202" y="11161"/>
                    </a:moveTo>
                    <a:cubicBezTo>
                      <a:pt x="172" y="10303"/>
                      <a:pt x="0" y="9101"/>
                      <a:pt x="0" y="8414"/>
                    </a:cubicBezTo>
                    <a:lnTo>
                      <a:pt x="0" y="8414"/>
                    </a:lnTo>
                    <a:cubicBezTo>
                      <a:pt x="172" y="5323"/>
                      <a:pt x="1889" y="3263"/>
                      <a:pt x="2061" y="3091"/>
                    </a:cubicBezTo>
                    <a:lnTo>
                      <a:pt x="2061" y="3091"/>
                    </a:lnTo>
                    <a:lnTo>
                      <a:pt x="4121" y="4465"/>
                    </a:lnTo>
                    <a:lnTo>
                      <a:pt x="2404" y="2747"/>
                    </a:lnTo>
                    <a:cubicBezTo>
                      <a:pt x="3950" y="1030"/>
                      <a:pt x="5495" y="172"/>
                      <a:pt x="7384" y="0"/>
                    </a:cubicBezTo>
                    <a:lnTo>
                      <a:pt x="7384" y="0"/>
                    </a:lnTo>
                    <a:cubicBezTo>
                      <a:pt x="11161" y="343"/>
                      <a:pt x="11677" y="3778"/>
                      <a:pt x="11677" y="5667"/>
                    </a:cubicBezTo>
                    <a:lnTo>
                      <a:pt x="11677" y="5667"/>
                    </a:lnTo>
                    <a:lnTo>
                      <a:pt x="11677" y="6697"/>
                    </a:lnTo>
                    <a:lnTo>
                      <a:pt x="10990" y="7384"/>
                    </a:lnTo>
                    <a:cubicBezTo>
                      <a:pt x="9616" y="8414"/>
                      <a:pt x="7556" y="11677"/>
                      <a:pt x="3606" y="12020"/>
                    </a:cubicBezTo>
                    <a:lnTo>
                      <a:pt x="3606" y="12020"/>
                    </a:lnTo>
                    <a:cubicBezTo>
                      <a:pt x="3606" y="12020"/>
                      <a:pt x="3606" y="12020"/>
                      <a:pt x="3435" y="12020"/>
                    </a:cubicBezTo>
                    <a:lnTo>
                      <a:pt x="3435" y="12020"/>
                    </a:lnTo>
                    <a:cubicBezTo>
                      <a:pt x="2576" y="12020"/>
                      <a:pt x="1717" y="11677"/>
                      <a:pt x="1202" y="11161"/>
                    </a:cubicBezTo>
                    <a:lnTo>
                      <a:pt x="1202" y="111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9" name="图形 7">
              <a:extLst>
                <a:ext uri="{FF2B5EF4-FFF2-40B4-BE49-F238E27FC236}">
                  <a16:creationId xmlns:a16="http://schemas.microsoft.com/office/drawing/2014/main" xmlns="" id="{FF802116-C52F-4178-93D7-B712730B34BC}"/>
                </a:ext>
              </a:extLst>
            </p:cNvPr>
            <p:cNvGrpSpPr/>
            <p:nvPr/>
          </p:nvGrpSpPr>
          <p:grpSpPr>
            <a:xfrm>
              <a:off x="5976332" y="1959504"/>
              <a:ext cx="11505" cy="11161"/>
              <a:chOff x="5976332" y="1959504"/>
              <a:chExt cx="11505" cy="11161"/>
            </a:xfrm>
            <a:solidFill>
              <a:srgbClr val="B4B4B4"/>
            </a:solidFill>
          </p:grpSpPr>
          <p:sp>
            <p:nvSpPr>
              <p:cNvPr id="1547" name="任意多边形: 形状 1546">
                <a:extLst>
                  <a:ext uri="{FF2B5EF4-FFF2-40B4-BE49-F238E27FC236}">
                    <a16:creationId xmlns:a16="http://schemas.microsoft.com/office/drawing/2014/main" xmlns="" id="{DEAB955D-B427-4136-8B6B-BBCEE3CD78E4}"/>
                  </a:ext>
                </a:extLst>
              </p:cNvPr>
              <p:cNvSpPr/>
              <p:nvPr/>
            </p:nvSpPr>
            <p:spPr>
              <a:xfrm>
                <a:off x="5978768" y="1961908"/>
                <a:ext cx="6665" cy="6353"/>
              </a:xfrm>
              <a:custGeom>
                <a:avLst/>
                <a:gdLst>
                  <a:gd name="connsiteX0" fmla="*/ 2888 w 6665"/>
                  <a:gd name="connsiteY0" fmla="*/ 0 h 6353"/>
                  <a:gd name="connsiteX1" fmla="*/ 6666 w 6665"/>
                  <a:gd name="connsiteY1" fmla="*/ 1202 h 6353"/>
                  <a:gd name="connsiteX2" fmla="*/ 2888 w 6665"/>
                  <a:gd name="connsiteY2" fmla="*/ 6353 h 6353"/>
                  <a:gd name="connsiteX3" fmla="*/ 312 w 6665"/>
                  <a:gd name="connsiteY3" fmla="*/ 3778 h 6353"/>
                  <a:gd name="connsiteX4" fmla="*/ 2888 w 6665"/>
                  <a:gd name="connsiteY4" fmla="*/ 0 h 6353"/>
                  <a:gd name="connsiteX5" fmla="*/ 2888 w 6665"/>
                  <a:gd name="connsiteY5" fmla="*/ 0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5" h="6353">
                    <a:moveTo>
                      <a:pt x="2888" y="0"/>
                    </a:moveTo>
                    <a:cubicBezTo>
                      <a:pt x="2888" y="0"/>
                      <a:pt x="6666" y="0"/>
                      <a:pt x="6666" y="1202"/>
                    </a:cubicBezTo>
                    <a:cubicBezTo>
                      <a:pt x="6666" y="2404"/>
                      <a:pt x="4090" y="6353"/>
                      <a:pt x="2888" y="6353"/>
                    </a:cubicBezTo>
                    <a:cubicBezTo>
                      <a:pt x="1686" y="6353"/>
                      <a:pt x="1686" y="5151"/>
                      <a:pt x="312" y="3778"/>
                    </a:cubicBezTo>
                    <a:cubicBezTo>
                      <a:pt x="-890" y="1374"/>
                      <a:pt x="1686" y="0"/>
                      <a:pt x="2888" y="0"/>
                    </a:cubicBezTo>
                    <a:lnTo>
                      <a:pt x="2888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8" name="任意多边形: 形状 1547">
                <a:extLst>
                  <a:ext uri="{FF2B5EF4-FFF2-40B4-BE49-F238E27FC236}">
                    <a16:creationId xmlns:a16="http://schemas.microsoft.com/office/drawing/2014/main" xmlns="" id="{6413CF52-2C73-42D2-BA33-1FF813A3DD97}"/>
                  </a:ext>
                </a:extLst>
              </p:cNvPr>
              <p:cNvSpPr/>
              <p:nvPr/>
            </p:nvSpPr>
            <p:spPr>
              <a:xfrm>
                <a:off x="5976332" y="1959504"/>
                <a:ext cx="11505" cy="11161"/>
              </a:xfrm>
              <a:custGeom>
                <a:avLst/>
                <a:gdLst>
                  <a:gd name="connsiteX0" fmla="*/ 687 w 11505"/>
                  <a:gd name="connsiteY0" fmla="*/ 7384 h 11161"/>
                  <a:gd name="connsiteX1" fmla="*/ 0 w 11505"/>
                  <a:gd name="connsiteY1" fmla="*/ 4980 h 11161"/>
                  <a:gd name="connsiteX2" fmla="*/ 0 w 11505"/>
                  <a:gd name="connsiteY2" fmla="*/ 4980 h 11161"/>
                  <a:gd name="connsiteX3" fmla="*/ 5324 w 11505"/>
                  <a:gd name="connsiteY3" fmla="*/ 0 h 11161"/>
                  <a:gd name="connsiteX4" fmla="*/ 5324 w 11505"/>
                  <a:gd name="connsiteY4" fmla="*/ 0 h 11161"/>
                  <a:gd name="connsiteX5" fmla="*/ 7556 w 11505"/>
                  <a:gd name="connsiteY5" fmla="*/ 172 h 11161"/>
                  <a:gd name="connsiteX6" fmla="*/ 7556 w 11505"/>
                  <a:gd name="connsiteY6" fmla="*/ 172 h 11161"/>
                  <a:gd name="connsiteX7" fmla="*/ 11505 w 11505"/>
                  <a:gd name="connsiteY7" fmla="*/ 3606 h 11161"/>
                  <a:gd name="connsiteX8" fmla="*/ 11505 w 11505"/>
                  <a:gd name="connsiteY8" fmla="*/ 3606 h 11161"/>
                  <a:gd name="connsiteX9" fmla="*/ 5324 w 11505"/>
                  <a:gd name="connsiteY9" fmla="*/ 11162 h 11161"/>
                  <a:gd name="connsiteX10" fmla="*/ 5324 w 11505"/>
                  <a:gd name="connsiteY10" fmla="*/ 11162 h 11161"/>
                  <a:gd name="connsiteX11" fmla="*/ 687 w 11505"/>
                  <a:gd name="connsiteY11" fmla="*/ 7384 h 11161"/>
                  <a:gd name="connsiteX12" fmla="*/ 687 w 11505"/>
                  <a:gd name="connsiteY12" fmla="*/ 7384 h 11161"/>
                  <a:gd name="connsiteX13" fmla="*/ 5495 w 11505"/>
                  <a:gd name="connsiteY13" fmla="*/ 5667 h 11161"/>
                  <a:gd name="connsiteX14" fmla="*/ 5839 w 11505"/>
                  <a:gd name="connsiteY14" fmla="*/ 5323 h 11161"/>
                  <a:gd name="connsiteX15" fmla="*/ 5839 w 11505"/>
                  <a:gd name="connsiteY15" fmla="*/ 5323 h 11161"/>
                  <a:gd name="connsiteX16" fmla="*/ 6182 w 11505"/>
                  <a:gd name="connsiteY16" fmla="*/ 4808 h 11161"/>
                  <a:gd name="connsiteX17" fmla="*/ 6182 w 11505"/>
                  <a:gd name="connsiteY17" fmla="*/ 4808 h 11161"/>
                  <a:gd name="connsiteX18" fmla="*/ 5495 w 11505"/>
                  <a:gd name="connsiteY18" fmla="*/ 4808 h 11161"/>
                  <a:gd name="connsiteX19" fmla="*/ 5495 w 11505"/>
                  <a:gd name="connsiteY19" fmla="*/ 4808 h 11161"/>
                  <a:gd name="connsiteX20" fmla="*/ 4980 w 11505"/>
                  <a:gd name="connsiteY20" fmla="*/ 4808 h 11161"/>
                  <a:gd name="connsiteX21" fmla="*/ 4980 w 11505"/>
                  <a:gd name="connsiteY21" fmla="*/ 4808 h 11161"/>
                  <a:gd name="connsiteX22" fmla="*/ 5495 w 11505"/>
                  <a:gd name="connsiteY22" fmla="*/ 5667 h 11161"/>
                  <a:gd name="connsiteX23" fmla="*/ 5495 w 11505"/>
                  <a:gd name="connsiteY23" fmla="*/ 5667 h 1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505" h="11161">
                    <a:moveTo>
                      <a:pt x="687" y="7384"/>
                    </a:moveTo>
                    <a:cubicBezTo>
                      <a:pt x="344" y="6697"/>
                      <a:pt x="0" y="5838"/>
                      <a:pt x="0" y="4980"/>
                    </a:cubicBezTo>
                    <a:lnTo>
                      <a:pt x="0" y="4980"/>
                    </a:lnTo>
                    <a:cubicBezTo>
                      <a:pt x="344" y="1202"/>
                      <a:pt x="3263" y="0"/>
                      <a:pt x="5324" y="0"/>
                    </a:cubicBezTo>
                    <a:lnTo>
                      <a:pt x="5324" y="0"/>
                    </a:lnTo>
                    <a:cubicBezTo>
                      <a:pt x="5324" y="0"/>
                      <a:pt x="6525" y="0"/>
                      <a:pt x="7556" y="172"/>
                    </a:cubicBezTo>
                    <a:lnTo>
                      <a:pt x="7556" y="172"/>
                    </a:lnTo>
                    <a:cubicBezTo>
                      <a:pt x="8414" y="515"/>
                      <a:pt x="10818" y="172"/>
                      <a:pt x="11505" y="3606"/>
                    </a:cubicBezTo>
                    <a:lnTo>
                      <a:pt x="11505" y="3606"/>
                    </a:lnTo>
                    <a:cubicBezTo>
                      <a:pt x="10647" y="6869"/>
                      <a:pt x="9788" y="9788"/>
                      <a:pt x="5324" y="11162"/>
                    </a:cubicBezTo>
                    <a:lnTo>
                      <a:pt x="5324" y="11162"/>
                    </a:lnTo>
                    <a:cubicBezTo>
                      <a:pt x="1717" y="10646"/>
                      <a:pt x="1717" y="8071"/>
                      <a:pt x="687" y="7384"/>
                    </a:cubicBezTo>
                    <a:lnTo>
                      <a:pt x="687" y="7384"/>
                    </a:lnTo>
                    <a:close/>
                    <a:moveTo>
                      <a:pt x="5495" y="5667"/>
                    </a:moveTo>
                    <a:cubicBezTo>
                      <a:pt x="5495" y="5495"/>
                      <a:pt x="5667" y="5495"/>
                      <a:pt x="5839" y="5323"/>
                    </a:cubicBezTo>
                    <a:lnTo>
                      <a:pt x="5839" y="5323"/>
                    </a:lnTo>
                    <a:cubicBezTo>
                      <a:pt x="6010" y="5152"/>
                      <a:pt x="6010" y="4980"/>
                      <a:pt x="6182" y="4808"/>
                    </a:cubicBezTo>
                    <a:lnTo>
                      <a:pt x="6182" y="4808"/>
                    </a:lnTo>
                    <a:cubicBezTo>
                      <a:pt x="5839" y="4808"/>
                      <a:pt x="5495" y="4808"/>
                      <a:pt x="5495" y="4808"/>
                    </a:cubicBezTo>
                    <a:lnTo>
                      <a:pt x="5495" y="4808"/>
                    </a:lnTo>
                    <a:cubicBezTo>
                      <a:pt x="5324" y="4808"/>
                      <a:pt x="5152" y="4808"/>
                      <a:pt x="4980" y="4808"/>
                    </a:cubicBezTo>
                    <a:lnTo>
                      <a:pt x="4980" y="4808"/>
                    </a:lnTo>
                    <a:cubicBezTo>
                      <a:pt x="5152" y="5152"/>
                      <a:pt x="5324" y="5495"/>
                      <a:pt x="5495" y="5667"/>
                    </a:cubicBezTo>
                    <a:lnTo>
                      <a:pt x="5495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0" name="图形 7">
              <a:extLst>
                <a:ext uri="{FF2B5EF4-FFF2-40B4-BE49-F238E27FC236}">
                  <a16:creationId xmlns:a16="http://schemas.microsoft.com/office/drawing/2014/main" xmlns="" id="{102DBD3B-EE72-4AD3-A312-6C4597B9A207}"/>
                </a:ext>
              </a:extLst>
            </p:cNvPr>
            <p:cNvGrpSpPr/>
            <p:nvPr/>
          </p:nvGrpSpPr>
          <p:grpSpPr>
            <a:xfrm>
              <a:off x="5918979" y="2003635"/>
              <a:ext cx="10818" cy="11676"/>
              <a:chOff x="5918979" y="2003635"/>
              <a:chExt cx="10818" cy="11676"/>
            </a:xfrm>
            <a:solidFill>
              <a:srgbClr val="B4B4B4"/>
            </a:solidFill>
          </p:grpSpPr>
          <p:sp>
            <p:nvSpPr>
              <p:cNvPr id="1545" name="任意多边形: 形状 1544">
                <a:extLst>
                  <a:ext uri="{FF2B5EF4-FFF2-40B4-BE49-F238E27FC236}">
                    <a16:creationId xmlns:a16="http://schemas.microsoft.com/office/drawing/2014/main" xmlns="" id="{CDB6152A-8B17-4E9A-959D-215F1CF40A28}"/>
                  </a:ext>
                </a:extLst>
              </p:cNvPr>
              <p:cNvSpPr/>
              <p:nvPr/>
            </p:nvSpPr>
            <p:spPr>
              <a:xfrm>
                <a:off x="5921383" y="2006012"/>
                <a:ext cx="4979" cy="6895"/>
              </a:xfrm>
              <a:custGeom>
                <a:avLst/>
                <a:gdLst>
                  <a:gd name="connsiteX0" fmla="*/ 3778 w 4979"/>
                  <a:gd name="connsiteY0" fmla="*/ 542 h 6895"/>
                  <a:gd name="connsiteX1" fmla="*/ 4980 w 4979"/>
                  <a:gd name="connsiteY1" fmla="*/ 4320 h 6895"/>
                  <a:gd name="connsiteX2" fmla="*/ 3778 w 4979"/>
                  <a:gd name="connsiteY2" fmla="*/ 6896 h 6895"/>
                  <a:gd name="connsiteX3" fmla="*/ 0 w 4979"/>
                  <a:gd name="connsiteY3" fmla="*/ 3118 h 6895"/>
                  <a:gd name="connsiteX4" fmla="*/ 3778 w 4979"/>
                  <a:gd name="connsiteY4" fmla="*/ 542 h 6895"/>
                  <a:gd name="connsiteX5" fmla="*/ 3778 w 4979"/>
                  <a:gd name="connsiteY5" fmla="*/ 542 h 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79" h="6895">
                    <a:moveTo>
                      <a:pt x="3778" y="542"/>
                    </a:moveTo>
                    <a:lnTo>
                      <a:pt x="4980" y="4320"/>
                    </a:lnTo>
                    <a:cubicBezTo>
                      <a:pt x="4980" y="4320"/>
                      <a:pt x="4980" y="6896"/>
                      <a:pt x="3778" y="6896"/>
                    </a:cubicBezTo>
                    <a:cubicBezTo>
                      <a:pt x="2576" y="6896"/>
                      <a:pt x="0" y="5694"/>
                      <a:pt x="0" y="3118"/>
                    </a:cubicBezTo>
                    <a:cubicBezTo>
                      <a:pt x="0" y="542"/>
                      <a:pt x="3778" y="-831"/>
                      <a:pt x="3778" y="542"/>
                    </a:cubicBezTo>
                    <a:lnTo>
                      <a:pt x="3778" y="5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6" name="任意多边形: 形状 1545">
                <a:extLst>
                  <a:ext uri="{FF2B5EF4-FFF2-40B4-BE49-F238E27FC236}">
                    <a16:creationId xmlns:a16="http://schemas.microsoft.com/office/drawing/2014/main" xmlns="" id="{D1F98F3F-1599-4905-BE4A-1770DD6364B0}"/>
                  </a:ext>
                </a:extLst>
              </p:cNvPr>
              <p:cNvSpPr/>
              <p:nvPr/>
            </p:nvSpPr>
            <p:spPr>
              <a:xfrm>
                <a:off x="5918979" y="2003635"/>
                <a:ext cx="10818" cy="11676"/>
              </a:xfrm>
              <a:custGeom>
                <a:avLst/>
                <a:gdLst>
                  <a:gd name="connsiteX0" fmla="*/ 0 w 10818"/>
                  <a:gd name="connsiteY0" fmla="*/ 5495 h 11676"/>
                  <a:gd name="connsiteX1" fmla="*/ 5495 w 10818"/>
                  <a:gd name="connsiteY1" fmla="*/ 0 h 11676"/>
                  <a:gd name="connsiteX2" fmla="*/ 5495 w 10818"/>
                  <a:gd name="connsiteY2" fmla="*/ 0 h 11676"/>
                  <a:gd name="connsiteX3" fmla="*/ 8586 w 10818"/>
                  <a:gd name="connsiteY3" fmla="*/ 2404 h 11676"/>
                  <a:gd name="connsiteX4" fmla="*/ 8586 w 10818"/>
                  <a:gd name="connsiteY4" fmla="*/ 2404 h 11676"/>
                  <a:gd name="connsiteX5" fmla="*/ 10818 w 10818"/>
                  <a:gd name="connsiteY5" fmla="*/ 9101 h 11676"/>
                  <a:gd name="connsiteX6" fmla="*/ 9445 w 10818"/>
                  <a:gd name="connsiteY6" fmla="*/ 9101 h 11676"/>
                  <a:gd name="connsiteX7" fmla="*/ 6182 w 10818"/>
                  <a:gd name="connsiteY7" fmla="*/ 11677 h 11676"/>
                  <a:gd name="connsiteX8" fmla="*/ 6182 w 10818"/>
                  <a:gd name="connsiteY8" fmla="*/ 11677 h 11676"/>
                  <a:gd name="connsiteX9" fmla="*/ 0 w 10818"/>
                  <a:gd name="connsiteY9" fmla="*/ 5495 h 11676"/>
                  <a:gd name="connsiteX10" fmla="*/ 0 w 10818"/>
                  <a:gd name="connsiteY10" fmla="*/ 5495 h 11676"/>
                  <a:gd name="connsiteX11" fmla="*/ 9101 w 10818"/>
                  <a:gd name="connsiteY11" fmla="*/ 4980 h 11676"/>
                  <a:gd name="connsiteX12" fmla="*/ 9101 w 10818"/>
                  <a:gd name="connsiteY12" fmla="*/ 4980 h 11676"/>
                  <a:gd name="connsiteX13" fmla="*/ 9101 w 10818"/>
                  <a:gd name="connsiteY13" fmla="*/ 4980 h 11676"/>
                  <a:gd name="connsiteX14" fmla="*/ 8071 w 10818"/>
                  <a:gd name="connsiteY14" fmla="*/ 4293 h 11676"/>
                  <a:gd name="connsiteX15" fmla="*/ 8071 w 10818"/>
                  <a:gd name="connsiteY15" fmla="*/ 4293 h 11676"/>
                  <a:gd name="connsiteX16" fmla="*/ 9101 w 10818"/>
                  <a:gd name="connsiteY16" fmla="*/ 4980 h 11676"/>
                  <a:gd name="connsiteX17" fmla="*/ 9101 w 10818"/>
                  <a:gd name="connsiteY17" fmla="*/ 4980 h 11676"/>
                  <a:gd name="connsiteX18" fmla="*/ 5495 w 10818"/>
                  <a:gd name="connsiteY18" fmla="*/ 3091 h 11676"/>
                  <a:gd name="connsiteX19" fmla="*/ 6182 w 10818"/>
                  <a:gd name="connsiteY19" fmla="*/ 2919 h 11676"/>
                  <a:gd name="connsiteX20" fmla="*/ 5495 w 10818"/>
                  <a:gd name="connsiteY20" fmla="*/ 2919 h 11676"/>
                  <a:gd name="connsiteX21" fmla="*/ 5495 w 10818"/>
                  <a:gd name="connsiteY21" fmla="*/ 3091 h 11676"/>
                  <a:gd name="connsiteX22" fmla="*/ 5495 w 10818"/>
                  <a:gd name="connsiteY22" fmla="*/ 3091 h 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818" h="11676">
                    <a:moveTo>
                      <a:pt x="0" y="5495"/>
                    </a:moveTo>
                    <a:cubicBezTo>
                      <a:pt x="344" y="1717"/>
                      <a:pt x="3091" y="172"/>
                      <a:pt x="5495" y="0"/>
                    </a:cubicBezTo>
                    <a:lnTo>
                      <a:pt x="5495" y="0"/>
                    </a:lnTo>
                    <a:cubicBezTo>
                      <a:pt x="6182" y="0"/>
                      <a:pt x="8243" y="687"/>
                      <a:pt x="8586" y="2404"/>
                    </a:cubicBezTo>
                    <a:lnTo>
                      <a:pt x="8586" y="2404"/>
                    </a:lnTo>
                    <a:lnTo>
                      <a:pt x="10818" y="9101"/>
                    </a:lnTo>
                    <a:lnTo>
                      <a:pt x="9445" y="9101"/>
                    </a:lnTo>
                    <a:cubicBezTo>
                      <a:pt x="9101" y="10131"/>
                      <a:pt x="8243" y="11505"/>
                      <a:pt x="6182" y="11677"/>
                    </a:cubicBezTo>
                    <a:lnTo>
                      <a:pt x="6182" y="11677"/>
                    </a:lnTo>
                    <a:cubicBezTo>
                      <a:pt x="3778" y="11505"/>
                      <a:pt x="172" y="9788"/>
                      <a:pt x="0" y="5495"/>
                    </a:cubicBezTo>
                    <a:lnTo>
                      <a:pt x="0" y="5495"/>
                    </a:lnTo>
                    <a:close/>
                    <a:moveTo>
                      <a:pt x="9101" y="4980"/>
                    </a:moveTo>
                    <a:cubicBezTo>
                      <a:pt x="9273" y="4980"/>
                      <a:pt x="9273" y="4980"/>
                      <a:pt x="9101" y="4980"/>
                    </a:cubicBezTo>
                    <a:lnTo>
                      <a:pt x="9101" y="4980"/>
                    </a:lnTo>
                    <a:cubicBezTo>
                      <a:pt x="8758" y="4465"/>
                      <a:pt x="8071" y="4293"/>
                      <a:pt x="8071" y="4293"/>
                    </a:cubicBezTo>
                    <a:lnTo>
                      <a:pt x="8071" y="4293"/>
                    </a:lnTo>
                    <a:cubicBezTo>
                      <a:pt x="8414" y="4465"/>
                      <a:pt x="8758" y="4636"/>
                      <a:pt x="9101" y="4980"/>
                    </a:cubicBezTo>
                    <a:lnTo>
                      <a:pt x="9101" y="4980"/>
                    </a:lnTo>
                    <a:close/>
                    <a:moveTo>
                      <a:pt x="5495" y="3091"/>
                    </a:moveTo>
                    <a:lnTo>
                      <a:pt x="6182" y="2919"/>
                    </a:lnTo>
                    <a:lnTo>
                      <a:pt x="5495" y="2919"/>
                    </a:lnTo>
                    <a:lnTo>
                      <a:pt x="5495" y="3091"/>
                    </a:lnTo>
                    <a:lnTo>
                      <a:pt x="5495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1" name="图形 7">
              <a:extLst>
                <a:ext uri="{FF2B5EF4-FFF2-40B4-BE49-F238E27FC236}">
                  <a16:creationId xmlns:a16="http://schemas.microsoft.com/office/drawing/2014/main" xmlns="" id="{98C62819-3CF0-42F1-BB98-B702B2CF18C8}"/>
                </a:ext>
              </a:extLst>
            </p:cNvPr>
            <p:cNvGrpSpPr/>
            <p:nvPr/>
          </p:nvGrpSpPr>
          <p:grpSpPr>
            <a:xfrm>
              <a:off x="5935979" y="2010161"/>
              <a:ext cx="9277" cy="15669"/>
              <a:chOff x="5935979" y="2010161"/>
              <a:chExt cx="9277" cy="15669"/>
            </a:xfrm>
            <a:solidFill>
              <a:srgbClr val="B4B4B4"/>
            </a:solidFill>
          </p:grpSpPr>
          <p:sp>
            <p:nvSpPr>
              <p:cNvPr id="1543" name="任意多边形: 形状 1542">
                <a:extLst>
                  <a:ext uri="{FF2B5EF4-FFF2-40B4-BE49-F238E27FC236}">
                    <a16:creationId xmlns:a16="http://schemas.microsoft.com/office/drawing/2014/main" xmlns="" id="{4DD53326-036A-4F52-8664-55EF8F086026}"/>
                  </a:ext>
                </a:extLst>
              </p:cNvPr>
              <p:cNvSpPr/>
              <p:nvPr/>
            </p:nvSpPr>
            <p:spPr>
              <a:xfrm>
                <a:off x="5938535" y="2012649"/>
                <a:ext cx="4312" cy="10858"/>
              </a:xfrm>
              <a:custGeom>
                <a:avLst/>
                <a:gdLst>
                  <a:gd name="connsiteX0" fmla="*/ 534 w 4312"/>
                  <a:gd name="connsiteY0" fmla="*/ 1461 h 10858"/>
                  <a:gd name="connsiteX1" fmla="*/ 534 w 4312"/>
                  <a:gd name="connsiteY1" fmla="*/ 10390 h 10858"/>
                  <a:gd name="connsiteX2" fmla="*/ 4312 w 4312"/>
                  <a:gd name="connsiteY2" fmla="*/ 7814 h 10858"/>
                  <a:gd name="connsiteX3" fmla="*/ 2938 w 4312"/>
                  <a:gd name="connsiteY3" fmla="*/ 1461 h 10858"/>
                  <a:gd name="connsiteX4" fmla="*/ 534 w 4312"/>
                  <a:gd name="connsiteY4" fmla="*/ 1461 h 10858"/>
                  <a:gd name="connsiteX5" fmla="*/ 534 w 4312"/>
                  <a:gd name="connsiteY5" fmla="*/ 1461 h 1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2" h="10858">
                    <a:moveTo>
                      <a:pt x="534" y="1461"/>
                    </a:moveTo>
                    <a:cubicBezTo>
                      <a:pt x="534" y="1461"/>
                      <a:pt x="-668" y="9016"/>
                      <a:pt x="534" y="10390"/>
                    </a:cubicBezTo>
                    <a:cubicBezTo>
                      <a:pt x="1736" y="11592"/>
                      <a:pt x="4312" y="10390"/>
                      <a:pt x="4312" y="7814"/>
                    </a:cubicBezTo>
                    <a:cubicBezTo>
                      <a:pt x="4312" y="5239"/>
                      <a:pt x="4312" y="2663"/>
                      <a:pt x="2938" y="1461"/>
                    </a:cubicBezTo>
                    <a:cubicBezTo>
                      <a:pt x="2938" y="259"/>
                      <a:pt x="1736" y="-1115"/>
                      <a:pt x="534" y="1461"/>
                    </a:cubicBezTo>
                    <a:lnTo>
                      <a:pt x="534" y="146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4" name="任意多边形: 形状 1543">
                <a:extLst>
                  <a:ext uri="{FF2B5EF4-FFF2-40B4-BE49-F238E27FC236}">
                    <a16:creationId xmlns:a16="http://schemas.microsoft.com/office/drawing/2014/main" xmlns="" id="{B25160AF-E6AE-4DF0-8503-221F81EF8AA3}"/>
                  </a:ext>
                </a:extLst>
              </p:cNvPr>
              <p:cNvSpPr/>
              <p:nvPr/>
            </p:nvSpPr>
            <p:spPr>
              <a:xfrm>
                <a:off x="5935979" y="2010161"/>
                <a:ext cx="9277" cy="15669"/>
              </a:xfrm>
              <a:custGeom>
                <a:avLst/>
                <a:gdLst>
                  <a:gd name="connsiteX0" fmla="*/ 1373 w 9277"/>
                  <a:gd name="connsiteY0" fmla="*/ 14596 h 15669"/>
                  <a:gd name="connsiteX1" fmla="*/ 0 w 9277"/>
                  <a:gd name="connsiteY1" fmla="*/ 9960 h 15669"/>
                  <a:gd name="connsiteX2" fmla="*/ 0 w 9277"/>
                  <a:gd name="connsiteY2" fmla="*/ 9960 h 15669"/>
                  <a:gd name="connsiteX3" fmla="*/ 686 w 9277"/>
                  <a:gd name="connsiteY3" fmla="*/ 3606 h 15669"/>
                  <a:gd name="connsiteX4" fmla="*/ 686 w 9277"/>
                  <a:gd name="connsiteY4" fmla="*/ 3606 h 15669"/>
                  <a:gd name="connsiteX5" fmla="*/ 3091 w 9277"/>
                  <a:gd name="connsiteY5" fmla="*/ 3949 h 15669"/>
                  <a:gd name="connsiteX6" fmla="*/ 858 w 9277"/>
                  <a:gd name="connsiteY6" fmla="*/ 2919 h 15669"/>
                  <a:gd name="connsiteX7" fmla="*/ 4464 w 9277"/>
                  <a:gd name="connsiteY7" fmla="*/ 0 h 15669"/>
                  <a:gd name="connsiteX8" fmla="*/ 4464 w 9277"/>
                  <a:gd name="connsiteY8" fmla="*/ 0 h 15669"/>
                  <a:gd name="connsiteX9" fmla="*/ 7899 w 9277"/>
                  <a:gd name="connsiteY9" fmla="*/ 2919 h 15669"/>
                  <a:gd name="connsiteX10" fmla="*/ 7899 w 9277"/>
                  <a:gd name="connsiteY10" fmla="*/ 2919 h 15669"/>
                  <a:gd name="connsiteX11" fmla="*/ 9272 w 9277"/>
                  <a:gd name="connsiteY11" fmla="*/ 10131 h 15669"/>
                  <a:gd name="connsiteX12" fmla="*/ 9272 w 9277"/>
                  <a:gd name="connsiteY12" fmla="*/ 10131 h 15669"/>
                  <a:gd name="connsiteX13" fmla="*/ 9272 w 9277"/>
                  <a:gd name="connsiteY13" fmla="*/ 14081 h 15669"/>
                  <a:gd name="connsiteX14" fmla="*/ 8071 w 9277"/>
                  <a:gd name="connsiteY14" fmla="*/ 13566 h 15669"/>
                  <a:gd name="connsiteX15" fmla="*/ 4121 w 9277"/>
                  <a:gd name="connsiteY15" fmla="*/ 15626 h 15669"/>
                  <a:gd name="connsiteX16" fmla="*/ 4121 w 9277"/>
                  <a:gd name="connsiteY16" fmla="*/ 15626 h 15669"/>
                  <a:gd name="connsiteX17" fmla="*/ 1373 w 9277"/>
                  <a:gd name="connsiteY17" fmla="*/ 14596 h 15669"/>
                  <a:gd name="connsiteX18" fmla="*/ 1373 w 9277"/>
                  <a:gd name="connsiteY18" fmla="*/ 14596 h 1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77" h="15669">
                    <a:moveTo>
                      <a:pt x="1373" y="14596"/>
                    </a:moveTo>
                    <a:cubicBezTo>
                      <a:pt x="-172" y="12707"/>
                      <a:pt x="171" y="11505"/>
                      <a:pt x="0" y="9960"/>
                    </a:cubicBezTo>
                    <a:lnTo>
                      <a:pt x="0" y="9960"/>
                    </a:lnTo>
                    <a:cubicBezTo>
                      <a:pt x="0" y="7040"/>
                      <a:pt x="686" y="3606"/>
                      <a:pt x="686" y="3606"/>
                    </a:cubicBezTo>
                    <a:lnTo>
                      <a:pt x="686" y="3606"/>
                    </a:lnTo>
                    <a:lnTo>
                      <a:pt x="3091" y="3949"/>
                    </a:lnTo>
                    <a:lnTo>
                      <a:pt x="858" y="2919"/>
                    </a:lnTo>
                    <a:cubicBezTo>
                      <a:pt x="1545" y="1545"/>
                      <a:pt x="2576" y="172"/>
                      <a:pt x="4464" y="0"/>
                    </a:cubicBezTo>
                    <a:lnTo>
                      <a:pt x="4464" y="0"/>
                    </a:lnTo>
                    <a:cubicBezTo>
                      <a:pt x="6697" y="343"/>
                      <a:pt x="7556" y="1717"/>
                      <a:pt x="7899" y="2919"/>
                    </a:cubicBezTo>
                    <a:lnTo>
                      <a:pt x="7899" y="2919"/>
                    </a:lnTo>
                    <a:cubicBezTo>
                      <a:pt x="9444" y="5323"/>
                      <a:pt x="9272" y="7899"/>
                      <a:pt x="9272" y="10131"/>
                    </a:cubicBezTo>
                    <a:lnTo>
                      <a:pt x="9272" y="10131"/>
                    </a:lnTo>
                    <a:lnTo>
                      <a:pt x="9272" y="14081"/>
                    </a:lnTo>
                    <a:lnTo>
                      <a:pt x="8071" y="13566"/>
                    </a:lnTo>
                    <a:cubicBezTo>
                      <a:pt x="7212" y="14768"/>
                      <a:pt x="5838" y="15626"/>
                      <a:pt x="4121" y="15626"/>
                    </a:cubicBezTo>
                    <a:lnTo>
                      <a:pt x="4121" y="15626"/>
                    </a:lnTo>
                    <a:cubicBezTo>
                      <a:pt x="3263" y="15798"/>
                      <a:pt x="2232" y="15454"/>
                      <a:pt x="1373" y="14596"/>
                    </a:cubicBezTo>
                    <a:lnTo>
                      <a:pt x="1373" y="145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2" name="图形 7">
              <a:extLst>
                <a:ext uri="{FF2B5EF4-FFF2-40B4-BE49-F238E27FC236}">
                  <a16:creationId xmlns:a16="http://schemas.microsoft.com/office/drawing/2014/main" xmlns="" id="{3D73632B-8CAF-4428-8272-7A0CD4657A8A}"/>
                </a:ext>
              </a:extLst>
            </p:cNvPr>
            <p:cNvGrpSpPr/>
            <p:nvPr/>
          </p:nvGrpSpPr>
          <p:grpSpPr>
            <a:xfrm>
              <a:off x="5701071" y="1954525"/>
              <a:ext cx="7040" cy="5838"/>
              <a:chOff x="5701071" y="1954525"/>
              <a:chExt cx="7040" cy="5838"/>
            </a:xfrm>
            <a:solidFill>
              <a:srgbClr val="B4B4B4"/>
            </a:solidFill>
          </p:grpSpPr>
          <p:sp>
            <p:nvSpPr>
              <p:cNvPr id="1541" name="任意多边形: 形状 1540">
                <a:extLst>
                  <a:ext uri="{FF2B5EF4-FFF2-40B4-BE49-F238E27FC236}">
                    <a16:creationId xmlns:a16="http://schemas.microsoft.com/office/drawing/2014/main" xmlns="" id="{D20AEB0D-2AB0-46C9-843E-13D3E8544F00}"/>
                  </a:ext>
                </a:extLst>
              </p:cNvPr>
              <p:cNvSpPr/>
              <p:nvPr/>
            </p:nvSpPr>
            <p:spPr>
              <a:xfrm>
                <a:off x="5704506" y="1956242"/>
                <a:ext cx="1373" cy="2404"/>
              </a:xfrm>
              <a:custGeom>
                <a:avLst/>
                <a:gdLst>
                  <a:gd name="connsiteX0" fmla="*/ 1373 w 1373"/>
                  <a:gd name="connsiteY0" fmla="*/ 2404 h 2404"/>
                  <a:gd name="connsiteX1" fmla="*/ 1373 w 1373"/>
                  <a:gd name="connsiteY1" fmla="*/ 1202 h 2404"/>
                  <a:gd name="connsiteX2" fmla="*/ 1373 w 1373"/>
                  <a:gd name="connsiteY2" fmla="*/ 0 h 2404"/>
                  <a:gd name="connsiteX3" fmla="*/ 0 w 1373"/>
                  <a:gd name="connsiteY3" fmla="*/ 1202 h 2404"/>
                  <a:gd name="connsiteX4" fmla="*/ 1373 w 1373"/>
                  <a:gd name="connsiteY4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3" h="2404">
                    <a:moveTo>
                      <a:pt x="1373" y="2404"/>
                    </a:moveTo>
                    <a:lnTo>
                      <a:pt x="1373" y="1202"/>
                    </a:lnTo>
                    <a:lnTo>
                      <a:pt x="1373" y="0"/>
                    </a:lnTo>
                    <a:lnTo>
                      <a:pt x="0" y="1202"/>
                    </a:lnTo>
                    <a:lnTo>
                      <a:pt x="1373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2" name="任意多边形: 形状 1541">
                <a:extLst>
                  <a:ext uri="{FF2B5EF4-FFF2-40B4-BE49-F238E27FC236}">
                    <a16:creationId xmlns:a16="http://schemas.microsoft.com/office/drawing/2014/main" xmlns="" id="{940E2F96-24E1-43BB-BDE4-F4EB306676E1}"/>
                  </a:ext>
                </a:extLst>
              </p:cNvPr>
              <p:cNvSpPr/>
              <p:nvPr/>
            </p:nvSpPr>
            <p:spPr>
              <a:xfrm>
                <a:off x="5701071" y="1954525"/>
                <a:ext cx="7040" cy="5838"/>
              </a:xfrm>
              <a:custGeom>
                <a:avLst/>
                <a:gdLst>
                  <a:gd name="connsiteX0" fmla="*/ 0 w 7040"/>
                  <a:gd name="connsiteY0" fmla="*/ 2919 h 5838"/>
                  <a:gd name="connsiteX1" fmla="*/ 1717 w 7040"/>
                  <a:gd name="connsiteY1" fmla="*/ 1202 h 5838"/>
                  <a:gd name="connsiteX2" fmla="*/ 2919 w 7040"/>
                  <a:gd name="connsiteY2" fmla="*/ 0 h 5838"/>
                  <a:gd name="connsiteX3" fmla="*/ 7040 w 7040"/>
                  <a:gd name="connsiteY3" fmla="*/ 1717 h 5838"/>
                  <a:gd name="connsiteX4" fmla="*/ 7040 w 7040"/>
                  <a:gd name="connsiteY4" fmla="*/ 2919 h 5838"/>
                  <a:gd name="connsiteX5" fmla="*/ 7040 w 7040"/>
                  <a:gd name="connsiteY5" fmla="*/ 4121 h 5838"/>
                  <a:gd name="connsiteX6" fmla="*/ 2919 w 7040"/>
                  <a:gd name="connsiteY6" fmla="*/ 5838 h 5838"/>
                  <a:gd name="connsiteX7" fmla="*/ 0 w 7040"/>
                  <a:gd name="connsiteY7" fmla="*/ 2919 h 5838"/>
                  <a:gd name="connsiteX8" fmla="*/ 0 w 7040"/>
                  <a:gd name="connsiteY8" fmla="*/ 2919 h 5838"/>
                  <a:gd name="connsiteX9" fmla="*/ 6010 w 7040"/>
                  <a:gd name="connsiteY9" fmla="*/ 2919 h 5838"/>
                  <a:gd name="connsiteX10" fmla="*/ 6525 w 7040"/>
                  <a:gd name="connsiteY10" fmla="*/ 2404 h 5838"/>
                  <a:gd name="connsiteX11" fmla="*/ 6010 w 7040"/>
                  <a:gd name="connsiteY11" fmla="*/ 2919 h 5838"/>
                  <a:gd name="connsiteX12" fmla="*/ 6010 w 7040"/>
                  <a:gd name="connsiteY12" fmla="*/ 2919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0" h="5838">
                    <a:moveTo>
                      <a:pt x="0" y="2919"/>
                    </a:moveTo>
                    <a:lnTo>
                      <a:pt x="1717" y="1202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2919"/>
                    </a:lnTo>
                    <a:lnTo>
                      <a:pt x="7040" y="4121"/>
                    </a:lnTo>
                    <a:lnTo>
                      <a:pt x="2919" y="5838"/>
                    </a:lnTo>
                    <a:lnTo>
                      <a:pt x="0" y="2919"/>
                    </a:lnTo>
                    <a:lnTo>
                      <a:pt x="0" y="2919"/>
                    </a:lnTo>
                    <a:close/>
                    <a:moveTo>
                      <a:pt x="6010" y="2919"/>
                    </a:moveTo>
                    <a:lnTo>
                      <a:pt x="6525" y="2404"/>
                    </a:lnTo>
                    <a:lnTo>
                      <a:pt x="6010" y="2919"/>
                    </a:lnTo>
                    <a:lnTo>
                      <a:pt x="6010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3" name="图形 7">
              <a:extLst>
                <a:ext uri="{FF2B5EF4-FFF2-40B4-BE49-F238E27FC236}">
                  <a16:creationId xmlns:a16="http://schemas.microsoft.com/office/drawing/2014/main" xmlns="" id="{7BC72E47-BF3E-44D5-AF22-2D85C5B044CC}"/>
                </a:ext>
              </a:extLst>
            </p:cNvPr>
            <p:cNvGrpSpPr/>
            <p:nvPr/>
          </p:nvGrpSpPr>
          <p:grpSpPr>
            <a:xfrm>
              <a:off x="5703475" y="1963282"/>
              <a:ext cx="7040" cy="6010"/>
              <a:chOff x="5703475" y="1963282"/>
              <a:chExt cx="7040" cy="6010"/>
            </a:xfrm>
            <a:solidFill>
              <a:srgbClr val="B4B4B4"/>
            </a:solidFill>
          </p:grpSpPr>
          <p:sp>
            <p:nvSpPr>
              <p:cNvPr id="1539" name="任意多边形: 形状 1538">
                <a:extLst>
                  <a:ext uri="{FF2B5EF4-FFF2-40B4-BE49-F238E27FC236}">
                    <a16:creationId xmlns:a16="http://schemas.microsoft.com/office/drawing/2014/main" xmlns="" id="{7DFDE9E1-B0B5-45F0-BD81-A26595E65B57}"/>
                  </a:ext>
                </a:extLst>
              </p:cNvPr>
              <p:cNvSpPr/>
              <p:nvPr/>
            </p:nvSpPr>
            <p:spPr>
              <a:xfrm>
                <a:off x="5705879" y="1964999"/>
                <a:ext cx="1202" cy="2575"/>
              </a:xfrm>
              <a:custGeom>
                <a:avLst/>
                <a:gdLst>
                  <a:gd name="connsiteX0" fmla="*/ 0 w 1202"/>
                  <a:gd name="connsiteY0" fmla="*/ 2576 h 2575"/>
                  <a:gd name="connsiteX1" fmla="*/ 1202 w 1202"/>
                  <a:gd name="connsiteY1" fmla="*/ 1374 h 2575"/>
                  <a:gd name="connsiteX2" fmla="*/ 0 w 1202"/>
                  <a:gd name="connsiteY2" fmla="*/ 0 h 2575"/>
                  <a:gd name="connsiteX3" fmla="*/ 0 w 1202"/>
                  <a:gd name="connsiteY3" fmla="*/ 1374 h 2575"/>
                  <a:gd name="connsiteX4" fmla="*/ 0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0" y="2576"/>
                    </a:moveTo>
                    <a:lnTo>
                      <a:pt x="1202" y="1374"/>
                    </a:lnTo>
                    <a:lnTo>
                      <a:pt x="0" y="0"/>
                    </a:lnTo>
                    <a:lnTo>
                      <a:pt x="0" y="1374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0" name="任意多边形: 形状 1539">
                <a:extLst>
                  <a:ext uri="{FF2B5EF4-FFF2-40B4-BE49-F238E27FC236}">
                    <a16:creationId xmlns:a16="http://schemas.microsoft.com/office/drawing/2014/main" xmlns="" id="{640BE317-257B-49F4-B151-76C08E305F43}"/>
                  </a:ext>
                </a:extLst>
              </p:cNvPr>
              <p:cNvSpPr/>
              <p:nvPr/>
            </p:nvSpPr>
            <p:spPr>
              <a:xfrm>
                <a:off x="5703475" y="1963282"/>
                <a:ext cx="7040" cy="6010"/>
              </a:xfrm>
              <a:custGeom>
                <a:avLst/>
                <a:gdLst>
                  <a:gd name="connsiteX0" fmla="*/ 2404 w 7040"/>
                  <a:gd name="connsiteY0" fmla="*/ 4293 h 6010"/>
                  <a:gd name="connsiteX1" fmla="*/ 4121 w 7040"/>
                  <a:gd name="connsiteY1" fmla="*/ 6010 h 6010"/>
                  <a:gd name="connsiteX2" fmla="*/ 0 w 7040"/>
                  <a:gd name="connsiteY2" fmla="*/ 4293 h 6010"/>
                  <a:gd name="connsiteX3" fmla="*/ 0 w 7040"/>
                  <a:gd name="connsiteY3" fmla="*/ 3091 h 6010"/>
                  <a:gd name="connsiteX4" fmla="*/ 0 w 7040"/>
                  <a:gd name="connsiteY4" fmla="*/ 1889 h 6010"/>
                  <a:gd name="connsiteX5" fmla="*/ 4121 w 7040"/>
                  <a:gd name="connsiteY5" fmla="*/ 0 h 6010"/>
                  <a:gd name="connsiteX6" fmla="*/ 7040 w 7040"/>
                  <a:gd name="connsiteY6" fmla="*/ 3091 h 6010"/>
                  <a:gd name="connsiteX7" fmla="*/ 5323 w 7040"/>
                  <a:gd name="connsiteY7" fmla="*/ 4808 h 6010"/>
                  <a:gd name="connsiteX8" fmla="*/ 4121 w 7040"/>
                  <a:gd name="connsiteY8" fmla="*/ 6010 h 6010"/>
                  <a:gd name="connsiteX9" fmla="*/ 2404 w 7040"/>
                  <a:gd name="connsiteY9" fmla="*/ 4293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40" h="6010">
                    <a:moveTo>
                      <a:pt x="2404" y="4293"/>
                    </a:moveTo>
                    <a:lnTo>
                      <a:pt x="4121" y="6010"/>
                    </a:lnTo>
                    <a:lnTo>
                      <a:pt x="0" y="4293"/>
                    </a:lnTo>
                    <a:lnTo>
                      <a:pt x="0" y="3091"/>
                    </a:lnTo>
                    <a:lnTo>
                      <a:pt x="0" y="1889"/>
                    </a:lnTo>
                    <a:lnTo>
                      <a:pt x="4121" y="0"/>
                    </a:lnTo>
                    <a:lnTo>
                      <a:pt x="7040" y="3091"/>
                    </a:lnTo>
                    <a:lnTo>
                      <a:pt x="5323" y="4808"/>
                    </a:lnTo>
                    <a:lnTo>
                      <a:pt x="4121" y="6010"/>
                    </a:lnTo>
                    <a:lnTo>
                      <a:pt x="2404" y="429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4" name="图形 7">
              <a:extLst>
                <a:ext uri="{FF2B5EF4-FFF2-40B4-BE49-F238E27FC236}">
                  <a16:creationId xmlns:a16="http://schemas.microsoft.com/office/drawing/2014/main" xmlns="" id="{64B169D9-81DA-4E22-B77B-66DAA0091A2A}"/>
                </a:ext>
              </a:extLst>
            </p:cNvPr>
            <p:cNvGrpSpPr/>
            <p:nvPr/>
          </p:nvGrpSpPr>
          <p:grpSpPr>
            <a:xfrm>
              <a:off x="5718587" y="1973929"/>
              <a:ext cx="6010" cy="6696"/>
              <a:chOff x="5718587" y="1973929"/>
              <a:chExt cx="6010" cy="6696"/>
            </a:xfrm>
            <a:solidFill>
              <a:srgbClr val="B4B4B4"/>
            </a:solidFill>
          </p:grpSpPr>
          <p:sp>
            <p:nvSpPr>
              <p:cNvPr id="1537" name="任意多边形: 形状 1536">
                <a:extLst>
                  <a:ext uri="{FF2B5EF4-FFF2-40B4-BE49-F238E27FC236}">
                    <a16:creationId xmlns:a16="http://schemas.microsoft.com/office/drawing/2014/main" xmlns="" id="{9486E62A-B596-4439-B390-09B920AFC5AD}"/>
                  </a:ext>
                </a:extLst>
              </p:cNvPr>
              <p:cNvSpPr/>
              <p:nvPr/>
            </p:nvSpPr>
            <p:spPr>
              <a:xfrm>
                <a:off x="5720990" y="1976504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8" name="任意多边形: 形状 1537">
                <a:extLst>
                  <a:ext uri="{FF2B5EF4-FFF2-40B4-BE49-F238E27FC236}">
                    <a16:creationId xmlns:a16="http://schemas.microsoft.com/office/drawing/2014/main" xmlns="" id="{F2981703-0C9F-4F27-A24C-F5A78A8C8900}"/>
                  </a:ext>
                </a:extLst>
              </p:cNvPr>
              <p:cNvSpPr/>
              <p:nvPr/>
            </p:nvSpPr>
            <p:spPr>
              <a:xfrm>
                <a:off x="5718587" y="1973929"/>
                <a:ext cx="6010" cy="6696"/>
              </a:xfrm>
              <a:custGeom>
                <a:avLst/>
                <a:gdLst>
                  <a:gd name="connsiteX0" fmla="*/ 3263 w 6010"/>
                  <a:gd name="connsiteY0" fmla="*/ 6182 h 6696"/>
                  <a:gd name="connsiteX1" fmla="*/ 3091 w 6010"/>
                  <a:gd name="connsiteY1" fmla="*/ 6182 h 6696"/>
                  <a:gd name="connsiteX2" fmla="*/ 3091 w 6010"/>
                  <a:gd name="connsiteY2" fmla="*/ 6182 h 6696"/>
                  <a:gd name="connsiteX3" fmla="*/ 687 w 6010"/>
                  <a:gd name="connsiteY3" fmla="*/ 4980 h 6696"/>
                  <a:gd name="connsiteX4" fmla="*/ 687 w 6010"/>
                  <a:gd name="connsiteY4" fmla="*/ 4980 h 6696"/>
                  <a:gd name="connsiteX5" fmla="*/ 0 w 6010"/>
                  <a:gd name="connsiteY5" fmla="*/ 2404 h 6696"/>
                  <a:gd name="connsiteX6" fmla="*/ 0 w 6010"/>
                  <a:gd name="connsiteY6" fmla="*/ 2404 h 6696"/>
                  <a:gd name="connsiteX7" fmla="*/ 0 w 6010"/>
                  <a:gd name="connsiteY7" fmla="*/ 0 h 6696"/>
                  <a:gd name="connsiteX8" fmla="*/ 2404 w 6010"/>
                  <a:gd name="connsiteY8" fmla="*/ 0 h 6696"/>
                  <a:gd name="connsiteX9" fmla="*/ 3606 w 6010"/>
                  <a:gd name="connsiteY9" fmla="*/ 0 h 6696"/>
                  <a:gd name="connsiteX10" fmla="*/ 3606 w 6010"/>
                  <a:gd name="connsiteY10" fmla="*/ 0 h 6696"/>
                  <a:gd name="connsiteX11" fmla="*/ 6010 w 6010"/>
                  <a:gd name="connsiteY11" fmla="*/ 0 h 6696"/>
                  <a:gd name="connsiteX12" fmla="*/ 6010 w 6010"/>
                  <a:gd name="connsiteY12" fmla="*/ 2404 h 6696"/>
                  <a:gd name="connsiteX13" fmla="*/ 6010 w 6010"/>
                  <a:gd name="connsiteY13" fmla="*/ 3606 h 6696"/>
                  <a:gd name="connsiteX14" fmla="*/ 6010 w 6010"/>
                  <a:gd name="connsiteY14" fmla="*/ 3606 h 6696"/>
                  <a:gd name="connsiteX15" fmla="*/ 6010 w 6010"/>
                  <a:gd name="connsiteY15" fmla="*/ 6697 h 6696"/>
                  <a:gd name="connsiteX16" fmla="*/ 3263 w 6010"/>
                  <a:gd name="connsiteY16" fmla="*/ 6182 h 6696"/>
                  <a:gd name="connsiteX17" fmla="*/ 3263 w 6010"/>
                  <a:gd name="connsiteY17" fmla="*/ 6182 h 6696"/>
                  <a:gd name="connsiteX18" fmla="*/ 3606 w 6010"/>
                  <a:gd name="connsiteY18" fmla="*/ 3778 h 6696"/>
                  <a:gd name="connsiteX19" fmla="*/ 3778 w 6010"/>
                  <a:gd name="connsiteY19" fmla="*/ 3091 h 6696"/>
                  <a:gd name="connsiteX20" fmla="*/ 3606 w 6010"/>
                  <a:gd name="connsiteY20" fmla="*/ 3778 h 6696"/>
                  <a:gd name="connsiteX21" fmla="*/ 3606 w 6010"/>
                  <a:gd name="connsiteY21" fmla="*/ 3778 h 6696"/>
                  <a:gd name="connsiteX22" fmla="*/ 4121 w 6010"/>
                  <a:gd name="connsiteY22" fmla="*/ 1889 h 6696"/>
                  <a:gd name="connsiteX23" fmla="*/ 4293 w 6010"/>
                  <a:gd name="connsiteY23" fmla="*/ 1545 h 6696"/>
                  <a:gd name="connsiteX24" fmla="*/ 4121 w 6010"/>
                  <a:gd name="connsiteY24" fmla="*/ 1889 h 6696"/>
                  <a:gd name="connsiteX25" fmla="*/ 4121 w 6010"/>
                  <a:gd name="connsiteY25" fmla="*/ 1889 h 6696"/>
                  <a:gd name="connsiteX26" fmla="*/ 4121 w 6010"/>
                  <a:gd name="connsiteY26" fmla="*/ 1889 h 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696">
                    <a:moveTo>
                      <a:pt x="3263" y="6182"/>
                    </a:moveTo>
                    <a:cubicBezTo>
                      <a:pt x="3263" y="6182"/>
                      <a:pt x="3091" y="6182"/>
                      <a:pt x="3091" y="6182"/>
                    </a:cubicBezTo>
                    <a:lnTo>
                      <a:pt x="3091" y="6182"/>
                    </a:lnTo>
                    <a:cubicBezTo>
                      <a:pt x="2576" y="6182"/>
                      <a:pt x="1717" y="6182"/>
                      <a:pt x="687" y="4980"/>
                    </a:cubicBezTo>
                    <a:lnTo>
                      <a:pt x="687" y="4980"/>
                    </a:lnTo>
                    <a:cubicBezTo>
                      <a:pt x="-172" y="3434"/>
                      <a:pt x="171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697"/>
                    </a:lnTo>
                    <a:lnTo>
                      <a:pt x="3263" y="6182"/>
                    </a:lnTo>
                    <a:lnTo>
                      <a:pt x="3263" y="6182"/>
                    </a:lnTo>
                    <a:close/>
                    <a:moveTo>
                      <a:pt x="3606" y="3778"/>
                    </a:moveTo>
                    <a:lnTo>
                      <a:pt x="3778" y="3091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  <a:moveTo>
                      <a:pt x="4121" y="1889"/>
                    </a:moveTo>
                    <a:lnTo>
                      <a:pt x="4293" y="1545"/>
                    </a:lnTo>
                    <a:lnTo>
                      <a:pt x="4121" y="1889"/>
                    </a:lnTo>
                    <a:lnTo>
                      <a:pt x="4121" y="1889"/>
                    </a:lnTo>
                    <a:lnTo>
                      <a:pt x="4121" y="1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5" name="图形 7">
              <a:extLst>
                <a:ext uri="{FF2B5EF4-FFF2-40B4-BE49-F238E27FC236}">
                  <a16:creationId xmlns:a16="http://schemas.microsoft.com/office/drawing/2014/main" xmlns="" id="{A780A048-684A-4789-9F9A-E8F63711C31B}"/>
                </a:ext>
              </a:extLst>
            </p:cNvPr>
            <p:cNvGrpSpPr/>
            <p:nvPr/>
          </p:nvGrpSpPr>
          <p:grpSpPr>
            <a:xfrm>
              <a:off x="5629981" y="1861970"/>
              <a:ext cx="15969" cy="13908"/>
              <a:chOff x="5629981" y="1861970"/>
              <a:chExt cx="15969" cy="13908"/>
            </a:xfrm>
            <a:solidFill>
              <a:srgbClr val="B4B4B4"/>
            </a:solidFill>
          </p:grpSpPr>
          <p:sp>
            <p:nvSpPr>
              <p:cNvPr id="1535" name="任意多边形: 形状 1534">
                <a:extLst>
                  <a:ext uri="{FF2B5EF4-FFF2-40B4-BE49-F238E27FC236}">
                    <a16:creationId xmlns:a16="http://schemas.microsoft.com/office/drawing/2014/main" xmlns="" id="{0601DC81-834F-4332-8522-3BB381624E7E}"/>
                  </a:ext>
                </a:extLst>
              </p:cNvPr>
              <p:cNvSpPr/>
              <p:nvPr/>
            </p:nvSpPr>
            <p:spPr>
              <a:xfrm>
                <a:off x="5632614" y="1864653"/>
                <a:ext cx="11106" cy="8993"/>
              </a:xfrm>
              <a:custGeom>
                <a:avLst/>
                <a:gdLst>
                  <a:gd name="connsiteX0" fmla="*/ 6125 w 11106"/>
                  <a:gd name="connsiteY0" fmla="*/ 2812 h 8993"/>
                  <a:gd name="connsiteX1" fmla="*/ 1145 w 11106"/>
                  <a:gd name="connsiteY1" fmla="*/ 236 h 8993"/>
                  <a:gd name="connsiteX2" fmla="*/ 1145 w 11106"/>
                  <a:gd name="connsiteY2" fmla="*/ 4014 h 8993"/>
                  <a:gd name="connsiteX3" fmla="*/ 8700 w 11106"/>
                  <a:gd name="connsiteY3" fmla="*/ 8994 h 8993"/>
                  <a:gd name="connsiteX4" fmla="*/ 11104 w 11106"/>
                  <a:gd name="connsiteY4" fmla="*/ 6418 h 8993"/>
                  <a:gd name="connsiteX5" fmla="*/ 6125 w 11106"/>
                  <a:gd name="connsiteY5" fmla="*/ 2812 h 8993"/>
                  <a:gd name="connsiteX6" fmla="*/ 6125 w 11106"/>
                  <a:gd name="connsiteY6" fmla="*/ 2812 h 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" h="8993">
                    <a:moveTo>
                      <a:pt x="6125" y="2812"/>
                    </a:moveTo>
                    <a:cubicBezTo>
                      <a:pt x="6125" y="2812"/>
                      <a:pt x="2347" y="-966"/>
                      <a:pt x="1145" y="236"/>
                    </a:cubicBezTo>
                    <a:cubicBezTo>
                      <a:pt x="-1431" y="1438"/>
                      <a:pt x="1145" y="1438"/>
                      <a:pt x="1145" y="4014"/>
                    </a:cubicBezTo>
                    <a:cubicBezTo>
                      <a:pt x="2347" y="6590"/>
                      <a:pt x="7498" y="8994"/>
                      <a:pt x="8700" y="8994"/>
                    </a:cubicBezTo>
                    <a:cubicBezTo>
                      <a:pt x="11276" y="8994"/>
                      <a:pt x="11104" y="6418"/>
                      <a:pt x="11104" y="6418"/>
                    </a:cubicBezTo>
                    <a:lnTo>
                      <a:pt x="6125" y="2812"/>
                    </a:lnTo>
                    <a:lnTo>
                      <a:pt x="6125" y="28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6" name="任意多边形: 形状 1535">
                <a:extLst>
                  <a:ext uri="{FF2B5EF4-FFF2-40B4-BE49-F238E27FC236}">
                    <a16:creationId xmlns:a16="http://schemas.microsoft.com/office/drawing/2014/main" xmlns="" id="{F9323ABD-FC55-410F-B36F-3FFE18F1796E}"/>
                  </a:ext>
                </a:extLst>
              </p:cNvPr>
              <p:cNvSpPr/>
              <p:nvPr/>
            </p:nvSpPr>
            <p:spPr>
              <a:xfrm>
                <a:off x="5629981" y="1861970"/>
                <a:ext cx="15969" cy="13908"/>
              </a:xfrm>
              <a:custGeom>
                <a:avLst/>
                <a:gdLst>
                  <a:gd name="connsiteX0" fmla="*/ 1202 w 15969"/>
                  <a:gd name="connsiteY0" fmla="*/ 6697 h 13908"/>
                  <a:gd name="connsiteX1" fmla="*/ 0 w 15969"/>
                  <a:gd name="connsiteY1" fmla="*/ 3778 h 13908"/>
                  <a:gd name="connsiteX2" fmla="*/ 0 w 15969"/>
                  <a:gd name="connsiteY2" fmla="*/ 3778 h 13908"/>
                  <a:gd name="connsiteX3" fmla="*/ 1717 w 15969"/>
                  <a:gd name="connsiteY3" fmla="*/ 1202 h 13908"/>
                  <a:gd name="connsiteX4" fmla="*/ 1717 w 15969"/>
                  <a:gd name="connsiteY4" fmla="*/ 1202 h 13908"/>
                  <a:gd name="connsiteX5" fmla="*/ 4293 w 15969"/>
                  <a:gd name="connsiteY5" fmla="*/ 0 h 13908"/>
                  <a:gd name="connsiteX6" fmla="*/ 4293 w 15969"/>
                  <a:gd name="connsiteY6" fmla="*/ 0 h 13908"/>
                  <a:gd name="connsiteX7" fmla="*/ 10131 w 15969"/>
                  <a:gd name="connsiteY7" fmla="*/ 3263 h 13908"/>
                  <a:gd name="connsiteX8" fmla="*/ 10131 w 15969"/>
                  <a:gd name="connsiteY8" fmla="*/ 3263 h 13908"/>
                  <a:gd name="connsiteX9" fmla="*/ 10131 w 15969"/>
                  <a:gd name="connsiteY9" fmla="*/ 3263 h 13908"/>
                  <a:gd name="connsiteX10" fmla="*/ 15111 w 15969"/>
                  <a:gd name="connsiteY10" fmla="*/ 7040 h 13908"/>
                  <a:gd name="connsiteX11" fmla="*/ 15111 w 15969"/>
                  <a:gd name="connsiteY11" fmla="*/ 7040 h 13908"/>
                  <a:gd name="connsiteX12" fmla="*/ 15282 w 15969"/>
                  <a:gd name="connsiteY12" fmla="*/ 7212 h 13908"/>
                  <a:gd name="connsiteX13" fmla="*/ 15282 w 15969"/>
                  <a:gd name="connsiteY13" fmla="*/ 7212 h 13908"/>
                  <a:gd name="connsiteX14" fmla="*/ 13737 w 15969"/>
                  <a:gd name="connsiteY14" fmla="*/ 8929 h 13908"/>
                  <a:gd name="connsiteX15" fmla="*/ 15969 w 15969"/>
                  <a:gd name="connsiteY15" fmla="*/ 8929 h 13908"/>
                  <a:gd name="connsiteX16" fmla="*/ 15969 w 15969"/>
                  <a:gd name="connsiteY16" fmla="*/ 9444 h 13908"/>
                  <a:gd name="connsiteX17" fmla="*/ 15969 w 15969"/>
                  <a:gd name="connsiteY17" fmla="*/ 9444 h 13908"/>
                  <a:gd name="connsiteX18" fmla="*/ 11161 w 15969"/>
                  <a:gd name="connsiteY18" fmla="*/ 13909 h 13908"/>
                  <a:gd name="connsiteX19" fmla="*/ 11161 w 15969"/>
                  <a:gd name="connsiteY19" fmla="*/ 13909 h 13908"/>
                  <a:gd name="connsiteX20" fmla="*/ 1202 w 15969"/>
                  <a:gd name="connsiteY20" fmla="*/ 6697 h 13908"/>
                  <a:gd name="connsiteX21" fmla="*/ 1202 w 15969"/>
                  <a:gd name="connsiteY21" fmla="*/ 6697 h 13908"/>
                  <a:gd name="connsiteX22" fmla="*/ 12879 w 15969"/>
                  <a:gd name="connsiteY22" fmla="*/ 11505 h 13908"/>
                  <a:gd name="connsiteX23" fmla="*/ 15111 w 15969"/>
                  <a:gd name="connsiteY23" fmla="*/ 11161 h 13908"/>
                  <a:gd name="connsiteX24" fmla="*/ 15111 w 15969"/>
                  <a:gd name="connsiteY24" fmla="*/ 11161 h 13908"/>
                  <a:gd name="connsiteX25" fmla="*/ 13737 w 15969"/>
                  <a:gd name="connsiteY25" fmla="*/ 9444 h 13908"/>
                  <a:gd name="connsiteX26" fmla="*/ 13222 w 15969"/>
                  <a:gd name="connsiteY26" fmla="*/ 10131 h 13908"/>
                  <a:gd name="connsiteX27" fmla="*/ 12535 w 15969"/>
                  <a:gd name="connsiteY27" fmla="*/ 11505 h 13908"/>
                  <a:gd name="connsiteX28" fmla="*/ 12535 w 15969"/>
                  <a:gd name="connsiteY28" fmla="*/ 11505 h 13908"/>
                  <a:gd name="connsiteX29" fmla="*/ 12535 w 15969"/>
                  <a:gd name="connsiteY29" fmla="*/ 11505 h 13908"/>
                  <a:gd name="connsiteX30" fmla="*/ 12879 w 15969"/>
                  <a:gd name="connsiteY30" fmla="*/ 11505 h 13908"/>
                  <a:gd name="connsiteX31" fmla="*/ 12879 w 15969"/>
                  <a:gd name="connsiteY31" fmla="*/ 11505 h 13908"/>
                  <a:gd name="connsiteX32" fmla="*/ 7384 w 15969"/>
                  <a:gd name="connsiteY32" fmla="*/ 7212 h 13908"/>
                  <a:gd name="connsiteX33" fmla="*/ 8758 w 15969"/>
                  <a:gd name="connsiteY33" fmla="*/ 5495 h 13908"/>
                  <a:gd name="connsiteX34" fmla="*/ 7212 w 15969"/>
                  <a:gd name="connsiteY34" fmla="*/ 7040 h 13908"/>
                  <a:gd name="connsiteX35" fmla="*/ 7384 w 15969"/>
                  <a:gd name="connsiteY35" fmla="*/ 7212 h 13908"/>
                  <a:gd name="connsiteX36" fmla="*/ 7384 w 15969"/>
                  <a:gd name="connsiteY36" fmla="*/ 7212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969" h="13908">
                    <a:moveTo>
                      <a:pt x="1202" y="6697"/>
                    </a:moveTo>
                    <a:cubicBezTo>
                      <a:pt x="1202" y="5838"/>
                      <a:pt x="1030" y="7212"/>
                      <a:pt x="0" y="3778"/>
                    </a:cubicBezTo>
                    <a:lnTo>
                      <a:pt x="0" y="3778"/>
                    </a:lnTo>
                    <a:cubicBezTo>
                      <a:pt x="343" y="1374"/>
                      <a:pt x="1545" y="1202"/>
                      <a:pt x="1717" y="1202"/>
                    </a:cubicBezTo>
                    <a:lnTo>
                      <a:pt x="1717" y="1202"/>
                    </a:lnTo>
                    <a:cubicBezTo>
                      <a:pt x="2404" y="343"/>
                      <a:pt x="3606" y="0"/>
                      <a:pt x="4293" y="0"/>
                    </a:cubicBezTo>
                    <a:lnTo>
                      <a:pt x="4293" y="0"/>
                    </a:lnTo>
                    <a:cubicBezTo>
                      <a:pt x="7556" y="343"/>
                      <a:pt x="9444" y="2576"/>
                      <a:pt x="10131" y="3263"/>
                    </a:cubicBezTo>
                    <a:lnTo>
                      <a:pt x="10131" y="3263"/>
                    </a:lnTo>
                    <a:lnTo>
                      <a:pt x="10131" y="3263"/>
                    </a:lnTo>
                    <a:lnTo>
                      <a:pt x="15111" y="7040"/>
                    </a:lnTo>
                    <a:lnTo>
                      <a:pt x="15111" y="7040"/>
                    </a:lnTo>
                    <a:cubicBezTo>
                      <a:pt x="15282" y="7212"/>
                      <a:pt x="15282" y="7212"/>
                      <a:pt x="15282" y="7212"/>
                    </a:cubicBezTo>
                    <a:lnTo>
                      <a:pt x="15282" y="7212"/>
                    </a:lnTo>
                    <a:lnTo>
                      <a:pt x="13737" y="8929"/>
                    </a:lnTo>
                    <a:lnTo>
                      <a:pt x="15969" y="8929"/>
                    </a:lnTo>
                    <a:cubicBezTo>
                      <a:pt x="15969" y="9101"/>
                      <a:pt x="15969" y="9273"/>
                      <a:pt x="15969" y="9444"/>
                    </a:cubicBezTo>
                    <a:lnTo>
                      <a:pt x="15969" y="9444"/>
                    </a:lnTo>
                    <a:cubicBezTo>
                      <a:pt x="15798" y="10646"/>
                      <a:pt x="14939" y="13737"/>
                      <a:pt x="11161" y="13909"/>
                    </a:cubicBezTo>
                    <a:lnTo>
                      <a:pt x="11161" y="13909"/>
                    </a:lnTo>
                    <a:cubicBezTo>
                      <a:pt x="8243" y="13737"/>
                      <a:pt x="3950" y="11677"/>
                      <a:pt x="1202" y="6697"/>
                    </a:cubicBezTo>
                    <a:lnTo>
                      <a:pt x="1202" y="6697"/>
                    </a:lnTo>
                    <a:close/>
                    <a:moveTo>
                      <a:pt x="12879" y="11505"/>
                    </a:moveTo>
                    <a:cubicBezTo>
                      <a:pt x="13222" y="11677"/>
                      <a:pt x="13909" y="11848"/>
                      <a:pt x="15111" y="11161"/>
                    </a:cubicBezTo>
                    <a:lnTo>
                      <a:pt x="15111" y="11161"/>
                    </a:lnTo>
                    <a:lnTo>
                      <a:pt x="13737" y="9444"/>
                    </a:lnTo>
                    <a:lnTo>
                      <a:pt x="13222" y="10131"/>
                    </a:lnTo>
                    <a:lnTo>
                      <a:pt x="12535" y="11505"/>
                    </a:lnTo>
                    <a:cubicBezTo>
                      <a:pt x="12535" y="11505"/>
                      <a:pt x="12535" y="11505"/>
                      <a:pt x="12535" y="11505"/>
                    </a:cubicBezTo>
                    <a:lnTo>
                      <a:pt x="12535" y="11505"/>
                    </a:lnTo>
                    <a:cubicBezTo>
                      <a:pt x="12707" y="11333"/>
                      <a:pt x="12879" y="11505"/>
                      <a:pt x="12879" y="11505"/>
                    </a:cubicBezTo>
                    <a:lnTo>
                      <a:pt x="12879" y="11505"/>
                    </a:lnTo>
                    <a:close/>
                    <a:moveTo>
                      <a:pt x="7384" y="7212"/>
                    </a:moveTo>
                    <a:lnTo>
                      <a:pt x="8758" y="5495"/>
                    </a:lnTo>
                    <a:lnTo>
                      <a:pt x="7212" y="7040"/>
                    </a:lnTo>
                    <a:cubicBezTo>
                      <a:pt x="7212" y="7040"/>
                      <a:pt x="7384" y="7212"/>
                      <a:pt x="7384" y="7212"/>
                    </a:cubicBezTo>
                    <a:lnTo>
                      <a:pt x="7384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6" name="图形 7">
              <a:extLst>
                <a:ext uri="{FF2B5EF4-FFF2-40B4-BE49-F238E27FC236}">
                  <a16:creationId xmlns:a16="http://schemas.microsoft.com/office/drawing/2014/main" xmlns="" id="{1E89C1AF-D3A1-4B25-B9D7-C8BE9DE9925B}"/>
                </a:ext>
              </a:extLst>
            </p:cNvPr>
            <p:cNvGrpSpPr/>
            <p:nvPr/>
          </p:nvGrpSpPr>
          <p:grpSpPr>
            <a:xfrm>
              <a:off x="5729061" y="2102200"/>
              <a:ext cx="7727" cy="9959"/>
              <a:chOff x="5729061" y="2102200"/>
              <a:chExt cx="7727" cy="9959"/>
            </a:xfrm>
            <a:solidFill>
              <a:srgbClr val="B4B4B4"/>
            </a:solidFill>
          </p:grpSpPr>
          <p:sp>
            <p:nvSpPr>
              <p:cNvPr id="1533" name="任意多边形: 形状 1532">
                <a:extLst>
                  <a:ext uri="{FF2B5EF4-FFF2-40B4-BE49-F238E27FC236}">
                    <a16:creationId xmlns:a16="http://schemas.microsoft.com/office/drawing/2014/main" xmlns="" id="{4EF1111A-0824-4466-9BB6-E31D62D47EAC}"/>
                  </a:ext>
                </a:extLst>
              </p:cNvPr>
              <p:cNvSpPr/>
              <p:nvPr/>
            </p:nvSpPr>
            <p:spPr>
              <a:xfrm>
                <a:off x="5731622" y="2104604"/>
                <a:ext cx="2419" cy="5151"/>
              </a:xfrm>
              <a:custGeom>
                <a:avLst/>
                <a:gdLst>
                  <a:gd name="connsiteX0" fmla="*/ 1217 w 2419"/>
                  <a:gd name="connsiteY0" fmla="*/ 5151 h 5151"/>
                  <a:gd name="connsiteX1" fmla="*/ 2419 w 2419"/>
                  <a:gd name="connsiteY1" fmla="*/ 2576 h 5151"/>
                  <a:gd name="connsiteX2" fmla="*/ 1217 w 2419"/>
                  <a:gd name="connsiteY2" fmla="*/ 0 h 5151"/>
                  <a:gd name="connsiteX3" fmla="*/ 15 w 2419"/>
                  <a:gd name="connsiteY3" fmla="*/ 2576 h 5151"/>
                  <a:gd name="connsiteX4" fmla="*/ 1217 w 2419"/>
                  <a:gd name="connsiteY4" fmla="*/ 5151 h 5151"/>
                  <a:gd name="connsiteX5" fmla="*/ 1217 w 2419"/>
                  <a:gd name="connsiteY5" fmla="*/ 5151 h 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" h="5151">
                    <a:moveTo>
                      <a:pt x="1217" y="5151"/>
                    </a:moveTo>
                    <a:cubicBezTo>
                      <a:pt x="2419" y="5151"/>
                      <a:pt x="2419" y="3949"/>
                      <a:pt x="2419" y="2576"/>
                    </a:cubicBezTo>
                    <a:cubicBezTo>
                      <a:pt x="2419" y="1202"/>
                      <a:pt x="2419" y="0"/>
                      <a:pt x="1217" y="0"/>
                    </a:cubicBezTo>
                    <a:cubicBezTo>
                      <a:pt x="1217" y="0"/>
                      <a:pt x="15" y="1202"/>
                      <a:pt x="15" y="2576"/>
                    </a:cubicBezTo>
                    <a:cubicBezTo>
                      <a:pt x="-157" y="3949"/>
                      <a:pt x="1217" y="5151"/>
                      <a:pt x="1217" y="5151"/>
                    </a:cubicBezTo>
                    <a:lnTo>
                      <a:pt x="1217" y="515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4" name="任意多边形: 形状 1533">
                <a:extLst>
                  <a:ext uri="{FF2B5EF4-FFF2-40B4-BE49-F238E27FC236}">
                    <a16:creationId xmlns:a16="http://schemas.microsoft.com/office/drawing/2014/main" xmlns="" id="{1E019B36-BA40-41E9-84DA-FE381CDA15F7}"/>
                  </a:ext>
                </a:extLst>
              </p:cNvPr>
              <p:cNvSpPr/>
              <p:nvPr/>
            </p:nvSpPr>
            <p:spPr>
              <a:xfrm>
                <a:off x="5729061" y="2102200"/>
                <a:ext cx="7727" cy="9959"/>
              </a:xfrm>
              <a:custGeom>
                <a:avLst/>
                <a:gdLst>
                  <a:gd name="connsiteX0" fmla="*/ 2748 w 7727"/>
                  <a:gd name="connsiteY0" fmla="*/ 9959 h 9959"/>
                  <a:gd name="connsiteX1" fmla="*/ 2061 w 7727"/>
                  <a:gd name="connsiteY1" fmla="*/ 9273 h 9959"/>
                  <a:gd name="connsiteX2" fmla="*/ 0 w 7727"/>
                  <a:gd name="connsiteY2" fmla="*/ 4980 h 9959"/>
                  <a:gd name="connsiteX3" fmla="*/ 0 w 7727"/>
                  <a:gd name="connsiteY3" fmla="*/ 4980 h 9959"/>
                  <a:gd name="connsiteX4" fmla="*/ 0 w 7727"/>
                  <a:gd name="connsiteY4" fmla="*/ 4980 h 9959"/>
                  <a:gd name="connsiteX5" fmla="*/ 0 w 7727"/>
                  <a:gd name="connsiteY5" fmla="*/ 4980 h 9959"/>
                  <a:gd name="connsiteX6" fmla="*/ 0 w 7727"/>
                  <a:gd name="connsiteY6" fmla="*/ 4980 h 9959"/>
                  <a:gd name="connsiteX7" fmla="*/ 1717 w 7727"/>
                  <a:gd name="connsiteY7" fmla="*/ 1030 h 9959"/>
                  <a:gd name="connsiteX8" fmla="*/ 1717 w 7727"/>
                  <a:gd name="connsiteY8" fmla="*/ 1030 h 9959"/>
                  <a:gd name="connsiteX9" fmla="*/ 1717 w 7727"/>
                  <a:gd name="connsiteY9" fmla="*/ 1030 h 9959"/>
                  <a:gd name="connsiteX10" fmla="*/ 1717 w 7727"/>
                  <a:gd name="connsiteY10" fmla="*/ 1030 h 9959"/>
                  <a:gd name="connsiteX11" fmla="*/ 2061 w 7727"/>
                  <a:gd name="connsiteY11" fmla="*/ 687 h 9959"/>
                  <a:gd name="connsiteX12" fmla="*/ 2061 w 7727"/>
                  <a:gd name="connsiteY12" fmla="*/ 687 h 9959"/>
                  <a:gd name="connsiteX13" fmla="*/ 2061 w 7727"/>
                  <a:gd name="connsiteY13" fmla="*/ 687 h 9959"/>
                  <a:gd name="connsiteX14" fmla="*/ 2061 w 7727"/>
                  <a:gd name="connsiteY14" fmla="*/ 687 h 9959"/>
                  <a:gd name="connsiteX15" fmla="*/ 2061 w 7727"/>
                  <a:gd name="connsiteY15" fmla="*/ 687 h 9959"/>
                  <a:gd name="connsiteX16" fmla="*/ 3435 w 7727"/>
                  <a:gd name="connsiteY16" fmla="*/ 0 h 9959"/>
                  <a:gd name="connsiteX17" fmla="*/ 3435 w 7727"/>
                  <a:gd name="connsiteY17" fmla="*/ 0 h 9959"/>
                  <a:gd name="connsiteX18" fmla="*/ 3606 w 7727"/>
                  <a:gd name="connsiteY18" fmla="*/ 0 h 9959"/>
                  <a:gd name="connsiteX19" fmla="*/ 3606 w 7727"/>
                  <a:gd name="connsiteY19" fmla="*/ 0 h 9959"/>
                  <a:gd name="connsiteX20" fmla="*/ 3606 w 7727"/>
                  <a:gd name="connsiteY20" fmla="*/ 0 h 9959"/>
                  <a:gd name="connsiteX21" fmla="*/ 5495 w 7727"/>
                  <a:gd name="connsiteY21" fmla="*/ 687 h 9959"/>
                  <a:gd name="connsiteX22" fmla="*/ 5495 w 7727"/>
                  <a:gd name="connsiteY22" fmla="*/ 687 h 9959"/>
                  <a:gd name="connsiteX23" fmla="*/ 7727 w 7727"/>
                  <a:gd name="connsiteY23" fmla="*/ 1717 h 9959"/>
                  <a:gd name="connsiteX24" fmla="*/ 6869 w 7727"/>
                  <a:gd name="connsiteY24" fmla="*/ 2576 h 9959"/>
                  <a:gd name="connsiteX25" fmla="*/ 7212 w 7727"/>
                  <a:gd name="connsiteY25" fmla="*/ 4980 h 9959"/>
                  <a:gd name="connsiteX26" fmla="*/ 7212 w 7727"/>
                  <a:gd name="connsiteY26" fmla="*/ 4980 h 9959"/>
                  <a:gd name="connsiteX27" fmla="*/ 7212 w 7727"/>
                  <a:gd name="connsiteY27" fmla="*/ 5151 h 9959"/>
                  <a:gd name="connsiteX28" fmla="*/ 3606 w 7727"/>
                  <a:gd name="connsiteY28" fmla="*/ 9959 h 9959"/>
                  <a:gd name="connsiteX29" fmla="*/ 3606 w 7727"/>
                  <a:gd name="connsiteY29" fmla="*/ 9959 h 9959"/>
                  <a:gd name="connsiteX30" fmla="*/ 3606 w 7727"/>
                  <a:gd name="connsiteY30" fmla="*/ 7555 h 9959"/>
                  <a:gd name="connsiteX31" fmla="*/ 5323 w 7727"/>
                  <a:gd name="connsiteY31" fmla="*/ 5838 h 9959"/>
                  <a:gd name="connsiteX32" fmla="*/ 3606 w 7727"/>
                  <a:gd name="connsiteY32" fmla="*/ 7555 h 9959"/>
                  <a:gd name="connsiteX33" fmla="*/ 3606 w 7727"/>
                  <a:gd name="connsiteY33" fmla="*/ 9959 h 9959"/>
                  <a:gd name="connsiteX34" fmla="*/ 2748 w 7727"/>
                  <a:gd name="connsiteY34" fmla="*/ 9959 h 9959"/>
                  <a:gd name="connsiteX35" fmla="*/ 2748 w 7727"/>
                  <a:gd name="connsiteY35" fmla="*/ 9959 h 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727" h="9959">
                    <a:moveTo>
                      <a:pt x="2748" y="9959"/>
                    </a:moveTo>
                    <a:lnTo>
                      <a:pt x="2061" y="9273"/>
                    </a:lnTo>
                    <a:cubicBezTo>
                      <a:pt x="2061" y="9101"/>
                      <a:pt x="172" y="7899"/>
                      <a:pt x="0" y="4980"/>
                    </a:cubicBezTo>
                    <a:lnTo>
                      <a:pt x="0" y="4980"/>
                    </a:lnTo>
                    <a:lnTo>
                      <a:pt x="0" y="4980"/>
                    </a:lnTo>
                    <a:cubicBezTo>
                      <a:pt x="0" y="4980"/>
                      <a:pt x="0" y="4980"/>
                      <a:pt x="0" y="4980"/>
                    </a:cubicBezTo>
                    <a:lnTo>
                      <a:pt x="0" y="4980"/>
                    </a:lnTo>
                    <a:cubicBezTo>
                      <a:pt x="172" y="2747"/>
                      <a:pt x="1202" y="1545"/>
                      <a:pt x="1717" y="1030"/>
                    </a:cubicBezTo>
                    <a:lnTo>
                      <a:pt x="1717" y="1030"/>
                    </a:lnTo>
                    <a:cubicBezTo>
                      <a:pt x="1717" y="1030"/>
                      <a:pt x="1717" y="1030"/>
                      <a:pt x="1717" y="1030"/>
                    </a:cubicBezTo>
                    <a:lnTo>
                      <a:pt x="1717" y="1030"/>
                    </a:lnTo>
                    <a:cubicBezTo>
                      <a:pt x="1889" y="859"/>
                      <a:pt x="1889" y="859"/>
                      <a:pt x="2061" y="687"/>
                    </a:cubicBezTo>
                    <a:lnTo>
                      <a:pt x="2061" y="687"/>
                    </a:lnTo>
                    <a:cubicBezTo>
                      <a:pt x="2061" y="687"/>
                      <a:pt x="2061" y="687"/>
                      <a:pt x="2061" y="687"/>
                    </a:cubicBezTo>
                    <a:lnTo>
                      <a:pt x="2061" y="687"/>
                    </a:lnTo>
                    <a:lnTo>
                      <a:pt x="2061" y="687"/>
                    </a:lnTo>
                    <a:cubicBezTo>
                      <a:pt x="2919" y="0"/>
                      <a:pt x="3263" y="0"/>
                      <a:pt x="3435" y="0"/>
                    </a:cubicBezTo>
                    <a:lnTo>
                      <a:pt x="3435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3606" y="0"/>
                    </a:lnTo>
                    <a:cubicBezTo>
                      <a:pt x="4465" y="0"/>
                      <a:pt x="4980" y="343"/>
                      <a:pt x="5495" y="687"/>
                    </a:cubicBezTo>
                    <a:lnTo>
                      <a:pt x="5495" y="687"/>
                    </a:lnTo>
                    <a:lnTo>
                      <a:pt x="7727" y="1717"/>
                    </a:lnTo>
                    <a:lnTo>
                      <a:pt x="6869" y="2576"/>
                    </a:lnTo>
                    <a:cubicBezTo>
                      <a:pt x="7212" y="3606"/>
                      <a:pt x="7212" y="4636"/>
                      <a:pt x="7212" y="4980"/>
                    </a:cubicBezTo>
                    <a:lnTo>
                      <a:pt x="7212" y="4980"/>
                    </a:lnTo>
                    <a:lnTo>
                      <a:pt x="7212" y="5151"/>
                    </a:lnTo>
                    <a:cubicBezTo>
                      <a:pt x="7212" y="5838"/>
                      <a:pt x="7212" y="9788"/>
                      <a:pt x="3606" y="9959"/>
                    </a:cubicBezTo>
                    <a:lnTo>
                      <a:pt x="3606" y="9959"/>
                    </a:lnTo>
                    <a:lnTo>
                      <a:pt x="3606" y="7555"/>
                    </a:lnTo>
                    <a:lnTo>
                      <a:pt x="5323" y="5838"/>
                    </a:lnTo>
                    <a:lnTo>
                      <a:pt x="3606" y="7555"/>
                    </a:lnTo>
                    <a:lnTo>
                      <a:pt x="3606" y="9959"/>
                    </a:lnTo>
                    <a:lnTo>
                      <a:pt x="2748" y="9959"/>
                    </a:lnTo>
                    <a:lnTo>
                      <a:pt x="2748" y="995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7" name="图形 7">
              <a:extLst>
                <a:ext uri="{FF2B5EF4-FFF2-40B4-BE49-F238E27FC236}">
                  <a16:creationId xmlns:a16="http://schemas.microsoft.com/office/drawing/2014/main" xmlns="" id="{EADFFCF0-D64F-4D16-AB3C-5AF3208A6211}"/>
                </a:ext>
              </a:extLst>
            </p:cNvPr>
            <p:cNvGrpSpPr/>
            <p:nvPr/>
          </p:nvGrpSpPr>
          <p:grpSpPr>
            <a:xfrm>
              <a:off x="5711374" y="2088291"/>
              <a:ext cx="4808" cy="1202"/>
              <a:chOff x="5711374" y="2088291"/>
              <a:chExt cx="4808" cy="1202"/>
            </a:xfrm>
            <a:solidFill>
              <a:srgbClr val="B4B4B4"/>
            </a:solidFill>
          </p:grpSpPr>
          <p:sp>
            <p:nvSpPr>
              <p:cNvPr id="1531" name="任意多边形: 形状 1530">
                <a:extLst>
                  <a:ext uri="{FF2B5EF4-FFF2-40B4-BE49-F238E27FC236}">
                    <a16:creationId xmlns:a16="http://schemas.microsoft.com/office/drawing/2014/main" xmlns="" id="{1AF47E7B-DB0B-4E05-AF8C-BC6DBAB190A9}"/>
                  </a:ext>
                </a:extLst>
              </p:cNvPr>
              <p:cNvSpPr/>
              <p:nvPr/>
            </p:nvSpPr>
            <p:spPr>
              <a:xfrm>
                <a:off x="5713778" y="2088291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2" name="任意多边形: 形状 1531">
                <a:extLst>
                  <a:ext uri="{FF2B5EF4-FFF2-40B4-BE49-F238E27FC236}">
                    <a16:creationId xmlns:a16="http://schemas.microsoft.com/office/drawing/2014/main" xmlns="" id="{31B25C84-8811-41D5-A9F3-73E1A3B24F2C}"/>
                  </a:ext>
                </a:extLst>
              </p:cNvPr>
              <p:cNvSpPr/>
              <p:nvPr/>
            </p:nvSpPr>
            <p:spPr>
              <a:xfrm>
                <a:off x="5711374" y="2088291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4808 w 4808"/>
                  <a:gd name="connsiteY2" fmla="*/ 0 h 1202"/>
                  <a:gd name="connsiteX3" fmla="*/ 4808 w 4808"/>
                  <a:gd name="connsiteY3" fmla="*/ 1202 h 1202"/>
                  <a:gd name="connsiteX4" fmla="*/ 0 w 4808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8" name="图形 7">
              <a:extLst>
                <a:ext uri="{FF2B5EF4-FFF2-40B4-BE49-F238E27FC236}">
                  <a16:creationId xmlns:a16="http://schemas.microsoft.com/office/drawing/2014/main" xmlns="" id="{5A186964-0CB5-432C-A2CA-242BEB0E2DB1}"/>
                </a:ext>
              </a:extLst>
            </p:cNvPr>
            <p:cNvGrpSpPr/>
            <p:nvPr/>
          </p:nvGrpSpPr>
          <p:grpSpPr>
            <a:xfrm>
              <a:off x="5688879" y="2110099"/>
              <a:ext cx="9787" cy="7555"/>
              <a:chOff x="5688879" y="2110099"/>
              <a:chExt cx="9787" cy="7555"/>
            </a:xfrm>
            <a:solidFill>
              <a:srgbClr val="B4B4B4"/>
            </a:solidFill>
          </p:grpSpPr>
          <p:sp>
            <p:nvSpPr>
              <p:cNvPr id="1529" name="任意多边形: 形状 1528">
                <a:extLst>
                  <a:ext uri="{FF2B5EF4-FFF2-40B4-BE49-F238E27FC236}">
                    <a16:creationId xmlns:a16="http://schemas.microsoft.com/office/drawing/2014/main" xmlns="" id="{CAE9B269-92D8-4313-A28B-7848C60BC0EF}"/>
                  </a:ext>
                </a:extLst>
              </p:cNvPr>
              <p:cNvSpPr/>
              <p:nvPr/>
            </p:nvSpPr>
            <p:spPr>
              <a:xfrm>
                <a:off x="5691112" y="2112503"/>
                <a:ext cx="5151" cy="2404"/>
              </a:xfrm>
              <a:custGeom>
                <a:avLst/>
                <a:gdLst>
                  <a:gd name="connsiteX0" fmla="*/ 2576 w 5151"/>
                  <a:gd name="connsiteY0" fmla="*/ 2404 h 2404"/>
                  <a:gd name="connsiteX1" fmla="*/ 5151 w 5151"/>
                  <a:gd name="connsiteY1" fmla="*/ 1202 h 2404"/>
                  <a:gd name="connsiteX2" fmla="*/ 2576 w 5151"/>
                  <a:gd name="connsiteY2" fmla="*/ 0 h 2404"/>
                  <a:gd name="connsiteX3" fmla="*/ 0 w 5151"/>
                  <a:gd name="connsiteY3" fmla="*/ 1202 h 2404"/>
                  <a:gd name="connsiteX4" fmla="*/ 2576 w 5151"/>
                  <a:gd name="connsiteY4" fmla="*/ 2404 h 2404"/>
                  <a:gd name="connsiteX5" fmla="*/ 2576 w 5151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1" h="2404">
                    <a:moveTo>
                      <a:pt x="2576" y="2404"/>
                    </a:moveTo>
                    <a:cubicBezTo>
                      <a:pt x="5151" y="2404"/>
                      <a:pt x="5151" y="1202"/>
                      <a:pt x="5151" y="1202"/>
                    </a:cubicBezTo>
                    <a:cubicBezTo>
                      <a:pt x="5151" y="0"/>
                      <a:pt x="5151" y="0"/>
                      <a:pt x="2576" y="0"/>
                    </a:cubicBezTo>
                    <a:cubicBezTo>
                      <a:pt x="1373" y="0"/>
                      <a:pt x="0" y="0"/>
                      <a:pt x="0" y="1202"/>
                    </a:cubicBezTo>
                    <a:cubicBezTo>
                      <a:pt x="172" y="1202"/>
                      <a:pt x="1373" y="2404"/>
                      <a:pt x="2576" y="2404"/>
                    </a:cubicBez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0" name="任意多边形: 形状 1529">
                <a:extLst>
                  <a:ext uri="{FF2B5EF4-FFF2-40B4-BE49-F238E27FC236}">
                    <a16:creationId xmlns:a16="http://schemas.microsoft.com/office/drawing/2014/main" xmlns="" id="{8DDC032D-C4B8-4F7B-B441-8CA65C87BB87}"/>
                  </a:ext>
                </a:extLst>
              </p:cNvPr>
              <p:cNvSpPr/>
              <p:nvPr/>
            </p:nvSpPr>
            <p:spPr>
              <a:xfrm>
                <a:off x="5688879" y="2110099"/>
                <a:ext cx="9787" cy="7555"/>
              </a:xfrm>
              <a:custGeom>
                <a:avLst/>
                <a:gdLst>
                  <a:gd name="connsiteX0" fmla="*/ 687 w 9787"/>
                  <a:gd name="connsiteY0" fmla="*/ 5323 h 7555"/>
                  <a:gd name="connsiteX1" fmla="*/ 0 w 9787"/>
                  <a:gd name="connsiteY1" fmla="*/ 3606 h 7555"/>
                  <a:gd name="connsiteX2" fmla="*/ 0 w 9787"/>
                  <a:gd name="connsiteY2" fmla="*/ 3606 h 7555"/>
                  <a:gd name="connsiteX3" fmla="*/ 0 w 9787"/>
                  <a:gd name="connsiteY3" fmla="*/ 3434 h 7555"/>
                  <a:gd name="connsiteX4" fmla="*/ 0 w 9787"/>
                  <a:gd name="connsiteY4" fmla="*/ 3434 h 7555"/>
                  <a:gd name="connsiteX5" fmla="*/ 4637 w 9787"/>
                  <a:gd name="connsiteY5" fmla="*/ 0 h 7555"/>
                  <a:gd name="connsiteX6" fmla="*/ 4637 w 9787"/>
                  <a:gd name="connsiteY6" fmla="*/ 0 h 7555"/>
                  <a:gd name="connsiteX7" fmla="*/ 5323 w 9787"/>
                  <a:gd name="connsiteY7" fmla="*/ 0 h 7555"/>
                  <a:gd name="connsiteX8" fmla="*/ 5323 w 9787"/>
                  <a:gd name="connsiteY8" fmla="*/ 0 h 7555"/>
                  <a:gd name="connsiteX9" fmla="*/ 6010 w 9787"/>
                  <a:gd name="connsiteY9" fmla="*/ 0 h 7555"/>
                  <a:gd name="connsiteX10" fmla="*/ 6010 w 9787"/>
                  <a:gd name="connsiteY10" fmla="*/ 0 h 7555"/>
                  <a:gd name="connsiteX11" fmla="*/ 8414 w 9787"/>
                  <a:gd name="connsiteY11" fmla="*/ 687 h 7555"/>
                  <a:gd name="connsiteX12" fmla="*/ 8414 w 9787"/>
                  <a:gd name="connsiteY12" fmla="*/ 687 h 7555"/>
                  <a:gd name="connsiteX13" fmla="*/ 9788 w 9787"/>
                  <a:gd name="connsiteY13" fmla="*/ 3778 h 7555"/>
                  <a:gd name="connsiteX14" fmla="*/ 9788 w 9787"/>
                  <a:gd name="connsiteY14" fmla="*/ 3778 h 7555"/>
                  <a:gd name="connsiteX15" fmla="*/ 4808 w 9787"/>
                  <a:gd name="connsiteY15" fmla="*/ 7555 h 7555"/>
                  <a:gd name="connsiteX16" fmla="*/ 4808 w 9787"/>
                  <a:gd name="connsiteY16" fmla="*/ 7555 h 7555"/>
                  <a:gd name="connsiteX17" fmla="*/ 4808 w 9787"/>
                  <a:gd name="connsiteY17" fmla="*/ 5151 h 7555"/>
                  <a:gd name="connsiteX18" fmla="*/ 4808 w 9787"/>
                  <a:gd name="connsiteY18" fmla="*/ 7555 h 7555"/>
                  <a:gd name="connsiteX19" fmla="*/ 687 w 9787"/>
                  <a:gd name="connsiteY19" fmla="*/ 5323 h 7555"/>
                  <a:gd name="connsiteX20" fmla="*/ 687 w 9787"/>
                  <a:gd name="connsiteY20" fmla="*/ 5323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787" h="7555">
                    <a:moveTo>
                      <a:pt x="687" y="5323"/>
                    </a:moveTo>
                    <a:cubicBezTo>
                      <a:pt x="515" y="5151"/>
                      <a:pt x="172" y="5151"/>
                      <a:pt x="0" y="3606"/>
                    </a:cubicBezTo>
                    <a:lnTo>
                      <a:pt x="0" y="3606"/>
                    </a:lnTo>
                    <a:cubicBezTo>
                      <a:pt x="0" y="3606"/>
                      <a:pt x="0" y="3434"/>
                      <a:pt x="0" y="3434"/>
                    </a:cubicBezTo>
                    <a:lnTo>
                      <a:pt x="0" y="3434"/>
                    </a:lnTo>
                    <a:cubicBezTo>
                      <a:pt x="515" y="0"/>
                      <a:pt x="4293" y="0"/>
                      <a:pt x="4637" y="0"/>
                    </a:cubicBezTo>
                    <a:lnTo>
                      <a:pt x="4637" y="0"/>
                    </a:lnTo>
                    <a:cubicBezTo>
                      <a:pt x="4980" y="0"/>
                      <a:pt x="5323" y="0"/>
                      <a:pt x="5323" y="0"/>
                    </a:cubicBezTo>
                    <a:lnTo>
                      <a:pt x="5323" y="0"/>
                    </a:lnTo>
                    <a:cubicBezTo>
                      <a:pt x="5495" y="0"/>
                      <a:pt x="5838" y="0"/>
                      <a:pt x="6010" y="0"/>
                    </a:cubicBezTo>
                    <a:lnTo>
                      <a:pt x="6010" y="0"/>
                    </a:lnTo>
                    <a:cubicBezTo>
                      <a:pt x="6697" y="0"/>
                      <a:pt x="7212" y="0"/>
                      <a:pt x="8414" y="687"/>
                    </a:cubicBezTo>
                    <a:lnTo>
                      <a:pt x="8414" y="687"/>
                    </a:lnTo>
                    <a:cubicBezTo>
                      <a:pt x="10131" y="2061"/>
                      <a:pt x="9616" y="3434"/>
                      <a:pt x="9788" y="3778"/>
                    </a:cubicBezTo>
                    <a:lnTo>
                      <a:pt x="9788" y="3778"/>
                    </a:lnTo>
                    <a:cubicBezTo>
                      <a:pt x="9788" y="4636"/>
                      <a:pt x="8243" y="7555"/>
                      <a:pt x="4808" y="7555"/>
                    </a:cubicBezTo>
                    <a:lnTo>
                      <a:pt x="4808" y="7555"/>
                    </a:lnTo>
                    <a:lnTo>
                      <a:pt x="4808" y="5151"/>
                    </a:lnTo>
                    <a:lnTo>
                      <a:pt x="4808" y="7555"/>
                    </a:lnTo>
                    <a:cubicBezTo>
                      <a:pt x="2061" y="7040"/>
                      <a:pt x="859" y="5323"/>
                      <a:pt x="687" y="5323"/>
                    </a:cubicBezTo>
                    <a:lnTo>
                      <a:pt x="687" y="532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9" name="图形 7">
              <a:extLst>
                <a:ext uri="{FF2B5EF4-FFF2-40B4-BE49-F238E27FC236}">
                  <a16:creationId xmlns:a16="http://schemas.microsoft.com/office/drawing/2014/main" xmlns="" id="{5C576DD9-7ECD-49F2-8124-DEF1F5DCA524}"/>
                </a:ext>
              </a:extLst>
            </p:cNvPr>
            <p:cNvGrpSpPr/>
            <p:nvPr/>
          </p:nvGrpSpPr>
          <p:grpSpPr>
            <a:xfrm>
              <a:off x="5663981" y="2121433"/>
              <a:ext cx="17858" cy="6181"/>
              <a:chOff x="5663981" y="2121433"/>
              <a:chExt cx="17858" cy="6181"/>
            </a:xfrm>
            <a:solidFill>
              <a:srgbClr val="B4B4B4"/>
            </a:solidFill>
          </p:grpSpPr>
          <p:sp>
            <p:nvSpPr>
              <p:cNvPr id="1527" name="任意多边形: 形状 1526">
                <a:extLst>
                  <a:ext uri="{FF2B5EF4-FFF2-40B4-BE49-F238E27FC236}">
                    <a16:creationId xmlns:a16="http://schemas.microsoft.com/office/drawing/2014/main" xmlns="" id="{427EBDBD-060A-47B6-B5FF-7FD25B3C63DB}"/>
                  </a:ext>
                </a:extLst>
              </p:cNvPr>
              <p:cNvSpPr/>
              <p:nvPr/>
            </p:nvSpPr>
            <p:spPr>
              <a:xfrm>
                <a:off x="5669819" y="2124008"/>
                <a:ext cx="6353" cy="1202"/>
              </a:xfrm>
              <a:custGeom>
                <a:avLst/>
                <a:gdLst>
                  <a:gd name="connsiteX0" fmla="*/ 2576 w 6353"/>
                  <a:gd name="connsiteY0" fmla="*/ 1202 h 1202"/>
                  <a:gd name="connsiteX1" fmla="*/ 6353 w 6353"/>
                  <a:gd name="connsiteY1" fmla="*/ 0 h 1202"/>
                  <a:gd name="connsiteX2" fmla="*/ 2576 w 6353"/>
                  <a:gd name="connsiteY2" fmla="*/ 0 h 1202"/>
                  <a:gd name="connsiteX3" fmla="*/ 0 w 6353"/>
                  <a:gd name="connsiteY3" fmla="*/ 0 h 1202"/>
                  <a:gd name="connsiteX4" fmla="*/ 2576 w 6353"/>
                  <a:gd name="connsiteY4" fmla="*/ 1202 h 1202"/>
                  <a:gd name="connsiteX5" fmla="*/ 2576 w 6353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1202">
                    <a:moveTo>
                      <a:pt x="2576" y="1202"/>
                    </a:moveTo>
                    <a:cubicBezTo>
                      <a:pt x="5151" y="1202"/>
                      <a:pt x="6353" y="0"/>
                      <a:pt x="6353" y="0"/>
                    </a:cubicBezTo>
                    <a:cubicBezTo>
                      <a:pt x="6353" y="0"/>
                      <a:pt x="5151" y="0"/>
                      <a:pt x="2576" y="0"/>
                    </a:cubicBezTo>
                    <a:cubicBezTo>
                      <a:pt x="1373" y="0"/>
                      <a:pt x="0" y="0"/>
                      <a:pt x="0" y="0"/>
                    </a:cubicBezTo>
                    <a:cubicBezTo>
                      <a:pt x="0" y="0"/>
                      <a:pt x="1373" y="1202"/>
                      <a:pt x="2576" y="1202"/>
                    </a:cubicBezTo>
                    <a:lnTo>
                      <a:pt x="25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8" name="任意多边形: 形状 1527">
                <a:extLst>
                  <a:ext uri="{FF2B5EF4-FFF2-40B4-BE49-F238E27FC236}">
                    <a16:creationId xmlns:a16="http://schemas.microsoft.com/office/drawing/2014/main" xmlns="" id="{51BA5C67-F58C-4AFB-881B-C922E0F14BF9}"/>
                  </a:ext>
                </a:extLst>
              </p:cNvPr>
              <p:cNvSpPr/>
              <p:nvPr/>
            </p:nvSpPr>
            <p:spPr>
              <a:xfrm>
                <a:off x="5663981" y="2121433"/>
                <a:ext cx="17858" cy="6181"/>
              </a:xfrm>
              <a:custGeom>
                <a:avLst/>
                <a:gdLst>
                  <a:gd name="connsiteX0" fmla="*/ 4121 w 17858"/>
                  <a:gd name="connsiteY0" fmla="*/ 4121 h 6181"/>
                  <a:gd name="connsiteX1" fmla="*/ 0 w 17858"/>
                  <a:gd name="connsiteY1" fmla="*/ 0 h 6181"/>
                  <a:gd name="connsiteX2" fmla="*/ 5838 w 17858"/>
                  <a:gd name="connsiteY2" fmla="*/ 0 h 6181"/>
                  <a:gd name="connsiteX3" fmla="*/ 8242 w 17858"/>
                  <a:gd name="connsiteY3" fmla="*/ 0 h 6181"/>
                  <a:gd name="connsiteX4" fmla="*/ 8242 w 17858"/>
                  <a:gd name="connsiteY4" fmla="*/ 0 h 6181"/>
                  <a:gd name="connsiteX5" fmla="*/ 12020 w 17858"/>
                  <a:gd name="connsiteY5" fmla="*/ 0 h 6181"/>
                  <a:gd name="connsiteX6" fmla="*/ 12020 w 17858"/>
                  <a:gd name="connsiteY6" fmla="*/ 0 h 6181"/>
                  <a:gd name="connsiteX7" fmla="*/ 17858 w 17858"/>
                  <a:gd name="connsiteY7" fmla="*/ 0 h 6181"/>
                  <a:gd name="connsiteX8" fmla="*/ 13737 w 17858"/>
                  <a:gd name="connsiteY8" fmla="*/ 4121 h 6181"/>
                  <a:gd name="connsiteX9" fmla="*/ 8242 w 17858"/>
                  <a:gd name="connsiteY9" fmla="*/ 6182 h 6181"/>
                  <a:gd name="connsiteX10" fmla="*/ 8242 w 17858"/>
                  <a:gd name="connsiteY10" fmla="*/ 6182 h 6181"/>
                  <a:gd name="connsiteX11" fmla="*/ 8242 w 17858"/>
                  <a:gd name="connsiteY11" fmla="*/ 4980 h 6181"/>
                  <a:gd name="connsiteX12" fmla="*/ 8242 w 17858"/>
                  <a:gd name="connsiteY12" fmla="*/ 6182 h 6181"/>
                  <a:gd name="connsiteX13" fmla="*/ 4121 w 17858"/>
                  <a:gd name="connsiteY13" fmla="*/ 4121 h 6181"/>
                  <a:gd name="connsiteX14" fmla="*/ 4121 w 17858"/>
                  <a:gd name="connsiteY14" fmla="*/ 412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858" h="6181">
                    <a:moveTo>
                      <a:pt x="4121" y="4121"/>
                    </a:moveTo>
                    <a:lnTo>
                      <a:pt x="0" y="0"/>
                    </a:lnTo>
                    <a:lnTo>
                      <a:pt x="5838" y="0"/>
                    </a:lnTo>
                    <a:cubicBezTo>
                      <a:pt x="5838" y="0"/>
                      <a:pt x="7040" y="0"/>
                      <a:pt x="8242" y="0"/>
                    </a:cubicBezTo>
                    <a:lnTo>
                      <a:pt x="8242" y="0"/>
                    </a:lnTo>
                    <a:cubicBezTo>
                      <a:pt x="10818" y="0"/>
                      <a:pt x="12020" y="0"/>
                      <a:pt x="12020" y="0"/>
                    </a:cubicBezTo>
                    <a:lnTo>
                      <a:pt x="12020" y="0"/>
                    </a:lnTo>
                    <a:lnTo>
                      <a:pt x="17858" y="0"/>
                    </a:lnTo>
                    <a:lnTo>
                      <a:pt x="13737" y="4121"/>
                    </a:lnTo>
                    <a:cubicBezTo>
                      <a:pt x="13565" y="4465"/>
                      <a:pt x="11677" y="6182"/>
                      <a:pt x="8242" y="6182"/>
                    </a:cubicBezTo>
                    <a:lnTo>
                      <a:pt x="8242" y="6182"/>
                    </a:lnTo>
                    <a:lnTo>
                      <a:pt x="8242" y="4980"/>
                    </a:lnTo>
                    <a:lnTo>
                      <a:pt x="8242" y="6182"/>
                    </a:lnTo>
                    <a:cubicBezTo>
                      <a:pt x="5495" y="6010"/>
                      <a:pt x="4293" y="4293"/>
                      <a:pt x="4121" y="4121"/>
                    </a:cubicBezTo>
                    <a:lnTo>
                      <a:pt x="4121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0" name="图形 7">
              <a:extLst>
                <a:ext uri="{FF2B5EF4-FFF2-40B4-BE49-F238E27FC236}">
                  <a16:creationId xmlns:a16="http://schemas.microsoft.com/office/drawing/2014/main" xmlns="" id="{255BE502-C156-4BFD-B4F0-C2CC8DD25A11}"/>
                </a:ext>
              </a:extLst>
            </p:cNvPr>
            <p:cNvGrpSpPr/>
            <p:nvPr/>
          </p:nvGrpSpPr>
          <p:grpSpPr>
            <a:xfrm>
              <a:off x="5575533" y="2131564"/>
              <a:ext cx="12721" cy="9100"/>
              <a:chOff x="5575533" y="2131564"/>
              <a:chExt cx="12721" cy="9100"/>
            </a:xfrm>
            <a:solidFill>
              <a:srgbClr val="B4B4B4"/>
            </a:solidFill>
          </p:grpSpPr>
          <p:sp>
            <p:nvSpPr>
              <p:cNvPr id="1525" name="任意多边形: 形状 1524">
                <a:extLst>
                  <a:ext uri="{FF2B5EF4-FFF2-40B4-BE49-F238E27FC236}">
                    <a16:creationId xmlns:a16="http://schemas.microsoft.com/office/drawing/2014/main" xmlns="" id="{7CD10664-E081-442D-A3A9-6FFACE489374}"/>
                  </a:ext>
                </a:extLst>
              </p:cNvPr>
              <p:cNvSpPr/>
              <p:nvPr/>
            </p:nvSpPr>
            <p:spPr>
              <a:xfrm>
                <a:off x="5577951" y="2134011"/>
                <a:ext cx="6353" cy="4078"/>
              </a:xfrm>
              <a:custGeom>
                <a:avLst/>
                <a:gdLst>
                  <a:gd name="connsiteX0" fmla="*/ 3778 w 6353"/>
                  <a:gd name="connsiteY0" fmla="*/ 301 h 4078"/>
                  <a:gd name="connsiteX1" fmla="*/ 0 w 6353"/>
                  <a:gd name="connsiteY1" fmla="*/ 1503 h 4078"/>
                  <a:gd name="connsiteX2" fmla="*/ 2576 w 6353"/>
                  <a:gd name="connsiteY2" fmla="*/ 4078 h 4078"/>
                  <a:gd name="connsiteX3" fmla="*/ 6353 w 6353"/>
                  <a:gd name="connsiteY3" fmla="*/ 1503 h 4078"/>
                  <a:gd name="connsiteX4" fmla="*/ 3778 w 6353"/>
                  <a:gd name="connsiteY4" fmla="*/ 301 h 4078"/>
                  <a:gd name="connsiteX5" fmla="*/ 3778 w 6353"/>
                  <a:gd name="connsiteY5" fmla="*/ 301 h 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3" h="4078">
                    <a:moveTo>
                      <a:pt x="3778" y="301"/>
                    </a:moveTo>
                    <a:cubicBezTo>
                      <a:pt x="3778" y="301"/>
                      <a:pt x="0" y="-902"/>
                      <a:pt x="0" y="1503"/>
                    </a:cubicBezTo>
                    <a:cubicBezTo>
                      <a:pt x="0" y="2705"/>
                      <a:pt x="0" y="4078"/>
                      <a:pt x="2576" y="4078"/>
                    </a:cubicBezTo>
                    <a:cubicBezTo>
                      <a:pt x="5151" y="2876"/>
                      <a:pt x="6353" y="1503"/>
                      <a:pt x="6353" y="1503"/>
                    </a:cubicBezTo>
                    <a:lnTo>
                      <a:pt x="3778" y="301"/>
                    </a:lnTo>
                    <a:lnTo>
                      <a:pt x="3778" y="3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6" name="任意多边形: 形状 1525">
                <a:extLst>
                  <a:ext uri="{FF2B5EF4-FFF2-40B4-BE49-F238E27FC236}">
                    <a16:creationId xmlns:a16="http://schemas.microsoft.com/office/drawing/2014/main" xmlns="" id="{7E7EE0B2-A4B7-4529-AAB8-1881D17D2DCB}"/>
                  </a:ext>
                </a:extLst>
              </p:cNvPr>
              <p:cNvSpPr/>
              <p:nvPr/>
            </p:nvSpPr>
            <p:spPr>
              <a:xfrm>
                <a:off x="5575533" y="2131564"/>
                <a:ext cx="12721" cy="9100"/>
              </a:xfrm>
              <a:custGeom>
                <a:avLst/>
                <a:gdLst>
                  <a:gd name="connsiteX0" fmla="*/ 701 w 12721"/>
                  <a:gd name="connsiteY0" fmla="*/ 7040 h 9100"/>
                  <a:gd name="connsiteX1" fmla="*/ 14 w 12721"/>
                  <a:gd name="connsiteY1" fmla="*/ 4121 h 9100"/>
                  <a:gd name="connsiteX2" fmla="*/ 14 w 12721"/>
                  <a:gd name="connsiteY2" fmla="*/ 4121 h 9100"/>
                  <a:gd name="connsiteX3" fmla="*/ 14 w 12721"/>
                  <a:gd name="connsiteY3" fmla="*/ 3949 h 9100"/>
                  <a:gd name="connsiteX4" fmla="*/ 14 w 12721"/>
                  <a:gd name="connsiteY4" fmla="*/ 3949 h 9100"/>
                  <a:gd name="connsiteX5" fmla="*/ 4307 w 12721"/>
                  <a:gd name="connsiteY5" fmla="*/ 0 h 9100"/>
                  <a:gd name="connsiteX6" fmla="*/ 4307 w 12721"/>
                  <a:gd name="connsiteY6" fmla="*/ 0 h 9100"/>
                  <a:gd name="connsiteX7" fmla="*/ 6883 w 12721"/>
                  <a:gd name="connsiteY7" fmla="*/ 515 h 9100"/>
                  <a:gd name="connsiteX8" fmla="*/ 6883 w 12721"/>
                  <a:gd name="connsiteY8" fmla="*/ 515 h 9100"/>
                  <a:gd name="connsiteX9" fmla="*/ 6196 w 12721"/>
                  <a:gd name="connsiteY9" fmla="*/ 2747 h 9100"/>
                  <a:gd name="connsiteX10" fmla="*/ 7226 w 12721"/>
                  <a:gd name="connsiteY10" fmla="*/ 515 h 9100"/>
                  <a:gd name="connsiteX11" fmla="*/ 12721 w 12721"/>
                  <a:gd name="connsiteY11" fmla="*/ 3263 h 9100"/>
                  <a:gd name="connsiteX12" fmla="*/ 10317 w 12721"/>
                  <a:gd name="connsiteY12" fmla="*/ 5667 h 9100"/>
                  <a:gd name="connsiteX13" fmla="*/ 5852 w 12721"/>
                  <a:gd name="connsiteY13" fmla="*/ 8757 h 9100"/>
                  <a:gd name="connsiteX14" fmla="*/ 5852 w 12721"/>
                  <a:gd name="connsiteY14" fmla="*/ 8757 h 9100"/>
                  <a:gd name="connsiteX15" fmla="*/ 5337 w 12721"/>
                  <a:gd name="connsiteY15" fmla="*/ 9101 h 9100"/>
                  <a:gd name="connsiteX16" fmla="*/ 4822 w 12721"/>
                  <a:gd name="connsiteY16" fmla="*/ 9101 h 9100"/>
                  <a:gd name="connsiteX17" fmla="*/ 4651 w 12721"/>
                  <a:gd name="connsiteY17" fmla="*/ 9101 h 9100"/>
                  <a:gd name="connsiteX18" fmla="*/ 4651 w 12721"/>
                  <a:gd name="connsiteY18" fmla="*/ 9101 h 9100"/>
                  <a:gd name="connsiteX19" fmla="*/ 701 w 12721"/>
                  <a:gd name="connsiteY19" fmla="*/ 7040 h 9100"/>
                  <a:gd name="connsiteX20" fmla="*/ 701 w 12721"/>
                  <a:gd name="connsiteY20" fmla="*/ 7040 h 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721" h="9100">
                    <a:moveTo>
                      <a:pt x="701" y="7040"/>
                    </a:moveTo>
                    <a:cubicBezTo>
                      <a:pt x="-157" y="5838"/>
                      <a:pt x="14" y="4808"/>
                      <a:pt x="14" y="4121"/>
                    </a:cubicBezTo>
                    <a:lnTo>
                      <a:pt x="14" y="4121"/>
                    </a:lnTo>
                    <a:cubicBezTo>
                      <a:pt x="14" y="4121"/>
                      <a:pt x="14" y="3949"/>
                      <a:pt x="14" y="3949"/>
                    </a:cubicBezTo>
                    <a:lnTo>
                      <a:pt x="14" y="3949"/>
                    </a:lnTo>
                    <a:cubicBezTo>
                      <a:pt x="14" y="1030"/>
                      <a:pt x="3105" y="0"/>
                      <a:pt x="4307" y="0"/>
                    </a:cubicBezTo>
                    <a:lnTo>
                      <a:pt x="4307" y="0"/>
                    </a:lnTo>
                    <a:cubicBezTo>
                      <a:pt x="5681" y="0"/>
                      <a:pt x="6883" y="343"/>
                      <a:pt x="6883" y="515"/>
                    </a:cubicBezTo>
                    <a:lnTo>
                      <a:pt x="6883" y="515"/>
                    </a:lnTo>
                    <a:lnTo>
                      <a:pt x="6196" y="2747"/>
                    </a:lnTo>
                    <a:lnTo>
                      <a:pt x="7226" y="515"/>
                    </a:lnTo>
                    <a:lnTo>
                      <a:pt x="12721" y="3263"/>
                    </a:lnTo>
                    <a:lnTo>
                      <a:pt x="10317" y="5667"/>
                    </a:lnTo>
                    <a:cubicBezTo>
                      <a:pt x="10145" y="5838"/>
                      <a:pt x="8772" y="7212"/>
                      <a:pt x="5852" y="8757"/>
                    </a:cubicBezTo>
                    <a:lnTo>
                      <a:pt x="5852" y="8757"/>
                    </a:lnTo>
                    <a:lnTo>
                      <a:pt x="5337" y="9101"/>
                    </a:lnTo>
                    <a:lnTo>
                      <a:pt x="4822" y="9101"/>
                    </a:lnTo>
                    <a:cubicBezTo>
                      <a:pt x="4822" y="9101"/>
                      <a:pt x="4651" y="9101"/>
                      <a:pt x="4651" y="9101"/>
                    </a:cubicBezTo>
                    <a:lnTo>
                      <a:pt x="4651" y="9101"/>
                    </a:lnTo>
                    <a:cubicBezTo>
                      <a:pt x="3277" y="8929"/>
                      <a:pt x="1559" y="8414"/>
                      <a:pt x="701" y="7040"/>
                    </a:cubicBezTo>
                    <a:lnTo>
                      <a:pt x="701" y="704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1" name="图形 7">
              <a:extLst>
                <a:ext uri="{FF2B5EF4-FFF2-40B4-BE49-F238E27FC236}">
                  <a16:creationId xmlns:a16="http://schemas.microsoft.com/office/drawing/2014/main" xmlns="" id="{F39B07D5-B2D3-418D-8C59-DAB334A93849}"/>
                </a:ext>
              </a:extLst>
            </p:cNvPr>
            <p:cNvGrpSpPr/>
            <p:nvPr/>
          </p:nvGrpSpPr>
          <p:grpSpPr>
            <a:xfrm>
              <a:off x="5414134" y="2119544"/>
              <a:ext cx="1202" cy="4808"/>
              <a:chOff x="5414134" y="2119544"/>
              <a:chExt cx="1202" cy="4808"/>
            </a:xfrm>
            <a:solidFill>
              <a:srgbClr val="B4B4B4"/>
            </a:solidFill>
          </p:grpSpPr>
          <p:sp>
            <p:nvSpPr>
              <p:cNvPr id="1523" name="任意多边形: 形状 1522">
                <a:extLst>
                  <a:ext uri="{FF2B5EF4-FFF2-40B4-BE49-F238E27FC236}">
                    <a16:creationId xmlns:a16="http://schemas.microsoft.com/office/drawing/2014/main" xmlns="" id="{59D950E3-42F3-493C-90AF-C0B67120B9D5}"/>
                  </a:ext>
                </a:extLst>
              </p:cNvPr>
              <p:cNvSpPr/>
              <p:nvPr/>
            </p:nvSpPr>
            <p:spPr>
              <a:xfrm>
                <a:off x="5414134" y="2121948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lnTo>
                      <a:pt x="1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4" name="任意多边形: 形状 1523">
                <a:extLst>
                  <a:ext uri="{FF2B5EF4-FFF2-40B4-BE49-F238E27FC236}">
                    <a16:creationId xmlns:a16="http://schemas.microsoft.com/office/drawing/2014/main" xmlns="" id="{01DD67D4-DFF5-497D-A999-0CD1A85765A3}"/>
                  </a:ext>
                </a:extLst>
              </p:cNvPr>
              <p:cNvSpPr/>
              <p:nvPr/>
            </p:nvSpPr>
            <p:spPr>
              <a:xfrm>
                <a:off x="5414134" y="2119544"/>
                <a:ext cx="1202" cy="4808"/>
              </a:xfrm>
              <a:custGeom>
                <a:avLst/>
                <a:gdLst>
                  <a:gd name="connsiteX0" fmla="*/ 0 w 1202"/>
                  <a:gd name="connsiteY0" fmla="*/ 2404 h 4808"/>
                  <a:gd name="connsiteX1" fmla="*/ 0 w 1202"/>
                  <a:gd name="connsiteY1" fmla="*/ 4808 h 4808"/>
                  <a:gd name="connsiteX2" fmla="*/ 0 w 1202"/>
                  <a:gd name="connsiteY2" fmla="*/ 2404 h 4808"/>
                  <a:gd name="connsiteX3" fmla="*/ 0 w 1202"/>
                  <a:gd name="connsiteY3" fmla="*/ 2404 h 4808"/>
                  <a:gd name="connsiteX4" fmla="*/ 0 w 1202"/>
                  <a:gd name="connsiteY4" fmla="*/ 4808 h 4808"/>
                  <a:gd name="connsiteX5" fmla="*/ 0 w 1202"/>
                  <a:gd name="connsiteY5" fmla="*/ 2404 h 4808"/>
                  <a:gd name="connsiteX6" fmla="*/ 0 w 1202"/>
                  <a:gd name="connsiteY6" fmla="*/ 4808 h 4808"/>
                  <a:gd name="connsiteX7" fmla="*/ 0 w 1202"/>
                  <a:gd name="connsiteY7" fmla="*/ 0 h 4808"/>
                  <a:gd name="connsiteX8" fmla="*/ 1202 w 1202"/>
                  <a:gd name="connsiteY8" fmla="*/ 0 h 4808"/>
                  <a:gd name="connsiteX9" fmla="*/ 1202 w 1202"/>
                  <a:gd name="connsiteY9" fmla="*/ 4808 h 4808"/>
                  <a:gd name="connsiteX10" fmla="*/ 0 w 1202"/>
                  <a:gd name="connsiteY10" fmla="*/ 4808 h 4808"/>
                  <a:gd name="connsiteX11" fmla="*/ 0 w 1202"/>
                  <a:gd name="connsiteY11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2" h="4808"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2" name="图形 7">
              <a:extLst>
                <a:ext uri="{FF2B5EF4-FFF2-40B4-BE49-F238E27FC236}">
                  <a16:creationId xmlns:a16="http://schemas.microsoft.com/office/drawing/2014/main" xmlns="" id="{A99717E5-9B9B-463D-A4F4-ECF3C16DB229}"/>
                </a:ext>
              </a:extLst>
            </p:cNvPr>
            <p:cNvGrpSpPr/>
            <p:nvPr/>
          </p:nvGrpSpPr>
          <p:grpSpPr>
            <a:xfrm>
              <a:off x="4928178" y="2304825"/>
              <a:ext cx="11676" cy="14640"/>
              <a:chOff x="4928178" y="2304825"/>
              <a:chExt cx="11676" cy="14640"/>
            </a:xfrm>
            <a:solidFill>
              <a:srgbClr val="B4B4B4"/>
            </a:solidFill>
          </p:grpSpPr>
          <p:sp>
            <p:nvSpPr>
              <p:cNvPr id="1521" name="任意多边形: 形状 1520">
                <a:extLst>
                  <a:ext uri="{FF2B5EF4-FFF2-40B4-BE49-F238E27FC236}">
                    <a16:creationId xmlns:a16="http://schemas.microsoft.com/office/drawing/2014/main" xmlns="" id="{6EB48DB6-3AD9-4F72-A6B5-218F1FAEAE8F}"/>
                  </a:ext>
                </a:extLst>
              </p:cNvPr>
              <p:cNvSpPr/>
              <p:nvPr/>
            </p:nvSpPr>
            <p:spPr>
              <a:xfrm>
                <a:off x="4930694" y="2307470"/>
                <a:ext cx="6756" cy="9730"/>
              </a:xfrm>
              <a:custGeom>
                <a:avLst/>
                <a:gdLst>
                  <a:gd name="connsiteX0" fmla="*/ 1605 w 6756"/>
                  <a:gd name="connsiteY0" fmla="*/ 790 h 9730"/>
                  <a:gd name="connsiteX1" fmla="*/ 403 w 6756"/>
                  <a:gd name="connsiteY1" fmla="*/ 8345 h 9730"/>
                  <a:gd name="connsiteX2" fmla="*/ 4181 w 6756"/>
                  <a:gd name="connsiteY2" fmla="*/ 7143 h 9730"/>
                  <a:gd name="connsiteX3" fmla="*/ 6757 w 6756"/>
                  <a:gd name="connsiteY3" fmla="*/ 1992 h 9730"/>
                  <a:gd name="connsiteX4" fmla="*/ 1605 w 6756"/>
                  <a:gd name="connsiteY4" fmla="*/ 790 h 9730"/>
                  <a:gd name="connsiteX5" fmla="*/ 1605 w 6756"/>
                  <a:gd name="connsiteY5" fmla="*/ 790 h 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6" h="9730">
                    <a:moveTo>
                      <a:pt x="1605" y="790"/>
                    </a:moveTo>
                    <a:cubicBezTo>
                      <a:pt x="1605" y="790"/>
                      <a:pt x="-970" y="5941"/>
                      <a:pt x="403" y="8345"/>
                    </a:cubicBezTo>
                    <a:cubicBezTo>
                      <a:pt x="403" y="10921"/>
                      <a:pt x="2979" y="9547"/>
                      <a:pt x="4181" y="7143"/>
                    </a:cubicBezTo>
                    <a:cubicBezTo>
                      <a:pt x="5383" y="5941"/>
                      <a:pt x="6757" y="3365"/>
                      <a:pt x="6757" y="1992"/>
                    </a:cubicBezTo>
                    <a:cubicBezTo>
                      <a:pt x="6757" y="-412"/>
                      <a:pt x="2808" y="-412"/>
                      <a:pt x="1605" y="790"/>
                    </a:cubicBezTo>
                    <a:lnTo>
                      <a:pt x="1605" y="7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2" name="任意多边形: 形状 1521">
                <a:extLst>
                  <a:ext uri="{FF2B5EF4-FFF2-40B4-BE49-F238E27FC236}">
                    <a16:creationId xmlns:a16="http://schemas.microsoft.com/office/drawing/2014/main" xmlns="" id="{52F0CD70-7D1E-47C1-B1AE-FE78EFE2CDE8}"/>
                  </a:ext>
                </a:extLst>
              </p:cNvPr>
              <p:cNvSpPr/>
              <p:nvPr/>
            </p:nvSpPr>
            <p:spPr>
              <a:xfrm>
                <a:off x="4928178" y="2304825"/>
                <a:ext cx="11676" cy="14640"/>
              </a:xfrm>
              <a:custGeom>
                <a:avLst/>
                <a:gdLst>
                  <a:gd name="connsiteX0" fmla="*/ 515 w 11676"/>
                  <a:gd name="connsiteY0" fmla="*/ 11848 h 14640"/>
                  <a:gd name="connsiteX1" fmla="*/ 0 w 11676"/>
                  <a:gd name="connsiteY1" fmla="*/ 9273 h 14640"/>
                  <a:gd name="connsiteX2" fmla="*/ 0 w 11676"/>
                  <a:gd name="connsiteY2" fmla="*/ 9273 h 14640"/>
                  <a:gd name="connsiteX3" fmla="*/ 1889 w 11676"/>
                  <a:gd name="connsiteY3" fmla="*/ 2404 h 14640"/>
                  <a:gd name="connsiteX4" fmla="*/ 1889 w 11676"/>
                  <a:gd name="connsiteY4" fmla="*/ 2404 h 14640"/>
                  <a:gd name="connsiteX5" fmla="*/ 4121 w 11676"/>
                  <a:gd name="connsiteY5" fmla="*/ 3434 h 14640"/>
                  <a:gd name="connsiteX6" fmla="*/ 2404 w 11676"/>
                  <a:gd name="connsiteY6" fmla="*/ 1717 h 14640"/>
                  <a:gd name="connsiteX7" fmla="*/ 6525 w 11676"/>
                  <a:gd name="connsiteY7" fmla="*/ 0 h 14640"/>
                  <a:gd name="connsiteX8" fmla="*/ 6525 w 11676"/>
                  <a:gd name="connsiteY8" fmla="*/ 0 h 14640"/>
                  <a:gd name="connsiteX9" fmla="*/ 11677 w 11676"/>
                  <a:gd name="connsiteY9" fmla="*/ 4465 h 14640"/>
                  <a:gd name="connsiteX10" fmla="*/ 11677 w 11676"/>
                  <a:gd name="connsiteY10" fmla="*/ 4465 h 14640"/>
                  <a:gd name="connsiteX11" fmla="*/ 8929 w 11676"/>
                  <a:gd name="connsiteY11" fmla="*/ 10646 h 14640"/>
                  <a:gd name="connsiteX12" fmla="*/ 8929 w 11676"/>
                  <a:gd name="connsiteY12" fmla="*/ 10646 h 14640"/>
                  <a:gd name="connsiteX13" fmla="*/ 3949 w 11676"/>
                  <a:gd name="connsiteY13" fmla="*/ 14596 h 14640"/>
                  <a:gd name="connsiteX14" fmla="*/ 3949 w 11676"/>
                  <a:gd name="connsiteY14" fmla="*/ 14596 h 14640"/>
                  <a:gd name="connsiteX15" fmla="*/ 515 w 11676"/>
                  <a:gd name="connsiteY15" fmla="*/ 11848 h 14640"/>
                  <a:gd name="connsiteX16" fmla="*/ 515 w 11676"/>
                  <a:gd name="connsiteY16" fmla="*/ 11848 h 14640"/>
                  <a:gd name="connsiteX17" fmla="*/ 5151 w 11676"/>
                  <a:gd name="connsiteY17" fmla="*/ 7899 h 14640"/>
                  <a:gd name="connsiteX18" fmla="*/ 6697 w 11676"/>
                  <a:gd name="connsiteY18" fmla="*/ 4980 h 14640"/>
                  <a:gd name="connsiteX19" fmla="*/ 6697 w 11676"/>
                  <a:gd name="connsiteY19" fmla="*/ 4980 h 14640"/>
                  <a:gd name="connsiteX20" fmla="*/ 6525 w 11676"/>
                  <a:gd name="connsiteY20" fmla="*/ 4980 h 14640"/>
                  <a:gd name="connsiteX21" fmla="*/ 6525 w 11676"/>
                  <a:gd name="connsiteY21" fmla="*/ 4980 h 14640"/>
                  <a:gd name="connsiteX22" fmla="*/ 6182 w 11676"/>
                  <a:gd name="connsiteY22" fmla="*/ 4980 h 14640"/>
                  <a:gd name="connsiteX23" fmla="*/ 6182 w 11676"/>
                  <a:gd name="connsiteY23" fmla="*/ 4980 h 14640"/>
                  <a:gd name="connsiteX24" fmla="*/ 5151 w 11676"/>
                  <a:gd name="connsiteY24" fmla="*/ 7899 h 14640"/>
                  <a:gd name="connsiteX25" fmla="*/ 5151 w 11676"/>
                  <a:gd name="connsiteY25" fmla="*/ 7899 h 14640"/>
                  <a:gd name="connsiteX26" fmla="*/ 6697 w 11676"/>
                  <a:gd name="connsiteY26" fmla="*/ 4808 h 14640"/>
                  <a:gd name="connsiteX27" fmla="*/ 6697 w 11676"/>
                  <a:gd name="connsiteY27" fmla="*/ 4808 h 14640"/>
                  <a:gd name="connsiteX28" fmla="*/ 6697 w 11676"/>
                  <a:gd name="connsiteY28" fmla="*/ 4808 h 14640"/>
                  <a:gd name="connsiteX29" fmla="*/ 6697 w 11676"/>
                  <a:gd name="connsiteY29" fmla="*/ 4808 h 14640"/>
                  <a:gd name="connsiteX30" fmla="*/ 6697 w 11676"/>
                  <a:gd name="connsiteY30" fmla="*/ 4808 h 1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676" h="14640">
                    <a:moveTo>
                      <a:pt x="515" y="11848"/>
                    </a:moveTo>
                    <a:cubicBezTo>
                      <a:pt x="171" y="10990"/>
                      <a:pt x="0" y="10131"/>
                      <a:pt x="0" y="9273"/>
                    </a:cubicBezTo>
                    <a:lnTo>
                      <a:pt x="0" y="9273"/>
                    </a:lnTo>
                    <a:cubicBezTo>
                      <a:pt x="0" y="5838"/>
                      <a:pt x="1889" y="2576"/>
                      <a:pt x="1889" y="2404"/>
                    </a:cubicBezTo>
                    <a:lnTo>
                      <a:pt x="1889" y="2404"/>
                    </a:lnTo>
                    <a:lnTo>
                      <a:pt x="4121" y="3434"/>
                    </a:lnTo>
                    <a:lnTo>
                      <a:pt x="2404" y="1717"/>
                    </a:lnTo>
                    <a:cubicBezTo>
                      <a:pt x="3606" y="344"/>
                      <a:pt x="5151" y="172"/>
                      <a:pt x="6525" y="0"/>
                    </a:cubicBezTo>
                    <a:lnTo>
                      <a:pt x="6525" y="0"/>
                    </a:lnTo>
                    <a:cubicBezTo>
                      <a:pt x="8414" y="0"/>
                      <a:pt x="11505" y="1202"/>
                      <a:pt x="11677" y="4465"/>
                    </a:cubicBezTo>
                    <a:lnTo>
                      <a:pt x="11677" y="4465"/>
                    </a:lnTo>
                    <a:cubicBezTo>
                      <a:pt x="11505" y="7040"/>
                      <a:pt x="10131" y="9273"/>
                      <a:pt x="8929" y="10646"/>
                    </a:cubicBezTo>
                    <a:lnTo>
                      <a:pt x="8929" y="10646"/>
                    </a:lnTo>
                    <a:cubicBezTo>
                      <a:pt x="7727" y="12707"/>
                      <a:pt x="6697" y="14424"/>
                      <a:pt x="3949" y="14596"/>
                    </a:cubicBezTo>
                    <a:lnTo>
                      <a:pt x="3949" y="14596"/>
                    </a:lnTo>
                    <a:cubicBezTo>
                      <a:pt x="1889" y="14939"/>
                      <a:pt x="858" y="13222"/>
                      <a:pt x="515" y="11848"/>
                    </a:cubicBezTo>
                    <a:lnTo>
                      <a:pt x="515" y="11848"/>
                    </a:lnTo>
                    <a:close/>
                    <a:moveTo>
                      <a:pt x="5151" y="7899"/>
                    </a:moveTo>
                    <a:cubicBezTo>
                      <a:pt x="5666" y="7212"/>
                      <a:pt x="6525" y="5667"/>
                      <a:pt x="6697" y="4980"/>
                    </a:cubicBezTo>
                    <a:lnTo>
                      <a:pt x="6697" y="4980"/>
                    </a:lnTo>
                    <a:cubicBezTo>
                      <a:pt x="6697" y="4980"/>
                      <a:pt x="6697" y="4980"/>
                      <a:pt x="6525" y="4980"/>
                    </a:cubicBezTo>
                    <a:lnTo>
                      <a:pt x="6525" y="4980"/>
                    </a:lnTo>
                    <a:cubicBezTo>
                      <a:pt x="6353" y="4980"/>
                      <a:pt x="6182" y="4980"/>
                      <a:pt x="6182" y="4980"/>
                    </a:cubicBezTo>
                    <a:lnTo>
                      <a:pt x="6182" y="4980"/>
                    </a:lnTo>
                    <a:cubicBezTo>
                      <a:pt x="5838" y="5667"/>
                      <a:pt x="5495" y="6869"/>
                      <a:pt x="5151" y="7899"/>
                    </a:cubicBezTo>
                    <a:lnTo>
                      <a:pt x="5151" y="7899"/>
                    </a:lnTo>
                    <a:close/>
                    <a:moveTo>
                      <a:pt x="6697" y="4808"/>
                    </a:moveTo>
                    <a:cubicBezTo>
                      <a:pt x="6697" y="4808"/>
                      <a:pt x="6697" y="4808"/>
                      <a:pt x="6697" y="4808"/>
                    </a:cubicBezTo>
                    <a:lnTo>
                      <a:pt x="6697" y="4808"/>
                    </a:lnTo>
                    <a:cubicBezTo>
                      <a:pt x="6697" y="4808"/>
                      <a:pt x="6697" y="4808"/>
                      <a:pt x="6697" y="4808"/>
                    </a:cubicBezTo>
                    <a:lnTo>
                      <a:pt x="6697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3" name="图形 7">
              <a:extLst>
                <a:ext uri="{FF2B5EF4-FFF2-40B4-BE49-F238E27FC236}">
                  <a16:creationId xmlns:a16="http://schemas.microsoft.com/office/drawing/2014/main" xmlns="" id="{41C87252-26A4-4E2E-B236-D46408593A7C}"/>
                </a:ext>
              </a:extLst>
            </p:cNvPr>
            <p:cNvGrpSpPr/>
            <p:nvPr/>
          </p:nvGrpSpPr>
          <p:grpSpPr>
            <a:xfrm>
              <a:off x="4985188" y="2228583"/>
              <a:ext cx="10302" cy="12553"/>
              <a:chOff x="4985188" y="2228583"/>
              <a:chExt cx="10302" cy="12553"/>
            </a:xfrm>
            <a:solidFill>
              <a:srgbClr val="B4B4B4"/>
            </a:solidFill>
          </p:grpSpPr>
          <p:sp>
            <p:nvSpPr>
              <p:cNvPr id="1519" name="任意多边形: 形状 1518">
                <a:extLst>
                  <a:ext uri="{FF2B5EF4-FFF2-40B4-BE49-F238E27FC236}">
                    <a16:creationId xmlns:a16="http://schemas.microsoft.com/office/drawing/2014/main" xmlns="" id="{AC1C779E-E448-414C-9DFF-7DA0D9357E68}"/>
                  </a:ext>
                </a:extLst>
              </p:cNvPr>
              <p:cNvSpPr/>
              <p:nvPr/>
            </p:nvSpPr>
            <p:spPr>
              <a:xfrm>
                <a:off x="4987591" y="2231316"/>
                <a:ext cx="5285" cy="7785"/>
              </a:xfrm>
              <a:custGeom>
                <a:avLst/>
                <a:gdLst>
                  <a:gd name="connsiteX0" fmla="*/ 1202 w 5285"/>
                  <a:gd name="connsiteY0" fmla="*/ 702 h 7785"/>
                  <a:gd name="connsiteX1" fmla="*/ 0 w 5285"/>
                  <a:gd name="connsiteY1" fmla="*/ 5853 h 7785"/>
                  <a:gd name="connsiteX2" fmla="*/ 4980 w 5285"/>
                  <a:gd name="connsiteY2" fmla="*/ 5853 h 7785"/>
                  <a:gd name="connsiteX3" fmla="*/ 1202 w 5285"/>
                  <a:gd name="connsiteY3" fmla="*/ 702 h 7785"/>
                  <a:gd name="connsiteX4" fmla="*/ 1202 w 5285"/>
                  <a:gd name="connsiteY4" fmla="*/ 702 h 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5" h="7785">
                    <a:moveTo>
                      <a:pt x="1202" y="702"/>
                    </a:moveTo>
                    <a:cubicBezTo>
                      <a:pt x="1202" y="702"/>
                      <a:pt x="0" y="4480"/>
                      <a:pt x="0" y="5853"/>
                    </a:cubicBezTo>
                    <a:cubicBezTo>
                      <a:pt x="1202" y="8429"/>
                      <a:pt x="4980" y="8429"/>
                      <a:pt x="4980" y="5853"/>
                    </a:cubicBezTo>
                    <a:cubicBezTo>
                      <a:pt x="6182" y="3278"/>
                      <a:pt x="3606" y="-1874"/>
                      <a:pt x="1202" y="702"/>
                    </a:cubicBezTo>
                    <a:lnTo>
                      <a:pt x="1202" y="7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0" name="任意多边形: 形状 1519">
                <a:extLst>
                  <a:ext uri="{FF2B5EF4-FFF2-40B4-BE49-F238E27FC236}">
                    <a16:creationId xmlns:a16="http://schemas.microsoft.com/office/drawing/2014/main" xmlns="" id="{88FF61DD-33D5-4724-842B-3750569F1643}"/>
                  </a:ext>
                </a:extLst>
              </p:cNvPr>
              <p:cNvSpPr/>
              <p:nvPr/>
            </p:nvSpPr>
            <p:spPr>
              <a:xfrm>
                <a:off x="4985188" y="2228583"/>
                <a:ext cx="10302" cy="12553"/>
              </a:xfrm>
              <a:custGeom>
                <a:avLst/>
                <a:gdLst>
                  <a:gd name="connsiteX0" fmla="*/ 343 w 10302"/>
                  <a:gd name="connsiteY0" fmla="*/ 9788 h 12553"/>
                  <a:gd name="connsiteX1" fmla="*/ 0 w 10302"/>
                  <a:gd name="connsiteY1" fmla="*/ 8414 h 12553"/>
                  <a:gd name="connsiteX2" fmla="*/ 0 w 10302"/>
                  <a:gd name="connsiteY2" fmla="*/ 8414 h 12553"/>
                  <a:gd name="connsiteX3" fmla="*/ 0 w 10302"/>
                  <a:gd name="connsiteY3" fmla="*/ 8242 h 12553"/>
                  <a:gd name="connsiteX4" fmla="*/ 0 w 10302"/>
                  <a:gd name="connsiteY4" fmla="*/ 8242 h 12553"/>
                  <a:gd name="connsiteX5" fmla="*/ 1373 w 10302"/>
                  <a:gd name="connsiteY5" fmla="*/ 2576 h 12553"/>
                  <a:gd name="connsiteX6" fmla="*/ 1373 w 10302"/>
                  <a:gd name="connsiteY6" fmla="*/ 2576 h 12553"/>
                  <a:gd name="connsiteX7" fmla="*/ 3606 w 10302"/>
                  <a:gd name="connsiteY7" fmla="*/ 3263 h 12553"/>
                  <a:gd name="connsiteX8" fmla="*/ 1889 w 10302"/>
                  <a:gd name="connsiteY8" fmla="*/ 1546 h 12553"/>
                  <a:gd name="connsiteX9" fmla="*/ 5151 w 10302"/>
                  <a:gd name="connsiteY9" fmla="*/ 0 h 12553"/>
                  <a:gd name="connsiteX10" fmla="*/ 5151 w 10302"/>
                  <a:gd name="connsiteY10" fmla="*/ 0 h 12553"/>
                  <a:gd name="connsiteX11" fmla="*/ 10303 w 10302"/>
                  <a:gd name="connsiteY11" fmla="*/ 6697 h 12553"/>
                  <a:gd name="connsiteX12" fmla="*/ 10303 w 10302"/>
                  <a:gd name="connsiteY12" fmla="*/ 6697 h 12553"/>
                  <a:gd name="connsiteX13" fmla="*/ 9959 w 10302"/>
                  <a:gd name="connsiteY13" fmla="*/ 9101 h 12553"/>
                  <a:gd name="connsiteX14" fmla="*/ 9959 w 10302"/>
                  <a:gd name="connsiteY14" fmla="*/ 9101 h 12553"/>
                  <a:gd name="connsiteX15" fmla="*/ 9101 w 10302"/>
                  <a:gd name="connsiteY15" fmla="*/ 10990 h 12553"/>
                  <a:gd name="connsiteX16" fmla="*/ 9101 w 10302"/>
                  <a:gd name="connsiteY16" fmla="*/ 10990 h 12553"/>
                  <a:gd name="connsiteX17" fmla="*/ 8586 w 10302"/>
                  <a:gd name="connsiteY17" fmla="*/ 12020 h 12553"/>
                  <a:gd name="connsiteX18" fmla="*/ 8242 w 10302"/>
                  <a:gd name="connsiteY18" fmla="*/ 11677 h 12553"/>
                  <a:gd name="connsiteX19" fmla="*/ 5666 w 10302"/>
                  <a:gd name="connsiteY19" fmla="*/ 12535 h 12553"/>
                  <a:gd name="connsiteX20" fmla="*/ 5666 w 10302"/>
                  <a:gd name="connsiteY20" fmla="*/ 12535 h 12553"/>
                  <a:gd name="connsiteX21" fmla="*/ 343 w 10302"/>
                  <a:gd name="connsiteY21" fmla="*/ 9788 h 12553"/>
                  <a:gd name="connsiteX22" fmla="*/ 343 w 10302"/>
                  <a:gd name="connsiteY22" fmla="*/ 9788 h 12553"/>
                  <a:gd name="connsiteX23" fmla="*/ 9787 w 10302"/>
                  <a:gd name="connsiteY23" fmla="*/ 8414 h 12553"/>
                  <a:gd name="connsiteX24" fmla="*/ 9787 w 10302"/>
                  <a:gd name="connsiteY24" fmla="*/ 8758 h 12553"/>
                  <a:gd name="connsiteX25" fmla="*/ 9787 w 10302"/>
                  <a:gd name="connsiteY25" fmla="*/ 8758 h 12553"/>
                  <a:gd name="connsiteX26" fmla="*/ 9787 w 10302"/>
                  <a:gd name="connsiteY26" fmla="*/ 8758 h 12553"/>
                  <a:gd name="connsiteX27" fmla="*/ 9787 w 10302"/>
                  <a:gd name="connsiteY27" fmla="*/ 8758 h 12553"/>
                  <a:gd name="connsiteX28" fmla="*/ 9444 w 10302"/>
                  <a:gd name="connsiteY28" fmla="*/ 7212 h 12553"/>
                  <a:gd name="connsiteX29" fmla="*/ 9444 w 10302"/>
                  <a:gd name="connsiteY29" fmla="*/ 7212 h 12553"/>
                  <a:gd name="connsiteX30" fmla="*/ 8929 w 10302"/>
                  <a:gd name="connsiteY30" fmla="*/ 6697 h 12553"/>
                  <a:gd name="connsiteX31" fmla="*/ 8929 w 10302"/>
                  <a:gd name="connsiteY31" fmla="*/ 6697 h 12553"/>
                  <a:gd name="connsiteX32" fmla="*/ 8757 w 10302"/>
                  <a:gd name="connsiteY32" fmla="*/ 6869 h 12553"/>
                  <a:gd name="connsiteX33" fmla="*/ 9787 w 10302"/>
                  <a:gd name="connsiteY33" fmla="*/ 8414 h 12553"/>
                  <a:gd name="connsiteX34" fmla="*/ 9787 w 10302"/>
                  <a:gd name="connsiteY34" fmla="*/ 8414 h 12553"/>
                  <a:gd name="connsiteX35" fmla="*/ 4808 w 10302"/>
                  <a:gd name="connsiteY35" fmla="*/ 8586 h 12553"/>
                  <a:gd name="connsiteX36" fmla="*/ 4808 w 10302"/>
                  <a:gd name="connsiteY36" fmla="*/ 8586 h 12553"/>
                  <a:gd name="connsiteX37" fmla="*/ 4808 w 10302"/>
                  <a:gd name="connsiteY37" fmla="*/ 8586 h 12553"/>
                  <a:gd name="connsiteX38" fmla="*/ 4808 w 10302"/>
                  <a:gd name="connsiteY38" fmla="*/ 8586 h 12553"/>
                  <a:gd name="connsiteX39" fmla="*/ 4808 w 10302"/>
                  <a:gd name="connsiteY39" fmla="*/ 8586 h 12553"/>
                  <a:gd name="connsiteX40" fmla="*/ 4979 w 10302"/>
                  <a:gd name="connsiteY40" fmla="*/ 7899 h 12553"/>
                  <a:gd name="connsiteX41" fmla="*/ 5151 w 10302"/>
                  <a:gd name="connsiteY41" fmla="*/ 7384 h 12553"/>
                  <a:gd name="connsiteX42" fmla="*/ 5151 w 10302"/>
                  <a:gd name="connsiteY42" fmla="*/ 7384 h 12553"/>
                  <a:gd name="connsiteX43" fmla="*/ 5151 w 10302"/>
                  <a:gd name="connsiteY43" fmla="*/ 7384 h 12553"/>
                  <a:gd name="connsiteX44" fmla="*/ 5151 w 10302"/>
                  <a:gd name="connsiteY44" fmla="*/ 6869 h 12553"/>
                  <a:gd name="connsiteX45" fmla="*/ 5151 w 10302"/>
                  <a:gd name="connsiteY45" fmla="*/ 6869 h 12553"/>
                  <a:gd name="connsiteX46" fmla="*/ 5151 w 10302"/>
                  <a:gd name="connsiteY46" fmla="*/ 6354 h 12553"/>
                  <a:gd name="connsiteX47" fmla="*/ 5151 w 10302"/>
                  <a:gd name="connsiteY47" fmla="*/ 6354 h 12553"/>
                  <a:gd name="connsiteX48" fmla="*/ 4979 w 10302"/>
                  <a:gd name="connsiteY48" fmla="*/ 7899 h 12553"/>
                  <a:gd name="connsiteX49" fmla="*/ 4979 w 10302"/>
                  <a:gd name="connsiteY49" fmla="*/ 7899 h 12553"/>
                  <a:gd name="connsiteX50" fmla="*/ 4979 w 10302"/>
                  <a:gd name="connsiteY50" fmla="*/ 7899 h 12553"/>
                  <a:gd name="connsiteX51" fmla="*/ 4979 w 10302"/>
                  <a:gd name="connsiteY51" fmla="*/ 7899 h 1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0302" h="12553">
                    <a:moveTo>
                      <a:pt x="343" y="9788"/>
                    </a:moveTo>
                    <a:cubicBezTo>
                      <a:pt x="343" y="9616"/>
                      <a:pt x="0" y="9444"/>
                      <a:pt x="0" y="8414"/>
                    </a:cubicBezTo>
                    <a:lnTo>
                      <a:pt x="0" y="8414"/>
                    </a:lnTo>
                    <a:cubicBezTo>
                      <a:pt x="0" y="8414"/>
                      <a:pt x="0" y="8242"/>
                      <a:pt x="0" y="8242"/>
                    </a:cubicBezTo>
                    <a:lnTo>
                      <a:pt x="0" y="8242"/>
                    </a:lnTo>
                    <a:cubicBezTo>
                      <a:pt x="171" y="6010"/>
                      <a:pt x="1373" y="2748"/>
                      <a:pt x="1373" y="2576"/>
                    </a:cubicBezTo>
                    <a:lnTo>
                      <a:pt x="1373" y="2576"/>
                    </a:lnTo>
                    <a:lnTo>
                      <a:pt x="3606" y="3263"/>
                    </a:lnTo>
                    <a:lnTo>
                      <a:pt x="1889" y="1546"/>
                    </a:lnTo>
                    <a:cubicBezTo>
                      <a:pt x="2747" y="687"/>
                      <a:pt x="3777" y="0"/>
                      <a:pt x="5151" y="0"/>
                    </a:cubicBezTo>
                    <a:lnTo>
                      <a:pt x="5151" y="0"/>
                    </a:lnTo>
                    <a:cubicBezTo>
                      <a:pt x="9272" y="515"/>
                      <a:pt x="10131" y="3950"/>
                      <a:pt x="10303" y="6697"/>
                    </a:cubicBezTo>
                    <a:lnTo>
                      <a:pt x="10303" y="6697"/>
                    </a:lnTo>
                    <a:cubicBezTo>
                      <a:pt x="10303" y="7384"/>
                      <a:pt x="10131" y="8242"/>
                      <a:pt x="9959" y="9101"/>
                    </a:cubicBezTo>
                    <a:lnTo>
                      <a:pt x="9959" y="9101"/>
                    </a:lnTo>
                    <a:cubicBezTo>
                      <a:pt x="9787" y="9788"/>
                      <a:pt x="9444" y="10475"/>
                      <a:pt x="9101" y="10990"/>
                    </a:cubicBezTo>
                    <a:lnTo>
                      <a:pt x="9101" y="10990"/>
                    </a:lnTo>
                    <a:lnTo>
                      <a:pt x="8586" y="12020"/>
                    </a:lnTo>
                    <a:lnTo>
                      <a:pt x="8242" y="11677"/>
                    </a:lnTo>
                    <a:cubicBezTo>
                      <a:pt x="7384" y="12192"/>
                      <a:pt x="6525" y="12535"/>
                      <a:pt x="5666" y="12535"/>
                    </a:cubicBezTo>
                    <a:lnTo>
                      <a:pt x="5666" y="12535"/>
                    </a:lnTo>
                    <a:cubicBezTo>
                      <a:pt x="3262" y="12707"/>
                      <a:pt x="1202" y="11677"/>
                      <a:pt x="343" y="9788"/>
                    </a:cubicBezTo>
                    <a:lnTo>
                      <a:pt x="343" y="9788"/>
                    </a:lnTo>
                    <a:close/>
                    <a:moveTo>
                      <a:pt x="9787" y="8414"/>
                    </a:moveTo>
                    <a:cubicBezTo>
                      <a:pt x="9787" y="8586"/>
                      <a:pt x="9787" y="8586"/>
                      <a:pt x="9787" y="8758"/>
                    </a:cubicBezTo>
                    <a:lnTo>
                      <a:pt x="9787" y="8758"/>
                    </a:lnTo>
                    <a:cubicBezTo>
                      <a:pt x="9787" y="8758"/>
                      <a:pt x="9787" y="8758"/>
                      <a:pt x="9787" y="8758"/>
                    </a:cubicBezTo>
                    <a:lnTo>
                      <a:pt x="9787" y="8758"/>
                    </a:lnTo>
                    <a:cubicBezTo>
                      <a:pt x="9787" y="7727"/>
                      <a:pt x="9616" y="7384"/>
                      <a:pt x="9444" y="7212"/>
                    </a:cubicBezTo>
                    <a:lnTo>
                      <a:pt x="9444" y="7212"/>
                    </a:lnTo>
                    <a:cubicBezTo>
                      <a:pt x="9101" y="6697"/>
                      <a:pt x="9101" y="6697"/>
                      <a:pt x="8929" y="6697"/>
                    </a:cubicBezTo>
                    <a:lnTo>
                      <a:pt x="8929" y="6697"/>
                    </a:lnTo>
                    <a:lnTo>
                      <a:pt x="8757" y="6869"/>
                    </a:lnTo>
                    <a:lnTo>
                      <a:pt x="9787" y="8414"/>
                    </a:lnTo>
                    <a:lnTo>
                      <a:pt x="9787" y="8414"/>
                    </a:lnTo>
                    <a:close/>
                    <a:moveTo>
                      <a:pt x="4808" y="8586"/>
                    </a:moveTo>
                    <a:cubicBezTo>
                      <a:pt x="4808" y="8586"/>
                      <a:pt x="4808" y="8414"/>
                      <a:pt x="4808" y="8586"/>
                    </a:cubicBezTo>
                    <a:lnTo>
                      <a:pt x="4808" y="8586"/>
                    </a:lnTo>
                    <a:cubicBezTo>
                      <a:pt x="4808" y="8414"/>
                      <a:pt x="4808" y="8586"/>
                      <a:pt x="4808" y="8586"/>
                    </a:cubicBezTo>
                    <a:lnTo>
                      <a:pt x="4808" y="8586"/>
                    </a:lnTo>
                    <a:close/>
                    <a:moveTo>
                      <a:pt x="4979" y="7899"/>
                    </a:moveTo>
                    <a:cubicBezTo>
                      <a:pt x="4979" y="7727"/>
                      <a:pt x="5151" y="7556"/>
                      <a:pt x="5151" y="7384"/>
                    </a:cubicBezTo>
                    <a:lnTo>
                      <a:pt x="5151" y="7384"/>
                    </a:lnTo>
                    <a:lnTo>
                      <a:pt x="5151" y="7384"/>
                    </a:lnTo>
                    <a:cubicBezTo>
                      <a:pt x="5151" y="7384"/>
                      <a:pt x="5151" y="7212"/>
                      <a:pt x="5151" y="6869"/>
                    </a:cubicBezTo>
                    <a:lnTo>
                      <a:pt x="5151" y="6869"/>
                    </a:lnTo>
                    <a:cubicBezTo>
                      <a:pt x="5151" y="6697"/>
                      <a:pt x="5151" y="6525"/>
                      <a:pt x="5151" y="6354"/>
                    </a:cubicBezTo>
                    <a:lnTo>
                      <a:pt x="5151" y="6354"/>
                    </a:lnTo>
                    <a:cubicBezTo>
                      <a:pt x="5151" y="6869"/>
                      <a:pt x="4979" y="7384"/>
                      <a:pt x="4979" y="7899"/>
                    </a:cubicBezTo>
                    <a:lnTo>
                      <a:pt x="4979" y="7899"/>
                    </a:lnTo>
                    <a:cubicBezTo>
                      <a:pt x="4979" y="7727"/>
                      <a:pt x="4979" y="7727"/>
                      <a:pt x="4979" y="7899"/>
                    </a:cubicBezTo>
                    <a:lnTo>
                      <a:pt x="4979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4" name="图形 7">
              <a:extLst>
                <a:ext uri="{FF2B5EF4-FFF2-40B4-BE49-F238E27FC236}">
                  <a16:creationId xmlns:a16="http://schemas.microsoft.com/office/drawing/2014/main" xmlns="" id="{EE628D8A-737E-407F-B0A2-793B1C138ECF}"/>
                </a:ext>
              </a:extLst>
            </p:cNvPr>
            <p:cNvGrpSpPr/>
            <p:nvPr/>
          </p:nvGrpSpPr>
          <p:grpSpPr>
            <a:xfrm>
              <a:off x="687309" y="2975204"/>
              <a:ext cx="16141" cy="18717"/>
              <a:chOff x="687309" y="2975204"/>
              <a:chExt cx="16141" cy="18717"/>
            </a:xfrm>
            <a:solidFill>
              <a:srgbClr val="B4B4B4"/>
            </a:solidFill>
          </p:grpSpPr>
          <p:sp>
            <p:nvSpPr>
              <p:cNvPr id="1517" name="任意多边形: 形状 1516">
                <a:extLst>
                  <a:ext uri="{FF2B5EF4-FFF2-40B4-BE49-F238E27FC236}">
                    <a16:creationId xmlns:a16="http://schemas.microsoft.com/office/drawing/2014/main" xmlns="" id="{22042868-89CE-47FC-AC41-A4785117F7D6}"/>
                  </a:ext>
                </a:extLst>
              </p:cNvPr>
              <p:cNvSpPr/>
              <p:nvPr/>
            </p:nvSpPr>
            <p:spPr>
              <a:xfrm>
                <a:off x="689541" y="2977437"/>
                <a:ext cx="11333" cy="14080"/>
              </a:xfrm>
              <a:custGeom>
                <a:avLst/>
                <a:gdLst>
                  <a:gd name="connsiteX0" fmla="*/ 10131 w 11333"/>
                  <a:gd name="connsiteY0" fmla="*/ 8929 h 14080"/>
                  <a:gd name="connsiteX1" fmla="*/ 11333 w 11333"/>
                  <a:gd name="connsiteY1" fmla="*/ 3778 h 14080"/>
                  <a:gd name="connsiteX2" fmla="*/ 8758 w 11333"/>
                  <a:gd name="connsiteY2" fmla="*/ 0 h 14080"/>
                  <a:gd name="connsiteX3" fmla="*/ 0 w 11333"/>
                  <a:gd name="connsiteY3" fmla="*/ 5152 h 14080"/>
                  <a:gd name="connsiteX4" fmla="*/ 2576 w 11333"/>
                  <a:gd name="connsiteY4" fmla="*/ 7727 h 14080"/>
                  <a:gd name="connsiteX5" fmla="*/ 5151 w 11333"/>
                  <a:gd name="connsiteY5" fmla="*/ 8929 h 14080"/>
                  <a:gd name="connsiteX6" fmla="*/ 5151 w 11333"/>
                  <a:gd name="connsiteY6" fmla="*/ 14081 h 14080"/>
                  <a:gd name="connsiteX7" fmla="*/ 10131 w 11333"/>
                  <a:gd name="connsiteY7" fmla="*/ 8929 h 14080"/>
                  <a:gd name="connsiteX8" fmla="*/ 10131 w 11333"/>
                  <a:gd name="connsiteY8" fmla="*/ 8929 h 1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33" h="14080">
                    <a:moveTo>
                      <a:pt x="10131" y="8929"/>
                    </a:moveTo>
                    <a:cubicBezTo>
                      <a:pt x="10131" y="8929"/>
                      <a:pt x="11333" y="5152"/>
                      <a:pt x="11333" y="3778"/>
                    </a:cubicBezTo>
                    <a:cubicBezTo>
                      <a:pt x="11333" y="2576"/>
                      <a:pt x="10131" y="0"/>
                      <a:pt x="8758" y="0"/>
                    </a:cubicBezTo>
                    <a:cubicBezTo>
                      <a:pt x="6182" y="0"/>
                      <a:pt x="0" y="2576"/>
                      <a:pt x="0" y="5152"/>
                    </a:cubicBezTo>
                    <a:cubicBezTo>
                      <a:pt x="1202" y="7727"/>
                      <a:pt x="2576" y="7727"/>
                      <a:pt x="2576" y="7727"/>
                    </a:cubicBezTo>
                    <a:cubicBezTo>
                      <a:pt x="2576" y="7727"/>
                      <a:pt x="5151" y="6525"/>
                      <a:pt x="5151" y="8929"/>
                    </a:cubicBezTo>
                    <a:cubicBezTo>
                      <a:pt x="5151" y="11505"/>
                      <a:pt x="3949" y="14081"/>
                      <a:pt x="5151" y="14081"/>
                    </a:cubicBezTo>
                    <a:cubicBezTo>
                      <a:pt x="7727" y="14081"/>
                      <a:pt x="10131" y="8929"/>
                      <a:pt x="10131" y="8929"/>
                    </a:cubicBezTo>
                    <a:lnTo>
                      <a:pt x="10131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8" name="任意多边形: 形状 1517">
                <a:extLst>
                  <a:ext uri="{FF2B5EF4-FFF2-40B4-BE49-F238E27FC236}">
                    <a16:creationId xmlns:a16="http://schemas.microsoft.com/office/drawing/2014/main" xmlns="" id="{F46FFF72-F705-4D4D-A655-B27EE5779396}"/>
                  </a:ext>
                </a:extLst>
              </p:cNvPr>
              <p:cNvSpPr/>
              <p:nvPr/>
            </p:nvSpPr>
            <p:spPr>
              <a:xfrm>
                <a:off x="687309" y="2975204"/>
                <a:ext cx="16141" cy="18717"/>
              </a:xfrm>
              <a:custGeom>
                <a:avLst/>
                <a:gdLst>
                  <a:gd name="connsiteX0" fmla="*/ 6353 w 16141"/>
                  <a:gd name="connsiteY0" fmla="*/ 18717 h 18717"/>
                  <a:gd name="connsiteX1" fmla="*/ 5667 w 16141"/>
                  <a:gd name="connsiteY1" fmla="*/ 18030 h 18717"/>
                  <a:gd name="connsiteX2" fmla="*/ 5667 w 16141"/>
                  <a:gd name="connsiteY2" fmla="*/ 18030 h 18717"/>
                  <a:gd name="connsiteX3" fmla="*/ 4293 w 16141"/>
                  <a:gd name="connsiteY3" fmla="*/ 15454 h 18717"/>
                  <a:gd name="connsiteX4" fmla="*/ 4293 w 16141"/>
                  <a:gd name="connsiteY4" fmla="*/ 15454 h 18717"/>
                  <a:gd name="connsiteX5" fmla="*/ 4808 w 16141"/>
                  <a:gd name="connsiteY5" fmla="*/ 12364 h 18717"/>
                  <a:gd name="connsiteX6" fmla="*/ 4808 w 16141"/>
                  <a:gd name="connsiteY6" fmla="*/ 12364 h 18717"/>
                  <a:gd name="connsiteX7" fmla="*/ 1030 w 16141"/>
                  <a:gd name="connsiteY7" fmla="*/ 9444 h 18717"/>
                  <a:gd name="connsiteX8" fmla="*/ 1030 w 16141"/>
                  <a:gd name="connsiteY8" fmla="*/ 9444 h 18717"/>
                  <a:gd name="connsiteX9" fmla="*/ 515 w 16141"/>
                  <a:gd name="connsiteY9" fmla="*/ 9101 h 18717"/>
                  <a:gd name="connsiteX10" fmla="*/ 515 w 16141"/>
                  <a:gd name="connsiteY10" fmla="*/ 9101 h 18717"/>
                  <a:gd name="connsiteX11" fmla="*/ 172 w 16141"/>
                  <a:gd name="connsiteY11" fmla="*/ 7556 h 18717"/>
                  <a:gd name="connsiteX12" fmla="*/ 172 w 16141"/>
                  <a:gd name="connsiteY12" fmla="*/ 7556 h 18717"/>
                  <a:gd name="connsiteX13" fmla="*/ 0 w 16141"/>
                  <a:gd name="connsiteY13" fmla="*/ 7556 h 18717"/>
                  <a:gd name="connsiteX14" fmla="*/ 10303 w 16141"/>
                  <a:gd name="connsiteY14" fmla="*/ 172 h 18717"/>
                  <a:gd name="connsiteX15" fmla="*/ 10303 w 16141"/>
                  <a:gd name="connsiteY15" fmla="*/ 172 h 18717"/>
                  <a:gd name="connsiteX16" fmla="*/ 10646 w 16141"/>
                  <a:gd name="connsiteY16" fmla="*/ 0 h 18717"/>
                  <a:gd name="connsiteX17" fmla="*/ 10646 w 16141"/>
                  <a:gd name="connsiteY17" fmla="*/ 0 h 18717"/>
                  <a:gd name="connsiteX18" fmla="*/ 11677 w 16141"/>
                  <a:gd name="connsiteY18" fmla="*/ 0 h 18717"/>
                  <a:gd name="connsiteX19" fmla="*/ 11677 w 16141"/>
                  <a:gd name="connsiteY19" fmla="*/ 0 h 18717"/>
                  <a:gd name="connsiteX20" fmla="*/ 11677 w 16141"/>
                  <a:gd name="connsiteY20" fmla="*/ 0 h 18717"/>
                  <a:gd name="connsiteX21" fmla="*/ 11677 w 16141"/>
                  <a:gd name="connsiteY21" fmla="*/ 0 h 18717"/>
                  <a:gd name="connsiteX22" fmla="*/ 11677 w 16141"/>
                  <a:gd name="connsiteY22" fmla="*/ 0 h 18717"/>
                  <a:gd name="connsiteX23" fmla="*/ 16141 w 16141"/>
                  <a:gd name="connsiteY23" fmla="*/ 6010 h 18717"/>
                  <a:gd name="connsiteX24" fmla="*/ 16141 w 16141"/>
                  <a:gd name="connsiteY24" fmla="*/ 6010 h 18717"/>
                  <a:gd name="connsiteX25" fmla="*/ 14768 w 16141"/>
                  <a:gd name="connsiteY25" fmla="*/ 11848 h 18717"/>
                  <a:gd name="connsiteX26" fmla="*/ 14768 w 16141"/>
                  <a:gd name="connsiteY26" fmla="*/ 11848 h 18717"/>
                  <a:gd name="connsiteX27" fmla="*/ 12535 w 16141"/>
                  <a:gd name="connsiteY27" fmla="*/ 11162 h 18717"/>
                  <a:gd name="connsiteX28" fmla="*/ 14768 w 16141"/>
                  <a:gd name="connsiteY28" fmla="*/ 12192 h 18717"/>
                  <a:gd name="connsiteX29" fmla="*/ 7555 w 16141"/>
                  <a:gd name="connsiteY29" fmla="*/ 18717 h 18717"/>
                  <a:gd name="connsiteX30" fmla="*/ 7555 w 16141"/>
                  <a:gd name="connsiteY30" fmla="*/ 18717 h 18717"/>
                  <a:gd name="connsiteX31" fmla="*/ 6353 w 16141"/>
                  <a:gd name="connsiteY31" fmla="*/ 18717 h 18717"/>
                  <a:gd name="connsiteX32" fmla="*/ 6353 w 16141"/>
                  <a:gd name="connsiteY32" fmla="*/ 18717 h 18717"/>
                  <a:gd name="connsiteX33" fmla="*/ 6869 w 16141"/>
                  <a:gd name="connsiteY33" fmla="*/ 18717 h 18717"/>
                  <a:gd name="connsiteX34" fmla="*/ 6869 w 16141"/>
                  <a:gd name="connsiteY34" fmla="*/ 18717 h 18717"/>
                  <a:gd name="connsiteX35" fmla="*/ 6869 w 16141"/>
                  <a:gd name="connsiteY35" fmla="*/ 18717 h 18717"/>
                  <a:gd name="connsiteX36" fmla="*/ 6869 w 16141"/>
                  <a:gd name="connsiteY36" fmla="*/ 18717 h 18717"/>
                  <a:gd name="connsiteX37" fmla="*/ 6869 w 16141"/>
                  <a:gd name="connsiteY37" fmla="*/ 18717 h 18717"/>
                  <a:gd name="connsiteX38" fmla="*/ 6869 w 16141"/>
                  <a:gd name="connsiteY38" fmla="*/ 18717 h 18717"/>
                  <a:gd name="connsiteX39" fmla="*/ 9788 w 16141"/>
                  <a:gd name="connsiteY39" fmla="*/ 10818 h 18717"/>
                  <a:gd name="connsiteX40" fmla="*/ 10131 w 16141"/>
                  <a:gd name="connsiteY40" fmla="*/ 10303 h 18717"/>
                  <a:gd name="connsiteX41" fmla="*/ 10131 w 16141"/>
                  <a:gd name="connsiteY41" fmla="*/ 10303 h 18717"/>
                  <a:gd name="connsiteX42" fmla="*/ 11162 w 16141"/>
                  <a:gd name="connsiteY42" fmla="*/ 6182 h 18717"/>
                  <a:gd name="connsiteX43" fmla="*/ 11162 w 16141"/>
                  <a:gd name="connsiteY43" fmla="*/ 6182 h 18717"/>
                  <a:gd name="connsiteX44" fmla="*/ 10646 w 16141"/>
                  <a:gd name="connsiteY44" fmla="*/ 4808 h 18717"/>
                  <a:gd name="connsiteX45" fmla="*/ 10646 w 16141"/>
                  <a:gd name="connsiteY45" fmla="*/ 4808 h 18717"/>
                  <a:gd name="connsiteX46" fmla="*/ 4980 w 16141"/>
                  <a:gd name="connsiteY46" fmla="*/ 7212 h 18717"/>
                  <a:gd name="connsiteX47" fmla="*/ 4980 w 16141"/>
                  <a:gd name="connsiteY47" fmla="*/ 7212 h 18717"/>
                  <a:gd name="connsiteX48" fmla="*/ 4980 w 16141"/>
                  <a:gd name="connsiteY48" fmla="*/ 7212 h 18717"/>
                  <a:gd name="connsiteX49" fmla="*/ 4980 w 16141"/>
                  <a:gd name="connsiteY49" fmla="*/ 7212 h 18717"/>
                  <a:gd name="connsiteX50" fmla="*/ 6010 w 16141"/>
                  <a:gd name="connsiteY50" fmla="*/ 7040 h 18717"/>
                  <a:gd name="connsiteX51" fmla="*/ 6010 w 16141"/>
                  <a:gd name="connsiteY51" fmla="*/ 7040 h 18717"/>
                  <a:gd name="connsiteX52" fmla="*/ 6010 w 16141"/>
                  <a:gd name="connsiteY52" fmla="*/ 7040 h 18717"/>
                  <a:gd name="connsiteX53" fmla="*/ 6010 w 16141"/>
                  <a:gd name="connsiteY53" fmla="*/ 7040 h 18717"/>
                  <a:gd name="connsiteX54" fmla="*/ 9788 w 16141"/>
                  <a:gd name="connsiteY54" fmla="*/ 10818 h 18717"/>
                  <a:gd name="connsiteX55" fmla="*/ 9788 w 16141"/>
                  <a:gd name="connsiteY55" fmla="*/ 10818 h 18717"/>
                  <a:gd name="connsiteX56" fmla="*/ 3778 w 16141"/>
                  <a:gd name="connsiteY56" fmla="*/ 9273 h 18717"/>
                  <a:gd name="connsiteX57" fmla="*/ 3778 w 16141"/>
                  <a:gd name="connsiteY57" fmla="*/ 9273 h 18717"/>
                  <a:gd name="connsiteX58" fmla="*/ 3778 w 16141"/>
                  <a:gd name="connsiteY58" fmla="*/ 9273 h 18717"/>
                  <a:gd name="connsiteX59" fmla="*/ 3778 w 16141"/>
                  <a:gd name="connsiteY59" fmla="*/ 9273 h 18717"/>
                  <a:gd name="connsiteX60" fmla="*/ 3778 w 16141"/>
                  <a:gd name="connsiteY60" fmla="*/ 9273 h 18717"/>
                  <a:gd name="connsiteX61" fmla="*/ 2232 w 16141"/>
                  <a:gd name="connsiteY61" fmla="*/ 7384 h 18717"/>
                  <a:gd name="connsiteX62" fmla="*/ 4465 w 16141"/>
                  <a:gd name="connsiteY62" fmla="*/ 6354 h 18717"/>
                  <a:gd name="connsiteX63" fmla="*/ 4465 w 16141"/>
                  <a:gd name="connsiteY63" fmla="*/ 6354 h 18717"/>
                  <a:gd name="connsiteX64" fmla="*/ 4465 w 16141"/>
                  <a:gd name="connsiteY64" fmla="*/ 6354 h 18717"/>
                  <a:gd name="connsiteX65" fmla="*/ 2232 w 16141"/>
                  <a:gd name="connsiteY65" fmla="*/ 7384 h 18717"/>
                  <a:gd name="connsiteX66" fmla="*/ 2232 w 16141"/>
                  <a:gd name="connsiteY66" fmla="*/ 7384 h 18717"/>
                  <a:gd name="connsiteX67" fmla="*/ 10475 w 16141"/>
                  <a:gd name="connsiteY67" fmla="*/ 4636 h 18717"/>
                  <a:gd name="connsiteX68" fmla="*/ 10475 w 16141"/>
                  <a:gd name="connsiteY68" fmla="*/ 4636 h 18717"/>
                  <a:gd name="connsiteX69" fmla="*/ 10475 w 16141"/>
                  <a:gd name="connsiteY69" fmla="*/ 4636 h 18717"/>
                  <a:gd name="connsiteX70" fmla="*/ 10475 w 16141"/>
                  <a:gd name="connsiteY70" fmla="*/ 4636 h 18717"/>
                  <a:gd name="connsiteX71" fmla="*/ 10475 w 16141"/>
                  <a:gd name="connsiteY71" fmla="*/ 4636 h 18717"/>
                  <a:gd name="connsiteX72" fmla="*/ 10475 w 16141"/>
                  <a:gd name="connsiteY72" fmla="*/ 4636 h 1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6141" h="18717">
                    <a:moveTo>
                      <a:pt x="6353" y="18717"/>
                    </a:moveTo>
                    <a:lnTo>
                      <a:pt x="5667" y="18030"/>
                    </a:lnTo>
                    <a:lnTo>
                      <a:pt x="5667" y="18030"/>
                    </a:lnTo>
                    <a:cubicBezTo>
                      <a:pt x="4808" y="17172"/>
                      <a:pt x="4293" y="15970"/>
                      <a:pt x="4293" y="15454"/>
                    </a:cubicBezTo>
                    <a:lnTo>
                      <a:pt x="4293" y="15454"/>
                    </a:lnTo>
                    <a:cubicBezTo>
                      <a:pt x="4293" y="14252"/>
                      <a:pt x="4636" y="13222"/>
                      <a:pt x="4808" y="12364"/>
                    </a:cubicBezTo>
                    <a:lnTo>
                      <a:pt x="4808" y="12364"/>
                    </a:lnTo>
                    <a:cubicBezTo>
                      <a:pt x="3949" y="12364"/>
                      <a:pt x="1545" y="11677"/>
                      <a:pt x="1030" y="9444"/>
                    </a:cubicBezTo>
                    <a:lnTo>
                      <a:pt x="1030" y="9444"/>
                    </a:lnTo>
                    <a:cubicBezTo>
                      <a:pt x="859" y="9444"/>
                      <a:pt x="859" y="9273"/>
                      <a:pt x="515" y="9101"/>
                    </a:cubicBezTo>
                    <a:lnTo>
                      <a:pt x="515" y="9101"/>
                    </a:lnTo>
                    <a:cubicBezTo>
                      <a:pt x="515" y="9101"/>
                      <a:pt x="172" y="8414"/>
                      <a:pt x="172" y="7556"/>
                    </a:cubicBezTo>
                    <a:lnTo>
                      <a:pt x="172" y="7556"/>
                    </a:lnTo>
                    <a:lnTo>
                      <a:pt x="0" y="7556"/>
                    </a:lnTo>
                    <a:cubicBezTo>
                      <a:pt x="1202" y="2061"/>
                      <a:pt x="6697" y="859"/>
                      <a:pt x="10303" y="172"/>
                    </a:cubicBezTo>
                    <a:lnTo>
                      <a:pt x="10303" y="172"/>
                    </a:lnTo>
                    <a:cubicBezTo>
                      <a:pt x="10475" y="172"/>
                      <a:pt x="10646" y="0"/>
                      <a:pt x="10646" y="0"/>
                    </a:cubicBezTo>
                    <a:lnTo>
                      <a:pt x="10646" y="0"/>
                    </a:lnTo>
                    <a:cubicBezTo>
                      <a:pt x="11333" y="0"/>
                      <a:pt x="11505" y="0"/>
                      <a:pt x="11677" y="0"/>
                    </a:cubicBezTo>
                    <a:lnTo>
                      <a:pt x="11677" y="0"/>
                    </a:lnTo>
                    <a:cubicBezTo>
                      <a:pt x="11677" y="0"/>
                      <a:pt x="11677" y="0"/>
                      <a:pt x="11677" y="0"/>
                    </a:cubicBezTo>
                    <a:lnTo>
                      <a:pt x="11677" y="0"/>
                    </a:lnTo>
                    <a:lnTo>
                      <a:pt x="11677" y="0"/>
                    </a:lnTo>
                    <a:cubicBezTo>
                      <a:pt x="15454" y="1030"/>
                      <a:pt x="15626" y="3778"/>
                      <a:pt x="16141" y="6010"/>
                    </a:cubicBezTo>
                    <a:lnTo>
                      <a:pt x="16141" y="6010"/>
                    </a:lnTo>
                    <a:cubicBezTo>
                      <a:pt x="16141" y="8242"/>
                      <a:pt x="14768" y="11677"/>
                      <a:pt x="14768" y="11848"/>
                    </a:cubicBezTo>
                    <a:lnTo>
                      <a:pt x="14768" y="11848"/>
                    </a:lnTo>
                    <a:lnTo>
                      <a:pt x="12535" y="11162"/>
                    </a:lnTo>
                    <a:lnTo>
                      <a:pt x="14768" y="12192"/>
                    </a:lnTo>
                    <a:cubicBezTo>
                      <a:pt x="14424" y="12192"/>
                      <a:pt x="13050" y="17858"/>
                      <a:pt x="7555" y="18717"/>
                    </a:cubicBezTo>
                    <a:lnTo>
                      <a:pt x="7555" y="18717"/>
                    </a:lnTo>
                    <a:lnTo>
                      <a:pt x="6353" y="18717"/>
                    </a:lnTo>
                    <a:lnTo>
                      <a:pt x="6353" y="18717"/>
                    </a:lnTo>
                    <a:close/>
                    <a:moveTo>
                      <a:pt x="6869" y="18717"/>
                    </a:moveTo>
                    <a:lnTo>
                      <a:pt x="6869" y="18717"/>
                    </a:lnTo>
                    <a:lnTo>
                      <a:pt x="6869" y="18717"/>
                    </a:lnTo>
                    <a:lnTo>
                      <a:pt x="6869" y="18717"/>
                    </a:lnTo>
                    <a:lnTo>
                      <a:pt x="6869" y="18717"/>
                    </a:lnTo>
                    <a:lnTo>
                      <a:pt x="6869" y="18717"/>
                    </a:lnTo>
                    <a:close/>
                    <a:moveTo>
                      <a:pt x="9788" y="10818"/>
                    </a:moveTo>
                    <a:cubicBezTo>
                      <a:pt x="9960" y="10646"/>
                      <a:pt x="10131" y="10475"/>
                      <a:pt x="10131" y="10303"/>
                    </a:cubicBezTo>
                    <a:lnTo>
                      <a:pt x="10131" y="10303"/>
                    </a:lnTo>
                    <a:cubicBezTo>
                      <a:pt x="10303" y="9616"/>
                      <a:pt x="11333" y="6354"/>
                      <a:pt x="11162" y="6182"/>
                    </a:cubicBezTo>
                    <a:lnTo>
                      <a:pt x="11162" y="6182"/>
                    </a:lnTo>
                    <a:cubicBezTo>
                      <a:pt x="11162" y="6182"/>
                      <a:pt x="10818" y="5323"/>
                      <a:pt x="10646" y="4808"/>
                    </a:cubicBezTo>
                    <a:lnTo>
                      <a:pt x="10646" y="4808"/>
                    </a:lnTo>
                    <a:cubicBezTo>
                      <a:pt x="9273" y="4980"/>
                      <a:pt x="6010" y="6182"/>
                      <a:pt x="4980" y="7212"/>
                    </a:cubicBezTo>
                    <a:lnTo>
                      <a:pt x="4980" y="7212"/>
                    </a:lnTo>
                    <a:cubicBezTo>
                      <a:pt x="4980" y="7212"/>
                      <a:pt x="4980" y="7212"/>
                      <a:pt x="4980" y="7212"/>
                    </a:cubicBezTo>
                    <a:lnTo>
                      <a:pt x="4980" y="7212"/>
                    </a:lnTo>
                    <a:cubicBezTo>
                      <a:pt x="5323" y="7212"/>
                      <a:pt x="5667" y="7040"/>
                      <a:pt x="6010" y="7040"/>
                    </a:cubicBezTo>
                    <a:lnTo>
                      <a:pt x="6010" y="7040"/>
                    </a:lnTo>
                    <a:cubicBezTo>
                      <a:pt x="6010" y="7040"/>
                      <a:pt x="6010" y="7040"/>
                      <a:pt x="6010" y="7040"/>
                    </a:cubicBezTo>
                    <a:lnTo>
                      <a:pt x="6010" y="7040"/>
                    </a:lnTo>
                    <a:cubicBezTo>
                      <a:pt x="7555" y="7212"/>
                      <a:pt x="9444" y="8758"/>
                      <a:pt x="9788" y="10818"/>
                    </a:cubicBezTo>
                    <a:lnTo>
                      <a:pt x="9788" y="10818"/>
                    </a:lnTo>
                    <a:close/>
                    <a:moveTo>
                      <a:pt x="3778" y="9273"/>
                    </a:moveTo>
                    <a:cubicBezTo>
                      <a:pt x="3778" y="9273"/>
                      <a:pt x="3949" y="9273"/>
                      <a:pt x="3778" y="9273"/>
                    </a:cubicBezTo>
                    <a:lnTo>
                      <a:pt x="3778" y="9273"/>
                    </a:lnTo>
                    <a:cubicBezTo>
                      <a:pt x="3949" y="9273"/>
                      <a:pt x="3778" y="9273"/>
                      <a:pt x="3778" y="9273"/>
                    </a:cubicBezTo>
                    <a:lnTo>
                      <a:pt x="3778" y="9273"/>
                    </a:lnTo>
                    <a:close/>
                    <a:moveTo>
                      <a:pt x="2232" y="7384"/>
                    </a:moveTo>
                    <a:lnTo>
                      <a:pt x="4465" y="6354"/>
                    </a:lnTo>
                    <a:lnTo>
                      <a:pt x="4465" y="6354"/>
                    </a:lnTo>
                    <a:lnTo>
                      <a:pt x="4465" y="6354"/>
                    </a:lnTo>
                    <a:lnTo>
                      <a:pt x="2232" y="7384"/>
                    </a:lnTo>
                    <a:lnTo>
                      <a:pt x="2232" y="7384"/>
                    </a:lnTo>
                    <a:close/>
                    <a:moveTo>
                      <a:pt x="10475" y="4636"/>
                    </a:moveTo>
                    <a:lnTo>
                      <a:pt x="10475" y="4636"/>
                    </a:lnTo>
                    <a:lnTo>
                      <a:pt x="10475" y="4636"/>
                    </a:lnTo>
                    <a:lnTo>
                      <a:pt x="10475" y="4636"/>
                    </a:lnTo>
                    <a:lnTo>
                      <a:pt x="10475" y="4636"/>
                    </a:lnTo>
                    <a:lnTo>
                      <a:pt x="10475" y="463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5" name="图形 7">
              <a:extLst>
                <a:ext uri="{FF2B5EF4-FFF2-40B4-BE49-F238E27FC236}">
                  <a16:creationId xmlns:a16="http://schemas.microsoft.com/office/drawing/2014/main" xmlns="" id="{EE046A12-4870-488D-B337-7A49C136EBBF}"/>
                </a:ext>
              </a:extLst>
            </p:cNvPr>
            <p:cNvGrpSpPr/>
            <p:nvPr/>
          </p:nvGrpSpPr>
          <p:grpSpPr>
            <a:xfrm>
              <a:off x="736566" y="2993235"/>
              <a:ext cx="8611" cy="12191"/>
              <a:chOff x="736566" y="2993235"/>
              <a:chExt cx="8611" cy="12191"/>
            </a:xfrm>
            <a:solidFill>
              <a:srgbClr val="B4B4B4"/>
            </a:solidFill>
          </p:grpSpPr>
          <p:sp>
            <p:nvSpPr>
              <p:cNvPr id="1515" name="任意多边形: 形状 1514">
                <a:extLst>
                  <a:ext uri="{FF2B5EF4-FFF2-40B4-BE49-F238E27FC236}">
                    <a16:creationId xmlns:a16="http://schemas.microsoft.com/office/drawing/2014/main" xmlns="" id="{2A85E812-C1D4-421B-B70B-B830A7A48EEC}"/>
                  </a:ext>
                </a:extLst>
              </p:cNvPr>
              <p:cNvSpPr/>
              <p:nvPr/>
            </p:nvSpPr>
            <p:spPr>
              <a:xfrm>
                <a:off x="738881" y="2995708"/>
                <a:ext cx="3720" cy="7328"/>
              </a:xfrm>
              <a:custGeom>
                <a:avLst/>
                <a:gdLst>
                  <a:gd name="connsiteX0" fmla="*/ 1145 w 3720"/>
                  <a:gd name="connsiteY0" fmla="*/ 790 h 7328"/>
                  <a:gd name="connsiteX1" fmla="*/ 1145 w 3720"/>
                  <a:gd name="connsiteY1" fmla="*/ 7143 h 7328"/>
                  <a:gd name="connsiteX2" fmla="*/ 3721 w 3720"/>
                  <a:gd name="connsiteY2" fmla="*/ 1992 h 7328"/>
                  <a:gd name="connsiteX3" fmla="*/ 1145 w 3720"/>
                  <a:gd name="connsiteY3" fmla="*/ 790 h 7328"/>
                  <a:gd name="connsiteX4" fmla="*/ 1145 w 3720"/>
                  <a:gd name="connsiteY4" fmla="*/ 790 h 7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0" h="7328">
                    <a:moveTo>
                      <a:pt x="1145" y="790"/>
                    </a:moveTo>
                    <a:cubicBezTo>
                      <a:pt x="1145" y="790"/>
                      <a:pt x="-1431" y="5769"/>
                      <a:pt x="1145" y="7143"/>
                    </a:cubicBezTo>
                    <a:cubicBezTo>
                      <a:pt x="2347" y="8345"/>
                      <a:pt x="3721" y="3365"/>
                      <a:pt x="3721" y="1992"/>
                    </a:cubicBezTo>
                    <a:cubicBezTo>
                      <a:pt x="3721" y="-412"/>
                      <a:pt x="1145" y="-412"/>
                      <a:pt x="1145" y="790"/>
                    </a:cubicBezTo>
                    <a:lnTo>
                      <a:pt x="1145" y="7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6" name="任意多边形: 形状 1515">
                <a:extLst>
                  <a:ext uri="{FF2B5EF4-FFF2-40B4-BE49-F238E27FC236}">
                    <a16:creationId xmlns:a16="http://schemas.microsoft.com/office/drawing/2014/main" xmlns="" id="{41019389-E266-4E18-A895-400BBA1D7FAF}"/>
                  </a:ext>
                </a:extLst>
              </p:cNvPr>
              <p:cNvSpPr/>
              <p:nvPr/>
            </p:nvSpPr>
            <p:spPr>
              <a:xfrm>
                <a:off x="736566" y="2993235"/>
                <a:ext cx="8611" cy="12191"/>
              </a:xfrm>
              <a:custGeom>
                <a:avLst/>
                <a:gdLst>
                  <a:gd name="connsiteX0" fmla="*/ 2429 w 8611"/>
                  <a:gd name="connsiteY0" fmla="*/ 11848 h 12191"/>
                  <a:gd name="connsiteX1" fmla="*/ 25 w 8611"/>
                  <a:gd name="connsiteY1" fmla="*/ 7384 h 12191"/>
                  <a:gd name="connsiteX2" fmla="*/ 25 w 8611"/>
                  <a:gd name="connsiteY2" fmla="*/ 7384 h 12191"/>
                  <a:gd name="connsiteX3" fmla="*/ 1227 w 8611"/>
                  <a:gd name="connsiteY3" fmla="*/ 2747 h 12191"/>
                  <a:gd name="connsiteX4" fmla="*/ 1227 w 8611"/>
                  <a:gd name="connsiteY4" fmla="*/ 2747 h 12191"/>
                  <a:gd name="connsiteX5" fmla="*/ 4662 w 8611"/>
                  <a:gd name="connsiteY5" fmla="*/ 0 h 12191"/>
                  <a:gd name="connsiteX6" fmla="*/ 4662 w 8611"/>
                  <a:gd name="connsiteY6" fmla="*/ 0 h 12191"/>
                  <a:gd name="connsiteX7" fmla="*/ 8611 w 8611"/>
                  <a:gd name="connsiteY7" fmla="*/ 4465 h 12191"/>
                  <a:gd name="connsiteX8" fmla="*/ 8611 w 8611"/>
                  <a:gd name="connsiteY8" fmla="*/ 4465 h 12191"/>
                  <a:gd name="connsiteX9" fmla="*/ 8611 w 8611"/>
                  <a:gd name="connsiteY9" fmla="*/ 4465 h 12191"/>
                  <a:gd name="connsiteX10" fmla="*/ 4147 w 8611"/>
                  <a:gd name="connsiteY10" fmla="*/ 12192 h 12191"/>
                  <a:gd name="connsiteX11" fmla="*/ 4147 w 8611"/>
                  <a:gd name="connsiteY11" fmla="*/ 12192 h 12191"/>
                  <a:gd name="connsiteX12" fmla="*/ 2429 w 8611"/>
                  <a:gd name="connsiteY12" fmla="*/ 11848 h 12191"/>
                  <a:gd name="connsiteX13" fmla="*/ 2429 w 8611"/>
                  <a:gd name="connsiteY13" fmla="*/ 11848 h 12191"/>
                  <a:gd name="connsiteX14" fmla="*/ 8439 w 8611"/>
                  <a:gd name="connsiteY14" fmla="*/ 4465 h 12191"/>
                  <a:gd name="connsiteX15" fmla="*/ 8268 w 8611"/>
                  <a:gd name="connsiteY15" fmla="*/ 3606 h 12191"/>
                  <a:gd name="connsiteX16" fmla="*/ 8268 w 8611"/>
                  <a:gd name="connsiteY16" fmla="*/ 3606 h 12191"/>
                  <a:gd name="connsiteX17" fmla="*/ 8439 w 8611"/>
                  <a:gd name="connsiteY17" fmla="*/ 4465 h 12191"/>
                  <a:gd name="connsiteX18" fmla="*/ 8439 w 8611"/>
                  <a:gd name="connsiteY18" fmla="*/ 4465 h 12191"/>
                  <a:gd name="connsiteX19" fmla="*/ 8439 w 8611"/>
                  <a:gd name="connsiteY19" fmla="*/ 4465 h 12191"/>
                  <a:gd name="connsiteX20" fmla="*/ 8439 w 8611"/>
                  <a:gd name="connsiteY20" fmla="*/ 4465 h 12191"/>
                  <a:gd name="connsiteX21" fmla="*/ 3460 w 8611"/>
                  <a:gd name="connsiteY21" fmla="*/ 3263 h 12191"/>
                  <a:gd name="connsiteX22" fmla="*/ 3460 w 8611"/>
                  <a:gd name="connsiteY22" fmla="*/ 3263 h 12191"/>
                  <a:gd name="connsiteX23" fmla="*/ 3460 w 8611"/>
                  <a:gd name="connsiteY23" fmla="*/ 3263 h 12191"/>
                  <a:gd name="connsiteX24" fmla="*/ 3460 w 8611"/>
                  <a:gd name="connsiteY24" fmla="*/ 3263 h 1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611" h="12191">
                    <a:moveTo>
                      <a:pt x="2429" y="11848"/>
                    </a:moveTo>
                    <a:cubicBezTo>
                      <a:pt x="541" y="10818"/>
                      <a:pt x="-146" y="8757"/>
                      <a:pt x="25" y="7384"/>
                    </a:cubicBezTo>
                    <a:lnTo>
                      <a:pt x="25" y="7384"/>
                    </a:lnTo>
                    <a:cubicBezTo>
                      <a:pt x="25" y="5323"/>
                      <a:pt x="712" y="3606"/>
                      <a:pt x="1227" y="2747"/>
                    </a:cubicBezTo>
                    <a:lnTo>
                      <a:pt x="1227" y="2747"/>
                    </a:lnTo>
                    <a:cubicBezTo>
                      <a:pt x="1571" y="1030"/>
                      <a:pt x="3288" y="0"/>
                      <a:pt x="4662" y="0"/>
                    </a:cubicBezTo>
                    <a:lnTo>
                      <a:pt x="4662" y="0"/>
                    </a:lnTo>
                    <a:cubicBezTo>
                      <a:pt x="6894" y="0"/>
                      <a:pt x="8611" y="2061"/>
                      <a:pt x="8611" y="4465"/>
                    </a:cubicBezTo>
                    <a:lnTo>
                      <a:pt x="8611" y="4465"/>
                    </a:lnTo>
                    <a:lnTo>
                      <a:pt x="8611" y="4465"/>
                    </a:lnTo>
                    <a:cubicBezTo>
                      <a:pt x="7753" y="6525"/>
                      <a:pt x="9470" y="9959"/>
                      <a:pt x="4147" y="12192"/>
                    </a:cubicBezTo>
                    <a:lnTo>
                      <a:pt x="4147" y="12192"/>
                    </a:lnTo>
                    <a:cubicBezTo>
                      <a:pt x="2945" y="12192"/>
                      <a:pt x="2258" y="11848"/>
                      <a:pt x="2429" y="11848"/>
                    </a:cubicBezTo>
                    <a:lnTo>
                      <a:pt x="2429" y="11848"/>
                    </a:lnTo>
                    <a:close/>
                    <a:moveTo>
                      <a:pt x="8439" y="4465"/>
                    </a:moveTo>
                    <a:cubicBezTo>
                      <a:pt x="8439" y="4293"/>
                      <a:pt x="8439" y="3949"/>
                      <a:pt x="8268" y="3606"/>
                    </a:cubicBezTo>
                    <a:lnTo>
                      <a:pt x="8268" y="3606"/>
                    </a:lnTo>
                    <a:cubicBezTo>
                      <a:pt x="8268" y="3949"/>
                      <a:pt x="8439" y="4293"/>
                      <a:pt x="8439" y="4465"/>
                    </a:cubicBezTo>
                    <a:lnTo>
                      <a:pt x="8439" y="4465"/>
                    </a:lnTo>
                    <a:lnTo>
                      <a:pt x="8439" y="4465"/>
                    </a:lnTo>
                    <a:lnTo>
                      <a:pt x="8439" y="4465"/>
                    </a:lnTo>
                    <a:close/>
                    <a:moveTo>
                      <a:pt x="3460" y="3263"/>
                    </a:moveTo>
                    <a:lnTo>
                      <a:pt x="3460" y="3263"/>
                    </a:lnTo>
                    <a:lnTo>
                      <a:pt x="3460" y="3263"/>
                    </a:lnTo>
                    <a:lnTo>
                      <a:pt x="3460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6" name="图形 7">
              <a:extLst>
                <a:ext uri="{FF2B5EF4-FFF2-40B4-BE49-F238E27FC236}">
                  <a16:creationId xmlns:a16="http://schemas.microsoft.com/office/drawing/2014/main" xmlns="" id="{5E635B01-91B7-4BB9-8F54-BAE9699E08AC}"/>
                </a:ext>
              </a:extLst>
            </p:cNvPr>
            <p:cNvGrpSpPr/>
            <p:nvPr/>
          </p:nvGrpSpPr>
          <p:grpSpPr>
            <a:xfrm>
              <a:off x="724227" y="3024143"/>
              <a:ext cx="9444" cy="10818"/>
              <a:chOff x="724227" y="3024143"/>
              <a:chExt cx="9444" cy="10818"/>
            </a:xfrm>
            <a:solidFill>
              <a:srgbClr val="B4B4B4"/>
            </a:solidFill>
          </p:grpSpPr>
          <p:sp>
            <p:nvSpPr>
              <p:cNvPr id="1513" name="任意多边形: 形状 1512">
                <a:extLst>
                  <a:ext uri="{FF2B5EF4-FFF2-40B4-BE49-F238E27FC236}">
                    <a16:creationId xmlns:a16="http://schemas.microsoft.com/office/drawing/2014/main" xmlns="" id="{16AB7ADC-FABE-44B4-A245-16FFCBC2F6F0}"/>
                  </a:ext>
                </a:extLst>
              </p:cNvPr>
              <p:cNvSpPr/>
              <p:nvPr/>
            </p:nvSpPr>
            <p:spPr>
              <a:xfrm>
                <a:off x="726763" y="3026520"/>
                <a:ext cx="4676" cy="6005"/>
              </a:xfrm>
              <a:custGeom>
                <a:avLst/>
                <a:gdLst>
                  <a:gd name="connsiteX0" fmla="*/ 2101 w 4676"/>
                  <a:gd name="connsiteY0" fmla="*/ 542 h 6005"/>
                  <a:gd name="connsiteX1" fmla="*/ 899 w 4676"/>
                  <a:gd name="connsiteY1" fmla="*/ 5694 h 6005"/>
                  <a:gd name="connsiteX2" fmla="*/ 4677 w 4676"/>
                  <a:gd name="connsiteY2" fmla="*/ 3118 h 6005"/>
                  <a:gd name="connsiteX3" fmla="*/ 2101 w 4676"/>
                  <a:gd name="connsiteY3" fmla="*/ 542 h 6005"/>
                  <a:gd name="connsiteX4" fmla="*/ 2101 w 4676"/>
                  <a:gd name="connsiteY4" fmla="*/ 542 h 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6" h="6005">
                    <a:moveTo>
                      <a:pt x="2101" y="542"/>
                    </a:moveTo>
                    <a:cubicBezTo>
                      <a:pt x="2101" y="542"/>
                      <a:pt x="-1677" y="5694"/>
                      <a:pt x="899" y="5694"/>
                    </a:cubicBezTo>
                    <a:cubicBezTo>
                      <a:pt x="2101" y="6896"/>
                      <a:pt x="4677" y="4320"/>
                      <a:pt x="4677" y="3118"/>
                    </a:cubicBezTo>
                    <a:cubicBezTo>
                      <a:pt x="4505" y="542"/>
                      <a:pt x="3303" y="-831"/>
                      <a:pt x="2101" y="542"/>
                    </a:cubicBezTo>
                    <a:lnTo>
                      <a:pt x="2101" y="54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4" name="任意多边形: 形状 1513">
                <a:extLst>
                  <a:ext uri="{FF2B5EF4-FFF2-40B4-BE49-F238E27FC236}">
                    <a16:creationId xmlns:a16="http://schemas.microsoft.com/office/drawing/2014/main" xmlns="" id="{F30BEBEB-ACDD-4BD5-9D17-E635F0B54E1A}"/>
                  </a:ext>
                </a:extLst>
              </p:cNvPr>
              <p:cNvSpPr/>
              <p:nvPr/>
            </p:nvSpPr>
            <p:spPr>
              <a:xfrm>
                <a:off x="724227" y="3024143"/>
                <a:ext cx="9444" cy="10818"/>
              </a:xfrm>
              <a:custGeom>
                <a:avLst/>
                <a:gdLst>
                  <a:gd name="connsiteX0" fmla="*/ 2576 w 9444"/>
                  <a:gd name="connsiteY0" fmla="*/ 10303 h 10818"/>
                  <a:gd name="connsiteX1" fmla="*/ 2232 w 9444"/>
                  <a:gd name="connsiteY1" fmla="*/ 10131 h 10818"/>
                  <a:gd name="connsiteX2" fmla="*/ 2232 w 9444"/>
                  <a:gd name="connsiteY2" fmla="*/ 10131 h 10818"/>
                  <a:gd name="connsiteX3" fmla="*/ 1545 w 9444"/>
                  <a:gd name="connsiteY3" fmla="*/ 9788 h 10818"/>
                  <a:gd name="connsiteX4" fmla="*/ 1545 w 9444"/>
                  <a:gd name="connsiteY4" fmla="*/ 9788 h 10818"/>
                  <a:gd name="connsiteX5" fmla="*/ 0 w 9444"/>
                  <a:gd name="connsiteY5" fmla="*/ 7212 h 10818"/>
                  <a:gd name="connsiteX6" fmla="*/ 0 w 9444"/>
                  <a:gd name="connsiteY6" fmla="*/ 7212 h 10818"/>
                  <a:gd name="connsiteX7" fmla="*/ 2576 w 9444"/>
                  <a:gd name="connsiteY7" fmla="*/ 1546 h 10818"/>
                  <a:gd name="connsiteX8" fmla="*/ 2576 w 9444"/>
                  <a:gd name="connsiteY8" fmla="*/ 1546 h 10818"/>
                  <a:gd name="connsiteX9" fmla="*/ 4465 w 9444"/>
                  <a:gd name="connsiteY9" fmla="*/ 2919 h 10818"/>
                  <a:gd name="connsiteX10" fmla="*/ 2576 w 9444"/>
                  <a:gd name="connsiteY10" fmla="*/ 1374 h 10818"/>
                  <a:gd name="connsiteX11" fmla="*/ 5495 w 9444"/>
                  <a:gd name="connsiteY11" fmla="*/ 0 h 10818"/>
                  <a:gd name="connsiteX12" fmla="*/ 5495 w 9444"/>
                  <a:gd name="connsiteY12" fmla="*/ 0 h 10818"/>
                  <a:gd name="connsiteX13" fmla="*/ 9444 w 9444"/>
                  <a:gd name="connsiteY13" fmla="*/ 5495 h 10818"/>
                  <a:gd name="connsiteX14" fmla="*/ 9444 w 9444"/>
                  <a:gd name="connsiteY14" fmla="*/ 5495 h 10818"/>
                  <a:gd name="connsiteX15" fmla="*/ 4121 w 9444"/>
                  <a:gd name="connsiteY15" fmla="*/ 10818 h 10818"/>
                  <a:gd name="connsiteX16" fmla="*/ 4121 w 9444"/>
                  <a:gd name="connsiteY16" fmla="*/ 10818 h 10818"/>
                  <a:gd name="connsiteX17" fmla="*/ 3949 w 9444"/>
                  <a:gd name="connsiteY17" fmla="*/ 10818 h 10818"/>
                  <a:gd name="connsiteX18" fmla="*/ 3949 w 9444"/>
                  <a:gd name="connsiteY18" fmla="*/ 10818 h 10818"/>
                  <a:gd name="connsiteX19" fmla="*/ 2576 w 9444"/>
                  <a:gd name="connsiteY19" fmla="*/ 10303 h 10818"/>
                  <a:gd name="connsiteX20" fmla="*/ 2576 w 9444"/>
                  <a:gd name="connsiteY20" fmla="*/ 10303 h 10818"/>
                  <a:gd name="connsiteX21" fmla="*/ 3263 w 9444"/>
                  <a:gd name="connsiteY21" fmla="*/ 5495 h 10818"/>
                  <a:gd name="connsiteX22" fmla="*/ 3263 w 9444"/>
                  <a:gd name="connsiteY22" fmla="*/ 5495 h 10818"/>
                  <a:gd name="connsiteX23" fmla="*/ 3263 w 9444"/>
                  <a:gd name="connsiteY23" fmla="*/ 5495 h 10818"/>
                  <a:gd name="connsiteX24" fmla="*/ 3263 w 9444"/>
                  <a:gd name="connsiteY24" fmla="*/ 5495 h 1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444" h="10818">
                    <a:moveTo>
                      <a:pt x="2576" y="10303"/>
                    </a:moveTo>
                    <a:cubicBezTo>
                      <a:pt x="2404" y="10303"/>
                      <a:pt x="2404" y="10303"/>
                      <a:pt x="2232" y="10131"/>
                    </a:cubicBezTo>
                    <a:lnTo>
                      <a:pt x="2232" y="10131"/>
                    </a:lnTo>
                    <a:cubicBezTo>
                      <a:pt x="1889" y="9960"/>
                      <a:pt x="1717" y="9960"/>
                      <a:pt x="1545" y="9788"/>
                    </a:cubicBezTo>
                    <a:lnTo>
                      <a:pt x="1545" y="9788"/>
                    </a:lnTo>
                    <a:cubicBezTo>
                      <a:pt x="687" y="9101"/>
                      <a:pt x="0" y="8071"/>
                      <a:pt x="0" y="7212"/>
                    </a:cubicBezTo>
                    <a:lnTo>
                      <a:pt x="0" y="7212"/>
                    </a:lnTo>
                    <a:cubicBezTo>
                      <a:pt x="343" y="3950"/>
                      <a:pt x="2576" y="1717"/>
                      <a:pt x="2576" y="1546"/>
                    </a:cubicBezTo>
                    <a:lnTo>
                      <a:pt x="2576" y="1546"/>
                    </a:lnTo>
                    <a:lnTo>
                      <a:pt x="4465" y="2919"/>
                    </a:lnTo>
                    <a:lnTo>
                      <a:pt x="2576" y="1374"/>
                    </a:lnTo>
                    <a:cubicBezTo>
                      <a:pt x="3263" y="515"/>
                      <a:pt x="4293" y="0"/>
                      <a:pt x="5495" y="0"/>
                    </a:cubicBezTo>
                    <a:lnTo>
                      <a:pt x="5495" y="0"/>
                    </a:lnTo>
                    <a:cubicBezTo>
                      <a:pt x="8929" y="344"/>
                      <a:pt x="9444" y="3263"/>
                      <a:pt x="9444" y="5495"/>
                    </a:cubicBezTo>
                    <a:lnTo>
                      <a:pt x="9444" y="5495"/>
                    </a:lnTo>
                    <a:cubicBezTo>
                      <a:pt x="8929" y="8586"/>
                      <a:pt x="7384" y="10131"/>
                      <a:pt x="4121" y="10818"/>
                    </a:cubicBezTo>
                    <a:lnTo>
                      <a:pt x="4121" y="10818"/>
                    </a:lnTo>
                    <a:cubicBezTo>
                      <a:pt x="4121" y="10818"/>
                      <a:pt x="4121" y="10818"/>
                      <a:pt x="3949" y="10818"/>
                    </a:cubicBezTo>
                    <a:lnTo>
                      <a:pt x="3949" y="10818"/>
                    </a:lnTo>
                    <a:cubicBezTo>
                      <a:pt x="3606" y="10646"/>
                      <a:pt x="3091" y="10646"/>
                      <a:pt x="2576" y="10303"/>
                    </a:cubicBezTo>
                    <a:lnTo>
                      <a:pt x="2576" y="10303"/>
                    </a:lnTo>
                    <a:close/>
                    <a:moveTo>
                      <a:pt x="3263" y="5495"/>
                    </a:moveTo>
                    <a:lnTo>
                      <a:pt x="3263" y="5495"/>
                    </a:lnTo>
                    <a:lnTo>
                      <a:pt x="3263" y="5495"/>
                    </a:lnTo>
                    <a:lnTo>
                      <a:pt x="3263" y="549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7" name="图形 7">
              <a:extLst>
                <a:ext uri="{FF2B5EF4-FFF2-40B4-BE49-F238E27FC236}">
                  <a16:creationId xmlns:a16="http://schemas.microsoft.com/office/drawing/2014/main" xmlns="" id="{B48A9A4F-E398-4396-94C7-D138AB6038AA}"/>
                </a:ext>
              </a:extLst>
            </p:cNvPr>
            <p:cNvGrpSpPr/>
            <p:nvPr/>
          </p:nvGrpSpPr>
          <p:grpSpPr>
            <a:xfrm>
              <a:off x="694349" y="3070163"/>
              <a:ext cx="9100" cy="19584"/>
              <a:chOff x="694349" y="3070163"/>
              <a:chExt cx="9100" cy="19584"/>
            </a:xfrm>
            <a:solidFill>
              <a:srgbClr val="B4B4B4"/>
            </a:solidFill>
          </p:grpSpPr>
          <p:sp>
            <p:nvSpPr>
              <p:cNvPr id="1511" name="任意多边形: 形状 1510">
                <a:extLst>
                  <a:ext uri="{FF2B5EF4-FFF2-40B4-BE49-F238E27FC236}">
                    <a16:creationId xmlns:a16="http://schemas.microsoft.com/office/drawing/2014/main" xmlns="" id="{74051E4E-C3FB-4731-9E23-075C478F0E4E}"/>
                  </a:ext>
                </a:extLst>
              </p:cNvPr>
              <p:cNvSpPr/>
              <p:nvPr/>
            </p:nvSpPr>
            <p:spPr>
              <a:xfrm>
                <a:off x="696906" y="3072739"/>
                <a:ext cx="4311" cy="14698"/>
              </a:xfrm>
              <a:custGeom>
                <a:avLst/>
                <a:gdLst>
                  <a:gd name="connsiteX0" fmla="*/ 534 w 4311"/>
                  <a:gd name="connsiteY0" fmla="*/ 2576 h 14698"/>
                  <a:gd name="connsiteX1" fmla="*/ 1736 w 4311"/>
                  <a:gd name="connsiteY1" fmla="*/ 0 h 14698"/>
                  <a:gd name="connsiteX2" fmla="*/ 4312 w 4311"/>
                  <a:gd name="connsiteY2" fmla="*/ 3778 h 14698"/>
                  <a:gd name="connsiteX3" fmla="*/ 3110 w 4311"/>
                  <a:gd name="connsiteY3" fmla="*/ 13909 h 14698"/>
                  <a:gd name="connsiteX4" fmla="*/ 534 w 4311"/>
                  <a:gd name="connsiteY4" fmla="*/ 12707 h 14698"/>
                  <a:gd name="connsiteX5" fmla="*/ 534 w 4311"/>
                  <a:gd name="connsiteY5" fmla="*/ 2576 h 14698"/>
                  <a:gd name="connsiteX6" fmla="*/ 534 w 4311"/>
                  <a:gd name="connsiteY6" fmla="*/ 2576 h 1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1" h="14698">
                    <a:moveTo>
                      <a:pt x="534" y="2576"/>
                    </a:moveTo>
                    <a:cubicBezTo>
                      <a:pt x="534" y="2576"/>
                      <a:pt x="534" y="0"/>
                      <a:pt x="1736" y="0"/>
                    </a:cubicBezTo>
                    <a:cubicBezTo>
                      <a:pt x="2938" y="0"/>
                      <a:pt x="4312" y="2576"/>
                      <a:pt x="4312" y="3778"/>
                    </a:cubicBezTo>
                    <a:cubicBezTo>
                      <a:pt x="4312" y="4980"/>
                      <a:pt x="4312" y="12707"/>
                      <a:pt x="3110" y="13909"/>
                    </a:cubicBezTo>
                    <a:cubicBezTo>
                      <a:pt x="1908" y="15111"/>
                      <a:pt x="534" y="15111"/>
                      <a:pt x="534" y="12707"/>
                    </a:cubicBezTo>
                    <a:cubicBezTo>
                      <a:pt x="-668" y="10303"/>
                      <a:pt x="534" y="2576"/>
                      <a:pt x="534" y="2576"/>
                    </a:cubicBezTo>
                    <a:lnTo>
                      <a:pt x="534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2" name="任意多边形: 形状 1511">
                <a:extLst>
                  <a:ext uri="{FF2B5EF4-FFF2-40B4-BE49-F238E27FC236}">
                    <a16:creationId xmlns:a16="http://schemas.microsoft.com/office/drawing/2014/main" xmlns="" id="{12C3793B-11E0-4F53-B4D1-3AA64FD4F528}"/>
                  </a:ext>
                </a:extLst>
              </p:cNvPr>
              <p:cNvSpPr/>
              <p:nvPr/>
            </p:nvSpPr>
            <p:spPr>
              <a:xfrm>
                <a:off x="694349" y="3070163"/>
                <a:ext cx="9100" cy="19584"/>
              </a:xfrm>
              <a:custGeom>
                <a:avLst/>
                <a:gdLst>
                  <a:gd name="connsiteX0" fmla="*/ 687 w 9100"/>
                  <a:gd name="connsiteY0" fmla="*/ 15798 h 19584"/>
                  <a:gd name="connsiteX1" fmla="*/ 0 w 9100"/>
                  <a:gd name="connsiteY1" fmla="*/ 11333 h 19584"/>
                  <a:gd name="connsiteX2" fmla="*/ 0 w 9100"/>
                  <a:gd name="connsiteY2" fmla="*/ 11333 h 19584"/>
                  <a:gd name="connsiteX3" fmla="*/ 515 w 9100"/>
                  <a:gd name="connsiteY3" fmla="*/ 4808 h 19584"/>
                  <a:gd name="connsiteX4" fmla="*/ 515 w 9100"/>
                  <a:gd name="connsiteY4" fmla="*/ 4808 h 19584"/>
                  <a:gd name="connsiteX5" fmla="*/ 687 w 9100"/>
                  <a:gd name="connsiteY5" fmla="*/ 3091 h 19584"/>
                  <a:gd name="connsiteX6" fmla="*/ 687 w 9100"/>
                  <a:gd name="connsiteY6" fmla="*/ 3091 h 19584"/>
                  <a:gd name="connsiteX7" fmla="*/ 4121 w 9100"/>
                  <a:gd name="connsiteY7" fmla="*/ 0 h 19584"/>
                  <a:gd name="connsiteX8" fmla="*/ 4121 w 9100"/>
                  <a:gd name="connsiteY8" fmla="*/ 0 h 19584"/>
                  <a:gd name="connsiteX9" fmla="*/ 9101 w 9100"/>
                  <a:gd name="connsiteY9" fmla="*/ 6182 h 19584"/>
                  <a:gd name="connsiteX10" fmla="*/ 9101 w 9100"/>
                  <a:gd name="connsiteY10" fmla="*/ 6182 h 19584"/>
                  <a:gd name="connsiteX11" fmla="*/ 9101 w 9100"/>
                  <a:gd name="connsiteY11" fmla="*/ 6354 h 19584"/>
                  <a:gd name="connsiteX12" fmla="*/ 7212 w 9100"/>
                  <a:gd name="connsiteY12" fmla="*/ 18030 h 19584"/>
                  <a:gd name="connsiteX13" fmla="*/ 7212 w 9100"/>
                  <a:gd name="connsiteY13" fmla="*/ 18030 h 19584"/>
                  <a:gd name="connsiteX14" fmla="*/ 3949 w 9100"/>
                  <a:gd name="connsiteY14" fmla="*/ 19576 h 19584"/>
                  <a:gd name="connsiteX15" fmla="*/ 3949 w 9100"/>
                  <a:gd name="connsiteY15" fmla="*/ 19576 h 19584"/>
                  <a:gd name="connsiteX16" fmla="*/ 687 w 9100"/>
                  <a:gd name="connsiteY16" fmla="*/ 15798 h 19584"/>
                  <a:gd name="connsiteX17" fmla="*/ 687 w 9100"/>
                  <a:gd name="connsiteY17" fmla="*/ 15798 h 19584"/>
                  <a:gd name="connsiteX18" fmla="*/ 3091 w 9100"/>
                  <a:gd name="connsiteY18" fmla="*/ 5152 h 19584"/>
                  <a:gd name="connsiteX19" fmla="*/ 4808 w 9100"/>
                  <a:gd name="connsiteY19" fmla="*/ 3434 h 19584"/>
                  <a:gd name="connsiteX20" fmla="*/ 3091 w 9100"/>
                  <a:gd name="connsiteY20" fmla="*/ 5152 h 19584"/>
                  <a:gd name="connsiteX21" fmla="*/ 3091 w 9100"/>
                  <a:gd name="connsiteY21" fmla="*/ 5152 h 1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100" h="19584">
                    <a:moveTo>
                      <a:pt x="687" y="15798"/>
                    </a:moveTo>
                    <a:cubicBezTo>
                      <a:pt x="172" y="14424"/>
                      <a:pt x="172" y="12879"/>
                      <a:pt x="0" y="11333"/>
                    </a:cubicBezTo>
                    <a:lnTo>
                      <a:pt x="0" y="11333"/>
                    </a:lnTo>
                    <a:cubicBezTo>
                      <a:pt x="0" y="8586"/>
                      <a:pt x="515" y="5667"/>
                      <a:pt x="515" y="4808"/>
                    </a:cubicBezTo>
                    <a:lnTo>
                      <a:pt x="515" y="4808"/>
                    </a:lnTo>
                    <a:cubicBezTo>
                      <a:pt x="515" y="4465"/>
                      <a:pt x="515" y="3778"/>
                      <a:pt x="687" y="3091"/>
                    </a:cubicBezTo>
                    <a:lnTo>
                      <a:pt x="687" y="3091"/>
                    </a:lnTo>
                    <a:cubicBezTo>
                      <a:pt x="859" y="2404"/>
                      <a:pt x="1545" y="172"/>
                      <a:pt x="4121" y="0"/>
                    </a:cubicBezTo>
                    <a:lnTo>
                      <a:pt x="4121" y="0"/>
                    </a:lnTo>
                    <a:cubicBezTo>
                      <a:pt x="8242" y="1030"/>
                      <a:pt x="8586" y="3778"/>
                      <a:pt x="9101" y="6182"/>
                    </a:cubicBezTo>
                    <a:lnTo>
                      <a:pt x="9101" y="6182"/>
                    </a:lnTo>
                    <a:lnTo>
                      <a:pt x="9101" y="6354"/>
                    </a:lnTo>
                    <a:cubicBezTo>
                      <a:pt x="8758" y="8414"/>
                      <a:pt x="9788" y="14424"/>
                      <a:pt x="7212" y="18030"/>
                    </a:cubicBezTo>
                    <a:lnTo>
                      <a:pt x="7212" y="18030"/>
                    </a:lnTo>
                    <a:cubicBezTo>
                      <a:pt x="6353" y="18717"/>
                      <a:pt x="5495" y="19576"/>
                      <a:pt x="3949" y="19576"/>
                    </a:cubicBezTo>
                    <a:lnTo>
                      <a:pt x="3949" y="19576"/>
                    </a:lnTo>
                    <a:cubicBezTo>
                      <a:pt x="1717" y="19747"/>
                      <a:pt x="859" y="17515"/>
                      <a:pt x="687" y="15798"/>
                    </a:cubicBezTo>
                    <a:lnTo>
                      <a:pt x="687" y="15798"/>
                    </a:lnTo>
                    <a:close/>
                    <a:moveTo>
                      <a:pt x="3091" y="5152"/>
                    </a:moveTo>
                    <a:lnTo>
                      <a:pt x="4808" y="3434"/>
                    </a:lnTo>
                    <a:lnTo>
                      <a:pt x="3091" y="5152"/>
                    </a:lnTo>
                    <a:lnTo>
                      <a:pt x="3091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8" name="图形 7">
              <a:extLst>
                <a:ext uri="{FF2B5EF4-FFF2-40B4-BE49-F238E27FC236}">
                  <a16:creationId xmlns:a16="http://schemas.microsoft.com/office/drawing/2014/main" xmlns="" id="{2C5445F4-9C86-4985-B4D0-60521EAD7677}"/>
                </a:ext>
              </a:extLst>
            </p:cNvPr>
            <p:cNvGrpSpPr/>
            <p:nvPr/>
          </p:nvGrpSpPr>
          <p:grpSpPr>
            <a:xfrm>
              <a:off x="705510" y="3075143"/>
              <a:ext cx="8585" cy="8929"/>
              <a:chOff x="705510" y="3075143"/>
              <a:chExt cx="8585" cy="8929"/>
            </a:xfrm>
            <a:solidFill>
              <a:srgbClr val="B4B4B4"/>
            </a:solidFill>
          </p:grpSpPr>
          <p:sp>
            <p:nvSpPr>
              <p:cNvPr id="1509" name="任意多边形: 形状 1508">
                <a:extLst>
                  <a:ext uri="{FF2B5EF4-FFF2-40B4-BE49-F238E27FC236}">
                    <a16:creationId xmlns:a16="http://schemas.microsoft.com/office/drawing/2014/main" xmlns="" id="{5BC0A896-13DD-487E-973C-9626E863116D}"/>
                  </a:ext>
                </a:extLst>
              </p:cNvPr>
              <p:cNvSpPr/>
              <p:nvPr/>
            </p:nvSpPr>
            <p:spPr>
              <a:xfrm>
                <a:off x="707571" y="3077600"/>
                <a:ext cx="4078" cy="4067"/>
              </a:xfrm>
              <a:custGeom>
                <a:avLst/>
                <a:gdLst>
                  <a:gd name="connsiteX0" fmla="*/ 2576 w 4078"/>
                  <a:gd name="connsiteY0" fmla="*/ 290 h 4067"/>
                  <a:gd name="connsiteX1" fmla="*/ 0 w 4078"/>
                  <a:gd name="connsiteY1" fmla="*/ 4068 h 4067"/>
                  <a:gd name="connsiteX2" fmla="*/ 3778 w 4078"/>
                  <a:gd name="connsiteY2" fmla="*/ 2866 h 4067"/>
                  <a:gd name="connsiteX3" fmla="*/ 2576 w 4078"/>
                  <a:gd name="connsiteY3" fmla="*/ 290 h 4067"/>
                  <a:gd name="connsiteX4" fmla="*/ 2576 w 4078"/>
                  <a:gd name="connsiteY4" fmla="*/ 290 h 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8" h="4067">
                    <a:moveTo>
                      <a:pt x="2576" y="290"/>
                    </a:moveTo>
                    <a:lnTo>
                      <a:pt x="0" y="4068"/>
                    </a:lnTo>
                    <a:lnTo>
                      <a:pt x="3778" y="2866"/>
                    </a:lnTo>
                    <a:cubicBezTo>
                      <a:pt x="3778" y="2866"/>
                      <a:pt x="4980" y="-1084"/>
                      <a:pt x="2576" y="290"/>
                    </a:cubicBezTo>
                    <a:lnTo>
                      <a:pt x="2576" y="2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0" name="任意多边形: 形状 1509">
                <a:extLst>
                  <a:ext uri="{FF2B5EF4-FFF2-40B4-BE49-F238E27FC236}">
                    <a16:creationId xmlns:a16="http://schemas.microsoft.com/office/drawing/2014/main" xmlns="" id="{F4739B13-F5A8-4CFB-9C29-0C03CD7CD5BA}"/>
                  </a:ext>
                </a:extLst>
              </p:cNvPr>
              <p:cNvSpPr/>
              <p:nvPr/>
            </p:nvSpPr>
            <p:spPr>
              <a:xfrm>
                <a:off x="705510" y="3075143"/>
                <a:ext cx="8585" cy="8929"/>
              </a:xfrm>
              <a:custGeom>
                <a:avLst/>
                <a:gdLst>
                  <a:gd name="connsiteX0" fmla="*/ 0 w 8585"/>
                  <a:gd name="connsiteY0" fmla="*/ 5152 h 8929"/>
                  <a:gd name="connsiteX1" fmla="*/ 2576 w 8585"/>
                  <a:gd name="connsiteY1" fmla="*/ 1374 h 8929"/>
                  <a:gd name="connsiteX2" fmla="*/ 4636 w 8585"/>
                  <a:gd name="connsiteY2" fmla="*/ 2748 h 8929"/>
                  <a:gd name="connsiteX3" fmla="*/ 3434 w 8585"/>
                  <a:gd name="connsiteY3" fmla="*/ 687 h 8929"/>
                  <a:gd name="connsiteX4" fmla="*/ 5495 w 8585"/>
                  <a:gd name="connsiteY4" fmla="*/ 0 h 8929"/>
                  <a:gd name="connsiteX5" fmla="*/ 5495 w 8585"/>
                  <a:gd name="connsiteY5" fmla="*/ 0 h 8929"/>
                  <a:gd name="connsiteX6" fmla="*/ 8586 w 8585"/>
                  <a:gd name="connsiteY6" fmla="*/ 3606 h 8929"/>
                  <a:gd name="connsiteX7" fmla="*/ 8586 w 8585"/>
                  <a:gd name="connsiteY7" fmla="*/ 3606 h 8929"/>
                  <a:gd name="connsiteX8" fmla="*/ 8242 w 8585"/>
                  <a:gd name="connsiteY8" fmla="*/ 6010 h 8929"/>
                  <a:gd name="connsiteX9" fmla="*/ 8242 w 8585"/>
                  <a:gd name="connsiteY9" fmla="*/ 6010 h 8929"/>
                  <a:gd name="connsiteX10" fmla="*/ 7899 w 8585"/>
                  <a:gd name="connsiteY10" fmla="*/ 7212 h 8929"/>
                  <a:gd name="connsiteX11" fmla="*/ 6697 w 8585"/>
                  <a:gd name="connsiteY11" fmla="*/ 7556 h 8929"/>
                  <a:gd name="connsiteX12" fmla="*/ 2919 w 8585"/>
                  <a:gd name="connsiteY12" fmla="*/ 8929 h 8929"/>
                  <a:gd name="connsiteX13" fmla="*/ 0 w 8585"/>
                  <a:gd name="connsiteY13" fmla="*/ 5152 h 8929"/>
                  <a:gd name="connsiteX14" fmla="*/ 0 w 8585"/>
                  <a:gd name="connsiteY14" fmla="*/ 5152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85" h="8929">
                    <a:moveTo>
                      <a:pt x="0" y="5152"/>
                    </a:moveTo>
                    <a:lnTo>
                      <a:pt x="2576" y="1374"/>
                    </a:lnTo>
                    <a:lnTo>
                      <a:pt x="4636" y="2748"/>
                    </a:lnTo>
                    <a:lnTo>
                      <a:pt x="3434" y="687"/>
                    </a:lnTo>
                    <a:cubicBezTo>
                      <a:pt x="4121" y="344"/>
                      <a:pt x="4808" y="0"/>
                      <a:pt x="5495" y="0"/>
                    </a:cubicBezTo>
                    <a:lnTo>
                      <a:pt x="5495" y="0"/>
                    </a:lnTo>
                    <a:cubicBezTo>
                      <a:pt x="8071" y="0"/>
                      <a:pt x="8586" y="2748"/>
                      <a:pt x="8586" y="3606"/>
                    </a:cubicBezTo>
                    <a:lnTo>
                      <a:pt x="8586" y="3606"/>
                    </a:lnTo>
                    <a:cubicBezTo>
                      <a:pt x="8586" y="4980"/>
                      <a:pt x="8242" y="6010"/>
                      <a:pt x="8242" y="6010"/>
                    </a:cubicBezTo>
                    <a:lnTo>
                      <a:pt x="8242" y="6010"/>
                    </a:lnTo>
                    <a:lnTo>
                      <a:pt x="7899" y="7212"/>
                    </a:lnTo>
                    <a:lnTo>
                      <a:pt x="6697" y="7556"/>
                    </a:lnTo>
                    <a:lnTo>
                      <a:pt x="2919" y="8929"/>
                    </a:lnTo>
                    <a:lnTo>
                      <a:pt x="0" y="5152"/>
                    </a:lnTo>
                    <a:lnTo>
                      <a:pt x="0" y="515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49" name="图形 7">
              <a:extLst>
                <a:ext uri="{FF2B5EF4-FFF2-40B4-BE49-F238E27FC236}">
                  <a16:creationId xmlns:a16="http://schemas.microsoft.com/office/drawing/2014/main" xmlns="" id="{742D5C74-DD6A-4D2B-8DF0-E0730C381A3F}"/>
                </a:ext>
              </a:extLst>
            </p:cNvPr>
            <p:cNvGrpSpPr/>
            <p:nvPr/>
          </p:nvGrpSpPr>
          <p:grpSpPr>
            <a:xfrm>
              <a:off x="1285739" y="5210431"/>
              <a:ext cx="7383" cy="6181"/>
              <a:chOff x="1285739" y="5210431"/>
              <a:chExt cx="7383" cy="6181"/>
            </a:xfrm>
            <a:solidFill>
              <a:srgbClr val="B4B4B4"/>
            </a:solidFill>
          </p:grpSpPr>
          <p:sp>
            <p:nvSpPr>
              <p:cNvPr id="1507" name="任意多边形: 形状 1506">
                <a:extLst>
                  <a:ext uri="{FF2B5EF4-FFF2-40B4-BE49-F238E27FC236}">
                    <a16:creationId xmlns:a16="http://schemas.microsoft.com/office/drawing/2014/main" xmlns="" id="{887BBC13-630B-4EDE-9187-983033C0A582}"/>
                  </a:ext>
                </a:extLst>
              </p:cNvPr>
              <p:cNvSpPr/>
              <p:nvPr/>
            </p:nvSpPr>
            <p:spPr>
              <a:xfrm>
                <a:off x="1288143" y="5212835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0 h 1201"/>
                  <a:gd name="connsiteX2" fmla="*/ 1202 w 2404"/>
                  <a:gd name="connsiteY2" fmla="*/ 0 h 1201"/>
                  <a:gd name="connsiteX3" fmla="*/ 0 w 2404"/>
                  <a:gd name="connsiteY3" fmla="*/ 0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8" name="任意多边形: 形状 1507">
                <a:extLst>
                  <a:ext uri="{FF2B5EF4-FFF2-40B4-BE49-F238E27FC236}">
                    <a16:creationId xmlns:a16="http://schemas.microsoft.com/office/drawing/2014/main" xmlns="" id="{D7ECBD2E-2126-4A5F-BA04-A32EB554763C}"/>
                  </a:ext>
                </a:extLst>
              </p:cNvPr>
              <p:cNvSpPr/>
              <p:nvPr/>
            </p:nvSpPr>
            <p:spPr>
              <a:xfrm>
                <a:off x="1285739" y="5210431"/>
                <a:ext cx="7383" cy="6181"/>
              </a:xfrm>
              <a:custGeom>
                <a:avLst/>
                <a:gdLst>
                  <a:gd name="connsiteX0" fmla="*/ 0 w 7383"/>
                  <a:gd name="connsiteY0" fmla="*/ 2404 h 6181"/>
                  <a:gd name="connsiteX1" fmla="*/ 0 w 7383"/>
                  <a:gd name="connsiteY1" fmla="*/ 0 h 6181"/>
                  <a:gd name="connsiteX2" fmla="*/ 2404 w 7383"/>
                  <a:gd name="connsiteY2" fmla="*/ 0 h 6181"/>
                  <a:gd name="connsiteX3" fmla="*/ 3778 w 7383"/>
                  <a:gd name="connsiteY3" fmla="*/ 0 h 6181"/>
                  <a:gd name="connsiteX4" fmla="*/ 7384 w 7383"/>
                  <a:gd name="connsiteY4" fmla="*/ 0 h 6181"/>
                  <a:gd name="connsiteX5" fmla="*/ 7384 w 7383"/>
                  <a:gd name="connsiteY5" fmla="*/ 2404 h 6181"/>
                  <a:gd name="connsiteX6" fmla="*/ 3778 w 7383"/>
                  <a:gd name="connsiteY6" fmla="*/ 6182 h 6181"/>
                  <a:gd name="connsiteX7" fmla="*/ 3778 w 7383"/>
                  <a:gd name="connsiteY7" fmla="*/ 6182 h 6181"/>
                  <a:gd name="connsiteX8" fmla="*/ 3778 w 7383"/>
                  <a:gd name="connsiteY8" fmla="*/ 4980 h 6181"/>
                  <a:gd name="connsiteX9" fmla="*/ 3778 w 7383"/>
                  <a:gd name="connsiteY9" fmla="*/ 6182 h 6181"/>
                  <a:gd name="connsiteX10" fmla="*/ 0 w 7383"/>
                  <a:gd name="connsiteY10" fmla="*/ 2404 h 6181"/>
                  <a:gd name="connsiteX11" fmla="*/ 0 w 7383"/>
                  <a:gd name="connsiteY11" fmla="*/ 2404 h 6181"/>
                  <a:gd name="connsiteX12" fmla="*/ 3606 w 7383"/>
                  <a:gd name="connsiteY12" fmla="*/ 2404 h 6181"/>
                  <a:gd name="connsiteX13" fmla="*/ 3606 w 7383"/>
                  <a:gd name="connsiteY13" fmla="*/ 2404 h 6181"/>
                  <a:gd name="connsiteX14" fmla="*/ 3606 w 7383"/>
                  <a:gd name="connsiteY14" fmla="*/ 2404 h 6181"/>
                  <a:gd name="connsiteX15" fmla="*/ 3606 w 7383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83" h="6181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lnTo>
                      <a:pt x="3778" y="0"/>
                    </a:lnTo>
                    <a:lnTo>
                      <a:pt x="7384" y="0"/>
                    </a:lnTo>
                    <a:lnTo>
                      <a:pt x="7384" y="2404"/>
                    </a:lnTo>
                    <a:cubicBezTo>
                      <a:pt x="7212" y="6010"/>
                      <a:pt x="3778" y="6010"/>
                      <a:pt x="3778" y="6182"/>
                    </a:cubicBezTo>
                    <a:lnTo>
                      <a:pt x="3778" y="6182"/>
                    </a:lnTo>
                    <a:lnTo>
                      <a:pt x="3778" y="4980"/>
                    </a:lnTo>
                    <a:lnTo>
                      <a:pt x="3778" y="6182"/>
                    </a:lnTo>
                    <a:cubicBezTo>
                      <a:pt x="3606" y="6010"/>
                      <a:pt x="172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3606" y="2404"/>
                    </a:moveTo>
                    <a:lnTo>
                      <a:pt x="3606" y="2404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0" name="图形 7">
              <a:extLst>
                <a:ext uri="{FF2B5EF4-FFF2-40B4-BE49-F238E27FC236}">
                  <a16:creationId xmlns:a16="http://schemas.microsoft.com/office/drawing/2014/main" xmlns="" id="{500ED57C-3476-4F17-807E-2A36F7C8D5EC}"/>
                </a:ext>
              </a:extLst>
            </p:cNvPr>
            <p:cNvGrpSpPr/>
            <p:nvPr/>
          </p:nvGrpSpPr>
          <p:grpSpPr>
            <a:xfrm>
              <a:off x="1280587" y="5220562"/>
              <a:ext cx="8242" cy="6181"/>
              <a:chOff x="1280587" y="5220562"/>
              <a:chExt cx="8242" cy="6181"/>
            </a:xfrm>
            <a:solidFill>
              <a:srgbClr val="B4B4B4"/>
            </a:solidFill>
          </p:grpSpPr>
          <p:sp>
            <p:nvSpPr>
              <p:cNvPr id="1505" name="任意多边形: 形状 1504">
                <a:extLst>
                  <a:ext uri="{FF2B5EF4-FFF2-40B4-BE49-F238E27FC236}">
                    <a16:creationId xmlns:a16="http://schemas.microsoft.com/office/drawing/2014/main" xmlns="" id="{BE43C116-948A-4757-9C0B-086ABDDC7277}"/>
                  </a:ext>
                </a:extLst>
              </p:cNvPr>
              <p:cNvSpPr/>
              <p:nvPr/>
            </p:nvSpPr>
            <p:spPr>
              <a:xfrm>
                <a:off x="1283163" y="5222966"/>
                <a:ext cx="2404" cy="1373"/>
              </a:xfrm>
              <a:custGeom>
                <a:avLst/>
                <a:gdLst>
                  <a:gd name="connsiteX0" fmla="*/ 1202 w 2404"/>
                  <a:gd name="connsiteY0" fmla="*/ 1374 h 1373"/>
                  <a:gd name="connsiteX1" fmla="*/ 2404 w 2404"/>
                  <a:gd name="connsiteY1" fmla="*/ 0 h 1373"/>
                  <a:gd name="connsiteX2" fmla="*/ 1202 w 2404"/>
                  <a:gd name="connsiteY2" fmla="*/ 0 h 1373"/>
                  <a:gd name="connsiteX3" fmla="*/ 0 w 2404"/>
                  <a:gd name="connsiteY3" fmla="*/ 0 h 1373"/>
                  <a:gd name="connsiteX4" fmla="*/ 1202 w 2404"/>
                  <a:gd name="connsiteY4" fmla="*/ 1374 h 1373"/>
                  <a:gd name="connsiteX5" fmla="*/ 1202 w 2404"/>
                  <a:gd name="connsiteY5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373">
                    <a:moveTo>
                      <a:pt x="1202" y="1374"/>
                    </a:moveTo>
                    <a:cubicBezTo>
                      <a:pt x="2404" y="1374"/>
                      <a:pt x="2404" y="1374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cubicBezTo>
                      <a:pt x="0" y="1374"/>
                      <a:pt x="1202" y="1374"/>
                      <a:pt x="1202" y="1374"/>
                    </a:cubicBez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6" name="任意多边形: 形状 1505">
                <a:extLst>
                  <a:ext uri="{FF2B5EF4-FFF2-40B4-BE49-F238E27FC236}">
                    <a16:creationId xmlns:a16="http://schemas.microsoft.com/office/drawing/2014/main" xmlns="" id="{8A978B0F-88E4-4AEF-9D9D-A26BF976147B}"/>
                  </a:ext>
                </a:extLst>
              </p:cNvPr>
              <p:cNvSpPr/>
              <p:nvPr/>
            </p:nvSpPr>
            <p:spPr>
              <a:xfrm>
                <a:off x="1280587" y="5220562"/>
                <a:ext cx="8242" cy="6181"/>
              </a:xfrm>
              <a:custGeom>
                <a:avLst/>
                <a:gdLst>
                  <a:gd name="connsiteX0" fmla="*/ 3778 w 8242"/>
                  <a:gd name="connsiteY0" fmla="*/ 4808 h 6181"/>
                  <a:gd name="connsiteX1" fmla="*/ 3778 w 8242"/>
                  <a:gd name="connsiteY1" fmla="*/ 4808 h 6181"/>
                  <a:gd name="connsiteX2" fmla="*/ 3778 w 8242"/>
                  <a:gd name="connsiteY2" fmla="*/ 4808 h 6181"/>
                  <a:gd name="connsiteX3" fmla="*/ 3778 w 8242"/>
                  <a:gd name="connsiteY3" fmla="*/ 6182 h 6181"/>
                  <a:gd name="connsiteX4" fmla="*/ 0 w 8242"/>
                  <a:gd name="connsiteY4" fmla="*/ 2404 h 6181"/>
                  <a:gd name="connsiteX5" fmla="*/ 0 w 8242"/>
                  <a:gd name="connsiteY5" fmla="*/ 2404 h 6181"/>
                  <a:gd name="connsiteX6" fmla="*/ 0 w 8242"/>
                  <a:gd name="connsiteY6" fmla="*/ 0 h 6181"/>
                  <a:gd name="connsiteX7" fmla="*/ 2404 w 8242"/>
                  <a:gd name="connsiteY7" fmla="*/ 0 h 6181"/>
                  <a:gd name="connsiteX8" fmla="*/ 3606 w 8242"/>
                  <a:gd name="connsiteY8" fmla="*/ 0 h 6181"/>
                  <a:gd name="connsiteX9" fmla="*/ 4808 w 8242"/>
                  <a:gd name="connsiteY9" fmla="*/ 0 h 6181"/>
                  <a:gd name="connsiteX10" fmla="*/ 4808 w 8242"/>
                  <a:gd name="connsiteY10" fmla="*/ 0 h 6181"/>
                  <a:gd name="connsiteX11" fmla="*/ 8242 w 8242"/>
                  <a:gd name="connsiteY11" fmla="*/ 0 h 6181"/>
                  <a:gd name="connsiteX12" fmla="*/ 7212 w 8242"/>
                  <a:gd name="connsiteY12" fmla="*/ 2919 h 6181"/>
                  <a:gd name="connsiteX13" fmla="*/ 6182 w 8242"/>
                  <a:gd name="connsiteY13" fmla="*/ 5495 h 6181"/>
                  <a:gd name="connsiteX14" fmla="*/ 6182 w 8242"/>
                  <a:gd name="connsiteY14" fmla="*/ 5495 h 6181"/>
                  <a:gd name="connsiteX15" fmla="*/ 4121 w 8242"/>
                  <a:gd name="connsiteY15" fmla="*/ 6182 h 6181"/>
                  <a:gd name="connsiteX16" fmla="*/ 4121 w 8242"/>
                  <a:gd name="connsiteY16" fmla="*/ 6182 h 6181"/>
                  <a:gd name="connsiteX17" fmla="*/ 3778 w 8242"/>
                  <a:gd name="connsiteY17" fmla="*/ 6182 h 6181"/>
                  <a:gd name="connsiteX18" fmla="*/ 3778 w 8242"/>
                  <a:gd name="connsiteY18" fmla="*/ 6182 h 6181"/>
                  <a:gd name="connsiteX19" fmla="*/ 3778 w 8242"/>
                  <a:gd name="connsiteY19" fmla="*/ 4808 h 6181"/>
                  <a:gd name="connsiteX20" fmla="*/ 3778 w 8242"/>
                  <a:gd name="connsiteY20" fmla="*/ 4808 h 6181"/>
                  <a:gd name="connsiteX21" fmla="*/ 3434 w 8242"/>
                  <a:gd name="connsiteY21" fmla="*/ 1889 h 6181"/>
                  <a:gd name="connsiteX22" fmla="*/ 3434 w 8242"/>
                  <a:gd name="connsiteY22" fmla="*/ 1889 h 6181"/>
                  <a:gd name="connsiteX23" fmla="*/ 3434 w 8242"/>
                  <a:gd name="connsiteY23" fmla="*/ 1889 h 6181"/>
                  <a:gd name="connsiteX24" fmla="*/ 3434 w 8242"/>
                  <a:gd name="connsiteY24" fmla="*/ 1889 h 6181"/>
                  <a:gd name="connsiteX25" fmla="*/ 3434 w 8242"/>
                  <a:gd name="connsiteY25" fmla="*/ 1889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242" h="6181">
                    <a:moveTo>
                      <a:pt x="3778" y="4808"/>
                    </a:moveTo>
                    <a:cubicBezTo>
                      <a:pt x="3778" y="4808"/>
                      <a:pt x="3778" y="4808"/>
                      <a:pt x="3778" y="4808"/>
                    </a:cubicBezTo>
                    <a:lnTo>
                      <a:pt x="3778" y="4808"/>
                    </a:lnTo>
                    <a:lnTo>
                      <a:pt x="3778" y="6182"/>
                    </a:ln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3606" y="0"/>
                    </a:lnTo>
                    <a:cubicBezTo>
                      <a:pt x="4808" y="0"/>
                      <a:pt x="4808" y="0"/>
                      <a:pt x="4808" y="0"/>
                    </a:cubicBezTo>
                    <a:lnTo>
                      <a:pt x="4808" y="0"/>
                    </a:lnTo>
                    <a:lnTo>
                      <a:pt x="8242" y="0"/>
                    </a:lnTo>
                    <a:lnTo>
                      <a:pt x="7212" y="2919"/>
                    </a:lnTo>
                    <a:cubicBezTo>
                      <a:pt x="7212" y="3434"/>
                      <a:pt x="7212" y="4293"/>
                      <a:pt x="6182" y="5495"/>
                    </a:cubicBezTo>
                    <a:lnTo>
                      <a:pt x="6182" y="5495"/>
                    </a:lnTo>
                    <a:cubicBezTo>
                      <a:pt x="5151" y="6182"/>
                      <a:pt x="4465" y="6182"/>
                      <a:pt x="4121" y="6182"/>
                    </a:cubicBezTo>
                    <a:lnTo>
                      <a:pt x="4121" y="6182"/>
                    </a:lnTo>
                    <a:cubicBezTo>
                      <a:pt x="3949" y="6182"/>
                      <a:pt x="3778" y="6182"/>
                      <a:pt x="3778" y="6182"/>
                    </a:cubicBezTo>
                    <a:lnTo>
                      <a:pt x="3778" y="6182"/>
                    </a:lnTo>
                    <a:lnTo>
                      <a:pt x="3778" y="4808"/>
                    </a:lnTo>
                    <a:lnTo>
                      <a:pt x="3778" y="4808"/>
                    </a:lnTo>
                    <a:close/>
                    <a:moveTo>
                      <a:pt x="3434" y="1889"/>
                    </a:moveTo>
                    <a:lnTo>
                      <a:pt x="3434" y="1889"/>
                    </a:lnTo>
                    <a:lnTo>
                      <a:pt x="3434" y="1889"/>
                    </a:lnTo>
                    <a:lnTo>
                      <a:pt x="3434" y="1889"/>
                    </a:lnTo>
                    <a:lnTo>
                      <a:pt x="3434" y="188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1" name="图形 7">
              <a:extLst>
                <a:ext uri="{FF2B5EF4-FFF2-40B4-BE49-F238E27FC236}">
                  <a16:creationId xmlns:a16="http://schemas.microsoft.com/office/drawing/2014/main" xmlns="" id="{34C316BD-46C9-4E35-BC36-87A7CE713C1B}"/>
                </a:ext>
              </a:extLst>
            </p:cNvPr>
            <p:cNvGrpSpPr/>
            <p:nvPr/>
          </p:nvGrpSpPr>
          <p:grpSpPr>
            <a:xfrm>
              <a:off x="1396839" y="5312602"/>
              <a:ext cx="6010" cy="6525"/>
              <a:chOff x="1396839" y="5312602"/>
              <a:chExt cx="6010" cy="6525"/>
            </a:xfrm>
            <a:solidFill>
              <a:srgbClr val="B4B4B4"/>
            </a:solidFill>
          </p:grpSpPr>
          <p:sp>
            <p:nvSpPr>
              <p:cNvPr id="1503" name="任意多边形: 形状 1502">
                <a:extLst>
                  <a:ext uri="{FF2B5EF4-FFF2-40B4-BE49-F238E27FC236}">
                    <a16:creationId xmlns:a16="http://schemas.microsoft.com/office/drawing/2014/main" xmlns="" id="{03E39293-CD39-4580-8D57-E541794F61F8}"/>
                  </a:ext>
                </a:extLst>
              </p:cNvPr>
              <p:cNvSpPr/>
              <p:nvPr/>
            </p:nvSpPr>
            <p:spPr>
              <a:xfrm>
                <a:off x="1399415" y="5314319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cubicBezTo>
                      <a:pt x="1202" y="2404"/>
                      <a:pt x="1202" y="2404"/>
                      <a:pt x="1202" y="1202"/>
                    </a:cubicBezTo>
                    <a:lnTo>
                      <a:pt x="1202" y="0"/>
                    </a:lnTo>
                    <a:lnTo>
                      <a:pt x="0" y="1202"/>
                    </a:lnTo>
                    <a:cubicBezTo>
                      <a:pt x="0" y="2404"/>
                      <a:pt x="1202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4" name="任意多边形: 形状 1503">
                <a:extLst>
                  <a:ext uri="{FF2B5EF4-FFF2-40B4-BE49-F238E27FC236}">
                    <a16:creationId xmlns:a16="http://schemas.microsoft.com/office/drawing/2014/main" xmlns="" id="{1348B353-2312-49D7-A421-F995B01B954C}"/>
                  </a:ext>
                </a:extLst>
              </p:cNvPr>
              <p:cNvSpPr/>
              <p:nvPr/>
            </p:nvSpPr>
            <p:spPr>
              <a:xfrm>
                <a:off x="1396839" y="5312602"/>
                <a:ext cx="6010" cy="6525"/>
              </a:xfrm>
              <a:custGeom>
                <a:avLst/>
                <a:gdLst>
                  <a:gd name="connsiteX0" fmla="*/ 3778 w 6010"/>
                  <a:gd name="connsiteY0" fmla="*/ 6525 h 6525"/>
                  <a:gd name="connsiteX1" fmla="*/ 0 w 6010"/>
                  <a:gd name="connsiteY1" fmla="*/ 2919 h 6525"/>
                  <a:gd name="connsiteX2" fmla="*/ 0 w 6010"/>
                  <a:gd name="connsiteY2" fmla="*/ 2919 h 6525"/>
                  <a:gd name="connsiteX3" fmla="*/ 0 w 6010"/>
                  <a:gd name="connsiteY3" fmla="*/ 1889 h 6525"/>
                  <a:gd name="connsiteX4" fmla="*/ 687 w 6010"/>
                  <a:gd name="connsiteY4" fmla="*/ 1202 h 6525"/>
                  <a:gd name="connsiteX5" fmla="*/ 1889 w 6010"/>
                  <a:gd name="connsiteY5" fmla="*/ 0 h 6525"/>
                  <a:gd name="connsiteX6" fmla="*/ 6010 w 6010"/>
                  <a:gd name="connsiteY6" fmla="*/ 1717 h 6525"/>
                  <a:gd name="connsiteX7" fmla="*/ 6010 w 6010"/>
                  <a:gd name="connsiteY7" fmla="*/ 2919 h 6525"/>
                  <a:gd name="connsiteX8" fmla="*/ 6010 w 6010"/>
                  <a:gd name="connsiteY8" fmla="*/ 4121 h 6525"/>
                  <a:gd name="connsiteX9" fmla="*/ 6010 w 6010"/>
                  <a:gd name="connsiteY9" fmla="*/ 4121 h 6525"/>
                  <a:gd name="connsiteX10" fmla="*/ 6010 w 6010"/>
                  <a:gd name="connsiteY10" fmla="*/ 6525 h 6525"/>
                  <a:gd name="connsiteX11" fmla="*/ 3778 w 6010"/>
                  <a:gd name="connsiteY11" fmla="*/ 6525 h 6525"/>
                  <a:gd name="connsiteX12" fmla="*/ 3778 w 6010"/>
                  <a:gd name="connsiteY12" fmla="*/ 6525 h 6525"/>
                  <a:gd name="connsiteX13" fmla="*/ 3778 w 6010"/>
                  <a:gd name="connsiteY13" fmla="*/ 4121 h 6525"/>
                  <a:gd name="connsiteX14" fmla="*/ 3778 w 6010"/>
                  <a:gd name="connsiteY14" fmla="*/ 4121 h 6525"/>
                  <a:gd name="connsiteX15" fmla="*/ 3778 w 6010"/>
                  <a:gd name="connsiteY15" fmla="*/ 4121 h 6525"/>
                  <a:gd name="connsiteX16" fmla="*/ 3778 w 6010"/>
                  <a:gd name="connsiteY16" fmla="*/ 4121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525">
                    <a:moveTo>
                      <a:pt x="3778" y="6525"/>
                    </a:moveTo>
                    <a:cubicBezTo>
                      <a:pt x="3778" y="6525"/>
                      <a:pt x="343" y="6353"/>
                      <a:pt x="0" y="2919"/>
                    </a:cubicBezTo>
                    <a:lnTo>
                      <a:pt x="0" y="2919"/>
                    </a:lnTo>
                    <a:lnTo>
                      <a:pt x="0" y="1889"/>
                    </a:lnTo>
                    <a:lnTo>
                      <a:pt x="687" y="1202"/>
                    </a:lnTo>
                    <a:lnTo>
                      <a:pt x="1889" y="0"/>
                    </a:lnTo>
                    <a:lnTo>
                      <a:pt x="6010" y="1717"/>
                    </a:lnTo>
                    <a:lnTo>
                      <a:pt x="6010" y="2919"/>
                    </a:lnTo>
                    <a:cubicBezTo>
                      <a:pt x="6010" y="4121"/>
                      <a:pt x="6010" y="4121"/>
                      <a:pt x="6010" y="4121"/>
                    </a:cubicBezTo>
                    <a:lnTo>
                      <a:pt x="6010" y="4121"/>
                    </a:lnTo>
                    <a:lnTo>
                      <a:pt x="6010" y="6525"/>
                    </a:lnTo>
                    <a:lnTo>
                      <a:pt x="3778" y="6525"/>
                    </a:lnTo>
                    <a:lnTo>
                      <a:pt x="3778" y="6525"/>
                    </a:lnTo>
                    <a:close/>
                    <a:moveTo>
                      <a:pt x="3778" y="4121"/>
                    </a:moveTo>
                    <a:lnTo>
                      <a:pt x="3778" y="4121"/>
                    </a:lnTo>
                    <a:lnTo>
                      <a:pt x="3778" y="4121"/>
                    </a:lnTo>
                    <a:lnTo>
                      <a:pt x="3778" y="41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2" name="图形 7">
              <a:extLst>
                <a:ext uri="{FF2B5EF4-FFF2-40B4-BE49-F238E27FC236}">
                  <a16:creationId xmlns:a16="http://schemas.microsoft.com/office/drawing/2014/main" xmlns="" id="{3E4E254C-642A-4D0D-ADC4-03381DC9B469}"/>
                </a:ext>
              </a:extLst>
            </p:cNvPr>
            <p:cNvGrpSpPr/>
            <p:nvPr/>
          </p:nvGrpSpPr>
          <p:grpSpPr>
            <a:xfrm>
              <a:off x="1590706" y="5993456"/>
              <a:ext cx="10131" cy="6182"/>
              <a:chOff x="1590706" y="5993456"/>
              <a:chExt cx="10131" cy="6182"/>
            </a:xfrm>
            <a:solidFill>
              <a:srgbClr val="B4B4B4"/>
            </a:solidFill>
          </p:grpSpPr>
          <p:sp>
            <p:nvSpPr>
              <p:cNvPr id="1501" name="任意多边形: 形状 1500">
                <a:extLst>
                  <a:ext uri="{FF2B5EF4-FFF2-40B4-BE49-F238E27FC236}">
                    <a16:creationId xmlns:a16="http://schemas.microsoft.com/office/drawing/2014/main" xmlns="" id="{23528353-3BEE-4DE5-907D-FB677262A475}"/>
                  </a:ext>
                </a:extLst>
              </p:cNvPr>
              <p:cNvSpPr/>
              <p:nvPr/>
            </p:nvSpPr>
            <p:spPr>
              <a:xfrm>
                <a:off x="1593110" y="5995860"/>
                <a:ext cx="3777" cy="1201"/>
              </a:xfrm>
              <a:custGeom>
                <a:avLst/>
                <a:gdLst>
                  <a:gd name="connsiteX0" fmla="*/ 2576 w 3777"/>
                  <a:gd name="connsiteY0" fmla="*/ 1202 h 1201"/>
                  <a:gd name="connsiteX1" fmla="*/ 3778 w 3777"/>
                  <a:gd name="connsiteY1" fmla="*/ 0 h 1201"/>
                  <a:gd name="connsiteX2" fmla="*/ 2576 w 3777"/>
                  <a:gd name="connsiteY2" fmla="*/ 0 h 1201"/>
                  <a:gd name="connsiteX3" fmla="*/ 0 w 3777"/>
                  <a:gd name="connsiteY3" fmla="*/ 0 h 1201"/>
                  <a:gd name="connsiteX4" fmla="*/ 2576 w 3777"/>
                  <a:gd name="connsiteY4" fmla="*/ 1202 h 1201"/>
                  <a:gd name="connsiteX5" fmla="*/ 2576 w 3777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201">
                    <a:moveTo>
                      <a:pt x="2576" y="1202"/>
                    </a:moveTo>
                    <a:cubicBezTo>
                      <a:pt x="2576" y="1202"/>
                      <a:pt x="3778" y="1202"/>
                      <a:pt x="3778" y="0"/>
                    </a:cubicBezTo>
                    <a:lnTo>
                      <a:pt x="2576" y="0"/>
                    </a:lnTo>
                    <a:cubicBezTo>
                      <a:pt x="1374" y="0"/>
                      <a:pt x="0" y="0"/>
                      <a:pt x="0" y="0"/>
                    </a:cubicBezTo>
                    <a:cubicBezTo>
                      <a:pt x="172" y="1202"/>
                      <a:pt x="1374" y="1202"/>
                      <a:pt x="2576" y="1202"/>
                    </a:cubicBezTo>
                    <a:lnTo>
                      <a:pt x="2576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2" name="任意多边形: 形状 1501">
                <a:extLst>
                  <a:ext uri="{FF2B5EF4-FFF2-40B4-BE49-F238E27FC236}">
                    <a16:creationId xmlns:a16="http://schemas.microsoft.com/office/drawing/2014/main" xmlns="" id="{0F97D053-7C79-4E46-BB8F-63801D27F345}"/>
                  </a:ext>
                </a:extLst>
              </p:cNvPr>
              <p:cNvSpPr/>
              <p:nvPr/>
            </p:nvSpPr>
            <p:spPr>
              <a:xfrm>
                <a:off x="1590706" y="5993456"/>
                <a:ext cx="10131" cy="6182"/>
              </a:xfrm>
              <a:custGeom>
                <a:avLst/>
                <a:gdLst>
                  <a:gd name="connsiteX0" fmla="*/ 0 w 10131"/>
                  <a:gd name="connsiteY0" fmla="*/ 2404 h 6182"/>
                  <a:gd name="connsiteX1" fmla="*/ 0 w 10131"/>
                  <a:gd name="connsiteY1" fmla="*/ 0 h 6182"/>
                  <a:gd name="connsiteX2" fmla="*/ 2404 w 10131"/>
                  <a:gd name="connsiteY2" fmla="*/ 0 h 6182"/>
                  <a:gd name="connsiteX3" fmla="*/ 4980 w 10131"/>
                  <a:gd name="connsiteY3" fmla="*/ 0 h 6182"/>
                  <a:gd name="connsiteX4" fmla="*/ 4980 w 10131"/>
                  <a:gd name="connsiteY4" fmla="*/ 0 h 6182"/>
                  <a:gd name="connsiteX5" fmla="*/ 6354 w 10131"/>
                  <a:gd name="connsiteY5" fmla="*/ 0 h 6182"/>
                  <a:gd name="connsiteX6" fmla="*/ 6354 w 10131"/>
                  <a:gd name="connsiteY6" fmla="*/ 0 h 6182"/>
                  <a:gd name="connsiteX7" fmla="*/ 8242 w 10131"/>
                  <a:gd name="connsiteY7" fmla="*/ 1030 h 6182"/>
                  <a:gd name="connsiteX8" fmla="*/ 8242 w 10131"/>
                  <a:gd name="connsiteY8" fmla="*/ 1030 h 6182"/>
                  <a:gd name="connsiteX9" fmla="*/ 8414 w 10131"/>
                  <a:gd name="connsiteY9" fmla="*/ 1202 h 6182"/>
                  <a:gd name="connsiteX10" fmla="*/ 8414 w 10131"/>
                  <a:gd name="connsiteY10" fmla="*/ 1374 h 6182"/>
                  <a:gd name="connsiteX11" fmla="*/ 10131 w 10131"/>
                  <a:gd name="connsiteY11" fmla="*/ 4980 h 6182"/>
                  <a:gd name="connsiteX12" fmla="*/ 7727 w 10131"/>
                  <a:gd name="connsiteY12" fmla="*/ 4980 h 6182"/>
                  <a:gd name="connsiteX13" fmla="*/ 4980 w 10131"/>
                  <a:gd name="connsiteY13" fmla="*/ 6182 h 6182"/>
                  <a:gd name="connsiteX14" fmla="*/ 4980 w 10131"/>
                  <a:gd name="connsiteY14" fmla="*/ 6182 h 6182"/>
                  <a:gd name="connsiteX15" fmla="*/ 4980 w 10131"/>
                  <a:gd name="connsiteY15" fmla="*/ 4980 h 6182"/>
                  <a:gd name="connsiteX16" fmla="*/ 4980 w 10131"/>
                  <a:gd name="connsiteY16" fmla="*/ 6182 h 6182"/>
                  <a:gd name="connsiteX17" fmla="*/ 0 w 10131"/>
                  <a:gd name="connsiteY17" fmla="*/ 2404 h 6182"/>
                  <a:gd name="connsiteX18" fmla="*/ 0 w 10131"/>
                  <a:gd name="connsiteY18" fmla="*/ 2404 h 6182"/>
                  <a:gd name="connsiteX19" fmla="*/ 4980 w 10131"/>
                  <a:gd name="connsiteY19" fmla="*/ 4465 h 6182"/>
                  <a:gd name="connsiteX20" fmla="*/ 4980 w 10131"/>
                  <a:gd name="connsiteY20" fmla="*/ 3606 h 6182"/>
                  <a:gd name="connsiteX21" fmla="*/ 4980 w 10131"/>
                  <a:gd name="connsiteY21" fmla="*/ 3435 h 6182"/>
                  <a:gd name="connsiteX22" fmla="*/ 4980 w 10131"/>
                  <a:gd name="connsiteY22" fmla="*/ 3606 h 6182"/>
                  <a:gd name="connsiteX23" fmla="*/ 4980 w 10131"/>
                  <a:gd name="connsiteY23" fmla="*/ 4465 h 6182"/>
                  <a:gd name="connsiteX24" fmla="*/ 4980 w 10131"/>
                  <a:gd name="connsiteY24" fmla="*/ 4465 h 6182"/>
                  <a:gd name="connsiteX25" fmla="*/ 4980 w 10131"/>
                  <a:gd name="connsiteY25" fmla="*/ 4465 h 6182"/>
                  <a:gd name="connsiteX26" fmla="*/ 8586 w 10131"/>
                  <a:gd name="connsiteY26" fmla="*/ 3091 h 6182"/>
                  <a:gd name="connsiteX27" fmla="*/ 8586 w 10131"/>
                  <a:gd name="connsiteY27" fmla="*/ 2576 h 6182"/>
                  <a:gd name="connsiteX28" fmla="*/ 8586 w 10131"/>
                  <a:gd name="connsiteY28" fmla="*/ 2576 h 6182"/>
                  <a:gd name="connsiteX29" fmla="*/ 8586 w 10131"/>
                  <a:gd name="connsiteY29" fmla="*/ 3091 h 6182"/>
                  <a:gd name="connsiteX30" fmla="*/ 8586 w 10131"/>
                  <a:gd name="connsiteY30" fmla="*/ 3091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131" h="6182">
                    <a:moveTo>
                      <a:pt x="0" y="2404"/>
                    </a:move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3778" y="0"/>
                      <a:pt x="4980" y="0"/>
                    </a:cubicBezTo>
                    <a:lnTo>
                      <a:pt x="4980" y="0"/>
                    </a:lnTo>
                    <a:lnTo>
                      <a:pt x="6354" y="0"/>
                    </a:lnTo>
                    <a:lnTo>
                      <a:pt x="6354" y="0"/>
                    </a:lnTo>
                    <a:cubicBezTo>
                      <a:pt x="8586" y="343"/>
                      <a:pt x="7899" y="1030"/>
                      <a:pt x="8242" y="1030"/>
                    </a:cubicBezTo>
                    <a:lnTo>
                      <a:pt x="8242" y="1030"/>
                    </a:lnTo>
                    <a:lnTo>
                      <a:pt x="8414" y="1202"/>
                    </a:lnTo>
                    <a:lnTo>
                      <a:pt x="8414" y="1374"/>
                    </a:lnTo>
                    <a:lnTo>
                      <a:pt x="10131" y="4980"/>
                    </a:lnTo>
                    <a:lnTo>
                      <a:pt x="7727" y="4980"/>
                    </a:lnTo>
                    <a:cubicBezTo>
                      <a:pt x="6697" y="6182"/>
                      <a:pt x="4980" y="6182"/>
                      <a:pt x="4980" y="6182"/>
                    </a:cubicBezTo>
                    <a:lnTo>
                      <a:pt x="4980" y="6182"/>
                    </a:lnTo>
                    <a:lnTo>
                      <a:pt x="4980" y="4980"/>
                    </a:lnTo>
                    <a:lnTo>
                      <a:pt x="4980" y="6182"/>
                    </a:lnTo>
                    <a:cubicBezTo>
                      <a:pt x="4293" y="6010"/>
                      <a:pt x="344" y="6010"/>
                      <a:pt x="0" y="2404"/>
                    </a:cubicBezTo>
                    <a:lnTo>
                      <a:pt x="0" y="2404"/>
                    </a:lnTo>
                    <a:close/>
                    <a:moveTo>
                      <a:pt x="4980" y="4465"/>
                    </a:moveTo>
                    <a:lnTo>
                      <a:pt x="4980" y="3606"/>
                    </a:lnTo>
                    <a:lnTo>
                      <a:pt x="4980" y="3435"/>
                    </a:lnTo>
                    <a:lnTo>
                      <a:pt x="4980" y="3606"/>
                    </a:lnTo>
                    <a:lnTo>
                      <a:pt x="4980" y="4465"/>
                    </a:lnTo>
                    <a:lnTo>
                      <a:pt x="4980" y="4465"/>
                    </a:lnTo>
                    <a:lnTo>
                      <a:pt x="4980" y="4465"/>
                    </a:lnTo>
                    <a:close/>
                    <a:moveTo>
                      <a:pt x="8586" y="3091"/>
                    </a:moveTo>
                    <a:cubicBezTo>
                      <a:pt x="8586" y="2919"/>
                      <a:pt x="8586" y="2748"/>
                      <a:pt x="8586" y="2576"/>
                    </a:cubicBezTo>
                    <a:lnTo>
                      <a:pt x="8586" y="2576"/>
                    </a:lnTo>
                    <a:cubicBezTo>
                      <a:pt x="8586" y="2748"/>
                      <a:pt x="8586" y="2919"/>
                      <a:pt x="8586" y="3091"/>
                    </a:cubicBezTo>
                    <a:lnTo>
                      <a:pt x="8586" y="309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3" name="图形 7">
              <a:extLst>
                <a:ext uri="{FF2B5EF4-FFF2-40B4-BE49-F238E27FC236}">
                  <a16:creationId xmlns:a16="http://schemas.microsoft.com/office/drawing/2014/main" xmlns="" id="{AAA9E779-DA85-414C-AA4C-B717234F44CA}"/>
                </a:ext>
              </a:extLst>
            </p:cNvPr>
            <p:cNvGrpSpPr/>
            <p:nvPr/>
          </p:nvGrpSpPr>
          <p:grpSpPr>
            <a:xfrm>
              <a:off x="1569413" y="5971991"/>
              <a:ext cx="6181" cy="6182"/>
              <a:chOff x="1569413" y="5971991"/>
              <a:chExt cx="6181" cy="6182"/>
            </a:xfrm>
            <a:solidFill>
              <a:srgbClr val="B4B4B4"/>
            </a:solidFill>
          </p:grpSpPr>
          <p:sp>
            <p:nvSpPr>
              <p:cNvPr id="1499" name="任意多边形: 形状 1498">
                <a:extLst>
                  <a:ext uri="{FF2B5EF4-FFF2-40B4-BE49-F238E27FC236}">
                    <a16:creationId xmlns:a16="http://schemas.microsoft.com/office/drawing/2014/main" xmlns="" id="{BEA3E158-91BB-4270-9891-CE1F8117D9F3}"/>
                  </a:ext>
                </a:extLst>
              </p:cNvPr>
              <p:cNvSpPr/>
              <p:nvPr/>
            </p:nvSpPr>
            <p:spPr>
              <a:xfrm>
                <a:off x="1571646" y="5974224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0" name="任意多边形: 形状 1499">
                <a:extLst>
                  <a:ext uri="{FF2B5EF4-FFF2-40B4-BE49-F238E27FC236}">
                    <a16:creationId xmlns:a16="http://schemas.microsoft.com/office/drawing/2014/main" xmlns="" id="{0A4D7B18-2CE1-4CB4-8BC4-FF29865B2EF1}"/>
                  </a:ext>
                </a:extLst>
              </p:cNvPr>
              <p:cNvSpPr/>
              <p:nvPr/>
            </p:nvSpPr>
            <p:spPr>
              <a:xfrm>
                <a:off x="1569413" y="5971991"/>
                <a:ext cx="6181" cy="6182"/>
              </a:xfrm>
              <a:custGeom>
                <a:avLst/>
                <a:gdLst>
                  <a:gd name="connsiteX0" fmla="*/ 3606 w 6181"/>
                  <a:gd name="connsiteY0" fmla="*/ 6010 h 6182"/>
                  <a:gd name="connsiteX1" fmla="*/ 2404 w 6181"/>
                  <a:gd name="connsiteY1" fmla="*/ 6010 h 6182"/>
                  <a:gd name="connsiteX2" fmla="*/ 0 w 6181"/>
                  <a:gd name="connsiteY2" fmla="*/ 6010 h 6182"/>
                  <a:gd name="connsiteX3" fmla="*/ 0 w 6181"/>
                  <a:gd name="connsiteY3" fmla="*/ 3606 h 6182"/>
                  <a:gd name="connsiteX4" fmla="*/ 0 w 6181"/>
                  <a:gd name="connsiteY4" fmla="*/ 2404 h 6182"/>
                  <a:gd name="connsiteX5" fmla="*/ 0 w 6181"/>
                  <a:gd name="connsiteY5" fmla="*/ 2404 h 6182"/>
                  <a:gd name="connsiteX6" fmla="*/ 0 w 6181"/>
                  <a:gd name="connsiteY6" fmla="*/ 0 h 6182"/>
                  <a:gd name="connsiteX7" fmla="*/ 2404 w 6181"/>
                  <a:gd name="connsiteY7" fmla="*/ 0 h 6182"/>
                  <a:gd name="connsiteX8" fmla="*/ 6182 w 6181"/>
                  <a:gd name="connsiteY8" fmla="*/ 3778 h 6182"/>
                  <a:gd name="connsiteX9" fmla="*/ 6182 w 6181"/>
                  <a:gd name="connsiteY9" fmla="*/ 3778 h 6182"/>
                  <a:gd name="connsiteX10" fmla="*/ 6182 w 6181"/>
                  <a:gd name="connsiteY10" fmla="*/ 6182 h 6182"/>
                  <a:gd name="connsiteX11" fmla="*/ 3606 w 6181"/>
                  <a:gd name="connsiteY11" fmla="*/ 6182 h 6182"/>
                  <a:gd name="connsiteX12" fmla="*/ 3606 w 6181"/>
                  <a:gd name="connsiteY12" fmla="*/ 6010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81" h="6182">
                    <a:moveTo>
                      <a:pt x="3606" y="6010"/>
                    </a:move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6010" y="172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4" name="图形 7">
              <a:extLst>
                <a:ext uri="{FF2B5EF4-FFF2-40B4-BE49-F238E27FC236}">
                  <a16:creationId xmlns:a16="http://schemas.microsoft.com/office/drawing/2014/main" xmlns="" id="{7E72A5D3-7E96-44BC-9838-9077738DF15F}"/>
                </a:ext>
              </a:extLst>
            </p:cNvPr>
            <p:cNvGrpSpPr/>
            <p:nvPr/>
          </p:nvGrpSpPr>
          <p:grpSpPr>
            <a:xfrm>
              <a:off x="1574393" y="5974396"/>
              <a:ext cx="6181" cy="6181"/>
              <a:chOff x="1574393" y="5974396"/>
              <a:chExt cx="6181" cy="6181"/>
            </a:xfrm>
            <a:solidFill>
              <a:srgbClr val="B4B4B4"/>
            </a:solidFill>
          </p:grpSpPr>
          <p:sp>
            <p:nvSpPr>
              <p:cNvPr id="1497" name="任意多边形: 形状 1496">
                <a:extLst>
                  <a:ext uri="{FF2B5EF4-FFF2-40B4-BE49-F238E27FC236}">
                    <a16:creationId xmlns:a16="http://schemas.microsoft.com/office/drawing/2014/main" xmlns="" id="{D7D8B5A9-F7E6-4AFC-B445-E3B3EB9D80EB}"/>
                  </a:ext>
                </a:extLst>
              </p:cNvPr>
              <p:cNvSpPr/>
              <p:nvPr/>
            </p:nvSpPr>
            <p:spPr>
              <a:xfrm>
                <a:off x="1576797" y="5976799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8" name="任意多边形: 形状 1497">
                <a:extLst>
                  <a:ext uri="{FF2B5EF4-FFF2-40B4-BE49-F238E27FC236}">
                    <a16:creationId xmlns:a16="http://schemas.microsoft.com/office/drawing/2014/main" xmlns="" id="{5A8C5A69-444B-4618-92AB-A1B71DB091DB}"/>
                  </a:ext>
                </a:extLst>
              </p:cNvPr>
              <p:cNvSpPr/>
              <p:nvPr/>
            </p:nvSpPr>
            <p:spPr>
              <a:xfrm>
                <a:off x="1574393" y="5974396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576 w 6181"/>
                  <a:gd name="connsiteY1" fmla="*/ 6182 h 6181"/>
                  <a:gd name="connsiteX2" fmla="*/ 2576 w 6181"/>
                  <a:gd name="connsiteY2" fmla="*/ 6182 h 6181"/>
                  <a:gd name="connsiteX3" fmla="*/ 2404 w 6181"/>
                  <a:gd name="connsiteY3" fmla="*/ 6182 h 6181"/>
                  <a:gd name="connsiteX4" fmla="*/ 1374 w 6181"/>
                  <a:gd name="connsiteY4" fmla="*/ 6182 h 6181"/>
                  <a:gd name="connsiteX5" fmla="*/ 687 w 6181"/>
                  <a:gd name="connsiteY5" fmla="*/ 5495 h 6181"/>
                  <a:gd name="connsiteX6" fmla="*/ 687 w 6181"/>
                  <a:gd name="connsiteY6" fmla="*/ 5495 h 6181"/>
                  <a:gd name="connsiteX7" fmla="*/ 0 w 6181"/>
                  <a:gd name="connsiteY7" fmla="*/ 3778 h 6181"/>
                  <a:gd name="connsiteX8" fmla="*/ 3778 w 6181"/>
                  <a:gd name="connsiteY8" fmla="*/ 0 h 6181"/>
                  <a:gd name="connsiteX9" fmla="*/ 3778 w 6181"/>
                  <a:gd name="connsiteY9" fmla="*/ 0 h 6181"/>
                  <a:gd name="connsiteX10" fmla="*/ 6182 w 6181"/>
                  <a:gd name="connsiteY10" fmla="*/ 0 h 6181"/>
                  <a:gd name="connsiteX11" fmla="*/ 6182 w 6181"/>
                  <a:gd name="connsiteY11" fmla="*/ 2404 h 6181"/>
                  <a:gd name="connsiteX12" fmla="*/ 6182 w 6181"/>
                  <a:gd name="connsiteY12" fmla="*/ 3778 h 6181"/>
                  <a:gd name="connsiteX13" fmla="*/ 6182 w 6181"/>
                  <a:gd name="connsiteY13" fmla="*/ 6182 h 6181"/>
                  <a:gd name="connsiteX14" fmla="*/ 3606 w 6181"/>
                  <a:gd name="connsiteY14" fmla="*/ 6182 h 6181"/>
                  <a:gd name="connsiteX15" fmla="*/ 3606 w 6181"/>
                  <a:gd name="connsiteY15" fmla="*/ 6182 h 6181"/>
                  <a:gd name="connsiteX16" fmla="*/ 4808 w 6181"/>
                  <a:gd name="connsiteY16" fmla="*/ 3606 h 6181"/>
                  <a:gd name="connsiteX17" fmla="*/ 3606 w 6181"/>
                  <a:gd name="connsiteY17" fmla="*/ 3606 h 6181"/>
                  <a:gd name="connsiteX18" fmla="*/ 3606 w 6181"/>
                  <a:gd name="connsiteY18" fmla="*/ 2404 h 6181"/>
                  <a:gd name="connsiteX19" fmla="*/ 3606 w 6181"/>
                  <a:gd name="connsiteY19" fmla="*/ 3606 h 6181"/>
                  <a:gd name="connsiteX20" fmla="*/ 4808 w 6181"/>
                  <a:gd name="connsiteY20" fmla="*/ 3606 h 6181"/>
                  <a:gd name="connsiteX21" fmla="*/ 4808 w 6181"/>
                  <a:gd name="connsiteY21" fmla="*/ 3606 h 6181"/>
                  <a:gd name="connsiteX22" fmla="*/ 3606 w 6181"/>
                  <a:gd name="connsiteY22" fmla="*/ 2404 h 6181"/>
                  <a:gd name="connsiteX23" fmla="*/ 3606 w 6181"/>
                  <a:gd name="connsiteY23" fmla="*/ 1373 h 6181"/>
                  <a:gd name="connsiteX24" fmla="*/ 3606 w 6181"/>
                  <a:gd name="connsiteY24" fmla="*/ 2404 h 6181"/>
                  <a:gd name="connsiteX25" fmla="*/ 3606 w 6181"/>
                  <a:gd name="connsiteY2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2919" y="6182"/>
                      <a:pt x="2576" y="6182"/>
                      <a:pt x="2576" y="6182"/>
                    </a:cubicBezTo>
                    <a:lnTo>
                      <a:pt x="2576" y="6182"/>
                    </a:lnTo>
                    <a:lnTo>
                      <a:pt x="2404" y="6182"/>
                    </a:lnTo>
                    <a:lnTo>
                      <a:pt x="1374" y="6182"/>
                    </a:lnTo>
                    <a:lnTo>
                      <a:pt x="687" y="5495"/>
                    </a:lnTo>
                    <a:lnTo>
                      <a:pt x="687" y="5495"/>
                    </a:lnTo>
                    <a:lnTo>
                      <a:pt x="0" y="3778"/>
                    </a:lnTo>
                    <a:cubicBezTo>
                      <a:pt x="0" y="3606"/>
                      <a:pt x="172" y="171"/>
                      <a:pt x="3778" y="0"/>
                    </a:cubicBezTo>
                    <a:lnTo>
                      <a:pt x="3778" y="0"/>
                    </a:lnTo>
                    <a:lnTo>
                      <a:pt x="6182" y="0"/>
                    </a:lnTo>
                    <a:lnTo>
                      <a:pt x="6182" y="2404"/>
                    </a:ln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  <a:moveTo>
                      <a:pt x="4808" y="3606"/>
                    </a:moveTo>
                    <a:lnTo>
                      <a:pt x="3606" y="3606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606" y="2404"/>
                    </a:moveTo>
                    <a:lnTo>
                      <a:pt x="3606" y="1373"/>
                    </a:lnTo>
                    <a:lnTo>
                      <a:pt x="3606" y="2404"/>
                    </a:lnTo>
                    <a:lnTo>
                      <a:pt x="3606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5" name="图形 7">
              <a:extLst>
                <a:ext uri="{FF2B5EF4-FFF2-40B4-BE49-F238E27FC236}">
                  <a16:creationId xmlns:a16="http://schemas.microsoft.com/office/drawing/2014/main" xmlns="" id="{90143FEB-CDF8-4640-A862-C9FC008482AC}"/>
                </a:ext>
              </a:extLst>
            </p:cNvPr>
            <p:cNvGrpSpPr/>
            <p:nvPr/>
          </p:nvGrpSpPr>
          <p:grpSpPr>
            <a:xfrm>
              <a:off x="1555333" y="5956709"/>
              <a:ext cx="2404" cy="4808"/>
              <a:chOff x="1555333" y="5956709"/>
              <a:chExt cx="2404" cy="4808"/>
            </a:xfrm>
            <a:solidFill>
              <a:srgbClr val="B4B4B4"/>
            </a:solidFill>
          </p:grpSpPr>
          <p:sp>
            <p:nvSpPr>
              <p:cNvPr id="1495" name="任意多边形: 形状 1494">
                <a:extLst>
                  <a:ext uri="{FF2B5EF4-FFF2-40B4-BE49-F238E27FC236}">
                    <a16:creationId xmlns:a16="http://schemas.microsoft.com/office/drawing/2014/main" xmlns="" id="{12B54D86-69D3-4A8E-BFEB-36DD08EC556F}"/>
                  </a:ext>
                </a:extLst>
              </p:cNvPr>
              <p:cNvSpPr/>
              <p:nvPr/>
            </p:nvSpPr>
            <p:spPr>
              <a:xfrm>
                <a:off x="1555333" y="5959113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6" name="任意多边形: 形状 1495">
                <a:extLst>
                  <a:ext uri="{FF2B5EF4-FFF2-40B4-BE49-F238E27FC236}">
                    <a16:creationId xmlns:a16="http://schemas.microsoft.com/office/drawing/2014/main" xmlns="" id="{63CE3E69-8D15-4D1D-B882-87C51A4BC6A8}"/>
                  </a:ext>
                </a:extLst>
              </p:cNvPr>
              <p:cNvSpPr/>
              <p:nvPr/>
            </p:nvSpPr>
            <p:spPr>
              <a:xfrm>
                <a:off x="1555333" y="5956709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4808 h 4808"/>
                  <a:gd name="connsiteX3" fmla="*/ 0 w 2404"/>
                  <a:gd name="connsiteY3" fmla="*/ 0 h 4808"/>
                  <a:gd name="connsiteX4" fmla="*/ 1202 w 2404"/>
                  <a:gd name="connsiteY4" fmla="*/ 0 h 4808"/>
                  <a:gd name="connsiteX5" fmla="*/ 1202 w 2404"/>
                  <a:gd name="connsiteY5" fmla="*/ 0 h 4808"/>
                  <a:gd name="connsiteX6" fmla="*/ 2404 w 2404"/>
                  <a:gd name="connsiteY6" fmla="*/ 0 h 4808"/>
                  <a:gd name="connsiteX7" fmla="*/ 2404 w 2404"/>
                  <a:gd name="connsiteY7" fmla="*/ 4808 h 4808"/>
                  <a:gd name="connsiteX8" fmla="*/ 1202 w 2404"/>
                  <a:gd name="connsiteY8" fmla="*/ 4808 h 4808"/>
                  <a:gd name="connsiteX9" fmla="*/ 1202 w 2404"/>
                  <a:gd name="connsiteY9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808"/>
                    </a:lnTo>
                    <a:lnTo>
                      <a:pt x="1202" y="4808"/>
                    </a:ln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6" name="图形 7">
              <a:extLst>
                <a:ext uri="{FF2B5EF4-FFF2-40B4-BE49-F238E27FC236}">
                  <a16:creationId xmlns:a16="http://schemas.microsoft.com/office/drawing/2014/main" xmlns="" id="{78B6BD6C-5374-4B15-9F2F-11788E18E403}"/>
                </a:ext>
              </a:extLst>
            </p:cNvPr>
            <p:cNvGrpSpPr/>
            <p:nvPr/>
          </p:nvGrpSpPr>
          <p:grpSpPr>
            <a:xfrm>
              <a:off x="1526313" y="5937648"/>
              <a:ext cx="6010" cy="6182"/>
              <a:chOff x="1526313" y="5937648"/>
              <a:chExt cx="6010" cy="6182"/>
            </a:xfrm>
            <a:solidFill>
              <a:srgbClr val="B4B4B4"/>
            </a:solidFill>
          </p:grpSpPr>
          <p:sp>
            <p:nvSpPr>
              <p:cNvPr id="1493" name="任意多边形: 形状 1492">
                <a:extLst>
                  <a:ext uri="{FF2B5EF4-FFF2-40B4-BE49-F238E27FC236}">
                    <a16:creationId xmlns:a16="http://schemas.microsoft.com/office/drawing/2014/main" xmlns="" id="{B0992AB9-7C9D-4F3A-8704-D0FFC5ABBF8E}"/>
                  </a:ext>
                </a:extLst>
              </p:cNvPr>
              <p:cNvSpPr/>
              <p:nvPr/>
            </p:nvSpPr>
            <p:spPr>
              <a:xfrm>
                <a:off x="1528874" y="5940052"/>
                <a:ext cx="1216" cy="1201"/>
              </a:xfrm>
              <a:custGeom>
                <a:avLst/>
                <a:gdLst>
                  <a:gd name="connsiteX0" fmla="*/ 1217 w 1216"/>
                  <a:gd name="connsiteY0" fmla="*/ 1202 h 1201"/>
                  <a:gd name="connsiteX1" fmla="*/ 1217 w 1216"/>
                  <a:gd name="connsiteY1" fmla="*/ 0 h 1201"/>
                  <a:gd name="connsiteX2" fmla="*/ 15 w 1216"/>
                  <a:gd name="connsiteY2" fmla="*/ 0 h 1201"/>
                  <a:gd name="connsiteX3" fmla="*/ 1217 w 1216"/>
                  <a:gd name="connsiteY3" fmla="*/ 1202 h 1201"/>
                  <a:gd name="connsiteX4" fmla="*/ 1217 w 1216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" h="1201">
                    <a:moveTo>
                      <a:pt x="1217" y="1202"/>
                    </a:moveTo>
                    <a:cubicBezTo>
                      <a:pt x="1217" y="1202"/>
                      <a:pt x="1217" y="1202"/>
                      <a:pt x="1217" y="0"/>
                    </a:cubicBezTo>
                    <a:lnTo>
                      <a:pt x="15" y="0"/>
                    </a:lnTo>
                    <a:cubicBezTo>
                      <a:pt x="-157" y="1202"/>
                      <a:pt x="1217" y="1202"/>
                      <a:pt x="1217" y="1202"/>
                    </a:cubicBezTo>
                    <a:lnTo>
                      <a:pt x="1217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4" name="任意多边形: 形状 1493">
                <a:extLst>
                  <a:ext uri="{FF2B5EF4-FFF2-40B4-BE49-F238E27FC236}">
                    <a16:creationId xmlns:a16="http://schemas.microsoft.com/office/drawing/2014/main" xmlns="" id="{792A384A-1E22-4722-A1E7-E0088116F923}"/>
                  </a:ext>
                </a:extLst>
              </p:cNvPr>
              <p:cNvSpPr/>
              <p:nvPr/>
            </p:nvSpPr>
            <p:spPr>
              <a:xfrm>
                <a:off x="1526313" y="5937648"/>
                <a:ext cx="6010" cy="6182"/>
              </a:xfrm>
              <a:custGeom>
                <a:avLst/>
                <a:gdLst>
                  <a:gd name="connsiteX0" fmla="*/ 3778 w 6010"/>
                  <a:gd name="connsiteY0" fmla="*/ 6182 h 6182"/>
                  <a:gd name="connsiteX1" fmla="*/ 0 w 6010"/>
                  <a:gd name="connsiteY1" fmla="*/ 2404 h 6182"/>
                  <a:gd name="connsiteX2" fmla="*/ 0 w 6010"/>
                  <a:gd name="connsiteY2" fmla="*/ 2404 h 6182"/>
                  <a:gd name="connsiteX3" fmla="*/ 0 w 6010"/>
                  <a:gd name="connsiteY3" fmla="*/ 0 h 6182"/>
                  <a:gd name="connsiteX4" fmla="*/ 2404 w 6010"/>
                  <a:gd name="connsiteY4" fmla="*/ 0 h 6182"/>
                  <a:gd name="connsiteX5" fmla="*/ 6010 w 6010"/>
                  <a:gd name="connsiteY5" fmla="*/ 0 h 6182"/>
                  <a:gd name="connsiteX6" fmla="*/ 6010 w 6010"/>
                  <a:gd name="connsiteY6" fmla="*/ 2404 h 6182"/>
                  <a:gd name="connsiteX7" fmla="*/ 6010 w 6010"/>
                  <a:gd name="connsiteY7" fmla="*/ 3606 h 6182"/>
                  <a:gd name="connsiteX8" fmla="*/ 6010 w 6010"/>
                  <a:gd name="connsiteY8" fmla="*/ 3606 h 6182"/>
                  <a:gd name="connsiteX9" fmla="*/ 3606 w 6010"/>
                  <a:gd name="connsiteY9" fmla="*/ 3606 h 6182"/>
                  <a:gd name="connsiteX10" fmla="*/ 3606 w 6010"/>
                  <a:gd name="connsiteY10" fmla="*/ 2232 h 6182"/>
                  <a:gd name="connsiteX11" fmla="*/ 4808 w 6010"/>
                  <a:gd name="connsiteY11" fmla="*/ 2232 h 6182"/>
                  <a:gd name="connsiteX12" fmla="*/ 3606 w 6010"/>
                  <a:gd name="connsiteY12" fmla="*/ 2232 h 6182"/>
                  <a:gd name="connsiteX13" fmla="*/ 3606 w 6010"/>
                  <a:gd name="connsiteY13" fmla="*/ 1030 h 6182"/>
                  <a:gd name="connsiteX14" fmla="*/ 3606 w 6010"/>
                  <a:gd name="connsiteY14" fmla="*/ 2232 h 6182"/>
                  <a:gd name="connsiteX15" fmla="*/ 3606 w 6010"/>
                  <a:gd name="connsiteY15" fmla="*/ 3606 h 6182"/>
                  <a:gd name="connsiteX16" fmla="*/ 6010 w 6010"/>
                  <a:gd name="connsiteY16" fmla="*/ 3606 h 6182"/>
                  <a:gd name="connsiteX17" fmla="*/ 6010 w 6010"/>
                  <a:gd name="connsiteY17" fmla="*/ 6010 h 6182"/>
                  <a:gd name="connsiteX18" fmla="*/ 3778 w 6010"/>
                  <a:gd name="connsiteY18" fmla="*/ 6010 h 6182"/>
                  <a:gd name="connsiteX19" fmla="*/ 3778 w 6010"/>
                  <a:gd name="connsiteY19" fmla="*/ 6182 h 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10" h="6182">
                    <a:moveTo>
                      <a:pt x="3778" y="6182"/>
                    </a:moveTo>
                    <a:cubicBezTo>
                      <a:pt x="3778" y="6182"/>
                      <a:pt x="172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232"/>
                    </a:lnTo>
                    <a:lnTo>
                      <a:pt x="4808" y="2232"/>
                    </a:lnTo>
                    <a:lnTo>
                      <a:pt x="3606" y="2232"/>
                    </a:ln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7" name="图形 7">
              <a:extLst>
                <a:ext uri="{FF2B5EF4-FFF2-40B4-BE49-F238E27FC236}">
                  <a16:creationId xmlns:a16="http://schemas.microsoft.com/office/drawing/2014/main" xmlns="" id="{737F2C70-3FC5-4572-A386-2B5CDE135949}"/>
                </a:ext>
              </a:extLst>
            </p:cNvPr>
            <p:cNvGrpSpPr/>
            <p:nvPr/>
          </p:nvGrpSpPr>
          <p:grpSpPr>
            <a:xfrm>
              <a:off x="1526313" y="5940224"/>
              <a:ext cx="1202" cy="4808"/>
              <a:chOff x="1526313" y="5940224"/>
              <a:chExt cx="1202" cy="4808"/>
            </a:xfrm>
            <a:solidFill>
              <a:srgbClr val="B4B4B4"/>
            </a:solidFill>
          </p:grpSpPr>
          <p:sp>
            <p:nvSpPr>
              <p:cNvPr id="1491" name="任意多边形: 形状 1490">
                <a:extLst>
                  <a:ext uri="{FF2B5EF4-FFF2-40B4-BE49-F238E27FC236}">
                    <a16:creationId xmlns:a16="http://schemas.microsoft.com/office/drawing/2014/main" xmlns="" id="{22A6AE2D-CE51-4E90-884A-5181FB13F6FA}"/>
                  </a:ext>
                </a:extLst>
              </p:cNvPr>
              <p:cNvSpPr/>
              <p:nvPr/>
            </p:nvSpPr>
            <p:spPr>
              <a:xfrm>
                <a:off x="1526313" y="5942628"/>
                <a:ext cx="1202" cy="17171"/>
              </a:xfrm>
              <a:custGeom>
                <a:avLst/>
                <a:gdLst>
                  <a:gd name="connsiteX0" fmla="*/ 0 w 1202"/>
                  <a:gd name="connsiteY0" fmla="*/ 0 h 17171"/>
                  <a:gd name="connsiteX1" fmla="*/ 1202 w 1202"/>
                  <a:gd name="connsiteY1" fmla="*/ 0 h 17171"/>
                  <a:gd name="connsiteX2" fmla="*/ 0 w 1202"/>
                  <a:gd name="connsiteY2" fmla="*/ 0 h 17171"/>
                  <a:gd name="connsiteX3" fmla="*/ 0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2" name="任意多边形: 形状 1491">
                <a:extLst>
                  <a:ext uri="{FF2B5EF4-FFF2-40B4-BE49-F238E27FC236}">
                    <a16:creationId xmlns:a16="http://schemas.microsoft.com/office/drawing/2014/main" xmlns="" id="{024BE843-12E2-4397-92D0-BC71AA79C29B}"/>
                  </a:ext>
                </a:extLst>
              </p:cNvPr>
              <p:cNvSpPr/>
              <p:nvPr/>
            </p:nvSpPr>
            <p:spPr>
              <a:xfrm>
                <a:off x="1526313" y="5940224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2404 h 4808"/>
                  <a:gd name="connsiteX2" fmla="*/ 0 w 1202"/>
                  <a:gd name="connsiteY2" fmla="*/ 4808 h 4808"/>
                  <a:gd name="connsiteX3" fmla="*/ 0 w 1202"/>
                  <a:gd name="connsiteY3" fmla="*/ 0 h 4808"/>
                  <a:gd name="connsiteX4" fmla="*/ 1202 w 1202"/>
                  <a:gd name="connsiteY4" fmla="*/ 0 h 4808"/>
                  <a:gd name="connsiteX5" fmla="*/ 1202 w 1202"/>
                  <a:gd name="connsiteY5" fmla="*/ 0 h 4808"/>
                  <a:gd name="connsiteX6" fmla="*/ 1202 w 1202"/>
                  <a:gd name="connsiteY6" fmla="*/ 4808 h 4808"/>
                  <a:gd name="connsiteX7" fmla="*/ 0 w 1202"/>
                  <a:gd name="connsiteY7" fmla="*/ 4808 h 4808"/>
                  <a:gd name="connsiteX8" fmla="*/ 0 w 1202"/>
                  <a:gd name="connsiteY8" fmla="*/ 4808 h 4808"/>
                  <a:gd name="connsiteX9" fmla="*/ 0 w 1202"/>
                  <a:gd name="connsiteY9" fmla="*/ 2404 h 4808"/>
                  <a:gd name="connsiteX10" fmla="*/ 0 w 1202"/>
                  <a:gd name="connsiteY10" fmla="*/ 4808 h 4808"/>
                  <a:gd name="connsiteX11" fmla="*/ 0 w 1202"/>
                  <a:gd name="connsiteY11" fmla="*/ 2404 h 4808"/>
                  <a:gd name="connsiteX12" fmla="*/ 0 w 1202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202" y="4808"/>
                      <a:pt x="1202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8" name="图形 7">
              <a:extLst>
                <a:ext uri="{FF2B5EF4-FFF2-40B4-BE49-F238E27FC236}">
                  <a16:creationId xmlns:a16="http://schemas.microsoft.com/office/drawing/2014/main" xmlns="" id="{2AC7A3E1-74A1-4F8D-9864-F96F0CA435CD}"/>
                </a:ext>
              </a:extLst>
            </p:cNvPr>
            <p:cNvGrpSpPr/>
            <p:nvPr/>
          </p:nvGrpSpPr>
          <p:grpSpPr>
            <a:xfrm>
              <a:off x="1527515" y="5946234"/>
              <a:ext cx="4979" cy="1374"/>
              <a:chOff x="1527515" y="5946234"/>
              <a:chExt cx="4979" cy="1374"/>
            </a:xfrm>
            <a:solidFill>
              <a:srgbClr val="B4B4B4"/>
            </a:solidFill>
          </p:grpSpPr>
          <p:sp>
            <p:nvSpPr>
              <p:cNvPr id="1489" name="任意多边形: 形状 1488">
                <a:extLst>
                  <a:ext uri="{FF2B5EF4-FFF2-40B4-BE49-F238E27FC236}">
                    <a16:creationId xmlns:a16="http://schemas.microsoft.com/office/drawing/2014/main" xmlns="" id="{3B87294E-8E57-40C2-8C8E-D8722F411D4F}"/>
                  </a:ext>
                </a:extLst>
              </p:cNvPr>
              <p:cNvSpPr/>
              <p:nvPr/>
            </p:nvSpPr>
            <p:spPr>
              <a:xfrm>
                <a:off x="1530090" y="5946406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0" name="任意多边形: 形状 1489">
                <a:extLst>
                  <a:ext uri="{FF2B5EF4-FFF2-40B4-BE49-F238E27FC236}">
                    <a16:creationId xmlns:a16="http://schemas.microsoft.com/office/drawing/2014/main" xmlns="" id="{5F4E2ACC-D8AD-4C58-BF61-28F7AE87CD20}"/>
                  </a:ext>
                </a:extLst>
              </p:cNvPr>
              <p:cNvSpPr/>
              <p:nvPr/>
            </p:nvSpPr>
            <p:spPr>
              <a:xfrm>
                <a:off x="1527515" y="5946234"/>
                <a:ext cx="4979" cy="1374"/>
              </a:xfrm>
              <a:custGeom>
                <a:avLst/>
                <a:gdLst>
                  <a:gd name="connsiteX0" fmla="*/ 4980 w 4979"/>
                  <a:gd name="connsiteY0" fmla="*/ 1374 h 1374"/>
                  <a:gd name="connsiteX1" fmla="*/ 2576 w 4979"/>
                  <a:gd name="connsiteY1" fmla="*/ 1374 h 1374"/>
                  <a:gd name="connsiteX2" fmla="*/ 4980 w 4979"/>
                  <a:gd name="connsiteY2" fmla="*/ 1374 h 1374"/>
                  <a:gd name="connsiteX3" fmla="*/ 2576 w 4979"/>
                  <a:gd name="connsiteY3" fmla="*/ 1374 h 1374"/>
                  <a:gd name="connsiteX4" fmla="*/ 4980 w 4979"/>
                  <a:gd name="connsiteY4" fmla="*/ 1374 h 1374"/>
                  <a:gd name="connsiteX5" fmla="*/ 4980 w 4979"/>
                  <a:gd name="connsiteY5" fmla="*/ 1374 h 1374"/>
                  <a:gd name="connsiteX6" fmla="*/ 0 w 4979"/>
                  <a:gd name="connsiteY6" fmla="*/ 1374 h 1374"/>
                  <a:gd name="connsiteX7" fmla="*/ 0 w 4979"/>
                  <a:gd name="connsiteY7" fmla="*/ 0 h 1374"/>
                  <a:gd name="connsiteX8" fmla="*/ 0 w 4979"/>
                  <a:gd name="connsiteY8" fmla="*/ 0 h 1374"/>
                  <a:gd name="connsiteX9" fmla="*/ 4808 w 4979"/>
                  <a:gd name="connsiteY9" fmla="*/ 0 h 1374"/>
                  <a:gd name="connsiteX10" fmla="*/ 4808 w 4979"/>
                  <a:gd name="connsiteY10" fmla="*/ 1202 h 1374"/>
                  <a:gd name="connsiteX11" fmla="*/ 4808 w 4979"/>
                  <a:gd name="connsiteY11" fmla="*/ 1202 h 1374"/>
                  <a:gd name="connsiteX12" fmla="*/ 0 w 4979"/>
                  <a:gd name="connsiteY12" fmla="*/ 1374 h 1374"/>
                  <a:gd name="connsiteX13" fmla="*/ 0 w 4979"/>
                  <a:gd name="connsiteY13" fmla="*/ 1374 h 1374"/>
                  <a:gd name="connsiteX14" fmla="*/ 0 w 4979"/>
                  <a:gd name="connsiteY14" fmla="*/ 1374 h 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9" h="1374">
                    <a:moveTo>
                      <a:pt x="4980" y="1374"/>
                    </a:moveTo>
                    <a:lnTo>
                      <a:pt x="2576" y="1374"/>
                    </a:lnTo>
                    <a:lnTo>
                      <a:pt x="4980" y="1374"/>
                    </a:lnTo>
                    <a:lnTo>
                      <a:pt x="2576" y="1374"/>
                    </a:lnTo>
                    <a:lnTo>
                      <a:pt x="4980" y="1374"/>
                    </a:lnTo>
                    <a:lnTo>
                      <a:pt x="4980" y="1374"/>
                    </a:lnTo>
                    <a:close/>
                    <a:moveTo>
                      <a:pt x="0" y="1374"/>
                    </a:moveTo>
                    <a:cubicBezTo>
                      <a:pt x="0" y="1374"/>
                      <a:pt x="0" y="1374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9" name="图形 7">
              <a:extLst>
                <a:ext uri="{FF2B5EF4-FFF2-40B4-BE49-F238E27FC236}">
                  <a16:creationId xmlns:a16="http://schemas.microsoft.com/office/drawing/2014/main" xmlns="" id="{08B43297-1F83-4793-BE8B-E867BB009F52}"/>
                </a:ext>
              </a:extLst>
            </p:cNvPr>
            <p:cNvGrpSpPr/>
            <p:nvPr/>
          </p:nvGrpSpPr>
          <p:grpSpPr>
            <a:xfrm>
              <a:off x="1502444" y="5932497"/>
              <a:ext cx="7555" cy="6181"/>
              <a:chOff x="1502444" y="5932497"/>
              <a:chExt cx="7555" cy="6181"/>
            </a:xfrm>
            <a:solidFill>
              <a:srgbClr val="B4B4B4"/>
            </a:solidFill>
          </p:grpSpPr>
          <p:sp>
            <p:nvSpPr>
              <p:cNvPr id="1487" name="任意多边形: 形状 1486">
                <a:extLst>
                  <a:ext uri="{FF2B5EF4-FFF2-40B4-BE49-F238E27FC236}">
                    <a16:creationId xmlns:a16="http://schemas.microsoft.com/office/drawing/2014/main" xmlns="" id="{BBD3F7B6-A82E-4785-9781-62CA81FF08B5}"/>
                  </a:ext>
                </a:extLst>
              </p:cNvPr>
              <p:cNvSpPr/>
              <p:nvPr/>
            </p:nvSpPr>
            <p:spPr>
              <a:xfrm>
                <a:off x="1504848" y="5935072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1202 h 1202"/>
                  <a:gd name="connsiteX2" fmla="*/ 1202 w 2404"/>
                  <a:gd name="connsiteY2" fmla="*/ 0 h 1202"/>
                  <a:gd name="connsiteX3" fmla="*/ 0 w 2404"/>
                  <a:gd name="connsiteY3" fmla="*/ 1202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8" name="任意多边形: 形状 1487">
                <a:extLst>
                  <a:ext uri="{FF2B5EF4-FFF2-40B4-BE49-F238E27FC236}">
                    <a16:creationId xmlns:a16="http://schemas.microsoft.com/office/drawing/2014/main" xmlns="" id="{337AB2A4-4D92-433E-A6F1-D923851E88F2}"/>
                  </a:ext>
                </a:extLst>
              </p:cNvPr>
              <p:cNvSpPr/>
              <p:nvPr/>
            </p:nvSpPr>
            <p:spPr>
              <a:xfrm>
                <a:off x="1502444" y="5932497"/>
                <a:ext cx="7555" cy="6181"/>
              </a:xfrm>
              <a:custGeom>
                <a:avLst/>
                <a:gdLst>
                  <a:gd name="connsiteX0" fmla="*/ 4980 w 7555"/>
                  <a:gd name="connsiteY0" fmla="*/ 6182 h 6181"/>
                  <a:gd name="connsiteX1" fmla="*/ 3778 w 7555"/>
                  <a:gd name="connsiteY1" fmla="*/ 6182 h 6181"/>
                  <a:gd name="connsiteX2" fmla="*/ 3778 w 7555"/>
                  <a:gd name="connsiteY2" fmla="*/ 6182 h 6181"/>
                  <a:gd name="connsiteX3" fmla="*/ 3778 w 7555"/>
                  <a:gd name="connsiteY3" fmla="*/ 5838 h 6181"/>
                  <a:gd name="connsiteX4" fmla="*/ 3778 w 7555"/>
                  <a:gd name="connsiteY4" fmla="*/ 6182 h 6181"/>
                  <a:gd name="connsiteX5" fmla="*/ 1374 w 7555"/>
                  <a:gd name="connsiteY5" fmla="*/ 6182 h 6181"/>
                  <a:gd name="connsiteX6" fmla="*/ 687 w 7555"/>
                  <a:gd name="connsiteY6" fmla="*/ 5495 h 6181"/>
                  <a:gd name="connsiteX7" fmla="*/ 0 w 7555"/>
                  <a:gd name="connsiteY7" fmla="*/ 3778 h 6181"/>
                  <a:gd name="connsiteX8" fmla="*/ 0 w 7555"/>
                  <a:gd name="connsiteY8" fmla="*/ 3778 h 6181"/>
                  <a:gd name="connsiteX9" fmla="*/ 3778 w 7555"/>
                  <a:gd name="connsiteY9" fmla="*/ 0 h 6181"/>
                  <a:gd name="connsiteX10" fmla="*/ 3778 w 7555"/>
                  <a:gd name="connsiteY10" fmla="*/ 0 h 6181"/>
                  <a:gd name="connsiteX11" fmla="*/ 4293 w 7555"/>
                  <a:gd name="connsiteY11" fmla="*/ 0 h 6181"/>
                  <a:gd name="connsiteX12" fmla="*/ 4293 w 7555"/>
                  <a:gd name="connsiteY12" fmla="*/ 0 h 6181"/>
                  <a:gd name="connsiteX13" fmla="*/ 6697 w 7555"/>
                  <a:gd name="connsiteY13" fmla="*/ 858 h 6181"/>
                  <a:gd name="connsiteX14" fmla="*/ 6697 w 7555"/>
                  <a:gd name="connsiteY14" fmla="*/ 858 h 6181"/>
                  <a:gd name="connsiteX15" fmla="*/ 7555 w 7555"/>
                  <a:gd name="connsiteY15" fmla="*/ 3778 h 6181"/>
                  <a:gd name="connsiteX16" fmla="*/ 7555 w 7555"/>
                  <a:gd name="connsiteY16" fmla="*/ 3778 h 6181"/>
                  <a:gd name="connsiteX17" fmla="*/ 7555 w 7555"/>
                  <a:gd name="connsiteY17" fmla="*/ 6182 h 6181"/>
                  <a:gd name="connsiteX18" fmla="*/ 4980 w 7555"/>
                  <a:gd name="connsiteY18" fmla="*/ 6182 h 6181"/>
                  <a:gd name="connsiteX19" fmla="*/ 4980 w 7555"/>
                  <a:gd name="connsiteY19" fmla="*/ 6182 h 6181"/>
                  <a:gd name="connsiteX20" fmla="*/ 3606 w 7555"/>
                  <a:gd name="connsiteY20" fmla="*/ 5666 h 6181"/>
                  <a:gd name="connsiteX21" fmla="*/ 3606 w 7555"/>
                  <a:gd name="connsiteY21" fmla="*/ 4808 h 6181"/>
                  <a:gd name="connsiteX22" fmla="*/ 3606 w 7555"/>
                  <a:gd name="connsiteY22" fmla="*/ 4636 h 6181"/>
                  <a:gd name="connsiteX23" fmla="*/ 3606 w 7555"/>
                  <a:gd name="connsiteY23" fmla="*/ 5666 h 6181"/>
                  <a:gd name="connsiteX24" fmla="*/ 3606 w 7555"/>
                  <a:gd name="connsiteY24" fmla="*/ 566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6181">
                    <a:moveTo>
                      <a:pt x="4980" y="6182"/>
                    </a:moveTo>
                    <a:cubicBezTo>
                      <a:pt x="4980" y="6182"/>
                      <a:pt x="4980" y="6182"/>
                      <a:pt x="3778" y="6182"/>
                    </a:cubicBezTo>
                    <a:lnTo>
                      <a:pt x="3778" y="6182"/>
                    </a:lnTo>
                    <a:lnTo>
                      <a:pt x="3778" y="5838"/>
                    </a:lnTo>
                    <a:lnTo>
                      <a:pt x="3778" y="6182"/>
                    </a:lnTo>
                    <a:lnTo>
                      <a:pt x="1374" y="6182"/>
                    </a:lnTo>
                    <a:lnTo>
                      <a:pt x="687" y="5495"/>
                    </a:lnTo>
                    <a:cubicBezTo>
                      <a:pt x="515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1"/>
                      <a:pt x="3778" y="171"/>
                      <a:pt x="3778" y="0"/>
                    </a:cubicBezTo>
                    <a:lnTo>
                      <a:pt x="3778" y="0"/>
                    </a:lnTo>
                    <a:cubicBezTo>
                      <a:pt x="3949" y="0"/>
                      <a:pt x="4121" y="0"/>
                      <a:pt x="4293" y="0"/>
                    </a:cubicBezTo>
                    <a:lnTo>
                      <a:pt x="4293" y="0"/>
                    </a:lnTo>
                    <a:cubicBezTo>
                      <a:pt x="4808" y="0"/>
                      <a:pt x="5495" y="0"/>
                      <a:pt x="6697" y="858"/>
                    </a:cubicBezTo>
                    <a:lnTo>
                      <a:pt x="6697" y="858"/>
                    </a:lnTo>
                    <a:cubicBezTo>
                      <a:pt x="7899" y="2576"/>
                      <a:pt x="7384" y="3091"/>
                      <a:pt x="7555" y="3778"/>
                    </a:cubicBezTo>
                    <a:lnTo>
                      <a:pt x="7555" y="3778"/>
                    </a:lnTo>
                    <a:lnTo>
                      <a:pt x="7555" y="6182"/>
                    </a:lnTo>
                    <a:lnTo>
                      <a:pt x="4980" y="6182"/>
                    </a:lnTo>
                    <a:lnTo>
                      <a:pt x="4980" y="6182"/>
                    </a:lnTo>
                    <a:close/>
                    <a:moveTo>
                      <a:pt x="3606" y="5666"/>
                    </a:moveTo>
                    <a:lnTo>
                      <a:pt x="3606" y="4808"/>
                    </a:lnTo>
                    <a:lnTo>
                      <a:pt x="3606" y="4636"/>
                    </a:lnTo>
                    <a:lnTo>
                      <a:pt x="3606" y="5666"/>
                    </a:lnTo>
                    <a:lnTo>
                      <a:pt x="3606" y="566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0" name="图形 7">
              <a:extLst>
                <a:ext uri="{FF2B5EF4-FFF2-40B4-BE49-F238E27FC236}">
                  <a16:creationId xmlns:a16="http://schemas.microsoft.com/office/drawing/2014/main" xmlns="" id="{661FDA2E-1256-4216-BE3E-6E0D06BB073B}"/>
                </a:ext>
              </a:extLst>
            </p:cNvPr>
            <p:cNvGrpSpPr/>
            <p:nvPr/>
          </p:nvGrpSpPr>
          <p:grpSpPr>
            <a:xfrm>
              <a:off x="2754864" y="5299723"/>
              <a:ext cx="15187" cy="15282"/>
              <a:chOff x="2754864" y="5299723"/>
              <a:chExt cx="15187" cy="15282"/>
            </a:xfrm>
            <a:solidFill>
              <a:srgbClr val="B4B4B4"/>
            </a:solidFill>
          </p:grpSpPr>
          <p:sp>
            <p:nvSpPr>
              <p:cNvPr id="1485" name="任意多边形: 形状 1484">
                <a:extLst>
                  <a:ext uri="{FF2B5EF4-FFF2-40B4-BE49-F238E27FC236}">
                    <a16:creationId xmlns:a16="http://schemas.microsoft.com/office/drawing/2014/main" xmlns="" id="{129A2818-9EAF-4404-909E-8DFA152DA844}"/>
                  </a:ext>
                </a:extLst>
              </p:cNvPr>
              <p:cNvSpPr/>
              <p:nvPr/>
            </p:nvSpPr>
            <p:spPr>
              <a:xfrm>
                <a:off x="2757344" y="5302471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4980 h 10131"/>
                  <a:gd name="connsiteX2" fmla="*/ 4980 w 9959"/>
                  <a:gd name="connsiteY2" fmla="*/ 0 h 10131"/>
                  <a:gd name="connsiteX3" fmla="*/ 0 w 9959"/>
                  <a:gd name="connsiteY3" fmla="*/ 5151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6" y="10131"/>
                      <a:pt x="9960" y="7555"/>
                      <a:pt x="9960" y="4980"/>
                    </a:cubicBezTo>
                    <a:cubicBezTo>
                      <a:pt x="9960" y="1202"/>
                      <a:pt x="7384" y="0"/>
                      <a:pt x="4980" y="0"/>
                    </a:cubicBezTo>
                    <a:cubicBezTo>
                      <a:pt x="2404" y="0"/>
                      <a:pt x="0" y="1202"/>
                      <a:pt x="0" y="5151"/>
                    </a:cubicBezTo>
                    <a:cubicBezTo>
                      <a:pt x="0" y="7555"/>
                      <a:pt x="2404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6" name="任意多边形: 形状 1485">
                <a:extLst>
                  <a:ext uri="{FF2B5EF4-FFF2-40B4-BE49-F238E27FC236}">
                    <a16:creationId xmlns:a16="http://schemas.microsoft.com/office/drawing/2014/main" xmlns="" id="{88D5D946-8B95-4017-9EF5-AAB517CD2612}"/>
                  </a:ext>
                </a:extLst>
              </p:cNvPr>
              <p:cNvSpPr/>
              <p:nvPr/>
            </p:nvSpPr>
            <p:spPr>
              <a:xfrm>
                <a:off x="2754864" y="5299723"/>
                <a:ext cx="15187" cy="15282"/>
              </a:xfrm>
              <a:custGeom>
                <a:avLst/>
                <a:gdLst>
                  <a:gd name="connsiteX0" fmla="*/ 6773 w 15187"/>
                  <a:gd name="connsiteY0" fmla="*/ 15283 h 15282"/>
                  <a:gd name="connsiteX1" fmla="*/ 6602 w 15187"/>
                  <a:gd name="connsiteY1" fmla="*/ 15111 h 15282"/>
                  <a:gd name="connsiteX2" fmla="*/ 76 w 15187"/>
                  <a:gd name="connsiteY2" fmla="*/ 8242 h 15282"/>
                  <a:gd name="connsiteX3" fmla="*/ 76 w 15187"/>
                  <a:gd name="connsiteY3" fmla="*/ 8242 h 15282"/>
                  <a:gd name="connsiteX4" fmla="*/ 76 w 15187"/>
                  <a:gd name="connsiteY4" fmla="*/ 7384 h 15282"/>
                  <a:gd name="connsiteX5" fmla="*/ 76 w 15187"/>
                  <a:gd name="connsiteY5" fmla="*/ 7384 h 15282"/>
                  <a:gd name="connsiteX6" fmla="*/ 7632 w 15187"/>
                  <a:gd name="connsiteY6" fmla="*/ 0 h 15282"/>
                  <a:gd name="connsiteX7" fmla="*/ 7632 w 15187"/>
                  <a:gd name="connsiteY7" fmla="*/ 0 h 15282"/>
                  <a:gd name="connsiteX8" fmla="*/ 15187 w 15187"/>
                  <a:gd name="connsiteY8" fmla="*/ 7556 h 15282"/>
                  <a:gd name="connsiteX9" fmla="*/ 15187 w 15187"/>
                  <a:gd name="connsiteY9" fmla="*/ 7556 h 15282"/>
                  <a:gd name="connsiteX10" fmla="*/ 15187 w 15187"/>
                  <a:gd name="connsiteY10" fmla="*/ 7556 h 15282"/>
                  <a:gd name="connsiteX11" fmla="*/ 15187 w 15187"/>
                  <a:gd name="connsiteY11" fmla="*/ 7556 h 15282"/>
                  <a:gd name="connsiteX12" fmla="*/ 15187 w 15187"/>
                  <a:gd name="connsiteY12" fmla="*/ 7556 h 15282"/>
                  <a:gd name="connsiteX13" fmla="*/ 15187 w 15187"/>
                  <a:gd name="connsiteY13" fmla="*/ 7556 h 15282"/>
                  <a:gd name="connsiteX14" fmla="*/ 10894 w 15187"/>
                  <a:gd name="connsiteY14" fmla="*/ 9101 h 15282"/>
                  <a:gd name="connsiteX15" fmla="*/ 11238 w 15187"/>
                  <a:gd name="connsiteY15" fmla="*/ 9444 h 15282"/>
                  <a:gd name="connsiteX16" fmla="*/ 11238 w 15187"/>
                  <a:gd name="connsiteY16" fmla="*/ 9444 h 15282"/>
                  <a:gd name="connsiteX17" fmla="*/ 13814 w 15187"/>
                  <a:gd name="connsiteY17" fmla="*/ 9788 h 15282"/>
                  <a:gd name="connsiteX18" fmla="*/ 13814 w 15187"/>
                  <a:gd name="connsiteY18" fmla="*/ 9788 h 15282"/>
                  <a:gd name="connsiteX19" fmla="*/ 15187 w 15187"/>
                  <a:gd name="connsiteY19" fmla="*/ 8071 h 15282"/>
                  <a:gd name="connsiteX20" fmla="*/ 15187 w 15187"/>
                  <a:gd name="connsiteY20" fmla="*/ 8071 h 15282"/>
                  <a:gd name="connsiteX21" fmla="*/ 7804 w 15187"/>
                  <a:gd name="connsiteY21" fmla="*/ 15111 h 15282"/>
                  <a:gd name="connsiteX22" fmla="*/ 7804 w 15187"/>
                  <a:gd name="connsiteY22" fmla="*/ 15111 h 15282"/>
                  <a:gd name="connsiteX23" fmla="*/ 7804 w 15187"/>
                  <a:gd name="connsiteY23" fmla="*/ 12707 h 15282"/>
                  <a:gd name="connsiteX24" fmla="*/ 9177 w 15187"/>
                  <a:gd name="connsiteY24" fmla="*/ 10646 h 15282"/>
                  <a:gd name="connsiteX25" fmla="*/ 7804 w 15187"/>
                  <a:gd name="connsiteY25" fmla="*/ 12707 h 15282"/>
                  <a:gd name="connsiteX26" fmla="*/ 7804 w 15187"/>
                  <a:gd name="connsiteY26" fmla="*/ 15111 h 15282"/>
                  <a:gd name="connsiteX27" fmla="*/ 6773 w 15187"/>
                  <a:gd name="connsiteY27" fmla="*/ 15111 h 15282"/>
                  <a:gd name="connsiteX28" fmla="*/ 6773 w 15187"/>
                  <a:gd name="connsiteY28" fmla="*/ 15283 h 15282"/>
                  <a:gd name="connsiteX29" fmla="*/ 4884 w 15187"/>
                  <a:gd name="connsiteY29" fmla="*/ 7899 h 15282"/>
                  <a:gd name="connsiteX30" fmla="*/ 7460 w 15187"/>
                  <a:gd name="connsiteY30" fmla="*/ 10475 h 15282"/>
                  <a:gd name="connsiteX31" fmla="*/ 7460 w 15187"/>
                  <a:gd name="connsiteY31" fmla="*/ 10475 h 15282"/>
                  <a:gd name="connsiteX32" fmla="*/ 7460 w 15187"/>
                  <a:gd name="connsiteY32" fmla="*/ 10475 h 15282"/>
                  <a:gd name="connsiteX33" fmla="*/ 7460 w 15187"/>
                  <a:gd name="connsiteY33" fmla="*/ 10475 h 15282"/>
                  <a:gd name="connsiteX34" fmla="*/ 7460 w 15187"/>
                  <a:gd name="connsiteY34" fmla="*/ 10475 h 15282"/>
                  <a:gd name="connsiteX35" fmla="*/ 10036 w 15187"/>
                  <a:gd name="connsiteY35" fmla="*/ 7899 h 15282"/>
                  <a:gd name="connsiteX36" fmla="*/ 10036 w 15187"/>
                  <a:gd name="connsiteY36" fmla="*/ 7899 h 15282"/>
                  <a:gd name="connsiteX37" fmla="*/ 10036 w 15187"/>
                  <a:gd name="connsiteY37" fmla="*/ 7899 h 15282"/>
                  <a:gd name="connsiteX38" fmla="*/ 10036 w 15187"/>
                  <a:gd name="connsiteY38" fmla="*/ 7899 h 15282"/>
                  <a:gd name="connsiteX39" fmla="*/ 7460 w 15187"/>
                  <a:gd name="connsiteY39" fmla="*/ 5323 h 15282"/>
                  <a:gd name="connsiteX40" fmla="*/ 7460 w 15187"/>
                  <a:gd name="connsiteY40" fmla="*/ 5323 h 15282"/>
                  <a:gd name="connsiteX41" fmla="*/ 4884 w 15187"/>
                  <a:gd name="connsiteY41" fmla="*/ 7899 h 15282"/>
                  <a:gd name="connsiteX42" fmla="*/ 4884 w 15187"/>
                  <a:gd name="connsiteY42" fmla="*/ 7899 h 15282"/>
                  <a:gd name="connsiteX43" fmla="*/ 2652 w 15187"/>
                  <a:gd name="connsiteY43" fmla="*/ 7899 h 15282"/>
                  <a:gd name="connsiteX44" fmla="*/ 4884 w 15187"/>
                  <a:gd name="connsiteY44" fmla="*/ 7899 h 15282"/>
                  <a:gd name="connsiteX45" fmla="*/ 4198 w 15187"/>
                  <a:gd name="connsiteY45" fmla="*/ 9616 h 15282"/>
                  <a:gd name="connsiteX46" fmla="*/ 4198 w 15187"/>
                  <a:gd name="connsiteY46" fmla="*/ 9616 h 15282"/>
                  <a:gd name="connsiteX47" fmla="*/ 3854 w 15187"/>
                  <a:gd name="connsiteY47" fmla="*/ 9960 h 15282"/>
                  <a:gd name="connsiteX48" fmla="*/ 3854 w 15187"/>
                  <a:gd name="connsiteY48" fmla="*/ 9960 h 15282"/>
                  <a:gd name="connsiteX49" fmla="*/ 4713 w 15187"/>
                  <a:gd name="connsiteY49" fmla="*/ 9101 h 15282"/>
                  <a:gd name="connsiteX50" fmla="*/ 4713 w 15187"/>
                  <a:gd name="connsiteY50" fmla="*/ 9101 h 15282"/>
                  <a:gd name="connsiteX51" fmla="*/ 4884 w 15187"/>
                  <a:gd name="connsiteY51" fmla="*/ 7899 h 15282"/>
                  <a:gd name="connsiteX52" fmla="*/ 4884 w 15187"/>
                  <a:gd name="connsiteY52" fmla="*/ 7899 h 15282"/>
                  <a:gd name="connsiteX53" fmla="*/ 4884 w 15187"/>
                  <a:gd name="connsiteY53" fmla="*/ 7899 h 15282"/>
                  <a:gd name="connsiteX54" fmla="*/ 4884 w 15187"/>
                  <a:gd name="connsiteY54" fmla="*/ 7899 h 15282"/>
                  <a:gd name="connsiteX55" fmla="*/ 2309 w 15187"/>
                  <a:gd name="connsiteY55" fmla="*/ 10131 h 15282"/>
                  <a:gd name="connsiteX56" fmla="*/ 3511 w 15187"/>
                  <a:gd name="connsiteY56" fmla="*/ 9788 h 15282"/>
                  <a:gd name="connsiteX57" fmla="*/ 3511 w 15187"/>
                  <a:gd name="connsiteY57" fmla="*/ 9788 h 15282"/>
                  <a:gd name="connsiteX58" fmla="*/ 2309 w 15187"/>
                  <a:gd name="connsiteY58" fmla="*/ 10131 h 15282"/>
                  <a:gd name="connsiteX59" fmla="*/ 2309 w 15187"/>
                  <a:gd name="connsiteY59" fmla="*/ 10131 h 15282"/>
                  <a:gd name="connsiteX60" fmla="*/ 3682 w 15187"/>
                  <a:gd name="connsiteY60" fmla="*/ 9788 h 15282"/>
                  <a:gd name="connsiteX61" fmla="*/ 3682 w 15187"/>
                  <a:gd name="connsiteY61" fmla="*/ 9788 h 15282"/>
                  <a:gd name="connsiteX62" fmla="*/ 3682 w 15187"/>
                  <a:gd name="connsiteY62" fmla="*/ 9788 h 15282"/>
                  <a:gd name="connsiteX63" fmla="*/ 3682 w 15187"/>
                  <a:gd name="connsiteY63" fmla="*/ 9788 h 15282"/>
                  <a:gd name="connsiteX64" fmla="*/ 3682 w 15187"/>
                  <a:gd name="connsiteY64" fmla="*/ 9788 h 15282"/>
                  <a:gd name="connsiteX65" fmla="*/ 14844 w 15187"/>
                  <a:gd name="connsiteY65" fmla="*/ 7384 h 15282"/>
                  <a:gd name="connsiteX66" fmla="*/ 14844 w 15187"/>
                  <a:gd name="connsiteY66" fmla="*/ 7384 h 15282"/>
                  <a:gd name="connsiteX67" fmla="*/ 14844 w 15187"/>
                  <a:gd name="connsiteY67" fmla="*/ 7384 h 15282"/>
                  <a:gd name="connsiteX68" fmla="*/ 14844 w 15187"/>
                  <a:gd name="connsiteY68" fmla="*/ 7384 h 15282"/>
                  <a:gd name="connsiteX69" fmla="*/ 14844 w 15187"/>
                  <a:gd name="connsiteY69" fmla="*/ 7384 h 15282"/>
                  <a:gd name="connsiteX70" fmla="*/ 14844 w 15187"/>
                  <a:gd name="connsiteY70" fmla="*/ 7384 h 15282"/>
                  <a:gd name="connsiteX71" fmla="*/ 14844 w 15187"/>
                  <a:gd name="connsiteY71" fmla="*/ 7384 h 15282"/>
                  <a:gd name="connsiteX72" fmla="*/ 14844 w 15187"/>
                  <a:gd name="connsiteY72" fmla="*/ 7040 h 15282"/>
                  <a:gd name="connsiteX73" fmla="*/ 14844 w 15187"/>
                  <a:gd name="connsiteY73" fmla="*/ 7040 h 15282"/>
                  <a:gd name="connsiteX74" fmla="*/ 14844 w 15187"/>
                  <a:gd name="connsiteY74" fmla="*/ 7040 h 15282"/>
                  <a:gd name="connsiteX75" fmla="*/ 14844 w 15187"/>
                  <a:gd name="connsiteY75" fmla="*/ 7040 h 15282"/>
                  <a:gd name="connsiteX76" fmla="*/ 14844 w 15187"/>
                  <a:gd name="connsiteY76" fmla="*/ 7040 h 15282"/>
                  <a:gd name="connsiteX77" fmla="*/ 14844 w 15187"/>
                  <a:gd name="connsiteY77" fmla="*/ 7040 h 15282"/>
                  <a:gd name="connsiteX78" fmla="*/ 14672 w 15187"/>
                  <a:gd name="connsiteY78" fmla="*/ 6697 h 15282"/>
                  <a:gd name="connsiteX79" fmla="*/ 14672 w 15187"/>
                  <a:gd name="connsiteY79" fmla="*/ 6697 h 15282"/>
                  <a:gd name="connsiteX80" fmla="*/ 14672 w 15187"/>
                  <a:gd name="connsiteY80" fmla="*/ 6697 h 15282"/>
                  <a:gd name="connsiteX81" fmla="*/ 14672 w 15187"/>
                  <a:gd name="connsiteY81" fmla="*/ 6697 h 15282"/>
                  <a:gd name="connsiteX82" fmla="*/ 14501 w 15187"/>
                  <a:gd name="connsiteY82" fmla="*/ 6353 h 15282"/>
                  <a:gd name="connsiteX83" fmla="*/ 14501 w 15187"/>
                  <a:gd name="connsiteY83" fmla="*/ 6353 h 15282"/>
                  <a:gd name="connsiteX84" fmla="*/ 14501 w 15187"/>
                  <a:gd name="connsiteY84" fmla="*/ 6353 h 15282"/>
                  <a:gd name="connsiteX85" fmla="*/ 14501 w 15187"/>
                  <a:gd name="connsiteY85" fmla="*/ 6353 h 15282"/>
                  <a:gd name="connsiteX86" fmla="*/ 14844 w 15187"/>
                  <a:gd name="connsiteY86" fmla="*/ 7899 h 15282"/>
                  <a:gd name="connsiteX87" fmla="*/ 14844 w 15187"/>
                  <a:gd name="connsiteY87" fmla="*/ 8414 h 15282"/>
                  <a:gd name="connsiteX88" fmla="*/ 14844 w 15187"/>
                  <a:gd name="connsiteY88" fmla="*/ 8414 h 15282"/>
                  <a:gd name="connsiteX89" fmla="*/ 14844 w 15187"/>
                  <a:gd name="connsiteY89" fmla="*/ 7899 h 15282"/>
                  <a:gd name="connsiteX90" fmla="*/ 14844 w 15187"/>
                  <a:gd name="connsiteY90" fmla="*/ 7899 h 15282"/>
                  <a:gd name="connsiteX91" fmla="*/ 4884 w 15187"/>
                  <a:gd name="connsiteY91" fmla="*/ 7899 h 15282"/>
                  <a:gd name="connsiteX92" fmla="*/ 4884 w 15187"/>
                  <a:gd name="connsiteY92" fmla="*/ 7899 h 15282"/>
                  <a:gd name="connsiteX93" fmla="*/ 4884 w 15187"/>
                  <a:gd name="connsiteY93" fmla="*/ 7899 h 15282"/>
                  <a:gd name="connsiteX94" fmla="*/ 4884 w 15187"/>
                  <a:gd name="connsiteY94" fmla="*/ 7899 h 15282"/>
                  <a:gd name="connsiteX95" fmla="*/ 4884 w 15187"/>
                  <a:gd name="connsiteY95" fmla="*/ 7899 h 15282"/>
                  <a:gd name="connsiteX96" fmla="*/ 4884 w 15187"/>
                  <a:gd name="connsiteY96" fmla="*/ 7899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5187" h="15282">
                    <a:moveTo>
                      <a:pt x="6773" y="15283"/>
                    </a:moveTo>
                    <a:lnTo>
                      <a:pt x="6602" y="15111"/>
                    </a:lnTo>
                    <a:cubicBezTo>
                      <a:pt x="2995" y="14596"/>
                      <a:pt x="248" y="11505"/>
                      <a:pt x="76" y="8242"/>
                    </a:cubicBezTo>
                    <a:lnTo>
                      <a:pt x="76" y="8242"/>
                    </a:lnTo>
                    <a:cubicBezTo>
                      <a:pt x="76" y="8071"/>
                      <a:pt x="-95" y="8071"/>
                      <a:pt x="76" y="7384"/>
                    </a:cubicBezTo>
                    <a:lnTo>
                      <a:pt x="76" y="7384"/>
                    </a:lnTo>
                    <a:cubicBezTo>
                      <a:pt x="76" y="2404"/>
                      <a:pt x="4369" y="172"/>
                      <a:pt x="7632" y="0"/>
                    </a:cubicBezTo>
                    <a:lnTo>
                      <a:pt x="7632" y="0"/>
                    </a:lnTo>
                    <a:cubicBezTo>
                      <a:pt x="10894" y="0"/>
                      <a:pt x="15187" y="2404"/>
                      <a:pt x="15187" y="7556"/>
                    </a:cubicBezTo>
                    <a:lnTo>
                      <a:pt x="15187" y="7556"/>
                    </a:lnTo>
                    <a:cubicBezTo>
                      <a:pt x="15187" y="7556"/>
                      <a:pt x="15187" y="7556"/>
                      <a:pt x="15187" y="7556"/>
                    </a:cubicBezTo>
                    <a:lnTo>
                      <a:pt x="15187" y="7556"/>
                    </a:lnTo>
                    <a:cubicBezTo>
                      <a:pt x="15187" y="7556"/>
                      <a:pt x="15187" y="7556"/>
                      <a:pt x="15187" y="7556"/>
                    </a:cubicBezTo>
                    <a:lnTo>
                      <a:pt x="15187" y="7556"/>
                    </a:lnTo>
                    <a:lnTo>
                      <a:pt x="10894" y="9101"/>
                    </a:lnTo>
                    <a:cubicBezTo>
                      <a:pt x="10894" y="9101"/>
                      <a:pt x="11066" y="9273"/>
                      <a:pt x="11238" y="9444"/>
                    </a:cubicBezTo>
                    <a:lnTo>
                      <a:pt x="11238" y="9444"/>
                    </a:lnTo>
                    <a:cubicBezTo>
                      <a:pt x="11410" y="9444"/>
                      <a:pt x="11581" y="10303"/>
                      <a:pt x="13814" y="9788"/>
                    </a:cubicBezTo>
                    <a:lnTo>
                      <a:pt x="13814" y="9788"/>
                    </a:lnTo>
                    <a:cubicBezTo>
                      <a:pt x="14672" y="9101"/>
                      <a:pt x="15016" y="8586"/>
                      <a:pt x="15187" y="8071"/>
                    </a:cubicBezTo>
                    <a:lnTo>
                      <a:pt x="15187" y="8071"/>
                    </a:lnTo>
                    <a:cubicBezTo>
                      <a:pt x="14844" y="11848"/>
                      <a:pt x="11753" y="14939"/>
                      <a:pt x="7804" y="15111"/>
                    </a:cubicBezTo>
                    <a:lnTo>
                      <a:pt x="7804" y="15111"/>
                    </a:lnTo>
                    <a:lnTo>
                      <a:pt x="7804" y="12707"/>
                    </a:lnTo>
                    <a:lnTo>
                      <a:pt x="9177" y="10646"/>
                    </a:lnTo>
                    <a:lnTo>
                      <a:pt x="7804" y="12707"/>
                    </a:lnTo>
                    <a:lnTo>
                      <a:pt x="7804" y="15111"/>
                    </a:lnTo>
                    <a:lnTo>
                      <a:pt x="6773" y="15111"/>
                    </a:lnTo>
                    <a:lnTo>
                      <a:pt x="6773" y="15283"/>
                    </a:lnTo>
                    <a:close/>
                    <a:moveTo>
                      <a:pt x="4884" y="7899"/>
                    </a:moveTo>
                    <a:cubicBezTo>
                      <a:pt x="4884" y="8929"/>
                      <a:pt x="6430" y="10475"/>
                      <a:pt x="7460" y="10475"/>
                    </a:cubicBezTo>
                    <a:lnTo>
                      <a:pt x="7460" y="10475"/>
                    </a:lnTo>
                    <a:cubicBezTo>
                      <a:pt x="7460" y="10475"/>
                      <a:pt x="7460" y="10475"/>
                      <a:pt x="7460" y="10475"/>
                    </a:cubicBezTo>
                    <a:lnTo>
                      <a:pt x="7460" y="10475"/>
                    </a:lnTo>
                    <a:lnTo>
                      <a:pt x="7460" y="10475"/>
                    </a:lnTo>
                    <a:cubicBezTo>
                      <a:pt x="8319" y="10475"/>
                      <a:pt x="10036" y="8757"/>
                      <a:pt x="10036" y="7899"/>
                    </a:cubicBezTo>
                    <a:lnTo>
                      <a:pt x="10036" y="7899"/>
                    </a:lnTo>
                    <a:lnTo>
                      <a:pt x="10036" y="7899"/>
                    </a:lnTo>
                    <a:lnTo>
                      <a:pt x="10036" y="7899"/>
                    </a:lnTo>
                    <a:cubicBezTo>
                      <a:pt x="9864" y="5495"/>
                      <a:pt x="9177" y="5495"/>
                      <a:pt x="7460" y="5323"/>
                    </a:cubicBezTo>
                    <a:lnTo>
                      <a:pt x="7460" y="5323"/>
                    </a:lnTo>
                    <a:cubicBezTo>
                      <a:pt x="5571" y="5495"/>
                      <a:pt x="5056" y="5323"/>
                      <a:pt x="4884" y="7899"/>
                    </a:cubicBezTo>
                    <a:lnTo>
                      <a:pt x="4884" y="7899"/>
                    </a:lnTo>
                    <a:lnTo>
                      <a:pt x="2652" y="7899"/>
                    </a:lnTo>
                    <a:lnTo>
                      <a:pt x="4884" y="7899"/>
                    </a:lnTo>
                    <a:cubicBezTo>
                      <a:pt x="4884" y="8586"/>
                      <a:pt x="4541" y="9101"/>
                      <a:pt x="4198" y="9616"/>
                    </a:cubicBezTo>
                    <a:lnTo>
                      <a:pt x="4198" y="9616"/>
                    </a:lnTo>
                    <a:cubicBezTo>
                      <a:pt x="4026" y="9788"/>
                      <a:pt x="4026" y="9788"/>
                      <a:pt x="3854" y="9960"/>
                    </a:cubicBezTo>
                    <a:lnTo>
                      <a:pt x="3854" y="9960"/>
                    </a:lnTo>
                    <a:cubicBezTo>
                      <a:pt x="4198" y="9616"/>
                      <a:pt x="4541" y="9273"/>
                      <a:pt x="4713" y="9101"/>
                    </a:cubicBezTo>
                    <a:lnTo>
                      <a:pt x="4713" y="9101"/>
                    </a:lnTo>
                    <a:cubicBezTo>
                      <a:pt x="4884" y="8242"/>
                      <a:pt x="4884" y="8071"/>
                      <a:pt x="4884" y="7899"/>
                    </a:cubicBezTo>
                    <a:lnTo>
                      <a:pt x="4884" y="7899"/>
                    </a:lnTo>
                    <a:lnTo>
                      <a:pt x="4884" y="7899"/>
                    </a:lnTo>
                    <a:lnTo>
                      <a:pt x="4884" y="7899"/>
                    </a:lnTo>
                    <a:close/>
                    <a:moveTo>
                      <a:pt x="2309" y="10131"/>
                    </a:moveTo>
                    <a:cubicBezTo>
                      <a:pt x="2652" y="10131"/>
                      <a:pt x="2995" y="10131"/>
                      <a:pt x="3511" y="9788"/>
                    </a:cubicBezTo>
                    <a:lnTo>
                      <a:pt x="3511" y="9788"/>
                    </a:lnTo>
                    <a:cubicBezTo>
                      <a:pt x="3167" y="10131"/>
                      <a:pt x="2824" y="10131"/>
                      <a:pt x="2309" y="10131"/>
                    </a:cubicBezTo>
                    <a:lnTo>
                      <a:pt x="2309" y="10131"/>
                    </a:lnTo>
                    <a:close/>
                    <a:moveTo>
                      <a:pt x="3682" y="9788"/>
                    </a:moveTo>
                    <a:cubicBezTo>
                      <a:pt x="3682" y="9788"/>
                      <a:pt x="3682" y="9788"/>
                      <a:pt x="3682" y="9788"/>
                    </a:cubicBezTo>
                    <a:lnTo>
                      <a:pt x="3682" y="9788"/>
                    </a:lnTo>
                    <a:cubicBezTo>
                      <a:pt x="3682" y="9788"/>
                      <a:pt x="3682" y="9788"/>
                      <a:pt x="3682" y="9788"/>
                    </a:cubicBezTo>
                    <a:lnTo>
                      <a:pt x="3682" y="9788"/>
                    </a:lnTo>
                    <a:close/>
                    <a:moveTo>
                      <a:pt x="14844" y="7384"/>
                    </a:moveTo>
                    <a:lnTo>
                      <a:pt x="14844" y="7384"/>
                    </a:lnTo>
                    <a:lnTo>
                      <a:pt x="14844" y="7384"/>
                    </a:lnTo>
                    <a:cubicBezTo>
                      <a:pt x="14844" y="7384"/>
                      <a:pt x="14844" y="7384"/>
                      <a:pt x="14844" y="7384"/>
                    </a:cubicBezTo>
                    <a:lnTo>
                      <a:pt x="14844" y="7384"/>
                    </a:lnTo>
                    <a:cubicBezTo>
                      <a:pt x="14844" y="7384"/>
                      <a:pt x="14844" y="7384"/>
                      <a:pt x="14844" y="7384"/>
                    </a:cubicBezTo>
                    <a:lnTo>
                      <a:pt x="14844" y="7384"/>
                    </a:lnTo>
                    <a:close/>
                    <a:moveTo>
                      <a:pt x="14844" y="7040"/>
                    </a:moveTo>
                    <a:lnTo>
                      <a:pt x="14844" y="7040"/>
                    </a:lnTo>
                    <a:lnTo>
                      <a:pt x="14844" y="7040"/>
                    </a:lnTo>
                    <a:lnTo>
                      <a:pt x="14844" y="7040"/>
                    </a:lnTo>
                    <a:cubicBezTo>
                      <a:pt x="14672" y="6869"/>
                      <a:pt x="14672" y="6869"/>
                      <a:pt x="14844" y="7040"/>
                    </a:cubicBezTo>
                    <a:lnTo>
                      <a:pt x="14844" y="7040"/>
                    </a:lnTo>
                    <a:close/>
                    <a:moveTo>
                      <a:pt x="14672" y="6697"/>
                    </a:moveTo>
                    <a:lnTo>
                      <a:pt x="14672" y="6697"/>
                    </a:lnTo>
                    <a:cubicBezTo>
                      <a:pt x="14672" y="6697"/>
                      <a:pt x="14672" y="6697"/>
                      <a:pt x="14672" y="6697"/>
                    </a:cubicBezTo>
                    <a:lnTo>
                      <a:pt x="14672" y="6697"/>
                    </a:lnTo>
                    <a:close/>
                    <a:moveTo>
                      <a:pt x="14501" y="6353"/>
                    </a:moveTo>
                    <a:lnTo>
                      <a:pt x="14501" y="6353"/>
                    </a:lnTo>
                    <a:lnTo>
                      <a:pt x="14501" y="6353"/>
                    </a:lnTo>
                    <a:lnTo>
                      <a:pt x="14501" y="6353"/>
                    </a:lnTo>
                    <a:close/>
                    <a:moveTo>
                      <a:pt x="14844" y="7899"/>
                    </a:moveTo>
                    <a:cubicBezTo>
                      <a:pt x="14844" y="8071"/>
                      <a:pt x="14844" y="8242"/>
                      <a:pt x="14844" y="8414"/>
                    </a:cubicBezTo>
                    <a:lnTo>
                      <a:pt x="14844" y="8414"/>
                    </a:lnTo>
                    <a:cubicBezTo>
                      <a:pt x="14844" y="8071"/>
                      <a:pt x="14844" y="8071"/>
                      <a:pt x="14844" y="7899"/>
                    </a:cubicBezTo>
                    <a:lnTo>
                      <a:pt x="14844" y="7899"/>
                    </a:lnTo>
                    <a:close/>
                    <a:moveTo>
                      <a:pt x="4884" y="7899"/>
                    </a:moveTo>
                    <a:cubicBezTo>
                      <a:pt x="4884" y="7727"/>
                      <a:pt x="4884" y="7727"/>
                      <a:pt x="4884" y="7899"/>
                    </a:cubicBezTo>
                    <a:lnTo>
                      <a:pt x="4884" y="7899"/>
                    </a:lnTo>
                    <a:cubicBezTo>
                      <a:pt x="4884" y="7727"/>
                      <a:pt x="4884" y="7727"/>
                      <a:pt x="4884" y="7899"/>
                    </a:cubicBezTo>
                    <a:lnTo>
                      <a:pt x="4884" y="7899"/>
                    </a:lnTo>
                    <a:lnTo>
                      <a:pt x="4884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1" name="图形 7">
              <a:extLst>
                <a:ext uri="{FF2B5EF4-FFF2-40B4-BE49-F238E27FC236}">
                  <a16:creationId xmlns:a16="http://schemas.microsoft.com/office/drawing/2014/main" xmlns="" id="{6263E5BE-0421-44EE-AE52-F4CFDCA85303}"/>
                </a:ext>
              </a:extLst>
            </p:cNvPr>
            <p:cNvGrpSpPr/>
            <p:nvPr/>
          </p:nvGrpSpPr>
          <p:grpSpPr>
            <a:xfrm>
              <a:off x="3275583" y="5435722"/>
              <a:ext cx="14767" cy="9787"/>
              <a:chOff x="3275583" y="5435722"/>
              <a:chExt cx="14767" cy="9787"/>
            </a:xfrm>
            <a:solidFill>
              <a:srgbClr val="B4B4B4"/>
            </a:solidFill>
          </p:grpSpPr>
          <p:sp>
            <p:nvSpPr>
              <p:cNvPr id="1483" name="任意多边形: 形状 1482">
                <a:extLst>
                  <a:ext uri="{FF2B5EF4-FFF2-40B4-BE49-F238E27FC236}">
                    <a16:creationId xmlns:a16="http://schemas.microsoft.com/office/drawing/2014/main" xmlns="" id="{C74A463A-B837-4D95-9A27-040397441708}"/>
                  </a:ext>
                </a:extLst>
              </p:cNvPr>
              <p:cNvSpPr/>
              <p:nvPr/>
            </p:nvSpPr>
            <p:spPr>
              <a:xfrm>
                <a:off x="3277987" y="5437936"/>
                <a:ext cx="10131" cy="4846"/>
              </a:xfrm>
              <a:custGeom>
                <a:avLst/>
                <a:gdLst>
                  <a:gd name="connsiteX0" fmla="*/ 6353 w 10131"/>
                  <a:gd name="connsiteY0" fmla="*/ 534 h 4846"/>
                  <a:gd name="connsiteX1" fmla="*/ 0 w 10131"/>
                  <a:gd name="connsiteY1" fmla="*/ 534 h 4846"/>
                  <a:gd name="connsiteX2" fmla="*/ 3778 w 10131"/>
                  <a:gd name="connsiteY2" fmla="*/ 4312 h 4846"/>
                  <a:gd name="connsiteX3" fmla="*/ 10131 w 10131"/>
                  <a:gd name="connsiteY3" fmla="*/ 4312 h 4846"/>
                  <a:gd name="connsiteX4" fmla="*/ 6353 w 10131"/>
                  <a:gd name="connsiteY4" fmla="*/ 534 h 4846"/>
                  <a:gd name="connsiteX5" fmla="*/ 6353 w 10131"/>
                  <a:gd name="connsiteY5" fmla="*/ 534 h 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31" h="4846">
                    <a:moveTo>
                      <a:pt x="6353" y="534"/>
                    </a:moveTo>
                    <a:cubicBezTo>
                      <a:pt x="5152" y="534"/>
                      <a:pt x="1374" y="-668"/>
                      <a:pt x="0" y="534"/>
                    </a:cubicBezTo>
                    <a:cubicBezTo>
                      <a:pt x="0" y="1736"/>
                      <a:pt x="1202" y="4312"/>
                      <a:pt x="3778" y="4312"/>
                    </a:cubicBezTo>
                    <a:cubicBezTo>
                      <a:pt x="4980" y="4312"/>
                      <a:pt x="10131" y="5514"/>
                      <a:pt x="10131" y="4312"/>
                    </a:cubicBezTo>
                    <a:cubicBezTo>
                      <a:pt x="10131" y="3110"/>
                      <a:pt x="8757" y="534"/>
                      <a:pt x="6353" y="534"/>
                    </a:cubicBezTo>
                    <a:lnTo>
                      <a:pt x="6353" y="53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4" name="任意多边形: 形状 1483">
                <a:extLst>
                  <a:ext uri="{FF2B5EF4-FFF2-40B4-BE49-F238E27FC236}">
                    <a16:creationId xmlns:a16="http://schemas.microsoft.com/office/drawing/2014/main" xmlns="" id="{13904132-6B89-4DCC-B25F-89250070AD2E}"/>
                  </a:ext>
                </a:extLst>
              </p:cNvPr>
              <p:cNvSpPr/>
              <p:nvPr/>
            </p:nvSpPr>
            <p:spPr>
              <a:xfrm>
                <a:off x="3275583" y="5435722"/>
                <a:ext cx="14767" cy="9787"/>
              </a:xfrm>
              <a:custGeom>
                <a:avLst/>
                <a:gdLst>
                  <a:gd name="connsiteX0" fmla="*/ 6182 w 14767"/>
                  <a:gd name="connsiteY0" fmla="*/ 9101 h 9787"/>
                  <a:gd name="connsiteX1" fmla="*/ 0 w 14767"/>
                  <a:gd name="connsiteY1" fmla="*/ 2919 h 9787"/>
                  <a:gd name="connsiteX2" fmla="*/ 0 w 14767"/>
                  <a:gd name="connsiteY2" fmla="*/ 2919 h 9787"/>
                  <a:gd name="connsiteX3" fmla="*/ 0 w 14767"/>
                  <a:gd name="connsiteY3" fmla="*/ 2061 h 9787"/>
                  <a:gd name="connsiteX4" fmla="*/ 515 w 14767"/>
                  <a:gd name="connsiteY4" fmla="*/ 1374 h 9787"/>
                  <a:gd name="connsiteX5" fmla="*/ 4293 w 14767"/>
                  <a:gd name="connsiteY5" fmla="*/ 0 h 9787"/>
                  <a:gd name="connsiteX6" fmla="*/ 4293 w 14767"/>
                  <a:gd name="connsiteY6" fmla="*/ 0 h 9787"/>
                  <a:gd name="connsiteX7" fmla="*/ 8586 w 14767"/>
                  <a:gd name="connsiteY7" fmla="*/ 516 h 9787"/>
                  <a:gd name="connsiteX8" fmla="*/ 8586 w 14767"/>
                  <a:gd name="connsiteY8" fmla="*/ 516 h 9787"/>
                  <a:gd name="connsiteX9" fmla="*/ 8586 w 14767"/>
                  <a:gd name="connsiteY9" fmla="*/ 2919 h 9787"/>
                  <a:gd name="connsiteX10" fmla="*/ 8586 w 14767"/>
                  <a:gd name="connsiteY10" fmla="*/ 4637 h 9787"/>
                  <a:gd name="connsiteX11" fmla="*/ 8586 w 14767"/>
                  <a:gd name="connsiteY11" fmla="*/ 2919 h 9787"/>
                  <a:gd name="connsiteX12" fmla="*/ 8586 w 14767"/>
                  <a:gd name="connsiteY12" fmla="*/ 516 h 9787"/>
                  <a:gd name="connsiteX13" fmla="*/ 14768 w 14767"/>
                  <a:gd name="connsiteY13" fmla="*/ 6869 h 9787"/>
                  <a:gd name="connsiteX14" fmla="*/ 14768 w 14767"/>
                  <a:gd name="connsiteY14" fmla="*/ 6869 h 9787"/>
                  <a:gd name="connsiteX15" fmla="*/ 10990 w 14767"/>
                  <a:gd name="connsiteY15" fmla="*/ 9788 h 9787"/>
                  <a:gd name="connsiteX16" fmla="*/ 10990 w 14767"/>
                  <a:gd name="connsiteY16" fmla="*/ 9788 h 9787"/>
                  <a:gd name="connsiteX17" fmla="*/ 6182 w 14767"/>
                  <a:gd name="connsiteY17" fmla="*/ 9101 h 9787"/>
                  <a:gd name="connsiteX18" fmla="*/ 6182 w 14767"/>
                  <a:gd name="connsiteY18" fmla="*/ 9101 h 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7" h="9787">
                    <a:moveTo>
                      <a:pt x="6182" y="9101"/>
                    </a:moveTo>
                    <a:cubicBezTo>
                      <a:pt x="1717" y="8930"/>
                      <a:pt x="0" y="5324"/>
                      <a:pt x="0" y="2919"/>
                    </a:cubicBezTo>
                    <a:lnTo>
                      <a:pt x="0" y="2919"/>
                    </a:lnTo>
                    <a:lnTo>
                      <a:pt x="0" y="2061"/>
                    </a:lnTo>
                    <a:lnTo>
                      <a:pt x="515" y="1374"/>
                    </a:lnTo>
                    <a:cubicBezTo>
                      <a:pt x="1889" y="0"/>
                      <a:pt x="3263" y="0"/>
                      <a:pt x="4293" y="0"/>
                    </a:cubicBezTo>
                    <a:lnTo>
                      <a:pt x="4293" y="0"/>
                    </a:lnTo>
                    <a:cubicBezTo>
                      <a:pt x="6353" y="0"/>
                      <a:pt x="8586" y="687"/>
                      <a:pt x="8586" y="516"/>
                    </a:cubicBezTo>
                    <a:lnTo>
                      <a:pt x="8586" y="516"/>
                    </a:lnTo>
                    <a:lnTo>
                      <a:pt x="8586" y="2919"/>
                    </a:lnTo>
                    <a:lnTo>
                      <a:pt x="8586" y="4637"/>
                    </a:lnTo>
                    <a:lnTo>
                      <a:pt x="8586" y="2919"/>
                    </a:lnTo>
                    <a:lnTo>
                      <a:pt x="8586" y="516"/>
                    </a:lnTo>
                    <a:cubicBezTo>
                      <a:pt x="13050" y="859"/>
                      <a:pt x="14768" y="4293"/>
                      <a:pt x="14768" y="6869"/>
                    </a:cubicBezTo>
                    <a:lnTo>
                      <a:pt x="14768" y="6869"/>
                    </a:lnTo>
                    <a:cubicBezTo>
                      <a:pt x="13909" y="10303"/>
                      <a:pt x="11677" y="9617"/>
                      <a:pt x="10990" y="9788"/>
                    </a:cubicBezTo>
                    <a:lnTo>
                      <a:pt x="10990" y="9788"/>
                    </a:lnTo>
                    <a:cubicBezTo>
                      <a:pt x="9101" y="9617"/>
                      <a:pt x="6353" y="9101"/>
                      <a:pt x="6182" y="9101"/>
                    </a:cubicBezTo>
                    <a:lnTo>
                      <a:pt x="6182" y="910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2" name="图形 7">
              <a:extLst>
                <a:ext uri="{FF2B5EF4-FFF2-40B4-BE49-F238E27FC236}">
                  <a16:creationId xmlns:a16="http://schemas.microsoft.com/office/drawing/2014/main" xmlns="" id="{F28C7FB1-6C7D-425E-B5CB-4CE4DAEBB6AE}"/>
                </a:ext>
              </a:extLst>
            </p:cNvPr>
            <p:cNvGrpSpPr/>
            <p:nvPr/>
          </p:nvGrpSpPr>
          <p:grpSpPr>
            <a:xfrm>
              <a:off x="2730214" y="4397012"/>
              <a:ext cx="3777" cy="4979"/>
              <a:chOff x="2730214" y="4397012"/>
              <a:chExt cx="3777" cy="4979"/>
            </a:xfrm>
            <a:solidFill>
              <a:srgbClr val="B4B4B4"/>
            </a:solidFill>
          </p:grpSpPr>
          <p:sp>
            <p:nvSpPr>
              <p:cNvPr id="1481" name="任意多边形: 形状 1480">
                <a:extLst>
                  <a:ext uri="{FF2B5EF4-FFF2-40B4-BE49-F238E27FC236}">
                    <a16:creationId xmlns:a16="http://schemas.microsoft.com/office/drawing/2014/main" xmlns="" id="{B6E40B65-1B65-4416-9856-1BDD243EB7A0}"/>
                  </a:ext>
                </a:extLst>
              </p:cNvPr>
              <p:cNvSpPr/>
              <p:nvPr/>
            </p:nvSpPr>
            <p:spPr>
              <a:xfrm>
                <a:off x="2730214" y="4399588"/>
                <a:ext cx="3777" cy="17171"/>
              </a:xfrm>
              <a:custGeom>
                <a:avLst/>
                <a:gdLst>
                  <a:gd name="connsiteX0" fmla="*/ 1202 w 3777"/>
                  <a:gd name="connsiteY0" fmla="*/ 0 h 17171"/>
                  <a:gd name="connsiteX1" fmla="*/ 3778 w 3777"/>
                  <a:gd name="connsiteY1" fmla="*/ 0 h 17171"/>
                  <a:gd name="connsiteX2" fmla="*/ 1202 w 3777"/>
                  <a:gd name="connsiteY2" fmla="*/ 0 h 17171"/>
                  <a:gd name="connsiteX3" fmla="*/ 0 w 3777"/>
                  <a:gd name="connsiteY3" fmla="*/ 0 h 17171"/>
                  <a:gd name="connsiteX4" fmla="*/ 1202 w 3777"/>
                  <a:gd name="connsiteY4" fmla="*/ 0 h 17171"/>
                  <a:gd name="connsiteX5" fmla="*/ 1202 w 3777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7" h="17171">
                    <a:moveTo>
                      <a:pt x="1202" y="0"/>
                    </a:moveTo>
                    <a:cubicBezTo>
                      <a:pt x="2404" y="0"/>
                      <a:pt x="3778" y="0"/>
                      <a:pt x="3778" y="0"/>
                    </a:cubicBezTo>
                    <a:cubicBezTo>
                      <a:pt x="3778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2" name="任意多边形: 形状 1481">
                <a:extLst>
                  <a:ext uri="{FF2B5EF4-FFF2-40B4-BE49-F238E27FC236}">
                    <a16:creationId xmlns:a16="http://schemas.microsoft.com/office/drawing/2014/main" xmlns="" id="{24AD951D-1B52-42D2-9FB5-2EFD5862A1F2}"/>
                  </a:ext>
                </a:extLst>
              </p:cNvPr>
              <p:cNvSpPr/>
              <p:nvPr/>
            </p:nvSpPr>
            <p:spPr>
              <a:xfrm>
                <a:off x="2730214" y="4397012"/>
                <a:ext cx="3777" cy="4979"/>
              </a:xfrm>
              <a:custGeom>
                <a:avLst/>
                <a:gdLst>
                  <a:gd name="connsiteX0" fmla="*/ 1202 w 3777"/>
                  <a:gd name="connsiteY0" fmla="*/ 4980 h 4979"/>
                  <a:gd name="connsiteX1" fmla="*/ 0 w 3777"/>
                  <a:gd name="connsiteY1" fmla="*/ 4980 h 4979"/>
                  <a:gd name="connsiteX2" fmla="*/ 0 w 3777"/>
                  <a:gd name="connsiteY2" fmla="*/ 0 h 4979"/>
                  <a:gd name="connsiteX3" fmla="*/ 1202 w 3777"/>
                  <a:gd name="connsiteY3" fmla="*/ 0 h 4979"/>
                  <a:gd name="connsiteX4" fmla="*/ 3778 w 3777"/>
                  <a:gd name="connsiteY4" fmla="*/ 0 h 4979"/>
                  <a:gd name="connsiteX5" fmla="*/ 3778 w 3777"/>
                  <a:gd name="connsiteY5" fmla="*/ 0 h 4979"/>
                  <a:gd name="connsiteX6" fmla="*/ 3778 w 3777"/>
                  <a:gd name="connsiteY6" fmla="*/ 4980 h 4979"/>
                  <a:gd name="connsiteX7" fmla="*/ 1202 w 3777"/>
                  <a:gd name="connsiteY7" fmla="*/ 4980 h 4979"/>
                  <a:gd name="connsiteX8" fmla="*/ 1202 w 3777"/>
                  <a:gd name="connsiteY8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7" h="4979">
                    <a:moveTo>
                      <a:pt x="1202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3778" y="0"/>
                      <a:pt x="3778" y="0"/>
                    </a:cubicBezTo>
                    <a:lnTo>
                      <a:pt x="3778" y="0"/>
                    </a:lnTo>
                    <a:lnTo>
                      <a:pt x="3778" y="4980"/>
                    </a:lnTo>
                    <a:cubicBezTo>
                      <a:pt x="3778" y="4980"/>
                      <a:pt x="2404" y="4980"/>
                      <a:pt x="1202" y="4980"/>
                    </a:cubicBez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3" name="图形 7">
              <a:extLst>
                <a:ext uri="{FF2B5EF4-FFF2-40B4-BE49-F238E27FC236}">
                  <a16:creationId xmlns:a16="http://schemas.microsoft.com/office/drawing/2014/main" xmlns="" id="{A2555D02-655E-4E86-81EB-5A5B3FC44BF4}"/>
                </a:ext>
              </a:extLst>
            </p:cNvPr>
            <p:cNvGrpSpPr/>
            <p:nvPr/>
          </p:nvGrpSpPr>
          <p:grpSpPr>
            <a:xfrm>
              <a:off x="2362913" y="4085005"/>
              <a:ext cx="7040" cy="6010"/>
              <a:chOff x="2362913" y="4085005"/>
              <a:chExt cx="7040" cy="6010"/>
            </a:xfrm>
            <a:solidFill>
              <a:srgbClr val="B4B4B4"/>
            </a:solidFill>
          </p:grpSpPr>
          <p:sp>
            <p:nvSpPr>
              <p:cNvPr id="1479" name="任意多边形: 形状 1478">
                <a:extLst>
                  <a:ext uri="{FF2B5EF4-FFF2-40B4-BE49-F238E27FC236}">
                    <a16:creationId xmlns:a16="http://schemas.microsoft.com/office/drawing/2014/main" xmlns="" id="{C8DB85EB-DEE8-4642-984B-DAE080ACA064}"/>
                  </a:ext>
                </a:extLst>
              </p:cNvPr>
              <p:cNvSpPr/>
              <p:nvPr/>
            </p:nvSpPr>
            <p:spPr>
              <a:xfrm>
                <a:off x="2366347" y="4086550"/>
                <a:ext cx="1202" cy="2575"/>
              </a:xfrm>
              <a:custGeom>
                <a:avLst/>
                <a:gdLst>
                  <a:gd name="connsiteX0" fmla="*/ 1202 w 1202"/>
                  <a:gd name="connsiteY0" fmla="*/ 2576 h 2575"/>
                  <a:gd name="connsiteX1" fmla="*/ 1202 w 1202"/>
                  <a:gd name="connsiteY1" fmla="*/ 1374 h 2575"/>
                  <a:gd name="connsiteX2" fmla="*/ 1202 w 1202"/>
                  <a:gd name="connsiteY2" fmla="*/ 0 h 2575"/>
                  <a:gd name="connsiteX3" fmla="*/ 0 w 1202"/>
                  <a:gd name="connsiteY3" fmla="*/ 1374 h 2575"/>
                  <a:gd name="connsiteX4" fmla="*/ 1202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1202" y="2576"/>
                    </a:moveTo>
                    <a:lnTo>
                      <a:pt x="1202" y="1374"/>
                    </a:lnTo>
                    <a:lnTo>
                      <a:pt x="1202" y="0"/>
                    </a:lnTo>
                    <a:lnTo>
                      <a:pt x="0" y="1374"/>
                    </a:lnTo>
                    <a:lnTo>
                      <a:pt x="1202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0" name="任意多边形: 形状 1479">
                <a:extLst>
                  <a:ext uri="{FF2B5EF4-FFF2-40B4-BE49-F238E27FC236}">
                    <a16:creationId xmlns:a16="http://schemas.microsoft.com/office/drawing/2014/main" xmlns="" id="{567B2EBF-CB42-4021-8399-C7E7DFA051B2}"/>
                  </a:ext>
                </a:extLst>
              </p:cNvPr>
              <p:cNvSpPr/>
              <p:nvPr/>
            </p:nvSpPr>
            <p:spPr>
              <a:xfrm>
                <a:off x="2362913" y="4085005"/>
                <a:ext cx="7040" cy="6010"/>
              </a:xfrm>
              <a:custGeom>
                <a:avLst/>
                <a:gdLst>
                  <a:gd name="connsiteX0" fmla="*/ 0 w 7040"/>
                  <a:gd name="connsiteY0" fmla="*/ 2919 h 6010"/>
                  <a:gd name="connsiteX1" fmla="*/ 1717 w 7040"/>
                  <a:gd name="connsiteY1" fmla="*/ 1202 h 6010"/>
                  <a:gd name="connsiteX2" fmla="*/ 2919 w 7040"/>
                  <a:gd name="connsiteY2" fmla="*/ 0 h 6010"/>
                  <a:gd name="connsiteX3" fmla="*/ 7040 w 7040"/>
                  <a:gd name="connsiteY3" fmla="*/ 1717 h 6010"/>
                  <a:gd name="connsiteX4" fmla="*/ 7040 w 7040"/>
                  <a:gd name="connsiteY4" fmla="*/ 3091 h 6010"/>
                  <a:gd name="connsiteX5" fmla="*/ 7040 w 7040"/>
                  <a:gd name="connsiteY5" fmla="*/ 4293 h 6010"/>
                  <a:gd name="connsiteX6" fmla="*/ 2919 w 7040"/>
                  <a:gd name="connsiteY6" fmla="*/ 6010 h 6010"/>
                  <a:gd name="connsiteX7" fmla="*/ 0 w 7040"/>
                  <a:gd name="connsiteY7" fmla="*/ 2919 h 6010"/>
                  <a:gd name="connsiteX8" fmla="*/ 0 w 7040"/>
                  <a:gd name="connsiteY8" fmla="*/ 2919 h 6010"/>
                  <a:gd name="connsiteX9" fmla="*/ 5838 w 7040"/>
                  <a:gd name="connsiteY9" fmla="*/ 2919 h 6010"/>
                  <a:gd name="connsiteX10" fmla="*/ 6354 w 7040"/>
                  <a:gd name="connsiteY10" fmla="*/ 2404 h 6010"/>
                  <a:gd name="connsiteX11" fmla="*/ 5838 w 7040"/>
                  <a:gd name="connsiteY11" fmla="*/ 2919 h 6010"/>
                  <a:gd name="connsiteX12" fmla="*/ 5838 w 7040"/>
                  <a:gd name="connsiteY12" fmla="*/ 2919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0" h="6010">
                    <a:moveTo>
                      <a:pt x="0" y="2919"/>
                    </a:moveTo>
                    <a:lnTo>
                      <a:pt x="1717" y="1202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3091"/>
                    </a:lnTo>
                    <a:lnTo>
                      <a:pt x="7040" y="4293"/>
                    </a:lnTo>
                    <a:lnTo>
                      <a:pt x="2919" y="6010"/>
                    </a:lnTo>
                    <a:lnTo>
                      <a:pt x="0" y="2919"/>
                    </a:lnTo>
                    <a:lnTo>
                      <a:pt x="0" y="2919"/>
                    </a:lnTo>
                    <a:close/>
                    <a:moveTo>
                      <a:pt x="5838" y="2919"/>
                    </a:moveTo>
                    <a:lnTo>
                      <a:pt x="6354" y="2404"/>
                    </a:lnTo>
                    <a:lnTo>
                      <a:pt x="5838" y="2919"/>
                    </a:lnTo>
                    <a:lnTo>
                      <a:pt x="5838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4" name="图形 7">
              <a:extLst>
                <a:ext uri="{FF2B5EF4-FFF2-40B4-BE49-F238E27FC236}">
                  <a16:creationId xmlns:a16="http://schemas.microsoft.com/office/drawing/2014/main" xmlns="" id="{D8A7D96F-D9FB-4093-8653-D09046374B5F}"/>
                </a:ext>
              </a:extLst>
            </p:cNvPr>
            <p:cNvGrpSpPr/>
            <p:nvPr/>
          </p:nvGrpSpPr>
          <p:grpSpPr>
            <a:xfrm>
              <a:off x="2363943" y="4090671"/>
              <a:ext cx="6181" cy="6010"/>
              <a:chOff x="2363943" y="4090671"/>
              <a:chExt cx="6181" cy="6010"/>
            </a:xfrm>
            <a:solidFill>
              <a:srgbClr val="B4B4B4"/>
            </a:solidFill>
          </p:grpSpPr>
          <p:sp>
            <p:nvSpPr>
              <p:cNvPr id="1477" name="任意多边形: 形状 1476">
                <a:extLst>
                  <a:ext uri="{FF2B5EF4-FFF2-40B4-BE49-F238E27FC236}">
                    <a16:creationId xmlns:a16="http://schemas.microsoft.com/office/drawing/2014/main" xmlns="" id="{2CC000CF-3FDD-4F6A-9B31-5C768FE69A1F}"/>
                  </a:ext>
                </a:extLst>
              </p:cNvPr>
              <p:cNvSpPr/>
              <p:nvPr/>
            </p:nvSpPr>
            <p:spPr>
              <a:xfrm>
                <a:off x="2366347" y="4093075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8" name="任意多边形: 形状 1477">
                <a:extLst>
                  <a:ext uri="{FF2B5EF4-FFF2-40B4-BE49-F238E27FC236}">
                    <a16:creationId xmlns:a16="http://schemas.microsoft.com/office/drawing/2014/main" xmlns="" id="{8097B687-6C70-4D57-85C0-55D6BEA7ED17}"/>
                  </a:ext>
                </a:extLst>
              </p:cNvPr>
              <p:cNvSpPr/>
              <p:nvPr/>
            </p:nvSpPr>
            <p:spPr>
              <a:xfrm>
                <a:off x="2363943" y="4090671"/>
                <a:ext cx="6181" cy="6010"/>
              </a:xfrm>
              <a:custGeom>
                <a:avLst/>
                <a:gdLst>
                  <a:gd name="connsiteX0" fmla="*/ 3606 w 6181"/>
                  <a:gd name="connsiteY0" fmla="*/ 6010 h 6010"/>
                  <a:gd name="connsiteX1" fmla="*/ 0 w 6181"/>
                  <a:gd name="connsiteY1" fmla="*/ 2404 h 6010"/>
                  <a:gd name="connsiteX2" fmla="*/ 0 w 6181"/>
                  <a:gd name="connsiteY2" fmla="*/ 2404 h 6010"/>
                  <a:gd name="connsiteX3" fmla="*/ 0 w 6181"/>
                  <a:gd name="connsiteY3" fmla="*/ 0 h 6010"/>
                  <a:gd name="connsiteX4" fmla="*/ 2404 w 6181"/>
                  <a:gd name="connsiteY4" fmla="*/ 0 h 6010"/>
                  <a:gd name="connsiteX5" fmla="*/ 6182 w 6181"/>
                  <a:gd name="connsiteY5" fmla="*/ 0 h 6010"/>
                  <a:gd name="connsiteX6" fmla="*/ 6182 w 6181"/>
                  <a:gd name="connsiteY6" fmla="*/ 2404 h 6010"/>
                  <a:gd name="connsiteX7" fmla="*/ 6182 w 6181"/>
                  <a:gd name="connsiteY7" fmla="*/ 3606 h 6010"/>
                  <a:gd name="connsiteX8" fmla="*/ 6182 w 6181"/>
                  <a:gd name="connsiteY8" fmla="*/ 3606 h 6010"/>
                  <a:gd name="connsiteX9" fmla="*/ 6182 w 6181"/>
                  <a:gd name="connsiteY9" fmla="*/ 6010 h 6010"/>
                  <a:gd name="connsiteX10" fmla="*/ 3606 w 6181"/>
                  <a:gd name="connsiteY10" fmla="*/ 6010 h 6010"/>
                  <a:gd name="connsiteX11" fmla="*/ 3606 w 6181"/>
                  <a:gd name="connsiteY11" fmla="*/ 6010 h 6010"/>
                  <a:gd name="connsiteX12" fmla="*/ 3606 w 6181"/>
                  <a:gd name="connsiteY12" fmla="*/ 3606 h 6010"/>
                  <a:gd name="connsiteX13" fmla="*/ 3606 w 6181"/>
                  <a:gd name="connsiteY13" fmla="*/ 2404 h 6010"/>
                  <a:gd name="connsiteX14" fmla="*/ 4808 w 6181"/>
                  <a:gd name="connsiteY14" fmla="*/ 2404 h 6010"/>
                  <a:gd name="connsiteX15" fmla="*/ 3606 w 6181"/>
                  <a:gd name="connsiteY15" fmla="*/ 2404 h 6010"/>
                  <a:gd name="connsiteX16" fmla="*/ 3606 w 6181"/>
                  <a:gd name="connsiteY16" fmla="*/ 1202 h 6010"/>
                  <a:gd name="connsiteX17" fmla="*/ 3606 w 6181"/>
                  <a:gd name="connsiteY17" fmla="*/ 2404 h 6010"/>
                  <a:gd name="connsiteX18" fmla="*/ 3606 w 6181"/>
                  <a:gd name="connsiteY18" fmla="*/ 3606 h 6010"/>
                  <a:gd name="connsiteX19" fmla="*/ 3606 w 6181"/>
                  <a:gd name="connsiteY19" fmla="*/ 3606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1" h="6010">
                    <a:moveTo>
                      <a:pt x="3606" y="6010"/>
                    </a:moveTo>
                    <a:cubicBezTo>
                      <a:pt x="3606" y="6010"/>
                      <a:pt x="172" y="5838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182" y="0"/>
                    </a:lnTo>
                    <a:lnTo>
                      <a:pt x="6182" y="2404"/>
                    </a:lnTo>
                    <a:cubicBezTo>
                      <a:pt x="6182" y="3606"/>
                      <a:pt x="6182" y="3606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3606" y="2404"/>
                    </a:lnTo>
                    <a:lnTo>
                      <a:pt x="4808" y="2404"/>
                    </a:lnTo>
                    <a:lnTo>
                      <a:pt x="3606" y="2404"/>
                    </a:lnTo>
                    <a:lnTo>
                      <a:pt x="3606" y="1202"/>
                    </a:lnTo>
                    <a:lnTo>
                      <a:pt x="3606" y="2404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5" name="图形 7">
              <a:extLst>
                <a:ext uri="{FF2B5EF4-FFF2-40B4-BE49-F238E27FC236}">
                  <a16:creationId xmlns:a16="http://schemas.microsoft.com/office/drawing/2014/main" xmlns="" id="{CA6CA9F2-CE9A-477C-BFF2-D825EBE96141}"/>
                </a:ext>
              </a:extLst>
            </p:cNvPr>
            <p:cNvGrpSpPr/>
            <p:nvPr/>
          </p:nvGrpSpPr>
          <p:grpSpPr>
            <a:xfrm>
              <a:off x="2359994" y="4056156"/>
              <a:ext cx="6181" cy="6181"/>
              <a:chOff x="2359994" y="4056156"/>
              <a:chExt cx="6181" cy="6181"/>
            </a:xfrm>
            <a:solidFill>
              <a:srgbClr val="B4B4B4"/>
            </a:solidFill>
          </p:grpSpPr>
          <p:sp>
            <p:nvSpPr>
              <p:cNvPr id="1475" name="任意多边形: 形状 1474">
                <a:extLst>
                  <a:ext uri="{FF2B5EF4-FFF2-40B4-BE49-F238E27FC236}">
                    <a16:creationId xmlns:a16="http://schemas.microsoft.com/office/drawing/2014/main" xmlns="" id="{27BA5514-B4B3-408D-B349-E411EA9BAC74}"/>
                  </a:ext>
                </a:extLst>
              </p:cNvPr>
              <p:cNvSpPr/>
              <p:nvPr/>
            </p:nvSpPr>
            <p:spPr>
              <a:xfrm>
                <a:off x="2362398" y="4058732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lnTo>
                      <a:pt x="1202" y="1202"/>
                    </a:lnTo>
                    <a:cubicBezTo>
                      <a:pt x="120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6" name="任意多边形: 形状 1475">
                <a:extLst>
                  <a:ext uri="{FF2B5EF4-FFF2-40B4-BE49-F238E27FC236}">
                    <a16:creationId xmlns:a16="http://schemas.microsoft.com/office/drawing/2014/main" xmlns="" id="{3D1BB3CA-5DA2-4089-815C-46985EC73D0B}"/>
                  </a:ext>
                </a:extLst>
              </p:cNvPr>
              <p:cNvSpPr/>
              <p:nvPr/>
            </p:nvSpPr>
            <p:spPr>
              <a:xfrm>
                <a:off x="2359994" y="4056156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0 w 6181"/>
                  <a:gd name="connsiteY2" fmla="*/ 6182 h 6181"/>
                  <a:gd name="connsiteX3" fmla="*/ 0 w 6181"/>
                  <a:gd name="connsiteY3" fmla="*/ 3778 h 6181"/>
                  <a:gd name="connsiteX4" fmla="*/ 0 w 6181"/>
                  <a:gd name="connsiteY4" fmla="*/ 2404 h 6181"/>
                  <a:gd name="connsiteX5" fmla="*/ 0 w 6181"/>
                  <a:gd name="connsiteY5" fmla="*/ 2404 h 6181"/>
                  <a:gd name="connsiteX6" fmla="*/ 0 w 6181"/>
                  <a:gd name="connsiteY6" fmla="*/ 0 h 6181"/>
                  <a:gd name="connsiteX7" fmla="*/ 2404 w 6181"/>
                  <a:gd name="connsiteY7" fmla="*/ 0 h 6181"/>
                  <a:gd name="connsiteX8" fmla="*/ 6182 w 6181"/>
                  <a:gd name="connsiteY8" fmla="*/ 3606 h 6181"/>
                  <a:gd name="connsiteX9" fmla="*/ 6182 w 6181"/>
                  <a:gd name="connsiteY9" fmla="*/ 3606 h 6181"/>
                  <a:gd name="connsiteX10" fmla="*/ 6182 w 6181"/>
                  <a:gd name="connsiteY10" fmla="*/ 6182 h 6181"/>
                  <a:gd name="connsiteX11" fmla="*/ 3606 w 6181"/>
                  <a:gd name="connsiteY11" fmla="*/ 6182 h 6181"/>
                  <a:gd name="connsiteX12" fmla="*/ 3606 w 6181"/>
                  <a:gd name="connsiteY12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5838" y="172"/>
                      <a:pt x="6182" y="3606"/>
                    </a:cubicBezTo>
                    <a:lnTo>
                      <a:pt x="6182" y="3606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6" name="图形 7">
              <a:extLst>
                <a:ext uri="{FF2B5EF4-FFF2-40B4-BE49-F238E27FC236}">
                  <a16:creationId xmlns:a16="http://schemas.microsoft.com/office/drawing/2014/main" xmlns="" id="{505F55CE-6A47-4D99-A2A4-B73612E90684}"/>
                </a:ext>
              </a:extLst>
            </p:cNvPr>
            <p:cNvGrpSpPr/>
            <p:nvPr/>
          </p:nvGrpSpPr>
          <p:grpSpPr>
            <a:xfrm>
              <a:off x="2361367" y="4065257"/>
              <a:ext cx="6181" cy="6009"/>
              <a:chOff x="2361367" y="4065257"/>
              <a:chExt cx="6181" cy="6009"/>
            </a:xfrm>
            <a:solidFill>
              <a:srgbClr val="B4B4B4"/>
            </a:solidFill>
          </p:grpSpPr>
          <p:sp>
            <p:nvSpPr>
              <p:cNvPr id="1473" name="任意多边形: 形状 1472">
                <a:extLst>
                  <a:ext uri="{FF2B5EF4-FFF2-40B4-BE49-F238E27FC236}">
                    <a16:creationId xmlns:a16="http://schemas.microsoft.com/office/drawing/2014/main" xmlns="" id="{65B9D865-EA52-4CA6-9EEE-3D3DD3EDD5C0}"/>
                  </a:ext>
                </a:extLst>
              </p:cNvPr>
              <p:cNvSpPr/>
              <p:nvPr/>
            </p:nvSpPr>
            <p:spPr>
              <a:xfrm>
                <a:off x="2363772" y="4067583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4" name="任意多边形: 形状 1473">
                <a:extLst>
                  <a:ext uri="{FF2B5EF4-FFF2-40B4-BE49-F238E27FC236}">
                    <a16:creationId xmlns:a16="http://schemas.microsoft.com/office/drawing/2014/main" xmlns="" id="{6910E515-F6DF-4D78-AA05-106D3BC875C9}"/>
                  </a:ext>
                </a:extLst>
              </p:cNvPr>
              <p:cNvSpPr/>
              <p:nvPr/>
            </p:nvSpPr>
            <p:spPr>
              <a:xfrm>
                <a:off x="2361367" y="4065257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2404 w 6181"/>
                  <a:gd name="connsiteY1" fmla="*/ 6010 h 6009"/>
                  <a:gd name="connsiteX2" fmla="*/ 2404 w 6181"/>
                  <a:gd name="connsiteY2" fmla="*/ 6010 h 6009"/>
                  <a:gd name="connsiteX3" fmla="*/ 0 w 6181"/>
                  <a:gd name="connsiteY3" fmla="*/ 6010 h 6009"/>
                  <a:gd name="connsiteX4" fmla="*/ 0 w 6181"/>
                  <a:gd name="connsiteY4" fmla="*/ 3606 h 6009"/>
                  <a:gd name="connsiteX5" fmla="*/ 0 w 6181"/>
                  <a:gd name="connsiteY5" fmla="*/ 2404 h 6009"/>
                  <a:gd name="connsiteX6" fmla="*/ 0 w 6181"/>
                  <a:gd name="connsiteY6" fmla="*/ 2404 h 6009"/>
                  <a:gd name="connsiteX7" fmla="*/ 0 w 6181"/>
                  <a:gd name="connsiteY7" fmla="*/ 0 h 6009"/>
                  <a:gd name="connsiteX8" fmla="*/ 2404 w 6181"/>
                  <a:gd name="connsiteY8" fmla="*/ 0 h 6009"/>
                  <a:gd name="connsiteX9" fmla="*/ 2919 w 6181"/>
                  <a:gd name="connsiteY9" fmla="*/ 0 h 6009"/>
                  <a:gd name="connsiteX10" fmla="*/ 2919 w 6181"/>
                  <a:gd name="connsiteY10" fmla="*/ 0 h 6009"/>
                  <a:gd name="connsiteX11" fmla="*/ 5323 w 6181"/>
                  <a:gd name="connsiteY11" fmla="*/ 859 h 6009"/>
                  <a:gd name="connsiteX12" fmla="*/ 5323 w 6181"/>
                  <a:gd name="connsiteY12" fmla="*/ 859 h 6009"/>
                  <a:gd name="connsiteX13" fmla="*/ 6182 w 6181"/>
                  <a:gd name="connsiteY13" fmla="*/ 3606 h 6009"/>
                  <a:gd name="connsiteX14" fmla="*/ 6182 w 6181"/>
                  <a:gd name="connsiteY14" fmla="*/ 3606 h 6009"/>
                  <a:gd name="connsiteX15" fmla="*/ 6182 w 6181"/>
                  <a:gd name="connsiteY15" fmla="*/ 6010 h 6009"/>
                  <a:gd name="connsiteX16" fmla="*/ 3606 w 6181"/>
                  <a:gd name="connsiteY16" fmla="*/ 6010 h 6009"/>
                  <a:gd name="connsiteX17" fmla="*/ 3606 w 6181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7" name="图形 7">
              <a:extLst>
                <a:ext uri="{FF2B5EF4-FFF2-40B4-BE49-F238E27FC236}">
                  <a16:creationId xmlns:a16="http://schemas.microsoft.com/office/drawing/2014/main" xmlns="" id="{C79229DE-CB94-4F08-841A-F5AA86433EBE}"/>
                </a:ext>
              </a:extLst>
            </p:cNvPr>
            <p:cNvGrpSpPr/>
            <p:nvPr/>
          </p:nvGrpSpPr>
          <p:grpSpPr>
            <a:xfrm>
              <a:off x="2492387" y="4093923"/>
              <a:ext cx="6181" cy="6192"/>
              <a:chOff x="2492387" y="4093923"/>
              <a:chExt cx="6181" cy="6192"/>
            </a:xfrm>
            <a:solidFill>
              <a:srgbClr val="B4B4B4"/>
            </a:solidFill>
          </p:grpSpPr>
          <p:sp>
            <p:nvSpPr>
              <p:cNvPr id="1471" name="任意多边形: 形状 1470">
                <a:extLst>
                  <a:ext uri="{FF2B5EF4-FFF2-40B4-BE49-F238E27FC236}">
                    <a16:creationId xmlns:a16="http://schemas.microsoft.com/office/drawing/2014/main" xmlns="" id="{96335B0A-43B5-4943-84EF-3786F8420AC2}"/>
                  </a:ext>
                </a:extLst>
              </p:cNvPr>
              <p:cNvSpPr/>
              <p:nvPr/>
            </p:nvSpPr>
            <p:spPr>
              <a:xfrm>
                <a:off x="2494791" y="4096510"/>
                <a:ext cx="1202" cy="1202"/>
              </a:xfrm>
              <a:custGeom>
                <a:avLst/>
                <a:gdLst>
                  <a:gd name="connsiteX0" fmla="*/ 1202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1202 h 1202"/>
                  <a:gd name="connsiteX3" fmla="*/ 1202 w 1202"/>
                  <a:gd name="connsiteY3" fmla="*/ 1202 h 1202"/>
                  <a:gd name="connsiteX4" fmla="*/ 1202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2" name="任意多边形: 形状 1471">
                <a:extLst>
                  <a:ext uri="{FF2B5EF4-FFF2-40B4-BE49-F238E27FC236}">
                    <a16:creationId xmlns:a16="http://schemas.microsoft.com/office/drawing/2014/main" xmlns="" id="{A33BE017-44BF-47B3-94A4-EE25C0EA7E53}"/>
                  </a:ext>
                </a:extLst>
              </p:cNvPr>
              <p:cNvSpPr/>
              <p:nvPr/>
            </p:nvSpPr>
            <p:spPr>
              <a:xfrm>
                <a:off x="2492387" y="4093923"/>
                <a:ext cx="6181" cy="6192"/>
              </a:xfrm>
              <a:custGeom>
                <a:avLst/>
                <a:gdLst>
                  <a:gd name="connsiteX0" fmla="*/ 3606 w 6181"/>
                  <a:gd name="connsiteY0" fmla="*/ 6193 h 6192"/>
                  <a:gd name="connsiteX1" fmla="*/ 2404 w 6181"/>
                  <a:gd name="connsiteY1" fmla="*/ 6193 h 6192"/>
                  <a:gd name="connsiteX2" fmla="*/ 2404 w 6181"/>
                  <a:gd name="connsiteY2" fmla="*/ 6193 h 6192"/>
                  <a:gd name="connsiteX3" fmla="*/ 0 w 6181"/>
                  <a:gd name="connsiteY3" fmla="*/ 6193 h 6192"/>
                  <a:gd name="connsiteX4" fmla="*/ 0 w 6181"/>
                  <a:gd name="connsiteY4" fmla="*/ 3788 h 6192"/>
                  <a:gd name="connsiteX5" fmla="*/ 859 w 6181"/>
                  <a:gd name="connsiteY5" fmla="*/ 869 h 6192"/>
                  <a:gd name="connsiteX6" fmla="*/ 859 w 6181"/>
                  <a:gd name="connsiteY6" fmla="*/ 869 h 6192"/>
                  <a:gd name="connsiteX7" fmla="*/ 3263 w 6181"/>
                  <a:gd name="connsiteY7" fmla="*/ 11 h 6192"/>
                  <a:gd name="connsiteX8" fmla="*/ 3263 w 6181"/>
                  <a:gd name="connsiteY8" fmla="*/ 11 h 6192"/>
                  <a:gd name="connsiteX9" fmla="*/ 3778 w 6181"/>
                  <a:gd name="connsiteY9" fmla="*/ 11 h 6192"/>
                  <a:gd name="connsiteX10" fmla="*/ 3778 w 6181"/>
                  <a:gd name="connsiteY10" fmla="*/ 11 h 6192"/>
                  <a:gd name="connsiteX11" fmla="*/ 6182 w 6181"/>
                  <a:gd name="connsiteY11" fmla="*/ 11 h 6192"/>
                  <a:gd name="connsiteX12" fmla="*/ 6182 w 6181"/>
                  <a:gd name="connsiteY12" fmla="*/ 2415 h 6192"/>
                  <a:gd name="connsiteX13" fmla="*/ 6182 w 6181"/>
                  <a:gd name="connsiteY13" fmla="*/ 3617 h 6192"/>
                  <a:gd name="connsiteX14" fmla="*/ 6182 w 6181"/>
                  <a:gd name="connsiteY14" fmla="*/ 3617 h 6192"/>
                  <a:gd name="connsiteX15" fmla="*/ 6182 w 6181"/>
                  <a:gd name="connsiteY15" fmla="*/ 6021 h 6192"/>
                  <a:gd name="connsiteX16" fmla="*/ 3606 w 6181"/>
                  <a:gd name="connsiteY16" fmla="*/ 6021 h 6192"/>
                  <a:gd name="connsiteX17" fmla="*/ 3606 w 6181"/>
                  <a:gd name="connsiteY17" fmla="*/ 6193 h 6192"/>
                  <a:gd name="connsiteX18" fmla="*/ 3606 w 6181"/>
                  <a:gd name="connsiteY18" fmla="*/ 3273 h 6192"/>
                  <a:gd name="connsiteX19" fmla="*/ 3606 w 6181"/>
                  <a:gd name="connsiteY19" fmla="*/ 1384 h 6192"/>
                  <a:gd name="connsiteX20" fmla="*/ 3606 w 6181"/>
                  <a:gd name="connsiteY20" fmla="*/ 3273 h 6192"/>
                  <a:gd name="connsiteX21" fmla="*/ 3606 w 6181"/>
                  <a:gd name="connsiteY21" fmla="*/ 3273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81" h="6192">
                    <a:moveTo>
                      <a:pt x="3606" y="6193"/>
                    </a:moveTo>
                    <a:cubicBezTo>
                      <a:pt x="2404" y="6193"/>
                      <a:pt x="2404" y="6193"/>
                      <a:pt x="2404" y="6193"/>
                    </a:cubicBez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273"/>
                      <a:pt x="-344" y="2586"/>
                      <a:pt x="859" y="869"/>
                    </a:cubicBezTo>
                    <a:lnTo>
                      <a:pt x="859" y="869"/>
                    </a:lnTo>
                    <a:cubicBezTo>
                      <a:pt x="2061" y="-161"/>
                      <a:pt x="2747" y="11"/>
                      <a:pt x="3263" y="11"/>
                    </a:cubicBezTo>
                    <a:lnTo>
                      <a:pt x="3263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273"/>
                    </a:moveTo>
                    <a:lnTo>
                      <a:pt x="3606" y="1384"/>
                    </a:lnTo>
                    <a:lnTo>
                      <a:pt x="3606" y="3273"/>
                    </a:lnTo>
                    <a:lnTo>
                      <a:pt x="3606" y="32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8" name="图形 7">
              <a:extLst>
                <a:ext uri="{FF2B5EF4-FFF2-40B4-BE49-F238E27FC236}">
                  <a16:creationId xmlns:a16="http://schemas.microsoft.com/office/drawing/2014/main" xmlns="" id="{13281643-C144-4147-ADAE-F25179EEE61D}"/>
                </a:ext>
              </a:extLst>
            </p:cNvPr>
            <p:cNvGrpSpPr/>
            <p:nvPr/>
          </p:nvGrpSpPr>
          <p:grpSpPr>
            <a:xfrm>
              <a:off x="2476932" y="3984723"/>
              <a:ext cx="4808" cy="1373"/>
              <a:chOff x="2476932" y="3984723"/>
              <a:chExt cx="4808" cy="1373"/>
            </a:xfrm>
            <a:solidFill>
              <a:srgbClr val="B4B4B4"/>
            </a:solidFill>
          </p:grpSpPr>
          <p:sp>
            <p:nvSpPr>
              <p:cNvPr id="1469" name="任意多边形: 形状 1468">
                <a:extLst>
                  <a:ext uri="{FF2B5EF4-FFF2-40B4-BE49-F238E27FC236}">
                    <a16:creationId xmlns:a16="http://schemas.microsoft.com/office/drawing/2014/main" xmlns="" id="{333D5656-5068-4B39-963F-20BA1209D4EC}"/>
                  </a:ext>
                </a:extLst>
              </p:cNvPr>
              <p:cNvSpPr/>
              <p:nvPr/>
            </p:nvSpPr>
            <p:spPr>
              <a:xfrm>
                <a:off x="2479336" y="3984887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0" name="任意多边形: 形状 1469">
                <a:extLst>
                  <a:ext uri="{FF2B5EF4-FFF2-40B4-BE49-F238E27FC236}">
                    <a16:creationId xmlns:a16="http://schemas.microsoft.com/office/drawing/2014/main" xmlns="" id="{6B2E5060-BB69-42CA-8BF5-3CE63588D710}"/>
                  </a:ext>
                </a:extLst>
              </p:cNvPr>
              <p:cNvSpPr/>
              <p:nvPr/>
            </p:nvSpPr>
            <p:spPr>
              <a:xfrm>
                <a:off x="2476932" y="3984723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0 w 4808"/>
                  <a:gd name="connsiteY2" fmla="*/ 0 h 1373"/>
                  <a:gd name="connsiteX3" fmla="*/ 4808 w 4808"/>
                  <a:gd name="connsiteY3" fmla="*/ 0 h 1373"/>
                  <a:gd name="connsiteX4" fmla="*/ 4808 w 4808"/>
                  <a:gd name="connsiteY4" fmla="*/ 1374 h 1373"/>
                  <a:gd name="connsiteX5" fmla="*/ 4808 w 4808"/>
                  <a:gd name="connsiteY5" fmla="*/ 1374 h 1373"/>
                  <a:gd name="connsiteX6" fmla="*/ 0 w 4808"/>
                  <a:gd name="connsiteY6" fmla="*/ 1374 h 1373"/>
                  <a:gd name="connsiteX7" fmla="*/ 0 w 4808"/>
                  <a:gd name="connsiteY7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374"/>
                    </a:cubicBezTo>
                    <a:lnTo>
                      <a:pt x="4808" y="1374"/>
                    </a:lnTo>
                    <a:lnTo>
                      <a:pt x="0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9" name="图形 7">
              <a:extLst>
                <a:ext uri="{FF2B5EF4-FFF2-40B4-BE49-F238E27FC236}">
                  <a16:creationId xmlns:a16="http://schemas.microsoft.com/office/drawing/2014/main" xmlns="" id="{43F3A6D2-7E21-4217-B1D1-028C4E3877A9}"/>
                </a:ext>
              </a:extLst>
            </p:cNvPr>
            <p:cNvGrpSpPr/>
            <p:nvPr/>
          </p:nvGrpSpPr>
          <p:grpSpPr>
            <a:xfrm>
              <a:off x="2451518" y="3937844"/>
              <a:ext cx="6181" cy="6181"/>
              <a:chOff x="2451518" y="3937844"/>
              <a:chExt cx="6181" cy="6181"/>
            </a:xfrm>
            <a:solidFill>
              <a:srgbClr val="B4B4B4"/>
            </a:solidFill>
          </p:grpSpPr>
          <p:sp>
            <p:nvSpPr>
              <p:cNvPr id="1467" name="任意多边形: 形状 1466">
                <a:extLst>
                  <a:ext uri="{FF2B5EF4-FFF2-40B4-BE49-F238E27FC236}">
                    <a16:creationId xmlns:a16="http://schemas.microsoft.com/office/drawing/2014/main" xmlns="" id="{DB8E0301-9E63-472A-AE29-C4D64466C05C}"/>
                  </a:ext>
                </a:extLst>
              </p:cNvPr>
              <p:cNvSpPr/>
              <p:nvPr/>
            </p:nvSpPr>
            <p:spPr>
              <a:xfrm>
                <a:off x="2453922" y="3940420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1202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8" name="任意多边形: 形状 1467">
                <a:extLst>
                  <a:ext uri="{FF2B5EF4-FFF2-40B4-BE49-F238E27FC236}">
                    <a16:creationId xmlns:a16="http://schemas.microsoft.com/office/drawing/2014/main" xmlns="" id="{CD59E432-D51A-467D-A281-5FE5AA60357B}"/>
                  </a:ext>
                </a:extLst>
              </p:cNvPr>
              <p:cNvSpPr/>
              <p:nvPr/>
            </p:nvSpPr>
            <p:spPr>
              <a:xfrm>
                <a:off x="2451518" y="3937844"/>
                <a:ext cx="6181" cy="6181"/>
              </a:xfrm>
              <a:custGeom>
                <a:avLst/>
                <a:gdLst>
                  <a:gd name="connsiteX0" fmla="*/ 3606 w 6181"/>
                  <a:gd name="connsiteY0" fmla="*/ 6182 h 6181"/>
                  <a:gd name="connsiteX1" fmla="*/ 2404 w 6181"/>
                  <a:gd name="connsiteY1" fmla="*/ 6182 h 6181"/>
                  <a:gd name="connsiteX2" fmla="*/ 2404 w 6181"/>
                  <a:gd name="connsiteY2" fmla="*/ 6182 h 6181"/>
                  <a:gd name="connsiteX3" fmla="*/ 0 w 6181"/>
                  <a:gd name="connsiteY3" fmla="*/ 6182 h 6181"/>
                  <a:gd name="connsiteX4" fmla="*/ 0 w 6181"/>
                  <a:gd name="connsiteY4" fmla="*/ 3778 h 6181"/>
                  <a:gd name="connsiteX5" fmla="*/ 0 w 6181"/>
                  <a:gd name="connsiteY5" fmla="*/ 0 h 6181"/>
                  <a:gd name="connsiteX6" fmla="*/ 2404 w 6181"/>
                  <a:gd name="connsiteY6" fmla="*/ 0 h 6181"/>
                  <a:gd name="connsiteX7" fmla="*/ 6182 w 6181"/>
                  <a:gd name="connsiteY7" fmla="*/ 3778 h 6181"/>
                  <a:gd name="connsiteX8" fmla="*/ 6182 w 6181"/>
                  <a:gd name="connsiteY8" fmla="*/ 3778 h 6181"/>
                  <a:gd name="connsiteX9" fmla="*/ 6182 w 6181"/>
                  <a:gd name="connsiteY9" fmla="*/ 6182 h 6181"/>
                  <a:gd name="connsiteX10" fmla="*/ 3606 w 6181"/>
                  <a:gd name="connsiteY10" fmla="*/ 6182 h 6181"/>
                  <a:gd name="connsiteX11" fmla="*/ 3606 w 6181"/>
                  <a:gd name="connsiteY11" fmla="*/ 6182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81" h="6181">
                    <a:moveTo>
                      <a:pt x="3606" y="6182"/>
                    </a:moveTo>
                    <a:cubicBezTo>
                      <a:pt x="3606" y="6182"/>
                      <a:pt x="3606" y="6182"/>
                      <a:pt x="2404" y="6182"/>
                    </a:cubicBezTo>
                    <a:lnTo>
                      <a:pt x="2404" y="6182"/>
                    </a:lnTo>
                    <a:lnTo>
                      <a:pt x="0" y="6182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6010" y="172"/>
                      <a:pt x="6182" y="3606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0" name="图形 7">
              <a:extLst>
                <a:ext uri="{FF2B5EF4-FFF2-40B4-BE49-F238E27FC236}">
                  <a16:creationId xmlns:a16="http://schemas.microsoft.com/office/drawing/2014/main" xmlns="" id="{A80BFCC8-C67E-44D6-B720-B6FAF4F1E54D}"/>
                </a:ext>
              </a:extLst>
            </p:cNvPr>
            <p:cNvGrpSpPr/>
            <p:nvPr/>
          </p:nvGrpSpPr>
          <p:grpSpPr>
            <a:xfrm>
              <a:off x="2398630" y="3908996"/>
              <a:ext cx="6181" cy="6181"/>
              <a:chOff x="2398630" y="3908996"/>
              <a:chExt cx="6181" cy="6181"/>
            </a:xfrm>
            <a:solidFill>
              <a:srgbClr val="B4B4B4"/>
            </a:solidFill>
          </p:grpSpPr>
          <p:sp>
            <p:nvSpPr>
              <p:cNvPr id="1465" name="任意多边形: 形状 1464">
                <a:extLst>
                  <a:ext uri="{FF2B5EF4-FFF2-40B4-BE49-F238E27FC236}">
                    <a16:creationId xmlns:a16="http://schemas.microsoft.com/office/drawing/2014/main" xmlns="" id="{94B772FE-A2C0-4DE0-967E-D83140728A97}"/>
                  </a:ext>
                </a:extLst>
              </p:cNvPr>
              <p:cNvSpPr/>
              <p:nvPr/>
            </p:nvSpPr>
            <p:spPr>
              <a:xfrm>
                <a:off x="2400862" y="3911322"/>
                <a:ext cx="1202" cy="1280"/>
              </a:xfrm>
              <a:custGeom>
                <a:avLst/>
                <a:gdLst>
                  <a:gd name="connsiteX0" fmla="*/ 0 w 1202"/>
                  <a:gd name="connsiteY0" fmla="*/ 1280 h 1280"/>
                  <a:gd name="connsiteX1" fmla="*/ 1202 w 1202"/>
                  <a:gd name="connsiteY1" fmla="*/ 1280 h 1280"/>
                  <a:gd name="connsiteX2" fmla="*/ 0 w 1202"/>
                  <a:gd name="connsiteY2" fmla="*/ 78 h 1280"/>
                  <a:gd name="connsiteX3" fmla="*/ 0 w 1202"/>
                  <a:gd name="connsiteY3" fmla="*/ 1280 h 1280"/>
                  <a:gd name="connsiteX4" fmla="*/ 0 w 1202"/>
                  <a:gd name="connsiteY4" fmla="*/ 1280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80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6" name="任意多边形: 形状 1465">
                <a:extLst>
                  <a:ext uri="{FF2B5EF4-FFF2-40B4-BE49-F238E27FC236}">
                    <a16:creationId xmlns:a16="http://schemas.microsoft.com/office/drawing/2014/main" xmlns="" id="{BB6252F0-45BC-4BE1-8EEE-8D7C740489FC}"/>
                  </a:ext>
                </a:extLst>
              </p:cNvPr>
              <p:cNvSpPr/>
              <p:nvPr/>
            </p:nvSpPr>
            <p:spPr>
              <a:xfrm>
                <a:off x="2398630" y="3908996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576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1" name="图形 7">
              <a:extLst>
                <a:ext uri="{FF2B5EF4-FFF2-40B4-BE49-F238E27FC236}">
                  <a16:creationId xmlns:a16="http://schemas.microsoft.com/office/drawing/2014/main" xmlns="" id="{172B4D7D-1D81-4B42-82BD-F294A67DFD2D}"/>
                </a:ext>
              </a:extLst>
            </p:cNvPr>
            <p:cNvGrpSpPr/>
            <p:nvPr/>
          </p:nvGrpSpPr>
          <p:grpSpPr>
            <a:xfrm>
              <a:off x="2607780" y="4310983"/>
              <a:ext cx="4808" cy="1201"/>
              <a:chOff x="2607780" y="4310983"/>
              <a:chExt cx="4808" cy="1201"/>
            </a:xfrm>
            <a:solidFill>
              <a:srgbClr val="B4B4B4"/>
            </a:solidFill>
          </p:grpSpPr>
          <p:sp>
            <p:nvSpPr>
              <p:cNvPr id="1463" name="任意多边形: 形状 1462">
                <a:extLst>
                  <a:ext uri="{FF2B5EF4-FFF2-40B4-BE49-F238E27FC236}">
                    <a16:creationId xmlns:a16="http://schemas.microsoft.com/office/drawing/2014/main" xmlns="" id="{8727E7EF-CCE6-4DA6-B23E-34E29ABD20F2}"/>
                  </a:ext>
                </a:extLst>
              </p:cNvPr>
              <p:cNvSpPr/>
              <p:nvPr/>
            </p:nvSpPr>
            <p:spPr>
              <a:xfrm>
                <a:off x="2610184" y="4310983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4" name="任意多边形: 形状 1463">
                <a:extLst>
                  <a:ext uri="{FF2B5EF4-FFF2-40B4-BE49-F238E27FC236}">
                    <a16:creationId xmlns:a16="http://schemas.microsoft.com/office/drawing/2014/main" xmlns="" id="{DD2DFC0D-42FE-4D58-A687-63B06DC73A4C}"/>
                  </a:ext>
                </a:extLst>
              </p:cNvPr>
              <p:cNvSpPr/>
              <p:nvPr/>
            </p:nvSpPr>
            <p:spPr>
              <a:xfrm>
                <a:off x="2607780" y="4310983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4808 w 4808"/>
                  <a:gd name="connsiteY2" fmla="*/ 0 h 1201"/>
                  <a:gd name="connsiteX3" fmla="*/ 4808 w 4808"/>
                  <a:gd name="connsiteY3" fmla="*/ 1202 h 1201"/>
                  <a:gd name="connsiteX4" fmla="*/ 0 w 4808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2" name="图形 7">
              <a:extLst>
                <a:ext uri="{FF2B5EF4-FFF2-40B4-BE49-F238E27FC236}">
                  <a16:creationId xmlns:a16="http://schemas.microsoft.com/office/drawing/2014/main" xmlns="" id="{C40EEF2E-4EA3-408C-BF90-21A43F52CB6F}"/>
                </a:ext>
              </a:extLst>
            </p:cNvPr>
            <p:cNvGrpSpPr/>
            <p:nvPr/>
          </p:nvGrpSpPr>
          <p:grpSpPr>
            <a:xfrm>
              <a:off x="2610356" y="4294498"/>
              <a:ext cx="7555" cy="6181"/>
              <a:chOff x="2610356" y="4294498"/>
              <a:chExt cx="7555" cy="6181"/>
            </a:xfrm>
            <a:solidFill>
              <a:srgbClr val="B4B4B4"/>
            </a:solidFill>
          </p:grpSpPr>
          <p:sp>
            <p:nvSpPr>
              <p:cNvPr id="1461" name="任意多边形: 形状 1460">
                <a:extLst>
                  <a:ext uri="{FF2B5EF4-FFF2-40B4-BE49-F238E27FC236}">
                    <a16:creationId xmlns:a16="http://schemas.microsoft.com/office/drawing/2014/main" xmlns="" id="{92B1154B-353E-48E0-90E1-DD1EF8DD6740}"/>
                  </a:ext>
                </a:extLst>
              </p:cNvPr>
              <p:cNvSpPr/>
              <p:nvPr/>
            </p:nvSpPr>
            <p:spPr>
              <a:xfrm>
                <a:off x="2612760" y="4297074"/>
                <a:ext cx="2404" cy="1201"/>
              </a:xfrm>
              <a:custGeom>
                <a:avLst/>
                <a:gdLst>
                  <a:gd name="connsiteX0" fmla="*/ 1202 w 2404"/>
                  <a:gd name="connsiteY0" fmla="*/ 1202 h 1201"/>
                  <a:gd name="connsiteX1" fmla="*/ 2404 w 2404"/>
                  <a:gd name="connsiteY1" fmla="*/ 1202 h 1201"/>
                  <a:gd name="connsiteX2" fmla="*/ 1202 w 2404"/>
                  <a:gd name="connsiteY2" fmla="*/ 0 h 1201"/>
                  <a:gd name="connsiteX3" fmla="*/ 0 w 2404"/>
                  <a:gd name="connsiteY3" fmla="*/ 1202 h 1201"/>
                  <a:gd name="connsiteX4" fmla="*/ 1202 w 2404"/>
                  <a:gd name="connsiteY4" fmla="*/ 1202 h 1201"/>
                  <a:gd name="connsiteX5" fmla="*/ 1202 w 2404"/>
                  <a:gd name="connsiteY5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1">
                    <a:moveTo>
                      <a:pt x="1202" y="1202"/>
                    </a:moveTo>
                    <a:cubicBezTo>
                      <a:pt x="2404" y="1202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2" name="任意多边形: 形状 1461">
                <a:extLst>
                  <a:ext uri="{FF2B5EF4-FFF2-40B4-BE49-F238E27FC236}">
                    <a16:creationId xmlns:a16="http://schemas.microsoft.com/office/drawing/2014/main" xmlns="" id="{FFA10DA6-71C6-4221-B7AA-FE953E1B4EA8}"/>
                  </a:ext>
                </a:extLst>
              </p:cNvPr>
              <p:cNvSpPr/>
              <p:nvPr/>
            </p:nvSpPr>
            <p:spPr>
              <a:xfrm>
                <a:off x="2610356" y="4294498"/>
                <a:ext cx="7555" cy="6181"/>
              </a:xfrm>
              <a:custGeom>
                <a:avLst/>
                <a:gdLst>
                  <a:gd name="connsiteX0" fmla="*/ 4808 w 7555"/>
                  <a:gd name="connsiteY0" fmla="*/ 6182 h 6181"/>
                  <a:gd name="connsiteX1" fmla="*/ 3606 w 7555"/>
                  <a:gd name="connsiteY1" fmla="*/ 6182 h 6181"/>
                  <a:gd name="connsiteX2" fmla="*/ 3606 w 7555"/>
                  <a:gd name="connsiteY2" fmla="*/ 6182 h 6181"/>
                  <a:gd name="connsiteX3" fmla="*/ 3606 w 7555"/>
                  <a:gd name="connsiteY3" fmla="*/ 5839 h 6181"/>
                  <a:gd name="connsiteX4" fmla="*/ 3606 w 7555"/>
                  <a:gd name="connsiteY4" fmla="*/ 6182 h 6181"/>
                  <a:gd name="connsiteX5" fmla="*/ 1374 w 7555"/>
                  <a:gd name="connsiteY5" fmla="*/ 6182 h 6181"/>
                  <a:gd name="connsiteX6" fmla="*/ 687 w 7555"/>
                  <a:gd name="connsiteY6" fmla="*/ 5495 h 6181"/>
                  <a:gd name="connsiteX7" fmla="*/ 0 w 7555"/>
                  <a:gd name="connsiteY7" fmla="*/ 3778 h 6181"/>
                  <a:gd name="connsiteX8" fmla="*/ 0 w 7555"/>
                  <a:gd name="connsiteY8" fmla="*/ 3778 h 6181"/>
                  <a:gd name="connsiteX9" fmla="*/ 3778 w 7555"/>
                  <a:gd name="connsiteY9" fmla="*/ 0 h 6181"/>
                  <a:gd name="connsiteX10" fmla="*/ 3778 w 7555"/>
                  <a:gd name="connsiteY10" fmla="*/ 0 h 6181"/>
                  <a:gd name="connsiteX11" fmla="*/ 4293 w 7555"/>
                  <a:gd name="connsiteY11" fmla="*/ 0 h 6181"/>
                  <a:gd name="connsiteX12" fmla="*/ 4293 w 7555"/>
                  <a:gd name="connsiteY12" fmla="*/ 0 h 6181"/>
                  <a:gd name="connsiteX13" fmla="*/ 6697 w 7555"/>
                  <a:gd name="connsiteY13" fmla="*/ 859 h 6181"/>
                  <a:gd name="connsiteX14" fmla="*/ 6697 w 7555"/>
                  <a:gd name="connsiteY14" fmla="*/ 859 h 6181"/>
                  <a:gd name="connsiteX15" fmla="*/ 7556 w 7555"/>
                  <a:gd name="connsiteY15" fmla="*/ 3778 h 6181"/>
                  <a:gd name="connsiteX16" fmla="*/ 7556 w 7555"/>
                  <a:gd name="connsiteY16" fmla="*/ 3778 h 6181"/>
                  <a:gd name="connsiteX17" fmla="*/ 7556 w 7555"/>
                  <a:gd name="connsiteY17" fmla="*/ 6182 h 6181"/>
                  <a:gd name="connsiteX18" fmla="*/ 4808 w 7555"/>
                  <a:gd name="connsiteY18" fmla="*/ 6182 h 6181"/>
                  <a:gd name="connsiteX19" fmla="*/ 4808 w 7555"/>
                  <a:gd name="connsiteY19" fmla="*/ 6182 h 6181"/>
                  <a:gd name="connsiteX20" fmla="*/ 3606 w 7555"/>
                  <a:gd name="connsiteY20" fmla="*/ 5667 h 6181"/>
                  <a:gd name="connsiteX21" fmla="*/ 3606 w 7555"/>
                  <a:gd name="connsiteY21" fmla="*/ 4808 h 6181"/>
                  <a:gd name="connsiteX22" fmla="*/ 3606 w 7555"/>
                  <a:gd name="connsiteY22" fmla="*/ 4636 h 6181"/>
                  <a:gd name="connsiteX23" fmla="*/ 3606 w 7555"/>
                  <a:gd name="connsiteY23" fmla="*/ 5667 h 6181"/>
                  <a:gd name="connsiteX24" fmla="*/ 3606 w 7555"/>
                  <a:gd name="connsiteY24" fmla="*/ 5667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6181">
                    <a:moveTo>
                      <a:pt x="4808" y="6182"/>
                    </a:moveTo>
                    <a:cubicBezTo>
                      <a:pt x="4808" y="6182"/>
                      <a:pt x="4808" y="6182"/>
                      <a:pt x="3606" y="6182"/>
                    </a:cubicBezTo>
                    <a:lnTo>
                      <a:pt x="3606" y="6182"/>
                    </a:lnTo>
                    <a:lnTo>
                      <a:pt x="3606" y="5839"/>
                    </a:lnTo>
                    <a:lnTo>
                      <a:pt x="3606" y="6182"/>
                    </a:lnTo>
                    <a:lnTo>
                      <a:pt x="1374" y="6182"/>
                    </a:lnTo>
                    <a:lnTo>
                      <a:pt x="687" y="5495"/>
                    </a:lnTo>
                    <a:cubicBezTo>
                      <a:pt x="687" y="5323"/>
                      <a:pt x="172" y="5323"/>
                      <a:pt x="0" y="3778"/>
                    </a:cubicBezTo>
                    <a:lnTo>
                      <a:pt x="0" y="3778"/>
                    </a:lnTo>
                    <a:cubicBezTo>
                      <a:pt x="172" y="172"/>
                      <a:pt x="3778" y="172"/>
                      <a:pt x="3778" y="0"/>
                    </a:cubicBezTo>
                    <a:lnTo>
                      <a:pt x="3778" y="0"/>
                    </a:lnTo>
                    <a:cubicBezTo>
                      <a:pt x="3950" y="0"/>
                      <a:pt x="4121" y="0"/>
                      <a:pt x="4293" y="0"/>
                    </a:cubicBezTo>
                    <a:lnTo>
                      <a:pt x="4293" y="0"/>
                    </a:lnTo>
                    <a:cubicBezTo>
                      <a:pt x="4808" y="0"/>
                      <a:pt x="5495" y="0"/>
                      <a:pt x="6697" y="859"/>
                    </a:cubicBezTo>
                    <a:lnTo>
                      <a:pt x="6697" y="859"/>
                    </a:lnTo>
                    <a:cubicBezTo>
                      <a:pt x="7899" y="2576"/>
                      <a:pt x="7384" y="3091"/>
                      <a:pt x="7556" y="3778"/>
                    </a:cubicBezTo>
                    <a:lnTo>
                      <a:pt x="7556" y="3778"/>
                    </a:lnTo>
                    <a:lnTo>
                      <a:pt x="7556" y="6182"/>
                    </a:lnTo>
                    <a:lnTo>
                      <a:pt x="4808" y="6182"/>
                    </a:lnTo>
                    <a:lnTo>
                      <a:pt x="4808" y="6182"/>
                    </a:lnTo>
                    <a:close/>
                    <a:moveTo>
                      <a:pt x="3606" y="5667"/>
                    </a:moveTo>
                    <a:lnTo>
                      <a:pt x="3606" y="4808"/>
                    </a:lnTo>
                    <a:lnTo>
                      <a:pt x="3606" y="4636"/>
                    </a:lnTo>
                    <a:lnTo>
                      <a:pt x="3606" y="5667"/>
                    </a:lnTo>
                    <a:lnTo>
                      <a:pt x="3606" y="566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3" name="图形 7">
              <a:extLst>
                <a:ext uri="{FF2B5EF4-FFF2-40B4-BE49-F238E27FC236}">
                  <a16:creationId xmlns:a16="http://schemas.microsoft.com/office/drawing/2014/main" xmlns="" id="{48FD55BF-F072-48E9-B1A3-F0084300DFD0}"/>
                </a:ext>
              </a:extLst>
            </p:cNvPr>
            <p:cNvGrpSpPr/>
            <p:nvPr/>
          </p:nvGrpSpPr>
          <p:grpSpPr>
            <a:xfrm>
              <a:off x="2607608" y="4289347"/>
              <a:ext cx="2575" cy="4979"/>
              <a:chOff x="2607608" y="4289347"/>
              <a:chExt cx="2575" cy="4979"/>
            </a:xfrm>
            <a:solidFill>
              <a:srgbClr val="B4B4B4"/>
            </a:solidFill>
          </p:grpSpPr>
          <p:sp>
            <p:nvSpPr>
              <p:cNvPr id="1459" name="任意多边形: 形状 1458">
                <a:extLst>
                  <a:ext uri="{FF2B5EF4-FFF2-40B4-BE49-F238E27FC236}">
                    <a16:creationId xmlns:a16="http://schemas.microsoft.com/office/drawing/2014/main" xmlns="" id="{D68D2A36-280C-4A20-B6F9-F357F9F13E36}"/>
                  </a:ext>
                </a:extLst>
              </p:cNvPr>
              <p:cNvSpPr/>
              <p:nvPr/>
            </p:nvSpPr>
            <p:spPr>
              <a:xfrm>
                <a:off x="2607608" y="4291922"/>
                <a:ext cx="2575" cy="17171"/>
              </a:xfrm>
              <a:custGeom>
                <a:avLst/>
                <a:gdLst>
                  <a:gd name="connsiteX0" fmla="*/ 1202 w 2575"/>
                  <a:gd name="connsiteY0" fmla="*/ 0 h 17171"/>
                  <a:gd name="connsiteX1" fmla="*/ 2576 w 2575"/>
                  <a:gd name="connsiteY1" fmla="*/ 0 h 17171"/>
                  <a:gd name="connsiteX2" fmla="*/ 1202 w 2575"/>
                  <a:gd name="connsiteY2" fmla="*/ 0 h 17171"/>
                  <a:gd name="connsiteX3" fmla="*/ 0 w 2575"/>
                  <a:gd name="connsiteY3" fmla="*/ 0 h 17171"/>
                  <a:gd name="connsiteX4" fmla="*/ 1202 w 2575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5" h="17171">
                    <a:moveTo>
                      <a:pt x="1202" y="0"/>
                    </a:moveTo>
                    <a:lnTo>
                      <a:pt x="2576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0" name="任意多边形: 形状 1459">
                <a:extLst>
                  <a:ext uri="{FF2B5EF4-FFF2-40B4-BE49-F238E27FC236}">
                    <a16:creationId xmlns:a16="http://schemas.microsoft.com/office/drawing/2014/main" xmlns="" id="{05B74FB7-D42A-434E-979C-FBB647F0DAC4}"/>
                  </a:ext>
                </a:extLst>
              </p:cNvPr>
              <p:cNvSpPr/>
              <p:nvPr/>
            </p:nvSpPr>
            <p:spPr>
              <a:xfrm>
                <a:off x="2607608" y="4289347"/>
                <a:ext cx="2575" cy="4979"/>
              </a:xfrm>
              <a:custGeom>
                <a:avLst/>
                <a:gdLst>
                  <a:gd name="connsiteX0" fmla="*/ 1202 w 2575"/>
                  <a:gd name="connsiteY0" fmla="*/ 4980 h 4979"/>
                  <a:gd name="connsiteX1" fmla="*/ 0 w 2575"/>
                  <a:gd name="connsiteY1" fmla="*/ 4980 h 4979"/>
                  <a:gd name="connsiteX2" fmla="*/ 0 w 2575"/>
                  <a:gd name="connsiteY2" fmla="*/ 0 h 4979"/>
                  <a:gd name="connsiteX3" fmla="*/ 1202 w 2575"/>
                  <a:gd name="connsiteY3" fmla="*/ 0 h 4979"/>
                  <a:gd name="connsiteX4" fmla="*/ 2576 w 2575"/>
                  <a:gd name="connsiteY4" fmla="*/ 0 h 4979"/>
                  <a:gd name="connsiteX5" fmla="*/ 2576 w 2575"/>
                  <a:gd name="connsiteY5" fmla="*/ 4980 h 4979"/>
                  <a:gd name="connsiteX6" fmla="*/ 1202 w 2575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" h="4979">
                    <a:moveTo>
                      <a:pt x="1202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576" y="0"/>
                    </a:lnTo>
                    <a:lnTo>
                      <a:pt x="2576" y="4980"/>
                    </a:ln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4" name="图形 7">
              <a:extLst>
                <a:ext uri="{FF2B5EF4-FFF2-40B4-BE49-F238E27FC236}">
                  <a16:creationId xmlns:a16="http://schemas.microsoft.com/office/drawing/2014/main" xmlns="" id="{EEE57AC8-01EB-4E5A-BD90-62B43D809AA8}"/>
                </a:ext>
              </a:extLst>
            </p:cNvPr>
            <p:cNvGrpSpPr/>
            <p:nvPr/>
          </p:nvGrpSpPr>
          <p:grpSpPr>
            <a:xfrm>
              <a:off x="2238075" y="4187176"/>
              <a:ext cx="8070" cy="13565"/>
              <a:chOff x="2238075" y="4187176"/>
              <a:chExt cx="8070" cy="13565"/>
            </a:xfrm>
            <a:solidFill>
              <a:srgbClr val="B4B4B4"/>
            </a:solidFill>
          </p:grpSpPr>
          <p:sp>
            <p:nvSpPr>
              <p:cNvPr id="1457" name="任意多边形: 形状 1456">
                <a:extLst>
                  <a:ext uri="{FF2B5EF4-FFF2-40B4-BE49-F238E27FC236}">
                    <a16:creationId xmlns:a16="http://schemas.microsoft.com/office/drawing/2014/main" xmlns="" id="{25660195-0925-4AA9-8BCB-7048E4987DC6}"/>
                  </a:ext>
                </a:extLst>
              </p:cNvPr>
              <p:cNvSpPr/>
              <p:nvPr/>
            </p:nvSpPr>
            <p:spPr>
              <a:xfrm>
                <a:off x="2240823" y="4189751"/>
                <a:ext cx="2740" cy="6353"/>
              </a:xfrm>
              <a:custGeom>
                <a:avLst/>
                <a:gdLst>
                  <a:gd name="connsiteX0" fmla="*/ 1202 w 2740"/>
                  <a:gd name="connsiteY0" fmla="*/ 6353 h 6353"/>
                  <a:gd name="connsiteX1" fmla="*/ 2404 w 2740"/>
                  <a:gd name="connsiteY1" fmla="*/ 2576 h 6353"/>
                  <a:gd name="connsiteX2" fmla="*/ 1202 w 2740"/>
                  <a:gd name="connsiteY2" fmla="*/ 0 h 6353"/>
                  <a:gd name="connsiteX3" fmla="*/ 0 w 2740"/>
                  <a:gd name="connsiteY3" fmla="*/ 1202 h 6353"/>
                  <a:gd name="connsiteX4" fmla="*/ 1202 w 2740"/>
                  <a:gd name="connsiteY4" fmla="*/ 6353 h 6353"/>
                  <a:gd name="connsiteX5" fmla="*/ 1202 w 2740"/>
                  <a:gd name="connsiteY5" fmla="*/ 6353 h 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0" h="6353">
                    <a:moveTo>
                      <a:pt x="1202" y="6353"/>
                    </a:moveTo>
                    <a:cubicBezTo>
                      <a:pt x="1202" y="6353"/>
                      <a:pt x="2404" y="5152"/>
                      <a:pt x="2404" y="2576"/>
                    </a:cubicBezTo>
                    <a:cubicBezTo>
                      <a:pt x="3606" y="0"/>
                      <a:pt x="1202" y="0"/>
                      <a:pt x="1202" y="0"/>
                    </a:cubicBezTo>
                    <a:lnTo>
                      <a:pt x="0" y="1202"/>
                    </a:lnTo>
                    <a:lnTo>
                      <a:pt x="1202" y="6353"/>
                    </a:lnTo>
                    <a:lnTo>
                      <a:pt x="1202" y="635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8" name="任意多边形: 形状 1457">
                <a:extLst>
                  <a:ext uri="{FF2B5EF4-FFF2-40B4-BE49-F238E27FC236}">
                    <a16:creationId xmlns:a16="http://schemas.microsoft.com/office/drawing/2014/main" xmlns="" id="{C6457FEF-D6DD-42D8-BE9E-C4C666045043}"/>
                  </a:ext>
                </a:extLst>
              </p:cNvPr>
              <p:cNvSpPr/>
              <p:nvPr/>
            </p:nvSpPr>
            <p:spPr>
              <a:xfrm>
                <a:off x="2238075" y="4187176"/>
                <a:ext cx="8070" cy="13565"/>
              </a:xfrm>
              <a:custGeom>
                <a:avLst/>
                <a:gdLst>
                  <a:gd name="connsiteX0" fmla="*/ 1545 w 8070"/>
                  <a:gd name="connsiteY0" fmla="*/ 9444 h 13565"/>
                  <a:gd name="connsiteX1" fmla="*/ 0 w 8070"/>
                  <a:gd name="connsiteY1" fmla="*/ 3091 h 13565"/>
                  <a:gd name="connsiteX2" fmla="*/ 1030 w 8070"/>
                  <a:gd name="connsiteY2" fmla="*/ 2061 h 13565"/>
                  <a:gd name="connsiteX3" fmla="*/ 2919 w 8070"/>
                  <a:gd name="connsiteY3" fmla="*/ 0 h 13565"/>
                  <a:gd name="connsiteX4" fmla="*/ 3949 w 8070"/>
                  <a:gd name="connsiteY4" fmla="*/ 0 h 13565"/>
                  <a:gd name="connsiteX5" fmla="*/ 8071 w 8070"/>
                  <a:gd name="connsiteY5" fmla="*/ 3606 h 13565"/>
                  <a:gd name="connsiteX6" fmla="*/ 8071 w 8070"/>
                  <a:gd name="connsiteY6" fmla="*/ 3606 h 13565"/>
                  <a:gd name="connsiteX7" fmla="*/ 7727 w 8070"/>
                  <a:gd name="connsiteY7" fmla="*/ 5495 h 13565"/>
                  <a:gd name="connsiteX8" fmla="*/ 7727 w 8070"/>
                  <a:gd name="connsiteY8" fmla="*/ 5495 h 13565"/>
                  <a:gd name="connsiteX9" fmla="*/ 5838 w 8070"/>
                  <a:gd name="connsiteY9" fmla="*/ 10475 h 13565"/>
                  <a:gd name="connsiteX10" fmla="*/ 5838 w 8070"/>
                  <a:gd name="connsiteY10" fmla="*/ 10475 h 13565"/>
                  <a:gd name="connsiteX11" fmla="*/ 2747 w 8070"/>
                  <a:gd name="connsiteY11" fmla="*/ 13566 h 13565"/>
                  <a:gd name="connsiteX12" fmla="*/ 1545 w 8070"/>
                  <a:gd name="connsiteY12" fmla="*/ 9444 h 13565"/>
                  <a:gd name="connsiteX13" fmla="*/ 1545 w 8070"/>
                  <a:gd name="connsiteY13" fmla="*/ 9444 h 13565"/>
                  <a:gd name="connsiteX14" fmla="*/ 3949 w 8070"/>
                  <a:gd name="connsiteY14" fmla="*/ 8929 h 13565"/>
                  <a:gd name="connsiteX15" fmla="*/ 5323 w 8070"/>
                  <a:gd name="connsiteY15" fmla="*/ 8586 h 13565"/>
                  <a:gd name="connsiteX16" fmla="*/ 3949 w 8070"/>
                  <a:gd name="connsiteY16" fmla="*/ 8929 h 13565"/>
                  <a:gd name="connsiteX17" fmla="*/ 3949 w 8070"/>
                  <a:gd name="connsiteY17" fmla="*/ 8929 h 13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0" h="13565">
                    <a:moveTo>
                      <a:pt x="1545" y="9444"/>
                    </a:moveTo>
                    <a:lnTo>
                      <a:pt x="0" y="3091"/>
                    </a:lnTo>
                    <a:lnTo>
                      <a:pt x="1030" y="2061"/>
                    </a:lnTo>
                    <a:lnTo>
                      <a:pt x="2919" y="0"/>
                    </a:lnTo>
                    <a:lnTo>
                      <a:pt x="3949" y="0"/>
                    </a:lnTo>
                    <a:cubicBezTo>
                      <a:pt x="3949" y="0"/>
                      <a:pt x="7555" y="0"/>
                      <a:pt x="8071" y="3606"/>
                    </a:cubicBezTo>
                    <a:lnTo>
                      <a:pt x="8071" y="3606"/>
                    </a:lnTo>
                    <a:cubicBezTo>
                      <a:pt x="8071" y="4121"/>
                      <a:pt x="7899" y="4808"/>
                      <a:pt x="7727" y="5495"/>
                    </a:cubicBezTo>
                    <a:lnTo>
                      <a:pt x="7727" y="5495"/>
                    </a:lnTo>
                    <a:cubicBezTo>
                      <a:pt x="7555" y="8586"/>
                      <a:pt x="6010" y="10131"/>
                      <a:pt x="5838" y="10475"/>
                    </a:cubicBezTo>
                    <a:lnTo>
                      <a:pt x="5838" y="10475"/>
                    </a:lnTo>
                    <a:lnTo>
                      <a:pt x="2747" y="13566"/>
                    </a:lnTo>
                    <a:lnTo>
                      <a:pt x="1545" y="9444"/>
                    </a:lnTo>
                    <a:lnTo>
                      <a:pt x="1545" y="9444"/>
                    </a:lnTo>
                    <a:close/>
                    <a:moveTo>
                      <a:pt x="3949" y="8929"/>
                    </a:moveTo>
                    <a:lnTo>
                      <a:pt x="5323" y="8586"/>
                    </a:lnTo>
                    <a:lnTo>
                      <a:pt x="3949" y="8929"/>
                    </a:lnTo>
                    <a:lnTo>
                      <a:pt x="3949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5" name="图形 7">
              <a:extLst>
                <a:ext uri="{FF2B5EF4-FFF2-40B4-BE49-F238E27FC236}">
                  <a16:creationId xmlns:a16="http://schemas.microsoft.com/office/drawing/2014/main" xmlns="" id="{0D38D32E-34E2-4153-8D64-5862643B4221}"/>
                </a:ext>
              </a:extLst>
            </p:cNvPr>
            <p:cNvGrpSpPr/>
            <p:nvPr/>
          </p:nvGrpSpPr>
          <p:grpSpPr>
            <a:xfrm>
              <a:off x="2255762" y="4156782"/>
              <a:ext cx="4808" cy="1201"/>
              <a:chOff x="2255762" y="4156782"/>
              <a:chExt cx="4808" cy="1201"/>
            </a:xfrm>
            <a:solidFill>
              <a:srgbClr val="B4B4B4"/>
            </a:solidFill>
          </p:grpSpPr>
          <p:sp>
            <p:nvSpPr>
              <p:cNvPr id="1455" name="任意多边形: 形状 1454">
                <a:extLst>
                  <a:ext uri="{FF2B5EF4-FFF2-40B4-BE49-F238E27FC236}">
                    <a16:creationId xmlns:a16="http://schemas.microsoft.com/office/drawing/2014/main" xmlns="" id="{93DC53B2-DA70-4C45-8B7A-EC818936036E}"/>
                  </a:ext>
                </a:extLst>
              </p:cNvPr>
              <p:cNvSpPr/>
              <p:nvPr/>
            </p:nvSpPr>
            <p:spPr>
              <a:xfrm>
                <a:off x="2258166" y="4156782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6" name="任意多边形: 形状 1455">
                <a:extLst>
                  <a:ext uri="{FF2B5EF4-FFF2-40B4-BE49-F238E27FC236}">
                    <a16:creationId xmlns:a16="http://schemas.microsoft.com/office/drawing/2014/main" xmlns="" id="{659812A8-A0DA-495A-8B38-70AFDF32D642}"/>
                  </a:ext>
                </a:extLst>
              </p:cNvPr>
              <p:cNvSpPr/>
              <p:nvPr/>
            </p:nvSpPr>
            <p:spPr>
              <a:xfrm>
                <a:off x="2255762" y="4156782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6" name="图形 7">
              <a:extLst>
                <a:ext uri="{FF2B5EF4-FFF2-40B4-BE49-F238E27FC236}">
                  <a16:creationId xmlns:a16="http://schemas.microsoft.com/office/drawing/2014/main" xmlns="" id="{5724BC52-1426-4D2F-B7D4-452250BD1D92}"/>
                </a:ext>
              </a:extLst>
            </p:cNvPr>
            <p:cNvGrpSpPr/>
            <p:nvPr/>
          </p:nvGrpSpPr>
          <p:grpSpPr>
            <a:xfrm>
              <a:off x="2211755" y="4164509"/>
              <a:ext cx="10007" cy="9272"/>
              <a:chOff x="2211755" y="4164509"/>
              <a:chExt cx="10007" cy="9272"/>
            </a:xfrm>
            <a:solidFill>
              <a:srgbClr val="B4B4B4"/>
            </a:solidFill>
          </p:grpSpPr>
          <p:sp>
            <p:nvSpPr>
              <p:cNvPr id="1453" name="任意多边形: 形状 1452">
                <a:extLst>
                  <a:ext uri="{FF2B5EF4-FFF2-40B4-BE49-F238E27FC236}">
                    <a16:creationId xmlns:a16="http://schemas.microsoft.com/office/drawing/2014/main" xmlns="" id="{F589DE62-8639-4F82-A0C5-62FE743F049C}"/>
                  </a:ext>
                </a:extLst>
              </p:cNvPr>
              <p:cNvSpPr/>
              <p:nvPr/>
            </p:nvSpPr>
            <p:spPr>
              <a:xfrm>
                <a:off x="2214207" y="4166970"/>
                <a:ext cx="4979" cy="3720"/>
              </a:xfrm>
              <a:custGeom>
                <a:avLst/>
                <a:gdLst>
                  <a:gd name="connsiteX0" fmla="*/ 3778 w 4979"/>
                  <a:gd name="connsiteY0" fmla="*/ 1145 h 3720"/>
                  <a:gd name="connsiteX1" fmla="*/ 0 w 4979"/>
                  <a:gd name="connsiteY1" fmla="*/ 1145 h 3720"/>
                  <a:gd name="connsiteX2" fmla="*/ 4980 w 4979"/>
                  <a:gd name="connsiteY2" fmla="*/ 3721 h 3720"/>
                  <a:gd name="connsiteX3" fmla="*/ 3778 w 4979"/>
                  <a:gd name="connsiteY3" fmla="*/ 1145 h 3720"/>
                  <a:gd name="connsiteX4" fmla="*/ 3778 w 4979"/>
                  <a:gd name="connsiteY4" fmla="*/ 1145 h 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9" h="3720">
                    <a:moveTo>
                      <a:pt x="3778" y="1145"/>
                    </a:moveTo>
                    <a:cubicBezTo>
                      <a:pt x="3778" y="1145"/>
                      <a:pt x="0" y="-1431"/>
                      <a:pt x="0" y="1145"/>
                    </a:cubicBezTo>
                    <a:cubicBezTo>
                      <a:pt x="0" y="2347"/>
                      <a:pt x="4980" y="3721"/>
                      <a:pt x="4980" y="3721"/>
                    </a:cubicBezTo>
                    <a:cubicBezTo>
                      <a:pt x="4980" y="3721"/>
                      <a:pt x="4980" y="1145"/>
                      <a:pt x="3778" y="1145"/>
                    </a:cubicBezTo>
                    <a:lnTo>
                      <a:pt x="3778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4" name="任意多边形: 形状 1453">
                <a:extLst>
                  <a:ext uri="{FF2B5EF4-FFF2-40B4-BE49-F238E27FC236}">
                    <a16:creationId xmlns:a16="http://schemas.microsoft.com/office/drawing/2014/main" xmlns="" id="{150C8F94-C237-451D-A740-A3CEB5F7D725}"/>
                  </a:ext>
                </a:extLst>
              </p:cNvPr>
              <p:cNvSpPr/>
              <p:nvPr/>
            </p:nvSpPr>
            <p:spPr>
              <a:xfrm>
                <a:off x="2211755" y="4164509"/>
                <a:ext cx="10007" cy="9272"/>
              </a:xfrm>
              <a:custGeom>
                <a:avLst/>
                <a:gdLst>
                  <a:gd name="connsiteX0" fmla="*/ 6917 w 10007"/>
                  <a:gd name="connsiteY0" fmla="*/ 8586 h 9272"/>
                  <a:gd name="connsiteX1" fmla="*/ 220 w 10007"/>
                  <a:gd name="connsiteY1" fmla="*/ 4808 h 9272"/>
                  <a:gd name="connsiteX2" fmla="*/ 220 w 10007"/>
                  <a:gd name="connsiteY2" fmla="*/ 4808 h 9272"/>
                  <a:gd name="connsiteX3" fmla="*/ 48 w 10007"/>
                  <a:gd name="connsiteY3" fmla="*/ 3606 h 9272"/>
                  <a:gd name="connsiteX4" fmla="*/ 48 w 10007"/>
                  <a:gd name="connsiteY4" fmla="*/ 3606 h 9272"/>
                  <a:gd name="connsiteX5" fmla="*/ 3482 w 10007"/>
                  <a:gd name="connsiteY5" fmla="*/ 0 h 9272"/>
                  <a:gd name="connsiteX6" fmla="*/ 3482 w 10007"/>
                  <a:gd name="connsiteY6" fmla="*/ 0 h 9272"/>
                  <a:gd name="connsiteX7" fmla="*/ 7260 w 10007"/>
                  <a:gd name="connsiteY7" fmla="*/ 1374 h 9272"/>
                  <a:gd name="connsiteX8" fmla="*/ 7260 w 10007"/>
                  <a:gd name="connsiteY8" fmla="*/ 1374 h 9272"/>
                  <a:gd name="connsiteX9" fmla="*/ 9836 w 10007"/>
                  <a:gd name="connsiteY9" fmla="*/ 4293 h 9272"/>
                  <a:gd name="connsiteX10" fmla="*/ 9836 w 10007"/>
                  <a:gd name="connsiteY10" fmla="*/ 4293 h 9272"/>
                  <a:gd name="connsiteX11" fmla="*/ 10008 w 10007"/>
                  <a:gd name="connsiteY11" fmla="*/ 6182 h 9272"/>
                  <a:gd name="connsiteX12" fmla="*/ 10008 w 10007"/>
                  <a:gd name="connsiteY12" fmla="*/ 6182 h 9272"/>
                  <a:gd name="connsiteX13" fmla="*/ 10008 w 10007"/>
                  <a:gd name="connsiteY13" fmla="*/ 9273 h 9272"/>
                  <a:gd name="connsiteX14" fmla="*/ 6917 w 10007"/>
                  <a:gd name="connsiteY14" fmla="*/ 8586 h 9272"/>
                  <a:gd name="connsiteX15" fmla="*/ 6917 w 10007"/>
                  <a:gd name="connsiteY15" fmla="*/ 8586 h 9272"/>
                  <a:gd name="connsiteX16" fmla="*/ 6402 w 10007"/>
                  <a:gd name="connsiteY16" fmla="*/ 3263 h 9272"/>
                  <a:gd name="connsiteX17" fmla="*/ 7604 w 10007"/>
                  <a:gd name="connsiteY17" fmla="*/ 1545 h 9272"/>
                  <a:gd name="connsiteX18" fmla="*/ 6402 w 10007"/>
                  <a:gd name="connsiteY18" fmla="*/ 3263 h 9272"/>
                  <a:gd name="connsiteX19" fmla="*/ 6402 w 10007"/>
                  <a:gd name="connsiteY19" fmla="*/ 3263 h 9272"/>
                  <a:gd name="connsiteX20" fmla="*/ 6402 w 10007"/>
                  <a:gd name="connsiteY20" fmla="*/ 3263 h 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007" h="9272">
                    <a:moveTo>
                      <a:pt x="6917" y="8586"/>
                    </a:moveTo>
                    <a:cubicBezTo>
                      <a:pt x="6745" y="7727"/>
                      <a:pt x="2109" y="9273"/>
                      <a:pt x="220" y="4808"/>
                    </a:cubicBezTo>
                    <a:lnTo>
                      <a:pt x="220" y="4808"/>
                    </a:lnTo>
                    <a:cubicBezTo>
                      <a:pt x="220" y="4808"/>
                      <a:pt x="-124" y="3606"/>
                      <a:pt x="48" y="3606"/>
                    </a:cubicBezTo>
                    <a:lnTo>
                      <a:pt x="48" y="3606"/>
                    </a:lnTo>
                    <a:cubicBezTo>
                      <a:pt x="48" y="1889"/>
                      <a:pt x="2109" y="172"/>
                      <a:pt x="3482" y="0"/>
                    </a:cubicBezTo>
                    <a:lnTo>
                      <a:pt x="3482" y="0"/>
                    </a:lnTo>
                    <a:cubicBezTo>
                      <a:pt x="5371" y="172"/>
                      <a:pt x="6573" y="859"/>
                      <a:pt x="7260" y="1374"/>
                    </a:cubicBezTo>
                    <a:lnTo>
                      <a:pt x="7260" y="1374"/>
                    </a:lnTo>
                    <a:cubicBezTo>
                      <a:pt x="9149" y="1889"/>
                      <a:pt x="9664" y="3606"/>
                      <a:pt x="9836" y="4293"/>
                    </a:cubicBezTo>
                    <a:lnTo>
                      <a:pt x="9836" y="4293"/>
                    </a:lnTo>
                    <a:cubicBezTo>
                      <a:pt x="10008" y="5323"/>
                      <a:pt x="10008" y="6010"/>
                      <a:pt x="10008" y="6182"/>
                    </a:cubicBezTo>
                    <a:lnTo>
                      <a:pt x="10008" y="6182"/>
                    </a:lnTo>
                    <a:lnTo>
                      <a:pt x="10008" y="9273"/>
                    </a:lnTo>
                    <a:lnTo>
                      <a:pt x="6917" y="8586"/>
                    </a:lnTo>
                    <a:lnTo>
                      <a:pt x="6917" y="8586"/>
                    </a:lnTo>
                    <a:close/>
                    <a:moveTo>
                      <a:pt x="6402" y="3263"/>
                    </a:moveTo>
                    <a:lnTo>
                      <a:pt x="7604" y="1545"/>
                    </a:lnTo>
                    <a:lnTo>
                      <a:pt x="6402" y="3263"/>
                    </a:lnTo>
                    <a:lnTo>
                      <a:pt x="6402" y="3263"/>
                    </a:lnTo>
                    <a:lnTo>
                      <a:pt x="6402" y="326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7" name="图形 7">
              <a:extLst>
                <a:ext uri="{FF2B5EF4-FFF2-40B4-BE49-F238E27FC236}">
                  <a16:creationId xmlns:a16="http://schemas.microsoft.com/office/drawing/2014/main" xmlns="" id="{DB0B85E0-5D5F-4D7B-AE15-F23BB35085D8}"/>
                </a:ext>
              </a:extLst>
            </p:cNvPr>
            <p:cNvGrpSpPr/>
            <p:nvPr/>
          </p:nvGrpSpPr>
          <p:grpSpPr>
            <a:xfrm>
              <a:off x="2201328" y="4170863"/>
              <a:ext cx="6697" cy="6010"/>
              <a:chOff x="2201328" y="4170863"/>
              <a:chExt cx="6697" cy="6010"/>
            </a:xfrm>
            <a:solidFill>
              <a:srgbClr val="B4B4B4"/>
            </a:solidFill>
          </p:grpSpPr>
          <p:sp>
            <p:nvSpPr>
              <p:cNvPr id="1451" name="任意多边形: 形状 1450">
                <a:extLst>
                  <a:ext uri="{FF2B5EF4-FFF2-40B4-BE49-F238E27FC236}">
                    <a16:creationId xmlns:a16="http://schemas.microsoft.com/office/drawing/2014/main" xmlns="" id="{7F3F72AF-012F-4CAA-B8BC-F231F234C251}"/>
                  </a:ext>
                </a:extLst>
              </p:cNvPr>
              <p:cNvSpPr/>
              <p:nvPr/>
            </p:nvSpPr>
            <p:spPr>
              <a:xfrm>
                <a:off x="2202874" y="4173496"/>
                <a:ext cx="2682" cy="1144"/>
              </a:xfrm>
              <a:custGeom>
                <a:avLst/>
                <a:gdLst>
                  <a:gd name="connsiteX0" fmla="*/ 0 w 2682"/>
                  <a:gd name="connsiteY0" fmla="*/ 1145 h 1144"/>
                  <a:gd name="connsiteX1" fmla="*/ 2576 w 2682"/>
                  <a:gd name="connsiteY1" fmla="*/ 1145 h 1144"/>
                  <a:gd name="connsiteX2" fmla="*/ 0 w 2682"/>
                  <a:gd name="connsiteY2" fmla="*/ 1145 h 1144"/>
                  <a:gd name="connsiteX3" fmla="*/ 0 w 2682"/>
                  <a:gd name="connsiteY3" fmla="*/ 1145 h 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2" h="1144">
                    <a:moveTo>
                      <a:pt x="0" y="1145"/>
                    </a:moveTo>
                    <a:lnTo>
                      <a:pt x="2576" y="1145"/>
                    </a:lnTo>
                    <a:cubicBezTo>
                      <a:pt x="2404" y="1145"/>
                      <a:pt x="3778" y="-1431"/>
                      <a:pt x="0" y="1145"/>
                    </a:cubicBezTo>
                    <a:lnTo>
                      <a:pt x="0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2" name="任意多边形: 形状 1451">
                <a:extLst>
                  <a:ext uri="{FF2B5EF4-FFF2-40B4-BE49-F238E27FC236}">
                    <a16:creationId xmlns:a16="http://schemas.microsoft.com/office/drawing/2014/main" xmlns="" id="{181D0D50-EE61-4613-9415-4C34D1094AE0}"/>
                  </a:ext>
                </a:extLst>
              </p:cNvPr>
              <p:cNvSpPr/>
              <p:nvPr/>
            </p:nvSpPr>
            <p:spPr>
              <a:xfrm>
                <a:off x="2201328" y="4170863"/>
                <a:ext cx="6697" cy="6010"/>
              </a:xfrm>
              <a:custGeom>
                <a:avLst/>
                <a:gdLst>
                  <a:gd name="connsiteX0" fmla="*/ 0 w 6697"/>
                  <a:gd name="connsiteY0" fmla="*/ 1717 h 6010"/>
                  <a:gd name="connsiteX1" fmla="*/ 3778 w 6697"/>
                  <a:gd name="connsiteY1" fmla="*/ 0 h 6010"/>
                  <a:gd name="connsiteX2" fmla="*/ 3778 w 6697"/>
                  <a:gd name="connsiteY2" fmla="*/ 0 h 6010"/>
                  <a:gd name="connsiteX3" fmla="*/ 6697 w 6697"/>
                  <a:gd name="connsiteY3" fmla="*/ 2919 h 6010"/>
                  <a:gd name="connsiteX4" fmla="*/ 6697 w 6697"/>
                  <a:gd name="connsiteY4" fmla="*/ 2919 h 6010"/>
                  <a:gd name="connsiteX5" fmla="*/ 6354 w 6697"/>
                  <a:gd name="connsiteY5" fmla="*/ 4636 h 6010"/>
                  <a:gd name="connsiteX6" fmla="*/ 6354 w 6697"/>
                  <a:gd name="connsiteY6" fmla="*/ 4636 h 6010"/>
                  <a:gd name="connsiteX7" fmla="*/ 5667 w 6697"/>
                  <a:gd name="connsiteY7" fmla="*/ 6010 h 6010"/>
                  <a:gd name="connsiteX8" fmla="*/ 4121 w 6697"/>
                  <a:gd name="connsiteY8" fmla="*/ 6010 h 6010"/>
                  <a:gd name="connsiteX9" fmla="*/ 1546 w 6697"/>
                  <a:gd name="connsiteY9" fmla="*/ 6010 h 6010"/>
                  <a:gd name="connsiteX10" fmla="*/ 0 w 6697"/>
                  <a:gd name="connsiteY10" fmla="*/ 1717 h 6010"/>
                  <a:gd name="connsiteX11" fmla="*/ 0 w 6697"/>
                  <a:gd name="connsiteY11" fmla="*/ 1717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97" h="6010">
                    <a:moveTo>
                      <a:pt x="0" y="1717"/>
                    </a:moveTo>
                    <a:cubicBezTo>
                      <a:pt x="1546" y="687"/>
                      <a:pt x="2232" y="172"/>
                      <a:pt x="3778" y="0"/>
                    </a:cubicBezTo>
                    <a:lnTo>
                      <a:pt x="3778" y="0"/>
                    </a:lnTo>
                    <a:cubicBezTo>
                      <a:pt x="5495" y="0"/>
                      <a:pt x="6525" y="2061"/>
                      <a:pt x="6697" y="2919"/>
                    </a:cubicBezTo>
                    <a:lnTo>
                      <a:pt x="6697" y="2919"/>
                    </a:lnTo>
                    <a:cubicBezTo>
                      <a:pt x="6697" y="4121"/>
                      <a:pt x="6354" y="4465"/>
                      <a:pt x="6354" y="4636"/>
                    </a:cubicBezTo>
                    <a:lnTo>
                      <a:pt x="6354" y="4636"/>
                    </a:lnTo>
                    <a:lnTo>
                      <a:pt x="5667" y="6010"/>
                    </a:lnTo>
                    <a:lnTo>
                      <a:pt x="4121" y="6010"/>
                    </a:lnTo>
                    <a:lnTo>
                      <a:pt x="1546" y="6010"/>
                    </a:lnTo>
                    <a:lnTo>
                      <a:pt x="0" y="1717"/>
                    </a:lnTo>
                    <a:lnTo>
                      <a:pt x="0" y="171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8" name="图形 7">
              <a:extLst>
                <a:ext uri="{FF2B5EF4-FFF2-40B4-BE49-F238E27FC236}">
                  <a16:creationId xmlns:a16="http://schemas.microsoft.com/office/drawing/2014/main" xmlns="" id="{BA2EF3AB-F0EF-4726-96A2-B104AB3446A4}"/>
                </a:ext>
              </a:extLst>
            </p:cNvPr>
            <p:cNvGrpSpPr/>
            <p:nvPr/>
          </p:nvGrpSpPr>
          <p:grpSpPr>
            <a:xfrm>
              <a:off x="2279459" y="4137550"/>
              <a:ext cx="6525" cy="6181"/>
              <a:chOff x="2279459" y="4137550"/>
              <a:chExt cx="6525" cy="6181"/>
            </a:xfrm>
            <a:solidFill>
              <a:srgbClr val="B4B4B4"/>
            </a:solidFill>
          </p:grpSpPr>
          <p:sp>
            <p:nvSpPr>
              <p:cNvPr id="1449" name="任意多边形: 形状 1448">
                <a:extLst>
                  <a:ext uri="{FF2B5EF4-FFF2-40B4-BE49-F238E27FC236}">
                    <a16:creationId xmlns:a16="http://schemas.microsoft.com/office/drawing/2014/main" xmlns="" id="{4E84F596-CA7F-495C-8BEC-2539E0352637}"/>
                  </a:ext>
                </a:extLst>
              </p:cNvPr>
              <p:cNvSpPr/>
              <p:nvPr/>
            </p:nvSpPr>
            <p:spPr>
              <a:xfrm>
                <a:off x="2280833" y="4140259"/>
                <a:ext cx="2757" cy="1068"/>
              </a:xfrm>
              <a:custGeom>
                <a:avLst/>
                <a:gdLst>
                  <a:gd name="connsiteX0" fmla="*/ 0 w 2757"/>
                  <a:gd name="connsiteY0" fmla="*/ 1068 h 1068"/>
                  <a:gd name="connsiteX1" fmla="*/ 2576 w 2757"/>
                  <a:gd name="connsiteY1" fmla="*/ 1068 h 1068"/>
                  <a:gd name="connsiteX2" fmla="*/ 0 w 2757"/>
                  <a:gd name="connsiteY2" fmla="*/ 1068 h 1068"/>
                  <a:gd name="connsiteX3" fmla="*/ 0 w 2757"/>
                  <a:gd name="connsiteY3" fmla="*/ 1068 h 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7" h="1068">
                    <a:moveTo>
                      <a:pt x="0" y="1068"/>
                    </a:moveTo>
                    <a:lnTo>
                      <a:pt x="2576" y="1068"/>
                    </a:lnTo>
                    <a:cubicBezTo>
                      <a:pt x="2576" y="1068"/>
                      <a:pt x="3778" y="-1336"/>
                      <a:pt x="0" y="1068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0" name="任意多边形: 形状 1449">
                <a:extLst>
                  <a:ext uri="{FF2B5EF4-FFF2-40B4-BE49-F238E27FC236}">
                    <a16:creationId xmlns:a16="http://schemas.microsoft.com/office/drawing/2014/main" xmlns="" id="{723B63C8-6C2D-4FD9-A740-57529557AB58}"/>
                  </a:ext>
                </a:extLst>
              </p:cNvPr>
              <p:cNvSpPr/>
              <p:nvPr/>
            </p:nvSpPr>
            <p:spPr>
              <a:xfrm>
                <a:off x="2279459" y="4137550"/>
                <a:ext cx="6525" cy="6181"/>
              </a:xfrm>
              <a:custGeom>
                <a:avLst/>
                <a:gdLst>
                  <a:gd name="connsiteX0" fmla="*/ 1374 w 6525"/>
                  <a:gd name="connsiteY0" fmla="*/ 3778 h 6181"/>
                  <a:gd name="connsiteX1" fmla="*/ 1374 w 6525"/>
                  <a:gd name="connsiteY1" fmla="*/ 6182 h 6181"/>
                  <a:gd name="connsiteX2" fmla="*/ 0 w 6525"/>
                  <a:gd name="connsiteY2" fmla="*/ 1717 h 6181"/>
                  <a:gd name="connsiteX3" fmla="*/ 3778 w 6525"/>
                  <a:gd name="connsiteY3" fmla="*/ 0 h 6181"/>
                  <a:gd name="connsiteX4" fmla="*/ 3778 w 6525"/>
                  <a:gd name="connsiteY4" fmla="*/ 0 h 6181"/>
                  <a:gd name="connsiteX5" fmla="*/ 6525 w 6525"/>
                  <a:gd name="connsiteY5" fmla="*/ 2919 h 6181"/>
                  <a:gd name="connsiteX6" fmla="*/ 6525 w 6525"/>
                  <a:gd name="connsiteY6" fmla="*/ 2919 h 6181"/>
                  <a:gd name="connsiteX7" fmla="*/ 6182 w 6525"/>
                  <a:gd name="connsiteY7" fmla="*/ 4636 h 6181"/>
                  <a:gd name="connsiteX8" fmla="*/ 6182 w 6525"/>
                  <a:gd name="connsiteY8" fmla="*/ 4636 h 6181"/>
                  <a:gd name="connsiteX9" fmla="*/ 5495 w 6525"/>
                  <a:gd name="connsiteY9" fmla="*/ 6010 h 6181"/>
                  <a:gd name="connsiteX10" fmla="*/ 3950 w 6525"/>
                  <a:gd name="connsiteY10" fmla="*/ 6010 h 6181"/>
                  <a:gd name="connsiteX11" fmla="*/ 1374 w 6525"/>
                  <a:gd name="connsiteY11" fmla="*/ 6010 h 6181"/>
                  <a:gd name="connsiteX12" fmla="*/ 1374 w 6525"/>
                  <a:gd name="connsiteY12" fmla="*/ 3778 h 6181"/>
                  <a:gd name="connsiteX13" fmla="*/ 1374 w 6525"/>
                  <a:gd name="connsiteY13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25" h="6181">
                    <a:moveTo>
                      <a:pt x="1374" y="3778"/>
                    </a:moveTo>
                    <a:lnTo>
                      <a:pt x="1374" y="6182"/>
                    </a:lnTo>
                    <a:lnTo>
                      <a:pt x="0" y="1717"/>
                    </a:lnTo>
                    <a:cubicBezTo>
                      <a:pt x="1374" y="687"/>
                      <a:pt x="2232" y="172"/>
                      <a:pt x="3778" y="0"/>
                    </a:cubicBezTo>
                    <a:lnTo>
                      <a:pt x="3778" y="0"/>
                    </a:lnTo>
                    <a:cubicBezTo>
                      <a:pt x="5323" y="0"/>
                      <a:pt x="6525" y="2061"/>
                      <a:pt x="6525" y="2919"/>
                    </a:cubicBezTo>
                    <a:lnTo>
                      <a:pt x="6525" y="2919"/>
                    </a:lnTo>
                    <a:cubicBezTo>
                      <a:pt x="6525" y="4121"/>
                      <a:pt x="6182" y="4465"/>
                      <a:pt x="6182" y="4636"/>
                    </a:cubicBezTo>
                    <a:lnTo>
                      <a:pt x="6182" y="4636"/>
                    </a:lnTo>
                    <a:lnTo>
                      <a:pt x="5495" y="6010"/>
                    </a:lnTo>
                    <a:lnTo>
                      <a:pt x="3950" y="6010"/>
                    </a:lnTo>
                    <a:lnTo>
                      <a:pt x="1374" y="6010"/>
                    </a:lnTo>
                    <a:lnTo>
                      <a:pt x="1374" y="3778"/>
                    </a:lnTo>
                    <a:lnTo>
                      <a:pt x="1374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9" name="图形 7">
              <a:extLst>
                <a:ext uri="{FF2B5EF4-FFF2-40B4-BE49-F238E27FC236}">
                  <a16:creationId xmlns:a16="http://schemas.microsoft.com/office/drawing/2014/main" xmlns="" id="{D6DAA91B-18E4-4562-B51D-88EFD8E634AB}"/>
                </a:ext>
              </a:extLst>
            </p:cNvPr>
            <p:cNvGrpSpPr/>
            <p:nvPr/>
          </p:nvGrpSpPr>
          <p:grpSpPr>
            <a:xfrm>
              <a:off x="2184843" y="4139439"/>
              <a:ext cx="11505" cy="19747"/>
              <a:chOff x="2184843" y="4139439"/>
              <a:chExt cx="11505" cy="19747"/>
            </a:xfrm>
            <a:solidFill>
              <a:srgbClr val="B4B4B4"/>
            </a:solidFill>
          </p:grpSpPr>
          <p:sp>
            <p:nvSpPr>
              <p:cNvPr id="1447" name="任意多边形: 形状 1446">
                <a:extLst>
                  <a:ext uri="{FF2B5EF4-FFF2-40B4-BE49-F238E27FC236}">
                    <a16:creationId xmlns:a16="http://schemas.microsoft.com/office/drawing/2014/main" xmlns="" id="{D6D28461-10DA-4C87-8653-EBD07098CFDC}"/>
                  </a:ext>
                </a:extLst>
              </p:cNvPr>
              <p:cNvSpPr/>
              <p:nvPr/>
            </p:nvSpPr>
            <p:spPr>
              <a:xfrm>
                <a:off x="2187358" y="4141728"/>
                <a:ext cx="6586" cy="14753"/>
              </a:xfrm>
              <a:custGeom>
                <a:avLst/>
                <a:gdLst>
                  <a:gd name="connsiteX0" fmla="*/ 6587 w 6586"/>
                  <a:gd name="connsiteY0" fmla="*/ 6296 h 14753"/>
                  <a:gd name="connsiteX1" fmla="*/ 2809 w 6586"/>
                  <a:gd name="connsiteY1" fmla="*/ 1145 h 14753"/>
                  <a:gd name="connsiteX2" fmla="*/ 233 w 6586"/>
                  <a:gd name="connsiteY2" fmla="*/ 1145 h 14753"/>
                  <a:gd name="connsiteX3" fmla="*/ 4011 w 6586"/>
                  <a:gd name="connsiteY3" fmla="*/ 13852 h 14753"/>
                  <a:gd name="connsiteX4" fmla="*/ 6587 w 6586"/>
                  <a:gd name="connsiteY4" fmla="*/ 13852 h 14753"/>
                  <a:gd name="connsiteX5" fmla="*/ 6587 w 6586"/>
                  <a:gd name="connsiteY5" fmla="*/ 6296 h 14753"/>
                  <a:gd name="connsiteX6" fmla="*/ 6587 w 6586"/>
                  <a:gd name="connsiteY6" fmla="*/ 6296 h 1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86" h="14753">
                    <a:moveTo>
                      <a:pt x="6587" y="6296"/>
                    </a:moveTo>
                    <a:lnTo>
                      <a:pt x="2809" y="1145"/>
                    </a:lnTo>
                    <a:cubicBezTo>
                      <a:pt x="2809" y="1145"/>
                      <a:pt x="233" y="-1431"/>
                      <a:pt x="233" y="1145"/>
                    </a:cubicBezTo>
                    <a:cubicBezTo>
                      <a:pt x="-969" y="3720"/>
                      <a:pt x="2809" y="12650"/>
                      <a:pt x="4011" y="13852"/>
                    </a:cubicBezTo>
                    <a:cubicBezTo>
                      <a:pt x="5213" y="15054"/>
                      <a:pt x="6587" y="15054"/>
                      <a:pt x="6587" y="13852"/>
                    </a:cubicBezTo>
                    <a:cubicBezTo>
                      <a:pt x="6587" y="11276"/>
                      <a:pt x="6587" y="6296"/>
                      <a:pt x="6587" y="6296"/>
                    </a:cubicBezTo>
                    <a:lnTo>
                      <a:pt x="6587" y="629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8" name="任意多边形: 形状 1447">
                <a:extLst>
                  <a:ext uri="{FF2B5EF4-FFF2-40B4-BE49-F238E27FC236}">
                    <a16:creationId xmlns:a16="http://schemas.microsoft.com/office/drawing/2014/main" xmlns="" id="{E81CB86A-777E-43B1-A211-A4890E47E88A}"/>
                  </a:ext>
                </a:extLst>
              </p:cNvPr>
              <p:cNvSpPr/>
              <p:nvPr/>
            </p:nvSpPr>
            <p:spPr>
              <a:xfrm>
                <a:off x="2184843" y="4139439"/>
                <a:ext cx="11505" cy="19747"/>
              </a:xfrm>
              <a:custGeom>
                <a:avLst/>
                <a:gdLst>
                  <a:gd name="connsiteX0" fmla="*/ 4808 w 11505"/>
                  <a:gd name="connsiteY0" fmla="*/ 17859 h 19747"/>
                  <a:gd name="connsiteX1" fmla="*/ 0 w 11505"/>
                  <a:gd name="connsiteY1" fmla="*/ 4808 h 19747"/>
                  <a:gd name="connsiteX2" fmla="*/ 0 w 11505"/>
                  <a:gd name="connsiteY2" fmla="*/ 4808 h 19747"/>
                  <a:gd name="connsiteX3" fmla="*/ 344 w 11505"/>
                  <a:gd name="connsiteY3" fmla="*/ 2919 h 19747"/>
                  <a:gd name="connsiteX4" fmla="*/ 344 w 11505"/>
                  <a:gd name="connsiteY4" fmla="*/ 2919 h 19747"/>
                  <a:gd name="connsiteX5" fmla="*/ 3434 w 11505"/>
                  <a:gd name="connsiteY5" fmla="*/ 0 h 19747"/>
                  <a:gd name="connsiteX6" fmla="*/ 3434 w 11505"/>
                  <a:gd name="connsiteY6" fmla="*/ 0 h 19747"/>
                  <a:gd name="connsiteX7" fmla="*/ 7212 w 11505"/>
                  <a:gd name="connsiteY7" fmla="*/ 2061 h 19747"/>
                  <a:gd name="connsiteX8" fmla="*/ 7212 w 11505"/>
                  <a:gd name="connsiteY8" fmla="*/ 2061 h 19747"/>
                  <a:gd name="connsiteX9" fmla="*/ 10990 w 11505"/>
                  <a:gd name="connsiteY9" fmla="*/ 7212 h 19747"/>
                  <a:gd name="connsiteX10" fmla="*/ 9101 w 11505"/>
                  <a:gd name="connsiteY10" fmla="*/ 8586 h 19747"/>
                  <a:gd name="connsiteX11" fmla="*/ 10990 w 11505"/>
                  <a:gd name="connsiteY11" fmla="*/ 7212 h 19747"/>
                  <a:gd name="connsiteX12" fmla="*/ 11505 w 11505"/>
                  <a:gd name="connsiteY12" fmla="*/ 7899 h 19747"/>
                  <a:gd name="connsiteX13" fmla="*/ 11505 w 11505"/>
                  <a:gd name="connsiteY13" fmla="*/ 8758 h 19747"/>
                  <a:gd name="connsiteX14" fmla="*/ 11505 w 11505"/>
                  <a:gd name="connsiteY14" fmla="*/ 16313 h 19747"/>
                  <a:gd name="connsiteX15" fmla="*/ 11505 w 11505"/>
                  <a:gd name="connsiteY15" fmla="*/ 16313 h 19747"/>
                  <a:gd name="connsiteX16" fmla="*/ 11505 w 11505"/>
                  <a:gd name="connsiteY16" fmla="*/ 16828 h 19747"/>
                  <a:gd name="connsiteX17" fmla="*/ 11505 w 11505"/>
                  <a:gd name="connsiteY17" fmla="*/ 16828 h 19747"/>
                  <a:gd name="connsiteX18" fmla="*/ 11333 w 11505"/>
                  <a:gd name="connsiteY18" fmla="*/ 17343 h 19747"/>
                  <a:gd name="connsiteX19" fmla="*/ 11333 w 11505"/>
                  <a:gd name="connsiteY19" fmla="*/ 17343 h 19747"/>
                  <a:gd name="connsiteX20" fmla="*/ 8414 w 11505"/>
                  <a:gd name="connsiteY20" fmla="*/ 19747 h 19747"/>
                  <a:gd name="connsiteX21" fmla="*/ 8414 w 11505"/>
                  <a:gd name="connsiteY21" fmla="*/ 19747 h 19747"/>
                  <a:gd name="connsiteX22" fmla="*/ 4808 w 11505"/>
                  <a:gd name="connsiteY22" fmla="*/ 17859 h 19747"/>
                  <a:gd name="connsiteX23" fmla="*/ 4808 w 11505"/>
                  <a:gd name="connsiteY23" fmla="*/ 17859 h 19747"/>
                  <a:gd name="connsiteX24" fmla="*/ 10131 w 11505"/>
                  <a:gd name="connsiteY24" fmla="*/ 18202 h 19747"/>
                  <a:gd name="connsiteX25" fmla="*/ 9273 w 11505"/>
                  <a:gd name="connsiteY25" fmla="*/ 16485 h 19747"/>
                  <a:gd name="connsiteX26" fmla="*/ 10131 w 11505"/>
                  <a:gd name="connsiteY26" fmla="*/ 18202 h 19747"/>
                  <a:gd name="connsiteX27" fmla="*/ 10131 w 11505"/>
                  <a:gd name="connsiteY27" fmla="*/ 18202 h 19747"/>
                  <a:gd name="connsiteX28" fmla="*/ 6869 w 11505"/>
                  <a:gd name="connsiteY28" fmla="*/ 17172 h 19747"/>
                  <a:gd name="connsiteX29" fmla="*/ 6869 w 11505"/>
                  <a:gd name="connsiteY29" fmla="*/ 17172 h 19747"/>
                  <a:gd name="connsiteX30" fmla="*/ 6869 w 11505"/>
                  <a:gd name="connsiteY30" fmla="*/ 17172 h 19747"/>
                  <a:gd name="connsiteX31" fmla="*/ 6869 w 11505"/>
                  <a:gd name="connsiteY31" fmla="*/ 17172 h 19747"/>
                  <a:gd name="connsiteX32" fmla="*/ 6869 w 11505"/>
                  <a:gd name="connsiteY32" fmla="*/ 17172 h 19747"/>
                  <a:gd name="connsiteX33" fmla="*/ 6869 w 11505"/>
                  <a:gd name="connsiteY33" fmla="*/ 17172 h 19747"/>
                  <a:gd name="connsiteX34" fmla="*/ 6697 w 11505"/>
                  <a:gd name="connsiteY34" fmla="*/ 10990 h 19747"/>
                  <a:gd name="connsiteX35" fmla="*/ 6697 w 11505"/>
                  <a:gd name="connsiteY35" fmla="*/ 9273 h 19747"/>
                  <a:gd name="connsiteX36" fmla="*/ 6697 w 11505"/>
                  <a:gd name="connsiteY36" fmla="*/ 9273 h 19747"/>
                  <a:gd name="connsiteX37" fmla="*/ 5495 w 11505"/>
                  <a:gd name="connsiteY37" fmla="*/ 7727 h 19747"/>
                  <a:gd name="connsiteX38" fmla="*/ 6697 w 11505"/>
                  <a:gd name="connsiteY38" fmla="*/ 10990 h 19747"/>
                  <a:gd name="connsiteX39" fmla="*/ 6697 w 11505"/>
                  <a:gd name="connsiteY39" fmla="*/ 10990 h 1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505" h="19747">
                    <a:moveTo>
                      <a:pt x="4808" y="17859"/>
                    </a:moveTo>
                    <a:cubicBezTo>
                      <a:pt x="2919" y="15455"/>
                      <a:pt x="344" y="9444"/>
                      <a:pt x="0" y="4808"/>
                    </a:cubicBezTo>
                    <a:lnTo>
                      <a:pt x="0" y="4808"/>
                    </a:lnTo>
                    <a:cubicBezTo>
                      <a:pt x="0" y="4121"/>
                      <a:pt x="0" y="3606"/>
                      <a:pt x="344" y="2919"/>
                    </a:cubicBezTo>
                    <a:lnTo>
                      <a:pt x="344" y="2919"/>
                    </a:lnTo>
                    <a:cubicBezTo>
                      <a:pt x="687" y="1717"/>
                      <a:pt x="1717" y="0"/>
                      <a:pt x="3434" y="0"/>
                    </a:cubicBezTo>
                    <a:lnTo>
                      <a:pt x="3434" y="0"/>
                    </a:lnTo>
                    <a:cubicBezTo>
                      <a:pt x="6182" y="344"/>
                      <a:pt x="6697" y="1717"/>
                      <a:pt x="7212" y="2061"/>
                    </a:cubicBezTo>
                    <a:lnTo>
                      <a:pt x="7212" y="2061"/>
                    </a:lnTo>
                    <a:lnTo>
                      <a:pt x="10990" y="7212"/>
                    </a:lnTo>
                    <a:lnTo>
                      <a:pt x="9101" y="8586"/>
                    </a:lnTo>
                    <a:lnTo>
                      <a:pt x="10990" y="7212"/>
                    </a:lnTo>
                    <a:lnTo>
                      <a:pt x="11505" y="7899"/>
                    </a:lnTo>
                    <a:lnTo>
                      <a:pt x="11505" y="8758"/>
                    </a:lnTo>
                    <a:cubicBezTo>
                      <a:pt x="11505" y="8758"/>
                      <a:pt x="11505" y="13737"/>
                      <a:pt x="11505" y="16313"/>
                    </a:cubicBezTo>
                    <a:lnTo>
                      <a:pt x="11505" y="16313"/>
                    </a:lnTo>
                    <a:cubicBezTo>
                      <a:pt x="11505" y="16485"/>
                      <a:pt x="11505" y="16656"/>
                      <a:pt x="11505" y="16828"/>
                    </a:cubicBezTo>
                    <a:lnTo>
                      <a:pt x="11505" y="16828"/>
                    </a:lnTo>
                    <a:cubicBezTo>
                      <a:pt x="11505" y="17000"/>
                      <a:pt x="11505" y="17172"/>
                      <a:pt x="11333" y="17343"/>
                    </a:cubicBezTo>
                    <a:lnTo>
                      <a:pt x="11333" y="17343"/>
                    </a:lnTo>
                    <a:cubicBezTo>
                      <a:pt x="10818" y="18545"/>
                      <a:pt x="9788" y="19576"/>
                      <a:pt x="8414" y="19747"/>
                    </a:cubicBezTo>
                    <a:lnTo>
                      <a:pt x="8414" y="19747"/>
                    </a:lnTo>
                    <a:cubicBezTo>
                      <a:pt x="6697" y="19404"/>
                      <a:pt x="5838" y="18717"/>
                      <a:pt x="4808" y="17859"/>
                    </a:cubicBezTo>
                    <a:lnTo>
                      <a:pt x="4808" y="17859"/>
                    </a:lnTo>
                    <a:close/>
                    <a:moveTo>
                      <a:pt x="10131" y="18202"/>
                    </a:moveTo>
                    <a:lnTo>
                      <a:pt x="9273" y="16485"/>
                    </a:lnTo>
                    <a:lnTo>
                      <a:pt x="10131" y="18202"/>
                    </a:lnTo>
                    <a:lnTo>
                      <a:pt x="10131" y="18202"/>
                    </a:lnTo>
                    <a:close/>
                    <a:moveTo>
                      <a:pt x="6869" y="17172"/>
                    </a:moveTo>
                    <a:lnTo>
                      <a:pt x="6869" y="17172"/>
                    </a:lnTo>
                    <a:lnTo>
                      <a:pt x="6869" y="17172"/>
                    </a:lnTo>
                    <a:lnTo>
                      <a:pt x="6869" y="17172"/>
                    </a:lnTo>
                    <a:cubicBezTo>
                      <a:pt x="6869" y="17172"/>
                      <a:pt x="6869" y="17172"/>
                      <a:pt x="6869" y="17172"/>
                    </a:cubicBezTo>
                    <a:lnTo>
                      <a:pt x="6869" y="17172"/>
                    </a:lnTo>
                    <a:close/>
                    <a:moveTo>
                      <a:pt x="6697" y="10990"/>
                    </a:moveTo>
                    <a:cubicBezTo>
                      <a:pt x="6697" y="10303"/>
                      <a:pt x="6697" y="9788"/>
                      <a:pt x="6697" y="9273"/>
                    </a:cubicBezTo>
                    <a:lnTo>
                      <a:pt x="6697" y="9273"/>
                    </a:lnTo>
                    <a:lnTo>
                      <a:pt x="5495" y="7727"/>
                    </a:lnTo>
                    <a:cubicBezTo>
                      <a:pt x="5838" y="8758"/>
                      <a:pt x="6182" y="9960"/>
                      <a:pt x="6697" y="10990"/>
                    </a:cubicBezTo>
                    <a:lnTo>
                      <a:pt x="6697" y="1099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0" name="图形 7">
              <a:extLst>
                <a:ext uri="{FF2B5EF4-FFF2-40B4-BE49-F238E27FC236}">
                  <a16:creationId xmlns:a16="http://schemas.microsoft.com/office/drawing/2014/main" xmlns="" id="{5AFD0C4E-F937-4F97-89B9-9445C59F5EA7}"/>
                </a:ext>
              </a:extLst>
            </p:cNvPr>
            <p:cNvGrpSpPr/>
            <p:nvPr/>
          </p:nvGrpSpPr>
          <p:grpSpPr>
            <a:xfrm>
              <a:off x="2249580" y="4078136"/>
              <a:ext cx="6868" cy="8413"/>
              <a:chOff x="2249580" y="4078136"/>
              <a:chExt cx="6868" cy="8413"/>
            </a:xfrm>
            <a:solidFill>
              <a:srgbClr val="B4B4B4"/>
            </a:solidFill>
          </p:grpSpPr>
          <p:sp>
            <p:nvSpPr>
              <p:cNvPr id="1445" name="任意多边形: 形状 1444">
                <a:extLst>
                  <a:ext uri="{FF2B5EF4-FFF2-40B4-BE49-F238E27FC236}">
                    <a16:creationId xmlns:a16="http://schemas.microsoft.com/office/drawing/2014/main" xmlns="" id="{55B7EC53-1844-4211-B1EF-9694C059F89A}"/>
                  </a:ext>
                </a:extLst>
              </p:cNvPr>
              <p:cNvSpPr/>
              <p:nvPr/>
            </p:nvSpPr>
            <p:spPr>
              <a:xfrm>
                <a:off x="2251944" y="4080540"/>
                <a:ext cx="2107" cy="2575"/>
              </a:xfrm>
              <a:custGeom>
                <a:avLst/>
                <a:gdLst>
                  <a:gd name="connsiteX0" fmla="*/ 899 w 2107"/>
                  <a:gd name="connsiteY0" fmla="*/ 0 h 2575"/>
                  <a:gd name="connsiteX1" fmla="*/ 2101 w 2107"/>
                  <a:gd name="connsiteY1" fmla="*/ 2576 h 2575"/>
                  <a:gd name="connsiteX2" fmla="*/ 899 w 2107"/>
                  <a:gd name="connsiteY2" fmla="*/ 0 h 2575"/>
                  <a:gd name="connsiteX3" fmla="*/ 899 w 2107"/>
                  <a:gd name="connsiteY3" fmla="*/ 0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7" h="2575">
                    <a:moveTo>
                      <a:pt x="899" y="0"/>
                    </a:moveTo>
                    <a:cubicBezTo>
                      <a:pt x="-1677" y="1202"/>
                      <a:pt x="2101" y="2576"/>
                      <a:pt x="2101" y="2576"/>
                    </a:cubicBezTo>
                    <a:cubicBezTo>
                      <a:pt x="2101" y="2576"/>
                      <a:pt x="2273" y="0"/>
                      <a:pt x="899" y="0"/>
                    </a:cubicBezTo>
                    <a:lnTo>
                      <a:pt x="89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6" name="任意多边形: 形状 1445">
                <a:extLst>
                  <a:ext uri="{FF2B5EF4-FFF2-40B4-BE49-F238E27FC236}">
                    <a16:creationId xmlns:a16="http://schemas.microsoft.com/office/drawing/2014/main" xmlns="" id="{D70111C8-4346-4933-BE99-4C9F194C2EE6}"/>
                  </a:ext>
                </a:extLst>
              </p:cNvPr>
              <p:cNvSpPr/>
              <p:nvPr/>
            </p:nvSpPr>
            <p:spPr>
              <a:xfrm>
                <a:off x="2249580" y="4078136"/>
                <a:ext cx="6868" cy="8413"/>
              </a:xfrm>
              <a:custGeom>
                <a:avLst/>
                <a:gdLst>
                  <a:gd name="connsiteX0" fmla="*/ 3778 w 6868"/>
                  <a:gd name="connsiteY0" fmla="*/ 7212 h 8413"/>
                  <a:gd name="connsiteX1" fmla="*/ 0 w 6868"/>
                  <a:gd name="connsiteY1" fmla="*/ 3263 h 8413"/>
                  <a:gd name="connsiteX2" fmla="*/ 0 w 6868"/>
                  <a:gd name="connsiteY2" fmla="*/ 3263 h 8413"/>
                  <a:gd name="connsiteX3" fmla="*/ 2232 w 6868"/>
                  <a:gd name="connsiteY3" fmla="*/ 172 h 8413"/>
                  <a:gd name="connsiteX4" fmla="*/ 2232 w 6868"/>
                  <a:gd name="connsiteY4" fmla="*/ 172 h 8413"/>
                  <a:gd name="connsiteX5" fmla="*/ 3263 w 6868"/>
                  <a:gd name="connsiteY5" fmla="*/ 2404 h 8413"/>
                  <a:gd name="connsiteX6" fmla="*/ 3263 w 6868"/>
                  <a:gd name="connsiteY6" fmla="*/ 0 h 8413"/>
                  <a:gd name="connsiteX7" fmla="*/ 6697 w 6868"/>
                  <a:gd name="connsiteY7" fmla="*/ 3091 h 8413"/>
                  <a:gd name="connsiteX8" fmla="*/ 6697 w 6868"/>
                  <a:gd name="connsiteY8" fmla="*/ 3091 h 8413"/>
                  <a:gd name="connsiteX9" fmla="*/ 6869 w 6868"/>
                  <a:gd name="connsiteY9" fmla="*/ 4980 h 8413"/>
                  <a:gd name="connsiteX10" fmla="*/ 6869 w 6868"/>
                  <a:gd name="connsiteY10" fmla="*/ 4980 h 8413"/>
                  <a:gd name="connsiteX11" fmla="*/ 6869 w 6868"/>
                  <a:gd name="connsiteY11" fmla="*/ 8414 h 8413"/>
                  <a:gd name="connsiteX12" fmla="*/ 3778 w 6868"/>
                  <a:gd name="connsiteY12" fmla="*/ 7212 h 8413"/>
                  <a:gd name="connsiteX13" fmla="*/ 3778 w 6868"/>
                  <a:gd name="connsiteY13" fmla="*/ 7212 h 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868" h="8413">
                    <a:moveTo>
                      <a:pt x="3778" y="7212"/>
                    </a:moveTo>
                    <a:cubicBezTo>
                      <a:pt x="3778" y="6697"/>
                      <a:pt x="1202" y="7556"/>
                      <a:pt x="0" y="3263"/>
                    </a:cubicBezTo>
                    <a:lnTo>
                      <a:pt x="0" y="3263"/>
                    </a:lnTo>
                    <a:cubicBezTo>
                      <a:pt x="0" y="1374"/>
                      <a:pt x="1374" y="515"/>
                      <a:pt x="2232" y="172"/>
                    </a:cubicBezTo>
                    <a:lnTo>
                      <a:pt x="2232" y="172"/>
                    </a:lnTo>
                    <a:lnTo>
                      <a:pt x="3263" y="2404"/>
                    </a:lnTo>
                    <a:lnTo>
                      <a:pt x="3263" y="0"/>
                    </a:lnTo>
                    <a:cubicBezTo>
                      <a:pt x="6010" y="172"/>
                      <a:pt x="6525" y="2404"/>
                      <a:pt x="6697" y="3091"/>
                    </a:cubicBezTo>
                    <a:lnTo>
                      <a:pt x="6697" y="3091"/>
                    </a:lnTo>
                    <a:cubicBezTo>
                      <a:pt x="6869" y="4121"/>
                      <a:pt x="6869" y="4808"/>
                      <a:pt x="6869" y="4980"/>
                    </a:cubicBezTo>
                    <a:lnTo>
                      <a:pt x="6869" y="4980"/>
                    </a:lnTo>
                    <a:lnTo>
                      <a:pt x="6869" y="8414"/>
                    </a:lnTo>
                    <a:lnTo>
                      <a:pt x="3778" y="7212"/>
                    </a:lnTo>
                    <a:lnTo>
                      <a:pt x="3778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1" name="图形 7">
              <a:extLst>
                <a:ext uri="{FF2B5EF4-FFF2-40B4-BE49-F238E27FC236}">
                  <a16:creationId xmlns:a16="http://schemas.microsoft.com/office/drawing/2014/main" xmlns="" id="{A21ED9DB-FA81-4B72-BF4C-5D011E573599}"/>
                </a:ext>
              </a:extLst>
            </p:cNvPr>
            <p:cNvGrpSpPr/>
            <p:nvPr/>
          </p:nvGrpSpPr>
          <p:grpSpPr>
            <a:xfrm>
              <a:off x="2244086" y="4060264"/>
              <a:ext cx="7212" cy="6710"/>
              <a:chOff x="2244086" y="4060264"/>
              <a:chExt cx="7212" cy="6710"/>
            </a:xfrm>
            <a:solidFill>
              <a:srgbClr val="B4B4B4"/>
            </a:solidFill>
          </p:grpSpPr>
          <p:sp>
            <p:nvSpPr>
              <p:cNvPr id="1443" name="任意多边形: 形状 1442">
                <a:extLst>
                  <a:ext uri="{FF2B5EF4-FFF2-40B4-BE49-F238E27FC236}">
                    <a16:creationId xmlns:a16="http://schemas.microsoft.com/office/drawing/2014/main" xmlns="" id="{2FA55486-B80F-48CD-979E-6F01C9196CF0}"/>
                  </a:ext>
                </a:extLst>
              </p:cNvPr>
              <p:cNvSpPr/>
              <p:nvPr/>
            </p:nvSpPr>
            <p:spPr>
              <a:xfrm>
                <a:off x="2246490" y="4062681"/>
                <a:ext cx="2575" cy="2575"/>
              </a:xfrm>
              <a:custGeom>
                <a:avLst/>
                <a:gdLst>
                  <a:gd name="connsiteX0" fmla="*/ 0 w 2575"/>
                  <a:gd name="connsiteY0" fmla="*/ 0 h 2575"/>
                  <a:gd name="connsiteX1" fmla="*/ 2576 w 2575"/>
                  <a:gd name="connsiteY1" fmla="*/ 2576 h 2575"/>
                  <a:gd name="connsiteX2" fmla="*/ 0 w 2575"/>
                  <a:gd name="connsiteY2" fmla="*/ 0 h 2575"/>
                  <a:gd name="connsiteX3" fmla="*/ 0 w 2575"/>
                  <a:gd name="connsiteY3" fmla="*/ 0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2575">
                    <a:moveTo>
                      <a:pt x="0" y="0"/>
                    </a:moveTo>
                    <a:lnTo>
                      <a:pt x="2576" y="2576"/>
                    </a:lnTo>
                    <a:cubicBezTo>
                      <a:pt x="2576" y="2576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4" name="任意多边形: 形状 1443">
                <a:extLst>
                  <a:ext uri="{FF2B5EF4-FFF2-40B4-BE49-F238E27FC236}">
                    <a16:creationId xmlns:a16="http://schemas.microsoft.com/office/drawing/2014/main" xmlns="" id="{6C9B2FA5-BBC2-490D-8D3F-EAEEAE3C3261}"/>
                  </a:ext>
                </a:extLst>
              </p:cNvPr>
              <p:cNvSpPr/>
              <p:nvPr/>
            </p:nvSpPr>
            <p:spPr>
              <a:xfrm>
                <a:off x="2244086" y="4060264"/>
                <a:ext cx="7212" cy="6710"/>
              </a:xfrm>
              <a:custGeom>
                <a:avLst/>
                <a:gdLst>
                  <a:gd name="connsiteX0" fmla="*/ 687 w 7212"/>
                  <a:gd name="connsiteY0" fmla="*/ 4135 h 6710"/>
                  <a:gd name="connsiteX1" fmla="*/ 0 w 7212"/>
                  <a:gd name="connsiteY1" fmla="*/ 3448 h 6710"/>
                  <a:gd name="connsiteX2" fmla="*/ 0 w 7212"/>
                  <a:gd name="connsiteY2" fmla="*/ 2417 h 6710"/>
                  <a:gd name="connsiteX3" fmla="*/ 172 w 7212"/>
                  <a:gd name="connsiteY3" fmla="*/ 1731 h 6710"/>
                  <a:gd name="connsiteX4" fmla="*/ 172 w 7212"/>
                  <a:gd name="connsiteY4" fmla="*/ 1731 h 6710"/>
                  <a:gd name="connsiteX5" fmla="*/ 2576 w 7212"/>
                  <a:gd name="connsiteY5" fmla="*/ 13 h 6710"/>
                  <a:gd name="connsiteX6" fmla="*/ 2576 w 7212"/>
                  <a:gd name="connsiteY6" fmla="*/ 13 h 6710"/>
                  <a:gd name="connsiteX7" fmla="*/ 2576 w 7212"/>
                  <a:gd name="connsiteY7" fmla="*/ 13 h 6710"/>
                  <a:gd name="connsiteX8" fmla="*/ 7212 w 7212"/>
                  <a:gd name="connsiteY8" fmla="*/ 3963 h 6710"/>
                  <a:gd name="connsiteX9" fmla="*/ 7212 w 7212"/>
                  <a:gd name="connsiteY9" fmla="*/ 3963 h 6710"/>
                  <a:gd name="connsiteX10" fmla="*/ 3263 w 7212"/>
                  <a:gd name="connsiteY10" fmla="*/ 6710 h 6710"/>
                  <a:gd name="connsiteX11" fmla="*/ 687 w 7212"/>
                  <a:gd name="connsiteY11" fmla="*/ 4135 h 6710"/>
                  <a:gd name="connsiteX12" fmla="*/ 687 w 7212"/>
                  <a:gd name="connsiteY12" fmla="*/ 4135 h 6710"/>
                  <a:gd name="connsiteX13" fmla="*/ 1545 w 7212"/>
                  <a:gd name="connsiteY13" fmla="*/ 4821 h 6710"/>
                  <a:gd name="connsiteX14" fmla="*/ 1889 w 7212"/>
                  <a:gd name="connsiteY14" fmla="*/ 4993 h 6710"/>
                  <a:gd name="connsiteX15" fmla="*/ 1889 w 7212"/>
                  <a:gd name="connsiteY15" fmla="*/ 4993 h 6710"/>
                  <a:gd name="connsiteX16" fmla="*/ 1545 w 7212"/>
                  <a:gd name="connsiteY16" fmla="*/ 4821 h 6710"/>
                  <a:gd name="connsiteX17" fmla="*/ 1545 w 7212"/>
                  <a:gd name="connsiteY17" fmla="*/ 4821 h 6710"/>
                  <a:gd name="connsiteX18" fmla="*/ 1545 w 7212"/>
                  <a:gd name="connsiteY18" fmla="*/ 4821 h 6710"/>
                  <a:gd name="connsiteX19" fmla="*/ 1545 w 7212"/>
                  <a:gd name="connsiteY19" fmla="*/ 4821 h 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12" h="6710">
                    <a:moveTo>
                      <a:pt x="687" y="4135"/>
                    </a:moveTo>
                    <a:lnTo>
                      <a:pt x="0" y="3448"/>
                    </a:lnTo>
                    <a:lnTo>
                      <a:pt x="0" y="2417"/>
                    </a:lnTo>
                    <a:cubicBezTo>
                      <a:pt x="0" y="2246"/>
                      <a:pt x="0" y="2074"/>
                      <a:pt x="172" y="1731"/>
                    </a:cubicBezTo>
                    <a:lnTo>
                      <a:pt x="172" y="1731"/>
                    </a:lnTo>
                    <a:cubicBezTo>
                      <a:pt x="172" y="1387"/>
                      <a:pt x="1202" y="-158"/>
                      <a:pt x="2576" y="13"/>
                    </a:cubicBezTo>
                    <a:lnTo>
                      <a:pt x="2576" y="13"/>
                    </a:lnTo>
                    <a:lnTo>
                      <a:pt x="2576" y="13"/>
                    </a:lnTo>
                    <a:cubicBezTo>
                      <a:pt x="6697" y="872"/>
                      <a:pt x="6869" y="3791"/>
                      <a:pt x="7212" y="3963"/>
                    </a:cubicBezTo>
                    <a:lnTo>
                      <a:pt x="7212" y="3963"/>
                    </a:lnTo>
                    <a:lnTo>
                      <a:pt x="3263" y="6710"/>
                    </a:lnTo>
                    <a:lnTo>
                      <a:pt x="687" y="4135"/>
                    </a:lnTo>
                    <a:lnTo>
                      <a:pt x="687" y="4135"/>
                    </a:lnTo>
                    <a:close/>
                    <a:moveTo>
                      <a:pt x="1545" y="4821"/>
                    </a:moveTo>
                    <a:cubicBezTo>
                      <a:pt x="1545" y="4821"/>
                      <a:pt x="1717" y="4821"/>
                      <a:pt x="1889" y="4993"/>
                    </a:cubicBezTo>
                    <a:lnTo>
                      <a:pt x="1889" y="4993"/>
                    </a:lnTo>
                    <a:cubicBezTo>
                      <a:pt x="1717" y="4821"/>
                      <a:pt x="1717" y="4821"/>
                      <a:pt x="1545" y="4821"/>
                    </a:cubicBezTo>
                    <a:lnTo>
                      <a:pt x="1545" y="4821"/>
                    </a:lnTo>
                    <a:cubicBezTo>
                      <a:pt x="1545" y="4821"/>
                      <a:pt x="1545" y="4821"/>
                      <a:pt x="1545" y="4821"/>
                    </a:cubicBezTo>
                    <a:lnTo>
                      <a:pt x="1545" y="482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2" name="图形 7">
              <a:extLst>
                <a:ext uri="{FF2B5EF4-FFF2-40B4-BE49-F238E27FC236}">
                  <a16:creationId xmlns:a16="http://schemas.microsoft.com/office/drawing/2014/main" xmlns="" id="{5C84ED66-5634-4C7E-A47B-B8BC530A05C0}"/>
                </a:ext>
              </a:extLst>
            </p:cNvPr>
            <p:cNvGrpSpPr/>
            <p:nvPr/>
          </p:nvGrpSpPr>
          <p:grpSpPr>
            <a:xfrm>
              <a:off x="2246490" y="4065429"/>
              <a:ext cx="10131" cy="6010"/>
              <a:chOff x="2246490" y="4065429"/>
              <a:chExt cx="10131" cy="6010"/>
            </a:xfrm>
            <a:solidFill>
              <a:srgbClr val="B4B4B4"/>
            </a:solidFill>
          </p:grpSpPr>
          <p:sp>
            <p:nvSpPr>
              <p:cNvPr id="1441" name="任意多边形: 形状 1440">
                <a:extLst>
                  <a:ext uri="{FF2B5EF4-FFF2-40B4-BE49-F238E27FC236}">
                    <a16:creationId xmlns:a16="http://schemas.microsoft.com/office/drawing/2014/main" xmlns="" id="{F671060E-131E-4B9D-B8C4-C52803BD4FFE}"/>
                  </a:ext>
                </a:extLst>
              </p:cNvPr>
              <p:cNvSpPr/>
              <p:nvPr/>
            </p:nvSpPr>
            <p:spPr>
              <a:xfrm>
                <a:off x="2250267" y="4067890"/>
                <a:ext cx="2575" cy="1144"/>
              </a:xfrm>
              <a:custGeom>
                <a:avLst/>
                <a:gdLst>
                  <a:gd name="connsiteX0" fmla="*/ 0 w 2575"/>
                  <a:gd name="connsiteY0" fmla="*/ 1145 h 1144"/>
                  <a:gd name="connsiteX1" fmla="*/ 2576 w 2575"/>
                  <a:gd name="connsiteY1" fmla="*/ 1145 h 1144"/>
                  <a:gd name="connsiteX2" fmla="*/ 0 w 2575"/>
                  <a:gd name="connsiteY2" fmla="*/ 1145 h 1144"/>
                  <a:gd name="connsiteX3" fmla="*/ 0 w 2575"/>
                  <a:gd name="connsiteY3" fmla="*/ 1145 h 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5" h="1144">
                    <a:moveTo>
                      <a:pt x="0" y="1145"/>
                    </a:moveTo>
                    <a:lnTo>
                      <a:pt x="2576" y="1145"/>
                    </a:lnTo>
                    <a:cubicBezTo>
                      <a:pt x="2576" y="1145"/>
                      <a:pt x="1374" y="-1431"/>
                      <a:pt x="0" y="1145"/>
                    </a:cubicBezTo>
                    <a:lnTo>
                      <a:pt x="0" y="11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2" name="任意多边形: 形状 1441">
                <a:extLst>
                  <a:ext uri="{FF2B5EF4-FFF2-40B4-BE49-F238E27FC236}">
                    <a16:creationId xmlns:a16="http://schemas.microsoft.com/office/drawing/2014/main" xmlns="" id="{B67BDFE6-2431-48B6-A704-FC65B605FEBF}"/>
                  </a:ext>
                </a:extLst>
              </p:cNvPr>
              <p:cNvSpPr/>
              <p:nvPr/>
            </p:nvSpPr>
            <p:spPr>
              <a:xfrm>
                <a:off x="2246490" y="4065429"/>
                <a:ext cx="10131" cy="6010"/>
              </a:xfrm>
              <a:custGeom>
                <a:avLst/>
                <a:gdLst>
                  <a:gd name="connsiteX0" fmla="*/ 6353 w 10131"/>
                  <a:gd name="connsiteY0" fmla="*/ 6010 h 6010"/>
                  <a:gd name="connsiteX1" fmla="*/ 3778 w 10131"/>
                  <a:gd name="connsiteY1" fmla="*/ 6010 h 6010"/>
                  <a:gd name="connsiteX2" fmla="*/ 0 w 10131"/>
                  <a:gd name="connsiteY2" fmla="*/ 6010 h 6010"/>
                  <a:gd name="connsiteX3" fmla="*/ 1545 w 10131"/>
                  <a:gd name="connsiteY3" fmla="*/ 2576 h 6010"/>
                  <a:gd name="connsiteX4" fmla="*/ 4980 w 10131"/>
                  <a:gd name="connsiteY4" fmla="*/ 0 h 6010"/>
                  <a:gd name="connsiteX5" fmla="*/ 4980 w 10131"/>
                  <a:gd name="connsiteY5" fmla="*/ 0 h 6010"/>
                  <a:gd name="connsiteX6" fmla="*/ 8414 w 10131"/>
                  <a:gd name="connsiteY6" fmla="*/ 2404 h 6010"/>
                  <a:gd name="connsiteX7" fmla="*/ 8414 w 10131"/>
                  <a:gd name="connsiteY7" fmla="*/ 2404 h 6010"/>
                  <a:gd name="connsiteX8" fmla="*/ 10131 w 10131"/>
                  <a:gd name="connsiteY8" fmla="*/ 6010 h 6010"/>
                  <a:gd name="connsiteX9" fmla="*/ 6353 w 10131"/>
                  <a:gd name="connsiteY9" fmla="*/ 6010 h 6010"/>
                  <a:gd name="connsiteX10" fmla="*/ 6353 w 10131"/>
                  <a:gd name="connsiteY10" fmla="*/ 6010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31" h="6010">
                    <a:moveTo>
                      <a:pt x="6353" y="6010"/>
                    </a:moveTo>
                    <a:lnTo>
                      <a:pt x="3778" y="6010"/>
                    </a:lnTo>
                    <a:lnTo>
                      <a:pt x="0" y="6010"/>
                    </a:lnTo>
                    <a:lnTo>
                      <a:pt x="1545" y="2576"/>
                    </a:lnTo>
                    <a:cubicBezTo>
                      <a:pt x="2061" y="1374"/>
                      <a:pt x="3263" y="0"/>
                      <a:pt x="4980" y="0"/>
                    </a:cubicBezTo>
                    <a:lnTo>
                      <a:pt x="4980" y="0"/>
                    </a:lnTo>
                    <a:cubicBezTo>
                      <a:pt x="8242" y="515"/>
                      <a:pt x="8242" y="2404"/>
                      <a:pt x="8414" y="2404"/>
                    </a:cubicBezTo>
                    <a:lnTo>
                      <a:pt x="8414" y="2404"/>
                    </a:lnTo>
                    <a:lnTo>
                      <a:pt x="10131" y="6010"/>
                    </a:lnTo>
                    <a:lnTo>
                      <a:pt x="6353" y="6010"/>
                    </a:lnTo>
                    <a:lnTo>
                      <a:pt x="6353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3" name="图形 7">
              <a:extLst>
                <a:ext uri="{FF2B5EF4-FFF2-40B4-BE49-F238E27FC236}">
                  <a16:creationId xmlns:a16="http://schemas.microsoft.com/office/drawing/2014/main" xmlns="" id="{FAF6F379-0094-449E-A51A-67475B153D68}"/>
                </a:ext>
              </a:extLst>
            </p:cNvPr>
            <p:cNvGrpSpPr/>
            <p:nvPr/>
          </p:nvGrpSpPr>
          <p:grpSpPr>
            <a:xfrm>
              <a:off x="2274307" y="4076762"/>
              <a:ext cx="4808" cy="1201"/>
              <a:chOff x="2274307" y="4076762"/>
              <a:chExt cx="4808" cy="1201"/>
            </a:xfrm>
            <a:solidFill>
              <a:srgbClr val="B4B4B4"/>
            </a:solidFill>
          </p:grpSpPr>
          <p:sp>
            <p:nvSpPr>
              <p:cNvPr id="1439" name="任意多边形: 形状 1438">
                <a:extLst>
                  <a:ext uri="{FF2B5EF4-FFF2-40B4-BE49-F238E27FC236}">
                    <a16:creationId xmlns:a16="http://schemas.microsoft.com/office/drawing/2014/main" xmlns="" id="{43B8614D-21CC-4F61-997C-EDC4B1395568}"/>
                  </a:ext>
                </a:extLst>
              </p:cNvPr>
              <p:cNvSpPr/>
              <p:nvPr/>
            </p:nvSpPr>
            <p:spPr>
              <a:xfrm>
                <a:off x="2276883" y="4076762"/>
                <a:ext cx="17171" cy="1201"/>
              </a:xfrm>
              <a:custGeom>
                <a:avLst/>
                <a:gdLst>
                  <a:gd name="connsiteX0" fmla="*/ 0 w 17171"/>
                  <a:gd name="connsiteY0" fmla="*/ 1202 h 1201"/>
                  <a:gd name="connsiteX1" fmla="*/ 0 w 17171"/>
                  <a:gd name="connsiteY1" fmla="*/ 0 h 1201"/>
                  <a:gd name="connsiteX2" fmla="*/ 0 w 17171"/>
                  <a:gd name="connsiteY2" fmla="*/ 1202 h 1201"/>
                  <a:gd name="connsiteX3" fmla="*/ 0 w 17171"/>
                  <a:gd name="connsiteY3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0" name="任意多边形: 形状 1439">
                <a:extLst>
                  <a:ext uri="{FF2B5EF4-FFF2-40B4-BE49-F238E27FC236}">
                    <a16:creationId xmlns:a16="http://schemas.microsoft.com/office/drawing/2014/main" xmlns="" id="{11D58A1D-AE7F-414B-86C0-FFD32B2713D5}"/>
                  </a:ext>
                </a:extLst>
              </p:cNvPr>
              <p:cNvSpPr/>
              <p:nvPr/>
            </p:nvSpPr>
            <p:spPr>
              <a:xfrm>
                <a:off x="2274307" y="4076762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4" name="图形 7">
              <a:extLst>
                <a:ext uri="{FF2B5EF4-FFF2-40B4-BE49-F238E27FC236}">
                  <a16:creationId xmlns:a16="http://schemas.microsoft.com/office/drawing/2014/main" xmlns="" id="{F2131959-389E-4EF2-B1D8-E39398D92921}"/>
                </a:ext>
              </a:extLst>
            </p:cNvPr>
            <p:cNvGrpSpPr/>
            <p:nvPr/>
          </p:nvGrpSpPr>
          <p:grpSpPr>
            <a:xfrm>
              <a:off x="2278085" y="4071782"/>
              <a:ext cx="6055" cy="7555"/>
              <a:chOff x="2278085" y="4071782"/>
              <a:chExt cx="6055" cy="7555"/>
            </a:xfrm>
            <a:solidFill>
              <a:srgbClr val="B4B4B4"/>
            </a:solidFill>
          </p:grpSpPr>
          <p:sp>
            <p:nvSpPr>
              <p:cNvPr id="1437" name="任意多边形: 形状 1436">
                <a:extLst>
                  <a:ext uri="{FF2B5EF4-FFF2-40B4-BE49-F238E27FC236}">
                    <a16:creationId xmlns:a16="http://schemas.microsoft.com/office/drawing/2014/main" xmlns="" id="{7FDA3C7B-E10D-4698-A199-EA4F0E41430F}"/>
                  </a:ext>
                </a:extLst>
              </p:cNvPr>
              <p:cNvSpPr/>
              <p:nvPr/>
            </p:nvSpPr>
            <p:spPr>
              <a:xfrm>
                <a:off x="2280661" y="4074187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8" name="任意多边形: 形状 1437">
                <a:extLst>
                  <a:ext uri="{FF2B5EF4-FFF2-40B4-BE49-F238E27FC236}">
                    <a16:creationId xmlns:a16="http://schemas.microsoft.com/office/drawing/2014/main" xmlns="" id="{8395B1AD-F46B-4EBD-8A06-536CB548393F}"/>
                  </a:ext>
                </a:extLst>
              </p:cNvPr>
              <p:cNvSpPr/>
              <p:nvPr/>
            </p:nvSpPr>
            <p:spPr>
              <a:xfrm>
                <a:off x="2278085" y="4071782"/>
                <a:ext cx="6055" cy="7555"/>
              </a:xfrm>
              <a:custGeom>
                <a:avLst/>
                <a:gdLst>
                  <a:gd name="connsiteX0" fmla="*/ 0 w 6055"/>
                  <a:gd name="connsiteY0" fmla="*/ 7212 h 7555"/>
                  <a:gd name="connsiteX1" fmla="*/ 0 w 6055"/>
                  <a:gd name="connsiteY1" fmla="*/ 4808 h 7555"/>
                  <a:gd name="connsiteX2" fmla="*/ 0 w 6055"/>
                  <a:gd name="connsiteY2" fmla="*/ 3606 h 7555"/>
                  <a:gd name="connsiteX3" fmla="*/ 0 w 6055"/>
                  <a:gd name="connsiteY3" fmla="*/ 2404 h 7555"/>
                  <a:gd name="connsiteX4" fmla="*/ 0 w 6055"/>
                  <a:gd name="connsiteY4" fmla="*/ 2404 h 7555"/>
                  <a:gd name="connsiteX5" fmla="*/ 0 w 6055"/>
                  <a:gd name="connsiteY5" fmla="*/ 0 h 7555"/>
                  <a:gd name="connsiteX6" fmla="*/ 2404 w 6055"/>
                  <a:gd name="connsiteY6" fmla="*/ 0 h 7555"/>
                  <a:gd name="connsiteX7" fmla="*/ 2919 w 6055"/>
                  <a:gd name="connsiteY7" fmla="*/ 0 h 7555"/>
                  <a:gd name="connsiteX8" fmla="*/ 2919 w 6055"/>
                  <a:gd name="connsiteY8" fmla="*/ 0 h 7555"/>
                  <a:gd name="connsiteX9" fmla="*/ 5152 w 6055"/>
                  <a:gd name="connsiteY9" fmla="*/ 859 h 7555"/>
                  <a:gd name="connsiteX10" fmla="*/ 5152 w 6055"/>
                  <a:gd name="connsiteY10" fmla="*/ 859 h 7555"/>
                  <a:gd name="connsiteX11" fmla="*/ 6010 w 6055"/>
                  <a:gd name="connsiteY11" fmla="*/ 3778 h 7555"/>
                  <a:gd name="connsiteX12" fmla="*/ 6010 w 6055"/>
                  <a:gd name="connsiteY12" fmla="*/ 3778 h 7555"/>
                  <a:gd name="connsiteX13" fmla="*/ 2404 w 6055"/>
                  <a:gd name="connsiteY13" fmla="*/ 7556 h 7555"/>
                  <a:gd name="connsiteX14" fmla="*/ 2404 w 6055"/>
                  <a:gd name="connsiteY14" fmla="*/ 7556 h 7555"/>
                  <a:gd name="connsiteX15" fmla="*/ 0 w 6055"/>
                  <a:gd name="connsiteY15" fmla="*/ 7556 h 7555"/>
                  <a:gd name="connsiteX16" fmla="*/ 0 w 6055"/>
                  <a:gd name="connsiteY16" fmla="*/ 7212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55" h="7555">
                    <a:moveTo>
                      <a:pt x="0" y="7212"/>
                    </a:moveTo>
                    <a:lnTo>
                      <a:pt x="0" y="4808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3950" y="0"/>
                      <a:pt x="5152" y="859"/>
                    </a:cubicBezTo>
                    <a:lnTo>
                      <a:pt x="5152" y="859"/>
                    </a:lnTo>
                    <a:cubicBezTo>
                      <a:pt x="6354" y="2404"/>
                      <a:pt x="6010" y="3091"/>
                      <a:pt x="6010" y="3778"/>
                    </a:cubicBezTo>
                    <a:lnTo>
                      <a:pt x="6010" y="3778"/>
                    </a:lnTo>
                    <a:cubicBezTo>
                      <a:pt x="6010" y="3778"/>
                      <a:pt x="5838" y="7212"/>
                      <a:pt x="2404" y="7556"/>
                    </a:cubicBezTo>
                    <a:lnTo>
                      <a:pt x="2404" y="7556"/>
                    </a:lnTo>
                    <a:lnTo>
                      <a:pt x="0" y="7556"/>
                    </a:lnTo>
                    <a:lnTo>
                      <a:pt x="0" y="721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5" name="图形 7">
              <a:extLst>
                <a:ext uri="{FF2B5EF4-FFF2-40B4-BE49-F238E27FC236}">
                  <a16:creationId xmlns:a16="http://schemas.microsoft.com/office/drawing/2014/main" xmlns="" id="{DDD05B2C-1C9C-4295-B097-39EBDFE9F800}"/>
                </a:ext>
              </a:extLst>
            </p:cNvPr>
            <p:cNvGrpSpPr/>
            <p:nvPr/>
          </p:nvGrpSpPr>
          <p:grpSpPr>
            <a:xfrm>
              <a:off x="2611386" y="3855764"/>
              <a:ext cx="7040" cy="5838"/>
              <a:chOff x="2611386" y="3855764"/>
              <a:chExt cx="7040" cy="5838"/>
            </a:xfrm>
            <a:solidFill>
              <a:srgbClr val="B4B4B4"/>
            </a:solidFill>
          </p:grpSpPr>
          <p:sp>
            <p:nvSpPr>
              <p:cNvPr id="1435" name="任意多边形: 形状 1434">
                <a:extLst>
                  <a:ext uri="{FF2B5EF4-FFF2-40B4-BE49-F238E27FC236}">
                    <a16:creationId xmlns:a16="http://schemas.microsoft.com/office/drawing/2014/main" xmlns="" id="{5304A900-C823-46A9-953D-3D284D61C928}"/>
                  </a:ext>
                </a:extLst>
              </p:cNvPr>
              <p:cNvSpPr/>
              <p:nvPr/>
            </p:nvSpPr>
            <p:spPr>
              <a:xfrm>
                <a:off x="2614820" y="3857481"/>
                <a:ext cx="1373" cy="2575"/>
              </a:xfrm>
              <a:custGeom>
                <a:avLst/>
                <a:gdLst>
                  <a:gd name="connsiteX0" fmla="*/ 1374 w 1373"/>
                  <a:gd name="connsiteY0" fmla="*/ 2576 h 2575"/>
                  <a:gd name="connsiteX1" fmla="*/ 1374 w 1373"/>
                  <a:gd name="connsiteY1" fmla="*/ 1202 h 2575"/>
                  <a:gd name="connsiteX2" fmla="*/ 1374 w 1373"/>
                  <a:gd name="connsiteY2" fmla="*/ 0 h 2575"/>
                  <a:gd name="connsiteX3" fmla="*/ 0 w 1373"/>
                  <a:gd name="connsiteY3" fmla="*/ 1202 h 2575"/>
                  <a:gd name="connsiteX4" fmla="*/ 1374 w 1373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3" h="2575">
                    <a:moveTo>
                      <a:pt x="1374" y="2576"/>
                    </a:moveTo>
                    <a:lnTo>
                      <a:pt x="1374" y="1202"/>
                    </a:lnTo>
                    <a:lnTo>
                      <a:pt x="1374" y="0"/>
                    </a:lnTo>
                    <a:lnTo>
                      <a:pt x="0" y="1202"/>
                    </a:lnTo>
                    <a:lnTo>
                      <a:pt x="1374" y="257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6" name="任意多边形: 形状 1435">
                <a:extLst>
                  <a:ext uri="{FF2B5EF4-FFF2-40B4-BE49-F238E27FC236}">
                    <a16:creationId xmlns:a16="http://schemas.microsoft.com/office/drawing/2014/main" xmlns="" id="{A446C968-84A7-469C-9C45-D6D2B44D866B}"/>
                  </a:ext>
                </a:extLst>
              </p:cNvPr>
              <p:cNvSpPr/>
              <p:nvPr/>
            </p:nvSpPr>
            <p:spPr>
              <a:xfrm>
                <a:off x="2611386" y="3855764"/>
                <a:ext cx="7040" cy="5838"/>
              </a:xfrm>
              <a:custGeom>
                <a:avLst/>
                <a:gdLst>
                  <a:gd name="connsiteX0" fmla="*/ 0 w 7040"/>
                  <a:gd name="connsiteY0" fmla="*/ 2919 h 5838"/>
                  <a:gd name="connsiteX1" fmla="*/ 1717 w 7040"/>
                  <a:gd name="connsiteY1" fmla="*/ 1202 h 5838"/>
                  <a:gd name="connsiteX2" fmla="*/ 2919 w 7040"/>
                  <a:gd name="connsiteY2" fmla="*/ 0 h 5838"/>
                  <a:gd name="connsiteX3" fmla="*/ 7040 w 7040"/>
                  <a:gd name="connsiteY3" fmla="*/ 1717 h 5838"/>
                  <a:gd name="connsiteX4" fmla="*/ 7040 w 7040"/>
                  <a:gd name="connsiteY4" fmla="*/ 2919 h 5838"/>
                  <a:gd name="connsiteX5" fmla="*/ 7040 w 7040"/>
                  <a:gd name="connsiteY5" fmla="*/ 4121 h 5838"/>
                  <a:gd name="connsiteX6" fmla="*/ 2919 w 7040"/>
                  <a:gd name="connsiteY6" fmla="*/ 5838 h 5838"/>
                  <a:gd name="connsiteX7" fmla="*/ 0 w 7040"/>
                  <a:gd name="connsiteY7" fmla="*/ 2919 h 5838"/>
                  <a:gd name="connsiteX8" fmla="*/ 0 w 7040"/>
                  <a:gd name="connsiteY8" fmla="*/ 2919 h 5838"/>
                  <a:gd name="connsiteX9" fmla="*/ 4808 w 7040"/>
                  <a:gd name="connsiteY9" fmla="*/ 4293 h 5838"/>
                  <a:gd name="connsiteX10" fmla="*/ 4808 w 7040"/>
                  <a:gd name="connsiteY10" fmla="*/ 4293 h 5838"/>
                  <a:gd name="connsiteX11" fmla="*/ 4808 w 7040"/>
                  <a:gd name="connsiteY11" fmla="*/ 4293 h 5838"/>
                  <a:gd name="connsiteX12" fmla="*/ 4808 w 7040"/>
                  <a:gd name="connsiteY12" fmla="*/ 4293 h 5838"/>
                  <a:gd name="connsiteX13" fmla="*/ 6010 w 7040"/>
                  <a:gd name="connsiteY13" fmla="*/ 2919 h 5838"/>
                  <a:gd name="connsiteX14" fmla="*/ 6353 w 7040"/>
                  <a:gd name="connsiteY14" fmla="*/ 2404 h 5838"/>
                  <a:gd name="connsiteX15" fmla="*/ 6010 w 7040"/>
                  <a:gd name="connsiteY15" fmla="*/ 2919 h 5838"/>
                  <a:gd name="connsiteX16" fmla="*/ 6010 w 7040"/>
                  <a:gd name="connsiteY16" fmla="*/ 2919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40" h="5838">
                    <a:moveTo>
                      <a:pt x="0" y="2919"/>
                    </a:moveTo>
                    <a:lnTo>
                      <a:pt x="1717" y="1202"/>
                    </a:lnTo>
                    <a:lnTo>
                      <a:pt x="2919" y="0"/>
                    </a:lnTo>
                    <a:lnTo>
                      <a:pt x="7040" y="1717"/>
                    </a:lnTo>
                    <a:lnTo>
                      <a:pt x="7040" y="2919"/>
                    </a:lnTo>
                    <a:lnTo>
                      <a:pt x="7040" y="4121"/>
                    </a:lnTo>
                    <a:lnTo>
                      <a:pt x="2919" y="5838"/>
                    </a:lnTo>
                    <a:lnTo>
                      <a:pt x="0" y="2919"/>
                    </a:lnTo>
                    <a:lnTo>
                      <a:pt x="0" y="2919"/>
                    </a:lnTo>
                    <a:close/>
                    <a:moveTo>
                      <a:pt x="4808" y="4293"/>
                    </a:moveTo>
                    <a:lnTo>
                      <a:pt x="4808" y="4293"/>
                    </a:lnTo>
                    <a:lnTo>
                      <a:pt x="4808" y="4293"/>
                    </a:lnTo>
                    <a:lnTo>
                      <a:pt x="4808" y="4293"/>
                    </a:lnTo>
                    <a:close/>
                    <a:moveTo>
                      <a:pt x="6010" y="2919"/>
                    </a:moveTo>
                    <a:lnTo>
                      <a:pt x="6353" y="2404"/>
                    </a:lnTo>
                    <a:lnTo>
                      <a:pt x="6010" y="2919"/>
                    </a:lnTo>
                    <a:lnTo>
                      <a:pt x="6010" y="291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6" name="图形 7">
              <a:extLst>
                <a:ext uri="{FF2B5EF4-FFF2-40B4-BE49-F238E27FC236}">
                  <a16:creationId xmlns:a16="http://schemas.microsoft.com/office/drawing/2014/main" xmlns="" id="{72D20D8A-82F8-47A8-A378-1911C1BD550C}"/>
                </a:ext>
              </a:extLst>
            </p:cNvPr>
            <p:cNvGrpSpPr/>
            <p:nvPr/>
          </p:nvGrpSpPr>
          <p:grpSpPr>
            <a:xfrm>
              <a:off x="2623750" y="3858683"/>
              <a:ext cx="6010" cy="7555"/>
              <a:chOff x="2623750" y="3858683"/>
              <a:chExt cx="6010" cy="7555"/>
            </a:xfrm>
            <a:solidFill>
              <a:srgbClr val="B4B4B4"/>
            </a:solidFill>
          </p:grpSpPr>
          <p:sp>
            <p:nvSpPr>
              <p:cNvPr id="1433" name="任意多边形: 形状 1432">
                <a:extLst>
                  <a:ext uri="{FF2B5EF4-FFF2-40B4-BE49-F238E27FC236}">
                    <a16:creationId xmlns:a16="http://schemas.microsoft.com/office/drawing/2014/main" xmlns="" id="{93DE5BB8-84C9-4141-B849-B62AF60BB73E}"/>
                  </a:ext>
                </a:extLst>
              </p:cNvPr>
              <p:cNvSpPr/>
              <p:nvPr/>
            </p:nvSpPr>
            <p:spPr>
              <a:xfrm>
                <a:off x="2626325" y="3861430"/>
                <a:ext cx="1202" cy="2404"/>
              </a:xfrm>
              <a:custGeom>
                <a:avLst/>
                <a:gdLst>
                  <a:gd name="connsiteX0" fmla="*/ 1202 w 1202"/>
                  <a:gd name="connsiteY0" fmla="*/ 2404 h 2404"/>
                  <a:gd name="connsiteX1" fmla="*/ 1202 w 1202"/>
                  <a:gd name="connsiteY1" fmla="*/ 1202 h 2404"/>
                  <a:gd name="connsiteX2" fmla="*/ 1202 w 1202"/>
                  <a:gd name="connsiteY2" fmla="*/ 0 h 2404"/>
                  <a:gd name="connsiteX3" fmla="*/ 0 w 1202"/>
                  <a:gd name="connsiteY3" fmla="*/ 1202 h 2404"/>
                  <a:gd name="connsiteX4" fmla="*/ 1202 w 1202"/>
                  <a:gd name="connsiteY4" fmla="*/ 2404 h 2404"/>
                  <a:gd name="connsiteX5" fmla="*/ 1202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1202" y="2404"/>
                    </a:moveTo>
                    <a:lnTo>
                      <a:pt x="1202" y="1202"/>
                    </a:lnTo>
                    <a:lnTo>
                      <a:pt x="1202" y="0"/>
                    </a:lnTo>
                    <a:cubicBezTo>
                      <a:pt x="0" y="0"/>
                      <a:pt x="0" y="1202"/>
                      <a:pt x="0" y="1202"/>
                    </a:cubicBezTo>
                    <a:cubicBezTo>
                      <a:pt x="0" y="1202"/>
                      <a:pt x="0" y="2404"/>
                      <a:pt x="1202" y="2404"/>
                    </a:cubicBez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4" name="任意多边形: 形状 1433">
                <a:extLst>
                  <a:ext uri="{FF2B5EF4-FFF2-40B4-BE49-F238E27FC236}">
                    <a16:creationId xmlns:a16="http://schemas.microsoft.com/office/drawing/2014/main" xmlns="" id="{D34FDE43-F609-4EF9-B5DF-8BBEE4E61F0A}"/>
                  </a:ext>
                </a:extLst>
              </p:cNvPr>
              <p:cNvSpPr/>
              <p:nvPr/>
            </p:nvSpPr>
            <p:spPr>
              <a:xfrm>
                <a:off x="2623750" y="3858683"/>
                <a:ext cx="6010" cy="7555"/>
              </a:xfrm>
              <a:custGeom>
                <a:avLst/>
                <a:gdLst>
                  <a:gd name="connsiteX0" fmla="*/ 3778 w 6010"/>
                  <a:gd name="connsiteY0" fmla="*/ 7556 h 7555"/>
                  <a:gd name="connsiteX1" fmla="*/ 0 w 6010"/>
                  <a:gd name="connsiteY1" fmla="*/ 3778 h 7555"/>
                  <a:gd name="connsiteX2" fmla="*/ 0 w 6010"/>
                  <a:gd name="connsiteY2" fmla="*/ 3778 h 7555"/>
                  <a:gd name="connsiteX3" fmla="*/ 3606 w 6010"/>
                  <a:gd name="connsiteY3" fmla="*/ 0 h 7555"/>
                  <a:gd name="connsiteX4" fmla="*/ 3606 w 6010"/>
                  <a:gd name="connsiteY4" fmla="*/ 0 h 7555"/>
                  <a:gd name="connsiteX5" fmla="*/ 6010 w 6010"/>
                  <a:gd name="connsiteY5" fmla="*/ 0 h 7555"/>
                  <a:gd name="connsiteX6" fmla="*/ 6010 w 6010"/>
                  <a:gd name="connsiteY6" fmla="*/ 2404 h 7555"/>
                  <a:gd name="connsiteX7" fmla="*/ 6010 w 6010"/>
                  <a:gd name="connsiteY7" fmla="*/ 3778 h 7555"/>
                  <a:gd name="connsiteX8" fmla="*/ 6010 w 6010"/>
                  <a:gd name="connsiteY8" fmla="*/ 4980 h 7555"/>
                  <a:gd name="connsiteX9" fmla="*/ 6010 w 6010"/>
                  <a:gd name="connsiteY9" fmla="*/ 7384 h 7555"/>
                  <a:gd name="connsiteX10" fmla="*/ 3778 w 6010"/>
                  <a:gd name="connsiteY10" fmla="*/ 7384 h 7555"/>
                  <a:gd name="connsiteX11" fmla="*/ 3778 w 6010"/>
                  <a:gd name="connsiteY11" fmla="*/ 7556 h 7555"/>
                  <a:gd name="connsiteX12" fmla="*/ 3778 w 6010"/>
                  <a:gd name="connsiteY12" fmla="*/ 5152 h 7555"/>
                  <a:gd name="connsiteX13" fmla="*/ 3778 w 6010"/>
                  <a:gd name="connsiteY13" fmla="*/ 5152 h 7555"/>
                  <a:gd name="connsiteX14" fmla="*/ 3778 w 6010"/>
                  <a:gd name="connsiteY14" fmla="*/ 5152 h 7555"/>
                  <a:gd name="connsiteX15" fmla="*/ 3778 w 6010"/>
                  <a:gd name="connsiteY15" fmla="*/ 5152 h 7555"/>
                  <a:gd name="connsiteX16" fmla="*/ 3778 w 6010"/>
                  <a:gd name="connsiteY16" fmla="*/ 3778 h 7555"/>
                  <a:gd name="connsiteX17" fmla="*/ 4980 w 6010"/>
                  <a:gd name="connsiteY17" fmla="*/ 3778 h 7555"/>
                  <a:gd name="connsiteX18" fmla="*/ 3778 w 6010"/>
                  <a:gd name="connsiteY18" fmla="*/ 3778 h 7555"/>
                  <a:gd name="connsiteX19" fmla="*/ 3778 w 6010"/>
                  <a:gd name="connsiteY19" fmla="*/ 2576 h 7555"/>
                  <a:gd name="connsiteX20" fmla="*/ 3778 w 6010"/>
                  <a:gd name="connsiteY20" fmla="*/ 3778 h 7555"/>
                  <a:gd name="connsiteX21" fmla="*/ 3778 w 6010"/>
                  <a:gd name="connsiteY21" fmla="*/ 3778 h 7555"/>
                  <a:gd name="connsiteX22" fmla="*/ 3778 w 6010"/>
                  <a:gd name="connsiteY22" fmla="*/ 3778 h 7555"/>
                  <a:gd name="connsiteX23" fmla="*/ 3778 w 6010"/>
                  <a:gd name="connsiteY23" fmla="*/ 3778 h 7555"/>
                  <a:gd name="connsiteX24" fmla="*/ 3778 w 6010"/>
                  <a:gd name="connsiteY24" fmla="*/ 3778 h 7555"/>
                  <a:gd name="connsiteX25" fmla="*/ 3778 w 6010"/>
                  <a:gd name="connsiteY25" fmla="*/ 3778 h 7555"/>
                  <a:gd name="connsiteX26" fmla="*/ 3778 w 6010"/>
                  <a:gd name="connsiteY26" fmla="*/ 377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7555">
                    <a:moveTo>
                      <a:pt x="3778" y="7556"/>
                    </a:moveTo>
                    <a:cubicBezTo>
                      <a:pt x="172" y="7384"/>
                      <a:pt x="172" y="3778"/>
                      <a:pt x="0" y="3778"/>
                    </a:cubicBezTo>
                    <a:lnTo>
                      <a:pt x="0" y="3778"/>
                    </a:lnTo>
                    <a:cubicBezTo>
                      <a:pt x="0" y="3778"/>
                      <a:pt x="172" y="343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lnTo>
                      <a:pt x="6010" y="3778"/>
                    </a:lnTo>
                    <a:lnTo>
                      <a:pt x="6010" y="4980"/>
                    </a:lnTo>
                    <a:lnTo>
                      <a:pt x="6010" y="7384"/>
                    </a:lnTo>
                    <a:lnTo>
                      <a:pt x="3778" y="7384"/>
                    </a:lnTo>
                    <a:lnTo>
                      <a:pt x="3778" y="7556"/>
                    </a:lnTo>
                    <a:close/>
                    <a:moveTo>
                      <a:pt x="3778" y="5152"/>
                    </a:moveTo>
                    <a:lnTo>
                      <a:pt x="3778" y="5152"/>
                    </a:lnTo>
                    <a:lnTo>
                      <a:pt x="3778" y="5152"/>
                    </a:lnTo>
                    <a:lnTo>
                      <a:pt x="3778" y="5152"/>
                    </a:lnTo>
                    <a:close/>
                    <a:moveTo>
                      <a:pt x="3778" y="3778"/>
                    </a:moveTo>
                    <a:lnTo>
                      <a:pt x="4980" y="3778"/>
                    </a:lnTo>
                    <a:lnTo>
                      <a:pt x="3778" y="3778"/>
                    </a:lnTo>
                    <a:lnTo>
                      <a:pt x="3778" y="2576"/>
                    </a:lnTo>
                    <a:lnTo>
                      <a:pt x="3778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  <a:moveTo>
                      <a:pt x="3778" y="3778"/>
                    </a:moveTo>
                    <a:lnTo>
                      <a:pt x="3778" y="3778"/>
                    </a:lnTo>
                    <a:lnTo>
                      <a:pt x="3778" y="3778"/>
                    </a:lnTo>
                    <a:lnTo>
                      <a:pt x="3778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7" name="图形 7">
              <a:extLst>
                <a:ext uri="{FF2B5EF4-FFF2-40B4-BE49-F238E27FC236}">
                  <a16:creationId xmlns:a16="http://schemas.microsoft.com/office/drawing/2014/main" xmlns="" id="{D9FEF265-8B0E-46BE-839F-A3F1A0F1B056}"/>
                </a:ext>
              </a:extLst>
            </p:cNvPr>
            <p:cNvGrpSpPr/>
            <p:nvPr/>
          </p:nvGrpSpPr>
          <p:grpSpPr>
            <a:xfrm>
              <a:off x="2631431" y="3853703"/>
              <a:ext cx="6055" cy="6181"/>
              <a:chOff x="2631431" y="3853703"/>
              <a:chExt cx="6055" cy="6181"/>
            </a:xfrm>
            <a:solidFill>
              <a:srgbClr val="B4B4B4"/>
            </a:solidFill>
          </p:grpSpPr>
          <p:sp>
            <p:nvSpPr>
              <p:cNvPr id="1431" name="任意多边形: 形状 1430">
                <a:extLst>
                  <a:ext uri="{FF2B5EF4-FFF2-40B4-BE49-F238E27FC236}">
                    <a16:creationId xmlns:a16="http://schemas.microsoft.com/office/drawing/2014/main" xmlns="" id="{ABA4CDC2-39C0-4991-8E62-253252BDE3B4}"/>
                  </a:ext>
                </a:extLst>
              </p:cNvPr>
              <p:cNvSpPr/>
              <p:nvPr/>
            </p:nvSpPr>
            <p:spPr>
              <a:xfrm>
                <a:off x="2633881" y="3856279"/>
                <a:ext cx="1202" cy="1201"/>
              </a:xfrm>
              <a:custGeom>
                <a:avLst/>
                <a:gdLst>
                  <a:gd name="connsiteX0" fmla="*/ 1202 w 1202"/>
                  <a:gd name="connsiteY0" fmla="*/ 1202 h 1201"/>
                  <a:gd name="connsiteX1" fmla="*/ 1202 w 1202"/>
                  <a:gd name="connsiteY1" fmla="*/ 0 h 1201"/>
                  <a:gd name="connsiteX2" fmla="*/ 0 w 1202"/>
                  <a:gd name="connsiteY2" fmla="*/ 0 h 1201"/>
                  <a:gd name="connsiteX3" fmla="*/ 1202 w 1202"/>
                  <a:gd name="connsiteY3" fmla="*/ 1202 h 1201"/>
                  <a:gd name="connsiteX4" fmla="*/ 1202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2" name="任意多边形: 形状 1431">
                <a:extLst>
                  <a:ext uri="{FF2B5EF4-FFF2-40B4-BE49-F238E27FC236}">
                    <a16:creationId xmlns:a16="http://schemas.microsoft.com/office/drawing/2014/main" xmlns="" id="{8E5F4136-4F9A-4B20-9B96-778114763B83}"/>
                  </a:ext>
                </a:extLst>
              </p:cNvPr>
              <p:cNvSpPr/>
              <p:nvPr/>
            </p:nvSpPr>
            <p:spPr>
              <a:xfrm>
                <a:off x="2631431" y="3853703"/>
                <a:ext cx="6055" cy="6181"/>
              </a:xfrm>
              <a:custGeom>
                <a:avLst/>
                <a:gdLst>
                  <a:gd name="connsiteX0" fmla="*/ 3651 w 6055"/>
                  <a:gd name="connsiteY0" fmla="*/ 6182 h 6181"/>
                  <a:gd name="connsiteX1" fmla="*/ 3136 w 6055"/>
                  <a:gd name="connsiteY1" fmla="*/ 6182 h 6181"/>
                  <a:gd name="connsiteX2" fmla="*/ 3136 w 6055"/>
                  <a:gd name="connsiteY2" fmla="*/ 6182 h 6181"/>
                  <a:gd name="connsiteX3" fmla="*/ 904 w 6055"/>
                  <a:gd name="connsiteY3" fmla="*/ 5323 h 6181"/>
                  <a:gd name="connsiteX4" fmla="*/ 904 w 6055"/>
                  <a:gd name="connsiteY4" fmla="*/ 5323 h 6181"/>
                  <a:gd name="connsiteX5" fmla="*/ 45 w 6055"/>
                  <a:gd name="connsiteY5" fmla="*/ 2404 h 6181"/>
                  <a:gd name="connsiteX6" fmla="*/ 45 w 6055"/>
                  <a:gd name="connsiteY6" fmla="*/ 2404 h 6181"/>
                  <a:gd name="connsiteX7" fmla="*/ 45 w 6055"/>
                  <a:gd name="connsiteY7" fmla="*/ 0 h 6181"/>
                  <a:gd name="connsiteX8" fmla="*/ 2449 w 6055"/>
                  <a:gd name="connsiteY8" fmla="*/ 0 h 6181"/>
                  <a:gd name="connsiteX9" fmla="*/ 3651 w 6055"/>
                  <a:gd name="connsiteY9" fmla="*/ 0 h 6181"/>
                  <a:gd name="connsiteX10" fmla="*/ 3651 w 6055"/>
                  <a:gd name="connsiteY10" fmla="*/ 0 h 6181"/>
                  <a:gd name="connsiteX11" fmla="*/ 6055 w 6055"/>
                  <a:gd name="connsiteY11" fmla="*/ 0 h 6181"/>
                  <a:gd name="connsiteX12" fmla="*/ 6055 w 6055"/>
                  <a:gd name="connsiteY12" fmla="*/ 2404 h 6181"/>
                  <a:gd name="connsiteX13" fmla="*/ 6055 w 6055"/>
                  <a:gd name="connsiteY13" fmla="*/ 3606 h 6181"/>
                  <a:gd name="connsiteX14" fmla="*/ 6055 w 6055"/>
                  <a:gd name="connsiteY14" fmla="*/ 3606 h 6181"/>
                  <a:gd name="connsiteX15" fmla="*/ 6055 w 6055"/>
                  <a:gd name="connsiteY15" fmla="*/ 6010 h 6181"/>
                  <a:gd name="connsiteX16" fmla="*/ 3651 w 6055"/>
                  <a:gd name="connsiteY16" fmla="*/ 6010 h 6181"/>
                  <a:gd name="connsiteX17" fmla="*/ 3651 w 6055"/>
                  <a:gd name="connsiteY17" fmla="*/ 6182 h 6181"/>
                  <a:gd name="connsiteX18" fmla="*/ 3651 w 6055"/>
                  <a:gd name="connsiteY18" fmla="*/ 3778 h 6181"/>
                  <a:gd name="connsiteX19" fmla="*/ 3651 w 6055"/>
                  <a:gd name="connsiteY19" fmla="*/ 3091 h 6181"/>
                  <a:gd name="connsiteX20" fmla="*/ 3651 w 6055"/>
                  <a:gd name="connsiteY20" fmla="*/ 3778 h 6181"/>
                  <a:gd name="connsiteX21" fmla="*/ 3651 w 6055"/>
                  <a:gd name="connsiteY21" fmla="*/ 3778 h 6181"/>
                  <a:gd name="connsiteX22" fmla="*/ 3651 w 6055"/>
                  <a:gd name="connsiteY22" fmla="*/ 1374 h 6181"/>
                  <a:gd name="connsiteX23" fmla="*/ 3651 w 6055"/>
                  <a:gd name="connsiteY23" fmla="*/ 1202 h 6181"/>
                  <a:gd name="connsiteX24" fmla="*/ 3651 w 6055"/>
                  <a:gd name="connsiteY24" fmla="*/ 1374 h 6181"/>
                  <a:gd name="connsiteX25" fmla="*/ 3651 w 6055"/>
                  <a:gd name="connsiteY25" fmla="*/ 1374 h 6181"/>
                  <a:gd name="connsiteX26" fmla="*/ 3651 w 6055"/>
                  <a:gd name="connsiteY26" fmla="*/ 137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55" h="6181">
                    <a:moveTo>
                      <a:pt x="3651" y="6182"/>
                    </a:moveTo>
                    <a:cubicBezTo>
                      <a:pt x="3480" y="6182"/>
                      <a:pt x="3308" y="6182"/>
                      <a:pt x="3136" y="6182"/>
                    </a:cubicBezTo>
                    <a:lnTo>
                      <a:pt x="3136" y="6182"/>
                    </a:lnTo>
                    <a:cubicBezTo>
                      <a:pt x="2621" y="6182"/>
                      <a:pt x="1934" y="6182"/>
                      <a:pt x="904" y="5323"/>
                    </a:cubicBezTo>
                    <a:lnTo>
                      <a:pt x="904" y="5323"/>
                    </a:lnTo>
                    <a:cubicBezTo>
                      <a:pt x="-298" y="3778"/>
                      <a:pt x="45" y="3091"/>
                      <a:pt x="45" y="2404"/>
                    </a:cubicBezTo>
                    <a:lnTo>
                      <a:pt x="45" y="2404"/>
                    </a:lnTo>
                    <a:lnTo>
                      <a:pt x="45" y="0"/>
                    </a:lnTo>
                    <a:lnTo>
                      <a:pt x="2449" y="0"/>
                    </a:lnTo>
                    <a:cubicBezTo>
                      <a:pt x="2449" y="0"/>
                      <a:pt x="2449" y="0"/>
                      <a:pt x="3651" y="0"/>
                    </a:cubicBezTo>
                    <a:lnTo>
                      <a:pt x="3651" y="0"/>
                    </a:lnTo>
                    <a:lnTo>
                      <a:pt x="6055" y="0"/>
                    </a:lnTo>
                    <a:lnTo>
                      <a:pt x="6055" y="2404"/>
                    </a:lnTo>
                    <a:cubicBezTo>
                      <a:pt x="6055" y="3606"/>
                      <a:pt x="6055" y="3606"/>
                      <a:pt x="6055" y="3606"/>
                    </a:cubicBezTo>
                    <a:lnTo>
                      <a:pt x="6055" y="3606"/>
                    </a:lnTo>
                    <a:lnTo>
                      <a:pt x="6055" y="6010"/>
                    </a:lnTo>
                    <a:lnTo>
                      <a:pt x="3651" y="6010"/>
                    </a:lnTo>
                    <a:lnTo>
                      <a:pt x="3651" y="6182"/>
                    </a:lnTo>
                    <a:close/>
                    <a:moveTo>
                      <a:pt x="3651" y="3778"/>
                    </a:moveTo>
                    <a:lnTo>
                      <a:pt x="3651" y="3091"/>
                    </a:lnTo>
                    <a:lnTo>
                      <a:pt x="3651" y="3778"/>
                    </a:lnTo>
                    <a:lnTo>
                      <a:pt x="3651" y="3778"/>
                    </a:lnTo>
                    <a:close/>
                    <a:moveTo>
                      <a:pt x="3651" y="1374"/>
                    </a:moveTo>
                    <a:lnTo>
                      <a:pt x="3651" y="1202"/>
                    </a:lnTo>
                    <a:lnTo>
                      <a:pt x="3651" y="1374"/>
                    </a:lnTo>
                    <a:lnTo>
                      <a:pt x="3651" y="1374"/>
                    </a:lnTo>
                    <a:lnTo>
                      <a:pt x="3651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8" name="图形 7">
              <a:extLst>
                <a:ext uri="{FF2B5EF4-FFF2-40B4-BE49-F238E27FC236}">
                  <a16:creationId xmlns:a16="http://schemas.microsoft.com/office/drawing/2014/main" xmlns="" id="{6FA15A82-EA9B-414A-BC56-AEF3B78AA8A5}"/>
                </a:ext>
              </a:extLst>
            </p:cNvPr>
            <p:cNvGrpSpPr/>
            <p:nvPr/>
          </p:nvGrpSpPr>
          <p:grpSpPr>
            <a:xfrm>
              <a:off x="2637658" y="3858855"/>
              <a:ext cx="6010" cy="7383"/>
              <a:chOff x="2637658" y="3858855"/>
              <a:chExt cx="6010" cy="7383"/>
            </a:xfrm>
            <a:solidFill>
              <a:srgbClr val="B4B4B4"/>
            </a:solidFill>
          </p:grpSpPr>
          <p:sp>
            <p:nvSpPr>
              <p:cNvPr id="1429" name="任意多边形: 形状 1428">
                <a:extLst>
                  <a:ext uri="{FF2B5EF4-FFF2-40B4-BE49-F238E27FC236}">
                    <a16:creationId xmlns:a16="http://schemas.microsoft.com/office/drawing/2014/main" xmlns="" id="{CCA3313B-0D14-4D1D-A107-82A33AA975D2}"/>
                  </a:ext>
                </a:extLst>
              </p:cNvPr>
              <p:cNvSpPr/>
              <p:nvPr/>
            </p:nvSpPr>
            <p:spPr>
              <a:xfrm>
                <a:off x="2640063" y="3861430"/>
                <a:ext cx="1202" cy="2404"/>
              </a:xfrm>
              <a:custGeom>
                <a:avLst/>
                <a:gdLst>
                  <a:gd name="connsiteX0" fmla="*/ 0 w 1202"/>
                  <a:gd name="connsiteY0" fmla="*/ 2404 h 2404"/>
                  <a:gd name="connsiteX1" fmla="*/ 1202 w 1202"/>
                  <a:gd name="connsiteY1" fmla="*/ 1202 h 2404"/>
                  <a:gd name="connsiteX2" fmla="*/ 0 w 1202"/>
                  <a:gd name="connsiteY2" fmla="*/ 0 h 2404"/>
                  <a:gd name="connsiteX3" fmla="*/ 0 w 1202"/>
                  <a:gd name="connsiteY3" fmla="*/ 1202 h 2404"/>
                  <a:gd name="connsiteX4" fmla="*/ 0 w 1202"/>
                  <a:gd name="connsiteY4" fmla="*/ 2404 h 2404"/>
                  <a:gd name="connsiteX5" fmla="*/ 0 w 1202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2" h="2404">
                    <a:moveTo>
                      <a:pt x="0" y="2404"/>
                    </a:moveTo>
                    <a:cubicBezTo>
                      <a:pt x="1202" y="2404"/>
                      <a:pt x="1202" y="1202"/>
                      <a:pt x="1202" y="1202"/>
                    </a:cubicBezTo>
                    <a:cubicBezTo>
                      <a:pt x="1202" y="1202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0" name="任意多边形: 形状 1429">
                <a:extLst>
                  <a:ext uri="{FF2B5EF4-FFF2-40B4-BE49-F238E27FC236}">
                    <a16:creationId xmlns:a16="http://schemas.microsoft.com/office/drawing/2014/main" xmlns="" id="{ED31EB64-8F4F-4439-9BDA-6F91EEB1895E}"/>
                  </a:ext>
                </a:extLst>
              </p:cNvPr>
              <p:cNvSpPr/>
              <p:nvPr/>
            </p:nvSpPr>
            <p:spPr>
              <a:xfrm>
                <a:off x="2637658" y="3858855"/>
                <a:ext cx="6010" cy="7383"/>
              </a:xfrm>
              <a:custGeom>
                <a:avLst/>
                <a:gdLst>
                  <a:gd name="connsiteX0" fmla="*/ 0 w 6010"/>
                  <a:gd name="connsiteY0" fmla="*/ 7384 h 7383"/>
                  <a:gd name="connsiteX1" fmla="*/ 0 w 6010"/>
                  <a:gd name="connsiteY1" fmla="*/ 4980 h 7383"/>
                  <a:gd name="connsiteX2" fmla="*/ 0 w 6010"/>
                  <a:gd name="connsiteY2" fmla="*/ 3778 h 7383"/>
                  <a:gd name="connsiteX3" fmla="*/ 0 w 6010"/>
                  <a:gd name="connsiteY3" fmla="*/ 0 h 7383"/>
                  <a:gd name="connsiteX4" fmla="*/ 2404 w 6010"/>
                  <a:gd name="connsiteY4" fmla="*/ 0 h 7383"/>
                  <a:gd name="connsiteX5" fmla="*/ 5838 w 6010"/>
                  <a:gd name="connsiteY5" fmla="*/ 2748 h 7383"/>
                  <a:gd name="connsiteX6" fmla="*/ 5838 w 6010"/>
                  <a:gd name="connsiteY6" fmla="*/ 2748 h 7383"/>
                  <a:gd name="connsiteX7" fmla="*/ 5838 w 6010"/>
                  <a:gd name="connsiteY7" fmla="*/ 2919 h 7383"/>
                  <a:gd name="connsiteX8" fmla="*/ 5838 w 6010"/>
                  <a:gd name="connsiteY8" fmla="*/ 2919 h 7383"/>
                  <a:gd name="connsiteX9" fmla="*/ 5838 w 6010"/>
                  <a:gd name="connsiteY9" fmla="*/ 2919 h 7383"/>
                  <a:gd name="connsiteX10" fmla="*/ 5838 w 6010"/>
                  <a:gd name="connsiteY10" fmla="*/ 2919 h 7383"/>
                  <a:gd name="connsiteX11" fmla="*/ 5838 w 6010"/>
                  <a:gd name="connsiteY11" fmla="*/ 2919 h 7383"/>
                  <a:gd name="connsiteX12" fmla="*/ 5838 w 6010"/>
                  <a:gd name="connsiteY12" fmla="*/ 2919 h 7383"/>
                  <a:gd name="connsiteX13" fmla="*/ 5838 w 6010"/>
                  <a:gd name="connsiteY13" fmla="*/ 3091 h 7383"/>
                  <a:gd name="connsiteX14" fmla="*/ 5838 w 6010"/>
                  <a:gd name="connsiteY14" fmla="*/ 3091 h 7383"/>
                  <a:gd name="connsiteX15" fmla="*/ 5838 w 6010"/>
                  <a:gd name="connsiteY15" fmla="*/ 3778 h 7383"/>
                  <a:gd name="connsiteX16" fmla="*/ 5838 w 6010"/>
                  <a:gd name="connsiteY16" fmla="*/ 3778 h 7383"/>
                  <a:gd name="connsiteX17" fmla="*/ 5667 w 6010"/>
                  <a:gd name="connsiteY17" fmla="*/ 4465 h 7383"/>
                  <a:gd name="connsiteX18" fmla="*/ 5667 w 6010"/>
                  <a:gd name="connsiteY18" fmla="*/ 4465 h 7383"/>
                  <a:gd name="connsiteX19" fmla="*/ 5667 w 6010"/>
                  <a:gd name="connsiteY19" fmla="*/ 4465 h 7383"/>
                  <a:gd name="connsiteX20" fmla="*/ 4465 w 6010"/>
                  <a:gd name="connsiteY20" fmla="*/ 4121 h 7383"/>
                  <a:gd name="connsiteX21" fmla="*/ 4465 w 6010"/>
                  <a:gd name="connsiteY21" fmla="*/ 4980 h 7383"/>
                  <a:gd name="connsiteX22" fmla="*/ 2061 w 6010"/>
                  <a:gd name="connsiteY22" fmla="*/ 4980 h 7383"/>
                  <a:gd name="connsiteX23" fmla="*/ 2061 w 6010"/>
                  <a:gd name="connsiteY23" fmla="*/ 5838 h 7383"/>
                  <a:gd name="connsiteX24" fmla="*/ 4465 w 6010"/>
                  <a:gd name="connsiteY24" fmla="*/ 5838 h 7383"/>
                  <a:gd name="connsiteX25" fmla="*/ 4465 w 6010"/>
                  <a:gd name="connsiteY25" fmla="*/ 5838 h 7383"/>
                  <a:gd name="connsiteX26" fmla="*/ 5495 w 6010"/>
                  <a:gd name="connsiteY26" fmla="*/ 4465 h 7383"/>
                  <a:gd name="connsiteX27" fmla="*/ 5495 w 6010"/>
                  <a:gd name="connsiteY27" fmla="*/ 4465 h 7383"/>
                  <a:gd name="connsiteX28" fmla="*/ 1889 w 6010"/>
                  <a:gd name="connsiteY28" fmla="*/ 7384 h 7383"/>
                  <a:gd name="connsiteX29" fmla="*/ 1889 w 6010"/>
                  <a:gd name="connsiteY29" fmla="*/ 7384 h 7383"/>
                  <a:gd name="connsiteX30" fmla="*/ 0 w 6010"/>
                  <a:gd name="connsiteY30" fmla="*/ 7384 h 7383"/>
                  <a:gd name="connsiteX31" fmla="*/ 0 w 6010"/>
                  <a:gd name="connsiteY31" fmla="*/ 7384 h 7383"/>
                  <a:gd name="connsiteX32" fmla="*/ 2061 w 6010"/>
                  <a:gd name="connsiteY32" fmla="*/ 5495 h 7383"/>
                  <a:gd name="connsiteX33" fmla="*/ 2404 w 6010"/>
                  <a:gd name="connsiteY33" fmla="*/ 5667 h 7383"/>
                  <a:gd name="connsiteX34" fmla="*/ 2404 w 6010"/>
                  <a:gd name="connsiteY34" fmla="*/ 5667 h 7383"/>
                  <a:gd name="connsiteX35" fmla="*/ 2404 w 6010"/>
                  <a:gd name="connsiteY35" fmla="*/ 4808 h 7383"/>
                  <a:gd name="connsiteX36" fmla="*/ 2404 w 6010"/>
                  <a:gd name="connsiteY36" fmla="*/ 4293 h 7383"/>
                  <a:gd name="connsiteX37" fmla="*/ 2404 w 6010"/>
                  <a:gd name="connsiteY37" fmla="*/ 4636 h 7383"/>
                  <a:gd name="connsiteX38" fmla="*/ 2061 w 6010"/>
                  <a:gd name="connsiteY38" fmla="*/ 4465 h 7383"/>
                  <a:gd name="connsiteX39" fmla="*/ 2061 w 6010"/>
                  <a:gd name="connsiteY39" fmla="*/ 4465 h 7383"/>
                  <a:gd name="connsiteX40" fmla="*/ 1717 w 6010"/>
                  <a:gd name="connsiteY40" fmla="*/ 4808 h 7383"/>
                  <a:gd name="connsiteX41" fmla="*/ 2061 w 6010"/>
                  <a:gd name="connsiteY41" fmla="*/ 5495 h 7383"/>
                  <a:gd name="connsiteX42" fmla="*/ 2061 w 6010"/>
                  <a:gd name="connsiteY42" fmla="*/ 5495 h 7383"/>
                  <a:gd name="connsiteX43" fmla="*/ 6010 w 6010"/>
                  <a:gd name="connsiteY43" fmla="*/ 4465 h 7383"/>
                  <a:gd name="connsiteX44" fmla="*/ 6010 w 6010"/>
                  <a:gd name="connsiteY44" fmla="*/ 4465 h 7383"/>
                  <a:gd name="connsiteX45" fmla="*/ 6010 w 6010"/>
                  <a:gd name="connsiteY45" fmla="*/ 4465 h 7383"/>
                  <a:gd name="connsiteX46" fmla="*/ 6010 w 6010"/>
                  <a:gd name="connsiteY46" fmla="*/ 4465 h 7383"/>
                  <a:gd name="connsiteX47" fmla="*/ 6010 w 6010"/>
                  <a:gd name="connsiteY47" fmla="*/ 4465 h 7383"/>
                  <a:gd name="connsiteX48" fmla="*/ 6010 w 6010"/>
                  <a:gd name="connsiteY48" fmla="*/ 4465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010" h="7383">
                    <a:moveTo>
                      <a:pt x="0" y="7384"/>
                    </a:moveTo>
                    <a:lnTo>
                      <a:pt x="0" y="4980"/>
                    </a:ln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4636" y="172"/>
                      <a:pt x="5495" y="1717"/>
                      <a:pt x="5838" y="2748"/>
                    </a:cubicBezTo>
                    <a:lnTo>
                      <a:pt x="5838" y="2748"/>
                    </a:lnTo>
                    <a:cubicBezTo>
                      <a:pt x="5838" y="2748"/>
                      <a:pt x="5838" y="2919"/>
                      <a:pt x="5838" y="2919"/>
                    </a:cubicBezTo>
                    <a:lnTo>
                      <a:pt x="5838" y="2919"/>
                    </a:lnTo>
                    <a:cubicBezTo>
                      <a:pt x="5838" y="2919"/>
                      <a:pt x="5838" y="2919"/>
                      <a:pt x="5838" y="2919"/>
                    </a:cubicBezTo>
                    <a:lnTo>
                      <a:pt x="5838" y="2919"/>
                    </a:lnTo>
                    <a:cubicBezTo>
                      <a:pt x="5838" y="2919"/>
                      <a:pt x="5838" y="2919"/>
                      <a:pt x="5838" y="2919"/>
                    </a:cubicBezTo>
                    <a:lnTo>
                      <a:pt x="5838" y="2919"/>
                    </a:lnTo>
                    <a:lnTo>
                      <a:pt x="5838" y="3091"/>
                    </a:lnTo>
                    <a:lnTo>
                      <a:pt x="5838" y="3091"/>
                    </a:lnTo>
                    <a:cubicBezTo>
                      <a:pt x="5838" y="3434"/>
                      <a:pt x="5838" y="3778"/>
                      <a:pt x="5838" y="3778"/>
                    </a:cubicBezTo>
                    <a:lnTo>
                      <a:pt x="5838" y="3778"/>
                    </a:lnTo>
                    <a:cubicBezTo>
                      <a:pt x="5838" y="3949"/>
                      <a:pt x="5838" y="3949"/>
                      <a:pt x="5667" y="4465"/>
                    </a:cubicBezTo>
                    <a:lnTo>
                      <a:pt x="5667" y="4465"/>
                    </a:lnTo>
                    <a:lnTo>
                      <a:pt x="5667" y="4465"/>
                    </a:lnTo>
                    <a:lnTo>
                      <a:pt x="4465" y="4121"/>
                    </a:lnTo>
                    <a:lnTo>
                      <a:pt x="4465" y="4980"/>
                    </a:lnTo>
                    <a:lnTo>
                      <a:pt x="2061" y="4980"/>
                    </a:lnTo>
                    <a:lnTo>
                      <a:pt x="2061" y="5838"/>
                    </a:lnTo>
                    <a:cubicBezTo>
                      <a:pt x="2576" y="6182"/>
                      <a:pt x="3263" y="6182"/>
                      <a:pt x="4465" y="5838"/>
                    </a:cubicBezTo>
                    <a:lnTo>
                      <a:pt x="4465" y="5838"/>
                    </a:lnTo>
                    <a:cubicBezTo>
                      <a:pt x="5323" y="5323"/>
                      <a:pt x="5495" y="4808"/>
                      <a:pt x="5495" y="4465"/>
                    </a:cubicBezTo>
                    <a:lnTo>
                      <a:pt x="5495" y="4465"/>
                    </a:lnTo>
                    <a:cubicBezTo>
                      <a:pt x="5152" y="5495"/>
                      <a:pt x="4465" y="7212"/>
                      <a:pt x="1889" y="7384"/>
                    </a:cubicBezTo>
                    <a:lnTo>
                      <a:pt x="1889" y="7384"/>
                    </a:lnTo>
                    <a:lnTo>
                      <a:pt x="0" y="7384"/>
                    </a:lnTo>
                    <a:lnTo>
                      <a:pt x="0" y="7384"/>
                    </a:lnTo>
                    <a:close/>
                    <a:moveTo>
                      <a:pt x="2061" y="5495"/>
                    </a:moveTo>
                    <a:cubicBezTo>
                      <a:pt x="2061" y="5495"/>
                      <a:pt x="2232" y="5667"/>
                      <a:pt x="2404" y="5667"/>
                    </a:cubicBezTo>
                    <a:lnTo>
                      <a:pt x="2404" y="5667"/>
                    </a:lnTo>
                    <a:lnTo>
                      <a:pt x="2404" y="4808"/>
                    </a:lnTo>
                    <a:lnTo>
                      <a:pt x="2404" y="4293"/>
                    </a:lnTo>
                    <a:lnTo>
                      <a:pt x="2404" y="4636"/>
                    </a:lnTo>
                    <a:cubicBezTo>
                      <a:pt x="2232" y="4636"/>
                      <a:pt x="2232" y="4636"/>
                      <a:pt x="2061" y="4465"/>
                    </a:cubicBezTo>
                    <a:lnTo>
                      <a:pt x="2061" y="4465"/>
                    </a:lnTo>
                    <a:lnTo>
                      <a:pt x="1717" y="4808"/>
                    </a:lnTo>
                    <a:cubicBezTo>
                      <a:pt x="1717" y="4980"/>
                      <a:pt x="1889" y="5323"/>
                      <a:pt x="2061" y="5495"/>
                    </a:cubicBezTo>
                    <a:lnTo>
                      <a:pt x="2061" y="5495"/>
                    </a:lnTo>
                    <a:close/>
                    <a:moveTo>
                      <a:pt x="6010" y="4465"/>
                    </a:moveTo>
                    <a:lnTo>
                      <a:pt x="6010" y="4465"/>
                    </a:lnTo>
                    <a:cubicBezTo>
                      <a:pt x="6010" y="4465"/>
                      <a:pt x="6010" y="4465"/>
                      <a:pt x="6010" y="4465"/>
                    </a:cubicBezTo>
                    <a:lnTo>
                      <a:pt x="6010" y="4465"/>
                    </a:lnTo>
                    <a:cubicBezTo>
                      <a:pt x="6010" y="4465"/>
                      <a:pt x="6010" y="4465"/>
                      <a:pt x="6010" y="4465"/>
                    </a:cubicBezTo>
                    <a:lnTo>
                      <a:pt x="6010" y="44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9" name="图形 7">
              <a:extLst>
                <a:ext uri="{FF2B5EF4-FFF2-40B4-BE49-F238E27FC236}">
                  <a16:creationId xmlns:a16="http://schemas.microsoft.com/office/drawing/2014/main" xmlns="" id="{9D5E4646-43FC-44B9-A499-967D4A3AE71F}"/>
                </a:ext>
              </a:extLst>
            </p:cNvPr>
            <p:cNvGrpSpPr/>
            <p:nvPr/>
          </p:nvGrpSpPr>
          <p:grpSpPr>
            <a:xfrm>
              <a:off x="2857112" y="3912934"/>
              <a:ext cx="6181" cy="6192"/>
              <a:chOff x="2857112" y="3912934"/>
              <a:chExt cx="6181" cy="6192"/>
            </a:xfrm>
            <a:solidFill>
              <a:srgbClr val="B4B4B4"/>
            </a:solidFill>
          </p:grpSpPr>
          <p:sp>
            <p:nvSpPr>
              <p:cNvPr id="1427" name="任意多边形: 形状 1426">
                <a:extLst>
                  <a:ext uri="{FF2B5EF4-FFF2-40B4-BE49-F238E27FC236}">
                    <a16:creationId xmlns:a16="http://schemas.microsoft.com/office/drawing/2014/main" xmlns="" id="{3A576682-4795-411C-9A4D-EA9278868269}"/>
                  </a:ext>
                </a:extLst>
              </p:cNvPr>
              <p:cNvSpPr/>
              <p:nvPr/>
            </p:nvSpPr>
            <p:spPr>
              <a:xfrm>
                <a:off x="2859516" y="3915521"/>
                <a:ext cx="1201" cy="1201"/>
              </a:xfrm>
              <a:custGeom>
                <a:avLst/>
                <a:gdLst>
                  <a:gd name="connsiteX0" fmla="*/ 1202 w 1201"/>
                  <a:gd name="connsiteY0" fmla="*/ 1202 h 1201"/>
                  <a:gd name="connsiteX1" fmla="*/ 1202 w 1201"/>
                  <a:gd name="connsiteY1" fmla="*/ 0 h 1201"/>
                  <a:gd name="connsiteX2" fmla="*/ 0 w 1201"/>
                  <a:gd name="connsiteY2" fmla="*/ 1202 h 1201"/>
                  <a:gd name="connsiteX3" fmla="*/ 1202 w 1201"/>
                  <a:gd name="connsiteY3" fmla="*/ 1202 h 1201"/>
                  <a:gd name="connsiteX4" fmla="*/ 1202 w 1201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1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0" y="0"/>
                      <a:pt x="0" y="0"/>
                      <a:pt x="0" y="1202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8" name="任意多边形: 形状 1427">
                <a:extLst>
                  <a:ext uri="{FF2B5EF4-FFF2-40B4-BE49-F238E27FC236}">
                    <a16:creationId xmlns:a16="http://schemas.microsoft.com/office/drawing/2014/main" xmlns="" id="{5410E973-8C7A-4A48-882A-B09008CCB700}"/>
                  </a:ext>
                </a:extLst>
              </p:cNvPr>
              <p:cNvSpPr/>
              <p:nvPr/>
            </p:nvSpPr>
            <p:spPr>
              <a:xfrm>
                <a:off x="2857112" y="3912934"/>
                <a:ext cx="6181" cy="6192"/>
              </a:xfrm>
              <a:custGeom>
                <a:avLst/>
                <a:gdLst>
                  <a:gd name="connsiteX0" fmla="*/ 3606 w 6181"/>
                  <a:gd name="connsiteY0" fmla="*/ 6193 h 6192"/>
                  <a:gd name="connsiteX1" fmla="*/ 2576 w 6181"/>
                  <a:gd name="connsiteY1" fmla="*/ 6193 h 6192"/>
                  <a:gd name="connsiteX2" fmla="*/ 2576 w 6181"/>
                  <a:gd name="connsiteY2" fmla="*/ 6193 h 6192"/>
                  <a:gd name="connsiteX3" fmla="*/ 2404 w 6181"/>
                  <a:gd name="connsiteY3" fmla="*/ 6193 h 6192"/>
                  <a:gd name="connsiteX4" fmla="*/ 0 w 6181"/>
                  <a:gd name="connsiteY4" fmla="*/ 6193 h 6192"/>
                  <a:gd name="connsiteX5" fmla="*/ 0 w 6181"/>
                  <a:gd name="connsiteY5" fmla="*/ 3788 h 6192"/>
                  <a:gd name="connsiteX6" fmla="*/ 858 w 6181"/>
                  <a:gd name="connsiteY6" fmla="*/ 869 h 6192"/>
                  <a:gd name="connsiteX7" fmla="*/ 858 w 6181"/>
                  <a:gd name="connsiteY7" fmla="*/ 869 h 6192"/>
                  <a:gd name="connsiteX8" fmla="*/ 3262 w 6181"/>
                  <a:gd name="connsiteY8" fmla="*/ 11 h 6192"/>
                  <a:gd name="connsiteX9" fmla="*/ 3262 w 6181"/>
                  <a:gd name="connsiteY9" fmla="*/ 11 h 6192"/>
                  <a:gd name="connsiteX10" fmla="*/ 3778 w 6181"/>
                  <a:gd name="connsiteY10" fmla="*/ 11 h 6192"/>
                  <a:gd name="connsiteX11" fmla="*/ 3778 w 6181"/>
                  <a:gd name="connsiteY11" fmla="*/ 11 h 6192"/>
                  <a:gd name="connsiteX12" fmla="*/ 6182 w 6181"/>
                  <a:gd name="connsiteY12" fmla="*/ 11 h 6192"/>
                  <a:gd name="connsiteX13" fmla="*/ 6182 w 6181"/>
                  <a:gd name="connsiteY13" fmla="*/ 2415 h 6192"/>
                  <a:gd name="connsiteX14" fmla="*/ 6182 w 6181"/>
                  <a:gd name="connsiteY14" fmla="*/ 3617 h 6192"/>
                  <a:gd name="connsiteX15" fmla="*/ 6182 w 6181"/>
                  <a:gd name="connsiteY15" fmla="*/ 3617 h 6192"/>
                  <a:gd name="connsiteX16" fmla="*/ 6182 w 6181"/>
                  <a:gd name="connsiteY16" fmla="*/ 6021 h 6192"/>
                  <a:gd name="connsiteX17" fmla="*/ 3606 w 6181"/>
                  <a:gd name="connsiteY17" fmla="*/ 6021 h 6192"/>
                  <a:gd name="connsiteX18" fmla="*/ 3606 w 6181"/>
                  <a:gd name="connsiteY18" fmla="*/ 6193 h 6192"/>
                  <a:gd name="connsiteX19" fmla="*/ 3606 w 6181"/>
                  <a:gd name="connsiteY19" fmla="*/ 3102 h 6192"/>
                  <a:gd name="connsiteX20" fmla="*/ 3606 w 6181"/>
                  <a:gd name="connsiteY20" fmla="*/ 1213 h 6192"/>
                  <a:gd name="connsiteX21" fmla="*/ 3606 w 6181"/>
                  <a:gd name="connsiteY21" fmla="*/ 3102 h 6192"/>
                  <a:gd name="connsiteX22" fmla="*/ 3606 w 6181"/>
                  <a:gd name="connsiteY22" fmla="*/ 3102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81" h="6192">
                    <a:moveTo>
                      <a:pt x="3606" y="6193"/>
                    </a:moveTo>
                    <a:cubicBezTo>
                      <a:pt x="2919" y="6193"/>
                      <a:pt x="2576" y="6193"/>
                      <a:pt x="2576" y="6193"/>
                    </a:cubicBezTo>
                    <a:lnTo>
                      <a:pt x="2576" y="6193"/>
                    </a:lnTo>
                    <a:lnTo>
                      <a:pt x="2404" y="6193"/>
                    </a:lnTo>
                    <a:lnTo>
                      <a:pt x="0" y="6193"/>
                    </a:lnTo>
                    <a:lnTo>
                      <a:pt x="0" y="3788"/>
                    </a:lnTo>
                    <a:cubicBezTo>
                      <a:pt x="172" y="3273"/>
                      <a:pt x="-344" y="2587"/>
                      <a:pt x="858" y="869"/>
                    </a:cubicBezTo>
                    <a:lnTo>
                      <a:pt x="858" y="869"/>
                    </a:lnTo>
                    <a:cubicBezTo>
                      <a:pt x="2061" y="-161"/>
                      <a:pt x="2747" y="11"/>
                      <a:pt x="3262" y="11"/>
                    </a:cubicBezTo>
                    <a:lnTo>
                      <a:pt x="3262" y="11"/>
                    </a:lnTo>
                    <a:cubicBezTo>
                      <a:pt x="3434" y="11"/>
                      <a:pt x="3606" y="11"/>
                      <a:pt x="3778" y="11"/>
                    </a:cubicBezTo>
                    <a:lnTo>
                      <a:pt x="3778" y="11"/>
                    </a:lnTo>
                    <a:lnTo>
                      <a:pt x="6182" y="11"/>
                    </a:lnTo>
                    <a:lnTo>
                      <a:pt x="6182" y="2415"/>
                    </a:lnTo>
                    <a:cubicBezTo>
                      <a:pt x="6182" y="2415"/>
                      <a:pt x="6182" y="2415"/>
                      <a:pt x="6182" y="3617"/>
                    </a:cubicBezTo>
                    <a:lnTo>
                      <a:pt x="6182" y="3617"/>
                    </a:lnTo>
                    <a:lnTo>
                      <a:pt x="6182" y="6021"/>
                    </a:lnTo>
                    <a:lnTo>
                      <a:pt x="3606" y="6021"/>
                    </a:lnTo>
                    <a:lnTo>
                      <a:pt x="3606" y="6193"/>
                    </a:lnTo>
                    <a:close/>
                    <a:moveTo>
                      <a:pt x="3606" y="3102"/>
                    </a:moveTo>
                    <a:lnTo>
                      <a:pt x="3606" y="1213"/>
                    </a:lnTo>
                    <a:lnTo>
                      <a:pt x="3606" y="3102"/>
                    </a:lnTo>
                    <a:lnTo>
                      <a:pt x="3606" y="31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0" name="图形 7">
              <a:extLst>
                <a:ext uri="{FF2B5EF4-FFF2-40B4-BE49-F238E27FC236}">
                  <a16:creationId xmlns:a16="http://schemas.microsoft.com/office/drawing/2014/main" xmlns="" id="{53300A75-1C38-4AAF-AD43-9A022E29B5E3}"/>
                </a:ext>
              </a:extLst>
            </p:cNvPr>
            <p:cNvGrpSpPr/>
            <p:nvPr/>
          </p:nvGrpSpPr>
          <p:grpSpPr>
            <a:xfrm>
              <a:off x="2859344" y="3905218"/>
              <a:ext cx="1373" cy="4979"/>
              <a:chOff x="2859344" y="3905218"/>
              <a:chExt cx="1373" cy="4979"/>
            </a:xfrm>
            <a:solidFill>
              <a:srgbClr val="B4B4B4"/>
            </a:solidFill>
          </p:grpSpPr>
          <p:sp>
            <p:nvSpPr>
              <p:cNvPr id="1425" name="任意多边形: 形状 1424">
                <a:extLst>
                  <a:ext uri="{FF2B5EF4-FFF2-40B4-BE49-F238E27FC236}">
                    <a16:creationId xmlns:a16="http://schemas.microsoft.com/office/drawing/2014/main" xmlns="" id="{9E798756-BD10-4464-A272-D90235DD1700}"/>
                  </a:ext>
                </a:extLst>
              </p:cNvPr>
              <p:cNvSpPr/>
              <p:nvPr/>
            </p:nvSpPr>
            <p:spPr>
              <a:xfrm>
                <a:off x="2859516" y="3907794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  <a:gd name="connsiteX3" fmla="*/ 1202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6" name="任意多边形: 形状 1425">
                <a:extLst>
                  <a:ext uri="{FF2B5EF4-FFF2-40B4-BE49-F238E27FC236}">
                    <a16:creationId xmlns:a16="http://schemas.microsoft.com/office/drawing/2014/main" xmlns="" id="{A8AF904D-929E-4DEE-B756-0BB2E4BB5D2C}"/>
                  </a:ext>
                </a:extLst>
              </p:cNvPr>
              <p:cNvSpPr/>
              <p:nvPr/>
            </p:nvSpPr>
            <p:spPr>
              <a:xfrm>
                <a:off x="2859344" y="3905218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172 w 1373"/>
                  <a:gd name="connsiteY1" fmla="*/ 4980 h 4979"/>
                  <a:gd name="connsiteX2" fmla="*/ 0 w 1373"/>
                  <a:gd name="connsiteY2" fmla="*/ 0 h 4979"/>
                  <a:gd name="connsiteX3" fmla="*/ 1202 w 1373"/>
                  <a:gd name="connsiteY3" fmla="*/ 0 h 4979"/>
                  <a:gd name="connsiteX4" fmla="*/ 1202 w 1373"/>
                  <a:gd name="connsiteY4" fmla="*/ 0 h 4979"/>
                  <a:gd name="connsiteX5" fmla="*/ 1202 w 1373"/>
                  <a:gd name="connsiteY5" fmla="*/ 2404 h 4979"/>
                  <a:gd name="connsiteX6" fmla="*/ 1202 w 1373"/>
                  <a:gd name="connsiteY6" fmla="*/ 4808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4 w 1373"/>
                  <a:gd name="connsiteY9" fmla="*/ 2576 h 4979"/>
                  <a:gd name="connsiteX10" fmla="*/ 1374 w 1373"/>
                  <a:gd name="connsiteY10" fmla="*/ 172 h 4979"/>
                  <a:gd name="connsiteX11" fmla="*/ 1374 w 1373"/>
                  <a:gd name="connsiteY11" fmla="*/ 2576 h 4979"/>
                  <a:gd name="connsiteX12" fmla="*/ 1374 w 1373"/>
                  <a:gd name="connsiteY12" fmla="*/ 2576 h 4979"/>
                  <a:gd name="connsiteX13" fmla="*/ 1374 w 1373"/>
                  <a:gd name="connsiteY13" fmla="*/ 172 h 4979"/>
                  <a:gd name="connsiteX14" fmla="*/ 1374 w 1373"/>
                  <a:gd name="connsiteY14" fmla="*/ 2576 h 4979"/>
                  <a:gd name="connsiteX15" fmla="*/ 1374 w 1373"/>
                  <a:gd name="connsiteY15" fmla="*/ 172 h 4979"/>
                  <a:gd name="connsiteX16" fmla="*/ 1374 w 1373"/>
                  <a:gd name="connsiteY16" fmla="*/ 172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980"/>
                      <a:pt x="515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4" y="2576"/>
                    </a:moveTo>
                    <a:lnTo>
                      <a:pt x="1374" y="172"/>
                    </a:lnTo>
                    <a:lnTo>
                      <a:pt x="1374" y="2576"/>
                    </a:lnTo>
                    <a:lnTo>
                      <a:pt x="1374" y="2576"/>
                    </a:lnTo>
                    <a:close/>
                    <a:moveTo>
                      <a:pt x="1374" y="172"/>
                    </a:moveTo>
                    <a:lnTo>
                      <a:pt x="1374" y="2576"/>
                    </a:lnTo>
                    <a:lnTo>
                      <a:pt x="1374" y="172"/>
                    </a:lnTo>
                    <a:lnTo>
                      <a:pt x="1374" y="17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1" name="图形 7">
              <a:extLst>
                <a:ext uri="{FF2B5EF4-FFF2-40B4-BE49-F238E27FC236}">
                  <a16:creationId xmlns:a16="http://schemas.microsoft.com/office/drawing/2014/main" xmlns="" id="{C311F7E7-829D-4D01-BCCC-5E3955474C86}"/>
                </a:ext>
              </a:extLst>
            </p:cNvPr>
            <p:cNvGrpSpPr/>
            <p:nvPr/>
          </p:nvGrpSpPr>
          <p:grpSpPr>
            <a:xfrm>
              <a:off x="2874798" y="3909168"/>
              <a:ext cx="6009" cy="6181"/>
              <a:chOff x="2874798" y="3909168"/>
              <a:chExt cx="6009" cy="6181"/>
            </a:xfrm>
            <a:solidFill>
              <a:srgbClr val="B4B4B4"/>
            </a:solidFill>
          </p:grpSpPr>
          <p:sp>
            <p:nvSpPr>
              <p:cNvPr id="1423" name="任意多边形: 形状 1422">
                <a:extLst>
                  <a:ext uri="{FF2B5EF4-FFF2-40B4-BE49-F238E27FC236}">
                    <a16:creationId xmlns:a16="http://schemas.microsoft.com/office/drawing/2014/main" xmlns="" id="{9FE9C625-DDFA-462C-8D20-BDB084A9CC3F}"/>
                  </a:ext>
                </a:extLst>
              </p:cNvPr>
              <p:cNvSpPr/>
              <p:nvPr/>
            </p:nvSpPr>
            <p:spPr>
              <a:xfrm>
                <a:off x="2877030" y="3911572"/>
                <a:ext cx="1202" cy="1201"/>
              </a:xfrm>
              <a:custGeom>
                <a:avLst/>
                <a:gdLst>
                  <a:gd name="connsiteX0" fmla="*/ 0 w 1202"/>
                  <a:gd name="connsiteY0" fmla="*/ 1202 h 1201"/>
                  <a:gd name="connsiteX1" fmla="*/ 1202 w 1202"/>
                  <a:gd name="connsiteY1" fmla="*/ 1202 h 1201"/>
                  <a:gd name="connsiteX2" fmla="*/ 0 w 1202"/>
                  <a:gd name="connsiteY2" fmla="*/ 0 h 1201"/>
                  <a:gd name="connsiteX3" fmla="*/ 0 w 1202"/>
                  <a:gd name="connsiteY3" fmla="*/ 1202 h 1201"/>
                  <a:gd name="connsiteX4" fmla="*/ 0 w 1202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1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4" name="任意多边形: 形状 1423">
                <a:extLst>
                  <a:ext uri="{FF2B5EF4-FFF2-40B4-BE49-F238E27FC236}">
                    <a16:creationId xmlns:a16="http://schemas.microsoft.com/office/drawing/2014/main" xmlns="" id="{87D13FA0-D7A5-488D-BF47-5B7D1E218CA0}"/>
                  </a:ext>
                </a:extLst>
              </p:cNvPr>
              <p:cNvSpPr/>
              <p:nvPr/>
            </p:nvSpPr>
            <p:spPr>
              <a:xfrm>
                <a:off x="2874798" y="3909168"/>
                <a:ext cx="6009" cy="6181"/>
              </a:xfrm>
              <a:custGeom>
                <a:avLst/>
                <a:gdLst>
                  <a:gd name="connsiteX0" fmla="*/ 3606 w 6009"/>
                  <a:gd name="connsiteY0" fmla="*/ 6010 h 6181"/>
                  <a:gd name="connsiteX1" fmla="*/ 2404 w 6009"/>
                  <a:gd name="connsiteY1" fmla="*/ 6010 h 6181"/>
                  <a:gd name="connsiteX2" fmla="*/ 2404 w 6009"/>
                  <a:gd name="connsiteY2" fmla="*/ 6010 h 6181"/>
                  <a:gd name="connsiteX3" fmla="*/ 2404 w 6009"/>
                  <a:gd name="connsiteY3" fmla="*/ 4808 h 6181"/>
                  <a:gd name="connsiteX4" fmla="*/ 2404 w 6009"/>
                  <a:gd name="connsiteY4" fmla="*/ 4636 h 6181"/>
                  <a:gd name="connsiteX5" fmla="*/ 2404 w 6009"/>
                  <a:gd name="connsiteY5" fmla="*/ 6010 h 6181"/>
                  <a:gd name="connsiteX6" fmla="*/ 0 w 6009"/>
                  <a:gd name="connsiteY6" fmla="*/ 6010 h 6181"/>
                  <a:gd name="connsiteX7" fmla="*/ 0 w 6009"/>
                  <a:gd name="connsiteY7" fmla="*/ 3606 h 6181"/>
                  <a:gd name="connsiteX8" fmla="*/ 0 w 6009"/>
                  <a:gd name="connsiteY8" fmla="*/ 2404 h 6181"/>
                  <a:gd name="connsiteX9" fmla="*/ 0 w 6009"/>
                  <a:gd name="connsiteY9" fmla="*/ 2404 h 6181"/>
                  <a:gd name="connsiteX10" fmla="*/ 0 w 6009"/>
                  <a:gd name="connsiteY10" fmla="*/ 0 h 6181"/>
                  <a:gd name="connsiteX11" fmla="*/ 2404 w 6009"/>
                  <a:gd name="connsiteY11" fmla="*/ 0 h 6181"/>
                  <a:gd name="connsiteX12" fmla="*/ 2919 w 6009"/>
                  <a:gd name="connsiteY12" fmla="*/ 0 h 6181"/>
                  <a:gd name="connsiteX13" fmla="*/ 2919 w 6009"/>
                  <a:gd name="connsiteY13" fmla="*/ 0 h 6181"/>
                  <a:gd name="connsiteX14" fmla="*/ 5151 w 6009"/>
                  <a:gd name="connsiteY14" fmla="*/ 858 h 6181"/>
                  <a:gd name="connsiteX15" fmla="*/ 5151 w 6009"/>
                  <a:gd name="connsiteY15" fmla="*/ 858 h 6181"/>
                  <a:gd name="connsiteX16" fmla="*/ 6010 w 6009"/>
                  <a:gd name="connsiteY16" fmla="*/ 3778 h 6181"/>
                  <a:gd name="connsiteX17" fmla="*/ 6010 w 6009"/>
                  <a:gd name="connsiteY17" fmla="*/ 3778 h 6181"/>
                  <a:gd name="connsiteX18" fmla="*/ 6010 w 6009"/>
                  <a:gd name="connsiteY18" fmla="*/ 6182 h 6181"/>
                  <a:gd name="connsiteX19" fmla="*/ 3606 w 6009"/>
                  <a:gd name="connsiteY19" fmla="*/ 6182 h 6181"/>
                  <a:gd name="connsiteX20" fmla="*/ 3606 w 6009"/>
                  <a:gd name="connsiteY20" fmla="*/ 6010 h 6181"/>
                  <a:gd name="connsiteX21" fmla="*/ 3606 w 6009"/>
                  <a:gd name="connsiteY21" fmla="*/ 3606 h 6181"/>
                  <a:gd name="connsiteX22" fmla="*/ 4808 w 6009"/>
                  <a:gd name="connsiteY22" fmla="*/ 3606 h 6181"/>
                  <a:gd name="connsiteX23" fmla="*/ 3606 w 6009"/>
                  <a:gd name="connsiteY23" fmla="*/ 3606 h 6181"/>
                  <a:gd name="connsiteX24" fmla="*/ 3606 w 6009"/>
                  <a:gd name="connsiteY24" fmla="*/ 360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09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2404" y="4808"/>
                    </a:lnTo>
                    <a:lnTo>
                      <a:pt x="2404" y="4636"/>
                    </a:ln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3949" y="0"/>
                      <a:pt x="5151" y="858"/>
                    </a:cubicBezTo>
                    <a:lnTo>
                      <a:pt x="5151" y="858"/>
                    </a:lnTo>
                    <a:cubicBezTo>
                      <a:pt x="6353" y="2404"/>
                      <a:pt x="5838" y="3091"/>
                      <a:pt x="6010" y="3778"/>
                    </a:cubicBezTo>
                    <a:lnTo>
                      <a:pt x="6010" y="3778"/>
                    </a:lnTo>
                    <a:lnTo>
                      <a:pt x="6010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  <a:moveTo>
                      <a:pt x="3606" y="3606"/>
                    </a:moveTo>
                    <a:lnTo>
                      <a:pt x="4808" y="3606"/>
                    </a:lnTo>
                    <a:lnTo>
                      <a:pt x="3606" y="3606"/>
                    </a:lnTo>
                    <a:lnTo>
                      <a:pt x="3606" y="360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2" name="图形 7">
              <a:extLst>
                <a:ext uri="{FF2B5EF4-FFF2-40B4-BE49-F238E27FC236}">
                  <a16:creationId xmlns:a16="http://schemas.microsoft.com/office/drawing/2014/main" xmlns="" id="{4C09A0FA-C46F-4CD5-94C0-B9C3FD06F136}"/>
                </a:ext>
              </a:extLst>
            </p:cNvPr>
            <p:cNvGrpSpPr/>
            <p:nvPr/>
          </p:nvGrpSpPr>
          <p:grpSpPr>
            <a:xfrm>
              <a:off x="2845950" y="3956218"/>
              <a:ext cx="14939" cy="14939"/>
              <a:chOff x="2845950" y="3956218"/>
              <a:chExt cx="14939" cy="14939"/>
            </a:xfrm>
            <a:solidFill>
              <a:srgbClr val="B4B4B4"/>
            </a:solidFill>
          </p:grpSpPr>
          <p:sp>
            <p:nvSpPr>
              <p:cNvPr id="1421" name="任意多边形: 形状 1420">
                <a:extLst>
                  <a:ext uri="{FF2B5EF4-FFF2-40B4-BE49-F238E27FC236}">
                    <a16:creationId xmlns:a16="http://schemas.microsoft.com/office/drawing/2014/main" xmlns="" id="{1E37AB21-F44B-4384-A617-986CC803A1F5}"/>
                  </a:ext>
                </a:extLst>
              </p:cNvPr>
              <p:cNvSpPr/>
              <p:nvPr/>
            </p:nvSpPr>
            <p:spPr>
              <a:xfrm>
                <a:off x="2848354" y="3958622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4980 h 10131"/>
                  <a:gd name="connsiteX2" fmla="*/ 4980 w 9959"/>
                  <a:gd name="connsiteY2" fmla="*/ 0 h 10131"/>
                  <a:gd name="connsiteX3" fmla="*/ 0 w 9959"/>
                  <a:gd name="connsiteY3" fmla="*/ 4980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6" y="10131"/>
                      <a:pt x="9960" y="7556"/>
                      <a:pt x="9960" y="4980"/>
                    </a:cubicBezTo>
                    <a:cubicBezTo>
                      <a:pt x="9960" y="2404"/>
                      <a:pt x="7384" y="0"/>
                      <a:pt x="4980" y="0"/>
                    </a:cubicBezTo>
                    <a:cubicBezTo>
                      <a:pt x="2404" y="0"/>
                      <a:pt x="0" y="2576"/>
                      <a:pt x="0" y="4980"/>
                    </a:cubicBezTo>
                    <a:cubicBezTo>
                      <a:pt x="0" y="7556"/>
                      <a:pt x="2576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2" name="任意多边形: 形状 1421">
                <a:extLst>
                  <a:ext uri="{FF2B5EF4-FFF2-40B4-BE49-F238E27FC236}">
                    <a16:creationId xmlns:a16="http://schemas.microsoft.com/office/drawing/2014/main" xmlns="" id="{542A5BEB-731B-41BD-A1EA-64B2F5485D9F}"/>
                  </a:ext>
                </a:extLst>
              </p:cNvPr>
              <p:cNvSpPr/>
              <p:nvPr/>
            </p:nvSpPr>
            <p:spPr>
              <a:xfrm>
                <a:off x="2845950" y="3956218"/>
                <a:ext cx="14939" cy="14939"/>
              </a:xfrm>
              <a:custGeom>
                <a:avLst/>
                <a:gdLst>
                  <a:gd name="connsiteX0" fmla="*/ 0 w 14939"/>
                  <a:gd name="connsiteY0" fmla="*/ 7899 h 14939"/>
                  <a:gd name="connsiteX1" fmla="*/ 0 w 14939"/>
                  <a:gd name="connsiteY1" fmla="*/ 7384 h 14939"/>
                  <a:gd name="connsiteX2" fmla="*/ 0 w 14939"/>
                  <a:gd name="connsiteY2" fmla="*/ 7384 h 14939"/>
                  <a:gd name="connsiteX3" fmla="*/ 0 w 14939"/>
                  <a:gd name="connsiteY3" fmla="*/ 7384 h 14939"/>
                  <a:gd name="connsiteX4" fmla="*/ 7040 w 14939"/>
                  <a:gd name="connsiteY4" fmla="*/ 0 h 14939"/>
                  <a:gd name="connsiteX5" fmla="*/ 7040 w 14939"/>
                  <a:gd name="connsiteY5" fmla="*/ 0 h 14939"/>
                  <a:gd name="connsiteX6" fmla="*/ 7556 w 14939"/>
                  <a:gd name="connsiteY6" fmla="*/ 0 h 14939"/>
                  <a:gd name="connsiteX7" fmla="*/ 7556 w 14939"/>
                  <a:gd name="connsiteY7" fmla="*/ 0 h 14939"/>
                  <a:gd name="connsiteX8" fmla="*/ 7556 w 14939"/>
                  <a:gd name="connsiteY8" fmla="*/ 0 h 14939"/>
                  <a:gd name="connsiteX9" fmla="*/ 14939 w 14939"/>
                  <a:gd name="connsiteY9" fmla="*/ 7556 h 14939"/>
                  <a:gd name="connsiteX10" fmla="*/ 14939 w 14939"/>
                  <a:gd name="connsiteY10" fmla="*/ 7556 h 14939"/>
                  <a:gd name="connsiteX11" fmla="*/ 14939 w 14939"/>
                  <a:gd name="connsiteY11" fmla="*/ 7556 h 14939"/>
                  <a:gd name="connsiteX12" fmla="*/ 14939 w 14939"/>
                  <a:gd name="connsiteY12" fmla="*/ 7727 h 14939"/>
                  <a:gd name="connsiteX13" fmla="*/ 14939 w 14939"/>
                  <a:gd name="connsiteY13" fmla="*/ 7727 h 14939"/>
                  <a:gd name="connsiteX14" fmla="*/ 14939 w 14939"/>
                  <a:gd name="connsiteY14" fmla="*/ 7556 h 14939"/>
                  <a:gd name="connsiteX15" fmla="*/ 14939 w 14939"/>
                  <a:gd name="connsiteY15" fmla="*/ 7556 h 14939"/>
                  <a:gd name="connsiteX16" fmla="*/ 11848 w 14939"/>
                  <a:gd name="connsiteY16" fmla="*/ 8242 h 14939"/>
                  <a:gd name="connsiteX17" fmla="*/ 10818 w 14939"/>
                  <a:gd name="connsiteY17" fmla="*/ 9273 h 14939"/>
                  <a:gd name="connsiteX18" fmla="*/ 13909 w 14939"/>
                  <a:gd name="connsiteY18" fmla="*/ 9444 h 14939"/>
                  <a:gd name="connsiteX19" fmla="*/ 13909 w 14939"/>
                  <a:gd name="connsiteY19" fmla="*/ 9444 h 14939"/>
                  <a:gd name="connsiteX20" fmla="*/ 14768 w 14939"/>
                  <a:gd name="connsiteY20" fmla="*/ 8071 h 14939"/>
                  <a:gd name="connsiteX21" fmla="*/ 14768 w 14939"/>
                  <a:gd name="connsiteY21" fmla="*/ 8071 h 14939"/>
                  <a:gd name="connsiteX22" fmla="*/ 7384 w 14939"/>
                  <a:gd name="connsiteY22" fmla="*/ 14939 h 14939"/>
                  <a:gd name="connsiteX23" fmla="*/ 7384 w 14939"/>
                  <a:gd name="connsiteY23" fmla="*/ 14939 h 14939"/>
                  <a:gd name="connsiteX24" fmla="*/ 7384 w 14939"/>
                  <a:gd name="connsiteY24" fmla="*/ 12535 h 14939"/>
                  <a:gd name="connsiteX25" fmla="*/ 7384 w 14939"/>
                  <a:gd name="connsiteY25" fmla="*/ 10131 h 14939"/>
                  <a:gd name="connsiteX26" fmla="*/ 9960 w 14939"/>
                  <a:gd name="connsiteY26" fmla="*/ 7384 h 14939"/>
                  <a:gd name="connsiteX27" fmla="*/ 9960 w 14939"/>
                  <a:gd name="connsiteY27" fmla="*/ 7384 h 14939"/>
                  <a:gd name="connsiteX28" fmla="*/ 7727 w 14939"/>
                  <a:gd name="connsiteY28" fmla="*/ 4808 h 14939"/>
                  <a:gd name="connsiteX29" fmla="*/ 7727 w 14939"/>
                  <a:gd name="connsiteY29" fmla="*/ 4808 h 14939"/>
                  <a:gd name="connsiteX30" fmla="*/ 7384 w 14939"/>
                  <a:gd name="connsiteY30" fmla="*/ 4808 h 14939"/>
                  <a:gd name="connsiteX31" fmla="*/ 4808 w 14939"/>
                  <a:gd name="connsiteY31" fmla="*/ 7384 h 14939"/>
                  <a:gd name="connsiteX32" fmla="*/ 4808 w 14939"/>
                  <a:gd name="connsiteY32" fmla="*/ 7384 h 14939"/>
                  <a:gd name="connsiteX33" fmla="*/ 4808 w 14939"/>
                  <a:gd name="connsiteY33" fmla="*/ 7384 h 14939"/>
                  <a:gd name="connsiteX34" fmla="*/ 7384 w 14939"/>
                  <a:gd name="connsiteY34" fmla="*/ 9960 h 14939"/>
                  <a:gd name="connsiteX35" fmla="*/ 7384 w 14939"/>
                  <a:gd name="connsiteY35" fmla="*/ 9960 h 14939"/>
                  <a:gd name="connsiteX36" fmla="*/ 7384 w 14939"/>
                  <a:gd name="connsiteY36" fmla="*/ 12364 h 14939"/>
                  <a:gd name="connsiteX37" fmla="*/ 7384 w 14939"/>
                  <a:gd name="connsiteY37" fmla="*/ 14768 h 14939"/>
                  <a:gd name="connsiteX38" fmla="*/ 0 w 14939"/>
                  <a:gd name="connsiteY38" fmla="*/ 7899 h 14939"/>
                  <a:gd name="connsiteX39" fmla="*/ 0 w 14939"/>
                  <a:gd name="connsiteY39" fmla="*/ 7899 h 14939"/>
                  <a:gd name="connsiteX40" fmla="*/ 14768 w 14939"/>
                  <a:gd name="connsiteY40" fmla="*/ 7556 h 14939"/>
                  <a:gd name="connsiteX41" fmla="*/ 14768 w 14939"/>
                  <a:gd name="connsiteY41" fmla="*/ 8071 h 14939"/>
                  <a:gd name="connsiteX42" fmla="*/ 14768 w 14939"/>
                  <a:gd name="connsiteY42" fmla="*/ 8071 h 14939"/>
                  <a:gd name="connsiteX43" fmla="*/ 14768 w 14939"/>
                  <a:gd name="connsiteY43" fmla="*/ 7556 h 14939"/>
                  <a:gd name="connsiteX44" fmla="*/ 14768 w 14939"/>
                  <a:gd name="connsiteY44" fmla="*/ 7556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939" h="14939">
                    <a:moveTo>
                      <a:pt x="0" y="7899"/>
                    </a:moveTo>
                    <a:cubicBezTo>
                      <a:pt x="0" y="7727"/>
                      <a:pt x="0" y="7556"/>
                      <a:pt x="0" y="7384"/>
                    </a:cubicBezTo>
                    <a:lnTo>
                      <a:pt x="0" y="7384"/>
                    </a:lnTo>
                    <a:lnTo>
                      <a:pt x="0" y="7384"/>
                    </a:lnTo>
                    <a:cubicBezTo>
                      <a:pt x="172" y="3434"/>
                      <a:pt x="3091" y="344"/>
                      <a:pt x="7040" y="0"/>
                    </a:cubicBezTo>
                    <a:lnTo>
                      <a:pt x="7040" y="0"/>
                    </a:lnTo>
                    <a:cubicBezTo>
                      <a:pt x="7212" y="0"/>
                      <a:pt x="7384" y="0"/>
                      <a:pt x="7556" y="0"/>
                    </a:cubicBezTo>
                    <a:lnTo>
                      <a:pt x="7556" y="0"/>
                    </a:lnTo>
                    <a:lnTo>
                      <a:pt x="7556" y="0"/>
                    </a:lnTo>
                    <a:cubicBezTo>
                      <a:pt x="11677" y="172"/>
                      <a:pt x="14768" y="3434"/>
                      <a:pt x="14939" y="7556"/>
                    </a:cubicBezTo>
                    <a:lnTo>
                      <a:pt x="14939" y="7556"/>
                    </a:lnTo>
                    <a:lnTo>
                      <a:pt x="14939" y="7556"/>
                    </a:lnTo>
                    <a:cubicBezTo>
                      <a:pt x="14939" y="7556"/>
                      <a:pt x="14939" y="7727"/>
                      <a:pt x="14939" y="7727"/>
                    </a:cubicBezTo>
                    <a:lnTo>
                      <a:pt x="14939" y="7727"/>
                    </a:lnTo>
                    <a:cubicBezTo>
                      <a:pt x="14939" y="7727"/>
                      <a:pt x="14939" y="7556"/>
                      <a:pt x="14939" y="7556"/>
                    </a:cubicBezTo>
                    <a:lnTo>
                      <a:pt x="14939" y="7556"/>
                    </a:lnTo>
                    <a:lnTo>
                      <a:pt x="11848" y="8242"/>
                    </a:lnTo>
                    <a:lnTo>
                      <a:pt x="10818" y="9273"/>
                    </a:lnTo>
                    <a:cubicBezTo>
                      <a:pt x="10818" y="9273"/>
                      <a:pt x="12020" y="10647"/>
                      <a:pt x="13909" y="9444"/>
                    </a:cubicBezTo>
                    <a:lnTo>
                      <a:pt x="13909" y="9444"/>
                    </a:lnTo>
                    <a:cubicBezTo>
                      <a:pt x="14596" y="8758"/>
                      <a:pt x="14768" y="8414"/>
                      <a:pt x="14768" y="8071"/>
                    </a:cubicBezTo>
                    <a:lnTo>
                      <a:pt x="14768" y="8071"/>
                    </a:lnTo>
                    <a:cubicBezTo>
                      <a:pt x="14252" y="11848"/>
                      <a:pt x="11333" y="14768"/>
                      <a:pt x="7384" y="14939"/>
                    </a:cubicBezTo>
                    <a:lnTo>
                      <a:pt x="7384" y="14939"/>
                    </a:lnTo>
                    <a:lnTo>
                      <a:pt x="7384" y="12535"/>
                    </a:lnTo>
                    <a:lnTo>
                      <a:pt x="7384" y="10131"/>
                    </a:lnTo>
                    <a:cubicBezTo>
                      <a:pt x="8242" y="10131"/>
                      <a:pt x="9960" y="8414"/>
                      <a:pt x="9960" y="7384"/>
                    </a:cubicBezTo>
                    <a:lnTo>
                      <a:pt x="9960" y="7384"/>
                    </a:lnTo>
                    <a:cubicBezTo>
                      <a:pt x="9960" y="6525"/>
                      <a:pt x="8586" y="4980"/>
                      <a:pt x="7727" y="4808"/>
                    </a:cubicBezTo>
                    <a:lnTo>
                      <a:pt x="7727" y="4808"/>
                    </a:lnTo>
                    <a:lnTo>
                      <a:pt x="7384" y="4808"/>
                    </a:lnTo>
                    <a:cubicBezTo>
                      <a:pt x="6353" y="4808"/>
                      <a:pt x="4808" y="6354"/>
                      <a:pt x="4808" y="7384"/>
                    </a:cubicBezTo>
                    <a:lnTo>
                      <a:pt x="4808" y="7384"/>
                    </a:lnTo>
                    <a:lnTo>
                      <a:pt x="4808" y="7384"/>
                    </a:lnTo>
                    <a:cubicBezTo>
                      <a:pt x="4808" y="8414"/>
                      <a:pt x="6525" y="9960"/>
                      <a:pt x="7384" y="9960"/>
                    </a:cubicBezTo>
                    <a:lnTo>
                      <a:pt x="7384" y="9960"/>
                    </a:lnTo>
                    <a:lnTo>
                      <a:pt x="7384" y="12364"/>
                    </a:lnTo>
                    <a:lnTo>
                      <a:pt x="7384" y="14768"/>
                    </a:lnTo>
                    <a:cubicBezTo>
                      <a:pt x="3434" y="14768"/>
                      <a:pt x="344" y="11848"/>
                      <a:pt x="0" y="7899"/>
                    </a:cubicBezTo>
                    <a:lnTo>
                      <a:pt x="0" y="7899"/>
                    </a:lnTo>
                    <a:close/>
                    <a:moveTo>
                      <a:pt x="14768" y="7556"/>
                    </a:moveTo>
                    <a:cubicBezTo>
                      <a:pt x="14768" y="7727"/>
                      <a:pt x="14768" y="7727"/>
                      <a:pt x="14768" y="8071"/>
                    </a:cubicBezTo>
                    <a:lnTo>
                      <a:pt x="14768" y="8071"/>
                    </a:lnTo>
                    <a:cubicBezTo>
                      <a:pt x="14768" y="7899"/>
                      <a:pt x="14768" y="7727"/>
                      <a:pt x="14768" y="7556"/>
                    </a:cubicBezTo>
                    <a:lnTo>
                      <a:pt x="14768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3" name="图形 7">
              <a:extLst>
                <a:ext uri="{FF2B5EF4-FFF2-40B4-BE49-F238E27FC236}">
                  <a16:creationId xmlns:a16="http://schemas.microsoft.com/office/drawing/2014/main" xmlns="" id="{DF744882-EBC7-441C-BD32-5E4C3008D893}"/>
                </a:ext>
              </a:extLst>
            </p:cNvPr>
            <p:cNvGrpSpPr/>
            <p:nvPr/>
          </p:nvGrpSpPr>
          <p:grpSpPr>
            <a:xfrm>
              <a:off x="2886990" y="3498938"/>
              <a:ext cx="1202" cy="4808"/>
              <a:chOff x="2886990" y="3498938"/>
              <a:chExt cx="1202" cy="4808"/>
            </a:xfrm>
            <a:solidFill>
              <a:srgbClr val="B4B4B4"/>
            </a:solidFill>
          </p:grpSpPr>
          <p:sp>
            <p:nvSpPr>
              <p:cNvPr id="1419" name="任意多边形: 形状 1418">
                <a:extLst>
                  <a:ext uri="{FF2B5EF4-FFF2-40B4-BE49-F238E27FC236}">
                    <a16:creationId xmlns:a16="http://schemas.microsoft.com/office/drawing/2014/main" xmlns="" id="{5E2F01F9-DC8A-4A2F-89A6-E578EBA2BD35}"/>
                  </a:ext>
                </a:extLst>
              </p:cNvPr>
              <p:cNvSpPr/>
              <p:nvPr/>
            </p:nvSpPr>
            <p:spPr>
              <a:xfrm>
                <a:off x="2886990" y="3501342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0" name="任意多边形: 形状 1419">
                <a:extLst>
                  <a:ext uri="{FF2B5EF4-FFF2-40B4-BE49-F238E27FC236}">
                    <a16:creationId xmlns:a16="http://schemas.microsoft.com/office/drawing/2014/main" xmlns="" id="{70BB587D-25CA-460D-B2F6-B2EE3618EBA2}"/>
                  </a:ext>
                </a:extLst>
              </p:cNvPr>
              <p:cNvSpPr/>
              <p:nvPr/>
            </p:nvSpPr>
            <p:spPr>
              <a:xfrm>
                <a:off x="2886990" y="3498938"/>
                <a:ext cx="1202" cy="4808"/>
              </a:xfrm>
              <a:custGeom>
                <a:avLst/>
                <a:gdLst>
                  <a:gd name="connsiteX0" fmla="*/ 0 w 1202"/>
                  <a:gd name="connsiteY0" fmla="*/ 0 h 4808"/>
                  <a:gd name="connsiteX1" fmla="*/ 1202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0 w 1202"/>
                  <a:gd name="connsiteY7" fmla="*/ 0 h 4808"/>
                  <a:gd name="connsiteX8" fmla="*/ 0 w 1202"/>
                  <a:gd name="connsiteY8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2" h="4808">
                    <a:moveTo>
                      <a:pt x="0" y="0"/>
                    </a:move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0" y="4808"/>
                      <a:pt x="0" y="4808"/>
                      <a:pt x="0" y="4808"/>
                    </a:cubicBezTo>
                    <a:lnTo>
                      <a:pt x="0" y="480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4" name="图形 7">
              <a:extLst>
                <a:ext uri="{FF2B5EF4-FFF2-40B4-BE49-F238E27FC236}">
                  <a16:creationId xmlns:a16="http://schemas.microsoft.com/office/drawing/2014/main" xmlns="" id="{9D54ACBD-62B7-437B-B48C-26D6CF571E31}"/>
                </a:ext>
              </a:extLst>
            </p:cNvPr>
            <p:cNvGrpSpPr/>
            <p:nvPr/>
          </p:nvGrpSpPr>
          <p:grpSpPr>
            <a:xfrm>
              <a:off x="2902273" y="3503891"/>
              <a:ext cx="6868" cy="6209"/>
              <a:chOff x="2902273" y="3503891"/>
              <a:chExt cx="6868" cy="6209"/>
            </a:xfrm>
            <a:solidFill>
              <a:srgbClr val="B4B4B4"/>
            </a:solidFill>
          </p:grpSpPr>
          <p:sp>
            <p:nvSpPr>
              <p:cNvPr id="1417" name="任意多边形: 形状 1416">
                <a:extLst>
                  <a:ext uri="{FF2B5EF4-FFF2-40B4-BE49-F238E27FC236}">
                    <a16:creationId xmlns:a16="http://schemas.microsoft.com/office/drawing/2014/main" xmlns="" id="{2807C1FB-443B-4E8F-8EDE-58DE20953224}"/>
                  </a:ext>
                </a:extLst>
              </p:cNvPr>
              <p:cNvSpPr/>
              <p:nvPr/>
            </p:nvSpPr>
            <p:spPr>
              <a:xfrm>
                <a:off x="2904677" y="3506493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8" name="任意多边形: 形状 1417">
                <a:extLst>
                  <a:ext uri="{FF2B5EF4-FFF2-40B4-BE49-F238E27FC236}">
                    <a16:creationId xmlns:a16="http://schemas.microsoft.com/office/drawing/2014/main" xmlns="" id="{B39A4B13-85E6-4AD4-9311-6ACBAA3E23C2}"/>
                  </a:ext>
                </a:extLst>
              </p:cNvPr>
              <p:cNvSpPr/>
              <p:nvPr/>
            </p:nvSpPr>
            <p:spPr>
              <a:xfrm>
                <a:off x="2902273" y="3503891"/>
                <a:ext cx="6868" cy="6209"/>
              </a:xfrm>
              <a:custGeom>
                <a:avLst/>
                <a:gdLst>
                  <a:gd name="connsiteX0" fmla="*/ 0 w 6868"/>
                  <a:gd name="connsiteY0" fmla="*/ 6209 h 6209"/>
                  <a:gd name="connsiteX1" fmla="*/ 0 w 6868"/>
                  <a:gd name="connsiteY1" fmla="*/ 3805 h 6209"/>
                  <a:gd name="connsiteX2" fmla="*/ 0 w 6868"/>
                  <a:gd name="connsiteY2" fmla="*/ 27 h 6209"/>
                  <a:gd name="connsiteX3" fmla="*/ 2404 w 6868"/>
                  <a:gd name="connsiteY3" fmla="*/ 27 h 6209"/>
                  <a:gd name="connsiteX4" fmla="*/ 3434 w 6868"/>
                  <a:gd name="connsiteY4" fmla="*/ 27 h 6209"/>
                  <a:gd name="connsiteX5" fmla="*/ 3434 w 6868"/>
                  <a:gd name="connsiteY5" fmla="*/ 27 h 6209"/>
                  <a:gd name="connsiteX6" fmla="*/ 5495 w 6868"/>
                  <a:gd name="connsiteY6" fmla="*/ 714 h 6209"/>
                  <a:gd name="connsiteX7" fmla="*/ 5495 w 6868"/>
                  <a:gd name="connsiteY7" fmla="*/ 714 h 6209"/>
                  <a:gd name="connsiteX8" fmla="*/ 6010 w 6868"/>
                  <a:gd name="connsiteY8" fmla="*/ 1573 h 6209"/>
                  <a:gd name="connsiteX9" fmla="*/ 6010 w 6868"/>
                  <a:gd name="connsiteY9" fmla="*/ 1573 h 6209"/>
                  <a:gd name="connsiteX10" fmla="*/ 6010 w 6868"/>
                  <a:gd name="connsiteY10" fmla="*/ 1745 h 6209"/>
                  <a:gd name="connsiteX11" fmla="*/ 6869 w 6868"/>
                  <a:gd name="connsiteY11" fmla="*/ 4835 h 6209"/>
                  <a:gd name="connsiteX12" fmla="*/ 5152 w 6868"/>
                  <a:gd name="connsiteY12" fmla="*/ 4835 h 6209"/>
                  <a:gd name="connsiteX13" fmla="*/ 2404 w 6868"/>
                  <a:gd name="connsiteY13" fmla="*/ 6037 h 6209"/>
                  <a:gd name="connsiteX14" fmla="*/ 2404 w 6868"/>
                  <a:gd name="connsiteY14" fmla="*/ 6037 h 6209"/>
                  <a:gd name="connsiteX15" fmla="*/ 2404 w 6868"/>
                  <a:gd name="connsiteY15" fmla="*/ 4835 h 6209"/>
                  <a:gd name="connsiteX16" fmla="*/ 2404 w 6868"/>
                  <a:gd name="connsiteY16" fmla="*/ 4492 h 6209"/>
                  <a:gd name="connsiteX17" fmla="*/ 2404 w 6868"/>
                  <a:gd name="connsiteY17" fmla="*/ 3633 h 6209"/>
                  <a:gd name="connsiteX18" fmla="*/ 4808 w 6868"/>
                  <a:gd name="connsiteY18" fmla="*/ 3633 h 6209"/>
                  <a:gd name="connsiteX19" fmla="*/ 2404 w 6868"/>
                  <a:gd name="connsiteY19" fmla="*/ 3633 h 6209"/>
                  <a:gd name="connsiteX20" fmla="*/ 2404 w 6868"/>
                  <a:gd name="connsiteY20" fmla="*/ 3118 h 6209"/>
                  <a:gd name="connsiteX21" fmla="*/ 1717 w 6868"/>
                  <a:gd name="connsiteY21" fmla="*/ 3633 h 6209"/>
                  <a:gd name="connsiteX22" fmla="*/ 2061 w 6868"/>
                  <a:gd name="connsiteY22" fmla="*/ 4149 h 6209"/>
                  <a:gd name="connsiteX23" fmla="*/ 2061 w 6868"/>
                  <a:gd name="connsiteY23" fmla="*/ 4149 h 6209"/>
                  <a:gd name="connsiteX24" fmla="*/ 2404 w 6868"/>
                  <a:gd name="connsiteY24" fmla="*/ 4320 h 6209"/>
                  <a:gd name="connsiteX25" fmla="*/ 2404 w 6868"/>
                  <a:gd name="connsiteY25" fmla="*/ 4320 h 6209"/>
                  <a:gd name="connsiteX26" fmla="*/ 2404 w 6868"/>
                  <a:gd name="connsiteY26" fmla="*/ 6037 h 6209"/>
                  <a:gd name="connsiteX27" fmla="*/ 0 w 6868"/>
                  <a:gd name="connsiteY27" fmla="*/ 6037 h 6209"/>
                  <a:gd name="connsiteX28" fmla="*/ 0 w 6868"/>
                  <a:gd name="connsiteY28" fmla="*/ 6209 h 6209"/>
                  <a:gd name="connsiteX29" fmla="*/ 2404 w 6868"/>
                  <a:gd name="connsiteY29" fmla="*/ 4492 h 6209"/>
                  <a:gd name="connsiteX30" fmla="*/ 2404 w 6868"/>
                  <a:gd name="connsiteY30" fmla="*/ 3633 h 6209"/>
                  <a:gd name="connsiteX31" fmla="*/ 2404 w 6868"/>
                  <a:gd name="connsiteY31" fmla="*/ 4492 h 6209"/>
                  <a:gd name="connsiteX32" fmla="*/ 2404 w 6868"/>
                  <a:gd name="connsiteY32" fmla="*/ 4492 h 6209"/>
                  <a:gd name="connsiteX33" fmla="*/ 2404 w 6868"/>
                  <a:gd name="connsiteY33" fmla="*/ 4492 h 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68" h="6209">
                    <a:moveTo>
                      <a:pt x="0" y="6209"/>
                    </a:moveTo>
                    <a:lnTo>
                      <a:pt x="0" y="3805"/>
                    </a:lnTo>
                    <a:lnTo>
                      <a:pt x="0" y="27"/>
                    </a:lnTo>
                    <a:lnTo>
                      <a:pt x="2404" y="27"/>
                    </a:lnTo>
                    <a:cubicBezTo>
                      <a:pt x="2919" y="27"/>
                      <a:pt x="3263" y="27"/>
                      <a:pt x="3434" y="27"/>
                    </a:cubicBezTo>
                    <a:lnTo>
                      <a:pt x="3434" y="27"/>
                    </a:lnTo>
                    <a:cubicBezTo>
                      <a:pt x="4636" y="-144"/>
                      <a:pt x="5152" y="542"/>
                      <a:pt x="5495" y="714"/>
                    </a:cubicBezTo>
                    <a:lnTo>
                      <a:pt x="5495" y="714"/>
                    </a:lnTo>
                    <a:cubicBezTo>
                      <a:pt x="6354" y="1573"/>
                      <a:pt x="6010" y="1401"/>
                      <a:pt x="6010" y="1573"/>
                    </a:cubicBezTo>
                    <a:lnTo>
                      <a:pt x="6010" y="1573"/>
                    </a:lnTo>
                    <a:lnTo>
                      <a:pt x="6010" y="1745"/>
                    </a:lnTo>
                    <a:lnTo>
                      <a:pt x="6869" y="4835"/>
                    </a:lnTo>
                    <a:lnTo>
                      <a:pt x="5152" y="4835"/>
                    </a:lnTo>
                    <a:cubicBezTo>
                      <a:pt x="4636" y="5522"/>
                      <a:pt x="3778" y="6037"/>
                      <a:pt x="2404" y="6037"/>
                    </a:cubicBezTo>
                    <a:lnTo>
                      <a:pt x="2404" y="6037"/>
                    </a:lnTo>
                    <a:lnTo>
                      <a:pt x="2404" y="4835"/>
                    </a:lnTo>
                    <a:lnTo>
                      <a:pt x="2404" y="4492"/>
                    </a:lnTo>
                    <a:lnTo>
                      <a:pt x="2404" y="3633"/>
                    </a:lnTo>
                    <a:lnTo>
                      <a:pt x="4808" y="3633"/>
                    </a:lnTo>
                    <a:lnTo>
                      <a:pt x="2404" y="3633"/>
                    </a:lnTo>
                    <a:lnTo>
                      <a:pt x="2404" y="3118"/>
                    </a:lnTo>
                    <a:lnTo>
                      <a:pt x="1717" y="3633"/>
                    </a:lnTo>
                    <a:cubicBezTo>
                      <a:pt x="1717" y="3633"/>
                      <a:pt x="1889" y="3977"/>
                      <a:pt x="2061" y="4149"/>
                    </a:cubicBezTo>
                    <a:lnTo>
                      <a:pt x="2061" y="4149"/>
                    </a:lnTo>
                    <a:cubicBezTo>
                      <a:pt x="2232" y="4149"/>
                      <a:pt x="2232" y="4320"/>
                      <a:pt x="2404" y="4320"/>
                    </a:cubicBezTo>
                    <a:lnTo>
                      <a:pt x="2404" y="4320"/>
                    </a:lnTo>
                    <a:lnTo>
                      <a:pt x="2404" y="6037"/>
                    </a:lnTo>
                    <a:lnTo>
                      <a:pt x="0" y="6037"/>
                    </a:lnTo>
                    <a:lnTo>
                      <a:pt x="0" y="6209"/>
                    </a:lnTo>
                    <a:close/>
                    <a:moveTo>
                      <a:pt x="2404" y="4492"/>
                    </a:moveTo>
                    <a:lnTo>
                      <a:pt x="2404" y="3633"/>
                    </a:lnTo>
                    <a:lnTo>
                      <a:pt x="2404" y="4492"/>
                    </a:lnTo>
                    <a:lnTo>
                      <a:pt x="2404" y="4492"/>
                    </a:lnTo>
                    <a:lnTo>
                      <a:pt x="2404" y="449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5" name="图形 7">
              <a:extLst>
                <a:ext uri="{FF2B5EF4-FFF2-40B4-BE49-F238E27FC236}">
                  <a16:creationId xmlns:a16="http://schemas.microsoft.com/office/drawing/2014/main" xmlns="" id="{48AB79FC-32D6-4522-AA95-4F7F04FD7253}"/>
                </a:ext>
              </a:extLst>
            </p:cNvPr>
            <p:cNvGrpSpPr/>
            <p:nvPr/>
          </p:nvGrpSpPr>
          <p:grpSpPr>
            <a:xfrm>
              <a:off x="2882182" y="3522971"/>
              <a:ext cx="4808" cy="1208"/>
              <a:chOff x="2882182" y="3522971"/>
              <a:chExt cx="4808" cy="1208"/>
            </a:xfrm>
            <a:solidFill>
              <a:srgbClr val="B4B4B4"/>
            </a:solidFill>
          </p:grpSpPr>
          <p:sp>
            <p:nvSpPr>
              <p:cNvPr id="1415" name="任意多边形: 形状 1414">
                <a:extLst>
                  <a:ext uri="{FF2B5EF4-FFF2-40B4-BE49-F238E27FC236}">
                    <a16:creationId xmlns:a16="http://schemas.microsoft.com/office/drawing/2014/main" xmlns="" id="{FB0FE9E0-3051-46E8-83EE-BDCE2BBA7E9A}"/>
                  </a:ext>
                </a:extLst>
              </p:cNvPr>
              <p:cNvSpPr/>
              <p:nvPr/>
            </p:nvSpPr>
            <p:spPr>
              <a:xfrm>
                <a:off x="2884586" y="3522971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6" name="任意多边形: 形状 1415">
                <a:extLst>
                  <a:ext uri="{FF2B5EF4-FFF2-40B4-BE49-F238E27FC236}">
                    <a16:creationId xmlns:a16="http://schemas.microsoft.com/office/drawing/2014/main" xmlns="" id="{F21152B1-47BD-430C-B5EE-73B7E5FC9388}"/>
                  </a:ext>
                </a:extLst>
              </p:cNvPr>
              <p:cNvSpPr/>
              <p:nvPr/>
            </p:nvSpPr>
            <p:spPr>
              <a:xfrm>
                <a:off x="2882182" y="3522978"/>
                <a:ext cx="4808" cy="1201"/>
              </a:xfrm>
              <a:custGeom>
                <a:avLst/>
                <a:gdLst>
                  <a:gd name="connsiteX0" fmla="*/ 0 w 4808"/>
                  <a:gd name="connsiteY0" fmla="*/ 1202 h 1201"/>
                  <a:gd name="connsiteX1" fmla="*/ 0 w 4808"/>
                  <a:gd name="connsiteY1" fmla="*/ 0 h 1201"/>
                  <a:gd name="connsiteX2" fmla="*/ 0 w 4808"/>
                  <a:gd name="connsiteY2" fmla="*/ 0 h 1201"/>
                  <a:gd name="connsiteX3" fmla="*/ 4808 w 4808"/>
                  <a:gd name="connsiteY3" fmla="*/ 0 h 1201"/>
                  <a:gd name="connsiteX4" fmla="*/ 4808 w 4808"/>
                  <a:gd name="connsiteY4" fmla="*/ 1202 h 1201"/>
                  <a:gd name="connsiteX5" fmla="*/ 4808 w 4808"/>
                  <a:gd name="connsiteY5" fmla="*/ 1202 h 1201"/>
                  <a:gd name="connsiteX6" fmla="*/ 0 w 4808"/>
                  <a:gd name="connsiteY6" fmla="*/ 1202 h 1201"/>
                  <a:gd name="connsiteX7" fmla="*/ 0 w 4808"/>
                  <a:gd name="connsiteY7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1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6" name="图形 7">
              <a:extLst>
                <a:ext uri="{FF2B5EF4-FFF2-40B4-BE49-F238E27FC236}">
                  <a16:creationId xmlns:a16="http://schemas.microsoft.com/office/drawing/2014/main" xmlns="" id="{752E0D47-9C22-41E8-967A-729BD0608DAE}"/>
                </a:ext>
              </a:extLst>
            </p:cNvPr>
            <p:cNvGrpSpPr/>
            <p:nvPr/>
          </p:nvGrpSpPr>
          <p:grpSpPr>
            <a:xfrm>
              <a:off x="2897121" y="3526756"/>
              <a:ext cx="6010" cy="6181"/>
              <a:chOff x="2897121" y="3526756"/>
              <a:chExt cx="6010" cy="6181"/>
            </a:xfrm>
            <a:solidFill>
              <a:srgbClr val="B4B4B4"/>
            </a:solidFill>
          </p:grpSpPr>
          <p:sp>
            <p:nvSpPr>
              <p:cNvPr id="1413" name="任意多边形: 形状 1412">
                <a:extLst>
                  <a:ext uri="{FF2B5EF4-FFF2-40B4-BE49-F238E27FC236}">
                    <a16:creationId xmlns:a16="http://schemas.microsoft.com/office/drawing/2014/main" xmlns="" id="{9A799803-59DD-4A90-9876-9A77E6720341}"/>
                  </a:ext>
                </a:extLst>
              </p:cNvPr>
              <p:cNvSpPr/>
              <p:nvPr/>
            </p:nvSpPr>
            <p:spPr>
              <a:xfrm>
                <a:off x="2899697" y="3529332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lnTo>
                      <a:pt x="0" y="0"/>
                    </a:lnTo>
                    <a:cubicBezTo>
                      <a:pt x="0" y="1202"/>
                      <a:pt x="1202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4" name="任意多边形: 形状 1413">
                <a:extLst>
                  <a:ext uri="{FF2B5EF4-FFF2-40B4-BE49-F238E27FC236}">
                    <a16:creationId xmlns:a16="http://schemas.microsoft.com/office/drawing/2014/main" xmlns="" id="{192C9BAC-041E-4009-9E0D-C338BBF31F23}"/>
                  </a:ext>
                </a:extLst>
              </p:cNvPr>
              <p:cNvSpPr/>
              <p:nvPr/>
            </p:nvSpPr>
            <p:spPr>
              <a:xfrm>
                <a:off x="2897121" y="3526756"/>
                <a:ext cx="6010" cy="6181"/>
              </a:xfrm>
              <a:custGeom>
                <a:avLst/>
                <a:gdLst>
                  <a:gd name="connsiteX0" fmla="*/ 3778 w 6010"/>
                  <a:gd name="connsiteY0" fmla="*/ 6182 h 6181"/>
                  <a:gd name="connsiteX1" fmla="*/ 0 w 6010"/>
                  <a:gd name="connsiteY1" fmla="*/ 2404 h 6181"/>
                  <a:gd name="connsiteX2" fmla="*/ 0 w 6010"/>
                  <a:gd name="connsiteY2" fmla="*/ 2404 h 6181"/>
                  <a:gd name="connsiteX3" fmla="*/ 0 w 6010"/>
                  <a:gd name="connsiteY3" fmla="*/ 0 h 6181"/>
                  <a:gd name="connsiteX4" fmla="*/ 2404 w 6010"/>
                  <a:gd name="connsiteY4" fmla="*/ 0 h 6181"/>
                  <a:gd name="connsiteX5" fmla="*/ 6010 w 6010"/>
                  <a:gd name="connsiteY5" fmla="*/ 0 h 6181"/>
                  <a:gd name="connsiteX6" fmla="*/ 6010 w 6010"/>
                  <a:gd name="connsiteY6" fmla="*/ 2404 h 6181"/>
                  <a:gd name="connsiteX7" fmla="*/ 6010 w 6010"/>
                  <a:gd name="connsiteY7" fmla="*/ 3606 h 6181"/>
                  <a:gd name="connsiteX8" fmla="*/ 6010 w 6010"/>
                  <a:gd name="connsiteY8" fmla="*/ 3606 h 6181"/>
                  <a:gd name="connsiteX9" fmla="*/ 3606 w 6010"/>
                  <a:gd name="connsiteY9" fmla="*/ 3606 h 6181"/>
                  <a:gd name="connsiteX10" fmla="*/ 3606 w 6010"/>
                  <a:gd name="connsiteY10" fmla="*/ 2232 h 6181"/>
                  <a:gd name="connsiteX11" fmla="*/ 4808 w 6010"/>
                  <a:gd name="connsiteY11" fmla="*/ 2232 h 6181"/>
                  <a:gd name="connsiteX12" fmla="*/ 3606 w 6010"/>
                  <a:gd name="connsiteY12" fmla="*/ 2232 h 6181"/>
                  <a:gd name="connsiteX13" fmla="*/ 3606 w 6010"/>
                  <a:gd name="connsiteY13" fmla="*/ 1030 h 6181"/>
                  <a:gd name="connsiteX14" fmla="*/ 3606 w 6010"/>
                  <a:gd name="connsiteY14" fmla="*/ 2232 h 6181"/>
                  <a:gd name="connsiteX15" fmla="*/ 3606 w 6010"/>
                  <a:gd name="connsiteY15" fmla="*/ 3606 h 6181"/>
                  <a:gd name="connsiteX16" fmla="*/ 6010 w 6010"/>
                  <a:gd name="connsiteY16" fmla="*/ 3606 h 6181"/>
                  <a:gd name="connsiteX17" fmla="*/ 6010 w 6010"/>
                  <a:gd name="connsiteY17" fmla="*/ 6010 h 6181"/>
                  <a:gd name="connsiteX18" fmla="*/ 3778 w 6010"/>
                  <a:gd name="connsiteY18" fmla="*/ 6010 h 6181"/>
                  <a:gd name="connsiteX19" fmla="*/ 3778 w 6010"/>
                  <a:gd name="connsiteY19" fmla="*/ 6182 h 6181"/>
                  <a:gd name="connsiteX20" fmla="*/ 3778 w 6010"/>
                  <a:gd name="connsiteY20" fmla="*/ 2404 h 6181"/>
                  <a:gd name="connsiteX21" fmla="*/ 3778 w 6010"/>
                  <a:gd name="connsiteY21" fmla="*/ 2404 h 6181"/>
                  <a:gd name="connsiteX22" fmla="*/ 3778 w 6010"/>
                  <a:gd name="connsiteY22" fmla="*/ 2404 h 6181"/>
                  <a:gd name="connsiteX23" fmla="*/ 3778 w 6010"/>
                  <a:gd name="connsiteY23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10" h="6181">
                    <a:moveTo>
                      <a:pt x="3778" y="6182"/>
                    </a:moveTo>
                    <a:cubicBezTo>
                      <a:pt x="3778" y="6182"/>
                      <a:pt x="344" y="6010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3606" y="3606"/>
                    </a:lnTo>
                    <a:lnTo>
                      <a:pt x="3606" y="2232"/>
                    </a:lnTo>
                    <a:lnTo>
                      <a:pt x="4808" y="2232"/>
                    </a:lnTo>
                    <a:lnTo>
                      <a:pt x="3606" y="2232"/>
                    </a:lnTo>
                    <a:lnTo>
                      <a:pt x="3606" y="1030"/>
                    </a:lnTo>
                    <a:lnTo>
                      <a:pt x="3606" y="2232"/>
                    </a:lnTo>
                    <a:lnTo>
                      <a:pt x="3606" y="3606"/>
                    </a:ln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182"/>
                    </a:lnTo>
                    <a:close/>
                    <a:moveTo>
                      <a:pt x="3778" y="2404"/>
                    </a:moveTo>
                    <a:lnTo>
                      <a:pt x="3778" y="2404"/>
                    </a:lnTo>
                    <a:lnTo>
                      <a:pt x="3778" y="2404"/>
                    </a:lnTo>
                    <a:lnTo>
                      <a:pt x="3778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7" name="图形 7">
              <a:extLst>
                <a:ext uri="{FF2B5EF4-FFF2-40B4-BE49-F238E27FC236}">
                  <a16:creationId xmlns:a16="http://schemas.microsoft.com/office/drawing/2014/main" xmlns="" id="{1B8EFF29-DB78-4F14-8639-0C09E77D2229}"/>
                </a:ext>
              </a:extLst>
            </p:cNvPr>
            <p:cNvGrpSpPr/>
            <p:nvPr/>
          </p:nvGrpSpPr>
          <p:grpSpPr>
            <a:xfrm>
              <a:off x="2901071" y="3538089"/>
              <a:ext cx="4808" cy="1373"/>
              <a:chOff x="2901071" y="3538089"/>
              <a:chExt cx="4808" cy="1373"/>
            </a:xfrm>
            <a:solidFill>
              <a:srgbClr val="B4B4B4"/>
            </a:solidFill>
          </p:grpSpPr>
          <p:sp>
            <p:nvSpPr>
              <p:cNvPr id="1411" name="任意多边形: 形状 1410">
                <a:extLst>
                  <a:ext uri="{FF2B5EF4-FFF2-40B4-BE49-F238E27FC236}">
                    <a16:creationId xmlns:a16="http://schemas.microsoft.com/office/drawing/2014/main" xmlns="" id="{61738C61-2361-4DB1-B3E3-50E1B32B7C93}"/>
                  </a:ext>
                </a:extLst>
              </p:cNvPr>
              <p:cNvSpPr/>
              <p:nvPr/>
            </p:nvSpPr>
            <p:spPr>
              <a:xfrm>
                <a:off x="2903475" y="3538089"/>
                <a:ext cx="17171" cy="1373"/>
              </a:xfrm>
              <a:custGeom>
                <a:avLst/>
                <a:gdLst>
                  <a:gd name="connsiteX0" fmla="*/ 0 w 17171"/>
                  <a:gd name="connsiteY0" fmla="*/ 1373 h 1373"/>
                  <a:gd name="connsiteX1" fmla="*/ 0 w 17171"/>
                  <a:gd name="connsiteY1" fmla="*/ 0 h 1373"/>
                  <a:gd name="connsiteX2" fmla="*/ 0 w 17171"/>
                  <a:gd name="connsiteY2" fmla="*/ 1373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3"/>
                    </a:moveTo>
                    <a:lnTo>
                      <a:pt x="0" y="0"/>
                    </a:lnTo>
                    <a:lnTo>
                      <a:pt x="0" y="137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2" name="任意多边形: 形状 1411">
                <a:extLst>
                  <a:ext uri="{FF2B5EF4-FFF2-40B4-BE49-F238E27FC236}">
                    <a16:creationId xmlns:a16="http://schemas.microsoft.com/office/drawing/2014/main" xmlns="" id="{75B3BD85-F701-4B0E-A256-57EB823C732C}"/>
                  </a:ext>
                </a:extLst>
              </p:cNvPr>
              <p:cNvSpPr/>
              <p:nvPr/>
            </p:nvSpPr>
            <p:spPr>
              <a:xfrm>
                <a:off x="2901071" y="3538261"/>
                <a:ext cx="4808" cy="1201"/>
              </a:xfrm>
              <a:custGeom>
                <a:avLst/>
                <a:gdLst>
                  <a:gd name="connsiteX0" fmla="*/ 4808 w 4808"/>
                  <a:gd name="connsiteY0" fmla="*/ 1030 h 1201"/>
                  <a:gd name="connsiteX1" fmla="*/ 2404 w 4808"/>
                  <a:gd name="connsiteY1" fmla="*/ 1030 h 1201"/>
                  <a:gd name="connsiteX2" fmla="*/ 4808 w 4808"/>
                  <a:gd name="connsiteY2" fmla="*/ 1030 h 1201"/>
                  <a:gd name="connsiteX3" fmla="*/ 2404 w 4808"/>
                  <a:gd name="connsiteY3" fmla="*/ 1030 h 1201"/>
                  <a:gd name="connsiteX4" fmla="*/ 4808 w 4808"/>
                  <a:gd name="connsiteY4" fmla="*/ 1030 h 1201"/>
                  <a:gd name="connsiteX5" fmla="*/ 4808 w 4808"/>
                  <a:gd name="connsiteY5" fmla="*/ 1030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4808 w 4808"/>
                  <a:gd name="connsiteY8" fmla="*/ 0 h 1201"/>
                  <a:gd name="connsiteX9" fmla="*/ 4808 w 4808"/>
                  <a:gd name="connsiteY9" fmla="*/ 1202 h 1201"/>
                  <a:gd name="connsiteX10" fmla="*/ 0 w 4808"/>
                  <a:gd name="connsiteY10" fmla="*/ 1202 h 1201"/>
                  <a:gd name="connsiteX11" fmla="*/ 0 w 4808"/>
                  <a:gd name="connsiteY11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08" h="1201">
                    <a:moveTo>
                      <a:pt x="4808" y="1030"/>
                    </a:moveTo>
                    <a:lnTo>
                      <a:pt x="2404" y="1030"/>
                    </a:lnTo>
                    <a:lnTo>
                      <a:pt x="4808" y="1030"/>
                    </a:lnTo>
                    <a:lnTo>
                      <a:pt x="2404" y="1030"/>
                    </a:lnTo>
                    <a:lnTo>
                      <a:pt x="4808" y="1030"/>
                    </a:lnTo>
                    <a:lnTo>
                      <a:pt x="4808" y="1030"/>
                    </a:lnTo>
                    <a:close/>
                    <a:moveTo>
                      <a:pt x="0" y="1202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8" name="图形 7">
              <a:extLst>
                <a:ext uri="{FF2B5EF4-FFF2-40B4-BE49-F238E27FC236}">
                  <a16:creationId xmlns:a16="http://schemas.microsoft.com/office/drawing/2014/main" xmlns="" id="{78ED86E2-7FF2-4238-A0B0-A2F552862DA1}"/>
                </a:ext>
              </a:extLst>
            </p:cNvPr>
            <p:cNvGrpSpPr/>
            <p:nvPr/>
          </p:nvGrpSpPr>
          <p:grpSpPr>
            <a:xfrm>
              <a:off x="2893515" y="3543241"/>
              <a:ext cx="2404" cy="4979"/>
              <a:chOff x="2893515" y="3543241"/>
              <a:chExt cx="2404" cy="4979"/>
            </a:xfrm>
            <a:solidFill>
              <a:srgbClr val="B4B4B4"/>
            </a:solidFill>
          </p:grpSpPr>
          <p:sp>
            <p:nvSpPr>
              <p:cNvPr id="1409" name="任意多边形: 形状 1408">
                <a:extLst>
                  <a:ext uri="{FF2B5EF4-FFF2-40B4-BE49-F238E27FC236}">
                    <a16:creationId xmlns:a16="http://schemas.microsoft.com/office/drawing/2014/main" xmlns="" id="{1F414225-F784-44E8-A256-35FB8988835F}"/>
                  </a:ext>
                </a:extLst>
              </p:cNvPr>
              <p:cNvSpPr/>
              <p:nvPr/>
            </p:nvSpPr>
            <p:spPr>
              <a:xfrm>
                <a:off x="2893515" y="3545817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lnTo>
                      <a:pt x="2404" y="0"/>
                    </a:lnTo>
                    <a:lnTo>
                      <a:pt x="1202" y="0"/>
                    </a:ln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0" name="任意多边形: 形状 1409">
                <a:extLst>
                  <a:ext uri="{FF2B5EF4-FFF2-40B4-BE49-F238E27FC236}">
                    <a16:creationId xmlns:a16="http://schemas.microsoft.com/office/drawing/2014/main" xmlns="" id="{2894FC0B-D0FD-4B17-8B1E-B12C9434125D}"/>
                  </a:ext>
                </a:extLst>
              </p:cNvPr>
              <p:cNvSpPr/>
              <p:nvPr/>
            </p:nvSpPr>
            <p:spPr>
              <a:xfrm>
                <a:off x="2893515" y="3543241"/>
                <a:ext cx="2404" cy="4979"/>
              </a:xfrm>
              <a:custGeom>
                <a:avLst/>
                <a:gdLst>
                  <a:gd name="connsiteX0" fmla="*/ 1202 w 2404"/>
                  <a:gd name="connsiteY0" fmla="*/ 4980 h 4979"/>
                  <a:gd name="connsiteX1" fmla="*/ 0 w 2404"/>
                  <a:gd name="connsiteY1" fmla="*/ 4980 h 4979"/>
                  <a:gd name="connsiteX2" fmla="*/ 0 w 2404"/>
                  <a:gd name="connsiteY2" fmla="*/ 0 h 4979"/>
                  <a:gd name="connsiteX3" fmla="*/ 1202 w 2404"/>
                  <a:gd name="connsiteY3" fmla="*/ 0 h 4979"/>
                  <a:gd name="connsiteX4" fmla="*/ 2404 w 2404"/>
                  <a:gd name="connsiteY4" fmla="*/ 0 h 4979"/>
                  <a:gd name="connsiteX5" fmla="*/ 2404 w 2404"/>
                  <a:gd name="connsiteY5" fmla="*/ 4980 h 4979"/>
                  <a:gd name="connsiteX6" fmla="*/ 1202 w 2404"/>
                  <a:gd name="connsiteY6" fmla="*/ 498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4" h="4979">
                    <a:moveTo>
                      <a:pt x="1202" y="4980"/>
                    </a:moveTo>
                    <a:lnTo>
                      <a:pt x="0" y="4980"/>
                    </a:lnTo>
                    <a:lnTo>
                      <a:pt x="0" y="0"/>
                    </a:lnTo>
                    <a:lnTo>
                      <a:pt x="1202" y="0"/>
                    </a:lnTo>
                    <a:lnTo>
                      <a:pt x="2404" y="0"/>
                    </a:lnTo>
                    <a:lnTo>
                      <a:pt x="2404" y="4980"/>
                    </a:lnTo>
                    <a:lnTo>
                      <a:pt x="1202" y="49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99" name="图形 7">
              <a:extLst>
                <a:ext uri="{FF2B5EF4-FFF2-40B4-BE49-F238E27FC236}">
                  <a16:creationId xmlns:a16="http://schemas.microsoft.com/office/drawing/2014/main" xmlns="" id="{35167E2A-9B6A-453A-B4FF-9589278E8E1E}"/>
                </a:ext>
              </a:extLst>
            </p:cNvPr>
            <p:cNvGrpSpPr/>
            <p:nvPr/>
          </p:nvGrpSpPr>
          <p:grpSpPr>
            <a:xfrm>
              <a:off x="2893687" y="3554917"/>
              <a:ext cx="6181" cy="6009"/>
              <a:chOff x="2893687" y="3554917"/>
              <a:chExt cx="6181" cy="6009"/>
            </a:xfrm>
            <a:solidFill>
              <a:srgbClr val="B4B4B4"/>
            </a:solidFill>
          </p:grpSpPr>
          <p:sp>
            <p:nvSpPr>
              <p:cNvPr id="1407" name="任意多边形: 形状 1406">
                <a:extLst>
                  <a:ext uri="{FF2B5EF4-FFF2-40B4-BE49-F238E27FC236}">
                    <a16:creationId xmlns:a16="http://schemas.microsoft.com/office/drawing/2014/main" xmlns="" id="{480C0F08-074D-491B-87E8-6886D1B42C38}"/>
                  </a:ext>
                </a:extLst>
              </p:cNvPr>
              <p:cNvSpPr/>
              <p:nvPr/>
            </p:nvSpPr>
            <p:spPr>
              <a:xfrm>
                <a:off x="2896091" y="3557244"/>
                <a:ext cx="1202" cy="1279"/>
              </a:xfrm>
              <a:custGeom>
                <a:avLst/>
                <a:gdLst>
                  <a:gd name="connsiteX0" fmla="*/ 0 w 1202"/>
                  <a:gd name="connsiteY0" fmla="*/ 1280 h 1279"/>
                  <a:gd name="connsiteX1" fmla="*/ 1202 w 1202"/>
                  <a:gd name="connsiteY1" fmla="*/ 1280 h 1279"/>
                  <a:gd name="connsiteX2" fmla="*/ 0 w 1202"/>
                  <a:gd name="connsiteY2" fmla="*/ 78 h 1279"/>
                  <a:gd name="connsiteX3" fmla="*/ 0 w 1202"/>
                  <a:gd name="connsiteY3" fmla="*/ 1280 h 1279"/>
                  <a:gd name="connsiteX4" fmla="*/ 0 w 1202"/>
                  <a:gd name="connsiteY4" fmla="*/ 1280 h 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79">
                    <a:moveTo>
                      <a:pt x="0" y="1280"/>
                    </a:moveTo>
                    <a:cubicBezTo>
                      <a:pt x="1202" y="1280"/>
                      <a:pt x="1202" y="1280"/>
                      <a:pt x="1202" y="1280"/>
                    </a:cubicBezTo>
                    <a:cubicBezTo>
                      <a:pt x="1202" y="78"/>
                      <a:pt x="1202" y="78"/>
                      <a:pt x="0" y="78"/>
                    </a:cubicBezTo>
                    <a:cubicBezTo>
                      <a:pt x="0" y="-94"/>
                      <a:pt x="0" y="-94"/>
                      <a:pt x="0" y="1280"/>
                    </a:cubicBezTo>
                    <a:lnTo>
                      <a:pt x="0" y="128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8" name="任意多边形: 形状 1407">
                <a:extLst>
                  <a:ext uri="{FF2B5EF4-FFF2-40B4-BE49-F238E27FC236}">
                    <a16:creationId xmlns:a16="http://schemas.microsoft.com/office/drawing/2014/main" xmlns="" id="{60978BE5-EFC5-49C6-8349-DEB97C6C8FCA}"/>
                  </a:ext>
                </a:extLst>
              </p:cNvPr>
              <p:cNvSpPr/>
              <p:nvPr/>
            </p:nvSpPr>
            <p:spPr>
              <a:xfrm>
                <a:off x="2893687" y="3554917"/>
                <a:ext cx="6181" cy="6009"/>
              </a:xfrm>
              <a:custGeom>
                <a:avLst/>
                <a:gdLst>
                  <a:gd name="connsiteX0" fmla="*/ 3606 w 6181"/>
                  <a:gd name="connsiteY0" fmla="*/ 6010 h 6009"/>
                  <a:gd name="connsiteX1" fmla="*/ 2404 w 6181"/>
                  <a:gd name="connsiteY1" fmla="*/ 6010 h 6009"/>
                  <a:gd name="connsiteX2" fmla="*/ 2404 w 6181"/>
                  <a:gd name="connsiteY2" fmla="*/ 6010 h 6009"/>
                  <a:gd name="connsiteX3" fmla="*/ 0 w 6181"/>
                  <a:gd name="connsiteY3" fmla="*/ 6010 h 6009"/>
                  <a:gd name="connsiteX4" fmla="*/ 0 w 6181"/>
                  <a:gd name="connsiteY4" fmla="*/ 3606 h 6009"/>
                  <a:gd name="connsiteX5" fmla="*/ 0 w 6181"/>
                  <a:gd name="connsiteY5" fmla="*/ 2404 h 6009"/>
                  <a:gd name="connsiteX6" fmla="*/ 0 w 6181"/>
                  <a:gd name="connsiteY6" fmla="*/ 2404 h 6009"/>
                  <a:gd name="connsiteX7" fmla="*/ 0 w 6181"/>
                  <a:gd name="connsiteY7" fmla="*/ 0 h 6009"/>
                  <a:gd name="connsiteX8" fmla="*/ 2404 w 6181"/>
                  <a:gd name="connsiteY8" fmla="*/ 0 h 6009"/>
                  <a:gd name="connsiteX9" fmla="*/ 2919 w 6181"/>
                  <a:gd name="connsiteY9" fmla="*/ 0 h 6009"/>
                  <a:gd name="connsiteX10" fmla="*/ 2919 w 6181"/>
                  <a:gd name="connsiteY10" fmla="*/ 0 h 6009"/>
                  <a:gd name="connsiteX11" fmla="*/ 5323 w 6181"/>
                  <a:gd name="connsiteY11" fmla="*/ 859 h 6009"/>
                  <a:gd name="connsiteX12" fmla="*/ 5323 w 6181"/>
                  <a:gd name="connsiteY12" fmla="*/ 859 h 6009"/>
                  <a:gd name="connsiteX13" fmla="*/ 6182 w 6181"/>
                  <a:gd name="connsiteY13" fmla="*/ 3606 h 6009"/>
                  <a:gd name="connsiteX14" fmla="*/ 6182 w 6181"/>
                  <a:gd name="connsiteY14" fmla="*/ 3606 h 6009"/>
                  <a:gd name="connsiteX15" fmla="*/ 6182 w 6181"/>
                  <a:gd name="connsiteY15" fmla="*/ 6010 h 6009"/>
                  <a:gd name="connsiteX16" fmla="*/ 3606 w 6181"/>
                  <a:gd name="connsiteY16" fmla="*/ 6010 h 6009"/>
                  <a:gd name="connsiteX17" fmla="*/ 3606 w 6181"/>
                  <a:gd name="connsiteY17" fmla="*/ 6010 h 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009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8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606"/>
                    </a:cubicBezTo>
                    <a:lnTo>
                      <a:pt x="6182" y="3606"/>
                    </a:lnTo>
                    <a:lnTo>
                      <a:pt x="6182" y="6010"/>
                    </a:lnTo>
                    <a:lnTo>
                      <a:pt x="3606" y="6010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0" name="图形 7">
              <a:extLst>
                <a:ext uri="{FF2B5EF4-FFF2-40B4-BE49-F238E27FC236}">
                  <a16:creationId xmlns:a16="http://schemas.microsoft.com/office/drawing/2014/main" xmlns="" id="{5B2B9636-F5CD-4707-81D0-F45D96E97DFA}"/>
                </a:ext>
              </a:extLst>
            </p:cNvPr>
            <p:cNvGrpSpPr/>
            <p:nvPr/>
          </p:nvGrpSpPr>
          <p:grpSpPr>
            <a:xfrm>
              <a:off x="2889909" y="3573634"/>
              <a:ext cx="4808" cy="1373"/>
              <a:chOff x="2889909" y="3573634"/>
              <a:chExt cx="4808" cy="1373"/>
            </a:xfrm>
            <a:solidFill>
              <a:srgbClr val="B4B4B4"/>
            </a:solidFill>
          </p:grpSpPr>
          <p:sp>
            <p:nvSpPr>
              <p:cNvPr id="1405" name="任意多边形: 形状 1404">
                <a:extLst>
                  <a:ext uri="{FF2B5EF4-FFF2-40B4-BE49-F238E27FC236}">
                    <a16:creationId xmlns:a16="http://schemas.microsoft.com/office/drawing/2014/main" xmlns="" id="{250BF110-9255-4AFB-BD0C-ABF7CAFBC529}"/>
                  </a:ext>
                </a:extLst>
              </p:cNvPr>
              <p:cNvSpPr/>
              <p:nvPr/>
            </p:nvSpPr>
            <p:spPr>
              <a:xfrm>
                <a:off x="2892313" y="3573634"/>
                <a:ext cx="17171" cy="1373"/>
              </a:xfrm>
              <a:custGeom>
                <a:avLst/>
                <a:gdLst>
                  <a:gd name="connsiteX0" fmla="*/ 0 w 17171"/>
                  <a:gd name="connsiteY0" fmla="*/ 1374 h 1373"/>
                  <a:gd name="connsiteX1" fmla="*/ 0 w 17171"/>
                  <a:gd name="connsiteY1" fmla="*/ 0 h 1373"/>
                  <a:gd name="connsiteX2" fmla="*/ 0 w 17171"/>
                  <a:gd name="connsiteY2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6" name="任意多边形: 形状 1405">
                <a:extLst>
                  <a:ext uri="{FF2B5EF4-FFF2-40B4-BE49-F238E27FC236}">
                    <a16:creationId xmlns:a16="http://schemas.microsoft.com/office/drawing/2014/main" xmlns="" id="{447D8979-D105-4B97-8A51-15E94CB652B6}"/>
                  </a:ext>
                </a:extLst>
              </p:cNvPr>
              <p:cNvSpPr/>
              <p:nvPr/>
            </p:nvSpPr>
            <p:spPr>
              <a:xfrm>
                <a:off x="2889909" y="3573634"/>
                <a:ext cx="4808" cy="1373"/>
              </a:xfrm>
              <a:custGeom>
                <a:avLst/>
                <a:gdLst>
                  <a:gd name="connsiteX0" fmla="*/ 0 w 4808"/>
                  <a:gd name="connsiteY0" fmla="*/ 1374 h 1373"/>
                  <a:gd name="connsiteX1" fmla="*/ 0 w 4808"/>
                  <a:gd name="connsiteY1" fmla="*/ 0 h 1373"/>
                  <a:gd name="connsiteX2" fmla="*/ 4808 w 4808"/>
                  <a:gd name="connsiteY2" fmla="*/ 0 h 1373"/>
                  <a:gd name="connsiteX3" fmla="*/ 4808 w 4808"/>
                  <a:gd name="connsiteY3" fmla="*/ 1374 h 1373"/>
                  <a:gd name="connsiteX4" fmla="*/ 0 w 4808"/>
                  <a:gd name="connsiteY4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8" h="1373">
                    <a:moveTo>
                      <a:pt x="0" y="1374"/>
                    </a:moveTo>
                    <a:lnTo>
                      <a:pt x="0" y="0"/>
                    </a:lnTo>
                    <a:lnTo>
                      <a:pt x="4808" y="0"/>
                    </a:lnTo>
                    <a:lnTo>
                      <a:pt x="4808" y="1374"/>
                    </a:lnTo>
                    <a:lnTo>
                      <a:pt x="0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1" name="图形 7">
              <a:extLst>
                <a:ext uri="{FF2B5EF4-FFF2-40B4-BE49-F238E27FC236}">
                  <a16:creationId xmlns:a16="http://schemas.microsoft.com/office/drawing/2014/main" xmlns="" id="{EF073BF2-82F5-4018-9CAD-B2393FFD3E92}"/>
                </a:ext>
              </a:extLst>
            </p:cNvPr>
            <p:cNvGrpSpPr/>
            <p:nvPr/>
          </p:nvGrpSpPr>
          <p:grpSpPr>
            <a:xfrm>
              <a:off x="2879778" y="3596644"/>
              <a:ext cx="4979" cy="1202"/>
              <a:chOff x="2879778" y="3596644"/>
              <a:chExt cx="4979" cy="1202"/>
            </a:xfrm>
            <a:solidFill>
              <a:srgbClr val="B4B4B4"/>
            </a:solidFill>
          </p:grpSpPr>
          <p:sp>
            <p:nvSpPr>
              <p:cNvPr id="1403" name="任意多边形: 形状 1402">
                <a:extLst>
                  <a:ext uri="{FF2B5EF4-FFF2-40B4-BE49-F238E27FC236}">
                    <a16:creationId xmlns:a16="http://schemas.microsoft.com/office/drawing/2014/main" xmlns="" id="{BD2925C4-70AE-4C75-8438-96894A6C0E85}"/>
                  </a:ext>
                </a:extLst>
              </p:cNvPr>
              <p:cNvSpPr/>
              <p:nvPr/>
            </p:nvSpPr>
            <p:spPr>
              <a:xfrm>
                <a:off x="2882354" y="3596644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4" name="任意多边形: 形状 1403">
                <a:extLst>
                  <a:ext uri="{FF2B5EF4-FFF2-40B4-BE49-F238E27FC236}">
                    <a16:creationId xmlns:a16="http://schemas.microsoft.com/office/drawing/2014/main" xmlns="" id="{A347EA53-FD23-403B-AD43-65463900BE57}"/>
                  </a:ext>
                </a:extLst>
              </p:cNvPr>
              <p:cNvSpPr/>
              <p:nvPr/>
            </p:nvSpPr>
            <p:spPr>
              <a:xfrm>
                <a:off x="2879778" y="3596644"/>
                <a:ext cx="4979" cy="1202"/>
              </a:xfrm>
              <a:custGeom>
                <a:avLst/>
                <a:gdLst>
                  <a:gd name="connsiteX0" fmla="*/ 4980 w 4979"/>
                  <a:gd name="connsiteY0" fmla="*/ 1202 h 1202"/>
                  <a:gd name="connsiteX1" fmla="*/ 2576 w 4979"/>
                  <a:gd name="connsiteY1" fmla="*/ 1202 h 1202"/>
                  <a:gd name="connsiteX2" fmla="*/ 4980 w 4979"/>
                  <a:gd name="connsiteY2" fmla="*/ 1202 h 1202"/>
                  <a:gd name="connsiteX3" fmla="*/ 2576 w 4979"/>
                  <a:gd name="connsiteY3" fmla="*/ 1202 h 1202"/>
                  <a:gd name="connsiteX4" fmla="*/ 4980 w 4979"/>
                  <a:gd name="connsiteY4" fmla="*/ 1202 h 1202"/>
                  <a:gd name="connsiteX5" fmla="*/ 4980 w 4979"/>
                  <a:gd name="connsiteY5" fmla="*/ 1202 h 1202"/>
                  <a:gd name="connsiteX6" fmla="*/ 0 w 4979"/>
                  <a:gd name="connsiteY6" fmla="*/ 0 h 1202"/>
                  <a:gd name="connsiteX7" fmla="*/ 4808 w 4979"/>
                  <a:gd name="connsiteY7" fmla="*/ 0 h 1202"/>
                  <a:gd name="connsiteX8" fmla="*/ 4808 w 4979"/>
                  <a:gd name="connsiteY8" fmla="*/ 1202 h 1202"/>
                  <a:gd name="connsiteX9" fmla="*/ 0 w 4979"/>
                  <a:gd name="connsiteY9" fmla="*/ 1202 h 1202"/>
                  <a:gd name="connsiteX10" fmla="*/ 0 w 4979"/>
                  <a:gd name="connsiteY10" fmla="*/ 0 h 1202"/>
                  <a:gd name="connsiteX11" fmla="*/ 0 w 4979"/>
                  <a:gd name="connsiteY11" fmla="*/ 0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9" h="1202">
                    <a:moveTo>
                      <a:pt x="4980" y="1202"/>
                    </a:moveTo>
                    <a:lnTo>
                      <a:pt x="2576" y="1202"/>
                    </a:lnTo>
                    <a:lnTo>
                      <a:pt x="4980" y="1202"/>
                    </a:lnTo>
                    <a:lnTo>
                      <a:pt x="2576" y="1202"/>
                    </a:lnTo>
                    <a:lnTo>
                      <a:pt x="4980" y="1202"/>
                    </a:lnTo>
                    <a:lnTo>
                      <a:pt x="4980" y="1202"/>
                    </a:lnTo>
                    <a:close/>
                    <a:moveTo>
                      <a:pt x="0" y="0"/>
                    </a:moveTo>
                    <a:lnTo>
                      <a:pt x="4808" y="0"/>
                    </a:ln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2" name="图形 7">
              <a:extLst>
                <a:ext uri="{FF2B5EF4-FFF2-40B4-BE49-F238E27FC236}">
                  <a16:creationId xmlns:a16="http://schemas.microsoft.com/office/drawing/2014/main" xmlns="" id="{CE4839CE-E01E-4324-8FAC-4A342CD22D77}"/>
                </a:ext>
              </a:extLst>
            </p:cNvPr>
            <p:cNvGrpSpPr/>
            <p:nvPr/>
          </p:nvGrpSpPr>
          <p:grpSpPr>
            <a:xfrm>
              <a:off x="2884930" y="3599213"/>
              <a:ext cx="4808" cy="1208"/>
              <a:chOff x="2884930" y="3599213"/>
              <a:chExt cx="4808" cy="1208"/>
            </a:xfrm>
            <a:solidFill>
              <a:srgbClr val="B4B4B4"/>
            </a:solidFill>
          </p:grpSpPr>
          <p:sp>
            <p:nvSpPr>
              <p:cNvPr id="1401" name="任意多边形: 形状 1400">
                <a:extLst>
                  <a:ext uri="{FF2B5EF4-FFF2-40B4-BE49-F238E27FC236}">
                    <a16:creationId xmlns:a16="http://schemas.microsoft.com/office/drawing/2014/main" xmlns="" id="{C6A696AE-D27F-470A-88E3-53AFE4BA6646}"/>
                  </a:ext>
                </a:extLst>
              </p:cNvPr>
              <p:cNvSpPr/>
              <p:nvPr/>
            </p:nvSpPr>
            <p:spPr>
              <a:xfrm>
                <a:off x="2887334" y="3599213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2" name="任意多边形: 形状 1401">
                <a:extLst>
                  <a:ext uri="{FF2B5EF4-FFF2-40B4-BE49-F238E27FC236}">
                    <a16:creationId xmlns:a16="http://schemas.microsoft.com/office/drawing/2014/main" xmlns="" id="{1829EC69-968E-4761-8EA5-09F3D8FB3D34}"/>
                  </a:ext>
                </a:extLst>
              </p:cNvPr>
              <p:cNvSpPr/>
              <p:nvPr/>
            </p:nvSpPr>
            <p:spPr>
              <a:xfrm>
                <a:off x="2884930" y="3599220"/>
                <a:ext cx="4808" cy="1201"/>
              </a:xfrm>
              <a:custGeom>
                <a:avLst/>
                <a:gdLst>
                  <a:gd name="connsiteX0" fmla="*/ 4808 w 4808"/>
                  <a:gd name="connsiteY0" fmla="*/ 1030 h 1201"/>
                  <a:gd name="connsiteX1" fmla="*/ 2404 w 4808"/>
                  <a:gd name="connsiteY1" fmla="*/ 1030 h 1201"/>
                  <a:gd name="connsiteX2" fmla="*/ 4808 w 4808"/>
                  <a:gd name="connsiteY2" fmla="*/ 1030 h 1201"/>
                  <a:gd name="connsiteX3" fmla="*/ 2404 w 4808"/>
                  <a:gd name="connsiteY3" fmla="*/ 1030 h 1201"/>
                  <a:gd name="connsiteX4" fmla="*/ 4808 w 4808"/>
                  <a:gd name="connsiteY4" fmla="*/ 1030 h 1201"/>
                  <a:gd name="connsiteX5" fmla="*/ 4808 w 4808"/>
                  <a:gd name="connsiteY5" fmla="*/ 1030 h 1201"/>
                  <a:gd name="connsiteX6" fmla="*/ 0 w 4808"/>
                  <a:gd name="connsiteY6" fmla="*/ 1202 h 1201"/>
                  <a:gd name="connsiteX7" fmla="*/ 0 w 4808"/>
                  <a:gd name="connsiteY7" fmla="*/ 0 h 1201"/>
                  <a:gd name="connsiteX8" fmla="*/ 0 w 4808"/>
                  <a:gd name="connsiteY8" fmla="*/ 0 h 1201"/>
                  <a:gd name="connsiteX9" fmla="*/ 4808 w 4808"/>
                  <a:gd name="connsiteY9" fmla="*/ 0 h 1201"/>
                  <a:gd name="connsiteX10" fmla="*/ 4808 w 4808"/>
                  <a:gd name="connsiteY10" fmla="*/ 0 h 1201"/>
                  <a:gd name="connsiteX11" fmla="*/ 4808 w 4808"/>
                  <a:gd name="connsiteY11" fmla="*/ 0 h 1201"/>
                  <a:gd name="connsiteX12" fmla="*/ 4808 w 4808"/>
                  <a:gd name="connsiteY12" fmla="*/ 1202 h 1201"/>
                  <a:gd name="connsiteX13" fmla="*/ 4808 w 4808"/>
                  <a:gd name="connsiteY13" fmla="*/ 1202 h 1201"/>
                  <a:gd name="connsiteX14" fmla="*/ 0 w 4808"/>
                  <a:gd name="connsiteY14" fmla="*/ 1202 h 1201"/>
                  <a:gd name="connsiteX15" fmla="*/ 0 w 4808"/>
                  <a:gd name="connsiteY15" fmla="*/ 1202 h 1201"/>
                  <a:gd name="connsiteX16" fmla="*/ 0 w 4808"/>
                  <a:gd name="connsiteY16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08" h="1201">
                    <a:moveTo>
                      <a:pt x="4808" y="1030"/>
                    </a:moveTo>
                    <a:lnTo>
                      <a:pt x="2404" y="1030"/>
                    </a:lnTo>
                    <a:lnTo>
                      <a:pt x="4808" y="1030"/>
                    </a:lnTo>
                    <a:lnTo>
                      <a:pt x="2404" y="1030"/>
                    </a:lnTo>
                    <a:lnTo>
                      <a:pt x="4808" y="1030"/>
                    </a:lnTo>
                    <a:lnTo>
                      <a:pt x="4808" y="1030"/>
                    </a:lnTo>
                    <a:close/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lnTo>
                      <a:pt x="4808" y="0"/>
                    </a:lnTo>
                    <a:lnTo>
                      <a:pt x="4808" y="0"/>
                    </a:lnTo>
                    <a:cubicBezTo>
                      <a:pt x="4808" y="0"/>
                      <a:pt x="4808" y="17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3" name="图形 7">
              <a:extLst>
                <a:ext uri="{FF2B5EF4-FFF2-40B4-BE49-F238E27FC236}">
                  <a16:creationId xmlns:a16="http://schemas.microsoft.com/office/drawing/2014/main" xmlns="" id="{BA2FA101-E204-466A-9FC4-CB3780154725}"/>
                </a:ext>
              </a:extLst>
            </p:cNvPr>
            <p:cNvGrpSpPr/>
            <p:nvPr/>
          </p:nvGrpSpPr>
          <p:grpSpPr>
            <a:xfrm>
              <a:off x="2881152" y="3608149"/>
              <a:ext cx="6010" cy="6010"/>
              <a:chOff x="2881152" y="3608149"/>
              <a:chExt cx="6010" cy="6010"/>
            </a:xfrm>
            <a:solidFill>
              <a:srgbClr val="B4B4B4"/>
            </a:solidFill>
          </p:grpSpPr>
          <p:sp>
            <p:nvSpPr>
              <p:cNvPr id="1399" name="任意多边形: 形状 1398">
                <a:extLst>
                  <a:ext uri="{FF2B5EF4-FFF2-40B4-BE49-F238E27FC236}">
                    <a16:creationId xmlns:a16="http://schemas.microsoft.com/office/drawing/2014/main" xmlns="" id="{1F8A8F51-2B98-46D9-8DD4-E98B74F733C6}"/>
                  </a:ext>
                </a:extLst>
              </p:cNvPr>
              <p:cNvSpPr/>
              <p:nvPr/>
            </p:nvSpPr>
            <p:spPr>
              <a:xfrm>
                <a:off x="2883649" y="3610554"/>
                <a:ext cx="1280" cy="1201"/>
              </a:xfrm>
              <a:custGeom>
                <a:avLst/>
                <a:gdLst>
                  <a:gd name="connsiteX0" fmla="*/ 1280 w 1280"/>
                  <a:gd name="connsiteY0" fmla="*/ 1202 h 1201"/>
                  <a:gd name="connsiteX1" fmla="*/ 1280 w 1280"/>
                  <a:gd name="connsiteY1" fmla="*/ 0 h 1201"/>
                  <a:gd name="connsiteX2" fmla="*/ 78 w 1280"/>
                  <a:gd name="connsiteY2" fmla="*/ 0 h 1201"/>
                  <a:gd name="connsiteX3" fmla="*/ 1280 w 1280"/>
                  <a:gd name="connsiteY3" fmla="*/ 1202 h 1201"/>
                  <a:gd name="connsiteX4" fmla="*/ 1280 w 1280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1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0" name="任意多边形: 形状 1399">
                <a:extLst>
                  <a:ext uri="{FF2B5EF4-FFF2-40B4-BE49-F238E27FC236}">
                    <a16:creationId xmlns:a16="http://schemas.microsoft.com/office/drawing/2014/main" xmlns="" id="{6F180F13-C328-4709-9BBA-89A8C0A214D1}"/>
                  </a:ext>
                </a:extLst>
              </p:cNvPr>
              <p:cNvSpPr/>
              <p:nvPr/>
            </p:nvSpPr>
            <p:spPr>
              <a:xfrm>
                <a:off x="2881152" y="3608149"/>
                <a:ext cx="6010" cy="6010"/>
              </a:xfrm>
              <a:custGeom>
                <a:avLst/>
                <a:gdLst>
                  <a:gd name="connsiteX0" fmla="*/ 3778 w 6010"/>
                  <a:gd name="connsiteY0" fmla="*/ 6010 h 6010"/>
                  <a:gd name="connsiteX1" fmla="*/ 3263 w 6010"/>
                  <a:gd name="connsiteY1" fmla="*/ 6010 h 6010"/>
                  <a:gd name="connsiteX2" fmla="*/ 3263 w 6010"/>
                  <a:gd name="connsiteY2" fmla="*/ 6010 h 6010"/>
                  <a:gd name="connsiteX3" fmla="*/ 859 w 6010"/>
                  <a:gd name="connsiteY3" fmla="*/ 5152 h 6010"/>
                  <a:gd name="connsiteX4" fmla="*/ 859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778 w 6010"/>
                  <a:gd name="connsiteY16" fmla="*/ 6010 h 6010"/>
                  <a:gd name="connsiteX17" fmla="*/ 3778 w 6010"/>
                  <a:gd name="connsiteY17" fmla="*/ 6010 h 6010"/>
                  <a:gd name="connsiteX18" fmla="*/ 3778 w 6010"/>
                  <a:gd name="connsiteY18" fmla="*/ 3606 h 6010"/>
                  <a:gd name="connsiteX19" fmla="*/ 3778 w 6010"/>
                  <a:gd name="connsiteY19" fmla="*/ 2919 h 6010"/>
                  <a:gd name="connsiteX20" fmla="*/ 3778 w 6010"/>
                  <a:gd name="connsiteY20" fmla="*/ 3606 h 6010"/>
                  <a:gd name="connsiteX21" fmla="*/ 3778 w 6010"/>
                  <a:gd name="connsiteY21" fmla="*/ 3606 h 6010"/>
                  <a:gd name="connsiteX22" fmla="*/ 3778 w 6010"/>
                  <a:gd name="connsiteY22" fmla="*/ 1374 h 6010"/>
                  <a:gd name="connsiteX23" fmla="*/ 3778 w 6010"/>
                  <a:gd name="connsiteY23" fmla="*/ 1202 h 6010"/>
                  <a:gd name="connsiteX24" fmla="*/ 3778 w 6010"/>
                  <a:gd name="connsiteY24" fmla="*/ 1374 h 6010"/>
                  <a:gd name="connsiteX25" fmla="*/ 3778 w 6010"/>
                  <a:gd name="connsiteY25" fmla="*/ 1374 h 6010"/>
                  <a:gd name="connsiteX26" fmla="*/ 3778 w 6010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4" name="图形 7">
              <a:extLst>
                <a:ext uri="{FF2B5EF4-FFF2-40B4-BE49-F238E27FC236}">
                  <a16:creationId xmlns:a16="http://schemas.microsoft.com/office/drawing/2014/main" xmlns="" id="{BA6BF44B-00D1-476F-A3E6-C212B061ABC7}"/>
                </a:ext>
              </a:extLst>
            </p:cNvPr>
            <p:cNvGrpSpPr/>
            <p:nvPr/>
          </p:nvGrpSpPr>
          <p:grpSpPr>
            <a:xfrm>
              <a:off x="2884930" y="3608149"/>
              <a:ext cx="6009" cy="6010"/>
              <a:chOff x="2884930" y="3608149"/>
              <a:chExt cx="6009" cy="6010"/>
            </a:xfrm>
            <a:solidFill>
              <a:srgbClr val="B4B4B4"/>
            </a:solidFill>
          </p:grpSpPr>
          <p:sp>
            <p:nvSpPr>
              <p:cNvPr id="1397" name="任意多边形: 形状 1396">
                <a:extLst>
                  <a:ext uri="{FF2B5EF4-FFF2-40B4-BE49-F238E27FC236}">
                    <a16:creationId xmlns:a16="http://schemas.microsoft.com/office/drawing/2014/main" xmlns="" id="{A6D72B5C-76FF-44CB-8687-9D82074FF4AC}"/>
                  </a:ext>
                </a:extLst>
              </p:cNvPr>
              <p:cNvSpPr/>
              <p:nvPr/>
            </p:nvSpPr>
            <p:spPr>
              <a:xfrm>
                <a:off x="2887427" y="3610554"/>
                <a:ext cx="1280" cy="1201"/>
              </a:xfrm>
              <a:custGeom>
                <a:avLst/>
                <a:gdLst>
                  <a:gd name="connsiteX0" fmla="*/ 1280 w 1280"/>
                  <a:gd name="connsiteY0" fmla="*/ 1202 h 1201"/>
                  <a:gd name="connsiteX1" fmla="*/ 1280 w 1280"/>
                  <a:gd name="connsiteY1" fmla="*/ 0 h 1201"/>
                  <a:gd name="connsiteX2" fmla="*/ 78 w 1280"/>
                  <a:gd name="connsiteY2" fmla="*/ 0 h 1201"/>
                  <a:gd name="connsiteX3" fmla="*/ 1280 w 1280"/>
                  <a:gd name="connsiteY3" fmla="*/ 1202 h 1201"/>
                  <a:gd name="connsiteX4" fmla="*/ 1280 w 1280"/>
                  <a:gd name="connsiteY4" fmla="*/ 1202 h 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1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8" name="任意多边形: 形状 1397">
                <a:extLst>
                  <a:ext uri="{FF2B5EF4-FFF2-40B4-BE49-F238E27FC236}">
                    <a16:creationId xmlns:a16="http://schemas.microsoft.com/office/drawing/2014/main" xmlns="" id="{2E737436-BCE9-4BE4-9E12-BB882D5C24F1}"/>
                  </a:ext>
                </a:extLst>
              </p:cNvPr>
              <p:cNvSpPr/>
              <p:nvPr/>
            </p:nvSpPr>
            <p:spPr>
              <a:xfrm>
                <a:off x="2884930" y="3608149"/>
                <a:ext cx="6009" cy="6010"/>
              </a:xfrm>
              <a:custGeom>
                <a:avLst/>
                <a:gdLst>
                  <a:gd name="connsiteX0" fmla="*/ 3778 w 6009"/>
                  <a:gd name="connsiteY0" fmla="*/ 6010 h 6010"/>
                  <a:gd name="connsiteX1" fmla="*/ 3263 w 6009"/>
                  <a:gd name="connsiteY1" fmla="*/ 6010 h 6010"/>
                  <a:gd name="connsiteX2" fmla="*/ 3263 w 6009"/>
                  <a:gd name="connsiteY2" fmla="*/ 6010 h 6010"/>
                  <a:gd name="connsiteX3" fmla="*/ 859 w 6009"/>
                  <a:gd name="connsiteY3" fmla="*/ 5152 h 6010"/>
                  <a:gd name="connsiteX4" fmla="*/ 859 w 6009"/>
                  <a:gd name="connsiteY4" fmla="*/ 5152 h 6010"/>
                  <a:gd name="connsiteX5" fmla="*/ 0 w 6009"/>
                  <a:gd name="connsiteY5" fmla="*/ 2404 h 6010"/>
                  <a:gd name="connsiteX6" fmla="*/ 0 w 6009"/>
                  <a:gd name="connsiteY6" fmla="*/ 2404 h 6010"/>
                  <a:gd name="connsiteX7" fmla="*/ 0 w 6009"/>
                  <a:gd name="connsiteY7" fmla="*/ 0 h 6010"/>
                  <a:gd name="connsiteX8" fmla="*/ 2404 w 6009"/>
                  <a:gd name="connsiteY8" fmla="*/ 0 h 6010"/>
                  <a:gd name="connsiteX9" fmla="*/ 3606 w 6009"/>
                  <a:gd name="connsiteY9" fmla="*/ 0 h 6010"/>
                  <a:gd name="connsiteX10" fmla="*/ 3606 w 6009"/>
                  <a:gd name="connsiteY10" fmla="*/ 0 h 6010"/>
                  <a:gd name="connsiteX11" fmla="*/ 6010 w 6009"/>
                  <a:gd name="connsiteY11" fmla="*/ 0 h 6010"/>
                  <a:gd name="connsiteX12" fmla="*/ 6010 w 6009"/>
                  <a:gd name="connsiteY12" fmla="*/ 2404 h 6010"/>
                  <a:gd name="connsiteX13" fmla="*/ 6010 w 6009"/>
                  <a:gd name="connsiteY13" fmla="*/ 3606 h 6010"/>
                  <a:gd name="connsiteX14" fmla="*/ 6010 w 6009"/>
                  <a:gd name="connsiteY14" fmla="*/ 3606 h 6010"/>
                  <a:gd name="connsiteX15" fmla="*/ 6010 w 6009"/>
                  <a:gd name="connsiteY15" fmla="*/ 6010 h 6010"/>
                  <a:gd name="connsiteX16" fmla="*/ 3778 w 6009"/>
                  <a:gd name="connsiteY16" fmla="*/ 6010 h 6010"/>
                  <a:gd name="connsiteX17" fmla="*/ 3778 w 6009"/>
                  <a:gd name="connsiteY17" fmla="*/ 6010 h 6010"/>
                  <a:gd name="connsiteX18" fmla="*/ 3778 w 6009"/>
                  <a:gd name="connsiteY18" fmla="*/ 3606 h 6010"/>
                  <a:gd name="connsiteX19" fmla="*/ 3778 w 6009"/>
                  <a:gd name="connsiteY19" fmla="*/ 2919 h 6010"/>
                  <a:gd name="connsiteX20" fmla="*/ 3778 w 6009"/>
                  <a:gd name="connsiteY20" fmla="*/ 3606 h 6010"/>
                  <a:gd name="connsiteX21" fmla="*/ 3778 w 6009"/>
                  <a:gd name="connsiteY21" fmla="*/ 3606 h 6010"/>
                  <a:gd name="connsiteX22" fmla="*/ 3778 w 6009"/>
                  <a:gd name="connsiteY22" fmla="*/ 1374 h 6010"/>
                  <a:gd name="connsiteX23" fmla="*/ 3778 w 6009"/>
                  <a:gd name="connsiteY23" fmla="*/ 1374 h 6010"/>
                  <a:gd name="connsiteX24" fmla="*/ 3778 w 6009"/>
                  <a:gd name="connsiteY24" fmla="*/ 1374 h 6010"/>
                  <a:gd name="connsiteX25" fmla="*/ 3778 w 6009"/>
                  <a:gd name="connsiteY25" fmla="*/ 1374 h 6010"/>
                  <a:gd name="connsiteX26" fmla="*/ 3778 w 6009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09" h="6010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919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5" name="图形 7">
              <a:extLst>
                <a:ext uri="{FF2B5EF4-FFF2-40B4-BE49-F238E27FC236}">
                  <a16:creationId xmlns:a16="http://schemas.microsoft.com/office/drawing/2014/main" xmlns="" id="{FE8A51AA-79DE-4980-A2B6-E17E09171A1D}"/>
                </a:ext>
              </a:extLst>
            </p:cNvPr>
            <p:cNvGrpSpPr/>
            <p:nvPr/>
          </p:nvGrpSpPr>
          <p:grpSpPr>
            <a:xfrm>
              <a:off x="2901242" y="3600422"/>
              <a:ext cx="4808" cy="1202"/>
              <a:chOff x="2901242" y="3600422"/>
              <a:chExt cx="4808" cy="1202"/>
            </a:xfrm>
            <a:solidFill>
              <a:srgbClr val="B4B4B4"/>
            </a:solidFill>
          </p:grpSpPr>
          <p:sp>
            <p:nvSpPr>
              <p:cNvPr id="1395" name="任意多边形: 形状 1394">
                <a:extLst>
                  <a:ext uri="{FF2B5EF4-FFF2-40B4-BE49-F238E27FC236}">
                    <a16:creationId xmlns:a16="http://schemas.microsoft.com/office/drawing/2014/main" xmlns="" id="{9F9AC856-A8DE-448A-A2FD-8FD01FC9545C}"/>
                  </a:ext>
                </a:extLst>
              </p:cNvPr>
              <p:cNvSpPr/>
              <p:nvPr/>
            </p:nvSpPr>
            <p:spPr>
              <a:xfrm>
                <a:off x="2903818" y="3600422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6" name="任意多边形: 形状 1395">
                <a:extLst>
                  <a:ext uri="{FF2B5EF4-FFF2-40B4-BE49-F238E27FC236}">
                    <a16:creationId xmlns:a16="http://schemas.microsoft.com/office/drawing/2014/main" xmlns="" id="{B780DC2E-4170-4595-943B-DF0C894B752C}"/>
                  </a:ext>
                </a:extLst>
              </p:cNvPr>
              <p:cNvSpPr/>
              <p:nvPr/>
            </p:nvSpPr>
            <p:spPr>
              <a:xfrm>
                <a:off x="2901242" y="3600422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1202"/>
                      <a:pt x="0" y="103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6" name="图形 7">
              <a:extLst>
                <a:ext uri="{FF2B5EF4-FFF2-40B4-BE49-F238E27FC236}">
                  <a16:creationId xmlns:a16="http://schemas.microsoft.com/office/drawing/2014/main" xmlns="" id="{10881154-B67A-4539-8A4E-6EFA2AB32F73}"/>
                </a:ext>
              </a:extLst>
            </p:cNvPr>
            <p:cNvGrpSpPr/>
            <p:nvPr/>
          </p:nvGrpSpPr>
          <p:grpSpPr>
            <a:xfrm>
              <a:off x="2897637" y="3606776"/>
              <a:ext cx="6009" cy="6181"/>
              <a:chOff x="2897637" y="3606776"/>
              <a:chExt cx="6009" cy="6181"/>
            </a:xfrm>
            <a:solidFill>
              <a:srgbClr val="B4B4B4"/>
            </a:solidFill>
          </p:grpSpPr>
          <p:sp>
            <p:nvSpPr>
              <p:cNvPr id="1393" name="任意多边形: 形状 1392">
                <a:extLst>
                  <a:ext uri="{FF2B5EF4-FFF2-40B4-BE49-F238E27FC236}">
                    <a16:creationId xmlns:a16="http://schemas.microsoft.com/office/drawing/2014/main" xmlns="" id="{B4FD22BC-29F2-456B-B581-7A7421B327BF}"/>
                  </a:ext>
                </a:extLst>
              </p:cNvPr>
              <p:cNvSpPr/>
              <p:nvPr/>
            </p:nvSpPr>
            <p:spPr>
              <a:xfrm>
                <a:off x="2900041" y="3609351"/>
                <a:ext cx="1201" cy="1202"/>
              </a:xfrm>
              <a:custGeom>
                <a:avLst/>
                <a:gdLst>
                  <a:gd name="connsiteX0" fmla="*/ 1202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1202 h 1202"/>
                  <a:gd name="connsiteX3" fmla="*/ 1202 w 1201"/>
                  <a:gd name="connsiteY3" fmla="*/ 1202 h 1202"/>
                  <a:gd name="connsiteX4" fmla="*/ 1202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1202" y="1202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1202"/>
                    </a:ln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4" name="任意多边形: 形状 1393">
                <a:extLst>
                  <a:ext uri="{FF2B5EF4-FFF2-40B4-BE49-F238E27FC236}">
                    <a16:creationId xmlns:a16="http://schemas.microsoft.com/office/drawing/2014/main" xmlns="" id="{34ADB59B-8861-40AA-849D-CB6B06A876D2}"/>
                  </a:ext>
                </a:extLst>
              </p:cNvPr>
              <p:cNvSpPr/>
              <p:nvPr/>
            </p:nvSpPr>
            <p:spPr>
              <a:xfrm>
                <a:off x="2897637" y="3606776"/>
                <a:ext cx="6009" cy="6181"/>
              </a:xfrm>
              <a:custGeom>
                <a:avLst/>
                <a:gdLst>
                  <a:gd name="connsiteX0" fmla="*/ 3606 w 6009"/>
                  <a:gd name="connsiteY0" fmla="*/ 6182 h 6181"/>
                  <a:gd name="connsiteX1" fmla="*/ 0 w 6009"/>
                  <a:gd name="connsiteY1" fmla="*/ 6182 h 6181"/>
                  <a:gd name="connsiteX2" fmla="*/ 0 w 6009"/>
                  <a:gd name="connsiteY2" fmla="*/ 3778 h 6181"/>
                  <a:gd name="connsiteX3" fmla="*/ 3606 w 6009"/>
                  <a:gd name="connsiteY3" fmla="*/ 0 h 6181"/>
                  <a:gd name="connsiteX4" fmla="*/ 3606 w 6009"/>
                  <a:gd name="connsiteY4" fmla="*/ 0 h 6181"/>
                  <a:gd name="connsiteX5" fmla="*/ 6010 w 6009"/>
                  <a:gd name="connsiteY5" fmla="*/ 0 h 6181"/>
                  <a:gd name="connsiteX6" fmla="*/ 6010 w 6009"/>
                  <a:gd name="connsiteY6" fmla="*/ 2404 h 6181"/>
                  <a:gd name="connsiteX7" fmla="*/ 6010 w 6009"/>
                  <a:gd name="connsiteY7" fmla="*/ 3606 h 6181"/>
                  <a:gd name="connsiteX8" fmla="*/ 6010 w 6009"/>
                  <a:gd name="connsiteY8" fmla="*/ 3606 h 6181"/>
                  <a:gd name="connsiteX9" fmla="*/ 6010 w 6009"/>
                  <a:gd name="connsiteY9" fmla="*/ 6010 h 6181"/>
                  <a:gd name="connsiteX10" fmla="*/ 3606 w 6009"/>
                  <a:gd name="connsiteY10" fmla="*/ 6010 h 6181"/>
                  <a:gd name="connsiteX11" fmla="*/ 3606 w 6009"/>
                  <a:gd name="connsiteY11" fmla="*/ 6182 h 6181"/>
                  <a:gd name="connsiteX12" fmla="*/ 3606 w 6009"/>
                  <a:gd name="connsiteY12" fmla="*/ 3778 h 6181"/>
                  <a:gd name="connsiteX13" fmla="*/ 3606 w 6009"/>
                  <a:gd name="connsiteY13" fmla="*/ 1373 h 6181"/>
                  <a:gd name="connsiteX14" fmla="*/ 3606 w 6009"/>
                  <a:gd name="connsiteY14" fmla="*/ 3778 h 6181"/>
                  <a:gd name="connsiteX15" fmla="*/ 3606 w 6009"/>
                  <a:gd name="connsiteY15" fmla="*/ 3778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6181">
                    <a:moveTo>
                      <a:pt x="3606" y="6182"/>
                    </a:moveTo>
                    <a:lnTo>
                      <a:pt x="0" y="6182"/>
                    </a:lnTo>
                    <a:lnTo>
                      <a:pt x="0" y="3778"/>
                    </a:lnTo>
                    <a:cubicBezTo>
                      <a:pt x="172" y="172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6010" y="2404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606" y="6010"/>
                    </a:lnTo>
                    <a:lnTo>
                      <a:pt x="3606" y="6182"/>
                    </a:lnTo>
                    <a:close/>
                    <a:moveTo>
                      <a:pt x="3606" y="3778"/>
                    </a:moveTo>
                    <a:lnTo>
                      <a:pt x="3606" y="1373"/>
                    </a:lnTo>
                    <a:lnTo>
                      <a:pt x="3606" y="3778"/>
                    </a:lnTo>
                    <a:lnTo>
                      <a:pt x="3606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7" name="图形 7">
              <a:extLst>
                <a:ext uri="{FF2B5EF4-FFF2-40B4-BE49-F238E27FC236}">
                  <a16:creationId xmlns:a16="http://schemas.microsoft.com/office/drawing/2014/main" xmlns="" id="{96F26DC8-BECB-4AF5-9652-C99C69BBE04D}"/>
                </a:ext>
              </a:extLst>
            </p:cNvPr>
            <p:cNvGrpSpPr/>
            <p:nvPr/>
          </p:nvGrpSpPr>
          <p:grpSpPr>
            <a:xfrm>
              <a:off x="2890167" y="3628412"/>
              <a:ext cx="6096" cy="6525"/>
              <a:chOff x="2890167" y="3628412"/>
              <a:chExt cx="6096" cy="6525"/>
            </a:xfrm>
            <a:solidFill>
              <a:srgbClr val="B4B4B4"/>
            </a:solidFill>
          </p:grpSpPr>
          <p:sp>
            <p:nvSpPr>
              <p:cNvPr id="1391" name="任意多边形: 形状 1390">
                <a:extLst>
                  <a:ext uri="{FF2B5EF4-FFF2-40B4-BE49-F238E27FC236}">
                    <a16:creationId xmlns:a16="http://schemas.microsoft.com/office/drawing/2014/main" xmlns="" id="{3DC4300B-8D4C-4383-921E-7F5EE52DD116}"/>
                  </a:ext>
                </a:extLst>
              </p:cNvPr>
              <p:cNvSpPr/>
              <p:nvPr/>
            </p:nvSpPr>
            <p:spPr>
              <a:xfrm>
                <a:off x="2892485" y="3630816"/>
                <a:ext cx="1201" cy="1280"/>
              </a:xfrm>
              <a:custGeom>
                <a:avLst/>
                <a:gdLst>
                  <a:gd name="connsiteX0" fmla="*/ 1202 w 1201"/>
                  <a:gd name="connsiteY0" fmla="*/ 1202 h 1280"/>
                  <a:gd name="connsiteX1" fmla="*/ 1202 w 1201"/>
                  <a:gd name="connsiteY1" fmla="*/ 0 h 1280"/>
                  <a:gd name="connsiteX2" fmla="*/ 0 w 1201"/>
                  <a:gd name="connsiteY2" fmla="*/ 0 h 1280"/>
                  <a:gd name="connsiteX3" fmla="*/ 1202 w 1201"/>
                  <a:gd name="connsiteY3" fmla="*/ 1202 h 1280"/>
                  <a:gd name="connsiteX4" fmla="*/ 1202 w 1201"/>
                  <a:gd name="connsiteY4" fmla="*/ 1202 h 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80">
                    <a:moveTo>
                      <a:pt x="1202" y="1202"/>
                    </a:moveTo>
                    <a:cubicBezTo>
                      <a:pt x="1202" y="1202"/>
                      <a:pt x="1202" y="1202"/>
                      <a:pt x="12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74"/>
                      <a:pt x="0" y="1374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2" name="任意多边形: 形状 1391">
                <a:extLst>
                  <a:ext uri="{FF2B5EF4-FFF2-40B4-BE49-F238E27FC236}">
                    <a16:creationId xmlns:a16="http://schemas.microsoft.com/office/drawing/2014/main" xmlns="" id="{755AC406-75AC-430D-A453-405B53E7BEE0}"/>
                  </a:ext>
                </a:extLst>
              </p:cNvPr>
              <p:cNvSpPr/>
              <p:nvPr/>
            </p:nvSpPr>
            <p:spPr>
              <a:xfrm>
                <a:off x="2890167" y="3628412"/>
                <a:ext cx="6096" cy="6525"/>
              </a:xfrm>
              <a:custGeom>
                <a:avLst/>
                <a:gdLst>
                  <a:gd name="connsiteX0" fmla="*/ 3177 w 6096"/>
                  <a:gd name="connsiteY0" fmla="*/ 6010 h 6525"/>
                  <a:gd name="connsiteX1" fmla="*/ 3177 w 6096"/>
                  <a:gd name="connsiteY1" fmla="*/ 6010 h 6525"/>
                  <a:gd name="connsiteX2" fmla="*/ 429 w 6096"/>
                  <a:gd name="connsiteY2" fmla="*/ 4636 h 6525"/>
                  <a:gd name="connsiteX3" fmla="*/ 429 w 6096"/>
                  <a:gd name="connsiteY3" fmla="*/ 4636 h 6525"/>
                  <a:gd name="connsiteX4" fmla="*/ 86 w 6096"/>
                  <a:gd name="connsiteY4" fmla="*/ 2404 h 6525"/>
                  <a:gd name="connsiteX5" fmla="*/ 86 w 6096"/>
                  <a:gd name="connsiteY5" fmla="*/ 2404 h 6525"/>
                  <a:gd name="connsiteX6" fmla="*/ 86 w 6096"/>
                  <a:gd name="connsiteY6" fmla="*/ 0 h 6525"/>
                  <a:gd name="connsiteX7" fmla="*/ 2490 w 6096"/>
                  <a:gd name="connsiteY7" fmla="*/ 0 h 6525"/>
                  <a:gd name="connsiteX8" fmla="*/ 3692 w 6096"/>
                  <a:gd name="connsiteY8" fmla="*/ 0 h 6525"/>
                  <a:gd name="connsiteX9" fmla="*/ 3692 w 6096"/>
                  <a:gd name="connsiteY9" fmla="*/ 0 h 6525"/>
                  <a:gd name="connsiteX10" fmla="*/ 6096 w 6096"/>
                  <a:gd name="connsiteY10" fmla="*/ 0 h 6525"/>
                  <a:gd name="connsiteX11" fmla="*/ 6096 w 6096"/>
                  <a:gd name="connsiteY11" fmla="*/ 2404 h 6525"/>
                  <a:gd name="connsiteX12" fmla="*/ 6096 w 6096"/>
                  <a:gd name="connsiteY12" fmla="*/ 3606 h 6525"/>
                  <a:gd name="connsiteX13" fmla="*/ 6096 w 6096"/>
                  <a:gd name="connsiteY13" fmla="*/ 3606 h 6525"/>
                  <a:gd name="connsiteX14" fmla="*/ 6096 w 6096"/>
                  <a:gd name="connsiteY14" fmla="*/ 6525 h 6525"/>
                  <a:gd name="connsiteX15" fmla="*/ 3177 w 6096"/>
                  <a:gd name="connsiteY15" fmla="*/ 6010 h 6525"/>
                  <a:gd name="connsiteX16" fmla="*/ 3177 w 6096"/>
                  <a:gd name="connsiteY16" fmla="*/ 6010 h 6525"/>
                  <a:gd name="connsiteX17" fmla="*/ 3692 w 6096"/>
                  <a:gd name="connsiteY17" fmla="*/ 3606 h 6525"/>
                  <a:gd name="connsiteX18" fmla="*/ 3864 w 6096"/>
                  <a:gd name="connsiteY18" fmla="*/ 2576 h 6525"/>
                  <a:gd name="connsiteX19" fmla="*/ 3692 w 6096"/>
                  <a:gd name="connsiteY19" fmla="*/ 3606 h 6525"/>
                  <a:gd name="connsiteX20" fmla="*/ 3692 w 6096"/>
                  <a:gd name="connsiteY20" fmla="*/ 3606 h 6525"/>
                  <a:gd name="connsiteX21" fmla="*/ 4722 w 6096"/>
                  <a:gd name="connsiteY21" fmla="*/ 2404 h 6525"/>
                  <a:gd name="connsiteX22" fmla="*/ 4207 w 6096"/>
                  <a:gd name="connsiteY22" fmla="*/ 2404 h 6525"/>
                  <a:gd name="connsiteX23" fmla="*/ 4722 w 6096"/>
                  <a:gd name="connsiteY23" fmla="*/ 2404 h 6525"/>
                  <a:gd name="connsiteX24" fmla="*/ 4722 w 6096"/>
                  <a:gd name="connsiteY24" fmla="*/ 2404 h 6525"/>
                  <a:gd name="connsiteX25" fmla="*/ 4035 w 6096"/>
                  <a:gd name="connsiteY25" fmla="*/ 1545 h 6525"/>
                  <a:gd name="connsiteX26" fmla="*/ 4035 w 6096"/>
                  <a:gd name="connsiteY26" fmla="*/ 1202 h 6525"/>
                  <a:gd name="connsiteX27" fmla="*/ 4035 w 6096"/>
                  <a:gd name="connsiteY27" fmla="*/ 1545 h 6525"/>
                  <a:gd name="connsiteX28" fmla="*/ 4035 w 6096"/>
                  <a:gd name="connsiteY28" fmla="*/ 1545 h 6525"/>
                  <a:gd name="connsiteX29" fmla="*/ 4035 w 6096"/>
                  <a:gd name="connsiteY29" fmla="*/ 1545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96" h="6525">
                    <a:moveTo>
                      <a:pt x="3177" y="6010"/>
                    </a:moveTo>
                    <a:lnTo>
                      <a:pt x="3177" y="6010"/>
                    </a:lnTo>
                    <a:cubicBezTo>
                      <a:pt x="2833" y="6010"/>
                      <a:pt x="1288" y="6182"/>
                      <a:pt x="429" y="4636"/>
                    </a:cubicBezTo>
                    <a:lnTo>
                      <a:pt x="429" y="4636"/>
                    </a:lnTo>
                    <a:cubicBezTo>
                      <a:pt x="-258" y="3263"/>
                      <a:pt x="86" y="2919"/>
                      <a:pt x="86" y="2404"/>
                    </a:cubicBezTo>
                    <a:lnTo>
                      <a:pt x="86" y="2404"/>
                    </a:lnTo>
                    <a:lnTo>
                      <a:pt x="86" y="0"/>
                    </a:lnTo>
                    <a:lnTo>
                      <a:pt x="2490" y="0"/>
                    </a:lnTo>
                    <a:cubicBezTo>
                      <a:pt x="2490" y="0"/>
                      <a:pt x="2490" y="0"/>
                      <a:pt x="3692" y="0"/>
                    </a:cubicBezTo>
                    <a:lnTo>
                      <a:pt x="3692" y="0"/>
                    </a:lnTo>
                    <a:lnTo>
                      <a:pt x="6096" y="0"/>
                    </a:lnTo>
                    <a:lnTo>
                      <a:pt x="6096" y="2404"/>
                    </a:lnTo>
                    <a:cubicBezTo>
                      <a:pt x="6096" y="3606"/>
                      <a:pt x="6096" y="3606"/>
                      <a:pt x="6096" y="3606"/>
                    </a:cubicBezTo>
                    <a:lnTo>
                      <a:pt x="6096" y="3606"/>
                    </a:lnTo>
                    <a:lnTo>
                      <a:pt x="6096" y="6525"/>
                    </a:lnTo>
                    <a:lnTo>
                      <a:pt x="3177" y="6010"/>
                    </a:lnTo>
                    <a:lnTo>
                      <a:pt x="3177" y="6010"/>
                    </a:lnTo>
                    <a:close/>
                    <a:moveTo>
                      <a:pt x="3692" y="3606"/>
                    </a:moveTo>
                    <a:lnTo>
                      <a:pt x="3864" y="2576"/>
                    </a:lnTo>
                    <a:lnTo>
                      <a:pt x="3692" y="3606"/>
                    </a:lnTo>
                    <a:lnTo>
                      <a:pt x="3692" y="3606"/>
                    </a:lnTo>
                    <a:close/>
                    <a:moveTo>
                      <a:pt x="4722" y="2404"/>
                    </a:moveTo>
                    <a:lnTo>
                      <a:pt x="4207" y="2404"/>
                    </a:lnTo>
                    <a:lnTo>
                      <a:pt x="4722" y="2404"/>
                    </a:lnTo>
                    <a:lnTo>
                      <a:pt x="4722" y="2404"/>
                    </a:lnTo>
                    <a:close/>
                    <a:moveTo>
                      <a:pt x="4035" y="1545"/>
                    </a:moveTo>
                    <a:lnTo>
                      <a:pt x="4035" y="1202"/>
                    </a:lnTo>
                    <a:lnTo>
                      <a:pt x="4035" y="1545"/>
                    </a:lnTo>
                    <a:lnTo>
                      <a:pt x="4035" y="1545"/>
                    </a:lnTo>
                    <a:lnTo>
                      <a:pt x="4035" y="154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8" name="图形 7">
              <a:extLst>
                <a:ext uri="{FF2B5EF4-FFF2-40B4-BE49-F238E27FC236}">
                  <a16:creationId xmlns:a16="http://schemas.microsoft.com/office/drawing/2014/main" xmlns="" id="{8BA8061F-928B-4C71-917A-6A2B4F01923E}"/>
                </a:ext>
              </a:extLst>
            </p:cNvPr>
            <p:cNvGrpSpPr/>
            <p:nvPr/>
          </p:nvGrpSpPr>
          <p:grpSpPr>
            <a:xfrm>
              <a:off x="2887677" y="3636139"/>
              <a:ext cx="6181" cy="6181"/>
              <a:chOff x="2887677" y="3636139"/>
              <a:chExt cx="6181" cy="6181"/>
            </a:xfrm>
            <a:solidFill>
              <a:srgbClr val="B4B4B4"/>
            </a:solidFill>
          </p:grpSpPr>
          <p:sp>
            <p:nvSpPr>
              <p:cNvPr id="1389" name="任意多边形: 形状 1388">
                <a:extLst>
                  <a:ext uri="{FF2B5EF4-FFF2-40B4-BE49-F238E27FC236}">
                    <a16:creationId xmlns:a16="http://schemas.microsoft.com/office/drawing/2014/main" xmlns="" id="{30D9517D-3528-4C33-8A4D-75949D24681E}"/>
                  </a:ext>
                </a:extLst>
              </p:cNvPr>
              <p:cNvSpPr/>
              <p:nvPr/>
            </p:nvSpPr>
            <p:spPr>
              <a:xfrm>
                <a:off x="2890081" y="3638543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1202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1202"/>
                      <a:pt x="1202" y="1202"/>
                    </a:cubicBezTo>
                    <a:cubicBezTo>
                      <a:pt x="1202" y="0"/>
                      <a:pt x="1202" y="0"/>
                      <a:pt x="0" y="0"/>
                    </a:cubicBezTo>
                    <a:cubicBezTo>
                      <a:pt x="0" y="0"/>
                      <a:pt x="0" y="0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0" name="任意多边形: 形状 1389">
                <a:extLst>
                  <a:ext uri="{FF2B5EF4-FFF2-40B4-BE49-F238E27FC236}">
                    <a16:creationId xmlns:a16="http://schemas.microsoft.com/office/drawing/2014/main" xmlns="" id="{BF71AA21-CA02-4E68-BF02-227A3312A0FE}"/>
                  </a:ext>
                </a:extLst>
              </p:cNvPr>
              <p:cNvSpPr/>
              <p:nvPr/>
            </p:nvSpPr>
            <p:spPr>
              <a:xfrm>
                <a:off x="2887677" y="3636139"/>
                <a:ext cx="6181" cy="6181"/>
              </a:xfrm>
              <a:custGeom>
                <a:avLst/>
                <a:gdLst>
                  <a:gd name="connsiteX0" fmla="*/ 3606 w 6181"/>
                  <a:gd name="connsiteY0" fmla="*/ 6010 h 6181"/>
                  <a:gd name="connsiteX1" fmla="*/ 2404 w 6181"/>
                  <a:gd name="connsiteY1" fmla="*/ 6010 h 6181"/>
                  <a:gd name="connsiteX2" fmla="*/ 2404 w 6181"/>
                  <a:gd name="connsiteY2" fmla="*/ 6010 h 6181"/>
                  <a:gd name="connsiteX3" fmla="*/ 0 w 6181"/>
                  <a:gd name="connsiteY3" fmla="*/ 6010 h 6181"/>
                  <a:gd name="connsiteX4" fmla="*/ 0 w 6181"/>
                  <a:gd name="connsiteY4" fmla="*/ 3606 h 6181"/>
                  <a:gd name="connsiteX5" fmla="*/ 0 w 6181"/>
                  <a:gd name="connsiteY5" fmla="*/ 2404 h 6181"/>
                  <a:gd name="connsiteX6" fmla="*/ 0 w 6181"/>
                  <a:gd name="connsiteY6" fmla="*/ 2404 h 6181"/>
                  <a:gd name="connsiteX7" fmla="*/ 0 w 6181"/>
                  <a:gd name="connsiteY7" fmla="*/ 0 h 6181"/>
                  <a:gd name="connsiteX8" fmla="*/ 2404 w 6181"/>
                  <a:gd name="connsiteY8" fmla="*/ 0 h 6181"/>
                  <a:gd name="connsiteX9" fmla="*/ 2919 w 6181"/>
                  <a:gd name="connsiteY9" fmla="*/ 0 h 6181"/>
                  <a:gd name="connsiteX10" fmla="*/ 2919 w 6181"/>
                  <a:gd name="connsiteY10" fmla="*/ 0 h 6181"/>
                  <a:gd name="connsiteX11" fmla="*/ 5323 w 6181"/>
                  <a:gd name="connsiteY11" fmla="*/ 859 h 6181"/>
                  <a:gd name="connsiteX12" fmla="*/ 5323 w 6181"/>
                  <a:gd name="connsiteY12" fmla="*/ 859 h 6181"/>
                  <a:gd name="connsiteX13" fmla="*/ 6182 w 6181"/>
                  <a:gd name="connsiteY13" fmla="*/ 3778 h 6181"/>
                  <a:gd name="connsiteX14" fmla="*/ 6182 w 6181"/>
                  <a:gd name="connsiteY14" fmla="*/ 3778 h 6181"/>
                  <a:gd name="connsiteX15" fmla="*/ 6182 w 6181"/>
                  <a:gd name="connsiteY15" fmla="*/ 6182 h 6181"/>
                  <a:gd name="connsiteX16" fmla="*/ 3606 w 6181"/>
                  <a:gd name="connsiteY16" fmla="*/ 6182 h 6181"/>
                  <a:gd name="connsiteX17" fmla="*/ 3606 w 6181"/>
                  <a:gd name="connsiteY17" fmla="*/ 6010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1" h="6181">
                    <a:moveTo>
                      <a:pt x="3606" y="6010"/>
                    </a:moveTo>
                    <a:cubicBezTo>
                      <a:pt x="3606" y="6010"/>
                      <a:pt x="3606" y="6010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3606"/>
                    </a:lnTo>
                    <a:cubicBezTo>
                      <a:pt x="0" y="2404"/>
                      <a:pt x="0" y="2404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576" y="0"/>
                      <a:pt x="2747" y="0"/>
                      <a:pt x="2919" y="0"/>
                    </a:cubicBezTo>
                    <a:lnTo>
                      <a:pt x="2919" y="0"/>
                    </a:lnTo>
                    <a:cubicBezTo>
                      <a:pt x="3434" y="0"/>
                      <a:pt x="4121" y="0"/>
                      <a:pt x="5323" y="859"/>
                    </a:cubicBezTo>
                    <a:lnTo>
                      <a:pt x="5323" y="859"/>
                    </a:lnTo>
                    <a:cubicBezTo>
                      <a:pt x="6525" y="2404"/>
                      <a:pt x="6010" y="3091"/>
                      <a:pt x="6182" y="3778"/>
                    </a:cubicBezTo>
                    <a:lnTo>
                      <a:pt x="6182" y="3778"/>
                    </a:lnTo>
                    <a:lnTo>
                      <a:pt x="6182" y="6182"/>
                    </a:lnTo>
                    <a:lnTo>
                      <a:pt x="3606" y="6182"/>
                    </a:lnTo>
                    <a:lnTo>
                      <a:pt x="3606" y="601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09" name="图形 7">
              <a:extLst>
                <a:ext uri="{FF2B5EF4-FFF2-40B4-BE49-F238E27FC236}">
                  <a16:creationId xmlns:a16="http://schemas.microsoft.com/office/drawing/2014/main" xmlns="" id="{560DF7A2-4A68-4B19-8830-059E1F6678E6}"/>
                </a:ext>
              </a:extLst>
            </p:cNvPr>
            <p:cNvGrpSpPr/>
            <p:nvPr/>
          </p:nvGrpSpPr>
          <p:grpSpPr>
            <a:xfrm>
              <a:off x="2903818" y="3638543"/>
              <a:ext cx="1373" cy="4808"/>
              <a:chOff x="2903818" y="3638543"/>
              <a:chExt cx="1373" cy="4808"/>
            </a:xfrm>
            <a:solidFill>
              <a:srgbClr val="B4B4B4"/>
            </a:solidFill>
          </p:grpSpPr>
          <p:sp>
            <p:nvSpPr>
              <p:cNvPr id="1387" name="任意多边形: 形状 1386">
                <a:extLst>
                  <a:ext uri="{FF2B5EF4-FFF2-40B4-BE49-F238E27FC236}">
                    <a16:creationId xmlns:a16="http://schemas.microsoft.com/office/drawing/2014/main" xmlns="" id="{142E6E84-DAD6-4F05-A83D-8276A898144D}"/>
                  </a:ext>
                </a:extLst>
              </p:cNvPr>
              <p:cNvSpPr/>
              <p:nvPr/>
            </p:nvSpPr>
            <p:spPr>
              <a:xfrm>
                <a:off x="2903983" y="3640947"/>
                <a:ext cx="1208" cy="17171"/>
              </a:xfrm>
              <a:custGeom>
                <a:avLst/>
                <a:gdLst>
                  <a:gd name="connsiteX0" fmla="*/ 1209 w 1208"/>
                  <a:gd name="connsiteY0" fmla="*/ 0 h 17171"/>
                  <a:gd name="connsiteX1" fmla="*/ 7 w 1208"/>
                  <a:gd name="connsiteY1" fmla="*/ 0 h 17171"/>
                  <a:gd name="connsiteX2" fmla="*/ 1209 w 1208"/>
                  <a:gd name="connsiteY2" fmla="*/ 0 h 17171"/>
                  <a:gd name="connsiteX3" fmla="*/ 1209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12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-165" y="0"/>
                      <a:pt x="1209" y="0"/>
                    </a:cubicBezTo>
                    <a:lnTo>
                      <a:pt x="1209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8" name="任意多边形: 形状 1387">
                <a:extLst>
                  <a:ext uri="{FF2B5EF4-FFF2-40B4-BE49-F238E27FC236}">
                    <a16:creationId xmlns:a16="http://schemas.microsoft.com/office/drawing/2014/main" xmlns="" id="{42841621-0CE3-4223-8845-75AEB76F0CD4}"/>
                  </a:ext>
                </a:extLst>
              </p:cNvPr>
              <p:cNvSpPr/>
              <p:nvPr/>
            </p:nvSpPr>
            <p:spPr>
              <a:xfrm>
                <a:off x="2903818" y="3638543"/>
                <a:ext cx="1373" cy="4808"/>
              </a:xfrm>
              <a:custGeom>
                <a:avLst/>
                <a:gdLst>
                  <a:gd name="connsiteX0" fmla="*/ 172 w 1373"/>
                  <a:gd name="connsiteY0" fmla="*/ 4808 h 4808"/>
                  <a:gd name="connsiteX1" fmla="*/ 0 w 1373"/>
                  <a:gd name="connsiteY1" fmla="*/ 4808 h 4808"/>
                  <a:gd name="connsiteX2" fmla="*/ 0 w 1373"/>
                  <a:gd name="connsiteY2" fmla="*/ 0 h 4808"/>
                  <a:gd name="connsiteX3" fmla="*/ 1202 w 1373"/>
                  <a:gd name="connsiteY3" fmla="*/ 0 h 4808"/>
                  <a:gd name="connsiteX4" fmla="*/ 1202 w 1373"/>
                  <a:gd name="connsiteY4" fmla="*/ 0 h 4808"/>
                  <a:gd name="connsiteX5" fmla="*/ 1202 w 1373"/>
                  <a:gd name="connsiteY5" fmla="*/ 2404 h 4808"/>
                  <a:gd name="connsiteX6" fmla="*/ 1202 w 1373"/>
                  <a:gd name="connsiteY6" fmla="*/ 4808 h 4808"/>
                  <a:gd name="connsiteX7" fmla="*/ 172 w 1373"/>
                  <a:gd name="connsiteY7" fmla="*/ 4808 h 4808"/>
                  <a:gd name="connsiteX8" fmla="*/ 172 w 1373"/>
                  <a:gd name="connsiteY8" fmla="*/ 4808 h 4808"/>
                  <a:gd name="connsiteX9" fmla="*/ 1374 w 1373"/>
                  <a:gd name="connsiteY9" fmla="*/ 2404 h 4808"/>
                  <a:gd name="connsiteX10" fmla="*/ 1374 w 1373"/>
                  <a:gd name="connsiteY10" fmla="*/ 0 h 4808"/>
                  <a:gd name="connsiteX11" fmla="*/ 1374 w 1373"/>
                  <a:gd name="connsiteY11" fmla="*/ 2404 h 4808"/>
                  <a:gd name="connsiteX12" fmla="*/ 1374 w 1373"/>
                  <a:gd name="connsiteY12" fmla="*/ 2404 h 4808"/>
                  <a:gd name="connsiteX13" fmla="*/ 1374 w 1373"/>
                  <a:gd name="connsiteY13" fmla="*/ 0 h 4808"/>
                  <a:gd name="connsiteX14" fmla="*/ 1374 w 1373"/>
                  <a:gd name="connsiteY14" fmla="*/ 2404 h 4808"/>
                  <a:gd name="connsiteX15" fmla="*/ 1374 w 1373"/>
                  <a:gd name="connsiteY15" fmla="*/ 0 h 4808"/>
                  <a:gd name="connsiteX16" fmla="*/ 1374 w 1373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808">
                    <a:moveTo>
                      <a:pt x="172" y="4808"/>
                    </a:moveTo>
                    <a:lnTo>
                      <a:pt x="0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0" name="图形 7">
              <a:extLst>
                <a:ext uri="{FF2B5EF4-FFF2-40B4-BE49-F238E27FC236}">
                  <a16:creationId xmlns:a16="http://schemas.microsoft.com/office/drawing/2014/main" xmlns="" id="{CD5CBAE2-EB96-4D6B-A583-9F9763239478}"/>
                </a:ext>
              </a:extLst>
            </p:cNvPr>
            <p:cNvGrpSpPr/>
            <p:nvPr/>
          </p:nvGrpSpPr>
          <p:grpSpPr>
            <a:xfrm>
              <a:off x="2887677" y="3663957"/>
              <a:ext cx="4808" cy="1202"/>
              <a:chOff x="2887677" y="3663957"/>
              <a:chExt cx="4808" cy="1202"/>
            </a:xfrm>
            <a:solidFill>
              <a:srgbClr val="B4B4B4"/>
            </a:solidFill>
          </p:grpSpPr>
          <p:sp>
            <p:nvSpPr>
              <p:cNvPr id="1385" name="任意多边形: 形状 1384">
                <a:extLst>
                  <a:ext uri="{FF2B5EF4-FFF2-40B4-BE49-F238E27FC236}">
                    <a16:creationId xmlns:a16="http://schemas.microsoft.com/office/drawing/2014/main" xmlns="" id="{328D5146-30AE-490E-B4F6-3FE1EAEA9A67}"/>
                  </a:ext>
                </a:extLst>
              </p:cNvPr>
              <p:cNvSpPr/>
              <p:nvPr/>
            </p:nvSpPr>
            <p:spPr>
              <a:xfrm>
                <a:off x="2890081" y="3663957"/>
                <a:ext cx="17171" cy="1202"/>
              </a:xfrm>
              <a:custGeom>
                <a:avLst/>
                <a:gdLst>
                  <a:gd name="connsiteX0" fmla="*/ 0 w 17171"/>
                  <a:gd name="connsiteY0" fmla="*/ 1202 h 1202"/>
                  <a:gd name="connsiteX1" fmla="*/ 0 w 17171"/>
                  <a:gd name="connsiteY1" fmla="*/ 0 h 1202"/>
                  <a:gd name="connsiteX2" fmla="*/ 0 w 17171"/>
                  <a:gd name="connsiteY2" fmla="*/ 1202 h 1202"/>
                  <a:gd name="connsiteX3" fmla="*/ 0 w 17171"/>
                  <a:gd name="connsiteY3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2"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cubicBezTo>
                      <a:pt x="0" y="1202"/>
                      <a:pt x="0" y="1202"/>
                      <a:pt x="0" y="1202"/>
                    </a:cubicBez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6" name="任意多边形: 形状 1385">
                <a:extLst>
                  <a:ext uri="{FF2B5EF4-FFF2-40B4-BE49-F238E27FC236}">
                    <a16:creationId xmlns:a16="http://schemas.microsoft.com/office/drawing/2014/main" xmlns="" id="{AB6901F1-E51D-4254-B730-6FEFAAC722A4}"/>
                  </a:ext>
                </a:extLst>
              </p:cNvPr>
              <p:cNvSpPr/>
              <p:nvPr/>
            </p:nvSpPr>
            <p:spPr>
              <a:xfrm>
                <a:off x="2887677" y="3663957"/>
                <a:ext cx="4808" cy="1202"/>
              </a:xfrm>
              <a:custGeom>
                <a:avLst/>
                <a:gdLst>
                  <a:gd name="connsiteX0" fmla="*/ 4808 w 4808"/>
                  <a:gd name="connsiteY0" fmla="*/ 1202 h 1202"/>
                  <a:gd name="connsiteX1" fmla="*/ 2404 w 4808"/>
                  <a:gd name="connsiteY1" fmla="*/ 1202 h 1202"/>
                  <a:gd name="connsiteX2" fmla="*/ 4808 w 4808"/>
                  <a:gd name="connsiteY2" fmla="*/ 1202 h 1202"/>
                  <a:gd name="connsiteX3" fmla="*/ 2404 w 4808"/>
                  <a:gd name="connsiteY3" fmla="*/ 1202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0 h 1202"/>
                  <a:gd name="connsiteX8" fmla="*/ 0 w 4808"/>
                  <a:gd name="connsiteY8" fmla="*/ 0 h 1202"/>
                  <a:gd name="connsiteX9" fmla="*/ 4808 w 4808"/>
                  <a:gd name="connsiteY9" fmla="*/ 0 h 1202"/>
                  <a:gd name="connsiteX10" fmla="*/ 4808 w 4808"/>
                  <a:gd name="connsiteY10" fmla="*/ 1202 h 1202"/>
                  <a:gd name="connsiteX11" fmla="*/ 4808 w 4808"/>
                  <a:gd name="connsiteY11" fmla="*/ 1202 h 1202"/>
                  <a:gd name="connsiteX12" fmla="*/ 0 w 4808"/>
                  <a:gd name="connsiteY12" fmla="*/ 1202 h 1202"/>
                  <a:gd name="connsiteX13" fmla="*/ 0 w 4808"/>
                  <a:gd name="connsiteY13" fmla="*/ 1202 h 1202"/>
                  <a:gd name="connsiteX14" fmla="*/ 0 w 4808"/>
                  <a:gd name="connsiteY1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" h="1202">
                    <a:moveTo>
                      <a:pt x="4808" y="1202"/>
                    </a:moveTo>
                    <a:lnTo>
                      <a:pt x="2404" y="1202"/>
                    </a:lnTo>
                    <a:lnTo>
                      <a:pt x="4808" y="1202"/>
                    </a:lnTo>
                    <a:lnTo>
                      <a:pt x="2404" y="1202"/>
                    </a:lnTo>
                    <a:lnTo>
                      <a:pt x="4808" y="1202"/>
                    </a:lnTo>
                    <a:lnTo>
                      <a:pt x="4808" y="1202"/>
                    </a:lnTo>
                    <a:close/>
                    <a:moveTo>
                      <a:pt x="0" y="1202"/>
                    </a:moveTo>
                    <a:cubicBezTo>
                      <a:pt x="0" y="1202"/>
                      <a:pt x="0" y="1202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1202"/>
                      <a:pt x="4808" y="1202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1" name="图形 7">
              <a:extLst>
                <a:ext uri="{FF2B5EF4-FFF2-40B4-BE49-F238E27FC236}">
                  <a16:creationId xmlns:a16="http://schemas.microsoft.com/office/drawing/2014/main" xmlns="" id="{FA1FB69D-FB89-4B2A-BDB0-18802C0DBBCD}"/>
                </a:ext>
              </a:extLst>
            </p:cNvPr>
            <p:cNvGrpSpPr/>
            <p:nvPr/>
          </p:nvGrpSpPr>
          <p:grpSpPr>
            <a:xfrm>
              <a:off x="2898838" y="3660179"/>
              <a:ext cx="1280" cy="4808"/>
              <a:chOff x="2898838" y="3660179"/>
              <a:chExt cx="1280" cy="4808"/>
            </a:xfrm>
            <a:solidFill>
              <a:srgbClr val="B4B4B4"/>
            </a:solidFill>
          </p:grpSpPr>
          <p:sp>
            <p:nvSpPr>
              <p:cNvPr id="1383" name="任意多边形: 形状 1382">
                <a:extLst>
                  <a:ext uri="{FF2B5EF4-FFF2-40B4-BE49-F238E27FC236}">
                    <a16:creationId xmlns:a16="http://schemas.microsoft.com/office/drawing/2014/main" xmlns="" id="{B45B2C16-ADF2-431B-B7D5-7298DDB3AFBC}"/>
                  </a:ext>
                </a:extLst>
              </p:cNvPr>
              <p:cNvSpPr/>
              <p:nvPr/>
            </p:nvSpPr>
            <p:spPr>
              <a:xfrm>
                <a:off x="2898838" y="3662583"/>
                <a:ext cx="1208" cy="17171"/>
              </a:xfrm>
              <a:custGeom>
                <a:avLst/>
                <a:gdLst>
                  <a:gd name="connsiteX0" fmla="*/ 0 w 1208"/>
                  <a:gd name="connsiteY0" fmla="*/ 0 h 17171"/>
                  <a:gd name="connsiteX1" fmla="*/ 1202 w 1208"/>
                  <a:gd name="connsiteY1" fmla="*/ 0 h 17171"/>
                  <a:gd name="connsiteX2" fmla="*/ 0 w 1208"/>
                  <a:gd name="connsiteY2" fmla="*/ 0 h 17171"/>
                  <a:gd name="connsiteX3" fmla="*/ 0 w 1208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" h="17171">
                    <a:moveTo>
                      <a:pt x="0" y="0"/>
                    </a:moveTo>
                    <a:cubicBezTo>
                      <a:pt x="1202" y="0"/>
                      <a:pt x="1202" y="0"/>
                      <a:pt x="1202" y="0"/>
                    </a:cubicBezTo>
                    <a:cubicBezTo>
                      <a:pt x="1202" y="0"/>
                      <a:pt x="1374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4" name="任意多边形: 形状 1383">
                <a:extLst>
                  <a:ext uri="{FF2B5EF4-FFF2-40B4-BE49-F238E27FC236}">
                    <a16:creationId xmlns:a16="http://schemas.microsoft.com/office/drawing/2014/main" xmlns="" id="{1AE90BDF-0E82-4F7D-866C-A3CEE1023207}"/>
                  </a:ext>
                </a:extLst>
              </p:cNvPr>
              <p:cNvSpPr/>
              <p:nvPr/>
            </p:nvSpPr>
            <p:spPr>
              <a:xfrm>
                <a:off x="2898838" y="3660179"/>
                <a:ext cx="1280" cy="4808"/>
              </a:xfrm>
              <a:custGeom>
                <a:avLst/>
                <a:gdLst>
                  <a:gd name="connsiteX0" fmla="*/ 0 w 1280"/>
                  <a:gd name="connsiteY0" fmla="*/ 4808 h 4808"/>
                  <a:gd name="connsiteX1" fmla="*/ 0 w 1280"/>
                  <a:gd name="connsiteY1" fmla="*/ 2404 h 4808"/>
                  <a:gd name="connsiteX2" fmla="*/ 0 w 1280"/>
                  <a:gd name="connsiteY2" fmla="*/ 4808 h 4808"/>
                  <a:gd name="connsiteX3" fmla="*/ 0 w 1280"/>
                  <a:gd name="connsiteY3" fmla="*/ 0 h 4808"/>
                  <a:gd name="connsiteX4" fmla="*/ 1202 w 1280"/>
                  <a:gd name="connsiteY4" fmla="*/ 0 h 4808"/>
                  <a:gd name="connsiteX5" fmla="*/ 1202 w 1280"/>
                  <a:gd name="connsiteY5" fmla="*/ 0 h 4808"/>
                  <a:gd name="connsiteX6" fmla="*/ 1202 w 1280"/>
                  <a:gd name="connsiteY6" fmla="*/ 4808 h 4808"/>
                  <a:gd name="connsiteX7" fmla="*/ 0 w 1280"/>
                  <a:gd name="connsiteY7" fmla="*/ 4808 h 4808"/>
                  <a:gd name="connsiteX8" fmla="*/ 0 w 1280"/>
                  <a:gd name="connsiteY8" fmla="*/ 4808 h 4808"/>
                  <a:gd name="connsiteX9" fmla="*/ 0 w 1280"/>
                  <a:gd name="connsiteY9" fmla="*/ 2404 h 4808"/>
                  <a:gd name="connsiteX10" fmla="*/ 0 w 1280"/>
                  <a:gd name="connsiteY10" fmla="*/ 4808 h 4808"/>
                  <a:gd name="connsiteX11" fmla="*/ 0 w 1280"/>
                  <a:gd name="connsiteY11" fmla="*/ 2404 h 4808"/>
                  <a:gd name="connsiteX12" fmla="*/ 0 w 1280"/>
                  <a:gd name="connsiteY12" fmla="*/ 2404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" h="4808">
                    <a:moveTo>
                      <a:pt x="0" y="4808"/>
                    </a:moveTo>
                    <a:lnTo>
                      <a:pt x="0" y="2404"/>
                    </a:lnTo>
                    <a:lnTo>
                      <a:pt x="0" y="4808"/>
                    </a:lnTo>
                    <a:lnTo>
                      <a:pt x="0" y="0"/>
                    </a:lnTo>
                    <a:cubicBezTo>
                      <a:pt x="1202" y="0"/>
                      <a:pt x="1202" y="0"/>
                      <a:pt x="1202" y="0"/>
                    </a:cubicBezTo>
                    <a:lnTo>
                      <a:pt x="1202" y="0"/>
                    </a:lnTo>
                    <a:lnTo>
                      <a:pt x="1202" y="4808"/>
                    </a:lnTo>
                    <a:cubicBezTo>
                      <a:pt x="1374" y="4808"/>
                      <a:pt x="1374" y="4808"/>
                      <a:pt x="0" y="4808"/>
                    </a:cubicBezTo>
                    <a:lnTo>
                      <a:pt x="0" y="4808"/>
                    </a:lnTo>
                    <a:close/>
                    <a:moveTo>
                      <a:pt x="0" y="2404"/>
                    </a:moveTo>
                    <a:lnTo>
                      <a:pt x="0" y="4808"/>
                    </a:lnTo>
                    <a:lnTo>
                      <a:pt x="0" y="2404"/>
                    </a:lnTo>
                    <a:lnTo>
                      <a:pt x="0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2" name="图形 7">
              <a:extLst>
                <a:ext uri="{FF2B5EF4-FFF2-40B4-BE49-F238E27FC236}">
                  <a16:creationId xmlns:a16="http://schemas.microsoft.com/office/drawing/2014/main" xmlns="" id="{748F3683-6792-4DF7-A1B4-8CC1EDEBC569}"/>
                </a:ext>
              </a:extLst>
            </p:cNvPr>
            <p:cNvGrpSpPr/>
            <p:nvPr/>
          </p:nvGrpSpPr>
          <p:grpSpPr>
            <a:xfrm>
              <a:off x="2893172" y="3670311"/>
              <a:ext cx="9444" cy="5323"/>
              <a:chOff x="2893172" y="3670311"/>
              <a:chExt cx="9444" cy="5323"/>
            </a:xfrm>
            <a:solidFill>
              <a:srgbClr val="B4B4B4"/>
            </a:solidFill>
          </p:grpSpPr>
          <p:sp>
            <p:nvSpPr>
              <p:cNvPr id="1381" name="任意多边形: 形状 1380">
                <a:extLst>
                  <a:ext uri="{FF2B5EF4-FFF2-40B4-BE49-F238E27FC236}">
                    <a16:creationId xmlns:a16="http://schemas.microsoft.com/office/drawing/2014/main" xmlns="" id="{325B99D4-036E-4F62-8F98-9271508B43E0}"/>
                  </a:ext>
                </a:extLst>
              </p:cNvPr>
              <p:cNvSpPr/>
              <p:nvPr/>
            </p:nvSpPr>
            <p:spPr>
              <a:xfrm>
                <a:off x="2899010" y="3672715"/>
                <a:ext cx="1202" cy="1373"/>
              </a:xfrm>
              <a:custGeom>
                <a:avLst/>
                <a:gdLst>
                  <a:gd name="connsiteX0" fmla="*/ 1202 w 1202"/>
                  <a:gd name="connsiteY0" fmla="*/ 1374 h 1373"/>
                  <a:gd name="connsiteX1" fmla="*/ 1202 w 1202"/>
                  <a:gd name="connsiteY1" fmla="*/ 0 h 1373"/>
                  <a:gd name="connsiteX2" fmla="*/ 0 w 1202"/>
                  <a:gd name="connsiteY2" fmla="*/ 0 h 1373"/>
                  <a:gd name="connsiteX3" fmla="*/ 1202 w 1202"/>
                  <a:gd name="connsiteY3" fmla="*/ 1374 h 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373">
                    <a:moveTo>
                      <a:pt x="1202" y="1374"/>
                    </a:moveTo>
                    <a:lnTo>
                      <a:pt x="1202" y="0"/>
                    </a:lnTo>
                    <a:lnTo>
                      <a:pt x="0" y="0"/>
                    </a:lnTo>
                    <a:lnTo>
                      <a:pt x="1202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2" name="任意多边形: 形状 1381">
                <a:extLst>
                  <a:ext uri="{FF2B5EF4-FFF2-40B4-BE49-F238E27FC236}">
                    <a16:creationId xmlns:a16="http://schemas.microsoft.com/office/drawing/2014/main" xmlns="" id="{4400BE41-CDCE-4910-93C2-5CA510D0A7E6}"/>
                  </a:ext>
                </a:extLst>
              </p:cNvPr>
              <p:cNvSpPr/>
              <p:nvPr/>
            </p:nvSpPr>
            <p:spPr>
              <a:xfrm>
                <a:off x="2893172" y="3670311"/>
                <a:ext cx="9444" cy="5323"/>
              </a:xfrm>
              <a:custGeom>
                <a:avLst/>
                <a:gdLst>
                  <a:gd name="connsiteX0" fmla="*/ 0 w 9444"/>
                  <a:gd name="connsiteY0" fmla="*/ 0 h 5323"/>
                  <a:gd name="connsiteX1" fmla="*/ 5838 w 9444"/>
                  <a:gd name="connsiteY1" fmla="*/ 0 h 5323"/>
                  <a:gd name="connsiteX2" fmla="*/ 9444 w 9444"/>
                  <a:gd name="connsiteY2" fmla="*/ 0 h 5323"/>
                  <a:gd name="connsiteX3" fmla="*/ 9444 w 9444"/>
                  <a:gd name="connsiteY3" fmla="*/ 2404 h 5323"/>
                  <a:gd name="connsiteX4" fmla="*/ 9444 w 9444"/>
                  <a:gd name="connsiteY4" fmla="*/ 3606 h 5323"/>
                  <a:gd name="connsiteX5" fmla="*/ 7040 w 9444"/>
                  <a:gd name="connsiteY5" fmla="*/ 4636 h 5323"/>
                  <a:gd name="connsiteX6" fmla="*/ 7040 w 9444"/>
                  <a:gd name="connsiteY6" fmla="*/ 4808 h 5323"/>
                  <a:gd name="connsiteX7" fmla="*/ 6697 w 9444"/>
                  <a:gd name="connsiteY7" fmla="*/ 4808 h 5323"/>
                  <a:gd name="connsiteX8" fmla="*/ 5323 w 9444"/>
                  <a:gd name="connsiteY8" fmla="*/ 5323 h 5323"/>
                  <a:gd name="connsiteX9" fmla="*/ 0 w 9444"/>
                  <a:gd name="connsiteY9" fmla="*/ 0 h 5323"/>
                  <a:gd name="connsiteX10" fmla="*/ 0 w 9444"/>
                  <a:gd name="connsiteY10" fmla="*/ 0 h 5323"/>
                  <a:gd name="connsiteX11" fmla="*/ 7040 w 9444"/>
                  <a:gd name="connsiteY11" fmla="*/ 3778 h 5323"/>
                  <a:gd name="connsiteX12" fmla="*/ 8758 w 9444"/>
                  <a:gd name="connsiteY12" fmla="*/ 2061 h 5323"/>
                  <a:gd name="connsiteX13" fmla="*/ 7040 w 9444"/>
                  <a:gd name="connsiteY13" fmla="*/ 3778 h 5323"/>
                  <a:gd name="connsiteX14" fmla="*/ 7040 w 9444"/>
                  <a:gd name="connsiteY14" fmla="*/ 3778 h 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4" h="5323">
                    <a:moveTo>
                      <a:pt x="0" y="0"/>
                    </a:moveTo>
                    <a:lnTo>
                      <a:pt x="5838" y="0"/>
                    </a:lnTo>
                    <a:lnTo>
                      <a:pt x="9444" y="0"/>
                    </a:lnTo>
                    <a:lnTo>
                      <a:pt x="9444" y="2404"/>
                    </a:lnTo>
                    <a:lnTo>
                      <a:pt x="9444" y="3606"/>
                    </a:lnTo>
                    <a:lnTo>
                      <a:pt x="7040" y="4636"/>
                    </a:lnTo>
                    <a:lnTo>
                      <a:pt x="7040" y="4808"/>
                    </a:lnTo>
                    <a:lnTo>
                      <a:pt x="6697" y="4808"/>
                    </a:lnTo>
                    <a:lnTo>
                      <a:pt x="5323" y="532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040" y="3778"/>
                    </a:moveTo>
                    <a:lnTo>
                      <a:pt x="8758" y="2061"/>
                    </a:lnTo>
                    <a:lnTo>
                      <a:pt x="7040" y="3778"/>
                    </a:lnTo>
                    <a:lnTo>
                      <a:pt x="7040" y="377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3" name="图形 7">
              <a:extLst>
                <a:ext uri="{FF2B5EF4-FFF2-40B4-BE49-F238E27FC236}">
                  <a16:creationId xmlns:a16="http://schemas.microsoft.com/office/drawing/2014/main" xmlns="" id="{F1C309F9-1B3A-4798-ADBA-B787D46D23EC}"/>
                </a:ext>
              </a:extLst>
            </p:cNvPr>
            <p:cNvGrpSpPr/>
            <p:nvPr/>
          </p:nvGrpSpPr>
          <p:grpSpPr>
            <a:xfrm>
              <a:off x="2892657" y="3705856"/>
              <a:ext cx="1373" cy="4979"/>
              <a:chOff x="2892657" y="3705856"/>
              <a:chExt cx="1373" cy="4979"/>
            </a:xfrm>
            <a:solidFill>
              <a:srgbClr val="B4B4B4"/>
            </a:solidFill>
          </p:grpSpPr>
          <p:sp>
            <p:nvSpPr>
              <p:cNvPr id="1379" name="任意多边形: 形状 1378">
                <a:extLst>
                  <a:ext uri="{FF2B5EF4-FFF2-40B4-BE49-F238E27FC236}">
                    <a16:creationId xmlns:a16="http://schemas.microsoft.com/office/drawing/2014/main" xmlns="" id="{8D92DFCD-827F-4487-968D-D2D05E45C94E}"/>
                  </a:ext>
                </a:extLst>
              </p:cNvPr>
              <p:cNvSpPr/>
              <p:nvPr/>
            </p:nvSpPr>
            <p:spPr>
              <a:xfrm>
                <a:off x="2892828" y="3708260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0" name="任意多边形: 形状 1379">
                <a:extLst>
                  <a:ext uri="{FF2B5EF4-FFF2-40B4-BE49-F238E27FC236}">
                    <a16:creationId xmlns:a16="http://schemas.microsoft.com/office/drawing/2014/main" xmlns="" id="{70E9296B-64BE-4C5C-8D1C-5BC12B26F4FB}"/>
                  </a:ext>
                </a:extLst>
              </p:cNvPr>
              <p:cNvSpPr/>
              <p:nvPr/>
            </p:nvSpPr>
            <p:spPr>
              <a:xfrm>
                <a:off x="2892657" y="3705856"/>
                <a:ext cx="1373" cy="4979"/>
              </a:xfrm>
              <a:custGeom>
                <a:avLst/>
                <a:gdLst>
                  <a:gd name="connsiteX0" fmla="*/ 172 w 1373"/>
                  <a:gd name="connsiteY0" fmla="*/ 4980 h 4979"/>
                  <a:gd name="connsiteX1" fmla="*/ 172 w 1373"/>
                  <a:gd name="connsiteY1" fmla="*/ 4980 h 4979"/>
                  <a:gd name="connsiteX2" fmla="*/ 0 w 1373"/>
                  <a:gd name="connsiteY2" fmla="*/ 0 h 4979"/>
                  <a:gd name="connsiteX3" fmla="*/ 1202 w 1373"/>
                  <a:gd name="connsiteY3" fmla="*/ 0 h 4979"/>
                  <a:gd name="connsiteX4" fmla="*/ 1202 w 1373"/>
                  <a:gd name="connsiteY4" fmla="*/ 0 h 4979"/>
                  <a:gd name="connsiteX5" fmla="*/ 1202 w 1373"/>
                  <a:gd name="connsiteY5" fmla="*/ 2404 h 4979"/>
                  <a:gd name="connsiteX6" fmla="*/ 1202 w 1373"/>
                  <a:gd name="connsiteY6" fmla="*/ 4808 h 4979"/>
                  <a:gd name="connsiteX7" fmla="*/ 172 w 1373"/>
                  <a:gd name="connsiteY7" fmla="*/ 4980 h 4979"/>
                  <a:gd name="connsiteX8" fmla="*/ 172 w 1373"/>
                  <a:gd name="connsiteY8" fmla="*/ 4980 h 4979"/>
                  <a:gd name="connsiteX9" fmla="*/ 1374 w 1373"/>
                  <a:gd name="connsiteY9" fmla="*/ 2404 h 4979"/>
                  <a:gd name="connsiteX10" fmla="*/ 1374 w 1373"/>
                  <a:gd name="connsiteY10" fmla="*/ 0 h 4979"/>
                  <a:gd name="connsiteX11" fmla="*/ 1374 w 1373"/>
                  <a:gd name="connsiteY11" fmla="*/ 2404 h 4979"/>
                  <a:gd name="connsiteX12" fmla="*/ 1374 w 1373"/>
                  <a:gd name="connsiteY12" fmla="*/ 2404 h 4979"/>
                  <a:gd name="connsiteX13" fmla="*/ 1374 w 1373"/>
                  <a:gd name="connsiteY13" fmla="*/ 0 h 4979"/>
                  <a:gd name="connsiteX14" fmla="*/ 1374 w 1373"/>
                  <a:gd name="connsiteY14" fmla="*/ 2404 h 4979"/>
                  <a:gd name="connsiteX15" fmla="*/ 1374 w 1373"/>
                  <a:gd name="connsiteY15" fmla="*/ 0 h 4979"/>
                  <a:gd name="connsiteX16" fmla="*/ 1374 w 1373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3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980"/>
                      <a:pt x="515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374" y="2404"/>
                    </a:moveTo>
                    <a:lnTo>
                      <a:pt x="1374" y="0"/>
                    </a:lnTo>
                    <a:lnTo>
                      <a:pt x="1374" y="2404"/>
                    </a:lnTo>
                    <a:lnTo>
                      <a:pt x="1374" y="2404"/>
                    </a:lnTo>
                    <a:close/>
                    <a:moveTo>
                      <a:pt x="1374" y="0"/>
                    </a:moveTo>
                    <a:lnTo>
                      <a:pt x="1374" y="2404"/>
                    </a:lnTo>
                    <a:lnTo>
                      <a:pt x="1374" y="0"/>
                    </a:lnTo>
                    <a:lnTo>
                      <a:pt x="1374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4" name="图形 7">
              <a:extLst>
                <a:ext uri="{FF2B5EF4-FFF2-40B4-BE49-F238E27FC236}">
                  <a16:creationId xmlns:a16="http://schemas.microsoft.com/office/drawing/2014/main" xmlns="" id="{09D31842-8467-4A29-A6CD-4B1466AC2263}"/>
                </a:ext>
              </a:extLst>
            </p:cNvPr>
            <p:cNvGrpSpPr/>
            <p:nvPr/>
          </p:nvGrpSpPr>
          <p:grpSpPr>
            <a:xfrm>
              <a:off x="2887849" y="3712209"/>
              <a:ext cx="6010" cy="6181"/>
              <a:chOff x="2887849" y="3712209"/>
              <a:chExt cx="6010" cy="6181"/>
            </a:xfrm>
            <a:solidFill>
              <a:srgbClr val="B4B4B4"/>
            </a:solidFill>
          </p:grpSpPr>
          <p:sp>
            <p:nvSpPr>
              <p:cNvPr id="1377" name="任意多边形: 形状 1376">
                <a:extLst>
                  <a:ext uri="{FF2B5EF4-FFF2-40B4-BE49-F238E27FC236}">
                    <a16:creationId xmlns:a16="http://schemas.microsoft.com/office/drawing/2014/main" xmlns="" id="{B024F261-4A64-4E48-8450-90E0157EB618}"/>
                  </a:ext>
                </a:extLst>
              </p:cNvPr>
              <p:cNvSpPr/>
              <p:nvPr/>
            </p:nvSpPr>
            <p:spPr>
              <a:xfrm>
                <a:off x="2890253" y="3714785"/>
                <a:ext cx="1202" cy="1202"/>
              </a:xfrm>
              <a:custGeom>
                <a:avLst/>
                <a:gdLst>
                  <a:gd name="connsiteX0" fmla="*/ 0 w 1202"/>
                  <a:gd name="connsiteY0" fmla="*/ 1202 h 1202"/>
                  <a:gd name="connsiteX1" fmla="*/ 1202 w 1202"/>
                  <a:gd name="connsiteY1" fmla="*/ 0 h 1202"/>
                  <a:gd name="connsiteX2" fmla="*/ 0 w 1202"/>
                  <a:gd name="connsiteY2" fmla="*/ 0 h 1202"/>
                  <a:gd name="connsiteX3" fmla="*/ 0 w 1202"/>
                  <a:gd name="connsiteY3" fmla="*/ 1202 h 1202"/>
                  <a:gd name="connsiteX4" fmla="*/ 0 w 1202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8" name="任意多边形: 形状 1377">
                <a:extLst>
                  <a:ext uri="{FF2B5EF4-FFF2-40B4-BE49-F238E27FC236}">
                    <a16:creationId xmlns:a16="http://schemas.microsoft.com/office/drawing/2014/main" xmlns="" id="{894DCEB9-9D48-4F10-9EDB-FF1C6F56A216}"/>
                  </a:ext>
                </a:extLst>
              </p:cNvPr>
              <p:cNvSpPr/>
              <p:nvPr/>
            </p:nvSpPr>
            <p:spPr>
              <a:xfrm>
                <a:off x="2887849" y="3712209"/>
                <a:ext cx="6010" cy="6181"/>
              </a:xfrm>
              <a:custGeom>
                <a:avLst/>
                <a:gdLst>
                  <a:gd name="connsiteX0" fmla="*/ 0 w 6010"/>
                  <a:gd name="connsiteY0" fmla="*/ 6182 h 6181"/>
                  <a:gd name="connsiteX1" fmla="*/ 0 w 6010"/>
                  <a:gd name="connsiteY1" fmla="*/ 3778 h 6181"/>
                  <a:gd name="connsiteX2" fmla="*/ 0 w 6010"/>
                  <a:gd name="connsiteY2" fmla="*/ 0 h 6181"/>
                  <a:gd name="connsiteX3" fmla="*/ 2404 w 6010"/>
                  <a:gd name="connsiteY3" fmla="*/ 0 h 6181"/>
                  <a:gd name="connsiteX4" fmla="*/ 3606 w 6010"/>
                  <a:gd name="connsiteY4" fmla="*/ 0 h 6181"/>
                  <a:gd name="connsiteX5" fmla="*/ 3606 w 6010"/>
                  <a:gd name="connsiteY5" fmla="*/ 0 h 6181"/>
                  <a:gd name="connsiteX6" fmla="*/ 6010 w 6010"/>
                  <a:gd name="connsiteY6" fmla="*/ 0 h 6181"/>
                  <a:gd name="connsiteX7" fmla="*/ 6010 w 6010"/>
                  <a:gd name="connsiteY7" fmla="*/ 2404 h 6181"/>
                  <a:gd name="connsiteX8" fmla="*/ 2404 w 6010"/>
                  <a:gd name="connsiteY8" fmla="*/ 6010 h 6181"/>
                  <a:gd name="connsiteX9" fmla="*/ 2404 w 6010"/>
                  <a:gd name="connsiteY9" fmla="*/ 6010 h 6181"/>
                  <a:gd name="connsiteX10" fmla="*/ 0 w 6010"/>
                  <a:gd name="connsiteY10" fmla="*/ 6010 h 6181"/>
                  <a:gd name="connsiteX11" fmla="*/ 0 w 6010"/>
                  <a:gd name="connsiteY11" fmla="*/ 6182 h 6181"/>
                  <a:gd name="connsiteX12" fmla="*/ 2404 w 6010"/>
                  <a:gd name="connsiteY12" fmla="*/ 2404 h 6181"/>
                  <a:gd name="connsiteX13" fmla="*/ 2404 w 6010"/>
                  <a:gd name="connsiteY13" fmla="*/ 1202 h 6181"/>
                  <a:gd name="connsiteX14" fmla="*/ 2404 w 6010"/>
                  <a:gd name="connsiteY14" fmla="*/ 2404 h 6181"/>
                  <a:gd name="connsiteX15" fmla="*/ 2404 w 6010"/>
                  <a:gd name="connsiteY15" fmla="*/ 2404 h 6181"/>
                  <a:gd name="connsiteX16" fmla="*/ 2404 w 6010"/>
                  <a:gd name="connsiteY16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10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404" y="6010"/>
                    </a:cubicBezTo>
                    <a:lnTo>
                      <a:pt x="2404" y="6010"/>
                    </a:lnTo>
                    <a:lnTo>
                      <a:pt x="0" y="6010"/>
                    </a:lnTo>
                    <a:lnTo>
                      <a:pt x="0" y="6182"/>
                    </a:lnTo>
                    <a:close/>
                    <a:moveTo>
                      <a:pt x="2404" y="2404"/>
                    </a:moveTo>
                    <a:lnTo>
                      <a:pt x="2404" y="1202"/>
                    </a:lnTo>
                    <a:lnTo>
                      <a:pt x="2404" y="2404"/>
                    </a:lnTo>
                    <a:lnTo>
                      <a:pt x="2404" y="2404"/>
                    </a:lnTo>
                    <a:lnTo>
                      <a:pt x="2404" y="240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5" name="图形 7">
              <a:extLst>
                <a:ext uri="{FF2B5EF4-FFF2-40B4-BE49-F238E27FC236}">
                  <a16:creationId xmlns:a16="http://schemas.microsoft.com/office/drawing/2014/main" xmlns="" id="{6C318BA7-1F98-45C8-94B2-E4D39269BB40}"/>
                </a:ext>
              </a:extLst>
            </p:cNvPr>
            <p:cNvGrpSpPr/>
            <p:nvPr/>
          </p:nvGrpSpPr>
          <p:grpSpPr>
            <a:xfrm>
              <a:off x="2887849" y="3722512"/>
              <a:ext cx="6010" cy="6010"/>
              <a:chOff x="2887849" y="3722512"/>
              <a:chExt cx="6010" cy="6010"/>
            </a:xfrm>
            <a:solidFill>
              <a:srgbClr val="B4B4B4"/>
            </a:solidFill>
          </p:grpSpPr>
          <p:sp>
            <p:nvSpPr>
              <p:cNvPr id="1375" name="任意多边形: 形状 1374">
                <a:extLst>
                  <a:ext uri="{FF2B5EF4-FFF2-40B4-BE49-F238E27FC236}">
                    <a16:creationId xmlns:a16="http://schemas.microsoft.com/office/drawing/2014/main" xmlns="" id="{474C201E-1FE9-4BAA-8BF1-54FF3570971C}"/>
                  </a:ext>
                </a:extLst>
              </p:cNvPr>
              <p:cNvSpPr/>
              <p:nvPr/>
            </p:nvSpPr>
            <p:spPr>
              <a:xfrm>
                <a:off x="2890346" y="3724916"/>
                <a:ext cx="1280" cy="1202"/>
              </a:xfrm>
              <a:custGeom>
                <a:avLst/>
                <a:gdLst>
                  <a:gd name="connsiteX0" fmla="*/ 1280 w 1280"/>
                  <a:gd name="connsiteY0" fmla="*/ 1202 h 1202"/>
                  <a:gd name="connsiteX1" fmla="*/ 1280 w 1280"/>
                  <a:gd name="connsiteY1" fmla="*/ 0 h 1202"/>
                  <a:gd name="connsiteX2" fmla="*/ 78 w 1280"/>
                  <a:gd name="connsiteY2" fmla="*/ 0 h 1202"/>
                  <a:gd name="connsiteX3" fmla="*/ 1280 w 1280"/>
                  <a:gd name="connsiteY3" fmla="*/ 1202 h 1202"/>
                  <a:gd name="connsiteX4" fmla="*/ 1280 w 1280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" h="1202">
                    <a:moveTo>
                      <a:pt x="1280" y="1202"/>
                    </a:moveTo>
                    <a:cubicBezTo>
                      <a:pt x="1280" y="1202"/>
                      <a:pt x="1280" y="1202"/>
                      <a:pt x="1280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6" name="任意多边形: 形状 1375">
                <a:extLst>
                  <a:ext uri="{FF2B5EF4-FFF2-40B4-BE49-F238E27FC236}">
                    <a16:creationId xmlns:a16="http://schemas.microsoft.com/office/drawing/2014/main" xmlns="" id="{D6D85DB9-49F0-4FC4-B1B0-499ACFE0D423}"/>
                  </a:ext>
                </a:extLst>
              </p:cNvPr>
              <p:cNvSpPr/>
              <p:nvPr/>
            </p:nvSpPr>
            <p:spPr>
              <a:xfrm>
                <a:off x="2887849" y="3722512"/>
                <a:ext cx="6010" cy="6010"/>
              </a:xfrm>
              <a:custGeom>
                <a:avLst/>
                <a:gdLst>
                  <a:gd name="connsiteX0" fmla="*/ 3778 w 6010"/>
                  <a:gd name="connsiteY0" fmla="*/ 6010 h 6010"/>
                  <a:gd name="connsiteX1" fmla="*/ 3263 w 6010"/>
                  <a:gd name="connsiteY1" fmla="*/ 6010 h 6010"/>
                  <a:gd name="connsiteX2" fmla="*/ 3263 w 6010"/>
                  <a:gd name="connsiteY2" fmla="*/ 6010 h 6010"/>
                  <a:gd name="connsiteX3" fmla="*/ 859 w 6010"/>
                  <a:gd name="connsiteY3" fmla="*/ 5152 h 6010"/>
                  <a:gd name="connsiteX4" fmla="*/ 859 w 6010"/>
                  <a:gd name="connsiteY4" fmla="*/ 5152 h 6010"/>
                  <a:gd name="connsiteX5" fmla="*/ 0 w 6010"/>
                  <a:gd name="connsiteY5" fmla="*/ 2404 h 6010"/>
                  <a:gd name="connsiteX6" fmla="*/ 0 w 6010"/>
                  <a:gd name="connsiteY6" fmla="*/ 2404 h 6010"/>
                  <a:gd name="connsiteX7" fmla="*/ 0 w 6010"/>
                  <a:gd name="connsiteY7" fmla="*/ 0 h 6010"/>
                  <a:gd name="connsiteX8" fmla="*/ 2404 w 6010"/>
                  <a:gd name="connsiteY8" fmla="*/ 0 h 6010"/>
                  <a:gd name="connsiteX9" fmla="*/ 3606 w 6010"/>
                  <a:gd name="connsiteY9" fmla="*/ 0 h 6010"/>
                  <a:gd name="connsiteX10" fmla="*/ 3606 w 6010"/>
                  <a:gd name="connsiteY10" fmla="*/ 0 h 6010"/>
                  <a:gd name="connsiteX11" fmla="*/ 6010 w 6010"/>
                  <a:gd name="connsiteY11" fmla="*/ 0 h 6010"/>
                  <a:gd name="connsiteX12" fmla="*/ 6010 w 6010"/>
                  <a:gd name="connsiteY12" fmla="*/ 2404 h 6010"/>
                  <a:gd name="connsiteX13" fmla="*/ 6010 w 6010"/>
                  <a:gd name="connsiteY13" fmla="*/ 3606 h 6010"/>
                  <a:gd name="connsiteX14" fmla="*/ 6010 w 6010"/>
                  <a:gd name="connsiteY14" fmla="*/ 3606 h 6010"/>
                  <a:gd name="connsiteX15" fmla="*/ 6010 w 6010"/>
                  <a:gd name="connsiteY15" fmla="*/ 6010 h 6010"/>
                  <a:gd name="connsiteX16" fmla="*/ 3778 w 6010"/>
                  <a:gd name="connsiteY16" fmla="*/ 6010 h 6010"/>
                  <a:gd name="connsiteX17" fmla="*/ 3778 w 6010"/>
                  <a:gd name="connsiteY17" fmla="*/ 6010 h 6010"/>
                  <a:gd name="connsiteX18" fmla="*/ 3778 w 6010"/>
                  <a:gd name="connsiteY18" fmla="*/ 3606 h 6010"/>
                  <a:gd name="connsiteX19" fmla="*/ 3778 w 6010"/>
                  <a:gd name="connsiteY19" fmla="*/ 2748 h 6010"/>
                  <a:gd name="connsiteX20" fmla="*/ 3778 w 6010"/>
                  <a:gd name="connsiteY20" fmla="*/ 3606 h 6010"/>
                  <a:gd name="connsiteX21" fmla="*/ 3778 w 6010"/>
                  <a:gd name="connsiteY21" fmla="*/ 3606 h 6010"/>
                  <a:gd name="connsiteX22" fmla="*/ 3778 w 6010"/>
                  <a:gd name="connsiteY22" fmla="*/ 1374 h 6010"/>
                  <a:gd name="connsiteX23" fmla="*/ 3778 w 6010"/>
                  <a:gd name="connsiteY23" fmla="*/ 1202 h 6010"/>
                  <a:gd name="connsiteX24" fmla="*/ 3778 w 6010"/>
                  <a:gd name="connsiteY24" fmla="*/ 1374 h 6010"/>
                  <a:gd name="connsiteX25" fmla="*/ 3778 w 6010"/>
                  <a:gd name="connsiteY25" fmla="*/ 1374 h 6010"/>
                  <a:gd name="connsiteX26" fmla="*/ 3778 w 6010"/>
                  <a:gd name="connsiteY26" fmla="*/ 1374 h 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10" h="6010">
                    <a:moveTo>
                      <a:pt x="3778" y="6010"/>
                    </a:moveTo>
                    <a:cubicBezTo>
                      <a:pt x="3606" y="6010"/>
                      <a:pt x="3434" y="6010"/>
                      <a:pt x="3263" y="6010"/>
                    </a:cubicBezTo>
                    <a:lnTo>
                      <a:pt x="3263" y="6010"/>
                    </a:lnTo>
                    <a:cubicBezTo>
                      <a:pt x="2748" y="6010"/>
                      <a:pt x="2061" y="6010"/>
                      <a:pt x="859" y="5152"/>
                    </a:cubicBezTo>
                    <a:lnTo>
                      <a:pt x="859" y="5152"/>
                    </a:lnTo>
                    <a:cubicBezTo>
                      <a:pt x="-344" y="3606"/>
                      <a:pt x="172" y="2919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3606"/>
                      <a:pt x="6010" y="3606"/>
                      <a:pt x="6010" y="3606"/>
                    </a:cubicBezTo>
                    <a:lnTo>
                      <a:pt x="6010" y="3606"/>
                    </a:lnTo>
                    <a:lnTo>
                      <a:pt x="6010" y="6010"/>
                    </a:lnTo>
                    <a:lnTo>
                      <a:pt x="3778" y="6010"/>
                    </a:lnTo>
                    <a:lnTo>
                      <a:pt x="3778" y="6010"/>
                    </a:lnTo>
                    <a:close/>
                    <a:moveTo>
                      <a:pt x="3778" y="3606"/>
                    </a:moveTo>
                    <a:lnTo>
                      <a:pt x="3778" y="2748"/>
                    </a:lnTo>
                    <a:lnTo>
                      <a:pt x="3778" y="3606"/>
                    </a:lnTo>
                    <a:lnTo>
                      <a:pt x="3778" y="3606"/>
                    </a:lnTo>
                    <a:close/>
                    <a:moveTo>
                      <a:pt x="3778" y="1374"/>
                    </a:moveTo>
                    <a:lnTo>
                      <a:pt x="3778" y="1202"/>
                    </a:lnTo>
                    <a:lnTo>
                      <a:pt x="3778" y="1374"/>
                    </a:lnTo>
                    <a:lnTo>
                      <a:pt x="3778" y="1374"/>
                    </a:lnTo>
                    <a:lnTo>
                      <a:pt x="3778" y="137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6" name="图形 7">
              <a:extLst>
                <a:ext uri="{FF2B5EF4-FFF2-40B4-BE49-F238E27FC236}">
                  <a16:creationId xmlns:a16="http://schemas.microsoft.com/office/drawing/2014/main" xmlns="" id="{E279261D-16D5-410B-B166-45BCA87EDC52}"/>
                </a:ext>
              </a:extLst>
            </p:cNvPr>
            <p:cNvGrpSpPr/>
            <p:nvPr/>
          </p:nvGrpSpPr>
          <p:grpSpPr>
            <a:xfrm>
              <a:off x="2896606" y="3717361"/>
              <a:ext cx="1202" cy="4808"/>
              <a:chOff x="2896606" y="3717361"/>
              <a:chExt cx="1202" cy="4808"/>
            </a:xfrm>
            <a:solidFill>
              <a:srgbClr val="B4B4B4"/>
            </a:solidFill>
          </p:grpSpPr>
          <p:sp>
            <p:nvSpPr>
              <p:cNvPr id="1373" name="任意多边形: 形状 1372">
                <a:extLst>
                  <a:ext uri="{FF2B5EF4-FFF2-40B4-BE49-F238E27FC236}">
                    <a16:creationId xmlns:a16="http://schemas.microsoft.com/office/drawing/2014/main" xmlns="" id="{3AF87C1D-BDCE-4918-9624-F2A66E9DC34F}"/>
                  </a:ext>
                </a:extLst>
              </p:cNvPr>
              <p:cNvSpPr/>
              <p:nvPr/>
            </p:nvSpPr>
            <p:spPr>
              <a:xfrm>
                <a:off x="2896606" y="3719765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lnTo>
                      <a:pt x="0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4" name="任意多边形: 形状 1373">
                <a:extLst>
                  <a:ext uri="{FF2B5EF4-FFF2-40B4-BE49-F238E27FC236}">
                    <a16:creationId xmlns:a16="http://schemas.microsoft.com/office/drawing/2014/main" xmlns="" id="{3BC9FF67-4B16-4345-BFFA-281288B9E54A}"/>
                  </a:ext>
                </a:extLst>
              </p:cNvPr>
              <p:cNvSpPr/>
              <p:nvPr/>
            </p:nvSpPr>
            <p:spPr>
              <a:xfrm>
                <a:off x="2896606" y="3717361"/>
                <a:ext cx="1202" cy="4808"/>
              </a:xfrm>
              <a:custGeom>
                <a:avLst/>
                <a:gdLst>
                  <a:gd name="connsiteX0" fmla="*/ 0 w 1202"/>
                  <a:gd name="connsiteY0" fmla="*/ 4808 h 4808"/>
                  <a:gd name="connsiteX1" fmla="*/ 0 w 1202"/>
                  <a:gd name="connsiteY1" fmla="*/ 0 h 4808"/>
                  <a:gd name="connsiteX2" fmla="*/ 1202 w 1202"/>
                  <a:gd name="connsiteY2" fmla="*/ 0 h 4808"/>
                  <a:gd name="connsiteX3" fmla="*/ 1202 w 1202"/>
                  <a:gd name="connsiteY3" fmla="*/ 2404 h 4808"/>
                  <a:gd name="connsiteX4" fmla="*/ 1202 w 1202"/>
                  <a:gd name="connsiteY4" fmla="*/ 4808 h 4808"/>
                  <a:gd name="connsiteX5" fmla="*/ 0 w 1202"/>
                  <a:gd name="connsiteY5" fmla="*/ 4808 h 4808"/>
                  <a:gd name="connsiteX6" fmla="*/ 0 w 1202"/>
                  <a:gd name="connsiteY6" fmla="*/ 4808 h 4808"/>
                  <a:gd name="connsiteX7" fmla="*/ 1202 w 1202"/>
                  <a:gd name="connsiteY7" fmla="*/ 2404 h 4808"/>
                  <a:gd name="connsiteX8" fmla="*/ 1202 w 1202"/>
                  <a:gd name="connsiteY8" fmla="*/ 0 h 4808"/>
                  <a:gd name="connsiteX9" fmla="*/ 1202 w 1202"/>
                  <a:gd name="connsiteY9" fmla="*/ 2404 h 4808"/>
                  <a:gd name="connsiteX10" fmla="*/ 1202 w 1202"/>
                  <a:gd name="connsiteY10" fmla="*/ 2404 h 4808"/>
                  <a:gd name="connsiteX11" fmla="*/ 1202 w 1202"/>
                  <a:gd name="connsiteY11" fmla="*/ 0 h 4808"/>
                  <a:gd name="connsiteX12" fmla="*/ 1202 w 1202"/>
                  <a:gd name="connsiteY12" fmla="*/ 2404 h 4808"/>
                  <a:gd name="connsiteX13" fmla="*/ 1202 w 1202"/>
                  <a:gd name="connsiteY13" fmla="*/ 0 h 4808"/>
                  <a:gd name="connsiteX14" fmla="*/ 1202 w 1202"/>
                  <a:gd name="connsiteY14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2" h="4808">
                    <a:moveTo>
                      <a:pt x="0" y="4808"/>
                    </a:moveTo>
                    <a:lnTo>
                      <a:pt x="0" y="0"/>
                    </a:ln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lnTo>
                      <a:pt x="0" y="4808"/>
                    </a:lnTo>
                    <a:lnTo>
                      <a:pt x="0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7" name="图形 7">
              <a:extLst>
                <a:ext uri="{FF2B5EF4-FFF2-40B4-BE49-F238E27FC236}">
                  <a16:creationId xmlns:a16="http://schemas.microsoft.com/office/drawing/2014/main" xmlns="" id="{A8C638E2-89CE-48B7-B166-D4A148184BAD}"/>
                </a:ext>
              </a:extLst>
            </p:cNvPr>
            <p:cNvGrpSpPr/>
            <p:nvPr/>
          </p:nvGrpSpPr>
          <p:grpSpPr>
            <a:xfrm>
              <a:off x="2889222" y="3763037"/>
              <a:ext cx="1201" cy="4808"/>
              <a:chOff x="2889222" y="3763037"/>
              <a:chExt cx="1201" cy="4808"/>
            </a:xfrm>
            <a:solidFill>
              <a:srgbClr val="B4B4B4"/>
            </a:solidFill>
          </p:grpSpPr>
          <p:sp>
            <p:nvSpPr>
              <p:cNvPr id="1371" name="任意多边形: 形状 1370">
                <a:extLst>
                  <a:ext uri="{FF2B5EF4-FFF2-40B4-BE49-F238E27FC236}">
                    <a16:creationId xmlns:a16="http://schemas.microsoft.com/office/drawing/2014/main" xmlns="" id="{5DF0995E-6318-4B78-845E-5B75ECC55D6D}"/>
                  </a:ext>
                </a:extLst>
              </p:cNvPr>
              <p:cNvSpPr/>
              <p:nvPr/>
            </p:nvSpPr>
            <p:spPr>
              <a:xfrm>
                <a:off x="2889222" y="3765441"/>
                <a:ext cx="1201" cy="17171"/>
              </a:xfrm>
              <a:custGeom>
                <a:avLst/>
                <a:gdLst>
                  <a:gd name="connsiteX0" fmla="*/ 1202 w 1201"/>
                  <a:gd name="connsiteY0" fmla="*/ 0 h 17171"/>
                  <a:gd name="connsiteX1" fmla="*/ 0 w 1201"/>
                  <a:gd name="connsiteY1" fmla="*/ 0 h 17171"/>
                  <a:gd name="connsiteX2" fmla="*/ 1202 w 1201"/>
                  <a:gd name="connsiteY2" fmla="*/ 0 h 17171"/>
                  <a:gd name="connsiteX3" fmla="*/ 1202 w 1201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2" name="任意多边形: 形状 1371">
                <a:extLst>
                  <a:ext uri="{FF2B5EF4-FFF2-40B4-BE49-F238E27FC236}">
                    <a16:creationId xmlns:a16="http://schemas.microsoft.com/office/drawing/2014/main" xmlns="" id="{0411D6EC-9FE3-44E5-9FB9-DA73BACEB48F}"/>
                  </a:ext>
                </a:extLst>
              </p:cNvPr>
              <p:cNvSpPr/>
              <p:nvPr/>
            </p:nvSpPr>
            <p:spPr>
              <a:xfrm>
                <a:off x="2889222" y="3763037"/>
                <a:ext cx="1201" cy="4808"/>
              </a:xfrm>
              <a:custGeom>
                <a:avLst/>
                <a:gdLst>
                  <a:gd name="connsiteX0" fmla="*/ 172 w 1201"/>
                  <a:gd name="connsiteY0" fmla="*/ 4808 h 4808"/>
                  <a:gd name="connsiteX1" fmla="*/ 172 w 1201"/>
                  <a:gd name="connsiteY1" fmla="*/ 4808 h 4808"/>
                  <a:gd name="connsiteX2" fmla="*/ 0 w 1201"/>
                  <a:gd name="connsiteY2" fmla="*/ 0 h 4808"/>
                  <a:gd name="connsiteX3" fmla="*/ 1202 w 1201"/>
                  <a:gd name="connsiteY3" fmla="*/ 0 h 4808"/>
                  <a:gd name="connsiteX4" fmla="*/ 1202 w 1201"/>
                  <a:gd name="connsiteY4" fmla="*/ 0 h 4808"/>
                  <a:gd name="connsiteX5" fmla="*/ 1202 w 1201"/>
                  <a:gd name="connsiteY5" fmla="*/ 2404 h 4808"/>
                  <a:gd name="connsiteX6" fmla="*/ 1202 w 1201"/>
                  <a:gd name="connsiteY6" fmla="*/ 4808 h 4808"/>
                  <a:gd name="connsiteX7" fmla="*/ 172 w 1201"/>
                  <a:gd name="connsiteY7" fmla="*/ 4808 h 4808"/>
                  <a:gd name="connsiteX8" fmla="*/ 172 w 1201"/>
                  <a:gd name="connsiteY8" fmla="*/ 4808 h 4808"/>
                  <a:gd name="connsiteX9" fmla="*/ 1202 w 1201"/>
                  <a:gd name="connsiteY9" fmla="*/ 2404 h 4808"/>
                  <a:gd name="connsiteX10" fmla="*/ 1202 w 1201"/>
                  <a:gd name="connsiteY10" fmla="*/ 0 h 4808"/>
                  <a:gd name="connsiteX11" fmla="*/ 1202 w 1201"/>
                  <a:gd name="connsiteY11" fmla="*/ 2404 h 4808"/>
                  <a:gd name="connsiteX12" fmla="*/ 1202 w 1201"/>
                  <a:gd name="connsiteY12" fmla="*/ 2404 h 4808"/>
                  <a:gd name="connsiteX13" fmla="*/ 1202 w 1201"/>
                  <a:gd name="connsiteY13" fmla="*/ 0 h 4808"/>
                  <a:gd name="connsiteX14" fmla="*/ 1202 w 1201"/>
                  <a:gd name="connsiteY14" fmla="*/ 2404 h 4808"/>
                  <a:gd name="connsiteX15" fmla="*/ 1202 w 1201"/>
                  <a:gd name="connsiteY15" fmla="*/ 0 h 4808"/>
                  <a:gd name="connsiteX16" fmla="*/ 1202 w 1201"/>
                  <a:gd name="connsiteY16" fmla="*/ 0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1" h="4808">
                    <a:moveTo>
                      <a:pt x="172" y="4808"/>
                    </a:moveTo>
                    <a:lnTo>
                      <a:pt x="172" y="4808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4808"/>
                    </a:lnTo>
                    <a:cubicBezTo>
                      <a:pt x="687" y="4808"/>
                      <a:pt x="344" y="4808"/>
                      <a:pt x="172" y="4808"/>
                    </a:cubicBezTo>
                    <a:lnTo>
                      <a:pt x="172" y="4808"/>
                    </a:lnTo>
                    <a:close/>
                    <a:moveTo>
                      <a:pt x="1202" y="2404"/>
                    </a:moveTo>
                    <a:lnTo>
                      <a:pt x="1202" y="0"/>
                    </a:lnTo>
                    <a:lnTo>
                      <a:pt x="1202" y="2404"/>
                    </a:lnTo>
                    <a:lnTo>
                      <a:pt x="1202" y="2404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8" name="图形 7">
              <a:extLst>
                <a:ext uri="{FF2B5EF4-FFF2-40B4-BE49-F238E27FC236}">
                  <a16:creationId xmlns:a16="http://schemas.microsoft.com/office/drawing/2014/main" xmlns="" id="{4064651A-4838-48CD-BDE0-31732322CA5E}"/>
                </a:ext>
              </a:extLst>
            </p:cNvPr>
            <p:cNvGrpSpPr/>
            <p:nvPr/>
          </p:nvGrpSpPr>
          <p:grpSpPr>
            <a:xfrm>
              <a:off x="5161025" y="5800619"/>
              <a:ext cx="15282" cy="15282"/>
              <a:chOff x="5161025" y="5800619"/>
              <a:chExt cx="15282" cy="15282"/>
            </a:xfrm>
            <a:solidFill>
              <a:srgbClr val="B4B4B4"/>
            </a:solidFill>
          </p:grpSpPr>
          <p:sp>
            <p:nvSpPr>
              <p:cNvPr id="1369" name="任意多边形: 形状 1368">
                <a:extLst>
                  <a:ext uri="{FF2B5EF4-FFF2-40B4-BE49-F238E27FC236}">
                    <a16:creationId xmlns:a16="http://schemas.microsoft.com/office/drawing/2014/main" xmlns="" id="{9ECA0A78-B932-441D-A451-280FD024A9AC}"/>
                  </a:ext>
                </a:extLst>
              </p:cNvPr>
              <p:cNvSpPr/>
              <p:nvPr/>
            </p:nvSpPr>
            <p:spPr>
              <a:xfrm>
                <a:off x="5163772" y="5803063"/>
                <a:ext cx="10190" cy="10417"/>
              </a:xfrm>
              <a:custGeom>
                <a:avLst/>
                <a:gdLst>
                  <a:gd name="connsiteX0" fmla="*/ 4979 w 10190"/>
                  <a:gd name="connsiteY0" fmla="*/ 2365 h 10417"/>
                  <a:gd name="connsiteX1" fmla="*/ 9959 w 10190"/>
                  <a:gd name="connsiteY1" fmla="*/ 9920 h 10417"/>
                  <a:gd name="connsiteX2" fmla="*/ 4979 w 10190"/>
                  <a:gd name="connsiteY2" fmla="*/ 8718 h 10417"/>
                  <a:gd name="connsiteX3" fmla="*/ 0 w 10190"/>
                  <a:gd name="connsiteY3" fmla="*/ 991 h 10417"/>
                  <a:gd name="connsiteX4" fmla="*/ 4979 w 10190"/>
                  <a:gd name="connsiteY4" fmla="*/ 2365 h 10417"/>
                  <a:gd name="connsiteX5" fmla="*/ 4979 w 10190"/>
                  <a:gd name="connsiteY5" fmla="*/ 2365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0" h="10417">
                    <a:moveTo>
                      <a:pt x="4979" y="2365"/>
                    </a:moveTo>
                    <a:cubicBezTo>
                      <a:pt x="6182" y="3566"/>
                      <a:pt x="11333" y="7516"/>
                      <a:pt x="9959" y="9920"/>
                    </a:cubicBezTo>
                    <a:cubicBezTo>
                      <a:pt x="8757" y="11122"/>
                      <a:pt x="6182" y="9920"/>
                      <a:pt x="4979" y="8718"/>
                    </a:cubicBezTo>
                    <a:cubicBezTo>
                      <a:pt x="2404" y="7516"/>
                      <a:pt x="0" y="3566"/>
                      <a:pt x="0" y="991"/>
                    </a:cubicBezTo>
                    <a:cubicBezTo>
                      <a:pt x="0" y="-1413"/>
                      <a:pt x="2404" y="1162"/>
                      <a:pt x="4979" y="2365"/>
                    </a:cubicBezTo>
                    <a:lnTo>
                      <a:pt x="4979" y="2365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0" name="任意多边形: 形状 1369">
                <a:extLst>
                  <a:ext uri="{FF2B5EF4-FFF2-40B4-BE49-F238E27FC236}">
                    <a16:creationId xmlns:a16="http://schemas.microsoft.com/office/drawing/2014/main" xmlns="" id="{43F344C2-364D-4B28-A408-4FFAB577EA3D}"/>
                  </a:ext>
                </a:extLst>
              </p:cNvPr>
              <p:cNvSpPr/>
              <p:nvPr/>
            </p:nvSpPr>
            <p:spPr>
              <a:xfrm>
                <a:off x="5161025" y="5800619"/>
                <a:ext cx="15282" cy="15282"/>
              </a:xfrm>
              <a:custGeom>
                <a:avLst/>
                <a:gdLst>
                  <a:gd name="connsiteX0" fmla="*/ 11333 w 15282"/>
                  <a:gd name="connsiteY0" fmla="*/ 15283 h 15282"/>
                  <a:gd name="connsiteX1" fmla="*/ 6525 w 15282"/>
                  <a:gd name="connsiteY1" fmla="*/ 13394 h 15282"/>
                  <a:gd name="connsiteX2" fmla="*/ 6525 w 15282"/>
                  <a:gd name="connsiteY2" fmla="*/ 13394 h 15282"/>
                  <a:gd name="connsiteX3" fmla="*/ 343 w 15282"/>
                  <a:gd name="connsiteY3" fmla="*/ 4637 h 15282"/>
                  <a:gd name="connsiteX4" fmla="*/ 343 w 15282"/>
                  <a:gd name="connsiteY4" fmla="*/ 4637 h 15282"/>
                  <a:gd name="connsiteX5" fmla="*/ 0 w 15282"/>
                  <a:gd name="connsiteY5" fmla="*/ 3606 h 15282"/>
                  <a:gd name="connsiteX6" fmla="*/ 0 w 15282"/>
                  <a:gd name="connsiteY6" fmla="*/ 3606 h 15282"/>
                  <a:gd name="connsiteX7" fmla="*/ 3091 w 15282"/>
                  <a:gd name="connsiteY7" fmla="*/ 0 h 15282"/>
                  <a:gd name="connsiteX8" fmla="*/ 3091 w 15282"/>
                  <a:gd name="connsiteY8" fmla="*/ 0 h 15282"/>
                  <a:gd name="connsiteX9" fmla="*/ 8586 w 15282"/>
                  <a:gd name="connsiteY9" fmla="*/ 2748 h 15282"/>
                  <a:gd name="connsiteX10" fmla="*/ 8586 w 15282"/>
                  <a:gd name="connsiteY10" fmla="*/ 2748 h 15282"/>
                  <a:gd name="connsiteX11" fmla="*/ 7556 w 15282"/>
                  <a:gd name="connsiteY11" fmla="*/ 4980 h 15282"/>
                  <a:gd name="connsiteX12" fmla="*/ 9273 w 15282"/>
                  <a:gd name="connsiteY12" fmla="*/ 3263 h 15282"/>
                  <a:gd name="connsiteX13" fmla="*/ 15282 w 15282"/>
                  <a:gd name="connsiteY13" fmla="*/ 11677 h 15282"/>
                  <a:gd name="connsiteX14" fmla="*/ 15282 w 15282"/>
                  <a:gd name="connsiteY14" fmla="*/ 11677 h 15282"/>
                  <a:gd name="connsiteX15" fmla="*/ 14424 w 15282"/>
                  <a:gd name="connsiteY15" fmla="*/ 14253 h 15282"/>
                  <a:gd name="connsiteX16" fmla="*/ 14424 w 15282"/>
                  <a:gd name="connsiteY16" fmla="*/ 14253 h 15282"/>
                  <a:gd name="connsiteX17" fmla="*/ 11333 w 15282"/>
                  <a:gd name="connsiteY17" fmla="*/ 15283 h 15282"/>
                  <a:gd name="connsiteX18" fmla="*/ 11333 w 15282"/>
                  <a:gd name="connsiteY18" fmla="*/ 15283 h 15282"/>
                  <a:gd name="connsiteX19" fmla="*/ 11333 w 15282"/>
                  <a:gd name="connsiteY19" fmla="*/ 15283 h 15282"/>
                  <a:gd name="connsiteX20" fmla="*/ 11333 w 15282"/>
                  <a:gd name="connsiteY20" fmla="*/ 15283 h 15282"/>
                  <a:gd name="connsiteX21" fmla="*/ 10474 w 15282"/>
                  <a:gd name="connsiteY21" fmla="*/ 11505 h 15282"/>
                  <a:gd name="connsiteX22" fmla="*/ 10474 w 15282"/>
                  <a:gd name="connsiteY22" fmla="*/ 11505 h 15282"/>
                  <a:gd name="connsiteX23" fmla="*/ 10474 w 15282"/>
                  <a:gd name="connsiteY23" fmla="*/ 11505 h 15282"/>
                  <a:gd name="connsiteX24" fmla="*/ 10474 w 15282"/>
                  <a:gd name="connsiteY24" fmla="*/ 11505 h 15282"/>
                  <a:gd name="connsiteX25" fmla="*/ 8414 w 15282"/>
                  <a:gd name="connsiteY25" fmla="*/ 8758 h 15282"/>
                  <a:gd name="connsiteX26" fmla="*/ 7212 w 15282"/>
                  <a:gd name="connsiteY26" fmla="*/ 7727 h 15282"/>
                  <a:gd name="connsiteX27" fmla="*/ 7212 w 15282"/>
                  <a:gd name="connsiteY27" fmla="*/ 7727 h 15282"/>
                  <a:gd name="connsiteX28" fmla="*/ 8414 w 15282"/>
                  <a:gd name="connsiteY28" fmla="*/ 8758 h 15282"/>
                  <a:gd name="connsiteX29" fmla="*/ 8414 w 15282"/>
                  <a:gd name="connsiteY29" fmla="*/ 8758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282" h="15282">
                    <a:moveTo>
                      <a:pt x="11333" y="15283"/>
                    </a:moveTo>
                    <a:cubicBezTo>
                      <a:pt x="8929" y="15111"/>
                      <a:pt x="7212" y="13909"/>
                      <a:pt x="6525" y="13394"/>
                    </a:cubicBezTo>
                    <a:lnTo>
                      <a:pt x="6525" y="13394"/>
                    </a:lnTo>
                    <a:cubicBezTo>
                      <a:pt x="2919" y="11333"/>
                      <a:pt x="343" y="7556"/>
                      <a:pt x="343" y="4637"/>
                    </a:cubicBezTo>
                    <a:lnTo>
                      <a:pt x="343" y="4637"/>
                    </a:lnTo>
                    <a:cubicBezTo>
                      <a:pt x="343" y="4637"/>
                      <a:pt x="343" y="4637"/>
                      <a:pt x="0" y="3606"/>
                    </a:cubicBezTo>
                    <a:lnTo>
                      <a:pt x="0" y="3606"/>
                    </a:lnTo>
                    <a:cubicBezTo>
                      <a:pt x="0" y="2576"/>
                      <a:pt x="1030" y="172"/>
                      <a:pt x="3091" y="0"/>
                    </a:cubicBezTo>
                    <a:lnTo>
                      <a:pt x="3091" y="0"/>
                    </a:lnTo>
                    <a:cubicBezTo>
                      <a:pt x="6010" y="344"/>
                      <a:pt x="6869" y="2061"/>
                      <a:pt x="8586" y="2748"/>
                    </a:cubicBezTo>
                    <a:lnTo>
                      <a:pt x="8586" y="2748"/>
                    </a:lnTo>
                    <a:lnTo>
                      <a:pt x="7556" y="4980"/>
                    </a:lnTo>
                    <a:lnTo>
                      <a:pt x="9273" y="3263"/>
                    </a:lnTo>
                    <a:cubicBezTo>
                      <a:pt x="9959" y="4465"/>
                      <a:pt x="14767" y="6869"/>
                      <a:pt x="15282" y="11677"/>
                    </a:cubicBezTo>
                    <a:lnTo>
                      <a:pt x="15282" y="11677"/>
                    </a:lnTo>
                    <a:cubicBezTo>
                      <a:pt x="15282" y="12364"/>
                      <a:pt x="15111" y="13051"/>
                      <a:pt x="14424" y="14253"/>
                    </a:cubicBezTo>
                    <a:lnTo>
                      <a:pt x="14424" y="14253"/>
                    </a:lnTo>
                    <a:cubicBezTo>
                      <a:pt x="13566" y="15111"/>
                      <a:pt x="12364" y="15283"/>
                      <a:pt x="11333" y="15283"/>
                    </a:cubicBezTo>
                    <a:lnTo>
                      <a:pt x="11333" y="15283"/>
                    </a:lnTo>
                    <a:cubicBezTo>
                      <a:pt x="11505" y="15283"/>
                      <a:pt x="11505" y="15283"/>
                      <a:pt x="11333" y="15283"/>
                    </a:cubicBezTo>
                    <a:lnTo>
                      <a:pt x="11333" y="15283"/>
                    </a:lnTo>
                    <a:close/>
                    <a:moveTo>
                      <a:pt x="10474" y="11505"/>
                    </a:moveTo>
                    <a:lnTo>
                      <a:pt x="10474" y="11505"/>
                    </a:lnTo>
                    <a:lnTo>
                      <a:pt x="10474" y="11505"/>
                    </a:lnTo>
                    <a:lnTo>
                      <a:pt x="10474" y="11505"/>
                    </a:lnTo>
                    <a:close/>
                    <a:moveTo>
                      <a:pt x="8414" y="8758"/>
                    </a:moveTo>
                    <a:cubicBezTo>
                      <a:pt x="8071" y="8414"/>
                      <a:pt x="7727" y="8071"/>
                      <a:pt x="7212" y="7727"/>
                    </a:cubicBezTo>
                    <a:lnTo>
                      <a:pt x="7212" y="7727"/>
                    </a:lnTo>
                    <a:cubicBezTo>
                      <a:pt x="7556" y="8071"/>
                      <a:pt x="7899" y="8414"/>
                      <a:pt x="8414" y="8758"/>
                    </a:cubicBezTo>
                    <a:lnTo>
                      <a:pt x="8414" y="875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9" name="图形 7">
              <a:extLst>
                <a:ext uri="{FF2B5EF4-FFF2-40B4-BE49-F238E27FC236}">
                  <a16:creationId xmlns:a16="http://schemas.microsoft.com/office/drawing/2014/main" xmlns="" id="{9FA8A6BC-7E09-4070-A635-E5246EE64871}"/>
                </a:ext>
              </a:extLst>
            </p:cNvPr>
            <p:cNvGrpSpPr/>
            <p:nvPr/>
          </p:nvGrpSpPr>
          <p:grpSpPr>
            <a:xfrm>
              <a:off x="3198311" y="4944615"/>
              <a:ext cx="15111" cy="13750"/>
              <a:chOff x="3198311" y="4944615"/>
              <a:chExt cx="15111" cy="13750"/>
            </a:xfrm>
            <a:solidFill>
              <a:srgbClr val="B4B4B4"/>
            </a:solidFill>
          </p:grpSpPr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xmlns="" id="{68F3632D-86C7-4D63-8FA3-4A1FA2EDFF5C}"/>
                  </a:ext>
                </a:extLst>
              </p:cNvPr>
              <p:cNvSpPr/>
              <p:nvPr/>
            </p:nvSpPr>
            <p:spPr>
              <a:xfrm>
                <a:off x="3200715" y="4947362"/>
                <a:ext cx="9959" cy="8757"/>
              </a:xfrm>
              <a:custGeom>
                <a:avLst/>
                <a:gdLst>
                  <a:gd name="connsiteX0" fmla="*/ 4980 w 9959"/>
                  <a:gd name="connsiteY0" fmla="*/ 8757 h 8757"/>
                  <a:gd name="connsiteX1" fmla="*/ 9960 w 9959"/>
                  <a:gd name="connsiteY1" fmla="*/ 4980 h 8757"/>
                  <a:gd name="connsiteX2" fmla="*/ 4980 w 9959"/>
                  <a:gd name="connsiteY2" fmla="*/ 0 h 8757"/>
                  <a:gd name="connsiteX3" fmla="*/ 0 w 9959"/>
                  <a:gd name="connsiteY3" fmla="*/ 4980 h 8757"/>
                  <a:gd name="connsiteX4" fmla="*/ 4980 w 9959"/>
                  <a:gd name="connsiteY4" fmla="*/ 8757 h 8757"/>
                  <a:gd name="connsiteX5" fmla="*/ 4980 w 9959"/>
                  <a:gd name="connsiteY5" fmla="*/ 8757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8757">
                    <a:moveTo>
                      <a:pt x="4980" y="8757"/>
                    </a:moveTo>
                    <a:cubicBezTo>
                      <a:pt x="7556" y="8757"/>
                      <a:pt x="9960" y="7384"/>
                      <a:pt x="9960" y="4980"/>
                    </a:cubicBezTo>
                    <a:cubicBezTo>
                      <a:pt x="9960" y="1202"/>
                      <a:pt x="7384" y="0"/>
                      <a:pt x="4980" y="0"/>
                    </a:cubicBezTo>
                    <a:cubicBezTo>
                      <a:pt x="2404" y="0"/>
                      <a:pt x="0" y="1202"/>
                      <a:pt x="0" y="4980"/>
                    </a:cubicBezTo>
                    <a:cubicBezTo>
                      <a:pt x="0" y="7556"/>
                      <a:pt x="2576" y="8757"/>
                      <a:pt x="4980" y="8757"/>
                    </a:cubicBezTo>
                    <a:lnTo>
                      <a:pt x="4980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8" name="任意多边形: 形状 1367">
                <a:extLst>
                  <a:ext uri="{FF2B5EF4-FFF2-40B4-BE49-F238E27FC236}">
                    <a16:creationId xmlns:a16="http://schemas.microsoft.com/office/drawing/2014/main" xmlns="" id="{48D5F0AF-9D14-44BC-9EB9-485690F17573}"/>
                  </a:ext>
                </a:extLst>
              </p:cNvPr>
              <p:cNvSpPr/>
              <p:nvPr/>
            </p:nvSpPr>
            <p:spPr>
              <a:xfrm>
                <a:off x="3198311" y="4944615"/>
                <a:ext cx="15111" cy="13750"/>
              </a:xfrm>
              <a:custGeom>
                <a:avLst/>
                <a:gdLst>
                  <a:gd name="connsiteX0" fmla="*/ 0 w 15111"/>
                  <a:gd name="connsiteY0" fmla="*/ 8243 h 13750"/>
                  <a:gd name="connsiteX1" fmla="*/ 0 w 15111"/>
                  <a:gd name="connsiteY1" fmla="*/ 7556 h 13750"/>
                  <a:gd name="connsiteX2" fmla="*/ 0 w 15111"/>
                  <a:gd name="connsiteY2" fmla="*/ 7556 h 13750"/>
                  <a:gd name="connsiteX3" fmla="*/ 0 w 15111"/>
                  <a:gd name="connsiteY3" fmla="*/ 7556 h 13750"/>
                  <a:gd name="connsiteX4" fmla="*/ 7556 w 15111"/>
                  <a:gd name="connsiteY4" fmla="*/ 0 h 13750"/>
                  <a:gd name="connsiteX5" fmla="*/ 7556 w 15111"/>
                  <a:gd name="connsiteY5" fmla="*/ 0 h 13750"/>
                  <a:gd name="connsiteX6" fmla="*/ 15111 w 15111"/>
                  <a:gd name="connsiteY6" fmla="*/ 7384 h 13750"/>
                  <a:gd name="connsiteX7" fmla="*/ 15111 w 15111"/>
                  <a:gd name="connsiteY7" fmla="*/ 7384 h 13750"/>
                  <a:gd name="connsiteX8" fmla="*/ 15111 w 15111"/>
                  <a:gd name="connsiteY8" fmla="*/ 7384 h 13750"/>
                  <a:gd name="connsiteX9" fmla="*/ 7727 w 15111"/>
                  <a:gd name="connsiteY9" fmla="*/ 13737 h 13750"/>
                  <a:gd name="connsiteX10" fmla="*/ 7727 w 15111"/>
                  <a:gd name="connsiteY10" fmla="*/ 13737 h 13750"/>
                  <a:gd name="connsiteX11" fmla="*/ 7727 w 15111"/>
                  <a:gd name="connsiteY11" fmla="*/ 11333 h 13750"/>
                  <a:gd name="connsiteX12" fmla="*/ 7727 w 15111"/>
                  <a:gd name="connsiteY12" fmla="*/ 8929 h 13750"/>
                  <a:gd name="connsiteX13" fmla="*/ 10303 w 15111"/>
                  <a:gd name="connsiteY13" fmla="*/ 7556 h 13750"/>
                  <a:gd name="connsiteX14" fmla="*/ 10303 w 15111"/>
                  <a:gd name="connsiteY14" fmla="*/ 7556 h 13750"/>
                  <a:gd name="connsiteX15" fmla="*/ 7727 w 15111"/>
                  <a:gd name="connsiteY15" fmla="*/ 4980 h 13750"/>
                  <a:gd name="connsiteX16" fmla="*/ 7727 w 15111"/>
                  <a:gd name="connsiteY16" fmla="*/ 4980 h 13750"/>
                  <a:gd name="connsiteX17" fmla="*/ 5152 w 15111"/>
                  <a:gd name="connsiteY17" fmla="*/ 7556 h 13750"/>
                  <a:gd name="connsiteX18" fmla="*/ 5152 w 15111"/>
                  <a:gd name="connsiteY18" fmla="*/ 7556 h 13750"/>
                  <a:gd name="connsiteX19" fmla="*/ 7727 w 15111"/>
                  <a:gd name="connsiteY19" fmla="*/ 8929 h 13750"/>
                  <a:gd name="connsiteX20" fmla="*/ 7727 w 15111"/>
                  <a:gd name="connsiteY20" fmla="*/ 8929 h 13750"/>
                  <a:gd name="connsiteX21" fmla="*/ 7727 w 15111"/>
                  <a:gd name="connsiteY21" fmla="*/ 11333 h 13750"/>
                  <a:gd name="connsiteX22" fmla="*/ 7727 w 15111"/>
                  <a:gd name="connsiteY22" fmla="*/ 13737 h 13750"/>
                  <a:gd name="connsiteX23" fmla="*/ 0 w 15111"/>
                  <a:gd name="connsiteY23" fmla="*/ 8243 h 13750"/>
                  <a:gd name="connsiteX24" fmla="*/ 0 w 15111"/>
                  <a:gd name="connsiteY24" fmla="*/ 8243 h 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111" h="13750">
                    <a:moveTo>
                      <a:pt x="0" y="8243"/>
                    </a:moveTo>
                    <a:cubicBezTo>
                      <a:pt x="0" y="8071"/>
                      <a:pt x="0" y="7899"/>
                      <a:pt x="0" y="7556"/>
                    </a:cubicBezTo>
                    <a:lnTo>
                      <a:pt x="0" y="7556"/>
                    </a:lnTo>
                    <a:lnTo>
                      <a:pt x="0" y="7556"/>
                    </a:lnTo>
                    <a:cubicBezTo>
                      <a:pt x="0" y="2404"/>
                      <a:pt x="4293" y="0"/>
                      <a:pt x="7556" y="0"/>
                    </a:cubicBezTo>
                    <a:lnTo>
                      <a:pt x="7556" y="0"/>
                    </a:lnTo>
                    <a:cubicBezTo>
                      <a:pt x="10818" y="0"/>
                      <a:pt x="14939" y="2404"/>
                      <a:pt x="15111" y="7384"/>
                    </a:cubicBezTo>
                    <a:lnTo>
                      <a:pt x="15111" y="7384"/>
                    </a:lnTo>
                    <a:lnTo>
                      <a:pt x="15111" y="7384"/>
                    </a:lnTo>
                    <a:cubicBezTo>
                      <a:pt x="14939" y="11848"/>
                      <a:pt x="10818" y="13737"/>
                      <a:pt x="7727" y="13737"/>
                    </a:cubicBezTo>
                    <a:lnTo>
                      <a:pt x="7727" y="13737"/>
                    </a:lnTo>
                    <a:lnTo>
                      <a:pt x="7727" y="11333"/>
                    </a:lnTo>
                    <a:lnTo>
                      <a:pt x="7727" y="8929"/>
                    </a:lnTo>
                    <a:cubicBezTo>
                      <a:pt x="9616" y="8929"/>
                      <a:pt x="10303" y="8071"/>
                      <a:pt x="10303" y="7556"/>
                    </a:cubicBezTo>
                    <a:lnTo>
                      <a:pt x="10303" y="7556"/>
                    </a:lnTo>
                    <a:cubicBezTo>
                      <a:pt x="10131" y="5152"/>
                      <a:pt x="9444" y="5323"/>
                      <a:pt x="7727" y="4980"/>
                    </a:cubicBezTo>
                    <a:lnTo>
                      <a:pt x="7727" y="4980"/>
                    </a:lnTo>
                    <a:cubicBezTo>
                      <a:pt x="5838" y="5323"/>
                      <a:pt x="5323" y="5152"/>
                      <a:pt x="5152" y="7556"/>
                    </a:cubicBezTo>
                    <a:lnTo>
                      <a:pt x="5152" y="7556"/>
                    </a:lnTo>
                    <a:cubicBezTo>
                      <a:pt x="5152" y="8071"/>
                      <a:pt x="5838" y="8929"/>
                      <a:pt x="7727" y="8929"/>
                    </a:cubicBezTo>
                    <a:lnTo>
                      <a:pt x="7727" y="8929"/>
                    </a:lnTo>
                    <a:lnTo>
                      <a:pt x="7727" y="11333"/>
                    </a:lnTo>
                    <a:lnTo>
                      <a:pt x="7727" y="13737"/>
                    </a:lnTo>
                    <a:cubicBezTo>
                      <a:pt x="4465" y="13909"/>
                      <a:pt x="515" y="12364"/>
                      <a:pt x="0" y="8243"/>
                    </a:cubicBezTo>
                    <a:lnTo>
                      <a:pt x="0" y="824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0" name="图形 7">
              <a:extLst>
                <a:ext uri="{FF2B5EF4-FFF2-40B4-BE49-F238E27FC236}">
                  <a16:creationId xmlns:a16="http://schemas.microsoft.com/office/drawing/2014/main" xmlns="" id="{F7E6CECE-864D-4239-9EC4-CC7450360B8A}"/>
                </a:ext>
              </a:extLst>
            </p:cNvPr>
            <p:cNvGrpSpPr/>
            <p:nvPr/>
          </p:nvGrpSpPr>
          <p:grpSpPr>
            <a:xfrm>
              <a:off x="3189382" y="4918171"/>
              <a:ext cx="13737" cy="15282"/>
              <a:chOff x="3189382" y="4918171"/>
              <a:chExt cx="13737" cy="15282"/>
            </a:xfrm>
            <a:solidFill>
              <a:srgbClr val="B4B4B4"/>
            </a:solidFill>
          </p:grpSpPr>
          <p:sp>
            <p:nvSpPr>
              <p:cNvPr id="1365" name="任意多边形: 形状 1364">
                <a:extLst>
                  <a:ext uri="{FF2B5EF4-FFF2-40B4-BE49-F238E27FC236}">
                    <a16:creationId xmlns:a16="http://schemas.microsoft.com/office/drawing/2014/main" xmlns="" id="{E0447E1A-A9CE-4C0C-99AB-39B0D37035BD}"/>
                  </a:ext>
                </a:extLst>
              </p:cNvPr>
              <p:cNvSpPr/>
              <p:nvPr/>
            </p:nvSpPr>
            <p:spPr>
              <a:xfrm>
                <a:off x="3191786" y="4920566"/>
                <a:ext cx="8757" cy="10139"/>
              </a:xfrm>
              <a:custGeom>
                <a:avLst/>
                <a:gdLst>
                  <a:gd name="connsiteX0" fmla="*/ 4980 w 8757"/>
                  <a:gd name="connsiteY0" fmla="*/ 10139 h 10139"/>
                  <a:gd name="connsiteX1" fmla="*/ 8758 w 8757"/>
                  <a:gd name="connsiteY1" fmla="*/ 4988 h 10139"/>
                  <a:gd name="connsiteX2" fmla="*/ 4980 w 8757"/>
                  <a:gd name="connsiteY2" fmla="*/ 8 h 10139"/>
                  <a:gd name="connsiteX3" fmla="*/ 0 w 8757"/>
                  <a:gd name="connsiteY3" fmla="*/ 4988 h 10139"/>
                  <a:gd name="connsiteX4" fmla="*/ 4980 w 8757"/>
                  <a:gd name="connsiteY4" fmla="*/ 10139 h 10139"/>
                  <a:gd name="connsiteX5" fmla="*/ 4980 w 8757"/>
                  <a:gd name="connsiteY5" fmla="*/ 10139 h 1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" h="10139">
                    <a:moveTo>
                      <a:pt x="4980" y="10139"/>
                    </a:moveTo>
                    <a:cubicBezTo>
                      <a:pt x="7556" y="10139"/>
                      <a:pt x="8758" y="7564"/>
                      <a:pt x="8758" y="4988"/>
                    </a:cubicBezTo>
                    <a:cubicBezTo>
                      <a:pt x="8758" y="2412"/>
                      <a:pt x="7556" y="-163"/>
                      <a:pt x="4980" y="8"/>
                    </a:cubicBezTo>
                    <a:cubicBezTo>
                      <a:pt x="1202" y="8"/>
                      <a:pt x="0" y="2584"/>
                      <a:pt x="0" y="4988"/>
                    </a:cubicBezTo>
                    <a:cubicBezTo>
                      <a:pt x="0" y="7564"/>
                      <a:pt x="1202" y="10139"/>
                      <a:pt x="4980" y="10139"/>
                    </a:cubicBezTo>
                    <a:lnTo>
                      <a:pt x="4980" y="1013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xmlns="" id="{1A2F4A1A-42B7-462D-A1D1-0F5A33491BB3}"/>
                  </a:ext>
                </a:extLst>
              </p:cNvPr>
              <p:cNvSpPr/>
              <p:nvPr/>
            </p:nvSpPr>
            <p:spPr>
              <a:xfrm>
                <a:off x="3189382" y="4918171"/>
                <a:ext cx="13737" cy="15282"/>
              </a:xfrm>
              <a:custGeom>
                <a:avLst/>
                <a:gdLst>
                  <a:gd name="connsiteX0" fmla="*/ 0 w 13737"/>
                  <a:gd name="connsiteY0" fmla="*/ 7727 h 15282"/>
                  <a:gd name="connsiteX1" fmla="*/ 0 w 13737"/>
                  <a:gd name="connsiteY1" fmla="*/ 7212 h 15282"/>
                  <a:gd name="connsiteX2" fmla="*/ 0 w 13737"/>
                  <a:gd name="connsiteY2" fmla="*/ 7212 h 15282"/>
                  <a:gd name="connsiteX3" fmla="*/ 7384 w 13737"/>
                  <a:gd name="connsiteY3" fmla="*/ 0 h 15282"/>
                  <a:gd name="connsiteX4" fmla="*/ 7384 w 13737"/>
                  <a:gd name="connsiteY4" fmla="*/ 0 h 15282"/>
                  <a:gd name="connsiteX5" fmla="*/ 7384 w 13737"/>
                  <a:gd name="connsiteY5" fmla="*/ 0 h 15282"/>
                  <a:gd name="connsiteX6" fmla="*/ 7384 w 13737"/>
                  <a:gd name="connsiteY6" fmla="*/ 0 h 15282"/>
                  <a:gd name="connsiteX7" fmla="*/ 7384 w 13737"/>
                  <a:gd name="connsiteY7" fmla="*/ 0 h 15282"/>
                  <a:gd name="connsiteX8" fmla="*/ 13566 w 13737"/>
                  <a:gd name="connsiteY8" fmla="*/ 7556 h 15282"/>
                  <a:gd name="connsiteX9" fmla="*/ 13566 w 13737"/>
                  <a:gd name="connsiteY9" fmla="*/ 7556 h 15282"/>
                  <a:gd name="connsiteX10" fmla="*/ 13566 w 13737"/>
                  <a:gd name="connsiteY10" fmla="*/ 7556 h 15282"/>
                  <a:gd name="connsiteX11" fmla="*/ 7384 w 13737"/>
                  <a:gd name="connsiteY11" fmla="*/ 15111 h 15282"/>
                  <a:gd name="connsiteX12" fmla="*/ 7384 w 13737"/>
                  <a:gd name="connsiteY12" fmla="*/ 15111 h 15282"/>
                  <a:gd name="connsiteX13" fmla="*/ 7384 w 13737"/>
                  <a:gd name="connsiteY13" fmla="*/ 12707 h 15282"/>
                  <a:gd name="connsiteX14" fmla="*/ 7384 w 13737"/>
                  <a:gd name="connsiteY14" fmla="*/ 10303 h 15282"/>
                  <a:gd name="connsiteX15" fmla="*/ 8758 w 13737"/>
                  <a:gd name="connsiteY15" fmla="*/ 7727 h 15282"/>
                  <a:gd name="connsiteX16" fmla="*/ 8758 w 13737"/>
                  <a:gd name="connsiteY16" fmla="*/ 7727 h 15282"/>
                  <a:gd name="connsiteX17" fmla="*/ 8758 w 13737"/>
                  <a:gd name="connsiteY17" fmla="*/ 7556 h 15282"/>
                  <a:gd name="connsiteX18" fmla="*/ 8758 w 13737"/>
                  <a:gd name="connsiteY18" fmla="*/ 7556 h 15282"/>
                  <a:gd name="connsiteX19" fmla="*/ 7556 w 13737"/>
                  <a:gd name="connsiteY19" fmla="*/ 5152 h 15282"/>
                  <a:gd name="connsiteX20" fmla="*/ 7556 w 13737"/>
                  <a:gd name="connsiteY20" fmla="*/ 5152 h 15282"/>
                  <a:gd name="connsiteX21" fmla="*/ 7384 w 13737"/>
                  <a:gd name="connsiteY21" fmla="*/ 5152 h 15282"/>
                  <a:gd name="connsiteX22" fmla="*/ 4808 w 13737"/>
                  <a:gd name="connsiteY22" fmla="*/ 7556 h 15282"/>
                  <a:gd name="connsiteX23" fmla="*/ 4808 w 13737"/>
                  <a:gd name="connsiteY23" fmla="*/ 7556 h 15282"/>
                  <a:gd name="connsiteX24" fmla="*/ 4808 w 13737"/>
                  <a:gd name="connsiteY24" fmla="*/ 7727 h 15282"/>
                  <a:gd name="connsiteX25" fmla="*/ 7384 w 13737"/>
                  <a:gd name="connsiteY25" fmla="*/ 10475 h 15282"/>
                  <a:gd name="connsiteX26" fmla="*/ 7384 w 13737"/>
                  <a:gd name="connsiteY26" fmla="*/ 10475 h 15282"/>
                  <a:gd name="connsiteX27" fmla="*/ 7384 w 13737"/>
                  <a:gd name="connsiteY27" fmla="*/ 12879 h 15282"/>
                  <a:gd name="connsiteX28" fmla="*/ 7384 w 13737"/>
                  <a:gd name="connsiteY28" fmla="*/ 15283 h 15282"/>
                  <a:gd name="connsiteX29" fmla="*/ 0 w 13737"/>
                  <a:gd name="connsiteY29" fmla="*/ 7727 h 15282"/>
                  <a:gd name="connsiteX30" fmla="*/ 0 w 13737"/>
                  <a:gd name="connsiteY30" fmla="*/ 7727 h 15282"/>
                  <a:gd name="connsiteX31" fmla="*/ 2404 w 13737"/>
                  <a:gd name="connsiteY31" fmla="*/ 9788 h 15282"/>
                  <a:gd name="connsiteX32" fmla="*/ 2576 w 13737"/>
                  <a:gd name="connsiteY32" fmla="*/ 9788 h 15282"/>
                  <a:gd name="connsiteX33" fmla="*/ 2576 w 13737"/>
                  <a:gd name="connsiteY33" fmla="*/ 9788 h 15282"/>
                  <a:gd name="connsiteX34" fmla="*/ 2404 w 13737"/>
                  <a:gd name="connsiteY34" fmla="*/ 9788 h 15282"/>
                  <a:gd name="connsiteX35" fmla="*/ 2404 w 13737"/>
                  <a:gd name="connsiteY35" fmla="*/ 9788 h 15282"/>
                  <a:gd name="connsiteX36" fmla="*/ 9444 w 13737"/>
                  <a:gd name="connsiteY36" fmla="*/ 9101 h 15282"/>
                  <a:gd name="connsiteX37" fmla="*/ 9788 w 13737"/>
                  <a:gd name="connsiteY37" fmla="*/ 9444 h 15282"/>
                  <a:gd name="connsiteX38" fmla="*/ 9788 w 13737"/>
                  <a:gd name="connsiteY38" fmla="*/ 9444 h 15282"/>
                  <a:gd name="connsiteX39" fmla="*/ 10303 w 13737"/>
                  <a:gd name="connsiteY39" fmla="*/ 8757 h 15282"/>
                  <a:gd name="connsiteX40" fmla="*/ 9444 w 13737"/>
                  <a:gd name="connsiteY40" fmla="*/ 9101 h 15282"/>
                  <a:gd name="connsiteX41" fmla="*/ 9444 w 13737"/>
                  <a:gd name="connsiteY41" fmla="*/ 9101 h 15282"/>
                  <a:gd name="connsiteX42" fmla="*/ 4808 w 13737"/>
                  <a:gd name="connsiteY42" fmla="*/ 7384 h 15282"/>
                  <a:gd name="connsiteX43" fmla="*/ 4121 w 13737"/>
                  <a:gd name="connsiteY43" fmla="*/ 9101 h 15282"/>
                  <a:gd name="connsiteX44" fmla="*/ 4121 w 13737"/>
                  <a:gd name="connsiteY44" fmla="*/ 9101 h 15282"/>
                  <a:gd name="connsiteX45" fmla="*/ 3778 w 13737"/>
                  <a:gd name="connsiteY45" fmla="*/ 9444 h 15282"/>
                  <a:gd name="connsiteX46" fmla="*/ 3778 w 13737"/>
                  <a:gd name="connsiteY46" fmla="*/ 9444 h 15282"/>
                  <a:gd name="connsiteX47" fmla="*/ 4293 w 13737"/>
                  <a:gd name="connsiteY47" fmla="*/ 8929 h 15282"/>
                  <a:gd name="connsiteX48" fmla="*/ 4293 w 13737"/>
                  <a:gd name="connsiteY48" fmla="*/ 8929 h 15282"/>
                  <a:gd name="connsiteX49" fmla="*/ 4808 w 13737"/>
                  <a:gd name="connsiteY49" fmla="*/ 7384 h 15282"/>
                  <a:gd name="connsiteX50" fmla="*/ 4808 w 13737"/>
                  <a:gd name="connsiteY50" fmla="*/ 7384 h 15282"/>
                  <a:gd name="connsiteX51" fmla="*/ 4808 w 13737"/>
                  <a:gd name="connsiteY51" fmla="*/ 7384 h 15282"/>
                  <a:gd name="connsiteX52" fmla="*/ 4808 w 13737"/>
                  <a:gd name="connsiteY52" fmla="*/ 7384 h 15282"/>
                  <a:gd name="connsiteX53" fmla="*/ 13222 w 13737"/>
                  <a:gd name="connsiteY53" fmla="*/ 8929 h 15282"/>
                  <a:gd name="connsiteX54" fmla="*/ 13737 w 13737"/>
                  <a:gd name="connsiteY54" fmla="*/ 7556 h 15282"/>
                  <a:gd name="connsiteX55" fmla="*/ 13737 w 13737"/>
                  <a:gd name="connsiteY55" fmla="*/ 7556 h 15282"/>
                  <a:gd name="connsiteX56" fmla="*/ 12192 w 13737"/>
                  <a:gd name="connsiteY56" fmla="*/ 8242 h 15282"/>
                  <a:gd name="connsiteX57" fmla="*/ 13222 w 13737"/>
                  <a:gd name="connsiteY57" fmla="*/ 8929 h 15282"/>
                  <a:gd name="connsiteX58" fmla="*/ 13222 w 13737"/>
                  <a:gd name="connsiteY58" fmla="*/ 8929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3737" h="15282">
                    <a:moveTo>
                      <a:pt x="0" y="7727"/>
                    </a:moveTo>
                    <a:cubicBezTo>
                      <a:pt x="0" y="7556"/>
                      <a:pt x="0" y="7384"/>
                      <a:pt x="0" y="7212"/>
                    </a:cubicBezTo>
                    <a:lnTo>
                      <a:pt x="0" y="7212"/>
                    </a:lnTo>
                    <a:cubicBezTo>
                      <a:pt x="172" y="3949"/>
                      <a:pt x="2576" y="0"/>
                      <a:pt x="7384" y="0"/>
                    </a:cubicBezTo>
                    <a:lnTo>
                      <a:pt x="7384" y="0"/>
                    </a:lnTo>
                    <a:lnTo>
                      <a:pt x="7384" y="0"/>
                    </a:lnTo>
                    <a:cubicBezTo>
                      <a:pt x="7384" y="0"/>
                      <a:pt x="7384" y="0"/>
                      <a:pt x="7384" y="0"/>
                    </a:cubicBezTo>
                    <a:lnTo>
                      <a:pt x="7384" y="0"/>
                    </a:lnTo>
                    <a:cubicBezTo>
                      <a:pt x="11848" y="172"/>
                      <a:pt x="13566" y="4465"/>
                      <a:pt x="13566" y="7556"/>
                    </a:cubicBezTo>
                    <a:lnTo>
                      <a:pt x="13566" y="7556"/>
                    </a:lnTo>
                    <a:lnTo>
                      <a:pt x="13566" y="7556"/>
                    </a:lnTo>
                    <a:cubicBezTo>
                      <a:pt x="13566" y="10646"/>
                      <a:pt x="11848" y="14939"/>
                      <a:pt x="7384" y="15111"/>
                    </a:cubicBezTo>
                    <a:lnTo>
                      <a:pt x="7384" y="15111"/>
                    </a:lnTo>
                    <a:lnTo>
                      <a:pt x="7384" y="12707"/>
                    </a:lnTo>
                    <a:lnTo>
                      <a:pt x="7384" y="10303"/>
                    </a:lnTo>
                    <a:cubicBezTo>
                      <a:pt x="7899" y="10303"/>
                      <a:pt x="8586" y="9616"/>
                      <a:pt x="8758" y="7727"/>
                    </a:cubicBezTo>
                    <a:lnTo>
                      <a:pt x="8758" y="7727"/>
                    </a:lnTo>
                    <a:cubicBezTo>
                      <a:pt x="8758" y="7727"/>
                      <a:pt x="8758" y="7727"/>
                      <a:pt x="8758" y="7556"/>
                    </a:cubicBezTo>
                    <a:lnTo>
                      <a:pt x="8758" y="7556"/>
                    </a:lnTo>
                    <a:cubicBezTo>
                      <a:pt x="8586" y="6010"/>
                      <a:pt x="8071" y="5323"/>
                      <a:pt x="7556" y="5152"/>
                    </a:cubicBezTo>
                    <a:lnTo>
                      <a:pt x="7556" y="5152"/>
                    </a:lnTo>
                    <a:lnTo>
                      <a:pt x="7384" y="5152"/>
                    </a:lnTo>
                    <a:cubicBezTo>
                      <a:pt x="4980" y="5323"/>
                      <a:pt x="4980" y="5838"/>
                      <a:pt x="4808" y="7556"/>
                    </a:cubicBezTo>
                    <a:lnTo>
                      <a:pt x="4808" y="7556"/>
                    </a:lnTo>
                    <a:lnTo>
                      <a:pt x="4808" y="7727"/>
                    </a:lnTo>
                    <a:cubicBezTo>
                      <a:pt x="5152" y="9616"/>
                      <a:pt x="4980" y="10303"/>
                      <a:pt x="7384" y="10475"/>
                    </a:cubicBezTo>
                    <a:lnTo>
                      <a:pt x="7384" y="10475"/>
                    </a:lnTo>
                    <a:lnTo>
                      <a:pt x="7384" y="12879"/>
                    </a:lnTo>
                    <a:lnTo>
                      <a:pt x="7384" y="15283"/>
                    </a:lnTo>
                    <a:cubicBezTo>
                      <a:pt x="2404" y="14939"/>
                      <a:pt x="172" y="10990"/>
                      <a:pt x="0" y="7727"/>
                    </a:cubicBezTo>
                    <a:lnTo>
                      <a:pt x="0" y="7727"/>
                    </a:lnTo>
                    <a:close/>
                    <a:moveTo>
                      <a:pt x="2404" y="9788"/>
                    </a:moveTo>
                    <a:cubicBezTo>
                      <a:pt x="2404" y="9788"/>
                      <a:pt x="2576" y="9788"/>
                      <a:pt x="2576" y="9788"/>
                    </a:cubicBezTo>
                    <a:lnTo>
                      <a:pt x="2576" y="9788"/>
                    </a:lnTo>
                    <a:cubicBezTo>
                      <a:pt x="2576" y="9788"/>
                      <a:pt x="2404" y="9788"/>
                      <a:pt x="2404" y="9788"/>
                    </a:cubicBezTo>
                    <a:lnTo>
                      <a:pt x="2404" y="9788"/>
                    </a:lnTo>
                    <a:close/>
                    <a:moveTo>
                      <a:pt x="9444" y="9101"/>
                    </a:moveTo>
                    <a:cubicBezTo>
                      <a:pt x="9444" y="9101"/>
                      <a:pt x="9616" y="9273"/>
                      <a:pt x="9788" y="9444"/>
                    </a:cubicBezTo>
                    <a:lnTo>
                      <a:pt x="9788" y="9444"/>
                    </a:lnTo>
                    <a:lnTo>
                      <a:pt x="10303" y="8757"/>
                    </a:lnTo>
                    <a:lnTo>
                      <a:pt x="9444" y="9101"/>
                    </a:lnTo>
                    <a:lnTo>
                      <a:pt x="9444" y="9101"/>
                    </a:lnTo>
                    <a:close/>
                    <a:moveTo>
                      <a:pt x="4808" y="7384"/>
                    </a:moveTo>
                    <a:cubicBezTo>
                      <a:pt x="4808" y="8071"/>
                      <a:pt x="4636" y="8586"/>
                      <a:pt x="4121" y="9101"/>
                    </a:cubicBezTo>
                    <a:lnTo>
                      <a:pt x="4121" y="9101"/>
                    </a:lnTo>
                    <a:cubicBezTo>
                      <a:pt x="3949" y="9273"/>
                      <a:pt x="3949" y="9273"/>
                      <a:pt x="3778" y="9444"/>
                    </a:cubicBezTo>
                    <a:lnTo>
                      <a:pt x="3778" y="9444"/>
                    </a:lnTo>
                    <a:cubicBezTo>
                      <a:pt x="3949" y="9273"/>
                      <a:pt x="4121" y="9101"/>
                      <a:pt x="4293" y="8929"/>
                    </a:cubicBezTo>
                    <a:lnTo>
                      <a:pt x="4293" y="8929"/>
                    </a:lnTo>
                    <a:cubicBezTo>
                      <a:pt x="4808" y="8242"/>
                      <a:pt x="4808" y="7727"/>
                      <a:pt x="4808" y="7384"/>
                    </a:cubicBezTo>
                    <a:lnTo>
                      <a:pt x="4808" y="7384"/>
                    </a:lnTo>
                    <a:cubicBezTo>
                      <a:pt x="4808" y="7384"/>
                      <a:pt x="4808" y="7384"/>
                      <a:pt x="4808" y="7384"/>
                    </a:cubicBezTo>
                    <a:lnTo>
                      <a:pt x="4808" y="7384"/>
                    </a:lnTo>
                    <a:close/>
                    <a:moveTo>
                      <a:pt x="13222" y="8929"/>
                    </a:moveTo>
                    <a:cubicBezTo>
                      <a:pt x="13737" y="8071"/>
                      <a:pt x="13566" y="7727"/>
                      <a:pt x="13737" y="7556"/>
                    </a:cubicBezTo>
                    <a:lnTo>
                      <a:pt x="13737" y="7556"/>
                    </a:lnTo>
                    <a:lnTo>
                      <a:pt x="12192" y="8242"/>
                    </a:lnTo>
                    <a:lnTo>
                      <a:pt x="13222" y="8929"/>
                    </a:lnTo>
                    <a:lnTo>
                      <a:pt x="13222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1" name="图形 7">
              <a:extLst>
                <a:ext uri="{FF2B5EF4-FFF2-40B4-BE49-F238E27FC236}">
                  <a16:creationId xmlns:a16="http://schemas.microsoft.com/office/drawing/2014/main" xmlns="" id="{FDBA94F4-5F20-4B1E-A935-FA3D87A70524}"/>
                </a:ext>
              </a:extLst>
            </p:cNvPr>
            <p:cNvGrpSpPr/>
            <p:nvPr/>
          </p:nvGrpSpPr>
          <p:grpSpPr>
            <a:xfrm>
              <a:off x="2471609" y="5360339"/>
              <a:ext cx="14939" cy="15111"/>
              <a:chOff x="2471609" y="5360339"/>
              <a:chExt cx="14939" cy="15111"/>
            </a:xfrm>
            <a:solidFill>
              <a:srgbClr val="B4B4B4"/>
            </a:solidFill>
          </p:grpSpPr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xmlns="" id="{1E4E40C9-A6CD-43C5-AC35-E39B3274A2F7}"/>
                  </a:ext>
                </a:extLst>
              </p:cNvPr>
              <p:cNvSpPr/>
              <p:nvPr/>
            </p:nvSpPr>
            <p:spPr>
              <a:xfrm>
                <a:off x="2474177" y="5362907"/>
                <a:ext cx="9967" cy="9967"/>
              </a:xfrm>
              <a:custGeom>
                <a:avLst/>
                <a:gdLst>
                  <a:gd name="connsiteX0" fmla="*/ 4988 w 9967"/>
                  <a:gd name="connsiteY0" fmla="*/ 9968 h 9967"/>
                  <a:gd name="connsiteX1" fmla="*/ 9968 w 9967"/>
                  <a:gd name="connsiteY1" fmla="*/ 4988 h 9967"/>
                  <a:gd name="connsiteX2" fmla="*/ 4988 w 9967"/>
                  <a:gd name="connsiteY2" fmla="*/ 8 h 9967"/>
                  <a:gd name="connsiteX3" fmla="*/ 8 w 9967"/>
                  <a:gd name="connsiteY3" fmla="*/ 5160 h 9967"/>
                  <a:gd name="connsiteX4" fmla="*/ 4988 w 9967"/>
                  <a:gd name="connsiteY4" fmla="*/ 9968 h 9967"/>
                  <a:gd name="connsiteX5" fmla="*/ 4988 w 9967"/>
                  <a:gd name="connsiteY5" fmla="*/ 9968 h 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7" h="9967">
                    <a:moveTo>
                      <a:pt x="4988" y="9968"/>
                    </a:moveTo>
                    <a:cubicBezTo>
                      <a:pt x="7564" y="9968"/>
                      <a:pt x="9968" y="7392"/>
                      <a:pt x="9968" y="4988"/>
                    </a:cubicBezTo>
                    <a:cubicBezTo>
                      <a:pt x="9968" y="2412"/>
                      <a:pt x="7392" y="-164"/>
                      <a:pt x="4988" y="8"/>
                    </a:cubicBezTo>
                    <a:cubicBezTo>
                      <a:pt x="2412" y="8"/>
                      <a:pt x="8" y="2584"/>
                      <a:pt x="8" y="5160"/>
                    </a:cubicBezTo>
                    <a:cubicBezTo>
                      <a:pt x="-164" y="7392"/>
                      <a:pt x="2412" y="9968"/>
                      <a:pt x="4988" y="9968"/>
                    </a:cubicBezTo>
                    <a:lnTo>
                      <a:pt x="4988" y="9968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xmlns="" id="{45879FF1-988E-470D-AD2B-A09B614526BC}"/>
                  </a:ext>
                </a:extLst>
              </p:cNvPr>
              <p:cNvSpPr/>
              <p:nvPr/>
            </p:nvSpPr>
            <p:spPr>
              <a:xfrm>
                <a:off x="2471609" y="5360339"/>
                <a:ext cx="14939" cy="15111"/>
              </a:xfrm>
              <a:custGeom>
                <a:avLst/>
                <a:gdLst>
                  <a:gd name="connsiteX0" fmla="*/ 343 w 14939"/>
                  <a:gd name="connsiteY0" fmla="*/ 8586 h 15111"/>
                  <a:gd name="connsiteX1" fmla="*/ 0 w 14939"/>
                  <a:gd name="connsiteY1" fmla="*/ 7556 h 15111"/>
                  <a:gd name="connsiteX2" fmla="*/ 0 w 14939"/>
                  <a:gd name="connsiteY2" fmla="*/ 7556 h 15111"/>
                  <a:gd name="connsiteX3" fmla="*/ 0 w 14939"/>
                  <a:gd name="connsiteY3" fmla="*/ 7384 h 15111"/>
                  <a:gd name="connsiteX4" fmla="*/ 0 w 14939"/>
                  <a:gd name="connsiteY4" fmla="*/ 7384 h 15111"/>
                  <a:gd name="connsiteX5" fmla="*/ 6869 w 14939"/>
                  <a:gd name="connsiteY5" fmla="*/ 0 h 15111"/>
                  <a:gd name="connsiteX6" fmla="*/ 6869 w 14939"/>
                  <a:gd name="connsiteY6" fmla="*/ 0 h 15111"/>
                  <a:gd name="connsiteX7" fmla="*/ 7384 w 14939"/>
                  <a:gd name="connsiteY7" fmla="*/ 0 h 15111"/>
                  <a:gd name="connsiteX8" fmla="*/ 7384 w 14939"/>
                  <a:gd name="connsiteY8" fmla="*/ 0 h 15111"/>
                  <a:gd name="connsiteX9" fmla="*/ 7384 w 14939"/>
                  <a:gd name="connsiteY9" fmla="*/ 0 h 15111"/>
                  <a:gd name="connsiteX10" fmla="*/ 14768 w 14939"/>
                  <a:gd name="connsiteY10" fmla="*/ 7556 h 15111"/>
                  <a:gd name="connsiteX11" fmla="*/ 14768 w 14939"/>
                  <a:gd name="connsiteY11" fmla="*/ 7556 h 15111"/>
                  <a:gd name="connsiteX12" fmla="*/ 7384 w 14939"/>
                  <a:gd name="connsiteY12" fmla="*/ 15111 h 15111"/>
                  <a:gd name="connsiteX13" fmla="*/ 7384 w 14939"/>
                  <a:gd name="connsiteY13" fmla="*/ 15111 h 15111"/>
                  <a:gd name="connsiteX14" fmla="*/ 7384 w 14939"/>
                  <a:gd name="connsiteY14" fmla="*/ 12707 h 15111"/>
                  <a:gd name="connsiteX15" fmla="*/ 7384 w 14939"/>
                  <a:gd name="connsiteY15" fmla="*/ 10303 h 15111"/>
                  <a:gd name="connsiteX16" fmla="*/ 9959 w 14939"/>
                  <a:gd name="connsiteY16" fmla="*/ 7727 h 15111"/>
                  <a:gd name="connsiteX17" fmla="*/ 9959 w 14939"/>
                  <a:gd name="connsiteY17" fmla="*/ 7727 h 15111"/>
                  <a:gd name="connsiteX18" fmla="*/ 7555 w 14939"/>
                  <a:gd name="connsiteY18" fmla="*/ 5151 h 15111"/>
                  <a:gd name="connsiteX19" fmla="*/ 7555 w 14939"/>
                  <a:gd name="connsiteY19" fmla="*/ 5151 h 15111"/>
                  <a:gd name="connsiteX20" fmla="*/ 7212 w 14939"/>
                  <a:gd name="connsiteY20" fmla="*/ 5151 h 15111"/>
                  <a:gd name="connsiteX21" fmla="*/ 4636 w 14939"/>
                  <a:gd name="connsiteY21" fmla="*/ 7727 h 15111"/>
                  <a:gd name="connsiteX22" fmla="*/ 4636 w 14939"/>
                  <a:gd name="connsiteY22" fmla="*/ 7727 h 15111"/>
                  <a:gd name="connsiteX23" fmla="*/ 4636 w 14939"/>
                  <a:gd name="connsiteY23" fmla="*/ 7727 h 15111"/>
                  <a:gd name="connsiteX24" fmla="*/ 4636 w 14939"/>
                  <a:gd name="connsiteY24" fmla="*/ 7727 h 15111"/>
                  <a:gd name="connsiteX25" fmla="*/ 4636 w 14939"/>
                  <a:gd name="connsiteY25" fmla="*/ 7727 h 15111"/>
                  <a:gd name="connsiteX26" fmla="*/ 7212 w 14939"/>
                  <a:gd name="connsiteY26" fmla="*/ 10303 h 15111"/>
                  <a:gd name="connsiteX27" fmla="*/ 7212 w 14939"/>
                  <a:gd name="connsiteY27" fmla="*/ 10303 h 15111"/>
                  <a:gd name="connsiteX28" fmla="*/ 7212 w 14939"/>
                  <a:gd name="connsiteY28" fmla="*/ 12707 h 15111"/>
                  <a:gd name="connsiteX29" fmla="*/ 7212 w 14939"/>
                  <a:gd name="connsiteY29" fmla="*/ 15111 h 15111"/>
                  <a:gd name="connsiteX30" fmla="*/ 343 w 14939"/>
                  <a:gd name="connsiteY30" fmla="*/ 8586 h 15111"/>
                  <a:gd name="connsiteX31" fmla="*/ 343 w 14939"/>
                  <a:gd name="connsiteY31" fmla="*/ 8586 h 15111"/>
                  <a:gd name="connsiteX32" fmla="*/ 12535 w 14939"/>
                  <a:gd name="connsiteY32" fmla="*/ 9788 h 15111"/>
                  <a:gd name="connsiteX33" fmla="*/ 14939 w 14939"/>
                  <a:gd name="connsiteY33" fmla="*/ 7556 h 15111"/>
                  <a:gd name="connsiteX34" fmla="*/ 14939 w 14939"/>
                  <a:gd name="connsiteY34" fmla="*/ 7556 h 15111"/>
                  <a:gd name="connsiteX35" fmla="*/ 14424 w 14939"/>
                  <a:gd name="connsiteY35" fmla="*/ 7556 h 15111"/>
                  <a:gd name="connsiteX36" fmla="*/ 10990 w 14939"/>
                  <a:gd name="connsiteY36" fmla="*/ 8758 h 15111"/>
                  <a:gd name="connsiteX37" fmla="*/ 10646 w 14939"/>
                  <a:gd name="connsiteY37" fmla="*/ 9101 h 15111"/>
                  <a:gd name="connsiteX38" fmla="*/ 12535 w 14939"/>
                  <a:gd name="connsiteY38" fmla="*/ 9788 h 15111"/>
                  <a:gd name="connsiteX39" fmla="*/ 12535 w 14939"/>
                  <a:gd name="connsiteY39" fmla="*/ 9788 h 15111"/>
                  <a:gd name="connsiteX40" fmla="*/ 4808 w 14939"/>
                  <a:gd name="connsiteY40" fmla="*/ 7556 h 15111"/>
                  <a:gd name="connsiteX41" fmla="*/ 4808 w 14939"/>
                  <a:gd name="connsiteY41" fmla="*/ 7556 h 15111"/>
                  <a:gd name="connsiteX42" fmla="*/ 4808 w 14939"/>
                  <a:gd name="connsiteY42" fmla="*/ 7556 h 15111"/>
                  <a:gd name="connsiteX43" fmla="*/ 2404 w 14939"/>
                  <a:gd name="connsiteY43" fmla="*/ 7556 h 15111"/>
                  <a:gd name="connsiteX44" fmla="*/ 4808 w 14939"/>
                  <a:gd name="connsiteY44" fmla="*/ 7556 h 15111"/>
                  <a:gd name="connsiteX45" fmla="*/ 4808 w 14939"/>
                  <a:gd name="connsiteY45" fmla="*/ 7556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4939" h="15111">
                    <a:moveTo>
                      <a:pt x="343" y="8586"/>
                    </a:moveTo>
                    <a:cubicBezTo>
                      <a:pt x="343" y="8414"/>
                      <a:pt x="172" y="8243"/>
                      <a:pt x="0" y="7556"/>
                    </a:cubicBezTo>
                    <a:lnTo>
                      <a:pt x="0" y="7556"/>
                    </a:lnTo>
                    <a:cubicBezTo>
                      <a:pt x="0" y="7556"/>
                      <a:pt x="0" y="7556"/>
                      <a:pt x="0" y="7384"/>
                    </a:cubicBezTo>
                    <a:lnTo>
                      <a:pt x="0" y="7384"/>
                    </a:lnTo>
                    <a:cubicBezTo>
                      <a:pt x="172" y="3435"/>
                      <a:pt x="3091" y="515"/>
                      <a:pt x="6869" y="0"/>
                    </a:cubicBezTo>
                    <a:lnTo>
                      <a:pt x="6869" y="0"/>
                    </a:lnTo>
                    <a:cubicBezTo>
                      <a:pt x="7040" y="0"/>
                      <a:pt x="7212" y="0"/>
                      <a:pt x="7384" y="0"/>
                    </a:cubicBezTo>
                    <a:lnTo>
                      <a:pt x="7384" y="0"/>
                    </a:lnTo>
                    <a:lnTo>
                      <a:pt x="7384" y="0"/>
                    </a:lnTo>
                    <a:cubicBezTo>
                      <a:pt x="11505" y="172"/>
                      <a:pt x="14596" y="3435"/>
                      <a:pt x="14768" y="7556"/>
                    </a:cubicBezTo>
                    <a:lnTo>
                      <a:pt x="14768" y="7556"/>
                    </a:lnTo>
                    <a:cubicBezTo>
                      <a:pt x="14596" y="11677"/>
                      <a:pt x="11333" y="14767"/>
                      <a:pt x="7384" y="15111"/>
                    </a:cubicBezTo>
                    <a:lnTo>
                      <a:pt x="7384" y="15111"/>
                    </a:lnTo>
                    <a:lnTo>
                      <a:pt x="7384" y="12707"/>
                    </a:lnTo>
                    <a:lnTo>
                      <a:pt x="7384" y="10303"/>
                    </a:lnTo>
                    <a:cubicBezTo>
                      <a:pt x="8242" y="10303"/>
                      <a:pt x="9959" y="8586"/>
                      <a:pt x="9959" y="7727"/>
                    </a:cubicBezTo>
                    <a:lnTo>
                      <a:pt x="9959" y="7727"/>
                    </a:lnTo>
                    <a:cubicBezTo>
                      <a:pt x="9959" y="6869"/>
                      <a:pt x="8586" y="5323"/>
                      <a:pt x="7555" y="5151"/>
                    </a:cubicBezTo>
                    <a:lnTo>
                      <a:pt x="7555" y="5151"/>
                    </a:lnTo>
                    <a:lnTo>
                      <a:pt x="7212" y="5151"/>
                    </a:lnTo>
                    <a:cubicBezTo>
                      <a:pt x="6182" y="5151"/>
                      <a:pt x="4636" y="6697"/>
                      <a:pt x="4636" y="7727"/>
                    </a:cubicBezTo>
                    <a:lnTo>
                      <a:pt x="4636" y="7727"/>
                    </a:lnTo>
                    <a:cubicBezTo>
                      <a:pt x="4636" y="7727"/>
                      <a:pt x="4636" y="7727"/>
                      <a:pt x="4636" y="7727"/>
                    </a:cubicBezTo>
                    <a:lnTo>
                      <a:pt x="4636" y="7727"/>
                    </a:lnTo>
                    <a:lnTo>
                      <a:pt x="4636" y="7727"/>
                    </a:lnTo>
                    <a:cubicBezTo>
                      <a:pt x="4636" y="8586"/>
                      <a:pt x="6353" y="10303"/>
                      <a:pt x="7212" y="10303"/>
                    </a:cubicBezTo>
                    <a:lnTo>
                      <a:pt x="7212" y="10303"/>
                    </a:lnTo>
                    <a:lnTo>
                      <a:pt x="7212" y="12707"/>
                    </a:lnTo>
                    <a:lnTo>
                      <a:pt x="7212" y="15111"/>
                    </a:lnTo>
                    <a:cubicBezTo>
                      <a:pt x="3434" y="14767"/>
                      <a:pt x="172" y="11677"/>
                      <a:pt x="343" y="8586"/>
                    </a:cubicBezTo>
                    <a:lnTo>
                      <a:pt x="343" y="8586"/>
                    </a:lnTo>
                    <a:close/>
                    <a:moveTo>
                      <a:pt x="12535" y="9788"/>
                    </a:moveTo>
                    <a:cubicBezTo>
                      <a:pt x="14596" y="9616"/>
                      <a:pt x="14939" y="7556"/>
                      <a:pt x="14939" y="7556"/>
                    </a:cubicBezTo>
                    <a:lnTo>
                      <a:pt x="14939" y="7556"/>
                    </a:lnTo>
                    <a:lnTo>
                      <a:pt x="14424" y="7556"/>
                    </a:lnTo>
                    <a:lnTo>
                      <a:pt x="10990" y="8758"/>
                    </a:lnTo>
                    <a:lnTo>
                      <a:pt x="10646" y="9101"/>
                    </a:lnTo>
                    <a:cubicBezTo>
                      <a:pt x="10990" y="9101"/>
                      <a:pt x="10475" y="9444"/>
                      <a:pt x="12535" y="9788"/>
                    </a:cubicBezTo>
                    <a:lnTo>
                      <a:pt x="12535" y="9788"/>
                    </a:lnTo>
                    <a:close/>
                    <a:moveTo>
                      <a:pt x="4808" y="7556"/>
                    </a:moveTo>
                    <a:cubicBezTo>
                      <a:pt x="4808" y="7556"/>
                      <a:pt x="4808" y="7556"/>
                      <a:pt x="4808" y="7556"/>
                    </a:cubicBezTo>
                    <a:lnTo>
                      <a:pt x="4808" y="7556"/>
                    </a:lnTo>
                    <a:lnTo>
                      <a:pt x="2404" y="7556"/>
                    </a:lnTo>
                    <a:lnTo>
                      <a:pt x="4808" y="7556"/>
                    </a:lnTo>
                    <a:lnTo>
                      <a:pt x="4808" y="755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2" name="图形 7">
              <a:extLst>
                <a:ext uri="{FF2B5EF4-FFF2-40B4-BE49-F238E27FC236}">
                  <a16:creationId xmlns:a16="http://schemas.microsoft.com/office/drawing/2014/main" xmlns="" id="{D44F846B-7A01-4BD9-85EB-7002ED38706D}"/>
                </a:ext>
              </a:extLst>
            </p:cNvPr>
            <p:cNvGrpSpPr/>
            <p:nvPr/>
          </p:nvGrpSpPr>
          <p:grpSpPr>
            <a:xfrm>
              <a:off x="2716991" y="5297491"/>
              <a:ext cx="15110" cy="15111"/>
              <a:chOff x="2716991" y="5297491"/>
              <a:chExt cx="15110" cy="15111"/>
            </a:xfrm>
            <a:solidFill>
              <a:srgbClr val="B4B4B4"/>
            </a:solidFill>
          </p:grpSpPr>
          <p:sp>
            <p:nvSpPr>
              <p:cNvPr id="1361" name="任意多边形: 形状 1360">
                <a:extLst>
                  <a:ext uri="{FF2B5EF4-FFF2-40B4-BE49-F238E27FC236}">
                    <a16:creationId xmlns:a16="http://schemas.microsoft.com/office/drawing/2014/main" xmlns="" id="{2651792D-1932-4F83-9EDC-1EACF352E2C9}"/>
                  </a:ext>
                </a:extLst>
              </p:cNvPr>
              <p:cNvSpPr/>
              <p:nvPr/>
            </p:nvSpPr>
            <p:spPr>
              <a:xfrm>
                <a:off x="2719559" y="5300067"/>
                <a:ext cx="9967" cy="10131"/>
              </a:xfrm>
              <a:custGeom>
                <a:avLst/>
                <a:gdLst>
                  <a:gd name="connsiteX0" fmla="*/ 4988 w 9967"/>
                  <a:gd name="connsiteY0" fmla="*/ 10131 h 10131"/>
                  <a:gd name="connsiteX1" fmla="*/ 9968 w 9967"/>
                  <a:gd name="connsiteY1" fmla="*/ 4980 h 10131"/>
                  <a:gd name="connsiteX2" fmla="*/ 4988 w 9967"/>
                  <a:gd name="connsiteY2" fmla="*/ 0 h 10131"/>
                  <a:gd name="connsiteX3" fmla="*/ 8 w 9967"/>
                  <a:gd name="connsiteY3" fmla="*/ 5151 h 10131"/>
                  <a:gd name="connsiteX4" fmla="*/ 4988 w 9967"/>
                  <a:gd name="connsiteY4" fmla="*/ 10131 h 10131"/>
                  <a:gd name="connsiteX5" fmla="*/ 4988 w 9967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7" h="10131">
                    <a:moveTo>
                      <a:pt x="4988" y="10131"/>
                    </a:moveTo>
                    <a:cubicBezTo>
                      <a:pt x="7564" y="10131"/>
                      <a:pt x="9968" y="7555"/>
                      <a:pt x="9968" y="4980"/>
                    </a:cubicBezTo>
                    <a:cubicBezTo>
                      <a:pt x="9968" y="2404"/>
                      <a:pt x="7392" y="0"/>
                      <a:pt x="4988" y="0"/>
                    </a:cubicBezTo>
                    <a:cubicBezTo>
                      <a:pt x="2412" y="0"/>
                      <a:pt x="8" y="2576"/>
                      <a:pt x="8" y="5151"/>
                    </a:cubicBezTo>
                    <a:cubicBezTo>
                      <a:pt x="-163" y="7555"/>
                      <a:pt x="2412" y="10131"/>
                      <a:pt x="4988" y="10131"/>
                    </a:cubicBezTo>
                    <a:lnTo>
                      <a:pt x="4988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2" name="任意多边形: 形状 1361">
                <a:extLst>
                  <a:ext uri="{FF2B5EF4-FFF2-40B4-BE49-F238E27FC236}">
                    <a16:creationId xmlns:a16="http://schemas.microsoft.com/office/drawing/2014/main" xmlns="" id="{16E1FF5E-E380-44D0-BAE5-16364D8B3E25}"/>
                  </a:ext>
                </a:extLst>
              </p:cNvPr>
              <p:cNvSpPr/>
              <p:nvPr/>
            </p:nvSpPr>
            <p:spPr>
              <a:xfrm>
                <a:off x="2716991" y="5297491"/>
                <a:ext cx="15110" cy="15111"/>
              </a:xfrm>
              <a:custGeom>
                <a:avLst/>
                <a:gdLst>
                  <a:gd name="connsiteX0" fmla="*/ 0 w 15110"/>
                  <a:gd name="connsiteY0" fmla="*/ 7556 h 15111"/>
                  <a:gd name="connsiteX1" fmla="*/ 7556 w 15110"/>
                  <a:gd name="connsiteY1" fmla="*/ 0 h 15111"/>
                  <a:gd name="connsiteX2" fmla="*/ 7556 w 15110"/>
                  <a:gd name="connsiteY2" fmla="*/ 0 h 15111"/>
                  <a:gd name="connsiteX3" fmla="*/ 15111 w 15110"/>
                  <a:gd name="connsiteY3" fmla="*/ 7556 h 15111"/>
                  <a:gd name="connsiteX4" fmla="*/ 15111 w 15110"/>
                  <a:gd name="connsiteY4" fmla="*/ 7556 h 15111"/>
                  <a:gd name="connsiteX5" fmla="*/ 15111 w 15110"/>
                  <a:gd name="connsiteY5" fmla="*/ 7556 h 15111"/>
                  <a:gd name="connsiteX6" fmla="*/ 15111 w 15110"/>
                  <a:gd name="connsiteY6" fmla="*/ 7556 h 15111"/>
                  <a:gd name="connsiteX7" fmla="*/ 15111 w 15110"/>
                  <a:gd name="connsiteY7" fmla="*/ 7556 h 15111"/>
                  <a:gd name="connsiteX8" fmla="*/ 15111 w 15110"/>
                  <a:gd name="connsiteY8" fmla="*/ 7899 h 15111"/>
                  <a:gd name="connsiteX9" fmla="*/ 15111 w 15110"/>
                  <a:gd name="connsiteY9" fmla="*/ 7899 h 15111"/>
                  <a:gd name="connsiteX10" fmla="*/ 15111 w 15110"/>
                  <a:gd name="connsiteY10" fmla="*/ 7556 h 15111"/>
                  <a:gd name="connsiteX11" fmla="*/ 15111 w 15110"/>
                  <a:gd name="connsiteY11" fmla="*/ 7556 h 15111"/>
                  <a:gd name="connsiteX12" fmla="*/ 12020 w 15110"/>
                  <a:gd name="connsiteY12" fmla="*/ 8242 h 15111"/>
                  <a:gd name="connsiteX13" fmla="*/ 10990 w 15110"/>
                  <a:gd name="connsiteY13" fmla="*/ 9273 h 15111"/>
                  <a:gd name="connsiteX14" fmla="*/ 14081 w 15110"/>
                  <a:gd name="connsiteY14" fmla="*/ 9444 h 15111"/>
                  <a:gd name="connsiteX15" fmla="*/ 14081 w 15110"/>
                  <a:gd name="connsiteY15" fmla="*/ 9444 h 15111"/>
                  <a:gd name="connsiteX16" fmla="*/ 15111 w 15110"/>
                  <a:gd name="connsiteY16" fmla="*/ 8071 h 15111"/>
                  <a:gd name="connsiteX17" fmla="*/ 15111 w 15110"/>
                  <a:gd name="connsiteY17" fmla="*/ 8071 h 15111"/>
                  <a:gd name="connsiteX18" fmla="*/ 7727 w 15110"/>
                  <a:gd name="connsiteY18" fmla="*/ 15111 h 15111"/>
                  <a:gd name="connsiteX19" fmla="*/ 7727 w 15110"/>
                  <a:gd name="connsiteY19" fmla="*/ 15111 h 15111"/>
                  <a:gd name="connsiteX20" fmla="*/ 7727 w 15110"/>
                  <a:gd name="connsiteY20" fmla="*/ 12707 h 15111"/>
                  <a:gd name="connsiteX21" fmla="*/ 7727 w 15110"/>
                  <a:gd name="connsiteY21" fmla="*/ 10303 h 15111"/>
                  <a:gd name="connsiteX22" fmla="*/ 10303 w 15110"/>
                  <a:gd name="connsiteY22" fmla="*/ 7727 h 15111"/>
                  <a:gd name="connsiteX23" fmla="*/ 10303 w 15110"/>
                  <a:gd name="connsiteY23" fmla="*/ 7727 h 15111"/>
                  <a:gd name="connsiteX24" fmla="*/ 7727 w 15110"/>
                  <a:gd name="connsiteY24" fmla="*/ 5152 h 15111"/>
                  <a:gd name="connsiteX25" fmla="*/ 7727 w 15110"/>
                  <a:gd name="connsiteY25" fmla="*/ 5152 h 15111"/>
                  <a:gd name="connsiteX26" fmla="*/ 5152 w 15110"/>
                  <a:gd name="connsiteY26" fmla="*/ 7727 h 15111"/>
                  <a:gd name="connsiteX27" fmla="*/ 5152 w 15110"/>
                  <a:gd name="connsiteY27" fmla="*/ 7727 h 15111"/>
                  <a:gd name="connsiteX28" fmla="*/ 7727 w 15110"/>
                  <a:gd name="connsiteY28" fmla="*/ 10303 h 15111"/>
                  <a:gd name="connsiteX29" fmla="*/ 7727 w 15110"/>
                  <a:gd name="connsiteY29" fmla="*/ 10303 h 15111"/>
                  <a:gd name="connsiteX30" fmla="*/ 7727 w 15110"/>
                  <a:gd name="connsiteY30" fmla="*/ 12707 h 15111"/>
                  <a:gd name="connsiteX31" fmla="*/ 7727 w 15110"/>
                  <a:gd name="connsiteY31" fmla="*/ 15111 h 15111"/>
                  <a:gd name="connsiteX32" fmla="*/ 0 w 15110"/>
                  <a:gd name="connsiteY32" fmla="*/ 7556 h 15111"/>
                  <a:gd name="connsiteX33" fmla="*/ 0 w 15110"/>
                  <a:gd name="connsiteY33" fmla="*/ 7556 h 15111"/>
                  <a:gd name="connsiteX34" fmla="*/ 14939 w 15110"/>
                  <a:gd name="connsiteY34" fmla="*/ 7899 h 15111"/>
                  <a:gd name="connsiteX35" fmla="*/ 14939 w 15110"/>
                  <a:gd name="connsiteY35" fmla="*/ 8071 h 15111"/>
                  <a:gd name="connsiteX36" fmla="*/ 14939 w 15110"/>
                  <a:gd name="connsiteY36" fmla="*/ 8071 h 15111"/>
                  <a:gd name="connsiteX37" fmla="*/ 14939 w 15110"/>
                  <a:gd name="connsiteY37" fmla="*/ 7899 h 15111"/>
                  <a:gd name="connsiteX38" fmla="*/ 14939 w 15110"/>
                  <a:gd name="connsiteY38" fmla="*/ 7899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110" h="15111">
                    <a:moveTo>
                      <a:pt x="0" y="7556"/>
                    </a:moveTo>
                    <a:cubicBezTo>
                      <a:pt x="172" y="3434"/>
                      <a:pt x="3434" y="172"/>
                      <a:pt x="7556" y="0"/>
                    </a:cubicBezTo>
                    <a:lnTo>
                      <a:pt x="7556" y="0"/>
                    </a:lnTo>
                    <a:cubicBezTo>
                      <a:pt x="11677" y="172"/>
                      <a:pt x="14768" y="3434"/>
                      <a:pt x="15111" y="7556"/>
                    </a:cubicBezTo>
                    <a:lnTo>
                      <a:pt x="15111" y="7556"/>
                    </a:lnTo>
                    <a:lnTo>
                      <a:pt x="15111" y="7556"/>
                    </a:lnTo>
                    <a:lnTo>
                      <a:pt x="15111" y="7556"/>
                    </a:lnTo>
                    <a:lnTo>
                      <a:pt x="15111" y="7556"/>
                    </a:lnTo>
                    <a:cubicBezTo>
                      <a:pt x="15111" y="7727"/>
                      <a:pt x="15111" y="7727"/>
                      <a:pt x="15111" y="7899"/>
                    </a:cubicBezTo>
                    <a:lnTo>
                      <a:pt x="15111" y="7899"/>
                    </a:lnTo>
                    <a:cubicBezTo>
                      <a:pt x="15111" y="7727"/>
                      <a:pt x="15111" y="7727"/>
                      <a:pt x="15111" y="7556"/>
                    </a:cubicBezTo>
                    <a:lnTo>
                      <a:pt x="15111" y="7556"/>
                    </a:lnTo>
                    <a:lnTo>
                      <a:pt x="12020" y="8242"/>
                    </a:lnTo>
                    <a:lnTo>
                      <a:pt x="10990" y="9273"/>
                    </a:lnTo>
                    <a:cubicBezTo>
                      <a:pt x="10990" y="9273"/>
                      <a:pt x="12020" y="10646"/>
                      <a:pt x="14081" y="9444"/>
                    </a:cubicBezTo>
                    <a:lnTo>
                      <a:pt x="14081" y="9444"/>
                    </a:lnTo>
                    <a:cubicBezTo>
                      <a:pt x="14768" y="8758"/>
                      <a:pt x="14939" y="8414"/>
                      <a:pt x="15111" y="8071"/>
                    </a:cubicBezTo>
                    <a:lnTo>
                      <a:pt x="15111" y="8071"/>
                    </a:lnTo>
                    <a:cubicBezTo>
                      <a:pt x="14768" y="11848"/>
                      <a:pt x="11677" y="14939"/>
                      <a:pt x="7727" y="15111"/>
                    </a:cubicBezTo>
                    <a:lnTo>
                      <a:pt x="7727" y="15111"/>
                    </a:lnTo>
                    <a:lnTo>
                      <a:pt x="7727" y="12707"/>
                    </a:lnTo>
                    <a:lnTo>
                      <a:pt x="7727" y="10303"/>
                    </a:lnTo>
                    <a:cubicBezTo>
                      <a:pt x="8586" y="10303"/>
                      <a:pt x="10303" y="8586"/>
                      <a:pt x="10303" y="7727"/>
                    </a:cubicBezTo>
                    <a:lnTo>
                      <a:pt x="10303" y="7727"/>
                    </a:lnTo>
                    <a:cubicBezTo>
                      <a:pt x="10303" y="6697"/>
                      <a:pt x="8586" y="5152"/>
                      <a:pt x="7727" y="5152"/>
                    </a:cubicBezTo>
                    <a:lnTo>
                      <a:pt x="7727" y="5152"/>
                    </a:lnTo>
                    <a:cubicBezTo>
                      <a:pt x="6869" y="5152"/>
                      <a:pt x="5152" y="6869"/>
                      <a:pt x="5152" y="7727"/>
                    </a:cubicBezTo>
                    <a:lnTo>
                      <a:pt x="5152" y="7727"/>
                    </a:lnTo>
                    <a:cubicBezTo>
                      <a:pt x="5152" y="8586"/>
                      <a:pt x="6869" y="10303"/>
                      <a:pt x="7727" y="10303"/>
                    </a:cubicBezTo>
                    <a:lnTo>
                      <a:pt x="7727" y="10303"/>
                    </a:lnTo>
                    <a:lnTo>
                      <a:pt x="7727" y="12707"/>
                    </a:lnTo>
                    <a:lnTo>
                      <a:pt x="7727" y="15111"/>
                    </a:lnTo>
                    <a:cubicBezTo>
                      <a:pt x="3434" y="14939"/>
                      <a:pt x="172" y="11677"/>
                      <a:pt x="0" y="7556"/>
                    </a:cubicBezTo>
                    <a:lnTo>
                      <a:pt x="0" y="7556"/>
                    </a:lnTo>
                    <a:close/>
                    <a:moveTo>
                      <a:pt x="14939" y="7899"/>
                    </a:moveTo>
                    <a:cubicBezTo>
                      <a:pt x="14939" y="7899"/>
                      <a:pt x="14939" y="8071"/>
                      <a:pt x="14939" y="8071"/>
                    </a:cubicBezTo>
                    <a:lnTo>
                      <a:pt x="14939" y="8071"/>
                    </a:lnTo>
                    <a:cubicBezTo>
                      <a:pt x="14939" y="8071"/>
                      <a:pt x="14939" y="7899"/>
                      <a:pt x="14939" y="7899"/>
                    </a:cubicBezTo>
                    <a:lnTo>
                      <a:pt x="14939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3" name="图形 7">
              <a:extLst>
                <a:ext uri="{FF2B5EF4-FFF2-40B4-BE49-F238E27FC236}">
                  <a16:creationId xmlns:a16="http://schemas.microsoft.com/office/drawing/2014/main" xmlns="" id="{E9DAB3BE-0284-43CD-9464-C2F55F718925}"/>
                </a:ext>
              </a:extLst>
            </p:cNvPr>
            <p:cNvGrpSpPr/>
            <p:nvPr/>
          </p:nvGrpSpPr>
          <p:grpSpPr>
            <a:xfrm>
              <a:off x="2476684" y="5351238"/>
              <a:ext cx="15015" cy="15111"/>
              <a:chOff x="2476684" y="5351238"/>
              <a:chExt cx="15015" cy="15111"/>
            </a:xfrm>
            <a:solidFill>
              <a:srgbClr val="B4B4B4"/>
            </a:solidFill>
          </p:grpSpPr>
          <p:sp>
            <p:nvSpPr>
              <p:cNvPr id="1359" name="任意多边形: 形状 1358">
                <a:extLst>
                  <a:ext uri="{FF2B5EF4-FFF2-40B4-BE49-F238E27FC236}">
                    <a16:creationId xmlns:a16="http://schemas.microsoft.com/office/drawing/2014/main" xmlns="" id="{71E37936-6659-44ED-8FE1-B7FE1E0FC3B6}"/>
                  </a:ext>
                </a:extLst>
              </p:cNvPr>
              <p:cNvSpPr/>
              <p:nvPr/>
            </p:nvSpPr>
            <p:spPr>
              <a:xfrm>
                <a:off x="2479156" y="5353642"/>
                <a:ext cx="9967" cy="10303"/>
              </a:xfrm>
              <a:custGeom>
                <a:avLst/>
                <a:gdLst>
                  <a:gd name="connsiteX0" fmla="*/ 4988 w 9967"/>
                  <a:gd name="connsiteY0" fmla="*/ 10303 h 10303"/>
                  <a:gd name="connsiteX1" fmla="*/ 9968 w 9967"/>
                  <a:gd name="connsiteY1" fmla="*/ 5152 h 10303"/>
                  <a:gd name="connsiteX2" fmla="*/ 4988 w 9967"/>
                  <a:gd name="connsiteY2" fmla="*/ 0 h 10303"/>
                  <a:gd name="connsiteX3" fmla="*/ 8 w 9967"/>
                  <a:gd name="connsiteY3" fmla="*/ 5152 h 10303"/>
                  <a:gd name="connsiteX4" fmla="*/ 4988 w 9967"/>
                  <a:gd name="connsiteY4" fmla="*/ 10303 h 10303"/>
                  <a:gd name="connsiteX5" fmla="*/ 4988 w 9967"/>
                  <a:gd name="connsiteY5" fmla="*/ 10303 h 1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7" h="10303">
                    <a:moveTo>
                      <a:pt x="4988" y="10303"/>
                    </a:moveTo>
                    <a:cubicBezTo>
                      <a:pt x="7564" y="10303"/>
                      <a:pt x="9968" y="7727"/>
                      <a:pt x="9968" y="5152"/>
                    </a:cubicBezTo>
                    <a:cubicBezTo>
                      <a:pt x="9968" y="1374"/>
                      <a:pt x="7392" y="0"/>
                      <a:pt x="4988" y="0"/>
                    </a:cubicBezTo>
                    <a:cubicBezTo>
                      <a:pt x="2412" y="0"/>
                      <a:pt x="8" y="1202"/>
                      <a:pt x="8" y="5152"/>
                    </a:cubicBezTo>
                    <a:cubicBezTo>
                      <a:pt x="-163" y="7899"/>
                      <a:pt x="2412" y="10303"/>
                      <a:pt x="4988" y="10303"/>
                    </a:cubicBezTo>
                    <a:lnTo>
                      <a:pt x="4988" y="10303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xmlns="" id="{ECC0C98F-AC44-4215-95E0-21DE7E746A46}"/>
                  </a:ext>
                </a:extLst>
              </p:cNvPr>
              <p:cNvSpPr/>
              <p:nvPr/>
            </p:nvSpPr>
            <p:spPr>
              <a:xfrm>
                <a:off x="2476684" y="5351238"/>
                <a:ext cx="15015" cy="15111"/>
              </a:xfrm>
              <a:custGeom>
                <a:avLst/>
                <a:gdLst>
                  <a:gd name="connsiteX0" fmla="*/ 76 w 15015"/>
                  <a:gd name="connsiteY0" fmla="*/ 8243 h 15111"/>
                  <a:gd name="connsiteX1" fmla="*/ 76 w 15015"/>
                  <a:gd name="connsiteY1" fmla="*/ 7384 h 15111"/>
                  <a:gd name="connsiteX2" fmla="*/ 76 w 15015"/>
                  <a:gd name="connsiteY2" fmla="*/ 7384 h 15111"/>
                  <a:gd name="connsiteX3" fmla="*/ 7460 w 15015"/>
                  <a:gd name="connsiteY3" fmla="*/ 0 h 15111"/>
                  <a:gd name="connsiteX4" fmla="*/ 7460 w 15015"/>
                  <a:gd name="connsiteY4" fmla="*/ 0 h 15111"/>
                  <a:gd name="connsiteX5" fmla="*/ 15016 w 15015"/>
                  <a:gd name="connsiteY5" fmla="*/ 7556 h 15111"/>
                  <a:gd name="connsiteX6" fmla="*/ 15016 w 15015"/>
                  <a:gd name="connsiteY6" fmla="*/ 7556 h 15111"/>
                  <a:gd name="connsiteX7" fmla="*/ 7632 w 15015"/>
                  <a:gd name="connsiteY7" fmla="*/ 15111 h 15111"/>
                  <a:gd name="connsiteX8" fmla="*/ 7632 w 15015"/>
                  <a:gd name="connsiteY8" fmla="*/ 15111 h 15111"/>
                  <a:gd name="connsiteX9" fmla="*/ 7632 w 15015"/>
                  <a:gd name="connsiteY9" fmla="*/ 12707 h 15111"/>
                  <a:gd name="connsiteX10" fmla="*/ 7632 w 15015"/>
                  <a:gd name="connsiteY10" fmla="*/ 10303 h 15111"/>
                  <a:gd name="connsiteX11" fmla="*/ 10208 w 15015"/>
                  <a:gd name="connsiteY11" fmla="*/ 7727 h 15111"/>
                  <a:gd name="connsiteX12" fmla="*/ 10208 w 15015"/>
                  <a:gd name="connsiteY12" fmla="*/ 7727 h 15111"/>
                  <a:gd name="connsiteX13" fmla="*/ 7632 w 15015"/>
                  <a:gd name="connsiteY13" fmla="*/ 5151 h 15111"/>
                  <a:gd name="connsiteX14" fmla="*/ 7632 w 15015"/>
                  <a:gd name="connsiteY14" fmla="*/ 5151 h 15111"/>
                  <a:gd name="connsiteX15" fmla="*/ 5056 w 15015"/>
                  <a:gd name="connsiteY15" fmla="*/ 7727 h 15111"/>
                  <a:gd name="connsiteX16" fmla="*/ 5056 w 15015"/>
                  <a:gd name="connsiteY16" fmla="*/ 7727 h 15111"/>
                  <a:gd name="connsiteX17" fmla="*/ 5056 w 15015"/>
                  <a:gd name="connsiteY17" fmla="*/ 7727 h 15111"/>
                  <a:gd name="connsiteX18" fmla="*/ 5056 w 15015"/>
                  <a:gd name="connsiteY18" fmla="*/ 7727 h 15111"/>
                  <a:gd name="connsiteX19" fmla="*/ 5056 w 15015"/>
                  <a:gd name="connsiteY19" fmla="*/ 7727 h 15111"/>
                  <a:gd name="connsiteX20" fmla="*/ 7632 w 15015"/>
                  <a:gd name="connsiteY20" fmla="*/ 10303 h 15111"/>
                  <a:gd name="connsiteX21" fmla="*/ 7632 w 15015"/>
                  <a:gd name="connsiteY21" fmla="*/ 10303 h 15111"/>
                  <a:gd name="connsiteX22" fmla="*/ 7632 w 15015"/>
                  <a:gd name="connsiteY22" fmla="*/ 12707 h 15111"/>
                  <a:gd name="connsiteX23" fmla="*/ 7632 w 15015"/>
                  <a:gd name="connsiteY23" fmla="*/ 15111 h 15111"/>
                  <a:gd name="connsiteX24" fmla="*/ 76 w 15015"/>
                  <a:gd name="connsiteY24" fmla="*/ 8243 h 15111"/>
                  <a:gd name="connsiteX25" fmla="*/ 76 w 15015"/>
                  <a:gd name="connsiteY25" fmla="*/ 8243 h 15111"/>
                  <a:gd name="connsiteX26" fmla="*/ 12440 w 15015"/>
                  <a:gd name="connsiteY26" fmla="*/ 10131 h 15111"/>
                  <a:gd name="connsiteX27" fmla="*/ 14844 w 15015"/>
                  <a:gd name="connsiteY27" fmla="*/ 7899 h 15111"/>
                  <a:gd name="connsiteX28" fmla="*/ 14844 w 15015"/>
                  <a:gd name="connsiteY28" fmla="*/ 7899 h 15111"/>
                  <a:gd name="connsiteX29" fmla="*/ 14329 w 15015"/>
                  <a:gd name="connsiteY29" fmla="*/ 7899 h 15111"/>
                  <a:gd name="connsiteX30" fmla="*/ 12440 w 15015"/>
                  <a:gd name="connsiteY30" fmla="*/ 8586 h 15111"/>
                  <a:gd name="connsiteX31" fmla="*/ 12440 w 15015"/>
                  <a:gd name="connsiteY31" fmla="*/ 10131 h 15111"/>
                  <a:gd name="connsiteX32" fmla="*/ 12440 w 15015"/>
                  <a:gd name="connsiteY32" fmla="*/ 10131 h 15111"/>
                  <a:gd name="connsiteX33" fmla="*/ 4541 w 15015"/>
                  <a:gd name="connsiteY33" fmla="*/ 8758 h 15111"/>
                  <a:gd name="connsiteX34" fmla="*/ 4541 w 15015"/>
                  <a:gd name="connsiteY34" fmla="*/ 8758 h 15111"/>
                  <a:gd name="connsiteX35" fmla="*/ 4541 w 15015"/>
                  <a:gd name="connsiteY35" fmla="*/ 8758 h 15111"/>
                  <a:gd name="connsiteX36" fmla="*/ 4541 w 15015"/>
                  <a:gd name="connsiteY36" fmla="*/ 8758 h 15111"/>
                  <a:gd name="connsiteX37" fmla="*/ 4541 w 15015"/>
                  <a:gd name="connsiteY37" fmla="*/ 8758 h 15111"/>
                  <a:gd name="connsiteX38" fmla="*/ 4541 w 15015"/>
                  <a:gd name="connsiteY38" fmla="*/ 8758 h 15111"/>
                  <a:gd name="connsiteX39" fmla="*/ 4541 w 15015"/>
                  <a:gd name="connsiteY39" fmla="*/ 8758 h 15111"/>
                  <a:gd name="connsiteX40" fmla="*/ 4713 w 15015"/>
                  <a:gd name="connsiteY40" fmla="*/ 7727 h 15111"/>
                  <a:gd name="connsiteX41" fmla="*/ 4713 w 15015"/>
                  <a:gd name="connsiteY41" fmla="*/ 7727 h 15111"/>
                  <a:gd name="connsiteX42" fmla="*/ 4713 w 15015"/>
                  <a:gd name="connsiteY42" fmla="*/ 7727 h 15111"/>
                  <a:gd name="connsiteX43" fmla="*/ 2480 w 15015"/>
                  <a:gd name="connsiteY43" fmla="*/ 7727 h 15111"/>
                  <a:gd name="connsiteX44" fmla="*/ 4713 w 15015"/>
                  <a:gd name="connsiteY44" fmla="*/ 7727 h 15111"/>
                  <a:gd name="connsiteX45" fmla="*/ 4713 w 15015"/>
                  <a:gd name="connsiteY45" fmla="*/ 7727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015" h="15111">
                    <a:moveTo>
                      <a:pt x="76" y="8243"/>
                    </a:moveTo>
                    <a:cubicBezTo>
                      <a:pt x="76" y="8071"/>
                      <a:pt x="-95" y="8071"/>
                      <a:pt x="76" y="7384"/>
                    </a:cubicBezTo>
                    <a:lnTo>
                      <a:pt x="76" y="7384"/>
                    </a:lnTo>
                    <a:cubicBezTo>
                      <a:pt x="76" y="2404"/>
                      <a:pt x="4369" y="172"/>
                      <a:pt x="7460" y="0"/>
                    </a:cubicBezTo>
                    <a:lnTo>
                      <a:pt x="7460" y="0"/>
                    </a:lnTo>
                    <a:cubicBezTo>
                      <a:pt x="10723" y="0"/>
                      <a:pt x="15016" y="2404"/>
                      <a:pt x="15016" y="7556"/>
                    </a:cubicBezTo>
                    <a:lnTo>
                      <a:pt x="15016" y="7556"/>
                    </a:lnTo>
                    <a:cubicBezTo>
                      <a:pt x="14844" y="11677"/>
                      <a:pt x="11753" y="14939"/>
                      <a:pt x="7632" y="15111"/>
                    </a:cubicBezTo>
                    <a:lnTo>
                      <a:pt x="7632" y="15111"/>
                    </a:lnTo>
                    <a:lnTo>
                      <a:pt x="7632" y="12707"/>
                    </a:lnTo>
                    <a:lnTo>
                      <a:pt x="7632" y="10303"/>
                    </a:lnTo>
                    <a:cubicBezTo>
                      <a:pt x="8490" y="10303"/>
                      <a:pt x="10208" y="8586"/>
                      <a:pt x="10208" y="7727"/>
                    </a:cubicBezTo>
                    <a:lnTo>
                      <a:pt x="10208" y="7727"/>
                    </a:lnTo>
                    <a:cubicBezTo>
                      <a:pt x="10036" y="5151"/>
                      <a:pt x="9349" y="5323"/>
                      <a:pt x="7632" y="5151"/>
                    </a:cubicBezTo>
                    <a:lnTo>
                      <a:pt x="7632" y="5151"/>
                    </a:lnTo>
                    <a:cubicBezTo>
                      <a:pt x="5743" y="5495"/>
                      <a:pt x="5228" y="5323"/>
                      <a:pt x="5056" y="7727"/>
                    </a:cubicBezTo>
                    <a:lnTo>
                      <a:pt x="5056" y="7727"/>
                    </a:lnTo>
                    <a:cubicBezTo>
                      <a:pt x="5056" y="7727"/>
                      <a:pt x="5056" y="7727"/>
                      <a:pt x="5056" y="7727"/>
                    </a:cubicBezTo>
                    <a:lnTo>
                      <a:pt x="5056" y="7727"/>
                    </a:lnTo>
                    <a:lnTo>
                      <a:pt x="5056" y="7727"/>
                    </a:lnTo>
                    <a:cubicBezTo>
                      <a:pt x="5056" y="8758"/>
                      <a:pt x="6773" y="10303"/>
                      <a:pt x="7632" y="10303"/>
                    </a:cubicBezTo>
                    <a:lnTo>
                      <a:pt x="7632" y="10303"/>
                    </a:lnTo>
                    <a:lnTo>
                      <a:pt x="7632" y="12707"/>
                    </a:lnTo>
                    <a:lnTo>
                      <a:pt x="7632" y="15111"/>
                    </a:lnTo>
                    <a:cubicBezTo>
                      <a:pt x="3339" y="14939"/>
                      <a:pt x="76" y="11848"/>
                      <a:pt x="76" y="8243"/>
                    </a:cubicBezTo>
                    <a:lnTo>
                      <a:pt x="76" y="8243"/>
                    </a:lnTo>
                    <a:close/>
                    <a:moveTo>
                      <a:pt x="12440" y="10131"/>
                    </a:moveTo>
                    <a:cubicBezTo>
                      <a:pt x="14500" y="9959"/>
                      <a:pt x="14844" y="7899"/>
                      <a:pt x="14844" y="7899"/>
                    </a:cubicBezTo>
                    <a:lnTo>
                      <a:pt x="14844" y="7899"/>
                    </a:lnTo>
                    <a:lnTo>
                      <a:pt x="14329" y="7899"/>
                    </a:lnTo>
                    <a:lnTo>
                      <a:pt x="12440" y="8586"/>
                    </a:lnTo>
                    <a:lnTo>
                      <a:pt x="12440" y="10131"/>
                    </a:lnTo>
                    <a:lnTo>
                      <a:pt x="12440" y="10131"/>
                    </a:lnTo>
                    <a:close/>
                    <a:moveTo>
                      <a:pt x="4541" y="8758"/>
                    </a:moveTo>
                    <a:cubicBezTo>
                      <a:pt x="4541" y="8758"/>
                      <a:pt x="4541" y="8586"/>
                      <a:pt x="4541" y="8758"/>
                    </a:cubicBezTo>
                    <a:lnTo>
                      <a:pt x="4541" y="8758"/>
                    </a:lnTo>
                    <a:cubicBezTo>
                      <a:pt x="4541" y="8586"/>
                      <a:pt x="4541" y="8758"/>
                      <a:pt x="4541" y="8758"/>
                    </a:cubicBezTo>
                    <a:lnTo>
                      <a:pt x="4541" y="8758"/>
                    </a:lnTo>
                    <a:lnTo>
                      <a:pt x="4541" y="8758"/>
                    </a:lnTo>
                    <a:lnTo>
                      <a:pt x="4541" y="8758"/>
                    </a:lnTo>
                    <a:close/>
                    <a:moveTo>
                      <a:pt x="4713" y="7727"/>
                    </a:moveTo>
                    <a:cubicBezTo>
                      <a:pt x="4713" y="7727"/>
                      <a:pt x="4713" y="7556"/>
                      <a:pt x="4713" y="7727"/>
                    </a:cubicBezTo>
                    <a:lnTo>
                      <a:pt x="4713" y="7727"/>
                    </a:lnTo>
                    <a:lnTo>
                      <a:pt x="2480" y="7727"/>
                    </a:lnTo>
                    <a:lnTo>
                      <a:pt x="4713" y="7727"/>
                    </a:lnTo>
                    <a:lnTo>
                      <a:pt x="4713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4" name="图形 7">
              <a:extLst>
                <a:ext uri="{FF2B5EF4-FFF2-40B4-BE49-F238E27FC236}">
                  <a16:creationId xmlns:a16="http://schemas.microsoft.com/office/drawing/2014/main" xmlns="" id="{BCD2BBAA-ACFA-43AE-A60C-DBBB0787D094}"/>
                </a:ext>
              </a:extLst>
            </p:cNvPr>
            <p:cNvGrpSpPr/>
            <p:nvPr/>
          </p:nvGrpSpPr>
          <p:grpSpPr>
            <a:xfrm>
              <a:off x="1966592" y="5723175"/>
              <a:ext cx="14939" cy="15111"/>
              <a:chOff x="1966592" y="5723175"/>
              <a:chExt cx="14939" cy="15111"/>
            </a:xfrm>
            <a:solidFill>
              <a:srgbClr val="B4B4B4"/>
            </a:solidFill>
          </p:grpSpPr>
          <p:sp>
            <p:nvSpPr>
              <p:cNvPr id="1357" name="任意多边形: 形状 1356">
                <a:extLst>
                  <a:ext uri="{FF2B5EF4-FFF2-40B4-BE49-F238E27FC236}">
                    <a16:creationId xmlns:a16="http://schemas.microsoft.com/office/drawing/2014/main" xmlns="" id="{7605DB7E-AE4B-4DA4-87DB-DBC5B9BE679A}"/>
                  </a:ext>
                </a:extLst>
              </p:cNvPr>
              <p:cNvSpPr/>
              <p:nvPr/>
            </p:nvSpPr>
            <p:spPr>
              <a:xfrm>
                <a:off x="1968825" y="5725751"/>
                <a:ext cx="10131" cy="10131"/>
              </a:xfrm>
              <a:custGeom>
                <a:avLst/>
                <a:gdLst>
                  <a:gd name="connsiteX0" fmla="*/ 5151 w 10131"/>
                  <a:gd name="connsiteY0" fmla="*/ 10131 h 10131"/>
                  <a:gd name="connsiteX1" fmla="*/ 10131 w 10131"/>
                  <a:gd name="connsiteY1" fmla="*/ 4980 h 10131"/>
                  <a:gd name="connsiteX2" fmla="*/ 4980 w 10131"/>
                  <a:gd name="connsiteY2" fmla="*/ 0 h 10131"/>
                  <a:gd name="connsiteX3" fmla="*/ 0 w 10131"/>
                  <a:gd name="connsiteY3" fmla="*/ 5151 h 10131"/>
                  <a:gd name="connsiteX4" fmla="*/ 5151 w 10131"/>
                  <a:gd name="connsiteY4" fmla="*/ 10131 h 10131"/>
                  <a:gd name="connsiteX5" fmla="*/ 5151 w 10131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31" h="10131">
                    <a:moveTo>
                      <a:pt x="5151" y="10131"/>
                    </a:moveTo>
                    <a:cubicBezTo>
                      <a:pt x="7727" y="10131"/>
                      <a:pt x="10131" y="7556"/>
                      <a:pt x="10131" y="4980"/>
                    </a:cubicBezTo>
                    <a:cubicBezTo>
                      <a:pt x="10131" y="1202"/>
                      <a:pt x="7555" y="0"/>
                      <a:pt x="4980" y="0"/>
                    </a:cubicBezTo>
                    <a:cubicBezTo>
                      <a:pt x="2404" y="0"/>
                      <a:pt x="0" y="1373"/>
                      <a:pt x="0" y="5151"/>
                    </a:cubicBezTo>
                    <a:cubicBezTo>
                      <a:pt x="172" y="7727"/>
                      <a:pt x="2576" y="10131"/>
                      <a:pt x="5151" y="10131"/>
                    </a:cubicBezTo>
                    <a:lnTo>
                      <a:pt x="5151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8" name="任意多边形: 形状 1357">
                <a:extLst>
                  <a:ext uri="{FF2B5EF4-FFF2-40B4-BE49-F238E27FC236}">
                    <a16:creationId xmlns:a16="http://schemas.microsoft.com/office/drawing/2014/main" xmlns="" id="{1654A397-23BA-40C6-A345-9C5110FF6AA0}"/>
                  </a:ext>
                </a:extLst>
              </p:cNvPr>
              <p:cNvSpPr/>
              <p:nvPr/>
            </p:nvSpPr>
            <p:spPr>
              <a:xfrm>
                <a:off x="1966592" y="5723175"/>
                <a:ext cx="14939" cy="15111"/>
              </a:xfrm>
              <a:custGeom>
                <a:avLst/>
                <a:gdLst>
                  <a:gd name="connsiteX0" fmla="*/ 172 w 14939"/>
                  <a:gd name="connsiteY0" fmla="*/ 8757 h 15111"/>
                  <a:gd name="connsiteX1" fmla="*/ 0 w 14939"/>
                  <a:gd name="connsiteY1" fmla="*/ 7556 h 15111"/>
                  <a:gd name="connsiteX2" fmla="*/ 0 w 14939"/>
                  <a:gd name="connsiteY2" fmla="*/ 7556 h 15111"/>
                  <a:gd name="connsiteX3" fmla="*/ 7384 w 14939"/>
                  <a:gd name="connsiteY3" fmla="*/ 0 h 15111"/>
                  <a:gd name="connsiteX4" fmla="*/ 7384 w 14939"/>
                  <a:gd name="connsiteY4" fmla="*/ 0 h 15111"/>
                  <a:gd name="connsiteX5" fmla="*/ 14939 w 14939"/>
                  <a:gd name="connsiteY5" fmla="*/ 7556 h 15111"/>
                  <a:gd name="connsiteX6" fmla="*/ 14939 w 14939"/>
                  <a:gd name="connsiteY6" fmla="*/ 7556 h 15111"/>
                  <a:gd name="connsiteX7" fmla="*/ 7556 w 14939"/>
                  <a:gd name="connsiteY7" fmla="*/ 15111 h 15111"/>
                  <a:gd name="connsiteX8" fmla="*/ 7556 w 14939"/>
                  <a:gd name="connsiteY8" fmla="*/ 15111 h 15111"/>
                  <a:gd name="connsiteX9" fmla="*/ 7556 w 14939"/>
                  <a:gd name="connsiteY9" fmla="*/ 12707 h 15111"/>
                  <a:gd name="connsiteX10" fmla="*/ 7556 w 14939"/>
                  <a:gd name="connsiteY10" fmla="*/ 10303 h 15111"/>
                  <a:gd name="connsiteX11" fmla="*/ 10131 w 14939"/>
                  <a:gd name="connsiteY11" fmla="*/ 7556 h 15111"/>
                  <a:gd name="connsiteX12" fmla="*/ 10131 w 14939"/>
                  <a:gd name="connsiteY12" fmla="*/ 7556 h 15111"/>
                  <a:gd name="connsiteX13" fmla="*/ 7556 w 14939"/>
                  <a:gd name="connsiteY13" fmla="*/ 4980 h 15111"/>
                  <a:gd name="connsiteX14" fmla="*/ 7556 w 14939"/>
                  <a:gd name="connsiteY14" fmla="*/ 4980 h 15111"/>
                  <a:gd name="connsiteX15" fmla="*/ 4980 w 14939"/>
                  <a:gd name="connsiteY15" fmla="*/ 7556 h 15111"/>
                  <a:gd name="connsiteX16" fmla="*/ 4980 w 14939"/>
                  <a:gd name="connsiteY16" fmla="*/ 7556 h 15111"/>
                  <a:gd name="connsiteX17" fmla="*/ 7556 w 14939"/>
                  <a:gd name="connsiteY17" fmla="*/ 10303 h 15111"/>
                  <a:gd name="connsiteX18" fmla="*/ 7556 w 14939"/>
                  <a:gd name="connsiteY18" fmla="*/ 10303 h 15111"/>
                  <a:gd name="connsiteX19" fmla="*/ 7556 w 14939"/>
                  <a:gd name="connsiteY19" fmla="*/ 12707 h 15111"/>
                  <a:gd name="connsiteX20" fmla="*/ 7556 w 14939"/>
                  <a:gd name="connsiteY20" fmla="*/ 15111 h 15111"/>
                  <a:gd name="connsiteX21" fmla="*/ 172 w 14939"/>
                  <a:gd name="connsiteY21" fmla="*/ 8757 h 15111"/>
                  <a:gd name="connsiteX22" fmla="*/ 172 w 14939"/>
                  <a:gd name="connsiteY22" fmla="*/ 8757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939" h="15111">
                    <a:moveTo>
                      <a:pt x="172" y="8757"/>
                    </a:moveTo>
                    <a:cubicBezTo>
                      <a:pt x="172" y="8586"/>
                      <a:pt x="0" y="8414"/>
                      <a:pt x="0" y="7556"/>
                    </a:cubicBezTo>
                    <a:lnTo>
                      <a:pt x="0" y="7556"/>
                    </a:lnTo>
                    <a:cubicBezTo>
                      <a:pt x="0" y="2404"/>
                      <a:pt x="4121" y="0"/>
                      <a:pt x="7384" y="0"/>
                    </a:cubicBezTo>
                    <a:lnTo>
                      <a:pt x="7384" y="0"/>
                    </a:lnTo>
                    <a:cubicBezTo>
                      <a:pt x="10646" y="0"/>
                      <a:pt x="14768" y="2404"/>
                      <a:pt x="14939" y="7556"/>
                    </a:cubicBezTo>
                    <a:lnTo>
                      <a:pt x="14939" y="7556"/>
                    </a:lnTo>
                    <a:cubicBezTo>
                      <a:pt x="14768" y="11677"/>
                      <a:pt x="11505" y="14939"/>
                      <a:pt x="7556" y="15111"/>
                    </a:cubicBezTo>
                    <a:lnTo>
                      <a:pt x="7556" y="15111"/>
                    </a:lnTo>
                    <a:lnTo>
                      <a:pt x="7556" y="12707"/>
                    </a:lnTo>
                    <a:lnTo>
                      <a:pt x="7556" y="10303"/>
                    </a:lnTo>
                    <a:cubicBezTo>
                      <a:pt x="8414" y="10303"/>
                      <a:pt x="10131" y="8586"/>
                      <a:pt x="10131" y="7556"/>
                    </a:cubicBezTo>
                    <a:lnTo>
                      <a:pt x="10131" y="7556"/>
                    </a:lnTo>
                    <a:cubicBezTo>
                      <a:pt x="9960" y="5151"/>
                      <a:pt x="9273" y="5151"/>
                      <a:pt x="7556" y="4980"/>
                    </a:cubicBezTo>
                    <a:lnTo>
                      <a:pt x="7556" y="4980"/>
                    </a:lnTo>
                    <a:cubicBezTo>
                      <a:pt x="5838" y="5323"/>
                      <a:pt x="5152" y="5151"/>
                      <a:pt x="4980" y="7556"/>
                    </a:cubicBezTo>
                    <a:lnTo>
                      <a:pt x="4980" y="7556"/>
                    </a:lnTo>
                    <a:cubicBezTo>
                      <a:pt x="4980" y="8586"/>
                      <a:pt x="6697" y="10303"/>
                      <a:pt x="7556" y="10303"/>
                    </a:cubicBezTo>
                    <a:lnTo>
                      <a:pt x="7556" y="10303"/>
                    </a:lnTo>
                    <a:lnTo>
                      <a:pt x="7556" y="12707"/>
                    </a:lnTo>
                    <a:lnTo>
                      <a:pt x="7556" y="15111"/>
                    </a:lnTo>
                    <a:cubicBezTo>
                      <a:pt x="3263" y="14939"/>
                      <a:pt x="0" y="11848"/>
                      <a:pt x="172" y="8757"/>
                    </a:cubicBezTo>
                    <a:lnTo>
                      <a:pt x="172" y="875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5" name="图形 7">
              <a:extLst>
                <a:ext uri="{FF2B5EF4-FFF2-40B4-BE49-F238E27FC236}">
                  <a16:creationId xmlns:a16="http://schemas.microsoft.com/office/drawing/2014/main" xmlns="" id="{EC0C7A5B-F833-48B6-8FB6-12AD42A0DB8D}"/>
                </a:ext>
              </a:extLst>
            </p:cNvPr>
            <p:cNvGrpSpPr/>
            <p:nvPr/>
          </p:nvGrpSpPr>
          <p:grpSpPr>
            <a:xfrm>
              <a:off x="2459417" y="4417962"/>
              <a:ext cx="15110" cy="15111"/>
              <a:chOff x="2459417" y="4417962"/>
              <a:chExt cx="15110" cy="15111"/>
            </a:xfrm>
            <a:solidFill>
              <a:srgbClr val="B4B4B4"/>
            </a:solidFill>
          </p:grpSpPr>
          <p:sp>
            <p:nvSpPr>
              <p:cNvPr id="1355" name="任意多边形: 形状 1354">
                <a:extLst>
                  <a:ext uri="{FF2B5EF4-FFF2-40B4-BE49-F238E27FC236}">
                    <a16:creationId xmlns:a16="http://schemas.microsoft.com/office/drawing/2014/main" xmlns="" id="{619EC9E9-0CB5-4117-AA8E-32E3DDFB65AB}"/>
                  </a:ext>
                </a:extLst>
              </p:cNvPr>
              <p:cNvSpPr/>
              <p:nvPr/>
            </p:nvSpPr>
            <p:spPr>
              <a:xfrm>
                <a:off x="2461993" y="4420366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5152 h 10131"/>
                  <a:gd name="connsiteX2" fmla="*/ 4980 w 9959"/>
                  <a:gd name="connsiteY2" fmla="*/ 0 h 10131"/>
                  <a:gd name="connsiteX3" fmla="*/ 0 w 9959"/>
                  <a:gd name="connsiteY3" fmla="*/ 5152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6" y="10131"/>
                      <a:pt x="9960" y="7556"/>
                      <a:pt x="9960" y="5152"/>
                    </a:cubicBezTo>
                    <a:cubicBezTo>
                      <a:pt x="9960" y="2576"/>
                      <a:pt x="7384" y="0"/>
                      <a:pt x="4980" y="0"/>
                    </a:cubicBezTo>
                    <a:cubicBezTo>
                      <a:pt x="1202" y="0"/>
                      <a:pt x="0" y="2576"/>
                      <a:pt x="0" y="5152"/>
                    </a:cubicBezTo>
                    <a:cubicBezTo>
                      <a:pt x="0" y="7727"/>
                      <a:pt x="1202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6" name="任意多边形: 形状 1355">
                <a:extLst>
                  <a:ext uri="{FF2B5EF4-FFF2-40B4-BE49-F238E27FC236}">
                    <a16:creationId xmlns:a16="http://schemas.microsoft.com/office/drawing/2014/main" xmlns="" id="{A6E2DDD9-BD26-47F7-B36F-4ED7AD608497}"/>
                  </a:ext>
                </a:extLst>
              </p:cNvPr>
              <p:cNvSpPr/>
              <p:nvPr/>
            </p:nvSpPr>
            <p:spPr>
              <a:xfrm>
                <a:off x="2459417" y="4417962"/>
                <a:ext cx="15110" cy="15111"/>
              </a:xfrm>
              <a:custGeom>
                <a:avLst/>
                <a:gdLst>
                  <a:gd name="connsiteX0" fmla="*/ 343 w 15110"/>
                  <a:gd name="connsiteY0" fmla="*/ 8586 h 15111"/>
                  <a:gd name="connsiteX1" fmla="*/ 0 w 15110"/>
                  <a:gd name="connsiteY1" fmla="*/ 7384 h 15111"/>
                  <a:gd name="connsiteX2" fmla="*/ 0 w 15110"/>
                  <a:gd name="connsiteY2" fmla="*/ 7384 h 15111"/>
                  <a:gd name="connsiteX3" fmla="*/ 7555 w 15110"/>
                  <a:gd name="connsiteY3" fmla="*/ 0 h 15111"/>
                  <a:gd name="connsiteX4" fmla="*/ 7555 w 15110"/>
                  <a:gd name="connsiteY4" fmla="*/ 0 h 15111"/>
                  <a:gd name="connsiteX5" fmla="*/ 15111 w 15110"/>
                  <a:gd name="connsiteY5" fmla="*/ 7556 h 15111"/>
                  <a:gd name="connsiteX6" fmla="*/ 15111 w 15110"/>
                  <a:gd name="connsiteY6" fmla="*/ 7556 h 15111"/>
                  <a:gd name="connsiteX7" fmla="*/ 15111 w 15110"/>
                  <a:gd name="connsiteY7" fmla="*/ 7556 h 15111"/>
                  <a:gd name="connsiteX8" fmla="*/ 15111 w 15110"/>
                  <a:gd name="connsiteY8" fmla="*/ 7899 h 15111"/>
                  <a:gd name="connsiteX9" fmla="*/ 15111 w 15110"/>
                  <a:gd name="connsiteY9" fmla="*/ 7899 h 15111"/>
                  <a:gd name="connsiteX10" fmla="*/ 15111 w 15110"/>
                  <a:gd name="connsiteY10" fmla="*/ 7556 h 15111"/>
                  <a:gd name="connsiteX11" fmla="*/ 15111 w 15110"/>
                  <a:gd name="connsiteY11" fmla="*/ 7556 h 15111"/>
                  <a:gd name="connsiteX12" fmla="*/ 11848 w 15110"/>
                  <a:gd name="connsiteY12" fmla="*/ 8243 h 15111"/>
                  <a:gd name="connsiteX13" fmla="*/ 10990 w 15110"/>
                  <a:gd name="connsiteY13" fmla="*/ 9273 h 15111"/>
                  <a:gd name="connsiteX14" fmla="*/ 14081 w 15110"/>
                  <a:gd name="connsiteY14" fmla="*/ 9444 h 15111"/>
                  <a:gd name="connsiteX15" fmla="*/ 14081 w 15110"/>
                  <a:gd name="connsiteY15" fmla="*/ 9444 h 15111"/>
                  <a:gd name="connsiteX16" fmla="*/ 15111 w 15110"/>
                  <a:gd name="connsiteY16" fmla="*/ 8071 h 15111"/>
                  <a:gd name="connsiteX17" fmla="*/ 15111 w 15110"/>
                  <a:gd name="connsiteY17" fmla="*/ 8071 h 15111"/>
                  <a:gd name="connsiteX18" fmla="*/ 7727 w 15110"/>
                  <a:gd name="connsiteY18" fmla="*/ 15111 h 15111"/>
                  <a:gd name="connsiteX19" fmla="*/ 7727 w 15110"/>
                  <a:gd name="connsiteY19" fmla="*/ 15111 h 15111"/>
                  <a:gd name="connsiteX20" fmla="*/ 7727 w 15110"/>
                  <a:gd name="connsiteY20" fmla="*/ 12707 h 15111"/>
                  <a:gd name="connsiteX21" fmla="*/ 7727 w 15110"/>
                  <a:gd name="connsiteY21" fmla="*/ 10303 h 15111"/>
                  <a:gd name="connsiteX22" fmla="*/ 10303 w 15110"/>
                  <a:gd name="connsiteY22" fmla="*/ 7727 h 15111"/>
                  <a:gd name="connsiteX23" fmla="*/ 10303 w 15110"/>
                  <a:gd name="connsiteY23" fmla="*/ 7727 h 15111"/>
                  <a:gd name="connsiteX24" fmla="*/ 7727 w 15110"/>
                  <a:gd name="connsiteY24" fmla="*/ 4980 h 15111"/>
                  <a:gd name="connsiteX25" fmla="*/ 7727 w 15110"/>
                  <a:gd name="connsiteY25" fmla="*/ 4980 h 15111"/>
                  <a:gd name="connsiteX26" fmla="*/ 5151 w 15110"/>
                  <a:gd name="connsiteY26" fmla="*/ 7556 h 15111"/>
                  <a:gd name="connsiteX27" fmla="*/ 5151 w 15110"/>
                  <a:gd name="connsiteY27" fmla="*/ 7556 h 15111"/>
                  <a:gd name="connsiteX28" fmla="*/ 3091 w 15110"/>
                  <a:gd name="connsiteY28" fmla="*/ 7556 h 15111"/>
                  <a:gd name="connsiteX29" fmla="*/ 5151 w 15110"/>
                  <a:gd name="connsiteY29" fmla="*/ 7384 h 15111"/>
                  <a:gd name="connsiteX30" fmla="*/ 2919 w 15110"/>
                  <a:gd name="connsiteY30" fmla="*/ 7556 h 15111"/>
                  <a:gd name="connsiteX31" fmla="*/ 5151 w 15110"/>
                  <a:gd name="connsiteY31" fmla="*/ 7556 h 15111"/>
                  <a:gd name="connsiteX32" fmla="*/ 7727 w 15110"/>
                  <a:gd name="connsiteY32" fmla="*/ 10131 h 15111"/>
                  <a:gd name="connsiteX33" fmla="*/ 7727 w 15110"/>
                  <a:gd name="connsiteY33" fmla="*/ 10131 h 15111"/>
                  <a:gd name="connsiteX34" fmla="*/ 7727 w 15110"/>
                  <a:gd name="connsiteY34" fmla="*/ 12535 h 15111"/>
                  <a:gd name="connsiteX35" fmla="*/ 7727 w 15110"/>
                  <a:gd name="connsiteY35" fmla="*/ 14939 h 15111"/>
                  <a:gd name="connsiteX36" fmla="*/ 343 w 15110"/>
                  <a:gd name="connsiteY36" fmla="*/ 8586 h 15111"/>
                  <a:gd name="connsiteX37" fmla="*/ 343 w 15110"/>
                  <a:gd name="connsiteY37" fmla="*/ 8586 h 15111"/>
                  <a:gd name="connsiteX38" fmla="*/ 14939 w 15110"/>
                  <a:gd name="connsiteY38" fmla="*/ 7899 h 15111"/>
                  <a:gd name="connsiteX39" fmla="*/ 14939 w 15110"/>
                  <a:gd name="connsiteY39" fmla="*/ 8071 h 15111"/>
                  <a:gd name="connsiteX40" fmla="*/ 14939 w 15110"/>
                  <a:gd name="connsiteY40" fmla="*/ 8071 h 15111"/>
                  <a:gd name="connsiteX41" fmla="*/ 14939 w 15110"/>
                  <a:gd name="connsiteY41" fmla="*/ 7899 h 15111"/>
                  <a:gd name="connsiteX42" fmla="*/ 14939 w 15110"/>
                  <a:gd name="connsiteY42" fmla="*/ 7899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110" h="15111">
                    <a:moveTo>
                      <a:pt x="343" y="8586"/>
                    </a:moveTo>
                    <a:cubicBezTo>
                      <a:pt x="0" y="8414"/>
                      <a:pt x="0" y="7384"/>
                      <a:pt x="0" y="7384"/>
                    </a:cubicBezTo>
                    <a:lnTo>
                      <a:pt x="0" y="7384"/>
                    </a:lnTo>
                    <a:cubicBezTo>
                      <a:pt x="0" y="4121"/>
                      <a:pt x="2404" y="0"/>
                      <a:pt x="7555" y="0"/>
                    </a:cubicBezTo>
                    <a:lnTo>
                      <a:pt x="7555" y="0"/>
                    </a:lnTo>
                    <a:cubicBezTo>
                      <a:pt x="11677" y="172"/>
                      <a:pt x="14768" y="3434"/>
                      <a:pt x="15111" y="7556"/>
                    </a:cubicBezTo>
                    <a:lnTo>
                      <a:pt x="15111" y="7556"/>
                    </a:lnTo>
                    <a:lnTo>
                      <a:pt x="15111" y="7556"/>
                    </a:lnTo>
                    <a:cubicBezTo>
                      <a:pt x="15111" y="7727"/>
                      <a:pt x="15111" y="7727"/>
                      <a:pt x="15111" y="7899"/>
                    </a:cubicBezTo>
                    <a:lnTo>
                      <a:pt x="15111" y="7899"/>
                    </a:lnTo>
                    <a:cubicBezTo>
                      <a:pt x="15111" y="7727"/>
                      <a:pt x="15111" y="7556"/>
                      <a:pt x="15111" y="7556"/>
                    </a:cubicBezTo>
                    <a:lnTo>
                      <a:pt x="15111" y="7556"/>
                    </a:lnTo>
                    <a:lnTo>
                      <a:pt x="11848" y="8243"/>
                    </a:lnTo>
                    <a:lnTo>
                      <a:pt x="10990" y="9273"/>
                    </a:lnTo>
                    <a:cubicBezTo>
                      <a:pt x="10990" y="9273"/>
                      <a:pt x="12192" y="10647"/>
                      <a:pt x="14081" y="9444"/>
                    </a:cubicBezTo>
                    <a:lnTo>
                      <a:pt x="14081" y="9444"/>
                    </a:lnTo>
                    <a:cubicBezTo>
                      <a:pt x="14768" y="8758"/>
                      <a:pt x="14939" y="8243"/>
                      <a:pt x="15111" y="8071"/>
                    </a:cubicBezTo>
                    <a:lnTo>
                      <a:pt x="15111" y="8071"/>
                    </a:lnTo>
                    <a:cubicBezTo>
                      <a:pt x="14768" y="11848"/>
                      <a:pt x="11677" y="14768"/>
                      <a:pt x="7727" y="15111"/>
                    </a:cubicBezTo>
                    <a:lnTo>
                      <a:pt x="7727" y="15111"/>
                    </a:lnTo>
                    <a:lnTo>
                      <a:pt x="7727" y="12707"/>
                    </a:lnTo>
                    <a:lnTo>
                      <a:pt x="7727" y="10303"/>
                    </a:lnTo>
                    <a:cubicBezTo>
                      <a:pt x="8586" y="10303"/>
                      <a:pt x="10303" y="8586"/>
                      <a:pt x="10303" y="7727"/>
                    </a:cubicBezTo>
                    <a:lnTo>
                      <a:pt x="10303" y="7727"/>
                    </a:lnTo>
                    <a:cubicBezTo>
                      <a:pt x="10303" y="6697"/>
                      <a:pt x="8586" y="4980"/>
                      <a:pt x="7727" y="4980"/>
                    </a:cubicBezTo>
                    <a:lnTo>
                      <a:pt x="7727" y="4980"/>
                    </a:lnTo>
                    <a:cubicBezTo>
                      <a:pt x="5323" y="5152"/>
                      <a:pt x="5495" y="5667"/>
                      <a:pt x="5151" y="7556"/>
                    </a:cubicBezTo>
                    <a:lnTo>
                      <a:pt x="5151" y="7556"/>
                    </a:lnTo>
                    <a:lnTo>
                      <a:pt x="3091" y="7556"/>
                    </a:lnTo>
                    <a:lnTo>
                      <a:pt x="5151" y="7384"/>
                    </a:lnTo>
                    <a:lnTo>
                      <a:pt x="2919" y="7556"/>
                    </a:lnTo>
                    <a:lnTo>
                      <a:pt x="5151" y="7556"/>
                    </a:lnTo>
                    <a:cubicBezTo>
                      <a:pt x="5495" y="9444"/>
                      <a:pt x="5323" y="9960"/>
                      <a:pt x="7727" y="10131"/>
                    </a:cubicBezTo>
                    <a:lnTo>
                      <a:pt x="7727" y="10131"/>
                    </a:lnTo>
                    <a:lnTo>
                      <a:pt x="7727" y="12535"/>
                    </a:lnTo>
                    <a:lnTo>
                      <a:pt x="7727" y="14939"/>
                    </a:lnTo>
                    <a:cubicBezTo>
                      <a:pt x="2404" y="15111"/>
                      <a:pt x="172" y="10818"/>
                      <a:pt x="343" y="8586"/>
                    </a:cubicBezTo>
                    <a:lnTo>
                      <a:pt x="343" y="8586"/>
                    </a:lnTo>
                    <a:close/>
                    <a:moveTo>
                      <a:pt x="14939" y="7899"/>
                    </a:moveTo>
                    <a:cubicBezTo>
                      <a:pt x="14939" y="7899"/>
                      <a:pt x="14939" y="8071"/>
                      <a:pt x="14939" y="8071"/>
                    </a:cubicBezTo>
                    <a:lnTo>
                      <a:pt x="14939" y="8071"/>
                    </a:lnTo>
                    <a:cubicBezTo>
                      <a:pt x="14939" y="8071"/>
                      <a:pt x="14939" y="7899"/>
                      <a:pt x="14939" y="7899"/>
                    </a:cubicBezTo>
                    <a:lnTo>
                      <a:pt x="14939" y="789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6" name="图形 7">
              <a:extLst>
                <a:ext uri="{FF2B5EF4-FFF2-40B4-BE49-F238E27FC236}">
                  <a16:creationId xmlns:a16="http://schemas.microsoft.com/office/drawing/2014/main" xmlns="" id="{678AF8B8-CECD-4237-8D0B-8D5323CBBF67}"/>
                </a:ext>
              </a:extLst>
            </p:cNvPr>
            <p:cNvGrpSpPr/>
            <p:nvPr/>
          </p:nvGrpSpPr>
          <p:grpSpPr>
            <a:xfrm>
              <a:off x="2117798" y="4356487"/>
              <a:ext cx="15015" cy="14939"/>
              <a:chOff x="2117798" y="4356487"/>
              <a:chExt cx="15015" cy="14939"/>
            </a:xfrm>
            <a:solidFill>
              <a:srgbClr val="B4B4B4"/>
            </a:solidFill>
          </p:grpSpPr>
          <p:sp>
            <p:nvSpPr>
              <p:cNvPr id="1353" name="任意多边形: 形状 1352">
                <a:extLst>
                  <a:ext uri="{FF2B5EF4-FFF2-40B4-BE49-F238E27FC236}">
                    <a16:creationId xmlns:a16="http://schemas.microsoft.com/office/drawing/2014/main" xmlns="" id="{9BD87559-8CCD-4443-99BD-48C9148F3E82}"/>
                  </a:ext>
                </a:extLst>
              </p:cNvPr>
              <p:cNvSpPr/>
              <p:nvPr/>
            </p:nvSpPr>
            <p:spPr>
              <a:xfrm>
                <a:off x="2120450" y="4358892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4980 h 10131"/>
                  <a:gd name="connsiteX2" fmla="*/ 4980 w 9959"/>
                  <a:gd name="connsiteY2" fmla="*/ 0 h 10131"/>
                  <a:gd name="connsiteX3" fmla="*/ 0 w 9959"/>
                  <a:gd name="connsiteY3" fmla="*/ 5152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6" y="10131"/>
                      <a:pt x="9960" y="7556"/>
                      <a:pt x="9960" y="4980"/>
                    </a:cubicBezTo>
                    <a:cubicBezTo>
                      <a:pt x="9960" y="2404"/>
                      <a:pt x="7384" y="0"/>
                      <a:pt x="4980" y="0"/>
                    </a:cubicBezTo>
                    <a:cubicBezTo>
                      <a:pt x="2404" y="0"/>
                      <a:pt x="0" y="2576"/>
                      <a:pt x="0" y="5152"/>
                    </a:cubicBezTo>
                    <a:cubicBezTo>
                      <a:pt x="0" y="7556"/>
                      <a:pt x="2404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4" name="任意多边形: 形状 1353">
                <a:extLst>
                  <a:ext uri="{FF2B5EF4-FFF2-40B4-BE49-F238E27FC236}">
                    <a16:creationId xmlns:a16="http://schemas.microsoft.com/office/drawing/2014/main" xmlns="" id="{2B0F46F4-92F1-4A77-9C80-0218862721D9}"/>
                  </a:ext>
                </a:extLst>
              </p:cNvPr>
              <p:cNvSpPr/>
              <p:nvPr/>
            </p:nvSpPr>
            <p:spPr>
              <a:xfrm>
                <a:off x="2117798" y="4356487"/>
                <a:ext cx="15015" cy="14939"/>
              </a:xfrm>
              <a:custGeom>
                <a:avLst/>
                <a:gdLst>
                  <a:gd name="connsiteX0" fmla="*/ 76 w 15015"/>
                  <a:gd name="connsiteY0" fmla="*/ 7899 h 14939"/>
                  <a:gd name="connsiteX1" fmla="*/ 76 w 15015"/>
                  <a:gd name="connsiteY1" fmla="*/ 7040 h 14939"/>
                  <a:gd name="connsiteX2" fmla="*/ 76 w 15015"/>
                  <a:gd name="connsiteY2" fmla="*/ 7040 h 14939"/>
                  <a:gd name="connsiteX3" fmla="*/ 7460 w 15015"/>
                  <a:gd name="connsiteY3" fmla="*/ 0 h 14939"/>
                  <a:gd name="connsiteX4" fmla="*/ 7460 w 15015"/>
                  <a:gd name="connsiteY4" fmla="*/ 0 h 14939"/>
                  <a:gd name="connsiteX5" fmla="*/ 15016 w 15015"/>
                  <a:gd name="connsiteY5" fmla="*/ 7556 h 14939"/>
                  <a:gd name="connsiteX6" fmla="*/ 15016 w 15015"/>
                  <a:gd name="connsiteY6" fmla="*/ 7556 h 14939"/>
                  <a:gd name="connsiteX7" fmla="*/ 15016 w 15015"/>
                  <a:gd name="connsiteY7" fmla="*/ 7556 h 14939"/>
                  <a:gd name="connsiteX8" fmla="*/ 15016 w 15015"/>
                  <a:gd name="connsiteY8" fmla="*/ 7556 h 14939"/>
                  <a:gd name="connsiteX9" fmla="*/ 15016 w 15015"/>
                  <a:gd name="connsiteY9" fmla="*/ 7727 h 14939"/>
                  <a:gd name="connsiteX10" fmla="*/ 15016 w 15015"/>
                  <a:gd name="connsiteY10" fmla="*/ 7727 h 14939"/>
                  <a:gd name="connsiteX11" fmla="*/ 15016 w 15015"/>
                  <a:gd name="connsiteY11" fmla="*/ 7556 h 14939"/>
                  <a:gd name="connsiteX12" fmla="*/ 15016 w 15015"/>
                  <a:gd name="connsiteY12" fmla="*/ 7556 h 14939"/>
                  <a:gd name="connsiteX13" fmla="*/ 11753 w 15015"/>
                  <a:gd name="connsiteY13" fmla="*/ 8243 h 14939"/>
                  <a:gd name="connsiteX14" fmla="*/ 10894 w 15015"/>
                  <a:gd name="connsiteY14" fmla="*/ 9273 h 14939"/>
                  <a:gd name="connsiteX15" fmla="*/ 13985 w 15015"/>
                  <a:gd name="connsiteY15" fmla="*/ 9444 h 14939"/>
                  <a:gd name="connsiteX16" fmla="*/ 13985 w 15015"/>
                  <a:gd name="connsiteY16" fmla="*/ 9444 h 14939"/>
                  <a:gd name="connsiteX17" fmla="*/ 14844 w 15015"/>
                  <a:gd name="connsiteY17" fmla="*/ 8071 h 14939"/>
                  <a:gd name="connsiteX18" fmla="*/ 14844 w 15015"/>
                  <a:gd name="connsiteY18" fmla="*/ 8071 h 14939"/>
                  <a:gd name="connsiteX19" fmla="*/ 7460 w 15015"/>
                  <a:gd name="connsiteY19" fmla="*/ 14939 h 14939"/>
                  <a:gd name="connsiteX20" fmla="*/ 7460 w 15015"/>
                  <a:gd name="connsiteY20" fmla="*/ 14939 h 14939"/>
                  <a:gd name="connsiteX21" fmla="*/ 7460 w 15015"/>
                  <a:gd name="connsiteY21" fmla="*/ 12535 h 14939"/>
                  <a:gd name="connsiteX22" fmla="*/ 7460 w 15015"/>
                  <a:gd name="connsiteY22" fmla="*/ 10131 h 14939"/>
                  <a:gd name="connsiteX23" fmla="*/ 10036 w 15015"/>
                  <a:gd name="connsiteY23" fmla="*/ 7556 h 14939"/>
                  <a:gd name="connsiteX24" fmla="*/ 10036 w 15015"/>
                  <a:gd name="connsiteY24" fmla="*/ 7556 h 14939"/>
                  <a:gd name="connsiteX25" fmla="*/ 10036 w 15015"/>
                  <a:gd name="connsiteY25" fmla="*/ 7556 h 14939"/>
                  <a:gd name="connsiteX26" fmla="*/ 10036 w 15015"/>
                  <a:gd name="connsiteY26" fmla="*/ 7556 h 14939"/>
                  <a:gd name="connsiteX27" fmla="*/ 10036 w 15015"/>
                  <a:gd name="connsiteY27" fmla="*/ 7556 h 14939"/>
                  <a:gd name="connsiteX28" fmla="*/ 7460 w 15015"/>
                  <a:gd name="connsiteY28" fmla="*/ 4980 h 14939"/>
                  <a:gd name="connsiteX29" fmla="*/ 7460 w 15015"/>
                  <a:gd name="connsiteY29" fmla="*/ 4980 h 14939"/>
                  <a:gd name="connsiteX30" fmla="*/ 4884 w 15015"/>
                  <a:gd name="connsiteY30" fmla="*/ 7556 h 14939"/>
                  <a:gd name="connsiteX31" fmla="*/ 4884 w 15015"/>
                  <a:gd name="connsiteY31" fmla="*/ 7556 h 14939"/>
                  <a:gd name="connsiteX32" fmla="*/ 7460 w 15015"/>
                  <a:gd name="connsiteY32" fmla="*/ 10131 h 14939"/>
                  <a:gd name="connsiteX33" fmla="*/ 7460 w 15015"/>
                  <a:gd name="connsiteY33" fmla="*/ 10131 h 14939"/>
                  <a:gd name="connsiteX34" fmla="*/ 7460 w 15015"/>
                  <a:gd name="connsiteY34" fmla="*/ 12535 h 14939"/>
                  <a:gd name="connsiteX35" fmla="*/ 7460 w 15015"/>
                  <a:gd name="connsiteY35" fmla="*/ 14939 h 14939"/>
                  <a:gd name="connsiteX36" fmla="*/ 76 w 15015"/>
                  <a:gd name="connsiteY36" fmla="*/ 7899 h 14939"/>
                  <a:gd name="connsiteX37" fmla="*/ 76 w 15015"/>
                  <a:gd name="connsiteY37" fmla="*/ 7899 h 14939"/>
                  <a:gd name="connsiteX38" fmla="*/ 15016 w 15015"/>
                  <a:gd name="connsiteY38" fmla="*/ 7727 h 14939"/>
                  <a:gd name="connsiteX39" fmla="*/ 15016 w 15015"/>
                  <a:gd name="connsiteY39" fmla="*/ 8243 h 14939"/>
                  <a:gd name="connsiteX40" fmla="*/ 15016 w 15015"/>
                  <a:gd name="connsiteY40" fmla="*/ 8243 h 14939"/>
                  <a:gd name="connsiteX41" fmla="*/ 15016 w 15015"/>
                  <a:gd name="connsiteY41" fmla="*/ 7727 h 14939"/>
                  <a:gd name="connsiteX42" fmla="*/ 15016 w 15015"/>
                  <a:gd name="connsiteY42" fmla="*/ 7727 h 1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015" h="14939">
                    <a:moveTo>
                      <a:pt x="76" y="7899"/>
                    </a:moveTo>
                    <a:cubicBezTo>
                      <a:pt x="76" y="7727"/>
                      <a:pt x="-95" y="7384"/>
                      <a:pt x="76" y="7040"/>
                    </a:cubicBezTo>
                    <a:lnTo>
                      <a:pt x="76" y="7040"/>
                    </a:lnTo>
                    <a:cubicBezTo>
                      <a:pt x="420" y="3091"/>
                      <a:pt x="3511" y="172"/>
                      <a:pt x="7460" y="0"/>
                    </a:cubicBezTo>
                    <a:lnTo>
                      <a:pt x="7460" y="0"/>
                    </a:lnTo>
                    <a:cubicBezTo>
                      <a:pt x="11581" y="172"/>
                      <a:pt x="14672" y="3435"/>
                      <a:pt x="15016" y="7556"/>
                    </a:cubicBezTo>
                    <a:lnTo>
                      <a:pt x="15016" y="7556"/>
                    </a:lnTo>
                    <a:lnTo>
                      <a:pt x="15016" y="7556"/>
                    </a:lnTo>
                    <a:lnTo>
                      <a:pt x="15016" y="7556"/>
                    </a:lnTo>
                    <a:cubicBezTo>
                      <a:pt x="15016" y="7556"/>
                      <a:pt x="15016" y="7727"/>
                      <a:pt x="15016" y="7727"/>
                    </a:cubicBezTo>
                    <a:lnTo>
                      <a:pt x="15016" y="7727"/>
                    </a:lnTo>
                    <a:cubicBezTo>
                      <a:pt x="15016" y="7556"/>
                      <a:pt x="15016" y="7556"/>
                      <a:pt x="15016" y="7556"/>
                    </a:cubicBezTo>
                    <a:lnTo>
                      <a:pt x="15016" y="7556"/>
                    </a:lnTo>
                    <a:lnTo>
                      <a:pt x="11753" y="8243"/>
                    </a:lnTo>
                    <a:lnTo>
                      <a:pt x="10894" y="9273"/>
                    </a:lnTo>
                    <a:cubicBezTo>
                      <a:pt x="10894" y="9273"/>
                      <a:pt x="11925" y="10647"/>
                      <a:pt x="13985" y="9444"/>
                    </a:cubicBezTo>
                    <a:lnTo>
                      <a:pt x="13985" y="9444"/>
                    </a:lnTo>
                    <a:cubicBezTo>
                      <a:pt x="14672" y="8758"/>
                      <a:pt x="14844" y="8414"/>
                      <a:pt x="14844" y="8071"/>
                    </a:cubicBezTo>
                    <a:lnTo>
                      <a:pt x="14844" y="8071"/>
                    </a:lnTo>
                    <a:cubicBezTo>
                      <a:pt x="14329" y="11848"/>
                      <a:pt x="11410" y="14768"/>
                      <a:pt x="7460" y="14939"/>
                    </a:cubicBezTo>
                    <a:lnTo>
                      <a:pt x="7460" y="14939"/>
                    </a:lnTo>
                    <a:lnTo>
                      <a:pt x="7460" y="12535"/>
                    </a:lnTo>
                    <a:lnTo>
                      <a:pt x="7460" y="10131"/>
                    </a:lnTo>
                    <a:cubicBezTo>
                      <a:pt x="8319" y="10131"/>
                      <a:pt x="10036" y="8414"/>
                      <a:pt x="10036" y="7556"/>
                    </a:cubicBezTo>
                    <a:lnTo>
                      <a:pt x="10036" y="7556"/>
                    </a:lnTo>
                    <a:lnTo>
                      <a:pt x="10036" y="7556"/>
                    </a:lnTo>
                    <a:cubicBezTo>
                      <a:pt x="10036" y="7556"/>
                      <a:pt x="10036" y="7556"/>
                      <a:pt x="10036" y="7556"/>
                    </a:cubicBezTo>
                    <a:lnTo>
                      <a:pt x="10036" y="7556"/>
                    </a:lnTo>
                    <a:cubicBezTo>
                      <a:pt x="10036" y="6525"/>
                      <a:pt x="8319" y="4980"/>
                      <a:pt x="7460" y="4980"/>
                    </a:cubicBezTo>
                    <a:lnTo>
                      <a:pt x="7460" y="4980"/>
                    </a:lnTo>
                    <a:cubicBezTo>
                      <a:pt x="6430" y="4980"/>
                      <a:pt x="4884" y="6525"/>
                      <a:pt x="4884" y="7556"/>
                    </a:cubicBezTo>
                    <a:lnTo>
                      <a:pt x="4884" y="7556"/>
                    </a:lnTo>
                    <a:cubicBezTo>
                      <a:pt x="4884" y="8586"/>
                      <a:pt x="6601" y="10131"/>
                      <a:pt x="7460" y="10131"/>
                    </a:cubicBezTo>
                    <a:lnTo>
                      <a:pt x="7460" y="10131"/>
                    </a:lnTo>
                    <a:lnTo>
                      <a:pt x="7460" y="12535"/>
                    </a:lnTo>
                    <a:lnTo>
                      <a:pt x="7460" y="14939"/>
                    </a:lnTo>
                    <a:cubicBezTo>
                      <a:pt x="3682" y="14768"/>
                      <a:pt x="591" y="11848"/>
                      <a:pt x="76" y="7899"/>
                    </a:cubicBezTo>
                    <a:lnTo>
                      <a:pt x="76" y="7899"/>
                    </a:lnTo>
                    <a:close/>
                    <a:moveTo>
                      <a:pt x="15016" y="7727"/>
                    </a:moveTo>
                    <a:cubicBezTo>
                      <a:pt x="15016" y="7899"/>
                      <a:pt x="15016" y="7899"/>
                      <a:pt x="15016" y="8243"/>
                    </a:cubicBezTo>
                    <a:lnTo>
                      <a:pt x="15016" y="8243"/>
                    </a:lnTo>
                    <a:cubicBezTo>
                      <a:pt x="15016" y="7899"/>
                      <a:pt x="15016" y="7727"/>
                      <a:pt x="15016" y="7727"/>
                    </a:cubicBezTo>
                    <a:lnTo>
                      <a:pt x="15016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7" name="图形 7">
              <a:extLst>
                <a:ext uri="{FF2B5EF4-FFF2-40B4-BE49-F238E27FC236}">
                  <a16:creationId xmlns:a16="http://schemas.microsoft.com/office/drawing/2014/main" xmlns="" id="{39A0816E-9838-471B-950E-C134F78BD479}"/>
                </a:ext>
              </a:extLst>
            </p:cNvPr>
            <p:cNvGrpSpPr/>
            <p:nvPr/>
          </p:nvGrpSpPr>
          <p:grpSpPr>
            <a:xfrm>
              <a:off x="2228755" y="4352195"/>
              <a:ext cx="14987" cy="15282"/>
              <a:chOff x="2228755" y="4352195"/>
              <a:chExt cx="14987" cy="15282"/>
            </a:xfrm>
            <a:solidFill>
              <a:srgbClr val="B4B4B4"/>
            </a:solidFill>
          </p:grpSpPr>
          <p:sp>
            <p:nvSpPr>
              <p:cNvPr id="1351" name="任意多边形: 形状 1350">
                <a:extLst>
                  <a:ext uri="{FF2B5EF4-FFF2-40B4-BE49-F238E27FC236}">
                    <a16:creationId xmlns:a16="http://schemas.microsoft.com/office/drawing/2014/main" xmlns="" id="{84B0937A-BAA6-42A0-955D-89E3D710938D}"/>
                  </a:ext>
                </a:extLst>
              </p:cNvPr>
              <p:cNvSpPr/>
              <p:nvPr/>
            </p:nvSpPr>
            <p:spPr>
              <a:xfrm>
                <a:off x="2231207" y="4354942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59 w 9959"/>
                  <a:gd name="connsiteY1" fmla="*/ 5152 h 10131"/>
                  <a:gd name="connsiteX2" fmla="*/ 4980 w 9959"/>
                  <a:gd name="connsiteY2" fmla="*/ 0 h 10131"/>
                  <a:gd name="connsiteX3" fmla="*/ 0 w 9959"/>
                  <a:gd name="connsiteY3" fmla="*/ 5152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5" y="10131"/>
                      <a:pt x="9959" y="7556"/>
                      <a:pt x="9959" y="5152"/>
                    </a:cubicBezTo>
                    <a:cubicBezTo>
                      <a:pt x="9959" y="2576"/>
                      <a:pt x="7384" y="0"/>
                      <a:pt x="4980" y="0"/>
                    </a:cubicBezTo>
                    <a:cubicBezTo>
                      <a:pt x="2404" y="0"/>
                      <a:pt x="0" y="2576"/>
                      <a:pt x="0" y="5152"/>
                    </a:cubicBezTo>
                    <a:cubicBezTo>
                      <a:pt x="0" y="7556"/>
                      <a:pt x="2576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2" name="任意多边形: 形状 1351">
                <a:extLst>
                  <a:ext uri="{FF2B5EF4-FFF2-40B4-BE49-F238E27FC236}">
                    <a16:creationId xmlns:a16="http://schemas.microsoft.com/office/drawing/2014/main" xmlns="" id="{70EE3591-EA80-44DF-8C31-5DDD15FAC6DB}"/>
                  </a:ext>
                </a:extLst>
              </p:cNvPr>
              <p:cNvSpPr/>
              <p:nvPr/>
            </p:nvSpPr>
            <p:spPr>
              <a:xfrm>
                <a:off x="2228755" y="4352195"/>
                <a:ext cx="14987" cy="15282"/>
              </a:xfrm>
              <a:custGeom>
                <a:avLst/>
                <a:gdLst>
                  <a:gd name="connsiteX0" fmla="*/ 220 w 14987"/>
                  <a:gd name="connsiteY0" fmla="*/ 8758 h 15282"/>
                  <a:gd name="connsiteX1" fmla="*/ 48 w 14987"/>
                  <a:gd name="connsiteY1" fmla="*/ 7556 h 15282"/>
                  <a:gd name="connsiteX2" fmla="*/ 48 w 14987"/>
                  <a:gd name="connsiteY2" fmla="*/ 7556 h 15282"/>
                  <a:gd name="connsiteX3" fmla="*/ 48 w 14987"/>
                  <a:gd name="connsiteY3" fmla="*/ 7556 h 15282"/>
                  <a:gd name="connsiteX4" fmla="*/ 7604 w 14987"/>
                  <a:gd name="connsiteY4" fmla="*/ 0 h 15282"/>
                  <a:gd name="connsiteX5" fmla="*/ 7604 w 14987"/>
                  <a:gd name="connsiteY5" fmla="*/ 0 h 15282"/>
                  <a:gd name="connsiteX6" fmla="*/ 14987 w 14987"/>
                  <a:gd name="connsiteY6" fmla="*/ 7556 h 15282"/>
                  <a:gd name="connsiteX7" fmla="*/ 14987 w 14987"/>
                  <a:gd name="connsiteY7" fmla="*/ 7556 h 15282"/>
                  <a:gd name="connsiteX8" fmla="*/ 14987 w 14987"/>
                  <a:gd name="connsiteY8" fmla="*/ 7556 h 15282"/>
                  <a:gd name="connsiteX9" fmla="*/ 14987 w 14987"/>
                  <a:gd name="connsiteY9" fmla="*/ 7899 h 15282"/>
                  <a:gd name="connsiteX10" fmla="*/ 14987 w 14987"/>
                  <a:gd name="connsiteY10" fmla="*/ 7899 h 15282"/>
                  <a:gd name="connsiteX11" fmla="*/ 14987 w 14987"/>
                  <a:gd name="connsiteY11" fmla="*/ 7556 h 15282"/>
                  <a:gd name="connsiteX12" fmla="*/ 14987 w 14987"/>
                  <a:gd name="connsiteY12" fmla="*/ 7556 h 15282"/>
                  <a:gd name="connsiteX13" fmla="*/ 11725 w 14987"/>
                  <a:gd name="connsiteY13" fmla="*/ 8414 h 15282"/>
                  <a:gd name="connsiteX14" fmla="*/ 10694 w 14987"/>
                  <a:gd name="connsiteY14" fmla="*/ 9444 h 15282"/>
                  <a:gd name="connsiteX15" fmla="*/ 13785 w 14987"/>
                  <a:gd name="connsiteY15" fmla="*/ 9616 h 15282"/>
                  <a:gd name="connsiteX16" fmla="*/ 13785 w 14987"/>
                  <a:gd name="connsiteY16" fmla="*/ 9616 h 15282"/>
                  <a:gd name="connsiteX17" fmla="*/ 14816 w 14987"/>
                  <a:gd name="connsiteY17" fmla="*/ 8243 h 15282"/>
                  <a:gd name="connsiteX18" fmla="*/ 14816 w 14987"/>
                  <a:gd name="connsiteY18" fmla="*/ 8243 h 15282"/>
                  <a:gd name="connsiteX19" fmla="*/ 7432 w 14987"/>
                  <a:gd name="connsiteY19" fmla="*/ 15283 h 15282"/>
                  <a:gd name="connsiteX20" fmla="*/ 7432 w 14987"/>
                  <a:gd name="connsiteY20" fmla="*/ 15283 h 15282"/>
                  <a:gd name="connsiteX21" fmla="*/ 7432 w 14987"/>
                  <a:gd name="connsiteY21" fmla="*/ 12879 h 15282"/>
                  <a:gd name="connsiteX22" fmla="*/ 7432 w 14987"/>
                  <a:gd name="connsiteY22" fmla="*/ 10475 h 15282"/>
                  <a:gd name="connsiteX23" fmla="*/ 10008 w 14987"/>
                  <a:gd name="connsiteY23" fmla="*/ 7899 h 15282"/>
                  <a:gd name="connsiteX24" fmla="*/ 10008 w 14987"/>
                  <a:gd name="connsiteY24" fmla="*/ 7899 h 15282"/>
                  <a:gd name="connsiteX25" fmla="*/ 7432 w 14987"/>
                  <a:gd name="connsiteY25" fmla="*/ 5152 h 15282"/>
                  <a:gd name="connsiteX26" fmla="*/ 7432 w 14987"/>
                  <a:gd name="connsiteY26" fmla="*/ 5152 h 15282"/>
                  <a:gd name="connsiteX27" fmla="*/ 4856 w 14987"/>
                  <a:gd name="connsiteY27" fmla="*/ 7727 h 15282"/>
                  <a:gd name="connsiteX28" fmla="*/ 4856 w 14987"/>
                  <a:gd name="connsiteY28" fmla="*/ 7727 h 15282"/>
                  <a:gd name="connsiteX29" fmla="*/ 4856 w 14987"/>
                  <a:gd name="connsiteY29" fmla="*/ 7384 h 15282"/>
                  <a:gd name="connsiteX30" fmla="*/ 4856 w 14987"/>
                  <a:gd name="connsiteY30" fmla="*/ 7384 h 15282"/>
                  <a:gd name="connsiteX31" fmla="*/ 2624 w 14987"/>
                  <a:gd name="connsiteY31" fmla="*/ 7727 h 15282"/>
                  <a:gd name="connsiteX32" fmla="*/ 4856 w 14987"/>
                  <a:gd name="connsiteY32" fmla="*/ 7727 h 15282"/>
                  <a:gd name="connsiteX33" fmla="*/ 4169 w 14987"/>
                  <a:gd name="connsiteY33" fmla="*/ 9444 h 15282"/>
                  <a:gd name="connsiteX34" fmla="*/ 4169 w 14987"/>
                  <a:gd name="connsiteY34" fmla="*/ 9444 h 15282"/>
                  <a:gd name="connsiteX35" fmla="*/ 3997 w 14987"/>
                  <a:gd name="connsiteY35" fmla="*/ 9616 h 15282"/>
                  <a:gd name="connsiteX36" fmla="*/ 3997 w 14987"/>
                  <a:gd name="connsiteY36" fmla="*/ 9616 h 15282"/>
                  <a:gd name="connsiteX37" fmla="*/ 4684 w 14987"/>
                  <a:gd name="connsiteY37" fmla="*/ 8758 h 15282"/>
                  <a:gd name="connsiteX38" fmla="*/ 4684 w 14987"/>
                  <a:gd name="connsiteY38" fmla="*/ 8758 h 15282"/>
                  <a:gd name="connsiteX39" fmla="*/ 5028 w 14987"/>
                  <a:gd name="connsiteY39" fmla="*/ 7727 h 15282"/>
                  <a:gd name="connsiteX40" fmla="*/ 5028 w 14987"/>
                  <a:gd name="connsiteY40" fmla="*/ 7727 h 15282"/>
                  <a:gd name="connsiteX41" fmla="*/ 5028 w 14987"/>
                  <a:gd name="connsiteY41" fmla="*/ 7727 h 15282"/>
                  <a:gd name="connsiteX42" fmla="*/ 7604 w 14987"/>
                  <a:gd name="connsiteY42" fmla="*/ 10303 h 15282"/>
                  <a:gd name="connsiteX43" fmla="*/ 7604 w 14987"/>
                  <a:gd name="connsiteY43" fmla="*/ 10303 h 15282"/>
                  <a:gd name="connsiteX44" fmla="*/ 7604 w 14987"/>
                  <a:gd name="connsiteY44" fmla="*/ 12707 h 15282"/>
                  <a:gd name="connsiteX45" fmla="*/ 7604 w 14987"/>
                  <a:gd name="connsiteY45" fmla="*/ 15111 h 15282"/>
                  <a:gd name="connsiteX46" fmla="*/ 220 w 14987"/>
                  <a:gd name="connsiteY46" fmla="*/ 8758 h 15282"/>
                  <a:gd name="connsiteX47" fmla="*/ 220 w 14987"/>
                  <a:gd name="connsiteY47" fmla="*/ 8758 h 15282"/>
                  <a:gd name="connsiteX48" fmla="*/ 2452 w 14987"/>
                  <a:gd name="connsiteY48" fmla="*/ 10131 h 15282"/>
                  <a:gd name="connsiteX49" fmla="*/ 2967 w 14987"/>
                  <a:gd name="connsiteY49" fmla="*/ 10131 h 15282"/>
                  <a:gd name="connsiteX50" fmla="*/ 2967 w 14987"/>
                  <a:gd name="connsiteY50" fmla="*/ 10131 h 15282"/>
                  <a:gd name="connsiteX51" fmla="*/ 2452 w 14987"/>
                  <a:gd name="connsiteY51" fmla="*/ 10131 h 15282"/>
                  <a:gd name="connsiteX52" fmla="*/ 2452 w 14987"/>
                  <a:gd name="connsiteY52" fmla="*/ 10131 h 15282"/>
                  <a:gd name="connsiteX53" fmla="*/ 2967 w 14987"/>
                  <a:gd name="connsiteY53" fmla="*/ 10131 h 15282"/>
                  <a:gd name="connsiteX54" fmla="*/ 2967 w 14987"/>
                  <a:gd name="connsiteY54" fmla="*/ 10131 h 15282"/>
                  <a:gd name="connsiteX55" fmla="*/ 2967 w 14987"/>
                  <a:gd name="connsiteY55" fmla="*/ 10131 h 15282"/>
                  <a:gd name="connsiteX56" fmla="*/ 2967 w 14987"/>
                  <a:gd name="connsiteY56" fmla="*/ 10131 h 15282"/>
                  <a:gd name="connsiteX57" fmla="*/ 2967 w 14987"/>
                  <a:gd name="connsiteY57" fmla="*/ 10131 h 15282"/>
                  <a:gd name="connsiteX58" fmla="*/ 14987 w 14987"/>
                  <a:gd name="connsiteY58" fmla="*/ 8071 h 15282"/>
                  <a:gd name="connsiteX59" fmla="*/ 14987 w 14987"/>
                  <a:gd name="connsiteY59" fmla="*/ 8243 h 15282"/>
                  <a:gd name="connsiteX60" fmla="*/ 14987 w 14987"/>
                  <a:gd name="connsiteY60" fmla="*/ 8243 h 15282"/>
                  <a:gd name="connsiteX61" fmla="*/ 14987 w 14987"/>
                  <a:gd name="connsiteY61" fmla="*/ 8071 h 15282"/>
                  <a:gd name="connsiteX62" fmla="*/ 14987 w 14987"/>
                  <a:gd name="connsiteY62" fmla="*/ 8071 h 15282"/>
                  <a:gd name="connsiteX63" fmla="*/ 4856 w 14987"/>
                  <a:gd name="connsiteY63" fmla="*/ 7727 h 15282"/>
                  <a:gd name="connsiteX64" fmla="*/ 4856 w 14987"/>
                  <a:gd name="connsiteY64" fmla="*/ 7727 h 15282"/>
                  <a:gd name="connsiteX65" fmla="*/ 4856 w 14987"/>
                  <a:gd name="connsiteY65" fmla="*/ 7727 h 15282"/>
                  <a:gd name="connsiteX66" fmla="*/ 4856 w 14987"/>
                  <a:gd name="connsiteY66" fmla="*/ 7727 h 15282"/>
                  <a:gd name="connsiteX67" fmla="*/ 4856 w 14987"/>
                  <a:gd name="connsiteY67" fmla="*/ 7727 h 15282"/>
                  <a:gd name="connsiteX68" fmla="*/ 4856 w 14987"/>
                  <a:gd name="connsiteY68" fmla="*/ 7727 h 15282"/>
                  <a:gd name="connsiteX69" fmla="*/ 4856 w 14987"/>
                  <a:gd name="connsiteY69" fmla="*/ 7727 h 15282"/>
                  <a:gd name="connsiteX70" fmla="*/ 4856 w 14987"/>
                  <a:gd name="connsiteY70" fmla="*/ 7727 h 15282"/>
                  <a:gd name="connsiteX71" fmla="*/ 4856 w 14987"/>
                  <a:gd name="connsiteY71" fmla="*/ 7727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4987" h="15282">
                    <a:moveTo>
                      <a:pt x="220" y="8758"/>
                    </a:moveTo>
                    <a:cubicBezTo>
                      <a:pt x="220" y="8414"/>
                      <a:pt x="-124" y="8586"/>
                      <a:pt x="48" y="7556"/>
                    </a:cubicBezTo>
                    <a:lnTo>
                      <a:pt x="48" y="7556"/>
                    </a:lnTo>
                    <a:lnTo>
                      <a:pt x="48" y="7556"/>
                    </a:lnTo>
                    <a:cubicBezTo>
                      <a:pt x="220" y="3435"/>
                      <a:pt x="3482" y="344"/>
                      <a:pt x="7604" y="0"/>
                    </a:cubicBezTo>
                    <a:lnTo>
                      <a:pt x="7604" y="0"/>
                    </a:lnTo>
                    <a:cubicBezTo>
                      <a:pt x="11725" y="172"/>
                      <a:pt x="14816" y="3435"/>
                      <a:pt x="14987" y="7556"/>
                    </a:cubicBezTo>
                    <a:lnTo>
                      <a:pt x="14987" y="7556"/>
                    </a:lnTo>
                    <a:lnTo>
                      <a:pt x="14987" y="7556"/>
                    </a:lnTo>
                    <a:cubicBezTo>
                      <a:pt x="14987" y="7727"/>
                      <a:pt x="14987" y="7727"/>
                      <a:pt x="14987" y="7899"/>
                    </a:cubicBezTo>
                    <a:lnTo>
                      <a:pt x="14987" y="7899"/>
                    </a:lnTo>
                    <a:cubicBezTo>
                      <a:pt x="14987" y="7727"/>
                      <a:pt x="14987" y="7727"/>
                      <a:pt x="14987" y="7556"/>
                    </a:cubicBezTo>
                    <a:lnTo>
                      <a:pt x="14987" y="7556"/>
                    </a:lnTo>
                    <a:lnTo>
                      <a:pt x="11725" y="8414"/>
                    </a:lnTo>
                    <a:lnTo>
                      <a:pt x="10694" y="9444"/>
                    </a:lnTo>
                    <a:cubicBezTo>
                      <a:pt x="10694" y="9444"/>
                      <a:pt x="11896" y="10818"/>
                      <a:pt x="13785" y="9616"/>
                    </a:cubicBezTo>
                    <a:lnTo>
                      <a:pt x="13785" y="9616"/>
                    </a:lnTo>
                    <a:cubicBezTo>
                      <a:pt x="14472" y="8929"/>
                      <a:pt x="14644" y="8586"/>
                      <a:pt x="14816" y="8243"/>
                    </a:cubicBezTo>
                    <a:lnTo>
                      <a:pt x="14816" y="8243"/>
                    </a:lnTo>
                    <a:cubicBezTo>
                      <a:pt x="14472" y="12020"/>
                      <a:pt x="11381" y="14939"/>
                      <a:pt x="7432" y="15283"/>
                    </a:cubicBezTo>
                    <a:lnTo>
                      <a:pt x="7432" y="15283"/>
                    </a:lnTo>
                    <a:lnTo>
                      <a:pt x="7432" y="12879"/>
                    </a:lnTo>
                    <a:lnTo>
                      <a:pt x="7432" y="10475"/>
                    </a:lnTo>
                    <a:cubicBezTo>
                      <a:pt x="8290" y="10475"/>
                      <a:pt x="10008" y="8758"/>
                      <a:pt x="10008" y="7899"/>
                    </a:cubicBezTo>
                    <a:lnTo>
                      <a:pt x="10008" y="7899"/>
                    </a:lnTo>
                    <a:cubicBezTo>
                      <a:pt x="10008" y="6869"/>
                      <a:pt x="8290" y="5152"/>
                      <a:pt x="7432" y="5152"/>
                    </a:cubicBezTo>
                    <a:lnTo>
                      <a:pt x="7432" y="5152"/>
                    </a:lnTo>
                    <a:cubicBezTo>
                      <a:pt x="6402" y="5152"/>
                      <a:pt x="4856" y="6697"/>
                      <a:pt x="4856" y="7727"/>
                    </a:cubicBezTo>
                    <a:lnTo>
                      <a:pt x="4856" y="7727"/>
                    </a:lnTo>
                    <a:cubicBezTo>
                      <a:pt x="4856" y="7556"/>
                      <a:pt x="4856" y="7556"/>
                      <a:pt x="4856" y="7384"/>
                    </a:cubicBezTo>
                    <a:lnTo>
                      <a:pt x="4856" y="7384"/>
                    </a:lnTo>
                    <a:lnTo>
                      <a:pt x="2624" y="7727"/>
                    </a:lnTo>
                    <a:lnTo>
                      <a:pt x="4856" y="7727"/>
                    </a:lnTo>
                    <a:cubicBezTo>
                      <a:pt x="4856" y="8414"/>
                      <a:pt x="4513" y="8929"/>
                      <a:pt x="4169" y="9444"/>
                    </a:cubicBezTo>
                    <a:lnTo>
                      <a:pt x="4169" y="9444"/>
                    </a:lnTo>
                    <a:cubicBezTo>
                      <a:pt x="4169" y="9444"/>
                      <a:pt x="3997" y="9616"/>
                      <a:pt x="3997" y="9616"/>
                    </a:cubicBezTo>
                    <a:lnTo>
                      <a:pt x="3997" y="9616"/>
                    </a:lnTo>
                    <a:cubicBezTo>
                      <a:pt x="4341" y="9444"/>
                      <a:pt x="4513" y="9101"/>
                      <a:pt x="4684" y="8758"/>
                    </a:cubicBezTo>
                    <a:lnTo>
                      <a:pt x="4684" y="8758"/>
                    </a:lnTo>
                    <a:cubicBezTo>
                      <a:pt x="4856" y="8243"/>
                      <a:pt x="5028" y="7899"/>
                      <a:pt x="5028" y="7727"/>
                    </a:cubicBezTo>
                    <a:lnTo>
                      <a:pt x="5028" y="7727"/>
                    </a:lnTo>
                    <a:lnTo>
                      <a:pt x="5028" y="7727"/>
                    </a:lnTo>
                    <a:cubicBezTo>
                      <a:pt x="5028" y="8758"/>
                      <a:pt x="6745" y="10303"/>
                      <a:pt x="7604" y="10303"/>
                    </a:cubicBezTo>
                    <a:lnTo>
                      <a:pt x="7604" y="10303"/>
                    </a:lnTo>
                    <a:lnTo>
                      <a:pt x="7604" y="12707"/>
                    </a:lnTo>
                    <a:lnTo>
                      <a:pt x="7604" y="15111"/>
                    </a:lnTo>
                    <a:cubicBezTo>
                      <a:pt x="3482" y="15111"/>
                      <a:pt x="220" y="11848"/>
                      <a:pt x="220" y="8758"/>
                    </a:cubicBezTo>
                    <a:lnTo>
                      <a:pt x="220" y="8758"/>
                    </a:lnTo>
                    <a:close/>
                    <a:moveTo>
                      <a:pt x="2452" y="10131"/>
                    </a:moveTo>
                    <a:cubicBezTo>
                      <a:pt x="2624" y="10131"/>
                      <a:pt x="2795" y="10131"/>
                      <a:pt x="2967" y="10131"/>
                    </a:cubicBezTo>
                    <a:lnTo>
                      <a:pt x="2967" y="10131"/>
                    </a:lnTo>
                    <a:cubicBezTo>
                      <a:pt x="2795" y="10131"/>
                      <a:pt x="2624" y="10131"/>
                      <a:pt x="2452" y="10131"/>
                    </a:cubicBezTo>
                    <a:lnTo>
                      <a:pt x="2452" y="10131"/>
                    </a:lnTo>
                    <a:close/>
                    <a:moveTo>
                      <a:pt x="2967" y="10131"/>
                    </a:moveTo>
                    <a:cubicBezTo>
                      <a:pt x="2967" y="10131"/>
                      <a:pt x="2967" y="10131"/>
                      <a:pt x="2967" y="10131"/>
                    </a:cubicBezTo>
                    <a:lnTo>
                      <a:pt x="2967" y="10131"/>
                    </a:lnTo>
                    <a:cubicBezTo>
                      <a:pt x="2967" y="10131"/>
                      <a:pt x="2967" y="10131"/>
                      <a:pt x="2967" y="10131"/>
                    </a:cubicBezTo>
                    <a:lnTo>
                      <a:pt x="2967" y="10131"/>
                    </a:lnTo>
                    <a:close/>
                    <a:moveTo>
                      <a:pt x="14987" y="8071"/>
                    </a:moveTo>
                    <a:cubicBezTo>
                      <a:pt x="14987" y="8071"/>
                      <a:pt x="14987" y="8243"/>
                      <a:pt x="14987" y="8243"/>
                    </a:cubicBezTo>
                    <a:lnTo>
                      <a:pt x="14987" y="8243"/>
                    </a:lnTo>
                    <a:cubicBezTo>
                      <a:pt x="14816" y="8243"/>
                      <a:pt x="14987" y="8071"/>
                      <a:pt x="14987" y="8071"/>
                    </a:cubicBezTo>
                    <a:lnTo>
                      <a:pt x="14987" y="8071"/>
                    </a:lnTo>
                    <a:close/>
                    <a:moveTo>
                      <a:pt x="4856" y="7727"/>
                    </a:moveTo>
                    <a:cubicBezTo>
                      <a:pt x="4856" y="7727"/>
                      <a:pt x="4856" y="7727"/>
                      <a:pt x="4856" y="7727"/>
                    </a:cubicBezTo>
                    <a:lnTo>
                      <a:pt x="4856" y="7727"/>
                    </a:lnTo>
                    <a:cubicBezTo>
                      <a:pt x="4856" y="7727"/>
                      <a:pt x="4856" y="7556"/>
                      <a:pt x="4856" y="7727"/>
                    </a:cubicBezTo>
                    <a:lnTo>
                      <a:pt x="4856" y="7727"/>
                    </a:lnTo>
                    <a:cubicBezTo>
                      <a:pt x="4856" y="7727"/>
                      <a:pt x="4856" y="7727"/>
                      <a:pt x="4856" y="7727"/>
                    </a:cubicBezTo>
                    <a:lnTo>
                      <a:pt x="4856" y="7727"/>
                    </a:lnTo>
                    <a:lnTo>
                      <a:pt x="4856" y="7727"/>
                    </a:lnTo>
                    <a:lnTo>
                      <a:pt x="4856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8" name="图形 7">
              <a:extLst>
                <a:ext uri="{FF2B5EF4-FFF2-40B4-BE49-F238E27FC236}">
                  <a16:creationId xmlns:a16="http://schemas.microsoft.com/office/drawing/2014/main" xmlns="" id="{D173BC19-F20A-453B-B781-9E7CAC3D6395}"/>
                </a:ext>
              </a:extLst>
            </p:cNvPr>
            <p:cNvGrpSpPr/>
            <p:nvPr/>
          </p:nvGrpSpPr>
          <p:grpSpPr>
            <a:xfrm>
              <a:off x="2070996" y="3919642"/>
              <a:ext cx="15110" cy="15110"/>
              <a:chOff x="2070996" y="3919642"/>
              <a:chExt cx="15110" cy="15110"/>
            </a:xfrm>
            <a:solidFill>
              <a:srgbClr val="B4B4B4"/>
            </a:solidFill>
          </p:grpSpPr>
          <p:sp>
            <p:nvSpPr>
              <p:cNvPr id="1349" name="任意多边形: 形状 1348">
                <a:extLst>
                  <a:ext uri="{FF2B5EF4-FFF2-40B4-BE49-F238E27FC236}">
                    <a16:creationId xmlns:a16="http://schemas.microsoft.com/office/drawing/2014/main" xmlns="" id="{A8116859-76DA-4630-A5E8-3AB89245282E}"/>
                  </a:ext>
                </a:extLst>
              </p:cNvPr>
              <p:cNvSpPr/>
              <p:nvPr/>
            </p:nvSpPr>
            <p:spPr>
              <a:xfrm>
                <a:off x="2073572" y="3922218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4980 h 10131"/>
                  <a:gd name="connsiteX2" fmla="*/ 4980 w 9959"/>
                  <a:gd name="connsiteY2" fmla="*/ 0 h 10131"/>
                  <a:gd name="connsiteX3" fmla="*/ 0 w 9959"/>
                  <a:gd name="connsiteY3" fmla="*/ 5152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5" y="10131"/>
                      <a:pt x="9960" y="7556"/>
                      <a:pt x="9960" y="4980"/>
                    </a:cubicBezTo>
                    <a:cubicBezTo>
                      <a:pt x="9960" y="1202"/>
                      <a:pt x="7384" y="0"/>
                      <a:pt x="4980" y="0"/>
                    </a:cubicBezTo>
                    <a:cubicBezTo>
                      <a:pt x="2404" y="0"/>
                      <a:pt x="0" y="1202"/>
                      <a:pt x="0" y="5152"/>
                    </a:cubicBezTo>
                    <a:cubicBezTo>
                      <a:pt x="0" y="7556"/>
                      <a:pt x="2404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0" name="任意多边形: 形状 1349">
                <a:extLst>
                  <a:ext uri="{FF2B5EF4-FFF2-40B4-BE49-F238E27FC236}">
                    <a16:creationId xmlns:a16="http://schemas.microsoft.com/office/drawing/2014/main" xmlns="" id="{25AA97B6-9332-420B-B8E5-7061B8D30EEE}"/>
                  </a:ext>
                </a:extLst>
              </p:cNvPr>
              <p:cNvSpPr/>
              <p:nvPr/>
            </p:nvSpPr>
            <p:spPr>
              <a:xfrm>
                <a:off x="2070996" y="3919642"/>
                <a:ext cx="15110" cy="15110"/>
              </a:xfrm>
              <a:custGeom>
                <a:avLst/>
                <a:gdLst>
                  <a:gd name="connsiteX0" fmla="*/ 7556 w 15110"/>
                  <a:gd name="connsiteY0" fmla="*/ 12707 h 15110"/>
                  <a:gd name="connsiteX1" fmla="*/ 7556 w 15110"/>
                  <a:gd name="connsiteY1" fmla="*/ 15111 h 15110"/>
                  <a:gd name="connsiteX2" fmla="*/ 172 w 15110"/>
                  <a:gd name="connsiteY2" fmla="*/ 8242 h 15110"/>
                  <a:gd name="connsiteX3" fmla="*/ 172 w 15110"/>
                  <a:gd name="connsiteY3" fmla="*/ 8242 h 15110"/>
                  <a:gd name="connsiteX4" fmla="*/ 0 w 15110"/>
                  <a:gd name="connsiteY4" fmla="*/ 7384 h 15110"/>
                  <a:gd name="connsiteX5" fmla="*/ 0 w 15110"/>
                  <a:gd name="connsiteY5" fmla="*/ 7384 h 15110"/>
                  <a:gd name="connsiteX6" fmla="*/ 7556 w 15110"/>
                  <a:gd name="connsiteY6" fmla="*/ 0 h 15110"/>
                  <a:gd name="connsiteX7" fmla="*/ 7556 w 15110"/>
                  <a:gd name="connsiteY7" fmla="*/ 0 h 15110"/>
                  <a:gd name="connsiteX8" fmla="*/ 15111 w 15110"/>
                  <a:gd name="connsiteY8" fmla="*/ 7555 h 15110"/>
                  <a:gd name="connsiteX9" fmla="*/ 15111 w 15110"/>
                  <a:gd name="connsiteY9" fmla="*/ 7555 h 15110"/>
                  <a:gd name="connsiteX10" fmla="*/ 15111 w 15110"/>
                  <a:gd name="connsiteY10" fmla="*/ 7555 h 15110"/>
                  <a:gd name="connsiteX11" fmla="*/ 15111 w 15110"/>
                  <a:gd name="connsiteY11" fmla="*/ 7555 h 15110"/>
                  <a:gd name="connsiteX12" fmla="*/ 15111 w 15110"/>
                  <a:gd name="connsiteY12" fmla="*/ 7555 h 15110"/>
                  <a:gd name="connsiteX13" fmla="*/ 15111 w 15110"/>
                  <a:gd name="connsiteY13" fmla="*/ 7899 h 15110"/>
                  <a:gd name="connsiteX14" fmla="*/ 15111 w 15110"/>
                  <a:gd name="connsiteY14" fmla="*/ 7899 h 15110"/>
                  <a:gd name="connsiteX15" fmla="*/ 15111 w 15110"/>
                  <a:gd name="connsiteY15" fmla="*/ 7555 h 15110"/>
                  <a:gd name="connsiteX16" fmla="*/ 15111 w 15110"/>
                  <a:gd name="connsiteY16" fmla="*/ 7555 h 15110"/>
                  <a:gd name="connsiteX17" fmla="*/ 11848 w 15110"/>
                  <a:gd name="connsiteY17" fmla="*/ 8242 h 15110"/>
                  <a:gd name="connsiteX18" fmla="*/ 10818 w 15110"/>
                  <a:gd name="connsiteY18" fmla="*/ 9273 h 15110"/>
                  <a:gd name="connsiteX19" fmla="*/ 13909 w 15110"/>
                  <a:gd name="connsiteY19" fmla="*/ 9444 h 15110"/>
                  <a:gd name="connsiteX20" fmla="*/ 13909 w 15110"/>
                  <a:gd name="connsiteY20" fmla="*/ 9444 h 15110"/>
                  <a:gd name="connsiteX21" fmla="*/ 14939 w 15110"/>
                  <a:gd name="connsiteY21" fmla="*/ 8070 h 15110"/>
                  <a:gd name="connsiteX22" fmla="*/ 14939 w 15110"/>
                  <a:gd name="connsiteY22" fmla="*/ 8070 h 15110"/>
                  <a:gd name="connsiteX23" fmla="*/ 7556 w 15110"/>
                  <a:gd name="connsiteY23" fmla="*/ 15111 h 15110"/>
                  <a:gd name="connsiteX24" fmla="*/ 7556 w 15110"/>
                  <a:gd name="connsiteY24" fmla="*/ 15111 h 15110"/>
                  <a:gd name="connsiteX25" fmla="*/ 7556 w 15110"/>
                  <a:gd name="connsiteY25" fmla="*/ 12707 h 15110"/>
                  <a:gd name="connsiteX26" fmla="*/ 7556 w 15110"/>
                  <a:gd name="connsiteY26" fmla="*/ 12707 h 15110"/>
                  <a:gd name="connsiteX27" fmla="*/ 4980 w 15110"/>
                  <a:gd name="connsiteY27" fmla="*/ 7555 h 15110"/>
                  <a:gd name="connsiteX28" fmla="*/ 7556 w 15110"/>
                  <a:gd name="connsiteY28" fmla="*/ 10303 h 15110"/>
                  <a:gd name="connsiteX29" fmla="*/ 7556 w 15110"/>
                  <a:gd name="connsiteY29" fmla="*/ 10303 h 15110"/>
                  <a:gd name="connsiteX30" fmla="*/ 10131 w 15110"/>
                  <a:gd name="connsiteY30" fmla="*/ 7555 h 15110"/>
                  <a:gd name="connsiteX31" fmla="*/ 10131 w 15110"/>
                  <a:gd name="connsiteY31" fmla="*/ 7555 h 15110"/>
                  <a:gd name="connsiteX32" fmla="*/ 10131 w 15110"/>
                  <a:gd name="connsiteY32" fmla="*/ 7555 h 15110"/>
                  <a:gd name="connsiteX33" fmla="*/ 10131 w 15110"/>
                  <a:gd name="connsiteY33" fmla="*/ 7555 h 15110"/>
                  <a:gd name="connsiteX34" fmla="*/ 10131 w 15110"/>
                  <a:gd name="connsiteY34" fmla="*/ 7555 h 15110"/>
                  <a:gd name="connsiteX35" fmla="*/ 7556 w 15110"/>
                  <a:gd name="connsiteY35" fmla="*/ 4980 h 15110"/>
                  <a:gd name="connsiteX36" fmla="*/ 7556 w 15110"/>
                  <a:gd name="connsiteY36" fmla="*/ 4980 h 15110"/>
                  <a:gd name="connsiteX37" fmla="*/ 4980 w 15110"/>
                  <a:gd name="connsiteY37" fmla="*/ 7555 h 15110"/>
                  <a:gd name="connsiteX38" fmla="*/ 4980 w 15110"/>
                  <a:gd name="connsiteY38" fmla="*/ 7555 h 15110"/>
                  <a:gd name="connsiteX39" fmla="*/ 4980 w 15110"/>
                  <a:gd name="connsiteY39" fmla="*/ 7555 h 15110"/>
                  <a:gd name="connsiteX40" fmla="*/ 4980 w 15110"/>
                  <a:gd name="connsiteY40" fmla="*/ 7555 h 15110"/>
                  <a:gd name="connsiteX41" fmla="*/ 4980 w 15110"/>
                  <a:gd name="connsiteY41" fmla="*/ 7555 h 15110"/>
                  <a:gd name="connsiteX42" fmla="*/ 4980 w 15110"/>
                  <a:gd name="connsiteY42" fmla="*/ 7555 h 15110"/>
                  <a:gd name="connsiteX43" fmla="*/ 2404 w 15110"/>
                  <a:gd name="connsiteY43" fmla="*/ 9959 h 15110"/>
                  <a:gd name="connsiteX44" fmla="*/ 3263 w 15110"/>
                  <a:gd name="connsiteY44" fmla="*/ 9788 h 15110"/>
                  <a:gd name="connsiteX45" fmla="*/ 3263 w 15110"/>
                  <a:gd name="connsiteY45" fmla="*/ 9788 h 15110"/>
                  <a:gd name="connsiteX46" fmla="*/ 2404 w 15110"/>
                  <a:gd name="connsiteY46" fmla="*/ 9959 h 15110"/>
                  <a:gd name="connsiteX47" fmla="*/ 2404 w 15110"/>
                  <a:gd name="connsiteY47" fmla="*/ 9959 h 15110"/>
                  <a:gd name="connsiteX48" fmla="*/ 3434 w 15110"/>
                  <a:gd name="connsiteY48" fmla="*/ 9788 h 15110"/>
                  <a:gd name="connsiteX49" fmla="*/ 3434 w 15110"/>
                  <a:gd name="connsiteY49" fmla="*/ 9788 h 15110"/>
                  <a:gd name="connsiteX50" fmla="*/ 3434 w 15110"/>
                  <a:gd name="connsiteY50" fmla="*/ 9788 h 15110"/>
                  <a:gd name="connsiteX51" fmla="*/ 3434 w 15110"/>
                  <a:gd name="connsiteY51" fmla="*/ 9788 h 15110"/>
                  <a:gd name="connsiteX52" fmla="*/ 3434 w 15110"/>
                  <a:gd name="connsiteY52" fmla="*/ 9788 h 15110"/>
                  <a:gd name="connsiteX53" fmla="*/ 4293 w 15110"/>
                  <a:gd name="connsiteY53" fmla="*/ 9273 h 15110"/>
                  <a:gd name="connsiteX54" fmla="*/ 4293 w 15110"/>
                  <a:gd name="connsiteY54" fmla="*/ 9273 h 15110"/>
                  <a:gd name="connsiteX55" fmla="*/ 4293 w 15110"/>
                  <a:gd name="connsiteY55" fmla="*/ 9273 h 15110"/>
                  <a:gd name="connsiteX56" fmla="*/ 4293 w 15110"/>
                  <a:gd name="connsiteY56" fmla="*/ 9273 h 15110"/>
                  <a:gd name="connsiteX57" fmla="*/ 4293 w 15110"/>
                  <a:gd name="connsiteY57" fmla="*/ 9273 h 15110"/>
                  <a:gd name="connsiteX58" fmla="*/ 4293 w 15110"/>
                  <a:gd name="connsiteY58" fmla="*/ 9273 h 15110"/>
                  <a:gd name="connsiteX59" fmla="*/ 4293 w 15110"/>
                  <a:gd name="connsiteY59" fmla="*/ 9273 h 15110"/>
                  <a:gd name="connsiteX60" fmla="*/ 4465 w 15110"/>
                  <a:gd name="connsiteY60" fmla="*/ 8929 h 15110"/>
                  <a:gd name="connsiteX61" fmla="*/ 4465 w 15110"/>
                  <a:gd name="connsiteY61" fmla="*/ 8929 h 15110"/>
                  <a:gd name="connsiteX62" fmla="*/ 4465 w 15110"/>
                  <a:gd name="connsiteY62" fmla="*/ 8929 h 15110"/>
                  <a:gd name="connsiteX63" fmla="*/ 4465 w 15110"/>
                  <a:gd name="connsiteY63" fmla="*/ 8929 h 15110"/>
                  <a:gd name="connsiteX64" fmla="*/ 4465 w 15110"/>
                  <a:gd name="connsiteY64" fmla="*/ 8929 h 15110"/>
                  <a:gd name="connsiteX65" fmla="*/ 4980 w 15110"/>
                  <a:gd name="connsiteY65" fmla="*/ 7555 h 15110"/>
                  <a:gd name="connsiteX66" fmla="*/ 4980 w 15110"/>
                  <a:gd name="connsiteY66" fmla="*/ 7555 h 15110"/>
                  <a:gd name="connsiteX67" fmla="*/ 4980 w 15110"/>
                  <a:gd name="connsiteY67" fmla="*/ 7555 h 15110"/>
                  <a:gd name="connsiteX68" fmla="*/ 2747 w 15110"/>
                  <a:gd name="connsiteY68" fmla="*/ 7555 h 15110"/>
                  <a:gd name="connsiteX69" fmla="*/ 4980 w 15110"/>
                  <a:gd name="connsiteY69" fmla="*/ 7555 h 15110"/>
                  <a:gd name="connsiteX70" fmla="*/ 4980 w 15110"/>
                  <a:gd name="connsiteY70" fmla="*/ 7555 h 15110"/>
                  <a:gd name="connsiteX71" fmla="*/ 14939 w 15110"/>
                  <a:gd name="connsiteY71" fmla="*/ 7727 h 15110"/>
                  <a:gd name="connsiteX72" fmla="*/ 14939 w 15110"/>
                  <a:gd name="connsiteY72" fmla="*/ 7899 h 15110"/>
                  <a:gd name="connsiteX73" fmla="*/ 14939 w 15110"/>
                  <a:gd name="connsiteY73" fmla="*/ 7899 h 15110"/>
                  <a:gd name="connsiteX74" fmla="*/ 14939 w 15110"/>
                  <a:gd name="connsiteY74" fmla="*/ 7727 h 15110"/>
                  <a:gd name="connsiteX75" fmla="*/ 14939 w 15110"/>
                  <a:gd name="connsiteY75" fmla="*/ 7727 h 1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5110" h="15110">
                    <a:moveTo>
                      <a:pt x="7556" y="12707"/>
                    </a:moveTo>
                    <a:lnTo>
                      <a:pt x="7556" y="15111"/>
                    </a:lnTo>
                    <a:cubicBezTo>
                      <a:pt x="3434" y="14939"/>
                      <a:pt x="343" y="11677"/>
                      <a:pt x="172" y="8242"/>
                    </a:cubicBezTo>
                    <a:lnTo>
                      <a:pt x="172" y="8242"/>
                    </a:lnTo>
                    <a:cubicBezTo>
                      <a:pt x="172" y="8070"/>
                      <a:pt x="0" y="8070"/>
                      <a:pt x="0" y="7384"/>
                    </a:cubicBezTo>
                    <a:lnTo>
                      <a:pt x="0" y="7384"/>
                    </a:lnTo>
                    <a:cubicBezTo>
                      <a:pt x="0" y="2232"/>
                      <a:pt x="4293" y="0"/>
                      <a:pt x="7556" y="0"/>
                    </a:cubicBezTo>
                    <a:lnTo>
                      <a:pt x="7556" y="0"/>
                    </a:lnTo>
                    <a:cubicBezTo>
                      <a:pt x="10818" y="0"/>
                      <a:pt x="14939" y="2404"/>
                      <a:pt x="15111" y="7555"/>
                    </a:cubicBezTo>
                    <a:lnTo>
                      <a:pt x="15111" y="7555"/>
                    </a:lnTo>
                    <a:lnTo>
                      <a:pt x="15111" y="7555"/>
                    </a:lnTo>
                    <a:lnTo>
                      <a:pt x="15111" y="7555"/>
                    </a:lnTo>
                    <a:lnTo>
                      <a:pt x="15111" y="7555"/>
                    </a:lnTo>
                    <a:cubicBezTo>
                      <a:pt x="15111" y="7727"/>
                      <a:pt x="15111" y="7727"/>
                      <a:pt x="15111" y="7899"/>
                    </a:cubicBezTo>
                    <a:lnTo>
                      <a:pt x="15111" y="7899"/>
                    </a:lnTo>
                    <a:cubicBezTo>
                      <a:pt x="15111" y="7727"/>
                      <a:pt x="15111" y="7727"/>
                      <a:pt x="15111" y="7555"/>
                    </a:cubicBezTo>
                    <a:lnTo>
                      <a:pt x="15111" y="7555"/>
                    </a:lnTo>
                    <a:lnTo>
                      <a:pt x="11848" y="8242"/>
                    </a:lnTo>
                    <a:lnTo>
                      <a:pt x="10818" y="9273"/>
                    </a:lnTo>
                    <a:cubicBezTo>
                      <a:pt x="10818" y="9273"/>
                      <a:pt x="11848" y="10646"/>
                      <a:pt x="13909" y="9444"/>
                    </a:cubicBezTo>
                    <a:lnTo>
                      <a:pt x="13909" y="9444"/>
                    </a:lnTo>
                    <a:cubicBezTo>
                      <a:pt x="14596" y="8757"/>
                      <a:pt x="14768" y="8414"/>
                      <a:pt x="14939" y="8070"/>
                    </a:cubicBezTo>
                    <a:lnTo>
                      <a:pt x="14939" y="8070"/>
                    </a:lnTo>
                    <a:cubicBezTo>
                      <a:pt x="14596" y="11848"/>
                      <a:pt x="11505" y="14939"/>
                      <a:pt x="7556" y="15111"/>
                    </a:cubicBezTo>
                    <a:lnTo>
                      <a:pt x="7556" y="15111"/>
                    </a:lnTo>
                    <a:lnTo>
                      <a:pt x="7556" y="12707"/>
                    </a:lnTo>
                    <a:lnTo>
                      <a:pt x="7556" y="12707"/>
                    </a:lnTo>
                    <a:close/>
                    <a:moveTo>
                      <a:pt x="4980" y="7555"/>
                    </a:moveTo>
                    <a:cubicBezTo>
                      <a:pt x="4980" y="8586"/>
                      <a:pt x="6697" y="10131"/>
                      <a:pt x="7556" y="10303"/>
                    </a:cubicBezTo>
                    <a:lnTo>
                      <a:pt x="7556" y="10303"/>
                    </a:lnTo>
                    <a:cubicBezTo>
                      <a:pt x="8586" y="10303"/>
                      <a:pt x="10131" y="8586"/>
                      <a:pt x="10131" y="7555"/>
                    </a:cubicBezTo>
                    <a:lnTo>
                      <a:pt x="10131" y="7555"/>
                    </a:lnTo>
                    <a:lnTo>
                      <a:pt x="10131" y="7555"/>
                    </a:lnTo>
                    <a:cubicBezTo>
                      <a:pt x="10131" y="7555"/>
                      <a:pt x="10131" y="7555"/>
                      <a:pt x="10131" y="7555"/>
                    </a:cubicBezTo>
                    <a:lnTo>
                      <a:pt x="10131" y="7555"/>
                    </a:lnTo>
                    <a:cubicBezTo>
                      <a:pt x="9960" y="5151"/>
                      <a:pt x="9273" y="5151"/>
                      <a:pt x="7556" y="4980"/>
                    </a:cubicBezTo>
                    <a:lnTo>
                      <a:pt x="7556" y="4980"/>
                    </a:lnTo>
                    <a:cubicBezTo>
                      <a:pt x="5667" y="5151"/>
                      <a:pt x="5152" y="4980"/>
                      <a:pt x="4980" y="7555"/>
                    </a:cubicBezTo>
                    <a:lnTo>
                      <a:pt x="4980" y="7555"/>
                    </a:lnTo>
                    <a:cubicBezTo>
                      <a:pt x="4980" y="7555"/>
                      <a:pt x="4980" y="7555"/>
                      <a:pt x="4980" y="7555"/>
                    </a:cubicBezTo>
                    <a:lnTo>
                      <a:pt x="4980" y="7555"/>
                    </a:lnTo>
                    <a:lnTo>
                      <a:pt x="4980" y="7555"/>
                    </a:lnTo>
                    <a:lnTo>
                      <a:pt x="4980" y="7555"/>
                    </a:lnTo>
                    <a:close/>
                    <a:moveTo>
                      <a:pt x="2404" y="9959"/>
                    </a:moveTo>
                    <a:cubicBezTo>
                      <a:pt x="2747" y="9959"/>
                      <a:pt x="2919" y="9959"/>
                      <a:pt x="3263" y="9788"/>
                    </a:cubicBezTo>
                    <a:lnTo>
                      <a:pt x="3263" y="9788"/>
                    </a:lnTo>
                    <a:cubicBezTo>
                      <a:pt x="3091" y="9788"/>
                      <a:pt x="2747" y="9959"/>
                      <a:pt x="2404" y="9959"/>
                    </a:cubicBezTo>
                    <a:lnTo>
                      <a:pt x="2404" y="9959"/>
                    </a:lnTo>
                    <a:close/>
                    <a:moveTo>
                      <a:pt x="3434" y="9788"/>
                    </a:moveTo>
                    <a:cubicBezTo>
                      <a:pt x="3434" y="9616"/>
                      <a:pt x="3434" y="9616"/>
                      <a:pt x="3434" y="9788"/>
                    </a:cubicBezTo>
                    <a:lnTo>
                      <a:pt x="3434" y="9788"/>
                    </a:lnTo>
                    <a:cubicBezTo>
                      <a:pt x="3434" y="9616"/>
                      <a:pt x="3434" y="9616"/>
                      <a:pt x="3434" y="9788"/>
                    </a:cubicBezTo>
                    <a:lnTo>
                      <a:pt x="3434" y="9788"/>
                    </a:lnTo>
                    <a:close/>
                    <a:moveTo>
                      <a:pt x="4293" y="9273"/>
                    </a:moveTo>
                    <a:cubicBezTo>
                      <a:pt x="4121" y="9273"/>
                      <a:pt x="4121" y="9273"/>
                      <a:pt x="4293" y="9273"/>
                    </a:cubicBezTo>
                    <a:lnTo>
                      <a:pt x="4293" y="9273"/>
                    </a:lnTo>
                    <a:cubicBezTo>
                      <a:pt x="4121" y="9273"/>
                      <a:pt x="4293" y="9101"/>
                      <a:pt x="4293" y="9273"/>
                    </a:cubicBezTo>
                    <a:lnTo>
                      <a:pt x="4293" y="9273"/>
                    </a:lnTo>
                    <a:cubicBezTo>
                      <a:pt x="4293" y="9101"/>
                      <a:pt x="4293" y="9101"/>
                      <a:pt x="4293" y="9273"/>
                    </a:cubicBezTo>
                    <a:lnTo>
                      <a:pt x="4293" y="9273"/>
                    </a:lnTo>
                    <a:close/>
                    <a:moveTo>
                      <a:pt x="4465" y="8929"/>
                    </a:moveTo>
                    <a:cubicBezTo>
                      <a:pt x="4465" y="8929"/>
                      <a:pt x="4465" y="8929"/>
                      <a:pt x="4465" y="8929"/>
                    </a:cubicBezTo>
                    <a:lnTo>
                      <a:pt x="4465" y="8929"/>
                    </a:lnTo>
                    <a:cubicBezTo>
                      <a:pt x="4465" y="8929"/>
                      <a:pt x="4465" y="8929"/>
                      <a:pt x="4465" y="8929"/>
                    </a:cubicBezTo>
                    <a:lnTo>
                      <a:pt x="4465" y="8929"/>
                    </a:lnTo>
                    <a:close/>
                    <a:moveTo>
                      <a:pt x="4980" y="7555"/>
                    </a:moveTo>
                    <a:cubicBezTo>
                      <a:pt x="4980" y="7555"/>
                      <a:pt x="4980" y="7555"/>
                      <a:pt x="4980" y="7555"/>
                    </a:cubicBezTo>
                    <a:lnTo>
                      <a:pt x="4980" y="7555"/>
                    </a:lnTo>
                    <a:lnTo>
                      <a:pt x="2747" y="7555"/>
                    </a:lnTo>
                    <a:lnTo>
                      <a:pt x="4980" y="7555"/>
                    </a:lnTo>
                    <a:lnTo>
                      <a:pt x="4980" y="7555"/>
                    </a:lnTo>
                    <a:close/>
                    <a:moveTo>
                      <a:pt x="14939" y="7727"/>
                    </a:moveTo>
                    <a:cubicBezTo>
                      <a:pt x="14939" y="7727"/>
                      <a:pt x="14939" y="7899"/>
                      <a:pt x="14939" y="7899"/>
                    </a:cubicBezTo>
                    <a:lnTo>
                      <a:pt x="14939" y="7899"/>
                    </a:lnTo>
                    <a:cubicBezTo>
                      <a:pt x="14939" y="7899"/>
                      <a:pt x="14939" y="7899"/>
                      <a:pt x="14939" y="7727"/>
                    </a:cubicBezTo>
                    <a:lnTo>
                      <a:pt x="14939" y="772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9" name="图形 7">
              <a:extLst>
                <a:ext uri="{FF2B5EF4-FFF2-40B4-BE49-F238E27FC236}">
                  <a16:creationId xmlns:a16="http://schemas.microsoft.com/office/drawing/2014/main" xmlns="" id="{73707094-4718-4720-8C99-7C3E958F5DD2}"/>
                </a:ext>
              </a:extLst>
            </p:cNvPr>
            <p:cNvGrpSpPr/>
            <p:nvPr/>
          </p:nvGrpSpPr>
          <p:grpSpPr>
            <a:xfrm>
              <a:off x="2085077" y="4005672"/>
              <a:ext cx="15110" cy="15282"/>
              <a:chOff x="2085077" y="4005672"/>
              <a:chExt cx="15110" cy="15282"/>
            </a:xfrm>
            <a:solidFill>
              <a:srgbClr val="B4B4B4"/>
            </a:solidFill>
          </p:grpSpPr>
          <p:sp>
            <p:nvSpPr>
              <p:cNvPr id="1347" name="任意多边形: 形状 1346">
                <a:extLst>
                  <a:ext uri="{FF2B5EF4-FFF2-40B4-BE49-F238E27FC236}">
                    <a16:creationId xmlns:a16="http://schemas.microsoft.com/office/drawing/2014/main" xmlns="" id="{3613C64E-3CBC-45B6-B579-A2BEAA6D59C1}"/>
                  </a:ext>
                </a:extLst>
              </p:cNvPr>
              <p:cNvSpPr/>
              <p:nvPr/>
            </p:nvSpPr>
            <p:spPr>
              <a:xfrm>
                <a:off x="2087652" y="4008419"/>
                <a:ext cx="9959" cy="10131"/>
              </a:xfrm>
              <a:custGeom>
                <a:avLst/>
                <a:gdLst>
                  <a:gd name="connsiteX0" fmla="*/ 4980 w 9959"/>
                  <a:gd name="connsiteY0" fmla="*/ 10131 h 10131"/>
                  <a:gd name="connsiteX1" fmla="*/ 9960 w 9959"/>
                  <a:gd name="connsiteY1" fmla="*/ 5151 h 10131"/>
                  <a:gd name="connsiteX2" fmla="*/ 4980 w 9959"/>
                  <a:gd name="connsiteY2" fmla="*/ 0 h 10131"/>
                  <a:gd name="connsiteX3" fmla="*/ 0 w 9959"/>
                  <a:gd name="connsiteY3" fmla="*/ 5151 h 10131"/>
                  <a:gd name="connsiteX4" fmla="*/ 4980 w 9959"/>
                  <a:gd name="connsiteY4" fmla="*/ 10131 h 10131"/>
                  <a:gd name="connsiteX5" fmla="*/ 4980 w 9959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10131">
                    <a:moveTo>
                      <a:pt x="4980" y="10131"/>
                    </a:moveTo>
                    <a:cubicBezTo>
                      <a:pt x="7555" y="10131"/>
                      <a:pt x="9960" y="7555"/>
                      <a:pt x="9960" y="5151"/>
                    </a:cubicBezTo>
                    <a:cubicBezTo>
                      <a:pt x="9960" y="2576"/>
                      <a:pt x="7384" y="0"/>
                      <a:pt x="4980" y="0"/>
                    </a:cubicBezTo>
                    <a:cubicBezTo>
                      <a:pt x="2404" y="0"/>
                      <a:pt x="0" y="2576"/>
                      <a:pt x="0" y="5151"/>
                    </a:cubicBezTo>
                    <a:cubicBezTo>
                      <a:pt x="0" y="7727"/>
                      <a:pt x="2576" y="10131"/>
                      <a:pt x="4980" y="10131"/>
                    </a:cubicBezTo>
                    <a:lnTo>
                      <a:pt x="4980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8" name="任意多边形: 形状 1347">
                <a:extLst>
                  <a:ext uri="{FF2B5EF4-FFF2-40B4-BE49-F238E27FC236}">
                    <a16:creationId xmlns:a16="http://schemas.microsoft.com/office/drawing/2014/main" xmlns="" id="{437ACCAF-4C2A-4CBA-90A0-E74FEC949DC1}"/>
                  </a:ext>
                </a:extLst>
              </p:cNvPr>
              <p:cNvSpPr/>
              <p:nvPr/>
            </p:nvSpPr>
            <p:spPr>
              <a:xfrm>
                <a:off x="2085077" y="4005672"/>
                <a:ext cx="15110" cy="15282"/>
              </a:xfrm>
              <a:custGeom>
                <a:avLst/>
                <a:gdLst>
                  <a:gd name="connsiteX0" fmla="*/ 6869 w 15110"/>
                  <a:gd name="connsiteY0" fmla="*/ 15283 h 15282"/>
                  <a:gd name="connsiteX1" fmla="*/ 6697 w 15110"/>
                  <a:gd name="connsiteY1" fmla="*/ 15111 h 15282"/>
                  <a:gd name="connsiteX2" fmla="*/ 343 w 15110"/>
                  <a:gd name="connsiteY2" fmla="*/ 8757 h 15282"/>
                  <a:gd name="connsiteX3" fmla="*/ 343 w 15110"/>
                  <a:gd name="connsiteY3" fmla="*/ 8757 h 15282"/>
                  <a:gd name="connsiteX4" fmla="*/ 0 w 15110"/>
                  <a:gd name="connsiteY4" fmla="*/ 7556 h 15282"/>
                  <a:gd name="connsiteX5" fmla="*/ 0 w 15110"/>
                  <a:gd name="connsiteY5" fmla="*/ 7556 h 15282"/>
                  <a:gd name="connsiteX6" fmla="*/ 0 w 15110"/>
                  <a:gd name="connsiteY6" fmla="*/ 7556 h 15282"/>
                  <a:gd name="connsiteX7" fmla="*/ 7384 w 15110"/>
                  <a:gd name="connsiteY7" fmla="*/ 0 h 15282"/>
                  <a:gd name="connsiteX8" fmla="*/ 7384 w 15110"/>
                  <a:gd name="connsiteY8" fmla="*/ 0 h 15282"/>
                  <a:gd name="connsiteX9" fmla="*/ 14939 w 15110"/>
                  <a:gd name="connsiteY9" fmla="*/ 7556 h 15282"/>
                  <a:gd name="connsiteX10" fmla="*/ 14939 w 15110"/>
                  <a:gd name="connsiteY10" fmla="*/ 7556 h 15282"/>
                  <a:gd name="connsiteX11" fmla="*/ 14939 w 15110"/>
                  <a:gd name="connsiteY11" fmla="*/ 7556 h 15282"/>
                  <a:gd name="connsiteX12" fmla="*/ 14939 w 15110"/>
                  <a:gd name="connsiteY12" fmla="*/ 7727 h 15282"/>
                  <a:gd name="connsiteX13" fmla="*/ 14939 w 15110"/>
                  <a:gd name="connsiteY13" fmla="*/ 7727 h 15282"/>
                  <a:gd name="connsiteX14" fmla="*/ 14939 w 15110"/>
                  <a:gd name="connsiteY14" fmla="*/ 7556 h 15282"/>
                  <a:gd name="connsiteX15" fmla="*/ 14939 w 15110"/>
                  <a:gd name="connsiteY15" fmla="*/ 7556 h 15282"/>
                  <a:gd name="connsiteX16" fmla="*/ 11848 w 15110"/>
                  <a:gd name="connsiteY16" fmla="*/ 8242 h 15282"/>
                  <a:gd name="connsiteX17" fmla="*/ 10818 w 15110"/>
                  <a:gd name="connsiteY17" fmla="*/ 9273 h 15282"/>
                  <a:gd name="connsiteX18" fmla="*/ 13909 w 15110"/>
                  <a:gd name="connsiteY18" fmla="*/ 9444 h 15282"/>
                  <a:gd name="connsiteX19" fmla="*/ 13909 w 15110"/>
                  <a:gd name="connsiteY19" fmla="*/ 9444 h 15282"/>
                  <a:gd name="connsiteX20" fmla="*/ 14768 w 15110"/>
                  <a:gd name="connsiteY20" fmla="*/ 8071 h 15282"/>
                  <a:gd name="connsiteX21" fmla="*/ 14768 w 15110"/>
                  <a:gd name="connsiteY21" fmla="*/ 8071 h 15282"/>
                  <a:gd name="connsiteX22" fmla="*/ 7384 w 15110"/>
                  <a:gd name="connsiteY22" fmla="*/ 14939 h 15282"/>
                  <a:gd name="connsiteX23" fmla="*/ 7384 w 15110"/>
                  <a:gd name="connsiteY23" fmla="*/ 14939 h 15282"/>
                  <a:gd name="connsiteX24" fmla="*/ 7384 w 15110"/>
                  <a:gd name="connsiteY24" fmla="*/ 12535 h 15282"/>
                  <a:gd name="connsiteX25" fmla="*/ 8758 w 15110"/>
                  <a:gd name="connsiteY25" fmla="*/ 10475 h 15282"/>
                  <a:gd name="connsiteX26" fmla="*/ 7384 w 15110"/>
                  <a:gd name="connsiteY26" fmla="*/ 12535 h 15282"/>
                  <a:gd name="connsiteX27" fmla="*/ 7384 w 15110"/>
                  <a:gd name="connsiteY27" fmla="*/ 14939 h 15282"/>
                  <a:gd name="connsiteX28" fmla="*/ 6869 w 15110"/>
                  <a:gd name="connsiteY28" fmla="*/ 14939 h 15282"/>
                  <a:gd name="connsiteX29" fmla="*/ 6869 w 15110"/>
                  <a:gd name="connsiteY29" fmla="*/ 15283 h 15282"/>
                  <a:gd name="connsiteX30" fmla="*/ 4980 w 15110"/>
                  <a:gd name="connsiteY30" fmla="*/ 7899 h 15282"/>
                  <a:gd name="connsiteX31" fmla="*/ 7556 w 15110"/>
                  <a:gd name="connsiteY31" fmla="*/ 10475 h 15282"/>
                  <a:gd name="connsiteX32" fmla="*/ 7556 w 15110"/>
                  <a:gd name="connsiteY32" fmla="*/ 10475 h 15282"/>
                  <a:gd name="connsiteX33" fmla="*/ 7556 w 15110"/>
                  <a:gd name="connsiteY33" fmla="*/ 10475 h 15282"/>
                  <a:gd name="connsiteX34" fmla="*/ 7556 w 15110"/>
                  <a:gd name="connsiteY34" fmla="*/ 10475 h 15282"/>
                  <a:gd name="connsiteX35" fmla="*/ 7556 w 15110"/>
                  <a:gd name="connsiteY35" fmla="*/ 10475 h 15282"/>
                  <a:gd name="connsiteX36" fmla="*/ 10131 w 15110"/>
                  <a:gd name="connsiteY36" fmla="*/ 7899 h 15282"/>
                  <a:gd name="connsiteX37" fmla="*/ 10131 w 15110"/>
                  <a:gd name="connsiteY37" fmla="*/ 7899 h 15282"/>
                  <a:gd name="connsiteX38" fmla="*/ 7556 w 15110"/>
                  <a:gd name="connsiteY38" fmla="*/ 5152 h 15282"/>
                  <a:gd name="connsiteX39" fmla="*/ 7556 w 15110"/>
                  <a:gd name="connsiteY39" fmla="*/ 5152 h 15282"/>
                  <a:gd name="connsiteX40" fmla="*/ 4980 w 15110"/>
                  <a:gd name="connsiteY40" fmla="*/ 7556 h 15282"/>
                  <a:gd name="connsiteX41" fmla="*/ 4980 w 15110"/>
                  <a:gd name="connsiteY41" fmla="*/ 7556 h 15282"/>
                  <a:gd name="connsiteX42" fmla="*/ 4980 w 15110"/>
                  <a:gd name="connsiteY42" fmla="*/ 7899 h 15282"/>
                  <a:gd name="connsiteX43" fmla="*/ 4980 w 15110"/>
                  <a:gd name="connsiteY43" fmla="*/ 7899 h 15282"/>
                  <a:gd name="connsiteX44" fmla="*/ 2576 w 15110"/>
                  <a:gd name="connsiteY44" fmla="*/ 10131 h 15282"/>
                  <a:gd name="connsiteX45" fmla="*/ 3434 w 15110"/>
                  <a:gd name="connsiteY45" fmla="*/ 9960 h 15282"/>
                  <a:gd name="connsiteX46" fmla="*/ 3434 w 15110"/>
                  <a:gd name="connsiteY46" fmla="*/ 9960 h 15282"/>
                  <a:gd name="connsiteX47" fmla="*/ 2576 w 15110"/>
                  <a:gd name="connsiteY47" fmla="*/ 10131 h 15282"/>
                  <a:gd name="connsiteX48" fmla="*/ 2576 w 15110"/>
                  <a:gd name="connsiteY48" fmla="*/ 10131 h 15282"/>
                  <a:gd name="connsiteX49" fmla="*/ 4293 w 15110"/>
                  <a:gd name="connsiteY49" fmla="*/ 9444 h 15282"/>
                  <a:gd name="connsiteX50" fmla="*/ 4293 w 15110"/>
                  <a:gd name="connsiteY50" fmla="*/ 9444 h 15282"/>
                  <a:gd name="connsiteX51" fmla="*/ 4293 w 15110"/>
                  <a:gd name="connsiteY51" fmla="*/ 9444 h 15282"/>
                  <a:gd name="connsiteX52" fmla="*/ 4808 w 15110"/>
                  <a:gd name="connsiteY52" fmla="*/ 8757 h 15282"/>
                  <a:gd name="connsiteX53" fmla="*/ 4808 w 15110"/>
                  <a:gd name="connsiteY53" fmla="*/ 8757 h 15282"/>
                  <a:gd name="connsiteX54" fmla="*/ 4808 w 15110"/>
                  <a:gd name="connsiteY54" fmla="*/ 8757 h 15282"/>
                  <a:gd name="connsiteX55" fmla="*/ 4808 w 15110"/>
                  <a:gd name="connsiteY55" fmla="*/ 8757 h 15282"/>
                  <a:gd name="connsiteX56" fmla="*/ 4293 w 15110"/>
                  <a:gd name="connsiteY56" fmla="*/ 9444 h 15282"/>
                  <a:gd name="connsiteX57" fmla="*/ 4293 w 15110"/>
                  <a:gd name="connsiteY57" fmla="*/ 9444 h 15282"/>
                  <a:gd name="connsiteX58" fmla="*/ 4980 w 15110"/>
                  <a:gd name="connsiteY58" fmla="*/ 7727 h 15282"/>
                  <a:gd name="connsiteX59" fmla="*/ 4808 w 15110"/>
                  <a:gd name="connsiteY59" fmla="*/ 8414 h 15282"/>
                  <a:gd name="connsiteX60" fmla="*/ 4808 w 15110"/>
                  <a:gd name="connsiteY60" fmla="*/ 8414 h 15282"/>
                  <a:gd name="connsiteX61" fmla="*/ 4980 w 15110"/>
                  <a:gd name="connsiteY61" fmla="*/ 7727 h 15282"/>
                  <a:gd name="connsiteX62" fmla="*/ 4980 w 15110"/>
                  <a:gd name="connsiteY62" fmla="*/ 7727 h 15282"/>
                  <a:gd name="connsiteX63" fmla="*/ 4980 w 15110"/>
                  <a:gd name="connsiteY63" fmla="*/ 7727 h 15282"/>
                  <a:gd name="connsiteX64" fmla="*/ 4980 w 15110"/>
                  <a:gd name="connsiteY64" fmla="*/ 7727 h 15282"/>
                  <a:gd name="connsiteX65" fmla="*/ 15111 w 15110"/>
                  <a:gd name="connsiteY65" fmla="*/ 8071 h 15282"/>
                  <a:gd name="connsiteX66" fmla="*/ 15111 w 15110"/>
                  <a:gd name="connsiteY66" fmla="*/ 8586 h 15282"/>
                  <a:gd name="connsiteX67" fmla="*/ 15111 w 15110"/>
                  <a:gd name="connsiteY67" fmla="*/ 8586 h 15282"/>
                  <a:gd name="connsiteX68" fmla="*/ 15111 w 15110"/>
                  <a:gd name="connsiteY68" fmla="*/ 8071 h 15282"/>
                  <a:gd name="connsiteX69" fmla="*/ 15111 w 15110"/>
                  <a:gd name="connsiteY69" fmla="*/ 8071 h 1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5110" h="15282">
                    <a:moveTo>
                      <a:pt x="6869" y="15283"/>
                    </a:moveTo>
                    <a:lnTo>
                      <a:pt x="6697" y="15111"/>
                    </a:lnTo>
                    <a:cubicBezTo>
                      <a:pt x="3091" y="14596"/>
                      <a:pt x="343" y="11505"/>
                      <a:pt x="343" y="8757"/>
                    </a:cubicBezTo>
                    <a:lnTo>
                      <a:pt x="343" y="8757"/>
                    </a:lnTo>
                    <a:cubicBezTo>
                      <a:pt x="343" y="8414"/>
                      <a:pt x="0" y="8757"/>
                      <a:pt x="0" y="7556"/>
                    </a:cubicBezTo>
                    <a:lnTo>
                      <a:pt x="0" y="7556"/>
                    </a:lnTo>
                    <a:lnTo>
                      <a:pt x="0" y="7556"/>
                    </a:lnTo>
                    <a:cubicBezTo>
                      <a:pt x="172" y="3434"/>
                      <a:pt x="3434" y="172"/>
                      <a:pt x="7384" y="0"/>
                    </a:cubicBezTo>
                    <a:lnTo>
                      <a:pt x="7384" y="0"/>
                    </a:lnTo>
                    <a:cubicBezTo>
                      <a:pt x="11505" y="172"/>
                      <a:pt x="14768" y="3434"/>
                      <a:pt x="14939" y="7556"/>
                    </a:cubicBezTo>
                    <a:lnTo>
                      <a:pt x="14939" y="7556"/>
                    </a:lnTo>
                    <a:lnTo>
                      <a:pt x="14939" y="7556"/>
                    </a:lnTo>
                    <a:cubicBezTo>
                      <a:pt x="14939" y="7556"/>
                      <a:pt x="14939" y="7727"/>
                      <a:pt x="14939" y="7727"/>
                    </a:cubicBezTo>
                    <a:lnTo>
                      <a:pt x="14939" y="7727"/>
                    </a:lnTo>
                    <a:cubicBezTo>
                      <a:pt x="14939" y="7727"/>
                      <a:pt x="14939" y="7556"/>
                      <a:pt x="14939" y="7556"/>
                    </a:cubicBezTo>
                    <a:lnTo>
                      <a:pt x="14939" y="7556"/>
                    </a:lnTo>
                    <a:lnTo>
                      <a:pt x="11848" y="8242"/>
                    </a:lnTo>
                    <a:lnTo>
                      <a:pt x="10818" y="9273"/>
                    </a:lnTo>
                    <a:cubicBezTo>
                      <a:pt x="10818" y="9273"/>
                      <a:pt x="12020" y="10646"/>
                      <a:pt x="13909" y="9444"/>
                    </a:cubicBezTo>
                    <a:lnTo>
                      <a:pt x="13909" y="9444"/>
                    </a:lnTo>
                    <a:cubicBezTo>
                      <a:pt x="14596" y="8757"/>
                      <a:pt x="14768" y="8414"/>
                      <a:pt x="14768" y="8071"/>
                    </a:cubicBezTo>
                    <a:lnTo>
                      <a:pt x="14768" y="8071"/>
                    </a:lnTo>
                    <a:cubicBezTo>
                      <a:pt x="14252" y="11848"/>
                      <a:pt x="11333" y="14768"/>
                      <a:pt x="7384" y="14939"/>
                    </a:cubicBezTo>
                    <a:lnTo>
                      <a:pt x="7384" y="14939"/>
                    </a:lnTo>
                    <a:lnTo>
                      <a:pt x="7384" y="12535"/>
                    </a:lnTo>
                    <a:lnTo>
                      <a:pt x="8758" y="10475"/>
                    </a:lnTo>
                    <a:lnTo>
                      <a:pt x="7384" y="12535"/>
                    </a:lnTo>
                    <a:lnTo>
                      <a:pt x="7384" y="14939"/>
                    </a:lnTo>
                    <a:lnTo>
                      <a:pt x="6869" y="14939"/>
                    </a:lnTo>
                    <a:lnTo>
                      <a:pt x="6869" y="15283"/>
                    </a:lnTo>
                    <a:close/>
                    <a:moveTo>
                      <a:pt x="4980" y="7899"/>
                    </a:moveTo>
                    <a:cubicBezTo>
                      <a:pt x="4980" y="8929"/>
                      <a:pt x="6525" y="10475"/>
                      <a:pt x="7556" y="10475"/>
                    </a:cubicBezTo>
                    <a:lnTo>
                      <a:pt x="7556" y="10475"/>
                    </a:lnTo>
                    <a:cubicBezTo>
                      <a:pt x="7556" y="10475"/>
                      <a:pt x="7556" y="10475"/>
                      <a:pt x="7556" y="10475"/>
                    </a:cubicBezTo>
                    <a:lnTo>
                      <a:pt x="7556" y="10475"/>
                    </a:lnTo>
                    <a:lnTo>
                      <a:pt x="7556" y="10475"/>
                    </a:lnTo>
                    <a:cubicBezTo>
                      <a:pt x="8586" y="10475"/>
                      <a:pt x="10131" y="8929"/>
                      <a:pt x="10131" y="7899"/>
                    </a:cubicBezTo>
                    <a:lnTo>
                      <a:pt x="10131" y="7899"/>
                    </a:lnTo>
                    <a:cubicBezTo>
                      <a:pt x="10131" y="6869"/>
                      <a:pt x="8414" y="5152"/>
                      <a:pt x="7556" y="5152"/>
                    </a:cubicBezTo>
                    <a:lnTo>
                      <a:pt x="7556" y="5152"/>
                    </a:lnTo>
                    <a:cubicBezTo>
                      <a:pt x="6697" y="5152"/>
                      <a:pt x="5323" y="6525"/>
                      <a:pt x="4980" y="7556"/>
                    </a:cubicBezTo>
                    <a:lnTo>
                      <a:pt x="4980" y="7556"/>
                    </a:lnTo>
                    <a:lnTo>
                      <a:pt x="4980" y="7899"/>
                    </a:lnTo>
                    <a:lnTo>
                      <a:pt x="4980" y="7899"/>
                    </a:lnTo>
                    <a:close/>
                    <a:moveTo>
                      <a:pt x="2576" y="10131"/>
                    </a:moveTo>
                    <a:cubicBezTo>
                      <a:pt x="2748" y="10131"/>
                      <a:pt x="3091" y="10131"/>
                      <a:pt x="3434" y="9960"/>
                    </a:cubicBezTo>
                    <a:lnTo>
                      <a:pt x="3434" y="9960"/>
                    </a:lnTo>
                    <a:cubicBezTo>
                      <a:pt x="3091" y="10131"/>
                      <a:pt x="2919" y="10131"/>
                      <a:pt x="2576" y="10131"/>
                    </a:cubicBezTo>
                    <a:lnTo>
                      <a:pt x="2576" y="10131"/>
                    </a:lnTo>
                    <a:close/>
                    <a:moveTo>
                      <a:pt x="4293" y="9444"/>
                    </a:moveTo>
                    <a:cubicBezTo>
                      <a:pt x="4293" y="9616"/>
                      <a:pt x="4121" y="9616"/>
                      <a:pt x="4293" y="9444"/>
                    </a:cubicBezTo>
                    <a:lnTo>
                      <a:pt x="4293" y="9444"/>
                    </a:lnTo>
                    <a:cubicBezTo>
                      <a:pt x="4465" y="9444"/>
                      <a:pt x="4636" y="9101"/>
                      <a:pt x="4808" y="8757"/>
                    </a:cubicBezTo>
                    <a:lnTo>
                      <a:pt x="4808" y="8757"/>
                    </a:lnTo>
                    <a:cubicBezTo>
                      <a:pt x="4808" y="8757"/>
                      <a:pt x="4808" y="8757"/>
                      <a:pt x="4808" y="8757"/>
                    </a:cubicBezTo>
                    <a:lnTo>
                      <a:pt x="4808" y="8757"/>
                    </a:lnTo>
                    <a:cubicBezTo>
                      <a:pt x="4636" y="9101"/>
                      <a:pt x="4465" y="9273"/>
                      <a:pt x="4293" y="9444"/>
                    </a:cubicBezTo>
                    <a:lnTo>
                      <a:pt x="4293" y="9444"/>
                    </a:lnTo>
                    <a:close/>
                    <a:moveTo>
                      <a:pt x="4980" y="7727"/>
                    </a:moveTo>
                    <a:cubicBezTo>
                      <a:pt x="4980" y="7899"/>
                      <a:pt x="4980" y="8242"/>
                      <a:pt x="4808" y="8414"/>
                    </a:cubicBezTo>
                    <a:lnTo>
                      <a:pt x="4808" y="8414"/>
                    </a:lnTo>
                    <a:cubicBezTo>
                      <a:pt x="4980" y="8071"/>
                      <a:pt x="4980" y="7899"/>
                      <a:pt x="4980" y="7727"/>
                    </a:cubicBezTo>
                    <a:lnTo>
                      <a:pt x="4980" y="7727"/>
                    </a:lnTo>
                    <a:cubicBezTo>
                      <a:pt x="4980" y="7727"/>
                      <a:pt x="4980" y="7727"/>
                      <a:pt x="4980" y="7727"/>
                    </a:cubicBezTo>
                    <a:lnTo>
                      <a:pt x="4980" y="7727"/>
                    </a:lnTo>
                    <a:close/>
                    <a:moveTo>
                      <a:pt x="15111" y="8071"/>
                    </a:moveTo>
                    <a:cubicBezTo>
                      <a:pt x="15111" y="8242"/>
                      <a:pt x="15111" y="8242"/>
                      <a:pt x="15111" y="8586"/>
                    </a:cubicBezTo>
                    <a:lnTo>
                      <a:pt x="15111" y="8586"/>
                    </a:lnTo>
                    <a:cubicBezTo>
                      <a:pt x="14939" y="8414"/>
                      <a:pt x="14939" y="8242"/>
                      <a:pt x="15111" y="8071"/>
                    </a:cubicBezTo>
                    <a:lnTo>
                      <a:pt x="15111" y="807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0" name="图形 7">
              <a:extLst>
                <a:ext uri="{FF2B5EF4-FFF2-40B4-BE49-F238E27FC236}">
                  <a16:creationId xmlns:a16="http://schemas.microsoft.com/office/drawing/2014/main" xmlns="" id="{FE7F6741-3D27-4189-8C85-DDD8B11708FA}"/>
                </a:ext>
              </a:extLst>
            </p:cNvPr>
            <p:cNvGrpSpPr/>
            <p:nvPr/>
          </p:nvGrpSpPr>
          <p:grpSpPr>
            <a:xfrm>
              <a:off x="2411165" y="3564705"/>
              <a:ext cx="15111" cy="15111"/>
              <a:chOff x="2411165" y="3564705"/>
              <a:chExt cx="15111" cy="15111"/>
            </a:xfrm>
            <a:solidFill>
              <a:srgbClr val="B4B4B4"/>
            </a:solidFill>
          </p:grpSpPr>
          <p:sp>
            <p:nvSpPr>
              <p:cNvPr id="1345" name="任意多边形: 形状 1344">
                <a:extLst>
                  <a:ext uri="{FF2B5EF4-FFF2-40B4-BE49-F238E27FC236}">
                    <a16:creationId xmlns:a16="http://schemas.microsoft.com/office/drawing/2014/main" xmlns="" id="{3023D080-BB23-4ED3-877B-AFB8F2E1DD04}"/>
                  </a:ext>
                </a:extLst>
              </p:cNvPr>
              <p:cNvSpPr/>
              <p:nvPr/>
            </p:nvSpPr>
            <p:spPr>
              <a:xfrm>
                <a:off x="2413733" y="3567109"/>
                <a:ext cx="9967" cy="10131"/>
              </a:xfrm>
              <a:custGeom>
                <a:avLst/>
                <a:gdLst>
                  <a:gd name="connsiteX0" fmla="*/ 4988 w 9967"/>
                  <a:gd name="connsiteY0" fmla="*/ 10131 h 10131"/>
                  <a:gd name="connsiteX1" fmla="*/ 9968 w 9967"/>
                  <a:gd name="connsiteY1" fmla="*/ 4980 h 10131"/>
                  <a:gd name="connsiteX2" fmla="*/ 4988 w 9967"/>
                  <a:gd name="connsiteY2" fmla="*/ 0 h 10131"/>
                  <a:gd name="connsiteX3" fmla="*/ 8 w 9967"/>
                  <a:gd name="connsiteY3" fmla="*/ 5152 h 10131"/>
                  <a:gd name="connsiteX4" fmla="*/ 4988 w 9967"/>
                  <a:gd name="connsiteY4" fmla="*/ 10131 h 10131"/>
                  <a:gd name="connsiteX5" fmla="*/ 4988 w 9967"/>
                  <a:gd name="connsiteY5" fmla="*/ 10131 h 10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7" h="10131">
                    <a:moveTo>
                      <a:pt x="4988" y="10131"/>
                    </a:moveTo>
                    <a:cubicBezTo>
                      <a:pt x="7564" y="10131"/>
                      <a:pt x="9968" y="7556"/>
                      <a:pt x="9968" y="4980"/>
                    </a:cubicBezTo>
                    <a:cubicBezTo>
                      <a:pt x="9968" y="1202"/>
                      <a:pt x="7392" y="0"/>
                      <a:pt x="4988" y="0"/>
                    </a:cubicBezTo>
                    <a:cubicBezTo>
                      <a:pt x="2412" y="0"/>
                      <a:pt x="8" y="1202"/>
                      <a:pt x="8" y="5152"/>
                    </a:cubicBezTo>
                    <a:cubicBezTo>
                      <a:pt x="-164" y="7556"/>
                      <a:pt x="2412" y="10131"/>
                      <a:pt x="4988" y="10131"/>
                    </a:cubicBezTo>
                    <a:lnTo>
                      <a:pt x="4988" y="10131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6" name="任意多边形: 形状 1345">
                <a:extLst>
                  <a:ext uri="{FF2B5EF4-FFF2-40B4-BE49-F238E27FC236}">
                    <a16:creationId xmlns:a16="http://schemas.microsoft.com/office/drawing/2014/main" xmlns="" id="{B2F289A2-4AF3-4A2B-AD92-47C3950F3679}"/>
                  </a:ext>
                </a:extLst>
              </p:cNvPr>
              <p:cNvSpPr/>
              <p:nvPr/>
            </p:nvSpPr>
            <p:spPr>
              <a:xfrm>
                <a:off x="2411165" y="3564705"/>
                <a:ext cx="15111" cy="15111"/>
              </a:xfrm>
              <a:custGeom>
                <a:avLst/>
                <a:gdLst>
                  <a:gd name="connsiteX0" fmla="*/ 344 w 15111"/>
                  <a:gd name="connsiteY0" fmla="*/ 8586 h 15111"/>
                  <a:gd name="connsiteX1" fmla="*/ 0 w 15111"/>
                  <a:gd name="connsiteY1" fmla="*/ 7556 h 15111"/>
                  <a:gd name="connsiteX2" fmla="*/ 0 w 15111"/>
                  <a:gd name="connsiteY2" fmla="*/ 7556 h 15111"/>
                  <a:gd name="connsiteX3" fmla="*/ 7556 w 15111"/>
                  <a:gd name="connsiteY3" fmla="*/ 0 h 15111"/>
                  <a:gd name="connsiteX4" fmla="*/ 7556 w 15111"/>
                  <a:gd name="connsiteY4" fmla="*/ 0 h 15111"/>
                  <a:gd name="connsiteX5" fmla="*/ 15111 w 15111"/>
                  <a:gd name="connsiteY5" fmla="*/ 7556 h 15111"/>
                  <a:gd name="connsiteX6" fmla="*/ 15111 w 15111"/>
                  <a:gd name="connsiteY6" fmla="*/ 7556 h 15111"/>
                  <a:gd name="connsiteX7" fmla="*/ 7727 w 15111"/>
                  <a:gd name="connsiteY7" fmla="*/ 15111 h 15111"/>
                  <a:gd name="connsiteX8" fmla="*/ 7727 w 15111"/>
                  <a:gd name="connsiteY8" fmla="*/ 15111 h 15111"/>
                  <a:gd name="connsiteX9" fmla="*/ 7727 w 15111"/>
                  <a:gd name="connsiteY9" fmla="*/ 12707 h 15111"/>
                  <a:gd name="connsiteX10" fmla="*/ 7727 w 15111"/>
                  <a:gd name="connsiteY10" fmla="*/ 10303 h 15111"/>
                  <a:gd name="connsiteX11" fmla="*/ 10303 w 15111"/>
                  <a:gd name="connsiteY11" fmla="*/ 7727 h 15111"/>
                  <a:gd name="connsiteX12" fmla="*/ 10303 w 15111"/>
                  <a:gd name="connsiteY12" fmla="*/ 7727 h 15111"/>
                  <a:gd name="connsiteX13" fmla="*/ 7727 w 15111"/>
                  <a:gd name="connsiteY13" fmla="*/ 5152 h 15111"/>
                  <a:gd name="connsiteX14" fmla="*/ 7727 w 15111"/>
                  <a:gd name="connsiteY14" fmla="*/ 5152 h 15111"/>
                  <a:gd name="connsiteX15" fmla="*/ 5152 w 15111"/>
                  <a:gd name="connsiteY15" fmla="*/ 7727 h 15111"/>
                  <a:gd name="connsiteX16" fmla="*/ 5152 w 15111"/>
                  <a:gd name="connsiteY16" fmla="*/ 7727 h 15111"/>
                  <a:gd name="connsiteX17" fmla="*/ 7727 w 15111"/>
                  <a:gd name="connsiteY17" fmla="*/ 10303 h 15111"/>
                  <a:gd name="connsiteX18" fmla="*/ 7727 w 15111"/>
                  <a:gd name="connsiteY18" fmla="*/ 10303 h 15111"/>
                  <a:gd name="connsiteX19" fmla="*/ 7727 w 15111"/>
                  <a:gd name="connsiteY19" fmla="*/ 12707 h 15111"/>
                  <a:gd name="connsiteX20" fmla="*/ 7727 w 15111"/>
                  <a:gd name="connsiteY20" fmla="*/ 15111 h 15111"/>
                  <a:gd name="connsiteX21" fmla="*/ 344 w 15111"/>
                  <a:gd name="connsiteY21" fmla="*/ 8586 h 15111"/>
                  <a:gd name="connsiteX22" fmla="*/ 344 w 15111"/>
                  <a:gd name="connsiteY22" fmla="*/ 8586 h 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111" h="15111">
                    <a:moveTo>
                      <a:pt x="344" y="8586"/>
                    </a:moveTo>
                    <a:cubicBezTo>
                      <a:pt x="344" y="8414"/>
                      <a:pt x="172" y="8243"/>
                      <a:pt x="0" y="7556"/>
                    </a:cubicBezTo>
                    <a:lnTo>
                      <a:pt x="0" y="7556"/>
                    </a:lnTo>
                    <a:cubicBezTo>
                      <a:pt x="0" y="2404"/>
                      <a:pt x="4293" y="0"/>
                      <a:pt x="7556" y="0"/>
                    </a:cubicBezTo>
                    <a:lnTo>
                      <a:pt x="7556" y="0"/>
                    </a:lnTo>
                    <a:cubicBezTo>
                      <a:pt x="10818" y="0"/>
                      <a:pt x="15111" y="2404"/>
                      <a:pt x="15111" y="7556"/>
                    </a:cubicBezTo>
                    <a:lnTo>
                      <a:pt x="15111" y="7556"/>
                    </a:lnTo>
                    <a:cubicBezTo>
                      <a:pt x="14939" y="11677"/>
                      <a:pt x="11677" y="14939"/>
                      <a:pt x="7727" y="15111"/>
                    </a:cubicBezTo>
                    <a:lnTo>
                      <a:pt x="7727" y="15111"/>
                    </a:lnTo>
                    <a:lnTo>
                      <a:pt x="7727" y="12707"/>
                    </a:lnTo>
                    <a:lnTo>
                      <a:pt x="7727" y="10303"/>
                    </a:lnTo>
                    <a:cubicBezTo>
                      <a:pt x="8586" y="10303"/>
                      <a:pt x="10303" y="8586"/>
                      <a:pt x="10303" y="7727"/>
                    </a:cubicBezTo>
                    <a:lnTo>
                      <a:pt x="10303" y="7727"/>
                    </a:lnTo>
                    <a:cubicBezTo>
                      <a:pt x="10131" y="5323"/>
                      <a:pt x="9444" y="5323"/>
                      <a:pt x="7727" y="5152"/>
                    </a:cubicBezTo>
                    <a:lnTo>
                      <a:pt x="7727" y="5152"/>
                    </a:lnTo>
                    <a:cubicBezTo>
                      <a:pt x="5838" y="5495"/>
                      <a:pt x="5323" y="5323"/>
                      <a:pt x="5152" y="7727"/>
                    </a:cubicBezTo>
                    <a:lnTo>
                      <a:pt x="5152" y="7727"/>
                    </a:lnTo>
                    <a:cubicBezTo>
                      <a:pt x="5152" y="8758"/>
                      <a:pt x="6869" y="10303"/>
                      <a:pt x="7727" y="10303"/>
                    </a:cubicBezTo>
                    <a:lnTo>
                      <a:pt x="7727" y="10303"/>
                    </a:lnTo>
                    <a:lnTo>
                      <a:pt x="7727" y="12707"/>
                    </a:lnTo>
                    <a:lnTo>
                      <a:pt x="7727" y="15111"/>
                    </a:lnTo>
                    <a:cubicBezTo>
                      <a:pt x="3434" y="14768"/>
                      <a:pt x="172" y="11505"/>
                      <a:pt x="344" y="8586"/>
                    </a:cubicBezTo>
                    <a:lnTo>
                      <a:pt x="344" y="8586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1" name="图形 7">
              <a:extLst>
                <a:ext uri="{FF2B5EF4-FFF2-40B4-BE49-F238E27FC236}">
                  <a16:creationId xmlns:a16="http://schemas.microsoft.com/office/drawing/2014/main" xmlns="" id="{E88591EC-F85A-4BDA-8330-E09EFC969382}"/>
                </a:ext>
              </a:extLst>
            </p:cNvPr>
            <p:cNvGrpSpPr/>
            <p:nvPr/>
          </p:nvGrpSpPr>
          <p:grpSpPr>
            <a:xfrm>
              <a:off x="2892356" y="3265233"/>
              <a:ext cx="15239" cy="13737"/>
              <a:chOff x="2892356" y="3265233"/>
              <a:chExt cx="15239" cy="13737"/>
            </a:xfrm>
            <a:solidFill>
              <a:srgbClr val="B4B4B4"/>
            </a:solidFill>
          </p:grpSpPr>
          <p:sp>
            <p:nvSpPr>
              <p:cNvPr id="1343" name="任意多边形: 形状 1342">
                <a:extLst>
                  <a:ext uri="{FF2B5EF4-FFF2-40B4-BE49-F238E27FC236}">
                    <a16:creationId xmlns:a16="http://schemas.microsoft.com/office/drawing/2014/main" xmlns="" id="{BCE03CF0-1C6C-4143-8B20-53A037FA9B4E}"/>
                  </a:ext>
                </a:extLst>
              </p:cNvPr>
              <p:cNvSpPr/>
              <p:nvPr/>
            </p:nvSpPr>
            <p:spPr>
              <a:xfrm>
                <a:off x="2895061" y="3267637"/>
                <a:ext cx="9959" cy="8929"/>
              </a:xfrm>
              <a:custGeom>
                <a:avLst/>
                <a:gdLst>
                  <a:gd name="connsiteX0" fmla="*/ 4980 w 9959"/>
                  <a:gd name="connsiteY0" fmla="*/ 8929 h 8929"/>
                  <a:gd name="connsiteX1" fmla="*/ 9960 w 9959"/>
                  <a:gd name="connsiteY1" fmla="*/ 3778 h 8929"/>
                  <a:gd name="connsiteX2" fmla="*/ 4980 w 9959"/>
                  <a:gd name="connsiteY2" fmla="*/ 0 h 8929"/>
                  <a:gd name="connsiteX3" fmla="*/ 0 w 9959"/>
                  <a:gd name="connsiteY3" fmla="*/ 3778 h 8929"/>
                  <a:gd name="connsiteX4" fmla="*/ 4980 w 9959"/>
                  <a:gd name="connsiteY4" fmla="*/ 8929 h 8929"/>
                  <a:gd name="connsiteX5" fmla="*/ 4980 w 9959"/>
                  <a:gd name="connsiteY5" fmla="*/ 8929 h 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9" h="8929">
                    <a:moveTo>
                      <a:pt x="4980" y="8929"/>
                    </a:moveTo>
                    <a:cubicBezTo>
                      <a:pt x="7556" y="8929"/>
                      <a:pt x="9960" y="7727"/>
                      <a:pt x="9960" y="3778"/>
                    </a:cubicBezTo>
                    <a:cubicBezTo>
                      <a:pt x="9960" y="1202"/>
                      <a:pt x="7384" y="0"/>
                      <a:pt x="4980" y="0"/>
                    </a:cubicBezTo>
                    <a:cubicBezTo>
                      <a:pt x="2404" y="0"/>
                      <a:pt x="0" y="1202"/>
                      <a:pt x="0" y="3778"/>
                    </a:cubicBezTo>
                    <a:cubicBezTo>
                      <a:pt x="0" y="7555"/>
                      <a:pt x="2576" y="8929"/>
                      <a:pt x="4980" y="8929"/>
                    </a:cubicBezTo>
                    <a:lnTo>
                      <a:pt x="4980" y="8929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4" name="任意多边形: 形状 1343">
                <a:extLst>
                  <a:ext uri="{FF2B5EF4-FFF2-40B4-BE49-F238E27FC236}">
                    <a16:creationId xmlns:a16="http://schemas.microsoft.com/office/drawing/2014/main" xmlns="" id="{CA517739-5E10-49F8-9BE8-88E8C7371FEA}"/>
                  </a:ext>
                </a:extLst>
              </p:cNvPr>
              <p:cNvSpPr/>
              <p:nvPr/>
            </p:nvSpPr>
            <p:spPr>
              <a:xfrm>
                <a:off x="2892356" y="3265233"/>
                <a:ext cx="15239" cy="13737"/>
              </a:xfrm>
              <a:custGeom>
                <a:avLst/>
                <a:gdLst>
                  <a:gd name="connsiteX0" fmla="*/ 6997 w 15239"/>
                  <a:gd name="connsiteY0" fmla="*/ 13737 h 13737"/>
                  <a:gd name="connsiteX1" fmla="*/ 6997 w 15239"/>
                  <a:gd name="connsiteY1" fmla="*/ 13737 h 13737"/>
                  <a:gd name="connsiteX2" fmla="*/ 129 w 15239"/>
                  <a:gd name="connsiteY2" fmla="*/ 6525 h 13737"/>
                  <a:gd name="connsiteX3" fmla="*/ 129 w 15239"/>
                  <a:gd name="connsiteY3" fmla="*/ 6525 h 13737"/>
                  <a:gd name="connsiteX4" fmla="*/ 129 w 15239"/>
                  <a:gd name="connsiteY4" fmla="*/ 5838 h 13737"/>
                  <a:gd name="connsiteX5" fmla="*/ 129 w 15239"/>
                  <a:gd name="connsiteY5" fmla="*/ 5838 h 13737"/>
                  <a:gd name="connsiteX6" fmla="*/ 7513 w 15239"/>
                  <a:gd name="connsiteY6" fmla="*/ 0 h 13737"/>
                  <a:gd name="connsiteX7" fmla="*/ 7513 w 15239"/>
                  <a:gd name="connsiteY7" fmla="*/ 0 h 13737"/>
                  <a:gd name="connsiteX8" fmla="*/ 7513 w 15239"/>
                  <a:gd name="connsiteY8" fmla="*/ 0 h 13737"/>
                  <a:gd name="connsiteX9" fmla="*/ 14896 w 15239"/>
                  <a:gd name="connsiteY9" fmla="*/ 6182 h 13737"/>
                  <a:gd name="connsiteX10" fmla="*/ 14896 w 15239"/>
                  <a:gd name="connsiteY10" fmla="*/ 6182 h 13737"/>
                  <a:gd name="connsiteX11" fmla="*/ 14896 w 15239"/>
                  <a:gd name="connsiteY11" fmla="*/ 6182 h 13737"/>
                  <a:gd name="connsiteX12" fmla="*/ 14896 w 15239"/>
                  <a:gd name="connsiteY12" fmla="*/ 6182 h 13737"/>
                  <a:gd name="connsiteX13" fmla="*/ 14896 w 15239"/>
                  <a:gd name="connsiteY13" fmla="*/ 6182 h 13737"/>
                  <a:gd name="connsiteX14" fmla="*/ 14896 w 15239"/>
                  <a:gd name="connsiteY14" fmla="*/ 6353 h 13737"/>
                  <a:gd name="connsiteX15" fmla="*/ 14896 w 15239"/>
                  <a:gd name="connsiteY15" fmla="*/ 6353 h 13737"/>
                  <a:gd name="connsiteX16" fmla="*/ 14896 w 15239"/>
                  <a:gd name="connsiteY16" fmla="*/ 6182 h 13737"/>
                  <a:gd name="connsiteX17" fmla="*/ 14896 w 15239"/>
                  <a:gd name="connsiteY17" fmla="*/ 6182 h 13737"/>
                  <a:gd name="connsiteX18" fmla="*/ 14896 w 15239"/>
                  <a:gd name="connsiteY18" fmla="*/ 9959 h 13737"/>
                  <a:gd name="connsiteX19" fmla="*/ 14038 w 15239"/>
                  <a:gd name="connsiteY19" fmla="*/ 9616 h 13737"/>
                  <a:gd name="connsiteX20" fmla="*/ 7341 w 15239"/>
                  <a:gd name="connsiteY20" fmla="*/ 13565 h 13737"/>
                  <a:gd name="connsiteX21" fmla="*/ 7341 w 15239"/>
                  <a:gd name="connsiteY21" fmla="*/ 13565 h 13737"/>
                  <a:gd name="connsiteX22" fmla="*/ 7341 w 15239"/>
                  <a:gd name="connsiteY22" fmla="*/ 13565 h 13737"/>
                  <a:gd name="connsiteX23" fmla="*/ 7341 w 15239"/>
                  <a:gd name="connsiteY23" fmla="*/ 13565 h 13737"/>
                  <a:gd name="connsiteX24" fmla="*/ 6997 w 15239"/>
                  <a:gd name="connsiteY24" fmla="*/ 13565 h 13737"/>
                  <a:gd name="connsiteX25" fmla="*/ 6997 w 15239"/>
                  <a:gd name="connsiteY25" fmla="*/ 13737 h 13737"/>
                  <a:gd name="connsiteX26" fmla="*/ 7684 w 15239"/>
                  <a:gd name="connsiteY26" fmla="*/ 11505 h 13737"/>
                  <a:gd name="connsiteX27" fmla="*/ 7684 w 15239"/>
                  <a:gd name="connsiteY27" fmla="*/ 11505 h 13737"/>
                  <a:gd name="connsiteX28" fmla="*/ 7684 w 15239"/>
                  <a:gd name="connsiteY28" fmla="*/ 11505 h 13737"/>
                  <a:gd name="connsiteX29" fmla="*/ 7684 w 15239"/>
                  <a:gd name="connsiteY29" fmla="*/ 11505 h 13737"/>
                  <a:gd name="connsiteX30" fmla="*/ 7684 w 15239"/>
                  <a:gd name="connsiteY30" fmla="*/ 11333 h 13737"/>
                  <a:gd name="connsiteX31" fmla="*/ 8886 w 15239"/>
                  <a:gd name="connsiteY31" fmla="*/ 9273 h 13737"/>
                  <a:gd name="connsiteX32" fmla="*/ 7684 w 15239"/>
                  <a:gd name="connsiteY32" fmla="*/ 11333 h 13737"/>
                  <a:gd name="connsiteX33" fmla="*/ 7684 w 15239"/>
                  <a:gd name="connsiteY33" fmla="*/ 11333 h 13737"/>
                  <a:gd name="connsiteX34" fmla="*/ 5109 w 15239"/>
                  <a:gd name="connsiteY34" fmla="*/ 6182 h 13737"/>
                  <a:gd name="connsiteX35" fmla="*/ 7684 w 15239"/>
                  <a:gd name="connsiteY35" fmla="*/ 8757 h 13737"/>
                  <a:gd name="connsiteX36" fmla="*/ 7684 w 15239"/>
                  <a:gd name="connsiteY36" fmla="*/ 8757 h 13737"/>
                  <a:gd name="connsiteX37" fmla="*/ 7684 w 15239"/>
                  <a:gd name="connsiteY37" fmla="*/ 8757 h 13737"/>
                  <a:gd name="connsiteX38" fmla="*/ 7684 w 15239"/>
                  <a:gd name="connsiteY38" fmla="*/ 8757 h 13737"/>
                  <a:gd name="connsiteX39" fmla="*/ 7684 w 15239"/>
                  <a:gd name="connsiteY39" fmla="*/ 8757 h 13737"/>
                  <a:gd name="connsiteX40" fmla="*/ 7684 w 15239"/>
                  <a:gd name="connsiteY40" fmla="*/ 8757 h 13737"/>
                  <a:gd name="connsiteX41" fmla="*/ 10260 w 15239"/>
                  <a:gd name="connsiteY41" fmla="*/ 6182 h 13737"/>
                  <a:gd name="connsiteX42" fmla="*/ 10260 w 15239"/>
                  <a:gd name="connsiteY42" fmla="*/ 6182 h 13737"/>
                  <a:gd name="connsiteX43" fmla="*/ 10260 w 15239"/>
                  <a:gd name="connsiteY43" fmla="*/ 6182 h 13737"/>
                  <a:gd name="connsiteX44" fmla="*/ 10260 w 15239"/>
                  <a:gd name="connsiteY44" fmla="*/ 6182 h 13737"/>
                  <a:gd name="connsiteX45" fmla="*/ 10260 w 15239"/>
                  <a:gd name="connsiteY45" fmla="*/ 6182 h 13737"/>
                  <a:gd name="connsiteX46" fmla="*/ 10260 w 15239"/>
                  <a:gd name="connsiteY46" fmla="*/ 6182 h 13737"/>
                  <a:gd name="connsiteX47" fmla="*/ 10260 w 15239"/>
                  <a:gd name="connsiteY47" fmla="*/ 6182 h 13737"/>
                  <a:gd name="connsiteX48" fmla="*/ 7684 w 15239"/>
                  <a:gd name="connsiteY48" fmla="*/ 4808 h 13737"/>
                  <a:gd name="connsiteX49" fmla="*/ 7684 w 15239"/>
                  <a:gd name="connsiteY49" fmla="*/ 4808 h 13737"/>
                  <a:gd name="connsiteX50" fmla="*/ 7684 w 15239"/>
                  <a:gd name="connsiteY50" fmla="*/ 4808 h 13737"/>
                  <a:gd name="connsiteX51" fmla="*/ 5109 w 15239"/>
                  <a:gd name="connsiteY51" fmla="*/ 6010 h 13737"/>
                  <a:gd name="connsiteX52" fmla="*/ 5109 w 15239"/>
                  <a:gd name="connsiteY52" fmla="*/ 6010 h 13737"/>
                  <a:gd name="connsiteX53" fmla="*/ 5109 w 15239"/>
                  <a:gd name="connsiteY53" fmla="*/ 6182 h 13737"/>
                  <a:gd name="connsiteX54" fmla="*/ 5109 w 15239"/>
                  <a:gd name="connsiteY54" fmla="*/ 6182 h 13737"/>
                  <a:gd name="connsiteX55" fmla="*/ 10432 w 15239"/>
                  <a:gd name="connsiteY55" fmla="*/ 6869 h 13737"/>
                  <a:gd name="connsiteX56" fmla="*/ 10432 w 15239"/>
                  <a:gd name="connsiteY56" fmla="*/ 6869 h 13737"/>
                  <a:gd name="connsiteX57" fmla="*/ 10432 w 15239"/>
                  <a:gd name="connsiteY57" fmla="*/ 6869 h 13737"/>
                  <a:gd name="connsiteX58" fmla="*/ 10432 w 15239"/>
                  <a:gd name="connsiteY58" fmla="*/ 6869 h 13737"/>
                  <a:gd name="connsiteX59" fmla="*/ 10432 w 15239"/>
                  <a:gd name="connsiteY59" fmla="*/ 6869 h 13737"/>
                  <a:gd name="connsiteX60" fmla="*/ 5109 w 15239"/>
                  <a:gd name="connsiteY60" fmla="*/ 6182 h 13737"/>
                  <a:gd name="connsiteX61" fmla="*/ 5109 w 15239"/>
                  <a:gd name="connsiteY61" fmla="*/ 6525 h 13737"/>
                  <a:gd name="connsiteX62" fmla="*/ 5109 w 15239"/>
                  <a:gd name="connsiteY62" fmla="*/ 6525 h 13737"/>
                  <a:gd name="connsiteX63" fmla="*/ 5109 w 15239"/>
                  <a:gd name="connsiteY63" fmla="*/ 6182 h 13737"/>
                  <a:gd name="connsiteX64" fmla="*/ 5109 w 15239"/>
                  <a:gd name="connsiteY64" fmla="*/ 6182 h 13737"/>
                  <a:gd name="connsiteX65" fmla="*/ 5109 w 15239"/>
                  <a:gd name="connsiteY65" fmla="*/ 6182 h 13737"/>
                  <a:gd name="connsiteX66" fmla="*/ 5109 w 15239"/>
                  <a:gd name="connsiteY66" fmla="*/ 6182 h 13737"/>
                  <a:gd name="connsiteX67" fmla="*/ 129 w 15239"/>
                  <a:gd name="connsiteY67" fmla="*/ 6182 h 13737"/>
                  <a:gd name="connsiteX68" fmla="*/ 129 w 15239"/>
                  <a:gd name="connsiteY68" fmla="*/ 5838 h 13737"/>
                  <a:gd name="connsiteX69" fmla="*/ 129 w 15239"/>
                  <a:gd name="connsiteY69" fmla="*/ 5838 h 13737"/>
                  <a:gd name="connsiteX70" fmla="*/ 129 w 15239"/>
                  <a:gd name="connsiteY70" fmla="*/ 6182 h 13737"/>
                  <a:gd name="connsiteX71" fmla="*/ 129 w 15239"/>
                  <a:gd name="connsiteY71" fmla="*/ 6182 h 13737"/>
                  <a:gd name="connsiteX72" fmla="*/ 15240 w 15239"/>
                  <a:gd name="connsiteY72" fmla="*/ 6182 h 13737"/>
                  <a:gd name="connsiteX73" fmla="*/ 15240 w 15239"/>
                  <a:gd name="connsiteY73" fmla="*/ 6182 h 13737"/>
                  <a:gd name="connsiteX74" fmla="*/ 15240 w 15239"/>
                  <a:gd name="connsiteY74" fmla="*/ 6182 h 13737"/>
                  <a:gd name="connsiteX75" fmla="*/ 15240 w 15239"/>
                  <a:gd name="connsiteY75" fmla="*/ 6182 h 13737"/>
                  <a:gd name="connsiteX76" fmla="*/ 15240 w 15239"/>
                  <a:gd name="connsiteY76" fmla="*/ 6182 h 1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15239" h="13737">
                    <a:moveTo>
                      <a:pt x="6997" y="13737"/>
                    </a:moveTo>
                    <a:lnTo>
                      <a:pt x="6997" y="13737"/>
                    </a:lnTo>
                    <a:cubicBezTo>
                      <a:pt x="3907" y="13394"/>
                      <a:pt x="301" y="11161"/>
                      <a:pt x="129" y="6525"/>
                    </a:cubicBezTo>
                    <a:lnTo>
                      <a:pt x="129" y="6525"/>
                    </a:lnTo>
                    <a:cubicBezTo>
                      <a:pt x="-43" y="6182"/>
                      <a:pt x="-43" y="6010"/>
                      <a:pt x="129" y="5838"/>
                    </a:cubicBezTo>
                    <a:lnTo>
                      <a:pt x="129" y="5838"/>
                    </a:lnTo>
                    <a:cubicBezTo>
                      <a:pt x="472" y="1545"/>
                      <a:pt x="4593" y="0"/>
                      <a:pt x="7513" y="0"/>
                    </a:cubicBezTo>
                    <a:lnTo>
                      <a:pt x="7513" y="0"/>
                    </a:lnTo>
                    <a:lnTo>
                      <a:pt x="7513" y="0"/>
                    </a:lnTo>
                    <a:cubicBezTo>
                      <a:pt x="10604" y="0"/>
                      <a:pt x="14896" y="1717"/>
                      <a:pt x="14896" y="6182"/>
                    </a:cubicBezTo>
                    <a:lnTo>
                      <a:pt x="14896" y="6182"/>
                    </a:lnTo>
                    <a:lnTo>
                      <a:pt x="14896" y="6182"/>
                    </a:lnTo>
                    <a:lnTo>
                      <a:pt x="14896" y="6182"/>
                    </a:lnTo>
                    <a:lnTo>
                      <a:pt x="14896" y="6182"/>
                    </a:lnTo>
                    <a:cubicBezTo>
                      <a:pt x="14896" y="6182"/>
                      <a:pt x="14896" y="6353"/>
                      <a:pt x="14896" y="6353"/>
                    </a:cubicBezTo>
                    <a:lnTo>
                      <a:pt x="14896" y="6353"/>
                    </a:lnTo>
                    <a:cubicBezTo>
                      <a:pt x="14896" y="6353"/>
                      <a:pt x="14896" y="6353"/>
                      <a:pt x="14896" y="6182"/>
                    </a:cubicBezTo>
                    <a:lnTo>
                      <a:pt x="14896" y="6182"/>
                    </a:lnTo>
                    <a:lnTo>
                      <a:pt x="14896" y="9959"/>
                    </a:lnTo>
                    <a:lnTo>
                      <a:pt x="14038" y="9616"/>
                    </a:lnTo>
                    <a:cubicBezTo>
                      <a:pt x="12664" y="12363"/>
                      <a:pt x="9745" y="13565"/>
                      <a:pt x="7341" y="13565"/>
                    </a:cubicBezTo>
                    <a:lnTo>
                      <a:pt x="7341" y="13565"/>
                    </a:lnTo>
                    <a:lnTo>
                      <a:pt x="7341" y="13565"/>
                    </a:lnTo>
                    <a:lnTo>
                      <a:pt x="7341" y="13565"/>
                    </a:lnTo>
                    <a:lnTo>
                      <a:pt x="6997" y="13565"/>
                    </a:lnTo>
                    <a:lnTo>
                      <a:pt x="6997" y="13737"/>
                    </a:lnTo>
                    <a:close/>
                    <a:moveTo>
                      <a:pt x="7684" y="11505"/>
                    </a:moveTo>
                    <a:lnTo>
                      <a:pt x="7684" y="11505"/>
                    </a:lnTo>
                    <a:lnTo>
                      <a:pt x="7684" y="11505"/>
                    </a:lnTo>
                    <a:lnTo>
                      <a:pt x="7684" y="11505"/>
                    </a:lnTo>
                    <a:close/>
                    <a:moveTo>
                      <a:pt x="7684" y="11333"/>
                    </a:moveTo>
                    <a:lnTo>
                      <a:pt x="8886" y="9273"/>
                    </a:lnTo>
                    <a:lnTo>
                      <a:pt x="7684" y="11333"/>
                    </a:lnTo>
                    <a:lnTo>
                      <a:pt x="7684" y="11333"/>
                    </a:lnTo>
                    <a:close/>
                    <a:moveTo>
                      <a:pt x="5109" y="6182"/>
                    </a:moveTo>
                    <a:cubicBezTo>
                      <a:pt x="5280" y="8586"/>
                      <a:pt x="5967" y="8586"/>
                      <a:pt x="7684" y="8757"/>
                    </a:cubicBezTo>
                    <a:lnTo>
                      <a:pt x="7684" y="8757"/>
                    </a:lnTo>
                    <a:lnTo>
                      <a:pt x="7684" y="8757"/>
                    </a:lnTo>
                    <a:cubicBezTo>
                      <a:pt x="7684" y="8757"/>
                      <a:pt x="7684" y="8757"/>
                      <a:pt x="7684" y="8757"/>
                    </a:cubicBezTo>
                    <a:lnTo>
                      <a:pt x="7684" y="8757"/>
                    </a:lnTo>
                    <a:lnTo>
                      <a:pt x="7684" y="8757"/>
                    </a:lnTo>
                    <a:cubicBezTo>
                      <a:pt x="9401" y="8414"/>
                      <a:pt x="10088" y="8586"/>
                      <a:pt x="10260" y="6182"/>
                    </a:cubicBezTo>
                    <a:lnTo>
                      <a:pt x="10260" y="6182"/>
                    </a:lnTo>
                    <a:cubicBezTo>
                      <a:pt x="10260" y="6182"/>
                      <a:pt x="10260" y="6182"/>
                      <a:pt x="10260" y="6182"/>
                    </a:cubicBezTo>
                    <a:lnTo>
                      <a:pt x="10260" y="6182"/>
                    </a:lnTo>
                    <a:cubicBezTo>
                      <a:pt x="10260" y="6182"/>
                      <a:pt x="10260" y="6182"/>
                      <a:pt x="10260" y="6182"/>
                    </a:cubicBezTo>
                    <a:lnTo>
                      <a:pt x="10260" y="6182"/>
                    </a:lnTo>
                    <a:lnTo>
                      <a:pt x="10260" y="6182"/>
                    </a:lnTo>
                    <a:cubicBezTo>
                      <a:pt x="10260" y="5666"/>
                      <a:pt x="9573" y="4980"/>
                      <a:pt x="7684" y="4808"/>
                    </a:cubicBezTo>
                    <a:lnTo>
                      <a:pt x="7684" y="4808"/>
                    </a:lnTo>
                    <a:lnTo>
                      <a:pt x="7684" y="4808"/>
                    </a:lnTo>
                    <a:cubicBezTo>
                      <a:pt x="5967" y="4980"/>
                      <a:pt x="5280" y="5495"/>
                      <a:pt x="5109" y="6010"/>
                    </a:cubicBezTo>
                    <a:lnTo>
                      <a:pt x="5109" y="6010"/>
                    </a:lnTo>
                    <a:lnTo>
                      <a:pt x="5109" y="6182"/>
                    </a:lnTo>
                    <a:lnTo>
                      <a:pt x="5109" y="6182"/>
                    </a:lnTo>
                    <a:close/>
                    <a:moveTo>
                      <a:pt x="10432" y="6869"/>
                    </a:moveTo>
                    <a:cubicBezTo>
                      <a:pt x="10432" y="6869"/>
                      <a:pt x="10432" y="6869"/>
                      <a:pt x="10432" y="6869"/>
                    </a:cubicBezTo>
                    <a:lnTo>
                      <a:pt x="10432" y="6869"/>
                    </a:lnTo>
                    <a:cubicBezTo>
                      <a:pt x="10432" y="6869"/>
                      <a:pt x="10432" y="6869"/>
                      <a:pt x="10432" y="6869"/>
                    </a:cubicBezTo>
                    <a:lnTo>
                      <a:pt x="10432" y="6869"/>
                    </a:lnTo>
                    <a:close/>
                    <a:moveTo>
                      <a:pt x="5109" y="6182"/>
                    </a:moveTo>
                    <a:cubicBezTo>
                      <a:pt x="5109" y="6353"/>
                      <a:pt x="5109" y="6525"/>
                      <a:pt x="5109" y="6525"/>
                    </a:cubicBezTo>
                    <a:lnTo>
                      <a:pt x="5109" y="6525"/>
                    </a:lnTo>
                    <a:cubicBezTo>
                      <a:pt x="5109" y="6353"/>
                      <a:pt x="5109" y="6182"/>
                      <a:pt x="5109" y="6182"/>
                    </a:cubicBezTo>
                    <a:lnTo>
                      <a:pt x="5109" y="6182"/>
                    </a:lnTo>
                    <a:cubicBezTo>
                      <a:pt x="5109" y="6010"/>
                      <a:pt x="5109" y="6182"/>
                      <a:pt x="5109" y="6182"/>
                    </a:cubicBezTo>
                    <a:lnTo>
                      <a:pt x="5109" y="6182"/>
                    </a:lnTo>
                    <a:close/>
                    <a:moveTo>
                      <a:pt x="129" y="6182"/>
                    </a:moveTo>
                    <a:cubicBezTo>
                      <a:pt x="129" y="6010"/>
                      <a:pt x="129" y="6010"/>
                      <a:pt x="129" y="5838"/>
                    </a:cubicBezTo>
                    <a:lnTo>
                      <a:pt x="129" y="5838"/>
                    </a:lnTo>
                    <a:cubicBezTo>
                      <a:pt x="129" y="6010"/>
                      <a:pt x="129" y="6010"/>
                      <a:pt x="129" y="6182"/>
                    </a:cubicBezTo>
                    <a:lnTo>
                      <a:pt x="129" y="6182"/>
                    </a:lnTo>
                    <a:close/>
                    <a:moveTo>
                      <a:pt x="15240" y="6182"/>
                    </a:moveTo>
                    <a:cubicBezTo>
                      <a:pt x="15240" y="6182"/>
                      <a:pt x="15240" y="6353"/>
                      <a:pt x="15240" y="6182"/>
                    </a:cubicBezTo>
                    <a:lnTo>
                      <a:pt x="15240" y="6182"/>
                    </a:lnTo>
                    <a:lnTo>
                      <a:pt x="15240" y="6182"/>
                    </a:lnTo>
                    <a:lnTo>
                      <a:pt x="15240" y="6182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2" name="图形 7">
              <a:extLst>
                <a:ext uri="{FF2B5EF4-FFF2-40B4-BE49-F238E27FC236}">
                  <a16:creationId xmlns:a16="http://schemas.microsoft.com/office/drawing/2014/main" xmlns="" id="{BEEDACBB-4F86-4552-A047-E22BF3E9F680}"/>
                </a:ext>
              </a:extLst>
            </p:cNvPr>
            <p:cNvGrpSpPr/>
            <p:nvPr/>
          </p:nvGrpSpPr>
          <p:grpSpPr>
            <a:xfrm>
              <a:off x="823403" y="4076419"/>
              <a:ext cx="8833" cy="11516"/>
              <a:chOff x="823403" y="4076419"/>
              <a:chExt cx="8833" cy="11516"/>
            </a:xfrm>
            <a:solidFill>
              <a:srgbClr val="B4B4B4"/>
            </a:solidFill>
          </p:grpSpPr>
          <p:sp>
            <p:nvSpPr>
              <p:cNvPr id="1341" name="任意多边形: 形状 1340">
                <a:extLst>
                  <a:ext uri="{FF2B5EF4-FFF2-40B4-BE49-F238E27FC236}">
                    <a16:creationId xmlns:a16="http://schemas.microsoft.com/office/drawing/2014/main" xmlns="" id="{0A170B73-9CA3-4D7A-9761-6C4A96D7D270}"/>
                  </a:ext>
                </a:extLst>
              </p:cNvPr>
              <p:cNvSpPr/>
              <p:nvPr/>
            </p:nvSpPr>
            <p:spPr>
              <a:xfrm>
                <a:off x="825883" y="4078979"/>
                <a:ext cx="3777" cy="6582"/>
              </a:xfrm>
              <a:custGeom>
                <a:avLst/>
                <a:gdLst>
                  <a:gd name="connsiteX0" fmla="*/ 1202 w 3777"/>
                  <a:gd name="connsiteY0" fmla="*/ 187 h 6582"/>
                  <a:gd name="connsiteX1" fmla="*/ 0 w 3777"/>
                  <a:gd name="connsiteY1" fmla="*/ 5167 h 6582"/>
                  <a:gd name="connsiteX2" fmla="*/ 3778 w 3777"/>
                  <a:gd name="connsiteY2" fmla="*/ 3965 h 6582"/>
                  <a:gd name="connsiteX3" fmla="*/ 1202 w 3777"/>
                  <a:gd name="connsiteY3" fmla="*/ 187 h 6582"/>
                  <a:gd name="connsiteX4" fmla="*/ 1202 w 3777"/>
                  <a:gd name="connsiteY4" fmla="*/ 187 h 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" h="6582">
                    <a:moveTo>
                      <a:pt x="1202" y="187"/>
                    </a:moveTo>
                    <a:cubicBezTo>
                      <a:pt x="1202" y="187"/>
                      <a:pt x="0" y="1389"/>
                      <a:pt x="0" y="5167"/>
                    </a:cubicBezTo>
                    <a:cubicBezTo>
                      <a:pt x="1202" y="8945"/>
                      <a:pt x="3778" y="3965"/>
                      <a:pt x="3778" y="3965"/>
                    </a:cubicBezTo>
                    <a:cubicBezTo>
                      <a:pt x="3778" y="3965"/>
                      <a:pt x="3606" y="-1015"/>
                      <a:pt x="1202" y="187"/>
                    </a:cubicBezTo>
                    <a:lnTo>
                      <a:pt x="1202" y="187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2" name="任意多边形: 形状 1341">
                <a:extLst>
                  <a:ext uri="{FF2B5EF4-FFF2-40B4-BE49-F238E27FC236}">
                    <a16:creationId xmlns:a16="http://schemas.microsoft.com/office/drawing/2014/main" xmlns="" id="{430B4AA3-1961-42F0-B43D-DF844B7BEC26}"/>
                  </a:ext>
                </a:extLst>
              </p:cNvPr>
              <p:cNvSpPr/>
              <p:nvPr/>
            </p:nvSpPr>
            <p:spPr>
              <a:xfrm>
                <a:off x="823403" y="4076419"/>
                <a:ext cx="8833" cy="11516"/>
              </a:xfrm>
              <a:custGeom>
                <a:avLst/>
                <a:gdLst>
                  <a:gd name="connsiteX0" fmla="*/ 76 w 8833"/>
                  <a:gd name="connsiteY0" fmla="*/ 8414 h 11516"/>
                  <a:gd name="connsiteX1" fmla="*/ 76 w 8833"/>
                  <a:gd name="connsiteY1" fmla="*/ 7727 h 11516"/>
                  <a:gd name="connsiteX2" fmla="*/ 76 w 8833"/>
                  <a:gd name="connsiteY2" fmla="*/ 7727 h 11516"/>
                  <a:gd name="connsiteX3" fmla="*/ 2137 w 8833"/>
                  <a:gd name="connsiteY3" fmla="*/ 1030 h 11516"/>
                  <a:gd name="connsiteX4" fmla="*/ 2137 w 8833"/>
                  <a:gd name="connsiteY4" fmla="*/ 1030 h 11516"/>
                  <a:gd name="connsiteX5" fmla="*/ 3854 w 8833"/>
                  <a:gd name="connsiteY5" fmla="*/ 2748 h 11516"/>
                  <a:gd name="connsiteX6" fmla="*/ 2480 w 8833"/>
                  <a:gd name="connsiteY6" fmla="*/ 687 h 11516"/>
                  <a:gd name="connsiteX7" fmla="*/ 4541 w 8833"/>
                  <a:gd name="connsiteY7" fmla="*/ 0 h 11516"/>
                  <a:gd name="connsiteX8" fmla="*/ 4541 w 8833"/>
                  <a:gd name="connsiteY8" fmla="*/ 0 h 11516"/>
                  <a:gd name="connsiteX9" fmla="*/ 8490 w 8833"/>
                  <a:gd name="connsiteY9" fmla="*/ 3949 h 11516"/>
                  <a:gd name="connsiteX10" fmla="*/ 8490 w 8833"/>
                  <a:gd name="connsiteY10" fmla="*/ 3949 h 11516"/>
                  <a:gd name="connsiteX11" fmla="*/ 8834 w 8833"/>
                  <a:gd name="connsiteY11" fmla="*/ 6525 h 11516"/>
                  <a:gd name="connsiteX12" fmla="*/ 8834 w 8833"/>
                  <a:gd name="connsiteY12" fmla="*/ 6525 h 11516"/>
                  <a:gd name="connsiteX13" fmla="*/ 8834 w 8833"/>
                  <a:gd name="connsiteY13" fmla="*/ 7040 h 11516"/>
                  <a:gd name="connsiteX14" fmla="*/ 8490 w 8833"/>
                  <a:gd name="connsiteY14" fmla="*/ 7556 h 11516"/>
                  <a:gd name="connsiteX15" fmla="*/ 3854 w 8833"/>
                  <a:gd name="connsiteY15" fmla="*/ 11505 h 11516"/>
                  <a:gd name="connsiteX16" fmla="*/ 3854 w 8833"/>
                  <a:gd name="connsiteY16" fmla="*/ 11505 h 11516"/>
                  <a:gd name="connsiteX17" fmla="*/ 76 w 8833"/>
                  <a:gd name="connsiteY17" fmla="*/ 8414 h 11516"/>
                  <a:gd name="connsiteX18" fmla="*/ 76 w 8833"/>
                  <a:gd name="connsiteY18" fmla="*/ 8414 h 1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3" h="11516">
                    <a:moveTo>
                      <a:pt x="76" y="8414"/>
                    </a:moveTo>
                    <a:cubicBezTo>
                      <a:pt x="-95" y="8242"/>
                      <a:pt x="76" y="7727"/>
                      <a:pt x="76" y="7727"/>
                    </a:cubicBezTo>
                    <a:lnTo>
                      <a:pt x="76" y="7727"/>
                    </a:lnTo>
                    <a:cubicBezTo>
                      <a:pt x="76" y="3434"/>
                      <a:pt x="1622" y="1374"/>
                      <a:pt x="2137" y="1030"/>
                    </a:cubicBezTo>
                    <a:lnTo>
                      <a:pt x="2137" y="1030"/>
                    </a:lnTo>
                    <a:lnTo>
                      <a:pt x="3854" y="2748"/>
                    </a:lnTo>
                    <a:lnTo>
                      <a:pt x="2480" y="687"/>
                    </a:lnTo>
                    <a:cubicBezTo>
                      <a:pt x="3167" y="172"/>
                      <a:pt x="4197" y="0"/>
                      <a:pt x="4541" y="0"/>
                    </a:cubicBezTo>
                    <a:lnTo>
                      <a:pt x="4541" y="0"/>
                    </a:lnTo>
                    <a:cubicBezTo>
                      <a:pt x="7632" y="344"/>
                      <a:pt x="8147" y="2919"/>
                      <a:pt x="8490" y="3949"/>
                    </a:cubicBezTo>
                    <a:lnTo>
                      <a:pt x="8490" y="3949"/>
                    </a:lnTo>
                    <a:cubicBezTo>
                      <a:pt x="8834" y="5323"/>
                      <a:pt x="8662" y="6354"/>
                      <a:pt x="8834" y="6525"/>
                    </a:cubicBezTo>
                    <a:lnTo>
                      <a:pt x="8834" y="6525"/>
                    </a:lnTo>
                    <a:lnTo>
                      <a:pt x="8834" y="7040"/>
                    </a:lnTo>
                    <a:lnTo>
                      <a:pt x="8490" y="7556"/>
                    </a:lnTo>
                    <a:cubicBezTo>
                      <a:pt x="7975" y="7556"/>
                      <a:pt x="7975" y="10647"/>
                      <a:pt x="3854" y="11505"/>
                    </a:cubicBezTo>
                    <a:lnTo>
                      <a:pt x="3854" y="11505"/>
                    </a:lnTo>
                    <a:cubicBezTo>
                      <a:pt x="1622" y="11677"/>
                      <a:pt x="420" y="9960"/>
                      <a:pt x="76" y="8414"/>
                    </a:cubicBezTo>
                    <a:lnTo>
                      <a:pt x="76" y="8414"/>
                    </a:lnTo>
                    <a:close/>
                  </a:path>
                </a:pathLst>
              </a:custGeom>
              <a:solidFill>
                <a:srgbClr val="B4B4B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3" name="图形 7">
              <a:extLst>
                <a:ext uri="{FF2B5EF4-FFF2-40B4-BE49-F238E27FC236}">
                  <a16:creationId xmlns:a16="http://schemas.microsoft.com/office/drawing/2014/main" xmlns="" id="{23636477-AF37-45FE-A7E5-792FFAEFC142}"/>
                </a:ext>
              </a:extLst>
            </p:cNvPr>
            <p:cNvGrpSpPr/>
            <p:nvPr/>
          </p:nvGrpSpPr>
          <p:grpSpPr>
            <a:xfrm>
              <a:off x="4127638" y="2961295"/>
              <a:ext cx="60100" cy="113160"/>
              <a:chOff x="4127638" y="2961295"/>
              <a:chExt cx="60100" cy="113160"/>
            </a:xfrm>
            <a:solidFill>
              <a:srgbClr val="8B0000"/>
            </a:solidFill>
          </p:grpSpPr>
          <p:sp>
            <p:nvSpPr>
              <p:cNvPr id="1339" name="任意多边形: 形状 1338">
                <a:extLst>
                  <a:ext uri="{FF2B5EF4-FFF2-40B4-BE49-F238E27FC236}">
                    <a16:creationId xmlns:a16="http://schemas.microsoft.com/office/drawing/2014/main" xmlns="" id="{76B8A5B7-9CC5-4229-A510-8A3DE0A39F41}"/>
                  </a:ext>
                </a:extLst>
              </p:cNvPr>
              <p:cNvSpPr/>
              <p:nvPr/>
            </p:nvSpPr>
            <p:spPr>
              <a:xfrm>
                <a:off x="4129699" y="2963978"/>
                <a:ext cx="55551" cy="108325"/>
              </a:xfrm>
              <a:custGeom>
                <a:avLst/>
                <a:gdLst>
                  <a:gd name="connsiteX0" fmla="*/ 8929 w 55551"/>
                  <a:gd name="connsiteY0" fmla="*/ 40762 h 108325"/>
                  <a:gd name="connsiteX1" fmla="*/ 24040 w 55551"/>
                  <a:gd name="connsiteY1" fmla="*/ 15348 h 108325"/>
                  <a:gd name="connsiteX2" fmla="*/ 41555 w 55551"/>
                  <a:gd name="connsiteY2" fmla="*/ 1267 h 108325"/>
                  <a:gd name="connsiteX3" fmla="*/ 54090 w 55551"/>
                  <a:gd name="connsiteY3" fmla="*/ 2469 h 108325"/>
                  <a:gd name="connsiteX4" fmla="*/ 54090 w 55551"/>
                  <a:gd name="connsiteY4" fmla="*/ 21529 h 108325"/>
                  <a:gd name="connsiteX5" fmla="*/ 37777 w 55551"/>
                  <a:gd name="connsiteY5" fmla="*/ 64802 h 108325"/>
                  <a:gd name="connsiteX6" fmla="*/ 30222 w 55551"/>
                  <a:gd name="connsiteY6" fmla="*/ 76307 h 108325"/>
                  <a:gd name="connsiteX7" fmla="*/ 20262 w 55551"/>
                  <a:gd name="connsiteY7" fmla="*/ 92792 h 108325"/>
                  <a:gd name="connsiteX8" fmla="*/ 20262 w 55551"/>
                  <a:gd name="connsiteY8" fmla="*/ 104297 h 108325"/>
                  <a:gd name="connsiteX9" fmla="*/ 16485 w 55551"/>
                  <a:gd name="connsiteY9" fmla="*/ 105499 h 108325"/>
                  <a:gd name="connsiteX10" fmla="*/ 11333 w 55551"/>
                  <a:gd name="connsiteY10" fmla="*/ 96569 h 108325"/>
                  <a:gd name="connsiteX11" fmla="*/ 0 w 55551"/>
                  <a:gd name="connsiteY11" fmla="*/ 89014 h 108325"/>
                  <a:gd name="connsiteX12" fmla="*/ 3606 w 55551"/>
                  <a:gd name="connsiteY12" fmla="*/ 54671 h 108325"/>
                  <a:gd name="connsiteX13" fmla="*/ 8929 w 55551"/>
                  <a:gd name="connsiteY13" fmla="*/ 40762 h 108325"/>
                  <a:gd name="connsiteX14" fmla="*/ 8929 w 55551"/>
                  <a:gd name="connsiteY14" fmla="*/ 40762 h 10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551" h="108325">
                    <a:moveTo>
                      <a:pt x="8929" y="40762"/>
                    </a:moveTo>
                    <a:cubicBezTo>
                      <a:pt x="8929" y="40762"/>
                      <a:pt x="20262" y="19125"/>
                      <a:pt x="24040" y="15348"/>
                    </a:cubicBezTo>
                    <a:cubicBezTo>
                      <a:pt x="27818" y="11570"/>
                      <a:pt x="36575" y="2641"/>
                      <a:pt x="41555" y="1267"/>
                    </a:cubicBezTo>
                    <a:cubicBezTo>
                      <a:pt x="47909" y="65"/>
                      <a:pt x="54090" y="-1309"/>
                      <a:pt x="54090" y="2469"/>
                    </a:cubicBezTo>
                    <a:cubicBezTo>
                      <a:pt x="55292" y="6247"/>
                      <a:pt x="56666" y="17752"/>
                      <a:pt x="54090" y="21529"/>
                    </a:cubicBezTo>
                    <a:cubicBezTo>
                      <a:pt x="51515" y="26681"/>
                      <a:pt x="40353" y="58448"/>
                      <a:pt x="37777" y="64802"/>
                    </a:cubicBezTo>
                    <a:cubicBezTo>
                      <a:pt x="34000" y="69953"/>
                      <a:pt x="32798" y="72357"/>
                      <a:pt x="30222" y="76307"/>
                    </a:cubicBezTo>
                    <a:cubicBezTo>
                      <a:pt x="27646" y="78883"/>
                      <a:pt x="20262" y="89014"/>
                      <a:pt x="20262" y="92792"/>
                    </a:cubicBezTo>
                    <a:cubicBezTo>
                      <a:pt x="20262" y="97943"/>
                      <a:pt x="20262" y="100347"/>
                      <a:pt x="20262" y="104297"/>
                    </a:cubicBezTo>
                    <a:cubicBezTo>
                      <a:pt x="20262" y="109448"/>
                      <a:pt x="17858" y="109448"/>
                      <a:pt x="16485" y="105499"/>
                    </a:cubicBezTo>
                    <a:cubicBezTo>
                      <a:pt x="15283" y="101721"/>
                      <a:pt x="15283" y="99145"/>
                      <a:pt x="11333" y="96569"/>
                    </a:cubicBezTo>
                    <a:cubicBezTo>
                      <a:pt x="7555" y="95367"/>
                      <a:pt x="0" y="92792"/>
                      <a:pt x="0" y="89014"/>
                    </a:cubicBezTo>
                    <a:cubicBezTo>
                      <a:pt x="0" y="85236"/>
                      <a:pt x="1202" y="62398"/>
                      <a:pt x="3606" y="54671"/>
                    </a:cubicBezTo>
                    <a:cubicBezTo>
                      <a:pt x="6525" y="47115"/>
                      <a:pt x="8929" y="40762"/>
                      <a:pt x="8929" y="40762"/>
                    </a:cubicBezTo>
                    <a:lnTo>
                      <a:pt x="8929" y="40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0" name="任意多边形: 形状 1339">
                <a:extLst>
                  <a:ext uri="{FF2B5EF4-FFF2-40B4-BE49-F238E27FC236}">
                    <a16:creationId xmlns:a16="http://schemas.microsoft.com/office/drawing/2014/main" xmlns="" id="{FF1F89A6-3F9B-4777-8DFD-C95C990BD371}"/>
                  </a:ext>
                </a:extLst>
              </p:cNvPr>
              <p:cNvSpPr/>
              <p:nvPr/>
            </p:nvSpPr>
            <p:spPr>
              <a:xfrm>
                <a:off x="4127638" y="2961295"/>
                <a:ext cx="60100" cy="113160"/>
              </a:xfrm>
              <a:custGeom>
                <a:avLst/>
                <a:gdLst>
                  <a:gd name="connsiteX0" fmla="*/ 16485 w 60100"/>
                  <a:gd name="connsiteY0" fmla="*/ 108868 h 113160"/>
                  <a:gd name="connsiteX1" fmla="*/ 12879 w 60100"/>
                  <a:gd name="connsiteY1" fmla="*/ 101484 h 113160"/>
                  <a:gd name="connsiteX2" fmla="*/ 12879 w 60100"/>
                  <a:gd name="connsiteY2" fmla="*/ 101484 h 113160"/>
                  <a:gd name="connsiteX3" fmla="*/ 0 w 60100"/>
                  <a:gd name="connsiteY3" fmla="*/ 92211 h 113160"/>
                  <a:gd name="connsiteX4" fmla="*/ 0 w 60100"/>
                  <a:gd name="connsiteY4" fmla="*/ 92211 h 113160"/>
                  <a:gd name="connsiteX5" fmla="*/ 0 w 60100"/>
                  <a:gd name="connsiteY5" fmla="*/ 91525 h 113160"/>
                  <a:gd name="connsiteX6" fmla="*/ 0 w 60100"/>
                  <a:gd name="connsiteY6" fmla="*/ 91525 h 113160"/>
                  <a:gd name="connsiteX7" fmla="*/ 3778 w 60100"/>
                  <a:gd name="connsiteY7" fmla="*/ 56495 h 113160"/>
                  <a:gd name="connsiteX8" fmla="*/ 3778 w 60100"/>
                  <a:gd name="connsiteY8" fmla="*/ 56495 h 113160"/>
                  <a:gd name="connsiteX9" fmla="*/ 8758 w 60100"/>
                  <a:gd name="connsiteY9" fmla="*/ 42414 h 113160"/>
                  <a:gd name="connsiteX10" fmla="*/ 8758 w 60100"/>
                  <a:gd name="connsiteY10" fmla="*/ 42414 h 113160"/>
                  <a:gd name="connsiteX11" fmla="*/ 10990 w 60100"/>
                  <a:gd name="connsiteY11" fmla="*/ 43272 h 113160"/>
                  <a:gd name="connsiteX12" fmla="*/ 8758 w 60100"/>
                  <a:gd name="connsiteY12" fmla="*/ 42070 h 113160"/>
                  <a:gd name="connsiteX13" fmla="*/ 24212 w 60100"/>
                  <a:gd name="connsiteY13" fmla="*/ 16141 h 113160"/>
                  <a:gd name="connsiteX14" fmla="*/ 24212 w 60100"/>
                  <a:gd name="connsiteY14" fmla="*/ 16141 h 113160"/>
                  <a:gd name="connsiteX15" fmla="*/ 43101 w 60100"/>
                  <a:gd name="connsiteY15" fmla="*/ 1374 h 113160"/>
                  <a:gd name="connsiteX16" fmla="*/ 43101 w 60100"/>
                  <a:gd name="connsiteY16" fmla="*/ 1374 h 113160"/>
                  <a:gd name="connsiteX17" fmla="*/ 52373 w 60100"/>
                  <a:gd name="connsiteY17" fmla="*/ 0 h 113160"/>
                  <a:gd name="connsiteX18" fmla="*/ 52373 w 60100"/>
                  <a:gd name="connsiteY18" fmla="*/ 0 h 113160"/>
                  <a:gd name="connsiteX19" fmla="*/ 58555 w 60100"/>
                  <a:gd name="connsiteY19" fmla="*/ 4293 h 113160"/>
                  <a:gd name="connsiteX20" fmla="*/ 58555 w 60100"/>
                  <a:gd name="connsiteY20" fmla="*/ 4293 h 113160"/>
                  <a:gd name="connsiteX21" fmla="*/ 60101 w 60100"/>
                  <a:gd name="connsiteY21" fmla="*/ 16485 h 113160"/>
                  <a:gd name="connsiteX22" fmla="*/ 60101 w 60100"/>
                  <a:gd name="connsiteY22" fmla="*/ 16485 h 113160"/>
                  <a:gd name="connsiteX23" fmla="*/ 58384 w 60100"/>
                  <a:gd name="connsiteY23" fmla="*/ 25242 h 113160"/>
                  <a:gd name="connsiteX24" fmla="*/ 58384 w 60100"/>
                  <a:gd name="connsiteY24" fmla="*/ 25242 h 113160"/>
                  <a:gd name="connsiteX25" fmla="*/ 41899 w 60100"/>
                  <a:gd name="connsiteY25" fmla="*/ 68858 h 113160"/>
                  <a:gd name="connsiteX26" fmla="*/ 41899 w 60100"/>
                  <a:gd name="connsiteY26" fmla="*/ 68858 h 113160"/>
                  <a:gd name="connsiteX27" fmla="*/ 34172 w 60100"/>
                  <a:gd name="connsiteY27" fmla="*/ 80535 h 113160"/>
                  <a:gd name="connsiteX28" fmla="*/ 34172 w 60100"/>
                  <a:gd name="connsiteY28" fmla="*/ 80535 h 113160"/>
                  <a:gd name="connsiteX29" fmla="*/ 24899 w 60100"/>
                  <a:gd name="connsiteY29" fmla="*/ 94959 h 113160"/>
                  <a:gd name="connsiteX30" fmla="*/ 24899 w 60100"/>
                  <a:gd name="connsiteY30" fmla="*/ 94959 h 113160"/>
                  <a:gd name="connsiteX31" fmla="*/ 24899 w 60100"/>
                  <a:gd name="connsiteY31" fmla="*/ 95302 h 113160"/>
                  <a:gd name="connsiteX32" fmla="*/ 24899 w 60100"/>
                  <a:gd name="connsiteY32" fmla="*/ 95302 h 113160"/>
                  <a:gd name="connsiteX33" fmla="*/ 24899 w 60100"/>
                  <a:gd name="connsiteY33" fmla="*/ 106807 h 113160"/>
                  <a:gd name="connsiteX34" fmla="*/ 24899 w 60100"/>
                  <a:gd name="connsiteY34" fmla="*/ 106807 h 113160"/>
                  <a:gd name="connsiteX35" fmla="*/ 24899 w 60100"/>
                  <a:gd name="connsiteY35" fmla="*/ 106807 h 113160"/>
                  <a:gd name="connsiteX36" fmla="*/ 20949 w 60100"/>
                  <a:gd name="connsiteY36" fmla="*/ 113161 h 113160"/>
                  <a:gd name="connsiteX37" fmla="*/ 20949 w 60100"/>
                  <a:gd name="connsiteY37" fmla="*/ 113161 h 113160"/>
                  <a:gd name="connsiteX38" fmla="*/ 16485 w 60100"/>
                  <a:gd name="connsiteY38" fmla="*/ 108868 h 113160"/>
                  <a:gd name="connsiteX39" fmla="*/ 16485 w 60100"/>
                  <a:gd name="connsiteY39" fmla="*/ 108868 h 113160"/>
                  <a:gd name="connsiteX40" fmla="*/ 4808 w 60100"/>
                  <a:gd name="connsiteY40" fmla="*/ 91696 h 113160"/>
                  <a:gd name="connsiteX41" fmla="*/ 7727 w 60100"/>
                  <a:gd name="connsiteY41" fmla="*/ 94272 h 113160"/>
                  <a:gd name="connsiteX42" fmla="*/ 7727 w 60100"/>
                  <a:gd name="connsiteY42" fmla="*/ 94272 h 113160"/>
                  <a:gd name="connsiteX43" fmla="*/ 14939 w 60100"/>
                  <a:gd name="connsiteY43" fmla="*/ 97191 h 113160"/>
                  <a:gd name="connsiteX44" fmla="*/ 14939 w 60100"/>
                  <a:gd name="connsiteY44" fmla="*/ 97191 h 113160"/>
                  <a:gd name="connsiteX45" fmla="*/ 19919 w 60100"/>
                  <a:gd name="connsiteY45" fmla="*/ 104060 h 113160"/>
                  <a:gd name="connsiteX46" fmla="*/ 19919 w 60100"/>
                  <a:gd name="connsiteY46" fmla="*/ 104060 h 113160"/>
                  <a:gd name="connsiteX47" fmla="*/ 19919 w 60100"/>
                  <a:gd name="connsiteY47" fmla="*/ 95817 h 113160"/>
                  <a:gd name="connsiteX48" fmla="*/ 19919 w 60100"/>
                  <a:gd name="connsiteY48" fmla="*/ 95817 h 113160"/>
                  <a:gd name="connsiteX49" fmla="*/ 19919 w 60100"/>
                  <a:gd name="connsiteY49" fmla="*/ 95474 h 113160"/>
                  <a:gd name="connsiteX50" fmla="*/ 19919 w 60100"/>
                  <a:gd name="connsiteY50" fmla="*/ 95474 h 113160"/>
                  <a:gd name="connsiteX51" fmla="*/ 19919 w 60100"/>
                  <a:gd name="connsiteY51" fmla="*/ 95474 h 113160"/>
                  <a:gd name="connsiteX52" fmla="*/ 30394 w 60100"/>
                  <a:gd name="connsiteY52" fmla="*/ 77616 h 113160"/>
                  <a:gd name="connsiteX53" fmla="*/ 30394 w 60100"/>
                  <a:gd name="connsiteY53" fmla="*/ 77616 h 113160"/>
                  <a:gd name="connsiteX54" fmla="*/ 37606 w 60100"/>
                  <a:gd name="connsiteY54" fmla="*/ 66626 h 113160"/>
                  <a:gd name="connsiteX55" fmla="*/ 37606 w 60100"/>
                  <a:gd name="connsiteY55" fmla="*/ 66626 h 113160"/>
                  <a:gd name="connsiteX56" fmla="*/ 54091 w 60100"/>
                  <a:gd name="connsiteY56" fmla="*/ 23010 h 113160"/>
                  <a:gd name="connsiteX57" fmla="*/ 54091 w 60100"/>
                  <a:gd name="connsiteY57" fmla="*/ 23010 h 113160"/>
                  <a:gd name="connsiteX58" fmla="*/ 55121 w 60100"/>
                  <a:gd name="connsiteY58" fmla="*/ 16656 h 113160"/>
                  <a:gd name="connsiteX59" fmla="*/ 55121 w 60100"/>
                  <a:gd name="connsiteY59" fmla="*/ 16656 h 113160"/>
                  <a:gd name="connsiteX60" fmla="*/ 53747 w 60100"/>
                  <a:gd name="connsiteY60" fmla="*/ 5323 h 113160"/>
                  <a:gd name="connsiteX61" fmla="*/ 53747 w 60100"/>
                  <a:gd name="connsiteY61" fmla="*/ 5323 h 113160"/>
                  <a:gd name="connsiteX62" fmla="*/ 52202 w 60100"/>
                  <a:gd name="connsiteY62" fmla="*/ 5151 h 113160"/>
                  <a:gd name="connsiteX63" fmla="*/ 52202 w 60100"/>
                  <a:gd name="connsiteY63" fmla="*/ 5151 h 113160"/>
                  <a:gd name="connsiteX64" fmla="*/ 44131 w 60100"/>
                  <a:gd name="connsiteY64" fmla="*/ 6353 h 113160"/>
                  <a:gd name="connsiteX65" fmla="*/ 44131 w 60100"/>
                  <a:gd name="connsiteY65" fmla="*/ 6353 h 113160"/>
                  <a:gd name="connsiteX66" fmla="*/ 27646 w 60100"/>
                  <a:gd name="connsiteY66" fmla="*/ 19576 h 113160"/>
                  <a:gd name="connsiteX67" fmla="*/ 27646 w 60100"/>
                  <a:gd name="connsiteY67" fmla="*/ 19576 h 113160"/>
                  <a:gd name="connsiteX68" fmla="*/ 13051 w 60100"/>
                  <a:gd name="connsiteY68" fmla="*/ 44303 h 113160"/>
                  <a:gd name="connsiteX69" fmla="*/ 13051 w 60100"/>
                  <a:gd name="connsiteY69" fmla="*/ 44303 h 113160"/>
                  <a:gd name="connsiteX70" fmla="*/ 8071 w 60100"/>
                  <a:gd name="connsiteY70" fmla="*/ 58040 h 113160"/>
                  <a:gd name="connsiteX71" fmla="*/ 8071 w 60100"/>
                  <a:gd name="connsiteY71" fmla="*/ 58040 h 113160"/>
                  <a:gd name="connsiteX72" fmla="*/ 4465 w 60100"/>
                  <a:gd name="connsiteY72" fmla="*/ 91353 h 113160"/>
                  <a:gd name="connsiteX73" fmla="*/ 4465 w 60100"/>
                  <a:gd name="connsiteY73" fmla="*/ 91353 h 113160"/>
                  <a:gd name="connsiteX74" fmla="*/ 4808 w 60100"/>
                  <a:gd name="connsiteY74" fmla="*/ 91696 h 113160"/>
                  <a:gd name="connsiteX75" fmla="*/ 4808 w 60100"/>
                  <a:gd name="connsiteY75" fmla="*/ 91696 h 113160"/>
                  <a:gd name="connsiteX76" fmla="*/ 2748 w 60100"/>
                  <a:gd name="connsiteY76" fmla="*/ 91696 h 113160"/>
                  <a:gd name="connsiteX77" fmla="*/ 4808 w 60100"/>
                  <a:gd name="connsiteY77" fmla="*/ 91696 h 113160"/>
                  <a:gd name="connsiteX78" fmla="*/ 4808 w 60100"/>
                  <a:gd name="connsiteY78" fmla="*/ 91696 h 113160"/>
                  <a:gd name="connsiteX79" fmla="*/ 24212 w 60100"/>
                  <a:gd name="connsiteY79" fmla="*/ 97020 h 113160"/>
                  <a:gd name="connsiteX80" fmla="*/ 24556 w 60100"/>
                  <a:gd name="connsiteY80" fmla="*/ 96676 h 113160"/>
                  <a:gd name="connsiteX81" fmla="*/ 24556 w 60100"/>
                  <a:gd name="connsiteY81" fmla="*/ 96676 h 113160"/>
                  <a:gd name="connsiteX82" fmla="*/ 24212 w 60100"/>
                  <a:gd name="connsiteY82" fmla="*/ 97020 h 113160"/>
                  <a:gd name="connsiteX83" fmla="*/ 24212 w 60100"/>
                  <a:gd name="connsiteY83" fmla="*/ 97020 h 11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60100" h="113160">
                    <a:moveTo>
                      <a:pt x="16485" y="108868"/>
                    </a:moveTo>
                    <a:cubicBezTo>
                      <a:pt x="15111" y="104575"/>
                      <a:pt x="15283" y="103373"/>
                      <a:pt x="12879" y="101484"/>
                    </a:cubicBezTo>
                    <a:lnTo>
                      <a:pt x="12879" y="101484"/>
                    </a:lnTo>
                    <a:cubicBezTo>
                      <a:pt x="9273" y="99767"/>
                      <a:pt x="859" y="98565"/>
                      <a:pt x="0" y="92211"/>
                    </a:cubicBezTo>
                    <a:lnTo>
                      <a:pt x="0" y="92211"/>
                    </a:lnTo>
                    <a:cubicBezTo>
                      <a:pt x="0" y="91868"/>
                      <a:pt x="0" y="91525"/>
                      <a:pt x="0" y="91525"/>
                    </a:cubicBezTo>
                    <a:lnTo>
                      <a:pt x="0" y="91525"/>
                    </a:lnTo>
                    <a:cubicBezTo>
                      <a:pt x="0" y="87060"/>
                      <a:pt x="1030" y="64909"/>
                      <a:pt x="3778" y="56495"/>
                    </a:cubicBezTo>
                    <a:lnTo>
                      <a:pt x="3778" y="56495"/>
                    </a:lnTo>
                    <a:cubicBezTo>
                      <a:pt x="6354" y="48767"/>
                      <a:pt x="8758" y="42414"/>
                      <a:pt x="8758" y="42414"/>
                    </a:cubicBezTo>
                    <a:lnTo>
                      <a:pt x="8758" y="42414"/>
                    </a:lnTo>
                    <a:lnTo>
                      <a:pt x="10990" y="43272"/>
                    </a:lnTo>
                    <a:lnTo>
                      <a:pt x="8758" y="42070"/>
                    </a:lnTo>
                    <a:cubicBezTo>
                      <a:pt x="8929" y="41899"/>
                      <a:pt x="19747" y="20778"/>
                      <a:pt x="24212" y="16141"/>
                    </a:cubicBezTo>
                    <a:lnTo>
                      <a:pt x="24212" y="16141"/>
                    </a:lnTo>
                    <a:cubicBezTo>
                      <a:pt x="28161" y="12192"/>
                      <a:pt x="36404" y="3263"/>
                      <a:pt x="43101" y="1374"/>
                    </a:cubicBezTo>
                    <a:lnTo>
                      <a:pt x="43101" y="1374"/>
                    </a:lnTo>
                    <a:cubicBezTo>
                      <a:pt x="46192" y="687"/>
                      <a:pt x="49454" y="0"/>
                      <a:pt x="52373" y="0"/>
                    </a:cubicBezTo>
                    <a:lnTo>
                      <a:pt x="52373" y="0"/>
                    </a:lnTo>
                    <a:cubicBezTo>
                      <a:pt x="54777" y="0"/>
                      <a:pt x="58727" y="1202"/>
                      <a:pt x="58555" y="4293"/>
                    </a:cubicBezTo>
                    <a:lnTo>
                      <a:pt x="58555" y="4293"/>
                    </a:lnTo>
                    <a:cubicBezTo>
                      <a:pt x="59414" y="7040"/>
                      <a:pt x="60101" y="11848"/>
                      <a:pt x="60101" y="16485"/>
                    </a:cubicBezTo>
                    <a:lnTo>
                      <a:pt x="60101" y="16485"/>
                    </a:lnTo>
                    <a:cubicBezTo>
                      <a:pt x="60101" y="19747"/>
                      <a:pt x="59757" y="23010"/>
                      <a:pt x="58384" y="25242"/>
                    </a:cubicBezTo>
                    <a:lnTo>
                      <a:pt x="58384" y="25242"/>
                    </a:lnTo>
                    <a:cubicBezTo>
                      <a:pt x="55980" y="29879"/>
                      <a:pt x="44818" y="61818"/>
                      <a:pt x="41899" y="68858"/>
                    </a:cubicBezTo>
                    <a:lnTo>
                      <a:pt x="41899" y="68858"/>
                    </a:lnTo>
                    <a:cubicBezTo>
                      <a:pt x="38121" y="73838"/>
                      <a:pt x="37091" y="76242"/>
                      <a:pt x="34172" y="80535"/>
                    </a:cubicBezTo>
                    <a:lnTo>
                      <a:pt x="34172" y="80535"/>
                    </a:lnTo>
                    <a:cubicBezTo>
                      <a:pt x="32111" y="82252"/>
                      <a:pt x="25242" y="92383"/>
                      <a:pt x="24899" y="94959"/>
                    </a:cubicBezTo>
                    <a:lnTo>
                      <a:pt x="24899" y="94959"/>
                    </a:lnTo>
                    <a:lnTo>
                      <a:pt x="24899" y="95302"/>
                    </a:lnTo>
                    <a:lnTo>
                      <a:pt x="24899" y="95302"/>
                    </a:lnTo>
                    <a:cubicBezTo>
                      <a:pt x="24899" y="100454"/>
                      <a:pt x="24899" y="102858"/>
                      <a:pt x="24899" y="106807"/>
                    </a:cubicBezTo>
                    <a:lnTo>
                      <a:pt x="24899" y="106807"/>
                    </a:lnTo>
                    <a:lnTo>
                      <a:pt x="24899" y="106807"/>
                    </a:lnTo>
                    <a:cubicBezTo>
                      <a:pt x="24727" y="109555"/>
                      <a:pt x="24556" y="112646"/>
                      <a:pt x="20949" y="113161"/>
                    </a:cubicBezTo>
                    <a:lnTo>
                      <a:pt x="20949" y="113161"/>
                    </a:lnTo>
                    <a:cubicBezTo>
                      <a:pt x="18030" y="112989"/>
                      <a:pt x="17343" y="110929"/>
                      <a:pt x="16485" y="108868"/>
                    </a:cubicBezTo>
                    <a:lnTo>
                      <a:pt x="16485" y="108868"/>
                    </a:lnTo>
                    <a:close/>
                    <a:moveTo>
                      <a:pt x="4808" y="91696"/>
                    </a:moveTo>
                    <a:cubicBezTo>
                      <a:pt x="4636" y="91868"/>
                      <a:pt x="5495" y="93242"/>
                      <a:pt x="7727" y="94272"/>
                    </a:cubicBezTo>
                    <a:lnTo>
                      <a:pt x="7727" y="94272"/>
                    </a:lnTo>
                    <a:cubicBezTo>
                      <a:pt x="9788" y="95474"/>
                      <a:pt x="12535" y="96333"/>
                      <a:pt x="14939" y="97191"/>
                    </a:cubicBezTo>
                    <a:lnTo>
                      <a:pt x="14939" y="97191"/>
                    </a:lnTo>
                    <a:cubicBezTo>
                      <a:pt x="18030" y="99252"/>
                      <a:pt x="19232" y="101656"/>
                      <a:pt x="19919" y="104060"/>
                    </a:cubicBezTo>
                    <a:lnTo>
                      <a:pt x="19919" y="104060"/>
                    </a:lnTo>
                    <a:cubicBezTo>
                      <a:pt x="19919" y="101656"/>
                      <a:pt x="19919" y="99252"/>
                      <a:pt x="19919" y="95817"/>
                    </a:cubicBezTo>
                    <a:lnTo>
                      <a:pt x="19919" y="95817"/>
                    </a:lnTo>
                    <a:cubicBezTo>
                      <a:pt x="19919" y="95646"/>
                      <a:pt x="19919" y="95646"/>
                      <a:pt x="19919" y="95474"/>
                    </a:cubicBezTo>
                    <a:lnTo>
                      <a:pt x="19919" y="95474"/>
                    </a:lnTo>
                    <a:lnTo>
                      <a:pt x="19919" y="95474"/>
                    </a:lnTo>
                    <a:cubicBezTo>
                      <a:pt x="20434" y="89636"/>
                      <a:pt x="27818" y="80535"/>
                      <a:pt x="30394" y="77616"/>
                    </a:cubicBezTo>
                    <a:lnTo>
                      <a:pt x="30394" y="77616"/>
                    </a:lnTo>
                    <a:cubicBezTo>
                      <a:pt x="32798" y="73838"/>
                      <a:pt x="34172" y="71262"/>
                      <a:pt x="37606" y="66626"/>
                    </a:cubicBezTo>
                    <a:lnTo>
                      <a:pt x="37606" y="66626"/>
                    </a:lnTo>
                    <a:cubicBezTo>
                      <a:pt x="40010" y="60272"/>
                      <a:pt x="51171" y="28677"/>
                      <a:pt x="54091" y="23010"/>
                    </a:cubicBezTo>
                    <a:lnTo>
                      <a:pt x="54091" y="23010"/>
                    </a:lnTo>
                    <a:cubicBezTo>
                      <a:pt x="54606" y="22323"/>
                      <a:pt x="55121" y="19576"/>
                      <a:pt x="55121" y="16656"/>
                    </a:cubicBezTo>
                    <a:lnTo>
                      <a:pt x="55121" y="16656"/>
                    </a:lnTo>
                    <a:cubicBezTo>
                      <a:pt x="55121" y="12535"/>
                      <a:pt x="54434" y="7899"/>
                      <a:pt x="53747" y="5323"/>
                    </a:cubicBezTo>
                    <a:lnTo>
                      <a:pt x="53747" y="5323"/>
                    </a:lnTo>
                    <a:cubicBezTo>
                      <a:pt x="53576" y="5323"/>
                      <a:pt x="53060" y="5151"/>
                      <a:pt x="52202" y="5151"/>
                    </a:cubicBezTo>
                    <a:lnTo>
                      <a:pt x="52202" y="5151"/>
                    </a:lnTo>
                    <a:cubicBezTo>
                      <a:pt x="50313" y="5151"/>
                      <a:pt x="47050" y="5667"/>
                      <a:pt x="44131" y="6353"/>
                    </a:cubicBezTo>
                    <a:lnTo>
                      <a:pt x="44131" y="6353"/>
                    </a:lnTo>
                    <a:cubicBezTo>
                      <a:pt x="40525" y="7040"/>
                      <a:pt x="31252" y="15970"/>
                      <a:pt x="27646" y="19576"/>
                    </a:cubicBezTo>
                    <a:lnTo>
                      <a:pt x="27646" y="19576"/>
                    </a:lnTo>
                    <a:cubicBezTo>
                      <a:pt x="24727" y="22495"/>
                      <a:pt x="14081" y="42414"/>
                      <a:pt x="13051" y="44303"/>
                    </a:cubicBezTo>
                    <a:lnTo>
                      <a:pt x="13051" y="44303"/>
                    </a:lnTo>
                    <a:cubicBezTo>
                      <a:pt x="12707" y="45161"/>
                      <a:pt x="10475" y="51000"/>
                      <a:pt x="8071" y="58040"/>
                    </a:cubicBezTo>
                    <a:lnTo>
                      <a:pt x="8071" y="58040"/>
                    </a:lnTo>
                    <a:cubicBezTo>
                      <a:pt x="5838" y="64737"/>
                      <a:pt x="4465" y="87060"/>
                      <a:pt x="4465" y="91353"/>
                    </a:cubicBezTo>
                    <a:lnTo>
                      <a:pt x="4465" y="91353"/>
                    </a:lnTo>
                    <a:cubicBezTo>
                      <a:pt x="4808" y="91525"/>
                      <a:pt x="4808" y="91525"/>
                      <a:pt x="4808" y="91696"/>
                    </a:cubicBezTo>
                    <a:lnTo>
                      <a:pt x="4808" y="91696"/>
                    </a:lnTo>
                    <a:lnTo>
                      <a:pt x="2748" y="91696"/>
                    </a:lnTo>
                    <a:lnTo>
                      <a:pt x="4808" y="91696"/>
                    </a:lnTo>
                    <a:lnTo>
                      <a:pt x="4808" y="91696"/>
                    </a:lnTo>
                    <a:close/>
                    <a:moveTo>
                      <a:pt x="24212" y="97020"/>
                    </a:moveTo>
                    <a:cubicBezTo>
                      <a:pt x="24384" y="96848"/>
                      <a:pt x="24384" y="96848"/>
                      <a:pt x="24556" y="96676"/>
                    </a:cubicBezTo>
                    <a:lnTo>
                      <a:pt x="24556" y="96676"/>
                    </a:lnTo>
                    <a:cubicBezTo>
                      <a:pt x="24384" y="96848"/>
                      <a:pt x="24384" y="97020"/>
                      <a:pt x="24212" y="97020"/>
                    </a:cubicBezTo>
                    <a:lnTo>
                      <a:pt x="24212" y="9702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4" name="图形 7">
              <a:extLst>
                <a:ext uri="{FF2B5EF4-FFF2-40B4-BE49-F238E27FC236}">
                  <a16:creationId xmlns:a16="http://schemas.microsoft.com/office/drawing/2014/main" xmlns="" id="{8FAC4064-930F-448A-ACAD-0E9572FA8456}"/>
                </a:ext>
              </a:extLst>
            </p:cNvPr>
            <p:cNvGrpSpPr/>
            <p:nvPr/>
          </p:nvGrpSpPr>
          <p:grpSpPr>
            <a:xfrm>
              <a:off x="3831600" y="3113951"/>
              <a:ext cx="68342" cy="57181"/>
              <a:chOff x="3831600" y="3113951"/>
              <a:chExt cx="68342" cy="57181"/>
            </a:xfrm>
            <a:solidFill>
              <a:srgbClr val="8B0000"/>
            </a:solidFill>
          </p:grpSpPr>
          <p:sp>
            <p:nvSpPr>
              <p:cNvPr id="1337" name="任意多边形: 形状 1336">
                <a:extLst>
                  <a:ext uri="{FF2B5EF4-FFF2-40B4-BE49-F238E27FC236}">
                    <a16:creationId xmlns:a16="http://schemas.microsoft.com/office/drawing/2014/main" xmlns="" id="{4EC7ECAB-6445-47F7-99CB-65C112FAC348}"/>
                  </a:ext>
                </a:extLst>
              </p:cNvPr>
              <p:cNvSpPr/>
              <p:nvPr/>
            </p:nvSpPr>
            <p:spPr>
              <a:xfrm>
                <a:off x="3834221" y="3116633"/>
                <a:ext cx="63376" cy="52062"/>
              </a:xfrm>
              <a:custGeom>
                <a:avLst/>
                <a:gdLst>
                  <a:gd name="connsiteX0" fmla="*/ 21591 w 63376"/>
                  <a:gd name="connsiteY0" fmla="*/ 51237 h 52062"/>
                  <a:gd name="connsiteX1" fmla="*/ 35500 w 63376"/>
                  <a:gd name="connsiteY1" fmla="*/ 47459 h 52062"/>
                  <a:gd name="connsiteX2" fmla="*/ 46833 w 63376"/>
                  <a:gd name="connsiteY2" fmla="*/ 39904 h 52062"/>
                  <a:gd name="connsiteX3" fmla="*/ 50611 w 63376"/>
                  <a:gd name="connsiteY3" fmla="*/ 29772 h 52062"/>
                  <a:gd name="connsiteX4" fmla="*/ 56793 w 63376"/>
                  <a:gd name="connsiteY4" fmla="*/ 18267 h 52062"/>
                  <a:gd name="connsiteX5" fmla="*/ 63146 w 63376"/>
                  <a:gd name="connsiteY5" fmla="*/ 11914 h 52062"/>
                  <a:gd name="connsiteX6" fmla="*/ 57995 w 63376"/>
                  <a:gd name="connsiteY6" fmla="*/ 409 h 52062"/>
                  <a:gd name="connsiteX7" fmla="*/ 46661 w 63376"/>
                  <a:gd name="connsiteY7" fmla="*/ 5560 h 52062"/>
                  <a:gd name="connsiteX8" fmla="*/ 31550 w 63376"/>
                  <a:gd name="connsiteY8" fmla="*/ 5560 h 52062"/>
                  <a:gd name="connsiteX9" fmla="*/ 22793 w 63376"/>
                  <a:gd name="connsiteY9" fmla="*/ 9338 h 52062"/>
                  <a:gd name="connsiteX10" fmla="*/ 15237 w 63376"/>
                  <a:gd name="connsiteY10" fmla="*/ 11914 h 52062"/>
                  <a:gd name="connsiteX11" fmla="*/ 9056 w 63376"/>
                  <a:gd name="connsiteY11" fmla="*/ 22045 h 52062"/>
                  <a:gd name="connsiteX12" fmla="*/ 298 w 63376"/>
                  <a:gd name="connsiteY12" fmla="*/ 29601 h 52062"/>
                  <a:gd name="connsiteX13" fmla="*/ 5449 w 63376"/>
                  <a:gd name="connsiteY13" fmla="*/ 49863 h 52062"/>
                  <a:gd name="connsiteX14" fmla="*/ 21591 w 63376"/>
                  <a:gd name="connsiteY14" fmla="*/ 51237 h 52062"/>
                  <a:gd name="connsiteX15" fmla="*/ 21591 w 63376"/>
                  <a:gd name="connsiteY15" fmla="*/ 51237 h 52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376" h="52062">
                    <a:moveTo>
                      <a:pt x="21591" y="51237"/>
                    </a:moveTo>
                    <a:cubicBezTo>
                      <a:pt x="21591" y="51237"/>
                      <a:pt x="30349" y="51237"/>
                      <a:pt x="35500" y="47459"/>
                    </a:cubicBezTo>
                    <a:cubicBezTo>
                      <a:pt x="40480" y="44883"/>
                      <a:pt x="45631" y="44883"/>
                      <a:pt x="46833" y="39904"/>
                    </a:cubicBezTo>
                    <a:cubicBezTo>
                      <a:pt x="46833" y="34752"/>
                      <a:pt x="48035" y="33550"/>
                      <a:pt x="50611" y="29772"/>
                    </a:cubicBezTo>
                    <a:cubicBezTo>
                      <a:pt x="53187" y="25995"/>
                      <a:pt x="54389" y="20843"/>
                      <a:pt x="56793" y="18267"/>
                    </a:cubicBezTo>
                    <a:cubicBezTo>
                      <a:pt x="59369" y="15692"/>
                      <a:pt x="63146" y="15692"/>
                      <a:pt x="63146" y="11914"/>
                    </a:cubicBezTo>
                    <a:cubicBezTo>
                      <a:pt x="64348" y="6763"/>
                      <a:pt x="60570" y="-1995"/>
                      <a:pt x="57995" y="409"/>
                    </a:cubicBezTo>
                    <a:cubicBezTo>
                      <a:pt x="56793" y="2985"/>
                      <a:pt x="51641" y="4187"/>
                      <a:pt x="46661" y="5560"/>
                    </a:cubicBezTo>
                    <a:cubicBezTo>
                      <a:pt x="41682" y="6763"/>
                      <a:pt x="36530" y="4358"/>
                      <a:pt x="31550" y="5560"/>
                    </a:cubicBezTo>
                    <a:cubicBezTo>
                      <a:pt x="26571" y="8136"/>
                      <a:pt x="27773" y="9338"/>
                      <a:pt x="22793" y="9338"/>
                    </a:cubicBezTo>
                    <a:cubicBezTo>
                      <a:pt x="17813" y="9338"/>
                      <a:pt x="15237" y="8136"/>
                      <a:pt x="15237" y="11914"/>
                    </a:cubicBezTo>
                    <a:cubicBezTo>
                      <a:pt x="15237" y="15692"/>
                      <a:pt x="12833" y="18267"/>
                      <a:pt x="9056" y="22045"/>
                    </a:cubicBezTo>
                    <a:cubicBezTo>
                      <a:pt x="5278" y="24621"/>
                      <a:pt x="298" y="25823"/>
                      <a:pt x="298" y="29601"/>
                    </a:cubicBezTo>
                    <a:cubicBezTo>
                      <a:pt x="-904" y="34752"/>
                      <a:pt x="1672" y="46086"/>
                      <a:pt x="5449" y="49863"/>
                    </a:cubicBezTo>
                    <a:cubicBezTo>
                      <a:pt x="7682" y="53813"/>
                      <a:pt x="21591" y="51237"/>
                      <a:pt x="21591" y="51237"/>
                    </a:cubicBezTo>
                    <a:lnTo>
                      <a:pt x="21591" y="51237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8" name="任意多边形: 形状 1337">
                <a:extLst>
                  <a:ext uri="{FF2B5EF4-FFF2-40B4-BE49-F238E27FC236}">
                    <a16:creationId xmlns:a16="http://schemas.microsoft.com/office/drawing/2014/main" xmlns="" id="{1D62B311-2198-4877-86C2-0FD9627B31F8}"/>
                  </a:ext>
                </a:extLst>
              </p:cNvPr>
              <p:cNvSpPr/>
              <p:nvPr/>
            </p:nvSpPr>
            <p:spPr>
              <a:xfrm>
                <a:off x="3831600" y="3113951"/>
                <a:ext cx="68342" cy="57181"/>
              </a:xfrm>
              <a:custGeom>
                <a:avLst/>
                <a:gdLst>
                  <a:gd name="connsiteX0" fmla="*/ 6182 w 68342"/>
                  <a:gd name="connsiteY0" fmla="*/ 54262 h 57181"/>
                  <a:gd name="connsiteX1" fmla="*/ 0 w 68342"/>
                  <a:gd name="connsiteY1" fmla="*/ 35374 h 57181"/>
                  <a:gd name="connsiteX2" fmla="*/ 0 w 68342"/>
                  <a:gd name="connsiteY2" fmla="*/ 35374 h 57181"/>
                  <a:gd name="connsiteX3" fmla="*/ 343 w 68342"/>
                  <a:gd name="connsiteY3" fmla="*/ 31767 h 57181"/>
                  <a:gd name="connsiteX4" fmla="*/ 343 w 68342"/>
                  <a:gd name="connsiteY4" fmla="*/ 31767 h 57181"/>
                  <a:gd name="connsiteX5" fmla="*/ 9788 w 68342"/>
                  <a:gd name="connsiteY5" fmla="*/ 23010 h 57181"/>
                  <a:gd name="connsiteX6" fmla="*/ 9788 w 68342"/>
                  <a:gd name="connsiteY6" fmla="*/ 23010 h 57181"/>
                  <a:gd name="connsiteX7" fmla="*/ 15283 w 68342"/>
                  <a:gd name="connsiteY7" fmla="*/ 14596 h 57181"/>
                  <a:gd name="connsiteX8" fmla="*/ 15283 w 68342"/>
                  <a:gd name="connsiteY8" fmla="*/ 14596 h 57181"/>
                  <a:gd name="connsiteX9" fmla="*/ 15283 w 68342"/>
                  <a:gd name="connsiteY9" fmla="*/ 14596 h 57181"/>
                  <a:gd name="connsiteX10" fmla="*/ 15283 w 68342"/>
                  <a:gd name="connsiteY10" fmla="*/ 14596 h 57181"/>
                  <a:gd name="connsiteX11" fmla="*/ 15283 w 68342"/>
                  <a:gd name="connsiteY11" fmla="*/ 14596 h 57181"/>
                  <a:gd name="connsiteX12" fmla="*/ 15283 w 68342"/>
                  <a:gd name="connsiteY12" fmla="*/ 14596 h 57181"/>
                  <a:gd name="connsiteX13" fmla="*/ 16828 w 68342"/>
                  <a:gd name="connsiteY13" fmla="*/ 10475 h 57181"/>
                  <a:gd name="connsiteX14" fmla="*/ 16828 w 68342"/>
                  <a:gd name="connsiteY14" fmla="*/ 10475 h 57181"/>
                  <a:gd name="connsiteX15" fmla="*/ 20434 w 68342"/>
                  <a:gd name="connsiteY15" fmla="*/ 9444 h 57181"/>
                  <a:gd name="connsiteX16" fmla="*/ 20434 w 68342"/>
                  <a:gd name="connsiteY16" fmla="*/ 9444 h 57181"/>
                  <a:gd name="connsiteX17" fmla="*/ 25242 w 68342"/>
                  <a:gd name="connsiteY17" fmla="*/ 9616 h 57181"/>
                  <a:gd name="connsiteX18" fmla="*/ 25242 w 68342"/>
                  <a:gd name="connsiteY18" fmla="*/ 9616 h 57181"/>
                  <a:gd name="connsiteX19" fmla="*/ 25242 w 68342"/>
                  <a:gd name="connsiteY19" fmla="*/ 9616 h 57181"/>
                  <a:gd name="connsiteX20" fmla="*/ 33313 w 68342"/>
                  <a:gd name="connsiteY20" fmla="*/ 5838 h 57181"/>
                  <a:gd name="connsiteX21" fmla="*/ 33313 w 68342"/>
                  <a:gd name="connsiteY21" fmla="*/ 5838 h 57181"/>
                  <a:gd name="connsiteX22" fmla="*/ 37262 w 68342"/>
                  <a:gd name="connsiteY22" fmla="*/ 5323 h 57181"/>
                  <a:gd name="connsiteX23" fmla="*/ 37262 w 68342"/>
                  <a:gd name="connsiteY23" fmla="*/ 5323 h 57181"/>
                  <a:gd name="connsiteX24" fmla="*/ 46020 w 68342"/>
                  <a:gd name="connsiteY24" fmla="*/ 6010 h 57181"/>
                  <a:gd name="connsiteX25" fmla="*/ 46020 w 68342"/>
                  <a:gd name="connsiteY25" fmla="*/ 6010 h 57181"/>
                  <a:gd name="connsiteX26" fmla="*/ 48595 w 68342"/>
                  <a:gd name="connsiteY26" fmla="*/ 5667 h 57181"/>
                  <a:gd name="connsiteX27" fmla="*/ 48595 w 68342"/>
                  <a:gd name="connsiteY27" fmla="*/ 5667 h 57181"/>
                  <a:gd name="connsiteX28" fmla="*/ 58727 w 68342"/>
                  <a:gd name="connsiteY28" fmla="*/ 1374 h 57181"/>
                  <a:gd name="connsiteX29" fmla="*/ 58727 w 68342"/>
                  <a:gd name="connsiteY29" fmla="*/ 1374 h 57181"/>
                  <a:gd name="connsiteX30" fmla="*/ 61474 w 68342"/>
                  <a:gd name="connsiteY30" fmla="*/ 0 h 57181"/>
                  <a:gd name="connsiteX31" fmla="*/ 61474 w 68342"/>
                  <a:gd name="connsiteY31" fmla="*/ 0 h 57181"/>
                  <a:gd name="connsiteX32" fmla="*/ 68343 w 68342"/>
                  <a:gd name="connsiteY32" fmla="*/ 12192 h 57181"/>
                  <a:gd name="connsiteX33" fmla="*/ 68343 w 68342"/>
                  <a:gd name="connsiteY33" fmla="*/ 12192 h 57181"/>
                  <a:gd name="connsiteX34" fmla="*/ 67999 w 68342"/>
                  <a:gd name="connsiteY34" fmla="*/ 14939 h 57181"/>
                  <a:gd name="connsiteX35" fmla="*/ 67999 w 68342"/>
                  <a:gd name="connsiteY35" fmla="*/ 14939 h 57181"/>
                  <a:gd name="connsiteX36" fmla="*/ 67999 w 68342"/>
                  <a:gd name="connsiteY36" fmla="*/ 15111 h 57181"/>
                  <a:gd name="connsiteX37" fmla="*/ 67656 w 68342"/>
                  <a:gd name="connsiteY37" fmla="*/ 16485 h 57181"/>
                  <a:gd name="connsiteX38" fmla="*/ 67656 w 68342"/>
                  <a:gd name="connsiteY38" fmla="*/ 16485 h 57181"/>
                  <a:gd name="connsiteX39" fmla="*/ 67313 w 68342"/>
                  <a:gd name="connsiteY39" fmla="*/ 18202 h 57181"/>
                  <a:gd name="connsiteX40" fmla="*/ 66969 w 68342"/>
                  <a:gd name="connsiteY40" fmla="*/ 18030 h 57181"/>
                  <a:gd name="connsiteX41" fmla="*/ 61131 w 68342"/>
                  <a:gd name="connsiteY41" fmla="*/ 22323 h 57181"/>
                  <a:gd name="connsiteX42" fmla="*/ 61131 w 68342"/>
                  <a:gd name="connsiteY42" fmla="*/ 22323 h 57181"/>
                  <a:gd name="connsiteX43" fmla="*/ 55121 w 68342"/>
                  <a:gd name="connsiteY43" fmla="*/ 33485 h 57181"/>
                  <a:gd name="connsiteX44" fmla="*/ 55121 w 68342"/>
                  <a:gd name="connsiteY44" fmla="*/ 33485 h 57181"/>
                  <a:gd name="connsiteX45" fmla="*/ 51858 w 68342"/>
                  <a:gd name="connsiteY45" fmla="*/ 42242 h 57181"/>
                  <a:gd name="connsiteX46" fmla="*/ 51858 w 68342"/>
                  <a:gd name="connsiteY46" fmla="*/ 42242 h 57181"/>
                  <a:gd name="connsiteX47" fmla="*/ 49969 w 68342"/>
                  <a:gd name="connsiteY47" fmla="*/ 42242 h 57181"/>
                  <a:gd name="connsiteX48" fmla="*/ 51686 w 68342"/>
                  <a:gd name="connsiteY48" fmla="*/ 42929 h 57181"/>
                  <a:gd name="connsiteX49" fmla="*/ 39494 w 68342"/>
                  <a:gd name="connsiteY49" fmla="*/ 52030 h 57181"/>
                  <a:gd name="connsiteX50" fmla="*/ 39494 w 68342"/>
                  <a:gd name="connsiteY50" fmla="*/ 52030 h 57181"/>
                  <a:gd name="connsiteX51" fmla="*/ 24555 w 68342"/>
                  <a:gd name="connsiteY51" fmla="*/ 56323 h 57181"/>
                  <a:gd name="connsiteX52" fmla="*/ 24555 w 68342"/>
                  <a:gd name="connsiteY52" fmla="*/ 56323 h 57181"/>
                  <a:gd name="connsiteX53" fmla="*/ 15283 w 68342"/>
                  <a:gd name="connsiteY53" fmla="*/ 57181 h 57181"/>
                  <a:gd name="connsiteX54" fmla="*/ 15283 w 68342"/>
                  <a:gd name="connsiteY54" fmla="*/ 57181 h 57181"/>
                  <a:gd name="connsiteX55" fmla="*/ 6182 w 68342"/>
                  <a:gd name="connsiteY55" fmla="*/ 54262 h 57181"/>
                  <a:gd name="connsiteX56" fmla="*/ 6182 w 68342"/>
                  <a:gd name="connsiteY56" fmla="*/ 54262 h 57181"/>
                  <a:gd name="connsiteX57" fmla="*/ 24212 w 68342"/>
                  <a:gd name="connsiteY57" fmla="*/ 53919 h 57181"/>
                  <a:gd name="connsiteX58" fmla="*/ 24212 w 68342"/>
                  <a:gd name="connsiteY58" fmla="*/ 51515 h 57181"/>
                  <a:gd name="connsiteX59" fmla="*/ 36919 w 68342"/>
                  <a:gd name="connsiteY59" fmla="*/ 47909 h 57181"/>
                  <a:gd name="connsiteX60" fmla="*/ 36919 w 68342"/>
                  <a:gd name="connsiteY60" fmla="*/ 47909 h 57181"/>
                  <a:gd name="connsiteX61" fmla="*/ 46878 w 68342"/>
                  <a:gd name="connsiteY61" fmla="*/ 42929 h 57181"/>
                  <a:gd name="connsiteX62" fmla="*/ 46878 w 68342"/>
                  <a:gd name="connsiteY62" fmla="*/ 42929 h 57181"/>
                  <a:gd name="connsiteX63" fmla="*/ 46878 w 68342"/>
                  <a:gd name="connsiteY63" fmla="*/ 42414 h 57181"/>
                  <a:gd name="connsiteX64" fmla="*/ 46878 w 68342"/>
                  <a:gd name="connsiteY64" fmla="*/ 42414 h 57181"/>
                  <a:gd name="connsiteX65" fmla="*/ 50999 w 68342"/>
                  <a:gd name="connsiteY65" fmla="*/ 30909 h 57181"/>
                  <a:gd name="connsiteX66" fmla="*/ 50999 w 68342"/>
                  <a:gd name="connsiteY66" fmla="*/ 30909 h 57181"/>
                  <a:gd name="connsiteX67" fmla="*/ 57525 w 68342"/>
                  <a:gd name="connsiteY67" fmla="*/ 19060 h 57181"/>
                  <a:gd name="connsiteX68" fmla="*/ 57525 w 68342"/>
                  <a:gd name="connsiteY68" fmla="*/ 19060 h 57181"/>
                  <a:gd name="connsiteX69" fmla="*/ 63020 w 68342"/>
                  <a:gd name="connsiteY69" fmla="*/ 14424 h 57181"/>
                  <a:gd name="connsiteX70" fmla="*/ 63020 w 68342"/>
                  <a:gd name="connsiteY70" fmla="*/ 14424 h 57181"/>
                  <a:gd name="connsiteX71" fmla="*/ 63020 w 68342"/>
                  <a:gd name="connsiteY71" fmla="*/ 14252 h 57181"/>
                  <a:gd name="connsiteX72" fmla="*/ 63191 w 68342"/>
                  <a:gd name="connsiteY72" fmla="*/ 13737 h 57181"/>
                  <a:gd name="connsiteX73" fmla="*/ 63191 w 68342"/>
                  <a:gd name="connsiteY73" fmla="*/ 13737 h 57181"/>
                  <a:gd name="connsiteX74" fmla="*/ 63363 w 68342"/>
                  <a:gd name="connsiteY74" fmla="*/ 12363 h 57181"/>
                  <a:gd name="connsiteX75" fmla="*/ 63363 w 68342"/>
                  <a:gd name="connsiteY75" fmla="*/ 12363 h 57181"/>
                  <a:gd name="connsiteX76" fmla="*/ 61474 w 68342"/>
                  <a:gd name="connsiteY76" fmla="*/ 5667 h 57181"/>
                  <a:gd name="connsiteX77" fmla="*/ 61474 w 68342"/>
                  <a:gd name="connsiteY77" fmla="*/ 5667 h 57181"/>
                  <a:gd name="connsiteX78" fmla="*/ 49626 w 68342"/>
                  <a:gd name="connsiteY78" fmla="*/ 10646 h 57181"/>
                  <a:gd name="connsiteX79" fmla="*/ 49626 w 68342"/>
                  <a:gd name="connsiteY79" fmla="*/ 10646 h 57181"/>
                  <a:gd name="connsiteX80" fmla="*/ 45848 w 68342"/>
                  <a:gd name="connsiteY80" fmla="*/ 10990 h 57181"/>
                  <a:gd name="connsiteX81" fmla="*/ 45848 w 68342"/>
                  <a:gd name="connsiteY81" fmla="*/ 10990 h 57181"/>
                  <a:gd name="connsiteX82" fmla="*/ 37090 w 68342"/>
                  <a:gd name="connsiteY82" fmla="*/ 10303 h 57181"/>
                  <a:gd name="connsiteX83" fmla="*/ 37090 w 68342"/>
                  <a:gd name="connsiteY83" fmla="*/ 10303 h 57181"/>
                  <a:gd name="connsiteX84" fmla="*/ 35030 w 68342"/>
                  <a:gd name="connsiteY84" fmla="*/ 10475 h 57181"/>
                  <a:gd name="connsiteX85" fmla="*/ 35030 w 68342"/>
                  <a:gd name="connsiteY85" fmla="*/ 10475 h 57181"/>
                  <a:gd name="connsiteX86" fmla="*/ 25070 w 68342"/>
                  <a:gd name="connsiteY86" fmla="*/ 14596 h 57181"/>
                  <a:gd name="connsiteX87" fmla="*/ 25070 w 68342"/>
                  <a:gd name="connsiteY87" fmla="*/ 14596 h 57181"/>
                  <a:gd name="connsiteX88" fmla="*/ 25070 w 68342"/>
                  <a:gd name="connsiteY88" fmla="*/ 14596 h 57181"/>
                  <a:gd name="connsiteX89" fmla="*/ 20434 w 68342"/>
                  <a:gd name="connsiteY89" fmla="*/ 14424 h 57181"/>
                  <a:gd name="connsiteX90" fmla="*/ 20434 w 68342"/>
                  <a:gd name="connsiteY90" fmla="*/ 14424 h 57181"/>
                  <a:gd name="connsiteX91" fmla="*/ 22495 w 68342"/>
                  <a:gd name="connsiteY91" fmla="*/ 17171 h 57181"/>
                  <a:gd name="connsiteX92" fmla="*/ 19747 w 68342"/>
                  <a:gd name="connsiteY92" fmla="*/ 17171 h 57181"/>
                  <a:gd name="connsiteX93" fmla="*/ 12707 w 68342"/>
                  <a:gd name="connsiteY93" fmla="*/ 26959 h 57181"/>
                  <a:gd name="connsiteX94" fmla="*/ 12707 w 68342"/>
                  <a:gd name="connsiteY94" fmla="*/ 26959 h 57181"/>
                  <a:gd name="connsiteX95" fmla="*/ 4980 w 68342"/>
                  <a:gd name="connsiteY95" fmla="*/ 31939 h 57181"/>
                  <a:gd name="connsiteX96" fmla="*/ 4980 w 68342"/>
                  <a:gd name="connsiteY96" fmla="*/ 31939 h 57181"/>
                  <a:gd name="connsiteX97" fmla="*/ 5151 w 68342"/>
                  <a:gd name="connsiteY97" fmla="*/ 32111 h 57181"/>
                  <a:gd name="connsiteX98" fmla="*/ 4980 w 68342"/>
                  <a:gd name="connsiteY98" fmla="*/ 33141 h 57181"/>
                  <a:gd name="connsiteX99" fmla="*/ 4808 w 68342"/>
                  <a:gd name="connsiteY99" fmla="*/ 35717 h 57181"/>
                  <a:gd name="connsiteX100" fmla="*/ 4808 w 68342"/>
                  <a:gd name="connsiteY100" fmla="*/ 35717 h 57181"/>
                  <a:gd name="connsiteX101" fmla="*/ 9788 w 68342"/>
                  <a:gd name="connsiteY101" fmla="*/ 51515 h 57181"/>
                  <a:gd name="connsiteX102" fmla="*/ 9788 w 68342"/>
                  <a:gd name="connsiteY102" fmla="*/ 51515 h 57181"/>
                  <a:gd name="connsiteX103" fmla="*/ 15111 w 68342"/>
                  <a:gd name="connsiteY103" fmla="*/ 52545 h 57181"/>
                  <a:gd name="connsiteX104" fmla="*/ 15111 w 68342"/>
                  <a:gd name="connsiteY104" fmla="*/ 52545 h 57181"/>
                  <a:gd name="connsiteX105" fmla="*/ 23697 w 68342"/>
                  <a:gd name="connsiteY105" fmla="*/ 51687 h 57181"/>
                  <a:gd name="connsiteX106" fmla="*/ 23697 w 68342"/>
                  <a:gd name="connsiteY106" fmla="*/ 51687 h 57181"/>
                  <a:gd name="connsiteX107" fmla="*/ 24212 w 68342"/>
                  <a:gd name="connsiteY107" fmla="*/ 53919 h 57181"/>
                  <a:gd name="connsiteX108" fmla="*/ 24212 w 68342"/>
                  <a:gd name="connsiteY108" fmla="*/ 53919 h 57181"/>
                  <a:gd name="connsiteX109" fmla="*/ 5151 w 68342"/>
                  <a:gd name="connsiteY109" fmla="*/ 32454 h 57181"/>
                  <a:gd name="connsiteX110" fmla="*/ 5151 w 68342"/>
                  <a:gd name="connsiteY110" fmla="*/ 32454 h 57181"/>
                  <a:gd name="connsiteX111" fmla="*/ 5151 w 68342"/>
                  <a:gd name="connsiteY111" fmla="*/ 32454 h 57181"/>
                  <a:gd name="connsiteX112" fmla="*/ 5151 w 68342"/>
                  <a:gd name="connsiteY112" fmla="*/ 32454 h 57181"/>
                  <a:gd name="connsiteX113" fmla="*/ 5151 w 68342"/>
                  <a:gd name="connsiteY113" fmla="*/ 32454 h 57181"/>
                  <a:gd name="connsiteX114" fmla="*/ 67999 w 68342"/>
                  <a:gd name="connsiteY114" fmla="*/ 14424 h 57181"/>
                  <a:gd name="connsiteX115" fmla="*/ 67999 w 68342"/>
                  <a:gd name="connsiteY115" fmla="*/ 15111 h 57181"/>
                  <a:gd name="connsiteX116" fmla="*/ 67999 w 68342"/>
                  <a:gd name="connsiteY116" fmla="*/ 15111 h 57181"/>
                  <a:gd name="connsiteX117" fmla="*/ 67999 w 68342"/>
                  <a:gd name="connsiteY117" fmla="*/ 14939 h 57181"/>
                  <a:gd name="connsiteX118" fmla="*/ 67999 w 68342"/>
                  <a:gd name="connsiteY118" fmla="*/ 14939 h 57181"/>
                  <a:gd name="connsiteX119" fmla="*/ 67999 w 68342"/>
                  <a:gd name="connsiteY119" fmla="*/ 13909 h 57181"/>
                  <a:gd name="connsiteX120" fmla="*/ 67999 w 68342"/>
                  <a:gd name="connsiteY120" fmla="*/ 13909 h 57181"/>
                  <a:gd name="connsiteX121" fmla="*/ 67999 w 68342"/>
                  <a:gd name="connsiteY121" fmla="*/ 14424 h 57181"/>
                  <a:gd name="connsiteX122" fmla="*/ 67999 w 68342"/>
                  <a:gd name="connsiteY122" fmla="*/ 14424 h 5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68342" h="57181">
                    <a:moveTo>
                      <a:pt x="6182" y="54262"/>
                    </a:moveTo>
                    <a:cubicBezTo>
                      <a:pt x="2232" y="49969"/>
                      <a:pt x="172" y="41727"/>
                      <a:pt x="0" y="35374"/>
                    </a:cubicBezTo>
                    <a:lnTo>
                      <a:pt x="0" y="35374"/>
                    </a:lnTo>
                    <a:cubicBezTo>
                      <a:pt x="0" y="34000"/>
                      <a:pt x="172" y="32798"/>
                      <a:pt x="343" y="31767"/>
                    </a:cubicBezTo>
                    <a:lnTo>
                      <a:pt x="343" y="31767"/>
                    </a:lnTo>
                    <a:cubicBezTo>
                      <a:pt x="1202" y="25757"/>
                      <a:pt x="7212" y="25071"/>
                      <a:pt x="9788" y="23010"/>
                    </a:cubicBezTo>
                    <a:lnTo>
                      <a:pt x="9788" y="23010"/>
                    </a:lnTo>
                    <a:cubicBezTo>
                      <a:pt x="13565" y="19060"/>
                      <a:pt x="15454" y="17171"/>
                      <a:pt x="15283" y="14596"/>
                    </a:cubicBezTo>
                    <a:lnTo>
                      <a:pt x="15283" y="14596"/>
                    </a:lnTo>
                    <a:cubicBezTo>
                      <a:pt x="15283" y="14596"/>
                      <a:pt x="15283" y="14596"/>
                      <a:pt x="15283" y="14596"/>
                    </a:cubicBezTo>
                    <a:lnTo>
                      <a:pt x="15283" y="14596"/>
                    </a:lnTo>
                    <a:cubicBezTo>
                      <a:pt x="15283" y="14596"/>
                      <a:pt x="15283" y="14596"/>
                      <a:pt x="15283" y="14596"/>
                    </a:cubicBezTo>
                    <a:lnTo>
                      <a:pt x="15283" y="14596"/>
                    </a:lnTo>
                    <a:cubicBezTo>
                      <a:pt x="15283" y="13222"/>
                      <a:pt x="15454" y="11677"/>
                      <a:pt x="16828" y="10475"/>
                    </a:cubicBezTo>
                    <a:lnTo>
                      <a:pt x="16828" y="10475"/>
                    </a:lnTo>
                    <a:cubicBezTo>
                      <a:pt x="18202" y="9444"/>
                      <a:pt x="19404" y="9444"/>
                      <a:pt x="20434" y="9444"/>
                    </a:cubicBezTo>
                    <a:lnTo>
                      <a:pt x="20434" y="9444"/>
                    </a:lnTo>
                    <a:cubicBezTo>
                      <a:pt x="21980" y="9444"/>
                      <a:pt x="23353" y="9616"/>
                      <a:pt x="25242" y="9616"/>
                    </a:cubicBezTo>
                    <a:lnTo>
                      <a:pt x="25242" y="9616"/>
                    </a:lnTo>
                    <a:lnTo>
                      <a:pt x="25242" y="9616"/>
                    </a:lnTo>
                    <a:cubicBezTo>
                      <a:pt x="29535" y="9616"/>
                      <a:pt x="26788" y="9273"/>
                      <a:pt x="33313" y="5838"/>
                    </a:cubicBezTo>
                    <a:lnTo>
                      <a:pt x="33313" y="5838"/>
                    </a:lnTo>
                    <a:cubicBezTo>
                      <a:pt x="34686" y="5495"/>
                      <a:pt x="36060" y="5323"/>
                      <a:pt x="37262" y="5323"/>
                    </a:cubicBezTo>
                    <a:lnTo>
                      <a:pt x="37262" y="5323"/>
                    </a:lnTo>
                    <a:cubicBezTo>
                      <a:pt x="40525" y="5323"/>
                      <a:pt x="43444" y="6010"/>
                      <a:pt x="46020" y="6010"/>
                    </a:cubicBezTo>
                    <a:lnTo>
                      <a:pt x="46020" y="6010"/>
                    </a:lnTo>
                    <a:cubicBezTo>
                      <a:pt x="46878" y="6010"/>
                      <a:pt x="47737" y="6010"/>
                      <a:pt x="48595" y="5667"/>
                    </a:cubicBezTo>
                    <a:lnTo>
                      <a:pt x="48595" y="5667"/>
                    </a:lnTo>
                    <a:cubicBezTo>
                      <a:pt x="53575" y="4636"/>
                      <a:pt x="58383" y="2576"/>
                      <a:pt x="58727" y="1374"/>
                    </a:cubicBezTo>
                    <a:lnTo>
                      <a:pt x="58727" y="1374"/>
                    </a:lnTo>
                    <a:cubicBezTo>
                      <a:pt x="59414" y="515"/>
                      <a:pt x="60444" y="0"/>
                      <a:pt x="61474" y="0"/>
                    </a:cubicBezTo>
                    <a:lnTo>
                      <a:pt x="61474" y="0"/>
                    </a:lnTo>
                    <a:cubicBezTo>
                      <a:pt x="66969" y="1202"/>
                      <a:pt x="67656" y="7040"/>
                      <a:pt x="68343" y="12192"/>
                    </a:cubicBezTo>
                    <a:lnTo>
                      <a:pt x="68343" y="12192"/>
                    </a:lnTo>
                    <a:cubicBezTo>
                      <a:pt x="68343" y="13050"/>
                      <a:pt x="68343" y="14081"/>
                      <a:pt x="67999" y="14939"/>
                    </a:cubicBezTo>
                    <a:lnTo>
                      <a:pt x="67999" y="14939"/>
                    </a:lnTo>
                    <a:lnTo>
                      <a:pt x="67999" y="15111"/>
                    </a:lnTo>
                    <a:cubicBezTo>
                      <a:pt x="67999" y="15626"/>
                      <a:pt x="67828" y="16141"/>
                      <a:pt x="67656" y="16485"/>
                    </a:cubicBezTo>
                    <a:lnTo>
                      <a:pt x="67656" y="16485"/>
                    </a:lnTo>
                    <a:lnTo>
                      <a:pt x="67313" y="18202"/>
                    </a:lnTo>
                    <a:lnTo>
                      <a:pt x="66969" y="18030"/>
                    </a:lnTo>
                    <a:cubicBezTo>
                      <a:pt x="65252" y="20606"/>
                      <a:pt x="61989" y="21121"/>
                      <a:pt x="61131" y="22323"/>
                    </a:cubicBezTo>
                    <a:lnTo>
                      <a:pt x="61131" y="22323"/>
                    </a:lnTo>
                    <a:cubicBezTo>
                      <a:pt x="59414" y="24040"/>
                      <a:pt x="57868" y="29020"/>
                      <a:pt x="55121" y="33485"/>
                    </a:cubicBezTo>
                    <a:lnTo>
                      <a:pt x="55121" y="33485"/>
                    </a:lnTo>
                    <a:cubicBezTo>
                      <a:pt x="52545" y="37606"/>
                      <a:pt x="51858" y="37606"/>
                      <a:pt x="51858" y="42242"/>
                    </a:cubicBezTo>
                    <a:lnTo>
                      <a:pt x="51858" y="42242"/>
                    </a:lnTo>
                    <a:lnTo>
                      <a:pt x="49969" y="42242"/>
                    </a:lnTo>
                    <a:lnTo>
                      <a:pt x="51686" y="42929"/>
                    </a:lnTo>
                    <a:cubicBezTo>
                      <a:pt x="49626" y="49969"/>
                      <a:pt x="43101" y="49798"/>
                      <a:pt x="39494" y="52030"/>
                    </a:cubicBezTo>
                    <a:lnTo>
                      <a:pt x="39494" y="52030"/>
                    </a:lnTo>
                    <a:cubicBezTo>
                      <a:pt x="34000" y="55979"/>
                      <a:pt x="26273" y="56323"/>
                      <a:pt x="24555" y="56323"/>
                    </a:cubicBezTo>
                    <a:lnTo>
                      <a:pt x="24555" y="56323"/>
                    </a:lnTo>
                    <a:cubicBezTo>
                      <a:pt x="23869" y="56495"/>
                      <a:pt x="19576" y="57181"/>
                      <a:pt x="15283" y="57181"/>
                    </a:cubicBezTo>
                    <a:lnTo>
                      <a:pt x="15283" y="57181"/>
                    </a:lnTo>
                    <a:cubicBezTo>
                      <a:pt x="11848" y="57010"/>
                      <a:pt x="8242" y="57010"/>
                      <a:pt x="6182" y="54262"/>
                    </a:cubicBezTo>
                    <a:lnTo>
                      <a:pt x="6182" y="54262"/>
                    </a:lnTo>
                    <a:close/>
                    <a:moveTo>
                      <a:pt x="24212" y="53919"/>
                    </a:moveTo>
                    <a:lnTo>
                      <a:pt x="24212" y="51515"/>
                    </a:lnTo>
                    <a:cubicBezTo>
                      <a:pt x="24212" y="51515"/>
                      <a:pt x="32626" y="51343"/>
                      <a:pt x="36919" y="47909"/>
                    </a:cubicBezTo>
                    <a:lnTo>
                      <a:pt x="36919" y="47909"/>
                    </a:lnTo>
                    <a:cubicBezTo>
                      <a:pt x="42929" y="45161"/>
                      <a:pt x="46535" y="44990"/>
                      <a:pt x="46878" y="42929"/>
                    </a:cubicBezTo>
                    <a:lnTo>
                      <a:pt x="46878" y="42929"/>
                    </a:lnTo>
                    <a:cubicBezTo>
                      <a:pt x="46878" y="42929"/>
                      <a:pt x="46878" y="42757"/>
                      <a:pt x="46878" y="42414"/>
                    </a:cubicBezTo>
                    <a:lnTo>
                      <a:pt x="46878" y="42414"/>
                    </a:lnTo>
                    <a:cubicBezTo>
                      <a:pt x="46707" y="36919"/>
                      <a:pt x="48595" y="34515"/>
                      <a:pt x="50999" y="30909"/>
                    </a:cubicBezTo>
                    <a:lnTo>
                      <a:pt x="50999" y="30909"/>
                    </a:lnTo>
                    <a:cubicBezTo>
                      <a:pt x="53232" y="27646"/>
                      <a:pt x="54262" y="22495"/>
                      <a:pt x="57525" y="19060"/>
                    </a:cubicBezTo>
                    <a:lnTo>
                      <a:pt x="57525" y="19060"/>
                    </a:lnTo>
                    <a:cubicBezTo>
                      <a:pt x="61474" y="15626"/>
                      <a:pt x="63535" y="15970"/>
                      <a:pt x="63020" y="14424"/>
                    </a:cubicBezTo>
                    <a:lnTo>
                      <a:pt x="63020" y="14424"/>
                    </a:lnTo>
                    <a:lnTo>
                      <a:pt x="63020" y="14252"/>
                    </a:lnTo>
                    <a:cubicBezTo>
                      <a:pt x="63020" y="14081"/>
                      <a:pt x="63020" y="13909"/>
                      <a:pt x="63191" y="13737"/>
                    </a:cubicBezTo>
                    <a:lnTo>
                      <a:pt x="63191" y="13737"/>
                    </a:lnTo>
                    <a:cubicBezTo>
                      <a:pt x="63191" y="13394"/>
                      <a:pt x="63363" y="12879"/>
                      <a:pt x="63363" y="12363"/>
                    </a:cubicBezTo>
                    <a:lnTo>
                      <a:pt x="63363" y="12363"/>
                    </a:lnTo>
                    <a:cubicBezTo>
                      <a:pt x="63363" y="10131"/>
                      <a:pt x="62333" y="7040"/>
                      <a:pt x="61474" y="5667"/>
                    </a:cubicBezTo>
                    <a:lnTo>
                      <a:pt x="61474" y="5667"/>
                    </a:lnTo>
                    <a:cubicBezTo>
                      <a:pt x="58727" y="8586"/>
                      <a:pt x="54090" y="9273"/>
                      <a:pt x="49626" y="10646"/>
                    </a:cubicBezTo>
                    <a:lnTo>
                      <a:pt x="49626" y="10646"/>
                    </a:lnTo>
                    <a:cubicBezTo>
                      <a:pt x="48252" y="10990"/>
                      <a:pt x="47050" y="10990"/>
                      <a:pt x="45848" y="10990"/>
                    </a:cubicBezTo>
                    <a:lnTo>
                      <a:pt x="45848" y="10990"/>
                    </a:lnTo>
                    <a:cubicBezTo>
                      <a:pt x="42585" y="10990"/>
                      <a:pt x="39666" y="10303"/>
                      <a:pt x="37090" y="10303"/>
                    </a:cubicBezTo>
                    <a:lnTo>
                      <a:pt x="37090" y="10303"/>
                    </a:lnTo>
                    <a:cubicBezTo>
                      <a:pt x="36232" y="10303"/>
                      <a:pt x="35373" y="10475"/>
                      <a:pt x="35030" y="10475"/>
                    </a:cubicBezTo>
                    <a:lnTo>
                      <a:pt x="35030" y="10475"/>
                    </a:lnTo>
                    <a:cubicBezTo>
                      <a:pt x="31081" y="12363"/>
                      <a:pt x="30909" y="14596"/>
                      <a:pt x="25070" y="14596"/>
                    </a:cubicBezTo>
                    <a:lnTo>
                      <a:pt x="25070" y="14596"/>
                    </a:lnTo>
                    <a:lnTo>
                      <a:pt x="25070" y="14596"/>
                    </a:lnTo>
                    <a:cubicBezTo>
                      <a:pt x="23010" y="14596"/>
                      <a:pt x="21293" y="14424"/>
                      <a:pt x="20434" y="14424"/>
                    </a:cubicBezTo>
                    <a:lnTo>
                      <a:pt x="20434" y="14424"/>
                    </a:lnTo>
                    <a:lnTo>
                      <a:pt x="22495" y="17171"/>
                    </a:lnTo>
                    <a:lnTo>
                      <a:pt x="19747" y="17171"/>
                    </a:lnTo>
                    <a:cubicBezTo>
                      <a:pt x="18889" y="20949"/>
                      <a:pt x="15969" y="23525"/>
                      <a:pt x="12707" y="26959"/>
                    </a:cubicBezTo>
                    <a:lnTo>
                      <a:pt x="12707" y="26959"/>
                    </a:lnTo>
                    <a:cubicBezTo>
                      <a:pt x="8929" y="29192"/>
                      <a:pt x="5666" y="30737"/>
                      <a:pt x="4980" y="31939"/>
                    </a:cubicBezTo>
                    <a:lnTo>
                      <a:pt x="4980" y="31939"/>
                    </a:lnTo>
                    <a:lnTo>
                      <a:pt x="5151" y="32111"/>
                    </a:lnTo>
                    <a:lnTo>
                      <a:pt x="4980" y="33141"/>
                    </a:lnTo>
                    <a:cubicBezTo>
                      <a:pt x="4808" y="33656"/>
                      <a:pt x="4808" y="34687"/>
                      <a:pt x="4808" y="35717"/>
                    </a:cubicBezTo>
                    <a:lnTo>
                      <a:pt x="4808" y="35717"/>
                    </a:lnTo>
                    <a:cubicBezTo>
                      <a:pt x="4636" y="40697"/>
                      <a:pt x="7212" y="49111"/>
                      <a:pt x="9788" y="51515"/>
                    </a:cubicBezTo>
                    <a:lnTo>
                      <a:pt x="9788" y="51515"/>
                    </a:lnTo>
                    <a:cubicBezTo>
                      <a:pt x="9788" y="51687"/>
                      <a:pt x="12192" y="52717"/>
                      <a:pt x="15111" y="52545"/>
                    </a:cubicBezTo>
                    <a:lnTo>
                      <a:pt x="15111" y="52545"/>
                    </a:lnTo>
                    <a:cubicBezTo>
                      <a:pt x="19232" y="52545"/>
                      <a:pt x="23697" y="51858"/>
                      <a:pt x="23697" y="51687"/>
                    </a:cubicBezTo>
                    <a:lnTo>
                      <a:pt x="23697" y="51687"/>
                    </a:lnTo>
                    <a:lnTo>
                      <a:pt x="24212" y="53919"/>
                    </a:lnTo>
                    <a:lnTo>
                      <a:pt x="24212" y="53919"/>
                    </a:lnTo>
                    <a:close/>
                    <a:moveTo>
                      <a:pt x="5151" y="32454"/>
                    </a:moveTo>
                    <a:cubicBezTo>
                      <a:pt x="5151" y="32454"/>
                      <a:pt x="5151" y="32283"/>
                      <a:pt x="5151" y="32454"/>
                    </a:cubicBezTo>
                    <a:lnTo>
                      <a:pt x="5151" y="32454"/>
                    </a:lnTo>
                    <a:cubicBezTo>
                      <a:pt x="5151" y="32283"/>
                      <a:pt x="5151" y="32454"/>
                      <a:pt x="5151" y="32454"/>
                    </a:cubicBezTo>
                    <a:lnTo>
                      <a:pt x="5151" y="32454"/>
                    </a:lnTo>
                    <a:close/>
                    <a:moveTo>
                      <a:pt x="67999" y="14424"/>
                    </a:moveTo>
                    <a:cubicBezTo>
                      <a:pt x="67999" y="14596"/>
                      <a:pt x="67999" y="14939"/>
                      <a:pt x="67999" y="15111"/>
                    </a:cubicBezTo>
                    <a:lnTo>
                      <a:pt x="67999" y="15111"/>
                    </a:lnTo>
                    <a:cubicBezTo>
                      <a:pt x="67999" y="15111"/>
                      <a:pt x="67999" y="14939"/>
                      <a:pt x="67999" y="14939"/>
                    </a:cubicBezTo>
                    <a:lnTo>
                      <a:pt x="67999" y="14939"/>
                    </a:lnTo>
                    <a:cubicBezTo>
                      <a:pt x="68171" y="14081"/>
                      <a:pt x="67999" y="13909"/>
                      <a:pt x="67999" y="13909"/>
                    </a:cubicBezTo>
                    <a:lnTo>
                      <a:pt x="67999" y="13909"/>
                    </a:lnTo>
                    <a:cubicBezTo>
                      <a:pt x="67999" y="13909"/>
                      <a:pt x="67999" y="14081"/>
                      <a:pt x="67999" y="14424"/>
                    </a:cubicBezTo>
                    <a:lnTo>
                      <a:pt x="67999" y="1442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5" name="图形 7">
              <a:extLst>
                <a:ext uri="{FF2B5EF4-FFF2-40B4-BE49-F238E27FC236}">
                  <a16:creationId xmlns:a16="http://schemas.microsoft.com/office/drawing/2014/main" xmlns="" id="{D08EF710-6801-48BE-A885-618C8CD5F3C5}"/>
                </a:ext>
              </a:extLst>
            </p:cNvPr>
            <p:cNvGrpSpPr/>
            <p:nvPr/>
          </p:nvGrpSpPr>
          <p:grpSpPr>
            <a:xfrm>
              <a:off x="4133476" y="2950038"/>
              <a:ext cx="6181" cy="6277"/>
              <a:chOff x="4133476" y="2950038"/>
              <a:chExt cx="6181" cy="6277"/>
            </a:xfrm>
            <a:solidFill>
              <a:srgbClr val="8B0000"/>
            </a:solidFill>
          </p:grpSpPr>
          <p:sp>
            <p:nvSpPr>
              <p:cNvPr id="1335" name="任意多边形: 形状 1334">
                <a:extLst>
                  <a:ext uri="{FF2B5EF4-FFF2-40B4-BE49-F238E27FC236}">
                    <a16:creationId xmlns:a16="http://schemas.microsoft.com/office/drawing/2014/main" xmlns="" id="{D175CBFE-D79A-4ADE-A093-6DA603EB3470}"/>
                  </a:ext>
                </a:extLst>
              </p:cNvPr>
              <p:cNvSpPr/>
              <p:nvPr/>
            </p:nvSpPr>
            <p:spPr>
              <a:xfrm>
                <a:off x="4135974" y="2952710"/>
                <a:ext cx="1279" cy="1202"/>
              </a:xfrm>
              <a:custGeom>
                <a:avLst/>
                <a:gdLst>
                  <a:gd name="connsiteX0" fmla="*/ 1280 w 1279"/>
                  <a:gd name="connsiteY0" fmla="*/ 1202 h 1202"/>
                  <a:gd name="connsiteX1" fmla="*/ 1280 w 1279"/>
                  <a:gd name="connsiteY1" fmla="*/ 0 h 1202"/>
                  <a:gd name="connsiteX2" fmla="*/ 78 w 1279"/>
                  <a:gd name="connsiteY2" fmla="*/ 1202 h 1202"/>
                  <a:gd name="connsiteX3" fmla="*/ 1280 w 1279"/>
                  <a:gd name="connsiteY3" fmla="*/ 1202 h 1202"/>
                  <a:gd name="connsiteX4" fmla="*/ 1280 w 1279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9" h="1202">
                    <a:moveTo>
                      <a:pt x="1280" y="1202"/>
                    </a:moveTo>
                    <a:cubicBezTo>
                      <a:pt x="1280" y="0"/>
                      <a:pt x="1280" y="0"/>
                      <a:pt x="1280" y="0"/>
                    </a:cubicBezTo>
                    <a:cubicBezTo>
                      <a:pt x="78" y="0"/>
                      <a:pt x="78" y="0"/>
                      <a:pt x="78" y="1202"/>
                    </a:cubicBezTo>
                    <a:cubicBezTo>
                      <a:pt x="-94" y="1202"/>
                      <a:pt x="-94" y="1202"/>
                      <a:pt x="1280" y="1202"/>
                    </a:cubicBezTo>
                    <a:lnTo>
                      <a:pt x="1280" y="120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6" name="任意多边形: 形状 1335">
                <a:extLst>
                  <a:ext uri="{FF2B5EF4-FFF2-40B4-BE49-F238E27FC236}">
                    <a16:creationId xmlns:a16="http://schemas.microsoft.com/office/drawing/2014/main" xmlns="" id="{C64DA48A-E6E6-4435-BC35-2253F48FE7E8}"/>
                  </a:ext>
                </a:extLst>
              </p:cNvPr>
              <p:cNvSpPr/>
              <p:nvPr/>
            </p:nvSpPr>
            <p:spPr>
              <a:xfrm>
                <a:off x="4133476" y="2950038"/>
                <a:ext cx="6181" cy="6277"/>
              </a:xfrm>
              <a:custGeom>
                <a:avLst/>
                <a:gdLst>
                  <a:gd name="connsiteX0" fmla="*/ 3778 w 6181"/>
                  <a:gd name="connsiteY0" fmla="*/ 6277 h 6277"/>
                  <a:gd name="connsiteX1" fmla="*/ 2576 w 6181"/>
                  <a:gd name="connsiteY1" fmla="*/ 6277 h 6277"/>
                  <a:gd name="connsiteX2" fmla="*/ 2576 w 6181"/>
                  <a:gd name="connsiteY2" fmla="*/ 6277 h 6277"/>
                  <a:gd name="connsiteX3" fmla="*/ 2404 w 6181"/>
                  <a:gd name="connsiteY3" fmla="*/ 6277 h 6277"/>
                  <a:gd name="connsiteX4" fmla="*/ 344 w 6181"/>
                  <a:gd name="connsiteY4" fmla="*/ 6277 h 6277"/>
                  <a:gd name="connsiteX5" fmla="*/ 0 w 6181"/>
                  <a:gd name="connsiteY5" fmla="*/ 4217 h 6277"/>
                  <a:gd name="connsiteX6" fmla="*/ 0 w 6181"/>
                  <a:gd name="connsiteY6" fmla="*/ 3530 h 6277"/>
                  <a:gd name="connsiteX7" fmla="*/ 0 w 6181"/>
                  <a:gd name="connsiteY7" fmla="*/ 3530 h 6277"/>
                  <a:gd name="connsiteX8" fmla="*/ 1202 w 6181"/>
                  <a:gd name="connsiteY8" fmla="*/ 611 h 6277"/>
                  <a:gd name="connsiteX9" fmla="*/ 1202 w 6181"/>
                  <a:gd name="connsiteY9" fmla="*/ 611 h 6277"/>
                  <a:gd name="connsiteX10" fmla="*/ 3263 w 6181"/>
                  <a:gd name="connsiteY10" fmla="*/ 95 h 6277"/>
                  <a:gd name="connsiteX11" fmla="*/ 3263 w 6181"/>
                  <a:gd name="connsiteY11" fmla="*/ 95 h 6277"/>
                  <a:gd name="connsiteX12" fmla="*/ 3778 w 6181"/>
                  <a:gd name="connsiteY12" fmla="*/ 95 h 6277"/>
                  <a:gd name="connsiteX13" fmla="*/ 3778 w 6181"/>
                  <a:gd name="connsiteY13" fmla="*/ 95 h 6277"/>
                  <a:gd name="connsiteX14" fmla="*/ 6182 w 6181"/>
                  <a:gd name="connsiteY14" fmla="*/ 95 h 6277"/>
                  <a:gd name="connsiteX15" fmla="*/ 6182 w 6181"/>
                  <a:gd name="connsiteY15" fmla="*/ 2499 h 6277"/>
                  <a:gd name="connsiteX16" fmla="*/ 6182 w 6181"/>
                  <a:gd name="connsiteY16" fmla="*/ 3701 h 6277"/>
                  <a:gd name="connsiteX17" fmla="*/ 6182 w 6181"/>
                  <a:gd name="connsiteY17" fmla="*/ 3701 h 6277"/>
                  <a:gd name="connsiteX18" fmla="*/ 6182 w 6181"/>
                  <a:gd name="connsiteY18" fmla="*/ 6105 h 6277"/>
                  <a:gd name="connsiteX19" fmla="*/ 3778 w 6181"/>
                  <a:gd name="connsiteY19" fmla="*/ 6105 h 6277"/>
                  <a:gd name="connsiteX20" fmla="*/ 3778 w 6181"/>
                  <a:gd name="connsiteY20" fmla="*/ 6277 h 6277"/>
                  <a:gd name="connsiteX21" fmla="*/ 4121 w 6181"/>
                  <a:gd name="connsiteY21" fmla="*/ 4560 h 6277"/>
                  <a:gd name="connsiteX22" fmla="*/ 3778 w 6181"/>
                  <a:gd name="connsiteY22" fmla="*/ 4045 h 6277"/>
                  <a:gd name="connsiteX23" fmla="*/ 3778 w 6181"/>
                  <a:gd name="connsiteY23" fmla="*/ 4045 h 6277"/>
                  <a:gd name="connsiteX24" fmla="*/ 4121 w 6181"/>
                  <a:gd name="connsiteY24" fmla="*/ 4560 h 6277"/>
                  <a:gd name="connsiteX25" fmla="*/ 4121 w 6181"/>
                  <a:gd name="connsiteY25" fmla="*/ 4560 h 6277"/>
                  <a:gd name="connsiteX26" fmla="*/ 4980 w 6181"/>
                  <a:gd name="connsiteY26" fmla="*/ 3530 h 6277"/>
                  <a:gd name="connsiteX27" fmla="*/ 4293 w 6181"/>
                  <a:gd name="connsiteY27" fmla="*/ 3530 h 6277"/>
                  <a:gd name="connsiteX28" fmla="*/ 4980 w 6181"/>
                  <a:gd name="connsiteY28" fmla="*/ 3530 h 6277"/>
                  <a:gd name="connsiteX29" fmla="*/ 4293 w 6181"/>
                  <a:gd name="connsiteY29" fmla="*/ 3530 h 6277"/>
                  <a:gd name="connsiteX30" fmla="*/ 4980 w 6181"/>
                  <a:gd name="connsiteY30" fmla="*/ 3530 h 6277"/>
                  <a:gd name="connsiteX31" fmla="*/ 4980 w 6181"/>
                  <a:gd name="connsiteY31" fmla="*/ 3530 h 6277"/>
                  <a:gd name="connsiteX32" fmla="*/ 3778 w 6181"/>
                  <a:gd name="connsiteY32" fmla="*/ 3530 h 6277"/>
                  <a:gd name="connsiteX33" fmla="*/ 3778 w 6181"/>
                  <a:gd name="connsiteY33" fmla="*/ 1297 h 6277"/>
                  <a:gd name="connsiteX34" fmla="*/ 3778 w 6181"/>
                  <a:gd name="connsiteY34" fmla="*/ 3530 h 6277"/>
                  <a:gd name="connsiteX35" fmla="*/ 3778 w 6181"/>
                  <a:gd name="connsiteY35" fmla="*/ 3530 h 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181" h="6277">
                    <a:moveTo>
                      <a:pt x="3778" y="6277"/>
                    </a:moveTo>
                    <a:cubicBezTo>
                      <a:pt x="3091" y="6277"/>
                      <a:pt x="2748" y="6277"/>
                      <a:pt x="2576" y="6277"/>
                    </a:cubicBezTo>
                    <a:lnTo>
                      <a:pt x="2576" y="6277"/>
                    </a:lnTo>
                    <a:lnTo>
                      <a:pt x="2404" y="6277"/>
                    </a:lnTo>
                    <a:lnTo>
                      <a:pt x="344" y="6277"/>
                    </a:lnTo>
                    <a:lnTo>
                      <a:pt x="0" y="4217"/>
                    </a:lnTo>
                    <a:cubicBezTo>
                      <a:pt x="0" y="3873"/>
                      <a:pt x="0" y="3530"/>
                      <a:pt x="0" y="3530"/>
                    </a:cubicBezTo>
                    <a:lnTo>
                      <a:pt x="0" y="3530"/>
                    </a:lnTo>
                    <a:cubicBezTo>
                      <a:pt x="172" y="3186"/>
                      <a:pt x="-343" y="1984"/>
                      <a:pt x="1202" y="611"/>
                    </a:cubicBezTo>
                    <a:lnTo>
                      <a:pt x="1202" y="611"/>
                    </a:lnTo>
                    <a:cubicBezTo>
                      <a:pt x="2232" y="-76"/>
                      <a:pt x="2748" y="-76"/>
                      <a:pt x="3263" y="95"/>
                    </a:cubicBezTo>
                    <a:lnTo>
                      <a:pt x="3263" y="95"/>
                    </a:lnTo>
                    <a:cubicBezTo>
                      <a:pt x="3435" y="95"/>
                      <a:pt x="3606" y="95"/>
                      <a:pt x="3778" y="95"/>
                    </a:cubicBezTo>
                    <a:lnTo>
                      <a:pt x="3778" y="95"/>
                    </a:lnTo>
                    <a:lnTo>
                      <a:pt x="6182" y="95"/>
                    </a:lnTo>
                    <a:lnTo>
                      <a:pt x="6182" y="2499"/>
                    </a:lnTo>
                    <a:cubicBezTo>
                      <a:pt x="6182" y="2499"/>
                      <a:pt x="6182" y="2499"/>
                      <a:pt x="6182" y="3701"/>
                    </a:cubicBezTo>
                    <a:lnTo>
                      <a:pt x="6182" y="3701"/>
                    </a:lnTo>
                    <a:lnTo>
                      <a:pt x="6182" y="6105"/>
                    </a:lnTo>
                    <a:lnTo>
                      <a:pt x="3778" y="6105"/>
                    </a:lnTo>
                    <a:lnTo>
                      <a:pt x="3778" y="6277"/>
                    </a:lnTo>
                    <a:close/>
                    <a:moveTo>
                      <a:pt x="4121" y="4560"/>
                    </a:moveTo>
                    <a:lnTo>
                      <a:pt x="3778" y="4045"/>
                    </a:lnTo>
                    <a:lnTo>
                      <a:pt x="3778" y="4045"/>
                    </a:lnTo>
                    <a:lnTo>
                      <a:pt x="4121" y="4560"/>
                    </a:lnTo>
                    <a:lnTo>
                      <a:pt x="4121" y="4560"/>
                    </a:lnTo>
                    <a:close/>
                    <a:moveTo>
                      <a:pt x="4980" y="3530"/>
                    </a:moveTo>
                    <a:lnTo>
                      <a:pt x="4293" y="3530"/>
                    </a:lnTo>
                    <a:lnTo>
                      <a:pt x="4980" y="3530"/>
                    </a:lnTo>
                    <a:lnTo>
                      <a:pt x="4293" y="3530"/>
                    </a:lnTo>
                    <a:lnTo>
                      <a:pt x="4980" y="3530"/>
                    </a:lnTo>
                    <a:lnTo>
                      <a:pt x="4980" y="3530"/>
                    </a:lnTo>
                    <a:close/>
                    <a:moveTo>
                      <a:pt x="3778" y="3530"/>
                    </a:moveTo>
                    <a:lnTo>
                      <a:pt x="3778" y="1297"/>
                    </a:lnTo>
                    <a:lnTo>
                      <a:pt x="3778" y="3530"/>
                    </a:lnTo>
                    <a:lnTo>
                      <a:pt x="3778" y="353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6" name="图形 7">
              <a:extLst>
                <a:ext uri="{FF2B5EF4-FFF2-40B4-BE49-F238E27FC236}">
                  <a16:creationId xmlns:a16="http://schemas.microsoft.com/office/drawing/2014/main" xmlns="" id="{2BE60A14-9064-4FB5-B85D-E91BF88979B5}"/>
                </a:ext>
              </a:extLst>
            </p:cNvPr>
            <p:cNvGrpSpPr/>
            <p:nvPr/>
          </p:nvGrpSpPr>
          <p:grpSpPr>
            <a:xfrm>
              <a:off x="4162840" y="3060719"/>
              <a:ext cx="2404" cy="4808"/>
              <a:chOff x="4162840" y="3060719"/>
              <a:chExt cx="2404" cy="4808"/>
            </a:xfrm>
            <a:solidFill>
              <a:srgbClr val="8B0000"/>
            </a:solidFill>
          </p:grpSpPr>
          <p:sp>
            <p:nvSpPr>
              <p:cNvPr id="1333" name="任意多边形: 形状 1332">
                <a:extLst>
                  <a:ext uri="{FF2B5EF4-FFF2-40B4-BE49-F238E27FC236}">
                    <a16:creationId xmlns:a16="http://schemas.microsoft.com/office/drawing/2014/main" xmlns="" id="{943C8B04-7DE5-4BD0-859A-6D52D8286070}"/>
                  </a:ext>
                </a:extLst>
              </p:cNvPr>
              <p:cNvSpPr/>
              <p:nvPr/>
            </p:nvSpPr>
            <p:spPr>
              <a:xfrm>
                <a:off x="4162840" y="3062951"/>
                <a:ext cx="2404" cy="17171"/>
              </a:xfrm>
              <a:custGeom>
                <a:avLst/>
                <a:gdLst>
                  <a:gd name="connsiteX0" fmla="*/ 1202 w 2404"/>
                  <a:gd name="connsiteY0" fmla="*/ 0 h 17171"/>
                  <a:gd name="connsiteX1" fmla="*/ 2404 w 2404"/>
                  <a:gd name="connsiteY1" fmla="*/ 0 h 17171"/>
                  <a:gd name="connsiteX2" fmla="*/ 1202 w 2404"/>
                  <a:gd name="connsiteY2" fmla="*/ 0 h 17171"/>
                  <a:gd name="connsiteX3" fmla="*/ 0 w 2404"/>
                  <a:gd name="connsiteY3" fmla="*/ 0 h 17171"/>
                  <a:gd name="connsiteX4" fmla="*/ 1202 w 2404"/>
                  <a:gd name="connsiteY4" fmla="*/ 0 h 17171"/>
                  <a:gd name="connsiteX5" fmla="*/ 1202 w 2404"/>
                  <a:gd name="connsiteY5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7171">
                    <a:moveTo>
                      <a:pt x="1202" y="0"/>
                    </a:moveTo>
                    <a:cubicBezTo>
                      <a:pt x="2404" y="0"/>
                      <a:pt x="2404" y="0"/>
                      <a:pt x="2404" y="0"/>
                    </a:cubicBezTo>
                    <a:cubicBezTo>
                      <a:pt x="2404" y="0"/>
                      <a:pt x="2404" y="0"/>
                      <a:pt x="1202" y="0"/>
                    </a:cubicBezTo>
                    <a:lnTo>
                      <a:pt x="0" y="0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4" name="任意多边形: 形状 1333">
                <a:extLst>
                  <a:ext uri="{FF2B5EF4-FFF2-40B4-BE49-F238E27FC236}">
                    <a16:creationId xmlns:a16="http://schemas.microsoft.com/office/drawing/2014/main" xmlns="" id="{BCBD7330-BFD6-47BE-9BC4-0099B539E762}"/>
                  </a:ext>
                </a:extLst>
              </p:cNvPr>
              <p:cNvSpPr/>
              <p:nvPr/>
            </p:nvSpPr>
            <p:spPr>
              <a:xfrm>
                <a:off x="4162840" y="3060719"/>
                <a:ext cx="2404" cy="4808"/>
              </a:xfrm>
              <a:custGeom>
                <a:avLst/>
                <a:gdLst>
                  <a:gd name="connsiteX0" fmla="*/ 1202 w 2404"/>
                  <a:gd name="connsiteY0" fmla="*/ 4808 h 4808"/>
                  <a:gd name="connsiteX1" fmla="*/ 0 w 2404"/>
                  <a:gd name="connsiteY1" fmla="*/ 4808 h 4808"/>
                  <a:gd name="connsiteX2" fmla="*/ 0 w 2404"/>
                  <a:gd name="connsiteY2" fmla="*/ 0 h 4808"/>
                  <a:gd name="connsiteX3" fmla="*/ 1202 w 2404"/>
                  <a:gd name="connsiteY3" fmla="*/ 0 h 4808"/>
                  <a:gd name="connsiteX4" fmla="*/ 2404 w 2404"/>
                  <a:gd name="connsiteY4" fmla="*/ 0 h 4808"/>
                  <a:gd name="connsiteX5" fmla="*/ 2404 w 2404"/>
                  <a:gd name="connsiteY5" fmla="*/ 0 h 4808"/>
                  <a:gd name="connsiteX6" fmla="*/ 2404 w 2404"/>
                  <a:gd name="connsiteY6" fmla="*/ 4808 h 4808"/>
                  <a:gd name="connsiteX7" fmla="*/ 1202 w 2404"/>
                  <a:gd name="connsiteY7" fmla="*/ 4808 h 4808"/>
                  <a:gd name="connsiteX8" fmla="*/ 1202 w 2404"/>
                  <a:gd name="connsiteY8" fmla="*/ 4808 h 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4" h="4808">
                    <a:moveTo>
                      <a:pt x="1202" y="4808"/>
                    </a:moveTo>
                    <a:lnTo>
                      <a:pt x="0" y="4808"/>
                    </a:lnTo>
                    <a:lnTo>
                      <a:pt x="0" y="0"/>
                    </a:lnTo>
                    <a:lnTo>
                      <a:pt x="1202" y="0"/>
                    </a:lnTo>
                    <a:cubicBezTo>
                      <a:pt x="2404" y="0"/>
                      <a:pt x="2404" y="0"/>
                      <a:pt x="2404" y="0"/>
                    </a:cubicBezTo>
                    <a:lnTo>
                      <a:pt x="2404" y="0"/>
                    </a:lnTo>
                    <a:lnTo>
                      <a:pt x="2404" y="4808"/>
                    </a:lnTo>
                    <a:cubicBezTo>
                      <a:pt x="2404" y="4808"/>
                      <a:pt x="2404" y="4808"/>
                      <a:pt x="1202" y="4808"/>
                    </a:cubicBezTo>
                    <a:lnTo>
                      <a:pt x="1202" y="480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7" name="图形 7">
              <a:extLst>
                <a:ext uri="{FF2B5EF4-FFF2-40B4-BE49-F238E27FC236}">
                  <a16:creationId xmlns:a16="http://schemas.microsoft.com/office/drawing/2014/main" xmlns="" id="{F9462B45-27FC-454E-9214-AF9A52C4943E}"/>
                </a:ext>
              </a:extLst>
            </p:cNvPr>
            <p:cNvGrpSpPr/>
            <p:nvPr/>
          </p:nvGrpSpPr>
          <p:grpSpPr>
            <a:xfrm>
              <a:off x="4221051" y="2793701"/>
              <a:ext cx="1202" cy="4979"/>
              <a:chOff x="4221051" y="2793701"/>
              <a:chExt cx="1202" cy="4979"/>
            </a:xfrm>
            <a:solidFill>
              <a:srgbClr val="8B0000"/>
            </a:solidFill>
          </p:grpSpPr>
          <p:sp>
            <p:nvSpPr>
              <p:cNvPr id="1331" name="任意多边形: 形状 1330">
                <a:extLst>
                  <a:ext uri="{FF2B5EF4-FFF2-40B4-BE49-F238E27FC236}">
                    <a16:creationId xmlns:a16="http://schemas.microsoft.com/office/drawing/2014/main" xmlns="" id="{C595E517-7E2A-4ED7-A306-3DAC90877D94}"/>
                  </a:ext>
                </a:extLst>
              </p:cNvPr>
              <p:cNvSpPr/>
              <p:nvPr/>
            </p:nvSpPr>
            <p:spPr>
              <a:xfrm>
                <a:off x="4221051" y="2796276"/>
                <a:ext cx="1202" cy="17171"/>
              </a:xfrm>
              <a:custGeom>
                <a:avLst/>
                <a:gdLst>
                  <a:gd name="connsiteX0" fmla="*/ 1202 w 1202"/>
                  <a:gd name="connsiteY0" fmla="*/ 0 h 17171"/>
                  <a:gd name="connsiteX1" fmla="*/ 0 w 1202"/>
                  <a:gd name="connsiteY1" fmla="*/ 0 h 17171"/>
                  <a:gd name="connsiteX2" fmla="*/ 1202 w 1202"/>
                  <a:gd name="connsiteY2" fmla="*/ 0 h 17171"/>
                  <a:gd name="connsiteX3" fmla="*/ 1202 w 1202"/>
                  <a:gd name="connsiteY3" fmla="*/ 0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" h="17171">
                    <a:moveTo>
                      <a:pt x="120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202" y="0"/>
                    </a:cubicBez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2" name="任意多边形: 形状 1331">
                <a:extLst>
                  <a:ext uri="{FF2B5EF4-FFF2-40B4-BE49-F238E27FC236}">
                    <a16:creationId xmlns:a16="http://schemas.microsoft.com/office/drawing/2014/main" xmlns="" id="{31D79A5F-7BBD-4CEE-856A-EA4D52B2B6DE}"/>
                  </a:ext>
                </a:extLst>
              </p:cNvPr>
              <p:cNvSpPr/>
              <p:nvPr/>
            </p:nvSpPr>
            <p:spPr>
              <a:xfrm>
                <a:off x="4221051" y="2793701"/>
                <a:ext cx="1202" cy="4979"/>
              </a:xfrm>
              <a:custGeom>
                <a:avLst/>
                <a:gdLst>
                  <a:gd name="connsiteX0" fmla="*/ 172 w 1202"/>
                  <a:gd name="connsiteY0" fmla="*/ 4980 h 4979"/>
                  <a:gd name="connsiteX1" fmla="*/ 172 w 1202"/>
                  <a:gd name="connsiteY1" fmla="*/ 4980 h 4979"/>
                  <a:gd name="connsiteX2" fmla="*/ 0 w 1202"/>
                  <a:gd name="connsiteY2" fmla="*/ 172 h 4979"/>
                  <a:gd name="connsiteX3" fmla="*/ 1202 w 1202"/>
                  <a:gd name="connsiteY3" fmla="*/ 172 h 4979"/>
                  <a:gd name="connsiteX4" fmla="*/ 1202 w 1202"/>
                  <a:gd name="connsiteY4" fmla="*/ 172 h 4979"/>
                  <a:gd name="connsiteX5" fmla="*/ 1202 w 1202"/>
                  <a:gd name="connsiteY5" fmla="*/ 2576 h 4979"/>
                  <a:gd name="connsiteX6" fmla="*/ 1202 w 1202"/>
                  <a:gd name="connsiteY6" fmla="*/ 4980 h 4979"/>
                  <a:gd name="connsiteX7" fmla="*/ 172 w 1202"/>
                  <a:gd name="connsiteY7" fmla="*/ 4980 h 4979"/>
                  <a:gd name="connsiteX8" fmla="*/ 172 w 1202"/>
                  <a:gd name="connsiteY8" fmla="*/ 4980 h 4979"/>
                  <a:gd name="connsiteX9" fmla="*/ 1202 w 1202"/>
                  <a:gd name="connsiteY9" fmla="*/ 2576 h 4979"/>
                  <a:gd name="connsiteX10" fmla="*/ 1202 w 1202"/>
                  <a:gd name="connsiteY10" fmla="*/ 172 h 4979"/>
                  <a:gd name="connsiteX11" fmla="*/ 1202 w 1202"/>
                  <a:gd name="connsiteY11" fmla="*/ 2576 h 4979"/>
                  <a:gd name="connsiteX12" fmla="*/ 1202 w 1202"/>
                  <a:gd name="connsiteY12" fmla="*/ 2576 h 4979"/>
                  <a:gd name="connsiteX13" fmla="*/ 1202 w 1202"/>
                  <a:gd name="connsiteY13" fmla="*/ 0 h 4979"/>
                  <a:gd name="connsiteX14" fmla="*/ 1202 w 1202"/>
                  <a:gd name="connsiteY14" fmla="*/ 2404 h 4979"/>
                  <a:gd name="connsiteX15" fmla="*/ 1202 w 1202"/>
                  <a:gd name="connsiteY15" fmla="*/ 0 h 4979"/>
                  <a:gd name="connsiteX16" fmla="*/ 1202 w 1202"/>
                  <a:gd name="connsiteY16" fmla="*/ 0 h 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02" h="4979">
                    <a:moveTo>
                      <a:pt x="172" y="4980"/>
                    </a:moveTo>
                    <a:lnTo>
                      <a:pt x="172" y="4980"/>
                    </a:lnTo>
                    <a:lnTo>
                      <a:pt x="0" y="172"/>
                    </a:lnTo>
                    <a:cubicBezTo>
                      <a:pt x="0" y="172"/>
                      <a:pt x="0" y="172"/>
                      <a:pt x="1202" y="172"/>
                    </a:cubicBez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4980"/>
                    </a:lnTo>
                    <a:cubicBezTo>
                      <a:pt x="687" y="4980"/>
                      <a:pt x="344" y="4980"/>
                      <a:pt x="172" y="4980"/>
                    </a:cubicBezTo>
                    <a:lnTo>
                      <a:pt x="172" y="4980"/>
                    </a:lnTo>
                    <a:close/>
                    <a:moveTo>
                      <a:pt x="1202" y="2576"/>
                    </a:moveTo>
                    <a:lnTo>
                      <a:pt x="1202" y="172"/>
                    </a:lnTo>
                    <a:lnTo>
                      <a:pt x="1202" y="2576"/>
                    </a:lnTo>
                    <a:lnTo>
                      <a:pt x="1202" y="2576"/>
                    </a:lnTo>
                    <a:close/>
                    <a:moveTo>
                      <a:pt x="1202" y="0"/>
                    </a:moveTo>
                    <a:lnTo>
                      <a:pt x="1202" y="2404"/>
                    </a:lnTo>
                    <a:lnTo>
                      <a:pt x="1202" y="0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8" name="图形 7">
              <a:extLst>
                <a:ext uri="{FF2B5EF4-FFF2-40B4-BE49-F238E27FC236}">
                  <a16:creationId xmlns:a16="http://schemas.microsoft.com/office/drawing/2014/main" xmlns="" id="{7B1DA83C-064E-4404-889F-D2F5E15EF965}"/>
                </a:ext>
              </a:extLst>
            </p:cNvPr>
            <p:cNvGrpSpPr/>
            <p:nvPr/>
          </p:nvGrpSpPr>
          <p:grpSpPr>
            <a:xfrm>
              <a:off x="4207142" y="2793701"/>
              <a:ext cx="7555" cy="6181"/>
              <a:chOff x="4207142" y="2793701"/>
              <a:chExt cx="7555" cy="6181"/>
            </a:xfrm>
            <a:solidFill>
              <a:srgbClr val="8B0000"/>
            </a:solidFill>
          </p:grpSpPr>
          <p:sp>
            <p:nvSpPr>
              <p:cNvPr id="1329" name="任意多边形: 形状 1328">
                <a:extLst>
                  <a:ext uri="{FF2B5EF4-FFF2-40B4-BE49-F238E27FC236}">
                    <a16:creationId xmlns:a16="http://schemas.microsoft.com/office/drawing/2014/main" xmlns="" id="{2CE965EC-DE02-4F94-9133-D2C67FED966D}"/>
                  </a:ext>
                </a:extLst>
              </p:cNvPr>
              <p:cNvSpPr/>
              <p:nvPr/>
            </p:nvSpPr>
            <p:spPr>
              <a:xfrm>
                <a:off x="4209718" y="2796276"/>
                <a:ext cx="2404" cy="1202"/>
              </a:xfrm>
              <a:custGeom>
                <a:avLst/>
                <a:gdLst>
                  <a:gd name="connsiteX0" fmla="*/ 1202 w 2404"/>
                  <a:gd name="connsiteY0" fmla="*/ 1202 h 1202"/>
                  <a:gd name="connsiteX1" fmla="*/ 2404 w 2404"/>
                  <a:gd name="connsiteY1" fmla="*/ 0 h 1202"/>
                  <a:gd name="connsiteX2" fmla="*/ 1202 w 2404"/>
                  <a:gd name="connsiteY2" fmla="*/ 0 h 1202"/>
                  <a:gd name="connsiteX3" fmla="*/ 0 w 2404"/>
                  <a:gd name="connsiteY3" fmla="*/ 0 h 1202"/>
                  <a:gd name="connsiteX4" fmla="*/ 1202 w 2404"/>
                  <a:gd name="connsiteY4" fmla="*/ 1202 h 1202"/>
                  <a:gd name="connsiteX5" fmla="*/ 1202 w 2404"/>
                  <a:gd name="connsiteY5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1202">
                    <a:moveTo>
                      <a:pt x="1202" y="1202"/>
                    </a:moveTo>
                    <a:cubicBezTo>
                      <a:pt x="1202" y="1202"/>
                      <a:pt x="2404" y="1202"/>
                      <a:pt x="2404" y="0"/>
                    </a:cubicBezTo>
                    <a:lnTo>
                      <a:pt x="1202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202"/>
                      <a:pt x="0" y="1202"/>
                      <a:pt x="1202" y="1202"/>
                    </a:cubicBezTo>
                    <a:lnTo>
                      <a:pt x="1202" y="120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0" name="任意多边形: 形状 1329">
                <a:extLst>
                  <a:ext uri="{FF2B5EF4-FFF2-40B4-BE49-F238E27FC236}">
                    <a16:creationId xmlns:a16="http://schemas.microsoft.com/office/drawing/2014/main" xmlns="" id="{DA0FC5FD-F5CE-4F67-B335-3C025899A06D}"/>
                  </a:ext>
                </a:extLst>
              </p:cNvPr>
              <p:cNvSpPr/>
              <p:nvPr/>
            </p:nvSpPr>
            <p:spPr>
              <a:xfrm>
                <a:off x="4207142" y="2793701"/>
                <a:ext cx="7555" cy="6181"/>
              </a:xfrm>
              <a:custGeom>
                <a:avLst/>
                <a:gdLst>
                  <a:gd name="connsiteX0" fmla="*/ 3778 w 7555"/>
                  <a:gd name="connsiteY0" fmla="*/ 4980 h 6181"/>
                  <a:gd name="connsiteX1" fmla="*/ 3606 w 7555"/>
                  <a:gd name="connsiteY1" fmla="*/ 4980 h 6181"/>
                  <a:gd name="connsiteX2" fmla="*/ 3606 w 7555"/>
                  <a:gd name="connsiteY2" fmla="*/ 4980 h 6181"/>
                  <a:gd name="connsiteX3" fmla="*/ 3606 w 7555"/>
                  <a:gd name="connsiteY3" fmla="*/ 6182 h 6181"/>
                  <a:gd name="connsiteX4" fmla="*/ 3263 w 7555"/>
                  <a:gd name="connsiteY4" fmla="*/ 6182 h 6181"/>
                  <a:gd name="connsiteX5" fmla="*/ 3263 w 7555"/>
                  <a:gd name="connsiteY5" fmla="*/ 6182 h 6181"/>
                  <a:gd name="connsiteX6" fmla="*/ 3263 w 7555"/>
                  <a:gd name="connsiteY6" fmla="*/ 6182 h 6181"/>
                  <a:gd name="connsiteX7" fmla="*/ 3263 w 7555"/>
                  <a:gd name="connsiteY7" fmla="*/ 6182 h 6181"/>
                  <a:gd name="connsiteX8" fmla="*/ 687 w 7555"/>
                  <a:gd name="connsiteY8" fmla="*/ 4980 h 6181"/>
                  <a:gd name="connsiteX9" fmla="*/ 687 w 7555"/>
                  <a:gd name="connsiteY9" fmla="*/ 4980 h 6181"/>
                  <a:gd name="connsiteX10" fmla="*/ 0 w 7555"/>
                  <a:gd name="connsiteY10" fmla="*/ 2404 h 6181"/>
                  <a:gd name="connsiteX11" fmla="*/ 0 w 7555"/>
                  <a:gd name="connsiteY11" fmla="*/ 2404 h 6181"/>
                  <a:gd name="connsiteX12" fmla="*/ 0 w 7555"/>
                  <a:gd name="connsiteY12" fmla="*/ 0 h 6181"/>
                  <a:gd name="connsiteX13" fmla="*/ 2404 w 7555"/>
                  <a:gd name="connsiteY13" fmla="*/ 0 h 6181"/>
                  <a:gd name="connsiteX14" fmla="*/ 3606 w 7555"/>
                  <a:gd name="connsiteY14" fmla="*/ 0 h 6181"/>
                  <a:gd name="connsiteX15" fmla="*/ 3606 w 7555"/>
                  <a:gd name="connsiteY15" fmla="*/ 0 h 6181"/>
                  <a:gd name="connsiteX16" fmla="*/ 4808 w 7555"/>
                  <a:gd name="connsiteY16" fmla="*/ 0 h 6181"/>
                  <a:gd name="connsiteX17" fmla="*/ 4808 w 7555"/>
                  <a:gd name="connsiteY17" fmla="*/ 0 h 6181"/>
                  <a:gd name="connsiteX18" fmla="*/ 5152 w 7555"/>
                  <a:gd name="connsiteY18" fmla="*/ 0 h 6181"/>
                  <a:gd name="connsiteX19" fmla="*/ 5152 w 7555"/>
                  <a:gd name="connsiteY19" fmla="*/ 0 h 6181"/>
                  <a:gd name="connsiteX20" fmla="*/ 5838 w 7555"/>
                  <a:gd name="connsiteY20" fmla="*/ 172 h 6181"/>
                  <a:gd name="connsiteX21" fmla="*/ 5838 w 7555"/>
                  <a:gd name="connsiteY21" fmla="*/ 172 h 6181"/>
                  <a:gd name="connsiteX22" fmla="*/ 5152 w 7555"/>
                  <a:gd name="connsiteY22" fmla="*/ 2919 h 6181"/>
                  <a:gd name="connsiteX23" fmla="*/ 6010 w 7555"/>
                  <a:gd name="connsiteY23" fmla="*/ 4293 h 6181"/>
                  <a:gd name="connsiteX24" fmla="*/ 7040 w 7555"/>
                  <a:gd name="connsiteY24" fmla="*/ 2748 h 6181"/>
                  <a:gd name="connsiteX25" fmla="*/ 7040 w 7555"/>
                  <a:gd name="connsiteY25" fmla="*/ 2748 h 6181"/>
                  <a:gd name="connsiteX26" fmla="*/ 3434 w 7555"/>
                  <a:gd name="connsiteY26" fmla="*/ 6010 h 6181"/>
                  <a:gd name="connsiteX27" fmla="*/ 3434 w 7555"/>
                  <a:gd name="connsiteY27" fmla="*/ 6010 h 6181"/>
                  <a:gd name="connsiteX28" fmla="*/ 3434 w 7555"/>
                  <a:gd name="connsiteY28" fmla="*/ 4980 h 6181"/>
                  <a:gd name="connsiteX29" fmla="*/ 3778 w 7555"/>
                  <a:gd name="connsiteY29" fmla="*/ 4980 h 6181"/>
                  <a:gd name="connsiteX30" fmla="*/ 3091 w 7555"/>
                  <a:gd name="connsiteY30" fmla="*/ 6182 h 6181"/>
                  <a:gd name="connsiteX31" fmla="*/ 3434 w 7555"/>
                  <a:gd name="connsiteY31" fmla="*/ 4980 h 6181"/>
                  <a:gd name="connsiteX32" fmla="*/ 3434 w 7555"/>
                  <a:gd name="connsiteY32" fmla="*/ 4980 h 6181"/>
                  <a:gd name="connsiteX33" fmla="*/ 3434 w 7555"/>
                  <a:gd name="connsiteY33" fmla="*/ 4980 h 6181"/>
                  <a:gd name="connsiteX34" fmla="*/ 3091 w 7555"/>
                  <a:gd name="connsiteY34" fmla="*/ 6182 h 6181"/>
                  <a:gd name="connsiteX35" fmla="*/ 3091 w 7555"/>
                  <a:gd name="connsiteY35" fmla="*/ 6182 h 6181"/>
                  <a:gd name="connsiteX36" fmla="*/ 7556 w 7555"/>
                  <a:gd name="connsiteY36" fmla="*/ 2576 h 6181"/>
                  <a:gd name="connsiteX37" fmla="*/ 7556 w 7555"/>
                  <a:gd name="connsiteY37" fmla="*/ 2576 h 6181"/>
                  <a:gd name="connsiteX38" fmla="*/ 7556 w 7555"/>
                  <a:gd name="connsiteY38" fmla="*/ 3091 h 6181"/>
                  <a:gd name="connsiteX39" fmla="*/ 7556 w 7555"/>
                  <a:gd name="connsiteY39" fmla="*/ 3091 h 6181"/>
                  <a:gd name="connsiteX40" fmla="*/ 7556 w 7555"/>
                  <a:gd name="connsiteY40" fmla="*/ 2576 h 6181"/>
                  <a:gd name="connsiteX41" fmla="*/ 7556 w 7555"/>
                  <a:gd name="connsiteY41" fmla="*/ 2576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555" h="6181">
                    <a:moveTo>
                      <a:pt x="3778" y="4980"/>
                    </a:moveTo>
                    <a:cubicBezTo>
                      <a:pt x="3606" y="4980"/>
                      <a:pt x="3606" y="4980"/>
                      <a:pt x="3606" y="4980"/>
                    </a:cubicBezTo>
                    <a:lnTo>
                      <a:pt x="3606" y="4980"/>
                    </a:lnTo>
                    <a:lnTo>
                      <a:pt x="3606" y="6182"/>
                    </a:lnTo>
                    <a:cubicBezTo>
                      <a:pt x="3606" y="6182"/>
                      <a:pt x="3606" y="6182"/>
                      <a:pt x="3263" y="6182"/>
                    </a:cubicBezTo>
                    <a:lnTo>
                      <a:pt x="3263" y="6182"/>
                    </a:lnTo>
                    <a:cubicBezTo>
                      <a:pt x="3263" y="6182"/>
                      <a:pt x="3263" y="6182"/>
                      <a:pt x="3263" y="6182"/>
                    </a:cubicBezTo>
                    <a:lnTo>
                      <a:pt x="3263" y="6182"/>
                    </a:lnTo>
                    <a:cubicBezTo>
                      <a:pt x="2748" y="6182"/>
                      <a:pt x="1889" y="6182"/>
                      <a:pt x="687" y="4980"/>
                    </a:cubicBezTo>
                    <a:lnTo>
                      <a:pt x="687" y="4980"/>
                    </a:lnTo>
                    <a:cubicBezTo>
                      <a:pt x="-172" y="3434"/>
                      <a:pt x="172" y="3091"/>
                      <a:pt x="0" y="2404"/>
                    </a:cubicBezTo>
                    <a:lnTo>
                      <a:pt x="0" y="2404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2404" y="0"/>
                      <a:pt x="2404" y="0"/>
                      <a:pt x="3606" y="0"/>
                    </a:cubicBezTo>
                    <a:lnTo>
                      <a:pt x="3606" y="0"/>
                    </a:lnTo>
                    <a:lnTo>
                      <a:pt x="4808" y="0"/>
                    </a:lnTo>
                    <a:lnTo>
                      <a:pt x="4808" y="0"/>
                    </a:lnTo>
                    <a:cubicBezTo>
                      <a:pt x="4980" y="0"/>
                      <a:pt x="5152" y="0"/>
                      <a:pt x="5152" y="0"/>
                    </a:cubicBezTo>
                    <a:lnTo>
                      <a:pt x="5152" y="0"/>
                    </a:lnTo>
                    <a:cubicBezTo>
                      <a:pt x="5667" y="172"/>
                      <a:pt x="5667" y="172"/>
                      <a:pt x="5838" y="172"/>
                    </a:cubicBezTo>
                    <a:lnTo>
                      <a:pt x="5838" y="172"/>
                    </a:lnTo>
                    <a:lnTo>
                      <a:pt x="5152" y="2919"/>
                    </a:lnTo>
                    <a:lnTo>
                      <a:pt x="6010" y="4293"/>
                    </a:lnTo>
                    <a:cubicBezTo>
                      <a:pt x="6697" y="3778"/>
                      <a:pt x="6869" y="3263"/>
                      <a:pt x="7040" y="2748"/>
                    </a:cubicBezTo>
                    <a:lnTo>
                      <a:pt x="7040" y="2748"/>
                    </a:lnTo>
                    <a:cubicBezTo>
                      <a:pt x="6525" y="5838"/>
                      <a:pt x="3434" y="6010"/>
                      <a:pt x="3434" y="6010"/>
                    </a:cubicBezTo>
                    <a:lnTo>
                      <a:pt x="3434" y="6010"/>
                    </a:lnTo>
                    <a:lnTo>
                      <a:pt x="3434" y="4980"/>
                    </a:lnTo>
                    <a:lnTo>
                      <a:pt x="3778" y="4980"/>
                    </a:lnTo>
                    <a:close/>
                    <a:moveTo>
                      <a:pt x="3091" y="6182"/>
                    </a:moveTo>
                    <a:lnTo>
                      <a:pt x="3434" y="4980"/>
                    </a:lnTo>
                    <a:cubicBezTo>
                      <a:pt x="3434" y="4980"/>
                      <a:pt x="3434" y="4980"/>
                      <a:pt x="3434" y="4980"/>
                    </a:cubicBezTo>
                    <a:lnTo>
                      <a:pt x="3434" y="4980"/>
                    </a:lnTo>
                    <a:lnTo>
                      <a:pt x="3091" y="6182"/>
                    </a:lnTo>
                    <a:lnTo>
                      <a:pt x="3091" y="6182"/>
                    </a:lnTo>
                    <a:close/>
                    <a:moveTo>
                      <a:pt x="7556" y="2576"/>
                    </a:moveTo>
                    <a:lnTo>
                      <a:pt x="7556" y="2576"/>
                    </a:lnTo>
                    <a:cubicBezTo>
                      <a:pt x="7556" y="2576"/>
                      <a:pt x="7556" y="2748"/>
                      <a:pt x="7556" y="3091"/>
                    </a:cubicBezTo>
                    <a:lnTo>
                      <a:pt x="7556" y="3091"/>
                    </a:lnTo>
                    <a:cubicBezTo>
                      <a:pt x="7556" y="2919"/>
                      <a:pt x="7556" y="2748"/>
                      <a:pt x="7556" y="2576"/>
                    </a:cubicBezTo>
                    <a:lnTo>
                      <a:pt x="7556" y="2576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9" name="图形 7">
              <a:extLst>
                <a:ext uri="{FF2B5EF4-FFF2-40B4-BE49-F238E27FC236}">
                  <a16:creationId xmlns:a16="http://schemas.microsoft.com/office/drawing/2014/main" xmlns="" id="{DE5E7585-7C59-4453-881B-DE8B6597C2D0}"/>
                </a:ext>
              </a:extLst>
            </p:cNvPr>
            <p:cNvGrpSpPr/>
            <p:nvPr/>
          </p:nvGrpSpPr>
          <p:grpSpPr>
            <a:xfrm>
              <a:off x="4208688" y="2807266"/>
              <a:ext cx="7040" cy="5838"/>
              <a:chOff x="4208688" y="2807266"/>
              <a:chExt cx="7040" cy="5838"/>
            </a:xfrm>
            <a:solidFill>
              <a:srgbClr val="8B0000"/>
            </a:solidFill>
          </p:grpSpPr>
          <p:sp>
            <p:nvSpPr>
              <p:cNvPr id="1327" name="任意多边形: 形状 1326">
                <a:extLst>
                  <a:ext uri="{FF2B5EF4-FFF2-40B4-BE49-F238E27FC236}">
                    <a16:creationId xmlns:a16="http://schemas.microsoft.com/office/drawing/2014/main" xmlns="" id="{DA03076F-9C69-4613-882C-34C2C4214E06}"/>
                  </a:ext>
                </a:extLst>
              </p:cNvPr>
              <p:cNvSpPr/>
              <p:nvPr/>
            </p:nvSpPr>
            <p:spPr>
              <a:xfrm>
                <a:off x="4211092" y="2808983"/>
                <a:ext cx="1202" cy="2575"/>
              </a:xfrm>
              <a:custGeom>
                <a:avLst/>
                <a:gdLst>
                  <a:gd name="connsiteX0" fmla="*/ 0 w 1202"/>
                  <a:gd name="connsiteY0" fmla="*/ 2576 h 2575"/>
                  <a:gd name="connsiteX1" fmla="*/ 1202 w 1202"/>
                  <a:gd name="connsiteY1" fmla="*/ 1202 h 2575"/>
                  <a:gd name="connsiteX2" fmla="*/ 0 w 1202"/>
                  <a:gd name="connsiteY2" fmla="*/ 0 h 2575"/>
                  <a:gd name="connsiteX3" fmla="*/ 0 w 1202"/>
                  <a:gd name="connsiteY3" fmla="*/ 1202 h 2575"/>
                  <a:gd name="connsiteX4" fmla="*/ 0 w 1202"/>
                  <a:gd name="connsiteY4" fmla="*/ 2576 h 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" h="2575">
                    <a:moveTo>
                      <a:pt x="0" y="2576"/>
                    </a:moveTo>
                    <a:lnTo>
                      <a:pt x="1202" y="1202"/>
                    </a:lnTo>
                    <a:lnTo>
                      <a:pt x="0" y="0"/>
                    </a:lnTo>
                    <a:lnTo>
                      <a:pt x="0" y="1202"/>
                    </a:lnTo>
                    <a:lnTo>
                      <a:pt x="0" y="2576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8" name="任意多边形: 形状 1327">
                <a:extLst>
                  <a:ext uri="{FF2B5EF4-FFF2-40B4-BE49-F238E27FC236}">
                    <a16:creationId xmlns:a16="http://schemas.microsoft.com/office/drawing/2014/main" xmlns="" id="{0DB44399-B89C-4737-BB92-801B7F97EC86}"/>
                  </a:ext>
                </a:extLst>
              </p:cNvPr>
              <p:cNvSpPr/>
              <p:nvPr/>
            </p:nvSpPr>
            <p:spPr>
              <a:xfrm>
                <a:off x="4208688" y="2807266"/>
                <a:ext cx="7040" cy="5838"/>
              </a:xfrm>
              <a:custGeom>
                <a:avLst/>
                <a:gdLst>
                  <a:gd name="connsiteX0" fmla="*/ 4121 w 7040"/>
                  <a:gd name="connsiteY0" fmla="*/ 5838 h 5838"/>
                  <a:gd name="connsiteX1" fmla="*/ 0 w 7040"/>
                  <a:gd name="connsiteY1" fmla="*/ 4121 h 5838"/>
                  <a:gd name="connsiteX2" fmla="*/ 0 w 7040"/>
                  <a:gd name="connsiteY2" fmla="*/ 2919 h 5838"/>
                  <a:gd name="connsiteX3" fmla="*/ 0 w 7040"/>
                  <a:gd name="connsiteY3" fmla="*/ 1717 h 5838"/>
                  <a:gd name="connsiteX4" fmla="*/ 4121 w 7040"/>
                  <a:gd name="connsiteY4" fmla="*/ 0 h 5838"/>
                  <a:gd name="connsiteX5" fmla="*/ 7040 w 7040"/>
                  <a:gd name="connsiteY5" fmla="*/ 2919 h 5838"/>
                  <a:gd name="connsiteX6" fmla="*/ 5323 w 7040"/>
                  <a:gd name="connsiteY6" fmla="*/ 4636 h 5838"/>
                  <a:gd name="connsiteX7" fmla="*/ 4121 w 7040"/>
                  <a:gd name="connsiteY7" fmla="*/ 5838 h 5838"/>
                  <a:gd name="connsiteX8" fmla="*/ 4121 w 7040"/>
                  <a:gd name="connsiteY8" fmla="*/ 5838 h 5838"/>
                  <a:gd name="connsiteX9" fmla="*/ 2404 w 7040"/>
                  <a:gd name="connsiteY9" fmla="*/ 4293 h 5838"/>
                  <a:gd name="connsiteX10" fmla="*/ 4808 w 7040"/>
                  <a:gd name="connsiteY10" fmla="*/ 4293 h 5838"/>
                  <a:gd name="connsiteX11" fmla="*/ 2404 w 7040"/>
                  <a:gd name="connsiteY11" fmla="*/ 4293 h 5838"/>
                  <a:gd name="connsiteX12" fmla="*/ 2404 w 7040"/>
                  <a:gd name="connsiteY12" fmla="*/ 4293 h 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0" h="5838">
                    <a:moveTo>
                      <a:pt x="4121" y="5838"/>
                    </a:moveTo>
                    <a:lnTo>
                      <a:pt x="0" y="4121"/>
                    </a:lnTo>
                    <a:lnTo>
                      <a:pt x="0" y="2919"/>
                    </a:lnTo>
                    <a:lnTo>
                      <a:pt x="0" y="1717"/>
                    </a:lnTo>
                    <a:lnTo>
                      <a:pt x="4121" y="0"/>
                    </a:lnTo>
                    <a:lnTo>
                      <a:pt x="7040" y="2919"/>
                    </a:lnTo>
                    <a:lnTo>
                      <a:pt x="5323" y="4636"/>
                    </a:lnTo>
                    <a:lnTo>
                      <a:pt x="4121" y="5838"/>
                    </a:lnTo>
                    <a:lnTo>
                      <a:pt x="4121" y="5838"/>
                    </a:lnTo>
                    <a:close/>
                    <a:moveTo>
                      <a:pt x="2404" y="4293"/>
                    </a:moveTo>
                    <a:lnTo>
                      <a:pt x="4808" y="4293"/>
                    </a:lnTo>
                    <a:lnTo>
                      <a:pt x="2404" y="4293"/>
                    </a:lnTo>
                    <a:lnTo>
                      <a:pt x="2404" y="4293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0" name="图形 7">
              <a:extLst>
                <a:ext uri="{FF2B5EF4-FFF2-40B4-BE49-F238E27FC236}">
                  <a16:creationId xmlns:a16="http://schemas.microsoft.com/office/drawing/2014/main" xmlns="" id="{700DD455-5A46-4EEB-9D4F-2E28F7194A05}"/>
                </a:ext>
              </a:extLst>
            </p:cNvPr>
            <p:cNvGrpSpPr/>
            <p:nvPr/>
          </p:nvGrpSpPr>
          <p:grpSpPr>
            <a:xfrm>
              <a:off x="4189799" y="2862387"/>
              <a:ext cx="6009" cy="6181"/>
              <a:chOff x="4189799" y="2862387"/>
              <a:chExt cx="6009" cy="6181"/>
            </a:xfrm>
            <a:solidFill>
              <a:srgbClr val="8B0000"/>
            </a:solidFill>
          </p:grpSpPr>
          <p:sp>
            <p:nvSpPr>
              <p:cNvPr id="1325" name="任意多边形: 形状 1324">
                <a:extLst>
                  <a:ext uri="{FF2B5EF4-FFF2-40B4-BE49-F238E27FC236}">
                    <a16:creationId xmlns:a16="http://schemas.microsoft.com/office/drawing/2014/main" xmlns="" id="{88D32E23-552F-401C-9018-B1EAA93D8016}"/>
                  </a:ext>
                </a:extLst>
              </p:cNvPr>
              <p:cNvSpPr/>
              <p:nvPr/>
            </p:nvSpPr>
            <p:spPr>
              <a:xfrm>
                <a:off x="4192375" y="2864963"/>
                <a:ext cx="1201" cy="1202"/>
              </a:xfrm>
              <a:custGeom>
                <a:avLst/>
                <a:gdLst>
                  <a:gd name="connsiteX0" fmla="*/ 0 w 1201"/>
                  <a:gd name="connsiteY0" fmla="*/ 1202 h 1202"/>
                  <a:gd name="connsiteX1" fmla="*/ 1202 w 1201"/>
                  <a:gd name="connsiteY1" fmla="*/ 0 h 1202"/>
                  <a:gd name="connsiteX2" fmla="*/ 0 w 1201"/>
                  <a:gd name="connsiteY2" fmla="*/ 0 h 1202"/>
                  <a:gd name="connsiteX3" fmla="*/ 0 w 1201"/>
                  <a:gd name="connsiteY3" fmla="*/ 1202 h 1202"/>
                  <a:gd name="connsiteX4" fmla="*/ 0 w 1201"/>
                  <a:gd name="connsiteY4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" h="1202">
                    <a:moveTo>
                      <a:pt x="0" y="1202"/>
                    </a:moveTo>
                    <a:cubicBezTo>
                      <a:pt x="1202" y="1202"/>
                      <a:pt x="1202" y="0"/>
                      <a:pt x="1202" y="0"/>
                    </a:cubicBezTo>
                    <a:cubicBezTo>
                      <a:pt x="1202" y="0"/>
                      <a:pt x="1202" y="0"/>
                      <a:pt x="0" y="0"/>
                    </a:cubicBez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6" name="任意多边形: 形状 1325">
                <a:extLst>
                  <a:ext uri="{FF2B5EF4-FFF2-40B4-BE49-F238E27FC236}">
                    <a16:creationId xmlns:a16="http://schemas.microsoft.com/office/drawing/2014/main" xmlns="" id="{94DC195A-DCDE-4F38-B99E-E43AA6AAACCF}"/>
                  </a:ext>
                </a:extLst>
              </p:cNvPr>
              <p:cNvSpPr/>
              <p:nvPr/>
            </p:nvSpPr>
            <p:spPr>
              <a:xfrm>
                <a:off x="4189799" y="2862387"/>
                <a:ext cx="6009" cy="6181"/>
              </a:xfrm>
              <a:custGeom>
                <a:avLst/>
                <a:gdLst>
                  <a:gd name="connsiteX0" fmla="*/ 0 w 6009"/>
                  <a:gd name="connsiteY0" fmla="*/ 6182 h 6181"/>
                  <a:gd name="connsiteX1" fmla="*/ 0 w 6009"/>
                  <a:gd name="connsiteY1" fmla="*/ 3778 h 6181"/>
                  <a:gd name="connsiteX2" fmla="*/ 0 w 6009"/>
                  <a:gd name="connsiteY2" fmla="*/ 0 h 6181"/>
                  <a:gd name="connsiteX3" fmla="*/ 2404 w 6009"/>
                  <a:gd name="connsiteY3" fmla="*/ 0 h 6181"/>
                  <a:gd name="connsiteX4" fmla="*/ 3606 w 6009"/>
                  <a:gd name="connsiteY4" fmla="*/ 0 h 6181"/>
                  <a:gd name="connsiteX5" fmla="*/ 3606 w 6009"/>
                  <a:gd name="connsiteY5" fmla="*/ 0 h 6181"/>
                  <a:gd name="connsiteX6" fmla="*/ 6010 w 6009"/>
                  <a:gd name="connsiteY6" fmla="*/ 0 h 6181"/>
                  <a:gd name="connsiteX7" fmla="*/ 6010 w 6009"/>
                  <a:gd name="connsiteY7" fmla="*/ 2404 h 6181"/>
                  <a:gd name="connsiteX8" fmla="*/ 2232 w 6009"/>
                  <a:gd name="connsiteY8" fmla="*/ 6182 h 6181"/>
                  <a:gd name="connsiteX9" fmla="*/ 2232 w 6009"/>
                  <a:gd name="connsiteY9" fmla="*/ 6182 h 6181"/>
                  <a:gd name="connsiteX10" fmla="*/ 0 w 6009"/>
                  <a:gd name="connsiteY10" fmla="*/ 6182 h 6181"/>
                  <a:gd name="connsiteX11" fmla="*/ 0 w 6009"/>
                  <a:gd name="connsiteY11" fmla="*/ 6182 h 6181"/>
                  <a:gd name="connsiteX12" fmla="*/ 2576 w 6009"/>
                  <a:gd name="connsiteY12" fmla="*/ 2404 h 6181"/>
                  <a:gd name="connsiteX13" fmla="*/ 2576 w 6009"/>
                  <a:gd name="connsiteY13" fmla="*/ 1202 h 6181"/>
                  <a:gd name="connsiteX14" fmla="*/ 2576 w 6009"/>
                  <a:gd name="connsiteY14" fmla="*/ 2404 h 6181"/>
                  <a:gd name="connsiteX15" fmla="*/ 2576 w 6009"/>
                  <a:gd name="connsiteY15" fmla="*/ 2404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09" h="6181">
                    <a:moveTo>
                      <a:pt x="0" y="6182"/>
                    </a:moveTo>
                    <a:lnTo>
                      <a:pt x="0" y="3778"/>
                    </a:lnTo>
                    <a:lnTo>
                      <a:pt x="0" y="0"/>
                    </a:lnTo>
                    <a:lnTo>
                      <a:pt x="2404" y="0"/>
                    </a:lnTo>
                    <a:cubicBezTo>
                      <a:pt x="3606" y="0"/>
                      <a:pt x="3606" y="0"/>
                      <a:pt x="3606" y="0"/>
                    </a:cubicBezTo>
                    <a:lnTo>
                      <a:pt x="3606" y="0"/>
                    </a:lnTo>
                    <a:lnTo>
                      <a:pt x="6010" y="0"/>
                    </a:lnTo>
                    <a:lnTo>
                      <a:pt x="6010" y="2404"/>
                    </a:lnTo>
                    <a:cubicBezTo>
                      <a:pt x="6010" y="2404"/>
                      <a:pt x="5838" y="5838"/>
                      <a:pt x="2232" y="6182"/>
                    </a:cubicBezTo>
                    <a:lnTo>
                      <a:pt x="2232" y="6182"/>
                    </a:lnTo>
                    <a:lnTo>
                      <a:pt x="0" y="6182"/>
                    </a:lnTo>
                    <a:lnTo>
                      <a:pt x="0" y="6182"/>
                    </a:lnTo>
                    <a:close/>
                    <a:moveTo>
                      <a:pt x="2576" y="2404"/>
                    </a:moveTo>
                    <a:lnTo>
                      <a:pt x="2576" y="1202"/>
                    </a:lnTo>
                    <a:lnTo>
                      <a:pt x="2576" y="2404"/>
                    </a:lnTo>
                    <a:lnTo>
                      <a:pt x="2576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1" name="图形 7">
              <a:extLst>
                <a:ext uri="{FF2B5EF4-FFF2-40B4-BE49-F238E27FC236}">
                  <a16:creationId xmlns:a16="http://schemas.microsoft.com/office/drawing/2014/main" xmlns="" id="{B065E0E6-F1CB-4AFB-AB05-5AEE7DB91EA9}"/>
                </a:ext>
              </a:extLst>
            </p:cNvPr>
            <p:cNvGrpSpPr/>
            <p:nvPr/>
          </p:nvGrpSpPr>
          <p:grpSpPr>
            <a:xfrm>
              <a:off x="4153567" y="2901875"/>
              <a:ext cx="4808" cy="1208"/>
              <a:chOff x="4153567" y="2901875"/>
              <a:chExt cx="4808" cy="1208"/>
            </a:xfrm>
            <a:solidFill>
              <a:srgbClr val="8B0000"/>
            </a:solidFill>
          </p:grpSpPr>
          <p:sp>
            <p:nvSpPr>
              <p:cNvPr id="1323" name="任意多边形: 形状 1322">
                <a:extLst>
                  <a:ext uri="{FF2B5EF4-FFF2-40B4-BE49-F238E27FC236}">
                    <a16:creationId xmlns:a16="http://schemas.microsoft.com/office/drawing/2014/main" xmlns="" id="{C9DDE1C2-646C-4FFB-BBA0-0AFFB55B2460}"/>
                  </a:ext>
                </a:extLst>
              </p:cNvPr>
              <p:cNvSpPr/>
              <p:nvPr/>
            </p:nvSpPr>
            <p:spPr>
              <a:xfrm>
                <a:off x="4155971" y="2901875"/>
                <a:ext cx="17171" cy="1208"/>
              </a:xfrm>
              <a:custGeom>
                <a:avLst/>
                <a:gdLst>
                  <a:gd name="connsiteX0" fmla="*/ 0 w 17171"/>
                  <a:gd name="connsiteY0" fmla="*/ 1209 h 1208"/>
                  <a:gd name="connsiteX1" fmla="*/ 0 w 17171"/>
                  <a:gd name="connsiteY1" fmla="*/ 7 h 1208"/>
                  <a:gd name="connsiteX2" fmla="*/ 0 w 17171"/>
                  <a:gd name="connsiteY2" fmla="*/ 1209 h 1208"/>
                  <a:gd name="connsiteX3" fmla="*/ 0 w 17171"/>
                  <a:gd name="connsiteY3" fmla="*/ 1209 h 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1" h="1208">
                    <a:moveTo>
                      <a:pt x="0" y="1209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-165"/>
                      <a:pt x="0" y="1209"/>
                    </a:cubicBezTo>
                    <a:lnTo>
                      <a:pt x="0" y="120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4" name="任意多边形: 形状 1323">
                <a:extLst>
                  <a:ext uri="{FF2B5EF4-FFF2-40B4-BE49-F238E27FC236}">
                    <a16:creationId xmlns:a16="http://schemas.microsoft.com/office/drawing/2014/main" xmlns="" id="{47E685D9-F476-4BD6-9581-1800483D48FC}"/>
                  </a:ext>
                </a:extLst>
              </p:cNvPr>
              <p:cNvSpPr/>
              <p:nvPr/>
            </p:nvSpPr>
            <p:spPr>
              <a:xfrm>
                <a:off x="4153567" y="2901882"/>
                <a:ext cx="4808" cy="1202"/>
              </a:xfrm>
              <a:custGeom>
                <a:avLst/>
                <a:gdLst>
                  <a:gd name="connsiteX0" fmla="*/ 0 w 4808"/>
                  <a:gd name="connsiteY0" fmla="*/ 1202 h 1202"/>
                  <a:gd name="connsiteX1" fmla="*/ 0 w 4808"/>
                  <a:gd name="connsiteY1" fmla="*/ 0 h 1202"/>
                  <a:gd name="connsiteX2" fmla="*/ 0 w 4808"/>
                  <a:gd name="connsiteY2" fmla="*/ 0 h 1202"/>
                  <a:gd name="connsiteX3" fmla="*/ 4808 w 4808"/>
                  <a:gd name="connsiteY3" fmla="*/ 0 h 1202"/>
                  <a:gd name="connsiteX4" fmla="*/ 4808 w 4808"/>
                  <a:gd name="connsiteY4" fmla="*/ 1202 h 1202"/>
                  <a:gd name="connsiteX5" fmla="*/ 4808 w 4808"/>
                  <a:gd name="connsiteY5" fmla="*/ 1202 h 1202"/>
                  <a:gd name="connsiteX6" fmla="*/ 0 w 4808"/>
                  <a:gd name="connsiteY6" fmla="*/ 1202 h 1202"/>
                  <a:gd name="connsiteX7" fmla="*/ 0 w 4808"/>
                  <a:gd name="connsiteY7" fmla="*/ 1202 h 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8" h="1202">
                    <a:moveTo>
                      <a:pt x="0" y="1202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4808" y="0"/>
                    </a:lnTo>
                    <a:cubicBezTo>
                      <a:pt x="4808" y="0"/>
                      <a:pt x="4808" y="0"/>
                      <a:pt x="4808" y="1202"/>
                    </a:cubicBezTo>
                    <a:lnTo>
                      <a:pt x="4808" y="1202"/>
                    </a:lnTo>
                    <a:lnTo>
                      <a:pt x="0" y="1202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2" name="图形 7">
              <a:extLst>
                <a:ext uri="{FF2B5EF4-FFF2-40B4-BE49-F238E27FC236}">
                  <a16:creationId xmlns:a16="http://schemas.microsoft.com/office/drawing/2014/main" xmlns="" id="{9270E4BE-2A9B-447A-AB44-7FE2761FEBAF}"/>
                </a:ext>
              </a:extLst>
            </p:cNvPr>
            <p:cNvGrpSpPr/>
            <p:nvPr/>
          </p:nvGrpSpPr>
          <p:grpSpPr>
            <a:xfrm>
              <a:off x="3122241" y="2088635"/>
              <a:ext cx="1444646" cy="1022911"/>
              <a:chOff x="3122241" y="2088635"/>
              <a:chExt cx="1444646" cy="1022911"/>
            </a:xfrm>
            <a:solidFill>
              <a:srgbClr val="8B0000"/>
            </a:solidFill>
          </p:grpSpPr>
          <p:sp>
            <p:nvSpPr>
              <p:cNvPr id="1321" name="任意多边形: 形状 1320">
                <a:extLst>
                  <a:ext uri="{FF2B5EF4-FFF2-40B4-BE49-F238E27FC236}">
                    <a16:creationId xmlns:a16="http://schemas.microsoft.com/office/drawing/2014/main" xmlns="" id="{5DE1A310-49FA-4C84-BF1F-B62D54DB1FE5}"/>
                  </a:ext>
                </a:extLst>
              </p:cNvPr>
              <p:cNvSpPr/>
              <p:nvPr/>
            </p:nvSpPr>
            <p:spPr>
              <a:xfrm>
                <a:off x="3123593" y="2090130"/>
                <a:ext cx="1437349" cy="1020013"/>
              </a:xfrm>
              <a:custGeom>
                <a:avLst/>
                <a:gdLst>
                  <a:gd name="connsiteX0" fmla="*/ 705260 w 1437349"/>
                  <a:gd name="connsiteY0" fmla="*/ 980033 h 1020013"/>
                  <a:gd name="connsiteX1" fmla="*/ 695987 w 1437349"/>
                  <a:gd name="connsiteY1" fmla="*/ 974195 h 1020013"/>
                  <a:gd name="connsiteX2" fmla="*/ 693068 w 1437349"/>
                  <a:gd name="connsiteY2" fmla="*/ 974195 h 1020013"/>
                  <a:gd name="connsiteX3" fmla="*/ 677270 w 1437349"/>
                  <a:gd name="connsiteY3" fmla="*/ 969043 h 1020013"/>
                  <a:gd name="connsiteX4" fmla="*/ 673664 w 1437349"/>
                  <a:gd name="connsiteY4" fmla="*/ 956852 h 1020013"/>
                  <a:gd name="connsiteX5" fmla="*/ 674522 w 1437349"/>
                  <a:gd name="connsiteY5" fmla="*/ 947064 h 1020013"/>
                  <a:gd name="connsiteX6" fmla="*/ 673664 w 1437349"/>
                  <a:gd name="connsiteY6" fmla="*/ 938821 h 1020013"/>
                  <a:gd name="connsiteX7" fmla="*/ 657866 w 1437349"/>
                  <a:gd name="connsiteY7" fmla="*/ 934872 h 1020013"/>
                  <a:gd name="connsiteX8" fmla="*/ 648422 w 1437349"/>
                  <a:gd name="connsiteY8" fmla="*/ 925427 h 1020013"/>
                  <a:gd name="connsiteX9" fmla="*/ 640523 w 1437349"/>
                  <a:gd name="connsiteY9" fmla="*/ 923882 h 1020013"/>
                  <a:gd name="connsiteX10" fmla="*/ 632624 w 1437349"/>
                  <a:gd name="connsiteY10" fmla="*/ 930236 h 1020013"/>
                  <a:gd name="connsiteX11" fmla="*/ 625583 w 1437349"/>
                  <a:gd name="connsiteY11" fmla="*/ 939680 h 1020013"/>
                  <a:gd name="connsiteX12" fmla="*/ 617684 w 1437349"/>
                  <a:gd name="connsiteY12" fmla="*/ 939680 h 1020013"/>
                  <a:gd name="connsiteX13" fmla="*/ 612533 w 1437349"/>
                  <a:gd name="connsiteY13" fmla="*/ 942771 h 1020013"/>
                  <a:gd name="connsiteX14" fmla="*/ 603089 w 1437349"/>
                  <a:gd name="connsiteY14" fmla="*/ 943973 h 1020013"/>
                  <a:gd name="connsiteX15" fmla="*/ 597594 w 1437349"/>
                  <a:gd name="connsiteY15" fmla="*/ 946720 h 1020013"/>
                  <a:gd name="connsiteX16" fmla="*/ 593988 w 1437349"/>
                  <a:gd name="connsiteY16" fmla="*/ 943629 h 1020013"/>
                  <a:gd name="connsiteX17" fmla="*/ 587634 w 1437349"/>
                  <a:gd name="connsiteY17" fmla="*/ 942084 h 1020013"/>
                  <a:gd name="connsiteX18" fmla="*/ 582998 w 1437349"/>
                  <a:gd name="connsiteY18" fmla="*/ 945175 h 1020013"/>
                  <a:gd name="connsiteX19" fmla="*/ 576644 w 1437349"/>
                  <a:gd name="connsiteY19" fmla="*/ 940539 h 1020013"/>
                  <a:gd name="connsiteX20" fmla="*/ 571150 w 1437349"/>
                  <a:gd name="connsiteY20" fmla="*/ 941741 h 1020013"/>
                  <a:gd name="connsiteX21" fmla="*/ 564453 w 1437349"/>
                  <a:gd name="connsiteY21" fmla="*/ 948094 h 1020013"/>
                  <a:gd name="connsiteX22" fmla="*/ 556554 w 1437349"/>
                  <a:gd name="connsiteY22" fmla="*/ 947751 h 1020013"/>
                  <a:gd name="connsiteX23" fmla="*/ 548311 w 1437349"/>
                  <a:gd name="connsiteY23" fmla="*/ 948953 h 1020013"/>
                  <a:gd name="connsiteX24" fmla="*/ 544362 w 1437349"/>
                  <a:gd name="connsiteY24" fmla="*/ 960801 h 1020013"/>
                  <a:gd name="connsiteX25" fmla="*/ 544362 w 1437349"/>
                  <a:gd name="connsiteY25" fmla="*/ 974538 h 1020013"/>
                  <a:gd name="connsiteX26" fmla="*/ 546251 w 1437349"/>
                  <a:gd name="connsiteY26" fmla="*/ 982437 h 1020013"/>
                  <a:gd name="connsiteX27" fmla="*/ 543503 w 1437349"/>
                  <a:gd name="connsiteY27" fmla="*/ 987932 h 1020013"/>
                  <a:gd name="connsiteX28" fmla="*/ 538523 w 1437349"/>
                  <a:gd name="connsiteY28" fmla="*/ 986730 h 1020013"/>
                  <a:gd name="connsiteX29" fmla="*/ 533029 w 1437349"/>
                  <a:gd name="connsiteY29" fmla="*/ 983124 h 1020013"/>
                  <a:gd name="connsiteX30" fmla="*/ 532170 w 1437349"/>
                  <a:gd name="connsiteY30" fmla="*/ 978316 h 1020013"/>
                  <a:gd name="connsiteX31" fmla="*/ 536291 w 1437349"/>
                  <a:gd name="connsiteY31" fmla="*/ 969730 h 1020013"/>
                  <a:gd name="connsiteX32" fmla="*/ 534402 w 1437349"/>
                  <a:gd name="connsiteY32" fmla="*/ 964235 h 1020013"/>
                  <a:gd name="connsiteX33" fmla="*/ 529938 w 1437349"/>
                  <a:gd name="connsiteY33" fmla="*/ 968013 h 1020013"/>
                  <a:gd name="connsiteX34" fmla="*/ 520837 w 1437349"/>
                  <a:gd name="connsiteY34" fmla="*/ 975740 h 1020013"/>
                  <a:gd name="connsiteX35" fmla="*/ 512251 w 1437349"/>
                  <a:gd name="connsiteY35" fmla="*/ 976599 h 1020013"/>
                  <a:gd name="connsiteX36" fmla="*/ 506756 w 1437349"/>
                  <a:gd name="connsiteY36" fmla="*/ 971104 h 1020013"/>
                  <a:gd name="connsiteX37" fmla="*/ 505554 w 1437349"/>
                  <a:gd name="connsiteY37" fmla="*/ 963548 h 1020013"/>
                  <a:gd name="connsiteX38" fmla="*/ 500059 w 1437349"/>
                  <a:gd name="connsiteY38" fmla="*/ 958054 h 1020013"/>
                  <a:gd name="connsiteX39" fmla="*/ 486665 w 1437349"/>
                  <a:gd name="connsiteY39" fmla="*/ 953761 h 1020013"/>
                  <a:gd name="connsiteX40" fmla="*/ 490271 w 1437349"/>
                  <a:gd name="connsiteY40" fmla="*/ 943973 h 1020013"/>
                  <a:gd name="connsiteX41" fmla="*/ 495079 w 1437349"/>
                  <a:gd name="connsiteY41" fmla="*/ 932468 h 1020013"/>
                  <a:gd name="connsiteX42" fmla="*/ 491130 w 1437349"/>
                  <a:gd name="connsiteY42" fmla="*/ 922680 h 1020013"/>
                  <a:gd name="connsiteX43" fmla="*/ 483231 w 1437349"/>
                  <a:gd name="connsiteY43" fmla="*/ 914781 h 1020013"/>
                  <a:gd name="connsiteX44" fmla="*/ 482888 w 1437349"/>
                  <a:gd name="connsiteY44" fmla="*/ 903448 h 1020013"/>
                  <a:gd name="connsiteX45" fmla="*/ 475675 w 1437349"/>
                  <a:gd name="connsiteY45" fmla="*/ 890741 h 1020013"/>
                  <a:gd name="connsiteX46" fmla="*/ 462625 w 1437349"/>
                  <a:gd name="connsiteY46" fmla="*/ 896236 h 1020013"/>
                  <a:gd name="connsiteX47" fmla="*/ 456787 w 1437349"/>
                  <a:gd name="connsiteY47" fmla="*/ 899327 h 1020013"/>
                  <a:gd name="connsiteX48" fmla="*/ 459191 w 1437349"/>
                  <a:gd name="connsiteY48" fmla="*/ 889024 h 1020013"/>
                  <a:gd name="connsiteX49" fmla="*/ 456443 w 1437349"/>
                  <a:gd name="connsiteY49" fmla="*/ 878721 h 1020013"/>
                  <a:gd name="connsiteX50" fmla="*/ 460736 w 1437349"/>
                  <a:gd name="connsiteY50" fmla="*/ 870822 h 1020013"/>
                  <a:gd name="connsiteX51" fmla="*/ 465029 w 1437349"/>
                  <a:gd name="connsiteY51" fmla="*/ 861721 h 1020013"/>
                  <a:gd name="connsiteX52" fmla="*/ 468635 w 1437349"/>
                  <a:gd name="connsiteY52" fmla="*/ 855883 h 1020013"/>
                  <a:gd name="connsiteX53" fmla="*/ 473443 w 1437349"/>
                  <a:gd name="connsiteY53" fmla="*/ 853479 h 1020013"/>
                  <a:gd name="connsiteX54" fmla="*/ 477049 w 1437349"/>
                  <a:gd name="connsiteY54" fmla="*/ 846782 h 1020013"/>
                  <a:gd name="connsiteX55" fmla="*/ 486837 w 1437349"/>
                  <a:gd name="connsiteY55" fmla="*/ 841287 h 1020013"/>
                  <a:gd name="connsiteX56" fmla="*/ 488039 w 1437349"/>
                  <a:gd name="connsiteY56" fmla="*/ 834590 h 1020013"/>
                  <a:gd name="connsiteX57" fmla="*/ 492847 w 1437349"/>
                  <a:gd name="connsiteY57" fmla="*/ 829438 h 1020013"/>
                  <a:gd name="connsiteX58" fmla="*/ 496453 w 1437349"/>
                  <a:gd name="connsiteY58" fmla="*/ 818792 h 1020013"/>
                  <a:gd name="connsiteX59" fmla="*/ 500402 w 1437349"/>
                  <a:gd name="connsiteY59" fmla="*/ 795954 h 1020013"/>
                  <a:gd name="connsiteX60" fmla="*/ 494908 w 1437349"/>
                  <a:gd name="connsiteY60" fmla="*/ 786853 h 1020013"/>
                  <a:gd name="connsiteX61" fmla="*/ 490615 w 1437349"/>
                  <a:gd name="connsiteY61" fmla="*/ 771914 h 1020013"/>
                  <a:gd name="connsiteX62" fmla="*/ 484776 w 1437349"/>
                  <a:gd name="connsiteY62" fmla="*/ 756974 h 1020013"/>
                  <a:gd name="connsiteX63" fmla="*/ 476877 w 1437349"/>
                  <a:gd name="connsiteY63" fmla="*/ 761267 h 1020013"/>
                  <a:gd name="connsiteX64" fmla="*/ 471382 w 1437349"/>
                  <a:gd name="connsiteY64" fmla="*/ 770712 h 1020013"/>
                  <a:gd name="connsiteX65" fmla="*/ 467776 w 1437349"/>
                  <a:gd name="connsiteY65" fmla="*/ 775863 h 1020013"/>
                  <a:gd name="connsiteX66" fmla="*/ 461251 w 1437349"/>
                  <a:gd name="connsiteY66" fmla="*/ 777408 h 1020013"/>
                  <a:gd name="connsiteX67" fmla="*/ 456615 w 1437349"/>
                  <a:gd name="connsiteY67" fmla="*/ 776035 h 1020013"/>
                  <a:gd name="connsiteX68" fmla="*/ 451635 w 1437349"/>
                  <a:gd name="connsiteY68" fmla="*/ 770883 h 1020013"/>
                  <a:gd name="connsiteX69" fmla="*/ 440645 w 1437349"/>
                  <a:gd name="connsiteY69" fmla="*/ 764873 h 1020013"/>
                  <a:gd name="connsiteX70" fmla="*/ 422443 w 1437349"/>
                  <a:gd name="connsiteY70" fmla="*/ 764873 h 1020013"/>
                  <a:gd name="connsiteX71" fmla="*/ 414201 w 1437349"/>
                  <a:gd name="connsiteY71" fmla="*/ 771570 h 1020013"/>
                  <a:gd name="connsiteX72" fmla="*/ 397716 w 1437349"/>
                  <a:gd name="connsiteY72" fmla="*/ 779469 h 1020013"/>
                  <a:gd name="connsiteX73" fmla="*/ 385524 w 1437349"/>
                  <a:gd name="connsiteY73" fmla="*/ 785822 h 1020013"/>
                  <a:gd name="connsiteX74" fmla="*/ 377626 w 1437349"/>
                  <a:gd name="connsiteY74" fmla="*/ 797671 h 1020013"/>
                  <a:gd name="connsiteX75" fmla="*/ 366121 w 1437349"/>
                  <a:gd name="connsiteY75" fmla="*/ 800075 h 1020013"/>
                  <a:gd name="connsiteX76" fmla="*/ 346030 w 1437349"/>
                  <a:gd name="connsiteY76" fmla="*/ 800075 h 1020013"/>
                  <a:gd name="connsiteX77" fmla="*/ 342595 w 1437349"/>
                  <a:gd name="connsiteY77" fmla="*/ 800075 h 1020013"/>
                  <a:gd name="connsiteX78" fmla="*/ 338646 w 1437349"/>
                  <a:gd name="connsiteY78" fmla="*/ 795610 h 1020013"/>
                  <a:gd name="connsiteX79" fmla="*/ 337444 w 1437349"/>
                  <a:gd name="connsiteY79" fmla="*/ 779812 h 1020013"/>
                  <a:gd name="connsiteX80" fmla="*/ 333838 w 1437349"/>
                  <a:gd name="connsiteY80" fmla="*/ 777752 h 1020013"/>
                  <a:gd name="connsiteX81" fmla="*/ 330232 w 1437349"/>
                  <a:gd name="connsiteY81" fmla="*/ 772600 h 1020013"/>
                  <a:gd name="connsiteX82" fmla="*/ 329030 w 1437349"/>
                  <a:gd name="connsiteY82" fmla="*/ 761095 h 1020013"/>
                  <a:gd name="connsiteX83" fmla="*/ 321990 w 1437349"/>
                  <a:gd name="connsiteY83" fmla="*/ 757489 h 1020013"/>
                  <a:gd name="connsiteX84" fmla="*/ 314434 w 1437349"/>
                  <a:gd name="connsiteY84" fmla="*/ 759893 h 1020013"/>
                  <a:gd name="connsiteX85" fmla="*/ 303788 w 1437349"/>
                  <a:gd name="connsiteY85" fmla="*/ 752853 h 1020013"/>
                  <a:gd name="connsiteX86" fmla="*/ 284556 w 1437349"/>
                  <a:gd name="connsiteY86" fmla="*/ 754742 h 1020013"/>
                  <a:gd name="connsiteX87" fmla="*/ 277000 w 1437349"/>
                  <a:gd name="connsiteY87" fmla="*/ 769338 h 1020013"/>
                  <a:gd name="connsiteX88" fmla="*/ 269444 w 1437349"/>
                  <a:gd name="connsiteY88" fmla="*/ 778439 h 1020013"/>
                  <a:gd name="connsiteX89" fmla="*/ 266182 w 1437349"/>
                  <a:gd name="connsiteY89" fmla="*/ 773974 h 1020013"/>
                  <a:gd name="connsiteX90" fmla="*/ 264808 w 1437349"/>
                  <a:gd name="connsiteY90" fmla="*/ 762297 h 1020013"/>
                  <a:gd name="connsiteX91" fmla="*/ 256566 w 1437349"/>
                  <a:gd name="connsiteY91" fmla="*/ 759206 h 1020013"/>
                  <a:gd name="connsiteX92" fmla="*/ 250556 w 1437349"/>
                  <a:gd name="connsiteY92" fmla="*/ 761954 h 1020013"/>
                  <a:gd name="connsiteX93" fmla="*/ 246435 w 1437349"/>
                  <a:gd name="connsiteY93" fmla="*/ 762641 h 1020013"/>
                  <a:gd name="connsiteX94" fmla="*/ 244374 w 1437349"/>
                  <a:gd name="connsiteY94" fmla="*/ 759893 h 1020013"/>
                  <a:gd name="connsiteX95" fmla="*/ 237334 w 1437349"/>
                  <a:gd name="connsiteY95" fmla="*/ 760237 h 1020013"/>
                  <a:gd name="connsiteX96" fmla="*/ 225485 w 1437349"/>
                  <a:gd name="connsiteY96" fmla="*/ 760237 h 1020013"/>
                  <a:gd name="connsiteX97" fmla="*/ 215182 w 1437349"/>
                  <a:gd name="connsiteY97" fmla="*/ 758691 h 1020013"/>
                  <a:gd name="connsiteX98" fmla="*/ 204879 w 1437349"/>
                  <a:gd name="connsiteY98" fmla="*/ 753540 h 1020013"/>
                  <a:gd name="connsiteX99" fmla="*/ 198526 w 1437349"/>
                  <a:gd name="connsiteY99" fmla="*/ 750449 h 1020013"/>
                  <a:gd name="connsiteX100" fmla="*/ 194233 w 1437349"/>
                  <a:gd name="connsiteY100" fmla="*/ 744095 h 1020013"/>
                  <a:gd name="connsiteX101" fmla="*/ 189082 w 1437349"/>
                  <a:gd name="connsiteY101" fmla="*/ 740489 h 1020013"/>
                  <a:gd name="connsiteX102" fmla="*/ 182385 w 1437349"/>
                  <a:gd name="connsiteY102" fmla="*/ 736197 h 1020013"/>
                  <a:gd name="connsiteX103" fmla="*/ 176031 w 1437349"/>
                  <a:gd name="connsiteY103" fmla="*/ 728641 h 1020013"/>
                  <a:gd name="connsiteX104" fmla="*/ 164698 w 1437349"/>
                  <a:gd name="connsiteY104" fmla="*/ 717651 h 1020013"/>
                  <a:gd name="connsiteX105" fmla="*/ 160748 w 1437349"/>
                  <a:gd name="connsiteY105" fmla="*/ 708550 h 1020013"/>
                  <a:gd name="connsiteX106" fmla="*/ 147354 w 1437349"/>
                  <a:gd name="connsiteY106" fmla="*/ 705459 h 1020013"/>
                  <a:gd name="connsiteX107" fmla="*/ 136708 w 1437349"/>
                  <a:gd name="connsiteY107" fmla="*/ 693611 h 1020013"/>
                  <a:gd name="connsiteX108" fmla="*/ 129153 w 1437349"/>
                  <a:gd name="connsiteY108" fmla="*/ 683823 h 1020013"/>
                  <a:gd name="connsiteX109" fmla="*/ 120567 w 1437349"/>
                  <a:gd name="connsiteY109" fmla="*/ 673177 h 1020013"/>
                  <a:gd name="connsiteX110" fmla="*/ 108718 w 1437349"/>
                  <a:gd name="connsiteY110" fmla="*/ 675409 h 1020013"/>
                  <a:gd name="connsiteX111" fmla="*/ 94638 w 1437349"/>
                  <a:gd name="connsiteY111" fmla="*/ 675581 h 1020013"/>
                  <a:gd name="connsiteX112" fmla="*/ 89486 w 1437349"/>
                  <a:gd name="connsiteY112" fmla="*/ 667682 h 1020013"/>
                  <a:gd name="connsiteX113" fmla="*/ 86052 w 1437349"/>
                  <a:gd name="connsiteY113" fmla="*/ 665278 h 1020013"/>
                  <a:gd name="connsiteX114" fmla="*/ 80213 w 1437349"/>
                  <a:gd name="connsiteY114" fmla="*/ 657379 h 1020013"/>
                  <a:gd name="connsiteX115" fmla="*/ 66476 w 1437349"/>
                  <a:gd name="connsiteY115" fmla="*/ 649137 h 1020013"/>
                  <a:gd name="connsiteX116" fmla="*/ 54628 w 1437349"/>
                  <a:gd name="connsiteY116" fmla="*/ 642440 h 1020013"/>
                  <a:gd name="connsiteX117" fmla="*/ 57032 w 1437349"/>
                  <a:gd name="connsiteY117" fmla="*/ 629389 h 1020013"/>
                  <a:gd name="connsiteX118" fmla="*/ 55830 w 1437349"/>
                  <a:gd name="connsiteY118" fmla="*/ 613591 h 1020013"/>
                  <a:gd name="connsiteX119" fmla="*/ 54971 w 1437349"/>
                  <a:gd name="connsiteY119" fmla="*/ 599854 h 1020013"/>
                  <a:gd name="connsiteX120" fmla="*/ 58921 w 1437349"/>
                  <a:gd name="connsiteY120" fmla="*/ 594016 h 1020013"/>
                  <a:gd name="connsiteX121" fmla="*/ 64416 w 1437349"/>
                  <a:gd name="connsiteY121" fmla="*/ 593672 h 1020013"/>
                  <a:gd name="connsiteX122" fmla="*/ 71456 w 1437349"/>
                  <a:gd name="connsiteY122" fmla="*/ 602773 h 1020013"/>
                  <a:gd name="connsiteX123" fmla="*/ 77809 w 1437349"/>
                  <a:gd name="connsiteY123" fmla="*/ 592127 h 1020013"/>
                  <a:gd name="connsiteX124" fmla="*/ 76607 w 1437349"/>
                  <a:gd name="connsiteY124" fmla="*/ 574784 h 1020013"/>
                  <a:gd name="connsiteX125" fmla="*/ 71456 w 1437349"/>
                  <a:gd name="connsiteY125" fmla="*/ 564137 h 1020013"/>
                  <a:gd name="connsiteX126" fmla="*/ 75405 w 1437349"/>
                  <a:gd name="connsiteY126" fmla="*/ 545592 h 1020013"/>
                  <a:gd name="connsiteX127" fmla="*/ 80042 w 1437349"/>
                  <a:gd name="connsiteY127" fmla="*/ 537693 h 1020013"/>
                  <a:gd name="connsiteX128" fmla="*/ 68193 w 1437349"/>
                  <a:gd name="connsiteY128" fmla="*/ 518804 h 1020013"/>
                  <a:gd name="connsiteX129" fmla="*/ 64587 w 1437349"/>
                  <a:gd name="connsiteY129" fmla="*/ 500259 h 1020013"/>
                  <a:gd name="connsiteX130" fmla="*/ 56173 w 1437349"/>
                  <a:gd name="connsiteY130" fmla="*/ 498713 h 1020013"/>
                  <a:gd name="connsiteX131" fmla="*/ 37800 w 1437349"/>
                  <a:gd name="connsiteY131" fmla="*/ 490299 h 1020013"/>
                  <a:gd name="connsiteX132" fmla="*/ 31961 w 1437349"/>
                  <a:gd name="connsiteY132" fmla="*/ 486865 h 1020013"/>
                  <a:gd name="connsiteX133" fmla="*/ 27840 w 1437349"/>
                  <a:gd name="connsiteY133" fmla="*/ 479309 h 1020013"/>
                  <a:gd name="connsiteX134" fmla="*/ 29557 w 1437349"/>
                  <a:gd name="connsiteY134" fmla="*/ 473643 h 1020013"/>
                  <a:gd name="connsiteX135" fmla="*/ 30072 w 1437349"/>
                  <a:gd name="connsiteY135" fmla="*/ 462825 h 1020013"/>
                  <a:gd name="connsiteX136" fmla="*/ 24578 w 1437349"/>
                  <a:gd name="connsiteY136" fmla="*/ 455784 h 1020013"/>
                  <a:gd name="connsiteX137" fmla="*/ 14790 w 1437349"/>
                  <a:gd name="connsiteY137" fmla="*/ 451148 h 1020013"/>
                  <a:gd name="connsiteX138" fmla="*/ 9810 w 1437349"/>
                  <a:gd name="connsiteY138" fmla="*/ 451491 h 1020013"/>
                  <a:gd name="connsiteX139" fmla="*/ 4830 w 1437349"/>
                  <a:gd name="connsiteY139" fmla="*/ 447885 h 1020013"/>
                  <a:gd name="connsiteX140" fmla="*/ 13759 w 1437349"/>
                  <a:gd name="connsiteY140" fmla="*/ 441189 h 1020013"/>
                  <a:gd name="connsiteX141" fmla="*/ 18052 w 1437349"/>
                  <a:gd name="connsiteY141" fmla="*/ 440502 h 1020013"/>
                  <a:gd name="connsiteX142" fmla="*/ 19941 w 1437349"/>
                  <a:gd name="connsiteY142" fmla="*/ 437582 h 1020013"/>
                  <a:gd name="connsiteX143" fmla="*/ 19083 w 1437349"/>
                  <a:gd name="connsiteY143" fmla="*/ 432946 h 1020013"/>
                  <a:gd name="connsiteX144" fmla="*/ 19426 w 1437349"/>
                  <a:gd name="connsiteY144" fmla="*/ 410451 h 1020013"/>
                  <a:gd name="connsiteX145" fmla="*/ 16335 w 1437349"/>
                  <a:gd name="connsiteY145" fmla="*/ 397401 h 1020013"/>
                  <a:gd name="connsiteX146" fmla="*/ 10840 w 1437349"/>
                  <a:gd name="connsiteY146" fmla="*/ 397401 h 1020013"/>
                  <a:gd name="connsiteX147" fmla="*/ 6032 w 1437349"/>
                  <a:gd name="connsiteY147" fmla="*/ 396199 h 1020013"/>
                  <a:gd name="connsiteX148" fmla="*/ 3456 w 1437349"/>
                  <a:gd name="connsiteY148" fmla="*/ 394825 h 1020013"/>
                  <a:gd name="connsiteX149" fmla="*/ 22 w 1437349"/>
                  <a:gd name="connsiteY149" fmla="*/ 388300 h 1020013"/>
                  <a:gd name="connsiteX150" fmla="*/ 4315 w 1437349"/>
                  <a:gd name="connsiteY150" fmla="*/ 383148 h 1020013"/>
                  <a:gd name="connsiteX151" fmla="*/ 7062 w 1437349"/>
                  <a:gd name="connsiteY151" fmla="*/ 378340 h 1020013"/>
                  <a:gd name="connsiteX152" fmla="*/ 4830 w 1437349"/>
                  <a:gd name="connsiteY152" fmla="*/ 371300 h 1020013"/>
                  <a:gd name="connsiteX153" fmla="*/ 5345 w 1437349"/>
                  <a:gd name="connsiteY153" fmla="*/ 364603 h 1020013"/>
                  <a:gd name="connsiteX154" fmla="*/ 7062 w 1437349"/>
                  <a:gd name="connsiteY154" fmla="*/ 363401 h 1020013"/>
                  <a:gd name="connsiteX155" fmla="*/ 15648 w 1437349"/>
                  <a:gd name="connsiteY155" fmla="*/ 357563 h 1020013"/>
                  <a:gd name="connsiteX156" fmla="*/ 24234 w 1437349"/>
                  <a:gd name="connsiteY156" fmla="*/ 348462 h 1020013"/>
                  <a:gd name="connsiteX157" fmla="*/ 35739 w 1437349"/>
                  <a:gd name="connsiteY157" fmla="*/ 344169 h 1020013"/>
                  <a:gd name="connsiteX158" fmla="*/ 39345 w 1437349"/>
                  <a:gd name="connsiteY158" fmla="*/ 339876 h 1020013"/>
                  <a:gd name="connsiteX159" fmla="*/ 45183 w 1437349"/>
                  <a:gd name="connsiteY159" fmla="*/ 336785 h 1020013"/>
                  <a:gd name="connsiteX160" fmla="*/ 57375 w 1437349"/>
                  <a:gd name="connsiteY160" fmla="*/ 334896 h 1020013"/>
                  <a:gd name="connsiteX161" fmla="*/ 62870 w 1437349"/>
                  <a:gd name="connsiteY161" fmla="*/ 337300 h 1020013"/>
                  <a:gd name="connsiteX162" fmla="*/ 66820 w 1437349"/>
                  <a:gd name="connsiteY162" fmla="*/ 344856 h 1020013"/>
                  <a:gd name="connsiteX163" fmla="*/ 78668 w 1437349"/>
                  <a:gd name="connsiteY163" fmla="*/ 342967 h 1020013"/>
                  <a:gd name="connsiteX164" fmla="*/ 85708 w 1437349"/>
                  <a:gd name="connsiteY164" fmla="*/ 339876 h 1020013"/>
                  <a:gd name="connsiteX165" fmla="*/ 91547 w 1437349"/>
                  <a:gd name="connsiteY165" fmla="*/ 325624 h 1020013"/>
                  <a:gd name="connsiteX166" fmla="*/ 101335 w 1437349"/>
                  <a:gd name="connsiteY166" fmla="*/ 324078 h 1020013"/>
                  <a:gd name="connsiteX167" fmla="*/ 112324 w 1437349"/>
                  <a:gd name="connsiteY167" fmla="*/ 325452 h 1020013"/>
                  <a:gd name="connsiteX168" fmla="*/ 137567 w 1437349"/>
                  <a:gd name="connsiteY168" fmla="*/ 316866 h 1020013"/>
                  <a:gd name="connsiteX169" fmla="*/ 156455 w 1437349"/>
                  <a:gd name="connsiteY169" fmla="*/ 309311 h 1020013"/>
                  <a:gd name="connsiteX170" fmla="*/ 170708 w 1437349"/>
                  <a:gd name="connsiteY170" fmla="*/ 304159 h 1020013"/>
                  <a:gd name="connsiteX171" fmla="*/ 177061 w 1437349"/>
                  <a:gd name="connsiteY171" fmla="*/ 296775 h 1020013"/>
                  <a:gd name="connsiteX172" fmla="*/ 176718 w 1437349"/>
                  <a:gd name="connsiteY172" fmla="*/ 289735 h 1020013"/>
                  <a:gd name="connsiteX173" fmla="*/ 178950 w 1437349"/>
                  <a:gd name="connsiteY173" fmla="*/ 287331 h 1020013"/>
                  <a:gd name="connsiteX174" fmla="*/ 181182 w 1437349"/>
                  <a:gd name="connsiteY174" fmla="*/ 278058 h 1020013"/>
                  <a:gd name="connsiteX175" fmla="*/ 183071 w 1437349"/>
                  <a:gd name="connsiteY175" fmla="*/ 270846 h 1020013"/>
                  <a:gd name="connsiteX176" fmla="*/ 185475 w 1437349"/>
                  <a:gd name="connsiteY176" fmla="*/ 269129 h 1020013"/>
                  <a:gd name="connsiteX177" fmla="*/ 187879 w 1437349"/>
                  <a:gd name="connsiteY177" fmla="*/ 268957 h 1020013"/>
                  <a:gd name="connsiteX178" fmla="*/ 192001 w 1437349"/>
                  <a:gd name="connsiteY178" fmla="*/ 267927 h 1020013"/>
                  <a:gd name="connsiteX179" fmla="*/ 192001 w 1437349"/>
                  <a:gd name="connsiteY179" fmla="*/ 264665 h 1020013"/>
                  <a:gd name="connsiteX180" fmla="*/ 194920 w 1437349"/>
                  <a:gd name="connsiteY180" fmla="*/ 263291 h 1020013"/>
                  <a:gd name="connsiteX181" fmla="*/ 201273 w 1437349"/>
                  <a:gd name="connsiteY181" fmla="*/ 255048 h 1020013"/>
                  <a:gd name="connsiteX182" fmla="*/ 200415 w 1437349"/>
                  <a:gd name="connsiteY182" fmla="*/ 239422 h 1020013"/>
                  <a:gd name="connsiteX183" fmla="*/ 203162 w 1437349"/>
                  <a:gd name="connsiteY183" fmla="*/ 223796 h 1020013"/>
                  <a:gd name="connsiteX184" fmla="*/ 200758 w 1437349"/>
                  <a:gd name="connsiteY184" fmla="*/ 211948 h 1020013"/>
                  <a:gd name="connsiteX185" fmla="*/ 207455 w 1437349"/>
                  <a:gd name="connsiteY185" fmla="*/ 201301 h 1020013"/>
                  <a:gd name="connsiteX186" fmla="*/ 223253 w 1437349"/>
                  <a:gd name="connsiteY186" fmla="*/ 200443 h 1020013"/>
                  <a:gd name="connsiteX187" fmla="*/ 238192 w 1437349"/>
                  <a:gd name="connsiteY187" fmla="*/ 196837 h 1020013"/>
                  <a:gd name="connsiteX188" fmla="*/ 246091 w 1437349"/>
                  <a:gd name="connsiteY188" fmla="*/ 200786 h 1020013"/>
                  <a:gd name="connsiteX189" fmla="*/ 256737 w 1437349"/>
                  <a:gd name="connsiteY189" fmla="*/ 197695 h 1020013"/>
                  <a:gd name="connsiteX190" fmla="*/ 262232 w 1437349"/>
                  <a:gd name="connsiteY190" fmla="*/ 181897 h 1020013"/>
                  <a:gd name="connsiteX191" fmla="*/ 278717 w 1437349"/>
                  <a:gd name="connsiteY191" fmla="*/ 155453 h 1020013"/>
                  <a:gd name="connsiteX192" fmla="*/ 289707 w 1437349"/>
                  <a:gd name="connsiteY192" fmla="*/ 138453 h 1020013"/>
                  <a:gd name="connsiteX193" fmla="*/ 305505 w 1437349"/>
                  <a:gd name="connsiteY193" fmla="*/ 152191 h 1020013"/>
                  <a:gd name="connsiteX194" fmla="*/ 332636 w 1437349"/>
                  <a:gd name="connsiteY194" fmla="*/ 153393 h 1020013"/>
                  <a:gd name="connsiteX195" fmla="*/ 345686 w 1437349"/>
                  <a:gd name="connsiteY195" fmla="*/ 143090 h 1020013"/>
                  <a:gd name="connsiteX196" fmla="*/ 348434 w 1437349"/>
                  <a:gd name="connsiteY196" fmla="*/ 118706 h 1020013"/>
                  <a:gd name="connsiteX197" fmla="*/ 359939 w 1437349"/>
                  <a:gd name="connsiteY197" fmla="*/ 109948 h 1020013"/>
                  <a:gd name="connsiteX198" fmla="*/ 376939 w 1437349"/>
                  <a:gd name="connsiteY198" fmla="*/ 104110 h 1020013"/>
                  <a:gd name="connsiteX199" fmla="*/ 380545 w 1437349"/>
                  <a:gd name="connsiteY199" fmla="*/ 98272 h 1020013"/>
                  <a:gd name="connsiteX200" fmla="*/ 391019 w 1437349"/>
                  <a:gd name="connsiteY200" fmla="*/ 89858 h 1020013"/>
                  <a:gd name="connsiteX201" fmla="*/ 406302 w 1437349"/>
                  <a:gd name="connsiteY201" fmla="*/ 90029 h 1020013"/>
                  <a:gd name="connsiteX202" fmla="*/ 409736 w 1437349"/>
                  <a:gd name="connsiteY202" fmla="*/ 93120 h 1020013"/>
                  <a:gd name="connsiteX203" fmla="*/ 409393 w 1437349"/>
                  <a:gd name="connsiteY203" fmla="*/ 95181 h 1020013"/>
                  <a:gd name="connsiteX204" fmla="*/ 405615 w 1437349"/>
                  <a:gd name="connsiteY204" fmla="*/ 96898 h 1020013"/>
                  <a:gd name="connsiteX205" fmla="*/ 405787 w 1437349"/>
                  <a:gd name="connsiteY205" fmla="*/ 102393 h 1020013"/>
                  <a:gd name="connsiteX206" fmla="*/ 412140 w 1437349"/>
                  <a:gd name="connsiteY206" fmla="*/ 111494 h 1020013"/>
                  <a:gd name="connsiteX207" fmla="*/ 418837 w 1437349"/>
                  <a:gd name="connsiteY207" fmla="*/ 120938 h 1020013"/>
                  <a:gd name="connsiteX208" fmla="*/ 426393 w 1437349"/>
                  <a:gd name="connsiteY208" fmla="*/ 128494 h 1020013"/>
                  <a:gd name="connsiteX209" fmla="*/ 437898 w 1437349"/>
                  <a:gd name="connsiteY209" fmla="*/ 133130 h 1020013"/>
                  <a:gd name="connsiteX210" fmla="*/ 443049 w 1437349"/>
                  <a:gd name="connsiteY210" fmla="*/ 135878 h 1020013"/>
                  <a:gd name="connsiteX211" fmla="*/ 446999 w 1437349"/>
                  <a:gd name="connsiteY211" fmla="*/ 140170 h 1020013"/>
                  <a:gd name="connsiteX212" fmla="*/ 452150 w 1437349"/>
                  <a:gd name="connsiteY212" fmla="*/ 163867 h 1020013"/>
                  <a:gd name="connsiteX213" fmla="*/ 454554 w 1437349"/>
                  <a:gd name="connsiteY213" fmla="*/ 178120 h 1020013"/>
                  <a:gd name="connsiteX214" fmla="*/ 449059 w 1437349"/>
                  <a:gd name="connsiteY214" fmla="*/ 189968 h 1020013"/>
                  <a:gd name="connsiteX215" fmla="*/ 444251 w 1437349"/>
                  <a:gd name="connsiteY215" fmla="*/ 199412 h 1020013"/>
                  <a:gd name="connsiteX216" fmla="*/ 437555 w 1437349"/>
                  <a:gd name="connsiteY216" fmla="*/ 209715 h 1020013"/>
                  <a:gd name="connsiteX217" fmla="*/ 446140 w 1437349"/>
                  <a:gd name="connsiteY217" fmla="*/ 219160 h 1020013"/>
                  <a:gd name="connsiteX218" fmla="*/ 463484 w 1437349"/>
                  <a:gd name="connsiteY218" fmla="*/ 227917 h 1020013"/>
                  <a:gd name="connsiteX219" fmla="*/ 477221 w 1437349"/>
                  <a:gd name="connsiteY219" fmla="*/ 228261 h 1020013"/>
                  <a:gd name="connsiteX220" fmla="*/ 490958 w 1437349"/>
                  <a:gd name="connsiteY220" fmla="*/ 233412 h 1020013"/>
                  <a:gd name="connsiteX221" fmla="*/ 509503 w 1437349"/>
                  <a:gd name="connsiteY221" fmla="*/ 248867 h 1020013"/>
                  <a:gd name="connsiteX222" fmla="*/ 520150 w 1437349"/>
                  <a:gd name="connsiteY222" fmla="*/ 256422 h 1020013"/>
                  <a:gd name="connsiteX223" fmla="*/ 528736 w 1437349"/>
                  <a:gd name="connsiteY223" fmla="*/ 260715 h 1020013"/>
                  <a:gd name="connsiteX224" fmla="*/ 530281 w 1437349"/>
                  <a:gd name="connsiteY224" fmla="*/ 278917 h 1020013"/>
                  <a:gd name="connsiteX225" fmla="*/ 537321 w 1437349"/>
                  <a:gd name="connsiteY225" fmla="*/ 298149 h 1020013"/>
                  <a:gd name="connsiteX226" fmla="*/ 552261 w 1437349"/>
                  <a:gd name="connsiteY226" fmla="*/ 310169 h 1020013"/>
                  <a:gd name="connsiteX227" fmla="*/ 580594 w 1437349"/>
                  <a:gd name="connsiteY227" fmla="*/ 312745 h 1020013"/>
                  <a:gd name="connsiteX228" fmla="*/ 600685 w 1437349"/>
                  <a:gd name="connsiteY228" fmla="*/ 319442 h 1020013"/>
                  <a:gd name="connsiteX229" fmla="*/ 623179 w 1437349"/>
                  <a:gd name="connsiteY229" fmla="*/ 319098 h 1020013"/>
                  <a:gd name="connsiteX230" fmla="*/ 650311 w 1437349"/>
                  <a:gd name="connsiteY230" fmla="*/ 320644 h 1020013"/>
                  <a:gd name="connsiteX231" fmla="*/ 662502 w 1437349"/>
                  <a:gd name="connsiteY231" fmla="*/ 326139 h 1020013"/>
                  <a:gd name="connsiteX232" fmla="*/ 673492 w 1437349"/>
                  <a:gd name="connsiteY232" fmla="*/ 335583 h 1020013"/>
                  <a:gd name="connsiteX233" fmla="*/ 688432 w 1437349"/>
                  <a:gd name="connsiteY233" fmla="*/ 342624 h 1020013"/>
                  <a:gd name="connsiteX234" fmla="*/ 707664 w 1437349"/>
                  <a:gd name="connsiteY234" fmla="*/ 350523 h 1020013"/>
                  <a:gd name="connsiteX235" fmla="*/ 719512 w 1437349"/>
                  <a:gd name="connsiteY235" fmla="*/ 350866 h 1020013"/>
                  <a:gd name="connsiteX236" fmla="*/ 724320 w 1437349"/>
                  <a:gd name="connsiteY236" fmla="*/ 356017 h 1020013"/>
                  <a:gd name="connsiteX237" fmla="*/ 740118 w 1437349"/>
                  <a:gd name="connsiteY237" fmla="*/ 351725 h 1020013"/>
                  <a:gd name="connsiteX238" fmla="*/ 768966 w 1437349"/>
                  <a:gd name="connsiteY238" fmla="*/ 338674 h 1020013"/>
                  <a:gd name="connsiteX239" fmla="*/ 789572 w 1437349"/>
                  <a:gd name="connsiteY239" fmla="*/ 334038 h 1020013"/>
                  <a:gd name="connsiteX240" fmla="*/ 821511 w 1437349"/>
                  <a:gd name="connsiteY240" fmla="*/ 331977 h 1020013"/>
                  <a:gd name="connsiteX241" fmla="*/ 855683 w 1437349"/>
                  <a:gd name="connsiteY241" fmla="*/ 323735 h 1020013"/>
                  <a:gd name="connsiteX242" fmla="*/ 887450 w 1437349"/>
                  <a:gd name="connsiteY242" fmla="*/ 304331 h 1020013"/>
                  <a:gd name="connsiteX243" fmla="*/ 893289 w 1437349"/>
                  <a:gd name="connsiteY243" fmla="*/ 284584 h 1020013"/>
                  <a:gd name="connsiteX244" fmla="*/ 893289 w 1437349"/>
                  <a:gd name="connsiteY244" fmla="*/ 267240 h 1020013"/>
                  <a:gd name="connsiteX245" fmla="*/ 915955 w 1437349"/>
                  <a:gd name="connsiteY245" fmla="*/ 258998 h 1020013"/>
                  <a:gd name="connsiteX246" fmla="*/ 955106 w 1437349"/>
                  <a:gd name="connsiteY246" fmla="*/ 258998 h 1020013"/>
                  <a:gd name="connsiteX247" fmla="*/ 980692 w 1437349"/>
                  <a:gd name="connsiteY247" fmla="*/ 249897 h 1020013"/>
                  <a:gd name="connsiteX248" fmla="*/ 1005763 w 1437349"/>
                  <a:gd name="connsiteY248" fmla="*/ 231008 h 1020013"/>
                  <a:gd name="connsiteX249" fmla="*/ 1027227 w 1437349"/>
                  <a:gd name="connsiteY249" fmla="*/ 221564 h 1020013"/>
                  <a:gd name="connsiteX250" fmla="*/ 1035469 w 1437349"/>
                  <a:gd name="connsiteY250" fmla="*/ 215210 h 1020013"/>
                  <a:gd name="connsiteX251" fmla="*/ 1041308 w 1437349"/>
                  <a:gd name="connsiteY251" fmla="*/ 214695 h 1020013"/>
                  <a:gd name="connsiteX252" fmla="*/ 1056590 w 1437349"/>
                  <a:gd name="connsiteY252" fmla="*/ 209200 h 1020013"/>
                  <a:gd name="connsiteX253" fmla="*/ 1071873 w 1437349"/>
                  <a:gd name="connsiteY253" fmla="*/ 210059 h 1020013"/>
                  <a:gd name="connsiteX254" fmla="*/ 1083550 w 1437349"/>
                  <a:gd name="connsiteY254" fmla="*/ 212806 h 1020013"/>
                  <a:gd name="connsiteX255" fmla="*/ 1087328 w 1437349"/>
                  <a:gd name="connsiteY255" fmla="*/ 200614 h 1020013"/>
                  <a:gd name="connsiteX256" fmla="*/ 1083378 w 1437349"/>
                  <a:gd name="connsiteY256" fmla="*/ 188938 h 1020013"/>
                  <a:gd name="connsiteX257" fmla="*/ 1074449 w 1437349"/>
                  <a:gd name="connsiteY257" fmla="*/ 180867 h 1020013"/>
                  <a:gd name="connsiteX258" fmla="*/ 1069298 w 1437349"/>
                  <a:gd name="connsiteY258" fmla="*/ 174685 h 1020013"/>
                  <a:gd name="connsiteX259" fmla="*/ 1068095 w 1437349"/>
                  <a:gd name="connsiteY259" fmla="*/ 171423 h 1020013"/>
                  <a:gd name="connsiteX260" fmla="*/ 1057621 w 1437349"/>
                  <a:gd name="connsiteY260" fmla="*/ 167301 h 1020013"/>
                  <a:gd name="connsiteX261" fmla="*/ 1050581 w 1437349"/>
                  <a:gd name="connsiteY261" fmla="*/ 169362 h 1020013"/>
                  <a:gd name="connsiteX262" fmla="*/ 1032550 w 1437349"/>
                  <a:gd name="connsiteY262" fmla="*/ 175372 h 1020013"/>
                  <a:gd name="connsiteX263" fmla="*/ 1030490 w 1437349"/>
                  <a:gd name="connsiteY263" fmla="*/ 174342 h 1020013"/>
                  <a:gd name="connsiteX264" fmla="*/ 1026712 w 1437349"/>
                  <a:gd name="connsiteY264" fmla="*/ 173140 h 1020013"/>
                  <a:gd name="connsiteX265" fmla="*/ 1011944 w 1437349"/>
                  <a:gd name="connsiteY265" fmla="*/ 173827 h 1020013"/>
                  <a:gd name="connsiteX266" fmla="*/ 1002500 w 1437349"/>
                  <a:gd name="connsiteY266" fmla="*/ 173483 h 1020013"/>
                  <a:gd name="connsiteX267" fmla="*/ 1004045 w 1437349"/>
                  <a:gd name="connsiteY267" fmla="*/ 159918 h 1020013"/>
                  <a:gd name="connsiteX268" fmla="*/ 1006278 w 1437349"/>
                  <a:gd name="connsiteY268" fmla="*/ 155453 h 1020013"/>
                  <a:gd name="connsiteX269" fmla="*/ 1020702 w 1437349"/>
                  <a:gd name="connsiteY269" fmla="*/ 137595 h 1020013"/>
                  <a:gd name="connsiteX270" fmla="*/ 1028086 w 1437349"/>
                  <a:gd name="connsiteY270" fmla="*/ 120938 h 1020013"/>
                  <a:gd name="connsiteX271" fmla="*/ 1036500 w 1437349"/>
                  <a:gd name="connsiteY271" fmla="*/ 119049 h 1020013"/>
                  <a:gd name="connsiteX272" fmla="*/ 1038560 w 1437349"/>
                  <a:gd name="connsiteY272" fmla="*/ 120423 h 1020013"/>
                  <a:gd name="connsiteX273" fmla="*/ 1055904 w 1437349"/>
                  <a:gd name="connsiteY273" fmla="*/ 120938 h 1020013"/>
                  <a:gd name="connsiteX274" fmla="*/ 1069984 w 1437349"/>
                  <a:gd name="connsiteY274" fmla="*/ 114585 h 1020013"/>
                  <a:gd name="connsiteX275" fmla="*/ 1092651 w 1437349"/>
                  <a:gd name="connsiteY275" fmla="*/ 105484 h 1020013"/>
                  <a:gd name="connsiteX276" fmla="*/ 1099004 w 1437349"/>
                  <a:gd name="connsiteY276" fmla="*/ 88141 h 1020013"/>
                  <a:gd name="connsiteX277" fmla="*/ 1107590 w 1437349"/>
                  <a:gd name="connsiteY277" fmla="*/ 77151 h 1020013"/>
                  <a:gd name="connsiteX278" fmla="*/ 1124762 w 1437349"/>
                  <a:gd name="connsiteY278" fmla="*/ 56373 h 1020013"/>
                  <a:gd name="connsiteX279" fmla="*/ 1134893 w 1437349"/>
                  <a:gd name="connsiteY279" fmla="*/ 41090 h 1020013"/>
                  <a:gd name="connsiteX280" fmla="*/ 1133176 w 1437349"/>
                  <a:gd name="connsiteY280" fmla="*/ 31646 h 1020013"/>
                  <a:gd name="connsiteX281" fmla="*/ 1131802 w 1437349"/>
                  <a:gd name="connsiteY281" fmla="*/ 20141 h 1020013"/>
                  <a:gd name="connsiteX282" fmla="*/ 1138843 w 1437349"/>
                  <a:gd name="connsiteY282" fmla="*/ 13787 h 1020013"/>
                  <a:gd name="connsiteX283" fmla="*/ 1157560 w 1437349"/>
                  <a:gd name="connsiteY283" fmla="*/ 6575 h 1020013"/>
                  <a:gd name="connsiteX284" fmla="*/ 1185549 w 1437349"/>
                  <a:gd name="connsiteY284" fmla="*/ 2626 h 1020013"/>
                  <a:gd name="connsiteX285" fmla="*/ 1207872 w 1437349"/>
                  <a:gd name="connsiteY285" fmla="*/ 5717 h 1020013"/>
                  <a:gd name="connsiteX286" fmla="*/ 1225559 w 1437349"/>
                  <a:gd name="connsiteY286" fmla="*/ 15505 h 1020013"/>
                  <a:gd name="connsiteX287" fmla="*/ 1240842 w 1437349"/>
                  <a:gd name="connsiteY287" fmla="*/ 18596 h 1020013"/>
                  <a:gd name="connsiteX288" fmla="*/ 1251832 w 1437349"/>
                  <a:gd name="connsiteY288" fmla="*/ 36626 h 1020013"/>
                  <a:gd name="connsiteX289" fmla="*/ 1258185 w 1437349"/>
                  <a:gd name="connsiteY289" fmla="*/ 50020 h 1020013"/>
                  <a:gd name="connsiteX290" fmla="*/ 1259044 w 1437349"/>
                  <a:gd name="connsiteY290" fmla="*/ 65817 h 1020013"/>
                  <a:gd name="connsiteX291" fmla="*/ 1263337 w 1437349"/>
                  <a:gd name="connsiteY291" fmla="*/ 78868 h 1020013"/>
                  <a:gd name="connsiteX292" fmla="*/ 1266427 w 1437349"/>
                  <a:gd name="connsiteY292" fmla="*/ 89171 h 1020013"/>
                  <a:gd name="connsiteX293" fmla="*/ 1272781 w 1437349"/>
                  <a:gd name="connsiteY293" fmla="*/ 113898 h 1020013"/>
                  <a:gd name="connsiteX294" fmla="*/ 1286518 w 1437349"/>
                  <a:gd name="connsiteY294" fmla="*/ 131928 h 1020013"/>
                  <a:gd name="connsiteX295" fmla="*/ 1303003 w 1437349"/>
                  <a:gd name="connsiteY295" fmla="*/ 135878 h 1020013"/>
                  <a:gd name="connsiteX296" fmla="*/ 1312447 w 1437349"/>
                  <a:gd name="connsiteY296" fmla="*/ 138625 h 1020013"/>
                  <a:gd name="connsiteX297" fmla="*/ 1321033 w 1437349"/>
                  <a:gd name="connsiteY297" fmla="*/ 142918 h 1020013"/>
                  <a:gd name="connsiteX298" fmla="*/ 1329619 w 1437349"/>
                  <a:gd name="connsiteY298" fmla="*/ 150302 h 1020013"/>
                  <a:gd name="connsiteX299" fmla="*/ 1338205 w 1437349"/>
                  <a:gd name="connsiteY299" fmla="*/ 169877 h 1020013"/>
                  <a:gd name="connsiteX300" fmla="*/ 1337346 w 1437349"/>
                  <a:gd name="connsiteY300" fmla="*/ 187907 h 1020013"/>
                  <a:gd name="connsiteX301" fmla="*/ 1351083 w 1437349"/>
                  <a:gd name="connsiteY301" fmla="*/ 189453 h 1020013"/>
                  <a:gd name="connsiteX302" fmla="*/ 1364821 w 1437349"/>
                  <a:gd name="connsiteY302" fmla="*/ 189109 h 1020013"/>
                  <a:gd name="connsiteX303" fmla="*/ 1382508 w 1437349"/>
                  <a:gd name="connsiteY303" fmla="*/ 184473 h 1020013"/>
                  <a:gd name="connsiteX304" fmla="*/ 1400538 w 1437349"/>
                  <a:gd name="connsiteY304" fmla="*/ 175887 h 1020013"/>
                  <a:gd name="connsiteX305" fmla="*/ 1426638 w 1437349"/>
                  <a:gd name="connsiteY305" fmla="*/ 168160 h 1020013"/>
                  <a:gd name="connsiteX306" fmla="*/ 1435396 w 1437349"/>
                  <a:gd name="connsiteY306" fmla="*/ 166443 h 1020013"/>
                  <a:gd name="connsiteX307" fmla="*/ 1425265 w 1437349"/>
                  <a:gd name="connsiteY307" fmla="*/ 183786 h 1020013"/>
                  <a:gd name="connsiteX308" fmla="*/ 1423719 w 1437349"/>
                  <a:gd name="connsiteY308" fmla="*/ 198382 h 1020013"/>
                  <a:gd name="connsiteX309" fmla="*/ 1415133 w 1437349"/>
                  <a:gd name="connsiteY309" fmla="*/ 207826 h 1020013"/>
                  <a:gd name="connsiteX310" fmla="*/ 1412386 w 1437349"/>
                  <a:gd name="connsiteY310" fmla="*/ 218130 h 1020013"/>
                  <a:gd name="connsiteX311" fmla="*/ 1404144 w 1437349"/>
                  <a:gd name="connsiteY311" fmla="*/ 228776 h 1020013"/>
                  <a:gd name="connsiteX312" fmla="*/ 1399507 w 1437349"/>
                  <a:gd name="connsiteY312" fmla="*/ 242513 h 1020013"/>
                  <a:gd name="connsiteX313" fmla="*/ 1387831 w 1437349"/>
                  <a:gd name="connsiteY313" fmla="*/ 263291 h 1020013"/>
                  <a:gd name="connsiteX314" fmla="*/ 1374093 w 1437349"/>
                  <a:gd name="connsiteY314" fmla="*/ 276685 h 1020013"/>
                  <a:gd name="connsiteX315" fmla="*/ 1357952 w 1437349"/>
                  <a:gd name="connsiteY315" fmla="*/ 269988 h 1020013"/>
                  <a:gd name="connsiteX316" fmla="*/ 1345760 w 1437349"/>
                  <a:gd name="connsiteY316" fmla="*/ 272392 h 1020013"/>
                  <a:gd name="connsiteX317" fmla="*/ 1336659 w 1437349"/>
                  <a:gd name="connsiteY317" fmla="*/ 285786 h 1020013"/>
                  <a:gd name="connsiteX318" fmla="*/ 1339407 w 1437349"/>
                  <a:gd name="connsiteY318" fmla="*/ 310684 h 1020013"/>
                  <a:gd name="connsiteX319" fmla="*/ 1331164 w 1437349"/>
                  <a:gd name="connsiteY319" fmla="*/ 339017 h 1020013"/>
                  <a:gd name="connsiteX320" fmla="*/ 1321376 w 1437349"/>
                  <a:gd name="connsiteY320" fmla="*/ 341422 h 1020013"/>
                  <a:gd name="connsiteX321" fmla="*/ 1318972 w 1437349"/>
                  <a:gd name="connsiteY321" fmla="*/ 345714 h 1020013"/>
                  <a:gd name="connsiteX322" fmla="*/ 1318629 w 1437349"/>
                  <a:gd name="connsiteY322" fmla="*/ 347775 h 1020013"/>
                  <a:gd name="connsiteX323" fmla="*/ 1311245 w 1437349"/>
                  <a:gd name="connsiteY323" fmla="*/ 340906 h 1020013"/>
                  <a:gd name="connsiteX324" fmla="*/ 1303003 w 1437349"/>
                  <a:gd name="connsiteY324" fmla="*/ 342795 h 1020013"/>
                  <a:gd name="connsiteX325" fmla="*/ 1295963 w 1437349"/>
                  <a:gd name="connsiteY325" fmla="*/ 353098 h 1020013"/>
                  <a:gd name="connsiteX326" fmla="*/ 1284114 w 1437349"/>
                  <a:gd name="connsiteY326" fmla="*/ 362199 h 1020013"/>
                  <a:gd name="connsiteX327" fmla="*/ 1269003 w 1437349"/>
                  <a:gd name="connsiteY327" fmla="*/ 366492 h 1020013"/>
                  <a:gd name="connsiteX328" fmla="*/ 1264538 w 1437349"/>
                  <a:gd name="connsiteY328" fmla="*/ 365462 h 1020013"/>
                  <a:gd name="connsiteX329" fmla="*/ 1259559 w 1437349"/>
                  <a:gd name="connsiteY329" fmla="*/ 368037 h 1020013"/>
                  <a:gd name="connsiteX330" fmla="*/ 1263852 w 1437349"/>
                  <a:gd name="connsiteY330" fmla="*/ 371472 h 1020013"/>
                  <a:gd name="connsiteX331" fmla="*/ 1269003 w 1437349"/>
                  <a:gd name="connsiteY331" fmla="*/ 377654 h 1020013"/>
                  <a:gd name="connsiteX332" fmla="*/ 1255266 w 1437349"/>
                  <a:gd name="connsiteY332" fmla="*/ 384179 h 1020013"/>
                  <a:gd name="connsiteX333" fmla="*/ 1241185 w 1437349"/>
                  <a:gd name="connsiteY333" fmla="*/ 379027 h 1020013"/>
                  <a:gd name="connsiteX334" fmla="*/ 1232084 w 1437349"/>
                  <a:gd name="connsiteY334" fmla="*/ 372502 h 1020013"/>
                  <a:gd name="connsiteX335" fmla="*/ 1225559 w 1437349"/>
                  <a:gd name="connsiteY335" fmla="*/ 377997 h 1020013"/>
                  <a:gd name="connsiteX336" fmla="*/ 1210963 w 1437349"/>
                  <a:gd name="connsiteY336" fmla="*/ 394997 h 1020013"/>
                  <a:gd name="connsiteX337" fmla="*/ 1183317 w 1437349"/>
                  <a:gd name="connsiteY337" fmla="*/ 410108 h 1020013"/>
                  <a:gd name="connsiteX338" fmla="*/ 1163055 w 1437349"/>
                  <a:gd name="connsiteY338" fmla="*/ 434320 h 1020013"/>
                  <a:gd name="connsiteX339" fmla="*/ 1141418 w 1437349"/>
                  <a:gd name="connsiteY339" fmla="*/ 431572 h 1020013"/>
                  <a:gd name="connsiteX340" fmla="*/ 1109994 w 1437349"/>
                  <a:gd name="connsiteY340" fmla="*/ 449431 h 1020013"/>
                  <a:gd name="connsiteX341" fmla="*/ 1089903 w 1437349"/>
                  <a:gd name="connsiteY341" fmla="*/ 460936 h 1020013"/>
                  <a:gd name="connsiteX342" fmla="*/ 1099863 w 1437349"/>
                  <a:gd name="connsiteY342" fmla="*/ 447027 h 1020013"/>
                  <a:gd name="connsiteX343" fmla="*/ 1101065 w 1437349"/>
                  <a:gd name="connsiteY343" fmla="*/ 434320 h 1020013"/>
                  <a:gd name="connsiteX344" fmla="*/ 1116176 w 1437349"/>
                  <a:gd name="connsiteY344" fmla="*/ 415259 h 1020013"/>
                  <a:gd name="connsiteX345" fmla="*/ 1106045 w 1437349"/>
                  <a:gd name="connsiteY345" fmla="*/ 394997 h 1020013"/>
                  <a:gd name="connsiteX346" fmla="*/ 1085954 w 1437349"/>
                  <a:gd name="connsiteY346" fmla="*/ 405128 h 1020013"/>
                  <a:gd name="connsiteX347" fmla="*/ 1063287 w 1437349"/>
                  <a:gd name="connsiteY347" fmla="*/ 420411 h 1020013"/>
                  <a:gd name="connsiteX348" fmla="*/ 1038217 w 1437349"/>
                  <a:gd name="connsiteY348" fmla="*/ 440845 h 1020013"/>
                  <a:gd name="connsiteX349" fmla="*/ 1019328 w 1437349"/>
                  <a:gd name="connsiteY349" fmla="*/ 443421 h 1020013"/>
                  <a:gd name="connsiteX350" fmla="*/ 1005419 w 1437349"/>
                  <a:gd name="connsiteY350" fmla="*/ 449774 h 1020013"/>
                  <a:gd name="connsiteX351" fmla="*/ 1005591 w 1437349"/>
                  <a:gd name="connsiteY351" fmla="*/ 473986 h 1020013"/>
                  <a:gd name="connsiteX352" fmla="*/ 1022076 w 1437349"/>
                  <a:gd name="connsiteY352" fmla="*/ 481542 h 1020013"/>
                  <a:gd name="connsiteX353" fmla="*/ 1027227 w 1437349"/>
                  <a:gd name="connsiteY353" fmla="*/ 495451 h 1020013"/>
                  <a:gd name="connsiteX354" fmla="*/ 1037358 w 1437349"/>
                  <a:gd name="connsiteY354" fmla="*/ 508158 h 1020013"/>
                  <a:gd name="connsiteX355" fmla="*/ 1063802 w 1437349"/>
                  <a:gd name="connsiteY355" fmla="*/ 491673 h 1020013"/>
                  <a:gd name="connsiteX356" fmla="*/ 1086469 w 1437349"/>
                  <a:gd name="connsiteY356" fmla="*/ 492875 h 1020013"/>
                  <a:gd name="connsiteX357" fmla="*/ 1114115 w 1437349"/>
                  <a:gd name="connsiteY357" fmla="*/ 497855 h 1020013"/>
                  <a:gd name="connsiteX358" fmla="*/ 1110338 w 1437349"/>
                  <a:gd name="connsiteY358" fmla="*/ 515713 h 1020013"/>
                  <a:gd name="connsiteX359" fmla="*/ 1083893 w 1437349"/>
                  <a:gd name="connsiteY359" fmla="*/ 522067 h 1020013"/>
                  <a:gd name="connsiteX360" fmla="*/ 1068782 w 1437349"/>
                  <a:gd name="connsiteY360" fmla="*/ 532198 h 1020013"/>
                  <a:gd name="connsiteX361" fmla="*/ 1043712 w 1437349"/>
                  <a:gd name="connsiteY361" fmla="*/ 548683 h 1020013"/>
                  <a:gd name="connsiteX362" fmla="*/ 1027399 w 1437349"/>
                  <a:gd name="connsiteY362" fmla="*/ 576672 h 1020013"/>
                  <a:gd name="connsiteX363" fmla="*/ 1046288 w 1437349"/>
                  <a:gd name="connsiteY363" fmla="*/ 596935 h 1020013"/>
                  <a:gd name="connsiteX364" fmla="*/ 1057793 w 1437349"/>
                  <a:gd name="connsiteY364" fmla="*/ 638834 h 1020013"/>
                  <a:gd name="connsiteX365" fmla="*/ 1074277 w 1437349"/>
                  <a:gd name="connsiteY365" fmla="*/ 665450 h 1020013"/>
                  <a:gd name="connsiteX366" fmla="*/ 1071702 w 1437349"/>
                  <a:gd name="connsiteY366" fmla="*/ 674379 h 1020013"/>
                  <a:gd name="connsiteX367" fmla="*/ 1056590 w 1437349"/>
                  <a:gd name="connsiteY367" fmla="*/ 670601 h 1020013"/>
                  <a:gd name="connsiteX368" fmla="*/ 1073075 w 1437349"/>
                  <a:gd name="connsiteY368" fmla="*/ 688288 h 1020013"/>
                  <a:gd name="connsiteX369" fmla="*/ 1069298 w 1437349"/>
                  <a:gd name="connsiteY369" fmla="*/ 703570 h 1020013"/>
                  <a:gd name="connsiteX370" fmla="*/ 1045429 w 1437349"/>
                  <a:gd name="connsiteY370" fmla="*/ 712500 h 1020013"/>
                  <a:gd name="connsiteX371" fmla="*/ 1048005 w 1437349"/>
                  <a:gd name="connsiteY371" fmla="*/ 720055 h 1020013"/>
                  <a:gd name="connsiteX372" fmla="*/ 1071873 w 1437349"/>
                  <a:gd name="connsiteY372" fmla="*/ 722631 h 1020013"/>
                  <a:gd name="connsiteX373" fmla="*/ 1080802 w 1437349"/>
                  <a:gd name="connsiteY373" fmla="*/ 732762 h 1020013"/>
                  <a:gd name="connsiteX374" fmla="*/ 1061914 w 1437349"/>
                  <a:gd name="connsiteY374" fmla="*/ 758176 h 1020013"/>
                  <a:gd name="connsiteX375" fmla="*/ 1060712 w 1437349"/>
                  <a:gd name="connsiteY375" fmla="*/ 770883 h 1020013"/>
                  <a:gd name="connsiteX376" fmla="*/ 1056934 w 1437349"/>
                  <a:gd name="connsiteY376" fmla="*/ 781014 h 1020013"/>
                  <a:gd name="connsiteX377" fmla="*/ 1044399 w 1437349"/>
                  <a:gd name="connsiteY377" fmla="*/ 786166 h 1020013"/>
                  <a:gd name="connsiteX378" fmla="*/ 1034439 w 1437349"/>
                  <a:gd name="connsiteY378" fmla="*/ 806428 h 1020013"/>
                  <a:gd name="connsiteX379" fmla="*/ 1013146 w 1437349"/>
                  <a:gd name="connsiteY379" fmla="*/ 825489 h 1020013"/>
                  <a:gd name="connsiteX380" fmla="*/ 1014520 w 1437349"/>
                  <a:gd name="connsiteY380" fmla="*/ 838196 h 1020013"/>
                  <a:gd name="connsiteX381" fmla="*/ 1008338 w 1437349"/>
                  <a:gd name="connsiteY381" fmla="*/ 866186 h 1020013"/>
                  <a:gd name="connsiteX382" fmla="*/ 998207 w 1437349"/>
                  <a:gd name="connsiteY382" fmla="*/ 868761 h 1020013"/>
                  <a:gd name="connsiteX383" fmla="*/ 989450 w 1437349"/>
                  <a:gd name="connsiteY383" fmla="*/ 880266 h 1020013"/>
                  <a:gd name="connsiteX384" fmla="*/ 975712 w 1437349"/>
                  <a:gd name="connsiteY384" fmla="*/ 892973 h 1020013"/>
                  <a:gd name="connsiteX385" fmla="*/ 963177 w 1437349"/>
                  <a:gd name="connsiteY385" fmla="*/ 908256 h 1020013"/>
                  <a:gd name="connsiteX386" fmla="*/ 935531 w 1437349"/>
                  <a:gd name="connsiteY386" fmla="*/ 923539 h 1020013"/>
                  <a:gd name="connsiteX387" fmla="*/ 926773 w 1437349"/>
                  <a:gd name="connsiteY387" fmla="*/ 937619 h 1020013"/>
                  <a:gd name="connsiteX388" fmla="*/ 900329 w 1437349"/>
                  <a:gd name="connsiteY388" fmla="*/ 951700 h 1020013"/>
                  <a:gd name="connsiteX389" fmla="*/ 873885 w 1437349"/>
                  <a:gd name="connsiteY389" fmla="*/ 953074 h 1020013"/>
                  <a:gd name="connsiteX390" fmla="*/ 859976 w 1437349"/>
                  <a:gd name="connsiteY390" fmla="*/ 963205 h 1020013"/>
                  <a:gd name="connsiteX391" fmla="*/ 839885 w 1437349"/>
                  <a:gd name="connsiteY391" fmla="*/ 970932 h 1020013"/>
                  <a:gd name="connsiteX392" fmla="*/ 818420 w 1437349"/>
                  <a:gd name="connsiteY392" fmla="*/ 978659 h 1020013"/>
                  <a:gd name="connsiteX393" fmla="*/ 791976 w 1437349"/>
                  <a:gd name="connsiteY393" fmla="*/ 981235 h 1020013"/>
                  <a:gd name="connsiteX394" fmla="*/ 764330 w 1437349"/>
                  <a:gd name="connsiteY394" fmla="*/ 1000296 h 1020013"/>
                  <a:gd name="connsiteX395" fmla="*/ 755572 w 1437349"/>
                  <a:gd name="connsiteY395" fmla="*/ 1019356 h 1020013"/>
                  <a:gd name="connsiteX396" fmla="*/ 742866 w 1437349"/>
                  <a:gd name="connsiteY396" fmla="*/ 1006649 h 1020013"/>
                  <a:gd name="connsiteX397" fmla="*/ 749047 w 1437349"/>
                  <a:gd name="connsiteY397" fmla="*/ 988791 h 1020013"/>
                  <a:gd name="connsiteX398" fmla="*/ 742694 w 1437349"/>
                  <a:gd name="connsiteY398" fmla="*/ 983639 h 1020013"/>
                  <a:gd name="connsiteX399" fmla="*/ 726381 w 1437349"/>
                  <a:gd name="connsiteY399" fmla="*/ 978659 h 1020013"/>
                  <a:gd name="connsiteX400" fmla="*/ 716250 w 1437349"/>
                  <a:gd name="connsiteY400" fmla="*/ 980033 h 1020013"/>
                  <a:gd name="connsiteX401" fmla="*/ 709896 w 1437349"/>
                  <a:gd name="connsiteY401" fmla="*/ 982437 h 1020013"/>
                  <a:gd name="connsiteX402" fmla="*/ 705260 w 1437349"/>
                  <a:gd name="connsiteY402" fmla="*/ 980033 h 1020013"/>
                  <a:gd name="connsiteX403" fmla="*/ 705260 w 1437349"/>
                  <a:gd name="connsiteY403" fmla="*/ 980033 h 102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</a:cxnLst>
                <a:rect l="l" t="t" r="r" b="b"/>
                <a:pathLst>
                  <a:path w="1437349" h="1020013">
                    <a:moveTo>
                      <a:pt x="705260" y="980033"/>
                    </a:moveTo>
                    <a:cubicBezTo>
                      <a:pt x="702341" y="977801"/>
                      <a:pt x="697704" y="974195"/>
                      <a:pt x="695987" y="974195"/>
                    </a:cubicBezTo>
                    <a:cubicBezTo>
                      <a:pt x="695129" y="974195"/>
                      <a:pt x="694270" y="974195"/>
                      <a:pt x="693068" y="974195"/>
                    </a:cubicBezTo>
                    <a:cubicBezTo>
                      <a:pt x="688432" y="974195"/>
                      <a:pt x="678129" y="972306"/>
                      <a:pt x="677270" y="969043"/>
                    </a:cubicBezTo>
                    <a:cubicBezTo>
                      <a:pt x="676411" y="965952"/>
                      <a:pt x="674866" y="961144"/>
                      <a:pt x="673664" y="956852"/>
                    </a:cubicBezTo>
                    <a:cubicBezTo>
                      <a:pt x="672462" y="952559"/>
                      <a:pt x="670916" y="949811"/>
                      <a:pt x="674522" y="947064"/>
                    </a:cubicBezTo>
                    <a:cubicBezTo>
                      <a:pt x="678129" y="944316"/>
                      <a:pt x="678472" y="939165"/>
                      <a:pt x="673664" y="938821"/>
                    </a:cubicBezTo>
                    <a:cubicBezTo>
                      <a:pt x="668856" y="938478"/>
                      <a:pt x="662159" y="938478"/>
                      <a:pt x="657866" y="934872"/>
                    </a:cubicBezTo>
                    <a:cubicBezTo>
                      <a:pt x="653573" y="931266"/>
                      <a:pt x="650826" y="929034"/>
                      <a:pt x="648422" y="925427"/>
                    </a:cubicBezTo>
                    <a:cubicBezTo>
                      <a:pt x="646018" y="921821"/>
                      <a:pt x="644816" y="921821"/>
                      <a:pt x="640523" y="923882"/>
                    </a:cubicBezTo>
                    <a:cubicBezTo>
                      <a:pt x="636230" y="925771"/>
                      <a:pt x="633826" y="925771"/>
                      <a:pt x="632624" y="930236"/>
                    </a:cubicBezTo>
                    <a:cubicBezTo>
                      <a:pt x="631422" y="934528"/>
                      <a:pt x="629876" y="937276"/>
                      <a:pt x="625583" y="939680"/>
                    </a:cubicBezTo>
                    <a:cubicBezTo>
                      <a:pt x="621291" y="942084"/>
                      <a:pt x="620432" y="940882"/>
                      <a:pt x="617684" y="939680"/>
                    </a:cubicBezTo>
                    <a:cubicBezTo>
                      <a:pt x="614937" y="938478"/>
                      <a:pt x="613735" y="939337"/>
                      <a:pt x="612533" y="942771"/>
                    </a:cubicBezTo>
                    <a:cubicBezTo>
                      <a:pt x="611331" y="946377"/>
                      <a:pt x="606695" y="944316"/>
                      <a:pt x="603089" y="943973"/>
                    </a:cubicBezTo>
                    <a:cubicBezTo>
                      <a:pt x="599483" y="943629"/>
                      <a:pt x="598796" y="945175"/>
                      <a:pt x="597594" y="946720"/>
                    </a:cubicBezTo>
                    <a:cubicBezTo>
                      <a:pt x="596392" y="948266"/>
                      <a:pt x="595190" y="946720"/>
                      <a:pt x="593988" y="943629"/>
                    </a:cubicBezTo>
                    <a:cubicBezTo>
                      <a:pt x="592786" y="940539"/>
                      <a:pt x="591240" y="940023"/>
                      <a:pt x="587634" y="942084"/>
                    </a:cubicBezTo>
                    <a:cubicBezTo>
                      <a:pt x="584028" y="943973"/>
                      <a:pt x="586776" y="942256"/>
                      <a:pt x="582998" y="945175"/>
                    </a:cubicBezTo>
                    <a:cubicBezTo>
                      <a:pt x="580079" y="945862"/>
                      <a:pt x="578533" y="941569"/>
                      <a:pt x="576644" y="940539"/>
                    </a:cubicBezTo>
                    <a:cubicBezTo>
                      <a:pt x="574584" y="939508"/>
                      <a:pt x="572695" y="939508"/>
                      <a:pt x="571150" y="941741"/>
                    </a:cubicBezTo>
                    <a:cubicBezTo>
                      <a:pt x="569604" y="943973"/>
                      <a:pt x="566685" y="946377"/>
                      <a:pt x="564453" y="948094"/>
                    </a:cubicBezTo>
                    <a:cubicBezTo>
                      <a:pt x="561190" y="950498"/>
                      <a:pt x="560160" y="951013"/>
                      <a:pt x="556554" y="947751"/>
                    </a:cubicBezTo>
                    <a:cubicBezTo>
                      <a:pt x="556554" y="947751"/>
                      <a:pt x="551917" y="944660"/>
                      <a:pt x="548311" y="948953"/>
                    </a:cubicBezTo>
                    <a:cubicBezTo>
                      <a:pt x="544705" y="953246"/>
                      <a:pt x="544018" y="955650"/>
                      <a:pt x="544362" y="960801"/>
                    </a:cubicBezTo>
                    <a:cubicBezTo>
                      <a:pt x="544705" y="965952"/>
                      <a:pt x="544705" y="972649"/>
                      <a:pt x="544362" y="974538"/>
                    </a:cubicBezTo>
                    <a:cubicBezTo>
                      <a:pt x="544018" y="976427"/>
                      <a:pt x="544018" y="980892"/>
                      <a:pt x="546251" y="982437"/>
                    </a:cubicBezTo>
                    <a:cubicBezTo>
                      <a:pt x="548655" y="983983"/>
                      <a:pt x="547796" y="988276"/>
                      <a:pt x="543503" y="987932"/>
                    </a:cubicBezTo>
                    <a:cubicBezTo>
                      <a:pt x="541614" y="987760"/>
                      <a:pt x="539897" y="987245"/>
                      <a:pt x="538523" y="986730"/>
                    </a:cubicBezTo>
                    <a:cubicBezTo>
                      <a:pt x="537493" y="986387"/>
                      <a:pt x="534917" y="984498"/>
                      <a:pt x="533029" y="983124"/>
                    </a:cubicBezTo>
                    <a:cubicBezTo>
                      <a:pt x="530796" y="981407"/>
                      <a:pt x="530625" y="981235"/>
                      <a:pt x="532170" y="978316"/>
                    </a:cubicBezTo>
                    <a:cubicBezTo>
                      <a:pt x="533544" y="975740"/>
                      <a:pt x="534059" y="972134"/>
                      <a:pt x="536291" y="969730"/>
                    </a:cubicBezTo>
                    <a:cubicBezTo>
                      <a:pt x="539382" y="966124"/>
                      <a:pt x="536978" y="965266"/>
                      <a:pt x="534402" y="964235"/>
                    </a:cubicBezTo>
                    <a:cubicBezTo>
                      <a:pt x="531998" y="963205"/>
                      <a:pt x="533029" y="965609"/>
                      <a:pt x="529938" y="968013"/>
                    </a:cubicBezTo>
                    <a:cubicBezTo>
                      <a:pt x="527018" y="970417"/>
                      <a:pt x="523069" y="973508"/>
                      <a:pt x="520837" y="975740"/>
                    </a:cubicBezTo>
                    <a:cubicBezTo>
                      <a:pt x="516887" y="979690"/>
                      <a:pt x="514483" y="978488"/>
                      <a:pt x="512251" y="976599"/>
                    </a:cubicBezTo>
                    <a:cubicBezTo>
                      <a:pt x="509847" y="974710"/>
                      <a:pt x="508301" y="972993"/>
                      <a:pt x="506756" y="971104"/>
                    </a:cubicBezTo>
                    <a:cubicBezTo>
                      <a:pt x="505210" y="969215"/>
                      <a:pt x="505554" y="966811"/>
                      <a:pt x="505554" y="963548"/>
                    </a:cubicBezTo>
                    <a:cubicBezTo>
                      <a:pt x="505554" y="960458"/>
                      <a:pt x="505897" y="958912"/>
                      <a:pt x="500059" y="958054"/>
                    </a:cubicBezTo>
                    <a:cubicBezTo>
                      <a:pt x="494221" y="957195"/>
                      <a:pt x="482716" y="957195"/>
                      <a:pt x="486665" y="953761"/>
                    </a:cubicBezTo>
                    <a:cubicBezTo>
                      <a:pt x="490615" y="950155"/>
                      <a:pt x="489413" y="947407"/>
                      <a:pt x="490271" y="943973"/>
                    </a:cubicBezTo>
                    <a:cubicBezTo>
                      <a:pt x="491130" y="940367"/>
                      <a:pt x="493362" y="935730"/>
                      <a:pt x="495079" y="932468"/>
                    </a:cubicBezTo>
                    <a:cubicBezTo>
                      <a:pt x="496625" y="929377"/>
                      <a:pt x="496625" y="923882"/>
                      <a:pt x="491130" y="922680"/>
                    </a:cubicBezTo>
                    <a:cubicBezTo>
                      <a:pt x="485635" y="921478"/>
                      <a:pt x="481685" y="920791"/>
                      <a:pt x="483231" y="914781"/>
                    </a:cubicBezTo>
                    <a:cubicBezTo>
                      <a:pt x="484776" y="908943"/>
                      <a:pt x="484433" y="907226"/>
                      <a:pt x="482888" y="903448"/>
                    </a:cubicBezTo>
                    <a:cubicBezTo>
                      <a:pt x="480999" y="898640"/>
                      <a:pt x="490443" y="891599"/>
                      <a:pt x="475675" y="890741"/>
                    </a:cubicBezTo>
                    <a:cubicBezTo>
                      <a:pt x="472928" y="889882"/>
                      <a:pt x="464685" y="894690"/>
                      <a:pt x="462625" y="896236"/>
                    </a:cubicBezTo>
                    <a:cubicBezTo>
                      <a:pt x="460564" y="897781"/>
                      <a:pt x="459534" y="903791"/>
                      <a:pt x="456787" y="899327"/>
                    </a:cubicBezTo>
                    <a:cubicBezTo>
                      <a:pt x="454039" y="895034"/>
                      <a:pt x="456787" y="891771"/>
                      <a:pt x="459191" y="889024"/>
                    </a:cubicBezTo>
                    <a:cubicBezTo>
                      <a:pt x="461595" y="886276"/>
                      <a:pt x="457302" y="881468"/>
                      <a:pt x="456443" y="878721"/>
                    </a:cubicBezTo>
                    <a:cubicBezTo>
                      <a:pt x="455585" y="875973"/>
                      <a:pt x="457645" y="871680"/>
                      <a:pt x="460736" y="870822"/>
                    </a:cubicBezTo>
                    <a:cubicBezTo>
                      <a:pt x="463827" y="869963"/>
                      <a:pt x="465029" y="865670"/>
                      <a:pt x="465029" y="861721"/>
                    </a:cubicBezTo>
                    <a:cubicBezTo>
                      <a:pt x="465029" y="857771"/>
                      <a:pt x="465372" y="854681"/>
                      <a:pt x="468635" y="855883"/>
                    </a:cubicBezTo>
                    <a:cubicBezTo>
                      <a:pt x="471726" y="857085"/>
                      <a:pt x="472928" y="856741"/>
                      <a:pt x="473443" y="853479"/>
                    </a:cubicBezTo>
                    <a:cubicBezTo>
                      <a:pt x="473787" y="850388"/>
                      <a:pt x="474302" y="849529"/>
                      <a:pt x="477049" y="846782"/>
                    </a:cubicBezTo>
                    <a:cubicBezTo>
                      <a:pt x="479797" y="844034"/>
                      <a:pt x="482888" y="843691"/>
                      <a:pt x="486837" y="841287"/>
                    </a:cubicBezTo>
                    <a:cubicBezTo>
                      <a:pt x="490786" y="838883"/>
                      <a:pt x="489241" y="839398"/>
                      <a:pt x="488039" y="834590"/>
                    </a:cubicBezTo>
                    <a:cubicBezTo>
                      <a:pt x="486837" y="829953"/>
                      <a:pt x="490443" y="829095"/>
                      <a:pt x="492847" y="829438"/>
                    </a:cubicBezTo>
                    <a:cubicBezTo>
                      <a:pt x="495251" y="829782"/>
                      <a:pt x="494736" y="824287"/>
                      <a:pt x="496453" y="818792"/>
                    </a:cubicBezTo>
                    <a:cubicBezTo>
                      <a:pt x="499372" y="808317"/>
                      <a:pt x="499201" y="806600"/>
                      <a:pt x="500402" y="795954"/>
                    </a:cubicBezTo>
                    <a:cubicBezTo>
                      <a:pt x="501605" y="785307"/>
                      <a:pt x="498857" y="787196"/>
                      <a:pt x="494908" y="786853"/>
                    </a:cubicBezTo>
                    <a:cubicBezTo>
                      <a:pt x="490958" y="786509"/>
                      <a:pt x="490100" y="780156"/>
                      <a:pt x="490615" y="771914"/>
                    </a:cubicBezTo>
                    <a:cubicBezTo>
                      <a:pt x="490958" y="763671"/>
                      <a:pt x="486665" y="762812"/>
                      <a:pt x="484776" y="756974"/>
                    </a:cubicBezTo>
                    <a:cubicBezTo>
                      <a:pt x="483574" y="753368"/>
                      <a:pt x="480484" y="761267"/>
                      <a:pt x="476877" y="761267"/>
                    </a:cubicBezTo>
                    <a:cubicBezTo>
                      <a:pt x="470524" y="761267"/>
                      <a:pt x="471039" y="766419"/>
                      <a:pt x="471382" y="770712"/>
                    </a:cubicBezTo>
                    <a:cubicBezTo>
                      <a:pt x="471726" y="774489"/>
                      <a:pt x="469665" y="775520"/>
                      <a:pt x="467776" y="775863"/>
                    </a:cubicBezTo>
                    <a:cubicBezTo>
                      <a:pt x="464685" y="776378"/>
                      <a:pt x="464342" y="776550"/>
                      <a:pt x="461251" y="777408"/>
                    </a:cubicBezTo>
                    <a:cubicBezTo>
                      <a:pt x="458676" y="778095"/>
                      <a:pt x="458504" y="778267"/>
                      <a:pt x="456615" y="776035"/>
                    </a:cubicBezTo>
                    <a:cubicBezTo>
                      <a:pt x="455241" y="774318"/>
                      <a:pt x="453009" y="771742"/>
                      <a:pt x="451635" y="770883"/>
                    </a:cubicBezTo>
                    <a:cubicBezTo>
                      <a:pt x="448888" y="768994"/>
                      <a:pt x="444767" y="766419"/>
                      <a:pt x="440645" y="764873"/>
                    </a:cubicBezTo>
                    <a:cubicBezTo>
                      <a:pt x="433605" y="762126"/>
                      <a:pt x="425706" y="760924"/>
                      <a:pt x="422443" y="764873"/>
                    </a:cubicBezTo>
                    <a:cubicBezTo>
                      <a:pt x="419352" y="768823"/>
                      <a:pt x="417807" y="770368"/>
                      <a:pt x="414201" y="771570"/>
                    </a:cubicBezTo>
                    <a:cubicBezTo>
                      <a:pt x="410595" y="772772"/>
                      <a:pt x="404413" y="779126"/>
                      <a:pt x="397716" y="779469"/>
                    </a:cubicBezTo>
                    <a:cubicBezTo>
                      <a:pt x="391019" y="779812"/>
                      <a:pt x="388272" y="781873"/>
                      <a:pt x="385524" y="785822"/>
                    </a:cubicBezTo>
                    <a:cubicBezTo>
                      <a:pt x="382777" y="789772"/>
                      <a:pt x="379686" y="795267"/>
                      <a:pt x="377626" y="797671"/>
                    </a:cubicBezTo>
                    <a:cubicBezTo>
                      <a:pt x="375737" y="800075"/>
                      <a:pt x="370585" y="800075"/>
                      <a:pt x="366121" y="800075"/>
                    </a:cubicBezTo>
                    <a:cubicBezTo>
                      <a:pt x="361828" y="800075"/>
                      <a:pt x="350666" y="799731"/>
                      <a:pt x="346030" y="800075"/>
                    </a:cubicBezTo>
                    <a:cubicBezTo>
                      <a:pt x="344828" y="800247"/>
                      <a:pt x="343798" y="800247"/>
                      <a:pt x="342595" y="800075"/>
                    </a:cubicBezTo>
                    <a:cubicBezTo>
                      <a:pt x="338302" y="799731"/>
                      <a:pt x="338989" y="799731"/>
                      <a:pt x="338646" y="795610"/>
                    </a:cubicBezTo>
                    <a:cubicBezTo>
                      <a:pt x="338131" y="790630"/>
                      <a:pt x="337444" y="782216"/>
                      <a:pt x="337444" y="779812"/>
                    </a:cubicBezTo>
                    <a:cubicBezTo>
                      <a:pt x="336757" y="778095"/>
                      <a:pt x="336070" y="777580"/>
                      <a:pt x="333838" y="777752"/>
                    </a:cubicBezTo>
                    <a:cubicBezTo>
                      <a:pt x="330232" y="778095"/>
                      <a:pt x="330232" y="775863"/>
                      <a:pt x="330232" y="772600"/>
                    </a:cubicBezTo>
                    <a:cubicBezTo>
                      <a:pt x="330232" y="769509"/>
                      <a:pt x="330232" y="764358"/>
                      <a:pt x="329030" y="761095"/>
                    </a:cubicBezTo>
                    <a:cubicBezTo>
                      <a:pt x="327828" y="758004"/>
                      <a:pt x="325081" y="755600"/>
                      <a:pt x="321990" y="757489"/>
                    </a:cubicBezTo>
                    <a:cubicBezTo>
                      <a:pt x="318899" y="759378"/>
                      <a:pt x="318040" y="759893"/>
                      <a:pt x="314434" y="759893"/>
                    </a:cubicBezTo>
                    <a:cubicBezTo>
                      <a:pt x="310828" y="759893"/>
                      <a:pt x="306879" y="754398"/>
                      <a:pt x="303788" y="752853"/>
                    </a:cubicBezTo>
                    <a:cubicBezTo>
                      <a:pt x="300697" y="751308"/>
                      <a:pt x="294000" y="748904"/>
                      <a:pt x="284556" y="754742"/>
                    </a:cubicBezTo>
                    <a:cubicBezTo>
                      <a:pt x="275111" y="760580"/>
                      <a:pt x="277000" y="762984"/>
                      <a:pt x="277000" y="769338"/>
                    </a:cubicBezTo>
                    <a:cubicBezTo>
                      <a:pt x="277000" y="775691"/>
                      <a:pt x="273909" y="777924"/>
                      <a:pt x="269444" y="778439"/>
                    </a:cubicBezTo>
                    <a:cubicBezTo>
                      <a:pt x="265323" y="778782"/>
                      <a:pt x="266525" y="777924"/>
                      <a:pt x="266182" y="773974"/>
                    </a:cubicBezTo>
                    <a:cubicBezTo>
                      <a:pt x="265839" y="770196"/>
                      <a:pt x="265152" y="764873"/>
                      <a:pt x="264808" y="762297"/>
                    </a:cubicBezTo>
                    <a:cubicBezTo>
                      <a:pt x="263950" y="758348"/>
                      <a:pt x="260515" y="757146"/>
                      <a:pt x="256566" y="759206"/>
                    </a:cubicBezTo>
                    <a:cubicBezTo>
                      <a:pt x="254677" y="760237"/>
                      <a:pt x="252273" y="761267"/>
                      <a:pt x="250556" y="761954"/>
                    </a:cubicBezTo>
                    <a:cubicBezTo>
                      <a:pt x="248495" y="762812"/>
                      <a:pt x="248152" y="763671"/>
                      <a:pt x="246435" y="762641"/>
                    </a:cubicBezTo>
                    <a:cubicBezTo>
                      <a:pt x="245919" y="761439"/>
                      <a:pt x="244374" y="759893"/>
                      <a:pt x="244374" y="759893"/>
                    </a:cubicBezTo>
                    <a:cubicBezTo>
                      <a:pt x="244374" y="759893"/>
                      <a:pt x="241970" y="758691"/>
                      <a:pt x="237334" y="760237"/>
                    </a:cubicBezTo>
                    <a:cubicBezTo>
                      <a:pt x="232697" y="761782"/>
                      <a:pt x="229435" y="761095"/>
                      <a:pt x="225485" y="760237"/>
                    </a:cubicBezTo>
                    <a:cubicBezTo>
                      <a:pt x="221536" y="759378"/>
                      <a:pt x="221192" y="758691"/>
                      <a:pt x="215182" y="758691"/>
                    </a:cubicBezTo>
                    <a:cubicBezTo>
                      <a:pt x="209344" y="758691"/>
                      <a:pt x="205738" y="757833"/>
                      <a:pt x="204879" y="753540"/>
                    </a:cubicBezTo>
                    <a:cubicBezTo>
                      <a:pt x="204021" y="749247"/>
                      <a:pt x="201788" y="750792"/>
                      <a:pt x="198526" y="750449"/>
                    </a:cubicBezTo>
                    <a:cubicBezTo>
                      <a:pt x="195435" y="750106"/>
                      <a:pt x="193718" y="748560"/>
                      <a:pt x="194233" y="744095"/>
                    </a:cubicBezTo>
                    <a:cubicBezTo>
                      <a:pt x="194576" y="739803"/>
                      <a:pt x="193374" y="739803"/>
                      <a:pt x="189082" y="740489"/>
                    </a:cubicBezTo>
                    <a:cubicBezTo>
                      <a:pt x="184789" y="741348"/>
                      <a:pt x="183586" y="741348"/>
                      <a:pt x="182385" y="736197"/>
                    </a:cubicBezTo>
                    <a:cubicBezTo>
                      <a:pt x="181182" y="731045"/>
                      <a:pt x="180839" y="730702"/>
                      <a:pt x="176031" y="728641"/>
                    </a:cubicBezTo>
                    <a:cubicBezTo>
                      <a:pt x="171395" y="726752"/>
                      <a:pt x="164182" y="722287"/>
                      <a:pt x="164698" y="717651"/>
                    </a:cubicBezTo>
                    <a:cubicBezTo>
                      <a:pt x="165041" y="712843"/>
                      <a:pt x="165041" y="707863"/>
                      <a:pt x="160748" y="708550"/>
                    </a:cubicBezTo>
                    <a:cubicBezTo>
                      <a:pt x="156455" y="709409"/>
                      <a:pt x="147698" y="712156"/>
                      <a:pt x="147354" y="705459"/>
                    </a:cubicBezTo>
                    <a:cubicBezTo>
                      <a:pt x="147011" y="698762"/>
                      <a:pt x="141516" y="696874"/>
                      <a:pt x="136708" y="693611"/>
                    </a:cubicBezTo>
                    <a:cubicBezTo>
                      <a:pt x="132072" y="690520"/>
                      <a:pt x="127435" y="688631"/>
                      <a:pt x="129153" y="683823"/>
                    </a:cubicBezTo>
                    <a:cubicBezTo>
                      <a:pt x="131557" y="677470"/>
                      <a:pt x="124860" y="675237"/>
                      <a:pt x="120567" y="673177"/>
                    </a:cubicBezTo>
                    <a:cubicBezTo>
                      <a:pt x="116274" y="671288"/>
                      <a:pt x="111294" y="670429"/>
                      <a:pt x="108718" y="675409"/>
                    </a:cubicBezTo>
                    <a:cubicBezTo>
                      <a:pt x="105971" y="680389"/>
                      <a:pt x="99102" y="680561"/>
                      <a:pt x="94638" y="675581"/>
                    </a:cubicBezTo>
                    <a:cubicBezTo>
                      <a:pt x="94123" y="674722"/>
                      <a:pt x="90001" y="668197"/>
                      <a:pt x="89486" y="667682"/>
                    </a:cubicBezTo>
                    <a:cubicBezTo>
                      <a:pt x="88628" y="666652"/>
                      <a:pt x="87769" y="665965"/>
                      <a:pt x="86052" y="665278"/>
                    </a:cubicBezTo>
                    <a:cubicBezTo>
                      <a:pt x="81759" y="663217"/>
                      <a:pt x="80900" y="660985"/>
                      <a:pt x="80213" y="657379"/>
                    </a:cubicBezTo>
                    <a:cubicBezTo>
                      <a:pt x="79355" y="653773"/>
                      <a:pt x="74719" y="649480"/>
                      <a:pt x="66476" y="649137"/>
                    </a:cubicBezTo>
                    <a:cubicBezTo>
                      <a:pt x="58234" y="648793"/>
                      <a:pt x="54971" y="647248"/>
                      <a:pt x="54628" y="642440"/>
                    </a:cubicBezTo>
                    <a:cubicBezTo>
                      <a:pt x="54284" y="637803"/>
                      <a:pt x="53769" y="635399"/>
                      <a:pt x="57032" y="629389"/>
                    </a:cubicBezTo>
                    <a:cubicBezTo>
                      <a:pt x="60123" y="623551"/>
                      <a:pt x="58234" y="618399"/>
                      <a:pt x="55830" y="613591"/>
                    </a:cubicBezTo>
                    <a:cubicBezTo>
                      <a:pt x="53426" y="608783"/>
                      <a:pt x="55486" y="604490"/>
                      <a:pt x="54971" y="599854"/>
                    </a:cubicBezTo>
                    <a:cubicBezTo>
                      <a:pt x="54628" y="595218"/>
                      <a:pt x="56173" y="595905"/>
                      <a:pt x="58921" y="594016"/>
                    </a:cubicBezTo>
                    <a:cubicBezTo>
                      <a:pt x="61668" y="592127"/>
                      <a:pt x="63214" y="589723"/>
                      <a:pt x="64416" y="593672"/>
                    </a:cubicBezTo>
                    <a:cubicBezTo>
                      <a:pt x="65618" y="597622"/>
                      <a:pt x="68022" y="604662"/>
                      <a:pt x="71456" y="602773"/>
                    </a:cubicBezTo>
                    <a:cubicBezTo>
                      <a:pt x="75062" y="600884"/>
                      <a:pt x="78496" y="598480"/>
                      <a:pt x="77809" y="592127"/>
                    </a:cubicBezTo>
                    <a:cubicBezTo>
                      <a:pt x="76951" y="585773"/>
                      <a:pt x="80213" y="580622"/>
                      <a:pt x="76607" y="574784"/>
                    </a:cubicBezTo>
                    <a:cubicBezTo>
                      <a:pt x="73001" y="568945"/>
                      <a:pt x="71799" y="567228"/>
                      <a:pt x="71456" y="564137"/>
                    </a:cubicBezTo>
                    <a:cubicBezTo>
                      <a:pt x="71112" y="561046"/>
                      <a:pt x="67850" y="547137"/>
                      <a:pt x="75405" y="545592"/>
                    </a:cubicBezTo>
                    <a:cubicBezTo>
                      <a:pt x="82961" y="544046"/>
                      <a:pt x="84506" y="540784"/>
                      <a:pt x="80042" y="537693"/>
                    </a:cubicBezTo>
                    <a:cubicBezTo>
                      <a:pt x="75749" y="534602"/>
                      <a:pt x="67507" y="525845"/>
                      <a:pt x="68193" y="518804"/>
                    </a:cubicBezTo>
                    <a:cubicBezTo>
                      <a:pt x="69052" y="511764"/>
                      <a:pt x="74890" y="502319"/>
                      <a:pt x="64587" y="500259"/>
                    </a:cubicBezTo>
                    <a:cubicBezTo>
                      <a:pt x="61496" y="499572"/>
                      <a:pt x="58749" y="499228"/>
                      <a:pt x="56173" y="498713"/>
                    </a:cubicBezTo>
                    <a:cubicBezTo>
                      <a:pt x="53254" y="498198"/>
                      <a:pt x="39688" y="491330"/>
                      <a:pt x="37800" y="490299"/>
                    </a:cubicBezTo>
                    <a:lnTo>
                      <a:pt x="31961" y="486865"/>
                    </a:lnTo>
                    <a:cubicBezTo>
                      <a:pt x="28355" y="485491"/>
                      <a:pt x="27325" y="480855"/>
                      <a:pt x="27840" y="479309"/>
                    </a:cubicBezTo>
                    <a:cubicBezTo>
                      <a:pt x="28355" y="477764"/>
                      <a:pt x="29042" y="475703"/>
                      <a:pt x="29557" y="473643"/>
                    </a:cubicBezTo>
                    <a:cubicBezTo>
                      <a:pt x="30931" y="469006"/>
                      <a:pt x="31961" y="464198"/>
                      <a:pt x="30072" y="462825"/>
                    </a:cubicBezTo>
                    <a:cubicBezTo>
                      <a:pt x="27325" y="460936"/>
                      <a:pt x="25436" y="459734"/>
                      <a:pt x="24578" y="455784"/>
                    </a:cubicBezTo>
                    <a:cubicBezTo>
                      <a:pt x="23719" y="451835"/>
                      <a:pt x="19426" y="451148"/>
                      <a:pt x="14790" y="451148"/>
                    </a:cubicBezTo>
                    <a:cubicBezTo>
                      <a:pt x="13931" y="451148"/>
                      <a:pt x="11870" y="451320"/>
                      <a:pt x="9810" y="451491"/>
                    </a:cubicBezTo>
                    <a:cubicBezTo>
                      <a:pt x="6204" y="451835"/>
                      <a:pt x="6032" y="452178"/>
                      <a:pt x="4830" y="447885"/>
                    </a:cubicBezTo>
                    <a:cubicBezTo>
                      <a:pt x="2598" y="439987"/>
                      <a:pt x="6891" y="437754"/>
                      <a:pt x="13759" y="441189"/>
                    </a:cubicBezTo>
                    <a:cubicBezTo>
                      <a:pt x="15305" y="441704"/>
                      <a:pt x="17537" y="441017"/>
                      <a:pt x="18052" y="440502"/>
                    </a:cubicBezTo>
                    <a:cubicBezTo>
                      <a:pt x="19254" y="439471"/>
                      <a:pt x="19941" y="438269"/>
                      <a:pt x="19941" y="437582"/>
                    </a:cubicBezTo>
                    <a:cubicBezTo>
                      <a:pt x="19941" y="436552"/>
                      <a:pt x="19770" y="434492"/>
                      <a:pt x="19083" y="432946"/>
                    </a:cubicBezTo>
                    <a:cubicBezTo>
                      <a:pt x="16335" y="427108"/>
                      <a:pt x="18739" y="414057"/>
                      <a:pt x="19426" y="410451"/>
                    </a:cubicBezTo>
                    <a:cubicBezTo>
                      <a:pt x="20285" y="406845"/>
                      <a:pt x="20971" y="397916"/>
                      <a:pt x="16335" y="397401"/>
                    </a:cubicBezTo>
                    <a:lnTo>
                      <a:pt x="10840" y="397401"/>
                    </a:lnTo>
                    <a:cubicBezTo>
                      <a:pt x="10840" y="397401"/>
                      <a:pt x="7578" y="396886"/>
                      <a:pt x="6032" y="396199"/>
                    </a:cubicBezTo>
                    <a:cubicBezTo>
                      <a:pt x="5345" y="396027"/>
                      <a:pt x="4487" y="395512"/>
                      <a:pt x="3456" y="394825"/>
                    </a:cubicBezTo>
                    <a:cubicBezTo>
                      <a:pt x="-493" y="392078"/>
                      <a:pt x="22" y="388300"/>
                      <a:pt x="22" y="388300"/>
                    </a:cubicBezTo>
                    <a:cubicBezTo>
                      <a:pt x="22" y="388300"/>
                      <a:pt x="22" y="385209"/>
                      <a:pt x="4315" y="383148"/>
                    </a:cubicBezTo>
                    <a:cubicBezTo>
                      <a:pt x="8608" y="381088"/>
                      <a:pt x="8608" y="381603"/>
                      <a:pt x="7062" y="378340"/>
                    </a:cubicBezTo>
                    <a:cubicBezTo>
                      <a:pt x="6204" y="376623"/>
                      <a:pt x="5345" y="373704"/>
                      <a:pt x="4830" y="371300"/>
                    </a:cubicBezTo>
                    <a:cubicBezTo>
                      <a:pt x="3972" y="368209"/>
                      <a:pt x="2941" y="367007"/>
                      <a:pt x="5345" y="364603"/>
                    </a:cubicBezTo>
                    <a:cubicBezTo>
                      <a:pt x="5861" y="364088"/>
                      <a:pt x="6376" y="363745"/>
                      <a:pt x="7062" y="363401"/>
                    </a:cubicBezTo>
                    <a:cubicBezTo>
                      <a:pt x="10669" y="361856"/>
                      <a:pt x="14103" y="360997"/>
                      <a:pt x="15648" y="357563"/>
                    </a:cubicBezTo>
                    <a:cubicBezTo>
                      <a:pt x="17194" y="353957"/>
                      <a:pt x="20800" y="350007"/>
                      <a:pt x="24234" y="348462"/>
                    </a:cubicBezTo>
                    <a:cubicBezTo>
                      <a:pt x="27840" y="346916"/>
                      <a:pt x="32476" y="344512"/>
                      <a:pt x="35739" y="344169"/>
                    </a:cubicBezTo>
                    <a:cubicBezTo>
                      <a:pt x="38830" y="343826"/>
                      <a:pt x="38830" y="343310"/>
                      <a:pt x="39345" y="339876"/>
                    </a:cubicBezTo>
                    <a:cubicBezTo>
                      <a:pt x="39688" y="336270"/>
                      <a:pt x="41234" y="335927"/>
                      <a:pt x="45183" y="336785"/>
                    </a:cubicBezTo>
                    <a:cubicBezTo>
                      <a:pt x="49133" y="337644"/>
                      <a:pt x="52739" y="337644"/>
                      <a:pt x="57375" y="334896"/>
                    </a:cubicBezTo>
                    <a:cubicBezTo>
                      <a:pt x="62183" y="332149"/>
                      <a:pt x="64072" y="333351"/>
                      <a:pt x="62870" y="337300"/>
                    </a:cubicBezTo>
                    <a:cubicBezTo>
                      <a:pt x="61668" y="341250"/>
                      <a:pt x="61325" y="344856"/>
                      <a:pt x="66820" y="344856"/>
                    </a:cubicBezTo>
                    <a:cubicBezTo>
                      <a:pt x="72315" y="344856"/>
                      <a:pt x="76264" y="341765"/>
                      <a:pt x="78668" y="342967"/>
                    </a:cubicBezTo>
                    <a:cubicBezTo>
                      <a:pt x="81072" y="344169"/>
                      <a:pt x="84163" y="344856"/>
                      <a:pt x="85708" y="339876"/>
                    </a:cubicBezTo>
                    <a:cubicBezTo>
                      <a:pt x="87254" y="334725"/>
                      <a:pt x="88799" y="327341"/>
                      <a:pt x="91547" y="325624"/>
                    </a:cubicBezTo>
                    <a:cubicBezTo>
                      <a:pt x="94294" y="324078"/>
                      <a:pt x="98587" y="322018"/>
                      <a:pt x="101335" y="324078"/>
                    </a:cubicBezTo>
                    <a:cubicBezTo>
                      <a:pt x="102880" y="325280"/>
                      <a:pt x="108718" y="325795"/>
                      <a:pt x="112324" y="325452"/>
                    </a:cubicBezTo>
                    <a:cubicBezTo>
                      <a:pt x="121597" y="324593"/>
                      <a:pt x="132243" y="319614"/>
                      <a:pt x="137567" y="316866"/>
                    </a:cubicBezTo>
                    <a:cubicBezTo>
                      <a:pt x="141516" y="314977"/>
                      <a:pt x="152506" y="310513"/>
                      <a:pt x="156455" y="309311"/>
                    </a:cubicBezTo>
                    <a:cubicBezTo>
                      <a:pt x="160405" y="308109"/>
                      <a:pt x="166758" y="306220"/>
                      <a:pt x="170708" y="304159"/>
                    </a:cubicBezTo>
                    <a:cubicBezTo>
                      <a:pt x="174657" y="302270"/>
                      <a:pt x="176546" y="299866"/>
                      <a:pt x="177061" y="296775"/>
                    </a:cubicBezTo>
                    <a:cubicBezTo>
                      <a:pt x="177405" y="293684"/>
                      <a:pt x="175344" y="290765"/>
                      <a:pt x="176718" y="289735"/>
                    </a:cubicBezTo>
                    <a:cubicBezTo>
                      <a:pt x="178092" y="288705"/>
                      <a:pt x="178607" y="287846"/>
                      <a:pt x="178950" y="287331"/>
                    </a:cubicBezTo>
                    <a:cubicBezTo>
                      <a:pt x="180152" y="284240"/>
                      <a:pt x="179981" y="282351"/>
                      <a:pt x="181182" y="278058"/>
                    </a:cubicBezTo>
                    <a:cubicBezTo>
                      <a:pt x="181869" y="275311"/>
                      <a:pt x="182728" y="272563"/>
                      <a:pt x="183071" y="270846"/>
                    </a:cubicBezTo>
                    <a:cubicBezTo>
                      <a:pt x="183586" y="268786"/>
                      <a:pt x="183243" y="269301"/>
                      <a:pt x="185475" y="269129"/>
                    </a:cubicBezTo>
                    <a:cubicBezTo>
                      <a:pt x="186506" y="269129"/>
                      <a:pt x="187536" y="268957"/>
                      <a:pt x="187879" y="268957"/>
                    </a:cubicBezTo>
                    <a:cubicBezTo>
                      <a:pt x="188566" y="268957"/>
                      <a:pt x="192344" y="269816"/>
                      <a:pt x="192001" y="267927"/>
                    </a:cubicBezTo>
                    <a:cubicBezTo>
                      <a:pt x="191829" y="266725"/>
                      <a:pt x="192001" y="265867"/>
                      <a:pt x="192001" y="264665"/>
                    </a:cubicBezTo>
                    <a:cubicBezTo>
                      <a:pt x="191829" y="263634"/>
                      <a:pt x="192172" y="263119"/>
                      <a:pt x="194920" y="263291"/>
                    </a:cubicBezTo>
                    <a:cubicBezTo>
                      <a:pt x="201617" y="263634"/>
                      <a:pt x="200758" y="258998"/>
                      <a:pt x="201273" y="255048"/>
                    </a:cubicBezTo>
                    <a:cubicBezTo>
                      <a:pt x="201445" y="252644"/>
                      <a:pt x="200243" y="244745"/>
                      <a:pt x="200415" y="239422"/>
                    </a:cubicBezTo>
                    <a:cubicBezTo>
                      <a:pt x="201960" y="233756"/>
                      <a:pt x="201960" y="228089"/>
                      <a:pt x="203162" y="223796"/>
                    </a:cubicBezTo>
                    <a:cubicBezTo>
                      <a:pt x="204364" y="219503"/>
                      <a:pt x="202819" y="215897"/>
                      <a:pt x="200758" y="211948"/>
                    </a:cubicBezTo>
                    <a:cubicBezTo>
                      <a:pt x="198698" y="207998"/>
                      <a:pt x="197152" y="203705"/>
                      <a:pt x="207455" y="201301"/>
                    </a:cubicBezTo>
                    <a:cubicBezTo>
                      <a:pt x="217758" y="198897"/>
                      <a:pt x="219303" y="200099"/>
                      <a:pt x="223253" y="200443"/>
                    </a:cubicBezTo>
                    <a:cubicBezTo>
                      <a:pt x="227202" y="200786"/>
                      <a:pt x="233041" y="196150"/>
                      <a:pt x="238192" y="196837"/>
                    </a:cubicBezTo>
                    <a:cubicBezTo>
                      <a:pt x="243344" y="197695"/>
                      <a:pt x="244031" y="198382"/>
                      <a:pt x="246091" y="200786"/>
                    </a:cubicBezTo>
                    <a:cubicBezTo>
                      <a:pt x="248152" y="203190"/>
                      <a:pt x="255879" y="206281"/>
                      <a:pt x="256737" y="197695"/>
                    </a:cubicBezTo>
                    <a:cubicBezTo>
                      <a:pt x="257596" y="189109"/>
                      <a:pt x="255536" y="190140"/>
                      <a:pt x="262232" y="181897"/>
                    </a:cubicBezTo>
                    <a:cubicBezTo>
                      <a:pt x="268929" y="173655"/>
                      <a:pt x="276828" y="158716"/>
                      <a:pt x="278717" y="155453"/>
                    </a:cubicBezTo>
                    <a:cubicBezTo>
                      <a:pt x="280606" y="152362"/>
                      <a:pt x="287303" y="136564"/>
                      <a:pt x="289707" y="138453"/>
                    </a:cubicBezTo>
                    <a:cubicBezTo>
                      <a:pt x="292111" y="140342"/>
                      <a:pt x="299151" y="151504"/>
                      <a:pt x="305505" y="152191"/>
                    </a:cubicBezTo>
                    <a:cubicBezTo>
                      <a:pt x="311858" y="153049"/>
                      <a:pt x="325596" y="153393"/>
                      <a:pt x="332636" y="153393"/>
                    </a:cubicBezTo>
                    <a:cubicBezTo>
                      <a:pt x="339676" y="153393"/>
                      <a:pt x="343282" y="150302"/>
                      <a:pt x="345686" y="143090"/>
                    </a:cubicBezTo>
                    <a:cubicBezTo>
                      <a:pt x="348090" y="136049"/>
                      <a:pt x="344828" y="122655"/>
                      <a:pt x="348434" y="118706"/>
                    </a:cubicBezTo>
                    <a:cubicBezTo>
                      <a:pt x="352040" y="114756"/>
                      <a:pt x="351525" y="109605"/>
                      <a:pt x="359939" y="109948"/>
                    </a:cubicBezTo>
                    <a:cubicBezTo>
                      <a:pt x="368181" y="110292"/>
                      <a:pt x="372989" y="108746"/>
                      <a:pt x="376939" y="104110"/>
                    </a:cubicBezTo>
                    <a:cubicBezTo>
                      <a:pt x="378656" y="102049"/>
                      <a:pt x="378656" y="100847"/>
                      <a:pt x="380545" y="98272"/>
                    </a:cubicBezTo>
                    <a:cubicBezTo>
                      <a:pt x="382434" y="95524"/>
                      <a:pt x="385696" y="90373"/>
                      <a:pt x="391019" y="89858"/>
                    </a:cubicBezTo>
                    <a:cubicBezTo>
                      <a:pt x="396343" y="89171"/>
                      <a:pt x="403383" y="90201"/>
                      <a:pt x="406302" y="90029"/>
                    </a:cubicBezTo>
                    <a:cubicBezTo>
                      <a:pt x="410767" y="89858"/>
                      <a:pt x="410252" y="90888"/>
                      <a:pt x="409736" y="93120"/>
                    </a:cubicBezTo>
                    <a:cubicBezTo>
                      <a:pt x="409565" y="93807"/>
                      <a:pt x="409565" y="94322"/>
                      <a:pt x="409393" y="95181"/>
                    </a:cubicBezTo>
                    <a:cubicBezTo>
                      <a:pt x="409050" y="96726"/>
                      <a:pt x="408878" y="96555"/>
                      <a:pt x="405615" y="96898"/>
                    </a:cubicBezTo>
                    <a:cubicBezTo>
                      <a:pt x="402353" y="97070"/>
                      <a:pt x="404413" y="98959"/>
                      <a:pt x="405787" y="102393"/>
                    </a:cubicBezTo>
                    <a:cubicBezTo>
                      <a:pt x="407161" y="105827"/>
                      <a:pt x="408878" y="109090"/>
                      <a:pt x="412140" y="111494"/>
                    </a:cubicBezTo>
                    <a:cubicBezTo>
                      <a:pt x="415231" y="113898"/>
                      <a:pt x="418837" y="117332"/>
                      <a:pt x="418837" y="120938"/>
                    </a:cubicBezTo>
                    <a:cubicBezTo>
                      <a:pt x="418837" y="124544"/>
                      <a:pt x="421241" y="126090"/>
                      <a:pt x="426393" y="128494"/>
                    </a:cubicBezTo>
                    <a:cubicBezTo>
                      <a:pt x="431544" y="130898"/>
                      <a:pt x="437383" y="130383"/>
                      <a:pt x="437898" y="133130"/>
                    </a:cubicBezTo>
                    <a:cubicBezTo>
                      <a:pt x="438241" y="135878"/>
                      <a:pt x="435666" y="139484"/>
                      <a:pt x="443049" y="135878"/>
                    </a:cubicBezTo>
                    <a:cubicBezTo>
                      <a:pt x="446655" y="134160"/>
                      <a:pt x="446999" y="134676"/>
                      <a:pt x="446999" y="140170"/>
                    </a:cubicBezTo>
                    <a:cubicBezTo>
                      <a:pt x="446999" y="145665"/>
                      <a:pt x="450605" y="159059"/>
                      <a:pt x="452150" y="163867"/>
                    </a:cubicBezTo>
                    <a:cubicBezTo>
                      <a:pt x="453696" y="168675"/>
                      <a:pt x="455756" y="176059"/>
                      <a:pt x="454554" y="178120"/>
                    </a:cubicBezTo>
                    <a:cubicBezTo>
                      <a:pt x="453352" y="180009"/>
                      <a:pt x="449059" y="184817"/>
                      <a:pt x="449059" y="189968"/>
                    </a:cubicBezTo>
                    <a:cubicBezTo>
                      <a:pt x="449059" y="195119"/>
                      <a:pt x="447857" y="196665"/>
                      <a:pt x="444251" y="199412"/>
                    </a:cubicBezTo>
                    <a:cubicBezTo>
                      <a:pt x="440645" y="202160"/>
                      <a:pt x="437211" y="206109"/>
                      <a:pt x="437555" y="209715"/>
                    </a:cubicBezTo>
                    <a:cubicBezTo>
                      <a:pt x="437898" y="213321"/>
                      <a:pt x="439959" y="215554"/>
                      <a:pt x="446140" y="219160"/>
                    </a:cubicBezTo>
                    <a:cubicBezTo>
                      <a:pt x="452494" y="222766"/>
                      <a:pt x="459534" y="225513"/>
                      <a:pt x="463484" y="227917"/>
                    </a:cubicBezTo>
                    <a:cubicBezTo>
                      <a:pt x="467433" y="230321"/>
                      <a:pt x="472928" y="228261"/>
                      <a:pt x="477221" y="228261"/>
                    </a:cubicBezTo>
                    <a:cubicBezTo>
                      <a:pt x="481514" y="228261"/>
                      <a:pt x="486322" y="230150"/>
                      <a:pt x="490958" y="233412"/>
                    </a:cubicBezTo>
                    <a:cubicBezTo>
                      <a:pt x="495766" y="236503"/>
                      <a:pt x="506413" y="245261"/>
                      <a:pt x="509503" y="248867"/>
                    </a:cubicBezTo>
                    <a:cubicBezTo>
                      <a:pt x="512594" y="252473"/>
                      <a:pt x="513796" y="255220"/>
                      <a:pt x="520150" y="256422"/>
                    </a:cubicBezTo>
                    <a:cubicBezTo>
                      <a:pt x="526503" y="257624"/>
                      <a:pt x="529938" y="254018"/>
                      <a:pt x="528736" y="260715"/>
                    </a:cubicBezTo>
                    <a:cubicBezTo>
                      <a:pt x="527534" y="267412"/>
                      <a:pt x="530625" y="272220"/>
                      <a:pt x="530281" y="278917"/>
                    </a:cubicBezTo>
                    <a:cubicBezTo>
                      <a:pt x="529938" y="285614"/>
                      <a:pt x="535089" y="294715"/>
                      <a:pt x="537321" y="298149"/>
                    </a:cubicBezTo>
                    <a:cubicBezTo>
                      <a:pt x="539726" y="301755"/>
                      <a:pt x="538180" y="310169"/>
                      <a:pt x="552261" y="310169"/>
                    </a:cubicBezTo>
                    <a:cubicBezTo>
                      <a:pt x="566513" y="310169"/>
                      <a:pt x="573554" y="310341"/>
                      <a:pt x="580594" y="312745"/>
                    </a:cubicBezTo>
                    <a:cubicBezTo>
                      <a:pt x="587634" y="315149"/>
                      <a:pt x="593988" y="318240"/>
                      <a:pt x="600685" y="319442"/>
                    </a:cubicBezTo>
                    <a:cubicBezTo>
                      <a:pt x="607382" y="320644"/>
                      <a:pt x="615624" y="319785"/>
                      <a:pt x="623179" y="319098"/>
                    </a:cubicBezTo>
                    <a:cubicBezTo>
                      <a:pt x="630735" y="318240"/>
                      <a:pt x="645674" y="318755"/>
                      <a:pt x="650311" y="320644"/>
                    </a:cubicBezTo>
                    <a:cubicBezTo>
                      <a:pt x="654947" y="322533"/>
                      <a:pt x="661300" y="321846"/>
                      <a:pt x="662502" y="326139"/>
                    </a:cubicBezTo>
                    <a:cubicBezTo>
                      <a:pt x="663704" y="330432"/>
                      <a:pt x="668856" y="334038"/>
                      <a:pt x="673492" y="335583"/>
                    </a:cubicBezTo>
                    <a:cubicBezTo>
                      <a:pt x="678300" y="337129"/>
                      <a:pt x="680533" y="337129"/>
                      <a:pt x="688432" y="342624"/>
                    </a:cubicBezTo>
                    <a:cubicBezTo>
                      <a:pt x="696330" y="348118"/>
                      <a:pt x="704229" y="350179"/>
                      <a:pt x="707664" y="350523"/>
                    </a:cubicBezTo>
                    <a:cubicBezTo>
                      <a:pt x="711270" y="350866"/>
                      <a:pt x="720199" y="346916"/>
                      <a:pt x="719512" y="350866"/>
                    </a:cubicBezTo>
                    <a:cubicBezTo>
                      <a:pt x="718654" y="354815"/>
                      <a:pt x="719512" y="355674"/>
                      <a:pt x="724320" y="356017"/>
                    </a:cubicBezTo>
                    <a:cubicBezTo>
                      <a:pt x="729128" y="356361"/>
                      <a:pt x="730674" y="356017"/>
                      <a:pt x="740118" y="351725"/>
                    </a:cubicBezTo>
                    <a:cubicBezTo>
                      <a:pt x="749562" y="347432"/>
                      <a:pt x="761067" y="340219"/>
                      <a:pt x="768966" y="338674"/>
                    </a:cubicBezTo>
                    <a:cubicBezTo>
                      <a:pt x="776865" y="337129"/>
                      <a:pt x="789572" y="334038"/>
                      <a:pt x="789572" y="334038"/>
                    </a:cubicBezTo>
                    <a:cubicBezTo>
                      <a:pt x="796441" y="334209"/>
                      <a:pt x="800905" y="331119"/>
                      <a:pt x="821511" y="331977"/>
                    </a:cubicBezTo>
                    <a:cubicBezTo>
                      <a:pt x="842117" y="332836"/>
                      <a:pt x="848299" y="327856"/>
                      <a:pt x="855683" y="323735"/>
                    </a:cubicBezTo>
                    <a:cubicBezTo>
                      <a:pt x="863067" y="319614"/>
                      <a:pt x="876632" y="303129"/>
                      <a:pt x="887450" y="304331"/>
                    </a:cubicBezTo>
                    <a:cubicBezTo>
                      <a:pt x="898097" y="305533"/>
                      <a:pt x="897753" y="290250"/>
                      <a:pt x="893289" y="284584"/>
                    </a:cubicBezTo>
                    <a:cubicBezTo>
                      <a:pt x="888824" y="278745"/>
                      <a:pt x="890369" y="277543"/>
                      <a:pt x="893289" y="267240"/>
                    </a:cubicBezTo>
                    <a:cubicBezTo>
                      <a:pt x="896208" y="256937"/>
                      <a:pt x="910632" y="252473"/>
                      <a:pt x="915955" y="258998"/>
                    </a:cubicBezTo>
                    <a:cubicBezTo>
                      <a:pt x="921278" y="265523"/>
                      <a:pt x="943086" y="271705"/>
                      <a:pt x="955106" y="258998"/>
                    </a:cubicBezTo>
                    <a:cubicBezTo>
                      <a:pt x="967127" y="246291"/>
                      <a:pt x="976056" y="249038"/>
                      <a:pt x="980692" y="249897"/>
                    </a:cubicBezTo>
                    <a:cubicBezTo>
                      <a:pt x="985157" y="250755"/>
                      <a:pt x="1002156" y="242513"/>
                      <a:pt x="1005763" y="231008"/>
                    </a:cubicBezTo>
                    <a:cubicBezTo>
                      <a:pt x="1009540" y="219503"/>
                      <a:pt x="1020358" y="219332"/>
                      <a:pt x="1027227" y="221564"/>
                    </a:cubicBezTo>
                    <a:cubicBezTo>
                      <a:pt x="1036500" y="224483"/>
                      <a:pt x="1030318" y="212463"/>
                      <a:pt x="1035469" y="215210"/>
                    </a:cubicBezTo>
                    <a:cubicBezTo>
                      <a:pt x="1038560" y="216927"/>
                      <a:pt x="1037873" y="216756"/>
                      <a:pt x="1041308" y="214695"/>
                    </a:cubicBezTo>
                    <a:cubicBezTo>
                      <a:pt x="1045772" y="211948"/>
                      <a:pt x="1053328" y="207483"/>
                      <a:pt x="1056590" y="209200"/>
                    </a:cubicBezTo>
                    <a:cubicBezTo>
                      <a:pt x="1061055" y="211604"/>
                      <a:pt x="1068611" y="206796"/>
                      <a:pt x="1071873" y="210059"/>
                    </a:cubicBezTo>
                    <a:cubicBezTo>
                      <a:pt x="1075136" y="213321"/>
                      <a:pt x="1076166" y="212806"/>
                      <a:pt x="1083550" y="212806"/>
                    </a:cubicBezTo>
                    <a:cubicBezTo>
                      <a:pt x="1090934" y="212806"/>
                      <a:pt x="1088014" y="205422"/>
                      <a:pt x="1087328" y="200614"/>
                    </a:cubicBezTo>
                    <a:cubicBezTo>
                      <a:pt x="1086984" y="198039"/>
                      <a:pt x="1087328" y="192715"/>
                      <a:pt x="1083378" y="188938"/>
                    </a:cubicBezTo>
                    <a:cubicBezTo>
                      <a:pt x="1081661" y="187907"/>
                      <a:pt x="1077540" y="183958"/>
                      <a:pt x="1074449" y="180867"/>
                    </a:cubicBezTo>
                    <a:cubicBezTo>
                      <a:pt x="1072217" y="178635"/>
                      <a:pt x="1071015" y="177261"/>
                      <a:pt x="1069298" y="174685"/>
                    </a:cubicBezTo>
                    <a:lnTo>
                      <a:pt x="1068095" y="171423"/>
                    </a:lnTo>
                    <a:lnTo>
                      <a:pt x="1057621" y="167301"/>
                    </a:lnTo>
                    <a:cubicBezTo>
                      <a:pt x="1052469" y="165241"/>
                      <a:pt x="1053671" y="165413"/>
                      <a:pt x="1050581" y="169362"/>
                    </a:cubicBezTo>
                    <a:cubicBezTo>
                      <a:pt x="1043025" y="179322"/>
                      <a:pt x="1037015" y="178463"/>
                      <a:pt x="1032550" y="175372"/>
                    </a:cubicBezTo>
                    <a:cubicBezTo>
                      <a:pt x="1032035" y="175029"/>
                      <a:pt x="1031177" y="174685"/>
                      <a:pt x="1030490" y="174342"/>
                    </a:cubicBezTo>
                    <a:lnTo>
                      <a:pt x="1026712" y="173140"/>
                    </a:lnTo>
                    <a:cubicBezTo>
                      <a:pt x="1021045" y="171766"/>
                      <a:pt x="1014005" y="171766"/>
                      <a:pt x="1011944" y="173827"/>
                    </a:cubicBezTo>
                    <a:cubicBezTo>
                      <a:pt x="1009025" y="176746"/>
                      <a:pt x="1007823" y="181211"/>
                      <a:pt x="1002500" y="173483"/>
                    </a:cubicBezTo>
                    <a:cubicBezTo>
                      <a:pt x="998894" y="168332"/>
                      <a:pt x="1001641" y="163524"/>
                      <a:pt x="1004045" y="159918"/>
                    </a:cubicBezTo>
                    <a:cubicBezTo>
                      <a:pt x="1005248" y="158029"/>
                      <a:pt x="1006278" y="156483"/>
                      <a:pt x="1006278" y="155453"/>
                    </a:cubicBezTo>
                    <a:cubicBezTo>
                      <a:pt x="1006278" y="152191"/>
                      <a:pt x="1017783" y="139827"/>
                      <a:pt x="1020702" y="137595"/>
                    </a:cubicBezTo>
                    <a:cubicBezTo>
                      <a:pt x="1021389" y="135706"/>
                      <a:pt x="1025166" y="126948"/>
                      <a:pt x="1028086" y="120938"/>
                    </a:cubicBezTo>
                    <a:cubicBezTo>
                      <a:pt x="1031177" y="114241"/>
                      <a:pt x="1030833" y="115100"/>
                      <a:pt x="1036500" y="119049"/>
                    </a:cubicBezTo>
                    <a:lnTo>
                      <a:pt x="1038560" y="120423"/>
                    </a:lnTo>
                    <a:cubicBezTo>
                      <a:pt x="1038560" y="120423"/>
                      <a:pt x="1049207" y="127292"/>
                      <a:pt x="1055904" y="120938"/>
                    </a:cubicBezTo>
                    <a:cubicBezTo>
                      <a:pt x="1062601" y="114585"/>
                      <a:pt x="1065691" y="113039"/>
                      <a:pt x="1069984" y="114585"/>
                    </a:cubicBezTo>
                    <a:cubicBezTo>
                      <a:pt x="1074277" y="116130"/>
                      <a:pt x="1091621" y="114928"/>
                      <a:pt x="1092651" y="105484"/>
                    </a:cubicBezTo>
                    <a:cubicBezTo>
                      <a:pt x="1093853" y="96039"/>
                      <a:pt x="1092307" y="93292"/>
                      <a:pt x="1099004" y="88141"/>
                    </a:cubicBezTo>
                    <a:cubicBezTo>
                      <a:pt x="1105701" y="82989"/>
                      <a:pt x="1104156" y="85736"/>
                      <a:pt x="1107590" y="77151"/>
                    </a:cubicBezTo>
                    <a:cubicBezTo>
                      <a:pt x="1111196" y="68565"/>
                      <a:pt x="1116176" y="62211"/>
                      <a:pt x="1124762" y="56373"/>
                    </a:cubicBezTo>
                    <a:cubicBezTo>
                      <a:pt x="1133348" y="50535"/>
                      <a:pt x="1134550" y="47272"/>
                      <a:pt x="1134893" y="41090"/>
                    </a:cubicBezTo>
                    <a:cubicBezTo>
                      <a:pt x="1135236" y="34737"/>
                      <a:pt x="1140216" y="31646"/>
                      <a:pt x="1133176" y="31646"/>
                    </a:cubicBezTo>
                    <a:cubicBezTo>
                      <a:pt x="1126135" y="31646"/>
                      <a:pt x="1125449" y="24949"/>
                      <a:pt x="1131802" y="20141"/>
                    </a:cubicBezTo>
                    <a:cubicBezTo>
                      <a:pt x="1138156" y="15333"/>
                      <a:pt x="1135236" y="18939"/>
                      <a:pt x="1138843" y="13787"/>
                    </a:cubicBezTo>
                    <a:cubicBezTo>
                      <a:pt x="1142448" y="8636"/>
                      <a:pt x="1145368" y="6919"/>
                      <a:pt x="1157560" y="6575"/>
                    </a:cubicBezTo>
                    <a:cubicBezTo>
                      <a:pt x="1169751" y="6232"/>
                      <a:pt x="1176792" y="6232"/>
                      <a:pt x="1185549" y="2626"/>
                    </a:cubicBezTo>
                    <a:cubicBezTo>
                      <a:pt x="1194135" y="-980"/>
                      <a:pt x="1198428" y="-1667"/>
                      <a:pt x="1207872" y="5717"/>
                    </a:cubicBezTo>
                    <a:cubicBezTo>
                      <a:pt x="1217317" y="13101"/>
                      <a:pt x="1219205" y="18767"/>
                      <a:pt x="1225559" y="15505"/>
                    </a:cubicBezTo>
                    <a:cubicBezTo>
                      <a:pt x="1231913" y="12414"/>
                      <a:pt x="1236205" y="12414"/>
                      <a:pt x="1240842" y="18596"/>
                    </a:cubicBezTo>
                    <a:cubicBezTo>
                      <a:pt x="1245478" y="24949"/>
                      <a:pt x="1245993" y="31131"/>
                      <a:pt x="1251832" y="36626"/>
                    </a:cubicBezTo>
                    <a:cubicBezTo>
                      <a:pt x="1257670" y="42121"/>
                      <a:pt x="1258185" y="44525"/>
                      <a:pt x="1258185" y="50020"/>
                    </a:cubicBezTo>
                    <a:cubicBezTo>
                      <a:pt x="1258185" y="55514"/>
                      <a:pt x="1256296" y="59120"/>
                      <a:pt x="1259044" y="65817"/>
                    </a:cubicBezTo>
                    <a:cubicBezTo>
                      <a:pt x="1261791" y="72514"/>
                      <a:pt x="1262650" y="74918"/>
                      <a:pt x="1263337" y="78868"/>
                    </a:cubicBezTo>
                    <a:cubicBezTo>
                      <a:pt x="1264195" y="82817"/>
                      <a:pt x="1262993" y="83161"/>
                      <a:pt x="1266427" y="89171"/>
                    </a:cubicBezTo>
                    <a:cubicBezTo>
                      <a:pt x="1270034" y="95009"/>
                      <a:pt x="1271922" y="105312"/>
                      <a:pt x="1272781" y="113898"/>
                    </a:cubicBezTo>
                    <a:cubicBezTo>
                      <a:pt x="1273639" y="122484"/>
                      <a:pt x="1275872" y="132443"/>
                      <a:pt x="1286518" y="131928"/>
                    </a:cubicBezTo>
                    <a:cubicBezTo>
                      <a:pt x="1297165" y="131585"/>
                      <a:pt x="1298710" y="132787"/>
                      <a:pt x="1303003" y="135878"/>
                    </a:cubicBezTo>
                    <a:cubicBezTo>
                      <a:pt x="1307296" y="138968"/>
                      <a:pt x="1306952" y="138968"/>
                      <a:pt x="1312447" y="138625"/>
                    </a:cubicBezTo>
                    <a:cubicBezTo>
                      <a:pt x="1317942" y="138282"/>
                      <a:pt x="1317599" y="138282"/>
                      <a:pt x="1321033" y="142918"/>
                    </a:cubicBezTo>
                    <a:cubicBezTo>
                      <a:pt x="1324639" y="147554"/>
                      <a:pt x="1323781" y="148069"/>
                      <a:pt x="1329619" y="150302"/>
                    </a:cubicBezTo>
                    <a:cubicBezTo>
                      <a:pt x="1335457" y="152706"/>
                      <a:pt x="1341811" y="161291"/>
                      <a:pt x="1338205" y="169877"/>
                    </a:cubicBezTo>
                    <a:cubicBezTo>
                      <a:pt x="1334599" y="178463"/>
                      <a:pt x="1331508" y="183271"/>
                      <a:pt x="1337346" y="187907"/>
                    </a:cubicBezTo>
                    <a:cubicBezTo>
                      <a:pt x="1343184" y="192544"/>
                      <a:pt x="1345932" y="191513"/>
                      <a:pt x="1351083" y="189453"/>
                    </a:cubicBezTo>
                    <a:cubicBezTo>
                      <a:pt x="1356235" y="187564"/>
                      <a:pt x="1358982" y="188251"/>
                      <a:pt x="1364821" y="189109"/>
                    </a:cubicBezTo>
                    <a:cubicBezTo>
                      <a:pt x="1370659" y="189968"/>
                      <a:pt x="1375811" y="189453"/>
                      <a:pt x="1382508" y="184473"/>
                    </a:cubicBezTo>
                    <a:cubicBezTo>
                      <a:pt x="1389204" y="179322"/>
                      <a:pt x="1393497" y="175372"/>
                      <a:pt x="1400538" y="175887"/>
                    </a:cubicBezTo>
                    <a:cubicBezTo>
                      <a:pt x="1407578" y="176231"/>
                      <a:pt x="1421144" y="173312"/>
                      <a:pt x="1426638" y="168160"/>
                    </a:cubicBezTo>
                    <a:cubicBezTo>
                      <a:pt x="1432133" y="163009"/>
                      <a:pt x="1441406" y="158544"/>
                      <a:pt x="1435396" y="166443"/>
                    </a:cubicBezTo>
                    <a:cubicBezTo>
                      <a:pt x="1429558" y="174342"/>
                      <a:pt x="1423548" y="177433"/>
                      <a:pt x="1425265" y="183786"/>
                    </a:cubicBezTo>
                    <a:cubicBezTo>
                      <a:pt x="1426810" y="190140"/>
                      <a:pt x="1429214" y="195635"/>
                      <a:pt x="1423719" y="198382"/>
                    </a:cubicBezTo>
                    <a:cubicBezTo>
                      <a:pt x="1418224" y="201130"/>
                      <a:pt x="1415133" y="201988"/>
                      <a:pt x="1415133" y="207826"/>
                    </a:cubicBezTo>
                    <a:cubicBezTo>
                      <a:pt x="1415133" y="213665"/>
                      <a:pt x="1416679" y="212978"/>
                      <a:pt x="1412386" y="218130"/>
                    </a:cubicBezTo>
                    <a:cubicBezTo>
                      <a:pt x="1408093" y="223281"/>
                      <a:pt x="1405002" y="223281"/>
                      <a:pt x="1404144" y="228776"/>
                    </a:cubicBezTo>
                    <a:cubicBezTo>
                      <a:pt x="1403285" y="234271"/>
                      <a:pt x="1401396" y="239422"/>
                      <a:pt x="1399507" y="242513"/>
                    </a:cubicBezTo>
                    <a:cubicBezTo>
                      <a:pt x="1397618" y="245604"/>
                      <a:pt x="1392810" y="255048"/>
                      <a:pt x="1387831" y="263291"/>
                    </a:cubicBezTo>
                    <a:cubicBezTo>
                      <a:pt x="1382679" y="271533"/>
                      <a:pt x="1381477" y="277371"/>
                      <a:pt x="1374093" y="276685"/>
                    </a:cubicBezTo>
                    <a:cubicBezTo>
                      <a:pt x="1374093" y="276685"/>
                      <a:pt x="1360013" y="272392"/>
                      <a:pt x="1357952" y="269988"/>
                    </a:cubicBezTo>
                    <a:cubicBezTo>
                      <a:pt x="1356063" y="267584"/>
                      <a:pt x="1350053" y="269129"/>
                      <a:pt x="1345760" y="272392"/>
                    </a:cubicBezTo>
                    <a:cubicBezTo>
                      <a:pt x="1341467" y="275483"/>
                      <a:pt x="1333568" y="280634"/>
                      <a:pt x="1336659" y="285786"/>
                    </a:cubicBezTo>
                    <a:cubicBezTo>
                      <a:pt x="1339750" y="290937"/>
                      <a:pt x="1341467" y="299179"/>
                      <a:pt x="1339407" y="310684"/>
                    </a:cubicBezTo>
                    <a:cubicBezTo>
                      <a:pt x="1337518" y="322189"/>
                      <a:pt x="1339407" y="336613"/>
                      <a:pt x="1331164" y="339017"/>
                    </a:cubicBezTo>
                    <a:cubicBezTo>
                      <a:pt x="1326871" y="340219"/>
                      <a:pt x="1323437" y="340563"/>
                      <a:pt x="1321376" y="341422"/>
                    </a:cubicBezTo>
                    <a:cubicBezTo>
                      <a:pt x="1321376" y="341422"/>
                      <a:pt x="1315882" y="342452"/>
                      <a:pt x="1318972" y="345714"/>
                    </a:cubicBezTo>
                    <a:cubicBezTo>
                      <a:pt x="1319831" y="346573"/>
                      <a:pt x="1319659" y="346916"/>
                      <a:pt x="1318629" y="347775"/>
                    </a:cubicBezTo>
                    <a:cubicBezTo>
                      <a:pt x="1316225" y="350007"/>
                      <a:pt x="1313134" y="347603"/>
                      <a:pt x="1311245" y="340906"/>
                    </a:cubicBezTo>
                    <a:cubicBezTo>
                      <a:pt x="1309013" y="333179"/>
                      <a:pt x="1302831" y="340906"/>
                      <a:pt x="1303003" y="342795"/>
                    </a:cubicBezTo>
                    <a:cubicBezTo>
                      <a:pt x="1303175" y="344684"/>
                      <a:pt x="1300427" y="351553"/>
                      <a:pt x="1295963" y="353098"/>
                    </a:cubicBezTo>
                    <a:cubicBezTo>
                      <a:pt x="1291498" y="354472"/>
                      <a:pt x="1287377" y="358765"/>
                      <a:pt x="1284114" y="362199"/>
                    </a:cubicBezTo>
                    <a:cubicBezTo>
                      <a:pt x="1281195" y="365118"/>
                      <a:pt x="1279821" y="368724"/>
                      <a:pt x="1269003" y="366492"/>
                    </a:cubicBezTo>
                    <a:cubicBezTo>
                      <a:pt x="1267630" y="366149"/>
                      <a:pt x="1266256" y="365805"/>
                      <a:pt x="1264538" y="365462"/>
                    </a:cubicBezTo>
                    <a:cubicBezTo>
                      <a:pt x="1262993" y="364947"/>
                      <a:pt x="1257842" y="364947"/>
                      <a:pt x="1259559" y="368037"/>
                    </a:cubicBezTo>
                    <a:cubicBezTo>
                      <a:pt x="1261448" y="371128"/>
                      <a:pt x="1261448" y="370785"/>
                      <a:pt x="1263852" y="371472"/>
                    </a:cubicBezTo>
                    <a:cubicBezTo>
                      <a:pt x="1266256" y="372159"/>
                      <a:pt x="1271922" y="374563"/>
                      <a:pt x="1269003" y="377654"/>
                    </a:cubicBezTo>
                    <a:cubicBezTo>
                      <a:pt x="1266084" y="380573"/>
                      <a:pt x="1259044" y="385209"/>
                      <a:pt x="1255266" y="384179"/>
                    </a:cubicBezTo>
                    <a:cubicBezTo>
                      <a:pt x="1251488" y="383320"/>
                      <a:pt x="1247195" y="385553"/>
                      <a:pt x="1241185" y="379027"/>
                    </a:cubicBezTo>
                    <a:cubicBezTo>
                      <a:pt x="1235347" y="372502"/>
                      <a:pt x="1234832" y="371987"/>
                      <a:pt x="1232084" y="372502"/>
                    </a:cubicBezTo>
                    <a:cubicBezTo>
                      <a:pt x="1229337" y="373017"/>
                      <a:pt x="1227276" y="372674"/>
                      <a:pt x="1225559" y="377997"/>
                    </a:cubicBezTo>
                    <a:cubicBezTo>
                      <a:pt x="1223670" y="383148"/>
                      <a:pt x="1221781" y="389845"/>
                      <a:pt x="1210963" y="394997"/>
                    </a:cubicBezTo>
                    <a:cubicBezTo>
                      <a:pt x="1200145" y="400148"/>
                      <a:pt x="1188640" y="406330"/>
                      <a:pt x="1183317" y="410108"/>
                    </a:cubicBezTo>
                    <a:cubicBezTo>
                      <a:pt x="1178165" y="413886"/>
                      <a:pt x="1169064" y="422815"/>
                      <a:pt x="1163055" y="434320"/>
                    </a:cubicBezTo>
                    <a:cubicBezTo>
                      <a:pt x="1156701" y="431916"/>
                      <a:pt x="1154297" y="429512"/>
                      <a:pt x="1141418" y="431572"/>
                    </a:cubicBezTo>
                    <a:cubicBezTo>
                      <a:pt x="1126307" y="434148"/>
                      <a:pt x="1116176" y="440502"/>
                      <a:pt x="1109994" y="449431"/>
                    </a:cubicBezTo>
                    <a:cubicBezTo>
                      <a:pt x="1103641" y="459562"/>
                      <a:pt x="1097459" y="462138"/>
                      <a:pt x="1089903" y="460936"/>
                    </a:cubicBezTo>
                    <a:cubicBezTo>
                      <a:pt x="1082348" y="458360"/>
                      <a:pt x="1094883" y="450805"/>
                      <a:pt x="1099863" y="447027"/>
                    </a:cubicBezTo>
                    <a:cubicBezTo>
                      <a:pt x="1103641" y="443249"/>
                      <a:pt x="1101065" y="440673"/>
                      <a:pt x="1101065" y="434320"/>
                    </a:cubicBezTo>
                    <a:cubicBezTo>
                      <a:pt x="1102267" y="426764"/>
                      <a:pt x="1107418" y="422815"/>
                      <a:pt x="1116176" y="415259"/>
                    </a:cubicBezTo>
                    <a:cubicBezTo>
                      <a:pt x="1124934" y="407704"/>
                      <a:pt x="1114802" y="399977"/>
                      <a:pt x="1106045" y="394997"/>
                    </a:cubicBezTo>
                    <a:cubicBezTo>
                      <a:pt x="1098489" y="390017"/>
                      <a:pt x="1093510" y="396371"/>
                      <a:pt x="1085954" y="405128"/>
                    </a:cubicBezTo>
                    <a:cubicBezTo>
                      <a:pt x="1078398" y="414057"/>
                      <a:pt x="1073419" y="416633"/>
                      <a:pt x="1063287" y="420411"/>
                    </a:cubicBezTo>
                    <a:cubicBezTo>
                      <a:pt x="1051954" y="422987"/>
                      <a:pt x="1044399" y="434492"/>
                      <a:pt x="1038217" y="440845"/>
                    </a:cubicBezTo>
                    <a:cubicBezTo>
                      <a:pt x="1033237" y="445997"/>
                      <a:pt x="1028086" y="445997"/>
                      <a:pt x="1019328" y="443421"/>
                    </a:cubicBezTo>
                    <a:cubicBezTo>
                      <a:pt x="1011773" y="439643"/>
                      <a:pt x="1007995" y="444795"/>
                      <a:pt x="1005419" y="449774"/>
                    </a:cubicBezTo>
                    <a:cubicBezTo>
                      <a:pt x="1002843" y="454926"/>
                      <a:pt x="1001641" y="466259"/>
                      <a:pt x="1005591" y="473986"/>
                    </a:cubicBezTo>
                    <a:cubicBezTo>
                      <a:pt x="1010571" y="481542"/>
                      <a:pt x="1015722" y="477764"/>
                      <a:pt x="1022076" y="481542"/>
                    </a:cubicBezTo>
                    <a:cubicBezTo>
                      <a:pt x="1029631" y="484118"/>
                      <a:pt x="1028429" y="487895"/>
                      <a:pt x="1027227" y="495451"/>
                    </a:cubicBezTo>
                    <a:cubicBezTo>
                      <a:pt x="1027227" y="503006"/>
                      <a:pt x="1029803" y="505582"/>
                      <a:pt x="1037358" y="508158"/>
                    </a:cubicBezTo>
                    <a:cubicBezTo>
                      <a:pt x="1044914" y="509360"/>
                      <a:pt x="1055045" y="499228"/>
                      <a:pt x="1063802" y="491673"/>
                    </a:cubicBezTo>
                    <a:cubicBezTo>
                      <a:pt x="1073762" y="484118"/>
                      <a:pt x="1078914" y="487895"/>
                      <a:pt x="1086469" y="492875"/>
                    </a:cubicBezTo>
                    <a:cubicBezTo>
                      <a:pt x="1094025" y="499228"/>
                      <a:pt x="1101580" y="497855"/>
                      <a:pt x="1114115" y="497855"/>
                    </a:cubicBezTo>
                    <a:cubicBezTo>
                      <a:pt x="1126651" y="497855"/>
                      <a:pt x="1112913" y="509360"/>
                      <a:pt x="1110338" y="515713"/>
                    </a:cubicBezTo>
                    <a:cubicBezTo>
                      <a:pt x="1106560" y="523269"/>
                      <a:pt x="1096429" y="524642"/>
                      <a:pt x="1083893" y="522067"/>
                    </a:cubicBezTo>
                    <a:cubicBezTo>
                      <a:pt x="1071358" y="520865"/>
                      <a:pt x="1073762" y="522067"/>
                      <a:pt x="1068782" y="532198"/>
                    </a:cubicBezTo>
                    <a:cubicBezTo>
                      <a:pt x="1063802" y="542329"/>
                      <a:pt x="1052469" y="547481"/>
                      <a:pt x="1043712" y="548683"/>
                    </a:cubicBezTo>
                    <a:cubicBezTo>
                      <a:pt x="1033581" y="551258"/>
                      <a:pt x="1026197" y="563965"/>
                      <a:pt x="1027399" y="576672"/>
                    </a:cubicBezTo>
                    <a:cubicBezTo>
                      <a:pt x="1027399" y="590581"/>
                      <a:pt x="1038732" y="589379"/>
                      <a:pt x="1046288" y="596935"/>
                    </a:cubicBezTo>
                    <a:cubicBezTo>
                      <a:pt x="1055217" y="604490"/>
                      <a:pt x="1055217" y="623551"/>
                      <a:pt x="1057793" y="638834"/>
                    </a:cubicBezTo>
                    <a:cubicBezTo>
                      <a:pt x="1059166" y="655318"/>
                      <a:pt x="1069126" y="656520"/>
                      <a:pt x="1074277" y="665450"/>
                    </a:cubicBezTo>
                    <a:cubicBezTo>
                      <a:pt x="1078055" y="674379"/>
                      <a:pt x="1080631" y="679358"/>
                      <a:pt x="1071702" y="674379"/>
                    </a:cubicBezTo>
                    <a:cubicBezTo>
                      <a:pt x="1061570" y="669399"/>
                      <a:pt x="1065348" y="669399"/>
                      <a:pt x="1056590" y="670601"/>
                    </a:cubicBezTo>
                    <a:cubicBezTo>
                      <a:pt x="1047833" y="671975"/>
                      <a:pt x="1067924" y="681934"/>
                      <a:pt x="1073075" y="688288"/>
                    </a:cubicBezTo>
                    <a:cubicBezTo>
                      <a:pt x="1078227" y="695843"/>
                      <a:pt x="1075651" y="700995"/>
                      <a:pt x="1069298" y="703570"/>
                    </a:cubicBezTo>
                    <a:cubicBezTo>
                      <a:pt x="1064318" y="706146"/>
                      <a:pt x="1056762" y="709924"/>
                      <a:pt x="1045429" y="712500"/>
                    </a:cubicBezTo>
                    <a:cubicBezTo>
                      <a:pt x="1035298" y="715075"/>
                      <a:pt x="1039076" y="720055"/>
                      <a:pt x="1048005" y="720055"/>
                    </a:cubicBezTo>
                    <a:cubicBezTo>
                      <a:pt x="1056762" y="718681"/>
                      <a:pt x="1066894" y="720055"/>
                      <a:pt x="1071873" y="722631"/>
                    </a:cubicBezTo>
                    <a:cubicBezTo>
                      <a:pt x="1075651" y="723833"/>
                      <a:pt x="1083206" y="723833"/>
                      <a:pt x="1080802" y="732762"/>
                    </a:cubicBezTo>
                    <a:cubicBezTo>
                      <a:pt x="1078227" y="740318"/>
                      <a:pt x="1067065" y="754398"/>
                      <a:pt x="1061914" y="758176"/>
                    </a:cubicBezTo>
                    <a:cubicBezTo>
                      <a:pt x="1056934" y="761954"/>
                      <a:pt x="1056934" y="764530"/>
                      <a:pt x="1060712" y="770883"/>
                    </a:cubicBezTo>
                    <a:cubicBezTo>
                      <a:pt x="1064489" y="777237"/>
                      <a:pt x="1062085" y="782388"/>
                      <a:pt x="1056934" y="781014"/>
                    </a:cubicBezTo>
                    <a:cubicBezTo>
                      <a:pt x="1051954" y="778439"/>
                      <a:pt x="1051954" y="779812"/>
                      <a:pt x="1044399" y="786166"/>
                    </a:cubicBezTo>
                    <a:cubicBezTo>
                      <a:pt x="1036843" y="791317"/>
                      <a:pt x="1044399" y="801449"/>
                      <a:pt x="1034439" y="806428"/>
                    </a:cubicBezTo>
                    <a:cubicBezTo>
                      <a:pt x="1024308" y="811580"/>
                      <a:pt x="1024480" y="826691"/>
                      <a:pt x="1013146" y="825489"/>
                    </a:cubicBezTo>
                    <a:cubicBezTo>
                      <a:pt x="1003015" y="824287"/>
                      <a:pt x="1010571" y="830640"/>
                      <a:pt x="1014520" y="838196"/>
                    </a:cubicBezTo>
                    <a:cubicBezTo>
                      <a:pt x="1018298" y="847125"/>
                      <a:pt x="1008338" y="858458"/>
                      <a:pt x="1008338" y="866186"/>
                    </a:cubicBezTo>
                    <a:cubicBezTo>
                      <a:pt x="1008338" y="873741"/>
                      <a:pt x="1008338" y="872539"/>
                      <a:pt x="998207" y="868761"/>
                    </a:cubicBezTo>
                    <a:cubicBezTo>
                      <a:pt x="989450" y="863782"/>
                      <a:pt x="991854" y="872539"/>
                      <a:pt x="989450" y="880266"/>
                    </a:cubicBezTo>
                    <a:cubicBezTo>
                      <a:pt x="985672" y="887822"/>
                      <a:pt x="984470" y="892973"/>
                      <a:pt x="975712" y="892973"/>
                    </a:cubicBezTo>
                    <a:cubicBezTo>
                      <a:pt x="966955" y="892973"/>
                      <a:pt x="970732" y="898125"/>
                      <a:pt x="963177" y="908256"/>
                    </a:cubicBezTo>
                    <a:cubicBezTo>
                      <a:pt x="954419" y="918387"/>
                      <a:pt x="949440" y="922337"/>
                      <a:pt x="935531" y="923539"/>
                    </a:cubicBezTo>
                    <a:cubicBezTo>
                      <a:pt x="920420" y="924912"/>
                      <a:pt x="930551" y="928690"/>
                      <a:pt x="926773" y="937619"/>
                    </a:cubicBezTo>
                    <a:cubicBezTo>
                      <a:pt x="924198" y="946549"/>
                      <a:pt x="910460" y="951700"/>
                      <a:pt x="900329" y="951700"/>
                    </a:cubicBezTo>
                    <a:cubicBezTo>
                      <a:pt x="890198" y="951700"/>
                      <a:pt x="882642" y="949124"/>
                      <a:pt x="873885" y="953074"/>
                    </a:cubicBezTo>
                    <a:cubicBezTo>
                      <a:pt x="865127" y="958225"/>
                      <a:pt x="862552" y="956852"/>
                      <a:pt x="859976" y="963205"/>
                    </a:cubicBezTo>
                    <a:cubicBezTo>
                      <a:pt x="857572" y="970760"/>
                      <a:pt x="848642" y="974710"/>
                      <a:pt x="839885" y="970932"/>
                    </a:cubicBezTo>
                    <a:cubicBezTo>
                      <a:pt x="831128" y="967154"/>
                      <a:pt x="827350" y="982437"/>
                      <a:pt x="818420" y="978659"/>
                    </a:cubicBezTo>
                    <a:cubicBezTo>
                      <a:pt x="808289" y="974882"/>
                      <a:pt x="803309" y="981235"/>
                      <a:pt x="791976" y="981235"/>
                    </a:cubicBezTo>
                    <a:cubicBezTo>
                      <a:pt x="780643" y="981235"/>
                      <a:pt x="771885" y="990164"/>
                      <a:pt x="764330" y="1000296"/>
                    </a:cubicBezTo>
                    <a:cubicBezTo>
                      <a:pt x="756774" y="1009225"/>
                      <a:pt x="761926" y="1018154"/>
                      <a:pt x="755572" y="1019356"/>
                    </a:cubicBezTo>
                    <a:cubicBezTo>
                      <a:pt x="749219" y="1021932"/>
                      <a:pt x="745441" y="1016780"/>
                      <a:pt x="742866" y="1006649"/>
                    </a:cubicBezTo>
                    <a:cubicBezTo>
                      <a:pt x="740290" y="996518"/>
                      <a:pt x="740290" y="995144"/>
                      <a:pt x="749047" y="988791"/>
                    </a:cubicBezTo>
                    <a:cubicBezTo>
                      <a:pt x="759178" y="981064"/>
                      <a:pt x="749047" y="981235"/>
                      <a:pt x="742694" y="983639"/>
                    </a:cubicBezTo>
                    <a:cubicBezTo>
                      <a:pt x="737714" y="985013"/>
                      <a:pt x="732562" y="986215"/>
                      <a:pt x="726381" y="978659"/>
                    </a:cubicBezTo>
                    <a:cubicBezTo>
                      <a:pt x="720027" y="972306"/>
                      <a:pt x="721401" y="977457"/>
                      <a:pt x="716250" y="980033"/>
                    </a:cubicBezTo>
                    <a:cubicBezTo>
                      <a:pt x="714876" y="980892"/>
                      <a:pt x="712643" y="981750"/>
                      <a:pt x="709896" y="982437"/>
                    </a:cubicBezTo>
                    <a:cubicBezTo>
                      <a:pt x="707149" y="981922"/>
                      <a:pt x="707835" y="982094"/>
                      <a:pt x="705260" y="980033"/>
                    </a:cubicBezTo>
                    <a:lnTo>
                      <a:pt x="705260" y="980033"/>
                    </a:lnTo>
                    <a:close/>
                  </a:path>
                </a:pathLst>
              </a:custGeom>
              <a:solidFill>
                <a:srgbClr val="A12E24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2" name="任意多边形: 形状 1321">
                <a:extLst>
                  <a:ext uri="{FF2B5EF4-FFF2-40B4-BE49-F238E27FC236}">
                    <a16:creationId xmlns:a16="http://schemas.microsoft.com/office/drawing/2014/main" xmlns="" id="{CB0BAF15-F800-48E3-8351-C92A9F71F8E3}"/>
                  </a:ext>
                </a:extLst>
              </p:cNvPr>
              <p:cNvSpPr/>
              <p:nvPr/>
            </p:nvSpPr>
            <p:spPr>
              <a:xfrm>
                <a:off x="3122241" y="2088635"/>
                <a:ext cx="1444646" cy="1022911"/>
              </a:xfrm>
              <a:custGeom>
                <a:avLst/>
                <a:gdLst>
                  <a:gd name="connsiteX0" fmla="*/ 742328 w 1444646"/>
                  <a:gd name="connsiteY0" fmla="*/ 1007286 h 1022911"/>
                  <a:gd name="connsiteX1" fmla="*/ 740783 w 1444646"/>
                  <a:gd name="connsiteY1" fmla="*/ 998700 h 1022911"/>
                  <a:gd name="connsiteX2" fmla="*/ 740783 w 1444646"/>
                  <a:gd name="connsiteY2" fmla="*/ 998700 h 1022911"/>
                  <a:gd name="connsiteX3" fmla="*/ 749540 w 1444646"/>
                  <a:gd name="connsiteY3" fmla="*/ 987023 h 1022911"/>
                  <a:gd name="connsiteX4" fmla="*/ 749540 w 1444646"/>
                  <a:gd name="connsiteY4" fmla="*/ 987023 h 1022911"/>
                  <a:gd name="connsiteX5" fmla="*/ 752116 w 1444646"/>
                  <a:gd name="connsiteY5" fmla="*/ 984791 h 1022911"/>
                  <a:gd name="connsiteX6" fmla="*/ 752116 w 1444646"/>
                  <a:gd name="connsiteY6" fmla="*/ 984791 h 1022911"/>
                  <a:gd name="connsiteX7" fmla="*/ 751944 w 1444646"/>
                  <a:gd name="connsiteY7" fmla="*/ 984791 h 1022911"/>
                  <a:gd name="connsiteX8" fmla="*/ 751944 w 1444646"/>
                  <a:gd name="connsiteY8" fmla="*/ 984791 h 1022911"/>
                  <a:gd name="connsiteX9" fmla="*/ 745247 w 1444646"/>
                  <a:gd name="connsiteY9" fmla="*/ 986336 h 1022911"/>
                  <a:gd name="connsiteX10" fmla="*/ 745247 w 1444646"/>
                  <a:gd name="connsiteY10" fmla="*/ 986336 h 1022911"/>
                  <a:gd name="connsiteX11" fmla="*/ 738894 w 1444646"/>
                  <a:gd name="connsiteY11" fmla="*/ 987367 h 1022911"/>
                  <a:gd name="connsiteX12" fmla="*/ 738894 w 1444646"/>
                  <a:gd name="connsiteY12" fmla="*/ 987367 h 1022911"/>
                  <a:gd name="connsiteX13" fmla="*/ 726531 w 1444646"/>
                  <a:gd name="connsiteY13" fmla="*/ 980670 h 1022911"/>
                  <a:gd name="connsiteX14" fmla="*/ 726531 w 1444646"/>
                  <a:gd name="connsiteY14" fmla="*/ 980670 h 1022911"/>
                  <a:gd name="connsiteX15" fmla="*/ 723955 w 1444646"/>
                  <a:gd name="connsiteY15" fmla="*/ 978438 h 1022911"/>
                  <a:gd name="connsiteX16" fmla="*/ 723955 w 1444646"/>
                  <a:gd name="connsiteY16" fmla="*/ 978438 h 1022911"/>
                  <a:gd name="connsiteX17" fmla="*/ 723268 w 1444646"/>
                  <a:gd name="connsiteY17" fmla="*/ 979124 h 1022911"/>
                  <a:gd name="connsiteX18" fmla="*/ 723268 w 1444646"/>
                  <a:gd name="connsiteY18" fmla="*/ 979124 h 1022911"/>
                  <a:gd name="connsiteX19" fmla="*/ 719490 w 1444646"/>
                  <a:gd name="connsiteY19" fmla="*/ 982387 h 1022911"/>
                  <a:gd name="connsiteX20" fmla="*/ 719490 w 1444646"/>
                  <a:gd name="connsiteY20" fmla="*/ 982387 h 1022911"/>
                  <a:gd name="connsiteX21" fmla="*/ 712278 w 1444646"/>
                  <a:gd name="connsiteY21" fmla="*/ 985134 h 1022911"/>
                  <a:gd name="connsiteX22" fmla="*/ 712278 w 1444646"/>
                  <a:gd name="connsiteY22" fmla="*/ 985134 h 1022911"/>
                  <a:gd name="connsiteX23" fmla="*/ 709015 w 1444646"/>
                  <a:gd name="connsiteY23" fmla="*/ 985821 h 1022911"/>
                  <a:gd name="connsiteX24" fmla="*/ 709015 w 1444646"/>
                  <a:gd name="connsiteY24" fmla="*/ 985821 h 1022911"/>
                  <a:gd name="connsiteX25" fmla="*/ 705066 w 1444646"/>
                  <a:gd name="connsiteY25" fmla="*/ 983761 h 1022911"/>
                  <a:gd name="connsiteX26" fmla="*/ 705066 w 1444646"/>
                  <a:gd name="connsiteY26" fmla="*/ 983761 h 1022911"/>
                  <a:gd name="connsiteX27" fmla="*/ 706611 w 1444646"/>
                  <a:gd name="connsiteY27" fmla="*/ 981872 h 1022911"/>
                  <a:gd name="connsiteX28" fmla="*/ 708157 w 1444646"/>
                  <a:gd name="connsiteY28" fmla="*/ 979983 h 1022911"/>
                  <a:gd name="connsiteX29" fmla="*/ 709359 w 1444646"/>
                  <a:gd name="connsiteY29" fmla="*/ 981013 h 1022911"/>
                  <a:gd name="connsiteX30" fmla="*/ 709359 w 1444646"/>
                  <a:gd name="connsiteY30" fmla="*/ 981013 h 1022911"/>
                  <a:gd name="connsiteX31" fmla="*/ 711076 w 1444646"/>
                  <a:gd name="connsiteY31" fmla="*/ 980498 h 1022911"/>
                  <a:gd name="connsiteX32" fmla="*/ 711076 w 1444646"/>
                  <a:gd name="connsiteY32" fmla="*/ 980498 h 1022911"/>
                  <a:gd name="connsiteX33" fmla="*/ 716914 w 1444646"/>
                  <a:gd name="connsiteY33" fmla="*/ 978266 h 1022911"/>
                  <a:gd name="connsiteX34" fmla="*/ 716914 w 1444646"/>
                  <a:gd name="connsiteY34" fmla="*/ 978266 h 1022911"/>
                  <a:gd name="connsiteX35" fmla="*/ 723611 w 1444646"/>
                  <a:gd name="connsiteY35" fmla="*/ 973629 h 1022911"/>
                  <a:gd name="connsiteX36" fmla="*/ 723611 w 1444646"/>
                  <a:gd name="connsiteY36" fmla="*/ 973629 h 1022911"/>
                  <a:gd name="connsiteX37" fmla="*/ 729965 w 1444646"/>
                  <a:gd name="connsiteY37" fmla="*/ 977579 h 1022911"/>
                  <a:gd name="connsiteX38" fmla="*/ 729965 w 1444646"/>
                  <a:gd name="connsiteY38" fmla="*/ 977579 h 1022911"/>
                  <a:gd name="connsiteX39" fmla="*/ 738722 w 1444646"/>
                  <a:gd name="connsiteY39" fmla="*/ 982730 h 1022911"/>
                  <a:gd name="connsiteX40" fmla="*/ 738722 w 1444646"/>
                  <a:gd name="connsiteY40" fmla="*/ 982730 h 1022911"/>
                  <a:gd name="connsiteX41" fmla="*/ 743530 w 1444646"/>
                  <a:gd name="connsiteY41" fmla="*/ 982044 h 1022911"/>
                  <a:gd name="connsiteX42" fmla="*/ 743530 w 1444646"/>
                  <a:gd name="connsiteY42" fmla="*/ 982044 h 1022911"/>
                  <a:gd name="connsiteX43" fmla="*/ 751773 w 1444646"/>
                  <a:gd name="connsiteY43" fmla="*/ 980326 h 1022911"/>
                  <a:gd name="connsiteX44" fmla="*/ 751773 w 1444646"/>
                  <a:gd name="connsiteY44" fmla="*/ 980326 h 1022911"/>
                  <a:gd name="connsiteX45" fmla="*/ 757439 w 1444646"/>
                  <a:gd name="connsiteY45" fmla="*/ 984448 h 1022911"/>
                  <a:gd name="connsiteX46" fmla="*/ 757439 w 1444646"/>
                  <a:gd name="connsiteY46" fmla="*/ 984448 h 1022911"/>
                  <a:gd name="connsiteX47" fmla="*/ 752116 w 1444646"/>
                  <a:gd name="connsiteY47" fmla="*/ 991488 h 1022911"/>
                  <a:gd name="connsiteX48" fmla="*/ 752116 w 1444646"/>
                  <a:gd name="connsiteY48" fmla="*/ 991488 h 1022911"/>
                  <a:gd name="connsiteX49" fmla="*/ 745419 w 1444646"/>
                  <a:gd name="connsiteY49" fmla="*/ 999387 h 1022911"/>
                  <a:gd name="connsiteX50" fmla="*/ 745419 w 1444646"/>
                  <a:gd name="connsiteY50" fmla="*/ 999387 h 1022911"/>
                  <a:gd name="connsiteX51" fmla="*/ 746793 w 1444646"/>
                  <a:gd name="connsiteY51" fmla="*/ 1006771 h 1022911"/>
                  <a:gd name="connsiteX52" fmla="*/ 746793 w 1444646"/>
                  <a:gd name="connsiteY52" fmla="*/ 1006771 h 1022911"/>
                  <a:gd name="connsiteX53" fmla="*/ 754005 w 1444646"/>
                  <a:gd name="connsiteY53" fmla="*/ 1018276 h 1022911"/>
                  <a:gd name="connsiteX54" fmla="*/ 754005 w 1444646"/>
                  <a:gd name="connsiteY54" fmla="*/ 1018276 h 1022911"/>
                  <a:gd name="connsiteX55" fmla="*/ 756581 w 1444646"/>
                  <a:gd name="connsiteY55" fmla="*/ 1017589 h 1022911"/>
                  <a:gd name="connsiteX56" fmla="*/ 756581 w 1444646"/>
                  <a:gd name="connsiteY56" fmla="*/ 1017589 h 1022911"/>
                  <a:gd name="connsiteX57" fmla="*/ 763793 w 1444646"/>
                  <a:gd name="connsiteY57" fmla="*/ 999559 h 1022911"/>
                  <a:gd name="connsiteX58" fmla="*/ 763793 w 1444646"/>
                  <a:gd name="connsiteY58" fmla="*/ 999559 h 1022911"/>
                  <a:gd name="connsiteX59" fmla="*/ 793328 w 1444646"/>
                  <a:gd name="connsiteY59" fmla="*/ 979468 h 1022911"/>
                  <a:gd name="connsiteX60" fmla="*/ 793328 w 1444646"/>
                  <a:gd name="connsiteY60" fmla="*/ 979468 h 1022911"/>
                  <a:gd name="connsiteX61" fmla="*/ 813419 w 1444646"/>
                  <a:gd name="connsiteY61" fmla="*/ 975690 h 1022911"/>
                  <a:gd name="connsiteX62" fmla="*/ 813419 w 1444646"/>
                  <a:gd name="connsiteY62" fmla="*/ 975690 h 1022911"/>
                  <a:gd name="connsiteX63" fmla="*/ 820631 w 1444646"/>
                  <a:gd name="connsiteY63" fmla="*/ 977064 h 1022911"/>
                  <a:gd name="connsiteX64" fmla="*/ 820631 w 1444646"/>
                  <a:gd name="connsiteY64" fmla="*/ 977064 h 1022911"/>
                  <a:gd name="connsiteX65" fmla="*/ 822520 w 1444646"/>
                  <a:gd name="connsiteY65" fmla="*/ 977407 h 1022911"/>
                  <a:gd name="connsiteX66" fmla="*/ 822520 w 1444646"/>
                  <a:gd name="connsiteY66" fmla="*/ 977407 h 1022911"/>
                  <a:gd name="connsiteX67" fmla="*/ 838318 w 1444646"/>
                  <a:gd name="connsiteY67" fmla="*/ 968478 h 1022911"/>
                  <a:gd name="connsiteX68" fmla="*/ 838318 w 1444646"/>
                  <a:gd name="connsiteY68" fmla="*/ 968478 h 1022911"/>
                  <a:gd name="connsiteX69" fmla="*/ 842095 w 1444646"/>
                  <a:gd name="connsiteY69" fmla="*/ 969337 h 1022911"/>
                  <a:gd name="connsiteX70" fmla="*/ 842095 w 1444646"/>
                  <a:gd name="connsiteY70" fmla="*/ 969337 h 1022911"/>
                  <a:gd name="connsiteX71" fmla="*/ 848105 w 1444646"/>
                  <a:gd name="connsiteY71" fmla="*/ 970539 h 1022911"/>
                  <a:gd name="connsiteX72" fmla="*/ 848105 w 1444646"/>
                  <a:gd name="connsiteY72" fmla="*/ 970539 h 1022911"/>
                  <a:gd name="connsiteX73" fmla="*/ 859095 w 1444646"/>
                  <a:gd name="connsiteY73" fmla="*/ 962983 h 1022911"/>
                  <a:gd name="connsiteX74" fmla="*/ 859095 w 1444646"/>
                  <a:gd name="connsiteY74" fmla="*/ 962983 h 1022911"/>
                  <a:gd name="connsiteX75" fmla="*/ 874206 w 1444646"/>
                  <a:gd name="connsiteY75" fmla="*/ 951478 h 1022911"/>
                  <a:gd name="connsiteX76" fmla="*/ 874206 w 1444646"/>
                  <a:gd name="connsiteY76" fmla="*/ 951478 h 1022911"/>
                  <a:gd name="connsiteX77" fmla="*/ 886226 w 1444646"/>
                  <a:gd name="connsiteY77" fmla="*/ 949074 h 1022911"/>
                  <a:gd name="connsiteX78" fmla="*/ 886226 w 1444646"/>
                  <a:gd name="connsiteY78" fmla="*/ 949074 h 1022911"/>
                  <a:gd name="connsiteX79" fmla="*/ 901509 w 1444646"/>
                  <a:gd name="connsiteY79" fmla="*/ 949933 h 1022911"/>
                  <a:gd name="connsiteX80" fmla="*/ 901509 w 1444646"/>
                  <a:gd name="connsiteY80" fmla="*/ 949933 h 1022911"/>
                  <a:gd name="connsiteX81" fmla="*/ 901681 w 1444646"/>
                  <a:gd name="connsiteY81" fmla="*/ 949933 h 1022911"/>
                  <a:gd name="connsiteX82" fmla="*/ 925893 w 1444646"/>
                  <a:gd name="connsiteY82" fmla="*/ 937397 h 1022911"/>
                  <a:gd name="connsiteX83" fmla="*/ 925893 w 1444646"/>
                  <a:gd name="connsiteY83" fmla="*/ 937397 h 1022911"/>
                  <a:gd name="connsiteX84" fmla="*/ 926580 w 1444646"/>
                  <a:gd name="connsiteY84" fmla="*/ 933963 h 1022911"/>
                  <a:gd name="connsiteX85" fmla="*/ 926580 w 1444646"/>
                  <a:gd name="connsiteY85" fmla="*/ 933963 h 1022911"/>
                  <a:gd name="connsiteX86" fmla="*/ 925721 w 1444646"/>
                  <a:gd name="connsiteY86" fmla="*/ 928125 h 1022911"/>
                  <a:gd name="connsiteX87" fmla="*/ 925721 w 1444646"/>
                  <a:gd name="connsiteY87" fmla="*/ 928125 h 1022911"/>
                  <a:gd name="connsiteX88" fmla="*/ 936539 w 1444646"/>
                  <a:gd name="connsiteY88" fmla="*/ 921943 h 1022911"/>
                  <a:gd name="connsiteX89" fmla="*/ 936539 w 1444646"/>
                  <a:gd name="connsiteY89" fmla="*/ 921943 h 1022911"/>
                  <a:gd name="connsiteX90" fmla="*/ 962468 w 1444646"/>
                  <a:gd name="connsiteY90" fmla="*/ 907691 h 1022911"/>
                  <a:gd name="connsiteX91" fmla="*/ 962468 w 1444646"/>
                  <a:gd name="connsiteY91" fmla="*/ 907691 h 1022911"/>
                  <a:gd name="connsiteX92" fmla="*/ 967963 w 1444646"/>
                  <a:gd name="connsiteY92" fmla="*/ 896701 h 1022911"/>
                  <a:gd name="connsiteX93" fmla="*/ 967963 w 1444646"/>
                  <a:gd name="connsiteY93" fmla="*/ 896701 h 1022911"/>
                  <a:gd name="connsiteX94" fmla="*/ 977064 w 1444646"/>
                  <a:gd name="connsiteY94" fmla="*/ 891378 h 1022911"/>
                  <a:gd name="connsiteX95" fmla="*/ 977064 w 1444646"/>
                  <a:gd name="connsiteY95" fmla="*/ 891378 h 1022911"/>
                  <a:gd name="connsiteX96" fmla="*/ 988569 w 1444646"/>
                  <a:gd name="connsiteY96" fmla="*/ 880388 h 1022911"/>
                  <a:gd name="connsiteX97" fmla="*/ 988569 w 1444646"/>
                  <a:gd name="connsiteY97" fmla="*/ 880388 h 1022911"/>
                  <a:gd name="connsiteX98" fmla="*/ 995609 w 1444646"/>
                  <a:gd name="connsiteY98" fmla="*/ 865792 h 1022911"/>
                  <a:gd name="connsiteX99" fmla="*/ 995609 w 1444646"/>
                  <a:gd name="connsiteY99" fmla="*/ 865792 h 1022911"/>
                  <a:gd name="connsiteX100" fmla="*/ 1000589 w 1444646"/>
                  <a:gd name="connsiteY100" fmla="*/ 867509 h 1022911"/>
                  <a:gd name="connsiteX101" fmla="*/ 1000589 w 1444646"/>
                  <a:gd name="connsiteY101" fmla="*/ 867509 h 1022911"/>
                  <a:gd name="connsiteX102" fmla="*/ 1007286 w 1444646"/>
                  <a:gd name="connsiteY102" fmla="*/ 870085 h 1022911"/>
                  <a:gd name="connsiteX103" fmla="*/ 1007286 w 1444646"/>
                  <a:gd name="connsiteY103" fmla="*/ 870085 h 1022911"/>
                  <a:gd name="connsiteX104" fmla="*/ 1007286 w 1444646"/>
                  <a:gd name="connsiteY104" fmla="*/ 868196 h 1022911"/>
                  <a:gd name="connsiteX105" fmla="*/ 1007286 w 1444646"/>
                  <a:gd name="connsiteY105" fmla="*/ 868196 h 1022911"/>
                  <a:gd name="connsiteX106" fmla="*/ 1007286 w 1444646"/>
                  <a:gd name="connsiteY106" fmla="*/ 867337 h 1022911"/>
                  <a:gd name="connsiteX107" fmla="*/ 1007286 w 1444646"/>
                  <a:gd name="connsiteY107" fmla="*/ 867337 h 1022911"/>
                  <a:gd name="connsiteX108" fmla="*/ 1007286 w 1444646"/>
                  <a:gd name="connsiteY108" fmla="*/ 867166 h 1022911"/>
                  <a:gd name="connsiteX109" fmla="*/ 1007286 w 1444646"/>
                  <a:gd name="connsiteY109" fmla="*/ 867166 h 1022911"/>
                  <a:gd name="connsiteX110" fmla="*/ 1014326 w 1444646"/>
                  <a:gd name="connsiteY110" fmla="*/ 843641 h 1022911"/>
                  <a:gd name="connsiteX111" fmla="*/ 1014326 w 1444646"/>
                  <a:gd name="connsiteY111" fmla="*/ 843641 h 1022911"/>
                  <a:gd name="connsiteX112" fmla="*/ 1013811 w 1444646"/>
                  <a:gd name="connsiteY112" fmla="*/ 840378 h 1022911"/>
                  <a:gd name="connsiteX113" fmla="*/ 1013811 w 1444646"/>
                  <a:gd name="connsiteY113" fmla="*/ 840378 h 1022911"/>
                  <a:gd name="connsiteX114" fmla="*/ 1007114 w 1444646"/>
                  <a:gd name="connsiteY114" fmla="*/ 828014 h 1022911"/>
                  <a:gd name="connsiteX115" fmla="*/ 1007114 w 1444646"/>
                  <a:gd name="connsiteY115" fmla="*/ 828014 h 1022911"/>
                  <a:gd name="connsiteX116" fmla="*/ 1012437 w 1444646"/>
                  <a:gd name="connsiteY116" fmla="*/ 824065 h 1022911"/>
                  <a:gd name="connsiteX117" fmla="*/ 1012437 w 1444646"/>
                  <a:gd name="connsiteY117" fmla="*/ 824065 h 1022911"/>
                  <a:gd name="connsiteX118" fmla="*/ 1014842 w 1444646"/>
                  <a:gd name="connsiteY118" fmla="*/ 824237 h 1022911"/>
                  <a:gd name="connsiteX119" fmla="*/ 1014842 w 1444646"/>
                  <a:gd name="connsiteY119" fmla="*/ 824237 h 1022911"/>
                  <a:gd name="connsiteX120" fmla="*/ 1015872 w 1444646"/>
                  <a:gd name="connsiteY120" fmla="*/ 824237 h 1022911"/>
                  <a:gd name="connsiteX121" fmla="*/ 1015872 w 1444646"/>
                  <a:gd name="connsiteY121" fmla="*/ 824237 h 1022911"/>
                  <a:gd name="connsiteX122" fmla="*/ 1034932 w 1444646"/>
                  <a:gd name="connsiteY122" fmla="*/ 805348 h 1022911"/>
                  <a:gd name="connsiteX123" fmla="*/ 1034932 w 1444646"/>
                  <a:gd name="connsiteY123" fmla="*/ 805348 h 1022911"/>
                  <a:gd name="connsiteX124" fmla="*/ 1044548 w 1444646"/>
                  <a:gd name="connsiteY124" fmla="*/ 785257 h 1022911"/>
                  <a:gd name="connsiteX125" fmla="*/ 1044548 w 1444646"/>
                  <a:gd name="connsiteY125" fmla="*/ 785257 h 1022911"/>
                  <a:gd name="connsiteX126" fmla="*/ 1055023 w 1444646"/>
                  <a:gd name="connsiteY126" fmla="*/ 778388 h 1022911"/>
                  <a:gd name="connsiteX127" fmla="*/ 1055023 w 1444646"/>
                  <a:gd name="connsiteY127" fmla="*/ 778388 h 1022911"/>
                  <a:gd name="connsiteX128" fmla="*/ 1059144 w 1444646"/>
                  <a:gd name="connsiteY128" fmla="*/ 779762 h 1022911"/>
                  <a:gd name="connsiteX129" fmla="*/ 1059144 w 1444646"/>
                  <a:gd name="connsiteY129" fmla="*/ 779762 h 1022911"/>
                  <a:gd name="connsiteX130" fmla="*/ 1060175 w 1444646"/>
                  <a:gd name="connsiteY130" fmla="*/ 779934 h 1022911"/>
                  <a:gd name="connsiteX131" fmla="*/ 1060175 w 1444646"/>
                  <a:gd name="connsiteY131" fmla="*/ 779934 h 1022911"/>
                  <a:gd name="connsiteX132" fmla="*/ 1061892 w 1444646"/>
                  <a:gd name="connsiteY132" fmla="*/ 777702 h 1022911"/>
                  <a:gd name="connsiteX133" fmla="*/ 1061892 w 1444646"/>
                  <a:gd name="connsiteY133" fmla="*/ 777702 h 1022911"/>
                  <a:gd name="connsiteX134" fmla="*/ 1060346 w 1444646"/>
                  <a:gd name="connsiteY134" fmla="*/ 773237 h 1022911"/>
                  <a:gd name="connsiteX135" fmla="*/ 1060346 w 1444646"/>
                  <a:gd name="connsiteY135" fmla="*/ 773237 h 1022911"/>
                  <a:gd name="connsiteX136" fmla="*/ 1057255 w 1444646"/>
                  <a:gd name="connsiteY136" fmla="*/ 764995 h 1022911"/>
                  <a:gd name="connsiteX137" fmla="*/ 1057255 w 1444646"/>
                  <a:gd name="connsiteY137" fmla="*/ 764995 h 1022911"/>
                  <a:gd name="connsiteX138" fmla="*/ 1062235 w 1444646"/>
                  <a:gd name="connsiteY138" fmla="*/ 757267 h 1022911"/>
                  <a:gd name="connsiteX139" fmla="*/ 1062235 w 1444646"/>
                  <a:gd name="connsiteY139" fmla="*/ 757267 h 1022911"/>
                  <a:gd name="connsiteX140" fmla="*/ 1080094 w 1444646"/>
                  <a:gd name="connsiteY140" fmla="*/ 733055 h 1022911"/>
                  <a:gd name="connsiteX141" fmla="*/ 1080094 w 1444646"/>
                  <a:gd name="connsiteY141" fmla="*/ 733055 h 1022911"/>
                  <a:gd name="connsiteX142" fmla="*/ 1080437 w 1444646"/>
                  <a:gd name="connsiteY142" fmla="*/ 730480 h 1022911"/>
                  <a:gd name="connsiteX143" fmla="*/ 1080437 w 1444646"/>
                  <a:gd name="connsiteY143" fmla="*/ 730480 h 1022911"/>
                  <a:gd name="connsiteX144" fmla="*/ 1072366 w 1444646"/>
                  <a:gd name="connsiteY144" fmla="*/ 725672 h 1022911"/>
                  <a:gd name="connsiteX145" fmla="*/ 1072366 w 1444646"/>
                  <a:gd name="connsiteY145" fmla="*/ 725672 h 1022911"/>
                  <a:gd name="connsiteX146" fmla="*/ 1056912 w 1444646"/>
                  <a:gd name="connsiteY146" fmla="*/ 722924 h 1022911"/>
                  <a:gd name="connsiteX147" fmla="*/ 1056912 w 1444646"/>
                  <a:gd name="connsiteY147" fmla="*/ 722924 h 1022911"/>
                  <a:gd name="connsiteX148" fmla="*/ 1049871 w 1444646"/>
                  <a:gd name="connsiteY148" fmla="*/ 723439 h 1022911"/>
                  <a:gd name="connsiteX149" fmla="*/ 1049871 w 1444646"/>
                  <a:gd name="connsiteY149" fmla="*/ 723439 h 1022911"/>
                  <a:gd name="connsiteX150" fmla="*/ 1048841 w 1444646"/>
                  <a:gd name="connsiteY150" fmla="*/ 723611 h 1022911"/>
                  <a:gd name="connsiteX151" fmla="*/ 1048498 w 1444646"/>
                  <a:gd name="connsiteY151" fmla="*/ 723439 h 1022911"/>
                  <a:gd name="connsiteX152" fmla="*/ 1038367 w 1444646"/>
                  <a:gd name="connsiteY152" fmla="*/ 717429 h 1022911"/>
                  <a:gd name="connsiteX153" fmla="*/ 1038367 w 1444646"/>
                  <a:gd name="connsiteY153" fmla="*/ 717429 h 1022911"/>
                  <a:gd name="connsiteX154" fmla="*/ 1046266 w 1444646"/>
                  <a:gd name="connsiteY154" fmla="*/ 711076 h 1022911"/>
                  <a:gd name="connsiteX155" fmla="*/ 1046266 w 1444646"/>
                  <a:gd name="connsiteY155" fmla="*/ 711076 h 1022911"/>
                  <a:gd name="connsiteX156" fmla="*/ 1069791 w 1444646"/>
                  <a:gd name="connsiteY156" fmla="*/ 702318 h 1022911"/>
                  <a:gd name="connsiteX157" fmla="*/ 1069791 w 1444646"/>
                  <a:gd name="connsiteY157" fmla="*/ 702318 h 1022911"/>
                  <a:gd name="connsiteX158" fmla="*/ 1074771 w 1444646"/>
                  <a:gd name="connsiteY158" fmla="*/ 696652 h 1022911"/>
                  <a:gd name="connsiteX159" fmla="*/ 1074771 w 1444646"/>
                  <a:gd name="connsiteY159" fmla="*/ 696652 h 1022911"/>
                  <a:gd name="connsiteX160" fmla="*/ 1072538 w 1444646"/>
                  <a:gd name="connsiteY160" fmla="*/ 690813 h 1022911"/>
                  <a:gd name="connsiteX161" fmla="*/ 1072538 w 1444646"/>
                  <a:gd name="connsiteY161" fmla="*/ 690813 h 1022911"/>
                  <a:gd name="connsiteX162" fmla="*/ 1053306 w 1444646"/>
                  <a:gd name="connsiteY162" fmla="*/ 672955 h 1022911"/>
                  <a:gd name="connsiteX163" fmla="*/ 1053306 w 1444646"/>
                  <a:gd name="connsiteY163" fmla="*/ 672955 h 1022911"/>
                  <a:gd name="connsiteX164" fmla="*/ 1057599 w 1444646"/>
                  <a:gd name="connsiteY164" fmla="*/ 669177 h 1022911"/>
                  <a:gd name="connsiteX165" fmla="*/ 1057599 w 1444646"/>
                  <a:gd name="connsiteY165" fmla="*/ 669177 h 1022911"/>
                  <a:gd name="connsiteX166" fmla="*/ 1063609 w 1444646"/>
                  <a:gd name="connsiteY166" fmla="*/ 668490 h 1022911"/>
                  <a:gd name="connsiteX167" fmla="*/ 1063609 w 1444646"/>
                  <a:gd name="connsiteY167" fmla="*/ 668490 h 1022911"/>
                  <a:gd name="connsiteX168" fmla="*/ 1074255 w 1444646"/>
                  <a:gd name="connsiteY168" fmla="*/ 673298 h 1022911"/>
                  <a:gd name="connsiteX169" fmla="*/ 1074255 w 1444646"/>
                  <a:gd name="connsiteY169" fmla="*/ 673298 h 1022911"/>
                  <a:gd name="connsiteX170" fmla="*/ 1076144 w 1444646"/>
                  <a:gd name="connsiteY170" fmla="*/ 674329 h 1022911"/>
                  <a:gd name="connsiteX171" fmla="*/ 1076144 w 1444646"/>
                  <a:gd name="connsiteY171" fmla="*/ 674329 h 1022911"/>
                  <a:gd name="connsiteX172" fmla="*/ 1073568 w 1444646"/>
                  <a:gd name="connsiteY172" fmla="*/ 667803 h 1022911"/>
                  <a:gd name="connsiteX173" fmla="*/ 1073568 w 1444646"/>
                  <a:gd name="connsiteY173" fmla="*/ 667803 h 1022911"/>
                  <a:gd name="connsiteX174" fmla="*/ 1056740 w 1444646"/>
                  <a:gd name="connsiteY174" fmla="*/ 640329 h 1022911"/>
                  <a:gd name="connsiteX175" fmla="*/ 1056740 w 1444646"/>
                  <a:gd name="connsiteY175" fmla="*/ 640329 h 1022911"/>
                  <a:gd name="connsiteX176" fmla="*/ 1045922 w 1444646"/>
                  <a:gd name="connsiteY176" fmla="*/ 599804 h 1022911"/>
                  <a:gd name="connsiteX177" fmla="*/ 1045922 w 1444646"/>
                  <a:gd name="connsiteY177" fmla="*/ 599804 h 1022911"/>
                  <a:gd name="connsiteX178" fmla="*/ 1026346 w 1444646"/>
                  <a:gd name="connsiteY178" fmla="*/ 578168 h 1022911"/>
                  <a:gd name="connsiteX179" fmla="*/ 1026346 w 1444646"/>
                  <a:gd name="connsiteY179" fmla="*/ 578168 h 1022911"/>
                  <a:gd name="connsiteX180" fmla="*/ 1026175 w 1444646"/>
                  <a:gd name="connsiteY180" fmla="*/ 574905 h 1022911"/>
                  <a:gd name="connsiteX181" fmla="*/ 1026175 w 1444646"/>
                  <a:gd name="connsiteY181" fmla="*/ 574905 h 1022911"/>
                  <a:gd name="connsiteX182" fmla="*/ 1044720 w 1444646"/>
                  <a:gd name="connsiteY182" fmla="*/ 547430 h 1022911"/>
                  <a:gd name="connsiteX183" fmla="*/ 1044720 w 1444646"/>
                  <a:gd name="connsiteY183" fmla="*/ 547430 h 1022911"/>
                  <a:gd name="connsiteX184" fmla="*/ 1068074 w 1444646"/>
                  <a:gd name="connsiteY184" fmla="*/ 532148 h 1022911"/>
                  <a:gd name="connsiteX185" fmla="*/ 1068074 w 1444646"/>
                  <a:gd name="connsiteY185" fmla="*/ 532148 h 1022911"/>
                  <a:gd name="connsiteX186" fmla="*/ 1079407 w 1444646"/>
                  <a:gd name="connsiteY186" fmla="*/ 520128 h 1022911"/>
                  <a:gd name="connsiteX187" fmla="*/ 1079407 w 1444646"/>
                  <a:gd name="connsiteY187" fmla="*/ 520128 h 1022911"/>
                  <a:gd name="connsiteX188" fmla="*/ 1085760 w 1444646"/>
                  <a:gd name="connsiteY188" fmla="*/ 520471 h 1022911"/>
                  <a:gd name="connsiteX189" fmla="*/ 1085760 w 1444646"/>
                  <a:gd name="connsiteY189" fmla="*/ 520471 h 1022911"/>
                  <a:gd name="connsiteX190" fmla="*/ 1095891 w 1444646"/>
                  <a:gd name="connsiteY190" fmla="*/ 521673 h 1022911"/>
                  <a:gd name="connsiteX191" fmla="*/ 1095891 w 1444646"/>
                  <a:gd name="connsiteY191" fmla="*/ 521673 h 1022911"/>
                  <a:gd name="connsiteX192" fmla="*/ 1109457 w 1444646"/>
                  <a:gd name="connsiteY192" fmla="*/ 515663 h 1022911"/>
                  <a:gd name="connsiteX193" fmla="*/ 1109457 w 1444646"/>
                  <a:gd name="connsiteY193" fmla="*/ 515663 h 1022911"/>
                  <a:gd name="connsiteX194" fmla="*/ 1118215 w 1444646"/>
                  <a:gd name="connsiteY194" fmla="*/ 501582 h 1022911"/>
                  <a:gd name="connsiteX195" fmla="*/ 1118215 w 1444646"/>
                  <a:gd name="connsiteY195" fmla="*/ 501582 h 1022911"/>
                  <a:gd name="connsiteX196" fmla="*/ 1116497 w 1444646"/>
                  <a:gd name="connsiteY196" fmla="*/ 501239 h 1022911"/>
                  <a:gd name="connsiteX197" fmla="*/ 1116497 w 1444646"/>
                  <a:gd name="connsiteY197" fmla="*/ 501239 h 1022911"/>
                  <a:gd name="connsiteX198" fmla="*/ 1115467 w 1444646"/>
                  <a:gd name="connsiteY198" fmla="*/ 501239 h 1022911"/>
                  <a:gd name="connsiteX199" fmla="*/ 1105508 w 1444646"/>
                  <a:gd name="connsiteY199" fmla="*/ 501411 h 1022911"/>
                  <a:gd name="connsiteX200" fmla="*/ 1105508 w 1444646"/>
                  <a:gd name="connsiteY200" fmla="*/ 501411 h 1022911"/>
                  <a:gd name="connsiteX201" fmla="*/ 1086275 w 1444646"/>
                  <a:gd name="connsiteY201" fmla="*/ 495916 h 1022911"/>
                  <a:gd name="connsiteX202" fmla="*/ 1086275 w 1444646"/>
                  <a:gd name="connsiteY202" fmla="*/ 495916 h 1022911"/>
                  <a:gd name="connsiteX203" fmla="*/ 1075286 w 1444646"/>
                  <a:gd name="connsiteY203" fmla="*/ 490764 h 1022911"/>
                  <a:gd name="connsiteX204" fmla="*/ 1075286 w 1444646"/>
                  <a:gd name="connsiteY204" fmla="*/ 490764 h 1022911"/>
                  <a:gd name="connsiteX205" fmla="*/ 1066528 w 1444646"/>
                  <a:gd name="connsiteY205" fmla="*/ 494542 h 1022911"/>
                  <a:gd name="connsiteX206" fmla="*/ 1066528 w 1444646"/>
                  <a:gd name="connsiteY206" fmla="*/ 494542 h 1022911"/>
                  <a:gd name="connsiteX207" fmla="*/ 1039740 w 1444646"/>
                  <a:gd name="connsiteY207" fmla="*/ 511885 h 1022911"/>
                  <a:gd name="connsiteX208" fmla="*/ 1039740 w 1444646"/>
                  <a:gd name="connsiteY208" fmla="*/ 511885 h 1022911"/>
                  <a:gd name="connsiteX209" fmla="*/ 1037680 w 1444646"/>
                  <a:gd name="connsiteY209" fmla="*/ 511714 h 1022911"/>
                  <a:gd name="connsiteX210" fmla="*/ 1037680 w 1444646"/>
                  <a:gd name="connsiteY210" fmla="*/ 511714 h 1022911"/>
                  <a:gd name="connsiteX211" fmla="*/ 1026003 w 1444646"/>
                  <a:gd name="connsiteY211" fmla="*/ 496431 h 1022911"/>
                  <a:gd name="connsiteX212" fmla="*/ 1026003 w 1444646"/>
                  <a:gd name="connsiteY212" fmla="*/ 496431 h 1022911"/>
                  <a:gd name="connsiteX213" fmla="*/ 1026862 w 1444646"/>
                  <a:gd name="connsiteY213" fmla="*/ 489734 h 1022911"/>
                  <a:gd name="connsiteX214" fmla="*/ 1026862 w 1444646"/>
                  <a:gd name="connsiteY214" fmla="*/ 489734 h 1022911"/>
                  <a:gd name="connsiteX215" fmla="*/ 1022054 w 1444646"/>
                  <a:gd name="connsiteY215" fmla="*/ 484926 h 1022911"/>
                  <a:gd name="connsiteX216" fmla="*/ 1022054 w 1444646"/>
                  <a:gd name="connsiteY216" fmla="*/ 484926 h 1022911"/>
                  <a:gd name="connsiteX217" fmla="*/ 1004710 w 1444646"/>
                  <a:gd name="connsiteY217" fmla="*/ 476340 h 1022911"/>
                  <a:gd name="connsiteX218" fmla="*/ 1004710 w 1444646"/>
                  <a:gd name="connsiteY218" fmla="*/ 476340 h 1022911"/>
                  <a:gd name="connsiteX219" fmla="*/ 1001963 w 1444646"/>
                  <a:gd name="connsiteY219" fmla="*/ 463461 h 1022911"/>
                  <a:gd name="connsiteX220" fmla="*/ 1001963 w 1444646"/>
                  <a:gd name="connsiteY220" fmla="*/ 463461 h 1022911"/>
                  <a:gd name="connsiteX221" fmla="*/ 1004538 w 1444646"/>
                  <a:gd name="connsiteY221" fmla="*/ 450068 h 1022911"/>
                  <a:gd name="connsiteX222" fmla="*/ 1004538 w 1444646"/>
                  <a:gd name="connsiteY222" fmla="*/ 450068 h 1022911"/>
                  <a:gd name="connsiteX223" fmla="*/ 1015700 w 1444646"/>
                  <a:gd name="connsiteY223" fmla="*/ 440967 h 1022911"/>
                  <a:gd name="connsiteX224" fmla="*/ 1015700 w 1444646"/>
                  <a:gd name="connsiteY224" fmla="*/ 440967 h 1022911"/>
                  <a:gd name="connsiteX225" fmla="*/ 1021195 w 1444646"/>
                  <a:gd name="connsiteY225" fmla="*/ 442340 h 1022911"/>
                  <a:gd name="connsiteX226" fmla="*/ 1021195 w 1444646"/>
                  <a:gd name="connsiteY226" fmla="*/ 442340 h 1022911"/>
                  <a:gd name="connsiteX227" fmla="*/ 1029781 w 1444646"/>
                  <a:gd name="connsiteY227" fmla="*/ 443886 h 1022911"/>
                  <a:gd name="connsiteX228" fmla="*/ 1029781 w 1444646"/>
                  <a:gd name="connsiteY228" fmla="*/ 443886 h 1022911"/>
                  <a:gd name="connsiteX229" fmla="*/ 1037680 w 1444646"/>
                  <a:gd name="connsiteY229" fmla="*/ 440451 h 1022911"/>
                  <a:gd name="connsiteX230" fmla="*/ 1037680 w 1444646"/>
                  <a:gd name="connsiteY230" fmla="*/ 440451 h 1022911"/>
                  <a:gd name="connsiteX231" fmla="*/ 1063609 w 1444646"/>
                  <a:gd name="connsiteY231" fmla="*/ 419502 h 1022911"/>
                  <a:gd name="connsiteX232" fmla="*/ 1063609 w 1444646"/>
                  <a:gd name="connsiteY232" fmla="*/ 419502 h 1022911"/>
                  <a:gd name="connsiteX233" fmla="*/ 1085245 w 1444646"/>
                  <a:gd name="connsiteY233" fmla="*/ 404906 h 1022911"/>
                  <a:gd name="connsiteX234" fmla="*/ 1085245 w 1444646"/>
                  <a:gd name="connsiteY234" fmla="*/ 404906 h 1022911"/>
                  <a:gd name="connsiteX235" fmla="*/ 1102073 w 1444646"/>
                  <a:gd name="connsiteY235" fmla="*/ 392027 h 1022911"/>
                  <a:gd name="connsiteX236" fmla="*/ 1102073 w 1444646"/>
                  <a:gd name="connsiteY236" fmla="*/ 392027 h 1022911"/>
                  <a:gd name="connsiteX237" fmla="*/ 1108427 w 1444646"/>
                  <a:gd name="connsiteY237" fmla="*/ 394260 h 1022911"/>
                  <a:gd name="connsiteX238" fmla="*/ 1108427 w 1444646"/>
                  <a:gd name="connsiteY238" fmla="*/ 394260 h 1022911"/>
                  <a:gd name="connsiteX239" fmla="*/ 1123194 w 1444646"/>
                  <a:gd name="connsiteY239" fmla="*/ 410401 h 1022911"/>
                  <a:gd name="connsiteX240" fmla="*/ 1123194 w 1444646"/>
                  <a:gd name="connsiteY240" fmla="*/ 410401 h 1022911"/>
                  <a:gd name="connsiteX241" fmla="*/ 1118901 w 1444646"/>
                  <a:gd name="connsiteY241" fmla="*/ 418472 h 1022911"/>
                  <a:gd name="connsiteX242" fmla="*/ 1118901 w 1444646"/>
                  <a:gd name="connsiteY242" fmla="*/ 418472 h 1022911"/>
                  <a:gd name="connsiteX243" fmla="*/ 1104649 w 1444646"/>
                  <a:gd name="connsiteY243" fmla="*/ 435815 h 1022911"/>
                  <a:gd name="connsiteX244" fmla="*/ 1104649 w 1444646"/>
                  <a:gd name="connsiteY244" fmla="*/ 435815 h 1022911"/>
                  <a:gd name="connsiteX245" fmla="*/ 1105508 w 1444646"/>
                  <a:gd name="connsiteY245" fmla="*/ 443886 h 1022911"/>
                  <a:gd name="connsiteX246" fmla="*/ 1105508 w 1444646"/>
                  <a:gd name="connsiteY246" fmla="*/ 443886 h 1022911"/>
                  <a:gd name="connsiteX247" fmla="*/ 1102417 w 1444646"/>
                  <a:gd name="connsiteY247" fmla="*/ 450411 h 1022911"/>
                  <a:gd name="connsiteX248" fmla="*/ 1102417 w 1444646"/>
                  <a:gd name="connsiteY248" fmla="*/ 450411 h 1022911"/>
                  <a:gd name="connsiteX249" fmla="*/ 1091083 w 1444646"/>
                  <a:gd name="connsiteY249" fmla="*/ 459855 h 1022911"/>
                  <a:gd name="connsiteX250" fmla="*/ 1091083 w 1444646"/>
                  <a:gd name="connsiteY250" fmla="*/ 459855 h 1022911"/>
                  <a:gd name="connsiteX251" fmla="*/ 1091427 w 1444646"/>
                  <a:gd name="connsiteY251" fmla="*/ 460027 h 1022911"/>
                  <a:gd name="connsiteX252" fmla="*/ 1091427 w 1444646"/>
                  <a:gd name="connsiteY252" fmla="*/ 460027 h 1022911"/>
                  <a:gd name="connsiteX253" fmla="*/ 1094346 w 1444646"/>
                  <a:gd name="connsiteY253" fmla="*/ 460199 h 1022911"/>
                  <a:gd name="connsiteX254" fmla="*/ 1094346 w 1444646"/>
                  <a:gd name="connsiteY254" fmla="*/ 460199 h 1022911"/>
                  <a:gd name="connsiteX255" fmla="*/ 1109114 w 1444646"/>
                  <a:gd name="connsiteY255" fmla="*/ 449552 h 1022911"/>
                  <a:gd name="connsiteX256" fmla="*/ 1109114 w 1444646"/>
                  <a:gd name="connsiteY256" fmla="*/ 449552 h 1022911"/>
                  <a:gd name="connsiteX257" fmla="*/ 1142083 w 1444646"/>
                  <a:gd name="connsiteY257" fmla="*/ 430664 h 1022911"/>
                  <a:gd name="connsiteX258" fmla="*/ 1142083 w 1444646"/>
                  <a:gd name="connsiteY258" fmla="*/ 430664 h 1022911"/>
                  <a:gd name="connsiteX259" fmla="*/ 1150669 w 1444646"/>
                  <a:gd name="connsiteY259" fmla="*/ 429805 h 1022911"/>
                  <a:gd name="connsiteX260" fmla="*/ 1150669 w 1444646"/>
                  <a:gd name="connsiteY260" fmla="*/ 429805 h 1022911"/>
                  <a:gd name="connsiteX261" fmla="*/ 1162861 w 1444646"/>
                  <a:gd name="connsiteY261" fmla="*/ 432724 h 1022911"/>
                  <a:gd name="connsiteX262" fmla="*/ 1162861 w 1444646"/>
                  <a:gd name="connsiteY262" fmla="*/ 432724 h 1022911"/>
                  <a:gd name="connsiteX263" fmla="*/ 1182780 w 1444646"/>
                  <a:gd name="connsiteY263" fmla="*/ 409543 h 1022911"/>
                  <a:gd name="connsiteX264" fmla="*/ 1182780 w 1444646"/>
                  <a:gd name="connsiteY264" fmla="*/ 409543 h 1022911"/>
                  <a:gd name="connsiteX265" fmla="*/ 1210770 w 1444646"/>
                  <a:gd name="connsiteY265" fmla="*/ 394088 h 1022911"/>
                  <a:gd name="connsiteX266" fmla="*/ 1210770 w 1444646"/>
                  <a:gd name="connsiteY266" fmla="*/ 394088 h 1022911"/>
                  <a:gd name="connsiteX267" fmla="*/ 1224163 w 1444646"/>
                  <a:gd name="connsiteY267" fmla="*/ 378462 h 1022911"/>
                  <a:gd name="connsiteX268" fmla="*/ 1224163 w 1444646"/>
                  <a:gd name="connsiteY268" fmla="*/ 378462 h 1022911"/>
                  <a:gd name="connsiteX269" fmla="*/ 1232406 w 1444646"/>
                  <a:gd name="connsiteY269" fmla="*/ 371422 h 1022911"/>
                  <a:gd name="connsiteX270" fmla="*/ 1232406 w 1444646"/>
                  <a:gd name="connsiteY270" fmla="*/ 371422 h 1022911"/>
                  <a:gd name="connsiteX271" fmla="*/ 1234123 w 1444646"/>
                  <a:gd name="connsiteY271" fmla="*/ 371250 h 1022911"/>
                  <a:gd name="connsiteX272" fmla="*/ 1234123 w 1444646"/>
                  <a:gd name="connsiteY272" fmla="*/ 371250 h 1022911"/>
                  <a:gd name="connsiteX273" fmla="*/ 1243739 w 1444646"/>
                  <a:gd name="connsiteY273" fmla="*/ 378805 h 1022911"/>
                  <a:gd name="connsiteX274" fmla="*/ 1243739 w 1444646"/>
                  <a:gd name="connsiteY274" fmla="*/ 378805 h 1022911"/>
                  <a:gd name="connsiteX275" fmla="*/ 1256274 w 1444646"/>
                  <a:gd name="connsiteY275" fmla="*/ 383270 h 1022911"/>
                  <a:gd name="connsiteX276" fmla="*/ 1256274 w 1444646"/>
                  <a:gd name="connsiteY276" fmla="*/ 383270 h 1022911"/>
                  <a:gd name="connsiteX277" fmla="*/ 1256961 w 1444646"/>
                  <a:gd name="connsiteY277" fmla="*/ 383270 h 1022911"/>
                  <a:gd name="connsiteX278" fmla="*/ 1256961 w 1444646"/>
                  <a:gd name="connsiteY278" fmla="*/ 383270 h 1022911"/>
                  <a:gd name="connsiteX279" fmla="*/ 1267779 w 1444646"/>
                  <a:gd name="connsiteY279" fmla="*/ 377432 h 1022911"/>
                  <a:gd name="connsiteX280" fmla="*/ 1267779 w 1444646"/>
                  <a:gd name="connsiteY280" fmla="*/ 377432 h 1022911"/>
                  <a:gd name="connsiteX281" fmla="*/ 1267951 w 1444646"/>
                  <a:gd name="connsiteY281" fmla="*/ 377432 h 1022911"/>
                  <a:gd name="connsiteX282" fmla="*/ 1266920 w 1444646"/>
                  <a:gd name="connsiteY282" fmla="*/ 376745 h 1022911"/>
                  <a:gd name="connsiteX283" fmla="*/ 1266920 w 1444646"/>
                  <a:gd name="connsiteY283" fmla="*/ 376745 h 1022911"/>
                  <a:gd name="connsiteX284" fmla="*/ 1263830 w 1444646"/>
                  <a:gd name="connsiteY284" fmla="*/ 375371 h 1022911"/>
                  <a:gd name="connsiteX285" fmla="*/ 1263830 w 1444646"/>
                  <a:gd name="connsiteY285" fmla="*/ 375371 h 1022911"/>
                  <a:gd name="connsiteX286" fmla="*/ 1258163 w 1444646"/>
                  <a:gd name="connsiteY286" fmla="*/ 370906 h 1022911"/>
                  <a:gd name="connsiteX287" fmla="*/ 1258163 w 1444646"/>
                  <a:gd name="connsiteY287" fmla="*/ 370906 h 1022911"/>
                  <a:gd name="connsiteX288" fmla="*/ 1257476 w 1444646"/>
                  <a:gd name="connsiteY288" fmla="*/ 368502 h 1022911"/>
                  <a:gd name="connsiteX289" fmla="*/ 1257476 w 1444646"/>
                  <a:gd name="connsiteY289" fmla="*/ 368502 h 1022911"/>
                  <a:gd name="connsiteX290" fmla="*/ 1263143 w 1444646"/>
                  <a:gd name="connsiteY290" fmla="*/ 364381 h 1022911"/>
                  <a:gd name="connsiteX291" fmla="*/ 1263143 w 1444646"/>
                  <a:gd name="connsiteY291" fmla="*/ 364381 h 1022911"/>
                  <a:gd name="connsiteX292" fmla="*/ 1265890 w 1444646"/>
                  <a:gd name="connsiteY292" fmla="*/ 364725 h 1022911"/>
                  <a:gd name="connsiteX293" fmla="*/ 1265890 w 1444646"/>
                  <a:gd name="connsiteY293" fmla="*/ 364725 h 1022911"/>
                  <a:gd name="connsiteX294" fmla="*/ 1270183 w 1444646"/>
                  <a:gd name="connsiteY294" fmla="*/ 365755 h 1022911"/>
                  <a:gd name="connsiteX295" fmla="*/ 1270183 w 1444646"/>
                  <a:gd name="connsiteY295" fmla="*/ 365755 h 1022911"/>
                  <a:gd name="connsiteX296" fmla="*/ 1275506 w 1444646"/>
                  <a:gd name="connsiteY296" fmla="*/ 366442 h 1022911"/>
                  <a:gd name="connsiteX297" fmla="*/ 1275506 w 1444646"/>
                  <a:gd name="connsiteY297" fmla="*/ 366442 h 1022911"/>
                  <a:gd name="connsiteX298" fmla="*/ 1283062 w 1444646"/>
                  <a:gd name="connsiteY298" fmla="*/ 362149 h 1022911"/>
                  <a:gd name="connsiteX299" fmla="*/ 1283062 w 1444646"/>
                  <a:gd name="connsiteY299" fmla="*/ 362149 h 1022911"/>
                  <a:gd name="connsiteX300" fmla="*/ 1295940 w 1444646"/>
                  <a:gd name="connsiteY300" fmla="*/ 352533 h 1022911"/>
                  <a:gd name="connsiteX301" fmla="*/ 1295940 w 1444646"/>
                  <a:gd name="connsiteY301" fmla="*/ 352533 h 1022911"/>
                  <a:gd name="connsiteX302" fmla="*/ 1301264 w 1444646"/>
                  <a:gd name="connsiteY302" fmla="*/ 344977 h 1022911"/>
                  <a:gd name="connsiteX303" fmla="*/ 1301264 w 1444646"/>
                  <a:gd name="connsiteY303" fmla="*/ 344977 h 1022911"/>
                  <a:gd name="connsiteX304" fmla="*/ 1301264 w 1444646"/>
                  <a:gd name="connsiteY304" fmla="*/ 344462 h 1022911"/>
                  <a:gd name="connsiteX305" fmla="*/ 1301264 w 1444646"/>
                  <a:gd name="connsiteY305" fmla="*/ 344462 h 1022911"/>
                  <a:gd name="connsiteX306" fmla="*/ 1308991 w 1444646"/>
                  <a:gd name="connsiteY306" fmla="*/ 336735 h 1022911"/>
                  <a:gd name="connsiteX307" fmla="*/ 1308991 w 1444646"/>
                  <a:gd name="connsiteY307" fmla="*/ 336735 h 1022911"/>
                  <a:gd name="connsiteX308" fmla="*/ 1314486 w 1444646"/>
                  <a:gd name="connsiteY308" fmla="*/ 341886 h 1022911"/>
                  <a:gd name="connsiteX309" fmla="*/ 1314486 w 1444646"/>
                  <a:gd name="connsiteY309" fmla="*/ 341886 h 1022911"/>
                  <a:gd name="connsiteX310" fmla="*/ 1316890 w 1444646"/>
                  <a:gd name="connsiteY310" fmla="*/ 347210 h 1022911"/>
                  <a:gd name="connsiteX311" fmla="*/ 1316890 w 1444646"/>
                  <a:gd name="connsiteY311" fmla="*/ 347210 h 1022911"/>
                  <a:gd name="connsiteX312" fmla="*/ 1316547 w 1444646"/>
                  <a:gd name="connsiteY312" fmla="*/ 345492 h 1022911"/>
                  <a:gd name="connsiteX313" fmla="*/ 1316547 w 1444646"/>
                  <a:gd name="connsiteY313" fmla="*/ 345492 h 1022911"/>
                  <a:gd name="connsiteX314" fmla="*/ 1321526 w 1444646"/>
                  <a:gd name="connsiteY314" fmla="*/ 340856 h 1022911"/>
                  <a:gd name="connsiteX315" fmla="*/ 1321526 w 1444646"/>
                  <a:gd name="connsiteY315" fmla="*/ 340856 h 1022911"/>
                  <a:gd name="connsiteX316" fmla="*/ 1331657 w 1444646"/>
                  <a:gd name="connsiteY316" fmla="*/ 338280 h 1022911"/>
                  <a:gd name="connsiteX317" fmla="*/ 1331657 w 1444646"/>
                  <a:gd name="connsiteY317" fmla="*/ 338280 h 1022911"/>
                  <a:gd name="connsiteX318" fmla="*/ 1338183 w 1444646"/>
                  <a:gd name="connsiteY318" fmla="*/ 311836 h 1022911"/>
                  <a:gd name="connsiteX319" fmla="*/ 1338183 w 1444646"/>
                  <a:gd name="connsiteY319" fmla="*/ 311836 h 1022911"/>
                  <a:gd name="connsiteX320" fmla="*/ 1339041 w 1444646"/>
                  <a:gd name="connsiteY320" fmla="*/ 302735 h 1022911"/>
                  <a:gd name="connsiteX321" fmla="*/ 1339041 w 1444646"/>
                  <a:gd name="connsiteY321" fmla="*/ 302735 h 1022911"/>
                  <a:gd name="connsiteX322" fmla="*/ 1335779 w 1444646"/>
                  <a:gd name="connsiteY322" fmla="*/ 288826 h 1022911"/>
                  <a:gd name="connsiteX323" fmla="*/ 1335779 w 1444646"/>
                  <a:gd name="connsiteY323" fmla="*/ 288826 h 1022911"/>
                  <a:gd name="connsiteX324" fmla="*/ 1334748 w 1444646"/>
                  <a:gd name="connsiteY324" fmla="*/ 285048 h 1022911"/>
                  <a:gd name="connsiteX325" fmla="*/ 1334748 w 1444646"/>
                  <a:gd name="connsiteY325" fmla="*/ 285048 h 1022911"/>
                  <a:gd name="connsiteX326" fmla="*/ 1345566 w 1444646"/>
                  <a:gd name="connsiteY326" fmla="*/ 272170 h 1022911"/>
                  <a:gd name="connsiteX327" fmla="*/ 1345566 w 1444646"/>
                  <a:gd name="connsiteY327" fmla="*/ 272170 h 1022911"/>
                  <a:gd name="connsiteX328" fmla="*/ 1356213 w 1444646"/>
                  <a:gd name="connsiteY328" fmla="*/ 268220 h 1022911"/>
                  <a:gd name="connsiteX329" fmla="*/ 1356213 w 1444646"/>
                  <a:gd name="connsiteY329" fmla="*/ 268220 h 1022911"/>
                  <a:gd name="connsiteX330" fmla="*/ 1361193 w 1444646"/>
                  <a:gd name="connsiteY330" fmla="*/ 270281 h 1022911"/>
                  <a:gd name="connsiteX331" fmla="*/ 1361193 w 1444646"/>
                  <a:gd name="connsiteY331" fmla="*/ 270281 h 1022911"/>
                  <a:gd name="connsiteX332" fmla="*/ 1375789 w 1444646"/>
                  <a:gd name="connsiteY332" fmla="*/ 276119 h 1022911"/>
                  <a:gd name="connsiteX333" fmla="*/ 1375789 w 1444646"/>
                  <a:gd name="connsiteY333" fmla="*/ 276119 h 1022911"/>
                  <a:gd name="connsiteX334" fmla="*/ 1376647 w 1444646"/>
                  <a:gd name="connsiteY334" fmla="*/ 276119 h 1022911"/>
                  <a:gd name="connsiteX335" fmla="*/ 1376647 w 1444646"/>
                  <a:gd name="connsiteY335" fmla="*/ 276119 h 1022911"/>
                  <a:gd name="connsiteX336" fmla="*/ 1386950 w 1444646"/>
                  <a:gd name="connsiteY336" fmla="*/ 263927 h 1022911"/>
                  <a:gd name="connsiteX337" fmla="*/ 1386950 w 1444646"/>
                  <a:gd name="connsiteY337" fmla="*/ 263927 h 1022911"/>
                  <a:gd name="connsiteX338" fmla="*/ 1398798 w 1444646"/>
                  <a:gd name="connsiteY338" fmla="*/ 243150 h 1022911"/>
                  <a:gd name="connsiteX339" fmla="*/ 1398798 w 1444646"/>
                  <a:gd name="connsiteY339" fmla="*/ 243150 h 1022911"/>
                  <a:gd name="connsiteX340" fmla="*/ 1403091 w 1444646"/>
                  <a:gd name="connsiteY340" fmla="*/ 230443 h 1022911"/>
                  <a:gd name="connsiteX341" fmla="*/ 1403091 w 1444646"/>
                  <a:gd name="connsiteY341" fmla="*/ 230443 h 1022911"/>
                  <a:gd name="connsiteX342" fmla="*/ 1411849 w 1444646"/>
                  <a:gd name="connsiteY342" fmla="*/ 218594 h 1022911"/>
                  <a:gd name="connsiteX343" fmla="*/ 1411849 w 1444646"/>
                  <a:gd name="connsiteY343" fmla="*/ 218594 h 1022911"/>
                  <a:gd name="connsiteX344" fmla="*/ 1414253 w 1444646"/>
                  <a:gd name="connsiteY344" fmla="*/ 214817 h 1022911"/>
                  <a:gd name="connsiteX345" fmla="*/ 1414253 w 1444646"/>
                  <a:gd name="connsiteY345" fmla="*/ 214817 h 1022911"/>
                  <a:gd name="connsiteX346" fmla="*/ 1413910 w 1444646"/>
                  <a:gd name="connsiteY346" fmla="*/ 210009 h 1022911"/>
                  <a:gd name="connsiteX347" fmla="*/ 1413910 w 1444646"/>
                  <a:gd name="connsiteY347" fmla="*/ 210009 h 1022911"/>
                  <a:gd name="connsiteX348" fmla="*/ 1423869 w 1444646"/>
                  <a:gd name="connsiteY348" fmla="*/ 198332 h 1022911"/>
                  <a:gd name="connsiteX349" fmla="*/ 1423869 w 1444646"/>
                  <a:gd name="connsiteY349" fmla="*/ 198332 h 1022911"/>
                  <a:gd name="connsiteX350" fmla="*/ 1425930 w 1444646"/>
                  <a:gd name="connsiteY350" fmla="*/ 194898 h 1022911"/>
                  <a:gd name="connsiteX351" fmla="*/ 1425930 w 1444646"/>
                  <a:gd name="connsiteY351" fmla="*/ 194898 h 1022911"/>
                  <a:gd name="connsiteX352" fmla="*/ 1424212 w 1444646"/>
                  <a:gd name="connsiteY352" fmla="*/ 186484 h 1022911"/>
                  <a:gd name="connsiteX353" fmla="*/ 1424212 w 1444646"/>
                  <a:gd name="connsiteY353" fmla="*/ 186484 h 1022911"/>
                  <a:gd name="connsiteX354" fmla="*/ 1423869 w 1444646"/>
                  <a:gd name="connsiteY354" fmla="*/ 183908 h 1022911"/>
                  <a:gd name="connsiteX355" fmla="*/ 1423869 w 1444646"/>
                  <a:gd name="connsiteY355" fmla="*/ 183908 h 1022911"/>
                  <a:gd name="connsiteX356" fmla="*/ 1433142 w 1444646"/>
                  <a:gd name="connsiteY356" fmla="*/ 169312 h 1022911"/>
                  <a:gd name="connsiteX357" fmla="*/ 1433142 w 1444646"/>
                  <a:gd name="connsiteY357" fmla="*/ 169312 h 1022911"/>
                  <a:gd name="connsiteX358" fmla="*/ 1429536 w 1444646"/>
                  <a:gd name="connsiteY358" fmla="*/ 172231 h 1022911"/>
                  <a:gd name="connsiteX359" fmla="*/ 1429536 w 1444646"/>
                  <a:gd name="connsiteY359" fmla="*/ 172231 h 1022911"/>
                  <a:gd name="connsiteX360" fmla="*/ 1403091 w 1444646"/>
                  <a:gd name="connsiteY360" fmla="*/ 180645 h 1022911"/>
                  <a:gd name="connsiteX361" fmla="*/ 1403091 w 1444646"/>
                  <a:gd name="connsiteY361" fmla="*/ 180645 h 1022911"/>
                  <a:gd name="connsiteX362" fmla="*/ 1401546 w 1444646"/>
                  <a:gd name="connsiteY362" fmla="*/ 180645 h 1022911"/>
                  <a:gd name="connsiteX363" fmla="*/ 1401546 w 1444646"/>
                  <a:gd name="connsiteY363" fmla="*/ 180645 h 1022911"/>
                  <a:gd name="connsiteX364" fmla="*/ 1400859 w 1444646"/>
                  <a:gd name="connsiteY364" fmla="*/ 180645 h 1022911"/>
                  <a:gd name="connsiteX365" fmla="*/ 1400859 w 1444646"/>
                  <a:gd name="connsiteY365" fmla="*/ 180645 h 1022911"/>
                  <a:gd name="connsiteX366" fmla="*/ 1385233 w 1444646"/>
                  <a:gd name="connsiteY366" fmla="*/ 188888 h 1022911"/>
                  <a:gd name="connsiteX367" fmla="*/ 1385233 w 1444646"/>
                  <a:gd name="connsiteY367" fmla="*/ 188888 h 1022911"/>
                  <a:gd name="connsiteX368" fmla="*/ 1370294 w 1444646"/>
                  <a:gd name="connsiteY368" fmla="*/ 194382 h 1022911"/>
                  <a:gd name="connsiteX369" fmla="*/ 1370294 w 1444646"/>
                  <a:gd name="connsiteY369" fmla="*/ 194382 h 1022911"/>
                  <a:gd name="connsiteX370" fmla="*/ 1365829 w 1444646"/>
                  <a:gd name="connsiteY370" fmla="*/ 194039 h 1022911"/>
                  <a:gd name="connsiteX371" fmla="*/ 1365829 w 1444646"/>
                  <a:gd name="connsiteY371" fmla="*/ 194039 h 1022911"/>
                  <a:gd name="connsiteX372" fmla="*/ 1358617 w 1444646"/>
                  <a:gd name="connsiteY372" fmla="*/ 193180 h 1022911"/>
                  <a:gd name="connsiteX373" fmla="*/ 1358617 w 1444646"/>
                  <a:gd name="connsiteY373" fmla="*/ 193180 h 1022911"/>
                  <a:gd name="connsiteX374" fmla="*/ 1353294 w 1444646"/>
                  <a:gd name="connsiteY374" fmla="*/ 194211 h 1022911"/>
                  <a:gd name="connsiteX375" fmla="*/ 1353294 w 1444646"/>
                  <a:gd name="connsiteY375" fmla="*/ 194211 h 1022911"/>
                  <a:gd name="connsiteX376" fmla="*/ 1346082 w 1444646"/>
                  <a:gd name="connsiteY376" fmla="*/ 196100 h 1022911"/>
                  <a:gd name="connsiteX377" fmla="*/ 1346082 w 1444646"/>
                  <a:gd name="connsiteY377" fmla="*/ 196100 h 1022911"/>
                  <a:gd name="connsiteX378" fmla="*/ 1337152 w 1444646"/>
                  <a:gd name="connsiteY378" fmla="*/ 192322 h 1022911"/>
                  <a:gd name="connsiteX379" fmla="*/ 1337152 w 1444646"/>
                  <a:gd name="connsiteY379" fmla="*/ 192322 h 1022911"/>
                  <a:gd name="connsiteX380" fmla="*/ 1333031 w 1444646"/>
                  <a:gd name="connsiteY380" fmla="*/ 184423 h 1022911"/>
                  <a:gd name="connsiteX381" fmla="*/ 1333031 w 1444646"/>
                  <a:gd name="connsiteY381" fmla="*/ 184423 h 1022911"/>
                  <a:gd name="connsiteX382" fmla="*/ 1337324 w 1444646"/>
                  <a:gd name="connsiteY382" fmla="*/ 171372 h 1022911"/>
                  <a:gd name="connsiteX383" fmla="*/ 1337324 w 1444646"/>
                  <a:gd name="connsiteY383" fmla="*/ 171372 h 1022911"/>
                  <a:gd name="connsiteX384" fmla="*/ 1338183 w 1444646"/>
                  <a:gd name="connsiteY384" fmla="*/ 167080 h 1022911"/>
                  <a:gd name="connsiteX385" fmla="*/ 1338183 w 1444646"/>
                  <a:gd name="connsiteY385" fmla="*/ 167080 h 1022911"/>
                  <a:gd name="connsiteX386" fmla="*/ 1330112 w 1444646"/>
                  <a:gd name="connsiteY386" fmla="*/ 154888 h 1022911"/>
                  <a:gd name="connsiteX387" fmla="*/ 1330112 w 1444646"/>
                  <a:gd name="connsiteY387" fmla="*/ 154888 h 1022911"/>
                  <a:gd name="connsiteX388" fmla="*/ 1320496 w 1444646"/>
                  <a:gd name="connsiteY388" fmla="*/ 146645 h 1022911"/>
                  <a:gd name="connsiteX389" fmla="*/ 1320496 w 1444646"/>
                  <a:gd name="connsiteY389" fmla="*/ 146645 h 1022911"/>
                  <a:gd name="connsiteX390" fmla="*/ 1316718 w 1444646"/>
                  <a:gd name="connsiteY390" fmla="*/ 143039 h 1022911"/>
                  <a:gd name="connsiteX391" fmla="*/ 1316718 w 1444646"/>
                  <a:gd name="connsiteY391" fmla="*/ 143039 h 1022911"/>
                  <a:gd name="connsiteX392" fmla="*/ 1313971 w 1444646"/>
                  <a:gd name="connsiteY392" fmla="*/ 143211 h 1022911"/>
                  <a:gd name="connsiteX393" fmla="*/ 1313971 w 1444646"/>
                  <a:gd name="connsiteY393" fmla="*/ 143211 h 1022911"/>
                  <a:gd name="connsiteX394" fmla="*/ 1310536 w 1444646"/>
                  <a:gd name="connsiteY394" fmla="*/ 143383 h 1022911"/>
                  <a:gd name="connsiteX395" fmla="*/ 1310536 w 1444646"/>
                  <a:gd name="connsiteY395" fmla="*/ 143383 h 1022911"/>
                  <a:gd name="connsiteX396" fmla="*/ 1302981 w 1444646"/>
                  <a:gd name="connsiteY396" fmla="*/ 139948 h 1022911"/>
                  <a:gd name="connsiteX397" fmla="*/ 1302981 w 1444646"/>
                  <a:gd name="connsiteY397" fmla="*/ 139948 h 1022911"/>
                  <a:gd name="connsiteX398" fmla="*/ 1291476 w 1444646"/>
                  <a:gd name="connsiteY398" fmla="*/ 136342 h 1022911"/>
                  <a:gd name="connsiteX399" fmla="*/ 1291476 w 1444646"/>
                  <a:gd name="connsiteY399" fmla="*/ 136342 h 1022911"/>
                  <a:gd name="connsiteX400" fmla="*/ 1287870 w 1444646"/>
                  <a:gd name="connsiteY400" fmla="*/ 136342 h 1022911"/>
                  <a:gd name="connsiteX401" fmla="*/ 1287870 w 1444646"/>
                  <a:gd name="connsiteY401" fmla="*/ 136342 h 1022911"/>
                  <a:gd name="connsiteX402" fmla="*/ 1287355 w 1444646"/>
                  <a:gd name="connsiteY402" fmla="*/ 136342 h 1022911"/>
                  <a:gd name="connsiteX403" fmla="*/ 1287355 w 1444646"/>
                  <a:gd name="connsiteY403" fmla="*/ 136342 h 1022911"/>
                  <a:gd name="connsiteX404" fmla="*/ 1271900 w 1444646"/>
                  <a:gd name="connsiteY404" fmla="*/ 116080 h 1022911"/>
                  <a:gd name="connsiteX405" fmla="*/ 1271900 w 1444646"/>
                  <a:gd name="connsiteY405" fmla="*/ 116080 h 1022911"/>
                  <a:gd name="connsiteX406" fmla="*/ 1265890 w 1444646"/>
                  <a:gd name="connsiteY406" fmla="*/ 92383 h 1022911"/>
                  <a:gd name="connsiteX407" fmla="*/ 1265890 w 1444646"/>
                  <a:gd name="connsiteY407" fmla="*/ 92383 h 1022911"/>
                  <a:gd name="connsiteX408" fmla="*/ 1262456 w 1444646"/>
                  <a:gd name="connsiteY408" fmla="*/ 81393 h 1022911"/>
                  <a:gd name="connsiteX409" fmla="*/ 1262456 w 1444646"/>
                  <a:gd name="connsiteY409" fmla="*/ 81393 h 1022911"/>
                  <a:gd name="connsiteX410" fmla="*/ 1258335 w 1444646"/>
                  <a:gd name="connsiteY410" fmla="*/ 68858 h 1022911"/>
                  <a:gd name="connsiteX411" fmla="*/ 1258335 w 1444646"/>
                  <a:gd name="connsiteY411" fmla="*/ 68858 h 1022911"/>
                  <a:gd name="connsiteX412" fmla="*/ 1256618 w 1444646"/>
                  <a:gd name="connsiteY412" fmla="*/ 60959 h 1022911"/>
                  <a:gd name="connsiteX413" fmla="*/ 1256618 w 1444646"/>
                  <a:gd name="connsiteY413" fmla="*/ 60959 h 1022911"/>
                  <a:gd name="connsiteX414" fmla="*/ 1257304 w 1444646"/>
                  <a:gd name="connsiteY414" fmla="*/ 52202 h 1022911"/>
                  <a:gd name="connsiteX415" fmla="*/ 1257304 w 1444646"/>
                  <a:gd name="connsiteY415" fmla="*/ 52202 h 1022911"/>
                  <a:gd name="connsiteX416" fmla="*/ 1251810 w 1444646"/>
                  <a:gd name="connsiteY416" fmla="*/ 40697 h 1022911"/>
                  <a:gd name="connsiteX417" fmla="*/ 1251810 w 1444646"/>
                  <a:gd name="connsiteY417" fmla="*/ 40697 h 1022911"/>
                  <a:gd name="connsiteX418" fmla="*/ 1240476 w 1444646"/>
                  <a:gd name="connsiteY418" fmla="*/ 22323 h 1022911"/>
                  <a:gd name="connsiteX419" fmla="*/ 1240476 w 1444646"/>
                  <a:gd name="connsiteY419" fmla="*/ 22323 h 1022911"/>
                  <a:gd name="connsiteX420" fmla="*/ 1234123 w 1444646"/>
                  <a:gd name="connsiteY420" fmla="*/ 18030 h 1022911"/>
                  <a:gd name="connsiteX421" fmla="*/ 1234123 w 1444646"/>
                  <a:gd name="connsiteY421" fmla="*/ 18030 h 1022911"/>
                  <a:gd name="connsiteX422" fmla="*/ 1228284 w 1444646"/>
                  <a:gd name="connsiteY422" fmla="*/ 19919 h 1022911"/>
                  <a:gd name="connsiteX423" fmla="*/ 1228284 w 1444646"/>
                  <a:gd name="connsiteY423" fmla="*/ 19919 h 1022911"/>
                  <a:gd name="connsiteX424" fmla="*/ 1223991 w 1444646"/>
                  <a:gd name="connsiteY424" fmla="*/ 21121 h 1022911"/>
                  <a:gd name="connsiteX425" fmla="*/ 1223991 w 1444646"/>
                  <a:gd name="connsiteY425" fmla="*/ 21121 h 1022911"/>
                  <a:gd name="connsiteX426" fmla="*/ 1208194 w 1444646"/>
                  <a:gd name="connsiteY426" fmla="*/ 9788 h 1022911"/>
                  <a:gd name="connsiteX427" fmla="*/ 1208194 w 1444646"/>
                  <a:gd name="connsiteY427" fmla="*/ 9788 h 1022911"/>
                  <a:gd name="connsiteX428" fmla="*/ 1197032 w 1444646"/>
                  <a:gd name="connsiteY428" fmla="*/ 4465 h 1022911"/>
                  <a:gd name="connsiteX429" fmla="*/ 1197032 w 1444646"/>
                  <a:gd name="connsiteY429" fmla="*/ 4465 h 1022911"/>
                  <a:gd name="connsiteX430" fmla="*/ 1188103 w 1444646"/>
                  <a:gd name="connsiteY430" fmla="*/ 6869 h 1022911"/>
                  <a:gd name="connsiteX431" fmla="*/ 1188103 w 1444646"/>
                  <a:gd name="connsiteY431" fmla="*/ 6869 h 1022911"/>
                  <a:gd name="connsiteX432" fmla="*/ 1159426 w 1444646"/>
                  <a:gd name="connsiteY432" fmla="*/ 10990 h 1022911"/>
                  <a:gd name="connsiteX433" fmla="*/ 1159426 w 1444646"/>
                  <a:gd name="connsiteY433" fmla="*/ 10990 h 1022911"/>
                  <a:gd name="connsiteX434" fmla="*/ 1142598 w 1444646"/>
                  <a:gd name="connsiteY434" fmla="*/ 17172 h 1022911"/>
                  <a:gd name="connsiteX435" fmla="*/ 1142598 w 1444646"/>
                  <a:gd name="connsiteY435" fmla="*/ 17172 h 1022911"/>
                  <a:gd name="connsiteX436" fmla="*/ 1135043 w 1444646"/>
                  <a:gd name="connsiteY436" fmla="*/ 24040 h 1022911"/>
                  <a:gd name="connsiteX437" fmla="*/ 1135043 w 1444646"/>
                  <a:gd name="connsiteY437" fmla="*/ 24040 h 1022911"/>
                  <a:gd name="connsiteX438" fmla="*/ 1131608 w 1444646"/>
                  <a:gd name="connsiteY438" fmla="*/ 29192 h 1022911"/>
                  <a:gd name="connsiteX439" fmla="*/ 1131608 w 1444646"/>
                  <a:gd name="connsiteY439" fmla="*/ 29192 h 1022911"/>
                  <a:gd name="connsiteX440" fmla="*/ 1134871 w 1444646"/>
                  <a:gd name="connsiteY440" fmla="*/ 31252 h 1022911"/>
                  <a:gd name="connsiteX441" fmla="*/ 1134871 w 1444646"/>
                  <a:gd name="connsiteY441" fmla="*/ 31252 h 1022911"/>
                  <a:gd name="connsiteX442" fmla="*/ 1141053 w 1444646"/>
                  <a:gd name="connsiteY442" fmla="*/ 35202 h 1022911"/>
                  <a:gd name="connsiteX443" fmla="*/ 1141053 w 1444646"/>
                  <a:gd name="connsiteY443" fmla="*/ 35202 h 1022911"/>
                  <a:gd name="connsiteX444" fmla="*/ 1138992 w 1444646"/>
                  <a:gd name="connsiteY444" fmla="*/ 43272 h 1022911"/>
                  <a:gd name="connsiteX445" fmla="*/ 1138992 w 1444646"/>
                  <a:gd name="connsiteY445" fmla="*/ 43272 h 1022911"/>
                  <a:gd name="connsiteX446" fmla="*/ 1127831 w 1444646"/>
                  <a:gd name="connsiteY446" fmla="*/ 60444 h 1022911"/>
                  <a:gd name="connsiteX447" fmla="*/ 1127831 w 1444646"/>
                  <a:gd name="connsiteY447" fmla="*/ 60444 h 1022911"/>
                  <a:gd name="connsiteX448" fmla="*/ 1111518 w 1444646"/>
                  <a:gd name="connsiteY448" fmla="*/ 80191 h 1022911"/>
                  <a:gd name="connsiteX449" fmla="*/ 1111518 w 1444646"/>
                  <a:gd name="connsiteY449" fmla="*/ 80191 h 1022911"/>
                  <a:gd name="connsiteX450" fmla="*/ 1102073 w 1444646"/>
                  <a:gd name="connsiteY450" fmla="*/ 92211 h 1022911"/>
                  <a:gd name="connsiteX451" fmla="*/ 1102073 w 1444646"/>
                  <a:gd name="connsiteY451" fmla="*/ 92211 h 1022911"/>
                  <a:gd name="connsiteX452" fmla="*/ 1096750 w 1444646"/>
                  <a:gd name="connsiteY452" fmla="*/ 107838 h 1022911"/>
                  <a:gd name="connsiteX453" fmla="*/ 1096750 w 1444646"/>
                  <a:gd name="connsiteY453" fmla="*/ 107838 h 1022911"/>
                  <a:gd name="connsiteX454" fmla="*/ 1076316 w 1444646"/>
                  <a:gd name="connsiteY454" fmla="*/ 119514 h 1022911"/>
                  <a:gd name="connsiteX455" fmla="*/ 1076316 w 1444646"/>
                  <a:gd name="connsiteY455" fmla="*/ 119514 h 1022911"/>
                  <a:gd name="connsiteX456" fmla="*/ 1070821 w 1444646"/>
                  <a:gd name="connsiteY456" fmla="*/ 118827 h 1022911"/>
                  <a:gd name="connsiteX457" fmla="*/ 1070821 w 1444646"/>
                  <a:gd name="connsiteY457" fmla="*/ 118827 h 1022911"/>
                  <a:gd name="connsiteX458" fmla="*/ 1068760 w 1444646"/>
                  <a:gd name="connsiteY458" fmla="*/ 118484 h 1022911"/>
                  <a:gd name="connsiteX459" fmla="*/ 1068760 w 1444646"/>
                  <a:gd name="connsiteY459" fmla="*/ 118484 h 1022911"/>
                  <a:gd name="connsiteX460" fmla="*/ 1059144 w 1444646"/>
                  <a:gd name="connsiteY460" fmla="*/ 124666 h 1022911"/>
                  <a:gd name="connsiteX461" fmla="*/ 1059144 w 1444646"/>
                  <a:gd name="connsiteY461" fmla="*/ 124666 h 1022911"/>
                  <a:gd name="connsiteX462" fmla="*/ 1050387 w 1444646"/>
                  <a:gd name="connsiteY462" fmla="*/ 127928 h 1022911"/>
                  <a:gd name="connsiteX463" fmla="*/ 1050387 w 1444646"/>
                  <a:gd name="connsiteY463" fmla="*/ 127928 h 1022911"/>
                  <a:gd name="connsiteX464" fmla="*/ 1038710 w 1444646"/>
                  <a:gd name="connsiteY464" fmla="*/ 124322 h 1022911"/>
                  <a:gd name="connsiteX465" fmla="*/ 1038710 w 1444646"/>
                  <a:gd name="connsiteY465" fmla="*/ 124322 h 1022911"/>
                  <a:gd name="connsiteX466" fmla="*/ 1036478 w 1444646"/>
                  <a:gd name="connsiteY466" fmla="*/ 122949 h 1022911"/>
                  <a:gd name="connsiteX467" fmla="*/ 1033387 w 1444646"/>
                  <a:gd name="connsiteY467" fmla="*/ 120716 h 1022911"/>
                  <a:gd name="connsiteX468" fmla="*/ 1033387 w 1444646"/>
                  <a:gd name="connsiteY468" fmla="*/ 120716 h 1022911"/>
                  <a:gd name="connsiteX469" fmla="*/ 1033215 w 1444646"/>
                  <a:gd name="connsiteY469" fmla="*/ 120545 h 1022911"/>
                  <a:gd name="connsiteX470" fmla="*/ 1033215 w 1444646"/>
                  <a:gd name="connsiteY470" fmla="*/ 120545 h 1022911"/>
                  <a:gd name="connsiteX471" fmla="*/ 1031670 w 1444646"/>
                  <a:gd name="connsiteY471" fmla="*/ 123807 h 1022911"/>
                  <a:gd name="connsiteX472" fmla="*/ 1031670 w 1444646"/>
                  <a:gd name="connsiteY472" fmla="*/ 123807 h 1022911"/>
                  <a:gd name="connsiteX473" fmla="*/ 1024286 w 1444646"/>
                  <a:gd name="connsiteY473" fmla="*/ 140292 h 1022911"/>
                  <a:gd name="connsiteX474" fmla="*/ 1024286 w 1444646"/>
                  <a:gd name="connsiteY474" fmla="*/ 140292 h 1022911"/>
                  <a:gd name="connsiteX475" fmla="*/ 1024114 w 1444646"/>
                  <a:gd name="connsiteY475" fmla="*/ 140979 h 1022911"/>
                  <a:gd name="connsiteX476" fmla="*/ 1023599 w 1444646"/>
                  <a:gd name="connsiteY476" fmla="*/ 141494 h 1022911"/>
                  <a:gd name="connsiteX477" fmla="*/ 1010033 w 1444646"/>
                  <a:gd name="connsiteY477" fmla="*/ 157464 h 1022911"/>
                  <a:gd name="connsiteX478" fmla="*/ 1010033 w 1444646"/>
                  <a:gd name="connsiteY478" fmla="*/ 157464 h 1022911"/>
                  <a:gd name="connsiteX479" fmla="*/ 1007458 w 1444646"/>
                  <a:gd name="connsiteY479" fmla="*/ 163302 h 1022911"/>
                  <a:gd name="connsiteX480" fmla="*/ 1007458 w 1444646"/>
                  <a:gd name="connsiteY480" fmla="*/ 163302 h 1022911"/>
                  <a:gd name="connsiteX481" fmla="*/ 1004710 w 1444646"/>
                  <a:gd name="connsiteY481" fmla="*/ 170342 h 1022911"/>
                  <a:gd name="connsiteX482" fmla="*/ 1004710 w 1444646"/>
                  <a:gd name="connsiteY482" fmla="*/ 170342 h 1022911"/>
                  <a:gd name="connsiteX483" fmla="*/ 1005912 w 1444646"/>
                  <a:gd name="connsiteY483" fmla="*/ 174120 h 1022911"/>
                  <a:gd name="connsiteX484" fmla="*/ 1005912 w 1444646"/>
                  <a:gd name="connsiteY484" fmla="*/ 174120 h 1022911"/>
                  <a:gd name="connsiteX485" fmla="*/ 1008831 w 1444646"/>
                  <a:gd name="connsiteY485" fmla="*/ 177382 h 1022911"/>
                  <a:gd name="connsiteX486" fmla="*/ 1008831 w 1444646"/>
                  <a:gd name="connsiteY486" fmla="*/ 177382 h 1022911"/>
                  <a:gd name="connsiteX487" fmla="*/ 1009346 w 1444646"/>
                  <a:gd name="connsiteY487" fmla="*/ 176867 h 1022911"/>
                  <a:gd name="connsiteX488" fmla="*/ 1009346 w 1444646"/>
                  <a:gd name="connsiteY488" fmla="*/ 176867 h 1022911"/>
                  <a:gd name="connsiteX489" fmla="*/ 1011751 w 1444646"/>
                  <a:gd name="connsiteY489" fmla="*/ 174120 h 1022911"/>
                  <a:gd name="connsiteX490" fmla="*/ 1011751 w 1444646"/>
                  <a:gd name="connsiteY490" fmla="*/ 174120 h 1022911"/>
                  <a:gd name="connsiteX491" fmla="*/ 1020165 w 1444646"/>
                  <a:gd name="connsiteY491" fmla="*/ 171716 h 1022911"/>
                  <a:gd name="connsiteX492" fmla="*/ 1020165 w 1444646"/>
                  <a:gd name="connsiteY492" fmla="*/ 171716 h 1022911"/>
                  <a:gd name="connsiteX493" fmla="*/ 1028750 w 1444646"/>
                  <a:gd name="connsiteY493" fmla="*/ 172746 h 1022911"/>
                  <a:gd name="connsiteX494" fmla="*/ 1028750 w 1444646"/>
                  <a:gd name="connsiteY494" fmla="*/ 172746 h 1022911"/>
                  <a:gd name="connsiteX495" fmla="*/ 1032700 w 1444646"/>
                  <a:gd name="connsiteY495" fmla="*/ 173948 h 1022911"/>
                  <a:gd name="connsiteX496" fmla="*/ 1035276 w 1444646"/>
                  <a:gd name="connsiteY496" fmla="*/ 175322 h 1022911"/>
                  <a:gd name="connsiteX497" fmla="*/ 1035276 w 1444646"/>
                  <a:gd name="connsiteY497" fmla="*/ 175322 h 1022911"/>
                  <a:gd name="connsiteX498" fmla="*/ 1039912 w 1444646"/>
                  <a:gd name="connsiteY498" fmla="*/ 177039 h 1022911"/>
                  <a:gd name="connsiteX499" fmla="*/ 1039912 w 1444646"/>
                  <a:gd name="connsiteY499" fmla="*/ 177039 h 1022911"/>
                  <a:gd name="connsiteX500" fmla="*/ 1049871 w 1444646"/>
                  <a:gd name="connsiteY500" fmla="*/ 169999 h 1022911"/>
                  <a:gd name="connsiteX501" fmla="*/ 1049871 w 1444646"/>
                  <a:gd name="connsiteY501" fmla="*/ 169999 h 1022911"/>
                  <a:gd name="connsiteX502" fmla="*/ 1055023 w 1444646"/>
                  <a:gd name="connsiteY502" fmla="*/ 165534 h 1022911"/>
                  <a:gd name="connsiteX503" fmla="*/ 1055023 w 1444646"/>
                  <a:gd name="connsiteY503" fmla="*/ 165534 h 1022911"/>
                  <a:gd name="connsiteX504" fmla="*/ 1059659 w 1444646"/>
                  <a:gd name="connsiteY504" fmla="*/ 167080 h 1022911"/>
                  <a:gd name="connsiteX505" fmla="*/ 1059659 w 1444646"/>
                  <a:gd name="connsiteY505" fmla="*/ 167080 h 1022911"/>
                  <a:gd name="connsiteX506" fmla="*/ 1071164 w 1444646"/>
                  <a:gd name="connsiteY506" fmla="*/ 171544 h 1022911"/>
                  <a:gd name="connsiteX507" fmla="*/ 1071508 w 1444646"/>
                  <a:gd name="connsiteY507" fmla="*/ 172574 h 1022911"/>
                  <a:gd name="connsiteX508" fmla="*/ 1072538 w 1444646"/>
                  <a:gd name="connsiteY508" fmla="*/ 175322 h 1022911"/>
                  <a:gd name="connsiteX509" fmla="*/ 1077346 w 1444646"/>
                  <a:gd name="connsiteY509" fmla="*/ 180989 h 1022911"/>
                  <a:gd name="connsiteX510" fmla="*/ 1077346 w 1444646"/>
                  <a:gd name="connsiteY510" fmla="*/ 180989 h 1022911"/>
                  <a:gd name="connsiteX511" fmla="*/ 1086275 w 1444646"/>
                  <a:gd name="connsiteY511" fmla="*/ 189059 h 1022911"/>
                  <a:gd name="connsiteX512" fmla="*/ 1086275 w 1444646"/>
                  <a:gd name="connsiteY512" fmla="*/ 189059 h 1022911"/>
                  <a:gd name="connsiteX513" fmla="*/ 1090912 w 1444646"/>
                  <a:gd name="connsiteY513" fmla="*/ 202110 h 1022911"/>
                  <a:gd name="connsiteX514" fmla="*/ 1090912 w 1444646"/>
                  <a:gd name="connsiteY514" fmla="*/ 202110 h 1022911"/>
                  <a:gd name="connsiteX515" fmla="*/ 1092114 w 1444646"/>
                  <a:gd name="connsiteY515" fmla="*/ 210009 h 1022911"/>
                  <a:gd name="connsiteX516" fmla="*/ 1092114 w 1444646"/>
                  <a:gd name="connsiteY516" fmla="*/ 210009 h 1022911"/>
                  <a:gd name="connsiteX517" fmla="*/ 1084730 w 1444646"/>
                  <a:gd name="connsiteY517" fmla="*/ 217049 h 1022911"/>
                  <a:gd name="connsiteX518" fmla="*/ 1084730 w 1444646"/>
                  <a:gd name="connsiteY518" fmla="*/ 217049 h 1022911"/>
                  <a:gd name="connsiteX519" fmla="*/ 1080265 w 1444646"/>
                  <a:gd name="connsiteY519" fmla="*/ 217049 h 1022911"/>
                  <a:gd name="connsiteX520" fmla="*/ 1080265 w 1444646"/>
                  <a:gd name="connsiteY520" fmla="*/ 217049 h 1022911"/>
                  <a:gd name="connsiteX521" fmla="*/ 1071336 w 1444646"/>
                  <a:gd name="connsiteY521" fmla="*/ 213615 h 1022911"/>
                  <a:gd name="connsiteX522" fmla="*/ 1071336 w 1444646"/>
                  <a:gd name="connsiteY522" fmla="*/ 213615 h 1022911"/>
                  <a:gd name="connsiteX523" fmla="*/ 1069619 w 1444646"/>
                  <a:gd name="connsiteY523" fmla="*/ 213099 h 1022911"/>
                  <a:gd name="connsiteX524" fmla="*/ 1069619 w 1444646"/>
                  <a:gd name="connsiteY524" fmla="*/ 213099 h 1022911"/>
                  <a:gd name="connsiteX525" fmla="*/ 1061033 w 1444646"/>
                  <a:gd name="connsiteY525" fmla="*/ 214130 h 1022911"/>
                  <a:gd name="connsiteX526" fmla="*/ 1061033 w 1444646"/>
                  <a:gd name="connsiteY526" fmla="*/ 214130 h 1022911"/>
                  <a:gd name="connsiteX527" fmla="*/ 1056568 w 1444646"/>
                  <a:gd name="connsiteY527" fmla="*/ 213099 h 1022911"/>
                  <a:gd name="connsiteX528" fmla="*/ 1056568 w 1444646"/>
                  <a:gd name="connsiteY528" fmla="*/ 213099 h 1022911"/>
                  <a:gd name="connsiteX529" fmla="*/ 1055882 w 1444646"/>
                  <a:gd name="connsiteY529" fmla="*/ 212928 h 1022911"/>
                  <a:gd name="connsiteX530" fmla="*/ 1055882 w 1444646"/>
                  <a:gd name="connsiteY530" fmla="*/ 212928 h 1022911"/>
                  <a:gd name="connsiteX531" fmla="*/ 1043862 w 1444646"/>
                  <a:gd name="connsiteY531" fmla="*/ 218423 h 1022911"/>
                  <a:gd name="connsiteX532" fmla="*/ 1043862 w 1444646"/>
                  <a:gd name="connsiteY532" fmla="*/ 218423 h 1022911"/>
                  <a:gd name="connsiteX533" fmla="*/ 1039397 w 1444646"/>
                  <a:gd name="connsiteY533" fmla="*/ 220483 h 1022911"/>
                  <a:gd name="connsiteX534" fmla="*/ 1039397 w 1444646"/>
                  <a:gd name="connsiteY534" fmla="*/ 220483 h 1022911"/>
                  <a:gd name="connsiteX535" fmla="*/ 1036650 w 1444646"/>
                  <a:gd name="connsiteY535" fmla="*/ 219625 h 1022911"/>
                  <a:gd name="connsiteX536" fmla="*/ 1036650 w 1444646"/>
                  <a:gd name="connsiteY536" fmla="*/ 219625 h 1022911"/>
                  <a:gd name="connsiteX537" fmla="*/ 1036650 w 1444646"/>
                  <a:gd name="connsiteY537" fmla="*/ 220311 h 1022911"/>
                  <a:gd name="connsiteX538" fmla="*/ 1036650 w 1444646"/>
                  <a:gd name="connsiteY538" fmla="*/ 220311 h 1022911"/>
                  <a:gd name="connsiteX539" fmla="*/ 1031154 w 1444646"/>
                  <a:gd name="connsiteY539" fmla="*/ 226150 h 1022911"/>
                  <a:gd name="connsiteX540" fmla="*/ 1031154 w 1444646"/>
                  <a:gd name="connsiteY540" fmla="*/ 226150 h 1022911"/>
                  <a:gd name="connsiteX541" fmla="*/ 1027892 w 1444646"/>
                  <a:gd name="connsiteY541" fmla="*/ 225635 h 1022911"/>
                  <a:gd name="connsiteX542" fmla="*/ 1027892 w 1444646"/>
                  <a:gd name="connsiteY542" fmla="*/ 225635 h 1022911"/>
                  <a:gd name="connsiteX543" fmla="*/ 1021710 w 1444646"/>
                  <a:gd name="connsiteY543" fmla="*/ 224604 h 1022911"/>
                  <a:gd name="connsiteX544" fmla="*/ 1021710 w 1444646"/>
                  <a:gd name="connsiteY544" fmla="*/ 224604 h 1022911"/>
                  <a:gd name="connsiteX545" fmla="*/ 1009518 w 1444646"/>
                  <a:gd name="connsiteY545" fmla="*/ 233534 h 1022911"/>
                  <a:gd name="connsiteX546" fmla="*/ 1009518 w 1444646"/>
                  <a:gd name="connsiteY546" fmla="*/ 233534 h 1022911"/>
                  <a:gd name="connsiteX547" fmla="*/ 982731 w 1444646"/>
                  <a:gd name="connsiteY547" fmla="*/ 254311 h 1022911"/>
                  <a:gd name="connsiteX548" fmla="*/ 982731 w 1444646"/>
                  <a:gd name="connsiteY548" fmla="*/ 254311 h 1022911"/>
                  <a:gd name="connsiteX549" fmla="*/ 981529 w 1444646"/>
                  <a:gd name="connsiteY549" fmla="*/ 254140 h 1022911"/>
                  <a:gd name="connsiteX550" fmla="*/ 981529 w 1444646"/>
                  <a:gd name="connsiteY550" fmla="*/ 254140 h 1022911"/>
                  <a:gd name="connsiteX551" fmla="*/ 975347 w 1444646"/>
                  <a:gd name="connsiteY551" fmla="*/ 253281 h 1022911"/>
                  <a:gd name="connsiteX552" fmla="*/ 975347 w 1444646"/>
                  <a:gd name="connsiteY552" fmla="*/ 253281 h 1022911"/>
                  <a:gd name="connsiteX553" fmla="*/ 958175 w 1444646"/>
                  <a:gd name="connsiteY553" fmla="*/ 262554 h 1022911"/>
                  <a:gd name="connsiteX554" fmla="*/ 958175 w 1444646"/>
                  <a:gd name="connsiteY554" fmla="*/ 262554 h 1022911"/>
                  <a:gd name="connsiteX555" fmla="*/ 937741 w 1444646"/>
                  <a:gd name="connsiteY555" fmla="*/ 270796 h 1022911"/>
                  <a:gd name="connsiteX556" fmla="*/ 937741 w 1444646"/>
                  <a:gd name="connsiteY556" fmla="*/ 270796 h 1022911"/>
                  <a:gd name="connsiteX557" fmla="*/ 915246 w 1444646"/>
                  <a:gd name="connsiteY557" fmla="*/ 262554 h 1022911"/>
                  <a:gd name="connsiteX558" fmla="*/ 915246 w 1444646"/>
                  <a:gd name="connsiteY558" fmla="*/ 262554 h 1022911"/>
                  <a:gd name="connsiteX559" fmla="*/ 909923 w 1444646"/>
                  <a:gd name="connsiteY559" fmla="*/ 260321 h 1022911"/>
                  <a:gd name="connsiteX560" fmla="*/ 909923 w 1444646"/>
                  <a:gd name="connsiteY560" fmla="*/ 260321 h 1022911"/>
                  <a:gd name="connsiteX561" fmla="*/ 896873 w 1444646"/>
                  <a:gd name="connsiteY561" fmla="*/ 269938 h 1022911"/>
                  <a:gd name="connsiteX562" fmla="*/ 896873 w 1444646"/>
                  <a:gd name="connsiteY562" fmla="*/ 269938 h 1022911"/>
                  <a:gd name="connsiteX563" fmla="*/ 894125 w 1444646"/>
                  <a:gd name="connsiteY563" fmla="*/ 280412 h 1022911"/>
                  <a:gd name="connsiteX564" fmla="*/ 894125 w 1444646"/>
                  <a:gd name="connsiteY564" fmla="*/ 280412 h 1022911"/>
                  <a:gd name="connsiteX565" fmla="*/ 896529 w 1444646"/>
                  <a:gd name="connsiteY565" fmla="*/ 285048 h 1022911"/>
                  <a:gd name="connsiteX566" fmla="*/ 896529 w 1444646"/>
                  <a:gd name="connsiteY566" fmla="*/ 285048 h 1022911"/>
                  <a:gd name="connsiteX567" fmla="*/ 899963 w 1444646"/>
                  <a:gd name="connsiteY567" fmla="*/ 296553 h 1022911"/>
                  <a:gd name="connsiteX568" fmla="*/ 899963 w 1444646"/>
                  <a:gd name="connsiteY568" fmla="*/ 296553 h 1022911"/>
                  <a:gd name="connsiteX569" fmla="*/ 890004 w 1444646"/>
                  <a:gd name="connsiteY569" fmla="*/ 308745 h 1022911"/>
                  <a:gd name="connsiteX570" fmla="*/ 890004 w 1444646"/>
                  <a:gd name="connsiteY570" fmla="*/ 308745 h 1022911"/>
                  <a:gd name="connsiteX571" fmla="*/ 888459 w 1444646"/>
                  <a:gd name="connsiteY571" fmla="*/ 308574 h 1022911"/>
                  <a:gd name="connsiteX572" fmla="*/ 888459 w 1444646"/>
                  <a:gd name="connsiteY572" fmla="*/ 308574 h 1022911"/>
                  <a:gd name="connsiteX573" fmla="*/ 887772 w 1444646"/>
                  <a:gd name="connsiteY573" fmla="*/ 308574 h 1022911"/>
                  <a:gd name="connsiteX574" fmla="*/ 887772 w 1444646"/>
                  <a:gd name="connsiteY574" fmla="*/ 308574 h 1022911"/>
                  <a:gd name="connsiteX575" fmla="*/ 858408 w 1444646"/>
                  <a:gd name="connsiteY575" fmla="*/ 327806 h 1022911"/>
                  <a:gd name="connsiteX576" fmla="*/ 858408 w 1444646"/>
                  <a:gd name="connsiteY576" fmla="*/ 327806 h 1022911"/>
                  <a:gd name="connsiteX577" fmla="*/ 827328 w 1444646"/>
                  <a:gd name="connsiteY577" fmla="*/ 336392 h 1022911"/>
                  <a:gd name="connsiteX578" fmla="*/ 827328 w 1444646"/>
                  <a:gd name="connsiteY578" fmla="*/ 336392 h 1022911"/>
                  <a:gd name="connsiteX579" fmla="*/ 822863 w 1444646"/>
                  <a:gd name="connsiteY579" fmla="*/ 336220 h 1022911"/>
                  <a:gd name="connsiteX580" fmla="*/ 822863 w 1444646"/>
                  <a:gd name="connsiteY580" fmla="*/ 336220 h 1022911"/>
                  <a:gd name="connsiteX581" fmla="*/ 816510 w 1444646"/>
                  <a:gd name="connsiteY581" fmla="*/ 336048 h 1022911"/>
                  <a:gd name="connsiteX582" fmla="*/ 816510 w 1444646"/>
                  <a:gd name="connsiteY582" fmla="*/ 336048 h 1022911"/>
                  <a:gd name="connsiteX583" fmla="*/ 791782 w 1444646"/>
                  <a:gd name="connsiteY583" fmla="*/ 338280 h 1022911"/>
                  <a:gd name="connsiteX584" fmla="*/ 791782 w 1444646"/>
                  <a:gd name="connsiteY584" fmla="*/ 338280 h 1022911"/>
                  <a:gd name="connsiteX585" fmla="*/ 791439 w 1444646"/>
                  <a:gd name="connsiteY585" fmla="*/ 338280 h 1022911"/>
                  <a:gd name="connsiteX586" fmla="*/ 791439 w 1444646"/>
                  <a:gd name="connsiteY586" fmla="*/ 338280 h 1022911"/>
                  <a:gd name="connsiteX587" fmla="*/ 770833 w 1444646"/>
                  <a:gd name="connsiteY587" fmla="*/ 342917 h 1022911"/>
                  <a:gd name="connsiteX588" fmla="*/ 770833 w 1444646"/>
                  <a:gd name="connsiteY588" fmla="*/ 342917 h 1022911"/>
                  <a:gd name="connsiteX589" fmla="*/ 742500 w 1444646"/>
                  <a:gd name="connsiteY589" fmla="*/ 355796 h 1022911"/>
                  <a:gd name="connsiteX590" fmla="*/ 742500 w 1444646"/>
                  <a:gd name="connsiteY590" fmla="*/ 355796 h 1022911"/>
                  <a:gd name="connsiteX591" fmla="*/ 728076 w 1444646"/>
                  <a:gd name="connsiteY591" fmla="*/ 360432 h 1022911"/>
                  <a:gd name="connsiteX592" fmla="*/ 728076 w 1444646"/>
                  <a:gd name="connsiteY592" fmla="*/ 360432 h 1022911"/>
                  <a:gd name="connsiteX593" fmla="*/ 725500 w 1444646"/>
                  <a:gd name="connsiteY593" fmla="*/ 360260 h 1022911"/>
                  <a:gd name="connsiteX594" fmla="*/ 725500 w 1444646"/>
                  <a:gd name="connsiteY594" fmla="*/ 360260 h 1022911"/>
                  <a:gd name="connsiteX595" fmla="*/ 718288 w 1444646"/>
                  <a:gd name="connsiteY595" fmla="*/ 354765 h 1022911"/>
                  <a:gd name="connsiteX596" fmla="*/ 718288 w 1444646"/>
                  <a:gd name="connsiteY596" fmla="*/ 354765 h 1022911"/>
                  <a:gd name="connsiteX597" fmla="*/ 718460 w 1444646"/>
                  <a:gd name="connsiteY597" fmla="*/ 353391 h 1022911"/>
                  <a:gd name="connsiteX598" fmla="*/ 718460 w 1444646"/>
                  <a:gd name="connsiteY598" fmla="*/ 353391 h 1022911"/>
                  <a:gd name="connsiteX599" fmla="*/ 709702 w 1444646"/>
                  <a:gd name="connsiteY599" fmla="*/ 354765 h 1022911"/>
                  <a:gd name="connsiteX600" fmla="*/ 709702 w 1444646"/>
                  <a:gd name="connsiteY600" fmla="*/ 354765 h 1022911"/>
                  <a:gd name="connsiteX601" fmla="*/ 708844 w 1444646"/>
                  <a:gd name="connsiteY601" fmla="*/ 354765 h 1022911"/>
                  <a:gd name="connsiteX602" fmla="*/ 708844 w 1444646"/>
                  <a:gd name="connsiteY602" fmla="*/ 354765 h 1022911"/>
                  <a:gd name="connsiteX603" fmla="*/ 688410 w 1444646"/>
                  <a:gd name="connsiteY603" fmla="*/ 346523 h 1022911"/>
                  <a:gd name="connsiteX604" fmla="*/ 688410 w 1444646"/>
                  <a:gd name="connsiteY604" fmla="*/ 346523 h 1022911"/>
                  <a:gd name="connsiteX605" fmla="*/ 673985 w 1444646"/>
                  <a:gd name="connsiteY605" fmla="*/ 339826 h 1022911"/>
                  <a:gd name="connsiteX606" fmla="*/ 673985 w 1444646"/>
                  <a:gd name="connsiteY606" fmla="*/ 339826 h 1022911"/>
                  <a:gd name="connsiteX607" fmla="*/ 661450 w 1444646"/>
                  <a:gd name="connsiteY607" fmla="*/ 328664 h 1022911"/>
                  <a:gd name="connsiteX608" fmla="*/ 661450 w 1444646"/>
                  <a:gd name="connsiteY608" fmla="*/ 328664 h 1022911"/>
                  <a:gd name="connsiteX609" fmla="*/ 650632 w 1444646"/>
                  <a:gd name="connsiteY609" fmla="*/ 324715 h 1022911"/>
                  <a:gd name="connsiteX610" fmla="*/ 650632 w 1444646"/>
                  <a:gd name="connsiteY610" fmla="*/ 324715 h 1022911"/>
                  <a:gd name="connsiteX611" fmla="*/ 633117 w 1444646"/>
                  <a:gd name="connsiteY611" fmla="*/ 322998 h 1022911"/>
                  <a:gd name="connsiteX612" fmla="*/ 633117 w 1444646"/>
                  <a:gd name="connsiteY612" fmla="*/ 322998 h 1022911"/>
                  <a:gd name="connsiteX613" fmla="*/ 624531 w 1444646"/>
                  <a:gd name="connsiteY613" fmla="*/ 323341 h 1022911"/>
                  <a:gd name="connsiteX614" fmla="*/ 624531 w 1444646"/>
                  <a:gd name="connsiteY614" fmla="*/ 323341 h 1022911"/>
                  <a:gd name="connsiteX615" fmla="*/ 609764 w 1444646"/>
                  <a:gd name="connsiteY615" fmla="*/ 324371 h 1022911"/>
                  <a:gd name="connsiteX616" fmla="*/ 609764 w 1444646"/>
                  <a:gd name="connsiteY616" fmla="*/ 324371 h 1022911"/>
                  <a:gd name="connsiteX617" fmla="*/ 601521 w 1444646"/>
                  <a:gd name="connsiteY617" fmla="*/ 323685 h 1022911"/>
                  <a:gd name="connsiteX618" fmla="*/ 601521 w 1444646"/>
                  <a:gd name="connsiteY618" fmla="*/ 323685 h 1022911"/>
                  <a:gd name="connsiteX619" fmla="*/ 581087 w 1444646"/>
                  <a:gd name="connsiteY619" fmla="*/ 316816 h 1022911"/>
                  <a:gd name="connsiteX620" fmla="*/ 581087 w 1444646"/>
                  <a:gd name="connsiteY620" fmla="*/ 316816 h 1022911"/>
                  <a:gd name="connsiteX621" fmla="*/ 553441 w 1444646"/>
                  <a:gd name="connsiteY621" fmla="*/ 314412 h 1022911"/>
                  <a:gd name="connsiteX622" fmla="*/ 553441 w 1444646"/>
                  <a:gd name="connsiteY622" fmla="*/ 314412 h 1022911"/>
                  <a:gd name="connsiteX623" fmla="*/ 536441 w 1444646"/>
                  <a:gd name="connsiteY623" fmla="*/ 301361 h 1022911"/>
                  <a:gd name="connsiteX624" fmla="*/ 536441 w 1444646"/>
                  <a:gd name="connsiteY624" fmla="*/ 301361 h 1022911"/>
                  <a:gd name="connsiteX625" fmla="*/ 528885 w 1444646"/>
                  <a:gd name="connsiteY625" fmla="*/ 281442 h 1022911"/>
                  <a:gd name="connsiteX626" fmla="*/ 528885 w 1444646"/>
                  <a:gd name="connsiteY626" fmla="*/ 281442 h 1022911"/>
                  <a:gd name="connsiteX627" fmla="*/ 528885 w 1444646"/>
                  <a:gd name="connsiteY627" fmla="*/ 280756 h 1022911"/>
                  <a:gd name="connsiteX628" fmla="*/ 528885 w 1444646"/>
                  <a:gd name="connsiteY628" fmla="*/ 280756 h 1022911"/>
                  <a:gd name="connsiteX629" fmla="*/ 528885 w 1444646"/>
                  <a:gd name="connsiteY629" fmla="*/ 279554 h 1022911"/>
                  <a:gd name="connsiteX630" fmla="*/ 528885 w 1444646"/>
                  <a:gd name="connsiteY630" fmla="*/ 279554 h 1022911"/>
                  <a:gd name="connsiteX631" fmla="*/ 526996 w 1444646"/>
                  <a:gd name="connsiteY631" fmla="*/ 265645 h 1022911"/>
                  <a:gd name="connsiteX632" fmla="*/ 526996 w 1444646"/>
                  <a:gd name="connsiteY632" fmla="*/ 265645 h 1022911"/>
                  <a:gd name="connsiteX633" fmla="*/ 527340 w 1444646"/>
                  <a:gd name="connsiteY633" fmla="*/ 262210 h 1022911"/>
                  <a:gd name="connsiteX634" fmla="*/ 527340 w 1444646"/>
                  <a:gd name="connsiteY634" fmla="*/ 262210 h 1022911"/>
                  <a:gd name="connsiteX635" fmla="*/ 527512 w 1444646"/>
                  <a:gd name="connsiteY635" fmla="*/ 260836 h 1022911"/>
                  <a:gd name="connsiteX636" fmla="*/ 527512 w 1444646"/>
                  <a:gd name="connsiteY636" fmla="*/ 260836 h 1022911"/>
                  <a:gd name="connsiteX637" fmla="*/ 524077 w 1444646"/>
                  <a:gd name="connsiteY637" fmla="*/ 261008 h 1022911"/>
                  <a:gd name="connsiteX638" fmla="*/ 524077 w 1444646"/>
                  <a:gd name="connsiteY638" fmla="*/ 261008 h 1022911"/>
                  <a:gd name="connsiteX639" fmla="*/ 520643 w 1444646"/>
                  <a:gd name="connsiteY639" fmla="*/ 260665 h 1022911"/>
                  <a:gd name="connsiteX640" fmla="*/ 520643 w 1444646"/>
                  <a:gd name="connsiteY640" fmla="*/ 260665 h 1022911"/>
                  <a:gd name="connsiteX641" fmla="*/ 508623 w 1444646"/>
                  <a:gd name="connsiteY641" fmla="*/ 252422 h 1022911"/>
                  <a:gd name="connsiteX642" fmla="*/ 508623 w 1444646"/>
                  <a:gd name="connsiteY642" fmla="*/ 252422 h 1022911"/>
                  <a:gd name="connsiteX643" fmla="*/ 490593 w 1444646"/>
                  <a:gd name="connsiteY643" fmla="*/ 237483 h 1022911"/>
                  <a:gd name="connsiteX644" fmla="*/ 490593 w 1444646"/>
                  <a:gd name="connsiteY644" fmla="*/ 237483 h 1022911"/>
                  <a:gd name="connsiteX645" fmla="*/ 478229 w 1444646"/>
                  <a:gd name="connsiteY645" fmla="*/ 232847 h 1022911"/>
                  <a:gd name="connsiteX646" fmla="*/ 478229 w 1444646"/>
                  <a:gd name="connsiteY646" fmla="*/ 232847 h 1022911"/>
                  <a:gd name="connsiteX647" fmla="*/ 469300 w 1444646"/>
                  <a:gd name="connsiteY647" fmla="*/ 233534 h 1022911"/>
                  <a:gd name="connsiteX648" fmla="*/ 469300 w 1444646"/>
                  <a:gd name="connsiteY648" fmla="*/ 233534 h 1022911"/>
                  <a:gd name="connsiteX649" fmla="*/ 463118 w 1444646"/>
                  <a:gd name="connsiteY649" fmla="*/ 231988 h 1022911"/>
                  <a:gd name="connsiteX650" fmla="*/ 463118 w 1444646"/>
                  <a:gd name="connsiteY650" fmla="*/ 231988 h 1022911"/>
                  <a:gd name="connsiteX651" fmla="*/ 445775 w 1444646"/>
                  <a:gd name="connsiteY651" fmla="*/ 223402 h 1022911"/>
                  <a:gd name="connsiteX652" fmla="*/ 445775 w 1444646"/>
                  <a:gd name="connsiteY652" fmla="*/ 223402 h 1022911"/>
                  <a:gd name="connsiteX653" fmla="*/ 435987 w 1444646"/>
                  <a:gd name="connsiteY653" fmla="*/ 212241 h 1022911"/>
                  <a:gd name="connsiteX654" fmla="*/ 435987 w 1444646"/>
                  <a:gd name="connsiteY654" fmla="*/ 212241 h 1022911"/>
                  <a:gd name="connsiteX655" fmla="*/ 435815 w 1444646"/>
                  <a:gd name="connsiteY655" fmla="*/ 211211 h 1022911"/>
                  <a:gd name="connsiteX656" fmla="*/ 435815 w 1444646"/>
                  <a:gd name="connsiteY656" fmla="*/ 211211 h 1022911"/>
                  <a:gd name="connsiteX657" fmla="*/ 443542 w 1444646"/>
                  <a:gd name="connsiteY657" fmla="*/ 199534 h 1022911"/>
                  <a:gd name="connsiteX658" fmla="*/ 443542 w 1444646"/>
                  <a:gd name="connsiteY658" fmla="*/ 199534 h 1022911"/>
                  <a:gd name="connsiteX659" fmla="*/ 447320 w 1444646"/>
                  <a:gd name="connsiteY659" fmla="*/ 191978 h 1022911"/>
                  <a:gd name="connsiteX660" fmla="*/ 447320 w 1444646"/>
                  <a:gd name="connsiteY660" fmla="*/ 191978 h 1022911"/>
                  <a:gd name="connsiteX661" fmla="*/ 453158 w 1444646"/>
                  <a:gd name="connsiteY661" fmla="*/ 178928 h 1022911"/>
                  <a:gd name="connsiteX662" fmla="*/ 453158 w 1444646"/>
                  <a:gd name="connsiteY662" fmla="*/ 178928 h 1022911"/>
                  <a:gd name="connsiteX663" fmla="*/ 453158 w 1444646"/>
                  <a:gd name="connsiteY663" fmla="*/ 178241 h 1022911"/>
                  <a:gd name="connsiteX664" fmla="*/ 453158 w 1444646"/>
                  <a:gd name="connsiteY664" fmla="*/ 178241 h 1022911"/>
                  <a:gd name="connsiteX665" fmla="*/ 450583 w 1444646"/>
                  <a:gd name="connsiteY665" fmla="*/ 166736 h 1022911"/>
                  <a:gd name="connsiteX666" fmla="*/ 450583 w 1444646"/>
                  <a:gd name="connsiteY666" fmla="*/ 166736 h 1022911"/>
                  <a:gd name="connsiteX667" fmla="*/ 445260 w 1444646"/>
                  <a:gd name="connsiteY667" fmla="*/ 142353 h 1022911"/>
                  <a:gd name="connsiteX668" fmla="*/ 445260 w 1444646"/>
                  <a:gd name="connsiteY668" fmla="*/ 142353 h 1022911"/>
                  <a:gd name="connsiteX669" fmla="*/ 445260 w 1444646"/>
                  <a:gd name="connsiteY669" fmla="*/ 139948 h 1022911"/>
                  <a:gd name="connsiteX670" fmla="*/ 445260 w 1444646"/>
                  <a:gd name="connsiteY670" fmla="*/ 139948 h 1022911"/>
                  <a:gd name="connsiteX671" fmla="*/ 444916 w 1444646"/>
                  <a:gd name="connsiteY671" fmla="*/ 140120 h 1022911"/>
                  <a:gd name="connsiteX672" fmla="*/ 444916 w 1444646"/>
                  <a:gd name="connsiteY672" fmla="*/ 140120 h 1022911"/>
                  <a:gd name="connsiteX673" fmla="*/ 439593 w 1444646"/>
                  <a:gd name="connsiteY673" fmla="*/ 141837 h 1022911"/>
                  <a:gd name="connsiteX674" fmla="*/ 439593 w 1444646"/>
                  <a:gd name="connsiteY674" fmla="*/ 141837 h 1022911"/>
                  <a:gd name="connsiteX675" fmla="*/ 436159 w 1444646"/>
                  <a:gd name="connsiteY675" fmla="*/ 138231 h 1022911"/>
                  <a:gd name="connsiteX676" fmla="*/ 436159 w 1444646"/>
                  <a:gd name="connsiteY676" fmla="*/ 138231 h 1022911"/>
                  <a:gd name="connsiteX677" fmla="*/ 436330 w 1444646"/>
                  <a:gd name="connsiteY677" fmla="*/ 135827 h 1022911"/>
                  <a:gd name="connsiteX678" fmla="*/ 436330 w 1444646"/>
                  <a:gd name="connsiteY678" fmla="*/ 135827 h 1022911"/>
                  <a:gd name="connsiteX679" fmla="*/ 436330 w 1444646"/>
                  <a:gd name="connsiteY679" fmla="*/ 135656 h 1022911"/>
                  <a:gd name="connsiteX680" fmla="*/ 436330 w 1444646"/>
                  <a:gd name="connsiteY680" fmla="*/ 135656 h 1022911"/>
                  <a:gd name="connsiteX681" fmla="*/ 436330 w 1444646"/>
                  <a:gd name="connsiteY681" fmla="*/ 135656 h 1022911"/>
                  <a:gd name="connsiteX682" fmla="*/ 434270 w 1444646"/>
                  <a:gd name="connsiteY682" fmla="*/ 134969 h 1022911"/>
                  <a:gd name="connsiteX683" fmla="*/ 434270 w 1444646"/>
                  <a:gd name="connsiteY683" fmla="*/ 134969 h 1022911"/>
                  <a:gd name="connsiteX684" fmla="*/ 426371 w 1444646"/>
                  <a:gd name="connsiteY684" fmla="*/ 132565 h 1022911"/>
                  <a:gd name="connsiteX685" fmla="*/ 426371 w 1444646"/>
                  <a:gd name="connsiteY685" fmla="*/ 132565 h 1022911"/>
                  <a:gd name="connsiteX686" fmla="*/ 417442 w 1444646"/>
                  <a:gd name="connsiteY686" fmla="*/ 122777 h 1022911"/>
                  <a:gd name="connsiteX687" fmla="*/ 417442 w 1444646"/>
                  <a:gd name="connsiteY687" fmla="*/ 122777 h 1022911"/>
                  <a:gd name="connsiteX688" fmla="*/ 411775 w 1444646"/>
                  <a:gd name="connsiteY688" fmla="*/ 115221 h 1022911"/>
                  <a:gd name="connsiteX689" fmla="*/ 411775 w 1444646"/>
                  <a:gd name="connsiteY689" fmla="*/ 115221 h 1022911"/>
                  <a:gd name="connsiteX690" fmla="*/ 404735 w 1444646"/>
                  <a:gd name="connsiteY690" fmla="*/ 105090 h 1022911"/>
                  <a:gd name="connsiteX691" fmla="*/ 404735 w 1444646"/>
                  <a:gd name="connsiteY691" fmla="*/ 105090 h 1022911"/>
                  <a:gd name="connsiteX692" fmla="*/ 402502 w 1444646"/>
                  <a:gd name="connsiteY692" fmla="*/ 99595 h 1022911"/>
                  <a:gd name="connsiteX693" fmla="*/ 402502 w 1444646"/>
                  <a:gd name="connsiteY693" fmla="*/ 99595 h 1022911"/>
                  <a:gd name="connsiteX694" fmla="*/ 406452 w 1444646"/>
                  <a:gd name="connsiteY694" fmla="*/ 96161 h 1022911"/>
                  <a:gd name="connsiteX695" fmla="*/ 406452 w 1444646"/>
                  <a:gd name="connsiteY695" fmla="*/ 96161 h 1022911"/>
                  <a:gd name="connsiteX696" fmla="*/ 408169 w 1444646"/>
                  <a:gd name="connsiteY696" fmla="*/ 95989 h 1022911"/>
                  <a:gd name="connsiteX697" fmla="*/ 408169 w 1444646"/>
                  <a:gd name="connsiteY697" fmla="*/ 95989 h 1022911"/>
                  <a:gd name="connsiteX698" fmla="*/ 408512 w 1444646"/>
                  <a:gd name="connsiteY698" fmla="*/ 94444 h 1022911"/>
                  <a:gd name="connsiteX699" fmla="*/ 408512 w 1444646"/>
                  <a:gd name="connsiteY699" fmla="*/ 94444 h 1022911"/>
                  <a:gd name="connsiteX700" fmla="*/ 408512 w 1444646"/>
                  <a:gd name="connsiteY700" fmla="*/ 94272 h 1022911"/>
                  <a:gd name="connsiteX701" fmla="*/ 408512 w 1444646"/>
                  <a:gd name="connsiteY701" fmla="*/ 94272 h 1022911"/>
                  <a:gd name="connsiteX702" fmla="*/ 408341 w 1444646"/>
                  <a:gd name="connsiteY702" fmla="*/ 94272 h 1022911"/>
                  <a:gd name="connsiteX703" fmla="*/ 408341 w 1444646"/>
                  <a:gd name="connsiteY703" fmla="*/ 94272 h 1022911"/>
                  <a:gd name="connsiteX704" fmla="*/ 407139 w 1444646"/>
                  <a:gd name="connsiteY704" fmla="*/ 94272 h 1022911"/>
                  <a:gd name="connsiteX705" fmla="*/ 407139 w 1444646"/>
                  <a:gd name="connsiteY705" fmla="*/ 94272 h 1022911"/>
                  <a:gd name="connsiteX706" fmla="*/ 406795 w 1444646"/>
                  <a:gd name="connsiteY706" fmla="*/ 94272 h 1022911"/>
                  <a:gd name="connsiteX707" fmla="*/ 396149 w 1444646"/>
                  <a:gd name="connsiteY707" fmla="*/ 93929 h 1022911"/>
                  <a:gd name="connsiteX708" fmla="*/ 396149 w 1444646"/>
                  <a:gd name="connsiteY708" fmla="*/ 93929 h 1022911"/>
                  <a:gd name="connsiteX709" fmla="*/ 392371 w 1444646"/>
                  <a:gd name="connsiteY709" fmla="*/ 94100 h 1022911"/>
                  <a:gd name="connsiteX710" fmla="*/ 392371 w 1444646"/>
                  <a:gd name="connsiteY710" fmla="*/ 94100 h 1022911"/>
                  <a:gd name="connsiteX711" fmla="*/ 383614 w 1444646"/>
                  <a:gd name="connsiteY711" fmla="*/ 101484 h 1022911"/>
                  <a:gd name="connsiteX712" fmla="*/ 383614 w 1444646"/>
                  <a:gd name="connsiteY712" fmla="*/ 101484 h 1022911"/>
                  <a:gd name="connsiteX713" fmla="*/ 379836 w 1444646"/>
                  <a:gd name="connsiteY713" fmla="*/ 107666 h 1022911"/>
                  <a:gd name="connsiteX714" fmla="*/ 379836 w 1444646"/>
                  <a:gd name="connsiteY714" fmla="*/ 107666 h 1022911"/>
                  <a:gd name="connsiteX715" fmla="*/ 363351 w 1444646"/>
                  <a:gd name="connsiteY715" fmla="*/ 114535 h 1022911"/>
                  <a:gd name="connsiteX716" fmla="*/ 363351 w 1444646"/>
                  <a:gd name="connsiteY716" fmla="*/ 114535 h 1022911"/>
                  <a:gd name="connsiteX717" fmla="*/ 360775 w 1444646"/>
                  <a:gd name="connsiteY717" fmla="*/ 114535 h 1022911"/>
                  <a:gd name="connsiteX718" fmla="*/ 360775 w 1444646"/>
                  <a:gd name="connsiteY718" fmla="*/ 114535 h 1022911"/>
                  <a:gd name="connsiteX719" fmla="*/ 360088 w 1444646"/>
                  <a:gd name="connsiteY719" fmla="*/ 114535 h 1022911"/>
                  <a:gd name="connsiteX720" fmla="*/ 360088 w 1444646"/>
                  <a:gd name="connsiteY720" fmla="*/ 114535 h 1022911"/>
                  <a:gd name="connsiteX721" fmla="*/ 351331 w 1444646"/>
                  <a:gd name="connsiteY721" fmla="*/ 122433 h 1022911"/>
                  <a:gd name="connsiteX722" fmla="*/ 351331 w 1444646"/>
                  <a:gd name="connsiteY722" fmla="*/ 122433 h 1022911"/>
                  <a:gd name="connsiteX723" fmla="*/ 350129 w 1444646"/>
                  <a:gd name="connsiteY723" fmla="*/ 130332 h 1022911"/>
                  <a:gd name="connsiteX724" fmla="*/ 350129 w 1444646"/>
                  <a:gd name="connsiteY724" fmla="*/ 130332 h 1022911"/>
                  <a:gd name="connsiteX725" fmla="*/ 350129 w 1444646"/>
                  <a:gd name="connsiteY725" fmla="*/ 136171 h 1022911"/>
                  <a:gd name="connsiteX726" fmla="*/ 350129 w 1444646"/>
                  <a:gd name="connsiteY726" fmla="*/ 136171 h 1022911"/>
                  <a:gd name="connsiteX727" fmla="*/ 349099 w 1444646"/>
                  <a:gd name="connsiteY727" fmla="*/ 145959 h 1022911"/>
                  <a:gd name="connsiteX728" fmla="*/ 349099 w 1444646"/>
                  <a:gd name="connsiteY728" fmla="*/ 145959 h 1022911"/>
                  <a:gd name="connsiteX729" fmla="*/ 333816 w 1444646"/>
                  <a:gd name="connsiteY729" fmla="*/ 157807 h 1022911"/>
                  <a:gd name="connsiteX730" fmla="*/ 333816 w 1444646"/>
                  <a:gd name="connsiteY730" fmla="*/ 157807 h 1022911"/>
                  <a:gd name="connsiteX731" fmla="*/ 306342 w 1444646"/>
                  <a:gd name="connsiteY731" fmla="*/ 156605 h 1022911"/>
                  <a:gd name="connsiteX732" fmla="*/ 306342 w 1444646"/>
                  <a:gd name="connsiteY732" fmla="*/ 156605 h 1022911"/>
                  <a:gd name="connsiteX733" fmla="*/ 290372 w 1444646"/>
                  <a:gd name="connsiteY733" fmla="*/ 143211 h 1022911"/>
                  <a:gd name="connsiteX734" fmla="*/ 290372 w 1444646"/>
                  <a:gd name="connsiteY734" fmla="*/ 143211 h 1022911"/>
                  <a:gd name="connsiteX735" fmla="*/ 289857 w 1444646"/>
                  <a:gd name="connsiteY735" fmla="*/ 143898 h 1022911"/>
                  <a:gd name="connsiteX736" fmla="*/ 289857 w 1444646"/>
                  <a:gd name="connsiteY736" fmla="*/ 143898 h 1022911"/>
                  <a:gd name="connsiteX737" fmla="*/ 286938 w 1444646"/>
                  <a:gd name="connsiteY737" fmla="*/ 148878 h 1022911"/>
                  <a:gd name="connsiteX738" fmla="*/ 286938 w 1444646"/>
                  <a:gd name="connsiteY738" fmla="*/ 148878 h 1022911"/>
                  <a:gd name="connsiteX739" fmla="*/ 281958 w 1444646"/>
                  <a:gd name="connsiteY739" fmla="*/ 158666 h 1022911"/>
                  <a:gd name="connsiteX740" fmla="*/ 281958 w 1444646"/>
                  <a:gd name="connsiteY740" fmla="*/ 158666 h 1022911"/>
                  <a:gd name="connsiteX741" fmla="*/ 265301 w 1444646"/>
                  <a:gd name="connsiteY741" fmla="*/ 185282 h 1022911"/>
                  <a:gd name="connsiteX742" fmla="*/ 265301 w 1444646"/>
                  <a:gd name="connsiteY742" fmla="*/ 185282 h 1022911"/>
                  <a:gd name="connsiteX743" fmla="*/ 260321 w 1444646"/>
                  <a:gd name="connsiteY743" fmla="*/ 199706 h 1022911"/>
                  <a:gd name="connsiteX744" fmla="*/ 260321 w 1444646"/>
                  <a:gd name="connsiteY744" fmla="*/ 199706 h 1022911"/>
                  <a:gd name="connsiteX745" fmla="*/ 253109 w 1444646"/>
                  <a:gd name="connsiteY745" fmla="*/ 207605 h 1022911"/>
                  <a:gd name="connsiteX746" fmla="*/ 253109 w 1444646"/>
                  <a:gd name="connsiteY746" fmla="*/ 207605 h 1022911"/>
                  <a:gd name="connsiteX747" fmla="*/ 245554 w 1444646"/>
                  <a:gd name="connsiteY747" fmla="*/ 204170 h 1022911"/>
                  <a:gd name="connsiteX748" fmla="*/ 245554 w 1444646"/>
                  <a:gd name="connsiteY748" fmla="*/ 204170 h 1022911"/>
                  <a:gd name="connsiteX749" fmla="*/ 239029 w 1444646"/>
                  <a:gd name="connsiteY749" fmla="*/ 201079 h 1022911"/>
                  <a:gd name="connsiteX750" fmla="*/ 239029 w 1444646"/>
                  <a:gd name="connsiteY750" fmla="*/ 201079 h 1022911"/>
                  <a:gd name="connsiteX751" fmla="*/ 238342 w 1444646"/>
                  <a:gd name="connsiteY751" fmla="*/ 201079 h 1022911"/>
                  <a:gd name="connsiteX752" fmla="*/ 238342 w 1444646"/>
                  <a:gd name="connsiteY752" fmla="*/ 201079 h 1022911"/>
                  <a:gd name="connsiteX753" fmla="*/ 225120 w 1444646"/>
                  <a:gd name="connsiteY753" fmla="*/ 204685 h 1022911"/>
                  <a:gd name="connsiteX754" fmla="*/ 225120 w 1444646"/>
                  <a:gd name="connsiteY754" fmla="*/ 204685 h 1022911"/>
                  <a:gd name="connsiteX755" fmla="*/ 224433 w 1444646"/>
                  <a:gd name="connsiteY755" fmla="*/ 204685 h 1022911"/>
                  <a:gd name="connsiteX756" fmla="*/ 224433 w 1444646"/>
                  <a:gd name="connsiteY756" fmla="*/ 204685 h 1022911"/>
                  <a:gd name="connsiteX757" fmla="*/ 218766 w 1444646"/>
                  <a:gd name="connsiteY757" fmla="*/ 203999 h 1022911"/>
                  <a:gd name="connsiteX758" fmla="*/ 218766 w 1444646"/>
                  <a:gd name="connsiteY758" fmla="*/ 203999 h 1022911"/>
                  <a:gd name="connsiteX759" fmla="*/ 209494 w 1444646"/>
                  <a:gd name="connsiteY759" fmla="*/ 205372 h 1022911"/>
                  <a:gd name="connsiteX760" fmla="*/ 209494 w 1444646"/>
                  <a:gd name="connsiteY760" fmla="*/ 205372 h 1022911"/>
                  <a:gd name="connsiteX761" fmla="*/ 203140 w 1444646"/>
                  <a:gd name="connsiteY761" fmla="*/ 208978 h 1022911"/>
                  <a:gd name="connsiteX762" fmla="*/ 203140 w 1444646"/>
                  <a:gd name="connsiteY762" fmla="*/ 208978 h 1022911"/>
                  <a:gd name="connsiteX763" fmla="*/ 204342 w 1444646"/>
                  <a:gd name="connsiteY763" fmla="*/ 212413 h 1022911"/>
                  <a:gd name="connsiteX764" fmla="*/ 204342 w 1444646"/>
                  <a:gd name="connsiteY764" fmla="*/ 212413 h 1022911"/>
                  <a:gd name="connsiteX765" fmla="*/ 207433 w 1444646"/>
                  <a:gd name="connsiteY765" fmla="*/ 222372 h 1022911"/>
                  <a:gd name="connsiteX766" fmla="*/ 207433 w 1444646"/>
                  <a:gd name="connsiteY766" fmla="*/ 222372 h 1022911"/>
                  <a:gd name="connsiteX767" fmla="*/ 206918 w 1444646"/>
                  <a:gd name="connsiteY767" fmla="*/ 225978 h 1022911"/>
                  <a:gd name="connsiteX768" fmla="*/ 206918 w 1444646"/>
                  <a:gd name="connsiteY768" fmla="*/ 225978 h 1022911"/>
                  <a:gd name="connsiteX769" fmla="*/ 204170 w 1444646"/>
                  <a:gd name="connsiteY769" fmla="*/ 241261 h 1022911"/>
                  <a:gd name="connsiteX770" fmla="*/ 204170 w 1444646"/>
                  <a:gd name="connsiteY770" fmla="*/ 241261 h 1022911"/>
                  <a:gd name="connsiteX771" fmla="*/ 204170 w 1444646"/>
                  <a:gd name="connsiteY771" fmla="*/ 242463 h 1022911"/>
                  <a:gd name="connsiteX772" fmla="*/ 204170 w 1444646"/>
                  <a:gd name="connsiteY772" fmla="*/ 242463 h 1022911"/>
                  <a:gd name="connsiteX773" fmla="*/ 205029 w 1444646"/>
                  <a:gd name="connsiteY773" fmla="*/ 255857 h 1022911"/>
                  <a:gd name="connsiteX774" fmla="*/ 205029 w 1444646"/>
                  <a:gd name="connsiteY774" fmla="*/ 255857 h 1022911"/>
                  <a:gd name="connsiteX775" fmla="*/ 205029 w 1444646"/>
                  <a:gd name="connsiteY775" fmla="*/ 256887 h 1022911"/>
                  <a:gd name="connsiteX776" fmla="*/ 205029 w 1444646"/>
                  <a:gd name="connsiteY776" fmla="*/ 256887 h 1022911"/>
                  <a:gd name="connsiteX777" fmla="*/ 197130 w 1444646"/>
                  <a:gd name="connsiteY777" fmla="*/ 267362 h 1022911"/>
                  <a:gd name="connsiteX778" fmla="*/ 197130 w 1444646"/>
                  <a:gd name="connsiteY778" fmla="*/ 267362 h 1022911"/>
                  <a:gd name="connsiteX779" fmla="*/ 196100 w 1444646"/>
                  <a:gd name="connsiteY779" fmla="*/ 267362 h 1022911"/>
                  <a:gd name="connsiteX780" fmla="*/ 196100 w 1444646"/>
                  <a:gd name="connsiteY780" fmla="*/ 267362 h 1022911"/>
                  <a:gd name="connsiteX781" fmla="*/ 195928 w 1444646"/>
                  <a:gd name="connsiteY781" fmla="*/ 267362 h 1022911"/>
                  <a:gd name="connsiteX782" fmla="*/ 195928 w 1444646"/>
                  <a:gd name="connsiteY782" fmla="*/ 267362 h 1022911"/>
                  <a:gd name="connsiteX783" fmla="*/ 195928 w 1444646"/>
                  <a:gd name="connsiteY783" fmla="*/ 268392 h 1022911"/>
                  <a:gd name="connsiteX784" fmla="*/ 195928 w 1444646"/>
                  <a:gd name="connsiteY784" fmla="*/ 268392 h 1022911"/>
                  <a:gd name="connsiteX785" fmla="*/ 196100 w 1444646"/>
                  <a:gd name="connsiteY785" fmla="*/ 269251 h 1022911"/>
                  <a:gd name="connsiteX786" fmla="*/ 196100 w 1444646"/>
                  <a:gd name="connsiteY786" fmla="*/ 269251 h 1022911"/>
                  <a:gd name="connsiteX787" fmla="*/ 196100 w 1444646"/>
                  <a:gd name="connsiteY787" fmla="*/ 269766 h 1022911"/>
                  <a:gd name="connsiteX788" fmla="*/ 196100 w 1444646"/>
                  <a:gd name="connsiteY788" fmla="*/ 269766 h 1022911"/>
                  <a:gd name="connsiteX789" fmla="*/ 191979 w 1444646"/>
                  <a:gd name="connsiteY789" fmla="*/ 273200 h 1022911"/>
                  <a:gd name="connsiteX790" fmla="*/ 191979 w 1444646"/>
                  <a:gd name="connsiteY790" fmla="*/ 273200 h 1022911"/>
                  <a:gd name="connsiteX791" fmla="*/ 189918 w 1444646"/>
                  <a:gd name="connsiteY791" fmla="*/ 273028 h 1022911"/>
                  <a:gd name="connsiteX792" fmla="*/ 189918 w 1444646"/>
                  <a:gd name="connsiteY792" fmla="*/ 273028 h 1022911"/>
                  <a:gd name="connsiteX793" fmla="*/ 187342 w 1444646"/>
                  <a:gd name="connsiteY793" fmla="*/ 273200 h 1022911"/>
                  <a:gd name="connsiteX794" fmla="*/ 187342 w 1444646"/>
                  <a:gd name="connsiteY794" fmla="*/ 273200 h 1022911"/>
                  <a:gd name="connsiteX795" fmla="*/ 187171 w 1444646"/>
                  <a:gd name="connsiteY795" fmla="*/ 273200 h 1022911"/>
                  <a:gd name="connsiteX796" fmla="*/ 185282 w 1444646"/>
                  <a:gd name="connsiteY796" fmla="*/ 280412 h 1022911"/>
                  <a:gd name="connsiteX797" fmla="*/ 185282 w 1444646"/>
                  <a:gd name="connsiteY797" fmla="*/ 280412 h 1022911"/>
                  <a:gd name="connsiteX798" fmla="*/ 183049 w 1444646"/>
                  <a:gd name="connsiteY798" fmla="*/ 290028 h 1022911"/>
                  <a:gd name="connsiteX799" fmla="*/ 183049 w 1444646"/>
                  <a:gd name="connsiteY799" fmla="*/ 290028 h 1022911"/>
                  <a:gd name="connsiteX800" fmla="*/ 180645 w 1444646"/>
                  <a:gd name="connsiteY800" fmla="*/ 292947 h 1022911"/>
                  <a:gd name="connsiteX801" fmla="*/ 180645 w 1444646"/>
                  <a:gd name="connsiteY801" fmla="*/ 292947 h 1022911"/>
                  <a:gd name="connsiteX802" fmla="*/ 181504 w 1444646"/>
                  <a:gd name="connsiteY802" fmla="*/ 297584 h 1022911"/>
                  <a:gd name="connsiteX803" fmla="*/ 181504 w 1444646"/>
                  <a:gd name="connsiteY803" fmla="*/ 297584 h 1022911"/>
                  <a:gd name="connsiteX804" fmla="*/ 181504 w 1444646"/>
                  <a:gd name="connsiteY804" fmla="*/ 298786 h 1022911"/>
                  <a:gd name="connsiteX805" fmla="*/ 181504 w 1444646"/>
                  <a:gd name="connsiteY805" fmla="*/ 298786 h 1022911"/>
                  <a:gd name="connsiteX806" fmla="*/ 173948 w 1444646"/>
                  <a:gd name="connsiteY806" fmla="*/ 308058 h 1022911"/>
                  <a:gd name="connsiteX807" fmla="*/ 173948 w 1444646"/>
                  <a:gd name="connsiteY807" fmla="*/ 308058 h 1022911"/>
                  <a:gd name="connsiteX808" fmla="*/ 159352 w 1444646"/>
                  <a:gd name="connsiteY808" fmla="*/ 313382 h 1022911"/>
                  <a:gd name="connsiteX809" fmla="*/ 159352 w 1444646"/>
                  <a:gd name="connsiteY809" fmla="*/ 313382 h 1022911"/>
                  <a:gd name="connsiteX810" fmla="*/ 140807 w 1444646"/>
                  <a:gd name="connsiteY810" fmla="*/ 320765 h 1022911"/>
                  <a:gd name="connsiteX811" fmla="*/ 140807 w 1444646"/>
                  <a:gd name="connsiteY811" fmla="*/ 320765 h 1022911"/>
                  <a:gd name="connsiteX812" fmla="*/ 114535 w 1444646"/>
                  <a:gd name="connsiteY812" fmla="*/ 329523 h 1022911"/>
                  <a:gd name="connsiteX813" fmla="*/ 114535 w 1444646"/>
                  <a:gd name="connsiteY813" fmla="*/ 329523 h 1022911"/>
                  <a:gd name="connsiteX814" fmla="*/ 112302 w 1444646"/>
                  <a:gd name="connsiteY814" fmla="*/ 329695 h 1022911"/>
                  <a:gd name="connsiteX815" fmla="*/ 112302 w 1444646"/>
                  <a:gd name="connsiteY815" fmla="*/ 329695 h 1022911"/>
                  <a:gd name="connsiteX816" fmla="*/ 101999 w 1444646"/>
                  <a:gd name="connsiteY816" fmla="*/ 327806 h 1022911"/>
                  <a:gd name="connsiteX817" fmla="*/ 101999 w 1444646"/>
                  <a:gd name="connsiteY817" fmla="*/ 327806 h 1022911"/>
                  <a:gd name="connsiteX818" fmla="*/ 100626 w 1444646"/>
                  <a:gd name="connsiteY818" fmla="*/ 327462 h 1022911"/>
                  <a:gd name="connsiteX819" fmla="*/ 100626 w 1444646"/>
                  <a:gd name="connsiteY819" fmla="*/ 327462 h 1022911"/>
                  <a:gd name="connsiteX820" fmla="*/ 94787 w 1444646"/>
                  <a:gd name="connsiteY820" fmla="*/ 329523 h 1022911"/>
                  <a:gd name="connsiteX821" fmla="*/ 94787 w 1444646"/>
                  <a:gd name="connsiteY821" fmla="*/ 329523 h 1022911"/>
                  <a:gd name="connsiteX822" fmla="*/ 89979 w 1444646"/>
                  <a:gd name="connsiteY822" fmla="*/ 342402 h 1022911"/>
                  <a:gd name="connsiteX823" fmla="*/ 89979 w 1444646"/>
                  <a:gd name="connsiteY823" fmla="*/ 342402 h 1022911"/>
                  <a:gd name="connsiteX824" fmla="*/ 83626 w 1444646"/>
                  <a:gd name="connsiteY824" fmla="*/ 348068 h 1022911"/>
                  <a:gd name="connsiteX825" fmla="*/ 83626 w 1444646"/>
                  <a:gd name="connsiteY825" fmla="*/ 348068 h 1022911"/>
                  <a:gd name="connsiteX826" fmla="*/ 79505 w 1444646"/>
                  <a:gd name="connsiteY826" fmla="*/ 346866 h 1022911"/>
                  <a:gd name="connsiteX827" fmla="*/ 79505 w 1444646"/>
                  <a:gd name="connsiteY827" fmla="*/ 346866 h 1022911"/>
                  <a:gd name="connsiteX828" fmla="*/ 79333 w 1444646"/>
                  <a:gd name="connsiteY828" fmla="*/ 346866 h 1022911"/>
                  <a:gd name="connsiteX829" fmla="*/ 68686 w 1444646"/>
                  <a:gd name="connsiteY829" fmla="*/ 349098 h 1022911"/>
                  <a:gd name="connsiteX830" fmla="*/ 68686 w 1444646"/>
                  <a:gd name="connsiteY830" fmla="*/ 349098 h 1022911"/>
                  <a:gd name="connsiteX831" fmla="*/ 61646 w 1444646"/>
                  <a:gd name="connsiteY831" fmla="*/ 343088 h 1022911"/>
                  <a:gd name="connsiteX832" fmla="*/ 61646 w 1444646"/>
                  <a:gd name="connsiteY832" fmla="*/ 343088 h 1022911"/>
                  <a:gd name="connsiteX833" fmla="*/ 62505 w 1444646"/>
                  <a:gd name="connsiteY833" fmla="*/ 338624 h 1022911"/>
                  <a:gd name="connsiteX834" fmla="*/ 62505 w 1444646"/>
                  <a:gd name="connsiteY834" fmla="*/ 338624 h 1022911"/>
                  <a:gd name="connsiteX835" fmla="*/ 62676 w 1444646"/>
                  <a:gd name="connsiteY835" fmla="*/ 337937 h 1022911"/>
                  <a:gd name="connsiteX836" fmla="*/ 62676 w 1444646"/>
                  <a:gd name="connsiteY836" fmla="*/ 337937 h 1022911"/>
                  <a:gd name="connsiteX837" fmla="*/ 60616 w 1444646"/>
                  <a:gd name="connsiteY837" fmla="*/ 338967 h 1022911"/>
                  <a:gd name="connsiteX838" fmla="*/ 60616 w 1444646"/>
                  <a:gd name="connsiteY838" fmla="*/ 338967 h 1022911"/>
                  <a:gd name="connsiteX839" fmla="*/ 51172 w 1444646"/>
                  <a:gd name="connsiteY839" fmla="*/ 341715 h 1022911"/>
                  <a:gd name="connsiteX840" fmla="*/ 51172 w 1444646"/>
                  <a:gd name="connsiteY840" fmla="*/ 341715 h 1022911"/>
                  <a:gd name="connsiteX841" fmla="*/ 46707 w 1444646"/>
                  <a:gd name="connsiteY841" fmla="*/ 341200 h 1022911"/>
                  <a:gd name="connsiteX842" fmla="*/ 46707 w 1444646"/>
                  <a:gd name="connsiteY842" fmla="*/ 341200 h 1022911"/>
                  <a:gd name="connsiteX843" fmla="*/ 44475 w 1444646"/>
                  <a:gd name="connsiteY843" fmla="*/ 340856 h 1022911"/>
                  <a:gd name="connsiteX844" fmla="*/ 44475 w 1444646"/>
                  <a:gd name="connsiteY844" fmla="*/ 340856 h 1022911"/>
                  <a:gd name="connsiteX845" fmla="*/ 43788 w 1444646"/>
                  <a:gd name="connsiteY845" fmla="*/ 342230 h 1022911"/>
                  <a:gd name="connsiteX846" fmla="*/ 43788 w 1444646"/>
                  <a:gd name="connsiteY846" fmla="*/ 342230 h 1022911"/>
                  <a:gd name="connsiteX847" fmla="*/ 38121 w 1444646"/>
                  <a:gd name="connsiteY847" fmla="*/ 348755 h 1022911"/>
                  <a:gd name="connsiteX848" fmla="*/ 38121 w 1444646"/>
                  <a:gd name="connsiteY848" fmla="*/ 348755 h 1022911"/>
                  <a:gd name="connsiteX849" fmla="*/ 27303 w 1444646"/>
                  <a:gd name="connsiteY849" fmla="*/ 352876 h 1022911"/>
                  <a:gd name="connsiteX850" fmla="*/ 27303 w 1444646"/>
                  <a:gd name="connsiteY850" fmla="*/ 352876 h 1022911"/>
                  <a:gd name="connsiteX851" fmla="*/ 19919 w 1444646"/>
                  <a:gd name="connsiteY851" fmla="*/ 360775 h 1022911"/>
                  <a:gd name="connsiteX852" fmla="*/ 19919 w 1444646"/>
                  <a:gd name="connsiteY852" fmla="*/ 360775 h 1022911"/>
                  <a:gd name="connsiteX853" fmla="*/ 9960 w 1444646"/>
                  <a:gd name="connsiteY853" fmla="*/ 367987 h 1022911"/>
                  <a:gd name="connsiteX854" fmla="*/ 9960 w 1444646"/>
                  <a:gd name="connsiteY854" fmla="*/ 367987 h 1022911"/>
                  <a:gd name="connsiteX855" fmla="*/ 8929 w 1444646"/>
                  <a:gd name="connsiteY855" fmla="*/ 368674 h 1022911"/>
                  <a:gd name="connsiteX856" fmla="*/ 8929 w 1444646"/>
                  <a:gd name="connsiteY856" fmla="*/ 368674 h 1022911"/>
                  <a:gd name="connsiteX857" fmla="*/ 8243 w 1444646"/>
                  <a:gd name="connsiteY857" fmla="*/ 369704 h 1022911"/>
                  <a:gd name="connsiteX858" fmla="*/ 8243 w 1444646"/>
                  <a:gd name="connsiteY858" fmla="*/ 369704 h 1022911"/>
                  <a:gd name="connsiteX859" fmla="*/ 9101 w 1444646"/>
                  <a:gd name="connsiteY859" fmla="*/ 372967 h 1022911"/>
                  <a:gd name="connsiteX860" fmla="*/ 9101 w 1444646"/>
                  <a:gd name="connsiteY860" fmla="*/ 372967 h 1022911"/>
                  <a:gd name="connsiteX861" fmla="*/ 11162 w 1444646"/>
                  <a:gd name="connsiteY861" fmla="*/ 379492 h 1022911"/>
                  <a:gd name="connsiteX862" fmla="*/ 11162 w 1444646"/>
                  <a:gd name="connsiteY862" fmla="*/ 379492 h 1022911"/>
                  <a:gd name="connsiteX863" fmla="*/ 12364 w 1444646"/>
                  <a:gd name="connsiteY863" fmla="*/ 382927 h 1022911"/>
                  <a:gd name="connsiteX864" fmla="*/ 12364 w 1444646"/>
                  <a:gd name="connsiteY864" fmla="*/ 382927 h 1022911"/>
                  <a:gd name="connsiteX865" fmla="*/ 7212 w 1444646"/>
                  <a:gd name="connsiteY865" fmla="*/ 387563 h 1022911"/>
                  <a:gd name="connsiteX866" fmla="*/ 7212 w 1444646"/>
                  <a:gd name="connsiteY866" fmla="*/ 387563 h 1022911"/>
                  <a:gd name="connsiteX867" fmla="*/ 4293 w 1444646"/>
                  <a:gd name="connsiteY867" fmla="*/ 390997 h 1022911"/>
                  <a:gd name="connsiteX868" fmla="*/ 4293 w 1444646"/>
                  <a:gd name="connsiteY868" fmla="*/ 390997 h 1022911"/>
                  <a:gd name="connsiteX869" fmla="*/ 4293 w 1444646"/>
                  <a:gd name="connsiteY869" fmla="*/ 390997 h 1022911"/>
                  <a:gd name="connsiteX870" fmla="*/ 6697 w 1444646"/>
                  <a:gd name="connsiteY870" fmla="*/ 394947 h 1022911"/>
                  <a:gd name="connsiteX871" fmla="*/ 6697 w 1444646"/>
                  <a:gd name="connsiteY871" fmla="*/ 394947 h 1022911"/>
                  <a:gd name="connsiteX872" fmla="*/ 8758 w 1444646"/>
                  <a:gd name="connsiteY872" fmla="*/ 396149 h 1022911"/>
                  <a:gd name="connsiteX873" fmla="*/ 8758 w 1444646"/>
                  <a:gd name="connsiteY873" fmla="*/ 396149 h 1022911"/>
                  <a:gd name="connsiteX874" fmla="*/ 12707 w 1444646"/>
                  <a:gd name="connsiteY874" fmla="*/ 397179 h 1022911"/>
                  <a:gd name="connsiteX875" fmla="*/ 12707 w 1444646"/>
                  <a:gd name="connsiteY875" fmla="*/ 397179 h 1022911"/>
                  <a:gd name="connsiteX876" fmla="*/ 18374 w 1444646"/>
                  <a:gd name="connsiteY876" fmla="*/ 397179 h 1022911"/>
                  <a:gd name="connsiteX877" fmla="*/ 24212 w 1444646"/>
                  <a:gd name="connsiteY877" fmla="*/ 406967 h 1022911"/>
                  <a:gd name="connsiteX878" fmla="*/ 24212 w 1444646"/>
                  <a:gd name="connsiteY878" fmla="*/ 406967 h 1022911"/>
                  <a:gd name="connsiteX879" fmla="*/ 23525 w 1444646"/>
                  <a:gd name="connsiteY879" fmla="*/ 413149 h 1022911"/>
                  <a:gd name="connsiteX880" fmla="*/ 23525 w 1444646"/>
                  <a:gd name="connsiteY880" fmla="*/ 413149 h 1022911"/>
                  <a:gd name="connsiteX881" fmla="*/ 21808 w 1444646"/>
                  <a:gd name="connsiteY881" fmla="*/ 427058 h 1022911"/>
                  <a:gd name="connsiteX882" fmla="*/ 21808 w 1444646"/>
                  <a:gd name="connsiteY882" fmla="*/ 427058 h 1022911"/>
                  <a:gd name="connsiteX883" fmla="*/ 22838 w 1444646"/>
                  <a:gd name="connsiteY883" fmla="*/ 434098 h 1022911"/>
                  <a:gd name="connsiteX884" fmla="*/ 22838 w 1444646"/>
                  <a:gd name="connsiteY884" fmla="*/ 434098 h 1022911"/>
                  <a:gd name="connsiteX885" fmla="*/ 23869 w 1444646"/>
                  <a:gd name="connsiteY885" fmla="*/ 439421 h 1022911"/>
                  <a:gd name="connsiteX886" fmla="*/ 23869 w 1444646"/>
                  <a:gd name="connsiteY886" fmla="*/ 439421 h 1022911"/>
                  <a:gd name="connsiteX887" fmla="*/ 23869 w 1444646"/>
                  <a:gd name="connsiteY887" fmla="*/ 439765 h 1022911"/>
                  <a:gd name="connsiteX888" fmla="*/ 23869 w 1444646"/>
                  <a:gd name="connsiteY888" fmla="*/ 439765 h 1022911"/>
                  <a:gd name="connsiteX889" fmla="*/ 21121 w 1444646"/>
                  <a:gd name="connsiteY889" fmla="*/ 444573 h 1022911"/>
                  <a:gd name="connsiteX890" fmla="*/ 21121 w 1444646"/>
                  <a:gd name="connsiteY890" fmla="*/ 444573 h 1022911"/>
                  <a:gd name="connsiteX891" fmla="*/ 16485 w 1444646"/>
                  <a:gd name="connsiteY891" fmla="*/ 445946 h 1022911"/>
                  <a:gd name="connsiteX892" fmla="*/ 16485 w 1444646"/>
                  <a:gd name="connsiteY892" fmla="*/ 445946 h 1022911"/>
                  <a:gd name="connsiteX893" fmla="*/ 14252 w 1444646"/>
                  <a:gd name="connsiteY893" fmla="*/ 445603 h 1022911"/>
                  <a:gd name="connsiteX894" fmla="*/ 14252 w 1444646"/>
                  <a:gd name="connsiteY894" fmla="*/ 445603 h 1022911"/>
                  <a:gd name="connsiteX895" fmla="*/ 9960 w 1444646"/>
                  <a:gd name="connsiteY895" fmla="*/ 444229 h 1022911"/>
                  <a:gd name="connsiteX896" fmla="*/ 9960 w 1444646"/>
                  <a:gd name="connsiteY896" fmla="*/ 444229 h 1022911"/>
                  <a:gd name="connsiteX897" fmla="*/ 8243 w 1444646"/>
                  <a:gd name="connsiteY897" fmla="*/ 446290 h 1022911"/>
                  <a:gd name="connsiteX898" fmla="*/ 8243 w 1444646"/>
                  <a:gd name="connsiteY898" fmla="*/ 446290 h 1022911"/>
                  <a:gd name="connsiteX899" fmla="*/ 8758 w 1444646"/>
                  <a:gd name="connsiteY899" fmla="*/ 449381 h 1022911"/>
                  <a:gd name="connsiteX900" fmla="*/ 8758 w 1444646"/>
                  <a:gd name="connsiteY900" fmla="*/ 449381 h 1022911"/>
                  <a:gd name="connsiteX901" fmla="*/ 9273 w 1444646"/>
                  <a:gd name="connsiteY901" fmla="*/ 451270 h 1022911"/>
                  <a:gd name="connsiteX902" fmla="*/ 9273 w 1444646"/>
                  <a:gd name="connsiteY902" fmla="*/ 451270 h 1022911"/>
                  <a:gd name="connsiteX903" fmla="*/ 11162 w 1444646"/>
                  <a:gd name="connsiteY903" fmla="*/ 451098 h 1022911"/>
                  <a:gd name="connsiteX904" fmla="*/ 11162 w 1444646"/>
                  <a:gd name="connsiteY904" fmla="*/ 451098 h 1022911"/>
                  <a:gd name="connsiteX905" fmla="*/ 16313 w 1444646"/>
                  <a:gd name="connsiteY905" fmla="*/ 450754 h 1022911"/>
                  <a:gd name="connsiteX906" fmla="*/ 16313 w 1444646"/>
                  <a:gd name="connsiteY906" fmla="*/ 450754 h 1022911"/>
                  <a:gd name="connsiteX907" fmla="*/ 28505 w 1444646"/>
                  <a:gd name="connsiteY907" fmla="*/ 457451 h 1022911"/>
                  <a:gd name="connsiteX908" fmla="*/ 28505 w 1444646"/>
                  <a:gd name="connsiteY908" fmla="*/ 457451 h 1022911"/>
                  <a:gd name="connsiteX909" fmla="*/ 32970 w 1444646"/>
                  <a:gd name="connsiteY909" fmla="*/ 462946 h 1022911"/>
                  <a:gd name="connsiteX910" fmla="*/ 32970 w 1444646"/>
                  <a:gd name="connsiteY910" fmla="*/ 462946 h 1022911"/>
                  <a:gd name="connsiteX911" fmla="*/ 35030 w 1444646"/>
                  <a:gd name="connsiteY911" fmla="*/ 467926 h 1022911"/>
                  <a:gd name="connsiteX912" fmla="*/ 35030 w 1444646"/>
                  <a:gd name="connsiteY912" fmla="*/ 467926 h 1022911"/>
                  <a:gd name="connsiteX913" fmla="*/ 33313 w 1444646"/>
                  <a:gd name="connsiteY913" fmla="*/ 476512 h 1022911"/>
                  <a:gd name="connsiteX914" fmla="*/ 33313 w 1444646"/>
                  <a:gd name="connsiteY914" fmla="*/ 476512 h 1022911"/>
                  <a:gd name="connsiteX915" fmla="*/ 31424 w 1444646"/>
                  <a:gd name="connsiteY915" fmla="*/ 482522 h 1022911"/>
                  <a:gd name="connsiteX916" fmla="*/ 31424 w 1444646"/>
                  <a:gd name="connsiteY916" fmla="*/ 482522 h 1022911"/>
                  <a:gd name="connsiteX917" fmla="*/ 31596 w 1444646"/>
                  <a:gd name="connsiteY917" fmla="*/ 482522 h 1022911"/>
                  <a:gd name="connsiteX918" fmla="*/ 34515 w 1444646"/>
                  <a:gd name="connsiteY918" fmla="*/ 486986 h 1022911"/>
                  <a:gd name="connsiteX919" fmla="*/ 34515 w 1444646"/>
                  <a:gd name="connsiteY919" fmla="*/ 486986 h 1022911"/>
                  <a:gd name="connsiteX920" fmla="*/ 40182 w 1444646"/>
                  <a:gd name="connsiteY920" fmla="*/ 490249 h 1022911"/>
                  <a:gd name="connsiteX921" fmla="*/ 57868 w 1444646"/>
                  <a:gd name="connsiteY921" fmla="*/ 498491 h 1022911"/>
                  <a:gd name="connsiteX922" fmla="*/ 57868 w 1444646"/>
                  <a:gd name="connsiteY922" fmla="*/ 498491 h 1022911"/>
                  <a:gd name="connsiteX923" fmla="*/ 66282 w 1444646"/>
                  <a:gd name="connsiteY923" fmla="*/ 500037 h 1022911"/>
                  <a:gd name="connsiteX924" fmla="*/ 66282 w 1444646"/>
                  <a:gd name="connsiteY924" fmla="*/ 500037 h 1022911"/>
                  <a:gd name="connsiteX925" fmla="*/ 74181 w 1444646"/>
                  <a:gd name="connsiteY925" fmla="*/ 508794 h 1022911"/>
                  <a:gd name="connsiteX926" fmla="*/ 74181 w 1444646"/>
                  <a:gd name="connsiteY926" fmla="*/ 508794 h 1022911"/>
                  <a:gd name="connsiteX927" fmla="*/ 71777 w 1444646"/>
                  <a:gd name="connsiteY927" fmla="*/ 521501 h 1022911"/>
                  <a:gd name="connsiteX928" fmla="*/ 71777 w 1444646"/>
                  <a:gd name="connsiteY928" fmla="*/ 521501 h 1022911"/>
                  <a:gd name="connsiteX929" fmla="*/ 71777 w 1444646"/>
                  <a:gd name="connsiteY929" fmla="*/ 521845 h 1022911"/>
                  <a:gd name="connsiteX930" fmla="*/ 82596 w 1444646"/>
                  <a:gd name="connsiteY930" fmla="*/ 537814 h 1022911"/>
                  <a:gd name="connsiteX931" fmla="*/ 82596 w 1444646"/>
                  <a:gd name="connsiteY931" fmla="*/ 537814 h 1022911"/>
                  <a:gd name="connsiteX932" fmla="*/ 86030 w 1444646"/>
                  <a:gd name="connsiteY932" fmla="*/ 543138 h 1022911"/>
                  <a:gd name="connsiteX933" fmla="*/ 86030 w 1444646"/>
                  <a:gd name="connsiteY933" fmla="*/ 543138 h 1022911"/>
                  <a:gd name="connsiteX934" fmla="*/ 77101 w 1444646"/>
                  <a:gd name="connsiteY934" fmla="*/ 550006 h 1022911"/>
                  <a:gd name="connsiteX935" fmla="*/ 77101 w 1444646"/>
                  <a:gd name="connsiteY935" fmla="*/ 550006 h 1022911"/>
                  <a:gd name="connsiteX936" fmla="*/ 74181 w 1444646"/>
                  <a:gd name="connsiteY936" fmla="*/ 556875 h 1022911"/>
                  <a:gd name="connsiteX937" fmla="*/ 74181 w 1444646"/>
                  <a:gd name="connsiteY937" fmla="*/ 556875 h 1022911"/>
                  <a:gd name="connsiteX938" fmla="*/ 75212 w 1444646"/>
                  <a:gd name="connsiteY938" fmla="*/ 565804 h 1022911"/>
                  <a:gd name="connsiteX939" fmla="*/ 75212 w 1444646"/>
                  <a:gd name="connsiteY939" fmla="*/ 565804 h 1022911"/>
                  <a:gd name="connsiteX940" fmla="*/ 80020 w 1444646"/>
                  <a:gd name="connsiteY940" fmla="*/ 575420 h 1022911"/>
                  <a:gd name="connsiteX941" fmla="*/ 80020 w 1444646"/>
                  <a:gd name="connsiteY941" fmla="*/ 575420 h 1022911"/>
                  <a:gd name="connsiteX942" fmla="*/ 82080 w 1444646"/>
                  <a:gd name="connsiteY942" fmla="*/ 583147 h 1022911"/>
                  <a:gd name="connsiteX943" fmla="*/ 82080 w 1444646"/>
                  <a:gd name="connsiteY943" fmla="*/ 583147 h 1022911"/>
                  <a:gd name="connsiteX944" fmla="*/ 81393 w 1444646"/>
                  <a:gd name="connsiteY944" fmla="*/ 591733 h 1022911"/>
                  <a:gd name="connsiteX945" fmla="*/ 81393 w 1444646"/>
                  <a:gd name="connsiteY945" fmla="*/ 591733 h 1022911"/>
                  <a:gd name="connsiteX946" fmla="*/ 81565 w 1444646"/>
                  <a:gd name="connsiteY946" fmla="*/ 593794 h 1022911"/>
                  <a:gd name="connsiteX947" fmla="*/ 81565 w 1444646"/>
                  <a:gd name="connsiteY947" fmla="*/ 593794 h 1022911"/>
                  <a:gd name="connsiteX948" fmla="*/ 81737 w 1444646"/>
                  <a:gd name="connsiteY948" fmla="*/ 595683 h 1022911"/>
                  <a:gd name="connsiteX949" fmla="*/ 81737 w 1444646"/>
                  <a:gd name="connsiteY949" fmla="*/ 595683 h 1022911"/>
                  <a:gd name="connsiteX950" fmla="*/ 74010 w 1444646"/>
                  <a:gd name="connsiteY950" fmla="*/ 606844 h 1022911"/>
                  <a:gd name="connsiteX951" fmla="*/ 74010 w 1444646"/>
                  <a:gd name="connsiteY951" fmla="*/ 606844 h 1022911"/>
                  <a:gd name="connsiteX952" fmla="*/ 71606 w 1444646"/>
                  <a:gd name="connsiteY952" fmla="*/ 607359 h 1022911"/>
                  <a:gd name="connsiteX953" fmla="*/ 71606 w 1444646"/>
                  <a:gd name="connsiteY953" fmla="*/ 607359 h 1022911"/>
                  <a:gd name="connsiteX954" fmla="*/ 63535 w 1444646"/>
                  <a:gd name="connsiteY954" fmla="*/ 596369 h 1022911"/>
                  <a:gd name="connsiteX955" fmla="*/ 63535 w 1444646"/>
                  <a:gd name="connsiteY955" fmla="*/ 596369 h 1022911"/>
                  <a:gd name="connsiteX956" fmla="*/ 61646 w 1444646"/>
                  <a:gd name="connsiteY956" fmla="*/ 597915 h 1022911"/>
                  <a:gd name="connsiteX957" fmla="*/ 61646 w 1444646"/>
                  <a:gd name="connsiteY957" fmla="*/ 597915 h 1022911"/>
                  <a:gd name="connsiteX958" fmla="*/ 58727 w 1444646"/>
                  <a:gd name="connsiteY958" fmla="*/ 600491 h 1022911"/>
                  <a:gd name="connsiteX959" fmla="*/ 58727 w 1444646"/>
                  <a:gd name="connsiteY959" fmla="*/ 600491 h 1022911"/>
                  <a:gd name="connsiteX960" fmla="*/ 58727 w 1444646"/>
                  <a:gd name="connsiteY960" fmla="*/ 601693 h 1022911"/>
                  <a:gd name="connsiteX961" fmla="*/ 58727 w 1444646"/>
                  <a:gd name="connsiteY961" fmla="*/ 601693 h 1022911"/>
                  <a:gd name="connsiteX962" fmla="*/ 58727 w 1444646"/>
                  <a:gd name="connsiteY962" fmla="*/ 603066 h 1022911"/>
                  <a:gd name="connsiteX963" fmla="*/ 58727 w 1444646"/>
                  <a:gd name="connsiteY963" fmla="*/ 603066 h 1022911"/>
                  <a:gd name="connsiteX964" fmla="*/ 58384 w 1444646"/>
                  <a:gd name="connsiteY964" fmla="*/ 610107 h 1022911"/>
                  <a:gd name="connsiteX965" fmla="*/ 58384 w 1444646"/>
                  <a:gd name="connsiteY965" fmla="*/ 610107 h 1022911"/>
                  <a:gd name="connsiteX966" fmla="*/ 59414 w 1444646"/>
                  <a:gd name="connsiteY966" fmla="*/ 614400 h 1022911"/>
                  <a:gd name="connsiteX967" fmla="*/ 59414 w 1444646"/>
                  <a:gd name="connsiteY967" fmla="*/ 614400 h 1022911"/>
                  <a:gd name="connsiteX968" fmla="*/ 62505 w 1444646"/>
                  <a:gd name="connsiteY968" fmla="*/ 624874 h 1022911"/>
                  <a:gd name="connsiteX969" fmla="*/ 62505 w 1444646"/>
                  <a:gd name="connsiteY969" fmla="*/ 624874 h 1022911"/>
                  <a:gd name="connsiteX970" fmla="*/ 60616 w 1444646"/>
                  <a:gd name="connsiteY970" fmla="*/ 632258 h 1022911"/>
                  <a:gd name="connsiteX971" fmla="*/ 60616 w 1444646"/>
                  <a:gd name="connsiteY971" fmla="*/ 632258 h 1022911"/>
                  <a:gd name="connsiteX972" fmla="*/ 58212 w 1444646"/>
                  <a:gd name="connsiteY972" fmla="*/ 639985 h 1022911"/>
                  <a:gd name="connsiteX973" fmla="*/ 58212 w 1444646"/>
                  <a:gd name="connsiteY973" fmla="*/ 639985 h 1022911"/>
                  <a:gd name="connsiteX974" fmla="*/ 58555 w 1444646"/>
                  <a:gd name="connsiteY974" fmla="*/ 643935 h 1022911"/>
                  <a:gd name="connsiteX975" fmla="*/ 58555 w 1444646"/>
                  <a:gd name="connsiteY975" fmla="*/ 643935 h 1022911"/>
                  <a:gd name="connsiteX976" fmla="*/ 68000 w 1444646"/>
                  <a:gd name="connsiteY976" fmla="*/ 648399 h 1022911"/>
                  <a:gd name="connsiteX977" fmla="*/ 68000 w 1444646"/>
                  <a:gd name="connsiteY977" fmla="*/ 648399 h 1022911"/>
                  <a:gd name="connsiteX978" fmla="*/ 83969 w 1444646"/>
                  <a:gd name="connsiteY978" fmla="*/ 658531 h 1022911"/>
                  <a:gd name="connsiteX979" fmla="*/ 83969 w 1444646"/>
                  <a:gd name="connsiteY979" fmla="*/ 658531 h 1022911"/>
                  <a:gd name="connsiteX980" fmla="*/ 88606 w 1444646"/>
                  <a:gd name="connsiteY980" fmla="*/ 664713 h 1022911"/>
                  <a:gd name="connsiteX981" fmla="*/ 88606 w 1444646"/>
                  <a:gd name="connsiteY981" fmla="*/ 664713 h 1022911"/>
                  <a:gd name="connsiteX982" fmla="*/ 92898 w 1444646"/>
                  <a:gd name="connsiteY982" fmla="*/ 667803 h 1022911"/>
                  <a:gd name="connsiteX983" fmla="*/ 92898 w 1444646"/>
                  <a:gd name="connsiteY983" fmla="*/ 667803 h 1022911"/>
                  <a:gd name="connsiteX984" fmla="*/ 98050 w 1444646"/>
                  <a:gd name="connsiteY984" fmla="*/ 675702 h 1022911"/>
                  <a:gd name="connsiteX985" fmla="*/ 98050 w 1444646"/>
                  <a:gd name="connsiteY985" fmla="*/ 675702 h 1022911"/>
                  <a:gd name="connsiteX986" fmla="*/ 103888 w 1444646"/>
                  <a:gd name="connsiteY986" fmla="*/ 678450 h 1022911"/>
                  <a:gd name="connsiteX987" fmla="*/ 103888 w 1444646"/>
                  <a:gd name="connsiteY987" fmla="*/ 678450 h 1022911"/>
                  <a:gd name="connsiteX988" fmla="*/ 108181 w 1444646"/>
                  <a:gd name="connsiteY988" fmla="*/ 675874 h 1022911"/>
                  <a:gd name="connsiteX989" fmla="*/ 108181 w 1444646"/>
                  <a:gd name="connsiteY989" fmla="*/ 675874 h 1022911"/>
                  <a:gd name="connsiteX990" fmla="*/ 116423 w 1444646"/>
                  <a:gd name="connsiteY990" fmla="*/ 670723 h 1022911"/>
                  <a:gd name="connsiteX991" fmla="*/ 116423 w 1444646"/>
                  <a:gd name="connsiteY991" fmla="*/ 670723 h 1022911"/>
                  <a:gd name="connsiteX992" fmla="*/ 123292 w 1444646"/>
                  <a:gd name="connsiteY992" fmla="*/ 672440 h 1022911"/>
                  <a:gd name="connsiteX993" fmla="*/ 123292 w 1444646"/>
                  <a:gd name="connsiteY993" fmla="*/ 672440 h 1022911"/>
                  <a:gd name="connsiteX994" fmla="*/ 133939 w 1444646"/>
                  <a:gd name="connsiteY994" fmla="*/ 682743 h 1022911"/>
                  <a:gd name="connsiteX995" fmla="*/ 133939 w 1444646"/>
                  <a:gd name="connsiteY995" fmla="*/ 682743 h 1022911"/>
                  <a:gd name="connsiteX996" fmla="*/ 133252 w 1444646"/>
                  <a:gd name="connsiteY996" fmla="*/ 686177 h 1022911"/>
                  <a:gd name="connsiteX997" fmla="*/ 133252 w 1444646"/>
                  <a:gd name="connsiteY997" fmla="*/ 686177 h 1022911"/>
                  <a:gd name="connsiteX998" fmla="*/ 133080 w 1444646"/>
                  <a:gd name="connsiteY998" fmla="*/ 687207 h 1022911"/>
                  <a:gd name="connsiteX999" fmla="*/ 133080 w 1444646"/>
                  <a:gd name="connsiteY999" fmla="*/ 687207 h 1022911"/>
                  <a:gd name="connsiteX1000" fmla="*/ 139949 w 1444646"/>
                  <a:gd name="connsiteY1000" fmla="*/ 693046 h 1022911"/>
                  <a:gd name="connsiteX1001" fmla="*/ 139949 w 1444646"/>
                  <a:gd name="connsiteY1001" fmla="*/ 693046 h 1022911"/>
                  <a:gd name="connsiteX1002" fmla="*/ 151625 w 1444646"/>
                  <a:gd name="connsiteY1002" fmla="*/ 706783 h 1022911"/>
                  <a:gd name="connsiteX1003" fmla="*/ 151625 w 1444646"/>
                  <a:gd name="connsiteY1003" fmla="*/ 706783 h 1022911"/>
                  <a:gd name="connsiteX1004" fmla="*/ 154716 w 1444646"/>
                  <a:gd name="connsiteY1004" fmla="*/ 708844 h 1022911"/>
                  <a:gd name="connsiteX1005" fmla="*/ 154716 w 1444646"/>
                  <a:gd name="connsiteY1005" fmla="*/ 708844 h 1022911"/>
                  <a:gd name="connsiteX1006" fmla="*/ 162100 w 1444646"/>
                  <a:gd name="connsiteY1006" fmla="*/ 707642 h 1022911"/>
                  <a:gd name="connsiteX1007" fmla="*/ 162100 w 1444646"/>
                  <a:gd name="connsiteY1007" fmla="*/ 707642 h 1022911"/>
                  <a:gd name="connsiteX1008" fmla="*/ 163645 w 1444646"/>
                  <a:gd name="connsiteY1008" fmla="*/ 707470 h 1022911"/>
                  <a:gd name="connsiteX1009" fmla="*/ 163645 w 1444646"/>
                  <a:gd name="connsiteY1009" fmla="*/ 707470 h 1022911"/>
                  <a:gd name="connsiteX1010" fmla="*/ 169312 w 1444646"/>
                  <a:gd name="connsiteY1010" fmla="*/ 715884 h 1022911"/>
                  <a:gd name="connsiteX1011" fmla="*/ 169312 w 1444646"/>
                  <a:gd name="connsiteY1011" fmla="*/ 715884 h 1022911"/>
                  <a:gd name="connsiteX1012" fmla="*/ 168969 w 1444646"/>
                  <a:gd name="connsiteY1012" fmla="*/ 719490 h 1022911"/>
                  <a:gd name="connsiteX1013" fmla="*/ 168969 w 1444646"/>
                  <a:gd name="connsiteY1013" fmla="*/ 719490 h 1022911"/>
                  <a:gd name="connsiteX1014" fmla="*/ 169140 w 1444646"/>
                  <a:gd name="connsiteY1014" fmla="*/ 719490 h 1022911"/>
                  <a:gd name="connsiteX1015" fmla="*/ 169140 w 1444646"/>
                  <a:gd name="connsiteY1015" fmla="*/ 719833 h 1022911"/>
                  <a:gd name="connsiteX1016" fmla="*/ 169140 w 1444646"/>
                  <a:gd name="connsiteY1016" fmla="*/ 719833 h 1022911"/>
                  <a:gd name="connsiteX1017" fmla="*/ 179100 w 1444646"/>
                  <a:gd name="connsiteY1017" fmla="*/ 727904 h 1022911"/>
                  <a:gd name="connsiteX1018" fmla="*/ 179100 w 1444646"/>
                  <a:gd name="connsiteY1018" fmla="*/ 727904 h 1022911"/>
                  <a:gd name="connsiteX1019" fmla="*/ 186827 w 1444646"/>
                  <a:gd name="connsiteY1019" fmla="*/ 737177 h 1022911"/>
                  <a:gd name="connsiteX1020" fmla="*/ 186827 w 1444646"/>
                  <a:gd name="connsiteY1020" fmla="*/ 737177 h 1022911"/>
                  <a:gd name="connsiteX1021" fmla="*/ 187686 w 1444646"/>
                  <a:gd name="connsiteY1021" fmla="*/ 739924 h 1022911"/>
                  <a:gd name="connsiteX1022" fmla="*/ 187686 w 1444646"/>
                  <a:gd name="connsiteY1022" fmla="*/ 739924 h 1022911"/>
                  <a:gd name="connsiteX1023" fmla="*/ 188029 w 1444646"/>
                  <a:gd name="connsiteY1023" fmla="*/ 739924 h 1022911"/>
                  <a:gd name="connsiteX1024" fmla="*/ 188029 w 1444646"/>
                  <a:gd name="connsiteY1024" fmla="*/ 739924 h 1022911"/>
                  <a:gd name="connsiteX1025" fmla="*/ 190605 w 1444646"/>
                  <a:gd name="connsiteY1025" fmla="*/ 739581 h 1022911"/>
                  <a:gd name="connsiteX1026" fmla="*/ 190605 w 1444646"/>
                  <a:gd name="connsiteY1026" fmla="*/ 739581 h 1022911"/>
                  <a:gd name="connsiteX1027" fmla="*/ 194211 w 1444646"/>
                  <a:gd name="connsiteY1027" fmla="*/ 739066 h 1022911"/>
                  <a:gd name="connsiteX1028" fmla="*/ 194211 w 1444646"/>
                  <a:gd name="connsiteY1028" fmla="*/ 739066 h 1022911"/>
                  <a:gd name="connsiteX1029" fmla="*/ 197645 w 1444646"/>
                  <a:gd name="connsiteY1029" fmla="*/ 740439 h 1022911"/>
                  <a:gd name="connsiteX1030" fmla="*/ 197645 w 1444646"/>
                  <a:gd name="connsiteY1030" fmla="*/ 740439 h 1022911"/>
                  <a:gd name="connsiteX1031" fmla="*/ 198676 w 1444646"/>
                  <a:gd name="connsiteY1031" fmla="*/ 744045 h 1022911"/>
                  <a:gd name="connsiteX1032" fmla="*/ 198676 w 1444646"/>
                  <a:gd name="connsiteY1032" fmla="*/ 744045 h 1022911"/>
                  <a:gd name="connsiteX1033" fmla="*/ 198504 w 1444646"/>
                  <a:gd name="connsiteY1033" fmla="*/ 745762 h 1022911"/>
                  <a:gd name="connsiteX1034" fmla="*/ 198504 w 1444646"/>
                  <a:gd name="connsiteY1034" fmla="*/ 745762 h 1022911"/>
                  <a:gd name="connsiteX1035" fmla="*/ 198504 w 1444646"/>
                  <a:gd name="connsiteY1035" fmla="*/ 746621 h 1022911"/>
                  <a:gd name="connsiteX1036" fmla="*/ 198504 w 1444646"/>
                  <a:gd name="connsiteY1036" fmla="*/ 746621 h 1022911"/>
                  <a:gd name="connsiteX1037" fmla="*/ 200564 w 1444646"/>
                  <a:gd name="connsiteY1037" fmla="*/ 749197 h 1022911"/>
                  <a:gd name="connsiteX1038" fmla="*/ 200564 w 1444646"/>
                  <a:gd name="connsiteY1038" fmla="*/ 749197 h 1022911"/>
                  <a:gd name="connsiteX1039" fmla="*/ 201766 w 1444646"/>
                  <a:gd name="connsiteY1039" fmla="*/ 749197 h 1022911"/>
                  <a:gd name="connsiteX1040" fmla="*/ 201766 w 1444646"/>
                  <a:gd name="connsiteY1040" fmla="*/ 749197 h 1022911"/>
                  <a:gd name="connsiteX1041" fmla="*/ 203655 w 1444646"/>
                  <a:gd name="connsiteY1041" fmla="*/ 749197 h 1022911"/>
                  <a:gd name="connsiteX1042" fmla="*/ 203655 w 1444646"/>
                  <a:gd name="connsiteY1042" fmla="*/ 749197 h 1022911"/>
                  <a:gd name="connsiteX1043" fmla="*/ 209322 w 1444646"/>
                  <a:gd name="connsiteY1043" fmla="*/ 754348 h 1022911"/>
                  <a:gd name="connsiteX1044" fmla="*/ 209322 w 1444646"/>
                  <a:gd name="connsiteY1044" fmla="*/ 754348 h 1022911"/>
                  <a:gd name="connsiteX1045" fmla="*/ 217221 w 1444646"/>
                  <a:gd name="connsiteY1045" fmla="*/ 757439 h 1022911"/>
                  <a:gd name="connsiteX1046" fmla="*/ 217221 w 1444646"/>
                  <a:gd name="connsiteY1046" fmla="*/ 757439 h 1022911"/>
                  <a:gd name="connsiteX1047" fmla="*/ 227867 w 1444646"/>
                  <a:gd name="connsiteY1047" fmla="*/ 758985 h 1022911"/>
                  <a:gd name="connsiteX1048" fmla="*/ 227867 w 1444646"/>
                  <a:gd name="connsiteY1048" fmla="*/ 758985 h 1022911"/>
                  <a:gd name="connsiteX1049" fmla="*/ 233877 w 1444646"/>
                  <a:gd name="connsiteY1049" fmla="*/ 759843 h 1022911"/>
                  <a:gd name="connsiteX1050" fmla="*/ 233877 w 1444646"/>
                  <a:gd name="connsiteY1050" fmla="*/ 759843 h 1022911"/>
                  <a:gd name="connsiteX1051" fmla="*/ 238342 w 1444646"/>
                  <a:gd name="connsiteY1051" fmla="*/ 759156 h 1022911"/>
                  <a:gd name="connsiteX1052" fmla="*/ 238342 w 1444646"/>
                  <a:gd name="connsiteY1052" fmla="*/ 759156 h 1022911"/>
                  <a:gd name="connsiteX1053" fmla="*/ 243665 w 1444646"/>
                  <a:gd name="connsiteY1053" fmla="*/ 758126 h 1022911"/>
                  <a:gd name="connsiteX1054" fmla="*/ 243665 w 1444646"/>
                  <a:gd name="connsiteY1054" fmla="*/ 758126 h 1022911"/>
                  <a:gd name="connsiteX1055" fmla="*/ 247958 w 1444646"/>
                  <a:gd name="connsiteY1055" fmla="*/ 759328 h 1022911"/>
                  <a:gd name="connsiteX1056" fmla="*/ 247958 w 1444646"/>
                  <a:gd name="connsiteY1056" fmla="*/ 759328 h 1022911"/>
                  <a:gd name="connsiteX1057" fmla="*/ 249847 w 1444646"/>
                  <a:gd name="connsiteY1057" fmla="*/ 761560 h 1022911"/>
                  <a:gd name="connsiteX1058" fmla="*/ 249847 w 1444646"/>
                  <a:gd name="connsiteY1058" fmla="*/ 761560 h 1022911"/>
                  <a:gd name="connsiteX1059" fmla="*/ 251392 w 1444646"/>
                  <a:gd name="connsiteY1059" fmla="*/ 760702 h 1022911"/>
                  <a:gd name="connsiteX1060" fmla="*/ 251392 w 1444646"/>
                  <a:gd name="connsiteY1060" fmla="*/ 760702 h 1022911"/>
                  <a:gd name="connsiteX1061" fmla="*/ 257231 w 1444646"/>
                  <a:gd name="connsiteY1061" fmla="*/ 757954 h 1022911"/>
                  <a:gd name="connsiteX1062" fmla="*/ 257231 w 1444646"/>
                  <a:gd name="connsiteY1062" fmla="*/ 757954 h 1022911"/>
                  <a:gd name="connsiteX1063" fmla="*/ 261867 w 1444646"/>
                  <a:gd name="connsiteY1063" fmla="*/ 756752 h 1022911"/>
                  <a:gd name="connsiteX1064" fmla="*/ 261867 w 1444646"/>
                  <a:gd name="connsiteY1064" fmla="*/ 756752 h 1022911"/>
                  <a:gd name="connsiteX1065" fmla="*/ 268907 w 1444646"/>
                  <a:gd name="connsiteY1065" fmla="*/ 762762 h 1022911"/>
                  <a:gd name="connsiteX1066" fmla="*/ 268907 w 1444646"/>
                  <a:gd name="connsiteY1066" fmla="*/ 762762 h 1022911"/>
                  <a:gd name="connsiteX1067" fmla="*/ 270453 w 1444646"/>
                  <a:gd name="connsiteY1067" fmla="*/ 774611 h 1022911"/>
                  <a:gd name="connsiteX1068" fmla="*/ 270453 w 1444646"/>
                  <a:gd name="connsiteY1068" fmla="*/ 774611 h 1022911"/>
                  <a:gd name="connsiteX1069" fmla="*/ 270453 w 1444646"/>
                  <a:gd name="connsiteY1069" fmla="*/ 777015 h 1022911"/>
                  <a:gd name="connsiteX1070" fmla="*/ 270453 w 1444646"/>
                  <a:gd name="connsiteY1070" fmla="*/ 777015 h 1022911"/>
                  <a:gd name="connsiteX1071" fmla="*/ 270968 w 1444646"/>
                  <a:gd name="connsiteY1071" fmla="*/ 777015 h 1022911"/>
                  <a:gd name="connsiteX1072" fmla="*/ 270968 w 1444646"/>
                  <a:gd name="connsiteY1072" fmla="*/ 777015 h 1022911"/>
                  <a:gd name="connsiteX1073" fmla="*/ 276291 w 1444646"/>
                  <a:gd name="connsiteY1073" fmla="*/ 770318 h 1022911"/>
                  <a:gd name="connsiteX1074" fmla="*/ 276291 w 1444646"/>
                  <a:gd name="connsiteY1074" fmla="*/ 770318 h 1022911"/>
                  <a:gd name="connsiteX1075" fmla="*/ 276119 w 1444646"/>
                  <a:gd name="connsiteY1075" fmla="*/ 765681 h 1022911"/>
                  <a:gd name="connsiteX1076" fmla="*/ 276119 w 1444646"/>
                  <a:gd name="connsiteY1076" fmla="*/ 765681 h 1022911"/>
                  <a:gd name="connsiteX1077" fmla="*/ 284877 w 1444646"/>
                  <a:gd name="connsiteY1077" fmla="*/ 753833 h 1022911"/>
                  <a:gd name="connsiteX1078" fmla="*/ 284877 w 1444646"/>
                  <a:gd name="connsiteY1078" fmla="*/ 753833 h 1022911"/>
                  <a:gd name="connsiteX1079" fmla="*/ 297927 w 1444646"/>
                  <a:gd name="connsiteY1079" fmla="*/ 749712 h 1022911"/>
                  <a:gd name="connsiteX1080" fmla="*/ 297927 w 1444646"/>
                  <a:gd name="connsiteY1080" fmla="*/ 749712 h 1022911"/>
                  <a:gd name="connsiteX1081" fmla="*/ 306513 w 1444646"/>
                  <a:gd name="connsiteY1081" fmla="*/ 751772 h 1022911"/>
                  <a:gd name="connsiteX1082" fmla="*/ 306513 w 1444646"/>
                  <a:gd name="connsiteY1082" fmla="*/ 751772 h 1022911"/>
                  <a:gd name="connsiteX1083" fmla="*/ 316129 w 1444646"/>
                  <a:gd name="connsiteY1083" fmla="*/ 758641 h 1022911"/>
                  <a:gd name="connsiteX1084" fmla="*/ 316129 w 1444646"/>
                  <a:gd name="connsiteY1084" fmla="*/ 758641 h 1022911"/>
                  <a:gd name="connsiteX1085" fmla="*/ 322139 w 1444646"/>
                  <a:gd name="connsiteY1085" fmla="*/ 756752 h 1022911"/>
                  <a:gd name="connsiteX1086" fmla="*/ 322139 w 1444646"/>
                  <a:gd name="connsiteY1086" fmla="*/ 756752 h 1022911"/>
                  <a:gd name="connsiteX1087" fmla="*/ 325745 w 1444646"/>
                  <a:gd name="connsiteY1087" fmla="*/ 755550 h 1022911"/>
                  <a:gd name="connsiteX1088" fmla="*/ 325745 w 1444646"/>
                  <a:gd name="connsiteY1088" fmla="*/ 755550 h 1022911"/>
                  <a:gd name="connsiteX1089" fmla="*/ 332786 w 1444646"/>
                  <a:gd name="connsiteY1089" fmla="*/ 761389 h 1022911"/>
                  <a:gd name="connsiteX1090" fmla="*/ 332786 w 1444646"/>
                  <a:gd name="connsiteY1090" fmla="*/ 761389 h 1022911"/>
                  <a:gd name="connsiteX1091" fmla="*/ 334159 w 1444646"/>
                  <a:gd name="connsiteY1091" fmla="*/ 773752 h 1022911"/>
                  <a:gd name="connsiteX1092" fmla="*/ 334159 w 1444646"/>
                  <a:gd name="connsiteY1092" fmla="*/ 773752 h 1022911"/>
                  <a:gd name="connsiteX1093" fmla="*/ 334331 w 1444646"/>
                  <a:gd name="connsiteY1093" fmla="*/ 776500 h 1022911"/>
                  <a:gd name="connsiteX1094" fmla="*/ 334331 w 1444646"/>
                  <a:gd name="connsiteY1094" fmla="*/ 776500 h 1022911"/>
                  <a:gd name="connsiteX1095" fmla="*/ 334503 w 1444646"/>
                  <a:gd name="connsiteY1095" fmla="*/ 776500 h 1022911"/>
                  <a:gd name="connsiteX1096" fmla="*/ 334675 w 1444646"/>
                  <a:gd name="connsiteY1096" fmla="*/ 776500 h 1022911"/>
                  <a:gd name="connsiteX1097" fmla="*/ 334675 w 1444646"/>
                  <a:gd name="connsiteY1097" fmla="*/ 776500 h 1022911"/>
                  <a:gd name="connsiteX1098" fmla="*/ 336048 w 1444646"/>
                  <a:gd name="connsiteY1098" fmla="*/ 776328 h 1022911"/>
                  <a:gd name="connsiteX1099" fmla="*/ 336048 w 1444646"/>
                  <a:gd name="connsiteY1099" fmla="*/ 776328 h 1022911"/>
                  <a:gd name="connsiteX1100" fmla="*/ 341200 w 1444646"/>
                  <a:gd name="connsiteY1100" fmla="*/ 780793 h 1022911"/>
                  <a:gd name="connsiteX1101" fmla="*/ 341200 w 1444646"/>
                  <a:gd name="connsiteY1101" fmla="*/ 780793 h 1022911"/>
                  <a:gd name="connsiteX1102" fmla="*/ 342402 w 1444646"/>
                  <a:gd name="connsiteY1102" fmla="*/ 796590 h 1022911"/>
                  <a:gd name="connsiteX1103" fmla="*/ 342402 w 1444646"/>
                  <a:gd name="connsiteY1103" fmla="*/ 796590 h 1022911"/>
                  <a:gd name="connsiteX1104" fmla="*/ 342574 w 1444646"/>
                  <a:gd name="connsiteY1104" fmla="*/ 798823 h 1022911"/>
                  <a:gd name="connsiteX1105" fmla="*/ 342574 w 1444646"/>
                  <a:gd name="connsiteY1105" fmla="*/ 798823 h 1022911"/>
                  <a:gd name="connsiteX1106" fmla="*/ 343947 w 1444646"/>
                  <a:gd name="connsiteY1106" fmla="*/ 798994 h 1022911"/>
                  <a:gd name="connsiteX1107" fmla="*/ 343947 w 1444646"/>
                  <a:gd name="connsiteY1107" fmla="*/ 798994 h 1022911"/>
                  <a:gd name="connsiteX1108" fmla="*/ 345493 w 1444646"/>
                  <a:gd name="connsiteY1108" fmla="*/ 798994 h 1022911"/>
                  <a:gd name="connsiteX1109" fmla="*/ 345493 w 1444646"/>
                  <a:gd name="connsiteY1109" fmla="*/ 798994 h 1022911"/>
                  <a:gd name="connsiteX1110" fmla="*/ 347038 w 1444646"/>
                  <a:gd name="connsiteY1110" fmla="*/ 798994 h 1022911"/>
                  <a:gd name="connsiteX1111" fmla="*/ 347038 w 1444646"/>
                  <a:gd name="connsiteY1111" fmla="*/ 798994 h 1022911"/>
                  <a:gd name="connsiteX1112" fmla="*/ 353563 w 1444646"/>
                  <a:gd name="connsiteY1112" fmla="*/ 798823 h 1022911"/>
                  <a:gd name="connsiteX1113" fmla="*/ 353563 w 1444646"/>
                  <a:gd name="connsiteY1113" fmla="*/ 798823 h 1022911"/>
                  <a:gd name="connsiteX1114" fmla="*/ 367300 w 1444646"/>
                  <a:gd name="connsiteY1114" fmla="*/ 798994 h 1022911"/>
                  <a:gd name="connsiteX1115" fmla="*/ 367300 w 1444646"/>
                  <a:gd name="connsiteY1115" fmla="*/ 798994 h 1022911"/>
                  <a:gd name="connsiteX1116" fmla="*/ 376917 w 1444646"/>
                  <a:gd name="connsiteY1116" fmla="*/ 797449 h 1022911"/>
                  <a:gd name="connsiteX1117" fmla="*/ 376917 w 1444646"/>
                  <a:gd name="connsiteY1117" fmla="*/ 797449 h 1022911"/>
                  <a:gd name="connsiteX1118" fmla="*/ 384644 w 1444646"/>
                  <a:gd name="connsiteY1118" fmla="*/ 785772 h 1022911"/>
                  <a:gd name="connsiteX1119" fmla="*/ 384644 w 1444646"/>
                  <a:gd name="connsiteY1119" fmla="*/ 785772 h 1022911"/>
                  <a:gd name="connsiteX1120" fmla="*/ 398725 w 1444646"/>
                  <a:gd name="connsiteY1120" fmla="*/ 778388 h 1022911"/>
                  <a:gd name="connsiteX1121" fmla="*/ 398725 w 1444646"/>
                  <a:gd name="connsiteY1121" fmla="*/ 778388 h 1022911"/>
                  <a:gd name="connsiteX1122" fmla="*/ 414694 w 1444646"/>
                  <a:gd name="connsiteY1122" fmla="*/ 770661 h 1022911"/>
                  <a:gd name="connsiteX1123" fmla="*/ 414694 w 1444646"/>
                  <a:gd name="connsiteY1123" fmla="*/ 770661 h 1022911"/>
                  <a:gd name="connsiteX1124" fmla="*/ 421735 w 1444646"/>
                  <a:gd name="connsiteY1124" fmla="*/ 764823 h 1022911"/>
                  <a:gd name="connsiteX1125" fmla="*/ 421735 w 1444646"/>
                  <a:gd name="connsiteY1125" fmla="*/ 764823 h 1022911"/>
                  <a:gd name="connsiteX1126" fmla="*/ 430320 w 1444646"/>
                  <a:gd name="connsiteY1126" fmla="*/ 761389 h 1022911"/>
                  <a:gd name="connsiteX1127" fmla="*/ 430320 w 1444646"/>
                  <a:gd name="connsiteY1127" fmla="*/ 761389 h 1022911"/>
                  <a:gd name="connsiteX1128" fmla="*/ 442512 w 1444646"/>
                  <a:gd name="connsiteY1128" fmla="*/ 764136 h 1022911"/>
                  <a:gd name="connsiteX1129" fmla="*/ 442512 w 1444646"/>
                  <a:gd name="connsiteY1129" fmla="*/ 764136 h 1022911"/>
                  <a:gd name="connsiteX1130" fmla="*/ 453845 w 1444646"/>
                  <a:gd name="connsiteY1130" fmla="*/ 770489 h 1022911"/>
                  <a:gd name="connsiteX1131" fmla="*/ 453845 w 1444646"/>
                  <a:gd name="connsiteY1131" fmla="*/ 770489 h 1022911"/>
                  <a:gd name="connsiteX1132" fmla="*/ 459340 w 1444646"/>
                  <a:gd name="connsiteY1132" fmla="*/ 776156 h 1022911"/>
                  <a:gd name="connsiteX1133" fmla="*/ 459340 w 1444646"/>
                  <a:gd name="connsiteY1133" fmla="*/ 776156 h 1022911"/>
                  <a:gd name="connsiteX1134" fmla="*/ 460199 w 1444646"/>
                  <a:gd name="connsiteY1134" fmla="*/ 777015 h 1022911"/>
                  <a:gd name="connsiteX1135" fmla="*/ 460199 w 1444646"/>
                  <a:gd name="connsiteY1135" fmla="*/ 777015 h 1022911"/>
                  <a:gd name="connsiteX1136" fmla="*/ 461401 w 1444646"/>
                  <a:gd name="connsiteY1136" fmla="*/ 776671 h 1022911"/>
                  <a:gd name="connsiteX1137" fmla="*/ 461401 w 1444646"/>
                  <a:gd name="connsiteY1137" fmla="*/ 776671 h 1022911"/>
                  <a:gd name="connsiteX1138" fmla="*/ 468270 w 1444646"/>
                  <a:gd name="connsiteY1138" fmla="*/ 774954 h 1022911"/>
                  <a:gd name="connsiteX1139" fmla="*/ 468270 w 1444646"/>
                  <a:gd name="connsiteY1139" fmla="*/ 774954 h 1022911"/>
                  <a:gd name="connsiteX1140" fmla="*/ 469815 w 1444646"/>
                  <a:gd name="connsiteY1140" fmla="*/ 773065 h 1022911"/>
                  <a:gd name="connsiteX1141" fmla="*/ 469815 w 1444646"/>
                  <a:gd name="connsiteY1141" fmla="*/ 773065 h 1022911"/>
                  <a:gd name="connsiteX1142" fmla="*/ 469815 w 1444646"/>
                  <a:gd name="connsiteY1142" fmla="*/ 772550 h 1022911"/>
                  <a:gd name="connsiteX1143" fmla="*/ 469815 w 1444646"/>
                  <a:gd name="connsiteY1143" fmla="*/ 772550 h 1022911"/>
                  <a:gd name="connsiteX1144" fmla="*/ 469643 w 1444646"/>
                  <a:gd name="connsiteY1144" fmla="*/ 768944 h 1022911"/>
                  <a:gd name="connsiteX1145" fmla="*/ 469643 w 1444646"/>
                  <a:gd name="connsiteY1145" fmla="*/ 768944 h 1022911"/>
                  <a:gd name="connsiteX1146" fmla="*/ 477886 w 1444646"/>
                  <a:gd name="connsiteY1146" fmla="*/ 760358 h 1022911"/>
                  <a:gd name="connsiteX1147" fmla="*/ 477886 w 1444646"/>
                  <a:gd name="connsiteY1147" fmla="*/ 760358 h 1022911"/>
                  <a:gd name="connsiteX1148" fmla="*/ 484926 w 1444646"/>
                  <a:gd name="connsiteY1148" fmla="*/ 755035 h 1022911"/>
                  <a:gd name="connsiteX1149" fmla="*/ 484926 w 1444646"/>
                  <a:gd name="connsiteY1149" fmla="*/ 755035 h 1022911"/>
                  <a:gd name="connsiteX1150" fmla="*/ 488189 w 1444646"/>
                  <a:gd name="connsiteY1150" fmla="*/ 757611 h 1022911"/>
                  <a:gd name="connsiteX1151" fmla="*/ 488189 w 1444646"/>
                  <a:gd name="connsiteY1151" fmla="*/ 757611 h 1022911"/>
                  <a:gd name="connsiteX1152" fmla="*/ 494199 w 1444646"/>
                  <a:gd name="connsiteY1152" fmla="*/ 772378 h 1022911"/>
                  <a:gd name="connsiteX1153" fmla="*/ 494199 w 1444646"/>
                  <a:gd name="connsiteY1153" fmla="*/ 772378 h 1022911"/>
                  <a:gd name="connsiteX1154" fmla="*/ 494199 w 1444646"/>
                  <a:gd name="connsiteY1154" fmla="*/ 773580 h 1022911"/>
                  <a:gd name="connsiteX1155" fmla="*/ 494199 w 1444646"/>
                  <a:gd name="connsiteY1155" fmla="*/ 773580 h 1022911"/>
                  <a:gd name="connsiteX1156" fmla="*/ 494199 w 1444646"/>
                  <a:gd name="connsiteY1156" fmla="*/ 777015 h 1022911"/>
                  <a:gd name="connsiteX1157" fmla="*/ 494199 w 1444646"/>
                  <a:gd name="connsiteY1157" fmla="*/ 777015 h 1022911"/>
                  <a:gd name="connsiteX1158" fmla="*/ 496431 w 1444646"/>
                  <a:gd name="connsiteY1158" fmla="*/ 785944 h 1022911"/>
                  <a:gd name="connsiteX1159" fmla="*/ 496431 w 1444646"/>
                  <a:gd name="connsiteY1159" fmla="*/ 785944 h 1022911"/>
                  <a:gd name="connsiteX1160" fmla="*/ 497805 w 1444646"/>
                  <a:gd name="connsiteY1160" fmla="*/ 785944 h 1022911"/>
                  <a:gd name="connsiteX1161" fmla="*/ 497805 w 1444646"/>
                  <a:gd name="connsiteY1161" fmla="*/ 785944 h 1022911"/>
                  <a:gd name="connsiteX1162" fmla="*/ 501411 w 1444646"/>
                  <a:gd name="connsiteY1162" fmla="*/ 786459 h 1022911"/>
                  <a:gd name="connsiteX1163" fmla="*/ 501411 w 1444646"/>
                  <a:gd name="connsiteY1163" fmla="*/ 786459 h 1022911"/>
                  <a:gd name="connsiteX1164" fmla="*/ 504502 w 1444646"/>
                  <a:gd name="connsiteY1164" fmla="*/ 793156 h 1022911"/>
                  <a:gd name="connsiteX1165" fmla="*/ 504502 w 1444646"/>
                  <a:gd name="connsiteY1165" fmla="*/ 793156 h 1022911"/>
                  <a:gd name="connsiteX1166" fmla="*/ 504158 w 1444646"/>
                  <a:gd name="connsiteY1166" fmla="*/ 797621 h 1022911"/>
                  <a:gd name="connsiteX1167" fmla="*/ 504158 w 1444646"/>
                  <a:gd name="connsiteY1167" fmla="*/ 797621 h 1022911"/>
                  <a:gd name="connsiteX1168" fmla="*/ 500209 w 1444646"/>
                  <a:gd name="connsiteY1168" fmla="*/ 820802 h 1022911"/>
                  <a:gd name="connsiteX1169" fmla="*/ 500209 w 1444646"/>
                  <a:gd name="connsiteY1169" fmla="*/ 820802 h 1022911"/>
                  <a:gd name="connsiteX1170" fmla="*/ 494542 w 1444646"/>
                  <a:gd name="connsiteY1170" fmla="*/ 833166 h 1022911"/>
                  <a:gd name="connsiteX1171" fmla="*/ 494542 w 1444646"/>
                  <a:gd name="connsiteY1171" fmla="*/ 833166 h 1022911"/>
                  <a:gd name="connsiteX1172" fmla="*/ 493683 w 1444646"/>
                  <a:gd name="connsiteY1172" fmla="*/ 833166 h 1022911"/>
                  <a:gd name="connsiteX1173" fmla="*/ 493683 w 1444646"/>
                  <a:gd name="connsiteY1173" fmla="*/ 833166 h 1022911"/>
                  <a:gd name="connsiteX1174" fmla="*/ 493168 w 1444646"/>
                  <a:gd name="connsiteY1174" fmla="*/ 833166 h 1022911"/>
                  <a:gd name="connsiteX1175" fmla="*/ 493168 w 1444646"/>
                  <a:gd name="connsiteY1175" fmla="*/ 833166 h 1022911"/>
                  <a:gd name="connsiteX1176" fmla="*/ 491795 w 1444646"/>
                  <a:gd name="connsiteY1176" fmla="*/ 834196 h 1022911"/>
                  <a:gd name="connsiteX1177" fmla="*/ 491795 w 1444646"/>
                  <a:gd name="connsiteY1177" fmla="*/ 834196 h 1022911"/>
                  <a:gd name="connsiteX1178" fmla="*/ 491966 w 1444646"/>
                  <a:gd name="connsiteY1178" fmla="*/ 835398 h 1022911"/>
                  <a:gd name="connsiteX1179" fmla="*/ 491966 w 1444646"/>
                  <a:gd name="connsiteY1179" fmla="*/ 835398 h 1022911"/>
                  <a:gd name="connsiteX1180" fmla="*/ 493340 w 1444646"/>
                  <a:gd name="connsiteY1180" fmla="*/ 840378 h 1022911"/>
                  <a:gd name="connsiteX1181" fmla="*/ 493340 w 1444646"/>
                  <a:gd name="connsiteY1181" fmla="*/ 840378 h 1022911"/>
                  <a:gd name="connsiteX1182" fmla="*/ 489562 w 1444646"/>
                  <a:gd name="connsiteY1182" fmla="*/ 844843 h 1022911"/>
                  <a:gd name="connsiteX1183" fmla="*/ 489562 w 1444646"/>
                  <a:gd name="connsiteY1183" fmla="*/ 844843 h 1022911"/>
                  <a:gd name="connsiteX1184" fmla="*/ 480118 w 1444646"/>
                  <a:gd name="connsiteY1184" fmla="*/ 849994 h 1022911"/>
                  <a:gd name="connsiteX1185" fmla="*/ 480118 w 1444646"/>
                  <a:gd name="connsiteY1185" fmla="*/ 849994 h 1022911"/>
                  <a:gd name="connsiteX1186" fmla="*/ 477199 w 1444646"/>
                  <a:gd name="connsiteY1186" fmla="*/ 855317 h 1022911"/>
                  <a:gd name="connsiteX1187" fmla="*/ 477199 w 1444646"/>
                  <a:gd name="connsiteY1187" fmla="*/ 855317 h 1022911"/>
                  <a:gd name="connsiteX1188" fmla="*/ 472562 w 1444646"/>
                  <a:gd name="connsiteY1188" fmla="*/ 860469 h 1022911"/>
                  <a:gd name="connsiteX1189" fmla="*/ 472562 w 1444646"/>
                  <a:gd name="connsiteY1189" fmla="*/ 860469 h 1022911"/>
                  <a:gd name="connsiteX1190" fmla="*/ 469300 w 1444646"/>
                  <a:gd name="connsiteY1190" fmla="*/ 859782 h 1022911"/>
                  <a:gd name="connsiteX1191" fmla="*/ 469300 w 1444646"/>
                  <a:gd name="connsiteY1191" fmla="*/ 859782 h 1022911"/>
                  <a:gd name="connsiteX1192" fmla="*/ 468957 w 1444646"/>
                  <a:gd name="connsiteY1192" fmla="*/ 863388 h 1022911"/>
                  <a:gd name="connsiteX1193" fmla="*/ 468957 w 1444646"/>
                  <a:gd name="connsiteY1193" fmla="*/ 863388 h 1022911"/>
                  <a:gd name="connsiteX1194" fmla="*/ 462775 w 1444646"/>
                  <a:gd name="connsiteY1194" fmla="*/ 874721 h 1022911"/>
                  <a:gd name="connsiteX1195" fmla="*/ 462775 w 1444646"/>
                  <a:gd name="connsiteY1195" fmla="*/ 874721 h 1022911"/>
                  <a:gd name="connsiteX1196" fmla="*/ 460027 w 1444646"/>
                  <a:gd name="connsiteY1196" fmla="*/ 878842 h 1022911"/>
                  <a:gd name="connsiteX1197" fmla="*/ 460027 w 1444646"/>
                  <a:gd name="connsiteY1197" fmla="*/ 878842 h 1022911"/>
                  <a:gd name="connsiteX1198" fmla="*/ 460199 w 1444646"/>
                  <a:gd name="connsiteY1198" fmla="*/ 879529 h 1022911"/>
                  <a:gd name="connsiteX1199" fmla="*/ 460199 w 1444646"/>
                  <a:gd name="connsiteY1199" fmla="*/ 879529 h 1022911"/>
                  <a:gd name="connsiteX1200" fmla="*/ 463805 w 1444646"/>
                  <a:gd name="connsiteY1200" fmla="*/ 888458 h 1022911"/>
                  <a:gd name="connsiteX1201" fmla="*/ 463805 w 1444646"/>
                  <a:gd name="connsiteY1201" fmla="*/ 888458 h 1022911"/>
                  <a:gd name="connsiteX1202" fmla="*/ 462603 w 1444646"/>
                  <a:gd name="connsiteY1202" fmla="*/ 892064 h 1022911"/>
                  <a:gd name="connsiteX1203" fmla="*/ 462603 w 1444646"/>
                  <a:gd name="connsiteY1203" fmla="*/ 892064 h 1022911"/>
                  <a:gd name="connsiteX1204" fmla="*/ 459684 w 1444646"/>
                  <a:gd name="connsiteY1204" fmla="*/ 897216 h 1022911"/>
                  <a:gd name="connsiteX1205" fmla="*/ 459684 w 1444646"/>
                  <a:gd name="connsiteY1205" fmla="*/ 897216 h 1022911"/>
                  <a:gd name="connsiteX1206" fmla="*/ 460199 w 1444646"/>
                  <a:gd name="connsiteY1206" fmla="*/ 899105 h 1022911"/>
                  <a:gd name="connsiteX1207" fmla="*/ 460199 w 1444646"/>
                  <a:gd name="connsiteY1207" fmla="*/ 899105 h 1022911"/>
                  <a:gd name="connsiteX1208" fmla="*/ 462775 w 1444646"/>
                  <a:gd name="connsiteY1208" fmla="*/ 895670 h 1022911"/>
                  <a:gd name="connsiteX1209" fmla="*/ 462775 w 1444646"/>
                  <a:gd name="connsiteY1209" fmla="*/ 895670 h 1022911"/>
                  <a:gd name="connsiteX1210" fmla="*/ 476512 w 1444646"/>
                  <a:gd name="connsiteY1210" fmla="*/ 889489 h 1022911"/>
                  <a:gd name="connsiteX1211" fmla="*/ 476512 w 1444646"/>
                  <a:gd name="connsiteY1211" fmla="*/ 889489 h 1022911"/>
                  <a:gd name="connsiteX1212" fmla="*/ 477370 w 1444646"/>
                  <a:gd name="connsiteY1212" fmla="*/ 889660 h 1022911"/>
                  <a:gd name="connsiteX1213" fmla="*/ 477370 w 1444646"/>
                  <a:gd name="connsiteY1213" fmla="*/ 889660 h 1022911"/>
                  <a:gd name="connsiteX1214" fmla="*/ 488017 w 1444646"/>
                  <a:gd name="connsiteY1214" fmla="*/ 896357 h 1022911"/>
                  <a:gd name="connsiteX1215" fmla="*/ 488017 w 1444646"/>
                  <a:gd name="connsiteY1215" fmla="*/ 896357 h 1022911"/>
                  <a:gd name="connsiteX1216" fmla="*/ 486471 w 1444646"/>
                  <a:gd name="connsiteY1216" fmla="*/ 903226 h 1022911"/>
                  <a:gd name="connsiteX1217" fmla="*/ 486471 w 1444646"/>
                  <a:gd name="connsiteY1217" fmla="*/ 903226 h 1022911"/>
                  <a:gd name="connsiteX1218" fmla="*/ 486643 w 1444646"/>
                  <a:gd name="connsiteY1218" fmla="*/ 903913 h 1022911"/>
                  <a:gd name="connsiteX1219" fmla="*/ 486643 w 1444646"/>
                  <a:gd name="connsiteY1219" fmla="*/ 903913 h 1022911"/>
                  <a:gd name="connsiteX1220" fmla="*/ 488189 w 1444646"/>
                  <a:gd name="connsiteY1220" fmla="*/ 910266 h 1022911"/>
                  <a:gd name="connsiteX1221" fmla="*/ 488189 w 1444646"/>
                  <a:gd name="connsiteY1221" fmla="*/ 910266 h 1022911"/>
                  <a:gd name="connsiteX1222" fmla="*/ 486987 w 1444646"/>
                  <a:gd name="connsiteY1222" fmla="*/ 916792 h 1022911"/>
                  <a:gd name="connsiteX1223" fmla="*/ 486987 w 1444646"/>
                  <a:gd name="connsiteY1223" fmla="*/ 916792 h 1022911"/>
                  <a:gd name="connsiteX1224" fmla="*/ 486815 w 1444646"/>
                  <a:gd name="connsiteY1224" fmla="*/ 918337 h 1022911"/>
                  <a:gd name="connsiteX1225" fmla="*/ 486815 w 1444646"/>
                  <a:gd name="connsiteY1225" fmla="*/ 918337 h 1022911"/>
                  <a:gd name="connsiteX1226" fmla="*/ 493168 w 1444646"/>
                  <a:gd name="connsiteY1226" fmla="*/ 921428 h 1022911"/>
                  <a:gd name="connsiteX1227" fmla="*/ 493168 w 1444646"/>
                  <a:gd name="connsiteY1227" fmla="*/ 921428 h 1022911"/>
                  <a:gd name="connsiteX1228" fmla="*/ 500037 w 1444646"/>
                  <a:gd name="connsiteY1228" fmla="*/ 929842 h 1022911"/>
                  <a:gd name="connsiteX1229" fmla="*/ 500037 w 1444646"/>
                  <a:gd name="connsiteY1229" fmla="*/ 929842 h 1022911"/>
                  <a:gd name="connsiteX1230" fmla="*/ 498835 w 1444646"/>
                  <a:gd name="connsiteY1230" fmla="*/ 934822 h 1022911"/>
                  <a:gd name="connsiteX1231" fmla="*/ 498835 w 1444646"/>
                  <a:gd name="connsiteY1231" fmla="*/ 934822 h 1022911"/>
                  <a:gd name="connsiteX1232" fmla="*/ 494370 w 1444646"/>
                  <a:gd name="connsiteY1232" fmla="*/ 945640 h 1022911"/>
                  <a:gd name="connsiteX1233" fmla="*/ 494370 w 1444646"/>
                  <a:gd name="connsiteY1233" fmla="*/ 945640 h 1022911"/>
                  <a:gd name="connsiteX1234" fmla="*/ 491279 w 1444646"/>
                  <a:gd name="connsiteY1234" fmla="*/ 955599 h 1022911"/>
                  <a:gd name="connsiteX1235" fmla="*/ 491279 w 1444646"/>
                  <a:gd name="connsiteY1235" fmla="*/ 955599 h 1022911"/>
                  <a:gd name="connsiteX1236" fmla="*/ 493168 w 1444646"/>
                  <a:gd name="connsiteY1236" fmla="*/ 955943 h 1022911"/>
                  <a:gd name="connsiteX1237" fmla="*/ 493168 w 1444646"/>
                  <a:gd name="connsiteY1237" fmla="*/ 955943 h 1022911"/>
                  <a:gd name="connsiteX1238" fmla="*/ 502098 w 1444646"/>
                  <a:gd name="connsiteY1238" fmla="*/ 956973 h 1022911"/>
                  <a:gd name="connsiteX1239" fmla="*/ 502098 w 1444646"/>
                  <a:gd name="connsiteY1239" fmla="*/ 956973 h 1022911"/>
                  <a:gd name="connsiteX1240" fmla="*/ 509825 w 1444646"/>
                  <a:gd name="connsiteY1240" fmla="*/ 963842 h 1022911"/>
                  <a:gd name="connsiteX1241" fmla="*/ 509825 w 1444646"/>
                  <a:gd name="connsiteY1241" fmla="*/ 963842 h 1022911"/>
                  <a:gd name="connsiteX1242" fmla="*/ 509825 w 1444646"/>
                  <a:gd name="connsiteY1242" fmla="*/ 964872 h 1022911"/>
                  <a:gd name="connsiteX1243" fmla="*/ 509825 w 1444646"/>
                  <a:gd name="connsiteY1243" fmla="*/ 964872 h 1022911"/>
                  <a:gd name="connsiteX1244" fmla="*/ 509825 w 1444646"/>
                  <a:gd name="connsiteY1244" fmla="*/ 967791 h 1022911"/>
                  <a:gd name="connsiteX1245" fmla="*/ 509825 w 1444646"/>
                  <a:gd name="connsiteY1245" fmla="*/ 967791 h 1022911"/>
                  <a:gd name="connsiteX1246" fmla="*/ 510512 w 1444646"/>
                  <a:gd name="connsiteY1246" fmla="*/ 970882 h 1022911"/>
                  <a:gd name="connsiteX1247" fmla="*/ 510512 w 1444646"/>
                  <a:gd name="connsiteY1247" fmla="*/ 970882 h 1022911"/>
                  <a:gd name="connsiteX1248" fmla="*/ 515663 w 1444646"/>
                  <a:gd name="connsiteY1248" fmla="*/ 976034 h 1022911"/>
                  <a:gd name="connsiteX1249" fmla="*/ 515663 w 1444646"/>
                  <a:gd name="connsiteY1249" fmla="*/ 976034 h 1022911"/>
                  <a:gd name="connsiteX1250" fmla="*/ 518067 w 1444646"/>
                  <a:gd name="connsiteY1250" fmla="*/ 977236 h 1022911"/>
                  <a:gd name="connsiteX1251" fmla="*/ 518067 w 1444646"/>
                  <a:gd name="connsiteY1251" fmla="*/ 977236 h 1022911"/>
                  <a:gd name="connsiteX1252" fmla="*/ 521158 w 1444646"/>
                  <a:gd name="connsiteY1252" fmla="*/ 975347 h 1022911"/>
                  <a:gd name="connsiteX1253" fmla="*/ 521158 w 1444646"/>
                  <a:gd name="connsiteY1253" fmla="*/ 975347 h 1022911"/>
                  <a:gd name="connsiteX1254" fmla="*/ 530431 w 1444646"/>
                  <a:gd name="connsiteY1254" fmla="*/ 967448 h 1022911"/>
                  <a:gd name="connsiteX1255" fmla="*/ 530431 w 1444646"/>
                  <a:gd name="connsiteY1255" fmla="*/ 967448 h 1022911"/>
                  <a:gd name="connsiteX1256" fmla="*/ 535411 w 1444646"/>
                  <a:gd name="connsiteY1256" fmla="*/ 962811 h 1022911"/>
                  <a:gd name="connsiteX1257" fmla="*/ 535411 w 1444646"/>
                  <a:gd name="connsiteY1257" fmla="*/ 962811 h 1022911"/>
                  <a:gd name="connsiteX1258" fmla="*/ 537299 w 1444646"/>
                  <a:gd name="connsiteY1258" fmla="*/ 963155 h 1022911"/>
                  <a:gd name="connsiteX1259" fmla="*/ 537299 w 1444646"/>
                  <a:gd name="connsiteY1259" fmla="*/ 963155 h 1022911"/>
                  <a:gd name="connsiteX1260" fmla="*/ 542107 w 1444646"/>
                  <a:gd name="connsiteY1260" fmla="*/ 968135 h 1022911"/>
                  <a:gd name="connsiteX1261" fmla="*/ 542107 w 1444646"/>
                  <a:gd name="connsiteY1261" fmla="*/ 968135 h 1022911"/>
                  <a:gd name="connsiteX1262" fmla="*/ 540047 w 1444646"/>
                  <a:gd name="connsiteY1262" fmla="*/ 972599 h 1022911"/>
                  <a:gd name="connsiteX1263" fmla="*/ 540047 w 1444646"/>
                  <a:gd name="connsiteY1263" fmla="*/ 972599 h 1022911"/>
                  <a:gd name="connsiteX1264" fmla="*/ 536097 w 1444646"/>
                  <a:gd name="connsiteY1264" fmla="*/ 980842 h 1022911"/>
                  <a:gd name="connsiteX1265" fmla="*/ 536097 w 1444646"/>
                  <a:gd name="connsiteY1265" fmla="*/ 980842 h 1022911"/>
                  <a:gd name="connsiteX1266" fmla="*/ 535582 w 1444646"/>
                  <a:gd name="connsiteY1266" fmla="*/ 981872 h 1022911"/>
                  <a:gd name="connsiteX1267" fmla="*/ 535582 w 1444646"/>
                  <a:gd name="connsiteY1267" fmla="*/ 981872 h 1022911"/>
                  <a:gd name="connsiteX1268" fmla="*/ 536441 w 1444646"/>
                  <a:gd name="connsiteY1268" fmla="*/ 982559 h 1022911"/>
                  <a:gd name="connsiteX1269" fmla="*/ 536441 w 1444646"/>
                  <a:gd name="connsiteY1269" fmla="*/ 982559 h 1022911"/>
                  <a:gd name="connsiteX1270" fmla="*/ 541249 w 1444646"/>
                  <a:gd name="connsiteY1270" fmla="*/ 985821 h 1022911"/>
                  <a:gd name="connsiteX1271" fmla="*/ 541249 w 1444646"/>
                  <a:gd name="connsiteY1271" fmla="*/ 985821 h 1022911"/>
                  <a:gd name="connsiteX1272" fmla="*/ 545370 w 1444646"/>
                  <a:gd name="connsiteY1272" fmla="*/ 986852 h 1022911"/>
                  <a:gd name="connsiteX1273" fmla="*/ 545370 w 1444646"/>
                  <a:gd name="connsiteY1273" fmla="*/ 986852 h 1022911"/>
                  <a:gd name="connsiteX1274" fmla="*/ 546057 w 1444646"/>
                  <a:gd name="connsiteY1274" fmla="*/ 986852 h 1022911"/>
                  <a:gd name="connsiteX1275" fmla="*/ 546057 w 1444646"/>
                  <a:gd name="connsiteY1275" fmla="*/ 986852 h 1022911"/>
                  <a:gd name="connsiteX1276" fmla="*/ 547087 w 1444646"/>
                  <a:gd name="connsiteY1276" fmla="*/ 986336 h 1022911"/>
                  <a:gd name="connsiteX1277" fmla="*/ 547087 w 1444646"/>
                  <a:gd name="connsiteY1277" fmla="*/ 986336 h 1022911"/>
                  <a:gd name="connsiteX1278" fmla="*/ 546915 w 1444646"/>
                  <a:gd name="connsiteY1278" fmla="*/ 985821 h 1022911"/>
                  <a:gd name="connsiteX1279" fmla="*/ 546915 w 1444646"/>
                  <a:gd name="connsiteY1279" fmla="*/ 985821 h 1022911"/>
                  <a:gd name="connsiteX1280" fmla="*/ 543653 w 1444646"/>
                  <a:gd name="connsiteY1280" fmla="*/ 978094 h 1022911"/>
                  <a:gd name="connsiteX1281" fmla="*/ 543653 w 1444646"/>
                  <a:gd name="connsiteY1281" fmla="*/ 978094 h 1022911"/>
                  <a:gd name="connsiteX1282" fmla="*/ 543825 w 1444646"/>
                  <a:gd name="connsiteY1282" fmla="*/ 975518 h 1022911"/>
                  <a:gd name="connsiteX1283" fmla="*/ 543825 w 1444646"/>
                  <a:gd name="connsiteY1283" fmla="*/ 975518 h 1022911"/>
                  <a:gd name="connsiteX1284" fmla="*/ 543996 w 1444646"/>
                  <a:gd name="connsiteY1284" fmla="*/ 970195 h 1022911"/>
                  <a:gd name="connsiteX1285" fmla="*/ 543996 w 1444646"/>
                  <a:gd name="connsiteY1285" fmla="*/ 970195 h 1022911"/>
                  <a:gd name="connsiteX1286" fmla="*/ 543825 w 1444646"/>
                  <a:gd name="connsiteY1286" fmla="*/ 962296 h 1022911"/>
                  <a:gd name="connsiteX1287" fmla="*/ 543825 w 1444646"/>
                  <a:gd name="connsiteY1287" fmla="*/ 962296 h 1022911"/>
                  <a:gd name="connsiteX1288" fmla="*/ 543653 w 1444646"/>
                  <a:gd name="connsiteY1288" fmla="*/ 959892 h 1022911"/>
                  <a:gd name="connsiteX1289" fmla="*/ 543653 w 1444646"/>
                  <a:gd name="connsiteY1289" fmla="*/ 959892 h 1022911"/>
                  <a:gd name="connsiteX1290" fmla="*/ 548289 w 1444646"/>
                  <a:gd name="connsiteY1290" fmla="*/ 948731 h 1022911"/>
                  <a:gd name="connsiteX1291" fmla="*/ 548289 w 1444646"/>
                  <a:gd name="connsiteY1291" fmla="*/ 948731 h 1022911"/>
                  <a:gd name="connsiteX1292" fmla="*/ 554643 w 1444646"/>
                  <a:gd name="connsiteY1292" fmla="*/ 945468 h 1022911"/>
                  <a:gd name="connsiteX1293" fmla="*/ 554643 w 1444646"/>
                  <a:gd name="connsiteY1293" fmla="*/ 945468 h 1022911"/>
                  <a:gd name="connsiteX1294" fmla="*/ 560138 w 1444646"/>
                  <a:gd name="connsiteY1294" fmla="*/ 947357 h 1022911"/>
                  <a:gd name="connsiteX1295" fmla="*/ 560138 w 1444646"/>
                  <a:gd name="connsiteY1295" fmla="*/ 947357 h 1022911"/>
                  <a:gd name="connsiteX1296" fmla="*/ 562542 w 1444646"/>
                  <a:gd name="connsiteY1296" fmla="*/ 949074 h 1022911"/>
                  <a:gd name="connsiteX1297" fmla="*/ 562542 w 1444646"/>
                  <a:gd name="connsiteY1297" fmla="*/ 949074 h 1022911"/>
                  <a:gd name="connsiteX1298" fmla="*/ 564946 w 1444646"/>
                  <a:gd name="connsiteY1298" fmla="*/ 947529 h 1022911"/>
                  <a:gd name="connsiteX1299" fmla="*/ 564946 w 1444646"/>
                  <a:gd name="connsiteY1299" fmla="*/ 947529 h 1022911"/>
                  <a:gd name="connsiteX1300" fmla="*/ 571128 w 1444646"/>
                  <a:gd name="connsiteY1300" fmla="*/ 941862 h 1022911"/>
                  <a:gd name="connsiteX1301" fmla="*/ 571128 w 1444646"/>
                  <a:gd name="connsiteY1301" fmla="*/ 941862 h 1022911"/>
                  <a:gd name="connsiteX1302" fmla="*/ 576279 w 1444646"/>
                  <a:gd name="connsiteY1302" fmla="*/ 938771 h 1022911"/>
                  <a:gd name="connsiteX1303" fmla="*/ 576279 w 1444646"/>
                  <a:gd name="connsiteY1303" fmla="*/ 938771 h 1022911"/>
                  <a:gd name="connsiteX1304" fmla="*/ 579885 w 1444646"/>
                  <a:gd name="connsiteY1304" fmla="*/ 939801 h 1022911"/>
                  <a:gd name="connsiteX1305" fmla="*/ 579885 w 1444646"/>
                  <a:gd name="connsiteY1305" fmla="*/ 939801 h 1022911"/>
                  <a:gd name="connsiteX1306" fmla="*/ 584178 w 1444646"/>
                  <a:gd name="connsiteY1306" fmla="*/ 944266 h 1022911"/>
                  <a:gd name="connsiteX1307" fmla="*/ 584178 w 1444646"/>
                  <a:gd name="connsiteY1307" fmla="*/ 944266 h 1022911"/>
                  <a:gd name="connsiteX1308" fmla="*/ 588471 w 1444646"/>
                  <a:gd name="connsiteY1308" fmla="*/ 941519 h 1022911"/>
                  <a:gd name="connsiteX1309" fmla="*/ 588471 w 1444646"/>
                  <a:gd name="connsiteY1309" fmla="*/ 941519 h 1022911"/>
                  <a:gd name="connsiteX1310" fmla="*/ 593107 w 1444646"/>
                  <a:gd name="connsiteY1310" fmla="*/ 939973 h 1022911"/>
                  <a:gd name="connsiteX1311" fmla="*/ 593107 w 1444646"/>
                  <a:gd name="connsiteY1311" fmla="*/ 939973 h 1022911"/>
                  <a:gd name="connsiteX1312" fmla="*/ 598259 w 1444646"/>
                  <a:gd name="connsiteY1312" fmla="*/ 944266 h 1022911"/>
                  <a:gd name="connsiteX1313" fmla="*/ 598259 w 1444646"/>
                  <a:gd name="connsiteY1313" fmla="*/ 944266 h 1022911"/>
                  <a:gd name="connsiteX1314" fmla="*/ 598602 w 1444646"/>
                  <a:gd name="connsiteY1314" fmla="*/ 945296 h 1022911"/>
                  <a:gd name="connsiteX1315" fmla="*/ 598602 w 1444646"/>
                  <a:gd name="connsiteY1315" fmla="*/ 945296 h 1022911"/>
                  <a:gd name="connsiteX1316" fmla="*/ 603925 w 1444646"/>
                  <a:gd name="connsiteY1316" fmla="*/ 942892 h 1022911"/>
                  <a:gd name="connsiteX1317" fmla="*/ 603925 w 1444646"/>
                  <a:gd name="connsiteY1317" fmla="*/ 942892 h 1022911"/>
                  <a:gd name="connsiteX1318" fmla="*/ 605299 w 1444646"/>
                  <a:gd name="connsiteY1318" fmla="*/ 943064 h 1022911"/>
                  <a:gd name="connsiteX1319" fmla="*/ 605299 w 1444646"/>
                  <a:gd name="connsiteY1319" fmla="*/ 943064 h 1022911"/>
                  <a:gd name="connsiteX1320" fmla="*/ 611137 w 1444646"/>
                  <a:gd name="connsiteY1320" fmla="*/ 943923 h 1022911"/>
                  <a:gd name="connsiteX1321" fmla="*/ 611137 w 1444646"/>
                  <a:gd name="connsiteY1321" fmla="*/ 943923 h 1022911"/>
                  <a:gd name="connsiteX1322" fmla="*/ 612168 w 1444646"/>
                  <a:gd name="connsiteY1322" fmla="*/ 943579 h 1022911"/>
                  <a:gd name="connsiteX1323" fmla="*/ 612168 w 1444646"/>
                  <a:gd name="connsiteY1323" fmla="*/ 943579 h 1022911"/>
                  <a:gd name="connsiteX1324" fmla="*/ 617491 w 1444646"/>
                  <a:gd name="connsiteY1324" fmla="*/ 938256 h 1022911"/>
                  <a:gd name="connsiteX1325" fmla="*/ 617491 w 1444646"/>
                  <a:gd name="connsiteY1325" fmla="*/ 938256 h 1022911"/>
                  <a:gd name="connsiteX1326" fmla="*/ 620410 w 1444646"/>
                  <a:gd name="connsiteY1326" fmla="*/ 938943 h 1022911"/>
                  <a:gd name="connsiteX1327" fmla="*/ 620410 w 1444646"/>
                  <a:gd name="connsiteY1327" fmla="*/ 938943 h 1022911"/>
                  <a:gd name="connsiteX1328" fmla="*/ 623329 w 1444646"/>
                  <a:gd name="connsiteY1328" fmla="*/ 940145 h 1022911"/>
                  <a:gd name="connsiteX1329" fmla="*/ 623329 w 1444646"/>
                  <a:gd name="connsiteY1329" fmla="*/ 940145 h 1022911"/>
                  <a:gd name="connsiteX1330" fmla="*/ 626248 w 1444646"/>
                  <a:gd name="connsiteY1330" fmla="*/ 939115 h 1022911"/>
                  <a:gd name="connsiteX1331" fmla="*/ 626248 w 1444646"/>
                  <a:gd name="connsiteY1331" fmla="*/ 939115 h 1022911"/>
                  <a:gd name="connsiteX1332" fmla="*/ 632087 w 1444646"/>
                  <a:gd name="connsiteY1332" fmla="*/ 931216 h 1022911"/>
                  <a:gd name="connsiteX1333" fmla="*/ 632087 w 1444646"/>
                  <a:gd name="connsiteY1333" fmla="*/ 931216 h 1022911"/>
                  <a:gd name="connsiteX1334" fmla="*/ 641359 w 1444646"/>
                  <a:gd name="connsiteY1334" fmla="*/ 923317 h 1022911"/>
                  <a:gd name="connsiteX1335" fmla="*/ 641359 w 1444646"/>
                  <a:gd name="connsiteY1335" fmla="*/ 923317 h 1022911"/>
                  <a:gd name="connsiteX1336" fmla="*/ 646511 w 1444646"/>
                  <a:gd name="connsiteY1336" fmla="*/ 921771 h 1022911"/>
                  <a:gd name="connsiteX1337" fmla="*/ 646511 w 1444646"/>
                  <a:gd name="connsiteY1337" fmla="*/ 921771 h 1022911"/>
                  <a:gd name="connsiteX1338" fmla="*/ 652349 w 1444646"/>
                  <a:gd name="connsiteY1338" fmla="*/ 925721 h 1022911"/>
                  <a:gd name="connsiteX1339" fmla="*/ 652349 w 1444646"/>
                  <a:gd name="connsiteY1339" fmla="*/ 925721 h 1022911"/>
                  <a:gd name="connsiteX1340" fmla="*/ 661278 w 1444646"/>
                  <a:gd name="connsiteY1340" fmla="*/ 934650 h 1022911"/>
                  <a:gd name="connsiteX1341" fmla="*/ 661278 w 1444646"/>
                  <a:gd name="connsiteY1341" fmla="*/ 934650 h 1022911"/>
                  <a:gd name="connsiteX1342" fmla="*/ 675702 w 1444646"/>
                  <a:gd name="connsiteY1342" fmla="*/ 938084 h 1022911"/>
                  <a:gd name="connsiteX1343" fmla="*/ 675702 w 1444646"/>
                  <a:gd name="connsiteY1343" fmla="*/ 938084 h 1022911"/>
                  <a:gd name="connsiteX1344" fmla="*/ 681369 w 1444646"/>
                  <a:gd name="connsiteY1344" fmla="*/ 943923 h 1022911"/>
                  <a:gd name="connsiteX1345" fmla="*/ 681369 w 1444646"/>
                  <a:gd name="connsiteY1345" fmla="*/ 943923 h 1022911"/>
                  <a:gd name="connsiteX1346" fmla="*/ 677763 w 1444646"/>
                  <a:gd name="connsiteY1346" fmla="*/ 950791 h 1022911"/>
                  <a:gd name="connsiteX1347" fmla="*/ 677763 w 1444646"/>
                  <a:gd name="connsiteY1347" fmla="*/ 950791 h 1022911"/>
                  <a:gd name="connsiteX1348" fmla="*/ 676561 w 1444646"/>
                  <a:gd name="connsiteY1348" fmla="*/ 952680 h 1022911"/>
                  <a:gd name="connsiteX1349" fmla="*/ 676561 w 1444646"/>
                  <a:gd name="connsiteY1349" fmla="*/ 952680 h 1022911"/>
                  <a:gd name="connsiteX1350" fmla="*/ 677935 w 1444646"/>
                  <a:gd name="connsiteY1350" fmla="*/ 958003 h 1022911"/>
                  <a:gd name="connsiteX1351" fmla="*/ 677935 w 1444646"/>
                  <a:gd name="connsiteY1351" fmla="*/ 958003 h 1022911"/>
                  <a:gd name="connsiteX1352" fmla="*/ 681541 w 1444646"/>
                  <a:gd name="connsiteY1352" fmla="*/ 970195 h 1022911"/>
                  <a:gd name="connsiteX1353" fmla="*/ 681541 w 1444646"/>
                  <a:gd name="connsiteY1353" fmla="*/ 970195 h 1022911"/>
                  <a:gd name="connsiteX1354" fmla="*/ 682399 w 1444646"/>
                  <a:gd name="connsiteY1354" fmla="*/ 970710 h 1022911"/>
                  <a:gd name="connsiteX1355" fmla="*/ 682399 w 1444646"/>
                  <a:gd name="connsiteY1355" fmla="*/ 970710 h 1022911"/>
                  <a:gd name="connsiteX1356" fmla="*/ 686177 w 1444646"/>
                  <a:gd name="connsiteY1356" fmla="*/ 972084 h 1022911"/>
                  <a:gd name="connsiteX1357" fmla="*/ 686177 w 1444646"/>
                  <a:gd name="connsiteY1357" fmla="*/ 972084 h 1022911"/>
                  <a:gd name="connsiteX1358" fmla="*/ 694935 w 1444646"/>
                  <a:gd name="connsiteY1358" fmla="*/ 973458 h 1022911"/>
                  <a:gd name="connsiteX1359" fmla="*/ 694935 w 1444646"/>
                  <a:gd name="connsiteY1359" fmla="*/ 973458 h 1022911"/>
                  <a:gd name="connsiteX1360" fmla="*/ 698026 w 1444646"/>
                  <a:gd name="connsiteY1360" fmla="*/ 973458 h 1022911"/>
                  <a:gd name="connsiteX1361" fmla="*/ 698026 w 1444646"/>
                  <a:gd name="connsiteY1361" fmla="*/ 973458 h 1022911"/>
                  <a:gd name="connsiteX1362" fmla="*/ 708672 w 1444646"/>
                  <a:gd name="connsiteY1362" fmla="*/ 979811 h 1022911"/>
                  <a:gd name="connsiteX1363" fmla="*/ 708672 w 1444646"/>
                  <a:gd name="connsiteY1363" fmla="*/ 979811 h 1022911"/>
                  <a:gd name="connsiteX1364" fmla="*/ 707127 w 1444646"/>
                  <a:gd name="connsiteY1364" fmla="*/ 981700 h 1022911"/>
                  <a:gd name="connsiteX1365" fmla="*/ 705581 w 1444646"/>
                  <a:gd name="connsiteY1365" fmla="*/ 983589 h 1022911"/>
                  <a:gd name="connsiteX1366" fmla="*/ 697682 w 1444646"/>
                  <a:gd name="connsiteY1366" fmla="*/ 978266 h 1022911"/>
                  <a:gd name="connsiteX1367" fmla="*/ 697682 w 1444646"/>
                  <a:gd name="connsiteY1367" fmla="*/ 978266 h 1022911"/>
                  <a:gd name="connsiteX1368" fmla="*/ 694763 w 1444646"/>
                  <a:gd name="connsiteY1368" fmla="*/ 978266 h 1022911"/>
                  <a:gd name="connsiteX1369" fmla="*/ 694763 w 1444646"/>
                  <a:gd name="connsiteY1369" fmla="*/ 978266 h 1022911"/>
                  <a:gd name="connsiteX1370" fmla="*/ 676733 w 1444646"/>
                  <a:gd name="connsiteY1370" fmla="*/ 971397 h 1022911"/>
                  <a:gd name="connsiteX1371" fmla="*/ 676733 w 1444646"/>
                  <a:gd name="connsiteY1371" fmla="*/ 971397 h 1022911"/>
                  <a:gd name="connsiteX1372" fmla="*/ 673127 w 1444646"/>
                  <a:gd name="connsiteY1372" fmla="*/ 959205 h 1022911"/>
                  <a:gd name="connsiteX1373" fmla="*/ 673127 w 1444646"/>
                  <a:gd name="connsiteY1373" fmla="*/ 959205 h 1022911"/>
                  <a:gd name="connsiteX1374" fmla="*/ 671581 w 1444646"/>
                  <a:gd name="connsiteY1374" fmla="*/ 952680 h 1022911"/>
                  <a:gd name="connsiteX1375" fmla="*/ 671581 w 1444646"/>
                  <a:gd name="connsiteY1375" fmla="*/ 952680 h 1022911"/>
                  <a:gd name="connsiteX1376" fmla="*/ 674672 w 1444646"/>
                  <a:gd name="connsiteY1376" fmla="*/ 946842 h 1022911"/>
                  <a:gd name="connsiteX1377" fmla="*/ 674672 w 1444646"/>
                  <a:gd name="connsiteY1377" fmla="*/ 946842 h 1022911"/>
                  <a:gd name="connsiteX1378" fmla="*/ 676389 w 1444646"/>
                  <a:gd name="connsiteY1378" fmla="*/ 943923 h 1022911"/>
                  <a:gd name="connsiteX1379" fmla="*/ 676389 w 1444646"/>
                  <a:gd name="connsiteY1379" fmla="*/ 943923 h 1022911"/>
                  <a:gd name="connsiteX1380" fmla="*/ 675187 w 1444646"/>
                  <a:gd name="connsiteY1380" fmla="*/ 942892 h 1022911"/>
                  <a:gd name="connsiteX1381" fmla="*/ 675187 w 1444646"/>
                  <a:gd name="connsiteY1381" fmla="*/ 942892 h 1022911"/>
                  <a:gd name="connsiteX1382" fmla="*/ 658016 w 1444646"/>
                  <a:gd name="connsiteY1382" fmla="*/ 938428 h 1022911"/>
                  <a:gd name="connsiteX1383" fmla="*/ 658016 w 1444646"/>
                  <a:gd name="connsiteY1383" fmla="*/ 938428 h 1022911"/>
                  <a:gd name="connsiteX1384" fmla="*/ 648056 w 1444646"/>
                  <a:gd name="connsiteY1384" fmla="*/ 928468 h 1022911"/>
                  <a:gd name="connsiteX1385" fmla="*/ 648056 w 1444646"/>
                  <a:gd name="connsiteY1385" fmla="*/ 928468 h 1022911"/>
                  <a:gd name="connsiteX1386" fmla="*/ 646339 w 1444646"/>
                  <a:gd name="connsiteY1386" fmla="*/ 926579 h 1022911"/>
                  <a:gd name="connsiteX1387" fmla="*/ 646339 w 1444646"/>
                  <a:gd name="connsiteY1387" fmla="*/ 926579 h 1022911"/>
                  <a:gd name="connsiteX1388" fmla="*/ 643248 w 1444646"/>
                  <a:gd name="connsiteY1388" fmla="*/ 927781 h 1022911"/>
                  <a:gd name="connsiteX1389" fmla="*/ 643248 w 1444646"/>
                  <a:gd name="connsiteY1389" fmla="*/ 927781 h 1022911"/>
                  <a:gd name="connsiteX1390" fmla="*/ 636723 w 1444646"/>
                  <a:gd name="connsiteY1390" fmla="*/ 932589 h 1022911"/>
                  <a:gd name="connsiteX1391" fmla="*/ 636723 w 1444646"/>
                  <a:gd name="connsiteY1391" fmla="*/ 932589 h 1022911"/>
                  <a:gd name="connsiteX1392" fmla="*/ 628481 w 1444646"/>
                  <a:gd name="connsiteY1392" fmla="*/ 943579 h 1022911"/>
                  <a:gd name="connsiteX1393" fmla="*/ 628481 w 1444646"/>
                  <a:gd name="connsiteY1393" fmla="*/ 943579 h 1022911"/>
                  <a:gd name="connsiteX1394" fmla="*/ 623329 w 1444646"/>
                  <a:gd name="connsiteY1394" fmla="*/ 945125 h 1022911"/>
                  <a:gd name="connsiteX1395" fmla="*/ 623329 w 1444646"/>
                  <a:gd name="connsiteY1395" fmla="*/ 945125 h 1022911"/>
                  <a:gd name="connsiteX1396" fmla="*/ 618521 w 1444646"/>
                  <a:gd name="connsiteY1396" fmla="*/ 943579 h 1022911"/>
                  <a:gd name="connsiteX1397" fmla="*/ 618521 w 1444646"/>
                  <a:gd name="connsiteY1397" fmla="*/ 943579 h 1022911"/>
                  <a:gd name="connsiteX1398" fmla="*/ 617491 w 1444646"/>
                  <a:gd name="connsiteY1398" fmla="*/ 943236 h 1022911"/>
                  <a:gd name="connsiteX1399" fmla="*/ 617491 w 1444646"/>
                  <a:gd name="connsiteY1399" fmla="*/ 943236 h 1022911"/>
                  <a:gd name="connsiteX1400" fmla="*/ 616632 w 1444646"/>
                  <a:gd name="connsiteY1400" fmla="*/ 945296 h 1022911"/>
                  <a:gd name="connsiteX1401" fmla="*/ 616632 w 1444646"/>
                  <a:gd name="connsiteY1401" fmla="*/ 945296 h 1022911"/>
                  <a:gd name="connsiteX1402" fmla="*/ 610965 w 1444646"/>
                  <a:gd name="connsiteY1402" fmla="*/ 949074 h 1022911"/>
                  <a:gd name="connsiteX1403" fmla="*/ 610965 w 1444646"/>
                  <a:gd name="connsiteY1403" fmla="*/ 949074 h 1022911"/>
                  <a:gd name="connsiteX1404" fmla="*/ 604612 w 1444646"/>
                  <a:gd name="connsiteY1404" fmla="*/ 948216 h 1022911"/>
                  <a:gd name="connsiteX1405" fmla="*/ 604612 w 1444646"/>
                  <a:gd name="connsiteY1405" fmla="*/ 948216 h 1022911"/>
                  <a:gd name="connsiteX1406" fmla="*/ 603753 w 1444646"/>
                  <a:gd name="connsiteY1406" fmla="*/ 948216 h 1022911"/>
                  <a:gd name="connsiteX1407" fmla="*/ 603753 w 1444646"/>
                  <a:gd name="connsiteY1407" fmla="*/ 948216 h 1022911"/>
                  <a:gd name="connsiteX1408" fmla="*/ 601178 w 1444646"/>
                  <a:gd name="connsiteY1408" fmla="*/ 950104 h 1022911"/>
                  <a:gd name="connsiteX1409" fmla="*/ 601178 w 1444646"/>
                  <a:gd name="connsiteY1409" fmla="*/ 950104 h 1022911"/>
                  <a:gd name="connsiteX1410" fmla="*/ 598259 w 1444646"/>
                  <a:gd name="connsiteY1410" fmla="*/ 951650 h 1022911"/>
                  <a:gd name="connsiteX1411" fmla="*/ 598259 w 1444646"/>
                  <a:gd name="connsiteY1411" fmla="*/ 951650 h 1022911"/>
                  <a:gd name="connsiteX1412" fmla="*/ 593451 w 1444646"/>
                  <a:gd name="connsiteY1412" fmla="*/ 946327 h 1022911"/>
                  <a:gd name="connsiteX1413" fmla="*/ 593451 w 1444646"/>
                  <a:gd name="connsiteY1413" fmla="*/ 946327 h 1022911"/>
                  <a:gd name="connsiteX1414" fmla="*/ 592764 w 1444646"/>
                  <a:gd name="connsiteY1414" fmla="*/ 945125 h 1022911"/>
                  <a:gd name="connsiteX1415" fmla="*/ 592764 w 1444646"/>
                  <a:gd name="connsiteY1415" fmla="*/ 945125 h 1022911"/>
                  <a:gd name="connsiteX1416" fmla="*/ 590531 w 1444646"/>
                  <a:gd name="connsiteY1416" fmla="*/ 945983 h 1022911"/>
                  <a:gd name="connsiteX1417" fmla="*/ 590531 w 1444646"/>
                  <a:gd name="connsiteY1417" fmla="*/ 945983 h 1022911"/>
                  <a:gd name="connsiteX1418" fmla="*/ 585208 w 1444646"/>
                  <a:gd name="connsiteY1418" fmla="*/ 949246 h 1022911"/>
                  <a:gd name="connsiteX1419" fmla="*/ 585208 w 1444646"/>
                  <a:gd name="connsiteY1419" fmla="*/ 949246 h 1022911"/>
                  <a:gd name="connsiteX1420" fmla="*/ 584006 w 1444646"/>
                  <a:gd name="connsiteY1420" fmla="*/ 949418 h 1022911"/>
                  <a:gd name="connsiteX1421" fmla="*/ 584006 w 1444646"/>
                  <a:gd name="connsiteY1421" fmla="*/ 949418 h 1022911"/>
                  <a:gd name="connsiteX1422" fmla="*/ 577137 w 1444646"/>
                  <a:gd name="connsiteY1422" fmla="*/ 944438 h 1022911"/>
                  <a:gd name="connsiteX1423" fmla="*/ 577137 w 1444646"/>
                  <a:gd name="connsiteY1423" fmla="*/ 944438 h 1022911"/>
                  <a:gd name="connsiteX1424" fmla="*/ 575936 w 1444646"/>
                  <a:gd name="connsiteY1424" fmla="*/ 944094 h 1022911"/>
                  <a:gd name="connsiteX1425" fmla="*/ 575936 w 1444646"/>
                  <a:gd name="connsiteY1425" fmla="*/ 944094 h 1022911"/>
                  <a:gd name="connsiteX1426" fmla="*/ 574733 w 1444646"/>
                  <a:gd name="connsiteY1426" fmla="*/ 944953 h 1022911"/>
                  <a:gd name="connsiteX1427" fmla="*/ 574733 w 1444646"/>
                  <a:gd name="connsiteY1427" fmla="*/ 944953 h 1022911"/>
                  <a:gd name="connsiteX1428" fmla="*/ 567521 w 1444646"/>
                  <a:gd name="connsiteY1428" fmla="*/ 951822 h 1022911"/>
                  <a:gd name="connsiteX1429" fmla="*/ 567521 w 1444646"/>
                  <a:gd name="connsiteY1429" fmla="*/ 951822 h 1022911"/>
                  <a:gd name="connsiteX1430" fmla="*/ 562198 w 1444646"/>
                  <a:gd name="connsiteY1430" fmla="*/ 954226 h 1022911"/>
                  <a:gd name="connsiteX1431" fmla="*/ 562198 w 1444646"/>
                  <a:gd name="connsiteY1431" fmla="*/ 954226 h 1022911"/>
                  <a:gd name="connsiteX1432" fmla="*/ 556875 w 1444646"/>
                  <a:gd name="connsiteY1432" fmla="*/ 951478 h 1022911"/>
                  <a:gd name="connsiteX1433" fmla="*/ 556875 w 1444646"/>
                  <a:gd name="connsiteY1433" fmla="*/ 951478 h 1022911"/>
                  <a:gd name="connsiteX1434" fmla="*/ 556016 w 1444646"/>
                  <a:gd name="connsiteY1434" fmla="*/ 951135 h 1022911"/>
                  <a:gd name="connsiteX1435" fmla="*/ 556016 w 1444646"/>
                  <a:gd name="connsiteY1435" fmla="*/ 951135 h 1022911"/>
                  <a:gd name="connsiteX1436" fmla="*/ 554471 w 1444646"/>
                  <a:gd name="connsiteY1436" fmla="*/ 950791 h 1022911"/>
                  <a:gd name="connsiteX1437" fmla="*/ 554471 w 1444646"/>
                  <a:gd name="connsiteY1437" fmla="*/ 950791 h 1022911"/>
                  <a:gd name="connsiteX1438" fmla="*/ 551895 w 1444646"/>
                  <a:gd name="connsiteY1438" fmla="*/ 952165 h 1022911"/>
                  <a:gd name="connsiteX1439" fmla="*/ 551895 w 1444646"/>
                  <a:gd name="connsiteY1439" fmla="*/ 952165 h 1022911"/>
                  <a:gd name="connsiteX1440" fmla="*/ 548461 w 1444646"/>
                  <a:gd name="connsiteY1440" fmla="*/ 960236 h 1022911"/>
                  <a:gd name="connsiteX1441" fmla="*/ 548461 w 1444646"/>
                  <a:gd name="connsiteY1441" fmla="*/ 960236 h 1022911"/>
                  <a:gd name="connsiteX1442" fmla="*/ 548633 w 1444646"/>
                  <a:gd name="connsiteY1442" fmla="*/ 962125 h 1022911"/>
                  <a:gd name="connsiteX1443" fmla="*/ 548633 w 1444646"/>
                  <a:gd name="connsiteY1443" fmla="*/ 962125 h 1022911"/>
                  <a:gd name="connsiteX1444" fmla="*/ 548976 w 1444646"/>
                  <a:gd name="connsiteY1444" fmla="*/ 970367 h 1022911"/>
                  <a:gd name="connsiteX1445" fmla="*/ 548976 w 1444646"/>
                  <a:gd name="connsiteY1445" fmla="*/ 970367 h 1022911"/>
                  <a:gd name="connsiteX1446" fmla="*/ 548633 w 1444646"/>
                  <a:gd name="connsiteY1446" fmla="*/ 976549 h 1022911"/>
                  <a:gd name="connsiteX1447" fmla="*/ 548633 w 1444646"/>
                  <a:gd name="connsiteY1447" fmla="*/ 976549 h 1022911"/>
                  <a:gd name="connsiteX1448" fmla="*/ 548461 w 1444646"/>
                  <a:gd name="connsiteY1448" fmla="*/ 978266 h 1022911"/>
                  <a:gd name="connsiteX1449" fmla="*/ 548461 w 1444646"/>
                  <a:gd name="connsiteY1449" fmla="*/ 978266 h 1022911"/>
                  <a:gd name="connsiteX1450" fmla="*/ 549663 w 1444646"/>
                  <a:gd name="connsiteY1450" fmla="*/ 981872 h 1022911"/>
                  <a:gd name="connsiteX1451" fmla="*/ 549663 w 1444646"/>
                  <a:gd name="connsiteY1451" fmla="*/ 981872 h 1022911"/>
                  <a:gd name="connsiteX1452" fmla="*/ 552067 w 1444646"/>
                  <a:gd name="connsiteY1452" fmla="*/ 986336 h 1022911"/>
                  <a:gd name="connsiteX1453" fmla="*/ 552067 w 1444646"/>
                  <a:gd name="connsiteY1453" fmla="*/ 986336 h 1022911"/>
                  <a:gd name="connsiteX1454" fmla="*/ 546057 w 1444646"/>
                  <a:gd name="connsiteY1454" fmla="*/ 991831 h 1022911"/>
                  <a:gd name="connsiteX1455" fmla="*/ 546057 w 1444646"/>
                  <a:gd name="connsiteY1455" fmla="*/ 991831 h 1022911"/>
                  <a:gd name="connsiteX1456" fmla="*/ 545370 w 1444646"/>
                  <a:gd name="connsiteY1456" fmla="*/ 991831 h 1022911"/>
                  <a:gd name="connsiteX1457" fmla="*/ 545370 w 1444646"/>
                  <a:gd name="connsiteY1457" fmla="*/ 991831 h 1022911"/>
                  <a:gd name="connsiteX1458" fmla="*/ 539703 w 1444646"/>
                  <a:gd name="connsiteY1458" fmla="*/ 990629 h 1022911"/>
                  <a:gd name="connsiteX1459" fmla="*/ 539703 w 1444646"/>
                  <a:gd name="connsiteY1459" fmla="*/ 990629 h 1022911"/>
                  <a:gd name="connsiteX1460" fmla="*/ 533522 w 1444646"/>
                  <a:gd name="connsiteY1460" fmla="*/ 986508 h 1022911"/>
                  <a:gd name="connsiteX1461" fmla="*/ 533522 w 1444646"/>
                  <a:gd name="connsiteY1461" fmla="*/ 986508 h 1022911"/>
                  <a:gd name="connsiteX1462" fmla="*/ 530774 w 1444646"/>
                  <a:gd name="connsiteY1462" fmla="*/ 982387 h 1022911"/>
                  <a:gd name="connsiteX1463" fmla="*/ 530774 w 1444646"/>
                  <a:gd name="connsiteY1463" fmla="*/ 982387 h 1022911"/>
                  <a:gd name="connsiteX1464" fmla="*/ 532148 w 1444646"/>
                  <a:gd name="connsiteY1464" fmla="*/ 978781 h 1022911"/>
                  <a:gd name="connsiteX1465" fmla="*/ 532148 w 1444646"/>
                  <a:gd name="connsiteY1465" fmla="*/ 978781 h 1022911"/>
                  <a:gd name="connsiteX1466" fmla="*/ 536612 w 1444646"/>
                  <a:gd name="connsiteY1466" fmla="*/ 969680 h 1022911"/>
                  <a:gd name="connsiteX1467" fmla="*/ 536612 w 1444646"/>
                  <a:gd name="connsiteY1467" fmla="*/ 969680 h 1022911"/>
                  <a:gd name="connsiteX1468" fmla="*/ 537299 w 1444646"/>
                  <a:gd name="connsiteY1468" fmla="*/ 968650 h 1022911"/>
                  <a:gd name="connsiteX1469" fmla="*/ 537299 w 1444646"/>
                  <a:gd name="connsiteY1469" fmla="*/ 968650 h 1022911"/>
                  <a:gd name="connsiteX1470" fmla="*/ 536269 w 1444646"/>
                  <a:gd name="connsiteY1470" fmla="*/ 968135 h 1022911"/>
                  <a:gd name="connsiteX1471" fmla="*/ 536269 w 1444646"/>
                  <a:gd name="connsiteY1471" fmla="*/ 968135 h 1022911"/>
                  <a:gd name="connsiteX1472" fmla="*/ 533693 w 1444646"/>
                  <a:gd name="connsiteY1472" fmla="*/ 971397 h 1022911"/>
                  <a:gd name="connsiteX1473" fmla="*/ 533693 w 1444646"/>
                  <a:gd name="connsiteY1473" fmla="*/ 971397 h 1022911"/>
                  <a:gd name="connsiteX1474" fmla="*/ 524764 w 1444646"/>
                  <a:gd name="connsiteY1474" fmla="*/ 978953 h 1022911"/>
                  <a:gd name="connsiteX1475" fmla="*/ 524764 w 1444646"/>
                  <a:gd name="connsiteY1475" fmla="*/ 978953 h 1022911"/>
                  <a:gd name="connsiteX1476" fmla="*/ 518239 w 1444646"/>
                  <a:gd name="connsiteY1476" fmla="*/ 982215 h 1022911"/>
                  <a:gd name="connsiteX1477" fmla="*/ 518239 w 1444646"/>
                  <a:gd name="connsiteY1477" fmla="*/ 982215 h 1022911"/>
                  <a:gd name="connsiteX1478" fmla="*/ 512744 w 1444646"/>
                  <a:gd name="connsiteY1478" fmla="*/ 979811 h 1022911"/>
                  <a:gd name="connsiteX1479" fmla="*/ 512744 w 1444646"/>
                  <a:gd name="connsiteY1479" fmla="*/ 979811 h 1022911"/>
                  <a:gd name="connsiteX1480" fmla="*/ 506906 w 1444646"/>
                  <a:gd name="connsiteY1480" fmla="*/ 973973 h 1022911"/>
                  <a:gd name="connsiteX1481" fmla="*/ 506906 w 1444646"/>
                  <a:gd name="connsiteY1481" fmla="*/ 973973 h 1022911"/>
                  <a:gd name="connsiteX1482" fmla="*/ 505189 w 1444646"/>
                  <a:gd name="connsiteY1482" fmla="*/ 967791 h 1022911"/>
                  <a:gd name="connsiteX1483" fmla="*/ 505189 w 1444646"/>
                  <a:gd name="connsiteY1483" fmla="*/ 967791 h 1022911"/>
                  <a:gd name="connsiteX1484" fmla="*/ 505189 w 1444646"/>
                  <a:gd name="connsiteY1484" fmla="*/ 964872 h 1022911"/>
                  <a:gd name="connsiteX1485" fmla="*/ 505189 w 1444646"/>
                  <a:gd name="connsiteY1485" fmla="*/ 964872 h 1022911"/>
                  <a:gd name="connsiteX1486" fmla="*/ 505189 w 1444646"/>
                  <a:gd name="connsiteY1486" fmla="*/ 963842 h 1022911"/>
                  <a:gd name="connsiteX1487" fmla="*/ 505189 w 1444646"/>
                  <a:gd name="connsiteY1487" fmla="*/ 963842 h 1022911"/>
                  <a:gd name="connsiteX1488" fmla="*/ 505017 w 1444646"/>
                  <a:gd name="connsiteY1488" fmla="*/ 962640 h 1022911"/>
                  <a:gd name="connsiteX1489" fmla="*/ 505017 w 1444646"/>
                  <a:gd name="connsiteY1489" fmla="*/ 962640 h 1022911"/>
                  <a:gd name="connsiteX1490" fmla="*/ 501754 w 1444646"/>
                  <a:gd name="connsiteY1490" fmla="*/ 961781 h 1022911"/>
                  <a:gd name="connsiteX1491" fmla="*/ 501754 w 1444646"/>
                  <a:gd name="connsiteY1491" fmla="*/ 961781 h 1022911"/>
                  <a:gd name="connsiteX1492" fmla="*/ 485441 w 1444646"/>
                  <a:gd name="connsiteY1492" fmla="*/ 956286 h 1022911"/>
                  <a:gd name="connsiteX1493" fmla="*/ 485441 w 1444646"/>
                  <a:gd name="connsiteY1493" fmla="*/ 956286 h 1022911"/>
                  <a:gd name="connsiteX1494" fmla="*/ 486987 w 1444646"/>
                  <a:gd name="connsiteY1494" fmla="*/ 953195 h 1022911"/>
                  <a:gd name="connsiteX1495" fmla="*/ 486987 w 1444646"/>
                  <a:gd name="connsiteY1495" fmla="*/ 953195 h 1022911"/>
                  <a:gd name="connsiteX1496" fmla="*/ 489734 w 1444646"/>
                  <a:gd name="connsiteY1496" fmla="*/ 944609 h 1022911"/>
                  <a:gd name="connsiteX1497" fmla="*/ 489734 w 1444646"/>
                  <a:gd name="connsiteY1497" fmla="*/ 944609 h 1022911"/>
                  <a:gd name="connsiteX1498" fmla="*/ 494714 w 1444646"/>
                  <a:gd name="connsiteY1498" fmla="*/ 932589 h 1022911"/>
                  <a:gd name="connsiteX1499" fmla="*/ 494714 w 1444646"/>
                  <a:gd name="connsiteY1499" fmla="*/ 932589 h 1022911"/>
                  <a:gd name="connsiteX1500" fmla="*/ 495401 w 1444646"/>
                  <a:gd name="connsiteY1500" fmla="*/ 929842 h 1022911"/>
                  <a:gd name="connsiteX1501" fmla="*/ 495401 w 1444646"/>
                  <a:gd name="connsiteY1501" fmla="*/ 929842 h 1022911"/>
                  <a:gd name="connsiteX1502" fmla="*/ 492482 w 1444646"/>
                  <a:gd name="connsiteY1502" fmla="*/ 926236 h 1022911"/>
                  <a:gd name="connsiteX1503" fmla="*/ 492482 w 1444646"/>
                  <a:gd name="connsiteY1503" fmla="*/ 926236 h 1022911"/>
                  <a:gd name="connsiteX1504" fmla="*/ 482350 w 1444646"/>
                  <a:gd name="connsiteY1504" fmla="*/ 918337 h 1022911"/>
                  <a:gd name="connsiteX1505" fmla="*/ 482350 w 1444646"/>
                  <a:gd name="connsiteY1505" fmla="*/ 918337 h 1022911"/>
                  <a:gd name="connsiteX1506" fmla="*/ 482865 w 1444646"/>
                  <a:gd name="connsiteY1506" fmla="*/ 915418 h 1022911"/>
                  <a:gd name="connsiteX1507" fmla="*/ 482865 w 1444646"/>
                  <a:gd name="connsiteY1507" fmla="*/ 915418 h 1022911"/>
                  <a:gd name="connsiteX1508" fmla="*/ 483724 w 1444646"/>
                  <a:gd name="connsiteY1508" fmla="*/ 910095 h 1022911"/>
                  <a:gd name="connsiteX1509" fmla="*/ 483724 w 1444646"/>
                  <a:gd name="connsiteY1509" fmla="*/ 910095 h 1022911"/>
                  <a:gd name="connsiteX1510" fmla="*/ 482522 w 1444646"/>
                  <a:gd name="connsiteY1510" fmla="*/ 905630 h 1022911"/>
                  <a:gd name="connsiteX1511" fmla="*/ 482522 w 1444646"/>
                  <a:gd name="connsiteY1511" fmla="*/ 905630 h 1022911"/>
                  <a:gd name="connsiteX1512" fmla="*/ 482007 w 1444646"/>
                  <a:gd name="connsiteY1512" fmla="*/ 903226 h 1022911"/>
                  <a:gd name="connsiteX1513" fmla="*/ 482007 w 1444646"/>
                  <a:gd name="connsiteY1513" fmla="*/ 903226 h 1022911"/>
                  <a:gd name="connsiteX1514" fmla="*/ 483552 w 1444646"/>
                  <a:gd name="connsiteY1514" fmla="*/ 896357 h 1022911"/>
                  <a:gd name="connsiteX1515" fmla="*/ 483552 w 1444646"/>
                  <a:gd name="connsiteY1515" fmla="*/ 896357 h 1022911"/>
                  <a:gd name="connsiteX1516" fmla="*/ 476855 w 1444646"/>
                  <a:gd name="connsiteY1516" fmla="*/ 894468 h 1022911"/>
                  <a:gd name="connsiteX1517" fmla="*/ 476855 w 1444646"/>
                  <a:gd name="connsiteY1517" fmla="*/ 894468 h 1022911"/>
                  <a:gd name="connsiteX1518" fmla="*/ 466037 w 1444646"/>
                  <a:gd name="connsiteY1518" fmla="*/ 899620 h 1022911"/>
                  <a:gd name="connsiteX1519" fmla="*/ 466037 w 1444646"/>
                  <a:gd name="connsiteY1519" fmla="*/ 899620 h 1022911"/>
                  <a:gd name="connsiteX1520" fmla="*/ 460542 w 1444646"/>
                  <a:gd name="connsiteY1520" fmla="*/ 904771 h 1022911"/>
                  <a:gd name="connsiteX1521" fmla="*/ 460542 w 1444646"/>
                  <a:gd name="connsiteY1521" fmla="*/ 904771 h 1022911"/>
                  <a:gd name="connsiteX1522" fmla="*/ 456593 w 1444646"/>
                  <a:gd name="connsiteY1522" fmla="*/ 902024 h 1022911"/>
                  <a:gd name="connsiteX1523" fmla="*/ 456593 w 1444646"/>
                  <a:gd name="connsiteY1523" fmla="*/ 902024 h 1022911"/>
                  <a:gd name="connsiteX1524" fmla="*/ 455047 w 1444646"/>
                  <a:gd name="connsiteY1524" fmla="*/ 897216 h 1022911"/>
                  <a:gd name="connsiteX1525" fmla="*/ 455047 w 1444646"/>
                  <a:gd name="connsiteY1525" fmla="*/ 897216 h 1022911"/>
                  <a:gd name="connsiteX1526" fmla="*/ 459169 w 1444646"/>
                  <a:gd name="connsiteY1526" fmla="*/ 888974 h 1022911"/>
                  <a:gd name="connsiteX1527" fmla="*/ 459169 w 1444646"/>
                  <a:gd name="connsiteY1527" fmla="*/ 888974 h 1022911"/>
                  <a:gd name="connsiteX1528" fmla="*/ 459340 w 1444646"/>
                  <a:gd name="connsiteY1528" fmla="*/ 888630 h 1022911"/>
                  <a:gd name="connsiteX1529" fmla="*/ 459340 w 1444646"/>
                  <a:gd name="connsiteY1529" fmla="*/ 888630 h 1022911"/>
                  <a:gd name="connsiteX1530" fmla="*/ 456078 w 1444646"/>
                  <a:gd name="connsiteY1530" fmla="*/ 881075 h 1022911"/>
                  <a:gd name="connsiteX1531" fmla="*/ 456078 w 1444646"/>
                  <a:gd name="connsiteY1531" fmla="*/ 881075 h 1022911"/>
                  <a:gd name="connsiteX1532" fmla="*/ 455734 w 1444646"/>
                  <a:gd name="connsiteY1532" fmla="*/ 879014 h 1022911"/>
                  <a:gd name="connsiteX1533" fmla="*/ 455734 w 1444646"/>
                  <a:gd name="connsiteY1533" fmla="*/ 879014 h 1022911"/>
                  <a:gd name="connsiteX1534" fmla="*/ 462088 w 1444646"/>
                  <a:gd name="connsiteY1534" fmla="*/ 870085 h 1022911"/>
                  <a:gd name="connsiteX1535" fmla="*/ 462088 w 1444646"/>
                  <a:gd name="connsiteY1535" fmla="*/ 870085 h 1022911"/>
                  <a:gd name="connsiteX1536" fmla="*/ 464664 w 1444646"/>
                  <a:gd name="connsiteY1536" fmla="*/ 863388 h 1022911"/>
                  <a:gd name="connsiteX1537" fmla="*/ 464664 w 1444646"/>
                  <a:gd name="connsiteY1537" fmla="*/ 863388 h 1022911"/>
                  <a:gd name="connsiteX1538" fmla="*/ 469472 w 1444646"/>
                  <a:gd name="connsiteY1538" fmla="*/ 854802 h 1022911"/>
                  <a:gd name="connsiteX1539" fmla="*/ 469472 w 1444646"/>
                  <a:gd name="connsiteY1539" fmla="*/ 854802 h 1022911"/>
                  <a:gd name="connsiteX1540" fmla="*/ 471532 w 1444646"/>
                  <a:gd name="connsiteY1540" fmla="*/ 855145 h 1022911"/>
                  <a:gd name="connsiteX1541" fmla="*/ 471532 w 1444646"/>
                  <a:gd name="connsiteY1541" fmla="*/ 855145 h 1022911"/>
                  <a:gd name="connsiteX1542" fmla="*/ 472906 w 1444646"/>
                  <a:gd name="connsiteY1542" fmla="*/ 855489 h 1022911"/>
                  <a:gd name="connsiteX1543" fmla="*/ 472906 w 1444646"/>
                  <a:gd name="connsiteY1543" fmla="*/ 855489 h 1022911"/>
                  <a:gd name="connsiteX1544" fmla="*/ 473078 w 1444646"/>
                  <a:gd name="connsiteY1544" fmla="*/ 854630 h 1022911"/>
                  <a:gd name="connsiteX1545" fmla="*/ 473078 w 1444646"/>
                  <a:gd name="connsiteY1545" fmla="*/ 854630 h 1022911"/>
                  <a:gd name="connsiteX1546" fmla="*/ 477370 w 1444646"/>
                  <a:gd name="connsiteY1546" fmla="*/ 846560 h 1022911"/>
                  <a:gd name="connsiteX1547" fmla="*/ 477370 w 1444646"/>
                  <a:gd name="connsiteY1547" fmla="*/ 846560 h 1022911"/>
                  <a:gd name="connsiteX1548" fmla="*/ 487674 w 1444646"/>
                  <a:gd name="connsiteY1548" fmla="*/ 840721 h 1022911"/>
                  <a:gd name="connsiteX1549" fmla="*/ 487674 w 1444646"/>
                  <a:gd name="connsiteY1549" fmla="*/ 840721 h 1022911"/>
                  <a:gd name="connsiteX1550" fmla="*/ 488875 w 1444646"/>
                  <a:gd name="connsiteY1550" fmla="*/ 840034 h 1022911"/>
                  <a:gd name="connsiteX1551" fmla="*/ 488875 w 1444646"/>
                  <a:gd name="connsiteY1551" fmla="*/ 840034 h 1022911"/>
                  <a:gd name="connsiteX1552" fmla="*/ 487845 w 1444646"/>
                  <a:gd name="connsiteY1552" fmla="*/ 836772 h 1022911"/>
                  <a:gd name="connsiteX1553" fmla="*/ 487845 w 1444646"/>
                  <a:gd name="connsiteY1553" fmla="*/ 836772 h 1022911"/>
                  <a:gd name="connsiteX1554" fmla="*/ 487502 w 1444646"/>
                  <a:gd name="connsiteY1554" fmla="*/ 834368 h 1022911"/>
                  <a:gd name="connsiteX1555" fmla="*/ 487502 w 1444646"/>
                  <a:gd name="connsiteY1555" fmla="*/ 834368 h 1022911"/>
                  <a:gd name="connsiteX1556" fmla="*/ 493855 w 1444646"/>
                  <a:gd name="connsiteY1556" fmla="*/ 828358 h 1022911"/>
                  <a:gd name="connsiteX1557" fmla="*/ 493855 w 1444646"/>
                  <a:gd name="connsiteY1557" fmla="*/ 828358 h 1022911"/>
                  <a:gd name="connsiteX1558" fmla="*/ 494370 w 1444646"/>
                  <a:gd name="connsiteY1558" fmla="*/ 828358 h 1022911"/>
                  <a:gd name="connsiteX1559" fmla="*/ 494370 w 1444646"/>
                  <a:gd name="connsiteY1559" fmla="*/ 828358 h 1022911"/>
                  <a:gd name="connsiteX1560" fmla="*/ 494714 w 1444646"/>
                  <a:gd name="connsiteY1560" fmla="*/ 827156 h 1022911"/>
                  <a:gd name="connsiteX1561" fmla="*/ 494714 w 1444646"/>
                  <a:gd name="connsiteY1561" fmla="*/ 827156 h 1022911"/>
                  <a:gd name="connsiteX1562" fmla="*/ 496259 w 1444646"/>
                  <a:gd name="connsiteY1562" fmla="*/ 819600 h 1022911"/>
                  <a:gd name="connsiteX1563" fmla="*/ 496259 w 1444646"/>
                  <a:gd name="connsiteY1563" fmla="*/ 819600 h 1022911"/>
                  <a:gd name="connsiteX1564" fmla="*/ 500037 w 1444646"/>
                  <a:gd name="connsiteY1564" fmla="*/ 797106 h 1022911"/>
                  <a:gd name="connsiteX1565" fmla="*/ 500037 w 1444646"/>
                  <a:gd name="connsiteY1565" fmla="*/ 797106 h 1022911"/>
                  <a:gd name="connsiteX1566" fmla="*/ 500380 w 1444646"/>
                  <a:gd name="connsiteY1566" fmla="*/ 793156 h 1022911"/>
                  <a:gd name="connsiteX1567" fmla="*/ 500380 w 1444646"/>
                  <a:gd name="connsiteY1567" fmla="*/ 793156 h 1022911"/>
                  <a:gd name="connsiteX1568" fmla="*/ 500037 w 1444646"/>
                  <a:gd name="connsiteY1568" fmla="*/ 790924 h 1022911"/>
                  <a:gd name="connsiteX1569" fmla="*/ 500037 w 1444646"/>
                  <a:gd name="connsiteY1569" fmla="*/ 790924 h 1022911"/>
                  <a:gd name="connsiteX1570" fmla="*/ 500037 w 1444646"/>
                  <a:gd name="connsiteY1570" fmla="*/ 790924 h 1022911"/>
                  <a:gd name="connsiteX1571" fmla="*/ 496603 w 1444646"/>
                  <a:gd name="connsiteY1571" fmla="*/ 790752 h 1022911"/>
                  <a:gd name="connsiteX1572" fmla="*/ 496603 w 1444646"/>
                  <a:gd name="connsiteY1572" fmla="*/ 790752 h 1022911"/>
                  <a:gd name="connsiteX1573" fmla="*/ 489906 w 1444646"/>
                  <a:gd name="connsiteY1573" fmla="*/ 776843 h 1022911"/>
                  <a:gd name="connsiteX1574" fmla="*/ 489906 w 1444646"/>
                  <a:gd name="connsiteY1574" fmla="*/ 776843 h 1022911"/>
                  <a:gd name="connsiteX1575" fmla="*/ 490078 w 1444646"/>
                  <a:gd name="connsiteY1575" fmla="*/ 773237 h 1022911"/>
                  <a:gd name="connsiteX1576" fmla="*/ 490078 w 1444646"/>
                  <a:gd name="connsiteY1576" fmla="*/ 773237 h 1022911"/>
                  <a:gd name="connsiteX1577" fmla="*/ 490078 w 1444646"/>
                  <a:gd name="connsiteY1577" fmla="*/ 772378 h 1022911"/>
                  <a:gd name="connsiteX1578" fmla="*/ 490078 w 1444646"/>
                  <a:gd name="connsiteY1578" fmla="*/ 772378 h 1022911"/>
                  <a:gd name="connsiteX1579" fmla="*/ 485098 w 1444646"/>
                  <a:gd name="connsiteY1579" fmla="*/ 761217 h 1022911"/>
                  <a:gd name="connsiteX1580" fmla="*/ 485098 w 1444646"/>
                  <a:gd name="connsiteY1580" fmla="*/ 761217 h 1022911"/>
                  <a:gd name="connsiteX1581" fmla="*/ 484582 w 1444646"/>
                  <a:gd name="connsiteY1581" fmla="*/ 761904 h 1022911"/>
                  <a:gd name="connsiteX1582" fmla="*/ 484582 w 1444646"/>
                  <a:gd name="connsiteY1582" fmla="*/ 761904 h 1022911"/>
                  <a:gd name="connsiteX1583" fmla="*/ 478744 w 1444646"/>
                  <a:gd name="connsiteY1583" fmla="*/ 765338 h 1022911"/>
                  <a:gd name="connsiteX1584" fmla="*/ 478744 w 1444646"/>
                  <a:gd name="connsiteY1584" fmla="*/ 765338 h 1022911"/>
                  <a:gd name="connsiteX1585" fmla="*/ 475482 w 1444646"/>
                  <a:gd name="connsiteY1585" fmla="*/ 769116 h 1022911"/>
                  <a:gd name="connsiteX1586" fmla="*/ 475482 w 1444646"/>
                  <a:gd name="connsiteY1586" fmla="*/ 769116 h 1022911"/>
                  <a:gd name="connsiteX1587" fmla="*/ 475653 w 1444646"/>
                  <a:gd name="connsiteY1587" fmla="*/ 772207 h 1022911"/>
                  <a:gd name="connsiteX1588" fmla="*/ 475653 w 1444646"/>
                  <a:gd name="connsiteY1588" fmla="*/ 772207 h 1022911"/>
                  <a:gd name="connsiteX1589" fmla="*/ 475653 w 1444646"/>
                  <a:gd name="connsiteY1589" fmla="*/ 773237 h 1022911"/>
                  <a:gd name="connsiteX1590" fmla="*/ 475653 w 1444646"/>
                  <a:gd name="connsiteY1590" fmla="*/ 773237 h 1022911"/>
                  <a:gd name="connsiteX1591" fmla="*/ 469987 w 1444646"/>
                  <a:gd name="connsiteY1591" fmla="*/ 779934 h 1022911"/>
                  <a:gd name="connsiteX1592" fmla="*/ 469987 w 1444646"/>
                  <a:gd name="connsiteY1592" fmla="*/ 779934 h 1022911"/>
                  <a:gd name="connsiteX1593" fmla="*/ 463633 w 1444646"/>
                  <a:gd name="connsiteY1593" fmla="*/ 781479 h 1022911"/>
                  <a:gd name="connsiteX1594" fmla="*/ 463633 w 1444646"/>
                  <a:gd name="connsiteY1594" fmla="*/ 781479 h 1022911"/>
                  <a:gd name="connsiteX1595" fmla="*/ 460714 w 1444646"/>
                  <a:gd name="connsiteY1595" fmla="*/ 782166 h 1022911"/>
                  <a:gd name="connsiteX1596" fmla="*/ 460714 w 1444646"/>
                  <a:gd name="connsiteY1596" fmla="*/ 782166 h 1022911"/>
                  <a:gd name="connsiteX1597" fmla="*/ 456421 w 1444646"/>
                  <a:gd name="connsiteY1597" fmla="*/ 779419 h 1022911"/>
                  <a:gd name="connsiteX1598" fmla="*/ 456421 w 1444646"/>
                  <a:gd name="connsiteY1598" fmla="*/ 779419 h 1022911"/>
                  <a:gd name="connsiteX1599" fmla="*/ 451957 w 1444646"/>
                  <a:gd name="connsiteY1599" fmla="*/ 774782 h 1022911"/>
                  <a:gd name="connsiteX1600" fmla="*/ 451957 w 1444646"/>
                  <a:gd name="connsiteY1600" fmla="*/ 774782 h 1022911"/>
                  <a:gd name="connsiteX1601" fmla="*/ 441482 w 1444646"/>
                  <a:gd name="connsiteY1601" fmla="*/ 768944 h 1022911"/>
                  <a:gd name="connsiteX1602" fmla="*/ 441482 w 1444646"/>
                  <a:gd name="connsiteY1602" fmla="*/ 768944 h 1022911"/>
                  <a:gd name="connsiteX1603" fmla="*/ 431007 w 1444646"/>
                  <a:gd name="connsiteY1603" fmla="*/ 766540 h 1022911"/>
                  <a:gd name="connsiteX1604" fmla="*/ 431007 w 1444646"/>
                  <a:gd name="connsiteY1604" fmla="*/ 766540 h 1022911"/>
                  <a:gd name="connsiteX1605" fmla="*/ 426199 w 1444646"/>
                  <a:gd name="connsiteY1605" fmla="*/ 768085 h 1022911"/>
                  <a:gd name="connsiteX1606" fmla="*/ 426199 w 1444646"/>
                  <a:gd name="connsiteY1606" fmla="*/ 768085 h 1022911"/>
                  <a:gd name="connsiteX1607" fmla="*/ 416755 w 1444646"/>
                  <a:gd name="connsiteY1607" fmla="*/ 775641 h 1022911"/>
                  <a:gd name="connsiteX1608" fmla="*/ 416755 w 1444646"/>
                  <a:gd name="connsiteY1608" fmla="*/ 775641 h 1022911"/>
                  <a:gd name="connsiteX1609" fmla="*/ 399583 w 1444646"/>
                  <a:gd name="connsiteY1609" fmla="*/ 783712 h 1022911"/>
                  <a:gd name="connsiteX1610" fmla="*/ 399583 w 1444646"/>
                  <a:gd name="connsiteY1610" fmla="*/ 783712 h 1022911"/>
                  <a:gd name="connsiteX1611" fmla="*/ 389280 w 1444646"/>
                  <a:gd name="connsiteY1611" fmla="*/ 789035 h 1022911"/>
                  <a:gd name="connsiteX1612" fmla="*/ 389280 w 1444646"/>
                  <a:gd name="connsiteY1612" fmla="*/ 789035 h 1022911"/>
                  <a:gd name="connsiteX1613" fmla="*/ 381210 w 1444646"/>
                  <a:gd name="connsiteY1613" fmla="*/ 801055 h 1022911"/>
                  <a:gd name="connsiteX1614" fmla="*/ 381210 w 1444646"/>
                  <a:gd name="connsiteY1614" fmla="*/ 801055 h 1022911"/>
                  <a:gd name="connsiteX1615" fmla="*/ 367987 w 1444646"/>
                  <a:gd name="connsiteY1615" fmla="*/ 804318 h 1022911"/>
                  <a:gd name="connsiteX1616" fmla="*/ 367987 w 1444646"/>
                  <a:gd name="connsiteY1616" fmla="*/ 804318 h 1022911"/>
                  <a:gd name="connsiteX1617" fmla="*/ 354250 w 1444646"/>
                  <a:gd name="connsiteY1617" fmla="*/ 804146 h 1022911"/>
                  <a:gd name="connsiteX1618" fmla="*/ 354250 w 1444646"/>
                  <a:gd name="connsiteY1618" fmla="*/ 804146 h 1022911"/>
                  <a:gd name="connsiteX1619" fmla="*/ 348068 w 1444646"/>
                  <a:gd name="connsiteY1619" fmla="*/ 804318 h 1022911"/>
                  <a:gd name="connsiteX1620" fmla="*/ 348068 w 1444646"/>
                  <a:gd name="connsiteY1620" fmla="*/ 804318 h 1022911"/>
                  <a:gd name="connsiteX1621" fmla="*/ 346179 w 1444646"/>
                  <a:gd name="connsiteY1621" fmla="*/ 804318 h 1022911"/>
                  <a:gd name="connsiteX1622" fmla="*/ 346179 w 1444646"/>
                  <a:gd name="connsiteY1622" fmla="*/ 804318 h 1022911"/>
                  <a:gd name="connsiteX1623" fmla="*/ 344291 w 1444646"/>
                  <a:gd name="connsiteY1623" fmla="*/ 804318 h 1022911"/>
                  <a:gd name="connsiteX1624" fmla="*/ 344291 w 1444646"/>
                  <a:gd name="connsiteY1624" fmla="*/ 804318 h 1022911"/>
                  <a:gd name="connsiteX1625" fmla="*/ 339139 w 1444646"/>
                  <a:gd name="connsiteY1625" fmla="*/ 802429 h 1022911"/>
                  <a:gd name="connsiteX1626" fmla="*/ 339139 w 1444646"/>
                  <a:gd name="connsiteY1626" fmla="*/ 802429 h 1022911"/>
                  <a:gd name="connsiteX1627" fmla="*/ 338109 w 1444646"/>
                  <a:gd name="connsiteY1627" fmla="*/ 797621 h 1022911"/>
                  <a:gd name="connsiteX1628" fmla="*/ 338109 w 1444646"/>
                  <a:gd name="connsiteY1628" fmla="*/ 797621 h 1022911"/>
                  <a:gd name="connsiteX1629" fmla="*/ 337079 w 1444646"/>
                  <a:gd name="connsiteY1629" fmla="*/ 782510 h 1022911"/>
                  <a:gd name="connsiteX1630" fmla="*/ 337079 w 1444646"/>
                  <a:gd name="connsiteY1630" fmla="*/ 782510 h 1022911"/>
                  <a:gd name="connsiteX1631" fmla="*/ 336735 w 1444646"/>
                  <a:gd name="connsiteY1631" fmla="*/ 781823 h 1022911"/>
                  <a:gd name="connsiteX1632" fmla="*/ 336735 w 1444646"/>
                  <a:gd name="connsiteY1632" fmla="*/ 781823 h 1022911"/>
                  <a:gd name="connsiteX1633" fmla="*/ 336563 w 1444646"/>
                  <a:gd name="connsiteY1633" fmla="*/ 781823 h 1022911"/>
                  <a:gd name="connsiteX1634" fmla="*/ 335877 w 1444646"/>
                  <a:gd name="connsiteY1634" fmla="*/ 781823 h 1022911"/>
                  <a:gd name="connsiteX1635" fmla="*/ 335877 w 1444646"/>
                  <a:gd name="connsiteY1635" fmla="*/ 781823 h 1022911"/>
                  <a:gd name="connsiteX1636" fmla="*/ 334846 w 1444646"/>
                  <a:gd name="connsiteY1636" fmla="*/ 781823 h 1022911"/>
                  <a:gd name="connsiteX1637" fmla="*/ 334846 w 1444646"/>
                  <a:gd name="connsiteY1637" fmla="*/ 781823 h 1022911"/>
                  <a:gd name="connsiteX1638" fmla="*/ 329523 w 1444646"/>
                  <a:gd name="connsiteY1638" fmla="*/ 774267 h 1022911"/>
                  <a:gd name="connsiteX1639" fmla="*/ 329523 w 1444646"/>
                  <a:gd name="connsiteY1639" fmla="*/ 774267 h 1022911"/>
                  <a:gd name="connsiteX1640" fmla="*/ 328493 w 1444646"/>
                  <a:gd name="connsiteY1640" fmla="*/ 763621 h 1022911"/>
                  <a:gd name="connsiteX1641" fmla="*/ 328493 w 1444646"/>
                  <a:gd name="connsiteY1641" fmla="*/ 763621 h 1022911"/>
                  <a:gd name="connsiteX1642" fmla="*/ 325917 w 1444646"/>
                  <a:gd name="connsiteY1642" fmla="*/ 760873 h 1022911"/>
                  <a:gd name="connsiteX1643" fmla="*/ 325917 w 1444646"/>
                  <a:gd name="connsiteY1643" fmla="*/ 760873 h 1022911"/>
                  <a:gd name="connsiteX1644" fmla="*/ 324887 w 1444646"/>
                  <a:gd name="connsiteY1644" fmla="*/ 761217 h 1022911"/>
                  <a:gd name="connsiteX1645" fmla="*/ 324887 w 1444646"/>
                  <a:gd name="connsiteY1645" fmla="*/ 761217 h 1022911"/>
                  <a:gd name="connsiteX1646" fmla="*/ 316129 w 1444646"/>
                  <a:gd name="connsiteY1646" fmla="*/ 763964 h 1022911"/>
                  <a:gd name="connsiteX1647" fmla="*/ 316129 w 1444646"/>
                  <a:gd name="connsiteY1647" fmla="*/ 763964 h 1022911"/>
                  <a:gd name="connsiteX1648" fmla="*/ 304281 w 1444646"/>
                  <a:gd name="connsiteY1648" fmla="*/ 756581 h 1022911"/>
                  <a:gd name="connsiteX1649" fmla="*/ 304281 w 1444646"/>
                  <a:gd name="connsiteY1649" fmla="*/ 756581 h 1022911"/>
                  <a:gd name="connsiteX1650" fmla="*/ 297756 w 1444646"/>
                  <a:gd name="connsiteY1650" fmla="*/ 755035 h 1022911"/>
                  <a:gd name="connsiteX1651" fmla="*/ 297756 w 1444646"/>
                  <a:gd name="connsiteY1651" fmla="*/ 755035 h 1022911"/>
                  <a:gd name="connsiteX1652" fmla="*/ 287281 w 1444646"/>
                  <a:gd name="connsiteY1652" fmla="*/ 758469 h 1022911"/>
                  <a:gd name="connsiteX1653" fmla="*/ 287281 w 1444646"/>
                  <a:gd name="connsiteY1653" fmla="*/ 758469 h 1022911"/>
                  <a:gd name="connsiteX1654" fmla="*/ 280756 w 1444646"/>
                  <a:gd name="connsiteY1654" fmla="*/ 766197 h 1022911"/>
                  <a:gd name="connsiteX1655" fmla="*/ 280756 w 1444646"/>
                  <a:gd name="connsiteY1655" fmla="*/ 766197 h 1022911"/>
                  <a:gd name="connsiteX1656" fmla="*/ 280927 w 1444646"/>
                  <a:gd name="connsiteY1656" fmla="*/ 770833 h 1022911"/>
                  <a:gd name="connsiteX1657" fmla="*/ 280927 w 1444646"/>
                  <a:gd name="connsiteY1657" fmla="*/ 770833 h 1022911"/>
                  <a:gd name="connsiteX1658" fmla="*/ 271140 w 1444646"/>
                  <a:gd name="connsiteY1658" fmla="*/ 782338 h 1022911"/>
                  <a:gd name="connsiteX1659" fmla="*/ 271140 w 1444646"/>
                  <a:gd name="connsiteY1659" fmla="*/ 782338 h 1022911"/>
                  <a:gd name="connsiteX1660" fmla="*/ 269594 w 1444646"/>
                  <a:gd name="connsiteY1660" fmla="*/ 782338 h 1022911"/>
                  <a:gd name="connsiteX1661" fmla="*/ 269594 w 1444646"/>
                  <a:gd name="connsiteY1661" fmla="*/ 782338 h 1022911"/>
                  <a:gd name="connsiteX1662" fmla="*/ 265473 w 1444646"/>
                  <a:gd name="connsiteY1662" fmla="*/ 779419 h 1022911"/>
                  <a:gd name="connsiteX1663" fmla="*/ 265473 w 1444646"/>
                  <a:gd name="connsiteY1663" fmla="*/ 779419 h 1022911"/>
                  <a:gd name="connsiteX1664" fmla="*/ 265301 w 1444646"/>
                  <a:gd name="connsiteY1664" fmla="*/ 775641 h 1022911"/>
                  <a:gd name="connsiteX1665" fmla="*/ 265301 w 1444646"/>
                  <a:gd name="connsiteY1665" fmla="*/ 775641 h 1022911"/>
                  <a:gd name="connsiteX1666" fmla="*/ 263928 w 1444646"/>
                  <a:gd name="connsiteY1666" fmla="*/ 764308 h 1022911"/>
                  <a:gd name="connsiteX1667" fmla="*/ 263928 w 1444646"/>
                  <a:gd name="connsiteY1667" fmla="*/ 764308 h 1022911"/>
                  <a:gd name="connsiteX1668" fmla="*/ 261524 w 1444646"/>
                  <a:gd name="connsiteY1668" fmla="*/ 762075 h 1022911"/>
                  <a:gd name="connsiteX1669" fmla="*/ 261524 w 1444646"/>
                  <a:gd name="connsiteY1669" fmla="*/ 762075 h 1022911"/>
                  <a:gd name="connsiteX1670" fmla="*/ 259120 w 1444646"/>
                  <a:gd name="connsiteY1670" fmla="*/ 762762 h 1022911"/>
                  <a:gd name="connsiteX1671" fmla="*/ 259120 w 1444646"/>
                  <a:gd name="connsiteY1671" fmla="*/ 762762 h 1022911"/>
                  <a:gd name="connsiteX1672" fmla="*/ 253109 w 1444646"/>
                  <a:gd name="connsiteY1672" fmla="*/ 765681 h 1022911"/>
                  <a:gd name="connsiteX1673" fmla="*/ 253109 w 1444646"/>
                  <a:gd name="connsiteY1673" fmla="*/ 765681 h 1022911"/>
                  <a:gd name="connsiteX1674" fmla="*/ 249332 w 1444646"/>
                  <a:gd name="connsiteY1674" fmla="*/ 767055 h 1022911"/>
                  <a:gd name="connsiteX1675" fmla="*/ 249332 w 1444646"/>
                  <a:gd name="connsiteY1675" fmla="*/ 767055 h 1022911"/>
                  <a:gd name="connsiteX1676" fmla="*/ 246756 w 1444646"/>
                  <a:gd name="connsiteY1676" fmla="*/ 766197 h 1022911"/>
                  <a:gd name="connsiteX1677" fmla="*/ 246756 w 1444646"/>
                  <a:gd name="connsiteY1677" fmla="*/ 766197 h 1022911"/>
                  <a:gd name="connsiteX1678" fmla="*/ 246069 w 1444646"/>
                  <a:gd name="connsiteY1678" fmla="*/ 765853 h 1022911"/>
                  <a:gd name="connsiteX1679" fmla="*/ 245726 w 1444646"/>
                  <a:gd name="connsiteY1679" fmla="*/ 765166 h 1022911"/>
                  <a:gd name="connsiteX1680" fmla="*/ 244695 w 1444646"/>
                  <a:gd name="connsiteY1680" fmla="*/ 763621 h 1022911"/>
                  <a:gd name="connsiteX1681" fmla="*/ 244695 w 1444646"/>
                  <a:gd name="connsiteY1681" fmla="*/ 763621 h 1022911"/>
                  <a:gd name="connsiteX1682" fmla="*/ 243322 w 1444646"/>
                  <a:gd name="connsiteY1682" fmla="*/ 763449 h 1022911"/>
                  <a:gd name="connsiteX1683" fmla="*/ 243322 w 1444646"/>
                  <a:gd name="connsiteY1683" fmla="*/ 763449 h 1022911"/>
                  <a:gd name="connsiteX1684" fmla="*/ 239544 w 1444646"/>
                  <a:gd name="connsiteY1684" fmla="*/ 764136 h 1022911"/>
                  <a:gd name="connsiteX1685" fmla="*/ 239544 w 1444646"/>
                  <a:gd name="connsiteY1685" fmla="*/ 764136 h 1022911"/>
                  <a:gd name="connsiteX1686" fmla="*/ 233534 w 1444646"/>
                  <a:gd name="connsiteY1686" fmla="*/ 765166 h 1022911"/>
                  <a:gd name="connsiteX1687" fmla="*/ 233534 w 1444646"/>
                  <a:gd name="connsiteY1687" fmla="*/ 765166 h 1022911"/>
                  <a:gd name="connsiteX1688" fmla="*/ 226493 w 1444646"/>
                  <a:gd name="connsiteY1688" fmla="*/ 764308 h 1022911"/>
                  <a:gd name="connsiteX1689" fmla="*/ 226493 w 1444646"/>
                  <a:gd name="connsiteY1689" fmla="*/ 764308 h 1022911"/>
                  <a:gd name="connsiteX1690" fmla="*/ 216706 w 1444646"/>
                  <a:gd name="connsiteY1690" fmla="*/ 762762 h 1022911"/>
                  <a:gd name="connsiteX1691" fmla="*/ 216706 w 1444646"/>
                  <a:gd name="connsiteY1691" fmla="*/ 762762 h 1022911"/>
                  <a:gd name="connsiteX1692" fmla="*/ 203999 w 1444646"/>
                  <a:gd name="connsiteY1692" fmla="*/ 755722 h 1022911"/>
                  <a:gd name="connsiteX1693" fmla="*/ 203999 w 1444646"/>
                  <a:gd name="connsiteY1693" fmla="*/ 755722 h 1022911"/>
                  <a:gd name="connsiteX1694" fmla="*/ 203655 w 1444646"/>
                  <a:gd name="connsiteY1694" fmla="*/ 754520 h 1022911"/>
                  <a:gd name="connsiteX1695" fmla="*/ 203655 w 1444646"/>
                  <a:gd name="connsiteY1695" fmla="*/ 754520 h 1022911"/>
                  <a:gd name="connsiteX1696" fmla="*/ 203140 w 1444646"/>
                  <a:gd name="connsiteY1696" fmla="*/ 754520 h 1022911"/>
                  <a:gd name="connsiteX1697" fmla="*/ 203140 w 1444646"/>
                  <a:gd name="connsiteY1697" fmla="*/ 754520 h 1022911"/>
                  <a:gd name="connsiteX1698" fmla="*/ 201251 w 1444646"/>
                  <a:gd name="connsiteY1698" fmla="*/ 754520 h 1022911"/>
                  <a:gd name="connsiteX1699" fmla="*/ 201251 w 1444646"/>
                  <a:gd name="connsiteY1699" fmla="*/ 754520 h 1022911"/>
                  <a:gd name="connsiteX1700" fmla="*/ 199706 w 1444646"/>
                  <a:gd name="connsiteY1700" fmla="*/ 754520 h 1022911"/>
                  <a:gd name="connsiteX1701" fmla="*/ 199706 w 1444646"/>
                  <a:gd name="connsiteY1701" fmla="*/ 754520 h 1022911"/>
                  <a:gd name="connsiteX1702" fmla="*/ 193180 w 1444646"/>
                  <a:gd name="connsiteY1702" fmla="*/ 746964 h 1022911"/>
                  <a:gd name="connsiteX1703" fmla="*/ 193180 w 1444646"/>
                  <a:gd name="connsiteY1703" fmla="*/ 746964 h 1022911"/>
                  <a:gd name="connsiteX1704" fmla="*/ 193180 w 1444646"/>
                  <a:gd name="connsiteY1704" fmla="*/ 745591 h 1022911"/>
                  <a:gd name="connsiteX1705" fmla="*/ 193180 w 1444646"/>
                  <a:gd name="connsiteY1705" fmla="*/ 745591 h 1022911"/>
                  <a:gd name="connsiteX1706" fmla="*/ 193180 w 1444646"/>
                  <a:gd name="connsiteY1706" fmla="*/ 744389 h 1022911"/>
                  <a:gd name="connsiteX1707" fmla="*/ 193180 w 1444646"/>
                  <a:gd name="connsiteY1707" fmla="*/ 744389 h 1022911"/>
                  <a:gd name="connsiteX1708" fmla="*/ 193180 w 1444646"/>
                  <a:gd name="connsiteY1708" fmla="*/ 744217 h 1022911"/>
                  <a:gd name="connsiteX1709" fmla="*/ 193180 w 1444646"/>
                  <a:gd name="connsiteY1709" fmla="*/ 744217 h 1022911"/>
                  <a:gd name="connsiteX1710" fmla="*/ 190948 w 1444646"/>
                  <a:gd name="connsiteY1710" fmla="*/ 744560 h 1022911"/>
                  <a:gd name="connsiteX1711" fmla="*/ 190948 w 1444646"/>
                  <a:gd name="connsiteY1711" fmla="*/ 744560 h 1022911"/>
                  <a:gd name="connsiteX1712" fmla="*/ 187514 w 1444646"/>
                  <a:gd name="connsiteY1712" fmla="*/ 744904 h 1022911"/>
                  <a:gd name="connsiteX1713" fmla="*/ 187514 w 1444646"/>
                  <a:gd name="connsiteY1713" fmla="*/ 744904 h 1022911"/>
                  <a:gd name="connsiteX1714" fmla="*/ 181504 w 1444646"/>
                  <a:gd name="connsiteY1714" fmla="*/ 738379 h 1022911"/>
                  <a:gd name="connsiteX1715" fmla="*/ 181504 w 1444646"/>
                  <a:gd name="connsiteY1715" fmla="*/ 738379 h 1022911"/>
                  <a:gd name="connsiteX1716" fmla="*/ 176696 w 1444646"/>
                  <a:gd name="connsiteY1716" fmla="*/ 732540 h 1022911"/>
                  <a:gd name="connsiteX1717" fmla="*/ 176696 w 1444646"/>
                  <a:gd name="connsiteY1717" fmla="*/ 732540 h 1022911"/>
                  <a:gd name="connsiteX1718" fmla="*/ 163817 w 1444646"/>
                  <a:gd name="connsiteY1718" fmla="*/ 719662 h 1022911"/>
                  <a:gd name="connsiteX1719" fmla="*/ 163817 w 1444646"/>
                  <a:gd name="connsiteY1719" fmla="*/ 719662 h 1022911"/>
                  <a:gd name="connsiteX1720" fmla="*/ 163817 w 1444646"/>
                  <a:gd name="connsiteY1720" fmla="*/ 719146 h 1022911"/>
                  <a:gd name="connsiteX1721" fmla="*/ 163817 w 1444646"/>
                  <a:gd name="connsiteY1721" fmla="*/ 719146 h 1022911"/>
                  <a:gd name="connsiteX1722" fmla="*/ 163989 w 1444646"/>
                  <a:gd name="connsiteY1722" fmla="*/ 716056 h 1022911"/>
                  <a:gd name="connsiteX1723" fmla="*/ 163989 w 1444646"/>
                  <a:gd name="connsiteY1723" fmla="*/ 716056 h 1022911"/>
                  <a:gd name="connsiteX1724" fmla="*/ 163130 w 1444646"/>
                  <a:gd name="connsiteY1724" fmla="*/ 712621 h 1022911"/>
                  <a:gd name="connsiteX1725" fmla="*/ 163130 w 1444646"/>
                  <a:gd name="connsiteY1725" fmla="*/ 712621 h 1022911"/>
                  <a:gd name="connsiteX1726" fmla="*/ 162787 w 1444646"/>
                  <a:gd name="connsiteY1726" fmla="*/ 712621 h 1022911"/>
                  <a:gd name="connsiteX1727" fmla="*/ 162787 w 1444646"/>
                  <a:gd name="connsiteY1727" fmla="*/ 712621 h 1022911"/>
                  <a:gd name="connsiteX1728" fmla="*/ 154373 w 1444646"/>
                  <a:gd name="connsiteY1728" fmla="*/ 713823 h 1022911"/>
                  <a:gd name="connsiteX1729" fmla="*/ 154373 w 1444646"/>
                  <a:gd name="connsiteY1729" fmla="*/ 713823 h 1022911"/>
                  <a:gd name="connsiteX1730" fmla="*/ 146474 w 1444646"/>
                  <a:gd name="connsiteY1730" fmla="*/ 707126 h 1022911"/>
                  <a:gd name="connsiteX1731" fmla="*/ 146474 w 1444646"/>
                  <a:gd name="connsiteY1731" fmla="*/ 707126 h 1022911"/>
                  <a:gd name="connsiteX1732" fmla="*/ 136858 w 1444646"/>
                  <a:gd name="connsiteY1732" fmla="*/ 697167 h 1022911"/>
                  <a:gd name="connsiteX1733" fmla="*/ 136858 w 1444646"/>
                  <a:gd name="connsiteY1733" fmla="*/ 697167 h 1022911"/>
                  <a:gd name="connsiteX1734" fmla="*/ 127929 w 1444646"/>
                  <a:gd name="connsiteY1734" fmla="*/ 687379 h 1022911"/>
                  <a:gd name="connsiteX1735" fmla="*/ 127929 w 1444646"/>
                  <a:gd name="connsiteY1735" fmla="*/ 687379 h 1022911"/>
                  <a:gd name="connsiteX1736" fmla="*/ 128444 w 1444646"/>
                  <a:gd name="connsiteY1736" fmla="*/ 684460 h 1022911"/>
                  <a:gd name="connsiteX1737" fmla="*/ 128444 w 1444646"/>
                  <a:gd name="connsiteY1737" fmla="*/ 684460 h 1022911"/>
                  <a:gd name="connsiteX1738" fmla="*/ 128787 w 1444646"/>
                  <a:gd name="connsiteY1738" fmla="*/ 682743 h 1022911"/>
                  <a:gd name="connsiteX1739" fmla="*/ 128787 w 1444646"/>
                  <a:gd name="connsiteY1739" fmla="*/ 682743 h 1022911"/>
                  <a:gd name="connsiteX1740" fmla="*/ 121060 w 1444646"/>
                  <a:gd name="connsiteY1740" fmla="*/ 676904 h 1022911"/>
                  <a:gd name="connsiteX1741" fmla="*/ 121060 w 1444646"/>
                  <a:gd name="connsiteY1741" fmla="*/ 676904 h 1022911"/>
                  <a:gd name="connsiteX1742" fmla="*/ 116252 w 1444646"/>
                  <a:gd name="connsiteY1742" fmla="*/ 675531 h 1022911"/>
                  <a:gd name="connsiteX1743" fmla="*/ 116252 w 1444646"/>
                  <a:gd name="connsiteY1743" fmla="*/ 675531 h 1022911"/>
                  <a:gd name="connsiteX1744" fmla="*/ 112302 w 1444646"/>
                  <a:gd name="connsiteY1744" fmla="*/ 678106 h 1022911"/>
                  <a:gd name="connsiteX1745" fmla="*/ 112302 w 1444646"/>
                  <a:gd name="connsiteY1745" fmla="*/ 678106 h 1022911"/>
                  <a:gd name="connsiteX1746" fmla="*/ 103717 w 1444646"/>
                  <a:gd name="connsiteY1746" fmla="*/ 683258 h 1022911"/>
                  <a:gd name="connsiteX1747" fmla="*/ 103717 w 1444646"/>
                  <a:gd name="connsiteY1747" fmla="*/ 683258 h 1022911"/>
                  <a:gd name="connsiteX1748" fmla="*/ 94101 w 1444646"/>
                  <a:gd name="connsiteY1748" fmla="*/ 678621 h 1022911"/>
                  <a:gd name="connsiteX1749" fmla="*/ 94101 w 1444646"/>
                  <a:gd name="connsiteY1749" fmla="*/ 678621 h 1022911"/>
                  <a:gd name="connsiteX1750" fmla="*/ 89121 w 1444646"/>
                  <a:gd name="connsiteY1750" fmla="*/ 670894 h 1022911"/>
                  <a:gd name="connsiteX1751" fmla="*/ 89121 w 1444646"/>
                  <a:gd name="connsiteY1751" fmla="*/ 670894 h 1022911"/>
                  <a:gd name="connsiteX1752" fmla="*/ 86545 w 1444646"/>
                  <a:gd name="connsiteY1752" fmla="*/ 669005 h 1022911"/>
                  <a:gd name="connsiteX1753" fmla="*/ 86545 w 1444646"/>
                  <a:gd name="connsiteY1753" fmla="*/ 669005 h 1022911"/>
                  <a:gd name="connsiteX1754" fmla="*/ 79333 w 1444646"/>
                  <a:gd name="connsiteY1754" fmla="*/ 659389 h 1022911"/>
                  <a:gd name="connsiteX1755" fmla="*/ 79333 w 1444646"/>
                  <a:gd name="connsiteY1755" fmla="*/ 659389 h 1022911"/>
                  <a:gd name="connsiteX1756" fmla="*/ 67828 w 1444646"/>
                  <a:gd name="connsiteY1756" fmla="*/ 653036 h 1022911"/>
                  <a:gd name="connsiteX1757" fmla="*/ 67828 w 1444646"/>
                  <a:gd name="connsiteY1757" fmla="*/ 653036 h 1022911"/>
                  <a:gd name="connsiteX1758" fmla="*/ 53747 w 1444646"/>
                  <a:gd name="connsiteY1758" fmla="*/ 644107 h 1022911"/>
                  <a:gd name="connsiteX1759" fmla="*/ 53747 w 1444646"/>
                  <a:gd name="connsiteY1759" fmla="*/ 644107 h 1022911"/>
                  <a:gd name="connsiteX1760" fmla="*/ 53404 w 1444646"/>
                  <a:gd name="connsiteY1760" fmla="*/ 639814 h 1022911"/>
                  <a:gd name="connsiteX1761" fmla="*/ 53404 w 1444646"/>
                  <a:gd name="connsiteY1761" fmla="*/ 639814 h 1022911"/>
                  <a:gd name="connsiteX1762" fmla="*/ 56323 w 1444646"/>
                  <a:gd name="connsiteY1762" fmla="*/ 629854 h 1022911"/>
                  <a:gd name="connsiteX1763" fmla="*/ 56323 w 1444646"/>
                  <a:gd name="connsiteY1763" fmla="*/ 629854 h 1022911"/>
                  <a:gd name="connsiteX1764" fmla="*/ 57697 w 1444646"/>
                  <a:gd name="connsiteY1764" fmla="*/ 624703 h 1022911"/>
                  <a:gd name="connsiteX1765" fmla="*/ 57697 w 1444646"/>
                  <a:gd name="connsiteY1765" fmla="*/ 624703 h 1022911"/>
                  <a:gd name="connsiteX1766" fmla="*/ 55121 w 1444646"/>
                  <a:gd name="connsiteY1766" fmla="*/ 616289 h 1022911"/>
                  <a:gd name="connsiteX1767" fmla="*/ 55121 w 1444646"/>
                  <a:gd name="connsiteY1767" fmla="*/ 616289 h 1022911"/>
                  <a:gd name="connsiteX1768" fmla="*/ 53576 w 1444646"/>
                  <a:gd name="connsiteY1768" fmla="*/ 609763 h 1022911"/>
                  <a:gd name="connsiteX1769" fmla="*/ 53576 w 1444646"/>
                  <a:gd name="connsiteY1769" fmla="*/ 609763 h 1022911"/>
                  <a:gd name="connsiteX1770" fmla="*/ 54091 w 1444646"/>
                  <a:gd name="connsiteY1770" fmla="*/ 602723 h 1022911"/>
                  <a:gd name="connsiteX1771" fmla="*/ 54091 w 1444646"/>
                  <a:gd name="connsiteY1771" fmla="*/ 602723 h 1022911"/>
                  <a:gd name="connsiteX1772" fmla="*/ 54091 w 1444646"/>
                  <a:gd name="connsiteY1772" fmla="*/ 601521 h 1022911"/>
                  <a:gd name="connsiteX1773" fmla="*/ 54091 w 1444646"/>
                  <a:gd name="connsiteY1773" fmla="*/ 601521 h 1022911"/>
                  <a:gd name="connsiteX1774" fmla="*/ 54091 w 1444646"/>
                  <a:gd name="connsiteY1774" fmla="*/ 599976 h 1022911"/>
                  <a:gd name="connsiteX1775" fmla="*/ 54091 w 1444646"/>
                  <a:gd name="connsiteY1775" fmla="*/ 599976 h 1022911"/>
                  <a:gd name="connsiteX1776" fmla="*/ 59070 w 1444646"/>
                  <a:gd name="connsiteY1776" fmla="*/ 593450 h 1022911"/>
                  <a:gd name="connsiteX1777" fmla="*/ 59070 w 1444646"/>
                  <a:gd name="connsiteY1777" fmla="*/ 593450 h 1022911"/>
                  <a:gd name="connsiteX1778" fmla="*/ 64393 w 1444646"/>
                  <a:gd name="connsiteY1778" fmla="*/ 590531 h 1022911"/>
                  <a:gd name="connsiteX1779" fmla="*/ 64393 w 1444646"/>
                  <a:gd name="connsiteY1779" fmla="*/ 590531 h 1022911"/>
                  <a:gd name="connsiteX1780" fmla="*/ 68343 w 1444646"/>
                  <a:gd name="connsiteY1780" fmla="*/ 594481 h 1022911"/>
                  <a:gd name="connsiteX1781" fmla="*/ 68343 w 1444646"/>
                  <a:gd name="connsiteY1781" fmla="*/ 594481 h 1022911"/>
                  <a:gd name="connsiteX1782" fmla="*/ 70404 w 1444646"/>
                  <a:gd name="connsiteY1782" fmla="*/ 600147 h 1022911"/>
                  <a:gd name="connsiteX1783" fmla="*/ 70404 w 1444646"/>
                  <a:gd name="connsiteY1783" fmla="*/ 600147 h 1022911"/>
                  <a:gd name="connsiteX1784" fmla="*/ 71777 w 1444646"/>
                  <a:gd name="connsiteY1784" fmla="*/ 602208 h 1022911"/>
                  <a:gd name="connsiteX1785" fmla="*/ 71777 w 1444646"/>
                  <a:gd name="connsiteY1785" fmla="*/ 602208 h 1022911"/>
                  <a:gd name="connsiteX1786" fmla="*/ 71777 w 1444646"/>
                  <a:gd name="connsiteY1786" fmla="*/ 602208 h 1022911"/>
                  <a:gd name="connsiteX1787" fmla="*/ 71777 w 1444646"/>
                  <a:gd name="connsiteY1787" fmla="*/ 602208 h 1022911"/>
                  <a:gd name="connsiteX1788" fmla="*/ 76929 w 1444646"/>
                  <a:gd name="connsiteY1788" fmla="*/ 595339 h 1022911"/>
                  <a:gd name="connsiteX1789" fmla="*/ 76929 w 1444646"/>
                  <a:gd name="connsiteY1789" fmla="*/ 595339 h 1022911"/>
                  <a:gd name="connsiteX1790" fmla="*/ 76929 w 1444646"/>
                  <a:gd name="connsiteY1790" fmla="*/ 593965 h 1022911"/>
                  <a:gd name="connsiteX1791" fmla="*/ 76929 w 1444646"/>
                  <a:gd name="connsiteY1791" fmla="*/ 593965 h 1022911"/>
                  <a:gd name="connsiteX1792" fmla="*/ 76757 w 1444646"/>
                  <a:gd name="connsiteY1792" fmla="*/ 591390 h 1022911"/>
                  <a:gd name="connsiteX1793" fmla="*/ 76757 w 1444646"/>
                  <a:gd name="connsiteY1793" fmla="*/ 591390 h 1022911"/>
                  <a:gd name="connsiteX1794" fmla="*/ 77444 w 1444646"/>
                  <a:gd name="connsiteY1794" fmla="*/ 582804 h 1022911"/>
                  <a:gd name="connsiteX1795" fmla="*/ 77444 w 1444646"/>
                  <a:gd name="connsiteY1795" fmla="*/ 582804 h 1022911"/>
                  <a:gd name="connsiteX1796" fmla="*/ 76070 w 1444646"/>
                  <a:gd name="connsiteY1796" fmla="*/ 577653 h 1022911"/>
                  <a:gd name="connsiteX1797" fmla="*/ 76070 w 1444646"/>
                  <a:gd name="connsiteY1797" fmla="*/ 577653 h 1022911"/>
                  <a:gd name="connsiteX1798" fmla="*/ 70575 w 1444646"/>
                  <a:gd name="connsiteY1798" fmla="*/ 566148 h 1022911"/>
                  <a:gd name="connsiteX1799" fmla="*/ 70575 w 1444646"/>
                  <a:gd name="connsiteY1799" fmla="*/ 566148 h 1022911"/>
                  <a:gd name="connsiteX1800" fmla="*/ 69545 w 1444646"/>
                  <a:gd name="connsiteY1800" fmla="*/ 556703 h 1022911"/>
                  <a:gd name="connsiteX1801" fmla="*/ 69545 w 1444646"/>
                  <a:gd name="connsiteY1801" fmla="*/ 556703 h 1022911"/>
                  <a:gd name="connsiteX1802" fmla="*/ 76414 w 1444646"/>
                  <a:gd name="connsiteY1802" fmla="*/ 545026 h 1022911"/>
                  <a:gd name="connsiteX1803" fmla="*/ 76414 w 1444646"/>
                  <a:gd name="connsiteY1803" fmla="*/ 545026 h 1022911"/>
                  <a:gd name="connsiteX1804" fmla="*/ 80878 w 1444646"/>
                  <a:gd name="connsiteY1804" fmla="*/ 543481 h 1022911"/>
                  <a:gd name="connsiteX1805" fmla="*/ 80878 w 1444646"/>
                  <a:gd name="connsiteY1805" fmla="*/ 543481 h 1022911"/>
                  <a:gd name="connsiteX1806" fmla="*/ 81565 w 1444646"/>
                  <a:gd name="connsiteY1806" fmla="*/ 542966 h 1022911"/>
                  <a:gd name="connsiteX1807" fmla="*/ 81565 w 1444646"/>
                  <a:gd name="connsiteY1807" fmla="*/ 542966 h 1022911"/>
                  <a:gd name="connsiteX1808" fmla="*/ 80192 w 1444646"/>
                  <a:gd name="connsiteY1808" fmla="*/ 541592 h 1022911"/>
                  <a:gd name="connsiteX1809" fmla="*/ 80192 w 1444646"/>
                  <a:gd name="connsiteY1809" fmla="*/ 541592 h 1022911"/>
                  <a:gd name="connsiteX1810" fmla="*/ 67313 w 1444646"/>
                  <a:gd name="connsiteY1810" fmla="*/ 521673 h 1022911"/>
                  <a:gd name="connsiteX1811" fmla="*/ 67313 w 1444646"/>
                  <a:gd name="connsiteY1811" fmla="*/ 521673 h 1022911"/>
                  <a:gd name="connsiteX1812" fmla="*/ 67485 w 1444646"/>
                  <a:gd name="connsiteY1812" fmla="*/ 520471 h 1022911"/>
                  <a:gd name="connsiteX1813" fmla="*/ 67485 w 1444646"/>
                  <a:gd name="connsiteY1813" fmla="*/ 520471 h 1022911"/>
                  <a:gd name="connsiteX1814" fmla="*/ 69889 w 1444646"/>
                  <a:gd name="connsiteY1814" fmla="*/ 508451 h 1022911"/>
                  <a:gd name="connsiteX1815" fmla="*/ 69889 w 1444646"/>
                  <a:gd name="connsiteY1815" fmla="*/ 508451 h 1022911"/>
                  <a:gd name="connsiteX1816" fmla="*/ 65939 w 1444646"/>
                  <a:gd name="connsiteY1816" fmla="*/ 504501 h 1022911"/>
                  <a:gd name="connsiteX1817" fmla="*/ 65939 w 1444646"/>
                  <a:gd name="connsiteY1817" fmla="*/ 504501 h 1022911"/>
                  <a:gd name="connsiteX1818" fmla="*/ 57525 w 1444646"/>
                  <a:gd name="connsiteY1818" fmla="*/ 502956 h 1022911"/>
                  <a:gd name="connsiteX1819" fmla="*/ 57525 w 1444646"/>
                  <a:gd name="connsiteY1819" fmla="*/ 502956 h 1022911"/>
                  <a:gd name="connsiteX1820" fmla="*/ 38464 w 1444646"/>
                  <a:gd name="connsiteY1820" fmla="*/ 494370 h 1022911"/>
                  <a:gd name="connsiteX1821" fmla="*/ 38464 w 1444646"/>
                  <a:gd name="connsiteY1821" fmla="*/ 494370 h 1022911"/>
                  <a:gd name="connsiteX1822" fmla="*/ 32970 w 1444646"/>
                  <a:gd name="connsiteY1822" fmla="*/ 491108 h 1022911"/>
                  <a:gd name="connsiteX1823" fmla="*/ 27131 w 1444646"/>
                  <a:gd name="connsiteY1823" fmla="*/ 482178 h 1022911"/>
                  <a:gd name="connsiteX1824" fmla="*/ 27131 w 1444646"/>
                  <a:gd name="connsiteY1824" fmla="*/ 482178 h 1022911"/>
                  <a:gd name="connsiteX1825" fmla="*/ 27303 w 1444646"/>
                  <a:gd name="connsiteY1825" fmla="*/ 480461 h 1022911"/>
                  <a:gd name="connsiteX1826" fmla="*/ 27303 w 1444646"/>
                  <a:gd name="connsiteY1826" fmla="*/ 480461 h 1022911"/>
                  <a:gd name="connsiteX1827" fmla="*/ 29020 w 1444646"/>
                  <a:gd name="connsiteY1827" fmla="*/ 474795 h 1022911"/>
                  <a:gd name="connsiteX1828" fmla="*/ 29020 w 1444646"/>
                  <a:gd name="connsiteY1828" fmla="*/ 474795 h 1022911"/>
                  <a:gd name="connsiteX1829" fmla="*/ 30565 w 1444646"/>
                  <a:gd name="connsiteY1829" fmla="*/ 467583 h 1022911"/>
                  <a:gd name="connsiteX1830" fmla="*/ 30565 w 1444646"/>
                  <a:gd name="connsiteY1830" fmla="*/ 467583 h 1022911"/>
                  <a:gd name="connsiteX1831" fmla="*/ 30565 w 1444646"/>
                  <a:gd name="connsiteY1831" fmla="*/ 466724 h 1022911"/>
                  <a:gd name="connsiteX1832" fmla="*/ 30565 w 1444646"/>
                  <a:gd name="connsiteY1832" fmla="*/ 466724 h 1022911"/>
                  <a:gd name="connsiteX1833" fmla="*/ 24040 w 1444646"/>
                  <a:gd name="connsiteY1833" fmla="*/ 458138 h 1022911"/>
                  <a:gd name="connsiteX1834" fmla="*/ 24040 w 1444646"/>
                  <a:gd name="connsiteY1834" fmla="*/ 458138 h 1022911"/>
                  <a:gd name="connsiteX1835" fmla="*/ 16656 w 1444646"/>
                  <a:gd name="connsiteY1835" fmla="*/ 455391 h 1022911"/>
                  <a:gd name="connsiteX1836" fmla="*/ 16656 w 1444646"/>
                  <a:gd name="connsiteY1836" fmla="*/ 455391 h 1022911"/>
                  <a:gd name="connsiteX1837" fmla="*/ 12020 w 1444646"/>
                  <a:gd name="connsiteY1837" fmla="*/ 455734 h 1022911"/>
                  <a:gd name="connsiteX1838" fmla="*/ 12020 w 1444646"/>
                  <a:gd name="connsiteY1838" fmla="*/ 455734 h 1022911"/>
                  <a:gd name="connsiteX1839" fmla="*/ 9616 w 1444646"/>
                  <a:gd name="connsiteY1839" fmla="*/ 455906 h 1022911"/>
                  <a:gd name="connsiteX1840" fmla="*/ 9616 w 1444646"/>
                  <a:gd name="connsiteY1840" fmla="*/ 455906 h 1022911"/>
                  <a:gd name="connsiteX1841" fmla="*/ 4636 w 1444646"/>
                  <a:gd name="connsiteY1841" fmla="*/ 450411 h 1022911"/>
                  <a:gd name="connsiteX1842" fmla="*/ 4636 w 1444646"/>
                  <a:gd name="connsiteY1842" fmla="*/ 450411 h 1022911"/>
                  <a:gd name="connsiteX1843" fmla="*/ 3950 w 1444646"/>
                  <a:gd name="connsiteY1843" fmla="*/ 445946 h 1022911"/>
                  <a:gd name="connsiteX1844" fmla="*/ 3950 w 1444646"/>
                  <a:gd name="connsiteY1844" fmla="*/ 445946 h 1022911"/>
                  <a:gd name="connsiteX1845" fmla="*/ 10475 w 1444646"/>
                  <a:gd name="connsiteY1845" fmla="*/ 439078 h 1022911"/>
                  <a:gd name="connsiteX1846" fmla="*/ 10475 w 1444646"/>
                  <a:gd name="connsiteY1846" fmla="*/ 439078 h 1022911"/>
                  <a:gd name="connsiteX1847" fmla="*/ 16656 w 1444646"/>
                  <a:gd name="connsiteY1847" fmla="*/ 440795 h 1022911"/>
                  <a:gd name="connsiteX1848" fmla="*/ 16656 w 1444646"/>
                  <a:gd name="connsiteY1848" fmla="*/ 440795 h 1022911"/>
                  <a:gd name="connsiteX1849" fmla="*/ 17172 w 1444646"/>
                  <a:gd name="connsiteY1849" fmla="*/ 440795 h 1022911"/>
                  <a:gd name="connsiteX1850" fmla="*/ 17172 w 1444646"/>
                  <a:gd name="connsiteY1850" fmla="*/ 440795 h 1022911"/>
                  <a:gd name="connsiteX1851" fmla="*/ 18717 w 1444646"/>
                  <a:gd name="connsiteY1851" fmla="*/ 440451 h 1022911"/>
                  <a:gd name="connsiteX1852" fmla="*/ 18717 w 1444646"/>
                  <a:gd name="connsiteY1852" fmla="*/ 440451 h 1022911"/>
                  <a:gd name="connsiteX1853" fmla="*/ 19747 w 1444646"/>
                  <a:gd name="connsiteY1853" fmla="*/ 439421 h 1022911"/>
                  <a:gd name="connsiteX1854" fmla="*/ 19747 w 1444646"/>
                  <a:gd name="connsiteY1854" fmla="*/ 439421 h 1022911"/>
                  <a:gd name="connsiteX1855" fmla="*/ 19747 w 1444646"/>
                  <a:gd name="connsiteY1855" fmla="*/ 439078 h 1022911"/>
                  <a:gd name="connsiteX1856" fmla="*/ 19232 w 1444646"/>
                  <a:gd name="connsiteY1856" fmla="*/ 435815 h 1022911"/>
                  <a:gd name="connsiteX1857" fmla="*/ 19232 w 1444646"/>
                  <a:gd name="connsiteY1857" fmla="*/ 435815 h 1022911"/>
                  <a:gd name="connsiteX1858" fmla="*/ 17687 w 1444646"/>
                  <a:gd name="connsiteY1858" fmla="*/ 426714 h 1022911"/>
                  <a:gd name="connsiteX1859" fmla="*/ 17687 w 1444646"/>
                  <a:gd name="connsiteY1859" fmla="*/ 426714 h 1022911"/>
                  <a:gd name="connsiteX1860" fmla="*/ 19404 w 1444646"/>
                  <a:gd name="connsiteY1860" fmla="*/ 411775 h 1022911"/>
                  <a:gd name="connsiteX1861" fmla="*/ 19404 w 1444646"/>
                  <a:gd name="connsiteY1861" fmla="*/ 411775 h 1022911"/>
                  <a:gd name="connsiteX1862" fmla="*/ 19919 w 1444646"/>
                  <a:gd name="connsiteY1862" fmla="*/ 406623 h 1022911"/>
                  <a:gd name="connsiteX1863" fmla="*/ 19919 w 1444646"/>
                  <a:gd name="connsiteY1863" fmla="*/ 406623 h 1022911"/>
                  <a:gd name="connsiteX1864" fmla="*/ 18717 w 1444646"/>
                  <a:gd name="connsiteY1864" fmla="*/ 401815 h 1022911"/>
                  <a:gd name="connsiteX1865" fmla="*/ 18717 w 1444646"/>
                  <a:gd name="connsiteY1865" fmla="*/ 401815 h 1022911"/>
                  <a:gd name="connsiteX1866" fmla="*/ 12879 w 1444646"/>
                  <a:gd name="connsiteY1866" fmla="*/ 401815 h 1022911"/>
                  <a:gd name="connsiteX1867" fmla="*/ 7727 w 1444646"/>
                  <a:gd name="connsiteY1867" fmla="*/ 400613 h 1022911"/>
                  <a:gd name="connsiteX1868" fmla="*/ 7727 w 1444646"/>
                  <a:gd name="connsiteY1868" fmla="*/ 400613 h 1022911"/>
                  <a:gd name="connsiteX1869" fmla="*/ 4465 w 1444646"/>
                  <a:gd name="connsiteY1869" fmla="*/ 398896 h 1022911"/>
                  <a:gd name="connsiteX1870" fmla="*/ 4465 w 1444646"/>
                  <a:gd name="connsiteY1870" fmla="*/ 398896 h 1022911"/>
                  <a:gd name="connsiteX1871" fmla="*/ 0 w 1444646"/>
                  <a:gd name="connsiteY1871" fmla="*/ 390997 h 1022911"/>
                  <a:gd name="connsiteX1872" fmla="*/ 0 w 1444646"/>
                  <a:gd name="connsiteY1872" fmla="*/ 390997 h 1022911"/>
                  <a:gd name="connsiteX1873" fmla="*/ 0 w 1444646"/>
                  <a:gd name="connsiteY1873" fmla="*/ 390310 h 1022911"/>
                  <a:gd name="connsiteX1874" fmla="*/ 0 w 1444646"/>
                  <a:gd name="connsiteY1874" fmla="*/ 390310 h 1022911"/>
                  <a:gd name="connsiteX1875" fmla="*/ 5839 w 1444646"/>
                  <a:gd name="connsiteY1875" fmla="*/ 383098 h 1022911"/>
                  <a:gd name="connsiteX1876" fmla="*/ 5839 w 1444646"/>
                  <a:gd name="connsiteY1876" fmla="*/ 383098 h 1022911"/>
                  <a:gd name="connsiteX1877" fmla="*/ 7727 w 1444646"/>
                  <a:gd name="connsiteY1877" fmla="*/ 382240 h 1022911"/>
                  <a:gd name="connsiteX1878" fmla="*/ 7727 w 1444646"/>
                  <a:gd name="connsiteY1878" fmla="*/ 382240 h 1022911"/>
                  <a:gd name="connsiteX1879" fmla="*/ 7384 w 1444646"/>
                  <a:gd name="connsiteY1879" fmla="*/ 381725 h 1022911"/>
                  <a:gd name="connsiteX1880" fmla="*/ 7384 w 1444646"/>
                  <a:gd name="connsiteY1880" fmla="*/ 381725 h 1022911"/>
                  <a:gd name="connsiteX1881" fmla="*/ 4980 w 1444646"/>
                  <a:gd name="connsiteY1881" fmla="*/ 374169 h 1022911"/>
                  <a:gd name="connsiteX1882" fmla="*/ 4980 w 1444646"/>
                  <a:gd name="connsiteY1882" fmla="*/ 374169 h 1022911"/>
                  <a:gd name="connsiteX1883" fmla="*/ 3950 w 1444646"/>
                  <a:gd name="connsiteY1883" fmla="*/ 369704 h 1022911"/>
                  <a:gd name="connsiteX1884" fmla="*/ 3950 w 1444646"/>
                  <a:gd name="connsiteY1884" fmla="*/ 369704 h 1022911"/>
                  <a:gd name="connsiteX1885" fmla="*/ 6182 w 1444646"/>
                  <a:gd name="connsiteY1885" fmla="*/ 365240 h 1022911"/>
                  <a:gd name="connsiteX1886" fmla="*/ 6182 w 1444646"/>
                  <a:gd name="connsiteY1886" fmla="*/ 365240 h 1022911"/>
                  <a:gd name="connsiteX1887" fmla="*/ 8758 w 1444646"/>
                  <a:gd name="connsiteY1887" fmla="*/ 363523 h 1022911"/>
                  <a:gd name="connsiteX1888" fmla="*/ 8758 w 1444646"/>
                  <a:gd name="connsiteY1888" fmla="*/ 363523 h 1022911"/>
                  <a:gd name="connsiteX1889" fmla="*/ 16141 w 1444646"/>
                  <a:gd name="connsiteY1889" fmla="*/ 358886 h 1022911"/>
                  <a:gd name="connsiteX1890" fmla="*/ 16141 w 1444646"/>
                  <a:gd name="connsiteY1890" fmla="*/ 358886 h 1022911"/>
                  <a:gd name="connsiteX1891" fmla="*/ 26101 w 1444646"/>
                  <a:gd name="connsiteY1891" fmla="*/ 348583 h 1022911"/>
                  <a:gd name="connsiteX1892" fmla="*/ 26101 w 1444646"/>
                  <a:gd name="connsiteY1892" fmla="*/ 348583 h 1022911"/>
                  <a:gd name="connsiteX1893" fmla="*/ 38293 w 1444646"/>
                  <a:gd name="connsiteY1893" fmla="*/ 344119 h 1022911"/>
                  <a:gd name="connsiteX1894" fmla="*/ 38293 w 1444646"/>
                  <a:gd name="connsiteY1894" fmla="*/ 344119 h 1022911"/>
                  <a:gd name="connsiteX1895" fmla="*/ 39495 w 1444646"/>
                  <a:gd name="connsiteY1895" fmla="*/ 343947 h 1022911"/>
                  <a:gd name="connsiteX1896" fmla="*/ 39495 w 1444646"/>
                  <a:gd name="connsiteY1896" fmla="*/ 343947 h 1022911"/>
                  <a:gd name="connsiteX1897" fmla="*/ 39838 w 1444646"/>
                  <a:gd name="connsiteY1897" fmla="*/ 341886 h 1022911"/>
                  <a:gd name="connsiteX1898" fmla="*/ 39838 w 1444646"/>
                  <a:gd name="connsiteY1898" fmla="*/ 341886 h 1022911"/>
                  <a:gd name="connsiteX1899" fmla="*/ 45505 w 1444646"/>
                  <a:gd name="connsiteY1899" fmla="*/ 336220 h 1022911"/>
                  <a:gd name="connsiteX1900" fmla="*/ 45505 w 1444646"/>
                  <a:gd name="connsiteY1900" fmla="*/ 336220 h 1022911"/>
                  <a:gd name="connsiteX1901" fmla="*/ 48768 w 1444646"/>
                  <a:gd name="connsiteY1901" fmla="*/ 336563 h 1022911"/>
                  <a:gd name="connsiteX1902" fmla="*/ 48768 w 1444646"/>
                  <a:gd name="connsiteY1902" fmla="*/ 336563 h 1022911"/>
                  <a:gd name="connsiteX1903" fmla="*/ 52373 w 1444646"/>
                  <a:gd name="connsiteY1903" fmla="*/ 336907 h 1022911"/>
                  <a:gd name="connsiteX1904" fmla="*/ 52373 w 1444646"/>
                  <a:gd name="connsiteY1904" fmla="*/ 336907 h 1022911"/>
                  <a:gd name="connsiteX1905" fmla="*/ 59414 w 1444646"/>
                  <a:gd name="connsiteY1905" fmla="*/ 334846 h 1022911"/>
                  <a:gd name="connsiteX1906" fmla="*/ 59414 w 1444646"/>
                  <a:gd name="connsiteY1906" fmla="*/ 334846 h 1022911"/>
                  <a:gd name="connsiteX1907" fmla="*/ 64737 w 1444646"/>
                  <a:gd name="connsiteY1907" fmla="*/ 332957 h 1022911"/>
                  <a:gd name="connsiteX1908" fmla="*/ 64737 w 1444646"/>
                  <a:gd name="connsiteY1908" fmla="*/ 332957 h 1022911"/>
                  <a:gd name="connsiteX1909" fmla="*/ 68858 w 1444646"/>
                  <a:gd name="connsiteY1909" fmla="*/ 337250 h 1022911"/>
                  <a:gd name="connsiteX1910" fmla="*/ 68858 w 1444646"/>
                  <a:gd name="connsiteY1910" fmla="*/ 337250 h 1022911"/>
                  <a:gd name="connsiteX1911" fmla="*/ 68515 w 1444646"/>
                  <a:gd name="connsiteY1911" fmla="*/ 339826 h 1022911"/>
                  <a:gd name="connsiteX1912" fmla="*/ 68515 w 1444646"/>
                  <a:gd name="connsiteY1912" fmla="*/ 339826 h 1022911"/>
                  <a:gd name="connsiteX1913" fmla="*/ 67828 w 1444646"/>
                  <a:gd name="connsiteY1913" fmla="*/ 343088 h 1022911"/>
                  <a:gd name="connsiteX1914" fmla="*/ 67828 w 1444646"/>
                  <a:gd name="connsiteY1914" fmla="*/ 343088 h 1022911"/>
                  <a:gd name="connsiteX1915" fmla="*/ 70060 w 1444646"/>
                  <a:gd name="connsiteY1915" fmla="*/ 344290 h 1022911"/>
                  <a:gd name="connsiteX1916" fmla="*/ 70060 w 1444646"/>
                  <a:gd name="connsiteY1916" fmla="*/ 344290 h 1022911"/>
                  <a:gd name="connsiteX1917" fmla="*/ 80707 w 1444646"/>
                  <a:gd name="connsiteY1917" fmla="*/ 342058 h 1022911"/>
                  <a:gd name="connsiteX1918" fmla="*/ 80707 w 1444646"/>
                  <a:gd name="connsiteY1918" fmla="*/ 342058 h 1022911"/>
                  <a:gd name="connsiteX1919" fmla="*/ 83111 w 1444646"/>
                  <a:gd name="connsiteY1919" fmla="*/ 342573 h 1022911"/>
                  <a:gd name="connsiteX1920" fmla="*/ 83111 w 1444646"/>
                  <a:gd name="connsiteY1920" fmla="*/ 342573 h 1022911"/>
                  <a:gd name="connsiteX1921" fmla="*/ 85171 w 1444646"/>
                  <a:gd name="connsiteY1921" fmla="*/ 343260 h 1022911"/>
                  <a:gd name="connsiteX1922" fmla="*/ 85171 w 1444646"/>
                  <a:gd name="connsiteY1922" fmla="*/ 343260 h 1022911"/>
                  <a:gd name="connsiteX1923" fmla="*/ 86889 w 1444646"/>
                  <a:gd name="connsiteY1923" fmla="*/ 341028 h 1022911"/>
                  <a:gd name="connsiteX1924" fmla="*/ 86889 w 1444646"/>
                  <a:gd name="connsiteY1924" fmla="*/ 341028 h 1022911"/>
                  <a:gd name="connsiteX1925" fmla="*/ 93929 w 1444646"/>
                  <a:gd name="connsiteY1925" fmla="*/ 325402 h 1022911"/>
                  <a:gd name="connsiteX1926" fmla="*/ 93929 w 1444646"/>
                  <a:gd name="connsiteY1926" fmla="*/ 325402 h 1022911"/>
                  <a:gd name="connsiteX1927" fmla="*/ 102171 w 1444646"/>
                  <a:gd name="connsiteY1927" fmla="*/ 322654 h 1022911"/>
                  <a:gd name="connsiteX1928" fmla="*/ 102171 w 1444646"/>
                  <a:gd name="connsiteY1928" fmla="*/ 322654 h 1022911"/>
                  <a:gd name="connsiteX1929" fmla="*/ 106464 w 1444646"/>
                  <a:gd name="connsiteY1929" fmla="*/ 324028 h 1022911"/>
                  <a:gd name="connsiteX1930" fmla="*/ 106464 w 1444646"/>
                  <a:gd name="connsiteY1930" fmla="*/ 324028 h 1022911"/>
                  <a:gd name="connsiteX1931" fmla="*/ 113848 w 1444646"/>
                  <a:gd name="connsiteY1931" fmla="*/ 325058 h 1022911"/>
                  <a:gd name="connsiteX1932" fmla="*/ 113848 w 1444646"/>
                  <a:gd name="connsiteY1932" fmla="*/ 325058 h 1022911"/>
                  <a:gd name="connsiteX1933" fmla="*/ 115737 w 1444646"/>
                  <a:gd name="connsiteY1933" fmla="*/ 325058 h 1022911"/>
                  <a:gd name="connsiteX1934" fmla="*/ 115737 w 1444646"/>
                  <a:gd name="connsiteY1934" fmla="*/ 325058 h 1022911"/>
                  <a:gd name="connsiteX1935" fmla="*/ 140120 w 1444646"/>
                  <a:gd name="connsiteY1935" fmla="*/ 316816 h 1022911"/>
                  <a:gd name="connsiteX1936" fmla="*/ 140120 w 1444646"/>
                  <a:gd name="connsiteY1936" fmla="*/ 316816 h 1022911"/>
                  <a:gd name="connsiteX1937" fmla="*/ 159352 w 1444646"/>
                  <a:gd name="connsiteY1937" fmla="*/ 309089 h 1022911"/>
                  <a:gd name="connsiteX1938" fmla="*/ 159352 w 1444646"/>
                  <a:gd name="connsiteY1938" fmla="*/ 309089 h 1022911"/>
                  <a:gd name="connsiteX1939" fmla="*/ 173090 w 1444646"/>
                  <a:gd name="connsiteY1939" fmla="*/ 304109 h 1022911"/>
                  <a:gd name="connsiteX1940" fmla="*/ 173090 w 1444646"/>
                  <a:gd name="connsiteY1940" fmla="*/ 304109 h 1022911"/>
                  <a:gd name="connsiteX1941" fmla="*/ 178070 w 1444646"/>
                  <a:gd name="connsiteY1941" fmla="*/ 298614 h 1022911"/>
                  <a:gd name="connsiteX1942" fmla="*/ 178070 w 1444646"/>
                  <a:gd name="connsiteY1942" fmla="*/ 298614 h 1022911"/>
                  <a:gd name="connsiteX1943" fmla="*/ 178070 w 1444646"/>
                  <a:gd name="connsiteY1943" fmla="*/ 297927 h 1022911"/>
                  <a:gd name="connsiteX1944" fmla="*/ 178070 w 1444646"/>
                  <a:gd name="connsiteY1944" fmla="*/ 297927 h 1022911"/>
                  <a:gd name="connsiteX1945" fmla="*/ 177211 w 1444646"/>
                  <a:gd name="connsiteY1945" fmla="*/ 292947 h 1022911"/>
                  <a:gd name="connsiteX1946" fmla="*/ 177211 w 1444646"/>
                  <a:gd name="connsiteY1946" fmla="*/ 292947 h 1022911"/>
                  <a:gd name="connsiteX1947" fmla="*/ 178756 w 1444646"/>
                  <a:gd name="connsiteY1947" fmla="*/ 290028 h 1022911"/>
                  <a:gd name="connsiteX1948" fmla="*/ 178756 w 1444646"/>
                  <a:gd name="connsiteY1948" fmla="*/ 290028 h 1022911"/>
                  <a:gd name="connsiteX1949" fmla="*/ 180130 w 1444646"/>
                  <a:gd name="connsiteY1949" fmla="*/ 288655 h 1022911"/>
                  <a:gd name="connsiteX1950" fmla="*/ 180130 w 1444646"/>
                  <a:gd name="connsiteY1950" fmla="*/ 288655 h 1022911"/>
                  <a:gd name="connsiteX1951" fmla="*/ 182191 w 1444646"/>
                  <a:gd name="connsiteY1951" fmla="*/ 279554 h 1022911"/>
                  <a:gd name="connsiteX1952" fmla="*/ 182191 w 1444646"/>
                  <a:gd name="connsiteY1952" fmla="*/ 279554 h 1022911"/>
                  <a:gd name="connsiteX1953" fmla="*/ 184080 w 1444646"/>
                  <a:gd name="connsiteY1953" fmla="*/ 272342 h 1022911"/>
                  <a:gd name="connsiteX1954" fmla="*/ 184080 w 1444646"/>
                  <a:gd name="connsiteY1954" fmla="*/ 272342 h 1022911"/>
                  <a:gd name="connsiteX1955" fmla="*/ 185625 w 1444646"/>
                  <a:gd name="connsiteY1955" fmla="*/ 269251 h 1022911"/>
                  <a:gd name="connsiteX1956" fmla="*/ 185625 w 1444646"/>
                  <a:gd name="connsiteY1956" fmla="*/ 269251 h 1022911"/>
                  <a:gd name="connsiteX1957" fmla="*/ 187857 w 1444646"/>
                  <a:gd name="connsiteY1957" fmla="*/ 268735 h 1022911"/>
                  <a:gd name="connsiteX1958" fmla="*/ 187857 w 1444646"/>
                  <a:gd name="connsiteY1958" fmla="*/ 268735 h 1022911"/>
                  <a:gd name="connsiteX1959" fmla="*/ 188716 w 1444646"/>
                  <a:gd name="connsiteY1959" fmla="*/ 268735 h 1022911"/>
                  <a:gd name="connsiteX1960" fmla="*/ 188716 w 1444646"/>
                  <a:gd name="connsiteY1960" fmla="*/ 268735 h 1022911"/>
                  <a:gd name="connsiteX1961" fmla="*/ 190433 w 1444646"/>
                  <a:gd name="connsiteY1961" fmla="*/ 268735 h 1022911"/>
                  <a:gd name="connsiteX1962" fmla="*/ 190433 w 1444646"/>
                  <a:gd name="connsiteY1962" fmla="*/ 268735 h 1022911"/>
                  <a:gd name="connsiteX1963" fmla="*/ 191292 w 1444646"/>
                  <a:gd name="connsiteY1963" fmla="*/ 268564 h 1022911"/>
                  <a:gd name="connsiteX1964" fmla="*/ 191292 w 1444646"/>
                  <a:gd name="connsiteY1964" fmla="*/ 268564 h 1022911"/>
                  <a:gd name="connsiteX1965" fmla="*/ 192665 w 1444646"/>
                  <a:gd name="connsiteY1965" fmla="*/ 268735 h 1022911"/>
                  <a:gd name="connsiteX1966" fmla="*/ 192665 w 1444646"/>
                  <a:gd name="connsiteY1966" fmla="*/ 268735 h 1022911"/>
                  <a:gd name="connsiteX1967" fmla="*/ 192665 w 1444646"/>
                  <a:gd name="connsiteY1967" fmla="*/ 267362 h 1022911"/>
                  <a:gd name="connsiteX1968" fmla="*/ 192665 w 1444646"/>
                  <a:gd name="connsiteY1968" fmla="*/ 267362 h 1022911"/>
                  <a:gd name="connsiteX1969" fmla="*/ 192665 w 1444646"/>
                  <a:gd name="connsiteY1969" fmla="*/ 267190 h 1022911"/>
                  <a:gd name="connsiteX1970" fmla="*/ 192665 w 1444646"/>
                  <a:gd name="connsiteY1970" fmla="*/ 267190 h 1022911"/>
                  <a:gd name="connsiteX1971" fmla="*/ 192665 w 1444646"/>
                  <a:gd name="connsiteY1971" fmla="*/ 266503 h 1022911"/>
                  <a:gd name="connsiteX1972" fmla="*/ 192665 w 1444646"/>
                  <a:gd name="connsiteY1972" fmla="*/ 266503 h 1022911"/>
                  <a:gd name="connsiteX1973" fmla="*/ 194211 w 1444646"/>
                  <a:gd name="connsiteY1973" fmla="*/ 263584 h 1022911"/>
                  <a:gd name="connsiteX1974" fmla="*/ 194211 w 1444646"/>
                  <a:gd name="connsiteY1974" fmla="*/ 263584 h 1022911"/>
                  <a:gd name="connsiteX1975" fmla="*/ 197130 w 1444646"/>
                  <a:gd name="connsiteY1975" fmla="*/ 262897 h 1022911"/>
                  <a:gd name="connsiteX1976" fmla="*/ 197130 w 1444646"/>
                  <a:gd name="connsiteY1976" fmla="*/ 262897 h 1022911"/>
                  <a:gd name="connsiteX1977" fmla="*/ 198160 w 1444646"/>
                  <a:gd name="connsiteY1977" fmla="*/ 262897 h 1022911"/>
                  <a:gd name="connsiteX1978" fmla="*/ 198160 w 1444646"/>
                  <a:gd name="connsiteY1978" fmla="*/ 262897 h 1022911"/>
                  <a:gd name="connsiteX1979" fmla="*/ 198847 w 1444646"/>
                  <a:gd name="connsiteY1979" fmla="*/ 262897 h 1022911"/>
                  <a:gd name="connsiteX1980" fmla="*/ 198847 w 1444646"/>
                  <a:gd name="connsiteY1980" fmla="*/ 262897 h 1022911"/>
                  <a:gd name="connsiteX1981" fmla="*/ 201938 w 1444646"/>
                  <a:gd name="connsiteY1981" fmla="*/ 256887 h 1022911"/>
                  <a:gd name="connsiteX1982" fmla="*/ 201938 w 1444646"/>
                  <a:gd name="connsiteY1982" fmla="*/ 256887 h 1022911"/>
                  <a:gd name="connsiteX1983" fmla="*/ 201938 w 1444646"/>
                  <a:gd name="connsiteY1983" fmla="*/ 256372 h 1022911"/>
                  <a:gd name="connsiteX1984" fmla="*/ 201938 w 1444646"/>
                  <a:gd name="connsiteY1984" fmla="*/ 256372 h 1022911"/>
                  <a:gd name="connsiteX1985" fmla="*/ 201080 w 1444646"/>
                  <a:gd name="connsiteY1985" fmla="*/ 242978 h 1022911"/>
                  <a:gd name="connsiteX1986" fmla="*/ 201080 w 1444646"/>
                  <a:gd name="connsiteY1986" fmla="*/ 242978 h 1022911"/>
                  <a:gd name="connsiteX1987" fmla="*/ 201251 w 1444646"/>
                  <a:gd name="connsiteY1987" fmla="*/ 240917 h 1022911"/>
                  <a:gd name="connsiteX1988" fmla="*/ 201251 w 1444646"/>
                  <a:gd name="connsiteY1988" fmla="*/ 240917 h 1022911"/>
                  <a:gd name="connsiteX1989" fmla="*/ 203999 w 1444646"/>
                  <a:gd name="connsiteY1989" fmla="*/ 225291 h 1022911"/>
                  <a:gd name="connsiteX1990" fmla="*/ 203999 w 1444646"/>
                  <a:gd name="connsiteY1990" fmla="*/ 225291 h 1022911"/>
                  <a:gd name="connsiteX1991" fmla="*/ 204342 w 1444646"/>
                  <a:gd name="connsiteY1991" fmla="*/ 222887 h 1022911"/>
                  <a:gd name="connsiteX1992" fmla="*/ 204342 w 1444646"/>
                  <a:gd name="connsiteY1992" fmla="*/ 222887 h 1022911"/>
                  <a:gd name="connsiteX1993" fmla="*/ 201938 w 1444646"/>
                  <a:gd name="connsiteY1993" fmla="*/ 215160 h 1022911"/>
                  <a:gd name="connsiteX1994" fmla="*/ 201938 w 1444646"/>
                  <a:gd name="connsiteY1994" fmla="*/ 215160 h 1022911"/>
                  <a:gd name="connsiteX1995" fmla="*/ 200221 w 1444646"/>
                  <a:gd name="connsiteY1995" fmla="*/ 209493 h 1022911"/>
                  <a:gd name="connsiteX1996" fmla="*/ 200221 w 1444646"/>
                  <a:gd name="connsiteY1996" fmla="*/ 209493 h 1022911"/>
                  <a:gd name="connsiteX1997" fmla="*/ 210180 w 1444646"/>
                  <a:gd name="connsiteY1997" fmla="*/ 201079 h 1022911"/>
                  <a:gd name="connsiteX1998" fmla="*/ 210180 w 1444646"/>
                  <a:gd name="connsiteY1998" fmla="*/ 201079 h 1022911"/>
                  <a:gd name="connsiteX1999" fmla="*/ 220484 w 1444646"/>
                  <a:gd name="connsiteY1999" fmla="*/ 199534 h 1022911"/>
                  <a:gd name="connsiteX2000" fmla="*/ 220484 w 1444646"/>
                  <a:gd name="connsiteY2000" fmla="*/ 199534 h 1022911"/>
                  <a:gd name="connsiteX2001" fmla="*/ 226665 w 1444646"/>
                  <a:gd name="connsiteY2001" fmla="*/ 200221 h 1022911"/>
                  <a:gd name="connsiteX2002" fmla="*/ 226665 w 1444646"/>
                  <a:gd name="connsiteY2002" fmla="*/ 200221 h 1022911"/>
                  <a:gd name="connsiteX2003" fmla="*/ 227009 w 1444646"/>
                  <a:gd name="connsiteY2003" fmla="*/ 200221 h 1022911"/>
                  <a:gd name="connsiteX2004" fmla="*/ 240231 w 1444646"/>
                  <a:gd name="connsiteY2004" fmla="*/ 196615 h 1022911"/>
                  <a:gd name="connsiteX2005" fmla="*/ 240231 w 1444646"/>
                  <a:gd name="connsiteY2005" fmla="*/ 196615 h 1022911"/>
                  <a:gd name="connsiteX2006" fmla="*/ 241776 w 1444646"/>
                  <a:gd name="connsiteY2006" fmla="*/ 196786 h 1022911"/>
                  <a:gd name="connsiteX2007" fmla="*/ 241776 w 1444646"/>
                  <a:gd name="connsiteY2007" fmla="*/ 196786 h 1022911"/>
                  <a:gd name="connsiteX2008" fmla="*/ 251221 w 1444646"/>
                  <a:gd name="connsiteY2008" fmla="*/ 201595 h 1022911"/>
                  <a:gd name="connsiteX2009" fmla="*/ 251221 w 1444646"/>
                  <a:gd name="connsiteY2009" fmla="*/ 201595 h 1022911"/>
                  <a:gd name="connsiteX2010" fmla="*/ 255170 w 1444646"/>
                  <a:gd name="connsiteY2010" fmla="*/ 203312 h 1022911"/>
                  <a:gd name="connsiteX2011" fmla="*/ 255170 w 1444646"/>
                  <a:gd name="connsiteY2011" fmla="*/ 203312 h 1022911"/>
                  <a:gd name="connsiteX2012" fmla="*/ 257574 w 1444646"/>
                  <a:gd name="connsiteY2012" fmla="*/ 199877 h 1022911"/>
                  <a:gd name="connsiteX2013" fmla="*/ 257574 w 1444646"/>
                  <a:gd name="connsiteY2013" fmla="*/ 199877 h 1022911"/>
                  <a:gd name="connsiteX2014" fmla="*/ 263584 w 1444646"/>
                  <a:gd name="connsiteY2014" fmla="*/ 182706 h 1022911"/>
                  <a:gd name="connsiteX2015" fmla="*/ 263584 w 1444646"/>
                  <a:gd name="connsiteY2015" fmla="*/ 182706 h 1022911"/>
                  <a:gd name="connsiteX2016" fmla="*/ 279897 w 1444646"/>
                  <a:gd name="connsiteY2016" fmla="*/ 156605 h 1022911"/>
                  <a:gd name="connsiteX2017" fmla="*/ 279897 w 1444646"/>
                  <a:gd name="connsiteY2017" fmla="*/ 156605 h 1022911"/>
                  <a:gd name="connsiteX2018" fmla="*/ 284877 w 1444646"/>
                  <a:gd name="connsiteY2018" fmla="*/ 146989 h 1022911"/>
                  <a:gd name="connsiteX2019" fmla="*/ 284877 w 1444646"/>
                  <a:gd name="connsiteY2019" fmla="*/ 146989 h 1022911"/>
                  <a:gd name="connsiteX2020" fmla="*/ 292604 w 1444646"/>
                  <a:gd name="connsiteY2020" fmla="*/ 138231 h 1022911"/>
                  <a:gd name="connsiteX2021" fmla="*/ 292604 w 1444646"/>
                  <a:gd name="connsiteY2021" fmla="*/ 138231 h 1022911"/>
                  <a:gd name="connsiteX2022" fmla="*/ 294665 w 1444646"/>
                  <a:gd name="connsiteY2022" fmla="*/ 139090 h 1022911"/>
                  <a:gd name="connsiteX2023" fmla="*/ 294665 w 1444646"/>
                  <a:gd name="connsiteY2023" fmla="*/ 139090 h 1022911"/>
                  <a:gd name="connsiteX2024" fmla="*/ 309261 w 1444646"/>
                  <a:gd name="connsiteY2024" fmla="*/ 152312 h 1022911"/>
                  <a:gd name="connsiteX2025" fmla="*/ 309261 w 1444646"/>
                  <a:gd name="connsiteY2025" fmla="*/ 152312 h 1022911"/>
                  <a:gd name="connsiteX2026" fmla="*/ 336220 w 1444646"/>
                  <a:gd name="connsiteY2026" fmla="*/ 153514 h 1022911"/>
                  <a:gd name="connsiteX2027" fmla="*/ 336220 w 1444646"/>
                  <a:gd name="connsiteY2027" fmla="*/ 153514 h 1022911"/>
                  <a:gd name="connsiteX2028" fmla="*/ 346866 w 1444646"/>
                  <a:gd name="connsiteY2028" fmla="*/ 144928 h 1022911"/>
                  <a:gd name="connsiteX2029" fmla="*/ 346866 w 1444646"/>
                  <a:gd name="connsiteY2029" fmla="*/ 144928 h 1022911"/>
                  <a:gd name="connsiteX2030" fmla="*/ 347725 w 1444646"/>
                  <a:gd name="connsiteY2030" fmla="*/ 136686 h 1022911"/>
                  <a:gd name="connsiteX2031" fmla="*/ 347725 w 1444646"/>
                  <a:gd name="connsiteY2031" fmla="*/ 136686 h 1022911"/>
                  <a:gd name="connsiteX2032" fmla="*/ 347725 w 1444646"/>
                  <a:gd name="connsiteY2032" fmla="*/ 130847 h 1022911"/>
                  <a:gd name="connsiteX2033" fmla="*/ 347725 w 1444646"/>
                  <a:gd name="connsiteY2033" fmla="*/ 130847 h 1022911"/>
                  <a:gd name="connsiteX2034" fmla="*/ 350129 w 1444646"/>
                  <a:gd name="connsiteY2034" fmla="*/ 119686 h 1022911"/>
                  <a:gd name="connsiteX2035" fmla="*/ 350129 w 1444646"/>
                  <a:gd name="connsiteY2035" fmla="*/ 119686 h 1022911"/>
                  <a:gd name="connsiteX2036" fmla="*/ 362492 w 1444646"/>
                  <a:gd name="connsiteY2036" fmla="*/ 110242 h 1022911"/>
                  <a:gd name="connsiteX2037" fmla="*/ 362492 w 1444646"/>
                  <a:gd name="connsiteY2037" fmla="*/ 110242 h 1022911"/>
                  <a:gd name="connsiteX2038" fmla="*/ 363523 w 1444646"/>
                  <a:gd name="connsiteY2038" fmla="*/ 110242 h 1022911"/>
                  <a:gd name="connsiteX2039" fmla="*/ 363523 w 1444646"/>
                  <a:gd name="connsiteY2039" fmla="*/ 110242 h 1022911"/>
                  <a:gd name="connsiteX2040" fmla="*/ 365755 w 1444646"/>
                  <a:gd name="connsiteY2040" fmla="*/ 110242 h 1022911"/>
                  <a:gd name="connsiteX2041" fmla="*/ 365755 w 1444646"/>
                  <a:gd name="connsiteY2041" fmla="*/ 110242 h 1022911"/>
                  <a:gd name="connsiteX2042" fmla="*/ 378462 w 1444646"/>
                  <a:gd name="connsiteY2042" fmla="*/ 105090 h 1022911"/>
                  <a:gd name="connsiteX2043" fmla="*/ 378462 w 1444646"/>
                  <a:gd name="connsiteY2043" fmla="*/ 105090 h 1022911"/>
                  <a:gd name="connsiteX2044" fmla="*/ 381896 w 1444646"/>
                  <a:gd name="connsiteY2044" fmla="*/ 99424 h 1022911"/>
                  <a:gd name="connsiteX2045" fmla="*/ 381896 w 1444646"/>
                  <a:gd name="connsiteY2045" fmla="*/ 99424 h 1022911"/>
                  <a:gd name="connsiteX2046" fmla="*/ 394088 w 1444646"/>
                  <a:gd name="connsiteY2046" fmla="*/ 89807 h 1022911"/>
                  <a:gd name="connsiteX2047" fmla="*/ 394088 w 1444646"/>
                  <a:gd name="connsiteY2047" fmla="*/ 89807 h 1022911"/>
                  <a:gd name="connsiteX2048" fmla="*/ 398553 w 1444646"/>
                  <a:gd name="connsiteY2048" fmla="*/ 89636 h 1022911"/>
                  <a:gd name="connsiteX2049" fmla="*/ 398553 w 1444646"/>
                  <a:gd name="connsiteY2049" fmla="*/ 89636 h 1022911"/>
                  <a:gd name="connsiteX2050" fmla="*/ 409199 w 1444646"/>
                  <a:gd name="connsiteY2050" fmla="*/ 90151 h 1022911"/>
                  <a:gd name="connsiteX2051" fmla="*/ 409199 w 1444646"/>
                  <a:gd name="connsiteY2051" fmla="*/ 90151 h 1022911"/>
                  <a:gd name="connsiteX2052" fmla="*/ 409543 w 1444646"/>
                  <a:gd name="connsiteY2052" fmla="*/ 90151 h 1022911"/>
                  <a:gd name="connsiteX2053" fmla="*/ 409543 w 1444646"/>
                  <a:gd name="connsiteY2053" fmla="*/ 90151 h 1022911"/>
                  <a:gd name="connsiteX2054" fmla="*/ 410573 w 1444646"/>
                  <a:gd name="connsiteY2054" fmla="*/ 90151 h 1022911"/>
                  <a:gd name="connsiteX2055" fmla="*/ 410573 w 1444646"/>
                  <a:gd name="connsiteY2055" fmla="*/ 90151 h 1022911"/>
                  <a:gd name="connsiteX2056" fmla="*/ 415896 w 1444646"/>
                  <a:gd name="connsiteY2056" fmla="*/ 93929 h 1022911"/>
                  <a:gd name="connsiteX2057" fmla="*/ 415896 w 1444646"/>
                  <a:gd name="connsiteY2057" fmla="*/ 93929 h 1022911"/>
                  <a:gd name="connsiteX2058" fmla="*/ 415553 w 1444646"/>
                  <a:gd name="connsiteY2058" fmla="*/ 96333 h 1022911"/>
                  <a:gd name="connsiteX2059" fmla="*/ 415553 w 1444646"/>
                  <a:gd name="connsiteY2059" fmla="*/ 96333 h 1022911"/>
                  <a:gd name="connsiteX2060" fmla="*/ 415209 w 1444646"/>
                  <a:gd name="connsiteY2060" fmla="*/ 98393 h 1022911"/>
                  <a:gd name="connsiteX2061" fmla="*/ 415209 w 1444646"/>
                  <a:gd name="connsiteY2061" fmla="*/ 98393 h 1022911"/>
                  <a:gd name="connsiteX2062" fmla="*/ 410573 w 1444646"/>
                  <a:gd name="connsiteY2062" fmla="*/ 101999 h 1022911"/>
                  <a:gd name="connsiteX2063" fmla="*/ 410573 w 1444646"/>
                  <a:gd name="connsiteY2063" fmla="*/ 101999 h 1022911"/>
                  <a:gd name="connsiteX2064" fmla="*/ 411603 w 1444646"/>
                  <a:gd name="connsiteY2064" fmla="*/ 104060 h 1022911"/>
                  <a:gd name="connsiteX2065" fmla="*/ 411603 w 1444646"/>
                  <a:gd name="connsiteY2065" fmla="*/ 104060 h 1022911"/>
                  <a:gd name="connsiteX2066" fmla="*/ 417098 w 1444646"/>
                  <a:gd name="connsiteY2066" fmla="*/ 112131 h 1022911"/>
                  <a:gd name="connsiteX2067" fmla="*/ 417098 w 1444646"/>
                  <a:gd name="connsiteY2067" fmla="*/ 112131 h 1022911"/>
                  <a:gd name="connsiteX2068" fmla="*/ 424825 w 1444646"/>
                  <a:gd name="connsiteY2068" fmla="*/ 123635 h 1022911"/>
                  <a:gd name="connsiteX2069" fmla="*/ 424825 w 1444646"/>
                  <a:gd name="connsiteY2069" fmla="*/ 123635 h 1022911"/>
                  <a:gd name="connsiteX2070" fmla="*/ 430836 w 1444646"/>
                  <a:gd name="connsiteY2070" fmla="*/ 128959 h 1022911"/>
                  <a:gd name="connsiteX2071" fmla="*/ 430836 w 1444646"/>
                  <a:gd name="connsiteY2071" fmla="*/ 128959 h 1022911"/>
                  <a:gd name="connsiteX2072" fmla="*/ 443714 w 1444646"/>
                  <a:gd name="connsiteY2072" fmla="*/ 135656 h 1022911"/>
                  <a:gd name="connsiteX2073" fmla="*/ 443714 w 1444646"/>
                  <a:gd name="connsiteY2073" fmla="*/ 135656 h 1022911"/>
                  <a:gd name="connsiteX2074" fmla="*/ 443714 w 1444646"/>
                  <a:gd name="connsiteY2074" fmla="*/ 136686 h 1022911"/>
                  <a:gd name="connsiteX2075" fmla="*/ 443714 w 1444646"/>
                  <a:gd name="connsiteY2075" fmla="*/ 136686 h 1022911"/>
                  <a:gd name="connsiteX2076" fmla="*/ 443714 w 1444646"/>
                  <a:gd name="connsiteY2076" fmla="*/ 137373 h 1022911"/>
                  <a:gd name="connsiteX2077" fmla="*/ 443714 w 1444646"/>
                  <a:gd name="connsiteY2077" fmla="*/ 137373 h 1022911"/>
                  <a:gd name="connsiteX2078" fmla="*/ 445260 w 1444646"/>
                  <a:gd name="connsiteY2078" fmla="*/ 136686 h 1022911"/>
                  <a:gd name="connsiteX2079" fmla="*/ 445260 w 1444646"/>
                  <a:gd name="connsiteY2079" fmla="*/ 136686 h 1022911"/>
                  <a:gd name="connsiteX2080" fmla="*/ 448866 w 1444646"/>
                  <a:gd name="connsiteY2080" fmla="*/ 135484 h 1022911"/>
                  <a:gd name="connsiteX2081" fmla="*/ 448866 w 1444646"/>
                  <a:gd name="connsiteY2081" fmla="*/ 135484 h 1022911"/>
                  <a:gd name="connsiteX2082" fmla="*/ 452643 w 1444646"/>
                  <a:gd name="connsiteY2082" fmla="*/ 143211 h 1022911"/>
                  <a:gd name="connsiteX2083" fmla="*/ 452643 w 1444646"/>
                  <a:gd name="connsiteY2083" fmla="*/ 143211 h 1022911"/>
                  <a:gd name="connsiteX2084" fmla="*/ 457623 w 1444646"/>
                  <a:gd name="connsiteY2084" fmla="*/ 166049 h 1022911"/>
                  <a:gd name="connsiteX2085" fmla="*/ 457623 w 1444646"/>
                  <a:gd name="connsiteY2085" fmla="*/ 166049 h 1022911"/>
                  <a:gd name="connsiteX2086" fmla="*/ 460542 w 1444646"/>
                  <a:gd name="connsiteY2086" fmla="*/ 179100 h 1022911"/>
                  <a:gd name="connsiteX2087" fmla="*/ 460542 w 1444646"/>
                  <a:gd name="connsiteY2087" fmla="*/ 179100 h 1022911"/>
                  <a:gd name="connsiteX2088" fmla="*/ 459855 w 1444646"/>
                  <a:gd name="connsiteY2088" fmla="*/ 182362 h 1022911"/>
                  <a:gd name="connsiteX2089" fmla="*/ 459855 w 1444646"/>
                  <a:gd name="connsiteY2089" fmla="*/ 182362 h 1022911"/>
                  <a:gd name="connsiteX2090" fmla="*/ 454704 w 1444646"/>
                  <a:gd name="connsiteY2090" fmla="*/ 193009 h 1022911"/>
                  <a:gd name="connsiteX2091" fmla="*/ 454704 w 1444646"/>
                  <a:gd name="connsiteY2091" fmla="*/ 193009 h 1022911"/>
                  <a:gd name="connsiteX2092" fmla="*/ 449037 w 1444646"/>
                  <a:gd name="connsiteY2092" fmla="*/ 204342 h 1022911"/>
                  <a:gd name="connsiteX2093" fmla="*/ 449037 w 1444646"/>
                  <a:gd name="connsiteY2093" fmla="*/ 204342 h 1022911"/>
                  <a:gd name="connsiteX2094" fmla="*/ 443199 w 1444646"/>
                  <a:gd name="connsiteY2094" fmla="*/ 212069 h 1022911"/>
                  <a:gd name="connsiteX2095" fmla="*/ 443199 w 1444646"/>
                  <a:gd name="connsiteY2095" fmla="*/ 212069 h 1022911"/>
                  <a:gd name="connsiteX2096" fmla="*/ 443199 w 1444646"/>
                  <a:gd name="connsiteY2096" fmla="*/ 212413 h 1022911"/>
                  <a:gd name="connsiteX2097" fmla="*/ 443199 w 1444646"/>
                  <a:gd name="connsiteY2097" fmla="*/ 212413 h 1022911"/>
                  <a:gd name="connsiteX2098" fmla="*/ 450754 w 1444646"/>
                  <a:gd name="connsiteY2098" fmla="*/ 219968 h 1022911"/>
                  <a:gd name="connsiteX2099" fmla="*/ 450754 w 1444646"/>
                  <a:gd name="connsiteY2099" fmla="*/ 219968 h 1022911"/>
                  <a:gd name="connsiteX2100" fmla="*/ 468098 w 1444646"/>
                  <a:gd name="connsiteY2100" fmla="*/ 228726 h 1022911"/>
                  <a:gd name="connsiteX2101" fmla="*/ 468098 w 1444646"/>
                  <a:gd name="connsiteY2101" fmla="*/ 228726 h 1022911"/>
                  <a:gd name="connsiteX2102" fmla="*/ 471704 w 1444646"/>
                  <a:gd name="connsiteY2102" fmla="*/ 229584 h 1022911"/>
                  <a:gd name="connsiteX2103" fmla="*/ 471704 w 1444646"/>
                  <a:gd name="connsiteY2103" fmla="*/ 229584 h 1022911"/>
                  <a:gd name="connsiteX2104" fmla="*/ 480633 w 1444646"/>
                  <a:gd name="connsiteY2104" fmla="*/ 228897 h 1022911"/>
                  <a:gd name="connsiteX2105" fmla="*/ 480633 w 1444646"/>
                  <a:gd name="connsiteY2105" fmla="*/ 228897 h 1022911"/>
                  <a:gd name="connsiteX2106" fmla="*/ 495744 w 1444646"/>
                  <a:gd name="connsiteY2106" fmla="*/ 234392 h 1022911"/>
                  <a:gd name="connsiteX2107" fmla="*/ 495744 w 1444646"/>
                  <a:gd name="connsiteY2107" fmla="*/ 234392 h 1022911"/>
                  <a:gd name="connsiteX2108" fmla="*/ 514805 w 1444646"/>
                  <a:gd name="connsiteY2108" fmla="*/ 250190 h 1022911"/>
                  <a:gd name="connsiteX2109" fmla="*/ 514805 w 1444646"/>
                  <a:gd name="connsiteY2109" fmla="*/ 250190 h 1022911"/>
                  <a:gd name="connsiteX2110" fmla="*/ 524077 w 1444646"/>
                  <a:gd name="connsiteY2110" fmla="*/ 256887 h 1022911"/>
                  <a:gd name="connsiteX2111" fmla="*/ 524077 w 1444646"/>
                  <a:gd name="connsiteY2111" fmla="*/ 256887 h 1022911"/>
                  <a:gd name="connsiteX2112" fmla="*/ 526653 w 1444646"/>
                  <a:gd name="connsiteY2112" fmla="*/ 257059 h 1022911"/>
                  <a:gd name="connsiteX2113" fmla="*/ 526653 w 1444646"/>
                  <a:gd name="connsiteY2113" fmla="*/ 257059 h 1022911"/>
                  <a:gd name="connsiteX2114" fmla="*/ 530431 w 1444646"/>
                  <a:gd name="connsiteY2114" fmla="*/ 256887 h 1022911"/>
                  <a:gd name="connsiteX2115" fmla="*/ 530431 w 1444646"/>
                  <a:gd name="connsiteY2115" fmla="*/ 256887 h 1022911"/>
                  <a:gd name="connsiteX2116" fmla="*/ 533522 w 1444646"/>
                  <a:gd name="connsiteY2116" fmla="*/ 257917 h 1022911"/>
                  <a:gd name="connsiteX2117" fmla="*/ 533522 w 1444646"/>
                  <a:gd name="connsiteY2117" fmla="*/ 257917 h 1022911"/>
                  <a:gd name="connsiteX2118" fmla="*/ 534895 w 1444646"/>
                  <a:gd name="connsiteY2118" fmla="*/ 261523 h 1022911"/>
                  <a:gd name="connsiteX2119" fmla="*/ 534895 w 1444646"/>
                  <a:gd name="connsiteY2119" fmla="*/ 261523 h 1022911"/>
                  <a:gd name="connsiteX2120" fmla="*/ 534724 w 1444646"/>
                  <a:gd name="connsiteY2120" fmla="*/ 264099 h 1022911"/>
                  <a:gd name="connsiteX2121" fmla="*/ 534724 w 1444646"/>
                  <a:gd name="connsiteY2121" fmla="*/ 264099 h 1022911"/>
                  <a:gd name="connsiteX2122" fmla="*/ 534552 w 1444646"/>
                  <a:gd name="connsiteY2122" fmla="*/ 266675 h 1022911"/>
                  <a:gd name="connsiteX2123" fmla="*/ 534552 w 1444646"/>
                  <a:gd name="connsiteY2123" fmla="*/ 266675 h 1022911"/>
                  <a:gd name="connsiteX2124" fmla="*/ 536441 w 1444646"/>
                  <a:gd name="connsiteY2124" fmla="*/ 280584 h 1022911"/>
                  <a:gd name="connsiteX2125" fmla="*/ 536441 w 1444646"/>
                  <a:gd name="connsiteY2125" fmla="*/ 280584 h 1022911"/>
                  <a:gd name="connsiteX2126" fmla="*/ 536441 w 1444646"/>
                  <a:gd name="connsiteY2126" fmla="*/ 281958 h 1022911"/>
                  <a:gd name="connsiteX2127" fmla="*/ 536441 w 1444646"/>
                  <a:gd name="connsiteY2127" fmla="*/ 281958 h 1022911"/>
                  <a:gd name="connsiteX2128" fmla="*/ 536441 w 1444646"/>
                  <a:gd name="connsiteY2128" fmla="*/ 282473 h 1022911"/>
                  <a:gd name="connsiteX2129" fmla="*/ 536441 w 1444646"/>
                  <a:gd name="connsiteY2129" fmla="*/ 282473 h 1022911"/>
                  <a:gd name="connsiteX2130" fmla="*/ 543138 w 1444646"/>
                  <a:gd name="connsiteY2130" fmla="*/ 299644 h 1022911"/>
                  <a:gd name="connsiteX2131" fmla="*/ 543138 w 1444646"/>
                  <a:gd name="connsiteY2131" fmla="*/ 299644 h 1022911"/>
                  <a:gd name="connsiteX2132" fmla="*/ 556016 w 1444646"/>
                  <a:gd name="connsiteY2132" fmla="*/ 310462 h 1022911"/>
                  <a:gd name="connsiteX2133" fmla="*/ 556016 w 1444646"/>
                  <a:gd name="connsiteY2133" fmla="*/ 310462 h 1022911"/>
                  <a:gd name="connsiteX2134" fmla="*/ 585208 w 1444646"/>
                  <a:gd name="connsiteY2134" fmla="*/ 313210 h 1022911"/>
                  <a:gd name="connsiteX2135" fmla="*/ 585208 w 1444646"/>
                  <a:gd name="connsiteY2135" fmla="*/ 313210 h 1022911"/>
                  <a:gd name="connsiteX2136" fmla="*/ 604956 w 1444646"/>
                  <a:gd name="connsiteY2136" fmla="*/ 319907 h 1022911"/>
                  <a:gd name="connsiteX2137" fmla="*/ 604956 w 1444646"/>
                  <a:gd name="connsiteY2137" fmla="*/ 319907 h 1022911"/>
                  <a:gd name="connsiteX2138" fmla="*/ 612339 w 1444646"/>
                  <a:gd name="connsiteY2138" fmla="*/ 320422 h 1022911"/>
                  <a:gd name="connsiteX2139" fmla="*/ 612339 w 1444646"/>
                  <a:gd name="connsiteY2139" fmla="*/ 320422 h 1022911"/>
                  <a:gd name="connsiteX2140" fmla="*/ 626592 w 1444646"/>
                  <a:gd name="connsiteY2140" fmla="*/ 319392 h 1022911"/>
                  <a:gd name="connsiteX2141" fmla="*/ 626592 w 1444646"/>
                  <a:gd name="connsiteY2141" fmla="*/ 319392 h 1022911"/>
                  <a:gd name="connsiteX2142" fmla="*/ 635693 w 1444646"/>
                  <a:gd name="connsiteY2142" fmla="*/ 319048 h 1022911"/>
                  <a:gd name="connsiteX2143" fmla="*/ 635693 w 1444646"/>
                  <a:gd name="connsiteY2143" fmla="*/ 319048 h 1022911"/>
                  <a:gd name="connsiteX2144" fmla="*/ 655097 w 1444646"/>
                  <a:gd name="connsiteY2144" fmla="*/ 321281 h 1022911"/>
                  <a:gd name="connsiteX2145" fmla="*/ 655097 w 1444646"/>
                  <a:gd name="connsiteY2145" fmla="*/ 321281 h 1022911"/>
                  <a:gd name="connsiteX2146" fmla="*/ 668662 w 1444646"/>
                  <a:gd name="connsiteY2146" fmla="*/ 328321 h 1022911"/>
                  <a:gd name="connsiteX2147" fmla="*/ 668662 w 1444646"/>
                  <a:gd name="connsiteY2147" fmla="*/ 328321 h 1022911"/>
                  <a:gd name="connsiteX2148" fmla="*/ 678106 w 1444646"/>
                  <a:gd name="connsiteY2148" fmla="*/ 336048 h 1022911"/>
                  <a:gd name="connsiteX2149" fmla="*/ 678106 w 1444646"/>
                  <a:gd name="connsiteY2149" fmla="*/ 336048 h 1022911"/>
                  <a:gd name="connsiteX2150" fmla="*/ 693733 w 1444646"/>
                  <a:gd name="connsiteY2150" fmla="*/ 343432 h 1022911"/>
                  <a:gd name="connsiteX2151" fmla="*/ 693733 w 1444646"/>
                  <a:gd name="connsiteY2151" fmla="*/ 343432 h 1022911"/>
                  <a:gd name="connsiteX2152" fmla="*/ 711935 w 1444646"/>
                  <a:gd name="connsiteY2152" fmla="*/ 350816 h 1022911"/>
                  <a:gd name="connsiteX2153" fmla="*/ 711935 w 1444646"/>
                  <a:gd name="connsiteY2153" fmla="*/ 350816 h 1022911"/>
                  <a:gd name="connsiteX2154" fmla="*/ 712278 w 1444646"/>
                  <a:gd name="connsiteY2154" fmla="*/ 350816 h 1022911"/>
                  <a:gd name="connsiteX2155" fmla="*/ 721551 w 1444646"/>
                  <a:gd name="connsiteY2155" fmla="*/ 349442 h 1022911"/>
                  <a:gd name="connsiteX2156" fmla="*/ 721551 w 1444646"/>
                  <a:gd name="connsiteY2156" fmla="*/ 349442 h 1022911"/>
                  <a:gd name="connsiteX2157" fmla="*/ 726015 w 1444646"/>
                  <a:gd name="connsiteY2157" fmla="*/ 353220 h 1022911"/>
                  <a:gd name="connsiteX2158" fmla="*/ 726015 w 1444646"/>
                  <a:gd name="connsiteY2158" fmla="*/ 353220 h 1022911"/>
                  <a:gd name="connsiteX2159" fmla="*/ 726015 w 1444646"/>
                  <a:gd name="connsiteY2159" fmla="*/ 354250 h 1022911"/>
                  <a:gd name="connsiteX2160" fmla="*/ 726015 w 1444646"/>
                  <a:gd name="connsiteY2160" fmla="*/ 354250 h 1022911"/>
                  <a:gd name="connsiteX2161" fmla="*/ 725844 w 1444646"/>
                  <a:gd name="connsiteY2161" fmla="*/ 355796 h 1022911"/>
                  <a:gd name="connsiteX2162" fmla="*/ 725844 w 1444646"/>
                  <a:gd name="connsiteY2162" fmla="*/ 355796 h 1022911"/>
                  <a:gd name="connsiteX2163" fmla="*/ 725672 w 1444646"/>
                  <a:gd name="connsiteY2163" fmla="*/ 355796 h 1022911"/>
                  <a:gd name="connsiteX2164" fmla="*/ 728591 w 1444646"/>
                  <a:gd name="connsiteY2164" fmla="*/ 356311 h 1022911"/>
                  <a:gd name="connsiteX2165" fmla="*/ 728591 w 1444646"/>
                  <a:gd name="connsiteY2165" fmla="*/ 356311 h 1022911"/>
                  <a:gd name="connsiteX2166" fmla="*/ 730823 w 1444646"/>
                  <a:gd name="connsiteY2166" fmla="*/ 356482 h 1022911"/>
                  <a:gd name="connsiteX2167" fmla="*/ 730823 w 1444646"/>
                  <a:gd name="connsiteY2167" fmla="*/ 356482 h 1022911"/>
                  <a:gd name="connsiteX2168" fmla="*/ 743187 w 1444646"/>
                  <a:gd name="connsiteY2168" fmla="*/ 352189 h 1022911"/>
                  <a:gd name="connsiteX2169" fmla="*/ 743187 w 1444646"/>
                  <a:gd name="connsiteY2169" fmla="*/ 352189 h 1022911"/>
                  <a:gd name="connsiteX2170" fmla="*/ 772550 w 1444646"/>
                  <a:gd name="connsiteY2170" fmla="*/ 338967 h 1022911"/>
                  <a:gd name="connsiteX2171" fmla="*/ 772550 w 1444646"/>
                  <a:gd name="connsiteY2171" fmla="*/ 338967 h 1022911"/>
                  <a:gd name="connsiteX2172" fmla="*/ 793671 w 1444646"/>
                  <a:gd name="connsiteY2172" fmla="*/ 334159 h 1022911"/>
                  <a:gd name="connsiteX2173" fmla="*/ 793671 w 1444646"/>
                  <a:gd name="connsiteY2173" fmla="*/ 334159 h 1022911"/>
                  <a:gd name="connsiteX2174" fmla="*/ 794358 w 1444646"/>
                  <a:gd name="connsiteY2174" fmla="*/ 334159 h 1022911"/>
                  <a:gd name="connsiteX2175" fmla="*/ 794358 w 1444646"/>
                  <a:gd name="connsiteY2175" fmla="*/ 334159 h 1022911"/>
                  <a:gd name="connsiteX2176" fmla="*/ 819085 w 1444646"/>
                  <a:gd name="connsiteY2176" fmla="*/ 331755 h 1022911"/>
                  <a:gd name="connsiteX2177" fmla="*/ 819085 w 1444646"/>
                  <a:gd name="connsiteY2177" fmla="*/ 331755 h 1022911"/>
                  <a:gd name="connsiteX2178" fmla="*/ 825610 w 1444646"/>
                  <a:gd name="connsiteY2178" fmla="*/ 331927 h 1022911"/>
                  <a:gd name="connsiteX2179" fmla="*/ 825610 w 1444646"/>
                  <a:gd name="connsiteY2179" fmla="*/ 331927 h 1022911"/>
                  <a:gd name="connsiteX2180" fmla="*/ 829903 w 1444646"/>
                  <a:gd name="connsiteY2180" fmla="*/ 331927 h 1022911"/>
                  <a:gd name="connsiteX2181" fmla="*/ 829903 w 1444646"/>
                  <a:gd name="connsiteY2181" fmla="*/ 331927 h 1022911"/>
                  <a:gd name="connsiteX2182" fmla="*/ 858580 w 1444646"/>
                  <a:gd name="connsiteY2182" fmla="*/ 323856 h 1022911"/>
                  <a:gd name="connsiteX2183" fmla="*/ 858580 w 1444646"/>
                  <a:gd name="connsiteY2183" fmla="*/ 323856 h 1022911"/>
                  <a:gd name="connsiteX2184" fmla="*/ 890347 w 1444646"/>
                  <a:gd name="connsiteY2184" fmla="*/ 304109 h 1022911"/>
                  <a:gd name="connsiteX2185" fmla="*/ 890347 w 1444646"/>
                  <a:gd name="connsiteY2185" fmla="*/ 304109 h 1022911"/>
                  <a:gd name="connsiteX2186" fmla="*/ 891721 w 1444646"/>
                  <a:gd name="connsiteY2186" fmla="*/ 304281 h 1022911"/>
                  <a:gd name="connsiteX2187" fmla="*/ 891721 w 1444646"/>
                  <a:gd name="connsiteY2187" fmla="*/ 304281 h 1022911"/>
                  <a:gd name="connsiteX2188" fmla="*/ 892751 w 1444646"/>
                  <a:gd name="connsiteY2188" fmla="*/ 304281 h 1022911"/>
                  <a:gd name="connsiteX2189" fmla="*/ 892751 w 1444646"/>
                  <a:gd name="connsiteY2189" fmla="*/ 304281 h 1022911"/>
                  <a:gd name="connsiteX2190" fmla="*/ 897903 w 1444646"/>
                  <a:gd name="connsiteY2190" fmla="*/ 296897 h 1022911"/>
                  <a:gd name="connsiteX2191" fmla="*/ 897903 w 1444646"/>
                  <a:gd name="connsiteY2191" fmla="*/ 296897 h 1022911"/>
                  <a:gd name="connsiteX2192" fmla="*/ 895499 w 1444646"/>
                  <a:gd name="connsiteY2192" fmla="*/ 288311 h 1022911"/>
                  <a:gd name="connsiteX2193" fmla="*/ 895499 w 1444646"/>
                  <a:gd name="connsiteY2193" fmla="*/ 288311 h 1022911"/>
                  <a:gd name="connsiteX2194" fmla="*/ 892236 w 1444646"/>
                  <a:gd name="connsiteY2194" fmla="*/ 280584 h 1022911"/>
                  <a:gd name="connsiteX2195" fmla="*/ 892236 w 1444646"/>
                  <a:gd name="connsiteY2195" fmla="*/ 280584 h 1022911"/>
                  <a:gd name="connsiteX2196" fmla="*/ 895155 w 1444646"/>
                  <a:gd name="connsiteY2196" fmla="*/ 268907 h 1022911"/>
                  <a:gd name="connsiteX2197" fmla="*/ 895155 w 1444646"/>
                  <a:gd name="connsiteY2197" fmla="*/ 268907 h 1022911"/>
                  <a:gd name="connsiteX2198" fmla="*/ 912842 w 1444646"/>
                  <a:gd name="connsiteY2198" fmla="*/ 255685 h 1022911"/>
                  <a:gd name="connsiteX2199" fmla="*/ 912842 w 1444646"/>
                  <a:gd name="connsiteY2199" fmla="*/ 255685 h 1022911"/>
                  <a:gd name="connsiteX2200" fmla="*/ 921943 w 1444646"/>
                  <a:gd name="connsiteY2200" fmla="*/ 259634 h 1022911"/>
                  <a:gd name="connsiteX2201" fmla="*/ 921943 w 1444646"/>
                  <a:gd name="connsiteY2201" fmla="*/ 259634 h 1022911"/>
                  <a:gd name="connsiteX2202" fmla="*/ 940660 w 1444646"/>
                  <a:gd name="connsiteY2202" fmla="*/ 266160 h 1022911"/>
                  <a:gd name="connsiteX2203" fmla="*/ 940660 w 1444646"/>
                  <a:gd name="connsiteY2203" fmla="*/ 266160 h 1022911"/>
                  <a:gd name="connsiteX2204" fmla="*/ 957488 w 1444646"/>
                  <a:gd name="connsiteY2204" fmla="*/ 259463 h 1022911"/>
                  <a:gd name="connsiteX2205" fmla="*/ 957488 w 1444646"/>
                  <a:gd name="connsiteY2205" fmla="*/ 259463 h 1022911"/>
                  <a:gd name="connsiteX2206" fmla="*/ 978266 w 1444646"/>
                  <a:gd name="connsiteY2206" fmla="*/ 248816 h 1022911"/>
                  <a:gd name="connsiteX2207" fmla="*/ 978266 w 1444646"/>
                  <a:gd name="connsiteY2207" fmla="*/ 248816 h 1022911"/>
                  <a:gd name="connsiteX2208" fmla="*/ 985306 w 1444646"/>
                  <a:gd name="connsiteY2208" fmla="*/ 249675 h 1022911"/>
                  <a:gd name="connsiteX2209" fmla="*/ 985306 w 1444646"/>
                  <a:gd name="connsiteY2209" fmla="*/ 249675 h 1022911"/>
                  <a:gd name="connsiteX2210" fmla="*/ 985650 w 1444646"/>
                  <a:gd name="connsiteY2210" fmla="*/ 249675 h 1022911"/>
                  <a:gd name="connsiteX2211" fmla="*/ 1007801 w 1444646"/>
                  <a:gd name="connsiteY2211" fmla="*/ 232332 h 1022911"/>
                  <a:gd name="connsiteX2212" fmla="*/ 1007801 w 1444646"/>
                  <a:gd name="connsiteY2212" fmla="*/ 232332 h 1022911"/>
                  <a:gd name="connsiteX2213" fmla="*/ 1024629 w 1444646"/>
                  <a:gd name="connsiteY2213" fmla="*/ 219968 h 1022911"/>
                  <a:gd name="connsiteX2214" fmla="*/ 1024629 w 1444646"/>
                  <a:gd name="connsiteY2214" fmla="*/ 219968 h 1022911"/>
                  <a:gd name="connsiteX2215" fmla="*/ 1032185 w 1444646"/>
                  <a:gd name="connsiteY2215" fmla="*/ 221170 h 1022911"/>
                  <a:gd name="connsiteX2216" fmla="*/ 1032185 w 1444646"/>
                  <a:gd name="connsiteY2216" fmla="*/ 221170 h 1022911"/>
                  <a:gd name="connsiteX2217" fmla="*/ 1034074 w 1444646"/>
                  <a:gd name="connsiteY2217" fmla="*/ 221513 h 1022911"/>
                  <a:gd name="connsiteX2218" fmla="*/ 1034074 w 1444646"/>
                  <a:gd name="connsiteY2218" fmla="*/ 221513 h 1022911"/>
                  <a:gd name="connsiteX2219" fmla="*/ 1034417 w 1444646"/>
                  <a:gd name="connsiteY2219" fmla="*/ 221513 h 1022911"/>
                  <a:gd name="connsiteX2220" fmla="*/ 1034417 w 1444646"/>
                  <a:gd name="connsiteY2220" fmla="*/ 221513 h 1022911"/>
                  <a:gd name="connsiteX2221" fmla="*/ 1034761 w 1444646"/>
                  <a:gd name="connsiteY2221" fmla="*/ 220140 h 1022911"/>
                  <a:gd name="connsiteX2222" fmla="*/ 1034761 w 1444646"/>
                  <a:gd name="connsiteY2222" fmla="*/ 220140 h 1022911"/>
                  <a:gd name="connsiteX2223" fmla="*/ 1038538 w 1444646"/>
                  <a:gd name="connsiteY2223" fmla="*/ 214301 h 1022911"/>
                  <a:gd name="connsiteX2224" fmla="*/ 1038538 w 1444646"/>
                  <a:gd name="connsiteY2224" fmla="*/ 214301 h 1022911"/>
                  <a:gd name="connsiteX2225" fmla="*/ 1040942 w 1444646"/>
                  <a:gd name="connsiteY2225" fmla="*/ 214988 h 1022911"/>
                  <a:gd name="connsiteX2226" fmla="*/ 1040942 w 1444646"/>
                  <a:gd name="connsiteY2226" fmla="*/ 214988 h 1022911"/>
                  <a:gd name="connsiteX2227" fmla="*/ 1042316 w 1444646"/>
                  <a:gd name="connsiteY2227" fmla="*/ 215847 h 1022911"/>
                  <a:gd name="connsiteX2228" fmla="*/ 1042316 w 1444646"/>
                  <a:gd name="connsiteY2228" fmla="*/ 215847 h 1022911"/>
                  <a:gd name="connsiteX2229" fmla="*/ 1042316 w 1444646"/>
                  <a:gd name="connsiteY2229" fmla="*/ 215847 h 1022911"/>
                  <a:gd name="connsiteX2230" fmla="*/ 1042316 w 1444646"/>
                  <a:gd name="connsiteY2230" fmla="*/ 215847 h 1022911"/>
                  <a:gd name="connsiteX2231" fmla="*/ 1042316 w 1444646"/>
                  <a:gd name="connsiteY2231" fmla="*/ 215847 h 1022911"/>
                  <a:gd name="connsiteX2232" fmla="*/ 1044377 w 1444646"/>
                  <a:gd name="connsiteY2232" fmla="*/ 214645 h 1022911"/>
                  <a:gd name="connsiteX2233" fmla="*/ 1044377 w 1444646"/>
                  <a:gd name="connsiteY2233" fmla="*/ 214645 h 1022911"/>
                  <a:gd name="connsiteX2234" fmla="*/ 1058973 w 1444646"/>
                  <a:gd name="connsiteY2234" fmla="*/ 208463 h 1022911"/>
                  <a:gd name="connsiteX2235" fmla="*/ 1058973 w 1444646"/>
                  <a:gd name="connsiteY2235" fmla="*/ 208463 h 1022911"/>
                  <a:gd name="connsiteX2236" fmla="*/ 1062063 w 1444646"/>
                  <a:gd name="connsiteY2236" fmla="*/ 209150 h 1022911"/>
                  <a:gd name="connsiteX2237" fmla="*/ 1062063 w 1444646"/>
                  <a:gd name="connsiteY2237" fmla="*/ 209150 h 1022911"/>
                  <a:gd name="connsiteX2238" fmla="*/ 1064124 w 1444646"/>
                  <a:gd name="connsiteY2238" fmla="*/ 209493 h 1022911"/>
                  <a:gd name="connsiteX2239" fmla="*/ 1064124 w 1444646"/>
                  <a:gd name="connsiteY2239" fmla="*/ 209493 h 1022911"/>
                  <a:gd name="connsiteX2240" fmla="*/ 1072710 w 1444646"/>
                  <a:gd name="connsiteY2240" fmla="*/ 208463 h 1022911"/>
                  <a:gd name="connsiteX2241" fmla="*/ 1072710 w 1444646"/>
                  <a:gd name="connsiteY2241" fmla="*/ 208463 h 1022911"/>
                  <a:gd name="connsiteX2242" fmla="*/ 1077861 w 1444646"/>
                  <a:gd name="connsiteY2242" fmla="*/ 210352 h 1022911"/>
                  <a:gd name="connsiteX2243" fmla="*/ 1077861 w 1444646"/>
                  <a:gd name="connsiteY2243" fmla="*/ 210352 h 1022911"/>
                  <a:gd name="connsiteX2244" fmla="*/ 1083356 w 1444646"/>
                  <a:gd name="connsiteY2244" fmla="*/ 212413 h 1022911"/>
                  <a:gd name="connsiteX2245" fmla="*/ 1083356 w 1444646"/>
                  <a:gd name="connsiteY2245" fmla="*/ 212413 h 1022911"/>
                  <a:gd name="connsiteX2246" fmla="*/ 1087821 w 1444646"/>
                  <a:gd name="connsiteY2246" fmla="*/ 212413 h 1022911"/>
                  <a:gd name="connsiteX2247" fmla="*/ 1087821 w 1444646"/>
                  <a:gd name="connsiteY2247" fmla="*/ 212413 h 1022911"/>
                  <a:gd name="connsiteX2248" fmla="*/ 1090396 w 1444646"/>
                  <a:gd name="connsiteY2248" fmla="*/ 210180 h 1022911"/>
                  <a:gd name="connsiteX2249" fmla="*/ 1090396 w 1444646"/>
                  <a:gd name="connsiteY2249" fmla="*/ 210180 h 1022911"/>
                  <a:gd name="connsiteX2250" fmla="*/ 1089195 w 1444646"/>
                  <a:gd name="connsiteY2250" fmla="*/ 203140 h 1022911"/>
                  <a:gd name="connsiteX2251" fmla="*/ 1089195 w 1444646"/>
                  <a:gd name="connsiteY2251" fmla="*/ 203140 h 1022911"/>
                  <a:gd name="connsiteX2252" fmla="*/ 1086447 w 1444646"/>
                  <a:gd name="connsiteY2252" fmla="*/ 193180 h 1022911"/>
                  <a:gd name="connsiteX2253" fmla="*/ 1086447 w 1444646"/>
                  <a:gd name="connsiteY2253" fmla="*/ 193180 h 1022911"/>
                  <a:gd name="connsiteX2254" fmla="*/ 1077003 w 1444646"/>
                  <a:gd name="connsiteY2254" fmla="*/ 184766 h 1022911"/>
                  <a:gd name="connsiteX2255" fmla="*/ 1077003 w 1444646"/>
                  <a:gd name="connsiteY2255" fmla="*/ 184766 h 1022911"/>
                  <a:gd name="connsiteX2256" fmla="*/ 1071336 w 1444646"/>
                  <a:gd name="connsiteY2256" fmla="*/ 177726 h 1022911"/>
                  <a:gd name="connsiteX2257" fmla="*/ 1071336 w 1444646"/>
                  <a:gd name="connsiteY2257" fmla="*/ 177726 h 1022911"/>
                  <a:gd name="connsiteX2258" fmla="*/ 1070478 w 1444646"/>
                  <a:gd name="connsiteY2258" fmla="*/ 175494 h 1022911"/>
                  <a:gd name="connsiteX2259" fmla="*/ 1061033 w 1444646"/>
                  <a:gd name="connsiteY2259" fmla="*/ 171888 h 1022911"/>
                  <a:gd name="connsiteX2260" fmla="*/ 1058457 w 1444646"/>
                  <a:gd name="connsiteY2260" fmla="*/ 170857 h 1022911"/>
                  <a:gd name="connsiteX2261" fmla="*/ 1058457 w 1444646"/>
                  <a:gd name="connsiteY2261" fmla="*/ 170857 h 1022911"/>
                  <a:gd name="connsiteX2262" fmla="*/ 1056740 w 1444646"/>
                  <a:gd name="connsiteY2262" fmla="*/ 173261 h 1022911"/>
                  <a:gd name="connsiteX2263" fmla="*/ 1056740 w 1444646"/>
                  <a:gd name="connsiteY2263" fmla="*/ 173261 h 1022911"/>
                  <a:gd name="connsiteX2264" fmla="*/ 1042831 w 1444646"/>
                  <a:gd name="connsiteY2264" fmla="*/ 182362 h 1022911"/>
                  <a:gd name="connsiteX2265" fmla="*/ 1042831 w 1444646"/>
                  <a:gd name="connsiteY2265" fmla="*/ 182362 h 1022911"/>
                  <a:gd name="connsiteX2266" fmla="*/ 1035447 w 1444646"/>
                  <a:gd name="connsiteY2266" fmla="*/ 179958 h 1022911"/>
                  <a:gd name="connsiteX2267" fmla="*/ 1035447 w 1444646"/>
                  <a:gd name="connsiteY2267" fmla="*/ 179958 h 1022911"/>
                  <a:gd name="connsiteX2268" fmla="*/ 1034074 w 1444646"/>
                  <a:gd name="connsiteY2268" fmla="*/ 179100 h 1022911"/>
                  <a:gd name="connsiteX2269" fmla="*/ 1034074 w 1444646"/>
                  <a:gd name="connsiteY2269" fmla="*/ 179100 h 1022911"/>
                  <a:gd name="connsiteX2270" fmla="*/ 1030468 w 1444646"/>
                  <a:gd name="connsiteY2270" fmla="*/ 177898 h 1022911"/>
                  <a:gd name="connsiteX2271" fmla="*/ 1023084 w 1444646"/>
                  <a:gd name="connsiteY2271" fmla="*/ 177039 h 1022911"/>
                  <a:gd name="connsiteX2272" fmla="*/ 1023084 w 1444646"/>
                  <a:gd name="connsiteY2272" fmla="*/ 177039 h 1022911"/>
                  <a:gd name="connsiteX2273" fmla="*/ 1018104 w 1444646"/>
                  <a:gd name="connsiteY2273" fmla="*/ 177898 h 1022911"/>
                  <a:gd name="connsiteX2274" fmla="*/ 1018104 w 1444646"/>
                  <a:gd name="connsiteY2274" fmla="*/ 177898 h 1022911"/>
                  <a:gd name="connsiteX2275" fmla="*/ 1011751 w 1444646"/>
                  <a:gd name="connsiteY2275" fmla="*/ 182534 h 1022911"/>
                  <a:gd name="connsiteX2276" fmla="*/ 1011751 w 1444646"/>
                  <a:gd name="connsiteY2276" fmla="*/ 182534 h 1022911"/>
                  <a:gd name="connsiteX2277" fmla="*/ 1004882 w 1444646"/>
                  <a:gd name="connsiteY2277" fmla="*/ 177211 h 1022911"/>
                  <a:gd name="connsiteX2278" fmla="*/ 1004882 w 1444646"/>
                  <a:gd name="connsiteY2278" fmla="*/ 177211 h 1022911"/>
                  <a:gd name="connsiteX2279" fmla="*/ 1002650 w 1444646"/>
                  <a:gd name="connsiteY2279" fmla="*/ 170686 h 1022911"/>
                  <a:gd name="connsiteX2280" fmla="*/ 1002650 w 1444646"/>
                  <a:gd name="connsiteY2280" fmla="*/ 170686 h 1022911"/>
                  <a:gd name="connsiteX2281" fmla="*/ 1006256 w 1444646"/>
                  <a:gd name="connsiteY2281" fmla="*/ 161070 h 1022911"/>
                  <a:gd name="connsiteX2282" fmla="*/ 1006256 w 1444646"/>
                  <a:gd name="connsiteY2282" fmla="*/ 161070 h 1022911"/>
                  <a:gd name="connsiteX2283" fmla="*/ 1008145 w 1444646"/>
                  <a:gd name="connsiteY2283" fmla="*/ 157807 h 1022911"/>
                  <a:gd name="connsiteX2284" fmla="*/ 1008145 w 1444646"/>
                  <a:gd name="connsiteY2284" fmla="*/ 157807 h 1022911"/>
                  <a:gd name="connsiteX2285" fmla="*/ 1022912 w 1444646"/>
                  <a:gd name="connsiteY2285" fmla="*/ 138575 h 1022911"/>
                  <a:gd name="connsiteX2286" fmla="*/ 1022912 w 1444646"/>
                  <a:gd name="connsiteY2286" fmla="*/ 138575 h 1022911"/>
                  <a:gd name="connsiteX2287" fmla="*/ 1030296 w 1444646"/>
                  <a:gd name="connsiteY2287" fmla="*/ 122262 h 1022911"/>
                  <a:gd name="connsiteX2288" fmla="*/ 1030296 w 1444646"/>
                  <a:gd name="connsiteY2288" fmla="*/ 122262 h 1022911"/>
                  <a:gd name="connsiteX2289" fmla="*/ 1035963 w 1444646"/>
                  <a:gd name="connsiteY2289" fmla="*/ 115908 h 1022911"/>
                  <a:gd name="connsiteX2290" fmla="*/ 1035963 w 1444646"/>
                  <a:gd name="connsiteY2290" fmla="*/ 115908 h 1022911"/>
                  <a:gd name="connsiteX2291" fmla="*/ 1042316 w 1444646"/>
                  <a:gd name="connsiteY2291" fmla="*/ 119514 h 1022911"/>
                  <a:gd name="connsiteX2292" fmla="*/ 1042316 w 1444646"/>
                  <a:gd name="connsiteY2292" fmla="*/ 119514 h 1022911"/>
                  <a:gd name="connsiteX2293" fmla="*/ 1044377 w 1444646"/>
                  <a:gd name="connsiteY2293" fmla="*/ 120888 h 1022911"/>
                  <a:gd name="connsiteX2294" fmla="*/ 1047296 w 1444646"/>
                  <a:gd name="connsiteY2294" fmla="*/ 122262 h 1022911"/>
                  <a:gd name="connsiteX2295" fmla="*/ 1047296 w 1444646"/>
                  <a:gd name="connsiteY2295" fmla="*/ 122262 h 1022911"/>
                  <a:gd name="connsiteX2296" fmla="*/ 1053478 w 1444646"/>
                  <a:gd name="connsiteY2296" fmla="*/ 123635 h 1022911"/>
                  <a:gd name="connsiteX2297" fmla="*/ 1053478 w 1444646"/>
                  <a:gd name="connsiteY2297" fmla="*/ 123635 h 1022911"/>
                  <a:gd name="connsiteX2298" fmla="*/ 1058801 w 1444646"/>
                  <a:gd name="connsiteY2298" fmla="*/ 121575 h 1022911"/>
                  <a:gd name="connsiteX2299" fmla="*/ 1058801 w 1444646"/>
                  <a:gd name="connsiteY2299" fmla="*/ 121575 h 1022911"/>
                  <a:gd name="connsiteX2300" fmla="*/ 1071679 w 1444646"/>
                  <a:gd name="connsiteY2300" fmla="*/ 114019 h 1022911"/>
                  <a:gd name="connsiteX2301" fmla="*/ 1071679 w 1444646"/>
                  <a:gd name="connsiteY2301" fmla="*/ 114019 h 1022911"/>
                  <a:gd name="connsiteX2302" fmla="*/ 1075457 w 1444646"/>
                  <a:gd name="connsiteY2302" fmla="*/ 114706 h 1022911"/>
                  <a:gd name="connsiteX2303" fmla="*/ 1075457 w 1444646"/>
                  <a:gd name="connsiteY2303" fmla="*/ 114706 h 1022911"/>
                  <a:gd name="connsiteX2304" fmla="*/ 1079407 w 1444646"/>
                  <a:gd name="connsiteY2304" fmla="*/ 115050 h 1022911"/>
                  <a:gd name="connsiteX2305" fmla="*/ 1079407 w 1444646"/>
                  <a:gd name="connsiteY2305" fmla="*/ 115050 h 1022911"/>
                  <a:gd name="connsiteX2306" fmla="*/ 1095033 w 1444646"/>
                  <a:gd name="connsiteY2306" fmla="*/ 107666 h 1022911"/>
                  <a:gd name="connsiteX2307" fmla="*/ 1095033 w 1444646"/>
                  <a:gd name="connsiteY2307" fmla="*/ 107666 h 1022911"/>
                  <a:gd name="connsiteX2308" fmla="*/ 1102245 w 1444646"/>
                  <a:gd name="connsiteY2308" fmla="*/ 88777 h 1022911"/>
                  <a:gd name="connsiteX2309" fmla="*/ 1102245 w 1444646"/>
                  <a:gd name="connsiteY2309" fmla="*/ 88777 h 1022911"/>
                  <a:gd name="connsiteX2310" fmla="*/ 1110144 w 1444646"/>
                  <a:gd name="connsiteY2310" fmla="*/ 78818 h 1022911"/>
                  <a:gd name="connsiteX2311" fmla="*/ 1110144 w 1444646"/>
                  <a:gd name="connsiteY2311" fmla="*/ 78818 h 1022911"/>
                  <a:gd name="connsiteX2312" fmla="*/ 1128346 w 1444646"/>
                  <a:gd name="connsiteY2312" fmla="*/ 56838 h 1022911"/>
                  <a:gd name="connsiteX2313" fmla="*/ 1128346 w 1444646"/>
                  <a:gd name="connsiteY2313" fmla="*/ 56838 h 1022911"/>
                  <a:gd name="connsiteX2314" fmla="*/ 1137447 w 1444646"/>
                  <a:gd name="connsiteY2314" fmla="*/ 43272 h 1022911"/>
                  <a:gd name="connsiteX2315" fmla="*/ 1137447 w 1444646"/>
                  <a:gd name="connsiteY2315" fmla="*/ 43272 h 1022911"/>
                  <a:gd name="connsiteX2316" fmla="*/ 1139164 w 1444646"/>
                  <a:gd name="connsiteY2316" fmla="*/ 36404 h 1022911"/>
                  <a:gd name="connsiteX2317" fmla="*/ 1139164 w 1444646"/>
                  <a:gd name="connsiteY2317" fmla="*/ 36404 h 1022911"/>
                  <a:gd name="connsiteX2318" fmla="*/ 1138133 w 1444646"/>
                  <a:gd name="connsiteY2318" fmla="*/ 36404 h 1022911"/>
                  <a:gd name="connsiteX2319" fmla="*/ 1138133 w 1444646"/>
                  <a:gd name="connsiteY2319" fmla="*/ 36404 h 1022911"/>
                  <a:gd name="connsiteX2320" fmla="*/ 1129891 w 1444646"/>
                  <a:gd name="connsiteY2320" fmla="*/ 29535 h 1022911"/>
                  <a:gd name="connsiteX2321" fmla="*/ 1129891 w 1444646"/>
                  <a:gd name="connsiteY2321" fmla="*/ 29535 h 1022911"/>
                  <a:gd name="connsiteX2322" fmla="*/ 1135214 w 1444646"/>
                  <a:gd name="connsiteY2322" fmla="*/ 20606 h 1022911"/>
                  <a:gd name="connsiteX2323" fmla="*/ 1135214 w 1444646"/>
                  <a:gd name="connsiteY2323" fmla="*/ 20606 h 1022911"/>
                  <a:gd name="connsiteX2324" fmla="*/ 1141740 w 1444646"/>
                  <a:gd name="connsiteY2324" fmla="*/ 14768 h 1022911"/>
                  <a:gd name="connsiteX2325" fmla="*/ 1141740 w 1444646"/>
                  <a:gd name="connsiteY2325" fmla="*/ 14768 h 1022911"/>
                  <a:gd name="connsiteX2326" fmla="*/ 1162345 w 1444646"/>
                  <a:gd name="connsiteY2326" fmla="*/ 6525 h 1022911"/>
                  <a:gd name="connsiteX2327" fmla="*/ 1162345 w 1444646"/>
                  <a:gd name="connsiteY2327" fmla="*/ 6525 h 1022911"/>
                  <a:gd name="connsiteX2328" fmla="*/ 1189477 w 1444646"/>
                  <a:gd name="connsiteY2328" fmla="*/ 2747 h 1022911"/>
                  <a:gd name="connsiteX2329" fmla="*/ 1189477 w 1444646"/>
                  <a:gd name="connsiteY2329" fmla="*/ 2747 h 1022911"/>
                  <a:gd name="connsiteX2330" fmla="*/ 1200123 w 1444646"/>
                  <a:gd name="connsiteY2330" fmla="*/ 0 h 1022911"/>
                  <a:gd name="connsiteX2331" fmla="*/ 1200123 w 1444646"/>
                  <a:gd name="connsiteY2331" fmla="*/ 0 h 1022911"/>
                  <a:gd name="connsiteX2332" fmla="*/ 1214204 w 1444646"/>
                  <a:gd name="connsiteY2332" fmla="*/ 6353 h 1022911"/>
                  <a:gd name="connsiteX2333" fmla="*/ 1214204 w 1444646"/>
                  <a:gd name="connsiteY2333" fmla="*/ 6353 h 1022911"/>
                  <a:gd name="connsiteX2334" fmla="*/ 1227082 w 1444646"/>
                  <a:gd name="connsiteY2334" fmla="*/ 16485 h 1022911"/>
                  <a:gd name="connsiteX2335" fmla="*/ 1227082 w 1444646"/>
                  <a:gd name="connsiteY2335" fmla="*/ 16485 h 1022911"/>
                  <a:gd name="connsiteX2336" fmla="*/ 1229315 w 1444646"/>
                  <a:gd name="connsiteY2336" fmla="*/ 15798 h 1022911"/>
                  <a:gd name="connsiteX2337" fmla="*/ 1229315 w 1444646"/>
                  <a:gd name="connsiteY2337" fmla="*/ 15798 h 1022911"/>
                  <a:gd name="connsiteX2338" fmla="*/ 1237386 w 1444646"/>
                  <a:gd name="connsiteY2338" fmla="*/ 13394 h 1022911"/>
                  <a:gd name="connsiteX2339" fmla="*/ 1237386 w 1444646"/>
                  <a:gd name="connsiteY2339" fmla="*/ 13394 h 1022911"/>
                  <a:gd name="connsiteX2340" fmla="*/ 1247688 w 1444646"/>
                  <a:gd name="connsiteY2340" fmla="*/ 19576 h 1022911"/>
                  <a:gd name="connsiteX2341" fmla="*/ 1247688 w 1444646"/>
                  <a:gd name="connsiteY2341" fmla="*/ 19576 h 1022911"/>
                  <a:gd name="connsiteX2342" fmla="*/ 1258335 w 1444646"/>
                  <a:gd name="connsiteY2342" fmla="*/ 37262 h 1022911"/>
                  <a:gd name="connsiteX2343" fmla="*/ 1258335 w 1444646"/>
                  <a:gd name="connsiteY2343" fmla="*/ 37262 h 1022911"/>
                  <a:gd name="connsiteX2344" fmla="*/ 1265375 w 1444646"/>
                  <a:gd name="connsiteY2344" fmla="*/ 52373 h 1022911"/>
                  <a:gd name="connsiteX2345" fmla="*/ 1265375 w 1444646"/>
                  <a:gd name="connsiteY2345" fmla="*/ 52373 h 1022911"/>
                  <a:gd name="connsiteX2346" fmla="*/ 1264688 w 1444646"/>
                  <a:gd name="connsiteY2346" fmla="*/ 61131 h 1022911"/>
                  <a:gd name="connsiteX2347" fmla="*/ 1264688 w 1444646"/>
                  <a:gd name="connsiteY2347" fmla="*/ 61131 h 1022911"/>
                  <a:gd name="connsiteX2348" fmla="*/ 1266062 w 1444646"/>
                  <a:gd name="connsiteY2348" fmla="*/ 67141 h 1022911"/>
                  <a:gd name="connsiteX2349" fmla="*/ 1266062 w 1444646"/>
                  <a:gd name="connsiteY2349" fmla="*/ 67141 h 1022911"/>
                  <a:gd name="connsiteX2350" fmla="*/ 1270527 w 1444646"/>
                  <a:gd name="connsiteY2350" fmla="*/ 80535 h 1022911"/>
                  <a:gd name="connsiteX2351" fmla="*/ 1270527 w 1444646"/>
                  <a:gd name="connsiteY2351" fmla="*/ 80535 h 1022911"/>
                  <a:gd name="connsiteX2352" fmla="*/ 1273446 w 1444646"/>
                  <a:gd name="connsiteY2352" fmla="*/ 89979 h 1022911"/>
                  <a:gd name="connsiteX2353" fmla="*/ 1273446 w 1444646"/>
                  <a:gd name="connsiteY2353" fmla="*/ 89979 h 1022911"/>
                  <a:gd name="connsiteX2354" fmla="*/ 1279971 w 1444646"/>
                  <a:gd name="connsiteY2354" fmla="*/ 115737 h 1022911"/>
                  <a:gd name="connsiteX2355" fmla="*/ 1279971 w 1444646"/>
                  <a:gd name="connsiteY2355" fmla="*/ 115737 h 1022911"/>
                  <a:gd name="connsiteX2356" fmla="*/ 1290617 w 1444646"/>
                  <a:gd name="connsiteY2356" fmla="*/ 131706 h 1022911"/>
                  <a:gd name="connsiteX2357" fmla="*/ 1290617 w 1444646"/>
                  <a:gd name="connsiteY2357" fmla="*/ 131706 h 1022911"/>
                  <a:gd name="connsiteX2358" fmla="*/ 1291132 w 1444646"/>
                  <a:gd name="connsiteY2358" fmla="*/ 131706 h 1022911"/>
                  <a:gd name="connsiteX2359" fmla="*/ 1291132 w 1444646"/>
                  <a:gd name="connsiteY2359" fmla="*/ 131706 h 1022911"/>
                  <a:gd name="connsiteX2360" fmla="*/ 1294739 w 1444646"/>
                  <a:gd name="connsiteY2360" fmla="*/ 131534 h 1022911"/>
                  <a:gd name="connsiteX2361" fmla="*/ 1294739 w 1444646"/>
                  <a:gd name="connsiteY2361" fmla="*/ 131534 h 1022911"/>
                  <a:gd name="connsiteX2362" fmla="*/ 1309163 w 1444646"/>
                  <a:gd name="connsiteY2362" fmla="*/ 135999 h 1022911"/>
                  <a:gd name="connsiteX2363" fmla="*/ 1309163 w 1444646"/>
                  <a:gd name="connsiteY2363" fmla="*/ 135999 h 1022911"/>
                  <a:gd name="connsiteX2364" fmla="*/ 1313799 w 1444646"/>
                  <a:gd name="connsiteY2364" fmla="*/ 138403 h 1022911"/>
                  <a:gd name="connsiteX2365" fmla="*/ 1313799 w 1444646"/>
                  <a:gd name="connsiteY2365" fmla="*/ 138403 h 1022911"/>
                  <a:gd name="connsiteX2366" fmla="*/ 1316890 w 1444646"/>
                  <a:gd name="connsiteY2366" fmla="*/ 138231 h 1022911"/>
                  <a:gd name="connsiteX2367" fmla="*/ 1316890 w 1444646"/>
                  <a:gd name="connsiteY2367" fmla="*/ 138231 h 1022911"/>
                  <a:gd name="connsiteX2368" fmla="*/ 1319981 w 1444646"/>
                  <a:gd name="connsiteY2368" fmla="*/ 138060 h 1022911"/>
                  <a:gd name="connsiteX2369" fmla="*/ 1319981 w 1444646"/>
                  <a:gd name="connsiteY2369" fmla="*/ 138060 h 1022911"/>
                  <a:gd name="connsiteX2370" fmla="*/ 1327708 w 1444646"/>
                  <a:gd name="connsiteY2370" fmla="*/ 143555 h 1022911"/>
                  <a:gd name="connsiteX2371" fmla="*/ 1327708 w 1444646"/>
                  <a:gd name="connsiteY2371" fmla="*/ 143555 h 1022911"/>
                  <a:gd name="connsiteX2372" fmla="*/ 1335264 w 1444646"/>
                  <a:gd name="connsiteY2372" fmla="*/ 150251 h 1022911"/>
                  <a:gd name="connsiteX2373" fmla="*/ 1335264 w 1444646"/>
                  <a:gd name="connsiteY2373" fmla="*/ 150251 h 1022911"/>
                  <a:gd name="connsiteX2374" fmla="*/ 1346425 w 1444646"/>
                  <a:gd name="connsiteY2374" fmla="*/ 167080 h 1022911"/>
                  <a:gd name="connsiteX2375" fmla="*/ 1346425 w 1444646"/>
                  <a:gd name="connsiteY2375" fmla="*/ 167080 h 1022911"/>
                  <a:gd name="connsiteX2376" fmla="*/ 1345223 w 1444646"/>
                  <a:gd name="connsiteY2376" fmla="*/ 173090 h 1022911"/>
                  <a:gd name="connsiteX2377" fmla="*/ 1345223 w 1444646"/>
                  <a:gd name="connsiteY2377" fmla="*/ 173090 h 1022911"/>
                  <a:gd name="connsiteX2378" fmla="*/ 1341274 w 1444646"/>
                  <a:gd name="connsiteY2378" fmla="*/ 184251 h 1022911"/>
                  <a:gd name="connsiteX2379" fmla="*/ 1341274 w 1444646"/>
                  <a:gd name="connsiteY2379" fmla="*/ 184251 h 1022911"/>
                  <a:gd name="connsiteX2380" fmla="*/ 1343678 w 1444646"/>
                  <a:gd name="connsiteY2380" fmla="*/ 188372 h 1022911"/>
                  <a:gd name="connsiteX2381" fmla="*/ 1343678 w 1444646"/>
                  <a:gd name="connsiteY2381" fmla="*/ 188372 h 1022911"/>
                  <a:gd name="connsiteX2382" fmla="*/ 1349516 w 1444646"/>
                  <a:gd name="connsiteY2382" fmla="*/ 191120 h 1022911"/>
                  <a:gd name="connsiteX2383" fmla="*/ 1349516 w 1444646"/>
                  <a:gd name="connsiteY2383" fmla="*/ 191120 h 1022911"/>
                  <a:gd name="connsiteX2384" fmla="*/ 1355011 w 1444646"/>
                  <a:gd name="connsiteY2384" fmla="*/ 189574 h 1022911"/>
                  <a:gd name="connsiteX2385" fmla="*/ 1355011 w 1444646"/>
                  <a:gd name="connsiteY2385" fmla="*/ 189574 h 1022911"/>
                  <a:gd name="connsiteX2386" fmla="*/ 1362051 w 1444646"/>
                  <a:gd name="connsiteY2386" fmla="*/ 188201 h 1022911"/>
                  <a:gd name="connsiteX2387" fmla="*/ 1362051 w 1444646"/>
                  <a:gd name="connsiteY2387" fmla="*/ 188201 h 1022911"/>
                  <a:gd name="connsiteX2388" fmla="*/ 1369950 w 1444646"/>
                  <a:gd name="connsiteY2388" fmla="*/ 189059 h 1022911"/>
                  <a:gd name="connsiteX2389" fmla="*/ 1369950 w 1444646"/>
                  <a:gd name="connsiteY2389" fmla="*/ 189059 h 1022911"/>
                  <a:gd name="connsiteX2390" fmla="*/ 1373900 w 1444646"/>
                  <a:gd name="connsiteY2390" fmla="*/ 189231 h 1022911"/>
                  <a:gd name="connsiteX2391" fmla="*/ 1373900 w 1444646"/>
                  <a:gd name="connsiteY2391" fmla="*/ 189231 h 1022911"/>
                  <a:gd name="connsiteX2392" fmla="*/ 1385920 w 1444646"/>
                  <a:gd name="connsiteY2392" fmla="*/ 184766 h 1022911"/>
                  <a:gd name="connsiteX2393" fmla="*/ 1385920 w 1444646"/>
                  <a:gd name="connsiteY2393" fmla="*/ 184766 h 1022911"/>
                  <a:gd name="connsiteX2394" fmla="*/ 1404465 w 1444646"/>
                  <a:gd name="connsiteY2394" fmla="*/ 175494 h 1022911"/>
                  <a:gd name="connsiteX2395" fmla="*/ 1404465 w 1444646"/>
                  <a:gd name="connsiteY2395" fmla="*/ 175494 h 1022911"/>
                  <a:gd name="connsiteX2396" fmla="*/ 1405495 w 1444646"/>
                  <a:gd name="connsiteY2396" fmla="*/ 175494 h 1022911"/>
                  <a:gd name="connsiteX2397" fmla="*/ 1405495 w 1444646"/>
                  <a:gd name="connsiteY2397" fmla="*/ 175494 h 1022911"/>
                  <a:gd name="connsiteX2398" fmla="*/ 1406698 w 1444646"/>
                  <a:gd name="connsiteY2398" fmla="*/ 175494 h 1022911"/>
                  <a:gd name="connsiteX2399" fmla="*/ 1406698 w 1444646"/>
                  <a:gd name="connsiteY2399" fmla="*/ 175494 h 1022911"/>
                  <a:gd name="connsiteX2400" fmla="*/ 1429707 w 1444646"/>
                  <a:gd name="connsiteY2400" fmla="*/ 168453 h 1022911"/>
                  <a:gd name="connsiteX2401" fmla="*/ 1429707 w 1444646"/>
                  <a:gd name="connsiteY2401" fmla="*/ 168453 h 1022911"/>
                  <a:gd name="connsiteX2402" fmla="*/ 1441384 w 1444646"/>
                  <a:gd name="connsiteY2402" fmla="*/ 161756 h 1022911"/>
                  <a:gd name="connsiteX2403" fmla="*/ 1441384 w 1444646"/>
                  <a:gd name="connsiteY2403" fmla="*/ 161756 h 1022911"/>
                  <a:gd name="connsiteX2404" fmla="*/ 1444647 w 1444646"/>
                  <a:gd name="connsiteY2404" fmla="*/ 164847 h 1022911"/>
                  <a:gd name="connsiteX2405" fmla="*/ 1444647 w 1444646"/>
                  <a:gd name="connsiteY2405" fmla="*/ 164847 h 1022911"/>
                  <a:gd name="connsiteX2406" fmla="*/ 1442243 w 1444646"/>
                  <a:gd name="connsiteY2406" fmla="*/ 169827 h 1022911"/>
                  <a:gd name="connsiteX2407" fmla="*/ 1442243 w 1444646"/>
                  <a:gd name="connsiteY2407" fmla="*/ 169827 h 1022911"/>
                  <a:gd name="connsiteX2408" fmla="*/ 1432283 w 1444646"/>
                  <a:gd name="connsiteY2408" fmla="*/ 183736 h 1022911"/>
                  <a:gd name="connsiteX2409" fmla="*/ 1432283 w 1444646"/>
                  <a:gd name="connsiteY2409" fmla="*/ 183736 h 1022911"/>
                  <a:gd name="connsiteX2410" fmla="*/ 1432455 w 1444646"/>
                  <a:gd name="connsiteY2410" fmla="*/ 185110 h 1022911"/>
                  <a:gd name="connsiteX2411" fmla="*/ 1432455 w 1444646"/>
                  <a:gd name="connsiteY2411" fmla="*/ 185110 h 1022911"/>
                  <a:gd name="connsiteX2412" fmla="*/ 1434344 w 1444646"/>
                  <a:gd name="connsiteY2412" fmla="*/ 194726 h 1022911"/>
                  <a:gd name="connsiteX2413" fmla="*/ 1434344 w 1444646"/>
                  <a:gd name="connsiteY2413" fmla="*/ 194726 h 1022911"/>
                  <a:gd name="connsiteX2414" fmla="*/ 1429536 w 1444646"/>
                  <a:gd name="connsiteY2414" fmla="*/ 202453 h 1022911"/>
                  <a:gd name="connsiteX2415" fmla="*/ 1429536 w 1444646"/>
                  <a:gd name="connsiteY2415" fmla="*/ 202453 h 1022911"/>
                  <a:gd name="connsiteX2416" fmla="*/ 1422323 w 1444646"/>
                  <a:gd name="connsiteY2416" fmla="*/ 209665 h 1022911"/>
                  <a:gd name="connsiteX2417" fmla="*/ 1422323 w 1444646"/>
                  <a:gd name="connsiteY2417" fmla="*/ 209665 h 1022911"/>
                  <a:gd name="connsiteX2418" fmla="*/ 1422495 w 1444646"/>
                  <a:gd name="connsiteY2418" fmla="*/ 214473 h 1022911"/>
                  <a:gd name="connsiteX2419" fmla="*/ 1422495 w 1444646"/>
                  <a:gd name="connsiteY2419" fmla="*/ 214473 h 1022911"/>
                  <a:gd name="connsiteX2420" fmla="*/ 1418889 w 1444646"/>
                  <a:gd name="connsiteY2420" fmla="*/ 221342 h 1022911"/>
                  <a:gd name="connsiteX2421" fmla="*/ 1418889 w 1444646"/>
                  <a:gd name="connsiteY2421" fmla="*/ 221342 h 1022911"/>
                  <a:gd name="connsiteX2422" fmla="*/ 1411162 w 1444646"/>
                  <a:gd name="connsiteY2422" fmla="*/ 230786 h 1022911"/>
                  <a:gd name="connsiteX2423" fmla="*/ 1411162 w 1444646"/>
                  <a:gd name="connsiteY2423" fmla="*/ 230786 h 1022911"/>
                  <a:gd name="connsiteX2424" fmla="*/ 1406182 w 1444646"/>
                  <a:gd name="connsiteY2424" fmla="*/ 245554 h 1022911"/>
                  <a:gd name="connsiteX2425" fmla="*/ 1406182 w 1444646"/>
                  <a:gd name="connsiteY2425" fmla="*/ 245554 h 1022911"/>
                  <a:gd name="connsiteX2426" fmla="*/ 1394506 w 1444646"/>
                  <a:gd name="connsiteY2426" fmla="*/ 266331 h 1022911"/>
                  <a:gd name="connsiteX2427" fmla="*/ 1394506 w 1444646"/>
                  <a:gd name="connsiteY2427" fmla="*/ 266331 h 1022911"/>
                  <a:gd name="connsiteX2428" fmla="*/ 1380081 w 1444646"/>
                  <a:gd name="connsiteY2428" fmla="*/ 280927 h 1022911"/>
                  <a:gd name="connsiteX2429" fmla="*/ 1380081 w 1444646"/>
                  <a:gd name="connsiteY2429" fmla="*/ 280927 h 1022911"/>
                  <a:gd name="connsiteX2430" fmla="*/ 1378708 w 1444646"/>
                  <a:gd name="connsiteY2430" fmla="*/ 280927 h 1022911"/>
                  <a:gd name="connsiteX2431" fmla="*/ 1378708 w 1444646"/>
                  <a:gd name="connsiteY2431" fmla="*/ 280927 h 1022911"/>
                  <a:gd name="connsiteX2432" fmla="*/ 1376475 w 1444646"/>
                  <a:gd name="connsiteY2432" fmla="*/ 280756 h 1022911"/>
                  <a:gd name="connsiteX2433" fmla="*/ 1376475 w 1444646"/>
                  <a:gd name="connsiteY2433" fmla="*/ 280240 h 1022911"/>
                  <a:gd name="connsiteX2434" fmla="*/ 1375960 w 1444646"/>
                  <a:gd name="connsiteY2434" fmla="*/ 280069 h 1022911"/>
                  <a:gd name="connsiteX2435" fmla="*/ 1375960 w 1444646"/>
                  <a:gd name="connsiteY2435" fmla="*/ 280069 h 1022911"/>
                  <a:gd name="connsiteX2436" fmla="*/ 1370809 w 1444646"/>
                  <a:gd name="connsiteY2436" fmla="*/ 278352 h 1022911"/>
                  <a:gd name="connsiteX2437" fmla="*/ 1370809 w 1444646"/>
                  <a:gd name="connsiteY2437" fmla="*/ 278352 h 1022911"/>
                  <a:gd name="connsiteX2438" fmla="*/ 1361021 w 1444646"/>
                  <a:gd name="connsiteY2438" fmla="*/ 273372 h 1022911"/>
                  <a:gd name="connsiteX2439" fmla="*/ 1361021 w 1444646"/>
                  <a:gd name="connsiteY2439" fmla="*/ 273372 h 1022911"/>
                  <a:gd name="connsiteX2440" fmla="*/ 1359819 w 1444646"/>
                  <a:gd name="connsiteY2440" fmla="*/ 273028 h 1022911"/>
                  <a:gd name="connsiteX2441" fmla="*/ 1359819 w 1444646"/>
                  <a:gd name="connsiteY2441" fmla="*/ 273028 h 1022911"/>
                  <a:gd name="connsiteX2442" fmla="*/ 1352092 w 1444646"/>
                  <a:gd name="connsiteY2442" fmla="*/ 276119 h 1022911"/>
                  <a:gd name="connsiteX2443" fmla="*/ 1352092 w 1444646"/>
                  <a:gd name="connsiteY2443" fmla="*/ 276119 h 1022911"/>
                  <a:gd name="connsiteX2444" fmla="*/ 1343334 w 1444646"/>
                  <a:gd name="connsiteY2444" fmla="*/ 285048 h 1022911"/>
                  <a:gd name="connsiteX2445" fmla="*/ 1343334 w 1444646"/>
                  <a:gd name="connsiteY2445" fmla="*/ 285048 h 1022911"/>
                  <a:gd name="connsiteX2446" fmla="*/ 1343678 w 1444646"/>
                  <a:gd name="connsiteY2446" fmla="*/ 286250 h 1022911"/>
                  <a:gd name="connsiteX2447" fmla="*/ 1343678 w 1444646"/>
                  <a:gd name="connsiteY2447" fmla="*/ 286250 h 1022911"/>
                  <a:gd name="connsiteX2448" fmla="*/ 1347627 w 1444646"/>
                  <a:gd name="connsiteY2448" fmla="*/ 302735 h 1022911"/>
                  <a:gd name="connsiteX2449" fmla="*/ 1347627 w 1444646"/>
                  <a:gd name="connsiteY2449" fmla="*/ 302735 h 1022911"/>
                  <a:gd name="connsiteX2450" fmla="*/ 1346769 w 1444646"/>
                  <a:gd name="connsiteY2450" fmla="*/ 312695 h 1022911"/>
                  <a:gd name="connsiteX2451" fmla="*/ 1346769 w 1444646"/>
                  <a:gd name="connsiteY2451" fmla="*/ 312695 h 1022911"/>
                  <a:gd name="connsiteX2452" fmla="*/ 1336809 w 1444646"/>
                  <a:gd name="connsiteY2452" fmla="*/ 342917 h 1022911"/>
                  <a:gd name="connsiteX2453" fmla="*/ 1336809 w 1444646"/>
                  <a:gd name="connsiteY2453" fmla="*/ 342917 h 1022911"/>
                  <a:gd name="connsiteX2454" fmla="*/ 1326678 w 1444646"/>
                  <a:gd name="connsiteY2454" fmla="*/ 345321 h 1022911"/>
                  <a:gd name="connsiteX2455" fmla="*/ 1326678 w 1444646"/>
                  <a:gd name="connsiteY2455" fmla="*/ 345321 h 1022911"/>
                  <a:gd name="connsiteX2456" fmla="*/ 1325648 w 1444646"/>
                  <a:gd name="connsiteY2456" fmla="*/ 345664 h 1022911"/>
                  <a:gd name="connsiteX2457" fmla="*/ 1325648 w 1444646"/>
                  <a:gd name="connsiteY2457" fmla="*/ 345664 h 1022911"/>
                  <a:gd name="connsiteX2458" fmla="*/ 1326678 w 1444646"/>
                  <a:gd name="connsiteY2458" fmla="*/ 348068 h 1022911"/>
                  <a:gd name="connsiteX2459" fmla="*/ 1326678 w 1444646"/>
                  <a:gd name="connsiteY2459" fmla="*/ 348068 h 1022911"/>
                  <a:gd name="connsiteX2460" fmla="*/ 1324961 w 1444646"/>
                  <a:gd name="connsiteY2460" fmla="*/ 350987 h 1022911"/>
                  <a:gd name="connsiteX2461" fmla="*/ 1324961 w 1444646"/>
                  <a:gd name="connsiteY2461" fmla="*/ 350987 h 1022911"/>
                  <a:gd name="connsiteX2462" fmla="*/ 1321526 w 1444646"/>
                  <a:gd name="connsiteY2462" fmla="*/ 352361 h 1022911"/>
                  <a:gd name="connsiteX2463" fmla="*/ 1321526 w 1444646"/>
                  <a:gd name="connsiteY2463" fmla="*/ 352361 h 1022911"/>
                  <a:gd name="connsiteX2464" fmla="*/ 1313627 w 1444646"/>
                  <a:gd name="connsiteY2464" fmla="*/ 343088 h 1022911"/>
                  <a:gd name="connsiteX2465" fmla="*/ 1313627 w 1444646"/>
                  <a:gd name="connsiteY2465" fmla="*/ 343088 h 1022911"/>
                  <a:gd name="connsiteX2466" fmla="*/ 1312940 w 1444646"/>
                  <a:gd name="connsiteY2466" fmla="*/ 341371 h 1022911"/>
                  <a:gd name="connsiteX2467" fmla="*/ 1312940 w 1444646"/>
                  <a:gd name="connsiteY2467" fmla="*/ 341371 h 1022911"/>
                  <a:gd name="connsiteX2468" fmla="*/ 1310193 w 1444646"/>
                  <a:gd name="connsiteY2468" fmla="*/ 344119 h 1022911"/>
                  <a:gd name="connsiteX2469" fmla="*/ 1310193 w 1444646"/>
                  <a:gd name="connsiteY2469" fmla="*/ 344119 h 1022911"/>
                  <a:gd name="connsiteX2470" fmla="*/ 1310193 w 1444646"/>
                  <a:gd name="connsiteY2470" fmla="*/ 344290 h 1022911"/>
                  <a:gd name="connsiteX2471" fmla="*/ 1310193 w 1444646"/>
                  <a:gd name="connsiteY2471" fmla="*/ 344462 h 1022911"/>
                  <a:gd name="connsiteX2472" fmla="*/ 1301436 w 1444646"/>
                  <a:gd name="connsiteY2472" fmla="*/ 356826 h 1022911"/>
                  <a:gd name="connsiteX2473" fmla="*/ 1301436 w 1444646"/>
                  <a:gd name="connsiteY2473" fmla="*/ 356826 h 1022911"/>
                  <a:gd name="connsiteX2474" fmla="*/ 1290617 w 1444646"/>
                  <a:gd name="connsiteY2474" fmla="*/ 365240 h 1022911"/>
                  <a:gd name="connsiteX2475" fmla="*/ 1290617 w 1444646"/>
                  <a:gd name="connsiteY2475" fmla="*/ 365240 h 1022911"/>
                  <a:gd name="connsiteX2476" fmla="*/ 1279628 w 1444646"/>
                  <a:gd name="connsiteY2476" fmla="*/ 370906 h 1022911"/>
                  <a:gd name="connsiteX2477" fmla="*/ 1279628 w 1444646"/>
                  <a:gd name="connsiteY2477" fmla="*/ 370906 h 1022911"/>
                  <a:gd name="connsiteX2478" fmla="*/ 1273274 w 1444646"/>
                  <a:gd name="connsiteY2478" fmla="*/ 370220 h 1022911"/>
                  <a:gd name="connsiteX2479" fmla="*/ 1273274 w 1444646"/>
                  <a:gd name="connsiteY2479" fmla="*/ 370220 h 1022911"/>
                  <a:gd name="connsiteX2480" fmla="*/ 1268638 w 1444646"/>
                  <a:gd name="connsiteY2480" fmla="*/ 369018 h 1022911"/>
                  <a:gd name="connsiteX2481" fmla="*/ 1268638 w 1444646"/>
                  <a:gd name="connsiteY2481" fmla="*/ 369018 h 1022911"/>
                  <a:gd name="connsiteX2482" fmla="*/ 1267264 w 1444646"/>
                  <a:gd name="connsiteY2482" fmla="*/ 368846 h 1022911"/>
                  <a:gd name="connsiteX2483" fmla="*/ 1267264 w 1444646"/>
                  <a:gd name="connsiteY2483" fmla="*/ 368846 h 1022911"/>
                  <a:gd name="connsiteX2484" fmla="*/ 1267092 w 1444646"/>
                  <a:gd name="connsiteY2484" fmla="*/ 368846 h 1022911"/>
                  <a:gd name="connsiteX2485" fmla="*/ 1267092 w 1444646"/>
                  <a:gd name="connsiteY2485" fmla="*/ 368846 h 1022911"/>
                  <a:gd name="connsiteX2486" fmla="*/ 1267779 w 1444646"/>
                  <a:gd name="connsiteY2486" fmla="*/ 369876 h 1022911"/>
                  <a:gd name="connsiteX2487" fmla="*/ 1267779 w 1444646"/>
                  <a:gd name="connsiteY2487" fmla="*/ 369876 h 1022911"/>
                  <a:gd name="connsiteX2488" fmla="*/ 1269496 w 1444646"/>
                  <a:gd name="connsiteY2488" fmla="*/ 370220 h 1022911"/>
                  <a:gd name="connsiteX2489" fmla="*/ 1269496 w 1444646"/>
                  <a:gd name="connsiteY2489" fmla="*/ 370220 h 1022911"/>
                  <a:gd name="connsiteX2490" fmla="*/ 1277395 w 1444646"/>
                  <a:gd name="connsiteY2490" fmla="*/ 376917 h 1022911"/>
                  <a:gd name="connsiteX2491" fmla="*/ 1277395 w 1444646"/>
                  <a:gd name="connsiteY2491" fmla="*/ 376917 h 1022911"/>
                  <a:gd name="connsiteX2492" fmla="*/ 1275850 w 1444646"/>
                  <a:gd name="connsiteY2492" fmla="*/ 380351 h 1022911"/>
                  <a:gd name="connsiteX2493" fmla="*/ 1275850 w 1444646"/>
                  <a:gd name="connsiteY2493" fmla="*/ 380351 h 1022911"/>
                  <a:gd name="connsiteX2494" fmla="*/ 1261426 w 1444646"/>
                  <a:gd name="connsiteY2494" fmla="*/ 387735 h 1022911"/>
                  <a:gd name="connsiteX2495" fmla="*/ 1261426 w 1444646"/>
                  <a:gd name="connsiteY2495" fmla="*/ 387735 h 1022911"/>
                  <a:gd name="connsiteX2496" fmla="*/ 1259880 w 1444646"/>
                  <a:gd name="connsiteY2496" fmla="*/ 387563 h 1022911"/>
                  <a:gd name="connsiteX2497" fmla="*/ 1259880 w 1444646"/>
                  <a:gd name="connsiteY2497" fmla="*/ 387563 h 1022911"/>
                  <a:gd name="connsiteX2498" fmla="*/ 1244598 w 1444646"/>
                  <a:gd name="connsiteY2498" fmla="*/ 381553 h 1022911"/>
                  <a:gd name="connsiteX2499" fmla="*/ 1244598 w 1444646"/>
                  <a:gd name="connsiteY2499" fmla="*/ 381553 h 1022911"/>
                  <a:gd name="connsiteX2500" fmla="*/ 1238587 w 1444646"/>
                  <a:gd name="connsiteY2500" fmla="*/ 375714 h 1022911"/>
                  <a:gd name="connsiteX2501" fmla="*/ 1238587 w 1444646"/>
                  <a:gd name="connsiteY2501" fmla="*/ 375714 h 1022911"/>
                  <a:gd name="connsiteX2502" fmla="*/ 1237729 w 1444646"/>
                  <a:gd name="connsiteY2502" fmla="*/ 375886 h 1022911"/>
                  <a:gd name="connsiteX2503" fmla="*/ 1237729 w 1444646"/>
                  <a:gd name="connsiteY2503" fmla="*/ 375886 h 1022911"/>
                  <a:gd name="connsiteX2504" fmla="*/ 1233093 w 1444646"/>
                  <a:gd name="connsiteY2504" fmla="*/ 379664 h 1022911"/>
                  <a:gd name="connsiteX2505" fmla="*/ 1233093 w 1444646"/>
                  <a:gd name="connsiteY2505" fmla="*/ 379664 h 1022911"/>
                  <a:gd name="connsiteX2506" fmla="*/ 1217123 w 1444646"/>
                  <a:gd name="connsiteY2506" fmla="*/ 398038 h 1022911"/>
                  <a:gd name="connsiteX2507" fmla="*/ 1217123 w 1444646"/>
                  <a:gd name="connsiteY2507" fmla="*/ 398038 h 1022911"/>
                  <a:gd name="connsiteX2508" fmla="*/ 1189992 w 1444646"/>
                  <a:gd name="connsiteY2508" fmla="*/ 412977 h 1022911"/>
                  <a:gd name="connsiteX2509" fmla="*/ 1189992 w 1444646"/>
                  <a:gd name="connsiteY2509" fmla="*/ 412977 h 1022911"/>
                  <a:gd name="connsiteX2510" fmla="*/ 1170416 w 1444646"/>
                  <a:gd name="connsiteY2510" fmla="*/ 436330 h 1022911"/>
                  <a:gd name="connsiteX2511" fmla="*/ 1170416 w 1444646"/>
                  <a:gd name="connsiteY2511" fmla="*/ 436330 h 1022911"/>
                  <a:gd name="connsiteX2512" fmla="*/ 1169386 w 1444646"/>
                  <a:gd name="connsiteY2512" fmla="*/ 438219 h 1022911"/>
                  <a:gd name="connsiteX2513" fmla="*/ 1167325 w 1444646"/>
                  <a:gd name="connsiteY2513" fmla="*/ 437361 h 1022911"/>
                  <a:gd name="connsiteX2514" fmla="*/ 1154790 w 1444646"/>
                  <a:gd name="connsiteY2514" fmla="*/ 434098 h 1022911"/>
                  <a:gd name="connsiteX2515" fmla="*/ 1154790 w 1444646"/>
                  <a:gd name="connsiteY2515" fmla="*/ 434098 h 1022911"/>
                  <a:gd name="connsiteX2516" fmla="*/ 1146891 w 1444646"/>
                  <a:gd name="connsiteY2516" fmla="*/ 434785 h 1022911"/>
                  <a:gd name="connsiteX2517" fmla="*/ 1146891 w 1444646"/>
                  <a:gd name="connsiteY2517" fmla="*/ 434785 h 1022911"/>
                  <a:gd name="connsiteX2518" fmla="*/ 1117184 w 1444646"/>
                  <a:gd name="connsiteY2518" fmla="*/ 451441 h 1022911"/>
                  <a:gd name="connsiteX2519" fmla="*/ 1117184 w 1444646"/>
                  <a:gd name="connsiteY2519" fmla="*/ 451441 h 1022911"/>
                  <a:gd name="connsiteX2520" fmla="*/ 1098296 w 1444646"/>
                  <a:gd name="connsiteY2520" fmla="*/ 464320 h 1022911"/>
                  <a:gd name="connsiteX2521" fmla="*/ 1098296 w 1444646"/>
                  <a:gd name="connsiteY2521" fmla="*/ 464320 h 1022911"/>
                  <a:gd name="connsiteX2522" fmla="*/ 1094174 w 1444646"/>
                  <a:gd name="connsiteY2522" fmla="*/ 463976 h 1022911"/>
                  <a:gd name="connsiteX2523" fmla="*/ 1094174 w 1444646"/>
                  <a:gd name="connsiteY2523" fmla="*/ 463976 h 1022911"/>
                  <a:gd name="connsiteX2524" fmla="*/ 1090225 w 1444646"/>
                  <a:gd name="connsiteY2524" fmla="*/ 459340 h 1022911"/>
                  <a:gd name="connsiteX2525" fmla="*/ 1090225 w 1444646"/>
                  <a:gd name="connsiteY2525" fmla="*/ 459340 h 1022911"/>
                  <a:gd name="connsiteX2526" fmla="*/ 1103275 w 1444646"/>
                  <a:gd name="connsiteY2526" fmla="*/ 445946 h 1022911"/>
                  <a:gd name="connsiteX2527" fmla="*/ 1103275 w 1444646"/>
                  <a:gd name="connsiteY2527" fmla="*/ 445946 h 1022911"/>
                  <a:gd name="connsiteX2528" fmla="*/ 1104649 w 1444646"/>
                  <a:gd name="connsiteY2528" fmla="*/ 443027 h 1022911"/>
                  <a:gd name="connsiteX2529" fmla="*/ 1104649 w 1444646"/>
                  <a:gd name="connsiteY2529" fmla="*/ 443027 h 1022911"/>
                  <a:gd name="connsiteX2530" fmla="*/ 1103790 w 1444646"/>
                  <a:gd name="connsiteY2530" fmla="*/ 434613 h 1022911"/>
                  <a:gd name="connsiteX2531" fmla="*/ 1103790 w 1444646"/>
                  <a:gd name="connsiteY2531" fmla="*/ 434613 h 1022911"/>
                  <a:gd name="connsiteX2532" fmla="*/ 1119588 w 1444646"/>
                  <a:gd name="connsiteY2532" fmla="*/ 414007 h 1022911"/>
                  <a:gd name="connsiteX2533" fmla="*/ 1119588 w 1444646"/>
                  <a:gd name="connsiteY2533" fmla="*/ 414007 h 1022911"/>
                  <a:gd name="connsiteX2534" fmla="*/ 1122164 w 1444646"/>
                  <a:gd name="connsiteY2534" fmla="*/ 409714 h 1022911"/>
                  <a:gd name="connsiteX2535" fmla="*/ 1122164 w 1444646"/>
                  <a:gd name="connsiteY2535" fmla="*/ 409714 h 1022911"/>
                  <a:gd name="connsiteX2536" fmla="*/ 1109800 w 1444646"/>
                  <a:gd name="connsiteY2536" fmla="*/ 397694 h 1022911"/>
                  <a:gd name="connsiteX2537" fmla="*/ 1109800 w 1444646"/>
                  <a:gd name="connsiteY2537" fmla="*/ 397694 h 1022911"/>
                  <a:gd name="connsiteX2538" fmla="*/ 1106023 w 1444646"/>
                  <a:gd name="connsiteY2538" fmla="*/ 396320 h 1022911"/>
                  <a:gd name="connsiteX2539" fmla="*/ 1106023 w 1444646"/>
                  <a:gd name="connsiteY2539" fmla="*/ 396320 h 1022911"/>
                  <a:gd name="connsiteX2540" fmla="*/ 1092972 w 1444646"/>
                  <a:gd name="connsiteY2540" fmla="*/ 407482 h 1022911"/>
                  <a:gd name="connsiteX2541" fmla="*/ 1092972 w 1444646"/>
                  <a:gd name="connsiteY2541" fmla="*/ 407482 h 1022911"/>
                  <a:gd name="connsiteX2542" fmla="*/ 1069104 w 1444646"/>
                  <a:gd name="connsiteY2542" fmla="*/ 423623 h 1022911"/>
                  <a:gd name="connsiteX2543" fmla="*/ 1069104 w 1444646"/>
                  <a:gd name="connsiteY2543" fmla="*/ 423623 h 1022911"/>
                  <a:gd name="connsiteX2544" fmla="*/ 1045063 w 1444646"/>
                  <a:gd name="connsiteY2544" fmla="*/ 443371 h 1022911"/>
                  <a:gd name="connsiteX2545" fmla="*/ 1045063 w 1444646"/>
                  <a:gd name="connsiteY2545" fmla="*/ 443371 h 1022911"/>
                  <a:gd name="connsiteX2546" fmla="*/ 1033730 w 1444646"/>
                  <a:gd name="connsiteY2546" fmla="*/ 448350 h 1022911"/>
                  <a:gd name="connsiteX2547" fmla="*/ 1033730 w 1444646"/>
                  <a:gd name="connsiteY2547" fmla="*/ 448350 h 1022911"/>
                  <a:gd name="connsiteX2548" fmla="*/ 1023427 w 1444646"/>
                  <a:gd name="connsiteY2548" fmla="*/ 446462 h 1022911"/>
                  <a:gd name="connsiteX2549" fmla="*/ 1023427 w 1444646"/>
                  <a:gd name="connsiteY2549" fmla="*/ 446462 h 1022911"/>
                  <a:gd name="connsiteX2550" fmla="*/ 1019650 w 1444646"/>
                  <a:gd name="connsiteY2550" fmla="*/ 445431 h 1022911"/>
                  <a:gd name="connsiteX2551" fmla="*/ 1019650 w 1444646"/>
                  <a:gd name="connsiteY2551" fmla="*/ 445431 h 1022911"/>
                  <a:gd name="connsiteX2552" fmla="*/ 1012953 w 1444646"/>
                  <a:gd name="connsiteY2552" fmla="*/ 451785 h 1022911"/>
                  <a:gd name="connsiteX2553" fmla="*/ 1012953 w 1444646"/>
                  <a:gd name="connsiteY2553" fmla="*/ 451785 h 1022911"/>
                  <a:gd name="connsiteX2554" fmla="*/ 1010892 w 1444646"/>
                  <a:gd name="connsiteY2554" fmla="*/ 462946 h 1022911"/>
                  <a:gd name="connsiteX2555" fmla="*/ 1010892 w 1444646"/>
                  <a:gd name="connsiteY2555" fmla="*/ 462946 h 1022911"/>
                  <a:gd name="connsiteX2556" fmla="*/ 1012953 w 1444646"/>
                  <a:gd name="connsiteY2556" fmla="*/ 473421 h 1022911"/>
                  <a:gd name="connsiteX2557" fmla="*/ 1012953 w 1444646"/>
                  <a:gd name="connsiteY2557" fmla="*/ 473421 h 1022911"/>
                  <a:gd name="connsiteX2558" fmla="*/ 1028064 w 1444646"/>
                  <a:gd name="connsiteY2558" fmla="*/ 480118 h 1022911"/>
                  <a:gd name="connsiteX2559" fmla="*/ 1028064 w 1444646"/>
                  <a:gd name="connsiteY2559" fmla="*/ 480118 h 1022911"/>
                  <a:gd name="connsiteX2560" fmla="*/ 1035791 w 1444646"/>
                  <a:gd name="connsiteY2560" fmla="*/ 489219 h 1022911"/>
                  <a:gd name="connsiteX2561" fmla="*/ 1035791 w 1444646"/>
                  <a:gd name="connsiteY2561" fmla="*/ 489219 h 1022911"/>
                  <a:gd name="connsiteX2562" fmla="*/ 1034932 w 1444646"/>
                  <a:gd name="connsiteY2562" fmla="*/ 496259 h 1022911"/>
                  <a:gd name="connsiteX2563" fmla="*/ 1034932 w 1444646"/>
                  <a:gd name="connsiteY2563" fmla="*/ 496259 h 1022911"/>
                  <a:gd name="connsiteX2564" fmla="*/ 1043003 w 1444646"/>
                  <a:gd name="connsiteY2564" fmla="*/ 506562 h 1022911"/>
                  <a:gd name="connsiteX2565" fmla="*/ 1043003 w 1444646"/>
                  <a:gd name="connsiteY2565" fmla="*/ 506562 h 1022911"/>
                  <a:gd name="connsiteX2566" fmla="*/ 1043862 w 1444646"/>
                  <a:gd name="connsiteY2566" fmla="*/ 506562 h 1022911"/>
                  <a:gd name="connsiteX2567" fmla="*/ 1043862 w 1444646"/>
                  <a:gd name="connsiteY2567" fmla="*/ 506562 h 1022911"/>
                  <a:gd name="connsiteX2568" fmla="*/ 1067558 w 1444646"/>
                  <a:gd name="connsiteY2568" fmla="*/ 490421 h 1022911"/>
                  <a:gd name="connsiteX2569" fmla="*/ 1067558 w 1444646"/>
                  <a:gd name="connsiteY2569" fmla="*/ 490421 h 1022911"/>
                  <a:gd name="connsiteX2570" fmla="*/ 1079407 w 1444646"/>
                  <a:gd name="connsiteY2570" fmla="*/ 485613 h 1022911"/>
                  <a:gd name="connsiteX2571" fmla="*/ 1079407 w 1444646"/>
                  <a:gd name="connsiteY2571" fmla="*/ 485613 h 1022911"/>
                  <a:gd name="connsiteX2572" fmla="*/ 1093316 w 1444646"/>
                  <a:gd name="connsiteY2572" fmla="*/ 491795 h 1022911"/>
                  <a:gd name="connsiteX2573" fmla="*/ 1093316 w 1444646"/>
                  <a:gd name="connsiteY2573" fmla="*/ 491795 h 1022911"/>
                  <a:gd name="connsiteX2574" fmla="*/ 1109629 w 1444646"/>
                  <a:gd name="connsiteY2574" fmla="*/ 496259 h 1022911"/>
                  <a:gd name="connsiteX2575" fmla="*/ 1109629 w 1444646"/>
                  <a:gd name="connsiteY2575" fmla="*/ 496259 h 1022911"/>
                  <a:gd name="connsiteX2576" fmla="*/ 1119588 w 1444646"/>
                  <a:gd name="connsiteY2576" fmla="*/ 496087 h 1022911"/>
                  <a:gd name="connsiteX2577" fmla="*/ 1119588 w 1444646"/>
                  <a:gd name="connsiteY2577" fmla="*/ 496087 h 1022911"/>
                  <a:gd name="connsiteX2578" fmla="*/ 1127144 w 1444646"/>
                  <a:gd name="connsiteY2578" fmla="*/ 501239 h 1022911"/>
                  <a:gd name="connsiteX2579" fmla="*/ 1127144 w 1444646"/>
                  <a:gd name="connsiteY2579" fmla="*/ 501239 h 1022911"/>
                  <a:gd name="connsiteX2580" fmla="*/ 1118043 w 1444646"/>
                  <a:gd name="connsiteY2580" fmla="*/ 517380 h 1022911"/>
                  <a:gd name="connsiteX2581" fmla="*/ 1118043 w 1444646"/>
                  <a:gd name="connsiteY2581" fmla="*/ 517380 h 1022911"/>
                  <a:gd name="connsiteX2582" fmla="*/ 1100013 w 1444646"/>
                  <a:gd name="connsiteY2582" fmla="*/ 526309 h 1022911"/>
                  <a:gd name="connsiteX2583" fmla="*/ 1100013 w 1444646"/>
                  <a:gd name="connsiteY2583" fmla="*/ 526309 h 1022911"/>
                  <a:gd name="connsiteX2584" fmla="*/ 1089195 w 1444646"/>
                  <a:gd name="connsiteY2584" fmla="*/ 525107 h 1022911"/>
                  <a:gd name="connsiteX2585" fmla="*/ 1089195 w 1444646"/>
                  <a:gd name="connsiteY2585" fmla="*/ 525107 h 1022911"/>
                  <a:gd name="connsiteX2586" fmla="*/ 1083528 w 1444646"/>
                  <a:gd name="connsiteY2586" fmla="*/ 524764 h 1022911"/>
                  <a:gd name="connsiteX2587" fmla="*/ 1083528 w 1444646"/>
                  <a:gd name="connsiteY2587" fmla="*/ 524764 h 1022911"/>
                  <a:gd name="connsiteX2588" fmla="*/ 1076488 w 1444646"/>
                  <a:gd name="connsiteY2588" fmla="*/ 534037 h 1022911"/>
                  <a:gd name="connsiteX2589" fmla="*/ 1076488 w 1444646"/>
                  <a:gd name="connsiteY2589" fmla="*/ 534037 h 1022911"/>
                  <a:gd name="connsiteX2590" fmla="*/ 1049700 w 1444646"/>
                  <a:gd name="connsiteY2590" fmla="*/ 551895 h 1022911"/>
                  <a:gd name="connsiteX2591" fmla="*/ 1049700 w 1444646"/>
                  <a:gd name="connsiteY2591" fmla="*/ 551895 h 1022911"/>
                  <a:gd name="connsiteX2592" fmla="*/ 1035104 w 1444646"/>
                  <a:gd name="connsiteY2592" fmla="*/ 574562 h 1022911"/>
                  <a:gd name="connsiteX2593" fmla="*/ 1035104 w 1444646"/>
                  <a:gd name="connsiteY2593" fmla="*/ 574562 h 1022911"/>
                  <a:gd name="connsiteX2594" fmla="*/ 1035276 w 1444646"/>
                  <a:gd name="connsiteY2594" fmla="*/ 577481 h 1022911"/>
                  <a:gd name="connsiteX2595" fmla="*/ 1035276 w 1444646"/>
                  <a:gd name="connsiteY2595" fmla="*/ 577481 h 1022911"/>
                  <a:gd name="connsiteX2596" fmla="*/ 1053306 w 1444646"/>
                  <a:gd name="connsiteY2596" fmla="*/ 595854 h 1022911"/>
                  <a:gd name="connsiteX2597" fmla="*/ 1053306 w 1444646"/>
                  <a:gd name="connsiteY2597" fmla="*/ 595854 h 1022911"/>
                  <a:gd name="connsiteX2598" fmla="*/ 1065670 w 1444646"/>
                  <a:gd name="connsiteY2598" fmla="*/ 639470 h 1022911"/>
                  <a:gd name="connsiteX2599" fmla="*/ 1065670 w 1444646"/>
                  <a:gd name="connsiteY2599" fmla="*/ 639470 h 1022911"/>
                  <a:gd name="connsiteX2600" fmla="*/ 1081983 w 1444646"/>
                  <a:gd name="connsiteY2600" fmla="*/ 665399 h 1022911"/>
                  <a:gd name="connsiteX2601" fmla="*/ 1081983 w 1444646"/>
                  <a:gd name="connsiteY2601" fmla="*/ 665399 h 1022911"/>
                  <a:gd name="connsiteX2602" fmla="*/ 1085760 w 1444646"/>
                  <a:gd name="connsiteY2602" fmla="*/ 676046 h 1022911"/>
                  <a:gd name="connsiteX2603" fmla="*/ 1085760 w 1444646"/>
                  <a:gd name="connsiteY2603" fmla="*/ 676046 h 1022911"/>
                  <a:gd name="connsiteX2604" fmla="*/ 1082154 w 1444646"/>
                  <a:gd name="connsiteY2604" fmla="*/ 679652 h 1022911"/>
                  <a:gd name="connsiteX2605" fmla="*/ 1082154 w 1444646"/>
                  <a:gd name="connsiteY2605" fmla="*/ 679652 h 1022911"/>
                  <a:gd name="connsiteX2606" fmla="*/ 1076144 w 1444646"/>
                  <a:gd name="connsiteY2606" fmla="*/ 677419 h 1022911"/>
                  <a:gd name="connsiteX2607" fmla="*/ 1076144 w 1444646"/>
                  <a:gd name="connsiteY2607" fmla="*/ 677419 h 1022911"/>
                  <a:gd name="connsiteX2608" fmla="*/ 1067730 w 1444646"/>
                  <a:gd name="connsiteY2608" fmla="*/ 673127 h 1022911"/>
                  <a:gd name="connsiteX2609" fmla="*/ 1067730 w 1444646"/>
                  <a:gd name="connsiteY2609" fmla="*/ 673127 h 1022911"/>
                  <a:gd name="connsiteX2610" fmla="*/ 1063266 w 1444646"/>
                  <a:gd name="connsiteY2610" fmla="*/ 673642 h 1022911"/>
                  <a:gd name="connsiteX2611" fmla="*/ 1063266 w 1444646"/>
                  <a:gd name="connsiteY2611" fmla="*/ 673642 h 1022911"/>
                  <a:gd name="connsiteX2612" fmla="*/ 1063781 w 1444646"/>
                  <a:gd name="connsiteY2612" fmla="*/ 674157 h 1022911"/>
                  <a:gd name="connsiteX2613" fmla="*/ 1063781 w 1444646"/>
                  <a:gd name="connsiteY2613" fmla="*/ 674157 h 1022911"/>
                  <a:gd name="connsiteX2614" fmla="*/ 1069104 w 1444646"/>
                  <a:gd name="connsiteY2614" fmla="*/ 678278 h 1022911"/>
                  <a:gd name="connsiteX2615" fmla="*/ 1069104 w 1444646"/>
                  <a:gd name="connsiteY2615" fmla="*/ 678278 h 1022911"/>
                  <a:gd name="connsiteX2616" fmla="*/ 1080609 w 1444646"/>
                  <a:gd name="connsiteY2616" fmla="*/ 687722 h 1022911"/>
                  <a:gd name="connsiteX2617" fmla="*/ 1080609 w 1444646"/>
                  <a:gd name="connsiteY2617" fmla="*/ 687722 h 1022911"/>
                  <a:gd name="connsiteX2618" fmla="*/ 1083700 w 1444646"/>
                  <a:gd name="connsiteY2618" fmla="*/ 696480 h 1022911"/>
                  <a:gd name="connsiteX2619" fmla="*/ 1083700 w 1444646"/>
                  <a:gd name="connsiteY2619" fmla="*/ 696480 h 1022911"/>
                  <a:gd name="connsiteX2620" fmla="*/ 1075972 w 1444646"/>
                  <a:gd name="connsiteY2620" fmla="*/ 706439 h 1022911"/>
                  <a:gd name="connsiteX2621" fmla="*/ 1075972 w 1444646"/>
                  <a:gd name="connsiteY2621" fmla="*/ 706439 h 1022911"/>
                  <a:gd name="connsiteX2622" fmla="*/ 1051589 w 1444646"/>
                  <a:gd name="connsiteY2622" fmla="*/ 715540 h 1022911"/>
                  <a:gd name="connsiteX2623" fmla="*/ 1051589 w 1444646"/>
                  <a:gd name="connsiteY2623" fmla="*/ 715540 h 1022911"/>
                  <a:gd name="connsiteX2624" fmla="*/ 1047811 w 1444646"/>
                  <a:gd name="connsiteY2624" fmla="*/ 717086 h 1022911"/>
                  <a:gd name="connsiteX2625" fmla="*/ 1047811 w 1444646"/>
                  <a:gd name="connsiteY2625" fmla="*/ 717086 h 1022911"/>
                  <a:gd name="connsiteX2626" fmla="*/ 1047639 w 1444646"/>
                  <a:gd name="connsiteY2626" fmla="*/ 717086 h 1022911"/>
                  <a:gd name="connsiteX2627" fmla="*/ 1047639 w 1444646"/>
                  <a:gd name="connsiteY2627" fmla="*/ 717086 h 1022911"/>
                  <a:gd name="connsiteX2628" fmla="*/ 1048326 w 1444646"/>
                  <a:gd name="connsiteY2628" fmla="*/ 717429 h 1022911"/>
                  <a:gd name="connsiteX2629" fmla="*/ 1048326 w 1444646"/>
                  <a:gd name="connsiteY2629" fmla="*/ 717429 h 1022911"/>
                  <a:gd name="connsiteX2630" fmla="*/ 1053478 w 1444646"/>
                  <a:gd name="connsiteY2630" fmla="*/ 718288 h 1022911"/>
                  <a:gd name="connsiteX2631" fmla="*/ 1053478 w 1444646"/>
                  <a:gd name="connsiteY2631" fmla="*/ 718288 h 1022911"/>
                  <a:gd name="connsiteX2632" fmla="*/ 1053649 w 1444646"/>
                  <a:gd name="connsiteY2632" fmla="*/ 718288 h 1022911"/>
                  <a:gd name="connsiteX2633" fmla="*/ 1053649 w 1444646"/>
                  <a:gd name="connsiteY2633" fmla="*/ 718288 h 1022911"/>
                  <a:gd name="connsiteX2634" fmla="*/ 1060861 w 1444646"/>
                  <a:gd name="connsiteY2634" fmla="*/ 717773 h 1022911"/>
                  <a:gd name="connsiteX2635" fmla="*/ 1060861 w 1444646"/>
                  <a:gd name="connsiteY2635" fmla="*/ 717773 h 1022911"/>
                  <a:gd name="connsiteX2636" fmla="*/ 1078205 w 1444646"/>
                  <a:gd name="connsiteY2636" fmla="*/ 720864 h 1022911"/>
                  <a:gd name="connsiteX2637" fmla="*/ 1078205 w 1444646"/>
                  <a:gd name="connsiteY2637" fmla="*/ 720864 h 1022911"/>
                  <a:gd name="connsiteX2638" fmla="*/ 1089195 w 1444646"/>
                  <a:gd name="connsiteY2638" fmla="*/ 730136 h 1022911"/>
                  <a:gd name="connsiteX2639" fmla="*/ 1089195 w 1444646"/>
                  <a:gd name="connsiteY2639" fmla="*/ 730136 h 1022911"/>
                  <a:gd name="connsiteX2640" fmla="*/ 1088508 w 1444646"/>
                  <a:gd name="connsiteY2640" fmla="*/ 734086 h 1022911"/>
                  <a:gd name="connsiteX2641" fmla="*/ 1088508 w 1444646"/>
                  <a:gd name="connsiteY2641" fmla="*/ 734086 h 1022911"/>
                  <a:gd name="connsiteX2642" fmla="*/ 1068932 w 1444646"/>
                  <a:gd name="connsiteY2642" fmla="*/ 760702 h 1022911"/>
                  <a:gd name="connsiteX2643" fmla="*/ 1068932 w 1444646"/>
                  <a:gd name="connsiteY2643" fmla="*/ 760702 h 1022911"/>
                  <a:gd name="connsiteX2644" fmla="*/ 1066013 w 1444646"/>
                  <a:gd name="connsiteY2644" fmla="*/ 764479 h 1022911"/>
                  <a:gd name="connsiteX2645" fmla="*/ 1066013 w 1444646"/>
                  <a:gd name="connsiteY2645" fmla="*/ 764479 h 1022911"/>
                  <a:gd name="connsiteX2646" fmla="*/ 1068417 w 1444646"/>
                  <a:gd name="connsiteY2646" fmla="*/ 770146 h 1022911"/>
                  <a:gd name="connsiteX2647" fmla="*/ 1068417 w 1444646"/>
                  <a:gd name="connsiteY2647" fmla="*/ 770146 h 1022911"/>
                  <a:gd name="connsiteX2648" fmla="*/ 1070649 w 1444646"/>
                  <a:gd name="connsiteY2648" fmla="*/ 777186 h 1022911"/>
                  <a:gd name="connsiteX2649" fmla="*/ 1070649 w 1444646"/>
                  <a:gd name="connsiteY2649" fmla="*/ 777186 h 1022911"/>
                  <a:gd name="connsiteX2650" fmla="*/ 1064124 w 1444646"/>
                  <a:gd name="connsiteY2650" fmla="*/ 784227 h 1022911"/>
                  <a:gd name="connsiteX2651" fmla="*/ 1064124 w 1444646"/>
                  <a:gd name="connsiteY2651" fmla="*/ 784227 h 1022911"/>
                  <a:gd name="connsiteX2652" fmla="*/ 1061548 w 1444646"/>
                  <a:gd name="connsiteY2652" fmla="*/ 783883 h 1022911"/>
                  <a:gd name="connsiteX2653" fmla="*/ 1061548 w 1444646"/>
                  <a:gd name="connsiteY2653" fmla="*/ 783883 h 1022911"/>
                  <a:gd name="connsiteX2654" fmla="*/ 1058973 w 1444646"/>
                  <a:gd name="connsiteY2654" fmla="*/ 782853 h 1022911"/>
                  <a:gd name="connsiteX2655" fmla="*/ 1058973 w 1444646"/>
                  <a:gd name="connsiteY2655" fmla="*/ 782853 h 1022911"/>
                  <a:gd name="connsiteX2656" fmla="*/ 1051417 w 1444646"/>
                  <a:gd name="connsiteY2656" fmla="*/ 788691 h 1022911"/>
                  <a:gd name="connsiteX2657" fmla="*/ 1051417 w 1444646"/>
                  <a:gd name="connsiteY2657" fmla="*/ 788691 h 1022911"/>
                  <a:gd name="connsiteX2658" fmla="*/ 1041114 w 1444646"/>
                  <a:gd name="connsiteY2658" fmla="*/ 809126 h 1022911"/>
                  <a:gd name="connsiteX2659" fmla="*/ 1041114 w 1444646"/>
                  <a:gd name="connsiteY2659" fmla="*/ 809126 h 1022911"/>
                  <a:gd name="connsiteX2660" fmla="*/ 1019993 w 1444646"/>
                  <a:gd name="connsiteY2660" fmla="*/ 828530 h 1022911"/>
                  <a:gd name="connsiteX2661" fmla="*/ 1019993 w 1444646"/>
                  <a:gd name="connsiteY2661" fmla="*/ 828530 h 1022911"/>
                  <a:gd name="connsiteX2662" fmla="*/ 1018448 w 1444646"/>
                  <a:gd name="connsiteY2662" fmla="*/ 828530 h 1022911"/>
                  <a:gd name="connsiteX2663" fmla="*/ 1018448 w 1444646"/>
                  <a:gd name="connsiteY2663" fmla="*/ 828530 h 1022911"/>
                  <a:gd name="connsiteX2664" fmla="*/ 1016559 w 1444646"/>
                  <a:gd name="connsiteY2664" fmla="*/ 828358 h 1022911"/>
                  <a:gd name="connsiteX2665" fmla="*/ 1016559 w 1444646"/>
                  <a:gd name="connsiteY2665" fmla="*/ 828358 h 1022911"/>
                  <a:gd name="connsiteX2666" fmla="*/ 1016559 w 1444646"/>
                  <a:gd name="connsiteY2666" fmla="*/ 828358 h 1022911"/>
                  <a:gd name="connsiteX2667" fmla="*/ 1016559 w 1444646"/>
                  <a:gd name="connsiteY2667" fmla="*/ 828358 h 1022911"/>
                  <a:gd name="connsiteX2668" fmla="*/ 1022397 w 1444646"/>
                  <a:gd name="connsiteY2668" fmla="*/ 837802 h 1022911"/>
                  <a:gd name="connsiteX2669" fmla="*/ 1022397 w 1444646"/>
                  <a:gd name="connsiteY2669" fmla="*/ 837802 h 1022911"/>
                  <a:gd name="connsiteX2670" fmla="*/ 1023427 w 1444646"/>
                  <a:gd name="connsiteY2670" fmla="*/ 843125 h 1022911"/>
                  <a:gd name="connsiteX2671" fmla="*/ 1023427 w 1444646"/>
                  <a:gd name="connsiteY2671" fmla="*/ 843125 h 1022911"/>
                  <a:gd name="connsiteX2672" fmla="*/ 1016387 w 1444646"/>
                  <a:gd name="connsiteY2672" fmla="*/ 865964 h 1022911"/>
                  <a:gd name="connsiteX2673" fmla="*/ 1016387 w 1444646"/>
                  <a:gd name="connsiteY2673" fmla="*/ 865964 h 1022911"/>
                  <a:gd name="connsiteX2674" fmla="*/ 1016387 w 1444646"/>
                  <a:gd name="connsiteY2674" fmla="*/ 865964 h 1022911"/>
                  <a:gd name="connsiteX2675" fmla="*/ 1016387 w 1444646"/>
                  <a:gd name="connsiteY2675" fmla="*/ 866651 h 1022911"/>
                  <a:gd name="connsiteX2676" fmla="*/ 1016387 w 1444646"/>
                  <a:gd name="connsiteY2676" fmla="*/ 867681 h 1022911"/>
                  <a:gd name="connsiteX2677" fmla="*/ 1016387 w 1444646"/>
                  <a:gd name="connsiteY2677" fmla="*/ 867681 h 1022911"/>
                  <a:gd name="connsiteX2678" fmla="*/ 1012437 w 1444646"/>
                  <a:gd name="connsiteY2678" fmla="*/ 874721 h 1022911"/>
                  <a:gd name="connsiteX2679" fmla="*/ 1012437 w 1444646"/>
                  <a:gd name="connsiteY2679" fmla="*/ 874721 h 1022911"/>
                  <a:gd name="connsiteX2680" fmla="*/ 1002650 w 1444646"/>
                  <a:gd name="connsiteY2680" fmla="*/ 871459 h 1022911"/>
                  <a:gd name="connsiteX2681" fmla="*/ 1002650 w 1444646"/>
                  <a:gd name="connsiteY2681" fmla="*/ 871459 h 1022911"/>
                  <a:gd name="connsiteX2682" fmla="*/ 999730 w 1444646"/>
                  <a:gd name="connsiteY2682" fmla="*/ 870257 h 1022911"/>
                  <a:gd name="connsiteX2683" fmla="*/ 999730 w 1444646"/>
                  <a:gd name="connsiteY2683" fmla="*/ 870257 h 1022911"/>
                  <a:gd name="connsiteX2684" fmla="*/ 999044 w 1444646"/>
                  <a:gd name="connsiteY2684" fmla="*/ 872489 h 1022911"/>
                  <a:gd name="connsiteX2685" fmla="*/ 999044 w 1444646"/>
                  <a:gd name="connsiteY2685" fmla="*/ 872489 h 1022911"/>
                  <a:gd name="connsiteX2686" fmla="*/ 997326 w 1444646"/>
                  <a:gd name="connsiteY2686" fmla="*/ 881933 h 1022911"/>
                  <a:gd name="connsiteX2687" fmla="*/ 997326 w 1444646"/>
                  <a:gd name="connsiteY2687" fmla="*/ 881933 h 1022911"/>
                  <a:gd name="connsiteX2688" fmla="*/ 981357 w 1444646"/>
                  <a:gd name="connsiteY2688" fmla="*/ 896014 h 1022911"/>
                  <a:gd name="connsiteX2689" fmla="*/ 981357 w 1444646"/>
                  <a:gd name="connsiteY2689" fmla="*/ 896014 h 1022911"/>
                  <a:gd name="connsiteX2690" fmla="*/ 976892 w 1444646"/>
                  <a:gd name="connsiteY2690" fmla="*/ 898418 h 1022911"/>
                  <a:gd name="connsiteX2691" fmla="*/ 976892 w 1444646"/>
                  <a:gd name="connsiteY2691" fmla="*/ 898418 h 1022911"/>
                  <a:gd name="connsiteX2692" fmla="*/ 970710 w 1444646"/>
                  <a:gd name="connsiteY2692" fmla="*/ 910438 h 1022911"/>
                  <a:gd name="connsiteX2693" fmla="*/ 970710 w 1444646"/>
                  <a:gd name="connsiteY2693" fmla="*/ 910438 h 1022911"/>
                  <a:gd name="connsiteX2694" fmla="*/ 941347 w 1444646"/>
                  <a:gd name="connsiteY2694" fmla="*/ 926579 h 1022911"/>
                  <a:gd name="connsiteX2695" fmla="*/ 941347 w 1444646"/>
                  <a:gd name="connsiteY2695" fmla="*/ 926579 h 1022911"/>
                  <a:gd name="connsiteX2696" fmla="*/ 935165 w 1444646"/>
                  <a:gd name="connsiteY2696" fmla="*/ 927781 h 1022911"/>
                  <a:gd name="connsiteX2697" fmla="*/ 935165 w 1444646"/>
                  <a:gd name="connsiteY2697" fmla="*/ 927781 h 1022911"/>
                  <a:gd name="connsiteX2698" fmla="*/ 934822 w 1444646"/>
                  <a:gd name="connsiteY2698" fmla="*/ 927953 h 1022911"/>
                  <a:gd name="connsiteX2699" fmla="*/ 934822 w 1444646"/>
                  <a:gd name="connsiteY2699" fmla="*/ 927953 h 1022911"/>
                  <a:gd name="connsiteX2700" fmla="*/ 935680 w 1444646"/>
                  <a:gd name="connsiteY2700" fmla="*/ 933791 h 1022911"/>
                  <a:gd name="connsiteX2701" fmla="*/ 935680 w 1444646"/>
                  <a:gd name="connsiteY2701" fmla="*/ 933791 h 1022911"/>
                  <a:gd name="connsiteX2702" fmla="*/ 934650 w 1444646"/>
                  <a:gd name="connsiteY2702" fmla="*/ 938943 h 1022911"/>
                  <a:gd name="connsiteX2703" fmla="*/ 934650 w 1444646"/>
                  <a:gd name="connsiteY2703" fmla="*/ 938943 h 1022911"/>
                  <a:gd name="connsiteX2704" fmla="*/ 905974 w 1444646"/>
                  <a:gd name="connsiteY2704" fmla="*/ 954741 h 1022911"/>
                  <a:gd name="connsiteX2705" fmla="*/ 905974 w 1444646"/>
                  <a:gd name="connsiteY2705" fmla="*/ 954741 h 1022911"/>
                  <a:gd name="connsiteX2706" fmla="*/ 905802 w 1444646"/>
                  <a:gd name="connsiteY2706" fmla="*/ 954741 h 1022911"/>
                  <a:gd name="connsiteX2707" fmla="*/ 890519 w 1444646"/>
                  <a:gd name="connsiteY2707" fmla="*/ 953882 h 1022911"/>
                  <a:gd name="connsiteX2708" fmla="*/ 890519 w 1444646"/>
                  <a:gd name="connsiteY2708" fmla="*/ 953882 h 1022911"/>
                  <a:gd name="connsiteX2709" fmla="*/ 880731 w 1444646"/>
                  <a:gd name="connsiteY2709" fmla="*/ 955771 h 1022911"/>
                  <a:gd name="connsiteX2710" fmla="*/ 880731 w 1444646"/>
                  <a:gd name="connsiteY2710" fmla="*/ 955771 h 1022911"/>
                  <a:gd name="connsiteX2711" fmla="*/ 868024 w 1444646"/>
                  <a:gd name="connsiteY2711" fmla="*/ 964529 h 1022911"/>
                  <a:gd name="connsiteX2712" fmla="*/ 868024 w 1444646"/>
                  <a:gd name="connsiteY2712" fmla="*/ 964529 h 1022911"/>
                  <a:gd name="connsiteX2713" fmla="*/ 852570 w 1444646"/>
                  <a:gd name="connsiteY2713" fmla="*/ 975347 h 1022911"/>
                  <a:gd name="connsiteX2714" fmla="*/ 852570 w 1444646"/>
                  <a:gd name="connsiteY2714" fmla="*/ 975347 h 1022911"/>
                  <a:gd name="connsiteX2715" fmla="*/ 844671 w 1444646"/>
                  <a:gd name="connsiteY2715" fmla="*/ 973629 h 1022911"/>
                  <a:gd name="connsiteX2716" fmla="*/ 844671 w 1444646"/>
                  <a:gd name="connsiteY2716" fmla="*/ 973629 h 1022911"/>
                  <a:gd name="connsiteX2717" fmla="*/ 842782 w 1444646"/>
                  <a:gd name="connsiteY2717" fmla="*/ 973286 h 1022911"/>
                  <a:gd name="connsiteX2718" fmla="*/ 842782 w 1444646"/>
                  <a:gd name="connsiteY2718" fmla="*/ 973286 h 1022911"/>
                  <a:gd name="connsiteX2719" fmla="*/ 826984 w 1444646"/>
                  <a:gd name="connsiteY2719" fmla="*/ 982215 h 1022911"/>
                  <a:gd name="connsiteX2720" fmla="*/ 826984 w 1444646"/>
                  <a:gd name="connsiteY2720" fmla="*/ 982215 h 1022911"/>
                  <a:gd name="connsiteX2721" fmla="*/ 823378 w 1444646"/>
                  <a:gd name="connsiteY2721" fmla="*/ 981357 h 1022911"/>
                  <a:gd name="connsiteX2722" fmla="*/ 823378 w 1444646"/>
                  <a:gd name="connsiteY2722" fmla="*/ 981357 h 1022911"/>
                  <a:gd name="connsiteX2723" fmla="*/ 817883 w 1444646"/>
                  <a:gd name="connsiteY2723" fmla="*/ 980326 h 1022911"/>
                  <a:gd name="connsiteX2724" fmla="*/ 817883 w 1444646"/>
                  <a:gd name="connsiteY2724" fmla="*/ 980326 h 1022911"/>
                  <a:gd name="connsiteX2725" fmla="*/ 797793 w 1444646"/>
                  <a:gd name="connsiteY2725" fmla="*/ 984104 h 1022911"/>
                  <a:gd name="connsiteX2726" fmla="*/ 797793 w 1444646"/>
                  <a:gd name="connsiteY2726" fmla="*/ 984104 h 1022911"/>
                  <a:gd name="connsiteX2727" fmla="*/ 772035 w 1444646"/>
                  <a:gd name="connsiteY2727" fmla="*/ 1002306 h 1022911"/>
                  <a:gd name="connsiteX2728" fmla="*/ 772035 w 1444646"/>
                  <a:gd name="connsiteY2728" fmla="*/ 1002306 h 1022911"/>
                  <a:gd name="connsiteX2729" fmla="*/ 762247 w 1444646"/>
                  <a:gd name="connsiteY2729" fmla="*/ 1022053 h 1022911"/>
                  <a:gd name="connsiteX2730" fmla="*/ 762247 w 1444646"/>
                  <a:gd name="connsiteY2730" fmla="*/ 1022053 h 1022911"/>
                  <a:gd name="connsiteX2731" fmla="*/ 758298 w 1444646"/>
                  <a:gd name="connsiteY2731" fmla="*/ 1022912 h 1022911"/>
                  <a:gd name="connsiteX2732" fmla="*/ 758298 w 1444646"/>
                  <a:gd name="connsiteY2732" fmla="*/ 1022912 h 1022911"/>
                  <a:gd name="connsiteX2733" fmla="*/ 742328 w 1444646"/>
                  <a:gd name="connsiteY2733" fmla="*/ 1007286 h 1022911"/>
                  <a:gd name="connsiteX2734" fmla="*/ 742328 w 1444646"/>
                  <a:gd name="connsiteY2734" fmla="*/ 1007286 h 1022911"/>
                  <a:gd name="connsiteX2735" fmla="*/ 489734 w 1444646"/>
                  <a:gd name="connsiteY2735" fmla="*/ 956630 h 1022911"/>
                  <a:gd name="connsiteX2736" fmla="*/ 489734 w 1444646"/>
                  <a:gd name="connsiteY2736" fmla="*/ 956630 h 1022911"/>
                  <a:gd name="connsiteX2737" fmla="*/ 489734 w 1444646"/>
                  <a:gd name="connsiteY2737" fmla="*/ 956630 h 1022911"/>
                  <a:gd name="connsiteX2738" fmla="*/ 489734 w 1444646"/>
                  <a:gd name="connsiteY2738" fmla="*/ 956630 h 1022911"/>
                  <a:gd name="connsiteX2739" fmla="*/ 191292 w 1444646"/>
                  <a:gd name="connsiteY2739" fmla="*/ 269251 h 1022911"/>
                  <a:gd name="connsiteX2740" fmla="*/ 191292 w 1444646"/>
                  <a:gd name="connsiteY2740" fmla="*/ 269079 h 1022911"/>
                  <a:gd name="connsiteX2741" fmla="*/ 191292 w 1444646"/>
                  <a:gd name="connsiteY2741" fmla="*/ 269079 h 1022911"/>
                  <a:gd name="connsiteX2742" fmla="*/ 191292 w 1444646"/>
                  <a:gd name="connsiteY2742" fmla="*/ 269079 h 1022911"/>
                  <a:gd name="connsiteX2743" fmla="*/ 191292 w 1444646"/>
                  <a:gd name="connsiteY2743" fmla="*/ 269251 h 1022911"/>
                  <a:gd name="connsiteX2744" fmla="*/ 191292 w 1444646"/>
                  <a:gd name="connsiteY2744" fmla="*/ 269251 h 1022911"/>
                  <a:gd name="connsiteX2745" fmla="*/ 196100 w 1444646"/>
                  <a:gd name="connsiteY2745" fmla="*/ 265129 h 1022911"/>
                  <a:gd name="connsiteX2746" fmla="*/ 195584 w 1444646"/>
                  <a:gd name="connsiteY2746" fmla="*/ 265129 h 1022911"/>
                  <a:gd name="connsiteX2747" fmla="*/ 195584 w 1444646"/>
                  <a:gd name="connsiteY2747" fmla="*/ 265129 h 1022911"/>
                  <a:gd name="connsiteX2748" fmla="*/ 196100 w 1444646"/>
                  <a:gd name="connsiteY2748" fmla="*/ 265129 h 1022911"/>
                  <a:gd name="connsiteX2749" fmla="*/ 196100 w 1444646"/>
                  <a:gd name="connsiteY2749" fmla="*/ 265129 h 102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</a:cxnLst>
                <a:rect l="l" t="t" r="r" b="b"/>
                <a:pathLst>
                  <a:path w="1444646" h="1022911">
                    <a:moveTo>
                      <a:pt x="742328" y="1007286"/>
                    </a:moveTo>
                    <a:cubicBezTo>
                      <a:pt x="741470" y="1003680"/>
                      <a:pt x="740783" y="1001104"/>
                      <a:pt x="740783" y="998700"/>
                    </a:cubicBezTo>
                    <a:lnTo>
                      <a:pt x="740783" y="998700"/>
                    </a:lnTo>
                    <a:cubicBezTo>
                      <a:pt x="740783" y="993720"/>
                      <a:pt x="743874" y="990973"/>
                      <a:pt x="749540" y="987023"/>
                    </a:cubicBezTo>
                    <a:lnTo>
                      <a:pt x="749540" y="987023"/>
                    </a:lnTo>
                    <a:cubicBezTo>
                      <a:pt x="750742" y="986165"/>
                      <a:pt x="751601" y="985306"/>
                      <a:pt x="752116" y="984791"/>
                    </a:cubicBezTo>
                    <a:lnTo>
                      <a:pt x="752116" y="984791"/>
                    </a:lnTo>
                    <a:cubicBezTo>
                      <a:pt x="752116" y="984791"/>
                      <a:pt x="751944" y="984791"/>
                      <a:pt x="751944" y="984791"/>
                    </a:cubicBezTo>
                    <a:lnTo>
                      <a:pt x="751944" y="984791"/>
                    </a:lnTo>
                    <a:cubicBezTo>
                      <a:pt x="750227" y="984791"/>
                      <a:pt x="747652" y="985306"/>
                      <a:pt x="745247" y="986336"/>
                    </a:cubicBezTo>
                    <a:lnTo>
                      <a:pt x="745247" y="986336"/>
                    </a:lnTo>
                    <a:cubicBezTo>
                      <a:pt x="743359" y="986852"/>
                      <a:pt x="741126" y="987367"/>
                      <a:pt x="738894" y="987367"/>
                    </a:cubicBezTo>
                    <a:lnTo>
                      <a:pt x="738894" y="987367"/>
                    </a:lnTo>
                    <a:cubicBezTo>
                      <a:pt x="734944" y="987367"/>
                      <a:pt x="730480" y="985478"/>
                      <a:pt x="726531" y="980670"/>
                    </a:cubicBezTo>
                    <a:lnTo>
                      <a:pt x="726531" y="980670"/>
                    </a:lnTo>
                    <a:cubicBezTo>
                      <a:pt x="724985" y="979124"/>
                      <a:pt x="724298" y="978438"/>
                      <a:pt x="723955" y="978438"/>
                    </a:cubicBezTo>
                    <a:lnTo>
                      <a:pt x="723955" y="978438"/>
                    </a:lnTo>
                    <a:cubicBezTo>
                      <a:pt x="723783" y="978609"/>
                      <a:pt x="723611" y="978781"/>
                      <a:pt x="723268" y="979124"/>
                    </a:cubicBezTo>
                    <a:lnTo>
                      <a:pt x="723268" y="979124"/>
                    </a:lnTo>
                    <a:cubicBezTo>
                      <a:pt x="722409" y="979983"/>
                      <a:pt x="721207" y="981528"/>
                      <a:pt x="719490" y="982387"/>
                    </a:cubicBezTo>
                    <a:lnTo>
                      <a:pt x="719490" y="982387"/>
                    </a:lnTo>
                    <a:cubicBezTo>
                      <a:pt x="717601" y="983589"/>
                      <a:pt x="715197" y="984276"/>
                      <a:pt x="712278" y="985134"/>
                    </a:cubicBezTo>
                    <a:lnTo>
                      <a:pt x="712278" y="985134"/>
                    </a:lnTo>
                    <a:cubicBezTo>
                      <a:pt x="710904" y="985478"/>
                      <a:pt x="710389" y="985821"/>
                      <a:pt x="709015" y="985821"/>
                    </a:cubicBezTo>
                    <a:lnTo>
                      <a:pt x="709015" y="985821"/>
                    </a:lnTo>
                    <a:cubicBezTo>
                      <a:pt x="706955" y="985650"/>
                      <a:pt x="706268" y="984619"/>
                      <a:pt x="705066" y="983761"/>
                    </a:cubicBezTo>
                    <a:lnTo>
                      <a:pt x="705066" y="983761"/>
                    </a:lnTo>
                    <a:lnTo>
                      <a:pt x="706611" y="981872"/>
                    </a:lnTo>
                    <a:lnTo>
                      <a:pt x="708157" y="979983"/>
                    </a:lnTo>
                    <a:cubicBezTo>
                      <a:pt x="708844" y="980498"/>
                      <a:pt x="709187" y="980842"/>
                      <a:pt x="709359" y="981013"/>
                    </a:cubicBezTo>
                    <a:lnTo>
                      <a:pt x="709359" y="981013"/>
                    </a:lnTo>
                    <a:cubicBezTo>
                      <a:pt x="709702" y="981013"/>
                      <a:pt x="710217" y="980842"/>
                      <a:pt x="711076" y="980498"/>
                    </a:cubicBezTo>
                    <a:lnTo>
                      <a:pt x="711076" y="980498"/>
                    </a:lnTo>
                    <a:cubicBezTo>
                      <a:pt x="713823" y="979811"/>
                      <a:pt x="716056" y="978953"/>
                      <a:pt x="716914" y="978266"/>
                    </a:cubicBezTo>
                    <a:lnTo>
                      <a:pt x="716914" y="978266"/>
                    </a:lnTo>
                    <a:cubicBezTo>
                      <a:pt x="719490" y="977407"/>
                      <a:pt x="718975" y="974660"/>
                      <a:pt x="723611" y="973629"/>
                    </a:cubicBezTo>
                    <a:lnTo>
                      <a:pt x="723611" y="973629"/>
                    </a:lnTo>
                    <a:cubicBezTo>
                      <a:pt x="726015" y="973801"/>
                      <a:pt x="727389" y="975175"/>
                      <a:pt x="729965" y="977579"/>
                    </a:cubicBezTo>
                    <a:lnTo>
                      <a:pt x="729965" y="977579"/>
                    </a:lnTo>
                    <a:cubicBezTo>
                      <a:pt x="733571" y="981872"/>
                      <a:pt x="736147" y="982730"/>
                      <a:pt x="738722" y="982730"/>
                    </a:cubicBezTo>
                    <a:lnTo>
                      <a:pt x="738722" y="982730"/>
                    </a:lnTo>
                    <a:cubicBezTo>
                      <a:pt x="740268" y="982730"/>
                      <a:pt x="741985" y="982387"/>
                      <a:pt x="743530" y="982044"/>
                    </a:cubicBezTo>
                    <a:lnTo>
                      <a:pt x="743530" y="982044"/>
                    </a:lnTo>
                    <a:cubicBezTo>
                      <a:pt x="746106" y="981013"/>
                      <a:pt x="749197" y="980326"/>
                      <a:pt x="751773" y="980326"/>
                    </a:cubicBezTo>
                    <a:lnTo>
                      <a:pt x="751773" y="980326"/>
                    </a:lnTo>
                    <a:cubicBezTo>
                      <a:pt x="753661" y="980326"/>
                      <a:pt x="757096" y="980670"/>
                      <a:pt x="757439" y="984448"/>
                    </a:cubicBezTo>
                    <a:lnTo>
                      <a:pt x="757439" y="984448"/>
                    </a:lnTo>
                    <a:cubicBezTo>
                      <a:pt x="757096" y="987367"/>
                      <a:pt x="755379" y="988740"/>
                      <a:pt x="752116" y="991488"/>
                    </a:cubicBezTo>
                    <a:lnTo>
                      <a:pt x="752116" y="991488"/>
                    </a:lnTo>
                    <a:cubicBezTo>
                      <a:pt x="746278" y="995781"/>
                      <a:pt x="745419" y="996811"/>
                      <a:pt x="745419" y="999387"/>
                    </a:cubicBezTo>
                    <a:lnTo>
                      <a:pt x="745419" y="999387"/>
                    </a:lnTo>
                    <a:cubicBezTo>
                      <a:pt x="745419" y="1000932"/>
                      <a:pt x="745934" y="1003336"/>
                      <a:pt x="746793" y="1006771"/>
                    </a:cubicBezTo>
                    <a:lnTo>
                      <a:pt x="746793" y="1006771"/>
                    </a:lnTo>
                    <a:cubicBezTo>
                      <a:pt x="748853" y="1015013"/>
                      <a:pt x="751773" y="1018447"/>
                      <a:pt x="754005" y="1018276"/>
                    </a:cubicBezTo>
                    <a:lnTo>
                      <a:pt x="754005" y="1018276"/>
                    </a:lnTo>
                    <a:cubicBezTo>
                      <a:pt x="754692" y="1018276"/>
                      <a:pt x="755379" y="1018104"/>
                      <a:pt x="756581" y="1017589"/>
                    </a:cubicBezTo>
                    <a:lnTo>
                      <a:pt x="756581" y="1017589"/>
                    </a:lnTo>
                    <a:cubicBezTo>
                      <a:pt x="759672" y="1018791"/>
                      <a:pt x="756065" y="1009862"/>
                      <a:pt x="763793" y="999559"/>
                    </a:cubicBezTo>
                    <a:lnTo>
                      <a:pt x="763793" y="999559"/>
                    </a:lnTo>
                    <a:cubicBezTo>
                      <a:pt x="771348" y="989256"/>
                      <a:pt x="780621" y="979468"/>
                      <a:pt x="793328" y="979468"/>
                    </a:cubicBezTo>
                    <a:lnTo>
                      <a:pt x="793328" y="979468"/>
                    </a:lnTo>
                    <a:cubicBezTo>
                      <a:pt x="801227" y="979468"/>
                      <a:pt x="806035" y="975862"/>
                      <a:pt x="813419" y="975690"/>
                    </a:cubicBezTo>
                    <a:lnTo>
                      <a:pt x="813419" y="975690"/>
                    </a:lnTo>
                    <a:cubicBezTo>
                      <a:pt x="815651" y="975690"/>
                      <a:pt x="818055" y="976034"/>
                      <a:pt x="820631" y="977064"/>
                    </a:cubicBezTo>
                    <a:lnTo>
                      <a:pt x="820631" y="977064"/>
                    </a:lnTo>
                    <a:cubicBezTo>
                      <a:pt x="821318" y="977407"/>
                      <a:pt x="821833" y="977407"/>
                      <a:pt x="822520" y="977407"/>
                    </a:cubicBezTo>
                    <a:lnTo>
                      <a:pt x="822520" y="977407"/>
                    </a:lnTo>
                    <a:cubicBezTo>
                      <a:pt x="826297" y="978094"/>
                      <a:pt x="829903" y="969337"/>
                      <a:pt x="838318" y="968478"/>
                    </a:cubicBezTo>
                    <a:lnTo>
                      <a:pt x="838318" y="968478"/>
                    </a:lnTo>
                    <a:cubicBezTo>
                      <a:pt x="839519" y="968478"/>
                      <a:pt x="840893" y="968821"/>
                      <a:pt x="842095" y="969337"/>
                    </a:cubicBezTo>
                    <a:lnTo>
                      <a:pt x="842095" y="969337"/>
                    </a:lnTo>
                    <a:cubicBezTo>
                      <a:pt x="844156" y="970195"/>
                      <a:pt x="846216" y="970539"/>
                      <a:pt x="848105" y="970539"/>
                    </a:cubicBezTo>
                    <a:lnTo>
                      <a:pt x="848105" y="970539"/>
                    </a:lnTo>
                    <a:cubicBezTo>
                      <a:pt x="853257" y="970539"/>
                      <a:pt x="857550" y="967619"/>
                      <a:pt x="859095" y="962983"/>
                    </a:cubicBezTo>
                    <a:lnTo>
                      <a:pt x="859095" y="962983"/>
                    </a:lnTo>
                    <a:cubicBezTo>
                      <a:pt x="862014" y="955599"/>
                      <a:pt x="865964" y="956286"/>
                      <a:pt x="874206" y="951478"/>
                    </a:cubicBezTo>
                    <a:lnTo>
                      <a:pt x="874206" y="951478"/>
                    </a:lnTo>
                    <a:cubicBezTo>
                      <a:pt x="878327" y="949589"/>
                      <a:pt x="882277" y="949074"/>
                      <a:pt x="886226" y="949074"/>
                    </a:cubicBezTo>
                    <a:lnTo>
                      <a:pt x="886226" y="949074"/>
                    </a:lnTo>
                    <a:cubicBezTo>
                      <a:pt x="891206" y="949074"/>
                      <a:pt x="896014" y="949933"/>
                      <a:pt x="901509" y="949933"/>
                    </a:cubicBezTo>
                    <a:lnTo>
                      <a:pt x="901509" y="949933"/>
                    </a:lnTo>
                    <a:lnTo>
                      <a:pt x="901681" y="949933"/>
                    </a:lnTo>
                    <a:cubicBezTo>
                      <a:pt x="911125" y="950104"/>
                      <a:pt x="924175" y="944609"/>
                      <a:pt x="925893" y="937397"/>
                    </a:cubicBezTo>
                    <a:lnTo>
                      <a:pt x="925893" y="937397"/>
                    </a:lnTo>
                    <a:cubicBezTo>
                      <a:pt x="926408" y="936024"/>
                      <a:pt x="926580" y="934993"/>
                      <a:pt x="926580" y="933963"/>
                    </a:cubicBezTo>
                    <a:lnTo>
                      <a:pt x="926580" y="933963"/>
                    </a:lnTo>
                    <a:cubicBezTo>
                      <a:pt x="926580" y="932074"/>
                      <a:pt x="925893" y="930357"/>
                      <a:pt x="925721" y="928125"/>
                    </a:cubicBezTo>
                    <a:lnTo>
                      <a:pt x="925721" y="928125"/>
                    </a:lnTo>
                    <a:cubicBezTo>
                      <a:pt x="925893" y="924004"/>
                      <a:pt x="929670" y="922286"/>
                      <a:pt x="936539" y="921943"/>
                    </a:cubicBezTo>
                    <a:lnTo>
                      <a:pt x="936539" y="921943"/>
                    </a:lnTo>
                    <a:cubicBezTo>
                      <a:pt x="949933" y="920569"/>
                      <a:pt x="953711" y="917478"/>
                      <a:pt x="962468" y="907691"/>
                    </a:cubicBezTo>
                    <a:lnTo>
                      <a:pt x="962468" y="907691"/>
                    </a:lnTo>
                    <a:cubicBezTo>
                      <a:pt x="966074" y="902882"/>
                      <a:pt x="966761" y="899620"/>
                      <a:pt x="967963" y="896701"/>
                    </a:cubicBezTo>
                    <a:lnTo>
                      <a:pt x="967963" y="896701"/>
                    </a:lnTo>
                    <a:cubicBezTo>
                      <a:pt x="968993" y="893610"/>
                      <a:pt x="972256" y="891034"/>
                      <a:pt x="977064" y="891378"/>
                    </a:cubicBezTo>
                    <a:lnTo>
                      <a:pt x="977064" y="891378"/>
                    </a:lnTo>
                    <a:cubicBezTo>
                      <a:pt x="984448" y="891206"/>
                      <a:pt x="984448" y="888115"/>
                      <a:pt x="988569" y="880388"/>
                    </a:cubicBezTo>
                    <a:lnTo>
                      <a:pt x="988569" y="880388"/>
                    </a:lnTo>
                    <a:cubicBezTo>
                      <a:pt x="990801" y="875408"/>
                      <a:pt x="987710" y="867509"/>
                      <a:pt x="995609" y="865792"/>
                    </a:cubicBezTo>
                    <a:lnTo>
                      <a:pt x="995609" y="865792"/>
                    </a:lnTo>
                    <a:cubicBezTo>
                      <a:pt x="997326" y="865792"/>
                      <a:pt x="998872" y="866479"/>
                      <a:pt x="1000589" y="867509"/>
                    </a:cubicBezTo>
                    <a:lnTo>
                      <a:pt x="1000589" y="867509"/>
                    </a:lnTo>
                    <a:cubicBezTo>
                      <a:pt x="1003680" y="868711"/>
                      <a:pt x="1006084" y="869741"/>
                      <a:pt x="1007286" y="870085"/>
                    </a:cubicBezTo>
                    <a:lnTo>
                      <a:pt x="1007286" y="870085"/>
                    </a:lnTo>
                    <a:cubicBezTo>
                      <a:pt x="1007286" y="869570"/>
                      <a:pt x="1007286" y="869055"/>
                      <a:pt x="1007286" y="868196"/>
                    </a:cubicBezTo>
                    <a:lnTo>
                      <a:pt x="1007286" y="868196"/>
                    </a:lnTo>
                    <a:cubicBezTo>
                      <a:pt x="1007286" y="867853"/>
                      <a:pt x="1007286" y="867509"/>
                      <a:pt x="1007286" y="867337"/>
                    </a:cubicBezTo>
                    <a:lnTo>
                      <a:pt x="1007286" y="867337"/>
                    </a:lnTo>
                    <a:cubicBezTo>
                      <a:pt x="1007286" y="867337"/>
                      <a:pt x="1007286" y="867166"/>
                      <a:pt x="1007286" y="867166"/>
                    </a:cubicBezTo>
                    <a:lnTo>
                      <a:pt x="1007286" y="867166"/>
                    </a:lnTo>
                    <a:cubicBezTo>
                      <a:pt x="1007629" y="859267"/>
                      <a:pt x="1014498" y="850509"/>
                      <a:pt x="1014326" y="843641"/>
                    </a:cubicBezTo>
                    <a:lnTo>
                      <a:pt x="1014326" y="843641"/>
                    </a:lnTo>
                    <a:cubicBezTo>
                      <a:pt x="1014326" y="842439"/>
                      <a:pt x="1014155" y="841236"/>
                      <a:pt x="1013811" y="840378"/>
                    </a:cubicBezTo>
                    <a:lnTo>
                      <a:pt x="1013811" y="840378"/>
                    </a:lnTo>
                    <a:cubicBezTo>
                      <a:pt x="1011579" y="835570"/>
                      <a:pt x="1007629" y="832307"/>
                      <a:pt x="1007114" y="828014"/>
                    </a:cubicBezTo>
                    <a:lnTo>
                      <a:pt x="1007114" y="828014"/>
                    </a:lnTo>
                    <a:cubicBezTo>
                      <a:pt x="1007114" y="825095"/>
                      <a:pt x="1010205" y="824065"/>
                      <a:pt x="1012437" y="824065"/>
                    </a:cubicBezTo>
                    <a:lnTo>
                      <a:pt x="1012437" y="824065"/>
                    </a:lnTo>
                    <a:cubicBezTo>
                      <a:pt x="1013124" y="824065"/>
                      <a:pt x="1013983" y="824065"/>
                      <a:pt x="1014842" y="824237"/>
                    </a:cubicBezTo>
                    <a:lnTo>
                      <a:pt x="1014842" y="824237"/>
                    </a:lnTo>
                    <a:cubicBezTo>
                      <a:pt x="1015185" y="824237"/>
                      <a:pt x="1015700" y="824237"/>
                      <a:pt x="1015872" y="824237"/>
                    </a:cubicBezTo>
                    <a:lnTo>
                      <a:pt x="1015872" y="824237"/>
                    </a:lnTo>
                    <a:cubicBezTo>
                      <a:pt x="1023084" y="825095"/>
                      <a:pt x="1023771" y="811873"/>
                      <a:pt x="1034932" y="805348"/>
                    </a:cubicBezTo>
                    <a:lnTo>
                      <a:pt x="1034932" y="805348"/>
                    </a:lnTo>
                    <a:cubicBezTo>
                      <a:pt x="1043175" y="802085"/>
                      <a:pt x="1035447" y="792984"/>
                      <a:pt x="1044548" y="785257"/>
                    </a:cubicBezTo>
                    <a:lnTo>
                      <a:pt x="1044548" y="785257"/>
                    </a:lnTo>
                    <a:cubicBezTo>
                      <a:pt x="1049700" y="781136"/>
                      <a:pt x="1051074" y="778560"/>
                      <a:pt x="1055023" y="778388"/>
                    </a:cubicBezTo>
                    <a:lnTo>
                      <a:pt x="1055023" y="778388"/>
                    </a:lnTo>
                    <a:cubicBezTo>
                      <a:pt x="1056740" y="778388"/>
                      <a:pt x="1058114" y="779075"/>
                      <a:pt x="1059144" y="779762"/>
                    </a:cubicBezTo>
                    <a:lnTo>
                      <a:pt x="1059144" y="779762"/>
                    </a:lnTo>
                    <a:cubicBezTo>
                      <a:pt x="1059488" y="779762"/>
                      <a:pt x="1059831" y="779934"/>
                      <a:pt x="1060175" y="779934"/>
                    </a:cubicBezTo>
                    <a:lnTo>
                      <a:pt x="1060175" y="779934"/>
                    </a:lnTo>
                    <a:cubicBezTo>
                      <a:pt x="1061377" y="779762"/>
                      <a:pt x="1061720" y="779590"/>
                      <a:pt x="1061892" y="777702"/>
                    </a:cubicBezTo>
                    <a:lnTo>
                      <a:pt x="1061892" y="777702"/>
                    </a:lnTo>
                    <a:cubicBezTo>
                      <a:pt x="1061892" y="776500"/>
                      <a:pt x="1061548" y="774954"/>
                      <a:pt x="1060346" y="773237"/>
                    </a:cubicBezTo>
                    <a:lnTo>
                      <a:pt x="1060346" y="773237"/>
                    </a:lnTo>
                    <a:cubicBezTo>
                      <a:pt x="1058629" y="770146"/>
                      <a:pt x="1057427" y="767742"/>
                      <a:pt x="1057255" y="764995"/>
                    </a:cubicBezTo>
                    <a:lnTo>
                      <a:pt x="1057255" y="764995"/>
                    </a:lnTo>
                    <a:cubicBezTo>
                      <a:pt x="1057255" y="761732"/>
                      <a:pt x="1059316" y="759328"/>
                      <a:pt x="1062235" y="757267"/>
                    </a:cubicBezTo>
                    <a:lnTo>
                      <a:pt x="1062235" y="757267"/>
                    </a:lnTo>
                    <a:cubicBezTo>
                      <a:pt x="1066700" y="754005"/>
                      <a:pt x="1078205" y="739581"/>
                      <a:pt x="1080094" y="733055"/>
                    </a:cubicBezTo>
                    <a:lnTo>
                      <a:pt x="1080094" y="733055"/>
                    </a:lnTo>
                    <a:cubicBezTo>
                      <a:pt x="1080437" y="732025"/>
                      <a:pt x="1080437" y="731167"/>
                      <a:pt x="1080437" y="730480"/>
                    </a:cubicBezTo>
                    <a:lnTo>
                      <a:pt x="1080437" y="730480"/>
                    </a:lnTo>
                    <a:cubicBezTo>
                      <a:pt x="1080780" y="727217"/>
                      <a:pt x="1077175" y="727045"/>
                      <a:pt x="1072366" y="725672"/>
                    </a:cubicBezTo>
                    <a:lnTo>
                      <a:pt x="1072366" y="725672"/>
                    </a:lnTo>
                    <a:cubicBezTo>
                      <a:pt x="1069275" y="724126"/>
                      <a:pt x="1063094" y="722924"/>
                      <a:pt x="1056912" y="722924"/>
                    </a:cubicBezTo>
                    <a:lnTo>
                      <a:pt x="1056912" y="722924"/>
                    </a:lnTo>
                    <a:cubicBezTo>
                      <a:pt x="1054508" y="722924"/>
                      <a:pt x="1052275" y="723096"/>
                      <a:pt x="1049871" y="723439"/>
                    </a:cubicBezTo>
                    <a:lnTo>
                      <a:pt x="1049871" y="723439"/>
                    </a:lnTo>
                    <a:lnTo>
                      <a:pt x="1048841" y="723611"/>
                    </a:lnTo>
                    <a:lnTo>
                      <a:pt x="1048498" y="723439"/>
                    </a:lnTo>
                    <a:cubicBezTo>
                      <a:pt x="1043518" y="723096"/>
                      <a:pt x="1039054" y="722066"/>
                      <a:pt x="1038367" y="717429"/>
                    </a:cubicBezTo>
                    <a:lnTo>
                      <a:pt x="1038367" y="717429"/>
                    </a:lnTo>
                    <a:cubicBezTo>
                      <a:pt x="1038710" y="713652"/>
                      <a:pt x="1041801" y="712278"/>
                      <a:pt x="1046266" y="711076"/>
                    </a:cubicBezTo>
                    <a:lnTo>
                      <a:pt x="1046266" y="711076"/>
                    </a:lnTo>
                    <a:cubicBezTo>
                      <a:pt x="1057255" y="708500"/>
                      <a:pt x="1064639" y="704894"/>
                      <a:pt x="1069791" y="702318"/>
                    </a:cubicBezTo>
                    <a:lnTo>
                      <a:pt x="1069791" y="702318"/>
                    </a:lnTo>
                    <a:cubicBezTo>
                      <a:pt x="1073225" y="700773"/>
                      <a:pt x="1074771" y="699056"/>
                      <a:pt x="1074771" y="696652"/>
                    </a:cubicBezTo>
                    <a:lnTo>
                      <a:pt x="1074771" y="696652"/>
                    </a:lnTo>
                    <a:cubicBezTo>
                      <a:pt x="1074771" y="695106"/>
                      <a:pt x="1074083" y="693217"/>
                      <a:pt x="1072538" y="690813"/>
                    </a:cubicBezTo>
                    <a:lnTo>
                      <a:pt x="1072538" y="690813"/>
                    </a:lnTo>
                    <a:cubicBezTo>
                      <a:pt x="1068932" y="685662"/>
                      <a:pt x="1054851" y="679823"/>
                      <a:pt x="1053306" y="672955"/>
                    </a:cubicBezTo>
                    <a:lnTo>
                      <a:pt x="1053306" y="672955"/>
                    </a:lnTo>
                    <a:cubicBezTo>
                      <a:pt x="1053478" y="670207"/>
                      <a:pt x="1055882" y="669177"/>
                      <a:pt x="1057599" y="669177"/>
                    </a:cubicBezTo>
                    <a:lnTo>
                      <a:pt x="1057599" y="669177"/>
                    </a:lnTo>
                    <a:cubicBezTo>
                      <a:pt x="1060518" y="668834"/>
                      <a:pt x="1062063" y="668490"/>
                      <a:pt x="1063609" y="668490"/>
                    </a:cubicBezTo>
                    <a:lnTo>
                      <a:pt x="1063609" y="668490"/>
                    </a:lnTo>
                    <a:cubicBezTo>
                      <a:pt x="1067215" y="668662"/>
                      <a:pt x="1067730" y="670036"/>
                      <a:pt x="1074255" y="673298"/>
                    </a:cubicBezTo>
                    <a:lnTo>
                      <a:pt x="1074255" y="673298"/>
                    </a:lnTo>
                    <a:cubicBezTo>
                      <a:pt x="1074942" y="673642"/>
                      <a:pt x="1075629" y="673985"/>
                      <a:pt x="1076144" y="674329"/>
                    </a:cubicBezTo>
                    <a:lnTo>
                      <a:pt x="1076144" y="674329"/>
                    </a:lnTo>
                    <a:cubicBezTo>
                      <a:pt x="1075629" y="672783"/>
                      <a:pt x="1074599" y="670379"/>
                      <a:pt x="1073568" y="667803"/>
                    </a:cubicBezTo>
                    <a:lnTo>
                      <a:pt x="1073568" y="667803"/>
                    </a:lnTo>
                    <a:cubicBezTo>
                      <a:pt x="1069619" y="660248"/>
                      <a:pt x="1058286" y="657844"/>
                      <a:pt x="1056740" y="640329"/>
                    </a:cubicBezTo>
                    <a:lnTo>
                      <a:pt x="1056740" y="640329"/>
                    </a:lnTo>
                    <a:cubicBezTo>
                      <a:pt x="1054336" y="624874"/>
                      <a:pt x="1053649" y="605986"/>
                      <a:pt x="1045922" y="599804"/>
                    </a:cubicBezTo>
                    <a:lnTo>
                      <a:pt x="1045922" y="599804"/>
                    </a:lnTo>
                    <a:cubicBezTo>
                      <a:pt x="1039912" y="593279"/>
                      <a:pt x="1026518" y="593794"/>
                      <a:pt x="1026346" y="578168"/>
                    </a:cubicBezTo>
                    <a:lnTo>
                      <a:pt x="1026346" y="578168"/>
                    </a:lnTo>
                    <a:cubicBezTo>
                      <a:pt x="1026175" y="576966"/>
                      <a:pt x="1026175" y="575935"/>
                      <a:pt x="1026175" y="574905"/>
                    </a:cubicBezTo>
                    <a:lnTo>
                      <a:pt x="1026175" y="574905"/>
                    </a:lnTo>
                    <a:cubicBezTo>
                      <a:pt x="1026175" y="562198"/>
                      <a:pt x="1033730" y="550350"/>
                      <a:pt x="1044720" y="547430"/>
                    </a:cubicBezTo>
                    <a:lnTo>
                      <a:pt x="1044720" y="547430"/>
                    </a:lnTo>
                    <a:cubicBezTo>
                      <a:pt x="1052963" y="546228"/>
                      <a:pt x="1063609" y="541249"/>
                      <a:pt x="1068074" y="532148"/>
                    </a:cubicBezTo>
                    <a:lnTo>
                      <a:pt x="1068074" y="532148"/>
                    </a:lnTo>
                    <a:cubicBezTo>
                      <a:pt x="1071336" y="524936"/>
                      <a:pt x="1072023" y="519956"/>
                      <a:pt x="1079407" y="520128"/>
                    </a:cubicBezTo>
                    <a:lnTo>
                      <a:pt x="1079407" y="520128"/>
                    </a:lnTo>
                    <a:cubicBezTo>
                      <a:pt x="1081124" y="520128"/>
                      <a:pt x="1083013" y="520299"/>
                      <a:pt x="1085760" y="520471"/>
                    </a:cubicBezTo>
                    <a:lnTo>
                      <a:pt x="1085760" y="520471"/>
                    </a:lnTo>
                    <a:cubicBezTo>
                      <a:pt x="1089366" y="521158"/>
                      <a:pt x="1092800" y="521673"/>
                      <a:pt x="1095891" y="521673"/>
                    </a:cubicBezTo>
                    <a:lnTo>
                      <a:pt x="1095891" y="521673"/>
                    </a:lnTo>
                    <a:cubicBezTo>
                      <a:pt x="1103104" y="521673"/>
                      <a:pt x="1107568" y="519612"/>
                      <a:pt x="1109457" y="515663"/>
                    </a:cubicBezTo>
                    <a:lnTo>
                      <a:pt x="1109457" y="515663"/>
                    </a:lnTo>
                    <a:cubicBezTo>
                      <a:pt x="1111689" y="510683"/>
                      <a:pt x="1118386" y="503299"/>
                      <a:pt x="1118215" y="501582"/>
                    </a:cubicBezTo>
                    <a:lnTo>
                      <a:pt x="1118215" y="501582"/>
                    </a:lnTo>
                    <a:cubicBezTo>
                      <a:pt x="1118043" y="501411"/>
                      <a:pt x="1117356" y="501239"/>
                      <a:pt x="1116497" y="501239"/>
                    </a:cubicBezTo>
                    <a:lnTo>
                      <a:pt x="1116497" y="501239"/>
                    </a:lnTo>
                    <a:lnTo>
                      <a:pt x="1115467" y="501239"/>
                    </a:lnTo>
                    <a:cubicBezTo>
                      <a:pt x="1111861" y="501239"/>
                      <a:pt x="1108599" y="501411"/>
                      <a:pt x="1105508" y="501411"/>
                    </a:cubicBezTo>
                    <a:lnTo>
                      <a:pt x="1105508" y="501411"/>
                    </a:lnTo>
                    <a:cubicBezTo>
                      <a:pt x="1098296" y="501411"/>
                      <a:pt x="1092114" y="500724"/>
                      <a:pt x="1086275" y="495916"/>
                    </a:cubicBezTo>
                    <a:lnTo>
                      <a:pt x="1086275" y="495916"/>
                    </a:lnTo>
                    <a:cubicBezTo>
                      <a:pt x="1081639" y="492825"/>
                      <a:pt x="1078376" y="490764"/>
                      <a:pt x="1075286" y="490764"/>
                    </a:cubicBezTo>
                    <a:lnTo>
                      <a:pt x="1075286" y="490764"/>
                    </a:lnTo>
                    <a:cubicBezTo>
                      <a:pt x="1073053" y="490764"/>
                      <a:pt x="1070306" y="491623"/>
                      <a:pt x="1066528" y="494542"/>
                    </a:cubicBezTo>
                    <a:lnTo>
                      <a:pt x="1066528" y="494542"/>
                    </a:lnTo>
                    <a:cubicBezTo>
                      <a:pt x="1058114" y="501582"/>
                      <a:pt x="1049185" y="511542"/>
                      <a:pt x="1039740" y="511885"/>
                    </a:cubicBezTo>
                    <a:lnTo>
                      <a:pt x="1039740" y="511885"/>
                    </a:lnTo>
                    <a:cubicBezTo>
                      <a:pt x="1039225" y="511885"/>
                      <a:pt x="1038710" y="511885"/>
                      <a:pt x="1037680" y="511714"/>
                    </a:cubicBezTo>
                    <a:lnTo>
                      <a:pt x="1037680" y="511714"/>
                    </a:lnTo>
                    <a:cubicBezTo>
                      <a:pt x="1029781" y="509481"/>
                      <a:pt x="1025488" y="505017"/>
                      <a:pt x="1026003" y="496431"/>
                    </a:cubicBezTo>
                    <a:lnTo>
                      <a:pt x="1026003" y="496431"/>
                    </a:lnTo>
                    <a:cubicBezTo>
                      <a:pt x="1026518" y="493512"/>
                      <a:pt x="1026862" y="491279"/>
                      <a:pt x="1026862" y="489734"/>
                    </a:cubicBezTo>
                    <a:lnTo>
                      <a:pt x="1026862" y="489734"/>
                    </a:lnTo>
                    <a:cubicBezTo>
                      <a:pt x="1026690" y="487330"/>
                      <a:pt x="1026862" y="486815"/>
                      <a:pt x="1022054" y="484926"/>
                    </a:cubicBezTo>
                    <a:lnTo>
                      <a:pt x="1022054" y="484926"/>
                    </a:lnTo>
                    <a:cubicBezTo>
                      <a:pt x="1017589" y="481663"/>
                      <a:pt x="1011064" y="485441"/>
                      <a:pt x="1004710" y="476340"/>
                    </a:cubicBezTo>
                    <a:lnTo>
                      <a:pt x="1004710" y="476340"/>
                    </a:lnTo>
                    <a:cubicBezTo>
                      <a:pt x="1002650" y="472391"/>
                      <a:pt x="1001963" y="467754"/>
                      <a:pt x="1001963" y="463461"/>
                    </a:cubicBezTo>
                    <a:lnTo>
                      <a:pt x="1001963" y="463461"/>
                    </a:lnTo>
                    <a:cubicBezTo>
                      <a:pt x="1001963" y="458310"/>
                      <a:pt x="1002993" y="453330"/>
                      <a:pt x="1004538" y="450068"/>
                    </a:cubicBezTo>
                    <a:lnTo>
                      <a:pt x="1004538" y="450068"/>
                    </a:lnTo>
                    <a:cubicBezTo>
                      <a:pt x="1006427" y="446118"/>
                      <a:pt x="1009518" y="441138"/>
                      <a:pt x="1015700" y="440967"/>
                    </a:cubicBezTo>
                    <a:lnTo>
                      <a:pt x="1015700" y="440967"/>
                    </a:lnTo>
                    <a:cubicBezTo>
                      <a:pt x="1017589" y="440967"/>
                      <a:pt x="1019650" y="441482"/>
                      <a:pt x="1021195" y="442340"/>
                    </a:cubicBezTo>
                    <a:lnTo>
                      <a:pt x="1021195" y="442340"/>
                    </a:lnTo>
                    <a:cubicBezTo>
                      <a:pt x="1024801" y="443371"/>
                      <a:pt x="1027549" y="443886"/>
                      <a:pt x="1029781" y="443886"/>
                    </a:cubicBezTo>
                    <a:lnTo>
                      <a:pt x="1029781" y="443886"/>
                    </a:lnTo>
                    <a:cubicBezTo>
                      <a:pt x="1032872" y="443886"/>
                      <a:pt x="1035104" y="443027"/>
                      <a:pt x="1037680" y="440451"/>
                    </a:cubicBezTo>
                    <a:lnTo>
                      <a:pt x="1037680" y="440451"/>
                    </a:lnTo>
                    <a:cubicBezTo>
                      <a:pt x="1043690" y="434441"/>
                      <a:pt x="1051417" y="422421"/>
                      <a:pt x="1063609" y="419502"/>
                    </a:cubicBezTo>
                    <a:lnTo>
                      <a:pt x="1063609" y="419502"/>
                    </a:lnTo>
                    <a:cubicBezTo>
                      <a:pt x="1073568" y="415553"/>
                      <a:pt x="1077861" y="413492"/>
                      <a:pt x="1085245" y="404906"/>
                    </a:cubicBezTo>
                    <a:lnTo>
                      <a:pt x="1085245" y="404906"/>
                    </a:lnTo>
                    <a:cubicBezTo>
                      <a:pt x="1090912" y="398381"/>
                      <a:pt x="1095033" y="392371"/>
                      <a:pt x="1102073" y="392027"/>
                    </a:cubicBezTo>
                    <a:lnTo>
                      <a:pt x="1102073" y="392027"/>
                    </a:lnTo>
                    <a:cubicBezTo>
                      <a:pt x="1104306" y="392027"/>
                      <a:pt x="1106538" y="392886"/>
                      <a:pt x="1108427" y="394260"/>
                    </a:cubicBezTo>
                    <a:lnTo>
                      <a:pt x="1108427" y="394260"/>
                    </a:lnTo>
                    <a:cubicBezTo>
                      <a:pt x="1114780" y="398209"/>
                      <a:pt x="1122679" y="402846"/>
                      <a:pt x="1123194" y="410401"/>
                    </a:cubicBezTo>
                    <a:lnTo>
                      <a:pt x="1123194" y="410401"/>
                    </a:lnTo>
                    <a:cubicBezTo>
                      <a:pt x="1123194" y="413320"/>
                      <a:pt x="1121649" y="416068"/>
                      <a:pt x="1118901" y="418472"/>
                    </a:cubicBezTo>
                    <a:lnTo>
                      <a:pt x="1118901" y="418472"/>
                    </a:lnTo>
                    <a:cubicBezTo>
                      <a:pt x="1109972" y="426199"/>
                      <a:pt x="1105679" y="429633"/>
                      <a:pt x="1104649" y="435815"/>
                    </a:cubicBezTo>
                    <a:lnTo>
                      <a:pt x="1104649" y="435815"/>
                    </a:lnTo>
                    <a:cubicBezTo>
                      <a:pt x="1104649" y="439078"/>
                      <a:pt x="1105508" y="441138"/>
                      <a:pt x="1105508" y="443886"/>
                    </a:cubicBezTo>
                    <a:lnTo>
                      <a:pt x="1105508" y="443886"/>
                    </a:lnTo>
                    <a:cubicBezTo>
                      <a:pt x="1105508" y="445946"/>
                      <a:pt x="1104821" y="448350"/>
                      <a:pt x="1102417" y="450411"/>
                    </a:cubicBezTo>
                    <a:lnTo>
                      <a:pt x="1102417" y="450411"/>
                    </a:lnTo>
                    <a:cubicBezTo>
                      <a:pt x="1098639" y="452815"/>
                      <a:pt x="1091770" y="458482"/>
                      <a:pt x="1091083" y="459855"/>
                    </a:cubicBezTo>
                    <a:lnTo>
                      <a:pt x="1091083" y="459855"/>
                    </a:lnTo>
                    <a:cubicBezTo>
                      <a:pt x="1091083" y="459855"/>
                      <a:pt x="1091255" y="460027"/>
                      <a:pt x="1091427" y="460027"/>
                    </a:cubicBezTo>
                    <a:lnTo>
                      <a:pt x="1091427" y="460027"/>
                    </a:lnTo>
                    <a:cubicBezTo>
                      <a:pt x="1092457" y="460199"/>
                      <a:pt x="1093487" y="460199"/>
                      <a:pt x="1094346" y="460199"/>
                    </a:cubicBezTo>
                    <a:lnTo>
                      <a:pt x="1094346" y="460199"/>
                    </a:lnTo>
                    <a:cubicBezTo>
                      <a:pt x="1099497" y="460199"/>
                      <a:pt x="1103790" y="457795"/>
                      <a:pt x="1109114" y="449552"/>
                    </a:cubicBezTo>
                    <a:lnTo>
                      <a:pt x="1109114" y="449552"/>
                    </a:lnTo>
                    <a:cubicBezTo>
                      <a:pt x="1115811" y="440108"/>
                      <a:pt x="1126629" y="433411"/>
                      <a:pt x="1142083" y="430664"/>
                    </a:cubicBezTo>
                    <a:lnTo>
                      <a:pt x="1142083" y="430664"/>
                    </a:lnTo>
                    <a:cubicBezTo>
                      <a:pt x="1145517" y="430148"/>
                      <a:pt x="1148437" y="429805"/>
                      <a:pt x="1150669" y="429805"/>
                    </a:cubicBezTo>
                    <a:lnTo>
                      <a:pt x="1150669" y="429805"/>
                    </a:lnTo>
                    <a:cubicBezTo>
                      <a:pt x="1156336" y="429805"/>
                      <a:pt x="1159426" y="431179"/>
                      <a:pt x="1162861" y="432724"/>
                    </a:cubicBezTo>
                    <a:lnTo>
                      <a:pt x="1162861" y="432724"/>
                    </a:lnTo>
                    <a:cubicBezTo>
                      <a:pt x="1169214" y="421734"/>
                      <a:pt x="1177628" y="413492"/>
                      <a:pt x="1182780" y="409543"/>
                    </a:cubicBezTo>
                    <a:lnTo>
                      <a:pt x="1182780" y="409543"/>
                    </a:lnTo>
                    <a:cubicBezTo>
                      <a:pt x="1188275" y="405421"/>
                      <a:pt x="1199780" y="399411"/>
                      <a:pt x="1210770" y="394088"/>
                    </a:cubicBezTo>
                    <a:lnTo>
                      <a:pt x="1210770" y="394088"/>
                    </a:lnTo>
                    <a:cubicBezTo>
                      <a:pt x="1220901" y="389108"/>
                      <a:pt x="1222274" y="383785"/>
                      <a:pt x="1224163" y="378462"/>
                    </a:cubicBezTo>
                    <a:lnTo>
                      <a:pt x="1224163" y="378462"/>
                    </a:lnTo>
                    <a:cubicBezTo>
                      <a:pt x="1225709" y="372624"/>
                      <a:pt x="1230345" y="371422"/>
                      <a:pt x="1232406" y="371422"/>
                    </a:cubicBezTo>
                    <a:lnTo>
                      <a:pt x="1232406" y="371422"/>
                    </a:lnTo>
                    <a:cubicBezTo>
                      <a:pt x="1232921" y="371250"/>
                      <a:pt x="1233608" y="371250"/>
                      <a:pt x="1234123" y="371250"/>
                    </a:cubicBezTo>
                    <a:lnTo>
                      <a:pt x="1234123" y="371250"/>
                    </a:lnTo>
                    <a:cubicBezTo>
                      <a:pt x="1237729" y="371422"/>
                      <a:pt x="1238931" y="373482"/>
                      <a:pt x="1243739" y="378805"/>
                    </a:cubicBezTo>
                    <a:lnTo>
                      <a:pt x="1243739" y="378805"/>
                    </a:lnTo>
                    <a:cubicBezTo>
                      <a:pt x="1249062" y="384472"/>
                      <a:pt x="1251123" y="382068"/>
                      <a:pt x="1256274" y="383270"/>
                    </a:cubicBezTo>
                    <a:lnTo>
                      <a:pt x="1256274" y="383270"/>
                    </a:lnTo>
                    <a:cubicBezTo>
                      <a:pt x="1256618" y="383270"/>
                      <a:pt x="1256789" y="383270"/>
                      <a:pt x="1256961" y="383270"/>
                    </a:cubicBezTo>
                    <a:lnTo>
                      <a:pt x="1256961" y="383270"/>
                    </a:lnTo>
                    <a:cubicBezTo>
                      <a:pt x="1259537" y="383442"/>
                      <a:pt x="1265719" y="379664"/>
                      <a:pt x="1267779" y="377432"/>
                    </a:cubicBezTo>
                    <a:lnTo>
                      <a:pt x="1267779" y="377432"/>
                    </a:lnTo>
                    <a:lnTo>
                      <a:pt x="1267951" y="377432"/>
                    </a:lnTo>
                    <a:cubicBezTo>
                      <a:pt x="1267779" y="377432"/>
                      <a:pt x="1267951" y="377260"/>
                      <a:pt x="1266920" y="376745"/>
                    </a:cubicBezTo>
                    <a:lnTo>
                      <a:pt x="1266920" y="376745"/>
                    </a:lnTo>
                    <a:cubicBezTo>
                      <a:pt x="1265890" y="376230"/>
                      <a:pt x="1264516" y="375543"/>
                      <a:pt x="1263830" y="375371"/>
                    </a:cubicBezTo>
                    <a:lnTo>
                      <a:pt x="1263830" y="375371"/>
                    </a:lnTo>
                    <a:cubicBezTo>
                      <a:pt x="1261941" y="375199"/>
                      <a:pt x="1259365" y="373997"/>
                      <a:pt x="1258163" y="370906"/>
                    </a:cubicBezTo>
                    <a:lnTo>
                      <a:pt x="1258163" y="370906"/>
                    </a:lnTo>
                    <a:cubicBezTo>
                      <a:pt x="1257820" y="370220"/>
                      <a:pt x="1257476" y="369361"/>
                      <a:pt x="1257476" y="368502"/>
                    </a:cubicBezTo>
                    <a:lnTo>
                      <a:pt x="1257476" y="368502"/>
                    </a:lnTo>
                    <a:cubicBezTo>
                      <a:pt x="1258163" y="364381"/>
                      <a:pt x="1261597" y="364553"/>
                      <a:pt x="1263143" y="364381"/>
                    </a:cubicBezTo>
                    <a:lnTo>
                      <a:pt x="1263143" y="364381"/>
                    </a:lnTo>
                    <a:cubicBezTo>
                      <a:pt x="1264173" y="364381"/>
                      <a:pt x="1265032" y="364553"/>
                      <a:pt x="1265890" y="364725"/>
                    </a:cubicBezTo>
                    <a:lnTo>
                      <a:pt x="1265890" y="364725"/>
                    </a:lnTo>
                    <a:cubicBezTo>
                      <a:pt x="1267436" y="365068"/>
                      <a:pt x="1268981" y="365412"/>
                      <a:pt x="1270183" y="365755"/>
                    </a:cubicBezTo>
                    <a:lnTo>
                      <a:pt x="1270183" y="365755"/>
                    </a:lnTo>
                    <a:cubicBezTo>
                      <a:pt x="1272415" y="366270"/>
                      <a:pt x="1274133" y="366442"/>
                      <a:pt x="1275506" y="366442"/>
                    </a:cubicBezTo>
                    <a:lnTo>
                      <a:pt x="1275506" y="366442"/>
                    </a:lnTo>
                    <a:cubicBezTo>
                      <a:pt x="1280315" y="366270"/>
                      <a:pt x="1280143" y="364896"/>
                      <a:pt x="1283062" y="362149"/>
                    </a:cubicBezTo>
                    <a:lnTo>
                      <a:pt x="1283062" y="362149"/>
                    </a:lnTo>
                    <a:cubicBezTo>
                      <a:pt x="1286324" y="358886"/>
                      <a:pt x="1290446" y="354250"/>
                      <a:pt x="1295940" y="352533"/>
                    </a:cubicBezTo>
                    <a:lnTo>
                      <a:pt x="1295940" y="352533"/>
                    </a:lnTo>
                    <a:cubicBezTo>
                      <a:pt x="1298516" y="352189"/>
                      <a:pt x="1301264" y="346351"/>
                      <a:pt x="1301264" y="344977"/>
                    </a:cubicBezTo>
                    <a:lnTo>
                      <a:pt x="1301264" y="344977"/>
                    </a:lnTo>
                    <a:cubicBezTo>
                      <a:pt x="1301264" y="344806"/>
                      <a:pt x="1301264" y="344634"/>
                      <a:pt x="1301264" y="344462"/>
                    </a:cubicBezTo>
                    <a:lnTo>
                      <a:pt x="1301264" y="344462"/>
                    </a:lnTo>
                    <a:cubicBezTo>
                      <a:pt x="1301951" y="341200"/>
                      <a:pt x="1304183" y="337594"/>
                      <a:pt x="1308991" y="336735"/>
                    </a:cubicBezTo>
                    <a:lnTo>
                      <a:pt x="1308991" y="336735"/>
                    </a:lnTo>
                    <a:cubicBezTo>
                      <a:pt x="1311567" y="336735"/>
                      <a:pt x="1313627" y="338967"/>
                      <a:pt x="1314486" y="341886"/>
                    </a:cubicBezTo>
                    <a:lnTo>
                      <a:pt x="1314486" y="341886"/>
                    </a:lnTo>
                    <a:cubicBezTo>
                      <a:pt x="1315344" y="344806"/>
                      <a:pt x="1316203" y="346351"/>
                      <a:pt x="1316890" y="347210"/>
                    </a:cubicBezTo>
                    <a:lnTo>
                      <a:pt x="1316890" y="347210"/>
                    </a:lnTo>
                    <a:cubicBezTo>
                      <a:pt x="1316718" y="346694"/>
                      <a:pt x="1316547" y="346008"/>
                      <a:pt x="1316547" y="345492"/>
                    </a:cubicBezTo>
                    <a:lnTo>
                      <a:pt x="1316547" y="345492"/>
                    </a:lnTo>
                    <a:cubicBezTo>
                      <a:pt x="1317577" y="340341"/>
                      <a:pt x="1322041" y="341028"/>
                      <a:pt x="1321526" y="340856"/>
                    </a:cubicBezTo>
                    <a:lnTo>
                      <a:pt x="1321526" y="340856"/>
                    </a:lnTo>
                    <a:cubicBezTo>
                      <a:pt x="1324274" y="339826"/>
                      <a:pt x="1327365" y="339482"/>
                      <a:pt x="1331657" y="338280"/>
                    </a:cubicBezTo>
                    <a:lnTo>
                      <a:pt x="1331657" y="338280"/>
                    </a:lnTo>
                    <a:cubicBezTo>
                      <a:pt x="1337152" y="337765"/>
                      <a:pt x="1336637" y="324028"/>
                      <a:pt x="1338183" y="311836"/>
                    </a:cubicBezTo>
                    <a:lnTo>
                      <a:pt x="1338183" y="311836"/>
                    </a:lnTo>
                    <a:cubicBezTo>
                      <a:pt x="1338698" y="308402"/>
                      <a:pt x="1339041" y="305311"/>
                      <a:pt x="1339041" y="302735"/>
                    </a:cubicBezTo>
                    <a:lnTo>
                      <a:pt x="1339041" y="302735"/>
                    </a:lnTo>
                    <a:cubicBezTo>
                      <a:pt x="1339041" y="296382"/>
                      <a:pt x="1337668" y="291745"/>
                      <a:pt x="1335779" y="288826"/>
                    </a:cubicBezTo>
                    <a:lnTo>
                      <a:pt x="1335779" y="288826"/>
                    </a:lnTo>
                    <a:cubicBezTo>
                      <a:pt x="1335092" y="287624"/>
                      <a:pt x="1334748" y="286250"/>
                      <a:pt x="1334748" y="285048"/>
                    </a:cubicBezTo>
                    <a:lnTo>
                      <a:pt x="1334748" y="285048"/>
                    </a:lnTo>
                    <a:cubicBezTo>
                      <a:pt x="1335264" y="278523"/>
                      <a:pt x="1342132" y="274917"/>
                      <a:pt x="1345566" y="272170"/>
                    </a:cubicBezTo>
                    <a:lnTo>
                      <a:pt x="1345566" y="272170"/>
                    </a:lnTo>
                    <a:cubicBezTo>
                      <a:pt x="1348829" y="269766"/>
                      <a:pt x="1352607" y="268220"/>
                      <a:pt x="1356213" y="268220"/>
                    </a:cubicBezTo>
                    <a:lnTo>
                      <a:pt x="1356213" y="268220"/>
                    </a:lnTo>
                    <a:cubicBezTo>
                      <a:pt x="1357930" y="268220"/>
                      <a:pt x="1359819" y="268735"/>
                      <a:pt x="1361193" y="270281"/>
                    </a:cubicBezTo>
                    <a:lnTo>
                      <a:pt x="1361193" y="270281"/>
                    </a:lnTo>
                    <a:cubicBezTo>
                      <a:pt x="1361708" y="271311"/>
                      <a:pt x="1372698" y="275089"/>
                      <a:pt x="1375789" y="276119"/>
                    </a:cubicBezTo>
                    <a:lnTo>
                      <a:pt x="1375789" y="276119"/>
                    </a:lnTo>
                    <a:cubicBezTo>
                      <a:pt x="1376132" y="276119"/>
                      <a:pt x="1376475" y="276119"/>
                      <a:pt x="1376647" y="276119"/>
                    </a:cubicBezTo>
                    <a:lnTo>
                      <a:pt x="1376647" y="276119"/>
                    </a:lnTo>
                    <a:cubicBezTo>
                      <a:pt x="1380768" y="276463"/>
                      <a:pt x="1381970" y="272342"/>
                      <a:pt x="1386950" y="263927"/>
                    </a:cubicBezTo>
                    <a:lnTo>
                      <a:pt x="1386950" y="263927"/>
                    </a:lnTo>
                    <a:cubicBezTo>
                      <a:pt x="1392102" y="255685"/>
                      <a:pt x="1396566" y="246412"/>
                      <a:pt x="1398798" y="243150"/>
                    </a:cubicBezTo>
                    <a:lnTo>
                      <a:pt x="1398798" y="243150"/>
                    </a:lnTo>
                    <a:cubicBezTo>
                      <a:pt x="1400516" y="240402"/>
                      <a:pt x="1402405" y="235423"/>
                      <a:pt x="1403091" y="230443"/>
                    </a:cubicBezTo>
                    <a:lnTo>
                      <a:pt x="1403091" y="230443"/>
                    </a:lnTo>
                    <a:cubicBezTo>
                      <a:pt x="1404122" y="223574"/>
                      <a:pt x="1408415" y="223059"/>
                      <a:pt x="1411849" y="218594"/>
                    </a:cubicBezTo>
                    <a:lnTo>
                      <a:pt x="1411849" y="218594"/>
                    </a:lnTo>
                    <a:cubicBezTo>
                      <a:pt x="1414425" y="215503"/>
                      <a:pt x="1414253" y="215332"/>
                      <a:pt x="1414253" y="214817"/>
                    </a:cubicBezTo>
                    <a:lnTo>
                      <a:pt x="1414253" y="214817"/>
                    </a:lnTo>
                    <a:cubicBezTo>
                      <a:pt x="1414253" y="214130"/>
                      <a:pt x="1414081" y="212584"/>
                      <a:pt x="1413910" y="210009"/>
                    </a:cubicBezTo>
                    <a:lnTo>
                      <a:pt x="1413910" y="210009"/>
                    </a:lnTo>
                    <a:cubicBezTo>
                      <a:pt x="1413738" y="202797"/>
                      <a:pt x="1418889" y="200736"/>
                      <a:pt x="1423869" y="198332"/>
                    </a:cubicBezTo>
                    <a:lnTo>
                      <a:pt x="1423869" y="198332"/>
                    </a:lnTo>
                    <a:cubicBezTo>
                      <a:pt x="1425758" y="197302"/>
                      <a:pt x="1425758" y="196615"/>
                      <a:pt x="1425930" y="194898"/>
                    </a:cubicBezTo>
                    <a:lnTo>
                      <a:pt x="1425930" y="194898"/>
                    </a:lnTo>
                    <a:cubicBezTo>
                      <a:pt x="1425930" y="193009"/>
                      <a:pt x="1425071" y="189918"/>
                      <a:pt x="1424212" y="186484"/>
                    </a:cubicBezTo>
                    <a:lnTo>
                      <a:pt x="1424212" y="186484"/>
                    </a:lnTo>
                    <a:cubicBezTo>
                      <a:pt x="1423869" y="185453"/>
                      <a:pt x="1423869" y="184595"/>
                      <a:pt x="1423869" y="183908"/>
                    </a:cubicBezTo>
                    <a:lnTo>
                      <a:pt x="1423869" y="183908"/>
                    </a:lnTo>
                    <a:cubicBezTo>
                      <a:pt x="1424212" y="177726"/>
                      <a:pt x="1428849" y="174635"/>
                      <a:pt x="1433142" y="169312"/>
                    </a:cubicBezTo>
                    <a:lnTo>
                      <a:pt x="1433142" y="169312"/>
                    </a:lnTo>
                    <a:cubicBezTo>
                      <a:pt x="1431768" y="170170"/>
                      <a:pt x="1430566" y="171201"/>
                      <a:pt x="1429536" y="172231"/>
                    </a:cubicBezTo>
                    <a:lnTo>
                      <a:pt x="1429536" y="172231"/>
                    </a:lnTo>
                    <a:cubicBezTo>
                      <a:pt x="1423354" y="177726"/>
                      <a:pt x="1410990" y="180473"/>
                      <a:pt x="1403091" y="180645"/>
                    </a:cubicBezTo>
                    <a:lnTo>
                      <a:pt x="1403091" y="180645"/>
                    </a:lnTo>
                    <a:cubicBezTo>
                      <a:pt x="1402576" y="180645"/>
                      <a:pt x="1402061" y="180645"/>
                      <a:pt x="1401546" y="180645"/>
                    </a:cubicBezTo>
                    <a:lnTo>
                      <a:pt x="1401546" y="180645"/>
                    </a:lnTo>
                    <a:cubicBezTo>
                      <a:pt x="1401374" y="180645"/>
                      <a:pt x="1401202" y="180645"/>
                      <a:pt x="1400859" y="180645"/>
                    </a:cubicBezTo>
                    <a:lnTo>
                      <a:pt x="1400859" y="180645"/>
                    </a:lnTo>
                    <a:cubicBezTo>
                      <a:pt x="1395536" y="180645"/>
                      <a:pt x="1391758" y="183736"/>
                      <a:pt x="1385233" y="188888"/>
                    </a:cubicBezTo>
                    <a:lnTo>
                      <a:pt x="1385233" y="188888"/>
                    </a:lnTo>
                    <a:cubicBezTo>
                      <a:pt x="1379910" y="193009"/>
                      <a:pt x="1375102" y="194382"/>
                      <a:pt x="1370294" y="194382"/>
                    </a:cubicBezTo>
                    <a:lnTo>
                      <a:pt x="1370294" y="194382"/>
                    </a:lnTo>
                    <a:cubicBezTo>
                      <a:pt x="1368748" y="194382"/>
                      <a:pt x="1367374" y="194211"/>
                      <a:pt x="1365829" y="194039"/>
                    </a:cubicBezTo>
                    <a:lnTo>
                      <a:pt x="1365829" y="194039"/>
                    </a:lnTo>
                    <a:cubicBezTo>
                      <a:pt x="1362566" y="193524"/>
                      <a:pt x="1360506" y="193180"/>
                      <a:pt x="1358617" y="193180"/>
                    </a:cubicBezTo>
                    <a:lnTo>
                      <a:pt x="1358617" y="193180"/>
                    </a:lnTo>
                    <a:cubicBezTo>
                      <a:pt x="1357071" y="193180"/>
                      <a:pt x="1355526" y="193352"/>
                      <a:pt x="1353294" y="194211"/>
                    </a:cubicBezTo>
                    <a:lnTo>
                      <a:pt x="1353294" y="194211"/>
                    </a:lnTo>
                    <a:cubicBezTo>
                      <a:pt x="1350890" y="195069"/>
                      <a:pt x="1348657" y="196100"/>
                      <a:pt x="1346082" y="196100"/>
                    </a:cubicBezTo>
                    <a:lnTo>
                      <a:pt x="1346082" y="196100"/>
                    </a:lnTo>
                    <a:cubicBezTo>
                      <a:pt x="1343162" y="196100"/>
                      <a:pt x="1340415" y="194898"/>
                      <a:pt x="1337152" y="192322"/>
                    </a:cubicBezTo>
                    <a:lnTo>
                      <a:pt x="1337152" y="192322"/>
                    </a:lnTo>
                    <a:cubicBezTo>
                      <a:pt x="1334405" y="190090"/>
                      <a:pt x="1332860" y="187342"/>
                      <a:pt x="1333031" y="184423"/>
                    </a:cubicBezTo>
                    <a:lnTo>
                      <a:pt x="1333031" y="184423"/>
                    </a:lnTo>
                    <a:cubicBezTo>
                      <a:pt x="1333031" y="180302"/>
                      <a:pt x="1335264" y="176524"/>
                      <a:pt x="1337324" y="171372"/>
                    </a:cubicBezTo>
                    <a:lnTo>
                      <a:pt x="1337324" y="171372"/>
                    </a:lnTo>
                    <a:cubicBezTo>
                      <a:pt x="1337839" y="169827"/>
                      <a:pt x="1338183" y="168453"/>
                      <a:pt x="1338183" y="167080"/>
                    </a:cubicBezTo>
                    <a:lnTo>
                      <a:pt x="1338183" y="167080"/>
                    </a:lnTo>
                    <a:cubicBezTo>
                      <a:pt x="1338354" y="161585"/>
                      <a:pt x="1333890" y="156262"/>
                      <a:pt x="1330112" y="154888"/>
                    </a:cubicBezTo>
                    <a:lnTo>
                      <a:pt x="1330112" y="154888"/>
                    </a:lnTo>
                    <a:cubicBezTo>
                      <a:pt x="1324102" y="152655"/>
                      <a:pt x="1323415" y="150938"/>
                      <a:pt x="1320496" y="146645"/>
                    </a:cubicBezTo>
                    <a:lnTo>
                      <a:pt x="1320496" y="146645"/>
                    </a:lnTo>
                    <a:cubicBezTo>
                      <a:pt x="1317233" y="142524"/>
                      <a:pt x="1318264" y="143211"/>
                      <a:pt x="1316718" y="143039"/>
                    </a:cubicBezTo>
                    <a:lnTo>
                      <a:pt x="1316718" y="143039"/>
                    </a:lnTo>
                    <a:cubicBezTo>
                      <a:pt x="1316203" y="143039"/>
                      <a:pt x="1315173" y="143039"/>
                      <a:pt x="1313971" y="143211"/>
                    </a:cubicBezTo>
                    <a:lnTo>
                      <a:pt x="1313971" y="143211"/>
                    </a:lnTo>
                    <a:cubicBezTo>
                      <a:pt x="1312597" y="143383"/>
                      <a:pt x="1311567" y="143383"/>
                      <a:pt x="1310536" y="143383"/>
                    </a:cubicBezTo>
                    <a:lnTo>
                      <a:pt x="1310536" y="143383"/>
                    </a:lnTo>
                    <a:cubicBezTo>
                      <a:pt x="1307617" y="143383"/>
                      <a:pt x="1305900" y="142181"/>
                      <a:pt x="1302981" y="139948"/>
                    </a:cubicBezTo>
                    <a:lnTo>
                      <a:pt x="1302981" y="139948"/>
                    </a:lnTo>
                    <a:cubicBezTo>
                      <a:pt x="1299032" y="137201"/>
                      <a:pt x="1298860" y="136514"/>
                      <a:pt x="1291476" y="136342"/>
                    </a:cubicBezTo>
                    <a:lnTo>
                      <a:pt x="1291476" y="136342"/>
                    </a:lnTo>
                    <a:cubicBezTo>
                      <a:pt x="1290446" y="136342"/>
                      <a:pt x="1289244" y="136342"/>
                      <a:pt x="1287870" y="136342"/>
                    </a:cubicBezTo>
                    <a:lnTo>
                      <a:pt x="1287870" y="136342"/>
                    </a:lnTo>
                    <a:cubicBezTo>
                      <a:pt x="1287698" y="136342"/>
                      <a:pt x="1287527" y="136342"/>
                      <a:pt x="1287355" y="136342"/>
                    </a:cubicBezTo>
                    <a:lnTo>
                      <a:pt x="1287355" y="136342"/>
                    </a:lnTo>
                    <a:cubicBezTo>
                      <a:pt x="1275163" y="136171"/>
                      <a:pt x="1272415" y="124494"/>
                      <a:pt x="1271900" y="116080"/>
                    </a:cubicBezTo>
                    <a:lnTo>
                      <a:pt x="1271900" y="116080"/>
                    </a:lnTo>
                    <a:cubicBezTo>
                      <a:pt x="1271213" y="107666"/>
                      <a:pt x="1269153" y="97535"/>
                      <a:pt x="1265890" y="92383"/>
                    </a:cubicBezTo>
                    <a:lnTo>
                      <a:pt x="1265890" y="92383"/>
                    </a:lnTo>
                    <a:cubicBezTo>
                      <a:pt x="1262112" y="86373"/>
                      <a:pt x="1263143" y="84312"/>
                      <a:pt x="1262456" y="81393"/>
                    </a:cubicBezTo>
                    <a:lnTo>
                      <a:pt x="1262456" y="81393"/>
                    </a:lnTo>
                    <a:cubicBezTo>
                      <a:pt x="1261769" y="77616"/>
                      <a:pt x="1261082" y="75555"/>
                      <a:pt x="1258335" y="68858"/>
                    </a:cubicBezTo>
                    <a:lnTo>
                      <a:pt x="1258335" y="68858"/>
                    </a:lnTo>
                    <a:cubicBezTo>
                      <a:pt x="1257133" y="65767"/>
                      <a:pt x="1256618" y="63191"/>
                      <a:pt x="1256618" y="60959"/>
                    </a:cubicBezTo>
                    <a:lnTo>
                      <a:pt x="1256618" y="60959"/>
                    </a:lnTo>
                    <a:cubicBezTo>
                      <a:pt x="1256618" y="57697"/>
                      <a:pt x="1257304" y="55121"/>
                      <a:pt x="1257304" y="52202"/>
                    </a:cubicBezTo>
                    <a:lnTo>
                      <a:pt x="1257304" y="52202"/>
                    </a:lnTo>
                    <a:cubicBezTo>
                      <a:pt x="1257133" y="46707"/>
                      <a:pt x="1257476" y="46192"/>
                      <a:pt x="1251810" y="40697"/>
                    </a:cubicBezTo>
                    <a:lnTo>
                      <a:pt x="1251810" y="40697"/>
                    </a:lnTo>
                    <a:cubicBezTo>
                      <a:pt x="1245284" y="34343"/>
                      <a:pt x="1244769" y="27818"/>
                      <a:pt x="1240476" y="22323"/>
                    </a:cubicBezTo>
                    <a:lnTo>
                      <a:pt x="1240476" y="22323"/>
                    </a:lnTo>
                    <a:cubicBezTo>
                      <a:pt x="1237901" y="18889"/>
                      <a:pt x="1236183" y="18030"/>
                      <a:pt x="1234123" y="18030"/>
                    </a:cubicBezTo>
                    <a:lnTo>
                      <a:pt x="1234123" y="18030"/>
                    </a:lnTo>
                    <a:cubicBezTo>
                      <a:pt x="1232577" y="18030"/>
                      <a:pt x="1230689" y="18717"/>
                      <a:pt x="1228284" y="19919"/>
                    </a:cubicBezTo>
                    <a:lnTo>
                      <a:pt x="1228284" y="19919"/>
                    </a:lnTo>
                    <a:cubicBezTo>
                      <a:pt x="1226739" y="20606"/>
                      <a:pt x="1225365" y="21121"/>
                      <a:pt x="1223991" y="21121"/>
                    </a:cubicBezTo>
                    <a:lnTo>
                      <a:pt x="1223991" y="21121"/>
                    </a:lnTo>
                    <a:cubicBezTo>
                      <a:pt x="1217810" y="20606"/>
                      <a:pt x="1215578" y="15454"/>
                      <a:pt x="1208194" y="9788"/>
                    </a:cubicBezTo>
                    <a:lnTo>
                      <a:pt x="1208194" y="9788"/>
                    </a:lnTo>
                    <a:cubicBezTo>
                      <a:pt x="1203042" y="5667"/>
                      <a:pt x="1199951" y="4465"/>
                      <a:pt x="1197032" y="4465"/>
                    </a:cubicBezTo>
                    <a:lnTo>
                      <a:pt x="1197032" y="4465"/>
                    </a:lnTo>
                    <a:cubicBezTo>
                      <a:pt x="1194628" y="4465"/>
                      <a:pt x="1192053" y="5323"/>
                      <a:pt x="1188103" y="6869"/>
                    </a:cubicBezTo>
                    <a:lnTo>
                      <a:pt x="1188103" y="6869"/>
                    </a:lnTo>
                    <a:cubicBezTo>
                      <a:pt x="1179002" y="10646"/>
                      <a:pt x="1171446" y="10646"/>
                      <a:pt x="1159426" y="10990"/>
                    </a:cubicBezTo>
                    <a:lnTo>
                      <a:pt x="1159426" y="10990"/>
                    </a:lnTo>
                    <a:cubicBezTo>
                      <a:pt x="1147235" y="11505"/>
                      <a:pt x="1145861" y="12707"/>
                      <a:pt x="1142598" y="17172"/>
                    </a:cubicBezTo>
                    <a:lnTo>
                      <a:pt x="1142598" y="17172"/>
                    </a:lnTo>
                    <a:cubicBezTo>
                      <a:pt x="1139336" y="22151"/>
                      <a:pt x="1140538" y="19919"/>
                      <a:pt x="1135043" y="24040"/>
                    </a:cubicBezTo>
                    <a:lnTo>
                      <a:pt x="1135043" y="24040"/>
                    </a:lnTo>
                    <a:cubicBezTo>
                      <a:pt x="1132467" y="25929"/>
                      <a:pt x="1131608" y="27990"/>
                      <a:pt x="1131608" y="29192"/>
                    </a:cubicBezTo>
                    <a:lnTo>
                      <a:pt x="1131608" y="29192"/>
                    </a:lnTo>
                    <a:cubicBezTo>
                      <a:pt x="1131780" y="30222"/>
                      <a:pt x="1131952" y="31081"/>
                      <a:pt x="1134871" y="31252"/>
                    </a:cubicBezTo>
                    <a:lnTo>
                      <a:pt x="1134871" y="31252"/>
                    </a:lnTo>
                    <a:cubicBezTo>
                      <a:pt x="1137447" y="31252"/>
                      <a:pt x="1140881" y="31939"/>
                      <a:pt x="1141053" y="35202"/>
                    </a:cubicBezTo>
                    <a:lnTo>
                      <a:pt x="1141053" y="35202"/>
                    </a:lnTo>
                    <a:cubicBezTo>
                      <a:pt x="1140709" y="38293"/>
                      <a:pt x="1139164" y="40010"/>
                      <a:pt x="1138992" y="43272"/>
                    </a:cubicBezTo>
                    <a:lnTo>
                      <a:pt x="1138992" y="43272"/>
                    </a:lnTo>
                    <a:cubicBezTo>
                      <a:pt x="1138820" y="49798"/>
                      <a:pt x="1136588" y="54777"/>
                      <a:pt x="1127831" y="60444"/>
                    </a:cubicBezTo>
                    <a:lnTo>
                      <a:pt x="1127831" y="60444"/>
                    </a:lnTo>
                    <a:cubicBezTo>
                      <a:pt x="1119588" y="66111"/>
                      <a:pt x="1114952" y="71949"/>
                      <a:pt x="1111518" y="80191"/>
                    </a:cubicBezTo>
                    <a:lnTo>
                      <a:pt x="1111518" y="80191"/>
                    </a:lnTo>
                    <a:cubicBezTo>
                      <a:pt x="1108427" y="88434"/>
                      <a:pt x="1108255" y="87747"/>
                      <a:pt x="1102073" y="92211"/>
                    </a:cubicBezTo>
                    <a:lnTo>
                      <a:pt x="1102073" y="92211"/>
                    </a:lnTo>
                    <a:cubicBezTo>
                      <a:pt x="1096235" y="96848"/>
                      <a:pt x="1098124" y="97535"/>
                      <a:pt x="1096750" y="107838"/>
                    </a:cubicBezTo>
                    <a:lnTo>
                      <a:pt x="1096750" y="107838"/>
                    </a:lnTo>
                    <a:cubicBezTo>
                      <a:pt x="1095033" y="117625"/>
                      <a:pt x="1083356" y="119343"/>
                      <a:pt x="1076316" y="119514"/>
                    </a:cubicBezTo>
                    <a:lnTo>
                      <a:pt x="1076316" y="119514"/>
                    </a:lnTo>
                    <a:cubicBezTo>
                      <a:pt x="1074083" y="119514"/>
                      <a:pt x="1072195" y="119343"/>
                      <a:pt x="1070821" y="118827"/>
                    </a:cubicBezTo>
                    <a:lnTo>
                      <a:pt x="1070821" y="118827"/>
                    </a:lnTo>
                    <a:cubicBezTo>
                      <a:pt x="1069962" y="118484"/>
                      <a:pt x="1069275" y="118484"/>
                      <a:pt x="1068760" y="118484"/>
                    </a:cubicBezTo>
                    <a:lnTo>
                      <a:pt x="1068760" y="118484"/>
                    </a:lnTo>
                    <a:cubicBezTo>
                      <a:pt x="1066871" y="118484"/>
                      <a:pt x="1064296" y="119858"/>
                      <a:pt x="1059144" y="124666"/>
                    </a:cubicBezTo>
                    <a:lnTo>
                      <a:pt x="1059144" y="124666"/>
                    </a:lnTo>
                    <a:cubicBezTo>
                      <a:pt x="1056568" y="127070"/>
                      <a:pt x="1053306" y="127928"/>
                      <a:pt x="1050387" y="127928"/>
                    </a:cubicBezTo>
                    <a:lnTo>
                      <a:pt x="1050387" y="127928"/>
                    </a:lnTo>
                    <a:cubicBezTo>
                      <a:pt x="1044205" y="127928"/>
                      <a:pt x="1038882" y="124494"/>
                      <a:pt x="1038710" y="124322"/>
                    </a:cubicBezTo>
                    <a:lnTo>
                      <a:pt x="1038710" y="124322"/>
                    </a:lnTo>
                    <a:lnTo>
                      <a:pt x="1036478" y="122949"/>
                    </a:lnTo>
                    <a:cubicBezTo>
                      <a:pt x="1035104" y="121918"/>
                      <a:pt x="1034074" y="121231"/>
                      <a:pt x="1033387" y="120716"/>
                    </a:cubicBezTo>
                    <a:lnTo>
                      <a:pt x="1033387" y="120716"/>
                    </a:lnTo>
                    <a:cubicBezTo>
                      <a:pt x="1033387" y="120716"/>
                      <a:pt x="1033387" y="120716"/>
                      <a:pt x="1033215" y="120545"/>
                    </a:cubicBezTo>
                    <a:lnTo>
                      <a:pt x="1033215" y="120545"/>
                    </a:lnTo>
                    <a:cubicBezTo>
                      <a:pt x="1032872" y="121231"/>
                      <a:pt x="1032357" y="122262"/>
                      <a:pt x="1031670" y="123807"/>
                    </a:cubicBezTo>
                    <a:lnTo>
                      <a:pt x="1031670" y="123807"/>
                    </a:lnTo>
                    <a:cubicBezTo>
                      <a:pt x="1028922" y="129817"/>
                      <a:pt x="1024973" y="138746"/>
                      <a:pt x="1024286" y="140292"/>
                    </a:cubicBezTo>
                    <a:lnTo>
                      <a:pt x="1024286" y="140292"/>
                    </a:lnTo>
                    <a:lnTo>
                      <a:pt x="1024114" y="140979"/>
                    </a:lnTo>
                    <a:lnTo>
                      <a:pt x="1023599" y="141494"/>
                    </a:lnTo>
                    <a:cubicBezTo>
                      <a:pt x="1021195" y="142868"/>
                      <a:pt x="1009518" y="156777"/>
                      <a:pt x="1010033" y="157464"/>
                    </a:cubicBezTo>
                    <a:lnTo>
                      <a:pt x="1010033" y="157464"/>
                    </a:lnTo>
                    <a:cubicBezTo>
                      <a:pt x="1009862" y="160039"/>
                      <a:pt x="1008488" y="161413"/>
                      <a:pt x="1007458" y="163302"/>
                    </a:cubicBezTo>
                    <a:lnTo>
                      <a:pt x="1007458" y="163302"/>
                    </a:lnTo>
                    <a:cubicBezTo>
                      <a:pt x="1005912" y="165534"/>
                      <a:pt x="1004538" y="168110"/>
                      <a:pt x="1004710" y="170342"/>
                    </a:cubicBezTo>
                    <a:lnTo>
                      <a:pt x="1004710" y="170342"/>
                    </a:lnTo>
                    <a:cubicBezTo>
                      <a:pt x="1004710" y="171544"/>
                      <a:pt x="1005054" y="172746"/>
                      <a:pt x="1005912" y="174120"/>
                    </a:cubicBezTo>
                    <a:lnTo>
                      <a:pt x="1005912" y="174120"/>
                    </a:lnTo>
                    <a:cubicBezTo>
                      <a:pt x="1007973" y="177211"/>
                      <a:pt x="1008831" y="177382"/>
                      <a:pt x="1008831" y="177382"/>
                    </a:cubicBezTo>
                    <a:lnTo>
                      <a:pt x="1008831" y="177382"/>
                    </a:lnTo>
                    <a:cubicBezTo>
                      <a:pt x="1008831" y="177211"/>
                      <a:pt x="1008831" y="177382"/>
                      <a:pt x="1009346" y="176867"/>
                    </a:cubicBezTo>
                    <a:lnTo>
                      <a:pt x="1009346" y="176867"/>
                    </a:lnTo>
                    <a:cubicBezTo>
                      <a:pt x="1009862" y="176180"/>
                      <a:pt x="1010720" y="175150"/>
                      <a:pt x="1011751" y="174120"/>
                    </a:cubicBezTo>
                    <a:lnTo>
                      <a:pt x="1011751" y="174120"/>
                    </a:lnTo>
                    <a:cubicBezTo>
                      <a:pt x="1013983" y="172059"/>
                      <a:pt x="1016902" y="171888"/>
                      <a:pt x="1020165" y="171716"/>
                    </a:cubicBezTo>
                    <a:lnTo>
                      <a:pt x="1020165" y="171716"/>
                    </a:lnTo>
                    <a:cubicBezTo>
                      <a:pt x="1022912" y="171716"/>
                      <a:pt x="1025831" y="172059"/>
                      <a:pt x="1028750" y="172746"/>
                    </a:cubicBezTo>
                    <a:lnTo>
                      <a:pt x="1028750" y="172746"/>
                    </a:lnTo>
                    <a:lnTo>
                      <a:pt x="1032700" y="173948"/>
                    </a:lnTo>
                    <a:cubicBezTo>
                      <a:pt x="1033558" y="174292"/>
                      <a:pt x="1034417" y="174807"/>
                      <a:pt x="1035276" y="175322"/>
                    </a:cubicBezTo>
                    <a:lnTo>
                      <a:pt x="1035276" y="175322"/>
                    </a:lnTo>
                    <a:cubicBezTo>
                      <a:pt x="1036821" y="176352"/>
                      <a:pt x="1038367" y="177039"/>
                      <a:pt x="1039912" y="177039"/>
                    </a:cubicBezTo>
                    <a:lnTo>
                      <a:pt x="1039912" y="177039"/>
                    </a:lnTo>
                    <a:cubicBezTo>
                      <a:pt x="1042316" y="177039"/>
                      <a:pt x="1045579" y="175665"/>
                      <a:pt x="1049871" y="169999"/>
                    </a:cubicBezTo>
                    <a:lnTo>
                      <a:pt x="1049871" y="169999"/>
                    </a:lnTo>
                    <a:cubicBezTo>
                      <a:pt x="1051589" y="168110"/>
                      <a:pt x="1051589" y="166049"/>
                      <a:pt x="1055023" y="165534"/>
                    </a:cubicBezTo>
                    <a:lnTo>
                      <a:pt x="1055023" y="165534"/>
                    </a:lnTo>
                    <a:cubicBezTo>
                      <a:pt x="1056740" y="165706"/>
                      <a:pt x="1057599" y="166221"/>
                      <a:pt x="1059659" y="167080"/>
                    </a:cubicBezTo>
                    <a:lnTo>
                      <a:pt x="1059659" y="167080"/>
                    </a:lnTo>
                    <a:lnTo>
                      <a:pt x="1071164" y="171544"/>
                    </a:lnTo>
                    <a:lnTo>
                      <a:pt x="1071508" y="172574"/>
                    </a:lnTo>
                    <a:lnTo>
                      <a:pt x="1072538" y="175322"/>
                    </a:lnTo>
                    <a:cubicBezTo>
                      <a:pt x="1074083" y="177726"/>
                      <a:pt x="1075286" y="178928"/>
                      <a:pt x="1077346" y="180989"/>
                    </a:cubicBezTo>
                    <a:lnTo>
                      <a:pt x="1077346" y="180989"/>
                    </a:lnTo>
                    <a:cubicBezTo>
                      <a:pt x="1080265" y="183908"/>
                      <a:pt x="1084730" y="188029"/>
                      <a:pt x="1086275" y="189059"/>
                    </a:cubicBezTo>
                    <a:lnTo>
                      <a:pt x="1086275" y="189059"/>
                    </a:lnTo>
                    <a:cubicBezTo>
                      <a:pt x="1091083" y="193696"/>
                      <a:pt x="1090396" y="200049"/>
                      <a:pt x="1090912" y="202110"/>
                    </a:cubicBezTo>
                    <a:lnTo>
                      <a:pt x="1090912" y="202110"/>
                    </a:lnTo>
                    <a:cubicBezTo>
                      <a:pt x="1091083" y="204170"/>
                      <a:pt x="1092114" y="207089"/>
                      <a:pt x="1092114" y="210009"/>
                    </a:cubicBezTo>
                    <a:lnTo>
                      <a:pt x="1092114" y="210009"/>
                    </a:lnTo>
                    <a:cubicBezTo>
                      <a:pt x="1092114" y="213271"/>
                      <a:pt x="1089710" y="217049"/>
                      <a:pt x="1084730" y="217049"/>
                    </a:cubicBezTo>
                    <a:lnTo>
                      <a:pt x="1084730" y="217049"/>
                    </a:lnTo>
                    <a:cubicBezTo>
                      <a:pt x="1082841" y="217049"/>
                      <a:pt x="1081467" y="217049"/>
                      <a:pt x="1080265" y="217049"/>
                    </a:cubicBezTo>
                    <a:lnTo>
                      <a:pt x="1080265" y="217049"/>
                    </a:lnTo>
                    <a:cubicBezTo>
                      <a:pt x="1076659" y="217221"/>
                      <a:pt x="1073740" y="216362"/>
                      <a:pt x="1071336" y="213615"/>
                    </a:cubicBezTo>
                    <a:lnTo>
                      <a:pt x="1071336" y="213615"/>
                    </a:lnTo>
                    <a:cubicBezTo>
                      <a:pt x="1070993" y="213271"/>
                      <a:pt x="1070649" y="213099"/>
                      <a:pt x="1069619" y="213099"/>
                    </a:cubicBezTo>
                    <a:lnTo>
                      <a:pt x="1069619" y="213099"/>
                    </a:lnTo>
                    <a:cubicBezTo>
                      <a:pt x="1067730" y="213099"/>
                      <a:pt x="1064467" y="214130"/>
                      <a:pt x="1061033" y="214130"/>
                    </a:cubicBezTo>
                    <a:lnTo>
                      <a:pt x="1061033" y="214130"/>
                    </a:lnTo>
                    <a:cubicBezTo>
                      <a:pt x="1059659" y="214130"/>
                      <a:pt x="1058114" y="213958"/>
                      <a:pt x="1056568" y="213099"/>
                    </a:cubicBezTo>
                    <a:lnTo>
                      <a:pt x="1056568" y="213099"/>
                    </a:lnTo>
                    <a:cubicBezTo>
                      <a:pt x="1056568" y="213099"/>
                      <a:pt x="1056397" y="212928"/>
                      <a:pt x="1055882" y="212928"/>
                    </a:cubicBezTo>
                    <a:lnTo>
                      <a:pt x="1055882" y="212928"/>
                    </a:lnTo>
                    <a:cubicBezTo>
                      <a:pt x="1053478" y="212756"/>
                      <a:pt x="1047467" y="216019"/>
                      <a:pt x="1043862" y="218423"/>
                    </a:cubicBezTo>
                    <a:lnTo>
                      <a:pt x="1043862" y="218423"/>
                    </a:lnTo>
                    <a:cubicBezTo>
                      <a:pt x="1042144" y="219453"/>
                      <a:pt x="1041629" y="220140"/>
                      <a:pt x="1039397" y="220483"/>
                    </a:cubicBezTo>
                    <a:lnTo>
                      <a:pt x="1039397" y="220483"/>
                    </a:lnTo>
                    <a:cubicBezTo>
                      <a:pt x="1038195" y="220483"/>
                      <a:pt x="1037508" y="220140"/>
                      <a:pt x="1036650" y="219625"/>
                    </a:cubicBezTo>
                    <a:lnTo>
                      <a:pt x="1036650" y="219625"/>
                    </a:lnTo>
                    <a:cubicBezTo>
                      <a:pt x="1036650" y="219796"/>
                      <a:pt x="1036650" y="220140"/>
                      <a:pt x="1036650" y="220311"/>
                    </a:cubicBezTo>
                    <a:lnTo>
                      <a:pt x="1036650" y="220311"/>
                    </a:lnTo>
                    <a:cubicBezTo>
                      <a:pt x="1036650" y="222029"/>
                      <a:pt x="1035276" y="226150"/>
                      <a:pt x="1031154" y="226150"/>
                    </a:cubicBezTo>
                    <a:lnTo>
                      <a:pt x="1031154" y="226150"/>
                    </a:lnTo>
                    <a:cubicBezTo>
                      <a:pt x="1030124" y="226150"/>
                      <a:pt x="1029094" y="225978"/>
                      <a:pt x="1027892" y="225635"/>
                    </a:cubicBezTo>
                    <a:lnTo>
                      <a:pt x="1027892" y="225635"/>
                    </a:lnTo>
                    <a:cubicBezTo>
                      <a:pt x="1026003" y="224948"/>
                      <a:pt x="1023942" y="224604"/>
                      <a:pt x="1021710" y="224604"/>
                    </a:cubicBezTo>
                    <a:lnTo>
                      <a:pt x="1021710" y="224604"/>
                    </a:lnTo>
                    <a:cubicBezTo>
                      <a:pt x="1016559" y="224776"/>
                      <a:pt x="1011922" y="226493"/>
                      <a:pt x="1009518" y="233534"/>
                    </a:cubicBezTo>
                    <a:lnTo>
                      <a:pt x="1009518" y="233534"/>
                    </a:lnTo>
                    <a:cubicBezTo>
                      <a:pt x="1005054" y="246069"/>
                      <a:pt x="989599" y="253968"/>
                      <a:pt x="982731" y="254311"/>
                    </a:cubicBezTo>
                    <a:lnTo>
                      <a:pt x="982731" y="254311"/>
                    </a:lnTo>
                    <a:cubicBezTo>
                      <a:pt x="982387" y="254311"/>
                      <a:pt x="982044" y="254311"/>
                      <a:pt x="981529" y="254140"/>
                    </a:cubicBezTo>
                    <a:lnTo>
                      <a:pt x="981529" y="254140"/>
                    </a:lnTo>
                    <a:cubicBezTo>
                      <a:pt x="979812" y="253796"/>
                      <a:pt x="977751" y="253281"/>
                      <a:pt x="975347" y="253281"/>
                    </a:cubicBezTo>
                    <a:lnTo>
                      <a:pt x="975347" y="253281"/>
                    </a:lnTo>
                    <a:cubicBezTo>
                      <a:pt x="971226" y="253281"/>
                      <a:pt x="965559" y="254655"/>
                      <a:pt x="958175" y="262554"/>
                    </a:cubicBezTo>
                    <a:lnTo>
                      <a:pt x="958175" y="262554"/>
                    </a:lnTo>
                    <a:cubicBezTo>
                      <a:pt x="952509" y="268564"/>
                      <a:pt x="944953" y="270796"/>
                      <a:pt x="937741" y="270796"/>
                    </a:cubicBezTo>
                    <a:lnTo>
                      <a:pt x="937741" y="270796"/>
                    </a:lnTo>
                    <a:cubicBezTo>
                      <a:pt x="928125" y="270624"/>
                      <a:pt x="919196" y="267190"/>
                      <a:pt x="915246" y="262554"/>
                    </a:cubicBezTo>
                    <a:lnTo>
                      <a:pt x="915246" y="262554"/>
                    </a:lnTo>
                    <a:cubicBezTo>
                      <a:pt x="914044" y="261180"/>
                      <a:pt x="912155" y="260321"/>
                      <a:pt x="909923" y="260321"/>
                    </a:cubicBezTo>
                    <a:lnTo>
                      <a:pt x="909923" y="260321"/>
                    </a:lnTo>
                    <a:cubicBezTo>
                      <a:pt x="904772" y="260321"/>
                      <a:pt x="898418" y="264099"/>
                      <a:pt x="896873" y="269938"/>
                    </a:cubicBezTo>
                    <a:lnTo>
                      <a:pt x="896873" y="269938"/>
                    </a:lnTo>
                    <a:cubicBezTo>
                      <a:pt x="895155" y="275776"/>
                      <a:pt x="894125" y="278695"/>
                      <a:pt x="894125" y="280412"/>
                    </a:cubicBezTo>
                    <a:lnTo>
                      <a:pt x="894125" y="280412"/>
                    </a:lnTo>
                    <a:cubicBezTo>
                      <a:pt x="894125" y="281614"/>
                      <a:pt x="894469" y="282644"/>
                      <a:pt x="896529" y="285048"/>
                    </a:cubicBezTo>
                    <a:lnTo>
                      <a:pt x="896529" y="285048"/>
                    </a:lnTo>
                    <a:cubicBezTo>
                      <a:pt x="898762" y="287968"/>
                      <a:pt x="899963" y="292261"/>
                      <a:pt x="899963" y="296553"/>
                    </a:cubicBezTo>
                    <a:lnTo>
                      <a:pt x="899963" y="296553"/>
                    </a:lnTo>
                    <a:cubicBezTo>
                      <a:pt x="899963" y="302048"/>
                      <a:pt x="897216" y="308745"/>
                      <a:pt x="890004" y="308745"/>
                    </a:cubicBezTo>
                    <a:lnTo>
                      <a:pt x="890004" y="308745"/>
                    </a:lnTo>
                    <a:cubicBezTo>
                      <a:pt x="889489" y="308745"/>
                      <a:pt x="888974" y="308745"/>
                      <a:pt x="888459" y="308574"/>
                    </a:cubicBezTo>
                    <a:lnTo>
                      <a:pt x="888459" y="308574"/>
                    </a:lnTo>
                    <a:cubicBezTo>
                      <a:pt x="888287" y="308574"/>
                      <a:pt x="888115" y="308574"/>
                      <a:pt x="887772" y="308574"/>
                    </a:cubicBezTo>
                    <a:lnTo>
                      <a:pt x="887772" y="308574"/>
                    </a:lnTo>
                    <a:cubicBezTo>
                      <a:pt x="879358" y="308230"/>
                      <a:pt x="866135" y="323169"/>
                      <a:pt x="858408" y="327806"/>
                    </a:cubicBezTo>
                    <a:lnTo>
                      <a:pt x="858408" y="327806"/>
                    </a:lnTo>
                    <a:cubicBezTo>
                      <a:pt x="851711" y="331583"/>
                      <a:pt x="845014" y="336563"/>
                      <a:pt x="827328" y="336392"/>
                    </a:cubicBezTo>
                    <a:lnTo>
                      <a:pt x="827328" y="336392"/>
                    </a:lnTo>
                    <a:cubicBezTo>
                      <a:pt x="825954" y="336392"/>
                      <a:pt x="824409" y="336392"/>
                      <a:pt x="822863" y="336220"/>
                    </a:cubicBezTo>
                    <a:lnTo>
                      <a:pt x="822863" y="336220"/>
                    </a:lnTo>
                    <a:cubicBezTo>
                      <a:pt x="820459" y="336048"/>
                      <a:pt x="818398" y="336048"/>
                      <a:pt x="816510" y="336048"/>
                    </a:cubicBezTo>
                    <a:lnTo>
                      <a:pt x="816510" y="336048"/>
                    </a:lnTo>
                    <a:cubicBezTo>
                      <a:pt x="802257" y="336048"/>
                      <a:pt x="798308" y="338280"/>
                      <a:pt x="791782" y="338280"/>
                    </a:cubicBezTo>
                    <a:lnTo>
                      <a:pt x="791782" y="338280"/>
                    </a:lnTo>
                    <a:cubicBezTo>
                      <a:pt x="791611" y="338280"/>
                      <a:pt x="791439" y="338280"/>
                      <a:pt x="791439" y="338280"/>
                    </a:cubicBezTo>
                    <a:lnTo>
                      <a:pt x="791439" y="338280"/>
                    </a:lnTo>
                    <a:cubicBezTo>
                      <a:pt x="790065" y="338624"/>
                      <a:pt x="778389" y="341543"/>
                      <a:pt x="770833" y="342917"/>
                    </a:cubicBezTo>
                    <a:lnTo>
                      <a:pt x="770833" y="342917"/>
                    </a:lnTo>
                    <a:cubicBezTo>
                      <a:pt x="763793" y="344290"/>
                      <a:pt x="752288" y="351331"/>
                      <a:pt x="742500" y="355796"/>
                    </a:cubicBezTo>
                    <a:lnTo>
                      <a:pt x="742500" y="355796"/>
                    </a:lnTo>
                    <a:cubicBezTo>
                      <a:pt x="734773" y="359230"/>
                      <a:pt x="731854" y="360432"/>
                      <a:pt x="728076" y="360432"/>
                    </a:cubicBezTo>
                    <a:lnTo>
                      <a:pt x="728076" y="360432"/>
                    </a:lnTo>
                    <a:cubicBezTo>
                      <a:pt x="727217" y="360432"/>
                      <a:pt x="726531" y="360432"/>
                      <a:pt x="725500" y="360260"/>
                    </a:cubicBezTo>
                    <a:lnTo>
                      <a:pt x="725500" y="360260"/>
                    </a:lnTo>
                    <a:cubicBezTo>
                      <a:pt x="722066" y="360260"/>
                      <a:pt x="718116" y="358715"/>
                      <a:pt x="718288" y="354765"/>
                    </a:cubicBezTo>
                    <a:lnTo>
                      <a:pt x="718288" y="354765"/>
                    </a:lnTo>
                    <a:cubicBezTo>
                      <a:pt x="718288" y="354250"/>
                      <a:pt x="718288" y="353735"/>
                      <a:pt x="718460" y="353391"/>
                    </a:cubicBezTo>
                    <a:lnTo>
                      <a:pt x="718460" y="353391"/>
                    </a:lnTo>
                    <a:cubicBezTo>
                      <a:pt x="716399" y="353563"/>
                      <a:pt x="712621" y="354765"/>
                      <a:pt x="709702" y="354765"/>
                    </a:cubicBezTo>
                    <a:lnTo>
                      <a:pt x="709702" y="354765"/>
                    </a:lnTo>
                    <a:cubicBezTo>
                      <a:pt x="709531" y="354765"/>
                      <a:pt x="709187" y="354765"/>
                      <a:pt x="708844" y="354765"/>
                    </a:cubicBezTo>
                    <a:lnTo>
                      <a:pt x="708844" y="354765"/>
                    </a:lnTo>
                    <a:cubicBezTo>
                      <a:pt x="704894" y="354250"/>
                      <a:pt x="696652" y="352189"/>
                      <a:pt x="688410" y="346523"/>
                    </a:cubicBezTo>
                    <a:lnTo>
                      <a:pt x="688410" y="346523"/>
                    </a:lnTo>
                    <a:cubicBezTo>
                      <a:pt x="680682" y="341200"/>
                      <a:pt x="679137" y="341371"/>
                      <a:pt x="673985" y="339826"/>
                    </a:cubicBezTo>
                    <a:lnTo>
                      <a:pt x="673985" y="339826"/>
                    </a:lnTo>
                    <a:cubicBezTo>
                      <a:pt x="668834" y="338109"/>
                      <a:pt x="663167" y="334331"/>
                      <a:pt x="661450" y="328664"/>
                    </a:cubicBezTo>
                    <a:lnTo>
                      <a:pt x="661450" y="328664"/>
                    </a:lnTo>
                    <a:cubicBezTo>
                      <a:pt x="661794" y="326775"/>
                      <a:pt x="656470" y="326775"/>
                      <a:pt x="650632" y="324715"/>
                    </a:cubicBezTo>
                    <a:lnTo>
                      <a:pt x="650632" y="324715"/>
                    </a:lnTo>
                    <a:cubicBezTo>
                      <a:pt x="648228" y="323685"/>
                      <a:pt x="639986" y="322826"/>
                      <a:pt x="633117" y="322998"/>
                    </a:cubicBezTo>
                    <a:lnTo>
                      <a:pt x="633117" y="322998"/>
                    </a:lnTo>
                    <a:cubicBezTo>
                      <a:pt x="629854" y="322998"/>
                      <a:pt x="626763" y="323169"/>
                      <a:pt x="624531" y="323341"/>
                    </a:cubicBezTo>
                    <a:lnTo>
                      <a:pt x="624531" y="323341"/>
                    </a:lnTo>
                    <a:cubicBezTo>
                      <a:pt x="619723" y="323856"/>
                      <a:pt x="614743" y="324371"/>
                      <a:pt x="609764" y="324371"/>
                    </a:cubicBezTo>
                    <a:lnTo>
                      <a:pt x="609764" y="324371"/>
                    </a:lnTo>
                    <a:cubicBezTo>
                      <a:pt x="606844" y="324371"/>
                      <a:pt x="604097" y="324200"/>
                      <a:pt x="601521" y="323685"/>
                    </a:cubicBezTo>
                    <a:lnTo>
                      <a:pt x="601521" y="323685"/>
                    </a:lnTo>
                    <a:cubicBezTo>
                      <a:pt x="594309" y="322311"/>
                      <a:pt x="587956" y="319220"/>
                      <a:pt x="581087" y="316816"/>
                    </a:cubicBezTo>
                    <a:lnTo>
                      <a:pt x="581087" y="316816"/>
                    </a:lnTo>
                    <a:cubicBezTo>
                      <a:pt x="574562" y="314584"/>
                      <a:pt x="567693" y="314240"/>
                      <a:pt x="553441" y="314412"/>
                    </a:cubicBezTo>
                    <a:lnTo>
                      <a:pt x="553441" y="314412"/>
                    </a:lnTo>
                    <a:cubicBezTo>
                      <a:pt x="537986" y="314927"/>
                      <a:pt x="537643" y="302907"/>
                      <a:pt x="536441" y="301361"/>
                    </a:cubicBezTo>
                    <a:lnTo>
                      <a:pt x="536441" y="301361"/>
                    </a:lnTo>
                    <a:cubicBezTo>
                      <a:pt x="534037" y="297584"/>
                      <a:pt x="529057" y="289170"/>
                      <a:pt x="528885" y="281442"/>
                    </a:cubicBezTo>
                    <a:lnTo>
                      <a:pt x="528885" y="281442"/>
                    </a:lnTo>
                    <a:cubicBezTo>
                      <a:pt x="528885" y="281099"/>
                      <a:pt x="528885" y="280756"/>
                      <a:pt x="528885" y="280756"/>
                    </a:cubicBezTo>
                    <a:lnTo>
                      <a:pt x="528885" y="280756"/>
                    </a:lnTo>
                    <a:cubicBezTo>
                      <a:pt x="528885" y="280240"/>
                      <a:pt x="528885" y="279897"/>
                      <a:pt x="528885" y="279554"/>
                    </a:cubicBezTo>
                    <a:lnTo>
                      <a:pt x="528885" y="279554"/>
                    </a:lnTo>
                    <a:cubicBezTo>
                      <a:pt x="528885" y="275089"/>
                      <a:pt x="526996" y="271140"/>
                      <a:pt x="526996" y="265645"/>
                    </a:cubicBezTo>
                    <a:lnTo>
                      <a:pt x="526996" y="265645"/>
                    </a:lnTo>
                    <a:cubicBezTo>
                      <a:pt x="526996" y="264442"/>
                      <a:pt x="527168" y="263412"/>
                      <a:pt x="527340" y="262210"/>
                    </a:cubicBezTo>
                    <a:lnTo>
                      <a:pt x="527340" y="262210"/>
                    </a:lnTo>
                    <a:cubicBezTo>
                      <a:pt x="527340" y="261523"/>
                      <a:pt x="527512" y="261180"/>
                      <a:pt x="527512" y="260836"/>
                    </a:cubicBezTo>
                    <a:lnTo>
                      <a:pt x="527512" y="260836"/>
                    </a:lnTo>
                    <a:cubicBezTo>
                      <a:pt x="526825" y="260836"/>
                      <a:pt x="525623" y="261008"/>
                      <a:pt x="524077" y="261008"/>
                    </a:cubicBezTo>
                    <a:lnTo>
                      <a:pt x="524077" y="261008"/>
                    </a:lnTo>
                    <a:cubicBezTo>
                      <a:pt x="523047" y="261008"/>
                      <a:pt x="521845" y="261008"/>
                      <a:pt x="520643" y="260665"/>
                    </a:cubicBezTo>
                    <a:lnTo>
                      <a:pt x="520643" y="260665"/>
                    </a:lnTo>
                    <a:cubicBezTo>
                      <a:pt x="513603" y="259463"/>
                      <a:pt x="511370" y="255513"/>
                      <a:pt x="508623" y="252422"/>
                    </a:cubicBezTo>
                    <a:lnTo>
                      <a:pt x="508623" y="252422"/>
                    </a:lnTo>
                    <a:cubicBezTo>
                      <a:pt x="505875" y="249332"/>
                      <a:pt x="495057" y="240402"/>
                      <a:pt x="490593" y="237483"/>
                    </a:cubicBezTo>
                    <a:lnTo>
                      <a:pt x="490593" y="237483"/>
                    </a:lnTo>
                    <a:cubicBezTo>
                      <a:pt x="486128" y="234392"/>
                      <a:pt x="481663" y="232675"/>
                      <a:pt x="478229" y="232847"/>
                    </a:cubicBezTo>
                    <a:lnTo>
                      <a:pt x="478229" y="232847"/>
                    </a:lnTo>
                    <a:cubicBezTo>
                      <a:pt x="475825" y="232847"/>
                      <a:pt x="472734" y="233534"/>
                      <a:pt x="469300" y="233534"/>
                    </a:cubicBezTo>
                    <a:lnTo>
                      <a:pt x="469300" y="233534"/>
                    </a:lnTo>
                    <a:cubicBezTo>
                      <a:pt x="467239" y="233534"/>
                      <a:pt x="465179" y="233190"/>
                      <a:pt x="463118" y="231988"/>
                    </a:cubicBezTo>
                    <a:lnTo>
                      <a:pt x="463118" y="231988"/>
                    </a:lnTo>
                    <a:cubicBezTo>
                      <a:pt x="459512" y="229756"/>
                      <a:pt x="452300" y="227009"/>
                      <a:pt x="445775" y="223402"/>
                    </a:cubicBezTo>
                    <a:lnTo>
                      <a:pt x="445775" y="223402"/>
                    </a:lnTo>
                    <a:cubicBezTo>
                      <a:pt x="439421" y="219968"/>
                      <a:pt x="436330" y="216705"/>
                      <a:pt x="435987" y="212241"/>
                    </a:cubicBezTo>
                    <a:lnTo>
                      <a:pt x="435987" y="212241"/>
                    </a:lnTo>
                    <a:cubicBezTo>
                      <a:pt x="435815" y="211726"/>
                      <a:pt x="435815" y="211382"/>
                      <a:pt x="435815" y="211211"/>
                    </a:cubicBezTo>
                    <a:lnTo>
                      <a:pt x="435815" y="211211"/>
                    </a:lnTo>
                    <a:cubicBezTo>
                      <a:pt x="435987" y="206231"/>
                      <a:pt x="439937" y="202453"/>
                      <a:pt x="443542" y="199534"/>
                    </a:cubicBezTo>
                    <a:lnTo>
                      <a:pt x="443542" y="199534"/>
                    </a:lnTo>
                    <a:cubicBezTo>
                      <a:pt x="446805" y="196615"/>
                      <a:pt x="447149" y="196786"/>
                      <a:pt x="447320" y="191978"/>
                    </a:cubicBezTo>
                    <a:lnTo>
                      <a:pt x="447320" y="191978"/>
                    </a:lnTo>
                    <a:cubicBezTo>
                      <a:pt x="447320" y="185453"/>
                      <a:pt x="452300" y="180473"/>
                      <a:pt x="453158" y="178928"/>
                    </a:cubicBezTo>
                    <a:lnTo>
                      <a:pt x="453158" y="178928"/>
                    </a:lnTo>
                    <a:cubicBezTo>
                      <a:pt x="453158" y="178928"/>
                      <a:pt x="453158" y="178756"/>
                      <a:pt x="453158" y="178241"/>
                    </a:cubicBezTo>
                    <a:lnTo>
                      <a:pt x="453158" y="178241"/>
                    </a:lnTo>
                    <a:cubicBezTo>
                      <a:pt x="453158" y="175837"/>
                      <a:pt x="451785" y="170342"/>
                      <a:pt x="450583" y="166736"/>
                    </a:cubicBezTo>
                    <a:lnTo>
                      <a:pt x="450583" y="166736"/>
                    </a:lnTo>
                    <a:cubicBezTo>
                      <a:pt x="448866" y="161756"/>
                      <a:pt x="445431" y="148706"/>
                      <a:pt x="445260" y="142353"/>
                    </a:cubicBezTo>
                    <a:lnTo>
                      <a:pt x="445260" y="142353"/>
                    </a:lnTo>
                    <a:cubicBezTo>
                      <a:pt x="445260" y="141322"/>
                      <a:pt x="445260" y="140635"/>
                      <a:pt x="445260" y="139948"/>
                    </a:cubicBezTo>
                    <a:lnTo>
                      <a:pt x="445260" y="139948"/>
                    </a:lnTo>
                    <a:cubicBezTo>
                      <a:pt x="445088" y="139948"/>
                      <a:pt x="444916" y="140120"/>
                      <a:pt x="444916" y="140120"/>
                    </a:cubicBezTo>
                    <a:lnTo>
                      <a:pt x="444916" y="140120"/>
                    </a:lnTo>
                    <a:cubicBezTo>
                      <a:pt x="442512" y="141151"/>
                      <a:pt x="441138" y="141666"/>
                      <a:pt x="439593" y="141837"/>
                    </a:cubicBezTo>
                    <a:lnTo>
                      <a:pt x="439593" y="141837"/>
                    </a:lnTo>
                    <a:cubicBezTo>
                      <a:pt x="437532" y="141837"/>
                      <a:pt x="436159" y="139262"/>
                      <a:pt x="436159" y="138231"/>
                    </a:cubicBezTo>
                    <a:lnTo>
                      <a:pt x="436159" y="138231"/>
                    </a:lnTo>
                    <a:cubicBezTo>
                      <a:pt x="436159" y="137201"/>
                      <a:pt x="436330" y="136342"/>
                      <a:pt x="436330" y="135827"/>
                    </a:cubicBezTo>
                    <a:lnTo>
                      <a:pt x="436330" y="135827"/>
                    </a:lnTo>
                    <a:cubicBezTo>
                      <a:pt x="436330" y="135827"/>
                      <a:pt x="436330" y="135827"/>
                      <a:pt x="436330" y="135656"/>
                    </a:cubicBezTo>
                    <a:lnTo>
                      <a:pt x="436330" y="135656"/>
                    </a:lnTo>
                    <a:lnTo>
                      <a:pt x="436330" y="135656"/>
                    </a:lnTo>
                    <a:cubicBezTo>
                      <a:pt x="435987" y="135484"/>
                      <a:pt x="435300" y="135140"/>
                      <a:pt x="434270" y="134969"/>
                    </a:cubicBezTo>
                    <a:lnTo>
                      <a:pt x="434270" y="134969"/>
                    </a:lnTo>
                    <a:cubicBezTo>
                      <a:pt x="432209" y="134454"/>
                      <a:pt x="429290" y="133938"/>
                      <a:pt x="426371" y="132565"/>
                    </a:cubicBezTo>
                    <a:lnTo>
                      <a:pt x="426371" y="132565"/>
                    </a:lnTo>
                    <a:cubicBezTo>
                      <a:pt x="421391" y="130332"/>
                      <a:pt x="417442" y="127928"/>
                      <a:pt x="417442" y="122777"/>
                    </a:cubicBezTo>
                    <a:lnTo>
                      <a:pt x="417442" y="122777"/>
                    </a:lnTo>
                    <a:cubicBezTo>
                      <a:pt x="417613" y="120888"/>
                      <a:pt x="414694" y="117454"/>
                      <a:pt x="411775" y="115221"/>
                    </a:cubicBezTo>
                    <a:lnTo>
                      <a:pt x="411775" y="115221"/>
                    </a:lnTo>
                    <a:cubicBezTo>
                      <a:pt x="408169" y="112474"/>
                      <a:pt x="406108" y="108696"/>
                      <a:pt x="404735" y="105090"/>
                    </a:cubicBezTo>
                    <a:lnTo>
                      <a:pt x="404735" y="105090"/>
                    </a:lnTo>
                    <a:cubicBezTo>
                      <a:pt x="404048" y="103201"/>
                      <a:pt x="402846" y="102171"/>
                      <a:pt x="402502" y="99595"/>
                    </a:cubicBezTo>
                    <a:lnTo>
                      <a:pt x="402502" y="99595"/>
                    </a:lnTo>
                    <a:cubicBezTo>
                      <a:pt x="402502" y="97019"/>
                      <a:pt x="405250" y="96161"/>
                      <a:pt x="406452" y="96161"/>
                    </a:cubicBezTo>
                    <a:lnTo>
                      <a:pt x="406452" y="96161"/>
                    </a:lnTo>
                    <a:cubicBezTo>
                      <a:pt x="407139" y="96161"/>
                      <a:pt x="407654" y="95989"/>
                      <a:pt x="408169" y="95989"/>
                    </a:cubicBezTo>
                    <a:lnTo>
                      <a:pt x="408169" y="95989"/>
                    </a:lnTo>
                    <a:cubicBezTo>
                      <a:pt x="408341" y="95474"/>
                      <a:pt x="408341" y="94959"/>
                      <a:pt x="408512" y="94444"/>
                    </a:cubicBezTo>
                    <a:lnTo>
                      <a:pt x="408512" y="94444"/>
                    </a:lnTo>
                    <a:cubicBezTo>
                      <a:pt x="408512" y="94444"/>
                      <a:pt x="408512" y="94272"/>
                      <a:pt x="408512" y="94272"/>
                    </a:cubicBezTo>
                    <a:lnTo>
                      <a:pt x="408512" y="94272"/>
                    </a:lnTo>
                    <a:cubicBezTo>
                      <a:pt x="408512" y="94272"/>
                      <a:pt x="408512" y="94272"/>
                      <a:pt x="408341" y="94272"/>
                    </a:cubicBezTo>
                    <a:lnTo>
                      <a:pt x="408341" y="94272"/>
                    </a:lnTo>
                    <a:cubicBezTo>
                      <a:pt x="408169" y="94272"/>
                      <a:pt x="407825" y="94272"/>
                      <a:pt x="407139" y="94272"/>
                    </a:cubicBezTo>
                    <a:lnTo>
                      <a:pt x="407139" y="94272"/>
                    </a:lnTo>
                    <a:lnTo>
                      <a:pt x="406795" y="94272"/>
                    </a:lnTo>
                    <a:cubicBezTo>
                      <a:pt x="404220" y="94272"/>
                      <a:pt x="400098" y="93757"/>
                      <a:pt x="396149" y="93929"/>
                    </a:cubicBezTo>
                    <a:lnTo>
                      <a:pt x="396149" y="93929"/>
                    </a:lnTo>
                    <a:cubicBezTo>
                      <a:pt x="394775" y="93929"/>
                      <a:pt x="393401" y="93929"/>
                      <a:pt x="392371" y="94100"/>
                    </a:cubicBezTo>
                    <a:lnTo>
                      <a:pt x="392371" y="94100"/>
                    </a:lnTo>
                    <a:cubicBezTo>
                      <a:pt x="388593" y="94444"/>
                      <a:pt x="385503" y="98737"/>
                      <a:pt x="383614" y="101484"/>
                    </a:cubicBezTo>
                    <a:lnTo>
                      <a:pt x="383614" y="101484"/>
                    </a:lnTo>
                    <a:cubicBezTo>
                      <a:pt x="382068" y="103888"/>
                      <a:pt x="382068" y="105090"/>
                      <a:pt x="379836" y="107666"/>
                    </a:cubicBezTo>
                    <a:lnTo>
                      <a:pt x="379836" y="107666"/>
                    </a:lnTo>
                    <a:cubicBezTo>
                      <a:pt x="375886" y="112474"/>
                      <a:pt x="370563" y="114535"/>
                      <a:pt x="363351" y="114535"/>
                    </a:cubicBezTo>
                    <a:lnTo>
                      <a:pt x="363351" y="114535"/>
                    </a:lnTo>
                    <a:cubicBezTo>
                      <a:pt x="362492" y="114535"/>
                      <a:pt x="361806" y="114535"/>
                      <a:pt x="360775" y="114535"/>
                    </a:cubicBezTo>
                    <a:lnTo>
                      <a:pt x="360775" y="114535"/>
                    </a:lnTo>
                    <a:cubicBezTo>
                      <a:pt x="360604" y="114535"/>
                      <a:pt x="360604" y="114535"/>
                      <a:pt x="360088" y="114535"/>
                    </a:cubicBezTo>
                    <a:lnTo>
                      <a:pt x="360088" y="114535"/>
                    </a:lnTo>
                    <a:cubicBezTo>
                      <a:pt x="354422" y="114535"/>
                      <a:pt x="355796" y="117282"/>
                      <a:pt x="351331" y="122433"/>
                    </a:cubicBezTo>
                    <a:lnTo>
                      <a:pt x="351331" y="122433"/>
                    </a:lnTo>
                    <a:cubicBezTo>
                      <a:pt x="350644" y="122949"/>
                      <a:pt x="349957" y="126211"/>
                      <a:pt x="350129" y="130332"/>
                    </a:cubicBezTo>
                    <a:lnTo>
                      <a:pt x="350129" y="130332"/>
                    </a:lnTo>
                    <a:cubicBezTo>
                      <a:pt x="350129" y="132221"/>
                      <a:pt x="350129" y="134110"/>
                      <a:pt x="350129" y="136171"/>
                    </a:cubicBezTo>
                    <a:lnTo>
                      <a:pt x="350129" y="136171"/>
                    </a:lnTo>
                    <a:cubicBezTo>
                      <a:pt x="350129" y="139605"/>
                      <a:pt x="349957" y="143039"/>
                      <a:pt x="349099" y="145959"/>
                    </a:cubicBezTo>
                    <a:lnTo>
                      <a:pt x="349099" y="145959"/>
                    </a:lnTo>
                    <a:cubicBezTo>
                      <a:pt x="346866" y="153514"/>
                      <a:pt x="341715" y="158150"/>
                      <a:pt x="333816" y="157807"/>
                    </a:cubicBezTo>
                    <a:lnTo>
                      <a:pt x="333816" y="157807"/>
                    </a:lnTo>
                    <a:cubicBezTo>
                      <a:pt x="326604" y="157807"/>
                      <a:pt x="312867" y="157464"/>
                      <a:pt x="306342" y="156605"/>
                    </a:cubicBezTo>
                    <a:lnTo>
                      <a:pt x="306342" y="156605"/>
                    </a:lnTo>
                    <a:cubicBezTo>
                      <a:pt x="299129" y="155403"/>
                      <a:pt x="293119" y="146474"/>
                      <a:pt x="290372" y="143211"/>
                    </a:cubicBezTo>
                    <a:lnTo>
                      <a:pt x="290372" y="143211"/>
                    </a:lnTo>
                    <a:cubicBezTo>
                      <a:pt x="290200" y="143383"/>
                      <a:pt x="290028" y="143555"/>
                      <a:pt x="289857" y="143898"/>
                    </a:cubicBezTo>
                    <a:lnTo>
                      <a:pt x="289857" y="143898"/>
                    </a:lnTo>
                    <a:cubicBezTo>
                      <a:pt x="288998" y="145100"/>
                      <a:pt x="287968" y="146989"/>
                      <a:pt x="286938" y="148878"/>
                    </a:cubicBezTo>
                    <a:lnTo>
                      <a:pt x="286938" y="148878"/>
                    </a:lnTo>
                    <a:cubicBezTo>
                      <a:pt x="284877" y="152827"/>
                      <a:pt x="282988" y="156948"/>
                      <a:pt x="281958" y="158666"/>
                    </a:cubicBezTo>
                    <a:lnTo>
                      <a:pt x="281958" y="158666"/>
                    </a:lnTo>
                    <a:cubicBezTo>
                      <a:pt x="280069" y="161585"/>
                      <a:pt x="272170" y="176696"/>
                      <a:pt x="265301" y="185282"/>
                    </a:cubicBezTo>
                    <a:lnTo>
                      <a:pt x="265301" y="185282"/>
                    </a:lnTo>
                    <a:cubicBezTo>
                      <a:pt x="258776" y="193867"/>
                      <a:pt x="261352" y="190090"/>
                      <a:pt x="260321" y="199706"/>
                    </a:cubicBezTo>
                    <a:lnTo>
                      <a:pt x="260321" y="199706"/>
                    </a:lnTo>
                    <a:cubicBezTo>
                      <a:pt x="260150" y="204857"/>
                      <a:pt x="256372" y="207776"/>
                      <a:pt x="253109" y="207605"/>
                    </a:cubicBezTo>
                    <a:lnTo>
                      <a:pt x="253109" y="207605"/>
                    </a:lnTo>
                    <a:cubicBezTo>
                      <a:pt x="249847" y="207433"/>
                      <a:pt x="247099" y="206059"/>
                      <a:pt x="245554" y="204170"/>
                    </a:cubicBezTo>
                    <a:lnTo>
                      <a:pt x="245554" y="204170"/>
                    </a:lnTo>
                    <a:cubicBezTo>
                      <a:pt x="243493" y="201938"/>
                      <a:pt x="244352" y="202110"/>
                      <a:pt x="239029" y="201079"/>
                    </a:cubicBezTo>
                    <a:lnTo>
                      <a:pt x="239029" y="201079"/>
                    </a:lnTo>
                    <a:cubicBezTo>
                      <a:pt x="238857" y="201079"/>
                      <a:pt x="238513" y="201079"/>
                      <a:pt x="238342" y="201079"/>
                    </a:cubicBezTo>
                    <a:lnTo>
                      <a:pt x="238342" y="201079"/>
                    </a:lnTo>
                    <a:cubicBezTo>
                      <a:pt x="234908" y="200908"/>
                      <a:pt x="230100" y="204514"/>
                      <a:pt x="225120" y="204685"/>
                    </a:cubicBezTo>
                    <a:lnTo>
                      <a:pt x="225120" y="204685"/>
                    </a:lnTo>
                    <a:cubicBezTo>
                      <a:pt x="224948" y="204685"/>
                      <a:pt x="224605" y="204685"/>
                      <a:pt x="224433" y="204685"/>
                    </a:cubicBezTo>
                    <a:lnTo>
                      <a:pt x="224433" y="204685"/>
                    </a:lnTo>
                    <a:cubicBezTo>
                      <a:pt x="222029" y="204342"/>
                      <a:pt x="220827" y="203999"/>
                      <a:pt x="218766" y="203999"/>
                    </a:cubicBezTo>
                    <a:lnTo>
                      <a:pt x="218766" y="203999"/>
                    </a:lnTo>
                    <a:cubicBezTo>
                      <a:pt x="216877" y="203999"/>
                      <a:pt x="214302" y="204342"/>
                      <a:pt x="209494" y="205372"/>
                    </a:cubicBezTo>
                    <a:lnTo>
                      <a:pt x="209494" y="205372"/>
                    </a:lnTo>
                    <a:cubicBezTo>
                      <a:pt x="203312" y="206918"/>
                      <a:pt x="203312" y="208291"/>
                      <a:pt x="203140" y="208978"/>
                    </a:cubicBezTo>
                    <a:lnTo>
                      <a:pt x="203140" y="208978"/>
                    </a:lnTo>
                    <a:cubicBezTo>
                      <a:pt x="203140" y="209665"/>
                      <a:pt x="203655" y="211039"/>
                      <a:pt x="204342" y="212413"/>
                    </a:cubicBezTo>
                    <a:lnTo>
                      <a:pt x="204342" y="212413"/>
                    </a:lnTo>
                    <a:cubicBezTo>
                      <a:pt x="205888" y="215503"/>
                      <a:pt x="207261" y="218594"/>
                      <a:pt x="207433" y="222372"/>
                    </a:cubicBezTo>
                    <a:lnTo>
                      <a:pt x="207433" y="222372"/>
                    </a:lnTo>
                    <a:cubicBezTo>
                      <a:pt x="207433" y="223574"/>
                      <a:pt x="207261" y="224776"/>
                      <a:pt x="206918" y="225978"/>
                    </a:cubicBezTo>
                    <a:lnTo>
                      <a:pt x="206918" y="225978"/>
                    </a:lnTo>
                    <a:cubicBezTo>
                      <a:pt x="205888" y="229756"/>
                      <a:pt x="205716" y="235594"/>
                      <a:pt x="204170" y="241261"/>
                    </a:cubicBezTo>
                    <a:lnTo>
                      <a:pt x="204170" y="241261"/>
                    </a:lnTo>
                    <a:cubicBezTo>
                      <a:pt x="204170" y="241604"/>
                      <a:pt x="204170" y="241948"/>
                      <a:pt x="204170" y="242463"/>
                    </a:cubicBezTo>
                    <a:lnTo>
                      <a:pt x="204170" y="242463"/>
                    </a:lnTo>
                    <a:cubicBezTo>
                      <a:pt x="204170" y="246928"/>
                      <a:pt x="205029" y="252766"/>
                      <a:pt x="205029" y="255857"/>
                    </a:cubicBezTo>
                    <a:lnTo>
                      <a:pt x="205029" y="255857"/>
                    </a:lnTo>
                    <a:cubicBezTo>
                      <a:pt x="205029" y="256200"/>
                      <a:pt x="205029" y="256372"/>
                      <a:pt x="205029" y="256887"/>
                    </a:cubicBezTo>
                    <a:lnTo>
                      <a:pt x="205029" y="256887"/>
                    </a:lnTo>
                    <a:cubicBezTo>
                      <a:pt x="205029" y="259634"/>
                      <a:pt x="205201" y="267362"/>
                      <a:pt x="197130" y="267362"/>
                    </a:cubicBezTo>
                    <a:lnTo>
                      <a:pt x="197130" y="267362"/>
                    </a:lnTo>
                    <a:cubicBezTo>
                      <a:pt x="196787" y="267362"/>
                      <a:pt x="196615" y="267362"/>
                      <a:pt x="196100" y="267362"/>
                    </a:cubicBezTo>
                    <a:lnTo>
                      <a:pt x="196100" y="267362"/>
                    </a:lnTo>
                    <a:cubicBezTo>
                      <a:pt x="196100" y="267362"/>
                      <a:pt x="195928" y="267362"/>
                      <a:pt x="195928" y="267362"/>
                    </a:cubicBezTo>
                    <a:lnTo>
                      <a:pt x="195928" y="267362"/>
                    </a:lnTo>
                    <a:cubicBezTo>
                      <a:pt x="195928" y="267877"/>
                      <a:pt x="195928" y="268220"/>
                      <a:pt x="195928" y="268392"/>
                    </a:cubicBezTo>
                    <a:lnTo>
                      <a:pt x="195928" y="268392"/>
                    </a:lnTo>
                    <a:cubicBezTo>
                      <a:pt x="195928" y="268564"/>
                      <a:pt x="195928" y="268735"/>
                      <a:pt x="196100" y="269251"/>
                    </a:cubicBezTo>
                    <a:lnTo>
                      <a:pt x="196100" y="269251"/>
                    </a:lnTo>
                    <a:cubicBezTo>
                      <a:pt x="196100" y="269422"/>
                      <a:pt x="196100" y="269594"/>
                      <a:pt x="196100" y="269766"/>
                    </a:cubicBezTo>
                    <a:lnTo>
                      <a:pt x="196100" y="269766"/>
                    </a:lnTo>
                    <a:cubicBezTo>
                      <a:pt x="195928" y="272857"/>
                      <a:pt x="192837" y="273200"/>
                      <a:pt x="191979" y="273200"/>
                    </a:cubicBezTo>
                    <a:lnTo>
                      <a:pt x="191979" y="273200"/>
                    </a:lnTo>
                    <a:cubicBezTo>
                      <a:pt x="191120" y="273200"/>
                      <a:pt x="190261" y="273028"/>
                      <a:pt x="189918" y="273028"/>
                    </a:cubicBezTo>
                    <a:lnTo>
                      <a:pt x="189918" y="273028"/>
                    </a:lnTo>
                    <a:cubicBezTo>
                      <a:pt x="189403" y="273028"/>
                      <a:pt x="188372" y="273200"/>
                      <a:pt x="187342" y="273200"/>
                    </a:cubicBezTo>
                    <a:lnTo>
                      <a:pt x="187342" y="273200"/>
                    </a:lnTo>
                    <a:lnTo>
                      <a:pt x="187171" y="273200"/>
                    </a:lnTo>
                    <a:cubicBezTo>
                      <a:pt x="186655" y="274917"/>
                      <a:pt x="185968" y="277665"/>
                      <a:pt x="185282" y="280412"/>
                    </a:cubicBezTo>
                    <a:lnTo>
                      <a:pt x="185282" y="280412"/>
                    </a:lnTo>
                    <a:cubicBezTo>
                      <a:pt x="184080" y="284362"/>
                      <a:pt x="184423" y="286422"/>
                      <a:pt x="183049" y="290028"/>
                    </a:cubicBezTo>
                    <a:lnTo>
                      <a:pt x="183049" y="290028"/>
                    </a:lnTo>
                    <a:cubicBezTo>
                      <a:pt x="182706" y="291059"/>
                      <a:pt x="181847" y="291917"/>
                      <a:pt x="180645" y="292947"/>
                    </a:cubicBezTo>
                    <a:lnTo>
                      <a:pt x="180645" y="292947"/>
                    </a:lnTo>
                    <a:cubicBezTo>
                      <a:pt x="180817" y="293806"/>
                      <a:pt x="181332" y="295523"/>
                      <a:pt x="181504" y="297584"/>
                    </a:cubicBezTo>
                    <a:lnTo>
                      <a:pt x="181504" y="297584"/>
                    </a:lnTo>
                    <a:cubicBezTo>
                      <a:pt x="181504" y="297927"/>
                      <a:pt x="181504" y="298271"/>
                      <a:pt x="181504" y="298786"/>
                    </a:cubicBezTo>
                    <a:lnTo>
                      <a:pt x="181504" y="298786"/>
                    </a:lnTo>
                    <a:cubicBezTo>
                      <a:pt x="180989" y="302907"/>
                      <a:pt x="178241" y="305998"/>
                      <a:pt x="173948" y="308058"/>
                    </a:cubicBezTo>
                    <a:lnTo>
                      <a:pt x="173948" y="308058"/>
                    </a:lnTo>
                    <a:cubicBezTo>
                      <a:pt x="169655" y="310119"/>
                      <a:pt x="163302" y="312180"/>
                      <a:pt x="159352" y="313382"/>
                    </a:cubicBezTo>
                    <a:lnTo>
                      <a:pt x="159352" y="313382"/>
                    </a:lnTo>
                    <a:cubicBezTo>
                      <a:pt x="155747" y="314412"/>
                      <a:pt x="144585" y="318877"/>
                      <a:pt x="140807" y="320765"/>
                    </a:cubicBezTo>
                    <a:lnTo>
                      <a:pt x="140807" y="320765"/>
                    </a:lnTo>
                    <a:cubicBezTo>
                      <a:pt x="135484" y="323513"/>
                      <a:pt x="124666" y="328664"/>
                      <a:pt x="114535" y="329523"/>
                    </a:cubicBezTo>
                    <a:lnTo>
                      <a:pt x="114535" y="329523"/>
                    </a:lnTo>
                    <a:cubicBezTo>
                      <a:pt x="113848" y="329523"/>
                      <a:pt x="112989" y="329695"/>
                      <a:pt x="112302" y="329695"/>
                    </a:cubicBezTo>
                    <a:lnTo>
                      <a:pt x="112302" y="329695"/>
                    </a:lnTo>
                    <a:cubicBezTo>
                      <a:pt x="108525" y="329523"/>
                      <a:pt x="104575" y="329351"/>
                      <a:pt x="101999" y="327806"/>
                    </a:cubicBezTo>
                    <a:lnTo>
                      <a:pt x="101999" y="327806"/>
                    </a:lnTo>
                    <a:cubicBezTo>
                      <a:pt x="101656" y="327634"/>
                      <a:pt x="101313" y="327462"/>
                      <a:pt x="100626" y="327462"/>
                    </a:cubicBezTo>
                    <a:lnTo>
                      <a:pt x="100626" y="327462"/>
                    </a:lnTo>
                    <a:cubicBezTo>
                      <a:pt x="99080" y="327462"/>
                      <a:pt x="96505" y="328493"/>
                      <a:pt x="94787" y="329523"/>
                    </a:cubicBezTo>
                    <a:lnTo>
                      <a:pt x="94787" y="329523"/>
                    </a:lnTo>
                    <a:cubicBezTo>
                      <a:pt x="93757" y="329523"/>
                      <a:pt x="91353" y="337078"/>
                      <a:pt x="89979" y="342402"/>
                    </a:cubicBezTo>
                    <a:lnTo>
                      <a:pt x="89979" y="342402"/>
                    </a:lnTo>
                    <a:cubicBezTo>
                      <a:pt x="88949" y="346008"/>
                      <a:pt x="86373" y="348240"/>
                      <a:pt x="83626" y="348068"/>
                    </a:cubicBezTo>
                    <a:lnTo>
                      <a:pt x="83626" y="348068"/>
                    </a:lnTo>
                    <a:cubicBezTo>
                      <a:pt x="81909" y="348068"/>
                      <a:pt x="80535" y="347553"/>
                      <a:pt x="79505" y="346866"/>
                    </a:cubicBezTo>
                    <a:lnTo>
                      <a:pt x="79505" y="346866"/>
                    </a:lnTo>
                    <a:lnTo>
                      <a:pt x="79333" y="346866"/>
                    </a:lnTo>
                    <a:cubicBezTo>
                      <a:pt x="78303" y="346694"/>
                      <a:pt x="74010" y="349098"/>
                      <a:pt x="68686" y="349098"/>
                    </a:cubicBezTo>
                    <a:lnTo>
                      <a:pt x="68686" y="349098"/>
                    </a:lnTo>
                    <a:cubicBezTo>
                      <a:pt x="64393" y="349098"/>
                      <a:pt x="61646" y="346179"/>
                      <a:pt x="61646" y="343088"/>
                    </a:cubicBezTo>
                    <a:lnTo>
                      <a:pt x="61646" y="343088"/>
                    </a:lnTo>
                    <a:cubicBezTo>
                      <a:pt x="61646" y="341543"/>
                      <a:pt x="61989" y="339998"/>
                      <a:pt x="62505" y="338624"/>
                    </a:cubicBezTo>
                    <a:lnTo>
                      <a:pt x="62505" y="338624"/>
                    </a:lnTo>
                    <a:cubicBezTo>
                      <a:pt x="62505" y="338452"/>
                      <a:pt x="62676" y="338109"/>
                      <a:pt x="62676" y="337937"/>
                    </a:cubicBezTo>
                    <a:lnTo>
                      <a:pt x="62676" y="337937"/>
                    </a:lnTo>
                    <a:cubicBezTo>
                      <a:pt x="62161" y="338109"/>
                      <a:pt x="61474" y="338452"/>
                      <a:pt x="60616" y="338967"/>
                    </a:cubicBezTo>
                    <a:lnTo>
                      <a:pt x="60616" y="338967"/>
                    </a:lnTo>
                    <a:cubicBezTo>
                      <a:pt x="57181" y="340856"/>
                      <a:pt x="54091" y="341715"/>
                      <a:pt x="51172" y="341715"/>
                    </a:cubicBezTo>
                    <a:lnTo>
                      <a:pt x="51172" y="341715"/>
                    </a:lnTo>
                    <a:cubicBezTo>
                      <a:pt x="49626" y="341715"/>
                      <a:pt x="48081" y="341543"/>
                      <a:pt x="46707" y="341200"/>
                    </a:cubicBezTo>
                    <a:lnTo>
                      <a:pt x="46707" y="341200"/>
                    </a:lnTo>
                    <a:cubicBezTo>
                      <a:pt x="45677" y="341028"/>
                      <a:pt x="44990" y="340856"/>
                      <a:pt x="44475" y="340856"/>
                    </a:cubicBezTo>
                    <a:lnTo>
                      <a:pt x="44475" y="340856"/>
                    </a:lnTo>
                    <a:cubicBezTo>
                      <a:pt x="43788" y="341200"/>
                      <a:pt x="44303" y="340856"/>
                      <a:pt x="43788" y="342230"/>
                    </a:cubicBezTo>
                    <a:lnTo>
                      <a:pt x="43788" y="342230"/>
                    </a:lnTo>
                    <a:cubicBezTo>
                      <a:pt x="44131" y="345321"/>
                      <a:pt x="41555" y="349098"/>
                      <a:pt x="38121" y="348755"/>
                    </a:cubicBezTo>
                    <a:lnTo>
                      <a:pt x="38121" y="348755"/>
                    </a:lnTo>
                    <a:cubicBezTo>
                      <a:pt x="35717" y="348927"/>
                      <a:pt x="30909" y="351331"/>
                      <a:pt x="27303" y="352876"/>
                    </a:cubicBezTo>
                    <a:lnTo>
                      <a:pt x="27303" y="352876"/>
                    </a:lnTo>
                    <a:cubicBezTo>
                      <a:pt x="24556" y="354078"/>
                      <a:pt x="21121" y="357684"/>
                      <a:pt x="19919" y="360775"/>
                    </a:cubicBezTo>
                    <a:lnTo>
                      <a:pt x="19919" y="360775"/>
                    </a:lnTo>
                    <a:cubicBezTo>
                      <a:pt x="17687" y="365583"/>
                      <a:pt x="13051" y="366442"/>
                      <a:pt x="9960" y="367987"/>
                    </a:cubicBezTo>
                    <a:lnTo>
                      <a:pt x="9960" y="367987"/>
                    </a:lnTo>
                    <a:cubicBezTo>
                      <a:pt x="9444" y="368159"/>
                      <a:pt x="9273" y="368331"/>
                      <a:pt x="8929" y="368674"/>
                    </a:cubicBezTo>
                    <a:lnTo>
                      <a:pt x="8929" y="368674"/>
                    </a:lnTo>
                    <a:cubicBezTo>
                      <a:pt x="8071" y="369704"/>
                      <a:pt x="8243" y="369704"/>
                      <a:pt x="8243" y="369704"/>
                    </a:cubicBezTo>
                    <a:lnTo>
                      <a:pt x="8243" y="369704"/>
                    </a:lnTo>
                    <a:cubicBezTo>
                      <a:pt x="8243" y="369876"/>
                      <a:pt x="8586" y="371078"/>
                      <a:pt x="9101" y="372967"/>
                    </a:cubicBezTo>
                    <a:lnTo>
                      <a:pt x="9101" y="372967"/>
                    </a:lnTo>
                    <a:cubicBezTo>
                      <a:pt x="9788" y="375371"/>
                      <a:pt x="10475" y="378290"/>
                      <a:pt x="11162" y="379492"/>
                    </a:cubicBezTo>
                    <a:lnTo>
                      <a:pt x="11162" y="379492"/>
                    </a:lnTo>
                    <a:cubicBezTo>
                      <a:pt x="11677" y="380694"/>
                      <a:pt x="12192" y="381209"/>
                      <a:pt x="12364" y="382927"/>
                    </a:cubicBezTo>
                    <a:lnTo>
                      <a:pt x="12364" y="382927"/>
                    </a:lnTo>
                    <a:cubicBezTo>
                      <a:pt x="11677" y="386533"/>
                      <a:pt x="9444" y="386189"/>
                      <a:pt x="7212" y="387563"/>
                    </a:cubicBezTo>
                    <a:lnTo>
                      <a:pt x="7212" y="387563"/>
                    </a:lnTo>
                    <a:cubicBezTo>
                      <a:pt x="3950" y="389108"/>
                      <a:pt x="4293" y="390310"/>
                      <a:pt x="4293" y="390997"/>
                    </a:cubicBezTo>
                    <a:lnTo>
                      <a:pt x="4293" y="390997"/>
                    </a:lnTo>
                    <a:lnTo>
                      <a:pt x="4293" y="390997"/>
                    </a:lnTo>
                    <a:cubicBezTo>
                      <a:pt x="4293" y="391684"/>
                      <a:pt x="4465" y="393229"/>
                      <a:pt x="6697" y="394947"/>
                    </a:cubicBezTo>
                    <a:lnTo>
                      <a:pt x="6697" y="394947"/>
                    </a:lnTo>
                    <a:cubicBezTo>
                      <a:pt x="7556" y="395634"/>
                      <a:pt x="8414" y="395977"/>
                      <a:pt x="8758" y="396149"/>
                    </a:cubicBezTo>
                    <a:lnTo>
                      <a:pt x="8758" y="396149"/>
                    </a:lnTo>
                    <a:cubicBezTo>
                      <a:pt x="9788" y="396492"/>
                      <a:pt x="12535" y="397007"/>
                      <a:pt x="12707" y="397179"/>
                    </a:cubicBezTo>
                    <a:lnTo>
                      <a:pt x="12707" y="397179"/>
                    </a:lnTo>
                    <a:lnTo>
                      <a:pt x="18374" y="397179"/>
                    </a:lnTo>
                    <a:cubicBezTo>
                      <a:pt x="23697" y="398038"/>
                      <a:pt x="24212" y="403361"/>
                      <a:pt x="24212" y="406967"/>
                    </a:cubicBezTo>
                    <a:lnTo>
                      <a:pt x="24212" y="406967"/>
                    </a:lnTo>
                    <a:cubicBezTo>
                      <a:pt x="24212" y="409371"/>
                      <a:pt x="23869" y="411603"/>
                      <a:pt x="23525" y="413149"/>
                    </a:cubicBezTo>
                    <a:lnTo>
                      <a:pt x="23525" y="413149"/>
                    </a:lnTo>
                    <a:cubicBezTo>
                      <a:pt x="23010" y="415381"/>
                      <a:pt x="21808" y="421563"/>
                      <a:pt x="21808" y="427058"/>
                    </a:cubicBezTo>
                    <a:lnTo>
                      <a:pt x="21808" y="427058"/>
                    </a:lnTo>
                    <a:cubicBezTo>
                      <a:pt x="21808" y="429977"/>
                      <a:pt x="22152" y="432724"/>
                      <a:pt x="22838" y="434098"/>
                    </a:cubicBezTo>
                    <a:lnTo>
                      <a:pt x="22838" y="434098"/>
                    </a:lnTo>
                    <a:cubicBezTo>
                      <a:pt x="23697" y="435987"/>
                      <a:pt x="23869" y="438047"/>
                      <a:pt x="23869" y="439421"/>
                    </a:cubicBezTo>
                    <a:lnTo>
                      <a:pt x="23869" y="439421"/>
                    </a:lnTo>
                    <a:cubicBezTo>
                      <a:pt x="23869" y="439421"/>
                      <a:pt x="23869" y="439765"/>
                      <a:pt x="23869" y="439765"/>
                    </a:cubicBezTo>
                    <a:lnTo>
                      <a:pt x="23869" y="439765"/>
                    </a:lnTo>
                    <a:cubicBezTo>
                      <a:pt x="23697" y="441653"/>
                      <a:pt x="22838" y="443027"/>
                      <a:pt x="21121" y="444573"/>
                    </a:cubicBezTo>
                    <a:lnTo>
                      <a:pt x="21121" y="444573"/>
                    </a:lnTo>
                    <a:cubicBezTo>
                      <a:pt x="19919" y="445431"/>
                      <a:pt x="18545" y="445946"/>
                      <a:pt x="16485" y="445946"/>
                    </a:cubicBezTo>
                    <a:lnTo>
                      <a:pt x="16485" y="445946"/>
                    </a:lnTo>
                    <a:cubicBezTo>
                      <a:pt x="15798" y="445946"/>
                      <a:pt x="15283" y="445946"/>
                      <a:pt x="14252" y="445603"/>
                    </a:cubicBezTo>
                    <a:lnTo>
                      <a:pt x="14252" y="445603"/>
                    </a:lnTo>
                    <a:cubicBezTo>
                      <a:pt x="12364" y="444573"/>
                      <a:pt x="10818" y="444229"/>
                      <a:pt x="9960" y="444229"/>
                    </a:cubicBezTo>
                    <a:lnTo>
                      <a:pt x="9960" y="444229"/>
                    </a:lnTo>
                    <a:cubicBezTo>
                      <a:pt x="8586" y="444573"/>
                      <a:pt x="8586" y="444058"/>
                      <a:pt x="8243" y="446290"/>
                    </a:cubicBezTo>
                    <a:lnTo>
                      <a:pt x="8243" y="446290"/>
                    </a:lnTo>
                    <a:cubicBezTo>
                      <a:pt x="8243" y="446977"/>
                      <a:pt x="8414" y="448007"/>
                      <a:pt x="8758" y="449381"/>
                    </a:cubicBezTo>
                    <a:lnTo>
                      <a:pt x="8758" y="449381"/>
                    </a:lnTo>
                    <a:cubicBezTo>
                      <a:pt x="8929" y="450239"/>
                      <a:pt x="9273" y="450926"/>
                      <a:pt x="9273" y="451270"/>
                    </a:cubicBezTo>
                    <a:lnTo>
                      <a:pt x="9273" y="451270"/>
                    </a:lnTo>
                    <a:cubicBezTo>
                      <a:pt x="9616" y="451270"/>
                      <a:pt x="10303" y="451270"/>
                      <a:pt x="11162" y="451098"/>
                    </a:cubicBezTo>
                    <a:lnTo>
                      <a:pt x="11162" y="451098"/>
                    </a:lnTo>
                    <a:cubicBezTo>
                      <a:pt x="13051" y="450926"/>
                      <a:pt x="15111" y="450754"/>
                      <a:pt x="16313" y="450754"/>
                    </a:cubicBezTo>
                    <a:lnTo>
                      <a:pt x="16313" y="450754"/>
                    </a:lnTo>
                    <a:cubicBezTo>
                      <a:pt x="20949" y="450754"/>
                      <a:pt x="27131" y="451441"/>
                      <a:pt x="28505" y="457451"/>
                    </a:cubicBezTo>
                    <a:lnTo>
                      <a:pt x="28505" y="457451"/>
                    </a:lnTo>
                    <a:cubicBezTo>
                      <a:pt x="29192" y="460542"/>
                      <a:pt x="30050" y="460886"/>
                      <a:pt x="32970" y="462946"/>
                    </a:cubicBezTo>
                    <a:lnTo>
                      <a:pt x="32970" y="462946"/>
                    </a:lnTo>
                    <a:cubicBezTo>
                      <a:pt x="34687" y="464320"/>
                      <a:pt x="35030" y="466209"/>
                      <a:pt x="35030" y="467926"/>
                    </a:cubicBezTo>
                    <a:lnTo>
                      <a:pt x="35030" y="467926"/>
                    </a:lnTo>
                    <a:cubicBezTo>
                      <a:pt x="35030" y="470673"/>
                      <a:pt x="34172" y="473593"/>
                      <a:pt x="33313" y="476512"/>
                    </a:cubicBezTo>
                    <a:lnTo>
                      <a:pt x="33313" y="476512"/>
                    </a:lnTo>
                    <a:cubicBezTo>
                      <a:pt x="32626" y="478572"/>
                      <a:pt x="31939" y="480633"/>
                      <a:pt x="31424" y="482522"/>
                    </a:cubicBezTo>
                    <a:lnTo>
                      <a:pt x="31424" y="482522"/>
                    </a:lnTo>
                    <a:lnTo>
                      <a:pt x="31596" y="482522"/>
                    </a:lnTo>
                    <a:cubicBezTo>
                      <a:pt x="31596" y="483724"/>
                      <a:pt x="32626" y="486471"/>
                      <a:pt x="34515" y="486986"/>
                    </a:cubicBezTo>
                    <a:lnTo>
                      <a:pt x="34515" y="486986"/>
                    </a:lnTo>
                    <a:lnTo>
                      <a:pt x="40182" y="490249"/>
                    </a:lnTo>
                    <a:cubicBezTo>
                      <a:pt x="41899" y="491108"/>
                      <a:pt x="55980" y="498148"/>
                      <a:pt x="57868" y="498491"/>
                    </a:cubicBezTo>
                    <a:lnTo>
                      <a:pt x="57868" y="498491"/>
                    </a:lnTo>
                    <a:cubicBezTo>
                      <a:pt x="60272" y="499007"/>
                      <a:pt x="63020" y="499522"/>
                      <a:pt x="66282" y="500037"/>
                    </a:cubicBezTo>
                    <a:lnTo>
                      <a:pt x="66282" y="500037"/>
                    </a:lnTo>
                    <a:cubicBezTo>
                      <a:pt x="71606" y="500724"/>
                      <a:pt x="74525" y="505017"/>
                      <a:pt x="74181" y="508794"/>
                    </a:cubicBezTo>
                    <a:lnTo>
                      <a:pt x="74181" y="508794"/>
                    </a:lnTo>
                    <a:cubicBezTo>
                      <a:pt x="74181" y="513259"/>
                      <a:pt x="72121" y="517895"/>
                      <a:pt x="71777" y="521501"/>
                    </a:cubicBezTo>
                    <a:lnTo>
                      <a:pt x="71777" y="521501"/>
                    </a:lnTo>
                    <a:lnTo>
                      <a:pt x="71777" y="521845"/>
                    </a:lnTo>
                    <a:cubicBezTo>
                      <a:pt x="71606" y="526996"/>
                      <a:pt x="78818" y="535239"/>
                      <a:pt x="82596" y="537814"/>
                    </a:cubicBezTo>
                    <a:lnTo>
                      <a:pt x="82596" y="537814"/>
                    </a:lnTo>
                    <a:cubicBezTo>
                      <a:pt x="84484" y="539188"/>
                      <a:pt x="85858" y="540734"/>
                      <a:pt x="86030" y="543138"/>
                    </a:cubicBezTo>
                    <a:lnTo>
                      <a:pt x="86030" y="543138"/>
                    </a:lnTo>
                    <a:cubicBezTo>
                      <a:pt x="85686" y="547430"/>
                      <a:pt x="81909" y="548804"/>
                      <a:pt x="77101" y="550006"/>
                    </a:cubicBezTo>
                    <a:lnTo>
                      <a:pt x="77101" y="550006"/>
                    </a:lnTo>
                    <a:cubicBezTo>
                      <a:pt x="75040" y="550350"/>
                      <a:pt x="74181" y="552754"/>
                      <a:pt x="74181" y="556875"/>
                    </a:cubicBezTo>
                    <a:lnTo>
                      <a:pt x="74181" y="556875"/>
                    </a:lnTo>
                    <a:cubicBezTo>
                      <a:pt x="74181" y="560481"/>
                      <a:pt x="74868" y="564087"/>
                      <a:pt x="75212" y="565804"/>
                    </a:cubicBezTo>
                    <a:lnTo>
                      <a:pt x="75212" y="565804"/>
                    </a:lnTo>
                    <a:cubicBezTo>
                      <a:pt x="75555" y="568208"/>
                      <a:pt x="76414" y="569410"/>
                      <a:pt x="80020" y="575420"/>
                    </a:cubicBezTo>
                    <a:lnTo>
                      <a:pt x="80020" y="575420"/>
                    </a:lnTo>
                    <a:cubicBezTo>
                      <a:pt x="81565" y="577996"/>
                      <a:pt x="82080" y="580743"/>
                      <a:pt x="82080" y="583147"/>
                    </a:cubicBezTo>
                    <a:lnTo>
                      <a:pt x="82080" y="583147"/>
                    </a:lnTo>
                    <a:cubicBezTo>
                      <a:pt x="82080" y="586238"/>
                      <a:pt x="81393" y="588986"/>
                      <a:pt x="81393" y="591733"/>
                    </a:cubicBezTo>
                    <a:lnTo>
                      <a:pt x="81393" y="591733"/>
                    </a:lnTo>
                    <a:cubicBezTo>
                      <a:pt x="81393" y="592420"/>
                      <a:pt x="81393" y="592935"/>
                      <a:pt x="81565" y="593794"/>
                    </a:cubicBezTo>
                    <a:lnTo>
                      <a:pt x="81565" y="593794"/>
                    </a:lnTo>
                    <a:cubicBezTo>
                      <a:pt x="81565" y="594481"/>
                      <a:pt x="81737" y="594996"/>
                      <a:pt x="81737" y="595683"/>
                    </a:cubicBezTo>
                    <a:lnTo>
                      <a:pt x="81737" y="595683"/>
                    </a:lnTo>
                    <a:cubicBezTo>
                      <a:pt x="81737" y="602036"/>
                      <a:pt x="77272" y="605127"/>
                      <a:pt x="74010" y="606844"/>
                    </a:cubicBezTo>
                    <a:lnTo>
                      <a:pt x="74010" y="606844"/>
                    </a:lnTo>
                    <a:cubicBezTo>
                      <a:pt x="73323" y="607188"/>
                      <a:pt x="72636" y="607359"/>
                      <a:pt x="71606" y="607359"/>
                    </a:cubicBezTo>
                    <a:lnTo>
                      <a:pt x="71606" y="607359"/>
                    </a:lnTo>
                    <a:cubicBezTo>
                      <a:pt x="65596" y="606329"/>
                      <a:pt x="64909" y="599804"/>
                      <a:pt x="63535" y="596369"/>
                    </a:cubicBezTo>
                    <a:lnTo>
                      <a:pt x="63535" y="596369"/>
                    </a:lnTo>
                    <a:cubicBezTo>
                      <a:pt x="63020" y="596713"/>
                      <a:pt x="62333" y="597228"/>
                      <a:pt x="61646" y="597915"/>
                    </a:cubicBezTo>
                    <a:lnTo>
                      <a:pt x="61646" y="597915"/>
                    </a:lnTo>
                    <a:cubicBezTo>
                      <a:pt x="57868" y="600491"/>
                      <a:pt x="58899" y="598430"/>
                      <a:pt x="58727" y="600491"/>
                    </a:cubicBezTo>
                    <a:lnTo>
                      <a:pt x="58727" y="600491"/>
                    </a:lnTo>
                    <a:cubicBezTo>
                      <a:pt x="58727" y="600662"/>
                      <a:pt x="58727" y="601178"/>
                      <a:pt x="58727" y="601693"/>
                    </a:cubicBezTo>
                    <a:lnTo>
                      <a:pt x="58727" y="601693"/>
                    </a:lnTo>
                    <a:cubicBezTo>
                      <a:pt x="58727" y="602208"/>
                      <a:pt x="58727" y="602723"/>
                      <a:pt x="58727" y="603066"/>
                    </a:cubicBezTo>
                    <a:lnTo>
                      <a:pt x="58727" y="603066"/>
                    </a:lnTo>
                    <a:cubicBezTo>
                      <a:pt x="58727" y="605814"/>
                      <a:pt x="58212" y="608046"/>
                      <a:pt x="58384" y="610107"/>
                    </a:cubicBezTo>
                    <a:lnTo>
                      <a:pt x="58384" y="610107"/>
                    </a:lnTo>
                    <a:cubicBezTo>
                      <a:pt x="58384" y="611652"/>
                      <a:pt x="58555" y="613026"/>
                      <a:pt x="59414" y="614400"/>
                    </a:cubicBezTo>
                    <a:lnTo>
                      <a:pt x="59414" y="614400"/>
                    </a:lnTo>
                    <a:cubicBezTo>
                      <a:pt x="60959" y="617491"/>
                      <a:pt x="62505" y="620925"/>
                      <a:pt x="62505" y="624874"/>
                    </a:cubicBezTo>
                    <a:lnTo>
                      <a:pt x="62505" y="624874"/>
                    </a:lnTo>
                    <a:cubicBezTo>
                      <a:pt x="62505" y="627278"/>
                      <a:pt x="61989" y="629854"/>
                      <a:pt x="60616" y="632258"/>
                    </a:cubicBezTo>
                    <a:lnTo>
                      <a:pt x="60616" y="632258"/>
                    </a:lnTo>
                    <a:cubicBezTo>
                      <a:pt x="58555" y="636036"/>
                      <a:pt x="58212" y="637753"/>
                      <a:pt x="58212" y="639985"/>
                    </a:cubicBezTo>
                    <a:lnTo>
                      <a:pt x="58212" y="639985"/>
                    </a:lnTo>
                    <a:cubicBezTo>
                      <a:pt x="58212" y="641016"/>
                      <a:pt x="58384" y="642389"/>
                      <a:pt x="58555" y="643935"/>
                    </a:cubicBezTo>
                    <a:lnTo>
                      <a:pt x="58555" y="643935"/>
                    </a:lnTo>
                    <a:cubicBezTo>
                      <a:pt x="58899" y="647026"/>
                      <a:pt x="59585" y="647713"/>
                      <a:pt x="68000" y="648399"/>
                    </a:cubicBezTo>
                    <a:lnTo>
                      <a:pt x="68000" y="648399"/>
                    </a:lnTo>
                    <a:cubicBezTo>
                      <a:pt x="77101" y="648915"/>
                      <a:pt x="82767" y="653551"/>
                      <a:pt x="83969" y="658531"/>
                    </a:cubicBezTo>
                    <a:lnTo>
                      <a:pt x="83969" y="658531"/>
                    </a:lnTo>
                    <a:cubicBezTo>
                      <a:pt x="85000" y="662137"/>
                      <a:pt x="84828" y="662824"/>
                      <a:pt x="88606" y="664713"/>
                    </a:cubicBezTo>
                    <a:lnTo>
                      <a:pt x="88606" y="664713"/>
                    </a:lnTo>
                    <a:cubicBezTo>
                      <a:pt x="90323" y="665571"/>
                      <a:pt x="91868" y="666601"/>
                      <a:pt x="92898" y="667803"/>
                    </a:cubicBezTo>
                    <a:lnTo>
                      <a:pt x="92898" y="667803"/>
                    </a:lnTo>
                    <a:cubicBezTo>
                      <a:pt x="93757" y="668834"/>
                      <a:pt x="97706" y="675187"/>
                      <a:pt x="98050" y="675702"/>
                    </a:cubicBezTo>
                    <a:lnTo>
                      <a:pt x="98050" y="675702"/>
                    </a:lnTo>
                    <a:cubicBezTo>
                      <a:pt x="99767" y="677591"/>
                      <a:pt x="101999" y="678450"/>
                      <a:pt x="103888" y="678450"/>
                    </a:cubicBezTo>
                    <a:lnTo>
                      <a:pt x="103888" y="678450"/>
                    </a:lnTo>
                    <a:cubicBezTo>
                      <a:pt x="105777" y="678450"/>
                      <a:pt x="107322" y="677591"/>
                      <a:pt x="108181" y="675874"/>
                    </a:cubicBezTo>
                    <a:lnTo>
                      <a:pt x="108181" y="675874"/>
                    </a:lnTo>
                    <a:cubicBezTo>
                      <a:pt x="109898" y="672268"/>
                      <a:pt x="113333" y="670723"/>
                      <a:pt x="116423" y="670723"/>
                    </a:cubicBezTo>
                    <a:lnTo>
                      <a:pt x="116423" y="670723"/>
                    </a:lnTo>
                    <a:cubicBezTo>
                      <a:pt x="118828" y="670723"/>
                      <a:pt x="121232" y="671409"/>
                      <a:pt x="123292" y="672440"/>
                    </a:cubicBezTo>
                    <a:lnTo>
                      <a:pt x="123292" y="672440"/>
                    </a:lnTo>
                    <a:cubicBezTo>
                      <a:pt x="126555" y="674157"/>
                      <a:pt x="133423" y="675874"/>
                      <a:pt x="133939" y="682743"/>
                    </a:cubicBezTo>
                    <a:lnTo>
                      <a:pt x="133939" y="682743"/>
                    </a:lnTo>
                    <a:cubicBezTo>
                      <a:pt x="133939" y="683773"/>
                      <a:pt x="133767" y="684975"/>
                      <a:pt x="133252" y="686177"/>
                    </a:cubicBezTo>
                    <a:lnTo>
                      <a:pt x="133252" y="686177"/>
                    </a:lnTo>
                    <a:cubicBezTo>
                      <a:pt x="133080" y="686520"/>
                      <a:pt x="133080" y="686864"/>
                      <a:pt x="133080" y="687207"/>
                    </a:cubicBezTo>
                    <a:lnTo>
                      <a:pt x="133080" y="687207"/>
                    </a:lnTo>
                    <a:cubicBezTo>
                      <a:pt x="132737" y="688409"/>
                      <a:pt x="135484" y="690298"/>
                      <a:pt x="139949" y="693046"/>
                    </a:cubicBezTo>
                    <a:lnTo>
                      <a:pt x="139949" y="693046"/>
                    </a:lnTo>
                    <a:cubicBezTo>
                      <a:pt x="144070" y="695965"/>
                      <a:pt x="151110" y="698369"/>
                      <a:pt x="151625" y="706783"/>
                    </a:cubicBezTo>
                    <a:lnTo>
                      <a:pt x="151625" y="706783"/>
                    </a:lnTo>
                    <a:cubicBezTo>
                      <a:pt x="151969" y="708672"/>
                      <a:pt x="152140" y="708500"/>
                      <a:pt x="154716" y="708844"/>
                    </a:cubicBezTo>
                    <a:lnTo>
                      <a:pt x="154716" y="708844"/>
                    </a:lnTo>
                    <a:cubicBezTo>
                      <a:pt x="156948" y="708844"/>
                      <a:pt x="160039" y="708157"/>
                      <a:pt x="162100" y="707642"/>
                    </a:cubicBezTo>
                    <a:lnTo>
                      <a:pt x="162100" y="707642"/>
                    </a:lnTo>
                    <a:cubicBezTo>
                      <a:pt x="162615" y="707470"/>
                      <a:pt x="163130" y="707470"/>
                      <a:pt x="163645" y="707470"/>
                    </a:cubicBezTo>
                    <a:lnTo>
                      <a:pt x="163645" y="707470"/>
                    </a:lnTo>
                    <a:cubicBezTo>
                      <a:pt x="168625" y="707642"/>
                      <a:pt x="169312" y="712793"/>
                      <a:pt x="169312" y="715884"/>
                    </a:cubicBezTo>
                    <a:lnTo>
                      <a:pt x="169312" y="715884"/>
                    </a:lnTo>
                    <a:cubicBezTo>
                      <a:pt x="169312" y="716914"/>
                      <a:pt x="169312" y="717944"/>
                      <a:pt x="168969" y="719490"/>
                    </a:cubicBezTo>
                    <a:lnTo>
                      <a:pt x="168969" y="719490"/>
                    </a:lnTo>
                    <a:lnTo>
                      <a:pt x="169140" y="719490"/>
                    </a:lnTo>
                    <a:cubicBezTo>
                      <a:pt x="169140" y="719490"/>
                      <a:pt x="169140" y="719490"/>
                      <a:pt x="169140" y="719833"/>
                    </a:cubicBezTo>
                    <a:lnTo>
                      <a:pt x="169140" y="719833"/>
                    </a:lnTo>
                    <a:cubicBezTo>
                      <a:pt x="169140" y="722066"/>
                      <a:pt x="174979" y="726358"/>
                      <a:pt x="179100" y="727904"/>
                    </a:cubicBezTo>
                    <a:lnTo>
                      <a:pt x="179100" y="727904"/>
                    </a:lnTo>
                    <a:cubicBezTo>
                      <a:pt x="183736" y="729449"/>
                      <a:pt x="186140" y="732025"/>
                      <a:pt x="186827" y="737177"/>
                    </a:cubicBezTo>
                    <a:lnTo>
                      <a:pt x="186827" y="737177"/>
                    </a:lnTo>
                    <a:cubicBezTo>
                      <a:pt x="187171" y="738894"/>
                      <a:pt x="187686" y="739752"/>
                      <a:pt x="187686" y="739924"/>
                    </a:cubicBezTo>
                    <a:lnTo>
                      <a:pt x="187686" y="739924"/>
                    </a:lnTo>
                    <a:cubicBezTo>
                      <a:pt x="187857" y="739924"/>
                      <a:pt x="187686" y="739924"/>
                      <a:pt x="188029" y="739924"/>
                    </a:cubicBezTo>
                    <a:lnTo>
                      <a:pt x="188029" y="739924"/>
                    </a:lnTo>
                    <a:cubicBezTo>
                      <a:pt x="188544" y="739924"/>
                      <a:pt x="189403" y="739752"/>
                      <a:pt x="190605" y="739581"/>
                    </a:cubicBezTo>
                    <a:lnTo>
                      <a:pt x="190605" y="739581"/>
                    </a:lnTo>
                    <a:cubicBezTo>
                      <a:pt x="191979" y="739237"/>
                      <a:pt x="193009" y="739066"/>
                      <a:pt x="194211" y="739066"/>
                    </a:cubicBezTo>
                    <a:lnTo>
                      <a:pt x="194211" y="739066"/>
                    </a:lnTo>
                    <a:cubicBezTo>
                      <a:pt x="195241" y="739066"/>
                      <a:pt x="196615" y="739237"/>
                      <a:pt x="197645" y="740439"/>
                    </a:cubicBezTo>
                    <a:lnTo>
                      <a:pt x="197645" y="740439"/>
                    </a:lnTo>
                    <a:cubicBezTo>
                      <a:pt x="198504" y="741641"/>
                      <a:pt x="198676" y="742843"/>
                      <a:pt x="198676" y="744045"/>
                    </a:cubicBezTo>
                    <a:lnTo>
                      <a:pt x="198676" y="744045"/>
                    </a:lnTo>
                    <a:cubicBezTo>
                      <a:pt x="198676" y="744560"/>
                      <a:pt x="198676" y="745076"/>
                      <a:pt x="198504" y="745762"/>
                    </a:cubicBezTo>
                    <a:lnTo>
                      <a:pt x="198504" y="745762"/>
                    </a:lnTo>
                    <a:cubicBezTo>
                      <a:pt x="198504" y="745934"/>
                      <a:pt x="198504" y="746278"/>
                      <a:pt x="198504" y="746621"/>
                    </a:cubicBezTo>
                    <a:lnTo>
                      <a:pt x="198504" y="746621"/>
                    </a:lnTo>
                    <a:cubicBezTo>
                      <a:pt x="198847" y="749197"/>
                      <a:pt x="198504" y="748682"/>
                      <a:pt x="200564" y="749197"/>
                    </a:cubicBezTo>
                    <a:lnTo>
                      <a:pt x="200564" y="749197"/>
                    </a:lnTo>
                    <a:cubicBezTo>
                      <a:pt x="200908" y="749197"/>
                      <a:pt x="201423" y="749197"/>
                      <a:pt x="201766" y="749197"/>
                    </a:cubicBezTo>
                    <a:lnTo>
                      <a:pt x="201766" y="749197"/>
                    </a:lnTo>
                    <a:cubicBezTo>
                      <a:pt x="202453" y="749197"/>
                      <a:pt x="202968" y="749197"/>
                      <a:pt x="203655" y="749197"/>
                    </a:cubicBezTo>
                    <a:lnTo>
                      <a:pt x="203655" y="749197"/>
                    </a:lnTo>
                    <a:cubicBezTo>
                      <a:pt x="205544" y="748853"/>
                      <a:pt x="209150" y="750914"/>
                      <a:pt x="209322" y="754348"/>
                    </a:cubicBezTo>
                    <a:lnTo>
                      <a:pt x="209322" y="754348"/>
                    </a:lnTo>
                    <a:cubicBezTo>
                      <a:pt x="209837" y="756924"/>
                      <a:pt x="211039" y="757267"/>
                      <a:pt x="217221" y="757439"/>
                    </a:cubicBezTo>
                    <a:lnTo>
                      <a:pt x="217221" y="757439"/>
                    </a:lnTo>
                    <a:cubicBezTo>
                      <a:pt x="223403" y="757439"/>
                      <a:pt x="224433" y="758469"/>
                      <a:pt x="227867" y="758985"/>
                    </a:cubicBezTo>
                    <a:lnTo>
                      <a:pt x="227867" y="758985"/>
                    </a:lnTo>
                    <a:cubicBezTo>
                      <a:pt x="230271" y="759328"/>
                      <a:pt x="231988" y="759843"/>
                      <a:pt x="233877" y="759843"/>
                    </a:cubicBezTo>
                    <a:lnTo>
                      <a:pt x="233877" y="759843"/>
                    </a:lnTo>
                    <a:cubicBezTo>
                      <a:pt x="235251" y="759843"/>
                      <a:pt x="236625" y="759671"/>
                      <a:pt x="238342" y="759156"/>
                    </a:cubicBezTo>
                    <a:lnTo>
                      <a:pt x="238342" y="759156"/>
                    </a:lnTo>
                    <a:cubicBezTo>
                      <a:pt x="240574" y="758469"/>
                      <a:pt x="242291" y="758126"/>
                      <a:pt x="243665" y="758126"/>
                    </a:cubicBezTo>
                    <a:lnTo>
                      <a:pt x="243665" y="758126"/>
                    </a:lnTo>
                    <a:cubicBezTo>
                      <a:pt x="245726" y="758126"/>
                      <a:pt x="247099" y="758641"/>
                      <a:pt x="247958" y="759328"/>
                    </a:cubicBezTo>
                    <a:lnTo>
                      <a:pt x="247958" y="759328"/>
                    </a:lnTo>
                    <a:cubicBezTo>
                      <a:pt x="247958" y="759328"/>
                      <a:pt x="248988" y="760358"/>
                      <a:pt x="249847" y="761560"/>
                    </a:cubicBezTo>
                    <a:lnTo>
                      <a:pt x="249847" y="761560"/>
                    </a:lnTo>
                    <a:cubicBezTo>
                      <a:pt x="250019" y="761389"/>
                      <a:pt x="250534" y="761217"/>
                      <a:pt x="251392" y="760702"/>
                    </a:cubicBezTo>
                    <a:lnTo>
                      <a:pt x="251392" y="760702"/>
                    </a:lnTo>
                    <a:cubicBezTo>
                      <a:pt x="253109" y="759843"/>
                      <a:pt x="255342" y="758985"/>
                      <a:pt x="257231" y="757954"/>
                    </a:cubicBezTo>
                    <a:lnTo>
                      <a:pt x="257231" y="757954"/>
                    </a:lnTo>
                    <a:cubicBezTo>
                      <a:pt x="258776" y="757096"/>
                      <a:pt x="260493" y="756752"/>
                      <a:pt x="261867" y="756752"/>
                    </a:cubicBezTo>
                    <a:lnTo>
                      <a:pt x="261867" y="756752"/>
                    </a:lnTo>
                    <a:cubicBezTo>
                      <a:pt x="265301" y="756581"/>
                      <a:pt x="268392" y="759156"/>
                      <a:pt x="268907" y="762762"/>
                    </a:cubicBezTo>
                    <a:lnTo>
                      <a:pt x="268907" y="762762"/>
                    </a:lnTo>
                    <a:cubicBezTo>
                      <a:pt x="269422" y="765510"/>
                      <a:pt x="269938" y="770833"/>
                      <a:pt x="270453" y="774611"/>
                    </a:cubicBezTo>
                    <a:lnTo>
                      <a:pt x="270453" y="774611"/>
                    </a:lnTo>
                    <a:cubicBezTo>
                      <a:pt x="270453" y="775641"/>
                      <a:pt x="270453" y="776328"/>
                      <a:pt x="270453" y="777015"/>
                    </a:cubicBezTo>
                    <a:lnTo>
                      <a:pt x="270453" y="777015"/>
                    </a:lnTo>
                    <a:cubicBezTo>
                      <a:pt x="270625" y="777015"/>
                      <a:pt x="270796" y="777015"/>
                      <a:pt x="270968" y="777015"/>
                    </a:cubicBezTo>
                    <a:lnTo>
                      <a:pt x="270968" y="777015"/>
                    </a:lnTo>
                    <a:cubicBezTo>
                      <a:pt x="274574" y="776328"/>
                      <a:pt x="275948" y="775813"/>
                      <a:pt x="276291" y="770318"/>
                    </a:cubicBezTo>
                    <a:lnTo>
                      <a:pt x="276291" y="770318"/>
                    </a:lnTo>
                    <a:cubicBezTo>
                      <a:pt x="276291" y="768601"/>
                      <a:pt x="276119" y="767227"/>
                      <a:pt x="276119" y="765681"/>
                    </a:cubicBezTo>
                    <a:lnTo>
                      <a:pt x="276119" y="765681"/>
                    </a:lnTo>
                    <a:cubicBezTo>
                      <a:pt x="275948" y="761732"/>
                      <a:pt x="278008" y="757783"/>
                      <a:pt x="284877" y="753833"/>
                    </a:cubicBezTo>
                    <a:lnTo>
                      <a:pt x="284877" y="753833"/>
                    </a:lnTo>
                    <a:cubicBezTo>
                      <a:pt x="289857" y="750742"/>
                      <a:pt x="294321" y="749712"/>
                      <a:pt x="297927" y="749712"/>
                    </a:cubicBezTo>
                    <a:lnTo>
                      <a:pt x="297927" y="749712"/>
                    </a:lnTo>
                    <a:cubicBezTo>
                      <a:pt x="301877" y="749712"/>
                      <a:pt x="304796" y="750914"/>
                      <a:pt x="306513" y="751772"/>
                    </a:cubicBezTo>
                    <a:lnTo>
                      <a:pt x="306513" y="751772"/>
                    </a:lnTo>
                    <a:cubicBezTo>
                      <a:pt x="310463" y="754005"/>
                      <a:pt x="314755" y="758985"/>
                      <a:pt x="316129" y="758641"/>
                    </a:cubicBezTo>
                    <a:lnTo>
                      <a:pt x="316129" y="758641"/>
                    </a:lnTo>
                    <a:cubicBezTo>
                      <a:pt x="319563" y="758469"/>
                      <a:pt x="319048" y="758641"/>
                      <a:pt x="322139" y="756752"/>
                    </a:cubicBezTo>
                    <a:lnTo>
                      <a:pt x="322139" y="756752"/>
                    </a:lnTo>
                    <a:cubicBezTo>
                      <a:pt x="323341" y="756065"/>
                      <a:pt x="324543" y="755550"/>
                      <a:pt x="325745" y="755550"/>
                    </a:cubicBezTo>
                    <a:lnTo>
                      <a:pt x="325745" y="755550"/>
                    </a:lnTo>
                    <a:cubicBezTo>
                      <a:pt x="329523" y="755722"/>
                      <a:pt x="331755" y="758469"/>
                      <a:pt x="332786" y="761389"/>
                    </a:cubicBezTo>
                    <a:lnTo>
                      <a:pt x="332786" y="761389"/>
                    </a:lnTo>
                    <a:cubicBezTo>
                      <a:pt x="334159" y="765338"/>
                      <a:pt x="334159" y="770489"/>
                      <a:pt x="334159" y="773752"/>
                    </a:cubicBezTo>
                    <a:lnTo>
                      <a:pt x="334159" y="773752"/>
                    </a:lnTo>
                    <a:cubicBezTo>
                      <a:pt x="334159" y="775126"/>
                      <a:pt x="334159" y="776328"/>
                      <a:pt x="334331" y="776500"/>
                    </a:cubicBezTo>
                    <a:lnTo>
                      <a:pt x="334331" y="776500"/>
                    </a:lnTo>
                    <a:lnTo>
                      <a:pt x="334503" y="776500"/>
                    </a:lnTo>
                    <a:cubicBezTo>
                      <a:pt x="334675" y="776500"/>
                      <a:pt x="334846" y="776500"/>
                      <a:pt x="334675" y="776500"/>
                    </a:cubicBezTo>
                    <a:lnTo>
                      <a:pt x="334675" y="776500"/>
                    </a:lnTo>
                    <a:cubicBezTo>
                      <a:pt x="335361" y="776328"/>
                      <a:pt x="335705" y="776328"/>
                      <a:pt x="336048" y="776328"/>
                    </a:cubicBezTo>
                    <a:lnTo>
                      <a:pt x="336048" y="776328"/>
                    </a:lnTo>
                    <a:cubicBezTo>
                      <a:pt x="338452" y="775984"/>
                      <a:pt x="340685" y="778217"/>
                      <a:pt x="341200" y="780793"/>
                    </a:cubicBezTo>
                    <a:lnTo>
                      <a:pt x="341200" y="780793"/>
                    </a:lnTo>
                    <a:cubicBezTo>
                      <a:pt x="341371" y="783197"/>
                      <a:pt x="341887" y="791611"/>
                      <a:pt x="342402" y="796590"/>
                    </a:cubicBezTo>
                    <a:lnTo>
                      <a:pt x="342402" y="796590"/>
                    </a:lnTo>
                    <a:cubicBezTo>
                      <a:pt x="342402" y="797449"/>
                      <a:pt x="342574" y="798308"/>
                      <a:pt x="342574" y="798823"/>
                    </a:cubicBezTo>
                    <a:lnTo>
                      <a:pt x="342574" y="798823"/>
                    </a:lnTo>
                    <a:cubicBezTo>
                      <a:pt x="342917" y="798823"/>
                      <a:pt x="343432" y="798994"/>
                      <a:pt x="343947" y="798994"/>
                    </a:cubicBezTo>
                    <a:lnTo>
                      <a:pt x="343947" y="798994"/>
                    </a:lnTo>
                    <a:cubicBezTo>
                      <a:pt x="344634" y="798994"/>
                      <a:pt x="345149" y="798994"/>
                      <a:pt x="345493" y="798994"/>
                    </a:cubicBezTo>
                    <a:lnTo>
                      <a:pt x="345493" y="798994"/>
                    </a:lnTo>
                    <a:cubicBezTo>
                      <a:pt x="346008" y="798994"/>
                      <a:pt x="346523" y="798994"/>
                      <a:pt x="347038" y="798994"/>
                    </a:cubicBezTo>
                    <a:lnTo>
                      <a:pt x="347038" y="798994"/>
                    </a:lnTo>
                    <a:cubicBezTo>
                      <a:pt x="348755" y="798823"/>
                      <a:pt x="351159" y="798823"/>
                      <a:pt x="353563" y="798823"/>
                    </a:cubicBezTo>
                    <a:lnTo>
                      <a:pt x="353563" y="798823"/>
                    </a:lnTo>
                    <a:cubicBezTo>
                      <a:pt x="358543" y="798823"/>
                      <a:pt x="364553" y="798994"/>
                      <a:pt x="367300" y="798994"/>
                    </a:cubicBezTo>
                    <a:lnTo>
                      <a:pt x="367300" y="798994"/>
                    </a:lnTo>
                    <a:cubicBezTo>
                      <a:pt x="371593" y="799166"/>
                      <a:pt x="376402" y="798479"/>
                      <a:pt x="376917" y="797449"/>
                    </a:cubicBezTo>
                    <a:lnTo>
                      <a:pt x="376917" y="797449"/>
                    </a:lnTo>
                    <a:cubicBezTo>
                      <a:pt x="378634" y="795560"/>
                      <a:pt x="381896" y="789893"/>
                      <a:pt x="384644" y="785772"/>
                    </a:cubicBezTo>
                    <a:lnTo>
                      <a:pt x="384644" y="785772"/>
                    </a:lnTo>
                    <a:cubicBezTo>
                      <a:pt x="387563" y="781479"/>
                      <a:pt x="391512" y="778732"/>
                      <a:pt x="398725" y="778388"/>
                    </a:cubicBezTo>
                    <a:lnTo>
                      <a:pt x="398725" y="778388"/>
                    </a:lnTo>
                    <a:cubicBezTo>
                      <a:pt x="404220" y="778217"/>
                      <a:pt x="410058" y="772378"/>
                      <a:pt x="414694" y="770661"/>
                    </a:cubicBezTo>
                    <a:lnTo>
                      <a:pt x="414694" y="770661"/>
                    </a:lnTo>
                    <a:cubicBezTo>
                      <a:pt x="417785" y="769631"/>
                      <a:pt x="418644" y="768772"/>
                      <a:pt x="421735" y="764823"/>
                    </a:cubicBezTo>
                    <a:lnTo>
                      <a:pt x="421735" y="764823"/>
                    </a:lnTo>
                    <a:cubicBezTo>
                      <a:pt x="423795" y="762075"/>
                      <a:pt x="427229" y="761389"/>
                      <a:pt x="430320" y="761389"/>
                    </a:cubicBezTo>
                    <a:lnTo>
                      <a:pt x="430320" y="761389"/>
                    </a:lnTo>
                    <a:cubicBezTo>
                      <a:pt x="434270" y="761389"/>
                      <a:pt x="438563" y="762591"/>
                      <a:pt x="442512" y="764136"/>
                    </a:cubicBezTo>
                    <a:lnTo>
                      <a:pt x="442512" y="764136"/>
                    </a:lnTo>
                    <a:cubicBezTo>
                      <a:pt x="446805" y="765853"/>
                      <a:pt x="451098" y="768429"/>
                      <a:pt x="453845" y="770489"/>
                    </a:cubicBezTo>
                    <a:lnTo>
                      <a:pt x="453845" y="770489"/>
                    </a:lnTo>
                    <a:cubicBezTo>
                      <a:pt x="455734" y="771863"/>
                      <a:pt x="457795" y="774267"/>
                      <a:pt x="459340" y="776156"/>
                    </a:cubicBezTo>
                    <a:lnTo>
                      <a:pt x="459340" y="776156"/>
                    </a:lnTo>
                    <a:cubicBezTo>
                      <a:pt x="459684" y="776500"/>
                      <a:pt x="460027" y="776843"/>
                      <a:pt x="460199" y="777015"/>
                    </a:cubicBezTo>
                    <a:lnTo>
                      <a:pt x="460199" y="777015"/>
                    </a:lnTo>
                    <a:cubicBezTo>
                      <a:pt x="460371" y="777015"/>
                      <a:pt x="460886" y="776843"/>
                      <a:pt x="461401" y="776671"/>
                    </a:cubicBezTo>
                    <a:lnTo>
                      <a:pt x="461401" y="776671"/>
                    </a:lnTo>
                    <a:cubicBezTo>
                      <a:pt x="464492" y="775813"/>
                      <a:pt x="465179" y="775469"/>
                      <a:pt x="468270" y="774954"/>
                    </a:cubicBezTo>
                    <a:lnTo>
                      <a:pt x="468270" y="774954"/>
                    </a:lnTo>
                    <a:cubicBezTo>
                      <a:pt x="469472" y="774611"/>
                      <a:pt x="469643" y="774954"/>
                      <a:pt x="469815" y="773065"/>
                    </a:cubicBezTo>
                    <a:lnTo>
                      <a:pt x="469815" y="773065"/>
                    </a:lnTo>
                    <a:cubicBezTo>
                      <a:pt x="469815" y="772893"/>
                      <a:pt x="469815" y="772722"/>
                      <a:pt x="469815" y="772550"/>
                    </a:cubicBezTo>
                    <a:lnTo>
                      <a:pt x="469815" y="772550"/>
                    </a:lnTo>
                    <a:cubicBezTo>
                      <a:pt x="469643" y="771348"/>
                      <a:pt x="469643" y="770146"/>
                      <a:pt x="469643" y="768944"/>
                    </a:cubicBezTo>
                    <a:lnTo>
                      <a:pt x="469643" y="768944"/>
                    </a:lnTo>
                    <a:cubicBezTo>
                      <a:pt x="469643" y="765338"/>
                      <a:pt x="471704" y="760358"/>
                      <a:pt x="477886" y="760358"/>
                    </a:cubicBezTo>
                    <a:lnTo>
                      <a:pt x="477886" y="760358"/>
                    </a:lnTo>
                    <a:cubicBezTo>
                      <a:pt x="478744" y="761045"/>
                      <a:pt x="480290" y="756581"/>
                      <a:pt x="484926" y="755035"/>
                    </a:cubicBezTo>
                    <a:lnTo>
                      <a:pt x="484926" y="755035"/>
                    </a:lnTo>
                    <a:cubicBezTo>
                      <a:pt x="486815" y="755035"/>
                      <a:pt x="487845" y="756752"/>
                      <a:pt x="488189" y="757611"/>
                    </a:cubicBezTo>
                    <a:lnTo>
                      <a:pt x="488189" y="757611"/>
                    </a:lnTo>
                    <a:cubicBezTo>
                      <a:pt x="489391" y="761904"/>
                      <a:pt x="494027" y="763793"/>
                      <a:pt x="494199" y="772378"/>
                    </a:cubicBezTo>
                    <a:lnTo>
                      <a:pt x="494199" y="772378"/>
                    </a:lnTo>
                    <a:cubicBezTo>
                      <a:pt x="494199" y="772722"/>
                      <a:pt x="494199" y="773065"/>
                      <a:pt x="494199" y="773580"/>
                    </a:cubicBezTo>
                    <a:lnTo>
                      <a:pt x="494199" y="773580"/>
                    </a:lnTo>
                    <a:cubicBezTo>
                      <a:pt x="494199" y="774782"/>
                      <a:pt x="494199" y="775813"/>
                      <a:pt x="494199" y="777015"/>
                    </a:cubicBezTo>
                    <a:lnTo>
                      <a:pt x="494199" y="777015"/>
                    </a:lnTo>
                    <a:cubicBezTo>
                      <a:pt x="494027" y="783540"/>
                      <a:pt x="495744" y="785944"/>
                      <a:pt x="496431" y="785944"/>
                    </a:cubicBezTo>
                    <a:lnTo>
                      <a:pt x="496431" y="785944"/>
                    </a:lnTo>
                    <a:cubicBezTo>
                      <a:pt x="496774" y="785944"/>
                      <a:pt x="497290" y="785944"/>
                      <a:pt x="497805" y="785944"/>
                    </a:cubicBezTo>
                    <a:lnTo>
                      <a:pt x="497805" y="785944"/>
                    </a:lnTo>
                    <a:cubicBezTo>
                      <a:pt x="498835" y="785944"/>
                      <a:pt x="499865" y="785944"/>
                      <a:pt x="501411" y="786459"/>
                    </a:cubicBezTo>
                    <a:lnTo>
                      <a:pt x="501411" y="786459"/>
                    </a:lnTo>
                    <a:cubicBezTo>
                      <a:pt x="503815" y="787489"/>
                      <a:pt x="504673" y="790065"/>
                      <a:pt x="504502" y="793156"/>
                    </a:cubicBezTo>
                    <a:lnTo>
                      <a:pt x="504502" y="793156"/>
                    </a:lnTo>
                    <a:cubicBezTo>
                      <a:pt x="504502" y="794358"/>
                      <a:pt x="504330" y="795903"/>
                      <a:pt x="504158" y="797621"/>
                    </a:cubicBezTo>
                    <a:lnTo>
                      <a:pt x="504158" y="797621"/>
                    </a:lnTo>
                    <a:cubicBezTo>
                      <a:pt x="502956" y="808095"/>
                      <a:pt x="503128" y="810328"/>
                      <a:pt x="500209" y="820802"/>
                    </a:cubicBezTo>
                    <a:lnTo>
                      <a:pt x="500209" y="820802"/>
                    </a:lnTo>
                    <a:cubicBezTo>
                      <a:pt x="497976" y="825439"/>
                      <a:pt x="500896" y="830934"/>
                      <a:pt x="494542" y="833166"/>
                    </a:cubicBezTo>
                    <a:lnTo>
                      <a:pt x="494542" y="833166"/>
                    </a:lnTo>
                    <a:cubicBezTo>
                      <a:pt x="494542" y="833166"/>
                      <a:pt x="494370" y="833166"/>
                      <a:pt x="493683" y="833166"/>
                    </a:cubicBezTo>
                    <a:lnTo>
                      <a:pt x="493683" y="833166"/>
                    </a:lnTo>
                    <a:cubicBezTo>
                      <a:pt x="493512" y="833166"/>
                      <a:pt x="493340" y="833166"/>
                      <a:pt x="493168" y="833166"/>
                    </a:cubicBezTo>
                    <a:lnTo>
                      <a:pt x="493168" y="833166"/>
                    </a:lnTo>
                    <a:cubicBezTo>
                      <a:pt x="491795" y="833338"/>
                      <a:pt x="491795" y="833166"/>
                      <a:pt x="491795" y="834196"/>
                    </a:cubicBezTo>
                    <a:lnTo>
                      <a:pt x="491795" y="834196"/>
                    </a:lnTo>
                    <a:cubicBezTo>
                      <a:pt x="491795" y="834368"/>
                      <a:pt x="491795" y="834883"/>
                      <a:pt x="491966" y="835398"/>
                    </a:cubicBezTo>
                    <a:lnTo>
                      <a:pt x="491966" y="835398"/>
                    </a:lnTo>
                    <a:cubicBezTo>
                      <a:pt x="492482" y="837630"/>
                      <a:pt x="493168" y="838146"/>
                      <a:pt x="493340" y="840378"/>
                    </a:cubicBezTo>
                    <a:lnTo>
                      <a:pt x="493340" y="840378"/>
                    </a:lnTo>
                    <a:cubicBezTo>
                      <a:pt x="493168" y="842954"/>
                      <a:pt x="491451" y="843812"/>
                      <a:pt x="489562" y="844843"/>
                    </a:cubicBezTo>
                    <a:lnTo>
                      <a:pt x="489562" y="844843"/>
                    </a:lnTo>
                    <a:cubicBezTo>
                      <a:pt x="485098" y="847418"/>
                      <a:pt x="482178" y="847933"/>
                      <a:pt x="480118" y="849994"/>
                    </a:cubicBezTo>
                    <a:lnTo>
                      <a:pt x="480118" y="849994"/>
                    </a:lnTo>
                    <a:cubicBezTo>
                      <a:pt x="477370" y="852913"/>
                      <a:pt x="477714" y="852226"/>
                      <a:pt x="477199" y="855317"/>
                    </a:cubicBezTo>
                    <a:lnTo>
                      <a:pt x="477199" y="855317"/>
                    </a:lnTo>
                    <a:cubicBezTo>
                      <a:pt x="477199" y="857549"/>
                      <a:pt x="475482" y="860469"/>
                      <a:pt x="472562" y="860469"/>
                    </a:cubicBezTo>
                    <a:lnTo>
                      <a:pt x="472562" y="860469"/>
                    </a:lnTo>
                    <a:cubicBezTo>
                      <a:pt x="471532" y="860469"/>
                      <a:pt x="470502" y="860125"/>
                      <a:pt x="469300" y="859782"/>
                    </a:cubicBezTo>
                    <a:lnTo>
                      <a:pt x="469300" y="859782"/>
                    </a:lnTo>
                    <a:cubicBezTo>
                      <a:pt x="469128" y="860469"/>
                      <a:pt x="468957" y="861842"/>
                      <a:pt x="468957" y="863388"/>
                    </a:cubicBezTo>
                    <a:lnTo>
                      <a:pt x="468957" y="863388"/>
                    </a:lnTo>
                    <a:cubicBezTo>
                      <a:pt x="468785" y="867681"/>
                      <a:pt x="467926" y="873176"/>
                      <a:pt x="462775" y="874721"/>
                    </a:cubicBezTo>
                    <a:lnTo>
                      <a:pt x="462775" y="874721"/>
                    </a:lnTo>
                    <a:cubicBezTo>
                      <a:pt x="461573" y="874893"/>
                      <a:pt x="460027" y="877297"/>
                      <a:pt x="460027" y="878842"/>
                    </a:cubicBezTo>
                    <a:lnTo>
                      <a:pt x="460027" y="878842"/>
                    </a:lnTo>
                    <a:cubicBezTo>
                      <a:pt x="460027" y="879014"/>
                      <a:pt x="460027" y="879357"/>
                      <a:pt x="460199" y="879529"/>
                    </a:cubicBezTo>
                    <a:lnTo>
                      <a:pt x="460199" y="879529"/>
                    </a:lnTo>
                    <a:cubicBezTo>
                      <a:pt x="460371" y="880731"/>
                      <a:pt x="463633" y="884337"/>
                      <a:pt x="463805" y="888458"/>
                    </a:cubicBezTo>
                    <a:lnTo>
                      <a:pt x="463805" y="888458"/>
                    </a:lnTo>
                    <a:cubicBezTo>
                      <a:pt x="463805" y="889489"/>
                      <a:pt x="463462" y="890862"/>
                      <a:pt x="462603" y="892064"/>
                    </a:cubicBezTo>
                    <a:lnTo>
                      <a:pt x="462603" y="892064"/>
                    </a:lnTo>
                    <a:cubicBezTo>
                      <a:pt x="460886" y="893953"/>
                      <a:pt x="459684" y="895842"/>
                      <a:pt x="459684" y="897216"/>
                    </a:cubicBezTo>
                    <a:lnTo>
                      <a:pt x="459684" y="897216"/>
                    </a:lnTo>
                    <a:cubicBezTo>
                      <a:pt x="459684" y="897731"/>
                      <a:pt x="459855" y="898246"/>
                      <a:pt x="460199" y="899105"/>
                    </a:cubicBezTo>
                    <a:lnTo>
                      <a:pt x="460199" y="899105"/>
                    </a:lnTo>
                    <a:cubicBezTo>
                      <a:pt x="460886" y="898074"/>
                      <a:pt x="461401" y="896872"/>
                      <a:pt x="462775" y="895670"/>
                    </a:cubicBezTo>
                    <a:lnTo>
                      <a:pt x="462775" y="895670"/>
                    </a:lnTo>
                    <a:cubicBezTo>
                      <a:pt x="465179" y="893953"/>
                      <a:pt x="471704" y="889832"/>
                      <a:pt x="476512" y="889489"/>
                    </a:cubicBezTo>
                    <a:lnTo>
                      <a:pt x="476512" y="889489"/>
                    </a:lnTo>
                    <a:cubicBezTo>
                      <a:pt x="477027" y="889489"/>
                      <a:pt x="477542" y="889489"/>
                      <a:pt x="477370" y="889660"/>
                    </a:cubicBezTo>
                    <a:lnTo>
                      <a:pt x="477370" y="889660"/>
                    </a:lnTo>
                    <a:cubicBezTo>
                      <a:pt x="484067" y="889660"/>
                      <a:pt x="488017" y="892236"/>
                      <a:pt x="488017" y="896357"/>
                    </a:cubicBezTo>
                    <a:lnTo>
                      <a:pt x="488017" y="896357"/>
                    </a:lnTo>
                    <a:cubicBezTo>
                      <a:pt x="487845" y="899448"/>
                      <a:pt x="486471" y="901852"/>
                      <a:pt x="486471" y="903226"/>
                    </a:cubicBezTo>
                    <a:lnTo>
                      <a:pt x="486471" y="903226"/>
                    </a:lnTo>
                    <a:cubicBezTo>
                      <a:pt x="486471" y="903569"/>
                      <a:pt x="486471" y="903741"/>
                      <a:pt x="486643" y="903913"/>
                    </a:cubicBezTo>
                    <a:lnTo>
                      <a:pt x="486643" y="903913"/>
                    </a:lnTo>
                    <a:cubicBezTo>
                      <a:pt x="487502" y="905973"/>
                      <a:pt x="488189" y="907862"/>
                      <a:pt x="488189" y="910266"/>
                    </a:cubicBezTo>
                    <a:lnTo>
                      <a:pt x="488189" y="910266"/>
                    </a:lnTo>
                    <a:cubicBezTo>
                      <a:pt x="488189" y="912155"/>
                      <a:pt x="487845" y="914044"/>
                      <a:pt x="486987" y="916792"/>
                    </a:cubicBezTo>
                    <a:lnTo>
                      <a:pt x="486987" y="916792"/>
                    </a:lnTo>
                    <a:cubicBezTo>
                      <a:pt x="486815" y="917478"/>
                      <a:pt x="486815" y="917994"/>
                      <a:pt x="486815" y="918337"/>
                    </a:cubicBezTo>
                    <a:lnTo>
                      <a:pt x="486815" y="918337"/>
                    </a:lnTo>
                    <a:cubicBezTo>
                      <a:pt x="486643" y="919882"/>
                      <a:pt x="488017" y="920398"/>
                      <a:pt x="493168" y="921428"/>
                    </a:cubicBezTo>
                    <a:lnTo>
                      <a:pt x="493168" y="921428"/>
                    </a:lnTo>
                    <a:cubicBezTo>
                      <a:pt x="497976" y="922286"/>
                      <a:pt x="500037" y="926408"/>
                      <a:pt x="500037" y="929842"/>
                    </a:cubicBezTo>
                    <a:lnTo>
                      <a:pt x="500037" y="929842"/>
                    </a:lnTo>
                    <a:cubicBezTo>
                      <a:pt x="500037" y="931559"/>
                      <a:pt x="499522" y="933276"/>
                      <a:pt x="498835" y="934822"/>
                    </a:cubicBezTo>
                    <a:lnTo>
                      <a:pt x="498835" y="934822"/>
                    </a:lnTo>
                    <a:cubicBezTo>
                      <a:pt x="497290" y="937913"/>
                      <a:pt x="494886" y="942721"/>
                      <a:pt x="494370" y="945640"/>
                    </a:cubicBezTo>
                    <a:lnTo>
                      <a:pt x="494370" y="945640"/>
                    </a:lnTo>
                    <a:cubicBezTo>
                      <a:pt x="493855" y="947872"/>
                      <a:pt x="494714" y="951822"/>
                      <a:pt x="491279" y="955599"/>
                    </a:cubicBezTo>
                    <a:lnTo>
                      <a:pt x="491279" y="955599"/>
                    </a:lnTo>
                    <a:cubicBezTo>
                      <a:pt x="491795" y="955771"/>
                      <a:pt x="492482" y="955771"/>
                      <a:pt x="493168" y="955943"/>
                    </a:cubicBezTo>
                    <a:lnTo>
                      <a:pt x="493168" y="955943"/>
                    </a:lnTo>
                    <a:cubicBezTo>
                      <a:pt x="495916" y="956286"/>
                      <a:pt x="499522" y="956458"/>
                      <a:pt x="502098" y="956973"/>
                    </a:cubicBezTo>
                    <a:lnTo>
                      <a:pt x="502098" y="956973"/>
                    </a:lnTo>
                    <a:cubicBezTo>
                      <a:pt x="507421" y="956973"/>
                      <a:pt x="510168" y="960923"/>
                      <a:pt x="509825" y="963842"/>
                    </a:cubicBezTo>
                    <a:lnTo>
                      <a:pt x="509825" y="963842"/>
                    </a:lnTo>
                    <a:cubicBezTo>
                      <a:pt x="509825" y="964185"/>
                      <a:pt x="509825" y="964529"/>
                      <a:pt x="509825" y="964872"/>
                    </a:cubicBezTo>
                    <a:lnTo>
                      <a:pt x="509825" y="964872"/>
                    </a:lnTo>
                    <a:cubicBezTo>
                      <a:pt x="509825" y="965902"/>
                      <a:pt x="509825" y="966933"/>
                      <a:pt x="509825" y="967791"/>
                    </a:cubicBezTo>
                    <a:lnTo>
                      <a:pt x="509825" y="967791"/>
                    </a:lnTo>
                    <a:cubicBezTo>
                      <a:pt x="509825" y="969508"/>
                      <a:pt x="509997" y="970195"/>
                      <a:pt x="510512" y="970882"/>
                    </a:cubicBezTo>
                    <a:lnTo>
                      <a:pt x="510512" y="970882"/>
                    </a:lnTo>
                    <a:cubicBezTo>
                      <a:pt x="512057" y="972771"/>
                      <a:pt x="513431" y="974145"/>
                      <a:pt x="515663" y="976034"/>
                    </a:cubicBezTo>
                    <a:lnTo>
                      <a:pt x="515663" y="976034"/>
                    </a:lnTo>
                    <a:cubicBezTo>
                      <a:pt x="516694" y="976892"/>
                      <a:pt x="517552" y="977236"/>
                      <a:pt x="518067" y="977236"/>
                    </a:cubicBezTo>
                    <a:lnTo>
                      <a:pt x="518067" y="977236"/>
                    </a:lnTo>
                    <a:cubicBezTo>
                      <a:pt x="518582" y="977236"/>
                      <a:pt x="519441" y="977064"/>
                      <a:pt x="521158" y="975347"/>
                    </a:cubicBezTo>
                    <a:lnTo>
                      <a:pt x="521158" y="975347"/>
                    </a:lnTo>
                    <a:cubicBezTo>
                      <a:pt x="523562" y="972943"/>
                      <a:pt x="527512" y="969852"/>
                      <a:pt x="530431" y="967448"/>
                    </a:cubicBezTo>
                    <a:lnTo>
                      <a:pt x="530431" y="967448"/>
                    </a:lnTo>
                    <a:cubicBezTo>
                      <a:pt x="532491" y="966417"/>
                      <a:pt x="530603" y="964357"/>
                      <a:pt x="535411" y="962811"/>
                    </a:cubicBezTo>
                    <a:lnTo>
                      <a:pt x="535411" y="962811"/>
                    </a:lnTo>
                    <a:cubicBezTo>
                      <a:pt x="536269" y="962811"/>
                      <a:pt x="536784" y="962983"/>
                      <a:pt x="537299" y="963155"/>
                    </a:cubicBezTo>
                    <a:lnTo>
                      <a:pt x="537299" y="963155"/>
                    </a:lnTo>
                    <a:cubicBezTo>
                      <a:pt x="538673" y="963842"/>
                      <a:pt x="541764" y="964185"/>
                      <a:pt x="542107" y="968135"/>
                    </a:cubicBezTo>
                    <a:lnTo>
                      <a:pt x="542107" y="968135"/>
                    </a:lnTo>
                    <a:cubicBezTo>
                      <a:pt x="542107" y="969852"/>
                      <a:pt x="541249" y="971054"/>
                      <a:pt x="540047" y="972599"/>
                    </a:cubicBezTo>
                    <a:lnTo>
                      <a:pt x="540047" y="972599"/>
                    </a:lnTo>
                    <a:cubicBezTo>
                      <a:pt x="538501" y="974316"/>
                      <a:pt x="537815" y="977751"/>
                      <a:pt x="536097" y="980842"/>
                    </a:cubicBezTo>
                    <a:lnTo>
                      <a:pt x="536097" y="980842"/>
                    </a:lnTo>
                    <a:cubicBezTo>
                      <a:pt x="535754" y="981357"/>
                      <a:pt x="535582" y="981700"/>
                      <a:pt x="535582" y="981872"/>
                    </a:cubicBezTo>
                    <a:lnTo>
                      <a:pt x="535582" y="981872"/>
                    </a:lnTo>
                    <a:cubicBezTo>
                      <a:pt x="535754" y="982044"/>
                      <a:pt x="536097" y="982215"/>
                      <a:pt x="536441" y="982559"/>
                    </a:cubicBezTo>
                    <a:lnTo>
                      <a:pt x="536441" y="982559"/>
                    </a:lnTo>
                    <a:cubicBezTo>
                      <a:pt x="537986" y="983932"/>
                      <a:pt x="540905" y="985821"/>
                      <a:pt x="541249" y="985821"/>
                    </a:cubicBezTo>
                    <a:lnTo>
                      <a:pt x="541249" y="985821"/>
                    </a:lnTo>
                    <a:cubicBezTo>
                      <a:pt x="542451" y="986165"/>
                      <a:pt x="543996" y="986680"/>
                      <a:pt x="545370" y="986852"/>
                    </a:cubicBezTo>
                    <a:lnTo>
                      <a:pt x="545370" y="986852"/>
                    </a:lnTo>
                    <a:cubicBezTo>
                      <a:pt x="545713" y="986852"/>
                      <a:pt x="546057" y="986852"/>
                      <a:pt x="546057" y="986852"/>
                    </a:cubicBezTo>
                    <a:lnTo>
                      <a:pt x="546057" y="986852"/>
                    </a:lnTo>
                    <a:cubicBezTo>
                      <a:pt x="547259" y="986680"/>
                      <a:pt x="547087" y="986508"/>
                      <a:pt x="547087" y="986336"/>
                    </a:cubicBezTo>
                    <a:lnTo>
                      <a:pt x="547087" y="986336"/>
                    </a:lnTo>
                    <a:cubicBezTo>
                      <a:pt x="547087" y="986165"/>
                      <a:pt x="546915" y="985993"/>
                      <a:pt x="546915" y="985821"/>
                    </a:cubicBezTo>
                    <a:lnTo>
                      <a:pt x="546915" y="985821"/>
                    </a:lnTo>
                    <a:cubicBezTo>
                      <a:pt x="543996" y="983761"/>
                      <a:pt x="543653" y="980498"/>
                      <a:pt x="543653" y="978094"/>
                    </a:cubicBezTo>
                    <a:lnTo>
                      <a:pt x="543653" y="978094"/>
                    </a:lnTo>
                    <a:cubicBezTo>
                      <a:pt x="543653" y="977064"/>
                      <a:pt x="543825" y="976205"/>
                      <a:pt x="543825" y="975518"/>
                    </a:cubicBezTo>
                    <a:lnTo>
                      <a:pt x="543825" y="975518"/>
                    </a:lnTo>
                    <a:cubicBezTo>
                      <a:pt x="543996" y="974831"/>
                      <a:pt x="543996" y="972771"/>
                      <a:pt x="543996" y="970195"/>
                    </a:cubicBezTo>
                    <a:lnTo>
                      <a:pt x="543996" y="970195"/>
                    </a:lnTo>
                    <a:cubicBezTo>
                      <a:pt x="543996" y="967619"/>
                      <a:pt x="543996" y="964700"/>
                      <a:pt x="543825" y="962296"/>
                    </a:cubicBezTo>
                    <a:lnTo>
                      <a:pt x="543825" y="962296"/>
                    </a:lnTo>
                    <a:cubicBezTo>
                      <a:pt x="543653" y="961438"/>
                      <a:pt x="543653" y="960579"/>
                      <a:pt x="543653" y="959892"/>
                    </a:cubicBezTo>
                    <a:lnTo>
                      <a:pt x="543653" y="959892"/>
                    </a:lnTo>
                    <a:cubicBezTo>
                      <a:pt x="543653" y="955599"/>
                      <a:pt x="545027" y="952337"/>
                      <a:pt x="548289" y="948731"/>
                    </a:cubicBezTo>
                    <a:lnTo>
                      <a:pt x="548289" y="948731"/>
                    </a:lnTo>
                    <a:cubicBezTo>
                      <a:pt x="550178" y="946327"/>
                      <a:pt x="552754" y="945468"/>
                      <a:pt x="554643" y="945468"/>
                    </a:cubicBezTo>
                    <a:lnTo>
                      <a:pt x="554643" y="945468"/>
                    </a:lnTo>
                    <a:cubicBezTo>
                      <a:pt x="557562" y="945468"/>
                      <a:pt x="559623" y="946842"/>
                      <a:pt x="560138" y="947357"/>
                    </a:cubicBezTo>
                    <a:lnTo>
                      <a:pt x="560138" y="947357"/>
                    </a:lnTo>
                    <a:cubicBezTo>
                      <a:pt x="561683" y="948902"/>
                      <a:pt x="562370" y="949074"/>
                      <a:pt x="562542" y="949074"/>
                    </a:cubicBezTo>
                    <a:lnTo>
                      <a:pt x="562542" y="949074"/>
                    </a:lnTo>
                    <a:cubicBezTo>
                      <a:pt x="562542" y="949074"/>
                      <a:pt x="563400" y="948902"/>
                      <a:pt x="564946" y="947529"/>
                    </a:cubicBezTo>
                    <a:lnTo>
                      <a:pt x="564946" y="947529"/>
                    </a:lnTo>
                    <a:cubicBezTo>
                      <a:pt x="567006" y="945983"/>
                      <a:pt x="569925" y="943579"/>
                      <a:pt x="571128" y="941862"/>
                    </a:cubicBezTo>
                    <a:lnTo>
                      <a:pt x="571128" y="941862"/>
                    </a:lnTo>
                    <a:cubicBezTo>
                      <a:pt x="572329" y="939973"/>
                      <a:pt x="574218" y="938771"/>
                      <a:pt x="576279" y="938771"/>
                    </a:cubicBezTo>
                    <a:lnTo>
                      <a:pt x="576279" y="938771"/>
                    </a:lnTo>
                    <a:cubicBezTo>
                      <a:pt x="577653" y="938771"/>
                      <a:pt x="578855" y="939286"/>
                      <a:pt x="579885" y="939801"/>
                    </a:cubicBezTo>
                    <a:lnTo>
                      <a:pt x="579885" y="939801"/>
                    </a:lnTo>
                    <a:cubicBezTo>
                      <a:pt x="582289" y="941690"/>
                      <a:pt x="583663" y="943751"/>
                      <a:pt x="584178" y="944266"/>
                    </a:cubicBezTo>
                    <a:lnTo>
                      <a:pt x="584178" y="944266"/>
                    </a:lnTo>
                    <a:cubicBezTo>
                      <a:pt x="586925" y="942205"/>
                      <a:pt x="585552" y="943064"/>
                      <a:pt x="588471" y="941519"/>
                    </a:cubicBezTo>
                    <a:lnTo>
                      <a:pt x="588471" y="941519"/>
                    </a:lnTo>
                    <a:cubicBezTo>
                      <a:pt x="590016" y="940660"/>
                      <a:pt x="591390" y="939973"/>
                      <a:pt x="593107" y="939973"/>
                    </a:cubicBezTo>
                    <a:lnTo>
                      <a:pt x="593107" y="939973"/>
                    </a:lnTo>
                    <a:cubicBezTo>
                      <a:pt x="595855" y="939973"/>
                      <a:pt x="597572" y="942205"/>
                      <a:pt x="598259" y="944266"/>
                    </a:cubicBezTo>
                    <a:lnTo>
                      <a:pt x="598259" y="944266"/>
                    </a:lnTo>
                    <a:cubicBezTo>
                      <a:pt x="598430" y="944609"/>
                      <a:pt x="598602" y="945125"/>
                      <a:pt x="598602" y="945296"/>
                    </a:cubicBezTo>
                    <a:lnTo>
                      <a:pt x="598602" y="945296"/>
                    </a:lnTo>
                    <a:cubicBezTo>
                      <a:pt x="599632" y="944094"/>
                      <a:pt x="601349" y="942892"/>
                      <a:pt x="603925" y="942892"/>
                    </a:cubicBezTo>
                    <a:lnTo>
                      <a:pt x="603925" y="942892"/>
                    </a:lnTo>
                    <a:cubicBezTo>
                      <a:pt x="604440" y="942892"/>
                      <a:pt x="604784" y="942892"/>
                      <a:pt x="605299" y="943064"/>
                    </a:cubicBezTo>
                    <a:lnTo>
                      <a:pt x="605299" y="943064"/>
                    </a:lnTo>
                    <a:cubicBezTo>
                      <a:pt x="607531" y="943236"/>
                      <a:pt x="609764" y="943923"/>
                      <a:pt x="611137" y="943923"/>
                    </a:cubicBezTo>
                    <a:lnTo>
                      <a:pt x="611137" y="943923"/>
                    </a:lnTo>
                    <a:cubicBezTo>
                      <a:pt x="612339" y="943751"/>
                      <a:pt x="611996" y="943923"/>
                      <a:pt x="612168" y="943579"/>
                    </a:cubicBezTo>
                    <a:lnTo>
                      <a:pt x="612168" y="943579"/>
                    </a:lnTo>
                    <a:cubicBezTo>
                      <a:pt x="612854" y="941003"/>
                      <a:pt x="614400" y="938256"/>
                      <a:pt x="617491" y="938256"/>
                    </a:cubicBezTo>
                    <a:lnTo>
                      <a:pt x="617491" y="938256"/>
                    </a:lnTo>
                    <a:cubicBezTo>
                      <a:pt x="618521" y="938256"/>
                      <a:pt x="619551" y="938599"/>
                      <a:pt x="620410" y="938943"/>
                    </a:cubicBezTo>
                    <a:lnTo>
                      <a:pt x="620410" y="938943"/>
                    </a:lnTo>
                    <a:cubicBezTo>
                      <a:pt x="622299" y="939801"/>
                      <a:pt x="622986" y="940145"/>
                      <a:pt x="623329" y="940145"/>
                    </a:cubicBezTo>
                    <a:lnTo>
                      <a:pt x="623329" y="940145"/>
                    </a:lnTo>
                    <a:cubicBezTo>
                      <a:pt x="623673" y="940145"/>
                      <a:pt x="624531" y="939973"/>
                      <a:pt x="626248" y="939115"/>
                    </a:cubicBezTo>
                    <a:lnTo>
                      <a:pt x="626248" y="939115"/>
                    </a:lnTo>
                    <a:cubicBezTo>
                      <a:pt x="630026" y="936882"/>
                      <a:pt x="630885" y="935165"/>
                      <a:pt x="632087" y="931216"/>
                    </a:cubicBezTo>
                    <a:lnTo>
                      <a:pt x="632087" y="931216"/>
                    </a:lnTo>
                    <a:cubicBezTo>
                      <a:pt x="633460" y="925721"/>
                      <a:pt x="637753" y="924862"/>
                      <a:pt x="641359" y="923317"/>
                    </a:cubicBezTo>
                    <a:lnTo>
                      <a:pt x="641359" y="923317"/>
                    </a:lnTo>
                    <a:cubicBezTo>
                      <a:pt x="643248" y="922458"/>
                      <a:pt x="644794" y="921771"/>
                      <a:pt x="646511" y="921771"/>
                    </a:cubicBezTo>
                    <a:lnTo>
                      <a:pt x="646511" y="921771"/>
                    </a:lnTo>
                    <a:cubicBezTo>
                      <a:pt x="649258" y="921771"/>
                      <a:pt x="650975" y="923660"/>
                      <a:pt x="652349" y="925721"/>
                    </a:cubicBezTo>
                    <a:lnTo>
                      <a:pt x="652349" y="925721"/>
                    </a:lnTo>
                    <a:cubicBezTo>
                      <a:pt x="654410" y="928983"/>
                      <a:pt x="656985" y="931044"/>
                      <a:pt x="661278" y="934650"/>
                    </a:cubicBezTo>
                    <a:lnTo>
                      <a:pt x="661278" y="934650"/>
                    </a:lnTo>
                    <a:cubicBezTo>
                      <a:pt x="664541" y="937397"/>
                      <a:pt x="670894" y="937741"/>
                      <a:pt x="675702" y="938084"/>
                    </a:cubicBezTo>
                    <a:lnTo>
                      <a:pt x="675702" y="938084"/>
                    </a:lnTo>
                    <a:cubicBezTo>
                      <a:pt x="678965" y="938084"/>
                      <a:pt x="681541" y="941003"/>
                      <a:pt x="681369" y="943923"/>
                    </a:cubicBezTo>
                    <a:lnTo>
                      <a:pt x="681369" y="943923"/>
                    </a:lnTo>
                    <a:cubicBezTo>
                      <a:pt x="681369" y="946498"/>
                      <a:pt x="679995" y="948902"/>
                      <a:pt x="677763" y="950791"/>
                    </a:cubicBezTo>
                    <a:lnTo>
                      <a:pt x="677763" y="950791"/>
                    </a:lnTo>
                    <a:cubicBezTo>
                      <a:pt x="676561" y="951822"/>
                      <a:pt x="676561" y="951993"/>
                      <a:pt x="676561" y="952680"/>
                    </a:cubicBezTo>
                    <a:lnTo>
                      <a:pt x="676561" y="952680"/>
                    </a:lnTo>
                    <a:cubicBezTo>
                      <a:pt x="676561" y="953539"/>
                      <a:pt x="677248" y="955428"/>
                      <a:pt x="677935" y="958003"/>
                    </a:cubicBezTo>
                    <a:lnTo>
                      <a:pt x="677935" y="958003"/>
                    </a:lnTo>
                    <a:cubicBezTo>
                      <a:pt x="679137" y="962296"/>
                      <a:pt x="680682" y="966933"/>
                      <a:pt x="681541" y="970195"/>
                    </a:cubicBezTo>
                    <a:lnTo>
                      <a:pt x="681541" y="970195"/>
                    </a:lnTo>
                    <a:cubicBezTo>
                      <a:pt x="681713" y="970195"/>
                      <a:pt x="681541" y="970367"/>
                      <a:pt x="682399" y="970710"/>
                    </a:cubicBezTo>
                    <a:lnTo>
                      <a:pt x="682399" y="970710"/>
                    </a:lnTo>
                    <a:cubicBezTo>
                      <a:pt x="683258" y="971225"/>
                      <a:pt x="684632" y="971741"/>
                      <a:pt x="686177" y="972084"/>
                    </a:cubicBezTo>
                    <a:lnTo>
                      <a:pt x="686177" y="972084"/>
                    </a:lnTo>
                    <a:cubicBezTo>
                      <a:pt x="689096" y="972943"/>
                      <a:pt x="692874" y="973458"/>
                      <a:pt x="694935" y="973458"/>
                    </a:cubicBezTo>
                    <a:lnTo>
                      <a:pt x="694935" y="973458"/>
                    </a:lnTo>
                    <a:cubicBezTo>
                      <a:pt x="696137" y="973458"/>
                      <a:pt x="697167" y="973458"/>
                      <a:pt x="698026" y="973458"/>
                    </a:cubicBezTo>
                    <a:lnTo>
                      <a:pt x="698026" y="973458"/>
                    </a:lnTo>
                    <a:cubicBezTo>
                      <a:pt x="701631" y="973973"/>
                      <a:pt x="705581" y="977579"/>
                      <a:pt x="708672" y="979811"/>
                    </a:cubicBezTo>
                    <a:lnTo>
                      <a:pt x="708672" y="979811"/>
                    </a:lnTo>
                    <a:lnTo>
                      <a:pt x="707127" y="981700"/>
                    </a:lnTo>
                    <a:lnTo>
                      <a:pt x="705581" y="983589"/>
                    </a:lnTo>
                    <a:cubicBezTo>
                      <a:pt x="703177" y="981357"/>
                      <a:pt x="697854" y="978094"/>
                      <a:pt x="697682" y="978266"/>
                    </a:cubicBezTo>
                    <a:lnTo>
                      <a:pt x="697682" y="978266"/>
                    </a:lnTo>
                    <a:cubicBezTo>
                      <a:pt x="696823" y="978266"/>
                      <a:pt x="695965" y="978266"/>
                      <a:pt x="694763" y="978266"/>
                    </a:cubicBezTo>
                    <a:lnTo>
                      <a:pt x="694763" y="978266"/>
                    </a:lnTo>
                    <a:cubicBezTo>
                      <a:pt x="689440" y="977751"/>
                      <a:pt x="679480" y="977579"/>
                      <a:pt x="676733" y="971397"/>
                    </a:cubicBezTo>
                    <a:lnTo>
                      <a:pt x="676733" y="971397"/>
                    </a:lnTo>
                    <a:cubicBezTo>
                      <a:pt x="676046" y="968306"/>
                      <a:pt x="674329" y="963670"/>
                      <a:pt x="673127" y="959205"/>
                    </a:cubicBezTo>
                    <a:lnTo>
                      <a:pt x="673127" y="959205"/>
                    </a:lnTo>
                    <a:cubicBezTo>
                      <a:pt x="672612" y="956973"/>
                      <a:pt x="671581" y="955084"/>
                      <a:pt x="671581" y="952680"/>
                    </a:cubicBezTo>
                    <a:lnTo>
                      <a:pt x="671581" y="952680"/>
                    </a:lnTo>
                    <a:cubicBezTo>
                      <a:pt x="671581" y="950620"/>
                      <a:pt x="672612" y="948216"/>
                      <a:pt x="674672" y="946842"/>
                    </a:cubicBezTo>
                    <a:lnTo>
                      <a:pt x="674672" y="946842"/>
                    </a:lnTo>
                    <a:cubicBezTo>
                      <a:pt x="675874" y="945983"/>
                      <a:pt x="676389" y="944438"/>
                      <a:pt x="676389" y="943923"/>
                    </a:cubicBezTo>
                    <a:lnTo>
                      <a:pt x="676389" y="943923"/>
                    </a:lnTo>
                    <a:cubicBezTo>
                      <a:pt x="676218" y="943236"/>
                      <a:pt x="676561" y="943236"/>
                      <a:pt x="675187" y="942892"/>
                    </a:cubicBezTo>
                    <a:lnTo>
                      <a:pt x="675187" y="942892"/>
                    </a:lnTo>
                    <a:cubicBezTo>
                      <a:pt x="670723" y="942377"/>
                      <a:pt x="663511" y="942721"/>
                      <a:pt x="658016" y="938428"/>
                    </a:cubicBezTo>
                    <a:lnTo>
                      <a:pt x="658016" y="938428"/>
                    </a:lnTo>
                    <a:cubicBezTo>
                      <a:pt x="653723" y="934822"/>
                      <a:pt x="650632" y="932418"/>
                      <a:pt x="648056" y="928468"/>
                    </a:cubicBezTo>
                    <a:lnTo>
                      <a:pt x="648056" y="928468"/>
                    </a:lnTo>
                    <a:cubicBezTo>
                      <a:pt x="646682" y="926408"/>
                      <a:pt x="646511" y="926579"/>
                      <a:pt x="646339" y="926579"/>
                    </a:cubicBezTo>
                    <a:lnTo>
                      <a:pt x="646339" y="926579"/>
                    </a:lnTo>
                    <a:cubicBezTo>
                      <a:pt x="646167" y="926579"/>
                      <a:pt x="644965" y="926923"/>
                      <a:pt x="643248" y="927781"/>
                    </a:cubicBezTo>
                    <a:lnTo>
                      <a:pt x="643248" y="927781"/>
                    </a:lnTo>
                    <a:cubicBezTo>
                      <a:pt x="638269" y="930185"/>
                      <a:pt x="637582" y="929327"/>
                      <a:pt x="636723" y="932589"/>
                    </a:cubicBezTo>
                    <a:lnTo>
                      <a:pt x="636723" y="932589"/>
                    </a:lnTo>
                    <a:cubicBezTo>
                      <a:pt x="635521" y="937054"/>
                      <a:pt x="633289" y="941003"/>
                      <a:pt x="628481" y="943579"/>
                    </a:cubicBezTo>
                    <a:lnTo>
                      <a:pt x="628481" y="943579"/>
                    </a:lnTo>
                    <a:cubicBezTo>
                      <a:pt x="626420" y="944609"/>
                      <a:pt x="624874" y="945125"/>
                      <a:pt x="623329" y="945125"/>
                    </a:cubicBezTo>
                    <a:lnTo>
                      <a:pt x="623329" y="945125"/>
                    </a:lnTo>
                    <a:cubicBezTo>
                      <a:pt x="621097" y="945125"/>
                      <a:pt x="619723" y="944094"/>
                      <a:pt x="618521" y="943579"/>
                    </a:cubicBezTo>
                    <a:lnTo>
                      <a:pt x="618521" y="943579"/>
                    </a:lnTo>
                    <a:cubicBezTo>
                      <a:pt x="618006" y="943407"/>
                      <a:pt x="617662" y="943236"/>
                      <a:pt x="617491" y="943236"/>
                    </a:cubicBezTo>
                    <a:lnTo>
                      <a:pt x="617491" y="943236"/>
                    </a:lnTo>
                    <a:cubicBezTo>
                      <a:pt x="617319" y="943407"/>
                      <a:pt x="616976" y="944094"/>
                      <a:pt x="616632" y="945296"/>
                    </a:cubicBezTo>
                    <a:lnTo>
                      <a:pt x="616632" y="945296"/>
                    </a:lnTo>
                    <a:cubicBezTo>
                      <a:pt x="615774" y="948044"/>
                      <a:pt x="612854" y="949246"/>
                      <a:pt x="610965" y="949074"/>
                    </a:cubicBezTo>
                    <a:lnTo>
                      <a:pt x="610965" y="949074"/>
                    </a:lnTo>
                    <a:cubicBezTo>
                      <a:pt x="608561" y="949074"/>
                      <a:pt x="606157" y="948216"/>
                      <a:pt x="604612" y="948216"/>
                    </a:cubicBezTo>
                    <a:lnTo>
                      <a:pt x="604612" y="948216"/>
                    </a:lnTo>
                    <a:cubicBezTo>
                      <a:pt x="604269" y="948216"/>
                      <a:pt x="603925" y="948216"/>
                      <a:pt x="603753" y="948216"/>
                    </a:cubicBezTo>
                    <a:lnTo>
                      <a:pt x="603753" y="948216"/>
                    </a:lnTo>
                    <a:cubicBezTo>
                      <a:pt x="602036" y="948387"/>
                      <a:pt x="602552" y="948387"/>
                      <a:pt x="601178" y="950104"/>
                    </a:cubicBezTo>
                    <a:lnTo>
                      <a:pt x="601178" y="950104"/>
                    </a:lnTo>
                    <a:cubicBezTo>
                      <a:pt x="600663" y="950791"/>
                      <a:pt x="599632" y="951650"/>
                      <a:pt x="598259" y="951650"/>
                    </a:cubicBezTo>
                    <a:lnTo>
                      <a:pt x="598259" y="951650"/>
                    </a:lnTo>
                    <a:cubicBezTo>
                      <a:pt x="594481" y="950963"/>
                      <a:pt x="594481" y="948559"/>
                      <a:pt x="593451" y="946327"/>
                    </a:cubicBezTo>
                    <a:lnTo>
                      <a:pt x="593451" y="946327"/>
                    </a:lnTo>
                    <a:cubicBezTo>
                      <a:pt x="592935" y="945125"/>
                      <a:pt x="592764" y="945125"/>
                      <a:pt x="592764" y="945125"/>
                    </a:cubicBezTo>
                    <a:lnTo>
                      <a:pt x="592764" y="945125"/>
                    </a:lnTo>
                    <a:cubicBezTo>
                      <a:pt x="592592" y="945125"/>
                      <a:pt x="591733" y="945296"/>
                      <a:pt x="590531" y="945983"/>
                    </a:cubicBezTo>
                    <a:lnTo>
                      <a:pt x="590531" y="945983"/>
                    </a:lnTo>
                    <a:cubicBezTo>
                      <a:pt x="586582" y="948216"/>
                      <a:pt x="590360" y="945811"/>
                      <a:pt x="585208" y="949246"/>
                    </a:cubicBezTo>
                    <a:lnTo>
                      <a:pt x="585208" y="949246"/>
                    </a:lnTo>
                    <a:cubicBezTo>
                      <a:pt x="584865" y="949418"/>
                      <a:pt x="584349" y="949418"/>
                      <a:pt x="584006" y="949418"/>
                    </a:cubicBezTo>
                    <a:lnTo>
                      <a:pt x="584006" y="949418"/>
                    </a:lnTo>
                    <a:cubicBezTo>
                      <a:pt x="579026" y="948902"/>
                      <a:pt x="577824" y="944266"/>
                      <a:pt x="577137" y="944438"/>
                    </a:cubicBezTo>
                    <a:lnTo>
                      <a:pt x="577137" y="944438"/>
                    </a:lnTo>
                    <a:cubicBezTo>
                      <a:pt x="576622" y="944094"/>
                      <a:pt x="576107" y="944094"/>
                      <a:pt x="575936" y="944094"/>
                    </a:cubicBezTo>
                    <a:lnTo>
                      <a:pt x="575936" y="944094"/>
                    </a:lnTo>
                    <a:cubicBezTo>
                      <a:pt x="575592" y="944094"/>
                      <a:pt x="575592" y="944094"/>
                      <a:pt x="574733" y="944953"/>
                    </a:cubicBezTo>
                    <a:lnTo>
                      <a:pt x="574733" y="944953"/>
                    </a:lnTo>
                    <a:cubicBezTo>
                      <a:pt x="572845" y="947700"/>
                      <a:pt x="569754" y="950104"/>
                      <a:pt x="567521" y="951822"/>
                    </a:cubicBezTo>
                    <a:lnTo>
                      <a:pt x="567521" y="951822"/>
                    </a:lnTo>
                    <a:cubicBezTo>
                      <a:pt x="565804" y="953024"/>
                      <a:pt x="564431" y="954226"/>
                      <a:pt x="562198" y="954226"/>
                    </a:cubicBezTo>
                    <a:lnTo>
                      <a:pt x="562198" y="954226"/>
                    </a:lnTo>
                    <a:cubicBezTo>
                      <a:pt x="559794" y="954226"/>
                      <a:pt x="558249" y="952852"/>
                      <a:pt x="556875" y="951478"/>
                    </a:cubicBezTo>
                    <a:lnTo>
                      <a:pt x="556875" y="951478"/>
                    </a:lnTo>
                    <a:cubicBezTo>
                      <a:pt x="556875" y="951478"/>
                      <a:pt x="556532" y="951306"/>
                      <a:pt x="556016" y="951135"/>
                    </a:cubicBezTo>
                    <a:lnTo>
                      <a:pt x="556016" y="951135"/>
                    </a:lnTo>
                    <a:cubicBezTo>
                      <a:pt x="555673" y="950963"/>
                      <a:pt x="554986" y="950791"/>
                      <a:pt x="554471" y="950791"/>
                    </a:cubicBezTo>
                    <a:lnTo>
                      <a:pt x="554471" y="950791"/>
                    </a:lnTo>
                    <a:cubicBezTo>
                      <a:pt x="553612" y="950791"/>
                      <a:pt x="552926" y="950963"/>
                      <a:pt x="551895" y="952165"/>
                    </a:cubicBezTo>
                    <a:lnTo>
                      <a:pt x="551895" y="952165"/>
                    </a:lnTo>
                    <a:cubicBezTo>
                      <a:pt x="548976" y="955771"/>
                      <a:pt x="548461" y="956973"/>
                      <a:pt x="548461" y="960236"/>
                    </a:cubicBezTo>
                    <a:lnTo>
                      <a:pt x="548461" y="960236"/>
                    </a:lnTo>
                    <a:cubicBezTo>
                      <a:pt x="548461" y="960923"/>
                      <a:pt x="548461" y="961438"/>
                      <a:pt x="548633" y="962125"/>
                    </a:cubicBezTo>
                    <a:lnTo>
                      <a:pt x="548633" y="962125"/>
                    </a:lnTo>
                    <a:cubicBezTo>
                      <a:pt x="548804" y="964700"/>
                      <a:pt x="548976" y="967791"/>
                      <a:pt x="548976" y="970367"/>
                    </a:cubicBezTo>
                    <a:lnTo>
                      <a:pt x="548976" y="970367"/>
                    </a:lnTo>
                    <a:cubicBezTo>
                      <a:pt x="548976" y="972943"/>
                      <a:pt x="548976" y="975175"/>
                      <a:pt x="548633" y="976549"/>
                    </a:cubicBezTo>
                    <a:lnTo>
                      <a:pt x="548633" y="976549"/>
                    </a:lnTo>
                    <a:cubicBezTo>
                      <a:pt x="548633" y="976892"/>
                      <a:pt x="548461" y="977579"/>
                      <a:pt x="548461" y="978266"/>
                    </a:cubicBezTo>
                    <a:lnTo>
                      <a:pt x="548461" y="978266"/>
                    </a:lnTo>
                    <a:cubicBezTo>
                      <a:pt x="548461" y="979983"/>
                      <a:pt x="549148" y="981700"/>
                      <a:pt x="549663" y="981872"/>
                    </a:cubicBezTo>
                    <a:lnTo>
                      <a:pt x="549663" y="981872"/>
                    </a:lnTo>
                    <a:cubicBezTo>
                      <a:pt x="551208" y="982902"/>
                      <a:pt x="552067" y="984619"/>
                      <a:pt x="552067" y="986336"/>
                    </a:cubicBezTo>
                    <a:lnTo>
                      <a:pt x="552067" y="986336"/>
                    </a:lnTo>
                    <a:cubicBezTo>
                      <a:pt x="552067" y="989084"/>
                      <a:pt x="549663" y="991831"/>
                      <a:pt x="546057" y="991831"/>
                    </a:cubicBezTo>
                    <a:lnTo>
                      <a:pt x="546057" y="991831"/>
                    </a:lnTo>
                    <a:cubicBezTo>
                      <a:pt x="546057" y="991831"/>
                      <a:pt x="545713" y="991831"/>
                      <a:pt x="545370" y="991831"/>
                    </a:cubicBezTo>
                    <a:lnTo>
                      <a:pt x="545370" y="991831"/>
                    </a:lnTo>
                    <a:cubicBezTo>
                      <a:pt x="543138" y="991660"/>
                      <a:pt x="541249" y="991145"/>
                      <a:pt x="539703" y="990629"/>
                    </a:cubicBezTo>
                    <a:lnTo>
                      <a:pt x="539703" y="990629"/>
                    </a:lnTo>
                    <a:cubicBezTo>
                      <a:pt x="537815" y="989771"/>
                      <a:pt x="535411" y="988054"/>
                      <a:pt x="533522" y="986508"/>
                    </a:cubicBezTo>
                    <a:lnTo>
                      <a:pt x="533522" y="986508"/>
                    </a:lnTo>
                    <a:cubicBezTo>
                      <a:pt x="532320" y="985478"/>
                      <a:pt x="530946" y="984791"/>
                      <a:pt x="530774" y="982387"/>
                    </a:cubicBezTo>
                    <a:lnTo>
                      <a:pt x="530774" y="982387"/>
                    </a:lnTo>
                    <a:cubicBezTo>
                      <a:pt x="530774" y="980842"/>
                      <a:pt x="531461" y="979983"/>
                      <a:pt x="532148" y="978781"/>
                    </a:cubicBezTo>
                    <a:lnTo>
                      <a:pt x="532148" y="978781"/>
                    </a:lnTo>
                    <a:cubicBezTo>
                      <a:pt x="533350" y="976892"/>
                      <a:pt x="533865" y="972943"/>
                      <a:pt x="536612" y="969680"/>
                    </a:cubicBezTo>
                    <a:lnTo>
                      <a:pt x="536612" y="969680"/>
                    </a:lnTo>
                    <a:cubicBezTo>
                      <a:pt x="536956" y="969165"/>
                      <a:pt x="537299" y="968821"/>
                      <a:pt x="537299" y="968650"/>
                    </a:cubicBezTo>
                    <a:lnTo>
                      <a:pt x="537299" y="968650"/>
                    </a:lnTo>
                    <a:cubicBezTo>
                      <a:pt x="537128" y="968478"/>
                      <a:pt x="536612" y="968306"/>
                      <a:pt x="536269" y="968135"/>
                    </a:cubicBezTo>
                    <a:lnTo>
                      <a:pt x="536269" y="968135"/>
                    </a:lnTo>
                    <a:cubicBezTo>
                      <a:pt x="535754" y="968993"/>
                      <a:pt x="535067" y="970195"/>
                      <a:pt x="533693" y="971397"/>
                    </a:cubicBezTo>
                    <a:lnTo>
                      <a:pt x="533693" y="971397"/>
                    </a:lnTo>
                    <a:cubicBezTo>
                      <a:pt x="530774" y="973629"/>
                      <a:pt x="526825" y="976892"/>
                      <a:pt x="524764" y="978953"/>
                    </a:cubicBezTo>
                    <a:lnTo>
                      <a:pt x="524764" y="978953"/>
                    </a:lnTo>
                    <a:cubicBezTo>
                      <a:pt x="522703" y="981185"/>
                      <a:pt x="520471" y="982215"/>
                      <a:pt x="518239" y="982215"/>
                    </a:cubicBezTo>
                    <a:lnTo>
                      <a:pt x="518239" y="982215"/>
                    </a:lnTo>
                    <a:cubicBezTo>
                      <a:pt x="515835" y="982215"/>
                      <a:pt x="514118" y="980842"/>
                      <a:pt x="512744" y="979811"/>
                    </a:cubicBezTo>
                    <a:lnTo>
                      <a:pt x="512744" y="979811"/>
                    </a:lnTo>
                    <a:cubicBezTo>
                      <a:pt x="510340" y="977751"/>
                      <a:pt x="508623" y="976034"/>
                      <a:pt x="506906" y="973973"/>
                    </a:cubicBezTo>
                    <a:lnTo>
                      <a:pt x="506906" y="973973"/>
                    </a:lnTo>
                    <a:cubicBezTo>
                      <a:pt x="505360" y="972084"/>
                      <a:pt x="505189" y="969852"/>
                      <a:pt x="505189" y="967791"/>
                    </a:cubicBezTo>
                    <a:lnTo>
                      <a:pt x="505189" y="967791"/>
                    </a:lnTo>
                    <a:cubicBezTo>
                      <a:pt x="505189" y="966761"/>
                      <a:pt x="505189" y="965731"/>
                      <a:pt x="505189" y="964872"/>
                    </a:cubicBezTo>
                    <a:lnTo>
                      <a:pt x="505189" y="964872"/>
                    </a:lnTo>
                    <a:cubicBezTo>
                      <a:pt x="505189" y="964529"/>
                      <a:pt x="505189" y="964185"/>
                      <a:pt x="505189" y="963842"/>
                    </a:cubicBezTo>
                    <a:lnTo>
                      <a:pt x="505189" y="963842"/>
                    </a:lnTo>
                    <a:cubicBezTo>
                      <a:pt x="505189" y="962640"/>
                      <a:pt x="505017" y="962640"/>
                      <a:pt x="505017" y="962640"/>
                    </a:cubicBezTo>
                    <a:lnTo>
                      <a:pt x="505017" y="962640"/>
                    </a:lnTo>
                    <a:cubicBezTo>
                      <a:pt x="505017" y="962640"/>
                      <a:pt x="504158" y="962125"/>
                      <a:pt x="501754" y="961781"/>
                    </a:cubicBezTo>
                    <a:lnTo>
                      <a:pt x="501754" y="961781"/>
                    </a:lnTo>
                    <a:cubicBezTo>
                      <a:pt x="496774" y="960064"/>
                      <a:pt x="488360" y="963327"/>
                      <a:pt x="485441" y="956286"/>
                    </a:cubicBezTo>
                    <a:lnTo>
                      <a:pt x="485441" y="956286"/>
                    </a:lnTo>
                    <a:cubicBezTo>
                      <a:pt x="485441" y="954741"/>
                      <a:pt x="486300" y="953882"/>
                      <a:pt x="486987" y="953195"/>
                    </a:cubicBezTo>
                    <a:lnTo>
                      <a:pt x="486987" y="953195"/>
                    </a:lnTo>
                    <a:cubicBezTo>
                      <a:pt x="490078" y="950276"/>
                      <a:pt x="488875" y="949246"/>
                      <a:pt x="489734" y="944609"/>
                    </a:cubicBezTo>
                    <a:lnTo>
                      <a:pt x="489734" y="944609"/>
                    </a:lnTo>
                    <a:cubicBezTo>
                      <a:pt x="490593" y="940660"/>
                      <a:pt x="493168" y="935852"/>
                      <a:pt x="494714" y="932589"/>
                    </a:cubicBezTo>
                    <a:lnTo>
                      <a:pt x="494714" y="932589"/>
                    </a:lnTo>
                    <a:cubicBezTo>
                      <a:pt x="495057" y="931903"/>
                      <a:pt x="495401" y="930700"/>
                      <a:pt x="495401" y="929842"/>
                    </a:cubicBezTo>
                    <a:lnTo>
                      <a:pt x="495401" y="929842"/>
                    </a:lnTo>
                    <a:cubicBezTo>
                      <a:pt x="495229" y="927953"/>
                      <a:pt x="494886" y="926923"/>
                      <a:pt x="492482" y="926236"/>
                    </a:cubicBezTo>
                    <a:lnTo>
                      <a:pt x="492482" y="926236"/>
                    </a:lnTo>
                    <a:cubicBezTo>
                      <a:pt x="488360" y="925377"/>
                      <a:pt x="482522" y="924347"/>
                      <a:pt x="482350" y="918337"/>
                    </a:cubicBezTo>
                    <a:lnTo>
                      <a:pt x="482350" y="918337"/>
                    </a:lnTo>
                    <a:cubicBezTo>
                      <a:pt x="482350" y="917478"/>
                      <a:pt x="482522" y="916276"/>
                      <a:pt x="482865" y="915418"/>
                    </a:cubicBezTo>
                    <a:lnTo>
                      <a:pt x="482865" y="915418"/>
                    </a:lnTo>
                    <a:cubicBezTo>
                      <a:pt x="483552" y="912842"/>
                      <a:pt x="483724" y="911297"/>
                      <a:pt x="483724" y="910095"/>
                    </a:cubicBezTo>
                    <a:lnTo>
                      <a:pt x="483724" y="910095"/>
                    </a:lnTo>
                    <a:cubicBezTo>
                      <a:pt x="483724" y="908721"/>
                      <a:pt x="483381" y="907691"/>
                      <a:pt x="482522" y="905630"/>
                    </a:cubicBezTo>
                    <a:lnTo>
                      <a:pt x="482522" y="905630"/>
                    </a:lnTo>
                    <a:cubicBezTo>
                      <a:pt x="482178" y="904771"/>
                      <a:pt x="482007" y="903913"/>
                      <a:pt x="482007" y="903226"/>
                    </a:cubicBezTo>
                    <a:lnTo>
                      <a:pt x="482007" y="903226"/>
                    </a:lnTo>
                    <a:cubicBezTo>
                      <a:pt x="482178" y="899963"/>
                      <a:pt x="483552" y="897388"/>
                      <a:pt x="483552" y="896357"/>
                    </a:cubicBezTo>
                    <a:lnTo>
                      <a:pt x="483552" y="896357"/>
                    </a:lnTo>
                    <a:cubicBezTo>
                      <a:pt x="483552" y="896014"/>
                      <a:pt x="483552" y="895155"/>
                      <a:pt x="476855" y="894468"/>
                    </a:cubicBezTo>
                    <a:lnTo>
                      <a:pt x="476855" y="894468"/>
                    </a:lnTo>
                    <a:cubicBezTo>
                      <a:pt x="475138" y="894297"/>
                      <a:pt x="467239" y="898418"/>
                      <a:pt x="466037" y="899620"/>
                    </a:cubicBezTo>
                    <a:lnTo>
                      <a:pt x="466037" y="899620"/>
                    </a:lnTo>
                    <a:cubicBezTo>
                      <a:pt x="465179" y="899620"/>
                      <a:pt x="465179" y="903741"/>
                      <a:pt x="460542" y="904771"/>
                    </a:cubicBezTo>
                    <a:lnTo>
                      <a:pt x="460542" y="904771"/>
                    </a:lnTo>
                    <a:cubicBezTo>
                      <a:pt x="458482" y="904771"/>
                      <a:pt x="457451" y="903398"/>
                      <a:pt x="456593" y="902024"/>
                    </a:cubicBezTo>
                    <a:lnTo>
                      <a:pt x="456593" y="902024"/>
                    </a:lnTo>
                    <a:cubicBezTo>
                      <a:pt x="455562" y="900478"/>
                      <a:pt x="455047" y="898761"/>
                      <a:pt x="455047" y="897216"/>
                    </a:cubicBezTo>
                    <a:lnTo>
                      <a:pt x="455047" y="897216"/>
                    </a:lnTo>
                    <a:cubicBezTo>
                      <a:pt x="455047" y="893266"/>
                      <a:pt x="457623" y="890862"/>
                      <a:pt x="459169" y="888974"/>
                    </a:cubicBezTo>
                    <a:lnTo>
                      <a:pt x="459169" y="888974"/>
                    </a:lnTo>
                    <a:cubicBezTo>
                      <a:pt x="459169" y="888802"/>
                      <a:pt x="459169" y="888974"/>
                      <a:pt x="459340" y="888630"/>
                    </a:cubicBezTo>
                    <a:lnTo>
                      <a:pt x="459340" y="888630"/>
                    </a:lnTo>
                    <a:cubicBezTo>
                      <a:pt x="459512" y="887428"/>
                      <a:pt x="456936" y="883994"/>
                      <a:pt x="456078" y="881075"/>
                    </a:cubicBezTo>
                    <a:lnTo>
                      <a:pt x="456078" y="881075"/>
                    </a:lnTo>
                    <a:cubicBezTo>
                      <a:pt x="455906" y="880388"/>
                      <a:pt x="455734" y="879701"/>
                      <a:pt x="455734" y="879014"/>
                    </a:cubicBezTo>
                    <a:lnTo>
                      <a:pt x="455734" y="879014"/>
                    </a:lnTo>
                    <a:cubicBezTo>
                      <a:pt x="455906" y="875408"/>
                      <a:pt x="457967" y="871287"/>
                      <a:pt x="462088" y="870085"/>
                    </a:cubicBezTo>
                    <a:lnTo>
                      <a:pt x="462088" y="870085"/>
                    </a:lnTo>
                    <a:cubicBezTo>
                      <a:pt x="463118" y="870085"/>
                      <a:pt x="464664" y="866994"/>
                      <a:pt x="464664" y="863388"/>
                    </a:cubicBezTo>
                    <a:lnTo>
                      <a:pt x="464664" y="863388"/>
                    </a:lnTo>
                    <a:cubicBezTo>
                      <a:pt x="464835" y="860297"/>
                      <a:pt x="464148" y="855489"/>
                      <a:pt x="469472" y="854802"/>
                    </a:cubicBezTo>
                    <a:lnTo>
                      <a:pt x="469472" y="854802"/>
                    </a:lnTo>
                    <a:cubicBezTo>
                      <a:pt x="470158" y="854802"/>
                      <a:pt x="470845" y="854974"/>
                      <a:pt x="471532" y="855145"/>
                    </a:cubicBezTo>
                    <a:lnTo>
                      <a:pt x="471532" y="855145"/>
                    </a:lnTo>
                    <a:cubicBezTo>
                      <a:pt x="472047" y="855317"/>
                      <a:pt x="472562" y="855489"/>
                      <a:pt x="472906" y="855489"/>
                    </a:cubicBezTo>
                    <a:lnTo>
                      <a:pt x="472906" y="855489"/>
                    </a:lnTo>
                    <a:cubicBezTo>
                      <a:pt x="472906" y="855317"/>
                      <a:pt x="473078" y="855145"/>
                      <a:pt x="473078" y="854630"/>
                    </a:cubicBezTo>
                    <a:lnTo>
                      <a:pt x="473078" y="854630"/>
                    </a:lnTo>
                    <a:cubicBezTo>
                      <a:pt x="473249" y="851368"/>
                      <a:pt x="474451" y="849135"/>
                      <a:pt x="477370" y="846560"/>
                    </a:cubicBezTo>
                    <a:lnTo>
                      <a:pt x="477370" y="846560"/>
                    </a:lnTo>
                    <a:cubicBezTo>
                      <a:pt x="480977" y="843125"/>
                      <a:pt x="484239" y="842782"/>
                      <a:pt x="487674" y="840721"/>
                    </a:cubicBezTo>
                    <a:lnTo>
                      <a:pt x="487674" y="840721"/>
                    </a:lnTo>
                    <a:cubicBezTo>
                      <a:pt x="488189" y="840378"/>
                      <a:pt x="488532" y="840206"/>
                      <a:pt x="488875" y="840034"/>
                    </a:cubicBezTo>
                    <a:lnTo>
                      <a:pt x="488875" y="840034"/>
                    </a:lnTo>
                    <a:cubicBezTo>
                      <a:pt x="488704" y="839519"/>
                      <a:pt x="488189" y="838489"/>
                      <a:pt x="487845" y="836772"/>
                    </a:cubicBezTo>
                    <a:lnTo>
                      <a:pt x="487845" y="836772"/>
                    </a:lnTo>
                    <a:cubicBezTo>
                      <a:pt x="487674" y="835913"/>
                      <a:pt x="487502" y="835226"/>
                      <a:pt x="487502" y="834368"/>
                    </a:cubicBezTo>
                    <a:lnTo>
                      <a:pt x="487502" y="834368"/>
                    </a:lnTo>
                    <a:cubicBezTo>
                      <a:pt x="487502" y="830075"/>
                      <a:pt x="491451" y="828530"/>
                      <a:pt x="493855" y="828358"/>
                    </a:cubicBezTo>
                    <a:lnTo>
                      <a:pt x="493855" y="828358"/>
                    </a:lnTo>
                    <a:cubicBezTo>
                      <a:pt x="494027" y="828358"/>
                      <a:pt x="494199" y="828358"/>
                      <a:pt x="494370" y="828358"/>
                    </a:cubicBezTo>
                    <a:lnTo>
                      <a:pt x="494370" y="828358"/>
                    </a:lnTo>
                    <a:cubicBezTo>
                      <a:pt x="494370" y="828014"/>
                      <a:pt x="494542" y="827671"/>
                      <a:pt x="494714" y="827156"/>
                    </a:cubicBezTo>
                    <a:lnTo>
                      <a:pt x="494714" y="827156"/>
                    </a:lnTo>
                    <a:cubicBezTo>
                      <a:pt x="495057" y="825267"/>
                      <a:pt x="495401" y="822519"/>
                      <a:pt x="496259" y="819600"/>
                    </a:cubicBezTo>
                    <a:lnTo>
                      <a:pt x="496259" y="819600"/>
                    </a:lnTo>
                    <a:cubicBezTo>
                      <a:pt x="499178" y="809297"/>
                      <a:pt x="498835" y="807924"/>
                      <a:pt x="500037" y="797106"/>
                    </a:cubicBezTo>
                    <a:lnTo>
                      <a:pt x="500037" y="797106"/>
                    </a:lnTo>
                    <a:cubicBezTo>
                      <a:pt x="500209" y="795560"/>
                      <a:pt x="500380" y="794186"/>
                      <a:pt x="500380" y="793156"/>
                    </a:cubicBezTo>
                    <a:lnTo>
                      <a:pt x="500380" y="793156"/>
                    </a:lnTo>
                    <a:cubicBezTo>
                      <a:pt x="500380" y="791782"/>
                      <a:pt x="500209" y="791095"/>
                      <a:pt x="500037" y="790924"/>
                    </a:cubicBezTo>
                    <a:lnTo>
                      <a:pt x="500037" y="790924"/>
                    </a:lnTo>
                    <a:lnTo>
                      <a:pt x="500037" y="790924"/>
                    </a:lnTo>
                    <a:cubicBezTo>
                      <a:pt x="499865" y="790924"/>
                      <a:pt x="498491" y="790924"/>
                      <a:pt x="496603" y="790752"/>
                    </a:cubicBezTo>
                    <a:lnTo>
                      <a:pt x="496603" y="790752"/>
                    </a:lnTo>
                    <a:cubicBezTo>
                      <a:pt x="490593" y="789550"/>
                      <a:pt x="490078" y="783197"/>
                      <a:pt x="489906" y="776843"/>
                    </a:cubicBezTo>
                    <a:lnTo>
                      <a:pt x="489906" y="776843"/>
                    </a:lnTo>
                    <a:cubicBezTo>
                      <a:pt x="489906" y="775641"/>
                      <a:pt x="489906" y="774439"/>
                      <a:pt x="490078" y="773237"/>
                    </a:cubicBezTo>
                    <a:lnTo>
                      <a:pt x="490078" y="773237"/>
                    </a:lnTo>
                    <a:cubicBezTo>
                      <a:pt x="490078" y="772893"/>
                      <a:pt x="490078" y="772722"/>
                      <a:pt x="490078" y="772378"/>
                    </a:cubicBezTo>
                    <a:lnTo>
                      <a:pt x="490078" y="772378"/>
                    </a:lnTo>
                    <a:cubicBezTo>
                      <a:pt x="490249" y="766883"/>
                      <a:pt x="487502" y="766197"/>
                      <a:pt x="485098" y="761217"/>
                    </a:cubicBezTo>
                    <a:lnTo>
                      <a:pt x="485098" y="761217"/>
                    </a:lnTo>
                    <a:cubicBezTo>
                      <a:pt x="484926" y="761389"/>
                      <a:pt x="484754" y="761560"/>
                      <a:pt x="484582" y="761904"/>
                    </a:cubicBezTo>
                    <a:lnTo>
                      <a:pt x="484582" y="761904"/>
                    </a:lnTo>
                    <a:cubicBezTo>
                      <a:pt x="483209" y="763277"/>
                      <a:pt x="481663" y="765166"/>
                      <a:pt x="478744" y="765338"/>
                    </a:cubicBezTo>
                    <a:lnTo>
                      <a:pt x="478744" y="765338"/>
                    </a:lnTo>
                    <a:cubicBezTo>
                      <a:pt x="475310" y="765681"/>
                      <a:pt x="475825" y="766025"/>
                      <a:pt x="475482" y="769116"/>
                    </a:cubicBezTo>
                    <a:lnTo>
                      <a:pt x="475482" y="769116"/>
                    </a:lnTo>
                    <a:cubicBezTo>
                      <a:pt x="475482" y="769974"/>
                      <a:pt x="475482" y="771005"/>
                      <a:pt x="475653" y="772207"/>
                    </a:cubicBezTo>
                    <a:lnTo>
                      <a:pt x="475653" y="772207"/>
                    </a:lnTo>
                    <a:cubicBezTo>
                      <a:pt x="475653" y="772550"/>
                      <a:pt x="475653" y="772893"/>
                      <a:pt x="475653" y="773237"/>
                    </a:cubicBezTo>
                    <a:lnTo>
                      <a:pt x="475653" y="773237"/>
                    </a:lnTo>
                    <a:cubicBezTo>
                      <a:pt x="475825" y="777530"/>
                      <a:pt x="472219" y="779934"/>
                      <a:pt x="469987" y="779934"/>
                    </a:cubicBezTo>
                    <a:lnTo>
                      <a:pt x="469987" y="779934"/>
                    </a:lnTo>
                    <a:cubicBezTo>
                      <a:pt x="466896" y="780449"/>
                      <a:pt x="467068" y="780449"/>
                      <a:pt x="463633" y="781479"/>
                    </a:cubicBezTo>
                    <a:lnTo>
                      <a:pt x="463633" y="781479"/>
                    </a:lnTo>
                    <a:cubicBezTo>
                      <a:pt x="462603" y="781823"/>
                      <a:pt x="461916" y="781995"/>
                      <a:pt x="460714" y="782166"/>
                    </a:cubicBezTo>
                    <a:lnTo>
                      <a:pt x="460714" y="782166"/>
                    </a:lnTo>
                    <a:cubicBezTo>
                      <a:pt x="458482" y="782166"/>
                      <a:pt x="457451" y="780621"/>
                      <a:pt x="456421" y="779419"/>
                    </a:cubicBezTo>
                    <a:lnTo>
                      <a:pt x="456421" y="779419"/>
                    </a:lnTo>
                    <a:cubicBezTo>
                      <a:pt x="455047" y="777702"/>
                      <a:pt x="452815" y="775298"/>
                      <a:pt x="451957" y="774782"/>
                    </a:cubicBezTo>
                    <a:lnTo>
                      <a:pt x="451957" y="774782"/>
                    </a:lnTo>
                    <a:cubicBezTo>
                      <a:pt x="449209" y="772893"/>
                      <a:pt x="445260" y="770489"/>
                      <a:pt x="441482" y="768944"/>
                    </a:cubicBezTo>
                    <a:lnTo>
                      <a:pt x="441482" y="768944"/>
                    </a:lnTo>
                    <a:cubicBezTo>
                      <a:pt x="437876" y="767570"/>
                      <a:pt x="433926" y="766540"/>
                      <a:pt x="431007" y="766540"/>
                    </a:cubicBezTo>
                    <a:lnTo>
                      <a:pt x="431007" y="766540"/>
                    </a:lnTo>
                    <a:cubicBezTo>
                      <a:pt x="428432" y="766540"/>
                      <a:pt x="426886" y="767227"/>
                      <a:pt x="426199" y="768085"/>
                    </a:cubicBezTo>
                    <a:lnTo>
                      <a:pt x="426199" y="768085"/>
                    </a:lnTo>
                    <a:cubicBezTo>
                      <a:pt x="423108" y="772035"/>
                      <a:pt x="420876" y="774267"/>
                      <a:pt x="416755" y="775641"/>
                    </a:cubicBezTo>
                    <a:lnTo>
                      <a:pt x="416755" y="775641"/>
                    </a:lnTo>
                    <a:cubicBezTo>
                      <a:pt x="414351" y="776156"/>
                      <a:pt x="407482" y="783025"/>
                      <a:pt x="399583" y="783712"/>
                    </a:cubicBezTo>
                    <a:lnTo>
                      <a:pt x="399583" y="783712"/>
                    </a:lnTo>
                    <a:cubicBezTo>
                      <a:pt x="393230" y="784227"/>
                      <a:pt x="391856" y="785429"/>
                      <a:pt x="389280" y="789035"/>
                    </a:cubicBezTo>
                    <a:lnTo>
                      <a:pt x="389280" y="789035"/>
                    </a:lnTo>
                    <a:cubicBezTo>
                      <a:pt x="386533" y="792813"/>
                      <a:pt x="383442" y="798308"/>
                      <a:pt x="381210" y="801055"/>
                    </a:cubicBezTo>
                    <a:lnTo>
                      <a:pt x="381210" y="801055"/>
                    </a:lnTo>
                    <a:cubicBezTo>
                      <a:pt x="377604" y="804833"/>
                      <a:pt x="372280" y="804146"/>
                      <a:pt x="367987" y="804318"/>
                    </a:cubicBezTo>
                    <a:lnTo>
                      <a:pt x="367987" y="804318"/>
                    </a:lnTo>
                    <a:cubicBezTo>
                      <a:pt x="365068" y="804318"/>
                      <a:pt x="359230" y="804146"/>
                      <a:pt x="354250" y="804146"/>
                    </a:cubicBezTo>
                    <a:lnTo>
                      <a:pt x="354250" y="804146"/>
                    </a:lnTo>
                    <a:cubicBezTo>
                      <a:pt x="351675" y="804146"/>
                      <a:pt x="349442" y="804146"/>
                      <a:pt x="348068" y="804318"/>
                    </a:cubicBezTo>
                    <a:lnTo>
                      <a:pt x="348068" y="804318"/>
                    </a:lnTo>
                    <a:cubicBezTo>
                      <a:pt x="347382" y="804318"/>
                      <a:pt x="346866" y="804318"/>
                      <a:pt x="346179" y="804318"/>
                    </a:cubicBezTo>
                    <a:lnTo>
                      <a:pt x="346179" y="804318"/>
                    </a:lnTo>
                    <a:cubicBezTo>
                      <a:pt x="345493" y="804318"/>
                      <a:pt x="344806" y="804318"/>
                      <a:pt x="344291" y="804318"/>
                    </a:cubicBezTo>
                    <a:lnTo>
                      <a:pt x="344291" y="804318"/>
                    </a:lnTo>
                    <a:cubicBezTo>
                      <a:pt x="342230" y="803974"/>
                      <a:pt x="340856" y="804318"/>
                      <a:pt x="339139" y="802429"/>
                    </a:cubicBezTo>
                    <a:lnTo>
                      <a:pt x="339139" y="802429"/>
                    </a:lnTo>
                    <a:cubicBezTo>
                      <a:pt x="337937" y="800368"/>
                      <a:pt x="338452" y="799510"/>
                      <a:pt x="338109" y="797621"/>
                    </a:cubicBezTo>
                    <a:lnTo>
                      <a:pt x="338109" y="797621"/>
                    </a:lnTo>
                    <a:cubicBezTo>
                      <a:pt x="337594" y="792469"/>
                      <a:pt x="336907" y="784227"/>
                      <a:pt x="337079" y="782510"/>
                    </a:cubicBezTo>
                    <a:lnTo>
                      <a:pt x="337079" y="782510"/>
                    </a:lnTo>
                    <a:cubicBezTo>
                      <a:pt x="336735" y="781823"/>
                      <a:pt x="336735" y="781823"/>
                      <a:pt x="336735" y="781823"/>
                    </a:cubicBezTo>
                    <a:lnTo>
                      <a:pt x="336735" y="781823"/>
                    </a:lnTo>
                    <a:lnTo>
                      <a:pt x="336563" y="781823"/>
                    </a:lnTo>
                    <a:cubicBezTo>
                      <a:pt x="336392" y="781823"/>
                      <a:pt x="336220" y="781823"/>
                      <a:pt x="335877" y="781823"/>
                    </a:cubicBezTo>
                    <a:lnTo>
                      <a:pt x="335877" y="781823"/>
                    </a:lnTo>
                    <a:cubicBezTo>
                      <a:pt x="335533" y="781823"/>
                      <a:pt x="335190" y="781823"/>
                      <a:pt x="334846" y="781823"/>
                    </a:cubicBezTo>
                    <a:lnTo>
                      <a:pt x="334846" y="781823"/>
                    </a:lnTo>
                    <a:cubicBezTo>
                      <a:pt x="329695" y="781823"/>
                      <a:pt x="329523" y="776500"/>
                      <a:pt x="329523" y="774267"/>
                    </a:cubicBezTo>
                    <a:lnTo>
                      <a:pt x="329523" y="774267"/>
                    </a:lnTo>
                    <a:cubicBezTo>
                      <a:pt x="329523" y="771176"/>
                      <a:pt x="329523" y="766025"/>
                      <a:pt x="328493" y="763621"/>
                    </a:cubicBezTo>
                    <a:lnTo>
                      <a:pt x="328493" y="763621"/>
                    </a:lnTo>
                    <a:cubicBezTo>
                      <a:pt x="327806" y="761732"/>
                      <a:pt x="326604" y="760873"/>
                      <a:pt x="325917" y="760873"/>
                    </a:cubicBezTo>
                    <a:lnTo>
                      <a:pt x="325917" y="760873"/>
                    </a:lnTo>
                    <a:cubicBezTo>
                      <a:pt x="325574" y="760873"/>
                      <a:pt x="325402" y="760873"/>
                      <a:pt x="324887" y="761217"/>
                    </a:cubicBezTo>
                    <a:lnTo>
                      <a:pt x="324887" y="761217"/>
                    </a:lnTo>
                    <a:cubicBezTo>
                      <a:pt x="321967" y="763106"/>
                      <a:pt x="319735" y="764136"/>
                      <a:pt x="316129" y="763964"/>
                    </a:cubicBezTo>
                    <a:lnTo>
                      <a:pt x="316129" y="763964"/>
                    </a:lnTo>
                    <a:cubicBezTo>
                      <a:pt x="310291" y="763449"/>
                      <a:pt x="306857" y="757439"/>
                      <a:pt x="304281" y="756581"/>
                    </a:cubicBezTo>
                    <a:lnTo>
                      <a:pt x="304281" y="756581"/>
                    </a:lnTo>
                    <a:cubicBezTo>
                      <a:pt x="302907" y="755894"/>
                      <a:pt x="300675" y="755035"/>
                      <a:pt x="297756" y="755035"/>
                    </a:cubicBezTo>
                    <a:lnTo>
                      <a:pt x="297756" y="755035"/>
                    </a:lnTo>
                    <a:cubicBezTo>
                      <a:pt x="295008" y="755035"/>
                      <a:pt x="291574" y="755722"/>
                      <a:pt x="287281" y="758469"/>
                    </a:cubicBezTo>
                    <a:lnTo>
                      <a:pt x="287281" y="758469"/>
                    </a:lnTo>
                    <a:cubicBezTo>
                      <a:pt x="280756" y="762762"/>
                      <a:pt x="280927" y="763793"/>
                      <a:pt x="280756" y="766197"/>
                    </a:cubicBezTo>
                    <a:lnTo>
                      <a:pt x="280756" y="766197"/>
                    </a:lnTo>
                    <a:cubicBezTo>
                      <a:pt x="280756" y="767399"/>
                      <a:pt x="280927" y="768944"/>
                      <a:pt x="280927" y="770833"/>
                    </a:cubicBezTo>
                    <a:lnTo>
                      <a:pt x="280927" y="770833"/>
                    </a:lnTo>
                    <a:cubicBezTo>
                      <a:pt x="281271" y="778045"/>
                      <a:pt x="276463" y="782166"/>
                      <a:pt x="271140" y="782338"/>
                    </a:cubicBezTo>
                    <a:lnTo>
                      <a:pt x="271140" y="782338"/>
                    </a:lnTo>
                    <a:cubicBezTo>
                      <a:pt x="270625" y="782338"/>
                      <a:pt x="270109" y="782338"/>
                      <a:pt x="269594" y="782338"/>
                    </a:cubicBezTo>
                    <a:lnTo>
                      <a:pt x="269594" y="782338"/>
                    </a:lnTo>
                    <a:cubicBezTo>
                      <a:pt x="268221" y="782510"/>
                      <a:pt x="265473" y="781136"/>
                      <a:pt x="265473" y="779419"/>
                    </a:cubicBezTo>
                    <a:lnTo>
                      <a:pt x="265473" y="779419"/>
                    </a:lnTo>
                    <a:cubicBezTo>
                      <a:pt x="265301" y="778045"/>
                      <a:pt x="265473" y="777186"/>
                      <a:pt x="265301" y="775641"/>
                    </a:cubicBezTo>
                    <a:lnTo>
                      <a:pt x="265301" y="775641"/>
                    </a:lnTo>
                    <a:cubicBezTo>
                      <a:pt x="264958" y="771863"/>
                      <a:pt x="264271" y="766368"/>
                      <a:pt x="263928" y="764308"/>
                    </a:cubicBezTo>
                    <a:lnTo>
                      <a:pt x="263928" y="764308"/>
                    </a:lnTo>
                    <a:cubicBezTo>
                      <a:pt x="263413" y="762591"/>
                      <a:pt x="262897" y="762247"/>
                      <a:pt x="261524" y="762075"/>
                    </a:cubicBezTo>
                    <a:lnTo>
                      <a:pt x="261524" y="762075"/>
                    </a:lnTo>
                    <a:cubicBezTo>
                      <a:pt x="260837" y="762075"/>
                      <a:pt x="259978" y="762247"/>
                      <a:pt x="259120" y="762762"/>
                    </a:cubicBezTo>
                    <a:lnTo>
                      <a:pt x="259120" y="762762"/>
                    </a:lnTo>
                    <a:cubicBezTo>
                      <a:pt x="257059" y="763793"/>
                      <a:pt x="254827" y="764823"/>
                      <a:pt x="253109" y="765681"/>
                    </a:cubicBezTo>
                    <a:lnTo>
                      <a:pt x="253109" y="765681"/>
                    </a:lnTo>
                    <a:cubicBezTo>
                      <a:pt x="251908" y="766025"/>
                      <a:pt x="251392" y="766883"/>
                      <a:pt x="249332" y="767055"/>
                    </a:cubicBezTo>
                    <a:lnTo>
                      <a:pt x="249332" y="767055"/>
                    </a:lnTo>
                    <a:cubicBezTo>
                      <a:pt x="248301" y="767055"/>
                      <a:pt x="247443" y="766712"/>
                      <a:pt x="246756" y="766197"/>
                    </a:cubicBezTo>
                    <a:lnTo>
                      <a:pt x="246756" y="766197"/>
                    </a:lnTo>
                    <a:lnTo>
                      <a:pt x="246069" y="765853"/>
                    </a:lnTo>
                    <a:lnTo>
                      <a:pt x="245726" y="765166"/>
                    </a:lnTo>
                    <a:cubicBezTo>
                      <a:pt x="245554" y="764823"/>
                      <a:pt x="244867" y="763964"/>
                      <a:pt x="244695" y="763621"/>
                    </a:cubicBezTo>
                    <a:lnTo>
                      <a:pt x="244695" y="763621"/>
                    </a:lnTo>
                    <a:cubicBezTo>
                      <a:pt x="244524" y="763621"/>
                      <a:pt x="244180" y="763449"/>
                      <a:pt x="243322" y="763449"/>
                    </a:cubicBezTo>
                    <a:lnTo>
                      <a:pt x="243322" y="763449"/>
                    </a:lnTo>
                    <a:cubicBezTo>
                      <a:pt x="242463" y="763449"/>
                      <a:pt x="241261" y="763621"/>
                      <a:pt x="239544" y="764136"/>
                    </a:cubicBezTo>
                    <a:lnTo>
                      <a:pt x="239544" y="764136"/>
                    </a:lnTo>
                    <a:cubicBezTo>
                      <a:pt x="237312" y="764823"/>
                      <a:pt x="235251" y="765166"/>
                      <a:pt x="233534" y="765166"/>
                    </a:cubicBezTo>
                    <a:lnTo>
                      <a:pt x="233534" y="765166"/>
                    </a:lnTo>
                    <a:cubicBezTo>
                      <a:pt x="230958" y="765166"/>
                      <a:pt x="228726" y="764651"/>
                      <a:pt x="226493" y="764308"/>
                    </a:cubicBezTo>
                    <a:lnTo>
                      <a:pt x="226493" y="764308"/>
                    </a:lnTo>
                    <a:cubicBezTo>
                      <a:pt x="222029" y="763449"/>
                      <a:pt x="222372" y="762762"/>
                      <a:pt x="216706" y="762762"/>
                    </a:cubicBezTo>
                    <a:lnTo>
                      <a:pt x="216706" y="762762"/>
                    </a:lnTo>
                    <a:cubicBezTo>
                      <a:pt x="211039" y="762934"/>
                      <a:pt x="205201" y="761732"/>
                      <a:pt x="203999" y="755722"/>
                    </a:cubicBezTo>
                    <a:lnTo>
                      <a:pt x="203999" y="755722"/>
                    </a:lnTo>
                    <a:cubicBezTo>
                      <a:pt x="203827" y="754520"/>
                      <a:pt x="203655" y="754520"/>
                      <a:pt x="203655" y="754520"/>
                    </a:cubicBezTo>
                    <a:lnTo>
                      <a:pt x="203655" y="754520"/>
                    </a:lnTo>
                    <a:cubicBezTo>
                      <a:pt x="203655" y="754520"/>
                      <a:pt x="203655" y="754520"/>
                      <a:pt x="203140" y="754520"/>
                    </a:cubicBezTo>
                    <a:lnTo>
                      <a:pt x="203140" y="754520"/>
                    </a:lnTo>
                    <a:cubicBezTo>
                      <a:pt x="202625" y="754520"/>
                      <a:pt x="201938" y="754520"/>
                      <a:pt x="201251" y="754520"/>
                    </a:cubicBezTo>
                    <a:lnTo>
                      <a:pt x="201251" y="754520"/>
                    </a:lnTo>
                    <a:cubicBezTo>
                      <a:pt x="200736" y="754520"/>
                      <a:pt x="200221" y="754520"/>
                      <a:pt x="199706" y="754520"/>
                    </a:cubicBezTo>
                    <a:lnTo>
                      <a:pt x="199706" y="754520"/>
                    </a:lnTo>
                    <a:cubicBezTo>
                      <a:pt x="196271" y="754348"/>
                      <a:pt x="192837" y="751257"/>
                      <a:pt x="193180" y="746964"/>
                    </a:cubicBezTo>
                    <a:lnTo>
                      <a:pt x="193180" y="746964"/>
                    </a:lnTo>
                    <a:cubicBezTo>
                      <a:pt x="193180" y="746621"/>
                      <a:pt x="193180" y="745934"/>
                      <a:pt x="193180" y="745591"/>
                    </a:cubicBezTo>
                    <a:lnTo>
                      <a:pt x="193180" y="745591"/>
                    </a:lnTo>
                    <a:cubicBezTo>
                      <a:pt x="193180" y="745076"/>
                      <a:pt x="193180" y="744732"/>
                      <a:pt x="193180" y="744389"/>
                    </a:cubicBezTo>
                    <a:lnTo>
                      <a:pt x="193180" y="744389"/>
                    </a:lnTo>
                    <a:cubicBezTo>
                      <a:pt x="193180" y="744389"/>
                      <a:pt x="193180" y="744217"/>
                      <a:pt x="193180" y="744217"/>
                    </a:cubicBezTo>
                    <a:lnTo>
                      <a:pt x="193180" y="744217"/>
                    </a:lnTo>
                    <a:cubicBezTo>
                      <a:pt x="192665" y="744217"/>
                      <a:pt x="191807" y="744389"/>
                      <a:pt x="190948" y="744560"/>
                    </a:cubicBezTo>
                    <a:lnTo>
                      <a:pt x="190948" y="744560"/>
                    </a:lnTo>
                    <a:cubicBezTo>
                      <a:pt x="189746" y="744732"/>
                      <a:pt x="188544" y="744904"/>
                      <a:pt x="187514" y="744904"/>
                    </a:cubicBezTo>
                    <a:lnTo>
                      <a:pt x="187514" y="744904"/>
                    </a:lnTo>
                    <a:cubicBezTo>
                      <a:pt x="184080" y="745076"/>
                      <a:pt x="181847" y="741985"/>
                      <a:pt x="181504" y="738379"/>
                    </a:cubicBezTo>
                    <a:lnTo>
                      <a:pt x="181504" y="738379"/>
                    </a:lnTo>
                    <a:cubicBezTo>
                      <a:pt x="179959" y="733227"/>
                      <a:pt x="181332" y="734944"/>
                      <a:pt x="176696" y="732540"/>
                    </a:cubicBezTo>
                    <a:lnTo>
                      <a:pt x="176696" y="732540"/>
                    </a:lnTo>
                    <a:cubicBezTo>
                      <a:pt x="171888" y="730308"/>
                      <a:pt x="164161" y="726702"/>
                      <a:pt x="163817" y="719662"/>
                    </a:cubicBezTo>
                    <a:lnTo>
                      <a:pt x="163817" y="719662"/>
                    </a:lnTo>
                    <a:cubicBezTo>
                      <a:pt x="163817" y="719662"/>
                      <a:pt x="163645" y="719318"/>
                      <a:pt x="163817" y="719146"/>
                    </a:cubicBezTo>
                    <a:lnTo>
                      <a:pt x="163817" y="719146"/>
                    </a:lnTo>
                    <a:cubicBezTo>
                      <a:pt x="163817" y="718116"/>
                      <a:pt x="163989" y="717086"/>
                      <a:pt x="163989" y="716056"/>
                    </a:cubicBezTo>
                    <a:lnTo>
                      <a:pt x="163989" y="716056"/>
                    </a:lnTo>
                    <a:cubicBezTo>
                      <a:pt x="163817" y="712793"/>
                      <a:pt x="163302" y="712621"/>
                      <a:pt x="163130" y="712621"/>
                    </a:cubicBezTo>
                    <a:lnTo>
                      <a:pt x="163130" y="712621"/>
                    </a:lnTo>
                    <a:cubicBezTo>
                      <a:pt x="163130" y="712621"/>
                      <a:pt x="162959" y="712621"/>
                      <a:pt x="162787" y="712621"/>
                    </a:cubicBezTo>
                    <a:lnTo>
                      <a:pt x="162787" y="712621"/>
                    </a:lnTo>
                    <a:cubicBezTo>
                      <a:pt x="160898" y="712965"/>
                      <a:pt x="157635" y="713823"/>
                      <a:pt x="154373" y="713823"/>
                    </a:cubicBezTo>
                    <a:lnTo>
                      <a:pt x="154373" y="713823"/>
                    </a:lnTo>
                    <a:cubicBezTo>
                      <a:pt x="151110" y="713995"/>
                      <a:pt x="146474" y="712106"/>
                      <a:pt x="146474" y="707126"/>
                    </a:cubicBezTo>
                    <a:lnTo>
                      <a:pt x="146474" y="707126"/>
                    </a:lnTo>
                    <a:cubicBezTo>
                      <a:pt x="146302" y="702147"/>
                      <a:pt x="142181" y="700601"/>
                      <a:pt x="136858" y="697167"/>
                    </a:cubicBezTo>
                    <a:lnTo>
                      <a:pt x="136858" y="697167"/>
                    </a:lnTo>
                    <a:cubicBezTo>
                      <a:pt x="133252" y="694591"/>
                      <a:pt x="128272" y="692874"/>
                      <a:pt x="127929" y="687379"/>
                    </a:cubicBezTo>
                    <a:lnTo>
                      <a:pt x="127929" y="687379"/>
                    </a:lnTo>
                    <a:cubicBezTo>
                      <a:pt x="127929" y="686349"/>
                      <a:pt x="128100" y="685490"/>
                      <a:pt x="128444" y="684460"/>
                    </a:cubicBezTo>
                    <a:lnTo>
                      <a:pt x="128444" y="684460"/>
                    </a:lnTo>
                    <a:cubicBezTo>
                      <a:pt x="128615" y="683773"/>
                      <a:pt x="128787" y="683258"/>
                      <a:pt x="128787" y="682743"/>
                    </a:cubicBezTo>
                    <a:lnTo>
                      <a:pt x="128787" y="682743"/>
                    </a:lnTo>
                    <a:cubicBezTo>
                      <a:pt x="129130" y="680682"/>
                      <a:pt x="125181" y="678450"/>
                      <a:pt x="121060" y="676904"/>
                    </a:cubicBezTo>
                    <a:lnTo>
                      <a:pt x="121060" y="676904"/>
                    </a:lnTo>
                    <a:cubicBezTo>
                      <a:pt x="119343" y="676046"/>
                      <a:pt x="117454" y="675531"/>
                      <a:pt x="116252" y="675531"/>
                    </a:cubicBezTo>
                    <a:lnTo>
                      <a:pt x="116252" y="675531"/>
                    </a:lnTo>
                    <a:cubicBezTo>
                      <a:pt x="114535" y="675702"/>
                      <a:pt x="113504" y="675874"/>
                      <a:pt x="112302" y="678106"/>
                    </a:cubicBezTo>
                    <a:lnTo>
                      <a:pt x="112302" y="678106"/>
                    </a:lnTo>
                    <a:cubicBezTo>
                      <a:pt x="110585" y="681369"/>
                      <a:pt x="107151" y="683258"/>
                      <a:pt x="103717" y="683258"/>
                    </a:cubicBezTo>
                    <a:lnTo>
                      <a:pt x="103717" y="683258"/>
                    </a:lnTo>
                    <a:cubicBezTo>
                      <a:pt x="100454" y="683258"/>
                      <a:pt x="97020" y="681712"/>
                      <a:pt x="94101" y="678621"/>
                    </a:cubicBezTo>
                    <a:lnTo>
                      <a:pt x="94101" y="678621"/>
                    </a:lnTo>
                    <a:cubicBezTo>
                      <a:pt x="93414" y="677763"/>
                      <a:pt x="89293" y="671066"/>
                      <a:pt x="89121" y="670894"/>
                    </a:cubicBezTo>
                    <a:lnTo>
                      <a:pt x="89121" y="670894"/>
                    </a:lnTo>
                    <a:cubicBezTo>
                      <a:pt x="88434" y="670036"/>
                      <a:pt x="87919" y="669692"/>
                      <a:pt x="86545" y="669005"/>
                    </a:cubicBezTo>
                    <a:lnTo>
                      <a:pt x="86545" y="669005"/>
                    </a:lnTo>
                    <a:cubicBezTo>
                      <a:pt x="81565" y="666945"/>
                      <a:pt x="79848" y="662995"/>
                      <a:pt x="79333" y="659389"/>
                    </a:cubicBezTo>
                    <a:lnTo>
                      <a:pt x="79333" y="659389"/>
                    </a:lnTo>
                    <a:cubicBezTo>
                      <a:pt x="78989" y="657329"/>
                      <a:pt x="75383" y="653379"/>
                      <a:pt x="67828" y="653036"/>
                    </a:cubicBezTo>
                    <a:lnTo>
                      <a:pt x="67828" y="653036"/>
                    </a:lnTo>
                    <a:cubicBezTo>
                      <a:pt x="59757" y="653036"/>
                      <a:pt x="54091" y="650460"/>
                      <a:pt x="53747" y="644107"/>
                    </a:cubicBezTo>
                    <a:lnTo>
                      <a:pt x="53747" y="644107"/>
                    </a:lnTo>
                    <a:cubicBezTo>
                      <a:pt x="53576" y="642561"/>
                      <a:pt x="53404" y="641187"/>
                      <a:pt x="53404" y="639814"/>
                    </a:cubicBezTo>
                    <a:lnTo>
                      <a:pt x="53404" y="639814"/>
                    </a:lnTo>
                    <a:cubicBezTo>
                      <a:pt x="53404" y="636894"/>
                      <a:pt x="54091" y="633975"/>
                      <a:pt x="56323" y="629854"/>
                    </a:cubicBezTo>
                    <a:lnTo>
                      <a:pt x="56323" y="629854"/>
                    </a:lnTo>
                    <a:cubicBezTo>
                      <a:pt x="57353" y="627965"/>
                      <a:pt x="57697" y="626248"/>
                      <a:pt x="57697" y="624703"/>
                    </a:cubicBezTo>
                    <a:lnTo>
                      <a:pt x="57697" y="624703"/>
                    </a:lnTo>
                    <a:cubicBezTo>
                      <a:pt x="57697" y="621955"/>
                      <a:pt x="56495" y="619208"/>
                      <a:pt x="55121" y="616289"/>
                    </a:cubicBezTo>
                    <a:lnTo>
                      <a:pt x="55121" y="616289"/>
                    </a:lnTo>
                    <a:cubicBezTo>
                      <a:pt x="53919" y="614056"/>
                      <a:pt x="53576" y="611824"/>
                      <a:pt x="53576" y="609763"/>
                    </a:cubicBezTo>
                    <a:lnTo>
                      <a:pt x="53576" y="609763"/>
                    </a:lnTo>
                    <a:cubicBezTo>
                      <a:pt x="53576" y="607188"/>
                      <a:pt x="54091" y="604784"/>
                      <a:pt x="54091" y="602723"/>
                    </a:cubicBezTo>
                    <a:lnTo>
                      <a:pt x="54091" y="602723"/>
                    </a:lnTo>
                    <a:cubicBezTo>
                      <a:pt x="54091" y="602380"/>
                      <a:pt x="54091" y="601864"/>
                      <a:pt x="54091" y="601521"/>
                    </a:cubicBezTo>
                    <a:lnTo>
                      <a:pt x="54091" y="601521"/>
                    </a:lnTo>
                    <a:cubicBezTo>
                      <a:pt x="54091" y="601006"/>
                      <a:pt x="54091" y="600491"/>
                      <a:pt x="54091" y="599976"/>
                    </a:cubicBezTo>
                    <a:lnTo>
                      <a:pt x="54091" y="599976"/>
                    </a:lnTo>
                    <a:cubicBezTo>
                      <a:pt x="53919" y="595339"/>
                      <a:pt x="57868" y="594309"/>
                      <a:pt x="59070" y="593450"/>
                    </a:cubicBezTo>
                    <a:lnTo>
                      <a:pt x="59070" y="593450"/>
                    </a:lnTo>
                    <a:cubicBezTo>
                      <a:pt x="60788" y="592592"/>
                      <a:pt x="61303" y="590875"/>
                      <a:pt x="64393" y="590531"/>
                    </a:cubicBezTo>
                    <a:lnTo>
                      <a:pt x="64393" y="590531"/>
                    </a:lnTo>
                    <a:cubicBezTo>
                      <a:pt x="66969" y="590703"/>
                      <a:pt x="67828" y="592763"/>
                      <a:pt x="68343" y="594481"/>
                    </a:cubicBezTo>
                    <a:lnTo>
                      <a:pt x="68343" y="594481"/>
                    </a:lnTo>
                    <a:cubicBezTo>
                      <a:pt x="68858" y="596198"/>
                      <a:pt x="69545" y="598430"/>
                      <a:pt x="70404" y="600147"/>
                    </a:cubicBezTo>
                    <a:lnTo>
                      <a:pt x="70404" y="600147"/>
                    </a:lnTo>
                    <a:cubicBezTo>
                      <a:pt x="71262" y="602036"/>
                      <a:pt x="71777" y="602208"/>
                      <a:pt x="71777" y="602208"/>
                    </a:cubicBezTo>
                    <a:lnTo>
                      <a:pt x="71777" y="602208"/>
                    </a:lnTo>
                    <a:cubicBezTo>
                      <a:pt x="71777" y="602208"/>
                      <a:pt x="71949" y="602208"/>
                      <a:pt x="71777" y="602208"/>
                    </a:cubicBezTo>
                    <a:lnTo>
                      <a:pt x="71777" y="602208"/>
                    </a:lnTo>
                    <a:cubicBezTo>
                      <a:pt x="75040" y="600319"/>
                      <a:pt x="76929" y="599289"/>
                      <a:pt x="76929" y="595339"/>
                    </a:cubicBezTo>
                    <a:lnTo>
                      <a:pt x="76929" y="595339"/>
                    </a:lnTo>
                    <a:cubicBezTo>
                      <a:pt x="76929" y="594996"/>
                      <a:pt x="76929" y="594481"/>
                      <a:pt x="76929" y="593965"/>
                    </a:cubicBezTo>
                    <a:lnTo>
                      <a:pt x="76929" y="593965"/>
                    </a:lnTo>
                    <a:cubicBezTo>
                      <a:pt x="76757" y="593107"/>
                      <a:pt x="76757" y="592248"/>
                      <a:pt x="76757" y="591390"/>
                    </a:cubicBezTo>
                    <a:lnTo>
                      <a:pt x="76757" y="591390"/>
                    </a:lnTo>
                    <a:cubicBezTo>
                      <a:pt x="76757" y="587955"/>
                      <a:pt x="77444" y="585036"/>
                      <a:pt x="77444" y="582804"/>
                    </a:cubicBezTo>
                    <a:lnTo>
                      <a:pt x="77444" y="582804"/>
                    </a:lnTo>
                    <a:cubicBezTo>
                      <a:pt x="77444" y="580915"/>
                      <a:pt x="77101" y="579370"/>
                      <a:pt x="76070" y="577653"/>
                    </a:cubicBezTo>
                    <a:lnTo>
                      <a:pt x="76070" y="577653"/>
                    </a:lnTo>
                    <a:cubicBezTo>
                      <a:pt x="72636" y="571814"/>
                      <a:pt x="71090" y="569925"/>
                      <a:pt x="70575" y="566148"/>
                    </a:cubicBezTo>
                    <a:lnTo>
                      <a:pt x="70575" y="566148"/>
                    </a:lnTo>
                    <a:cubicBezTo>
                      <a:pt x="70404" y="564774"/>
                      <a:pt x="69545" y="560824"/>
                      <a:pt x="69545" y="556703"/>
                    </a:cubicBezTo>
                    <a:lnTo>
                      <a:pt x="69545" y="556703"/>
                    </a:lnTo>
                    <a:cubicBezTo>
                      <a:pt x="69545" y="552410"/>
                      <a:pt x="70575" y="546400"/>
                      <a:pt x="76414" y="545026"/>
                    </a:cubicBezTo>
                    <a:lnTo>
                      <a:pt x="76414" y="545026"/>
                    </a:lnTo>
                    <a:cubicBezTo>
                      <a:pt x="78646" y="544511"/>
                      <a:pt x="80192" y="543996"/>
                      <a:pt x="80878" y="543481"/>
                    </a:cubicBezTo>
                    <a:lnTo>
                      <a:pt x="80878" y="543481"/>
                    </a:lnTo>
                    <a:cubicBezTo>
                      <a:pt x="81565" y="542966"/>
                      <a:pt x="81565" y="542966"/>
                      <a:pt x="81565" y="542966"/>
                    </a:cubicBezTo>
                    <a:lnTo>
                      <a:pt x="81565" y="542966"/>
                    </a:lnTo>
                    <a:cubicBezTo>
                      <a:pt x="81565" y="542966"/>
                      <a:pt x="81565" y="542451"/>
                      <a:pt x="80192" y="541592"/>
                    </a:cubicBezTo>
                    <a:lnTo>
                      <a:pt x="80192" y="541592"/>
                    </a:lnTo>
                    <a:cubicBezTo>
                      <a:pt x="75727" y="538158"/>
                      <a:pt x="67656" y="530259"/>
                      <a:pt x="67313" y="521673"/>
                    </a:cubicBezTo>
                    <a:lnTo>
                      <a:pt x="67313" y="521673"/>
                    </a:lnTo>
                    <a:cubicBezTo>
                      <a:pt x="67313" y="521330"/>
                      <a:pt x="67313" y="520814"/>
                      <a:pt x="67485" y="520471"/>
                    </a:cubicBezTo>
                    <a:lnTo>
                      <a:pt x="67485" y="520471"/>
                    </a:lnTo>
                    <a:cubicBezTo>
                      <a:pt x="68000" y="516006"/>
                      <a:pt x="69889" y="511370"/>
                      <a:pt x="69889" y="508451"/>
                    </a:cubicBezTo>
                    <a:lnTo>
                      <a:pt x="69889" y="508451"/>
                    </a:lnTo>
                    <a:cubicBezTo>
                      <a:pt x="69717" y="506219"/>
                      <a:pt x="69717" y="505532"/>
                      <a:pt x="65939" y="504501"/>
                    </a:cubicBezTo>
                    <a:lnTo>
                      <a:pt x="65939" y="504501"/>
                    </a:lnTo>
                    <a:cubicBezTo>
                      <a:pt x="62848" y="503986"/>
                      <a:pt x="60101" y="503471"/>
                      <a:pt x="57525" y="502956"/>
                    </a:cubicBezTo>
                    <a:lnTo>
                      <a:pt x="57525" y="502956"/>
                    </a:lnTo>
                    <a:cubicBezTo>
                      <a:pt x="53747" y="502097"/>
                      <a:pt x="40697" y="495401"/>
                      <a:pt x="38464" y="494370"/>
                    </a:cubicBezTo>
                    <a:lnTo>
                      <a:pt x="38464" y="494370"/>
                    </a:lnTo>
                    <a:lnTo>
                      <a:pt x="32970" y="491108"/>
                    </a:lnTo>
                    <a:cubicBezTo>
                      <a:pt x="28505" y="489219"/>
                      <a:pt x="27303" y="484926"/>
                      <a:pt x="27131" y="482178"/>
                    </a:cubicBezTo>
                    <a:lnTo>
                      <a:pt x="27131" y="482178"/>
                    </a:lnTo>
                    <a:cubicBezTo>
                      <a:pt x="27131" y="481663"/>
                      <a:pt x="27131" y="481148"/>
                      <a:pt x="27303" y="480461"/>
                    </a:cubicBezTo>
                    <a:lnTo>
                      <a:pt x="27303" y="480461"/>
                    </a:lnTo>
                    <a:cubicBezTo>
                      <a:pt x="27818" y="478744"/>
                      <a:pt x="28505" y="476855"/>
                      <a:pt x="29020" y="474795"/>
                    </a:cubicBezTo>
                    <a:lnTo>
                      <a:pt x="29020" y="474795"/>
                    </a:lnTo>
                    <a:cubicBezTo>
                      <a:pt x="29879" y="472047"/>
                      <a:pt x="30565" y="469128"/>
                      <a:pt x="30565" y="467583"/>
                    </a:cubicBezTo>
                    <a:lnTo>
                      <a:pt x="30565" y="467583"/>
                    </a:lnTo>
                    <a:cubicBezTo>
                      <a:pt x="30737" y="466724"/>
                      <a:pt x="30565" y="466724"/>
                      <a:pt x="30565" y="466724"/>
                    </a:cubicBezTo>
                    <a:lnTo>
                      <a:pt x="30565" y="466724"/>
                    </a:lnTo>
                    <a:cubicBezTo>
                      <a:pt x="27990" y="465007"/>
                      <a:pt x="24899" y="462946"/>
                      <a:pt x="24040" y="458138"/>
                    </a:cubicBezTo>
                    <a:lnTo>
                      <a:pt x="24040" y="458138"/>
                    </a:lnTo>
                    <a:cubicBezTo>
                      <a:pt x="23869" y="456249"/>
                      <a:pt x="21293" y="455391"/>
                      <a:pt x="16656" y="455391"/>
                    </a:cubicBezTo>
                    <a:lnTo>
                      <a:pt x="16656" y="455391"/>
                    </a:lnTo>
                    <a:cubicBezTo>
                      <a:pt x="16141" y="455391"/>
                      <a:pt x="13909" y="455562"/>
                      <a:pt x="12020" y="455734"/>
                    </a:cubicBezTo>
                    <a:lnTo>
                      <a:pt x="12020" y="455734"/>
                    </a:lnTo>
                    <a:cubicBezTo>
                      <a:pt x="10990" y="455734"/>
                      <a:pt x="10303" y="455906"/>
                      <a:pt x="9616" y="455906"/>
                    </a:cubicBezTo>
                    <a:lnTo>
                      <a:pt x="9616" y="455906"/>
                    </a:lnTo>
                    <a:cubicBezTo>
                      <a:pt x="6697" y="456078"/>
                      <a:pt x="4980" y="452987"/>
                      <a:pt x="4636" y="450411"/>
                    </a:cubicBezTo>
                    <a:lnTo>
                      <a:pt x="4636" y="450411"/>
                    </a:lnTo>
                    <a:cubicBezTo>
                      <a:pt x="4121" y="448866"/>
                      <a:pt x="3950" y="447320"/>
                      <a:pt x="3950" y="445946"/>
                    </a:cubicBezTo>
                    <a:lnTo>
                      <a:pt x="3950" y="445946"/>
                    </a:lnTo>
                    <a:cubicBezTo>
                      <a:pt x="3950" y="442169"/>
                      <a:pt x="6869" y="439078"/>
                      <a:pt x="10475" y="439078"/>
                    </a:cubicBezTo>
                    <a:lnTo>
                      <a:pt x="10475" y="439078"/>
                    </a:lnTo>
                    <a:cubicBezTo>
                      <a:pt x="12535" y="439078"/>
                      <a:pt x="14596" y="439765"/>
                      <a:pt x="16656" y="440795"/>
                    </a:cubicBezTo>
                    <a:lnTo>
                      <a:pt x="16656" y="440795"/>
                    </a:lnTo>
                    <a:cubicBezTo>
                      <a:pt x="16828" y="440795"/>
                      <a:pt x="17000" y="440795"/>
                      <a:pt x="17172" y="440795"/>
                    </a:cubicBezTo>
                    <a:lnTo>
                      <a:pt x="17172" y="440795"/>
                    </a:lnTo>
                    <a:cubicBezTo>
                      <a:pt x="17859" y="440967"/>
                      <a:pt x="18717" y="440623"/>
                      <a:pt x="18717" y="440451"/>
                    </a:cubicBezTo>
                    <a:lnTo>
                      <a:pt x="18717" y="440451"/>
                    </a:lnTo>
                    <a:cubicBezTo>
                      <a:pt x="19404" y="439936"/>
                      <a:pt x="19747" y="439421"/>
                      <a:pt x="19747" y="439421"/>
                    </a:cubicBezTo>
                    <a:lnTo>
                      <a:pt x="19747" y="439421"/>
                    </a:lnTo>
                    <a:lnTo>
                      <a:pt x="19747" y="439078"/>
                    </a:lnTo>
                    <a:cubicBezTo>
                      <a:pt x="19747" y="438219"/>
                      <a:pt x="19576" y="436674"/>
                      <a:pt x="19232" y="435815"/>
                    </a:cubicBezTo>
                    <a:lnTo>
                      <a:pt x="19232" y="435815"/>
                    </a:lnTo>
                    <a:cubicBezTo>
                      <a:pt x="18030" y="433068"/>
                      <a:pt x="17687" y="429977"/>
                      <a:pt x="17687" y="426714"/>
                    </a:cubicBezTo>
                    <a:lnTo>
                      <a:pt x="17687" y="426714"/>
                    </a:lnTo>
                    <a:cubicBezTo>
                      <a:pt x="17687" y="420704"/>
                      <a:pt x="18889" y="414179"/>
                      <a:pt x="19404" y="411775"/>
                    </a:cubicBezTo>
                    <a:lnTo>
                      <a:pt x="19404" y="411775"/>
                    </a:lnTo>
                    <a:cubicBezTo>
                      <a:pt x="19576" y="410573"/>
                      <a:pt x="19919" y="408512"/>
                      <a:pt x="19919" y="406623"/>
                    </a:cubicBezTo>
                    <a:lnTo>
                      <a:pt x="19919" y="406623"/>
                    </a:lnTo>
                    <a:cubicBezTo>
                      <a:pt x="19919" y="403189"/>
                      <a:pt x="18889" y="401815"/>
                      <a:pt x="18717" y="401815"/>
                    </a:cubicBezTo>
                    <a:lnTo>
                      <a:pt x="18717" y="401815"/>
                    </a:lnTo>
                    <a:lnTo>
                      <a:pt x="12879" y="401815"/>
                    </a:lnTo>
                    <a:cubicBezTo>
                      <a:pt x="12879" y="401815"/>
                      <a:pt x="9616" y="401300"/>
                      <a:pt x="7727" y="400613"/>
                    </a:cubicBezTo>
                    <a:lnTo>
                      <a:pt x="7727" y="400613"/>
                    </a:lnTo>
                    <a:cubicBezTo>
                      <a:pt x="6525" y="400270"/>
                      <a:pt x="5495" y="399583"/>
                      <a:pt x="4465" y="398896"/>
                    </a:cubicBezTo>
                    <a:lnTo>
                      <a:pt x="4465" y="398896"/>
                    </a:lnTo>
                    <a:cubicBezTo>
                      <a:pt x="687" y="396320"/>
                      <a:pt x="0" y="392714"/>
                      <a:pt x="0" y="390997"/>
                    </a:cubicBezTo>
                    <a:lnTo>
                      <a:pt x="0" y="390997"/>
                    </a:lnTo>
                    <a:cubicBezTo>
                      <a:pt x="0" y="390654"/>
                      <a:pt x="0" y="390310"/>
                      <a:pt x="0" y="390310"/>
                    </a:cubicBezTo>
                    <a:lnTo>
                      <a:pt x="0" y="390310"/>
                    </a:lnTo>
                    <a:cubicBezTo>
                      <a:pt x="0" y="389452"/>
                      <a:pt x="859" y="385331"/>
                      <a:pt x="5839" y="383098"/>
                    </a:cubicBezTo>
                    <a:lnTo>
                      <a:pt x="5839" y="383098"/>
                    </a:lnTo>
                    <a:cubicBezTo>
                      <a:pt x="6525" y="382755"/>
                      <a:pt x="7212" y="382411"/>
                      <a:pt x="7727" y="382240"/>
                    </a:cubicBezTo>
                    <a:lnTo>
                      <a:pt x="7727" y="382240"/>
                    </a:lnTo>
                    <a:cubicBezTo>
                      <a:pt x="7556" y="382068"/>
                      <a:pt x="7556" y="381896"/>
                      <a:pt x="7384" y="381725"/>
                    </a:cubicBezTo>
                    <a:lnTo>
                      <a:pt x="7384" y="381725"/>
                    </a:lnTo>
                    <a:cubicBezTo>
                      <a:pt x="6354" y="379664"/>
                      <a:pt x="5667" y="376745"/>
                      <a:pt x="4980" y="374169"/>
                    </a:cubicBezTo>
                    <a:lnTo>
                      <a:pt x="4980" y="374169"/>
                    </a:lnTo>
                    <a:cubicBezTo>
                      <a:pt x="4636" y="372624"/>
                      <a:pt x="3950" y="371593"/>
                      <a:pt x="3950" y="369704"/>
                    </a:cubicBezTo>
                    <a:lnTo>
                      <a:pt x="3950" y="369704"/>
                    </a:lnTo>
                    <a:cubicBezTo>
                      <a:pt x="3950" y="368159"/>
                      <a:pt x="4808" y="366442"/>
                      <a:pt x="6182" y="365240"/>
                    </a:cubicBezTo>
                    <a:lnTo>
                      <a:pt x="6182" y="365240"/>
                    </a:lnTo>
                    <a:cubicBezTo>
                      <a:pt x="6869" y="364553"/>
                      <a:pt x="7727" y="364038"/>
                      <a:pt x="8758" y="363523"/>
                    </a:cubicBezTo>
                    <a:lnTo>
                      <a:pt x="8758" y="363523"/>
                    </a:lnTo>
                    <a:cubicBezTo>
                      <a:pt x="12707" y="361806"/>
                      <a:pt x="15283" y="361119"/>
                      <a:pt x="16141" y="358886"/>
                    </a:cubicBezTo>
                    <a:lnTo>
                      <a:pt x="16141" y="358886"/>
                    </a:lnTo>
                    <a:cubicBezTo>
                      <a:pt x="18030" y="354765"/>
                      <a:pt x="21636" y="350644"/>
                      <a:pt x="26101" y="348583"/>
                    </a:cubicBezTo>
                    <a:lnTo>
                      <a:pt x="26101" y="348583"/>
                    </a:lnTo>
                    <a:cubicBezTo>
                      <a:pt x="29707" y="347038"/>
                      <a:pt x="34343" y="344634"/>
                      <a:pt x="38293" y="344119"/>
                    </a:cubicBezTo>
                    <a:lnTo>
                      <a:pt x="38293" y="344119"/>
                    </a:lnTo>
                    <a:cubicBezTo>
                      <a:pt x="38808" y="344119"/>
                      <a:pt x="39151" y="343947"/>
                      <a:pt x="39495" y="343947"/>
                    </a:cubicBezTo>
                    <a:lnTo>
                      <a:pt x="39495" y="343947"/>
                    </a:lnTo>
                    <a:cubicBezTo>
                      <a:pt x="39495" y="343775"/>
                      <a:pt x="39667" y="343260"/>
                      <a:pt x="39838" y="341886"/>
                    </a:cubicBezTo>
                    <a:lnTo>
                      <a:pt x="39838" y="341886"/>
                    </a:lnTo>
                    <a:cubicBezTo>
                      <a:pt x="39838" y="338967"/>
                      <a:pt x="42414" y="335876"/>
                      <a:pt x="45505" y="336220"/>
                    </a:cubicBezTo>
                    <a:lnTo>
                      <a:pt x="45505" y="336220"/>
                    </a:lnTo>
                    <a:cubicBezTo>
                      <a:pt x="46535" y="336220"/>
                      <a:pt x="47565" y="336392"/>
                      <a:pt x="48768" y="336563"/>
                    </a:cubicBezTo>
                    <a:lnTo>
                      <a:pt x="48768" y="336563"/>
                    </a:lnTo>
                    <a:cubicBezTo>
                      <a:pt x="49969" y="336735"/>
                      <a:pt x="51172" y="336907"/>
                      <a:pt x="52373" y="336907"/>
                    </a:cubicBezTo>
                    <a:lnTo>
                      <a:pt x="52373" y="336907"/>
                    </a:lnTo>
                    <a:cubicBezTo>
                      <a:pt x="54434" y="336907"/>
                      <a:pt x="56495" y="336392"/>
                      <a:pt x="59414" y="334846"/>
                    </a:cubicBezTo>
                    <a:lnTo>
                      <a:pt x="59414" y="334846"/>
                    </a:lnTo>
                    <a:cubicBezTo>
                      <a:pt x="61303" y="333816"/>
                      <a:pt x="63020" y="333129"/>
                      <a:pt x="64737" y="332957"/>
                    </a:cubicBezTo>
                    <a:lnTo>
                      <a:pt x="64737" y="332957"/>
                    </a:lnTo>
                    <a:cubicBezTo>
                      <a:pt x="66969" y="332957"/>
                      <a:pt x="68858" y="335361"/>
                      <a:pt x="68858" y="337250"/>
                    </a:cubicBezTo>
                    <a:lnTo>
                      <a:pt x="68858" y="337250"/>
                    </a:lnTo>
                    <a:cubicBezTo>
                      <a:pt x="68858" y="338109"/>
                      <a:pt x="68686" y="338967"/>
                      <a:pt x="68515" y="339826"/>
                    </a:cubicBezTo>
                    <a:lnTo>
                      <a:pt x="68515" y="339826"/>
                    </a:lnTo>
                    <a:cubicBezTo>
                      <a:pt x="68171" y="341200"/>
                      <a:pt x="67828" y="342230"/>
                      <a:pt x="67828" y="343088"/>
                    </a:cubicBezTo>
                    <a:lnTo>
                      <a:pt x="67828" y="343088"/>
                    </a:lnTo>
                    <a:cubicBezTo>
                      <a:pt x="68171" y="344119"/>
                      <a:pt x="67828" y="343775"/>
                      <a:pt x="70060" y="344290"/>
                    </a:cubicBezTo>
                    <a:lnTo>
                      <a:pt x="70060" y="344290"/>
                    </a:lnTo>
                    <a:cubicBezTo>
                      <a:pt x="74010" y="344290"/>
                      <a:pt x="76929" y="342230"/>
                      <a:pt x="80707" y="342058"/>
                    </a:cubicBezTo>
                    <a:lnTo>
                      <a:pt x="80707" y="342058"/>
                    </a:lnTo>
                    <a:cubicBezTo>
                      <a:pt x="81393" y="342058"/>
                      <a:pt x="82252" y="342230"/>
                      <a:pt x="83111" y="342573"/>
                    </a:cubicBezTo>
                    <a:lnTo>
                      <a:pt x="83111" y="342573"/>
                    </a:lnTo>
                    <a:cubicBezTo>
                      <a:pt x="83969" y="342917"/>
                      <a:pt x="84656" y="343260"/>
                      <a:pt x="85171" y="343260"/>
                    </a:cubicBezTo>
                    <a:lnTo>
                      <a:pt x="85171" y="343260"/>
                    </a:lnTo>
                    <a:cubicBezTo>
                      <a:pt x="85515" y="343088"/>
                      <a:pt x="85858" y="343604"/>
                      <a:pt x="86889" y="341028"/>
                    </a:cubicBezTo>
                    <a:lnTo>
                      <a:pt x="86889" y="341028"/>
                    </a:lnTo>
                    <a:cubicBezTo>
                      <a:pt x="88606" y="336048"/>
                      <a:pt x="89293" y="328664"/>
                      <a:pt x="93929" y="325402"/>
                    </a:cubicBezTo>
                    <a:lnTo>
                      <a:pt x="93929" y="325402"/>
                    </a:lnTo>
                    <a:cubicBezTo>
                      <a:pt x="95989" y="324200"/>
                      <a:pt x="98909" y="322654"/>
                      <a:pt x="102171" y="322654"/>
                    </a:cubicBezTo>
                    <a:lnTo>
                      <a:pt x="102171" y="322654"/>
                    </a:lnTo>
                    <a:cubicBezTo>
                      <a:pt x="103545" y="322654"/>
                      <a:pt x="105090" y="322998"/>
                      <a:pt x="106464" y="324028"/>
                    </a:cubicBezTo>
                    <a:lnTo>
                      <a:pt x="106464" y="324028"/>
                    </a:lnTo>
                    <a:cubicBezTo>
                      <a:pt x="106464" y="324200"/>
                      <a:pt x="110757" y="325230"/>
                      <a:pt x="113848" y="325058"/>
                    </a:cubicBezTo>
                    <a:lnTo>
                      <a:pt x="113848" y="325058"/>
                    </a:lnTo>
                    <a:cubicBezTo>
                      <a:pt x="114535" y="325058"/>
                      <a:pt x="115222" y="325058"/>
                      <a:pt x="115737" y="325058"/>
                    </a:cubicBezTo>
                    <a:lnTo>
                      <a:pt x="115737" y="325058"/>
                    </a:lnTo>
                    <a:cubicBezTo>
                      <a:pt x="124322" y="324371"/>
                      <a:pt x="134969" y="319392"/>
                      <a:pt x="140120" y="316816"/>
                    </a:cubicBezTo>
                    <a:lnTo>
                      <a:pt x="140120" y="316816"/>
                    </a:lnTo>
                    <a:cubicBezTo>
                      <a:pt x="144242" y="314755"/>
                      <a:pt x="155231" y="310462"/>
                      <a:pt x="159352" y="309089"/>
                    </a:cubicBezTo>
                    <a:lnTo>
                      <a:pt x="159352" y="309089"/>
                    </a:lnTo>
                    <a:cubicBezTo>
                      <a:pt x="163302" y="307887"/>
                      <a:pt x="169484" y="305998"/>
                      <a:pt x="173090" y="304109"/>
                    </a:cubicBezTo>
                    <a:lnTo>
                      <a:pt x="173090" y="304109"/>
                    </a:lnTo>
                    <a:cubicBezTo>
                      <a:pt x="176696" y="302220"/>
                      <a:pt x="177726" y="300846"/>
                      <a:pt x="178070" y="298614"/>
                    </a:cubicBezTo>
                    <a:lnTo>
                      <a:pt x="178070" y="298614"/>
                    </a:lnTo>
                    <a:cubicBezTo>
                      <a:pt x="178070" y="298442"/>
                      <a:pt x="178070" y="298271"/>
                      <a:pt x="178070" y="297927"/>
                    </a:cubicBezTo>
                    <a:lnTo>
                      <a:pt x="178070" y="297927"/>
                    </a:lnTo>
                    <a:cubicBezTo>
                      <a:pt x="178070" y="296553"/>
                      <a:pt x="177383" y="295008"/>
                      <a:pt x="177211" y="292947"/>
                    </a:cubicBezTo>
                    <a:lnTo>
                      <a:pt x="177211" y="292947"/>
                    </a:lnTo>
                    <a:cubicBezTo>
                      <a:pt x="177211" y="292089"/>
                      <a:pt x="177555" y="290543"/>
                      <a:pt x="178756" y="290028"/>
                    </a:cubicBezTo>
                    <a:lnTo>
                      <a:pt x="178756" y="290028"/>
                    </a:lnTo>
                    <a:cubicBezTo>
                      <a:pt x="179787" y="289170"/>
                      <a:pt x="180130" y="288655"/>
                      <a:pt x="180130" y="288655"/>
                    </a:cubicBezTo>
                    <a:lnTo>
                      <a:pt x="180130" y="288655"/>
                    </a:lnTo>
                    <a:cubicBezTo>
                      <a:pt x="181160" y="286079"/>
                      <a:pt x="180989" y="284190"/>
                      <a:pt x="182191" y="279554"/>
                    </a:cubicBezTo>
                    <a:lnTo>
                      <a:pt x="182191" y="279554"/>
                    </a:lnTo>
                    <a:cubicBezTo>
                      <a:pt x="182878" y="276806"/>
                      <a:pt x="183736" y="274059"/>
                      <a:pt x="184080" y="272342"/>
                    </a:cubicBezTo>
                    <a:lnTo>
                      <a:pt x="184080" y="272342"/>
                    </a:lnTo>
                    <a:cubicBezTo>
                      <a:pt x="184423" y="271483"/>
                      <a:pt x="183908" y="270968"/>
                      <a:pt x="185625" y="269251"/>
                    </a:cubicBezTo>
                    <a:lnTo>
                      <a:pt x="185625" y="269251"/>
                    </a:lnTo>
                    <a:cubicBezTo>
                      <a:pt x="186827" y="268735"/>
                      <a:pt x="187342" y="268735"/>
                      <a:pt x="187857" y="268735"/>
                    </a:cubicBezTo>
                    <a:lnTo>
                      <a:pt x="187857" y="268735"/>
                    </a:lnTo>
                    <a:cubicBezTo>
                      <a:pt x="188029" y="268735"/>
                      <a:pt x="188372" y="268735"/>
                      <a:pt x="188716" y="268735"/>
                    </a:cubicBezTo>
                    <a:lnTo>
                      <a:pt x="188716" y="268735"/>
                    </a:lnTo>
                    <a:cubicBezTo>
                      <a:pt x="189575" y="268735"/>
                      <a:pt x="190605" y="268564"/>
                      <a:pt x="190433" y="268735"/>
                    </a:cubicBezTo>
                    <a:lnTo>
                      <a:pt x="190433" y="268735"/>
                    </a:lnTo>
                    <a:cubicBezTo>
                      <a:pt x="190605" y="268735"/>
                      <a:pt x="190948" y="268564"/>
                      <a:pt x="191292" y="268564"/>
                    </a:cubicBezTo>
                    <a:lnTo>
                      <a:pt x="191292" y="268564"/>
                    </a:lnTo>
                    <a:cubicBezTo>
                      <a:pt x="191807" y="268564"/>
                      <a:pt x="192322" y="268564"/>
                      <a:pt x="192665" y="268735"/>
                    </a:cubicBezTo>
                    <a:lnTo>
                      <a:pt x="192665" y="268735"/>
                    </a:lnTo>
                    <a:cubicBezTo>
                      <a:pt x="192665" y="268049"/>
                      <a:pt x="192665" y="267705"/>
                      <a:pt x="192665" y="267362"/>
                    </a:cubicBezTo>
                    <a:lnTo>
                      <a:pt x="192665" y="267362"/>
                    </a:lnTo>
                    <a:cubicBezTo>
                      <a:pt x="192665" y="267362"/>
                      <a:pt x="192665" y="267190"/>
                      <a:pt x="192665" y="267190"/>
                    </a:cubicBezTo>
                    <a:lnTo>
                      <a:pt x="192665" y="267190"/>
                    </a:lnTo>
                    <a:cubicBezTo>
                      <a:pt x="192665" y="267018"/>
                      <a:pt x="192665" y="266675"/>
                      <a:pt x="192665" y="266503"/>
                    </a:cubicBezTo>
                    <a:lnTo>
                      <a:pt x="192665" y="266503"/>
                    </a:lnTo>
                    <a:cubicBezTo>
                      <a:pt x="192665" y="265816"/>
                      <a:pt x="193009" y="264271"/>
                      <a:pt x="194211" y="263584"/>
                    </a:cubicBezTo>
                    <a:lnTo>
                      <a:pt x="194211" y="263584"/>
                    </a:lnTo>
                    <a:cubicBezTo>
                      <a:pt x="195241" y="262897"/>
                      <a:pt x="196100" y="262897"/>
                      <a:pt x="197130" y="262897"/>
                    </a:cubicBezTo>
                    <a:lnTo>
                      <a:pt x="197130" y="262897"/>
                    </a:lnTo>
                    <a:cubicBezTo>
                      <a:pt x="197473" y="262897"/>
                      <a:pt x="197988" y="262897"/>
                      <a:pt x="198160" y="262897"/>
                    </a:cubicBezTo>
                    <a:lnTo>
                      <a:pt x="198160" y="262897"/>
                    </a:lnTo>
                    <a:cubicBezTo>
                      <a:pt x="198332" y="262897"/>
                      <a:pt x="198676" y="262897"/>
                      <a:pt x="198847" y="262897"/>
                    </a:cubicBezTo>
                    <a:lnTo>
                      <a:pt x="198847" y="262897"/>
                    </a:lnTo>
                    <a:cubicBezTo>
                      <a:pt x="202453" y="262897"/>
                      <a:pt x="201251" y="261695"/>
                      <a:pt x="201938" y="256887"/>
                    </a:cubicBezTo>
                    <a:lnTo>
                      <a:pt x="201938" y="256887"/>
                    </a:lnTo>
                    <a:cubicBezTo>
                      <a:pt x="201938" y="256887"/>
                      <a:pt x="201938" y="256715"/>
                      <a:pt x="201938" y="256372"/>
                    </a:cubicBezTo>
                    <a:lnTo>
                      <a:pt x="201938" y="256372"/>
                    </a:lnTo>
                    <a:cubicBezTo>
                      <a:pt x="201938" y="253968"/>
                      <a:pt x="201080" y="247786"/>
                      <a:pt x="201080" y="242978"/>
                    </a:cubicBezTo>
                    <a:lnTo>
                      <a:pt x="201080" y="242978"/>
                    </a:lnTo>
                    <a:cubicBezTo>
                      <a:pt x="201080" y="242463"/>
                      <a:pt x="201080" y="241948"/>
                      <a:pt x="201251" y="240917"/>
                    </a:cubicBezTo>
                    <a:lnTo>
                      <a:pt x="201251" y="240917"/>
                    </a:lnTo>
                    <a:cubicBezTo>
                      <a:pt x="202797" y="235594"/>
                      <a:pt x="202797" y="230099"/>
                      <a:pt x="203999" y="225291"/>
                    </a:cubicBezTo>
                    <a:lnTo>
                      <a:pt x="203999" y="225291"/>
                    </a:lnTo>
                    <a:cubicBezTo>
                      <a:pt x="204170" y="224433"/>
                      <a:pt x="204342" y="223746"/>
                      <a:pt x="204342" y="222887"/>
                    </a:cubicBezTo>
                    <a:lnTo>
                      <a:pt x="204342" y="222887"/>
                    </a:lnTo>
                    <a:cubicBezTo>
                      <a:pt x="204342" y="220483"/>
                      <a:pt x="203312" y="218079"/>
                      <a:pt x="201938" y="215160"/>
                    </a:cubicBezTo>
                    <a:lnTo>
                      <a:pt x="201938" y="215160"/>
                    </a:lnTo>
                    <a:cubicBezTo>
                      <a:pt x="201080" y="213615"/>
                      <a:pt x="200221" y="211726"/>
                      <a:pt x="200221" y="209493"/>
                    </a:cubicBezTo>
                    <a:lnTo>
                      <a:pt x="200221" y="209493"/>
                    </a:lnTo>
                    <a:cubicBezTo>
                      <a:pt x="200221" y="205544"/>
                      <a:pt x="203655" y="202453"/>
                      <a:pt x="210180" y="201079"/>
                    </a:cubicBezTo>
                    <a:lnTo>
                      <a:pt x="210180" y="201079"/>
                    </a:lnTo>
                    <a:cubicBezTo>
                      <a:pt x="214988" y="199877"/>
                      <a:pt x="218079" y="199534"/>
                      <a:pt x="220484" y="199534"/>
                    </a:cubicBezTo>
                    <a:lnTo>
                      <a:pt x="220484" y="199534"/>
                    </a:lnTo>
                    <a:cubicBezTo>
                      <a:pt x="223231" y="199534"/>
                      <a:pt x="224776" y="200049"/>
                      <a:pt x="226665" y="200221"/>
                    </a:cubicBezTo>
                    <a:lnTo>
                      <a:pt x="226665" y="200221"/>
                    </a:lnTo>
                    <a:lnTo>
                      <a:pt x="227009" y="200221"/>
                    </a:lnTo>
                    <a:cubicBezTo>
                      <a:pt x="229241" y="200393"/>
                      <a:pt x="234564" y="196786"/>
                      <a:pt x="240231" y="196615"/>
                    </a:cubicBezTo>
                    <a:lnTo>
                      <a:pt x="240231" y="196615"/>
                    </a:lnTo>
                    <a:cubicBezTo>
                      <a:pt x="240746" y="196615"/>
                      <a:pt x="241433" y="196615"/>
                      <a:pt x="241776" y="196786"/>
                    </a:cubicBezTo>
                    <a:lnTo>
                      <a:pt x="241776" y="196786"/>
                    </a:lnTo>
                    <a:cubicBezTo>
                      <a:pt x="246928" y="197473"/>
                      <a:pt x="249332" y="199019"/>
                      <a:pt x="251221" y="201595"/>
                    </a:cubicBezTo>
                    <a:lnTo>
                      <a:pt x="251221" y="201595"/>
                    </a:lnTo>
                    <a:cubicBezTo>
                      <a:pt x="251564" y="202110"/>
                      <a:pt x="253796" y="203312"/>
                      <a:pt x="255170" y="203312"/>
                    </a:cubicBezTo>
                    <a:lnTo>
                      <a:pt x="255170" y="203312"/>
                    </a:lnTo>
                    <a:cubicBezTo>
                      <a:pt x="256372" y="203140"/>
                      <a:pt x="257059" y="203312"/>
                      <a:pt x="257574" y="199877"/>
                    </a:cubicBezTo>
                    <a:lnTo>
                      <a:pt x="257574" y="199877"/>
                    </a:lnTo>
                    <a:cubicBezTo>
                      <a:pt x="258089" y="192150"/>
                      <a:pt x="256716" y="190948"/>
                      <a:pt x="263584" y="182706"/>
                    </a:cubicBezTo>
                    <a:lnTo>
                      <a:pt x="263584" y="182706"/>
                    </a:lnTo>
                    <a:cubicBezTo>
                      <a:pt x="270109" y="174807"/>
                      <a:pt x="277837" y="159868"/>
                      <a:pt x="279897" y="156605"/>
                    </a:cubicBezTo>
                    <a:lnTo>
                      <a:pt x="279897" y="156605"/>
                    </a:lnTo>
                    <a:cubicBezTo>
                      <a:pt x="280584" y="155403"/>
                      <a:pt x="282645" y="151110"/>
                      <a:pt x="284877" y="146989"/>
                    </a:cubicBezTo>
                    <a:lnTo>
                      <a:pt x="284877" y="146989"/>
                    </a:lnTo>
                    <a:cubicBezTo>
                      <a:pt x="287453" y="143039"/>
                      <a:pt x="287968" y="139262"/>
                      <a:pt x="292604" y="138231"/>
                    </a:cubicBezTo>
                    <a:lnTo>
                      <a:pt x="292604" y="138231"/>
                    </a:lnTo>
                    <a:cubicBezTo>
                      <a:pt x="293291" y="138231"/>
                      <a:pt x="294150" y="138575"/>
                      <a:pt x="294665" y="139090"/>
                    </a:cubicBezTo>
                    <a:lnTo>
                      <a:pt x="294665" y="139090"/>
                    </a:lnTo>
                    <a:cubicBezTo>
                      <a:pt x="297584" y="141837"/>
                      <a:pt x="304796" y="152140"/>
                      <a:pt x="309261" y="152312"/>
                    </a:cubicBezTo>
                    <a:lnTo>
                      <a:pt x="309261" y="152312"/>
                    </a:lnTo>
                    <a:cubicBezTo>
                      <a:pt x="315271" y="153171"/>
                      <a:pt x="329180" y="153514"/>
                      <a:pt x="336220" y="153514"/>
                    </a:cubicBezTo>
                    <a:lnTo>
                      <a:pt x="336220" y="153514"/>
                    </a:lnTo>
                    <a:cubicBezTo>
                      <a:pt x="342574" y="153342"/>
                      <a:pt x="344462" y="151625"/>
                      <a:pt x="346866" y="144928"/>
                    </a:cubicBezTo>
                    <a:lnTo>
                      <a:pt x="346866" y="144928"/>
                    </a:lnTo>
                    <a:cubicBezTo>
                      <a:pt x="347553" y="143039"/>
                      <a:pt x="347725" y="139948"/>
                      <a:pt x="347725" y="136686"/>
                    </a:cubicBezTo>
                    <a:lnTo>
                      <a:pt x="347725" y="136686"/>
                    </a:lnTo>
                    <a:cubicBezTo>
                      <a:pt x="347725" y="134797"/>
                      <a:pt x="347725" y="132736"/>
                      <a:pt x="347725" y="130847"/>
                    </a:cubicBezTo>
                    <a:lnTo>
                      <a:pt x="347725" y="130847"/>
                    </a:lnTo>
                    <a:cubicBezTo>
                      <a:pt x="347725" y="126555"/>
                      <a:pt x="347725" y="122605"/>
                      <a:pt x="350129" y="119686"/>
                    </a:cubicBezTo>
                    <a:lnTo>
                      <a:pt x="350129" y="119686"/>
                    </a:lnTo>
                    <a:cubicBezTo>
                      <a:pt x="352533" y="117282"/>
                      <a:pt x="353563" y="110070"/>
                      <a:pt x="362492" y="110242"/>
                    </a:cubicBezTo>
                    <a:lnTo>
                      <a:pt x="362492" y="110242"/>
                    </a:lnTo>
                    <a:cubicBezTo>
                      <a:pt x="362664" y="110242"/>
                      <a:pt x="363179" y="110242"/>
                      <a:pt x="363523" y="110242"/>
                    </a:cubicBezTo>
                    <a:lnTo>
                      <a:pt x="363523" y="110242"/>
                    </a:lnTo>
                    <a:cubicBezTo>
                      <a:pt x="364210" y="110242"/>
                      <a:pt x="365068" y="110242"/>
                      <a:pt x="365755" y="110242"/>
                    </a:cubicBezTo>
                    <a:lnTo>
                      <a:pt x="365755" y="110242"/>
                    </a:lnTo>
                    <a:cubicBezTo>
                      <a:pt x="372280" y="110242"/>
                      <a:pt x="375371" y="108868"/>
                      <a:pt x="378462" y="105090"/>
                    </a:cubicBezTo>
                    <a:lnTo>
                      <a:pt x="378462" y="105090"/>
                    </a:lnTo>
                    <a:cubicBezTo>
                      <a:pt x="379836" y="103545"/>
                      <a:pt x="379836" y="102514"/>
                      <a:pt x="381896" y="99424"/>
                    </a:cubicBezTo>
                    <a:lnTo>
                      <a:pt x="381896" y="99424"/>
                    </a:lnTo>
                    <a:cubicBezTo>
                      <a:pt x="383785" y="96848"/>
                      <a:pt x="387220" y="90838"/>
                      <a:pt x="394088" y="89807"/>
                    </a:cubicBezTo>
                    <a:lnTo>
                      <a:pt x="394088" y="89807"/>
                    </a:lnTo>
                    <a:cubicBezTo>
                      <a:pt x="395462" y="89636"/>
                      <a:pt x="397008" y="89636"/>
                      <a:pt x="398553" y="89636"/>
                    </a:cubicBezTo>
                    <a:lnTo>
                      <a:pt x="398553" y="89636"/>
                    </a:lnTo>
                    <a:cubicBezTo>
                      <a:pt x="402674" y="89636"/>
                      <a:pt x="406967" y="90151"/>
                      <a:pt x="409199" y="90151"/>
                    </a:cubicBezTo>
                    <a:lnTo>
                      <a:pt x="409199" y="90151"/>
                    </a:lnTo>
                    <a:cubicBezTo>
                      <a:pt x="409371" y="90151"/>
                      <a:pt x="409543" y="90151"/>
                      <a:pt x="409543" y="90151"/>
                    </a:cubicBezTo>
                    <a:lnTo>
                      <a:pt x="409543" y="90151"/>
                    </a:lnTo>
                    <a:cubicBezTo>
                      <a:pt x="409886" y="90151"/>
                      <a:pt x="410229" y="90151"/>
                      <a:pt x="410573" y="90151"/>
                    </a:cubicBezTo>
                    <a:lnTo>
                      <a:pt x="410573" y="90151"/>
                    </a:lnTo>
                    <a:cubicBezTo>
                      <a:pt x="412633" y="90151"/>
                      <a:pt x="415896" y="91009"/>
                      <a:pt x="415896" y="93929"/>
                    </a:cubicBezTo>
                    <a:lnTo>
                      <a:pt x="415896" y="93929"/>
                    </a:lnTo>
                    <a:cubicBezTo>
                      <a:pt x="415896" y="94959"/>
                      <a:pt x="415724" y="95646"/>
                      <a:pt x="415553" y="96333"/>
                    </a:cubicBezTo>
                    <a:lnTo>
                      <a:pt x="415553" y="96333"/>
                    </a:lnTo>
                    <a:cubicBezTo>
                      <a:pt x="415381" y="96848"/>
                      <a:pt x="415381" y="97363"/>
                      <a:pt x="415209" y="98393"/>
                    </a:cubicBezTo>
                    <a:lnTo>
                      <a:pt x="415209" y="98393"/>
                    </a:lnTo>
                    <a:cubicBezTo>
                      <a:pt x="415209" y="100282"/>
                      <a:pt x="412805" y="101656"/>
                      <a:pt x="410573" y="101999"/>
                    </a:cubicBezTo>
                    <a:lnTo>
                      <a:pt x="410573" y="101999"/>
                    </a:lnTo>
                    <a:cubicBezTo>
                      <a:pt x="410916" y="102514"/>
                      <a:pt x="411260" y="103373"/>
                      <a:pt x="411603" y="104060"/>
                    </a:cubicBezTo>
                    <a:lnTo>
                      <a:pt x="411603" y="104060"/>
                    </a:lnTo>
                    <a:cubicBezTo>
                      <a:pt x="412977" y="107322"/>
                      <a:pt x="414522" y="110242"/>
                      <a:pt x="417098" y="112131"/>
                    </a:cubicBezTo>
                    <a:lnTo>
                      <a:pt x="417098" y="112131"/>
                    </a:lnTo>
                    <a:cubicBezTo>
                      <a:pt x="420361" y="114706"/>
                      <a:pt x="424654" y="118312"/>
                      <a:pt x="424825" y="123635"/>
                    </a:cubicBezTo>
                    <a:lnTo>
                      <a:pt x="424825" y="123635"/>
                    </a:lnTo>
                    <a:cubicBezTo>
                      <a:pt x="424825" y="125696"/>
                      <a:pt x="425684" y="126383"/>
                      <a:pt x="430836" y="128959"/>
                    </a:cubicBezTo>
                    <a:lnTo>
                      <a:pt x="430836" y="128959"/>
                    </a:lnTo>
                    <a:cubicBezTo>
                      <a:pt x="435128" y="131534"/>
                      <a:pt x="441138" y="129302"/>
                      <a:pt x="443714" y="135656"/>
                    </a:cubicBezTo>
                    <a:lnTo>
                      <a:pt x="443714" y="135656"/>
                    </a:lnTo>
                    <a:cubicBezTo>
                      <a:pt x="443714" y="135999"/>
                      <a:pt x="443714" y="136342"/>
                      <a:pt x="443714" y="136686"/>
                    </a:cubicBezTo>
                    <a:lnTo>
                      <a:pt x="443714" y="136686"/>
                    </a:lnTo>
                    <a:cubicBezTo>
                      <a:pt x="443714" y="136858"/>
                      <a:pt x="443714" y="137029"/>
                      <a:pt x="443714" y="137373"/>
                    </a:cubicBezTo>
                    <a:lnTo>
                      <a:pt x="443714" y="137373"/>
                    </a:lnTo>
                    <a:cubicBezTo>
                      <a:pt x="444229" y="137201"/>
                      <a:pt x="444745" y="137029"/>
                      <a:pt x="445260" y="136686"/>
                    </a:cubicBezTo>
                    <a:lnTo>
                      <a:pt x="445260" y="136686"/>
                    </a:lnTo>
                    <a:cubicBezTo>
                      <a:pt x="446462" y="136171"/>
                      <a:pt x="447320" y="135656"/>
                      <a:pt x="448866" y="135484"/>
                    </a:cubicBezTo>
                    <a:lnTo>
                      <a:pt x="448866" y="135484"/>
                    </a:lnTo>
                    <a:cubicBezTo>
                      <a:pt x="453158" y="136342"/>
                      <a:pt x="452643" y="139948"/>
                      <a:pt x="452643" y="143211"/>
                    </a:cubicBezTo>
                    <a:lnTo>
                      <a:pt x="452643" y="143211"/>
                    </a:lnTo>
                    <a:cubicBezTo>
                      <a:pt x="452643" y="148019"/>
                      <a:pt x="456078" y="161756"/>
                      <a:pt x="457623" y="166049"/>
                    </a:cubicBezTo>
                    <a:lnTo>
                      <a:pt x="457623" y="166049"/>
                    </a:lnTo>
                    <a:cubicBezTo>
                      <a:pt x="458825" y="169999"/>
                      <a:pt x="460371" y="175322"/>
                      <a:pt x="460542" y="179100"/>
                    </a:cubicBezTo>
                    <a:lnTo>
                      <a:pt x="460542" y="179100"/>
                    </a:lnTo>
                    <a:cubicBezTo>
                      <a:pt x="460542" y="180130"/>
                      <a:pt x="460542" y="181160"/>
                      <a:pt x="459855" y="182362"/>
                    </a:cubicBezTo>
                    <a:lnTo>
                      <a:pt x="459855" y="182362"/>
                    </a:lnTo>
                    <a:cubicBezTo>
                      <a:pt x="458310" y="184766"/>
                      <a:pt x="454532" y="189059"/>
                      <a:pt x="454704" y="193009"/>
                    </a:cubicBezTo>
                    <a:lnTo>
                      <a:pt x="454704" y="193009"/>
                    </a:lnTo>
                    <a:cubicBezTo>
                      <a:pt x="454876" y="198504"/>
                      <a:pt x="452815" y="201766"/>
                      <a:pt x="449037" y="204342"/>
                    </a:cubicBezTo>
                    <a:lnTo>
                      <a:pt x="449037" y="204342"/>
                    </a:lnTo>
                    <a:cubicBezTo>
                      <a:pt x="445775" y="206746"/>
                      <a:pt x="443027" y="210352"/>
                      <a:pt x="443199" y="212069"/>
                    </a:cubicBezTo>
                    <a:lnTo>
                      <a:pt x="443199" y="212069"/>
                    </a:lnTo>
                    <a:cubicBezTo>
                      <a:pt x="443199" y="212069"/>
                      <a:pt x="443199" y="212069"/>
                      <a:pt x="443199" y="212413"/>
                    </a:cubicBezTo>
                    <a:lnTo>
                      <a:pt x="443199" y="212413"/>
                    </a:lnTo>
                    <a:cubicBezTo>
                      <a:pt x="443542" y="214988"/>
                      <a:pt x="444401" y="216362"/>
                      <a:pt x="450754" y="219968"/>
                    </a:cubicBezTo>
                    <a:lnTo>
                      <a:pt x="450754" y="219968"/>
                    </a:lnTo>
                    <a:cubicBezTo>
                      <a:pt x="456765" y="223402"/>
                      <a:pt x="463805" y="226150"/>
                      <a:pt x="468098" y="228726"/>
                    </a:cubicBezTo>
                    <a:lnTo>
                      <a:pt x="468098" y="228726"/>
                    </a:lnTo>
                    <a:cubicBezTo>
                      <a:pt x="468957" y="229241"/>
                      <a:pt x="470158" y="229584"/>
                      <a:pt x="471704" y="229584"/>
                    </a:cubicBezTo>
                    <a:lnTo>
                      <a:pt x="471704" y="229584"/>
                    </a:lnTo>
                    <a:cubicBezTo>
                      <a:pt x="474280" y="229584"/>
                      <a:pt x="477370" y="228897"/>
                      <a:pt x="480633" y="228897"/>
                    </a:cubicBezTo>
                    <a:lnTo>
                      <a:pt x="480633" y="228897"/>
                    </a:lnTo>
                    <a:cubicBezTo>
                      <a:pt x="485785" y="228897"/>
                      <a:pt x="490764" y="231130"/>
                      <a:pt x="495744" y="234392"/>
                    </a:cubicBezTo>
                    <a:lnTo>
                      <a:pt x="495744" y="234392"/>
                    </a:lnTo>
                    <a:cubicBezTo>
                      <a:pt x="500724" y="237655"/>
                      <a:pt x="511199" y="246241"/>
                      <a:pt x="514805" y="250190"/>
                    </a:cubicBezTo>
                    <a:lnTo>
                      <a:pt x="514805" y="250190"/>
                    </a:lnTo>
                    <a:cubicBezTo>
                      <a:pt x="518411" y="254140"/>
                      <a:pt x="518582" y="255685"/>
                      <a:pt x="524077" y="256887"/>
                    </a:cubicBezTo>
                    <a:lnTo>
                      <a:pt x="524077" y="256887"/>
                    </a:lnTo>
                    <a:cubicBezTo>
                      <a:pt x="524936" y="257059"/>
                      <a:pt x="525795" y="257059"/>
                      <a:pt x="526653" y="257059"/>
                    </a:cubicBezTo>
                    <a:lnTo>
                      <a:pt x="526653" y="257059"/>
                    </a:lnTo>
                    <a:cubicBezTo>
                      <a:pt x="528027" y="257059"/>
                      <a:pt x="529057" y="256887"/>
                      <a:pt x="530431" y="256887"/>
                    </a:cubicBezTo>
                    <a:lnTo>
                      <a:pt x="530431" y="256887"/>
                    </a:lnTo>
                    <a:cubicBezTo>
                      <a:pt x="531289" y="256887"/>
                      <a:pt x="532491" y="256887"/>
                      <a:pt x="533522" y="257917"/>
                    </a:cubicBezTo>
                    <a:lnTo>
                      <a:pt x="533522" y="257917"/>
                    </a:lnTo>
                    <a:cubicBezTo>
                      <a:pt x="534724" y="258948"/>
                      <a:pt x="534895" y="260321"/>
                      <a:pt x="534895" y="261523"/>
                    </a:cubicBezTo>
                    <a:lnTo>
                      <a:pt x="534895" y="261523"/>
                    </a:lnTo>
                    <a:cubicBezTo>
                      <a:pt x="534895" y="262210"/>
                      <a:pt x="534724" y="263069"/>
                      <a:pt x="534724" y="264099"/>
                    </a:cubicBezTo>
                    <a:lnTo>
                      <a:pt x="534724" y="264099"/>
                    </a:lnTo>
                    <a:cubicBezTo>
                      <a:pt x="534552" y="264958"/>
                      <a:pt x="534552" y="265816"/>
                      <a:pt x="534552" y="266675"/>
                    </a:cubicBezTo>
                    <a:lnTo>
                      <a:pt x="534552" y="266675"/>
                    </a:lnTo>
                    <a:cubicBezTo>
                      <a:pt x="534552" y="270796"/>
                      <a:pt x="536269" y="274917"/>
                      <a:pt x="536441" y="280584"/>
                    </a:cubicBezTo>
                    <a:lnTo>
                      <a:pt x="536441" y="280584"/>
                    </a:lnTo>
                    <a:cubicBezTo>
                      <a:pt x="536441" y="281099"/>
                      <a:pt x="536441" y="281442"/>
                      <a:pt x="536441" y="281958"/>
                    </a:cubicBezTo>
                    <a:lnTo>
                      <a:pt x="536441" y="281958"/>
                    </a:lnTo>
                    <a:cubicBezTo>
                      <a:pt x="536441" y="282301"/>
                      <a:pt x="536441" y="282473"/>
                      <a:pt x="536441" y="282473"/>
                    </a:cubicBezTo>
                    <a:lnTo>
                      <a:pt x="536441" y="282473"/>
                    </a:lnTo>
                    <a:cubicBezTo>
                      <a:pt x="536441" y="287968"/>
                      <a:pt x="540905" y="296553"/>
                      <a:pt x="543138" y="299644"/>
                    </a:cubicBezTo>
                    <a:lnTo>
                      <a:pt x="543138" y="299644"/>
                    </a:lnTo>
                    <a:cubicBezTo>
                      <a:pt x="546572" y="305311"/>
                      <a:pt x="543138" y="309947"/>
                      <a:pt x="556016" y="310462"/>
                    </a:cubicBezTo>
                    <a:lnTo>
                      <a:pt x="556016" y="310462"/>
                    </a:lnTo>
                    <a:cubicBezTo>
                      <a:pt x="570097" y="310462"/>
                      <a:pt x="577653" y="310634"/>
                      <a:pt x="585208" y="313210"/>
                    </a:cubicBezTo>
                    <a:lnTo>
                      <a:pt x="585208" y="313210"/>
                    </a:lnTo>
                    <a:cubicBezTo>
                      <a:pt x="592420" y="315614"/>
                      <a:pt x="598774" y="318705"/>
                      <a:pt x="604956" y="319907"/>
                    </a:cubicBezTo>
                    <a:lnTo>
                      <a:pt x="604956" y="319907"/>
                    </a:lnTo>
                    <a:cubicBezTo>
                      <a:pt x="607188" y="320250"/>
                      <a:pt x="609764" y="320422"/>
                      <a:pt x="612339" y="320422"/>
                    </a:cubicBezTo>
                    <a:lnTo>
                      <a:pt x="612339" y="320422"/>
                    </a:lnTo>
                    <a:cubicBezTo>
                      <a:pt x="616976" y="320422"/>
                      <a:pt x="621955" y="319907"/>
                      <a:pt x="626592" y="319392"/>
                    </a:cubicBezTo>
                    <a:lnTo>
                      <a:pt x="626592" y="319392"/>
                    </a:lnTo>
                    <a:cubicBezTo>
                      <a:pt x="629167" y="319048"/>
                      <a:pt x="632258" y="319048"/>
                      <a:pt x="635693" y="319048"/>
                    </a:cubicBezTo>
                    <a:lnTo>
                      <a:pt x="635693" y="319048"/>
                    </a:lnTo>
                    <a:cubicBezTo>
                      <a:pt x="643077" y="319048"/>
                      <a:pt x="650975" y="319563"/>
                      <a:pt x="655097" y="321281"/>
                    </a:cubicBezTo>
                    <a:lnTo>
                      <a:pt x="655097" y="321281"/>
                    </a:lnTo>
                    <a:cubicBezTo>
                      <a:pt x="658702" y="323169"/>
                      <a:pt x="666086" y="321452"/>
                      <a:pt x="668662" y="328321"/>
                    </a:cubicBezTo>
                    <a:lnTo>
                      <a:pt x="668662" y="328321"/>
                    </a:lnTo>
                    <a:cubicBezTo>
                      <a:pt x="669349" y="331240"/>
                      <a:pt x="673814" y="334846"/>
                      <a:pt x="678106" y="336048"/>
                    </a:cubicBezTo>
                    <a:lnTo>
                      <a:pt x="678106" y="336048"/>
                    </a:lnTo>
                    <a:cubicBezTo>
                      <a:pt x="682571" y="337422"/>
                      <a:pt x="685662" y="337765"/>
                      <a:pt x="693733" y="343432"/>
                    </a:cubicBezTo>
                    <a:lnTo>
                      <a:pt x="693733" y="343432"/>
                    </a:lnTo>
                    <a:cubicBezTo>
                      <a:pt x="701116" y="348755"/>
                      <a:pt x="708844" y="350472"/>
                      <a:pt x="711935" y="350816"/>
                    </a:cubicBezTo>
                    <a:lnTo>
                      <a:pt x="711935" y="350816"/>
                    </a:lnTo>
                    <a:lnTo>
                      <a:pt x="712278" y="350816"/>
                    </a:lnTo>
                    <a:cubicBezTo>
                      <a:pt x="713995" y="350816"/>
                      <a:pt x="718288" y="349442"/>
                      <a:pt x="721551" y="349442"/>
                    </a:cubicBezTo>
                    <a:lnTo>
                      <a:pt x="721551" y="349442"/>
                    </a:lnTo>
                    <a:cubicBezTo>
                      <a:pt x="722924" y="349442"/>
                      <a:pt x="726015" y="350300"/>
                      <a:pt x="726015" y="353220"/>
                    </a:cubicBezTo>
                    <a:lnTo>
                      <a:pt x="726015" y="353220"/>
                    </a:lnTo>
                    <a:cubicBezTo>
                      <a:pt x="726015" y="353391"/>
                      <a:pt x="726015" y="353563"/>
                      <a:pt x="726015" y="354250"/>
                    </a:cubicBezTo>
                    <a:lnTo>
                      <a:pt x="726015" y="354250"/>
                    </a:lnTo>
                    <a:cubicBezTo>
                      <a:pt x="725844" y="354937"/>
                      <a:pt x="725844" y="355624"/>
                      <a:pt x="725844" y="355796"/>
                    </a:cubicBezTo>
                    <a:lnTo>
                      <a:pt x="725844" y="355796"/>
                    </a:lnTo>
                    <a:lnTo>
                      <a:pt x="725672" y="355796"/>
                    </a:lnTo>
                    <a:cubicBezTo>
                      <a:pt x="725672" y="355967"/>
                      <a:pt x="726874" y="356139"/>
                      <a:pt x="728591" y="356311"/>
                    </a:cubicBezTo>
                    <a:lnTo>
                      <a:pt x="728591" y="356311"/>
                    </a:lnTo>
                    <a:cubicBezTo>
                      <a:pt x="729450" y="356311"/>
                      <a:pt x="730136" y="356482"/>
                      <a:pt x="730823" y="356482"/>
                    </a:cubicBezTo>
                    <a:lnTo>
                      <a:pt x="730823" y="356482"/>
                    </a:lnTo>
                    <a:cubicBezTo>
                      <a:pt x="733399" y="356482"/>
                      <a:pt x="735460" y="355796"/>
                      <a:pt x="743187" y="352189"/>
                    </a:cubicBezTo>
                    <a:lnTo>
                      <a:pt x="743187" y="352189"/>
                    </a:lnTo>
                    <a:cubicBezTo>
                      <a:pt x="752460" y="347896"/>
                      <a:pt x="763793" y="340856"/>
                      <a:pt x="772550" y="338967"/>
                    </a:cubicBezTo>
                    <a:lnTo>
                      <a:pt x="772550" y="338967"/>
                    </a:lnTo>
                    <a:cubicBezTo>
                      <a:pt x="780277" y="337422"/>
                      <a:pt x="792985" y="334331"/>
                      <a:pt x="793671" y="334159"/>
                    </a:cubicBezTo>
                    <a:lnTo>
                      <a:pt x="793671" y="334159"/>
                    </a:lnTo>
                    <a:cubicBezTo>
                      <a:pt x="793843" y="334159"/>
                      <a:pt x="794015" y="334159"/>
                      <a:pt x="794358" y="334159"/>
                    </a:cubicBezTo>
                    <a:lnTo>
                      <a:pt x="794358" y="334159"/>
                    </a:lnTo>
                    <a:cubicBezTo>
                      <a:pt x="799338" y="334159"/>
                      <a:pt x="804318" y="331927"/>
                      <a:pt x="819085" y="331755"/>
                    </a:cubicBezTo>
                    <a:lnTo>
                      <a:pt x="819085" y="331755"/>
                    </a:lnTo>
                    <a:cubicBezTo>
                      <a:pt x="821146" y="331755"/>
                      <a:pt x="823206" y="331755"/>
                      <a:pt x="825610" y="331927"/>
                    </a:cubicBezTo>
                    <a:lnTo>
                      <a:pt x="825610" y="331927"/>
                    </a:lnTo>
                    <a:cubicBezTo>
                      <a:pt x="827156" y="331927"/>
                      <a:pt x="828530" y="331927"/>
                      <a:pt x="829903" y="331927"/>
                    </a:cubicBezTo>
                    <a:lnTo>
                      <a:pt x="829903" y="331927"/>
                    </a:lnTo>
                    <a:cubicBezTo>
                      <a:pt x="846732" y="331927"/>
                      <a:pt x="851368" y="327806"/>
                      <a:pt x="858580" y="323856"/>
                    </a:cubicBezTo>
                    <a:lnTo>
                      <a:pt x="858580" y="323856"/>
                    </a:lnTo>
                    <a:cubicBezTo>
                      <a:pt x="865105" y="320422"/>
                      <a:pt x="877812" y="304452"/>
                      <a:pt x="890347" y="304109"/>
                    </a:cubicBezTo>
                    <a:lnTo>
                      <a:pt x="890347" y="304109"/>
                    </a:lnTo>
                    <a:cubicBezTo>
                      <a:pt x="890691" y="304109"/>
                      <a:pt x="891378" y="304109"/>
                      <a:pt x="891721" y="304281"/>
                    </a:cubicBezTo>
                    <a:lnTo>
                      <a:pt x="891721" y="304281"/>
                    </a:lnTo>
                    <a:cubicBezTo>
                      <a:pt x="892065" y="304281"/>
                      <a:pt x="892408" y="304281"/>
                      <a:pt x="892751" y="304281"/>
                    </a:cubicBezTo>
                    <a:lnTo>
                      <a:pt x="892751" y="304281"/>
                    </a:lnTo>
                    <a:cubicBezTo>
                      <a:pt x="896358" y="304281"/>
                      <a:pt x="897731" y="301533"/>
                      <a:pt x="897903" y="296897"/>
                    </a:cubicBezTo>
                    <a:lnTo>
                      <a:pt x="897903" y="296897"/>
                    </a:lnTo>
                    <a:cubicBezTo>
                      <a:pt x="897903" y="293634"/>
                      <a:pt x="896873" y="290028"/>
                      <a:pt x="895499" y="288311"/>
                    </a:cubicBezTo>
                    <a:lnTo>
                      <a:pt x="895499" y="288311"/>
                    </a:lnTo>
                    <a:cubicBezTo>
                      <a:pt x="893438" y="285735"/>
                      <a:pt x="892065" y="283331"/>
                      <a:pt x="892236" y="280584"/>
                    </a:cubicBezTo>
                    <a:lnTo>
                      <a:pt x="892236" y="280584"/>
                    </a:lnTo>
                    <a:cubicBezTo>
                      <a:pt x="892236" y="277321"/>
                      <a:pt x="893610" y="274402"/>
                      <a:pt x="895155" y="268907"/>
                    </a:cubicBezTo>
                    <a:lnTo>
                      <a:pt x="895155" y="268907"/>
                    </a:lnTo>
                    <a:cubicBezTo>
                      <a:pt x="897559" y="260665"/>
                      <a:pt x="905630" y="255857"/>
                      <a:pt x="912842" y="255685"/>
                    </a:cubicBezTo>
                    <a:lnTo>
                      <a:pt x="912842" y="255685"/>
                    </a:lnTo>
                    <a:cubicBezTo>
                      <a:pt x="916276" y="255685"/>
                      <a:pt x="919711" y="256887"/>
                      <a:pt x="921943" y="259634"/>
                    </a:cubicBezTo>
                    <a:lnTo>
                      <a:pt x="921943" y="259634"/>
                    </a:lnTo>
                    <a:cubicBezTo>
                      <a:pt x="924175" y="262554"/>
                      <a:pt x="932246" y="266331"/>
                      <a:pt x="940660" y="266160"/>
                    </a:cubicBezTo>
                    <a:lnTo>
                      <a:pt x="940660" y="266160"/>
                    </a:lnTo>
                    <a:cubicBezTo>
                      <a:pt x="946842" y="266160"/>
                      <a:pt x="953024" y="264271"/>
                      <a:pt x="957488" y="259463"/>
                    </a:cubicBezTo>
                    <a:lnTo>
                      <a:pt x="957488" y="259463"/>
                    </a:lnTo>
                    <a:cubicBezTo>
                      <a:pt x="965387" y="250877"/>
                      <a:pt x="972771" y="248645"/>
                      <a:pt x="978266" y="248816"/>
                    </a:cubicBezTo>
                    <a:lnTo>
                      <a:pt x="978266" y="248816"/>
                    </a:lnTo>
                    <a:cubicBezTo>
                      <a:pt x="981357" y="248816"/>
                      <a:pt x="983761" y="249503"/>
                      <a:pt x="985306" y="249675"/>
                    </a:cubicBezTo>
                    <a:lnTo>
                      <a:pt x="985306" y="249675"/>
                    </a:lnTo>
                    <a:lnTo>
                      <a:pt x="985650" y="249675"/>
                    </a:lnTo>
                    <a:cubicBezTo>
                      <a:pt x="989428" y="250018"/>
                      <a:pt x="1005054" y="241776"/>
                      <a:pt x="1007801" y="232332"/>
                    </a:cubicBezTo>
                    <a:lnTo>
                      <a:pt x="1007801" y="232332"/>
                    </a:lnTo>
                    <a:cubicBezTo>
                      <a:pt x="1010720" y="223059"/>
                      <a:pt x="1018276" y="219968"/>
                      <a:pt x="1024629" y="219968"/>
                    </a:cubicBezTo>
                    <a:lnTo>
                      <a:pt x="1024629" y="219968"/>
                    </a:lnTo>
                    <a:cubicBezTo>
                      <a:pt x="1027377" y="219968"/>
                      <a:pt x="1029953" y="220483"/>
                      <a:pt x="1032185" y="221170"/>
                    </a:cubicBezTo>
                    <a:lnTo>
                      <a:pt x="1032185" y="221170"/>
                    </a:lnTo>
                    <a:cubicBezTo>
                      <a:pt x="1033043" y="221513"/>
                      <a:pt x="1033730" y="221513"/>
                      <a:pt x="1034074" y="221513"/>
                    </a:cubicBezTo>
                    <a:lnTo>
                      <a:pt x="1034074" y="221513"/>
                    </a:lnTo>
                    <a:cubicBezTo>
                      <a:pt x="1034245" y="221513"/>
                      <a:pt x="1034245" y="221513"/>
                      <a:pt x="1034417" y="221513"/>
                    </a:cubicBezTo>
                    <a:lnTo>
                      <a:pt x="1034417" y="221513"/>
                    </a:lnTo>
                    <a:cubicBezTo>
                      <a:pt x="1034589" y="221513"/>
                      <a:pt x="1034417" y="221513"/>
                      <a:pt x="1034761" y="220140"/>
                    </a:cubicBezTo>
                    <a:lnTo>
                      <a:pt x="1034761" y="220140"/>
                    </a:lnTo>
                    <a:cubicBezTo>
                      <a:pt x="1035276" y="219109"/>
                      <a:pt x="1033730" y="215503"/>
                      <a:pt x="1038538" y="214301"/>
                    </a:cubicBezTo>
                    <a:lnTo>
                      <a:pt x="1038538" y="214301"/>
                    </a:lnTo>
                    <a:cubicBezTo>
                      <a:pt x="1039569" y="214301"/>
                      <a:pt x="1040255" y="214645"/>
                      <a:pt x="1040942" y="214988"/>
                    </a:cubicBezTo>
                    <a:lnTo>
                      <a:pt x="1040942" y="214988"/>
                    </a:lnTo>
                    <a:cubicBezTo>
                      <a:pt x="1042316" y="215847"/>
                      <a:pt x="1042316" y="215847"/>
                      <a:pt x="1042316" y="215847"/>
                    </a:cubicBezTo>
                    <a:lnTo>
                      <a:pt x="1042316" y="215847"/>
                    </a:lnTo>
                    <a:lnTo>
                      <a:pt x="1042316" y="215847"/>
                    </a:lnTo>
                    <a:lnTo>
                      <a:pt x="1042316" y="215847"/>
                    </a:lnTo>
                    <a:lnTo>
                      <a:pt x="1042316" y="215847"/>
                    </a:lnTo>
                    <a:cubicBezTo>
                      <a:pt x="1042659" y="215675"/>
                      <a:pt x="1043346" y="215160"/>
                      <a:pt x="1044377" y="214645"/>
                    </a:cubicBezTo>
                    <a:lnTo>
                      <a:pt x="1044377" y="214645"/>
                    </a:lnTo>
                    <a:cubicBezTo>
                      <a:pt x="1048326" y="212413"/>
                      <a:pt x="1053993" y="208635"/>
                      <a:pt x="1058973" y="208463"/>
                    </a:cubicBezTo>
                    <a:lnTo>
                      <a:pt x="1058973" y="208463"/>
                    </a:lnTo>
                    <a:cubicBezTo>
                      <a:pt x="1060003" y="208463"/>
                      <a:pt x="1061033" y="208635"/>
                      <a:pt x="1062063" y="209150"/>
                    </a:cubicBezTo>
                    <a:lnTo>
                      <a:pt x="1062063" y="209150"/>
                    </a:lnTo>
                    <a:cubicBezTo>
                      <a:pt x="1062579" y="209493"/>
                      <a:pt x="1063266" y="209493"/>
                      <a:pt x="1064124" y="209493"/>
                    </a:cubicBezTo>
                    <a:lnTo>
                      <a:pt x="1064124" y="209493"/>
                    </a:lnTo>
                    <a:cubicBezTo>
                      <a:pt x="1066356" y="209493"/>
                      <a:pt x="1069447" y="208463"/>
                      <a:pt x="1072710" y="208463"/>
                    </a:cubicBezTo>
                    <a:lnTo>
                      <a:pt x="1072710" y="208463"/>
                    </a:lnTo>
                    <a:cubicBezTo>
                      <a:pt x="1074427" y="208463"/>
                      <a:pt x="1076316" y="208807"/>
                      <a:pt x="1077861" y="210352"/>
                    </a:cubicBezTo>
                    <a:lnTo>
                      <a:pt x="1077861" y="210352"/>
                    </a:lnTo>
                    <a:cubicBezTo>
                      <a:pt x="1080265" y="212584"/>
                      <a:pt x="1079750" y="212241"/>
                      <a:pt x="1083356" y="212413"/>
                    </a:cubicBezTo>
                    <a:lnTo>
                      <a:pt x="1083356" y="212413"/>
                    </a:lnTo>
                    <a:cubicBezTo>
                      <a:pt x="1084558" y="212413"/>
                      <a:pt x="1085932" y="212413"/>
                      <a:pt x="1087821" y="212413"/>
                    </a:cubicBezTo>
                    <a:lnTo>
                      <a:pt x="1087821" y="212413"/>
                    </a:lnTo>
                    <a:cubicBezTo>
                      <a:pt x="1090740" y="212069"/>
                      <a:pt x="1089881" y="212241"/>
                      <a:pt x="1090396" y="210180"/>
                    </a:cubicBezTo>
                    <a:lnTo>
                      <a:pt x="1090396" y="210180"/>
                    </a:lnTo>
                    <a:cubicBezTo>
                      <a:pt x="1090396" y="208291"/>
                      <a:pt x="1089710" y="205544"/>
                      <a:pt x="1089195" y="203140"/>
                    </a:cubicBezTo>
                    <a:lnTo>
                      <a:pt x="1089195" y="203140"/>
                    </a:lnTo>
                    <a:cubicBezTo>
                      <a:pt x="1088851" y="200049"/>
                      <a:pt x="1089023" y="195584"/>
                      <a:pt x="1086447" y="193180"/>
                    </a:cubicBezTo>
                    <a:lnTo>
                      <a:pt x="1086447" y="193180"/>
                    </a:lnTo>
                    <a:cubicBezTo>
                      <a:pt x="1084043" y="191807"/>
                      <a:pt x="1080094" y="187857"/>
                      <a:pt x="1077003" y="184766"/>
                    </a:cubicBezTo>
                    <a:lnTo>
                      <a:pt x="1077003" y="184766"/>
                    </a:lnTo>
                    <a:cubicBezTo>
                      <a:pt x="1074771" y="182534"/>
                      <a:pt x="1073225" y="180989"/>
                      <a:pt x="1071336" y="177726"/>
                    </a:cubicBezTo>
                    <a:lnTo>
                      <a:pt x="1071336" y="177726"/>
                    </a:lnTo>
                    <a:lnTo>
                      <a:pt x="1070478" y="175494"/>
                    </a:lnTo>
                    <a:lnTo>
                      <a:pt x="1061033" y="171888"/>
                    </a:lnTo>
                    <a:cubicBezTo>
                      <a:pt x="1059831" y="171372"/>
                      <a:pt x="1058973" y="171029"/>
                      <a:pt x="1058457" y="170857"/>
                    </a:cubicBezTo>
                    <a:lnTo>
                      <a:pt x="1058457" y="170857"/>
                    </a:lnTo>
                    <a:cubicBezTo>
                      <a:pt x="1058114" y="171372"/>
                      <a:pt x="1057599" y="172059"/>
                      <a:pt x="1056740" y="173261"/>
                    </a:cubicBezTo>
                    <a:lnTo>
                      <a:pt x="1056740" y="173261"/>
                    </a:lnTo>
                    <a:cubicBezTo>
                      <a:pt x="1051932" y="179615"/>
                      <a:pt x="1047296" y="182362"/>
                      <a:pt x="1042831" y="182362"/>
                    </a:cubicBezTo>
                    <a:lnTo>
                      <a:pt x="1042831" y="182362"/>
                    </a:lnTo>
                    <a:cubicBezTo>
                      <a:pt x="1039912" y="182362"/>
                      <a:pt x="1037508" y="181160"/>
                      <a:pt x="1035447" y="179958"/>
                    </a:cubicBezTo>
                    <a:lnTo>
                      <a:pt x="1035447" y="179958"/>
                    </a:lnTo>
                    <a:cubicBezTo>
                      <a:pt x="1035104" y="179615"/>
                      <a:pt x="1034417" y="179271"/>
                      <a:pt x="1034074" y="179100"/>
                    </a:cubicBezTo>
                    <a:lnTo>
                      <a:pt x="1034074" y="179100"/>
                    </a:lnTo>
                    <a:lnTo>
                      <a:pt x="1030468" y="177898"/>
                    </a:lnTo>
                    <a:cubicBezTo>
                      <a:pt x="1028064" y="177382"/>
                      <a:pt x="1025488" y="177039"/>
                      <a:pt x="1023084" y="177039"/>
                    </a:cubicBezTo>
                    <a:lnTo>
                      <a:pt x="1023084" y="177039"/>
                    </a:lnTo>
                    <a:cubicBezTo>
                      <a:pt x="1020337" y="177039"/>
                      <a:pt x="1018104" y="177726"/>
                      <a:pt x="1018104" y="177898"/>
                    </a:cubicBezTo>
                    <a:lnTo>
                      <a:pt x="1018104" y="177898"/>
                    </a:lnTo>
                    <a:cubicBezTo>
                      <a:pt x="1016559" y="179100"/>
                      <a:pt x="1015872" y="182019"/>
                      <a:pt x="1011751" y="182534"/>
                    </a:cubicBezTo>
                    <a:lnTo>
                      <a:pt x="1011751" y="182534"/>
                    </a:lnTo>
                    <a:cubicBezTo>
                      <a:pt x="1008831" y="182362"/>
                      <a:pt x="1007114" y="180473"/>
                      <a:pt x="1004882" y="177211"/>
                    </a:cubicBezTo>
                    <a:lnTo>
                      <a:pt x="1004882" y="177211"/>
                    </a:lnTo>
                    <a:cubicBezTo>
                      <a:pt x="1003337" y="174978"/>
                      <a:pt x="1002650" y="172746"/>
                      <a:pt x="1002650" y="170686"/>
                    </a:cubicBezTo>
                    <a:lnTo>
                      <a:pt x="1002650" y="170686"/>
                    </a:lnTo>
                    <a:cubicBezTo>
                      <a:pt x="1002650" y="166564"/>
                      <a:pt x="1004710" y="163474"/>
                      <a:pt x="1006256" y="161070"/>
                    </a:cubicBezTo>
                    <a:lnTo>
                      <a:pt x="1006256" y="161070"/>
                    </a:lnTo>
                    <a:cubicBezTo>
                      <a:pt x="1007458" y="159181"/>
                      <a:pt x="1008316" y="157979"/>
                      <a:pt x="1008145" y="157807"/>
                    </a:cubicBezTo>
                    <a:lnTo>
                      <a:pt x="1008145" y="157807"/>
                    </a:lnTo>
                    <a:cubicBezTo>
                      <a:pt x="1009003" y="151969"/>
                      <a:pt x="1018791" y="142353"/>
                      <a:pt x="1022912" y="138575"/>
                    </a:cubicBezTo>
                    <a:lnTo>
                      <a:pt x="1022912" y="138575"/>
                    </a:lnTo>
                    <a:cubicBezTo>
                      <a:pt x="1023942" y="135827"/>
                      <a:pt x="1027549" y="127928"/>
                      <a:pt x="1030296" y="122262"/>
                    </a:cubicBezTo>
                    <a:lnTo>
                      <a:pt x="1030296" y="122262"/>
                    </a:lnTo>
                    <a:cubicBezTo>
                      <a:pt x="1032185" y="118999"/>
                      <a:pt x="1032013" y="116595"/>
                      <a:pt x="1035963" y="115908"/>
                    </a:cubicBezTo>
                    <a:lnTo>
                      <a:pt x="1035963" y="115908"/>
                    </a:lnTo>
                    <a:cubicBezTo>
                      <a:pt x="1038882" y="116252"/>
                      <a:pt x="1039569" y="117625"/>
                      <a:pt x="1042316" y="119514"/>
                    </a:cubicBezTo>
                    <a:lnTo>
                      <a:pt x="1042316" y="119514"/>
                    </a:lnTo>
                    <a:lnTo>
                      <a:pt x="1044377" y="120888"/>
                    </a:lnTo>
                    <a:cubicBezTo>
                      <a:pt x="1044377" y="120888"/>
                      <a:pt x="1045579" y="121575"/>
                      <a:pt x="1047296" y="122262"/>
                    </a:cubicBezTo>
                    <a:lnTo>
                      <a:pt x="1047296" y="122262"/>
                    </a:lnTo>
                    <a:cubicBezTo>
                      <a:pt x="1049013" y="122949"/>
                      <a:pt x="1051245" y="123635"/>
                      <a:pt x="1053478" y="123635"/>
                    </a:cubicBezTo>
                    <a:lnTo>
                      <a:pt x="1053478" y="123635"/>
                    </a:lnTo>
                    <a:cubicBezTo>
                      <a:pt x="1055538" y="123635"/>
                      <a:pt x="1057255" y="123120"/>
                      <a:pt x="1058801" y="121575"/>
                    </a:cubicBezTo>
                    <a:lnTo>
                      <a:pt x="1058801" y="121575"/>
                    </a:lnTo>
                    <a:cubicBezTo>
                      <a:pt x="1063952" y="116767"/>
                      <a:pt x="1067387" y="114191"/>
                      <a:pt x="1071679" y="114019"/>
                    </a:cubicBezTo>
                    <a:lnTo>
                      <a:pt x="1071679" y="114019"/>
                    </a:lnTo>
                    <a:cubicBezTo>
                      <a:pt x="1072882" y="114019"/>
                      <a:pt x="1074255" y="114363"/>
                      <a:pt x="1075457" y="114706"/>
                    </a:cubicBezTo>
                    <a:lnTo>
                      <a:pt x="1075457" y="114706"/>
                    </a:lnTo>
                    <a:cubicBezTo>
                      <a:pt x="1075972" y="114878"/>
                      <a:pt x="1077518" y="115050"/>
                      <a:pt x="1079407" y="115050"/>
                    </a:cubicBezTo>
                    <a:lnTo>
                      <a:pt x="1079407" y="115050"/>
                    </a:lnTo>
                    <a:cubicBezTo>
                      <a:pt x="1085760" y="115221"/>
                      <a:pt x="1094861" y="112302"/>
                      <a:pt x="1095033" y="107666"/>
                    </a:cubicBezTo>
                    <a:lnTo>
                      <a:pt x="1095033" y="107666"/>
                    </a:lnTo>
                    <a:cubicBezTo>
                      <a:pt x="1096063" y="99080"/>
                      <a:pt x="1094689" y="94272"/>
                      <a:pt x="1102245" y="88777"/>
                    </a:cubicBezTo>
                    <a:lnTo>
                      <a:pt x="1102245" y="88777"/>
                    </a:lnTo>
                    <a:cubicBezTo>
                      <a:pt x="1109457" y="82939"/>
                      <a:pt x="1106195" y="87747"/>
                      <a:pt x="1110144" y="78818"/>
                    </a:cubicBezTo>
                    <a:lnTo>
                      <a:pt x="1110144" y="78818"/>
                    </a:lnTo>
                    <a:cubicBezTo>
                      <a:pt x="1113750" y="69888"/>
                      <a:pt x="1119417" y="63020"/>
                      <a:pt x="1128346" y="56838"/>
                    </a:cubicBezTo>
                    <a:lnTo>
                      <a:pt x="1128346" y="56838"/>
                    </a:lnTo>
                    <a:cubicBezTo>
                      <a:pt x="1136760" y="50828"/>
                      <a:pt x="1136760" y="49282"/>
                      <a:pt x="1137447" y="43272"/>
                    </a:cubicBezTo>
                    <a:lnTo>
                      <a:pt x="1137447" y="43272"/>
                    </a:lnTo>
                    <a:cubicBezTo>
                      <a:pt x="1137618" y="40353"/>
                      <a:pt x="1138649" y="37777"/>
                      <a:pt x="1139164" y="36404"/>
                    </a:cubicBezTo>
                    <a:lnTo>
                      <a:pt x="1139164" y="36404"/>
                    </a:lnTo>
                    <a:cubicBezTo>
                      <a:pt x="1138820" y="36404"/>
                      <a:pt x="1138477" y="36404"/>
                      <a:pt x="1138133" y="36404"/>
                    </a:cubicBezTo>
                    <a:lnTo>
                      <a:pt x="1138133" y="36404"/>
                    </a:lnTo>
                    <a:cubicBezTo>
                      <a:pt x="1133497" y="36404"/>
                      <a:pt x="1129891" y="33485"/>
                      <a:pt x="1129891" y="29535"/>
                    </a:cubicBezTo>
                    <a:lnTo>
                      <a:pt x="1129891" y="29535"/>
                    </a:lnTo>
                    <a:cubicBezTo>
                      <a:pt x="1129891" y="26273"/>
                      <a:pt x="1131952" y="23010"/>
                      <a:pt x="1135214" y="20606"/>
                    </a:cubicBezTo>
                    <a:lnTo>
                      <a:pt x="1135214" y="20606"/>
                    </a:lnTo>
                    <a:cubicBezTo>
                      <a:pt x="1142426" y="14939"/>
                      <a:pt x="1137962" y="20091"/>
                      <a:pt x="1141740" y="14768"/>
                    </a:cubicBezTo>
                    <a:lnTo>
                      <a:pt x="1141740" y="14768"/>
                    </a:lnTo>
                    <a:cubicBezTo>
                      <a:pt x="1145517" y="9101"/>
                      <a:pt x="1150325" y="6697"/>
                      <a:pt x="1162345" y="6525"/>
                    </a:cubicBezTo>
                    <a:lnTo>
                      <a:pt x="1162345" y="6525"/>
                    </a:lnTo>
                    <a:cubicBezTo>
                      <a:pt x="1174537" y="6182"/>
                      <a:pt x="1181234" y="6182"/>
                      <a:pt x="1189477" y="2747"/>
                    </a:cubicBezTo>
                    <a:lnTo>
                      <a:pt x="1189477" y="2747"/>
                    </a:lnTo>
                    <a:cubicBezTo>
                      <a:pt x="1193426" y="1202"/>
                      <a:pt x="1196517" y="0"/>
                      <a:pt x="1200123" y="0"/>
                    </a:cubicBezTo>
                    <a:lnTo>
                      <a:pt x="1200123" y="0"/>
                    </a:lnTo>
                    <a:cubicBezTo>
                      <a:pt x="1204588" y="0"/>
                      <a:pt x="1208881" y="2061"/>
                      <a:pt x="1214204" y="6353"/>
                    </a:cubicBezTo>
                    <a:lnTo>
                      <a:pt x="1214204" y="6353"/>
                    </a:lnTo>
                    <a:cubicBezTo>
                      <a:pt x="1221931" y="12707"/>
                      <a:pt x="1225194" y="17000"/>
                      <a:pt x="1227082" y="16485"/>
                    </a:cubicBezTo>
                    <a:lnTo>
                      <a:pt x="1227082" y="16485"/>
                    </a:lnTo>
                    <a:cubicBezTo>
                      <a:pt x="1227598" y="16485"/>
                      <a:pt x="1228284" y="16313"/>
                      <a:pt x="1229315" y="15798"/>
                    </a:cubicBezTo>
                    <a:lnTo>
                      <a:pt x="1229315" y="15798"/>
                    </a:lnTo>
                    <a:cubicBezTo>
                      <a:pt x="1232062" y="14424"/>
                      <a:pt x="1234638" y="13394"/>
                      <a:pt x="1237386" y="13394"/>
                    </a:cubicBezTo>
                    <a:lnTo>
                      <a:pt x="1237386" y="13394"/>
                    </a:lnTo>
                    <a:cubicBezTo>
                      <a:pt x="1241335" y="13394"/>
                      <a:pt x="1244769" y="15626"/>
                      <a:pt x="1247688" y="19576"/>
                    </a:cubicBezTo>
                    <a:lnTo>
                      <a:pt x="1247688" y="19576"/>
                    </a:lnTo>
                    <a:cubicBezTo>
                      <a:pt x="1252840" y="26616"/>
                      <a:pt x="1253183" y="32626"/>
                      <a:pt x="1258335" y="37262"/>
                    </a:cubicBezTo>
                    <a:lnTo>
                      <a:pt x="1258335" y="37262"/>
                    </a:lnTo>
                    <a:cubicBezTo>
                      <a:pt x="1264516" y="42757"/>
                      <a:pt x="1265547" y="46878"/>
                      <a:pt x="1265375" y="52373"/>
                    </a:cubicBezTo>
                    <a:lnTo>
                      <a:pt x="1265375" y="52373"/>
                    </a:lnTo>
                    <a:cubicBezTo>
                      <a:pt x="1265375" y="55979"/>
                      <a:pt x="1264688" y="58555"/>
                      <a:pt x="1264688" y="61131"/>
                    </a:cubicBezTo>
                    <a:lnTo>
                      <a:pt x="1264688" y="61131"/>
                    </a:lnTo>
                    <a:cubicBezTo>
                      <a:pt x="1264688" y="62848"/>
                      <a:pt x="1264860" y="64737"/>
                      <a:pt x="1266062" y="67141"/>
                    </a:cubicBezTo>
                    <a:lnTo>
                      <a:pt x="1266062" y="67141"/>
                    </a:lnTo>
                    <a:cubicBezTo>
                      <a:pt x="1268809" y="73838"/>
                      <a:pt x="1269668" y="76414"/>
                      <a:pt x="1270527" y="80535"/>
                    </a:cubicBezTo>
                    <a:lnTo>
                      <a:pt x="1270527" y="80535"/>
                    </a:lnTo>
                    <a:cubicBezTo>
                      <a:pt x="1271557" y="85343"/>
                      <a:pt x="1270011" y="84312"/>
                      <a:pt x="1273446" y="89979"/>
                    </a:cubicBezTo>
                    <a:lnTo>
                      <a:pt x="1273446" y="89979"/>
                    </a:lnTo>
                    <a:cubicBezTo>
                      <a:pt x="1277395" y="96504"/>
                      <a:pt x="1279284" y="106979"/>
                      <a:pt x="1279971" y="115737"/>
                    </a:cubicBezTo>
                    <a:lnTo>
                      <a:pt x="1279971" y="115737"/>
                    </a:lnTo>
                    <a:cubicBezTo>
                      <a:pt x="1280830" y="124322"/>
                      <a:pt x="1282719" y="131706"/>
                      <a:pt x="1290617" y="131706"/>
                    </a:cubicBezTo>
                    <a:lnTo>
                      <a:pt x="1290617" y="131706"/>
                    </a:lnTo>
                    <a:cubicBezTo>
                      <a:pt x="1290789" y="131706"/>
                      <a:pt x="1290961" y="131706"/>
                      <a:pt x="1291132" y="131706"/>
                    </a:cubicBezTo>
                    <a:lnTo>
                      <a:pt x="1291132" y="131706"/>
                    </a:lnTo>
                    <a:cubicBezTo>
                      <a:pt x="1292506" y="131706"/>
                      <a:pt x="1293708" y="131534"/>
                      <a:pt x="1294739" y="131534"/>
                    </a:cubicBezTo>
                    <a:lnTo>
                      <a:pt x="1294739" y="131534"/>
                    </a:lnTo>
                    <a:cubicBezTo>
                      <a:pt x="1302294" y="131363"/>
                      <a:pt x="1305385" y="133252"/>
                      <a:pt x="1309163" y="135999"/>
                    </a:cubicBezTo>
                    <a:lnTo>
                      <a:pt x="1309163" y="135999"/>
                    </a:lnTo>
                    <a:cubicBezTo>
                      <a:pt x="1312597" y="138575"/>
                      <a:pt x="1312254" y="138403"/>
                      <a:pt x="1313799" y="138403"/>
                    </a:cubicBezTo>
                    <a:lnTo>
                      <a:pt x="1313799" y="138403"/>
                    </a:lnTo>
                    <a:cubicBezTo>
                      <a:pt x="1314486" y="138403"/>
                      <a:pt x="1315516" y="138403"/>
                      <a:pt x="1316890" y="138231"/>
                    </a:cubicBezTo>
                    <a:lnTo>
                      <a:pt x="1316890" y="138231"/>
                    </a:lnTo>
                    <a:cubicBezTo>
                      <a:pt x="1318092" y="138231"/>
                      <a:pt x="1319122" y="138060"/>
                      <a:pt x="1319981" y="138060"/>
                    </a:cubicBezTo>
                    <a:lnTo>
                      <a:pt x="1319981" y="138060"/>
                    </a:lnTo>
                    <a:cubicBezTo>
                      <a:pt x="1323587" y="137888"/>
                      <a:pt x="1325304" y="140292"/>
                      <a:pt x="1327708" y="143555"/>
                    </a:cubicBezTo>
                    <a:lnTo>
                      <a:pt x="1327708" y="143555"/>
                    </a:lnTo>
                    <a:cubicBezTo>
                      <a:pt x="1331829" y="148706"/>
                      <a:pt x="1329597" y="147676"/>
                      <a:pt x="1335264" y="150251"/>
                    </a:cubicBezTo>
                    <a:lnTo>
                      <a:pt x="1335264" y="150251"/>
                    </a:lnTo>
                    <a:cubicBezTo>
                      <a:pt x="1340930" y="152655"/>
                      <a:pt x="1346425" y="159009"/>
                      <a:pt x="1346425" y="167080"/>
                    </a:cubicBezTo>
                    <a:lnTo>
                      <a:pt x="1346425" y="167080"/>
                    </a:lnTo>
                    <a:cubicBezTo>
                      <a:pt x="1346425" y="169140"/>
                      <a:pt x="1346082" y="171029"/>
                      <a:pt x="1345223" y="173090"/>
                    </a:cubicBezTo>
                    <a:lnTo>
                      <a:pt x="1345223" y="173090"/>
                    </a:lnTo>
                    <a:cubicBezTo>
                      <a:pt x="1342991" y="178241"/>
                      <a:pt x="1341274" y="182019"/>
                      <a:pt x="1341274" y="184251"/>
                    </a:cubicBezTo>
                    <a:lnTo>
                      <a:pt x="1341274" y="184251"/>
                    </a:lnTo>
                    <a:cubicBezTo>
                      <a:pt x="1341274" y="185625"/>
                      <a:pt x="1341617" y="186655"/>
                      <a:pt x="1343678" y="188372"/>
                    </a:cubicBezTo>
                    <a:lnTo>
                      <a:pt x="1343678" y="188372"/>
                    </a:lnTo>
                    <a:cubicBezTo>
                      <a:pt x="1346597" y="190605"/>
                      <a:pt x="1348142" y="191120"/>
                      <a:pt x="1349516" y="191120"/>
                    </a:cubicBezTo>
                    <a:lnTo>
                      <a:pt x="1349516" y="191120"/>
                    </a:lnTo>
                    <a:cubicBezTo>
                      <a:pt x="1350890" y="191120"/>
                      <a:pt x="1352435" y="190605"/>
                      <a:pt x="1355011" y="189574"/>
                    </a:cubicBezTo>
                    <a:lnTo>
                      <a:pt x="1355011" y="189574"/>
                    </a:lnTo>
                    <a:cubicBezTo>
                      <a:pt x="1357587" y="188544"/>
                      <a:pt x="1359819" y="188201"/>
                      <a:pt x="1362051" y="188201"/>
                    </a:cubicBezTo>
                    <a:lnTo>
                      <a:pt x="1362051" y="188201"/>
                    </a:lnTo>
                    <a:cubicBezTo>
                      <a:pt x="1364627" y="188201"/>
                      <a:pt x="1366859" y="188544"/>
                      <a:pt x="1369950" y="189059"/>
                    </a:cubicBezTo>
                    <a:lnTo>
                      <a:pt x="1369950" y="189059"/>
                    </a:lnTo>
                    <a:cubicBezTo>
                      <a:pt x="1371324" y="189231"/>
                      <a:pt x="1372526" y="189231"/>
                      <a:pt x="1373900" y="189231"/>
                    </a:cubicBezTo>
                    <a:lnTo>
                      <a:pt x="1373900" y="189231"/>
                    </a:lnTo>
                    <a:cubicBezTo>
                      <a:pt x="1377677" y="189231"/>
                      <a:pt x="1381112" y="188372"/>
                      <a:pt x="1385920" y="184766"/>
                    </a:cubicBezTo>
                    <a:lnTo>
                      <a:pt x="1385920" y="184766"/>
                    </a:lnTo>
                    <a:cubicBezTo>
                      <a:pt x="1392102" y="180130"/>
                      <a:pt x="1396910" y="175665"/>
                      <a:pt x="1404465" y="175494"/>
                    </a:cubicBezTo>
                    <a:lnTo>
                      <a:pt x="1404465" y="175494"/>
                    </a:lnTo>
                    <a:cubicBezTo>
                      <a:pt x="1404809" y="175494"/>
                      <a:pt x="1405152" y="175494"/>
                      <a:pt x="1405495" y="175494"/>
                    </a:cubicBezTo>
                    <a:lnTo>
                      <a:pt x="1405495" y="175494"/>
                    </a:lnTo>
                    <a:cubicBezTo>
                      <a:pt x="1405839" y="175494"/>
                      <a:pt x="1406182" y="175494"/>
                      <a:pt x="1406698" y="175494"/>
                    </a:cubicBezTo>
                    <a:lnTo>
                      <a:pt x="1406698" y="175494"/>
                    </a:lnTo>
                    <a:cubicBezTo>
                      <a:pt x="1413394" y="175665"/>
                      <a:pt x="1425586" y="172403"/>
                      <a:pt x="1429707" y="168453"/>
                    </a:cubicBezTo>
                    <a:lnTo>
                      <a:pt x="1429707" y="168453"/>
                    </a:lnTo>
                    <a:cubicBezTo>
                      <a:pt x="1433657" y="165019"/>
                      <a:pt x="1437778" y="162100"/>
                      <a:pt x="1441384" y="161756"/>
                    </a:cubicBezTo>
                    <a:lnTo>
                      <a:pt x="1441384" y="161756"/>
                    </a:lnTo>
                    <a:cubicBezTo>
                      <a:pt x="1442414" y="161756"/>
                      <a:pt x="1444475" y="163130"/>
                      <a:pt x="1444647" y="164847"/>
                    </a:cubicBezTo>
                    <a:lnTo>
                      <a:pt x="1444647" y="164847"/>
                    </a:lnTo>
                    <a:cubicBezTo>
                      <a:pt x="1444475" y="166736"/>
                      <a:pt x="1443616" y="167938"/>
                      <a:pt x="1442243" y="169827"/>
                    </a:cubicBezTo>
                    <a:lnTo>
                      <a:pt x="1442243" y="169827"/>
                    </a:lnTo>
                    <a:cubicBezTo>
                      <a:pt x="1436576" y="177039"/>
                      <a:pt x="1431940" y="180645"/>
                      <a:pt x="1432283" y="183736"/>
                    </a:cubicBezTo>
                    <a:lnTo>
                      <a:pt x="1432283" y="183736"/>
                    </a:lnTo>
                    <a:cubicBezTo>
                      <a:pt x="1432283" y="184251"/>
                      <a:pt x="1432283" y="184595"/>
                      <a:pt x="1432455" y="185110"/>
                    </a:cubicBezTo>
                    <a:lnTo>
                      <a:pt x="1432455" y="185110"/>
                    </a:lnTo>
                    <a:cubicBezTo>
                      <a:pt x="1433142" y="188372"/>
                      <a:pt x="1434344" y="191463"/>
                      <a:pt x="1434344" y="194726"/>
                    </a:cubicBezTo>
                    <a:lnTo>
                      <a:pt x="1434344" y="194726"/>
                    </a:lnTo>
                    <a:cubicBezTo>
                      <a:pt x="1434515" y="197645"/>
                      <a:pt x="1432970" y="200908"/>
                      <a:pt x="1429536" y="202453"/>
                    </a:cubicBezTo>
                    <a:lnTo>
                      <a:pt x="1429536" y="202453"/>
                    </a:lnTo>
                    <a:cubicBezTo>
                      <a:pt x="1423526" y="205716"/>
                      <a:pt x="1422495" y="205201"/>
                      <a:pt x="1422323" y="209665"/>
                    </a:cubicBezTo>
                    <a:lnTo>
                      <a:pt x="1422323" y="209665"/>
                    </a:lnTo>
                    <a:cubicBezTo>
                      <a:pt x="1422323" y="212069"/>
                      <a:pt x="1422495" y="212928"/>
                      <a:pt x="1422495" y="214473"/>
                    </a:cubicBezTo>
                    <a:lnTo>
                      <a:pt x="1422495" y="214473"/>
                    </a:lnTo>
                    <a:cubicBezTo>
                      <a:pt x="1422495" y="216877"/>
                      <a:pt x="1421293" y="218594"/>
                      <a:pt x="1418889" y="221342"/>
                    </a:cubicBezTo>
                    <a:lnTo>
                      <a:pt x="1418889" y="221342"/>
                    </a:lnTo>
                    <a:cubicBezTo>
                      <a:pt x="1413738" y="227180"/>
                      <a:pt x="1411677" y="226665"/>
                      <a:pt x="1411162" y="230786"/>
                    </a:cubicBezTo>
                    <a:lnTo>
                      <a:pt x="1411162" y="230786"/>
                    </a:lnTo>
                    <a:cubicBezTo>
                      <a:pt x="1410303" y="236625"/>
                      <a:pt x="1408243" y="241948"/>
                      <a:pt x="1406182" y="245554"/>
                    </a:cubicBezTo>
                    <a:lnTo>
                      <a:pt x="1406182" y="245554"/>
                    </a:lnTo>
                    <a:cubicBezTo>
                      <a:pt x="1404293" y="248473"/>
                      <a:pt x="1399485" y="258089"/>
                      <a:pt x="1394506" y="266331"/>
                    </a:cubicBezTo>
                    <a:lnTo>
                      <a:pt x="1394506" y="266331"/>
                    </a:lnTo>
                    <a:cubicBezTo>
                      <a:pt x="1390041" y="273372"/>
                      <a:pt x="1388495" y="280584"/>
                      <a:pt x="1380081" y="280927"/>
                    </a:cubicBezTo>
                    <a:lnTo>
                      <a:pt x="1380081" y="280927"/>
                    </a:lnTo>
                    <a:cubicBezTo>
                      <a:pt x="1379566" y="280927"/>
                      <a:pt x="1379051" y="280927"/>
                      <a:pt x="1378708" y="280927"/>
                    </a:cubicBezTo>
                    <a:lnTo>
                      <a:pt x="1378708" y="280927"/>
                    </a:lnTo>
                    <a:lnTo>
                      <a:pt x="1376475" y="280756"/>
                    </a:lnTo>
                    <a:lnTo>
                      <a:pt x="1376475" y="280240"/>
                    </a:lnTo>
                    <a:cubicBezTo>
                      <a:pt x="1376304" y="280240"/>
                      <a:pt x="1376132" y="280069"/>
                      <a:pt x="1375960" y="280069"/>
                    </a:cubicBezTo>
                    <a:lnTo>
                      <a:pt x="1375960" y="280069"/>
                    </a:lnTo>
                    <a:cubicBezTo>
                      <a:pt x="1374586" y="279554"/>
                      <a:pt x="1372698" y="279038"/>
                      <a:pt x="1370809" y="278352"/>
                    </a:cubicBezTo>
                    <a:lnTo>
                      <a:pt x="1370809" y="278352"/>
                    </a:lnTo>
                    <a:cubicBezTo>
                      <a:pt x="1366859" y="276806"/>
                      <a:pt x="1363082" y="275604"/>
                      <a:pt x="1361021" y="273372"/>
                    </a:cubicBezTo>
                    <a:lnTo>
                      <a:pt x="1361021" y="273372"/>
                    </a:lnTo>
                    <a:cubicBezTo>
                      <a:pt x="1361021" y="273372"/>
                      <a:pt x="1360677" y="273028"/>
                      <a:pt x="1359819" y="273028"/>
                    </a:cubicBezTo>
                    <a:lnTo>
                      <a:pt x="1359819" y="273028"/>
                    </a:lnTo>
                    <a:cubicBezTo>
                      <a:pt x="1357930" y="273028"/>
                      <a:pt x="1354667" y="274230"/>
                      <a:pt x="1352092" y="276119"/>
                    </a:cubicBezTo>
                    <a:lnTo>
                      <a:pt x="1352092" y="276119"/>
                    </a:lnTo>
                    <a:cubicBezTo>
                      <a:pt x="1348314" y="278695"/>
                      <a:pt x="1342819" y="283160"/>
                      <a:pt x="1343334" y="285048"/>
                    </a:cubicBezTo>
                    <a:lnTo>
                      <a:pt x="1343334" y="285048"/>
                    </a:lnTo>
                    <a:cubicBezTo>
                      <a:pt x="1343334" y="285392"/>
                      <a:pt x="1343334" y="285735"/>
                      <a:pt x="1343678" y="286250"/>
                    </a:cubicBezTo>
                    <a:lnTo>
                      <a:pt x="1343678" y="286250"/>
                    </a:lnTo>
                    <a:cubicBezTo>
                      <a:pt x="1346082" y="290372"/>
                      <a:pt x="1347627" y="295867"/>
                      <a:pt x="1347627" y="302735"/>
                    </a:cubicBezTo>
                    <a:lnTo>
                      <a:pt x="1347627" y="302735"/>
                    </a:lnTo>
                    <a:cubicBezTo>
                      <a:pt x="1347627" y="305826"/>
                      <a:pt x="1347284" y="309089"/>
                      <a:pt x="1346769" y="312695"/>
                    </a:cubicBezTo>
                    <a:lnTo>
                      <a:pt x="1346769" y="312695"/>
                    </a:lnTo>
                    <a:cubicBezTo>
                      <a:pt x="1344536" y="323341"/>
                      <a:pt x="1347970" y="338796"/>
                      <a:pt x="1336809" y="342917"/>
                    </a:cubicBezTo>
                    <a:lnTo>
                      <a:pt x="1336809" y="342917"/>
                    </a:lnTo>
                    <a:cubicBezTo>
                      <a:pt x="1332344" y="344119"/>
                      <a:pt x="1328738" y="344634"/>
                      <a:pt x="1326678" y="345321"/>
                    </a:cubicBezTo>
                    <a:lnTo>
                      <a:pt x="1326678" y="345321"/>
                    </a:lnTo>
                    <a:cubicBezTo>
                      <a:pt x="1326678" y="345321"/>
                      <a:pt x="1326163" y="345492"/>
                      <a:pt x="1325648" y="345664"/>
                    </a:cubicBezTo>
                    <a:lnTo>
                      <a:pt x="1325648" y="345664"/>
                    </a:lnTo>
                    <a:cubicBezTo>
                      <a:pt x="1326163" y="346179"/>
                      <a:pt x="1326678" y="346866"/>
                      <a:pt x="1326678" y="348068"/>
                    </a:cubicBezTo>
                    <a:lnTo>
                      <a:pt x="1326678" y="348068"/>
                    </a:lnTo>
                    <a:cubicBezTo>
                      <a:pt x="1326334" y="350300"/>
                      <a:pt x="1325476" y="350472"/>
                      <a:pt x="1324961" y="350987"/>
                    </a:cubicBezTo>
                    <a:lnTo>
                      <a:pt x="1324961" y="350987"/>
                    </a:lnTo>
                    <a:cubicBezTo>
                      <a:pt x="1324102" y="351846"/>
                      <a:pt x="1322728" y="352533"/>
                      <a:pt x="1321526" y="352361"/>
                    </a:cubicBezTo>
                    <a:lnTo>
                      <a:pt x="1321526" y="352361"/>
                    </a:lnTo>
                    <a:cubicBezTo>
                      <a:pt x="1317233" y="352018"/>
                      <a:pt x="1315344" y="348240"/>
                      <a:pt x="1313627" y="343088"/>
                    </a:cubicBezTo>
                    <a:lnTo>
                      <a:pt x="1313627" y="343088"/>
                    </a:lnTo>
                    <a:cubicBezTo>
                      <a:pt x="1312940" y="341371"/>
                      <a:pt x="1312940" y="341371"/>
                      <a:pt x="1312940" y="341371"/>
                    </a:cubicBezTo>
                    <a:lnTo>
                      <a:pt x="1312940" y="341371"/>
                    </a:lnTo>
                    <a:cubicBezTo>
                      <a:pt x="1312769" y="341371"/>
                      <a:pt x="1310536" y="343775"/>
                      <a:pt x="1310193" y="344119"/>
                    </a:cubicBezTo>
                    <a:lnTo>
                      <a:pt x="1310193" y="344119"/>
                    </a:lnTo>
                    <a:lnTo>
                      <a:pt x="1310193" y="344290"/>
                    </a:lnTo>
                    <a:lnTo>
                      <a:pt x="1310193" y="344462"/>
                    </a:lnTo>
                    <a:cubicBezTo>
                      <a:pt x="1309849" y="347896"/>
                      <a:pt x="1307445" y="354422"/>
                      <a:pt x="1301436" y="356826"/>
                    </a:cubicBezTo>
                    <a:lnTo>
                      <a:pt x="1301436" y="356826"/>
                    </a:lnTo>
                    <a:cubicBezTo>
                      <a:pt x="1297829" y="357856"/>
                      <a:pt x="1293880" y="361977"/>
                      <a:pt x="1290617" y="365240"/>
                    </a:cubicBezTo>
                    <a:lnTo>
                      <a:pt x="1290617" y="365240"/>
                    </a:lnTo>
                    <a:cubicBezTo>
                      <a:pt x="1288900" y="367129"/>
                      <a:pt x="1286153" y="371078"/>
                      <a:pt x="1279628" y="370906"/>
                    </a:cubicBezTo>
                    <a:lnTo>
                      <a:pt x="1279628" y="370906"/>
                    </a:lnTo>
                    <a:cubicBezTo>
                      <a:pt x="1277911" y="370906"/>
                      <a:pt x="1275850" y="370735"/>
                      <a:pt x="1273274" y="370220"/>
                    </a:cubicBezTo>
                    <a:lnTo>
                      <a:pt x="1273274" y="370220"/>
                    </a:lnTo>
                    <a:cubicBezTo>
                      <a:pt x="1271900" y="369876"/>
                      <a:pt x="1270355" y="369533"/>
                      <a:pt x="1268638" y="369018"/>
                    </a:cubicBezTo>
                    <a:lnTo>
                      <a:pt x="1268638" y="369018"/>
                    </a:lnTo>
                    <a:cubicBezTo>
                      <a:pt x="1268466" y="369018"/>
                      <a:pt x="1267779" y="368846"/>
                      <a:pt x="1267264" y="368846"/>
                    </a:cubicBezTo>
                    <a:lnTo>
                      <a:pt x="1267264" y="368846"/>
                    </a:lnTo>
                    <a:cubicBezTo>
                      <a:pt x="1267264" y="368846"/>
                      <a:pt x="1267092" y="368846"/>
                      <a:pt x="1267092" y="368846"/>
                    </a:cubicBezTo>
                    <a:lnTo>
                      <a:pt x="1267092" y="368846"/>
                    </a:lnTo>
                    <a:cubicBezTo>
                      <a:pt x="1267779" y="370048"/>
                      <a:pt x="1267607" y="369876"/>
                      <a:pt x="1267779" y="369876"/>
                    </a:cubicBezTo>
                    <a:lnTo>
                      <a:pt x="1267779" y="369876"/>
                    </a:lnTo>
                    <a:cubicBezTo>
                      <a:pt x="1267951" y="369876"/>
                      <a:pt x="1268294" y="369876"/>
                      <a:pt x="1269496" y="370220"/>
                    </a:cubicBezTo>
                    <a:lnTo>
                      <a:pt x="1269496" y="370220"/>
                    </a:lnTo>
                    <a:cubicBezTo>
                      <a:pt x="1271729" y="371250"/>
                      <a:pt x="1276537" y="371765"/>
                      <a:pt x="1277395" y="376917"/>
                    </a:cubicBezTo>
                    <a:lnTo>
                      <a:pt x="1277395" y="376917"/>
                    </a:lnTo>
                    <a:cubicBezTo>
                      <a:pt x="1277395" y="378290"/>
                      <a:pt x="1276708" y="379321"/>
                      <a:pt x="1275850" y="380351"/>
                    </a:cubicBezTo>
                    <a:lnTo>
                      <a:pt x="1275850" y="380351"/>
                    </a:lnTo>
                    <a:cubicBezTo>
                      <a:pt x="1272587" y="383270"/>
                      <a:pt x="1266920" y="387563"/>
                      <a:pt x="1261426" y="387735"/>
                    </a:cubicBezTo>
                    <a:lnTo>
                      <a:pt x="1261426" y="387735"/>
                    </a:lnTo>
                    <a:cubicBezTo>
                      <a:pt x="1260911" y="387735"/>
                      <a:pt x="1260395" y="387563"/>
                      <a:pt x="1259880" y="387563"/>
                    </a:cubicBezTo>
                    <a:lnTo>
                      <a:pt x="1259880" y="387563"/>
                    </a:lnTo>
                    <a:cubicBezTo>
                      <a:pt x="1257476" y="386876"/>
                      <a:pt x="1250951" y="388937"/>
                      <a:pt x="1244598" y="381553"/>
                    </a:cubicBezTo>
                    <a:lnTo>
                      <a:pt x="1244598" y="381553"/>
                    </a:lnTo>
                    <a:cubicBezTo>
                      <a:pt x="1239618" y="375886"/>
                      <a:pt x="1238759" y="375543"/>
                      <a:pt x="1238587" y="375714"/>
                    </a:cubicBezTo>
                    <a:lnTo>
                      <a:pt x="1238587" y="375714"/>
                    </a:lnTo>
                    <a:cubicBezTo>
                      <a:pt x="1238416" y="375714"/>
                      <a:pt x="1238244" y="375714"/>
                      <a:pt x="1237729" y="375886"/>
                    </a:cubicBezTo>
                    <a:lnTo>
                      <a:pt x="1237729" y="375886"/>
                    </a:lnTo>
                    <a:cubicBezTo>
                      <a:pt x="1234466" y="376745"/>
                      <a:pt x="1235153" y="375199"/>
                      <a:pt x="1233093" y="379664"/>
                    </a:cubicBezTo>
                    <a:lnTo>
                      <a:pt x="1233093" y="379664"/>
                    </a:lnTo>
                    <a:cubicBezTo>
                      <a:pt x="1231375" y="384815"/>
                      <a:pt x="1228628" y="392714"/>
                      <a:pt x="1217123" y="398038"/>
                    </a:cubicBezTo>
                    <a:lnTo>
                      <a:pt x="1217123" y="398038"/>
                    </a:lnTo>
                    <a:cubicBezTo>
                      <a:pt x="1206305" y="403189"/>
                      <a:pt x="1194800" y="409371"/>
                      <a:pt x="1189992" y="412977"/>
                    </a:cubicBezTo>
                    <a:lnTo>
                      <a:pt x="1189992" y="412977"/>
                    </a:lnTo>
                    <a:cubicBezTo>
                      <a:pt x="1185184" y="416583"/>
                      <a:pt x="1176254" y="425169"/>
                      <a:pt x="1170416" y="436330"/>
                    </a:cubicBezTo>
                    <a:lnTo>
                      <a:pt x="1170416" y="436330"/>
                    </a:lnTo>
                    <a:lnTo>
                      <a:pt x="1169386" y="438219"/>
                    </a:lnTo>
                    <a:lnTo>
                      <a:pt x="1167325" y="437361"/>
                    </a:lnTo>
                    <a:cubicBezTo>
                      <a:pt x="1162345" y="435472"/>
                      <a:pt x="1160457" y="434098"/>
                      <a:pt x="1154790" y="434098"/>
                    </a:cubicBezTo>
                    <a:lnTo>
                      <a:pt x="1154790" y="434098"/>
                    </a:lnTo>
                    <a:cubicBezTo>
                      <a:pt x="1152729" y="434098"/>
                      <a:pt x="1150325" y="434270"/>
                      <a:pt x="1146891" y="434785"/>
                    </a:cubicBezTo>
                    <a:lnTo>
                      <a:pt x="1146891" y="434785"/>
                    </a:lnTo>
                    <a:cubicBezTo>
                      <a:pt x="1132295" y="437361"/>
                      <a:pt x="1123023" y="443371"/>
                      <a:pt x="1117184" y="451441"/>
                    </a:cubicBezTo>
                    <a:lnTo>
                      <a:pt x="1117184" y="451441"/>
                    </a:lnTo>
                    <a:cubicBezTo>
                      <a:pt x="1111689" y="460370"/>
                      <a:pt x="1105508" y="464320"/>
                      <a:pt x="1098296" y="464320"/>
                    </a:cubicBezTo>
                    <a:lnTo>
                      <a:pt x="1098296" y="464320"/>
                    </a:lnTo>
                    <a:cubicBezTo>
                      <a:pt x="1097093" y="464320"/>
                      <a:pt x="1095720" y="464148"/>
                      <a:pt x="1094174" y="463976"/>
                    </a:cubicBezTo>
                    <a:lnTo>
                      <a:pt x="1094174" y="463976"/>
                    </a:lnTo>
                    <a:cubicBezTo>
                      <a:pt x="1092114" y="463461"/>
                      <a:pt x="1090053" y="461572"/>
                      <a:pt x="1090225" y="459340"/>
                    </a:cubicBezTo>
                    <a:lnTo>
                      <a:pt x="1090225" y="459340"/>
                    </a:lnTo>
                    <a:cubicBezTo>
                      <a:pt x="1091083" y="452815"/>
                      <a:pt x="1099841" y="449037"/>
                      <a:pt x="1103275" y="445946"/>
                    </a:cubicBezTo>
                    <a:lnTo>
                      <a:pt x="1103275" y="445946"/>
                    </a:lnTo>
                    <a:cubicBezTo>
                      <a:pt x="1104477" y="444573"/>
                      <a:pt x="1104649" y="444058"/>
                      <a:pt x="1104649" y="443027"/>
                    </a:cubicBezTo>
                    <a:lnTo>
                      <a:pt x="1104649" y="443027"/>
                    </a:lnTo>
                    <a:cubicBezTo>
                      <a:pt x="1104649" y="441653"/>
                      <a:pt x="1103790" y="438906"/>
                      <a:pt x="1103790" y="434613"/>
                    </a:cubicBezTo>
                    <a:lnTo>
                      <a:pt x="1103790" y="434613"/>
                    </a:lnTo>
                    <a:cubicBezTo>
                      <a:pt x="1105336" y="425856"/>
                      <a:pt x="1111003" y="421563"/>
                      <a:pt x="1119588" y="414007"/>
                    </a:cubicBezTo>
                    <a:lnTo>
                      <a:pt x="1119588" y="414007"/>
                    </a:lnTo>
                    <a:cubicBezTo>
                      <a:pt x="1121649" y="412290"/>
                      <a:pt x="1122164" y="410916"/>
                      <a:pt x="1122164" y="409714"/>
                    </a:cubicBezTo>
                    <a:lnTo>
                      <a:pt x="1122164" y="409714"/>
                    </a:lnTo>
                    <a:cubicBezTo>
                      <a:pt x="1122508" y="406452"/>
                      <a:pt x="1116326" y="401129"/>
                      <a:pt x="1109800" y="397694"/>
                    </a:cubicBezTo>
                    <a:lnTo>
                      <a:pt x="1109800" y="397694"/>
                    </a:lnTo>
                    <a:cubicBezTo>
                      <a:pt x="1108255" y="396664"/>
                      <a:pt x="1107053" y="396320"/>
                      <a:pt x="1106023" y="396320"/>
                    </a:cubicBezTo>
                    <a:lnTo>
                      <a:pt x="1106023" y="396320"/>
                    </a:lnTo>
                    <a:cubicBezTo>
                      <a:pt x="1102932" y="395977"/>
                      <a:pt x="1098639" y="400613"/>
                      <a:pt x="1092972" y="407482"/>
                    </a:cubicBezTo>
                    <a:lnTo>
                      <a:pt x="1092972" y="407482"/>
                    </a:lnTo>
                    <a:cubicBezTo>
                      <a:pt x="1085245" y="416583"/>
                      <a:pt x="1079407" y="419674"/>
                      <a:pt x="1069104" y="423623"/>
                    </a:cubicBezTo>
                    <a:lnTo>
                      <a:pt x="1069104" y="423623"/>
                    </a:lnTo>
                    <a:cubicBezTo>
                      <a:pt x="1059144" y="425856"/>
                      <a:pt x="1051589" y="436502"/>
                      <a:pt x="1045063" y="443371"/>
                    </a:cubicBezTo>
                    <a:lnTo>
                      <a:pt x="1045063" y="443371"/>
                    </a:lnTo>
                    <a:cubicBezTo>
                      <a:pt x="1041801" y="446805"/>
                      <a:pt x="1038023" y="448350"/>
                      <a:pt x="1033730" y="448350"/>
                    </a:cubicBezTo>
                    <a:lnTo>
                      <a:pt x="1033730" y="448350"/>
                    </a:lnTo>
                    <a:cubicBezTo>
                      <a:pt x="1030639" y="448350"/>
                      <a:pt x="1027549" y="447664"/>
                      <a:pt x="1023427" y="446462"/>
                    </a:cubicBezTo>
                    <a:lnTo>
                      <a:pt x="1023427" y="446462"/>
                    </a:lnTo>
                    <a:cubicBezTo>
                      <a:pt x="1021882" y="445603"/>
                      <a:pt x="1020508" y="445431"/>
                      <a:pt x="1019650" y="445431"/>
                    </a:cubicBezTo>
                    <a:lnTo>
                      <a:pt x="1019650" y="445431"/>
                    </a:lnTo>
                    <a:cubicBezTo>
                      <a:pt x="1016902" y="445260"/>
                      <a:pt x="1014670" y="448007"/>
                      <a:pt x="1012953" y="451785"/>
                    </a:cubicBezTo>
                    <a:lnTo>
                      <a:pt x="1012953" y="451785"/>
                    </a:lnTo>
                    <a:cubicBezTo>
                      <a:pt x="1011751" y="454017"/>
                      <a:pt x="1010720" y="458482"/>
                      <a:pt x="1010892" y="462946"/>
                    </a:cubicBezTo>
                    <a:lnTo>
                      <a:pt x="1010892" y="462946"/>
                    </a:lnTo>
                    <a:cubicBezTo>
                      <a:pt x="1010892" y="466724"/>
                      <a:pt x="1011579" y="470673"/>
                      <a:pt x="1012953" y="473421"/>
                    </a:cubicBezTo>
                    <a:lnTo>
                      <a:pt x="1012953" y="473421"/>
                    </a:lnTo>
                    <a:cubicBezTo>
                      <a:pt x="1016902" y="479774"/>
                      <a:pt x="1020337" y="475825"/>
                      <a:pt x="1028064" y="480118"/>
                    </a:cubicBezTo>
                    <a:lnTo>
                      <a:pt x="1028064" y="480118"/>
                    </a:lnTo>
                    <a:cubicBezTo>
                      <a:pt x="1033215" y="481492"/>
                      <a:pt x="1035963" y="485269"/>
                      <a:pt x="1035791" y="489219"/>
                    </a:cubicBezTo>
                    <a:lnTo>
                      <a:pt x="1035791" y="489219"/>
                    </a:lnTo>
                    <a:cubicBezTo>
                      <a:pt x="1035791" y="491451"/>
                      <a:pt x="1035276" y="493855"/>
                      <a:pt x="1034932" y="496259"/>
                    </a:cubicBezTo>
                    <a:lnTo>
                      <a:pt x="1034932" y="496259"/>
                    </a:lnTo>
                    <a:cubicBezTo>
                      <a:pt x="1035276" y="503299"/>
                      <a:pt x="1036134" y="503815"/>
                      <a:pt x="1043003" y="506562"/>
                    </a:cubicBezTo>
                    <a:lnTo>
                      <a:pt x="1043003" y="506562"/>
                    </a:lnTo>
                    <a:cubicBezTo>
                      <a:pt x="1043346" y="506562"/>
                      <a:pt x="1043518" y="506562"/>
                      <a:pt x="1043862" y="506562"/>
                    </a:cubicBezTo>
                    <a:lnTo>
                      <a:pt x="1043862" y="506562"/>
                    </a:lnTo>
                    <a:cubicBezTo>
                      <a:pt x="1049356" y="506905"/>
                      <a:pt x="1059144" y="497805"/>
                      <a:pt x="1067558" y="490421"/>
                    </a:cubicBezTo>
                    <a:lnTo>
                      <a:pt x="1067558" y="490421"/>
                    </a:lnTo>
                    <a:cubicBezTo>
                      <a:pt x="1071851" y="487158"/>
                      <a:pt x="1075629" y="485613"/>
                      <a:pt x="1079407" y="485613"/>
                    </a:cubicBezTo>
                    <a:lnTo>
                      <a:pt x="1079407" y="485613"/>
                    </a:lnTo>
                    <a:cubicBezTo>
                      <a:pt x="1084730" y="485613"/>
                      <a:pt x="1088679" y="488704"/>
                      <a:pt x="1093316" y="491795"/>
                    </a:cubicBezTo>
                    <a:lnTo>
                      <a:pt x="1093316" y="491795"/>
                    </a:lnTo>
                    <a:cubicBezTo>
                      <a:pt x="1098124" y="495744"/>
                      <a:pt x="1102588" y="496259"/>
                      <a:pt x="1109629" y="496259"/>
                    </a:cubicBezTo>
                    <a:lnTo>
                      <a:pt x="1109629" y="496259"/>
                    </a:lnTo>
                    <a:cubicBezTo>
                      <a:pt x="1112548" y="496259"/>
                      <a:pt x="1115811" y="496087"/>
                      <a:pt x="1119588" y="496087"/>
                    </a:cubicBezTo>
                    <a:lnTo>
                      <a:pt x="1119588" y="496087"/>
                    </a:lnTo>
                    <a:cubicBezTo>
                      <a:pt x="1123538" y="496087"/>
                      <a:pt x="1127144" y="497633"/>
                      <a:pt x="1127144" y="501239"/>
                    </a:cubicBezTo>
                    <a:lnTo>
                      <a:pt x="1127144" y="501239"/>
                    </a:lnTo>
                    <a:cubicBezTo>
                      <a:pt x="1126629" y="507249"/>
                      <a:pt x="1119245" y="513431"/>
                      <a:pt x="1118043" y="517380"/>
                    </a:cubicBezTo>
                    <a:lnTo>
                      <a:pt x="1118043" y="517380"/>
                    </a:lnTo>
                    <a:cubicBezTo>
                      <a:pt x="1114780" y="523905"/>
                      <a:pt x="1107912" y="526309"/>
                      <a:pt x="1100013" y="526309"/>
                    </a:cubicBezTo>
                    <a:lnTo>
                      <a:pt x="1100013" y="526309"/>
                    </a:lnTo>
                    <a:cubicBezTo>
                      <a:pt x="1096578" y="526309"/>
                      <a:pt x="1092800" y="525794"/>
                      <a:pt x="1089195" y="525107"/>
                    </a:cubicBezTo>
                    <a:lnTo>
                      <a:pt x="1089195" y="525107"/>
                    </a:lnTo>
                    <a:cubicBezTo>
                      <a:pt x="1086619" y="524936"/>
                      <a:pt x="1084902" y="524764"/>
                      <a:pt x="1083528" y="524764"/>
                    </a:cubicBezTo>
                    <a:lnTo>
                      <a:pt x="1083528" y="524764"/>
                    </a:lnTo>
                    <a:cubicBezTo>
                      <a:pt x="1078892" y="524936"/>
                      <a:pt x="1081124" y="524764"/>
                      <a:pt x="1076488" y="534037"/>
                    </a:cubicBezTo>
                    <a:lnTo>
                      <a:pt x="1076488" y="534037"/>
                    </a:lnTo>
                    <a:cubicBezTo>
                      <a:pt x="1070821" y="545198"/>
                      <a:pt x="1058801" y="550521"/>
                      <a:pt x="1049700" y="551895"/>
                    </a:cubicBezTo>
                    <a:lnTo>
                      <a:pt x="1049700" y="551895"/>
                    </a:lnTo>
                    <a:cubicBezTo>
                      <a:pt x="1041801" y="553784"/>
                      <a:pt x="1035104" y="563915"/>
                      <a:pt x="1035104" y="574562"/>
                    </a:cubicBezTo>
                    <a:lnTo>
                      <a:pt x="1035104" y="574562"/>
                    </a:lnTo>
                    <a:cubicBezTo>
                      <a:pt x="1035104" y="575420"/>
                      <a:pt x="1035104" y="576279"/>
                      <a:pt x="1035276" y="577481"/>
                    </a:cubicBezTo>
                    <a:lnTo>
                      <a:pt x="1035276" y="577481"/>
                    </a:lnTo>
                    <a:cubicBezTo>
                      <a:pt x="1035104" y="589501"/>
                      <a:pt x="1044377" y="587440"/>
                      <a:pt x="1053306" y="595854"/>
                    </a:cubicBezTo>
                    <a:lnTo>
                      <a:pt x="1053306" y="595854"/>
                    </a:lnTo>
                    <a:cubicBezTo>
                      <a:pt x="1063437" y="604955"/>
                      <a:pt x="1062922" y="624188"/>
                      <a:pt x="1065670" y="639470"/>
                    </a:cubicBezTo>
                    <a:lnTo>
                      <a:pt x="1065670" y="639470"/>
                    </a:lnTo>
                    <a:cubicBezTo>
                      <a:pt x="1066871" y="654753"/>
                      <a:pt x="1075629" y="654925"/>
                      <a:pt x="1081983" y="665399"/>
                    </a:cubicBezTo>
                    <a:lnTo>
                      <a:pt x="1081983" y="665399"/>
                    </a:lnTo>
                    <a:cubicBezTo>
                      <a:pt x="1083871" y="669864"/>
                      <a:pt x="1085588" y="673127"/>
                      <a:pt x="1085760" y="676046"/>
                    </a:cubicBezTo>
                    <a:lnTo>
                      <a:pt x="1085760" y="676046"/>
                    </a:lnTo>
                    <a:cubicBezTo>
                      <a:pt x="1085760" y="677419"/>
                      <a:pt x="1084043" y="679652"/>
                      <a:pt x="1082154" y="679652"/>
                    </a:cubicBezTo>
                    <a:lnTo>
                      <a:pt x="1082154" y="679652"/>
                    </a:lnTo>
                    <a:cubicBezTo>
                      <a:pt x="1080265" y="679652"/>
                      <a:pt x="1078548" y="678793"/>
                      <a:pt x="1076144" y="677419"/>
                    </a:cubicBezTo>
                    <a:lnTo>
                      <a:pt x="1076144" y="677419"/>
                    </a:lnTo>
                    <a:cubicBezTo>
                      <a:pt x="1069104" y="673813"/>
                      <a:pt x="1068589" y="672955"/>
                      <a:pt x="1067730" y="673127"/>
                    </a:cubicBezTo>
                    <a:lnTo>
                      <a:pt x="1067730" y="673127"/>
                    </a:lnTo>
                    <a:cubicBezTo>
                      <a:pt x="1067043" y="673127"/>
                      <a:pt x="1065670" y="673298"/>
                      <a:pt x="1063266" y="673642"/>
                    </a:cubicBezTo>
                    <a:lnTo>
                      <a:pt x="1063266" y="673642"/>
                    </a:lnTo>
                    <a:cubicBezTo>
                      <a:pt x="1063437" y="673813"/>
                      <a:pt x="1063609" y="673985"/>
                      <a:pt x="1063781" y="674157"/>
                    </a:cubicBezTo>
                    <a:lnTo>
                      <a:pt x="1063781" y="674157"/>
                    </a:lnTo>
                    <a:cubicBezTo>
                      <a:pt x="1065154" y="675359"/>
                      <a:pt x="1067043" y="676733"/>
                      <a:pt x="1069104" y="678278"/>
                    </a:cubicBezTo>
                    <a:lnTo>
                      <a:pt x="1069104" y="678278"/>
                    </a:lnTo>
                    <a:cubicBezTo>
                      <a:pt x="1073225" y="681369"/>
                      <a:pt x="1077861" y="684460"/>
                      <a:pt x="1080609" y="687722"/>
                    </a:cubicBezTo>
                    <a:lnTo>
                      <a:pt x="1080609" y="687722"/>
                    </a:lnTo>
                    <a:cubicBezTo>
                      <a:pt x="1082669" y="690813"/>
                      <a:pt x="1083700" y="693732"/>
                      <a:pt x="1083700" y="696480"/>
                    </a:cubicBezTo>
                    <a:lnTo>
                      <a:pt x="1083700" y="696480"/>
                    </a:lnTo>
                    <a:cubicBezTo>
                      <a:pt x="1083700" y="701288"/>
                      <a:pt x="1080094" y="704894"/>
                      <a:pt x="1075972" y="706439"/>
                    </a:cubicBezTo>
                    <a:lnTo>
                      <a:pt x="1075972" y="706439"/>
                    </a:lnTo>
                    <a:cubicBezTo>
                      <a:pt x="1070993" y="709015"/>
                      <a:pt x="1063094" y="712965"/>
                      <a:pt x="1051589" y="715540"/>
                    </a:cubicBezTo>
                    <a:lnTo>
                      <a:pt x="1051589" y="715540"/>
                    </a:lnTo>
                    <a:cubicBezTo>
                      <a:pt x="1049700" y="716056"/>
                      <a:pt x="1048498" y="716571"/>
                      <a:pt x="1047811" y="717086"/>
                    </a:cubicBezTo>
                    <a:lnTo>
                      <a:pt x="1047811" y="717086"/>
                    </a:lnTo>
                    <a:cubicBezTo>
                      <a:pt x="1047639" y="717086"/>
                      <a:pt x="1047639" y="717086"/>
                      <a:pt x="1047639" y="717086"/>
                    </a:cubicBezTo>
                    <a:lnTo>
                      <a:pt x="1047639" y="717086"/>
                    </a:lnTo>
                    <a:cubicBezTo>
                      <a:pt x="1047811" y="717258"/>
                      <a:pt x="1047983" y="717429"/>
                      <a:pt x="1048326" y="717429"/>
                    </a:cubicBezTo>
                    <a:lnTo>
                      <a:pt x="1048326" y="717429"/>
                    </a:lnTo>
                    <a:cubicBezTo>
                      <a:pt x="1049356" y="717944"/>
                      <a:pt x="1051245" y="718288"/>
                      <a:pt x="1053478" y="718288"/>
                    </a:cubicBezTo>
                    <a:lnTo>
                      <a:pt x="1053478" y="718288"/>
                    </a:lnTo>
                    <a:cubicBezTo>
                      <a:pt x="1053478" y="718288"/>
                      <a:pt x="1053478" y="718288"/>
                      <a:pt x="1053649" y="718288"/>
                    </a:cubicBezTo>
                    <a:lnTo>
                      <a:pt x="1053649" y="718288"/>
                    </a:lnTo>
                    <a:cubicBezTo>
                      <a:pt x="1056053" y="717944"/>
                      <a:pt x="1058457" y="717773"/>
                      <a:pt x="1060861" y="717773"/>
                    </a:cubicBezTo>
                    <a:lnTo>
                      <a:pt x="1060861" y="717773"/>
                    </a:lnTo>
                    <a:cubicBezTo>
                      <a:pt x="1067730" y="717773"/>
                      <a:pt x="1074255" y="718975"/>
                      <a:pt x="1078205" y="720864"/>
                    </a:cubicBezTo>
                    <a:lnTo>
                      <a:pt x="1078205" y="720864"/>
                    </a:lnTo>
                    <a:cubicBezTo>
                      <a:pt x="1080437" y="721722"/>
                      <a:pt x="1088851" y="721894"/>
                      <a:pt x="1089195" y="730136"/>
                    </a:cubicBezTo>
                    <a:lnTo>
                      <a:pt x="1089195" y="730136"/>
                    </a:lnTo>
                    <a:cubicBezTo>
                      <a:pt x="1089195" y="731338"/>
                      <a:pt x="1089023" y="732540"/>
                      <a:pt x="1088508" y="734086"/>
                    </a:cubicBezTo>
                    <a:lnTo>
                      <a:pt x="1088508" y="734086"/>
                    </a:lnTo>
                    <a:cubicBezTo>
                      <a:pt x="1085588" y="742672"/>
                      <a:pt x="1074427" y="756237"/>
                      <a:pt x="1068932" y="760702"/>
                    </a:cubicBezTo>
                    <a:lnTo>
                      <a:pt x="1068932" y="760702"/>
                    </a:lnTo>
                    <a:cubicBezTo>
                      <a:pt x="1066356" y="762591"/>
                      <a:pt x="1066013" y="763621"/>
                      <a:pt x="1066013" y="764479"/>
                    </a:cubicBezTo>
                    <a:lnTo>
                      <a:pt x="1066013" y="764479"/>
                    </a:lnTo>
                    <a:cubicBezTo>
                      <a:pt x="1066013" y="765510"/>
                      <a:pt x="1066700" y="767227"/>
                      <a:pt x="1068417" y="770146"/>
                    </a:cubicBezTo>
                    <a:lnTo>
                      <a:pt x="1068417" y="770146"/>
                    </a:lnTo>
                    <a:cubicBezTo>
                      <a:pt x="1069791" y="772550"/>
                      <a:pt x="1070649" y="774954"/>
                      <a:pt x="1070649" y="777186"/>
                    </a:cubicBezTo>
                    <a:lnTo>
                      <a:pt x="1070649" y="777186"/>
                    </a:lnTo>
                    <a:cubicBezTo>
                      <a:pt x="1070649" y="780793"/>
                      <a:pt x="1067902" y="784227"/>
                      <a:pt x="1064124" y="784227"/>
                    </a:cubicBezTo>
                    <a:lnTo>
                      <a:pt x="1064124" y="784227"/>
                    </a:lnTo>
                    <a:cubicBezTo>
                      <a:pt x="1063437" y="784227"/>
                      <a:pt x="1062750" y="784227"/>
                      <a:pt x="1061548" y="783883"/>
                    </a:cubicBezTo>
                    <a:lnTo>
                      <a:pt x="1061548" y="783883"/>
                    </a:lnTo>
                    <a:cubicBezTo>
                      <a:pt x="1060003" y="783197"/>
                      <a:pt x="1059144" y="782853"/>
                      <a:pt x="1058973" y="782853"/>
                    </a:cubicBezTo>
                    <a:lnTo>
                      <a:pt x="1058973" y="782853"/>
                    </a:lnTo>
                    <a:cubicBezTo>
                      <a:pt x="1058629" y="782510"/>
                      <a:pt x="1056912" y="784055"/>
                      <a:pt x="1051417" y="788691"/>
                    </a:cubicBezTo>
                    <a:lnTo>
                      <a:pt x="1051417" y="788691"/>
                    </a:lnTo>
                    <a:cubicBezTo>
                      <a:pt x="1045579" y="791095"/>
                      <a:pt x="1052963" y="802257"/>
                      <a:pt x="1041114" y="809126"/>
                    </a:cubicBezTo>
                    <a:lnTo>
                      <a:pt x="1041114" y="809126"/>
                    </a:lnTo>
                    <a:cubicBezTo>
                      <a:pt x="1032872" y="812388"/>
                      <a:pt x="1032872" y="827671"/>
                      <a:pt x="1019993" y="828530"/>
                    </a:cubicBezTo>
                    <a:lnTo>
                      <a:pt x="1019993" y="828530"/>
                    </a:lnTo>
                    <a:cubicBezTo>
                      <a:pt x="1019478" y="828530"/>
                      <a:pt x="1018963" y="828530"/>
                      <a:pt x="1018448" y="828530"/>
                    </a:cubicBezTo>
                    <a:lnTo>
                      <a:pt x="1018448" y="828530"/>
                    </a:lnTo>
                    <a:cubicBezTo>
                      <a:pt x="1017589" y="828358"/>
                      <a:pt x="1017074" y="828358"/>
                      <a:pt x="1016559" y="828358"/>
                    </a:cubicBezTo>
                    <a:lnTo>
                      <a:pt x="1016559" y="828358"/>
                    </a:lnTo>
                    <a:cubicBezTo>
                      <a:pt x="1016559" y="828358"/>
                      <a:pt x="1016559" y="828358"/>
                      <a:pt x="1016559" y="828358"/>
                    </a:cubicBezTo>
                    <a:lnTo>
                      <a:pt x="1016559" y="828358"/>
                    </a:lnTo>
                    <a:cubicBezTo>
                      <a:pt x="1017589" y="830075"/>
                      <a:pt x="1020165" y="834024"/>
                      <a:pt x="1022397" y="837802"/>
                    </a:cubicBezTo>
                    <a:lnTo>
                      <a:pt x="1022397" y="837802"/>
                    </a:lnTo>
                    <a:cubicBezTo>
                      <a:pt x="1023084" y="839519"/>
                      <a:pt x="1023427" y="841408"/>
                      <a:pt x="1023427" y="843125"/>
                    </a:cubicBezTo>
                    <a:lnTo>
                      <a:pt x="1023427" y="843125"/>
                    </a:lnTo>
                    <a:cubicBezTo>
                      <a:pt x="1023256" y="851883"/>
                      <a:pt x="1016730" y="860812"/>
                      <a:pt x="1016387" y="865964"/>
                    </a:cubicBezTo>
                    <a:lnTo>
                      <a:pt x="1016387" y="865964"/>
                    </a:lnTo>
                    <a:lnTo>
                      <a:pt x="1016387" y="865964"/>
                    </a:lnTo>
                    <a:lnTo>
                      <a:pt x="1016387" y="866651"/>
                    </a:lnTo>
                    <a:cubicBezTo>
                      <a:pt x="1016387" y="866994"/>
                      <a:pt x="1016387" y="867509"/>
                      <a:pt x="1016387" y="867681"/>
                    </a:cubicBezTo>
                    <a:lnTo>
                      <a:pt x="1016387" y="867681"/>
                    </a:lnTo>
                    <a:cubicBezTo>
                      <a:pt x="1016387" y="870257"/>
                      <a:pt x="1016387" y="874206"/>
                      <a:pt x="1012437" y="874721"/>
                    </a:cubicBezTo>
                    <a:lnTo>
                      <a:pt x="1012437" y="874721"/>
                    </a:lnTo>
                    <a:cubicBezTo>
                      <a:pt x="1009862" y="874549"/>
                      <a:pt x="1007801" y="873347"/>
                      <a:pt x="1002650" y="871459"/>
                    </a:cubicBezTo>
                    <a:lnTo>
                      <a:pt x="1002650" y="871459"/>
                    </a:lnTo>
                    <a:cubicBezTo>
                      <a:pt x="1001104" y="870428"/>
                      <a:pt x="999902" y="870257"/>
                      <a:pt x="999730" y="870257"/>
                    </a:cubicBezTo>
                    <a:lnTo>
                      <a:pt x="999730" y="870257"/>
                    </a:lnTo>
                    <a:cubicBezTo>
                      <a:pt x="999730" y="870257"/>
                      <a:pt x="999559" y="870257"/>
                      <a:pt x="999044" y="872489"/>
                    </a:cubicBezTo>
                    <a:lnTo>
                      <a:pt x="999044" y="872489"/>
                    </a:lnTo>
                    <a:cubicBezTo>
                      <a:pt x="998700" y="874721"/>
                      <a:pt x="998529" y="878155"/>
                      <a:pt x="997326" y="881933"/>
                    </a:cubicBezTo>
                    <a:lnTo>
                      <a:pt x="997326" y="881933"/>
                    </a:lnTo>
                    <a:cubicBezTo>
                      <a:pt x="994064" y="888974"/>
                      <a:pt x="991488" y="896186"/>
                      <a:pt x="981357" y="896014"/>
                    </a:cubicBezTo>
                    <a:lnTo>
                      <a:pt x="981357" y="896014"/>
                    </a:lnTo>
                    <a:cubicBezTo>
                      <a:pt x="977236" y="896357"/>
                      <a:pt x="978094" y="896357"/>
                      <a:pt x="976892" y="898418"/>
                    </a:cubicBezTo>
                    <a:lnTo>
                      <a:pt x="976892" y="898418"/>
                    </a:lnTo>
                    <a:cubicBezTo>
                      <a:pt x="975862" y="900650"/>
                      <a:pt x="974832" y="904943"/>
                      <a:pt x="970710" y="910438"/>
                    </a:cubicBezTo>
                    <a:lnTo>
                      <a:pt x="970710" y="910438"/>
                    </a:lnTo>
                    <a:cubicBezTo>
                      <a:pt x="961953" y="920741"/>
                      <a:pt x="955600" y="925377"/>
                      <a:pt x="941347" y="926579"/>
                    </a:cubicBezTo>
                    <a:lnTo>
                      <a:pt x="941347" y="926579"/>
                    </a:lnTo>
                    <a:cubicBezTo>
                      <a:pt x="937913" y="926751"/>
                      <a:pt x="935852" y="927266"/>
                      <a:pt x="935165" y="927781"/>
                    </a:cubicBezTo>
                    <a:lnTo>
                      <a:pt x="935165" y="927781"/>
                    </a:lnTo>
                    <a:cubicBezTo>
                      <a:pt x="934822" y="927781"/>
                      <a:pt x="934994" y="927781"/>
                      <a:pt x="934822" y="927953"/>
                    </a:cubicBezTo>
                    <a:lnTo>
                      <a:pt x="934822" y="927953"/>
                    </a:lnTo>
                    <a:cubicBezTo>
                      <a:pt x="934822" y="928640"/>
                      <a:pt x="935680" y="930872"/>
                      <a:pt x="935680" y="933791"/>
                    </a:cubicBezTo>
                    <a:lnTo>
                      <a:pt x="935680" y="933791"/>
                    </a:lnTo>
                    <a:cubicBezTo>
                      <a:pt x="935680" y="935337"/>
                      <a:pt x="935337" y="937226"/>
                      <a:pt x="934650" y="938943"/>
                    </a:cubicBezTo>
                    <a:lnTo>
                      <a:pt x="934650" y="938943"/>
                    </a:lnTo>
                    <a:cubicBezTo>
                      <a:pt x="931216" y="949761"/>
                      <a:pt x="916620" y="954569"/>
                      <a:pt x="905974" y="954741"/>
                    </a:cubicBezTo>
                    <a:lnTo>
                      <a:pt x="905974" y="954741"/>
                    </a:lnTo>
                    <a:lnTo>
                      <a:pt x="905802" y="954741"/>
                    </a:lnTo>
                    <a:cubicBezTo>
                      <a:pt x="899963" y="954741"/>
                      <a:pt x="894984" y="953882"/>
                      <a:pt x="890519" y="953882"/>
                    </a:cubicBezTo>
                    <a:lnTo>
                      <a:pt x="890519" y="953882"/>
                    </a:lnTo>
                    <a:cubicBezTo>
                      <a:pt x="887085" y="953882"/>
                      <a:pt x="883994" y="954226"/>
                      <a:pt x="880731" y="955771"/>
                    </a:cubicBezTo>
                    <a:lnTo>
                      <a:pt x="880731" y="955771"/>
                    </a:lnTo>
                    <a:cubicBezTo>
                      <a:pt x="871115" y="961266"/>
                      <a:pt x="869913" y="959549"/>
                      <a:pt x="868024" y="964529"/>
                    </a:cubicBezTo>
                    <a:lnTo>
                      <a:pt x="868024" y="964529"/>
                    </a:lnTo>
                    <a:cubicBezTo>
                      <a:pt x="865792" y="971225"/>
                      <a:pt x="859610" y="975347"/>
                      <a:pt x="852570" y="975347"/>
                    </a:cubicBezTo>
                    <a:lnTo>
                      <a:pt x="852570" y="975347"/>
                    </a:lnTo>
                    <a:cubicBezTo>
                      <a:pt x="849994" y="975347"/>
                      <a:pt x="847247" y="974831"/>
                      <a:pt x="844671" y="973629"/>
                    </a:cubicBezTo>
                    <a:lnTo>
                      <a:pt x="844671" y="973629"/>
                    </a:lnTo>
                    <a:cubicBezTo>
                      <a:pt x="843984" y="973286"/>
                      <a:pt x="843297" y="973286"/>
                      <a:pt x="842782" y="973286"/>
                    </a:cubicBezTo>
                    <a:lnTo>
                      <a:pt x="842782" y="973286"/>
                    </a:lnTo>
                    <a:cubicBezTo>
                      <a:pt x="839004" y="972599"/>
                      <a:pt x="835226" y="981357"/>
                      <a:pt x="826984" y="982215"/>
                    </a:cubicBezTo>
                    <a:lnTo>
                      <a:pt x="826984" y="982215"/>
                    </a:lnTo>
                    <a:cubicBezTo>
                      <a:pt x="825782" y="982215"/>
                      <a:pt x="824409" y="982044"/>
                      <a:pt x="823378" y="981357"/>
                    </a:cubicBezTo>
                    <a:lnTo>
                      <a:pt x="823378" y="981357"/>
                    </a:lnTo>
                    <a:cubicBezTo>
                      <a:pt x="821318" y="980670"/>
                      <a:pt x="819601" y="980326"/>
                      <a:pt x="817883" y="980326"/>
                    </a:cubicBezTo>
                    <a:lnTo>
                      <a:pt x="817883" y="980326"/>
                    </a:lnTo>
                    <a:cubicBezTo>
                      <a:pt x="812560" y="980155"/>
                      <a:pt x="807237" y="983932"/>
                      <a:pt x="797793" y="984104"/>
                    </a:cubicBezTo>
                    <a:lnTo>
                      <a:pt x="797793" y="984104"/>
                    </a:lnTo>
                    <a:cubicBezTo>
                      <a:pt x="787833" y="984104"/>
                      <a:pt x="779591" y="992175"/>
                      <a:pt x="772035" y="1002306"/>
                    </a:cubicBezTo>
                    <a:lnTo>
                      <a:pt x="772035" y="1002306"/>
                    </a:lnTo>
                    <a:cubicBezTo>
                      <a:pt x="764823" y="1009518"/>
                      <a:pt x="771348" y="1018447"/>
                      <a:pt x="762247" y="1022053"/>
                    </a:cubicBezTo>
                    <a:lnTo>
                      <a:pt x="762247" y="1022053"/>
                    </a:lnTo>
                    <a:cubicBezTo>
                      <a:pt x="760874" y="1022569"/>
                      <a:pt x="759672" y="1022912"/>
                      <a:pt x="758298" y="1022912"/>
                    </a:cubicBezTo>
                    <a:lnTo>
                      <a:pt x="758298" y="1022912"/>
                    </a:lnTo>
                    <a:cubicBezTo>
                      <a:pt x="747480" y="1022225"/>
                      <a:pt x="744389" y="1015700"/>
                      <a:pt x="742328" y="1007286"/>
                    </a:cubicBezTo>
                    <a:lnTo>
                      <a:pt x="742328" y="1007286"/>
                    </a:lnTo>
                    <a:close/>
                    <a:moveTo>
                      <a:pt x="489734" y="956630"/>
                    </a:moveTo>
                    <a:lnTo>
                      <a:pt x="489734" y="956630"/>
                    </a:lnTo>
                    <a:cubicBezTo>
                      <a:pt x="489734" y="956630"/>
                      <a:pt x="489734" y="956630"/>
                      <a:pt x="489734" y="956630"/>
                    </a:cubicBezTo>
                    <a:lnTo>
                      <a:pt x="489734" y="956630"/>
                    </a:lnTo>
                    <a:close/>
                    <a:moveTo>
                      <a:pt x="191292" y="269251"/>
                    </a:moveTo>
                    <a:cubicBezTo>
                      <a:pt x="191292" y="269251"/>
                      <a:pt x="191292" y="269079"/>
                      <a:pt x="191292" y="269079"/>
                    </a:cubicBezTo>
                    <a:lnTo>
                      <a:pt x="191292" y="269079"/>
                    </a:lnTo>
                    <a:lnTo>
                      <a:pt x="191292" y="269079"/>
                    </a:lnTo>
                    <a:cubicBezTo>
                      <a:pt x="191292" y="268907"/>
                      <a:pt x="191292" y="268907"/>
                      <a:pt x="191292" y="269251"/>
                    </a:cubicBezTo>
                    <a:lnTo>
                      <a:pt x="191292" y="269251"/>
                    </a:lnTo>
                    <a:close/>
                    <a:moveTo>
                      <a:pt x="196100" y="265129"/>
                    </a:moveTo>
                    <a:lnTo>
                      <a:pt x="195584" y="265129"/>
                    </a:lnTo>
                    <a:lnTo>
                      <a:pt x="195584" y="265129"/>
                    </a:lnTo>
                    <a:lnTo>
                      <a:pt x="196100" y="265129"/>
                    </a:lnTo>
                    <a:lnTo>
                      <a:pt x="196100" y="26512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3" name="图形 7">
              <a:extLst>
                <a:ext uri="{FF2B5EF4-FFF2-40B4-BE49-F238E27FC236}">
                  <a16:creationId xmlns:a16="http://schemas.microsoft.com/office/drawing/2014/main" xmlns="" id="{6B779DF7-20D9-4C75-B22C-C61330D95D2C}"/>
                </a:ext>
              </a:extLst>
            </p:cNvPr>
            <p:cNvGrpSpPr/>
            <p:nvPr/>
          </p:nvGrpSpPr>
          <p:grpSpPr>
            <a:xfrm>
              <a:off x="3876933" y="3476100"/>
              <a:ext cx="8070" cy="7555"/>
              <a:chOff x="3876933" y="3476100"/>
              <a:chExt cx="8070" cy="7555"/>
            </a:xfrm>
            <a:solidFill>
              <a:srgbClr val="8B0000"/>
            </a:solidFill>
          </p:grpSpPr>
          <p:sp>
            <p:nvSpPr>
              <p:cNvPr id="1319" name="任意多边形: 形状 1318">
                <a:extLst>
                  <a:ext uri="{FF2B5EF4-FFF2-40B4-BE49-F238E27FC236}">
                    <a16:creationId xmlns:a16="http://schemas.microsoft.com/office/drawing/2014/main" xmlns="" id="{FB5CEBE3-772F-476C-A7C4-CE8171366BB8}"/>
                  </a:ext>
                </a:extLst>
              </p:cNvPr>
              <p:cNvSpPr/>
              <p:nvPr/>
            </p:nvSpPr>
            <p:spPr>
              <a:xfrm>
                <a:off x="3879436" y="3478595"/>
                <a:ext cx="1961" cy="2484"/>
              </a:xfrm>
              <a:custGeom>
                <a:avLst/>
                <a:gdLst>
                  <a:gd name="connsiteX0" fmla="*/ 1961 w 1961"/>
                  <a:gd name="connsiteY0" fmla="*/ 2484 h 2484"/>
                  <a:gd name="connsiteX1" fmla="*/ 72 w 1961"/>
                  <a:gd name="connsiteY1" fmla="*/ 595 h 2484"/>
                  <a:gd name="connsiteX2" fmla="*/ 1961 w 1961"/>
                  <a:gd name="connsiteY2" fmla="*/ 2484 h 2484"/>
                  <a:gd name="connsiteX3" fmla="*/ 1961 w 1961"/>
                  <a:gd name="connsiteY3" fmla="*/ 2484 h 2484"/>
                  <a:gd name="connsiteX4" fmla="*/ 1961 w 1961"/>
                  <a:gd name="connsiteY4" fmla="*/ 2484 h 2484"/>
                  <a:gd name="connsiteX5" fmla="*/ 1961 w 1961"/>
                  <a:gd name="connsiteY5" fmla="*/ 2484 h 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1" h="2484">
                    <a:moveTo>
                      <a:pt x="1961" y="2484"/>
                    </a:moveTo>
                    <a:cubicBezTo>
                      <a:pt x="1961" y="2484"/>
                      <a:pt x="-443" y="2484"/>
                      <a:pt x="72" y="595"/>
                    </a:cubicBezTo>
                    <a:cubicBezTo>
                      <a:pt x="416" y="-1465"/>
                      <a:pt x="1961" y="2484"/>
                      <a:pt x="1961" y="2484"/>
                    </a:cubicBezTo>
                    <a:lnTo>
                      <a:pt x="1961" y="2484"/>
                    </a:lnTo>
                    <a:lnTo>
                      <a:pt x="1961" y="2484"/>
                    </a:lnTo>
                    <a:lnTo>
                      <a:pt x="1961" y="24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0" name="任意多边形: 形状 1319">
                <a:extLst>
                  <a:ext uri="{FF2B5EF4-FFF2-40B4-BE49-F238E27FC236}">
                    <a16:creationId xmlns:a16="http://schemas.microsoft.com/office/drawing/2014/main" xmlns="" id="{F77AC041-90EC-4E9B-B746-3E0302B12604}"/>
                  </a:ext>
                </a:extLst>
              </p:cNvPr>
              <p:cNvSpPr/>
              <p:nvPr/>
            </p:nvSpPr>
            <p:spPr>
              <a:xfrm>
                <a:off x="3876933" y="3476100"/>
                <a:ext cx="8070" cy="7555"/>
              </a:xfrm>
              <a:custGeom>
                <a:avLst/>
                <a:gdLst>
                  <a:gd name="connsiteX0" fmla="*/ 4465 w 8070"/>
                  <a:gd name="connsiteY0" fmla="*/ 7384 h 7555"/>
                  <a:gd name="connsiteX1" fmla="*/ 0 w 8070"/>
                  <a:gd name="connsiteY1" fmla="*/ 3434 h 7555"/>
                  <a:gd name="connsiteX2" fmla="*/ 0 w 8070"/>
                  <a:gd name="connsiteY2" fmla="*/ 3434 h 7555"/>
                  <a:gd name="connsiteX3" fmla="*/ 0 w 8070"/>
                  <a:gd name="connsiteY3" fmla="*/ 2576 h 7555"/>
                  <a:gd name="connsiteX4" fmla="*/ 0 w 8070"/>
                  <a:gd name="connsiteY4" fmla="*/ 2576 h 7555"/>
                  <a:gd name="connsiteX5" fmla="*/ 2747 w 8070"/>
                  <a:gd name="connsiteY5" fmla="*/ 0 h 7555"/>
                  <a:gd name="connsiteX6" fmla="*/ 2747 w 8070"/>
                  <a:gd name="connsiteY6" fmla="*/ 0 h 7555"/>
                  <a:gd name="connsiteX7" fmla="*/ 6697 w 8070"/>
                  <a:gd name="connsiteY7" fmla="*/ 4121 h 7555"/>
                  <a:gd name="connsiteX8" fmla="*/ 6697 w 8070"/>
                  <a:gd name="connsiteY8" fmla="*/ 4121 h 7555"/>
                  <a:gd name="connsiteX9" fmla="*/ 4465 w 8070"/>
                  <a:gd name="connsiteY9" fmla="*/ 4980 h 7555"/>
                  <a:gd name="connsiteX10" fmla="*/ 4465 w 8070"/>
                  <a:gd name="connsiteY10" fmla="*/ 4293 h 7555"/>
                  <a:gd name="connsiteX11" fmla="*/ 4465 w 8070"/>
                  <a:gd name="connsiteY11" fmla="*/ 4980 h 7555"/>
                  <a:gd name="connsiteX12" fmla="*/ 6697 w 8070"/>
                  <a:gd name="connsiteY12" fmla="*/ 4121 h 7555"/>
                  <a:gd name="connsiteX13" fmla="*/ 8071 w 8070"/>
                  <a:gd name="connsiteY13" fmla="*/ 7555 h 7555"/>
                  <a:gd name="connsiteX14" fmla="*/ 4465 w 8070"/>
                  <a:gd name="connsiteY14" fmla="*/ 7555 h 7555"/>
                  <a:gd name="connsiteX15" fmla="*/ 4465 w 8070"/>
                  <a:gd name="connsiteY15" fmla="*/ 7384 h 7555"/>
                  <a:gd name="connsiteX16" fmla="*/ 4980 w 8070"/>
                  <a:gd name="connsiteY16" fmla="*/ 3434 h 7555"/>
                  <a:gd name="connsiteX17" fmla="*/ 4808 w 8070"/>
                  <a:gd name="connsiteY17" fmla="*/ 3434 h 7555"/>
                  <a:gd name="connsiteX18" fmla="*/ 4980 w 8070"/>
                  <a:gd name="connsiteY18" fmla="*/ 3434 h 7555"/>
                  <a:gd name="connsiteX19" fmla="*/ 4980 w 8070"/>
                  <a:gd name="connsiteY19" fmla="*/ 3434 h 7555"/>
                  <a:gd name="connsiteX20" fmla="*/ 4465 w 8070"/>
                  <a:gd name="connsiteY20" fmla="*/ 3262 h 7555"/>
                  <a:gd name="connsiteX21" fmla="*/ 4465 w 8070"/>
                  <a:gd name="connsiteY21" fmla="*/ 2404 h 7555"/>
                  <a:gd name="connsiteX22" fmla="*/ 4465 w 8070"/>
                  <a:gd name="connsiteY22" fmla="*/ 3262 h 7555"/>
                  <a:gd name="connsiteX23" fmla="*/ 4465 w 8070"/>
                  <a:gd name="connsiteY23" fmla="*/ 3262 h 7555"/>
                  <a:gd name="connsiteX24" fmla="*/ 4465 w 8070"/>
                  <a:gd name="connsiteY24" fmla="*/ 2404 h 7555"/>
                  <a:gd name="connsiteX25" fmla="*/ 4465 w 8070"/>
                  <a:gd name="connsiteY25" fmla="*/ 2404 h 7555"/>
                  <a:gd name="connsiteX26" fmla="*/ 4465 w 8070"/>
                  <a:gd name="connsiteY26" fmla="*/ 2404 h 7555"/>
                  <a:gd name="connsiteX27" fmla="*/ 4465 w 8070"/>
                  <a:gd name="connsiteY27" fmla="*/ 2404 h 7555"/>
                  <a:gd name="connsiteX28" fmla="*/ 4465 w 8070"/>
                  <a:gd name="connsiteY28" fmla="*/ 2404 h 7555"/>
                  <a:gd name="connsiteX29" fmla="*/ 4465 w 8070"/>
                  <a:gd name="connsiteY29" fmla="*/ 2404 h 7555"/>
                  <a:gd name="connsiteX30" fmla="*/ 4465 w 8070"/>
                  <a:gd name="connsiteY30" fmla="*/ 2404 h 7555"/>
                  <a:gd name="connsiteX31" fmla="*/ 4465 w 8070"/>
                  <a:gd name="connsiteY31" fmla="*/ 2404 h 7555"/>
                  <a:gd name="connsiteX32" fmla="*/ 4465 w 8070"/>
                  <a:gd name="connsiteY32" fmla="*/ 2404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070" h="7555">
                    <a:moveTo>
                      <a:pt x="4465" y="7384"/>
                    </a:moveTo>
                    <a:cubicBezTo>
                      <a:pt x="4465" y="7384"/>
                      <a:pt x="687" y="7899"/>
                      <a:pt x="0" y="3434"/>
                    </a:cubicBezTo>
                    <a:lnTo>
                      <a:pt x="0" y="3434"/>
                    </a:lnTo>
                    <a:cubicBezTo>
                      <a:pt x="0" y="3262"/>
                      <a:pt x="0" y="2919"/>
                      <a:pt x="0" y="2576"/>
                    </a:cubicBezTo>
                    <a:lnTo>
                      <a:pt x="0" y="2576"/>
                    </a:lnTo>
                    <a:cubicBezTo>
                      <a:pt x="172" y="2061"/>
                      <a:pt x="172" y="343"/>
                      <a:pt x="2747" y="0"/>
                    </a:cubicBezTo>
                    <a:lnTo>
                      <a:pt x="2747" y="0"/>
                    </a:lnTo>
                    <a:cubicBezTo>
                      <a:pt x="7212" y="1717"/>
                      <a:pt x="5838" y="3778"/>
                      <a:pt x="6697" y="4121"/>
                    </a:cubicBezTo>
                    <a:lnTo>
                      <a:pt x="6697" y="4121"/>
                    </a:lnTo>
                    <a:lnTo>
                      <a:pt x="4465" y="4980"/>
                    </a:lnTo>
                    <a:lnTo>
                      <a:pt x="4465" y="4293"/>
                    </a:lnTo>
                    <a:lnTo>
                      <a:pt x="4465" y="4980"/>
                    </a:lnTo>
                    <a:lnTo>
                      <a:pt x="6697" y="4121"/>
                    </a:lnTo>
                    <a:lnTo>
                      <a:pt x="8071" y="7555"/>
                    </a:lnTo>
                    <a:lnTo>
                      <a:pt x="4465" y="7555"/>
                    </a:lnTo>
                    <a:lnTo>
                      <a:pt x="4465" y="7384"/>
                    </a:lnTo>
                    <a:close/>
                    <a:moveTo>
                      <a:pt x="4980" y="3434"/>
                    </a:moveTo>
                    <a:lnTo>
                      <a:pt x="4808" y="3434"/>
                    </a:lnTo>
                    <a:lnTo>
                      <a:pt x="4980" y="3434"/>
                    </a:lnTo>
                    <a:lnTo>
                      <a:pt x="4980" y="3434"/>
                    </a:lnTo>
                    <a:close/>
                    <a:moveTo>
                      <a:pt x="4465" y="3262"/>
                    </a:moveTo>
                    <a:lnTo>
                      <a:pt x="4465" y="2404"/>
                    </a:lnTo>
                    <a:lnTo>
                      <a:pt x="4465" y="3262"/>
                    </a:lnTo>
                    <a:lnTo>
                      <a:pt x="4465" y="3262"/>
                    </a:lnTo>
                    <a:close/>
                    <a:moveTo>
                      <a:pt x="4465" y="2404"/>
                    </a:moveTo>
                    <a:lnTo>
                      <a:pt x="4465" y="2404"/>
                    </a:lnTo>
                    <a:lnTo>
                      <a:pt x="4465" y="2404"/>
                    </a:lnTo>
                    <a:lnTo>
                      <a:pt x="4465" y="2404"/>
                    </a:lnTo>
                    <a:lnTo>
                      <a:pt x="4465" y="2404"/>
                    </a:lnTo>
                    <a:close/>
                    <a:moveTo>
                      <a:pt x="4465" y="2404"/>
                    </a:moveTo>
                    <a:lnTo>
                      <a:pt x="4465" y="2404"/>
                    </a:lnTo>
                    <a:lnTo>
                      <a:pt x="4465" y="2404"/>
                    </a:lnTo>
                    <a:lnTo>
                      <a:pt x="4465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4" name="图形 7">
              <a:extLst>
                <a:ext uri="{FF2B5EF4-FFF2-40B4-BE49-F238E27FC236}">
                  <a16:creationId xmlns:a16="http://schemas.microsoft.com/office/drawing/2014/main" xmlns="" id="{63DEAC68-F4FF-4582-B5F2-0309F175DBF4}"/>
                </a:ext>
              </a:extLst>
            </p:cNvPr>
            <p:cNvGrpSpPr/>
            <p:nvPr/>
          </p:nvGrpSpPr>
          <p:grpSpPr>
            <a:xfrm>
              <a:off x="3883115" y="3244283"/>
              <a:ext cx="6696" cy="8757"/>
              <a:chOff x="3883115" y="3244283"/>
              <a:chExt cx="6696" cy="8757"/>
            </a:xfrm>
            <a:solidFill>
              <a:srgbClr val="8B0000"/>
            </a:solidFill>
          </p:grpSpPr>
          <p:sp>
            <p:nvSpPr>
              <p:cNvPr id="1317" name="任意多边形: 形状 1316">
                <a:extLst>
                  <a:ext uri="{FF2B5EF4-FFF2-40B4-BE49-F238E27FC236}">
                    <a16:creationId xmlns:a16="http://schemas.microsoft.com/office/drawing/2014/main" xmlns="" id="{AC98FA3E-A686-4FFA-8ACE-DC468D26F98A}"/>
                  </a:ext>
                </a:extLst>
              </p:cNvPr>
              <p:cNvSpPr/>
              <p:nvPr/>
            </p:nvSpPr>
            <p:spPr>
              <a:xfrm>
                <a:off x="3885542" y="3246687"/>
                <a:ext cx="1870" cy="2404"/>
              </a:xfrm>
              <a:custGeom>
                <a:avLst/>
                <a:gdLst>
                  <a:gd name="connsiteX0" fmla="*/ 1522 w 1870"/>
                  <a:gd name="connsiteY0" fmla="*/ 2404 h 2404"/>
                  <a:gd name="connsiteX1" fmla="*/ 663 w 1870"/>
                  <a:gd name="connsiteY1" fmla="*/ 0 h 2404"/>
                  <a:gd name="connsiteX2" fmla="*/ 1522 w 1870"/>
                  <a:gd name="connsiteY2" fmla="*/ 2404 h 2404"/>
                  <a:gd name="connsiteX3" fmla="*/ 1522 w 1870"/>
                  <a:gd name="connsiteY3" fmla="*/ 2404 h 2404"/>
                  <a:gd name="connsiteX4" fmla="*/ 1522 w 1870"/>
                  <a:gd name="connsiteY4" fmla="*/ 2404 h 2404"/>
                  <a:gd name="connsiteX5" fmla="*/ 1522 w 1870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0" h="2404">
                    <a:moveTo>
                      <a:pt x="1522" y="2404"/>
                    </a:moveTo>
                    <a:cubicBezTo>
                      <a:pt x="1522" y="2404"/>
                      <a:pt x="-1226" y="0"/>
                      <a:pt x="663" y="0"/>
                    </a:cubicBezTo>
                    <a:cubicBezTo>
                      <a:pt x="2724" y="0"/>
                      <a:pt x="1522" y="2404"/>
                      <a:pt x="1522" y="2404"/>
                    </a:cubicBezTo>
                    <a:lnTo>
                      <a:pt x="1522" y="2404"/>
                    </a:lnTo>
                    <a:lnTo>
                      <a:pt x="1522" y="2404"/>
                    </a:lnTo>
                    <a:lnTo>
                      <a:pt x="1522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8" name="任意多边形: 形状 1317">
                <a:extLst>
                  <a:ext uri="{FF2B5EF4-FFF2-40B4-BE49-F238E27FC236}">
                    <a16:creationId xmlns:a16="http://schemas.microsoft.com/office/drawing/2014/main" xmlns="" id="{A467B67A-97AE-4E4F-B009-42BCFBC30139}"/>
                  </a:ext>
                </a:extLst>
              </p:cNvPr>
              <p:cNvSpPr/>
              <p:nvPr/>
            </p:nvSpPr>
            <p:spPr>
              <a:xfrm>
                <a:off x="3883115" y="3244283"/>
                <a:ext cx="6696" cy="8757"/>
              </a:xfrm>
              <a:custGeom>
                <a:avLst/>
                <a:gdLst>
                  <a:gd name="connsiteX0" fmla="*/ 2404 w 6696"/>
                  <a:gd name="connsiteY0" fmla="*/ 6525 h 8757"/>
                  <a:gd name="connsiteX1" fmla="*/ 0 w 6696"/>
                  <a:gd name="connsiteY1" fmla="*/ 2747 h 8757"/>
                  <a:gd name="connsiteX2" fmla="*/ 0 w 6696"/>
                  <a:gd name="connsiteY2" fmla="*/ 2747 h 8757"/>
                  <a:gd name="connsiteX3" fmla="*/ 3091 w 6696"/>
                  <a:gd name="connsiteY3" fmla="*/ 0 h 8757"/>
                  <a:gd name="connsiteX4" fmla="*/ 3091 w 6696"/>
                  <a:gd name="connsiteY4" fmla="*/ 0 h 8757"/>
                  <a:gd name="connsiteX5" fmla="*/ 6697 w 6696"/>
                  <a:gd name="connsiteY5" fmla="*/ 3434 h 8757"/>
                  <a:gd name="connsiteX6" fmla="*/ 6697 w 6696"/>
                  <a:gd name="connsiteY6" fmla="*/ 3434 h 8757"/>
                  <a:gd name="connsiteX7" fmla="*/ 6182 w 6696"/>
                  <a:gd name="connsiteY7" fmla="*/ 5838 h 8757"/>
                  <a:gd name="connsiteX8" fmla="*/ 6182 w 6696"/>
                  <a:gd name="connsiteY8" fmla="*/ 5838 h 8757"/>
                  <a:gd name="connsiteX9" fmla="*/ 4808 w 6696"/>
                  <a:gd name="connsiteY9" fmla="*/ 8757 h 8757"/>
                  <a:gd name="connsiteX10" fmla="*/ 2404 w 6696"/>
                  <a:gd name="connsiteY10" fmla="*/ 6525 h 8757"/>
                  <a:gd name="connsiteX11" fmla="*/ 2404 w 6696"/>
                  <a:gd name="connsiteY11" fmla="*/ 6525 h 8757"/>
                  <a:gd name="connsiteX12" fmla="*/ 3949 w 6696"/>
                  <a:gd name="connsiteY12" fmla="*/ 4808 h 8757"/>
                  <a:gd name="connsiteX13" fmla="*/ 5495 w 6696"/>
                  <a:gd name="connsiteY13" fmla="*/ 2919 h 8757"/>
                  <a:gd name="connsiteX14" fmla="*/ 3949 w 6696"/>
                  <a:gd name="connsiteY14" fmla="*/ 4808 h 8757"/>
                  <a:gd name="connsiteX15" fmla="*/ 3949 w 6696"/>
                  <a:gd name="connsiteY15" fmla="*/ 4808 h 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696" h="8757">
                    <a:moveTo>
                      <a:pt x="2404" y="6525"/>
                    </a:moveTo>
                    <a:cubicBezTo>
                      <a:pt x="2404" y="6182"/>
                      <a:pt x="687" y="5838"/>
                      <a:pt x="0" y="2747"/>
                    </a:cubicBezTo>
                    <a:lnTo>
                      <a:pt x="0" y="2747"/>
                    </a:lnTo>
                    <a:cubicBezTo>
                      <a:pt x="0" y="687"/>
                      <a:pt x="2576" y="0"/>
                      <a:pt x="3091" y="0"/>
                    </a:cubicBezTo>
                    <a:lnTo>
                      <a:pt x="3091" y="0"/>
                    </a:lnTo>
                    <a:cubicBezTo>
                      <a:pt x="4980" y="0"/>
                      <a:pt x="6697" y="2232"/>
                      <a:pt x="6697" y="3434"/>
                    </a:cubicBezTo>
                    <a:lnTo>
                      <a:pt x="6697" y="3434"/>
                    </a:lnTo>
                    <a:cubicBezTo>
                      <a:pt x="6697" y="4808"/>
                      <a:pt x="6182" y="5667"/>
                      <a:pt x="6182" y="5838"/>
                    </a:cubicBezTo>
                    <a:lnTo>
                      <a:pt x="6182" y="5838"/>
                    </a:lnTo>
                    <a:lnTo>
                      <a:pt x="4808" y="8757"/>
                    </a:lnTo>
                    <a:lnTo>
                      <a:pt x="2404" y="6525"/>
                    </a:lnTo>
                    <a:lnTo>
                      <a:pt x="2404" y="6525"/>
                    </a:lnTo>
                    <a:close/>
                    <a:moveTo>
                      <a:pt x="3949" y="4808"/>
                    </a:moveTo>
                    <a:lnTo>
                      <a:pt x="5495" y="2919"/>
                    </a:lnTo>
                    <a:lnTo>
                      <a:pt x="3949" y="4808"/>
                    </a:lnTo>
                    <a:lnTo>
                      <a:pt x="3949" y="480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5" name="图形 7">
              <a:extLst>
                <a:ext uri="{FF2B5EF4-FFF2-40B4-BE49-F238E27FC236}">
                  <a16:creationId xmlns:a16="http://schemas.microsoft.com/office/drawing/2014/main" xmlns="" id="{CA94689F-3FF5-4BDB-A374-B4DB78A6207A}"/>
                </a:ext>
              </a:extLst>
            </p:cNvPr>
            <p:cNvGrpSpPr/>
            <p:nvPr/>
          </p:nvGrpSpPr>
          <p:grpSpPr>
            <a:xfrm>
              <a:off x="3901144" y="3227970"/>
              <a:ext cx="6868" cy="7555"/>
              <a:chOff x="3901144" y="3227970"/>
              <a:chExt cx="6868" cy="7555"/>
            </a:xfrm>
            <a:solidFill>
              <a:srgbClr val="8B0000"/>
            </a:solidFill>
          </p:grpSpPr>
          <p:sp>
            <p:nvSpPr>
              <p:cNvPr id="1315" name="任意多边形: 形状 1314">
                <a:extLst>
                  <a:ext uri="{FF2B5EF4-FFF2-40B4-BE49-F238E27FC236}">
                    <a16:creationId xmlns:a16="http://schemas.microsoft.com/office/drawing/2014/main" xmlns="" id="{CDC578CD-F240-4233-8B46-87527E849D16}"/>
                  </a:ext>
                </a:extLst>
              </p:cNvPr>
              <p:cNvSpPr/>
              <p:nvPr/>
            </p:nvSpPr>
            <p:spPr>
              <a:xfrm>
                <a:off x="3903624" y="3230718"/>
                <a:ext cx="1935" cy="2288"/>
              </a:xfrm>
              <a:custGeom>
                <a:avLst/>
                <a:gdLst>
                  <a:gd name="connsiteX0" fmla="*/ 611 w 1935"/>
                  <a:gd name="connsiteY0" fmla="*/ 1889 h 2288"/>
                  <a:gd name="connsiteX1" fmla="*/ 1813 w 1935"/>
                  <a:gd name="connsiteY1" fmla="*/ 0 h 2288"/>
                  <a:gd name="connsiteX2" fmla="*/ 611 w 1935"/>
                  <a:gd name="connsiteY2" fmla="*/ 1889 h 2288"/>
                  <a:gd name="connsiteX3" fmla="*/ 611 w 1935"/>
                  <a:gd name="connsiteY3" fmla="*/ 1889 h 2288"/>
                  <a:gd name="connsiteX4" fmla="*/ 611 w 1935"/>
                  <a:gd name="connsiteY4" fmla="*/ 1889 h 2288"/>
                  <a:gd name="connsiteX5" fmla="*/ 611 w 1935"/>
                  <a:gd name="connsiteY5" fmla="*/ 1889 h 2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5" h="2288">
                    <a:moveTo>
                      <a:pt x="611" y="1889"/>
                    </a:moveTo>
                    <a:cubicBezTo>
                      <a:pt x="-1277" y="344"/>
                      <a:pt x="1813" y="0"/>
                      <a:pt x="1813" y="0"/>
                    </a:cubicBezTo>
                    <a:cubicBezTo>
                      <a:pt x="1813" y="0"/>
                      <a:pt x="2500" y="3434"/>
                      <a:pt x="611" y="1889"/>
                    </a:cubicBezTo>
                    <a:lnTo>
                      <a:pt x="611" y="1889"/>
                    </a:lnTo>
                    <a:lnTo>
                      <a:pt x="611" y="1889"/>
                    </a:lnTo>
                    <a:lnTo>
                      <a:pt x="611" y="188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6" name="任意多边形: 形状 1315">
                <a:extLst>
                  <a:ext uri="{FF2B5EF4-FFF2-40B4-BE49-F238E27FC236}">
                    <a16:creationId xmlns:a16="http://schemas.microsoft.com/office/drawing/2014/main" xmlns="" id="{2D5C51F0-155F-4BF8-81BC-269E434BE842}"/>
                  </a:ext>
                </a:extLst>
              </p:cNvPr>
              <p:cNvSpPr/>
              <p:nvPr/>
            </p:nvSpPr>
            <p:spPr>
              <a:xfrm>
                <a:off x="3901144" y="3227970"/>
                <a:ext cx="6868" cy="7555"/>
              </a:xfrm>
              <a:custGeom>
                <a:avLst/>
                <a:gdLst>
                  <a:gd name="connsiteX0" fmla="*/ 1546 w 6868"/>
                  <a:gd name="connsiteY0" fmla="*/ 6525 h 7555"/>
                  <a:gd name="connsiteX1" fmla="*/ 1546 w 6868"/>
                  <a:gd name="connsiteY1" fmla="*/ 6525 h 7555"/>
                  <a:gd name="connsiteX2" fmla="*/ 0 w 6868"/>
                  <a:gd name="connsiteY2" fmla="*/ 3606 h 7555"/>
                  <a:gd name="connsiteX3" fmla="*/ 0 w 6868"/>
                  <a:gd name="connsiteY3" fmla="*/ 3606 h 7555"/>
                  <a:gd name="connsiteX4" fmla="*/ 2576 w 6868"/>
                  <a:gd name="connsiteY4" fmla="*/ 515 h 7555"/>
                  <a:gd name="connsiteX5" fmla="*/ 2576 w 6868"/>
                  <a:gd name="connsiteY5" fmla="*/ 515 h 7555"/>
                  <a:gd name="connsiteX6" fmla="*/ 3950 w 6868"/>
                  <a:gd name="connsiteY6" fmla="*/ 172 h 7555"/>
                  <a:gd name="connsiteX7" fmla="*/ 3950 w 6868"/>
                  <a:gd name="connsiteY7" fmla="*/ 172 h 7555"/>
                  <a:gd name="connsiteX8" fmla="*/ 6182 w 6868"/>
                  <a:gd name="connsiteY8" fmla="*/ 0 h 7555"/>
                  <a:gd name="connsiteX9" fmla="*/ 6697 w 6868"/>
                  <a:gd name="connsiteY9" fmla="*/ 2232 h 7555"/>
                  <a:gd name="connsiteX10" fmla="*/ 6869 w 6868"/>
                  <a:gd name="connsiteY10" fmla="*/ 4121 h 7555"/>
                  <a:gd name="connsiteX11" fmla="*/ 6869 w 6868"/>
                  <a:gd name="connsiteY11" fmla="*/ 4121 h 7555"/>
                  <a:gd name="connsiteX12" fmla="*/ 3950 w 6868"/>
                  <a:gd name="connsiteY12" fmla="*/ 7556 h 7555"/>
                  <a:gd name="connsiteX13" fmla="*/ 3950 w 6868"/>
                  <a:gd name="connsiteY13" fmla="*/ 7556 h 7555"/>
                  <a:gd name="connsiteX14" fmla="*/ 1546 w 6868"/>
                  <a:gd name="connsiteY14" fmla="*/ 6525 h 7555"/>
                  <a:gd name="connsiteX15" fmla="*/ 1546 w 6868"/>
                  <a:gd name="connsiteY15" fmla="*/ 6525 h 7555"/>
                  <a:gd name="connsiteX16" fmla="*/ 2919 w 6868"/>
                  <a:gd name="connsiteY16" fmla="*/ 4636 h 7555"/>
                  <a:gd name="connsiteX17" fmla="*/ 3263 w 6868"/>
                  <a:gd name="connsiteY17" fmla="*/ 4293 h 7555"/>
                  <a:gd name="connsiteX18" fmla="*/ 3263 w 6868"/>
                  <a:gd name="connsiteY18" fmla="*/ 4293 h 7555"/>
                  <a:gd name="connsiteX19" fmla="*/ 2919 w 6868"/>
                  <a:gd name="connsiteY19" fmla="*/ 4636 h 7555"/>
                  <a:gd name="connsiteX20" fmla="*/ 2919 w 6868"/>
                  <a:gd name="connsiteY20" fmla="*/ 4636 h 7555"/>
                  <a:gd name="connsiteX21" fmla="*/ 4808 w 6868"/>
                  <a:gd name="connsiteY21" fmla="*/ 3778 h 7555"/>
                  <a:gd name="connsiteX22" fmla="*/ 4293 w 6868"/>
                  <a:gd name="connsiteY22" fmla="*/ 3778 h 7555"/>
                  <a:gd name="connsiteX23" fmla="*/ 4808 w 6868"/>
                  <a:gd name="connsiteY23" fmla="*/ 3778 h 7555"/>
                  <a:gd name="connsiteX24" fmla="*/ 4808 w 6868"/>
                  <a:gd name="connsiteY24" fmla="*/ 3778 h 7555"/>
                  <a:gd name="connsiteX25" fmla="*/ 3778 w 6868"/>
                  <a:gd name="connsiteY25" fmla="*/ 2748 h 7555"/>
                  <a:gd name="connsiteX26" fmla="*/ 3778 w 6868"/>
                  <a:gd name="connsiteY26" fmla="*/ 2576 h 7555"/>
                  <a:gd name="connsiteX27" fmla="*/ 3778 w 6868"/>
                  <a:gd name="connsiteY27" fmla="*/ 2748 h 7555"/>
                  <a:gd name="connsiteX28" fmla="*/ 3778 w 6868"/>
                  <a:gd name="connsiteY28" fmla="*/ 274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868" h="7555">
                    <a:moveTo>
                      <a:pt x="1546" y="6525"/>
                    </a:moveTo>
                    <a:lnTo>
                      <a:pt x="1546" y="6525"/>
                    </a:lnTo>
                    <a:cubicBezTo>
                      <a:pt x="859" y="6010"/>
                      <a:pt x="0" y="5152"/>
                      <a:pt x="0" y="3606"/>
                    </a:cubicBezTo>
                    <a:lnTo>
                      <a:pt x="0" y="3606"/>
                    </a:lnTo>
                    <a:cubicBezTo>
                      <a:pt x="344" y="1031"/>
                      <a:pt x="2061" y="687"/>
                      <a:pt x="2576" y="515"/>
                    </a:cubicBezTo>
                    <a:lnTo>
                      <a:pt x="2576" y="515"/>
                    </a:lnTo>
                    <a:cubicBezTo>
                      <a:pt x="3435" y="344"/>
                      <a:pt x="3950" y="172"/>
                      <a:pt x="3950" y="172"/>
                    </a:cubicBezTo>
                    <a:lnTo>
                      <a:pt x="3950" y="172"/>
                    </a:lnTo>
                    <a:lnTo>
                      <a:pt x="6182" y="0"/>
                    </a:lnTo>
                    <a:lnTo>
                      <a:pt x="6697" y="2232"/>
                    </a:lnTo>
                    <a:cubicBezTo>
                      <a:pt x="6697" y="2232"/>
                      <a:pt x="6869" y="3091"/>
                      <a:pt x="6869" y="4121"/>
                    </a:cubicBezTo>
                    <a:lnTo>
                      <a:pt x="6869" y="4121"/>
                    </a:lnTo>
                    <a:cubicBezTo>
                      <a:pt x="6869" y="4636"/>
                      <a:pt x="6869" y="7040"/>
                      <a:pt x="3950" y="7556"/>
                    </a:cubicBezTo>
                    <a:lnTo>
                      <a:pt x="3950" y="7556"/>
                    </a:lnTo>
                    <a:cubicBezTo>
                      <a:pt x="2748" y="7384"/>
                      <a:pt x="2061" y="7040"/>
                      <a:pt x="1546" y="6525"/>
                    </a:cubicBezTo>
                    <a:lnTo>
                      <a:pt x="1546" y="6525"/>
                    </a:lnTo>
                    <a:close/>
                    <a:moveTo>
                      <a:pt x="2919" y="4636"/>
                    </a:moveTo>
                    <a:lnTo>
                      <a:pt x="3263" y="4293"/>
                    </a:lnTo>
                    <a:lnTo>
                      <a:pt x="3263" y="4293"/>
                    </a:lnTo>
                    <a:lnTo>
                      <a:pt x="2919" y="4636"/>
                    </a:lnTo>
                    <a:lnTo>
                      <a:pt x="2919" y="4636"/>
                    </a:lnTo>
                    <a:close/>
                    <a:moveTo>
                      <a:pt x="4808" y="3778"/>
                    </a:moveTo>
                    <a:lnTo>
                      <a:pt x="4293" y="3778"/>
                    </a:lnTo>
                    <a:lnTo>
                      <a:pt x="4808" y="3778"/>
                    </a:lnTo>
                    <a:lnTo>
                      <a:pt x="4808" y="3778"/>
                    </a:lnTo>
                    <a:close/>
                    <a:moveTo>
                      <a:pt x="3778" y="2748"/>
                    </a:moveTo>
                    <a:lnTo>
                      <a:pt x="3778" y="2576"/>
                    </a:lnTo>
                    <a:lnTo>
                      <a:pt x="3778" y="2748"/>
                    </a:lnTo>
                    <a:lnTo>
                      <a:pt x="3778" y="274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6" name="图形 7">
              <a:extLst>
                <a:ext uri="{FF2B5EF4-FFF2-40B4-BE49-F238E27FC236}">
                  <a16:creationId xmlns:a16="http://schemas.microsoft.com/office/drawing/2014/main" xmlns="" id="{C8833F61-16D4-4AC0-BE3E-465271B492A6}"/>
                </a:ext>
              </a:extLst>
            </p:cNvPr>
            <p:cNvGrpSpPr/>
            <p:nvPr/>
          </p:nvGrpSpPr>
          <p:grpSpPr>
            <a:xfrm>
              <a:off x="4040063" y="3098496"/>
              <a:ext cx="7555" cy="7212"/>
              <a:chOff x="4040063" y="3098496"/>
              <a:chExt cx="7555" cy="7212"/>
            </a:xfrm>
            <a:solidFill>
              <a:srgbClr val="8B0000"/>
            </a:solidFill>
          </p:grpSpPr>
          <p:sp>
            <p:nvSpPr>
              <p:cNvPr id="1313" name="任意多边形: 形状 1312">
                <a:extLst>
                  <a:ext uri="{FF2B5EF4-FFF2-40B4-BE49-F238E27FC236}">
                    <a16:creationId xmlns:a16="http://schemas.microsoft.com/office/drawing/2014/main" xmlns="" id="{CF7B3701-FF6E-4F7D-B292-372D1910CE87}"/>
                  </a:ext>
                </a:extLst>
              </p:cNvPr>
              <p:cNvSpPr/>
              <p:nvPr/>
            </p:nvSpPr>
            <p:spPr>
              <a:xfrm>
                <a:off x="4042456" y="3101039"/>
                <a:ext cx="2715" cy="2403"/>
              </a:xfrm>
              <a:custGeom>
                <a:avLst/>
                <a:gdLst>
                  <a:gd name="connsiteX0" fmla="*/ 182 w 2715"/>
                  <a:gd name="connsiteY0" fmla="*/ 205 h 2403"/>
                  <a:gd name="connsiteX1" fmla="*/ 2586 w 2715"/>
                  <a:gd name="connsiteY1" fmla="*/ 2266 h 2403"/>
                  <a:gd name="connsiteX2" fmla="*/ 182 w 2715"/>
                  <a:gd name="connsiteY2" fmla="*/ 205 h 2403"/>
                  <a:gd name="connsiteX3" fmla="*/ 182 w 2715"/>
                  <a:gd name="connsiteY3" fmla="*/ 205 h 2403"/>
                  <a:gd name="connsiteX4" fmla="*/ 182 w 2715"/>
                  <a:gd name="connsiteY4" fmla="*/ 205 h 2403"/>
                  <a:gd name="connsiteX5" fmla="*/ 182 w 2715"/>
                  <a:gd name="connsiteY5" fmla="*/ 205 h 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" h="2403">
                    <a:moveTo>
                      <a:pt x="182" y="205"/>
                    </a:moveTo>
                    <a:cubicBezTo>
                      <a:pt x="1041" y="-654"/>
                      <a:pt x="3273" y="1407"/>
                      <a:pt x="2586" y="2266"/>
                    </a:cubicBezTo>
                    <a:cubicBezTo>
                      <a:pt x="1728" y="2953"/>
                      <a:pt x="-676" y="892"/>
                      <a:pt x="182" y="205"/>
                    </a:cubicBezTo>
                    <a:lnTo>
                      <a:pt x="182" y="205"/>
                    </a:lnTo>
                    <a:lnTo>
                      <a:pt x="182" y="205"/>
                    </a:lnTo>
                    <a:lnTo>
                      <a:pt x="182" y="20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4" name="任意多边形: 形状 1313">
                <a:extLst>
                  <a:ext uri="{FF2B5EF4-FFF2-40B4-BE49-F238E27FC236}">
                    <a16:creationId xmlns:a16="http://schemas.microsoft.com/office/drawing/2014/main" xmlns="" id="{1EB51729-B7B3-4C08-B0E5-FB70D2B12B0C}"/>
                  </a:ext>
                </a:extLst>
              </p:cNvPr>
              <p:cNvSpPr/>
              <p:nvPr/>
            </p:nvSpPr>
            <p:spPr>
              <a:xfrm>
                <a:off x="4040063" y="3098496"/>
                <a:ext cx="7555" cy="7212"/>
              </a:xfrm>
              <a:custGeom>
                <a:avLst/>
                <a:gdLst>
                  <a:gd name="connsiteX0" fmla="*/ 4465 w 7555"/>
                  <a:gd name="connsiteY0" fmla="*/ 7212 h 7212"/>
                  <a:gd name="connsiteX1" fmla="*/ 0 w 7555"/>
                  <a:gd name="connsiteY1" fmla="*/ 3091 h 7212"/>
                  <a:gd name="connsiteX2" fmla="*/ 0 w 7555"/>
                  <a:gd name="connsiteY2" fmla="*/ 3091 h 7212"/>
                  <a:gd name="connsiteX3" fmla="*/ 1202 w 7555"/>
                  <a:gd name="connsiteY3" fmla="*/ 687 h 7212"/>
                  <a:gd name="connsiteX4" fmla="*/ 1202 w 7555"/>
                  <a:gd name="connsiteY4" fmla="*/ 687 h 7212"/>
                  <a:gd name="connsiteX5" fmla="*/ 1202 w 7555"/>
                  <a:gd name="connsiteY5" fmla="*/ 687 h 7212"/>
                  <a:gd name="connsiteX6" fmla="*/ 3091 w 7555"/>
                  <a:gd name="connsiteY6" fmla="*/ 0 h 7212"/>
                  <a:gd name="connsiteX7" fmla="*/ 3091 w 7555"/>
                  <a:gd name="connsiteY7" fmla="*/ 0 h 7212"/>
                  <a:gd name="connsiteX8" fmla="*/ 7555 w 7555"/>
                  <a:gd name="connsiteY8" fmla="*/ 4121 h 7212"/>
                  <a:gd name="connsiteX9" fmla="*/ 7555 w 7555"/>
                  <a:gd name="connsiteY9" fmla="*/ 4121 h 7212"/>
                  <a:gd name="connsiteX10" fmla="*/ 6697 w 7555"/>
                  <a:gd name="connsiteY10" fmla="*/ 6354 h 7212"/>
                  <a:gd name="connsiteX11" fmla="*/ 6697 w 7555"/>
                  <a:gd name="connsiteY11" fmla="*/ 6354 h 7212"/>
                  <a:gd name="connsiteX12" fmla="*/ 4465 w 7555"/>
                  <a:gd name="connsiteY12" fmla="*/ 7212 h 7212"/>
                  <a:gd name="connsiteX13" fmla="*/ 4465 w 7555"/>
                  <a:gd name="connsiteY13" fmla="*/ 7212 h 7212"/>
                  <a:gd name="connsiteX14" fmla="*/ 4465 w 7555"/>
                  <a:gd name="connsiteY14" fmla="*/ 7212 h 7212"/>
                  <a:gd name="connsiteX15" fmla="*/ 4465 w 7555"/>
                  <a:gd name="connsiteY15" fmla="*/ 7212 h 7212"/>
                  <a:gd name="connsiteX16" fmla="*/ 4293 w 7555"/>
                  <a:gd name="connsiteY16" fmla="*/ 4293 h 7212"/>
                  <a:gd name="connsiteX17" fmla="*/ 4293 w 7555"/>
                  <a:gd name="connsiteY17" fmla="*/ 4293 h 7212"/>
                  <a:gd name="connsiteX18" fmla="*/ 4293 w 7555"/>
                  <a:gd name="connsiteY18" fmla="*/ 4293 h 7212"/>
                  <a:gd name="connsiteX19" fmla="*/ 4293 w 7555"/>
                  <a:gd name="connsiteY19" fmla="*/ 4293 h 7212"/>
                  <a:gd name="connsiteX20" fmla="*/ 4293 w 7555"/>
                  <a:gd name="connsiteY20" fmla="*/ 4293 h 7212"/>
                  <a:gd name="connsiteX21" fmla="*/ 4293 w 7555"/>
                  <a:gd name="connsiteY21" fmla="*/ 4293 h 7212"/>
                  <a:gd name="connsiteX22" fmla="*/ 3091 w 7555"/>
                  <a:gd name="connsiteY22" fmla="*/ 3434 h 7212"/>
                  <a:gd name="connsiteX23" fmla="*/ 3091 w 7555"/>
                  <a:gd name="connsiteY23" fmla="*/ 3434 h 7212"/>
                  <a:gd name="connsiteX24" fmla="*/ 3091 w 7555"/>
                  <a:gd name="connsiteY24" fmla="*/ 3434 h 7212"/>
                  <a:gd name="connsiteX25" fmla="*/ 3091 w 7555"/>
                  <a:gd name="connsiteY25" fmla="*/ 3434 h 7212"/>
                  <a:gd name="connsiteX26" fmla="*/ 3091 w 7555"/>
                  <a:gd name="connsiteY26" fmla="*/ 3434 h 7212"/>
                  <a:gd name="connsiteX27" fmla="*/ 3091 w 7555"/>
                  <a:gd name="connsiteY27" fmla="*/ 3434 h 7212"/>
                  <a:gd name="connsiteX28" fmla="*/ 4808 w 7555"/>
                  <a:gd name="connsiteY28" fmla="*/ 3091 h 7212"/>
                  <a:gd name="connsiteX29" fmla="*/ 4465 w 7555"/>
                  <a:gd name="connsiteY29" fmla="*/ 3091 h 7212"/>
                  <a:gd name="connsiteX30" fmla="*/ 4465 w 7555"/>
                  <a:gd name="connsiteY30" fmla="*/ 2404 h 7212"/>
                  <a:gd name="connsiteX31" fmla="*/ 4465 w 7555"/>
                  <a:gd name="connsiteY31" fmla="*/ 3091 h 7212"/>
                  <a:gd name="connsiteX32" fmla="*/ 4808 w 7555"/>
                  <a:gd name="connsiteY32" fmla="*/ 3091 h 7212"/>
                  <a:gd name="connsiteX33" fmla="*/ 4808 w 7555"/>
                  <a:gd name="connsiteY33" fmla="*/ 3091 h 7212"/>
                  <a:gd name="connsiteX34" fmla="*/ 2919 w 7555"/>
                  <a:gd name="connsiteY34" fmla="*/ 3091 h 7212"/>
                  <a:gd name="connsiteX35" fmla="*/ 2576 w 7555"/>
                  <a:gd name="connsiteY35" fmla="*/ 2748 h 7212"/>
                  <a:gd name="connsiteX36" fmla="*/ 2919 w 7555"/>
                  <a:gd name="connsiteY36" fmla="*/ 3091 h 7212"/>
                  <a:gd name="connsiteX37" fmla="*/ 2919 w 7555"/>
                  <a:gd name="connsiteY37" fmla="*/ 3091 h 7212"/>
                  <a:gd name="connsiteX38" fmla="*/ 2919 w 7555"/>
                  <a:gd name="connsiteY38" fmla="*/ 3091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555" h="7212">
                    <a:moveTo>
                      <a:pt x="4465" y="7212"/>
                    </a:moveTo>
                    <a:cubicBezTo>
                      <a:pt x="1889" y="6697"/>
                      <a:pt x="515" y="6010"/>
                      <a:pt x="0" y="3091"/>
                    </a:cubicBezTo>
                    <a:lnTo>
                      <a:pt x="0" y="3091"/>
                    </a:lnTo>
                    <a:cubicBezTo>
                      <a:pt x="0" y="2404"/>
                      <a:pt x="343" y="1374"/>
                      <a:pt x="1202" y="687"/>
                    </a:cubicBezTo>
                    <a:lnTo>
                      <a:pt x="1202" y="687"/>
                    </a:lnTo>
                    <a:lnTo>
                      <a:pt x="1202" y="687"/>
                    </a:lnTo>
                    <a:cubicBezTo>
                      <a:pt x="1717" y="343"/>
                      <a:pt x="2576" y="0"/>
                      <a:pt x="3091" y="0"/>
                    </a:cubicBezTo>
                    <a:lnTo>
                      <a:pt x="3091" y="0"/>
                    </a:lnTo>
                    <a:cubicBezTo>
                      <a:pt x="5666" y="515"/>
                      <a:pt x="6869" y="1202"/>
                      <a:pt x="7555" y="4121"/>
                    </a:cubicBezTo>
                    <a:lnTo>
                      <a:pt x="7555" y="4121"/>
                    </a:lnTo>
                    <a:cubicBezTo>
                      <a:pt x="7555" y="4636"/>
                      <a:pt x="7384" y="5323"/>
                      <a:pt x="6697" y="6354"/>
                    </a:cubicBezTo>
                    <a:lnTo>
                      <a:pt x="6697" y="6354"/>
                    </a:lnTo>
                    <a:cubicBezTo>
                      <a:pt x="5838" y="7040"/>
                      <a:pt x="5151" y="7212"/>
                      <a:pt x="4465" y="7212"/>
                    </a:cubicBezTo>
                    <a:lnTo>
                      <a:pt x="4465" y="7212"/>
                    </a:lnTo>
                    <a:cubicBezTo>
                      <a:pt x="4465" y="7212"/>
                      <a:pt x="4465" y="7212"/>
                      <a:pt x="4465" y="7212"/>
                    </a:cubicBezTo>
                    <a:lnTo>
                      <a:pt x="4465" y="7212"/>
                    </a:lnTo>
                    <a:close/>
                    <a:moveTo>
                      <a:pt x="4293" y="4293"/>
                    </a:moveTo>
                    <a:lnTo>
                      <a:pt x="4293" y="4293"/>
                    </a:lnTo>
                    <a:lnTo>
                      <a:pt x="4293" y="4293"/>
                    </a:lnTo>
                    <a:lnTo>
                      <a:pt x="4293" y="4293"/>
                    </a:lnTo>
                    <a:lnTo>
                      <a:pt x="4293" y="4293"/>
                    </a:lnTo>
                    <a:lnTo>
                      <a:pt x="4293" y="4293"/>
                    </a:lnTo>
                    <a:close/>
                    <a:moveTo>
                      <a:pt x="3091" y="3434"/>
                    </a:moveTo>
                    <a:lnTo>
                      <a:pt x="3091" y="3434"/>
                    </a:lnTo>
                    <a:lnTo>
                      <a:pt x="3091" y="3434"/>
                    </a:lnTo>
                    <a:lnTo>
                      <a:pt x="3091" y="3434"/>
                    </a:lnTo>
                    <a:lnTo>
                      <a:pt x="3091" y="3434"/>
                    </a:lnTo>
                    <a:lnTo>
                      <a:pt x="3091" y="3434"/>
                    </a:lnTo>
                    <a:close/>
                    <a:moveTo>
                      <a:pt x="4808" y="3091"/>
                    </a:moveTo>
                    <a:lnTo>
                      <a:pt x="4465" y="3091"/>
                    </a:lnTo>
                    <a:lnTo>
                      <a:pt x="4465" y="2404"/>
                    </a:lnTo>
                    <a:lnTo>
                      <a:pt x="4465" y="3091"/>
                    </a:lnTo>
                    <a:lnTo>
                      <a:pt x="4808" y="3091"/>
                    </a:lnTo>
                    <a:lnTo>
                      <a:pt x="4808" y="3091"/>
                    </a:lnTo>
                    <a:close/>
                    <a:moveTo>
                      <a:pt x="2919" y="3091"/>
                    </a:moveTo>
                    <a:lnTo>
                      <a:pt x="2576" y="2748"/>
                    </a:lnTo>
                    <a:lnTo>
                      <a:pt x="2919" y="3091"/>
                    </a:lnTo>
                    <a:lnTo>
                      <a:pt x="2919" y="3091"/>
                    </a:lnTo>
                    <a:lnTo>
                      <a:pt x="2919" y="3091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7" name="图形 7">
              <a:extLst>
                <a:ext uri="{FF2B5EF4-FFF2-40B4-BE49-F238E27FC236}">
                  <a16:creationId xmlns:a16="http://schemas.microsoft.com/office/drawing/2014/main" xmlns="" id="{C47D8221-F7B9-42F7-9791-0BBEB2AEBBBB}"/>
                </a:ext>
              </a:extLst>
            </p:cNvPr>
            <p:cNvGrpSpPr/>
            <p:nvPr/>
          </p:nvGrpSpPr>
          <p:grpSpPr>
            <a:xfrm>
              <a:off x="4119739" y="3005426"/>
              <a:ext cx="7555" cy="7040"/>
              <a:chOff x="4119739" y="3005426"/>
              <a:chExt cx="7555" cy="7040"/>
            </a:xfrm>
            <a:solidFill>
              <a:srgbClr val="8B0000"/>
            </a:solidFill>
          </p:grpSpPr>
          <p:sp>
            <p:nvSpPr>
              <p:cNvPr id="1311" name="任意多边形: 形状 1310">
                <a:extLst>
                  <a:ext uri="{FF2B5EF4-FFF2-40B4-BE49-F238E27FC236}">
                    <a16:creationId xmlns:a16="http://schemas.microsoft.com/office/drawing/2014/main" xmlns="" id="{A99988BB-5BC6-474A-9848-2AB7DD1A2CA9}"/>
                  </a:ext>
                </a:extLst>
              </p:cNvPr>
              <p:cNvSpPr/>
              <p:nvPr/>
            </p:nvSpPr>
            <p:spPr>
              <a:xfrm>
                <a:off x="4122195" y="3007806"/>
                <a:ext cx="2352" cy="2136"/>
              </a:xfrm>
              <a:custGeom>
                <a:avLst/>
                <a:gdLst>
                  <a:gd name="connsiteX0" fmla="*/ 2353 w 2352"/>
                  <a:gd name="connsiteY0" fmla="*/ 24 h 2136"/>
                  <a:gd name="connsiteX1" fmla="*/ 464 w 2352"/>
                  <a:gd name="connsiteY1" fmla="*/ 1570 h 2136"/>
                  <a:gd name="connsiteX2" fmla="*/ 2353 w 2352"/>
                  <a:gd name="connsiteY2" fmla="*/ 24 h 2136"/>
                  <a:gd name="connsiteX3" fmla="*/ 2353 w 2352"/>
                  <a:gd name="connsiteY3" fmla="*/ 24 h 2136"/>
                  <a:gd name="connsiteX4" fmla="*/ 2353 w 2352"/>
                  <a:gd name="connsiteY4" fmla="*/ 24 h 2136"/>
                  <a:gd name="connsiteX5" fmla="*/ 2353 w 2352"/>
                  <a:gd name="connsiteY5" fmla="*/ 24 h 2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2" h="2136">
                    <a:moveTo>
                      <a:pt x="2353" y="24"/>
                    </a:moveTo>
                    <a:cubicBezTo>
                      <a:pt x="2353" y="24"/>
                      <a:pt x="-1254" y="-319"/>
                      <a:pt x="464" y="1570"/>
                    </a:cubicBezTo>
                    <a:cubicBezTo>
                      <a:pt x="2009" y="3459"/>
                      <a:pt x="2353" y="24"/>
                      <a:pt x="2353" y="24"/>
                    </a:cubicBezTo>
                    <a:lnTo>
                      <a:pt x="2353" y="24"/>
                    </a:lnTo>
                    <a:lnTo>
                      <a:pt x="2353" y="24"/>
                    </a:lnTo>
                    <a:lnTo>
                      <a:pt x="2353" y="2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2" name="任意多边形: 形状 1311">
                <a:extLst>
                  <a:ext uri="{FF2B5EF4-FFF2-40B4-BE49-F238E27FC236}">
                    <a16:creationId xmlns:a16="http://schemas.microsoft.com/office/drawing/2014/main" xmlns="" id="{8D7EB44B-2540-4F99-AEE3-75815332CC9A}"/>
                  </a:ext>
                </a:extLst>
              </p:cNvPr>
              <p:cNvSpPr/>
              <p:nvPr/>
            </p:nvSpPr>
            <p:spPr>
              <a:xfrm>
                <a:off x="4119739" y="3005426"/>
                <a:ext cx="7555" cy="7040"/>
              </a:xfrm>
              <a:custGeom>
                <a:avLst/>
                <a:gdLst>
                  <a:gd name="connsiteX0" fmla="*/ 1030 w 7555"/>
                  <a:gd name="connsiteY0" fmla="*/ 5495 h 7040"/>
                  <a:gd name="connsiteX1" fmla="*/ 0 w 7555"/>
                  <a:gd name="connsiteY1" fmla="*/ 3091 h 7040"/>
                  <a:gd name="connsiteX2" fmla="*/ 0 w 7555"/>
                  <a:gd name="connsiteY2" fmla="*/ 3091 h 7040"/>
                  <a:gd name="connsiteX3" fmla="*/ 4121 w 7555"/>
                  <a:gd name="connsiteY3" fmla="*/ 0 h 7040"/>
                  <a:gd name="connsiteX4" fmla="*/ 4121 w 7555"/>
                  <a:gd name="connsiteY4" fmla="*/ 0 h 7040"/>
                  <a:gd name="connsiteX5" fmla="*/ 5151 w 7555"/>
                  <a:gd name="connsiteY5" fmla="*/ 0 h 7040"/>
                  <a:gd name="connsiteX6" fmla="*/ 5151 w 7555"/>
                  <a:gd name="connsiteY6" fmla="*/ 0 h 7040"/>
                  <a:gd name="connsiteX7" fmla="*/ 4808 w 7555"/>
                  <a:gd name="connsiteY7" fmla="*/ 2404 h 7040"/>
                  <a:gd name="connsiteX8" fmla="*/ 5151 w 7555"/>
                  <a:gd name="connsiteY8" fmla="*/ 0 h 7040"/>
                  <a:gd name="connsiteX9" fmla="*/ 7555 w 7555"/>
                  <a:gd name="connsiteY9" fmla="*/ 343 h 7040"/>
                  <a:gd name="connsiteX10" fmla="*/ 7212 w 7555"/>
                  <a:gd name="connsiteY10" fmla="*/ 2747 h 7040"/>
                  <a:gd name="connsiteX11" fmla="*/ 6869 w 7555"/>
                  <a:gd name="connsiteY11" fmla="*/ 4293 h 7040"/>
                  <a:gd name="connsiteX12" fmla="*/ 6869 w 7555"/>
                  <a:gd name="connsiteY12" fmla="*/ 4293 h 7040"/>
                  <a:gd name="connsiteX13" fmla="*/ 3606 w 7555"/>
                  <a:gd name="connsiteY13" fmla="*/ 7040 h 7040"/>
                  <a:gd name="connsiteX14" fmla="*/ 3606 w 7555"/>
                  <a:gd name="connsiteY14" fmla="*/ 7040 h 7040"/>
                  <a:gd name="connsiteX15" fmla="*/ 1030 w 7555"/>
                  <a:gd name="connsiteY15" fmla="*/ 5495 h 7040"/>
                  <a:gd name="connsiteX16" fmla="*/ 1030 w 7555"/>
                  <a:gd name="connsiteY16" fmla="*/ 5495 h 7040"/>
                  <a:gd name="connsiteX17" fmla="*/ 4808 w 7555"/>
                  <a:gd name="connsiteY17" fmla="*/ 3091 h 7040"/>
                  <a:gd name="connsiteX18" fmla="*/ 4808 w 7555"/>
                  <a:gd name="connsiteY18" fmla="*/ 3091 h 7040"/>
                  <a:gd name="connsiteX19" fmla="*/ 4808 w 7555"/>
                  <a:gd name="connsiteY19" fmla="*/ 3091 h 7040"/>
                  <a:gd name="connsiteX20" fmla="*/ 4808 w 7555"/>
                  <a:gd name="connsiteY20" fmla="*/ 3091 h 7040"/>
                  <a:gd name="connsiteX21" fmla="*/ 3778 w 7555"/>
                  <a:gd name="connsiteY21" fmla="*/ 2232 h 7040"/>
                  <a:gd name="connsiteX22" fmla="*/ 3778 w 7555"/>
                  <a:gd name="connsiteY22" fmla="*/ 2232 h 7040"/>
                  <a:gd name="connsiteX23" fmla="*/ 3778 w 7555"/>
                  <a:gd name="connsiteY23" fmla="*/ 2232 h 7040"/>
                  <a:gd name="connsiteX24" fmla="*/ 3778 w 7555"/>
                  <a:gd name="connsiteY24" fmla="*/ 2232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7040">
                    <a:moveTo>
                      <a:pt x="1030" y="5495"/>
                    </a:moveTo>
                    <a:cubicBezTo>
                      <a:pt x="687" y="4980"/>
                      <a:pt x="172" y="4293"/>
                      <a:pt x="0" y="3091"/>
                    </a:cubicBezTo>
                    <a:lnTo>
                      <a:pt x="0" y="3091"/>
                    </a:lnTo>
                    <a:cubicBezTo>
                      <a:pt x="1030" y="0"/>
                      <a:pt x="3606" y="172"/>
                      <a:pt x="4121" y="0"/>
                    </a:cubicBezTo>
                    <a:lnTo>
                      <a:pt x="4121" y="0"/>
                    </a:lnTo>
                    <a:cubicBezTo>
                      <a:pt x="4636" y="0"/>
                      <a:pt x="4980" y="0"/>
                      <a:pt x="5151" y="0"/>
                    </a:cubicBezTo>
                    <a:lnTo>
                      <a:pt x="5151" y="0"/>
                    </a:lnTo>
                    <a:lnTo>
                      <a:pt x="4808" y="2404"/>
                    </a:lnTo>
                    <a:lnTo>
                      <a:pt x="5151" y="0"/>
                    </a:lnTo>
                    <a:lnTo>
                      <a:pt x="7555" y="343"/>
                    </a:lnTo>
                    <a:lnTo>
                      <a:pt x="7212" y="2747"/>
                    </a:lnTo>
                    <a:cubicBezTo>
                      <a:pt x="7212" y="2919"/>
                      <a:pt x="7212" y="3434"/>
                      <a:pt x="6869" y="4293"/>
                    </a:cubicBezTo>
                    <a:lnTo>
                      <a:pt x="6869" y="4293"/>
                    </a:lnTo>
                    <a:cubicBezTo>
                      <a:pt x="6525" y="4808"/>
                      <a:pt x="6525" y="6697"/>
                      <a:pt x="3606" y="7040"/>
                    </a:cubicBezTo>
                    <a:lnTo>
                      <a:pt x="3606" y="7040"/>
                    </a:lnTo>
                    <a:cubicBezTo>
                      <a:pt x="2232" y="6869"/>
                      <a:pt x="1545" y="6010"/>
                      <a:pt x="1030" y="5495"/>
                    </a:cubicBezTo>
                    <a:lnTo>
                      <a:pt x="1030" y="5495"/>
                    </a:lnTo>
                    <a:close/>
                    <a:moveTo>
                      <a:pt x="4808" y="3091"/>
                    </a:moveTo>
                    <a:lnTo>
                      <a:pt x="4808" y="3091"/>
                    </a:lnTo>
                    <a:lnTo>
                      <a:pt x="4808" y="3091"/>
                    </a:lnTo>
                    <a:lnTo>
                      <a:pt x="4808" y="3091"/>
                    </a:lnTo>
                    <a:close/>
                    <a:moveTo>
                      <a:pt x="3778" y="2232"/>
                    </a:moveTo>
                    <a:lnTo>
                      <a:pt x="3778" y="2232"/>
                    </a:lnTo>
                    <a:lnTo>
                      <a:pt x="3778" y="2232"/>
                    </a:lnTo>
                    <a:lnTo>
                      <a:pt x="3778" y="223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8" name="图形 7">
              <a:extLst>
                <a:ext uri="{FF2B5EF4-FFF2-40B4-BE49-F238E27FC236}">
                  <a16:creationId xmlns:a16="http://schemas.microsoft.com/office/drawing/2014/main" xmlns="" id="{1157AB8C-35EB-414F-8A22-6986CCEE34B3}"/>
                </a:ext>
              </a:extLst>
            </p:cNvPr>
            <p:cNvGrpSpPr/>
            <p:nvPr/>
          </p:nvGrpSpPr>
          <p:grpSpPr>
            <a:xfrm>
              <a:off x="3911448" y="3494817"/>
              <a:ext cx="9272" cy="7383"/>
              <a:chOff x="3911448" y="3494817"/>
              <a:chExt cx="9272" cy="7383"/>
            </a:xfrm>
            <a:solidFill>
              <a:srgbClr val="8B0000"/>
            </a:solidFill>
          </p:grpSpPr>
          <p:sp>
            <p:nvSpPr>
              <p:cNvPr id="1309" name="任意多边形: 形状 1308">
                <a:extLst>
                  <a:ext uri="{FF2B5EF4-FFF2-40B4-BE49-F238E27FC236}">
                    <a16:creationId xmlns:a16="http://schemas.microsoft.com/office/drawing/2014/main" xmlns="" id="{5A38C43F-504C-41A1-A376-66AAAC9927E9}"/>
                  </a:ext>
                </a:extLst>
              </p:cNvPr>
              <p:cNvSpPr/>
              <p:nvPr/>
            </p:nvSpPr>
            <p:spPr>
              <a:xfrm>
                <a:off x="3913780" y="3497250"/>
                <a:ext cx="4430" cy="2413"/>
              </a:xfrm>
              <a:custGeom>
                <a:avLst/>
                <a:gdLst>
                  <a:gd name="connsiteX0" fmla="*/ 1960 w 4430"/>
                  <a:gd name="connsiteY0" fmla="*/ 2375 h 2413"/>
                  <a:gd name="connsiteX1" fmla="*/ 415 w 4430"/>
                  <a:gd name="connsiteY1" fmla="*/ 314 h 2413"/>
                  <a:gd name="connsiteX2" fmla="*/ 1960 w 4430"/>
                  <a:gd name="connsiteY2" fmla="*/ 2375 h 2413"/>
                  <a:gd name="connsiteX3" fmla="*/ 1960 w 4430"/>
                  <a:gd name="connsiteY3" fmla="*/ 2375 h 2413"/>
                  <a:gd name="connsiteX4" fmla="*/ 1960 w 4430"/>
                  <a:gd name="connsiteY4" fmla="*/ 2375 h 2413"/>
                  <a:gd name="connsiteX5" fmla="*/ 1960 w 4430"/>
                  <a:gd name="connsiteY5" fmla="*/ 2375 h 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0" h="2413">
                    <a:moveTo>
                      <a:pt x="1960" y="2375"/>
                    </a:moveTo>
                    <a:cubicBezTo>
                      <a:pt x="7798" y="-716"/>
                      <a:pt x="1617" y="-29"/>
                      <a:pt x="415" y="314"/>
                    </a:cubicBezTo>
                    <a:cubicBezTo>
                      <a:pt x="-616" y="658"/>
                      <a:pt x="415" y="2718"/>
                      <a:pt x="1960" y="2375"/>
                    </a:cubicBezTo>
                    <a:lnTo>
                      <a:pt x="1960" y="2375"/>
                    </a:lnTo>
                    <a:lnTo>
                      <a:pt x="1960" y="2375"/>
                    </a:lnTo>
                    <a:lnTo>
                      <a:pt x="1960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0" name="任意多边形: 形状 1309">
                <a:extLst>
                  <a:ext uri="{FF2B5EF4-FFF2-40B4-BE49-F238E27FC236}">
                    <a16:creationId xmlns:a16="http://schemas.microsoft.com/office/drawing/2014/main" xmlns="" id="{A60F4078-C13D-42DE-88EF-F72AB6D19910}"/>
                  </a:ext>
                </a:extLst>
              </p:cNvPr>
              <p:cNvSpPr/>
              <p:nvPr/>
            </p:nvSpPr>
            <p:spPr>
              <a:xfrm>
                <a:off x="3911448" y="3494817"/>
                <a:ext cx="9272" cy="7383"/>
              </a:xfrm>
              <a:custGeom>
                <a:avLst/>
                <a:gdLst>
                  <a:gd name="connsiteX0" fmla="*/ 4121 w 9272"/>
                  <a:gd name="connsiteY0" fmla="*/ 7212 h 7383"/>
                  <a:gd name="connsiteX1" fmla="*/ 4121 w 9272"/>
                  <a:gd name="connsiteY1" fmla="*/ 7212 h 7383"/>
                  <a:gd name="connsiteX2" fmla="*/ 4121 w 9272"/>
                  <a:gd name="connsiteY2" fmla="*/ 7212 h 7383"/>
                  <a:gd name="connsiteX3" fmla="*/ 0 w 9272"/>
                  <a:gd name="connsiteY3" fmla="*/ 3434 h 7383"/>
                  <a:gd name="connsiteX4" fmla="*/ 0 w 9272"/>
                  <a:gd name="connsiteY4" fmla="*/ 3434 h 7383"/>
                  <a:gd name="connsiteX5" fmla="*/ 1889 w 9272"/>
                  <a:gd name="connsiteY5" fmla="*/ 687 h 7383"/>
                  <a:gd name="connsiteX6" fmla="*/ 1889 w 9272"/>
                  <a:gd name="connsiteY6" fmla="*/ 687 h 7383"/>
                  <a:gd name="connsiteX7" fmla="*/ 5495 w 9272"/>
                  <a:gd name="connsiteY7" fmla="*/ 0 h 7383"/>
                  <a:gd name="connsiteX8" fmla="*/ 5495 w 9272"/>
                  <a:gd name="connsiteY8" fmla="*/ 0 h 7383"/>
                  <a:gd name="connsiteX9" fmla="*/ 7212 w 9272"/>
                  <a:gd name="connsiteY9" fmla="*/ 172 h 7383"/>
                  <a:gd name="connsiteX10" fmla="*/ 7212 w 9272"/>
                  <a:gd name="connsiteY10" fmla="*/ 172 h 7383"/>
                  <a:gd name="connsiteX11" fmla="*/ 9273 w 9272"/>
                  <a:gd name="connsiteY11" fmla="*/ 2919 h 7383"/>
                  <a:gd name="connsiteX12" fmla="*/ 9273 w 9272"/>
                  <a:gd name="connsiteY12" fmla="*/ 2919 h 7383"/>
                  <a:gd name="connsiteX13" fmla="*/ 5495 w 9272"/>
                  <a:gd name="connsiteY13" fmla="*/ 7040 h 7383"/>
                  <a:gd name="connsiteX14" fmla="*/ 5495 w 9272"/>
                  <a:gd name="connsiteY14" fmla="*/ 7040 h 7383"/>
                  <a:gd name="connsiteX15" fmla="*/ 4465 w 9272"/>
                  <a:gd name="connsiteY15" fmla="*/ 4980 h 7383"/>
                  <a:gd name="connsiteX16" fmla="*/ 4465 w 9272"/>
                  <a:gd name="connsiteY16" fmla="*/ 4980 h 7383"/>
                  <a:gd name="connsiteX17" fmla="*/ 4465 w 9272"/>
                  <a:gd name="connsiteY17" fmla="*/ 4980 h 7383"/>
                  <a:gd name="connsiteX18" fmla="*/ 4636 w 9272"/>
                  <a:gd name="connsiteY18" fmla="*/ 7384 h 7383"/>
                  <a:gd name="connsiteX19" fmla="*/ 4121 w 9272"/>
                  <a:gd name="connsiteY19" fmla="*/ 7212 h 7383"/>
                  <a:gd name="connsiteX20" fmla="*/ 4121 w 9272"/>
                  <a:gd name="connsiteY20" fmla="*/ 7212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272" h="7383">
                    <a:moveTo>
                      <a:pt x="4121" y="7212"/>
                    </a:moveTo>
                    <a:cubicBezTo>
                      <a:pt x="3949" y="7040"/>
                      <a:pt x="3949" y="7040"/>
                      <a:pt x="4121" y="7212"/>
                    </a:cubicBezTo>
                    <a:lnTo>
                      <a:pt x="4121" y="7212"/>
                    </a:lnTo>
                    <a:cubicBezTo>
                      <a:pt x="1717" y="7040"/>
                      <a:pt x="172" y="5667"/>
                      <a:pt x="0" y="3434"/>
                    </a:cubicBezTo>
                    <a:lnTo>
                      <a:pt x="0" y="3434"/>
                    </a:lnTo>
                    <a:cubicBezTo>
                      <a:pt x="0" y="2061"/>
                      <a:pt x="1030" y="687"/>
                      <a:pt x="1889" y="687"/>
                    </a:cubicBezTo>
                    <a:lnTo>
                      <a:pt x="1889" y="687"/>
                    </a:lnTo>
                    <a:cubicBezTo>
                      <a:pt x="3091" y="172"/>
                      <a:pt x="4121" y="0"/>
                      <a:pt x="5495" y="0"/>
                    </a:cubicBezTo>
                    <a:lnTo>
                      <a:pt x="5495" y="0"/>
                    </a:lnTo>
                    <a:cubicBezTo>
                      <a:pt x="6010" y="0"/>
                      <a:pt x="6525" y="0"/>
                      <a:pt x="7212" y="172"/>
                    </a:cubicBezTo>
                    <a:lnTo>
                      <a:pt x="7212" y="172"/>
                    </a:lnTo>
                    <a:cubicBezTo>
                      <a:pt x="7727" y="344"/>
                      <a:pt x="9273" y="1030"/>
                      <a:pt x="9273" y="2919"/>
                    </a:cubicBezTo>
                    <a:lnTo>
                      <a:pt x="9273" y="2919"/>
                    </a:lnTo>
                    <a:cubicBezTo>
                      <a:pt x="8586" y="6010"/>
                      <a:pt x="7384" y="5667"/>
                      <a:pt x="5495" y="7040"/>
                    </a:cubicBezTo>
                    <a:lnTo>
                      <a:pt x="5495" y="7040"/>
                    </a:lnTo>
                    <a:lnTo>
                      <a:pt x="4465" y="4980"/>
                    </a:lnTo>
                    <a:cubicBezTo>
                      <a:pt x="4465" y="4980"/>
                      <a:pt x="4465" y="4980"/>
                      <a:pt x="4465" y="4980"/>
                    </a:cubicBezTo>
                    <a:lnTo>
                      <a:pt x="4465" y="4980"/>
                    </a:lnTo>
                    <a:lnTo>
                      <a:pt x="4636" y="7384"/>
                    </a:lnTo>
                    <a:cubicBezTo>
                      <a:pt x="4293" y="7212"/>
                      <a:pt x="4121" y="7212"/>
                      <a:pt x="4121" y="7212"/>
                    </a:cubicBezTo>
                    <a:lnTo>
                      <a:pt x="4121" y="721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9" name="图形 7">
              <a:extLst>
                <a:ext uri="{FF2B5EF4-FFF2-40B4-BE49-F238E27FC236}">
                  <a16:creationId xmlns:a16="http://schemas.microsoft.com/office/drawing/2014/main" xmlns="" id="{FA49DB83-7118-4CBE-84F0-C8C4BA1D6F99}"/>
                </a:ext>
              </a:extLst>
            </p:cNvPr>
            <p:cNvGrpSpPr/>
            <p:nvPr/>
          </p:nvGrpSpPr>
          <p:grpSpPr>
            <a:xfrm>
              <a:off x="3935144" y="3413767"/>
              <a:ext cx="7040" cy="6525"/>
              <a:chOff x="3935144" y="3413767"/>
              <a:chExt cx="7040" cy="6525"/>
            </a:xfrm>
            <a:solidFill>
              <a:srgbClr val="8B0000"/>
            </a:solidFill>
          </p:grpSpPr>
          <p:sp>
            <p:nvSpPr>
              <p:cNvPr id="1307" name="任意多边形: 形状 1306">
                <a:extLst>
                  <a:ext uri="{FF2B5EF4-FFF2-40B4-BE49-F238E27FC236}">
                    <a16:creationId xmlns:a16="http://schemas.microsoft.com/office/drawing/2014/main" xmlns="" id="{B62875A9-DECF-4229-89F7-C082ABE49FCA}"/>
                  </a:ext>
                </a:extLst>
              </p:cNvPr>
              <p:cNvSpPr/>
              <p:nvPr/>
            </p:nvSpPr>
            <p:spPr>
              <a:xfrm>
                <a:off x="3937588" y="3416126"/>
                <a:ext cx="2227" cy="1807"/>
              </a:xfrm>
              <a:custGeom>
                <a:avLst/>
                <a:gdLst>
                  <a:gd name="connsiteX0" fmla="*/ 1334 w 2227"/>
                  <a:gd name="connsiteY0" fmla="*/ 1762 h 1807"/>
                  <a:gd name="connsiteX1" fmla="*/ 991 w 2227"/>
                  <a:gd name="connsiteY1" fmla="*/ 45 h 1807"/>
                  <a:gd name="connsiteX2" fmla="*/ 1334 w 2227"/>
                  <a:gd name="connsiteY2" fmla="*/ 1762 h 1807"/>
                  <a:gd name="connsiteX3" fmla="*/ 1334 w 2227"/>
                  <a:gd name="connsiteY3" fmla="*/ 1762 h 1807"/>
                  <a:gd name="connsiteX4" fmla="*/ 1334 w 2227"/>
                  <a:gd name="connsiteY4" fmla="*/ 1762 h 1807"/>
                  <a:gd name="connsiteX5" fmla="*/ 1334 w 2227"/>
                  <a:gd name="connsiteY5" fmla="*/ 1762 h 1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7" h="1807">
                    <a:moveTo>
                      <a:pt x="1334" y="1762"/>
                    </a:moveTo>
                    <a:cubicBezTo>
                      <a:pt x="2880" y="1419"/>
                      <a:pt x="2193" y="-298"/>
                      <a:pt x="991" y="45"/>
                    </a:cubicBezTo>
                    <a:cubicBezTo>
                      <a:pt x="-383" y="389"/>
                      <a:pt x="-383" y="2106"/>
                      <a:pt x="1334" y="1762"/>
                    </a:cubicBezTo>
                    <a:lnTo>
                      <a:pt x="1334" y="1762"/>
                    </a:lnTo>
                    <a:lnTo>
                      <a:pt x="1334" y="1762"/>
                    </a:lnTo>
                    <a:lnTo>
                      <a:pt x="1334" y="1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8" name="任意多边形: 形状 1307">
                <a:extLst>
                  <a:ext uri="{FF2B5EF4-FFF2-40B4-BE49-F238E27FC236}">
                    <a16:creationId xmlns:a16="http://schemas.microsoft.com/office/drawing/2014/main" xmlns="" id="{7F95893C-6A5E-48A2-BC28-CBA5214DBE34}"/>
                  </a:ext>
                </a:extLst>
              </p:cNvPr>
              <p:cNvSpPr/>
              <p:nvPr/>
            </p:nvSpPr>
            <p:spPr>
              <a:xfrm>
                <a:off x="3935144" y="3413767"/>
                <a:ext cx="7040" cy="6525"/>
              </a:xfrm>
              <a:custGeom>
                <a:avLst/>
                <a:gdLst>
                  <a:gd name="connsiteX0" fmla="*/ 0 w 7040"/>
                  <a:gd name="connsiteY0" fmla="*/ 3434 h 6525"/>
                  <a:gd name="connsiteX1" fmla="*/ 1889 w 7040"/>
                  <a:gd name="connsiteY1" fmla="*/ 515 h 6525"/>
                  <a:gd name="connsiteX2" fmla="*/ 1889 w 7040"/>
                  <a:gd name="connsiteY2" fmla="*/ 515 h 6525"/>
                  <a:gd name="connsiteX3" fmla="*/ 3606 w 7040"/>
                  <a:gd name="connsiteY3" fmla="*/ 0 h 6525"/>
                  <a:gd name="connsiteX4" fmla="*/ 3606 w 7040"/>
                  <a:gd name="connsiteY4" fmla="*/ 0 h 6525"/>
                  <a:gd name="connsiteX5" fmla="*/ 7040 w 7040"/>
                  <a:gd name="connsiteY5" fmla="*/ 3263 h 6525"/>
                  <a:gd name="connsiteX6" fmla="*/ 7040 w 7040"/>
                  <a:gd name="connsiteY6" fmla="*/ 3263 h 6525"/>
                  <a:gd name="connsiteX7" fmla="*/ 4293 w 7040"/>
                  <a:gd name="connsiteY7" fmla="*/ 6525 h 6525"/>
                  <a:gd name="connsiteX8" fmla="*/ 4293 w 7040"/>
                  <a:gd name="connsiteY8" fmla="*/ 6525 h 6525"/>
                  <a:gd name="connsiteX9" fmla="*/ 3778 w 7040"/>
                  <a:gd name="connsiteY9" fmla="*/ 4808 h 6525"/>
                  <a:gd name="connsiteX10" fmla="*/ 3606 w 7040"/>
                  <a:gd name="connsiteY10" fmla="*/ 4808 h 6525"/>
                  <a:gd name="connsiteX11" fmla="*/ 3606 w 7040"/>
                  <a:gd name="connsiteY11" fmla="*/ 4808 h 6525"/>
                  <a:gd name="connsiteX12" fmla="*/ 3434 w 7040"/>
                  <a:gd name="connsiteY12" fmla="*/ 6525 h 6525"/>
                  <a:gd name="connsiteX13" fmla="*/ 3091 w 7040"/>
                  <a:gd name="connsiteY13" fmla="*/ 6525 h 6525"/>
                  <a:gd name="connsiteX14" fmla="*/ 0 w 7040"/>
                  <a:gd name="connsiteY14" fmla="*/ 3434 h 6525"/>
                  <a:gd name="connsiteX15" fmla="*/ 0 w 7040"/>
                  <a:gd name="connsiteY15" fmla="*/ 3434 h 6525"/>
                  <a:gd name="connsiteX16" fmla="*/ 4808 w 7040"/>
                  <a:gd name="connsiteY16" fmla="*/ 3434 h 6525"/>
                  <a:gd name="connsiteX17" fmla="*/ 3949 w 7040"/>
                  <a:gd name="connsiteY17" fmla="*/ 3434 h 6525"/>
                  <a:gd name="connsiteX18" fmla="*/ 3949 w 7040"/>
                  <a:gd name="connsiteY18" fmla="*/ 3434 h 6525"/>
                  <a:gd name="connsiteX19" fmla="*/ 4808 w 7040"/>
                  <a:gd name="connsiteY19" fmla="*/ 3434 h 6525"/>
                  <a:gd name="connsiteX20" fmla="*/ 4808 w 7040"/>
                  <a:gd name="connsiteY20" fmla="*/ 3434 h 6525"/>
                  <a:gd name="connsiteX21" fmla="*/ 3262 w 7040"/>
                  <a:gd name="connsiteY21" fmla="*/ 2232 h 6525"/>
                  <a:gd name="connsiteX22" fmla="*/ 3262 w 7040"/>
                  <a:gd name="connsiteY22" fmla="*/ 2232 h 6525"/>
                  <a:gd name="connsiteX23" fmla="*/ 3091 w 7040"/>
                  <a:gd name="connsiteY23" fmla="*/ 1717 h 6525"/>
                  <a:gd name="connsiteX24" fmla="*/ 3262 w 7040"/>
                  <a:gd name="connsiteY24" fmla="*/ 2232 h 6525"/>
                  <a:gd name="connsiteX25" fmla="*/ 3262 w 7040"/>
                  <a:gd name="connsiteY25" fmla="*/ 2232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040" h="6525">
                    <a:moveTo>
                      <a:pt x="0" y="3434"/>
                    </a:moveTo>
                    <a:cubicBezTo>
                      <a:pt x="0" y="1717"/>
                      <a:pt x="1030" y="687"/>
                      <a:pt x="1889" y="515"/>
                    </a:cubicBezTo>
                    <a:lnTo>
                      <a:pt x="1889" y="515"/>
                    </a:lnTo>
                    <a:cubicBezTo>
                      <a:pt x="2576" y="0"/>
                      <a:pt x="3262" y="0"/>
                      <a:pt x="3606" y="0"/>
                    </a:cubicBezTo>
                    <a:lnTo>
                      <a:pt x="3606" y="0"/>
                    </a:lnTo>
                    <a:cubicBezTo>
                      <a:pt x="5495" y="0"/>
                      <a:pt x="6869" y="1374"/>
                      <a:pt x="7040" y="3263"/>
                    </a:cubicBezTo>
                    <a:lnTo>
                      <a:pt x="7040" y="3263"/>
                    </a:lnTo>
                    <a:cubicBezTo>
                      <a:pt x="7040" y="4808"/>
                      <a:pt x="5667" y="6182"/>
                      <a:pt x="4293" y="6525"/>
                    </a:cubicBezTo>
                    <a:lnTo>
                      <a:pt x="4293" y="6525"/>
                    </a:lnTo>
                    <a:lnTo>
                      <a:pt x="3778" y="4808"/>
                    </a:lnTo>
                    <a:cubicBezTo>
                      <a:pt x="3606" y="4808"/>
                      <a:pt x="3606" y="4808"/>
                      <a:pt x="3606" y="4808"/>
                    </a:cubicBezTo>
                    <a:lnTo>
                      <a:pt x="3606" y="4808"/>
                    </a:lnTo>
                    <a:lnTo>
                      <a:pt x="3434" y="6525"/>
                    </a:lnTo>
                    <a:lnTo>
                      <a:pt x="3091" y="6525"/>
                    </a:lnTo>
                    <a:cubicBezTo>
                      <a:pt x="1717" y="6525"/>
                      <a:pt x="0" y="4980"/>
                      <a:pt x="0" y="3434"/>
                    </a:cubicBezTo>
                    <a:lnTo>
                      <a:pt x="0" y="3434"/>
                    </a:lnTo>
                    <a:close/>
                    <a:moveTo>
                      <a:pt x="4808" y="3434"/>
                    </a:moveTo>
                    <a:lnTo>
                      <a:pt x="3949" y="3434"/>
                    </a:lnTo>
                    <a:lnTo>
                      <a:pt x="3949" y="3434"/>
                    </a:lnTo>
                    <a:lnTo>
                      <a:pt x="4808" y="3434"/>
                    </a:lnTo>
                    <a:lnTo>
                      <a:pt x="4808" y="3434"/>
                    </a:lnTo>
                    <a:close/>
                    <a:moveTo>
                      <a:pt x="3262" y="2232"/>
                    </a:moveTo>
                    <a:lnTo>
                      <a:pt x="3262" y="2232"/>
                    </a:lnTo>
                    <a:lnTo>
                      <a:pt x="3091" y="1717"/>
                    </a:lnTo>
                    <a:lnTo>
                      <a:pt x="3262" y="2232"/>
                    </a:lnTo>
                    <a:lnTo>
                      <a:pt x="3262" y="223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0" name="图形 7">
              <a:extLst>
                <a:ext uri="{FF2B5EF4-FFF2-40B4-BE49-F238E27FC236}">
                  <a16:creationId xmlns:a16="http://schemas.microsoft.com/office/drawing/2014/main" xmlns="" id="{F13BAB4A-1CFF-4668-9DD7-501A9D249CC4}"/>
                </a:ext>
              </a:extLst>
            </p:cNvPr>
            <p:cNvGrpSpPr/>
            <p:nvPr/>
          </p:nvGrpSpPr>
          <p:grpSpPr>
            <a:xfrm>
              <a:off x="3956609" y="3392989"/>
              <a:ext cx="7040" cy="6525"/>
              <a:chOff x="3956609" y="3392989"/>
              <a:chExt cx="7040" cy="6525"/>
            </a:xfrm>
            <a:solidFill>
              <a:srgbClr val="8B0000"/>
            </a:solidFill>
          </p:grpSpPr>
          <p:sp>
            <p:nvSpPr>
              <p:cNvPr id="1305" name="任意多边形: 形状 1304">
                <a:extLst>
                  <a:ext uri="{FF2B5EF4-FFF2-40B4-BE49-F238E27FC236}">
                    <a16:creationId xmlns:a16="http://schemas.microsoft.com/office/drawing/2014/main" xmlns="" id="{77DF7E90-BBAE-48EF-98B6-8E402C293849}"/>
                  </a:ext>
                </a:extLst>
              </p:cNvPr>
              <p:cNvSpPr/>
              <p:nvPr/>
            </p:nvSpPr>
            <p:spPr>
              <a:xfrm>
                <a:off x="3959009" y="3395348"/>
                <a:ext cx="2099" cy="1811"/>
              </a:xfrm>
              <a:custGeom>
                <a:avLst/>
                <a:gdLst>
                  <a:gd name="connsiteX0" fmla="*/ 1206 w 2099"/>
                  <a:gd name="connsiteY0" fmla="*/ 1762 h 1811"/>
                  <a:gd name="connsiteX1" fmla="*/ 863 w 2099"/>
                  <a:gd name="connsiteY1" fmla="*/ 45 h 1811"/>
                  <a:gd name="connsiteX2" fmla="*/ 1206 w 2099"/>
                  <a:gd name="connsiteY2" fmla="*/ 1762 h 1811"/>
                  <a:gd name="connsiteX3" fmla="*/ 1206 w 2099"/>
                  <a:gd name="connsiteY3" fmla="*/ 1762 h 1811"/>
                  <a:gd name="connsiteX4" fmla="*/ 1206 w 2099"/>
                  <a:gd name="connsiteY4" fmla="*/ 1762 h 1811"/>
                  <a:gd name="connsiteX5" fmla="*/ 1206 w 2099"/>
                  <a:gd name="connsiteY5" fmla="*/ 1762 h 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9" h="1811">
                    <a:moveTo>
                      <a:pt x="1206" y="1762"/>
                    </a:moveTo>
                    <a:cubicBezTo>
                      <a:pt x="2751" y="1419"/>
                      <a:pt x="2065" y="-298"/>
                      <a:pt x="863" y="45"/>
                    </a:cubicBezTo>
                    <a:cubicBezTo>
                      <a:pt x="-339" y="561"/>
                      <a:pt x="-339" y="2106"/>
                      <a:pt x="1206" y="1762"/>
                    </a:cubicBezTo>
                    <a:lnTo>
                      <a:pt x="1206" y="1762"/>
                    </a:lnTo>
                    <a:lnTo>
                      <a:pt x="1206" y="1762"/>
                    </a:lnTo>
                    <a:lnTo>
                      <a:pt x="1206" y="1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6" name="任意多边形: 形状 1305">
                <a:extLst>
                  <a:ext uri="{FF2B5EF4-FFF2-40B4-BE49-F238E27FC236}">
                    <a16:creationId xmlns:a16="http://schemas.microsoft.com/office/drawing/2014/main" xmlns="" id="{CB70FC88-70F3-43DA-9962-D6840D6784E0}"/>
                  </a:ext>
                </a:extLst>
              </p:cNvPr>
              <p:cNvSpPr/>
              <p:nvPr/>
            </p:nvSpPr>
            <p:spPr>
              <a:xfrm>
                <a:off x="3956609" y="3392989"/>
                <a:ext cx="7040" cy="6525"/>
              </a:xfrm>
              <a:custGeom>
                <a:avLst/>
                <a:gdLst>
                  <a:gd name="connsiteX0" fmla="*/ 0 w 7040"/>
                  <a:gd name="connsiteY0" fmla="*/ 3435 h 6525"/>
                  <a:gd name="connsiteX1" fmla="*/ 2061 w 7040"/>
                  <a:gd name="connsiteY1" fmla="*/ 344 h 6525"/>
                  <a:gd name="connsiteX2" fmla="*/ 2061 w 7040"/>
                  <a:gd name="connsiteY2" fmla="*/ 344 h 6525"/>
                  <a:gd name="connsiteX3" fmla="*/ 3606 w 7040"/>
                  <a:gd name="connsiteY3" fmla="*/ 0 h 6525"/>
                  <a:gd name="connsiteX4" fmla="*/ 3606 w 7040"/>
                  <a:gd name="connsiteY4" fmla="*/ 0 h 6525"/>
                  <a:gd name="connsiteX5" fmla="*/ 7040 w 7040"/>
                  <a:gd name="connsiteY5" fmla="*/ 3263 h 6525"/>
                  <a:gd name="connsiteX6" fmla="*/ 7040 w 7040"/>
                  <a:gd name="connsiteY6" fmla="*/ 3263 h 6525"/>
                  <a:gd name="connsiteX7" fmla="*/ 4293 w 7040"/>
                  <a:gd name="connsiteY7" fmla="*/ 6525 h 6525"/>
                  <a:gd name="connsiteX8" fmla="*/ 4293 w 7040"/>
                  <a:gd name="connsiteY8" fmla="*/ 6525 h 6525"/>
                  <a:gd name="connsiteX9" fmla="*/ 3949 w 7040"/>
                  <a:gd name="connsiteY9" fmla="*/ 4808 h 6525"/>
                  <a:gd name="connsiteX10" fmla="*/ 3778 w 7040"/>
                  <a:gd name="connsiteY10" fmla="*/ 4808 h 6525"/>
                  <a:gd name="connsiteX11" fmla="*/ 3778 w 7040"/>
                  <a:gd name="connsiteY11" fmla="*/ 4808 h 6525"/>
                  <a:gd name="connsiteX12" fmla="*/ 3949 w 7040"/>
                  <a:gd name="connsiteY12" fmla="*/ 6525 h 6525"/>
                  <a:gd name="connsiteX13" fmla="*/ 3091 w 7040"/>
                  <a:gd name="connsiteY13" fmla="*/ 6525 h 6525"/>
                  <a:gd name="connsiteX14" fmla="*/ 3091 w 7040"/>
                  <a:gd name="connsiteY14" fmla="*/ 6525 h 6525"/>
                  <a:gd name="connsiteX15" fmla="*/ 0 w 7040"/>
                  <a:gd name="connsiteY15" fmla="*/ 3435 h 6525"/>
                  <a:gd name="connsiteX16" fmla="*/ 0 w 7040"/>
                  <a:gd name="connsiteY16" fmla="*/ 3435 h 6525"/>
                  <a:gd name="connsiteX17" fmla="*/ 4808 w 7040"/>
                  <a:gd name="connsiteY17" fmla="*/ 3435 h 6525"/>
                  <a:gd name="connsiteX18" fmla="*/ 3949 w 7040"/>
                  <a:gd name="connsiteY18" fmla="*/ 3435 h 6525"/>
                  <a:gd name="connsiteX19" fmla="*/ 4808 w 7040"/>
                  <a:gd name="connsiteY19" fmla="*/ 3435 h 6525"/>
                  <a:gd name="connsiteX20" fmla="*/ 4808 w 7040"/>
                  <a:gd name="connsiteY20" fmla="*/ 3435 h 6525"/>
                  <a:gd name="connsiteX21" fmla="*/ 3091 w 7040"/>
                  <a:gd name="connsiteY21" fmla="*/ 2404 h 6525"/>
                  <a:gd name="connsiteX22" fmla="*/ 3091 w 7040"/>
                  <a:gd name="connsiteY22" fmla="*/ 2404 h 6525"/>
                  <a:gd name="connsiteX23" fmla="*/ 2919 w 7040"/>
                  <a:gd name="connsiteY23" fmla="*/ 1889 h 6525"/>
                  <a:gd name="connsiteX24" fmla="*/ 3091 w 7040"/>
                  <a:gd name="connsiteY24" fmla="*/ 2404 h 6525"/>
                  <a:gd name="connsiteX25" fmla="*/ 3091 w 7040"/>
                  <a:gd name="connsiteY25" fmla="*/ 2404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040" h="6525">
                    <a:moveTo>
                      <a:pt x="0" y="3435"/>
                    </a:moveTo>
                    <a:cubicBezTo>
                      <a:pt x="0" y="1889"/>
                      <a:pt x="1030" y="515"/>
                      <a:pt x="2061" y="344"/>
                    </a:cubicBezTo>
                    <a:lnTo>
                      <a:pt x="2061" y="344"/>
                    </a:lnTo>
                    <a:cubicBezTo>
                      <a:pt x="2747" y="0"/>
                      <a:pt x="3262" y="0"/>
                      <a:pt x="3606" y="0"/>
                    </a:cubicBezTo>
                    <a:lnTo>
                      <a:pt x="3606" y="0"/>
                    </a:lnTo>
                    <a:cubicBezTo>
                      <a:pt x="5323" y="0"/>
                      <a:pt x="6869" y="1374"/>
                      <a:pt x="7040" y="3263"/>
                    </a:cubicBezTo>
                    <a:lnTo>
                      <a:pt x="7040" y="3263"/>
                    </a:lnTo>
                    <a:cubicBezTo>
                      <a:pt x="7040" y="4808"/>
                      <a:pt x="5667" y="6182"/>
                      <a:pt x="4293" y="6525"/>
                    </a:cubicBezTo>
                    <a:lnTo>
                      <a:pt x="4293" y="6525"/>
                    </a:lnTo>
                    <a:lnTo>
                      <a:pt x="3949" y="4808"/>
                    </a:lnTo>
                    <a:cubicBezTo>
                      <a:pt x="3949" y="4808"/>
                      <a:pt x="3949" y="4808"/>
                      <a:pt x="3778" y="4808"/>
                    </a:cubicBezTo>
                    <a:lnTo>
                      <a:pt x="3778" y="4808"/>
                    </a:lnTo>
                    <a:lnTo>
                      <a:pt x="3949" y="6525"/>
                    </a:lnTo>
                    <a:cubicBezTo>
                      <a:pt x="3606" y="6525"/>
                      <a:pt x="3262" y="6525"/>
                      <a:pt x="3091" y="6525"/>
                    </a:cubicBezTo>
                    <a:lnTo>
                      <a:pt x="3091" y="6525"/>
                    </a:lnTo>
                    <a:cubicBezTo>
                      <a:pt x="1717" y="6525"/>
                      <a:pt x="0" y="4980"/>
                      <a:pt x="0" y="3435"/>
                    </a:cubicBezTo>
                    <a:lnTo>
                      <a:pt x="0" y="3435"/>
                    </a:lnTo>
                    <a:close/>
                    <a:moveTo>
                      <a:pt x="4808" y="3435"/>
                    </a:moveTo>
                    <a:lnTo>
                      <a:pt x="3949" y="3435"/>
                    </a:lnTo>
                    <a:lnTo>
                      <a:pt x="4808" y="3435"/>
                    </a:lnTo>
                    <a:lnTo>
                      <a:pt x="4808" y="3435"/>
                    </a:lnTo>
                    <a:close/>
                    <a:moveTo>
                      <a:pt x="3091" y="2404"/>
                    </a:moveTo>
                    <a:lnTo>
                      <a:pt x="3091" y="2404"/>
                    </a:lnTo>
                    <a:lnTo>
                      <a:pt x="2919" y="1889"/>
                    </a:lnTo>
                    <a:lnTo>
                      <a:pt x="3091" y="2404"/>
                    </a:lnTo>
                    <a:lnTo>
                      <a:pt x="3091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1" name="图形 7">
              <a:extLst>
                <a:ext uri="{FF2B5EF4-FFF2-40B4-BE49-F238E27FC236}">
                  <a16:creationId xmlns:a16="http://schemas.microsoft.com/office/drawing/2014/main" xmlns="" id="{F7291D37-0444-46A0-A2D8-964A91B1888F}"/>
                </a:ext>
              </a:extLst>
            </p:cNvPr>
            <p:cNvGrpSpPr/>
            <p:nvPr/>
          </p:nvGrpSpPr>
          <p:grpSpPr>
            <a:xfrm>
              <a:off x="3887923" y="3218869"/>
              <a:ext cx="7053" cy="6538"/>
              <a:chOff x="3887923" y="3218869"/>
              <a:chExt cx="7053" cy="6538"/>
            </a:xfrm>
            <a:solidFill>
              <a:srgbClr val="8B0000"/>
            </a:solidFill>
          </p:grpSpPr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xmlns="" id="{AD8824E9-9078-4016-8516-30470F8AF7A9}"/>
                  </a:ext>
                </a:extLst>
              </p:cNvPr>
              <p:cNvSpPr/>
              <p:nvPr/>
            </p:nvSpPr>
            <p:spPr>
              <a:xfrm>
                <a:off x="3890322" y="3221228"/>
                <a:ext cx="2099" cy="1857"/>
              </a:xfrm>
              <a:custGeom>
                <a:avLst/>
                <a:gdLst>
                  <a:gd name="connsiteX0" fmla="*/ 1206 w 2099"/>
                  <a:gd name="connsiteY0" fmla="*/ 1762 h 1857"/>
                  <a:gd name="connsiteX1" fmla="*/ 863 w 2099"/>
                  <a:gd name="connsiteY1" fmla="*/ 45 h 1857"/>
                  <a:gd name="connsiteX2" fmla="*/ 1206 w 2099"/>
                  <a:gd name="connsiteY2" fmla="*/ 1762 h 1857"/>
                  <a:gd name="connsiteX3" fmla="*/ 1206 w 2099"/>
                  <a:gd name="connsiteY3" fmla="*/ 1762 h 1857"/>
                  <a:gd name="connsiteX4" fmla="*/ 1206 w 2099"/>
                  <a:gd name="connsiteY4" fmla="*/ 1762 h 1857"/>
                  <a:gd name="connsiteX5" fmla="*/ 1206 w 2099"/>
                  <a:gd name="connsiteY5" fmla="*/ 1762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9" h="1857">
                    <a:moveTo>
                      <a:pt x="1206" y="1762"/>
                    </a:moveTo>
                    <a:cubicBezTo>
                      <a:pt x="2751" y="1419"/>
                      <a:pt x="2065" y="-298"/>
                      <a:pt x="863" y="45"/>
                    </a:cubicBezTo>
                    <a:cubicBezTo>
                      <a:pt x="-339" y="560"/>
                      <a:pt x="-339" y="2278"/>
                      <a:pt x="1206" y="1762"/>
                    </a:cubicBezTo>
                    <a:lnTo>
                      <a:pt x="1206" y="1762"/>
                    </a:lnTo>
                    <a:lnTo>
                      <a:pt x="1206" y="1762"/>
                    </a:lnTo>
                    <a:lnTo>
                      <a:pt x="1206" y="1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4" name="任意多边形: 形状 1303">
                <a:extLst>
                  <a:ext uri="{FF2B5EF4-FFF2-40B4-BE49-F238E27FC236}">
                    <a16:creationId xmlns:a16="http://schemas.microsoft.com/office/drawing/2014/main" xmlns="" id="{7C9E541B-C815-4590-9898-3A51C69D36D4}"/>
                  </a:ext>
                </a:extLst>
              </p:cNvPr>
              <p:cNvSpPr/>
              <p:nvPr/>
            </p:nvSpPr>
            <p:spPr>
              <a:xfrm>
                <a:off x="3887923" y="3218869"/>
                <a:ext cx="7053" cy="6538"/>
              </a:xfrm>
              <a:custGeom>
                <a:avLst/>
                <a:gdLst>
                  <a:gd name="connsiteX0" fmla="*/ 0 w 7053"/>
                  <a:gd name="connsiteY0" fmla="*/ 3606 h 6538"/>
                  <a:gd name="connsiteX1" fmla="*/ 2061 w 7053"/>
                  <a:gd name="connsiteY1" fmla="*/ 515 h 6538"/>
                  <a:gd name="connsiteX2" fmla="*/ 2061 w 7053"/>
                  <a:gd name="connsiteY2" fmla="*/ 515 h 6538"/>
                  <a:gd name="connsiteX3" fmla="*/ 3606 w 7053"/>
                  <a:gd name="connsiteY3" fmla="*/ 0 h 6538"/>
                  <a:gd name="connsiteX4" fmla="*/ 3606 w 7053"/>
                  <a:gd name="connsiteY4" fmla="*/ 0 h 6538"/>
                  <a:gd name="connsiteX5" fmla="*/ 7040 w 7053"/>
                  <a:gd name="connsiteY5" fmla="*/ 3263 h 6538"/>
                  <a:gd name="connsiteX6" fmla="*/ 7040 w 7053"/>
                  <a:gd name="connsiteY6" fmla="*/ 3263 h 6538"/>
                  <a:gd name="connsiteX7" fmla="*/ 4293 w 7053"/>
                  <a:gd name="connsiteY7" fmla="*/ 6525 h 6538"/>
                  <a:gd name="connsiteX8" fmla="*/ 4293 w 7053"/>
                  <a:gd name="connsiteY8" fmla="*/ 6525 h 6538"/>
                  <a:gd name="connsiteX9" fmla="*/ 3949 w 7053"/>
                  <a:gd name="connsiteY9" fmla="*/ 4808 h 6538"/>
                  <a:gd name="connsiteX10" fmla="*/ 3778 w 7053"/>
                  <a:gd name="connsiteY10" fmla="*/ 4808 h 6538"/>
                  <a:gd name="connsiteX11" fmla="*/ 3778 w 7053"/>
                  <a:gd name="connsiteY11" fmla="*/ 4808 h 6538"/>
                  <a:gd name="connsiteX12" fmla="*/ 3949 w 7053"/>
                  <a:gd name="connsiteY12" fmla="*/ 6525 h 6538"/>
                  <a:gd name="connsiteX13" fmla="*/ 3262 w 7053"/>
                  <a:gd name="connsiteY13" fmla="*/ 6525 h 6538"/>
                  <a:gd name="connsiteX14" fmla="*/ 3262 w 7053"/>
                  <a:gd name="connsiteY14" fmla="*/ 6525 h 6538"/>
                  <a:gd name="connsiteX15" fmla="*/ 0 w 7053"/>
                  <a:gd name="connsiteY15" fmla="*/ 3606 h 6538"/>
                  <a:gd name="connsiteX16" fmla="*/ 0 w 7053"/>
                  <a:gd name="connsiteY16" fmla="*/ 3606 h 6538"/>
                  <a:gd name="connsiteX17" fmla="*/ 4808 w 7053"/>
                  <a:gd name="connsiteY17" fmla="*/ 3606 h 6538"/>
                  <a:gd name="connsiteX18" fmla="*/ 3778 w 7053"/>
                  <a:gd name="connsiteY18" fmla="*/ 3606 h 6538"/>
                  <a:gd name="connsiteX19" fmla="*/ 3778 w 7053"/>
                  <a:gd name="connsiteY19" fmla="*/ 3606 h 6538"/>
                  <a:gd name="connsiteX20" fmla="*/ 4808 w 7053"/>
                  <a:gd name="connsiteY20" fmla="*/ 3606 h 6538"/>
                  <a:gd name="connsiteX21" fmla="*/ 4808 w 7053"/>
                  <a:gd name="connsiteY21" fmla="*/ 3606 h 6538"/>
                  <a:gd name="connsiteX22" fmla="*/ 3262 w 7053"/>
                  <a:gd name="connsiteY22" fmla="*/ 2232 h 6538"/>
                  <a:gd name="connsiteX23" fmla="*/ 3262 w 7053"/>
                  <a:gd name="connsiteY23" fmla="*/ 2232 h 6538"/>
                  <a:gd name="connsiteX24" fmla="*/ 3091 w 7053"/>
                  <a:gd name="connsiteY24" fmla="*/ 1717 h 6538"/>
                  <a:gd name="connsiteX25" fmla="*/ 3262 w 7053"/>
                  <a:gd name="connsiteY25" fmla="*/ 2232 h 6538"/>
                  <a:gd name="connsiteX26" fmla="*/ 3262 w 7053"/>
                  <a:gd name="connsiteY26" fmla="*/ 2232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053" h="6538">
                    <a:moveTo>
                      <a:pt x="0" y="3606"/>
                    </a:moveTo>
                    <a:cubicBezTo>
                      <a:pt x="0" y="1889"/>
                      <a:pt x="1202" y="687"/>
                      <a:pt x="2061" y="515"/>
                    </a:cubicBezTo>
                    <a:lnTo>
                      <a:pt x="2061" y="515"/>
                    </a:lnTo>
                    <a:cubicBezTo>
                      <a:pt x="2747" y="172"/>
                      <a:pt x="3262" y="172"/>
                      <a:pt x="3606" y="0"/>
                    </a:cubicBezTo>
                    <a:lnTo>
                      <a:pt x="3606" y="0"/>
                    </a:lnTo>
                    <a:cubicBezTo>
                      <a:pt x="5495" y="0"/>
                      <a:pt x="6869" y="1374"/>
                      <a:pt x="7040" y="3263"/>
                    </a:cubicBezTo>
                    <a:lnTo>
                      <a:pt x="7040" y="3263"/>
                    </a:lnTo>
                    <a:cubicBezTo>
                      <a:pt x="7212" y="4808"/>
                      <a:pt x="5667" y="6182"/>
                      <a:pt x="4293" y="6525"/>
                    </a:cubicBezTo>
                    <a:lnTo>
                      <a:pt x="4293" y="6525"/>
                    </a:lnTo>
                    <a:lnTo>
                      <a:pt x="3949" y="4808"/>
                    </a:lnTo>
                    <a:cubicBezTo>
                      <a:pt x="3949" y="4808"/>
                      <a:pt x="3949" y="4808"/>
                      <a:pt x="3778" y="4808"/>
                    </a:cubicBezTo>
                    <a:lnTo>
                      <a:pt x="3778" y="4808"/>
                    </a:lnTo>
                    <a:lnTo>
                      <a:pt x="3949" y="6525"/>
                    </a:lnTo>
                    <a:cubicBezTo>
                      <a:pt x="3778" y="6525"/>
                      <a:pt x="3606" y="6525"/>
                      <a:pt x="3262" y="6525"/>
                    </a:cubicBezTo>
                    <a:lnTo>
                      <a:pt x="3262" y="6525"/>
                    </a:lnTo>
                    <a:cubicBezTo>
                      <a:pt x="1717" y="6697"/>
                      <a:pt x="0" y="5152"/>
                      <a:pt x="0" y="3606"/>
                    </a:cubicBezTo>
                    <a:lnTo>
                      <a:pt x="0" y="3606"/>
                    </a:lnTo>
                    <a:close/>
                    <a:moveTo>
                      <a:pt x="4808" y="3606"/>
                    </a:moveTo>
                    <a:lnTo>
                      <a:pt x="3778" y="3606"/>
                    </a:lnTo>
                    <a:lnTo>
                      <a:pt x="3778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262" y="2232"/>
                    </a:moveTo>
                    <a:lnTo>
                      <a:pt x="3262" y="2232"/>
                    </a:lnTo>
                    <a:lnTo>
                      <a:pt x="3091" y="1717"/>
                    </a:lnTo>
                    <a:lnTo>
                      <a:pt x="3262" y="2232"/>
                    </a:lnTo>
                    <a:lnTo>
                      <a:pt x="3262" y="223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2" name="图形 7">
              <a:extLst>
                <a:ext uri="{FF2B5EF4-FFF2-40B4-BE49-F238E27FC236}">
                  <a16:creationId xmlns:a16="http://schemas.microsoft.com/office/drawing/2014/main" xmlns="" id="{949B7CAF-35B7-43A0-A90E-8ACCA27AB985}"/>
                </a:ext>
              </a:extLst>
            </p:cNvPr>
            <p:cNvGrpSpPr/>
            <p:nvPr/>
          </p:nvGrpSpPr>
          <p:grpSpPr>
            <a:xfrm>
              <a:off x="3971548" y="3244627"/>
              <a:ext cx="6868" cy="7555"/>
              <a:chOff x="3971548" y="3244627"/>
              <a:chExt cx="6868" cy="7555"/>
            </a:xfrm>
            <a:solidFill>
              <a:srgbClr val="8B0000"/>
            </a:solidFill>
          </p:grpSpPr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xmlns="" id="{F7CD31BE-8385-4DF8-B92A-E93D6FE66249}"/>
                  </a:ext>
                </a:extLst>
              </p:cNvPr>
              <p:cNvSpPr/>
              <p:nvPr/>
            </p:nvSpPr>
            <p:spPr>
              <a:xfrm>
                <a:off x="3974028" y="3247374"/>
                <a:ext cx="1935" cy="2352"/>
              </a:xfrm>
              <a:custGeom>
                <a:avLst/>
                <a:gdLst>
                  <a:gd name="connsiteX0" fmla="*/ 611 w 1935"/>
                  <a:gd name="connsiteY0" fmla="*/ 1889 h 2352"/>
                  <a:gd name="connsiteX1" fmla="*/ 1814 w 1935"/>
                  <a:gd name="connsiteY1" fmla="*/ 0 h 2352"/>
                  <a:gd name="connsiteX2" fmla="*/ 611 w 1935"/>
                  <a:gd name="connsiteY2" fmla="*/ 1889 h 2352"/>
                  <a:gd name="connsiteX3" fmla="*/ 611 w 1935"/>
                  <a:gd name="connsiteY3" fmla="*/ 1889 h 2352"/>
                  <a:gd name="connsiteX4" fmla="*/ 611 w 1935"/>
                  <a:gd name="connsiteY4" fmla="*/ 1889 h 2352"/>
                  <a:gd name="connsiteX5" fmla="*/ 611 w 1935"/>
                  <a:gd name="connsiteY5" fmla="*/ 1889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5" h="2352">
                    <a:moveTo>
                      <a:pt x="611" y="1889"/>
                    </a:moveTo>
                    <a:cubicBezTo>
                      <a:pt x="-1278" y="344"/>
                      <a:pt x="1814" y="0"/>
                      <a:pt x="1814" y="0"/>
                    </a:cubicBezTo>
                    <a:cubicBezTo>
                      <a:pt x="1814" y="0"/>
                      <a:pt x="2500" y="3606"/>
                      <a:pt x="611" y="1889"/>
                    </a:cubicBezTo>
                    <a:lnTo>
                      <a:pt x="611" y="1889"/>
                    </a:lnTo>
                    <a:lnTo>
                      <a:pt x="611" y="1889"/>
                    </a:lnTo>
                    <a:lnTo>
                      <a:pt x="611" y="188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xmlns="" id="{6E2DE554-8FDD-42E3-B37B-F0788AB96121}"/>
                  </a:ext>
                </a:extLst>
              </p:cNvPr>
              <p:cNvSpPr/>
              <p:nvPr/>
            </p:nvSpPr>
            <p:spPr>
              <a:xfrm>
                <a:off x="3971548" y="3244627"/>
                <a:ext cx="6868" cy="7555"/>
              </a:xfrm>
              <a:custGeom>
                <a:avLst/>
                <a:gdLst>
                  <a:gd name="connsiteX0" fmla="*/ 1545 w 6868"/>
                  <a:gd name="connsiteY0" fmla="*/ 6525 h 7555"/>
                  <a:gd name="connsiteX1" fmla="*/ 3091 w 6868"/>
                  <a:gd name="connsiteY1" fmla="*/ 4636 h 7555"/>
                  <a:gd name="connsiteX2" fmla="*/ 3434 w 6868"/>
                  <a:gd name="connsiteY2" fmla="*/ 4293 h 7555"/>
                  <a:gd name="connsiteX3" fmla="*/ 3091 w 6868"/>
                  <a:gd name="connsiteY3" fmla="*/ 4636 h 7555"/>
                  <a:gd name="connsiteX4" fmla="*/ 1545 w 6868"/>
                  <a:gd name="connsiteY4" fmla="*/ 6525 h 7555"/>
                  <a:gd name="connsiteX5" fmla="*/ 0 w 6868"/>
                  <a:gd name="connsiteY5" fmla="*/ 3606 h 7555"/>
                  <a:gd name="connsiteX6" fmla="*/ 0 w 6868"/>
                  <a:gd name="connsiteY6" fmla="*/ 3606 h 7555"/>
                  <a:gd name="connsiteX7" fmla="*/ 2576 w 6868"/>
                  <a:gd name="connsiteY7" fmla="*/ 515 h 7555"/>
                  <a:gd name="connsiteX8" fmla="*/ 2576 w 6868"/>
                  <a:gd name="connsiteY8" fmla="*/ 515 h 7555"/>
                  <a:gd name="connsiteX9" fmla="*/ 3949 w 6868"/>
                  <a:gd name="connsiteY9" fmla="*/ 172 h 7555"/>
                  <a:gd name="connsiteX10" fmla="*/ 3949 w 6868"/>
                  <a:gd name="connsiteY10" fmla="*/ 172 h 7555"/>
                  <a:gd name="connsiteX11" fmla="*/ 6182 w 6868"/>
                  <a:gd name="connsiteY11" fmla="*/ 0 h 7555"/>
                  <a:gd name="connsiteX12" fmla="*/ 6697 w 6868"/>
                  <a:gd name="connsiteY12" fmla="*/ 2232 h 7555"/>
                  <a:gd name="connsiteX13" fmla="*/ 6869 w 6868"/>
                  <a:gd name="connsiteY13" fmla="*/ 4121 h 7555"/>
                  <a:gd name="connsiteX14" fmla="*/ 6869 w 6868"/>
                  <a:gd name="connsiteY14" fmla="*/ 4121 h 7555"/>
                  <a:gd name="connsiteX15" fmla="*/ 3949 w 6868"/>
                  <a:gd name="connsiteY15" fmla="*/ 7556 h 7555"/>
                  <a:gd name="connsiteX16" fmla="*/ 3949 w 6868"/>
                  <a:gd name="connsiteY16" fmla="*/ 7556 h 7555"/>
                  <a:gd name="connsiteX17" fmla="*/ 1545 w 6868"/>
                  <a:gd name="connsiteY17" fmla="*/ 6525 h 7555"/>
                  <a:gd name="connsiteX18" fmla="*/ 1545 w 6868"/>
                  <a:gd name="connsiteY18" fmla="*/ 6525 h 7555"/>
                  <a:gd name="connsiteX19" fmla="*/ 4808 w 6868"/>
                  <a:gd name="connsiteY19" fmla="*/ 3778 h 7555"/>
                  <a:gd name="connsiteX20" fmla="*/ 4293 w 6868"/>
                  <a:gd name="connsiteY20" fmla="*/ 3778 h 7555"/>
                  <a:gd name="connsiteX21" fmla="*/ 4808 w 6868"/>
                  <a:gd name="connsiteY21" fmla="*/ 3778 h 7555"/>
                  <a:gd name="connsiteX22" fmla="*/ 4808 w 6868"/>
                  <a:gd name="connsiteY22" fmla="*/ 3778 h 7555"/>
                  <a:gd name="connsiteX23" fmla="*/ 4465 w 6868"/>
                  <a:gd name="connsiteY23" fmla="*/ 2748 h 7555"/>
                  <a:gd name="connsiteX24" fmla="*/ 4465 w 6868"/>
                  <a:gd name="connsiteY24" fmla="*/ 2748 h 7555"/>
                  <a:gd name="connsiteX25" fmla="*/ 4465 w 6868"/>
                  <a:gd name="connsiteY25" fmla="*/ 2748 h 7555"/>
                  <a:gd name="connsiteX26" fmla="*/ 4465 w 6868"/>
                  <a:gd name="connsiteY26" fmla="*/ 2748 h 7555"/>
                  <a:gd name="connsiteX27" fmla="*/ 3778 w 6868"/>
                  <a:gd name="connsiteY27" fmla="*/ 2748 h 7555"/>
                  <a:gd name="connsiteX28" fmla="*/ 3778 w 6868"/>
                  <a:gd name="connsiteY28" fmla="*/ 2748 h 7555"/>
                  <a:gd name="connsiteX29" fmla="*/ 3778 w 6868"/>
                  <a:gd name="connsiteY29" fmla="*/ 2748 h 7555"/>
                  <a:gd name="connsiteX30" fmla="*/ 3778 w 6868"/>
                  <a:gd name="connsiteY30" fmla="*/ 274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68" h="7555">
                    <a:moveTo>
                      <a:pt x="1545" y="6525"/>
                    </a:moveTo>
                    <a:lnTo>
                      <a:pt x="3091" y="4636"/>
                    </a:lnTo>
                    <a:lnTo>
                      <a:pt x="3434" y="4293"/>
                    </a:lnTo>
                    <a:lnTo>
                      <a:pt x="3091" y="4636"/>
                    </a:lnTo>
                    <a:lnTo>
                      <a:pt x="1545" y="6525"/>
                    </a:lnTo>
                    <a:cubicBezTo>
                      <a:pt x="859" y="6010"/>
                      <a:pt x="0" y="5152"/>
                      <a:pt x="0" y="3606"/>
                    </a:cubicBezTo>
                    <a:lnTo>
                      <a:pt x="0" y="3606"/>
                    </a:lnTo>
                    <a:cubicBezTo>
                      <a:pt x="344" y="1031"/>
                      <a:pt x="2061" y="687"/>
                      <a:pt x="2576" y="515"/>
                    </a:cubicBezTo>
                    <a:lnTo>
                      <a:pt x="2576" y="515"/>
                    </a:lnTo>
                    <a:cubicBezTo>
                      <a:pt x="3263" y="344"/>
                      <a:pt x="3949" y="172"/>
                      <a:pt x="3949" y="172"/>
                    </a:cubicBezTo>
                    <a:lnTo>
                      <a:pt x="3949" y="172"/>
                    </a:lnTo>
                    <a:lnTo>
                      <a:pt x="6182" y="0"/>
                    </a:lnTo>
                    <a:lnTo>
                      <a:pt x="6697" y="2232"/>
                    </a:lnTo>
                    <a:cubicBezTo>
                      <a:pt x="6697" y="2232"/>
                      <a:pt x="6869" y="3091"/>
                      <a:pt x="6869" y="4121"/>
                    </a:cubicBezTo>
                    <a:lnTo>
                      <a:pt x="6869" y="4121"/>
                    </a:lnTo>
                    <a:cubicBezTo>
                      <a:pt x="6869" y="4636"/>
                      <a:pt x="6869" y="7212"/>
                      <a:pt x="3949" y="7556"/>
                    </a:cubicBezTo>
                    <a:lnTo>
                      <a:pt x="3949" y="7556"/>
                    </a:lnTo>
                    <a:cubicBezTo>
                      <a:pt x="2748" y="7556"/>
                      <a:pt x="2061" y="7040"/>
                      <a:pt x="1545" y="6525"/>
                    </a:cubicBezTo>
                    <a:lnTo>
                      <a:pt x="1545" y="6525"/>
                    </a:lnTo>
                    <a:close/>
                    <a:moveTo>
                      <a:pt x="4808" y="3778"/>
                    </a:moveTo>
                    <a:lnTo>
                      <a:pt x="4293" y="3778"/>
                    </a:lnTo>
                    <a:lnTo>
                      <a:pt x="4808" y="3778"/>
                    </a:lnTo>
                    <a:lnTo>
                      <a:pt x="4808" y="3778"/>
                    </a:lnTo>
                    <a:close/>
                    <a:moveTo>
                      <a:pt x="4465" y="2748"/>
                    </a:moveTo>
                    <a:lnTo>
                      <a:pt x="4465" y="2748"/>
                    </a:lnTo>
                    <a:lnTo>
                      <a:pt x="4465" y="2748"/>
                    </a:lnTo>
                    <a:lnTo>
                      <a:pt x="4465" y="2748"/>
                    </a:lnTo>
                    <a:close/>
                    <a:moveTo>
                      <a:pt x="3778" y="2748"/>
                    </a:moveTo>
                    <a:lnTo>
                      <a:pt x="3778" y="2748"/>
                    </a:lnTo>
                    <a:lnTo>
                      <a:pt x="3778" y="2748"/>
                    </a:lnTo>
                    <a:lnTo>
                      <a:pt x="3778" y="274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3" name="图形 7">
              <a:extLst>
                <a:ext uri="{FF2B5EF4-FFF2-40B4-BE49-F238E27FC236}">
                  <a16:creationId xmlns:a16="http://schemas.microsoft.com/office/drawing/2014/main" xmlns="" id="{57B1A0FC-81AF-45D9-BF08-88751FAD2B47}"/>
                </a:ext>
              </a:extLst>
            </p:cNvPr>
            <p:cNvGrpSpPr/>
            <p:nvPr/>
          </p:nvGrpSpPr>
          <p:grpSpPr>
            <a:xfrm>
              <a:off x="3965023" y="3254758"/>
              <a:ext cx="6868" cy="7555"/>
              <a:chOff x="3965023" y="3254758"/>
              <a:chExt cx="6868" cy="7555"/>
            </a:xfrm>
            <a:solidFill>
              <a:srgbClr val="8B0000"/>
            </a:solidFill>
          </p:grpSpPr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xmlns="" id="{889E4BA2-AA47-4A49-B065-CD86F957A2E8}"/>
                  </a:ext>
                </a:extLst>
              </p:cNvPr>
              <p:cNvSpPr/>
              <p:nvPr/>
            </p:nvSpPr>
            <p:spPr>
              <a:xfrm>
                <a:off x="3967502" y="3257505"/>
                <a:ext cx="1935" cy="2445"/>
              </a:xfrm>
              <a:custGeom>
                <a:avLst/>
                <a:gdLst>
                  <a:gd name="connsiteX0" fmla="*/ 611 w 1935"/>
                  <a:gd name="connsiteY0" fmla="*/ 2061 h 2445"/>
                  <a:gd name="connsiteX1" fmla="*/ 1813 w 1935"/>
                  <a:gd name="connsiteY1" fmla="*/ 0 h 2445"/>
                  <a:gd name="connsiteX2" fmla="*/ 611 w 1935"/>
                  <a:gd name="connsiteY2" fmla="*/ 2061 h 2445"/>
                  <a:gd name="connsiteX3" fmla="*/ 611 w 1935"/>
                  <a:gd name="connsiteY3" fmla="*/ 2061 h 2445"/>
                  <a:gd name="connsiteX4" fmla="*/ 611 w 1935"/>
                  <a:gd name="connsiteY4" fmla="*/ 2061 h 2445"/>
                  <a:gd name="connsiteX5" fmla="*/ 611 w 1935"/>
                  <a:gd name="connsiteY5" fmla="*/ 2061 h 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5" h="2445">
                    <a:moveTo>
                      <a:pt x="611" y="2061"/>
                    </a:moveTo>
                    <a:cubicBezTo>
                      <a:pt x="-1277" y="515"/>
                      <a:pt x="1813" y="0"/>
                      <a:pt x="1813" y="0"/>
                    </a:cubicBezTo>
                    <a:cubicBezTo>
                      <a:pt x="1813" y="0"/>
                      <a:pt x="2500" y="3606"/>
                      <a:pt x="611" y="2061"/>
                    </a:cubicBezTo>
                    <a:lnTo>
                      <a:pt x="611" y="2061"/>
                    </a:lnTo>
                    <a:lnTo>
                      <a:pt x="611" y="2061"/>
                    </a:lnTo>
                    <a:lnTo>
                      <a:pt x="611" y="2061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xmlns="" id="{D6992AF6-18B2-4695-8B66-CCE7861B7BEA}"/>
                  </a:ext>
                </a:extLst>
              </p:cNvPr>
              <p:cNvSpPr/>
              <p:nvPr/>
            </p:nvSpPr>
            <p:spPr>
              <a:xfrm>
                <a:off x="3965023" y="3254758"/>
                <a:ext cx="6868" cy="7555"/>
              </a:xfrm>
              <a:custGeom>
                <a:avLst/>
                <a:gdLst>
                  <a:gd name="connsiteX0" fmla="*/ 1546 w 6868"/>
                  <a:gd name="connsiteY0" fmla="*/ 6697 h 7555"/>
                  <a:gd name="connsiteX1" fmla="*/ 3091 w 6868"/>
                  <a:gd name="connsiteY1" fmla="*/ 4808 h 7555"/>
                  <a:gd name="connsiteX2" fmla="*/ 1546 w 6868"/>
                  <a:gd name="connsiteY2" fmla="*/ 6697 h 7555"/>
                  <a:gd name="connsiteX3" fmla="*/ 0 w 6868"/>
                  <a:gd name="connsiteY3" fmla="*/ 3778 h 7555"/>
                  <a:gd name="connsiteX4" fmla="*/ 0 w 6868"/>
                  <a:gd name="connsiteY4" fmla="*/ 3778 h 7555"/>
                  <a:gd name="connsiteX5" fmla="*/ 2576 w 6868"/>
                  <a:gd name="connsiteY5" fmla="*/ 687 h 7555"/>
                  <a:gd name="connsiteX6" fmla="*/ 2576 w 6868"/>
                  <a:gd name="connsiteY6" fmla="*/ 687 h 7555"/>
                  <a:gd name="connsiteX7" fmla="*/ 3950 w 6868"/>
                  <a:gd name="connsiteY7" fmla="*/ 343 h 7555"/>
                  <a:gd name="connsiteX8" fmla="*/ 3950 w 6868"/>
                  <a:gd name="connsiteY8" fmla="*/ 343 h 7555"/>
                  <a:gd name="connsiteX9" fmla="*/ 6182 w 6868"/>
                  <a:gd name="connsiteY9" fmla="*/ 0 h 7555"/>
                  <a:gd name="connsiteX10" fmla="*/ 6697 w 6868"/>
                  <a:gd name="connsiteY10" fmla="*/ 2232 h 7555"/>
                  <a:gd name="connsiteX11" fmla="*/ 6869 w 6868"/>
                  <a:gd name="connsiteY11" fmla="*/ 4121 h 7555"/>
                  <a:gd name="connsiteX12" fmla="*/ 6869 w 6868"/>
                  <a:gd name="connsiteY12" fmla="*/ 4121 h 7555"/>
                  <a:gd name="connsiteX13" fmla="*/ 3950 w 6868"/>
                  <a:gd name="connsiteY13" fmla="*/ 7555 h 7555"/>
                  <a:gd name="connsiteX14" fmla="*/ 3950 w 6868"/>
                  <a:gd name="connsiteY14" fmla="*/ 7555 h 7555"/>
                  <a:gd name="connsiteX15" fmla="*/ 1546 w 6868"/>
                  <a:gd name="connsiteY15" fmla="*/ 6697 h 7555"/>
                  <a:gd name="connsiteX16" fmla="*/ 1546 w 6868"/>
                  <a:gd name="connsiteY16" fmla="*/ 6697 h 7555"/>
                  <a:gd name="connsiteX17" fmla="*/ 4808 w 6868"/>
                  <a:gd name="connsiteY17" fmla="*/ 3778 h 7555"/>
                  <a:gd name="connsiteX18" fmla="*/ 4293 w 6868"/>
                  <a:gd name="connsiteY18" fmla="*/ 3778 h 7555"/>
                  <a:gd name="connsiteX19" fmla="*/ 4293 w 6868"/>
                  <a:gd name="connsiteY19" fmla="*/ 3778 h 7555"/>
                  <a:gd name="connsiteX20" fmla="*/ 4808 w 6868"/>
                  <a:gd name="connsiteY20" fmla="*/ 3778 h 7555"/>
                  <a:gd name="connsiteX21" fmla="*/ 4808 w 6868"/>
                  <a:gd name="connsiteY21" fmla="*/ 3778 h 7555"/>
                  <a:gd name="connsiteX22" fmla="*/ 4293 w 6868"/>
                  <a:gd name="connsiteY22" fmla="*/ 3091 h 7555"/>
                  <a:gd name="connsiteX23" fmla="*/ 4636 w 6868"/>
                  <a:gd name="connsiteY23" fmla="*/ 2747 h 7555"/>
                  <a:gd name="connsiteX24" fmla="*/ 4293 w 6868"/>
                  <a:gd name="connsiteY24" fmla="*/ 3091 h 7555"/>
                  <a:gd name="connsiteX25" fmla="*/ 4293 w 6868"/>
                  <a:gd name="connsiteY25" fmla="*/ 3091 h 7555"/>
                  <a:gd name="connsiteX26" fmla="*/ 3778 w 6868"/>
                  <a:gd name="connsiteY26" fmla="*/ 2919 h 7555"/>
                  <a:gd name="connsiteX27" fmla="*/ 3778 w 6868"/>
                  <a:gd name="connsiteY27" fmla="*/ 2919 h 7555"/>
                  <a:gd name="connsiteX28" fmla="*/ 3778 w 6868"/>
                  <a:gd name="connsiteY28" fmla="*/ 2919 h 7555"/>
                  <a:gd name="connsiteX29" fmla="*/ 3778 w 6868"/>
                  <a:gd name="connsiteY29" fmla="*/ 2919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868" h="7555">
                    <a:moveTo>
                      <a:pt x="1546" y="6697"/>
                    </a:moveTo>
                    <a:lnTo>
                      <a:pt x="3091" y="4808"/>
                    </a:lnTo>
                    <a:lnTo>
                      <a:pt x="1546" y="6697"/>
                    </a:lnTo>
                    <a:cubicBezTo>
                      <a:pt x="859" y="6182"/>
                      <a:pt x="0" y="5323"/>
                      <a:pt x="0" y="3778"/>
                    </a:cubicBezTo>
                    <a:lnTo>
                      <a:pt x="0" y="3778"/>
                    </a:lnTo>
                    <a:cubicBezTo>
                      <a:pt x="344" y="1202"/>
                      <a:pt x="2061" y="858"/>
                      <a:pt x="2576" y="687"/>
                    </a:cubicBezTo>
                    <a:lnTo>
                      <a:pt x="2576" y="687"/>
                    </a:lnTo>
                    <a:cubicBezTo>
                      <a:pt x="3263" y="515"/>
                      <a:pt x="3950" y="343"/>
                      <a:pt x="3950" y="343"/>
                    </a:cubicBezTo>
                    <a:lnTo>
                      <a:pt x="3950" y="343"/>
                    </a:lnTo>
                    <a:lnTo>
                      <a:pt x="6182" y="0"/>
                    </a:lnTo>
                    <a:lnTo>
                      <a:pt x="6697" y="2232"/>
                    </a:lnTo>
                    <a:cubicBezTo>
                      <a:pt x="6697" y="2232"/>
                      <a:pt x="6869" y="3091"/>
                      <a:pt x="6869" y="4121"/>
                    </a:cubicBezTo>
                    <a:lnTo>
                      <a:pt x="6869" y="4121"/>
                    </a:lnTo>
                    <a:cubicBezTo>
                      <a:pt x="6869" y="4636"/>
                      <a:pt x="6869" y="7212"/>
                      <a:pt x="3950" y="7555"/>
                    </a:cubicBezTo>
                    <a:lnTo>
                      <a:pt x="3950" y="7555"/>
                    </a:lnTo>
                    <a:cubicBezTo>
                      <a:pt x="2576" y="7555"/>
                      <a:pt x="2061" y="7040"/>
                      <a:pt x="1546" y="6697"/>
                    </a:cubicBezTo>
                    <a:lnTo>
                      <a:pt x="1546" y="6697"/>
                    </a:lnTo>
                    <a:close/>
                    <a:moveTo>
                      <a:pt x="4808" y="3778"/>
                    </a:moveTo>
                    <a:lnTo>
                      <a:pt x="4293" y="3778"/>
                    </a:lnTo>
                    <a:lnTo>
                      <a:pt x="4293" y="3778"/>
                    </a:lnTo>
                    <a:lnTo>
                      <a:pt x="4808" y="3778"/>
                    </a:lnTo>
                    <a:lnTo>
                      <a:pt x="4808" y="3778"/>
                    </a:lnTo>
                    <a:close/>
                    <a:moveTo>
                      <a:pt x="4293" y="3091"/>
                    </a:moveTo>
                    <a:lnTo>
                      <a:pt x="4636" y="2747"/>
                    </a:lnTo>
                    <a:lnTo>
                      <a:pt x="4293" y="3091"/>
                    </a:lnTo>
                    <a:lnTo>
                      <a:pt x="4293" y="3091"/>
                    </a:lnTo>
                    <a:close/>
                    <a:moveTo>
                      <a:pt x="3778" y="2919"/>
                    </a:moveTo>
                    <a:lnTo>
                      <a:pt x="3778" y="2919"/>
                    </a:lnTo>
                    <a:lnTo>
                      <a:pt x="3778" y="2919"/>
                    </a:lnTo>
                    <a:lnTo>
                      <a:pt x="3778" y="291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4" name="图形 7">
              <a:extLst>
                <a:ext uri="{FF2B5EF4-FFF2-40B4-BE49-F238E27FC236}">
                  <a16:creationId xmlns:a16="http://schemas.microsoft.com/office/drawing/2014/main" xmlns="" id="{D97AE6D8-4B61-4B21-9932-B2FAAA43DF10}"/>
                </a:ext>
              </a:extLst>
            </p:cNvPr>
            <p:cNvGrpSpPr/>
            <p:nvPr/>
          </p:nvGrpSpPr>
          <p:grpSpPr>
            <a:xfrm>
              <a:off x="3875559" y="3623260"/>
              <a:ext cx="10817" cy="6868"/>
              <a:chOff x="3875559" y="3623260"/>
              <a:chExt cx="10817" cy="6868"/>
            </a:xfrm>
            <a:solidFill>
              <a:srgbClr val="8B0000"/>
            </a:solidFill>
          </p:grpSpPr>
          <p:sp>
            <p:nvSpPr>
              <p:cNvPr id="1297" name="任意多边形: 形状 1296">
                <a:extLst>
                  <a:ext uri="{FF2B5EF4-FFF2-40B4-BE49-F238E27FC236}">
                    <a16:creationId xmlns:a16="http://schemas.microsoft.com/office/drawing/2014/main" xmlns="" id="{920A3331-FA08-4373-84D8-136421DD7061}"/>
                  </a:ext>
                </a:extLst>
              </p:cNvPr>
              <p:cNvSpPr/>
              <p:nvPr/>
            </p:nvSpPr>
            <p:spPr>
              <a:xfrm>
                <a:off x="3879680" y="3625740"/>
                <a:ext cx="4325" cy="1990"/>
              </a:xfrm>
              <a:custGeom>
                <a:avLst/>
                <a:gdLst>
                  <a:gd name="connsiteX0" fmla="*/ 0 w 4325"/>
                  <a:gd name="connsiteY0" fmla="*/ 1813 h 1990"/>
                  <a:gd name="connsiteX1" fmla="*/ 3950 w 4325"/>
                  <a:gd name="connsiteY1" fmla="*/ 611 h 1990"/>
                  <a:gd name="connsiteX2" fmla="*/ 0 w 4325"/>
                  <a:gd name="connsiteY2" fmla="*/ 1813 h 1990"/>
                  <a:gd name="connsiteX3" fmla="*/ 0 w 4325"/>
                  <a:gd name="connsiteY3" fmla="*/ 1813 h 1990"/>
                  <a:gd name="connsiteX4" fmla="*/ 0 w 4325"/>
                  <a:gd name="connsiteY4" fmla="*/ 1813 h 1990"/>
                  <a:gd name="connsiteX5" fmla="*/ 0 w 4325"/>
                  <a:gd name="connsiteY5" fmla="*/ 1813 h 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5" h="1990">
                    <a:moveTo>
                      <a:pt x="0" y="1813"/>
                    </a:moveTo>
                    <a:cubicBezTo>
                      <a:pt x="0" y="1813"/>
                      <a:pt x="1889" y="-1277"/>
                      <a:pt x="3950" y="611"/>
                    </a:cubicBezTo>
                    <a:cubicBezTo>
                      <a:pt x="5839" y="2672"/>
                      <a:pt x="0" y="1813"/>
                      <a:pt x="0" y="1813"/>
                    </a:cubicBezTo>
                    <a:lnTo>
                      <a:pt x="0" y="1813"/>
                    </a:lnTo>
                    <a:lnTo>
                      <a:pt x="0" y="1813"/>
                    </a:lnTo>
                    <a:lnTo>
                      <a:pt x="0" y="1813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xmlns="" id="{0FC355BE-2EAB-4A20-ADB6-863415D15FDA}"/>
                  </a:ext>
                </a:extLst>
              </p:cNvPr>
              <p:cNvSpPr/>
              <p:nvPr/>
            </p:nvSpPr>
            <p:spPr>
              <a:xfrm>
                <a:off x="3875559" y="3623260"/>
                <a:ext cx="10817" cy="6868"/>
              </a:xfrm>
              <a:custGeom>
                <a:avLst/>
                <a:gdLst>
                  <a:gd name="connsiteX0" fmla="*/ 3949 w 10817"/>
                  <a:gd name="connsiteY0" fmla="*/ 6697 h 6868"/>
                  <a:gd name="connsiteX1" fmla="*/ 4121 w 10817"/>
                  <a:gd name="connsiteY1" fmla="*/ 4293 h 6868"/>
                  <a:gd name="connsiteX2" fmla="*/ 6182 w 10817"/>
                  <a:gd name="connsiteY2" fmla="*/ 5495 h 6868"/>
                  <a:gd name="connsiteX3" fmla="*/ 4121 w 10817"/>
                  <a:gd name="connsiteY3" fmla="*/ 4293 h 6868"/>
                  <a:gd name="connsiteX4" fmla="*/ 3949 w 10817"/>
                  <a:gd name="connsiteY4" fmla="*/ 6697 h 6868"/>
                  <a:gd name="connsiteX5" fmla="*/ 0 w 10817"/>
                  <a:gd name="connsiteY5" fmla="*/ 6353 h 6868"/>
                  <a:gd name="connsiteX6" fmla="*/ 2061 w 10817"/>
                  <a:gd name="connsiteY6" fmla="*/ 2919 h 6868"/>
                  <a:gd name="connsiteX7" fmla="*/ 6697 w 10817"/>
                  <a:gd name="connsiteY7" fmla="*/ 0 h 6868"/>
                  <a:gd name="connsiteX8" fmla="*/ 6697 w 10817"/>
                  <a:gd name="connsiteY8" fmla="*/ 0 h 6868"/>
                  <a:gd name="connsiteX9" fmla="*/ 9788 w 10817"/>
                  <a:gd name="connsiteY9" fmla="*/ 1374 h 6868"/>
                  <a:gd name="connsiteX10" fmla="*/ 9788 w 10817"/>
                  <a:gd name="connsiteY10" fmla="*/ 1374 h 6868"/>
                  <a:gd name="connsiteX11" fmla="*/ 10818 w 10817"/>
                  <a:gd name="connsiteY11" fmla="*/ 3778 h 6868"/>
                  <a:gd name="connsiteX12" fmla="*/ 10818 w 10817"/>
                  <a:gd name="connsiteY12" fmla="*/ 3778 h 6868"/>
                  <a:gd name="connsiteX13" fmla="*/ 8414 w 10817"/>
                  <a:gd name="connsiteY13" fmla="*/ 6697 h 6868"/>
                  <a:gd name="connsiteX14" fmla="*/ 8414 w 10817"/>
                  <a:gd name="connsiteY14" fmla="*/ 6697 h 6868"/>
                  <a:gd name="connsiteX15" fmla="*/ 6353 w 10817"/>
                  <a:gd name="connsiteY15" fmla="*/ 6869 h 6868"/>
                  <a:gd name="connsiteX16" fmla="*/ 6353 w 10817"/>
                  <a:gd name="connsiteY16" fmla="*/ 6869 h 6868"/>
                  <a:gd name="connsiteX17" fmla="*/ 3949 w 10817"/>
                  <a:gd name="connsiteY17" fmla="*/ 6697 h 6868"/>
                  <a:gd name="connsiteX18" fmla="*/ 3949 w 10817"/>
                  <a:gd name="connsiteY18" fmla="*/ 6697 h 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17" h="6868">
                    <a:moveTo>
                      <a:pt x="3949" y="6697"/>
                    </a:moveTo>
                    <a:lnTo>
                      <a:pt x="4121" y="4293"/>
                    </a:lnTo>
                    <a:lnTo>
                      <a:pt x="6182" y="5495"/>
                    </a:lnTo>
                    <a:lnTo>
                      <a:pt x="4121" y="4293"/>
                    </a:lnTo>
                    <a:lnTo>
                      <a:pt x="3949" y="6697"/>
                    </a:lnTo>
                    <a:lnTo>
                      <a:pt x="0" y="6353"/>
                    </a:lnTo>
                    <a:lnTo>
                      <a:pt x="2061" y="2919"/>
                    </a:lnTo>
                    <a:cubicBezTo>
                      <a:pt x="2232" y="2919"/>
                      <a:pt x="3091" y="344"/>
                      <a:pt x="6697" y="0"/>
                    </a:cubicBezTo>
                    <a:lnTo>
                      <a:pt x="6697" y="0"/>
                    </a:lnTo>
                    <a:cubicBezTo>
                      <a:pt x="7727" y="0"/>
                      <a:pt x="9101" y="515"/>
                      <a:pt x="9788" y="1374"/>
                    </a:cubicBezTo>
                    <a:lnTo>
                      <a:pt x="9788" y="1374"/>
                    </a:lnTo>
                    <a:cubicBezTo>
                      <a:pt x="10303" y="1889"/>
                      <a:pt x="10818" y="2576"/>
                      <a:pt x="10818" y="3778"/>
                    </a:cubicBezTo>
                    <a:lnTo>
                      <a:pt x="10818" y="3778"/>
                    </a:lnTo>
                    <a:cubicBezTo>
                      <a:pt x="10646" y="6010"/>
                      <a:pt x="8929" y="6525"/>
                      <a:pt x="8414" y="6697"/>
                    </a:cubicBezTo>
                    <a:lnTo>
                      <a:pt x="8414" y="6697"/>
                    </a:lnTo>
                    <a:cubicBezTo>
                      <a:pt x="7727" y="6869"/>
                      <a:pt x="7040" y="6869"/>
                      <a:pt x="6353" y="6869"/>
                    </a:cubicBezTo>
                    <a:lnTo>
                      <a:pt x="6353" y="6869"/>
                    </a:lnTo>
                    <a:cubicBezTo>
                      <a:pt x="5152" y="6869"/>
                      <a:pt x="3949" y="6697"/>
                      <a:pt x="3949" y="6697"/>
                    </a:cubicBezTo>
                    <a:lnTo>
                      <a:pt x="3949" y="6697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5" name="图形 7">
              <a:extLst>
                <a:ext uri="{FF2B5EF4-FFF2-40B4-BE49-F238E27FC236}">
                  <a16:creationId xmlns:a16="http://schemas.microsoft.com/office/drawing/2014/main" xmlns="" id="{BC752E28-08F0-4C8B-8082-0A98D8BED232}"/>
                </a:ext>
              </a:extLst>
            </p:cNvPr>
            <p:cNvGrpSpPr/>
            <p:nvPr/>
          </p:nvGrpSpPr>
          <p:grpSpPr>
            <a:xfrm>
              <a:off x="3874185" y="3464423"/>
              <a:ext cx="9272" cy="7383"/>
              <a:chOff x="3874185" y="3464423"/>
              <a:chExt cx="9272" cy="7383"/>
            </a:xfrm>
            <a:solidFill>
              <a:srgbClr val="8B0000"/>
            </a:solidFill>
          </p:grpSpPr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xmlns="" id="{4005E4FD-187B-45EB-961C-3D464096FE7F}"/>
                  </a:ext>
                </a:extLst>
              </p:cNvPr>
              <p:cNvSpPr/>
              <p:nvPr/>
            </p:nvSpPr>
            <p:spPr>
              <a:xfrm>
                <a:off x="3876518" y="3467028"/>
                <a:ext cx="4430" cy="2416"/>
              </a:xfrm>
              <a:custGeom>
                <a:avLst/>
                <a:gdLst>
                  <a:gd name="connsiteX0" fmla="*/ 1960 w 4430"/>
                  <a:gd name="connsiteY0" fmla="*/ 2375 h 2416"/>
                  <a:gd name="connsiteX1" fmla="*/ 415 w 4430"/>
                  <a:gd name="connsiteY1" fmla="*/ 314 h 2416"/>
                  <a:gd name="connsiteX2" fmla="*/ 1960 w 4430"/>
                  <a:gd name="connsiteY2" fmla="*/ 2375 h 2416"/>
                  <a:gd name="connsiteX3" fmla="*/ 1960 w 4430"/>
                  <a:gd name="connsiteY3" fmla="*/ 2375 h 2416"/>
                  <a:gd name="connsiteX4" fmla="*/ 1960 w 4430"/>
                  <a:gd name="connsiteY4" fmla="*/ 2375 h 2416"/>
                  <a:gd name="connsiteX5" fmla="*/ 1960 w 4430"/>
                  <a:gd name="connsiteY5" fmla="*/ 2375 h 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0" h="2416">
                    <a:moveTo>
                      <a:pt x="1960" y="2375"/>
                    </a:moveTo>
                    <a:cubicBezTo>
                      <a:pt x="7798" y="-716"/>
                      <a:pt x="1617" y="-29"/>
                      <a:pt x="415" y="314"/>
                    </a:cubicBezTo>
                    <a:cubicBezTo>
                      <a:pt x="-616" y="829"/>
                      <a:pt x="415" y="2718"/>
                      <a:pt x="1960" y="2375"/>
                    </a:cubicBezTo>
                    <a:lnTo>
                      <a:pt x="1960" y="2375"/>
                    </a:lnTo>
                    <a:lnTo>
                      <a:pt x="1960" y="2375"/>
                    </a:lnTo>
                    <a:lnTo>
                      <a:pt x="1960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xmlns="" id="{8CEBDFAC-B949-43F8-9788-4F67B492FA2C}"/>
                  </a:ext>
                </a:extLst>
              </p:cNvPr>
              <p:cNvSpPr/>
              <p:nvPr/>
            </p:nvSpPr>
            <p:spPr>
              <a:xfrm>
                <a:off x="3874185" y="3464423"/>
                <a:ext cx="9272" cy="7383"/>
              </a:xfrm>
              <a:custGeom>
                <a:avLst/>
                <a:gdLst>
                  <a:gd name="connsiteX0" fmla="*/ 4293 w 9272"/>
                  <a:gd name="connsiteY0" fmla="*/ 7384 h 7383"/>
                  <a:gd name="connsiteX1" fmla="*/ 3949 w 9272"/>
                  <a:gd name="connsiteY1" fmla="*/ 7384 h 7383"/>
                  <a:gd name="connsiteX2" fmla="*/ 0 w 9272"/>
                  <a:gd name="connsiteY2" fmla="*/ 3606 h 7383"/>
                  <a:gd name="connsiteX3" fmla="*/ 0 w 9272"/>
                  <a:gd name="connsiteY3" fmla="*/ 3606 h 7383"/>
                  <a:gd name="connsiteX4" fmla="*/ 1889 w 9272"/>
                  <a:gd name="connsiteY4" fmla="*/ 687 h 7383"/>
                  <a:gd name="connsiteX5" fmla="*/ 1889 w 9272"/>
                  <a:gd name="connsiteY5" fmla="*/ 687 h 7383"/>
                  <a:gd name="connsiteX6" fmla="*/ 5495 w 9272"/>
                  <a:gd name="connsiteY6" fmla="*/ 0 h 7383"/>
                  <a:gd name="connsiteX7" fmla="*/ 5495 w 9272"/>
                  <a:gd name="connsiteY7" fmla="*/ 0 h 7383"/>
                  <a:gd name="connsiteX8" fmla="*/ 7212 w 9272"/>
                  <a:gd name="connsiteY8" fmla="*/ 172 h 7383"/>
                  <a:gd name="connsiteX9" fmla="*/ 7212 w 9272"/>
                  <a:gd name="connsiteY9" fmla="*/ 172 h 7383"/>
                  <a:gd name="connsiteX10" fmla="*/ 9273 w 9272"/>
                  <a:gd name="connsiteY10" fmla="*/ 2919 h 7383"/>
                  <a:gd name="connsiteX11" fmla="*/ 9273 w 9272"/>
                  <a:gd name="connsiteY11" fmla="*/ 2919 h 7383"/>
                  <a:gd name="connsiteX12" fmla="*/ 5495 w 9272"/>
                  <a:gd name="connsiteY12" fmla="*/ 7040 h 7383"/>
                  <a:gd name="connsiteX13" fmla="*/ 5495 w 9272"/>
                  <a:gd name="connsiteY13" fmla="*/ 7040 h 7383"/>
                  <a:gd name="connsiteX14" fmla="*/ 4980 w 9272"/>
                  <a:gd name="connsiteY14" fmla="*/ 7384 h 7383"/>
                  <a:gd name="connsiteX15" fmla="*/ 4293 w 9272"/>
                  <a:gd name="connsiteY15" fmla="*/ 7384 h 7383"/>
                  <a:gd name="connsiteX16" fmla="*/ 4293 w 9272"/>
                  <a:gd name="connsiteY16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72" h="7383">
                    <a:moveTo>
                      <a:pt x="4293" y="7384"/>
                    </a:moveTo>
                    <a:lnTo>
                      <a:pt x="3949" y="7384"/>
                    </a:lnTo>
                    <a:cubicBezTo>
                      <a:pt x="1717" y="7212"/>
                      <a:pt x="0" y="5838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030" y="1030"/>
                      <a:pt x="1889" y="687"/>
                    </a:cubicBezTo>
                    <a:lnTo>
                      <a:pt x="1889" y="687"/>
                    </a:lnTo>
                    <a:cubicBezTo>
                      <a:pt x="3091" y="172"/>
                      <a:pt x="4121" y="172"/>
                      <a:pt x="5495" y="0"/>
                    </a:cubicBezTo>
                    <a:lnTo>
                      <a:pt x="5495" y="0"/>
                    </a:lnTo>
                    <a:cubicBezTo>
                      <a:pt x="6010" y="0"/>
                      <a:pt x="6525" y="0"/>
                      <a:pt x="7212" y="172"/>
                    </a:cubicBezTo>
                    <a:lnTo>
                      <a:pt x="7212" y="172"/>
                    </a:lnTo>
                    <a:cubicBezTo>
                      <a:pt x="7727" y="344"/>
                      <a:pt x="9273" y="859"/>
                      <a:pt x="9273" y="2919"/>
                    </a:cubicBezTo>
                    <a:lnTo>
                      <a:pt x="9273" y="2919"/>
                    </a:lnTo>
                    <a:cubicBezTo>
                      <a:pt x="8586" y="5838"/>
                      <a:pt x="7384" y="5667"/>
                      <a:pt x="5495" y="7040"/>
                    </a:cubicBezTo>
                    <a:lnTo>
                      <a:pt x="5495" y="7040"/>
                    </a:lnTo>
                    <a:lnTo>
                      <a:pt x="4980" y="7384"/>
                    </a:lnTo>
                    <a:lnTo>
                      <a:pt x="4293" y="7384"/>
                    </a:lnTo>
                    <a:lnTo>
                      <a:pt x="4293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6" name="图形 7">
              <a:extLst>
                <a:ext uri="{FF2B5EF4-FFF2-40B4-BE49-F238E27FC236}">
                  <a16:creationId xmlns:a16="http://schemas.microsoft.com/office/drawing/2014/main" xmlns="" id="{2AD711B1-D43D-4648-AE9C-677183ED2241}"/>
                </a:ext>
              </a:extLst>
            </p:cNvPr>
            <p:cNvGrpSpPr/>
            <p:nvPr/>
          </p:nvGrpSpPr>
          <p:grpSpPr>
            <a:xfrm>
              <a:off x="3898912" y="3462363"/>
              <a:ext cx="9272" cy="7383"/>
              <a:chOff x="3898912" y="3462363"/>
              <a:chExt cx="9272" cy="7383"/>
            </a:xfrm>
            <a:solidFill>
              <a:srgbClr val="8B0000"/>
            </a:solidFill>
          </p:grpSpPr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xmlns="" id="{81BEED33-0C44-4D46-8C53-5B676ECA1CF3}"/>
                  </a:ext>
                </a:extLst>
              </p:cNvPr>
              <p:cNvSpPr/>
              <p:nvPr/>
            </p:nvSpPr>
            <p:spPr>
              <a:xfrm>
                <a:off x="3901245" y="3464796"/>
                <a:ext cx="4431" cy="2456"/>
              </a:xfrm>
              <a:custGeom>
                <a:avLst/>
                <a:gdLst>
                  <a:gd name="connsiteX0" fmla="*/ 1960 w 4431"/>
                  <a:gd name="connsiteY0" fmla="*/ 2375 h 2456"/>
                  <a:gd name="connsiteX1" fmla="*/ 415 w 4431"/>
                  <a:gd name="connsiteY1" fmla="*/ 314 h 2456"/>
                  <a:gd name="connsiteX2" fmla="*/ 1960 w 4431"/>
                  <a:gd name="connsiteY2" fmla="*/ 2375 h 2456"/>
                  <a:gd name="connsiteX3" fmla="*/ 1960 w 4431"/>
                  <a:gd name="connsiteY3" fmla="*/ 2375 h 2456"/>
                  <a:gd name="connsiteX4" fmla="*/ 1960 w 4431"/>
                  <a:gd name="connsiteY4" fmla="*/ 2375 h 2456"/>
                  <a:gd name="connsiteX5" fmla="*/ 1960 w 4431"/>
                  <a:gd name="connsiteY5" fmla="*/ 2375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1" h="2456">
                    <a:moveTo>
                      <a:pt x="1960" y="2375"/>
                    </a:moveTo>
                    <a:cubicBezTo>
                      <a:pt x="7799" y="-716"/>
                      <a:pt x="1617" y="-29"/>
                      <a:pt x="415" y="314"/>
                    </a:cubicBezTo>
                    <a:cubicBezTo>
                      <a:pt x="-616" y="829"/>
                      <a:pt x="415" y="2890"/>
                      <a:pt x="1960" y="2375"/>
                    </a:cubicBezTo>
                    <a:lnTo>
                      <a:pt x="1960" y="2375"/>
                    </a:lnTo>
                    <a:lnTo>
                      <a:pt x="1960" y="2375"/>
                    </a:lnTo>
                    <a:lnTo>
                      <a:pt x="1960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xmlns="" id="{CAAE6B87-52C2-460F-A17C-406AC943B731}"/>
                  </a:ext>
                </a:extLst>
              </p:cNvPr>
              <p:cNvSpPr/>
              <p:nvPr/>
            </p:nvSpPr>
            <p:spPr>
              <a:xfrm>
                <a:off x="3898912" y="3462363"/>
                <a:ext cx="9272" cy="7383"/>
              </a:xfrm>
              <a:custGeom>
                <a:avLst/>
                <a:gdLst>
                  <a:gd name="connsiteX0" fmla="*/ 4293 w 9272"/>
                  <a:gd name="connsiteY0" fmla="*/ 7384 h 7383"/>
                  <a:gd name="connsiteX1" fmla="*/ 3949 w 9272"/>
                  <a:gd name="connsiteY1" fmla="*/ 7384 h 7383"/>
                  <a:gd name="connsiteX2" fmla="*/ 0 w 9272"/>
                  <a:gd name="connsiteY2" fmla="*/ 3606 h 7383"/>
                  <a:gd name="connsiteX3" fmla="*/ 0 w 9272"/>
                  <a:gd name="connsiteY3" fmla="*/ 3606 h 7383"/>
                  <a:gd name="connsiteX4" fmla="*/ 1889 w 9272"/>
                  <a:gd name="connsiteY4" fmla="*/ 687 h 7383"/>
                  <a:gd name="connsiteX5" fmla="*/ 1889 w 9272"/>
                  <a:gd name="connsiteY5" fmla="*/ 687 h 7383"/>
                  <a:gd name="connsiteX6" fmla="*/ 5495 w 9272"/>
                  <a:gd name="connsiteY6" fmla="*/ 0 h 7383"/>
                  <a:gd name="connsiteX7" fmla="*/ 5495 w 9272"/>
                  <a:gd name="connsiteY7" fmla="*/ 0 h 7383"/>
                  <a:gd name="connsiteX8" fmla="*/ 7212 w 9272"/>
                  <a:gd name="connsiteY8" fmla="*/ 172 h 7383"/>
                  <a:gd name="connsiteX9" fmla="*/ 7212 w 9272"/>
                  <a:gd name="connsiteY9" fmla="*/ 172 h 7383"/>
                  <a:gd name="connsiteX10" fmla="*/ 9273 w 9272"/>
                  <a:gd name="connsiteY10" fmla="*/ 2919 h 7383"/>
                  <a:gd name="connsiteX11" fmla="*/ 9273 w 9272"/>
                  <a:gd name="connsiteY11" fmla="*/ 2919 h 7383"/>
                  <a:gd name="connsiteX12" fmla="*/ 5495 w 9272"/>
                  <a:gd name="connsiteY12" fmla="*/ 7040 h 7383"/>
                  <a:gd name="connsiteX13" fmla="*/ 5495 w 9272"/>
                  <a:gd name="connsiteY13" fmla="*/ 7040 h 7383"/>
                  <a:gd name="connsiteX14" fmla="*/ 4980 w 9272"/>
                  <a:gd name="connsiteY14" fmla="*/ 7384 h 7383"/>
                  <a:gd name="connsiteX15" fmla="*/ 4293 w 9272"/>
                  <a:gd name="connsiteY15" fmla="*/ 7384 h 7383"/>
                  <a:gd name="connsiteX16" fmla="*/ 4293 w 9272"/>
                  <a:gd name="connsiteY16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72" h="7383">
                    <a:moveTo>
                      <a:pt x="4293" y="7384"/>
                    </a:moveTo>
                    <a:lnTo>
                      <a:pt x="3949" y="7384"/>
                    </a:lnTo>
                    <a:cubicBezTo>
                      <a:pt x="1717" y="7212"/>
                      <a:pt x="172" y="5838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030" y="1030"/>
                      <a:pt x="1889" y="687"/>
                    </a:cubicBezTo>
                    <a:lnTo>
                      <a:pt x="1889" y="687"/>
                    </a:lnTo>
                    <a:cubicBezTo>
                      <a:pt x="3091" y="172"/>
                      <a:pt x="4121" y="0"/>
                      <a:pt x="5495" y="0"/>
                    </a:cubicBezTo>
                    <a:lnTo>
                      <a:pt x="5495" y="0"/>
                    </a:lnTo>
                    <a:cubicBezTo>
                      <a:pt x="6010" y="0"/>
                      <a:pt x="6525" y="0"/>
                      <a:pt x="7212" y="172"/>
                    </a:cubicBezTo>
                    <a:lnTo>
                      <a:pt x="7212" y="172"/>
                    </a:lnTo>
                    <a:cubicBezTo>
                      <a:pt x="7727" y="344"/>
                      <a:pt x="9273" y="1030"/>
                      <a:pt x="9273" y="2919"/>
                    </a:cubicBezTo>
                    <a:lnTo>
                      <a:pt x="9273" y="2919"/>
                    </a:lnTo>
                    <a:cubicBezTo>
                      <a:pt x="8586" y="5838"/>
                      <a:pt x="7384" y="5667"/>
                      <a:pt x="5495" y="7040"/>
                    </a:cubicBezTo>
                    <a:lnTo>
                      <a:pt x="5495" y="7040"/>
                    </a:lnTo>
                    <a:lnTo>
                      <a:pt x="4980" y="7384"/>
                    </a:lnTo>
                    <a:lnTo>
                      <a:pt x="4293" y="7384"/>
                    </a:lnTo>
                    <a:lnTo>
                      <a:pt x="4293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7" name="图形 7">
              <a:extLst>
                <a:ext uri="{FF2B5EF4-FFF2-40B4-BE49-F238E27FC236}">
                  <a16:creationId xmlns:a16="http://schemas.microsoft.com/office/drawing/2014/main" xmlns="" id="{7D11EA33-C8A4-4883-B8F9-FA03E92F5571}"/>
                </a:ext>
              </a:extLst>
            </p:cNvPr>
            <p:cNvGrpSpPr/>
            <p:nvPr/>
          </p:nvGrpSpPr>
          <p:grpSpPr>
            <a:xfrm>
              <a:off x="3921407" y="3464423"/>
              <a:ext cx="9272" cy="7383"/>
              <a:chOff x="3921407" y="3464423"/>
              <a:chExt cx="9272" cy="7383"/>
            </a:xfrm>
            <a:solidFill>
              <a:srgbClr val="8B0000"/>
            </a:solidFill>
          </p:grpSpPr>
          <p:sp>
            <p:nvSpPr>
              <p:cNvPr id="1291" name="任意多边形: 形状 1290">
                <a:extLst>
                  <a:ext uri="{FF2B5EF4-FFF2-40B4-BE49-F238E27FC236}">
                    <a16:creationId xmlns:a16="http://schemas.microsoft.com/office/drawing/2014/main" xmlns="" id="{C87DE6DC-B07D-4C6C-912F-9A0CA94857B0}"/>
                  </a:ext>
                </a:extLst>
              </p:cNvPr>
              <p:cNvSpPr/>
              <p:nvPr/>
            </p:nvSpPr>
            <p:spPr>
              <a:xfrm>
                <a:off x="3923740" y="3467028"/>
                <a:ext cx="4430" cy="2416"/>
              </a:xfrm>
              <a:custGeom>
                <a:avLst/>
                <a:gdLst>
                  <a:gd name="connsiteX0" fmla="*/ 1960 w 4430"/>
                  <a:gd name="connsiteY0" fmla="*/ 2375 h 2416"/>
                  <a:gd name="connsiteX1" fmla="*/ 415 w 4430"/>
                  <a:gd name="connsiteY1" fmla="*/ 314 h 2416"/>
                  <a:gd name="connsiteX2" fmla="*/ 1960 w 4430"/>
                  <a:gd name="connsiteY2" fmla="*/ 2375 h 2416"/>
                  <a:gd name="connsiteX3" fmla="*/ 1960 w 4430"/>
                  <a:gd name="connsiteY3" fmla="*/ 2375 h 2416"/>
                  <a:gd name="connsiteX4" fmla="*/ 1960 w 4430"/>
                  <a:gd name="connsiteY4" fmla="*/ 2375 h 2416"/>
                  <a:gd name="connsiteX5" fmla="*/ 1960 w 4430"/>
                  <a:gd name="connsiteY5" fmla="*/ 2375 h 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0" h="2416">
                    <a:moveTo>
                      <a:pt x="1960" y="2375"/>
                    </a:moveTo>
                    <a:cubicBezTo>
                      <a:pt x="7798" y="-716"/>
                      <a:pt x="1617" y="-29"/>
                      <a:pt x="415" y="314"/>
                    </a:cubicBezTo>
                    <a:cubicBezTo>
                      <a:pt x="-616" y="829"/>
                      <a:pt x="415" y="2718"/>
                      <a:pt x="1960" y="2375"/>
                    </a:cubicBezTo>
                    <a:lnTo>
                      <a:pt x="1960" y="2375"/>
                    </a:lnTo>
                    <a:lnTo>
                      <a:pt x="1960" y="2375"/>
                    </a:lnTo>
                    <a:lnTo>
                      <a:pt x="1960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2" name="任意多边形: 形状 1291">
                <a:extLst>
                  <a:ext uri="{FF2B5EF4-FFF2-40B4-BE49-F238E27FC236}">
                    <a16:creationId xmlns:a16="http://schemas.microsoft.com/office/drawing/2014/main" xmlns="" id="{F505B347-4B74-44DE-BA18-24393EE8E296}"/>
                  </a:ext>
                </a:extLst>
              </p:cNvPr>
              <p:cNvSpPr/>
              <p:nvPr/>
            </p:nvSpPr>
            <p:spPr>
              <a:xfrm>
                <a:off x="3921407" y="3464423"/>
                <a:ext cx="9272" cy="7383"/>
              </a:xfrm>
              <a:custGeom>
                <a:avLst/>
                <a:gdLst>
                  <a:gd name="connsiteX0" fmla="*/ 4293 w 9272"/>
                  <a:gd name="connsiteY0" fmla="*/ 7384 h 7383"/>
                  <a:gd name="connsiteX1" fmla="*/ 3949 w 9272"/>
                  <a:gd name="connsiteY1" fmla="*/ 7384 h 7383"/>
                  <a:gd name="connsiteX2" fmla="*/ 0 w 9272"/>
                  <a:gd name="connsiteY2" fmla="*/ 3606 h 7383"/>
                  <a:gd name="connsiteX3" fmla="*/ 0 w 9272"/>
                  <a:gd name="connsiteY3" fmla="*/ 3606 h 7383"/>
                  <a:gd name="connsiteX4" fmla="*/ 1889 w 9272"/>
                  <a:gd name="connsiteY4" fmla="*/ 687 h 7383"/>
                  <a:gd name="connsiteX5" fmla="*/ 1889 w 9272"/>
                  <a:gd name="connsiteY5" fmla="*/ 687 h 7383"/>
                  <a:gd name="connsiteX6" fmla="*/ 5495 w 9272"/>
                  <a:gd name="connsiteY6" fmla="*/ 0 h 7383"/>
                  <a:gd name="connsiteX7" fmla="*/ 5495 w 9272"/>
                  <a:gd name="connsiteY7" fmla="*/ 0 h 7383"/>
                  <a:gd name="connsiteX8" fmla="*/ 7212 w 9272"/>
                  <a:gd name="connsiteY8" fmla="*/ 172 h 7383"/>
                  <a:gd name="connsiteX9" fmla="*/ 7212 w 9272"/>
                  <a:gd name="connsiteY9" fmla="*/ 172 h 7383"/>
                  <a:gd name="connsiteX10" fmla="*/ 9273 w 9272"/>
                  <a:gd name="connsiteY10" fmla="*/ 2919 h 7383"/>
                  <a:gd name="connsiteX11" fmla="*/ 9273 w 9272"/>
                  <a:gd name="connsiteY11" fmla="*/ 2919 h 7383"/>
                  <a:gd name="connsiteX12" fmla="*/ 5495 w 9272"/>
                  <a:gd name="connsiteY12" fmla="*/ 7040 h 7383"/>
                  <a:gd name="connsiteX13" fmla="*/ 5495 w 9272"/>
                  <a:gd name="connsiteY13" fmla="*/ 7040 h 7383"/>
                  <a:gd name="connsiteX14" fmla="*/ 4980 w 9272"/>
                  <a:gd name="connsiteY14" fmla="*/ 7384 h 7383"/>
                  <a:gd name="connsiteX15" fmla="*/ 4293 w 9272"/>
                  <a:gd name="connsiteY15" fmla="*/ 7384 h 7383"/>
                  <a:gd name="connsiteX16" fmla="*/ 4293 w 9272"/>
                  <a:gd name="connsiteY16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72" h="7383">
                    <a:moveTo>
                      <a:pt x="4293" y="7384"/>
                    </a:moveTo>
                    <a:lnTo>
                      <a:pt x="3949" y="7384"/>
                    </a:lnTo>
                    <a:cubicBezTo>
                      <a:pt x="1717" y="7212"/>
                      <a:pt x="172" y="5838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030" y="1030"/>
                      <a:pt x="1889" y="687"/>
                    </a:cubicBezTo>
                    <a:lnTo>
                      <a:pt x="1889" y="687"/>
                    </a:lnTo>
                    <a:cubicBezTo>
                      <a:pt x="3091" y="172"/>
                      <a:pt x="4121" y="172"/>
                      <a:pt x="5495" y="0"/>
                    </a:cubicBezTo>
                    <a:lnTo>
                      <a:pt x="5495" y="0"/>
                    </a:lnTo>
                    <a:cubicBezTo>
                      <a:pt x="6010" y="0"/>
                      <a:pt x="6525" y="0"/>
                      <a:pt x="7212" y="172"/>
                    </a:cubicBezTo>
                    <a:lnTo>
                      <a:pt x="7212" y="172"/>
                    </a:lnTo>
                    <a:cubicBezTo>
                      <a:pt x="7727" y="344"/>
                      <a:pt x="9273" y="859"/>
                      <a:pt x="9273" y="2919"/>
                    </a:cubicBezTo>
                    <a:lnTo>
                      <a:pt x="9273" y="2919"/>
                    </a:lnTo>
                    <a:cubicBezTo>
                      <a:pt x="8586" y="5838"/>
                      <a:pt x="7384" y="5667"/>
                      <a:pt x="5495" y="7040"/>
                    </a:cubicBezTo>
                    <a:lnTo>
                      <a:pt x="5495" y="7040"/>
                    </a:lnTo>
                    <a:lnTo>
                      <a:pt x="4980" y="7384"/>
                    </a:lnTo>
                    <a:lnTo>
                      <a:pt x="4293" y="7384"/>
                    </a:lnTo>
                    <a:lnTo>
                      <a:pt x="4293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8" name="图形 7">
              <a:extLst>
                <a:ext uri="{FF2B5EF4-FFF2-40B4-BE49-F238E27FC236}">
                  <a16:creationId xmlns:a16="http://schemas.microsoft.com/office/drawing/2014/main" xmlns="" id="{4E457E9E-A232-4246-AD6E-756BE2D0841B}"/>
                </a:ext>
              </a:extLst>
            </p:cNvPr>
            <p:cNvGrpSpPr/>
            <p:nvPr/>
          </p:nvGrpSpPr>
          <p:grpSpPr>
            <a:xfrm>
              <a:off x="3955578" y="3469403"/>
              <a:ext cx="9444" cy="7383"/>
              <a:chOff x="3955578" y="3469403"/>
              <a:chExt cx="9444" cy="7383"/>
            </a:xfrm>
            <a:solidFill>
              <a:srgbClr val="8B0000"/>
            </a:solidFill>
          </p:grpSpPr>
          <p:sp>
            <p:nvSpPr>
              <p:cNvPr id="1289" name="任意多边形: 形状 1288">
                <a:extLst>
                  <a:ext uri="{FF2B5EF4-FFF2-40B4-BE49-F238E27FC236}">
                    <a16:creationId xmlns:a16="http://schemas.microsoft.com/office/drawing/2014/main" xmlns="" id="{076DA3DE-0364-4180-B7C4-6A2590B1DD1A}"/>
                  </a:ext>
                </a:extLst>
              </p:cNvPr>
              <p:cNvSpPr/>
              <p:nvPr/>
            </p:nvSpPr>
            <p:spPr>
              <a:xfrm>
                <a:off x="3957911" y="3472008"/>
                <a:ext cx="4430" cy="2413"/>
              </a:xfrm>
              <a:custGeom>
                <a:avLst/>
                <a:gdLst>
                  <a:gd name="connsiteX0" fmla="*/ 1960 w 4430"/>
                  <a:gd name="connsiteY0" fmla="*/ 2375 h 2413"/>
                  <a:gd name="connsiteX1" fmla="*/ 415 w 4430"/>
                  <a:gd name="connsiteY1" fmla="*/ 314 h 2413"/>
                  <a:gd name="connsiteX2" fmla="*/ 1960 w 4430"/>
                  <a:gd name="connsiteY2" fmla="*/ 2375 h 2413"/>
                  <a:gd name="connsiteX3" fmla="*/ 1960 w 4430"/>
                  <a:gd name="connsiteY3" fmla="*/ 2375 h 2413"/>
                  <a:gd name="connsiteX4" fmla="*/ 1960 w 4430"/>
                  <a:gd name="connsiteY4" fmla="*/ 2375 h 2413"/>
                  <a:gd name="connsiteX5" fmla="*/ 1960 w 4430"/>
                  <a:gd name="connsiteY5" fmla="*/ 2375 h 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0" h="2413">
                    <a:moveTo>
                      <a:pt x="1960" y="2375"/>
                    </a:moveTo>
                    <a:cubicBezTo>
                      <a:pt x="7799" y="-716"/>
                      <a:pt x="1617" y="-29"/>
                      <a:pt x="415" y="314"/>
                    </a:cubicBezTo>
                    <a:cubicBezTo>
                      <a:pt x="-616" y="657"/>
                      <a:pt x="415" y="2718"/>
                      <a:pt x="1960" y="2375"/>
                    </a:cubicBezTo>
                    <a:lnTo>
                      <a:pt x="1960" y="2375"/>
                    </a:lnTo>
                    <a:lnTo>
                      <a:pt x="1960" y="2375"/>
                    </a:lnTo>
                    <a:lnTo>
                      <a:pt x="1960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0" name="任意多边形: 形状 1289">
                <a:extLst>
                  <a:ext uri="{FF2B5EF4-FFF2-40B4-BE49-F238E27FC236}">
                    <a16:creationId xmlns:a16="http://schemas.microsoft.com/office/drawing/2014/main" xmlns="" id="{E631D524-8ED9-4D29-896C-4DD711083423}"/>
                  </a:ext>
                </a:extLst>
              </p:cNvPr>
              <p:cNvSpPr/>
              <p:nvPr/>
            </p:nvSpPr>
            <p:spPr>
              <a:xfrm>
                <a:off x="3955578" y="3469403"/>
                <a:ext cx="9444" cy="7383"/>
              </a:xfrm>
              <a:custGeom>
                <a:avLst/>
                <a:gdLst>
                  <a:gd name="connsiteX0" fmla="*/ 3950 w 9444"/>
                  <a:gd name="connsiteY0" fmla="*/ 7384 h 7383"/>
                  <a:gd name="connsiteX1" fmla="*/ 0 w 9444"/>
                  <a:gd name="connsiteY1" fmla="*/ 3606 h 7383"/>
                  <a:gd name="connsiteX2" fmla="*/ 0 w 9444"/>
                  <a:gd name="connsiteY2" fmla="*/ 3606 h 7383"/>
                  <a:gd name="connsiteX3" fmla="*/ 2061 w 9444"/>
                  <a:gd name="connsiteY3" fmla="*/ 687 h 7383"/>
                  <a:gd name="connsiteX4" fmla="*/ 2061 w 9444"/>
                  <a:gd name="connsiteY4" fmla="*/ 687 h 7383"/>
                  <a:gd name="connsiteX5" fmla="*/ 5667 w 9444"/>
                  <a:gd name="connsiteY5" fmla="*/ 0 h 7383"/>
                  <a:gd name="connsiteX6" fmla="*/ 5667 w 9444"/>
                  <a:gd name="connsiteY6" fmla="*/ 0 h 7383"/>
                  <a:gd name="connsiteX7" fmla="*/ 7384 w 9444"/>
                  <a:gd name="connsiteY7" fmla="*/ 172 h 7383"/>
                  <a:gd name="connsiteX8" fmla="*/ 7384 w 9444"/>
                  <a:gd name="connsiteY8" fmla="*/ 172 h 7383"/>
                  <a:gd name="connsiteX9" fmla="*/ 9444 w 9444"/>
                  <a:gd name="connsiteY9" fmla="*/ 2919 h 7383"/>
                  <a:gd name="connsiteX10" fmla="*/ 9444 w 9444"/>
                  <a:gd name="connsiteY10" fmla="*/ 2919 h 7383"/>
                  <a:gd name="connsiteX11" fmla="*/ 5667 w 9444"/>
                  <a:gd name="connsiteY11" fmla="*/ 7040 h 7383"/>
                  <a:gd name="connsiteX12" fmla="*/ 5667 w 9444"/>
                  <a:gd name="connsiteY12" fmla="*/ 7040 h 7383"/>
                  <a:gd name="connsiteX13" fmla="*/ 4636 w 9444"/>
                  <a:gd name="connsiteY13" fmla="*/ 4980 h 7383"/>
                  <a:gd name="connsiteX14" fmla="*/ 4636 w 9444"/>
                  <a:gd name="connsiteY14" fmla="*/ 4980 h 7383"/>
                  <a:gd name="connsiteX15" fmla="*/ 4636 w 9444"/>
                  <a:gd name="connsiteY15" fmla="*/ 4980 h 7383"/>
                  <a:gd name="connsiteX16" fmla="*/ 4808 w 9444"/>
                  <a:gd name="connsiteY16" fmla="*/ 7212 h 7383"/>
                  <a:gd name="connsiteX17" fmla="*/ 4465 w 9444"/>
                  <a:gd name="connsiteY17" fmla="*/ 7212 h 7383"/>
                  <a:gd name="connsiteX18" fmla="*/ 4465 w 9444"/>
                  <a:gd name="connsiteY18" fmla="*/ 7212 h 7383"/>
                  <a:gd name="connsiteX19" fmla="*/ 3950 w 9444"/>
                  <a:gd name="connsiteY19" fmla="*/ 7384 h 7383"/>
                  <a:gd name="connsiteX20" fmla="*/ 3950 w 9444"/>
                  <a:gd name="connsiteY20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444" h="7383">
                    <a:moveTo>
                      <a:pt x="3950" y="7384"/>
                    </a:moveTo>
                    <a:cubicBezTo>
                      <a:pt x="1717" y="7212"/>
                      <a:pt x="172" y="5838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031" y="858"/>
                      <a:pt x="2061" y="687"/>
                    </a:cubicBezTo>
                    <a:lnTo>
                      <a:pt x="2061" y="687"/>
                    </a:lnTo>
                    <a:cubicBezTo>
                      <a:pt x="3263" y="172"/>
                      <a:pt x="4293" y="172"/>
                      <a:pt x="5667" y="0"/>
                    </a:cubicBezTo>
                    <a:lnTo>
                      <a:pt x="5667" y="0"/>
                    </a:lnTo>
                    <a:cubicBezTo>
                      <a:pt x="6182" y="0"/>
                      <a:pt x="6697" y="0"/>
                      <a:pt x="7384" y="172"/>
                    </a:cubicBezTo>
                    <a:lnTo>
                      <a:pt x="7384" y="172"/>
                    </a:lnTo>
                    <a:cubicBezTo>
                      <a:pt x="7899" y="343"/>
                      <a:pt x="9444" y="858"/>
                      <a:pt x="9444" y="2919"/>
                    </a:cubicBezTo>
                    <a:lnTo>
                      <a:pt x="9444" y="2919"/>
                    </a:lnTo>
                    <a:cubicBezTo>
                      <a:pt x="8758" y="6010"/>
                      <a:pt x="7556" y="5666"/>
                      <a:pt x="5667" y="7040"/>
                    </a:cubicBezTo>
                    <a:lnTo>
                      <a:pt x="5667" y="7040"/>
                    </a:lnTo>
                    <a:lnTo>
                      <a:pt x="4636" y="4980"/>
                    </a:lnTo>
                    <a:cubicBezTo>
                      <a:pt x="4636" y="4980"/>
                      <a:pt x="4636" y="4980"/>
                      <a:pt x="4636" y="4980"/>
                    </a:cubicBezTo>
                    <a:lnTo>
                      <a:pt x="4636" y="4980"/>
                    </a:lnTo>
                    <a:lnTo>
                      <a:pt x="4808" y="7212"/>
                    </a:lnTo>
                    <a:cubicBezTo>
                      <a:pt x="4636" y="7212"/>
                      <a:pt x="4465" y="7212"/>
                      <a:pt x="4465" y="7212"/>
                    </a:cubicBezTo>
                    <a:lnTo>
                      <a:pt x="4465" y="7212"/>
                    </a:lnTo>
                    <a:cubicBezTo>
                      <a:pt x="3950" y="7384"/>
                      <a:pt x="3950" y="7384"/>
                      <a:pt x="3950" y="7384"/>
                    </a:cubicBezTo>
                    <a:lnTo>
                      <a:pt x="3950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9" name="图形 7">
              <a:extLst>
                <a:ext uri="{FF2B5EF4-FFF2-40B4-BE49-F238E27FC236}">
                  <a16:creationId xmlns:a16="http://schemas.microsoft.com/office/drawing/2014/main" xmlns="" id="{543E0478-0897-4E3E-BAE8-1D04E28F51E1}"/>
                </a:ext>
              </a:extLst>
            </p:cNvPr>
            <p:cNvGrpSpPr/>
            <p:nvPr/>
          </p:nvGrpSpPr>
          <p:grpSpPr>
            <a:xfrm>
              <a:off x="3835034" y="3491383"/>
              <a:ext cx="9272" cy="7383"/>
              <a:chOff x="3835034" y="3491383"/>
              <a:chExt cx="9272" cy="7383"/>
            </a:xfrm>
            <a:solidFill>
              <a:srgbClr val="8B0000"/>
            </a:solidFill>
          </p:grpSpPr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xmlns="" id="{4D5ADAD6-ECC2-4AA3-B2AD-3594482F3906}"/>
                  </a:ext>
                </a:extLst>
              </p:cNvPr>
              <p:cNvSpPr/>
              <p:nvPr/>
            </p:nvSpPr>
            <p:spPr>
              <a:xfrm>
                <a:off x="3837292" y="3493988"/>
                <a:ext cx="4505" cy="2413"/>
              </a:xfrm>
              <a:custGeom>
                <a:avLst/>
                <a:gdLst>
                  <a:gd name="connsiteX0" fmla="*/ 2035 w 4505"/>
                  <a:gd name="connsiteY0" fmla="*/ 2375 h 2413"/>
                  <a:gd name="connsiteX1" fmla="*/ 490 w 4505"/>
                  <a:gd name="connsiteY1" fmla="*/ 314 h 2413"/>
                  <a:gd name="connsiteX2" fmla="*/ 2035 w 4505"/>
                  <a:gd name="connsiteY2" fmla="*/ 2375 h 2413"/>
                  <a:gd name="connsiteX3" fmla="*/ 2035 w 4505"/>
                  <a:gd name="connsiteY3" fmla="*/ 2375 h 2413"/>
                  <a:gd name="connsiteX4" fmla="*/ 2035 w 4505"/>
                  <a:gd name="connsiteY4" fmla="*/ 2375 h 2413"/>
                  <a:gd name="connsiteX5" fmla="*/ 2035 w 4505"/>
                  <a:gd name="connsiteY5" fmla="*/ 2375 h 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" h="2413">
                    <a:moveTo>
                      <a:pt x="2035" y="2375"/>
                    </a:moveTo>
                    <a:cubicBezTo>
                      <a:pt x="7873" y="-716"/>
                      <a:pt x="1692" y="-29"/>
                      <a:pt x="490" y="314"/>
                    </a:cubicBezTo>
                    <a:cubicBezTo>
                      <a:pt x="-712" y="658"/>
                      <a:pt x="490" y="2718"/>
                      <a:pt x="2035" y="2375"/>
                    </a:cubicBezTo>
                    <a:lnTo>
                      <a:pt x="2035" y="2375"/>
                    </a:lnTo>
                    <a:lnTo>
                      <a:pt x="2035" y="2375"/>
                    </a:lnTo>
                    <a:lnTo>
                      <a:pt x="2035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8" name="任意多边形: 形状 1287">
                <a:extLst>
                  <a:ext uri="{FF2B5EF4-FFF2-40B4-BE49-F238E27FC236}">
                    <a16:creationId xmlns:a16="http://schemas.microsoft.com/office/drawing/2014/main" xmlns="" id="{251C5DB9-2F95-4C2F-B2B4-5A5C0D0A46B6}"/>
                  </a:ext>
                </a:extLst>
              </p:cNvPr>
              <p:cNvSpPr/>
              <p:nvPr/>
            </p:nvSpPr>
            <p:spPr>
              <a:xfrm>
                <a:off x="3835034" y="3491383"/>
                <a:ext cx="9272" cy="7383"/>
              </a:xfrm>
              <a:custGeom>
                <a:avLst/>
                <a:gdLst>
                  <a:gd name="connsiteX0" fmla="*/ 4293 w 9272"/>
                  <a:gd name="connsiteY0" fmla="*/ 7384 h 7383"/>
                  <a:gd name="connsiteX1" fmla="*/ 3949 w 9272"/>
                  <a:gd name="connsiteY1" fmla="*/ 7384 h 7383"/>
                  <a:gd name="connsiteX2" fmla="*/ 3949 w 9272"/>
                  <a:gd name="connsiteY2" fmla="*/ 7384 h 7383"/>
                  <a:gd name="connsiteX3" fmla="*/ 0 w 9272"/>
                  <a:gd name="connsiteY3" fmla="*/ 3606 h 7383"/>
                  <a:gd name="connsiteX4" fmla="*/ 0 w 9272"/>
                  <a:gd name="connsiteY4" fmla="*/ 3606 h 7383"/>
                  <a:gd name="connsiteX5" fmla="*/ 1889 w 9272"/>
                  <a:gd name="connsiteY5" fmla="*/ 687 h 7383"/>
                  <a:gd name="connsiteX6" fmla="*/ 1889 w 9272"/>
                  <a:gd name="connsiteY6" fmla="*/ 687 h 7383"/>
                  <a:gd name="connsiteX7" fmla="*/ 5495 w 9272"/>
                  <a:gd name="connsiteY7" fmla="*/ 0 h 7383"/>
                  <a:gd name="connsiteX8" fmla="*/ 5495 w 9272"/>
                  <a:gd name="connsiteY8" fmla="*/ 0 h 7383"/>
                  <a:gd name="connsiteX9" fmla="*/ 7212 w 9272"/>
                  <a:gd name="connsiteY9" fmla="*/ 172 h 7383"/>
                  <a:gd name="connsiteX10" fmla="*/ 7212 w 9272"/>
                  <a:gd name="connsiteY10" fmla="*/ 172 h 7383"/>
                  <a:gd name="connsiteX11" fmla="*/ 9273 w 9272"/>
                  <a:gd name="connsiteY11" fmla="*/ 2919 h 7383"/>
                  <a:gd name="connsiteX12" fmla="*/ 9273 w 9272"/>
                  <a:gd name="connsiteY12" fmla="*/ 2919 h 7383"/>
                  <a:gd name="connsiteX13" fmla="*/ 5495 w 9272"/>
                  <a:gd name="connsiteY13" fmla="*/ 7040 h 7383"/>
                  <a:gd name="connsiteX14" fmla="*/ 5495 w 9272"/>
                  <a:gd name="connsiteY14" fmla="*/ 7040 h 7383"/>
                  <a:gd name="connsiteX15" fmla="*/ 4980 w 9272"/>
                  <a:gd name="connsiteY15" fmla="*/ 7384 h 7383"/>
                  <a:gd name="connsiteX16" fmla="*/ 4293 w 9272"/>
                  <a:gd name="connsiteY16" fmla="*/ 7384 h 7383"/>
                  <a:gd name="connsiteX17" fmla="*/ 4293 w 9272"/>
                  <a:gd name="connsiteY17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272" h="7383">
                    <a:moveTo>
                      <a:pt x="4293" y="7384"/>
                    </a:moveTo>
                    <a:cubicBezTo>
                      <a:pt x="3949" y="7384"/>
                      <a:pt x="3949" y="7384"/>
                      <a:pt x="3949" y="7384"/>
                    </a:cubicBezTo>
                    <a:lnTo>
                      <a:pt x="3949" y="7384"/>
                    </a:lnTo>
                    <a:cubicBezTo>
                      <a:pt x="1717" y="7212"/>
                      <a:pt x="172" y="5838"/>
                      <a:pt x="0" y="3606"/>
                    </a:cubicBezTo>
                    <a:lnTo>
                      <a:pt x="0" y="3606"/>
                    </a:lnTo>
                    <a:cubicBezTo>
                      <a:pt x="0" y="2232"/>
                      <a:pt x="1030" y="1030"/>
                      <a:pt x="1889" y="687"/>
                    </a:cubicBezTo>
                    <a:lnTo>
                      <a:pt x="1889" y="687"/>
                    </a:lnTo>
                    <a:cubicBezTo>
                      <a:pt x="3091" y="172"/>
                      <a:pt x="4121" y="0"/>
                      <a:pt x="5495" y="0"/>
                    </a:cubicBezTo>
                    <a:lnTo>
                      <a:pt x="5495" y="0"/>
                    </a:lnTo>
                    <a:cubicBezTo>
                      <a:pt x="6010" y="0"/>
                      <a:pt x="6525" y="0"/>
                      <a:pt x="7212" y="172"/>
                    </a:cubicBezTo>
                    <a:lnTo>
                      <a:pt x="7212" y="172"/>
                    </a:lnTo>
                    <a:cubicBezTo>
                      <a:pt x="7727" y="343"/>
                      <a:pt x="9273" y="1030"/>
                      <a:pt x="9273" y="2919"/>
                    </a:cubicBezTo>
                    <a:lnTo>
                      <a:pt x="9273" y="2919"/>
                    </a:lnTo>
                    <a:cubicBezTo>
                      <a:pt x="8586" y="5838"/>
                      <a:pt x="7384" y="5667"/>
                      <a:pt x="5495" y="7040"/>
                    </a:cubicBezTo>
                    <a:lnTo>
                      <a:pt x="5495" y="7040"/>
                    </a:lnTo>
                    <a:lnTo>
                      <a:pt x="4980" y="7384"/>
                    </a:lnTo>
                    <a:lnTo>
                      <a:pt x="4293" y="7384"/>
                    </a:lnTo>
                    <a:lnTo>
                      <a:pt x="4293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0" name="图形 7">
              <a:extLst>
                <a:ext uri="{FF2B5EF4-FFF2-40B4-BE49-F238E27FC236}">
                  <a16:creationId xmlns:a16="http://schemas.microsoft.com/office/drawing/2014/main" xmlns="" id="{099DB34C-C293-4DBC-A8A1-909A14CC39AB}"/>
                </a:ext>
              </a:extLst>
            </p:cNvPr>
            <p:cNvGrpSpPr/>
            <p:nvPr/>
          </p:nvGrpSpPr>
          <p:grpSpPr>
            <a:xfrm>
              <a:off x="3871250" y="3484171"/>
              <a:ext cx="9289" cy="7383"/>
              <a:chOff x="3871250" y="3484171"/>
              <a:chExt cx="9289" cy="7383"/>
            </a:xfrm>
            <a:solidFill>
              <a:srgbClr val="8B0000"/>
            </a:solidFill>
          </p:grpSpPr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xmlns="" id="{E5079409-9377-41E2-B47C-211C29248F95}"/>
                  </a:ext>
                </a:extLst>
              </p:cNvPr>
              <p:cNvSpPr/>
              <p:nvPr/>
            </p:nvSpPr>
            <p:spPr>
              <a:xfrm>
                <a:off x="3873660" y="3486604"/>
                <a:ext cx="4375" cy="2456"/>
              </a:xfrm>
              <a:custGeom>
                <a:avLst/>
                <a:gdLst>
                  <a:gd name="connsiteX0" fmla="*/ 1899 w 4375"/>
                  <a:gd name="connsiteY0" fmla="*/ 2375 h 2456"/>
                  <a:gd name="connsiteX1" fmla="*/ 526 w 4375"/>
                  <a:gd name="connsiteY1" fmla="*/ 314 h 2456"/>
                  <a:gd name="connsiteX2" fmla="*/ 1899 w 4375"/>
                  <a:gd name="connsiteY2" fmla="*/ 2375 h 2456"/>
                  <a:gd name="connsiteX3" fmla="*/ 1899 w 4375"/>
                  <a:gd name="connsiteY3" fmla="*/ 2375 h 2456"/>
                  <a:gd name="connsiteX4" fmla="*/ 1899 w 4375"/>
                  <a:gd name="connsiteY4" fmla="*/ 2375 h 2456"/>
                  <a:gd name="connsiteX5" fmla="*/ 1899 w 4375"/>
                  <a:gd name="connsiteY5" fmla="*/ 2375 h 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5" h="2456">
                    <a:moveTo>
                      <a:pt x="1899" y="2375"/>
                    </a:moveTo>
                    <a:cubicBezTo>
                      <a:pt x="7738" y="-716"/>
                      <a:pt x="1556" y="-29"/>
                      <a:pt x="526" y="314"/>
                    </a:cubicBezTo>
                    <a:cubicBezTo>
                      <a:pt x="-676" y="829"/>
                      <a:pt x="354" y="2890"/>
                      <a:pt x="1899" y="2375"/>
                    </a:cubicBezTo>
                    <a:lnTo>
                      <a:pt x="1899" y="2375"/>
                    </a:lnTo>
                    <a:lnTo>
                      <a:pt x="1899" y="2375"/>
                    </a:lnTo>
                    <a:lnTo>
                      <a:pt x="1899" y="2375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xmlns="" id="{941C2E25-A1AA-47E2-8B70-9A6A7E674E03}"/>
                  </a:ext>
                </a:extLst>
              </p:cNvPr>
              <p:cNvSpPr/>
              <p:nvPr/>
            </p:nvSpPr>
            <p:spPr>
              <a:xfrm>
                <a:off x="3871250" y="3484171"/>
                <a:ext cx="9289" cy="7383"/>
              </a:xfrm>
              <a:custGeom>
                <a:avLst/>
                <a:gdLst>
                  <a:gd name="connsiteX0" fmla="*/ 4309 w 9289"/>
                  <a:gd name="connsiteY0" fmla="*/ 7384 h 7383"/>
                  <a:gd name="connsiteX1" fmla="*/ 3966 w 9289"/>
                  <a:gd name="connsiteY1" fmla="*/ 7384 h 7383"/>
                  <a:gd name="connsiteX2" fmla="*/ 3966 w 9289"/>
                  <a:gd name="connsiteY2" fmla="*/ 7384 h 7383"/>
                  <a:gd name="connsiteX3" fmla="*/ 17 w 9289"/>
                  <a:gd name="connsiteY3" fmla="*/ 3606 h 7383"/>
                  <a:gd name="connsiteX4" fmla="*/ 17 w 9289"/>
                  <a:gd name="connsiteY4" fmla="*/ 3606 h 7383"/>
                  <a:gd name="connsiteX5" fmla="*/ 1905 w 9289"/>
                  <a:gd name="connsiteY5" fmla="*/ 687 h 7383"/>
                  <a:gd name="connsiteX6" fmla="*/ 1905 w 9289"/>
                  <a:gd name="connsiteY6" fmla="*/ 687 h 7383"/>
                  <a:gd name="connsiteX7" fmla="*/ 5511 w 9289"/>
                  <a:gd name="connsiteY7" fmla="*/ 0 h 7383"/>
                  <a:gd name="connsiteX8" fmla="*/ 5511 w 9289"/>
                  <a:gd name="connsiteY8" fmla="*/ 0 h 7383"/>
                  <a:gd name="connsiteX9" fmla="*/ 7229 w 9289"/>
                  <a:gd name="connsiteY9" fmla="*/ 172 h 7383"/>
                  <a:gd name="connsiteX10" fmla="*/ 7229 w 9289"/>
                  <a:gd name="connsiteY10" fmla="*/ 172 h 7383"/>
                  <a:gd name="connsiteX11" fmla="*/ 9289 w 9289"/>
                  <a:gd name="connsiteY11" fmla="*/ 2919 h 7383"/>
                  <a:gd name="connsiteX12" fmla="*/ 9289 w 9289"/>
                  <a:gd name="connsiteY12" fmla="*/ 2919 h 7383"/>
                  <a:gd name="connsiteX13" fmla="*/ 5511 w 9289"/>
                  <a:gd name="connsiteY13" fmla="*/ 7040 h 7383"/>
                  <a:gd name="connsiteX14" fmla="*/ 5511 w 9289"/>
                  <a:gd name="connsiteY14" fmla="*/ 7040 h 7383"/>
                  <a:gd name="connsiteX15" fmla="*/ 4996 w 9289"/>
                  <a:gd name="connsiteY15" fmla="*/ 7384 h 7383"/>
                  <a:gd name="connsiteX16" fmla="*/ 4309 w 9289"/>
                  <a:gd name="connsiteY16" fmla="*/ 7384 h 7383"/>
                  <a:gd name="connsiteX17" fmla="*/ 4309 w 9289"/>
                  <a:gd name="connsiteY17" fmla="*/ 7384 h 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289" h="7383">
                    <a:moveTo>
                      <a:pt x="4309" y="7384"/>
                    </a:moveTo>
                    <a:cubicBezTo>
                      <a:pt x="4138" y="7384"/>
                      <a:pt x="3966" y="7384"/>
                      <a:pt x="3966" y="7384"/>
                    </a:cubicBezTo>
                    <a:lnTo>
                      <a:pt x="3966" y="7384"/>
                    </a:lnTo>
                    <a:cubicBezTo>
                      <a:pt x="1734" y="7212"/>
                      <a:pt x="188" y="5838"/>
                      <a:pt x="17" y="3606"/>
                    </a:cubicBezTo>
                    <a:lnTo>
                      <a:pt x="17" y="3606"/>
                    </a:lnTo>
                    <a:cubicBezTo>
                      <a:pt x="-155" y="2404"/>
                      <a:pt x="1047" y="858"/>
                      <a:pt x="1905" y="687"/>
                    </a:cubicBezTo>
                    <a:lnTo>
                      <a:pt x="1905" y="687"/>
                    </a:lnTo>
                    <a:cubicBezTo>
                      <a:pt x="3107" y="172"/>
                      <a:pt x="4138" y="172"/>
                      <a:pt x="5511" y="0"/>
                    </a:cubicBezTo>
                    <a:lnTo>
                      <a:pt x="5511" y="0"/>
                    </a:lnTo>
                    <a:cubicBezTo>
                      <a:pt x="6026" y="0"/>
                      <a:pt x="6542" y="0"/>
                      <a:pt x="7229" y="172"/>
                    </a:cubicBezTo>
                    <a:lnTo>
                      <a:pt x="7229" y="172"/>
                    </a:lnTo>
                    <a:cubicBezTo>
                      <a:pt x="7744" y="343"/>
                      <a:pt x="9289" y="858"/>
                      <a:pt x="9289" y="2919"/>
                    </a:cubicBezTo>
                    <a:lnTo>
                      <a:pt x="9289" y="2919"/>
                    </a:lnTo>
                    <a:cubicBezTo>
                      <a:pt x="8602" y="6010"/>
                      <a:pt x="7400" y="5666"/>
                      <a:pt x="5511" y="7040"/>
                    </a:cubicBezTo>
                    <a:lnTo>
                      <a:pt x="5511" y="7040"/>
                    </a:lnTo>
                    <a:lnTo>
                      <a:pt x="4996" y="7384"/>
                    </a:lnTo>
                    <a:lnTo>
                      <a:pt x="4309" y="7384"/>
                    </a:lnTo>
                    <a:lnTo>
                      <a:pt x="4309" y="738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1" name="图形 7">
              <a:extLst>
                <a:ext uri="{FF2B5EF4-FFF2-40B4-BE49-F238E27FC236}">
                  <a16:creationId xmlns:a16="http://schemas.microsoft.com/office/drawing/2014/main" xmlns="" id="{D487F6F9-4651-462A-A633-450EDF7B4648}"/>
                </a:ext>
              </a:extLst>
            </p:cNvPr>
            <p:cNvGrpSpPr/>
            <p:nvPr/>
          </p:nvGrpSpPr>
          <p:grpSpPr>
            <a:xfrm>
              <a:off x="3928619" y="3407757"/>
              <a:ext cx="7040" cy="6538"/>
              <a:chOff x="3928619" y="3407757"/>
              <a:chExt cx="7040" cy="6538"/>
            </a:xfrm>
            <a:solidFill>
              <a:srgbClr val="8B0000"/>
            </a:solidFill>
          </p:grpSpPr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xmlns="" id="{ABD7F1A9-A49A-4EDD-80BE-DE3807AE180D}"/>
                  </a:ext>
                </a:extLst>
              </p:cNvPr>
              <p:cNvSpPr/>
              <p:nvPr/>
            </p:nvSpPr>
            <p:spPr>
              <a:xfrm>
                <a:off x="3931019" y="3410288"/>
                <a:ext cx="2099" cy="1807"/>
              </a:xfrm>
              <a:custGeom>
                <a:avLst/>
                <a:gdLst>
                  <a:gd name="connsiteX0" fmla="*/ 1206 w 2099"/>
                  <a:gd name="connsiteY0" fmla="*/ 1762 h 1807"/>
                  <a:gd name="connsiteX1" fmla="*/ 863 w 2099"/>
                  <a:gd name="connsiteY1" fmla="*/ 45 h 1807"/>
                  <a:gd name="connsiteX2" fmla="*/ 1206 w 2099"/>
                  <a:gd name="connsiteY2" fmla="*/ 1762 h 1807"/>
                  <a:gd name="connsiteX3" fmla="*/ 1206 w 2099"/>
                  <a:gd name="connsiteY3" fmla="*/ 1762 h 1807"/>
                  <a:gd name="connsiteX4" fmla="*/ 1206 w 2099"/>
                  <a:gd name="connsiteY4" fmla="*/ 1762 h 1807"/>
                  <a:gd name="connsiteX5" fmla="*/ 1206 w 2099"/>
                  <a:gd name="connsiteY5" fmla="*/ 1762 h 1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9" h="1807">
                    <a:moveTo>
                      <a:pt x="1206" y="1762"/>
                    </a:moveTo>
                    <a:cubicBezTo>
                      <a:pt x="2752" y="1419"/>
                      <a:pt x="2065" y="-298"/>
                      <a:pt x="863" y="45"/>
                    </a:cubicBezTo>
                    <a:cubicBezTo>
                      <a:pt x="-339" y="388"/>
                      <a:pt x="-339" y="2106"/>
                      <a:pt x="1206" y="1762"/>
                    </a:cubicBezTo>
                    <a:lnTo>
                      <a:pt x="1206" y="1762"/>
                    </a:lnTo>
                    <a:lnTo>
                      <a:pt x="1206" y="1762"/>
                    </a:lnTo>
                    <a:lnTo>
                      <a:pt x="1206" y="1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xmlns="" id="{704F9E59-767D-462C-AD5E-E7BAFBA7C0DB}"/>
                  </a:ext>
                </a:extLst>
              </p:cNvPr>
              <p:cNvSpPr/>
              <p:nvPr/>
            </p:nvSpPr>
            <p:spPr>
              <a:xfrm>
                <a:off x="3928619" y="3407757"/>
                <a:ext cx="7040" cy="6538"/>
              </a:xfrm>
              <a:custGeom>
                <a:avLst/>
                <a:gdLst>
                  <a:gd name="connsiteX0" fmla="*/ 0 w 7040"/>
                  <a:gd name="connsiteY0" fmla="*/ 3606 h 6538"/>
                  <a:gd name="connsiteX1" fmla="*/ 1717 w 7040"/>
                  <a:gd name="connsiteY1" fmla="*/ 687 h 6538"/>
                  <a:gd name="connsiteX2" fmla="*/ 1717 w 7040"/>
                  <a:gd name="connsiteY2" fmla="*/ 687 h 6538"/>
                  <a:gd name="connsiteX3" fmla="*/ 3606 w 7040"/>
                  <a:gd name="connsiteY3" fmla="*/ 0 h 6538"/>
                  <a:gd name="connsiteX4" fmla="*/ 3606 w 7040"/>
                  <a:gd name="connsiteY4" fmla="*/ 0 h 6538"/>
                  <a:gd name="connsiteX5" fmla="*/ 7040 w 7040"/>
                  <a:gd name="connsiteY5" fmla="*/ 3263 h 6538"/>
                  <a:gd name="connsiteX6" fmla="*/ 7040 w 7040"/>
                  <a:gd name="connsiteY6" fmla="*/ 3263 h 6538"/>
                  <a:gd name="connsiteX7" fmla="*/ 4293 w 7040"/>
                  <a:gd name="connsiteY7" fmla="*/ 6525 h 6538"/>
                  <a:gd name="connsiteX8" fmla="*/ 4293 w 7040"/>
                  <a:gd name="connsiteY8" fmla="*/ 6525 h 6538"/>
                  <a:gd name="connsiteX9" fmla="*/ 3778 w 7040"/>
                  <a:gd name="connsiteY9" fmla="*/ 4808 h 6538"/>
                  <a:gd name="connsiteX10" fmla="*/ 3606 w 7040"/>
                  <a:gd name="connsiteY10" fmla="*/ 4808 h 6538"/>
                  <a:gd name="connsiteX11" fmla="*/ 3606 w 7040"/>
                  <a:gd name="connsiteY11" fmla="*/ 4808 h 6538"/>
                  <a:gd name="connsiteX12" fmla="*/ 3606 w 7040"/>
                  <a:gd name="connsiteY12" fmla="*/ 4808 h 6538"/>
                  <a:gd name="connsiteX13" fmla="*/ 3606 w 7040"/>
                  <a:gd name="connsiteY13" fmla="*/ 4808 h 6538"/>
                  <a:gd name="connsiteX14" fmla="*/ 3434 w 7040"/>
                  <a:gd name="connsiteY14" fmla="*/ 6525 h 6538"/>
                  <a:gd name="connsiteX15" fmla="*/ 3263 w 7040"/>
                  <a:gd name="connsiteY15" fmla="*/ 6525 h 6538"/>
                  <a:gd name="connsiteX16" fmla="*/ 0 w 7040"/>
                  <a:gd name="connsiteY16" fmla="*/ 3606 h 6538"/>
                  <a:gd name="connsiteX17" fmla="*/ 0 w 7040"/>
                  <a:gd name="connsiteY17" fmla="*/ 3606 h 6538"/>
                  <a:gd name="connsiteX18" fmla="*/ 4808 w 7040"/>
                  <a:gd name="connsiteY18" fmla="*/ 3606 h 6538"/>
                  <a:gd name="connsiteX19" fmla="*/ 3949 w 7040"/>
                  <a:gd name="connsiteY19" fmla="*/ 3606 h 6538"/>
                  <a:gd name="connsiteX20" fmla="*/ 4808 w 7040"/>
                  <a:gd name="connsiteY20" fmla="*/ 3606 h 6538"/>
                  <a:gd name="connsiteX21" fmla="*/ 4808 w 7040"/>
                  <a:gd name="connsiteY21" fmla="*/ 3606 h 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040" h="6538">
                    <a:moveTo>
                      <a:pt x="0" y="3606"/>
                    </a:moveTo>
                    <a:cubicBezTo>
                      <a:pt x="0" y="1889"/>
                      <a:pt x="1202" y="687"/>
                      <a:pt x="1717" y="687"/>
                    </a:cubicBezTo>
                    <a:lnTo>
                      <a:pt x="1717" y="687"/>
                    </a:lnTo>
                    <a:cubicBezTo>
                      <a:pt x="2404" y="172"/>
                      <a:pt x="3263" y="0"/>
                      <a:pt x="3606" y="0"/>
                    </a:cubicBezTo>
                    <a:lnTo>
                      <a:pt x="3606" y="0"/>
                    </a:lnTo>
                    <a:cubicBezTo>
                      <a:pt x="5495" y="0"/>
                      <a:pt x="6869" y="1374"/>
                      <a:pt x="7040" y="3263"/>
                    </a:cubicBezTo>
                    <a:lnTo>
                      <a:pt x="7040" y="3263"/>
                    </a:lnTo>
                    <a:cubicBezTo>
                      <a:pt x="7040" y="4808"/>
                      <a:pt x="5667" y="6182"/>
                      <a:pt x="4293" y="6525"/>
                    </a:cubicBezTo>
                    <a:lnTo>
                      <a:pt x="4293" y="6525"/>
                    </a:lnTo>
                    <a:lnTo>
                      <a:pt x="3778" y="4808"/>
                    </a:lnTo>
                    <a:cubicBezTo>
                      <a:pt x="3606" y="4808"/>
                      <a:pt x="3606" y="4808"/>
                      <a:pt x="3606" y="4808"/>
                    </a:cubicBezTo>
                    <a:lnTo>
                      <a:pt x="3606" y="4808"/>
                    </a:lnTo>
                    <a:cubicBezTo>
                      <a:pt x="3606" y="4808"/>
                      <a:pt x="3606" y="4808"/>
                      <a:pt x="3606" y="4808"/>
                    </a:cubicBezTo>
                    <a:lnTo>
                      <a:pt x="3606" y="4808"/>
                    </a:lnTo>
                    <a:lnTo>
                      <a:pt x="3434" y="6525"/>
                    </a:lnTo>
                    <a:lnTo>
                      <a:pt x="3263" y="6525"/>
                    </a:lnTo>
                    <a:cubicBezTo>
                      <a:pt x="1717" y="6697"/>
                      <a:pt x="0" y="5152"/>
                      <a:pt x="0" y="3606"/>
                    </a:cubicBezTo>
                    <a:lnTo>
                      <a:pt x="0" y="3606"/>
                    </a:lnTo>
                    <a:close/>
                    <a:moveTo>
                      <a:pt x="4808" y="3606"/>
                    </a:moveTo>
                    <a:lnTo>
                      <a:pt x="3949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2" name="图形 7">
              <a:extLst>
                <a:ext uri="{FF2B5EF4-FFF2-40B4-BE49-F238E27FC236}">
                  <a16:creationId xmlns:a16="http://schemas.microsoft.com/office/drawing/2014/main" xmlns="" id="{01D34868-7C2F-4F9A-B381-512E1400350B}"/>
                </a:ext>
              </a:extLst>
            </p:cNvPr>
            <p:cNvGrpSpPr/>
            <p:nvPr/>
          </p:nvGrpSpPr>
          <p:grpSpPr>
            <a:xfrm>
              <a:off x="3913336" y="3412908"/>
              <a:ext cx="7040" cy="6525"/>
              <a:chOff x="3913336" y="3412908"/>
              <a:chExt cx="7040" cy="6525"/>
            </a:xfrm>
            <a:solidFill>
              <a:srgbClr val="8B0000"/>
            </a:solidFill>
          </p:grpSpPr>
          <p:sp>
            <p:nvSpPr>
              <p:cNvPr id="1281" name="任意多边形: 形状 1280">
                <a:extLst>
                  <a:ext uri="{FF2B5EF4-FFF2-40B4-BE49-F238E27FC236}">
                    <a16:creationId xmlns:a16="http://schemas.microsoft.com/office/drawing/2014/main" xmlns="" id="{918F9EF2-A1D7-415A-B31B-E59FBEE7F6E2}"/>
                  </a:ext>
                </a:extLst>
              </p:cNvPr>
              <p:cNvSpPr/>
              <p:nvPr/>
            </p:nvSpPr>
            <p:spPr>
              <a:xfrm>
                <a:off x="3915780" y="3415267"/>
                <a:ext cx="2227" cy="1857"/>
              </a:xfrm>
              <a:custGeom>
                <a:avLst/>
                <a:gdLst>
                  <a:gd name="connsiteX0" fmla="*/ 1334 w 2227"/>
                  <a:gd name="connsiteY0" fmla="*/ 1762 h 1857"/>
                  <a:gd name="connsiteX1" fmla="*/ 991 w 2227"/>
                  <a:gd name="connsiteY1" fmla="*/ 45 h 1857"/>
                  <a:gd name="connsiteX2" fmla="*/ 1334 w 2227"/>
                  <a:gd name="connsiteY2" fmla="*/ 1762 h 1857"/>
                  <a:gd name="connsiteX3" fmla="*/ 1334 w 2227"/>
                  <a:gd name="connsiteY3" fmla="*/ 1762 h 1857"/>
                  <a:gd name="connsiteX4" fmla="*/ 1334 w 2227"/>
                  <a:gd name="connsiteY4" fmla="*/ 1762 h 1857"/>
                  <a:gd name="connsiteX5" fmla="*/ 1334 w 2227"/>
                  <a:gd name="connsiteY5" fmla="*/ 1762 h 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7" h="1857">
                    <a:moveTo>
                      <a:pt x="1334" y="1762"/>
                    </a:moveTo>
                    <a:cubicBezTo>
                      <a:pt x="2880" y="1419"/>
                      <a:pt x="2193" y="-298"/>
                      <a:pt x="991" y="45"/>
                    </a:cubicBezTo>
                    <a:cubicBezTo>
                      <a:pt x="-383" y="560"/>
                      <a:pt x="-383" y="2278"/>
                      <a:pt x="1334" y="1762"/>
                    </a:cubicBezTo>
                    <a:lnTo>
                      <a:pt x="1334" y="1762"/>
                    </a:lnTo>
                    <a:lnTo>
                      <a:pt x="1334" y="1762"/>
                    </a:lnTo>
                    <a:lnTo>
                      <a:pt x="1334" y="176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xmlns="" id="{4AC08FC8-C5D3-4F60-BA17-F46114F9303B}"/>
                  </a:ext>
                </a:extLst>
              </p:cNvPr>
              <p:cNvSpPr/>
              <p:nvPr/>
            </p:nvSpPr>
            <p:spPr>
              <a:xfrm>
                <a:off x="3913336" y="3412908"/>
                <a:ext cx="7040" cy="6525"/>
              </a:xfrm>
              <a:custGeom>
                <a:avLst/>
                <a:gdLst>
                  <a:gd name="connsiteX0" fmla="*/ 0 w 7040"/>
                  <a:gd name="connsiteY0" fmla="*/ 3606 h 6525"/>
                  <a:gd name="connsiteX1" fmla="*/ 1545 w 7040"/>
                  <a:gd name="connsiteY1" fmla="*/ 859 h 6525"/>
                  <a:gd name="connsiteX2" fmla="*/ 1545 w 7040"/>
                  <a:gd name="connsiteY2" fmla="*/ 859 h 6525"/>
                  <a:gd name="connsiteX3" fmla="*/ 3606 w 7040"/>
                  <a:gd name="connsiteY3" fmla="*/ 0 h 6525"/>
                  <a:gd name="connsiteX4" fmla="*/ 3606 w 7040"/>
                  <a:gd name="connsiteY4" fmla="*/ 0 h 6525"/>
                  <a:gd name="connsiteX5" fmla="*/ 7040 w 7040"/>
                  <a:gd name="connsiteY5" fmla="*/ 3263 h 6525"/>
                  <a:gd name="connsiteX6" fmla="*/ 7040 w 7040"/>
                  <a:gd name="connsiteY6" fmla="*/ 3263 h 6525"/>
                  <a:gd name="connsiteX7" fmla="*/ 4293 w 7040"/>
                  <a:gd name="connsiteY7" fmla="*/ 6525 h 6525"/>
                  <a:gd name="connsiteX8" fmla="*/ 4293 w 7040"/>
                  <a:gd name="connsiteY8" fmla="*/ 6525 h 6525"/>
                  <a:gd name="connsiteX9" fmla="*/ 3949 w 7040"/>
                  <a:gd name="connsiteY9" fmla="*/ 4808 h 6525"/>
                  <a:gd name="connsiteX10" fmla="*/ 3778 w 7040"/>
                  <a:gd name="connsiteY10" fmla="*/ 4808 h 6525"/>
                  <a:gd name="connsiteX11" fmla="*/ 3778 w 7040"/>
                  <a:gd name="connsiteY11" fmla="*/ 4808 h 6525"/>
                  <a:gd name="connsiteX12" fmla="*/ 3778 w 7040"/>
                  <a:gd name="connsiteY12" fmla="*/ 4808 h 6525"/>
                  <a:gd name="connsiteX13" fmla="*/ 3778 w 7040"/>
                  <a:gd name="connsiteY13" fmla="*/ 4808 h 6525"/>
                  <a:gd name="connsiteX14" fmla="*/ 3606 w 7040"/>
                  <a:gd name="connsiteY14" fmla="*/ 6525 h 6525"/>
                  <a:gd name="connsiteX15" fmla="*/ 3434 w 7040"/>
                  <a:gd name="connsiteY15" fmla="*/ 6525 h 6525"/>
                  <a:gd name="connsiteX16" fmla="*/ 0 w 7040"/>
                  <a:gd name="connsiteY16" fmla="*/ 3606 h 6525"/>
                  <a:gd name="connsiteX17" fmla="*/ 0 w 7040"/>
                  <a:gd name="connsiteY17" fmla="*/ 3606 h 6525"/>
                  <a:gd name="connsiteX18" fmla="*/ 4808 w 7040"/>
                  <a:gd name="connsiteY18" fmla="*/ 3606 h 6525"/>
                  <a:gd name="connsiteX19" fmla="*/ 4293 w 7040"/>
                  <a:gd name="connsiteY19" fmla="*/ 3606 h 6525"/>
                  <a:gd name="connsiteX20" fmla="*/ 4293 w 7040"/>
                  <a:gd name="connsiteY20" fmla="*/ 3606 h 6525"/>
                  <a:gd name="connsiteX21" fmla="*/ 4808 w 7040"/>
                  <a:gd name="connsiteY21" fmla="*/ 3606 h 6525"/>
                  <a:gd name="connsiteX22" fmla="*/ 4808 w 7040"/>
                  <a:gd name="connsiteY22" fmla="*/ 3606 h 6525"/>
                  <a:gd name="connsiteX23" fmla="*/ 3263 w 7040"/>
                  <a:gd name="connsiteY23" fmla="*/ 2232 h 6525"/>
                  <a:gd name="connsiteX24" fmla="*/ 3091 w 7040"/>
                  <a:gd name="connsiteY24" fmla="*/ 1717 h 6525"/>
                  <a:gd name="connsiteX25" fmla="*/ 3263 w 7040"/>
                  <a:gd name="connsiteY25" fmla="*/ 2232 h 6525"/>
                  <a:gd name="connsiteX26" fmla="*/ 3263 w 7040"/>
                  <a:gd name="connsiteY26" fmla="*/ 2232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040" h="6525">
                    <a:moveTo>
                      <a:pt x="0" y="3606"/>
                    </a:moveTo>
                    <a:cubicBezTo>
                      <a:pt x="0" y="1889"/>
                      <a:pt x="1030" y="859"/>
                      <a:pt x="1545" y="859"/>
                    </a:cubicBezTo>
                    <a:lnTo>
                      <a:pt x="1545" y="859"/>
                    </a:lnTo>
                    <a:cubicBezTo>
                      <a:pt x="2232" y="172"/>
                      <a:pt x="3263" y="0"/>
                      <a:pt x="3606" y="0"/>
                    </a:cubicBezTo>
                    <a:lnTo>
                      <a:pt x="3606" y="0"/>
                    </a:lnTo>
                    <a:cubicBezTo>
                      <a:pt x="5495" y="0"/>
                      <a:pt x="6869" y="1374"/>
                      <a:pt x="7040" y="3263"/>
                    </a:cubicBezTo>
                    <a:lnTo>
                      <a:pt x="7040" y="3263"/>
                    </a:lnTo>
                    <a:cubicBezTo>
                      <a:pt x="7040" y="4808"/>
                      <a:pt x="5667" y="6353"/>
                      <a:pt x="4293" y="6525"/>
                    </a:cubicBezTo>
                    <a:lnTo>
                      <a:pt x="4293" y="6525"/>
                    </a:lnTo>
                    <a:lnTo>
                      <a:pt x="3949" y="4808"/>
                    </a:lnTo>
                    <a:cubicBezTo>
                      <a:pt x="3778" y="4808"/>
                      <a:pt x="3778" y="4808"/>
                      <a:pt x="3778" y="4808"/>
                    </a:cubicBezTo>
                    <a:lnTo>
                      <a:pt x="3778" y="4808"/>
                    </a:lnTo>
                    <a:cubicBezTo>
                      <a:pt x="3778" y="4808"/>
                      <a:pt x="3778" y="4808"/>
                      <a:pt x="3778" y="4808"/>
                    </a:cubicBezTo>
                    <a:lnTo>
                      <a:pt x="3778" y="4808"/>
                    </a:lnTo>
                    <a:lnTo>
                      <a:pt x="3606" y="6525"/>
                    </a:lnTo>
                    <a:lnTo>
                      <a:pt x="3434" y="6525"/>
                    </a:lnTo>
                    <a:cubicBezTo>
                      <a:pt x="1717" y="6525"/>
                      <a:pt x="0" y="4980"/>
                      <a:pt x="0" y="3606"/>
                    </a:cubicBezTo>
                    <a:lnTo>
                      <a:pt x="0" y="3606"/>
                    </a:lnTo>
                    <a:close/>
                    <a:moveTo>
                      <a:pt x="4808" y="3606"/>
                    </a:moveTo>
                    <a:lnTo>
                      <a:pt x="4293" y="3606"/>
                    </a:lnTo>
                    <a:lnTo>
                      <a:pt x="4293" y="3606"/>
                    </a:lnTo>
                    <a:lnTo>
                      <a:pt x="4808" y="3606"/>
                    </a:lnTo>
                    <a:lnTo>
                      <a:pt x="4808" y="3606"/>
                    </a:lnTo>
                    <a:close/>
                    <a:moveTo>
                      <a:pt x="3263" y="2232"/>
                    </a:moveTo>
                    <a:lnTo>
                      <a:pt x="3091" y="1717"/>
                    </a:lnTo>
                    <a:lnTo>
                      <a:pt x="3263" y="2232"/>
                    </a:lnTo>
                    <a:lnTo>
                      <a:pt x="3263" y="223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3" name="图形 7">
              <a:extLst>
                <a:ext uri="{FF2B5EF4-FFF2-40B4-BE49-F238E27FC236}">
                  <a16:creationId xmlns:a16="http://schemas.microsoft.com/office/drawing/2014/main" xmlns="" id="{2C55927C-6492-4223-8675-CAE285C4D31A}"/>
                </a:ext>
              </a:extLst>
            </p:cNvPr>
            <p:cNvGrpSpPr/>
            <p:nvPr/>
          </p:nvGrpSpPr>
          <p:grpSpPr>
            <a:xfrm>
              <a:off x="4111497" y="3018133"/>
              <a:ext cx="6181" cy="7727"/>
              <a:chOff x="4111497" y="3018133"/>
              <a:chExt cx="6181" cy="7727"/>
            </a:xfrm>
            <a:solidFill>
              <a:srgbClr val="8B0000"/>
            </a:solidFill>
          </p:grpSpPr>
          <p:sp>
            <p:nvSpPr>
              <p:cNvPr id="1279" name="任意多边形: 形状 1278">
                <a:extLst>
                  <a:ext uri="{FF2B5EF4-FFF2-40B4-BE49-F238E27FC236}">
                    <a16:creationId xmlns:a16="http://schemas.microsoft.com/office/drawing/2014/main" xmlns="" id="{BD5AD627-16EA-4C00-8BE7-D8ACB0892A27}"/>
                  </a:ext>
                </a:extLst>
              </p:cNvPr>
              <p:cNvSpPr/>
              <p:nvPr/>
            </p:nvSpPr>
            <p:spPr>
              <a:xfrm>
                <a:off x="4114060" y="3020731"/>
                <a:ext cx="1466" cy="2932"/>
              </a:xfrm>
              <a:custGeom>
                <a:avLst/>
                <a:gdLst>
                  <a:gd name="connsiteX0" fmla="*/ 356 w 1466"/>
                  <a:gd name="connsiteY0" fmla="*/ 150 h 2932"/>
                  <a:gd name="connsiteX1" fmla="*/ 1214 w 1466"/>
                  <a:gd name="connsiteY1" fmla="*/ 2897 h 2932"/>
                  <a:gd name="connsiteX2" fmla="*/ 356 w 1466"/>
                  <a:gd name="connsiteY2" fmla="*/ 150 h 2932"/>
                  <a:gd name="connsiteX3" fmla="*/ 356 w 1466"/>
                  <a:gd name="connsiteY3" fmla="*/ 150 h 2932"/>
                  <a:gd name="connsiteX4" fmla="*/ 356 w 1466"/>
                  <a:gd name="connsiteY4" fmla="*/ 150 h 2932"/>
                  <a:gd name="connsiteX5" fmla="*/ 356 w 1466"/>
                  <a:gd name="connsiteY5" fmla="*/ 150 h 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" h="2932">
                    <a:moveTo>
                      <a:pt x="356" y="150"/>
                    </a:moveTo>
                    <a:cubicBezTo>
                      <a:pt x="-503" y="1008"/>
                      <a:pt x="356" y="3241"/>
                      <a:pt x="1214" y="2897"/>
                    </a:cubicBezTo>
                    <a:cubicBezTo>
                      <a:pt x="1901" y="2382"/>
                      <a:pt x="1043" y="-709"/>
                      <a:pt x="356" y="150"/>
                    </a:cubicBezTo>
                    <a:lnTo>
                      <a:pt x="356" y="150"/>
                    </a:lnTo>
                    <a:lnTo>
                      <a:pt x="356" y="150"/>
                    </a:lnTo>
                    <a:lnTo>
                      <a:pt x="356" y="150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0" name="任意多边形: 形状 1279">
                <a:extLst>
                  <a:ext uri="{FF2B5EF4-FFF2-40B4-BE49-F238E27FC236}">
                    <a16:creationId xmlns:a16="http://schemas.microsoft.com/office/drawing/2014/main" xmlns="" id="{C62B06DD-1C3E-4AFC-BA31-EF619AE64400}"/>
                  </a:ext>
                </a:extLst>
              </p:cNvPr>
              <p:cNvSpPr/>
              <p:nvPr/>
            </p:nvSpPr>
            <p:spPr>
              <a:xfrm>
                <a:off x="4111497" y="3018133"/>
                <a:ext cx="6181" cy="7727"/>
              </a:xfrm>
              <a:custGeom>
                <a:avLst/>
                <a:gdLst>
                  <a:gd name="connsiteX0" fmla="*/ 0 w 6181"/>
                  <a:gd name="connsiteY0" fmla="*/ 3606 h 7727"/>
                  <a:gd name="connsiteX1" fmla="*/ 687 w 6181"/>
                  <a:gd name="connsiteY1" fmla="*/ 1374 h 7727"/>
                  <a:gd name="connsiteX2" fmla="*/ 687 w 6181"/>
                  <a:gd name="connsiteY2" fmla="*/ 1374 h 7727"/>
                  <a:gd name="connsiteX3" fmla="*/ 2919 w 6181"/>
                  <a:gd name="connsiteY3" fmla="*/ 0 h 7727"/>
                  <a:gd name="connsiteX4" fmla="*/ 2919 w 6181"/>
                  <a:gd name="connsiteY4" fmla="*/ 0 h 7727"/>
                  <a:gd name="connsiteX5" fmla="*/ 6182 w 6181"/>
                  <a:gd name="connsiteY5" fmla="*/ 4465 h 7727"/>
                  <a:gd name="connsiteX6" fmla="*/ 6182 w 6181"/>
                  <a:gd name="connsiteY6" fmla="*/ 4465 h 7727"/>
                  <a:gd name="connsiteX7" fmla="*/ 3778 w 6181"/>
                  <a:gd name="connsiteY7" fmla="*/ 7727 h 7727"/>
                  <a:gd name="connsiteX8" fmla="*/ 3778 w 6181"/>
                  <a:gd name="connsiteY8" fmla="*/ 7727 h 7727"/>
                  <a:gd name="connsiteX9" fmla="*/ 3263 w 6181"/>
                  <a:gd name="connsiteY9" fmla="*/ 7727 h 7727"/>
                  <a:gd name="connsiteX10" fmla="*/ 3263 w 6181"/>
                  <a:gd name="connsiteY10" fmla="*/ 7727 h 7727"/>
                  <a:gd name="connsiteX11" fmla="*/ 0 w 6181"/>
                  <a:gd name="connsiteY11" fmla="*/ 3606 h 7727"/>
                  <a:gd name="connsiteX12" fmla="*/ 0 w 6181"/>
                  <a:gd name="connsiteY12" fmla="*/ 3606 h 7727"/>
                  <a:gd name="connsiteX13" fmla="*/ 3091 w 6181"/>
                  <a:gd name="connsiteY13" fmla="*/ 4980 h 7727"/>
                  <a:gd name="connsiteX14" fmla="*/ 3091 w 6181"/>
                  <a:gd name="connsiteY14" fmla="*/ 4636 h 7727"/>
                  <a:gd name="connsiteX15" fmla="*/ 3091 w 6181"/>
                  <a:gd name="connsiteY15" fmla="*/ 4636 h 7727"/>
                  <a:gd name="connsiteX16" fmla="*/ 3091 w 6181"/>
                  <a:gd name="connsiteY16" fmla="*/ 4980 h 7727"/>
                  <a:gd name="connsiteX17" fmla="*/ 3091 w 6181"/>
                  <a:gd name="connsiteY17" fmla="*/ 4980 h 7727"/>
                  <a:gd name="connsiteX18" fmla="*/ 3091 w 6181"/>
                  <a:gd name="connsiteY18" fmla="*/ 4293 h 7727"/>
                  <a:gd name="connsiteX19" fmla="*/ 3091 w 6181"/>
                  <a:gd name="connsiteY19" fmla="*/ 3434 h 7727"/>
                  <a:gd name="connsiteX20" fmla="*/ 3091 w 6181"/>
                  <a:gd name="connsiteY20" fmla="*/ 3434 h 7727"/>
                  <a:gd name="connsiteX21" fmla="*/ 3091 w 6181"/>
                  <a:gd name="connsiteY21" fmla="*/ 4293 h 7727"/>
                  <a:gd name="connsiteX22" fmla="*/ 3091 w 6181"/>
                  <a:gd name="connsiteY22" fmla="*/ 4293 h 7727"/>
                  <a:gd name="connsiteX23" fmla="*/ 3091 w 6181"/>
                  <a:gd name="connsiteY23" fmla="*/ 4293 h 7727"/>
                  <a:gd name="connsiteX24" fmla="*/ 2576 w 6181"/>
                  <a:gd name="connsiteY24" fmla="*/ 3606 h 7727"/>
                  <a:gd name="connsiteX25" fmla="*/ 2919 w 6181"/>
                  <a:gd name="connsiteY25" fmla="*/ 3434 h 7727"/>
                  <a:gd name="connsiteX26" fmla="*/ 2404 w 6181"/>
                  <a:gd name="connsiteY26" fmla="*/ 3263 h 7727"/>
                  <a:gd name="connsiteX27" fmla="*/ 2576 w 6181"/>
                  <a:gd name="connsiteY27" fmla="*/ 3606 h 7727"/>
                  <a:gd name="connsiteX28" fmla="*/ 2576 w 6181"/>
                  <a:gd name="connsiteY28" fmla="*/ 3606 h 7727"/>
                  <a:gd name="connsiteX29" fmla="*/ 3091 w 6181"/>
                  <a:gd name="connsiteY29" fmla="*/ 2919 h 7727"/>
                  <a:gd name="connsiteX30" fmla="*/ 3091 w 6181"/>
                  <a:gd name="connsiteY30" fmla="*/ 2919 h 7727"/>
                  <a:gd name="connsiteX31" fmla="*/ 2919 w 6181"/>
                  <a:gd name="connsiteY31" fmla="*/ 2748 h 7727"/>
                  <a:gd name="connsiteX32" fmla="*/ 3091 w 6181"/>
                  <a:gd name="connsiteY32" fmla="*/ 2919 h 7727"/>
                  <a:gd name="connsiteX33" fmla="*/ 3091 w 6181"/>
                  <a:gd name="connsiteY33" fmla="*/ 2919 h 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181" h="7727">
                    <a:moveTo>
                      <a:pt x="0" y="3606"/>
                    </a:moveTo>
                    <a:cubicBezTo>
                      <a:pt x="0" y="2919"/>
                      <a:pt x="172" y="2061"/>
                      <a:pt x="687" y="1374"/>
                    </a:cubicBezTo>
                    <a:lnTo>
                      <a:pt x="687" y="1374"/>
                    </a:lnTo>
                    <a:cubicBezTo>
                      <a:pt x="1202" y="515"/>
                      <a:pt x="2232" y="0"/>
                      <a:pt x="2919" y="0"/>
                    </a:cubicBezTo>
                    <a:lnTo>
                      <a:pt x="2919" y="0"/>
                    </a:lnTo>
                    <a:cubicBezTo>
                      <a:pt x="7040" y="1374"/>
                      <a:pt x="5667" y="2919"/>
                      <a:pt x="6182" y="4465"/>
                    </a:cubicBezTo>
                    <a:lnTo>
                      <a:pt x="6182" y="4465"/>
                    </a:lnTo>
                    <a:cubicBezTo>
                      <a:pt x="6010" y="5152"/>
                      <a:pt x="6354" y="6182"/>
                      <a:pt x="3778" y="7727"/>
                    </a:cubicBezTo>
                    <a:lnTo>
                      <a:pt x="3778" y="7727"/>
                    </a:lnTo>
                    <a:cubicBezTo>
                      <a:pt x="3778" y="7727"/>
                      <a:pt x="3606" y="7727"/>
                      <a:pt x="3263" y="7727"/>
                    </a:cubicBezTo>
                    <a:lnTo>
                      <a:pt x="3263" y="7727"/>
                    </a:lnTo>
                    <a:cubicBezTo>
                      <a:pt x="-172" y="6869"/>
                      <a:pt x="515" y="5152"/>
                      <a:pt x="0" y="3606"/>
                    </a:cubicBezTo>
                    <a:lnTo>
                      <a:pt x="0" y="3606"/>
                    </a:lnTo>
                    <a:close/>
                    <a:moveTo>
                      <a:pt x="3091" y="4980"/>
                    </a:moveTo>
                    <a:lnTo>
                      <a:pt x="3091" y="4636"/>
                    </a:lnTo>
                    <a:lnTo>
                      <a:pt x="3091" y="4636"/>
                    </a:lnTo>
                    <a:lnTo>
                      <a:pt x="3091" y="4980"/>
                    </a:lnTo>
                    <a:lnTo>
                      <a:pt x="3091" y="4980"/>
                    </a:lnTo>
                    <a:close/>
                    <a:moveTo>
                      <a:pt x="3091" y="4293"/>
                    </a:moveTo>
                    <a:lnTo>
                      <a:pt x="3091" y="3434"/>
                    </a:lnTo>
                    <a:lnTo>
                      <a:pt x="3091" y="3434"/>
                    </a:lnTo>
                    <a:lnTo>
                      <a:pt x="3091" y="4293"/>
                    </a:lnTo>
                    <a:lnTo>
                      <a:pt x="3091" y="4293"/>
                    </a:lnTo>
                    <a:lnTo>
                      <a:pt x="3091" y="4293"/>
                    </a:lnTo>
                    <a:close/>
                    <a:moveTo>
                      <a:pt x="2576" y="3606"/>
                    </a:moveTo>
                    <a:lnTo>
                      <a:pt x="2919" y="3434"/>
                    </a:lnTo>
                    <a:lnTo>
                      <a:pt x="2404" y="3263"/>
                    </a:lnTo>
                    <a:lnTo>
                      <a:pt x="2576" y="3606"/>
                    </a:lnTo>
                    <a:lnTo>
                      <a:pt x="2576" y="3606"/>
                    </a:lnTo>
                    <a:close/>
                    <a:moveTo>
                      <a:pt x="3091" y="2919"/>
                    </a:moveTo>
                    <a:lnTo>
                      <a:pt x="3091" y="2919"/>
                    </a:lnTo>
                    <a:lnTo>
                      <a:pt x="2919" y="2748"/>
                    </a:lnTo>
                    <a:lnTo>
                      <a:pt x="3091" y="2919"/>
                    </a:lnTo>
                    <a:lnTo>
                      <a:pt x="3091" y="2919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4" name="图形 7">
              <a:extLst>
                <a:ext uri="{FF2B5EF4-FFF2-40B4-BE49-F238E27FC236}">
                  <a16:creationId xmlns:a16="http://schemas.microsoft.com/office/drawing/2014/main" xmlns="" id="{85E74167-6A7B-418C-990E-B2ADB3233F5F}"/>
                </a:ext>
              </a:extLst>
            </p:cNvPr>
            <p:cNvGrpSpPr/>
            <p:nvPr/>
          </p:nvGrpSpPr>
          <p:grpSpPr>
            <a:xfrm>
              <a:off x="4114244" y="3020366"/>
              <a:ext cx="9272" cy="6525"/>
              <a:chOff x="4114244" y="3020366"/>
              <a:chExt cx="9272" cy="6525"/>
            </a:xfrm>
            <a:solidFill>
              <a:srgbClr val="8B0000"/>
            </a:solidFill>
          </p:grpSpPr>
          <p:sp>
            <p:nvSpPr>
              <p:cNvPr id="1277" name="任意多边形: 形状 1276">
                <a:extLst>
                  <a:ext uri="{FF2B5EF4-FFF2-40B4-BE49-F238E27FC236}">
                    <a16:creationId xmlns:a16="http://schemas.microsoft.com/office/drawing/2014/main" xmlns="" id="{0C8D67F5-9B60-4926-979E-8F5B07621116}"/>
                  </a:ext>
                </a:extLst>
              </p:cNvPr>
              <p:cNvSpPr/>
              <p:nvPr/>
            </p:nvSpPr>
            <p:spPr>
              <a:xfrm>
                <a:off x="4118193" y="3022712"/>
                <a:ext cx="2879" cy="1831"/>
              </a:xfrm>
              <a:custGeom>
                <a:avLst/>
                <a:gdLst>
                  <a:gd name="connsiteX0" fmla="*/ 0 w 2879"/>
                  <a:gd name="connsiteY0" fmla="*/ 916 h 1831"/>
                  <a:gd name="connsiteX1" fmla="*/ 2748 w 2879"/>
                  <a:gd name="connsiteY1" fmla="*/ 916 h 1831"/>
                  <a:gd name="connsiteX2" fmla="*/ 0 w 2879"/>
                  <a:gd name="connsiteY2" fmla="*/ 916 h 1831"/>
                  <a:gd name="connsiteX3" fmla="*/ 0 w 2879"/>
                  <a:gd name="connsiteY3" fmla="*/ 916 h 1831"/>
                  <a:gd name="connsiteX4" fmla="*/ 0 w 2879"/>
                  <a:gd name="connsiteY4" fmla="*/ 916 h 1831"/>
                  <a:gd name="connsiteX5" fmla="*/ 0 w 2879"/>
                  <a:gd name="connsiteY5" fmla="*/ 916 h 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9" h="1831">
                    <a:moveTo>
                      <a:pt x="0" y="916"/>
                    </a:moveTo>
                    <a:cubicBezTo>
                      <a:pt x="0" y="916"/>
                      <a:pt x="1889" y="2976"/>
                      <a:pt x="2748" y="916"/>
                    </a:cubicBezTo>
                    <a:cubicBezTo>
                      <a:pt x="3606" y="-1145"/>
                      <a:pt x="0" y="916"/>
                      <a:pt x="0" y="916"/>
                    </a:cubicBezTo>
                    <a:lnTo>
                      <a:pt x="0" y="916"/>
                    </a:lnTo>
                    <a:lnTo>
                      <a:pt x="0" y="916"/>
                    </a:lnTo>
                    <a:lnTo>
                      <a:pt x="0" y="916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8" name="任意多边形: 形状 1277">
                <a:extLst>
                  <a:ext uri="{FF2B5EF4-FFF2-40B4-BE49-F238E27FC236}">
                    <a16:creationId xmlns:a16="http://schemas.microsoft.com/office/drawing/2014/main" xmlns="" id="{A49D10C7-B978-46E2-94A3-8D850D4F4264}"/>
                  </a:ext>
                </a:extLst>
              </p:cNvPr>
              <p:cNvSpPr/>
              <p:nvPr/>
            </p:nvSpPr>
            <p:spPr>
              <a:xfrm>
                <a:off x="4114244" y="3020366"/>
                <a:ext cx="9272" cy="6525"/>
              </a:xfrm>
              <a:custGeom>
                <a:avLst/>
                <a:gdLst>
                  <a:gd name="connsiteX0" fmla="*/ 5667 w 9272"/>
                  <a:gd name="connsiteY0" fmla="*/ 6525 h 6525"/>
                  <a:gd name="connsiteX1" fmla="*/ 2232 w 9272"/>
                  <a:gd name="connsiteY1" fmla="*/ 4980 h 6525"/>
                  <a:gd name="connsiteX2" fmla="*/ 2232 w 9272"/>
                  <a:gd name="connsiteY2" fmla="*/ 4980 h 6525"/>
                  <a:gd name="connsiteX3" fmla="*/ 0 w 9272"/>
                  <a:gd name="connsiteY3" fmla="*/ 2748 h 6525"/>
                  <a:gd name="connsiteX4" fmla="*/ 2748 w 9272"/>
                  <a:gd name="connsiteY4" fmla="*/ 1202 h 6525"/>
                  <a:gd name="connsiteX5" fmla="*/ 6353 w 9272"/>
                  <a:gd name="connsiteY5" fmla="*/ 0 h 6525"/>
                  <a:gd name="connsiteX6" fmla="*/ 6353 w 9272"/>
                  <a:gd name="connsiteY6" fmla="*/ 0 h 6525"/>
                  <a:gd name="connsiteX7" fmla="*/ 9273 w 9272"/>
                  <a:gd name="connsiteY7" fmla="*/ 2919 h 6525"/>
                  <a:gd name="connsiteX8" fmla="*/ 9273 w 9272"/>
                  <a:gd name="connsiteY8" fmla="*/ 2919 h 6525"/>
                  <a:gd name="connsiteX9" fmla="*/ 8929 w 9272"/>
                  <a:gd name="connsiteY9" fmla="*/ 4465 h 6525"/>
                  <a:gd name="connsiteX10" fmla="*/ 8929 w 9272"/>
                  <a:gd name="connsiteY10" fmla="*/ 4465 h 6525"/>
                  <a:gd name="connsiteX11" fmla="*/ 5667 w 9272"/>
                  <a:gd name="connsiteY11" fmla="*/ 6525 h 6525"/>
                  <a:gd name="connsiteX12" fmla="*/ 5667 w 9272"/>
                  <a:gd name="connsiteY12" fmla="*/ 6525 h 6525"/>
                  <a:gd name="connsiteX13" fmla="*/ 5667 w 9272"/>
                  <a:gd name="connsiteY13" fmla="*/ 6525 h 6525"/>
                  <a:gd name="connsiteX14" fmla="*/ 5667 w 9272"/>
                  <a:gd name="connsiteY14" fmla="*/ 6525 h 6525"/>
                  <a:gd name="connsiteX15" fmla="*/ 4808 w 9272"/>
                  <a:gd name="connsiteY15" fmla="*/ 2404 h 6525"/>
                  <a:gd name="connsiteX16" fmla="*/ 4808 w 9272"/>
                  <a:gd name="connsiteY16" fmla="*/ 2404 h 6525"/>
                  <a:gd name="connsiteX17" fmla="*/ 4465 w 9272"/>
                  <a:gd name="connsiteY17" fmla="*/ 2232 h 6525"/>
                  <a:gd name="connsiteX18" fmla="*/ 4808 w 9272"/>
                  <a:gd name="connsiteY18" fmla="*/ 2404 h 6525"/>
                  <a:gd name="connsiteX19" fmla="*/ 4808 w 9272"/>
                  <a:gd name="connsiteY19" fmla="*/ 2404 h 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72" h="6525">
                    <a:moveTo>
                      <a:pt x="5667" y="6525"/>
                    </a:moveTo>
                    <a:cubicBezTo>
                      <a:pt x="3263" y="6354"/>
                      <a:pt x="2576" y="4980"/>
                      <a:pt x="2232" y="4980"/>
                    </a:cubicBezTo>
                    <a:lnTo>
                      <a:pt x="2232" y="4980"/>
                    </a:lnTo>
                    <a:lnTo>
                      <a:pt x="0" y="2748"/>
                    </a:lnTo>
                    <a:lnTo>
                      <a:pt x="2748" y="1202"/>
                    </a:lnTo>
                    <a:cubicBezTo>
                      <a:pt x="2919" y="1202"/>
                      <a:pt x="4121" y="172"/>
                      <a:pt x="6353" y="0"/>
                    </a:cubicBezTo>
                    <a:lnTo>
                      <a:pt x="6353" y="0"/>
                    </a:lnTo>
                    <a:cubicBezTo>
                      <a:pt x="7040" y="0"/>
                      <a:pt x="9273" y="1030"/>
                      <a:pt x="9273" y="2919"/>
                    </a:cubicBezTo>
                    <a:lnTo>
                      <a:pt x="9273" y="2919"/>
                    </a:lnTo>
                    <a:cubicBezTo>
                      <a:pt x="9273" y="3434"/>
                      <a:pt x="9101" y="3778"/>
                      <a:pt x="8929" y="4465"/>
                    </a:cubicBezTo>
                    <a:lnTo>
                      <a:pt x="8929" y="4465"/>
                    </a:lnTo>
                    <a:cubicBezTo>
                      <a:pt x="8586" y="5323"/>
                      <a:pt x="7212" y="6525"/>
                      <a:pt x="5667" y="6525"/>
                    </a:cubicBezTo>
                    <a:lnTo>
                      <a:pt x="5667" y="6525"/>
                    </a:lnTo>
                    <a:cubicBezTo>
                      <a:pt x="5838" y="6525"/>
                      <a:pt x="5667" y="6525"/>
                      <a:pt x="5667" y="6525"/>
                    </a:cubicBezTo>
                    <a:lnTo>
                      <a:pt x="5667" y="6525"/>
                    </a:lnTo>
                    <a:close/>
                    <a:moveTo>
                      <a:pt x="4808" y="2404"/>
                    </a:moveTo>
                    <a:lnTo>
                      <a:pt x="4808" y="2404"/>
                    </a:lnTo>
                    <a:lnTo>
                      <a:pt x="4465" y="2232"/>
                    </a:lnTo>
                    <a:lnTo>
                      <a:pt x="4808" y="2404"/>
                    </a:lnTo>
                    <a:lnTo>
                      <a:pt x="4808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5" name="图形 7">
              <a:extLst>
                <a:ext uri="{FF2B5EF4-FFF2-40B4-BE49-F238E27FC236}">
                  <a16:creationId xmlns:a16="http://schemas.microsoft.com/office/drawing/2014/main" xmlns="" id="{BBC09623-C94B-45C4-A28D-2AD53F63366A}"/>
                </a:ext>
              </a:extLst>
            </p:cNvPr>
            <p:cNvGrpSpPr/>
            <p:nvPr/>
          </p:nvGrpSpPr>
          <p:grpSpPr>
            <a:xfrm>
              <a:off x="4119739" y="3005426"/>
              <a:ext cx="7555" cy="7040"/>
              <a:chOff x="4119739" y="3005426"/>
              <a:chExt cx="7555" cy="7040"/>
            </a:xfrm>
            <a:solidFill>
              <a:srgbClr val="8B0000"/>
            </a:solidFill>
          </p:grpSpPr>
          <p:sp>
            <p:nvSpPr>
              <p:cNvPr id="1275" name="任意多边形: 形状 1274">
                <a:extLst>
                  <a:ext uri="{FF2B5EF4-FFF2-40B4-BE49-F238E27FC236}">
                    <a16:creationId xmlns:a16="http://schemas.microsoft.com/office/drawing/2014/main" xmlns="" id="{B78B10FF-D37B-4ECC-984A-F7641A20DEEA}"/>
                  </a:ext>
                </a:extLst>
              </p:cNvPr>
              <p:cNvSpPr/>
              <p:nvPr/>
            </p:nvSpPr>
            <p:spPr>
              <a:xfrm>
                <a:off x="4122195" y="3007806"/>
                <a:ext cx="2352" cy="2136"/>
              </a:xfrm>
              <a:custGeom>
                <a:avLst/>
                <a:gdLst>
                  <a:gd name="connsiteX0" fmla="*/ 2353 w 2352"/>
                  <a:gd name="connsiteY0" fmla="*/ 24 h 2136"/>
                  <a:gd name="connsiteX1" fmla="*/ 464 w 2352"/>
                  <a:gd name="connsiteY1" fmla="*/ 1570 h 2136"/>
                  <a:gd name="connsiteX2" fmla="*/ 2353 w 2352"/>
                  <a:gd name="connsiteY2" fmla="*/ 24 h 2136"/>
                  <a:gd name="connsiteX3" fmla="*/ 2353 w 2352"/>
                  <a:gd name="connsiteY3" fmla="*/ 24 h 2136"/>
                  <a:gd name="connsiteX4" fmla="*/ 2353 w 2352"/>
                  <a:gd name="connsiteY4" fmla="*/ 24 h 2136"/>
                  <a:gd name="connsiteX5" fmla="*/ 2353 w 2352"/>
                  <a:gd name="connsiteY5" fmla="*/ 24 h 2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2" h="2136">
                    <a:moveTo>
                      <a:pt x="2353" y="24"/>
                    </a:moveTo>
                    <a:cubicBezTo>
                      <a:pt x="2353" y="24"/>
                      <a:pt x="-1254" y="-319"/>
                      <a:pt x="464" y="1570"/>
                    </a:cubicBezTo>
                    <a:cubicBezTo>
                      <a:pt x="2009" y="3459"/>
                      <a:pt x="2353" y="24"/>
                      <a:pt x="2353" y="24"/>
                    </a:cubicBezTo>
                    <a:lnTo>
                      <a:pt x="2353" y="24"/>
                    </a:lnTo>
                    <a:lnTo>
                      <a:pt x="2353" y="24"/>
                    </a:lnTo>
                    <a:lnTo>
                      <a:pt x="2353" y="2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6" name="任意多边形: 形状 1275">
                <a:extLst>
                  <a:ext uri="{FF2B5EF4-FFF2-40B4-BE49-F238E27FC236}">
                    <a16:creationId xmlns:a16="http://schemas.microsoft.com/office/drawing/2014/main" xmlns="" id="{4D85D1C2-4853-43E3-9B3E-8FFEB7572616}"/>
                  </a:ext>
                </a:extLst>
              </p:cNvPr>
              <p:cNvSpPr/>
              <p:nvPr/>
            </p:nvSpPr>
            <p:spPr>
              <a:xfrm>
                <a:off x="4119739" y="3005426"/>
                <a:ext cx="7555" cy="7040"/>
              </a:xfrm>
              <a:custGeom>
                <a:avLst/>
                <a:gdLst>
                  <a:gd name="connsiteX0" fmla="*/ 1030 w 7555"/>
                  <a:gd name="connsiteY0" fmla="*/ 5495 h 7040"/>
                  <a:gd name="connsiteX1" fmla="*/ 0 w 7555"/>
                  <a:gd name="connsiteY1" fmla="*/ 3091 h 7040"/>
                  <a:gd name="connsiteX2" fmla="*/ 0 w 7555"/>
                  <a:gd name="connsiteY2" fmla="*/ 3091 h 7040"/>
                  <a:gd name="connsiteX3" fmla="*/ 4121 w 7555"/>
                  <a:gd name="connsiteY3" fmla="*/ 0 h 7040"/>
                  <a:gd name="connsiteX4" fmla="*/ 4121 w 7555"/>
                  <a:gd name="connsiteY4" fmla="*/ 0 h 7040"/>
                  <a:gd name="connsiteX5" fmla="*/ 5151 w 7555"/>
                  <a:gd name="connsiteY5" fmla="*/ 0 h 7040"/>
                  <a:gd name="connsiteX6" fmla="*/ 5151 w 7555"/>
                  <a:gd name="connsiteY6" fmla="*/ 0 h 7040"/>
                  <a:gd name="connsiteX7" fmla="*/ 4808 w 7555"/>
                  <a:gd name="connsiteY7" fmla="*/ 2404 h 7040"/>
                  <a:gd name="connsiteX8" fmla="*/ 5151 w 7555"/>
                  <a:gd name="connsiteY8" fmla="*/ 0 h 7040"/>
                  <a:gd name="connsiteX9" fmla="*/ 7555 w 7555"/>
                  <a:gd name="connsiteY9" fmla="*/ 343 h 7040"/>
                  <a:gd name="connsiteX10" fmla="*/ 7212 w 7555"/>
                  <a:gd name="connsiteY10" fmla="*/ 2747 h 7040"/>
                  <a:gd name="connsiteX11" fmla="*/ 6869 w 7555"/>
                  <a:gd name="connsiteY11" fmla="*/ 4293 h 7040"/>
                  <a:gd name="connsiteX12" fmla="*/ 6869 w 7555"/>
                  <a:gd name="connsiteY12" fmla="*/ 4293 h 7040"/>
                  <a:gd name="connsiteX13" fmla="*/ 3606 w 7555"/>
                  <a:gd name="connsiteY13" fmla="*/ 7040 h 7040"/>
                  <a:gd name="connsiteX14" fmla="*/ 3606 w 7555"/>
                  <a:gd name="connsiteY14" fmla="*/ 7040 h 7040"/>
                  <a:gd name="connsiteX15" fmla="*/ 1030 w 7555"/>
                  <a:gd name="connsiteY15" fmla="*/ 5495 h 7040"/>
                  <a:gd name="connsiteX16" fmla="*/ 1030 w 7555"/>
                  <a:gd name="connsiteY16" fmla="*/ 5495 h 7040"/>
                  <a:gd name="connsiteX17" fmla="*/ 4808 w 7555"/>
                  <a:gd name="connsiteY17" fmla="*/ 3091 h 7040"/>
                  <a:gd name="connsiteX18" fmla="*/ 4808 w 7555"/>
                  <a:gd name="connsiteY18" fmla="*/ 3091 h 7040"/>
                  <a:gd name="connsiteX19" fmla="*/ 4808 w 7555"/>
                  <a:gd name="connsiteY19" fmla="*/ 3091 h 7040"/>
                  <a:gd name="connsiteX20" fmla="*/ 4808 w 7555"/>
                  <a:gd name="connsiteY20" fmla="*/ 3091 h 7040"/>
                  <a:gd name="connsiteX21" fmla="*/ 3778 w 7555"/>
                  <a:gd name="connsiteY21" fmla="*/ 2232 h 7040"/>
                  <a:gd name="connsiteX22" fmla="*/ 3778 w 7555"/>
                  <a:gd name="connsiteY22" fmla="*/ 2232 h 7040"/>
                  <a:gd name="connsiteX23" fmla="*/ 3778 w 7555"/>
                  <a:gd name="connsiteY23" fmla="*/ 2232 h 7040"/>
                  <a:gd name="connsiteX24" fmla="*/ 3778 w 7555"/>
                  <a:gd name="connsiteY24" fmla="*/ 2232 h 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55" h="7040">
                    <a:moveTo>
                      <a:pt x="1030" y="5495"/>
                    </a:moveTo>
                    <a:cubicBezTo>
                      <a:pt x="687" y="4980"/>
                      <a:pt x="172" y="4293"/>
                      <a:pt x="0" y="3091"/>
                    </a:cubicBezTo>
                    <a:lnTo>
                      <a:pt x="0" y="3091"/>
                    </a:lnTo>
                    <a:cubicBezTo>
                      <a:pt x="1030" y="0"/>
                      <a:pt x="3606" y="172"/>
                      <a:pt x="4121" y="0"/>
                    </a:cubicBezTo>
                    <a:lnTo>
                      <a:pt x="4121" y="0"/>
                    </a:lnTo>
                    <a:cubicBezTo>
                      <a:pt x="4636" y="0"/>
                      <a:pt x="4980" y="0"/>
                      <a:pt x="5151" y="0"/>
                    </a:cubicBezTo>
                    <a:lnTo>
                      <a:pt x="5151" y="0"/>
                    </a:lnTo>
                    <a:lnTo>
                      <a:pt x="4808" y="2404"/>
                    </a:lnTo>
                    <a:lnTo>
                      <a:pt x="5151" y="0"/>
                    </a:lnTo>
                    <a:lnTo>
                      <a:pt x="7555" y="343"/>
                    </a:lnTo>
                    <a:lnTo>
                      <a:pt x="7212" y="2747"/>
                    </a:lnTo>
                    <a:cubicBezTo>
                      <a:pt x="7212" y="2919"/>
                      <a:pt x="7212" y="3434"/>
                      <a:pt x="6869" y="4293"/>
                    </a:cubicBezTo>
                    <a:lnTo>
                      <a:pt x="6869" y="4293"/>
                    </a:lnTo>
                    <a:cubicBezTo>
                      <a:pt x="6525" y="4808"/>
                      <a:pt x="6525" y="6697"/>
                      <a:pt x="3606" y="7040"/>
                    </a:cubicBezTo>
                    <a:lnTo>
                      <a:pt x="3606" y="7040"/>
                    </a:lnTo>
                    <a:cubicBezTo>
                      <a:pt x="2232" y="6869"/>
                      <a:pt x="1545" y="6010"/>
                      <a:pt x="1030" y="5495"/>
                    </a:cubicBezTo>
                    <a:lnTo>
                      <a:pt x="1030" y="5495"/>
                    </a:lnTo>
                    <a:close/>
                    <a:moveTo>
                      <a:pt x="4808" y="3091"/>
                    </a:moveTo>
                    <a:lnTo>
                      <a:pt x="4808" y="3091"/>
                    </a:lnTo>
                    <a:lnTo>
                      <a:pt x="4808" y="3091"/>
                    </a:lnTo>
                    <a:lnTo>
                      <a:pt x="4808" y="3091"/>
                    </a:lnTo>
                    <a:close/>
                    <a:moveTo>
                      <a:pt x="3778" y="2232"/>
                    </a:moveTo>
                    <a:lnTo>
                      <a:pt x="3778" y="2232"/>
                    </a:lnTo>
                    <a:lnTo>
                      <a:pt x="3778" y="2232"/>
                    </a:lnTo>
                    <a:lnTo>
                      <a:pt x="3778" y="2232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6" name="图形 7">
              <a:extLst>
                <a:ext uri="{FF2B5EF4-FFF2-40B4-BE49-F238E27FC236}">
                  <a16:creationId xmlns:a16="http://schemas.microsoft.com/office/drawing/2014/main" xmlns="" id="{9655668C-3AD2-427C-86D4-50D80F5BA534}"/>
                </a:ext>
              </a:extLst>
            </p:cNvPr>
            <p:cNvGrpSpPr/>
            <p:nvPr/>
          </p:nvGrpSpPr>
          <p:grpSpPr>
            <a:xfrm>
              <a:off x="4243375" y="2937770"/>
              <a:ext cx="7555" cy="7555"/>
              <a:chOff x="4243375" y="2937770"/>
              <a:chExt cx="7555" cy="7555"/>
            </a:xfrm>
            <a:solidFill>
              <a:srgbClr val="8B0000"/>
            </a:solidFill>
          </p:grpSpPr>
          <p:sp>
            <p:nvSpPr>
              <p:cNvPr id="1273" name="任意多边形: 形状 1272">
                <a:extLst>
                  <a:ext uri="{FF2B5EF4-FFF2-40B4-BE49-F238E27FC236}">
                    <a16:creationId xmlns:a16="http://schemas.microsoft.com/office/drawing/2014/main" xmlns="" id="{6C12287D-135C-4D4B-8559-D11772E1BAFD}"/>
                  </a:ext>
                </a:extLst>
              </p:cNvPr>
              <p:cNvSpPr/>
              <p:nvPr/>
            </p:nvSpPr>
            <p:spPr>
              <a:xfrm>
                <a:off x="4245950" y="2940346"/>
                <a:ext cx="2404" cy="2404"/>
              </a:xfrm>
              <a:custGeom>
                <a:avLst/>
                <a:gdLst>
                  <a:gd name="connsiteX0" fmla="*/ 1202 w 2404"/>
                  <a:gd name="connsiteY0" fmla="*/ 2404 h 2404"/>
                  <a:gd name="connsiteX1" fmla="*/ 2404 w 2404"/>
                  <a:gd name="connsiteY1" fmla="*/ 1202 h 2404"/>
                  <a:gd name="connsiteX2" fmla="*/ 1202 w 2404"/>
                  <a:gd name="connsiteY2" fmla="*/ 0 h 2404"/>
                  <a:gd name="connsiteX3" fmla="*/ 0 w 2404"/>
                  <a:gd name="connsiteY3" fmla="*/ 1202 h 2404"/>
                  <a:gd name="connsiteX4" fmla="*/ 1202 w 2404"/>
                  <a:gd name="connsiteY4" fmla="*/ 2404 h 2404"/>
                  <a:gd name="connsiteX5" fmla="*/ 1202 w 2404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" h="2404">
                    <a:moveTo>
                      <a:pt x="1202" y="2404"/>
                    </a:moveTo>
                    <a:cubicBezTo>
                      <a:pt x="2404" y="2404"/>
                      <a:pt x="2404" y="1202"/>
                      <a:pt x="2404" y="1202"/>
                    </a:cubicBezTo>
                    <a:cubicBezTo>
                      <a:pt x="2404" y="0"/>
                      <a:pt x="2404" y="0"/>
                      <a:pt x="1202" y="0"/>
                    </a:cubicBezTo>
                    <a:cubicBezTo>
                      <a:pt x="1202" y="0"/>
                      <a:pt x="0" y="0"/>
                      <a:pt x="0" y="1202"/>
                    </a:cubicBezTo>
                    <a:lnTo>
                      <a:pt x="1202" y="2404"/>
                    </a:lnTo>
                    <a:lnTo>
                      <a:pt x="1202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4" name="任意多边形: 形状 1273">
                <a:extLst>
                  <a:ext uri="{FF2B5EF4-FFF2-40B4-BE49-F238E27FC236}">
                    <a16:creationId xmlns:a16="http://schemas.microsoft.com/office/drawing/2014/main" xmlns="" id="{DE53622E-E4BC-473C-A597-BEA90699149D}"/>
                  </a:ext>
                </a:extLst>
              </p:cNvPr>
              <p:cNvSpPr/>
              <p:nvPr/>
            </p:nvSpPr>
            <p:spPr>
              <a:xfrm>
                <a:off x="4243375" y="2937770"/>
                <a:ext cx="7555" cy="7555"/>
              </a:xfrm>
              <a:custGeom>
                <a:avLst/>
                <a:gdLst>
                  <a:gd name="connsiteX0" fmla="*/ 2748 w 7555"/>
                  <a:gd name="connsiteY0" fmla="*/ 7384 h 7555"/>
                  <a:gd name="connsiteX1" fmla="*/ 2061 w 7555"/>
                  <a:gd name="connsiteY1" fmla="*/ 6697 h 7555"/>
                  <a:gd name="connsiteX2" fmla="*/ 0 w 7555"/>
                  <a:gd name="connsiteY2" fmla="*/ 4808 h 7555"/>
                  <a:gd name="connsiteX3" fmla="*/ 0 w 7555"/>
                  <a:gd name="connsiteY3" fmla="*/ 3778 h 7555"/>
                  <a:gd name="connsiteX4" fmla="*/ 3091 w 7555"/>
                  <a:gd name="connsiteY4" fmla="*/ 172 h 7555"/>
                  <a:gd name="connsiteX5" fmla="*/ 3091 w 7555"/>
                  <a:gd name="connsiteY5" fmla="*/ 172 h 7555"/>
                  <a:gd name="connsiteX6" fmla="*/ 3949 w 7555"/>
                  <a:gd name="connsiteY6" fmla="*/ 0 h 7555"/>
                  <a:gd name="connsiteX7" fmla="*/ 3949 w 7555"/>
                  <a:gd name="connsiteY7" fmla="*/ 0 h 7555"/>
                  <a:gd name="connsiteX8" fmla="*/ 4121 w 7555"/>
                  <a:gd name="connsiteY8" fmla="*/ 0 h 7555"/>
                  <a:gd name="connsiteX9" fmla="*/ 4121 w 7555"/>
                  <a:gd name="connsiteY9" fmla="*/ 0 h 7555"/>
                  <a:gd name="connsiteX10" fmla="*/ 6869 w 7555"/>
                  <a:gd name="connsiteY10" fmla="*/ 1202 h 7555"/>
                  <a:gd name="connsiteX11" fmla="*/ 6869 w 7555"/>
                  <a:gd name="connsiteY11" fmla="*/ 1202 h 7555"/>
                  <a:gd name="connsiteX12" fmla="*/ 7556 w 7555"/>
                  <a:gd name="connsiteY12" fmla="*/ 3778 h 7555"/>
                  <a:gd name="connsiteX13" fmla="*/ 7556 w 7555"/>
                  <a:gd name="connsiteY13" fmla="*/ 3778 h 7555"/>
                  <a:gd name="connsiteX14" fmla="*/ 3949 w 7555"/>
                  <a:gd name="connsiteY14" fmla="*/ 7556 h 7555"/>
                  <a:gd name="connsiteX15" fmla="*/ 3949 w 7555"/>
                  <a:gd name="connsiteY15" fmla="*/ 7556 h 7555"/>
                  <a:gd name="connsiteX16" fmla="*/ 3949 w 7555"/>
                  <a:gd name="connsiteY16" fmla="*/ 5152 h 7555"/>
                  <a:gd name="connsiteX17" fmla="*/ 4121 w 7555"/>
                  <a:gd name="connsiteY17" fmla="*/ 4980 h 7555"/>
                  <a:gd name="connsiteX18" fmla="*/ 3949 w 7555"/>
                  <a:gd name="connsiteY18" fmla="*/ 5152 h 7555"/>
                  <a:gd name="connsiteX19" fmla="*/ 3949 w 7555"/>
                  <a:gd name="connsiteY19" fmla="*/ 7556 h 7555"/>
                  <a:gd name="connsiteX20" fmla="*/ 2748 w 7555"/>
                  <a:gd name="connsiteY20" fmla="*/ 7556 h 7555"/>
                  <a:gd name="connsiteX21" fmla="*/ 2748 w 7555"/>
                  <a:gd name="connsiteY21" fmla="*/ 7384 h 7555"/>
                  <a:gd name="connsiteX22" fmla="*/ 2919 w 7555"/>
                  <a:gd name="connsiteY22" fmla="*/ 4121 h 7555"/>
                  <a:gd name="connsiteX23" fmla="*/ 3434 w 7555"/>
                  <a:gd name="connsiteY23" fmla="*/ 3778 h 7555"/>
                  <a:gd name="connsiteX24" fmla="*/ 3434 w 7555"/>
                  <a:gd name="connsiteY24" fmla="*/ 3778 h 7555"/>
                  <a:gd name="connsiteX25" fmla="*/ 2919 w 7555"/>
                  <a:gd name="connsiteY25" fmla="*/ 4121 h 7555"/>
                  <a:gd name="connsiteX26" fmla="*/ 2919 w 7555"/>
                  <a:gd name="connsiteY26" fmla="*/ 4121 h 7555"/>
                  <a:gd name="connsiteX27" fmla="*/ 4980 w 7555"/>
                  <a:gd name="connsiteY27" fmla="*/ 3778 h 7555"/>
                  <a:gd name="connsiteX28" fmla="*/ 5495 w 7555"/>
                  <a:gd name="connsiteY28" fmla="*/ 3263 h 7555"/>
                  <a:gd name="connsiteX29" fmla="*/ 4980 w 7555"/>
                  <a:gd name="connsiteY29" fmla="*/ 3778 h 7555"/>
                  <a:gd name="connsiteX30" fmla="*/ 4980 w 7555"/>
                  <a:gd name="connsiteY30" fmla="*/ 3778 h 7555"/>
                  <a:gd name="connsiteX31" fmla="*/ 4980 w 7555"/>
                  <a:gd name="connsiteY31" fmla="*/ 377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55" h="7555">
                    <a:moveTo>
                      <a:pt x="2748" y="7384"/>
                    </a:moveTo>
                    <a:lnTo>
                      <a:pt x="2061" y="6697"/>
                    </a:lnTo>
                    <a:lnTo>
                      <a:pt x="0" y="4808"/>
                    </a:lnTo>
                    <a:lnTo>
                      <a:pt x="0" y="3778"/>
                    </a:lnTo>
                    <a:cubicBezTo>
                      <a:pt x="172" y="859"/>
                      <a:pt x="2748" y="172"/>
                      <a:pt x="3091" y="172"/>
                    </a:cubicBezTo>
                    <a:lnTo>
                      <a:pt x="3091" y="172"/>
                    </a:lnTo>
                    <a:cubicBezTo>
                      <a:pt x="3606" y="0"/>
                      <a:pt x="3778" y="0"/>
                      <a:pt x="3949" y="0"/>
                    </a:cubicBezTo>
                    <a:lnTo>
                      <a:pt x="3949" y="0"/>
                    </a:lnTo>
                    <a:cubicBezTo>
                      <a:pt x="3949" y="0"/>
                      <a:pt x="3949" y="0"/>
                      <a:pt x="4121" y="0"/>
                    </a:cubicBezTo>
                    <a:lnTo>
                      <a:pt x="4121" y="0"/>
                    </a:lnTo>
                    <a:cubicBezTo>
                      <a:pt x="4465" y="172"/>
                      <a:pt x="5667" y="-172"/>
                      <a:pt x="6869" y="1202"/>
                    </a:cubicBezTo>
                    <a:lnTo>
                      <a:pt x="6869" y="1202"/>
                    </a:lnTo>
                    <a:cubicBezTo>
                      <a:pt x="7727" y="2748"/>
                      <a:pt x="7384" y="3091"/>
                      <a:pt x="7556" y="3778"/>
                    </a:cubicBezTo>
                    <a:lnTo>
                      <a:pt x="7556" y="3778"/>
                    </a:lnTo>
                    <a:cubicBezTo>
                      <a:pt x="7556" y="3778"/>
                      <a:pt x="7384" y="7384"/>
                      <a:pt x="3949" y="7556"/>
                    </a:cubicBezTo>
                    <a:lnTo>
                      <a:pt x="3949" y="7556"/>
                    </a:lnTo>
                    <a:lnTo>
                      <a:pt x="3949" y="5152"/>
                    </a:lnTo>
                    <a:lnTo>
                      <a:pt x="4121" y="4980"/>
                    </a:lnTo>
                    <a:lnTo>
                      <a:pt x="3949" y="5152"/>
                    </a:lnTo>
                    <a:lnTo>
                      <a:pt x="3949" y="7556"/>
                    </a:lnTo>
                    <a:lnTo>
                      <a:pt x="2748" y="7556"/>
                    </a:lnTo>
                    <a:lnTo>
                      <a:pt x="2748" y="7384"/>
                    </a:lnTo>
                    <a:close/>
                    <a:moveTo>
                      <a:pt x="2919" y="4121"/>
                    </a:moveTo>
                    <a:lnTo>
                      <a:pt x="3434" y="3778"/>
                    </a:lnTo>
                    <a:lnTo>
                      <a:pt x="3434" y="3778"/>
                    </a:lnTo>
                    <a:lnTo>
                      <a:pt x="2919" y="4121"/>
                    </a:lnTo>
                    <a:lnTo>
                      <a:pt x="2919" y="4121"/>
                    </a:lnTo>
                    <a:close/>
                    <a:moveTo>
                      <a:pt x="4980" y="3778"/>
                    </a:moveTo>
                    <a:lnTo>
                      <a:pt x="5495" y="3263"/>
                    </a:lnTo>
                    <a:lnTo>
                      <a:pt x="4980" y="3778"/>
                    </a:lnTo>
                    <a:lnTo>
                      <a:pt x="4980" y="3778"/>
                    </a:lnTo>
                    <a:lnTo>
                      <a:pt x="4980" y="377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7" name="图形 7">
              <a:extLst>
                <a:ext uri="{FF2B5EF4-FFF2-40B4-BE49-F238E27FC236}">
                  <a16:creationId xmlns:a16="http://schemas.microsoft.com/office/drawing/2014/main" xmlns="" id="{D9D0DF83-0E2F-40C0-A668-CAC6AF821837}"/>
                </a:ext>
              </a:extLst>
            </p:cNvPr>
            <p:cNvGrpSpPr/>
            <p:nvPr/>
          </p:nvGrpSpPr>
          <p:grpSpPr>
            <a:xfrm>
              <a:off x="4225173" y="2943265"/>
              <a:ext cx="7383" cy="7555"/>
              <a:chOff x="4225173" y="2943265"/>
              <a:chExt cx="7383" cy="7555"/>
            </a:xfrm>
            <a:solidFill>
              <a:srgbClr val="8B0000"/>
            </a:solidFill>
          </p:grpSpPr>
          <p:sp>
            <p:nvSpPr>
              <p:cNvPr id="1271" name="任意多边形: 形状 1270">
                <a:extLst>
                  <a:ext uri="{FF2B5EF4-FFF2-40B4-BE49-F238E27FC236}">
                    <a16:creationId xmlns:a16="http://schemas.microsoft.com/office/drawing/2014/main" xmlns="" id="{8250F361-4D54-4A66-8243-7A9795C5DDAE}"/>
                  </a:ext>
                </a:extLst>
              </p:cNvPr>
              <p:cNvSpPr/>
              <p:nvPr/>
            </p:nvSpPr>
            <p:spPr>
              <a:xfrm>
                <a:off x="4227741" y="2945841"/>
                <a:ext cx="2410" cy="2404"/>
              </a:xfrm>
              <a:custGeom>
                <a:avLst/>
                <a:gdLst>
                  <a:gd name="connsiteX0" fmla="*/ 1209 w 2410"/>
                  <a:gd name="connsiteY0" fmla="*/ 2404 h 2404"/>
                  <a:gd name="connsiteX1" fmla="*/ 2411 w 2410"/>
                  <a:gd name="connsiteY1" fmla="*/ 1202 h 2404"/>
                  <a:gd name="connsiteX2" fmla="*/ 1209 w 2410"/>
                  <a:gd name="connsiteY2" fmla="*/ 0 h 2404"/>
                  <a:gd name="connsiteX3" fmla="*/ 7 w 2410"/>
                  <a:gd name="connsiteY3" fmla="*/ 1202 h 2404"/>
                  <a:gd name="connsiteX4" fmla="*/ 1209 w 2410"/>
                  <a:gd name="connsiteY4" fmla="*/ 2404 h 2404"/>
                  <a:gd name="connsiteX5" fmla="*/ 1209 w 2410"/>
                  <a:gd name="connsiteY5" fmla="*/ 2404 h 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0" h="2404">
                    <a:moveTo>
                      <a:pt x="1209" y="2404"/>
                    </a:moveTo>
                    <a:cubicBezTo>
                      <a:pt x="2411" y="2404"/>
                      <a:pt x="2411" y="1202"/>
                      <a:pt x="2411" y="1202"/>
                    </a:cubicBezTo>
                    <a:cubicBezTo>
                      <a:pt x="2411" y="1202"/>
                      <a:pt x="2411" y="0"/>
                      <a:pt x="1209" y="0"/>
                    </a:cubicBezTo>
                    <a:cubicBezTo>
                      <a:pt x="7" y="0"/>
                      <a:pt x="7" y="1202"/>
                      <a:pt x="7" y="1202"/>
                    </a:cubicBezTo>
                    <a:cubicBezTo>
                      <a:pt x="7" y="1202"/>
                      <a:pt x="-165" y="2404"/>
                      <a:pt x="1209" y="2404"/>
                    </a:cubicBezTo>
                    <a:lnTo>
                      <a:pt x="1209" y="2404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2" name="任意多边形: 形状 1271">
                <a:extLst>
                  <a:ext uri="{FF2B5EF4-FFF2-40B4-BE49-F238E27FC236}">
                    <a16:creationId xmlns:a16="http://schemas.microsoft.com/office/drawing/2014/main" xmlns="" id="{398B50BD-4791-4AC4-B14E-A0F98AACDECC}"/>
                  </a:ext>
                </a:extLst>
              </p:cNvPr>
              <p:cNvSpPr/>
              <p:nvPr/>
            </p:nvSpPr>
            <p:spPr>
              <a:xfrm>
                <a:off x="4225173" y="2943265"/>
                <a:ext cx="7383" cy="7555"/>
              </a:xfrm>
              <a:custGeom>
                <a:avLst/>
                <a:gdLst>
                  <a:gd name="connsiteX0" fmla="*/ 0 w 7383"/>
                  <a:gd name="connsiteY0" fmla="*/ 3778 h 7555"/>
                  <a:gd name="connsiteX1" fmla="*/ 0 w 7383"/>
                  <a:gd name="connsiteY1" fmla="*/ 3778 h 7555"/>
                  <a:gd name="connsiteX2" fmla="*/ 0 w 7383"/>
                  <a:gd name="connsiteY2" fmla="*/ 3778 h 7555"/>
                  <a:gd name="connsiteX3" fmla="*/ 3606 w 7383"/>
                  <a:gd name="connsiteY3" fmla="*/ 0 h 7555"/>
                  <a:gd name="connsiteX4" fmla="*/ 3606 w 7383"/>
                  <a:gd name="connsiteY4" fmla="*/ 0 h 7555"/>
                  <a:gd name="connsiteX5" fmla="*/ 7384 w 7383"/>
                  <a:gd name="connsiteY5" fmla="*/ 3778 h 7555"/>
                  <a:gd name="connsiteX6" fmla="*/ 7384 w 7383"/>
                  <a:gd name="connsiteY6" fmla="*/ 3778 h 7555"/>
                  <a:gd name="connsiteX7" fmla="*/ 7384 w 7383"/>
                  <a:gd name="connsiteY7" fmla="*/ 3950 h 7555"/>
                  <a:gd name="connsiteX8" fmla="*/ 7384 w 7383"/>
                  <a:gd name="connsiteY8" fmla="*/ 3950 h 7555"/>
                  <a:gd name="connsiteX9" fmla="*/ 7384 w 7383"/>
                  <a:gd name="connsiteY9" fmla="*/ 3778 h 7555"/>
                  <a:gd name="connsiteX10" fmla="*/ 7384 w 7383"/>
                  <a:gd name="connsiteY10" fmla="*/ 3778 h 7555"/>
                  <a:gd name="connsiteX11" fmla="*/ 4636 w 7383"/>
                  <a:gd name="connsiteY11" fmla="*/ 4465 h 7555"/>
                  <a:gd name="connsiteX12" fmla="*/ 3778 w 7383"/>
                  <a:gd name="connsiteY12" fmla="*/ 4980 h 7555"/>
                  <a:gd name="connsiteX13" fmla="*/ 3778 w 7383"/>
                  <a:gd name="connsiteY13" fmla="*/ 4980 h 7555"/>
                  <a:gd name="connsiteX14" fmla="*/ 3778 w 7383"/>
                  <a:gd name="connsiteY14" fmla="*/ 4980 h 7555"/>
                  <a:gd name="connsiteX15" fmla="*/ 3778 w 7383"/>
                  <a:gd name="connsiteY15" fmla="*/ 4980 h 7555"/>
                  <a:gd name="connsiteX16" fmla="*/ 3778 w 7383"/>
                  <a:gd name="connsiteY16" fmla="*/ 4980 h 7555"/>
                  <a:gd name="connsiteX17" fmla="*/ 3778 w 7383"/>
                  <a:gd name="connsiteY17" fmla="*/ 4980 h 7555"/>
                  <a:gd name="connsiteX18" fmla="*/ 3263 w 7383"/>
                  <a:gd name="connsiteY18" fmla="*/ 4808 h 7555"/>
                  <a:gd name="connsiteX19" fmla="*/ 3263 w 7383"/>
                  <a:gd name="connsiteY19" fmla="*/ 4808 h 7555"/>
                  <a:gd name="connsiteX20" fmla="*/ 2919 w 7383"/>
                  <a:gd name="connsiteY20" fmla="*/ 4980 h 7555"/>
                  <a:gd name="connsiteX21" fmla="*/ 3778 w 7383"/>
                  <a:gd name="connsiteY21" fmla="*/ 5838 h 7555"/>
                  <a:gd name="connsiteX22" fmla="*/ 3778 w 7383"/>
                  <a:gd name="connsiteY22" fmla="*/ 5838 h 7555"/>
                  <a:gd name="connsiteX23" fmla="*/ 3778 w 7383"/>
                  <a:gd name="connsiteY23" fmla="*/ 7556 h 7555"/>
                  <a:gd name="connsiteX24" fmla="*/ 0 w 7383"/>
                  <a:gd name="connsiteY24" fmla="*/ 3778 h 7555"/>
                  <a:gd name="connsiteX25" fmla="*/ 0 w 7383"/>
                  <a:gd name="connsiteY25" fmla="*/ 3778 h 7555"/>
                  <a:gd name="connsiteX26" fmla="*/ 3778 w 7383"/>
                  <a:gd name="connsiteY26" fmla="*/ 5667 h 7555"/>
                  <a:gd name="connsiteX27" fmla="*/ 4121 w 7383"/>
                  <a:gd name="connsiteY27" fmla="*/ 5838 h 7555"/>
                  <a:gd name="connsiteX28" fmla="*/ 4121 w 7383"/>
                  <a:gd name="connsiteY28" fmla="*/ 5838 h 7555"/>
                  <a:gd name="connsiteX29" fmla="*/ 7040 w 7383"/>
                  <a:gd name="connsiteY29" fmla="*/ 4808 h 7555"/>
                  <a:gd name="connsiteX30" fmla="*/ 7040 w 7383"/>
                  <a:gd name="connsiteY30" fmla="*/ 4808 h 7555"/>
                  <a:gd name="connsiteX31" fmla="*/ 7384 w 7383"/>
                  <a:gd name="connsiteY31" fmla="*/ 4293 h 7555"/>
                  <a:gd name="connsiteX32" fmla="*/ 7384 w 7383"/>
                  <a:gd name="connsiteY32" fmla="*/ 4293 h 7555"/>
                  <a:gd name="connsiteX33" fmla="*/ 3778 w 7383"/>
                  <a:gd name="connsiteY33" fmla="*/ 7212 h 7555"/>
                  <a:gd name="connsiteX34" fmla="*/ 3778 w 7383"/>
                  <a:gd name="connsiteY34" fmla="*/ 7212 h 7555"/>
                  <a:gd name="connsiteX35" fmla="*/ 3778 w 7383"/>
                  <a:gd name="connsiteY35" fmla="*/ 5667 h 7555"/>
                  <a:gd name="connsiteX36" fmla="*/ 3778 w 7383"/>
                  <a:gd name="connsiteY36" fmla="*/ 5667 h 7555"/>
                  <a:gd name="connsiteX37" fmla="*/ 3778 w 7383"/>
                  <a:gd name="connsiteY37" fmla="*/ 5667 h 7555"/>
                  <a:gd name="connsiteX38" fmla="*/ 3778 w 7383"/>
                  <a:gd name="connsiteY38" fmla="*/ 4808 h 7555"/>
                  <a:gd name="connsiteX39" fmla="*/ 3778 w 7383"/>
                  <a:gd name="connsiteY39" fmla="*/ 5667 h 7555"/>
                  <a:gd name="connsiteX40" fmla="*/ 3778 w 7383"/>
                  <a:gd name="connsiteY40" fmla="*/ 5667 h 7555"/>
                  <a:gd name="connsiteX41" fmla="*/ 3778 w 7383"/>
                  <a:gd name="connsiteY41" fmla="*/ 5667 h 7555"/>
                  <a:gd name="connsiteX42" fmla="*/ 7384 w 7383"/>
                  <a:gd name="connsiteY42" fmla="*/ 3778 h 7555"/>
                  <a:gd name="connsiteX43" fmla="*/ 7212 w 7383"/>
                  <a:gd name="connsiteY43" fmla="*/ 4465 h 7555"/>
                  <a:gd name="connsiteX44" fmla="*/ 7212 w 7383"/>
                  <a:gd name="connsiteY44" fmla="*/ 4465 h 7555"/>
                  <a:gd name="connsiteX45" fmla="*/ 7384 w 7383"/>
                  <a:gd name="connsiteY45" fmla="*/ 3778 h 7555"/>
                  <a:gd name="connsiteX46" fmla="*/ 7384 w 7383"/>
                  <a:gd name="connsiteY46" fmla="*/ 3778 h 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383" h="7555">
                    <a:moveTo>
                      <a:pt x="0" y="3778"/>
                    </a:moveTo>
                    <a:lnTo>
                      <a:pt x="0" y="3778"/>
                    </a:lnTo>
                    <a:lnTo>
                      <a:pt x="0" y="3778"/>
                    </a:lnTo>
                    <a:cubicBezTo>
                      <a:pt x="0" y="3606"/>
                      <a:pt x="172" y="172"/>
                      <a:pt x="3606" y="0"/>
                    </a:cubicBezTo>
                    <a:lnTo>
                      <a:pt x="3606" y="0"/>
                    </a:lnTo>
                    <a:cubicBezTo>
                      <a:pt x="7212" y="172"/>
                      <a:pt x="7384" y="3778"/>
                      <a:pt x="7384" y="3778"/>
                    </a:cubicBezTo>
                    <a:lnTo>
                      <a:pt x="7384" y="3778"/>
                    </a:lnTo>
                    <a:cubicBezTo>
                      <a:pt x="7384" y="3778"/>
                      <a:pt x="7384" y="3778"/>
                      <a:pt x="7384" y="3950"/>
                    </a:cubicBezTo>
                    <a:lnTo>
                      <a:pt x="7384" y="3950"/>
                    </a:lnTo>
                    <a:cubicBezTo>
                      <a:pt x="7384" y="3950"/>
                      <a:pt x="7384" y="3950"/>
                      <a:pt x="7384" y="3778"/>
                    </a:cubicBezTo>
                    <a:lnTo>
                      <a:pt x="7384" y="3778"/>
                    </a:lnTo>
                    <a:lnTo>
                      <a:pt x="4636" y="4465"/>
                    </a:lnTo>
                    <a:cubicBezTo>
                      <a:pt x="4465" y="4636"/>
                      <a:pt x="4121" y="4808"/>
                      <a:pt x="3778" y="4980"/>
                    </a:cubicBezTo>
                    <a:lnTo>
                      <a:pt x="3778" y="4980"/>
                    </a:lnTo>
                    <a:lnTo>
                      <a:pt x="3778" y="4980"/>
                    </a:lnTo>
                    <a:lnTo>
                      <a:pt x="3778" y="4980"/>
                    </a:lnTo>
                    <a:cubicBezTo>
                      <a:pt x="3778" y="4980"/>
                      <a:pt x="3778" y="4980"/>
                      <a:pt x="3778" y="4980"/>
                    </a:cubicBezTo>
                    <a:lnTo>
                      <a:pt x="3778" y="4980"/>
                    </a:lnTo>
                    <a:cubicBezTo>
                      <a:pt x="3606" y="4980"/>
                      <a:pt x="3434" y="4808"/>
                      <a:pt x="3263" y="4808"/>
                    </a:cubicBezTo>
                    <a:lnTo>
                      <a:pt x="3263" y="4808"/>
                    </a:lnTo>
                    <a:lnTo>
                      <a:pt x="2919" y="4980"/>
                    </a:lnTo>
                    <a:cubicBezTo>
                      <a:pt x="3263" y="5152"/>
                      <a:pt x="2576" y="5152"/>
                      <a:pt x="3778" y="5838"/>
                    </a:cubicBezTo>
                    <a:lnTo>
                      <a:pt x="3778" y="5838"/>
                    </a:lnTo>
                    <a:lnTo>
                      <a:pt x="3778" y="7556"/>
                    </a:lnTo>
                    <a:cubicBezTo>
                      <a:pt x="172" y="7212"/>
                      <a:pt x="0" y="3778"/>
                      <a:pt x="0" y="3778"/>
                    </a:cubicBezTo>
                    <a:lnTo>
                      <a:pt x="0" y="3778"/>
                    </a:lnTo>
                    <a:close/>
                    <a:moveTo>
                      <a:pt x="3778" y="5667"/>
                    </a:moveTo>
                    <a:cubicBezTo>
                      <a:pt x="3949" y="5667"/>
                      <a:pt x="3949" y="5838"/>
                      <a:pt x="4121" y="5838"/>
                    </a:cubicBezTo>
                    <a:lnTo>
                      <a:pt x="4121" y="5838"/>
                    </a:lnTo>
                    <a:cubicBezTo>
                      <a:pt x="4636" y="6182"/>
                      <a:pt x="6697" y="5838"/>
                      <a:pt x="7040" y="4808"/>
                    </a:cubicBezTo>
                    <a:lnTo>
                      <a:pt x="7040" y="4808"/>
                    </a:lnTo>
                    <a:cubicBezTo>
                      <a:pt x="7212" y="4636"/>
                      <a:pt x="7212" y="4465"/>
                      <a:pt x="7384" y="4293"/>
                    </a:cubicBezTo>
                    <a:lnTo>
                      <a:pt x="7384" y="4293"/>
                    </a:lnTo>
                    <a:cubicBezTo>
                      <a:pt x="7040" y="5323"/>
                      <a:pt x="6353" y="7040"/>
                      <a:pt x="3778" y="7212"/>
                    </a:cubicBezTo>
                    <a:lnTo>
                      <a:pt x="3778" y="7212"/>
                    </a:lnTo>
                    <a:lnTo>
                      <a:pt x="3778" y="5667"/>
                    </a:lnTo>
                    <a:lnTo>
                      <a:pt x="3778" y="5667"/>
                    </a:lnTo>
                    <a:close/>
                    <a:moveTo>
                      <a:pt x="3778" y="5667"/>
                    </a:moveTo>
                    <a:lnTo>
                      <a:pt x="3778" y="4808"/>
                    </a:lnTo>
                    <a:lnTo>
                      <a:pt x="3778" y="5667"/>
                    </a:lnTo>
                    <a:lnTo>
                      <a:pt x="3778" y="5667"/>
                    </a:lnTo>
                    <a:lnTo>
                      <a:pt x="3778" y="5667"/>
                    </a:lnTo>
                    <a:close/>
                    <a:moveTo>
                      <a:pt x="7384" y="3778"/>
                    </a:moveTo>
                    <a:cubicBezTo>
                      <a:pt x="7384" y="3950"/>
                      <a:pt x="7384" y="4121"/>
                      <a:pt x="7212" y="4465"/>
                    </a:cubicBezTo>
                    <a:lnTo>
                      <a:pt x="7212" y="4465"/>
                    </a:lnTo>
                    <a:cubicBezTo>
                      <a:pt x="7384" y="4121"/>
                      <a:pt x="7384" y="3950"/>
                      <a:pt x="7384" y="3778"/>
                    </a:cubicBezTo>
                    <a:lnTo>
                      <a:pt x="7384" y="3778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8" name="图形 7">
              <a:extLst>
                <a:ext uri="{FF2B5EF4-FFF2-40B4-BE49-F238E27FC236}">
                  <a16:creationId xmlns:a16="http://schemas.microsoft.com/office/drawing/2014/main" xmlns="" id="{EAAD45C6-60F1-4D64-BCD7-3D981ADBB46D}"/>
                </a:ext>
              </a:extLst>
            </p:cNvPr>
            <p:cNvGrpSpPr/>
            <p:nvPr/>
          </p:nvGrpSpPr>
          <p:grpSpPr>
            <a:xfrm>
              <a:off x="4045729" y="3256475"/>
              <a:ext cx="7555" cy="7212"/>
              <a:chOff x="4045729" y="3256475"/>
              <a:chExt cx="7555" cy="7212"/>
            </a:xfrm>
            <a:solidFill>
              <a:srgbClr val="8B0000"/>
            </a:solidFill>
          </p:grpSpPr>
          <p:sp>
            <p:nvSpPr>
              <p:cNvPr id="1269" name="任意多边形: 形状 1268">
                <a:extLst>
                  <a:ext uri="{FF2B5EF4-FFF2-40B4-BE49-F238E27FC236}">
                    <a16:creationId xmlns:a16="http://schemas.microsoft.com/office/drawing/2014/main" xmlns="" id="{60B7A0D4-FF39-4D0E-97D6-8EA998A24E5A}"/>
                  </a:ext>
                </a:extLst>
              </p:cNvPr>
              <p:cNvSpPr/>
              <p:nvPr/>
            </p:nvSpPr>
            <p:spPr>
              <a:xfrm>
                <a:off x="4048304" y="3259017"/>
                <a:ext cx="2706" cy="2242"/>
              </a:xfrm>
              <a:custGeom>
                <a:avLst/>
                <a:gdLst>
                  <a:gd name="connsiteX0" fmla="*/ 173 w 2706"/>
                  <a:gd name="connsiteY0" fmla="*/ 206 h 2242"/>
                  <a:gd name="connsiteX1" fmla="*/ 2577 w 2706"/>
                  <a:gd name="connsiteY1" fmla="*/ 2095 h 2242"/>
                  <a:gd name="connsiteX2" fmla="*/ 173 w 2706"/>
                  <a:gd name="connsiteY2" fmla="*/ 206 h 2242"/>
                  <a:gd name="connsiteX3" fmla="*/ 173 w 2706"/>
                  <a:gd name="connsiteY3" fmla="*/ 206 h 2242"/>
                  <a:gd name="connsiteX4" fmla="*/ 173 w 2706"/>
                  <a:gd name="connsiteY4" fmla="*/ 206 h 2242"/>
                  <a:gd name="connsiteX5" fmla="*/ 173 w 2706"/>
                  <a:gd name="connsiteY5" fmla="*/ 206 h 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" h="2242">
                    <a:moveTo>
                      <a:pt x="173" y="206"/>
                    </a:moveTo>
                    <a:cubicBezTo>
                      <a:pt x="1032" y="-653"/>
                      <a:pt x="3264" y="1408"/>
                      <a:pt x="2577" y="2095"/>
                    </a:cubicBezTo>
                    <a:cubicBezTo>
                      <a:pt x="1891" y="2782"/>
                      <a:pt x="-685" y="893"/>
                      <a:pt x="173" y="206"/>
                    </a:cubicBezTo>
                    <a:lnTo>
                      <a:pt x="173" y="206"/>
                    </a:lnTo>
                    <a:lnTo>
                      <a:pt x="173" y="206"/>
                    </a:lnTo>
                    <a:lnTo>
                      <a:pt x="173" y="206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0" name="任意多边形: 形状 1269">
                <a:extLst>
                  <a:ext uri="{FF2B5EF4-FFF2-40B4-BE49-F238E27FC236}">
                    <a16:creationId xmlns:a16="http://schemas.microsoft.com/office/drawing/2014/main" xmlns="" id="{D6C1AD1D-6370-44BC-9DD9-4AA7C43D4428}"/>
                  </a:ext>
                </a:extLst>
              </p:cNvPr>
              <p:cNvSpPr/>
              <p:nvPr/>
            </p:nvSpPr>
            <p:spPr>
              <a:xfrm>
                <a:off x="4045729" y="3256475"/>
                <a:ext cx="7555" cy="7212"/>
              </a:xfrm>
              <a:custGeom>
                <a:avLst/>
                <a:gdLst>
                  <a:gd name="connsiteX0" fmla="*/ 0 w 7555"/>
                  <a:gd name="connsiteY0" fmla="*/ 3091 h 7212"/>
                  <a:gd name="connsiteX1" fmla="*/ 1031 w 7555"/>
                  <a:gd name="connsiteY1" fmla="*/ 859 h 7212"/>
                  <a:gd name="connsiteX2" fmla="*/ 1031 w 7555"/>
                  <a:gd name="connsiteY2" fmla="*/ 859 h 7212"/>
                  <a:gd name="connsiteX3" fmla="*/ 3091 w 7555"/>
                  <a:gd name="connsiteY3" fmla="*/ 0 h 7212"/>
                  <a:gd name="connsiteX4" fmla="*/ 3091 w 7555"/>
                  <a:gd name="connsiteY4" fmla="*/ 0 h 7212"/>
                  <a:gd name="connsiteX5" fmla="*/ 7556 w 7555"/>
                  <a:gd name="connsiteY5" fmla="*/ 4121 h 7212"/>
                  <a:gd name="connsiteX6" fmla="*/ 7556 w 7555"/>
                  <a:gd name="connsiteY6" fmla="*/ 4121 h 7212"/>
                  <a:gd name="connsiteX7" fmla="*/ 6697 w 7555"/>
                  <a:gd name="connsiteY7" fmla="*/ 6354 h 7212"/>
                  <a:gd name="connsiteX8" fmla="*/ 6697 w 7555"/>
                  <a:gd name="connsiteY8" fmla="*/ 6354 h 7212"/>
                  <a:gd name="connsiteX9" fmla="*/ 4465 w 7555"/>
                  <a:gd name="connsiteY9" fmla="*/ 7212 h 7212"/>
                  <a:gd name="connsiteX10" fmla="*/ 4465 w 7555"/>
                  <a:gd name="connsiteY10" fmla="*/ 7212 h 7212"/>
                  <a:gd name="connsiteX11" fmla="*/ 0 w 7555"/>
                  <a:gd name="connsiteY11" fmla="*/ 3091 h 7212"/>
                  <a:gd name="connsiteX12" fmla="*/ 0 w 7555"/>
                  <a:gd name="connsiteY12" fmla="*/ 3091 h 7212"/>
                  <a:gd name="connsiteX13" fmla="*/ 3091 w 7555"/>
                  <a:gd name="connsiteY13" fmla="*/ 3263 h 7212"/>
                  <a:gd name="connsiteX14" fmla="*/ 3091 w 7555"/>
                  <a:gd name="connsiteY14" fmla="*/ 3263 h 7212"/>
                  <a:gd name="connsiteX15" fmla="*/ 2919 w 7555"/>
                  <a:gd name="connsiteY15" fmla="*/ 2919 h 7212"/>
                  <a:gd name="connsiteX16" fmla="*/ 3091 w 7555"/>
                  <a:gd name="connsiteY16" fmla="*/ 2919 h 7212"/>
                  <a:gd name="connsiteX17" fmla="*/ 2748 w 7555"/>
                  <a:gd name="connsiteY17" fmla="*/ 2576 h 7212"/>
                  <a:gd name="connsiteX18" fmla="*/ 3091 w 7555"/>
                  <a:gd name="connsiteY18" fmla="*/ 3263 h 7212"/>
                  <a:gd name="connsiteX19" fmla="*/ 3091 w 7555"/>
                  <a:gd name="connsiteY19" fmla="*/ 3263 h 7212"/>
                  <a:gd name="connsiteX20" fmla="*/ 3091 w 7555"/>
                  <a:gd name="connsiteY20" fmla="*/ 3263 h 7212"/>
                  <a:gd name="connsiteX21" fmla="*/ 3091 w 7555"/>
                  <a:gd name="connsiteY21" fmla="*/ 3263 h 7212"/>
                  <a:gd name="connsiteX22" fmla="*/ 3091 w 7555"/>
                  <a:gd name="connsiteY22" fmla="*/ 3263 h 7212"/>
                  <a:gd name="connsiteX23" fmla="*/ 4980 w 7555"/>
                  <a:gd name="connsiteY23" fmla="*/ 3091 h 7212"/>
                  <a:gd name="connsiteX24" fmla="*/ 4636 w 7555"/>
                  <a:gd name="connsiteY24" fmla="*/ 3091 h 7212"/>
                  <a:gd name="connsiteX25" fmla="*/ 4636 w 7555"/>
                  <a:gd name="connsiteY25" fmla="*/ 2404 h 7212"/>
                  <a:gd name="connsiteX26" fmla="*/ 4636 w 7555"/>
                  <a:gd name="connsiteY26" fmla="*/ 3091 h 7212"/>
                  <a:gd name="connsiteX27" fmla="*/ 4980 w 7555"/>
                  <a:gd name="connsiteY27" fmla="*/ 3091 h 7212"/>
                  <a:gd name="connsiteX28" fmla="*/ 4980 w 7555"/>
                  <a:gd name="connsiteY28" fmla="*/ 3091 h 7212"/>
                  <a:gd name="connsiteX29" fmla="*/ 3091 w 7555"/>
                  <a:gd name="connsiteY29" fmla="*/ 3263 h 7212"/>
                  <a:gd name="connsiteX30" fmla="*/ 3091 w 7555"/>
                  <a:gd name="connsiteY30" fmla="*/ 3263 h 7212"/>
                  <a:gd name="connsiteX31" fmla="*/ 3091 w 7555"/>
                  <a:gd name="connsiteY31" fmla="*/ 3263 h 7212"/>
                  <a:gd name="connsiteX32" fmla="*/ 3091 w 7555"/>
                  <a:gd name="connsiteY32" fmla="*/ 3263 h 7212"/>
                  <a:gd name="connsiteX33" fmla="*/ 3091 w 7555"/>
                  <a:gd name="connsiteY33" fmla="*/ 3263 h 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555" h="7212">
                    <a:moveTo>
                      <a:pt x="0" y="3091"/>
                    </a:moveTo>
                    <a:cubicBezTo>
                      <a:pt x="0" y="2404"/>
                      <a:pt x="344" y="1545"/>
                      <a:pt x="1031" y="859"/>
                    </a:cubicBezTo>
                    <a:lnTo>
                      <a:pt x="1031" y="859"/>
                    </a:lnTo>
                    <a:cubicBezTo>
                      <a:pt x="1717" y="344"/>
                      <a:pt x="2576" y="0"/>
                      <a:pt x="3091" y="0"/>
                    </a:cubicBezTo>
                    <a:lnTo>
                      <a:pt x="3091" y="0"/>
                    </a:lnTo>
                    <a:cubicBezTo>
                      <a:pt x="5667" y="515"/>
                      <a:pt x="6869" y="1202"/>
                      <a:pt x="7556" y="4121"/>
                    </a:cubicBezTo>
                    <a:lnTo>
                      <a:pt x="7556" y="4121"/>
                    </a:lnTo>
                    <a:cubicBezTo>
                      <a:pt x="7556" y="4636"/>
                      <a:pt x="7384" y="5495"/>
                      <a:pt x="6697" y="6354"/>
                    </a:cubicBezTo>
                    <a:lnTo>
                      <a:pt x="6697" y="6354"/>
                    </a:lnTo>
                    <a:cubicBezTo>
                      <a:pt x="6010" y="7040"/>
                      <a:pt x="5152" y="7212"/>
                      <a:pt x="4465" y="7212"/>
                    </a:cubicBezTo>
                    <a:lnTo>
                      <a:pt x="4465" y="7212"/>
                    </a:lnTo>
                    <a:cubicBezTo>
                      <a:pt x="2061" y="6869"/>
                      <a:pt x="687" y="6182"/>
                      <a:pt x="0" y="3091"/>
                    </a:cubicBezTo>
                    <a:lnTo>
                      <a:pt x="0" y="3091"/>
                    </a:lnTo>
                    <a:close/>
                    <a:moveTo>
                      <a:pt x="3091" y="3263"/>
                    </a:moveTo>
                    <a:lnTo>
                      <a:pt x="3091" y="3263"/>
                    </a:lnTo>
                    <a:lnTo>
                      <a:pt x="2919" y="2919"/>
                    </a:lnTo>
                    <a:lnTo>
                      <a:pt x="3091" y="2919"/>
                    </a:lnTo>
                    <a:lnTo>
                      <a:pt x="2748" y="2576"/>
                    </a:lnTo>
                    <a:lnTo>
                      <a:pt x="3091" y="3263"/>
                    </a:lnTo>
                    <a:lnTo>
                      <a:pt x="3091" y="3263"/>
                    </a:lnTo>
                    <a:lnTo>
                      <a:pt x="3091" y="3263"/>
                    </a:lnTo>
                    <a:lnTo>
                      <a:pt x="3091" y="3263"/>
                    </a:lnTo>
                    <a:lnTo>
                      <a:pt x="3091" y="3263"/>
                    </a:lnTo>
                    <a:close/>
                    <a:moveTo>
                      <a:pt x="4980" y="3091"/>
                    </a:moveTo>
                    <a:lnTo>
                      <a:pt x="4636" y="3091"/>
                    </a:lnTo>
                    <a:lnTo>
                      <a:pt x="4636" y="2404"/>
                    </a:lnTo>
                    <a:lnTo>
                      <a:pt x="4636" y="3091"/>
                    </a:lnTo>
                    <a:lnTo>
                      <a:pt x="4980" y="3091"/>
                    </a:lnTo>
                    <a:lnTo>
                      <a:pt x="4980" y="3091"/>
                    </a:lnTo>
                    <a:close/>
                    <a:moveTo>
                      <a:pt x="3091" y="3263"/>
                    </a:moveTo>
                    <a:lnTo>
                      <a:pt x="3091" y="3263"/>
                    </a:lnTo>
                    <a:lnTo>
                      <a:pt x="3091" y="3263"/>
                    </a:lnTo>
                    <a:lnTo>
                      <a:pt x="3091" y="3263"/>
                    </a:lnTo>
                    <a:lnTo>
                      <a:pt x="3091" y="3263"/>
                    </a:lnTo>
                    <a:close/>
                  </a:path>
                </a:pathLst>
              </a:custGeom>
              <a:solidFill>
                <a:srgbClr val="8B0000"/>
              </a:solidFill>
              <a:ln w="171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pic>
        <p:nvPicPr>
          <p:cNvPr id="3737" name="图片 3736">
            <a:extLst>
              <a:ext uri="{FF2B5EF4-FFF2-40B4-BE49-F238E27FC236}">
                <a16:creationId xmlns:a16="http://schemas.microsoft.com/office/drawing/2014/main" xmlns="" id="{6244ACAB-B700-4B62-A650-D63E0F63A94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0271" y="3143417"/>
            <a:ext cx="640667" cy="420922"/>
          </a:xfrm>
          <a:prstGeom prst="rect">
            <a:avLst/>
          </a:prstGeom>
        </p:spPr>
      </p:pic>
      <p:sp>
        <p:nvSpPr>
          <p:cNvPr id="3738" name="TextBox 2">
            <a:extLst>
              <a:ext uri="{FF2B5EF4-FFF2-40B4-BE49-F238E27FC236}">
                <a16:creationId xmlns:a16="http://schemas.microsoft.com/office/drawing/2014/main" xmlns="" id="{B1DC8AD1-5B12-46A5-9E14-B53460E9F283}"/>
              </a:ext>
            </a:extLst>
          </p:cNvPr>
          <p:cNvSpPr txBox="1"/>
          <p:nvPr/>
        </p:nvSpPr>
        <p:spPr>
          <a:xfrm>
            <a:off x="9335624" y="529426"/>
            <a:ext cx="2400518" cy="86170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世界地图示意图</a:t>
            </a:r>
            <a:endParaRPr lang="en-US" altLang="zh-CN" sz="2400" b="1" dirty="0">
              <a:solidFill>
                <a:srgbClr val="294668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1:3</a:t>
            </a:r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400" b="1" dirty="0">
              <a:solidFill>
                <a:srgbClr val="C0504D">
                  <a:lumMod val="75000"/>
                </a:srgb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7865426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图形 4">
            <a:extLst>
              <a:ext uri="{FF2B5EF4-FFF2-40B4-BE49-F238E27FC236}">
                <a16:creationId xmlns:a16="http://schemas.microsoft.com/office/drawing/2014/main" xmlns="" id="{A4CD1A28-E53A-406F-9F86-FBFE8F2219BC}"/>
              </a:ext>
            </a:extLst>
          </p:cNvPr>
          <p:cNvGrpSpPr/>
          <p:nvPr/>
        </p:nvGrpSpPr>
        <p:grpSpPr>
          <a:xfrm>
            <a:off x="448545" y="357568"/>
            <a:ext cx="5282858" cy="4379213"/>
            <a:chOff x="448545" y="357568"/>
            <a:chExt cx="5282858" cy="4379213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xmlns="" id="{6932240A-00EB-4E1D-9466-01F24FB15625}"/>
                </a:ext>
              </a:extLst>
            </p:cNvPr>
            <p:cNvSpPr/>
            <p:nvPr/>
          </p:nvSpPr>
          <p:spPr>
            <a:xfrm>
              <a:off x="3761996" y="4497618"/>
              <a:ext cx="274749" cy="239163"/>
            </a:xfrm>
            <a:custGeom>
              <a:avLst/>
              <a:gdLst>
                <a:gd name="connsiteX0" fmla="*/ 144030 w 274749"/>
                <a:gd name="connsiteY0" fmla="*/ 20851 h 239163"/>
                <a:gd name="connsiteX1" fmla="*/ 151459 w 274749"/>
                <a:gd name="connsiteY1" fmla="*/ 21804 h 239163"/>
                <a:gd name="connsiteX2" fmla="*/ 171176 w 274749"/>
                <a:gd name="connsiteY2" fmla="*/ 12374 h 239163"/>
                <a:gd name="connsiteX3" fmla="*/ 183463 w 274749"/>
                <a:gd name="connsiteY3" fmla="*/ 8468 h 239163"/>
                <a:gd name="connsiteX4" fmla="*/ 198703 w 274749"/>
                <a:gd name="connsiteY4" fmla="*/ 11897 h 239163"/>
                <a:gd name="connsiteX5" fmla="*/ 205085 w 274749"/>
                <a:gd name="connsiteY5" fmla="*/ 9421 h 239163"/>
                <a:gd name="connsiteX6" fmla="*/ 225278 w 274749"/>
                <a:gd name="connsiteY6" fmla="*/ 16850 h 239163"/>
                <a:gd name="connsiteX7" fmla="*/ 224325 w 274749"/>
                <a:gd name="connsiteY7" fmla="*/ 3992 h 239163"/>
                <a:gd name="connsiteX8" fmla="*/ 234231 w 274749"/>
                <a:gd name="connsiteY8" fmla="*/ 563 h 239163"/>
                <a:gd name="connsiteX9" fmla="*/ 245090 w 274749"/>
                <a:gd name="connsiteY9" fmla="*/ 6945 h 239163"/>
                <a:gd name="connsiteX10" fmla="*/ 261854 w 274749"/>
                <a:gd name="connsiteY10" fmla="*/ 14850 h 239163"/>
                <a:gd name="connsiteX11" fmla="*/ 271760 w 274749"/>
                <a:gd name="connsiteY11" fmla="*/ 29709 h 239163"/>
                <a:gd name="connsiteX12" fmla="*/ 273760 w 274749"/>
                <a:gd name="connsiteY12" fmla="*/ 52474 h 239163"/>
                <a:gd name="connsiteX13" fmla="*/ 273284 w 274749"/>
                <a:gd name="connsiteY13" fmla="*/ 58380 h 239163"/>
                <a:gd name="connsiteX14" fmla="*/ 259473 w 274749"/>
                <a:gd name="connsiteY14" fmla="*/ 70190 h 239163"/>
                <a:gd name="connsiteX15" fmla="*/ 257472 w 274749"/>
                <a:gd name="connsiteY15" fmla="*/ 60284 h 239163"/>
                <a:gd name="connsiteX16" fmla="*/ 242708 w 274749"/>
                <a:gd name="connsiteY16" fmla="*/ 56379 h 239163"/>
                <a:gd name="connsiteX17" fmla="*/ 245185 w 274749"/>
                <a:gd name="connsiteY17" fmla="*/ 68190 h 239163"/>
                <a:gd name="connsiteX18" fmla="*/ 241280 w 274749"/>
                <a:gd name="connsiteY18" fmla="*/ 89431 h 239163"/>
                <a:gd name="connsiteX19" fmla="*/ 225468 w 274749"/>
                <a:gd name="connsiteY19" fmla="*/ 118101 h 239163"/>
                <a:gd name="connsiteX20" fmla="*/ 221563 w 274749"/>
                <a:gd name="connsiteY20" fmla="*/ 139342 h 239163"/>
                <a:gd name="connsiteX21" fmla="*/ 212229 w 274749"/>
                <a:gd name="connsiteY21" fmla="*/ 157630 h 239163"/>
                <a:gd name="connsiteX22" fmla="*/ 217182 w 274749"/>
                <a:gd name="connsiteY22" fmla="*/ 159154 h 239163"/>
                <a:gd name="connsiteX23" fmla="*/ 221658 w 274749"/>
                <a:gd name="connsiteY23" fmla="*/ 165536 h 239163"/>
                <a:gd name="connsiteX24" fmla="*/ 214229 w 274749"/>
                <a:gd name="connsiteY24" fmla="*/ 172489 h 239163"/>
                <a:gd name="connsiteX25" fmla="*/ 209752 w 274749"/>
                <a:gd name="connsiteY25" fmla="*/ 179918 h 239163"/>
                <a:gd name="connsiteX26" fmla="*/ 192512 w 274749"/>
                <a:gd name="connsiteY26" fmla="*/ 182871 h 239163"/>
                <a:gd name="connsiteX27" fmla="*/ 172795 w 274749"/>
                <a:gd name="connsiteY27" fmla="*/ 212018 h 239163"/>
                <a:gd name="connsiteX28" fmla="*/ 161460 w 274749"/>
                <a:gd name="connsiteY28" fmla="*/ 214018 h 239163"/>
                <a:gd name="connsiteX29" fmla="*/ 142220 w 274749"/>
                <a:gd name="connsiteY29" fmla="*/ 212018 h 239163"/>
                <a:gd name="connsiteX30" fmla="*/ 131361 w 274749"/>
                <a:gd name="connsiteY30" fmla="*/ 227829 h 239163"/>
                <a:gd name="connsiteX31" fmla="*/ 123456 w 274749"/>
                <a:gd name="connsiteY31" fmla="*/ 235735 h 239163"/>
                <a:gd name="connsiteX32" fmla="*/ 110597 w 274749"/>
                <a:gd name="connsiteY32" fmla="*/ 239164 h 239163"/>
                <a:gd name="connsiteX33" fmla="*/ 99262 w 274749"/>
                <a:gd name="connsiteY33" fmla="*/ 234211 h 239163"/>
                <a:gd name="connsiteX34" fmla="*/ 75068 w 274749"/>
                <a:gd name="connsiteY34" fmla="*/ 228782 h 239163"/>
                <a:gd name="connsiteX35" fmla="*/ 63734 w 274749"/>
                <a:gd name="connsiteY35" fmla="*/ 224305 h 239163"/>
                <a:gd name="connsiteX36" fmla="*/ 24681 w 274749"/>
                <a:gd name="connsiteY36" fmla="*/ 211922 h 239163"/>
                <a:gd name="connsiteX37" fmla="*/ 8774 w 274749"/>
                <a:gd name="connsiteY37" fmla="*/ 187348 h 239163"/>
                <a:gd name="connsiteX38" fmla="*/ 1440 w 274749"/>
                <a:gd name="connsiteY38" fmla="*/ 166107 h 239163"/>
                <a:gd name="connsiteX39" fmla="*/ 107 w 274749"/>
                <a:gd name="connsiteY39" fmla="*/ 115053 h 239163"/>
                <a:gd name="connsiteX40" fmla="*/ 12680 w 274749"/>
                <a:gd name="connsiteY40" fmla="*/ 95146 h 239163"/>
                <a:gd name="connsiteX41" fmla="*/ 37254 w 274749"/>
                <a:gd name="connsiteY41" fmla="*/ 78572 h 239163"/>
                <a:gd name="connsiteX42" fmla="*/ 57828 w 274749"/>
                <a:gd name="connsiteY42" fmla="*/ 65333 h 239163"/>
                <a:gd name="connsiteX43" fmla="*/ 77069 w 274749"/>
                <a:gd name="connsiteY43" fmla="*/ 53426 h 239163"/>
                <a:gd name="connsiteX44" fmla="*/ 74402 w 274749"/>
                <a:gd name="connsiteY44" fmla="*/ 47712 h 239163"/>
                <a:gd name="connsiteX45" fmla="*/ 65639 w 274749"/>
                <a:gd name="connsiteY45" fmla="*/ 38948 h 239163"/>
                <a:gd name="connsiteX46" fmla="*/ 81260 w 274749"/>
                <a:gd name="connsiteY46" fmla="*/ 25804 h 239163"/>
                <a:gd name="connsiteX47" fmla="*/ 93452 w 274749"/>
                <a:gd name="connsiteY47" fmla="*/ 32376 h 239163"/>
                <a:gd name="connsiteX48" fmla="*/ 103739 w 274749"/>
                <a:gd name="connsiteY48" fmla="*/ 31424 h 239163"/>
                <a:gd name="connsiteX49" fmla="*/ 105930 w 274749"/>
                <a:gd name="connsiteY49" fmla="*/ 27042 h 239163"/>
                <a:gd name="connsiteX50" fmla="*/ 110311 w 274749"/>
                <a:gd name="connsiteY50" fmla="*/ 17993 h 239163"/>
                <a:gd name="connsiteX51" fmla="*/ 130599 w 274749"/>
                <a:gd name="connsiteY51" fmla="*/ 16755 h 239163"/>
                <a:gd name="connsiteX52" fmla="*/ 141458 w 274749"/>
                <a:gd name="connsiteY52" fmla="*/ 23042 h 239163"/>
                <a:gd name="connsiteX53" fmla="*/ 144030 w 274749"/>
                <a:gd name="connsiteY53" fmla="*/ 20851 h 239163"/>
                <a:gd name="connsiteX54" fmla="*/ 144030 w 274749"/>
                <a:gd name="connsiteY54" fmla="*/ 20851 h 23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749" h="239163">
                  <a:moveTo>
                    <a:pt x="144030" y="20851"/>
                  </a:moveTo>
                  <a:cubicBezTo>
                    <a:pt x="149935" y="15898"/>
                    <a:pt x="148982" y="16374"/>
                    <a:pt x="151459" y="21804"/>
                  </a:cubicBezTo>
                  <a:cubicBezTo>
                    <a:pt x="153935" y="27233"/>
                    <a:pt x="166699" y="16374"/>
                    <a:pt x="171176" y="12374"/>
                  </a:cubicBezTo>
                  <a:cubicBezTo>
                    <a:pt x="175652" y="8468"/>
                    <a:pt x="179082" y="7421"/>
                    <a:pt x="183463" y="8468"/>
                  </a:cubicBezTo>
                  <a:cubicBezTo>
                    <a:pt x="187940" y="9421"/>
                    <a:pt x="192798" y="6945"/>
                    <a:pt x="198703" y="11897"/>
                  </a:cubicBezTo>
                  <a:cubicBezTo>
                    <a:pt x="204608" y="16850"/>
                    <a:pt x="205085" y="9421"/>
                    <a:pt x="205085" y="9421"/>
                  </a:cubicBezTo>
                  <a:cubicBezTo>
                    <a:pt x="206037" y="-9"/>
                    <a:pt x="217943" y="13898"/>
                    <a:pt x="225278" y="16850"/>
                  </a:cubicBezTo>
                  <a:cubicBezTo>
                    <a:pt x="232707" y="19803"/>
                    <a:pt x="225278" y="9421"/>
                    <a:pt x="224325" y="3992"/>
                  </a:cubicBezTo>
                  <a:cubicBezTo>
                    <a:pt x="223373" y="-1437"/>
                    <a:pt x="231279" y="87"/>
                    <a:pt x="234231" y="563"/>
                  </a:cubicBezTo>
                  <a:cubicBezTo>
                    <a:pt x="237184" y="1039"/>
                    <a:pt x="243566" y="2087"/>
                    <a:pt x="245090" y="6945"/>
                  </a:cubicBezTo>
                  <a:cubicBezTo>
                    <a:pt x="246614" y="11897"/>
                    <a:pt x="252996" y="12850"/>
                    <a:pt x="261854" y="14850"/>
                  </a:cubicBezTo>
                  <a:cubicBezTo>
                    <a:pt x="270712" y="16850"/>
                    <a:pt x="270236" y="23232"/>
                    <a:pt x="271760" y="29709"/>
                  </a:cubicBezTo>
                  <a:cubicBezTo>
                    <a:pt x="273189" y="36091"/>
                    <a:pt x="271283" y="48950"/>
                    <a:pt x="273760" y="52474"/>
                  </a:cubicBezTo>
                  <a:cubicBezTo>
                    <a:pt x="276237" y="55903"/>
                    <a:pt x="273284" y="58380"/>
                    <a:pt x="273284" y="58380"/>
                  </a:cubicBezTo>
                  <a:cubicBezTo>
                    <a:pt x="273284" y="58380"/>
                    <a:pt x="263378" y="64285"/>
                    <a:pt x="259473" y="70190"/>
                  </a:cubicBezTo>
                  <a:cubicBezTo>
                    <a:pt x="255567" y="76096"/>
                    <a:pt x="254996" y="63237"/>
                    <a:pt x="257472" y="60284"/>
                  </a:cubicBezTo>
                  <a:cubicBezTo>
                    <a:pt x="259949" y="57332"/>
                    <a:pt x="249090" y="56379"/>
                    <a:pt x="242708" y="56379"/>
                  </a:cubicBezTo>
                  <a:cubicBezTo>
                    <a:pt x="236327" y="56379"/>
                    <a:pt x="241184" y="62761"/>
                    <a:pt x="245185" y="68190"/>
                  </a:cubicBezTo>
                  <a:cubicBezTo>
                    <a:pt x="249090" y="73620"/>
                    <a:pt x="245185" y="83049"/>
                    <a:pt x="241280" y="89431"/>
                  </a:cubicBezTo>
                  <a:cubicBezTo>
                    <a:pt x="237374" y="95813"/>
                    <a:pt x="227945" y="111624"/>
                    <a:pt x="225468" y="118101"/>
                  </a:cubicBezTo>
                  <a:cubicBezTo>
                    <a:pt x="222992" y="124483"/>
                    <a:pt x="222992" y="129912"/>
                    <a:pt x="221563" y="139342"/>
                  </a:cubicBezTo>
                  <a:cubicBezTo>
                    <a:pt x="220039" y="148772"/>
                    <a:pt x="211657" y="150200"/>
                    <a:pt x="212229" y="157630"/>
                  </a:cubicBezTo>
                  <a:cubicBezTo>
                    <a:pt x="212705" y="165059"/>
                    <a:pt x="215657" y="163059"/>
                    <a:pt x="217182" y="159154"/>
                  </a:cubicBezTo>
                  <a:cubicBezTo>
                    <a:pt x="218610" y="155249"/>
                    <a:pt x="221658" y="160106"/>
                    <a:pt x="221658" y="165536"/>
                  </a:cubicBezTo>
                  <a:cubicBezTo>
                    <a:pt x="221658" y="170965"/>
                    <a:pt x="219182" y="171917"/>
                    <a:pt x="214229" y="172489"/>
                  </a:cubicBezTo>
                  <a:cubicBezTo>
                    <a:pt x="209276" y="172965"/>
                    <a:pt x="209752" y="179918"/>
                    <a:pt x="209752" y="179918"/>
                  </a:cubicBezTo>
                  <a:cubicBezTo>
                    <a:pt x="209752" y="179918"/>
                    <a:pt x="198893" y="181919"/>
                    <a:pt x="192512" y="182871"/>
                  </a:cubicBezTo>
                  <a:cubicBezTo>
                    <a:pt x="186130" y="183824"/>
                    <a:pt x="174795" y="207541"/>
                    <a:pt x="172795" y="212018"/>
                  </a:cubicBezTo>
                  <a:cubicBezTo>
                    <a:pt x="170795" y="216495"/>
                    <a:pt x="163460" y="218971"/>
                    <a:pt x="161460" y="214018"/>
                  </a:cubicBezTo>
                  <a:cubicBezTo>
                    <a:pt x="159460" y="209065"/>
                    <a:pt x="151554" y="211541"/>
                    <a:pt x="142220" y="212018"/>
                  </a:cubicBezTo>
                  <a:cubicBezTo>
                    <a:pt x="132885" y="212494"/>
                    <a:pt x="131361" y="222400"/>
                    <a:pt x="131361" y="227829"/>
                  </a:cubicBezTo>
                  <a:cubicBezTo>
                    <a:pt x="131361" y="233258"/>
                    <a:pt x="128885" y="235259"/>
                    <a:pt x="123456" y="235735"/>
                  </a:cubicBezTo>
                  <a:cubicBezTo>
                    <a:pt x="118026" y="236211"/>
                    <a:pt x="115074" y="239164"/>
                    <a:pt x="110597" y="239164"/>
                  </a:cubicBezTo>
                  <a:cubicBezTo>
                    <a:pt x="106120" y="239164"/>
                    <a:pt x="103167" y="238688"/>
                    <a:pt x="99262" y="234211"/>
                  </a:cubicBezTo>
                  <a:cubicBezTo>
                    <a:pt x="95357" y="229734"/>
                    <a:pt x="82498" y="228782"/>
                    <a:pt x="75068" y="228782"/>
                  </a:cubicBezTo>
                  <a:cubicBezTo>
                    <a:pt x="67639" y="228782"/>
                    <a:pt x="66210" y="229258"/>
                    <a:pt x="63734" y="224305"/>
                  </a:cubicBezTo>
                  <a:cubicBezTo>
                    <a:pt x="61257" y="219352"/>
                    <a:pt x="31254" y="214589"/>
                    <a:pt x="24681" y="211922"/>
                  </a:cubicBezTo>
                  <a:cubicBezTo>
                    <a:pt x="18014" y="209255"/>
                    <a:pt x="8774" y="198016"/>
                    <a:pt x="8774" y="187348"/>
                  </a:cubicBezTo>
                  <a:cubicBezTo>
                    <a:pt x="8774" y="176775"/>
                    <a:pt x="3440" y="173441"/>
                    <a:pt x="1440" y="166107"/>
                  </a:cubicBezTo>
                  <a:cubicBezTo>
                    <a:pt x="-560" y="158773"/>
                    <a:pt x="107" y="124292"/>
                    <a:pt x="107" y="115053"/>
                  </a:cubicBezTo>
                  <a:cubicBezTo>
                    <a:pt x="107" y="105814"/>
                    <a:pt x="8108" y="97146"/>
                    <a:pt x="12680" y="95146"/>
                  </a:cubicBezTo>
                  <a:cubicBezTo>
                    <a:pt x="17347" y="93146"/>
                    <a:pt x="32587" y="83906"/>
                    <a:pt x="37254" y="78572"/>
                  </a:cubicBezTo>
                  <a:cubicBezTo>
                    <a:pt x="41922" y="73238"/>
                    <a:pt x="54494" y="65333"/>
                    <a:pt x="57828" y="65333"/>
                  </a:cubicBezTo>
                  <a:cubicBezTo>
                    <a:pt x="61162" y="65333"/>
                    <a:pt x="77069" y="53426"/>
                    <a:pt x="77069" y="53426"/>
                  </a:cubicBezTo>
                  <a:cubicBezTo>
                    <a:pt x="77069" y="53426"/>
                    <a:pt x="82498" y="46188"/>
                    <a:pt x="74402" y="47712"/>
                  </a:cubicBezTo>
                  <a:cubicBezTo>
                    <a:pt x="66306" y="49235"/>
                    <a:pt x="61352" y="43616"/>
                    <a:pt x="65639" y="38948"/>
                  </a:cubicBezTo>
                  <a:cubicBezTo>
                    <a:pt x="70020" y="34281"/>
                    <a:pt x="77450" y="24566"/>
                    <a:pt x="81260" y="25804"/>
                  </a:cubicBezTo>
                  <a:cubicBezTo>
                    <a:pt x="84974" y="27042"/>
                    <a:pt x="90023" y="31709"/>
                    <a:pt x="93452" y="32376"/>
                  </a:cubicBezTo>
                  <a:cubicBezTo>
                    <a:pt x="96881" y="33043"/>
                    <a:pt x="107454" y="38663"/>
                    <a:pt x="103739" y="31424"/>
                  </a:cubicBezTo>
                  <a:cubicBezTo>
                    <a:pt x="100024" y="24280"/>
                    <a:pt x="104310" y="26756"/>
                    <a:pt x="105930" y="27042"/>
                  </a:cubicBezTo>
                  <a:cubicBezTo>
                    <a:pt x="107454" y="27328"/>
                    <a:pt x="110311" y="17993"/>
                    <a:pt x="110311" y="17993"/>
                  </a:cubicBezTo>
                  <a:cubicBezTo>
                    <a:pt x="110311" y="17993"/>
                    <a:pt x="125265" y="13040"/>
                    <a:pt x="130599" y="16755"/>
                  </a:cubicBezTo>
                  <a:cubicBezTo>
                    <a:pt x="135933" y="20470"/>
                    <a:pt x="139934" y="25137"/>
                    <a:pt x="141458" y="23042"/>
                  </a:cubicBezTo>
                  <a:cubicBezTo>
                    <a:pt x="142791" y="20946"/>
                    <a:pt x="144030" y="20851"/>
                    <a:pt x="144030" y="20851"/>
                  </a:cubicBezTo>
                  <a:lnTo>
                    <a:pt x="144030" y="20851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78AB0EAD-E3DD-434A-8226-EBAF7C4D0816}"/>
                </a:ext>
              </a:extLst>
            </p:cNvPr>
            <p:cNvSpPr/>
            <p:nvPr/>
          </p:nvSpPr>
          <p:spPr>
            <a:xfrm>
              <a:off x="5021394" y="3750252"/>
              <a:ext cx="175725" cy="428351"/>
            </a:xfrm>
            <a:custGeom>
              <a:avLst/>
              <a:gdLst>
                <a:gd name="connsiteX0" fmla="*/ 74970 w 175725"/>
                <a:gd name="connsiteY0" fmla="*/ 58509 h 428351"/>
                <a:gd name="connsiteX1" fmla="*/ 60016 w 175725"/>
                <a:gd name="connsiteY1" fmla="*/ 87656 h 428351"/>
                <a:gd name="connsiteX2" fmla="*/ 39061 w 175725"/>
                <a:gd name="connsiteY2" fmla="*/ 125756 h 428351"/>
                <a:gd name="connsiteX3" fmla="*/ 20392 w 175725"/>
                <a:gd name="connsiteY3" fmla="*/ 172809 h 428351"/>
                <a:gd name="connsiteX4" fmla="*/ 10676 w 175725"/>
                <a:gd name="connsiteY4" fmla="*/ 195955 h 428351"/>
                <a:gd name="connsiteX5" fmla="*/ 4295 w 175725"/>
                <a:gd name="connsiteY5" fmla="*/ 216434 h 428351"/>
                <a:gd name="connsiteX6" fmla="*/ 4295 w 175725"/>
                <a:gd name="connsiteY6" fmla="*/ 248152 h 428351"/>
                <a:gd name="connsiteX7" fmla="*/ 2390 w 175725"/>
                <a:gd name="connsiteY7" fmla="*/ 271679 h 428351"/>
                <a:gd name="connsiteX8" fmla="*/ 4961 w 175725"/>
                <a:gd name="connsiteY8" fmla="*/ 305969 h 428351"/>
                <a:gd name="connsiteX9" fmla="*/ 20773 w 175725"/>
                <a:gd name="connsiteY9" fmla="*/ 325019 h 428351"/>
                <a:gd name="connsiteX10" fmla="*/ 28964 w 175725"/>
                <a:gd name="connsiteY10" fmla="*/ 345307 h 428351"/>
                <a:gd name="connsiteX11" fmla="*/ 38489 w 175725"/>
                <a:gd name="connsiteY11" fmla="*/ 363119 h 428351"/>
                <a:gd name="connsiteX12" fmla="*/ 70779 w 175725"/>
                <a:gd name="connsiteY12" fmla="*/ 382169 h 428351"/>
                <a:gd name="connsiteX13" fmla="*/ 84114 w 175725"/>
                <a:gd name="connsiteY13" fmla="*/ 412649 h 428351"/>
                <a:gd name="connsiteX14" fmla="*/ 94877 w 175725"/>
                <a:gd name="connsiteY14" fmla="*/ 425317 h 428351"/>
                <a:gd name="connsiteX15" fmla="*/ 104402 w 175725"/>
                <a:gd name="connsiteY15" fmla="*/ 418935 h 428351"/>
                <a:gd name="connsiteX16" fmla="*/ 108212 w 175725"/>
                <a:gd name="connsiteY16" fmla="*/ 343402 h 428351"/>
                <a:gd name="connsiteX17" fmla="*/ 143074 w 175725"/>
                <a:gd name="connsiteY17" fmla="*/ 272346 h 428351"/>
                <a:gd name="connsiteX18" fmla="*/ 151932 w 175725"/>
                <a:gd name="connsiteY18" fmla="*/ 197479 h 428351"/>
                <a:gd name="connsiteX19" fmla="*/ 158219 w 175725"/>
                <a:gd name="connsiteY19" fmla="*/ 170809 h 428351"/>
                <a:gd name="connsiteX20" fmla="*/ 160124 w 175725"/>
                <a:gd name="connsiteY20" fmla="*/ 129566 h 428351"/>
                <a:gd name="connsiteX21" fmla="*/ 172792 w 175725"/>
                <a:gd name="connsiteY21" fmla="*/ 81941 h 428351"/>
                <a:gd name="connsiteX22" fmla="*/ 167744 w 175725"/>
                <a:gd name="connsiteY22" fmla="*/ 41936 h 428351"/>
                <a:gd name="connsiteX23" fmla="*/ 172792 w 175725"/>
                <a:gd name="connsiteY23" fmla="*/ 23553 h 428351"/>
                <a:gd name="connsiteX24" fmla="*/ 159457 w 175725"/>
                <a:gd name="connsiteY24" fmla="*/ 18504 h 428351"/>
                <a:gd name="connsiteX25" fmla="*/ 141740 w 175725"/>
                <a:gd name="connsiteY25" fmla="*/ 10884 h 428351"/>
                <a:gd name="connsiteX26" fmla="*/ 122690 w 175725"/>
                <a:gd name="connsiteY26" fmla="*/ 3264 h 428351"/>
                <a:gd name="connsiteX27" fmla="*/ 94211 w 175725"/>
                <a:gd name="connsiteY27" fmla="*/ 32506 h 428351"/>
                <a:gd name="connsiteX28" fmla="*/ 74970 w 175725"/>
                <a:gd name="connsiteY28" fmla="*/ 58509 h 428351"/>
                <a:gd name="connsiteX29" fmla="*/ 74970 w 175725"/>
                <a:gd name="connsiteY29" fmla="*/ 58509 h 42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5725" h="428351">
                  <a:moveTo>
                    <a:pt x="74970" y="58509"/>
                  </a:moveTo>
                  <a:cubicBezTo>
                    <a:pt x="74589" y="60986"/>
                    <a:pt x="66779" y="83941"/>
                    <a:pt x="60016" y="87656"/>
                  </a:cubicBezTo>
                  <a:cubicBezTo>
                    <a:pt x="53253" y="91371"/>
                    <a:pt x="42109" y="119088"/>
                    <a:pt x="39061" y="125756"/>
                  </a:cubicBezTo>
                  <a:cubicBezTo>
                    <a:pt x="36108" y="132519"/>
                    <a:pt x="20392" y="172809"/>
                    <a:pt x="20392" y="172809"/>
                  </a:cubicBezTo>
                  <a:cubicBezTo>
                    <a:pt x="20392" y="172809"/>
                    <a:pt x="10676" y="184049"/>
                    <a:pt x="10676" y="195955"/>
                  </a:cubicBezTo>
                  <a:cubicBezTo>
                    <a:pt x="10676" y="207957"/>
                    <a:pt x="6771" y="212052"/>
                    <a:pt x="4295" y="216434"/>
                  </a:cubicBezTo>
                  <a:cubicBezTo>
                    <a:pt x="1723" y="220911"/>
                    <a:pt x="2390" y="240532"/>
                    <a:pt x="4295" y="248152"/>
                  </a:cubicBezTo>
                  <a:cubicBezTo>
                    <a:pt x="6200" y="255772"/>
                    <a:pt x="6200" y="265297"/>
                    <a:pt x="2390" y="271679"/>
                  </a:cubicBezTo>
                  <a:cubicBezTo>
                    <a:pt x="-1420" y="278061"/>
                    <a:pt x="-754" y="301492"/>
                    <a:pt x="4961" y="305969"/>
                  </a:cubicBezTo>
                  <a:cubicBezTo>
                    <a:pt x="10676" y="310446"/>
                    <a:pt x="20201" y="313589"/>
                    <a:pt x="20773" y="325019"/>
                  </a:cubicBezTo>
                  <a:cubicBezTo>
                    <a:pt x="21440" y="336449"/>
                    <a:pt x="29631" y="337687"/>
                    <a:pt x="28964" y="345307"/>
                  </a:cubicBezTo>
                  <a:cubicBezTo>
                    <a:pt x="28298" y="352927"/>
                    <a:pt x="33441" y="360547"/>
                    <a:pt x="38489" y="363119"/>
                  </a:cubicBezTo>
                  <a:cubicBezTo>
                    <a:pt x="43538" y="365691"/>
                    <a:pt x="64493" y="369501"/>
                    <a:pt x="70779" y="382169"/>
                  </a:cubicBezTo>
                  <a:cubicBezTo>
                    <a:pt x="77066" y="394837"/>
                    <a:pt x="83447" y="404362"/>
                    <a:pt x="84114" y="412649"/>
                  </a:cubicBezTo>
                  <a:cubicBezTo>
                    <a:pt x="84781" y="420936"/>
                    <a:pt x="91068" y="422841"/>
                    <a:pt x="94877" y="425317"/>
                  </a:cubicBezTo>
                  <a:cubicBezTo>
                    <a:pt x="98687" y="427889"/>
                    <a:pt x="103736" y="432937"/>
                    <a:pt x="104402" y="418935"/>
                  </a:cubicBezTo>
                  <a:cubicBezTo>
                    <a:pt x="105069" y="404934"/>
                    <a:pt x="94877" y="371310"/>
                    <a:pt x="108212" y="343402"/>
                  </a:cubicBezTo>
                  <a:cubicBezTo>
                    <a:pt x="121547" y="315494"/>
                    <a:pt x="138026" y="286919"/>
                    <a:pt x="143074" y="272346"/>
                  </a:cubicBezTo>
                  <a:cubicBezTo>
                    <a:pt x="148122" y="257772"/>
                    <a:pt x="151932" y="210814"/>
                    <a:pt x="151932" y="197479"/>
                  </a:cubicBezTo>
                  <a:cubicBezTo>
                    <a:pt x="151932" y="184144"/>
                    <a:pt x="158219" y="176524"/>
                    <a:pt x="158219" y="170809"/>
                  </a:cubicBezTo>
                  <a:cubicBezTo>
                    <a:pt x="158219" y="165094"/>
                    <a:pt x="155076" y="139662"/>
                    <a:pt x="160124" y="129566"/>
                  </a:cubicBezTo>
                  <a:cubicBezTo>
                    <a:pt x="165172" y="119374"/>
                    <a:pt x="176602" y="88323"/>
                    <a:pt x="172792" y="81941"/>
                  </a:cubicBezTo>
                  <a:cubicBezTo>
                    <a:pt x="168982" y="75559"/>
                    <a:pt x="160124" y="47651"/>
                    <a:pt x="167744" y="41936"/>
                  </a:cubicBezTo>
                  <a:cubicBezTo>
                    <a:pt x="175364" y="36221"/>
                    <a:pt x="178507" y="29839"/>
                    <a:pt x="172792" y="23553"/>
                  </a:cubicBezTo>
                  <a:cubicBezTo>
                    <a:pt x="167077" y="17171"/>
                    <a:pt x="167077" y="16599"/>
                    <a:pt x="159457" y="18504"/>
                  </a:cubicBezTo>
                  <a:cubicBezTo>
                    <a:pt x="151837" y="20409"/>
                    <a:pt x="144884" y="15933"/>
                    <a:pt x="141740" y="10884"/>
                  </a:cubicBezTo>
                  <a:cubicBezTo>
                    <a:pt x="138597" y="5836"/>
                    <a:pt x="130310" y="-5594"/>
                    <a:pt x="122690" y="3264"/>
                  </a:cubicBezTo>
                  <a:cubicBezTo>
                    <a:pt x="115070" y="12123"/>
                    <a:pt x="101164" y="31839"/>
                    <a:pt x="94211" y="32506"/>
                  </a:cubicBezTo>
                  <a:cubicBezTo>
                    <a:pt x="87257" y="33078"/>
                    <a:pt x="75351" y="56033"/>
                    <a:pt x="74970" y="58509"/>
                  </a:cubicBezTo>
                  <a:lnTo>
                    <a:pt x="74970" y="5850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1F4A3136-A44E-434E-A712-00F77D0C5658}"/>
                </a:ext>
              </a:extLst>
            </p:cNvPr>
            <p:cNvSpPr/>
            <p:nvPr/>
          </p:nvSpPr>
          <p:spPr>
            <a:xfrm>
              <a:off x="4786835" y="1945268"/>
              <a:ext cx="4614" cy="5749"/>
            </a:xfrm>
            <a:custGeom>
              <a:avLst/>
              <a:gdLst>
                <a:gd name="connsiteX0" fmla="*/ 2063 w 4614"/>
                <a:gd name="connsiteY0" fmla="*/ 22 h 5749"/>
                <a:gd name="connsiteX1" fmla="*/ 253 w 4614"/>
                <a:gd name="connsiteY1" fmla="*/ 4118 h 5749"/>
                <a:gd name="connsiteX2" fmla="*/ 4349 w 4614"/>
                <a:gd name="connsiteY2" fmla="*/ 4594 h 5749"/>
                <a:gd name="connsiteX3" fmla="*/ 2063 w 4614"/>
                <a:gd name="connsiteY3" fmla="*/ 22 h 5749"/>
                <a:gd name="connsiteX4" fmla="*/ 2063 w 4614"/>
                <a:gd name="connsiteY4" fmla="*/ 22 h 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4" h="5749">
                  <a:moveTo>
                    <a:pt x="2063" y="22"/>
                  </a:moveTo>
                  <a:cubicBezTo>
                    <a:pt x="253" y="212"/>
                    <a:pt x="-414" y="2975"/>
                    <a:pt x="253" y="4118"/>
                  </a:cubicBezTo>
                  <a:cubicBezTo>
                    <a:pt x="920" y="5261"/>
                    <a:pt x="3396" y="6880"/>
                    <a:pt x="4349" y="4594"/>
                  </a:cubicBezTo>
                  <a:cubicBezTo>
                    <a:pt x="5206" y="2308"/>
                    <a:pt x="3873" y="-264"/>
                    <a:pt x="2063" y="22"/>
                  </a:cubicBezTo>
                  <a:lnTo>
                    <a:pt x="2063" y="2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B4A2B34F-F055-4277-8F0F-E62538D680F3}"/>
                </a:ext>
              </a:extLst>
            </p:cNvPr>
            <p:cNvSpPr/>
            <p:nvPr/>
          </p:nvSpPr>
          <p:spPr>
            <a:xfrm>
              <a:off x="4969638" y="2059423"/>
              <a:ext cx="9031" cy="5713"/>
            </a:xfrm>
            <a:custGeom>
              <a:avLst/>
              <a:gdLst>
                <a:gd name="connsiteX0" fmla="*/ 4140 w 9031"/>
                <a:gd name="connsiteY0" fmla="*/ 168 h 5713"/>
                <a:gd name="connsiteX1" fmla="*/ 330 w 9031"/>
                <a:gd name="connsiteY1" fmla="*/ 3025 h 5713"/>
                <a:gd name="connsiteX2" fmla="*/ 5949 w 9031"/>
                <a:gd name="connsiteY2" fmla="*/ 5311 h 5713"/>
                <a:gd name="connsiteX3" fmla="*/ 8426 w 9031"/>
                <a:gd name="connsiteY3" fmla="*/ 2073 h 5713"/>
                <a:gd name="connsiteX4" fmla="*/ 4140 w 9031"/>
                <a:gd name="connsiteY4" fmla="*/ 168 h 5713"/>
                <a:gd name="connsiteX5" fmla="*/ 4140 w 9031"/>
                <a:gd name="connsiteY5" fmla="*/ 168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31" h="5713">
                  <a:moveTo>
                    <a:pt x="4140" y="168"/>
                  </a:moveTo>
                  <a:cubicBezTo>
                    <a:pt x="2997" y="739"/>
                    <a:pt x="-1194" y="72"/>
                    <a:pt x="330" y="3025"/>
                  </a:cubicBezTo>
                  <a:cubicBezTo>
                    <a:pt x="1949" y="5978"/>
                    <a:pt x="3759" y="6073"/>
                    <a:pt x="5949" y="5311"/>
                  </a:cubicBezTo>
                  <a:cubicBezTo>
                    <a:pt x="8140" y="4549"/>
                    <a:pt x="10045" y="3692"/>
                    <a:pt x="8426" y="2073"/>
                  </a:cubicBezTo>
                  <a:cubicBezTo>
                    <a:pt x="6902" y="549"/>
                    <a:pt x="5283" y="-404"/>
                    <a:pt x="4140" y="168"/>
                  </a:cubicBezTo>
                  <a:lnTo>
                    <a:pt x="4140" y="168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948390EB-9BB3-45B6-ACC7-9B2B0A759941}"/>
                </a:ext>
              </a:extLst>
            </p:cNvPr>
            <p:cNvSpPr/>
            <p:nvPr/>
          </p:nvSpPr>
          <p:spPr>
            <a:xfrm>
              <a:off x="4953105" y="2076592"/>
              <a:ext cx="5292" cy="5728"/>
            </a:xfrm>
            <a:custGeom>
              <a:avLst/>
              <a:gdLst>
                <a:gd name="connsiteX0" fmla="*/ 3052 w 5292"/>
                <a:gd name="connsiteY0" fmla="*/ 48 h 5728"/>
                <a:gd name="connsiteX1" fmla="*/ 4 w 5292"/>
                <a:gd name="connsiteY1" fmla="*/ 3668 h 5728"/>
                <a:gd name="connsiteX2" fmla="*/ 3719 w 5292"/>
                <a:gd name="connsiteY2" fmla="*/ 4811 h 5728"/>
                <a:gd name="connsiteX3" fmla="*/ 3052 w 5292"/>
                <a:gd name="connsiteY3" fmla="*/ 48 h 5728"/>
                <a:gd name="connsiteX4" fmla="*/ 3052 w 5292"/>
                <a:gd name="connsiteY4" fmla="*/ 48 h 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2" h="5728">
                  <a:moveTo>
                    <a:pt x="3052" y="48"/>
                  </a:moveTo>
                  <a:cubicBezTo>
                    <a:pt x="290" y="525"/>
                    <a:pt x="99" y="2715"/>
                    <a:pt x="4" y="3668"/>
                  </a:cubicBezTo>
                  <a:cubicBezTo>
                    <a:pt x="-91" y="4716"/>
                    <a:pt x="1528" y="7002"/>
                    <a:pt x="3719" y="4811"/>
                  </a:cubicBezTo>
                  <a:cubicBezTo>
                    <a:pt x="6005" y="2715"/>
                    <a:pt x="5814" y="-428"/>
                    <a:pt x="3052" y="48"/>
                  </a:cubicBezTo>
                  <a:lnTo>
                    <a:pt x="3052" y="48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xmlns="" id="{1B87B0B6-3B4B-49EF-8EF2-12D2AB4AA838}"/>
                </a:ext>
              </a:extLst>
            </p:cNvPr>
            <p:cNvSpPr/>
            <p:nvPr/>
          </p:nvSpPr>
          <p:spPr>
            <a:xfrm>
              <a:off x="4983236" y="2067296"/>
              <a:ext cx="7150" cy="4120"/>
            </a:xfrm>
            <a:custGeom>
              <a:avLst/>
              <a:gdLst>
                <a:gd name="connsiteX0" fmla="*/ 4734 w 7150"/>
                <a:gd name="connsiteY0" fmla="*/ 10 h 4120"/>
                <a:gd name="connsiteX1" fmla="*/ 162 w 7150"/>
                <a:gd name="connsiteY1" fmla="*/ 1629 h 4120"/>
                <a:gd name="connsiteX2" fmla="*/ 5972 w 7150"/>
                <a:gd name="connsiteY2" fmla="*/ 3724 h 4120"/>
                <a:gd name="connsiteX3" fmla="*/ 4734 w 7150"/>
                <a:gd name="connsiteY3" fmla="*/ 10 h 4120"/>
                <a:gd name="connsiteX4" fmla="*/ 4734 w 7150"/>
                <a:gd name="connsiteY4" fmla="*/ 10 h 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0" h="4120">
                  <a:moveTo>
                    <a:pt x="4734" y="10"/>
                  </a:moveTo>
                  <a:cubicBezTo>
                    <a:pt x="1400" y="105"/>
                    <a:pt x="-600" y="-86"/>
                    <a:pt x="162" y="1629"/>
                  </a:cubicBezTo>
                  <a:cubicBezTo>
                    <a:pt x="924" y="3343"/>
                    <a:pt x="4353" y="4868"/>
                    <a:pt x="5972" y="3724"/>
                  </a:cubicBezTo>
                  <a:cubicBezTo>
                    <a:pt x="7496" y="2486"/>
                    <a:pt x="7972" y="-181"/>
                    <a:pt x="4734" y="10"/>
                  </a:cubicBezTo>
                  <a:lnTo>
                    <a:pt x="4734" y="10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xmlns="" id="{1851CBED-A890-486D-B3A3-C8F579681000}"/>
                </a:ext>
              </a:extLst>
            </p:cNvPr>
            <p:cNvSpPr/>
            <p:nvPr/>
          </p:nvSpPr>
          <p:spPr>
            <a:xfrm>
              <a:off x="5030698" y="2079515"/>
              <a:ext cx="7515" cy="6594"/>
            </a:xfrm>
            <a:custGeom>
              <a:avLst/>
              <a:gdLst>
                <a:gd name="connsiteX0" fmla="*/ 3564 w 7515"/>
                <a:gd name="connsiteY0" fmla="*/ 173 h 6594"/>
                <a:gd name="connsiteX1" fmla="*/ 611 w 7515"/>
                <a:gd name="connsiteY1" fmla="*/ 4935 h 6594"/>
                <a:gd name="connsiteX2" fmla="*/ 6802 w 7515"/>
                <a:gd name="connsiteY2" fmla="*/ 4459 h 6594"/>
                <a:gd name="connsiteX3" fmla="*/ 3564 w 7515"/>
                <a:gd name="connsiteY3" fmla="*/ 173 h 6594"/>
                <a:gd name="connsiteX4" fmla="*/ 3564 w 7515"/>
                <a:gd name="connsiteY4" fmla="*/ 173 h 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" h="6594">
                  <a:moveTo>
                    <a:pt x="3564" y="173"/>
                  </a:moveTo>
                  <a:cubicBezTo>
                    <a:pt x="802" y="1125"/>
                    <a:pt x="-1008" y="2649"/>
                    <a:pt x="611" y="4935"/>
                  </a:cubicBezTo>
                  <a:cubicBezTo>
                    <a:pt x="2230" y="7221"/>
                    <a:pt x="4707" y="7221"/>
                    <a:pt x="6802" y="4459"/>
                  </a:cubicBezTo>
                  <a:cubicBezTo>
                    <a:pt x="8803" y="1792"/>
                    <a:pt x="6231" y="-685"/>
                    <a:pt x="3564" y="173"/>
                  </a:cubicBezTo>
                  <a:lnTo>
                    <a:pt x="3564" y="17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A54A12BC-5143-4D01-BC38-10AB896F4CE2}"/>
                </a:ext>
              </a:extLst>
            </p:cNvPr>
            <p:cNvSpPr/>
            <p:nvPr/>
          </p:nvSpPr>
          <p:spPr>
            <a:xfrm>
              <a:off x="5139726" y="3076670"/>
              <a:ext cx="10549" cy="5295"/>
            </a:xfrm>
            <a:custGeom>
              <a:avLst/>
              <a:gdLst>
                <a:gd name="connsiteX0" fmla="*/ 4263 w 10549"/>
                <a:gd name="connsiteY0" fmla="*/ 0 h 5295"/>
                <a:gd name="connsiteX1" fmla="*/ 4263 w 10549"/>
                <a:gd name="connsiteY1" fmla="*/ 5048 h 5295"/>
                <a:gd name="connsiteX2" fmla="*/ 10550 w 10549"/>
                <a:gd name="connsiteY2" fmla="*/ 2476 h 5295"/>
                <a:gd name="connsiteX3" fmla="*/ 4263 w 10549"/>
                <a:gd name="connsiteY3" fmla="*/ 0 h 5295"/>
                <a:gd name="connsiteX4" fmla="*/ 4263 w 10549"/>
                <a:gd name="connsiteY4" fmla="*/ 0 h 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9" h="5295">
                  <a:moveTo>
                    <a:pt x="4263" y="0"/>
                  </a:moveTo>
                  <a:cubicBezTo>
                    <a:pt x="-785" y="0"/>
                    <a:pt x="-2023" y="3810"/>
                    <a:pt x="4263" y="5048"/>
                  </a:cubicBezTo>
                  <a:cubicBezTo>
                    <a:pt x="10550" y="6287"/>
                    <a:pt x="10550" y="2476"/>
                    <a:pt x="10550" y="2476"/>
                  </a:cubicBezTo>
                  <a:cubicBezTo>
                    <a:pt x="10550" y="2476"/>
                    <a:pt x="9311" y="0"/>
                    <a:pt x="4263" y="0"/>
                  </a:cubicBezTo>
                  <a:lnTo>
                    <a:pt x="4263" y="0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E54C7ABC-E7EB-497B-93C9-7C211C6253B9}"/>
                </a:ext>
              </a:extLst>
            </p:cNvPr>
            <p:cNvSpPr/>
            <p:nvPr/>
          </p:nvSpPr>
          <p:spPr>
            <a:xfrm>
              <a:off x="5131639" y="3111462"/>
              <a:ext cx="14847" cy="6858"/>
            </a:xfrm>
            <a:custGeom>
              <a:avLst/>
              <a:gdLst>
                <a:gd name="connsiteX0" fmla="*/ 4730 w 14847"/>
                <a:gd name="connsiteY0" fmla="*/ 736 h 6858"/>
                <a:gd name="connsiteX1" fmla="*/ 2159 w 14847"/>
                <a:gd name="connsiteY1" fmla="*/ 4546 h 6858"/>
                <a:gd name="connsiteX2" fmla="*/ 13588 w 14847"/>
                <a:gd name="connsiteY2" fmla="*/ 3308 h 6858"/>
                <a:gd name="connsiteX3" fmla="*/ 4730 w 14847"/>
                <a:gd name="connsiteY3" fmla="*/ 736 h 6858"/>
                <a:gd name="connsiteX4" fmla="*/ 4730 w 14847"/>
                <a:gd name="connsiteY4" fmla="*/ 736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47" h="6858">
                  <a:moveTo>
                    <a:pt x="4730" y="736"/>
                  </a:moveTo>
                  <a:cubicBezTo>
                    <a:pt x="2159" y="1974"/>
                    <a:pt x="-2890" y="736"/>
                    <a:pt x="2159" y="4546"/>
                  </a:cubicBezTo>
                  <a:cubicBezTo>
                    <a:pt x="7207" y="8356"/>
                    <a:pt x="18637" y="7118"/>
                    <a:pt x="13588" y="3308"/>
                  </a:cubicBezTo>
                  <a:cubicBezTo>
                    <a:pt x="8540" y="-502"/>
                    <a:pt x="7207" y="-502"/>
                    <a:pt x="4730" y="736"/>
                  </a:cubicBezTo>
                  <a:lnTo>
                    <a:pt x="4730" y="736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1EA55501-E236-411B-97BE-ED4417886DC2}"/>
                </a:ext>
              </a:extLst>
            </p:cNvPr>
            <p:cNvSpPr/>
            <p:nvPr/>
          </p:nvSpPr>
          <p:spPr>
            <a:xfrm>
              <a:off x="5103678" y="3153814"/>
              <a:ext cx="55170" cy="28291"/>
            </a:xfrm>
            <a:custGeom>
              <a:avLst/>
              <a:gdLst>
                <a:gd name="connsiteX0" fmla="*/ 17070 w 55170"/>
                <a:gd name="connsiteY0" fmla="*/ 2199 h 28291"/>
                <a:gd name="connsiteX1" fmla="*/ 2497 w 55170"/>
                <a:gd name="connsiteY1" fmla="*/ 104 h 28291"/>
                <a:gd name="connsiteX2" fmla="*/ 1164 w 55170"/>
                <a:gd name="connsiteY2" fmla="*/ 6295 h 28291"/>
                <a:gd name="connsiteX3" fmla="*/ 6021 w 55170"/>
                <a:gd name="connsiteY3" fmla="*/ 7724 h 28291"/>
                <a:gd name="connsiteX4" fmla="*/ 10212 w 55170"/>
                <a:gd name="connsiteY4" fmla="*/ 13915 h 28291"/>
                <a:gd name="connsiteX5" fmla="*/ 15737 w 55170"/>
                <a:gd name="connsiteY5" fmla="*/ 22202 h 28291"/>
                <a:gd name="connsiteX6" fmla="*/ 28215 w 55170"/>
                <a:gd name="connsiteY6" fmla="*/ 21535 h 28291"/>
                <a:gd name="connsiteX7" fmla="*/ 39930 w 55170"/>
                <a:gd name="connsiteY7" fmla="*/ 24297 h 28291"/>
                <a:gd name="connsiteX8" fmla="*/ 44788 w 55170"/>
                <a:gd name="connsiteY8" fmla="*/ 22869 h 28291"/>
                <a:gd name="connsiteX9" fmla="*/ 50313 w 55170"/>
                <a:gd name="connsiteY9" fmla="*/ 26298 h 28291"/>
                <a:gd name="connsiteX10" fmla="*/ 55170 w 55170"/>
                <a:gd name="connsiteY10" fmla="*/ 24869 h 28291"/>
                <a:gd name="connsiteX11" fmla="*/ 48979 w 55170"/>
                <a:gd name="connsiteY11" fmla="*/ 16582 h 28291"/>
                <a:gd name="connsiteX12" fmla="*/ 38597 w 55170"/>
                <a:gd name="connsiteY12" fmla="*/ 10391 h 28291"/>
                <a:gd name="connsiteX13" fmla="*/ 28881 w 55170"/>
                <a:gd name="connsiteY13" fmla="*/ 5533 h 28291"/>
                <a:gd name="connsiteX14" fmla="*/ 17070 w 55170"/>
                <a:gd name="connsiteY14" fmla="*/ 2199 h 28291"/>
                <a:gd name="connsiteX15" fmla="*/ 17070 w 55170"/>
                <a:gd name="connsiteY15" fmla="*/ 2199 h 2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70" h="28291">
                  <a:moveTo>
                    <a:pt x="17070" y="2199"/>
                  </a:moveTo>
                  <a:cubicBezTo>
                    <a:pt x="17070" y="2199"/>
                    <a:pt x="6021" y="-563"/>
                    <a:pt x="2497" y="104"/>
                  </a:cubicBezTo>
                  <a:cubicBezTo>
                    <a:pt x="-932" y="771"/>
                    <a:pt x="-265" y="2866"/>
                    <a:pt x="1164" y="6295"/>
                  </a:cubicBezTo>
                  <a:cubicBezTo>
                    <a:pt x="2497" y="9724"/>
                    <a:pt x="3259" y="7724"/>
                    <a:pt x="6021" y="7724"/>
                  </a:cubicBezTo>
                  <a:cubicBezTo>
                    <a:pt x="8784" y="7724"/>
                    <a:pt x="10212" y="11153"/>
                    <a:pt x="10212" y="13915"/>
                  </a:cubicBezTo>
                  <a:cubicBezTo>
                    <a:pt x="10212" y="16677"/>
                    <a:pt x="11641" y="21535"/>
                    <a:pt x="15737" y="22202"/>
                  </a:cubicBezTo>
                  <a:cubicBezTo>
                    <a:pt x="19928" y="22869"/>
                    <a:pt x="25453" y="21535"/>
                    <a:pt x="28215" y="21535"/>
                  </a:cubicBezTo>
                  <a:cubicBezTo>
                    <a:pt x="30977" y="21535"/>
                    <a:pt x="39930" y="24297"/>
                    <a:pt x="39930" y="24297"/>
                  </a:cubicBezTo>
                  <a:cubicBezTo>
                    <a:pt x="39930" y="24297"/>
                    <a:pt x="43359" y="24964"/>
                    <a:pt x="44788" y="22869"/>
                  </a:cubicBezTo>
                  <a:cubicBezTo>
                    <a:pt x="46217" y="20773"/>
                    <a:pt x="48217" y="22869"/>
                    <a:pt x="50313" y="26298"/>
                  </a:cubicBezTo>
                  <a:cubicBezTo>
                    <a:pt x="52408" y="29727"/>
                    <a:pt x="55170" y="28393"/>
                    <a:pt x="55170" y="24869"/>
                  </a:cubicBezTo>
                  <a:cubicBezTo>
                    <a:pt x="55170" y="21440"/>
                    <a:pt x="53742" y="20678"/>
                    <a:pt x="48979" y="16582"/>
                  </a:cubicBezTo>
                  <a:cubicBezTo>
                    <a:pt x="44121" y="12391"/>
                    <a:pt x="42026" y="13153"/>
                    <a:pt x="38597" y="10391"/>
                  </a:cubicBezTo>
                  <a:cubicBezTo>
                    <a:pt x="35168" y="7629"/>
                    <a:pt x="32406" y="6962"/>
                    <a:pt x="28881" y="5533"/>
                  </a:cubicBezTo>
                  <a:cubicBezTo>
                    <a:pt x="25357" y="4295"/>
                    <a:pt x="17070" y="2199"/>
                    <a:pt x="17070" y="2199"/>
                  </a:cubicBezTo>
                  <a:lnTo>
                    <a:pt x="17070" y="219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xmlns="" id="{0888A5FE-B7F7-49E1-B984-B9DC7E93FACA}"/>
                </a:ext>
              </a:extLst>
            </p:cNvPr>
            <p:cNvSpPr/>
            <p:nvPr/>
          </p:nvSpPr>
          <p:spPr>
            <a:xfrm>
              <a:off x="5058639" y="3405854"/>
              <a:ext cx="19975" cy="18515"/>
            </a:xfrm>
            <a:custGeom>
              <a:avLst/>
              <a:gdLst>
                <a:gd name="connsiteX0" fmla="*/ 4198 w 19975"/>
                <a:gd name="connsiteY0" fmla="*/ 3429 h 18515"/>
                <a:gd name="connsiteX1" fmla="*/ 864 w 19975"/>
                <a:gd name="connsiteY1" fmla="*/ 9620 h 18515"/>
                <a:gd name="connsiteX2" fmla="*/ 7532 w 19975"/>
                <a:gd name="connsiteY2" fmla="*/ 16859 h 18515"/>
                <a:gd name="connsiteX3" fmla="*/ 14199 w 19975"/>
                <a:gd name="connsiteY3" fmla="*/ 18002 h 18515"/>
                <a:gd name="connsiteX4" fmla="*/ 19819 w 19975"/>
                <a:gd name="connsiteY4" fmla="*/ 13525 h 18515"/>
                <a:gd name="connsiteX5" fmla="*/ 17057 w 19975"/>
                <a:gd name="connsiteY5" fmla="*/ 6763 h 18515"/>
                <a:gd name="connsiteX6" fmla="*/ 11437 w 19975"/>
                <a:gd name="connsiteY6" fmla="*/ 0 h 18515"/>
                <a:gd name="connsiteX7" fmla="*/ 4198 w 19975"/>
                <a:gd name="connsiteY7" fmla="*/ 3429 h 18515"/>
                <a:gd name="connsiteX8" fmla="*/ 4198 w 19975"/>
                <a:gd name="connsiteY8" fmla="*/ 3429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75" h="18515">
                  <a:moveTo>
                    <a:pt x="4198" y="3429"/>
                  </a:moveTo>
                  <a:cubicBezTo>
                    <a:pt x="3055" y="3429"/>
                    <a:pt x="-1993" y="5715"/>
                    <a:pt x="864" y="9620"/>
                  </a:cubicBezTo>
                  <a:cubicBezTo>
                    <a:pt x="3626" y="13525"/>
                    <a:pt x="3150" y="18574"/>
                    <a:pt x="7532" y="16859"/>
                  </a:cubicBezTo>
                  <a:cubicBezTo>
                    <a:pt x="12008" y="15145"/>
                    <a:pt x="12008" y="16288"/>
                    <a:pt x="14199" y="18002"/>
                  </a:cubicBezTo>
                  <a:cubicBezTo>
                    <a:pt x="16390" y="19717"/>
                    <a:pt x="20867" y="16859"/>
                    <a:pt x="19819" y="13525"/>
                  </a:cubicBezTo>
                  <a:cubicBezTo>
                    <a:pt x="18676" y="10192"/>
                    <a:pt x="19248" y="11239"/>
                    <a:pt x="17057" y="6763"/>
                  </a:cubicBezTo>
                  <a:cubicBezTo>
                    <a:pt x="14771" y="2286"/>
                    <a:pt x="15342" y="0"/>
                    <a:pt x="11437" y="0"/>
                  </a:cubicBezTo>
                  <a:cubicBezTo>
                    <a:pt x="7627" y="95"/>
                    <a:pt x="5341" y="3429"/>
                    <a:pt x="4198" y="3429"/>
                  </a:cubicBezTo>
                  <a:lnTo>
                    <a:pt x="4198" y="342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47B4469A-4A6E-4A63-97BD-D6F1D45CA88A}"/>
                </a:ext>
              </a:extLst>
            </p:cNvPr>
            <p:cNvSpPr/>
            <p:nvPr/>
          </p:nvSpPr>
          <p:spPr>
            <a:xfrm>
              <a:off x="4943039" y="3737141"/>
              <a:ext cx="24388" cy="28545"/>
            </a:xfrm>
            <a:custGeom>
              <a:avLst/>
              <a:gdLst>
                <a:gd name="connsiteX0" fmla="*/ 6640 w 24388"/>
                <a:gd name="connsiteY0" fmla="*/ 183 h 28545"/>
                <a:gd name="connsiteX1" fmla="*/ 1020 w 24388"/>
                <a:gd name="connsiteY1" fmla="*/ 2469 h 28545"/>
                <a:gd name="connsiteX2" fmla="*/ 6640 w 24388"/>
                <a:gd name="connsiteY2" fmla="*/ 15328 h 28545"/>
                <a:gd name="connsiteX3" fmla="*/ 4354 w 24388"/>
                <a:gd name="connsiteY3" fmla="*/ 24281 h 28545"/>
                <a:gd name="connsiteX4" fmla="*/ 14451 w 24388"/>
                <a:gd name="connsiteY4" fmla="*/ 27615 h 28545"/>
                <a:gd name="connsiteX5" fmla="*/ 18927 w 24388"/>
                <a:gd name="connsiteY5" fmla="*/ 24853 h 28545"/>
                <a:gd name="connsiteX6" fmla="*/ 23976 w 24388"/>
                <a:gd name="connsiteY6" fmla="*/ 22091 h 28545"/>
                <a:gd name="connsiteX7" fmla="*/ 20642 w 24388"/>
                <a:gd name="connsiteY7" fmla="*/ 15328 h 28545"/>
                <a:gd name="connsiteX8" fmla="*/ 22356 w 24388"/>
                <a:gd name="connsiteY8" fmla="*/ 10851 h 28545"/>
                <a:gd name="connsiteX9" fmla="*/ 16165 w 24388"/>
                <a:gd name="connsiteY9" fmla="*/ 5231 h 28545"/>
                <a:gd name="connsiteX10" fmla="*/ 6640 w 24388"/>
                <a:gd name="connsiteY10" fmla="*/ 183 h 28545"/>
                <a:gd name="connsiteX11" fmla="*/ 6640 w 24388"/>
                <a:gd name="connsiteY11" fmla="*/ 183 h 2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88" h="28545">
                  <a:moveTo>
                    <a:pt x="6640" y="183"/>
                  </a:moveTo>
                  <a:cubicBezTo>
                    <a:pt x="3306" y="183"/>
                    <a:pt x="-2313" y="-960"/>
                    <a:pt x="1020" y="2469"/>
                  </a:cubicBezTo>
                  <a:cubicBezTo>
                    <a:pt x="4354" y="5803"/>
                    <a:pt x="9402" y="9232"/>
                    <a:pt x="6640" y="15328"/>
                  </a:cubicBezTo>
                  <a:cubicBezTo>
                    <a:pt x="3878" y="21519"/>
                    <a:pt x="1020" y="22662"/>
                    <a:pt x="4354" y="24281"/>
                  </a:cubicBezTo>
                  <a:cubicBezTo>
                    <a:pt x="7688" y="25996"/>
                    <a:pt x="13308" y="30472"/>
                    <a:pt x="14451" y="27615"/>
                  </a:cubicBezTo>
                  <a:cubicBezTo>
                    <a:pt x="15593" y="24853"/>
                    <a:pt x="16165" y="24281"/>
                    <a:pt x="18927" y="24853"/>
                  </a:cubicBezTo>
                  <a:cubicBezTo>
                    <a:pt x="21690" y="25424"/>
                    <a:pt x="25690" y="24281"/>
                    <a:pt x="23976" y="22091"/>
                  </a:cubicBezTo>
                  <a:cubicBezTo>
                    <a:pt x="22261" y="19804"/>
                    <a:pt x="18356" y="15328"/>
                    <a:pt x="20642" y="15328"/>
                  </a:cubicBezTo>
                  <a:cubicBezTo>
                    <a:pt x="22928" y="15328"/>
                    <a:pt x="25118" y="12566"/>
                    <a:pt x="22356" y="10851"/>
                  </a:cubicBezTo>
                  <a:cubicBezTo>
                    <a:pt x="19594" y="9136"/>
                    <a:pt x="17880" y="8089"/>
                    <a:pt x="16165" y="5231"/>
                  </a:cubicBezTo>
                  <a:cubicBezTo>
                    <a:pt x="14451" y="2469"/>
                    <a:pt x="9974" y="183"/>
                    <a:pt x="6640" y="183"/>
                  </a:cubicBezTo>
                  <a:lnTo>
                    <a:pt x="6640" y="18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E53F4CC2-8470-4538-A2C9-0BF04EBC9BA9}"/>
                </a:ext>
              </a:extLst>
            </p:cNvPr>
            <p:cNvSpPr/>
            <p:nvPr/>
          </p:nvSpPr>
          <p:spPr>
            <a:xfrm>
              <a:off x="4670172" y="4037500"/>
              <a:ext cx="23314" cy="9122"/>
            </a:xfrm>
            <a:custGeom>
              <a:avLst/>
              <a:gdLst>
                <a:gd name="connsiteX0" fmla="*/ 6331 w 23314"/>
                <a:gd name="connsiteY0" fmla="*/ 1385 h 9122"/>
                <a:gd name="connsiteX1" fmla="*/ 2521 w 23314"/>
                <a:gd name="connsiteY1" fmla="*/ 8243 h 9122"/>
                <a:gd name="connsiteX2" fmla="*/ 17094 w 23314"/>
                <a:gd name="connsiteY2" fmla="*/ 8243 h 9122"/>
                <a:gd name="connsiteX3" fmla="*/ 23190 w 23314"/>
                <a:gd name="connsiteY3" fmla="*/ 1385 h 9122"/>
                <a:gd name="connsiteX4" fmla="*/ 16332 w 23314"/>
                <a:gd name="connsiteY4" fmla="*/ 623 h 9122"/>
                <a:gd name="connsiteX5" fmla="*/ 6331 w 23314"/>
                <a:gd name="connsiteY5" fmla="*/ 1385 h 9122"/>
                <a:gd name="connsiteX6" fmla="*/ 6331 w 23314"/>
                <a:gd name="connsiteY6" fmla="*/ 1385 h 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14" h="9122">
                  <a:moveTo>
                    <a:pt x="6331" y="1385"/>
                  </a:moveTo>
                  <a:cubicBezTo>
                    <a:pt x="4807" y="1385"/>
                    <a:pt x="-4337" y="6719"/>
                    <a:pt x="2521" y="8243"/>
                  </a:cubicBezTo>
                  <a:cubicBezTo>
                    <a:pt x="9379" y="9767"/>
                    <a:pt x="9379" y="9005"/>
                    <a:pt x="17094" y="8243"/>
                  </a:cubicBezTo>
                  <a:cubicBezTo>
                    <a:pt x="24714" y="7481"/>
                    <a:pt x="23190" y="4433"/>
                    <a:pt x="23190" y="1385"/>
                  </a:cubicBezTo>
                  <a:cubicBezTo>
                    <a:pt x="23190" y="-1663"/>
                    <a:pt x="20904" y="1385"/>
                    <a:pt x="16332" y="623"/>
                  </a:cubicBezTo>
                  <a:cubicBezTo>
                    <a:pt x="11760" y="-235"/>
                    <a:pt x="7855" y="1385"/>
                    <a:pt x="6331" y="1385"/>
                  </a:cubicBezTo>
                  <a:lnTo>
                    <a:pt x="6331" y="1385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xmlns="" id="{89D2B6D0-64F7-4117-810C-E315E51A92F0}"/>
                </a:ext>
              </a:extLst>
            </p:cNvPr>
            <p:cNvSpPr/>
            <p:nvPr/>
          </p:nvSpPr>
          <p:spPr>
            <a:xfrm>
              <a:off x="3980501" y="4394261"/>
              <a:ext cx="6259" cy="11685"/>
            </a:xfrm>
            <a:custGeom>
              <a:avLst/>
              <a:gdLst>
                <a:gd name="connsiteX0" fmla="*/ 1343 w 6259"/>
                <a:gd name="connsiteY0" fmla="*/ 5336 h 11685"/>
                <a:gd name="connsiteX1" fmla="*/ 2963 w 6259"/>
                <a:gd name="connsiteY1" fmla="*/ 11051 h 11685"/>
                <a:gd name="connsiteX2" fmla="*/ 6201 w 6259"/>
                <a:gd name="connsiteY2" fmla="*/ 2097 h 11685"/>
                <a:gd name="connsiteX3" fmla="*/ 1343 w 6259"/>
                <a:gd name="connsiteY3" fmla="*/ 5336 h 11685"/>
                <a:gd name="connsiteX4" fmla="*/ 1343 w 6259"/>
                <a:gd name="connsiteY4" fmla="*/ 5336 h 1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" h="11685">
                  <a:moveTo>
                    <a:pt x="1343" y="5336"/>
                  </a:moveTo>
                  <a:cubicBezTo>
                    <a:pt x="-276" y="8574"/>
                    <a:pt x="-1133" y="13432"/>
                    <a:pt x="2963" y="11051"/>
                  </a:cubicBezTo>
                  <a:cubicBezTo>
                    <a:pt x="6963" y="8574"/>
                    <a:pt x="6201" y="6955"/>
                    <a:pt x="6201" y="2097"/>
                  </a:cubicBezTo>
                  <a:cubicBezTo>
                    <a:pt x="6201" y="-2856"/>
                    <a:pt x="2963" y="2097"/>
                    <a:pt x="1343" y="5336"/>
                  </a:cubicBezTo>
                  <a:lnTo>
                    <a:pt x="1343" y="5336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xmlns="" id="{E1770170-1986-4318-9608-C7E2D079A03A}"/>
                </a:ext>
              </a:extLst>
            </p:cNvPr>
            <p:cNvSpPr/>
            <p:nvPr/>
          </p:nvSpPr>
          <p:spPr>
            <a:xfrm>
              <a:off x="3965960" y="4427722"/>
              <a:ext cx="7577" cy="10369"/>
            </a:xfrm>
            <a:custGeom>
              <a:avLst/>
              <a:gdLst>
                <a:gd name="connsiteX0" fmla="*/ 2073 w 7577"/>
                <a:gd name="connsiteY0" fmla="*/ 259 h 10369"/>
                <a:gd name="connsiteX1" fmla="*/ 453 w 7577"/>
                <a:gd name="connsiteY1" fmla="*/ 3498 h 10369"/>
                <a:gd name="connsiteX2" fmla="*/ 6169 w 7577"/>
                <a:gd name="connsiteY2" fmla="*/ 9213 h 10369"/>
                <a:gd name="connsiteX3" fmla="*/ 5311 w 7577"/>
                <a:gd name="connsiteY3" fmla="*/ 5974 h 10369"/>
                <a:gd name="connsiteX4" fmla="*/ 2073 w 7577"/>
                <a:gd name="connsiteY4" fmla="*/ 259 h 10369"/>
                <a:gd name="connsiteX5" fmla="*/ 2073 w 7577"/>
                <a:gd name="connsiteY5" fmla="*/ 259 h 1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77" h="10369">
                  <a:moveTo>
                    <a:pt x="2073" y="259"/>
                  </a:moveTo>
                  <a:cubicBezTo>
                    <a:pt x="2073" y="259"/>
                    <a:pt x="-1166" y="-1360"/>
                    <a:pt x="453" y="3498"/>
                  </a:cubicBezTo>
                  <a:cubicBezTo>
                    <a:pt x="2073" y="8355"/>
                    <a:pt x="2930" y="12451"/>
                    <a:pt x="6169" y="9213"/>
                  </a:cubicBezTo>
                  <a:cubicBezTo>
                    <a:pt x="9407" y="5974"/>
                    <a:pt x="6169" y="9213"/>
                    <a:pt x="5311" y="5974"/>
                  </a:cubicBezTo>
                  <a:cubicBezTo>
                    <a:pt x="4549" y="2736"/>
                    <a:pt x="2073" y="259"/>
                    <a:pt x="2073" y="259"/>
                  </a:cubicBezTo>
                  <a:lnTo>
                    <a:pt x="2073" y="25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xmlns="" id="{CE0B2EA2-AB8F-4E7E-9273-A45F4B8AAF88}"/>
                </a:ext>
              </a:extLst>
            </p:cNvPr>
            <p:cNvSpPr/>
            <p:nvPr/>
          </p:nvSpPr>
          <p:spPr>
            <a:xfrm>
              <a:off x="5064579" y="1986697"/>
              <a:ext cx="6872" cy="3361"/>
            </a:xfrm>
            <a:custGeom>
              <a:avLst/>
              <a:gdLst>
                <a:gd name="connsiteX0" fmla="*/ 3401 w 6872"/>
                <a:gd name="connsiteY0" fmla="*/ 3361 h 3361"/>
                <a:gd name="connsiteX1" fmla="*/ 3401 w 6872"/>
                <a:gd name="connsiteY1" fmla="*/ 27 h 3361"/>
                <a:gd name="connsiteX2" fmla="*/ 3401 w 6872"/>
                <a:gd name="connsiteY2" fmla="*/ 3361 h 3361"/>
                <a:gd name="connsiteX3" fmla="*/ 3401 w 6872"/>
                <a:gd name="connsiteY3" fmla="*/ 3361 h 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2" h="3361">
                  <a:moveTo>
                    <a:pt x="3401" y="3361"/>
                  </a:moveTo>
                  <a:cubicBezTo>
                    <a:pt x="-695" y="3361"/>
                    <a:pt x="-1552" y="504"/>
                    <a:pt x="3401" y="27"/>
                  </a:cubicBezTo>
                  <a:cubicBezTo>
                    <a:pt x="8449" y="-354"/>
                    <a:pt x="7592" y="3361"/>
                    <a:pt x="3401" y="3361"/>
                  </a:cubicBezTo>
                  <a:lnTo>
                    <a:pt x="3401" y="3361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5D702EA5-7251-4E7B-9978-7DE1F574EFA9}"/>
                </a:ext>
              </a:extLst>
            </p:cNvPr>
            <p:cNvSpPr/>
            <p:nvPr/>
          </p:nvSpPr>
          <p:spPr>
            <a:xfrm>
              <a:off x="5118008" y="3131108"/>
              <a:ext cx="13489" cy="9474"/>
            </a:xfrm>
            <a:custGeom>
              <a:avLst/>
              <a:gdLst>
                <a:gd name="connsiteX0" fmla="*/ 8551 w 13489"/>
                <a:gd name="connsiteY0" fmla="*/ 9475 h 9474"/>
                <a:gd name="connsiteX1" fmla="*/ 5313 w 13489"/>
                <a:gd name="connsiteY1" fmla="*/ 521 h 9474"/>
                <a:gd name="connsiteX2" fmla="*/ 8551 w 13489"/>
                <a:gd name="connsiteY2" fmla="*/ 9475 h 9474"/>
                <a:gd name="connsiteX3" fmla="*/ 8551 w 13489"/>
                <a:gd name="connsiteY3" fmla="*/ 9475 h 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9" h="9474">
                  <a:moveTo>
                    <a:pt x="8551" y="9475"/>
                  </a:moveTo>
                  <a:cubicBezTo>
                    <a:pt x="1503" y="9475"/>
                    <a:pt x="-4879" y="3760"/>
                    <a:pt x="5313" y="521"/>
                  </a:cubicBezTo>
                  <a:cubicBezTo>
                    <a:pt x="15600" y="-2622"/>
                    <a:pt x="15600" y="9475"/>
                    <a:pt x="8551" y="9475"/>
                  </a:cubicBezTo>
                  <a:lnTo>
                    <a:pt x="8551" y="9475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xmlns="" id="{6E87A244-64EB-4E2D-A521-47DCC7D19594}"/>
                </a:ext>
              </a:extLst>
            </p:cNvPr>
            <p:cNvSpPr/>
            <p:nvPr/>
          </p:nvSpPr>
          <p:spPr>
            <a:xfrm>
              <a:off x="5135646" y="3131584"/>
              <a:ext cx="13617" cy="7888"/>
            </a:xfrm>
            <a:custGeom>
              <a:avLst/>
              <a:gdLst>
                <a:gd name="connsiteX0" fmla="*/ 7486 w 13617"/>
                <a:gd name="connsiteY0" fmla="*/ 7760 h 7888"/>
                <a:gd name="connsiteX1" fmla="*/ 5581 w 13617"/>
                <a:gd name="connsiteY1" fmla="*/ 1378 h 7888"/>
                <a:gd name="connsiteX2" fmla="*/ 7486 w 13617"/>
                <a:gd name="connsiteY2" fmla="*/ 7760 h 7888"/>
                <a:gd name="connsiteX3" fmla="*/ 7486 w 13617"/>
                <a:gd name="connsiteY3" fmla="*/ 7760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7" h="7888">
                  <a:moveTo>
                    <a:pt x="7486" y="7760"/>
                  </a:moveTo>
                  <a:cubicBezTo>
                    <a:pt x="4914" y="8427"/>
                    <a:pt x="-6801" y="6522"/>
                    <a:pt x="5581" y="1378"/>
                  </a:cubicBezTo>
                  <a:cubicBezTo>
                    <a:pt x="20916" y="-3765"/>
                    <a:pt x="10058" y="7093"/>
                    <a:pt x="7486" y="7760"/>
                  </a:cubicBezTo>
                  <a:lnTo>
                    <a:pt x="7486" y="7760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xmlns="" id="{B30DB067-46AA-4228-8328-039B9E83DED0}"/>
                </a:ext>
              </a:extLst>
            </p:cNvPr>
            <p:cNvSpPr/>
            <p:nvPr/>
          </p:nvSpPr>
          <p:spPr>
            <a:xfrm>
              <a:off x="5095987" y="3409379"/>
              <a:ext cx="7134" cy="5736"/>
            </a:xfrm>
            <a:custGeom>
              <a:avLst/>
              <a:gdLst>
                <a:gd name="connsiteX0" fmla="*/ 4378 w 7134"/>
                <a:gd name="connsiteY0" fmla="*/ 5524 h 5736"/>
                <a:gd name="connsiteX1" fmla="*/ 3139 w 7134"/>
                <a:gd name="connsiteY1" fmla="*/ 380 h 5736"/>
                <a:gd name="connsiteX2" fmla="*/ 4378 w 7134"/>
                <a:gd name="connsiteY2" fmla="*/ 5524 h 5736"/>
                <a:gd name="connsiteX3" fmla="*/ 4378 w 7134"/>
                <a:gd name="connsiteY3" fmla="*/ 5524 h 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" h="5736">
                  <a:moveTo>
                    <a:pt x="4378" y="5524"/>
                  </a:moveTo>
                  <a:cubicBezTo>
                    <a:pt x="6950" y="4286"/>
                    <a:pt x="9521" y="-1525"/>
                    <a:pt x="3139" y="380"/>
                  </a:cubicBezTo>
                  <a:cubicBezTo>
                    <a:pt x="-3337" y="2285"/>
                    <a:pt x="1806" y="6762"/>
                    <a:pt x="4378" y="5524"/>
                  </a:cubicBezTo>
                  <a:lnTo>
                    <a:pt x="4378" y="5524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xmlns="" id="{8AD485DD-2602-4E4B-8685-5A4C5FB4853B}"/>
                </a:ext>
              </a:extLst>
            </p:cNvPr>
            <p:cNvSpPr/>
            <p:nvPr/>
          </p:nvSpPr>
          <p:spPr>
            <a:xfrm>
              <a:off x="5053522" y="3432295"/>
              <a:ext cx="8703" cy="5697"/>
            </a:xfrm>
            <a:custGeom>
              <a:avLst/>
              <a:gdLst>
                <a:gd name="connsiteX0" fmla="*/ 5886 w 8703"/>
                <a:gd name="connsiteY0" fmla="*/ 4991 h 5697"/>
                <a:gd name="connsiteX1" fmla="*/ 3314 w 8703"/>
                <a:gd name="connsiteY1" fmla="*/ 515 h 5697"/>
                <a:gd name="connsiteX2" fmla="*/ 5886 w 8703"/>
                <a:gd name="connsiteY2" fmla="*/ 4991 h 5697"/>
                <a:gd name="connsiteX3" fmla="*/ 5886 w 8703"/>
                <a:gd name="connsiteY3" fmla="*/ 4991 h 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3" h="5697">
                  <a:moveTo>
                    <a:pt x="5886" y="4991"/>
                  </a:moveTo>
                  <a:cubicBezTo>
                    <a:pt x="2076" y="7563"/>
                    <a:pt x="-3734" y="2420"/>
                    <a:pt x="3314" y="515"/>
                  </a:cubicBezTo>
                  <a:cubicBezTo>
                    <a:pt x="10363" y="-1390"/>
                    <a:pt x="9696" y="2420"/>
                    <a:pt x="5886" y="4991"/>
                  </a:cubicBezTo>
                  <a:lnTo>
                    <a:pt x="5886" y="4991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xmlns="" id="{5F28E90C-EBAB-42CE-AD52-2A5706D2BFA7}"/>
                </a:ext>
              </a:extLst>
            </p:cNvPr>
            <p:cNvSpPr/>
            <p:nvPr/>
          </p:nvSpPr>
          <p:spPr>
            <a:xfrm>
              <a:off x="5049292" y="3445000"/>
              <a:ext cx="9668" cy="3811"/>
            </a:xfrm>
            <a:custGeom>
              <a:avLst/>
              <a:gdLst>
                <a:gd name="connsiteX0" fmla="*/ 5639 w 9668"/>
                <a:gd name="connsiteY0" fmla="*/ 3812 h 3811"/>
                <a:gd name="connsiteX1" fmla="*/ 4401 w 9668"/>
                <a:gd name="connsiteY1" fmla="*/ 2 h 3811"/>
                <a:gd name="connsiteX2" fmla="*/ 5639 w 9668"/>
                <a:gd name="connsiteY2" fmla="*/ 3812 h 3811"/>
                <a:gd name="connsiteX3" fmla="*/ 5639 w 9668"/>
                <a:gd name="connsiteY3" fmla="*/ 381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68" h="3811">
                  <a:moveTo>
                    <a:pt x="5639" y="3812"/>
                  </a:moveTo>
                  <a:cubicBezTo>
                    <a:pt x="2401" y="3812"/>
                    <a:pt x="-4553" y="2"/>
                    <a:pt x="4401" y="2"/>
                  </a:cubicBezTo>
                  <a:cubicBezTo>
                    <a:pt x="13354" y="-93"/>
                    <a:pt x="8878" y="3812"/>
                    <a:pt x="5639" y="3812"/>
                  </a:cubicBezTo>
                  <a:lnTo>
                    <a:pt x="5639" y="381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xmlns="" id="{EB993EE3-BDE6-4F4D-9FEC-56374B3E07EE}"/>
                </a:ext>
              </a:extLst>
            </p:cNvPr>
            <p:cNvSpPr/>
            <p:nvPr/>
          </p:nvSpPr>
          <p:spPr>
            <a:xfrm>
              <a:off x="5062816" y="3445763"/>
              <a:ext cx="9539" cy="7073"/>
            </a:xfrm>
            <a:custGeom>
              <a:avLst/>
              <a:gdLst>
                <a:gd name="connsiteX0" fmla="*/ 6212 w 9539"/>
                <a:gd name="connsiteY0" fmla="*/ 5621 h 7073"/>
                <a:gd name="connsiteX1" fmla="*/ 3640 w 9539"/>
                <a:gd name="connsiteY1" fmla="*/ 1811 h 7073"/>
                <a:gd name="connsiteX2" fmla="*/ 6212 w 9539"/>
                <a:gd name="connsiteY2" fmla="*/ 5621 h 7073"/>
                <a:gd name="connsiteX3" fmla="*/ 6212 w 9539"/>
                <a:gd name="connsiteY3" fmla="*/ 5621 h 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9" h="7073">
                  <a:moveTo>
                    <a:pt x="6212" y="5621"/>
                  </a:moveTo>
                  <a:cubicBezTo>
                    <a:pt x="1069" y="8859"/>
                    <a:pt x="-3408" y="6288"/>
                    <a:pt x="3640" y="1811"/>
                  </a:cubicBezTo>
                  <a:cubicBezTo>
                    <a:pt x="10689" y="-2761"/>
                    <a:pt x="11261" y="2382"/>
                    <a:pt x="6212" y="5621"/>
                  </a:cubicBezTo>
                  <a:lnTo>
                    <a:pt x="6212" y="5621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xmlns="" id="{8C6B1194-D014-4757-9815-1FBDE33247E9}"/>
                </a:ext>
              </a:extLst>
            </p:cNvPr>
            <p:cNvSpPr/>
            <p:nvPr/>
          </p:nvSpPr>
          <p:spPr>
            <a:xfrm>
              <a:off x="4927913" y="3680703"/>
              <a:ext cx="7241" cy="6975"/>
            </a:xfrm>
            <a:custGeom>
              <a:avLst/>
              <a:gdLst>
                <a:gd name="connsiteX0" fmla="*/ 4907 w 7241"/>
                <a:gd name="connsiteY0" fmla="*/ 6519 h 6975"/>
                <a:gd name="connsiteX1" fmla="*/ 2335 w 7241"/>
                <a:gd name="connsiteY1" fmla="*/ 804 h 6975"/>
                <a:gd name="connsiteX2" fmla="*/ 4907 w 7241"/>
                <a:gd name="connsiteY2" fmla="*/ 6519 h 6975"/>
                <a:gd name="connsiteX3" fmla="*/ 4907 w 7241"/>
                <a:gd name="connsiteY3" fmla="*/ 6519 h 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41" h="6975">
                  <a:moveTo>
                    <a:pt x="4907" y="6519"/>
                  </a:moveTo>
                  <a:cubicBezTo>
                    <a:pt x="430" y="8424"/>
                    <a:pt x="-2142" y="3947"/>
                    <a:pt x="2335" y="804"/>
                  </a:cubicBezTo>
                  <a:cubicBezTo>
                    <a:pt x="6812" y="-2339"/>
                    <a:pt x="9384" y="4614"/>
                    <a:pt x="4907" y="6519"/>
                  </a:cubicBezTo>
                  <a:lnTo>
                    <a:pt x="4907" y="651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xmlns="" id="{4B5CE324-3672-4B0D-BCD3-774ECC988255}"/>
                </a:ext>
              </a:extLst>
            </p:cNvPr>
            <p:cNvSpPr/>
            <p:nvPr/>
          </p:nvSpPr>
          <p:spPr>
            <a:xfrm>
              <a:off x="4926248" y="3788841"/>
              <a:ext cx="15419" cy="11156"/>
            </a:xfrm>
            <a:custGeom>
              <a:avLst/>
              <a:gdLst>
                <a:gd name="connsiteX0" fmla="*/ 4001 w 15419"/>
                <a:gd name="connsiteY0" fmla="*/ 9062 h 11156"/>
                <a:gd name="connsiteX1" fmla="*/ 4668 w 15419"/>
                <a:gd name="connsiteY1" fmla="*/ 775 h 11156"/>
                <a:gd name="connsiteX2" fmla="*/ 12383 w 15419"/>
                <a:gd name="connsiteY2" fmla="*/ 10396 h 11156"/>
                <a:gd name="connsiteX3" fmla="*/ 4001 w 15419"/>
                <a:gd name="connsiteY3" fmla="*/ 9062 h 11156"/>
                <a:gd name="connsiteX4" fmla="*/ 4001 w 15419"/>
                <a:gd name="connsiteY4" fmla="*/ 9062 h 1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19" h="11156">
                  <a:moveTo>
                    <a:pt x="4001" y="9062"/>
                  </a:moveTo>
                  <a:cubicBezTo>
                    <a:pt x="-476" y="5252"/>
                    <a:pt x="-2381" y="-2463"/>
                    <a:pt x="4668" y="775"/>
                  </a:cubicBezTo>
                  <a:cubicBezTo>
                    <a:pt x="11716" y="4014"/>
                    <a:pt x="20003" y="10396"/>
                    <a:pt x="12383" y="10396"/>
                  </a:cubicBezTo>
                  <a:cubicBezTo>
                    <a:pt x="4668" y="10300"/>
                    <a:pt x="8478" y="12872"/>
                    <a:pt x="4001" y="9062"/>
                  </a:cubicBezTo>
                  <a:lnTo>
                    <a:pt x="4001" y="906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xmlns="" id="{F060016C-4F69-45F1-A467-AAFF8925CBCB}"/>
                </a:ext>
              </a:extLst>
            </p:cNvPr>
            <p:cNvSpPr/>
            <p:nvPr/>
          </p:nvSpPr>
          <p:spPr>
            <a:xfrm>
              <a:off x="4810222" y="3897495"/>
              <a:ext cx="17580" cy="9485"/>
            </a:xfrm>
            <a:custGeom>
              <a:avLst/>
              <a:gdLst>
                <a:gd name="connsiteX0" fmla="*/ 4965 w 17580"/>
                <a:gd name="connsiteY0" fmla="*/ 7183 h 9485"/>
                <a:gd name="connsiteX1" fmla="*/ 5632 w 17580"/>
                <a:gd name="connsiteY1" fmla="*/ 134 h 9485"/>
                <a:gd name="connsiteX2" fmla="*/ 17157 w 17580"/>
                <a:gd name="connsiteY2" fmla="*/ 3944 h 9485"/>
                <a:gd name="connsiteX3" fmla="*/ 4965 w 17580"/>
                <a:gd name="connsiteY3" fmla="*/ 7183 h 9485"/>
                <a:gd name="connsiteX4" fmla="*/ 4965 w 17580"/>
                <a:gd name="connsiteY4" fmla="*/ 7183 h 9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0" h="9485">
                  <a:moveTo>
                    <a:pt x="4965" y="7183"/>
                  </a:moveTo>
                  <a:cubicBezTo>
                    <a:pt x="-750" y="2706"/>
                    <a:pt x="-2750" y="134"/>
                    <a:pt x="5632" y="134"/>
                  </a:cubicBezTo>
                  <a:cubicBezTo>
                    <a:pt x="14014" y="134"/>
                    <a:pt x="14585" y="-1104"/>
                    <a:pt x="17157" y="3944"/>
                  </a:cubicBezTo>
                  <a:cubicBezTo>
                    <a:pt x="19633" y="9088"/>
                    <a:pt x="10680" y="11659"/>
                    <a:pt x="4965" y="7183"/>
                  </a:cubicBezTo>
                  <a:lnTo>
                    <a:pt x="4965" y="718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xmlns="" id="{5FC37118-F853-43D1-AFDC-75D4EA37CEA8}"/>
                </a:ext>
              </a:extLst>
            </p:cNvPr>
            <p:cNvSpPr/>
            <p:nvPr/>
          </p:nvSpPr>
          <p:spPr>
            <a:xfrm>
              <a:off x="4801519" y="3902995"/>
              <a:ext cx="5888" cy="7501"/>
            </a:xfrm>
            <a:custGeom>
              <a:avLst/>
              <a:gdLst>
                <a:gd name="connsiteX0" fmla="*/ 4714 w 5888"/>
                <a:gd name="connsiteY0" fmla="*/ 5493 h 7501"/>
                <a:gd name="connsiteX1" fmla="*/ 1475 w 5888"/>
                <a:gd name="connsiteY1" fmla="*/ 2254 h 7501"/>
                <a:gd name="connsiteX2" fmla="*/ 4714 w 5888"/>
                <a:gd name="connsiteY2" fmla="*/ 5493 h 7501"/>
                <a:gd name="connsiteX3" fmla="*/ 4714 w 5888"/>
                <a:gd name="connsiteY3" fmla="*/ 5493 h 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88" h="7501">
                  <a:moveTo>
                    <a:pt x="4714" y="5493"/>
                  </a:moveTo>
                  <a:cubicBezTo>
                    <a:pt x="2142" y="9303"/>
                    <a:pt x="-2335" y="7398"/>
                    <a:pt x="1475" y="2254"/>
                  </a:cubicBezTo>
                  <a:cubicBezTo>
                    <a:pt x="5380" y="-2794"/>
                    <a:pt x="7286" y="1683"/>
                    <a:pt x="4714" y="5493"/>
                  </a:cubicBezTo>
                  <a:lnTo>
                    <a:pt x="4714" y="549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xmlns="" id="{B24F2E77-C701-437D-83D0-DC4983C45E5B}"/>
                </a:ext>
              </a:extLst>
            </p:cNvPr>
            <p:cNvSpPr/>
            <p:nvPr/>
          </p:nvSpPr>
          <p:spPr>
            <a:xfrm>
              <a:off x="4670455" y="4029470"/>
              <a:ext cx="5888" cy="5401"/>
            </a:xfrm>
            <a:custGeom>
              <a:avLst/>
              <a:gdLst>
                <a:gd name="connsiteX0" fmla="*/ 4714 w 5888"/>
                <a:gd name="connsiteY0" fmla="*/ 4939 h 5401"/>
                <a:gd name="connsiteX1" fmla="*/ 1475 w 5888"/>
                <a:gd name="connsiteY1" fmla="*/ 462 h 5401"/>
                <a:gd name="connsiteX2" fmla="*/ 4714 w 5888"/>
                <a:gd name="connsiteY2" fmla="*/ 4939 h 5401"/>
                <a:gd name="connsiteX3" fmla="*/ 4714 w 5888"/>
                <a:gd name="connsiteY3" fmla="*/ 4939 h 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88" h="5401">
                  <a:moveTo>
                    <a:pt x="4714" y="4939"/>
                  </a:moveTo>
                  <a:cubicBezTo>
                    <a:pt x="2142" y="6844"/>
                    <a:pt x="-2335" y="2367"/>
                    <a:pt x="1475" y="462"/>
                  </a:cubicBezTo>
                  <a:cubicBezTo>
                    <a:pt x="5380" y="-1443"/>
                    <a:pt x="7285" y="3034"/>
                    <a:pt x="4714" y="4939"/>
                  </a:cubicBezTo>
                  <a:lnTo>
                    <a:pt x="4714" y="493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xmlns="" id="{6559B46D-8BEF-4C20-A061-A35340F12CEA}"/>
                </a:ext>
              </a:extLst>
            </p:cNvPr>
            <p:cNvSpPr/>
            <p:nvPr/>
          </p:nvSpPr>
          <p:spPr>
            <a:xfrm>
              <a:off x="3980401" y="4461587"/>
              <a:ext cx="7833" cy="7802"/>
            </a:xfrm>
            <a:custGeom>
              <a:avLst/>
              <a:gdLst>
                <a:gd name="connsiteX0" fmla="*/ 1729 w 7833"/>
                <a:gd name="connsiteY0" fmla="*/ 1827 h 7802"/>
                <a:gd name="connsiteX1" fmla="*/ 5539 w 7833"/>
                <a:gd name="connsiteY1" fmla="*/ 5637 h 7802"/>
                <a:gd name="connsiteX2" fmla="*/ 1729 w 7833"/>
                <a:gd name="connsiteY2" fmla="*/ 1827 h 7802"/>
                <a:gd name="connsiteX3" fmla="*/ 1729 w 7833"/>
                <a:gd name="connsiteY3" fmla="*/ 1827 h 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3" h="7802">
                  <a:moveTo>
                    <a:pt x="1729" y="1827"/>
                  </a:moveTo>
                  <a:cubicBezTo>
                    <a:pt x="-1509" y="5637"/>
                    <a:pt x="-176" y="10781"/>
                    <a:pt x="5539" y="5637"/>
                  </a:cubicBezTo>
                  <a:cubicBezTo>
                    <a:pt x="11254" y="589"/>
                    <a:pt x="4872" y="-1983"/>
                    <a:pt x="1729" y="1827"/>
                  </a:cubicBezTo>
                  <a:lnTo>
                    <a:pt x="1729" y="1827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xmlns="" id="{486FA39E-0C9F-4508-BBA4-6F750FEDC2BB}"/>
                </a:ext>
              </a:extLst>
            </p:cNvPr>
            <p:cNvSpPr/>
            <p:nvPr/>
          </p:nvSpPr>
          <p:spPr>
            <a:xfrm>
              <a:off x="3809313" y="4388267"/>
              <a:ext cx="6716" cy="5970"/>
            </a:xfrm>
            <a:custGeom>
              <a:avLst/>
              <a:gdLst>
                <a:gd name="connsiteX0" fmla="*/ 1462 w 6716"/>
                <a:gd name="connsiteY0" fmla="*/ 376 h 5970"/>
                <a:gd name="connsiteX1" fmla="*/ 4700 w 6716"/>
                <a:gd name="connsiteY1" fmla="*/ 4853 h 5970"/>
                <a:gd name="connsiteX2" fmla="*/ 1462 w 6716"/>
                <a:gd name="connsiteY2" fmla="*/ 376 h 5970"/>
                <a:gd name="connsiteX3" fmla="*/ 1462 w 6716"/>
                <a:gd name="connsiteY3" fmla="*/ 376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6" h="5970">
                  <a:moveTo>
                    <a:pt x="1462" y="376"/>
                  </a:moveTo>
                  <a:cubicBezTo>
                    <a:pt x="-1110" y="1614"/>
                    <a:pt x="-443" y="8663"/>
                    <a:pt x="4700" y="4853"/>
                  </a:cubicBezTo>
                  <a:cubicBezTo>
                    <a:pt x="9749" y="1043"/>
                    <a:pt x="4034" y="-862"/>
                    <a:pt x="1462" y="376"/>
                  </a:cubicBezTo>
                  <a:lnTo>
                    <a:pt x="1462" y="376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xmlns="" id="{C3D073E6-604D-4B84-B992-EEB4D89DAFB0}"/>
                </a:ext>
              </a:extLst>
            </p:cNvPr>
            <p:cNvSpPr/>
            <p:nvPr/>
          </p:nvSpPr>
          <p:spPr>
            <a:xfrm>
              <a:off x="5018736" y="2973705"/>
              <a:ext cx="18478" cy="12477"/>
            </a:xfrm>
            <a:custGeom>
              <a:avLst/>
              <a:gdLst>
                <a:gd name="connsiteX0" fmla="*/ 6382 w 18478"/>
                <a:gd name="connsiteY0" fmla="*/ 3905 h 12477"/>
                <a:gd name="connsiteX1" fmla="*/ 0 w 18478"/>
                <a:gd name="connsiteY1" fmla="*/ 0 h 12477"/>
                <a:gd name="connsiteX2" fmla="*/ 4286 w 18478"/>
                <a:gd name="connsiteY2" fmla="*/ 8572 h 12477"/>
                <a:gd name="connsiteX3" fmla="*/ 18479 w 18478"/>
                <a:gd name="connsiteY3" fmla="*/ 12478 h 12477"/>
                <a:gd name="connsiteX4" fmla="*/ 14383 w 18478"/>
                <a:gd name="connsiteY4" fmla="*/ 7810 h 12477"/>
                <a:gd name="connsiteX5" fmla="*/ 6382 w 18478"/>
                <a:gd name="connsiteY5" fmla="*/ 3905 h 12477"/>
                <a:gd name="connsiteX6" fmla="*/ 6382 w 18478"/>
                <a:gd name="connsiteY6" fmla="*/ 3905 h 12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78" h="12477">
                  <a:moveTo>
                    <a:pt x="6382" y="3905"/>
                  </a:moveTo>
                  <a:lnTo>
                    <a:pt x="0" y="0"/>
                  </a:lnTo>
                  <a:cubicBezTo>
                    <a:pt x="0" y="0"/>
                    <a:pt x="1905" y="7239"/>
                    <a:pt x="4286" y="8572"/>
                  </a:cubicBezTo>
                  <a:cubicBezTo>
                    <a:pt x="6572" y="9906"/>
                    <a:pt x="18479" y="12478"/>
                    <a:pt x="18479" y="12478"/>
                  </a:cubicBezTo>
                  <a:lnTo>
                    <a:pt x="14383" y="7810"/>
                  </a:lnTo>
                  <a:lnTo>
                    <a:pt x="6382" y="3905"/>
                  </a:lnTo>
                  <a:lnTo>
                    <a:pt x="6382" y="3905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xmlns="" id="{F9746213-838A-4ABA-8C95-B85DD7A98ADF}"/>
                </a:ext>
              </a:extLst>
            </p:cNvPr>
            <p:cNvSpPr/>
            <p:nvPr/>
          </p:nvSpPr>
          <p:spPr>
            <a:xfrm>
              <a:off x="4826706" y="2199627"/>
              <a:ext cx="6215" cy="7066"/>
            </a:xfrm>
            <a:custGeom>
              <a:avLst/>
              <a:gdLst>
                <a:gd name="connsiteX0" fmla="*/ 3625 w 6215"/>
                <a:gd name="connsiteY0" fmla="*/ 172 h 7066"/>
                <a:gd name="connsiteX1" fmla="*/ 196 w 6215"/>
                <a:gd name="connsiteY1" fmla="*/ 4553 h 7066"/>
                <a:gd name="connsiteX2" fmla="*/ 4292 w 6215"/>
                <a:gd name="connsiteY2" fmla="*/ 4553 h 7066"/>
                <a:gd name="connsiteX3" fmla="*/ 3625 w 6215"/>
                <a:gd name="connsiteY3" fmla="*/ 172 h 7066"/>
                <a:gd name="connsiteX4" fmla="*/ 3625 w 6215"/>
                <a:gd name="connsiteY4" fmla="*/ 172 h 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5" h="7066">
                  <a:moveTo>
                    <a:pt x="3625" y="172"/>
                  </a:moveTo>
                  <a:cubicBezTo>
                    <a:pt x="1720" y="838"/>
                    <a:pt x="768" y="1791"/>
                    <a:pt x="196" y="4553"/>
                  </a:cubicBezTo>
                  <a:cubicBezTo>
                    <a:pt x="-471" y="7411"/>
                    <a:pt x="482" y="8363"/>
                    <a:pt x="4292" y="4553"/>
                  </a:cubicBezTo>
                  <a:cubicBezTo>
                    <a:pt x="8007" y="743"/>
                    <a:pt x="5530" y="-495"/>
                    <a:pt x="3625" y="172"/>
                  </a:cubicBezTo>
                  <a:lnTo>
                    <a:pt x="3625" y="17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xmlns="" id="{DE7654CE-592B-465E-94D9-C6FE1B42A456}"/>
                </a:ext>
              </a:extLst>
            </p:cNvPr>
            <p:cNvSpPr/>
            <p:nvPr/>
          </p:nvSpPr>
          <p:spPr>
            <a:xfrm>
              <a:off x="4835307" y="2187964"/>
              <a:ext cx="3670" cy="3760"/>
            </a:xfrm>
            <a:custGeom>
              <a:avLst/>
              <a:gdLst>
                <a:gd name="connsiteX0" fmla="*/ 2073 w 3670"/>
                <a:gd name="connsiteY0" fmla="*/ 23 h 3760"/>
                <a:gd name="connsiteX1" fmla="*/ 1692 w 3670"/>
                <a:gd name="connsiteY1" fmla="*/ 3738 h 3760"/>
                <a:gd name="connsiteX2" fmla="*/ 2073 w 3670"/>
                <a:gd name="connsiteY2" fmla="*/ 23 h 3760"/>
                <a:gd name="connsiteX3" fmla="*/ 2073 w 3670"/>
                <a:gd name="connsiteY3" fmla="*/ 23 h 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" h="3760">
                  <a:moveTo>
                    <a:pt x="2073" y="23"/>
                  </a:moveTo>
                  <a:cubicBezTo>
                    <a:pt x="167" y="404"/>
                    <a:pt x="-1261" y="3357"/>
                    <a:pt x="1692" y="3738"/>
                  </a:cubicBezTo>
                  <a:cubicBezTo>
                    <a:pt x="4644" y="4119"/>
                    <a:pt x="3882" y="-358"/>
                    <a:pt x="2073" y="23"/>
                  </a:cubicBezTo>
                  <a:lnTo>
                    <a:pt x="2073" y="2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xmlns="" id="{77426B93-0948-47C3-8EAA-59F07D15DD85}"/>
                </a:ext>
              </a:extLst>
            </p:cNvPr>
            <p:cNvSpPr/>
            <p:nvPr/>
          </p:nvSpPr>
          <p:spPr>
            <a:xfrm>
              <a:off x="4846194" y="2152055"/>
              <a:ext cx="3642" cy="3760"/>
            </a:xfrm>
            <a:custGeom>
              <a:avLst/>
              <a:gdLst>
                <a:gd name="connsiteX0" fmla="*/ 2044 w 3642"/>
                <a:gd name="connsiteY0" fmla="*/ 23 h 3760"/>
                <a:gd name="connsiteX1" fmla="*/ 1663 w 3642"/>
                <a:gd name="connsiteY1" fmla="*/ 3738 h 3760"/>
                <a:gd name="connsiteX2" fmla="*/ 2044 w 3642"/>
                <a:gd name="connsiteY2" fmla="*/ 23 h 3760"/>
                <a:gd name="connsiteX3" fmla="*/ 2044 w 3642"/>
                <a:gd name="connsiteY3" fmla="*/ 23 h 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2" h="3760">
                  <a:moveTo>
                    <a:pt x="2044" y="23"/>
                  </a:moveTo>
                  <a:cubicBezTo>
                    <a:pt x="234" y="404"/>
                    <a:pt x="-1290" y="3357"/>
                    <a:pt x="1663" y="3738"/>
                  </a:cubicBezTo>
                  <a:cubicBezTo>
                    <a:pt x="4616" y="4119"/>
                    <a:pt x="3854" y="-358"/>
                    <a:pt x="2044" y="23"/>
                  </a:cubicBezTo>
                  <a:lnTo>
                    <a:pt x="2044" y="23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xmlns="" id="{8AB99150-E91B-4B88-AA69-65E45AB7F27C}"/>
                </a:ext>
              </a:extLst>
            </p:cNvPr>
            <p:cNvSpPr/>
            <p:nvPr/>
          </p:nvSpPr>
          <p:spPr>
            <a:xfrm>
              <a:off x="4811652" y="2243490"/>
              <a:ext cx="3755" cy="4660"/>
            </a:xfrm>
            <a:custGeom>
              <a:avLst/>
              <a:gdLst>
                <a:gd name="connsiteX0" fmla="*/ 677 w 3755"/>
                <a:gd name="connsiteY0" fmla="*/ 1361 h 4660"/>
                <a:gd name="connsiteX1" fmla="*/ 677 w 3755"/>
                <a:gd name="connsiteY1" fmla="*/ 3838 h 4660"/>
                <a:gd name="connsiteX2" fmla="*/ 3725 w 3755"/>
                <a:gd name="connsiteY2" fmla="*/ 2599 h 4660"/>
                <a:gd name="connsiteX3" fmla="*/ 2487 w 3755"/>
                <a:gd name="connsiteY3" fmla="*/ 123 h 4660"/>
                <a:gd name="connsiteX4" fmla="*/ 677 w 3755"/>
                <a:gd name="connsiteY4" fmla="*/ 1361 h 4660"/>
                <a:gd name="connsiteX5" fmla="*/ 677 w 3755"/>
                <a:gd name="connsiteY5" fmla="*/ 1361 h 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5" h="4660">
                  <a:moveTo>
                    <a:pt x="677" y="1361"/>
                  </a:moveTo>
                  <a:cubicBezTo>
                    <a:pt x="677" y="1361"/>
                    <a:pt x="-847" y="1933"/>
                    <a:pt x="677" y="3838"/>
                  </a:cubicBezTo>
                  <a:cubicBezTo>
                    <a:pt x="2201" y="5647"/>
                    <a:pt x="4011" y="4123"/>
                    <a:pt x="3725" y="2599"/>
                  </a:cubicBezTo>
                  <a:cubicBezTo>
                    <a:pt x="3440" y="1075"/>
                    <a:pt x="3725" y="-449"/>
                    <a:pt x="2487" y="123"/>
                  </a:cubicBezTo>
                  <a:cubicBezTo>
                    <a:pt x="1344" y="694"/>
                    <a:pt x="677" y="1361"/>
                    <a:pt x="677" y="1361"/>
                  </a:cubicBezTo>
                  <a:lnTo>
                    <a:pt x="677" y="1361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xmlns="" id="{34E8FB23-E860-46B8-BB65-5F890181B4F5}"/>
                </a:ext>
              </a:extLst>
            </p:cNvPr>
            <p:cNvSpPr/>
            <p:nvPr/>
          </p:nvSpPr>
          <p:spPr>
            <a:xfrm>
              <a:off x="4823722" y="2246671"/>
              <a:ext cx="6667" cy="7398"/>
            </a:xfrm>
            <a:custGeom>
              <a:avLst/>
              <a:gdLst>
                <a:gd name="connsiteX0" fmla="*/ 3752 w 6667"/>
                <a:gd name="connsiteY0" fmla="*/ 467 h 7398"/>
                <a:gd name="connsiteX1" fmla="*/ 609 w 6667"/>
                <a:gd name="connsiteY1" fmla="*/ 1896 h 7398"/>
                <a:gd name="connsiteX2" fmla="*/ 2609 w 6667"/>
                <a:gd name="connsiteY2" fmla="*/ 7325 h 7398"/>
                <a:gd name="connsiteX3" fmla="*/ 6324 w 6667"/>
                <a:gd name="connsiteY3" fmla="*/ 2753 h 7398"/>
                <a:gd name="connsiteX4" fmla="*/ 3752 w 6667"/>
                <a:gd name="connsiteY4" fmla="*/ 467 h 7398"/>
                <a:gd name="connsiteX5" fmla="*/ 3752 w 6667"/>
                <a:gd name="connsiteY5" fmla="*/ 467 h 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" h="7398">
                  <a:moveTo>
                    <a:pt x="3752" y="467"/>
                  </a:moveTo>
                  <a:cubicBezTo>
                    <a:pt x="3752" y="467"/>
                    <a:pt x="895" y="-1248"/>
                    <a:pt x="609" y="1896"/>
                  </a:cubicBezTo>
                  <a:cubicBezTo>
                    <a:pt x="323" y="5039"/>
                    <a:pt x="-1391" y="7896"/>
                    <a:pt x="2609" y="7325"/>
                  </a:cubicBezTo>
                  <a:cubicBezTo>
                    <a:pt x="6610" y="6753"/>
                    <a:pt x="7181" y="4181"/>
                    <a:pt x="6324" y="2753"/>
                  </a:cubicBezTo>
                  <a:cubicBezTo>
                    <a:pt x="5467" y="1324"/>
                    <a:pt x="3752" y="467"/>
                    <a:pt x="3752" y="467"/>
                  </a:cubicBezTo>
                  <a:lnTo>
                    <a:pt x="3752" y="467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xmlns="" id="{1EE11907-F5E0-4080-9388-836273729F44}"/>
                </a:ext>
              </a:extLst>
            </p:cNvPr>
            <p:cNvSpPr/>
            <p:nvPr/>
          </p:nvSpPr>
          <p:spPr>
            <a:xfrm>
              <a:off x="4820894" y="2242566"/>
              <a:ext cx="3951" cy="3428"/>
            </a:xfrm>
            <a:custGeom>
              <a:avLst/>
              <a:gdLst>
                <a:gd name="connsiteX0" fmla="*/ 1722 w 3951"/>
                <a:gd name="connsiteY0" fmla="*/ 0 h 3428"/>
                <a:gd name="connsiteX1" fmla="*/ 293 w 3951"/>
                <a:gd name="connsiteY1" fmla="*/ 2000 h 3428"/>
                <a:gd name="connsiteX2" fmla="*/ 3722 w 3951"/>
                <a:gd name="connsiteY2" fmla="*/ 2286 h 3428"/>
                <a:gd name="connsiteX3" fmla="*/ 1722 w 3951"/>
                <a:gd name="connsiteY3" fmla="*/ 0 h 3428"/>
                <a:gd name="connsiteX4" fmla="*/ 1722 w 3951"/>
                <a:gd name="connsiteY4" fmla="*/ 0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1" h="3428">
                  <a:moveTo>
                    <a:pt x="1722" y="0"/>
                  </a:moveTo>
                  <a:cubicBezTo>
                    <a:pt x="1722" y="0"/>
                    <a:pt x="-850" y="0"/>
                    <a:pt x="293" y="2000"/>
                  </a:cubicBezTo>
                  <a:cubicBezTo>
                    <a:pt x="1436" y="4000"/>
                    <a:pt x="4865" y="3715"/>
                    <a:pt x="3722" y="2286"/>
                  </a:cubicBezTo>
                  <a:cubicBezTo>
                    <a:pt x="2579" y="857"/>
                    <a:pt x="1722" y="0"/>
                    <a:pt x="1722" y="0"/>
                  </a:cubicBezTo>
                  <a:lnTo>
                    <a:pt x="1722" y="0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xmlns="" id="{A1820B33-BCCD-40BA-8BEF-95CA5A331723}"/>
                </a:ext>
              </a:extLst>
            </p:cNvPr>
            <p:cNvSpPr/>
            <p:nvPr/>
          </p:nvSpPr>
          <p:spPr>
            <a:xfrm>
              <a:off x="4958093" y="3978281"/>
              <a:ext cx="19304" cy="23768"/>
            </a:xfrm>
            <a:custGeom>
              <a:avLst/>
              <a:gdLst>
                <a:gd name="connsiteX0" fmla="*/ 15685 w 19304"/>
                <a:gd name="connsiteY0" fmla="*/ 10788 h 23768"/>
                <a:gd name="connsiteX1" fmla="*/ 10065 w 19304"/>
                <a:gd name="connsiteY1" fmla="*/ 7455 h 23768"/>
                <a:gd name="connsiteX2" fmla="*/ 3302 w 19304"/>
                <a:gd name="connsiteY2" fmla="*/ 311 h 23768"/>
                <a:gd name="connsiteX3" fmla="*/ 2445 w 19304"/>
                <a:gd name="connsiteY3" fmla="*/ 5550 h 23768"/>
                <a:gd name="connsiteX4" fmla="*/ 4350 w 19304"/>
                <a:gd name="connsiteY4" fmla="*/ 11074 h 23768"/>
                <a:gd name="connsiteX5" fmla="*/ 1111 w 19304"/>
                <a:gd name="connsiteY5" fmla="*/ 18790 h 23768"/>
                <a:gd name="connsiteX6" fmla="*/ 8446 w 19304"/>
                <a:gd name="connsiteY6" fmla="*/ 22409 h 23768"/>
                <a:gd name="connsiteX7" fmla="*/ 15208 w 19304"/>
                <a:gd name="connsiteY7" fmla="*/ 17361 h 23768"/>
                <a:gd name="connsiteX8" fmla="*/ 19304 w 19304"/>
                <a:gd name="connsiteY8" fmla="*/ 13741 h 23768"/>
                <a:gd name="connsiteX9" fmla="*/ 15685 w 19304"/>
                <a:gd name="connsiteY9" fmla="*/ 10788 h 23768"/>
                <a:gd name="connsiteX10" fmla="*/ 15685 w 19304"/>
                <a:gd name="connsiteY10" fmla="*/ 10788 h 2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04" h="23768">
                  <a:moveTo>
                    <a:pt x="15685" y="10788"/>
                  </a:moveTo>
                  <a:cubicBezTo>
                    <a:pt x="13589" y="10884"/>
                    <a:pt x="11208" y="9836"/>
                    <a:pt x="10065" y="7455"/>
                  </a:cubicBezTo>
                  <a:cubicBezTo>
                    <a:pt x="8922" y="5074"/>
                    <a:pt x="7398" y="-1499"/>
                    <a:pt x="3302" y="311"/>
                  </a:cubicBezTo>
                  <a:cubicBezTo>
                    <a:pt x="-794" y="2121"/>
                    <a:pt x="-1079" y="5645"/>
                    <a:pt x="2445" y="5550"/>
                  </a:cubicBezTo>
                  <a:cubicBezTo>
                    <a:pt x="5874" y="5454"/>
                    <a:pt x="7017" y="8884"/>
                    <a:pt x="4350" y="11074"/>
                  </a:cubicBezTo>
                  <a:cubicBezTo>
                    <a:pt x="1683" y="13265"/>
                    <a:pt x="-698" y="15742"/>
                    <a:pt x="1111" y="18790"/>
                  </a:cubicBezTo>
                  <a:cubicBezTo>
                    <a:pt x="2921" y="21837"/>
                    <a:pt x="5779" y="25933"/>
                    <a:pt x="8446" y="22409"/>
                  </a:cubicBezTo>
                  <a:cubicBezTo>
                    <a:pt x="11113" y="18885"/>
                    <a:pt x="11398" y="17837"/>
                    <a:pt x="15208" y="17361"/>
                  </a:cubicBezTo>
                  <a:cubicBezTo>
                    <a:pt x="19018" y="16885"/>
                    <a:pt x="19304" y="15551"/>
                    <a:pt x="19304" y="13741"/>
                  </a:cubicBezTo>
                  <a:cubicBezTo>
                    <a:pt x="19114" y="12122"/>
                    <a:pt x="17685" y="10788"/>
                    <a:pt x="15685" y="10788"/>
                  </a:cubicBezTo>
                  <a:lnTo>
                    <a:pt x="15685" y="10788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" name="图形 4">
              <a:extLst>
                <a:ext uri="{FF2B5EF4-FFF2-40B4-BE49-F238E27FC236}">
                  <a16:creationId xmlns:a16="http://schemas.microsoft.com/office/drawing/2014/main" xmlns="" id="{528EF2FC-2E5E-4F5E-99B7-8F5F7AB4D334}"/>
                </a:ext>
              </a:extLst>
            </p:cNvPr>
            <p:cNvGrpSpPr/>
            <p:nvPr/>
          </p:nvGrpSpPr>
          <p:grpSpPr>
            <a:xfrm>
              <a:off x="4342303" y="4184127"/>
              <a:ext cx="49451" cy="41924"/>
              <a:chOff x="4342303" y="4184127"/>
              <a:chExt cx="49451" cy="41924"/>
            </a:xfrm>
            <a:solidFill>
              <a:srgbClr val="EEEFEF"/>
            </a:solidFill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xmlns="" id="{122FBDB5-6561-420E-B619-C931302951D7}"/>
                  </a:ext>
                </a:extLst>
              </p:cNvPr>
              <p:cNvSpPr/>
              <p:nvPr/>
            </p:nvSpPr>
            <p:spPr>
              <a:xfrm>
                <a:off x="4345240" y="4184127"/>
                <a:ext cx="46513" cy="30660"/>
              </a:xfrm>
              <a:custGeom>
                <a:avLst/>
                <a:gdLst>
                  <a:gd name="connsiteX0" fmla="*/ 12175 w 46513"/>
                  <a:gd name="connsiteY0" fmla="*/ 9825 h 30660"/>
                  <a:gd name="connsiteX1" fmla="*/ 5793 w 46513"/>
                  <a:gd name="connsiteY1" fmla="*/ 14588 h 30660"/>
                  <a:gd name="connsiteX2" fmla="*/ 649 w 46513"/>
                  <a:gd name="connsiteY2" fmla="*/ 18588 h 30660"/>
                  <a:gd name="connsiteX3" fmla="*/ 1221 w 46513"/>
                  <a:gd name="connsiteY3" fmla="*/ 24303 h 30660"/>
                  <a:gd name="connsiteX4" fmla="*/ 9031 w 46513"/>
                  <a:gd name="connsiteY4" fmla="*/ 24303 h 30660"/>
                  <a:gd name="connsiteX5" fmla="*/ 15318 w 46513"/>
                  <a:gd name="connsiteY5" fmla="*/ 25827 h 30660"/>
                  <a:gd name="connsiteX6" fmla="*/ 27700 w 46513"/>
                  <a:gd name="connsiteY6" fmla="*/ 26113 h 30660"/>
                  <a:gd name="connsiteX7" fmla="*/ 46274 w 46513"/>
                  <a:gd name="connsiteY7" fmla="*/ 30590 h 30660"/>
                  <a:gd name="connsiteX8" fmla="*/ 42369 w 46513"/>
                  <a:gd name="connsiteY8" fmla="*/ 21065 h 30660"/>
                  <a:gd name="connsiteX9" fmla="*/ 43321 w 46513"/>
                  <a:gd name="connsiteY9" fmla="*/ 18303 h 30660"/>
                  <a:gd name="connsiteX10" fmla="*/ 45226 w 46513"/>
                  <a:gd name="connsiteY10" fmla="*/ 15350 h 30660"/>
                  <a:gd name="connsiteX11" fmla="*/ 40464 w 46513"/>
                  <a:gd name="connsiteY11" fmla="*/ 13159 h 30660"/>
                  <a:gd name="connsiteX12" fmla="*/ 35987 w 46513"/>
                  <a:gd name="connsiteY12" fmla="*/ 10968 h 30660"/>
                  <a:gd name="connsiteX13" fmla="*/ 39892 w 46513"/>
                  <a:gd name="connsiteY13" fmla="*/ 7444 h 30660"/>
                  <a:gd name="connsiteX14" fmla="*/ 42369 w 46513"/>
                  <a:gd name="connsiteY14" fmla="*/ 3634 h 30660"/>
                  <a:gd name="connsiteX15" fmla="*/ 39130 w 46513"/>
                  <a:gd name="connsiteY15" fmla="*/ 14 h 30660"/>
                  <a:gd name="connsiteX16" fmla="*/ 29891 w 46513"/>
                  <a:gd name="connsiteY16" fmla="*/ 1729 h 30660"/>
                  <a:gd name="connsiteX17" fmla="*/ 15699 w 46513"/>
                  <a:gd name="connsiteY17" fmla="*/ 6206 h 30660"/>
                  <a:gd name="connsiteX18" fmla="*/ 12175 w 46513"/>
                  <a:gd name="connsiteY18" fmla="*/ 9825 h 30660"/>
                  <a:gd name="connsiteX19" fmla="*/ 12175 w 46513"/>
                  <a:gd name="connsiteY19" fmla="*/ 9825 h 30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513" h="30660">
                    <a:moveTo>
                      <a:pt x="12175" y="9825"/>
                    </a:moveTo>
                    <a:cubicBezTo>
                      <a:pt x="10365" y="12302"/>
                      <a:pt x="8841" y="12873"/>
                      <a:pt x="5793" y="14588"/>
                    </a:cubicBezTo>
                    <a:cubicBezTo>
                      <a:pt x="2745" y="16302"/>
                      <a:pt x="1792" y="16493"/>
                      <a:pt x="649" y="18588"/>
                    </a:cubicBezTo>
                    <a:cubicBezTo>
                      <a:pt x="-494" y="20684"/>
                      <a:pt x="-17" y="22874"/>
                      <a:pt x="1221" y="24303"/>
                    </a:cubicBezTo>
                    <a:cubicBezTo>
                      <a:pt x="2459" y="25732"/>
                      <a:pt x="6650" y="24684"/>
                      <a:pt x="9031" y="24303"/>
                    </a:cubicBezTo>
                    <a:cubicBezTo>
                      <a:pt x="11413" y="23922"/>
                      <a:pt x="13794" y="23446"/>
                      <a:pt x="15318" y="25827"/>
                    </a:cubicBezTo>
                    <a:cubicBezTo>
                      <a:pt x="16842" y="28208"/>
                      <a:pt x="23128" y="26494"/>
                      <a:pt x="27700" y="26113"/>
                    </a:cubicBezTo>
                    <a:cubicBezTo>
                      <a:pt x="32272" y="25732"/>
                      <a:pt x="44845" y="31352"/>
                      <a:pt x="46274" y="30590"/>
                    </a:cubicBezTo>
                    <a:cubicBezTo>
                      <a:pt x="47703" y="29923"/>
                      <a:pt x="42274" y="22494"/>
                      <a:pt x="42369" y="21065"/>
                    </a:cubicBezTo>
                    <a:cubicBezTo>
                      <a:pt x="42464" y="19636"/>
                      <a:pt x="41797" y="18683"/>
                      <a:pt x="43321" y="18303"/>
                    </a:cubicBezTo>
                    <a:cubicBezTo>
                      <a:pt x="44845" y="17922"/>
                      <a:pt x="45988" y="17064"/>
                      <a:pt x="45226" y="15350"/>
                    </a:cubicBezTo>
                    <a:cubicBezTo>
                      <a:pt x="44559" y="13730"/>
                      <a:pt x="42750" y="13445"/>
                      <a:pt x="40464" y="13159"/>
                    </a:cubicBezTo>
                    <a:cubicBezTo>
                      <a:pt x="38273" y="12873"/>
                      <a:pt x="36178" y="12302"/>
                      <a:pt x="35987" y="10968"/>
                    </a:cubicBezTo>
                    <a:cubicBezTo>
                      <a:pt x="35892" y="9539"/>
                      <a:pt x="38178" y="8206"/>
                      <a:pt x="39892" y="7444"/>
                    </a:cubicBezTo>
                    <a:cubicBezTo>
                      <a:pt x="41607" y="6777"/>
                      <a:pt x="44179" y="5730"/>
                      <a:pt x="42369" y="3634"/>
                    </a:cubicBezTo>
                    <a:cubicBezTo>
                      <a:pt x="40559" y="1539"/>
                      <a:pt x="42083" y="-176"/>
                      <a:pt x="39130" y="14"/>
                    </a:cubicBezTo>
                    <a:cubicBezTo>
                      <a:pt x="36178" y="110"/>
                      <a:pt x="34273" y="396"/>
                      <a:pt x="29891" y="1729"/>
                    </a:cubicBezTo>
                    <a:cubicBezTo>
                      <a:pt x="25605" y="2967"/>
                      <a:pt x="16366" y="5920"/>
                      <a:pt x="15699" y="6206"/>
                    </a:cubicBezTo>
                    <a:cubicBezTo>
                      <a:pt x="13032" y="7349"/>
                      <a:pt x="13984" y="7254"/>
                      <a:pt x="12175" y="9825"/>
                    </a:cubicBezTo>
                    <a:lnTo>
                      <a:pt x="12175" y="9825"/>
                    </a:ln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xmlns="" id="{10552C29-9C4B-4F2F-9D51-CC38FD73925D}"/>
                  </a:ext>
                </a:extLst>
              </p:cNvPr>
              <p:cNvSpPr/>
              <p:nvPr/>
            </p:nvSpPr>
            <p:spPr>
              <a:xfrm>
                <a:off x="4342303" y="4216050"/>
                <a:ext cx="20794" cy="10001"/>
              </a:xfrm>
              <a:custGeom>
                <a:avLst/>
                <a:gdLst>
                  <a:gd name="connsiteX0" fmla="*/ 4349 w 20794"/>
                  <a:gd name="connsiteY0" fmla="*/ 2857 h 10001"/>
                  <a:gd name="connsiteX1" fmla="*/ 3682 w 20794"/>
                  <a:gd name="connsiteY1" fmla="*/ 10001 h 10001"/>
                  <a:gd name="connsiteX2" fmla="*/ 17875 w 20794"/>
                  <a:gd name="connsiteY2" fmla="*/ 5715 h 10001"/>
                  <a:gd name="connsiteX3" fmla="*/ 17112 w 20794"/>
                  <a:gd name="connsiteY3" fmla="*/ 0 h 10001"/>
                  <a:gd name="connsiteX4" fmla="*/ 4349 w 20794"/>
                  <a:gd name="connsiteY4" fmla="*/ 2857 h 10001"/>
                  <a:gd name="connsiteX5" fmla="*/ 4349 w 20794"/>
                  <a:gd name="connsiteY5" fmla="*/ 2857 h 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94" h="10001">
                    <a:moveTo>
                      <a:pt x="4349" y="2857"/>
                    </a:moveTo>
                    <a:cubicBezTo>
                      <a:pt x="1492" y="5715"/>
                      <a:pt x="-3461" y="10001"/>
                      <a:pt x="3682" y="10001"/>
                    </a:cubicBezTo>
                    <a:cubicBezTo>
                      <a:pt x="10731" y="10001"/>
                      <a:pt x="12922" y="10001"/>
                      <a:pt x="17875" y="5715"/>
                    </a:cubicBezTo>
                    <a:cubicBezTo>
                      <a:pt x="22827" y="1429"/>
                      <a:pt x="20732" y="0"/>
                      <a:pt x="17112" y="0"/>
                    </a:cubicBezTo>
                    <a:cubicBezTo>
                      <a:pt x="13588" y="95"/>
                      <a:pt x="7207" y="95"/>
                      <a:pt x="4349" y="2857"/>
                    </a:cubicBezTo>
                    <a:lnTo>
                      <a:pt x="4349" y="2857"/>
                    </a:ln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xmlns="" id="{381469F9-0895-454D-A589-779CCAACF27E}"/>
                </a:ext>
              </a:extLst>
            </p:cNvPr>
            <p:cNvSpPr/>
            <p:nvPr/>
          </p:nvSpPr>
          <p:spPr>
            <a:xfrm>
              <a:off x="4533672" y="3434572"/>
              <a:ext cx="472462" cy="588597"/>
            </a:xfrm>
            <a:custGeom>
              <a:avLst/>
              <a:gdLst>
                <a:gd name="connsiteX0" fmla="*/ 158833 w 472462"/>
                <a:gd name="connsiteY0" fmla="*/ 588597 h 588597"/>
                <a:gd name="connsiteX1" fmla="*/ 136163 w 472462"/>
                <a:gd name="connsiteY1" fmla="*/ 553831 h 588597"/>
                <a:gd name="connsiteX2" fmla="*/ 130448 w 472462"/>
                <a:gd name="connsiteY2" fmla="*/ 520589 h 588597"/>
                <a:gd name="connsiteX3" fmla="*/ 118923 w 472462"/>
                <a:gd name="connsiteY3" fmla="*/ 496776 h 588597"/>
                <a:gd name="connsiteX4" fmla="*/ 110731 w 472462"/>
                <a:gd name="connsiteY4" fmla="*/ 470964 h 588597"/>
                <a:gd name="connsiteX5" fmla="*/ 90253 w 472462"/>
                <a:gd name="connsiteY5" fmla="*/ 468106 h 588597"/>
                <a:gd name="connsiteX6" fmla="*/ 69774 w 472462"/>
                <a:gd name="connsiteY6" fmla="*/ 453342 h 588597"/>
                <a:gd name="connsiteX7" fmla="*/ 57487 w 472462"/>
                <a:gd name="connsiteY7" fmla="*/ 447151 h 588597"/>
                <a:gd name="connsiteX8" fmla="*/ 45961 w 472462"/>
                <a:gd name="connsiteY8" fmla="*/ 448008 h 588597"/>
                <a:gd name="connsiteX9" fmla="*/ 26245 w 472462"/>
                <a:gd name="connsiteY9" fmla="*/ 443055 h 588597"/>
                <a:gd name="connsiteX10" fmla="*/ 622 w 472462"/>
                <a:gd name="connsiteY10" fmla="*/ 439150 h 588597"/>
                <a:gd name="connsiteX11" fmla="*/ 5004 w 472462"/>
                <a:gd name="connsiteY11" fmla="*/ 414671 h 588597"/>
                <a:gd name="connsiteX12" fmla="*/ 8338 w 472462"/>
                <a:gd name="connsiteY12" fmla="*/ 398478 h 588597"/>
                <a:gd name="connsiteX13" fmla="*/ 15005 w 472462"/>
                <a:gd name="connsiteY13" fmla="*/ 383524 h 588597"/>
                <a:gd name="connsiteX14" fmla="*/ 15481 w 472462"/>
                <a:gd name="connsiteY14" fmla="*/ 351425 h 588597"/>
                <a:gd name="connsiteX15" fmla="*/ 23578 w 472462"/>
                <a:gd name="connsiteY15" fmla="*/ 327422 h 588597"/>
                <a:gd name="connsiteX16" fmla="*/ 42151 w 472462"/>
                <a:gd name="connsiteY16" fmla="*/ 303228 h 588597"/>
                <a:gd name="connsiteX17" fmla="*/ 49771 w 472462"/>
                <a:gd name="connsiteY17" fmla="*/ 281892 h 588597"/>
                <a:gd name="connsiteX18" fmla="*/ 64059 w 472462"/>
                <a:gd name="connsiteY18" fmla="*/ 257413 h 588597"/>
                <a:gd name="connsiteX19" fmla="*/ 63392 w 472462"/>
                <a:gd name="connsiteY19" fmla="*/ 242173 h 588597"/>
                <a:gd name="connsiteX20" fmla="*/ 55772 w 472462"/>
                <a:gd name="connsiteY20" fmla="*/ 203883 h 588597"/>
                <a:gd name="connsiteX21" fmla="*/ 84538 w 472462"/>
                <a:gd name="connsiteY21" fmla="*/ 178451 h 588597"/>
                <a:gd name="connsiteX22" fmla="*/ 106636 w 472462"/>
                <a:gd name="connsiteY22" fmla="*/ 161591 h 588597"/>
                <a:gd name="connsiteX23" fmla="*/ 112065 w 472462"/>
                <a:gd name="connsiteY23" fmla="*/ 151400 h 588597"/>
                <a:gd name="connsiteX24" fmla="*/ 112732 w 472462"/>
                <a:gd name="connsiteY24" fmla="*/ 129302 h 588597"/>
                <a:gd name="connsiteX25" fmla="*/ 99206 w 472462"/>
                <a:gd name="connsiteY25" fmla="*/ 112919 h 588597"/>
                <a:gd name="connsiteX26" fmla="*/ 106540 w 472462"/>
                <a:gd name="connsiteY26" fmla="*/ 96060 h 588597"/>
                <a:gd name="connsiteX27" fmla="*/ 134639 w 472462"/>
                <a:gd name="connsiteY27" fmla="*/ 64151 h 588597"/>
                <a:gd name="connsiteX28" fmla="*/ 159499 w 472462"/>
                <a:gd name="connsiteY28" fmla="*/ 64627 h 588597"/>
                <a:gd name="connsiteX29" fmla="*/ 179978 w 472462"/>
                <a:gd name="connsiteY29" fmla="*/ 59865 h 588597"/>
                <a:gd name="connsiteX30" fmla="*/ 220078 w 472462"/>
                <a:gd name="connsiteY30" fmla="*/ 36433 h 588597"/>
                <a:gd name="connsiteX31" fmla="*/ 243034 w 472462"/>
                <a:gd name="connsiteY31" fmla="*/ 3000 h 588597"/>
                <a:gd name="connsiteX32" fmla="*/ 264465 w 472462"/>
                <a:gd name="connsiteY32" fmla="*/ 1095 h 588597"/>
                <a:gd name="connsiteX33" fmla="*/ 275419 w 472462"/>
                <a:gd name="connsiteY33" fmla="*/ 11573 h 588597"/>
                <a:gd name="connsiteX34" fmla="*/ 282086 w 472462"/>
                <a:gd name="connsiteY34" fmla="*/ 44053 h 588597"/>
                <a:gd name="connsiteX35" fmla="*/ 297993 w 472462"/>
                <a:gd name="connsiteY35" fmla="*/ 70342 h 588597"/>
                <a:gd name="connsiteX36" fmla="*/ 299422 w 472462"/>
                <a:gd name="connsiteY36" fmla="*/ 85296 h 588597"/>
                <a:gd name="connsiteX37" fmla="*/ 303041 w 472462"/>
                <a:gd name="connsiteY37" fmla="*/ 97679 h 588597"/>
                <a:gd name="connsiteX38" fmla="*/ 327711 w 472462"/>
                <a:gd name="connsiteY38" fmla="*/ 98346 h 588597"/>
                <a:gd name="connsiteX39" fmla="*/ 338855 w 472462"/>
                <a:gd name="connsiteY39" fmla="*/ 93107 h 588597"/>
                <a:gd name="connsiteX40" fmla="*/ 346475 w 472462"/>
                <a:gd name="connsiteY40" fmla="*/ 77200 h 588597"/>
                <a:gd name="connsiteX41" fmla="*/ 358858 w 472462"/>
                <a:gd name="connsiteY41" fmla="*/ 67199 h 588597"/>
                <a:gd name="connsiteX42" fmla="*/ 366478 w 472462"/>
                <a:gd name="connsiteY42" fmla="*/ 47006 h 588597"/>
                <a:gd name="connsiteX43" fmla="*/ 373336 w 472462"/>
                <a:gd name="connsiteY43" fmla="*/ 56245 h 588597"/>
                <a:gd name="connsiteX44" fmla="*/ 387623 w 472462"/>
                <a:gd name="connsiteY44" fmla="*/ 80915 h 588597"/>
                <a:gd name="connsiteX45" fmla="*/ 407626 w 472462"/>
                <a:gd name="connsiteY45" fmla="*/ 91869 h 588597"/>
                <a:gd name="connsiteX46" fmla="*/ 440011 w 472462"/>
                <a:gd name="connsiteY46" fmla="*/ 73295 h 588597"/>
                <a:gd name="connsiteX47" fmla="*/ 453631 w 472462"/>
                <a:gd name="connsiteY47" fmla="*/ 76248 h 588597"/>
                <a:gd name="connsiteX48" fmla="*/ 471157 w 472462"/>
                <a:gd name="connsiteY48" fmla="*/ 104061 h 588597"/>
                <a:gd name="connsiteX49" fmla="*/ 471062 w 472462"/>
                <a:gd name="connsiteY49" fmla="*/ 106442 h 588597"/>
                <a:gd name="connsiteX50" fmla="*/ 451631 w 472462"/>
                <a:gd name="connsiteY50" fmla="*/ 95583 h 588597"/>
                <a:gd name="connsiteX51" fmla="*/ 442678 w 472462"/>
                <a:gd name="connsiteY51" fmla="*/ 98441 h 588597"/>
                <a:gd name="connsiteX52" fmla="*/ 444773 w 472462"/>
                <a:gd name="connsiteY52" fmla="*/ 104632 h 588597"/>
                <a:gd name="connsiteX53" fmla="*/ 456870 w 472462"/>
                <a:gd name="connsiteY53" fmla="*/ 104156 h 588597"/>
                <a:gd name="connsiteX54" fmla="*/ 467538 w 472462"/>
                <a:gd name="connsiteY54" fmla="*/ 111966 h 588597"/>
                <a:gd name="connsiteX55" fmla="*/ 465538 w 472462"/>
                <a:gd name="connsiteY55" fmla="*/ 118824 h 588597"/>
                <a:gd name="connsiteX56" fmla="*/ 449917 w 472462"/>
                <a:gd name="connsiteY56" fmla="*/ 119872 h 588597"/>
                <a:gd name="connsiteX57" fmla="*/ 452679 w 472462"/>
                <a:gd name="connsiteY57" fmla="*/ 128349 h 588597"/>
                <a:gd name="connsiteX58" fmla="*/ 449155 w 472462"/>
                <a:gd name="connsiteY58" fmla="*/ 139017 h 588597"/>
                <a:gd name="connsiteX59" fmla="*/ 437724 w 472462"/>
                <a:gd name="connsiteY59" fmla="*/ 146256 h 588597"/>
                <a:gd name="connsiteX60" fmla="*/ 434296 w 472462"/>
                <a:gd name="connsiteY60" fmla="*/ 155019 h 588597"/>
                <a:gd name="connsiteX61" fmla="*/ 444583 w 472462"/>
                <a:gd name="connsiteY61" fmla="*/ 163401 h 588597"/>
                <a:gd name="connsiteX62" fmla="*/ 442201 w 472462"/>
                <a:gd name="connsiteY62" fmla="*/ 174831 h 588597"/>
                <a:gd name="connsiteX63" fmla="*/ 438677 w 472462"/>
                <a:gd name="connsiteY63" fmla="*/ 182356 h 588597"/>
                <a:gd name="connsiteX64" fmla="*/ 425437 w 472462"/>
                <a:gd name="connsiteY64" fmla="*/ 191119 h 588597"/>
                <a:gd name="connsiteX65" fmla="*/ 416008 w 472462"/>
                <a:gd name="connsiteY65" fmla="*/ 188928 h 588597"/>
                <a:gd name="connsiteX66" fmla="*/ 419151 w 472462"/>
                <a:gd name="connsiteY66" fmla="*/ 181689 h 588597"/>
                <a:gd name="connsiteX67" fmla="*/ 426199 w 472462"/>
                <a:gd name="connsiteY67" fmla="*/ 175498 h 588597"/>
                <a:gd name="connsiteX68" fmla="*/ 428390 w 472462"/>
                <a:gd name="connsiteY68" fmla="*/ 165687 h 588597"/>
                <a:gd name="connsiteX69" fmla="*/ 429057 w 472462"/>
                <a:gd name="connsiteY69" fmla="*/ 158829 h 588597"/>
                <a:gd name="connsiteX70" fmla="*/ 421342 w 472462"/>
                <a:gd name="connsiteY70" fmla="*/ 163878 h 588597"/>
                <a:gd name="connsiteX71" fmla="*/ 418389 w 472462"/>
                <a:gd name="connsiteY71" fmla="*/ 174831 h 588597"/>
                <a:gd name="connsiteX72" fmla="*/ 413626 w 472462"/>
                <a:gd name="connsiteY72" fmla="*/ 175974 h 588597"/>
                <a:gd name="connsiteX73" fmla="*/ 408388 w 472462"/>
                <a:gd name="connsiteY73" fmla="*/ 173879 h 588597"/>
                <a:gd name="connsiteX74" fmla="*/ 410197 w 472462"/>
                <a:gd name="connsiteY74" fmla="*/ 165402 h 588597"/>
                <a:gd name="connsiteX75" fmla="*/ 407054 w 472462"/>
                <a:gd name="connsiteY75" fmla="*/ 160353 h 588597"/>
                <a:gd name="connsiteX76" fmla="*/ 400672 w 472462"/>
                <a:gd name="connsiteY76" fmla="*/ 161020 h 588597"/>
                <a:gd name="connsiteX77" fmla="*/ 396386 w 472462"/>
                <a:gd name="connsiteY77" fmla="*/ 164068 h 588597"/>
                <a:gd name="connsiteX78" fmla="*/ 396386 w 472462"/>
                <a:gd name="connsiteY78" fmla="*/ 169116 h 588597"/>
                <a:gd name="connsiteX79" fmla="*/ 390386 w 472462"/>
                <a:gd name="connsiteY79" fmla="*/ 169688 h 588597"/>
                <a:gd name="connsiteX80" fmla="*/ 382099 w 472462"/>
                <a:gd name="connsiteY80" fmla="*/ 169688 h 588597"/>
                <a:gd name="connsiteX81" fmla="*/ 388004 w 472462"/>
                <a:gd name="connsiteY81" fmla="*/ 175593 h 588597"/>
                <a:gd name="connsiteX82" fmla="*/ 388480 w 472462"/>
                <a:gd name="connsiteY82" fmla="*/ 180927 h 588597"/>
                <a:gd name="connsiteX83" fmla="*/ 387814 w 472462"/>
                <a:gd name="connsiteY83" fmla="*/ 187881 h 588597"/>
                <a:gd name="connsiteX84" fmla="*/ 394767 w 472462"/>
                <a:gd name="connsiteY84" fmla="*/ 185785 h 588597"/>
                <a:gd name="connsiteX85" fmla="*/ 404292 w 472462"/>
                <a:gd name="connsiteY85" fmla="*/ 186357 h 588597"/>
                <a:gd name="connsiteX86" fmla="*/ 408292 w 472462"/>
                <a:gd name="connsiteY86" fmla="*/ 191310 h 588597"/>
                <a:gd name="connsiteX87" fmla="*/ 410674 w 472462"/>
                <a:gd name="connsiteY87" fmla="*/ 197787 h 588597"/>
                <a:gd name="connsiteX88" fmla="*/ 408864 w 472462"/>
                <a:gd name="connsiteY88" fmla="*/ 204073 h 588597"/>
                <a:gd name="connsiteX89" fmla="*/ 400006 w 472462"/>
                <a:gd name="connsiteY89" fmla="*/ 204454 h 588597"/>
                <a:gd name="connsiteX90" fmla="*/ 390671 w 472462"/>
                <a:gd name="connsiteY90" fmla="*/ 203311 h 588597"/>
                <a:gd name="connsiteX91" fmla="*/ 396862 w 472462"/>
                <a:gd name="connsiteY91" fmla="*/ 211122 h 588597"/>
                <a:gd name="connsiteX92" fmla="*/ 401911 w 472462"/>
                <a:gd name="connsiteY92" fmla="*/ 217313 h 588597"/>
                <a:gd name="connsiteX93" fmla="*/ 408197 w 472462"/>
                <a:gd name="connsiteY93" fmla="*/ 214836 h 588597"/>
                <a:gd name="connsiteX94" fmla="*/ 416198 w 472462"/>
                <a:gd name="connsiteY94" fmla="*/ 208169 h 588597"/>
                <a:gd name="connsiteX95" fmla="*/ 423628 w 472462"/>
                <a:gd name="connsiteY95" fmla="*/ 212265 h 588597"/>
                <a:gd name="connsiteX96" fmla="*/ 426961 w 472462"/>
                <a:gd name="connsiteY96" fmla="*/ 219694 h 588597"/>
                <a:gd name="connsiteX97" fmla="*/ 420103 w 472462"/>
                <a:gd name="connsiteY97" fmla="*/ 225314 h 588597"/>
                <a:gd name="connsiteX98" fmla="*/ 408864 w 472462"/>
                <a:gd name="connsiteY98" fmla="*/ 226076 h 588597"/>
                <a:gd name="connsiteX99" fmla="*/ 398577 w 472462"/>
                <a:gd name="connsiteY99" fmla="*/ 231219 h 588597"/>
                <a:gd name="connsiteX100" fmla="*/ 399911 w 472462"/>
                <a:gd name="connsiteY100" fmla="*/ 240173 h 588597"/>
                <a:gd name="connsiteX101" fmla="*/ 389242 w 472462"/>
                <a:gd name="connsiteY101" fmla="*/ 248936 h 588597"/>
                <a:gd name="connsiteX102" fmla="*/ 380670 w 472462"/>
                <a:gd name="connsiteY102" fmla="*/ 259604 h 588597"/>
                <a:gd name="connsiteX103" fmla="*/ 370573 w 472462"/>
                <a:gd name="connsiteY103" fmla="*/ 264938 h 588597"/>
                <a:gd name="connsiteX104" fmla="*/ 364382 w 472462"/>
                <a:gd name="connsiteY104" fmla="*/ 270653 h 588597"/>
                <a:gd name="connsiteX105" fmla="*/ 373336 w 472462"/>
                <a:gd name="connsiteY105" fmla="*/ 269891 h 588597"/>
                <a:gd name="connsiteX106" fmla="*/ 388099 w 472462"/>
                <a:gd name="connsiteY106" fmla="*/ 260080 h 588597"/>
                <a:gd name="connsiteX107" fmla="*/ 398672 w 472462"/>
                <a:gd name="connsiteY107" fmla="*/ 256556 h 588597"/>
                <a:gd name="connsiteX108" fmla="*/ 410483 w 472462"/>
                <a:gd name="connsiteY108" fmla="*/ 260556 h 588597"/>
                <a:gd name="connsiteX109" fmla="*/ 408578 w 472462"/>
                <a:gd name="connsiteY109" fmla="*/ 273034 h 588597"/>
                <a:gd name="connsiteX110" fmla="*/ 401053 w 472462"/>
                <a:gd name="connsiteY110" fmla="*/ 284464 h 588597"/>
                <a:gd name="connsiteX111" fmla="*/ 403816 w 472462"/>
                <a:gd name="connsiteY111" fmla="*/ 299799 h 588597"/>
                <a:gd name="connsiteX112" fmla="*/ 388290 w 472462"/>
                <a:gd name="connsiteY112" fmla="*/ 298847 h 588597"/>
                <a:gd name="connsiteX113" fmla="*/ 390576 w 472462"/>
                <a:gd name="connsiteY113" fmla="*/ 307800 h 588597"/>
                <a:gd name="connsiteX114" fmla="*/ 399720 w 472462"/>
                <a:gd name="connsiteY114" fmla="*/ 313706 h 588597"/>
                <a:gd name="connsiteX115" fmla="*/ 403625 w 472462"/>
                <a:gd name="connsiteY115" fmla="*/ 319897 h 588597"/>
                <a:gd name="connsiteX116" fmla="*/ 402958 w 472462"/>
                <a:gd name="connsiteY116" fmla="*/ 326088 h 588597"/>
                <a:gd name="connsiteX117" fmla="*/ 411150 w 472462"/>
                <a:gd name="connsiteY117" fmla="*/ 334089 h 588597"/>
                <a:gd name="connsiteX118" fmla="*/ 406102 w 472462"/>
                <a:gd name="connsiteY118" fmla="*/ 339995 h 588597"/>
                <a:gd name="connsiteX119" fmla="*/ 396767 w 472462"/>
                <a:gd name="connsiteY119" fmla="*/ 336090 h 588597"/>
                <a:gd name="connsiteX120" fmla="*/ 390386 w 472462"/>
                <a:gd name="connsiteY120" fmla="*/ 329422 h 588597"/>
                <a:gd name="connsiteX121" fmla="*/ 382384 w 472462"/>
                <a:gd name="connsiteY121" fmla="*/ 324660 h 588597"/>
                <a:gd name="connsiteX122" fmla="*/ 375812 w 472462"/>
                <a:gd name="connsiteY122" fmla="*/ 317135 h 588597"/>
                <a:gd name="connsiteX123" fmla="*/ 370383 w 472462"/>
                <a:gd name="connsiteY123" fmla="*/ 322374 h 588597"/>
                <a:gd name="connsiteX124" fmla="*/ 364001 w 472462"/>
                <a:gd name="connsiteY124" fmla="*/ 331994 h 588597"/>
                <a:gd name="connsiteX125" fmla="*/ 356000 w 472462"/>
                <a:gd name="connsiteY125" fmla="*/ 339042 h 588597"/>
                <a:gd name="connsiteX126" fmla="*/ 369240 w 472462"/>
                <a:gd name="connsiteY126" fmla="*/ 351806 h 588597"/>
                <a:gd name="connsiteX127" fmla="*/ 377908 w 472462"/>
                <a:gd name="connsiteY127" fmla="*/ 359807 h 588597"/>
                <a:gd name="connsiteX128" fmla="*/ 361048 w 472462"/>
                <a:gd name="connsiteY128" fmla="*/ 374190 h 588597"/>
                <a:gd name="connsiteX129" fmla="*/ 347332 w 472462"/>
                <a:gd name="connsiteY129" fmla="*/ 371904 h 588597"/>
                <a:gd name="connsiteX130" fmla="*/ 342284 w 472462"/>
                <a:gd name="connsiteY130" fmla="*/ 363712 h 588597"/>
                <a:gd name="connsiteX131" fmla="*/ 346570 w 472462"/>
                <a:gd name="connsiteY131" fmla="*/ 358950 h 588597"/>
                <a:gd name="connsiteX132" fmla="*/ 341998 w 472462"/>
                <a:gd name="connsiteY132" fmla="*/ 355997 h 588597"/>
                <a:gd name="connsiteX133" fmla="*/ 331711 w 472462"/>
                <a:gd name="connsiteY133" fmla="*/ 362664 h 588597"/>
                <a:gd name="connsiteX134" fmla="*/ 337617 w 472462"/>
                <a:gd name="connsiteY134" fmla="*/ 369522 h 588597"/>
                <a:gd name="connsiteX135" fmla="*/ 340855 w 472462"/>
                <a:gd name="connsiteY135" fmla="*/ 372951 h 588597"/>
                <a:gd name="connsiteX136" fmla="*/ 341998 w 472462"/>
                <a:gd name="connsiteY136" fmla="*/ 379333 h 588597"/>
                <a:gd name="connsiteX137" fmla="*/ 331711 w 472462"/>
                <a:gd name="connsiteY137" fmla="*/ 381810 h 588597"/>
                <a:gd name="connsiteX138" fmla="*/ 339046 w 472462"/>
                <a:gd name="connsiteY138" fmla="*/ 389620 h 588597"/>
                <a:gd name="connsiteX139" fmla="*/ 346570 w 472462"/>
                <a:gd name="connsiteY139" fmla="*/ 396954 h 588597"/>
                <a:gd name="connsiteX140" fmla="*/ 339236 w 472462"/>
                <a:gd name="connsiteY140" fmla="*/ 407241 h 588597"/>
                <a:gd name="connsiteX141" fmla="*/ 324472 w 472462"/>
                <a:gd name="connsiteY141" fmla="*/ 407051 h 588597"/>
                <a:gd name="connsiteX142" fmla="*/ 320853 w 472462"/>
                <a:gd name="connsiteY142" fmla="*/ 411432 h 588597"/>
                <a:gd name="connsiteX143" fmla="*/ 313328 w 472462"/>
                <a:gd name="connsiteY143" fmla="*/ 410766 h 588597"/>
                <a:gd name="connsiteX144" fmla="*/ 317233 w 472462"/>
                <a:gd name="connsiteY144" fmla="*/ 404098 h 588597"/>
                <a:gd name="connsiteX145" fmla="*/ 308566 w 472462"/>
                <a:gd name="connsiteY145" fmla="*/ 404098 h 588597"/>
                <a:gd name="connsiteX146" fmla="*/ 303327 w 472462"/>
                <a:gd name="connsiteY146" fmla="*/ 414575 h 588597"/>
                <a:gd name="connsiteX147" fmla="*/ 312852 w 472462"/>
                <a:gd name="connsiteY147" fmla="*/ 422100 h 588597"/>
                <a:gd name="connsiteX148" fmla="*/ 326758 w 472462"/>
                <a:gd name="connsiteY148" fmla="*/ 421624 h 588597"/>
                <a:gd name="connsiteX149" fmla="*/ 324663 w 472462"/>
                <a:gd name="connsiteY149" fmla="*/ 431244 h 588597"/>
                <a:gd name="connsiteX150" fmla="*/ 314186 w 472462"/>
                <a:gd name="connsiteY150" fmla="*/ 437436 h 588597"/>
                <a:gd name="connsiteX151" fmla="*/ 316471 w 472462"/>
                <a:gd name="connsiteY151" fmla="*/ 448866 h 588597"/>
                <a:gd name="connsiteX152" fmla="*/ 307994 w 472462"/>
                <a:gd name="connsiteY152" fmla="*/ 454581 h 588597"/>
                <a:gd name="connsiteX153" fmla="*/ 305994 w 472462"/>
                <a:gd name="connsiteY153" fmla="*/ 448199 h 588597"/>
                <a:gd name="connsiteX154" fmla="*/ 298945 w 472462"/>
                <a:gd name="connsiteY154" fmla="*/ 449532 h 588597"/>
                <a:gd name="connsiteX155" fmla="*/ 291230 w 472462"/>
                <a:gd name="connsiteY155" fmla="*/ 441531 h 588597"/>
                <a:gd name="connsiteX156" fmla="*/ 285324 w 472462"/>
                <a:gd name="connsiteY156" fmla="*/ 442198 h 588597"/>
                <a:gd name="connsiteX157" fmla="*/ 275038 w 472462"/>
                <a:gd name="connsiteY157" fmla="*/ 452295 h 588597"/>
                <a:gd name="connsiteX158" fmla="*/ 264751 w 472462"/>
                <a:gd name="connsiteY158" fmla="*/ 450961 h 588597"/>
                <a:gd name="connsiteX159" fmla="*/ 260845 w 472462"/>
                <a:gd name="connsiteY159" fmla="*/ 440007 h 588597"/>
                <a:gd name="connsiteX160" fmla="*/ 251987 w 472462"/>
                <a:gd name="connsiteY160" fmla="*/ 438674 h 588597"/>
                <a:gd name="connsiteX161" fmla="*/ 244653 w 472462"/>
                <a:gd name="connsiteY161" fmla="*/ 452390 h 588597"/>
                <a:gd name="connsiteX162" fmla="*/ 244653 w 472462"/>
                <a:gd name="connsiteY162" fmla="*/ 461058 h 588597"/>
                <a:gd name="connsiteX163" fmla="*/ 249701 w 472462"/>
                <a:gd name="connsiteY163" fmla="*/ 466773 h 588597"/>
                <a:gd name="connsiteX164" fmla="*/ 240367 w 472462"/>
                <a:gd name="connsiteY164" fmla="*/ 470011 h 588597"/>
                <a:gd name="connsiteX165" fmla="*/ 224650 w 472462"/>
                <a:gd name="connsiteY165" fmla="*/ 470487 h 588597"/>
                <a:gd name="connsiteX166" fmla="*/ 221507 w 472462"/>
                <a:gd name="connsiteY166" fmla="*/ 475059 h 588597"/>
                <a:gd name="connsiteX167" fmla="*/ 230365 w 472462"/>
                <a:gd name="connsiteY167" fmla="*/ 483537 h 588597"/>
                <a:gd name="connsiteX168" fmla="*/ 235795 w 472462"/>
                <a:gd name="connsiteY168" fmla="*/ 481441 h 588597"/>
                <a:gd name="connsiteX169" fmla="*/ 246939 w 472462"/>
                <a:gd name="connsiteY169" fmla="*/ 475916 h 588597"/>
                <a:gd name="connsiteX170" fmla="*/ 253511 w 472462"/>
                <a:gd name="connsiteY170" fmla="*/ 484108 h 588597"/>
                <a:gd name="connsiteX171" fmla="*/ 261703 w 472462"/>
                <a:gd name="connsiteY171" fmla="*/ 490966 h 588597"/>
                <a:gd name="connsiteX172" fmla="*/ 251225 w 472462"/>
                <a:gd name="connsiteY172" fmla="*/ 497348 h 588597"/>
                <a:gd name="connsiteX173" fmla="*/ 241891 w 472462"/>
                <a:gd name="connsiteY173" fmla="*/ 505158 h 588597"/>
                <a:gd name="connsiteX174" fmla="*/ 236652 w 472462"/>
                <a:gd name="connsiteY174" fmla="*/ 501920 h 588597"/>
                <a:gd name="connsiteX175" fmla="*/ 232747 w 472462"/>
                <a:gd name="connsiteY175" fmla="*/ 506492 h 588597"/>
                <a:gd name="connsiteX176" fmla="*/ 233413 w 472462"/>
                <a:gd name="connsiteY176" fmla="*/ 513540 h 588597"/>
                <a:gd name="connsiteX177" fmla="*/ 225031 w 472462"/>
                <a:gd name="connsiteY177" fmla="*/ 531162 h 588597"/>
                <a:gd name="connsiteX178" fmla="*/ 219316 w 472462"/>
                <a:gd name="connsiteY178" fmla="*/ 532114 h 588597"/>
                <a:gd name="connsiteX179" fmla="*/ 216078 w 472462"/>
                <a:gd name="connsiteY179" fmla="*/ 524304 h 588597"/>
                <a:gd name="connsiteX180" fmla="*/ 209029 w 472462"/>
                <a:gd name="connsiteY180" fmla="*/ 527542 h 588597"/>
                <a:gd name="connsiteX181" fmla="*/ 209220 w 472462"/>
                <a:gd name="connsiteY181" fmla="*/ 539163 h 588597"/>
                <a:gd name="connsiteX182" fmla="*/ 206458 w 472462"/>
                <a:gd name="connsiteY182" fmla="*/ 546021 h 588597"/>
                <a:gd name="connsiteX183" fmla="*/ 201219 w 472462"/>
                <a:gd name="connsiteY183" fmla="*/ 563356 h 588597"/>
                <a:gd name="connsiteX184" fmla="*/ 198457 w 472462"/>
                <a:gd name="connsiteY184" fmla="*/ 555831 h 588597"/>
                <a:gd name="connsiteX185" fmla="*/ 196837 w 472462"/>
                <a:gd name="connsiteY185" fmla="*/ 545068 h 588597"/>
                <a:gd name="connsiteX186" fmla="*/ 184550 w 472462"/>
                <a:gd name="connsiteY186" fmla="*/ 545544 h 588597"/>
                <a:gd name="connsiteX187" fmla="*/ 189598 w 472462"/>
                <a:gd name="connsiteY187" fmla="*/ 557927 h 588597"/>
                <a:gd name="connsiteX188" fmla="*/ 190551 w 472462"/>
                <a:gd name="connsiteY188" fmla="*/ 568881 h 588597"/>
                <a:gd name="connsiteX189" fmla="*/ 194456 w 472462"/>
                <a:gd name="connsiteY189" fmla="*/ 573453 h 588597"/>
                <a:gd name="connsiteX190" fmla="*/ 187884 w 472462"/>
                <a:gd name="connsiteY190" fmla="*/ 587835 h 588597"/>
                <a:gd name="connsiteX191" fmla="*/ 180169 w 472462"/>
                <a:gd name="connsiteY191" fmla="*/ 583073 h 588597"/>
                <a:gd name="connsiteX192" fmla="*/ 179692 w 472462"/>
                <a:gd name="connsiteY192" fmla="*/ 573738 h 588597"/>
                <a:gd name="connsiteX193" fmla="*/ 182169 w 472462"/>
                <a:gd name="connsiteY193" fmla="*/ 565071 h 588597"/>
                <a:gd name="connsiteX194" fmla="*/ 175597 w 472462"/>
                <a:gd name="connsiteY194" fmla="*/ 567166 h 588597"/>
                <a:gd name="connsiteX195" fmla="*/ 172644 w 472462"/>
                <a:gd name="connsiteY195" fmla="*/ 574691 h 588597"/>
                <a:gd name="connsiteX196" fmla="*/ 173311 w 472462"/>
                <a:gd name="connsiteY196" fmla="*/ 585645 h 588597"/>
                <a:gd name="connsiteX197" fmla="*/ 168072 w 472462"/>
                <a:gd name="connsiteY197" fmla="*/ 584025 h 588597"/>
                <a:gd name="connsiteX198" fmla="*/ 163786 w 472462"/>
                <a:gd name="connsiteY198" fmla="*/ 578787 h 588597"/>
                <a:gd name="connsiteX199" fmla="*/ 161976 w 472462"/>
                <a:gd name="connsiteY199" fmla="*/ 584978 h 588597"/>
                <a:gd name="connsiteX200" fmla="*/ 158833 w 472462"/>
                <a:gd name="connsiteY200" fmla="*/ 588597 h 588597"/>
                <a:gd name="connsiteX201" fmla="*/ 158833 w 472462"/>
                <a:gd name="connsiteY201" fmla="*/ 588597 h 58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472462" h="588597">
                  <a:moveTo>
                    <a:pt x="158833" y="588597"/>
                  </a:moveTo>
                  <a:cubicBezTo>
                    <a:pt x="146069" y="576787"/>
                    <a:pt x="137878" y="559546"/>
                    <a:pt x="136163" y="553831"/>
                  </a:cubicBezTo>
                  <a:cubicBezTo>
                    <a:pt x="134544" y="548116"/>
                    <a:pt x="130448" y="537829"/>
                    <a:pt x="130448" y="520589"/>
                  </a:cubicBezTo>
                  <a:cubicBezTo>
                    <a:pt x="130448" y="503349"/>
                    <a:pt x="126353" y="502968"/>
                    <a:pt x="118923" y="496776"/>
                  </a:cubicBezTo>
                  <a:cubicBezTo>
                    <a:pt x="111493" y="490585"/>
                    <a:pt x="111493" y="481632"/>
                    <a:pt x="110731" y="470964"/>
                  </a:cubicBezTo>
                  <a:cubicBezTo>
                    <a:pt x="109874" y="460296"/>
                    <a:pt x="102064" y="463153"/>
                    <a:pt x="90253" y="468106"/>
                  </a:cubicBezTo>
                  <a:cubicBezTo>
                    <a:pt x="78346" y="473059"/>
                    <a:pt x="74632" y="464391"/>
                    <a:pt x="69774" y="453342"/>
                  </a:cubicBezTo>
                  <a:cubicBezTo>
                    <a:pt x="64821" y="442293"/>
                    <a:pt x="61582" y="444294"/>
                    <a:pt x="57487" y="447151"/>
                  </a:cubicBezTo>
                  <a:cubicBezTo>
                    <a:pt x="53391" y="450008"/>
                    <a:pt x="51295" y="451247"/>
                    <a:pt x="45961" y="448008"/>
                  </a:cubicBezTo>
                  <a:cubicBezTo>
                    <a:pt x="40628" y="444770"/>
                    <a:pt x="30817" y="442674"/>
                    <a:pt x="26245" y="443055"/>
                  </a:cubicBezTo>
                  <a:cubicBezTo>
                    <a:pt x="21768" y="443437"/>
                    <a:pt x="-4331" y="448580"/>
                    <a:pt x="622" y="439150"/>
                  </a:cubicBezTo>
                  <a:cubicBezTo>
                    <a:pt x="5671" y="429720"/>
                    <a:pt x="5385" y="420291"/>
                    <a:pt x="5004" y="414671"/>
                  </a:cubicBezTo>
                  <a:cubicBezTo>
                    <a:pt x="4528" y="408289"/>
                    <a:pt x="-902" y="402765"/>
                    <a:pt x="8338" y="398478"/>
                  </a:cubicBezTo>
                  <a:cubicBezTo>
                    <a:pt x="17577" y="394192"/>
                    <a:pt x="15196" y="386572"/>
                    <a:pt x="15005" y="383524"/>
                  </a:cubicBezTo>
                  <a:cubicBezTo>
                    <a:pt x="14815" y="380476"/>
                    <a:pt x="10052" y="357616"/>
                    <a:pt x="15481" y="351425"/>
                  </a:cubicBezTo>
                  <a:cubicBezTo>
                    <a:pt x="20911" y="345233"/>
                    <a:pt x="22816" y="334089"/>
                    <a:pt x="23578" y="327422"/>
                  </a:cubicBezTo>
                  <a:cubicBezTo>
                    <a:pt x="24244" y="320754"/>
                    <a:pt x="34722" y="310087"/>
                    <a:pt x="42151" y="303228"/>
                  </a:cubicBezTo>
                  <a:cubicBezTo>
                    <a:pt x="49486" y="296370"/>
                    <a:pt x="61201" y="287322"/>
                    <a:pt x="49771" y="281892"/>
                  </a:cubicBezTo>
                  <a:cubicBezTo>
                    <a:pt x="38341" y="276463"/>
                    <a:pt x="50057" y="265224"/>
                    <a:pt x="64059" y="257413"/>
                  </a:cubicBezTo>
                  <a:cubicBezTo>
                    <a:pt x="78061" y="249603"/>
                    <a:pt x="65964" y="245983"/>
                    <a:pt x="63392" y="242173"/>
                  </a:cubicBezTo>
                  <a:cubicBezTo>
                    <a:pt x="60725" y="238363"/>
                    <a:pt x="55582" y="220075"/>
                    <a:pt x="55772" y="203883"/>
                  </a:cubicBezTo>
                  <a:cubicBezTo>
                    <a:pt x="56058" y="187690"/>
                    <a:pt x="78346" y="179689"/>
                    <a:pt x="84538" y="178451"/>
                  </a:cubicBezTo>
                  <a:cubicBezTo>
                    <a:pt x="90729" y="177308"/>
                    <a:pt x="105683" y="170355"/>
                    <a:pt x="106636" y="161591"/>
                  </a:cubicBezTo>
                  <a:cubicBezTo>
                    <a:pt x="107588" y="152829"/>
                    <a:pt x="108255" y="152352"/>
                    <a:pt x="112065" y="151400"/>
                  </a:cubicBezTo>
                  <a:cubicBezTo>
                    <a:pt x="115875" y="150447"/>
                    <a:pt x="113684" y="140256"/>
                    <a:pt x="112732" y="129302"/>
                  </a:cubicBezTo>
                  <a:cubicBezTo>
                    <a:pt x="111779" y="118348"/>
                    <a:pt x="108255" y="113871"/>
                    <a:pt x="99206" y="112919"/>
                  </a:cubicBezTo>
                  <a:cubicBezTo>
                    <a:pt x="90157" y="111966"/>
                    <a:pt x="95682" y="102918"/>
                    <a:pt x="106540" y="96060"/>
                  </a:cubicBezTo>
                  <a:cubicBezTo>
                    <a:pt x="117399" y="89202"/>
                    <a:pt x="127972" y="73199"/>
                    <a:pt x="134639" y="64151"/>
                  </a:cubicBezTo>
                  <a:cubicBezTo>
                    <a:pt x="141307" y="55102"/>
                    <a:pt x="152261" y="58436"/>
                    <a:pt x="159499" y="64627"/>
                  </a:cubicBezTo>
                  <a:cubicBezTo>
                    <a:pt x="166643" y="70818"/>
                    <a:pt x="176168" y="63674"/>
                    <a:pt x="179978" y="59865"/>
                  </a:cubicBezTo>
                  <a:cubicBezTo>
                    <a:pt x="183788" y="56055"/>
                    <a:pt x="205791" y="44148"/>
                    <a:pt x="220078" y="36433"/>
                  </a:cubicBezTo>
                  <a:cubicBezTo>
                    <a:pt x="234366" y="28813"/>
                    <a:pt x="240653" y="5763"/>
                    <a:pt x="243034" y="3000"/>
                  </a:cubicBezTo>
                  <a:cubicBezTo>
                    <a:pt x="249701" y="8239"/>
                    <a:pt x="259226" y="2524"/>
                    <a:pt x="264465" y="1095"/>
                  </a:cubicBezTo>
                  <a:cubicBezTo>
                    <a:pt x="269704" y="-334"/>
                    <a:pt x="277324" y="-2715"/>
                    <a:pt x="275419" y="11573"/>
                  </a:cubicBezTo>
                  <a:cubicBezTo>
                    <a:pt x="273514" y="25860"/>
                    <a:pt x="277324" y="36433"/>
                    <a:pt x="282086" y="44053"/>
                  </a:cubicBezTo>
                  <a:cubicBezTo>
                    <a:pt x="286849" y="51673"/>
                    <a:pt x="295136" y="66056"/>
                    <a:pt x="297993" y="70342"/>
                  </a:cubicBezTo>
                  <a:cubicBezTo>
                    <a:pt x="300850" y="74628"/>
                    <a:pt x="303898" y="80058"/>
                    <a:pt x="299422" y="85296"/>
                  </a:cubicBezTo>
                  <a:cubicBezTo>
                    <a:pt x="294945" y="90535"/>
                    <a:pt x="293516" y="97679"/>
                    <a:pt x="303041" y="97679"/>
                  </a:cubicBezTo>
                  <a:cubicBezTo>
                    <a:pt x="312566" y="97679"/>
                    <a:pt x="314662" y="93393"/>
                    <a:pt x="327711" y="98346"/>
                  </a:cubicBezTo>
                  <a:cubicBezTo>
                    <a:pt x="340760" y="103299"/>
                    <a:pt x="338855" y="99298"/>
                    <a:pt x="338855" y="93107"/>
                  </a:cubicBezTo>
                  <a:cubicBezTo>
                    <a:pt x="338855" y="86916"/>
                    <a:pt x="339617" y="77200"/>
                    <a:pt x="346475" y="77200"/>
                  </a:cubicBezTo>
                  <a:cubicBezTo>
                    <a:pt x="353333" y="77200"/>
                    <a:pt x="358572" y="83868"/>
                    <a:pt x="358858" y="67199"/>
                  </a:cubicBezTo>
                  <a:cubicBezTo>
                    <a:pt x="359143" y="50530"/>
                    <a:pt x="360953" y="48435"/>
                    <a:pt x="366478" y="47006"/>
                  </a:cubicBezTo>
                  <a:cubicBezTo>
                    <a:pt x="371907" y="45577"/>
                    <a:pt x="375526" y="47006"/>
                    <a:pt x="373336" y="56245"/>
                  </a:cubicBezTo>
                  <a:cubicBezTo>
                    <a:pt x="371145" y="65484"/>
                    <a:pt x="382384" y="73866"/>
                    <a:pt x="387623" y="80915"/>
                  </a:cubicBezTo>
                  <a:cubicBezTo>
                    <a:pt x="392862" y="88058"/>
                    <a:pt x="394291" y="93488"/>
                    <a:pt x="407626" y="91869"/>
                  </a:cubicBezTo>
                  <a:cubicBezTo>
                    <a:pt x="420961" y="90249"/>
                    <a:pt x="434010" y="77486"/>
                    <a:pt x="440011" y="73295"/>
                  </a:cubicBezTo>
                  <a:cubicBezTo>
                    <a:pt x="440868" y="72628"/>
                    <a:pt x="448297" y="70723"/>
                    <a:pt x="453631" y="76248"/>
                  </a:cubicBezTo>
                  <a:cubicBezTo>
                    <a:pt x="462013" y="84820"/>
                    <a:pt x="473253" y="102251"/>
                    <a:pt x="471157" y="104061"/>
                  </a:cubicBezTo>
                  <a:cubicBezTo>
                    <a:pt x="464680" y="103870"/>
                    <a:pt x="476301" y="107108"/>
                    <a:pt x="471062" y="106442"/>
                  </a:cubicBezTo>
                  <a:cubicBezTo>
                    <a:pt x="466966" y="105870"/>
                    <a:pt x="452774" y="95012"/>
                    <a:pt x="451631" y="95583"/>
                  </a:cubicBezTo>
                  <a:cubicBezTo>
                    <a:pt x="446392" y="98346"/>
                    <a:pt x="444773" y="96441"/>
                    <a:pt x="442678" y="98441"/>
                  </a:cubicBezTo>
                  <a:cubicBezTo>
                    <a:pt x="440678" y="100536"/>
                    <a:pt x="440201" y="105489"/>
                    <a:pt x="444773" y="104632"/>
                  </a:cubicBezTo>
                  <a:cubicBezTo>
                    <a:pt x="449345" y="103680"/>
                    <a:pt x="452774" y="102537"/>
                    <a:pt x="456870" y="104156"/>
                  </a:cubicBezTo>
                  <a:cubicBezTo>
                    <a:pt x="460966" y="105775"/>
                    <a:pt x="466014" y="109204"/>
                    <a:pt x="467538" y="111966"/>
                  </a:cubicBezTo>
                  <a:cubicBezTo>
                    <a:pt x="469157" y="114729"/>
                    <a:pt x="469824" y="117872"/>
                    <a:pt x="465538" y="118824"/>
                  </a:cubicBezTo>
                  <a:cubicBezTo>
                    <a:pt x="461251" y="119777"/>
                    <a:pt x="451441" y="114919"/>
                    <a:pt x="449917" y="119872"/>
                  </a:cubicBezTo>
                  <a:cubicBezTo>
                    <a:pt x="448393" y="124825"/>
                    <a:pt x="450488" y="125587"/>
                    <a:pt x="452679" y="128349"/>
                  </a:cubicBezTo>
                  <a:cubicBezTo>
                    <a:pt x="454870" y="131112"/>
                    <a:pt x="454870" y="137303"/>
                    <a:pt x="449155" y="139017"/>
                  </a:cubicBezTo>
                  <a:cubicBezTo>
                    <a:pt x="443440" y="140732"/>
                    <a:pt x="440487" y="143208"/>
                    <a:pt x="437724" y="146256"/>
                  </a:cubicBezTo>
                  <a:cubicBezTo>
                    <a:pt x="434962" y="149209"/>
                    <a:pt x="428962" y="151781"/>
                    <a:pt x="434296" y="155019"/>
                  </a:cubicBezTo>
                  <a:cubicBezTo>
                    <a:pt x="439630" y="158353"/>
                    <a:pt x="448012" y="160163"/>
                    <a:pt x="444583" y="163401"/>
                  </a:cubicBezTo>
                  <a:cubicBezTo>
                    <a:pt x="441154" y="166640"/>
                    <a:pt x="441725" y="172545"/>
                    <a:pt x="442201" y="174831"/>
                  </a:cubicBezTo>
                  <a:cubicBezTo>
                    <a:pt x="442678" y="177117"/>
                    <a:pt x="443440" y="180165"/>
                    <a:pt x="438677" y="182356"/>
                  </a:cubicBezTo>
                  <a:cubicBezTo>
                    <a:pt x="433915" y="184547"/>
                    <a:pt x="428295" y="189595"/>
                    <a:pt x="425437" y="191119"/>
                  </a:cubicBezTo>
                  <a:cubicBezTo>
                    <a:pt x="422580" y="192738"/>
                    <a:pt x="416293" y="193215"/>
                    <a:pt x="416008" y="188928"/>
                  </a:cubicBezTo>
                  <a:cubicBezTo>
                    <a:pt x="415627" y="184737"/>
                    <a:pt x="416103" y="182737"/>
                    <a:pt x="419151" y="181689"/>
                  </a:cubicBezTo>
                  <a:cubicBezTo>
                    <a:pt x="422199" y="180641"/>
                    <a:pt x="425914" y="179880"/>
                    <a:pt x="426199" y="175498"/>
                  </a:cubicBezTo>
                  <a:cubicBezTo>
                    <a:pt x="426580" y="171116"/>
                    <a:pt x="424675" y="166545"/>
                    <a:pt x="428390" y="165687"/>
                  </a:cubicBezTo>
                  <a:cubicBezTo>
                    <a:pt x="432010" y="164735"/>
                    <a:pt x="434105" y="158829"/>
                    <a:pt x="429057" y="158829"/>
                  </a:cubicBezTo>
                  <a:cubicBezTo>
                    <a:pt x="424009" y="158829"/>
                    <a:pt x="421532" y="159972"/>
                    <a:pt x="421342" y="163878"/>
                  </a:cubicBezTo>
                  <a:cubicBezTo>
                    <a:pt x="421151" y="167783"/>
                    <a:pt x="419056" y="173212"/>
                    <a:pt x="418389" y="174831"/>
                  </a:cubicBezTo>
                  <a:cubicBezTo>
                    <a:pt x="417722" y="176450"/>
                    <a:pt x="414484" y="179213"/>
                    <a:pt x="413626" y="175974"/>
                  </a:cubicBezTo>
                  <a:cubicBezTo>
                    <a:pt x="412674" y="172736"/>
                    <a:pt x="410483" y="174355"/>
                    <a:pt x="408388" y="173879"/>
                  </a:cubicBezTo>
                  <a:cubicBezTo>
                    <a:pt x="406387" y="173403"/>
                    <a:pt x="408197" y="167973"/>
                    <a:pt x="410197" y="165402"/>
                  </a:cubicBezTo>
                  <a:cubicBezTo>
                    <a:pt x="412293" y="162925"/>
                    <a:pt x="408388" y="161496"/>
                    <a:pt x="407054" y="160353"/>
                  </a:cubicBezTo>
                  <a:cubicBezTo>
                    <a:pt x="405721" y="159210"/>
                    <a:pt x="401625" y="156734"/>
                    <a:pt x="400672" y="161020"/>
                  </a:cubicBezTo>
                  <a:cubicBezTo>
                    <a:pt x="399720" y="165402"/>
                    <a:pt x="397434" y="162925"/>
                    <a:pt x="396386" y="164068"/>
                  </a:cubicBezTo>
                  <a:cubicBezTo>
                    <a:pt x="395243" y="165211"/>
                    <a:pt x="396577" y="166925"/>
                    <a:pt x="396386" y="169116"/>
                  </a:cubicBezTo>
                  <a:cubicBezTo>
                    <a:pt x="396196" y="171307"/>
                    <a:pt x="393053" y="170736"/>
                    <a:pt x="390386" y="169688"/>
                  </a:cubicBezTo>
                  <a:cubicBezTo>
                    <a:pt x="387623" y="168640"/>
                    <a:pt x="379813" y="164640"/>
                    <a:pt x="382099" y="169688"/>
                  </a:cubicBezTo>
                  <a:cubicBezTo>
                    <a:pt x="384385" y="174736"/>
                    <a:pt x="387242" y="174641"/>
                    <a:pt x="388004" y="175593"/>
                  </a:cubicBezTo>
                  <a:cubicBezTo>
                    <a:pt x="388766" y="176641"/>
                    <a:pt x="390862" y="178260"/>
                    <a:pt x="388480" y="180927"/>
                  </a:cubicBezTo>
                  <a:cubicBezTo>
                    <a:pt x="386099" y="183690"/>
                    <a:pt x="385528" y="186547"/>
                    <a:pt x="387814" y="187881"/>
                  </a:cubicBezTo>
                  <a:cubicBezTo>
                    <a:pt x="390099" y="189214"/>
                    <a:pt x="393053" y="187976"/>
                    <a:pt x="394767" y="185785"/>
                  </a:cubicBezTo>
                  <a:cubicBezTo>
                    <a:pt x="396481" y="183594"/>
                    <a:pt x="401530" y="185404"/>
                    <a:pt x="404292" y="186357"/>
                  </a:cubicBezTo>
                  <a:cubicBezTo>
                    <a:pt x="407149" y="187309"/>
                    <a:pt x="410007" y="187881"/>
                    <a:pt x="408292" y="191310"/>
                  </a:cubicBezTo>
                  <a:cubicBezTo>
                    <a:pt x="406578" y="194739"/>
                    <a:pt x="409245" y="195691"/>
                    <a:pt x="410674" y="197787"/>
                  </a:cubicBezTo>
                  <a:cubicBezTo>
                    <a:pt x="412198" y="199977"/>
                    <a:pt x="412769" y="202740"/>
                    <a:pt x="408864" y="204073"/>
                  </a:cubicBezTo>
                  <a:cubicBezTo>
                    <a:pt x="404959" y="205407"/>
                    <a:pt x="402958" y="207502"/>
                    <a:pt x="400006" y="204454"/>
                  </a:cubicBezTo>
                  <a:cubicBezTo>
                    <a:pt x="397053" y="201406"/>
                    <a:pt x="390004" y="198739"/>
                    <a:pt x="390671" y="203311"/>
                  </a:cubicBezTo>
                  <a:cubicBezTo>
                    <a:pt x="391338" y="207883"/>
                    <a:pt x="394672" y="211122"/>
                    <a:pt x="396862" y="211122"/>
                  </a:cubicBezTo>
                  <a:cubicBezTo>
                    <a:pt x="399053" y="211122"/>
                    <a:pt x="401530" y="214646"/>
                    <a:pt x="401911" y="217313"/>
                  </a:cubicBezTo>
                  <a:cubicBezTo>
                    <a:pt x="402292" y="219980"/>
                    <a:pt x="406483" y="219408"/>
                    <a:pt x="408197" y="214836"/>
                  </a:cubicBezTo>
                  <a:cubicBezTo>
                    <a:pt x="409912" y="210264"/>
                    <a:pt x="413531" y="206835"/>
                    <a:pt x="416198" y="208169"/>
                  </a:cubicBezTo>
                  <a:cubicBezTo>
                    <a:pt x="418865" y="209502"/>
                    <a:pt x="420484" y="212265"/>
                    <a:pt x="423628" y="212265"/>
                  </a:cubicBezTo>
                  <a:cubicBezTo>
                    <a:pt x="426676" y="212265"/>
                    <a:pt x="427628" y="216075"/>
                    <a:pt x="426961" y="219694"/>
                  </a:cubicBezTo>
                  <a:cubicBezTo>
                    <a:pt x="426295" y="223314"/>
                    <a:pt x="424009" y="226362"/>
                    <a:pt x="420103" y="225314"/>
                  </a:cubicBezTo>
                  <a:cubicBezTo>
                    <a:pt x="416198" y="224266"/>
                    <a:pt x="411531" y="223504"/>
                    <a:pt x="408864" y="226076"/>
                  </a:cubicBezTo>
                  <a:cubicBezTo>
                    <a:pt x="406102" y="228743"/>
                    <a:pt x="400672" y="230648"/>
                    <a:pt x="398577" y="231219"/>
                  </a:cubicBezTo>
                  <a:cubicBezTo>
                    <a:pt x="396481" y="231791"/>
                    <a:pt x="402578" y="237601"/>
                    <a:pt x="399911" y="240173"/>
                  </a:cubicBezTo>
                  <a:cubicBezTo>
                    <a:pt x="397339" y="242649"/>
                    <a:pt x="390862" y="245221"/>
                    <a:pt x="389242" y="248936"/>
                  </a:cubicBezTo>
                  <a:cubicBezTo>
                    <a:pt x="387528" y="252746"/>
                    <a:pt x="381337" y="258556"/>
                    <a:pt x="380670" y="259604"/>
                  </a:cubicBezTo>
                  <a:cubicBezTo>
                    <a:pt x="380003" y="260652"/>
                    <a:pt x="373240" y="264176"/>
                    <a:pt x="370573" y="264938"/>
                  </a:cubicBezTo>
                  <a:cubicBezTo>
                    <a:pt x="367811" y="265700"/>
                    <a:pt x="362763" y="269033"/>
                    <a:pt x="364382" y="270653"/>
                  </a:cubicBezTo>
                  <a:cubicBezTo>
                    <a:pt x="366097" y="272272"/>
                    <a:pt x="369430" y="272177"/>
                    <a:pt x="373336" y="269891"/>
                  </a:cubicBezTo>
                  <a:cubicBezTo>
                    <a:pt x="377336" y="267605"/>
                    <a:pt x="386099" y="261985"/>
                    <a:pt x="388099" y="260080"/>
                  </a:cubicBezTo>
                  <a:cubicBezTo>
                    <a:pt x="390099" y="258175"/>
                    <a:pt x="396005" y="256270"/>
                    <a:pt x="398672" y="256556"/>
                  </a:cubicBezTo>
                  <a:cubicBezTo>
                    <a:pt x="401434" y="256746"/>
                    <a:pt x="410293" y="257699"/>
                    <a:pt x="410483" y="260556"/>
                  </a:cubicBezTo>
                  <a:cubicBezTo>
                    <a:pt x="410674" y="263414"/>
                    <a:pt x="412007" y="271224"/>
                    <a:pt x="408578" y="273034"/>
                  </a:cubicBezTo>
                  <a:cubicBezTo>
                    <a:pt x="405149" y="274844"/>
                    <a:pt x="398577" y="278558"/>
                    <a:pt x="401053" y="284464"/>
                  </a:cubicBezTo>
                  <a:cubicBezTo>
                    <a:pt x="403530" y="290370"/>
                    <a:pt x="411340" y="297513"/>
                    <a:pt x="403816" y="299799"/>
                  </a:cubicBezTo>
                  <a:cubicBezTo>
                    <a:pt x="396291" y="302085"/>
                    <a:pt x="391338" y="298847"/>
                    <a:pt x="388290" y="298847"/>
                  </a:cubicBezTo>
                  <a:cubicBezTo>
                    <a:pt x="385337" y="298847"/>
                    <a:pt x="387337" y="304752"/>
                    <a:pt x="390576" y="307800"/>
                  </a:cubicBezTo>
                  <a:cubicBezTo>
                    <a:pt x="393719" y="310753"/>
                    <a:pt x="395338" y="313039"/>
                    <a:pt x="399720" y="313706"/>
                  </a:cubicBezTo>
                  <a:cubicBezTo>
                    <a:pt x="404006" y="314373"/>
                    <a:pt x="405625" y="318087"/>
                    <a:pt x="403625" y="319897"/>
                  </a:cubicBezTo>
                  <a:cubicBezTo>
                    <a:pt x="401530" y="321707"/>
                    <a:pt x="397910" y="324945"/>
                    <a:pt x="402958" y="326088"/>
                  </a:cubicBezTo>
                  <a:cubicBezTo>
                    <a:pt x="408007" y="327231"/>
                    <a:pt x="412103" y="329994"/>
                    <a:pt x="411150" y="334089"/>
                  </a:cubicBezTo>
                  <a:cubicBezTo>
                    <a:pt x="410197" y="338185"/>
                    <a:pt x="409816" y="343424"/>
                    <a:pt x="406102" y="339995"/>
                  </a:cubicBezTo>
                  <a:cubicBezTo>
                    <a:pt x="402482" y="336566"/>
                    <a:pt x="400672" y="336756"/>
                    <a:pt x="396767" y="336090"/>
                  </a:cubicBezTo>
                  <a:cubicBezTo>
                    <a:pt x="392862" y="335423"/>
                    <a:pt x="390862" y="332661"/>
                    <a:pt x="390386" y="329422"/>
                  </a:cubicBezTo>
                  <a:cubicBezTo>
                    <a:pt x="389909" y="326183"/>
                    <a:pt x="386290" y="324374"/>
                    <a:pt x="382384" y="324660"/>
                  </a:cubicBezTo>
                  <a:cubicBezTo>
                    <a:pt x="378479" y="324850"/>
                    <a:pt x="376193" y="319897"/>
                    <a:pt x="375812" y="317135"/>
                  </a:cubicBezTo>
                  <a:cubicBezTo>
                    <a:pt x="375336" y="314373"/>
                    <a:pt x="371526" y="317802"/>
                    <a:pt x="370383" y="322374"/>
                  </a:cubicBezTo>
                  <a:cubicBezTo>
                    <a:pt x="369240" y="326946"/>
                    <a:pt x="366097" y="331327"/>
                    <a:pt x="364001" y="331994"/>
                  </a:cubicBezTo>
                  <a:cubicBezTo>
                    <a:pt x="361906" y="332661"/>
                    <a:pt x="354000" y="336090"/>
                    <a:pt x="356000" y="339042"/>
                  </a:cubicBezTo>
                  <a:cubicBezTo>
                    <a:pt x="358096" y="341995"/>
                    <a:pt x="363715" y="351615"/>
                    <a:pt x="369240" y="351806"/>
                  </a:cubicBezTo>
                  <a:cubicBezTo>
                    <a:pt x="374669" y="351996"/>
                    <a:pt x="382670" y="355235"/>
                    <a:pt x="377908" y="359807"/>
                  </a:cubicBezTo>
                  <a:cubicBezTo>
                    <a:pt x="373145" y="364379"/>
                    <a:pt x="364668" y="372380"/>
                    <a:pt x="361048" y="374190"/>
                  </a:cubicBezTo>
                  <a:cubicBezTo>
                    <a:pt x="357429" y="375999"/>
                    <a:pt x="350095" y="377142"/>
                    <a:pt x="347332" y="371904"/>
                  </a:cubicBezTo>
                  <a:cubicBezTo>
                    <a:pt x="344570" y="366665"/>
                    <a:pt x="344094" y="363712"/>
                    <a:pt x="342284" y="363712"/>
                  </a:cubicBezTo>
                  <a:cubicBezTo>
                    <a:pt x="340474" y="363712"/>
                    <a:pt x="343903" y="360093"/>
                    <a:pt x="346570" y="358950"/>
                  </a:cubicBezTo>
                  <a:cubicBezTo>
                    <a:pt x="349333" y="357807"/>
                    <a:pt x="346570" y="355330"/>
                    <a:pt x="341998" y="355997"/>
                  </a:cubicBezTo>
                  <a:cubicBezTo>
                    <a:pt x="337426" y="356664"/>
                    <a:pt x="328568" y="360378"/>
                    <a:pt x="331711" y="362664"/>
                  </a:cubicBezTo>
                  <a:cubicBezTo>
                    <a:pt x="334950" y="364950"/>
                    <a:pt x="338284" y="366760"/>
                    <a:pt x="337617" y="369522"/>
                  </a:cubicBezTo>
                  <a:cubicBezTo>
                    <a:pt x="336950" y="372285"/>
                    <a:pt x="338760" y="372951"/>
                    <a:pt x="340855" y="372951"/>
                  </a:cubicBezTo>
                  <a:cubicBezTo>
                    <a:pt x="342856" y="372951"/>
                    <a:pt x="342856" y="376857"/>
                    <a:pt x="341998" y="379333"/>
                  </a:cubicBezTo>
                  <a:cubicBezTo>
                    <a:pt x="341046" y="381810"/>
                    <a:pt x="331045" y="376857"/>
                    <a:pt x="331711" y="381810"/>
                  </a:cubicBezTo>
                  <a:cubicBezTo>
                    <a:pt x="332378" y="386858"/>
                    <a:pt x="335140" y="388477"/>
                    <a:pt x="339046" y="389620"/>
                  </a:cubicBezTo>
                  <a:cubicBezTo>
                    <a:pt x="342951" y="390763"/>
                    <a:pt x="349714" y="392858"/>
                    <a:pt x="346570" y="396954"/>
                  </a:cubicBezTo>
                  <a:cubicBezTo>
                    <a:pt x="343332" y="401050"/>
                    <a:pt x="341522" y="406289"/>
                    <a:pt x="339236" y="407241"/>
                  </a:cubicBezTo>
                  <a:cubicBezTo>
                    <a:pt x="336950" y="408194"/>
                    <a:pt x="327139" y="407051"/>
                    <a:pt x="324472" y="407051"/>
                  </a:cubicBezTo>
                  <a:cubicBezTo>
                    <a:pt x="321710" y="407051"/>
                    <a:pt x="322853" y="411147"/>
                    <a:pt x="320853" y="411432"/>
                  </a:cubicBezTo>
                  <a:cubicBezTo>
                    <a:pt x="318757" y="411623"/>
                    <a:pt x="315043" y="411813"/>
                    <a:pt x="313328" y="410766"/>
                  </a:cubicBezTo>
                  <a:cubicBezTo>
                    <a:pt x="311614" y="409718"/>
                    <a:pt x="315805" y="406670"/>
                    <a:pt x="317233" y="404098"/>
                  </a:cubicBezTo>
                  <a:cubicBezTo>
                    <a:pt x="318567" y="401622"/>
                    <a:pt x="310661" y="397907"/>
                    <a:pt x="308566" y="404098"/>
                  </a:cubicBezTo>
                  <a:cubicBezTo>
                    <a:pt x="306565" y="410289"/>
                    <a:pt x="302374" y="410956"/>
                    <a:pt x="303327" y="414575"/>
                  </a:cubicBezTo>
                  <a:cubicBezTo>
                    <a:pt x="304279" y="418195"/>
                    <a:pt x="308566" y="422100"/>
                    <a:pt x="312852" y="422100"/>
                  </a:cubicBezTo>
                  <a:cubicBezTo>
                    <a:pt x="317138" y="422100"/>
                    <a:pt x="324949" y="419338"/>
                    <a:pt x="326758" y="421624"/>
                  </a:cubicBezTo>
                  <a:cubicBezTo>
                    <a:pt x="328568" y="423910"/>
                    <a:pt x="328568" y="427339"/>
                    <a:pt x="324663" y="431244"/>
                  </a:cubicBezTo>
                  <a:cubicBezTo>
                    <a:pt x="320758" y="435150"/>
                    <a:pt x="316662" y="437436"/>
                    <a:pt x="314186" y="437436"/>
                  </a:cubicBezTo>
                  <a:cubicBezTo>
                    <a:pt x="311709" y="437436"/>
                    <a:pt x="318281" y="446389"/>
                    <a:pt x="316471" y="448866"/>
                  </a:cubicBezTo>
                  <a:cubicBezTo>
                    <a:pt x="314662" y="451342"/>
                    <a:pt x="310566" y="453914"/>
                    <a:pt x="307994" y="454581"/>
                  </a:cubicBezTo>
                  <a:cubicBezTo>
                    <a:pt x="305518" y="455247"/>
                    <a:pt x="305708" y="449532"/>
                    <a:pt x="305994" y="448199"/>
                  </a:cubicBezTo>
                  <a:cubicBezTo>
                    <a:pt x="306184" y="446865"/>
                    <a:pt x="302565" y="449342"/>
                    <a:pt x="298945" y="449532"/>
                  </a:cubicBezTo>
                  <a:cubicBezTo>
                    <a:pt x="295326" y="449723"/>
                    <a:pt x="290945" y="445151"/>
                    <a:pt x="291230" y="441531"/>
                  </a:cubicBezTo>
                  <a:cubicBezTo>
                    <a:pt x="291421" y="437912"/>
                    <a:pt x="287611" y="435816"/>
                    <a:pt x="285324" y="442198"/>
                  </a:cubicBezTo>
                  <a:cubicBezTo>
                    <a:pt x="283039" y="448580"/>
                    <a:pt x="278467" y="451818"/>
                    <a:pt x="275038" y="452295"/>
                  </a:cubicBezTo>
                  <a:cubicBezTo>
                    <a:pt x="271609" y="452771"/>
                    <a:pt x="266370" y="458962"/>
                    <a:pt x="264751" y="450961"/>
                  </a:cubicBezTo>
                  <a:cubicBezTo>
                    <a:pt x="263131" y="442960"/>
                    <a:pt x="261131" y="442293"/>
                    <a:pt x="260845" y="440007"/>
                  </a:cubicBezTo>
                  <a:cubicBezTo>
                    <a:pt x="260655" y="437721"/>
                    <a:pt x="253797" y="432483"/>
                    <a:pt x="251987" y="438674"/>
                  </a:cubicBezTo>
                  <a:cubicBezTo>
                    <a:pt x="250178" y="444865"/>
                    <a:pt x="247701" y="450294"/>
                    <a:pt x="244653" y="452390"/>
                  </a:cubicBezTo>
                  <a:cubicBezTo>
                    <a:pt x="241700" y="454485"/>
                    <a:pt x="240557" y="458772"/>
                    <a:pt x="244653" y="461058"/>
                  </a:cubicBezTo>
                  <a:cubicBezTo>
                    <a:pt x="248749" y="463344"/>
                    <a:pt x="251701" y="464963"/>
                    <a:pt x="249701" y="466773"/>
                  </a:cubicBezTo>
                  <a:cubicBezTo>
                    <a:pt x="247606" y="468582"/>
                    <a:pt x="244272" y="470868"/>
                    <a:pt x="240367" y="470011"/>
                  </a:cubicBezTo>
                  <a:cubicBezTo>
                    <a:pt x="236461" y="469058"/>
                    <a:pt x="226460" y="469535"/>
                    <a:pt x="224650" y="470487"/>
                  </a:cubicBezTo>
                  <a:cubicBezTo>
                    <a:pt x="222841" y="471440"/>
                    <a:pt x="215792" y="470678"/>
                    <a:pt x="221507" y="475059"/>
                  </a:cubicBezTo>
                  <a:cubicBezTo>
                    <a:pt x="227222" y="479441"/>
                    <a:pt x="229508" y="480774"/>
                    <a:pt x="230365" y="483537"/>
                  </a:cubicBezTo>
                  <a:cubicBezTo>
                    <a:pt x="231318" y="486299"/>
                    <a:pt x="234652" y="485346"/>
                    <a:pt x="235795" y="481441"/>
                  </a:cubicBezTo>
                  <a:cubicBezTo>
                    <a:pt x="236938" y="477536"/>
                    <a:pt x="244462" y="472773"/>
                    <a:pt x="246939" y="475916"/>
                  </a:cubicBezTo>
                  <a:cubicBezTo>
                    <a:pt x="249415" y="479155"/>
                    <a:pt x="248082" y="483727"/>
                    <a:pt x="253511" y="484108"/>
                  </a:cubicBezTo>
                  <a:cubicBezTo>
                    <a:pt x="258940" y="484584"/>
                    <a:pt x="262370" y="487728"/>
                    <a:pt x="261703" y="490966"/>
                  </a:cubicBezTo>
                  <a:cubicBezTo>
                    <a:pt x="261036" y="494205"/>
                    <a:pt x="254845" y="496681"/>
                    <a:pt x="251225" y="497348"/>
                  </a:cubicBezTo>
                  <a:cubicBezTo>
                    <a:pt x="247606" y="498015"/>
                    <a:pt x="243224" y="503253"/>
                    <a:pt x="241891" y="505158"/>
                  </a:cubicBezTo>
                  <a:cubicBezTo>
                    <a:pt x="240557" y="506968"/>
                    <a:pt x="237128" y="503349"/>
                    <a:pt x="236652" y="501920"/>
                  </a:cubicBezTo>
                  <a:cubicBezTo>
                    <a:pt x="236176" y="500587"/>
                    <a:pt x="233890" y="503253"/>
                    <a:pt x="232747" y="506492"/>
                  </a:cubicBezTo>
                  <a:cubicBezTo>
                    <a:pt x="231604" y="509730"/>
                    <a:pt x="234556" y="510873"/>
                    <a:pt x="233413" y="513540"/>
                  </a:cubicBezTo>
                  <a:cubicBezTo>
                    <a:pt x="232270" y="516303"/>
                    <a:pt x="226555" y="527733"/>
                    <a:pt x="225031" y="531162"/>
                  </a:cubicBezTo>
                  <a:cubicBezTo>
                    <a:pt x="223412" y="534591"/>
                    <a:pt x="219316" y="536877"/>
                    <a:pt x="219316" y="532114"/>
                  </a:cubicBezTo>
                  <a:cubicBezTo>
                    <a:pt x="219316" y="527352"/>
                    <a:pt x="221412" y="525447"/>
                    <a:pt x="216078" y="524304"/>
                  </a:cubicBezTo>
                  <a:cubicBezTo>
                    <a:pt x="210839" y="523161"/>
                    <a:pt x="206267" y="524970"/>
                    <a:pt x="209029" y="527542"/>
                  </a:cubicBezTo>
                  <a:cubicBezTo>
                    <a:pt x="211792" y="530019"/>
                    <a:pt x="212649" y="536686"/>
                    <a:pt x="209220" y="539163"/>
                  </a:cubicBezTo>
                  <a:cubicBezTo>
                    <a:pt x="205791" y="541639"/>
                    <a:pt x="205315" y="543925"/>
                    <a:pt x="206458" y="546021"/>
                  </a:cubicBezTo>
                  <a:cubicBezTo>
                    <a:pt x="207601" y="548116"/>
                    <a:pt x="203505" y="562213"/>
                    <a:pt x="201219" y="563356"/>
                  </a:cubicBezTo>
                  <a:cubicBezTo>
                    <a:pt x="198933" y="564499"/>
                    <a:pt x="197314" y="560404"/>
                    <a:pt x="198457" y="555831"/>
                  </a:cubicBezTo>
                  <a:cubicBezTo>
                    <a:pt x="199599" y="551259"/>
                    <a:pt x="200743" y="546211"/>
                    <a:pt x="196837" y="545068"/>
                  </a:cubicBezTo>
                  <a:cubicBezTo>
                    <a:pt x="192932" y="543925"/>
                    <a:pt x="181312" y="541830"/>
                    <a:pt x="184550" y="545544"/>
                  </a:cubicBezTo>
                  <a:cubicBezTo>
                    <a:pt x="187789" y="549164"/>
                    <a:pt x="191408" y="551450"/>
                    <a:pt x="189598" y="557927"/>
                  </a:cubicBezTo>
                  <a:cubicBezTo>
                    <a:pt x="187789" y="564309"/>
                    <a:pt x="186360" y="568881"/>
                    <a:pt x="190551" y="568881"/>
                  </a:cubicBezTo>
                  <a:cubicBezTo>
                    <a:pt x="194647" y="568881"/>
                    <a:pt x="197409" y="568881"/>
                    <a:pt x="194456" y="573453"/>
                  </a:cubicBezTo>
                  <a:cubicBezTo>
                    <a:pt x="191503" y="578025"/>
                    <a:pt x="191027" y="586692"/>
                    <a:pt x="187884" y="587835"/>
                  </a:cubicBezTo>
                  <a:cubicBezTo>
                    <a:pt x="184645" y="588979"/>
                    <a:pt x="177883" y="588026"/>
                    <a:pt x="180169" y="583073"/>
                  </a:cubicBezTo>
                  <a:cubicBezTo>
                    <a:pt x="182455" y="578025"/>
                    <a:pt x="182455" y="576215"/>
                    <a:pt x="179692" y="573738"/>
                  </a:cubicBezTo>
                  <a:cubicBezTo>
                    <a:pt x="176930" y="571262"/>
                    <a:pt x="181978" y="567833"/>
                    <a:pt x="182169" y="565071"/>
                  </a:cubicBezTo>
                  <a:cubicBezTo>
                    <a:pt x="182359" y="562308"/>
                    <a:pt x="179216" y="563928"/>
                    <a:pt x="175597" y="567166"/>
                  </a:cubicBezTo>
                  <a:cubicBezTo>
                    <a:pt x="171977" y="570405"/>
                    <a:pt x="170548" y="572881"/>
                    <a:pt x="172644" y="574691"/>
                  </a:cubicBezTo>
                  <a:cubicBezTo>
                    <a:pt x="174739" y="576500"/>
                    <a:pt x="175120" y="583359"/>
                    <a:pt x="173311" y="585645"/>
                  </a:cubicBezTo>
                  <a:cubicBezTo>
                    <a:pt x="171501" y="587931"/>
                    <a:pt x="168548" y="589264"/>
                    <a:pt x="168072" y="584025"/>
                  </a:cubicBezTo>
                  <a:cubicBezTo>
                    <a:pt x="167596" y="578787"/>
                    <a:pt x="166453" y="576691"/>
                    <a:pt x="163786" y="578787"/>
                  </a:cubicBezTo>
                  <a:cubicBezTo>
                    <a:pt x="161023" y="580882"/>
                    <a:pt x="162166" y="581739"/>
                    <a:pt x="161976" y="584978"/>
                  </a:cubicBezTo>
                  <a:cubicBezTo>
                    <a:pt x="161499" y="586597"/>
                    <a:pt x="160642" y="587835"/>
                    <a:pt x="158833" y="588597"/>
                  </a:cubicBezTo>
                  <a:lnTo>
                    <a:pt x="158833" y="588597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xmlns="" id="{C8F23047-F1C2-4820-95DD-2AAC9FF06379}"/>
                </a:ext>
              </a:extLst>
            </p:cNvPr>
            <p:cNvSpPr/>
            <p:nvPr/>
          </p:nvSpPr>
          <p:spPr>
            <a:xfrm>
              <a:off x="4433139" y="2024168"/>
              <a:ext cx="119600" cy="196153"/>
            </a:xfrm>
            <a:custGeom>
              <a:avLst/>
              <a:gdLst>
                <a:gd name="connsiteX0" fmla="*/ 90297 w 119600"/>
                <a:gd name="connsiteY0" fmla="*/ 187822 h 196153"/>
                <a:gd name="connsiteX1" fmla="*/ 74962 w 119600"/>
                <a:gd name="connsiteY1" fmla="*/ 194489 h 196153"/>
                <a:gd name="connsiteX2" fmla="*/ 62008 w 119600"/>
                <a:gd name="connsiteY2" fmla="*/ 193632 h 196153"/>
                <a:gd name="connsiteX3" fmla="*/ 49435 w 119600"/>
                <a:gd name="connsiteY3" fmla="*/ 194775 h 196153"/>
                <a:gd name="connsiteX4" fmla="*/ 35052 w 119600"/>
                <a:gd name="connsiteY4" fmla="*/ 189251 h 196153"/>
                <a:gd name="connsiteX5" fmla="*/ 12478 w 119600"/>
                <a:gd name="connsiteY5" fmla="*/ 181440 h 196153"/>
                <a:gd name="connsiteX6" fmla="*/ 4477 w 119600"/>
                <a:gd name="connsiteY6" fmla="*/ 161057 h 196153"/>
                <a:gd name="connsiteX7" fmla="*/ 9715 w 119600"/>
                <a:gd name="connsiteY7" fmla="*/ 140959 h 196153"/>
                <a:gd name="connsiteX8" fmla="*/ 16764 w 119600"/>
                <a:gd name="connsiteY8" fmla="*/ 130196 h 196153"/>
                <a:gd name="connsiteX9" fmla="*/ 10192 w 119600"/>
                <a:gd name="connsiteY9" fmla="*/ 111717 h 196153"/>
                <a:gd name="connsiteX10" fmla="*/ 7239 w 119600"/>
                <a:gd name="connsiteY10" fmla="*/ 86762 h 196153"/>
                <a:gd name="connsiteX11" fmla="*/ 0 w 119600"/>
                <a:gd name="connsiteY11" fmla="*/ 80856 h 196153"/>
                <a:gd name="connsiteX12" fmla="*/ 13240 w 119600"/>
                <a:gd name="connsiteY12" fmla="*/ 68950 h 196153"/>
                <a:gd name="connsiteX13" fmla="*/ 18097 w 119600"/>
                <a:gd name="connsiteY13" fmla="*/ 75427 h 196153"/>
                <a:gd name="connsiteX14" fmla="*/ 29432 w 119600"/>
                <a:gd name="connsiteY14" fmla="*/ 69998 h 196153"/>
                <a:gd name="connsiteX15" fmla="*/ 32195 w 119600"/>
                <a:gd name="connsiteY15" fmla="*/ 49138 h 196153"/>
                <a:gd name="connsiteX16" fmla="*/ 40672 w 119600"/>
                <a:gd name="connsiteY16" fmla="*/ 14943 h 196153"/>
                <a:gd name="connsiteX17" fmla="*/ 42672 w 119600"/>
                <a:gd name="connsiteY17" fmla="*/ 1513 h 196153"/>
                <a:gd name="connsiteX18" fmla="*/ 77153 w 119600"/>
                <a:gd name="connsiteY18" fmla="*/ 13705 h 196153"/>
                <a:gd name="connsiteX19" fmla="*/ 68961 w 119600"/>
                <a:gd name="connsiteY19" fmla="*/ 31898 h 196153"/>
                <a:gd name="connsiteX20" fmla="*/ 69913 w 119600"/>
                <a:gd name="connsiteY20" fmla="*/ 54091 h 196153"/>
                <a:gd name="connsiteX21" fmla="*/ 80772 w 119600"/>
                <a:gd name="connsiteY21" fmla="*/ 66759 h 196153"/>
                <a:gd name="connsiteX22" fmla="*/ 98488 w 119600"/>
                <a:gd name="connsiteY22" fmla="*/ 68569 h 196153"/>
                <a:gd name="connsiteX23" fmla="*/ 103918 w 119600"/>
                <a:gd name="connsiteY23" fmla="*/ 84476 h 196153"/>
                <a:gd name="connsiteX24" fmla="*/ 112490 w 119600"/>
                <a:gd name="connsiteY24" fmla="*/ 95811 h 196153"/>
                <a:gd name="connsiteX25" fmla="*/ 119539 w 119600"/>
                <a:gd name="connsiteY25" fmla="*/ 109717 h 196153"/>
                <a:gd name="connsiteX26" fmla="*/ 103441 w 119600"/>
                <a:gd name="connsiteY26" fmla="*/ 113813 h 196153"/>
                <a:gd name="connsiteX27" fmla="*/ 94583 w 119600"/>
                <a:gd name="connsiteY27" fmla="*/ 129148 h 196153"/>
                <a:gd name="connsiteX28" fmla="*/ 91440 w 119600"/>
                <a:gd name="connsiteY28" fmla="*/ 140768 h 196153"/>
                <a:gd name="connsiteX29" fmla="*/ 86392 w 119600"/>
                <a:gd name="connsiteY29" fmla="*/ 165438 h 196153"/>
                <a:gd name="connsiteX30" fmla="*/ 90297 w 119600"/>
                <a:gd name="connsiteY30" fmla="*/ 187822 h 196153"/>
                <a:gd name="connsiteX31" fmla="*/ 90297 w 119600"/>
                <a:gd name="connsiteY31" fmla="*/ 187822 h 19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600" h="196153">
                  <a:moveTo>
                    <a:pt x="90297" y="187822"/>
                  </a:moveTo>
                  <a:cubicBezTo>
                    <a:pt x="89535" y="187632"/>
                    <a:pt x="77724" y="193061"/>
                    <a:pt x="74962" y="194489"/>
                  </a:cubicBezTo>
                  <a:cubicBezTo>
                    <a:pt x="72199" y="195823"/>
                    <a:pt x="64294" y="197823"/>
                    <a:pt x="62008" y="193632"/>
                  </a:cubicBezTo>
                  <a:cubicBezTo>
                    <a:pt x="59722" y="189536"/>
                    <a:pt x="52197" y="193442"/>
                    <a:pt x="49435" y="194775"/>
                  </a:cubicBezTo>
                  <a:cubicBezTo>
                    <a:pt x="46672" y="196109"/>
                    <a:pt x="37147" y="192299"/>
                    <a:pt x="35052" y="189251"/>
                  </a:cubicBezTo>
                  <a:cubicBezTo>
                    <a:pt x="33052" y="186298"/>
                    <a:pt x="20479" y="183059"/>
                    <a:pt x="12478" y="181440"/>
                  </a:cubicBezTo>
                  <a:cubicBezTo>
                    <a:pt x="4477" y="179821"/>
                    <a:pt x="4286" y="167248"/>
                    <a:pt x="4477" y="161057"/>
                  </a:cubicBezTo>
                  <a:cubicBezTo>
                    <a:pt x="4667" y="154865"/>
                    <a:pt x="857" y="140483"/>
                    <a:pt x="9715" y="140959"/>
                  </a:cubicBezTo>
                  <a:cubicBezTo>
                    <a:pt x="18574" y="141435"/>
                    <a:pt x="22288" y="134768"/>
                    <a:pt x="16764" y="130196"/>
                  </a:cubicBezTo>
                  <a:cubicBezTo>
                    <a:pt x="11335" y="125624"/>
                    <a:pt x="10382" y="122861"/>
                    <a:pt x="10192" y="111717"/>
                  </a:cubicBezTo>
                  <a:cubicBezTo>
                    <a:pt x="10001" y="100478"/>
                    <a:pt x="9049" y="91334"/>
                    <a:pt x="7239" y="86762"/>
                  </a:cubicBezTo>
                  <a:cubicBezTo>
                    <a:pt x="6572" y="85047"/>
                    <a:pt x="3810" y="83047"/>
                    <a:pt x="0" y="80856"/>
                  </a:cubicBezTo>
                  <a:cubicBezTo>
                    <a:pt x="7525" y="76475"/>
                    <a:pt x="11811" y="72855"/>
                    <a:pt x="13240" y="68950"/>
                  </a:cubicBezTo>
                  <a:lnTo>
                    <a:pt x="18097" y="75427"/>
                  </a:lnTo>
                  <a:cubicBezTo>
                    <a:pt x="18097" y="75427"/>
                    <a:pt x="22193" y="72665"/>
                    <a:pt x="29432" y="69998"/>
                  </a:cubicBezTo>
                  <a:cubicBezTo>
                    <a:pt x="36671" y="67236"/>
                    <a:pt x="33052" y="54567"/>
                    <a:pt x="32195" y="49138"/>
                  </a:cubicBezTo>
                  <a:cubicBezTo>
                    <a:pt x="31051" y="42375"/>
                    <a:pt x="34862" y="18182"/>
                    <a:pt x="40672" y="14943"/>
                  </a:cubicBezTo>
                  <a:cubicBezTo>
                    <a:pt x="45434" y="12276"/>
                    <a:pt x="45244" y="7799"/>
                    <a:pt x="42672" y="1513"/>
                  </a:cubicBezTo>
                  <a:cubicBezTo>
                    <a:pt x="56674" y="-3059"/>
                    <a:pt x="63532" y="3228"/>
                    <a:pt x="77153" y="13705"/>
                  </a:cubicBezTo>
                  <a:cubicBezTo>
                    <a:pt x="90773" y="24182"/>
                    <a:pt x="74390" y="28659"/>
                    <a:pt x="68961" y="31898"/>
                  </a:cubicBezTo>
                  <a:cubicBezTo>
                    <a:pt x="63532" y="35041"/>
                    <a:pt x="64865" y="50471"/>
                    <a:pt x="69913" y="54091"/>
                  </a:cubicBezTo>
                  <a:cubicBezTo>
                    <a:pt x="74866" y="57711"/>
                    <a:pt x="79438" y="58187"/>
                    <a:pt x="80772" y="66759"/>
                  </a:cubicBezTo>
                  <a:cubicBezTo>
                    <a:pt x="82105" y="75332"/>
                    <a:pt x="87535" y="70379"/>
                    <a:pt x="98488" y="68569"/>
                  </a:cubicBezTo>
                  <a:cubicBezTo>
                    <a:pt x="109347" y="66759"/>
                    <a:pt x="109347" y="79904"/>
                    <a:pt x="103918" y="84476"/>
                  </a:cubicBezTo>
                  <a:cubicBezTo>
                    <a:pt x="98488" y="89048"/>
                    <a:pt x="103441" y="93524"/>
                    <a:pt x="112490" y="95811"/>
                  </a:cubicBezTo>
                  <a:cubicBezTo>
                    <a:pt x="121539" y="98096"/>
                    <a:pt x="119253" y="109431"/>
                    <a:pt x="119539" y="109717"/>
                  </a:cubicBezTo>
                  <a:cubicBezTo>
                    <a:pt x="114586" y="108669"/>
                    <a:pt x="108775" y="109050"/>
                    <a:pt x="103441" y="113813"/>
                  </a:cubicBezTo>
                  <a:cubicBezTo>
                    <a:pt x="90202" y="125433"/>
                    <a:pt x="93154" y="124766"/>
                    <a:pt x="94583" y="129148"/>
                  </a:cubicBezTo>
                  <a:cubicBezTo>
                    <a:pt x="95917" y="133529"/>
                    <a:pt x="94393" y="138292"/>
                    <a:pt x="91440" y="140768"/>
                  </a:cubicBezTo>
                  <a:cubicBezTo>
                    <a:pt x="88487" y="143245"/>
                    <a:pt x="85725" y="158580"/>
                    <a:pt x="86392" y="165438"/>
                  </a:cubicBezTo>
                  <a:cubicBezTo>
                    <a:pt x="86963" y="170486"/>
                    <a:pt x="88678" y="179916"/>
                    <a:pt x="90297" y="187822"/>
                  </a:cubicBezTo>
                  <a:lnTo>
                    <a:pt x="90297" y="18782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xmlns="" id="{23481EB9-ED23-47A2-83D7-16A638EEAF55}"/>
                </a:ext>
              </a:extLst>
            </p:cNvPr>
            <p:cNvSpPr/>
            <p:nvPr/>
          </p:nvSpPr>
          <p:spPr>
            <a:xfrm>
              <a:off x="4302871" y="1937663"/>
              <a:ext cx="180447" cy="198940"/>
            </a:xfrm>
            <a:custGeom>
              <a:avLst/>
              <a:gdLst>
                <a:gd name="connsiteX0" fmla="*/ 92930 w 180447"/>
                <a:gd name="connsiteY0" fmla="*/ 196984 h 198940"/>
                <a:gd name="connsiteX1" fmla="*/ 84834 w 180447"/>
                <a:gd name="connsiteY1" fmla="*/ 198889 h 198940"/>
                <a:gd name="connsiteX2" fmla="*/ 72451 w 180447"/>
                <a:gd name="connsiteY2" fmla="*/ 188507 h 198940"/>
                <a:gd name="connsiteX3" fmla="*/ 51877 w 180447"/>
                <a:gd name="connsiteY3" fmla="*/ 194698 h 198940"/>
                <a:gd name="connsiteX4" fmla="*/ 32637 w 180447"/>
                <a:gd name="connsiteY4" fmla="*/ 182602 h 198940"/>
                <a:gd name="connsiteX5" fmla="*/ 10729 w 180447"/>
                <a:gd name="connsiteY5" fmla="*/ 179173 h 198940"/>
                <a:gd name="connsiteX6" fmla="*/ 5967 w 180447"/>
                <a:gd name="connsiteY6" fmla="*/ 171838 h 198940"/>
                <a:gd name="connsiteX7" fmla="*/ 9586 w 180447"/>
                <a:gd name="connsiteY7" fmla="*/ 157836 h 198940"/>
                <a:gd name="connsiteX8" fmla="*/ 1014 w 180447"/>
                <a:gd name="connsiteY8" fmla="*/ 136310 h 198940"/>
                <a:gd name="connsiteX9" fmla="*/ 26826 w 180447"/>
                <a:gd name="connsiteY9" fmla="*/ 117260 h 198940"/>
                <a:gd name="connsiteX10" fmla="*/ 48829 w 180447"/>
                <a:gd name="connsiteY10" fmla="*/ 102020 h 198940"/>
                <a:gd name="connsiteX11" fmla="*/ 31684 w 180447"/>
                <a:gd name="connsiteY11" fmla="*/ 82399 h 198940"/>
                <a:gd name="connsiteX12" fmla="*/ 33589 w 180447"/>
                <a:gd name="connsiteY12" fmla="*/ 66682 h 198940"/>
                <a:gd name="connsiteX13" fmla="*/ 54639 w 180447"/>
                <a:gd name="connsiteY13" fmla="*/ 56205 h 198940"/>
                <a:gd name="connsiteX14" fmla="*/ 65593 w 180447"/>
                <a:gd name="connsiteY14" fmla="*/ 45251 h 198940"/>
                <a:gd name="connsiteX15" fmla="*/ 76547 w 180447"/>
                <a:gd name="connsiteY15" fmla="*/ 39060 h 198940"/>
                <a:gd name="connsiteX16" fmla="*/ 79405 w 180447"/>
                <a:gd name="connsiteY16" fmla="*/ 31916 h 198940"/>
                <a:gd name="connsiteX17" fmla="*/ 84643 w 180447"/>
                <a:gd name="connsiteY17" fmla="*/ 15724 h 198940"/>
                <a:gd name="connsiteX18" fmla="*/ 106170 w 180447"/>
                <a:gd name="connsiteY18" fmla="*/ 3341 h 198940"/>
                <a:gd name="connsiteX19" fmla="*/ 125220 w 180447"/>
                <a:gd name="connsiteY19" fmla="*/ 31535 h 198940"/>
                <a:gd name="connsiteX20" fmla="*/ 166749 w 180447"/>
                <a:gd name="connsiteY20" fmla="*/ 33440 h 198940"/>
                <a:gd name="connsiteX21" fmla="*/ 175797 w 180447"/>
                <a:gd name="connsiteY21" fmla="*/ 49632 h 198940"/>
                <a:gd name="connsiteX22" fmla="*/ 161510 w 180447"/>
                <a:gd name="connsiteY22" fmla="*/ 68682 h 198940"/>
                <a:gd name="connsiteX23" fmla="*/ 171035 w 180447"/>
                <a:gd name="connsiteY23" fmla="*/ 101639 h 198940"/>
                <a:gd name="connsiteX24" fmla="*/ 133316 w 180447"/>
                <a:gd name="connsiteY24" fmla="*/ 125547 h 198940"/>
                <a:gd name="connsiteX25" fmla="*/ 130077 w 180447"/>
                <a:gd name="connsiteY25" fmla="*/ 167361 h 198940"/>
                <a:gd name="connsiteX26" fmla="*/ 112647 w 180447"/>
                <a:gd name="connsiteY26" fmla="*/ 158979 h 198940"/>
                <a:gd name="connsiteX27" fmla="*/ 96549 w 180447"/>
                <a:gd name="connsiteY27" fmla="*/ 171362 h 198940"/>
                <a:gd name="connsiteX28" fmla="*/ 92930 w 180447"/>
                <a:gd name="connsiteY28" fmla="*/ 196984 h 198940"/>
                <a:gd name="connsiteX29" fmla="*/ 92930 w 180447"/>
                <a:gd name="connsiteY29" fmla="*/ 196984 h 19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447" h="198940">
                  <a:moveTo>
                    <a:pt x="92930" y="196984"/>
                  </a:moveTo>
                  <a:cubicBezTo>
                    <a:pt x="91311" y="199175"/>
                    <a:pt x="87691" y="198985"/>
                    <a:pt x="84834" y="198889"/>
                  </a:cubicBezTo>
                  <a:cubicBezTo>
                    <a:pt x="81976" y="198889"/>
                    <a:pt x="77404" y="190793"/>
                    <a:pt x="72451" y="188507"/>
                  </a:cubicBezTo>
                  <a:cubicBezTo>
                    <a:pt x="67498" y="186221"/>
                    <a:pt x="64546" y="190221"/>
                    <a:pt x="51877" y="194698"/>
                  </a:cubicBezTo>
                  <a:cubicBezTo>
                    <a:pt x="39209" y="199270"/>
                    <a:pt x="36732" y="192984"/>
                    <a:pt x="32637" y="182602"/>
                  </a:cubicBezTo>
                  <a:cubicBezTo>
                    <a:pt x="30351" y="176696"/>
                    <a:pt x="16921" y="180792"/>
                    <a:pt x="10729" y="179173"/>
                  </a:cubicBezTo>
                  <a:cubicBezTo>
                    <a:pt x="5967" y="177934"/>
                    <a:pt x="5967" y="171838"/>
                    <a:pt x="5967" y="171838"/>
                  </a:cubicBezTo>
                  <a:cubicBezTo>
                    <a:pt x="5967" y="171838"/>
                    <a:pt x="5300" y="168886"/>
                    <a:pt x="9586" y="157836"/>
                  </a:cubicBezTo>
                  <a:cubicBezTo>
                    <a:pt x="13872" y="146883"/>
                    <a:pt x="8157" y="146407"/>
                    <a:pt x="1014" y="136310"/>
                  </a:cubicBezTo>
                  <a:cubicBezTo>
                    <a:pt x="-6130" y="126309"/>
                    <a:pt x="26826" y="117260"/>
                    <a:pt x="26826" y="117260"/>
                  </a:cubicBezTo>
                  <a:cubicBezTo>
                    <a:pt x="26826" y="117260"/>
                    <a:pt x="53592" y="116307"/>
                    <a:pt x="48829" y="102020"/>
                  </a:cubicBezTo>
                  <a:cubicBezTo>
                    <a:pt x="44067" y="87732"/>
                    <a:pt x="39304" y="84399"/>
                    <a:pt x="31684" y="82399"/>
                  </a:cubicBezTo>
                  <a:cubicBezTo>
                    <a:pt x="24064" y="80494"/>
                    <a:pt x="23112" y="67635"/>
                    <a:pt x="33589" y="66682"/>
                  </a:cubicBezTo>
                  <a:cubicBezTo>
                    <a:pt x="44067" y="65730"/>
                    <a:pt x="50734" y="63349"/>
                    <a:pt x="54639" y="56205"/>
                  </a:cubicBezTo>
                  <a:cubicBezTo>
                    <a:pt x="58449" y="49061"/>
                    <a:pt x="64164" y="53824"/>
                    <a:pt x="65593" y="45251"/>
                  </a:cubicBezTo>
                  <a:cubicBezTo>
                    <a:pt x="67022" y="36678"/>
                    <a:pt x="72737" y="37155"/>
                    <a:pt x="76547" y="39060"/>
                  </a:cubicBezTo>
                  <a:cubicBezTo>
                    <a:pt x="80357" y="40965"/>
                    <a:pt x="82738" y="36678"/>
                    <a:pt x="79405" y="31916"/>
                  </a:cubicBezTo>
                  <a:cubicBezTo>
                    <a:pt x="76071" y="27153"/>
                    <a:pt x="76071" y="22867"/>
                    <a:pt x="84643" y="15724"/>
                  </a:cubicBezTo>
                  <a:cubicBezTo>
                    <a:pt x="93216" y="8580"/>
                    <a:pt x="99883" y="-6756"/>
                    <a:pt x="106170" y="3341"/>
                  </a:cubicBezTo>
                  <a:cubicBezTo>
                    <a:pt x="112361" y="13342"/>
                    <a:pt x="109504" y="26296"/>
                    <a:pt x="125220" y="31535"/>
                  </a:cubicBezTo>
                  <a:cubicBezTo>
                    <a:pt x="140936" y="36774"/>
                    <a:pt x="153414" y="37726"/>
                    <a:pt x="166749" y="33440"/>
                  </a:cubicBezTo>
                  <a:cubicBezTo>
                    <a:pt x="180084" y="29154"/>
                    <a:pt x="184846" y="44394"/>
                    <a:pt x="175797" y="49632"/>
                  </a:cubicBezTo>
                  <a:cubicBezTo>
                    <a:pt x="166749" y="54871"/>
                    <a:pt x="152842" y="53919"/>
                    <a:pt x="161510" y="68682"/>
                  </a:cubicBezTo>
                  <a:cubicBezTo>
                    <a:pt x="170082" y="83446"/>
                    <a:pt x="180560" y="96400"/>
                    <a:pt x="171035" y="101639"/>
                  </a:cubicBezTo>
                  <a:cubicBezTo>
                    <a:pt x="161510" y="106878"/>
                    <a:pt x="119981" y="101639"/>
                    <a:pt x="133316" y="125547"/>
                  </a:cubicBezTo>
                  <a:cubicBezTo>
                    <a:pt x="146651" y="149454"/>
                    <a:pt x="150937" y="156122"/>
                    <a:pt x="130077" y="167361"/>
                  </a:cubicBezTo>
                  <a:cubicBezTo>
                    <a:pt x="124839" y="164313"/>
                    <a:pt x="116933" y="160980"/>
                    <a:pt x="112647" y="158979"/>
                  </a:cubicBezTo>
                  <a:cubicBezTo>
                    <a:pt x="105884" y="155836"/>
                    <a:pt x="98931" y="152788"/>
                    <a:pt x="96549" y="171362"/>
                  </a:cubicBezTo>
                  <a:cubicBezTo>
                    <a:pt x="94168" y="189936"/>
                    <a:pt x="90834" y="193746"/>
                    <a:pt x="92930" y="196984"/>
                  </a:cubicBezTo>
                  <a:lnTo>
                    <a:pt x="92930" y="196984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xmlns="" id="{A51F3045-9841-4EF9-98D9-0107C0B483B5}"/>
                </a:ext>
              </a:extLst>
            </p:cNvPr>
            <p:cNvSpPr/>
            <p:nvPr/>
          </p:nvSpPr>
          <p:spPr>
            <a:xfrm>
              <a:off x="3382175" y="3053905"/>
              <a:ext cx="493820" cy="482977"/>
            </a:xfrm>
            <a:custGeom>
              <a:avLst/>
              <a:gdLst>
                <a:gd name="connsiteX0" fmla="*/ 418028 w 493820"/>
                <a:gd name="connsiteY0" fmla="*/ 401288 h 482977"/>
                <a:gd name="connsiteX1" fmla="*/ 416409 w 493820"/>
                <a:gd name="connsiteY1" fmla="*/ 389192 h 482977"/>
                <a:gd name="connsiteX2" fmla="*/ 417171 w 493820"/>
                <a:gd name="connsiteY2" fmla="*/ 370427 h 482977"/>
                <a:gd name="connsiteX3" fmla="*/ 405264 w 493820"/>
                <a:gd name="connsiteY3" fmla="*/ 358330 h 482977"/>
                <a:gd name="connsiteX4" fmla="*/ 396215 w 493820"/>
                <a:gd name="connsiteY4" fmla="*/ 341662 h 482977"/>
                <a:gd name="connsiteX5" fmla="*/ 386214 w 493820"/>
                <a:gd name="connsiteY5" fmla="*/ 342138 h 482977"/>
                <a:gd name="connsiteX6" fmla="*/ 376213 w 493820"/>
                <a:gd name="connsiteY6" fmla="*/ 343757 h 482977"/>
                <a:gd name="connsiteX7" fmla="*/ 374498 w 493820"/>
                <a:gd name="connsiteY7" fmla="*/ 330422 h 482977"/>
                <a:gd name="connsiteX8" fmla="*/ 373451 w 493820"/>
                <a:gd name="connsiteY8" fmla="*/ 309944 h 482977"/>
                <a:gd name="connsiteX9" fmla="*/ 357163 w 493820"/>
                <a:gd name="connsiteY9" fmla="*/ 302133 h 482977"/>
                <a:gd name="connsiteX10" fmla="*/ 349543 w 493820"/>
                <a:gd name="connsiteY10" fmla="*/ 292894 h 482977"/>
                <a:gd name="connsiteX11" fmla="*/ 339542 w 493820"/>
                <a:gd name="connsiteY11" fmla="*/ 289370 h 482977"/>
                <a:gd name="connsiteX12" fmla="*/ 323826 w 493820"/>
                <a:gd name="connsiteY12" fmla="*/ 297752 h 482977"/>
                <a:gd name="connsiteX13" fmla="*/ 314586 w 493820"/>
                <a:gd name="connsiteY13" fmla="*/ 292608 h 482977"/>
                <a:gd name="connsiteX14" fmla="*/ 325730 w 493820"/>
                <a:gd name="connsiteY14" fmla="*/ 277939 h 482977"/>
                <a:gd name="connsiteX15" fmla="*/ 332112 w 493820"/>
                <a:gd name="connsiteY15" fmla="*/ 255556 h 482977"/>
                <a:gd name="connsiteX16" fmla="*/ 329540 w 493820"/>
                <a:gd name="connsiteY16" fmla="*/ 231077 h 482977"/>
                <a:gd name="connsiteX17" fmla="*/ 319539 w 493820"/>
                <a:gd name="connsiteY17" fmla="*/ 214408 h 482977"/>
                <a:gd name="connsiteX18" fmla="*/ 322778 w 493820"/>
                <a:gd name="connsiteY18" fmla="*/ 208312 h 482977"/>
                <a:gd name="connsiteX19" fmla="*/ 334684 w 493820"/>
                <a:gd name="connsiteY19" fmla="*/ 205835 h 482977"/>
                <a:gd name="connsiteX20" fmla="*/ 338208 w 493820"/>
                <a:gd name="connsiteY20" fmla="*/ 196120 h 482977"/>
                <a:gd name="connsiteX21" fmla="*/ 345923 w 493820"/>
                <a:gd name="connsiteY21" fmla="*/ 198406 h 482977"/>
                <a:gd name="connsiteX22" fmla="*/ 347924 w 493820"/>
                <a:gd name="connsiteY22" fmla="*/ 199168 h 482977"/>
                <a:gd name="connsiteX23" fmla="*/ 358496 w 493820"/>
                <a:gd name="connsiteY23" fmla="*/ 198025 h 482977"/>
                <a:gd name="connsiteX24" fmla="*/ 359354 w 493820"/>
                <a:gd name="connsiteY24" fmla="*/ 196310 h 482977"/>
                <a:gd name="connsiteX25" fmla="*/ 368879 w 493820"/>
                <a:gd name="connsiteY25" fmla="*/ 191071 h 482977"/>
                <a:gd name="connsiteX26" fmla="*/ 384595 w 493820"/>
                <a:gd name="connsiteY26" fmla="*/ 185166 h 482977"/>
                <a:gd name="connsiteX27" fmla="*/ 393168 w 493820"/>
                <a:gd name="connsiteY27" fmla="*/ 194881 h 482977"/>
                <a:gd name="connsiteX28" fmla="*/ 404121 w 493820"/>
                <a:gd name="connsiteY28" fmla="*/ 195358 h 482977"/>
                <a:gd name="connsiteX29" fmla="*/ 414313 w 493820"/>
                <a:gd name="connsiteY29" fmla="*/ 194691 h 482977"/>
                <a:gd name="connsiteX30" fmla="*/ 425743 w 493820"/>
                <a:gd name="connsiteY30" fmla="*/ 194024 h 482977"/>
                <a:gd name="connsiteX31" fmla="*/ 453270 w 493820"/>
                <a:gd name="connsiteY31" fmla="*/ 166973 h 482977"/>
                <a:gd name="connsiteX32" fmla="*/ 484417 w 493820"/>
                <a:gd name="connsiteY32" fmla="*/ 155067 h 482977"/>
                <a:gd name="connsiteX33" fmla="*/ 490608 w 493820"/>
                <a:gd name="connsiteY33" fmla="*/ 133445 h 482977"/>
                <a:gd name="connsiteX34" fmla="*/ 493466 w 493820"/>
                <a:gd name="connsiteY34" fmla="*/ 105156 h 482977"/>
                <a:gd name="connsiteX35" fmla="*/ 480417 w 493820"/>
                <a:gd name="connsiteY35" fmla="*/ 79724 h 482977"/>
                <a:gd name="connsiteX36" fmla="*/ 463748 w 493820"/>
                <a:gd name="connsiteY36" fmla="*/ 70199 h 482977"/>
                <a:gd name="connsiteX37" fmla="*/ 452604 w 493820"/>
                <a:gd name="connsiteY37" fmla="*/ 59246 h 482977"/>
                <a:gd name="connsiteX38" fmla="*/ 450413 w 493820"/>
                <a:gd name="connsiteY38" fmla="*/ 56007 h 482977"/>
                <a:gd name="connsiteX39" fmla="*/ 418885 w 493820"/>
                <a:gd name="connsiteY39" fmla="*/ 56864 h 482977"/>
                <a:gd name="connsiteX40" fmla="*/ 396596 w 493820"/>
                <a:gd name="connsiteY40" fmla="*/ 45911 h 482977"/>
                <a:gd name="connsiteX41" fmla="*/ 373070 w 493820"/>
                <a:gd name="connsiteY41" fmla="*/ 30956 h 482977"/>
                <a:gd name="connsiteX42" fmla="*/ 325064 w 493820"/>
                <a:gd name="connsiteY42" fmla="*/ 0 h 482977"/>
                <a:gd name="connsiteX43" fmla="*/ 317444 w 493820"/>
                <a:gd name="connsiteY43" fmla="*/ 5239 h 482977"/>
                <a:gd name="connsiteX44" fmla="*/ 314301 w 493820"/>
                <a:gd name="connsiteY44" fmla="*/ 16478 h 482977"/>
                <a:gd name="connsiteX45" fmla="*/ 309729 w 493820"/>
                <a:gd name="connsiteY45" fmla="*/ 27718 h 482977"/>
                <a:gd name="connsiteX46" fmla="*/ 314015 w 493820"/>
                <a:gd name="connsiteY46" fmla="*/ 43529 h 482977"/>
                <a:gd name="connsiteX47" fmla="*/ 328397 w 493820"/>
                <a:gd name="connsiteY47" fmla="*/ 69342 h 482977"/>
                <a:gd name="connsiteX48" fmla="*/ 306585 w 493820"/>
                <a:gd name="connsiteY48" fmla="*/ 84296 h 482977"/>
                <a:gd name="connsiteX49" fmla="*/ 297632 w 493820"/>
                <a:gd name="connsiteY49" fmla="*/ 94679 h 482977"/>
                <a:gd name="connsiteX50" fmla="*/ 283535 w 493820"/>
                <a:gd name="connsiteY50" fmla="*/ 111633 h 482977"/>
                <a:gd name="connsiteX51" fmla="*/ 280392 w 493820"/>
                <a:gd name="connsiteY51" fmla="*/ 124873 h 482977"/>
                <a:gd name="connsiteX52" fmla="*/ 276963 w 493820"/>
                <a:gd name="connsiteY52" fmla="*/ 139541 h 482977"/>
                <a:gd name="connsiteX53" fmla="*/ 269819 w 493820"/>
                <a:gd name="connsiteY53" fmla="*/ 154496 h 482977"/>
                <a:gd name="connsiteX54" fmla="*/ 264389 w 493820"/>
                <a:gd name="connsiteY54" fmla="*/ 168021 h 482977"/>
                <a:gd name="connsiteX55" fmla="*/ 252007 w 493820"/>
                <a:gd name="connsiteY55" fmla="*/ 167735 h 482977"/>
                <a:gd name="connsiteX56" fmla="*/ 239625 w 493820"/>
                <a:gd name="connsiteY56" fmla="*/ 166306 h 482977"/>
                <a:gd name="connsiteX57" fmla="*/ 222384 w 493820"/>
                <a:gd name="connsiteY57" fmla="*/ 169736 h 482977"/>
                <a:gd name="connsiteX58" fmla="*/ 218670 w 493820"/>
                <a:gd name="connsiteY58" fmla="*/ 183261 h 482977"/>
                <a:gd name="connsiteX59" fmla="*/ 212383 w 493820"/>
                <a:gd name="connsiteY59" fmla="*/ 202216 h 482977"/>
                <a:gd name="connsiteX60" fmla="*/ 184475 w 493820"/>
                <a:gd name="connsiteY60" fmla="*/ 247936 h 482977"/>
                <a:gd name="connsiteX61" fmla="*/ 171806 w 493820"/>
                <a:gd name="connsiteY61" fmla="*/ 254794 h 482977"/>
                <a:gd name="connsiteX62" fmla="*/ 160281 w 493820"/>
                <a:gd name="connsiteY62" fmla="*/ 256222 h 482977"/>
                <a:gd name="connsiteX63" fmla="*/ 141041 w 493820"/>
                <a:gd name="connsiteY63" fmla="*/ 246697 h 482977"/>
                <a:gd name="connsiteX64" fmla="*/ 126087 w 493820"/>
                <a:gd name="connsiteY64" fmla="*/ 226314 h 482977"/>
                <a:gd name="connsiteX65" fmla="*/ 92178 w 493820"/>
                <a:gd name="connsiteY65" fmla="*/ 234029 h 482977"/>
                <a:gd name="connsiteX66" fmla="*/ 77795 w 493820"/>
                <a:gd name="connsiteY66" fmla="*/ 217932 h 482977"/>
                <a:gd name="connsiteX67" fmla="*/ 45886 w 493820"/>
                <a:gd name="connsiteY67" fmla="*/ 210217 h 482977"/>
                <a:gd name="connsiteX68" fmla="*/ 37504 w 493820"/>
                <a:gd name="connsiteY68" fmla="*/ 224600 h 482977"/>
                <a:gd name="connsiteX69" fmla="*/ 29503 w 493820"/>
                <a:gd name="connsiteY69" fmla="*/ 230600 h 482977"/>
                <a:gd name="connsiteX70" fmla="*/ 26931 w 493820"/>
                <a:gd name="connsiteY70" fmla="*/ 243840 h 482977"/>
                <a:gd name="connsiteX71" fmla="*/ 39885 w 493820"/>
                <a:gd name="connsiteY71" fmla="*/ 264509 h 482977"/>
                <a:gd name="connsiteX72" fmla="*/ 32456 w 493820"/>
                <a:gd name="connsiteY72" fmla="*/ 280035 h 482977"/>
                <a:gd name="connsiteX73" fmla="*/ 22359 w 493820"/>
                <a:gd name="connsiteY73" fmla="*/ 293561 h 482977"/>
                <a:gd name="connsiteX74" fmla="*/ 833 w 493820"/>
                <a:gd name="connsiteY74" fmla="*/ 315087 h 482977"/>
                <a:gd name="connsiteX75" fmla="*/ 12929 w 493820"/>
                <a:gd name="connsiteY75" fmla="*/ 334328 h 482977"/>
                <a:gd name="connsiteX76" fmla="*/ 26169 w 493820"/>
                <a:gd name="connsiteY76" fmla="*/ 344138 h 482977"/>
                <a:gd name="connsiteX77" fmla="*/ 35980 w 493820"/>
                <a:gd name="connsiteY77" fmla="*/ 355378 h 482977"/>
                <a:gd name="connsiteX78" fmla="*/ 48363 w 493820"/>
                <a:gd name="connsiteY78" fmla="*/ 387001 h 482977"/>
                <a:gd name="connsiteX79" fmla="*/ 67603 w 493820"/>
                <a:gd name="connsiteY79" fmla="*/ 386429 h 482977"/>
                <a:gd name="connsiteX80" fmla="*/ 89129 w 493820"/>
                <a:gd name="connsiteY80" fmla="*/ 395573 h 482977"/>
                <a:gd name="connsiteX81" fmla="*/ 94559 w 493820"/>
                <a:gd name="connsiteY81" fmla="*/ 415671 h 482977"/>
                <a:gd name="connsiteX82" fmla="*/ 95988 w 493820"/>
                <a:gd name="connsiteY82" fmla="*/ 439103 h 482977"/>
                <a:gd name="connsiteX83" fmla="*/ 110751 w 493820"/>
                <a:gd name="connsiteY83" fmla="*/ 443865 h 482977"/>
                <a:gd name="connsiteX84" fmla="*/ 120371 w 493820"/>
                <a:gd name="connsiteY84" fmla="*/ 439103 h 482977"/>
                <a:gd name="connsiteX85" fmla="*/ 125229 w 493820"/>
                <a:gd name="connsiteY85" fmla="*/ 431863 h 482977"/>
                <a:gd name="connsiteX86" fmla="*/ 126087 w 493820"/>
                <a:gd name="connsiteY86" fmla="*/ 419767 h 482977"/>
                <a:gd name="connsiteX87" fmla="*/ 135326 w 493820"/>
                <a:gd name="connsiteY87" fmla="*/ 436150 h 482977"/>
                <a:gd name="connsiteX88" fmla="*/ 139803 w 493820"/>
                <a:gd name="connsiteY88" fmla="*/ 448056 h 482977"/>
                <a:gd name="connsiteX89" fmla="*/ 149518 w 493820"/>
                <a:gd name="connsiteY89" fmla="*/ 437388 h 482977"/>
                <a:gd name="connsiteX90" fmla="*/ 153042 w 493820"/>
                <a:gd name="connsiteY90" fmla="*/ 426244 h 482977"/>
                <a:gd name="connsiteX91" fmla="*/ 157043 w 493820"/>
                <a:gd name="connsiteY91" fmla="*/ 418910 h 482977"/>
                <a:gd name="connsiteX92" fmla="*/ 164853 w 493820"/>
                <a:gd name="connsiteY92" fmla="*/ 416052 h 482977"/>
                <a:gd name="connsiteX93" fmla="*/ 181713 w 493820"/>
                <a:gd name="connsiteY93" fmla="*/ 411766 h 482977"/>
                <a:gd name="connsiteX94" fmla="*/ 187618 w 493820"/>
                <a:gd name="connsiteY94" fmla="*/ 398907 h 482977"/>
                <a:gd name="connsiteX95" fmla="*/ 203334 w 493820"/>
                <a:gd name="connsiteY95" fmla="*/ 407480 h 482977"/>
                <a:gd name="connsiteX96" fmla="*/ 214764 w 493820"/>
                <a:gd name="connsiteY96" fmla="*/ 404622 h 482977"/>
                <a:gd name="connsiteX97" fmla="*/ 214574 w 493820"/>
                <a:gd name="connsiteY97" fmla="*/ 389192 h 482977"/>
                <a:gd name="connsiteX98" fmla="*/ 216479 w 493820"/>
                <a:gd name="connsiteY98" fmla="*/ 370618 h 482977"/>
                <a:gd name="connsiteX99" fmla="*/ 236672 w 493820"/>
                <a:gd name="connsiteY99" fmla="*/ 367570 h 482977"/>
                <a:gd name="connsiteX100" fmla="*/ 253340 w 493820"/>
                <a:gd name="connsiteY100" fmla="*/ 371570 h 482977"/>
                <a:gd name="connsiteX101" fmla="*/ 270676 w 493820"/>
                <a:gd name="connsiteY101" fmla="*/ 386525 h 482977"/>
                <a:gd name="connsiteX102" fmla="*/ 301823 w 493820"/>
                <a:gd name="connsiteY102" fmla="*/ 381095 h 482977"/>
                <a:gd name="connsiteX103" fmla="*/ 318015 w 493820"/>
                <a:gd name="connsiteY103" fmla="*/ 393097 h 482977"/>
                <a:gd name="connsiteX104" fmla="*/ 319158 w 493820"/>
                <a:gd name="connsiteY104" fmla="*/ 410242 h 482977"/>
                <a:gd name="connsiteX105" fmla="*/ 323730 w 493820"/>
                <a:gd name="connsiteY105" fmla="*/ 434721 h 482977"/>
                <a:gd name="connsiteX106" fmla="*/ 334875 w 493820"/>
                <a:gd name="connsiteY106" fmla="*/ 436150 h 482977"/>
                <a:gd name="connsiteX107" fmla="*/ 340018 w 493820"/>
                <a:gd name="connsiteY107" fmla="*/ 441770 h 482977"/>
                <a:gd name="connsiteX108" fmla="*/ 350496 w 493820"/>
                <a:gd name="connsiteY108" fmla="*/ 456247 h 482977"/>
                <a:gd name="connsiteX109" fmla="*/ 360973 w 493820"/>
                <a:gd name="connsiteY109" fmla="*/ 447199 h 482977"/>
                <a:gd name="connsiteX110" fmla="*/ 364783 w 493820"/>
                <a:gd name="connsiteY110" fmla="*/ 460724 h 482977"/>
                <a:gd name="connsiteX111" fmla="*/ 371451 w 493820"/>
                <a:gd name="connsiteY111" fmla="*/ 478536 h 482977"/>
                <a:gd name="connsiteX112" fmla="*/ 396596 w 493820"/>
                <a:gd name="connsiteY112" fmla="*/ 481108 h 482977"/>
                <a:gd name="connsiteX113" fmla="*/ 423267 w 493820"/>
                <a:gd name="connsiteY113" fmla="*/ 465106 h 482977"/>
                <a:gd name="connsiteX114" fmla="*/ 418409 w 493820"/>
                <a:gd name="connsiteY114" fmla="*/ 436245 h 482977"/>
                <a:gd name="connsiteX115" fmla="*/ 422409 w 493820"/>
                <a:gd name="connsiteY115" fmla="*/ 420814 h 482977"/>
                <a:gd name="connsiteX116" fmla="*/ 418028 w 493820"/>
                <a:gd name="connsiteY116" fmla="*/ 401288 h 48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493820" h="482977">
                  <a:moveTo>
                    <a:pt x="418028" y="401288"/>
                  </a:moveTo>
                  <a:cubicBezTo>
                    <a:pt x="413075" y="396050"/>
                    <a:pt x="414504" y="393192"/>
                    <a:pt x="416409" y="389192"/>
                  </a:cubicBezTo>
                  <a:cubicBezTo>
                    <a:pt x="418313" y="385191"/>
                    <a:pt x="417171" y="377762"/>
                    <a:pt x="417171" y="370427"/>
                  </a:cubicBezTo>
                  <a:cubicBezTo>
                    <a:pt x="417171" y="363093"/>
                    <a:pt x="412408" y="360236"/>
                    <a:pt x="405264" y="358330"/>
                  </a:cubicBezTo>
                  <a:cubicBezTo>
                    <a:pt x="398121" y="356426"/>
                    <a:pt x="398406" y="351472"/>
                    <a:pt x="396215" y="341662"/>
                  </a:cubicBezTo>
                  <a:cubicBezTo>
                    <a:pt x="394120" y="331946"/>
                    <a:pt x="389072" y="339090"/>
                    <a:pt x="386214" y="342138"/>
                  </a:cubicBezTo>
                  <a:cubicBezTo>
                    <a:pt x="383357" y="345186"/>
                    <a:pt x="381928" y="344234"/>
                    <a:pt x="376213" y="343757"/>
                  </a:cubicBezTo>
                  <a:cubicBezTo>
                    <a:pt x="370498" y="343281"/>
                    <a:pt x="372403" y="335661"/>
                    <a:pt x="374498" y="330422"/>
                  </a:cubicBezTo>
                  <a:cubicBezTo>
                    <a:pt x="376689" y="325184"/>
                    <a:pt x="376213" y="311372"/>
                    <a:pt x="373451" y="309944"/>
                  </a:cubicBezTo>
                  <a:cubicBezTo>
                    <a:pt x="367164" y="306896"/>
                    <a:pt x="361926" y="304229"/>
                    <a:pt x="357163" y="302133"/>
                  </a:cubicBezTo>
                  <a:cubicBezTo>
                    <a:pt x="352401" y="299942"/>
                    <a:pt x="351734" y="298323"/>
                    <a:pt x="349543" y="292894"/>
                  </a:cubicBezTo>
                  <a:cubicBezTo>
                    <a:pt x="347447" y="287464"/>
                    <a:pt x="342876" y="285274"/>
                    <a:pt x="339542" y="289370"/>
                  </a:cubicBezTo>
                  <a:cubicBezTo>
                    <a:pt x="336208" y="293370"/>
                    <a:pt x="330874" y="298990"/>
                    <a:pt x="323826" y="297752"/>
                  </a:cubicBezTo>
                  <a:cubicBezTo>
                    <a:pt x="318206" y="296894"/>
                    <a:pt x="315444" y="294989"/>
                    <a:pt x="314586" y="292608"/>
                  </a:cubicBezTo>
                  <a:cubicBezTo>
                    <a:pt x="312014" y="287750"/>
                    <a:pt x="319158" y="280702"/>
                    <a:pt x="325730" y="277939"/>
                  </a:cubicBezTo>
                  <a:cubicBezTo>
                    <a:pt x="334970" y="274130"/>
                    <a:pt x="331922" y="263652"/>
                    <a:pt x="332112" y="255556"/>
                  </a:cubicBezTo>
                  <a:cubicBezTo>
                    <a:pt x="332398" y="247460"/>
                    <a:pt x="336113" y="235839"/>
                    <a:pt x="329540" y="231077"/>
                  </a:cubicBezTo>
                  <a:cubicBezTo>
                    <a:pt x="322873" y="226314"/>
                    <a:pt x="321921" y="222028"/>
                    <a:pt x="319539" y="214408"/>
                  </a:cubicBezTo>
                  <a:cubicBezTo>
                    <a:pt x="318492" y="211169"/>
                    <a:pt x="320206" y="209455"/>
                    <a:pt x="322778" y="208312"/>
                  </a:cubicBezTo>
                  <a:cubicBezTo>
                    <a:pt x="326302" y="206788"/>
                    <a:pt x="331731" y="206502"/>
                    <a:pt x="334684" y="205835"/>
                  </a:cubicBezTo>
                  <a:cubicBezTo>
                    <a:pt x="337256" y="205264"/>
                    <a:pt x="336113" y="197739"/>
                    <a:pt x="338208" y="196120"/>
                  </a:cubicBezTo>
                  <a:cubicBezTo>
                    <a:pt x="339828" y="194881"/>
                    <a:pt x="343352" y="197168"/>
                    <a:pt x="345923" y="198406"/>
                  </a:cubicBezTo>
                  <a:cubicBezTo>
                    <a:pt x="346686" y="198787"/>
                    <a:pt x="347447" y="199072"/>
                    <a:pt x="347924" y="199168"/>
                  </a:cubicBezTo>
                  <a:cubicBezTo>
                    <a:pt x="352115" y="199835"/>
                    <a:pt x="356211" y="201359"/>
                    <a:pt x="358496" y="198025"/>
                  </a:cubicBezTo>
                  <a:cubicBezTo>
                    <a:pt x="358782" y="197548"/>
                    <a:pt x="359068" y="196977"/>
                    <a:pt x="359354" y="196310"/>
                  </a:cubicBezTo>
                  <a:cubicBezTo>
                    <a:pt x="361259" y="190881"/>
                    <a:pt x="364783" y="189167"/>
                    <a:pt x="368879" y="191071"/>
                  </a:cubicBezTo>
                  <a:cubicBezTo>
                    <a:pt x="372975" y="192977"/>
                    <a:pt x="377451" y="188214"/>
                    <a:pt x="384595" y="185166"/>
                  </a:cubicBezTo>
                  <a:cubicBezTo>
                    <a:pt x="391739" y="182118"/>
                    <a:pt x="393834" y="187262"/>
                    <a:pt x="393168" y="194881"/>
                  </a:cubicBezTo>
                  <a:cubicBezTo>
                    <a:pt x="392501" y="202502"/>
                    <a:pt x="398883" y="199358"/>
                    <a:pt x="404121" y="195358"/>
                  </a:cubicBezTo>
                  <a:cubicBezTo>
                    <a:pt x="409360" y="191357"/>
                    <a:pt x="414122" y="188690"/>
                    <a:pt x="414313" y="194691"/>
                  </a:cubicBezTo>
                  <a:cubicBezTo>
                    <a:pt x="414599" y="200596"/>
                    <a:pt x="422409" y="197548"/>
                    <a:pt x="425743" y="194024"/>
                  </a:cubicBezTo>
                  <a:cubicBezTo>
                    <a:pt x="429077" y="190500"/>
                    <a:pt x="441459" y="179070"/>
                    <a:pt x="453270" y="166973"/>
                  </a:cubicBezTo>
                  <a:cubicBezTo>
                    <a:pt x="465177" y="154877"/>
                    <a:pt x="478893" y="155067"/>
                    <a:pt x="484417" y="155067"/>
                  </a:cubicBezTo>
                  <a:cubicBezTo>
                    <a:pt x="489846" y="155067"/>
                    <a:pt x="494418" y="141256"/>
                    <a:pt x="490608" y="133445"/>
                  </a:cubicBezTo>
                  <a:cubicBezTo>
                    <a:pt x="486798" y="125635"/>
                    <a:pt x="491085" y="119444"/>
                    <a:pt x="493466" y="105156"/>
                  </a:cubicBezTo>
                  <a:cubicBezTo>
                    <a:pt x="495847" y="90869"/>
                    <a:pt x="485655" y="87344"/>
                    <a:pt x="480417" y="79724"/>
                  </a:cubicBezTo>
                  <a:cubicBezTo>
                    <a:pt x="475178" y="72104"/>
                    <a:pt x="472796" y="68771"/>
                    <a:pt x="463748" y="70199"/>
                  </a:cubicBezTo>
                  <a:cubicBezTo>
                    <a:pt x="454699" y="71628"/>
                    <a:pt x="454699" y="68771"/>
                    <a:pt x="452604" y="59246"/>
                  </a:cubicBezTo>
                  <a:cubicBezTo>
                    <a:pt x="452318" y="57817"/>
                    <a:pt x="451461" y="56769"/>
                    <a:pt x="450413" y="56007"/>
                  </a:cubicBezTo>
                  <a:cubicBezTo>
                    <a:pt x="444698" y="51721"/>
                    <a:pt x="429744" y="56483"/>
                    <a:pt x="418885" y="56864"/>
                  </a:cubicBezTo>
                  <a:cubicBezTo>
                    <a:pt x="406026" y="57341"/>
                    <a:pt x="401740" y="53530"/>
                    <a:pt x="396596" y="45911"/>
                  </a:cubicBezTo>
                  <a:cubicBezTo>
                    <a:pt x="391358" y="38291"/>
                    <a:pt x="384500" y="35909"/>
                    <a:pt x="373070" y="30956"/>
                  </a:cubicBezTo>
                  <a:cubicBezTo>
                    <a:pt x="362211" y="26194"/>
                    <a:pt x="338685" y="11430"/>
                    <a:pt x="325064" y="0"/>
                  </a:cubicBezTo>
                  <a:cubicBezTo>
                    <a:pt x="318682" y="1238"/>
                    <a:pt x="314205" y="-476"/>
                    <a:pt x="317444" y="5239"/>
                  </a:cubicBezTo>
                  <a:cubicBezTo>
                    <a:pt x="321159" y="11811"/>
                    <a:pt x="319158" y="17336"/>
                    <a:pt x="314301" y="16478"/>
                  </a:cubicBezTo>
                  <a:cubicBezTo>
                    <a:pt x="309443" y="15621"/>
                    <a:pt x="310871" y="21336"/>
                    <a:pt x="309729" y="27718"/>
                  </a:cubicBezTo>
                  <a:cubicBezTo>
                    <a:pt x="308586" y="34004"/>
                    <a:pt x="304013" y="36957"/>
                    <a:pt x="314015" y="43529"/>
                  </a:cubicBezTo>
                  <a:cubicBezTo>
                    <a:pt x="324111" y="50102"/>
                    <a:pt x="342495" y="61055"/>
                    <a:pt x="328397" y="69342"/>
                  </a:cubicBezTo>
                  <a:cubicBezTo>
                    <a:pt x="314301" y="77629"/>
                    <a:pt x="310871" y="84296"/>
                    <a:pt x="306585" y="84296"/>
                  </a:cubicBezTo>
                  <a:cubicBezTo>
                    <a:pt x="302299" y="84296"/>
                    <a:pt x="300013" y="88297"/>
                    <a:pt x="297632" y="94679"/>
                  </a:cubicBezTo>
                  <a:cubicBezTo>
                    <a:pt x="295346" y="100965"/>
                    <a:pt x="284963" y="108776"/>
                    <a:pt x="283535" y="111633"/>
                  </a:cubicBezTo>
                  <a:cubicBezTo>
                    <a:pt x="282106" y="114491"/>
                    <a:pt x="284106" y="118205"/>
                    <a:pt x="280392" y="124873"/>
                  </a:cubicBezTo>
                  <a:cubicBezTo>
                    <a:pt x="276677" y="131445"/>
                    <a:pt x="278677" y="132588"/>
                    <a:pt x="276963" y="139541"/>
                  </a:cubicBezTo>
                  <a:cubicBezTo>
                    <a:pt x="275248" y="146399"/>
                    <a:pt x="268390" y="148114"/>
                    <a:pt x="269819" y="154496"/>
                  </a:cubicBezTo>
                  <a:cubicBezTo>
                    <a:pt x="271247" y="160782"/>
                    <a:pt x="268676" y="164306"/>
                    <a:pt x="264389" y="168021"/>
                  </a:cubicBezTo>
                  <a:cubicBezTo>
                    <a:pt x="260103" y="171736"/>
                    <a:pt x="257246" y="170879"/>
                    <a:pt x="252007" y="167735"/>
                  </a:cubicBezTo>
                  <a:cubicBezTo>
                    <a:pt x="246863" y="164592"/>
                    <a:pt x="244006" y="162592"/>
                    <a:pt x="239625" y="166306"/>
                  </a:cubicBezTo>
                  <a:cubicBezTo>
                    <a:pt x="235338" y="170021"/>
                    <a:pt x="225528" y="161735"/>
                    <a:pt x="222384" y="169736"/>
                  </a:cubicBezTo>
                  <a:cubicBezTo>
                    <a:pt x="219241" y="177737"/>
                    <a:pt x="216955" y="177165"/>
                    <a:pt x="218670" y="183261"/>
                  </a:cubicBezTo>
                  <a:cubicBezTo>
                    <a:pt x="220384" y="189262"/>
                    <a:pt x="218955" y="193643"/>
                    <a:pt x="212383" y="202216"/>
                  </a:cubicBezTo>
                  <a:cubicBezTo>
                    <a:pt x="205811" y="210788"/>
                    <a:pt x="191714" y="242411"/>
                    <a:pt x="184475" y="247936"/>
                  </a:cubicBezTo>
                  <a:cubicBezTo>
                    <a:pt x="177331" y="253365"/>
                    <a:pt x="172950" y="257080"/>
                    <a:pt x="171806" y="254794"/>
                  </a:cubicBezTo>
                  <a:cubicBezTo>
                    <a:pt x="170663" y="252508"/>
                    <a:pt x="164948" y="255651"/>
                    <a:pt x="160281" y="256222"/>
                  </a:cubicBezTo>
                  <a:cubicBezTo>
                    <a:pt x="155709" y="256794"/>
                    <a:pt x="147042" y="261366"/>
                    <a:pt x="141041" y="246697"/>
                  </a:cubicBezTo>
                  <a:cubicBezTo>
                    <a:pt x="135040" y="232029"/>
                    <a:pt x="140184" y="222313"/>
                    <a:pt x="126087" y="226314"/>
                  </a:cubicBezTo>
                  <a:cubicBezTo>
                    <a:pt x="111989" y="230314"/>
                    <a:pt x="99036" y="242983"/>
                    <a:pt x="92178" y="234029"/>
                  </a:cubicBezTo>
                  <a:cubicBezTo>
                    <a:pt x="85320" y="225171"/>
                    <a:pt x="87891" y="222504"/>
                    <a:pt x="77795" y="217932"/>
                  </a:cubicBezTo>
                  <a:cubicBezTo>
                    <a:pt x="67698" y="213360"/>
                    <a:pt x="49315" y="202692"/>
                    <a:pt x="45886" y="210217"/>
                  </a:cubicBezTo>
                  <a:cubicBezTo>
                    <a:pt x="42457" y="217646"/>
                    <a:pt x="41886" y="223456"/>
                    <a:pt x="37504" y="224600"/>
                  </a:cubicBezTo>
                  <a:cubicBezTo>
                    <a:pt x="33218" y="225743"/>
                    <a:pt x="28931" y="224314"/>
                    <a:pt x="29503" y="230600"/>
                  </a:cubicBezTo>
                  <a:cubicBezTo>
                    <a:pt x="30075" y="236887"/>
                    <a:pt x="19788" y="238601"/>
                    <a:pt x="26931" y="243840"/>
                  </a:cubicBezTo>
                  <a:cubicBezTo>
                    <a:pt x="34075" y="248984"/>
                    <a:pt x="43314" y="254508"/>
                    <a:pt x="39885" y="264509"/>
                  </a:cubicBezTo>
                  <a:cubicBezTo>
                    <a:pt x="36456" y="274606"/>
                    <a:pt x="37599" y="278321"/>
                    <a:pt x="32456" y="280035"/>
                  </a:cubicBezTo>
                  <a:cubicBezTo>
                    <a:pt x="27312" y="281750"/>
                    <a:pt x="29027" y="293561"/>
                    <a:pt x="22359" y="293561"/>
                  </a:cubicBezTo>
                  <a:cubicBezTo>
                    <a:pt x="15787" y="293561"/>
                    <a:pt x="-4311" y="304514"/>
                    <a:pt x="833" y="315087"/>
                  </a:cubicBezTo>
                  <a:cubicBezTo>
                    <a:pt x="5976" y="325755"/>
                    <a:pt x="10644" y="326327"/>
                    <a:pt x="12929" y="334328"/>
                  </a:cubicBezTo>
                  <a:cubicBezTo>
                    <a:pt x="15215" y="342329"/>
                    <a:pt x="18930" y="344138"/>
                    <a:pt x="26169" y="344138"/>
                  </a:cubicBezTo>
                  <a:cubicBezTo>
                    <a:pt x="33313" y="344138"/>
                    <a:pt x="34742" y="340423"/>
                    <a:pt x="35980" y="355378"/>
                  </a:cubicBezTo>
                  <a:cubicBezTo>
                    <a:pt x="37123" y="370332"/>
                    <a:pt x="41123" y="384715"/>
                    <a:pt x="48363" y="387001"/>
                  </a:cubicBezTo>
                  <a:cubicBezTo>
                    <a:pt x="55506" y="389287"/>
                    <a:pt x="54363" y="380429"/>
                    <a:pt x="67603" y="386429"/>
                  </a:cubicBezTo>
                  <a:cubicBezTo>
                    <a:pt x="80843" y="392430"/>
                    <a:pt x="88844" y="390430"/>
                    <a:pt x="89129" y="395573"/>
                  </a:cubicBezTo>
                  <a:cubicBezTo>
                    <a:pt x="89415" y="400717"/>
                    <a:pt x="92273" y="409385"/>
                    <a:pt x="94559" y="415671"/>
                  </a:cubicBezTo>
                  <a:cubicBezTo>
                    <a:pt x="96845" y="421958"/>
                    <a:pt x="93702" y="428339"/>
                    <a:pt x="95988" y="439103"/>
                  </a:cubicBezTo>
                  <a:cubicBezTo>
                    <a:pt x="99036" y="446246"/>
                    <a:pt x="106655" y="446246"/>
                    <a:pt x="110751" y="443865"/>
                  </a:cubicBezTo>
                  <a:cubicBezTo>
                    <a:pt x="114752" y="441484"/>
                    <a:pt x="118276" y="439007"/>
                    <a:pt x="120371" y="439103"/>
                  </a:cubicBezTo>
                  <a:cubicBezTo>
                    <a:pt x="122562" y="439198"/>
                    <a:pt x="125991" y="436436"/>
                    <a:pt x="125229" y="431863"/>
                  </a:cubicBezTo>
                  <a:cubicBezTo>
                    <a:pt x="124467" y="427292"/>
                    <a:pt x="119229" y="411956"/>
                    <a:pt x="126087" y="419767"/>
                  </a:cubicBezTo>
                  <a:cubicBezTo>
                    <a:pt x="132945" y="427577"/>
                    <a:pt x="137517" y="430911"/>
                    <a:pt x="135326" y="436150"/>
                  </a:cubicBezTo>
                  <a:cubicBezTo>
                    <a:pt x="133230" y="441388"/>
                    <a:pt x="132945" y="452342"/>
                    <a:pt x="139803" y="448056"/>
                  </a:cubicBezTo>
                  <a:cubicBezTo>
                    <a:pt x="146661" y="443770"/>
                    <a:pt x="149518" y="444722"/>
                    <a:pt x="149518" y="437388"/>
                  </a:cubicBezTo>
                  <a:cubicBezTo>
                    <a:pt x="149518" y="430054"/>
                    <a:pt x="150661" y="428816"/>
                    <a:pt x="153042" y="426244"/>
                  </a:cubicBezTo>
                  <a:cubicBezTo>
                    <a:pt x="155423" y="423672"/>
                    <a:pt x="156852" y="422243"/>
                    <a:pt x="157043" y="418910"/>
                  </a:cubicBezTo>
                  <a:cubicBezTo>
                    <a:pt x="157329" y="415576"/>
                    <a:pt x="158948" y="414623"/>
                    <a:pt x="164853" y="416052"/>
                  </a:cubicBezTo>
                  <a:cubicBezTo>
                    <a:pt x="170759" y="417481"/>
                    <a:pt x="183141" y="417195"/>
                    <a:pt x="181713" y="411766"/>
                  </a:cubicBezTo>
                  <a:cubicBezTo>
                    <a:pt x="180284" y="406337"/>
                    <a:pt x="180570" y="397288"/>
                    <a:pt x="187618" y="398907"/>
                  </a:cubicBezTo>
                  <a:cubicBezTo>
                    <a:pt x="194762" y="400526"/>
                    <a:pt x="200001" y="402717"/>
                    <a:pt x="203334" y="407480"/>
                  </a:cubicBezTo>
                  <a:cubicBezTo>
                    <a:pt x="206668" y="412242"/>
                    <a:pt x="213526" y="410337"/>
                    <a:pt x="214764" y="404622"/>
                  </a:cubicBezTo>
                  <a:cubicBezTo>
                    <a:pt x="215907" y="398907"/>
                    <a:pt x="221432" y="395097"/>
                    <a:pt x="214574" y="389192"/>
                  </a:cubicBezTo>
                  <a:cubicBezTo>
                    <a:pt x="207716" y="383286"/>
                    <a:pt x="212478" y="374713"/>
                    <a:pt x="216479" y="370618"/>
                  </a:cubicBezTo>
                  <a:cubicBezTo>
                    <a:pt x="220479" y="366617"/>
                    <a:pt x="230480" y="365379"/>
                    <a:pt x="236672" y="367570"/>
                  </a:cubicBezTo>
                  <a:cubicBezTo>
                    <a:pt x="242863" y="369665"/>
                    <a:pt x="248578" y="361379"/>
                    <a:pt x="253340" y="371570"/>
                  </a:cubicBezTo>
                  <a:cubicBezTo>
                    <a:pt x="258103" y="381762"/>
                    <a:pt x="262865" y="395764"/>
                    <a:pt x="270676" y="386525"/>
                  </a:cubicBezTo>
                  <a:cubicBezTo>
                    <a:pt x="278487" y="377285"/>
                    <a:pt x="291821" y="374428"/>
                    <a:pt x="301823" y="381095"/>
                  </a:cubicBezTo>
                  <a:cubicBezTo>
                    <a:pt x="311824" y="387763"/>
                    <a:pt x="316777" y="392239"/>
                    <a:pt x="318015" y="393097"/>
                  </a:cubicBezTo>
                  <a:cubicBezTo>
                    <a:pt x="318682" y="398717"/>
                    <a:pt x="319349" y="405098"/>
                    <a:pt x="319158" y="410242"/>
                  </a:cubicBezTo>
                  <a:cubicBezTo>
                    <a:pt x="318682" y="420719"/>
                    <a:pt x="314205" y="433864"/>
                    <a:pt x="323730" y="434721"/>
                  </a:cubicBezTo>
                  <a:cubicBezTo>
                    <a:pt x="328493" y="435197"/>
                    <a:pt x="332684" y="434626"/>
                    <a:pt x="334875" y="436150"/>
                  </a:cubicBezTo>
                  <a:cubicBezTo>
                    <a:pt x="335541" y="436055"/>
                    <a:pt x="339351" y="435864"/>
                    <a:pt x="340018" y="441770"/>
                  </a:cubicBezTo>
                  <a:cubicBezTo>
                    <a:pt x="340780" y="447675"/>
                    <a:pt x="346400" y="464344"/>
                    <a:pt x="350496" y="456247"/>
                  </a:cubicBezTo>
                  <a:cubicBezTo>
                    <a:pt x="354496" y="448151"/>
                    <a:pt x="357163" y="444627"/>
                    <a:pt x="360973" y="447199"/>
                  </a:cubicBezTo>
                  <a:cubicBezTo>
                    <a:pt x="364783" y="449771"/>
                    <a:pt x="364783" y="454533"/>
                    <a:pt x="364783" y="460724"/>
                  </a:cubicBezTo>
                  <a:cubicBezTo>
                    <a:pt x="364783" y="466916"/>
                    <a:pt x="362878" y="477584"/>
                    <a:pt x="371451" y="478536"/>
                  </a:cubicBezTo>
                  <a:cubicBezTo>
                    <a:pt x="380023" y="479488"/>
                    <a:pt x="391453" y="486156"/>
                    <a:pt x="396596" y="481108"/>
                  </a:cubicBezTo>
                  <a:cubicBezTo>
                    <a:pt x="402312" y="475679"/>
                    <a:pt x="412122" y="461677"/>
                    <a:pt x="423267" y="465106"/>
                  </a:cubicBezTo>
                  <a:cubicBezTo>
                    <a:pt x="421457" y="457676"/>
                    <a:pt x="418695" y="442627"/>
                    <a:pt x="418409" y="436245"/>
                  </a:cubicBezTo>
                  <a:cubicBezTo>
                    <a:pt x="418123" y="429101"/>
                    <a:pt x="417171" y="429863"/>
                    <a:pt x="422409" y="420814"/>
                  </a:cubicBezTo>
                  <a:cubicBezTo>
                    <a:pt x="428029" y="411956"/>
                    <a:pt x="422981" y="406527"/>
                    <a:pt x="418028" y="401288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C721B0E5-64FB-4514-8A7D-78697E6C95DD}"/>
                </a:ext>
              </a:extLst>
            </p:cNvPr>
            <p:cNvSpPr/>
            <p:nvPr/>
          </p:nvSpPr>
          <p:spPr>
            <a:xfrm>
              <a:off x="4285501" y="4227385"/>
              <a:ext cx="25908" cy="25908"/>
            </a:xfrm>
            <a:custGeom>
              <a:avLst/>
              <a:gdLst>
                <a:gd name="connsiteX0" fmla="*/ 12954 w 25908"/>
                <a:gd name="connsiteY0" fmla="*/ 0 h 25908"/>
                <a:gd name="connsiteX1" fmla="*/ 25908 w 25908"/>
                <a:gd name="connsiteY1" fmla="*/ 12954 h 25908"/>
                <a:gd name="connsiteX2" fmla="*/ 12954 w 25908"/>
                <a:gd name="connsiteY2" fmla="*/ 25908 h 25908"/>
                <a:gd name="connsiteX3" fmla="*/ 0 w 25908"/>
                <a:gd name="connsiteY3" fmla="*/ 12954 h 25908"/>
                <a:gd name="connsiteX4" fmla="*/ 12954 w 25908"/>
                <a:gd name="connsiteY4" fmla="*/ 0 h 25908"/>
                <a:gd name="connsiteX5" fmla="*/ 12954 w 25908"/>
                <a:gd name="connsiteY5" fmla="*/ 0 h 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8" h="25908">
                  <a:moveTo>
                    <a:pt x="12954" y="0"/>
                  </a:moveTo>
                  <a:cubicBezTo>
                    <a:pt x="20098" y="0"/>
                    <a:pt x="25908" y="5810"/>
                    <a:pt x="25908" y="12954"/>
                  </a:cubicBezTo>
                  <a:cubicBezTo>
                    <a:pt x="25908" y="20098"/>
                    <a:pt x="20098" y="25908"/>
                    <a:pt x="12954" y="25908"/>
                  </a:cubicBezTo>
                  <a:cubicBezTo>
                    <a:pt x="5810" y="25908"/>
                    <a:pt x="0" y="20098"/>
                    <a:pt x="0" y="12954"/>
                  </a:cubicBezTo>
                  <a:cubicBezTo>
                    <a:pt x="0" y="5810"/>
                    <a:pt x="5810" y="0"/>
                    <a:pt x="12954" y="0"/>
                  </a:cubicBezTo>
                  <a:lnTo>
                    <a:pt x="12954" y="0"/>
                  </a:lnTo>
                  <a:close/>
                </a:path>
              </a:pathLst>
            </a:custGeom>
            <a:solidFill>
              <a:srgbClr val="EEEFEF"/>
            </a:solidFill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xmlns="" id="{5DFF53F8-7183-4411-9FC7-D60D5906B8B1}"/>
                </a:ext>
              </a:extLst>
            </p:cNvPr>
            <p:cNvSpPr/>
            <p:nvPr/>
          </p:nvSpPr>
          <p:spPr>
            <a:xfrm>
              <a:off x="3765394" y="3293453"/>
              <a:ext cx="581048" cy="654374"/>
            </a:xfrm>
            <a:custGeom>
              <a:avLst/>
              <a:gdLst>
                <a:gd name="connsiteX0" fmla="*/ 563923 w 581048"/>
                <a:gd name="connsiteY0" fmla="*/ 451110 h 654374"/>
                <a:gd name="connsiteX1" fmla="*/ 556779 w 581048"/>
                <a:gd name="connsiteY1" fmla="*/ 443490 h 654374"/>
                <a:gd name="connsiteX2" fmla="*/ 567256 w 581048"/>
                <a:gd name="connsiteY2" fmla="*/ 424250 h 654374"/>
                <a:gd name="connsiteX3" fmla="*/ 563732 w 581048"/>
                <a:gd name="connsiteY3" fmla="*/ 401485 h 654374"/>
                <a:gd name="connsiteX4" fmla="*/ 540205 w 581048"/>
                <a:gd name="connsiteY4" fmla="*/ 390531 h 654374"/>
                <a:gd name="connsiteX5" fmla="*/ 540682 w 581048"/>
                <a:gd name="connsiteY5" fmla="*/ 369576 h 654374"/>
                <a:gd name="connsiteX6" fmla="*/ 534490 w 581048"/>
                <a:gd name="connsiteY6" fmla="*/ 351764 h 654374"/>
                <a:gd name="connsiteX7" fmla="*/ 530014 w 581048"/>
                <a:gd name="connsiteY7" fmla="*/ 320618 h 654374"/>
                <a:gd name="connsiteX8" fmla="*/ 513345 w 581048"/>
                <a:gd name="connsiteY8" fmla="*/ 314426 h 654374"/>
                <a:gd name="connsiteX9" fmla="*/ 504106 w 581048"/>
                <a:gd name="connsiteY9" fmla="*/ 294710 h 654374"/>
                <a:gd name="connsiteX10" fmla="*/ 507630 w 581048"/>
                <a:gd name="connsiteY10" fmla="*/ 274993 h 654374"/>
                <a:gd name="connsiteX11" fmla="*/ 517631 w 581048"/>
                <a:gd name="connsiteY11" fmla="*/ 248894 h 654374"/>
                <a:gd name="connsiteX12" fmla="*/ 541825 w 581048"/>
                <a:gd name="connsiteY12" fmla="*/ 227558 h 654374"/>
                <a:gd name="connsiteX13" fmla="*/ 545349 w 581048"/>
                <a:gd name="connsiteY13" fmla="*/ 212794 h 654374"/>
                <a:gd name="connsiteX14" fmla="*/ 544587 w 581048"/>
                <a:gd name="connsiteY14" fmla="*/ 203746 h 654374"/>
                <a:gd name="connsiteX15" fmla="*/ 562208 w 581048"/>
                <a:gd name="connsiteY15" fmla="*/ 192601 h 654374"/>
                <a:gd name="connsiteX16" fmla="*/ 561256 w 581048"/>
                <a:gd name="connsiteY16" fmla="*/ 178600 h 654374"/>
                <a:gd name="connsiteX17" fmla="*/ 547921 w 581048"/>
                <a:gd name="connsiteY17" fmla="*/ 160312 h 654374"/>
                <a:gd name="connsiteX18" fmla="*/ 546683 w 581048"/>
                <a:gd name="connsiteY18" fmla="*/ 137738 h 654374"/>
                <a:gd name="connsiteX19" fmla="*/ 543158 w 581048"/>
                <a:gd name="connsiteY19" fmla="*/ 124879 h 654374"/>
                <a:gd name="connsiteX20" fmla="*/ 533157 w 581048"/>
                <a:gd name="connsiteY20" fmla="*/ 124212 h 654374"/>
                <a:gd name="connsiteX21" fmla="*/ 529823 w 581048"/>
                <a:gd name="connsiteY21" fmla="*/ 104972 h 654374"/>
                <a:gd name="connsiteX22" fmla="*/ 529823 w 581048"/>
                <a:gd name="connsiteY22" fmla="*/ 104019 h 654374"/>
                <a:gd name="connsiteX23" fmla="*/ 523822 w 581048"/>
                <a:gd name="connsiteY23" fmla="*/ 104876 h 654374"/>
                <a:gd name="connsiteX24" fmla="*/ 522775 w 581048"/>
                <a:gd name="connsiteY24" fmla="*/ 104972 h 654374"/>
                <a:gd name="connsiteX25" fmla="*/ 522775 w 581048"/>
                <a:gd name="connsiteY25" fmla="*/ 104972 h 654374"/>
                <a:gd name="connsiteX26" fmla="*/ 521251 w 581048"/>
                <a:gd name="connsiteY26" fmla="*/ 104972 h 654374"/>
                <a:gd name="connsiteX27" fmla="*/ 508868 w 581048"/>
                <a:gd name="connsiteY27" fmla="*/ 103257 h 654374"/>
                <a:gd name="connsiteX28" fmla="*/ 496771 w 581048"/>
                <a:gd name="connsiteY28" fmla="*/ 91256 h 654374"/>
                <a:gd name="connsiteX29" fmla="*/ 486675 w 581048"/>
                <a:gd name="connsiteY29" fmla="*/ 83445 h 654374"/>
                <a:gd name="connsiteX30" fmla="*/ 484579 w 581048"/>
                <a:gd name="connsiteY30" fmla="*/ 80207 h 654374"/>
                <a:gd name="connsiteX31" fmla="*/ 484579 w 581048"/>
                <a:gd name="connsiteY31" fmla="*/ 80207 h 654374"/>
                <a:gd name="connsiteX32" fmla="*/ 484579 w 581048"/>
                <a:gd name="connsiteY32" fmla="*/ 80207 h 654374"/>
                <a:gd name="connsiteX33" fmla="*/ 484484 w 581048"/>
                <a:gd name="connsiteY33" fmla="*/ 74777 h 654374"/>
                <a:gd name="connsiteX34" fmla="*/ 484484 w 581048"/>
                <a:gd name="connsiteY34" fmla="*/ 74777 h 654374"/>
                <a:gd name="connsiteX35" fmla="*/ 484484 w 581048"/>
                <a:gd name="connsiteY35" fmla="*/ 74777 h 654374"/>
                <a:gd name="connsiteX36" fmla="*/ 485056 w 581048"/>
                <a:gd name="connsiteY36" fmla="*/ 71348 h 654374"/>
                <a:gd name="connsiteX37" fmla="*/ 483627 w 581048"/>
                <a:gd name="connsiteY37" fmla="*/ 49346 h 654374"/>
                <a:gd name="connsiteX38" fmla="*/ 474769 w 581048"/>
                <a:gd name="connsiteY38" fmla="*/ 45440 h 654374"/>
                <a:gd name="connsiteX39" fmla="*/ 472769 w 581048"/>
                <a:gd name="connsiteY39" fmla="*/ 25819 h 654374"/>
                <a:gd name="connsiteX40" fmla="*/ 455719 w 581048"/>
                <a:gd name="connsiteY40" fmla="*/ 36963 h 654374"/>
                <a:gd name="connsiteX41" fmla="*/ 442479 w 581048"/>
                <a:gd name="connsiteY41" fmla="*/ 53441 h 654374"/>
                <a:gd name="connsiteX42" fmla="*/ 432859 w 581048"/>
                <a:gd name="connsiteY42" fmla="*/ 61633 h 654374"/>
                <a:gd name="connsiteX43" fmla="*/ 419619 w 581048"/>
                <a:gd name="connsiteY43" fmla="*/ 56013 h 654374"/>
                <a:gd name="connsiteX44" fmla="*/ 418286 w 581048"/>
                <a:gd name="connsiteY44" fmla="*/ 48393 h 654374"/>
                <a:gd name="connsiteX45" fmla="*/ 423334 w 581048"/>
                <a:gd name="connsiteY45" fmla="*/ 34963 h 654374"/>
                <a:gd name="connsiteX46" fmla="*/ 414380 w 581048"/>
                <a:gd name="connsiteY46" fmla="*/ 33248 h 654374"/>
                <a:gd name="connsiteX47" fmla="*/ 413904 w 581048"/>
                <a:gd name="connsiteY47" fmla="*/ 30200 h 654374"/>
                <a:gd name="connsiteX48" fmla="*/ 412094 w 581048"/>
                <a:gd name="connsiteY48" fmla="*/ 27438 h 654374"/>
                <a:gd name="connsiteX49" fmla="*/ 394473 w 581048"/>
                <a:gd name="connsiteY49" fmla="*/ 45059 h 654374"/>
                <a:gd name="connsiteX50" fmla="*/ 392282 w 581048"/>
                <a:gd name="connsiteY50" fmla="*/ 48012 h 654374"/>
                <a:gd name="connsiteX51" fmla="*/ 387044 w 581048"/>
                <a:gd name="connsiteY51" fmla="*/ 50012 h 654374"/>
                <a:gd name="connsiteX52" fmla="*/ 383995 w 581048"/>
                <a:gd name="connsiteY52" fmla="*/ 49155 h 654374"/>
                <a:gd name="connsiteX53" fmla="*/ 368089 w 581048"/>
                <a:gd name="connsiteY53" fmla="*/ 52679 h 654374"/>
                <a:gd name="connsiteX54" fmla="*/ 353135 w 581048"/>
                <a:gd name="connsiteY54" fmla="*/ 51536 h 654374"/>
                <a:gd name="connsiteX55" fmla="*/ 334561 w 581048"/>
                <a:gd name="connsiteY55" fmla="*/ 42297 h 654374"/>
                <a:gd name="connsiteX56" fmla="*/ 284650 w 581048"/>
                <a:gd name="connsiteY56" fmla="*/ 20390 h 654374"/>
                <a:gd name="connsiteX57" fmla="*/ 257122 w 581048"/>
                <a:gd name="connsiteY57" fmla="*/ 12293 h 654374"/>
                <a:gd name="connsiteX58" fmla="*/ 235120 w 581048"/>
                <a:gd name="connsiteY58" fmla="*/ 11341 h 654374"/>
                <a:gd name="connsiteX59" fmla="*/ 220832 w 581048"/>
                <a:gd name="connsiteY59" fmla="*/ 8483 h 654374"/>
                <a:gd name="connsiteX60" fmla="*/ 206545 w 581048"/>
                <a:gd name="connsiteY60" fmla="*/ 5626 h 654374"/>
                <a:gd name="connsiteX61" fmla="*/ 190828 w 581048"/>
                <a:gd name="connsiteY61" fmla="*/ 863 h 654374"/>
                <a:gd name="connsiteX62" fmla="*/ 167873 w 581048"/>
                <a:gd name="connsiteY62" fmla="*/ 3721 h 654374"/>
                <a:gd name="connsiteX63" fmla="*/ 163587 w 581048"/>
                <a:gd name="connsiteY63" fmla="*/ 29534 h 654374"/>
                <a:gd name="connsiteX64" fmla="*/ 173588 w 581048"/>
                <a:gd name="connsiteY64" fmla="*/ 49536 h 654374"/>
                <a:gd name="connsiteX65" fmla="*/ 153586 w 581048"/>
                <a:gd name="connsiteY65" fmla="*/ 60966 h 654374"/>
                <a:gd name="connsiteX66" fmla="*/ 135488 w 581048"/>
                <a:gd name="connsiteY66" fmla="*/ 57632 h 654374"/>
                <a:gd name="connsiteX67" fmla="*/ 110628 w 581048"/>
                <a:gd name="connsiteY67" fmla="*/ 49060 h 654374"/>
                <a:gd name="connsiteX68" fmla="*/ 87673 w 581048"/>
                <a:gd name="connsiteY68" fmla="*/ 53346 h 654374"/>
                <a:gd name="connsiteX69" fmla="*/ 61384 w 581048"/>
                <a:gd name="connsiteY69" fmla="*/ 58109 h 654374"/>
                <a:gd name="connsiteX70" fmla="*/ 45191 w 581048"/>
                <a:gd name="connsiteY70" fmla="*/ 78587 h 654374"/>
                <a:gd name="connsiteX71" fmla="*/ 41381 w 581048"/>
                <a:gd name="connsiteY71" fmla="*/ 104400 h 654374"/>
                <a:gd name="connsiteX72" fmla="*/ 39571 w 581048"/>
                <a:gd name="connsiteY72" fmla="*/ 110115 h 654374"/>
                <a:gd name="connsiteX73" fmla="*/ 39571 w 581048"/>
                <a:gd name="connsiteY73" fmla="*/ 110115 h 654374"/>
                <a:gd name="connsiteX74" fmla="*/ 37857 w 581048"/>
                <a:gd name="connsiteY74" fmla="*/ 112687 h 654374"/>
                <a:gd name="connsiteX75" fmla="*/ 37857 w 581048"/>
                <a:gd name="connsiteY75" fmla="*/ 112687 h 654374"/>
                <a:gd name="connsiteX76" fmla="*/ 37000 w 581048"/>
                <a:gd name="connsiteY76" fmla="*/ 113734 h 654374"/>
                <a:gd name="connsiteX77" fmla="*/ 37000 w 581048"/>
                <a:gd name="connsiteY77" fmla="*/ 113734 h 654374"/>
                <a:gd name="connsiteX78" fmla="*/ 34428 w 581048"/>
                <a:gd name="connsiteY78" fmla="*/ 116021 h 654374"/>
                <a:gd name="connsiteX79" fmla="*/ 34428 w 581048"/>
                <a:gd name="connsiteY79" fmla="*/ 116021 h 654374"/>
                <a:gd name="connsiteX80" fmla="*/ 31094 w 581048"/>
                <a:gd name="connsiteY80" fmla="*/ 118021 h 654374"/>
                <a:gd name="connsiteX81" fmla="*/ 30713 w 581048"/>
                <a:gd name="connsiteY81" fmla="*/ 118211 h 654374"/>
                <a:gd name="connsiteX82" fmla="*/ 30713 w 581048"/>
                <a:gd name="connsiteY82" fmla="*/ 118211 h 654374"/>
                <a:gd name="connsiteX83" fmla="*/ 30428 w 581048"/>
                <a:gd name="connsiteY83" fmla="*/ 118402 h 654374"/>
                <a:gd name="connsiteX84" fmla="*/ 28332 w 581048"/>
                <a:gd name="connsiteY84" fmla="*/ 120783 h 654374"/>
                <a:gd name="connsiteX85" fmla="*/ 30428 w 581048"/>
                <a:gd name="connsiteY85" fmla="*/ 122974 h 654374"/>
                <a:gd name="connsiteX86" fmla="*/ 33476 w 581048"/>
                <a:gd name="connsiteY86" fmla="*/ 130880 h 654374"/>
                <a:gd name="connsiteX87" fmla="*/ 32713 w 581048"/>
                <a:gd name="connsiteY87" fmla="*/ 149644 h 654374"/>
                <a:gd name="connsiteX88" fmla="*/ 34333 w 581048"/>
                <a:gd name="connsiteY88" fmla="*/ 161741 h 654374"/>
                <a:gd name="connsiteX89" fmla="*/ 39095 w 581048"/>
                <a:gd name="connsiteY89" fmla="*/ 181457 h 654374"/>
                <a:gd name="connsiteX90" fmla="*/ 35095 w 581048"/>
                <a:gd name="connsiteY90" fmla="*/ 196888 h 654374"/>
                <a:gd name="connsiteX91" fmla="*/ 40143 w 581048"/>
                <a:gd name="connsiteY91" fmla="*/ 225272 h 654374"/>
                <a:gd name="connsiteX92" fmla="*/ 41000 w 581048"/>
                <a:gd name="connsiteY92" fmla="*/ 227368 h 654374"/>
                <a:gd name="connsiteX93" fmla="*/ 44525 w 581048"/>
                <a:gd name="connsiteY93" fmla="*/ 237845 h 654374"/>
                <a:gd name="connsiteX94" fmla="*/ 45953 w 581048"/>
                <a:gd name="connsiteY94" fmla="*/ 251276 h 654374"/>
                <a:gd name="connsiteX95" fmla="*/ 37857 w 581048"/>
                <a:gd name="connsiteY95" fmla="*/ 270326 h 654374"/>
                <a:gd name="connsiteX96" fmla="*/ 37667 w 581048"/>
                <a:gd name="connsiteY96" fmla="*/ 279565 h 654374"/>
                <a:gd name="connsiteX97" fmla="*/ 52811 w 581048"/>
                <a:gd name="connsiteY97" fmla="*/ 310997 h 654374"/>
                <a:gd name="connsiteX98" fmla="*/ 16235 w 581048"/>
                <a:gd name="connsiteY98" fmla="*/ 352336 h 654374"/>
                <a:gd name="connsiteX99" fmla="*/ 2900 w 581048"/>
                <a:gd name="connsiteY99" fmla="*/ 373958 h 654374"/>
                <a:gd name="connsiteX100" fmla="*/ 22903 w 581048"/>
                <a:gd name="connsiteY100" fmla="*/ 372529 h 654374"/>
                <a:gd name="connsiteX101" fmla="*/ 39571 w 581048"/>
                <a:gd name="connsiteY101" fmla="*/ 371291 h 654374"/>
                <a:gd name="connsiteX102" fmla="*/ 64241 w 581048"/>
                <a:gd name="connsiteY102" fmla="*/ 376053 h 654374"/>
                <a:gd name="connsiteX103" fmla="*/ 67099 w 581048"/>
                <a:gd name="connsiteY103" fmla="*/ 397484 h 654374"/>
                <a:gd name="connsiteX104" fmla="*/ 66622 w 581048"/>
                <a:gd name="connsiteY104" fmla="*/ 412724 h 654374"/>
                <a:gd name="connsiteX105" fmla="*/ 52621 w 581048"/>
                <a:gd name="connsiteY105" fmla="*/ 427679 h 654374"/>
                <a:gd name="connsiteX106" fmla="*/ 50906 w 581048"/>
                <a:gd name="connsiteY106" fmla="*/ 454253 h 654374"/>
                <a:gd name="connsiteX107" fmla="*/ 56145 w 581048"/>
                <a:gd name="connsiteY107" fmla="*/ 472065 h 654374"/>
                <a:gd name="connsiteX108" fmla="*/ 73004 w 581048"/>
                <a:gd name="connsiteY108" fmla="*/ 491306 h 654374"/>
                <a:gd name="connsiteX109" fmla="*/ 71956 w 581048"/>
                <a:gd name="connsiteY109" fmla="*/ 496354 h 654374"/>
                <a:gd name="connsiteX110" fmla="*/ 75004 w 581048"/>
                <a:gd name="connsiteY110" fmla="*/ 497497 h 654374"/>
                <a:gd name="connsiteX111" fmla="*/ 88149 w 581048"/>
                <a:gd name="connsiteY111" fmla="*/ 501116 h 654374"/>
                <a:gd name="connsiteX112" fmla="*/ 102437 w 581048"/>
                <a:gd name="connsiteY112" fmla="*/ 506546 h 654374"/>
                <a:gd name="connsiteX113" fmla="*/ 122153 w 581048"/>
                <a:gd name="connsiteY113" fmla="*/ 477590 h 654374"/>
                <a:gd name="connsiteX114" fmla="*/ 135964 w 581048"/>
                <a:gd name="connsiteY114" fmla="*/ 483305 h 654374"/>
                <a:gd name="connsiteX115" fmla="*/ 145966 w 581048"/>
                <a:gd name="connsiteY115" fmla="*/ 494449 h 654374"/>
                <a:gd name="connsiteX116" fmla="*/ 165968 w 581048"/>
                <a:gd name="connsiteY116" fmla="*/ 489496 h 654374"/>
                <a:gd name="connsiteX117" fmla="*/ 192734 w 581048"/>
                <a:gd name="connsiteY117" fmla="*/ 460730 h 654374"/>
                <a:gd name="connsiteX118" fmla="*/ 212355 w 581048"/>
                <a:gd name="connsiteY118" fmla="*/ 466636 h 654374"/>
                <a:gd name="connsiteX119" fmla="*/ 230071 w 581048"/>
                <a:gd name="connsiteY119" fmla="*/ 459111 h 654374"/>
                <a:gd name="connsiteX120" fmla="*/ 239596 w 581048"/>
                <a:gd name="connsiteY120" fmla="*/ 452539 h 654374"/>
                <a:gd name="connsiteX121" fmla="*/ 261504 w 581048"/>
                <a:gd name="connsiteY121" fmla="*/ 461016 h 654374"/>
                <a:gd name="connsiteX122" fmla="*/ 267410 w 581048"/>
                <a:gd name="connsiteY122" fmla="*/ 472446 h 654374"/>
                <a:gd name="connsiteX123" fmla="*/ 262837 w 581048"/>
                <a:gd name="connsiteY123" fmla="*/ 483400 h 654374"/>
                <a:gd name="connsiteX124" fmla="*/ 261695 w 581048"/>
                <a:gd name="connsiteY124" fmla="*/ 504545 h 654374"/>
                <a:gd name="connsiteX125" fmla="*/ 279506 w 581048"/>
                <a:gd name="connsiteY125" fmla="*/ 512165 h 654374"/>
                <a:gd name="connsiteX126" fmla="*/ 277411 w 581048"/>
                <a:gd name="connsiteY126" fmla="*/ 525500 h 654374"/>
                <a:gd name="connsiteX127" fmla="*/ 274077 w 581048"/>
                <a:gd name="connsiteY127" fmla="*/ 538359 h 654374"/>
                <a:gd name="connsiteX128" fmla="*/ 266743 w 581048"/>
                <a:gd name="connsiteY128" fmla="*/ 568553 h 654374"/>
                <a:gd name="connsiteX129" fmla="*/ 248455 w 581048"/>
                <a:gd name="connsiteY129" fmla="*/ 585032 h 654374"/>
                <a:gd name="connsiteX130" fmla="*/ 240835 w 581048"/>
                <a:gd name="connsiteY130" fmla="*/ 598557 h 654374"/>
                <a:gd name="connsiteX131" fmla="*/ 237596 w 581048"/>
                <a:gd name="connsiteY131" fmla="*/ 621036 h 654374"/>
                <a:gd name="connsiteX132" fmla="*/ 251408 w 581048"/>
                <a:gd name="connsiteY132" fmla="*/ 620750 h 654374"/>
                <a:gd name="connsiteX133" fmla="*/ 271601 w 581048"/>
                <a:gd name="connsiteY133" fmla="*/ 600557 h 654374"/>
                <a:gd name="connsiteX134" fmla="*/ 291603 w 581048"/>
                <a:gd name="connsiteY134" fmla="*/ 608368 h 654374"/>
                <a:gd name="connsiteX135" fmla="*/ 293698 w 581048"/>
                <a:gd name="connsiteY135" fmla="*/ 644468 h 654374"/>
                <a:gd name="connsiteX136" fmla="*/ 315130 w 581048"/>
                <a:gd name="connsiteY136" fmla="*/ 648468 h 654374"/>
                <a:gd name="connsiteX137" fmla="*/ 343610 w 581048"/>
                <a:gd name="connsiteY137" fmla="*/ 643706 h 654374"/>
                <a:gd name="connsiteX138" fmla="*/ 351896 w 581048"/>
                <a:gd name="connsiteY138" fmla="*/ 646468 h 654374"/>
                <a:gd name="connsiteX139" fmla="*/ 355325 w 581048"/>
                <a:gd name="connsiteY139" fmla="*/ 640658 h 654374"/>
                <a:gd name="connsiteX140" fmla="*/ 362755 w 581048"/>
                <a:gd name="connsiteY140" fmla="*/ 636371 h 654374"/>
                <a:gd name="connsiteX141" fmla="*/ 370375 w 581048"/>
                <a:gd name="connsiteY141" fmla="*/ 607320 h 654374"/>
                <a:gd name="connsiteX142" fmla="*/ 381424 w 581048"/>
                <a:gd name="connsiteY142" fmla="*/ 592652 h 654374"/>
                <a:gd name="connsiteX143" fmla="*/ 415714 w 581048"/>
                <a:gd name="connsiteY143" fmla="*/ 586841 h 654374"/>
                <a:gd name="connsiteX144" fmla="*/ 430096 w 581048"/>
                <a:gd name="connsiteY144" fmla="*/ 604843 h 654374"/>
                <a:gd name="connsiteX145" fmla="*/ 442193 w 581048"/>
                <a:gd name="connsiteY145" fmla="*/ 617417 h 654374"/>
                <a:gd name="connsiteX146" fmla="*/ 458005 w 581048"/>
                <a:gd name="connsiteY146" fmla="*/ 613035 h 654374"/>
                <a:gd name="connsiteX147" fmla="*/ 460100 w 581048"/>
                <a:gd name="connsiteY147" fmla="*/ 588270 h 654374"/>
                <a:gd name="connsiteX148" fmla="*/ 449051 w 581048"/>
                <a:gd name="connsiteY148" fmla="*/ 570554 h 654374"/>
                <a:gd name="connsiteX149" fmla="*/ 450861 w 581048"/>
                <a:gd name="connsiteY149" fmla="*/ 560267 h 654374"/>
                <a:gd name="connsiteX150" fmla="*/ 474293 w 581048"/>
                <a:gd name="connsiteY150" fmla="*/ 546455 h 654374"/>
                <a:gd name="connsiteX151" fmla="*/ 495438 w 581048"/>
                <a:gd name="connsiteY151" fmla="*/ 547027 h 654374"/>
                <a:gd name="connsiteX152" fmla="*/ 527061 w 581048"/>
                <a:gd name="connsiteY152" fmla="*/ 556076 h 654374"/>
                <a:gd name="connsiteX153" fmla="*/ 561065 w 581048"/>
                <a:gd name="connsiteY153" fmla="*/ 545312 h 654374"/>
                <a:gd name="connsiteX154" fmla="*/ 566018 w 581048"/>
                <a:gd name="connsiteY154" fmla="*/ 543026 h 654374"/>
                <a:gd name="connsiteX155" fmla="*/ 565352 w 581048"/>
                <a:gd name="connsiteY155" fmla="*/ 535502 h 654374"/>
                <a:gd name="connsiteX156" fmla="*/ 560208 w 581048"/>
                <a:gd name="connsiteY156" fmla="*/ 514166 h 654374"/>
                <a:gd name="connsiteX157" fmla="*/ 558303 w 581048"/>
                <a:gd name="connsiteY157" fmla="*/ 498449 h 654374"/>
                <a:gd name="connsiteX158" fmla="*/ 564494 w 581048"/>
                <a:gd name="connsiteY158" fmla="*/ 479685 h 654374"/>
                <a:gd name="connsiteX159" fmla="*/ 577353 w 581048"/>
                <a:gd name="connsiteY159" fmla="*/ 455968 h 654374"/>
                <a:gd name="connsiteX160" fmla="*/ 563923 w 581048"/>
                <a:gd name="connsiteY160" fmla="*/ 451110 h 654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581048" h="654374">
                  <a:moveTo>
                    <a:pt x="563923" y="451110"/>
                  </a:moveTo>
                  <a:cubicBezTo>
                    <a:pt x="552493" y="453491"/>
                    <a:pt x="553921" y="448062"/>
                    <a:pt x="556779" y="443490"/>
                  </a:cubicBezTo>
                  <a:cubicBezTo>
                    <a:pt x="559637" y="439013"/>
                    <a:pt x="562208" y="433013"/>
                    <a:pt x="567256" y="424250"/>
                  </a:cubicBezTo>
                  <a:cubicBezTo>
                    <a:pt x="572210" y="415487"/>
                    <a:pt x="570781" y="402151"/>
                    <a:pt x="563732" y="401485"/>
                  </a:cubicBezTo>
                  <a:cubicBezTo>
                    <a:pt x="556588" y="400818"/>
                    <a:pt x="548969" y="398627"/>
                    <a:pt x="540205" y="390531"/>
                  </a:cubicBezTo>
                  <a:cubicBezTo>
                    <a:pt x="531443" y="382435"/>
                    <a:pt x="535919" y="378910"/>
                    <a:pt x="540682" y="369576"/>
                  </a:cubicBezTo>
                  <a:cubicBezTo>
                    <a:pt x="545444" y="360337"/>
                    <a:pt x="541158" y="357193"/>
                    <a:pt x="534490" y="351764"/>
                  </a:cubicBezTo>
                  <a:cubicBezTo>
                    <a:pt x="527823" y="346335"/>
                    <a:pt x="525918" y="334429"/>
                    <a:pt x="530014" y="320618"/>
                  </a:cubicBezTo>
                  <a:cubicBezTo>
                    <a:pt x="534014" y="306806"/>
                    <a:pt x="518393" y="311378"/>
                    <a:pt x="513345" y="314426"/>
                  </a:cubicBezTo>
                  <a:cubicBezTo>
                    <a:pt x="508392" y="317474"/>
                    <a:pt x="504772" y="311855"/>
                    <a:pt x="504106" y="294710"/>
                  </a:cubicBezTo>
                  <a:cubicBezTo>
                    <a:pt x="503344" y="277565"/>
                    <a:pt x="504868" y="276898"/>
                    <a:pt x="507630" y="274993"/>
                  </a:cubicBezTo>
                  <a:cubicBezTo>
                    <a:pt x="510487" y="273088"/>
                    <a:pt x="514297" y="270040"/>
                    <a:pt x="517631" y="248894"/>
                  </a:cubicBezTo>
                  <a:cubicBezTo>
                    <a:pt x="520965" y="227749"/>
                    <a:pt x="534776" y="231273"/>
                    <a:pt x="541825" y="227558"/>
                  </a:cubicBezTo>
                  <a:cubicBezTo>
                    <a:pt x="548969" y="223748"/>
                    <a:pt x="552302" y="215176"/>
                    <a:pt x="545349" y="212794"/>
                  </a:cubicBezTo>
                  <a:cubicBezTo>
                    <a:pt x="538491" y="210413"/>
                    <a:pt x="540110" y="202603"/>
                    <a:pt x="544587" y="203746"/>
                  </a:cubicBezTo>
                  <a:cubicBezTo>
                    <a:pt x="549064" y="204889"/>
                    <a:pt x="554112" y="201555"/>
                    <a:pt x="562208" y="192601"/>
                  </a:cubicBezTo>
                  <a:cubicBezTo>
                    <a:pt x="570304" y="183553"/>
                    <a:pt x="563351" y="182600"/>
                    <a:pt x="561256" y="178600"/>
                  </a:cubicBezTo>
                  <a:cubicBezTo>
                    <a:pt x="559160" y="174599"/>
                    <a:pt x="552493" y="166503"/>
                    <a:pt x="547921" y="160312"/>
                  </a:cubicBezTo>
                  <a:cubicBezTo>
                    <a:pt x="543444" y="154121"/>
                    <a:pt x="544587" y="146501"/>
                    <a:pt x="546683" y="137738"/>
                  </a:cubicBezTo>
                  <a:cubicBezTo>
                    <a:pt x="548873" y="128975"/>
                    <a:pt x="545730" y="128498"/>
                    <a:pt x="543158" y="124879"/>
                  </a:cubicBezTo>
                  <a:cubicBezTo>
                    <a:pt x="540587" y="121355"/>
                    <a:pt x="533157" y="124212"/>
                    <a:pt x="533157" y="124212"/>
                  </a:cubicBezTo>
                  <a:cubicBezTo>
                    <a:pt x="533157" y="124212"/>
                    <a:pt x="530204" y="115259"/>
                    <a:pt x="529823" y="104972"/>
                  </a:cubicBezTo>
                  <a:cubicBezTo>
                    <a:pt x="529823" y="104019"/>
                    <a:pt x="529823" y="104019"/>
                    <a:pt x="529823" y="104019"/>
                  </a:cubicBezTo>
                  <a:cubicBezTo>
                    <a:pt x="529537" y="103924"/>
                    <a:pt x="525156" y="104781"/>
                    <a:pt x="523822" y="104876"/>
                  </a:cubicBezTo>
                  <a:cubicBezTo>
                    <a:pt x="523537" y="104876"/>
                    <a:pt x="523156" y="104972"/>
                    <a:pt x="522775" y="104972"/>
                  </a:cubicBezTo>
                  <a:cubicBezTo>
                    <a:pt x="522775" y="104972"/>
                    <a:pt x="522775" y="104972"/>
                    <a:pt x="522775" y="104972"/>
                  </a:cubicBezTo>
                  <a:cubicBezTo>
                    <a:pt x="522298" y="104972"/>
                    <a:pt x="521822" y="104972"/>
                    <a:pt x="521251" y="104972"/>
                  </a:cubicBezTo>
                  <a:cubicBezTo>
                    <a:pt x="516964" y="104876"/>
                    <a:pt x="512012" y="103829"/>
                    <a:pt x="508868" y="103257"/>
                  </a:cubicBezTo>
                  <a:cubicBezTo>
                    <a:pt x="502487" y="102209"/>
                    <a:pt x="497343" y="97256"/>
                    <a:pt x="496771" y="91256"/>
                  </a:cubicBezTo>
                  <a:cubicBezTo>
                    <a:pt x="496200" y="85255"/>
                    <a:pt x="489818" y="84493"/>
                    <a:pt x="486675" y="83445"/>
                  </a:cubicBezTo>
                  <a:cubicBezTo>
                    <a:pt x="485532" y="83064"/>
                    <a:pt x="484865" y="81826"/>
                    <a:pt x="484579" y="80207"/>
                  </a:cubicBezTo>
                  <a:lnTo>
                    <a:pt x="484579" y="80207"/>
                  </a:lnTo>
                  <a:lnTo>
                    <a:pt x="484579" y="80207"/>
                  </a:lnTo>
                  <a:cubicBezTo>
                    <a:pt x="484294" y="78587"/>
                    <a:pt x="484294" y="76587"/>
                    <a:pt x="484484" y="74777"/>
                  </a:cubicBezTo>
                  <a:lnTo>
                    <a:pt x="484484" y="74777"/>
                  </a:lnTo>
                  <a:lnTo>
                    <a:pt x="484484" y="74777"/>
                  </a:lnTo>
                  <a:cubicBezTo>
                    <a:pt x="484579" y="73539"/>
                    <a:pt x="484865" y="72301"/>
                    <a:pt x="485056" y="71348"/>
                  </a:cubicBezTo>
                  <a:cubicBezTo>
                    <a:pt x="486580" y="65633"/>
                    <a:pt x="484484" y="50393"/>
                    <a:pt x="483627" y="49346"/>
                  </a:cubicBezTo>
                  <a:cubicBezTo>
                    <a:pt x="482008" y="47059"/>
                    <a:pt x="476483" y="47441"/>
                    <a:pt x="474769" y="45440"/>
                  </a:cubicBezTo>
                  <a:cubicBezTo>
                    <a:pt x="472864" y="43250"/>
                    <a:pt x="473150" y="29724"/>
                    <a:pt x="472769" y="25819"/>
                  </a:cubicBezTo>
                  <a:cubicBezTo>
                    <a:pt x="472197" y="19818"/>
                    <a:pt x="462291" y="29915"/>
                    <a:pt x="455719" y="36963"/>
                  </a:cubicBezTo>
                  <a:cubicBezTo>
                    <a:pt x="454100" y="38677"/>
                    <a:pt x="447432" y="45631"/>
                    <a:pt x="442479" y="53441"/>
                  </a:cubicBezTo>
                  <a:cubicBezTo>
                    <a:pt x="439240" y="58585"/>
                    <a:pt x="435812" y="60966"/>
                    <a:pt x="432859" y="61633"/>
                  </a:cubicBezTo>
                  <a:cubicBezTo>
                    <a:pt x="427525" y="63633"/>
                    <a:pt x="421429" y="59442"/>
                    <a:pt x="419619" y="56013"/>
                  </a:cubicBezTo>
                  <a:cubicBezTo>
                    <a:pt x="418286" y="53346"/>
                    <a:pt x="415809" y="56870"/>
                    <a:pt x="418286" y="48393"/>
                  </a:cubicBezTo>
                  <a:cubicBezTo>
                    <a:pt x="419143" y="45440"/>
                    <a:pt x="422762" y="37820"/>
                    <a:pt x="423334" y="34963"/>
                  </a:cubicBezTo>
                  <a:cubicBezTo>
                    <a:pt x="424667" y="28391"/>
                    <a:pt x="417619" y="31439"/>
                    <a:pt x="414380" y="33248"/>
                  </a:cubicBezTo>
                  <a:cubicBezTo>
                    <a:pt x="410094" y="35630"/>
                    <a:pt x="414190" y="31058"/>
                    <a:pt x="413904" y="30200"/>
                  </a:cubicBezTo>
                  <a:cubicBezTo>
                    <a:pt x="413333" y="28009"/>
                    <a:pt x="412666" y="27152"/>
                    <a:pt x="412094" y="27438"/>
                  </a:cubicBezTo>
                  <a:cubicBezTo>
                    <a:pt x="406570" y="29819"/>
                    <a:pt x="397426" y="39821"/>
                    <a:pt x="394473" y="45059"/>
                  </a:cubicBezTo>
                  <a:cubicBezTo>
                    <a:pt x="393711" y="46298"/>
                    <a:pt x="393044" y="47250"/>
                    <a:pt x="392282" y="48012"/>
                  </a:cubicBezTo>
                  <a:cubicBezTo>
                    <a:pt x="390663" y="49726"/>
                    <a:pt x="389044" y="50298"/>
                    <a:pt x="387044" y="50012"/>
                  </a:cubicBezTo>
                  <a:cubicBezTo>
                    <a:pt x="386091" y="49822"/>
                    <a:pt x="385138" y="49536"/>
                    <a:pt x="383995" y="49155"/>
                  </a:cubicBezTo>
                  <a:cubicBezTo>
                    <a:pt x="379519" y="47536"/>
                    <a:pt x="373804" y="49155"/>
                    <a:pt x="368089" y="52679"/>
                  </a:cubicBezTo>
                  <a:cubicBezTo>
                    <a:pt x="362374" y="56204"/>
                    <a:pt x="355516" y="55251"/>
                    <a:pt x="353135" y="51536"/>
                  </a:cubicBezTo>
                  <a:cubicBezTo>
                    <a:pt x="350753" y="47726"/>
                    <a:pt x="340085" y="44393"/>
                    <a:pt x="334561" y="42297"/>
                  </a:cubicBezTo>
                  <a:cubicBezTo>
                    <a:pt x="329131" y="40201"/>
                    <a:pt x="291603" y="23247"/>
                    <a:pt x="284650" y="20390"/>
                  </a:cubicBezTo>
                  <a:cubicBezTo>
                    <a:pt x="277696" y="17532"/>
                    <a:pt x="260933" y="13532"/>
                    <a:pt x="257122" y="12293"/>
                  </a:cubicBezTo>
                  <a:cubicBezTo>
                    <a:pt x="253312" y="11055"/>
                    <a:pt x="238072" y="14198"/>
                    <a:pt x="235120" y="11341"/>
                  </a:cubicBezTo>
                  <a:cubicBezTo>
                    <a:pt x="232262" y="8483"/>
                    <a:pt x="226071" y="7531"/>
                    <a:pt x="220832" y="8483"/>
                  </a:cubicBezTo>
                  <a:cubicBezTo>
                    <a:pt x="215594" y="9436"/>
                    <a:pt x="210831" y="9912"/>
                    <a:pt x="206545" y="5626"/>
                  </a:cubicBezTo>
                  <a:cubicBezTo>
                    <a:pt x="202259" y="1340"/>
                    <a:pt x="197020" y="-1518"/>
                    <a:pt x="190828" y="863"/>
                  </a:cubicBezTo>
                  <a:cubicBezTo>
                    <a:pt x="184637" y="3244"/>
                    <a:pt x="176065" y="2292"/>
                    <a:pt x="167873" y="3721"/>
                  </a:cubicBezTo>
                  <a:cubicBezTo>
                    <a:pt x="159777" y="5150"/>
                    <a:pt x="158348" y="26676"/>
                    <a:pt x="163587" y="29534"/>
                  </a:cubicBezTo>
                  <a:cubicBezTo>
                    <a:pt x="168826" y="32391"/>
                    <a:pt x="175017" y="39535"/>
                    <a:pt x="173588" y="49536"/>
                  </a:cubicBezTo>
                  <a:cubicBezTo>
                    <a:pt x="172160" y="59537"/>
                    <a:pt x="159301" y="54299"/>
                    <a:pt x="153586" y="60966"/>
                  </a:cubicBezTo>
                  <a:cubicBezTo>
                    <a:pt x="147871" y="67634"/>
                    <a:pt x="141203" y="65729"/>
                    <a:pt x="135488" y="57632"/>
                  </a:cubicBezTo>
                  <a:cubicBezTo>
                    <a:pt x="129773" y="49536"/>
                    <a:pt x="118343" y="51441"/>
                    <a:pt x="110628" y="49060"/>
                  </a:cubicBezTo>
                  <a:cubicBezTo>
                    <a:pt x="103008" y="46679"/>
                    <a:pt x="94912" y="46202"/>
                    <a:pt x="87673" y="53346"/>
                  </a:cubicBezTo>
                  <a:cubicBezTo>
                    <a:pt x="80529" y="60490"/>
                    <a:pt x="72909" y="57632"/>
                    <a:pt x="61384" y="58109"/>
                  </a:cubicBezTo>
                  <a:cubicBezTo>
                    <a:pt x="49954" y="58585"/>
                    <a:pt x="46144" y="72872"/>
                    <a:pt x="45191" y="78587"/>
                  </a:cubicBezTo>
                  <a:cubicBezTo>
                    <a:pt x="44239" y="84302"/>
                    <a:pt x="42334" y="93256"/>
                    <a:pt x="41381" y="104400"/>
                  </a:cubicBezTo>
                  <a:cubicBezTo>
                    <a:pt x="41191" y="106591"/>
                    <a:pt x="40524" y="108496"/>
                    <a:pt x="39571" y="110115"/>
                  </a:cubicBezTo>
                  <a:cubicBezTo>
                    <a:pt x="39571" y="110115"/>
                    <a:pt x="39571" y="110115"/>
                    <a:pt x="39571" y="110115"/>
                  </a:cubicBezTo>
                  <a:cubicBezTo>
                    <a:pt x="39095" y="111068"/>
                    <a:pt x="38524" y="111925"/>
                    <a:pt x="37857" y="112687"/>
                  </a:cubicBezTo>
                  <a:cubicBezTo>
                    <a:pt x="37857" y="112687"/>
                    <a:pt x="37857" y="112687"/>
                    <a:pt x="37857" y="112687"/>
                  </a:cubicBezTo>
                  <a:cubicBezTo>
                    <a:pt x="37571" y="113068"/>
                    <a:pt x="37286" y="113354"/>
                    <a:pt x="37000" y="113734"/>
                  </a:cubicBezTo>
                  <a:lnTo>
                    <a:pt x="37000" y="113734"/>
                  </a:lnTo>
                  <a:cubicBezTo>
                    <a:pt x="36143" y="114592"/>
                    <a:pt x="35285" y="115354"/>
                    <a:pt x="34428" y="116021"/>
                  </a:cubicBezTo>
                  <a:cubicBezTo>
                    <a:pt x="34428" y="116021"/>
                    <a:pt x="34428" y="116021"/>
                    <a:pt x="34428" y="116021"/>
                  </a:cubicBezTo>
                  <a:cubicBezTo>
                    <a:pt x="33285" y="116783"/>
                    <a:pt x="32237" y="117449"/>
                    <a:pt x="31094" y="118021"/>
                  </a:cubicBezTo>
                  <a:cubicBezTo>
                    <a:pt x="30999" y="118116"/>
                    <a:pt x="30904" y="118116"/>
                    <a:pt x="30713" y="118211"/>
                  </a:cubicBezTo>
                  <a:lnTo>
                    <a:pt x="30713" y="118211"/>
                  </a:lnTo>
                  <a:cubicBezTo>
                    <a:pt x="30618" y="118211"/>
                    <a:pt x="30523" y="118307"/>
                    <a:pt x="30428" y="118402"/>
                  </a:cubicBezTo>
                  <a:cubicBezTo>
                    <a:pt x="27951" y="119450"/>
                    <a:pt x="28142" y="119640"/>
                    <a:pt x="28332" y="120783"/>
                  </a:cubicBezTo>
                  <a:cubicBezTo>
                    <a:pt x="28618" y="121926"/>
                    <a:pt x="28999" y="121640"/>
                    <a:pt x="30428" y="122974"/>
                  </a:cubicBezTo>
                  <a:cubicBezTo>
                    <a:pt x="32428" y="124784"/>
                    <a:pt x="33476" y="127355"/>
                    <a:pt x="33476" y="130880"/>
                  </a:cubicBezTo>
                  <a:cubicBezTo>
                    <a:pt x="33476" y="138214"/>
                    <a:pt x="34619" y="145643"/>
                    <a:pt x="32713" y="149644"/>
                  </a:cubicBezTo>
                  <a:cubicBezTo>
                    <a:pt x="30809" y="153644"/>
                    <a:pt x="29380" y="156502"/>
                    <a:pt x="34333" y="161741"/>
                  </a:cubicBezTo>
                  <a:cubicBezTo>
                    <a:pt x="39286" y="166979"/>
                    <a:pt x="44334" y="172409"/>
                    <a:pt x="39095" y="181457"/>
                  </a:cubicBezTo>
                  <a:cubicBezTo>
                    <a:pt x="33856" y="190506"/>
                    <a:pt x="34809" y="189744"/>
                    <a:pt x="35095" y="196888"/>
                  </a:cubicBezTo>
                  <a:cubicBezTo>
                    <a:pt x="35285" y="202412"/>
                    <a:pt x="38143" y="216509"/>
                    <a:pt x="40143" y="225272"/>
                  </a:cubicBezTo>
                  <a:lnTo>
                    <a:pt x="41000" y="227368"/>
                  </a:lnTo>
                  <a:cubicBezTo>
                    <a:pt x="41000" y="227368"/>
                    <a:pt x="42429" y="230511"/>
                    <a:pt x="44525" y="237845"/>
                  </a:cubicBezTo>
                  <a:cubicBezTo>
                    <a:pt x="46620" y="245180"/>
                    <a:pt x="47192" y="246989"/>
                    <a:pt x="45953" y="251276"/>
                  </a:cubicBezTo>
                  <a:cubicBezTo>
                    <a:pt x="43858" y="258515"/>
                    <a:pt x="39286" y="267468"/>
                    <a:pt x="37857" y="270326"/>
                  </a:cubicBezTo>
                  <a:cubicBezTo>
                    <a:pt x="35666" y="274993"/>
                    <a:pt x="34142" y="276326"/>
                    <a:pt x="37667" y="279565"/>
                  </a:cubicBezTo>
                  <a:cubicBezTo>
                    <a:pt x="43381" y="284804"/>
                    <a:pt x="61098" y="293185"/>
                    <a:pt x="52811" y="310997"/>
                  </a:cubicBezTo>
                  <a:cubicBezTo>
                    <a:pt x="44525" y="328809"/>
                    <a:pt x="21950" y="349288"/>
                    <a:pt x="16235" y="352336"/>
                  </a:cubicBezTo>
                  <a:cubicBezTo>
                    <a:pt x="10520" y="355384"/>
                    <a:pt x="-6815" y="374624"/>
                    <a:pt x="2900" y="373958"/>
                  </a:cubicBezTo>
                  <a:cubicBezTo>
                    <a:pt x="12616" y="373291"/>
                    <a:pt x="14806" y="368243"/>
                    <a:pt x="22903" y="372529"/>
                  </a:cubicBezTo>
                  <a:cubicBezTo>
                    <a:pt x="30999" y="376815"/>
                    <a:pt x="32904" y="375577"/>
                    <a:pt x="39571" y="371291"/>
                  </a:cubicBezTo>
                  <a:cubicBezTo>
                    <a:pt x="46239" y="367004"/>
                    <a:pt x="55002" y="365385"/>
                    <a:pt x="64241" y="376053"/>
                  </a:cubicBezTo>
                  <a:cubicBezTo>
                    <a:pt x="73480" y="386721"/>
                    <a:pt x="71385" y="390817"/>
                    <a:pt x="67099" y="397484"/>
                  </a:cubicBezTo>
                  <a:cubicBezTo>
                    <a:pt x="62812" y="404152"/>
                    <a:pt x="66432" y="410534"/>
                    <a:pt x="66622" y="412724"/>
                  </a:cubicBezTo>
                  <a:cubicBezTo>
                    <a:pt x="66908" y="414820"/>
                    <a:pt x="47096" y="419106"/>
                    <a:pt x="52621" y="427679"/>
                  </a:cubicBezTo>
                  <a:cubicBezTo>
                    <a:pt x="58050" y="436251"/>
                    <a:pt x="56621" y="449776"/>
                    <a:pt x="50906" y="454253"/>
                  </a:cubicBezTo>
                  <a:cubicBezTo>
                    <a:pt x="45191" y="458730"/>
                    <a:pt x="47572" y="470160"/>
                    <a:pt x="56145" y="472065"/>
                  </a:cubicBezTo>
                  <a:cubicBezTo>
                    <a:pt x="63384" y="473684"/>
                    <a:pt x="73290" y="481304"/>
                    <a:pt x="73004" y="491306"/>
                  </a:cubicBezTo>
                  <a:cubicBezTo>
                    <a:pt x="73004" y="493020"/>
                    <a:pt x="72623" y="494830"/>
                    <a:pt x="71956" y="496354"/>
                  </a:cubicBezTo>
                  <a:cubicBezTo>
                    <a:pt x="71576" y="497687"/>
                    <a:pt x="72909" y="497687"/>
                    <a:pt x="75004" y="497497"/>
                  </a:cubicBezTo>
                  <a:cubicBezTo>
                    <a:pt x="78529" y="497116"/>
                    <a:pt x="84434" y="496068"/>
                    <a:pt x="88149" y="501116"/>
                  </a:cubicBezTo>
                  <a:cubicBezTo>
                    <a:pt x="94054" y="509213"/>
                    <a:pt x="98341" y="517023"/>
                    <a:pt x="102437" y="506546"/>
                  </a:cubicBezTo>
                  <a:cubicBezTo>
                    <a:pt x="106437" y="496068"/>
                    <a:pt x="118629" y="480923"/>
                    <a:pt x="122153" y="477590"/>
                  </a:cubicBezTo>
                  <a:cubicBezTo>
                    <a:pt x="125678" y="474256"/>
                    <a:pt x="134536" y="476923"/>
                    <a:pt x="135964" y="483305"/>
                  </a:cubicBezTo>
                  <a:cubicBezTo>
                    <a:pt x="137393" y="489686"/>
                    <a:pt x="135964" y="493496"/>
                    <a:pt x="145966" y="494449"/>
                  </a:cubicBezTo>
                  <a:cubicBezTo>
                    <a:pt x="155967" y="495401"/>
                    <a:pt x="159968" y="496544"/>
                    <a:pt x="165968" y="489496"/>
                  </a:cubicBezTo>
                  <a:cubicBezTo>
                    <a:pt x="171874" y="482352"/>
                    <a:pt x="187114" y="459778"/>
                    <a:pt x="192734" y="460730"/>
                  </a:cubicBezTo>
                  <a:cubicBezTo>
                    <a:pt x="198353" y="461683"/>
                    <a:pt x="203973" y="468446"/>
                    <a:pt x="212355" y="466636"/>
                  </a:cubicBezTo>
                  <a:cubicBezTo>
                    <a:pt x="220737" y="464826"/>
                    <a:pt x="230167" y="463969"/>
                    <a:pt x="230071" y="459111"/>
                  </a:cubicBezTo>
                  <a:cubicBezTo>
                    <a:pt x="229976" y="454158"/>
                    <a:pt x="229214" y="447014"/>
                    <a:pt x="239596" y="452539"/>
                  </a:cubicBezTo>
                  <a:cubicBezTo>
                    <a:pt x="249979" y="458063"/>
                    <a:pt x="255122" y="457968"/>
                    <a:pt x="261504" y="461016"/>
                  </a:cubicBezTo>
                  <a:cubicBezTo>
                    <a:pt x="271124" y="464635"/>
                    <a:pt x="267410" y="472446"/>
                    <a:pt x="267410" y="472446"/>
                  </a:cubicBezTo>
                  <a:lnTo>
                    <a:pt x="262837" y="483400"/>
                  </a:lnTo>
                  <a:cubicBezTo>
                    <a:pt x="262837" y="483400"/>
                    <a:pt x="256932" y="501212"/>
                    <a:pt x="261695" y="504545"/>
                  </a:cubicBezTo>
                  <a:cubicBezTo>
                    <a:pt x="266457" y="507879"/>
                    <a:pt x="276935" y="510260"/>
                    <a:pt x="279506" y="512165"/>
                  </a:cubicBezTo>
                  <a:cubicBezTo>
                    <a:pt x="282173" y="514070"/>
                    <a:pt x="285412" y="520738"/>
                    <a:pt x="277411" y="525500"/>
                  </a:cubicBezTo>
                  <a:cubicBezTo>
                    <a:pt x="269314" y="530263"/>
                    <a:pt x="272934" y="532835"/>
                    <a:pt x="274077" y="538359"/>
                  </a:cubicBezTo>
                  <a:cubicBezTo>
                    <a:pt x="275315" y="543788"/>
                    <a:pt x="272172" y="564743"/>
                    <a:pt x="266743" y="568553"/>
                  </a:cubicBezTo>
                  <a:cubicBezTo>
                    <a:pt x="261313" y="572363"/>
                    <a:pt x="246073" y="583412"/>
                    <a:pt x="248455" y="585032"/>
                  </a:cubicBezTo>
                  <a:cubicBezTo>
                    <a:pt x="250836" y="586746"/>
                    <a:pt x="244550" y="595604"/>
                    <a:pt x="240835" y="598557"/>
                  </a:cubicBezTo>
                  <a:cubicBezTo>
                    <a:pt x="237120" y="601510"/>
                    <a:pt x="232834" y="612749"/>
                    <a:pt x="237596" y="621036"/>
                  </a:cubicBezTo>
                  <a:cubicBezTo>
                    <a:pt x="242359" y="629323"/>
                    <a:pt x="247597" y="628847"/>
                    <a:pt x="251408" y="620750"/>
                  </a:cubicBezTo>
                  <a:cubicBezTo>
                    <a:pt x="255218" y="612654"/>
                    <a:pt x="260170" y="601986"/>
                    <a:pt x="271601" y="600557"/>
                  </a:cubicBezTo>
                  <a:cubicBezTo>
                    <a:pt x="283030" y="599129"/>
                    <a:pt x="292555" y="595604"/>
                    <a:pt x="291603" y="608368"/>
                  </a:cubicBezTo>
                  <a:cubicBezTo>
                    <a:pt x="290651" y="621227"/>
                    <a:pt x="290365" y="639515"/>
                    <a:pt x="293698" y="644468"/>
                  </a:cubicBezTo>
                  <a:cubicBezTo>
                    <a:pt x="297032" y="649421"/>
                    <a:pt x="306271" y="661613"/>
                    <a:pt x="315130" y="648468"/>
                  </a:cubicBezTo>
                  <a:cubicBezTo>
                    <a:pt x="322178" y="638086"/>
                    <a:pt x="332751" y="640181"/>
                    <a:pt x="343610" y="643706"/>
                  </a:cubicBezTo>
                  <a:cubicBezTo>
                    <a:pt x="346372" y="644658"/>
                    <a:pt x="349134" y="645610"/>
                    <a:pt x="351896" y="646468"/>
                  </a:cubicBezTo>
                  <a:cubicBezTo>
                    <a:pt x="352754" y="644277"/>
                    <a:pt x="353896" y="642277"/>
                    <a:pt x="355325" y="640658"/>
                  </a:cubicBezTo>
                  <a:cubicBezTo>
                    <a:pt x="357230" y="638562"/>
                    <a:pt x="359707" y="637038"/>
                    <a:pt x="362755" y="636371"/>
                  </a:cubicBezTo>
                  <a:cubicBezTo>
                    <a:pt x="377519" y="633514"/>
                    <a:pt x="369708" y="616940"/>
                    <a:pt x="370375" y="607320"/>
                  </a:cubicBezTo>
                  <a:cubicBezTo>
                    <a:pt x="370946" y="597605"/>
                    <a:pt x="375709" y="592461"/>
                    <a:pt x="381424" y="592652"/>
                  </a:cubicBezTo>
                  <a:cubicBezTo>
                    <a:pt x="387139" y="592842"/>
                    <a:pt x="404188" y="589985"/>
                    <a:pt x="415714" y="586841"/>
                  </a:cubicBezTo>
                  <a:cubicBezTo>
                    <a:pt x="427239" y="583698"/>
                    <a:pt x="428192" y="600081"/>
                    <a:pt x="430096" y="604843"/>
                  </a:cubicBezTo>
                  <a:cubicBezTo>
                    <a:pt x="431906" y="609606"/>
                    <a:pt x="435050" y="615416"/>
                    <a:pt x="442193" y="617417"/>
                  </a:cubicBezTo>
                  <a:cubicBezTo>
                    <a:pt x="449337" y="619512"/>
                    <a:pt x="455719" y="615131"/>
                    <a:pt x="458005" y="613035"/>
                  </a:cubicBezTo>
                  <a:cubicBezTo>
                    <a:pt x="460291" y="610940"/>
                    <a:pt x="461243" y="599795"/>
                    <a:pt x="460100" y="588270"/>
                  </a:cubicBezTo>
                  <a:cubicBezTo>
                    <a:pt x="458862" y="576745"/>
                    <a:pt x="454576" y="573030"/>
                    <a:pt x="449051" y="570554"/>
                  </a:cubicBezTo>
                  <a:cubicBezTo>
                    <a:pt x="443527" y="568077"/>
                    <a:pt x="442288" y="561314"/>
                    <a:pt x="450861" y="560267"/>
                  </a:cubicBezTo>
                  <a:cubicBezTo>
                    <a:pt x="459529" y="559219"/>
                    <a:pt x="464577" y="554456"/>
                    <a:pt x="474293" y="546455"/>
                  </a:cubicBezTo>
                  <a:cubicBezTo>
                    <a:pt x="483913" y="538359"/>
                    <a:pt x="490866" y="543312"/>
                    <a:pt x="495438" y="547027"/>
                  </a:cubicBezTo>
                  <a:cubicBezTo>
                    <a:pt x="499915" y="550742"/>
                    <a:pt x="512297" y="552361"/>
                    <a:pt x="527061" y="556076"/>
                  </a:cubicBezTo>
                  <a:cubicBezTo>
                    <a:pt x="537538" y="558743"/>
                    <a:pt x="552874" y="549599"/>
                    <a:pt x="561065" y="545312"/>
                  </a:cubicBezTo>
                  <a:cubicBezTo>
                    <a:pt x="562970" y="544360"/>
                    <a:pt x="564494" y="543598"/>
                    <a:pt x="566018" y="543026"/>
                  </a:cubicBezTo>
                  <a:cubicBezTo>
                    <a:pt x="566209" y="540455"/>
                    <a:pt x="565733" y="537978"/>
                    <a:pt x="565352" y="535502"/>
                  </a:cubicBezTo>
                  <a:cubicBezTo>
                    <a:pt x="563828" y="526739"/>
                    <a:pt x="562018" y="517594"/>
                    <a:pt x="560208" y="514166"/>
                  </a:cubicBezTo>
                  <a:cubicBezTo>
                    <a:pt x="557827" y="509879"/>
                    <a:pt x="555255" y="501307"/>
                    <a:pt x="558303" y="498449"/>
                  </a:cubicBezTo>
                  <a:cubicBezTo>
                    <a:pt x="561351" y="495592"/>
                    <a:pt x="564018" y="490639"/>
                    <a:pt x="564494" y="479685"/>
                  </a:cubicBezTo>
                  <a:cubicBezTo>
                    <a:pt x="564971" y="468731"/>
                    <a:pt x="567542" y="464445"/>
                    <a:pt x="577353" y="455968"/>
                  </a:cubicBezTo>
                  <a:cubicBezTo>
                    <a:pt x="587259" y="447586"/>
                    <a:pt x="575353" y="448729"/>
                    <a:pt x="563923" y="451110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xmlns="" id="{B38751C4-DCAC-411A-8A84-812686EAF58E}"/>
                </a:ext>
              </a:extLst>
            </p:cNvPr>
            <p:cNvSpPr/>
            <p:nvPr/>
          </p:nvSpPr>
          <p:spPr>
            <a:xfrm>
              <a:off x="3696194" y="2917380"/>
              <a:ext cx="823431" cy="495984"/>
            </a:xfrm>
            <a:custGeom>
              <a:avLst/>
              <a:gdLst>
                <a:gd name="connsiteX0" fmla="*/ 802763 w 823431"/>
                <a:gd name="connsiteY0" fmla="*/ 327311 h 495984"/>
                <a:gd name="connsiteX1" fmla="*/ 791999 w 823431"/>
                <a:gd name="connsiteY1" fmla="*/ 315595 h 495984"/>
                <a:gd name="connsiteX2" fmla="*/ 782284 w 823431"/>
                <a:gd name="connsiteY2" fmla="*/ 306642 h 495984"/>
                <a:gd name="connsiteX3" fmla="*/ 779998 w 823431"/>
                <a:gd name="connsiteY3" fmla="*/ 287211 h 495984"/>
                <a:gd name="connsiteX4" fmla="*/ 766568 w 823431"/>
                <a:gd name="connsiteY4" fmla="*/ 262731 h 495984"/>
                <a:gd name="connsiteX5" fmla="*/ 789427 w 823431"/>
                <a:gd name="connsiteY5" fmla="*/ 235395 h 495984"/>
                <a:gd name="connsiteX6" fmla="*/ 766187 w 823431"/>
                <a:gd name="connsiteY6" fmla="*/ 213106 h 495984"/>
                <a:gd name="connsiteX7" fmla="*/ 737231 w 823431"/>
                <a:gd name="connsiteY7" fmla="*/ 205296 h 495984"/>
                <a:gd name="connsiteX8" fmla="*/ 713227 w 823431"/>
                <a:gd name="connsiteY8" fmla="*/ 190532 h 495984"/>
                <a:gd name="connsiteX9" fmla="*/ 706370 w 823431"/>
                <a:gd name="connsiteY9" fmla="*/ 181578 h 495984"/>
                <a:gd name="connsiteX10" fmla="*/ 706370 w 823431"/>
                <a:gd name="connsiteY10" fmla="*/ 181578 h 495984"/>
                <a:gd name="connsiteX11" fmla="*/ 706370 w 823431"/>
                <a:gd name="connsiteY11" fmla="*/ 181578 h 495984"/>
                <a:gd name="connsiteX12" fmla="*/ 689701 w 823431"/>
                <a:gd name="connsiteY12" fmla="*/ 163005 h 495984"/>
                <a:gd name="connsiteX13" fmla="*/ 673318 w 823431"/>
                <a:gd name="connsiteY13" fmla="*/ 177768 h 495984"/>
                <a:gd name="connsiteX14" fmla="*/ 657125 w 823431"/>
                <a:gd name="connsiteY14" fmla="*/ 184626 h 495984"/>
                <a:gd name="connsiteX15" fmla="*/ 639504 w 823431"/>
                <a:gd name="connsiteY15" fmla="*/ 173196 h 495984"/>
                <a:gd name="connsiteX16" fmla="*/ 632646 w 823431"/>
                <a:gd name="connsiteY16" fmla="*/ 161100 h 495984"/>
                <a:gd name="connsiteX17" fmla="*/ 619787 w 823431"/>
                <a:gd name="connsiteY17" fmla="*/ 153765 h 495984"/>
                <a:gd name="connsiteX18" fmla="*/ 597499 w 823431"/>
                <a:gd name="connsiteY18" fmla="*/ 146907 h 495984"/>
                <a:gd name="connsiteX19" fmla="*/ 569686 w 823431"/>
                <a:gd name="connsiteY19" fmla="*/ 153289 h 495984"/>
                <a:gd name="connsiteX20" fmla="*/ 549207 w 823431"/>
                <a:gd name="connsiteY20" fmla="*/ 123095 h 495984"/>
                <a:gd name="connsiteX21" fmla="*/ 540635 w 823431"/>
                <a:gd name="connsiteY21" fmla="*/ 80518 h 495984"/>
                <a:gd name="connsiteX22" fmla="*/ 535110 w 823431"/>
                <a:gd name="connsiteY22" fmla="*/ 85376 h 495984"/>
                <a:gd name="connsiteX23" fmla="*/ 526918 w 823431"/>
                <a:gd name="connsiteY23" fmla="*/ 90710 h 495984"/>
                <a:gd name="connsiteX24" fmla="*/ 508821 w 823431"/>
                <a:gd name="connsiteY24" fmla="*/ 83090 h 495984"/>
                <a:gd name="connsiteX25" fmla="*/ 497677 w 823431"/>
                <a:gd name="connsiteY25" fmla="*/ 81756 h 495984"/>
                <a:gd name="connsiteX26" fmla="*/ 484532 w 823431"/>
                <a:gd name="connsiteY26" fmla="*/ 77661 h 495984"/>
                <a:gd name="connsiteX27" fmla="*/ 467387 w 823431"/>
                <a:gd name="connsiteY27" fmla="*/ 86138 h 495984"/>
                <a:gd name="connsiteX28" fmla="*/ 448814 w 823431"/>
                <a:gd name="connsiteY28" fmla="*/ 95187 h 495984"/>
                <a:gd name="connsiteX29" fmla="*/ 417857 w 823431"/>
                <a:gd name="connsiteY29" fmla="*/ 96996 h 495984"/>
                <a:gd name="connsiteX30" fmla="*/ 386996 w 823431"/>
                <a:gd name="connsiteY30" fmla="*/ 93472 h 495984"/>
                <a:gd name="connsiteX31" fmla="*/ 360612 w 823431"/>
                <a:gd name="connsiteY31" fmla="*/ 84233 h 495984"/>
                <a:gd name="connsiteX32" fmla="*/ 339943 w 823431"/>
                <a:gd name="connsiteY32" fmla="*/ 77851 h 495984"/>
                <a:gd name="connsiteX33" fmla="*/ 313273 w 823431"/>
                <a:gd name="connsiteY33" fmla="*/ 64992 h 495984"/>
                <a:gd name="connsiteX34" fmla="*/ 291270 w 823431"/>
                <a:gd name="connsiteY34" fmla="*/ 48514 h 495984"/>
                <a:gd name="connsiteX35" fmla="*/ 264505 w 823431"/>
                <a:gd name="connsiteY35" fmla="*/ 17939 h 495984"/>
                <a:gd name="connsiteX36" fmla="*/ 254694 w 823431"/>
                <a:gd name="connsiteY36" fmla="*/ 413 h 495984"/>
                <a:gd name="connsiteX37" fmla="*/ 235358 w 823431"/>
                <a:gd name="connsiteY37" fmla="*/ 12700 h 495984"/>
                <a:gd name="connsiteX38" fmla="*/ 213356 w 823431"/>
                <a:gd name="connsiteY38" fmla="*/ 8414 h 495984"/>
                <a:gd name="connsiteX39" fmla="*/ 196687 w 823431"/>
                <a:gd name="connsiteY39" fmla="*/ 8414 h 495984"/>
                <a:gd name="connsiteX40" fmla="*/ 171826 w 823431"/>
                <a:gd name="connsiteY40" fmla="*/ 10795 h 495984"/>
                <a:gd name="connsiteX41" fmla="*/ 144585 w 823431"/>
                <a:gd name="connsiteY41" fmla="*/ 9843 h 495984"/>
                <a:gd name="connsiteX42" fmla="*/ 113534 w 823431"/>
                <a:gd name="connsiteY42" fmla="*/ 6033 h 495984"/>
                <a:gd name="connsiteX43" fmla="*/ 101151 w 823431"/>
                <a:gd name="connsiteY43" fmla="*/ 19844 h 495984"/>
                <a:gd name="connsiteX44" fmla="*/ 127916 w 823431"/>
                <a:gd name="connsiteY44" fmla="*/ 21749 h 495984"/>
                <a:gd name="connsiteX45" fmla="*/ 135060 w 823431"/>
                <a:gd name="connsiteY45" fmla="*/ 46609 h 495984"/>
                <a:gd name="connsiteX46" fmla="*/ 141632 w 823431"/>
                <a:gd name="connsiteY46" fmla="*/ 48323 h 495984"/>
                <a:gd name="connsiteX47" fmla="*/ 167921 w 823431"/>
                <a:gd name="connsiteY47" fmla="*/ 49562 h 495984"/>
                <a:gd name="connsiteX48" fmla="*/ 174208 w 823431"/>
                <a:gd name="connsiteY48" fmla="*/ 62421 h 495984"/>
                <a:gd name="connsiteX49" fmla="*/ 164683 w 823431"/>
                <a:gd name="connsiteY49" fmla="*/ 83471 h 495984"/>
                <a:gd name="connsiteX50" fmla="*/ 116486 w 823431"/>
                <a:gd name="connsiteY50" fmla="*/ 90614 h 495984"/>
                <a:gd name="connsiteX51" fmla="*/ 110295 w 823431"/>
                <a:gd name="connsiteY51" fmla="*/ 126429 h 495984"/>
                <a:gd name="connsiteX52" fmla="*/ 124106 w 823431"/>
                <a:gd name="connsiteY52" fmla="*/ 151765 h 495984"/>
                <a:gd name="connsiteX53" fmla="*/ 125630 w 823431"/>
                <a:gd name="connsiteY53" fmla="*/ 191103 h 495984"/>
                <a:gd name="connsiteX54" fmla="*/ 138489 w 823431"/>
                <a:gd name="connsiteY54" fmla="*/ 196056 h 495984"/>
                <a:gd name="connsiteX55" fmla="*/ 149633 w 823431"/>
                <a:gd name="connsiteY55" fmla="*/ 207010 h 495984"/>
                <a:gd name="connsiteX56" fmla="*/ 166302 w 823431"/>
                <a:gd name="connsiteY56" fmla="*/ 216535 h 495984"/>
                <a:gd name="connsiteX57" fmla="*/ 179351 w 823431"/>
                <a:gd name="connsiteY57" fmla="*/ 241967 h 495984"/>
                <a:gd name="connsiteX58" fmla="*/ 176494 w 823431"/>
                <a:gd name="connsiteY58" fmla="*/ 270256 h 495984"/>
                <a:gd name="connsiteX59" fmla="*/ 170302 w 823431"/>
                <a:gd name="connsiteY59" fmla="*/ 291878 h 495984"/>
                <a:gd name="connsiteX60" fmla="*/ 139156 w 823431"/>
                <a:gd name="connsiteY60" fmla="*/ 303784 h 495984"/>
                <a:gd name="connsiteX61" fmla="*/ 111629 w 823431"/>
                <a:gd name="connsiteY61" fmla="*/ 330835 h 495984"/>
                <a:gd name="connsiteX62" fmla="*/ 100199 w 823431"/>
                <a:gd name="connsiteY62" fmla="*/ 331502 h 495984"/>
                <a:gd name="connsiteX63" fmla="*/ 90007 w 823431"/>
                <a:gd name="connsiteY63" fmla="*/ 332169 h 495984"/>
                <a:gd name="connsiteX64" fmla="*/ 79053 w 823431"/>
                <a:gd name="connsiteY64" fmla="*/ 331692 h 495984"/>
                <a:gd name="connsiteX65" fmla="*/ 70481 w 823431"/>
                <a:gd name="connsiteY65" fmla="*/ 321977 h 495984"/>
                <a:gd name="connsiteX66" fmla="*/ 54764 w 823431"/>
                <a:gd name="connsiteY66" fmla="*/ 327882 h 495984"/>
                <a:gd name="connsiteX67" fmla="*/ 45239 w 823431"/>
                <a:gd name="connsiteY67" fmla="*/ 333121 h 495984"/>
                <a:gd name="connsiteX68" fmla="*/ 33809 w 823431"/>
                <a:gd name="connsiteY68" fmla="*/ 335979 h 495984"/>
                <a:gd name="connsiteX69" fmla="*/ 23999 w 823431"/>
                <a:gd name="connsiteY69" fmla="*/ 332930 h 495984"/>
                <a:gd name="connsiteX70" fmla="*/ 20474 w 823431"/>
                <a:gd name="connsiteY70" fmla="*/ 342646 h 495984"/>
                <a:gd name="connsiteX71" fmla="*/ 5234 w 823431"/>
                <a:gd name="connsiteY71" fmla="*/ 351219 h 495984"/>
                <a:gd name="connsiteX72" fmla="*/ 15235 w 823431"/>
                <a:gd name="connsiteY72" fmla="*/ 367887 h 495984"/>
                <a:gd name="connsiteX73" fmla="*/ 17807 w 823431"/>
                <a:gd name="connsiteY73" fmla="*/ 392367 h 495984"/>
                <a:gd name="connsiteX74" fmla="*/ 11426 w 823431"/>
                <a:gd name="connsiteY74" fmla="*/ 414750 h 495984"/>
                <a:gd name="connsiteX75" fmla="*/ 9521 w 823431"/>
                <a:gd name="connsiteY75" fmla="*/ 434562 h 495984"/>
                <a:gd name="connsiteX76" fmla="*/ 25237 w 823431"/>
                <a:gd name="connsiteY76" fmla="*/ 426180 h 495984"/>
                <a:gd name="connsiteX77" fmla="*/ 35238 w 823431"/>
                <a:gd name="connsiteY77" fmla="*/ 429705 h 495984"/>
                <a:gd name="connsiteX78" fmla="*/ 42858 w 823431"/>
                <a:gd name="connsiteY78" fmla="*/ 438944 h 495984"/>
                <a:gd name="connsiteX79" fmla="*/ 59146 w 823431"/>
                <a:gd name="connsiteY79" fmla="*/ 446754 h 495984"/>
                <a:gd name="connsiteX80" fmla="*/ 60193 w 823431"/>
                <a:gd name="connsiteY80" fmla="*/ 467233 h 495984"/>
                <a:gd name="connsiteX81" fmla="*/ 61908 w 823431"/>
                <a:gd name="connsiteY81" fmla="*/ 480568 h 495984"/>
                <a:gd name="connsiteX82" fmla="*/ 71909 w 823431"/>
                <a:gd name="connsiteY82" fmla="*/ 478949 h 495984"/>
                <a:gd name="connsiteX83" fmla="*/ 81910 w 823431"/>
                <a:gd name="connsiteY83" fmla="*/ 478472 h 495984"/>
                <a:gd name="connsiteX84" fmla="*/ 94007 w 823431"/>
                <a:gd name="connsiteY84" fmla="*/ 495903 h 495984"/>
                <a:gd name="connsiteX85" fmla="*/ 100008 w 823431"/>
                <a:gd name="connsiteY85" fmla="*/ 494570 h 495984"/>
                <a:gd name="connsiteX86" fmla="*/ 101151 w 823431"/>
                <a:gd name="connsiteY86" fmla="*/ 493903 h 495984"/>
                <a:gd name="connsiteX87" fmla="*/ 103247 w 823431"/>
                <a:gd name="connsiteY87" fmla="*/ 492760 h 495984"/>
                <a:gd name="connsiteX88" fmla="*/ 103723 w 823431"/>
                <a:gd name="connsiteY88" fmla="*/ 492379 h 495984"/>
                <a:gd name="connsiteX89" fmla="*/ 106295 w 823431"/>
                <a:gd name="connsiteY89" fmla="*/ 490093 h 495984"/>
                <a:gd name="connsiteX90" fmla="*/ 107152 w 823431"/>
                <a:gd name="connsiteY90" fmla="*/ 489045 h 495984"/>
                <a:gd name="connsiteX91" fmla="*/ 108866 w 823431"/>
                <a:gd name="connsiteY91" fmla="*/ 486473 h 495984"/>
                <a:gd name="connsiteX92" fmla="*/ 109533 w 823431"/>
                <a:gd name="connsiteY92" fmla="*/ 485235 h 495984"/>
                <a:gd name="connsiteX93" fmla="*/ 110771 w 823431"/>
                <a:gd name="connsiteY93" fmla="*/ 480663 h 495984"/>
                <a:gd name="connsiteX94" fmla="*/ 114581 w 823431"/>
                <a:gd name="connsiteY94" fmla="*/ 454851 h 495984"/>
                <a:gd name="connsiteX95" fmla="*/ 130774 w 823431"/>
                <a:gd name="connsiteY95" fmla="*/ 434372 h 495984"/>
                <a:gd name="connsiteX96" fmla="*/ 157063 w 823431"/>
                <a:gd name="connsiteY96" fmla="*/ 429609 h 495984"/>
                <a:gd name="connsiteX97" fmla="*/ 180018 w 823431"/>
                <a:gd name="connsiteY97" fmla="*/ 425323 h 495984"/>
                <a:gd name="connsiteX98" fmla="*/ 204878 w 823431"/>
                <a:gd name="connsiteY98" fmla="*/ 433896 h 495984"/>
                <a:gd name="connsiteX99" fmla="*/ 222976 w 823431"/>
                <a:gd name="connsiteY99" fmla="*/ 437229 h 495984"/>
                <a:gd name="connsiteX100" fmla="*/ 242978 w 823431"/>
                <a:gd name="connsiteY100" fmla="*/ 425799 h 495984"/>
                <a:gd name="connsiteX101" fmla="*/ 232977 w 823431"/>
                <a:gd name="connsiteY101" fmla="*/ 405797 h 495984"/>
                <a:gd name="connsiteX102" fmla="*/ 237263 w 823431"/>
                <a:gd name="connsiteY102" fmla="*/ 379984 h 495984"/>
                <a:gd name="connsiteX103" fmla="*/ 260218 w 823431"/>
                <a:gd name="connsiteY103" fmla="*/ 377127 h 495984"/>
                <a:gd name="connsiteX104" fmla="*/ 275935 w 823431"/>
                <a:gd name="connsiteY104" fmla="*/ 381889 h 495984"/>
                <a:gd name="connsiteX105" fmla="*/ 290222 w 823431"/>
                <a:gd name="connsiteY105" fmla="*/ 384747 h 495984"/>
                <a:gd name="connsiteX106" fmla="*/ 304510 w 823431"/>
                <a:gd name="connsiteY106" fmla="*/ 387604 h 495984"/>
                <a:gd name="connsiteX107" fmla="*/ 326513 w 823431"/>
                <a:gd name="connsiteY107" fmla="*/ 388556 h 495984"/>
                <a:gd name="connsiteX108" fmla="*/ 354040 w 823431"/>
                <a:gd name="connsiteY108" fmla="*/ 396653 h 495984"/>
                <a:gd name="connsiteX109" fmla="*/ 403951 w 823431"/>
                <a:gd name="connsiteY109" fmla="*/ 418560 h 495984"/>
                <a:gd name="connsiteX110" fmla="*/ 422525 w 823431"/>
                <a:gd name="connsiteY110" fmla="*/ 427800 h 495984"/>
                <a:gd name="connsiteX111" fmla="*/ 437479 w 823431"/>
                <a:gd name="connsiteY111" fmla="*/ 428943 h 495984"/>
                <a:gd name="connsiteX112" fmla="*/ 453385 w 823431"/>
                <a:gd name="connsiteY112" fmla="*/ 425418 h 495984"/>
                <a:gd name="connsiteX113" fmla="*/ 456434 w 823431"/>
                <a:gd name="connsiteY113" fmla="*/ 426276 h 495984"/>
                <a:gd name="connsiteX114" fmla="*/ 458720 w 823431"/>
                <a:gd name="connsiteY114" fmla="*/ 426180 h 495984"/>
                <a:gd name="connsiteX115" fmla="*/ 459386 w 823431"/>
                <a:gd name="connsiteY115" fmla="*/ 425895 h 495984"/>
                <a:gd name="connsiteX116" fmla="*/ 461006 w 823431"/>
                <a:gd name="connsiteY116" fmla="*/ 424847 h 495984"/>
                <a:gd name="connsiteX117" fmla="*/ 461672 w 823431"/>
                <a:gd name="connsiteY117" fmla="*/ 424275 h 495984"/>
                <a:gd name="connsiteX118" fmla="*/ 463863 w 823431"/>
                <a:gd name="connsiteY118" fmla="*/ 421322 h 495984"/>
                <a:gd name="connsiteX119" fmla="*/ 481484 w 823431"/>
                <a:gd name="connsiteY119" fmla="*/ 403701 h 495984"/>
                <a:gd name="connsiteX120" fmla="*/ 483294 w 823431"/>
                <a:gd name="connsiteY120" fmla="*/ 406463 h 495984"/>
                <a:gd name="connsiteX121" fmla="*/ 483770 w 823431"/>
                <a:gd name="connsiteY121" fmla="*/ 409512 h 495984"/>
                <a:gd name="connsiteX122" fmla="*/ 492724 w 823431"/>
                <a:gd name="connsiteY122" fmla="*/ 411226 h 495984"/>
                <a:gd name="connsiteX123" fmla="*/ 487676 w 823431"/>
                <a:gd name="connsiteY123" fmla="*/ 424656 h 495984"/>
                <a:gd name="connsiteX124" fmla="*/ 489009 w 823431"/>
                <a:gd name="connsiteY124" fmla="*/ 432276 h 495984"/>
                <a:gd name="connsiteX125" fmla="*/ 502249 w 823431"/>
                <a:gd name="connsiteY125" fmla="*/ 437896 h 495984"/>
                <a:gd name="connsiteX126" fmla="*/ 511869 w 823431"/>
                <a:gd name="connsiteY126" fmla="*/ 429705 h 495984"/>
                <a:gd name="connsiteX127" fmla="*/ 525109 w 823431"/>
                <a:gd name="connsiteY127" fmla="*/ 413226 h 495984"/>
                <a:gd name="connsiteX128" fmla="*/ 542159 w 823431"/>
                <a:gd name="connsiteY128" fmla="*/ 402082 h 495984"/>
                <a:gd name="connsiteX129" fmla="*/ 544159 w 823431"/>
                <a:gd name="connsiteY129" fmla="*/ 421704 h 495984"/>
                <a:gd name="connsiteX130" fmla="*/ 553017 w 823431"/>
                <a:gd name="connsiteY130" fmla="*/ 425609 h 495984"/>
                <a:gd name="connsiteX131" fmla="*/ 554446 w 823431"/>
                <a:gd name="connsiteY131" fmla="*/ 447612 h 495984"/>
                <a:gd name="connsiteX132" fmla="*/ 553874 w 823431"/>
                <a:gd name="connsiteY132" fmla="*/ 451041 h 495984"/>
                <a:gd name="connsiteX133" fmla="*/ 553779 w 823431"/>
                <a:gd name="connsiteY133" fmla="*/ 453517 h 495984"/>
                <a:gd name="connsiteX134" fmla="*/ 553779 w 823431"/>
                <a:gd name="connsiteY134" fmla="*/ 454088 h 495984"/>
                <a:gd name="connsiteX135" fmla="*/ 553970 w 823431"/>
                <a:gd name="connsiteY135" fmla="*/ 456470 h 495984"/>
                <a:gd name="connsiteX136" fmla="*/ 553970 w 823431"/>
                <a:gd name="connsiteY136" fmla="*/ 456470 h 495984"/>
                <a:gd name="connsiteX137" fmla="*/ 554636 w 823431"/>
                <a:gd name="connsiteY137" fmla="*/ 458280 h 495984"/>
                <a:gd name="connsiteX138" fmla="*/ 554827 w 823431"/>
                <a:gd name="connsiteY138" fmla="*/ 458661 h 495984"/>
                <a:gd name="connsiteX139" fmla="*/ 556065 w 823431"/>
                <a:gd name="connsiteY139" fmla="*/ 459708 h 495984"/>
                <a:gd name="connsiteX140" fmla="*/ 566162 w 823431"/>
                <a:gd name="connsiteY140" fmla="*/ 467519 h 495984"/>
                <a:gd name="connsiteX141" fmla="*/ 578258 w 823431"/>
                <a:gd name="connsiteY141" fmla="*/ 479520 h 495984"/>
                <a:gd name="connsiteX142" fmla="*/ 582830 w 823431"/>
                <a:gd name="connsiteY142" fmla="*/ 480378 h 495984"/>
                <a:gd name="connsiteX143" fmla="*/ 587593 w 823431"/>
                <a:gd name="connsiteY143" fmla="*/ 481139 h 495984"/>
                <a:gd name="connsiteX144" fmla="*/ 587879 w 823431"/>
                <a:gd name="connsiteY144" fmla="*/ 481139 h 495984"/>
                <a:gd name="connsiteX145" fmla="*/ 591974 w 823431"/>
                <a:gd name="connsiteY145" fmla="*/ 481235 h 495984"/>
                <a:gd name="connsiteX146" fmla="*/ 593022 w 823431"/>
                <a:gd name="connsiteY146" fmla="*/ 481139 h 495984"/>
                <a:gd name="connsiteX147" fmla="*/ 599023 w 823431"/>
                <a:gd name="connsiteY147" fmla="*/ 480282 h 495984"/>
                <a:gd name="connsiteX148" fmla="*/ 599023 w 823431"/>
                <a:gd name="connsiteY148" fmla="*/ 475710 h 495984"/>
                <a:gd name="connsiteX149" fmla="*/ 610072 w 823431"/>
                <a:gd name="connsiteY149" fmla="*/ 461994 h 495984"/>
                <a:gd name="connsiteX150" fmla="*/ 621978 w 823431"/>
                <a:gd name="connsiteY150" fmla="*/ 451517 h 495984"/>
                <a:gd name="connsiteX151" fmla="*/ 639599 w 823431"/>
                <a:gd name="connsiteY151" fmla="*/ 441516 h 495984"/>
                <a:gd name="connsiteX152" fmla="*/ 679223 w 823431"/>
                <a:gd name="connsiteY152" fmla="*/ 431991 h 495984"/>
                <a:gd name="connsiteX153" fmla="*/ 689225 w 823431"/>
                <a:gd name="connsiteY153" fmla="*/ 422466 h 495984"/>
                <a:gd name="connsiteX154" fmla="*/ 695892 w 823431"/>
                <a:gd name="connsiteY154" fmla="*/ 415798 h 495984"/>
                <a:gd name="connsiteX155" fmla="*/ 710656 w 823431"/>
                <a:gd name="connsiteY155" fmla="*/ 404368 h 495984"/>
                <a:gd name="connsiteX156" fmla="*/ 730182 w 823431"/>
                <a:gd name="connsiteY156" fmla="*/ 397701 h 495984"/>
                <a:gd name="connsiteX157" fmla="*/ 733516 w 823431"/>
                <a:gd name="connsiteY157" fmla="*/ 382461 h 495984"/>
                <a:gd name="connsiteX158" fmla="*/ 740374 w 823431"/>
                <a:gd name="connsiteY158" fmla="*/ 365125 h 495984"/>
                <a:gd name="connsiteX159" fmla="*/ 758567 w 823431"/>
                <a:gd name="connsiteY159" fmla="*/ 374364 h 495984"/>
                <a:gd name="connsiteX160" fmla="*/ 780379 w 823431"/>
                <a:gd name="connsiteY160" fmla="*/ 373507 h 495984"/>
                <a:gd name="connsiteX161" fmla="*/ 799905 w 823431"/>
                <a:gd name="connsiteY161" fmla="*/ 375317 h 495984"/>
                <a:gd name="connsiteX162" fmla="*/ 823432 w 823431"/>
                <a:gd name="connsiteY162" fmla="*/ 368840 h 495984"/>
                <a:gd name="connsiteX163" fmla="*/ 802763 w 823431"/>
                <a:gd name="connsiteY163" fmla="*/ 327311 h 49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823431" h="495984">
                  <a:moveTo>
                    <a:pt x="802763" y="327311"/>
                  </a:moveTo>
                  <a:cubicBezTo>
                    <a:pt x="795905" y="317691"/>
                    <a:pt x="796000" y="318834"/>
                    <a:pt x="791999" y="315595"/>
                  </a:cubicBezTo>
                  <a:cubicBezTo>
                    <a:pt x="788094" y="312356"/>
                    <a:pt x="781617" y="311499"/>
                    <a:pt x="782284" y="306642"/>
                  </a:cubicBezTo>
                  <a:cubicBezTo>
                    <a:pt x="783046" y="301688"/>
                    <a:pt x="784284" y="295783"/>
                    <a:pt x="779998" y="287211"/>
                  </a:cubicBezTo>
                  <a:cubicBezTo>
                    <a:pt x="775712" y="278638"/>
                    <a:pt x="761805" y="263874"/>
                    <a:pt x="766568" y="262731"/>
                  </a:cubicBezTo>
                  <a:cubicBezTo>
                    <a:pt x="771330" y="261493"/>
                    <a:pt x="779141" y="248444"/>
                    <a:pt x="789427" y="235395"/>
                  </a:cubicBezTo>
                  <a:cubicBezTo>
                    <a:pt x="799619" y="222345"/>
                    <a:pt x="773997" y="216154"/>
                    <a:pt x="766187" y="213106"/>
                  </a:cubicBezTo>
                  <a:cubicBezTo>
                    <a:pt x="758376" y="210058"/>
                    <a:pt x="742469" y="206248"/>
                    <a:pt x="737231" y="205296"/>
                  </a:cubicBezTo>
                  <a:cubicBezTo>
                    <a:pt x="731992" y="204343"/>
                    <a:pt x="718657" y="198628"/>
                    <a:pt x="713227" y="190532"/>
                  </a:cubicBezTo>
                  <a:cubicBezTo>
                    <a:pt x="711704" y="188246"/>
                    <a:pt x="709132" y="185103"/>
                    <a:pt x="706370" y="181578"/>
                  </a:cubicBezTo>
                  <a:cubicBezTo>
                    <a:pt x="706370" y="181578"/>
                    <a:pt x="706370" y="181578"/>
                    <a:pt x="706370" y="181578"/>
                  </a:cubicBezTo>
                  <a:cubicBezTo>
                    <a:pt x="706370" y="181578"/>
                    <a:pt x="706370" y="181578"/>
                    <a:pt x="706370" y="181578"/>
                  </a:cubicBezTo>
                  <a:cubicBezTo>
                    <a:pt x="699035" y="173101"/>
                    <a:pt x="689701" y="163005"/>
                    <a:pt x="689701" y="163005"/>
                  </a:cubicBezTo>
                  <a:cubicBezTo>
                    <a:pt x="689701" y="163005"/>
                    <a:pt x="678747" y="172530"/>
                    <a:pt x="673318" y="177768"/>
                  </a:cubicBezTo>
                  <a:cubicBezTo>
                    <a:pt x="667889" y="183007"/>
                    <a:pt x="659507" y="189389"/>
                    <a:pt x="657125" y="184626"/>
                  </a:cubicBezTo>
                  <a:cubicBezTo>
                    <a:pt x="654744" y="179864"/>
                    <a:pt x="645981" y="173958"/>
                    <a:pt x="639504" y="173196"/>
                  </a:cubicBezTo>
                  <a:cubicBezTo>
                    <a:pt x="633122" y="172530"/>
                    <a:pt x="631884" y="176244"/>
                    <a:pt x="632646" y="161100"/>
                  </a:cubicBezTo>
                  <a:cubicBezTo>
                    <a:pt x="633408" y="145860"/>
                    <a:pt x="627217" y="152527"/>
                    <a:pt x="619787" y="153765"/>
                  </a:cubicBezTo>
                  <a:cubicBezTo>
                    <a:pt x="612453" y="154908"/>
                    <a:pt x="613596" y="157575"/>
                    <a:pt x="597499" y="146907"/>
                  </a:cubicBezTo>
                  <a:cubicBezTo>
                    <a:pt x="581306" y="136239"/>
                    <a:pt x="574639" y="153289"/>
                    <a:pt x="569686" y="153289"/>
                  </a:cubicBezTo>
                  <a:cubicBezTo>
                    <a:pt x="564733" y="153289"/>
                    <a:pt x="557113" y="141192"/>
                    <a:pt x="549207" y="123095"/>
                  </a:cubicBezTo>
                  <a:cubicBezTo>
                    <a:pt x="541397" y="104997"/>
                    <a:pt x="540635" y="80518"/>
                    <a:pt x="540635" y="80518"/>
                  </a:cubicBezTo>
                  <a:cubicBezTo>
                    <a:pt x="540635" y="80518"/>
                    <a:pt x="539587" y="82137"/>
                    <a:pt x="535110" y="85376"/>
                  </a:cubicBezTo>
                  <a:cubicBezTo>
                    <a:pt x="533110" y="86805"/>
                    <a:pt x="531110" y="88519"/>
                    <a:pt x="526918" y="90710"/>
                  </a:cubicBezTo>
                  <a:cubicBezTo>
                    <a:pt x="520156" y="94329"/>
                    <a:pt x="514155" y="88995"/>
                    <a:pt x="508821" y="83090"/>
                  </a:cubicBezTo>
                  <a:cubicBezTo>
                    <a:pt x="505297" y="79661"/>
                    <a:pt x="501106" y="82804"/>
                    <a:pt x="497677" y="81756"/>
                  </a:cubicBezTo>
                  <a:cubicBezTo>
                    <a:pt x="493009" y="80423"/>
                    <a:pt x="488533" y="77184"/>
                    <a:pt x="484532" y="77661"/>
                  </a:cubicBezTo>
                  <a:cubicBezTo>
                    <a:pt x="476817" y="78613"/>
                    <a:pt x="470626" y="84900"/>
                    <a:pt x="467387" y="86138"/>
                  </a:cubicBezTo>
                  <a:cubicBezTo>
                    <a:pt x="461196" y="88519"/>
                    <a:pt x="455005" y="96139"/>
                    <a:pt x="448814" y="95187"/>
                  </a:cubicBezTo>
                  <a:cubicBezTo>
                    <a:pt x="442622" y="94234"/>
                    <a:pt x="427382" y="96996"/>
                    <a:pt x="417857" y="96996"/>
                  </a:cubicBezTo>
                  <a:cubicBezTo>
                    <a:pt x="408332" y="96996"/>
                    <a:pt x="395759" y="100521"/>
                    <a:pt x="386996" y="93472"/>
                  </a:cubicBezTo>
                  <a:cubicBezTo>
                    <a:pt x="378233" y="86328"/>
                    <a:pt x="366994" y="84233"/>
                    <a:pt x="360612" y="84233"/>
                  </a:cubicBezTo>
                  <a:cubicBezTo>
                    <a:pt x="354230" y="84233"/>
                    <a:pt x="344420" y="80423"/>
                    <a:pt x="339943" y="77851"/>
                  </a:cubicBezTo>
                  <a:cubicBezTo>
                    <a:pt x="335466" y="75279"/>
                    <a:pt x="316226" y="68136"/>
                    <a:pt x="313273" y="64992"/>
                  </a:cubicBezTo>
                  <a:cubicBezTo>
                    <a:pt x="307082" y="58992"/>
                    <a:pt x="297461" y="53753"/>
                    <a:pt x="291270" y="48514"/>
                  </a:cubicBezTo>
                  <a:cubicBezTo>
                    <a:pt x="285079" y="43275"/>
                    <a:pt x="275554" y="30893"/>
                    <a:pt x="264505" y="17939"/>
                  </a:cubicBezTo>
                  <a:cubicBezTo>
                    <a:pt x="258980" y="11462"/>
                    <a:pt x="256409" y="7080"/>
                    <a:pt x="254694" y="413"/>
                  </a:cubicBezTo>
                  <a:cubicBezTo>
                    <a:pt x="253551" y="-2540"/>
                    <a:pt x="247836" y="11271"/>
                    <a:pt x="235358" y="12700"/>
                  </a:cubicBezTo>
                  <a:cubicBezTo>
                    <a:pt x="222976" y="14129"/>
                    <a:pt x="219642" y="15558"/>
                    <a:pt x="213356" y="8414"/>
                  </a:cubicBezTo>
                  <a:cubicBezTo>
                    <a:pt x="207164" y="1270"/>
                    <a:pt x="202878" y="1746"/>
                    <a:pt x="196687" y="8414"/>
                  </a:cubicBezTo>
                  <a:cubicBezTo>
                    <a:pt x="190496" y="15081"/>
                    <a:pt x="179066" y="10795"/>
                    <a:pt x="171826" y="10795"/>
                  </a:cubicBezTo>
                  <a:cubicBezTo>
                    <a:pt x="164683" y="10795"/>
                    <a:pt x="150776" y="7938"/>
                    <a:pt x="144585" y="9843"/>
                  </a:cubicBezTo>
                  <a:cubicBezTo>
                    <a:pt x="138394" y="11747"/>
                    <a:pt x="126964" y="4604"/>
                    <a:pt x="113534" y="6033"/>
                  </a:cubicBezTo>
                  <a:cubicBezTo>
                    <a:pt x="100199" y="7461"/>
                    <a:pt x="90102" y="16986"/>
                    <a:pt x="101151" y="19844"/>
                  </a:cubicBezTo>
                  <a:cubicBezTo>
                    <a:pt x="112105" y="22701"/>
                    <a:pt x="124106" y="18891"/>
                    <a:pt x="127916" y="21749"/>
                  </a:cubicBezTo>
                  <a:cubicBezTo>
                    <a:pt x="131726" y="24606"/>
                    <a:pt x="137917" y="32226"/>
                    <a:pt x="135060" y="46609"/>
                  </a:cubicBezTo>
                  <a:cubicBezTo>
                    <a:pt x="135060" y="46609"/>
                    <a:pt x="138775" y="48705"/>
                    <a:pt x="141632" y="48323"/>
                  </a:cubicBezTo>
                  <a:cubicBezTo>
                    <a:pt x="144490" y="47943"/>
                    <a:pt x="164207" y="47943"/>
                    <a:pt x="167921" y="49562"/>
                  </a:cubicBezTo>
                  <a:cubicBezTo>
                    <a:pt x="171636" y="51181"/>
                    <a:pt x="174208" y="62421"/>
                    <a:pt x="174208" y="62421"/>
                  </a:cubicBezTo>
                  <a:cubicBezTo>
                    <a:pt x="174208" y="62421"/>
                    <a:pt x="180875" y="83947"/>
                    <a:pt x="164683" y="83471"/>
                  </a:cubicBezTo>
                  <a:cubicBezTo>
                    <a:pt x="148490" y="82995"/>
                    <a:pt x="122201" y="82042"/>
                    <a:pt x="116486" y="90614"/>
                  </a:cubicBezTo>
                  <a:cubicBezTo>
                    <a:pt x="110771" y="99187"/>
                    <a:pt x="102199" y="117856"/>
                    <a:pt x="110295" y="126429"/>
                  </a:cubicBezTo>
                  <a:cubicBezTo>
                    <a:pt x="118391" y="135001"/>
                    <a:pt x="131726" y="142621"/>
                    <a:pt x="124106" y="151765"/>
                  </a:cubicBezTo>
                  <a:cubicBezTo>
                    <a:pt x="116486" y="160814"/>
                    <a:pt x="116010" y="180912"/>
                    <a:pt x="125630" y="191103"/>
                  </a:cubicBezTo>
                  <a:cubicBezTo>
                    <a:pt x="132202" y="190627"/>
                    <a:pt x="137441" y="191294"/>
                    <a:pt x="138489" y="196056"/>
                  </a:cubicBezTo>
                  <a:cubicBezTo>
                    <a:pt x="140584" y="205581"/>
                    <a:pt x="140584" y="208439"/>
                    <a:pt x="149633" y="207010"/>
                  </a:cubicBezTo>
                  <a:cubicBezTo>
                    <a:pt x="158682" y="205581"/>
                    <a:pt x="161063" y="208915"/>
                    <a:pt x="166302" y="216535"/>
                  </a:cubicBezTo>
                  <a:cubicBezTo>
                    <a:pt x="171541" y="224155"/>
                    <a:pt x="181733" y="227679"/>
                    <a:pt x="179351" y="241967"/>
                  </a:cubicBezTo>
                  <a:cubicBezTo>
                    <a:pt x="176970" y="256254"/>
                    <a:pt x="172684" y="262446"/>
                    <a:pt x="176494" y="270256"/>
                  </a:cubicBezTo>
                  <a:cubicBezTo>
                    <a:pt x="180304" y="278067"/>
                    <a:pt x="175732" y="291878"/>
                    <a:pt x="170302" y="291878"/>
                  </a:cubicBezTo>
                  <a:cubicBezTo>
                    <a:pt x="164873" y="291878"/>
                    <a:pt x="151062" y="291592"/>
                    <a:pt x="139156" y="303784"/>
                  </a:cubicBezTo>
                  <a:cubicBezTo>
                    <a:pt x="127250" y="315881"/>
                    <a:pt x="114962" y="327311"/>
                    <a:pt x="111629" y="330835"/>
                  </a:cubicBezTo>
                  <a:cubicBezTo>
                    <a:pt x="108295" y="334359"/>
                    <a:pt x="100484" y="337503"/>
                    <a:pt x="100199" y="331502"/>
                  </a:cubicBezTo>
                  <a:cubicBezTo>
                    <a:pt x="100008" y="325596"/>
                    <a:pt x="95246" y="328168"/>
                    <a:pt x="90007" y="332169"/>
                  </a:cubicBezTo>
                  <a:cubicBezTo>
                    <a:pt x="84768" y="336169"/>
                    <a:pt x="78386" y="339312"/>
                    <a:pt x="79053" y="331692"/>
                  </a:cubicBezTo>
                  <a:cubicBezTo>
                    <a:pt x="79720" y="324072"/>
                    <a:pt x="77624" y="318834"/>
                    <a:pt x="70481" y="321977"/>
                  </a:cubicBezTo>
                  <a:cubicBezTo>
                    <a:pt x="63337" y="325025"/>
                    <a:pt x="58860" y="329787"/>
                    <a:pt x="54764" y="327882"/>
                  </a:cubicBezTo>
                  <a:cubicBezTo>
                    <a:pt x="50668" y="325977"/>
                    <a:pt x="47144" y="327692"/>
                    <a:pt x="45239" y="333121"/>
                  </a:cubicBezTo>
                  <a:cubicBezTo>
                    <a:pt x="43334" y="338550"/>
                    <a:pt x="38572" y="336645"/>
                    <a:pt x="33809" y="335979"/>
                  </a:cubicBezTo>
                  <a:cubicBezTo>
                    <a:pt x="31428" y="335597"/>
                    <a:pt x="26094" y="331311"/>
                    <a:pt x="23999" y="332930"/>
                  </a:cubicBezTo>
                  <a:cubicBezTo>
                    <a:pt x="21903" y="334550"/>
                    <a:pt x="23046" y="342075"/>
                    <a:pt x="20474" y="342646"/>
                  </a:cubicBezTo>
                  <a:cubicBezTo>
                    <a:pt x="15235" y="343789"/>
                    <a:pt x="2853" y="343598"/>
                    <a:pt x="5234" y="351219"/>
                  </a:cubicBezTo>
                  <a:cubicBezTo>
                    <a:pt x="7616" y="358838"/>
                    <a:pt x="8568" y="363125"/>
                    <a:pt x="15235" y="367887"/>
                  </a:cubicBezTo>
                  <a:cubicBezTo>
                    <a:pt x="21903" y="372650"/>
                    <a:pt x="18093" y="384270"/>
                    <a:pt x="17807" y="392367"/>
                  </a:cubicBezTo>
                  <a:cubicBezTo>
                    <a:pt x="17617" y="400463"/>
                    <a:pt x="20665" y="410940"/>
                    <a:pt x="11426" y="414750"/>
                  </a:cubicBezTo>
                  <a:cubicBezTo>
                    <a:pt x="2186" y="418560"/>
                    <a:pt x="-7910" y="431991"/>
                    <a:pt x="9521" y="434562"/>
                  </a:cubicBezTo>
                  <a:cubicBezTo>
                    <a:pt x="16569" y="435801"/>
                    <a:pt x="21903" y="430181"/>
                    <a:pt x="25237" y="426180"/>
                  </a:cubicBezTo>
                  <a:cubicBezTo>
                    <a:pt x="28571" y="422180"/>
                    <a:pt x="33047" y="424275"/>
                    <a:pt x="35238" y="429705"/>
                  </a:cubicBezTo>
                  <a:cubicBezTo>
                    <a:pt x="37334" y="435134"/>
                    <a:pt x="38096" y="436848"/>
                    <a:pt x="42858" y="438944"/>
                  </a:cubicBezTo>
                  <a:cubicBezTo>
                    <a:pt x="47621" y="441039"/>
                    <a:pt x="52859" y="443706"/>
                    <a:pt x="59146" y="446754"/>
                  </a:cubicBezTo>
                  <a:cubicBezTo>
                    <a:pt x="61908" y="448183"/>
                    <a:pt x="62384" y="461994"/>
                    <a:pt x="60193" y="467233"/>
                  </a:cubicBezTo>
                  <a:cubicBezTo>
                    <a:pt x="58098" y="472472"/>
                    <a:pt x="56193" y="480092"/>
                    <a:pt x="61908" y="480568"/>
                  </a:cubicBezTo>
                  <a:cubicBezTo>
                    <a:pt x="67623" y="481044"/>
                    <a:pt x="69052" y="481997"/>
                    <a:pt x="71909" y="478949"/>
                  </a:cubicBezTo>
                  <a:cubicBezTo>
                    <a:pt x="74767" y="475901"/>
                    <a:pt x="79720" y="468757"/>
                    <a:pt x="81910" y="478472"/>
                  </a:cubicBezTo>
                  <a:cubicBezTo>
                    <a:pt x="84006" y="488188"/>
                    <a:pt x="83816" y="493236"/>
                    <a:pt x="94007" y="495903"/>
                  </a:cubicBezTo>
                  <a:cubicBezTo>
                    <a:pt x="95150" y="496189"/>
                    <a:pt x="97436" y="495713"/>
                    <a:pt x="100008" y="494570"/>
                  </a:cubicBezTo>
                  <a:cubicBezTo>
                    <a:pt x="100389" y="494379"/>
                    <a:pt x="100770" y="494094"/>
                    <a:pt x="101151" y="493903"/>
                  </a:cubicBezTo>
                  <a:cubicBezTo>
                    <a:pt x="101818" y="493522"/>
                    <a:pt x="102580" y="493236"/>
                    <a:pt x="103247" y="492760"/>
                  </a:cubicBezTo>
                  <a:cubicBezTo>
                    <a:pt x="103437" y="492665"/>
                    <a:pt x="103532" y="492474"/>
                    <a:pt x="103723" y="492379"/>
                  </a:cubicBezTo>
                  <a:cubicBezTo>
                    <a:pt x="104675" y="491712"/>
                    <a:pt x="105533" y="490950"/>
                    <a:pt x="106295" y="490093"/>
                  </a:cubicBezTo>
                  <a:cubicBezTo>
                    <a:pt x="106580" y="489807"/>
                    <a:pt x="106866" y="489426"/>
                    <a:pt x="107152" y="489045"/>
                  </a:cubicBezTo>
                  <a:cubicBezTo>
                    <a:pt x="107818" y="488283"/>
                    <a:pt x="108390" y="487426"/>
                    <a:pt x="108866" y="486473"/>
                  </a:cubicBezTo>
                  <a:cubicBezTo>
                    <a:pt x="109057" y="486093"/>
                    <a:pt x="109342" y="485712"/>
                    <a:pt x="109533" y="485235"/>
                  </a:cubicBezTo>
                  <a:cubicBezTo>
                    <a:pt x="110105" y="483806"/>
                    <a:pt x="110581" y="482378"/>
                    <a:pt x="110771" y="480663"/>
                  </a:cubicBezTo>
                  <a:cubicBezTo>
                    <a:pt x="111724" y="469519"/>
                    <a:pt x="113629" y="460566"/>
                    <a:pt x="114581" y="454851"/>
                  </a:cubicBezTo>
                  <a:cubicBezTo>
                    <a:pt x="115534" y="449136"/>
                    <a:pt x="119344" y="434848"/>
                    <a:pt x="130774" y="434372"/>
                  </a:cubicBezTo>
                  <a:cubicBezTo>
                    <a:pt x="142204" y="433896"/>
                    <a:pt x="149824" y="436753"/>
                    <a:pt x="157063" y="429609"/>
                  </a:cubicBezTo>
                  <a:cubicBezTo>
                    <a:pt x="164207" y="422466"/>
                    <a:pt x="172303" y="422942"/>
                    <a:pt x="180018" y="425323"/>
                  </a:cubicBezTo>
                  <a:cubicBezTo>
                    <a:pt x="187638" y="427704"/>
                    <a:pt x="199068" y="425799"/>
                    <a:pt x="204878" y="433896"/>
                  </a:cubicBezTo>
                  <a:cubicBezTo>
                    <a:pt x="210593" y="441992"/>
                    <a:pt x="217261" y="443897"/>
                    <a:pt x="222976" y="437229"/>
                  </a:cubicBezTo>
                  <a:cubicBezTo>
                    <a:pt x="228691" y="430562"/>
                    <a:pt x="241550" y="435801"/>
                    <a:pt x="242978" y="425799"/>
                  </a:cubicBezTo>
                  <a:cubicBezTo>
                    <a:pt x="244407" y="415798"/>
                    <a:pt x="238216" y="408654"/>
                    <a:pt x="232977" y="405797"/>
                  </a:cubicBezTo>
                  <a:cubicBezTo>
                    <a:pt x="227738" y="402939"/>
                    <a:pt x="229167" y="381413"/>
                    <a:pt x="237263" y="379984"/>
                  </a:cubicBezTo>
                  <a:cubicBezTo>
                    <a:pt x="245359" y="378555"/>
                    <a:pt x="253932" y="379508"/>
                    <a:pt x="260218" y="377127"/>
                  </a:cubicBezTo>
                  <a:cubicBezTo>
                    <a:pt x="266410" y="374745"/>
                    <a:pt x="271649" y="377603"/>
                    <a:pt x="275935" y="381889"/>
                  </a:cubicBezTo>
                  <a:cubicBezTo>
                    <a:pt x="280221" y="386175"/>
                    <a:pt x="284984" y="385699"/>
                    <a:pt x="290222" y="384747"/>
                  </a:cubicBezTo>
                  <a:cubicBezTo>
                    <a:pt x="295461" y="383794"/>
                    <a:pt x="301652" y="384747"/>
                    <a:pt x="304510" y="387604"/>
                  </a:cubicBezTo>
                  <a:cubicBezTo>
                    <a:pt x="307367" y="390462"/>
                    <a:pt x="322702" y="387413"/>
                    <a:pt x="326513" y="388556"/>
                  </a:cubicBezTo>
                  <a:cubicBezTo>
                    <a:pt x="330323" y="389700"/>
                    <a:pt x="347182" y="393795"/>
                    <a:pt x="354040" y="396653"/>
                  </a:cubicBezTo>
                  <a:cubicBezTo>
                    <a:pt x="360898" y="399510"/>
                    <a:pt x="398426" y="416370"/>
                    <a:pt x="403951" y="418560"/>
                  </a:cubicBezTo>
                  <a:cubicBezTo>
                    <a:pt x="409380" y="420656"/>
                    <a:pt x="420143" y="423989"/>
                    <a:pt x="422525" y="427800"/>
                  </a:cubicBezTo>
                  <a:cubicBezTo>
                    <a:pt x="424906" y="431610"/>
                    <a:pt x="431764" y="432562"/>
                    <a:pt x="437479" y="428943"/>
                  </a:cubicBezTo>
                  <a:cubicBezTo>
                    <a:pt x="443194" y="425418"/>
                    <a:pt x="448909" y="423704"/>
                    <a:pt x="453385" y="425418"/>
                  </a:cubicBezTo>
                  <a:cubicBezTo>
                    <a:pt x="454529" y="425799"/>
                    <a:pt x="455481" y="426180"/>
                    <a:pt x="456434" y="426276"/>
                  </a:cubicBezTo>
                  <a:cubicBezTo>
                    <a:pt x="457291" y="426371"/>
                    <a:pt x="458053" y="426371"/>
                    <a:pt x="458720" y="426180"/>
                  </a:cubicBezTo>
                  <a:cubicBezTo>
                    <a:pt x="458910" y="426085"/>
                    <a:pt x="459196" y="425990"/>
                    <a:pt x="459386" y="425895"/>
                  </a:cubicBezTo>
                  <a:cubicBezTo>
                    <a:pt x="459958" y="425704"/>
                    <a:pt x="460434" y="425323"/>
                    <a:pt x="461006" y="424847"/>
                  </a:cubicBezTo>
                  <a:cubicBezTo>
                    <a:pt x="461196" y="424656"/>
                    <a:pt x="461482" y="424466"/>
                    <a:pt x="461672" y="424275"/>
                  </a:cubicBezTo>
                  <a:cubicBezTo>
                    <a:pt x="462339" y="423513"/>
                    <a:pt x="463101" y="422656"/>
                    <a:pt x="463863" y="421322"/>
                  </a:cubicBezTo>
                  <a:cubicBezTo>
                    <a:pt x="466911" y="416179"/>
                    <a:pt x="475960" y="406083"/>
                    <a:pt x="481484" y="403701"/>
                  </a:cubicBezTo>
                  <a:cubicBezTo>
                    <a:pt x="482056" y="403416"/>
                    <a:pt x="482723" y="404273"/>
                    <a:pt x="483294" y="406463"/>
                  </a:cubicBezTo>
                  <a:cubicBezTo>
                    <a:pt x="483580" y="407321"/>
                    <a:pt x="479484" y="411893"/>
                    <a:pt x="483770" y="409512"/>
                  </a:cubicBezTo>
                  <a:cubicBezTo>
                    <a:pt x="487009" y="407797"/>
                    <a:pt x="494057" y="404654"/>
                    <a:pt x="492724" y="411226"/>
                  </a:cubicBezTo>
                  <a:cubicBezTo>
                    <a:pt x="492152" y="413988"/>
                    <a:pt x="488533" y="421704"/>
                    <a:pt x="487676" y="424656"/>
                  </a:cubicBezTo>
                  <a:cubicBezTo>
                    <a:pt x="485199" y="433134"/>
                    <a:pt x="487580" y="429609"/>
                    <a:pt x="489009" y="432276"/>
                  </a:cubicBezTo>
                  <a:cubicBezTo>
                    <a:pt x="490819" y="435705"/>
                    <a:pt x="496915" y="439896"/>
                    <a:pt x="502249" y="437896"/>
                  </a:cubicBezTo>
                  <a:cubicBezTo>
                    <a:pt x="505201" y="437229"/>
                    <a:pt x="508631" y="434848"/>
                    <a:pt x="511869" y="429705"/>
                  </a:cubicBezTo>
                  <a:cubicBezTo>
                    <a:pt x="516822" y="421894"/>
                    <a:pt x="523585" y="414941"/>
                    <a:pt x="525109" y="413226"/>
                  </a:cubicBezTo>
                  <a:cubicBezTo>
                    <a:pt x="531681" y="406178"/>
                    <a:pt x="541587" y="396081"/>
                    <a:pt x="542159" y="402082"/>
                  </a:cubicBezTo>
                  <a:cubicBezTo>
                    <a:pt x="542540" y="405987"/>
                    <a:pt x="542254" y="419513"/>
                    <a:pt x="544159" y="421704"/>
                  </a:cubicBezTo>
                  <a:cubicBezTo>
                    <a:pt x="545873" y="423704"/>
                    <a:pt x="551398" y="423323"/>
                    <a:pt x="553017" y="425609"/>
                  </a:cubicBezTo>
                  <a:cubicBezTo>
                    <a:pt x="553779" y="426752"/>
                    <a:pt x="555875" y="441992"/>
                    <a:pt x="554446" y="447612"/>
                  </a:cubicBezTo>
                  <a:cubicBezTo>
                    <a:pt x="554160" y="448564"/>
                    <a:pt x="553970" y="449802"/>
                    <a:pt x="553874" y="451041"/>
                  </a:cubicBezTo>
                  <a:cubicBezTo>
                    <a:pt x="553779" y="451898"/>
                    <a:pt x="553779" y="452660"/>
                    <a:pt x="553779" y="453517"/>
                  </a:cubicBezTo>
                  <a:cubicBezTo>
                    <a:pt x="553779" y="453708"/>
                    <a:pt x="553779" y="453898"/>
                    <a:pt x="553779" y="454088"/>
                  </a:cubicBezTo>
                  <a:cubicBezTo>
                    <a:pt x="553779" y="454946"/>
                    <a:pt x="553874" y="455708"/>
                    <a:pt x="553970" y="456470"/>
                  </a:cubicBezTo>
                  <a:cubicBezTo>
                    <a:pt x="553970" y="456470"/>
                    <a:pt x="553970" y="456470"/>
                    <a:pt x="553970" y="456470"/>
                  </a:cubicBezTo>
                  <a:cubicBezTo>
                    <a:pt x="554065" y="457137"/>
                    <a:pt x="554351" y="457708"/>
                    <a:pt x="554636" y="458280"/>
                  </a:cubicBezTo>
                  <a:cubicBezTo>
                    <a:pt x="554732" y="458375"/>
                    <a:pt x="554827" y="458565"/>
                    <a:pt x="554827" y="458661"/>
                  </a:cubicBezTo>
                  <a:cubicBezTo>
                    <a:pt x="555113" y="459137"/>
                    <a:pt x="555493" y="459518"/>
                    <a:pt x="556065" y="459708"/>
                  </a:cubicBezTo>
                  <a:cubicBezTo>
                    <a:pt x="559113" y="460756"/>
                    <a:pt x="565495" y="461613"/>
                    <a:pt x="566162" y="467519"/>
                  </a:cubicBezTo>
                  <a:cubicBezTo>
                    <a:pt x="566733" y="473520"/>
                    <a:pt x="571876" y="478472"/>
                    <a:pt x="578258" y="479520"/>
                  </a:cubicBezTo>
                  <a:cubicBezTo>
                    <a:pt x="579497" y="479711"/>
                    <a:pt x="581116" y="480092"/>
                    <a:pt x="582830" y="480378"/>
                  </a:cubicBezTo>
                  <a:cubicBezTo>
                    <a:pt x="584354" y="480663"/>
                    <a:pt x="585974" y="480949"/>
                    <a:pt x="587593" y="481139"/>
                  </a:cubicBezTo>
                  <a:cubicBezTo>
                    <a:pt x="587688" y="481139"/>
                    <a:pt x="587783" y="481139"/>
                    <a:pt x="587879" y="481139"/>
                  </a:cubicBezTo>
                  <a:cubicBezTo>
                    <a:pt x="589307" y="481330"/>
                    <a:pt x="590736" y="481330"/>
                    <a:pt x="591974" y="481235"/>
                  </a:cubicBezTo>
                  <a:cubicBezTo>
                    <a:pt x="592355" y="481235"/>
                    <a:pt x="592641" y="481235"/>
                    <a:pt x="593022" y="481139"/>
                  </a:cubicBezTo>
                  <a:cubicBezTo>
                    <a:pt x="594356" y="480949"/>
                    <a:pt x="598737" y="480187"/>
                    <a:pt x="599023" y="480282"/>
                  </a:cubicBezTo>
                  <a:cubicBezTo>
                    <a:pt x="599023" y="480282"/>
                    <a:pt x="599023" y="476472"/>
                    <a:pt x="599023" y="475710"/>
                  </a:cubicBezTo>
                  <a:cubicBezTo>
                    <a:pt x="599690" y="463328"/>
                    <a:pt x="604357" y="461994"/>
                    <a:pt x="610072" y="461994"/>
                  </a:cubicBezTo>
                  <a:cubicBezTo>
                    <a:pt x="615787" y="461994"/>
                    <a:pt x="620549" y="461042"/>
                    <a:pt x="621978" y="451517"/>
                  </a:cubicBezTo>
                  <a:cubicBezTo>
                    <a:pt x="623407" y="441992"/>
                    <a:pt x="627693" y="440087"/>
                    <a:pt x="639599" y="441516"/>
                  </a:cubicBezTo>
                  <a:cubicBezTo>
                    <a:pt x="651506" y="442944"/>
                    <a:pt x="672080" y="434372"/>
                    <a:pt x="679223" y="431991"/>
                  </a:cubicBezTo>
                  <a:cubicBezTo>
                    <a:pt x="686367" y="429609"/>
                    <a:pt x="689701" y="426752"/>
                    <a:pt x="689225" y="422466"/>
                  </a:cubicBezTo>
                  <a:cubicBezTo>
                    <a:pt x="688748" y="418179"/>
                    <a:pt x="687796" y="413893"/>
                    <a:pt x="695892" y="415798"/>
                  </a:cubicBezTo>
                  <a:cubicBezTo>
                    <a:pt x="703988" y="417703"/>
                    <a:pt x="707798" y="411512"/>
                    <a:pt x="710656" y="404368"/>
                  </a:cubicBezTo>
                  <a:cubicBezTo>
                    <a:pt x="713513" y="397224"/>
                    <a:pt x="720181" y="394843"/>
                    <a:pt x="730182" y="397701"/>
                  </a:cubicBezTo>
                  <a:cubicBezTo>
                    <a:pt x="740183" y="400558"/>
                    <a:pt x="738755" y="392462"/>
                    <a:pt x="733516" y="382461"/>
                  </a:cubicBezTo>
                  <a:cubicBezTo>
                    <a:pt x="728277" y="372459"/>
                    <a:pt x="741136" y="364839"/>
                    <a:pt x="740374" y="365125"/>
                  </a:cubicBezTo>
                  <a:cubicBezTo>
                    <a:pt x="745898" y="369983"/>
                    <a:pt x="753709" y="373221"/>
                    <a:pt x="758567" y="374364"/>
                  </a:cubicBezTo>
                  <a:cubicBezTo>
                    <a:pt x="766282" y="376174"/>
                    <a:pt x="775807" y="373888"/>
                    <a:pt x="780379" y="373507"/>
                  </a:cubicBezTo>
                  <a:cubicBezTo>
                    <a:pt x="784951" y="373031"/>
                    <a:pt x="795809" y="373507"/>
                    <a:pt x="799905" y="375317"/>
                  </a:cubicBezTo>
                  <a:cubicBezTo>
                    <a:pt x="802286" y="376364"/>
                    <a:pt x="814764" y="374174"/>
                    <a:pt x="823432" y="368840"/>
                  </a:cubicBezTo>
                  <a:cubicBezTo>
                    <a:pt x="810764" y="364363"/>
                    <a:pt x="809621" y="336931"/>
                    <a:pt x="802763" y="327311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xmlns="" id="{2CA69359-C1C2-4E39-9098-4DC19105FB23}"/>
                </a:ext>
              </a:extLst>
            </p:cNvPr>
            <p:cNvSpPr/>
            <p:nvPr/>
          </p:nvSpPr>
          <p:spPr>
            <a:xfrm>
              <a:off x="4269582" y="3252525"/>
              <a:ext cx="507218" cy="686653"/>
            </a:xfrm>
            <a:custGeom>
              <a:avLst/>
              <a:gdLst>
                <a:gd name="connsiteX0" fmla="*/ 483025 w 507218"/>
                <a:gd name="connsiteY0" fmla="*/ 115609 h 686653"/>
                <a:gd name="connsiteX1" fmla="*/ 449688 w 507218"/>
                <a:gd name="connsiteY1" fmla="*/ 85987 h 686653"/>
                <a:gd name="connsiteX2" fmla="*/ 461213 w 507218"/>
                <a:gd name="connsiteY2" fmla="*/ 55412 h 686653"/>
                <a:gd name="connsiteX3" fmla="*/ 449783 w 507218"/>
                <a:gd name="connsiteY3" fmla="*/ 41886 h 686653"/>
                <a:gd name="connsiteX4" fmla="*/ 431971 w 507218"/>
                <a:gd name="connsiteY4" fmla="*/ 40648 h 686653"/>
                <a:gd name="connsiteX5" fmla="*/ 408159 w 507218"/>
                <a:gd name="connsiteY5" fmla="*/ 48363 h 686653"/>
                <a:gd name="connsiteX6" fmla="*/ 387585 w 507218"/>
                <a:gd name="connsiteY6" fmla="*/ 35981 h 686653"/>
                <a:gd name="connsiteX7" fmla="*/ 367582 w 507218"/>
                <a:gd name="connsiteY7" fmla="*/ 15407 h 686653"/>
                <a:gd name="connsiteX8" fmla="*/ 365106 w 507218"/>
                <a:gd name="connsiteY8" fmla="*/ 14549 h 686653"/>
                <a:gd name="connsiteX9" fmla="*/ 354724 w 507218"/>
                <a:gd name="connsiteY9" fmla="*/ 8453 h 686653"/>
                <a:gd name="connsiteX10" fmla="*/ 351485 w 507218"/>
                <a:gd name="connsiteY10" fmla="*/ 6644 h 686653"/>
                <a:gd name="connsiteX11" fmla="*/ 349009 w 507218"/>
                <a:gd name="connsiteY11" fmla="*/ 8072 h 686653"/>
                <a:gd name="connsiteX12" fmla="*/ 345199 w 507218"/>
                <a:gd name="connsiteY12" fmla="*/ 14264 h 686653"/>
                <a:gd name="connsiteX13" fmla="*/ 339864 w 507218"/>
                <a:gd name="connsiteY13" fmla="*/ 21883 h 686653"/>
                <a:gd name="connsiteX14" fmla="*/ 330720 w 507218"/>
                <a:gd name="connsiteY14" fmla="*/ 36266 h 686653"/>
                <a:gd name="connsiteX15" fmla="*/ 329959 w 507218"/>
                <a:gd name="connsiteY15" fmla="*/ 37600 h 686653"/>
                <a:gd name="connsiteX16" fmla="*/ 315671 w 507218"/>
                <a:gd name="connsiteY16" fmla="*/ 48268 h 686653"/>
                <a:gd name="connsiteX17" fmla="*/ 304051 w 507218"/>
                <a:gd name="connsiteY17" fmla="*/ 51316 h 686653"/>
                <a:gd name="connsiteX18" fmla="*/ 303003 w 507218"/>
                <a:gd name="connsiteY18" fmla="*/ 51506 h 686653"/>
                <a:gd name="connsiteX19" fmla="*/ 295668 w 507218"/>
                <a:gd name="connsiteY19" fmla="*/ 46172 h 686653"/>
                <a:gd name="connsiteX20" fmla="*/ 297669 w 507218"/>
                <a:gd name="connsiteY20" fmla="*/ 32647 h 686653"/>
                <a:gd name="connsiteX21" fmla="*/ 301479 w 507218"/>
                <a:gd name="connsiteY21" fmla="*/ 28837 h 686653"/>
                <a:gd name="connsiteX22" fmla="*/ 312337 w 507218"/>
                <a:gd name="connsiteY22" fmla="*/ 15502 h 686653"/>
                <a:gd name="connsiteX23" fmla="*/ 315766 w 507218"/>
                <a:gd name="connsiteY23" fmla="*/ 8930 h 686653"/>
                <a:gd name="connsiteX24" fmla="*/ 312813 w 507218"/>
                <a:gd name="connsiteY24" fmla="*/ 4167 h 686653"/>
                <a:gd name="connsiteX25" fmla="*/ 305860 w 507218"/>
                <a:gd name="connsiteY25" fmla="*/ 452 h 686653"/>
                <a:gd name="connsiteX26" fmla="*/ 279000 w 507218"/>
                <a:gd name="connsiteY26" fmla="*/ 14264 h 686653"/>
                <a:gd name="connsiteX27" fmla="*/ 278714 w 507218"/>
                <a:gd name="connsiteY27" fmla="*/ 14835 h 686653"/>
                <a:gd name="connsiteX28" fmla="*/ 269951 w 507218"/>
                <a:gd name="connsiteY28" fmla="*/ 23503 h 686653"/>
                <a:gd name="connsiteX29" fmla="*/ 258997 w 507218"/>
                <a:gd name="connsiteY29" fmla="*/ 30075 h 686653"/>
                <a:gd name="connsiteX30" fmla="*/ 226803 w 507218"/>
                <a:gd name="connsiteY30" fmla="*/ 39886 h 686653"/>
                <a:gd name="connsiteX31" fmla="*/ 207276 w 507218"/>
                <a:gd name="connsiteY31" fmla="*/ 38076 h 686653"/>
                <a:gd name="connsiteX32" fmla="*/ 185464 w 507218"/>
                <a:gd name="connsiteY32" fmla="*/ 38933 h 686653"/>
                <a:gd name="connsiteX33" fmla="*/ 167271 w 507218"/>
                <a:gd name="connsiteY33" fmla="*/ 29694 h 686653"/>
                <a:gd name="connsiteX34" fmla="*/ 160413 w 507218"/>
                <a:gd name="connsiteY34" fmla="*/ 47030 h 686653"/>
                <a:gd name="connsiteX35" fmla="*/ 157080 w 507218"/>
                <a:gd name="connsiteY35" fmla="*/ 62270 h 686653"/>
                <a:gd name="connsiteX36" fmla="*/ 137553 w 507218"/>
                <a:gd name="connsiteY36" fmla="*/ 68937 h 686653"/>
                <a:gd name="connsiteX37" fmla="*/ 122790 w 507218"/>
                <a:gd name="connsiteY37" fmla="*/ 80367 h 686653"/>
                <a:gd name="connsiteX38" fmla="*/ 116122 w 507218"/>
                <a:gd name="connsiteY38" fmla="*/ 87034 h 686653"/>
                <a:gd name="connsiteX39" fmla="*/ 106121 w 507218"/>
                <a:gd name="connsiteY39" fmla="*/ 96559 h 686653"/>
                <a:gd name="connsiteX40" fmla="*/ 66497 w 507218"/>
                <a:gd name="connsiteY40" fmla="*/ 106084 h 686653"/>
                <a:gd name="connsiteX41" fmla="*/ 48876 w 507218"/>
                <a:gd name="connsiteY41" fmla="*/ 116086 h 686653"/>
                <a:gd name="connsiteX42" fmla="*/ 36969 w 507218"/>
                <a:gd name="connsiteY42" fmla="*/ 126563 h 686653"/>
                <a:gd name="connsiteX43" fmla="*/ 25920 w 507218"/>
                <a:gd name="connsiteY43" fmla="*/ 140279 h 686653"/>
                <a:gd name="connsiteX44" fmla="*/ 29254 w 507218"/>
                <a:gd name="connsiteY44" fmla="*/ 164949 h 686653"/>
                <a:gd name="connsiteX45" fmla="*/ 39255 w 507218"/>
                <a:gd name="connsiteY45" fmla="*/ 165616 h 686653"/>
                <a:gd name="connsiteX46" fmla="*/ 42780 w 507218"/>
                <a:gd name="connsiteY46" fmla="*/ 178474 h 686653"/>
                <a:gd name="connsiteX47" fmla="*/ 44018 w 507218"/>
                <a:gd name="connsiteY47" fmla="*/ 201049 h 686653"/>
                <a:gd name="connsiteX48" fmla="*/ 57353 w 507218"/>
                <a:gd name="connsiteY48" fmla="*/ 219337 h 686653"/>
                <a:gd name="connsiteX49" fmla="*/ 58305 w 507218"/>
                <a:gd name="connsiteY49" fmla="*/ 233339 h 686653"/>
                <a:gd name="connsiteX50" fmla="*/ 40684 w 507218"/>
                <a:gd name="connsiteY50" fmla="*/ 244483 h 686653"/>
                <a:gd name="connsiteX51" fmla="*/ 41446 w 507218"/>
                <a:gd name="connsiteY51" fmla="*/ 253532 h 686653"/>
                <a:gd name="connsiteX52" fmla="*/ 37922 w 507218"/>
                <a:gd name="connsiteY52" fmla="*/ 268295 h 686653"/>
                <a:gd name="connsiteX53" fmla="*/ 13728 w 507218"/>
                <a:gd name="connsiteY53" fmla="*/ 289631 h 686653"/>
                <a:gd name="connsiteX54" fmla="*/ 3727 w 507218"/>
                <a:gd name="connsiteY54" fmla="*/ 315730 h 686653"/>
                <a:gd name="connsiteX55" fmla="*/ 203 w 507218"/>
                <a:gd name="connsiteY55" fmla="*/ 335447 h 686653"/>
                <a:gd name="connsiteX56" fmla="*/ 9442 w 507218"/>
                <a:gd name="connsiteY56" fmla="*/ 355163 h 686653"/>
                <a:gd name="connsiteX57" fmla="*/ 26111 w 507218"/>
                <a:gd name="connsiteY57" fmla="*/ 361355 h 686653"/>
                <a:gd name="connsiteX58" fmla="*/ 30588 w 507218"/>
                <a:gd name="connsiteY58" fmla="*/ 392501 h 686653"/>
                <a:gd name="connsiteX59" fmla="*/ 36779 w 507218"/>
                <a:gd name="connsiteY59" fmla="*/ 410313 h 686653"/>
                <a:gd name="connsiteX60" fmla="*/ 36303 w 507218"/>
                <a:gd name="connsiteY60" fmla="*/ 431268 h 686653"/>
                <a:gd name="connsiteX61" fmla="*/ 59829 w 507218"/>
                <a:gd name="connsiteY61" fmla="*/ 442222 h 686653"/>
                <a:gd name="connsiteX62" fmla="*/ 63354 w 507218"/>
                <a:gd name="connsiteY62" fmla="*/ 464987 h 686653"/>
                <a:gd name="connsiteX63" fmla="*/ 52876 w 507218"/>
                <a:gd name="connsiteY63" fmla="*/ 484227 h 686653"/>
                <a:gd name="connsiteX64" fmla="*/ 60020 w 507218"/>
                <a:gd name="connsiteY64" fmla="*/ 491847 h 686653"/>
                <a:gd name="connsiteX65" fmla="*/ 73545 w 507218"/>
                <a:gd name="connsiteY65" fmla="*/ 496800 h 686653"/>
                <a:gd name="connsiteX66" fmla="*/ 60687 w 507218"/>
                <a:gd name="connsiteY66" fmla="*/ 520517 h 686653"/>
                <a:gd name="connsiteX67" fmla="*/ 54495 w 507218"/>
                <a:gd name="connsiteY67" fmla="*/ 539282 h 686653"/>
                <a:gd name="connsiteX68" fmla="*/ 56401 w 507218"/>
                <a:gd name="connsiteY68" fmla="*/ 554998 h 686653"/>
                <a:gd name="connsiteX69" fmla="*/ 64783 w 507218"/>
                <a:gd name="connsiteY69" fmla="*/ 593193 h 686653"/>
                <a:gd name="connsiteX70" fmla="*/ 91834 w 507218"/>
                <a:gd name="connsiteY70" fmla="*/ 594431 h 686653"/>
                <a:gd name="connsiteX71" fmla="*/ 142697 w 507218"/>
                <a:gd name="connsiteY71" fmla="*/ 594431 h 686653"/>
                <a:gd name="connsiteX72" fmla="*/ 110693 w 507218"/>
                <a:gd name="connsiteY72" fmla="*/ 644533 h 686653"/>
                <a:gd name="connsiteX73" fmla="*/ 97167 w 507218"/>
                <a:gd name="connsiteY73" fmla="*/ 678156 h 686653"/>
                <a:gd name="connsiteX74" fmla="*/ 145554 w 507218"/>
                <a:gd name="connsiteY74" fmla="*/ 686348 h 686653"/>
                <a:gd name="connsiteX75" fmla="*/ 198133 w 507218"/>
                <a:gd name="connsiteY75" fmla="*/ 652248 h 686653"/>
                <a:gd name="connsiteX76" fmla="*/ 232232 w 507218"/>
                <a:gd name="connsiteY76" fmla="*/ 658820 h 686653"/>
                <a:gd name="connsiteX77" fmla="*/ 255187 w 507218"/>
                <a:gd name="connsiteY77" fmla="*/ 668250 h 686653"/>
                <a:gd name="connsiteX78" fmla="*/ 260902 w 507218"/>
                <a:gd name="connsiteY78" fmla="*/ 659201 h 686653"/>
                <a:gd name="connsiteX79" fmla="*/ 257568 w 507218"/>
                <a:gd name="connsiteY79" fmla="*/ 646057 h 686653"/>
                <a:gd name="connsiteX80" fmla="*/ 262331 w 507218"/>
                <a:gd name="connsiteY80" fmla="*/ 624816 h 686653"/>
                <a:gd name="connsiteX81" fmla="*/ 269189 w 507218"/>
                <a:gd name="connsiteY81" fmla="*/ 596336 h 686653"/>
                <a:gd name="connsiteX82" fmla="*/ 272523 w 507218"/>
                <a:gd name="connsiteY82" fmla="*/ 580144 h 686653"/>
                <a:gd name="connsiteX83" fmla="*/ 279190 w 507218"/>
                <a:gd name="connsiteY83" fmla="*/ 565190 h 686653"/>
                <a:gd name="connsiteX84" fmla="*/ 279667 w 507218"/>
                <a:gd name="connsiteY84" fmla="*/ 533090 h 686653"/>
                <a:gd name="connsiteX85" fmla="*/ 287763 w 507218"/>
                <a:gd name="connsiteY85" fmla="*/ 509087 h 686653"/>
                <a:gd name="connsiteX86" fmla="*/ 306336 w 507218"/>
                <a:gd name="connsiteY86" fmla="*/ 484894 h 686653"/>
                <a:gd name="connsiteX87" fmla="*/ 313957 w 507218"/>
                <a:gd name="connsiteY87" fmla="*/ 463558 h 686653"/>
                <a:gd name="connsiteX88" fmla="*/ 328244 w 507218"/>
                <a:gd name="connsiteY88" fmla="*/ 439079 h 686653"/>
                <a:gd name="connsiteX89" fmla="*/ 327577 w 507218"/>
                <a:gd name="connsiteY89" fmla="*/ 423839 h 686653"/>
                <a:gd name="connsiteX90" fmla="*/ 319957 w 507218"/>
                <a:gd name="connsiteY90" fmla="*/ 385548 h 686653"/>
                <a:gd name="connsiteX91" fmla="*/ 348723 w 507218"/>
                <a:gd name="connsiteY91" fmla="*/ 360116 h 686653"/>
                <a:gd name="connsiteX92" fmla="*/ 370821 w 507218"/>
                <a:gd name="connsiteY92" fmla="*/ 343257 h 686653"/>
                <a:gd name="connsiteX93" fmla="*/ 376250 w 507218"/>
                <a:gd name="connsiteY93" fmla="*/ 333065 h 686653"/>
                <a:gd name="connsiteX94" fmla="*/ 376917 w 507218"/>
                <a:gd name="connsiteY94" fmla="*/ 310967 h 686653"/>
                <a:gd name="connsiteX95" fmla="*/ 363391 w 507218"/>
                <a:gd name="connsiteY95" fmla="*/ 294584 h 686653"/>
                <a:gd name="connsiteX96" fmla="*/ 370726 w 507218"/>
                <a:gd name="connsiteY96" fmla="*/ 277725 h 686653"/>
                <a:gd name="connsiteX97" fmla="*/ 398824 w 507218"/>
                <a:gd name="connsiteY97" fmla="*/ 245816 h 686653"/>
                <a:gd name="connsiteX98" fmla="*/ 423684 w 507218"/>
                <a:gd name="connsiteY98" fmla="*/ 246292 h 686653"/>
                <a:gd name="connsiteX99" fmla="*/ 444163 w 507218"/>
                <a:gd name="connsiteY99" fmla="*/ 241530 h 686653"/>
                <a:gd name="connsiteX100" fmla="*/ 484263 w 507218"/>
                <a:gd name="connsiteY100" fmla="*/ 218099 h 686653"/>
                <a:gd name="connsiteX101" fmla="*/ 507219 w 507218"/>
                <a:gd name="connsiteY101" fmla="*/ 184666 h 686653"/>
                <a:gd name="connsiteX102" fmla="*/ 501504 w 507218"/>
                <a:gd name="connsiteY102" fmla="*/ 151709 h 686653"/>
                <a:gd name="connsiteX103" fmla="*/ 483025 w 507218"/>
                <a:gd name="connsiteY103" fmla="*/ 115609 h 68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507218" h="686653">
                  <a:moveTo>
                    <a:pt x="483025" y="115609"/>
                  </a:moveTo>
                  <a:cubicBezTo>
                    <a:pt x="470071" y="105037"/>
                    <a:pt x="450354" y="101703"/>
                    <a:pt x="449688" y="85987"/>
                  </a:cubicBezTo>
                  <a:cubicBezTo>
                    <a:pt x="448259" y="55697"/>
                    <a:pt x="460260" y="64841"/>
                    <a:pt x="461213" y="55412"/>
                  </a:cubicBezTo>
                  <a:cubicBezTo>
                    <a:pt x="458927" y="52840"/>
                    <a:pt x="454069" y="47220"/>
                    <a:pt x="449783" y="41886"/>
                  </a:cubicBezTo>
                  <a:cubicBezTo>
                    <a:pt x="444544" y="35314"/>
                    <a:pt x="436543" y="39600"/>
                    <a:pt x="431971" y="40648"/>
                  </a:cubicBezTo>
                  <a:cubicBezTo>
                    <a:pt x="421684" y="48744"/>
                    <a:pt x="415112" y="50554"/>
                    <a:pt x="408159" y="48363"/>
                  </a:cubicBezTo>
                  <a:cubicBezTo>
                    <a:pt x="400539" y="45982"/>
                    <a:pt x="390537" y="40267"/>
                    <a:pt x="387585" y="35981"/>
                  </a:cubicBezTo>
                  <a:cubicBezTo>
                    <a:pt x="384727" y="31694"/>
                    <a:pt x="375678" y="17407"/>
                    <a:pt x="367582" y="15407"/>
                  </a:cubicBezTo>
                  <a:cubicBezTo>
                    <a:pt x="366630" y="15216"/>
                    <a:pt x="365868" y="14835"/>
                    <a:pt x="365106" y="14549"/>
                  </a:cubicBezTo>
                  <a:cubicBezTo>
                    <a:pt x="361867" y="14359"/>
                    <a:pt x="359486" y="13216"/>
                    <a:pt x="354724" y="8453"/>
                  </a:cubicBezTo>
                  <a:cubicBezTo>
                    <a:pt x="353485" y="7215"/>
                    <a:pt x="352437" y="6644"/>
                    <a:pt x="351485" y="6644"/>
                  </a:cubicBezTo>
                  <a:cubicBezTo>
                    <a:pt x="350723" y="6929"/>
                    <a:pt x="349866" y="7406"/>
                    <a:pt x="349009" y="8072"/>
                  </a:cubicBezTo>
                  <a:cubicBezTo>
                    <a:pt x="347675" y="9691"/>
                    <a:pt x="346627" y="12358"/>
                    <a:pt x="345199" y="14264"/>
                  </a:cubicBezTo>
                  <a:cubicBezTo>
                    <a:pt x="344151" y="15692"/>
                    <a:pt x="342151" y="18550"/>
                    <a:pt x="339864" y="21883"/>
                  </a:cubicBezTo>
                  <a:cubicBezTo>
                    <a:pt x="337388" y="27027"/>
                    <a:pt x="334054" y="32075"/>
                    <a:pt x="330720" y="36266"/>
                  </a:cubicBezTo>
                  <a:cubicBezTo>
                    <a:pt x="330435" y="36742"/>
                    <a:pt x="330149" y="37219"/>
                    <a:pt x="329959" y="37600"/>
                  </a:cubicBezTo>
                  <a:cubicBezTo>
                    <a:pt x="327863" y="41410"/>
                    <a:pt x="322338" y="45506"/>
                    <a:pt x="315671" y="48268"/>
                  </a:cubicBezTo>
                  <a:cubicBezTo>
                    <a:pt x="312623" y="50458"/>
                    <a:pt x="309003" y="52459"/>
                    <a:pt x="304051" y="51316"/>
                  </a:cubicBezTo>
                  <a:cubicBezTo>
                    <a:pt x="303669" y="51316"/>
                    <a:pt x="303288" y="51411"/>
                    <a:pt x="303003" y="51506"/>
                  </a:cubicBezTo>
                  <a:cubicBezTo>
                    <a:pt x="297288" y="51982"/>
                    <a:pt x="295764" y="49411"/>
                    <a:pt x="295668" y="46172"/>
                  </a:cubicBezTo>
                  <a:cubicBezTo>
                    <a:pt x="292716" y="42077"/>
                    <a:pt x="293668" y="36933"/>
                    <a:pt x="297669" y="32647"/>
                  </a:cubicBezTo>
                  <a:cubicBezTo>
                    <a:pt x="298621" y="31599"/>
                    <a:pt x="299955" y="30361"/>
                    <a:pt x="301479" y="28837"/>
                  </a:cubicBezTo>
                  <a:cubicBezTo>
                    <a:pt x="304241" y="25598"/>
                    <a:pt x="307956" y="21598"/>
                    <a:pt x="312337" y="15502"/>
                  </a:cubicBezTo>
                  <a:cubicBezTo>
                    <a:pt x="314242" y="12835"/>
                    <a:pt x="315290" y="10644"/>
                    <a:pt x="315766" y="8930"/>
                  </a:cubicBezTo>
                  <a:cubicBezTo>
                    <a:pt x="315861" y="6929"/>
                    <a:pt x="315100" y="5215"/>
                    <a:pt x="312813" y="4167"/>
                  </a:cubicBezTo>
                  <a:cubicBezTo>
                    <a:pt x="309861" y="2738"/>
                    <a:pt x="307670" y="1500"/>
                    <a:pt x="305860" y="452"/>
                  </a:cubicBezTo>
                  <a:cubicBezTo>
                    <a:pt x="293954" y="-2215"/>
                    <a:pt x="286334" y="7501"/>
                    <a:pt x="279000" y="14264"/>
                  </a:cubicBezTo>
                  <a:cubicBezTo>
                    <a:pt x="278904" y="14454"/>
                    <a:pt x="278809" y="14740"/>
                    <a:pt x="278714" y="14835"/>
                  </a:cubicBezTo>
                  <a:cubicBezTo>
                    <a:pt x="274809" y="18455"/>
                    <a:pt x="271570" y="21598"/>
                    <a:pt x="269951" y="23503"/>
                  </a:cubicBezTo>
                  <a:cubicBezTo>
                    <a:pt x="268332" y="25408"/>
                    <a:pt x="265569" y="28361"/>
                    <a:pt x="258997" y="30075"/>
                  </a:cubicBezTo>
                  <a:cubicBezTo>
                    <a:pt x="246710" y="36171"/>
                    <a:pt x="229755" y="41124"/>
                    <a:pt x="226803" y="39886"/>
                  </a:cubicBezTo>
                  <a:cubicBezTo>
                    <a:pt x="222707" y="38076"/>
                    <a:pt x="211849" y="37600"/>
                    <a:pt x="207276" y="38076"/>
                  </a:cubicBezTo>
                  <a:cubicBezTo>
                    <a:pt x="202704" y="38552"/>
                    <a:pt x="193179" y="40838"/>
                    <a:pt x="185464" y="38933"/>
                  </a:cubicBezTo>
                  <a:cubicBezTo>
                    <a:pt x="180607" y="37790"/>
                    <a:pt x="172796" y="34552"/>
                    <a:pt x="167271" y="29694"/>
                  </a:cubicBezTo>
                  <a:cubicBezTo>
                    <a:pt x="168034" y="29408"/>
                    <a:pt x="155175" y="37028"/>
                    <a:pt x="160413" y="47030"/>
                  </a:cubicBezTo>
                  <a:cubicBezTo>
                    <a:pt x="165652" y="57031"/>
                    <a:pt x="167081" y="65127"/>
                    <a:pt x="157080" y="62270"/>
                  </a:cubicBezTo>
                  <a:cubicBezTo>
                    <a:pt x="147078" y="59412"/>
                    <a:pt x="140411" y="61793"/>
                    <a:pt x="137553" y="68937"/>
                  </a:cubicBezTo>
                  <a:cubicBezTo>
                    <a:pt x="134696" y="76081"/>
                    <a:pt x="130886" y="82272"/>
                    <a:pt x="122790" y="80367"/>
                  </a:cubicBezTo>
                  <a:cubicBezTo>
                    <a:pt x="114693" y="78462"/>
                    <a:pt x="115646" y="82748"/>
                    <a:pt x="116122" y="87034"/>
                  </a:cubicBezTo>
                  <a:cubicBezTo>
                    <a:pt x="116599" y="91321"/>
                    <a:pt x="113265" y="94178"/>
                    <a:pt x="106121" y="96559"/>
                  </a:cubicBezTo>
                  <a:cubicBezTo>
                    <a:pt x="98977" y="98941"/>
                    <a:pt x="78403" y="107513"/>
                    <a:pt x="66497" y="106084"/>
                  </a:cubicBezTo>
                  <a:cubicBezTo>
                    <a:pt x="54591" y="104656"/>
                    <a:pt x="50304" y="106561"/>
                    <a:pt x="48876" y="116086"/>
                  </a:cubicBezTo>
                  <a:cubicBezTo>
                    <a:pt x="47447" y="125611"/>
                    <a:pt x="42684" y="126563"/>
                    <a:pt x="36969" y="126563"/>
                  </a:cubicBezTo>
                  <a:cubicBezTo>
                    <a:pt x="31254" y="126563"/>
                    <a:pt x="26683" y="127897"/>
                    <a:pt x="25920" y="140279"/>
                  </a:cubicBezTo>
                  <a:cubicBezTo>
                    <a:pt x="25254" y="152662"/>
                    <a:pt x="29254" y="164949"/>
                    <a:pt x="29254" y="164949"/>
                  </a:cubicBezTo>
                  <a:cubicBezTo>
                    <a:pt x="29254" y="164949"/>
                    <a:pt x="36588" y="162091"/>
                    <a:pt x="39255" y="165616"/>
                  </a:cubicBezTo>
                  <a:cubicBezTo>
                    <a:pt x="41827" y="169140"/>
                    <a:pt x="44970" y="169616"/>
                    <a:pt x="42780" y="178474"/>
                  </a:cubicBezTo>
                  <a:cubicBezTo>
                    <a:pt x="40684" y="187238"/>
                    <a:pt x="39446" y="194857"/>
                    <a:pt x="44018" y="201049"/>
                  </a:cubicBezTo>
                  <a:cubicBezTo>
                    <a:pt x="48495" y="207240"/>
                    <a:pt x="55162" y="215336"/>
                    <a:pt x="57353" y="219337"/>
                  </a:cubicBezTo>
                  <a:cubicBezTo>
                    <a:pt x="59449" y="223337"/>
                    <a:pt x="66402" y="224290"/>
                    <a:pt x="58305" y="233339"/>
                  </a:cubicBezTo>
                  <a:cubicBezTo>
                    <a:pt x="50209" y="242387"/>
                    <a:pt x="45256" y="245721"/>
                    <a:pt x="40684" y="244483"/>
                  </a:cubicBezTo>
                  <a:cubicBezTo>
                    <a:pt x="36208" y="243245"/>
                    <a:pt x="34493" y="251150"/>
                    <a:pt x="41446" y="253532"/>
                  </a:cubicBezTo>
                  <a:cubicBezTo>
                    <a:pt x="48304" y="255913"/>
                    <a:pt x="44970" y="264485"/>
                    <a:pt x="37922" y="268295"/>
                  </a:cubicBezTo>
                  <a:cubicBezTo>
                    <a:pt x="30778" y="272105"/>
                    <a:pt x="16967" y="268581"/>
                    <a:pt x="13728" y="289631"/>
                  </a:cubicBezTo>
                  <a:cubicBezTo>
                    <a:pt x="10395" y="310777"/>
                    <a:pt x="6585" y="313825"/>
                    <a:pt x="3727" y="315730"/>
                  </a:cubicBezTo>
                  <a:cubicBezTo>
                    <a:pt x="870" y="317635"/>
                    <a:pt x="-559" y="318302"/>
                    <a:pt x="203" y="335447"/>
                  </a:cubicBezTo>
                  <a:cubicBezTo>
                    <a:pt x="965" y="352591"/>
                    <a:pt x="4489" y="358211"/>
                    <a:pt x="9442" y="355163"/>
                  </a:cubicBezTo>
                  <a:cubicBezTo>
                    <a:pt x="14395" y="352115"/>
                    <a:pt x="30111" y="347543"/>
                    <a:pt x="26111" y="361355"/>
                  </a:cubicBezTo>
                  <a:cubicBezTo>
                    <a:pt x="22110" y="375166"/>
                    <a:pt x="24016" y="386977"/>
                    <a:pt x="30588" y="392501"/>
                  </a:cubicBezTo>
                  <a:cubicBezTo>
                    <a:pt x="37255" y="397931"/>
                    <a:pt x="41542" y="401074"/>
                    <a:pt x="36779" y="410313"/>
                  </a:cubicBezTo>
                  <a:cubicBezTo>
                    <a:pt x="32017" y="419552"/>
                    <a:pt x="27540" y="423172"/>
                    <a:pt x="36303" y="431268"/>
                  </a:cubicBezTo>
                  <a:cubicBezTo>
                    <a:pt x="45066" y="439364"/>
                    <a:pt x="52686" y="441460"/>
                    <a:pt x="59829" y="442222"/>
                  </a:cubicBezTo>
                  <a:cubicBezTo>
                    <a:pt x="66973" y="442984"/>
                    <a:pt x="68402" y="456224"/>
                    <a:pt x="63354" y="464987"/>
                  </a:cubicBezTo>
                  <a:cubicBezTo>
                    <a:pt x="58401" y="473749"/>
                    <a:pt x="55734" y="479750"/>
                    <a:pt x="52876" y="484227"/>
                  </a:cubicBezTo>
                  <a:cubicBezTo>
                    <a:pt x="50019" y="488704"/>
                    <a:pt x="48590" y="494228"/>
                    <a:pt x="60020" y="491847"/>
                  </a:cubicBezTo>
                  <a:cubicBezTo>
                    <a:pt x="71450" y="489466"/>
                    <a:pt x="83261" y="488323"/>
                    <a:pt x="73545" y="496800"/>
                  </a:cubicBezTo>
                  <a:cubicBezTo>
                    <a:pt x="63830" y="505373"/>
                    <a:pt x="61163" y="509659"/>
                    <a:pt x="60687" y="520517"/>
                  </a:cubicBezTo>
                  <a:cubicBezTo>
                    <a:pt x="60210" y="531471"/>
                    <a:pt x="57639" y="536424"/>
                    <a:pt x="54495" y="539282"/>
                  </a:cubicBezTo>
                  <a:cubicBezTo>
                    <a:pt x="51447" y="542139"/>
                    <a:pt x="54019" y="550712"/>
                    <a:pt x="56401" y="554998"/>
                  </a:cubicBezTo>
                  <a:cubicBezTo>
                    <a:pt x="59734" y="560999"/>
                    <a:pt x="62592" y="584811"/>
                    <a:pt x="64783" y="593193"/>
                  </a:cubicBezTo>
                  <a:cubicBezTo>
                    <a:pt x="69735" y="612529"/>
                    <a:pt x="74593" y="602623"/>
                    <a:pt x="91834" y="594431"/>
                  </a:cubicBezTo>
                  <a:cubicBezTo>
                    <a:pt x="109074" y="586240"/>
                    <a:pt x="132029" y="573953"/>
                    <a:pt x="142697" y="594431"/>
                  </a:cubicBezTo>
                  <a:cubicBezTo>
                    <a:pt x="153365" y="614910"/>
                    <a:pt x="115646" y="624816"/>
                    <a:pt x="110693" y="644533"/>
                  </a:cubicBezTo>
                  <a:cubicBezTo>
                    <a:pt x="105740" y="664249"/>
                    <a:pt x="88500" y="671203"/>
                    <a:pt x="97167" y="678156"/>
                  </a:cubicBezTo>
                  <a:cubicBezTo>
                    <a:pt x="105835" y="685109"/>
                    <a:pt x="130410" y="687586"/>
                    <a:pt x="145554" y="686348"/>
                  </a:cubicBezTo>
                  <a:cubicBezTo>
                    <a:pt x="160699" y="685109"/>
                    <a:pt x="181654" y="662535"/>
                    <a:pt x="198133" y="652248"/>
                  </a:cubicBezTo>
                  <a:cubicBezTo>
                    <a:pt x="214516" y="641961"/>
                    <a:pt x="225184" y="653486"/>
                    <a:pt x="232232" y="658820"/>
                  </a:cubicBezTo>
                  <a:cubicBezTo>
                    <a:pt x="239185" y="664154"/>
                    <a:pt x="244138" y="661678"/>
                    <a:pt x="255187" y="668250"/>
                  </a:cubicBezTo>
                  <a:cubicBezTo>
                    <a:pt x="266236" y="674822"/>
                    <a:pt x="264617" y="663773"/>
                    <a:pt x="260902" y="659201"/>
                  </a:cubicBezTo>
                  <a:cubicBezTo>
                    <a:pt x="257187" y="654724"/>
                    <a:pt x="258426" y="652629"/>
                    <a:pt x="257568" y="646057"/>
                  </a:cubicBezTo>
                  <a:cubicBezTo>
                    <a:pt x="256711" y="639484"/>
                    <a:pt x="254711" y="635484"/>
                    <a:pt x="262331" y="624816"/>
                  </a:cubicBezTo>
                  <a:cubicBezTo>
                    <a:pt x="269951" y="614148"/>
                    <a:pt x="269665" y="602718"/>
                    <a:pt x="269189" y="596336"/>
                  </a:cubicBezTo>
                  <a:cubicBezTo>
                    <a:pt x="268713" y="589955"/>
                    <a:pt x="263284" y="584430"/>
                    <a:pt x="272523" y="580144"/>
                  </a:cubicBezTo>
                  <a:cubicBezTo>
                    <a:pt x="281762" y="575858"/>
                    <a:pt x="279381" y="568238"/>
                    <a:pt x="279190" y="565190"/>
                  </a:cubicBezTo>
                  <a:cubicBezTo>
                    <a:pt x="279000" y="562141"/>
                    <a:pt x="274237" y="539282"/>
                    <a:pt x="279667" y="533090"/>
                  </a:cubicBezTo>
                  <a:cubicBezTo>
                    <a:pt x="285096" y="526899"/>
                    <a:pt x="287001" y="515755"/>
                    <a:pt x="287763" y="509087"/>
                  </a:cubicBezTo>
                  <a:cubicBezTo>
                    <a:pt x="288429" y="502420"/>
                    <a:pt x="298907" y="491752"/>
                    <a:pt x="306336" y="484894"/>
                  </a:cubicBezTo>
                  <a:cubicBezTo>
                    <a:pt x="313766" y="478036"/>
                    <a:pt x="325386" y="468987"/>
                    <a:pt x="313957" y="463558"/>
                  </a:cubicBezTo>
                  <a:cubicBezTo>
                    <a:pt x="302526" y="458129"/>
                    <a:pt x="314242" y="446889"/>
                    <a:pt x="328244" y="439079"/>
                  </a:cubicBezTo>
                  <a:cubicBezTo>
                    <a:pt x="342246" y="431268"/>
                    <a:pt x="330149" y="427649"/>
                    <a:pt x="327577" y="423839"/>
                  </a:cubicBezTo>
                  <a:cubicBezTo>
                    <a:pt x="324910" y="420029"/>
                    <a:pt x="319767" y="401740"/>
                    <a:pt x="319957" y="385548"/>
                  </a:cubicBezTo>
                  <a:cubicBezTo>
                    <a:pt x="320243" y="369356"/>
                    <a:pt x="342532" y="361355"/>
                    <a:pt x="348723" y="360116"/>
                  </a:cubicBezTo>
                  <a:cubicBezTo>
                    <a:pt x="354914" y="358973"/>
                    <a:pt x="369868" y="352020"/>
                    <a:pt x="370821" y="343257"/>
                  </a:cubicBezTo>
                  <a:cubicBezTo>
                    <a:pt x="371773" y="334494"/>
                    <a:pt x="372440" y="334018"/>
                    <a:pt x="376250" y="333065"/>
                  </a:cubicBezTo>
                  <a:cubicBezTo>
                    <a:pt x="380060" y="332113"/>
                    <a:pt x="377869" y="321921"/>
                    <a:pt x="376917" y="310967"/>
                  </a:cubicBezTo>
                  <a:cubicBezTo>
                    <a:pt x="375964" y="300014"/>
                    <a:pt x="372440" y="295537"/>
                    <a:pt x="363391" y="294584"/>
                  </a:cubicBezTo>
                  <a:cubicBezTo>
                    <a:pt x="354343" y="293632"/>
                    <a:pt x="359867" y="284583"/>
                    <a:pt x="370726" y="277725"/>
                  </a:cubicBezTo>
                  <a:cubicBezTo>
                    <a:pt x="381679" y="270867"/>
                    <a:pt x="392157" y="254865"/>
                    <a:pt x="398824" y="245816"/>
                  </a:cubicBezTo>
                  <a:cubicBezTo>
                    <a:pt x="405492" y="236767"/>
                    <a:pt x="416445" y="240101"/>
                    <a:pt x="423684" y="246292"/>
                  </a:cubicBezTo>
                  <a:cubicBezTo>
                    <a:pt x="430828" y="252484"/>
                    <a:pt x="440353" y="245340"/>
                    <a:pt x="444163" y="241530"/>
                  </a:cubicBezTo>
                  <a:cubicBezTo>
                    <a:pt x="447973" y="237720"/>
                    <a:pt x="469976" y="225814"/>
                    <a:pt x="484263" y="218099"/>
                  </a:cubicBezTo>
                  <a:cubicBezTo>
                    <a:pt x="498551" y="210479"/>
                    <a:pt x="506171" y="183713"/>
                    <a:pt x="507219" y="184666"/>
                  </a:cubicBezTo>
                  <a:cubicBezTo>
                    <a:pt x="501980" y="180856"/>
                    <a:pt x="501980" y="160949"/>
                    <a:pt x="501504" y="151709"/>
                  </a:cubicBezTo>
                  <a:cubicBezTo>
                    <a:pt x="500837" y="142756"/>
                    <a:pt x="495217" y="125515"/>
                    <a:pt x="483025" y="115609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xmlns="" id="{8423775A-564C-478E-A701-535C2401C03F}"/>
                </a:ext>
              </a:extLst>
            </p:cNvPr>
            <p:cNvSpPr/>
            <p:nvPr/>
          </p:nvSpPr>
          <p:spPr>
            <a:xfrm>
              <a:off x="3399962" y="2158982"/>
              <a:ext cx="551307" cy="951636"/>
            </a:xfrm>
            <a:custGeom>
              <a:avLst/>
              <a:gdLst>
                <a:gd name="connsiteX0" fmla="*/ 549878 w 551307"/>
                <a:gd name="connsiteY0" fmla="*/ 735284 h 951636"/>
                <a:gd name="connsiteX1" fmla="*/ 523113 w 551307"/>
                <a:gd name="connsiteY1" fmla="*/ 695184 h 951636"/>
                <a:gd name="connsiteX2" fmla="*/ 508825 w 551307"/>
                <a:gd name="connsiteY2" fmla="*/ 674610 h 951636"/>
                <a:gd name="connsiteX3" fmla="*/ 505492 w 551307"/>
                <a:gd name="connsiteY3" fmla="*/ 654512 h 951636"/>
                <a:gd name="connsiteX4" fmla="*/ 494062 w 551307"/>
                <a:gd name="connsiteY4" fmla="*/ 641653 h 951636"/>
                <a:gd name="connsiteX5" fmla="*/ 482155 w 551307"/>
                <a:gd name="connsiteY5" fmla="*/ 612031 h 951636"/>
                <a:gd name="connsiteX6" fmla="*/ 486346 w 551307"/>
                <a:gd name="connsiteY6" fmla="*/ 600791 h 951636"/>
                <a:gd name="connsiteX7" fmla="*/ 477107 w 551307"/>
                <a:gd name="connsiteY7" fmla="*/ 600219 h 951636"/>
                <a:gd name="connsiteX8" fmla="*/ 469106 w 551307"/>
                <a:gd name="connsiteY8" fmla="*/ 571454 h 951636"/>
                <a:gd name="connsiteX9" fmla="*/ 470916 w 551307"/>
                <a:gd name="connsiteY9" fmla="*/ 546975 h 951636"/>
                <a:gd name="connsiteX10" fmla="*/ 478631 w 551307"/>
                <a:gd name="connsiteY10" fmla="*/ 522019 h 951636"/>
                <a:gd name="connsiteX11" fmla="*/ 484822 w 551307"/>
                <a:gd name="connsiteY11" fmla="*/ 506493 h 951636"/>
                <a:gd name="connsiteX12" fmla="*/ 491871 w 551307"/>
                <a:gd name="connsiteY12" fmla="*/ 487253 h 951636"/>
                <a:gd name="connsiteX13" fmla="*/ 491395 w 551307"/>
                <a:gd name="connsiteY13" fmla="*/ 468965 h 951636"/>
                <a:gd name="connsiteX14" fmla="*/ 487489 w 551307"/>
                <a:gd name="connsiteY14" fmla="*/ 449725 h 951636"/>
                <a:gd name="connsiteX15" fmla="*/ 482917 w 551307"/>
                <a:gd name="connsiteY15" fmla="*/ 442200 h 951636"/>
                <a:gd name="connsiteX16" fmla="*/ 479012 w 551307"/>
                <a:gd name="connsiteY16" fmla="*/ 427531 h 951636"/>
                <a:gd name="connsiteX17" fmla="*/ 476536 w 551307"/>
                <a:gd name="connsiteY17" fmla="*/ 414482 h 951636"/>
                <a:gd name="connsiteX18" fmla="*/ 475583 w 551307"/>
                <a:gd name="connsiteY18" fmla="*/ 374001 h 951636"/>
                <a:gd name="connsiteX19" fmla="*/ 473107 w 551307"/>
                <a:gd name="connsiteY19" fmla="*/ 354570 h 951636"/>
                <a:gd name="connsiteX20" fmla="*/ 469202 w 551307"/>
                <a:gd name="connsiteY20" fmla="*/ 344759 h 951636"/>
                <a:gd name="connsiteX21" fmla="*/ 467582 w 551307"/>
                <a:gd name="connsiteY21" fmla="*/ 334281 h 951636"/>
                <a:gd name="connsiteX22" fmla="*/ 464630 w 551307"/>
                <a:gd name="connsiteY22" fmla="*/ 318470 h 951636"/>
                <a:gd name="connsiteX23" fmla="*/ 476440 w 551307"/>
                <a:gd name="connsiteY23" fmla="*/ 304563 h 951636"/>
                <a:gd name="connsiteX24" fmla="*/ 488918 w 551307"/>
                <a:gd name="connsiteY24" fmla="*/ 281894 h 951636"/>
                <a:gd name="connsiteX25" fmla="*/ 489395 w 551307"/>
                <a:gd name="connsiteY25" fmla="*/ 264177 h 951636"/>
                <a:gd name="connsiteX26" fmla="*/ 494824 w 551307"/>
                <a:gd name="connsiteY26" fmla="*/ 244651 h 951636"/>
                <a:gd name="connsiteX27" fmla="*/ 486632 w 551307"/>
                <a:gd name="connsiteY27" fmla="*/ 221505 h 951636"/>
                <a:gd name="connsiteX28" fmla="*/ 481679 w 551307"/>
                <a:gd name="connsiteY28" fmla="*/ 207027 h 951636"/>
                <a:gd name="connsiteX29" fmla="*/ 474916 w 551307"/>
                <a:gd name="connsiteY29" fmla="*/ 193407 h 951636"/>
                <a:gd name="connsiteX30" fmla="*/ 469011 w 551307"/>
                <a:gd name="connsiteY30" fmla="*/ 174357 h 951636"/>
                <a:gd name="connsiteX31" fmla="*/ 475774 w 551307"/>
                <a:gd name="connsiteY31" fmla="*/ 155783 h 951636"/>
                <a:gd name="connsiteX32" fmla="*/ 484918 w 551307"/>
                <a:gd name="connsiteY32" fmla="*/ 145115 h 951636"/>
                <a:gd name="connsiteX33" fmla="*/ 493109 w 551307"/>
                <a:gd name="connsiteY33" fmla="*/ 133304 h 951636"/>
                <a:gd name="connsiteX34" fmla="*/ 501015 w 551307"/>
                <a:gd name="connsiteY34" fmla="*/ 126922 h 951636"/>
                <a:gd name="connsiteX35" fmla="*/ 503301 w 551307"/>
                <a:gd name="connsiteY35" fmla="*/ 101300 h 951636"/>
                <a:gd name="connsiteX36" fmla="*/ 509873 w 551307"/>
                <a:gd name="connsiteY36" fmla="*/ 79392 h 951636"/>
                <a:gd name="connsiteX37" fmla="*/ 516922 w 551307"/>
                <a:gd name="connsiteY37" fmla="*/ 62914 h 951636"/>
                <a:gd name="connsiteX38" fmla="*/ 521970 w 551307"/>
                <a:gd name="connsiteY38" fmla="*/ 31958 h 951636"/>
                <a:gd name="connsiteX39" fmla="*/ 509873 w 551307"/>
                <a:gd name="connsiteY39" fmla="*/ 10146 h 951636"/>
                <a:gd name="connsiteX40" fmla="*/ 488442 w 551307"/>
                <a:gd name="connsiteY40" fmla="*/ 15575 h 951636"/>
                <a:gd name="connsiteX41" fmla="*/ 467582 w 551307"/>
                <a:gd name="connsiteY41" fmla="*/ 32339 h 951636"/>
                <a:gd name="connsiteX42" fmla="*/ 445103 w 551307"/>
                <a:gd name="connsiteY42" fmla="*/ 26148 h 951636"/>
                <a:gd name="connsiteX43" fmla="*/ 433197 w 551307"/>
                <a:gd name="connsiteY43" fmla="*/ 21195 h 951636"/>
                <a:gd name="connsiteX44" fmla="*/ 423958 w 551307"/>
                <a:gd name="connsiteY44" fmla="*/ 15861 h 951636"/>
                <a:gd name="connsiteX45" fmla="*/ 427291 w 551307"/>
                <a:gd name="connsiteY45" fmla="*/ 34530 h 951636"/>
                <a:gd name="connsiteX46" fmla="*/ 419005 w 551307"/>
                <a:gd name="connsiteY46" fmla="*/ 39102 h 951636"/>
                <a:gd name="connsiteX47" fmla="*/ 383667 w 551307"/>
                <a:gd name="connsiteY47" fmla="*/ 79488 h 951636"/>
                <a:gd name="connsiteX48" fmla="*/ 370522 w 551307"/>
                <a:gd name="connsiteY48" fmla="*/ 94918 h 951636"/>
                <a:gd name="connsiteX49" fmla="*/ 330137 w 551307"/>
                <a:gd name="connsiteY49" fmla="*/ 134828 h 951636"/>
                <a:gd name="connsiteX50" fmla="*/ 325564 w 551307"/>
                <a:gd name="connsiteY50" fmla="*/ 188359 h 951636"/>
                <a:gd name="connsiteX51" fmla="*/ 309277 w 551307"/>
                <a:gd name="connsiteY51" fmla="*/ 197884 h 951636"/>
                <a:gd name="connsiteX52" fmla="*/ 301562 w 551307"/>
                <a:gd name="connsiteY52" fmla="*/ 226935 h 951636"/>
                <a:gd name="connsiteX53" fmla="*/ 262985 w 551307"/>
                <a:gd name="connsiteY53" fmla="*/ 240079 h 951636"/>
                <a:gd name="connsiteX54" fmla="*/ 228981 w 551307"/>
                <a:gd name="connsiteY54" fmla="*/ 231888 h 951636"/>
                <a:gd name="connsiteX55" fmla="*/ 200978 w 551307"/>
                <a:gd name="connsiteY55" fmla="*/ 214171 h 951636"/>
                <a:gd name="connsiteX56" fmla="*/ 176784 w 551307"/>
                <a:gd name="connsiteY56" fmla="*/ 237031 h 951636"/>
                <a:gd name="connsiteX57" fmla="*/ 162878 w 551307"/>
                <a:gd name="connsiteY57" fmla="*/ 266273 h 951636"/>
                <a:gd name="connsiteX58" fmla="*/ 164497 w 551307"/>
                <a:gd name="connsiteY58" fmla="*/ 293991 h 951636"/>
                <a:gd name="connsiteX59" fmla="*/ 162306 w 551307"/>
                <a:gd name="connsiteY59" fmla="*/ 300658 h 951636"/>
                <a:gd name="connsiteX60" fmla="*/ 164592 w 551307"/>
                <a:gd name="connsiteY60" fmla="*/ 320851 h 951636"/>
                <a:gd name="connsiteX61" fmla="*/ 174593 w 551307"/>
                <a:gd name="connsiteY61" fmla="*/ 334472 h 951636"/>
                <a:gd name="connsiteX62" fmla="*/ 194405 w 551307"/>
                <a:gd name="connsiteY62" fmla="*/ 342473 h 951636"/>
                <a:gd name="connsiteX63" fmla="*/ 214217 w 551307"/>
                <a:gd name="connsiteY63" fmla="*/ 344568 h 951636"/>
                <a:gd name="connsiteX64" fmla="*/ 230886 w 551307"/>
                <a:gd name="connsiteY64" fmla="*/ 360380 h 951636"/>
                <a:gd name="connsiteX65" fmla="*/ 253651 w 551307"/>
                <a:gd name="connsiteY65" fmla="*/ 373429 h 951636"/>
                <a:gd name="connsiteX66" fmla="*/ 269177 w 551307"/>
                <a:gd name="connsiteY66" fmla="*/ 380954 h 951636"/>
                <a:gd name="connsiteX67" fmla="*/ 284416 w 551307"/>
                <a:gd name="connsiteY67" fmla="*/ 382097 h 951636"/>
                <a:gd name="connsiteX68" fmla="*/ 302133 w 551307"/>
                <a:gd name="connsiteY68" fmla="*/ 399909 h 951636"/>
                <a:gd name="connsiteX69" fmla="*/ 292132 w 551307"/>
                <a:gd name="connsiteY69" fmla="*/ 444676 h 951636"/>
                <a:gd name="connsiteX70" fmla="*/ 282607 w 551307"/>
                <a:gd name="connsiteY70" fmla="*/ 463155 h 951636"/>
                <a:gd name="connsiteX71" fmla="*/ 289465 w 551307"/>
                <a:gd name="connsiteY71" fmla="*/ 482586 h 951636"/>
                <a:gd name="connsiteX72" fmla="*/ 297942 w 551307"/>
                <a:gd name="connsiteY72" fmla="*/ 507922 h 951636"/>
                <a:gd name="connsiteX73" fmla="*/ 270796 w 551307"/>
                <a:gd name="connsiteY73" fmla="*/ 525734 h 951636"/>
                <a:gd name="connsiteX74" fmla="*/ 239173 w 551307"/>
                <a:gd name="connsiteY74" fmla="*/ 535830 h 951636"/>
                <a:gd name="connsiteX75" fmla="*/ 236125 w 551307"/>
                <a:gd name="connsiteY75" fmla="*/ 526972 h 951636"/>
                <a:gd name="connsiteX76" fmla="*/ 211264 w 551307"/>
                <a:gd name="connsiteY76" fmla="*/ 521352 h 951636"/>
                <a:gd name="connsiteX77" fmla="*/ 208216 w 551307"/>
                <a:gd name="connsiteY77" fmla="*/ 544213 h 951636"/>
                <a:gd name="connsiteX78" fmla="*/ 222599 w 551307"/>
                <a:gd name="connsiteY78" fmla="*/ 558881 h 951636"/>
                <a:gd name="connsiteX79" fmla="*/ 210026 w 551307"/>
                <a:gd name="connsiteY79" fmla="*/ 567835 h 951636"/>
                <a:gd name="connsiteX80" fmla="*/ 181546 w 551307"/>
                <a:gd name="connsiteY80" fmla="*/ 569454 h 951636"/>
                <a:gd name="connsiteX81" fmla="*/ 157353 w 551307"/>
                <a:gd name="connsiteY81" fmla="*/ 568120 h 951636"/>
                <a:gd name="connsiteX82" fmla="*/ 120110 w 551307"/>
                <a:gd name="connsiteY82" fmla="*/ 547451 h 951636"/>
                <a:gd name="connsiteX83" fmla="*/ 90773 w 551307"/>
                <a:gd name="connsiteY83" fmla="*/ 566977 h 951636"/>
                <a:gd name="connsiteX84" fmla="*/ 96203 w 551307"/>
                <a:gd name="connsiteY84" fmla="*/ 595362 h 951636"/>
                <a:gd name="connsiteX85" fmla="*/ 82010 w 551307"/>
                <a:gd name="connsiteY85" fmla="*/ 605553 h 951636"/>
                <a:gd name="connsiteX86" fmla="*/ 75914 w 551307"/>
                <a:gd name="connsiteY86" fmla="*/ 622508 h 951636"/>
                <a:gd name="connsiteX87" fmla="*/ 97631 w 551307"/>
                <a:gd name="connsiteY87" fmla="*/ 626318 h 951636"/>
                <a:gd name="connsiteX88" fmla="*/ 121158 w 551307"/>
                <a:gd name="connsiteY88" fmla="*/ 637081 h 951636"/>
                <a:gd name="connsiteX89" fmla="*/ 102108 w 551307"/>
                <a:gd name="connsiteY89" fmla="*/ 655369 h 951636"/>
                <a:gd name="connsiteX90" fmla="*/ 97346 w 551307"/>
                <a:gd name="connsiteY90" fmla="*/ 668895 h 951636"/>
                <a:gd name="connsiteX91" fmla="*/ 92773 w 551307"/>
                <a:gd name="connsiteY91" fmla="*/ 701851 h 951636"/>
                <a:gd name="connsiteX92" fmla="*/ 97060 w 551307"/>
                <a:gd name="connsiteY92" fmla="*/ 718520 h 951636"/>
                <a:gd name="connsiteX93" fmla="*/ 102108 w 551307"/>
                <a:gd name="connsiteY93" fmla="*/ 732712 h 951636"/>
                <a:gd name="connsiteX94" fmla="*/ 91440 w 551307"/>
                <a:gd name="connsiteY94" fmla="*/ 735475 h 951636"/>
                <a:gd name="connsiteX95" fmla="*/ 78486 w 551307"/>
                <a:gd name="connsiteY95" fmla="*/ 735665 h 951636"/>
                <a:gd name="connsiteX96" fmla="*/ 47720 w 551307"/>
                <a:gd name="connsiteY96" fmla="*/ 736808 h 951636"/>
                <a:gd name="connsiteX97" fmla="*/ 31052 w 551307"/>
                <a:gd name="connsiteY97" fmla="*/ 746143 h 951636"/>
                <a:gd name="connsiteX98" fmla="*/ 41529 w 551307"/>
                <a:gd name="connsiteY98" fmla="*/ 762811 h 951636"/>
                <a:gd name="connsiteX99" fmla="*/ 48387 w 551307"/>
                <a:gd name="connsiteY99" fmla="*/ 776337 h 951636"/>
                <a:gd name="connsiteX100" fmla="*/ 35433 w 551307"/>
                <a:gd name="connsiteY100" fmla="*/ 793672 h 951636"/>
                <a:gd name="connsiteX101" fmla="*/ 21527 w 551307"/>
                <a:gd name="connsiteY101" fmla="*/ 814056 h 951636"/>
                <a:gd name="connsiteX102" fmla="*/ 8668 w 551307"/>
                <a:gd name="connsiteY102" fmla="*/ 812532 h 951636"/>
                <a:gd name="connsiteX103" fmla="*/ 0 w 551307"/>
                <a:gd name="connsiteY103" fmla="*/ 822057 h 951636"/>
                <a:gd name="connsiteX104" fmla="*/ 953 w 551307"/>
                <a:gd name="connsiteY104" fmla="*/ 828248 h 951636"/>
                <a:gd name="connsiteX105" fmla="*/ 20383 w 551307"/>
                <a:gd name="connsiteY105" fmla="*/ 831677 h 951636"/>
                <a:gd name="connsiteX106" fmla="*/ 55816 w 551307"/>
                <a:gd name="connsiteY106" fmla="*/ 835201 h 951636"/>
                <a:gd name="connsiteX107" fmla="*/ 98584 w 551307"/>
                <a:gd name="connsiteY107" fmla="*/ 846155 h 951636"/>
                <a:gd name="connsiteX108" fmla="*/ 130683 w 551307"/>
                <a:gd name="connsiteY108" fmla="*/ 841869 h 951636"/>
                <a:gd name="connsiteX109" fmla="*/ 150876 w 551307"/>
                <a:gd name="connsiteY109" fmla="*/ 849203 h 951636"/>
                <a:gd name="connsiteX110" fmla="*/ 179356 w 551307"/>
                <a:gd name="connsiteY110" fmla="*/ 863681 h 951636"/>
                <a:gd name="connsiteX111" fmla="*/ 194310 w 551307"/>
                <a:gd name="connsiteY111" fmla="*/ 865300 h 951636"/>
                <a:gd name="connsiteX112" fmla="*/ 209074 w 551307"/>
                <a:gd name="connsiteY112" fmla="*/ 873396 h 951636"/>
                <a:gd name="connsiteX113" fmla="*/ 225933 w 551307"/>
                <a:gd name="connsiteY113" fmla="*/ 885779 h 951636"/>
                <a:gd name="connsiteX114" fmla="*/ 241173 w 551307"/>
                <a:gd name="connsiteY114" fmla="*/ 901210 h 951636"/>
                <a:gd name="connsiteX115" fmla="*/ 254698 w 551307"/>
                <a:gd name="connsiteY115" fmla="*/ 896733 h 951636"/>
                <a:gd name="connsiteX116" fmla="*/ 277082 w 551307"/>
                <a:gd name="connsiteY116" fmla="*/ 888446 h 951636"/>
                <a:gd name="connsiteX117" fmla="*/ 305371 w 551307"/>
                <a:gd name="connsiteY117" fmla="*/ 892923 h 951636"/>
                <a:gd name="connsiteX118" fmla="*/ 355473 w 551307"/>
                <a:gd name="connsiteY118" fmla="*/ 925689 h 951636"/>
                <a:gd name="connsiteX119" fmla="*/ 379000 w 551307"/>
                <a:gd name="connsiteY119" fmla="*/ 940643 h 951636"/>
                <a:gd name="connsiteX120" fmla="*/ 401288 w 551307"/>
                <a:gd name="connsiteY120" fmla="*/ 951597 h 951636"/>
                <a:gd name="connsiteX121" fmla="*/ 421481 w 551307"/>
                <a:gd name="connsiteY121" fmla="*/ 949025 h 951636"/>
                <a:gd name="connsiteX122" fmla="*/ 420529 w 551307"/>
                <a:gd name="connsiteY122" fmla="*/ 909592 h 951636"/>
                <a:gd name="connsiteX123" fmla="*/ 406717 w 551307"/>
                <a:gd name="connsiteY123" fmla="*/ 884255 h 951636"/>
                <a:gd name="connsiteX124" fmla="*/ 412909 w 551307"/>
                <a:gd name="connsiteY124" fmla="*/ 848441 h 951636"/>
                <a:gd name="connsiteX125" fmla="*/ 461105 w 551307"/>
                <a:gd name="connsiteY125" fmla="*/ 841297 h 951636"/>
                <a:gd name="connsiteX126" fmla="*/ 470630 w 551307"/>
                <a:gd name="connsiteY126" fmla="*/ 820247 h 951636"/>
                <a:gd name="connsiteX127" fmla="*/ 464344 w 551307"/>
                <a:gd name="connsiteY127" fmla="*/ 807388 h 951636"/>
                <a:gd name="connsiteX128" fmla="*/ 438055 w 551307"/>
                <a:gd name="connsiteY128" fmla="*/ 806150 h 951636"/>
                <a:gd name="connsiteX129" fmla="*/ 431482 w 551307"/>
                <a:gd name="connsiteY129" fmla="*/ 804435 h 951636"/>
                <a:gd name="connsiteX130" fmla="*/ 424339 w 551307"/>
                <a:gd name="connsiteY130" fmla="*/ 779575 h 951636"/>
                <a:gd name="connsiteX131" fmla="*/ 397573 w 551307"/>
                <a:gd name="connsiteY131" fmla="*/ 777670 h 951636"/>
                <a:gd name="connsiteX132" fmla="*/ 409956 w 551307"/>
                <a:gd name="connsiteY132" fmla="*/ 763859 h 951636"/>
                <a:gd name="connsiteX133" fmla="*/ 441007 w 551307"/>
                <a:gd name="connsiteY133" fmla="*/ 767669 h 951636"/>
                <a:gd name="connsiteX134" fmla="*/ 468249 w 551307"/>
                <a:gd name="connsiteY134" fmla="*/ 768621 h 951636"/>
                <a:gd name="connsiteX135" fmla="*/ 493109 w 551307"/>
                <a:gd name="connsiteY135" fmla="*/ 766240 h 951636"/>
                <a:gd name="connsiteX136" fmla="*/ 509778 w 551307"/>
                <a:gd name="connsiteY136" fmla="*/ 766240 h 951636"/>
                <a:gd name="connsiteX137" fmla="*/ 531781 w 551307"/>
                <a:gd name="connsiteY137" fmla="*/ 770526 h 951636"/>
                <a:gd name="connsiteX138" fmla="*/ 551307 w 551307"/>
                <a:gd name="connsiteY138" fmla="*/ 758716 h 951636"/>
                <a:gd name="connsiteX139" fmla="*/ 549878 w 551307"/>
                <a:gd name="connsiteY139" fmla="*/ 735284 h 95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551307" h="951636">
                  <a:moveTo>
                    <a:pt x="549878" y="735284"/>
                  </a:moveTo>
                  <a:cubicBezTo>
                    <a:pt x="549402" y="711852"/>
                    <a:pt x="533686" y="705185"/>
                    <a:pt x="523113" y="695184"/>
                  </a:cubicBezTo>
                  <a:cubicBezTo>
                    <a:pt x="512636" y="685183"/>
                    <a:pt x="508825" y="680896"/>
                    <a:pt x="508825" y="674610"/>
                  </a:cubicBezTo>
                  <a:cubicBezTo>
                    <a:pt x="508825" y="668418"/>
                    <a:pt x="505492" y="661751"/>
                    <a:pt x="505492" y="654512"/>
                  </a:cubicBezTo>
                  <a:cubicBezTo>
                    <a:pt x="505492" y="647368"/>
                    <a:pt x="501205" y="645940"/>
                    <a:pt x="494062" y="641653"/>
                  </a:cubicBezTo>
                  <a:cubicBezTo>
                    <a:pt x="486918" y="637367"/>
                    <a:pt x="488347" y="622127"/>
                    <a:pt x="482155" y="612031"/>
                  </a:cubicBezTo>
                  <a:cubicBezTo>
                    <a:pt x="479870" y="608316"/>
                    <a:pt x="482441" y="604220"/>
                    <a:pt x="486346" y="600791"/>
                  </a:cubicBezTo>
                  <a:cubicBezTo>
                    <a:pt x="481489" y="601077"/>
                    <a:pt x="479107" y="600791"/>
                    <a:pt x="477107" y="600219"/>
                  </a:cubicBezTo>
                  <a:cubicBezTo>
                    <a:pt x="466630" y="596981"/>
                    <a:pt x="469773" y="576883"/>
                    <a:pt x="469106" y="571454"/>
                  </a:cubicBezTo>
                  <a:cubicBezTo>
                    <a:pt x="468439" y="565930"/>
                    <a:pt x="468630" y="550404"/>
                    <a:pt x="470916" y="546975"/>
                  </a:cubicBezTo>
                  <a:cubicBezTo>
                    <a:pt x="473202" y="543546"/>
                    <a:pt x="480060" y="526877"/>
                    <a:pt x="478631" y="522019"/>
                  </a:cubicBezTo>
                  <a:cubicBezTo>
                    <a:pt x="477298" y="517257"/>
                    <a:pt x="479965" y="509446"/>
                    <a:pt x="484822" y="506493"/>
                  </a:cubicBezTo>
                  <a:cubicBezTo>
                    <a:pt x="489680" y="503541"/>
                    <a:pt x="491871" y="491158"/>
                    <a:pt x="491871" y="487253"/>
                  </a:cubicBezTo>
                  <a:cubicBezTo>
                    <a:pt x="491871" y="483348"/>
                    <a:pt x="491395" y="472584"/>
                    <a:pt x="491395" y="468965"/>
                  </a:cubicBezTo>
                  <a:cubicBezTo>
                    <a:pt x="491395" y="465346"/>
                    <a:pt x="490061" y="451820"/>
                    <a:pt x="487489" y="449725"/>
                  </a:cubicBezTo>
                  <a:cubicBezTo>
                    <a:pt x="485013" y="447629"/>
                    <a:pt x="482727" y="446962"/>
                    <a:pt x="482917" y="442200"/>
                  </a:cubicBezTo>
                  <a:cubicBezTo>
                    <a:pt x="483108" y="437437"/>
                    <a:pt x="482441" y="427817"/>
                    <a:pt x="479012" y="427531"/>
                  </a:cubicBezTo>
                  <a:cubicBezTo>
                    <a:pt x="475583" y="427341"/>
                    <a:pt x="476536" y="418387"/>
                    <a:pt x="476536" y="414482"/>
                  </a:cubicBezTo>
                  <a:cubicBezTo>
                    <a:pt x="476536" y="410577"/>
                    <a:pt x="476345" y="378382"/>
                    <a:pt x="475583" y="374001"/>
                  </a:cubicBezTo>
                  <a:cubicBezTo>
                    <a:pt x="474916" y="369619"/>
                    <a:pt x="477679" y="357999"/>
                    <a:pt x="473107" y="354570"/>
                  </a:cubicBezTo>
                  <a:cubicBezTo>
                    <a:pt x="468535" y="351141"/>
                    <a:pt x="468344" y="347235"/>
                    <a:pt x="469202" y="344759"/>
                  </a:cubicBezTo>
                  <a:cubicBezTo>
                    <a:pt x="470154" y="342283"/>
                    <a:pt x="470154" y="336568"/>
                    <a:pt x="467582" y="334281"/>
                  </a:cubicBezTo>
                  <a:cubicBezTo>
                    <a:pt x="465106" y="331996"/>
                    <a:pt x="465106" y="329519"/>
                    <a:pt x="464630" y="318470"/>
                  </a:cubicBezTo>
                  <a:cubicBezTo>
                    <a:pt x="464153" y="307516"/>
                    <a:pt x="473012" y="306564"/>
                    <a:pt x="476440" y="304563"/>
                  </a:cubicBezTo>
                  <a:cubicBezTo>
                    <a:pt x="479870" y="302468"/>
                    <a:pt x="486632" y="285513"/>
                    <a:pt x="488918" y="281894"/>
                  </a:cubicBezTo>
                  <a:cubicBezTo>
                    <a:pt x="491204" y="278275"/>
                    <a:pt x="497967" y="269226"/>
                    <a:pt x="489395" y="264177"/>
                  </a:cubicBezTo>
                  <a:cubicBezTo>
                    <a:pt x="480822" y="259225"/>
                    <a:pt x="491680" y="251033"/>
                    <a:pt x="494824" y="244651"/>
                  </a:cubicBezTo>
                  <a:cubicBezTo>
                    <a:pt x="497967" y="238269"/>
                    <a:pt x="492538" y="224649"/>
                    <a:pt x="486632" y="221505"/>
                  </a:cubicBezTo>
                  <a:cubicBezTo>
                    <a:pt x="480727" y="218362"/>
                    <a:pt x="480250" y="216076"/>
                    <a:pt x="481679" y="207027"/>
                  </a:cubicBezTo>
                  <a:cubicBezTo>
                    <a:pt x="483013" y="197979"/>
                    <a:pt x="479393" y="195693"/>
                    <a:pt x="474916" y="193407"/>
                  </a:cubicBezTo>
                  <a:cubicBezTo>
                    <a:pt x="470345" y="191121"/>
                    <a:pt x="469487" y="183405"/>
                    <a:pt x="469011" y="174357"/>
                  </a:cubicBezTo>
                  <a:cubicBezTo>
                    <a:pt x="468535" y="165308"/>
                    <a:pt x="468535" y="154830"/>
                    <a:pt x="475774" y="155783"/>
                  </a:cubicBezTo>
                  <a:cubicBezTo>
                    <a:pt x="483013" y="156735"/>
                    <a:pt x="484918" y="145115"/>
                    <a:pt x="484918" y="145115"/>
                  </a:cubicBezTo>
                  <a:cubicBezTo>
                    <a:pt x="484918" y="145115"/>
                    <a:pt x="487680" y="134161"/>
                    <a:pt x="493109" y="133304"/>
                  </a:cubicBezTo>
                  <a:cubicBezTo>
                    <a:pt x="498538" y="132351"/>
                    <a:pt x="499872" y="131971"/>
                    <a:pt x="501015" y="126922"/>
                  </a:cubicBezTo>
                  <a:cubicBezTo>
                    <a:pt x="502158" y="121874"/>
                    <a:pt x="499681" y="107301"/>
                    <a:pt x="503301" y="101300"/>
                  </a:cubicBezTo>
                  <a:cubicBezTo>
                    <a:pt x="506921" y="95394"/>
                    <a:pt x="509206" y="88251"/>
                    <a:pt x="509873" y="79392"/>
                  </a:cubicBezTo>
                  <a:cubicBezTo>
                    <a:pt x="510540" y="70439"/>
                    <a:pt x="512826" y="69105"/>
                    <a:pt x="516922" y="62914"/>
                  </a:cubicBezTo>
                  <a:cubicBezTo>
                    <a:pt x="520541" y="57485"/>
                    <a:pt x="522446" y="44150"/>
                    <a:pt x="521970" y="31958"/>
                  </a:cubicBezTo>
                  <a:cubicBezTo>
                    <a:pt x="508730" y="30243"/>
                    <a:pt x="510445" y="23005"/>
                    <a:pt x="509873" y="10146"/>
                  </a:cubicBezTo>
                  <a:cubicBezTo>
                    <a:pt x="509302" y="-1189"/>
                    <a:pt x="506635" y="-7380"/>
                    <a:pt x="488442" y="15575"/>
                  </a:cubicBezTo>
                  <a:cubicBezTo>
                    <a:pt x="479870" y="26434"/>
                    <a:pt x="478917" y="40530"/>
                    <a:pt x="467582" y="32339"/>
                  </a:cubicBezTo>
                  <a:cubicBezTo>
                    <a:pt x="456247" y="24147"/>
                    <a:pt x="454628" y="28910"/>
                    <a:pt x="445103" y="26148"/>
                  </a:cubicBezTo>
                  <a:cubicBezTo>
                    <a:pt x="440817" y="24909"/>
                    <a:pt x="439674" y="24433"/>
                    <a:pt x="433197" y="21195"/>
                  </a:cubicBezTo>
                  <a:cubicBezTo>
                    <a:pt x="431863" y="20528"/>
                    <a:pt x="425101" y="14146"/>
                    <a:pt x="423958" y="15861"/>
                  </a:cubicBezTo>
                  <a:cubicBezTo>
                    <a:pt x="422434" y="18242"/>
                    <a:pt x="427958" y="28624"/>
                    <a:pt x="427291" y="34530"/>
                  </a:cubicBezTo>
                  <a:cubicBezTo>
                    <a:pt x="426911" y="38054"/>
                    <a:pt x="421100" y="38340"/>
                    <a:pt x="419005" y="39102"/>
                  </a:cubicBezTo>
                  <a:cubicBezTo>
                    <a:pt x="404050" y="45007"/>
                    <a:pt x="385477" y="64914"/>
                    <a:pt x="383667" y="79488"/>
                  </a:cubicBezTo>
                  <a:cubicBezTo>
                    <a:pt x="381857" y="93966"/>
                    <a:pt x="376428" y="92156"/>
                    <a:pt x="370522" y="94918"/>
                  </a:cubicBezTo>
                  <a:cubicBezTo>
                    <a:pt x="364617" y="97680"/>
                    <a:pt x="353282" y="111206"/>
                    <a:pt x="330137" y="134828"/>
                  </a:cubicBezTo>
                  <a:cubicBezTo>
                    <a:pt x="306991" y="158450"/>
                    <a:pt x="322421" y="177500"/>
                    <a:pt x="325564" y="188359"/>
                  </a:cubicBezTo>
                  <a:cubicBezTo>
                    <a:pt x="328708" y="199217"/>
                    <a:pt x="318325" y="204265"/>
                    <a:pt x="309277" y="197884"/>
                  </a:cubicBezTo>
                  <a:cubicBezTo>
                    <a:pt x="300228" y="191502"/>
                    <a:pt x="298418" y="205599"/>
                    <a:pt x="301562" y="226935"/>
                  </a:cubicBezTo>
                  <a:cubicBezTo>
                    <a:pt x="304705" y="248271"/>
                    <a:pt x="278892" y="238269"/>
                    <a:pt x="262985" y="240079"/>
                  </a:cubicBezTo>
                  <a:cubicBezTo>
                    <a:pt x="247079" y="241889"/>
                    <a:pt x="235744" y="239603"/>
                    <a:pt x="228981" y="231888"/>
                  </a:cubicBezTo>
                  <a:cubicBezTo>
                    <a:pt x="222218" y="224172"/>
                    <a:pt x="211741" y="217410"/>
                    <a:pt x="200978" y="214171"/>
                  </a:cubicBezTo>
                  <a:cubicBezTo>
                    <a:pt x="196882" y="221220"/>
                    <a:pt x="191357" y="231126"/>
                    <a:pt x="176784" y="237031"/>
                  </a:cubicBezTo>
                  <a:cubicBezTo>
                    <a:pt x="162211" y="242937"/>
                    <a:pt x="166783" y="259415"/>
                    <a:pt x="162878" y="266273"/>
                  </a:cubicBezTo>
                  <a:cubicBezTo>
                    <a:pt x="158972" y="273131"/>
                    <a:pt x="165163" y="283227"/>
                    <a:pt x="164497" y="293991"/>
                  </a:cubicBezTo>
                  <a:cubicBezTo>
                    <a:pt x="164306" y="297325"/>
                    <a:pt x="163354" y="299515"/>
                    <a:pt x="162306" y="300658"/>
                  </a:cubicBezTo>
                  <a:cubicBezTo>
                    <a:pt x="162306" y="300849"/>
                    <a:pt x="164973" y="314946"/>
                    <a:pt x="164592" y="320851"/>
                  </a:cubicBezTo>
                  <a:cubicBezTo>
                    <a:pt x="164116" y="326757"/>
                    <a:pt x="161830" y="330852"/>
                    <a:pt x="174593" y="334472"/>
                  </a:cubicBezTo>
                  <a:cubicBezTo>
                    <a:pt x="187262" y="338092"/>
                    <a:pt x="187166" y="341139"/>
                    <a:pt x="194405" y="342473"/>
                  </a:cubicBezTo>
                  <a:cubicBezTo>
                    <a:pt x="201739" y="343806"/>
                    <a:pt x="208121" y="344283"/>
                    <a:pt x="214217" y="344568"/>
                  </a:cubicBezTo>
                  <a:cubicBezTo>
                    <a:pt x="220408" y="344759"/>
                    <a:pt x="223075" y="353903"/>
                    <a:pt x="230886" y="360380"/>
                  </a:cubicBezTo>
                  <a:cubicBezTo>
                    <a:pt x="238601" y="366762"/>
                    <a:pt x="247269" y="371334"/>
                    <a:pt x="253651" y="373429"/>
                  </a:cubicBezTo>
                  <a:cubicBezTo>
                    <a:pt x="260032" y="375525"/>
                    <a:pt x="262985" y="375715"/>
                    <a:pt x="269177" y="380954"/>
                  </a:cubicBezTo>
                  <a:cubicBezTo>
                    <a:pt x="275368" y="386193"/>
                    <a:pt x="279178" y="382097"/>
                    <a:pt x="284416" y="382097"/>
                  </a:cubicBezTo>
                  <a:cubicBezTo>
                    <a:pt x="289655" y="382097"/>
                    <a:pt x="301085" y="384383"/>
                    <a:pt x="302133" y="399909"/>
                  </a:cubicBezTo>
                  <a:cubicBezTo>
                    <a:pt x="303276" y="415434"/>
                    <a:pt x="305753" y="439723"/>
                    <a:pt x="292132" y="444676"/>
                  </a:cubicBezTo>
                  <a:cubicBezTo>
                    <a:pt x="278511" y="449725"/>
                    <a:pt x="274606" y="458202"/>
                    <a:pt x="282607" y="463155"/>
                  </a:cubicBezTo>
                  <a:cubicBezTo>
                    <a:pt x="290608" y="468203"/>
                    <a:pt x="288988" y="477347"/>
                    <a:pt x="289465" y="482586"/>
                  </a:cubicBezTo>
                  <a:cubicBezTo>
                    <a:pt x="289941" y="487825"/>
                    <a:pt x="301562" y="484681"/>
                    <a:pt x="297942" y="507922"/>
                  </a:cubicBezTo>
                  <a:cubicBezTo>
                    <a:pt x="294322" y="531259"/>
                    <a:pt x="286988" y="521829"/>
                    <a:pt x="270796" y="525734"/>
                  </a:cubicBezTo>
                  <a:cubicBezTo>
                    <a:pt x="254603" y="529639"/>
                    <a:pt x="243269" y="534402"/>
                    <a:pt x="239173" y="535830"/>
                  </a:cubicBezTo>
                  <a:cubicBezTo>
                    <a:pt x="235077" y="537164"/>
                    <a:pt x="246412" y="529449"/>
                    <a:pt x="236125" y="526972"/>
                  </a:cubicBezTo>
                  <a:cubicBezTo>
                    <a:pt x="225838" y="524496"/>
                    <a:pt x="213170" y="522019"/>
                    <a:pt x="211264" y="521352"/>
                  </a:cubicBezTo>
                  <a:cubicBezTo>
                    <a:pt x="209359" y="520686"/>
                    <a:pt x="203168" y="538974"/>
                    <a:pt x="208216" y="544213"/>
                  </a:cubicBezTo>
                  <a:cubicBezTo>
                    <a:pt x="213265" y="549451"/>
                    <a:pt x="221647" y="555833"/>
                    <a:pt x="222599" y="558881"/>
                  </a:cubicBezTo>
                  <a:cubicBezTo>
                    <a:pt x="223552" y="561834"/>
                    <a:pt x="220789" y="569168"/>
                    <a:pt x="210026" y="567835"/>
                  </a:cubicBezTo>
                  <a:cubicBezTo>
                    <a:pt x="199358" y="566501"/>
                    <a:pt x="192214" y="566692"/>
                    <a:pt x="181546" y="569454"/>
                  </a:cubicBezTo>
                  <a:cubicBezTo>
                    <a:pt x="170879" y="572216"/>
                    <a:pt x="161068" y="572883"/>
                    <a:pt x="157353" y="568120"/>
                  </a:cubicBezTo>
                  <a:cubicBezTo>
                    <a:pt x="153733" y="563358"/>
                    <a:pt x="136779" y="547642"/>
                    <a:pt x="120110" y="547451"/>
                  </a:cubicBezTo>
                  <a:cubicBezTo>
                    <a:pt x="103441" y="547260"/>
                    <a:pt x="85534" y="554595"/>
                    <a:pt x="90773" y="566977"/>
                  </a:cubicBezTo>
                  <a:cubicBezTo>
                    <a:pt x="96012" y="579360"/>
                    <a:pt x="103061" y="586599"/>
                    <a:pt x="96203" y="595362"/>
                  </a:cubicBezTo>
                  <a:cubicBezTo>
                    <a:pt x="93250" y="599172"/>
                    <a:pt x="88011" y="604982"/>
                    <a:pt x="82010" y="605553"/>
                  </a:cubicBezTo>
                  <a:cubicBezTo>
                    <a:pt x="75438" y="606220"/>
                    <a:pt x="76486" y="615555"/>
                    <a:pt x="75914" y="622508"/>
                  </a:cubicBezTo>
                  <a:cubicBezTo>
                    <a:pt x="75438" y="629461"/>
                    <a:pt x="86201" y="616888"/>
                    <a:pt x="97631" y="626318"/>
                  </a:cubicBezTo>
                  <a:cubicBezTo>
                    <a:pt x="109156" y="635748"/>
                    <a:pt x="118586" y="631652"/>
                    <a:pt x="121158" y="637081"/>
                  </a:cubicBezTo>
                  <a:cubicBezTo>
                    <a:pt x="118872" y="641653"/>
                    <a:pt x="96869" y="648797"/>
                    <a:pt x="102108" y="655369"/>
                  </a:cubicBezTo>
                  <a:cubicBezTo>
                    <a:pt x="107347" y="662037"/>
                    <a:pt x="101917" y="665466"/>
                    <a:pt x="97346" y="668895"/>
                  </a:cubicBezTo>
                  <a:cubicBezTo>
                    <a:pt x="92773" y="672324"/>
                    <a:pt x="93059" y="697660"/>
                    <a:pt x="92773" y="701851"/>
                  </a:cubicBezTo>
                  <a:cubicBezTo>
                    <a:pt x="92583" y="705947"/>
                    <a:pt x="91154" y="715567"/>
                    <a:pt x="97060" y="718520"/>
                  </a:cubicBezTo>
                  <a:cubicBezTo>
                    <a:pt x="102965" y="721473"/>
                    <a:pt x="105251" y="726997"/>
                    <a:pt x="102108" y="732712"/>
                  </a:cubicBezTo>
                  <a:cubicBezTo>
                    <a:pt x="98965" y="738427"/>
                    <a:pt x="93631" y="736618"/>
                    <a:pt x="91440" y="735475"/>
                  </a:cubicBezTo>
                  <a:cubicBezTo>
                    <a:pt x="89154" y="734332"/>
                    <a:pt x="85249" y="731379"/>
                    <a:pt x="78486" y="735665"/>
                  </a:cubicBezTo>
                  <a:cubicBezTo>
                    <a:pt x="71628" y="740046"/>
                    <a:pt x="51625" y="736808"/>
                    <a:pt x="47720" y="736808"/>
                  </a:cubicBezTo>
                  <a:cubicBezTo>
                    <a:pt x="43815" y="736808"/>
                    <a:pt x="37052" y="731760"/>
                    <a:pt x="31052" y="746143"/>
                  </a:cubicBezTo>
                  <a:cubicBezTo>
                    <a:pt x="25146" y="760525"/>
                    <a:pt x="36100" y="759668"/>
                    <a:pt x="41529" y="762811"/>
                  </a:cubicBezTo>
                  <a:cubicBezTo>
                    <a:pt x="46958" y="766050"/>
                    <a:pt x="52197" y="767860"/>
                    <a:pt x="48387" y="776337"/>
                  </a:cubicBezTo>
                  <a:cubicBezTo>
                    <a:pt x="44482" y="784814"/>
                    <a:pt x="33623" y="782052"/>
                    <a:pt x="35433" y="793672"/>
                  </a:cubicBezTo>
                  <a:cubicBezTo>
                    <a:pt x="37243" y="805293"/>
                    <a:pt x="30671" y="814437"/>
                    <a:pt x="21527" y="814056"/>
                  </a:cubicBezTo>
                  <a:cubicBezTo>
                    <a:pt x="17812" y="813865"/>
                    <a:pt x="12287" y="812246"/>
                    <a:pt x="8668" y="812532"/>
                  </a:cubicBezTo>
                  <a:cubicBezTo>
                    <a:pt x="4096" y="812913"/>
                    <a:pt x="1143" y="815485"/>
                    <a:pt x="0" y="822057"/>
                  </a:cubicBezTo>
                  <a:cubicBezTo>
                    <a:pt x="667" y="825010"/>
                    <a:pt x="381" y="827581"/>
                    <a:pt x="953" y="828248"/>
                  </a:cubicBezTo>
                  <a:cubicBezTo>
                    <a:pt x="7811" y="836820"/>
                    <a:pt x="13716" y="836154"/>
                    <a:pt x="20383" y="831677"/>
                  </a:cubicBezTo>
                  <a:cubicBezTo>
                    <a:pt x="27051" y="827200"/>
                    <a:pt x="44387" y="821009"/>
                    <a:pt x="55816" y="835201"/>
                  </a:cubicBezTo>
                  <a:cubicBezTo>
                    <a:pt x="67246" y="849489"/>
                    <a:pt x="87439" y="847108"/>
                    <a:pt x="98584" y="846155"/>
                  </a:cubicBezTo>
                  <a:cubicBezTo>
                    <a:pt x="109728" y="845202"/>
                    <a:pt x="125635" y="841869"/>
                    <a:pt x="130683" y="841869"/>
                  </a:cubicBezTo>
                  <a:cubicBezTo>
                    <a:pt x="135636" y="841869"/>
                    <a:pt x="143256" y="839487"/>
                    <a:pt x="150876" y="849203"/>
                  </a:cubicBezTo>
                  <a:cubicBezTo>
                    <a:pt x="158496" y="858918"/>
                    <a:pt x="164211" y="872253"/>
                    <a:pt x="179356" y="863681"/>
                  </a:cubicBezTo>
                  <a:cubicBezTo>
                    <a:pt x="194596" y="855109"/>
                    <a:pt x="192691" y="860633"/>
                    <a:pt x="194310" y="865300"/>
                  </a:cubicBezTo>
                  <a:cubicBezTo>
                    <a:pt x="196024" y="870063"/>
                    <a:pt x="200501" y="871492"/>
                    <a:pt x="209074" y="873396"/>
                  </a:cubicBezTo>
                  <a:cubicBezTo>
                    <a:pt x="217646" y="875301"/>
                    <a:pt x="222599" y="877683"/>
                    <a:pt x="225933" y="885779"/>
                  </a:cubicBezTo>
                  <a:cubicBezTo>
                    <a:pt x="229267" y="893875"/>
                    <a:pt x="235458" y="899590"/>
                    <a:pt x="241173" y="901210"/>
                  </a:cubicBezTo>
                  <a:cubicBezTo>
                    <a:pt x="246888" y="902829"/>
                    <a:pt x="250698" y="902829"/>
                    <a:pt x="254698" y="896733"/>
                  </a:cubicBezTo>
                  <a:cubicBezTo>
                    <a:pt x="258699" y="890542"/>
                    <a:pt x="268510" y="891494"/>
                    <a:pt x="277082" y="888446"/>
                  </a:cubicBezTo>
                  <a:cubicBezTo>
                    <a:pt x="285655" y="885398"/>
                    <a:pt x="292322" y="881302"/>
                    <a:pt x="305371" y="892923"/>
                  </a:cubicBezTo>
                  <a:cubicBezTo>
                    <a:pt x="318421" y="904543"/>
                    <a:pt x="344138" y="920736"/>
                    <a:pt x="355473" y="925689"/>
                  </a:cubicBezTo>
                  <a:cubicBezTo>
                    <a:pt x="366903" y="930642"/>
                    <a:pt x="373761" y="933023"/>
                    <a:pt x="379000" y="940643"/>
                  </a:cubicBezTo>
                  <a:cubicBezTo>
                    <a:pt x="384238" y="948263"/>
                    <a:pt x="388525" y="952073"/>
                    <a:pt x="401288" y="951597"/>
                  </a:cubicBezTo>
                  <a:cubicBezTo>
                    <a:pt x="407289" y="951406"/>
                    <a:pt x="414623" y="949787"/>
                    <a:pt x="421481" y="949025"/>
                  </a:cubicBezTo>
                  <a:cubicBezTo>
                    <a:pt x="412432" y="938738"/>
                    <a:pt x="412909" y="918640"/>
                    <a:pt x="420529" y="909592"/>
                  </a:cubicBezTo>
                  <a:cubicBezTo>
                    <a:pt x="428149" y="900543"/>
                    <a:pt x="414814" y="892923"/>
                    <a:pt x="406717" y="884255"/>
                  </a:cubicBezTo>
                  <a:cubicBezTo>
                    <a:pt x="398621" y="875683"/>
                    <a:pt x="407194" y="857014"/>
                    <a:pt x="412909" y="848441"/>
                  </a:cubicBezTo>
                  <a:cubicBezTo>
                    <a:pt x="418624" y="839868"/>
                    <a:pt x="444913" y="840821"/>
                    <a:pt x="461105" y="841297"/>
                  </a:cubicBezTo>
                  <a:cubicBezTo>
                    <a:pt x="477298" y="841774"/>
                    <a:pt x="470630" y="820247"/>
                    <a:pt x="470630" y="820247"/>
                  </a:cubicBezTo>
                  <a:cubicBezTo>
                    <a:pt x="470630" y="820247"/>
                    <a:pt x="467963" y="809103"/>
                    <a:pt x="464344" y="807388"/>
                  </a:cubicBezTo>
                  <a:cubicBezTo>
                    <a:pt x="460629" y="805769"/>
                    <a:pt x="440912" y="805769"/>
                    <a:pt x="438055" y="806150"/>
                  </a:cubicBezTo>
                  <a:cubicBezTo>
                    <a:pt x="435197" y="806531"/>
                    <a:pt x="431482" y="804435"/>
                    <a:pt x="431482" y="804435"/>
                  </a:cubicBezTo>
                  <a:cubicBezTo>
                    <a:pt x="434340" y="790148"/>
                    <a:pt x="428149" y="782433"/>
                    <a:pt x="424339" y="779575"/>
                  </a:cubicBezTo>
                  <a:cubicBezTo>
                    <a:pt x="420529" y="776718"/>
                    <a:pt x="408622" y="780528"/>
                    <a:pt x="397573" y="777670"/>
                  </a:cubicBezTo>
                  <a:cubicBezTo>
                    <a:pt x="386620" y="774813"/>
                    <a:pt x="396621" y="765288"/>
                    <a:pt x="409956" y="763859"/>
                  </a:cubicBezTo>
                  <a:cubicBezTo>
                    <a:pt x="423291" y="762430"/>
                    <a:pt x="434816" y="769574"/>
                    <a:pt x="441007" y="767669"/>
                  </a:cubicBezTo>
                  <a:cubicBezTo>
                    <a:pt x="447199" y="765764"/>
                    <a:pt x="461105" y="768621"/>
                    <a:pt x="468249" y="768621"/>
                  </a:cubicBezTo>
                  <a:cubicBezTo>
                    <a:pt x="475393" y="768621"/>
                    <a:pt x="486823" y="772908"/>
                    <a:pt x="493109" y="766240"/>
                  </a:cubicBezTo>
                  <a:cubicBezTo>
                    <a:pt x="499300" y="759573"/>
                    <a:pt x="503587" y="759096"/>
                    <a:pt x="509778" y="766240"/>
                  </a:cubicBezTo>
                  <a:cubicBezTo>
                    <a:pt x="515969" y="773384"/>
                    <a:pt x="519303" y="771955"/>
                    <a:pt x="531781" y="770526"/>
                  </a:cubicBezTo>
                  <a:cubicBezTo>
                    <a:pt x="544163" y="769098"/>
                    <a:pt x="549878" y="755286"/>
                    <a:pt x="551307" y="758716"/>
                  </a:cubicBezTo>
                  <a:cubicBezTo>
                    <a:pt x="550069" y="754048"/>
                    <a:pt x="550069" y="747000"/>
                    <a:pt x="549878" y="73528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xmlns="" id="{C82EE242-1030-4373-AFCC-45FB2916B7FB}"/>
                </a:ext>
              </a:extLst>
            </p:cNvPr>
            <p:cNvSpPr/>
            <p:nvPr/>
          </p:nvSpPr>
          <p:spPr>
            <a:xfrm>
              <a:off x="3300997" y="2419921"/>
              <a:ext cx="190" cy="9525"/>
            </a:xfrm>
            <a:custGeom>
              <a:avLst/>
              <a:gdLst>
                <a:gd name="connsiteX0" fmla="*/ 191 w 190"/>
                <a:gd name="connsiteY0" fmla="*/ 0 h 9525"/>
                <a:gd name="connsiteX1" fmla="*/ 191 w 190"/>
                <a:gd name="connsiteY1" fmla="*/ 0 h 9525"/>
                <a:gd name="connsiteX2" fmla="*/ 0 w 190"/>
                <a:gd name="connsiteY2" fmla="*/ 0 h 9525"/>
                <a:gd name="connsiteX3" fmla="*/ 191 w 19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" h="9525">
                  <a:moveTo>
                    <a:pt x="191" y="0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95" y="0"/>
                    <a:pt x="95" y="0"/>
                    <a:pt x="0" y="0"/>
                  </a:cubicBezTo>
                  <a:cubicBezTo>
                    <a:pt x="95" y="0"/>
                    <a:pt x="95" y="0"/>
                    <a:pt x="191" y="0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xmlns="" id="{889DA2B5-82BA-487E-A3C2-C8DB13717AFE}"/>
                </a:ext>
              </a:extLst>
            </p:cNvPr>
            <p:cNvSpPr/>
            <p:nvPr/>
          </p:nvSpPr>
          <p:spPr>
            <a:xfrm>
              <a:off x="4602754" y="1561038"/>
              <a:ext cx="609927" cy="589410"/>
            </a:xfrm>
            <a:custGeom>
              <a:avLst/>
              <a:gdLst>
                <a:gd name="connsiteX0" fmla="*/ 114801 w 609927"/>
                <a:gd name="connsiteY0" fmla="*/ 455499 h 589410"/>
                <a:gd name="connsiteX1" fmla="*/ 82702 w 609927"/>
                <a:gd name="connsiteY1" fmla="*/ 426733 h 589410"/>
                <a:gd name="connsiteX2" fmla="*/ 71843 w 609927"/>
                <a:gd name="connsiteY2" fmla="*/ 405874 h 589410"/>
                <a:gd name="connsiteX3" fmla="*/ 50507 w 609927"/>
                <a:gd name="connsiteY3" fmla="*/ 405397 h 589410"/>
                <a:gd name="connsiteX4" fmla="*/ 38220 w 609927"/>
                <a:gd name="connsiteY4" fmla="*/ 394539 h 589410"/>
                <a:gd name="connsiteX5" fmla="*/ 23742 w 609927"/>
                <a:gd name="connsiteY5" fmla="*/ 388157 h 589410"/>
                <a:gd name="connsiteX6" fmla="*/ 1930 w 609927"/>
                <a:gd name="connsiteY6" fmla="*/ 380918 h 589410"/>
                <a:gd name="connsiteX7" fmla="*/ 6026 w 609927"/>
                <a:gd name="connsiteY7" fmla="*/ 363678 h 589410"/>
                <a:gd name="connsiteX8" fmla="*/ 14026 w 609927"/>
                <a:gd name="connsiteY8" fmla="*/ 353581 h 589410"/>
                <a:gd name="connsiteX9" fmla="*/ 19932 w 609927"/>
                <a:gd name="connsiteY9" fmla="*/ 335293 h 589410"/>
                <a:gd name="connsiteX10" fmla="*/ 31076 w 609927"/>
                <a:gd name="connsiteY10" fmla="*/ 310719 h 589410"/>
                <a:gd name="connsiteX11" fmla="*/ 34505 w 609927"/>
                <a:gd name="connsiteY11" fmla="*/ 307861 h 589410"/>
                <a:gd name="connsiteX12" fmla="*/ 24980 w 609927"/>
                <a:gd name="connsiteY12" fmla="*/ 269475 h 589410"/>
                <a:gd name="connsiteX13" fmla="*/ 27457 w 609927"/>
                <a:gd name="connsiteY13" fmla="*/ 243568 h 589410"/>
                <a:gd name="connsiteX14" fmla="*/ 29743 w 609927"/>
                <a:gd name="connsiteY14" fmla="*/ 218898 h 589410"/>
                <a:gd name="connsiteX15" fmla="*/ 19932 w 609927"/>
                <a:gd name="connsiteY15" fmla="*/ 198514 h 589410"/>
                <a:gd name="connsiteX16" fmla="*/ 28695 w 609927"/>
                <a:gd name="connsiteY16" fmla="*/ 184322 h 589410"/>
                <a:gd name="connsiteX17" fmla="*/ 48888 w 609927"/>
                <a:gd name="connsiteY17" fmla="*/ 198324 h 589410"/>
                <a:gd name="connsiteX18" fmla="*/ 82606 w 609927"/>
                <a:gd name="connsiteY18" fmla="*/ 236995 h 589410"/>
                <a:gd name="connsiteX19" fmla="*/ 105181 w 609927"/>
                <a:gd name="connsiteY19" fmla="*/ 232900 h 589410"/>
                <a:gd name="connsiteX20" fmla="*/ 123183 w 609927"/>
                <a:gd name="connsiteY20" fmla="*/ 208516 h 589410"/>
                <a:gd name="connsiteX21" fmla="*/ 135375 w 609927"/>
                <a:gd name="connsiteY21" fmla="*/ 189275 h 589410"/>
                <a:gd name="connsiteX22" fmla="*/ 153282 w 609927"/>
                <a:gd name="connsiteY22" fmla="*/ 174321 h 589410"/>
                <a:gd name="connsiteX23" fmla="*/ 167569 w 609927"/>
                <a:gd name="connsiteY23" fmla="*/ 175083 h 589410"/>
                <a:gd name="connsiteX24" fmla="*/ 195478 w 609927"/>
                <a:gd name="connsiteY24" fmla="*/ 147746 h 589410"/>
                <a:gd name="connsiteX25" fmla="*/ 215766 w 609927"/>
                <a:gd name="connsiteY25" fmla="*/ 141841 h 589410"/>
                <a:gd name="connsiteX26" fmla="*/ 227577 w 609927"/>
                <a:gd name="connsiteY26" fmla="*/ 141650 h 589410"/>
                <a:gd name="connsiteX27" fmla="*/ 237864 w 609927"/>
                <a:gd name="connsiteY27" fmla="*/ 118123 h 589410"/>
                <a:gd name="connsiteX28" fmla="*/ 261772 w 609927"/>
                <a:gd name="connsiteY28" fmla="*/ 109456 h 589410"/>
                <a:gd name="connsiteX29" fmla="*/ 271297 w 609927"/>
                <a:gd name="connsiteY29" fmla="*/ 90501 h 589410"/>
                <a:gd name="connsiteX30" fmla="*/ 297871 w 609927"/>
                <a:gd name="connsiteY30" fmla="*/ 86119 h 589410"/>
                <a:gd name="connsiteX31" fmla="*/ 313302 w 609927"/>
                <a:gd name="connsiteY31" fmla="*/ 80214 h 589410"/>
                <a:gd name="connsiteX32" fmla="*/ 337591 w 609927"/>
                <a:gd name="connsiteY32" fmla="*/ 80595 h 589410"/>
                <a:gd name="connsiteX33" fmla="*/ 336448 w 609927"/>
                <a:gd name="connsiteY33" fmla="*/ 63736 h 589410"/>
                <a:gd name="connsiteX34" fmla="*/ 373024 w 609927"/>
                <a:gd name="connsiteY34" fmla="*/ 41542 h 589410"/>
                <a:gd name="connsiteX35" fmla="*/ 376643 w 609927"/>
                <a:gd name="connsiteY35" fmla="*/ 394 h 589410"/>
                <a:gd name="connsiteX36" fmla="*/ 427507 w 609927"/>
                <a:gd name="connsiteY36" fmla="*/ 14682 h 589410"/>
                <a:gd name="connsiteX37" fmla="*/ 434174 w 609927"/>
                <a:gd name="connsiteY37" fmla="*/ 28969 h 589410"/>
                <a:gd name="connsiteX38" fmla="*/ 440270 w 609927"/>
                <a:gd name="connsiteY38" fmla="*/ 37828 h 589410"/>
                <a:gd name="connsiteX39" fmla="*/ 438270 w 609927"/>
                <a:gd name="connsiteY39" fmla="*/ 50115 h 589410"/>
                <a:gd name="connsiteX40" fmla="*/ 441413 w 609927"/>
                <a:gd name="connsiteY40" fmla="*/ 57925 h 589410"/>
                <a:gd name="connsiteX41" fmla="*/ 460177 w 609927"/>
                <a:gd name="connsiteY41" fmla="*/ 51925 h 589410"/>
                <a:gd name="connsiteX42" fmla="*/ 468560 w 609927"/>
                <a:gd name="connsiteY42" fmla="*/ 26969 h 589410"/>
                <a:gd name="connsiteX43" fmla="*/ 479418 w 609927"/>
                <a:gd name="connsiteY43" fmla="*/ 19730 h 589410"/>
                <a:gd name="connsiteX44" fmla="*/ 501230 w 609927"/>
                <a:gd name="connsiteY44" fmla="*/ 56020 h 589410"/>
                <a:gd name="connsiteX45" fmla="*/ 531996 w 609927"/>
                <a:gd name="connsiteY45" fmla="*/ 92596 h 589410"/>
                <a:gd name="connsiteX46" fmla="*/ 549808 w 609927"/>
                <a:gd name="connsiteY46" fmla="*/ 106598 h 589410"/>
                <a:gd name="connsiteX47" fmla="*/ 547617 w 609927"/>
                <a:gd name="connsiteY47" fmla="*/ 123172 h 589410"/>
                <a:gd name="connsiteX48" fmla="*/ 558952 w 609927"/>
                <a:gd name="connsiteY48" fmla="*/ 171273 h 589410"/>
                <a:gd name="connsiteX49" fmla="*/ 588003 w 609927"/>
                <a:gd name="connsiteY49" fmla="*/ 202134 h 589410"/>
                <a:gd name="connsiteX50" fmla="*/ 596194 w 609927"/>
                <a:gd name="connsiteY50" fmla="*/ 249949 h 589410"/>
                <a:gd name="connsiteX51" fmla="*/ 606672 w 609927"/>
                <a:gd name="connsiteY51" fmla="*/ 270619 h 589410"/>
                <a:gd name="connsiteX52" fmla="*/ 594385 w 609927"/>
                <a:gd name="connsiteY52" fmla="*/ 277381 h 589410"/>
                <a:gd name="connsiteX53" fmla="*/ 587622 w 609927"/>
                <a:gd name="connsiteY53" fmla="*/ 290526 h 589410"/>
                <a:gd name="connsiteX54" fmla="*/ 574477 w 609927"/>
                <a:gd name="connsiteY54" fmla="*/ 298241 h 589410"/>
                <a:gd name="connsiteX55" fmla="*/ 558190 w 609927"/>
                <a:gd name="connsiteY55" fmla="*/ 311862 h 589410"/>
                <a:gd name="connsiteX56" fmla="*/ 555904 w 609927"/>
                <a:gd name="connsiteY56" fmla="*/ 318244 h 589410"/>
                <a:gd name="connsiteX57" fmla="*/ 545141 w 609927"/>
                <a:gd name="connsiteY57" fmla="*/ 328626 h 589410"/>
                <a:gd name="connsiteX58" fmla="*/ 538187 w 609927"/>
                <a:gd name="connsiteY58" fmla="*/ 339580 h 589410"/>
                <a:gd name="connsiteX59" fmla="*/ 525043 w 609927"/>
                <a:gd name="connsiteY59" fmla="*/ 357677 h 589410"/>
                <a:gd name="connsiteX60" fmla="*/ 510469 w 609927"/>
                <a:gd name="connsiteY60" fmla="*/ 369202 h 589410"/>
                <a:gd name="connsiteX61" fmla="*/ 507612 w 609927"/>
                <a:gd name="connsiteY61" fmla="*/ 385109 h 589410"/>
                <a:gd name="connsiteX62" fmla="*/ 499897 w 609927"/>
                <a:gd name="connsiteY62" fmla="*/ 392348 h 589410"/>
                <a:gd name="connsiteX63" fmla="*/ 498277 w 609927"/>
                <a:gd name="connsiteY63" fmla="*/ 401873 h 589410"/>
                <a:gd name="connsiteX64" fmla="*/ 487419 w 609927"/>
                <a:gd name="connsiteY64" fmla="*/ 413684 h 589410"/>
                <a:gd name="connsiteX65" fmla="*/ 479704 w 609927"/>
                <a:gd name="connsiteY65" fmla="*/ 408160 h 589410"/>
                <a:gd name="connsiteX66" fmla="*/ 470655 w 609927"/>
                <a:gd name="connsiteY66" fmla="*/ 416732 h 589410"/>
                <a:gd name="connsiteX67" fmla="*/ 460654 w 609927"/>
                <a:gd name="connsiteY67" fmla="*/ 416256 h 589410"/>
                <a:gd name="connsiteX68" fmla="*/ 451129 w 609927"/>
                <a:gd name="connsiteY68" fmla="*/ 420828 h 589410"/>
                <a:gd name="connsiteX69" fmla="*/ 440651 w 609927"/>
                <a:gd name="connsiteY69" fmla="*/ 434925 h 589410"/>
                <a:gd name="connsiteX70" fmla="*/ 423887 w 609927"/>
                <a:gd name="connsiteY70" fmla="*/ 430829 h 589410"/>
                <a:gd name="connsiteX71" fmla="*/ 419315 w 609927"/>
                <a:gd name="connsiteY71" fmla="*/ 440830 h 589410"/>
                <a:gd name="connsiteX72" fmla="*/ 413410 w 609927"/>
                <a:gd name="connsiteY72" fmla="*/ 449879 h 589410"/>
                <a:gd name="connsiteX73" fmla="*/ 394836 w 609927"/>
                <a:gd name="connsiteY73" fmla="*/ 453022 h 589410"/>
                <a:gd name="connsiteX74" fmla="*/ 372643 w 609927"/>
                <a:gd name="connsiteY74" fmla="*/ 473406 h 589410"/>
                <a:gd name="connsiteX75" fmla="*/ 365404 w 609927"/>
                <a:gd name="connsiteY75" fmla="*/ 477978 h 589410"/>
                <a:gd name="connsiteX76" fmla="*/ 363594 w 609927"/>
                <a:gd name="connsiteY76" fmla="*/ 483407 h 589410"/>
                <a:gd name="connsiteX77" fmla="*/ 351783 w 609927"/>
                <a:gd name="connsiteY77" fmla="*/ 489313 h 589410"/>
                <a:gd name="connsiteX78" fmla="*/ 337686 w 609927"/>
                <a:gd name="connsiteY78" fmla="*/ 503791 h 589410"/>
                <a:gd name="connsiteX79" fmla="*/ 336352 w 609927"/>
                <a:gd name="connsiteY79" fmla="*/ 514649 h 589410"/>
                <a:gd name="connsiteX80" fmla="*/ 329113 w 609927"/>
                <a:gd name="connsiteY80" fmla="*/ 524174 h 589410"/>
                <a:gd name="connsiteX81" fmla="*/ 329113 w 609927"/>
                <a:gd name="connsiteY81" fmla="*/ 532366 h 589410"/>
                <a:gd name="connsiteX82" fmla="*/ 315493 w 609927"/>
                <a:gd name="connsiteY82" fmla="*/ 545034 h 589410"/>
                <a:gd name="connsiteX83" fmla="*/ 310540 w 609927"/>
                <a:gd name="connsiteY83" fmla="*/ 552749 h 589410"/>
                <a:gd name="connsiteX84" fmla="*/ 299681 w 609927"/>
                <a:gd name="connsiteY84" fmla="*/ 549130 h 589410"/>
                <a:gd name="connsiteX85" fmla="*/ 296062 w 609927"/>
                <a:gd name="connsiteY85" fmla="*/ 558178 h 589410"/>
                <a:gd name="connsiteX86" fmla="*/ 297395 w 609927"/>
                <a:gd name="connsiteY86" fmla="*/ 566370 h 589410"/>
                <a:gd name="connsiteX87" fmla="*/ 274726 w 609927"/>
                <a:gd name="connsiteY87" fmla="*/ 574942 h 589410"/>
                <a:gd name="connsiteX88" fmla="*/ 259771 w 609927"/>
                <a:gd name="connsiteY88" fmla="*/ 586277 h 589410"/>
                <a:gd name="connsiteX89" fmla="*/ 247960 w 609927"/>
                <a:gd name="connsiteY89" fmla="*/ 582658 h 589410"/>
                <a:gd name="connsiteX90" fmla="*/ 247960 w 609927"/>
                <a:gd name="connsiteY90" fmla="*/ 564941 h 589410"/>
                <a:gd name="connsiteX91" fmla="*/ 263867 w 609927"/>
                <a:gd name="connsiteY91" fmla="*/ 557226 h 589410"/>
                <a:gd name="connsiteX92" fmla="*/ 270630 w 609927"/>
                <a:gd name="connsiteY92" fmla="*/ 549987 h 589410"/>
                <a:gd name="connsiteX93" fmla="*/ 286918 w 609927"/>
                <a:gd name="connsiteY93" fmla="*/ 543224 h 589410"/>
                <a:gd name="connsiteX94" fmla="*/ 287394 w 609927"/>
                <a:gd name="connsiteY94" fmla="*/ 532842 h 589410"/>
                <a:gd name="connsiteX95" fmla="*/ 286918 w 609927"/>
                <a:gd name="connsiteY95" fmla="*/ 521031 h 589410"/>
                <a:gd name="connsiteX96" fmla="*/ 295109 w 609927"/>
                <a:gd name="connsiteY96" fmla="*/ 511982 h 589410"/>
                <a:gd name="connsiteX97" fmla="*/ 311397 w 609927"/>
                <a:gd name="connsiteY97" fmla="*/ 501124 h 589410"/>
                <a:gd name="connsiteX98" fmla="*/ 297300 w 609927"/>
                <a:gd name="connsiteY98" fmla="*/ 499790 h 589410"/>
                <a:gd name="connsiteX99" fmla="*/ 288251 w 609927"/>
                <a:gd name="connsiteY99" fmla="*/ 506553 h 589410"/>
                <a:gd name="connsiteX100" fmla="*/ 270059 w 609927"/>
                <a:gd name="connsiteY100" fmla="*/ 505600 h 589410"/>
                <a:gd name="connsiteX101" fmla="*/ 261105 w 609927"/>
                <a:gd name="connsiteY101" fmla="*/ 509791 h 589410"/>
                <a:gd name="connsiteX102" fmla="*/ 251294 w 609927"/>
                <a:gd name="connsiteY102" fmla="*/ 507124 h 589410"/>
                <a:gd name="connsiteX103" fmla="*/ 250723 w 609927"/>
                <a:gd name="connsiteY103" fmla="*/ 500838 h 589410"/>
                <a:gd name="connsiteX104" fmla="*/ 265963 w 609927"/>
                <a:gd name="connsiteY104" fmla="*/ 496933 h 589410"/>
                <a:gd name="connsiteX105" fmla="*/ 263010 w 609927"/>
                <a:gd name="connsiteY105" fmla="*/ 494742 h 589410"/>
                <a:gd name="connsiteX106" fmla="*/ 251389 w 609927"/>
                <a:gd name="connsiteY106" fmla="*/ 495123 h 589410"/>
                <a:gd name="connsiteX107" fmla="*/ 246151 w 609927"/>
                <a:gd name="connsiteY107" fmla="*/ 491503 h 589410"/>
                <a:gd name="connsiteX108" fmla="*/ 248818 w 609927"/>
                <a:gd name="connsiteY108" fmla="*/ 486360 h 589410"/>
                <a:gd name="connsiteX109" fmla="*/ 266153 w 609927"/>
                <a:gd name="connsiteY109" fmla="*/ 475120 h 589410"/>
                <a:gd name="connsiteX110" fmla="*/ 265296 w 609927"/>
                <a:gd name="connsiteY110" fmla="*/ 471120 h 589410"/>
                <a:gd name="connsiteX111" fmla="*/ 264153 w 609927"/>
                <a:gd name="connsiteY111" fmla="*/ 453403 h 589410"/>
                <a:gd name="connsiteX112" fmla="*/ 279584 w 609927"/>
                <a:gd name="connsiteY112" fmla="*/ 441592 h 589410"/>
                <a:gd name="connsiteX113" fmla="*/ 290061 w 609927"/>
                <a:gd name="connsiteY113" fmla="*/ 426733 h 589410"/>
                <a:gd name="connsiteX114" fmla="*/ 297110 w 609927"/>
                <a:gd name="connsiteY114" fmla="*/ 421685 h 589410"/>
                <a:gd name="connsiteX115" fmla="*/ 301396 w 609927"/>
                <a:gd name="connsiteY115" fmla="*/ 413017 h 589410"/>
                <a:gd name="connsiteX116" fmla="*/ 307968 w 609927"/>
                <a:gd name="connsiteY116" fmla="*/ 406159 h 589410"/>
                <a:gd name="connsiteX117" fmla="*/ 311397 w 609927"/>
                <a:gd name="connsiteY117" fmla="*/ 390157 h 589410"/>
                <a:gd name="connsiteX118" fmla="*/ 318445 w 609927"/>
                <a:gd name="connsiteY118" fmla="*/ 378727 h 589410"/>
                <a:gd name="connsiteX119" fmla="*/ 318445 w 609927"/>
                <a:gd name="connsiteY119" fmla="*/ 366345 h 589410"/>
                <a:gd name="connsiteX120" fmla="*/ 305206 w 609927"/>
                <a:gd name="connsiteY120" fmla="*/ 355582 h 589410"/>
                <a:gd name="connsiteX121" fmla="*/ 298824 w 609927"/>
                <a:gd name="connsiteY121" fmla="*/ 345104 h 589410"/>
                <a:gd name="connsiteX122" fmla="*/ 282917 w 609927"/>
                <a:gd name="connsiteY122" fmla="*/ 335008 h 589410"/>
                <a:gd name="connsiteX123" fmla="*/ 281965 w 609927"/>
                <a:gd name="connsiteY123" fmla="*/ 324244 h 589410"/>
                <a:gd name="connsiteX124" fmla="*/ 276726 w 609927"/>
                <a:gd name="connsiteY124" fmla="*/ 311005 h 589410"/>
                <a:gd name="connsiteX125" fmla="*/ 262629 w 609927"/>
                <a:gd name="connsiteY125" fmla="*/ 301670 h 589410"/>
                <a:gd name="connsiteX126" fmla="*/ 260629 w 609927"/>
                <a:gd name="connsiteY126" fmla="*/ 316529 h 589410"/>
                <a:gd name="connsiteX127" fmla="*/ 257200 w 609927"/>
                <a:gd name="connsiteY127" fmla="*/ 325864 h 589410"/>
                <a:gd name="connsiteX128" fmla="*/ 250627 w 609927"/>
                <a:gd name="connsiteY128" fmla="*/ 327673 h 589410"/>
                <a:gd name="connsiteX129" fmla="*/ 233292 w 609927"/>
                <a:gd name="connsiteY129" fmla="*/ 329483 h 589410"/>
                <a:gd name="connsiteX130" fmla="*/ 224624 w 609927"/>
                <a:gd name="connsiteY130" fmla="*/ 325102 h 589410"/>
                <a:gd name="connsiteX131" fmla="*/ 207955 w 609927"/>
                <a:gd name="connsiteY131" fmla="*/ 331483 h 589410"/>
                <a:gd name="connsiteX132" fmla="*/ 201764 w 609927"/>
                <a:gd name="connsiteY132" fmla="*/ 340818 h 589410"/>
                <a:gd name="connsiteX133" fmla="*/ 194049 w 609927"/>
                <a:gd name="connsiteY133" fmla="*/ 347200 h 589410"/>
                <a:gd name="connsiteX134" fmla="*/ 197478 w 609927"/>
                <a:gd name="connsiteY134" fmla="*/ 356344 h 589410"/>
                <a:gd name="connsiteX135" fmla="*/ 185000 w 609927"/>
                <a:gd name="connsiteY135" fmla="*/ 368726 h 589410"/>
                <a:gd name="connsiteX136" fmla="*/ 174332 w 609927"/>
                <a:gd name="connsiteY136" fmla="*/ 391586 h 589410"/>
                <a:gd name="connsiteX137" fmla="*/ 165188 w 609927"/>
                <a:gd name="connsiteY137" fmla="*/ 407588 h 589410"/>
                <a:gd name="connsiteX138" fmla="*/ 145186 w 609927"/>
                <a:gd name="connsiteY138" fmla="*/ 436354 h 589410"/>
                <a:gd name="connsiteX139" fmla="*/ 114801 w 609927"/>
                <a:gd name="connsiteY139" fmla="*/ 455499 h 589410"/>
                <a:gd name="connsiteX140" fmla="*/ 114801 w 609927"/>
                <a:gd name="connsiteY140" fmla="*/ 455499 h 5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09927" h="589410">
                  <a:moveTo>
                    <a:pt x="114801" y="455499"/>
                  </a:moveTo>
                  <a:cubicBezTo>
                    <a:pt x="114515" y="455308"/>
                    <a:pt x="85464" y="430353"/>
                    <a:pt x="82702" y="426733"/>
                  </a:cubicBezTo>
                  <a:cubicBezTo>
                    <a:pt x="79939" y="423114"/>
                    <a:pt x="71843" y="416256"/>
                    <a:pt x="71843" y="405874"/>
                  </a:cubicBezTo>
                  <a:cubicBezTo>
                    <a:pt x="71843" y="395396"/>
                    <a:pt x="57365" y="402254"/>
                    <a:pt x="50507" y="405397"/>
                  </a:cubicBezTo>
                  <a:cubicBezTo>
                    <a:pt x="43744" y="408541"/>
                    <a:pt x="38696" y="398635"/>
                    <a:pt x="38220" y="394539"/>
                  </a:cubicBezTo>
                  <a:cubicBezTo>
                    <a:pt x="37744" y="390443"/>
                    <a:pt x="34124" y="388157"/>
                    <a:pt x="23742" y="388157"/>
                  </a:cubicBezTo>
                  <a:cubicBezTo>
                    <a:pt x="13264" y="388157"/>
                    <a:pt x="4216" y="388633"/>
                    <a:pt x="1930" y="380918"/>
                  </a:cubicBezTo>
                  <a:cubicBezTo>
                    <a:pt x="-356" y="373203"/>
                    <a:pt x="-2166" y="367297"/>
                    <a:pt x="6026" y="363678"/>
                  </a:cubicBezTo>
                  <a:cubicBezTo>
                    <a:pt x="14217" y="360058"/>
                    <a:pt x="15455" y="360725"/>
                    <a:pt x="14026" y="353581"/>
                  </a:cubicBezTo>
                  <a:cubicBezTo>
                    <a:pt x="12693" y="346533"/>
                    <a:pt x="14503" y="338722"/>
                    <a:pt x="19932" y="335293"/>
                  </a:cubicBezTo>
                  <a:cubicBezTo>
                    <a:pt x="25361" y="331864"/>
                    <a:pt x="31743" y="316339"/>
                    <a:pt x="31076" y="310719"/>
                  </a:cubicBezTo>
                  <a:cubicBezTo>
                    <a:pt x="32314" y="309766"/>
                    <a:pt x="33458" y="308814"/>
                    <a:pt x="34505" y="307861"/>
                  </a:cubicBezTo>
                  <a:cubicBezTo>
                    <a:pt x="43078" y="300146"/>
                    <a:pt x="25456" y="269761"/>
                    <a:pt x="24980" y="269475"/>
                  </a:cubicBezTo>
                  <a:cubicBezTo>
                    <a:pt x="23837" y="263284"/>
                    <a:pt x="25171" y="248616"/>
                    <a:pt x="27457" y="243568"/>
                  </a:cubicBezTo>
                  <a:cubicBezTo>
                    <a:pt x="29743" y="238519"/>
                    <a:pt x="31076" y="226899"/>
                    <a:pt x="29743" y="218898"/>
                  </a:cubicBezTo>
                  <a:cubicBezTo>
                    <a:pt x="28409" y="210897"/>
                    <a:pt x="10121" y="206325"/>
                    <a:pt x="19932" y="198514"/>
                  </a:cubicBezTo>
                  <a:cubicBezTo>
                    <a:pt x="24790" y="194609"/>
                    <a:pt x="26123" y="189561"/>
                    <a:pt x="28695" y="184322"/>
                  </a:cubicBezTo>
                  <a:cubicBezTo>
                    <a:pt x="42697" y="190799"/>
                    <a:pt x="33362" y="196514"/>
                    <a:pt x="48888" y="198324"/>
                  </a:cubicBezTo>
                  <a:cubicBezTo>
                    <a:pt x="64414" y="200134"/>
                    <a:pt x="77368" y="224803"/>
                    <a:pt x="82606" y="236995"/>
                  </a:cubicBezTo>
                  <a:cubicBezTo>
                    <a:pt x="87845" y="249092"/>
                    <a:pt x="98799" y="253664"/>
                    <a:pt x="105181" y="232900"/>
                  </a:cubicBezTo>
                  <a:cubicBezTo>
                    <a:pt x="111562" y="212135"/>
                    <a:pt x="120992" y="223756"/>
                    <a:pt x="123183" y="208516"/>
                  </a:cubicBezTo>
                  <a:cubicBezTo>
                    <a:pt x="125374" y="193275"/>
                    <a:pt x="125755" y="197848"/>
                    <a:pt x="135375" y="189275"/>
                  </a:cubicBezTo>
                  <a:cubicBezTo>
                    <a:pt x="141376" y="183941"/>
                    <a:pt x="146138" y="176702"/>
                    <a:pt x="153282" y="174321"/>
                  </a:cubicBezTo>
                  <a:cubicBezTo>
                    <a:pt x="157568" y="172892"/>
                    <a:pt x="165188" y="175654"/>
                    <a:pt x="167569" y="175083"/>
                  </a:cubicBezTo>
                  <a:cubicBezTo>
                    <a:pt x="173761" y="173559"/>
                    <a:pt x="187477" y="157366"/>
                    <a:pt x="195478" y="147746"/>
                  </a:cubicBezTo>
                  <a:cubicBezTo>
                    <a:pt x="203479" y="138126"/>
                    <a:pt x="213670" y="136316"/>
                    <a:pt x="215766" y="141841"/>
                  </a:cubicBezTo>
                  <a:cubicBezTo>
                    <a:pt x="217766" y="147365"/>
                    <a:pt x="219385" y="144603"/>
                    <a:pt x="227577" y="141650"/>
                  </a:cubicBezTo>
                  <a:cubicBezTo>
                    <a:pt x="235768" y="138697"/>
                    <a:pt x="242817" y="131839"/>
                    <a:pt x="237864" y="118123"/>
                  </a:cubicBezTo>
                  <a:cubicBezTo>
                    <a:pt x="232816" y="104407"/>
                    <a:pt x="244722" y="106884"/>
                    <a:pt x="261772" y="109456"/>
                  </a:cubicBezTo>
                  <a:cubicBezTo>
                    <a:pt x="278821" y="111932"/>
                    <a:pt x="274821" y="97835"/>
                    <a:pt x="271297" y="90501"/>
                  </a:cubicBezTo>
                  <a:cubicBezTo>
                    <a:pt x="267772" y="83167"/>
                    <a:pt x="277488" y="81452"/>
                    <a:pt x="297871" y="86119"/>
                  </a:cubicBezTo>
                  <a:cubicBezTo>
                    <a:pt x="300158" y="86596"/>
                    <a:pt x="306920" y="81166"/>
                    <a:pt x="313302" y="80214"/>
                  </a:cubicBezTo>
                  <a:cubicBezTo>
                    <a:pt x="321589" y="78975"/>
                    <a:pt x="332066" y="82881"/>
                    <a:pt x="337591" y="80595"/>
                  </a:cubicBezTo>
                  <a:cubicBezTo>
                    <a:pt x="343115" y="78309"/>
                    <a:pt x="343592" y="69736"/>
                    <a:pt x="336448" y="63736"/>
                  </a:cubicBezTo>
                  <a:cubicBezTo>
                    <a:pt x="325113" y="54211"/>
                    <a:pt x="350830" y="45829"/>
                    <a:pt x="373024" y="41542"/>
                  </a:cubicBezTo>
                  <a:cubicBezTo>
                    <a:pt x="378929" y="40399"/>
                    <a:pt x="371119" y="1537"/>
                    <a:pt x="376643" y="394"/>
                  </a:cubicBezTo>
                  <a:cubicBezTo>
                    <a:pt x="387121" y="-1796"/>
                    <a:pt x="414743" y="5443"/>
                    <a:pt x="427507" y="14682"/>
                  </a:cubicBezTo>
                  <a:cubicBezTo>
                    <a:pt x="433317" y="18873"/>
                    <a:pt x="432079" y="26398"/>
                    <a:pt x="434174" y="28969"/>
                  </a:cubicBezTo>
                  <a:cubicBezTo>
                    <a:pt x="436651" y="28683"/>
                    <a:pt x="439413" y="32589"/>
                    <a:pt x="440270" y="37828"/>
                  </a:cubicBezTo>
                  <a:cubicBezTo>
                    <a:pt x="440842" y="41447"/>
                    <a:pt x="438270" y="46495"/>
                    <a:pt x="438270" y="50115"/>
                  </a:cubicBezTo>
                  <a:cubicBezTo>
                    <a:pt x="438270" y="54211"/>
                    <a:pt x="440651" y="56782"/>
                    <a:pt x="441413" y="57925"/>
                  </a:cubicBezTo>
                  <a:cubicBezTo>
                    <a:pt x="445700" y="64307"/>
                    <a:pt x="454939" y="60878"/>
                    <a:pt x="460177" y="51925"/>
                  </a:cubicBezTo>
                  <a:cubicBezTo>
                    <a:pt x="464273" y="44876"/>
                    <a:pt x="464273" y="33446"/>
                    <a:pt x="468560" y="26969"/>
                  </a:cubicBezTo>
                  <a:cubicBezTo>
                    <a:pt x="478561" y="12015"/>
                    <a:pt x="477608" y="15634"/>
                    <a:pt x="479418" y="19730"/>
                  </a:cubicBezTo>
                  <a:cubicBezTo>
                    <a:pt x="481228" y="23826"/>
                    <a:pt x="496658" y="49639"/>
                    <a:pt x="501230" y="56020"/>
                  </a:cubicBezTo>
                  <a:cubicBezTo>
                    <a:pt x="504469" y="60592"/>
                    <a:pt x="519899" y="77833"/>
                    <a:pt x="531996" y="92596"/>
                  </a:cubicBezTo>
                  <a:cubicBezTo>
                    <a:pt x="536568" y="98216"/>
                    <a:pt x="547045" y="102407"/>
                    <a:pt x="549808" y="106598"/>
                  </a:cubicBezTo>
                  <a:cubicBezTo>
                    <a:pt x="552284" y="110313"/>
                    <a:pt x="547045" y="116980"/>
                    <a:pt x="547617" y="123172"/>
                  </a:cubicBezTo>
                  <a:cubicBezTo>
                    <a:pt x="549236" y="141745"/>
                    <a:pt x="545617" y="166891"/>
                    <a:pt x="558952" y="171273"/>
                  </a:cubicBezTo>
                  <a:cubicBezTo>
                    <a:pt x="576668" y="177178"/>
                    <a:pt x="567619" y="173559"/>
                    <a:pt x="588003" y="202134"/>
                  </a:cubicBezTo>
                  <a:cubicBezTo>
                    <a:pt x="608386" y="230709"/>
                    <a:pt x="596194" y="249949"/>
                    <a:pt x="596194" y="249949"/>
                  </a:cubicBezTo>
                  <a:cubicBezTo>
                    <a:pt x="599909" y="254902"/>
                    <a:pt x="616959" y="273762"/>
                    <a:pt x="606672" y="270619"/>
                  </a:cubicBezTo>
                  <a:cubicBezTo>
                    <a:pt x="600767" y="268809"/>
                    <a:pt x="598480" y="274238"/>
                    <a:pt x="594385" y="277381"/>
                  </a:cubicBezTo>
                  <a:cubicBezTo>
                    <a:pt x="590289" y="280525"/>
                    <a:pt x="595337" y="294622"/>
                    <a:pt x="587622" y="290526"/>
                  </a:cubicBezTo>
                  <a:cubicBezTo>
                    <a:pt x="579907" y="286430"/>
                    <a:pt x="577621" y="296431"/>
                    <a:pt x="574477" y="298241"/>
                  </a:cubicBezTo>
                  <a:cubicBezTo>
                    <a:pt x="571334" y="300051"/>
                    <a:pt x="553142" y="308242"/>
                    <a:pt x="558190" y="311862"/>
                  </a:cubicBezTo>
                  <a:cubicBezTo>
                    <a:pt x="563143" y="315481"/>
                    <a:pt x="561333" y="318625"/>
                    <a:pt x="555904" y="318244"/>
                  </a:cubicBezTo>
                  <a:cubicBezTo>
                    <a:pt x="552760" y="317958"/>
                    <a:pt x="548951" y="323197"/>
                    <a:pt x="545141" y="328626"/>
                  </a:cubicBezTo>
                  <a:cubicBezTo>
                    <a:pt x="542283" y="332531"/>
                    <a:pt x="538949" y="336150"/>
                    <a:pt x="538187" y="339580"/>
                  </a:cubicBezTo>
                  <a:cubicBezTo>
                    <a:pt x="536377" y="347771"/>
                    <a:pt x="533615" y="351391"/>
                    <a:pt x="525043" y="357677"/>
                  </a:cubicBezTo>
                  <a:cubicBezTo>
                    <a:pt x="522090" y="359868"/>
                    <a:pt x="511898" y="363583"/>
                    <a:pt x="510469" y="369202"/>
                  </a:cubicBezTo>
                  <a:cubicBezTo>
                    <a:pt x="507707" y="379775"/>
                    <a:pt x="507993" y="383204"/>
                    <a:pt x="507612" y="385109"/>
                  </a:cubicBezTo>
                  <a:cubicBezTo>
                    <a:pt x="507231" y="385204"/>
                    <a:pt x="502183" y="387871"/>
                    <a:pt x="499897" y="392348"/>
                  </a:cubicBezTo>
                  <a:cubicBezTo>
                    <a:pt x="498563" y="395015"/>
                    <a:pt x="500659" y="398444"/>
                    <a:pt x="498277" y="401873"/>
                  </a:cubicBezTo>
                  <a:cubicBezTo>
                    <a:pt x="491896" y="410922"/>
                    <a:pt x="490086" y="413684"/>
                    <a:pt x="487419" y="413684"/>
                  </a:cubicBezTo>
                  <a:cubicBezTo>
                    <a:pt x="484657" y="413684"/>
                    <a:pt x="480656" y="411779"/>
                    <a:pt x="479704" y="408160"/>
                  </a:cubicBezTo>
                  <a:cubicBezTo>
                    <a:pt x="478751" y="404540"/>
                    <a:pt x="471512" y="414065"/>
                    <a:pt x="470655" y="416732"/>
                  </a:cubicBezTo>
                  <a:cubicBezTo>
                    <a:pt x="469702" y="419494"/>
                    <a:pt x="462940" y="419875"/>
                    <a:pt x="460654" y="416256"/>
                  </a:cubicBezTo>
                  <a:cubicBezTo>
                    <a:pt x="458368" y="412636"/>
                    <a:pt x="454272" y="411303"/>
                    <a:pt x="451129" y="420828"/>
                  </a:cubicBezTo>
                  <a:cubicBezTo>
                    <a:pt x="447985" y="430353"/>
                    <a:pt x="443890" y="433496"/>
                    <a:pt x="440651" y="434925"/>
                  </a:cubicBezTo>
                  <a:cubicBezTo>
                    <a:pt x="437508" y="436258"/>
                    <a:pt x="429793" y="429972"/>
                    <a:pt x="423887" y="430829"/>
                  </a:cubicBezTo>
                  <a:cubicBezTo>
                    <a:pt x="417982" y="431782"/>
                    <a:pt x="417125" y="437211"/>
                    <a:pt x="419315" y="440830"/>
                  </a:cubicBezTo>
                  <a:cubicBezTo>
                    <a:pt x="421601" y="444450"/>
                    <a:pt x="417029" y="449879"/>
                    <a:pt x="413410" y="449879"/>
                  </a:cubicBezTo>
                  <a:cubicBezTo>
                    <a:pt x="409790" y="449879"/>
                    <a:pt x="403885" y="443974"/>
                    <a:pt x="394836" y="453022"/>
                  </a:cubicBezTo>
                  <a:cubicBezTo>
                    <a:pt x="385787" y="462071"/>
                    <a:pt x="374452" y="468929"/>
                    <a:pt x="372643" y="473406"/>
                  </a:cubicBezTo>
                  <a:cubicBezTo>
                    <a:pt x="370833" y="477978"/>
                    <a:pt x="368071" y="480169"/>
                    <a:pt x="365404" y="477978"/>
                  </a:cubicBezTo>
                  <a:cubicBezTo>
                    <a:pt x="362642" y="475692"/>
                    <a:pt x="364451" y="479311"/>
                    <a:pt x="363594" y="483407"/>
                  </a:cubicBezTo>
                  <a:cubicBezTo>
                    <a:pt x="362642" y="487503"/>
                    <a:pt x="355402" y="488360"/>
                    <a:pt x="351783" y="489313"/>
                  </a:cubicBezTo>
                  <a:cubicBezTo>
                    <a:pt x="348163" y="490265"/>
                    <a:pt x="337686" y="501600"/>
                    <a:pt x="337686" y="503791"/>
                  </a:cubicBezTo>
                  <a:cubicBezTo>
                    <a:pt x="337686" y="506077"/>
                    <a:pt x="342258" y="511982"/>
                    <a:pt x="336352" y="514649"/>
                  </a:cubicBezTo>
                  <a:cubicBezTo>
                    <a:pt x="330447" y="517411"/>
                    <a:pt x="326351" y="522364"/>
                    <a:pt x="329113" y="524174"/>
                  </a:cubicBezTo>
                  <a:cubicBezTo>
                    <a:pt x="331876" y="525984"/>
                    <a:pt x="333209" y="528746"/>
                    <a:pt x="329113" y="532366"/>
                  </a:cubicBezTo>
                  <a:cubicBezTo>
                    <a:pt x="325018" y="535985"/>
                    <a:pt x="313683" y="540557"/>
                    <a:pt x="315493" y="545034"/>
                  </a:cubicBezTo>
                  <a:cubicBezTo>
                    <a:pt x="317302" y="549606"/>
                    <a:pt x="312730" y="554559"/>
                    <a:pt x="310540" y="552749"/>
                  </a:cubicBezTo>
                  <a:cubicBezTo>
                    <a:pt x="308254" y="550939"/>
                    <a:pt x="304634" y="544081"/>
                    <a:pt x="299681" y="549130"/>
                  </a:cubicBezTo>
                  <a:cubicBezTo>
                    <a:pt x="294728" y="554083"/>
                    <a:pt x="289680" y="557321"/>
                    <a:pt x="296062" y="558178"/>
                  </a:cubicBezTo>
                  <a:cubicBezTo>
                    <a:pt x="302443" y="559036"/>
                    <a:pt x="301967" y="563608"/>
                    <a:pt x="297395" y="566370"/>
                  </a:cubicBezTo>
                  <a:cubicBezTo>
                    <a:pt x="292823" y="569132"/>
                    <a:pt x="277869" y="572275"/>
                    <a:pt x="274726" y="574942"/>
                  </a:cubicBezTo>
                  <a:cubicBezTo>
                    <a:pt x="271583" y="577705"/>
                    <a:pt x="261105" y="580372"/>
                    <a:pt x="259771" y="586277"/>
                  </a:cubicBezTo>
                  <a:cubicBezTo>
                    <a:pt x="258438" y="592183"/>
                    <a:pt x="248437" y="589039"/>
                    <a:pt x="247960" y="582658"/>
                  </a:cubicBezTo>
                  <a:cubicBezTo>
                    <a:pt x="247484" y="576276"/>
                    <a:pt x="242055" y="565894"/>
                    <a:pt x="247960" y="564941"/>
                  </a:cubicBezTo>
                  <a:cubicBezTo>
                    <a:pt x="253866" y="563989"/>
                    <a:pt x="262058" y="561322"/>
                    <a:pt x="263867" y="557226"/>
                  </a:cubicBezTo>
                  <a:cubicBezTo>
                    <a:pt x="265677" y="553130"/>
                    <a:pt x="262915" y="545415"/>
                    <a:pt x="270630" y="549987"/>
                  </a:cubicBezTo>
                  <a:cubicBezTo>
                    <a:pt x="278345" y="554559"/>
                    <a:pt x="284251" y="544558"/>
                    <a:pt x="286918" y="543224"/>
                  </a:cubicBezTo>
                  <a:cubicBezTo>
                    <a:pt x="289680" y="541891"/>
                    <a:pt x="291490" y="533223"/>
                    <a:pt x="287394" y="532842"/>
                  </a:cubicBezTo>
                  <a:cubicBezTo>
                    <a:pt x="283298" y="532366"/>
                    <a:pt x="283298" y="523317"/>
                    <a:pt x="286918" y="521031"/>
                  </a:cubicBezTo>
                  <a:cubicBezTo>
                    <a:pt x="290537" y="518745"/>
                    <a:pt x="295967" y="516459"/>
                    <a:pt x="295109" y="511982"/>
                  </a:cubicBezTo>
                  <a:cubicBezTo>
                    <a:pt x="294157" y="507410"/>
                    <a:pt x="308730" y="505219"/>
                    <a:pt x="311397" y="501124"/>
                  </a:cubicBezTo>
                  <a:cubicBezTo>
                    <a:pt x="314159" y="497028"/>
                    <a:pt x="304158" y="497504"/>
                    <a:pt x="297300" y="499790"/>
                  </a:cubicBezTo>
                  <a:cubicBezTo>
                    <a:pt x="290537" y="502076"/>
                    <a:pt x="289109" y="503886"/>
                    <a:pt x="288251" y="506553"/>
                  </a:cubicBezTo>
                  <a:cubicBezTo>
                    <a:pt x="287299" y="509315"/>
                    <a:pt x="270059" y="509315"/>
                    <a:pt x="270059" y="505600"/>
                  </a:cubicBezTo>
                  <a:cubicBezTo>
                    <a:pt x="270059" y="505410"/>
                    <a:pt x="265105" y="509220"/>
                    <a:pt x="261105" y="509791"/>
                  </a:cubicBezTo>
                  <a:cubicBezTo>
                    <a:pt x="257104" y="510363"/>
                    <a:pt x="254056" y="507696"/>
                    <a:pt x="251294" y="507124"/>
                  </a:cubicBezTo>
                  <a:cubicBezTo>
                    <a:pt x="247960" y="506458"/>
                    <a:pt x="251199" y="501695"/>
                    <a:pt x="250723" y="500838"/>
                  </a:cubicBezTo>
                  <a:cubicBezTo>
                    <a:pt x="250151" y="499504"/>
                    <a:pt x="267010" y="498075"/>
                    <a:pt x="265963" y="496933"/>
                  </a:cubicBezTo>
                  <a:cubicBezTo>
                    <a:pt x="265105" y="496075"/>
                    <a:pt x="264153" y="495313"/>
                    <a:pt x="263010" y="494742"/>
                  </a:cubicBezTo>
                  <a:cubicBezTo>
                    <a:pt x="260057" y="493313"/>
                    <a:pt x="254056" y="496552"/>
                    <a:pt x="251389" y="495123"/>
                  </a:cubicBezTo>
                  <a:cubicBezTo>
                    <a:pt x="249103" y="493885"/>
                    <a:pt x="247198" y="492646"/>
                    <a:pt x="246151" y="491503"/>
                  </a:cubicBezTo>
                  <a:cubicBezTo>
                    <a:pt x="245293" y="490551"/>
                    <a:pt x="248818" y="486931"/>
                    <a:pt x="248818" y="486360"/>
                  </a:cubicBezTo>
                  <a:cubicBezTo>
                    <a:pt x="248818" y="483883"/>
                    <a:pt x="265868" y="479025"/>
                    <a:pt x="266153" y="475120"/>
                  </a:cubicBezTo>
                  <a:cubicBezTo>
                    <a:pt x="266248" y="473311"/>
                    <a:pt x="266058" y="471882"/>
                    <a:pt x="265296" y="471120"/>
                  </a:cubicBezTo>
                  <a:cubicBezTo>
                    <a:pt x="262819" y="468739"/>
                    <a:pt x="258724" y="457499"/>
                    <a:pt x="264153" y="453403"/>
                  </a:cubicBezTo>
                  <a:cubicBezTo>
                    <a:pt x="269582" y="449308"/>
                    <a:pt x="273583" y="438354"/>
                    <a:pt x="279584" y="441592"/>
                  </a:cubicBezTo>
                  <a:cubicBezTo>
                    <a:pt x="285489" y="444831"/>
                    <a:pt x="293490" y="431305"/>
                    <a:pt x="290061" y="426733"/>
                  </a:cubicBezTo>
                  <a:cubicBezTo>
                    <a:pt x="286632" y="422161"/>
                    <a:pt x="293680" y="422638"/>
                    <a:pt x="297110" y="421685"/>
                  </a:cubicBezTo>
                  <a:cubicBezTo>
                    <a:pt x="300538" y="420733"/>
                    <a:pt x="301396" y="417780"/>
                    <a:pt x="301396" y="413017"/>
                  </a:cubicBezTo>
                  <a:cubicBezTo>
                    <a:pt x="301396" y="408255"/>
                    <a:pt x="305301" y="406350"/>
                    <a:pt x="307968" y="406159"/>
                  </a:cubicBezTo>
                  <a:cubicBezTo>
                    <a:pt x="310730" y="405969"/>
                    <a:pt x="309587" y="394063"/>
                    <a:pt x="311397" y="390157"/>
                  </a:cubicBezTo>
                  <a:cubicBezTo>
                    <a:pt x="313207" y="386252"/>
                    <a:pt x="314159" y="378251"/>
                    <a:pt x="318445" y="378727"/>
                  </a:cubicBezTo>
                  <a:cubicBezTo>
                    <a:pt x="322732" y="379204"/>
                    <a:pt x="324827" y="371679"/>
                    <a:pt x="318445" y="366345"/>
                  </a:cubicBezTo>
                  <a:cubicBezTo>
                    <a:pt x="312064" y="361106"/>
                    <a:pt x="304539" y="359011"/>
                    <a:pt x="305206" y="355582"/>
                  </a:cubicBezTo>
                  <a:cubicBezTo>
                    <a:pt x="305872" y="352153"/>
                    <a:pt x="303872" y="348724"/>
                    <a:pt x="298824" y="345104"/>
                  </a:cubicBezTo>
                  <a:cubicBezTo>
                    <a:pt x="293776" y="341485"/>
                    <a:pt x="286251" y="335770"/>
                    <a:pt x="282917" y="335008"/>
                  </a:cubicBezTo>
                  <a:cubicBezTo>
                    <a:pt x="279488" y="334341"/>
                    <a:pt x="282727" y="327007"/>
                    <a:pt x="281965" y="324244"/>
                  </a:cubicBezTo>
                  <a:cubicBezTo>
                    <a:pt x="281298" y="321482"/>
                    <a:pt x="280155" y="314148"/>
                    <a:pt x="276726" y="311005"/>
                  </a:cubicBezTo>
                  <a:cubicBezTo>
                    <a:pt x="273297" y="307766"/>
                    <a:pt x="269011" y="299765"/>
                    <a:pt x="262629" y="301670"/>
                  </a:cubicBezTo>
                  <a:cubicBezTo>
                    <a:pt x="256247" y="303480"/>
                    <a:pt x="260152" y="311767"/>
                    <a:pt x="260629" y="316529"/>
                  </a:cubicBezTo>
                  <a:cubicBezTo>
                    <a:pt x="261105" y="321292"/>
                    <a:pt x="259486" y="325673"/>
                    <a:pt x="257200" y="325864"/>
                  </a:cubicBezTo>
                  <a:cubicBezTo>
                    <a:pt x="254914" y="326054"/>
                    <a:pt x="252437" y="323768"/>
                    <a:pt x="250627" y="327673"/>
                  </a:cubicBezTo>
                  <a:cubicBezTo>
                    <a:pt x="248818" y="331579"/>
                    <a:pt x="236245" y="329959"/>
                    <a:pt x="233292" y="329483"/>
                  </a:cubicBezTo>
                  <a:cubicBezTo>
                    <a:pt x="230339" y="329007"/>
                    <a:pt x="226434" y="326245"/>
                    <a:pt x="224624" y="325102"/>
                  </a:cubicBezTo>
                  <a:cubicBezTo>
                    <a:pt x="222814" y="323959"/>
                    <a:pt x="211861" y="328054"/>
                    <a:pt x="207955" y="331483"/>
                  </a:cubicBezTo>
                  <a:cubicBezTo>
                    <a:pt x="204050" y="334912"/>
                    <a:pt x="202050" y="338532"/>
                    <a:pt x="201764" y="340818"/>
                  </a:cubicBezTo>
                  <a:cubicBezTo>
                    <a:pt x="201574" y="343104"/>
                    <a:pt x="194430" y="338341"/>
                    <a:pt x="194049" y="347200"/>
                  </a:cubicBezTo>
                  <a:cubicBezTo>
                    <a:pt x="193573" y="356153"/>
                    <a:pt x="195192" y="353867"/>
                    <a:pt x="197478" y="356344"/>
                  </a:cubicBezTo>
                  <a:cubicBezTo>
                    <a:pt x="199764" y="358820"/>
                    <a:pt x="191287" y="363202"/>
                    <a:pt x="185000" y="368726"/>
                  </a:cubicBezTo>
                  <a:cubicBezTo>
                    <a:pt x="178618" y="374250"/>
                    <a:pt x="176809" y="388157"/>
                    <a:pt x="174332" y="391586"/>
                  </a:cubicBezTo>
                  <a:cubicBezTo>
                    <a:pt x="171856" y="395015"/>
                    <a:pt x="167760" y="399397"/>
                    <a:pt x="165188" y="407588"/>
                  </a:cubicBezTo>
                  <a:cubicBezTo>
                    <a:pt x="162712" y="415780"/>
                    <a:pt x="152901" y="433401"/>
                    <a:pt x="145186" y="436354"/>
                  </a:cubicBezTo>
                  <a:cubicBezTo>
                    <a:pt x="138899" y="438544"/>
                    <a:pt x="122993" y="450165"/>
                    <a:pt x="114801" y="455499"/>
                  </a:cubicBezTo>
                  <a:lnTo>
                    <a:pt x="114801" y="455499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xmlns="" id="{3C8133CB-E04D-4514-BF10-43E0EF170726}"/>
                </a:ext>
              </a:extLst>
            </p:cNvPr>
            <p:cNvSpPr/>
            <p:nvPr/>
          </p:nvSpPr>
          <p:spPr>
            <a:xfrm>
              <a:off x="4748863" y="1205293"/>
              <a:ext cx="871238" cy="614780"/>
            </a:xfrm>
            <a:custGeom>
              <a:avLst/>
              <a:gdLst>
                <a:gd name="connsiteX0" fmla="*/ 867853 w 871238"/>
                <a:gd name="connsiteY0" fmla="*/ 245364 h 614780"/>
                <a:gd name="connsiteX1" fmla="*/ 867376 w 871238"/>
                <a:gd name="connsiteY1" fmla="*/ 234886 h 614780"/>
                <a:gd name="connsiteX2" fmla="*/ 869186 w 871238"/>
                <a:gd name="connsiteY2" fmla="*/ 219932 h 614780"/>
                <a:gd name="connsiteX3" fmla="*/ 864995 w 871238"/>
                <a:gd name="connsiteY3" fmla="*/ 182690 h 614780"/>
                <a:gd name="connsiteX4" fmla="*/ 831848 w 871238"/>
                <a:gd name="connsiteY4" fmla="*/ 177927 h 614780"/>
                <a:gd name="connsiteX5" fmla="*/ 815656 w 871238"/>
                <a:gd name="connsiteY5" fmla="*/ 184023 h 614780"/>
                <a:gd name="connsiteX6" fmla="*/ 772126 w 871238"/>
                <a:gd name="connsiteY6" fmla="*/ 167259 h 614780"/>
                <a:gd name="connsiteX7" fmla="*/ 754886 w 871238"/>
                <a:gd name="connsiteY7" fmla="*/ 152305 h 614780"/>
                <a:gd name="connsiteX8" fmla="*/ 738980 w 871238"/>
                <a:gd name="connsiteY8" fmla="*/ 161354 h 614780"/>
                <a:gd name="connsiteX9" fmla="*/ 709928 w 871238"/>
                <a:gd name="connsiteY9" fmla="*/ 171831 h 614780"/>
                <a:gd name="connsiteX10" fmla="*/ 690592 w 871238"/>
                <a:gd name="connsiteY10" fmla="*/ 186023 h 614780"/>
                <a:gd name="connsiteX11" fmla="*/ 679544 w 871238"/>
                <a:gd name="connsiteY11" fmla="*/ 201263 h 614780"/>
                <a:gd name="connsiteX12" fmla="*/ 665446 w 871238"/>
                <a:gd name="connsiteY12" fmla="*/ 223456 h 614780"/>
                <a:gd name="connsiteX13" fmla="*/ 628299 w 871238"/>
                <a:gd name="connsiteY13" fmla="*/ 196215 h 614780"/>
                <a:gd name="connsiteX14" fmla="*/ 599247 w 871238"/>
                <a:gd name="connsiteY14" fmla="*/ 154496 h 614780"/>
                <a:gd name="connsiteX15" fmla="*/ 583341 w 871238"/>
                <a:gd name="connsiteY15" fmla="*/ 134969 h 614780"/>
                <a:gd name="connsiteX16" fmla="*/ 567910 w 871238"/>
                <a:gd name="connsiteY16" fmla="*/ 160782 h 614780"/>
                <a:gd name="connsiteX17" fmla="*/ 556576 w 871238"/>
                <a:gd name="connsiteY17" fmla="*/ 188023 h 614780"/>
                <a:gd name="connsiteX18" fmla="*/ 515332 w 871238"/>
                <a:gd name="connsiteY18" fmla="*/ 139065 h 614780"/>
                <a:gd name="connsiteX19" fmla="*/ 486567 w 871238"/>
                <a:gd name="connsiteY19" fmla="*/ 141161 h 614780"/>
                <a:gd name="connsiteX20" fmla="*/ 468755 w 871238"/>
                <a:gd name="connsiteY20" fmla="*/ 134779 h 614780"/>
                <a:gd name="connsiteX21" fmla="*/ 462374 w 871238"/>
                <a:gd name="connsiteY21" fmla="*/ 95059 h 614780"/>
                <a:gd name="connsiteX22" fmla="*/ 450086 w 871238"/>
                <a:gd name="connsiteY22" fmla="*/ 80296 h 614780"/>
                <a:gd name="connsiteX23" fmla="*/ 430560 w 871238"/>
                <a:gd name="connsiteY23" fmla="*/ 77819 h 614780"/>
                <a:gd name="connsiteX24" fmla="*/ 411700 w 871238"/>
                <a:gd name="connsiteY24" fmla="*/ 70961 h 614780"/>
                <a:gd name="connsiteX25" fmla="*/ 390079 w 871238"/>
                <a:gd name="connsiteY25" fmla="*/ 88106 h 614780"/>
                <a:gd name="connsiteX26" fmla="*/ 375315 w 871238"/>
                <a:gd name="connsiteY26" fmla="*/ 95631 h 614780"/>
                <a:gd name="connsiteX27" fmla="*/ 357313 w 871238"/>
                <a:gd name="connsiteY27" fmla="*/ 90869 h 614780"/>
                <a:gd name="connsiteX28" fmla="*/ 339310 w 871238"/>
                <a:gd name="connsiteY28" fmla="*/ 71438 h 614780"/>
                <a:gd name="connsiteX29" fmla="*/ 334739 w 871238"/>
                <a:gd name="connsiteY29" fmla="*/ 59150 h 614780"/>
                <a:gd name="connsiteX30" fmla="*/ 323880 w 871238"/>
                <a:gd name="connsiteY30" fmla="*/ 63056 h 614780"/>
                <a:gd name="connsiteX31" fmla="*/ 313974 w 871238"/>
                <a:gd name="connsiteY31" fmla="*/ 72961 h 614780"/>
                <a:gd name="connsiteX32" fmla="*/ 297877 w 871238"/>
                <a:gd name="connsiteY32" fmla="*/ 82106 h 614780"/>
                <a:gd name="connsiteX33" fmla="*/ 279398 w 871238"/>
                <a:gd name="connsiteY33" fmla="*/ 76581 h 614780"/>
                <a:gd name="connsiteX34" fmla="*/ 268254 w 871238"/>
                <a:gd name="connsiteY34" fmla="*/ 76390 h 614780"/>
                <a:gd name="connsiteX35" fmla="*/ 257776 w 871238"/>
                <a:gd name="connsiteY35" fmla="*/ 84582 h 614780"/>
                <a:gd name="connsiteX36" fmla="*/ 238822 w 871238"/>
                <a:gd name="connsiteY36" fmla="*/ 91250 h 614780"/>
                <a:gd name="connsiteX37" fmla="*/ 226153 w 871238"/>
                <a:gd name="connsiteY37" fmla="*/ 88011 h 614780"/>
                <a:gd name="connsiteX38" fmla="*/ 212723 w 871238"/>
                <a:gd name="connsiteY38" fmla="*/ 79819 h 614780"/>
                <a:gd name="connsiteX39" fmla="*/ 197483 w 871238"/>
                <a:gd name="connsiteY39" fmla="*/ 68580 h 614780"/>
                <a:gd name="connsiteX40" fmla="*/ 189958 w 871238"/>
                <a:gd name="connsiteY40" fmla="*/ 55817 h 614780"/>
                <a:gd name="connsiteX41" fmla="*/ 182243 w 871238"/>
                <a:gd name="connsiteY41" fmla="*/ 45053 h 614780"/>
                <a:gd name="connsiteX42" fmla="*/ 179005 w 871238"/>
                <a:gd name="connsiteY42" fmla="*/ 19907 h 614780"/>
                <a:gd name="connsiteX43" fmla="*/ 169194 w 871238"/>
                <a:gd name="connsiteY43" fmla="*/ 5715 h 614780"/>
                <a:gd name="connsiteX44" fmla="*/ 161383 w 871238"/>
                <a:gd name="connsiteY44" fmla="*/ 0 h 614780"/>
                <a:gd name="connsiteX45" fmla="*/ 105186 w 871238"/>
                <a:gd name="connsiteY45" fmla="*/ 17145 h 614780"/>
                <a:gd name="connsiteX46" fmla="*/ 103567 w 871238"/>
                <a:gd name="connsiteY46" fmla="*/ 23813 h 614780"/>
                <a:gd name="connsiteX47" fmla="*/ 97090 w 871238"/>
                <a:gd name="connsiteY47" fmla="*/ 38100 h 614780"/>
                <a:gd name="connsiteX48" fmla="*/ 83183 w 871238"/>
                <a:gd name="connsiteY48" fmla="*/ 62865 h 614780"/>
                <a:gd name="connsiteX49" fmla="*/ 61847 w 871238"/>
                <a:gd name="connsiteY49" fmla="*/ 78772 h 614780"/>
                <a:gd name="connsiteX50" fmla="*/ 41845 w 871238"/>
                <a:gd name="connsiteY50" fmla="*/ 84677 h 614780"/>
                <a:gd name="connsiteX51" fmla="*/ 982 w 871238"/>
                <a:gd name="connsiteY51" fmla="*/ 76009 h 614780"/>
                <a:gd name="connsiteX52" fmla="*/ 10507 w 871238"/>
                <a:gd name="connsiteY52" fmla="*/ 106871 h 614780"/>
                <a:gd name="connsiteX53" fmla="*/ 24890 w 871238"/>
                <a:gd name="connsiteY53" fmla="*/ 109633 h 614780"/>
                <a:gd name="connsiteX54" fmla="*/ 35939 w 871238"/>
                <a:gd name="connsiteY54" fmla="*/ 128683 h 614780"/>
                <a:gd name="connsiteX55" fmla="*/ 49941 w 871238"/>
                <a:gd name="connsiteY55" fmla="*/ 136207 h 614780"/>
                <a:gd name="connsiteX56" fmla="*/ 51751 w 871238"/>
                <a:gd name="connsiteY56" fmla="*/ 146875 h 614780"/>
                <a:gd name="connsiteX57" fmla="*/ 50227 w 871238"/>
                <a:gd name="connsiteY57" fmla="*/ 161639 h 614780"/>
                <a:gd name="connsiteX58" fmla="*/ 45178 w 871238"/>
                <a:gd name="connsiteY58" fmla="*/ 196882 h 614780"/>
                <a:gd name="connsiteX59" fmla="*/ 61371 w 871238"/>
                <a:gd name="connsiteY59" fmla="*/ 227743 h 614780"/>
                <a:gd name="connsiteX60" fmla="*/ 72801 w 871238"/>
                <a:gd name="connsiteY60" fmla="*/ 249269 h 614780"/>
                <a:gd name="connsiteX61" fmla="*/ 80040 w 871238"/>
                <a:gd name="connsiteY61" fmla="*/ 270796 h 614780"/>
                <a:gd name="connsiteX62" fmla="*/ 99661 w 871238"/>
                <a:gd name="connsiteY62" fmla="*/ 273272 h 614780"/>
                <a:gd name="connsiteX63" fmla="*/ 137285 w 871238"/>
                <a:gd name="connsiteY63" fmla="*/ 232791 h 614780"/>
                <a:gd name="connsiteX64" fmla="*/ 160431 w 871238"/>
                <a:gd name="connsiteY64" fmla="*/ 227933 h 614780"/>
                <a:gd name="connsiteX65" fmla="*/ 165956 w 871238"/>
                <a:gd name="connsiteY65" fmla="*/ 256032 h 614780"/>
                <a:gd name="connsiteX66" fmla="*/ 183005 w 871238"/>
                <a:gd name="connsiteY66" fmla="*/ 284798 h 614780"/>
                <a:gd name="connsiteX67" fmla="*/ 180910 w 871238"/>
                <a:gd name="connsiteY67" fmla="*/ 298228 h 614780"/>
                <a:gd name="connsiteX68" fmla="*/ 195578 w 871238"/>
                <a:gd name="connsiteY68" fmla="*/ 311372 h 614780"/>
                <a:gd name="connsiteX69" fmla="*/ 199674 w 871238"/>
                <a:gd name="connsiteY69" fmla="*/ 330327 h 614780"/>
                <a:gd name="connsiteX70" fmla="*/ 200150 w 871238"/>
                <a:gd name="connsiteY70" fmla="*/ 357759 h 614780"/>
                <a:gd name="connsiteX71" fmla="*/ 227677 w 871238"/>
                <a:gd name="connsiteY71" fmla="*/ 358426 h 614780"/>
                <a:gd name="connsiteX72" fmla="*/ 242060 w 871238"/>
                <a:gd name="connsiteY72" fmla="*/ 355949 h 614780"/>
                <a:gd name="connsiteX73" fmla="*/ 275683 w 871238"/>
                <a:gd name="connsiteY73" fmla="*/ 366617 h 614780"/>
                <a:gd name="connsiteX74" fmla="*/ 281303 w 871238"/>
                <a:gd name="connsiteY74" fmla="*/ 367760 h 614780"/>
                <a:gd name="connsiteX75" fmla="*/ 284923 w 871238"/>
                <a:gd name="connsiteY75" fmla="*/ 374428 h 614780"/>
                <a:gd name="connsiteX76" fmla="*/ 288161 w 871238"/>
                <a:gd name="connsiteY76" fmla="*/ 384429 h 614780"/>
                <a:gd name="connsiteX77" fmla="*/ 294257 w 871238"/>
                <a:gd name="connsiteY77" fmla="*/ 393287 h 614780"/>
                <a:gd name="connsiteX78" fmla="*/ 294257 w 871238"/>
                <a:gd name="connsiteY78" fmla="*/ 394621 h 614780"/>
                <a:gd name="connsiteX79" fmla="*/ 294257 w 871238"/>
                <a:gd name="connsiteY79" fmla="*/ 394811 h 614780"/>
                <a:gd name="connsiteX80" fmla="*/ 294162 w 871238"/>
                <a:gd name="connsiteY80" fmla="*/ 395097 h 614780"/>
                <a:gd name="connsiteX81" fmla="*/ 292257 w 871238"/>
                <a:gd name="connsiteY81" fmla="*/ 405574 h 614780"/>
                <a:gd name="connsiteX82" fmla="*/ 293781 w 871238"/>
                <a:gd name="connsiteY82" fmla="*/ 410908 h 614780"/>
                <a:gd name="connsiteX83" fmla="*/ 295686 w 871238"/>
                <a:gd name="connsiteY83" fmla="*/ 413099 h 614780"/>
                <a:gd name="connsiteX84" fmla="*/ 309688 w 871238"/>
                <a:gd name="connsiteY84" fmla="*/ 412909 h 614780"/>
                <a:gd name="connsiteX85" fmla="*/ 314165 w 871238"/>
                <a:gd name="connsiteY85" fmla="*/ 407289 h 614780"/>
                <a:gd name="connsiteX86" fmla="*/ 322546 w 871238"/>
                <a:gd name="connsiteY86" fmla="*/ 382333 h 614780"/>
                <a:gd name="connsiteX87" fmla="*/ 333405 w 871238"/>
                <a:gd name="connsiteY87" fmla="*/ 375094 h 614780"/>
                <a:gd name="connsiteX88" fmla="*/ 355217 w 871238"/>
                <a:gd name="connsiteY88" fmla="*/ 411385 h 614780"/>
                <a:gd name="connsiteX89" fmla="*/ 356836 w 871238"/>
                <a:gd name="connsiteY89" fmla="*/ 413385 h 614780"/>
                <a:gd name="connsiteX90" fmla="*/ 357408 w 871238"/>
                <a:gd name="connsiteY90" fmla="*/ 414052 h 614780"/>
                <a:gd name="connsiteX91" fmla="*/ 359503 w 871238"/>
                <a:gd name="connsiteY91" fmla="*/ 416623 h 614780"/>
                <a:gd name="connsiteX92" fmla="*/ 359884 w 871238"/>
                <a:gd name="connsiteY92" fmla="*/ 417005 h 614780"/>
                <a:gd name="connsiteX93" fmla="*/ 363028 w 871238"/>
                <a:gd name="connsiteY93" fmla="*/ 420719 h 614780"/>
                <a:gd name="connsiteX94" fmla="*/ 364171 w 871238"/>
                <a:gd name="connsiteY94" fmla="*/ 422053 h 614780"/>
                <a:gd name="connsiteX95" fmla="*/ 367028 w 871238"/>
                <a:gd name="connsiteY95" fmla="*/ 425386 h 614780"/>
                <a:gd name="connsiteX96" fmla="*/ 371600 w 871238"/>
                <a:gd name="connsiteY96" fmla="*/ 430720 h 614780"/>
                <a:gd name="connsiteX97" fmla="*/ 372267 w 871238"/>
                <a:gd name="connsiteY97" fmla="*/ 431482 h 614780"/>
                <a:gd name="connsiteX98" fmla="*/ 375791 w 871238"/>
                <a:gd name="connsiteY98" fmla="*/ 435673 h 614780"/>
                <a:gd name="connsiteX99" fmla="*/ 376934 w 871238"/>
                <a:gd name="connsiteY99" fmla="*/ 437007 h 614780"/>
                <a:gd name="connsiteX100" fmla="*/ 381125 w 871238"/>
                <a:gd name="connsiteY100" fmla="*/ 442055 h 614780"/>
                <a:gd name="connsiteX101" fmla="*/ 381792 w 871238"/>
                <a:gd name="connsiteY101" fmla="*/ 442912 h 614780"/>
                <a:gd name="connsiteX102" fmla="*/ 385316 w 871238"/>
                <a:gd name="connsiteY102" fmla="*/ 447199 h 614780"/>
                <a:gd name="connsiteX103" fmla="*/ 385983 w 871238"/>
                <a:gd name="connsiteY103" fmla="*/ 447961 h 614780"/>
                <a:gd name="connsiteX104" fmla="*/ 403795 w 871238"/>
                <a:gd name="connsiteY104" fmla="*/ 461962 h 614780"/>
                <a:gd name="connsiteX105" fmla="*/ 401604 w 871238"/>
                <a:gd name="connsiteY105" fmla="*/ 478536 h 614780"/>
                <a:gd name="connsiteX106" fmla="*/ 401604 w 871238"/>
                <a:gd name="connsiteY106" fmla="*/ 478536 h 614780"/>
                <a:gd name="connsiteX107" fmla="*/ 401985 w 871238"/>
                <a:gd name="connsiteY107" fmla="*/ 485203 h 614780"/>
                <a:gd name="connsiteX108" fmla="*/ 402080 w 871238"/>
                <a:gd name="connsiteY108" fmla="*/ 487013 h 614780"/>
                <a:gd name="connsiteX109" fmla="*/ 402271 w 871238"/>
                <a:gd name="connsiteY109" fmla="*/ 493395 h 614780"/>
                <a:gd name="connsiteX110" fmla="*/ 402461 w 871238"/>
                <a:gd name="connsiteY110" fmla="*/ 499586 h 614780"/>
                <a:gd name="connsiteX111" fmla="*/ 402557 w 871238"/>
                <a:gd name="connsiteY111" fmla="*/ 501396 h 614780"/>
                <a:gd name="connsiteX112" fmla="*/ 403033 w 871238"/>
                <a:gd name="connsiteY112" fmla="*/ 507873 h 614780"/>
                <a:gd name="connsiteX113" fmla="*/ 403033 w 871238"/>
                <a:gd name="connsiteY113" fmla="*/ 507873 h 614780"/>
                <a:gd name="connsiteX114" fmla="*/ 403985 w 871238"/>
                <a:gd name="connsiteY114" fmla="*/ 513588 h 614780"/>
                <a:gd name="connsiteX115" fmla="*/ 404271 w 871238"/>
                <a:gd name="connsiteY115" fmla="*/ 514922 h 614780"/>
                <a:gd name="connsiteX116" fmla="*/ 405890 w 871238"/>
                <a:gd name="connsiteY116" fmla="*/ 519874 h 614780"/>
                <a:gd name="connsiteX117" fmla="*/ 405890 w 871238"/>
                <a:gd name="connsiteY117" fmla="*/ 519874 h 614780"/>
                <a:gd name="connsiteX118" fmla="*/ 408462 w 871238"/>
                <a:gd name="connsiteY118" fmla="*/ 523589 h 614780"/>
                <a:gd name="connsiteX119" fmla="*/ 409224 w 871238"/>
                <a:gd name="connsiteY119" fmla="*/ 524351 h 614780"/>
                <a:gd name="connsiteX120" fmla="*/ 413034 w 871238"/>
                <a:gd name="connsiteY120" fmla="*/ 526637 h 614780"/>
                <a:gd name="connsiteX121" fmla="*/ 442085 w 871238"/>
                <a:gd name="connsiteY121" fmla="*/ 557498 h 614780"/>
                <a:gd name="connsiteX122" fmla="*/ 450277 w 871238"/>
                <a:gd name="connsiteY122" fmla="*/ 605314 h 614780"/>
                <a:gd name="connsiteX123" fmla="*/ 456277 w 871238"/>
                <a:gd name="connsiteY123" fmla="*/ 612743 h 614780"/>
                <a:gd name="connsiteX124" fmla="*/ 463231 w 871238"/>
                <a:gd name="connsiteY124" fmla="*/ 612934 h 614780"/>
                <a:gd name="connsiteX125" fmla="*/ 467517 w 871238"/>
                <a:gd name="connsiteY125" fmla="*/ 604552 h 614780"/>
                <a:gd name="connsiteX126" fmla="*/ 477042 w 871238"/>
                <a:gd name="connsiteY126" fmla="*/ 606361 h 614780"/>
                <a:gd name="connsiteX127" fmla="*/ 481995 w 871238"/>
                <a:gd name="connsiteY127" fmla="*/ 599980 h 614780"/>
                <a:gd name="connsiteX128" fmla="*/ 487424 w 871238"/>
                <a:gd name="connsiteY128" fmla="*/ 600456 h 614780"/>
                <a:gd name="connsiteX129" fmla="*/ 490567 w 871238"/>
                <a:gd name="connsiteY129" fmla="*/ 591883 h 614780"/>
                <a:gd name="connsiteX130" fmla="*/ 503331 w 871238"/>
                <a:gd name="connsiteY130" fmla="*/ 562451 h 614780"/>
                <a:gd name="connsiteX131" fmla="*/ 520381 w 871238"/>
                <a:gd name="connsiteY131" fmla="*/ 517398 h 614780"/>
                <a:gd name="connsiteX132" fmla="*/ 536287 w 871238"/>
                <a:gd name="connsiteY132" fmla="*/ 482632 h 614780"/>
                <a:gd name="connsiteX133" fmla="*/ 559052 w 871238"/>
                <a:gd name="connsiteY133" fmla="*/ 485394 h 614780"/>
                <a:gd name="connsiteX134" fmla="*/ 588199 w 871238"/>
                <a:gd name="connsiteY134" fmla="*/ 502539 h 614780"/>
                <a:gd name="connsiteX135" fmla="*/ 609821 w 871238"/>
                <a:gd name="connsiteY135" fmla="*/ 499586 h 614780"/>
                <a:gd name="connsiteX136" fmla="*/ 638491 w 871238"/>
                <a:gd name="connsiteY136" fmla="*/ 495205 h 614780"/>
                <a:gd name="connsiteX137" fmla="*/ 654207 w 871238"/>
                <a:gd name="connsiteY137" fmla="*/ 493395 h 614780"/>
                <a:gd name="connsiteX138" fmla="*/ 666494 w 871238"/>
                <a:gd name="connsiteY138" fmla="*/ 481012 h 614780"/>
                <a:gd name="connsiteX139" fmla="*/ 657350 w 871238"/>
                <a:gd name="connsiteY139" fmla="*/ 455390 h 614780"/>
                <a:gd name="connsiteX140" fmla="*/ 637729 w 871238"/>
                <a:gd name="connsiteY140" fmla="*/ 429673 h 614780"/>
                <a:gd name="connsiteX141" fmla="*/ 635348 w 871238"/>
                <a:gd name="connsiteY141" fmla="*/ 420148 h 614780"/>
                <a:gd name="connsiteX142" fmla="*/ 643444 w 871238"/>
                <a:gd name="connsiteY142" fmla="*/ 417100 h 614780"/>
                <a:gd name="connsiteX143" fmla="*/ 652969 w 871238"/>
                <a:gd name="connsiteY143" fmla="*/ 416719 h 614780"/>
                <a:gd name="connsiteX144" fmla="*/ 675447 w 871238"/>
                <a:gd name="connsiteY144" fmla="*/ 410242 h 614780"/>
                <a:gd name="connsiteX145" fmla="*/ 689069 w 871238"/>
                <a:gd name="connsiteY145" fmla="*/ 406146 h 614780"/>
                <a:gd name="connsiteX146" fmla="*/ 702689 w 871238"/>
                <a:gd name="connsiteY146" fmla="*/ 399383 h 614780"/>
                <a:gd name="connsiteX147" fmla="*/ 718120 w 871238"/>
                <a:gd name="connsiteY147" fmla="*/ 385762 h 614780"/>
                <a:gd name="connsiteX148" fmla="*/ 727169 w 871238"/>
                <a:gd name="connsiteY148" fmla="*/ 363093 h 614780"/>
                <a:gd name="connsiteX149" fmla="*/ 734407 w 871238"/>
                <a:gd name="connsiteY149" fmla="*/ 340900 h 614780"/>
                <a:gd name="connsiteX150" fmla="*/ 748028 w 871238"/>
                <a:gd name="connsiteY150" fmla="*/ 341852 h 614780"/>
                <a:gd name="connsiteX151" fmla="*/ 760125 w 871238"/>
                <a:gd name="connsiteY151" fmla="*/ 333280 h 614780"/>
                <a:gd name="connsiteX152" fmla="*/ 762601 w 871238"/>
                <a:gd name="connsiteY152" fmla="*/ 314992 h 614780"/>
                <a:gd name="connsiteX153" fmla="*/ 760316 w 871238"/>
                <a:gd name="connsiteY153" fmla="*/ 292798 h 614780"/>
                <a:gd name="connsiteX154" fmla="*/ 762125 w 871238"/>
                <a:gd name="connsiteY154" fmla="*/ 279749 h 614780"/>
                <a:gd name="connsiteX155" fmla="*/ 758030 w 871238"/>
                <a:gd name="connsiteY155" fmla="*/ 267367 h 614780"/>
                <a:gd name="connsiteX156" fmla="*/ 760982 w 871238"/>
                <a:gd name="connsiteY156" fmla="*/ 260985 h 614780"/>
                <a:gd name="connsiteX157" fmla="*/ 768031 w 871238"/>
                <a:gd name="connsiteY157" fmla="*/ 266700 h 614780"/>
                <a:gd name="connsiteX158" fmla="*/ 778032 w 871238"/>
                <a:gd name="connsiteY158" fmla="*/ 263747 h 614780"/>
                <a:gd name="connsiteX159" fmla="*/ 786223 w 871238"/>
                <a:gd name="connsiteY159" fmla="*/ 266986 h 614780"/>
                <a:gd name="connsiteX160" fmla="*/ 794891 w 871238"/>
                <a:gd name="connsiteY160" fmla="*/ 271367 h 614780"/>
                <a:gd name="connsiteX161" fmla="*/ 798796 w 871238"/>
                <a:gd name="connsiteY161" fmla="*/ 285845 h 614780"/>
                <a:gd name="connsiteX162" fmla="*/ 828229 w 871238"/>
                <a:gd name="connsiteY162" fmla="*/ 307848 h 614780"/>
                <a:gd name="connsiteX163" fmla="*/ 836229 w 871238"/>
                <a:gd name="connsiteY163" fmla="*/ 314325 h 614780"/>
                <a:gd name="connsiteX164" fmla="*/ 841183 w 871238"/>
                <a:gd name="connsiteY164" fmla="*/ 319183 h 614780"/>
                <a:gd name="connsiteX165" fmla="*/ 839944 w 871238"/>
                <a:gd name="connsiteY165" fmla="*/ 309563 h 614780"/>
                <a:gd name="connsiteX166" fmla="*/ 823180 w 871238"/>
                <a:gd name="connsiteY166" fmla="*/ 286893 h 614780"/>
                <a:gd name="connsiteX167" fmla="*/ 831372 w 871238"/>
                <a:gd name="connsiteY167" fmla="*/ 275082 h 614780"/>
                <a:gd name="connsiteX168" fmla="*/ 848136 w 871238"/>
                <a:gd name="connsiteY168" fmla="*/ 265081 h 614780"/>
                <a:gd name="connsiteX169" fmla="*/ 856328 w 871238"/>
                <a:gd name="connsiteY169" fmla="*/ 264605 h 614780"/>
                <a:gd name="connsiteX170" fmla="*/ 860423 w 871238"/>
                <a:gd name="connsiteY170" fmla="*/ 259175 h 614780"/>
                <a:gd name="connsiteX171" fmla="*/ 868615 w 871238"/>
                <a:gd name="connsiteY171" fmla="*/ 251936 h 614780"/>
                <a:gd name="connsiteX172" fmla="*/ 867853 w 871238"/>
                <a:gd name="connsiteY172" fmla="*/ 245364 h 61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871238" h="614780">
                  <a:moveTo>
                    <a:pt x="867853" y="245364"/>
                  </a:moveTo>
                  <a:cubicBezTo>
                    <a:pt x="871472" y="245364"/>
                    <a:pt x="870615" y="238601"/>
                    <a:pt x="867376" y="234886"/>
                  </a:cubicBezTo>
                  <a:cubicBezTo>
                    <a:pt x="864233" y="231267"/>
                    <a:pt x="868329" y="225361"/>
                    <a:pt x="869186" y="219932"/>
                  </a:cubicBezTo>
                  <a:cubicBezTo>
                    <a:pt x="870138" y="214503"/>
                    <a:pt x="875092" y="194500"/>
                    <a:pt x="864995" y="182690"/>
                  </a:cubicBezTo>
                  <a:cubicBezTo>
                    <a:pt x="861090" y="182594"/>
                    <a:pt x="846326" y="177927"/>
                    <a:pt x="831848" y="177927"/>
                  </a:cubicBezTo>
                  <a:cubicBezTo>
                    <a:pt x="825752" y="177927"/>
                    <a:pt x="822609" y="186309"/>
                    <a:pt x="815656" y="184023"/>
                  </a:cubicBezTo>
                  <a:cubicBezTo>
                    <a:pt x="792034" y="176308"/>
                    <a:pt x="778032" y="185356"/>
                    <a:pt x="772126" y="167259"/>
                  </a:cubicBezTo>
                  <a:cubicBezTo>
                    <a:pt x="766221" y="149066"/>
                    <a:pt x="768983" y="135065"/>
                    <a:pt x="754886" y="152305"/>
                  </a:cubicBezTo>
                  <a:cubicBezTo>
                    <a:pt x="740789" y="169545"/>
                    <a:pt x="738980" y="173165"/>
                    <a:pt x="738980" y="161354"/>
                  </a:cubicBezTo>
                  <a:cubicBezTo>
                    <a:pt x="738980" y="149542"/>
                    <a:pt x="729931" y="155924"/>
                    <a:pt x="709928" y="171831"/>
                  </a:cubicBezTo>
                  <a:cubicBezTo>
                    <a:pt x="703737" y="176784"/>
                    <a:pt x="697165" y="184213"/>
                    <a:pt x="690592" y="186023"/>
                  </a:cubicBezTo>
                  <a:cubicBezTo>
                    <a:pt x="677067" y="189833"/>
                    <a:pt x="667732" y="193167"/>
                    <a:pt x="679544" y="201263"/>
                  </a:cubicBezTo>
                  <a:cubicBezTo>
                    <a:pt x="691355" y="209359"/>
                    <a:pt x="690402" y="224885"/>
                    <a:pt x="665446" y="223456"/>
                  </a:cubicBezTo>
                  <a:cubicBezTo>
                    <a:pt x="640491" y="222123"/>
                    <a:pt x="639157" y="217075"/>
                    <a:pt x="628299" y="196215"/>
                  </a:cubicBezTo>
                  <a:cubicBezTo>
                    <a:pt x="617441" y="175355"/>
                    <a:pt x="601057" y="168497"/>
                    <a:pt x="599247" y="154496"/>
                  </a:cubicBezTo>
                  <a:cubicBezTo>
                    <a:pt x="597438" y="140398"/>
                    <a:pt x="595152" y="120491"/>
                    <a:pt x="583341" y="134969"/>
                  </a:cubicBezTo>
                  <a:cubicBezTo>
                    <a:pt x="571530" y="149447"/>
                    <a:pt x="565624" y="146780"/>
                    <a:pt x="567910" y="160782"/>
                  </a:cubicBezTo>
                  <a:cubicBezTo>
                    <a:pt x="570196" y="174879"/>
                    <a:pt x="578769" y="196120"/>
                    <a:pt x="556576" y="188023"/>
                  </a:cubicBezTo>
                  <a:cubicBezTo>
                    <a:pt x="534382" y="179832"/>
                    <a:pt x="515332" y="174879"/>
                    <a:pt x="515332" y="139065"/>
                  </a:cubicBezTo>
                  <a:cubicBezTo>
                    <a:pt x="515332" y="127825"/>
                    <a:pt x="495520" y="140113"/>
                    <a:pt x="486567" y="141161"/>
                  </a:cubicBezTo>
                  <a:cubicBezTo>
                    <a:pt x="472089" y="141732"/>
                    <a:pt x="472279" y="139351"/>
                    <a:pt x="468755" y="134779"/>
                  </a:cubicBezTo>
                  <a:cubicBezTo>
                    <a:pt x="465231" y="130302"/>
                    <a:pt x="462945" y="95917"/>
                    <a:pt x="462374" y="95059"/>
                  </a:cubicBezTo>
                  <a:cubicBezTo>
                    <a:pt x="456087" y="88011"/>
                    <a:pt x="451039" y="83534"/>
                    <a:pt x="450086" y="80296"/>
                  </a:cubicBezTo>
                  <a:cubicBezTo>
                    <a:pt x="442942" y="78867"/>
                    <a:pt x="434275" y="79724"/>
                    <a:pt x="430560" y="77819"/>
                  </a:cubicBezTo>
                  <a:cubicBezTo>
                    <a:pt x="425512" y="75343"/>
                    <a:pt x="416463" y="71438"/>
                    <a:pt x="411700" y="70961"/>
                  </a:cubicBezTo>
                  <a:cubicBezTo>
                    <a:pt x="406938" y="70485"/>
                    <a:pt x="395032" y="81915"/>
                    <a:pt x="390079" y="88106"/>
                  </a:cubicBezTo>
                  <a:cubicBezTo>
                    <a:pt x="385031" y="94298"/>
                    <a:pt x="377982" y="99346"/>
                    <a:pt x="375315" y="95631"/>
                  </a:cubicBezTo>
                  <a:cubicBezTo>
                    <a:pt x="372553" y="92011"/>
                    <a:pt x="366171" y="91535"/>
                    <a:pt x="357313" y="90869"/>
                  </a:cubicBezTo>
                  <a:cubicBezTo>
                    <a:pt x="348454" y="90202"/>
                    <a:pt x="340453" y="76486"/>
                    <a:pt x="339310" y="71438"/>
                  </a:cubicBezTo>
                  <a:cubicBezTo>
                    <a:pt x="338167" y="66389"/>
                    <a:pt x="334548" y="59341"/>
                    <a:pt x="334739" y="59150"/>
                  </a:cubicBezTo>
                  <a:cubicBezTo>
                    <a:pt x="331309" y="60007"/>
                    <a:pt x="327595" y="61627"/>
                    <a:pt x="323880" y="63056"/>
                  </a:cubicBezTo>
                  <a:cubicBezTo>
                    <a:pt x="317308" y="65723"/>
                    <a:pt x="314641" y="71056"/>
                    <a:pt x="313974" y="72961"/>
                  </a:cubicBezTo>
                  <a:cubicBezTo>
                    <a:pt x="313307" y="74867"/>
                    <a:pt x="304449" y="74676"/>
                    <a:pt x="297877" y="82106"/>
                  </a:cubicBezTo>
                  <a:cubicBezTo>
                    <a:pt x="291304" y="89535"/>
                    <a:pt x="281970" y="79343"/>
                    <a:pt x="279398" y="76581"/>
                  </a:cubicBezTo>
                  <a:cubicBezTo>
                    <a:pt x="276922" y="73819"/>
                    <a:pt x="269873" y="70675"/>
                    <a:pt x="268254" y="76390"/>
                  </a:cubicBezTo>
                  <a:cubicBezTo>
                    <a:pt x="266635" y="82106"/>
                    <a:pt x="265777" y="86677"/>
                    <a:pt x="257776" y="84582"/>
                  </a:cubicBezTo>
                  <a:cubicBezTo>
                    <a:pt x="255776" y="84011"/>
                    <a:pt x="241965" y="89821"/>
                    <a:pt x="238822" y="91250"/>
                  </a:cubicBezTo>
                  <a:cubicBezTo>
                    <a:pt x="235202" y="92869"/>
                    <a:pt x="226915" y="92869"/>
                    <a:pt x="226153" y="88011"/>
                  </a:cubicBezTo>
                  <a:cubicBezTo>
                    <a:pt x="224820" y="79343"/>
                    <a:pt x="218915" y="79534"/>
                    <a:pt x="212723" y="79819"/>
                  </a:cubicBezTo>
                  <a:cubicBezTo>
                    <a:pt x="206532" y="80010"/>
                    <a:pt x="201293" y="72009"/>
                    <a:pt x="197483" y="68580"/>
                  </a:cubicBezTo>
                  <a:cubicBezTo>
                    <a:pt x="193578" y="65151"/>
                    <a:pt x="190435" y="62675"/>
                    <a:pt x="189958" y="55817"/>
                  </a:cubicBezTo>
                  <a:cubicBezTo>
                    <a:pt x="189482" y="48958"/>
                    <a:pt x="182910" y="49435"/>
                    <a:pt x="182243" y="45053"/>
                  </a:cubicBezTo>
                  <a:cubicBezTo>
                    <a:pt x="181576" y="40672"/>
                    <a:pt x="180433" y="24956"/>
                    <a:pt x="179005" y="19907"/>
                  </a:cubicBezTo>
                  <a:cubicBezTo>
                    <a:pt x="177671" y="14859"/>
                    <a:pt x="171385" y="6858"/>
                    <a:pt x="169194" y="5715"/>
                  </a:cubicBezTo>
                  <a:cubicBezTo>
                    <a:pt x="167099" y="4572"/>
                    <a:pt x="161383" y="0"/>
                    <a:pt x="161383" y="0"/>
                  </a:cubicBezTo>
                  <a:cubicBezTo>
                    <a:pt x="161383" y="0"/>
                    <a:pt x="136237" y="19240"/>
                    <a:pt x="105186" y="17145"/>
                  </a:cubicBezTo>
                  <a:cubicBezTo>
                    <a:pt x="105091" y="19050"/>
                    <a:pt x="104615" y="21336"/>
                    <a:pt x="103567" y="23813"/>
                  </a:cubicBezTo>
                  <a:cubicBezTo>
                    <a:pt x="101566" y="28289"/>
                    <a:pt x="100709" y="36290"/>
                    <a:pt x="97090" y="38100"/>
                  </a:cubicBezTo>
                  <a:cubicBezTo>
                    <a:pt x="89565" y="41719"/>
                    <a:pt x="84136" y="44958"/>
                    <a:pt x="83183" y="62865"/>
                  </a:cubicBezTo>
                  <a:cubicBezTo>
                    <a:pt x="82326" y="80772"/>
                    <a:pt x="80897" y="90106"/>
                    <a:pt x="61847" y="78772"/>
                  </a:cubicBezTo>
                  <a:cubicBezTo>
                    <a:pt x="42797" y="67437"/>
                    <a:pt x="44607" y="77819"/>
                    <a:pt x="41845" y="84677"/>
                  </a:cubicBezTo>
                  <a:cubicBezTo>
                    <a:pt x="39082" y="91440"/>
                    <a:pt x="-3494" y="55150"/>
                    <a:pt x="982" y="76009"/>
                  </a:cubicBezTo>
                  <a:cubicBezTo>
                    <a:pt x="5554" y="96869"/>
                    <a:pt x="-9019" y="105061"/>
                    <a:pt x="10507" y="106871"/>
                  </a:cubicBezTo>
                  <a:cubicBezTo>
                    <a:pt x="15365" y="107347"/>
                    <a:pt x="24985" y="106775"/>
                    <a:pt x="24890" y="109633"/>
                  </a:cubicBezTo>
                  <a:cubicBezTo>
                    <a:pt x="24319" y="120110"/>
                    <a:pt x="25748" y="125921"/>
                    <a:pt x="35939" y="128683"/>
                  </a:cubicBezTo>
                  <a:cubicBezTo>
                    <a:pt x="42511" y="130397"/>
                    <a:pt x="48036" y="133921"/>
                    <a:pt x="49941" y="136207"/>
                  </a:cubicBezTo>
                  <a:cubicBezTo>
                    <a:pt x="51084" y="137541"/>
                    <a:pt x="51084" y="142304"/>
                    <a:pt x="51751" y="146875"/>
                  </a:cubicBezTo>
                  <a:cubicBezTo>
                    <a:pt x="52703" y="153448"/>
                    <a:pt x="56132" y="159448"/>
                    <a:pt x="50227" y="161639"/>
                  </a:cubicBezTo>
                  <a:cubicBezTo>
                    <a:pt x="42416" y="164592"/>
                    <a:pt x="43654" y="187738"/>
                    <a:pt x="45178" y="196882"/>
                  </a:cubicBezTo>
                  <a:cubicBezTo>
                    <a:pt x="46798" y="206026"/>
                    <a:pt x="60418" y="223838"/>
                    <a:pt x="61371" y="227743"/>
                  </a:cubicBezTo>
                  <a:cubicBezTo>
                    <a:pt x="62323" y="231648"/>
                    <a:pt x="64514" y="245554"/>
                    <a:pt x="72801" y="249269"/>
                  </a:cubicBezTo>
                  <a:cubicBezTo>
                    <a:pt x="80992" y="252889"/>
                    <a:pt x="80326" y="265271"/>
                    <a:pt x="80040" y="270796"/>
                  </a:cubicBezTo>
                  <a:cubicBezTo>
                    <a:pt x="79849" y="276320"/>
                    <a:pt x="86612" y="282702"/>
                    <a:pt x="99661" y="273272"/>
                  </a:cubicBezTo>
                  <a:cubicBezTo>
                    <a:pt x="112615" y="263938"/>
                    <a:pt x="124998" y="257080"/>
                    <a:pt x="137285" y="232791"/>
                  </a:cubicBezTo>
                  <a:cubicBezTo>
                    <a:pt x="142905" y="221837"/>
                    <a:pt x="155478" y="222313"/>
                    <a:pt x="160431" y="227933"/>
                  </a:cubicBezTo>
                  <a:cubicBezTo>
                    <a:pt x="166432" y="234696"/>
                    <a:pt x="164336" y="248602"/>
                    <a:pt x="165956" y="256032"/>
                  </a:cubicBezTo>
                  <a:cubicBezTo>
                    <a:pt x="167575" y="263557"/>
                    <a:pt x="180338" y="281845"/>
                    <a:pt x="183005" y="284798"/>
                  </a:cubicBezTo>
                  <a:cubicBezTo>
                    <a:pt x="185767" y="287750"/>
                    <a:pt x="181957" y="295084"/>
                    <a:pt x="180910" y="298228"/>
                  </a:cubicBezTo>
                  <a:cubicBezTo>
                    <a:pt x="186625" y="302800"/>
                    <a:pt x="191482" y="307086"/>
                    <a:pt x="195578" y="311372"/>
                  </a:cubicBezTo>
                  <a:cubicBezTo>
                    <a:pt x="199674" y="315754"/>
                    <a:pt x="204722" y="324136"/>
                    <a:pt x="199674" y="330327"/>
                  </a:cubicBezTo>
                  <a:cubicBezTo>
                    <a:pt x="194626" y="336518"/>
                    <a:pt x="178338" y="351377"/>
                    <a:pt x="200150" y="357759"/>
                  </a:cubicBezTo>
                  <a:cubicBezTo>
                    <a:pt x="221962" y="364141"/>
                    <a:pt x="226153" y="365093"/>
                    <a:pt x="227677" y="358426"/>
                  </a:cubicBezTo>
                  <a:cubicBezTo>
                    <a:pt x="229201" y="352044"/>
                    <a:pt x="232535" y="352711"/>
                    <a:pt x="242060" y="355949"/>
                  </a:cubicBezTo>
                  <a:cubicBezTo>
                    <a:pt x="252538" y="357378"/>
                    <a:pt x="266063" y="361378"/>
                    <a:pt x="275683" y="366617"/>
                  </a:cubicBezTo>
                  <a:cubicBezTo>
                    <a:pt x="278255" y="367284"/>
                    <a:pt x="280351" y="367760"/>
                    <a:pt x="281303" y="367760"/>
                  </a:cubicBezTo>
                  <a:cubicBezTo>
                    <a:pt x="283208" y="367760"/>
                    <a:pt x="284161" y="370808"/>
                    <a:pt x="284923" y="374428"/>
                  </a:cubicBezTo>
                  <a:cubicBezTo>
                    <a:pt x="286732" y="378238"/>
                    <a:pt x="286637" y="382619"/>
                    <a:pt x="288161" y="384429"/>
                  </a:cubicBezTo>
                  <a:cubicBezTo>
                    <a:pt x="290638" y="384143"/>
                    <a:pt x="293400" y="388048"/>
                    <a:pt x="294257" y="393287"/>
                  </a:cubicBezTo>
                  <a:cubicBezTo>
                    <a:pt x="294352" y="393668"/>
                    <a:pt x="294257" y="394144"/>
                    <a:pt x="294257" y="394621"/>
                  </a:cubicBezTo>
                  <a:cubicBezTo>
                    <a:pt x="294257" y="394716"/>
                    <a:pt x="294257" y="394716"/>
                    <a:pt x="294257" y="394811"/>
                  </a:cubicBezTo>
                  <a:cubicBezTo>
                    <a:pt x="294257" y="394907"/>
                    <a:pt x="294257" y="395002"/>
                    <a:pt x="294162" y="395097"/>
                  </a:cubicBezTo>
                  <a:cubicBezTo>
                    <a:pt x="293971" y="398431"/>
                    <a:pt x="292257" y="402527"/>
                    <a:pt x="292257" y="405574"/>
                  </a:cubicBezTo>
                  <a:cubicBezTo>
                    <a:pt x="292257" y="407861"/>
                    <a:pt x="292924" y="409575"/>
                    <a:pt x="293781" y="410908"/>
                  </a:cubicBezTo>
                  <a:cubicBezTo>
                    <a:pt x="294638" y="411861"/>
                    <a:pt x="295400" y="412718"/>
                    <a:pt x="295686" y="413099"/>
                  </a:cubicBezTo>
                  <a:cubicBezTo>
                    <a:pt x="298734" y="417671"/>
                    <a:pt x="304735" y="416909"/>
                    <a:pt x="309688" y="412909"/>
                  </a:cubicBezTo>
                  <a:cubicBezTo>
                    <a:pt x="311307" y="411385"/>
                    <a:pt x="312926" y="409575"/>
                    <a:pt x="314165" y="407289"/>
                  </a:cubicBezTo>
                  <a:cubicBezTo>
                    <a:pt x="318260" y="400240"/>
                    <a:pt x="318260" y="388811"/>
                    <a:pt x="322546" y="382333"/>
                  </a:cubicBezTo>
                  <a:cubicBezTo>
                    <a:pt x="332548" y="367379"/>
                    <a:pt x="331595" y="370999"/>
                    <a:pt x="333405" y="375094"/>
                  </a:cubicBezTo>
                  <a:cubicBezTo>
                    <a:pt x="335215" y="379190"/>
                    <a:pt x="350645" y="405003"/>
                    <a:pt x="355217" y="411385"/>
                  </a:cubicBezTo>
                  <a:cubicBezTo>
                    <a:pt x="355598" y="411861"/>
                    <a:pt x="356170" y="412623"/>
                    <a:pt x="356836" y="413385"/>
                  </a:cubicBezTo>
                  <a:cubicBezTo>
                    <a:pt x="357027" y="413576"/>
                    <a:pt x="357217" y="413861"/>
                    <a:pt x="357408" y="414052"/>
                  </a:cubicBezTo>
                  <a:cubicBezTo>
                    <a:pt x="358075" y="414814"/>
                    <a:pt x="358741" y="415671"/>
                    <a:pt x="359503" y="416623"/>
                  </a:cubicBezTo>
                  <a:cubicBezTo>
                    <a:pt x="359599" y="416719"/>
                    <a:pt x="359694" y="416909"/>
                    <a:pt x="359884" y="417005"/>
                  </a:cubicBezTo>
                  <a:cubicBezTo>
                    <a:pt x="360837" y="418148"/>
                    <a:pt x="361885" y="419386"/>
                    <a:pt x="363028" y="420719"/>
                  </a:cubicBezTo>
                  <a:cubicBezTo>
                    <a:pt x="363409" y="421195"/>
                    <a:pt x="363790" y="421672"/>
                    <a:pt x="364171" y="422053"/>
                  </a:cubicBezTo>
                  <a:cubicBezTo>
                    <a:pt x="365123" y="423101"/>
                    <a:pt x="365981" y="424244"/>
                    <a:pt x="367028" y="425386"/>
                  </a:cubicBezTo>
                  <a:cubicBezTo>
                    <a:pt x="368457" y="427101"/>
                    <a:pt x="369981" y="428911"/>
                    <a:pt x="371600" y="430720"/>
                  </a:cubicBezTo>
                  <a:cubicBezTo>
                    <a:pt x="371791" y="431006"/>
                    <a:pt x="372076" y="431197"/>
                    <a:pt x="372267" y="431482"/>
                  </a:cubicBezTo>
                  <a:cubicBezTo>
                    <a:pt x="373410" y="432816"/>
                    <a:pt x="374648" y="434245"/>
                    <a:pt x="375791" y="435673"/>
                  </a:cubicBezTo>
                  <a:cubicBezTo>
                    <a:pt x="376172" y="436150"/>
                    <a:pt x="376553" y="436531"/>
                    <a:pt x="376934" y="437007"/>
                  </a:cubicBezTo>
                  <a:cubicBezTo>
                    <a:pt x="378363" y="438722"/>
                    <a:pt x="379792" y="440341"/>
                    <a:pt x="381125" y="442055"/>
                  </a:cubicBezTo>
                  <a:cubicBezTo>
                    <a:pt x="381316" y="442341"/>
                    <a:pt x="381601" y="442627"/>
                    <a:pt x="381792" y="442912"/>
                  </a:cubicBezTo>
                  <a:cubicBezTo>
                    <a:pt x="383030" y="444341"/>
                    <a:pt x="384173" y="445770"/>
                    <a:pt x="385316" y="447199"/>
                  </a:cubicBezTo>
                  <a:cubicBezTo>
                    <a:pt x="385507" y="447485"/>
                    <a:pt x="385792" y="447675"/>
                    <a:pt x="385983" y="447961"/>
                  </a:cubicBezTo>
                  <a:cubicBezTo>
                    <a:pt x="390555" y="453581"/>
                    <a:pt x="401032" y="457772"/>
                    <a:pt x="403795" y="461962"/>
                  </a:cubicBezTo>
                  <a:cubicBezTo>
                    <a:pt x="406271" y="465677"/>
                    <a:pt x="401032" y="472345"/>
                    <a:pt x="401604" y="478536"/>
                  </a:cubicBezTo>
                  <a:cubicBezTo>
                    <a:pt x="401604" y="478536"/>
                    <a:pt x="401604" y="478536"/>
                    <a:pt x="401604" y="478536"/>
                  </a:cubicBezTo>
                  <a:cubicBezTo>
                    <a:pt x="401794" y="480632"/>
                    <a:pt x="401890" y="482918"/>
                    <a:pt x="401985" y="485203"/>
                  </a:cubicBezTo>
                  <a:cubicBezTo>
                    <a:pt x="401985" y="485775"/>
                    <a:pt x="401985" y="486442"/>
                    <a:pt x="402080" y="487013"/>
                  </a:cubicBezTo>
                  <a:cubicBezTo>
                    <a:pt x="402175" y="489109"/>
                    <a:pt x="402175" y="491299"/>
                    <a:pt x="402271" y="493395"/>
                  </a:cubicBezTo>
                  <a:cubicBezTo>
                    <a:pt x="402271" y="495490"/>
                    <a:pt x="402366" y="497586"/>
                    <a:pt x="402461" y="499586"/>
                  </a:cubicBezTo>
                  <a:cubicBezTo>
                    <a:pt x="402461" y="500158"/>
                    <a:pt x="402557" y="500824"/>
                    <a:pt x="402557" y="501396"/>
                  </a:cubicBezTo>
                  <a:cubicBezTo>
                    <a:pt x="402652" y="503587"/>
                    <a:pt x="402747" y="505778"/>
                    <a:pt x="403033" y="507873"/>
                  </a:cubicBezTo>
                  <a:cubicBezTo>
                    <a:pt x="403033" y="507873"/>
                    <a:pt x="403033" y="507873"/>
                    <a:pt x="403033" y="507873"/>
                  </a:cubicBezTo>
                  <a:cubicBezTo>
                    <a:pt x="403223" y="509873"/>
                    <a:pt x="403604" y="511778"/>
                    <a:pt x="403985" y="513588"/>
                  </a:cubicBezTo>
                  <a:cubicBezTo>
                    <a:pt x="404081" y="514064"/>
                    <a:pt x="404176" y="514540"/>
                    <a:pt x="404271" y="514922"/>
                  </a:cubicBezTo>
                  <a:cubicBezTo>
                    <a:pt x="404747" y="516731"/>
                    <a:pt x="405224" y="518351"/>
                    <a:pt x="405890" y="519874"/>
                  </a:cubicBezTo>
                  <a:cubicBezTo>
                    <a:pt x="405890" y="519874"/>
                    <a:pt x="405890" y="519874"/>
                    <a:pt x="405890" y="519874"/>
                  </a:cubicBezTo>
                  <a:cubicBezTo>
                    <a:pt x="406557" y="521303"/>
                    <a:pt x="407509" y="522541"/>
                    <a:pt x="408462" y="523589"/>
                  </a:cubicBezTo>
                  <a:cubicBezTo>
                    <a:pt x="408748" y="523875"/>
                    <a:pt x="408938" y="524065"/>
                    <a:pt x="409224" y="524351"/>
                  </a:cubicBezTo>
                  <a:cubicBezTo>
                    <a:pt x="410272" y="525304"/>
                    <a:pt x="411510" y="526161"/>
                    <a:pt x="413034" y="526637"/>
                  </a:cubicBezTo>
                  <a:cubicBezTo>
                    <a:pt x="430750" y="532543"/>
                    <a:pt x="421702" y="528923"/>
                    <a:pt x="442085" y="557498"/>
                  </a:cubicBezTo>
                  <a:cubicBezTo>
                    <a:pt x="462469" y="586073"/>
                    <a:pt x="450277" y="605314"/>
                    <a:pt x="450277" y="605314"/>
                  </a:cubicBezTo>
                  <a:cubicBezTo>
                    <a:pt x="451420" y="606838"/>
                    <a:pt x="453801" y="609695"/>
                    <a:pt x="456277" y="612743"/>
                  </a:cubicBezTo>
                  <a:cubicBezTo>
                    <a:pt x="461326" y="618077"/>
                    <a:pt x="458849" y="611029"/>
                    <a:pt x="463231" y="612934"/>
                  </a:cubicBezTo>
                  <a:cubicBezTo>
                    <a:pt x="467041" y="614648"/>
                    <a:pt x="467517" y="604552"/>
                    <a:pt x="467517" y="604552"/>
                  </a:cubicBezTo>
                  <a:cubicBezTo>
                    <a:pt x="467517" y="604552"/>
                    <a:pt x="473423" y="606361"/>
                    <a:pt x="477042" y="606361"/>
                  </a:cubicBezTo>
                  <a:cubicBezTo>
                    <a:pt x="480661" y="606361"/>
                    <a:pt x="481995" y="599980"/>
                    <a:pt x="481995" y="599980"/>
                  </a:cubicBezTo>
                  <a:lnTo>
                    <a:pt x="487424" y="600456"/>
                  </a:lnTo>
                  <a:cubicBezTo>
                    <a:pt x="487424" y="600456"/>
                    <a:pt x="489710" y="596836"/>
                    <a:pt x="490567" y="591883"/>
                  </a:cubicBezTo>
                  <a:cubicBezTo>
                    <a:pt x="491520" y="586931"/>
                    <a:pt x="500092" y="572072"/>
                    <a:pt x="503331" y="562451"/>
                  </a:cubicBezTo>
                  <a:cubicBezTo>
                    <a:pt x="506474" y="552831"/>
                    <a:pt x="521048" y="538639"/>
                    <a:pt x="520381" y="517398"/>
                  </a:cubicBezTo>
                  <a:cubicBezTo>
                    <a:pt x="519714" y="496157"/>
                    <a:pt x="532478" y="484918"/>
                    <a:pt x="536287" y="482632"/>
                  </a:cubicBezTo>
                  <a:cubicBezTo>
                    <a:pt x="540193" y="480346"/>
                    <a:pt x="552671" y="469392"/>
                    <a:pt x="559052" y="485394"/>
                  </a:cubicBezTo>
                  <a:cubicBezTo>
                    <a:pt x="565434" y="501396"/>
                    <a:pt x="580007" y="503015"/>
                    <a:pt x="588199" y="502539"/>
                  </a:cubicBezTo>
                  <a:cubicBezTo>
                    <a:pt x="596390" y="502063"/>
                    <a:pt x="600010" y="489776"/>
                    <a:pt x="609821" y="499586"/>
                  </a:cubicBezTo>
                  <a:cubicBezTo>
                    <a:pt x="619631" y="509397"/>
                    <a:pt x="636967" y="497300"/>
                    <a:pt x="638491" y="495205"/>
                  </a:cubicBezTo>
                  <a:cubicBezTo>
                    <a:pt x="640110" y="493109"/>
                    <a:pt x="650302" y="489966"/>
                    <a:pt x="654207" y="493395"/>
                  </a:cubicBezTo>
                  <a:cubicBezTo>
                    <a:pt x="658112" y="496824"/>
                    <a:pt x="666304" y="493586"/>
                    <a:pt x="666494" y="481012"/>
                  </a:cubicBezTo>
                  <a:cubicBezTo>
                    <a:pt x="666685" y="468440"/>
                    <a:pt x="671733" y="466153"/>
                    <a:pt x="657350" y="455390"/>
                  </a:cubicBezTo>
                  <a:cubicBezTo>
                    <a:pt x="647349" y="447865"/>
                    <a:pt x="642110" y="436340"/>
                    <a:pt x="637729" y="429673"/>
                  </a:cubicBezTo>
                  <a:cubicBezTo>
                    <a:pt x="634395" y="424529"/>
                    <a:pt x="634109" y="424148"/>
                    <a:pt x="635348" y="420148"/>
                  </a:cubicBezTo>
                  <a:cubicBezTo>
                    <a:pt x="636491" y="416719"/>
                    <a:pt x="637824" y="416909"/>
                    <a:pt x="643444" y="417100"/>
                  </a:cubicBezTo>
                  <a:cubicBezTo>
                    <a:pt x="646492" y="417195"/>
                    <a:pt x="649825" y="417290"/>
                    <a:pt x="652969" y="416719"/>
                  </a:cubicBezTo>
                  <a:cubicBezTo>
                    <a:pt x="660303" y="415385"/>
                    <a:pt x="665256" y="407956"/>
                    <a:pt x="675447" y="410242"/>
                  </a:cubicBezTo>
                  <a:cubicBezTo>
                    <a:pt x="683639" y="412052"/>
                    <a:pt x="689069" y="406146"/>
                    <a:pt x="689069" y="406146"/>
                  </a:cubicBezTo>
                  <a:cubicBezTo>
                    <a:pt x="689069" y="406146"/>
                    <a:pt x="696307" y="399764"/>
                    <a:pt x="702689" y="399383"/>
                  </a:cubicBezTo>
                  <a:cubicBezTo>
                    <a:pt x="709071" y="398907"/>
                    <a:pt x="714500" y="390335"/>
                    <a:pt x="718120" y="385762"/>
                  </a:cubicBezTo>
                  <a:cubicBezTo>
                    <a:pt x="721739" y="381190"/>
                    <a:pt x="731264" y="371665"/>
                    <a:pt x="727169" y="363093"/>
                  </a:cubicBezTo>
                  <a:cubicBezTo>
                    <a:pt x="723072" y="354425"/>
                    <a:pt x="728121" y="341757"/>
                    <a:pt x="734407" y="340900"/>
                  </a:cubicBezTo>
                  <a:cubicBezTo>
                    <a:pt x="740789" y="339947"/>
                    <a:pt x="745742" y="341376"/>
                    <a:pt x="748028" y="341852"/>
                  </a:cubicBezTo>
                  <a:cubicBezTo>
                    <a:pt x="750314" y="342328"/>
                    <a:pt x="756505" y="333280"/>
                    <a:pt x="760125" y="333280"/>
                  </a:cubicBezTo>
                  <a:cubicBezTo>
                    <a:pt x="763744" y="333280"/>
                    <a:pt x="764697" y="321850"/>
                    <a:pt x="762601" y="314992"/>
                  </a:cubicBezTo>
                  <a:cubicBezTo>
                    <a:pt x="760506" y="308134"/>
                    <a:pt x="761935" y="296894"/>
                    <a:pt x="760316" y="292798"/>
                  </a:cubicBezTo>
                  <a:cubicBezTo>
                    <a:pt x="758696" y="288703"/>
                    <a:pt x="760316" y="282511"/>
                    <a:pt x="762125" y="279749"/>
                  </a:cubicBezTo>
                  <a:cubicBezTo>
                    <a:pt x="763935" y="276987"/>
                    <a:pt x="759649" y="268510"/>
                    <a:pt x="758030" y="267367"/>
                  </a:cubicBezTo>
                  <a:cubicBezTo>
                    <a:pt x="756410" y="266224"/>
                    <a:pt x="756220" y="261652"/>
                    <a:pt x="760982" y="260985"/>
                  </a:cubicBezTo>
                  <a:cubicBezTo>
                    <a:pt x="765745" y="260318"/>
                    <a:pt x="767173" y="264223"/>
                    <a:pt x="768031" y="266700"/>
                  </a:cubicBezTo>
                  <a:cubicBezTo>
                    <a:pt x="768983" y="269177"/>
                    <a:pt x="777175" y="265081"/>
                    <a:pt x="778032" y="263747"/>
                  </a:cubicBezTo>
                  <a:cubicBezTo>
                    <a:pt x="778985" y="262414"/>
                    <a:pt x="784413" y="259366"/>
                    <a:pt x="786223" y="266986"/>
                  </a:cubicBezTo>
                  <a:cubicBezTo>
                    <a:pt x="788033" y="274511"/>
                    <a:pt x="792129" y="269938"/>
                    <a:pt x="794891" y="271367"/>
                  </a:cubicBezTo>
                  <a:cubicBezTo>
                    <a:pt x="797653" y="272701"/>
                    <a:pt x="798129" y="274892"/>
                    <a:pt x="798796" y="285845"/>
                  </a:cubicBezTo>
                  <a:cubicBezTo>
                    <a:pt x="799463" y="296799"/>
                    <a:pt x="825562" y="309182"/>
                    <a:pt x="828229" y="307848"/>
                  </a:cubicBezTo>
                  <a:cubicBezTo>
                    <a:pt x="830991" y="306515"/>
                    <a:pt x="831277" y="314706"/>
                    <a:pt x="836229" y="314325"/>
                  </a:cubicBezTo>
                  <a:cubicBezTo>
                    <a:pt x="837182" y="314230"/>
                    <a:pt x="840516" y="320040"/>
                    <a:pt x="841183" y="319183"/>
                  </a:cubicBezTo>
                  <a:cubicBezTo>
                    <a:pt x="841849" y="318325"/>
                    <a:pt x="839754" y="310991"/>
                    <a:pt x="839944" y="309563"/>
                  </a:cubicBezTo>
                  <a:cubicBezTo>
                    <a:pt x="840992" y="303562"/>
                    <a:pt x="837468" y="293180"/>
                    <a:pt x="823180" y="286893"/>
                  </a:cubicBezTo>
                  <a:cubicBezTo>
                    <a:pt x="808321" y="280416"/>
                    <a:pt x="827753" y="276892"/>
                    <a:pt x="831372" y="275082"/>
                  </a:cubicBezTo>
                  <a:cubicBezTo>
                    <a:pt x="834991" y="273272"/>
                    <a:pt x="841373" y="266033"/>
                    <a:pt x="848136" y="265081"/>
                  </a:cubicBezTo>
                  <a:cubicBezTo>
                    <a:pt x="854899" y="264128"/>
                    <a:pt x="856328" y="267367"/>
                    <a:pt x="856328" y="264605"/>
                  </a:cubicBezTo>
                  <a:cubicBezTo>
                    <a:pt x="856328" y="261842"/>
                    <a:pt x="858137" y="259175"/>
                    <a:pt x="860423" y="259175"/>
                  </a:cubicBezTo>
                  <a:cubicBezTo>
                    <a:pt x="862709" y="259175"/>
                    <a:pt x="871281" y="255556"/>
                    <a:pt x="868615" y="251936"/>
                  </a:cubicBezTo>
                  <a:cubicBezTo>
                    <a:pt x="866043" y="248602"/>
                    <a:pt x="864233" y="245364"/>
                    <a:pt x="867853" y="24536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xmlns="" id="{6F327F52-6797-41D1-A751-BE9D9F7CD28D}"/>
                </a:ext>
              </a:extLst>
            </p:cNvPr>
            <p:cNvSpPr/>
            <p:nvPr/>
          </p:nvSpPr>
          <p:spPr>
            <a:xfrm>
              <a:off x="4308652" y="2253673"/>
              <a:ext cx="716544" cy="465817"/>
            </a:xfrm>
            <a:custGeom>
              <a:avLst/>
              <a:gdLst>
                <a:gd name="connsiteX0" fmla="*/ 711322 w 716544"/>
                <a:gd name="connsiteY0" fmla="*/ 38041 h 465817"/>
                <a:gd name="connsiteX1" fmla="*/ 714942 w 716544"/>
                <a:gd name="connsiteY1" fmla="*/ 30993 h 465817"/>
                <a:gd name="connsiteX2" fmla="*/ 704655 w 716544"/>
                <a:gd name="connsiteY2" fmla="*/ 32802 h 465817"/>
                <a:gd name="connsiteX3" fmla="*/ 698940 w 716544"/>
                <a:gd name="connsiteY3" fmla="*/ 31850 h 465817"/>
                <a:gd name="connsiteX4" fmla="*/ 693511 w 716544"/>
                <a:gd name="connsiteY4" fmla="*/ 29564 h 465817"/>
                <a:gd name="connsiteX5" fmla="*/ 684176 w 716544"/>
                <a:gd name="connsiteY5" fmla="*/ 35946 h 465817"/>
                <a:gd name="connsiteX6" fmla="*/ 672556 w 716544"/>
                <a:gd name="connsiteY6" fmla="*/ 33183 h 465817"/>
                <a:gd name="connsiteX7" fmla="*/ 664078 w 716544"/>
                <a:gd name="connsiteY7" fmla="*/ 27468 h 465817"/>
                <a:gd name="connsiteX8" fmla="*/ 654934 w 716544"/>
                <a:gd name="connsiteY8" fmla="*/ 22706 h 465817"/>
                <a:gd name="connsiteX9" fmla="*/ 649695 w 716544"/>
                <a:gd name="connsiteY9" fmla="*/ 36898 h 465817"/>
                <a:gd name="connsiteX10" fmla="*/ 645600 w 716544"/>
                <a:gd name="connsiteY10" fmla="*/ 40994 h 465817"/>
                <a:gd name="connsiteX11" fmla="*/ 635313 w 716544"/>
                <a:gd name="connsiteY11" fmla="*/ 38231 h 465817"/>
                <a:gd name="connsiteX12" fmla="*/ 625026 w 716544"/>
                <a:gd name="connsiteY12" fmla="*/ 43470 h 465817"/>
                <a:gd name="connsiteX13" fmla="*/ 612929 w 716544"/>
                <a:gd name="connsiteY13" fmla="*/ 45947 h 465817"/>
                <a:gd name="connsiteX14" fmla="*/ 597689 w 716544"/>
                <a:gd name="connsiteY14" fmla="*/ 40232 h 465817"/>
                <a:gd name="connsiteX15" fmla="*/ 595403 w 716544"/>
                <a:gd name="connsiteY15" fmla="*/ 31564 h 465817"/>
                <a:gd name="connsiteX16" fmla="*/ 591498 w 716544"/>
                <a:gd name="connsiteY16" fmla="*/ 26039 h 465817"/>
                <a:gd name="connsiteX17" fmla="*/ 587593 w 716544"/>
                <a:gd name="connsiteY17" fmla="*/ 31755 h 465817"/>
                <a:gd name="connsiteX18" fmla="*/ 578068 w 716544"/>
                <a:gd name="connsiteY18" fmla="*/ 36517 h 465817"/>
                <a:gd name="connsiteX19" fmla="*/ 570733 w 716544"/>
                <a:gd name="connsiteY19" fmla="*/ 24897 h 465817"/>
                <a:gd name="connsiteX20" fmla="*/ 558922 w 716544"/>
                <a:gd name="connsiteY20" fmla="*/ 21944 h 465817"/>
                <a:gd name="connsiteX21" fmla="*/ 540920 w 716544"/>
                <a:gd name="connsiteY21" fmla="*/ 13943 h 465817"/>
                <a:gd name="connsiteX22" fmla="*/ 512631 w 716544"/>
                <a:gd name="connsiteY22" fmla="*/ 21277 h 465817"/>
                <a:gd name="connsiteX23" fmla="*/ 490533 w 716544"/>
                <a:gd name="connsiteY23" fmla="*/ 33850 h 465817"/>
                <a:gd name="connsiteX24" fmla="*/ 484342 w 716544"/>
                <a:gd name="connsiteY24" fmla="*/ 41851 h 465817"/>
                <a:gd name="connsiteX25" fmla="*/ 481865 w 716544"/>
                <a:gd name="connsiteY25" fmla="*/ 55567 h 465817"/>
                <a:gd name="connsiteX26" fmla="*/ 463196 w 716544"/>
                <a:gd name="connsiteY26" fmla="*/ 69093 h 465817"/>
                <a:gd name="connsiteX27" fmla="*/ 449290 w 716544"/>
                <a:gd name="connsiteY27" fmla="*/ 80999 h 465817"/>
                <a:gd name="connsiteX28" fmla="*/ 453195 w 716544"/>
                <a:gd name="connsiteY28" fmla="*/ 89476 h 465817"/>
                <a:gd name="connsiteX29" fmla="*/ 439955 w 716544"/>
                <a:gd name="connsiteY29" fmla="*/ 103668 h 465817"/>
                <a:gd name="connsiteX30" fmla="*/ 426049 w 716544"/>
                <a:gd name="connsiteY30" fmla="*/ 108717 h 465817"/>
                <a:gd name="connsiteX31" fmla="*/ 405284 w 716544"/>
                <a:gd name="connsiteY31" fmla="*/ 107764 h 465817"/>
                <a:gd name="connsiteX32" fmla="*/ 385662 w 716544"/>
                <a:gd name="connsiteY32" fmla="*/ 113669 h 465817"/>
                <a:gd name="connsiteX33" fmla="*/ 379948 w 716544"/>
                <a:gd name="connsiteY33" fmla="*/ 105668 h 465817"/>
                <a:gd name="connsiteX34" fmla="*/ 371470 w 716544"/>
                <a:gd name="connsiteY34" fmla="*/ 104526 h 465817"/>
                <a:gd name="connsiteX35" fmla="*/ 366232 w 716544"/>
                <a:gd name="connsiteY35" fmla="*/ 99287 h 465817"/>
                <a:gd name="connsiteX36" fmla="*/ 359374 w 716544"/>
                <a:gd name="connsiteY36" fmla="*/ 98334 h 465817"/>
                <a:gd name="connsiteX37" fmla="*/ 354325 w 716544"/>
                <a:gd name="connsiteY37" fmla="*/ 91286 h 465817"/>
                <a:gd name="connsiteX38" fmla="*/ 357754 w 716544"/>
                <a:gd name="connsiteY38" fmla="*/ 70902 h 465817"/>
                <a:gd name="connsiteX39" fmla="*/ 362041 w 716544"/>
                <a:gd name="connsiteY39" fmla="*/ 50328 h 465817"/>
                <a:gd name="connsiteX40" fmla="*/ 364803 w 716544"/>
                <a:gd name="connsiteY40" fmla="*/ 26516 h 465817"/>
                <a:gd name="connsiteX41" fmla="*/ 364327 w 716544"/>
                <a:gd name="connsiteY41" fmla="*/ 27468 h 465817"/>
                <a:gd name="connsiteX42" fmla="*/ 364803 w 716544"/>
                <a:gd name="connsiteY42" fmla="*/ 26516 h 465817"/>
                <a:gd name="connsiteX43" fmla="*/ 340990 w 716544"/>
                <a:gd name="connsiteY43" fmla="*/ 1179 h 465817"/>
                <a:gd name="connsiteX44" fmla="*/ 317178 w 716544"/>
                <a:gd name="connsiteY44" fmla="*/ 4132 h 465817"/>
                <a:gd name="connsiteX45" fmla="*/ 312034 w 716544"/>
                <a:gd name="connsiteY45" fmla="*/ 18039 h 465817"/>
                <a:gd name="connsiteX46" fmla="*/ 306129 w 716544"/>
                <a:gd name="connsiteY46" fmla="*/ 10704 h 465817"/>
                <a:gd name="connsiteX47" fmla="*/ 301366 w 716544"/>
                <a:gd name="connsiteY47" fmla="*/ 7085 h 465817"/>
                <a:gd name="connsiteX48" fmla="*/ 292032 w 716544"/>
                <a:gd name="connsiteY48" fmla="*/ 13276 h 465817"/>
                <a:gd name="connsiteX49" fmla="*/ 287460 w 716544"/>
                <a:gd name="connsiteY49" fmla="*/ 8037 h 465817"/>
                <a:gd name="connsiteX50" fmla="*/ 276792 w 716544"/>
                <a:gd name="connsiteY50" fmla="*/ 23849 h 465817"/>
                <a:gd name="connsiteX51" fmla="*/ 269743 w 716544"/>
                <a:gd name="connsiteY51" fmla="*/ 29373 h 465817"/>
                <a:gd name="connsiteX52" fmla="*/ 266791 w 716544"/>
                <a:gd name="connsiteY52" fmla="*/ 39184 h 465817"/>
                <a:gd name="connsiteX53" fmla="*/ 262028 w 716544"/>
                <a:gd name="connsiteY53" fmla="*/ 38041 h 465817"/>
                <a:gd name="connsiteX54" fmla="*/ 261361 w 716544"/>
                <a:gd name="connsiteY54" fmla="*/ 22992 h 465817"/>
                <a:gd name="connsiteX55" fmla="*/ 259552 w 716544"/>
                <a:gd name="connsiteY55" fmla="*/ 15943 h 465817"/>
                <a:gd name="connsiteX56" fmla="*/ 254503 w 716544"/>
                <a:gd name="connsiteY56" fmla="*/ 13657 h 465817"/>
                <a:gd name="connsiteX57" fmla="*/ 249741 w 716544"/>
                <a:gd name="connsiteY57" fmla="*/ 10228 h 465817"/>
                <a:gd name="connsiteX58" fmla="*/ 246121 w 716544"/>
                <a:gd name="connsiteY58" fmla="*/ 6609 h 465817"/>
                <a:gd name="connsiteX59" fmla="*/ 235834 w 716544"/>
                <a:gd name="connsiteY59" fmla="*/ 2418 h 465817"/>
                <a:gd name="connsiteX60" fmla="*/ 229357 w 716544"/>
                <a:gd name="connsiteY60" fmla="*/ 16229 h 465817"/>
                <a:gd name="connsiteX61" fmla="*/ 207164 w 716544"/>
                <a:gd name="connsiteY61" fmla="*/ 39470 h 465817"/>
                <a:gd name="connsiteX62" fmla="*/ 172207 w 716544"/>
                <a:gd name="connsiteY62" fmla="*/ 64902 h 465817"/>
                <a:gd name="connsiteX63" fmla="*/ 134107 w 716544"/>
                <a:gd name="connsiteY63" fmla="*/ 94429 h 465817"/>
                <a:gd name="connsiteX64" fmla="*/ 117534 w 716544"/>
                <a:gd name="connsiteY64" fmla="*/ 99001 h 465817"/>
                <a:gd name="connsiteX65" fmla="*/ 108199 w 716544"/>
                <a:gd name="connsiteY65" fmla="*/ 98715 h 465817"/>
                <a:gd name="connsiteX66" fmla="*/ 106390 w 716544"/>
                <a:gd name="connsiteY66" fmla="*/ 104049 h 465817"/>
                <a:gd name="connsiteX67" fmla="*/ 109533 w 716544"/>
                <a:gd name="connsiteY67" fmla="*/ 110622 h 465817"/>
                <a:gd name="connsiteX68" fmla="*/ 95341 w 716544"/>
                <a:gd name="connsiteY68" fmla="*/ 123385 h 465817"/>
                <a:gd name="connsiteX69" fmla="*/ 69147 w 716544"/>
                <a:gd name="connsiteY69" fmla="*/ 173772 h 465817"/>
                <a:gd name="connsiteX70" fmla="*/ 64956 w 716544"/>
                <a:gd name="connsiteY70" fmla="*/ 187679 h 465817"/>
                <a:gd name="connsiteX71" fmla="*/ 41048 w 716544"/>
                <a:gd name="connsiteY71" fmla="*/ 207396 h 465817"/>
                <a:gd name="connsiteX72" fmla="*/ 33333 w 716544"/>
                <a:gd name="connsiteY72" fmla="*/ 230065 h 465817"/>
                <a:gd name="connsiteX73" fmla="*/ 33333 w 716544"/>
                <a:gd name="connsiteY73" fmla="*/ 240162 h 465817"/>
                <a:gd name="connsiteX74" fmla="*/ 48859 w 716544"/>
                <a:gd name="connsiteY74" fmla="*/ 274928 h 465817"/>
                <a:gd name="connsiteX75" fmla="*/ 49620 w 716544"/>
                <a:gd name="connsiteY75" fmla="*/ 289025 h 465817"/>
                <a:gd name="connsiteX76" fmla="*/ 45811 w 716544"/>
                <a:gd name="connsiteY76" fmla="*/ 315314 h 465817"/>
                <a:gd name="connsiteX77" fmla="*/ 55336 w 716544"/>
                <a:gd name="connsiteY77" fmla="*/ 312456 h 465817"/>
                <a:gd name="connsiteX78" fmla="*/ 72957 w 716544"/>
                <a:gd name="connsiteY78" fmla="*/ 296740 h 465817"/>
                <a:gd name="connsiteX79" fmla="*/ 94960 w 716544"/>
                <a:gd name="connsiteY79" fmla="*/ 284358 h 465817"/>
                <a:gd name="connsiteX80" fmla="*/ 103056 w 716544"/>
                <a:gd name="connsiteY80" fmla="*/ 275785 h 465817"/>
                <a:gd name="connsiteX81" fmla="*/ 107818 w 716544"/>
                <a:gd name="connsiteY81" fmla="*/ 285310 h 465817"/>
                <a:gd name="connsiteX82" fmla="*/ 98293 w 716544"/>
                <a:gd name="connsiteY82" fmla="*/ 294454 h 465817"/>
                <a:gd name="connsiteX83" fmla="*/ 93054 w 716544"/>
                <a:gd name="connsiteY83" fmla="*/ 299502 h 465817"/>
                <a:gd name="connsiteX84" fmla="*/ 101913 w 716544"/>
                <a:gd name="connsiteY84" fmla="*/ 305408 h 465817"/>
                <a:gd name="connsiteX85" fmla="*/ 88959 w 716544"/>
                <a:gd name="connsiteY85" fmla="*/ 307218 h 465817"/>
                <a:gd name="connsiteX86" fmla="*/ 76671 w 716544"/>
                <a:gd name="connsiteY86" fmla="*/ 312933 h 465817"/>
                <a:gd name="connsiteX87" fmla="*/ 68956 w 716544"/>
                <a:gd name="connsiteY87" fmla="*/ 324363 h 465817"/>
                <a:gd name="connsiteX88" fmla="*/ 56860 w 716544"/>
                <a:gd name="connsiteY88" fmla="*/ 332173 h 465817"/>
                <a:gd name="connsiteX89" fmla="*/ 48859 w 716544"/>
                <a:gd name="connsiteY89" fmla="*/ 345222 h 465817"/>
                <a:gd name="connsiteX90" fmla="*/ 44763 w 716544"/>
                <a:gd name="connsiteY90" fmla="*/ 353033 h 465817"/>
                <a:gd name="connsiteX91" fmla="*/ 42953 w 716544"/>
                <a:gd name="connsiteY91" fmla="*/ 366939 h 465817"/>
                <a:gd name="connsiteX92" fmla="*/ 31333 w 716544"/>
                <a:gd name="connsiteY92" fmla="*/ 367130 h 465817"/>
                <a:gd name="connsiteX93" fmla="*/ 18569 w 716544"/>
                <a:gd name="connsiteY93" fmla="*/ 374178 h 465817"/>
                <a:gd name="connsiteX94" fmla="*/ 9235 w 716544"/>
                <a:gd name="connsiteY94" fmla="*/ 391133 h 465817"/>
                <a:gd name="connsiteX95" fmla="*/ 5615 w 716544"/>
                <a:gd name="connsiteY95" fmla="*/ 410754 h 465817"/>
                <a:gd name="connsiteX96" fmla="*/ 2186 w 716544"/>
                <a:gd name="connsiteY96" fmla="*/ 419231 h 465817"/>
                <a:gd name="connsiteX97" fmla="*/ 1615 w 716544"/>
                <a:gd name="connsiteY97" fmla="*/ 428280 h 465817"/>
                <a:gd name="connsiteX98" fmla="*/ 21045 w 716544"/>
                <a:gd name="connsiteY98" fmla="*/ 423708 h 465817"/>
                <a:gd name="connsiteX99" fmla="*/ 46858 w 716544"/>
                <a:gd name="connsiteY99" fmla="*/ 430376 h 465817"/>
                <a:gd name="connsiteX100" fmla="*/ 73624 w 716544"/>
                <a:gd name="connsiteY100" fmla="*/ 457141 h 465817"/>
                <a:gd name="connsiteX101" fmla="*/ 105151 w 716544"/>
                <a:gd name="connsiteY101" fmla="*/ 463332 h 465817"/>
                <a:gd name="connsiteX102" fmla="*/ 141537 w 716544"/>
                <a:gd name="connsiteY102" fmla="*/ 461713 h 465817"/>
                <a:gd name="connsiteX103" fmla="*/ 146204 w 716544"/>
                <a:gd name="connsiteY103" fmla="*/ 461142 h 465817"/>
                <a:gd name="connsiteX104" fmla="*/ 162016 w 716544"/>
                <a:gd name="connsiteY104" fmla="*/ 448854 h 465817"/>
                <a:gd name="connsiteX105" fmla="*/ 169540 w 716544"/>
                <a:gd name="connsiteY105" fmla="*/ 421327 h 465817"/>
                <a:gd name="connsiteX106" fmla="*/ 205450 w 716544"/>
                <a:gd name="connsiteY106" fmla="*/ 425518 h 465817"/>
                <a:gd name="connsiteX107" fmla="*/ 222309 w 716544"/>
                <a:gd name="connsiteY107" fmla="*/ 424661 h 465817"/>
                <a:gd name="connsiteX108" fmla="*/ 225738 w 716544"/>
                <a:gd name="connsiteY108" fmla="*/ 444092 h 465817"/>
                <a:gd name="connsiteX109" fmla="*/ 234406 w 716544"/>
                <a:gd name="connsiteY109" fmla="*/ 441806 h 465817"/>
                <a:gd name="connsiteX110" fmla="*/ 240787 w 716544"/>
                <a:gd name="connsiteY110" fmla="*/ 459427 h 465817"/>
                <a:gd name="connsiteX111" fmla="*/ 253551 w 716544"/>
                <a:gd name="connsiteY111" fmla="*/ 449521 h 465817"/>
                <a:gd name="connsiteX112" fmla="*/ 272315 w 716544"/>
                <a:gd name="connsiteY112" fmla="*/ 456189 h 465817"/>
                <a:gd name="connsiteX113" fmla="*/ 300033 w 716544"/>
                <a:gd name="connsiteY113" fmla="*/ 430376 h 465817"/>
                <a:gd name="connsiteX114" fmla="*/ 332513 w 716544"/>
                <a:gd name="connsiteY114" fmla="*/ 434186 h 465817"/>
                <a:gd name="connsiteX115" fmla="*/ 340133 w 716544"/>
                <a:gd name="connsiteY115" fmla="*/ 453236 h 465817"/>
                <a:gd name="connsiteX116" fmla="*/ 358231 w 716544"/>
                <a:gd name="connsiteY116" fmla="*/ 438948 h 465817"/>
                <a:gd name="connsiteX117" fmla="*/ 380138 w 716544"/>
                <a:gd name="connsiteY117" fmla="*/ 415993 h 465817"/>
                <a:gd name="connsiteX118" fmla="*/ 398236 w 716544"/>
                <a:gd name="connsiteY118" fmla="*/ 378750 h 465817"/>
                <a:gd name="connsiteX119" fmla="*/ 414428 w 716544"/>
                <a:gd name="connsiteY119" fmla="*/ 361605 h 465817"/>
                <a:gd name="connsiteX120" fmla="*/ 420334 w 716544"/>
                <a:gd name="connsiteY120" fmla="*/ 357700 h 465817"/>
                <a:gd name="connsiteX121" fmla="*/ 423191 w 716544"/>
                <a:gd name="connsiteY121" fmla="*/ 356176 h 465817"/>
                <a:gd name="connsiteX122" fmla="*/ 425096 w 716544"/>
                <a:gd name="connsiteY122" fmla="*/ 355319 h 465817"/>
                <a:gd name="connsiteX123" fmla="*/ 440431 w 716544"/>
                <a:gd name="connsiteY123" fmla="*/ 354462 h 465817"/>
                <a:gd name="connsiteX124" fmla="*/ 445479 w 716544"/>
                <a:gd name="connsiteY124" fmla="*/ 345127 h 465817"/>
                <a:gd name="connsiteX125" fmla="*/ 445003 w 716544"/>
                <a:gd name="connsiteY125" fmla="*/ 328173 h 465817"/>
                <a:gd name="connsiteX126" fmla="*/ 452719 w 716544"/>
                <a:gd name="connsiteY126" fmla="*/ 319219 h 465817"/>
                <a:gd name="connsiteX127" fmla="*/ 455481 w 716544"/>
                <a:gd name="connsiteY127" fmla="*/ 302550 h 465817"/>
                <a:gd name="connsiteX128" fmla="*/ 458910 w 716544"/>
                <a:gd name="connsiteY128" fmla="*/ 288358 h 465817"/>
                <a:gd name="connsiteX129" fmla="*/ 471673 w 716544"/>
                <a:gd name="connsiteY129" fmla="*/ 285881 h 465817"/>
                <a:gd name="connsiteX130" fmla="*/ 481675 w 716544"/>
                <a:gd name="connsiteY130" fmla="*/ 278547 h 465817"/>
                <a:gd name="connsiteX131" fmla="*/ 485770 w 716544"/>
                <a:gd name="connsiteY131" fmla="*/ 271499 h 465817"/>
                <a:gd name="connsiteX132" fmla="*/ 490819 w 716544"/>
                <a:gd name="connsiteY132" fmla="*/ 264641 h 465817"/>
                <a:gd name="connsiteX133" fmla="*/ 497867 w 716544"/>
                <a:gd name="connsiteY133" fmla="*/ 260735 h 465817"/>
                <a:gd name="connsiteX134" fmla="*/ 501296 w 716544"/>
                <a:gd name="connsiteY134" fmla="*/ 249782 h 465817"/>
                <a:gd name="connsiteX135" fmla="*/ 509297 w 716544"/>
                <a:gd name="connsiteY135" fmla="*/ 247686 h 465817"/>
                <a:gd name="connsiteX136" fmla="*/ 516822 w 716544"/>
                <a:gd name="connsiteY136" fmla="*/ 235113 h 465817"/>
                <a:gd name="connsiteX137" fmla="*/ 511583 w 716544"/>
                <a:gd name="connsiteY137" fmla="*/ 231684 h 465817"/>
                <a:gd name="connsiteX138" fmla="*/ 507297 w 716544"/>
                <a:gd name="connsiteY138" fmla="*/ 226160 h 465817"/>
                <a:gd name="connsiteX139" fmla="*/ 500915 w 716544"/>
                <a:gd name="connsiteY139" fmla="*/ 220921 h 465817"/>
                <a:gd name="connsiteX140" fmla="*/ 496629 w 716544"/>
                <a:gd name="connsiteY140" fmla="*/ 212253 h 465817"/>
                <a:gd name="connsiteX141" fmla="*/ 506916 w 716544"/>
                <a:gd name="connsiteY141" fmla="*/ 210443 h 465817"/>
                <a:gd name="connsiteX142" fmla="*/ 513488 w 716544"/>
                <a:gd name="connsiteY142" fmla="*/ 206538 h 465817"/>
                <a:gd name="connsiteX143" fmla="*/ 520060 w 716544"/>
                <a:gd name="connsiteY143" fmla="*/ 212253 h 465817"/>
                <a:gd name="connsiteX144" fmla="*/ 523680 w 716544"/>
                <a:gd name="connsiteY144" fmla="*/ 225779 h 465817"/>
                <a:gd name="connsiteX145" fmla="*/ 532824 w 716544"/>
                <a:gd name="connsiteY145" fmla="*/ 222159 h 465817"/>
                <a:gd name="connsiteX146" fmla="*/ 541492 w 716544"/>
                <a:gd name="connsiteY146" fmla="*/ 216635 h 465817"/>
                <a:gd name="connsiteX147" fmla="*/ 551969 w 716544"/>
                <a:gd name="connsiteY147" fmla="*/ 209777 h 465817"/>
                <a:gd name="connsiteX148" fmla="*/ 550826 w 716544"/>
                <a:gd name="connsiteY148" fmla="*/ 196537 h 465817"/>
                <a:gd name="connsiteX149" fmla="*/ 552160 w 716544"/>
                <a:gd name="connsiteY149" fmla="*/ 182631 h 465817"/>
                <a:gd name="connsiteX150" fmla="*/ 555112 w 716544"/>
                <a:gd name="connsiteY150" fmla="*/ 173677 h 465817"/>
                <a:gd name="connsiteX151" fmla="*/ 560542 w 716544"/>
                <a:gd name="connsiteY151" fmla="*/ 170724 h 465817"/>
                <a:gd name="connsiteX152" fmla="*/ 562161 w 716544"/>
                <a:gd name="connsiteY152" fmla="*/ 180344 h 465817"/>
                <a:gd name="connsiteX153" fmla="*/ 568543 w 716544"/>
                <a:gd name="connsiteY153" fmla="*/ 181297 h 465817"/>
                <a:gd name="connsiteX154" fmla="*/ 571781 w 716544"/>
                <a:gd name="connsiteY154" fmla="*/ 176915 h 465817"/>
                <a:gd name="connsiteX155" fmla="*/ 573591 w 716544"/>
                <a:gd name="connsiteY155" fmla="*/ 172534 h 465817"/>
                <a:gd name="connsiteX156" fmla="*/ 577496 w 716544"/>
                <a:gd name="connsiteY156" fmla="*/ 167295 h 465817"/>
                <a:gd name="connsiteX157" fmla="*/ 576353 w 716544"/>
                <a:gd name="connsiteY157" fmla="*/ 162247 h 465817"/>
                <a:gd name="connsiteX158" fmla="*/ 568638 w 716544"/>
                <a:gd name="connsiteY158" fmla="*/ 159294 h 465817"/>
                <a:gd name="connsiteX159" fmla="*/ 555684 w 716544"/>
                <a:gd name="connsiteY159" fmla="*/ 159485 h 465817"/>
                <a:gd name="connsiteX160" fmla="*/ 561399 w 716544"/>
                <a:gd name="connsiteY160" fmla="*/ 150341 h 465817"/>
                <a:gd name="connsiteX161" fmla="*/ 575496 w 716544"/>
                <a:gd name="connsiteY161" fmla="*/ 153293 h 465817"/>
                <a:gd name="connsiteX162" fmla="*/ 586926 w 716544"/>
                <a:gd name="connsiteY162" fmla="*/ 145483 h 465817"/>
                <a:gd name="connsiteX163" fmla="*/ 607881 w 716544"/>
                <a:gd name="connsiteY163" fmla="*/ 132434 h 465817"/>
                <a:gd name="connsiteX164" fmla="*/ 613120 w 716544"/>
                <a:gd name="connsiteY164" fmla="*/ 120527 h 465817"/>
                <a:gd name="connsiteX165" fmla="*/ 621311 w 716544"/>
                <a:gd name="connsiteY165" fmla="*/ 122814 h 465817"/>
                <a:gd name="connsiteX166" fmla="*/ 629979 w 716544"/>
                <a:gd name="connsiteY166" fmla="*/ 120337 h 465817"/>
                <a:gd name="connsiteX167" fmla="*/ 638837 w 716544"/>
                <a:gd name="connsiteY167" fmla="*/ 109383 h 465817"/>
                <a:gd name="connsiteX168" fmla="*/ 651791 w 716544"/>
                <a:gd name="connsiteY168" fmla="*/ 93572 h 465817"/>
                <a:gd name="connsiteX169" fmla="*/ 661792 w 716544"/>
                <a:gd name="connsiteY169" fmla="*/ 97953 h 465817"/>
                <a:gd name="connsiteX170" fmla="*/ 668841 w 716544"/>
                <a:gd name="connsiteY170" fmla="*/ 98906 h 465817"/>
                <a:gd name="connsiteX171" fmla="*/ 672460 w 716544"/>
                <a:gd name="connsiteY171" fmla="*/ 85856 h 465817"/>
                <a:gd name="connsiteX172" fmla="*/ 678175 w 716544"/>
                <a:gd name="connsiteY172" fmla="*/ 84714 h 465817"/>
                <a:gd name="connsiteX173" fmla="*/ 682938 w 716544"/>
                <a:gd name="connsiteY173" fmla="*/ 91572 h 465817"/>
                <a:gd name="connsiteX174" fmla="*/ 684938 w 716544"/>
                <a:gd name="connsiteY174" fmla="*/ 97477 h 465817"/>
                <a:gd name="connsiteX175" fmla="*/ 684462 w 716544"/>
                <a:gd name="connsiteY175" fmla="*/ 103002 h 465817"/>
                <a:gd name="connsiteX176" fmla="*/ 701512 w 716544"/>
                <a:gd name="connsiteY176" fmla="*/ 98239 h 465817"/>
                <a:gd name="connsiteX177" fmla="*/ 708560 w 716544"/>
                <a:gd name="connsiteY177" fmla="*/ 84523 h 465817"/>
                <a:gd name="connsiteX178" fmla="*/ 700083 w 716544"/>
                <a:gd name="connsiteY178" fmla="*/ 78618 h 465817"/>
                <a:gd name="connsiteX179" fmla="*/ 699892 w 716544"/>
                <a:gd name="connsiteY179" fmla="*/ 68997 h 465817"/>
                <a:gd name="connsiteX180" fmla="*/ 709036 w 716544"/>
                <a:gd name="connsiteY180" fmla="*/ 61949 h 465817"/>
                <a:gd name="connsiteX181" fmla="*/ 707893 w 716544"/>
                <a:gd name="connsiteY181" fmla="*/ 50709 h 465817"/>
                <a:gd name="connsiteX182" fmla="*/ 711322 w 716544"/>
                <a:gd name="connsiteY182" fmla="*/ 38041 h 46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716544" h="465817">
                  <a:moveTo>
                    <a:pt x="711322" y="38041"/>
                  </a:moveTo>
                  <a:cubicBezTo>
                    <a:pt x="715894" y="34136"/>
                    <a:pt x="718371" y="30993"/>
                    <a:pt x="714942" y="30993"/>
                  </a:cubicBezTo>
                  <a:cubicBezTo>
                    <a:pt x="711513" y="30993"/>
                    <a:pt x="705798" y="28897"/>
                    <a:pt x="704655" y="32802"/>
                  </a:cubicBezTo>
                  <a:cubicBezTo>
                    <a:pt x="703512" y="36708"/>
                    <a:pt x="699607" y="35564"/>
                    <a:pt x="698940" y="31850"/>
                  </a:cubicBezTo>
                  <a:cubicBezTo>
                    <a:pt x="698273" y="28230"/>
                    <a:pt x="694368" y="25944"/>
                    <a:pt x="693511" y="29564"/>
                  </a:cubicBezTo>
                  <a:cubicBezTo>
                    <a:pt x="692558" y="33183"/>
                    <a:pt x="686462" y="36422"/>
                    <a:pt x="684176" y="35946"/>
                  </a:cubicBezTo>
                  <a:cubicBezTo>
                    <a:pt x="681890" y="35469"/>
                    <a:pt x="675985" y="33469"/>
                    <a:pt x="672556" y="33183"/>
                  </a:cubicBezTo>
                  <a:cubicBezTo>
                    <a:pt x="669127" y="32993"/>
                    <a:pt x="665698" y="34517"/>
                    <a:pt x="664078" y="27468"/>
                  </a:cubicBezTo>
                  <a:cubicBezTo>
                    <a:pt x="662459" y="20420"/>
                    <a:pt x="658173" y="21563"/>
                    <a:pt x="654934" y="22706"/>
                  </a:cubicBezTo>
                  <a:cubicBezTo>
                    <a:pt x="651791" y="23849"/>
                    <a:pt x="649219" y="32802"/>
                    <a:pt x="649695" y="36898"/>
                  </a:cubicBezTo>
                  <a:cubicBezTo>
                    <a:pt x="650172" y="40994"/>
                    <a:pt x="646743" y="42804"/>
                    <a:pt x="645600" y="40994"/>
                  </a:cubicBezTo>
                  <a:cubicBezTo>
                    <a:pt x="644457" y="39184"/>
                    <a:pt x="642647" y="38231"/>
                    <a:pt x="635313" y="38231"/>
                  </a:cubicBezTo>
                  <a:cubicBezTo>
                    <a:pt x="628074" y="38231"/>
                    <a:pt x="629598" y="43470"/>
                    <a:pt x="625026" y="43470"/>
                  </a:cubicBezTo>
                  <a:cubicBezTo>
                    <a:pt x="620454" y="43470"/>
                    <a:pt x="619311" y="45280"/>
                    <a:pt x="612929" y="45947"/>
                  </a:cubicBezTo>
                  <a:cubicBezTo>
                    <a:pt x="606547" y="46614"/>
                    <a:pt x="603785" y="43851"/>
                    <a:pt x="597689" y="40232"/>
                  </a:cubicBezTo>
                  <a:cubicBezTo>
                    <a:pt x="591498" y="36612"/>
                    <a:pt x="593403" y="34326"/>
                    <a:pt x="595403" y="31564"/>
                  </a:cubicBezTo>
                  <a:cubicBezTo>
                    <a:pt x="597403" y="28802"/>
                    <a:pt x="597022" y="28135"/>
                    <a:pt x="591498" y="26039"/>
                  </a:cubicBezTo>
                  <a:cubicBezTo>
                    <a:pt x="586069" y="23944"/>
                    <a:pt x="585116" y="27659"/>
                    <a:pt x="587593" y="31755"/>
                  </a:cubicBezTo>
                  <a:cubicBezTo>
                    <a:pt x="590069" y="35850"/>
                    <a:pt x="584163" y="36993"/>
                    <a:pt x="578068" y="36517"/>
                  </a:cubicBezTo>
                  <a:cubicBezTo>
                    <a:pt x="571876" y="36041"/>
                    <a:pt x="568924" y="30993"/>
                    <a:pt x="570733" y="24897"/>
                  </a:cubicBezTo>
                  <a:cubicBezTo>
                    <a:pt x="572543" y="18705"/>
                    <a:pt x="565018" y="20991"/>
                    <a:pt x="558922" y="21944"/>
                  </a:cubicBezTo>
                  <a:cubicBezTo>
                    <a:pt x="552731" y="22896"/>
                    <a:pt x="549112" y="18705"/>
                    <a:pt x="540920" y="13943"/>
                  </a:cubicBezTo>
                  <a:cubicBezTo>
                    <a:pt x="532728" y="9180"/>
                    <a:pt x="517012" y="17181"/>
                    <a:pt x="512631" y="21277"/>
                  </a:cubicBezTo>
                  <a:cubicBezTo>
                    <a:pt x="508345" y="25373"/>
                    <a:pt x="494628" y="32897"/>
                    <a:pt x="490533" y="33850"/>
                  </a:cubicBezTo>
                  <a:cubicBezTo>
                    <a:pt x="486437" y="34802"/>
                    <a:pt x="476150" y="41375"/>
                    <a:pt x="484342" y="41851"/>
                  </a:cubicBezTo>
                  <a:cubicBezTo>
                    <a:pt x="492533" y="42327"/>
                    <a:pt x="484532" y="50328"/>
                    <a:pt x="481865" y="55567"/>
                  </a:cubicBezTo>
                  <a:cubicBezTo>
                    <a:pt x="479103" y="60806"/>
                    <a:pt x="469578" y="67473"/>
                    <a:pt x="463196" y="69093"/>
                  </a:cubicBezTo>
                  <a:cubicBezTo>
                    <a:pt x="456814" y="70712"/>
                    <a:pt x="445670" y="80046"/>
                    <a:pt x="449290" y="80999"/>
                  </a:cubicBezTo>
                  <a:cubicBezTo>
                    <a:pt x="452909" y="81951"/>
                    <a:pt x="453195" y="85761"/>
                    <a:pt x="453195" y="89476"/>
                  </a:cubicBezTo>
                  <a:cubicBezTo>
                    <a:pt x="453195" y="93096"/>
                    <a:pt x="444336" y="98430"/>
                    <a:pt x="439955" y="103668"/>
                  </a:cubicBezTo>
                  <a:cubicBezTo>
                    <a:pt x="435669" y="108907"/>
                    <a:pt x="429478" y="110717"/>
                    <a:pt x="426049" y="108717"/>
                  </a:cubicBezTo>
                  <a:cubicBezTo>
                    <a:pt x="422620" y="106621"/>
                    <a:pt x="411475" y="107764"/>
                    <a:pt x="405284" y="107764"/>
                  </a:cubicBezTo>
                  <a:cubicBezTo>
                    <a:pt x="399093" y="107764"/>
                    <a:pt x="385662" y="116241"/>
                    <a:pt x="385662" y="113669"/>
                  </a:cubicBezTo>
                  <a:cubicBezTo>
                    <a:pt x="385662" y="111193"/>
                    <a:pt x="382710" y="106621"/>
                    <a:pt x="379948" y="105668"/>
                  </a:cubicBezTo>
                  <a:cubicBezTo>
                    <a:pt x="377185" y="104716"/>
                    <a:pt x="371089" y="107955"/>
                    <a:pt x="371470" y="104526"/>
                  </a:cubicBezTo>
                  <a:cubicBezTo>
                    <a:pt x="371946" y="101097"/>
                    <a:pt x="370518" y="98810"/>
                    <a:pt x="366232" y="99287"/>
                  </a:cubicBezTo>
                  <a:cubicBezTo>
                    <a:pt x="361945" y="99763"/>
                    <a:pt x="358516" y="102049"/>
                    <a:pt x="359374" y="98334"/>
                  </a:cubicBezTo>
                  <a:cubicBezTo>
                    <a:pt x="360326" y="94715"/>
                    <a:pt x="357754" y="95572"/>
                    <a:pt x="354325" y="91286"/>
                  </a:cubicBezTo>
                  <a:cubicBezTo>
                    <a:pt x="350896" y="86904"/>
                    <a:pt x="357564" y="79856"/>
                    <a:pt x="357754" y="70902"/>
                  </a:cubicBezTo>
                  <a:cubicBezTo>
                    <a:pt x="357945" y="61949"/>
                    <a:pt x="359564" y="58329"/>
                    <a:pt x="362041" y="50328"/>
                  </a:cubicBezTo>
                  <a:cubicBezTo>
                    <a:pt x="372709" y="16324"/>
                    <a:pt x="366708" y="23372"/>
                    <a:pt x="364803" y="26516"/>
                  </a:cubicBezTo>
                  <a:cubicBezTo>
                    <a:pt x="364803" y="26897"/>
                    <a:pt x="364612" y="27278"/>
                    <a:pt x="364327" y="27468"/>
                  </a:cubicBezTo>
                  <a:cubicBezTo>
                    <a:pt x="364136" y="27659"/>
                    <a:pt x="364327" y="27183"/>
                    <a:pt x="364803" y="26516"/>
                  </a:cubicBezTo>
                  <a:cubicBezTo>
                    <a:pt x="365184" y="21087"/>
                    <a:pt x="342324" y="2608"/>
                    <a:pt x="340990" y="1179"/>
                  </a:cubicBezTo>
                  <a:cubicBezTo>
                    <a:pt x="339943" y="131"/>
                    <a:pt x="319464" y="-1869"/>
                    <a:pt x="317178" y="4132"/>
                  </a:cubicBezTo>
                  <a:cubicBezTo>
                    <a:pt x="315178" y="9561"/>
                    <a:pt x="315463" y="14610"/>
                    <a:pt x="312034" y="18039"/>
                  </a:cubicBezTo>
                  <a:cubicBezTo>
                    <a:pt x="308605" y="21468"/>
                    <a:pt x="305843" y="17658"/>
                    <a:pt x="306129" y="10704"/>
                  </a:cubicBezTo>
                  <a:cubicBezTo>
                    <a:pt x="306319" y="3846"/>
                    <a:pt x="304128" y="4322"/>
                    <a:pt x="301366" y="7085"/>
                  </a:cubicBezTo>
                  <a:cubicBezTo>
                    <a:pt x="298604" y="9847"/>
                    <a:pt x="291365" y="16705"/>
                    <a:pt x="292032" y="13276"/>
                  </a:cubicBezTo>
                  <a:cubicBezTo>
                    <a:pt x="292699" y="9847"/>
                    <a:pt x="291365" y="7752"/>
                    <a:pt x="287460" y="8037"/>
                  </a:cubicBezTo>
                  <a:cubicBezTo>
                    <a:pt x="283554" y="8228"/>
                    <a:pt x="276792" y="19943"/>
                    <a:pt x="276792" y="23849"/>
                  </a:cubicBezTo>
                  <a:cubicBezTo>
                    <a:pt x="276792" y="27754"/>
                    <a:pt x="274029" y="30516"/>
                    <a:pt x="269743" y="29373"/>
                  </a:cubicBezTo>
                  <a:cubicBezTo>
                    <a:pt x="265457" y="28230"/>
                    <a:pt x="266791" y="32993"/>
                    <a:pt x="266791" y="39184"/>
                  </a:cubicBezTo>
                  <a:cubicBezTo>
                    <a:pt x="266791" y="45375"/>
                    <a:pt x="260409" y="45089"/>
                    <a:pt x="262028" y="38041"/>
                  </a:cubicBezTo>
                  <a:cubicBezTo>
                    <a:pt x="263647" y="30993"/>
                    <a:pt x="258599" y="25277"/>
                    <a:pt x="261361" y="22992"/>
                  </a:cubicBezTo>
                  <a:cubicBezTo>
                    <a:pt x="264124" y="20706"/>
                    <a:pt x="263171" y="15943"/>
                    <a:pt x="259552" y="15943"/>
                  </a:cubicBezTo>
                  <a:cubicBezTo>
                    <a:pt x="255932" y="15943"/>
                    <a:pt x="253360" y="16896"/>
                    <a:pt x="254503" y="13657"/>
                  </a:cubicBezTo>
                  <a:cubicBezTo>
                    <a:pt x="255646" y="10418"/>
                    <a:pt x="253360" y="9276"/>
                    <a:pt x="249741" y="10228"/>
                  </a:cubicBezTo>
                  <a:cubicBezTo>
                    <a:pt x="246121" y="11181"/>
                    <a:pt x="244502" y="12323"/>
                    <a:pt x="246121" y="6609"/>
                  </a:cubicBezTo>
                  <a:cubicBezTo>
                    <a:pt x="247741" y="893"/>
                    <a:pt x="242026" y="893"/>
                    <a:pt x="235834" y="2418"/>
                  </a:cubicBezTo>
                  <a:cubicBezTo>
                    <a:pt x="233262" y="9847"/>
                    <a:pt x="229643" y="13943"/>
                    <a:pt x="229357" y="16229"/>
                  </a:cubicBezTo>
                  <a:cubicBezTo>
                    <a:pt x="226214" y="17658"/>
                    <a:pt x="211736" y="32612"/>
                    <a:pt x="207164" y="39470"/>
                  </a:cubicBezTo>
                  <a:cubicBezTo>
                    <a:pt x="202592" y="46233"/>
                    <a:pt x="179446" y="63092"/>
                    <a:pt x="172207" y="64902"/>
                  </a:cubicBezTo>
                  <a:cubicBezTo>
                    <a:pt x="164968" y="66711"/>
                    <a:pt x="139536" y="78522"/>
                    <a:pt x="134107" y="94429"/>
                  </a:cubicBezTo>
                  <a:cubicBezTo>
                    <a:pt x="130678" y="104335"/>
                    <a:pt x="123058" y="100811"/>
                    <a:pt x="117534" y="99001"/>
                  </a:cubicBezTo>
                  <a:cubicBezTo>
                    <a:pt x="114200" y="97858"/>
                    <a:pt x="108580" y="95381"/>
                    <a:pt x="108199" y="98715"/>
                  </a:cubicBezTo>
                  <a:cubicBezTo>
                    <a:pt x="108009" y="100239"/>
                    <a:pt x="106580" y="102716"/>
                    <a:pt x="106390" y="104049"/>
                  </a:cubicBezTo>
                  <a:cubicBezTo>
                    <a:pt x="106009" y="106050"/>
                    <a:pt x="110009" y="109002"/>
                    <a:pt x="109533" y="110622"/>
                  </a:cubicBezTo>
                  <a:cubicBezTo>
                    <a:pt x="106866" y="119385"/>
                    <a:pt x="102008" y="123194"/>
                    <a:pt x="95341" y="123385"/>
                  </a:cubicBezTo>
                  <a:cubicBezTo>
                    <a:pt x="82863" y="123671"/>
                    <a:pt x="74671" y="154246"/>
                    <a:pt x="69147" y="173772"/>
                  </a:cubicBezTo>
                  <a:cubicBezTo>
                    <a:pt x="68290" y="176820"/>
                    <a:pt x="66861" y="179868"/>
                    <a:pt x="64956" y="187679"/>
                  </a:cubicBezTo>
                  <a:cubicBezTo>
                    <a:pt x="62384" y="192441"/>
                    <a:pt x="44668" y="199680"/>
                    <a:pt x="41048" y="207396"/>
                  </a:cubicBezTo>
                  <a:cubicBezTo>
                    <a:pt x="37428" y="215111"/>
                    <a:pt x="32476" y="218254"/>
                    <a:pt x="33333" y="230065"/>
                  </a:cubicBezTo>
                  <a:cubicBezTo>
                    <a:pt x="33523" y="233018"/>
                    <a:pt x="33619" y="236637"/>
                    <a:pt x="33333" y="240162"/>
                  </a:cubicBezTo>
                  <a:cubicBezTo>
                    <a:pt x="33142" y="239781"/>
                    <a:pt x="51907" y="272927"/>
                    <a:pt x="48859" y="274928"/>
                  </a:cubicBezTo>
                  <a:cubicBezTo>
                    <a:pt x="50954" y="277214"/>
                    <a:pt x="51049" y="282072"/>
                    <a:pt x="49620" y="289025"/>
                  </a:cubicBezTo>
                  <a:cubicBezTo>
                    <a:pt x="46763" y="302836"/>
                    <a:pt x="43429" y="308551"/>
                    <a:pt x="45811" y="315314"/>
                  </a:cubicBezTo>
                  <a:cubicBezTo>
                    <a:pt x="48192" y="321981"/>
                    <a:pt x="52478" y="321981"/>
                    <a:pt x="55336" y="312456"/>
                  </a:cubicBezTo>
                  <a:cubicBezTo>
                    <a:pt x="58193" y="302931"/>
                    <a:pt x="65813" y="299121"/>
                    <a:pt x="72957" y="296740"/>
                  </a:cubicBezTo>
                  <a:cubicBezTo>
                    <a:pt x="80101" y="294359"/>
                    <a:pt x="90578" y="290549"/>
                    <a:pt x="94960" y="284358"/>
                  </a:cubicBezTo>
                  <a:cubicBezTo>
                    <a:pt x="96674" y="281881"/>
                    <a:pt x="99722" y="277023"/>
                    <a:pt x="103056" y="275785"/>
                  </a:cubicBezTo>
                  <a:cubicBezTo>
                    <a:pt x="109533" y="273309"/>
                    <a:pt x="109533" y="274261"/>
                    <a:pt x="107818" y="285310"/>
                  </a:cubicBezTo>
                  <a:cubicBezTo>
                    <a:pt x="106390" y="294644"/>
                    <a:pt x="103056" y="294264"/>
                    <a:pt x="98293" y="294454"/>
                  </a:cubicBezTo>
                  <a:cubicBezTo>
                    <a:pt x="93531" y="294644"/>
                    <a:pt x="92578" y="297216"/>
                    <a:pt x="93054" y="299502"/>
                  </a:cubicBezTo>
                  <a:cubicBezTo>
                    <a:pt x="93531" y="301788"/>
                    <a:pt x="101722" y="301788"/>
                    <a:pt x="101913" y="305408"/>
                  </a:cubicBezTo>
                  <a:cubicBezTo>
                    <a:pt x="102103" y="309027"/>
                    <a:pt x="94198" y="310170"/>
                    <a:pt x="88959" y="307218"/>
                  </a:cubicBezTo>
                  <a:cubicBezTo>
                    <a:pt x="83720" y="304265"/>
                    <a:pt x="77338" y="311313"/>
                    <a:pt x="76671" y="312933"/>
                  </a:cubicBezTo>
                  <a:cubicBezTo>
                    <a:pt x="76005" y="314552"/>
                    <a:pt x="75338" y="325029"/>
                    <a:pt x="68956" y="324363"/>
                  </a:cubicBezTo>
                  <a:cubicBezTo>
                    <a:pt x="62575" y="323696"/>
                    <a:pt x="59145" y="326458"/>
                    <a:pt x="56860" y="332173"/>
                  </a:cubicBezTo>
                  <a:cubicBezTo>
                    <a:pt x="54574" y="337888"/>
                    <a:pt x="52764" y="345222"/>
                    <a:pt x="48859" y="345222"/>
                  </a:cubicBezTo>
                  <a:cubicBezTo>
                    <a:pt x="44953" y="345222"/>
                    <a:pt x="42953" y="349318"/>
                    <a:pt x="44763" y="353033"/>
                  </a:cubicBezTo>
                  <a:cubicBezTo>
                    <a:pt x="46573" y="356652"/>
                    <a:pt x="45429" y="363510"/>
                    <a:pt x="42953" y="366939"/>
                  </a:cubicBezTo>
                  <a:cubicBezTo>
                    <a:pt x="40477" y="370368"/>
                    <a:pt x="35619" y="372845"/>
                    <a:pt x="31333" y="367130"/>
                  </a:cubicBezTo>
                  <a:cubicBezTo>
                    <a:pt x="27046" y="361415"/>
                    <a:pt x="21522" y="364177"/>
                    <a:pt x="18569" y="374178"/>
                  </a:cubicBezTo>
                  <a:cubicBezTo>
                    <a:pt x="15616" y="384275"/>
                    <a:pt x="14283" y="385132"/>
                    <a:pt x="9235" y="391133"/>
                  </a:cubicBezTo>
                  <a:cubicBezTo>
                    <a:pt x="4186" y="397038"/>
                    <a:pt x="5139" y="404658"/>
                    <a:pt x="5615" y="410754"/>
                  </a:cubicBezTo>
                  <a:cubicBezTo>
                    <a:pt x="6091" y="416946"/>
                    <a:pt x="4472" y="418565"/>
                    <a:pt x="2186" y="419231"/>
                  </a:cubicBezTo>
                  <a:cubicBezTo>
                    <a:pt x="-100" y="419898"/>
                    <a:pt x="-1052" y="423613"/>
                    <a:pt x="1615" y="428280"/>
                  </a:cubicBezTo>
                  <a:cubicBezTo>
                    <a:pt x="2472" y="428471"/>
                    <a:pt x="15331" y="429900"/>
                    <a:pt x="21045" y="423708"/>
                  </a:cubicBezTo>
                  <a:cubicBezTo>
                    <a:pt x="26761" y="417517"/>
                    <a:pt x="40095" y="420851"/>
                    <a:pt x="46858" y="430376"/>
                  </a:cubicBezTo>
                  <a:cubicBezTo>
                    <a:pt x="53526" y="439901"/>
                    <a:pt x="68385" y="446568"/>
                    <a:pt x="73624" y="457141"/>
                  </a:cubicBezTo>
                  <a:cubicBezTo>
                    <a:pt x="78862" y="467619"/>
                    <a:pt x="94102" y="467142"/>
                    <a:pt x="105151" y="463332"/>
                  </a:cubicBezTo>
                  <a:cubicBezTo>
                    <a:pt x="116105" y="459522"/>
                    <a:pt x="129154" y="447235"/>
                    <a:pt x="141537" y="461713"/>
                  </a:cubicBezTo>
                  <a:cubicBezTo>
                    <a:pt x="142394" y="462665"/>
                    <a:pt x="145537" y="461618"/>
                    <a:pt x="146204" y="461142"/>
                  </a:cubicBezTo>
                  <a:cubicBezTo>
                    <a:pt x="146204" y="461142"/>
                    <a:pt x="158777" y="452569"/>
                    <a:pt x="162016" y="448854"/>
                  </a:cubicBezTo>
                  <a:cubicBezTo>
                    <a:pt x="158396" y="434948"/>
                    <a:pt x="154205" y="432852"/>
                    <a:pt x="169540" y="421327"/>
                  </a:cubicBezTo>
                  <a:cubicBezTo>
                    <a:pt x="188590" y="407039"/>
                    <a:pt x="205450" y="425518"/>
                    <a:pt x="205450" y="425518"/>
                  </a:cubicBezTo>
                  <a:cubicBezTo>
                    <a:pt x="205450" y="425518"/>
                    <a:pt x="220309" y="425518"/>
                    <a:pt x="222309" y="424661"/>
                  </a:cubicBezTo>
                  <a:cubicBezTo>
                    <a:pt x="224309" y="423708"/>
                    <a:pt x="223261" y="441996"/>
                    <a:pt x="225738" y="444092"/>
                  </a:cubicBezTo>
                  <a:cubicBezTo>
                    <a:pt x="228214" y="446187"/>
                    <a:pt x="231643" y="443139"/>
                    <a:pt x="234406" y="441806"/>
                  </a:cubicBezTo>
                  <a:cubicBezTo>
                    <a:pt x="237168" y="440472"/>
                    <a:pt x="238025" y="457808"/>
                    <a:pt x="240787" y="459427"/>
                  </a:cubicBezTo>
                  <a:cubicBezTo>
                    <a:pt x="243550" y="461046"/>
                    <a:pt x="248979" y="456189"/>
                    <a:pt x="253551" y="449521"/>
                  </a:cubicBezTo>
                  <a:cubicBezTo>
                    <a:pt x="256123" y="448473"/>
                    <a:pt x="257075" y="457141"/>
                    <a:pt x="272315" y="456189"/>
                  </a:cubicBezTo>
                  <a:cubicBezTo>
                    <a:pt x="287555" y="455236"/>
                    <a:pt x="294318" y="440948"/>
                    <a:pt x="300033" y="430376"/>
                  </a:cubicBezTo>
                  <a:cubicBezTo>
                    <a:pt x="305748" y="419898"/>
                    <a:pt x="328703" y="427518"/>
                    <a:pt x="332513" y="434186"/>
                  </a:cubicBezTo>
                  <a:cubicBezTo>
                    <a:pt x="336323" y="440853"/>
                    <a:pt x="335370" y="451331"/>
                    <a:pt x="340133" y="453236"/>
                  </a:cubicBezTo>
                  <a:cubicBezTo>
                    <a:pt x="344895" y="455141"/>
                    <a:pt x="354420" y="456093"/>
                    <a:pt x="358231" y="438948"/>
                  </a:cubicBezTo>
                  <a:cubicBezTo>
                    <a:pt x="362041" y="421803"/>
                    <a:pt x="368708" y="418946"/>
                    <a:pt x="380138" y="415993"/>
                  </a:cubicBezTo>
                  <a:cubicBezTo>
                    <a:pt x="391568" y="413135"/>
                    <a:pt x="403093" y="385418"/>
                    <a:pt x="398236" y="378750"/>
                  </a:cubicBezTo>
                  <a:cubicBezTo>
                    <a:pt x="393473" y="372083"/>
                    <a:pt x="397283" y="373988"/>
                    <a:pt x="414428" y="361605"/>
                  </a:cubicBezTo>
                  <a:cubicBezTo>
                    <a:pt x="416619" y="360081"/>
                    <a:pt x="418524" y="358748"/>
                    <a:pt x="420334" y="357700"/>
                  </a:cubicBezTo>
                  <a:cubicBezTo>
                    <a:pt x="421286" y="357129"/>
                    <a:pt x="422238" y="356652"/>
                    <a:pt x="423191" y="356176"/>
                  </a:cubicBezTo>
                  <a:cubicBezTo>
                    <a:pt x="423762" y="355890"/>
                    <a:pt x="424429" y="355605"/>
                    <a:pt x="425096" y="355319"/>
                  </a:cubicBezTo>
                  <a:cubicBezTo>
                    <a:pt x="429763" y="353414"/>
                    <a:pt x="434145" y="352938"/>
                    <a:pt x="440431" y="354462"/>
                  </a:cubicBezTo>
                  <a:cubicBezTo>
                    <a:pt x="445194" y="355605"/>
                    <a:pt x="446813" y="350366"/>
                    <a:pt x="445479" y="345127"/>
                  </a:cubicBezTo>
                  <a:cubicBezTo>
                    <a:pt x="444146" y="339888"/>
                    <a:pt x="443670" y="335507"/>
                    <a:pt x="445003" y="328173"/>
                  </a:cubicBezTo>
                  <a:cubicBezTo>
                    <a:pt x="446337" y="320838"/>
                    <a:pt x="449290" y="322458"/>
                    <a:pt x="452719" y="319219"/>
                  </a:cubicBezTo>
                  <a:cubicBezTo>
                    <a:pt x="456148" y="315981"/>
                    <a:pt x="456148" y="309123"/>
                    <a:pt x="455481" y="302550"/>
                  </a:cubicBezTo>
                  <a:cubicBezTo>
                    <a:pt x="454814" y="295883"/>
                    <a:pt x="457576" y="287215"/>
                    <a:pt x="458910" y="288358"/>
                  </a:cubicBezTo>
                  <a:cubicBezTo>
                    <a:pt x="460243" y="289501"/>
                    <a:pt x="468911" y="287691"/>
                    <a:pt x="471673" y="285881"/>
                  </a:cubicBezTo>
                  <a:cubicBezTo>
                    <a:pt x="474436" y="284072"/>
                    <a:pt x="476721" y="277404"/>
                    <a:pt x="481675" y="278547"/>
                  </a:cubicBezTo>
                  <a:cubicBezTo>
                    <a:pt x="486723" y="279690"/>
                    <a:pt x="486723" y="276738"/>
                    <a:pt x="485770" y="271499"/>
                  </a:cubicBezTo>
                  <a:cubicBezTo>
                    <a:pt x="484818" y="266260"/>
                    <a:pt x="488056" y="262164"/>
                    <a:pt x="490819" y="264641"/>
                  </a:cubicBezTo>
                  <a:cubicBezTo>
                    <a:pt x="493581" y="267117"/>
                    <a:pt x="499010" y="263498"/>
                    <a:pt x="497867" y="260735"/>
                  </a:cubicBezTo>
                  <a:cubicBezTo>
                    <a:pt x="496724" y="257973"/>
                    <a:pt x="496724" y="256164"/>
                    <a:pt x="501296" y="249782"/>
                  </a:cubicBezTo>
                  <a:cubicBezTo>
                    <a:pt x="505868" y="243400"/>
                    <a:pt x="508154" y="248639"/>
                    <a:pt x="509297" y="247686"/>
                  </a:cubicBezTo>
                  <a:cubicBezTo>
                    <a:pt x="510440" y="246734"/>
                    <a:pt x="514345" y="239018"/>
                    <a:pt x="516822" y="235113"/>
                  </a:cubicBezTo>
                  <a:cubicBezTo>
                    <a:pt x="519298" y="231208"/>
                    <a:pt x="517012" y="231018"/>
                    <a:pt x="511583" y="231684"/>
                  </a:cubicBezTo>
                  <a:cubicBezTo>
                    <a:pt x="506154" y="232351"/>
                    <a:pt x="507297" y="230541"/>
                    <a:pt x="507297" y="226160"/>
                  </a:cubicBezTo>
                  <a:cubicBezTo>
                    <a:pt x="507297" y="221778"/>
                    <a:pt x="506344" y="221778"/>
                    <a:pt x="500915" y="220921"/>
                  </a:cubicBezTo>
                  <a:cubicBezTo>
                    <a:pt x="495486" y="219968"/>
                    <a:pt x="496153" y="218159"/>
                    <a:pt x="496629" y="212253"/>
                  </a:cubicBezTo>
                  <a:cubicBezTo>
                    <a:pt x="497105" y="206348"/>
                    <a:pt x="502534" y="208158"/>
                    <a:pt x="506916" y="210443"/>
                  </a:cubicBezTo>
                  <a:cubicBezTo>
                    <a:pt x="511202" y="212730"/>
                    <a:pt x="513298" y="212253"/>
                    <a:pt x="513488" y="206538"/>
                  </a:cubicBezTo>
                  <a:cubicBezTo>
                    <a:pt x="513678" y="200823"/>
                    <a:pt x="520822" y="206729"/>
                    <a:pt x="520060" y="212253"/>
                  </a:cubicBezTo>
                  <a:cubicBezTo>
                    <a:pt x="519394" y="217778"/>
                    <a:pt x="521203" y="221873"/>
                    <a:pt x="523680" y="225779"/>
                  </a:cubicBezTo>
                  <a:cubicBezTo>
                    <a:pt x="526156" y="229684"/>
                    <a:pt x="531681" y="225969"/>
                    <a:pt x="532824" y="222159"/>
                  </a:cubicBezTo>
                  <a:cubicBezTo>
                    <a:pt x="533967" y="218254"/>
                    <a:pt x="536253" y="216444"/>
                    <a:pt x="541492" y="216635"/>
                  </a:cubicBezTo>
                  <a:cubicBezTo>
                    <a:pt x="546730" y="216825"/>
                    <a:pt x="547873" y="212539"/>
                    <a:pt x="551969" y="209777"/>
                  </a:cubicBezTo>
                  <a:cubicBezTo>
                    <a:pt x="556065" y="207014"/>
                    <a:pt x="552921" y="200823"/>
                    <a:pt x="550826" y="196537"/>
                  </a:cubicBezTo>
                  <a:cubicBezTo>
                    <a:pt x="548826" y="192156"/>
                    <a:pt x="551969" y="186726"/>
                    <a:pt x="552160" y="182631"/>
                  </a:cubicBezTo>
                  <a:cubicBezTo>
                    <a:pt x="552350" y="178535"/>
                    <a:pt x="553493" y="176439"/>
                    <a:pt x="555112" y="173677"/>
                  </a:cubicBezTo>
                  <a:cubicBezTo>
                    <a:pt x="556732" y="170915"/>
                    <a:pt x="560542" y="168914"/>
                    <a:pt x="560542" y="170724"/>
                  </a:cubicBezTo>
                  <a:cubicBezTo>
                    <a:pt x="560542" y="172534"/>
                    <a:pt x="562161" y="176249"/>
                    <a:pt x="562161" y="180344"/>
                  </a:cubicBezTo>
                  <a:cubicBezTo>
                    <a:pt x="562161" y="184440"/>
                    <a:pt x="568543" y="184250"/>
                    <a:pt x="568543" y="181297"/>
                  </a:cubicBezTo>
                  <a:cubicBezTo>
                    <a:pt x="568543" y="178344"/>
                    <a:pt x="570162" y="176725"/>
                    <a:pt x="571781" y="176915"/>
                  </a:cubicBezTo>
                  <a:cubicBezTo>
                    <a:pt x="573400" y="177106"/>
                    <a:pt x="574924" y="176725"/>
                    <a:pt x="573591" y="172534"/>
                  </a:cubicBezTo>
                  <a:cubicBezTo>
                    <a:pt x="572257" y="168438"/>
                    <a:pt x="574067" y="168438"/>
                    <a:pt x="577496" y="167295"/>
                  </a:cubicBezTo>
                  <a:cubicBezTo>
                    <a:pt x="580925" y="166152"/>
                    <a:pt x="579782" y="161771"/>
                    <a:pt x="576353" y="162247"/>
                  </a:cubicBezTo>
                  <a:cubicBezTo>
                    <a:pt x="572924" y="162723"/>
                    <a:pt x="571781" y="162056"/>
                    <a:pt x="568638" y="159294"/>
                  </a:cubicBezTo>
                  <a:cubicBezTo>
                    <a:pt x="565495" y="156532"/>
                    <a:pt x="562066" y="158818"/>
                    <a:pt x="555684" y="159485"/>
                  </a:cubicBezTo>
                  <a:cubicBezTo>
                    <a:pt x="549302" y="160152"/>
                    <a:pt x="557017" y="151674"/>
                    <a:pt x="561399" y="150341"/>
                  </a:cubicBezTo>
                  <a:cubicBezTo>
                    <a:pt x="565685" y="149007"/>
                    <a:pt x="571686" y="152817"/>
                    <a:pt x="575496" y="153293"/>
                  </a:cubicBezTo>
                  <a:cubicBezTo>
                    <a:pt x="579401" y="153770"/>
                    <a:pt x="584830" y="147579"/>
                    <a:pt x="586926" y="145483"/>
                  </a:cubicBezTo>
                  <a:cubicBezTo>
                    <a:pt x="589021" y="143388"/>
                    <a:pt x="602833" y="134053"/>
                    <a:pt x="607881" y="132434"/>
                  </a:cubicBezTo>
                  <a:cubicBezTo>
                    <a:pt x="612929" y="130814"/>
                    <a:pt x="611977" y="125576"/>
                    <a:pt x="613120" y="120527"/>
                  </a:cubicBezTo>
                  <a:cubicBezTo>
                    <a:pt x="614262" y="115479"/>
                    <a:pt x="619978" y="118718"/>
                    <a:pt x="621311" y="122814"/>
                  </a:cubicBezTo>
                  <a:cubicBezTo>
                    <a:pt x="622645" y="126909"/>
                    <a:pt x="629026" y="123290"/>
                    <a:pt x="629979" y="120337"/>
                  </a:cubicBezTo>
                  <a:cubicBezTo>
                    <a:pt x="630931" y="117384"/>
                    <a:pt x="634551" y="111384"/>
                    <a:pt x="638837" y="109383"/>
                  </a:cubicBezTo>
                  <a:cubicBezTo>
                    <a:pt x="643123" y="107288"/>
                    <a:pt x="651791" y="99763"/>
                    <a:pt x="651791" y="93572"/>
                  </a:cubicBezTo>
                  <a:cubicBezTo>
                    <a:pt x="651791" y="87381"/>
                    <a:pt x="661316" y="91952"/>
                    <a:pt x="661792" y="97953"/>
                  </a:cubicBezTo>
                  <a:cubicBezTo>
                    <a:pt x="662269" y="103859"/>
                    <a:pt x="666555" y="100049"/>
                    <a:pt x="668841" y="98906"/>
                  </a:cubicBezTo>
                  <a:cubicBezTo>
                    <a:pt x="671127" y="97763"/>
                    <a:pt x="670651" y="93191"/>
                    <a:pt x="672460" y="85856"/>
                  </a:cubicBezTo>
                  <a:cubicBezTo>
                    <a:pt x="674270" y="78522"/>
                    <a:pt x="679795" y="80332"/>
                    <a:pt x="678175" y="84714"/>
                  </a:cubicBezTo>
                  <a:cubicBezTo>
                    <a:pt x="676556" y="89095"/>
                    <a:pt x="677985" y="91572"/>
                    <a:pt x="682938" y="91572"/>
                  </a:cubicBezTo>
                  <a:cubicBezTo>
                    <a:pt x="687986" y="91572"/>
                    <a:pt x="688653" y="96810"/>
                    <a:pt x="684938" y="97477"/>
                  </a:cubicBezTo>
                  <a:cubicBezTo>
                    <a:pt x="681319" y="98144"/>
                    <a:pt x="680652" y="102049"/>
                    <a:pt x="684462" y="103002"/>
                  </a:cubicBezTo>
                  <a:cubicBezTo>
                    <a:pt x="688367" y="103954"/>
                    <a:pt x="699035" y="100049"/>
                    <a:pt x="701512" y="98239"/>
                  </a:cubicBezTo>
                  <a:cubicBezTo>
                    <a:pt x="703988" y="96429"/>
                    <a:pt x="706941" y="90714"/>
                    <a:pt x="708560" y="84523"/>
                  </a:cubicBezTo>
                  <a:cubicBezTo>
                    <a:pt x="710179" y="78332"/>
                    <a:pt x="708560" y="78618"/>
                    <a:pt x="700083" y="78618"/>
                  </a:cubicBezTo>
                  <a:cubicBezTo>
                    <a:pt x="691701" y="78618"/>
                    <a:pt x="702369" y="71093"/>
                    <a:pt x="699892" y="68997"/>
                  </a:cubicBezTo>
                  <a:cubicBezTo>
                    <a:pt x="697416" y="66902"/>
                    <a:pt x="702845" y="64235"/>
                    <a:pt x="709036" y="61949"/>
                  </a:cubicBezTo>
                  <a:cubicBezTo>
                    <a:pt x="715228" y="59663"/>
                    <a:pt x="713323" y="53757"/>
                    <a:pt x="707893" y="50709"/>
                  </a:cubicBezTo>
                  <a:cubicBezTo>
                    <a:pt x="702845" y="47376"/>
                    <a:pt x="706750" y="41851"/>
                    <a:pt x="711322" y="38041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xmlns="" id="{522F7770-DBC8-4B7B-9E79-07BD7DFB18C8}"/>
                </a:ext>
              </a:extLst>
            </p:cNvPr>
            <p:cNvSpPr/>
            <p:nvPr/>
          </p:nvSpPr>
          <p:spPr>
            <a:xfrm>
              <a:off x="3881345" y="2516192"/>
              <a:ext cx="622303" cy="587202"/>
            </a:xfrm>
            <a:custGeom>
              <a:avLst/>
              <a:gdLst>
                <a:gd name="connsiteX0" fmla="*/ 598371 w 622303"/>
                <a:gd name="connsiteY0" fmla="*/ 231865 h 587202"/>
                <a:gd name="connsiteX1" fmla="*/ 587227 w 622303"/>
                <a:gd name="connsiteY1" fmla="*/ 218339 h 587202"/>
                <a:gd name="connsiteX2" fmla="*/ 581512 w 622303"/>
                <a:gd name="connsiteY2" fmla="*/ 209957 h 587202"/>
                <a:gd name="connsiteX3" fmla="*/ 571225 w 622303"/>
                <a:gd name="connsiteY3" fmla="*/ 199194 h 587202"/>
                <a:gd name="connsiteX4" fmla="*/ 571320 w 622303"/>
                <a:gd name="connsiteY4" fmla="*/ 199194 h 587202"/>
                <a:gd name="connsiteX5" fmla="*/ 569320 w 622303"/>
                <a:gd name="connsiteY5" fmla="*/ 198908 h 587202"/>
                <a:gd name="connsiteX6" fmla="*/ 532934 w 622303"/>
                <a:gd name="connsiteY6" fmla="*/ 200528 h 587202"/>
                <a:gd name="connsiteX7" fmla="*/ 501406 w 622303"/>
                <a:gd name="connsiteY7" fmla="*/ 194336 h 587202"/>
                <a:gd name="connsiteX8" fmla="*/ 474641 w 622303"/>
                <a:gd name="connsiteY8" fmla="*/ 167571 h 587202"/>
                <a:gd name="connsiteX9" fmla="*/ 448828 w 622303"/>
                <a:gd name="connsiteY9" fmla="*/ 160904 h 587202"/>
                <a:gd name="connsiteX10" fmla="*/ 429397 w 622303"/>
                <a:gd name="connsiteY10" fmla="*/ 165475 h 587202"/>
                <a:gd name="connsiteX11" fmla="*/ 429969 w 622303"/>
                <a:gd name="connsiteY11" fmla="*/ 156427 h 587202"/>
                <a:gd name="connsiteX12" fmla="*/ 433398 w 622303"/>
                <a:gd name="connsiteY12" fmla="*/ 147950 h 587202"/>
                <a:gd name="connsiteX13" fmla="*/ 437017 w 622303"/>
                <a:gd name="connsiteY13" fmla="*/ 128328 h 587202"/>
                <a:gd name="connsiteX14" fmla="*/ 446352 w 622303"/>
                <a:gd name="connsiteY14" fmla="*/ 111374 h 587202"/>
                <a:gd name="connsiteX15" fmla="*/ 459115 w 622303"/>
                <a:gd name="connsiteY15" fmla="*/ 104325 h 587202"/>
                <a:gd name="connsiteX16" fmla="*/ 470736 w 622303"/>
                <a:gd name="connsiteY16" fmla="*/ 104135 h 587202"/>
                <a:gd name="connsiteX17" fmla="*/ 472545 w 622303"/>
                <a:gd name="connsiteY17" fmla="*/ 90228 h 587202"/>
                <a:gd name="connsiteX18" fmla="*/ 476641 w 622303"/>
                <a:gd name="connsiteY18" fmla="*/ 82418 h 587202"/>
                <a:gd name="connsiteX19" fmla="*/ 484642 w 622303"/>
                <a:gd name="connsiteY19" fmla="*/ 69368 h 587202"/>
                <a:gd name="connsiteX20" fmla="*/ 496739 w 622303"/>
                <a:gd name="connsiteY20" fmla="*/ 61558 h 587202"/>
                <a:gd name="connsiteX21" fmla="*/ 504454 w 622303"/>
                <a:gd name="connsiteY21" fmla="*/ 50128 h 587202"/>
                <a:gd name="connsiteX22" fmla="*/ 516742 w 622303"/>
                <a:gd name="connsiteY22" fmla="*/ 44413 h 587202"/>
                <a:gd name="connsiteX23" fmla="*/ 529695 w 622303"/>
                <a:gd name="connsiteY23" fmla="*/ 42603 h 587202"/>
                <a:gd name="connsiteX24" fmla="*/ 520837 w 622303"/>
                <a:gd name="connsiteY24" fmla="*/ 36698 h 587202"/>
                <a:gd name="connsiteX25" fmla="*/ 526076 w 622303"/>
                <a:gd name="connsiteY25" fmla="*/ 31649 h 587202"/>
                <a:gd name="connsiteX26" fmla="*/ 535601 w 622303"/>
                <a:gd name="connsiteY26" fmla="*/ 22505 h 587202"/>
                <a:gd name="connsiteX27" fmla="*/ 536458 w 622303"/>
                <a:gd name="connsiteY27" fmla="*/ 15838 h 587202"/>
                <a:gd name="connsiteX28" fmla="*/ 536458 w 622303"/>
                <a:gd name="connsiteY28" fmla="*/ 13457 h 587202"/>
                <a:gd name="connsiteX29" fmla="*/ 536363 w 622303"/>
                <a:gd name="connsiteY29" fmla="*/ 13075 h 587202"/>
                <a:gd name="connsiteX30" fmla="*/ 533982 w 622303"/>
                <a:gd name="connsiteY30" fmla="*/ 12028 h 587202"/>
                <a:gd name="connsiteX31" fmla="*/ 533505 w 622303"/>
                <a:gd name="connsiteY31" fmla="*/ 12123 h 587202"/>
                <a:gd name="connsiteX32" fmla="*/ 530838 w 622303"/>
                <a:gd name="connsiteY32" fmla="*/ 12980 h 587202"/>
                <a:gd name="connsiteX33" fmla="*/ 528743 w 622303"/>
                <a:gd name="connsiteY33" fmla="*/ 14314 h 587202"/>
                <a:gd name="connsiteX34" fmla="*/ 527124 w 622303"/>
                <a:gd name="connsiteY34" fmla="*/ 15933 h 587202"/>
                <a:gd name="connsiteX35" fmla="*/ 522837 w 622303"/>
                <a:gd name="connsiteY35" fmla="*/ 21553 h 587202"/>
                <a:gd name="connsiteX36" fmla="*/ 500835 w 622303"/>
                <a:gd name="connsiteY36" fmla="*/ 33935 h 587202"/>
                <a:gd name="connsiteX37" fmla="*/ 483213 w 622303"/>
                <a:gd name="connsiteY37" fmla="*/ 49652 h 587202"/>
                <a:gd name="connsiteX38" fmla="*/ 473688 w 622303"/>
                <a:gd name="connsiteY38" fmla="*/ 52509 h 587202"/>
                <a:gd name="connsiteX39" fmla="*/ 477498 w 622303"/>
                <a:gd name="connsiteY39" fmla="*/ 26220 h 587202"/>
                <a:gd name="connsiteX40" fmla="*/ 476355 w 622303"/>
                <a:gd name="connsiteY40" fmla="*/ 12123 h 587202"/>
                <a:gd name="connsiteX41" fmla="*/ 476070 w 622303"/>
                <a:gd name="connsiteY41" fmla="*/ 12028 h 587202"/>
                <a:gd name="connsiteX42" fmla="*/ 476070 w 622303"/>
                <a:gd name="connsiteY42" fmla="*/ 12123 h 587202"/>
                <a:gd name="connsiteX43" fmla="*/ 461973 w 622303"/>
                <a:gd name="connsiteY43" fmla="*/ 21267 h 587202"/>
                <a:gd name="connsiteX44" fmla="*/ 438922 w 622303"/>
                <a:gd name="connsiteY44" fmla="*/ 5932 h 587202"/>
                <a:gd name="connsiteX45" fmla="*/ 442637 w 622303"/>
                <a:gd name="connsiteY45" fmla="*/ 16504 h 587202"/>
                <a:gd name="connsiteX46" fmla="*/ 434160 w 622303"/>
                <a:gd name="connsiteY46" fmla="*/ 21743 h 587202"/>
                <a:gd name="connsiteX47" fmla="*/ 431017 w 622303"/>
                <a:gd name="connsiteY47" fmla="*/ 18124 h 587202"/>
                <a:gd name="connsiteX48" fmla="*/ 413110 w 622303"/>
                <a:gd name="connsiteY48" fmla="*/ 17648 h 587202"/>
                <a:gd name="connsiteX49" fmla="*/ 388726 w 622303"/>
                <a:gd name="connsiteY49" fmla="*/ 18600 h 587202"/>
                <a:gd name="connsiteX50" fmla="*/ 362913 w 622303"/>
                <a:gd name="connsiteY50" fmla="*/ 19076 h 587202"/>
                <a:gd name="connsiteX51" fmla="*/ 347101 w 622303"/>
                <a:gd name="connsiteY51" fmla="*/ 6599 h 587202"/>
                <a:gd name="connsiteX52" fmla="*/ 328813 w 622303"/>
                <a:gd name="connsiteY52" fmla="*/ 2217 h 587202"/>
                <a:gd name="connsiteX53" fmla="*/ 314907 w 622303"/>
                <a:gd name="connsiteY53" fmla="*/ 26 h 587202"/>
                <a:gd name="connsiteX54" fmla="*/ 315002 w 622303"/>
                <a:gd name="connsiteY54" fmla="*/ 2979 h 587202"/>
                <a:gd name="connsiteX55" fmla="*/ 314335 w 622303"/>
                <a:gd name="connsiteY55" fmla="*/ 6218 h 587202"/>
                <a:gd name="connsiteX56" fmla="*/ 312526 w 622303"/>
                <a:gd name="connsiteY56" fmla="*/ 12695 h 587202"/>
                <a:gd name="connsiteX57" fmla="*/ 303477 w 622303"/>
                <a:gd name="connsiteY57" fmla="*/ 67558 h 587202"/>
                <a:gd name="connsiteX58" fmla="*/ 299000 w 622303"/>
                <a:gd name="connsiteY58" fmla="*/ 102992 h 587202"/>
                <a:gd name="connsiteX59" fmla="*/ 266710 w 622303"/>
                <a:gd name="connsiteY59" fmla="*/ 124804 h 587202"/>
                <a:gd name="connsiteX60" fmla="*/ 240612 w 622303"/>
                <a:gd name="connsiteY60" fmla="*/ 143092 h 587202"/>
                <a:gd name="connsiteX61" fmla="*/ 201178 w 622303"/>
                <a:gd name="connsiteY61" fmla="*/ 153093 h 587202"/>
                <a:gd name="connsiteX62" fmla="*/ 176223 w 622303"/>
                <a:gd name="connsiteY62" fmla="*/ 144997 h 587202"/>
                <a:gd name="connsiteX63" fmla="*/ 162221 w 622303"/>
                <a:gd name="connsiteY63" fmla="*/ 156617 h 587202"/>
                <a:gd name="connsiteX64" fmla="*/ 164983 w 622303"/>
                <a:gd name="connsiteY64" fmla="*/ 177191 h 587202"/>
                <a:gd name="connsiteX65" fmla="*/ 155172 w 622303"/>
                <a:gd name="connsiteY65" fmla="*/ 174239 h 587202"/>
                <a:gd name="connsiteX66" fmla="*/ 148410 w 622303"/>
                <a:gd name="connsiteY66" fmla="*/ 172810 h 587202"/>
                <a:gd name="connsiteX67" fmla="*/ 141933 w 622303"/>
                <a:gd name="connsiteY67" fmla="*/ 174620 h 587202"/>
                <a:gd name="connsiteX68" fmla="*/ 141266 w 622303"/>
                <a:gd name="connsiteY68" fmla="*/ 179001 h 587202"/>
                <a:gd name="connsiteX69" fmla="*/ 126026 w 622303"/>
                <a:gd name="connsiteY69" fmla="*/ 190812 h 587202"/>
                <a:gd name="connsiteX70" fmla="*/ 111738 w 622303"/>
                <a:gd name="connsiteY70" fmla="*/ 204338 h 587202"/>
                <a:gd name="connsiteX71" fmla="*/ 83545 w 622303"/>
                <a:gd name="connsiteY71" fmla="*/ 205671 h 587202"/>
                <a:gd name="connsiteX72" fmla="*/ 66495 w 622303"/>
                <a:gd name="connsiteY72" fmla="*/ 218244 h 587202"/>
                <a:gd name="connsiteX73" fmla="*/ 54970 w 622303"/>
                <a:gd name="connsiteY73" fmla="*/ 223769 h 587202"/>
                <a:gd name="connsiteX74" fmla="*/ 51064 w 622303"/>
                <a:gd name="connsiteY74" fmla="*/ 231293 h 587202"/>
                <a:gd name="connsiteX75" fmla="*/ 27442 w 622303"/>
                <a:gd name="connsiteY75" fmla="*/ 240723 h 587202"/>
                <a:gd name="connsiteX76" fmla="*/ 5439 w 622303"/>
                <a:gd name="connsiteY76" fmla="*/ 243580 h 587202"/>
                <a:gd name="connsiteX77" fmla="*/ 868 w 622303"/>
                <a:gd name="connsiteY77" fmla="*/ 254725 h 587202"/>
                <a:gd name="connsiteX78" fmla="*/ 12774 w 622303"/>
                <a:gd name="connsiteY78" fmla="*/ 284347 h 587202"/>
                <a:gd name="connsiteX79" fmla="*/ 24204 w 622303"/>
                <a:gd name="connsiteY79" fmla="*/ 297206 h 587202"/>
                <a:gd name="connsiteX80" fmla="*/ 27537 w 622303"/>
                <a:gd name="connsiteY80" fmla="*/ 317304 h 587202"/>
                <a:gd name="connsiteX81" fmla="*/ 41825 w 622303"/>
                <a:gd name="connsiteY81" fmla="*/ 337878 h 587202"/>
                <a:gd name="connsiteX82" fmla="*/ 68590 w 622303"/>
                <a:gd name="connsiteY82" fmla="*/ 377978 h 587202"/>
                <a:gd name="connsiteX83" fmla="*/ 71353 w 622303"/>
                <a:gd name="connsiteY83" fmla="*/ 406363 h 587202"/>
                <a:gd name="connsiteX84" fmla="*/ 73067 w 622303"/>
                <a:gd name="connsiteY84" fmla="*/ 409887 h 587202"/>
                <a:gd name="connsiteX85" fmla="*/ 73924 w 622303"/>
                <a:gd name="connsiteY85" fmla="*/ 411221 h 587202"/>
                <a:gd name="connsiteX86" fmla="*/ 75544 w 622303"/>
                <a:gd name="connsiteY86" fmla="*/ 413792 h 587202"/>
                <a:gd name="connsiteX87" fmla="*/ 76496 w 622303"/>
                <a:gd name="connsiteY87" fmla="*/ 415030 h 587202"/>
                <a:gd name="connsiteX88" fmla="*/ 79639 w 622303"/>
                <a:gd name="connsiteY88" fmla="*/ 419031 h 587202"/>
                <a:gd name="connsiteX89" fmla="*/ 106404 w 622303"/>
                <a:gd name="connsiteY89" fmla="*/ 449606 h 587202"/>
                <a:gd name="connsiteX90" fmla="*/ 128407 w 622303"/>
                <a:gd name="connsiteY90" fmla="*/ 466085 h 587202"/>
                <a:gd name="connsiteX91" fmla="*/ 155077 w 622303"/>
                <a:gd name="connsiteY91" fmla="*/ 478943 h 587202"/>
                <a:gd name="connsiteX92" fmla="*/ 175746 w 622303"/>
                <a:gd name="connsiteY92" fmla="*/ 485325 h 587202"/>
                <a:gd name="connsiteX93" fmla="*/ 202131 w 622303"/>
                <a:gd name="connsiteY93" fmla="*/ 494564 h 587202"/>
                <a:gd name="connsiteX94" fmla="*/ 232992 w 622303"/>
                <a:gd name="connsiteY94" fmla="*/ 498088 h 587202"/>
                <a:gd name="connsiteX95" fmla="*/ 263948 w 622303"/>
                <a:gd name="connsiteY95" fmla="*/ 496279 h 587202"/>
                <a:gd name="connsiteX96" fmla="*/ 266234 w 622303"/>
                <a:gd name="connsiteY96" fmla="*/ 496279 h 587202"/>
                <a:gd name="connsiteX97" fmla="*/ 270044 w 622303"/>
                <a:gd name="connsiteY97" fmla="*/ 494850 h 587202"/>
                <a:gd name="connsiteX98" fmla="*/ 270520 w 622303"/>
                <a:gd name="connsiteY98" fmla="*/ 494564 h 587202"/>
                <a:gd name="connsiteX99" fmla="*/ 274235 w 622303"/>
                <a:gd name="connsiteY99" fmla="*/ 492183 h 587202"/>
                <a:gd name="connsiteX100" fmla="*/ 278140 w 622303"/>
                <a:gd name="connsiteY100" fmla="*/ 489516 h 587202"/>
                <a:gd name="connsiteX101" fmla="*/ 278712 w 622303"/>
                <a:gd name="connsiteY101" fmla="*/ 489135 h 587202"/>
                <a:gd name="connsiteX102" fmla="*/ 282522 w 622303"/>
                <a:gd name="connsiteY102" fmla="*/ 487135 h 587202"/>
                <a:gd name="connsiteX103" fmla="*/ 285379 w 622303"/>
                <a:gd name="connsiteY103" fmla="*/ 485420 h 587202"/>
                <a:gd name="connsiteX104" fmla="*/ 292713 w 622303"/>
                <a:gd name="connsiteY104" fmla="*/ 480563 h 587202"/>
                <a:gd name="connsiteX105" fmla="*/ 306048 w 622303"/>
                <a:gd name="connsiteY105" fmla="*/ 479515 h 587202"/>
                <a:gd name="connsiteX106" fmla="*/ 308525 w 622303"/>
                <a:gd name="connsiteY106" fmla="*/ 481039 h 587202"/>
                <a:gd name="connsiteX107" fmla="*/ 312906 w 622303"/>
                <a:gd name="connsiteY107" fmla="*/ 482658 h 587202"/>
                <a:gd name="connsiteX108" fmla="*/ 324051 w 622303"/>
                <a:gd name="connsiteY108" fmla="*/ 483992 h 587202"/>
                <a:gd name="connsiteX109" fmla="*/ 326622 w 622303"/>
                <a:gd name="connsiteY109" fmla="*/ 486659 h 587202"/>
                <a:gd name="connsiteX110" fmla="*/ 327003 w 622303"/>
                <a:gd name="connsiteY110" fmla="*/ 487039 h 587202"/>
                <a:gd name="connsiteX111" fmla="*/ 329575 w 622303"/>
                <a:gd name="connsiteY111" fmla="*/ 489326 h 587202"/>
                <a:gd name="connsiteX112" fmla="*/ 329670 w 622303"/>
                <a:gd name="connsiteY112" fmla="*/ 489326 h 587202"/>
                <a:gd name="connsiteX113" fmla="*/ 335671 w 622303"/>
                <a:gd name="connsiteY113" fmla="*/ 492469 h 587202"/>
                <a:gd name="connsiteX114" fmla="*/ 335671 w 622303"/>
                <a:gd name="connsiteY114" fmla="*/ 492469 h 587202"/>
                <a:gd name="connsiteX115" fmla="*/ 342148 w 622303"/>
                <a:gd name="connsiteY115" fmla="*/ 491612 h 587202"/>
                <a:gd name="connsiteX116" fmla="*/ 350340 w 622303"/>
                <a:gd name="connsiteY116" fmla="*/ 486278 h 587202"/>
                <a:gd name="connsiteX117" fmla="*/ 350435 w 622303"/>
                <a:gd name="connsiteY117" fmla="*/ 486182 h 587202"/>
                <a:gd name="connsiteX118" fmla="*/ 350435 w 622303"/>
                <a:gd name="connsiteY118" fmla="*/ 486182 h 587202"/>
                <a:gd name="connsiteX119" fmla="*/ 355864 w 622303"/>
                <a:gd name="connsiteY119" fmla="*/ 481420 h 587202"/>
                <a:gd name="connsiteX120" fmla="*/ 364437 w 622303"/>
                <a:gd name="connsiteY120" fmla="*/ 523996 h 587202"/>
                <a:gd name="connsiteX121" fmla="*/ 384915 w 622303"/>
                <a:gd name="connsiteY121" fmla="*/ 554191 h 587202"/>
                <a:gd name="connsiteX122" fmla="*/ 412728 w 622303"/>
                <a:gd name="connsiteY122" fmla="*/ 547809 h 587202"/>
                <a:gd name="connsiteX123" fmla="*/ 435017 w 622303"/>
                <a:gd name="connsiteY123" fmla="*/ 554667 h 587202"/>
                <a:gd name="connsiteX124" fmla="*/ 447876 w 622303"/>
                <a:gd name="connsiteY124" fmla="*/ 562001 h 587202"/>
                <a:gd name="connsiteX125" fmla="*/ 454734 w 622303"/>
                <a:gd name="connsiteY125" fmla="*/ 574098 h 587202"/>
                <a:gd name="connsiteX126" fmla="*/ 472355 w 622303"/>
                <a:gd name="connsiteY126" fmla="*/ 585528 h 587202"/>
                <a:gd name="connsiteX127" fmla="*/ 488547 w 622303"/>
                <a:gd name="connsiteY127" fmla="*/ 578670 h 587202"/>
                <a:gd name="connsiteX128" fmla="*/ 504930 w 622303"/>
                <a:gd name="connsiteY128" fmla="*/ 563906 h 587202"/>
                <a:gd name="connsiteX129" fmla="*/ 521695 w 622303"/>
                <a:gd name="connsiteY129" fmla="*/ 582385 h 587202"/>
                <a:gd name="connsiteX130" fmla="*/ 525600 w 622303"/>
                <a:gd name="connsiteY130" fmla="*/ 577527 h 587202"/>
                <a:gd name="connsiteX131" fmla="*/ 525600 w 622303"/>
                <a:gd name="connsiteY131" fmla="*/ 577527 h 587202"/>
                <a:gd name="connsiteX132" fmla="*/ 529124 w 622303"/>
                <a:gd name="connsiteY132" fmla="*/ 570764 h 587202"/>
                <a:gd name="connsiteX133" fmla="*/ 529219 w 622303"/>
                <a:gd name="connsiteY133" fmla="*/ 570574 h 587202"/>
                <a:gd name="connsiteX134" fmla="*/ 532362 w 622303"/>
                <a:gd name="connsiteY134" fmla="*/ 563144 h 587202"/>
                <a:gd name="connsiteX135" fmla="*/ 533982 w 622303"/>
                <a:gd name="connsiteY135" fmla="*/ 559144 h 587202"/>
                <a:gd name="connsiteX136" fmla="*/ 535315 w 622303"/>
                <a:gd name="connsiteY136" fmla="*/ 555905 h 587202"/>
                <a:gd name="connsiteX137" fmla="*/ 562176 w 622303"/>
                <a:gd name="connsiteY137" fmla="*/ 539046 h 587202"/>
                <a:gd name="connsiteX138" fmla="*/ 580273 w 622303"/>
                <a:gd name="connsiteY138" fmla="*/ 515996 h 587202"/>
                <a:gd name="connsiteX139" fmla="*/ 573415 w 622303"/>
                <a:gd name="connsiteY139" fmla="*/ 478181 h 587202"/>
                <a:gd name="connsiteX140" fmla="*/ 568843 w 622303"/>
                <a:gd name="connsiteY140" fmla="*/ 445987 h 587202"/>
                <a:gd name="connsiteX141" fmla="*/ 574082 w 622303"/>
                <a:gd name="connsiteY141" fmla="*/ 435223 h 587202"/>
                <a:gd name="connsiteX142" fmla="*/ 557794 w 622303"/>
                <a:gd name="connsiteY142" fmla="*/ 447892 h 587202"/>
                <a:gd name="connsiteX143" fmla="*/ 549603 w 622303"/>
                <a:gd name="connsiteY143" fmla="*/ 452464 h 587202"/>
                <a:gd name="connsiteX144" fmla="*/ 536649 w 622303"/>
                <a:gd name="connsiteY144" fmla="*/ 457798 h 587202"/>
                <a:gd name="connsiteX145" fmla="*/ 518742 w 622303"/>
                <a:gd name="connsiteY145" fmla="*/ 444748 h 587202"/>
                <a:gd name="connsiteX146" fmla="*/ 499215 w 622303"/>
                <a:gd name="connsiteY146" fmla="*/ 438367 h 587202"/>
                <a:gd name="connsiteX147" fmla="*/ 493881 w 622303"/>
                <a:gd name="connsiteY147" fmla="*/ 431699 h 587202"/>
                <a:gd name="connsiteX148" fmla="*/ 487500 w 622303"/>
                <a:gd name="connsiteY148" fmla="*/ 413602 h 587202"/>
                <a:gd name="connsiteX149" fmla="*/ 465402 w 622303"/>
                <a:gd name="connsiteY149" fmla="*/ 399124 h 587202"/>
                <a:gd name="connsiteX150" fmla="*/ 477784 w 622303"/>
                <a:gd name="connsiteY150" fmla="*/ 382741 h 587202"/>
                <a:gd name="connsiteX151" fmla="*/ 502930 w 622303"/>
                <a:gd name="connsiteY151" fmla="*/ 368930 h 587202"/>
                <a:gd name="connsiteX152" fmla="*/ 502263 w 622303"/>
                <a:gd name="connsiteY152" fmla="*/ 335211 h 587202"/>
                <a:gd name="connsiteX153" fmla="*/ 520552 w 622303"/>
                <a:gd name="connsiteY153" fmla="*/ 323305 h 587202"/>
                <a:gd name="connsiteX154" fmla="*/ 522933 w 622303"/>
                <a:gd name="connsiteY154" fmla="*/ 309494 h 587202"/>
                <a:gd name="connsiteX155" fmla="*/ 523504 w 622303"/>
                <a:gd name="connsiteY155" fmla="*/ 293968 h 587202"/>
                <a:gd name="connsiteX156" fmla="*/ 521885 w 622303"/>
                <a:gd name="connsiteY156" fmla="*/ 271394 h 587202"/>
                <a:gd name="connsiteX157" fmla="*/ 555889 w 622303"/>
                <a:gd name="connsiteY157" fmla="*/ 273680 h 587202"/>
                <a:gd name="connsiteX158" fmla="*/ 575796 w 622303"/>
                <a:gd name="connsiteY158" fmla="*/ 293206 h 587202"/>
                <a:gd name="connsiteX159" fmla="*/ 597895 w 622303"/>
                <a:gd name="connsiteY159" fmla="*/ 283776 h 587202"/>
                <a:gd name="connsiteX160" fmla="*/ 617992 w 622303"/>
                <a:gd name="connsiteY160" fmla="*/ 272346 h 587202"/>
                <a:gd name="connsiteX161" fmla="*/ 617802 w 622303"/>
                <a:gd name="connsiteY161" fmla="*/ 249677 h 587202"/>
                <a:gd name="connsiteX162" fmla="*/ 598371 w 622303"/>
                <a:gd name="connsiteY162" fmla="*/ 231865 h 5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22303" h="587202">
                  <a:moveTo>
                    <a:pt x="598371" y="231865"/>
                  </a:moveTo>
                  <a:cubicBezTo>
                    <a:pt x="591989" y="236627"/>
                    <a:pt x="589798" y="226436"/>
                    <a:pt x="587227" y="218339"/>
                  </a:cubicBezTo>
                  <a:cubicBezTo>
                    <a:pt x="586464" y="216053"/>
                    <a:pt x="584083" y="213100"/>
                    <a:pt x="581512" y="209957"/>
                  </a:cubicBezTo>
                  <a:cubicBezTo>
                    <a:pt x="577987" y="205671"/>
                    <a:pt x="573892" y="201385"/>
                    <a:pt x="571225" y="199194"/>
                  </a:cubicBezTo>
                  <a:cubicBezTo>
                    <a:pt x="571225" y="199194"/>
                    <a:pt x="571225" y="199194"/>
                    <a:pt x="571320" y="199194"/>
                  </a:cubicBezTo>
                  <a:cubicBezTo>
                    <a:pt x="570462" y="199289"/>
                    <a:pt x="569701" y="199289"/>
                    <a:pt x="569320" y="198908"/>
                  </a:cubicBezTo>
                  <a:cubicBezTo>
                    <a:pt x="556937" y="184430"/>
                    <a:pt x="543888" y="196718"/>
                    <a:pt x="532934" y="200528"/>
                  </a:cubicBezTo>
                  <a:cubicBezTo>
                    <a:pt x="521980" y="204338"/>
                    <a:pt x="506645" y="204814"/>
                    <a:pt x="501406" y="194336"/>
                  </a:cubicBezTo>
                  <a:cubicBezTo>
                    <a:pt x="496168" y="183859"/>
                    <a:pt x="481309" y="177191"/>
                    <a:pt x="474641" y="167571"/>
                  </a:cubicBezTo>
                  <a:cubicBezTo>
                    <a:pt x="467973" y="158046"/>
                    <a:pt x="454638" y="154712"/>
                    <a:pt x="448828" y="160904"/>
                  </a:cubicBezTo>
                  <a:cubicBezTo>
                    <a:pt x="443113" y="167095"/>
                    <a:pt x="430254" y="165666"/>
                    <a:pt x="429397" y="165475"/>
                  </a:cubicBezTo>
                  <a:cubicBezTo>
                    <a:pt x="426730" y="160713"/>
                    <a:pt x="427683" y="157094"/>
                    <a:pt x="429969" y="156427"/>
                  </a:cubicBezTo>
                  <a:cubicBezTo>
                    <a:pt x="432255" y="155760"/>
                    <a:pt x="433874" y="154141"/>
                    <a:pt x="433398" y="147950"/>
                  </a:cubicBezTo>
                  <a:cubicBezTo>
                    <a:pt x="432921" y="141758"/>
                    <a:pt x="432064" y="134234"/>
                    <a:pt x="437017" y="128328"/>
                  </a:cubicBezTo>
                  <a:cubicBezTo>
                    <a:pt x="442065" y="122423"/>
                    <a:pt x="443399" y="121470"/>
                    <a:pt x="446352" y="111374"/>
                  </a:cubicBezTo>
                  <a:cubicBezTo>
                    <a:pt x="449304" y="101277"/>
                    <a:pt x="454829" y="98610"/>
                    <a:pt x="459115" y="104325"/>
                  </a:cubicBezTo>
                  <a:cubicBezTo>
                    <a:pt x="463402" y="110040"/>
                    <a:pt x="468259" y="107564"/>
                    <a:pt x="470736" y="104135"/>
                  </a:cubicBezTo>
                  <a:cubicBezTo>
                    <a:pt x="473212" y="100706"/>
                    <a:pt x="474355" y="93848"/>
                    <a:pt x="472545" y="90228"/>
                  </a:cubicBezTo>
                  <a:cubicBezTo>
                    <a:pt x="470736" y="86608"/>
                    <a:pt x="472736" y="82418"/>
                    <a:pt x="476641" y="82418"/>
                  </a:cubicBezTo>
                  <a:cubicBezTo>
                    <a:pt x="480546" y="82418"/>
                    <a:pt x="482356" y="75083"/>
                    <a:pt x="484642" y="69368"/>
                  </a:cubicBezTo>
                  <a:cubicBezTo>
                    <a:pt x="486928" y="63653"/>
                    <a:pt x="490357" y="60891"/>
                    <a:pt x="496739" y="61558"/>
                  </a:cubicBezTo>
                  <a:cubicBezTo>
                    <a:pt x="503121" y="62225"/>
                    <a:pt x="503787" y="51747"/>
                    <a:pt x="504454" y="50128"/>
                  </a:cubicBezTo>
                  <a:cubicBezTo>
                    <a:pt x="505121" y="48508"/>
                    <a:pt x="511503" y="41460"/>
                    <a:pt x="516742" y="44413"/>
                  </a:cubicBezTo>
                  <a:cubicBezTo>
                    <a:pt x="521980" y="47366"/>
                    <a:pt x="529981" y="46223"/>
                    <a:pt x="529695" y="42603"/>
                  </a:cubicBezTo>
                  <a:cubicBezTo>
                    <a:pt x="529505" y="38983"/>
                    <a:pt x="521218" y="38983"/>
                    <a:pt x="520837" y="36698"/>
                  </a:cubicBezTo>
                  <a:cubicBezTo>
                    <a:pt x="520361" y="34412"/>
                    <a:pt x="521313" y="31935"/>
                    <a:pt x="526076" y="31649"/>
                  </a:cubicBezTo>
                  <a:cubicBezTo>
                    <a:pt x="530838" y="31459"/>
                    <a:pt x="534172" y="31840"/>
                    <a:pt x="535601" y="22505"/>
                  </a:cubicBezTo>
                  <a:cubicBezTo>
                    <a:pt x="535792" y="20029"/>
                    <a:pt x="536077" y="17838"/>
                    <a:pt x="536458" y="15838"/>
                  </a:cubicBezTo>
                  <a:cubicBezTo>
                    <a:pt x="536554" y="14790"/>
                    <a:pt x="536554" y="14028"/>
                    <a:pt x="536458" y="13457"/>
                  </a:cubicBezTo>
                  <a:cubicBezTo>
                    <a:pt x="536458" y="13361"/>
                    <a:pt x="536458" y="13171"/>
                    <a:pt x="536363" y="13075"/>
                  </a:cubicBezTo>
                  <a:cubicBezTo>
                    <a:pt x="536077" y="12028"/>
                    <a:pt x="535315" y="11742"/>
                    <a:pt x="533982" y="12028"/>
                  </a:cubicBezTo>
                  <a:cubicBezTo>
                    <a:pt x="533791" y="12028"/>
                    <a:pt x="533696" y="12123"/>
                    <a:pt x="533505" y="12123"/>
                  </a:cubicBezTo>
                  <a:cubicBezTo>
                    <a:pt x="532744" y="12314"/>
                    <a:pt x="531981" y="12599"/>
                    <a:pt x="530838" y="12980"/>
                  </a:cubicBezTo>
                  <a:cubicBezTo>
                    <a:pt x="530172" y="13266"/>
                    <a:pt x="529410" y="13742"/>
                    <a:pt x="528743" y="14314"/>
                  </a:cubicBezTo>
                  <a:cubicBezTo>
                    <a:pt x="528171" y="14790"/>
                    <a:pt x="527600" y="15362"/>
                    <a:pt x="527124" y="15933"/>
                  </a:cubicBezTo>
                  <a:cubicBezTo>
                    <a:pt x="525314" y="18124"/>
                    <a:pt x="523790" y="20124"/>
                    <a:pt x="522837" y="21553"/>
                  </a:cubicBezTo>
                  <a:cubicBezTo>
                    <a:pt x="518551" y="27744"/>
                    <a:pt x="508074" y="31554"/>
                    <a:pt x="500835" y="33935"/>
                  </a:cubicBezTo>
                  <a:cubicBezTo>
                    <a:pt x="493691" y="36317"/>
                    <a:pt x="486071" y="40127"/>
                    <a:pt x="483213" y="49652"/>
                  </a:cubicBezTo>
                  <a:cubicBezTo>
                    <a:pt x="480356" y="59177"/>
                    <a:pt x="476070" y="59177"/>
                    <a:pt x="473688" y="52509"/>
                  </a:cubicBezTo>
                  <a:cubicBezTo>
                    <a:pt x="471307" y="45842"/>
                    <a:pt x="474641" y="40127"/>
                    <a:pt x="477498" y="26220"/>
                  </a:cubicBezTo>
                  <a:cubicBezTo>
                    <a:pt x="478927" y="19267"/>
                    <a:pt x="478832" y="14409"/>
                    <a:pt x="476355" y="12123"/>
                  </a:cubicBezTo>
                  <a:cubicBezTo>
                    <a:pt x="476355" y="12123"/>
                    <a:pt x="476165" y="12028"/>
                    <a:pt x="476070" y="12028"/>
                  </a:cubicBezTo>
                  <a:cubicBezTo>
                    <a:pt x="476070" y="12028"/>
                    <a:pt x="476070" y="12123"/>
                    <a:pt x="476070" y="12123"/>
                  </a:cubicBezTo>
                  <a:cubicBezTo>
                    <a:pt x="470640" y="14885"/>
                    <a:pt x="467688" y="22791"/>
                    <a:pt x="461973" y="21267"/>
                  </a:cubicBezTo>
                  <a:cubicBezTo>
                    <a:pt x="455115" y="19457"/>
                    <a:pt x="447971" y="-4450"/>
                    <a:pt x="438922" y="5932"/>
                  </a:cubicBezTo>
                  <a:cubicBezTo>
                    <a:pt x="437970" y="6979"/>
                    <a:pt x="443113" y="16219"/>
                    <a:pt x="442637" y="16504"/>
                  </a:cubicBezTo>
                  <a:cubicBezTo>
                    <a:pt x="441399" y="17457"/>
                    <a:pt x="435779" y="21362"/>
                    <a:pt x="434160" y="21743"/>
                  </a:cubicBezTo>
                  <a:cubicBezTo>
                    <a:pt x="433207" y="22029"/>
                    <a:pt x="432160" y="18029"/>
                    <a:pt x="431017" y="18124"/>
                  </a:cubicBezTo>
                  <a:cubicBezTo>
                    <a:pt x="424730" y="18791"/>
                    <a:pt x="417301" y="17362"/>
                    <a:pt x="413110" y="17648"/>
                  </a:cubicBezTo>
                  <a:cubicBezTo>
                    <a:pt x="405489" y="18124"/>
                    <a:pt x="396441" y="19553"/>
                    <a:pt x="388726" y="18600"/>
                  </a:cubicBezTo>
                  <a:cubicBezTo>
                    <a:pt x="383487" y="17933"/>
                    <a:pt x="372152" y="21934"/>
                    <a:pt x="362913" y="19076"/>
                  </a:cubicBezTo>
                  <a:cubicBezTo>
                    <a:pt x="358722" y="17743"/>
                    <a:pt x="355388" y="6408"/>
                    <a:pt x="347101" y="6599"/>
                  </a:cubicBezTo>
                  <a:cubicBezTo>
                    <a:pt x="331385" y="6979"/>
                    <a:pt x="332719" y="2598"/>
                    <a:pt x="328813" y="2217"/>
                  </a:cubicBezTo>
                  <a:cubicBezTo>
                    <a:pt x="326718" y="693"/>
                    <a:pt x="317478" y="-164"/>
                    <a:pt x="314907" y="26"/>
                  </a:cubicBezTo>
                  <a:cubicBezTo>
                    <a:pt x="315002" y="1741"/>
                    <a:pt x="315002" y="2979"/>
                    <a:pt x="315002" y="2979"/>
                  </a:cubicBezTo>
                  <a:cubicBezTo>
                    <a:pt x="314907" y="3932"/>
                    <a:pt x="314621" y="4979"/>
                    <a:pt x="314335" y="6218"/>
                  </a:cubicBezTo>
                  <a:cubicBezTo>
                    <a:pt x="313954" y="7932"/>
                    <a:pt x="313383" y="10028"/>
                    <a:pt x="312526" y="12695"/>
                  </a:cubicBezTo>
                  <a:cubicBezTo>
                    <a:pt x="307572" y="30125"/>
                    <a:pt x="304429" y="60891"/>
                    <a:pt x="303477" y="67558"/>
                  </a:cubicBezTo>
                  <a:cubicBezTo>
                    <a:pt x="302524" y="74226"/>
                    <a:pt x="307477" y="93467"/>
                    <a:pt x="299000" y="102992"/>
                  </a:cubicBezTo>
                  <a:cubicBezTo>
                    <a:pt x="290428" y="112517"/>
                    <a:pt x="275759" y="125756"/>
                    <a:pt x="266710" y="124804"/>
                  </a:cubicBezTo>
                  <a:cubicBezTo>
                    <a:pt x="257661" y="123851"/>
                    <a:pt x="244612" y="139091"/>
                    <a:pt x="240612" y="143092"/>
                  </a:cubicBezTo>
                  <a:cubicBezTo>
                    <a:pt x="236611" y="147092"/>
                    <a:pt x="209751" y="154522"/>
                    <a:pt x="201178" y="153093"/>
                  </a:cubicBezTo>
                  <a:cubicBezTo>
                    <a:pt x="192606" y="151664"/>
                    <a:pt x="184033" y="153093"/>
                    <a:pt x="176223" y="144997"/>
                  </a:cubicBezTo>
                  <a:cubicBezTo>
                    <a:pt x="168412" y="136900"/>
                    <a:pt x="160506" y="136710"/>
                    <a:pt x="162221" y="156617"/>
                  </a:cubicBezTo>
                  <a:cubicBezTo>
                    <a:pt x="163840" y="176620"/>
                    <a:pt x="164983" y="176906"/>
                    <a:pt x="164983" y="177191"/>
                  </a:cubicBezTo>
                  <a:cubicBezTo>
                    <a:pt x="162411" y="176525"/>
                    <a:pt x="159173" y="175477"/>
                    <a:pt x="155172" y="174239"/>
                  </a:cubicBezTo>
                  <a:cubicBezTo>
                    <a:pt x="153172" y="173667"/>
                    <a:pt x="150791" y="173000"/>
                    <a:pt x="148410" y="172810"/>
                  </a:cubicBezTo>
                  <a:cubicBezTo>
                    <a:pt x="146028" y="172715"/>
                    <a:pt x="143743" y="173096"/>
                    <a:pt x="141933" y="174620"/>
                  </a:cubicBezTo>
                  <a:cubicBezTo>
                    <a:pt x="141076" y="175286"/>
                    <a:pt x="142028" y="178049"/>
                    <a:pt x="141266" y="179001"/>
                  </a:cubicBezTo>
                  <a:cubicBezTo>
                    <a:pt x="141171" y="181096"/>
                    <a:pt x="134313" y="186335"/>
                    <a:pt x="126026" y="190812"/>
                  </a:cubicBezTo>
                  <a:cubicBezTo>
                    <a:pt x="123645" y="195384"/>
                    <a:pt x="121740" y="200813"/>
                    <a:pt x="111738" y="204338"/>
                  </a:cubicBezTo>
                  <a:cubicBezTo>
                    <a:pt x="99356" y="208624"/>
                    <a:pt x="90688" y="206624"/>
                    <a:pt x="83545" y="205671"/>
                  </a:cubicBezTo>
                  <a:cubicBezTo>
                    <a:pt x="79449" y="205100"/>
                    <a:pt x="74115" y="212434"/>
                    <a:pt x="66495" y="218244"/>
                  </a:cubicBezTo>
                  <a:cubicBezTo>
                    <a:pt x="63256" y="220721"/>
                    <a:pt x="58113" y="221959"/>
                    <a:pt x="54970" y="223769"/>
                  </a:cubicBezTo>
                  <a:cubicBezTo>
                    <a:pt x="52493" y="225197"/>
                    <a:pt x="52874" y="229864"/>
                    <a:pt x="51064" y="231293"/>
                  </a:cubicBezTo>
                  <a:cubicBezTo>
                    <a:pt x="41539" y="238628"/>
                    <a:pt x="34681" y="239009"/>
                    <a:pt x="27442" y="240723"/>
                  </a:cubicBezTo>
                  <a:cubicBezTo>
                    <a:pt x="23346" y="241676"/>
                    <a:pt x="11917" y="243295"/>
                    <a:pt x="5439" y="243580"/>
                  </a:cubicBezTo>
                  <a:cubicBezTo>
                    <a:pt x="1058" y="247105"/>
                    <a:pt x="-1419" y="251010"/>
                    <a:pt x="868" y="254725"/>
                  </a:cubicBezTo>
                  <a:cubicBezTo>
                    <a:pt x="7059" y="264726"/>
                    <a:pt x="5630" y="280061"/>
                    <a:pt x="12774" y="284347"/>
                  </a:cubicBezTo>
                  <a:cubicBezTo>
                    <a:pt x="19918" y="288634"/>
                    <a:pt x="24204" y="290063"/>
                    <a:pt x="24204" y="297206"/>
                  </a:cubicBezTo>
                  <a:cubicBezTo>
                    <a:pt x="24204" y="304350"/>
                    <a:pt x="27537" y="311018"/>
                    <a:pt x="27537" y="317304"/>
                  </a:cubicBezTo>
                  <a:cubicBezTo>
                    <a:pt x="27537" y="323495"/>
                    <a:pt x="31347" y="327781"/>
                    <a:pt x="41825" y="337878"/>
                  </a:cubicBezTo>
                  <a:cubicBezTo>
                    <a:pt x="52303" y="347879"/>
                    <a:pt x="68114" y="354547"/>
                    <a:pt x="68590" y="377978"/>
                  </a:cubicBezTo>
                  <a:cubicBezTo>
                    <a:pt x="68876" y="392456"/>
                    <a:pt x="68781" y="399791"/>
                    <a:pt x="71353" y="406363"/>
                  </a:cubicBezTo>
                  <a:cubicBezTo>
                    <a:pt x="71829" y="407601"/>
                    <a:pt x="72400" y="408744"/>
                    <a:pt x="73067" y="409887"/>
                  </a:cubicBezTo>
                  <a:cubicBezTo>
                    <a:pt x="73353" y="410363"/>
                    <a:pt x="73638" y="410839"/>
                    <a:pt x="73924" y="411221"/>
                  </a:cubicBezTo>
                  <a:cubicBezTo>
                    <a:pt x="74401" y="412078"/>
                    <a:pt x="74972" y="412935"/>
                    <a:pt x="75544" y="413792"/>
                  </a:cubicBezTo>
                  <a:cubicBezTo>
                    <a:pt x="75829" y="414173"/>
                    <a:pt x="76115" y="414650"/>
                    <a:pt x="76496" y="415030"/>
                  </a:cubicBezTo>
                  <a:cubicBezTo>
                    <a:pt x="77448" y="416269"/>
                    <a:pt x="78496" y="417602"/>
                    <a:pt x="79639" y="419031"/>
                  </a:cubicBezTo>
                  <a:cubicBezTo>
                    <a:pt x="90593" y="431890"/>
                    <a:pt x="100118" y="444368"/>
                    <a:pt x="106404" y="449606"/>
                  </a:cubicBezTo>
                  <a:cubicBezTo>
                    <a:pt x="112596" y="454845"/>
                    <a:pt x="122121" y="460084"/>
                    <a:pt x="128407" y="466085"/>
                  </a:cubicBezTo>
                  <a:cubicBezTo>
                    <a:pt x="131265" y="469228"/>
                    <a:pt x="150505" y="476276"/>
                    <a:pt x="155077" y="478943"/>
                  </a:cubicBezTo>
                  <a:cubicBezTo>
                    <a:pt x="159554" y="481515"/>
                    <a:pt x="169365" y="485325"/>
                    <a:pt x="175746" y="485325"/>
                  </a:cubicBezTo>
                  <a:cubicBezTo>
                    <a:pt x="182128" y="485325"/>
                    <a:pt x="193368" y="487421"/>
                    <a:pt x="202131" y="494564"/>
                  </a:cubicBezTo>
                  <a:cubicBezTo>
                    <a:pt x="210894" y="501708"/>
                    <a:pt x="223562" y="498088"/>
                    <a:pt x="232992" y="498088"/>
                  </a:cubicBezTo>
                  <a:cubicBezTo>
                    <a:pt x="242517" y="498088"/>
                    <a:pt x="257757" y="495326"/>
                    <a:pt x="263948" y="496279"/>
                  </a:cubicBezTo>
                  <a:cubicBezTo>
                    <a:pt x="264710" y="496374"/>
                    <a:pt x="265472" y="496374"/>
                    <a:pt x="266234" y="496279"/>
                  </a:cubicBezTo>
                  <a:cubicBezTo>
                    <a:pt x="267472" y="496088"/>
                    <a:pt x="268806" y="495517"/>
                    <a:pt x="270044" y="494850"/>
                  </a:cubicBezTo>
                  <a:cubicBezTo>
                    <a:pt x="270235" y="494755"/>
                    <a:pt x="270425" y="494660"/>
                    <a:pt x="270520" y="494564"/>
                  </a:cubicBezTo>
                  <a:cubicBezTo>
                    <a:pt x="271759" y="493897"/>
                    <a:pt x="272997" y="493040"/>
                    <a:pt x="274235" y="492183"/>
                  </a:cubicBezTo>
                  <a:cubicBezTo>
                    <a:pt x="275569" y="491326"/>
                    <a:pt x="276807" y="490373"/>
                    <a:pt x="278140" y="489516"/>
                  </a:cubicBezTo>
                  <a:cubicBezTo>
                    <a:pt x="278331" y="489421"/>
                    <a:pt x="278521" y="489230"/>
                    <a:pt x="278712" y="489135"/>
                  </a:cubicBezTo>
                  <a:cubicBezTo>
                    <a:pt x="279950" y="488373"/>
                    <a:pt x="281284" y="487611"/>
                    <a:pt x="282522" y="487135"/>
                  </a:cubicBezTo>
                  <a:cubicBezTo>
                    <a:pt x="283284" y="486849"/>
                    <a:pt x="284331" y="486182"/>
                    <a:pt x="285379" y="485420"/>
                  </a:cubicBezTo>
                  <a:cubicBezTo>
                    <a:pt x="287475" y="483992"/>
                    <a:pt x="289761" y="482087"/>
                    <a:pt x="292713" y="480563"/>
                  </a:cubicBezTo>
                  <a:cubicBezTo>
                    <a:pt x="296143" y="478848"/>
                    <a:pt x="300334" y="477419"/>
                    <a:pt x="306048" y="479515"/>
                  </a:cubicBezTo>
                  <a:cubicBezTo>
                    <a:pt x="306715" y="479705"/>
                    <a:pt x="307572" y="480372"/>
                    <a:pt x="308525" y="481039"/>
                  </a:cubicBezTo>
                  <a:cubicBezTo>
                    <a:pt x="309954" y="481705"/>
                    <a:pt x="311382" y="482277"/>
                    <a:pt x="312906" y="482658"/>
                  </a:cubicBezTo>
                  <a:cubicBezTo>
                    <a:pt x="316336" y="483706"/>
                    <a:pt x="320527" y="480467"/>
                    <a:pt x="324051" y="483992"/>
                  </a:cubicBezTo>
                  <a:cubicBezTo>
                    <a:pt x="324908" y="484944"/>
                    <a:pt x="325765" y="485801"/>
                    <a:pt x="326622" y="486659"/>
                  </a:cubicBezTo>
                  <a:cubicBezTo>
                    <a:pt x="326718" y="486754"/>
                    <a:pt x="326908" y="486944"/>
                    <a:pt x="327003" y="487039"/>
                  </a:cubicBezTo>
                  <a:cubicBezTo>
                    <a:pt x="327861" y="487897"/>
                    <a:pt x="328718" y="488659"/>
                    <a:pt x="329575" y="489326"/>
                  </a:cubicBezTo>
                  <a:cubicBezTo>
                    <a:pt x="329575" y="489326"/>
                    <a:pt x="329575" y="489326"/>
                    <a:pt x="329670" y="489326"/>
                  </a:cubicBezTo>
                  <a:cubicBezTo>
                    <a:pt x="331576" y="490850"/>
                    <a:pt x="333576" y="491993"/>
                    <a:pt x="335671" y="492469"/>
                  </a:cubicBezTo>
                  <a:lnTo>
                    <a:pt x="335671" y="492469"/>
                  </a:lnTo>
                  <a:cubicBezTo>
                    <a:pt x="337767" y="492945"/>
                    <a:pt x="339862" y="492755"/>
                    <a:pt x="342148" y="491612"/>
                  </a:cubicBezTo>
                  <a:cubicBezTo>
                    <a:pt x="346339" y="489421"/>
                    <a:pt x="348339" y="487706"/>
                    <a:pt x="350340" y="486278"/>
                  </a:cubicBezTo>
                  <a:cubicBezTo>
                    <a:pt x="350435" y="486278"/>
                    <a:pt x="350435" y="486182"/>
                    <a:pt x="350435" y="486182"/>
                  </a:cubicBezTo>
                  <a:lnTo>
                    <a:pt x="350435" y="486182"/>
                  </a:lnTo>
                  <a:cubicBezTo>
                    <a:pt x="354721" y="483039"/>
                    <a:pt x="355864" y="481420"/>
                    <a:pt x="355864" y="481420"/>
                  </a:cubicBezTo>
                  <a:cubicBezTo>
                    <a:pt x="355864" y="481420"/>
                    <a:pt x="356531" y="505899"/>
                    <a:pt x="364437" y="523996"/>
                  </a:cubicBezTo>
                  <a:cubicBezTo>
                    <a:pt x="372247" y="542094"/>
                    <a:pt x="379867" y="554191"/>
                    <a:pt x="384915" y="554191"/>
                  </a:cubicBezTo>
                  <a:cubicBezTo>
                    <a:pt x="389869" y="554191"/>
                    <a:pt x="396536" y="537046"/>
                    <a:pt x="412728" y="547809"/>
                  </a:cubicBezTo>
                  <a:cubicBezTo>
                    <a:pt x="428921" y="558477"/>
                    <a:pt x="427683" y="555905"/>
                    <a:pt x="435017" y="554667"/>
                  </a:cubicBezTo>
                  <a:cubicBezTo>
                    <a:pt x="442351" y="553524"/>
                    <a:pt x="448543" y="546856"/>
                    <a:pt x="447876" y="562001"/>
                  </a:cubicBezTo>
                  <a:cubicBezTo>
                    <a:pt x="447209" y="577241"/>
                    <a:pt x="448352" y="573431"/>
                    <a:pt x="454734" y="574098"/>
                  </a:cubicBezTo>
                  <a:cubicBezTo>
                    <a:pt x="461115" y="574765"/>
                    <a:pt x="469974" y="580766"/>
                    <a:pt x="472355" y="585528"/>
                  </a:cubicBezTo>
                  <a:cubicBezTo>
                    <a:pt x="474736" y="590291"/>
                    <a:pt x="483023" y="583909"/>
                    <a:pt x="488547" y="578670"/>
                  </a:cubicBezTo>
                  <a:cubicBezTo>
                    <a:pt x="493977" y="573431"/>
                    <a:pt x="504930" y="563906"/>
                    <a:pt x="504930" y="563906"/>
                  </a:cubicBezTo>
                  <a:cubicBezTo>
                    <a:pt x="504930" y="563906"/>
                    <a:pt x="514265" y="574003"/>
                    <a:pt x="521695" y="582385"/>
                  </a:cubicBezTo>
                  <a:cubicBezTo>
                    <a:pt x="523028" y="581337"/>
                    <a:pt x="524362" y="579622"/>
                    <a:pt x="525600" y="577527"/>
                  </a:cubicBezTo>
                  <a:cubicBezTo>
                    <a:pt x="525600" y="577527"/>
                    <a:pt x="525600" y="577527"/>
                    <a:pt x="525600" y="577527"/>
                  </a:cubicBezTo>
                  <a:cubicBezTo>
                    <a:pt x="526838" y="575527"/>
                    <a:pt x="527981" y="573241"/>
                    <a:pt x="529124" y="570764"/>
                  </a:cubicBezTo>
                  <a:cubicBezTo>
                    <a:pt x="529124" y="570669"/>
                    <a:pt x="529219" y="570669"/>
                    <a:pt x="529219" y="570574"/>
                  </a:cubicBezTo>
                  <a:cubicBezTo>
                    <a:pt x="530362" y="568097"/>
                    <a:pt x="531410" y="565621"/>
                    <a:pt x="532362" y="563144"/>
                  </a:cubicBezTo>
                  <a:cubicBezTo>
                    <a:pt x="532934" y="561716"/>
                    <a:pt x="533505" y="560382"/>
                    <a:pt x="533982" y="559144"/>
                  </a:cubicBezTo>
                  <a:cubicBezTo>
                    <a:pt x="534458" y="558001"/>
                    <a:pt x="534934" y="556953"/>
                    <a:pt x="535315" y="555905"/>
                  </a:cubicBezTo>
                  <a:cubicBezTo>
                    <a:pt x="538649" y="548285"/>
                    <a:pt x="543412" y="538760"/>
                    <a:pt x="562176" y="539046"/>
                  </a:cubicBezTo>
                  <a:cubicBezTo>
                    <a:pt x="580940" y="539237"/>
                    <a:pt x="580273" y="525997"/>
                    <a:pt x="580273" y="515996"/>
                  </a:cubicBezTo>
                  <a:cubicBezTo>
                    <a:pt x="580273" y="505994"/>
                    <a:pt x="576749" y="486754"/>
                    <a:pt x="573415" y="478181"/>
                  </a:cubicBezTo>
                  <a:cubicBezTo>
                    <a:pt x="571034" y="471990"/>
                    <a:pt x="567605" y="456941"/>
                    <a:pt x="568843" y="445987"/>
                  </a:cubicBezTo>
                  <a:cubicBezTo>
                    <a:pt x="569320" y="441701"/>
                    <a:pt x="573225" y="436843"/>
                    <a:pt x="574082" y="435223"/>
                  </a:cubicBezTo>
                  <a:cubicBezTo>
                    <a:pt x="570462" y="426556"/>
                    <a:pt x="561414" y="446558"/>
                    <a:pt x="557794" y="447892"/>
                  </a:cubicBezTo>
                  <a:cubicBezTo>
                    <a:pt x="554175" y="449225"/>
                    <a:pt x="550936" y="448844"/>
                    <a:pt x="549603" y="452464"/>
                  </a:cubicBezTo>
                  <a:cubicBezTo>
                    <a:pt x="548364" y="455988"/>
                    <a:pt x="543888" y="458750"/>
                    <a:pt x="536649" y="457798"/>
                  </a:cubicBezTo>
                  <a:cubicBezTo>
                    <a:pt x="533696" y="453321"/>
                    <a:pt x="526933" y="444748"/>
                    <a:pt x="518742" y="444748"/>
                  </a:cubicBezTo>
                  <a:cubicBezTo>
                    <a:pt x="510550" y="444748"/>
                    <a:pt x="508740" y="446082"/>
                    <a:pt x="499215" y="438367"/>
                  </a:cubicBezTo>
                  <a:cubicBezTo>
                    <a:pt x="497406" y="436938"/>
                    <a:pt x="495691" y="435890"/>
                    <a:pt x="493881" y="431699"/>
                  </a:cubicBezTo>
                  <a:cubicBezTo>
                    <a:pt x="496072" y="415316"/>
                    <a:pt x="491310" y="415983"/>
                    <a:pt x="487500" y="413602"/>
                  </a:cubicBezTo>
                  <a:cubicBezTo>
                    <a:pt x="483690" y="411221"/>
                    <a:pt x="471784" y="405029"/>
                    <a:pt x="465402" y="399124"/>
                  </a:cubicBezTo>
                  <a:cubicBezTo>
                    <a:pt x="459020" y="393218"/>
                    <a:pt x="467497" y="376835"/>
                    <a:pt x="477784" y="382741"/>
                  </a:cubicBezTo>
                  <a:cubicBezTo>
                    <a:pt x="487976" y="388646"/>
                    <a:pt x="494929" y="376550"/>
                    <a:pt x="502930" y="368930"/>
                  </a:cubicBezTo>
                  <a:cubicBezTo>
                    <a:pt x="511027" y="361310"/>
                    <a:pt x="504550" y="347784"/>
                    <a:pt x="502263" y="335211"/>
                  </a:cubicBezTo>
                  <a:cubicBezTo>
                    <a:pt x="499882" y="322638"/>
                    <a:pt x="511503" y="326638"/>
                    <a:pt x="520552" y="323305"/>
                  </a:cubicBezTo>
                  <a:cubicBezTo>
                    <a:pt x="529600" y="319971"/>
                    <a:pt x="525790" y="315971"/>
                    <a:pt x="522933" y="309494"/>
                  </a:cubicBezTo>
                  <a:cubicBezTo>
                    <a:pt x="521599" y="306446"/>
                    <a:pt x="523314" y="300635"/>
                    <a:pt x="523504" y="293968"/>
                  </a:cubicBezTo>
                  <a:cubicBezTo>
                    <a:pt x="523695" y="286443"/>
                    <a:pt x="522456" y="277966"/>
                    <a:pt x="521885" y="271394"/>
                  </a:cubicBezTo>
                  <a:cubicBezTo>
                    <a:pt x="529029" y="251772"/>
                    <a:pt x="546460" y="267107"/>
                    <a:pt x="555889" y="273680"/>
                  </a:cubicBezTo>
                  <a:cubicBezTo>
                    <a:pt x="563700" y="282252"/>
                    <a:pt x="567891" y="283967"/>
                    <a:pt x="575796" y="293206"/>
                  </a:cubicBezTo>
                  <a:cubicBezTo>
                    <a:pt x="583607" y="302255"/>
                    <a:pt x="593608" y="289681"/>
                    <a:pt x="597895" y="283776"/>
                  </a:cubicBezTo>
                  <a:cubicBezTo>
                    <a:pt x="602181" y="277871"/>
                    <a:pt x="611134" y="271203"/>
                    <a:pt x="617992" y="272346"/>
                  </a:cubicBezTo>
                  <a:cubicBezTo>
                    <a:pt x="624850" y="273489"/>
                    <a:pt x="622564" y="258725"/>
                    <a:pt x="617802" y="249677"/>
                  </a:cubicBezTo>
                  <a:cubicBezTo>
                    <a:pt x="609420" y="230436"/>
                    <a:pt x="604848" y="227197"/>
                    <a:pt x="598371" y="231865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2" name="图形 4">
              <a:extLst>
                <a:ext uri="{FF2B5EF4-FFF2-40B4-BE49-F238E27FC236}">
                  <a16:creationId xmlns:a16="http://schemas.microsoft.com/office/drawing/2014/main" xmlns="" id="{A70DDEC0-C6A3-46C5-B93D-88EF3E371F35}"/>
                </a:ext>
              </a:extLst>
            </p:cNvPr>
            <p:cNvGrpSpPr/>
            <p:nvPr/>
          </p:nvGrpSpPr>
          <p:grpSpPr>
            <a:xfrm>
              <a:off x="4150864" y="1741763"/>
              <a:ext cx="566786" cy="796179"/>
              <a:chOff x="4150864" y="1741763"/>
              <a:chExt cx="566786" cy="796179"/>
            </a:xfrm>
            <a:solidFill>
              <a:srgbClr val="EEEFEF"/>
            </a:solidFill>
          </p:grpSpPr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xmlns="" id="{6D7936BF-6B6E-4301-8241-8029C987C9A6}"/>
                  </a:ext>
                </a:extLst>
              </p:cNvPr>
              <p:cNvSpPr/>
              <p:nvPr/>
            </p:nvSpPr>
            <p:spPr>
              <a:xfrm>
                <a:off x="4433572" y="2039302"/>
                <a:ext cx="40429" cy="60483"/>
              </a:xfrm>
              <a:custGeom>
                <a:avLst/>
                <a:gdLst>
                  <a:gd name="connsiteX0" fmla="*/ 2615 w 40429"/>
                  <a:gd name="connsiteY0" fmla="*/ 23908 h 60483"/>
                  <a:gd name="connsiteX1" fmla="*/ 12997 w 40429"/>
                  <a:gd name="connsiteY1" fmla="*/ 54007 h 60483"/>
                  <a:gd name="connsiteX2" fmla="*/ 17855 w 40429"/>
                  <a:gd name="connsiteY2" fmla="*/ 60484 h 60483"/>
                  <a:gd name="connsiteX3" fmla="*/ 29189 w 40429"/>
                  <a:gd name="connsiteY3" fmla="*/ 55054 h 60483"/>
                  <a:gd name="connsiteX4" fmla="*/ 31952 w 40429"/>
                  <a:gd name="connsiteY4" fmla="*/ 34195 h 60483"/>
                  <a:gd name="connsiteX5" fmla="*/ 40429 w 40429"/>
                  <a:gd name="connsiteY5" fmla="*/ 0 h 60483"/>
                  <a:gd name="connsiteX6" fmla="*/ 2615 w 40429"/>
                  <a:gd name="connsiteY6" fmla="*/ 23908 h 60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29" h="60483">
                    <a:moveTo>
                      <a:pt x="2615" y="23908"/>
                    </a:moveTo>
                    <a:cubicBezTo>
                      <a:pt x="11092" y="38957"/>
                      <a:pt x="15854" y="47244"/>
                      <a:pt x="12997" y="54007"/>
                    </a:cubicBezTo>
                    <a:lnTo>
                      <a:pt x="17855" y="60484"/>
                    </a:lnTo>
                    <a:cubicBezTo>
                      <a:pt x="17855" y="60484"/>
                      <a:pt x="21950" y="57721"/>
                      <a:pt x="29189" y="55054"/>
                    </a:cubicBezTo>
                    <a:cubicBezTo>
                      <a:pt x="36428" y="52292"/>
                      <a:pt x="32809" y="39624"/>
                      <a:pt x="31952" y="34195"/>
                    </a:cubicBezTo>
                    <a:cubicBezTo>
                      <a:pt x="30809" y="27432"/>
                      <a:pt x="34619" y="3238"/>
                      <a:pt x="40429" y="0"/>
                    </a:cubicBezTo>
                    <a:cubicBezTo>
                      <a:pt x="30809" y="5239"/>
                      <a:pt x="-10720" y="0"/>
                      <a:pt x="2615" y="23908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xmlns="" id="{FCF5140B-5E17-42C3-AEB8-C6D6528CD9CB}"/>
                  </a:ext>
                </a:extLst>
              </p:cNvPr>
              <p:cNvSpPr/>
              <p:nvPr/>
            </p:nvSpPr>
            <p:spPr>
              <a:xfrm>
                <a:off x="4150864" y="1741763"/>
                <a:ext cx="566786" cy="796179"/>
              </a:xfrm>
              <a:custGeom>
                <a:avLst/>
                <a:gdLst>
                  <a:gd name="connsiteX0" fmla="*/ 534592 w 566786"/>
                  <a:gd name="connsiteY0" fmla="*/ 246009 h 796179"/>
                  <a:gd name="connsiteX1" fmla="*/ 523733 w 566786"/>
                  <a:gd name="connsiteY1" fmla="*/ 225149 h 796179"/>
                  <a:gd name="connsiteX2" fmla="*/ 502397 w 566786"/>
                  <a:gd name="connsiteY2" fmla="*/ 224673 h 796179"/>
                  <a:gd name="connsiteX3" fmla="*/ 490110 w 566786"/>
                  <a:gd name="connsiteY3" fmla="*/ 213815 h 796179"/>
                  <a:gd name="connsiteX4" fmla="*/ 475632 w 566786"/>
                  <a:gd name="connsiteY4" fmla="*/ 207433 h 796179"/>
                  <a:gd name="connsiteX5" fmla="*/ 453820 w 566786"/>
                  <a:gd name="connsiteY5" fmla="*/ 200194 h 796179"/>
                  <a:gd name="connsiteX6" fmla="*/ 457916 w 566786"/>
                  <a:gd name="connsiteY6" fmla="*/ 182954 h 796179"/>
                  <a:gd name="connsiteX7" fmla="*/ 465917 w 566786"/>
                  <a:gd name="connsiteY7" fmla="*/ 172857 h 796179"/>
                  <a:gd name="connsiteX8" fmla="*/ 471822 w 566786"/>
                  <a:gd name="connsiteY8" fmla="*/ 154569 h 796179"/>
                  <a:gd name="connsiteX9" fmla="*/ 482966 w 566786"/>
                  <a:gd name="connsiteY9" fmla="*/ 129994 h 796179"/>
                  <a:gd name="connsiteX10" fmla="*/ 455915 w 566786"/>
                  <a:gd name="connsiteY10" fmla="*/ 138662 h 796179"/>
                  <a:gd name="connsiteX11" fmla="*/ 451534 w 566786"/>
                  <a:gd name="connsiteY11" fmla="*/ 138091 h 796179"/>
                  <a:gd name="connsiteX12" fmla="*/ 414386 w 566786"/>
                  <a:gd name="connsiteY12" fmla="*/ 143044 h 796179"/>
                  <a:gd name="connsiteX13" fmla="*/ 402480 w 566786"/>
                  <a:gd name="connsiteY13" fmla="*/ 139996 h 796179"/>
                  <a:gd name="connsiteX14" fmla="*/ 379144 w 566786"/>
                  <a:gd name="connsiteY14" fmla="*/ 75797 h 796179"/>
                  <a:gd name="connsiteX15" fmla="*/ 386287 w 566786"/>
                  <a:gd name="connsiteY15" fmla="*/ 61129 h 796179"/>
                  <a:gd name="connsiteX16" fmla="*/ 379239 w 566786"/>
                  <a:gd name="connsiteY16" fmla="*/ 52937 h 796179"/>
                  <a:gd name="connsiteX17" fmla="*/ 373429 w 566786"/>
                  <a:gd name="connsiteY17" fmla="*/ 54080 h 796179"/>
                  <a:gd name="connsiteX18" fmla="*/ 362761 w 566786"/>
                  <a:gd name="connsiteY18" fmla="*/ 52080 h 796179"/>
                  <a:gd name="connsiteX19" fmla="*/ 353331 w 566786"/>
                  <a:gd name="connsiteY19" fmla="*/ 25219 h 796179"/>
                  <a:gd name="connsiteX20" fmla="*/ 327137 w 566786"/>
                  <a:gd name="connsiteY20" fmla="*/ 1217 h 796179"/>
                  <a:gd name="connsiteX21" fmla="*/ 314659 w 566786"/>
                  <a:gd name="connsiteY21" fmla="*/ 6455 h 796179"/>
                  <a:gd name="connsiteX22" fmla="*/ 301515 w 566786"/>
                  <a:gd name="connsiteY22" fmla="*/ 7789 h 796179"/>
                  <a:gd name="connsiteX23" fmla="*/ 281132 w 566786"/>
                  <a:gd name="connsiteY23" fmla="*/ 21410 h 796179"/>
                  <a:gd name="connsiteX24" fmla="*/ 257128 w 566786"/>
                  <a:gd name="connsiteY24" fmla="*/ 34554 h 796179"/>
                  <a:gd name="connsiteX25" fmla="*/ 255319 w 566786"/>
                  <a:gd name="connsiteY25" fmla="*/ 59033 h 796179"/>
                  <a:gd name="connsiteX26" fmla="*/ 252557 w 566786"/>
                  <a:gd name="connsiteY26" fmla="*/ 68558 h 796179"/>
                  <a:gd name="connsiteX27" fmla="*/ 249413 w 566786"/>
                  <a:gd name="connsiteY27" fmla="*/ 97610 h 796179"/>
                  <a:gd name="connsiteX28" fmla="*/ 223600 w 566786"/>
                  <a:gd name="connsiteY28" fmla="*/ 95323 h 796179"/>
                  <a:gd name="connsiteX29" fmla="*/ 221124 w 566786"/>
                  <a:gd name="connsiteY29" fmla="*/ 95419 h 796179"/>
                  <a:gd name="connsiteX30" fmla="*/ 214075 w 566786"/>
                  <a:gd name="connsiteY30" fmla="*/ 91704 h 796179"/>
                  <a:gd name="connsiteX31" fmla="*/ 211313 w 566786"/>
                  <a:gd name="connsiteY31" fmla="*/ 91323 h 796179"/>
                  <a:gd name="connsiteX32" fmla="*/ 206932 w 566786"/>
                  <a:gd name="connsiteY32" fmla="*/ 92561 h 796179"/>
                  <a:gd name="connsiteX33" fmla="*/ 201788 w 566786"/>
                  <a:gd name="connsiteY33" fmla="*/ 97610 h 796179"/>
                  <a:gd name="connsiteX34" fmla="*/ 199978 w 566786"/>
                  <a:gd name="connsiteY34" fmla="*/ 100657 h 796179"/>
                  <a:gd name="connsiteX35" fmla="*/ 199693 w 566786"/>
                  <a:gd name="connsiteY35" fmla="*/ 101229 h 796179"/>
                  <a:gd name="connsiteX36" fmla="*/ 190549 w 566786"/>
                  <a:gd name="connsiteY36" fmla="*/ 121803 h 796179"/>
                  <a:gd name="connsiteX37" fmla="*/ 184548 w 566786"/>
                  <a:gd name="connsiteY37" fmla="*/ 118184 h 796179"/>
                  <a:gd name="connsiteX38" fmla="*/ 178166 w 566786"/>
                  <a:gd name="connsiteY38" fmla="*/ 107611 h 796179"/>
                  <a:gd name="connsiteX39" fmla="*/ 176452 w 566786"/>
                  <a:gd name="connsiteY39" fmla="*/ 105896 h 796179"/>
                  <a:gd name="connsiteX40" fmla="*/ 152449 w 566786"/>
                  <a:gd name="connsiteY40" fmla="*/ 115421 h 796179"/>
                  <a:gd name="connsiteX41" fmla="*/ 125112 w 566786"/>
                  <a:gd name="connsiteY41" fmla="*/ 133709 h 796179"/>
                  <a:gd name="connsiteX42" fmla="*/ 121683 w 566786"/>
                  <a:gd name="connsiteY42" fmla="*/ 136567 h 796179"/>
                  <a:gd name="connsiteX43" fmla="*/ 121016 w 566786"/>
                  <a:gd name="connsiteY43" fmla="*/ 141996 h 796179"/>
                  <a:gd name="connsiteX44" fmla="*/ 113301 w 566786"/>
                  <a:gd name="connsiteY44" fmla="*/ 144092 h 796179"/>
                  <a:gd name="connsiteX45" fmla="*/ 99585 w 566786"/>
                  <a:gd name="connsiteY45" fmla="*/ 148187 h 796179"/>
                  <a:gd name="connsiteX46" fmla="*/ 94060 w 566786"/>
                  <a:gd name="connsiteY46" fmla="*/ 149711 h 796179"/>
                  <a:gd name="connsiteX47" fmla="*/ 88155 w 566786"/>
                  <a:gd name="connsiteY47" fmla="*/ 134281 h 796179"/>
                  <a:gd name="connsiteX48" fmla="*/ 89965 w 566786"/>
                  <a:gd name="connsiteY48" fmla="*/ 103420 h 796179"/>
                  <a:gd name="connsiteX49" fmla="*/ 81868 w 566786"/>
                  <a:gd name="connsiteY49" fmla="*/ 88561 h 796179"/>
                  <a:gd name="connsiteX50" fmla="*/ 71582 w 566786"/>
                  <a:gd name="connsiteY50" fmla="*/ 95800 h 796179"/>
                  <a:gd name="connsiteX51" fmla="*/ 59675 w 566786"/>
                  <a:gd name="connsiteY51" fmla="*/ 88561 h 796179"/>
                  <a:gd name="connsiteX52" fmla="*/ 51865 w 566786"/>
                  <a:gd name="connsiteY52" fmla="*/ 90847 h 796179"/>
                  <a:gd name="connsiteX53" fmla="*/ 51103 w 566786"/>
                  <a:gd name="connsiteY53" fmla="*/ 94466 h 796179"/>
                  <a:gd name="connsiteX54" fmla="*/ 34243 w 566786"/>
                  <a:gd name="connsiteY54" fmla="*/ 119517 h 796179"/>
                  <a:gd name="connsiteX55" fmla="*/ 32434 w 566786"/>
                  <a:gd name="connsiteY55" fmla="*/ 120279 h 796179"/>
                  <a:gd name="connsiteX56" fmla="*/ 29671 w 566786"/>
                  <a:gd name="connsiteY56" fmla="*/ 146568 h 796179"/>
                  <a:gd name="connsiteX57" fmla="*/ 15289 w 566786"/>
                  <a:gd name="connsiteY57" fmla="*/ 168476 h 796179"/>
                  <a:gd name="connsiteX58" fmla="*/ 4811 w 566786"/>
                  <a:gd name="connsiteY58" fmla="*/ 193145 h 796179"/>
                  <a:gd name="connsiteX59" fmla="*/ 6145 w 566786"/>
                  <a:gd name="connsiteY59" fmla="*/ 214386 h 796179"/>
                  <a:gd name="connsiteX60" fmla="*/ 22051 w 566786"/>
                  <a:gd name="connsiteY60" fmla="*/ 258677 h 796179"/>
                  <a:gd name="connsiteX61" fmla="*/ 45483 w 566786"/>
                  <a:gd name="connsiteY61" fmla="*/ 283442 h 796179"/>
                  <a:gd name="connsiteX62" fmla="*/ 54532 w 566786"/>
                  <a:gd name="connsiteY62" fmla="*/ 292015 h 796179"/>
                  <a:gd name="connsiteX63" fmla="*/ 68343 w 566786"/>
                  <a:gd name="connsiteY63" fmla="*/ 305350 h 796179"/>
                  <a:gd name="connsiteX64" fmla="*/ 54056 w 566786"/>
                  <a:gd name="connsiteY64" fmla="*/ 314398 h 796179"/>
                  <a:gd name="connsiteX65" fmla="*/ 33577 w 566786"/>
                  <a:gd name="connsiteY65" fmla="*/ 329162 h 796179"/>
                  <a:gd name="connsiteX66" fmla="*/ 39006 w 566786"/>
                  <a:gd name="connsiteY66" fmla="*/ 351736 h 796179"/>
                  <a:gd name="connsiteX67" fmla="*/ 62437 w 566786"/>
                  <a:gd name="connsiteY67" fmla="*/ 361547 h 796179"/>
                  <a:gd name="connsiteX68" fmla="*/ 67676 w 566786"/>
                  <a:gd name="connsiteY68" fmla="*/ 382121 h 796179"/>
                  <a:gd name="connsiteX69" fmla="*/ 78630 w 566786"/>
                  <a:gd name="connsiteY69" fmla="*/ 401171 h 796179"/>
                  <a:gd name="connsiteX70" fmla="*/ 74820 w 566786"/>
                  <a:gd name="connsiteY70" fmla="*/ 430699 h 796179"/>
                  <a:gd name="connsiteX71" fmla="*/ 64819 w 566786"/>
                  <a:gd name="connsiteY71" fmla="*/ 446606 h 796179"/>
                  <a:gd name="connsiteX72" fmla="*/ 46721 w 566786"/>
                  <a:gd name="connsiteY72" fmla="*/ 449654 h 796179"/>
                  <a:gd name="connsiteX73" fmla="*/ 23671 w 566786"/>
                  <a:gd name="connsiteY73" fmla="*/ 460798 h 796179"/>
                  <a:gd name="connsiteX74" fmla="*/ 22242 w 566786"/>
                  <a:gd name="connsiteY74" fmla="*/ 489563 h 796179"/>
                  <a:gd name="connsiteX75" fmla="*/ 7478 w 566786"/>
                  <a:gd name="connsiteY75" fmla="*/ 510899 h 796179"/>
                  <a:gd name="connsiteX76" fmla="*/ 1287 w 566786"/>
                  <a:gd name="connsiteY76" fmla="*/ 540141 h 796179"/>
                  <a:gd name="connsiteX77" fmla="*/ 10812 w 566786"/>
                  <a:gd name="connsiteY77" fmla="*/ 557286 h 796179"/>
                  <a:gd name="connsiteX78" fmla="*/ 31767 w 566786"/>
                  <a:gd name="connsiteY78" fmla="*/ 565859 h 796179"/>
                  <a:gd name="connsiteX79" fmla="*/ 51960 w 566786"/>
                  <a:gd name="connsiteY79" fmla="*/ 608626 h 796179"/>
                  <a:gd name="connsiteX80" fmla="*/ 59104 w 566786"/>
                  <a:gd name="connsiteY80" fmla="*/ 639296 h 796179"/>
                  <a:gd name="connsiteX81" fmla="*/ 41959 w 566786"/>
                  <a:gd name="connsiteY81" fmla="*/ 675396 h 796179"/>
                  <a:gd name="connsiteX82" fmla="*/ 35291 w 566786"/>
                  <a:gd name="connsiteY82" fmla="*/ 702733 h 796179"/>
                  <a:gd name="connsiteX83" fmla="*/ 15575 w 566786"/>
                  <a:gd name="connsiteY83" fmla="*/ 731213 h 796179"/>
                  <a:gd name="connsiteX84" fmla="*/ 20908 w 566786"/>
                  <a:gd name="connsiteY84" fmla="*/ 752834 h 796179"/>
                  <a:gd name="connsiteX85" fmla="*/ 24147 w 566786"/>
                  <a:gd name="connsiteY85" fmla="*/ 769027 h 796179"/>
                  <a:gd name="connsiteX86" fmla="*/ 45197 w 566786"/>
                  <a:gd name="connsiteY86" fmla="*/ 774456 h 796179"/>
                  <a:gd name="connsiteX87" fmla="*/ 59199 w 566786"/>
                  <a:gd name="connsiteY87" fmla="*/ 776647 h 796179"/>
                  <a:gd name="connsiteX88" fmla="*/ 77487 w 566786"/>
                  <a:gd name="connsiteY88" fmla="*/ 781028 h 796179"/>
                  <a:gd name="connsiteX89" fmla="*/ 93299 w 566786"/>
                  <a:gd name="connsiteY89" fmla="*/ 793506 h 796179"/>
                  <a:gd name="connsiteX90" fmla="*/ 119111 w 566786"/>
                  <a:gd name="connsiteY90" fmla="*/ 793030 h 796179"/>
                  <a:gd name="connsiteX91" fmla="*/ 143495 w 566786"/>
                  <a:gd name="connsiteY91" fmla="*/ 792077 h 796179"/>
                  <a:gd name="connsiteX92" fmla="*/ 161402 w 566786"/>
                  <a:gd name="connsiteY92" fmla="*/ 792554 h 796179"/>
                  <a:gd name="connsiteX93" fmla="*/ 164545 w 566786"/>
                  <a:gd name="connsiteY93" fmla="*/ 796173 h 796179"/>
                  <a:gd name="connsiteX94" fmla="*/ 173023 w 566786"/>
                  <a:gd name="connsiteY94" fmla="*/ 790934 h 796179"/>
                  <a:gd name="connsiteX95" fmla="*/ 169308 w 566786"/>
                  <a:gd name="connsiteY95" fmla="*/ 780361 h 796179"/>
                  <a:gd name="connsiteX96" fmla="*/ 192358 w 566786"/>
                  <a:gd name="connsiteY96" fmla="*/ 795697 h 796179"/>
                  <a:gd name="connsiteX97" fmla="*/ 206456 w 566786"/>
                  <a:gd name="connsiteY97" fmla="*/ 786553 h 796179"/>
                  <a:gd name="connsiteX98" fmla="*/ 191596 w 566786"/>
                  <a:gd name="connsiteY98" fmla="*/ 751882 h 796179"/>
                  <a:gd name="connsiteX99" fmla="*/ 191596 w 566786"/>
                  <a:gd name="connsiteY99" fmla="*/ 741785 h 796179"/>
                  <a:gd name="connsiteX100" fmla="*/ 199312 w 566786"/>
                  <a:gd name="connsiteY100" fmla="*/ 719116 h 796179"/>
                  <a:gd name="connsiteX101" fmla="*/ 223219 w 566786"/>
                  <a:gd name="connsiteY101" fmla="*/ 699399 h 796179"/>
                  <a:gd name="connsiteX102" fmla="*/ 227410 w 566786"/>
                  <a:gd name="connsiteY102" fmla="*/ 685493 h 796179"/>
                  <a:gd name="connsiteX103" fmla="*/ 253604 w 566786"/>
                  <a:gd name="connsiteY103" fmla="*/ 635105 h 796179"/>
                  <a:gd name="connsiteX104" fmla="*/ 267892 w 566786"/>
                  <a:gd name="connsiteY104" fmla="*/ 622056 h 796179"/>
                  <a:gd name="connsiteX105" fmla="*/ 263891 w 566786"/>
                  <a:gd name="connsiteY105" fmla="*/ 613484 h 796179"/>
                  <a:gd name="connsiteX106" fmla="*/ 267130 w 566786"/>
                  <a:gd name="connsiteY106" fmla="*/ 610150 h 796179"/>
                  <a:gd name="connsiteX107" fmla="*/ 276655 w 566786"/>
                  <a:gd name="connsiteY107" fmla="*/ 611007 h 796179"/>
                  <a:gd name="connsiteX108" fmla="*/ 292371 w 566786"/>
                  <a:gd name="connsiteY108" fmla="*/ 606149 h 796179"/>
                  <a:gd name="connsiteX109" fmla="*/ 330471 w 566786"/>
                  <a:gd name="connsiteY109" fmla="*/ 576622 h 796179"/>
                  <a:gd name="connsiteX110" fmla="*/ 365428 w 566786"/>
                  <a:gd name="connsiteY110" fmla="*/ 551190 h 796179"/>
                  <a:gd name="connsiteX111" fmla="*/ 387621 w 566786"/>
                  <a:gd name="connsiteY111" fmla="*/ 527949 h 796179"/>
                  <a:gd name="connsiteX112" fmla="*/ 393336 w 566786"/>
                  <a:gd name="connsiteY112" fmla="*/ 514328 h 796179"/>
                  <a:gd name="connsiteX113" fmla="*/ 393526 w 566786"/>
                  <a:gd name="connsiteY113" fmla="*/ 504232 h 796179"/>
                  <a:gd name="connsiteX114" fmla="*/ 377239 w 566786"/>
                  <a:gd name="connsiteY114" fmla="*/ 479943 h 796179"/>
                  <a:gd name="connsiteX115" fmla="*/ 372952 w 566786"/>
                  <a:gd name="connsiteY115" fmla="*/ 470227 h 796179"/>
                  <a:gd name="connsiteX116" fmla="*/ 368761 w 566786"/>
                  <a:gd name="connsiteY116" fmla="*/ 448034 h 796179"/>
                  <a:gd name="connsiteX117" fmla="*/ 372571 w 566786"/>
                  <a:gd name="connsiteY117" fmla="*/ 470132 h 796179"/>
                  <a:gd name="connsiteX118" fmla="*/ 357236 w 566786"/>
                  <a:gd name="connsiteY118" fmla="*/ 476800 h 796179"/>
                  <a:gd name="connsiteX119" fmla="*/ 344282 w 566786"/>
                  <a:gd name="connsiteY119" fmla="*/ 475943 h 796179"/>
                  <a:gd name="connsiteX120" fmla="*/ 331709 w 566786"/>
                  <a:gd name="connsiteY120" fmla="*/ 477086 h 796179"/>
                  <a:gd name="connsiteX121" fmla="*/ 317326 w 566786"/>
                  <a:gd name="connsiteY121" fmla="*/ 471561 h 796179"/>
                  <a:gd name="connsiteX122" fmla="*/ 294752 w 566786"/>
                  <a:gd name="connsiteY122" fmla="*/ 463751 h 796179"/>
                  <a:gd name="connsiteX123" fmla="*/ 286751 w 566786"/>
                  <a:gd name="connsiteY123" fmla="*/ 443367 h 796179"/>
                  <a:gd name="connsiteX124" fmla="*/ 291990 w 566786"/>
                  <a:gd name="connsiteY124" fmla="*/ 423269 h 796179"/>
                  <a:gd name="connsiteX125" fmla="*/ 299038 w 566786"/>
                  <a:gd name="connsiteY125" fmla="*/ 412506 h 796179"/>
                  <a:gd name="connsiteX126" fmla="*/ 292466 w 566786"/>
                  <a:gd name="connsiteY126" fmla="*/ 394027 h 796179"/>
                  <a:gd name="connsiteX127" fmla="*/ 289513 w 566786"/>
                  <a:gd name="connsiteY127" fmla="*/ 369072 h 796179"/>
                  <a:gd name="connsiteX128" fmla="*/ 282275 w 566786"/>
                  <a:gd name="connsiteY128" fmla="*/ 363167 h 796179"/>
                  <a:gd name="connsiteX129" fmla="*/ 281989 w 566786"/>
                  <a:gd name="connsiteY129" fmla="*/ 362976 h 796179"/>
                  <a:gd name="connsiteX130" fmla="*/ 264558 w 566786"/>
                  <a:gd name="connsiteY130" fmla="*/ 354594 h 796179"/>
                  <a:gd name="connsiteX131" fmla="*/ 248461 w 566786"/>
                  <a:gd name="connsiteY131" fmla="*/ 366977 h 796179"/>
                  <a:gd name="connsiteX132" fmla="*/ 244841 w 566786"/>
                  <a:gd name="connsiteY132" fmla="*/ 392599 h 796179"/>
                  <a:gd name="connsiteX133" fmla="*/ 236745 w 566786"/>
                  <a:gd name="connsiteY133" fmla="*/ 394504 h 796179"/>
                  <a:gd name="connsiteX134" fmla="*/ 224362 w 566786"/>
                  <a:gd name="connsiteY134" fmla="*/ 384122 h 796179"/>
                  <a:gd name="connsiteX135" fmla="*/ 203788 w 566786"/>
                  <a:gd name="connsiteY135" fmla="*/ 390313 h 796179"/>
                  <a:gd name="connsiteX136" fmla="*/ 184548 w 566786"/>
                  <a:gd name="connsiteY136" fmla="*/ 378216 h 796179"/>
                  <a:gd name="connsiteX137" fmla="*/ 162641 w 566786"/>
                  <a:gd name="connsiteY137" fmla="*/ 374787 h 796179"/>
                  <a:gd name="connsiteX138" fmla="*/ 157878 w 566786"/>
                  <a:gd name="connsiteY138" fmla="*/ 367453 h 796179"/>
                  <a:gd name="connsiteX139" fmla="*/ 161498 w 566786"/>
                  <a:gd name="connsiteY139" fmla="*/ 353451 h 796179"/>
                  <a:gd name="connsiteX140" fmla="*/ 152925 w 566786"/>
                  <a:gd name="connsiteY140" fmla="*/ 331925 h 796179"/>
                  <a:gd name="connsiteX141" fmla="*/ 178738 w 566786"/>
                  <a:gd name="connsiteY141" fmla="*/ 312875 h 796179"/>
                  <a:gd name="connsiteX142" fmla="*/ 200741 w 566786"/>
                  <a:gd name="connsiteY142" fmla="*/ 297635 h 796179"/>
                  <a:gd name="connsiteX143" fmla="*/ 183595 w 566786"/>
                  <a:gd name="connsiteY143" fmla="*/ 278013 h 796179"/>
                  <a:gd name="connsiteX144" fmla="*/ 185500 w 566786"/>
                  <a:gd name="connsiteY144" fmla="*/ 262297 h 796179"/>
                  <a:gd name="connsiteX145" fmla="*/ 206551 w 566786"/>
                  <a:gd name="connsiteY145" fmla="*/ 251819 h 796179"/>
                  <a:gd name="connsiteX146" fmla="*/ 217504 w 566786"/>
                  <a:gd name="connsiteY146" fmla="*/ 240865 h 796179"/>
                  <a:gd name="connsiteX147" fmla="*/ 228458 w 566786"/>
                  <a:gd name="connsiteY147" fmla="*/ 234674 h 796179"/>
                  <a:gd name="connsiteX148" fmla="*/ 231316 w 566786"/>
                  <a:gd name="connsiteY148" fmla="*/ 227531 h 796179"/>
                  <a:gd name="connsiteX149" fmla="*/ 236554 w 566786"/>
                  <a:gd name="connsiteY149" fmla="*/ 211338 h 796179"/>
                  <a:gd name="connsiteX150" fmla="*/ 258081 w 566786"/>
                  <a:gd name="connsiteY150" fmla="*/ 198956 h 796179"/>
                  <a:gd name="connsiteX151" fmla="*/ 277131 w 566786"/>
                  <a:gd name="connsiteY151" fmla="*/ 227150 h 796179"/>
                  <a:gd name="connsiteX152" fmla="*/ 318660 w 566786"/>
                  <a:gd name="connsiteY152" fmla="*/ 229055 h 796179"/>
                  <a:gd name="connsiteX153" fmla="*/ 327709 w 566786"/>
                  <a:gd name="connsiteY153" fmla="*/ 245247 h 796179"/>
                  <a:gd name="connsiteX154" fmla="*/ 313421 w 566786"/>
                  <a:gd name="connsiteY154" fmla="*/ 264297 h 796179"/>
                  <a:gd name="connsiteX155" fmla="*/ 324946 w 566786"/>
                  <a:gd name="connsiteY155" fmla="*/ 283823 h 796179"/>
                  <a:gd name="connsiteX156" fmla="*/ 359427 w 566786"/>
                  <a:gd name="connsiteY156" fmla="*/ 296015 h 796179"/>
                  <a:gd name="connsiteX157" fmla="*/ 351235 w 566786"/>
                  <a:gd name="connsiteY157" fmla="*/ 314208 h 796179"/>
                  <a:gd name="connsiteX158" fmla="*/ 352188 w 566786"/>
                  <a:gd name="connsiteY158" fmla="*/ 336401 h 796179"/>
                  <a:gd name="connsiteX159" fmla="*/ 363046 w 566786"/>
                  <a:gd name="connsiteY159" fmla="*/ 349069 h 796179"/>
                  <a:gd name="connsiteX160" fmla="*/ 380763 w 566786"/>
                  <a:gd name="connsiteY160" fmla="*/ 350879 h 796179"/>
                  <a:gd name="connsiteX161" fmla="*/ 386192 w 566786"/>
                  <a:gd name="connsiteY161" fmla="*/ 366786 h 796179"/>
                  <a:gd name="connsiteX162" fmla="*/ 394765 w 566786"/>
                  <a:gd name="connsiteY162" fmla="*/ 378121 h 796179"/>
                  <a:gd name="connsiteX163" fmla="*/ 401813 w 566786"/>
                  <a:gd name="connsiteY163" fmla="*/ 392027 h 796179"/>
                  <a:gd name="connsiteX164" fmla="*/ 385716 w 566786"/>
                  <a:gd name="connsiteY164" fmla="*/ 396123 h 796179"/>
                  <a:gd name="connsiteX165" fmla="*/ 402004 w 566786"/>
                  <a:gd name="connsiteY165" fmla="*/ 392218 h 796179"/>
                  <a:gd name="connsiteX166" fmla="*/ 417625 w 566786"/>
                  <a:gd name="connsiteY166" fmla="*/ 402314 h 796179"/>
                  <a:gd name="connsiteX167" fmla="*/ 440866 w 566786"/>
                  <a:gd name="connsiteY167" fmla="*/ 400981 h 796179"/>
                  <a:gd name="connsiteX168" fmla="*/ 458392 w 566786"/>
                  <a:gd name="connsiteY168" fmla="*/ 390694 h 796179"/>
                  <a:gd name="connsiteX169" fmla="*/ 480299 w 566786"/>
                  <a:gd name="connsiteY169" fmla="*/ 387931 h 796179"/>
                  <a:gd name="connsiteX170" fmla="*/ 491729 w 566786"/>
                  <a:gd name="connsiteY170" fmla="*/ 382598 h 796179"/>
                  <a:gd name="connsiteX171" fmla="*/ 504493 w 566786"/>
                  <a:gd name="connsiteY171" fmla="*/ 374025 h 796179"/>
                  <a:gd name="connsiteX172" fmla="*/ 515161 w 566786"/>
                  <a:gd name="connsiteY172" fmla="*/ 355927 h 796179"/>
                  <a:gd name="connsiteX173" fmla="*/ 510589 w 566786"/>
                  <a:gd name="connsiteY173" fmla="*/ 340116 h 796179"/>
                  <a:gd name="connsiteX174" fmla="*/ 513542 w 566786"/>
                  <a:gd name="connsiteY174" fmla="*/ 330496 h 796179"/>
                  <a:gd name="connsiteX175" fmla="*/ 521066 w 566786"/>
                  <a:gd name="connsiteY175" fmla="*/ 313541 h 796179"/>
                  <a:gd name="connsiteX176" fmla="*/ 533163 w 566786"/>
                  <a:gd name="connsiteY176" fmla="*/ 304207 h 796179"/>
                  <a:gd name="connsiteX177" fmla="*/ 540497 w 566786"/>
                  <a:gd name="connsiteY177" fmla="*/ 294110 h 796179"/>
                  <a:gd name="connsiteX178" fmla="*/ 563071 w 566786"/>
                  <a:gd name="connsiteY178" fmla="*/ 277156 h 796179"/>
                  <a:gd name="connsiteX179" fmla="*/ 566786 w 566786"/>
                  <a:gd name="connsiteY179" fmla="*/ 274394 h 796179"/>
                  <a:gd name="connsiteX180" fmla="*/ 534592 w 566786"/>
                  <a:gd name="connsiteY180" fmla="*/ 246009 h 79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566786" h="796179">
                    <a:moveTo>
                      <a:pt x="534592" y="246009"/>
                    </a:moveTo>
                    <a:cubicBezTo>
                      <a:pt x="531829" y="242390"/>
                      <a:pt x="523733" y="235531"/>
                      <a:pt x="523733" y="225149"/>
                    </a:cubicBezTo>
                    <a:cubicBezTo>
                      <a:pt x="523733" y="214672"/>
                      <a:pt x="509255" y="221530"/>
                      <a:pt x="502397" y="224673"/>
                    </a:cubicBezTo>
                    <a:cubicBezTo>
                      <a:pt x="495634" y="227816"/>
                      <a:pt x="490586" y="217910"/>
                      <a:pt x="490110" y="213815"/>
                    </a:cubicBezTo>
                    <a:cubicBezTo>
                      <a:pt x="489634" y="209719"/>
                      <a:pt x="486014" y="207433"/>
                      <a:pt x="475632" y="207433"/>
                    </a:cubicBezTo>
                    <a:cubicBezTo>
                      <a:pt x="465154" y="207433"/>
                      <a:pt x="456106" y="207909"/>
                      <a:pt x="453820" y="200194"/>
                    </a:cubicBezTo>
                    <a:cubicBezTo>
                      <a:pt x="451534" y="192479"/>
                      <a:pt x="449724" y="186573"/>
                      <a:pt x="457916" y="182954"/>
                    </a:cubicBezTo>
                    <a:cubicBezTo>
                      <a:pt x="466107" y="179334"/>
                      <a:pt x="467345" y="180001"/>
                      <a:pt x="465917" y="172857"/>
                    </a:cubicBezTo>
                    <a:cubicBezTo>
                      <a:pt x="464583" y="165809"/>
                      <a:pt x="466393" y="157998"/>
                      <a:pt x="471822" y="154569"/>
                    </a:cubicBezTo>
                    <a:cubicBezTo>
                      <a:pt x="477251" y="151140"/>
                      <a:pt x="483633" y="135614"/>
                      <a:pt x="482966" y="129994"/>
                    </a:cubicBezTo>
                    <a:cubicBezTo>
                      <a:pt x="475632" y="135424"/>
                      <a:pt x="466107" y="139329"/>
                      <a:pt x="455915" y="138662"/>
                    </a:cubicBezTo>
                    <a:cubicBezTo>
                      <a:pt x="454486" y="138567"/>
                      <a:pt x="452962" y="138377"/>
                      <a:pt x="451534" y="138091"/>
                    </a:cubicBezTo>
                    <a:cubicBezTo>
                      <a:pt x="437913" y="135329"/>
                      <a:pt x="439723" y="131328"/>
                      <a:pt x="414386" y="143044"/>
                    </a:cubicBezTo>
                    <a:cubicBezTo>
                      <a:pt x="409052" y="145520"/>
                      <a:pt x="405337" y="143996"/>
                      <a:pt x="402480" y="139996"/>
                    </a:cubicBezTo>
                    <a:cubicBezTo>
                      <a:pt x="391050" y="129042"/>
                      <a:pt x="382096" y="97514"/>
                      <a:pt x="379144" y="75797"/>
                    </a:cubicBezTo>
                    <a:cubicBezTo>
                      <a:pt x="377620" y="64463"/>
                      <a:pt x="388954" y="69130"/>
                      <a:pt x="386287" y="61129"/>
                    </a:cubicBezTo>
                    <a:cubicBezTo>
                      <a:pt x="385525" y="58843"/>
                      <a:pt x="382001" y="53699"/>
                      <a:pt x="379239" y="52937"/>
                    </a:cubicBezTo>
                    <a:cubicBezTo>
                      <a:pt x="377143" y="52366"/>
                      <a:pt x="374191" y="55128"/>
                      <a:pt x="373429" y="54080"/>
                    </a:cubicBezTo>
                    <a:cubicBezTo>
                      <a:pt x="370762" y="50365"/>
                      <a:pt x="368476" y="57509"/>
                      <a:pt x="362761" y="52080"/>
                    </a:cubicBezTo>
                    <a:cubicBezTo>
                      <a:pt x="357712" y="47413"/>
                      <a:pt x="357903" y="32459"/>
                      <a:pt x="353331" y="25219"/>
                    </a:cubicBezTo>
                    <a:cubicBezTo>
                      <a:pt x="349807" y="19600"/>
                      <a:pt x="334948" y="9027"/>
                      <a:pt x="327137" y="1217"/>
                    </a:cubicBezTo>
                    <a:cubicBezTo>
                      <a:pt x="323137" y="-2784"/>
                      <a:pt x="318850" y="4169"/>
                      <a:pt x="314659" y="6455"/>
                    </a:cubicBezTo>
                    <a:cubicBezTo>
                      <a:pt x="310468" y="8741"/>
                      <a:pt x="301515" y="7789"/>
                      <a:pt x="301515" y="7789"/>
                    </a:cubicBezTo>
                    <a:cubicBezTo>
                      <a:pt x="301515" y="7789"/>
                      <a:pt x="296562" y="23219"/>
                      <a:pt x="281132" y="21410"/>
                    </a:cubicBezTo>
                    <a:cubicBezTo>
                      <a:pt x="265701" y="19600"/>
                      <a:pt x="260748" y="30935"/>
                      <a:pt x="257128" y="34554"/>
                    </a:cubicBezTo>
                    <a:cubicBezTo>
                      <a:pt x="256652" y="35506"/>
                      <a:pt x="258938" y="56366"/>
                      <a:pt x="255319" y="59033"/>
                    </a:cubicBezTo>
                    <a:cubicBezTo>
                      <a:pt x="251699" y="61796"/>
                      <a:pt x="245317" y="63986"/>
                      <a:pt x="252557" y="68558"/>
                    </a:cubicBezTo>
                    <a:cubicBezTo>
                      <a:pt x="259795" y="73130"/>
                      <a:pt x="256652" y="98086"/>
                      <a:pt x="249413" y="97610"/>
                    </a:cubicBezTo>
                    <a:cubicBezTo>
                      <a:pt x="242174" y="97133"/>
                      <a:pt x="234459" y="93990"/>
                      <a:pt x="223600" y="95323"/>
                    </a:cubicBezTo>
                    <a:cubicBezTo>
                      <a:pt x="222648" y="95419"/>
                      <a:pt x="221886" y="95419"/>
                      <a:pt x="221124" y="95419"/>
                    </a:cubicBezTo>
                    <a:cubicBezTo>
                      <a:pt x="217409" y="95038"/>
                      <a:pt x="215981" y="92752"/>
                      <a:pt x="214075" y="91704"/>
                    </a:cubicBezTo>
                    <a:cubicBezTo>
                      <a:pt x="213313" y="91323"/>
                      <a:pt x="212456" y="91132"/>
                      <a:pt x="211313" y="91323"/>
                    </a:cubicBezTo>
                    <a:cubicBezTo>
                      <a:pt x="210170" y="91609"/>
                      <a:pt x="208837" y="91514"/>
                      <a:pt x="206932" y="92561"/>
                    </a:cubicBezTo>
                    <a:cubicBezTo>
                      <a:pt x="205503" y="93323"/>
                      <a:pt x="203884" y="94752"/>
                      <a:pt x="201788" y="97610"/>
                    </a:cubicBezTo>
                    <a:cubicBezTo>
                      <a:pt x="201121" y="98467"/>
                      <a:pt x="200550" y="99514"/>
                      <a:pt x="199978" y="100657"/>
                    </a:cubicBezTo>
                    <a:cubicBezTo>
                      <a:pt x="199883" y="100848"/>
                      <a:pt x="199788" y="101039"/>
                      <a:pt x="199693" y="101229"/>
                    </a:cubicBezTo>
                    <a:cubicBezTo>
                      <a:pt x="195692" y="109230"/>
                      <a:pt x="193501" y="120851"/>
                      <a:pt x="190549" y="121803"/>
                    </a:cubicBezTo>
                    <a:cubicBezTo>
                      <a:pt x="188453" y="122470"/>
                      <a:pt x="186358" y="120660"/>
                      <a:pt x="184548" y="118184"/>
                    </a:cubicBezTo>
                    <a:cubicBezTo>
                      <a:pt x="181976" y="115135"/>
                      <a:pt x="179881" y="110182"/>
                      <a:pt x="178166" y="107611"/>
                    </a:cubicBezTo>
                    <a:cubicBezTo>
                      <a:pt x="177500" y="106658"/>
                      <a:pt x="176928" y="105992"/>
                      <a:pt x="176452" y="105896"/>
                    </a:cubicBezTo>
                    <a:cubicBezTo>
                      <a:pt x="171880" y="105039"/>
                      <a:pt x="173308" y="91799"/>
                      <a:pt x="152449" y="115421"/>
                    </a:cubicBezTo>
                    <a:cubicBezTo>
                      <a:pt x="143305" y="125708"/>
                      <a:pt x="131303" y="129232"/>
                      <a:pt x="125112" y="133709"/>
                    </a:cubicBezTo>
                    <a:cubicBezTo>
                      <a:pt x="123778" y="134662"/>
                      <a:pt x="122731" y="135614"/>
                      <a:pt x="121683" y="136567"/>
                    </a:cubicBezTo>
                    <a:cubicBezTo>
                      <a:pt x="122350" y="137424"/>
                      <a:pt x="122731" y="138853"/>
                      <a:pt x="121016" y="141996"/>
                    </a:cubicBezTo>
                    <a:cubicBezTo>
                      <a:pt x="119016" y="145806"/>
                      <a:pt x="115111" y="144568"/>
                      <a:pt x="113301" y="144092"/>
                    </a:cubicBezTo>
                    <a:cubicBezTo>
                      <a:pt x="108253" y="142948"/>
                      <a:pt x="101681" y="145711"/>
                      <a:pt x="99585" y="148187"/>
                    </a:cubicBezTo>
                    <a:cubicBezTo>
                      <a:pt x="98823" y="149140"/>
                      <a:pt x="96442" y="149997"/>
                      <a:pt x="94060" y="149711"/>
                    </a:cubicBezTo>
                    <a:cubicBezTo>
                      <a:pt x="90060" y="149235"/>
                      <a:pt x="85774" y="145711"/>
                      <a:pt x="88155" y="134281"/>
                    </a:cubicBezTo>
                    <a:cubicBezTo>
                      <a:pt x="90536" y="122946"/>
                      <a:pt x="90917" y="112564"/>
                      <a:pt x="89965" y="103420"/>
                    </a:cubicBezTo>
                    <a:cubicBezTo>
                      <a:pt x="88822" y="97419"/>
                      <a:pt x="86345" y="92276"/>
                      <a:pt x="81868" y="88561"/>
                    </a:cubicBezTo>
                    <a:cubicBezTo>
                      <a:pt x="78630" y="90466"/>
                      <a:pt x="75201" y="96276"/>
                      <a:pt x="71582" y="95800"/>
                    </a:cubicBezTo>
                    <a:cubicBezTo>
                      <a:pt x="68152" y="95419"/>
                      <a:pt x="63200" y="89989"/>
                      <a:pt x="59675" y="88561"/>
                    </a:cubicBezTo>
                    <a:cubicBezTo>
                      <a:pt x="55865" y="87037"/>
                      <a:pt x="53103" y="87989"/>
                      <a:pt x="51865" y="90847"/>
                    </a:cubicBezTo>
                    <a:cubicBezTo>
                      <a:pt x="51484" y="91990"/>
                      <a:pt x="51103" y="93038"/>
                      <a:pt x="51103" y="94466"/>
                    </a:cubicBezTo>
                    <a:cubicBezTo>
                      <a:pt x="50531" y="107515"/>
                      <a:pt x="39482" y="116755"/>
                      <a:pt x="34243" y="119517"/>
                    </a:cubicBezTo>
                    <a:cubicBezTo>
                      <a:pt x="33482" y="119898"/>
                      <a:pt x="32910" y="120184"/>
                      <a:pt x="32434" y="120279"/>
                    </a:cubicBezTo>
                    <a:cubicBezTo>
                      <a:pt x="28814" y="121231"/>
                      <a:pt x="28148" y="136757"/>
                      <a:pt x="29671" y="146568"/>
                    </a:cubicBezTo>
                    <a:cubicBezTo>
                      <a:pt x="31291" y="156379"/>
                      <a:pt x="31291" y="166475"/>
                      <a:pt x="15289" y="168476"/>
                    </a:cubicBezTo>
                    <a:cubicBezTo>
                      <a:pt x="-618" y="170571"/>
                      <a:pt x="-904" y="187240"/>
                      <a:pt x="4811" y="193145"/>
                    </a:cubicBezTo>
                    <a:cubicBezTo>
                      <a:pt x="10526" y="199051"/>
                      <a:pt x="27100" y="201432"/>
                      <a:pt x="6145" y="214386"/>
                    </a:cubicBezTo>
                    <a:cubicBezTo>
                      <a:pt x="-9381" y="224006"/>
                      <a:pt x="21099" y="220482"/>
                      <a:pt x="22051" y="258677"/>
                    </a:cubicBezTo>
                    <a:cubicBezTo>
                      <a:pt x="22147" y="263154"/>
                      <a:pt x="42625" y="269917"/>
                      <a:pt x="45483" y="283442"/>
                    </a:cubicBezTo>
                    <a:cubicBezTo>
                      <a:pt x="48341" y="296968"/>
                      <a:pt x="50912" y="291729"/>
                      <a:pt x="54532" y="292015"/>
                    </a:cubicBezTo>
                    <a:cubicBezTo>
                      <a:pt x="58056" y="292301"/>
                      <a:pt x="75487" y="298206"/>
                      <a:pt x="68343" y="305350"/>
                    </a:cubicBezTo>
                    <a:cubicBezTo>
                      <a:pt x="61199" y="312494"/>
                      <a:pt x="61961" y="313922"/>
                      <a:pt x="54056" y="314398"/>
                    </a:cubicBezTo>
                    <a:cubicBezTo>
                      <a:pt x="46245" y="314875"/>
                      <a:pt x="36910" y="310874"/>
                      <a:pt x="33577" y="329162"/>
                    </a:cubicBezTo>
                    <a:cubicBezTo>
                      <a:pt x="30243" y="347450"/>
                      <a:pt x="32148" y="348689"/>
                      <a:pt x="39006" y="351736"/>
                    </a:cubicBezTo>
                    <a:cubicBezTo>
                      <a:pt x="45864" y="354785"/>
                      <a:pt x="59580" y="353356"/>
                      <a:pt x="62437" y="361547"/>
                    </a:cubicBezTo>
                    <a:cubicBezTo>
                      <a:pt x="65295" y="369644"/>
                      <a:pt x="57199" y="373930"/>
                      <a:pt x="67676" y="382121"/>
                    </a:cubicBezTo>
                    <a:cubicBezTo>
                      <a:pt x="78154" y="390218"/>
                      <a:pt x="85774" y="391170"/>
                      <a:pt x="78630" y="401171"/>
                    </a:cubicBezTo>
                    <a:cubicBezTo>
                      <a:pt x="71486" y="411173"/>
                      <a:pt x="74820" y="425651"/>
                      <a:pt x="74820" y="430699"/>
                    </a:cubicBezTo>
                    <a:cubicBezTo>
                      <a:pt x="74820" y="435652"/>
                      <a:pt x="77201" y="441176"/>
                      <a:pt x="64819" y="446606"/>
                    </a:cubicBezTo>
                    <a:cubicBezTo>
                      <a:pt x="52436" y="452035"/>
                      <a:pt x="56723" y="455369"/>
                      <a:pt x="46721" y="449654"/>
                    </a:cubicBezTo>
                    <a:cubicBezTo>
                      <a:pt x="36720" y="443939"/>
                      <a:pt x="29100" y="454606"/>
                      <a:pt x="23671" y="460798"/>
                    </a:cubicBezTo>
                    <a:cubicBezTo>
                      <a:pt x="18241" y="466989"/>
                      <a:pt x="19384" y="480515"/>
                      <a:pt x="22242" y="489563"/>
                    </a:cubicBezTo>
                    <a:cubicBezTo>
                      <a:pt x="25100" y="498612"/>
                      <a:pt x="18718" y="504041"/>
                      <a:pt x="7478" y="510899"/>
                    </a:cubicBezTo>
                    <a:cubicBezTo>
                      <a:pt x="-3666" y="517757"/>
                      <a:pt x="811" y="530902"/>
                      <a:pt x="1287" y="540141"/>
                    </a:cubicBezTo>
                    <a:cubicBezTo>
                      <a:pt x="1763" y="549380"/>
                      <a:pt x="4144" y="559858"/>
                      <a:pt x="10812" y="557286"/>
                    </a:cubicBezTo>
                    <a:cubicBezTo>
                      <a:pt x="17479" y="554714"/>
                      <a:pt x="25290" y="550904"/>
                      <a:pt x="31767" y="565859"/>
                    </a:cubicBezTo>
                    <a:cubicBezTo>
                      <a:pt x="38149" y="580813"/>
                      <a:pt x="49388" y="600815"/>
                      <a:pt x="51960" y="608626"/>
                    </a:cubicBezTo>
                    <a:cubicBezTo>
                      <a:pt x="54532" y="616436"/>
                      <a:pt x="65771" y="623580"/>
                      <a:pt x="59104" y="639296"/>
                    </a:cubicBezTo>
                    <a:cubicBezTo>
                      <a:pt x="52436" y="655013"/>
                      <a:pt x="43387" y="668729"/>
                      <a:pt x="41959" y="675396"/>
                    </a:cubicBezTo>
                    <a:cubicBezTo>
                      <a:pt x="40530" y="682064"/>
                      <a:pt x="34625" y="688445"/>
                      <a:pt x="35291" y="702733"/>
                    </a:cubicBezTo>
                    <a:cubicBezTo>
                      <a:pt x="35958" y="717020"/>
                      <a:pt x="30815" y="729307"/>
                      <a:pt x="15575" y="731213"/>
                    </a:cubicBezTo>
                    <a:cubicBezTo>
                      <a:pt x="334" y="733118"/>
                      <a:pt x="17289" y="748357"/>
                      <a:pt x="20908" y="752834"/>
                    </a:cubicBezTo>
                    <a:cubicBezTo>
                      <a:pt x="24528" y="757311"/>
                      <a:pt x="20242" y="765026"/>
                      <a:pt x="24147" y="769027"/>
                    </a:cubicBezTo>
                    <a:cubicBezTo>
                      <a:pt x="28528" y="773599"/>
                      <a:pt x="28719" y="775980"/>
                      <a:pt x="45197" y="774456"/>
                    </a:cubicBezTo>
                    <a:cubicBezTo>
                      <a:pt x="47769" y="774265"/>
                      <a:pt x="57103" y="775123"/>
                      <a:pt x="59199" y="776647"/>
                    </a:cubicBezTo>
                    <a:cubicBezTo>
                      <a:pt x="63009" y="776932"/>
                      <a:pt x="61675" y="781409"/>
                      <a:pt x="77487" y="781028"/>
                    </a:cubicBezTo>
                    <a:cubicBezTo>
                      <a:pt x="85774" y="780838"/>
                      <a:pt x="89108" y="792173"/>
                      <a:pt x="93299" y="793506"/>
                    </a:cubicBezTo>
                    <a:cubicBezTo>
                      <a:pt x="102538" y="796459"/>
                      <a:pt x="113873" y="792363"/>
                      <a:pt x="119111" y="793030"/>
                    </a:cubicBezTo>
                    <a:cubicBezTo>
                      <a:pt x="126731" y="793982"/>
                      <a:pt x="135780" y="792554"/>
                      <a:pt x="143495" y="792077"/>
                    </a:cubicBezTo>
                    <a:cubicBezTo>
                      <a:pt x="147686" y="791792"/>
                      <a:pt x="155020" y="793220"/>
                      <a:pt x="161402" y="792554"/>
                    </a:cubicBezTo>
                    <a:cubicBezTo>
                      <a:pt x="162450" y="792458"/>
                      <a:pt x="163498" y="796364"/>
                      <a:pt x="164545" y="796173"/>
                    </a:cubicBezTo>
                    <a:cubicBezTo>
                      <a:pt x="166165" y="795792"/>
                      <a:pt x="171784" y="791792"/>
                      <a:pt x="173023" y="790934"/>
                    </a:cubicBezTo>
                    <a:cubicBezTo>
                      <a:pt x="173404" y="790649"/>
                      <a:pt x="168356" y="781409"/>
                      <a:pt x="169308" y="780361"/>
                    </a:cubicBezTo>
                    <a:cubicBezTo>
                      <a:pt x="178357" y="769979"/>
                      <a:pt x="185500" y="793792"/>
                      <a:pt x="192358" y="795697"/>
                    </a:cubicBezTo>
                    <a:cubicBezTo>
                      <a:pt x="198074" y="797221"/>
                      <a:pt x="201121" y="789315"/>
                      <a:pt x="206456" y="786553"/>
                    </a:cubicBezTo>
                    <a:cubicBezTo>
                      <a:pt x="210170" y="784648"/>
                      <a:pt x="191501" y="751596"/>
                      <a:pt x="191596" y="751882"/>
                    </a:cubicBezTo>
                    <a:cubicBezTo>
                      <a:pt x="191882" y="748357"/>
                      <a:pt x="191787" y="744738"/>
                      <a:pt x="191596" y="741785"/>
                    </a:cubicBezTo>
                    <a:cubicBezTo>
                      <a:pt x="190739" y="729974"/>
                      <a:pt x="195692" y="726831"/>
                      <a:pt x="199312" y="719116"/>
                    </a:cubicBezTo>
                    <a:cubicBezTo>
                      <a:pt x="202931" y="711401"/>
                      <a:pt x="220648" y="704161"/>
                      <a:pt x="223219" y="699399"/>
                    </a:cubicBezTo>
                    <a:cubicBezTo>
                      <a:pt x="225220" y="691589"/>
                      <a:pt x="226553" y="688540"/>
                      <a:pt x="227410" y="685493"/>
                    </a:cubicBezTo>
                    <a:cubicBezTo>
                      <a:pt x="232935" y="666061"/>
                      <a:pt x="241126" y="635486"/>
                      <a:pt x="253604" y="635105"/>
                    </a:cubicBezTo>
                    <a:cubicBezTo>
                      <a:pt x="260367" y="634915"/>
                      <a:pt x="265225" y="631010"/>
                      <a:pt x="267892" y="622056"/>
                    </a:cubicBezTo>
                    <a:cubicBezTo>
                      <a:pt x="268463" y="619961"/>
                      <a:pt x="263510" y="616055"/>
                      <a:pt x="263891" y="613484"/>
                    </a:cubicBezTo>
                    <a:cubicBezTo>
                      <a:pt x="263986" y="612626"/>
                      <a:pt x="266368" y="610721"/>
                      <a:pt x="267130" y="610150"/>
                    </a:cubicBezTo>
                    <a:cubicBezTo>
                      <a:pt x="271987" y="606340"/>
                      <a:pt x="273035" y="609674"/>
                      <a:pt x="276655" y="611007"/>
                    </a:cubicBezTo>
                    <a:cubicBezTo>
                      <a:pt x="282084" y="612912"/>
                      <a:pt x="289133" y="615579"/>
                      <a:pt x="292371" y="606149"/>
                    </a:cubicBezTo>
                    <a:cubicBezTo>
                      <a:pt x="297800" y="590243"/>
                      <a:pt x="323232" y="578527"/>
                      <a:pt x="330471" y="576622"/>
                    </a:cubicBezTo>
                    <a:cubicBezTo>
                      <a:pt x="337710" y="574812"/>
                      <a:pt x="360856" y="558048"/>
                      <a:pt x="365428" y="551190"/>
                    </a:cubicBezTo>
                    <a:cubicBezTo>
                      <a:pt x="370000" y="544427"/>
                      <a:pt x="384478" y="529378"/>
                      <a:pt x="387621" y="527949"/>
                    </a:cubicBezTo>
                    <a:cubicBezTo>
                      <a:pt x="387907" y="525663"/>
                      <a:pt x="391431" y="521567"/>
                      <a:pt x="393336" y="514328"/>
                    </a:cubicBezTo>
                    <a:cubicBezTo>
                      <a:pt x="394288" y="510518"/>
                      <a:pt x="393431" y="505470"/>
                      <a:pt x="393526" y="504232"/>
                    </a:cubicBezTo>
                    <a:cubicBezTo>
                      <a:pt x="394384" y="497469"/>
                      <a:pt x="381716" y="488135"/>
                      <a:pt x="377239" y="479943"/>
                    </a:cubicBezTo>
                    <a:cubicBezTo>
                      <a:pt x="375810" y="477371"/>
                      <a:pt x="374572" y="473942"/>
                      <a:pt x="372952" y="470227"/>
                    </a:cubicBezTo>
                    <a:cubicBezTo>
                      <a:pt x="370857" y="462227"/>
                      <a:pt x="369238" y="452797"/>
                      <a:pt x="368761" y="448034"/>
                    </a:cubicBezTo>
                    <a:cubicBezTo>
                      <a:pt x="369238" y="452702"/>
                      <a:pt x="370952" y="462227"/>
                      <a:pt x="372571" y="470132"/>
                    </a:cubicBezTo>
                    <a:cubicBezTo>
                      <a:pt x="371809" y="469942"/>
                      <a:pt x="359999" y="475371"/>
                      <a:pt x="357236" y="476800"/>
                    </a:cubicBezTo>
                    <a:cubicBezTo>
                      <a:pt x="354474" y="478133"/>
                      <a:pt x="346568" y="480134"/>
                      <a:pt x="344282" y="475943"/>
                    </a:cubicBezTo>
                    <a:cubicBezTo>
                      <a:pt x="341996" y="471847"/>
                      <a:pt x="334471" y="475752"/>
                      <a:pt x="331709" y="477086"/>
                    </a:cubicBezTo>
                    <a:cubicBezTo>
                      <a:pt x="328947" y="478419"/>
                      <a:pt x="319422" y="474609"/>
                      <a:pt x="317326" y="471561"/>
                    </a:cubicBezTo>
                    <a:cubicBezTo>
                      <a:pt x="315326" y="468608"/>
                      <a:pt x="302753" y="465370"/>
                      <a:pt x="294752" y="463751"/>
                    </a:cubicBezTo>
                    <a:cubicBezTo>
                      <a:pt x="286751" y="462131"/>
                      <a:pt x="286561" y="449558"/>
                      <a:pt x="286751" y="443367"/>
                    </a:cubicBezTo>
                    <a:cubicBezTo>
                      <a:pt x="286942" y="437176"/>
                      <a:pt x="283132" y="422793"/>
                      <a:pt x="291990" y="423269"/>
                    </a:cubicBezTo>
                    <a:cubicBezTo>
                      <a:pt x="300848" y="423746"/>
                      <a:pt x="304563" y="417078"/>
                      <a:pt x="299038" y="412506"/>
                    </a:cubicBezTo>
                    <a:cubicBezTo>
                      <a:pt x="293609" y="407934"/>
                      <a:pt x="292657" y="405172"/>
                      <a:pt x="292466" y="394027"/>
                    </a:cubicBezTo>
                    <a:cubicBezTo>
                      <a:pt x="292276" y="382788"/>
                      <a:pt x="291323" y="373644"/>
                      <a:pt x="289513" y="369072"/>
                    </a:cubicBezTo>
                    <a:cubicBezTo>
                      <a:pt x="288847" y="367357"/>
                      <a:pt x="286084" y="365357"/>
                      <a:pt x="282275" y="363167"/>
                    </a:cubicBezTo>
                    <a:lnTo>
                      <a:pt x="281989" y="362976"/>
                    </a:lnTo>
                    <a:cubicBezTo>
                      <a:pt x="276750" y="359928"/>
                      <a:pt x="268844" y="356594"/>
                      <a:pt x="264558" y="354594"/>
                    </a:cubicBezTo>
                    <a:cubicBezTo>
                      <a:pt x="257795" y="351451"/>
                      <a:pt x="250842" y="348403"/>
                      <a:pt x="248461" y="366977"/>
                    </a:cubicBezTo>
                    <a:cubicBezTo>
                      <a:pt x="246079" y="385550"/>
                      <a:pt x="242746" y="389456"/>
                      <a:pt x="244841" y="392599"/>
                    </a:cubicBezTo>
                    <a:cubicBezTo>
                      <a:pt x="243222" y="394790"/>
                      <a:pt x="239602" y="394599"/>
                      <a:pt x="236745" y="394504"/>
                    </a:cubicBezTo>
                    <a:cubicBezTo>
                      <a:pt x="233887" y="394504"/>
                      <a:pt x="229316" y="386407"/>
                      <a:pt x="224362" y="384122"/>
                    </a:cubicBezTo>
                    <a:cubicBezTo>
                      <a:pt x="219409" y="381836"/>
                      <a:pt x="216457" y="385836"/>
                      <a:pt x="203788" y="390313"/>
                    </a:cubicBezTo>
                    <a:cubicBezTo>
                      <a:pt x="191120" y="394885"/>
                      <a:pt x="188644" y="388598"/>
                      <a:pt x="184548" y="378216"/>
                    </a:cubicBezTo>
                    <a:cubicBezTo>
                      <a:pt x="182262" y="372311"/>
                      <a:pt x="168832" y="376406"/>
                      <a:pt x="162641" y="374787"/>
                    </a:cubicBezTo>
                    <a:cubicBezTo>
                      <a:pt x="157878" y="373549"/>
                      <a:pt x="157878" y="367453"/>
                      <a:pt x="157878" y="367453"/>
                    </a:cubicBezTo>
                    <a:cubicBezTo>
                      <a:pt x="157878" y="367453"/>
                      <a:pt x="157211" y="364500"/>
                      <a:pt x="161498" y="353451"/>
                    </a:cubicBezTo>
                    <a:cubicBezTo>
                      <a:pt x="165784" y="342497"/>
                      <a:pt x="160069" y="342021"/>
                      <a:pt x="152925" y="331925"/>
                    </a:cubicBezTo>
                    <a:cubicBezTo>
                      <a:pt x="145781" y="321923"/>
                      <a:pt x="178738" y="312875"/>
                      <a:pt x="178738" y="312875"/>
                    </a:cubicBezTo>
                    <a:cubicBezTo>
                      <a:pt x="178738" y="312875"/>
                      <a:pt x="205503" y="311922"/>
                      <a:pt x="200741" y="297635"/>
                    </a:cubicBezTo>
                    <a:cubicBezTo>
                      <a:pt x="195978" y="283347"/>
                      <a:pt x="191216" y="280013"/>
                      <a:pt x="183595" y="278013"/>
                    </a:cubicBezTo>
                    <a:cubicBezTo>
                      <a:pt x="175975" y="276108"/>
                      <a:pt x="175023" y="263249"/>
                      <a:pt x="185500" y="262297"/>
                    </a:cubicBezTo>
                    <a:cubicBezTo>
                      <a:pt x="195978" y="261344"/>
                      <a:pt x="202645" y="258963"/>
                      <a:pt x="206551" y="251819"/>
                    </a:cubicBezTo>
                    <a:cubicBezTo>
                      <a:pt x="210361" y="244676"/>
                      <a:pt x="216076" y="249438"/>
                      <a:pt x="217504" y="240865"/>
                    </a:cubicBezTo>
                    <a:cubicBezTo>
                      <a:pt x="218933" y="232293"/>
                      <a:pt x="224648" y="232769"/>
                      <a:pt x="228458" y="234674"/>
                    </a:cubicBezTo>
                    <a:cubicBezTo>
                      <a:pt x="232268" y="236579"/>
                      <a:pt x="234650" y="232293"/>
                      <a:pt x="231316" y="227531"/>
                    </a:cubicBezTo>
                    <a:cubicBezTo>
                      <a:pt x="227982" y="222768"/>
                      <a:pt x="227982" y="218482"/>
                      <a:pt x="236554" y="211338"/>
                    </a:cubicBezTo>
                    <a:cubicBezTo>
                      <a:pt x="245127" y="204194"/>
                      <a:pt x="251794" y="188859"/>
                      <a:pt x="258081" y="198956"/>
                    </a:cubicBezTo>
                    <a:cubicBezTo>
                      <a:pt x="264272" y="208957"/>
                      <a:pt x="261415" y="221911"/>
                      <a:pt x="277131" y="227150"/>
                    </a:cubicBezTo>
                    <a:cubicBezTo>
                      <a:pt x="292847" y="232388"/>
                      <a:pt x="305325" y="233341"/>
                      <a:pt x="318660" y="229055"/>
                    </a:cubicBezTo>
                    <a:cubicBezTo>
                      <a:pt x="331995" y="224768"/>
                      <a:pt x="336758" y="240008"/>
                      <a:pt x="327709" y="245247"/>
                    </a:cubicBezTo>
                    <a:cubicBezTo>
                      <a:pt x="318660" y="250486"/>
                      <a:pt x="304753" y="249533"/>
                      <a:pt x="313421" y="264297"/>
                    </a:cubicBezTo>
                    <a:cubicBezTo>
                      <a:pt x="319898" y="275346"/>
                      <a:pt x="324946" y="283823"/>
                      <a:pt x="324946" y="283823"/>
                    </a:cubicBezTo>
                    <a:cubicBezTo>
                      <a:pt x="338948" y="279251"/>
                      <a:pt x="345806" y="285538"/>
                      <a:pt x="359427" y="296015"/>
                    </a:cubicBezTo>
                    <a:cubicBezTo>
                      <a:pt x="373048" y="306493"/>
                      <a:pt x="356665" y="310969"/>
                      <a:pt x="351235" y="314208"/>
                    </a:cubicBezTo>
                    <a:cubicBezTo>
                      <a:pt x="345806" y="317351"/>
                      <a:pt x="347140" y="332782"/>
                      <a:pt x="352188" y="336401"/>
                    </a:cubicBezTo>
                    <a:cubicBezTo>
                      <a:pt x="357141" y="340021"/>
                      <a:pt x="361713" y="340497"/>
                      <a:pt x="363046" y="349069"/>
                    </a:cubicBezTo>
                    <a:cubicBezTo>
                      <a:pt x="364380" y="357642"/>
                      <a:pt x="369809" y="352689"/>
                      <a:pt x="380763" y="350879"/>
                    </a:cubicBezTo>
                    <a:cubicBezTo>
                      <a:pt x="391621" y="349069"/>
                      <a:pt x="391621" y="362214"/>
                      <a:pt x="386192" y="366786"/>
                    </a:cubicBezTo>
                    <a:cubicBezTo>
                      <a:pt x="380763" y="371358"/>
                      <a:pt x="385716" y="375835"/>
                      <a:pt x="394765" y="378121"/>
                    </a:cubicBezTo>
                    <a:cubicBezTo>
                      <a:pt x="403813" y="380407"/>
                      <a:pt x="401527" y="391742"/>
                      <a:pt x="401813" y="392027"/>
                    </a:cubicBezTo>
                    <a:cubicBezTo>
                      <a:pt x="396860" y="390980"/>
                      <a:pt x="391050" y="391361"/>
                      <a:pt x="385716" y="396123"/>
                    </a:cubicBezTo>
                    <a:cubicBezTo>
                      <a:pt x="391050" y="391361"/>
                      <a:pt x="396956" y="390980"/>
                      <a:pt x="402004" y="392218"/>
                    </a:cubicBezTo>
                    <a:cubicBezTo>
                      <a:pt x="409719" y="394409"/>
                      <a:pt x="416006" y="400314"/>
                      <a:pt x="417625" y="402314"/>
                    </a:cubicBezTo>
                    <a:cubicBezTo>
                      <a:pt x="420387" y="405743"/>
                      <a:pt x="435627" y="407077"/>
                      <a:pt x="440866" y="400981"/>
                    </a:cubicBezTo>
                    <a:cubicBezTo>
                      <a:pt x="446104" y="394790"/>
                      <a:pt x="454772" y="390218"/>
                      <a:pt x="458392" y="390694"/>
                    </a:cubicBezTo>
                    <a:cubicBezTo>
                      <a:pt x="462011" y="391170"/>
                      <a:pt x="470679" y="390884"/>
                      <a:pt x="480299" y="387931"/>
                    </a:cubicBezTo>
                    <a:cubicBezTo>
                      <a:pt x="483919" y="386789"/>
                      <a:pt x="487919" y="384788"/>
                      <a:pt x="491729" y="382598"/>
                    </a:cubicBezTo>
                    <a:cubicBezTo>
                      <a:pt x="498016" y="378978"/>
                      <a:pt x="503445" y="374882"/>
                      <a:pt x="504493" y="374025"/>
                    </a:cubicBezTo>
                    <a:cubicBezTo>
                      <a:pt x="506112" y="372692"/>
                      <a:pt x="507922" y="367834"/>
                      <a:pt x="515161" y="355927"/>
                    </a:cubicBezTo>
                    <a:cubicBezTo>
                      <a:pt x="522495" y="344021"/>
                      <a:pt x="514208" y="342021"/>
                      <a:pt x="510589" y="340116"/>
                    </a:cubicBezTo>
                    <a:cubicBezTo>
                      <a:pt x="506969" y="338306"/>
                      <a:pt x="511256" y="333734"/>
                      <a:pt x="513542" y="330496"/>
                    </a:cubicBezTo>
                    <a:cubicBezTo>
                      <a:pt x="515827" y="327257"/>
                      <a:pt x="518971" y="319542"/>
                      <a:pt x="521066" y="313541"/>
                    </a:cubicBezTo>
                    <a:cubicBezTo>
                      <a:pt x="523162" y="307636"/>
                      <a:pt x="532020" y="306683"/>
                      <a:pt x="533163" y="304207"/>
                    </a:cubicBezTo>
                    <a:cubicBezTo>
                      <a:pt x="534306" y="301730"/>
                      <a:pt x="531544" y="297158"/>
                      <a:pt x="540497" y="294110"/>
                    </a:cubicBezTo>
                    <a:cubicBezTo>
                      <a:pt x="549356" y="291157"/>
                      <a:pt x="559166" y="279442"/>
                      <a:pt x="563071" y="277156"/>
                    </a:cubicBezTo>
                    <a:cubicBezTo>
                      <a:pt x="563834" y="276775"/>
                      <a:pt x="565167" y="275822"/>
                      <a:pt x="566786" y="274394"/>
                    </a:cubicBezTo>
                    <a:cubicBezTo>
                      <a:pt x="566405" y="274584"/>
                      <a:pt x="537354" y="249629"/>
                      <a:pt x="534592" y="246009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xmlns="" id="{8F1F0FF1-419E-47D5-8E29-C12AB902CEA1}"/>
                </a:ext>
              </a:extLst>
            </p:cNvPr>
            <p:cNvSpPr/>
            <p:nvPr/>
          </p:nvSpPr>
          <p:spPr>
            <a:xfrm>
              <a:off x="3864954" y="2000345"/>
              <a:ext cx="367599" cy="759658"/>
            </a:xfrm>
            <a:custGeom>
              <a:avLst/>
              <a:gdLst>
                <a:gd name="connsiteX0" fmla="*/ 353586 w 367599"/>
                <a:gd name="connsiteY0" fmla="*/ 123444 h 759658"/>
                <a:gd name="connsiteX1" fmla="*/ 348348 w 367599"/>
                <a:gd name="connsiteY1" fmla="*/ 102870 h 759658"/>
                <a:gd name="connsiteX2" fmla="*/ 324916 w 367599"/>
                <a:gd name="connsiteY2" fmla="*/ 93059 h 759658"/>
                <a:gd name="connsiteX3" fmla="*/ 319487 w 367599"/>
                <a:gd name="connsiteY3" fmla="*/ 70485 h 759658"/>
                <a:gd name="connsiteX4" fmla="*/ 339966 w 367599"/>
                <a:gd name="connsiteY4" fmla="*/ 55721 h 759658"/>
                <a:gd name="connsiteX5" fmla="*/ 354253 w 367599"/>
                <a:gd name="connsiteY5" fmla="*/ 46673 h 759658"/>
                <a:gd name="connsiteX6" fmla="*/ 340442 w 367599"/>
                <a:gd name="connsiteY6" fmla="*/ 33338 h 759658"/>
                <a:gd name="connsiteX7" fmla="*/ 331393 w 367599"/>
                <a:gd name="connsiteY7" fmla="*/ 24765 h 759658"/>
                <a:gd name="connsiteX8" fmla="*/ 307962 w 367599"/>
                <a:gd name="connsiteY8" fmla="*/ 0 h 759658"/>
                <a:gd name="connsiteX9" fmla="*/ 309962 w 367599"/>
                <a:gd name="connsiteY9" fmla="*/ 4667 h 759658"/>
                <a:gd name="connsiteX10" fmla="*/ 308533 w 367599"/>
                <a:gd name="connsiteY10" fmla="*/ 9620 h 759658"/>
                <a:gd name="connsiteX11" fmla="*/ 269862 w 367599"/>
                <a:gd name="connsiteY11" fmla="*/ 32004 h 759658"/>
                <a:gd name="connsiteX12" fmla="*/ 229857 w 367599"/>
                <a:gd name="connsiteY12" fmla="*/ 37243 h 759658"/>
                <a:gd name="connsiteX13" fmla="*/ 211759 w 367599"/>
                <a:gd name="connsiteY13" fmla="*/ 58960 h 759658"/>
                <a:gd name="connsiteX14" fmla="*/ 175088 w 367599"/>
                <a:gd name="connsiteY14" fmla="*/ 80105 h 759658"/>
                <a:gd name="connsiteX15" fmla="*/ 152895 w 367599"/>
                <a:gd name="connsiteY15" fmla="*/ 78962 h 759658"/>
                <a:gd name="connsiteX16" fmla="*/ 120795 w 367599"/>
                <a:gd name="connsiteY16" fmla="*/ 145637 h 759658"/>
                <a:gd name="connsiteX17" fmla="*/ 98697 w 367599"/>
                <a:gd name="connsiteY17" fmla="*/ 142685 h 759658"/>
                <a:gd name="connsiteX18" fmla="*/ 73361 w 367599"/>
                <a:gd name="connsiteY18" fmla="*/ 141637 h 759658"/>
                <a:gd name="connsiteX19" fmla="*/ 78695 w 367599"/>
                <a:gd name="connsiteY19" fmla="*/ 145256 h 759658"/>
                <a:gd name="connsiteX20" fmla="*/ 78028 w 367599"/>
                <a:gd name="connsiteY20" fmla="*/ 162020 h 759658"/>
                <a:gd name="connsiteX21" fmla="*/ 61169 w 367599"/>
                <a:gd name="connsiteY21" fmla="*/ 174974 h 759658"/>
                <a:gd name="connsiteX22" fmla="*/ 56502 w 367599"/>
                <a:gd name="connsiteY22" fmla="*/ 186404 h 759658"/>
                <a:gd name="connsiteX23" fmla="*/ 56978 w 367599"/>
                <a:gd name="connsiteY23" fmla="*/ 189167 h 759658"/>
                <a:gd name="connsiteX24" fmla="*/ 56978 w 367599"/>
                <a:gd name="connsiteY24" fmla="*/ 189167 h 759658"/>
                <a:gd name="connsiteX25" fmla="*/ 57645 w 367599"/>
                <a:gd name="connsiteY25" fmla="*/ 191834 h 759658"/>
                <a:gd name="connsiteX26" fmla="*/ 57073 w 367599"/>
                <a:gd name="connsiteY26" fmla="*/ 191643 h 759658"/>
                <a:gd name="connsiteX27" fmla="*/ 52311 w 367599"/>
                <a:gd name="connsiteY27" fmla="*/ 221456 h 759658"/>
                <a:gd name="connsiteX28" fmla="*/ 45262 w 367599"/>
                <a:gd name="connsiteY28" fmla="*/ 237935 h 759658"/>
                <a:gd name="connsiteX29" fmla="*/ 38690 w 367599"/>
                <a:gd name="connsiteY29" fmla="*/ 259842 h 759658"/>
                <a:gd name="connsiteX30" fmla="*/ 36404 w 367599"/>
                <a:gd name="connsiteY30" fmla="*/ 285464 h 759658"/>
                <a:gd name="connsiteX31" fmla="*/ 28498 w 367599"/>
                <a:gd name="connsiteY31" fmla="*/ 291846 h 759658"/>
                <a:gd name="connsiteX32" fmla="*/ 20306 w 367599"/>
                <a:gd name="connsiteY32" fmla="*/ 303657 h 759658"/>
                <a:gd name="connsiteX33" fmla="*/ 11163 w 367599"/>
                <a:gd name="connsiteY33" fmla="*/ 314325 h 759658"/>
                <a:gd name="connsiteX34" fmla="*/ 4400 w 367599"/>
                <a:gd name="connsiteY34" fmla="*/ 332899 h 759658"/>
                <a:gd name="connsiteX35" fmla="*/ 10305 w 367599"/>
                <a:gd name="connsiteY35" fmla="*/ 351949 h 759658"/>
                <a:gd name="connsiteX36" fmla="*/ 17068 w 367599"/>
                <a:gd name="connsiteY36" fmla="*/ 365570 h 759658"/>
                <a:gd name="connsiteX37" fmla="*/ 22021 w 367599"/>
                <a:gd name="connsiteY37" fmla="*/ 380048 h 759658"/>
                <a:gd name="connsiteX38" fmla="*/ 30213 w 367599"/>
                <a:gd name="connsiteY38" fmla="*/ 403193 h 759658"/>
                <a:gd name="connsiteX39" fmla="*/ 24783 w 367599"/>
                <a:gd name="connsiteY39" fmla="*/ 422720 h 759658"/>
                <a:gd name="connsiteX40" fmla="*/ 24307 w 367599"/>
                <a:gd name="connsiteY40" fmla="*/ 440436 h 759658"/>
                <a:gd name="connsiteX41" fmla="*/ 11829 w 367599"/>
                <a:gd name="connsiteY41" fmla="*/ 463106 h 759658"/>
                <a:gd name="connsiteX42" fmla="*/ 18 w 367599"/>
                <a:gd name="connsiteY42" fmla="*/ 477012 h 759658"/>
                <a:gd name="connsiteX43" fmla="*/ 2971 w 367599"/>
                <a:gd name="connsiteY43" fmla="*/ 492824 h 759658"/>
                <a:gd name="connsiteX44" fmla="*/ 4590 w 367599"/>
                <a:gd name="connsiteY44" fmla="*/ 503301 h 759658"/>
                <a:gd name="connsiteX45" fmla="*/ 8496 w 367599"/>
                <a:gd name="connsiteY45" fmla="*/ 513112 h 759658"/>
                <a:gd name="connsiteX46" fmla="*/ 10972 w 367599"/>
                <a:gd name="connsiteY46" fmla="*/ 532543 h 759658"/>
                <a:gd name="connsiteX47" fmla="*/ 11925 w 367599"/>
                <a:gd name="connsiteY47" fmla="*/ 573024 h 759658"/>
                <a:gd name="connsiteX48" fmla="*/ 14401 w 367599"/>
                <a:gd name="connsiteY48" fmla="*/ 586073 h 759658"/>
                <a:gd name="connsiteX49" fmla="*/ 18306 w 367599"/>
                <a:gd name="connsiteY49" fmla="*/ 600742 h 759658"/>
                <a:gd name="connsiteX50" fmla="*/ 22878 w 367599"/>
                <a:gd name="connsiteY50" fmla="*/ 608267 h 759658"/>
                <a:gd name="connsiteX51" fmla="*/ 26784 w 367599"/>
                <a:gd name="connsiteY51" fmla="*/ 627507 h 759658"/>
                <a:gd name="connsiteX52" fmla="*/ 27260 w 367599"/>
                <a:gd name="connsiteY52" fmla="*/ 645795 h 759658"/>
                <a:gd name="connsiteX53" fmla="*/ 20211 w 367599"/>
                <a:gd name="connsiteY53" fmla="*/ 665036 h 759658"/>
                <a:gd name="connsiteX54" fmla="*/ 14020 w 367599"/>
                <a:gd name="connsiteY54" fmla="*/ 680561 h 759658"/>
                <a:gd name="connsiteX55" fmla="*/ 6305 w 367599"/>
                <a:gd name="connsiteY55" fmla="*/ 705517 h 759658"/>
                <a:gd name="connsiteX56" fmla="*/ 4495 w 367599"/>
                <a:gd name="connsiteY56" fmla="*/ 729996 h 759658"/>
                <a:gd name="connsiteX57" fmla="*/ 12496 w 367599"/>
                <a:gd name="connsiteY57" fmla="*/ 758762 h 759658"/>
                <a:gd name="connsiteX58" fmla="*/ 18687 w 367599"/>
                <a:gd name="connsiteY58" fmla="*/ 759619 h 759658"/>
                <a:gd name="connsiteX59" fmla="*/ 22116 w 367599"/>
                <a:gd name="connsiteY59" fmla="*/ 759524 h 759658"/>
                <a:gd name="connsiteX60" fmla="*/ 33451 w 367599"/>
                <a:gd name="connsiteY60" fmla="*/ 758381 h 759658"/>
                <a:gd name="connsiteX61" fmla="*/ 34213 w 367599"/>
                <a:gd name="connsiteY61" fmla="*/ 758285 h 759658"/>
                <a:gd name="connsiteX62" fmla="*/ 36309 w 367599"/>
                <a:gd name="connsiteY62" fmla="*/ 758000 h 759658"/>
                <a:gd name="connsiteX63" fmla="*/ 37833 w 367599"/>
                <a:gd name="connsiteY63" fmla="*/ 757809 h 759658"/>
                <a:gd name="connsiteX64" fmla="*/ 39356 w 367599"/>
                <a:gd name="connsiteY64" fmla="*/ 757618 h 759658"/>
                <a:gd name="connsiteX65" fmla="*/ 41166 w 367599"/>
                <a:gd name="connsiteY65" fmla="*/ 757333 h 759658"/>
                <a:gd name="connsiteX66" fmla="*/ 42119 w 367599"/>
                <a:gd name="connsiteY66" fmla="*/ 757142 h 759658"/>
                <a:gd name="connsiteX67" fmla="*/ 44310 w 367599"/>
                <a:gd name="connsiteY67" fmla="*/ 756666 h 759658"/>
                <a:gd name="connsiteX68" fmla="*/ 67931 w 367599"/>
                <a:gd name="connsiteY68" fmla="*/ 747236 h 759658"/>
                <a:gd name="connsiteX69" fmla="*/ 71837 w 367599"/>
                <a:gd name="connsiteY69" fmla="*/ 739712 h 759658"/>
                <a:gd name="connsiteX70" fmla="*/ 83362 w 367599"/>
                <a:gd name="connsiteY70" fmla="*/ 734187 h 759658"/>
                <a:gd name="connsiteX71" fmla="*/ 100412 w 367599"/>
                <a:gd name="connsiteY71" fmla="*/ 721614 h 759658"/>
                <a:gd name="connsiteX72" fmla="*/ 128606 w 367599"/>
                <a:gd name="connsiteY72" fmla="*/ 720281 h 759658"/>
                <a:gd name="connsiteX73" fmla="*/ 142893 w 367599"/>
                <a:gd name="connsiteY73" fmla="*/ 706755 h 759658"/>
                <a:gd name="connsiteX74" fmla="*/ 147275 w 367599"/>
                <a:gd name="connsiteY74" fmla="*/ 704279 h 759658"/>
                <a:gd name="connsiteX75" fmla="*/ 156895 w 367599"/>
                <a:gd name="connsiteY75" fmla="*/ 697040 h 759658"/>
                <a:gd name="connsiteX76" fmla="*/ 156895 w 367599"/>
                <a:gd name="connsiteY76" fmla="*/ 697040 h 759658"/>
                <a:gd name="connsiteX77" fmla="*/ 157371 w 367599"/>
                <a:gd name="connsiteY77" fmla="*/ 696373 h 759658"/>
                <a:gd name="connsiteX78" fmla="*/ 158419 w 367599"/>
                <a:gd name="connsiteY78" fmla="*/ 691420 h 759658"/>
                <a:gd name="connsiteX79" fmla="*/ 158800 w 367599"/>
                <a:gd name="connsiteY79" fmla="*/ 690563 h 759658"/>
                <a:gd name="connsiteX80" fmla="*/ 165277 w 367599"/>
                <a:gd name="connsiteY80" fmla="*/ 688753 h 759658"/>
                <a:gd name="connsiteX81" fmla="*/ 165277 w 367599"/>
                <a:gd name="connsiteY81" fmla="*/ 688753 h 759658"/>
                <a:gd name="connsiteX82" fmla="*/ 172040 w 367599"/>
                <a:gd name="connsiteY82" fmla="*/ 690182 h 759658"/>
                <a:gd name="connsiteX83" fmla="*/ 181851 w 367599"/>
                <a:gd name="connsiteY83" fmla="*/ 693134 h 759658"/>
                <a:gd name="connsiteX84" fmla="*/ 179088 w 367599"/>
                <a:gd name="connsiteY84" fmla="*/ 672560 h 759658"/>
                <a:gd name="connsiteX85" fmla="*/ 193090 w 367599"/>
                <a:gd name="connsiteY85" fmla="*/ 660940 h 759658"/>
                <a:gd name="connsiteX86" fmla="*/ 218046 w 367599"/>
                <a:gd name="connsiteY86" fmla="*/ 669036 h 759658"/>
                <a:gd name="connsiteX87" fmla="*/ 257479 w 367599"/>
                <a:gd name="connsiteY87" fmla="*/ 659035 h 759658"/>
                <a:gd name="connsiteX88" fmla="*/ 283578 w 367599"/>
                <a:gd name="connsiteY88" fmla="*/ 640747 h 759658"/>
                <a:gd name="connsiteX89" fmla="*/ 315867 w 367599"/>
                <a:gd name="connsiteY89" fmla="*/ 618935 h 759658"/>
                <a:gd name="connsiteX90" fmla="*/ 320344 w 367599"/>
                <a:gd name="connsiteY90" fmla="*/ 583502 h 759658"/>
                <a:gd name="connsiteX91" fmla="*/ 329393 w 367599"/>
                <a:gd name="connsiteY91" fmla="*/ 528638 h 759658"/>
                <a:gd name="connsiteX92" fmla="*/ 331203 w 367599"/>
                <a:gd name="connsiteY92" fmla="*/ 522161 h 759658"/>
                <a:gd name="connsiteX93" fmla="*/ 331869 w 367599"/>
                <a:gd name="connsiteY93" fmla="*/ 518922 h 759658"/>
                <a:gd name="connsiteX94" fmla="*/ 331774 w 367599"/>
                <a:gd name="connsiteY94" fmla="*/ 515969 h 759658"/>
                <a:gd name="connsiteX95" fmla="*/ 331679 w 367599"/>
                <a:gd name="connsiteY95" fmla="*/ 515969 h 759658"/>
                <a:gd name="connsiteX96" fmla="*/ 310629 w 367599"/>
                <a:gd name="connsiteY96" fmla="*/ 510540 h 759658"/>
                <a:gd name="connsiteX97" fmla="*/ 307390 w 367599"/>
                <a:gd name="connsiteY97" fmla="*/ 494348 h 759658"/>
                <a:gd name="connsiteX98" fmla="*/ 302056 w 367599"/>
                <a:gd name="connsiteY98" fmla="*/ 472726 h 759658"/>
                <a:gd name="connsiteX99" fmla="*/ 321773 w 367599"/>
                <a:gd name="connsiteY99" fmla="*/ 444246 h 759658"/>
                <a:gd name="connsiteX100" fmla="*/ 328440 w 367599"/>
                <a:gd name="connsiteY100" fmla="*/ 416909 h 759658"/>
                <a:gd name="connsiteX101" fmla="*/ 345585 w 367599"/>
                <a:gd name="connsiteY101" fmla="*/ 380810 h 759658"/>
                <a:gd name="connsiteX102" fmla="*/ 338442 w 367599"/>
                <a:gd name="connsiteY102" fmla="*/ 350139 h 759658"/>
                <a:gd name="connsiteX103" fmla="*/ 318248 w 367599"/>
                <a:gd name="connsiteY103" fmla="*/ 307372 h 759658"/>
                <a:gd name="connsiteX104" fmla="*/ 297294 w 367599"/>
                <a:gd name="connsiteY104" fmla="*/ 298799 h 759658"/>
                <a:gd name="connsiteX105" fmla="*/ 287769 w 367599"/>
                <a:gd name="connsiteY105" fmla="*/ 281654 h 759658"/>
                <a:gd name="connsiteX106" fmla="*/ 293960 w 367599"/>
                <a:gd name="connsiteY106" fmla="*/ 252413 h 759658"/>
                <a:gd name="connsiteX107" fmla="*/ 308723 w 367599"/>
                <a:gd name="connsiteY107" fmla="*/ 231077 h 759658"/>
                <a:gd name="connsiteX108" fmla="*/ 310152 w 367599"/>
                <a:gd name="connsiteY108" fmla="*/ 202311 h 759658"/>
                <a:gd name="connsiteX109" fmla="*/ 333203 w 367599"/>
                <a:gd name="connsiteY109" fmla="*/ 191167 h 759658"/>
                <a:gd name="connsiteX110" fmla="*/ 351300 w 367599"/>
                <a:gd name="connsiteY110" fmla="*/ 188119 h 759658"/>
                <a:gd name="connsiteX111" fmla="*/ 361302 w 367599"/>
                <a:gd name="connsiteY111" fmla="*/ 172212 h 759658"/>
                <a:gd name="connsiteX112" fmla="*/ 365112 w 367599"/>
                <a:gd name="connsiteY112" fmla="*/ 142685 h 759658"/>
                <a:gd name="connsiteX113" fmla="*/ 353586 w 367599"/>
                <a:gd name="connsiteY113" fmla="*/ 123444 h 7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67599" h="759658">
                  <a:moveTo>
                    <a:pt x="353586" y="123444"/>
                  </a:moveTo>
                  <a:cubicBezTo>
                    <a:pt x="343109" y="115348"/>
                    <a:pt x="351205" y="111062"/>
                    <a:pt x="348348" y="102870"/>
                  </a:cubicBezTo>
                  <a:cubicBezTo>
                    <a:pt x="345490" y="94774"/>
                    <a:pt x="331774" y="96203"/>
                    <a:pt x="324916" y="93059"/>
                  </a:cubicBezTo>
                  <a:cubicBezTo>
                    <a:pt x="318058" y="90011"/>
                    <a:pt x="316153" y="88773"/>
                    <a:pt x="319487" y="70485"/>
                  </a:cubicBezTo>
                  <a:cubicBezTo>
                    <a:pt x="322821" y="52197"/>
                    <a:pt x="332060" y="56198"/>
                    <a:pt x="339966" y="55721"/>
                  </a:cubicBezTo>
                  <a:cubicBezTo>
                    <a:pt x="347776" y="55245"/>
                    <a:pt x="347110" y="53816"/>
                    <a:pt x="354253" y="46673"/>
                  </a:cubicBezTo>
                  <a:cubicBezTo>
                    <a:pt x="361397" y="39529"/>
                    <a:pt x="344061" y="33623"/>
                    <a:pt x="340442" y="33338"/>
                  </a:cubicBezTo>
                  <a:cubicBezTo>
                    <a:pt x="336918" y="33147"/>
                    <a:pt x="334251" y="38291"/>
                    <a:pt x="331393" y="24765"/>
                  </a:cubicBezTo>
                  <a:cubicBezTo>
                    <a:pt x="328536" y="11240"/>
                    <a:pt x="308057" y="4477"/>
                    <a:pt x="307962" y="0"/>
                  </a:cubicBezTo>
                  <a:cubicBezTo>
                    <a:pt x="308057" y="2477"/>
                    <a:pt x="308914" y="1619"/>
                    <a:pt x="309962" y="4667"/>
                  </a:cubicBezTo>
                  <a:cubicBezTo>
                    <a:pt x="310343" y="5715"/>
                    <a:pt x="306723" y="7620"/>
                    <a:pt x="308533" y="9620"/>
                  </a:cubicBezTo>
                  <a:cubicBezTo>
                    <a:pt x="299675" y="24003"/>
                    <a:pt x="279006" y="28956"/>
                    <a:pt x="269862" y="32004"/>
                  </a:cubicBezTo>
                  <a:cubicBezTo>
                    <a:pt x="256717" y="36386"/>
                    <a:pt x="240620" y="39053"/>
                    <a:pt x="229857" y="37243"/>
                  </a:cubicBezTo>
                  <a:cubicBezTo>
                    <a:pt x="219093" y="35433"/>
                    <a:pt x="218903" y="56102"/>
                    <a:pt x="211759" y="58960"/>
                  </a:cubicBezTo>
                  <a:cubicBezTo>
                    <a:pt x="204520" y="61722"/>
                    <a:pt x="191757" y="84011"/>
                    <a:pt x="175088" y="80105"/>
                  </a:cubicBezTo>
                  <a:cubicBezTo>
                    <a:pt x="158419" y="76200"/>
                    <a:pt x="162896" y="68961"/>
                    <a:pt x="152895" y="78962"/>
                  </a:cubicBezTo>
                  <a:cubicBezTo>
                    <a:pt x="142893" y="88964"/>
                    <a:pt x="124034" y="144494"/>
                    <a:pt x="120795" y="145637"/>
                  </a:cubicBezTo>
                  <a:cubicBezTo>
                    <a:pt x="112604" y="150876"/>
                    <a:pt x="110985" y="150876"/>
                    <a:pt x="98697" y="142685"/>
                  </a:cubicBezTo>
                  <a:cubicBezTo>
                    <a:pt x="86410" y="134493"/>
                    <a:pt x="71456" y="139637"/>
                    <a:pt x="73361" y="141637"/>
                  </a:cubicBezTo>
                  <a:cubicBezTo>
                    <a:pt x="75266" y="143732"/>
                    <a:pt x="78028" y="144780"/>
                    <a:pt x="78695" y="145256"/>
                  </a:cubicBezTo>
                  <a:cubicBezTo>
                    <a:pt x="80028" y="146209"/>
                    <a:pt x="83553" y="152495"/>
                    <a:pt x="78028" y="162020"/>
                  </a:cubicBezTo>
                  <a:cubicBezTo>
                    <a:pt x="72408" y="171641"/>
                    <a:pt x="64598" y="173069"/>
                    <a:pt x="61169" y="174974"/>
                  </a:cubicBezTo>
                  <a:cubicBezTo>
                    <a:pt x="57740" y="176784"/>
                    <a:pt x="54787" y="174689"/>
                    <a:pt x="56502" y="186404"/>
                  </a:cubicBezTo>
                  <a:cubicBezTo>
                    <a:pt x="56692" y="187547"/>
                    <a:pt x="56883" y="188500"/>
                    <a:pt x="56978" y="189167"/>
                  </a:cubicBezTo>
                  <a:cubicBezTo>
                    <a:pt x="56978" y="189167"/>
                    <a:pt x="56978" y="189167"/>
                    <a:pt x="56978" y="189167"/>
                  </a:cubicBezTo>
                  <a:cubicBezTo>
                    <a:pt x="57168" y="189929"/>
                    <a:pt x="57359" y="190786"/>
                    <a:pt x="57645" y="191834"/>
                  </a:cubicBezTo>
                  <a:cubicBezTo>
                    <a:pt x="57454" y="191738"/>
                    <a:pt x="57264" y="191738"/>
                    <a:pt x="57073" y="191643"/>
                  </a:cubicBezTo>
                  <a:cubicBezTo>
                    <a:pt x="57549" y="204311"/>
                    <a:pt x="55644" y="216408"/>
                    <a:pt x="52311" y="221456"/>
                  </a:cubicBezTo>
                  <a:cubicBezTo>
                    <a:pt x="48215" y="227648"/>
                    <a:pt x="45929" y="228981"/>
                    <a:pt x="45262" y="237935"/>
                  </a:cubicBezTo>
                  <a:cubicBezTo>
                    <a:pt x="44595" y="246888"/>
                    <a:pt x="42310" y="253937"/>
                    <a:pt x="38690" y="259842"/>
                  </a:cubicBezTo>
                  <a:cubicBezTo>
                    <a:pt x="35070" y="265748"/>
                    <a:pt x="37547" y="280416"/>
                    <a:pt x="36404" y="285464"/>
                  </a:cubicBezTo>
                  <a:cubicBezTo>
                    <a:pt x="35261" y="290513"/>
                    <a:pt x="33927" y="290894"/>
                    <a:pt x="28498" y="291846"/>
                  </a:cubicBezTo>
                  <a:cubicBezTo>
                    <a:pt x="23069" y="292799"/>
                    <a:pt x="20306" y="303657"/>
                    <a:pt x="20306" y="303657"/>
                  </a:cubicBezTo>
                  <a:cubicBezTo>
                    <a:pt x="20306" y="303657"/>
                    <a:pt x="18402" y="315278"/>
                    <a:pt x="11163" y="314325"/>
                  </a:cubicBezTo>
                  <a:cubicBezTo>
                    <a:pt x="3923" y="313373"/>
                    <a:pt x="3923" y="323850"/>
                    <a:pt x="4400" y="332899"/>
                  </a:cubicBezTo>
                  <a:cubicBezTo>
                    <a:pt x="4876" y="341948"/>
                    <a:pt x="5733" y="349663"/>
                    <a:pt x="10305" y="351949"/>
                  </a:cubicBezTo>
                  <a:cubicBezTo>
                    <a:pt x="14877" y="354235"/>
                    <a:pt x="18497" y="356521"/>
                    <a:pt x="17068" y="365570"/>
                  </a:cubicBezTo>
                  <a:cubicBezTo>
                    <a:pt x="15735" y="374618"/>
                    <a:pt x="16116" y="376904"/>
                    <a:pt x="22021" y="380048"/>
                  </a:cubicBezTo>
                  <a:cubicBezTo>
                    <a:pt x="27927" y="383191"/>
                    <a:pt x="33356" y="396812"/>
                    <a:pt x="30213" y="403193"/>
                  </a:cubicBezTo>
                  <a:cubicBezTo>
                    <a:pt x="27069" y="409575"/>
                    <a:pt x="16116" y="417671"/>
                    <a:pt x="24783" y="422720"/>
                  </a:cubicBezTo>
                  <a:cubicBezTo>
                    <a:pt x="33356" y="427673"/>
                    <a:pt x="26593" y="436817"/>
                    <a:pt x="24307" y="440436"/>
                  </a:cubicBezTo>
                  <a:cubicBezTo>
                    <a:pt x="22021" y="444056"/>
                    <a:pt x="15258" y="461105"/>
                    <a:pt x="11829" y="463106"/>
                  </a:cubicBezTo>
                  <a:cubicBezTo>
                    <a:pt x="8400" y="465201"/>
                    <a:pt x="-458" y="466058"/>
                    <a:pt x="18" y="477012"/>
                  </a:cubicBezTo>
                  <a:cubicBezTo>
                    <a:pt x="495" y="487966"/>
                    <a:pt x="495" y="490538"/>
                    <a:pt x="2971" y="492824"/>
                  </a:cubicBezTo>
                  <a:cubicBezTo>
                    <a:pt x="5448" y="495110"/>
                    <a:pt x="5448" y="500825"/>
                    <a:pt x="4590" y="503301"/>
                  </a:cubicBezTo>
                  <a:cubicBezTo>
                    <a:pt x="3638" y="505778"/>
                    <a:pt x="3923" y="509683"/>
                    <a:pt x="8496" y="513112"/>
                  </a:cubicBezTo>
                  <a:cubicBezTo>
                    <a:pt x="13068" y="516541"/>
                    <a:pt x="10305" y="528161"/>
                    <a:pt x="10972" y="532543"/>
                  </a:cubicBezTo>
                  <a:cubicBezTo>
                    <a:pt x="11639" y="536924"/>
                    <a:pt x="11925" y="569119"/>
                    <a:pt x="11925" y="573024"/>
                  </a:cubicBezTo>
                  <a:cubicBezTo>
                    <a:pt x="11925" y="576929"/>
                    <a:pt x="10972" y="585788"/>
                    <a:pt x="14401" y="586073"/>
                  </a:cubicBezTo>
                  <a:cubicBezTo>
                    <a:pt x="17830" y="586264"/>
                    <a:pt x="18497" y="595884"/>
                    <a:pt x="18306" y="600742"/>
                  </a:cubicBezTo>
                  <a:cubicBezTo>
                    <a:pt x="18116" y="605504"/>
                    <a:pt x="20402" y="606266"/>
                    <a:pt x="22878" y="608267"/>
                  </a:cubicBezTo>
                  <a:cubicBezTo>
                    <a:pt x="25355" y="610362"/>
                    <a:pt x="26784" y="623792"/>
                    <a:pt x="26784" y="627507"/>
                  </a:cubicBezTo>
                  <a:cubicBezTo>
                    <a:pt x="26784" y="631127"/>
                    <a:pt x="27260" y="641890"/>
                    <a:pt x="27260" y="645795"/>
                  </a:cubicBezTo>
                  <a:cubicBezTo>
                    <a:pt x="27260" y="649700"/>
                    <a:pt x="24974" y="661988"/>
                    <a:pt x="20211" y="665036"/>
                  </a:cubicBezTo>
                  <a:cubicBezTo>
                    <a:pt x="15449" y="668084"/>
                    <a:pt x="12687" y="675799"/>
                    <a:pt x="14020" y="680561"/>
                  </a:cubicBezTo>
                  <a:cubicBezTo>
                    <a:pt x="15354" y="685324"/>
                    <a:pt x="8591" y="702088"/>
                    <a:pt x="6305" y="705517"/>
                  </a:cubicBezTo>
                  <a:cubicBezTo>
                    <a:pt x="4019" y="708946"/>
                    <a:pt x="3828" y="724472"/>
                    <a:pt x="4495" y="729996"/>
                  </a:cubicBezTo>
                  <a:cubicBezTo>
                    <a:pt x="5162" y="735521"/>
                    <a:pt x="2019" y="755618"/>
                    <a:pt x="12496" y="758762"/>
                  </a:cubicBezTo>
                  <a:cubicBezTo>
                    <a:pt x="13925" y="759238"/>
                    <a:pt x="15735" y="759428"/>
                    <a:pt x="18687" y="759619"/>
                  </a:cubicBezTo>
                  <a:cubicBezTo>
                    <a:pt x="19449" y="759714"/>
                    <a:pt x="20783" y="759619"/>
                    <a:pt x="22116" y="759524"/>
                  </a:cubicBezTo>
                  <a:cubicBezTo>
                    <a:pt x="25260" y="759333"/>
                    <a:pt x="29451" y="758857"/>
                    <a:pt x="33451" y="758381"/>
                  </a:cubicBezTo>
                  <a:cubicBezTo>
                    <a:pt x="33737" y="758381"/>
                    <a:pt x="33927" y="758285"/>
                    <a:pt x="34213" y="758285"/>
                  </a:cubicBezTo>
                  <a:cubicBezTo>
                    <a:pt x="34880" y="758190"/>
                    <a:pt x="35547" y="758095"/>
                    <a:pt x="36309" y="758000"/>
                  </a:cubicBezTo>
                  <a:cubicBezTo>
                    <a:pt x="36785" y="757904"/>
                    <a:pt x="37261" y="757809"/>
                    <a:pt x="37833" y="757809"/>
                  </a:cubicBezTo>
                  <a:cubicBezTo>
                    <a:pt x="38309" y="757714"/>
                    <a:pt x="38880" y="757618"/>
                    <a:pt x="39356" y="757618"/>
                  </a:cubicBezTo>
                  <a:cubicBezTo>
                    <a:pt x="40023" y="757523"/>
                    <a:pt x="40595" y="757428"/>
                    <a:pt x="41166" y="757333"/>
                  </a:cubicBezTo>
                  <a:cubicBezTo>
                    <a:pt x="41452" y="757238"/>
                    <a:pt x="41833" y="757238"/>
                    <a:pt x="42119" y="757142"/>
                  </a:cubicBezTo>
                  <a:cubicBezTo>
                    <a:pt x="42976" y="756952"/>
                    <a:pt x="43738" y="756857"/>
                    <a:pt x="44310" y="756666"/>
                  </a:cubicBezTo>
                  <a:cubicBezTo>
                    <a:pt x="51548" y="754951"/>
                    <a:pt x="58406" y="754571"/>
                    <a:pt x="67931" y="747236"/>
                  </a:cubicBezTo>
                  <a:cubicBezTo>
                    <a:pt x="69741" y="745903"/>
                    <a:pt x="69360" y="741140"/>
                    <a:pt x="71837" y="739712"/>
                  </a:cubicBezTo>
                  <a:cubicBezTo>
                    <a:pt x="74980" y="737902"/>
                    <a:pt x="80123" y="736664"/>
                    <a:pt x="83362" y="734187"/>
                  </a:cubicBezTo>
                  <a:cubicBezTo>
                    <a:pt x="90982" y="728377"/>
                    <a:pt x="96316" y="721138"/>
                    <a:pt x="100412" y="721614"/>
                  </a:cubicBezTo>
                  <a:cubicBezTo>
                    <a:pt x="107556" y="722567"/>
                    <a:pt x="116223" y="724567"/>
                    <a:pt x="128606" y="720281"/>
                  </a:cubicBezTo>
                  <a:cubicBezTo>
                    <a:pt x="138607" y="716852"/>
                    <a:pt x="140512" y="711327"/>
                    <a:pt x="142893" y="706755"/>
                  </a:cubicBezTo>
                  <a:cubicBezTo>
                    <a:pt x="143179" y="706279"/>
                    <a:pt x="144894" y="705422"/>
                    <a:pt x="147275" y="704279"/>
                  </a:cubicBezTo>
                  <a:cubicBezTo>
                    <a:pt x="151561" y="701612"/>
                    <a:pt x="155181" y="699040"/>
                    <a:pt x="156895" y="697040"/>
                  </a:cubicBezTo>
                  <a:cubicBezTo>
                    <a:pt x="156895" y="697040"/>
                    <a:pt x="156895" y="697040"/>
                    <a:pt x="156895" y="697040"/>
                  </a:cubicBezTo>
                  <a:cubicBezTo>
                    <a:pt x="157086" y="696849"/>
                    <a:pt x="157276" y="696563"/>
                    <a:pt x="157371" y="696373"/>
                  </a:cubicBezTo>
                  <a:cubicBezTo>
                    <a:pt x="158514" y="694658"/>
                    <a:pt x="158324" y="692658"/>
                    <a:pt x="158419" y="691420"/>
                  </a:cubicBezTo>
                  <a:cubicBezTo>
                    <a:pt x="158419" y="691039"/>
                    <a:pt x="158514" y="690753"/>
                    <a:pt x="158800" y="690563"/>
                  </a:cubicBezTo>
                  <a:cubicBezTo>
                    <a:pt x="160610" y="689039"/>
                    <a:pt x="162896" y="688658"/>
                    <a:pt x="165277" y="688753"/>
                  </a:cubicBezTo>
                  <a:lnTo>
                    <a:pt x="165277" y="688753"/>
                  </a:lnTo>
                  <a:cubicBezTo>
                    <a:pt x="167658" y="688848"/>
                    <a:pt x="170040" y="689515"/>
                    <a:pt x="172040" y="690182"/>
                  </a:cubicBezTo>
                  <a:cubicBezTo>
                    <a:pt x="176040" y="691420"/>
                    <a:pt x="179279" y="692468"/>
                    <a:pt x="181851" y="693134"/>
                  </a:cubicBezTo>
                  <a:cubicBezTo>
                    <a:pt x="181851" y="692849"/>
                    <a:pt x="180803" y="692563"/>
                    <a:pt x="179088" y="672560"/>
                  </a:cubicBezTo>
                  <a:cubicBezTo>
                    <a:pt x="177374" y="652558"/>
                    <a:pt x="185280" y="652844"/>
                    <a:pt x="193090" y="660940"/>
                  </a:cubicBezTo>
                  <a:cubicBezTo>
                    <a:pt x="200901" y="669036"/>
                    <a:pt x="209473" y="667607"/>
                    <a:pt x="218046" y="669036"/>
                  </a:cubicBezTo>
                  <a:cubicBezTo>
                    <a:pt x="226618" y="670465"/>
                    <a:pt x="253479" y="663131"/>
                    <a:pt x="257479" y="659035"/>
                  </a:cubicBezTo>
                  <a:cubicBezTo>
                    <a:pt x="261480" y="655034"/>
                    <a:pt x="274624" y="639794"/>
                    <a:pt x="283578" y="640747"/>
                  </a:cubicBezTo>
                  <a:cubicBezTo>
                    <a:pt x="292627" y="641699"/>
                    <a:pt x="307295" y="628364"/>
                    <a:pt x="315867" y="618935"/>
                  </a:cubicBezTo>
                  <a:cubicBezTo>
                    <a:pt x="324440" y="609410"/>
                    <a:pt x="319392" y="590169"/>
                    <a:pt x="320344" y="583502"/>
                  </a:cubicBezTo>
                  <a:cubicBezTo>
                    <a:pt x="321297" y="576834"/>
                    <a:pt x="324440" y="546068"/>
                    <a:pt x="329393" y="528638"/>
                  </a:cubicBezTo>
                  <a:cubicBezTo>
                    <a:pt x="330250" y="525685"/>
                    <a:pt x="330822" y="523685"/>
                    <a:pt x="331203" y="522161"/>
                  </a:cubicBezTo>
                  <a:cubicBezTo>
                    <a:pt x="331488" y="520922"/>
                    <a:pt x="331774" y="519875"/>
                    <a:pt x="331869" y="518922"/>
                  </a:cubicBezTo>
                  <a:cubicBezTo>
                    <a:pt x="331869" y="518922"/>
                    <a:pt x="331774" y="517684"/>
                    <a:pt x="331774" y="515969"/>
                  </a:cubicBezTo>
                  <a:cubicBezTo>
                    <a:pt x="331774" y="515969"/>
                    <a:pt x="331679" y="515969"/>
                    <a:pt x="331679" y="515969"/>
                  </a:cubicBezTo>
                  <a:cubicBezTo>
                    <a:pt x="315201" y="517398"/>
                    <a:pt x="315010" y="515017"/>
                    <a:pt x="310629" y="510540"/>
                  </a:cubicBezTo>
                  <a:cubicBezTo>
                    <a:pt x="306723" y="506540"/>
                    <a:pt x="311010" y="498824"/>
                    <a:pt x="307390" y="494348"/>
                  </a:cubicBezTo>
                  <a:cubicBezTo>
                    <a:pt x="303771" y="489775"/>
                    <a:pt x="286816" y="474631"/>
                    <a:pt x="302056" y="472726"/>
                  </a:cubicBezTo>
                  <a:cubicBezTo>
                    <a:pt x="317296" y="470821"/>
                    <a:pt x="322535" y="458438"/>
                    <a:pt x="321773" y="444246"/>
                  </a:cubicBezTo>
                  <a:cubicBezTo>
                    <a:pt x="321106" y="429959"/>
                    <a:pt x="327012" y="423577"/>
                    <a:pt x="328440" y="416909"/>
                  </a:cubicBezTo>
                  <a:cubicBezTo>
                    <a:pt x="329869" y="410242"/>
                    <a:pt x="338918" y="396431"/>
                    <a:pt x="345585" y="380810"/>
                  </a:cubicBezTo>
                  <a:cubicBezTo>
                    <a:pt x="352253" y="365093"/>
                    <a:pt x="341109" y="358045"/>
                    <a:pt x="338442" y="350139"/>
                  </a:cubicBezTo>
                  <a:cubicBezTo>
                    <a:pt x="335870" y="342329"/>
                    <a:pt x="324630" y="322326"/>
                    <a:pt x="318248" y="307372"/>
                  </a:cubicBezTo>
                  <a:cubicBezTo>
                    <a:pt x="311867" y="292418"/>
                    <a:pt x="303961" y="296228"/>
                    <a:pt x="297294" y="298799"/>
                  </a:cubicBezTo>
                  <a:cubicBezTo>
                    <a:pt x="290626" y="301371"/>
                    <a:pt x="288245" y="290989"/>
                    <a:pt x="287769" y="281654"/>
                  </a:cubicBezTo>
                  <a:cubicBezTo>
                    <a:pt x="287292" y="272415"/>
                    <a:pt x="282816" y="259366"/>
                    <a:pt x="293960" y="252413"/>
                  </a:cubicBezTo>
                  <a:cubicBezTo>
                    <a:pt x="305104" y="245554"/>
                    <a:pt x="311581" y="240030"/>
                    <a:pt x="308723" y="231077"/>
                  </a:cubicBezTo>
                  <a:cubicBezTo>
                    <a:pt x="305866" y="222028"/>
                    <a:pt x="304723" y="208502"/>
                    <a:pt x="310152" y="202311"/>
                  </a:cubicBezTo>
                  <a:cubicBezTo>
                    <a:pt x="315582" y="196120"/>
                    <a:pt x="323202" y="185452"/>
                    <a:pt x="333203" y="191167"/>
                  </a:cubicBezTo>
                  <a:cubicBezTo>
                    <a:pt x="343204" y="196882"/>
                    <a:pt x="338918" y="193548"/>
                    <a:pt x="351300" y="188119"/>
                  </a:cubicBezTo>
                  <a:cubicBezTo>
                    <a:pt x="363683" y="182690"/>
                    <a:pt x="361302" y="177165"/>
                    <a:pt x="361302" y="172212"/>
                  </a:cubicBezTo>
                  <a:cubicBezTo>
                    <a:pt x="361302" y="167259"/>
                    <a:pt x="357968" y="152781"/>
                    <a:pt x="365112" y="142685"/>
                  </a:cubicBezTo>
                  <a:cubicBezTo>
                    <a:pt x="371779" y="132493"/>
                    <a:pt x="364064" y="131540"/>
                    <a:pt x="353586" y="12344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xmlns="" id="{4D700D18-AAEF-4344-98B9-C1AD366FCBFA}"/>
                </a:ext>
              </a:extLst>
            </p:cNvPr>
            <p:cNvSpPr/>
            <p:nvPr/>
          </p:nvSpPr>
          <p:spPr>
            <a:xfrm>
              <a:off x="2652154" y="408717"/>
              <a:ext cx="2325414" cy="2020160"/>
            </a:xfrm>
            <a:custGeom>
              <a:avLst/>
              <a:gdLst>
                <a:gd name="connsiteX0" fmla="*/ 2323814 w 2325414"/>
                <a:gd name="connsiteY0" fmla="*/ 1193387 h 2020160"/>
                <a:gd name="connsiteX1" fmla="*/ 2324577 w 2325414"/>
                <a:gd name="connsiteY1" fmla="*/ 1173956 h 2020160"/>
                <a:gd name="connsiteX2" fmla="*/ 2324386 w 2325414"/>
                <a:gd name="connsiteY2" fmla="*/ 1155192 h 2020160"/>
                <a:gd name="connsiteX3" fmla="*/ 2296859 w 2325414"/>
                <a:gd name="connsiteY3" fmla="*/ 1154525 h 2020160"/>
                <a:gd name="connsiteX4" fmla="*/ 2296382 w 2325414"/>
                <a:gd name="connsiteY4" fmla="*/ 1127093 h 2020160"/>
                <a:gd name="connsiteX5" fmla="*/ 2292287 w 2325414"/>
                <a:gd name="connsiteY5" fmla="*/ 1108139 h 2020160"/>
                <a:gd name="connsiteX6" fmla="*/ 2277618 w 2325414"/>
                <a:gd name="connsiteY6" fmla="*/ 1094994 h 2020160"/>
                <a:gd name="connsiteX7" fmla="*/ 2279714 w 2325414"/>
                <a:gd name="connsiteY7" fmla="*/ 1081564 h 2020160"/>
                <a:gd name="connsiteX8" fmla="*/ 2262664 w 2325414"/>
                <a:gd name="connsiteY8" fmla="*/ 1052798 h 2020160"/>
                <a:gd name="connsiteX9" fmla="*/ 2257139 w 2325414"/>
                <a:gd name="connsiteY9" fmla="*/ 1024700 h 2020160"/>
                <a:gd name="connsiteX10" fmla="*/ 2233994 w 2325414"/>
                <a:gd name="connsiteY10" fmla="*/ 1029557 h 2020160"/>
                <a:gd name="connsiteX11" fmla="*/ 2196370 w 2325414"/>
                <a:gd name="connsiteY11" fmla="*/ 1070039 h 2020160"/>
                <a:gd name="connsiteX12" fmla="*/ 2176748 w 2325414"/>
                <a:gd name="connsiteY12" fmla="*/ 1067562 h 2020160"/>
                <a:gd name="connsiteX13" fmla="*/ 2169510 w 2325414"/>
                <a:gd name="connsiteY13" fmla="*/ 1046036 h 2020160"/>
                <a:gd name="connsiteX14" fmla="*/ 2158079 w 2325414"/>
                <a:gd name="connsiteY14" fmla="*/ 1024509 h 2020160"/>
                <a:gd name="connsiteX15" fmla="*/ 2141887 w 2325414"/>
                <a:gd name="connsiteY15" fmla="*/ 993648 h 2020160"/>
                <a:gd name="connsiteX16" fmla="*/ 2146935 w 2325414"/>
                <a:gd name="connsiteY16" fmla="*/ 958406 h 2020160"/>
                <a:gd name="connsiteX17" fmla="*/ 2148459 w 2325414"/>
                <a:gd name="connsiteY17" fmla="*/ 943642 h 2020160"/>
                <a:gd name="connsiteX18" fmla="*/ 2146649 w 2325414"/>
                <a:gd name="connsiteY18" fmla="*/ 932974 h 2020160"/>
                <a:gd name="connsiteX19" fmla="*/ 2132648 w 2325414"/>
                <a:gd name="connsiteY19" fmla="*/ 925449 h 2020160"/>
                <a:gd name="connsiteX20" fmla="*/ 2121599 w 2325414"/>
                <a:gd name="connsiteY20" fmla="*/ 906399 h 2020160"/>
                <a:gd name="connsiteX21" fmla="*/ 2107216 w 2325414"/>
                <a:gd name="connsiteY21" fmla="*/ 903637 h 2020160"/>
                <a:gd name="connsiteX22" fmla="*/ 2097691 w 2325414"/>
                <a:gd name="connsiteY22" fmla="*/ 872776 h 2020160"/>
                <a:gd name="connsiteX23" fmla="*/ 2138553 w 2325414"/>
                <a:gd name="connsiteY23" fmla="*/ 881444 h 2020160"/>
                <a:gd name="connsiteX24" fmla="*/ 2158556 w 2325414"/>
                <a:gd name="connsiteY24" fmla="*/ 875538 h 2020160"/>
                <a:gd name="connsiteX25" fmla="*/ 2179892 w 2325414"/>
                <a:gd name="connsiteY25" fmla="*/ 859631 h 2020160"/>
                <a:gd name="connsiteX26" fmla="*/ 2193798 w 2325414"/>
                <a:gd name="connsiteY26" fmla="*/ 834866 h 2020160"/>
                <a:gd name="connsiteX27" fmla="*/ 2200275 w 2325414"/>
                <a:gd name="connsiteY27" fmla="*/ 820579 h 2020160"/>
                <a:gd name="connsiteX28" fmla="*/ 2201990 w 2325414"/>
                <a:gd name="connsiteY28" fmla="*/ 814007 h 2020160"/>
                <a:gd name="connsiteX29" fmla="*/ 2183416 w 2325414"/>
                <a:gd name="connsiteY29" fmla="*/ 792480 h 2020160"/>
                <a:gd name="connsiteX30" fmla="*/ 2198370 w 2325414"/>
                <a:gd name="connsiteY30" fmla="*/ 771620 h 2020160"/>
                <a:gd name="connsiteX31" fmla="*/ 2228945 w 2325414"/>
                <a:gd name="connsiteY31" fmla="*/ 754380 h 2020160"/>
                <a:gd name="connsiteX32" fmla="*/ 2222659 w 2325414"/>
                <a:gd name="connsiteY32" fmla="*/ 733997 h 2020160"/>
                <a:gd name="connsiteX33" fmla="*/ 2209800 w 2325414"/>
                <a:gd name="connsiteY33" fmla="*/ 729806 h 2020160"/>
                <a:gd name="connsiteX34" fmla="*/ 2167795 w 2325414"/>
                <a:gd name="connsiteY34" fmla="*/ 756857 h 2020160"/>
                <a:gd name="connsiteX35" fmla="*/ 2152269 w 2325414"/>
                <a:gd name="connsiteY35" fmla="*/ 726281 h 2020160"/>
                <a:gd name="connsiteX36" fmla="*/ 2130933 w 2325414"/>
                <a:gd name="connsiteY36" fmla="*/ 710946 h 2020160"/>
                <a:gd name="connsiteX37" fmla="*/ 2120837 w 2325414"/>
                <a:gd name="connsiteY37" fmla="*/ 702374 h 2020160"/>
                <a:gd name="connsiteX38" fmla="*/ 2151603 w 2325414"/>
                <a:gd name="connsiteY38" fmla="*/ 646462 h 2020160"/>
                <a:gd name="connsiteX39" fmla="*/ 2189703 w 2325414"/>
                <a:gd name="connsiteY39" fmla="*/ 595217 h 2020160"/>
                <a:gd name="connsiteX40" fmla="*/ 2231708 w 2325414"/>
                <a:gd name="connsiteY40" fmla="*/ 534829 h 2020160"/>
                <a:gd name="connsiteX41" fmla="*/ 2236661 w 2325414"/>
                <a:gd name="connsiteY41" fmla="*/ 536639 h 2020160"/>
                <a:gd name="connsiteX42" fmla="*/ 2248472 w 2325414"/>
                <a:gd name="connsiteY42" fmla="*/ 558832 h 2020160"/>
                <a:gd name="connsiteX43" fmla="*/ 2258949 w 2325414"/>
                <a:gd name="connsiteY43" fmla="*/ 575120 h 2020160"/>
                <a:gd name="connsiteX44" fmla="*/ 2267617 w 2325414"/>
                <a:gd name="connsiteY44" fmla="*/ 560165 h 2020160"/>
                <a:gd name="connsiteX45" fmla="*/ 2265045 w 2325414"/>
                <a:gd name="connsiteY45" fmla="*/ 547402 h 2020160"/>
                <a:gd name="connsiteX46" fmla="*/ 2258092 w 2325414"/>
                <a:gd name="connsiteY46" fmla="*/ 531876 h 2020160"/>
                <a:gd name="connsiteX47" fmla="*/ 2257806 w 2325414"/>
                <a:gd name="connsiteY47" fmla="*/ 485775 h 2020160"/>
                <a:gd name="connsiteX48" fmla="*/ 2260854 w 2325414"/>
                <a:gd name="connsiteY48" fmla="*/ 456533 h 2020160"/>
                <a:gd name="connsiteX49" fmla="*/ 2279619 w 2325414"/>
                <a:gd name="connsiteY49" fmla="*/ 440912 h 2020160"/>
                <a:gd name="connsiteX50" fmla="*/ 2289524 w 2325414"/>
                <a:gd name="connsiteY50" fmla="*/ 429197 h 2020160"/>
                <a:gd name="connsiteX51" fmla="*/ 2287905 w 2325414"/>
                <a:gd name="connsiteY51" fmla="*/ 405003 h 2020160"/>
                <a:gd name="connsiteX52" fmla="*/ 2277142 w 2325414"/>
                <a:gd name="connsiteY52" fmla="*/ 385667 h 2020160"/>
                <a:gd name="connsiteX53" fmla="*/ 2271046 w 2325414"/>
                <a:gd name="connsiteY53" fmla="*/ 357759 h 2020160"/>
                <a:gd name="connsiteX54" fmla="*/ 2266855 w 2325414"/>
                <a:gd name="connsiteY54" fmla="*/ 342519 h 2020160"/>
                <a:gd name="connsiteX55" fmla="*/ 2271236 w 2325414"/>
                <a:gd name="connsiteY55" fmla="*/ 317087 h 2020160"/>
                <a:gd name="connsiteX56" fmla="*/ 2276189 w 2325414"/>
                <a:gd name="connsiteY56" fmla="*/ 296323 h 2020160"/>
                <a:gd name="connsiteX57" fmla="*/ 2279523 w 2325414"/>
                <a:gd name="connsiteY57" fmla="*/ 280321 h 2020160"/>
                <a:gd name="connsiteX58" fmla="*/ 2291144 w 2325414"/>
                <a:gd name="connsiteY58" fmla="*/ 261271 h 2020160"/>
                <a:gd name="connsiteX59" fmla="*/ 2284381 w 2325414"/>
                <a:gd name="connsiteY59" fmla="*/ 236696 h 2020160"/>
                <a:gd name="connsiteX60" fmla="*/ 2289334 w 2325414"/>
                <a:gd name="connsiteY60" fmla="*/ 226695 h 2020160"/>
                <a:gd name="connsiteX61" fmla="*/ 2297525 w 2325414"/>
                <a:gd name="connsiteY61" fmla="*/ 210788 h 2020160"/>
                <a:gd name="connsiteX62" fmla="*/ 2280857 w 2325414"/>
                <a:gd name="connsiteY62" fmla="*/ 192215 h 2020160"/>
                <a:gd name="connsiteX63" fmla="*/ 2259045 w 2325414"/>
                <a:gd name="connsiteY63" fmla="*/ 168688 h 2020160"/>
                <a:gd name="connsiteX64" fmla="*/ 2226564 w 2325414"/>
                <a:gd name="connsiteY64" fmla="*/ 146590 h 2020160"/>
                <a:gd name="connsiteX65" fmla="*/ 2194941 w 2325414"/>
                <a:gd name="connsiteY65" fmla="*/ 176975 h 2020160"/>
                <a:gd name="connsiteX66" fmla="*/ 2162556 w 2325414"/>
                <a:gd name="connsiteY66" fmla="*/ 190691 h 2020160"/>
                <a:gd name="connsiteX67" fmla="*/ 2116265 w 2325414"/>
                <a:gd name="connsiteY67" fmla="*/ 190881 h 2020160"/>
                <a:gd name="connsiteX68" fmla="*/ 2096453 w 2325414"/>
                <a:gd name="connsiteY68" fmla="*/ 204406 h 2020160"/>
                <a:gd name="connsiteX69" fmla="*/ 2070259 w 2325414"/>
                <a:gd name="connsiteY69" fmla="*/ 215170 h 2020160"/>
                <a:gd name="connsiteX70" fmla="*/ 2044065 w 2325414"/>
                <a:gd name="connsiteY70" fmla="*/ 198692 h 2020160"/>
                <a:gd name="connsiteX71" fmla="*/ 2024063 w 2325414"/>
                <a:gd name="connsiteY71" fmla="*/ 154591 h 2020160"/>
                <a:gd name="connsiteX72" fmla="*/ 2016347 w 2325414"/>
                <a:gd name="connsiteY72" fmla="*/ 120777 h 2020160"/>
                <a:gd name="connsiteX73" fmla="*/ 2005870 w 2325414"/>
                <a:gd name="connsiteY73" fmla="*/ 112300 h 2020160"/>
                <a:gd name="connsiteX74" fmla="*/ 1983105 w 2325414"/>
                <a:gd name="connsiteY74" fmla="*/ 96107 h 2020160"/>
                <a:gd name="connsiteX75" fmla="*/ 1961674 w 2325414"/>
                <a:gd name="connsiteY75" fmla="*/ 107537 h 2020160"/>
                <a:gd name="connsiteX76" fmla="*/ 1938433 w 2325414"/>
                <a:gd name="connsiteY76" fmla="*/ 113919 h 2020160"/>
                <a:gd name="connsiteX77" fmla="*/ 1909001 w 2325414"/>
                <a:gd name="connsiteY77" fmla="*/ 97250 h 2020160"/>
                <a:gd name="connsiteX78" fmla="*/ 1904429 w 2325414"/>
                <a:gd name="connsiteY78" fmla="*/ 74581 h 2020160"/>
                <a:gd name="connsiteX79" fmla="*/ 1916716 w 2325414"/>
                <a:gd name="connsiteY79" fmla="*/ 46482 h 2020160"/>
                <a:gd name="connsiteX80" fmla="*/ 1919478 w 2325414"/>
                <a:gd name="connsiteY80" fmla="*/ 18383 h 2020160"/>
                <a:gd name="connsiteX81" fmla="*/ 1900238 w 2325414"/>
                <a:gd name="connsiteY81" fmla="*/ 0 h 2020160"/>
                <a:gd name="connsiteX82" fmla="*/ 1889855 w 2325414"/>
                <a:gd name="connsiteY82" fmla="*/ 762 h 2020160"/>
                <a:gd name="connsiteX83" fmla="*/ 1872996 w 2325414"/>
                <a:gd name="connsiteY83" fmla="*/ 12668 h 2020160"/>
                <a:gd name="connsiteX84" fmla="*/ 1848803 w 2325414"/>
                <a:gd name="connsiteY84" fmla="*/ 20860 h 2020160"/>
                <a:gd name="connsiteX85" fmla="*/ 1828038 w 2325414"/>
                <a:gd name="connsiteY85" fmla="*/ 59245 h 2020160"/>
                <a:gd name="connsiteX86" fmla="*/ 1816227 w 2325414"/>
                <a:gd name="connsiteY86" fmla="*/ 78677 h 2020160"/>
                <a:gd name="connsiteX87" fmla="*/ 1810512 w 2325414"/>
                <a:gd name="connsiteY87" fmla="*/ 93536 h 2020160"/>
                <a:gd name="connsiteX88" fmla="*/ 1824895 w 2325414"/>
                <a:gd name="connsiteY88" fmla="*/ 105442 h 2020160"/>
                <a:gd name="connsiteX89" fmla="*/ 1860233 w 2325414"/>
                <a:gd name="connsiteY89" fmla="*/ 111633 h 2020160"/>
                <a:gd name="connsiteX90" fmla="*/ 1852803 w 2325414"/>
                <a:gd name="connsiteY90" fmla="*/ 124111 h 2020160"/>
                <a:gd name="connsiteX91" fmla="*/ 1867757 w 2325414"/>
                <a:gd name="connsiteY91" fmla="*/ 133160 h 2020160"/>
                <a:gd name="connsiteX92" fmla="*/ 1868996 w 2325414"/>
                <a:gd name="connsiteY92" fmla="*/ 165640 h 2020160"/>
                <a:gd name="connsiteX93" fmla="*/ 1857566 w 2325414"/>
                <a:gd name="connsiteY93" fmla="*/ 189643 h 2020160"/>
                <a:gd name="connsiteX94" fmla="*/ 1838420 w 2325414"/>
                <a:gd name="connsiteY94" fmla="*/ 209645 h 2020160"/>
                <a:gd name="connsiteX95" fmla="*/ 1823180 w 2325414"/>
                <a:gd name="connsiteY95" fmla="*/ 243173 h 2020160"/>
                <a:gd name="connsiteX96" fmla="*/ 1815656 w 2325414"/>
                <a:gd name="connsiteY96" fmla="*/ 259842 h 2020160"/>
                <a:gd name="connsiteX97" fmla="*/ 1820894 w 2325414"/>
                <a:gd name="connsiteY97" fmla="*/ 281559 h 2020160"/>
                <a:gd name="connsiteX98" fmla="*/ 1808512 w 2325414"/>
                <a:gd name="connsiteY98" fmla="*/ 312611 h 2020160"/>
                <a:gd name="connsiteX99" fmla="*/ 1805369 w 2325414"/>
                <a:gd name="connsiteY99" fmla="*/ 338423 h 2020160"/>
                <a:gd name="connsiteX100" fmla="*/ 1800511 w 2325414"/>
                <a:gd name="connsiteY100" fmla="*/ 362331 h 2020160"/>
                <a:gd name="connsiteX101" fmla="*/ 1796225 w 2325414"/>
                <a:gd name="connsiteY101" fmla="*/ 382429 h 2020160"/>
                <a:gd name="connsiteX102" fmla="*/ 1810322 w 2325414"/>
                <a:gd name="connsiteY102" fmla="*/ 398717 h 2020160"/>
                <a:gd name="connsiteX103" fmla="*/ 1787176 w 2325414"/>
                <a:gd name="connsiteY103" fmla="*/ 426911 h 2020160"/>
                <a:gd name="connsiteX104" fmla="*/ 1764506 w 2325414"/>
                <a:gd name="connsiteY104" fmla="*/ 440436 h 2020160"/>
                <a:gd name="connsiteX105" fmla="*/ 1729550 w 2325414"/>
                <a:gd name="connsiteY105" fmla="*/ 472440 h 2020160"/>
                <a:gd name="connsiteX106" fmla="*/ 1695069 w 2325414"/>
                <a:gd name="connsiteY106" fmla="*/ 497205 h 2020160"/>
                <a:gd name="connsiteX107" fmla="*/ 1665637 w 2325414"/>
                <a:gd name="connsiteY107" fmla="*/ 489395 h 2020160"/>
                <a:gd name="connsiteX108" fmla="*/ 1625632 w 2325414"/>
                <a:gd name="connsiteY108" fmla="*/ 477203 h 2020160"/>
                <a:gd name="connsiteX109" fmla="*/ 1609535 w 2325414"/>
                <a:gd name="connsiteY109" fmla="*/ 491109 h 2020160"/>
                <a:gd name="connsiteX110" fmla="*/ 1582864 w 2325414"/>
                <a:gd name="connsiteY110" fmla="*/ 581025 h 2020160"/>
                <a:gd name="connsiteX111" fmla="*/ 1577912 w 2325414"/>
                <a:gd name="connsiteY111" fmla="*/ 600456 h 2020160"/>
                <a:gd name="connsiteX112" fmla="*/ 1576769 w 2325414"/>
                <a:gd name="connsiteY112" fmla="*/ 619887 h 2020160"/>
                <a:gd name="connsiteX113" fmla="*/ 1566767 w 2325414"/>
                <a:gd name="connsiteY113" fmla="*/ 658178 h 2020160"/>
                <a:gd name="connsiteX114" fmla="*/ 1564577 w 2325414"/>
                <a:gd name="connsiteY114" fmla="*/ 680371 h 2020160"/>
                <a:gd name="connsiteX115" fmla="*/ 1551813 w 2325414"/>
                <a:gd name="connsiteY115" fmla="*/ 699230 h 2020160"/>
                <a:gd name="connsiteX116" fmla="*/ 1557338 w 2325414"/>
                <a:gd name="connsiteY116" fmla="*/ 712565 h 2020160"/>
                <a:gd name="connsiteX117" fmla="*/ 1575054 w 2325414"/>
                <a:gd name="connsiteY117" fmla="*/ 731996 h 2020160"/>
                <a:gd name="connsiteX118" fmla="*/ 1592771 w 2325414"/>
                <a:gd name="connsiteY118" fmla="*/ 731996 h 2020160"/>
                <a:gd name="connsiteX119" fmla="*/ 1619441 w 2325414"/>
                <a:gd name="connsiteY119" fmla="*/ 718090 h 2020160"/>
                <a:gd name="connsiteX120" fmla="*/ 1633823 w 2325414"/>
                <a:gd name="connsiteY120" fmla="*/ 714185 h 2020160"/>
                <a:gd name="connsiteX121" fmla="*/ 1686592 w 2325414"/>
                <a:gd name="connsiteY121" fmla="*/ 718090 h 2020160"/>
                <a:gd name="connsiteX122" fmla="*/ 1719358 w 2325414"/>
                <a:gd name="connsiteY122" fmla="*/ 714185 h 2020160"/>
                <a:gd name="connsiteX123" fmla="*/ 1734312 w 2325414"/>
                <a:gd name="connsiteY123" fmla="*/ 685324 h 2020160"/>
                <a:gd name="connsiteX124" fmla="*/ 1754981 w 2325414"/>
                <a:gd name="connsiteY124" fmla="*/ 673513 h 2020160"/>
                <a:gd name="connsiteX125" fmla="*/ 1781270 w 2325414"/>
                <a:gd name="connsiteY125" fmla="*/ 676751 h 2020160"/>
                <a:gd name="connsiteX126" fmla="*/ 1804226 w 2325414"/>
                <a:gd name="connsiteY126" fmla="*/ 688658 h 2020160"/>
                <a:gd name="connsiteX127" fmla="*/ 1828038 w 2325414"/>
                <a:gd name="connsiteY127" fmla="*/ 704660 h 2020160"/>
                <a:gd name="connsiteX128" fmla="*/ 1853089 w 2325414"/>
                <a:gd name="connsiteY128" fmla="*/ 722757 h 2020160"/>
                <a:gd name="connsiteX129" fmla="*/ 1889093 w 2325414"/>
                <a:gd name="connsiteY129" fmla="*/ 744760 h 2020160"/>
                <a:gd name="connsiteX130" fmla="*/ 1911382 w 2325414"/>
                <a:gd name="connsiteY130" fmla="*/ 770287 h 2020160"/>
                <a:gd name="connsiteX131" fmla="*/ 1918621 w 2325414"/>
                <a:gd name="connsiteY131" fmla="*/ 781907 h 2020160"/>
                <a:gd name="connsiteX132" fmla="*/ 1924717 w 2325414"/>
                <a:gd name="connsiteY132" fmla="*/ 815816 h 2020160"/>
                <a:gd name="connsiteX133" fmla="*/ 1913573 w 2325414"/>
                <a:gd name="connsiteY133" fmla="*/ 825818 h 2020160"/>
                <a:gd name="connsiteX134" fmla="*/ 1868043 w 2325414"/>
                <a:gd name="connsiteY134" fmla="*/ 828580 h 2020160"/>
                <a:gd name="connsiteX135" fmla="*/ 1860233 w 2325414"/>
                <a:gd name="connsiteY135" fmla="*/ 826389 h 2020160"/>
                <a:gd name="connsiteX136" fmla="*/ 1853565 w 2325414"/>
                <a:gd name="connsiteY136" fmla="*/ 824198 h 2020160"/>
                <a:gd name="connsiteX137" fmla="*/ 1831372 w 2325414"/>
                <a:gd name="connsiteY137" fmla="*/ 826961 h 2020160"/>
                <a:gd name="connsiteX138" fmla="*/ 1821942 w 2325414"/>
                <a:gd name="connsiteY138" fmla="*/ 831437 h 2020160"/>
                <a:gd name="connsiteX139" fmla="*/ 1811369 w 2325414"/>
                <a:gd name="connsiteY139" fmla="*/ 833628 h 2020160"/>
                <a:gd name="connsiteX140" fmla="*/ 1792510 w 2325414"/>
                <a:gd name="connsiteY140" fmla="*/ 833628 h 2020160"/>
                <a:gd name="connsiteX141" fmla="*/ 1765840 w 2325414"/>
                <a:gd name="connsiteY141" fmla="*/ 851916 h 2020160"/>
                <a:gd name="connsiteX142" fmla="*/ 1738122 w 2325414"/>
                <a:gd name="connsiteY142" fmla="*/ 856869 h 2020160"/>
                <a:gd name="connsiteX143" fmla="*/ 1728121 w 2325414"/>
                <a:gd name="connsiteY143" fmla="*/ 860774 h 2020160"/>
                <a:gd name="connsiteX144" fmla="*/ 1724216 w 2325414"/>
                <a:gd name="connsiteY144" fmla="*/ 870776 h 2020160"/>
                <a:gd name="connsiteX145" fmla="*/ 1714786 w 2325414"/>
                <a:gd name="connsiteY145" fmla="*/ 886301 h 2020160"/>
                <a:gd name="connsiteX146" fmla="*/ 1688878 w 2325414"/>
                <a:gd name="connsiteY146" fmla="*/ 888302 h 2020160"/>
                <a:gd name="connsiteX147" fmla="*/ 1675352 w 2325414"/>
                <a:gd name="connsiteY147" fmla="*/ 896303 h 2020160"/>
                <a:gd name="connsiteX148" fmla="*/ 1653159 w 2325414"/>
                <a:gd name="connsiteY148" fmla="*/ 920687 h 2020160"/>
                <a:gd name="connsiteX149" fmla="*/ 1645348 w 2325414"/>
                <a:gd name="connsiteY149" fmla="*/ 935641 h 2020160"/>
                <a:gd name="connsiteX150" fmla="*/ 1644777 w 2325414"/>
                <a:gd name="connsiteY150" fmla="*/ 960596 h 2020160"/>
                <a:gd name="connsiteX151" fmla="*/ 1628108 w 2325414"/>
                <a:gd name="connsiteY151" fmla="*/ 981170 h 2020160"/>
                <a:gd name="connsiteX152" fmla="*/ 1610868 w 2325414"/>
                <a:gd name="connsiteY152" fmla="*/ 1001173 h 2020160"/>
                <a:gd name="connsiteX153" fmla="*/ 1538669 w 2325414"/>
                <a:gd name="connsiteY153" fmla="*/ 1022795 h 2020160"/>
                <a:gd name="connsiteX154" fmla="*/ 1498187 w 2325414"/>
                <a:gd name="connsiteY154" fmla="*/ 1053846 h 2020160"/>
                <a:gd name="connsiteX155" fmla="*/ 1455420 w 2325414"/>
                <a:gd name="connsiteY155" fmla="*/ 1093851 h 2020160"/>
                <a:gd name="connsiteX156" fmla="*/ 1436942 w 2325414"/>
                <a:gd name="connsiteY156" fmla="*/ 1106519 h 2020160"/>
                <a:gd name="connsiteX157" fmla="*/ 1342739 w 2325414"/>
                <a:gd name="connsiteY157" fmla="*/ 1094994 h 2020160"/>
                <a:gd name="connsiteX158" fmla="*/ 1283875 w 2325414"/>
                <a:gd name="connsiteY158" fmla="*/ 1087184 h 2020160"/>
                <a:gd name="connsiteX159" fmla="*/ 1261110 w 2325414"/>
                <a:gd name="connsiteY159" fmla="*/ 1139952 h 2020160"/>
                <a:gd name="connsiteX160" fmla="*/ 1260539 w 2325414"/>
                <a:gd name="connsiteY160" fmla="*/ 1187672 h 2020160"/>
                <a:gd name="connsiteX161" fmla="*/ 1294352 w 2325414"/>
                <a:gd name="connsiteY161" fmla="*/ 1221010 h 2020160"/>
                <a:gd name="connsiteX162" fmla="*/ 1298258 w 2325414"/>
                <a:gd name="connsiteY162" fmla="*/ 1251585 h 2020160"/>
                <a:gd name="connsiteX163" fmla="*/ 1281017 w 2325414"/>
                <a:gd name="connsiteY163" fmla="*/ 1270445 h 2020160"/>
                <a:gd name="connsiteX164" fmla="*/ 1261015 w 2325414"/>
                <a:gd name="connsiteY164" fmla="*/ 1281589 h 2020160"/>
                <a:gd name="connsiteX165" fmla="*/ 1243298 w 2325414"/>
                <a:gd name="connsiteY165" fmla="*/ 1289399 h 2020160"/>
                <a:gd name="connsiteX166" fmla="*/ 1210532 w 2325414"/>
                <a:gd name="connsiteY166" fmla="*/ 1313783 h 2020160"/>
                <a:gd name="connsiteX167" fmla="*/ 1181100 w 2325414"/>
                <a:gd name="connsiteY167" fmla="*/ 1364266 h 2020160"/>
                <a:gd name="connsiteX168" fmla="*/ 1139476 w 2325414"/>
                <a:gd name="connsiteY168" fmla="*/ 1389221 h 2020160"/>
                <a:gd name="connsiteX169" fmla="*/ 1105662 w 2325414"/>
                <a:gd name="connsiteY169" fmla="*/ 1406462 h 2020160"/>
                <a:gd name="connsiteX170" fmla="*/ 1074039 w 2325414"/>
                <a:gd name="connsiteY170" fmla="*/ 1417606 h 2020160"/>
                <a:gd name="connsiteX171" fmla="*/ 1041273 w 2325414"/>
                <a:gd name="connsiteY171" fmla="*/ 1418177 h 2020160"/>
                <a:gd name="connsiteX172" fmla="*/ 1014603 w 2325414"/>
                <a:gd name="connsiteY172" fmla="*/ 1420368 h 2020160"/>
                <a:gd name="connsiteX173" fmla="*/ 984599 w 2325414"/>
                <a:gd name="connsiteY173" fmla="*/ 1420368 h 2020160"/>
                <a:gd name="connsiteX174" fmla="*/ 932974 w 2325414"/>
                <a:gd name="connsiteY174" fmla="*/ 1422559 h 2020160"/>
                <a:gd name="connsiteX175" fmla="*/ 909638 w 2325414"/>
                <a:gd name="connsiteY175" fmla="*/ 1421416 h 2020160"/>
                <a:gd name="connsiteX176" fmla="*/ 888587 w 2325414"/>
                <a:gd name="connsiteY176" fmla="*/ 1429226 h 2020160"/>
                <a:gd name="connsiteX177" fmla="*/ 856964 w 2325414"/>
                <a:gd name="connsiteY177" fmla="*/ 1439799 h 2020160"/>
                <a:gd name="connsiteX178" fmla="*/ 800862 w 2325414"/>
                <a:gd name="connsiteY178" fmla="*/ 1464183 h 2020160"/>
                <a:gd name="connsiteX179" fmla="*/ 705898 w 2325414"/>
                <a:gd name="connsiteY179" fmla="*/ 1506950 h 2020160"/>
                <a:gd name="connsiteX180" fmla="*/ 683133 w 2325414"/>
                <a:gd name="connsiteY180" fmla="*/ 1513618 h 2020160"/>
                <a:gd name="connsiteX181" fmla="*/ 659225 w 2325414"/>
                <a:gd name="connsiteY181" fmla="*/ 1511427 h 2020160"/>
                <a:gd name="connsiteX182" fmla="*/ 649224 w 2325414"/>
                <a:gd name="connsiteY182" fmla="*/ 1499807 h 2020160"/>
                <a:gd name="connsiteX183" fmla="*/ 630936 w 2325414"/>
                <a:gd name="connsiteY183" fmla="*/ 1490948 h 2020160"/>
                <a:gd name="connsiteX184" fmla="*/ 544354 w 2325414"/>
                <a:gd name="connsiteY184" fmla="*/ 1482090 h 2020160"/>
                <a:gd name="connsiteX185" fmla="*/ 474440 w 2325414"/>
                <a:gd name="connsiteY185" fmla="*/ 1449324 h 2020160"/>
                <a:gd name="connsiteX186" fmla="*/ 426720 w 2325414"/>
                <a:gd name="connsiteY186" fmla="*/ 1435989 h 2020160"/>
                <a:gd name="connsiteX187" fmla="*/ 411289 w 2325414"/>
                <a:gd name="connsiteY187" fmla="*/ 1414463 h 2020160"/>
                <a:gd name="connsiteX188" fmla="*/ 380143 w 2325414"/>
                <a:gd name="connsiteY188" fmla="*/ 1404842 h 2020160"/>
                <a:gd name="connsiteX189" fmla="*/ 287464 w 2325414"/>
                <a:gd name="connsiteY189" fmla="*/ 1377601 h 2020160"/>
                <a:gd name="connsiteX190" fmla="*/ 262509 w 2325414"/>
                <a:gd name="connsiteY190" fmla="*/ 1383697 h 2020160"/>
                <a:gd name="connsiteX191" fmla="*/ 218694 w 2325414"/>
                <a:gd name="connsiteY191" fmla="*/ 1388650 h 2020160"/>
                <a:gd name="connsiteX192" fmla="*/ 113729 w 2325414"/>
                <a:gd name="connsiteY192" fmla="*/ 1374172 h 2020160"/>
                <a:gd name="connsiteX193" fmla="*/ 41053 w 2325414"/>
                <a:gd name="connsiteY193" fmla="*/ 1354741 h 2020160"/>
                <a:gd name="connsiteX194" fmla="*/ 0 w 2325414"/>
                <a:gd name="connsiteY194" fmla="*/ 1348740 h 2020160"/>
                <a:gd name="connsiteX195" fmla="*/ 4477 w 2325414"/>
                <a:gd name="connsiteY195" fmla="*/ 1361694 h 2020160"/>
                <a:gd name="connsiteX196" fmla="*/ 4477 w 2325414"/>
                <a:gd name="connsiteY196" fmla="*/ 1361694 h 2020160"/>
                <a:gd name="connsiteX197" fmla="*/ 44577 w 2325414"/>
                <a:gd name="connsiteY197" fmla="*/ 1478280 h 2020160"/>
                <a:gd name="connsiteX198" fmla="*/ 16669 w 2325414"/>
                <a:gd name="connsiteY198" fmla="*/ 1491901 h 2020160"/>
                <a:gd name="connsiteX199" fmla="*/ 24289 w 2325414"/>
                <a:gd name="connsiteY199" fmla="*/ 1511808 h 2020160"/>
                <a:gd name="connsiteX200" fmla="*/ 59246 w 2325414"/>
                <a:gd name="connsiteY200" fmla="*/ 1547241 h 2020160"/>
                <a:gd name="connsiteX201" fmla="*/ 81629 w 2325414"/>
                <a:gd name="connsiteY201" fmla="*/ 1579245 h 2020160"/>
                <a:gd name="connsiteX202" fmla="*/ 84773 w 2325414"/>
                <a:gd name="connsiteY202" fmla="*/ 1595438 h 2020160"/>
                <a:gd name="connsiteX203" fmla="*/ 100679 w 2325414"/>
                <a:gd name="connsiteY203" fmla="*/ 1600105 h 2020160"/>
                <a:gd name="connsiteX204" fmla="*/ 118777 w 2325414"/>
                <a:gd name="connsiteY204" fmla="*/ 1598771 h 2020160"/>
                <a:gd name="connsiteX205" fmla="*/ 136684 w 2325414"/>
                <a:gd name="connsiteY205" fmla="*/ 1598105 h 2020160"/>
                <a:gd name="connsiteX206" fmla="*/ 148971 w 2325414"/>
                <a:gd name="connsiteY206" fmla="*/ 1595247 h 2020160"/>
                <a:gd name="connsiteX207" fmla="*/ 158210 w 2325414"/>
                <a:gd name="connsiteY207" fmla="*/ 1593437 h 2020160"/>
                <a:gd name="connsiteX208" fmla="*/ 169450 w 2325414"/>
                <a:gd name="connsiteY208" fmla="*/ 1586484 h 2020160"/>
                <a:gd name="connsiteX209" fmla="*/ 200025 w 2325414"/>
                <a:gd name="connsiteY209" fmla="*/ 1585532 h 2020160"/>
                <a:gd name="connsiteX210" fmla="*/ 246221 w 2325414"/>
                <a:gd name="connsiteY210" fmla="*/ 1587722 h 2020160"/>
                <a:gd name="connsiteX211" fmla="*/ 243840 w 2325414"/>
                <a:gd name="connsiteY211" fmla="*/ 1639538 h 2020160"/>
                <a:gd name="connsiteX212" fmla="*/ 233553 w 2325414"/>
                <a:gd name="connsiteY212" fmla="*/ 1662017 h 2020160"/>
                <a:gd name="connsiteX213" fmla="*/ 225076 w 2325414"/>
                <a:gd name="connsiteY213" fmla="*/ 1682687 h 2020160"/>
                <a:gd name="connsiteX214" fmla="*/ 205264 w 2325414"/>
                <a:gd name="connsiteY214" fmla="*/ 1690021 h 2020160"/>
                <a:gd name="connsiteX215" fmla="*/ 187166 w 2325414"/>
                <a:gd name="connsiteY215" fmla="*/ 1694402 h 2020160"/>
                <a:gd name="connsiteX216" fmla="*/ 185547 w 2325414"/>
                <a:gd name="connsiteY216" fmla="*/ 1706118 h 2020160"/>
                <a:gd name="connsiteX217" fmla="*/ 201549 w 2325414"/>
                <a:gd name="connsiteY217" fmla="*/ 1711928 h 2020160"/>
                <a:gd name="connsiteX218" fmla="*/ 253175 w 2325414"/>
                <a:gd name="connsiteY218" fmla="*/ 1737551 h 2020160"/>
                <a:gd name="connsiteX219" fmla="*/ 290798 w 2325414"/>
                <a:gd name="connsiteY219" fmla="*/ 1763554 h 2020160"/>
                <a:gd name="connsiteX220" fmla="*/ 314801 w 2325414"/>
                <a:gd name="connsiteY220" fmla="*/ 1793843 h 2020160"/>
                <a:gd name="connsiteX221" fmla="*/ 321755 w 2325414"/>
                <a:gd name="connsiteY221" fmla="*/ 1811560 h 2020160"/>
                <a:gd name="connsiteX222" fmla="*/ 345091 w 2325414"/>
                <a:gd name="connsiteY222" fmla="*/ 1825085 h 2020160"/>
                <a:gd name="connsiteX223" fmla="*/ 351282 w 2325414"/>
                <a:gd name="connsiteY223" fmla="*/ 1842802 h 2020160"/>
                <a:gd name="connsiteX224" fmla="*/ 366522 w 2325414"/>
                <a:gd name="connsiteY224" fmla="*/ 1849946 h 2020160"/>
                <a:gd name="connsiteX225" fmla="*/ 388239 w 2325414"/>
                <a:gd name="connsiteY225" fmla="*/ 1852708 h 2020160"/>
                <a:gd name="connsiteX226" fmla="*/ 396430 w 2325414"/>
                <a:gd name="connsiteY226" fmla="*/ 1817370 h 2020160"/>
                <a:gd name="connsiteX227" fmla="*/ 402812 w 2325414"/>
                <a:gd name="connsiteY227" fmla="*/ 1806035 h 2020160"/>
                <a:gd name="connsiteX228" fmla="*/ 435197 w 2325414"/>
                <a:gd name="connsiteY228" fmla="*/ 1799273 h 2020160"/>
                <a:gd name="connsiteX229" fmla="*/ 473773 w 2325414"/>
                <a:gd name="connsiteY229" fmla="*/ 1801463 h 2020160"/>
                <a:gd name="connsiteX230" fmla="*/ 504920 w 2325414"/>
                <a:gd name="connsiteY230" fmla="*/ 1808798 h 2020160"/>
                <a:gd name="connsiteX231" fmla="*/ 553117 w 2325414"/>
                <a:gd name="connsiteY231" fmla="*/ 1780604 h 2020160"/>
                <a:gd name="connsiteX232" fmla="*/ 593693 w 2325414"/>
                <a:gd name="connsiteY232" fmla="*/ 1766983 h 2020160"/>
                <a:gd name="connsiteX233" fmla="*/ 607314 w 2325414"/>
                <a:gd name="connsiteY233" fmla="*/ 1776032 h 2020160"/>
                <a:gd name="connsiteX234" fmla="*/ 615791 w 2325414"/>
                <a:gd name="connsiteY234" fmla="*/ 1827562 h 2020160"/>
                <a:gd name="connsiteX235" fmla="*/ 555117 w 2325414"/>
                <a:gd name="connsiteY235" fmla="*/ 1887474 h 2020160"/>
                <a:gd name="connsiteX236" fmla="*/ 552164 w 2325414"/>
                <a:gd name="connsiteY236" fmla="*/ 1919669 h 2020160"/>
                <a:gd name="connsiteX237" fmla="*/ 531114 w 2325414"/>
                <a:gd name="connsiteY237" fmla="*/ 1942052 h 2020160"/>
                <a:gd name="connsiteX238" fmla="*/ 537686 w 2325414"/>
                <a:gd name="connsiteY238" fmla="*/ 1971104 h 2020160"/>
                <a:gd name="connsiteX239" fmla="*/ 582073 w 2325414"/>
                <a:gd name="connsiteY239" fmla="*/ 1990344 h 2020160"/>
                <a:gd name="connsiteX240" fmla="*/ 597980 w 2325414"/>
                <a:gd name="connsiteY240" fmla="*/ 2006060 h 2020160"/>
                <a:gd name="connsiteX241" fmla="*/ 613315 w 2325414"/>
                <a:gd name="connsiteY241" fmla="*/ 2018633 h 2020160"/>
                <a:gd name="connsiteX242" fmla="*/ 616934 w 2325414"/>
                <a:gd name="connsiteY242" fmla="*/ 2020157 h 2020160"/>
                <a:gd name="connsiteX243" fmla="*/ 649986 w 2325414"/>
                <a:gd name="connsiteY243" fmla="*/ 2011204 h 2020160"/>
                <a:gd name="connsiteX244" fmla="*/ 710565 w 2325414"/>
                <a:gd name="connsiteY244" fmla="*/ 1990630 h 2020160"/>
                <a:gd name="connsiteX245" fmla="*/ 739712 w 2325414"/>
                <a:gd name="connsiteY245" fmla="*/ 1990630 h 2020160"/>
                <a:gd name="connsiteX246" fmla="*/ 759047 w 2325414"/>
                <a:gd name="connsiteY246" fmla="*/ 1974437 h 2020160"/>
                <a:gd name="connsiteX247" fmla="*/ 767048 w 2325414"/>
                <a:gd name="connsiteY247" fmla="*/ 1946815 h 2020160"/>
                <a:gd name="connsiteX248" fmla="*/ 773144 w 2325414"/>
                <a:gd name="connsiteY248" fmla="*/ 1894427 h 2020160"/>
                <a:gd name="connsiteX249" fmla="*/ 852202 w 2325414"/>
                <a:gd name="connsiteY249" fmla="*/ 1788128 h 2020160"/>
                <a:gd name="connsiteX250" fmla="*/ 860679 w 2325414"/>
                <a:gd name="connsiteY250" fmla="*/ 1800225 h 2020160"/>
                <a:gd name="connsiteX251" fmla="*/ 872966 w 2325414"/>
                <a:gd name="connsiteY251" fmla="*/ 1824323 h 2020160"/>
                <a:gd name="connsiteX252" fmla="*/ 843439 w 2325414"/>
                <a:gd name="connsiteY252" fmla="*/ 1910048 h 2020160"/>
                <a:gd name="connsiteX253" fmla="*/ 859060 w 2325414"/>
                <a:gd name="connsiteY253" fmla="*/ 1929098 h 2020160"/>
                <a:gd name="connsiteX254" fmla="*/ 889445 w 2325414"/>
                <a:gd name="connsiteY254" fmla="*/ 1934623 h 2020160"/>
                <a:gd name="connsiteX255" fmla="*/ 923449 w 2325414"/>
                <a:gd name="connsiteY255" fmla="*/ 1945672 h 2020160"/>
                <a:gd name="connsiteX256" fmla="*/ 948880 w 2325414"/>
                <a:gd name="connsiteY256" fmla="*/ 1964722 h 2020160"/>
                <a:gd name="connsiteX257" fmla="*/ 976503 w 2325414"/>
                <a:gd name="connsiteY257" fmla="*/ 1982438 h 2020160"/>
                <a:gd name="connsiteX258" fmla="*/ 1010507 w 2325414"/>
                <a:gd name="connsiteY258" fmla="*/ 1990630 h 2020160"/>
                <a:gd name="connsiteX259" fmla="*/ 1049084 w 2325414"/>
                <a:gd name="connsiteY259" fmla="*/ 1977485 h 2020160"/>
                <a:gd name="connsiteX260" fmla="*/ 1056799 w 2325414"/>
                <a:gd name="connsiteY260" fmla="*/ 1948434 h 2020160"/>
                <a:gd name="connsiteX261" fmla="*/ 1073087 w 2325414"/>
                <a:gd name="connsiteY261" fmla="*/ 1938909 h 2020160"/>
                <a:gd name="connsiteX262" fmla="*/ 1077659 w 2325414"/>
                <a:gd name="connsiteY262" fmla="*/ 1885379 h 2020160"/>
                <a:gd name="connsiteX263" fmla="*/ 1118045 w 2325414"/>
                <a:gd name="connsiteY263" fmla="*/ 1845469 h 2020160"/>
                <a:gd name="connsiteX264" fmla="*/ 1131189 w 2325414"/>
                <a:gd name="connsiteY264" fmla="*/ 1830038 h 2020160"/>
                <a:gd name="connsiteX265" fmla="*/ 1166527 w 2325414"/>
                <a:gd name="connsiteY265" fmla="*/ 1789652 h 2020160"/>
                <a:gd name="connsiteX266" fmla="*/ 1174718 w 2325414"/>
                <a:gd name="connsiteY266" fmla="*/ 1783937 h 2020160"/>
                <a:gd name="connsiteX267" fmla="*/ 1171194 w 2325414"/>
                <a:gd name="connsiteY267" fmla="*/ 1765459 h 2020160"/>
                <a:gd name="connsiteX268" fmla="*/ 1182624 w 2325414"/>
                <a:gd name="connsiteY268" fmla="*/ 1772793 h 2020160"/>
                <a:gd name="connsiteX269" fmla="*/ 1191768 w 2325414"/>
                <a:gd name="connsiteY269" fmla="*/ 1776603 h 2020160"/>
                <a:gd name="connsiteX270" fmla="*/ 1215009 w 2325414"/>
                <a:gd name="connsiteY270" fmla="*/ 1782794 h 2020160"/>
                <a:gd name="connsiteX271" fmla="*/ 1235869 w 2325414"/>
                <a:gd name="connsiteY271" fmla="*/ 1766030 h 2020160"/>
                <a:gd name="connsiteX272" fmla="*/ 1257300 w 2325414"/>
                <a:gd name="connsiteY272" fmla="*/ 1760601 h 2020160"/>
                <a:gd name="connsiteX273" fmla="*/ 1269778 w 2325414"/>
                <a:gd name="connsiteY273" fmla="*/ 1783747 h 2020160"/>
                <a:gd name="connsiteX274" fmla="*/ 1268635 w 2325414"/>
                <a:gd name="connsiteY274" fmla="*/ 1778603 h 2020160"/>
                <a:gd name="connsiteX275" fmla="*/ 1273302 w 2325414"/>
                <a:gd name="connsiteY275" fmla="*/ 1766983 h 2020160"/>
                <a:gd name="connsiteX276" fmla="*/ 1290161 w 2325414"/>
                <a:gd name="connsiteY276" fmla="*/ 1754029 h 2020160"/>
                <a:gd name="connsiteX277" fmla="*/ 1290828 w 2325414"/>
                <a:gd name="connsiteY277" fmla="*/ 1737265 h 2020160"/>
                <a:gd name="connsiteX278" fmla="*/ 1285494 w 2325414"/>
                <a:gd name="connsiteY278" fmla="*/ 1733645 h 2020160"/>
                <a:gd name="connsiteX279" fmla="*/ 1310831 w 2325414"/>
                <a:gd name="connsiteY279" fmla="*/ 1734693 h 2020160"/>
                <a:gd name="connsiteX280" fmla="*/ 1332929 w 2325414"/>
                <a:gd name="connsiteY280" fmla="*/ 1737646 h 2020160"/>
                <a:gd name="connsiteX281" fmla="*/ 1365028 w 2325414"/>
                <a:gd name="connsiteY281" fmla="*/ 1670971 h 2020160"/>
                <a:gd name="connsiteX282" fmla="*/ 1387221 w 2325414"/>
                <a:gd name="connsiteY282" fmla="*/ 1672114 h 2020160"/>
                <a:gd name="connsiteX283" fmla="*/ 1423892 w 2325414"/>
                <a:gd name="connsiteY283" fmla="*/ 1650968 h 2020160"/>
                <a:gd name="connsiteX284" fmla="*/ 1441990 w 2325414"/>
                <a:gd name="connsiteY284" fmla="*/ 1629251 h 2020160"/>
                <a:gd name="connsiteX285" fmla="*/ 1481995 w 2325414"/>
                <a:gd name="connsiteY285" fmla="*/ 1624013 h 2020160"/>
                <a:gd name="connsiteX286" fmla="*/ 1520666 w 2325414"/>
                <a:gd name="connsiteY286" fmla="*/ 1601629 h 2020160"/>
                <a:gd name="connsiteX287" fmla="*/ 1522095 w 2325414"/>
                <a:gd name="connsiteY287" fmla="*/ 1596676 h 2020160"/>
                <a:gd name="connsiteX288" fmla="*/ 1520095 w 2325414"/>
                <a:gd name="connsiteY288" fmla="*/ 1592009 h 2020160"/>
                <a:gd name="connsiteX289" fmla="*/ 1504188 w 2325414"/>
                <a:gd name="connsiteY289" fmla="*/ 1547717 h 2020160"/>
                <a:gd name="connsiteX290" fmla="*/ 1502855 w 2325414"/>
                <a:gd name="connsiteY290" fmla="*/ 1526477 h 2020160"/>
                <a:gd name="connsiteX291" fmla="*/ 1513332 w 2325414"/>
                <a:gd name="connsiteY291" fmla="*/ 1501807 h 2020160"/>
                <a:gd name="connsiteX292" fmla="*/ 1527715 w 2325414"/>
                <a:gd name="connsiteY292" fmla="*/ 1479899 h 2020160"/>
                <a:gd name="connsiteX293" fmla="*/ 1530477 w 2325414"/>
                <a:gd name="connsiteY293" fmla="*/ 1453610 h 2020160"/>
                <a:gd name="connsiteX294" fmla="*/ 1549146 w 2325414"/>
                <a:gd name="connsiteY294" fmla="*/ 1427798 h 2020160"/>
                <a:gd name="connsiteX295" fmla="*/ 1557719 w 2325414"/>
                <a:gd name="connsiteY295" fmla="*/ 1421892 h 2020160"/>
                <a:gd name="connsiteX296" fmla="*/ 1569625 w 2325414"/>
                <a:gd name="connsiteY296" fmla="*/ 1429131 h 2020160"/>
                <a:gd name="connsiteX297" fmla="*/ 1583531 w 2325414"/>
                <a:gd name="connsiteY297" fmla="*/ 1421797 h 2020160"/>
                <a:gd name="connsiteX298" fmla="*/ 1588008 w 2325414"/>
                <a:gd name="connsiteY298" fmla="*/ 1436465 h 2020160"/>
                <a:gd name="connsiteX299" fmla="*/ 1586198 w 2325414"/>
                <a:gd name="connsiteY299" fmla="*/ 1467517 h 2020160"/>
                <a:gd name="connsiteX300" fmla="*/ 1597628 w 2325414"/>
                <a:gd name="connsiteY300" fmla="*/ 1481423 h 2020160"/>
                <a:gd name="connsiteX301" fmla="*/ 1611344 w 2325414"/>
                <a:gd name="connsiteY301" fmla="*/ 1477328 h 2020160"/>
                <a:gd name="connsiteX302" fmla="*/ 1619060 w 2325414"/>
                <a:gd name="connsiteY302" fmla="*/ 1475232 h 2020160"/>
                <a:gd name="connsiteX303" fmla="*/ 1618964 w 2325414"/>
                <a:gd name="connsiteY303" fmla="*/ 1467612 h 2020160"/>
                <a:gd name="connsiteX304" fmla="*/ 1650397 w 2325414"/>
                <a:gd name="connsiteY304" fmla="*/ 1448657 h 2020160"/>
                <a:gd name="connsiteX305" fmla="*/ 1674400 w 2325414"/>
                <a:gd name="connsiteY305" fmla="*/ 1439132 h 2020160"/>
                <a:gd name="connsiteX306" fmla="*/ 1688497 w 2325414"/>
                <a:gd name="connsiteY306" fmla="*/ 1453706 h 2020160"/>
                <a:gd name="connsiteX307" fmla="*/ 1699831 w 2325414"/>
                <a:gd name="connsiteY307" fmla="*/ 1430941 h 2020160"/>
                <a:gd name="connsiteX308" fmla="*/ 1709356 w 2325414"/>
                <a:gd name="connsiteY308" fmla="*/ 1424654 h 2020160"/>
                <a:gd name="connsiteX309" fmla="*/ 1721644 w 2325414"/>
                <a:gd name="connsiteY309" fmla="*/ 1428655 h 2020160"/>
                <a:gd name="connsiteX310" fmla="*/ 1747456 w 2325414"/>
                <a:gd name="connsiteY310" fmla="*/ 1430941 h 2020160"/>
                <a:gd name="connsiteX311" fmla="*/ 1750600 w 2325414"/>
                <a:gd name="connsiteY311" fmla="*/ 1401890 h 2020160"/>
                <a:gd name="connsiteX312" fmla="*/ 1753362 w 2325414"/>
                <a:gd name="connsiteY312" fmla="*/ 1392365 h 2020160"/>
                <a:gd name="connsiteX313" fmla="*/ 1755172 w 2325414"/>
                <a:gd name="connsiteY313" fmla="*/ 1367885 h 2020160"/>
                <a:gd name="connsiteX314" fmla="*/ 1779175 w 2325414"/>
                <a:gd name="connsiteY314" fmla="*/ 1354741 h 2020160"/>
                <a:gd name="connsiteX315" fmla="*/ 1799558 w 2325414"/>
                <a:gd name="connsiteY315" fmla="*/ 1341120 h 2020160"/>
                <a:gd name="connsiteX316" fmla="*/ 1812703 w 2325414"/>
                <a:gd name="connsiteY316" fmla="*/ 1339787 h 2020160"/>
                <a:gd name="connsiteX317" fmla="*/ 1825181 w 2325414"/>
                <a:gd name="connsiteY317" fmla="*/ 1334548 h 2020160"/>
                <a:gd name="connsiteX318" fmla="*/ 1851374 w 2325414"/>
                <a:gd name="connsiteY318" fmla="*/ 1358551 h 2020160"/>
                <a:gd name="connsiteX319" fmla="*/ 1860804 w 2325414"/>
                <a:gd name="connsiteY319" fmla="*/ 1385411 h 2020160"/>
                <a:gd name="connsiteX320" fmla="*/ 1871472 w 2325414"/>
                <a:gd name="connsiteY320" fmla="*/ 1387412 h 2020160"/>
                <a:gd name="connsiteX321" fmla="*/ 1877282 w 2325414"/>
                <a:gd name="connsiteY321" fmla="*/ 1386269 h 2020160"/>
                <a:gd name="connsiteX322" fmla="*/ 1884331 w 2325414"/>
                <a:gd name="connsiteY322" fmla="*/ 1394460 h 2020160"/>
                <a:gd name="connsiteX323" fmla="*/ 1877187 w 2325414"/>
                <a:gd name="connsiteY323" fmla="*/ 1409129 h 2020160"/>
                <a:gd name="connsiteX324" fmla="*/ 1912525 w 2325414"/>
                <a:gd name="connsiteY324" fmla="*/ 1476375 h 2020160"/>
                <a:gd name="connsiteX325" fmla="*/ 1949672 w 2325414"/>
                <a:gd name="connsiteY325" fmla="*/ 1471422 h 2020160"/>
                <a:gd name="connsiteX326" fmla="*/ 1981200 w 2325414"/>
                <a:gd name="connsiteY326" fmla="*/ 1463421 h 2020160"/>
                <a:gd name="connsiteX327" fmla="*/ 1984629 w 2325414"/>
                <a:gd name="connsiteY327" fmla="*/ 1460564 h 2020160"/>
                <a:gd name="connsiteX328" fmla="*/ 1975104 w 2325414"/>
                <a:gd name="connsiteY328" fmla="*/ 1422178 h 2020160"/>
                <a:gd name="connsiteX329" fmla="*/ 1977581 w 2325414"/>
                <a:gd name="connsiteY329" fmla="*/ 1396270 h 2020160"/>
                <a:gd name="connsiteX330" fmla="*/ 1979867 w 2325414"/>
                <a:gd name="connsiteY330" fmla="*/ 1371600 h 2020160"/>
                <a:gd name="connsiteX331" fmla="*/ 1970056 w 2325414"/>
                <a:gd name="connsiteY331" fmla="*/ 1351217 h 2020160"/>
                <a:gd name="connsiteX332" fmla="*/ 1978819 w 2325414"/>
                <a:gd name="connsiteY332" fmla="*/ 1337024 h 2020160"/>
                <a:gd name="connsiteX333" fmla="*/ 1999012 w 2325414"/>
                <a:gd name="connsiteY333" fmla="*/ 1351026 h 2020160"/>
                <a:gd name="connsiteX334" fmla="*/ 2032730 w 2325414"/>
                <a:gd name="connsiteY334" fmla="*/ 1389698 h 2020160"/>
                <a:gd name="connsiteX335" fmla="*/ 2055305 w 2325414"/>
                <a:gd name="connsiteY335" fmla="*/ 1385602 h 2020160"/>
                <a:gd name="connsiteX336" fmla="*/ 2073307 w 2325414"/>
                <a:gd name="connsiteY336" fmla="*/ 1361218 h 2020160"/>
                <a:gd name="connsiteX337" fmla="*/ 2085499 w 2325414"/>
                <a:gd name="connsiteY337" fmla="*/ 1341977 h 2020160"/>
                <a:gd name="connsiteX338" fmla="*/ 2105406 w 2325414"/>
                <a:gd name="connsiteY338" fmla="*/ 1328357 h 2020160"/>
                <a:gd name="connsiteX339" fmla="*/ 2117598 w 2325414"/>
                <a:gd name="connsiteY339" fmla="*/ 1327785 h 2020160"/>
                <a:gd name="connsiteX340" fmla="*/ 2145506 w 2325414"/>
                <a:gd name="connsiteY340" fmla="*/ 1300448 h 2020160"/>
                <a:gd name="connsiteX341" fmla="*/ 2165795 w 2325414"/>
                <a:gd name="connsiteY341" fmla="*/ 1294543 h 2020160"/>
                <a:gd name="connsiteX342" fmla="*/ 2177606 w 2325414"/>
                <a:gd name="connsiteY342" fmla="*/ 1294352 h 2020160"/>
                <a:gd name="connsiteX343" fmla="*/ 2187893 w 2325414"/>
                <a:gd name="connsiteY343" fmla="*/ 1270826 h 2020160"/>
                <a:gd name="connsiteX344" fmla="*/ 2211800 w 2325414"/>
                <a:gd name="connsiteY344" fmla="*/ 1262158 h 2020160"/>
                <a:gd name="connsiteX345" fmla="*/ 2221325 w 2325414"/>
                <a:gd name="connsiteY345" fmla="*/ 1243203 h 2020160"/>
                <a:gd name="connsiteX346" fmla="*/ 2247900 w 2325414"/>
                <a:gd name="connsiteY346" fmla="*/ 1238822 h 2020160"/>
                <a:gd name="connsiteX347" fmla="*/ 2263331 w 2325414"/>
                <a:gd name="connsiteY347" fmla="*/ 1232916 h 2020160"/>
                <a:gd name="connsiteX348" fmla="*/ 2287620 w 2325414"/>
                <a:gd name="connsiteY348" fmla="*/ 1233297 h 2020160"/>
                <a:gd name="connsiteX349" fmla="*/ 2286477 w 2325414"/>
                <a:gd name="connsiteY349" fmla="*/ 1216438 h 2020160"/>
                <a:gd name="connsiteX350" fmla="*/ 2323814 w 2325414"/>
                <a:gd name="connsiteY350" fmla="*/ 1193387 h 202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2325414" h="2020160">
                  <a:moveTo>
                    <a:pt x="2323814" y="1193387"/>
                  </a:moveTo>
                  <a:cubicBezTo>
                    <a:pt x="2326767" y="1192721"/>
                    <a:pt x="2324767" y="1175385"/>
                    <a:pt x="2324577" y="1173956"/>
                  </a:cubicBezTo>
                  <a:cubicBezTo>
                    <a:pt x="2324100" y="1170051"/>
                    <a:pt x="2326005" y="1148525"/>
                    <a:pt x="2324386" y="1155192"/>
                  </a:cubicBezTo>
                  <a:cubicBezTo>
                    <a:pt x="2322767" y="1161860"/>
                    <a:pt x="2318576" y="1160812"/>
                    <a:pt x="2296859" y="1154525"/>
                  </a:cubicBezTo>
                  <a:cubicBezTo>
                    <a:pt x="2275142" y="1148239"/>
                    <a:pt x="2291334" y="1133285"/>
                    <a:pt x="2296382" y="1127093"/>
                  </a:cubicBezTo>
                  <a:cubicBezTo>
                    <a:pt x="2301431" y="1120902"/>
                    <a:pt x="2296382" y="1112425"/>
                    <a:pt x="2292287" y="1108139"/>
                  </a:cubicBezTo>
                  <a:cubicBezTo>
                    <a:pt x="2288286" y="1103852"/>
                    <a:pt x="2283333" y="1099661"/>
                    <a:pt x="2277618" y="1094994"/>
                  </a:cubicBezTo>
                  <a:cubicBezTo>
                    <a:pt x="2278666" y="1091946"/>
                    <a:pt x="2282476" y="1084612"/>
                    <a:pt x="2279714" y="1081564"/>
                  </a:cubicBezTo>
                  <a:cubicBezTo>
                    <a:pt x="2276952" y="1078611"/>
                    <a:pt x="2264283" y="1060228"/>
                    <a:pt x="2262664" y="1052798"/>
                  </a:cubicBezTo>
                  <a:cubicBezTo>
                    <a:pt x="2261045" y="1045274"/>
                    <a:pt x="2263140" y="1031462"/>
                    <a:pt x="2257139" y="1024700"/>
                  </a:cubicBezTo>
                  <a:cubicBezTo>
                    <a:pt x="2252186" y="1019080"/>
                    <a:pt x="2239518" y="1018508"/>
                    <a:pt x="2233994" y="1029557"/>
                  </a:cubicBezTo>
                  <a:cubicBezTo>
                    <a:pt x="2221706" y="1053751"/>
                    <a:pt x="2209419" y="1060609"/>
                    <a:pt x="2196370" y="1070039"/>
                  </a:cubicBezTo>
                  <a:cubicBezTo>
                    <a:pt x="2183416" y="1079373"/>
                    <a:pt x="2176558" y="1072991"/>
                    <a:pt x="2176748" y="1067562"/>
                  </a:cubicBezTo>
                  <a:cubicBezTo>
                    <a:pt x="2176939" y="1062038"/>
                    <a:pt x="2177701" y="1049750"/>
                    <a:pt x="2169510" y="1046036"/>
                  </a:cubicBezTo>
                  <a:cubicBezTo>
                    <a:pt x="2161318" y="1042416"/>
                    <a:pt x="2159032" y="1028414"/>
                    <a:pt x="2158079" y="1024509"/>
                  </a:cubicBezTo>
                  <a:cubicBezTo>
                    <a:pt x="2157127" y="1020604"/>
                    <a:pt x="2143506" y="1002792"/>
                    <a:pt x="2141887" y="993648"/>
                  </a:cubicBezTo>
                  <a:cubicBezTo>
                    <a:pt x="2140268" y="984504"/>
                    <a:pt x="2139125" y="961358"/>
                    <a:pt x="2146935" y="958406"/>
                  </a:cubicBezTo>
                  <a:cubicBezTo>
                    <a:pt x="2152841" y="956215"/>
                    <a:pt x="2149412" y="950309"/>
                    <a:pt x="2148459" y="943642"/>
                  </a:cubicBezTo>
                  <a:cubicBezTo>
                    <a:pt x="2147792" y="939165"/>
                    <a:pt x="2147697" y="934403"/>
                    <a:pt x="2146649" y="932974"/>
                  </a:cubicBezTo>
                  <a:cubicBezTo>
                    <a:pt x="2144745" y="930688"/>
                    <a:pt x="2139220" y="927164"/>
                    <a:pt x="2132648" y="925449"/>
                  </a:cubicBezTo>
                  <a:cubicBezTo>
                    <a:pt x="2122456" y="922687"/>
                    <a:pt x="2121027" y="916972"/>
                    <a:pt x="2121599" y="906399"/>
                  </a:cubicBezTo>
                  <a:cubicBezTo>
                    <a:pt x="2121789" y="903542"/>
                    <a:pt x="2112074" y="904113"/>
                    <a:pt x="2107216" y="903637"/>
                  </a:cubicBezTo>
                  <a:cubicBezTo>
                    <a:pt x="2087689" y="901827"/>
                    <a:pt x="2102263" y="893636"/>
                    <a:pt x="2097691" y="872776"/>
                  </a:cubicBezTo>
                  <a:cubicBezTo>
                    <a:pt x="2093119" y="851916"/>
                    <a:pt x="2135791" y="888206"/>
                    <a:pt x="2138553" y="881444"/>
                  </a:cubicBezTo>
                  <a:cubicBezTo>
                    <a:pt x="2141315" y="874681"/>
                    <a:pt x="2139506" y="864203"/>
                    <a:pt x="2158556" y="875538"/>
                  </a:cubicBezTo>
                  <a:cubicBezTo>
                    <a:pt x="2177606" y="886873"/>
                    <a:pt x="2178939" y="877538"/>
                    <a:pt x="2179892" y="859631"/>
                  </a:cubicBezTo>
                  <a:cubicBezTo>
                    <a:pt x="2180749" y="841820"/>
                    <a:pt x="2186273" y="838486"/>
                    <a:pt x="2193798" y="834866"/>
                  </a:cubicBezTo>
                  <a:cubicBezTo>
                    <a:pt x="2197513" y="833057"/>
                    <a:pt x="2198275" y="825151"/>
                    <a:pt x="2200275" y="820579"/>
                  </a:cubicBezTo>
                  <a:cubicBezTo>
                    <a:pt x="2201418" y="818102"/>
                    <a:pt x="2201799" y="815912"/>
                    <a:pt x="2201990" y="814007"/>
                  </a:cubicBezTo>
                  <a:cubicBezTo>
                    <a:pt x="2201323" y="805148"/>
                    <a:pt x="2191227" y="799814"/>
                    <a:pt x="2183416" y="792480"/>
                  </a:cubicBezTo>
                  <a:cubicBezTo>
                    <a:pt x="2173891" y="783431"/>
                    <a:pt x="2184749" y="775716"/>
                    <a:pt x="2198370" y="771620"/>
                  </a:cubicBezTo>
                  <a:cubicBezTo>
                    <a:pt x="2211991" y="767525"/>
                    <a:pt x="2227993" y="754666"/>
                    <a:pt x="2228945" y="754380"/>
                  </a:cubicBezTo>
                  <a:cubicBezTo>
                    <a:pt x="2228850" y="753142"/>
                    <a:pt x="2229707" y="731996"/>
                    <a:pt x="2222659" y="733997"/>
                  </a:cubicBezTo>
                  <a:cubicBezTo>
                    <a:pt x="2215611" y="736092"/>
                    <a:pt x="2211420" y="724472"/>
                    <a:pt x="2209800" y="729806"/>
                  </a:cubicBezTo>
                  <a:cubicBezTo>
                    <a:pt x="2201799" y="755047"/>
                    <a:pt x="2191893" y="761333"/>
                    <a:pt x="2167795" y="756857"/>
                  </a:cubicBezTo>
                  <a:cubicBezTo>
                    <a:pt x="2165414" y="741807"/>
                    <a:pt x="2153031" y="726948"/>
                    <a:pt x="2152269" y="726281"/>
                  </a:cubicBezTo>
                  <a:cubicBezTo>
                    <a:pt x="2145316" y="725900"/>
                    <a:pt x="2142839" y="723995"/>
                    <a:pt x="2130933" y="710946"/>
                  </a:cubicBezTo>
                  <a:cubicBezTo>
                    <a:pt x="2127695" y="707422"/>
                    <a:pt x="2124361" y="704850"/>
                    <a:pt x="2120837" y="702374"/>
                  </a:cubicBezTo>
                  <a:cubicBezTo>
                    <a:pt x="2122075" y="654177"/>
                    <a:pt x="2147030" y="649605"/>
                    <a:pt x="2151603" y="646462"/>
                  </a:cubicBezTo>
                  <a:cubicBezTo>
                    <a:pt x="2156174" y="643319"/>
                    <a:pt x="2181511" y="609219"/>
                    <a:pt x="2189703" y="595217"/>
                  </a:cubicBezTo>
                  <a:cubicBezTo>
                    <a:pt x="2197894" y="581120"/>
                    <a:pt x="2231422" y="535305"/>
                    <a:pt x="2231708" y="534829"/>
                  </a:cubicBezTo>
                  <a:cubicBezTo>
                    <a:pt x="2232755" y="537115"/>
                    <a:pt x="2234565" y="533781"/>
                    <a:pt x="2236661" y="536639"/>
                  </a:cubicBezTo>
                  <a:cubicBezTo>
                    <a:pt x="2241233" y="543020"/>
                    <a:pt x="2247138" y="555974"/>
                    <a:pt x="2248472" y="558832"/>
                  </a:cubicBezTo>
                  <a:cubicBezTo>
                    <a:pt x="2253234" y="569214"/>
                    <a:pt x="2255711" y="574167"/>
                    <a:pt x="2258949" y="575120"/>
                  </a:cubicBezTo>
                  <a:cubicBezTo>
                    <a:pt x="2265236" y="577310"/>
                    <a:pt x="2262092" y="575310"/>
                    <a:pt x="2267617" y="560165"/>
                  </a:cubicBezTo>
                  <a:cubicBezTo>
                    <a:pt x="2270284" y="552736"/>
                    <a:pt x="2269712" y="552450"/>
                    <a:pt x="2265045" y="547402"/>
                  </a:cubicBezTo>
                  <a:cubicBezTo>
                    <a:pt x="2260378" y="542449"/>
                    <a:pt x="2258092" y="536639"/>
                    <a:pt x="2258092" y="531876"/>
                  </a:cubicBezTo>
                  <a:cubicBezTo>
                    <a:pt x="2258092" y="527209"/>
                    <a:pt x="2257235" y="490728"/>
                    <a:pt x="2257806" y="485775"/>
                  </a:cubicBezTo>
                  <a:cubicBezTo>
                    <a:pt x="2258378" y="480727"/>
                    <a:pt x="2256949" y="473583"/>
                    <a:pt x="2260854" y="456533"/>
                  </a:cubicBezTo>
                  <a:cubicBezTo>
                    <a:pt x="2264760" y="439484"/>
                    <a:pt x="2265617" y="441008"/>
                    <a:pt x="2279619" y="440912"/>
                  </a:cubicBezTo>
                  <a:cubicBezTo>
                    <a:pt x="2293715" y="440817"/>
                    <a:pt x="2289048" y="432911"/>
                    <a:pt x="2289524" y="429197"/>
                  </a:cubicBezTo>
                  <a:cubicBezTo>
                    <a:pt x="2289905" y="425387"/>
                    <a:pt x="2291811" y="411385"/>
                    <a:pt x="2287905" y="405003"/>
                  </a:cubicBezTo>
                  <a:cubicBezTo>
                    <a:pt x="2284000" y="398621"/>
                    <a:pt x="2282095" y="390335"/>
                    <a:pt x="2277142" y="385667"/>
                  </a:cubicBezTo>
                  <a:cubicBezTo>
                    <a:pt x="2272189" y="381000"/>
                    <a:pt x="2270474" y="371285"/>
                    <a:pt x="2271046" y="357759"/>
                  </a:cubicBezTo>
                  <a:cubicBezTo>
                    <a:pt x="2271617" y="344234"/>
                    <a:pt x="2268284" y="348329"/>
                    <a:pt x="2266855" y="342519"/>
                  </a:cubicBezTo>
                  <a:cubicBezTo>
                    <a:pt x="2265426" y="336709"/>
                    <a:pt x="2265712" y="324231"/>
                    <a:pt x="2271236" y="317087"/>
                  </a:cubicBezTo>
                  <a:cubicBezTo>
                    <a:pt x="2276761" y="309944"/>
                    <a:pt x="2275428" y="302133"/>
                    <a:pt x="2276189" y="296323"/>
                  </a:cubicBezTo>
                  <a:cubicBezTo>
                    <a:pt x="2277047" y="290513"/>
                    <a:pt x="2275046" y="285845"/>
                    <a:pt x="2279523" y="280321"/>
                  </a:cubicBezTo>
                  <a:cubicBezTo>
                    <a:pt x="2284953" y="273558"/>
                    <a:pt x="2291048" y="272796"/>
                    <a:pt x="2291144" y="261271"/>
                  </a:cubicBezTo>
                  <a:cubicBezTo>
                    <a:pt x="2290286" y="251270"/>
                    <a:pt x="2284667" y="241364"/>
                    <a:pt x="2284381" y="236696"/>
                  </a:cubicBezTo>
                  <a:cubicBezTo>
                    <a:pt x="2284095" y="232124"/>
                    <a:pt x="2289715" y="231362"/>
                    <a:pt x="2289334" y="226695"/>
                  </a:cubicBezTo>
                  <a:cubicBezTo>
                    <a:pt x="2289048" y="223361"/>
                    <a:pt x="2294478" y="218885"/>
                    <a:pt x="2297525" y="210788"/>
                  </a:cubicBezTo>
                  <a:cubicBezTo>
                    <a:pt x="2300573" y="202692"/>
                    <a:pt x="2288572" y="196406"/>
                    <a:pt x="2280857" y="192215"/>
                  </a:cubicBezTo>
                  <a:cubicBezTo>
                    <a:pt x="2273141" y="188024"/>
                    <a:pt x="2263140" y="172593"/>
                    <a:pt x="2259045" y="168688"/>
                  </a:cubicBezTo>
                  <a:cubicBezTo>
                    <a:pt x="2254949" y="164783"/>
                    <a:pt x="2231708" y="147066"/>
                    <a:pt x="2226564" y="146590"/>
                  </a:cubicBezTo>
                  <a:cubicBezTo>
                    <a:pt x="2202085" y="139541"/>
                    <a:pt x="2201799" y="162782"/>
                    <a:pt x="2194941" y="176975"/>
                  </a:cubicBezTo>
                  <a:cubicBezTo>
                    <a:pt x="2188083" y="191167"/>
                    <a:pt x="2178749" y="187262"/>
                    <a:pt x="2162556" y="190691"/>
                  </a:cubicBezTo>
                  <a:cubicBezTo>
                    <a:pt x="2146364" y="194120"/>
                    <a:pt x="2134553" y="200787"/>
                    <a:pt x="2116265" y="190881"/>
                  </a:cubicBezTo>
                  <a:cubicBezTo>
                    <a:pt x="2098072" y="181070"/>
                    <a:pt x="2098262" y="196406"/>
                    <a:pt x="2096453" y="204406"/>
                  </a:cubicBezTo>
                  <a:cubicBezTo>
                    <a:pt x="2094643" y="212408"/>
                    <a:pt x="2087785" y="215646"/>
                    <a:pt x="2070259" y="215170"/>
                  </a:cubicBezTo>
                  <a:cubicBezTo>
                    <a:pt x="2052733" y="214694"/>
                    <a:pt x="2046827" y="204692"/>
                    <a:pt x="2044065" y="198692"/>
                  </a:cubicBezTo>
                  <a:cubicBezTo>
                    <a:pt x="2041303" y="192786"/>
                    <a:pt x="2034254" y="168497"/>
                    <a:pt x="2024063" y="154591"/>
                  </a:cubicBezTo>
                  <a:cubicBezTo>
                    <a:pt x="2013776" y="140684"/>
                    <a:pt x="2015585" y="133826"/>
                    <a:pt x="2016347" y="120777"/>
                  </a:cubicBezTo>
                  <a:cubicBezTo>
                    <a:pt x="2017014" y="107728"/>
                    <a:pt x="2012728" y="112967"/>
                    <a:pt x="2005870" y="112300"/>
                  </a:cubicBezTo>
                  <a:cubicBezTo>
                    <a:pt x="1999012" y="111633"/>
                    <a:pt x="1995202" y="108395"/>
                    <a:pt x="1983105" y="96107"/>
                  </a:cubicBezTo>
                  <a:cubicBezTo>
                    <a:pt x="1971008" y="83725"/>
                    <a:pt x="1966055" y="92488"/>
                    <a:pt x="1961674" y="107537"/>
                  </a:cubicBezTo>
                  <a:cubicBezTo>
                    <a:pt x="1957388" y="122587"/>
                    <a:pt x="1946434" y="121730"/>
                    <a:pt x="1938433" y="113919"/>
                  </a:cubicBezTo>
                  <a:cubicBezTo>
                    <a:pt x="1930432" y="106108"/>
                    <a:pt x="1926146" y="106870"/>
                    <a:pt x="1909001" y="97250"/>
                  </a:cubicBezTo>
                  <a:cubicBezTo>
                    <a:pt x="1891951" y="87630"/>
                    <a:pt x="1902143" y="76867"/>
                    <a:pt x="1904429" y="74581"/>
                  </a:cubicBezTo>
                  <a:cubicBezTo>
                    <a:pt x="1906714" y="72295"/>
                    <a:pt x="1914239" y="54959"/>
                    <a:pt x="1916716" y="46482"/>
                  </a:cubicBezTo>
                  <a:cubicBezTo>
                    <a:pt x="1919192" y="38005"/>
                    <a:pt x="1923288" y="21146"/>
                    <a:pt x="1919478" y="18383"/>
                  </a:cubicBezTo>
                  <a:cubicBezTo>
                    <a:pt x="1915573" y="15621"/>
                    <a:pt x="1900523" y="762"/>
                    <a:pt x="1900238" y="0"/>
                  </a:cubicBezTo>
                  <a:cubicBezTo>
                    <a:pt x="1895951" y="572"/>
                    <a:pt x="1892427" y="476"/>
                    <a:pt x="1889855" y="762"/>
                  </a:cubicBezTo>
                  <a:cubicBezTo>
                    <a:pt x="1885188" y="1334"/>
                    <a:pt x="1877282" y="12668"/>
                    <a:pt x="1872996" y="12668"/>
                  </a:cubicBezTo>
                  <a:cubicBezTo>
                    <a:pt x="1868710" y="12668"/>
                    <a:pt x="1862709" y="1048"/>
                    <a:pt x="1848803" y="20860"/>
                  </a:cubicBezTo>
                  <a:cubicBezTo>
                    <a:pt x="1834896" y="40767"/>
                    <a:pt x="1829657" y="53816"/>
                    <a:pt x="1828038" y="59245"/>
                  </a:cubicBezTo>
                  <a:cubicBezTo>
                    <a:pt x="1826419" y="64770"/>
                    <a:pt x="1823752" y="73914"/>
                    <a:pt x="1816227" y="78677"/>
                  </a:cubicBezTo>
                  <a:cubicBezTo>
                    <a:pt x="1808702" y="83439"/>
                    <a:pt x="1810798" y="87154"/>
                    <a:pt x="1810512" y="93536"/>
                  </a:cubicBezTo>
                  <a:cubicBezTo>
                    <a:pt x="1810322" y="99917"/>
                    <a:pt x="1806226" y="117824"/>
                    <a:pt x="1824895" y="105442"/>
                  </a:cubicBezTo>
                  <a:cubicBezTo>
                    <a:pt x="1839659" y="95631"/>
                    <a:pt x="1862042" y="100679"/>
                    <a:pt x="1860233" y="111633"/>
                  </a:cubicBezTo>
                  <a:cubicBezTo>
                    <a:pt x="1858423" y="122587"/>
                    <a:pt x="1855375" y="120301"/>
                    <a:pt x="1852803" y="124111"/>
                  </a:cubicBezTo>
                  <a:cubicBezTo>
                    <a:pt x="1850231" y="127921"/>
                    <a:pt x="1864043" y="127921"/>
                    <a:pt x="1867757" y="133160"/>
                  </a:cubicBezTo>
                  <a:cubicBezTo>
                    <a:pt x="1871377" y="138398"/>
                    <a:pt x="1873758" y="156020"/>
                    <a:pt x="1868996" y="165640"/>
                  </a:cubicBezTo>
                  <a:cubicBezTo>
                    <a:pt x="1866614" y="170402"/>
                    <a:pt x="1863471" y="181451"/>
                    <a:pt x="1857566" y="189643"/>
                  </a:cubicBezTo>
                  <a:cubicBezTo>
                    <a:pt x="1851660" y="197834"/>
                    <a:pt x="1842516" y="201454"/>
                    <a:pt x="1838420" y="209645"/>
                  </a:cubicBezTo>
                  <a:cubicBezTo>
                    <a:pt x="1834325" y="217837"/>
                    <a:pt x="1823561" y="238601"/>
                    <a:pt x="1823180" y="243173"/>
                  </a:cubicBezTo>
                  <a:cubicBezTo>
                    <a:pt x="1822704" y="247745"/>
                    <a:pt x="1816132" y="255270"/>
                    <a:pt x="1815656" y="259842"/>
                  </a:cubicBezTo>
                  <a:cubicBezTo>
                    <a:pt x="1815179" y="264414"/>
                    <a:pt x="1822037" y="269939"/>
                    <a:pt x="1820894" y="281559"/>
                  </a:cubicBezTo>
                  <a:cubicBezTo>
                    <a:pt x="1819751" y="293180"/>
                    <a:pt x="1811655" y="303562"/>
                    <a:pt x="1808512" y="312611"/>
                  </a:cubicBezTo>
                  <a:cubicBezTo>
                    <a:pt x="1805369" y="321659"/>
                    <a:pt x="1808512" y="333947"/>
                    <a:pt x="1805369" y="338423"/>
                  </a:cubicBezTo>
                  <a:cubicBezTo>
                    <a:pt x="1803749" y="340805"/>
                    <a:pt x="1801178" y="350711"/>
                    <a:pt x="1800511" y="362331"/>
                  </a:cubicBezTo>
                  <a:cubicBezTo>
                    <a:pt x="1799939" y="372999"/>
                    <a:pt x="1795558" y="381381"/>
                    <a:pt x="1796225" y="382429"/>
                  </a:cubicBezTo>
                  <a:cubicBezTo>
                    <a:pt x="1796987" y="383476"/>
                    <a:pt x="1812512" y="381095"/>
                    <a:pt x="1810322" y="398717"/>
                  </a:cubicBezTo>
                  <a:cubicBezTo>
                    <a:pt x="1808036" y="416433"/>
                    <a:pt x="1796034" y="423863"/>
                    <a:pt x="1787176" y="426911"/>
                  </a:cubicBezTo>
                  <a:cubicBezTo>
                    <a:pt x="1781461" y="428149"/>
                    <a:pt x="1775841" y="437674"/>
                    <a:pt x="1764506" y="440436"/>
                  </a:cubicBezTo>
                  <a:cubicBezTo>
                    <a:pt x="1753172" y="443198"/>
                    <a:pt x="1747742" y="456343"/>
                    <a:pt x="1729550" y="472440"/>
                  </a:cubicBezTo>
                  <a:cubicBezTo>
                    <a:pt x="1714976" y="482251"/>
                    <a:pt x="1702784" y="498824"/>
                    <a:pt x="1695069" y="497205"/>
                  </a:cubicBezTo>
                  <a:cubicBezTo>
                    <a:pt x="1687259" y="495586"/>
                    <a:pt x="1685639" y="488918"/>
                    <a:pt x="1665637" y="489395"/>
                  </a:cubicBezTo>
                  <a:cubicBezTo>
                    <a:pt x="1645634" y="489966"/>
                    <a:pt x="1628489" y="481108"/>
                    <a:pt x="1625632" y="477203"/>
                  </a:cubicBezTo>
                  <a:cubicBezTo>
                    <a:pt x="1622870" y="473297"/>
                    <a:pt x="1615059" y="472726"/>
                    <a:pt x="1609535" y="491109"/>
                  </a:cubicBezTo>
                  <a:cubicBezTo>
                    <a:pt x="1604010" y="509397"/>
                    <a:pt x="1585151" y="572738"/>
                    <a:pt x="1582864" y="581025"/>
                  </a:cubicBezTo>
                  <a:cubicBezTo>
                    <a:pt x="1580674" y="589312"/>
                    <a:pt x="1574578" y="594360"/>
                    <a:pt x="1577912" y="600456"/>
                  </a:cubicBezTo>
                  <a:cubicBezTo>
                    <a:pt x="1581245" y="606552"/>
                    <a:pt x="1580674" y="613220"/>
                    <a:pt x="1576769" y="619887"/>
                  </a:cubicBezTo>
                  <a:cubicBezTo>
                    <a:pt x="1572863" y="626555"/>
                    <a:pt x="1564577" y="649319"/>
                    <a:pt x="1566767" y="658178"/>
                  </a:cubicBezTo>
                  <a:cubicBezTo>
                    <a:pt x="1568958" y="667036"/>
                    <a:pt x="1570673" y="678752"/>
                    <a:pt x="1564577" y="680371"/>
                  </a:cubicBezTo>
                  <a:cubicBezTo>
                    <a:pt x="1558481" y="681990"/>
                    <a:pt x="1546289" y="694277"/>
                    <a:pt x="1551813" y="699230"/>
                  </a:cubicBezTo>
                  <a:cubicBezTo>
                    <a:pt x="1557338" y="704183"/>
                    <a:pt x="1555718" y="705898"/>
                    <a:pt x="1557338" y="712565"/>
                  </a:cubicBezTo>
                  <a:cubicBezTo>
                    <a:pt x="1558957" y="719233"/>
                    <a:pt x="1567339" y="725900"/>
                    <a:pt x="1575054" y="731996"/>
                  </a:cubicBezTo>
                  <a:cubicBezTo>
                    <a:pt x="1582864" y="738092"/>
                    <a:pt x="1590580" y="739235"/>
                    <a:pt x="1592771" y="731996"/>
                  </a:cubicBezTo>
                  <a:cubicBezTo>
                    <a:pt x="1594961" y="724757"/>
                    <a:pt x="1611630" y="715899"/>
                    <a:pt x="1619441" y="718090"/>
                  </a:cubicBezTo>
                  <a:cubicBezTo>
                    <a:pt x="1627251" y="720281"/>
                    <a:pt x="1632204" y="718090"/>
                    <a:pt x="1633823" y="714185"/>
                  </a:cubicBezTo>
                  <a:cubicBezTo>
                    <a:pt x="1635443" y="710279"/>
                    <a:pt x="1659922" y="696944"/>
                    <a:pt x="1686592" y="718090"/>
                  </a:cubicBezTo>
                  <a:cubicBezTo>
                    <a:pt x="1713262" y="739140"/>
                    <a:pt x="1714310" y="721995"/>
                    <a:pt x="1719358" y="714185"/>
                  </a:cubicBezTo>
                  <a:cubicBezTo>
                    <a:pt x="1724406" y="706374"/>
                    <a:pt x="1729359" y="688086"/>
                    <a:pt x="1734312" y="685324"/>
                  </a:cubicBezTo>
                  <a:cubicBezTo>
                    <a:pt x="1739265" y="682562"/>
                    <a:pt x="1746790" y="674275"/>
                    <a:pt x="1754981" y="673513"/>
                  </a:cubicBezTo>
                  <a:cubicBezTo>
                    <a:pt x="1763173" y="672656"/>
                    <a:pt x="1775079" y="674751"/>
                    <a:pt x="1781270" y="676751"/>
                  </a:cubicBezTo>
                  <a:cubicBezTo>
                    <a:pt x="1787462" y="678847"/>
                    <a:pt x="1798130" y="681228"/>
                    <a:pt x="1804226" y="688658"/>
                  </a:cubicBezTo>
                  <a:cubicBezTo>
                    <a:pt x="1810417" y="696087"/>
                    <a:pt x="1819370" y="701802"/>
                    <a:pt x="1828038" y="704660"/>
                  </a:cubicBezTo>
                  <a:cubicBezTo>
                    <a:pt x="1836706" y="707517"/>
                    <a:pt x="1847279" y="714947"/>
                    <a:pt x="1853089" y="722757"/>
                  </a:cubicBezTo>
                  <a:cubicBezTo>
                    <a:pt x="1858804" y="730568"/>
                    <a:pt x="1873568" y="732187"/>
                    <a:pt x="1889093" y="744760"/>
                  </a:cubicBezTo>
                  <a:cubicBezTo>
                    <a:pt x="1899666" y="753618"/>
                    <a:pt x="1910239" y="762000"/>
                    <a:pt x="1911382" y="770287"/>
                  </a:cubicBezTo>
                  <a:cubicBezTo>
                    <a:pt x="1912525" y="778574"/>
                    <a:pt x="1914144" y="774192"/>
                    <a:pt x="1918621" y="781907"/>
                  </a:cubicBezTo>
                  <a:cubicBezTo>
                    <a:pt x="1923098" y="789718"/>
                    <a:pt x="1933099" y="809625"/>
                    <a:pt x="1924717" y="815816"/>
                  </a:cubicBezTo>
                  <a:cubicBezTo>
                    <a:pt x="1916430" y="821912"/>
                    <a:pt x="1917478" y="819150"/>
                    <a:pt x="1913573" y="825818"/>
                  </a:cubicBezTo>
                  <a:cubicBezTo>
                    <a:pt x="1909667" y="832485"/>
                    <a:pt x="1873091" y="829151"/>
                    <a:pt x="1868043" y="828580"/>
                  </a:cubicBezTo>
                  <a:cubicBezTo>
                    <a:pt x="1863090" y="828008"/>
                    <a:pt x="1861376" y="829723"/>
                    <a:pt x="1860233" y="826389"/>
                  </a:cubicBezTo>
                  <a:cubicBezTo>
                    <a:pt x="1859089" y="823055"/>
                    <a:pt x="1856327" y="818102"/>
                    <a:pt x="1853565" y="824198"/>
                  </a:cubicBezTo>
                  <a:cubicBezTo>
                    <a:pt x="1850803" y="830294"/>
                    <a:pt x="1834134" y="815912"/>
                    <a:pt x="1831372" y="826961"/>
                  </a:cubicBezTo>
                  <a:cubicBezTo>
                    <a:pt x="1828610" y="838105"/>
                    <a:pt x="1821942" y="831437"/>
                    <a:pt x="1821942" y="831437"/>
                  </a:cubicBezTo>
                  <a:cubicBezTo>
                    <a:pt x="1821942" y="831437"/>
                    <a:pt x="1814703" y="828675"/>
                    <a:pt x="1811369" y="833628"/>
                  </a:cubicBezTo>
                  <a:cubicBezTo>
                    <a:pt x="1808036" y="838581"/>
                    <a:pt x="1807464" y="828104"/>
                    <a:pt x="1792510" y="833628"/>
                  </a:cubicBezTo>
                  <a:cubicBezTo>
                    <a:pt x="1777556" y="839153"/>
                    <a:pt x="1768126" y="846963"/>
                    <a:pt x="1765840" y="851916"/>
                  </a:cubicBezTo>
                  <a:cubicBezTo>
                    <a:pt x="1763649" y="856869"/>
                    <a:pt x="1747552" y="859155"/>
                    <a:pt x="1738122" y="856869"/>
                  </a:cubicBezTo>
                  <a:cubicBezTo>
                    <a:pt x="1728692" y="854583"/>
                    <a:pt x="1727549" y="856869"/>
                    <a:pt x="1728121" y="860774"/>
                  </a:cubicBezTo>
                  <a:cubicBezTo>
                    <a:pt x="1728692" y="864680"/>
                    <a:pt x="1722025" y="866870"/>
                    <a:pt x="1724216" y="870776"/>
                  </a:cubicBezTo>
                  <a:cubicBezTo>
                    <a:pt x="1726406" y="874681"/>
                    <a:pt x="1731455" y="882968"/>
                    <a:pt x="1714786" y="886301"/>
                  </a:cubicBezTo>
                  <a:cubicBezTo>
                    <a:pt x="1704404" y="888397"/>
                    <a:pt x="1698212" y="888206"/>
                    <a:pt x="1688878" y="888302"/>
                  </a:cubicBezTo>
                  <a:cubicBezTo>
                    <a:pt x="1684211" y="888302"/>
                    <a:pt x="1679543" y="892397"/>
                    <a:pt x="1675352" y="896303"/>
                  </a:cubicBezTo>
                  <a:cubicBezTo>
                    <a:pt x="1671161" y="900303"/>
                    <a:pt x="1655350" y="912971"/>
                    <a:pt x="1653159" y="920687"/>
                  </a:cubicBezTo>
                  <a:cubicBezTo>
                    <a:pt x="1650968" y="928497"/>
                    <a:pt x="1648206" y="932879"/>
                    <a:pt x="1645348" y="935641"/>
                  </a:cubicBezTo>
                  <a:cubicBezTo>
                    <a:pt x="1642586" y="938403"/>
                    <a:pt x="1644777" y="953357"/>
                    <a:pt x="1644777" y="960596"/>
                  </a:cubicBezTo>
                  <a:cubicBezTo>
                    <a:pt x="1644777" y="967835"/>
                    <a:pt x="1640300" y="975551"/>
                    <a:pt x="1628108" y="981170"/>
                  </a:cubicBezTo>
                  <a:cubicBezTo>
                    <a:pt x="1615916" y="986695"/>
                    <a:pt x="1618107" y="997268"/>
                    <a:pt x="1610868" y="1001173"/>
                  </a:cubicBezTo>
                  <a:cubicBezTo>
                    <a:pt x="1603629" y="1005078"/>
                    <a:pt x="1583627" y="1027271"/>
                    <a:pt x="1538669" y="1022795"/>
                  </a:cubicBezTo>
                  <a:cubicBezTo>
                    <a:pt x="1493711" y="1018318"/>
                    <a:pt x="1510379" y="1039463"/>
                    <a:pt x="1498187" y="1053846"/>
                  </a:cubicBezTo>
                  <a:cubicBezTo>
                    <a:pt x="1485995" y="1068324"/>
                    <a:pt x="1468755" y="1088231"/>
                    <a:pt x="1455420" y="1093851"/>
                  </a:cubicBezTo>
                  <a:cubicBezTo>
                    <a:pt x="1450848" y="1095756"/>
                    <a:pt x="1445895" y="1105948"/>
                    <a:pt x="1436942" y="1106519"/>
                  </a:cubicBezTo>
                  <a:cubicBezTo>
                    <a:pt x="1404938" y="1108520"/>
                    <a:pt x="1353026" y="1108234"/>
                    <a:pt x="1342739" y="1094994"/>
                  </a:cubicBezTo>
                  <a:cubicBezTo>
                    <a:pt x="1332452" y="1081659"/>
                    <a:pt x="1289971" y="1078325"/>
                    <a:pt x="1283875" y="1087184"/>
                  </a:cubicBezTo>
                  <a:cubicBezTo>
                    <a:pt x="1277779" y="1096042"/>
                    <a:pt x="1265015" y="1116616"/>
                    <a:pt x="1261110" y="1139952"/>
                  </a:cubicBezTo>
                  <a:cubicBezTo>
                    <a:pt x="1257205" y="1163288"/>
                    <a:pt x="1244441" y="1163860"/>
                    <a:pt x="1260539" y="1187672"/>
                  </a:cubicBezTo>
                  <a:cubicBezTo>
                    <a:pt x="1276636" y="1211580"/>
                    <a:pt x="1288256" y="1218248"/>
                    <a:pt x="1294352" y="1221010"/>
                  </a:cubicBezTo>
                  <a:cubicBezTo>
                    <a:pt x="1300448" y="1223772"/>
                    <a:pt x="1308259" y="1242060"/>
                    <a:pt x="1298258" y="1251585"/>
                  </a:cubicBezTo>
                  <a:cubicBezTo>
                    <a:pt x="1288256" y="1261015"/>
                    <a:pt x="1282732" y="1262158"/>
                    <a:pt x="1281017" y="1270445"/>
                  </a:cubicBezTo>
                  <a:cubicBezTo>
                    <a:pt x="1279398" y="1278731"/>
                    <a:pt x="1266063" y="1281589"/>
                    <a:pt x="1261015" y="1281589"/>
                  </a:cubicBezTo>
                  <a:cubicBezTo>
                    <a:pt x="1256062" y="1281589"/>
                    <a:pt x="1247680" y="1284923"/>
                    <a:pt x="1243298" y="1289399"/>
                  </a:cubicBezTo>
                  <a:cubicBezTo>
                    <a:pt x="1238822" y="1293876"/>
                    <a:pt x="1215581" y="1306068"/>
                    <a:pt x="1210532" y="1313783"/>
                  </a:cubicBezTo>
                  <a:cubicBezTo>
                    <a:pt x="1205579" y="1321594"/>
                    <a:pt x="1195006" y="1357598"/>
                    <a:pt x="1181100" y="1364266"/>
                  </a:cubicBezTo>
                  <a:cubicBezTo>
                    <a:pt x="1167194" y="1370933"/>
                    <a:pt x="1152239" y="1383125"/>
                    <a:pt x="1139476" y="1389221"/>
                  </a:cubicBezTo>
                  <a:cubicBezTo>
                    <a:pt x="1126712" y="1395317"/>
                    <a:pt x="1111187" y="1397032"/>
                    <a:pt x="1105662" y="1406462"/>
                  </a:cubicBezTo>
                  <a:cubicBezTo>
                    <a:pt x="1100138" y="1415891"/>
                    <a:pt x="1082326" y="1417606"/>
                    <a:pt x="1074039" y="1417606"/>
                  </a:cubicBezTo>
                  <a:cubicBezTo>
                    <a:pt x="1065752" y="1417606"/>
                    <a:pt x="1047369" y="1412081"/>
                    <a:pt x="1041273" y="1418177"/>
                  </a:cubicBezTo>
                  <a:cubicBezTo>
                    <a:pt x="1035177" y="1424273"/>
                    <a:pt x="1021271" y="1421511"/>
                    <a:pt x="1014603" y="1420368"/>
                  </a:cubicBezTo>
                  <a:cubicBezTo>
                    <a:pt x="1007936" y="1419225"/>
                    <a:pt x="990219" y="1418749"/>
                    <a:pt x="984599" y="1420368"/>
                  </a:cubicBezTo>
                  <a:cubicBezTo>
                    <a:pt x="979075" y="1421987"/>
                    <a:pt x="942975" y="1420368"/>
                    <a:pt x="932974" y="1422559"/>
                  </a:cubicBezTo>
                  <a:cubicBezTo>
                    <a:pt x="922972" y="1424750"/>
                    <a:pt x="916877" y="1424273"/>
                    <a:pt x="909638" y="1421416"/>
                  </a:cubicBezTo>
                  <a:cubicBezTo>
                    <a:pt x="902398" y="1418654"/>
                    <a:pt x="896303" y="1424750"/>
                    <a:pt x="888587" y="1429226"/>
                  </a:cubicBezTo>
                  <a:cubicBezTo>
                    <a:pt x="880777" y="1433703"/>
                    <a:pt x="867537" y="1439228"/>
                    <a:pt x="856964" y="1439799"/>
                  </a:cubicBezTo>
                  <a:cubicBezTo>
                    <a:pt x="846392" y="1440371"/>
                    <a:pt x="813149" y="1455896"/>
                    <a:pt x="800862" y="1464183"/>
                  </a:cubicBezTo>
                  <a:cubicBezTo>
                    <a:pt x="788670" y="1472470"/>
                    <a:pt x="712565" y="1501902"/>
                    <a:pt x="705898" y="1506950"/>
                  </a:cubicBezTo>
                  <a:cubicBezTo>
                    <a:pt x="699230" y="1511903"/>
                    <a:pt x="695325" y="1516952"/>
                    <a:pt x="683133" y="1513618"/>
                  </a:cubicBezTo>
                  <a:cubicBezTo>
                    <a:pt x="670941" y="1510284"/>
                    <a:pt x="665417" y="1511903"/>
                    <a:pt x="659225" y="1511427"/>
                  </a:cubicBezTo>
                  <a:cubicBezTo>
                    <a:pt x="653129" y="1510856"/>
                    <a:pt x="648081" y="1513618"/>
                    <a:pt x="649224" y="1499807"/>
                  </a:cubicBezTo>
                  <a:cubicBezTo>
                    <a:pt x="650367" y="1485900"/>
                    <a:pt x="648653" y="1484852"/>
                    <a:pt x="630936" y="1490948"/>
                  </a:cubicBezTo>
                  <a:cubicBezTo>
                    <a:pt x="613220" y="1497044"/>
                    <a:pt x="587121" y="1504283"/>
                    <a:pt x="544354" y="1482090"/>
                  </a:cubicBezTo>
                  <a:cubicBezTo>
                    <a:pt x="501587" y="1459897"/>
                    <a:pt x="498824" y="1451039"/>
                    <a:pt x="474440" y="1449324"/>
                  </a:cubicBezTo>
                  <a:cubicBezTo>
                    <a:pt x="450056" y="1447705"/>
                    <a:pt x="429482" y="1443228"/>
                    <a:pt x="426720" y="1435989"/>
                  </a:cubicBezTo>
                  <a:cubicBezTo>
                    <a:pt x="425291" y="1432370"/>
                    <a:pt x="416433" y="1423892"/>
                    <a:pt x="411289" y="1414463"/>
                  </a:cubicBezTo>
                  <a:cubicBezTo>
                    <a:pt x="406622" y="1405985"/>
                    <a:pt x="393478" y="1410176"/>
                    <a:pt x="380143" y="1404842"/>
                  </a:cubicBezTo>
                  <a:cubicBezTo>
                    <a:pt x="366808" y="1399604"/>
                    <a:pt x="311848" y="1378172"/>
                    <a:pt x="287464" y="1377601"/>
                  </a:cubicBezTo>
                  <a:cubicBezTo>
                    <a:pt x="263080" y="1377029"/>
                    <a:pt x="276320" y="1383697"/>
                    <a:pt x="262509" y="1383697"/>
                  </a:cubicBezTo>
                  <a:cubicBezTo>
                    <a:pt x="248603" y="1383697"/>
                    <a:pt x="230314" y="1384268"/>
                    <a:pt x="218694" y="1388650"/>
                  </a:cubicBezTo>
                  <a:cubicBezTo>
                    <a:pt x="207073" y="1393127"/>
                    <a:pt x="126587" y="1378077"/>
                    <a:pt x="113729" y="1374172"/>
                  </a:cubicBezTo>
                  <a:cubicBezTo>
                    <a:pt x="100965" y="1370267"/>
                    <a:pt x="48196" y="1357503"/>
                    <a:pt x="41053" y="1354741"/>
                  </a:cubicBezTo>
                  <a:cubicBezTo>
                    <a:pt x="33814" y="1351979"/>
                    <a:pt x="20003" y="1345883"/>
                    <a:pt x="0" y="1348740"/>
                  </a:cubicBezTo>
                  <a:lnTo>
                    <a:pt x="4477" y="1361694"/>
                  </a:lnTo>
                  <a:lnTo>
                    <a:pt x="4477" y="1361694"/>
                  </a:lnTo>
                  <a:lnTo>
                    <a:pt x="44577" y="1478280"/>
                  </a:lnTo>
                  <a:lnTo>
                    <a:pt x="16669" y="1491901"/>
                  </a:lnTo>
                  <a:lnTo>
                    <a:pt x="24289" y="1511808"/>
                  </a:lnTo>
                  <a:lnTo>
                    <a:pt x="59246" y="1547241"/>
                  </a:lnTo>
                  <a:cubicBezTo>
                    <a:pt x="59246" y="1547241"/>
                    <a:pt x="76867" y="1560862"/>
                    <a:pt x="81629" y="1579245"/>
                  </a:cubicBezTo>
                  <a:cubicBezTo>
                    <a:pt x="84201" y="1588961"/>
                    <a:pt x="84868" y="1592866"/>
                    <a:pt x="84773" y="1595438"/>
                  </a:cubicBezTo>
                  <a:cubicBezTo>
                    <a:pt x="84296" y="1606487"/>
                    <a:pt x="97631" y="1610011"/>
                    <a:pt x="100679" y="1600105"/>
                  </a:cubicBezTo>
                  <a:cubicBezTo>
                    <a:pt x="103442" y="1591342"/>
                    <a:pt x="110585" y="1591247"/>
                    <a:pt x="118777" y="1598771"/>
                  </a:cubicBezTo>
                  <a:cubicBezTo>
                    <a:pt x="124206" y="1603724"/>
                    <a:pt x="132493" y="1602772"/>
                    <a:pt x="136684" y="1598105"/>
                  </a:cubicBezTo>
                  <a:cubicBezTo>
                    <a:pt x="143828" y="1590104"/>
                    <a:pt x="144494" y="1592009"/>
                    <a:pt x="148971" y="1595247"/>
                  </a:cubicBezTo>
                  <a:cubicBezTo>
                    <a:pt x="156020" y="1600486"/>
                    <a:pt x="158020" y="1597438"/>
                    <a:pt x="158210" y="1593437"/>
                  </a:cubicBezTo>
                  <a:cubicBezTo>
                    <a:pt x="158401" y="1586389"/>
                    <a:pt x="158401" y="1586389"/>
                    <a:pt x="169450" y="1586484"/>
                  </a:cubicBezTo>
                  <a:cubicBezTo>
                    <a:pt x="186880" y="1586484"/>
                    <a:pt x="195263" y="1589532"/>
                    <a:pt x="200025" y="1585532"/>
                  </a:cubicBezTo>
                  <a:cubicBezTo>
                    <a:pt x="208217" y="1578769"/>
                    <a:pt x="231743" y="1575054"/>
                    <a:pt x="246221" y="1587722"/>
                  </a:cubicBezTo>
                  <a:cubicBezTo>
                    <a:pt x="260699" y="1600390"/>
                    <a:pt x="260985" y="1613345"/>
                    <a:pt x="243840" y="1639538"/>
                  </a:cubicBezTo>
                  <a:cubicBezTo>
                    <a:pt x="240411" y="1644777"/>
                    <a:pt x="234601" y="1654112"/>
                    <a:pt x="233553" y="1662017"/>
                  </a:cubicBezTo>
                  <a:cubicBezTo>
                    <a:pt x="232981" y="1666018"/>
                    <a:pt x="231458" y="1679734"/>
                    <a:pt x="225076" y="1682687"/>
                  </a:cubicBezTo>
                  <a:cubicBezTo>
                    <a:pt x="222790" y="1683734"/>
                    <a:pt x="207359" y="1689449"/>
                    <a:pt x="205264" y="1690021"/>
                  </a:cubicBezTo>
                  <a:cubicBezTo>
                    <a:pt x="191548" y="1693736"/>
                    <a:pt x="192214" y="1692783"/>
                    <a:pt x="187166" y="1694402"/>
                  </a:cubicBezTo>
                  <a:cubicBezTo>
                    <a:pt x="181356" y="1696212"/>
                    <a:pt x="176403" y="1701070"/>
                    <a:pt x="185547" y="1706118"/>
                  </a:cubicBezTo>
                  <a:cubicBezTo>
                    <a:pt x="188690" y="1707833"/>
                    <a:pt x="196215" y="1710500"/>
                    <a:pt x="201549" y="1711928"/>
                  </a:cubicBezTo>
                  <a:cubicBezTo>
                    <a:pt x="221075" y="1717167"/>
                    <a:pt x="245364" y="1722501"/>
                    <a:pt x="253175" y="1737551"/>
                  </a:cubicBezTo>
                  <a:cubicBezTo>
                    <a:pt x="263366" y="1757267"/>
                    <a:pt x="273368" y="1759553"/>
                    <a:pt x="290798" y="1763554"/>
                  </a:cubicBezTo>
                  <a:cubicBezTo>
                    <a:pt x="314325" y="1769078"/>
                    <a:pt x="316135" y="1766126"/>
                    <a:pt x="314801" y="1793843"/>
                  </a:cubicBezTo>
                  <a:cubicBezTo>
                    <a:pt x="314135" y="1808512"/>
                    <a:pt x="312230" y="1807083"/>
                    <a:pt x="321755" y="1811560"/>
                  </a:cubicBezTo>
                  <a:cubicBezTo>
                    <a:pt x="331280" y="1816037"/>
                    <a:pt x="344138" y="1817846"/>
                    <a:pt x="345091" y="1825085"/>
                  </a:cubicBezTo>
                  <a:cubicBezTo>
                    <a:pt x="346043" y="1832324"/>
                    <a:pt x="344043" y="1837373"/>
                    <a:pt x="351282" y="1842802"/>
                  </a:cubicBezTo>
                  <a:cubicBezTo>
                    <a:pt x="354425" y="1845183"/>
                    <a:pt x="360617" y="1846802"/>
                    <a:pt x="366522" y="1849946"/>
                  </a:cubicBezTo>
                  <a:cubicBezTo>
                    <a:pt x="374142" y="1853946"/>
                    <a:pt x="378047" y="1853184"/>
                    <a:pt x="388239" y="1852708"/>
                  </a:cubicBezTo>
                  <a:cubicBezTo>
                    <a:pt x="406337" y="1851851"/>
                    <a:pt x="405955" y="1824228"/>
                    <a:pt x="396430" y="1817370"/>
                  </a:cubicBezTo>
                  <a:cubicBezTo>
                    <a:pt x="386905" y="1810607"/>
                    <a:pt x="385096" y="1805083"/>
                    <a:pt x="402812" y="1806035"/>
                  </a:cubicBezTo>
                  <a:cubicBezTo>
                    <a:pt x="420529" y="1806988"/>
                    <a:pt x="428435" y="1803749"/>
                    <a:pt x="435197" y="1799273"/>
                  </a:cubicBezTo>
                  <a:cubicBezTo>
                    <a:pt x="441960" y="1794796"/>
                    <a:pt x="462153" y="1794986"/>
                    <a:pt x="473773" y="1801463"/>
                  </a:cubicBezTo>
                  <a:cubicBezTo>
                    <a:pt x="485394" y="1807845"/>
                    <a:pt x="496253" y="1815846"/>
                    <a:pt x="504920" y="1808798"/>
                  </a:cubicBezTo>
                  <a:cubicBezTo>
                    <a:pt x="513588" y="1801749"/>
                    <a:pt x="541020" y="1785366"/>
                    <a:pt x="553117" y="1780604"/>
                  </a:cubicBezTo>
                  <a:cubicBezTo>
                    <a:pt x="565213" y="1775841"/>
                    <a:pt x="586645" y="1765840"/>
                    <a:pt x="593693" y="1766983"/>
                  </a:cubicBezTo>
                  <a:cubicBezTo>
                    <a:pt x="600742" y="1768126"/>
                    <a:pt x="613410" y="1767364"/>
                    <a:pt x="607314" y="1776032"/>
                  </a:cubicBezTo>
                  <a:cubicBezTo>
                    <a:pt x="601123" y="1784699"/>
                    <a:pt x="619601" y="1808893"/>
                    <a:pt x="615791" y="1827562"/>
                  </a:cubicBezTo>
                  <a:cubicBezTo>
                    <a:pt x="613410" y="1838992"/>
                    <a:pt x="576453" y="1876615"/>
                    <a:pt x="555117" y="1887474"/>
                  </a:cubicBezTo>
                  <a:cubicBezTo>
                    <a:pt x="533781" y="1898333"/>
                    <a:pt x="547592" y="1909191"/>
                    <a:pt x="552164" y="1919669"/>
                  </a:cubicBezTo>
                  <a:cubicBezTo>
                    <a:pt x="556736" y="1930146"/>
                    <a:pt x="549593" y="1934528"/>
                    <a:pt x="531114" y="1942052"/>
                  </a:cubicBezTo>
                  <a:cubicBezTo>
                    <a:pt x="516446" y="1947958"/>
                    <a:pt x="528161" y="1966722"/>
                    <a:pt x="537686" y="1971104"/>
                  </a:cubicBezTo>
                  <a:cubicBezTo>
                    <a:pt x="548259" y="1975866"/>
                    <a:pt x="575024" y="1982438"/>
                    <a:pt x="582073" y="1990344"/>
                  </a:cubicBezTo>
                  <a:cubicBezTo>
                    <a:pt x="585216" y="1993868"/>
                    <a:pt x="593788" y="2002155"/>
                    <a:pt x="597980" y="2006060"/>
                  </a:cubicBezTo>
                  <a:cubicBezTo>
                    <a:pt x="603028" y="2010632"/>
                    <a:pt x="609219" y="2015585"/>
                    <a:pt x="613315" y="2018633"/>
                  </a:cubicBezTo>
                  <a:cubicBezTo>
                    <a:pt x="615505" y="2019586"/>
                    <a:pt x="616744" y="2020157"/>
                    <a:pt x="616934" y="2020157"/>
                  </a:cubicBezTo>
                  <a:cubicBezTo>
                    <a:pt x="623126" y="2020348"/>
                    <a:pt x="615791" y="2010728"/>
                    <a:pt x="649986" y="2011204"/>
                  </a:cubicBezTo>
                  <a:cubicBezTo>
                    <a:pt x="684181" y="2011680"/>
                    <a:pt x="689610" y="2007489"/>
                    <a:pt x="710565" y="1990630"/>
                  </a:cubicBezTo>
                  <a:cubicBezTo>
                    <a:pt x="721995" y="1981486"/>
                    <a:pt x="720376" y="1989677"/>
                    <a:pt x="739712" y="1990630"/>
                  </a:cubicBezTo>
                  <a:cubicBezTo>
                    <a:pt x="759047" y="1991582"/>
                    <a:pt x="737711" y="1972151"/>
                    <a:pt x="759047" y="1974437"/>
                  </a:cubicBezTo>
                  <a:cubicBezTo>
                    <a:pt x="780479" y="1976723"/>
                    <a:pt x="764858" y="1951768"/>
                    <a:pt x="767048" y="1946815"/>
                  </a:cubicBezTo>
                  <a:cubicBezTo>
                    <a:pt x="768287" y="1935671"/>
                    <a:pt x="773144" y="1897094"/>
                    <a:pt x="773144" y="1894427"/>
                  </a:cubicBezTo>
                  <a:cubicBezTo>
                    <a:pt x="773049" y="1891760"/>
                    <a:pt x="768382" y="1810417"/>
                    <a:pt x="852202" y="1788128"/>
                  </a:cubicBezTo>
                  <a:cubicBezTo>
                    <a:pt x="863632" y="1785080"/>
                    <a:pt x="856964" y="1792796"/>
                    <a:pt x="860679" y="1800225"/>
                  </a:cubicBezTo>
                  <a:cubicBezTo>
                    <a:pt x="864394" y="1807655"/>
                    <a:pt x="865632" y="1818323"/>
                    <a:pt x="872966" y="1824323"/>
                  </a:cubicBezTo>
                  <a:cubicBezTo>
                    <a:pt x="876586" y="1826228"/>
                    <a:pt x="848201" y="1867281"/>
                    <a:pt x="843439" y="1910048"/>
                  </a:cubicBezTo>
                  <a:cubicBezTo>
                    <a:pt x="841343" y="1928527"/>
                    <a:pt x="848392" y="1926241"/>
                    <a:pt x="859060" y="1929098"/>
                  </a:cubicBezTo>
                  <a:cubicBezTo>
                    <a:pt x="869728" y="1931956"/>
                    <a:pt x="882015" y="1934432"/>
                    <a:pt x="889445" y="1934623"/>
                  </a:cubicBezTo>
                  <a:cubicBezTo>
                    <a:pt x="893921" y="1934813"/>
                    <a:pt x="916591" y="1932051"/>
                    <a:pt x="923449" y="1945672"/>
                  </a:cubicBezTo>
                  <a:cubicBezTo>
                    <a:pt x="930212" y="1959293"/>
                    <a:pt x="938403" y="1961579"/>
                    <a:pt x="948880" y="1964722"/>
                  </a:cubicBezTo>
                  <a:cubicBezTo>
                    <a:pt x="959358" y="1967865"/>
                    <a:pt x="969740" y="1974723"/>
                    <a:pt x="976503" y="1982438"/>
                  </a:cubicBezTo>
                  <a:cubicBezTo>
                    <a:pt x="983266" y="1990154"/>
                    <a:pt x="994696" y="1992440"/>
                    <a:pt x="1010507" y="1990630"/>
                  </a:cubicBezTo>
                  <a:cubicBezTo>
                    <a:pt x="1026414" y="1988820"/>
                    <a:pt x="1052227" y="1998821"/>
                    <a:pt x="1049084" y="1977485"/>
                  </a:cubicBezTo>
                  <a:cubicBezTo>
                    <a:pt x="1045940" y="1956149"/>
                    <a:pt x="1047750" y="1942148"/>
                    <a:pt x="1056799" y="1948434"/>
                  </a:cubicBezTo>
                  <a:cubicBezTo>
                    <a:pt x="1065848" y="1954816"/>
                    <a:pt x="1076325" y="1949768"/>
                    <a:pt x="1073087" y="1938909"/>
                  </a:cubicBezTo>
                  <a:cubicBezTo>
                    <a:pt x="1069943" y="1928051"/>
                    <a:pt x="1054513" y="1909001"/>
                    <a:pt x="1077659" y="1885379"/>
                  </a:cubicBezTo>
                  <a:cubicBezTo>
                    <a:pt x="1100804" y="1861757"/>
                    <a:pt x="1112139" y="1848136"/>
                    <a:pt x="1118045" y="1845469"/>
                  </a:cubicBezTo>
                  <a:cubicBezTo>
                    <a:pt x="1123950" y="1842707"/>
                    <a:pt x="1129379" y="1844516"/>
                    <a:pt x="1131189" y="1830038"/>
                  </a:cubicBezTo>
                  <a:cubicBezTo>
                    <a:pt x="1132999" y="1815560"/>
                    <a:pt x="1151573" y="1795558"/>
                    <a:pt x="1166527" y="1789652"/>
                  </a:cubicBezTo>
                  <a:cubicBezTo>
                    <a:pt x="1169289" y="1788509"/>
                    <a:pt x="1174623" y="1788033"/>
                    <a:pt x="1174718" y="1783937"/>
                  </a:cubicBezTo>
                  <a:cubicBezTo>
                    <a:pt x="1174814" y="1777175"/>
                    <a:pt x="1168337" y="1766126"/>
                    <a:pt x="1171194" y="1765459"/>
                  </a:cubicBezTo>
                  <a:cubicBezTo>
                    <a:pt x="1173766" y="1764887"/>
                    <a:pt x="1178147" y="1769650"/>
                    <a:pt x="1182624" y="1772793"/>
                  </a:cubicBezTo>
                  <a:cubicBezTo>
                    <a:pt x="1186053" y="1775270"/>
                    <a:pt x="1189673" y="1776032"/>
                    <a:pt x="1191768" y="1776603"/>
                  </a:cubicBezTo>
                  <a:cubicBezTo>
                    <a:pt x="1201293" y="1779365"/>
                    <a:pt x="1203674" y="1774603"/>
                    <a:pt x="1215009" y="1782794"/>
                  </a:cubicBezTo>
                  <a:cubicBezTo>
                    <a:pt x="1226344" y="1790986"/>
                    <a:pt x="1227296" y="1776889"/>
                    <a:pt x="1235869" y="1766030"/>
                  </a:cubicBezTo>
                  <a:cubicBezTo>
                    <a:pt x="1254062" y="1743075"/>
                    <a:pt x="1256729" y="1749266"/>
                    <a:pt x="1257300" y="1760601"/>
                  </a:cubicBezTo>
                  <a:cubicBezTo>
                    <a:pt x="1257872" y="1773460"/>
                    <a:pt x="1256252" y="1780699"/>
                    <a:pt x="1269778" y="1783747"/>
                  </a:cubicBezTo>
                  <a:cubicBezTo>
                    <a:pt x="1269111" y="1781651"/>
                    <a:pt x="1268921" y="1780127"/>
                    <a:pt x="1268635" y="1778603"/>
                  </a:cubicBezTo>
                  <a:cubicBezTo>
                    <a:pt x="1266825" y="1766602"/>
                    <a:pt x="1269873" y="1768793"/>
                    <a:pt x="1273302" y="1766983"/>
                  </a:cubicBezTo>
                  <a:cubicBezTo>
                    <a:pt x="1276731" y="1765173"/>
                    <a:pt x="1284542" y="1763649"/>
                    <a:pt x="1290161" y="1754029"/>
                  </a:cubicBezTo>
                  <a:cubicBezTo>
                    <a:pt x="1295781" y="1744409"/>
                    <a:pt x="1292257" y="1738122"/>
                    <a:pt x="1290828" y="1737265"/>
                  </a:cubicBezTo>
                  <a:cubicBezTo>
                    <a:pt x="1290161" y="1736789"/>
                    <a:pt x="1287399" y="1735741"/>
                    <a:pt x="1285494" y="1733645"/>
                  </a:cubicBezTo>
                  <a:cubicBezTo>
                    <a:pt x="1283589" y="1731550"/>
                    <a:pt x="1298543" y="1726406"/>
                    <a:pt x="1310831" y="1734693"/>
                  </a:cubicBezTo>
                  <a:cubicBezTo>
                    <a:pt x="1323118" y="1742885"/>
                    <a:pt x="1324737" y="1742885"/>
                    <a:pt x="1332929" y="1737646"/>
                  </a:cubicBezTo>
                  <a:cubicBezTo>
                    <a:pt x="1336167" y="1736503"/>
                    <a:pt x="1355027" y="1680972"/>
                    <a:pt x="1365028" y="1670971"/>
                  </a:cubicBezTo>
                  <a:cubicBezTo>
                    <a:pt x="1375029" y="1660970"/>
                    <a:pt x="1370552" y="1668304"/>
                    <a:pt x="1387221" y="1672114"/>
                  </a:cubicBezTo>
                  <a:cubicBezTo>
                    <a:pt x="1403890" y="1676019"/>
                    <a:pt x="1416653" y="1653731"/>
                    <a:pt x="1423892" y="1650968"/>
                  </a:cubicBezTo>
                  <a:cubicBezTo>
                    <a:pt x="1431131" y="1648206"/>
                    <a:pt x="1431322" y="1627537"/>
                    <a:pt x="1441990" y="1629251"/>
                  </a:cubicBezTo>
                  <a:cubicBezTo>
                    <a:pt x="1452753" y="1631061"/>
                    <a:pt x="1468850" y="1628394"/>
                    <a:pt x="1481995" y="1624013"/>
                  </a:cubicBezTo>
                  <a:cubicBezTo>
                    <a:pt x="1491139" y="1620965"/>
                    <a:pt x="1511808" y="1616012"/>
                    <a:pt x="1520666" y="1601629"/>
                  </a:cubicBezTo>
                  <a:cubicBezTo>
                    <a:pt x="1518952" y="1599629"/>
                    <a:pt x="1522476" y="1597628"/>
                    <a:pt x="1522095" y="1596676"/>
                  </a:cubicBezTo>
                  <a:cubicBezTo>
                    <a:pt x="1520952" y="1593628"/>
                    <a:pt x="1520095" y="1594485"/>
                    <a:pt x="1520095" y="1592009"/>
                  </a:cubicBezTo>
                  <a:cubicBezTo>
                    <a:pt x="1519142" y="1553718"/>
                    <a:pt x="1488662" y="1557338"/>
                    <a:pt x="1504188" y="1547717"/>
                  </a:cubicBezTo>
                  <a:cubicBezTo>
                    <a:pt x="1525143" y="1534763"/>
                    <a:pt x="1508474" y="1532382"/>
                    <a:pt x="1502855" y="1526477"/>
                  </a:cubicBezTo>
                  <a:cubicBezTo>
                    <a:pt x="1497139" y="1520571"/>
                    <a:pt x="1497425" y="1503807"/>
                    <a:pt x="1513332" y="1501807"/>
                  </a:cubicBezTo>
                  <a:cubicBezTo>
                    <a:pt x="1529239" y="1499711"/>
                    <a:pt x="1529239" y="1489710"/>
                    <a:pt x="1527715" y="1479899"/>
                  </a:cubicBezTo>
                  <a:cubicBezTo>
                    <a:pt x="1526096" y="1470089"/>
                    <a:pt x="1526762" y="1454563"/>
                    <a:pt x="1530477" y="1453610"/>
                  </a:cubicBezTo>
                  <a:cubicBezTo>
                    <a:pt x="1534097" y="1452658"/>
                    <a:pt x="1548479" y="1442657"/>
                    <a:pt x="1549146" y="1427798"/>
                  </a:cubicBezTo>
                  <a:cubicBezTo>
                    <a:pt x="1549432" y="1422273"/>
                    <a:pt x="1552575" y="1419892"/>
                    <a:pt x="1557719" y="1421892"/>
                  </a:cubicBezTo>
                  <a:cubicBezTo>
                    <a:pt x="1561243" y="1423321"/>
                    <a:pt x="1566196" y="1428750"/>
                    <a:pt x="1569625" y="1429131"/>
                  </a:cubicBezTo>
                  <a:cubicBezTo>
                    <a:pt x="1574673" y="1429703"/>
                    <a:pt x="1579340" y="1418368"/>
                    <a:pt x="1583531" y="1421797"/>
                  </a:cubicBezTo>
                  <a:cubicBezTo>
                    <a:pt x="1587722" y="1425226"/>
                    <a:pt x="1587437" y="1430941"/>
                    <a:pt x="1588008" y="1436465"/>
                  </a:cubicBezTo>
                  <a:cubicBezTo>
                    <a:pt x="1589056" y="1445705"/>
                    <a:pt x="1588675" y="1456087"/>
                    <a:pt x="1586198" y="1467517"/>
                  </a:cubicBezTo>
                  <a:cubicBezTo>
                    <a:pt x="1582293" y="1485805"/>
                    <a:pt x="1595533" y="1483995"/>
                    <a:pt x="1597628" y="1481423"/>
                  </a:cubicBezTo>
                  <a:cubicBezTo>
                    <a:pt x="1599629" y="1478947"/>
                    <a:pt x="1606296" y="1476185"/>
                    <a:pt x="1611344" y="1477328"/>
                  </a:cubicBezTo>
                  <a:cubicBezTo>
                    <a:pt x="1613249" y="1477709"/>
                    <a:pt x="1617059" y="1479042"/>
                    <a:pt x="1619060" y="1475232"/>
                  </a:cubicBezTo>
                  <a:cubicBezTo>
                    <a:pt x="1622870" y="1468088"/>
                    <a:pt x="1616297" y="1469612"/>
                    <a:pt x="1618964" y="1467612"/>
                  </a:cubicBezTo>
                  <a:cubicBezTo>
                    <a:pt x="1625156" y="1463135"/>
                    <a:pt x="1641348" y="1458944"/>
                    <a:pt x="1650397" y="1448657"/>
                  </a:cubicBezTo>
                  <a:cubicBezTo>
                    <a:pt x="1671256" y="1425035"/>
                    <a:pt x="1669923" y="1438275"/>
                    <a:pt x="1674400" y="1439132"/>
                  </a:cubicBezTo>
                  <a:cubicBezTo>
                    <a:pt x="1677543" y="1439799"/>
                    <a:pt x="1681544" y="1456944"/>
                    <a:pt x="1688497" y="1453706"/>
                  </a:cubicBezTo>
                  <a:cubicBezTo>
                    <a:pt x="1691640" y="1452277"/>
                    <a:pt x="1695164" y="1437513"/>
                    <a:pt x="1699831" y="1430941"/>
                  </a:cubicBezTo>
                  <a:cubicBezTo>
                    <a:pt x="1704499" y="1424464"/>
                    <a:pt x="1707356" y="1425131"/>
                    <a:pt x="1709356" y="1424654"/>
                  </a:cubicBezTo>
                  <a:cubicBezTo>
                    <a:pt x="1713738" y="1423702"/>
                    <a:pt x="1714119" y="1429607"/>
                    <a:pt x="1721644" y="1428655"/>
                  </a:cubicBezTo>
                  <a:cubicBezTo>
                    <a:pt x="1732502" y="1427321"/>
                    <a:pt x="1740218" y="1430465"/>
                    <a:pt x="1747456" y="1430941"/>
                  </a:cubicBezTo>
                  <a:cubicBezTo>
                    <a:pt x="1754696" y="1431417"/>
                    <a:pt x="1757934" y="1406462"/>
                    <a:pt x="1750600" y="1401890"/>
                  </a:cubicBezTo>
                  <a:cubicBezTo>
                    <a:pt x="1743361" y="1397318"/>
                    <a:pt x="1749647" y="1395127"/>
                    <a:pt x="1753362" y="1392365"/>
                  </a:cubicBezTo>
                  <a:cubicBezTo>
                    <a:pt x="1756981" y="1389602"/>
                    <a:pt x="1754696" y="1368743"/>
                    <a:pt x="1755172" y="1367885"/>
                  </a:cubicBezTo>
                  <a:cubicBezTo>
                    <a:pt x="1758791" y="1364266"/>
                    <a:pt x="1763744" y="1352931"/>
                    <a:pt x="1779175" y="1354741"/>
                  </a:cubicBezTo>
                  <a:cubicBezTo>
                    <a:pt x="1794605" y="1356551"/>
                    <a:pt x="1799558" y="1341120"/>
                    <a:pt x="1799558" y="1341120"/>
                  </a:cubicBezTo>
                  <a:cubicBezTo>
                    <a:pt x="1799558" y="1341120"/>
                    <a:pt x="1808512" y="1342073"/>
                    <a:pt x="1812703" y="1339787"/>
                  </a:cubicBezTo>
                  <a:cubicBezTo>
                    <a:pt x="1816894" y="1337501"/>
                    <a:pt x="1821180" y="1330547"/>
                    <a:pt x="1825181" y="1334548"/>
                  </a:cubicBezTo>
                  <a:cubicBezTo>
                    <a:pt x="1832991" y="1342358"/>
                    <a:pt x="1847850" y="1352931"/>
                    <a:pt x="1851374" y="1358551"/>
                  </a:cubicBezTo>
                  <a:cubicBezTo>
                    <a:pt x="1855851" y="1365695"/>
                    <a:pt x="1855756" y="1380744"/>
                    <a:pt x="1860804" y="1385411"/>
                  </a:cubicBezTo>
                  <a:cubicBezTo>
                    <a:pt x="1866614" y="1390840"/>
                    <a:pt x="1868805" y="1383697"/>
                    <a:pt x="1871472" y="1387412"/>
                  </a:cubicBezTo>
                  <a:cubicBezTo>
                    <a:pt x="1872234" y="1388459"/>
                    <a:pt x="1875092" y="1385697"/>
                    <a:pt x="1877282" y="1386269"/>
                  </a:cubicBezTo>
                  <a:cubicBezTo>
                    <a:pt x="1880045" y="1387031"/>
                    <a:pt x="1883569" y="1392174"/>
                    <a:pt x="1884331" y="1394460"/>
                  </a:cubicBezTo>
                  <a:cubicBezTo>
                    <a:pt x="1887093" y="1402461"/>
                    <a:pt x="1875663" y="1397794"/>
                    <a:pt x="1877187" y="1409129"/>
                  </a:cubicBezTo>
                  <a:cubicBezTo>
                    <a:pt x="1881092" y="1437989"/>
                    <a:pt x="1895666" y="1484186"/>
                    <a:pt x="1912525" y="1476375"/>
                  </a:cubicBezTo>
                  <a:cubicBezTo>
                    <a:pt x="1937956" y="1464564"/>
                    <a:pt x="1936147" y="1468660"/>
                    <a:pt x="1949672" y="1471422"/>
                  </a:cubicBezTo>
                  <a:cubicBezTo>
                    <a:pt x="1961579" y="1473803"/>
                    <a:pt x="1972818" y="1469612"/>
                    <a:pt x="1981200" y="1463421"/>
                  </a:cubicBezTo>
                  <a:cubicBezTo>
                    <a:pt x="1982438" y="1462469"/>
                    <a:pt x="1983581" y="1461516"/>
                    <a:pt x="1984629" y="1460564"/>
                  </a:cubicBezTo>
                  <a:cubicBezTo>
                    <a:pt x="1993202" y="1452848"/>
                    <a:pt x="1975580" y="1422464"/>
                    <a:pt x="1975104" y="1422178"/>
                  </a:cubicBezTo>
                  <a:cubicBezTo>
                    <a:pt x="1973961" y="1415987"/>
                    <a:pt x="1975295" y="1401318"/>
                    <a:pt x="1977581" y="1396270"/>
                  </a:cubicBezTo>
                  <a:cubicBezTo>
                    <a:pt x="1979867" y="1391222"/>
                    <a:pt x="1981200" y="1379601"/>
                    <a:pt x="1979867" y="1371600"/>
                  </a:cubicBezTo>
                  <a:cubicBezTo>
                    <a:pt x="1978533" y="1363599"/>
                    <a:pt x="1960245" y="1359027"/>
                    <a:pt x="1970056" y="1351217"/>
                  </a:cubicBezTo>
                  <a:cubicBezTo>
                    <a:pt x="1974914" y="1347311"/>
                    <a:pt x="1976247" y="1342263"/>
                    <a:pt x="1978819" y="1337024"/>
                  </a:cubicBezTo>
                  <a:cubicBezTo>
                    <a:pt x="1992821" y="1343501"/>
                    <a:pt x="1983486" y="1349216"/>
                    <a:pt x="1999012" y="1351026"/>
                  </a:cubicBezTo>
                  <a:cubicBezTo>
                    <a:pt x="2014538" y="1352836"/>
                    <a:pt x="2027492" y="1377506"/>
                    <a:pt x="2032730" y="1389698"/>
                  </a:cubicBezTo>
                  <a:cubicBezTo>
                    <a:pt x="2037969" y="1401794"/>
                    <a:pt x="2048923" y="1406366"/>
                    <a:pt x="2055305" y="1385602"/>
                  </a:cubicBezTo>
                  <a:cubicBezTo>
                    <a:pt x="2061686" y="1364837"/>
                    <a:pt x="2071116" y="1376458"/>
                    <a:pt x="2073307" y="1361218"/>
                  </a:cubicBezTo>
                  <a:cubicBezTo>
                    <a:pt x="2075498" y="1345978"/>
                    <a:pt x="2075879" y="1350550"/>
                    <a:pt x="2085499" y="1341977"/>
                  </a:cubicBezTo>
                  <a:cubicBezTo>
                    <a:pt x="2090833" y="1337120"/>
                    <a:pt x="2098739" y="1330738"/>
                    <a:pt x="2105406" y="1328357"/>
                  </a:cubicBezTo>
                  <a:cubicBezTo>
                    <a:pt x="2110550" y="1326547"/>
                    <a:pt x="2114931" y="1328452"/>
                    <a:pt x="2117598" y="1327785"/>
                  </a:cubicBezTo>
                  <a:cubicBezTo>
                    <a:pt x="2123789" y="1326261"/>
                    <a:pt x="2137505" y="1310069"/>
                    <a:pt x="2145506" y="1300448"/>
                  </a:cubicBezTo>
                  <a:cubicBezTo>
                    <a:pt x="2153507" y="1290828"/>
                    <a:pt x="2163699" y="1289018"/>
                    <a:pt x="2165795" y="1294543"/>
                  </a:cubicBezTo>
                  <a:cubicBezTo>
                    <a:pt x="2167795" y="1300067"/>
                    <a:pt x="2169414" y="1297305"/>
                    <a:pt x="2177606" y="1294352"/>
                  </a:cubicBezTo>
                  <a:cubicBezTo>
                    <a:pt x="2185797" y="1291400"/>
                    <a:pt x="2192846" y="1284542"/>
                    <a:pt x="2187893" y="1270826"/>
                  </a:cubicBezTo>
                  <a:cubicBezTo>
                    <a:pt x="2182845" y="1257110"/>
                    <a:pt x="2194751" y="1259586"/>
                    <a:pt x="2211800" y="1262158"/>
                  </a:cubicBezTo>
                  <a:cubicBezTo>
                    <a:pt x="2228850" y="1264634"/>
                    <a:pt x="2224850" y="1250537"/>
                    <a:pt x="2221325" y="1243203"/>
                  </a:cubicBezTo>
                  <a:cubicBezTo>
                    <a:pt x="2217801" y="1235869"/>
                    <a:pt x="2227517" y="1234154"/>
                    <a:pt x="2247900" y="1238822"/>
                  </a:cubicBezTo>
                  <a:cubicBezTo>
                    <a:pt x="2250186" y="1239298"/>
                    <a:pt x="2256949" y="1233869"/>
                    <a:pt x="2263331" y="1232916"/>
                  </a:cubicBezTo>
                  <a:cubicBezTo>
                    <a:pt x="2271617" y="1231678"/>
                    <a:pt x="2282095" y="1235583"/>
                    <a:pt x="2287620" y="1233297"/>
                  </a:cubicBezTo>
                  <a:cubicBezTo>
                    <a:pt x="2293144" y="1231011"/>
                    <a:pt x="2293620" y="1222439"/>
                    <a:pt x="2286477" y="1216438"/>
                  </a:cubicBezTo>
                  <a:cubicBezTo>
                    <a:pt x="2276570" y="1207103"/>
                    <a:pt x="2302193" y="1198055"/>
                    <a:pt x="2323814" y="1193387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xmlns="" id="{22C60414-F40A-4B2B-9258-1DF38179908D}"/>
                </a:ext>
              </a:extLst>
            </p:cNvPr>
            <p:cNvSpPr/>
            <p:nvPr/>
          </p:nvSpPr>
          <p:spPr>
            <a:xfrm>
              <a:off x="3269946" y="2196163"/>
              <a:ext cx="330803" cy="492514"/>
            </a:xfrm>
            <a:custGeom>
              <a:avLst/>
              <a:gdLst>
                <a:gd name="connsiteX0" fmla="*/ 51625 w 330803"/>
                <a:gd name="connsiteY0" fmla="*/ 266526 h 492514"/>
                <a:gd name="connsiteX1" fmla="*/ 75152 w 330803"/>
                <a:gd name="connsiteY1" fmla="*/ 272907 h 492514"/>
                <a:gd name="connsiteX2" fmla="*/ 95155 w 330803"/>
                <a:gd name="connsiteY2" fmla="*/ 296053 h 492514"/>
                <a:gd name="connsiteX3" fmla="*/ 99727 w 330803"/>
                <a:gd name="connsiteY3" fmla="*/ 321009 h 492514"/>
                <a:gd name="connsiteX4" fmla="*/ 108775 w 330803"/>
                <a:gd name="connsiteY4" fmla="*/ 346440 h 492514"/>
                <a:gd name="connsiteX5" fmla="*/ 122872 w 330803"/>
                <a:gd name="connsiteY5" fmla="*/ 389969 h 492514"/>
                <a:gd name="connsiteX6" fmla="*/ 112014 w 330803"/>
                <a:gd name="connsiteY6" fmla="*/ 412639 h 492514"/>
                <a:gd name="connsiteX7" fmla="*/ 125158 w 330803"/>
                <a:gd name="connsiteY7" fmla="*/ 437594 h 492514"/>
                <a:gd name="connsiteX8" fmla="*/ 155257 w 330803"/>
                <a:gd name="connsiteY8" fmla="*/ 436547 h 492514"/>
                <a:gd name="connsiteX9" fmla="*/ 155067 w 330803"/>
                <a:gd name="connsiteY9" fmla="*/ 450548 h 492514"/>
                <a:gd name="connsiteX10" fmla="*/ 169640 w 330803"/>
                <a:gd name="connsiteY10" fmla="*/ 464741 h 492514"/>
                <a:gd name="connsiteX11" fmla="*/ 197263 w 330803"/>
                <a:gd name="connsiteY11" fmla="*/ 480171 h 492514"/>
                <a:gd name="connsiteX12" fmla="*/ 219075 w 330803"/>
                <a:gd name="connsiteY12" fmla="*/ 485124 h 492514"/>
                <a:gd name="connsiteX13" fmla="*/ 216789 w 330803"/>
                <a:gd name="connsiteY13" fmla="*/ 447024 h 492514"/>
                <a:gd name="connsiteX14" fmla="*/ 230886 w 330803"/>
                <a:gd name="connsiteY14" fmla="*/ 441595 h 492514"/>
                <a:gd name="connsiteX15" fmla="*/ 258985 w 330803"/>
                <a:gd name="connsiteY15" fmla="*/ 432546 h 492514"/>
                <a:gd name="connsiteX16" fmla="*/ 244888 w 330803"/>
                <a:gd name="connsiteY16" fmla="*/ 378539 h 492514"/>
                <a:gd name="connsiteX17" fmla="*/ 224409 w 330803"/>
                <a:gd name="connsiteY17" fmla="*/ 375015 h 492514"/>
                <a:gd name="connsiteX18" fmla="*/ 222218 w 330803"/>
                <a:gd name="connsiteY18" fmla="*/ 359013 h 492514"/>
                <a:gd name="connsiteX19" fmla="*/ 209550 w 330803"/>
                <a:gd name="connsiteY19" fmla="*/ 344059 h 492514"/>
                <a:gd name="connsiteX20" fmla="*/ 214979 w 330803"/>
                <a:gd name="connsiteY20" fmla="*/ 327771 h 492514"/>
                <a:gd name="connsiteX21" fmla="*/ 233553 w 330803"/>
                <a:gd name="connsiteY21" fmla="*/ 318246 h 492514"/>
                <a:gd name="connsiteX22" fmla="*/ 232315 w 330803"/>
                <a:gd name="connsiteY22" fmla="*/ 305578 h 492514"/>
                <a:gd name="connsiteX23" fmla="*/ 225552 w 330803"/>
                <a:gd name="connsiteY23" fmla="*/ 287671 h 492514"/>
                <a:gd name="connsiteX24" fmla="*/ 231457 w 330803"/>
                <a:gd name="connsiteY24" fmla="*/ 277479 h 492514"/>
                <a:gd name="connsiteX25" fmla="*/ 239554 w 330803"/>
                <a:gd name="connsiteY25" fmla="*/ 271859 h 492514"/>
                <a:gd name="connsiteX26" fmla="*/ 253079 w 330803"/>
                <a:gd name="connsiteY26" fmla="*/ 270717 h 492514"/>
                <a:gd name="connsiteX27" fmla="*/ 278797 w 330803"/>
                <a:gd name="connsiteY27" fmla="*/ 267954 h 492514"/>
                <a:gd name="connsiteX28" fmla="*/ 282607 w 330803"/>
                <a:gd name="connsiteY28" fmla="*/ 267383 h 492514"/>
                <a:gd name="connsiteX29" fmla="*/ 289750 w 330803"/>
                <a:gd name="connsiteY29" fmla="*/ 265668 h 492514"/>
                <a:gd name="connsiteX30" fmla="*/ 290322 w 330803"/>
                <a:gd name="connsiteY30" fmla="*/ 265382 h 492514"/>
                <a:gd name="connsiteX31" fmla="*/ 292513 w 330803"/>
                <a:gd name="connsiteY31" fmla="*/ 263573 h 492514"/>
                <a:gd name="connsiteX32" fmla="*/ 292608 w 330803"/>
                <a:gd name="connsiteY32" fmla="*/ 263477 h 492514"/>
                <a:gd name="connsiteX33" fmla="*/ 292513 w 330803"/>
                <a:gd name="connsiteY33" fmla="*/ 263668 h 492514"/>
                <a:gd name="connsiteX34" fmla="*/ 292513 w 330803"/>
                <a:gd name="connsiteY34" fmla="*/ 263763 h 492514"/>
                <a:gd name="connsiteX35" fmla="*/ 292513 w 330803"/>
                <a:gd name="connsiteY35" fmla="*/ 263763 h 492514"/>
                <a:gd name="connsiteX36" fmla="*/ 294704 w 330803"/>
                <a:gd name="connsiteY36" fmla="*/ 257096 h 492514"/>
                <a:gd name="connsiteX37" fmla="*/ 293084 w 330803"/>
                <a:gd name="connsiteY37" fmla="*/ 229378 h 492514"/>
                <a:gd name="connsiteX38" fmla="*/ 306991 w 330803"/>
                <a:gd name="connsiteY38" fmla="*/ 200136 h 492514"/>
                <a:gd name="connsiteX39" fmla="*/ 330803 w 330803"/>
                <a:gd name="connsiteY39" fmla="*/ 177276 h 492514"/>
                <a:gd name="connsiteX40" fmla="*/ 306038 w 330803"/>
                <a:gd name="connsiteY40" fmla="*/ 158226 h 492514"/>
                <a:gd name="connsiteX41" fmla="*/ 272034 w 330803"/>
                <a:gd name="connsiteY41" fmla="*/ 147177 h 492514"/>
                <a:gd name="connsiteX42" fmla="*/ 241649 w 330803"/>
                <a:gd name="connsiteY42" fmla="*/ 141653 h 492514"/>
                <a:gd name="connsiteX43" fmla="*/ 226028 w 330803"/>
                <a:gd name="connsiteY43" fmla="*/ 122603 h 492514"/>
                <a:gd name="connsiteX44" fmla="*/ 255556 w 330803"/>
                <a:gd name="connsiteY44" fmla="*/ 36878 h 492514"/>
                <a:gd name="connsiteX45" fmla="*/ 243268 w 330803"/>
                <a:gd name="connsiteY45" fmla="*/ 12780 h 492514"/>
                <a:gd name="connsiteX46" fmla="*/ 234791 w 330803"/>
                <a:gd name="connsiteY46" fmla="*/ 683 h 492514"/>
                <a:gd name="connsiteX47" fmla="*/ 155734 w 330803"/>
                <a:gd name="connsiteY47" fmla="*/ 106982 h 492514"/>
                <a:gd name="connsiteX48" fmla="*/ 149638 w 330803"/>
                <a:gd name="connsiteY48" fmla="*/ 159369 h 492514"/>
                <a:gd name="connsiteX49" fmla="*/ 141637 w 330803"/>
                <a:gd name="connsiteY49" fmla="*/ 186992 h 492514"/>
                <a:gd name="connsiteX50" fmla="*/ 122301 w 330803"/>
                <a:gd name="connsiteY50" fmla="*/ 203184 h 492514"/>
                <a:gd name="connsiteX51" fmla="*/ 93154 w 330803"/>
                <a:gd name="connsiteY51" fmla="*/ 203184 h 492514"/>
                <a:gd name="connsiteX52" fmla="*/ 32575 w 330803"/>
                <a:gd name="connsiteY52" fmla="*/ 223758 h 492514"/>
                <a:gd name="connsiteX53" fmla="*/ 0 w 330803"/>
                <a:gd name="connsiteY53" fmla="*/ 234236 h 492514"/>
                <a:gd name="connsiteX54" fmla="*/ 35814 w 330803"/>
                <a:gd name="connsiteY54" fmla="*/ 249190 h 492514"/>
                <a:gd name="connsiteX55" fmla="*/ 51625 w 330803"/>
                <a:gd name="connsiteY55" fmla="*/ 266526 h 49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0803" h="492514">
                  <a:moveTo>
                    <a:pt x="51625" y="266526"/>
                  </a:moveTo>
                  <a:cubicBezTo>
                    <a:pt x="65627" y="266526"/>
                    <a:pt x="71628" y="268526"/>
                    <a:pt x="75152" y="272907"/>
                  </a:cubicBezTo>
                  <a:cubicBezTo>
                    <a:pt x="81534" y="280622"/>
                    <a:pt x="83344" y="287004"/>
                    <a:pt x="95155" y="296053"/>
                  </a:cubicBezTo>
                  <a:cubicBezTo>
                    <a:pt x="106966" y="305102"/>
                    <a:pt x="107442" y="308721"/>
                    <a:pt x="99727" y="321009"/>
                  </a:cubicBezTo>
                  <a:cubicBezTo>
                    <a:pt x="92012" y="333296"/>
                    <a:pt x="102013" y="336439"/>
                    <a:pt x="108775" y="346440"/>
                  </a:cubicBezTo>
                  <a:cubicBezTo>
                    <a:pt x="115538" y="356442"/>
                    <a:pt x="134588" y="383207"/>
                    <a:pt x="122872" y="389969"/>
                  </a:cubicBezTo>
                  <a:cubicBezTo>
                    <a:pt x="111062" y="396732"/>
                    <a:pt x="110204" y="400828"/>
                    <a:pt x="112014" y="412639"/>
                  </a:cubicBezTo>
                  <a:cubicBezTo>
                    <a:pt x="113824" y="424450"/>
                    <a:pt x="113824" y="436642"/>
                    <a:pt x="125158" y="437594"/>
                  </a:cubicBezTo>
                  <a:cubicBezTo>
                    <a:pt x="132588" y="438166"/>
                    <a:pt x="149733" y="432832"/>
                    <a:pt x="155257" y="436547"/>
                  </a:cubicBezTo>
                  <a:cubicBezTo>
                    <a:pt x="158115" y="438452"/>
                    <a:pt x="153638" y="447977"/>
                    <a:pt x="155067" y="450548"/>
                  </a:cubicBezTo>
                  <a:cubicBezTo>
                    <a:pt x="159163" y="458264"/>
                    <a:pt x="157353" y="464264"/>
                    <a:pt x="169640" y="464741"/>
                  </a:cubicBezTo>
                  <a:cubicBezTo>
                    <a:pt x="181927" y="465217"/>
                    <a:pt x="194596" y="469694"/>
                    <a:pt x="197263" y="480171"/>
                  </a:cubicBezTo>
                  <a:cubicBezTo>
                    <a:pt x="200025" y="490649"/>
                    <a:pt x="214979" y="499221"/>
                    <a:pt x="219075" y="485124"/>
                  </a:cubicBezTo>
                  <a:cubicBezTo>
                    <a:pt x="223171" y="471027"/>
                    <a:pt x="219551" y="451120"/>
                    <a:pt x="216789" y="447024"/>
                  </a:cubicBezTo>
                  <a:cubicBezTo>
                    <a:pt x="214027" y="442929"/>
                    <a:pt x="217741" y="434356"/>
                    <a:pt x="230886" y="441595"/>
                  </a:cubicBezTo>
                  <a:cubicBezTo>
                    <a:pt x="244030" y="448834"/>
                    <a:pt x="258127" y="446167"/>
                    <a:pt x="258985" y="432546"/>
                  </a:cubicBezTo>
                  <a:cubicBezTo>
                    <a:pt x="259937" y="418926"/>
                    <a:pt x="274415" y="389493"/>
                    <a:pt x="244888" y="378539"/>
                  </a:cubicBezTo>
                  <a:cubicBezTo>
                    <a:pt x="229267" y="372729"/>
                    <a:pt x="226409" y="377492"/>
                    <a:pt x="224409" y="375015"/>
                  </a:cubicBezTo>
                  <a:cubicBezTo>
                    <a:pt x="222694" y="372825"/>
                    <a:pt x="222790" y="367300"/>
                    <a:pt x="222218" y="359013"/>
                  </a:cubicBezTo>
                  <a:cubicBezTo>
                    <a:pt x="220885" y="341297"/>
                    <a:pt x="212693" y="345869"/>
                    <a:pt x="209550" y="344059"/>
                  </a:cubicBezTo>
                  <a:cubicBezTo>
                    <a:pt x="206407" y="342249"/>
                    <a:pt x="209074" y="335010"/>
                    <a:pt x="214979" y="327771"/>
                  </a:cubicBezTo>
                  <a:cubicBezTo>
                    <a:pt x="220885" y="320532"/>
                    <a:pt x="226790" y="318246"/>
                    <a:pt x="233553" y="318246"/>
                  </a:cubicBezTo>
                  <a:cubicBezTo>
                    <a:pt x="240316" y="318246"/>
                    <a:pt x="236506" y="310531"/>
                    <a:pt x="232315" y="305578"/>
                  </a:cubicBezTo>
                  <a:cubicBezTo>
                    <a:pt x="226314" y="298434"/>
                    <a:pt x="223838" y="292529"/>
                    <a:pt x="225552" y="287671"/>
                  </a:cubicBezTo>
                  <a:cubicBezTo>
                    <a:pt x="226885" y="283861"/>
                    <a:pt x="232600" y="294053"/>
                    <a:pt x="231457" y="277479"/>
                  </a:cubicBezTo>
                  <a:cubicBezTo>
                    <a:pt x="231267" y="275003"/>
                    <a:pt x="232124" y="269383"/>
                    <a:pt x="239554" y="271859"/>
                  </a:cubicBezTo>
                  <a:cubicBezTo>
                    <a:pt x="246983" y="274336"/>
                    <a:pt x="250412" y="275479"/>
                    <a:pt x="253079" y="270717"/>
                  </a:cubicBezTo>
                  <a:cubicBezTo>
                    <a:pt x="255841" y="265954"/>
                    <a:pt x="271558" y="269383"/>
                    <a:pt x="278797" y="267954"/>
                  </a:cubicBezTo>
                  <a:cubicBezTo>
                    <a:pt x="280035" y="267764"/>
                    <a:pt x="281368" y="267573"/>
                    <a:pt x="282607" y="267383"/>
                  </a:cubicBezTo>
                  <a:cubicBezTo>
                    <a:pt x="285179" y="267002"/>
                    <a:pt x="287750" y="266716"/>
                    <a:pt x="289750" y="265668"/>
                  </a:cubicBezTo>
                  <a:cubicBezTo>
                    <a:pt x="289941" y="265573"/>
                    <a:pt x="290131" y="265478"/>
                    <a:pt x="290322" y="265382"/>
                  </a:cubicBezTo>
                  <a:cubicBezTo>
                    <a:pt x="291179" y="264906"/>
                    <a:pt x="291941" y="264335"/>
                    <a:pt x="292513" y="263573"/>
                  </a:cubicBezTo>
                  <a:cubicBezTo>
                    <a:pt x="292513" y="263477"/>
                    <a:pt x="292608" y="263477"/>
                    <a:pt x="292608" y="263477"/>
                  </a:cubicBezTo>
                  <a:cubicBezTo>
                    <a:pt x="292608" y="263477"/>
                    <a:pt x="292513" y="263573"/>
                    <a:pt x="292513" y="263668"/>
                  </a:cubicBezTo>
                  <a:cubicBezTo>
                    <a:pt x="292513" y="263668"/>
                    <a:pt x="292513" y="263668"/>
                    <a:pt x="292513" y="263763"/>
                  </a:cubicBezTo>
                  <a:cubicBezTo>
                    <a:pt x="292513" y="263763"/>
                    <a:pt x="292513" y="263763"/>
                    <a:pt x="292513" y="263763"/>
                  </a:cubicBezTo>
                  <a:cubicBezTo>
                    <a:pt x="293751" y="262334"/>
                    <a:pt x="294513" y="260239"/>
                    <a:pt x="294704" y="257096"/>
                  </a:cubicBezTo>
                  <a:cubicBezTo>
                    <a:pt x="295370" y="246332"/>
                    <a:pt x="289274" y="236331"/>
                    <a:pt x="293084" y="229378"/>
                  </a:cubicBezTo>
                  <a:cubicBezTo>
                    <a:pt x="296989" y="222520"/>
                    <a:pt x="292417" y="206042"/>
                    <a:pt x="306991" y="200136"/>
                  </a:cubicBezTo>
                  <a:cubicBezTo>
                    <a:pt x="321564" y="194231"/>
                    <a:pt x="326993" y="184325"/>
                    <a:pt x="330803" y="177276"/>
                  </a:cubicBezTo>
                  <a:cubicBezTo>
                    <a:pt x="320992" y="174133"/>
                    <a:pt x="312801" y="171847"/>
                    <a:pt x="306038" y="158226"/>
                  </a:cubicBezTo>
                  <a:cubicBezTo>
                    <a:pt x="299275" y="144605"/>
                    <a:pt x="276511" y="147368"/>
                    <a:pt x="272034" y="147177"/>
                  </a:cubicBezTo>
                  <a:cubicBezTo>
                    <a:pt x="264700" y="146987"/>
                    <a:pt x="252413" y="144605"/>
                    <a:pt x="241649" y="141653"/>
                  </a:cubicBezTo>
                  <a:cubicBezTo>
                    <a:pt x="230981" y="138795"/>
                    <a:pt x="223933" y="141081"/>
                    <a:pt x="226028" y="122603"/>
                  </a:cubicBezTo>
                  <a:cubicBezTo>
                    <a:pt x="230791" y="79931"/>
                    <a:pt x="259271" y="38878"/>
                    <a:pt x="255556" y="36878"/>
                  </a:cubicBezTo>
                  <a:cubicBezTo>
                    <a:pt x="248221" y="30877"/>
                    <a:pt x="246983" y="20209"/>
                    <a:pt x="243268" y="12780"/>
                  </a:cubicBezTo>
                  <a:cubicBezTo>
                    <a:pt x="239554" y="5350"/>
                    <a:pt x="246221" y="-2365"/>
                    <a:pt x="234791" y="683"/>
                  </a:cubicBezTo>
                  <a:cubicBezTo>
                    <a:pt x="150971" y="22971"/>
                    <a:pt x="155638" y="104315"/>
                    <a:pt x="155734" y="106982"/>
                  </a:cubicBezTo>
                  <a:cubicBezTo>
                    <a:pt x="155829" y="109649"/>
                    <a:pt x="150876" y="148225"/>
                    <a:pt x="149638" y="159369"/>
                  </a:cubicBezTo>
                  <a:cubicBezTo>
                    <a:pt x="147447" y="164418"/>
                    <a:pt x="162973" y="189278"/>
                    <a:pt x="141637" y="186992"/>
                  </a:cubicBezTo>
                  <a:cubicBezTo>
                    <a:pt x="120205" y="184706"/>
                    <a:pt x="141637" y="204137"/>
                    <a:pt x="122301" y="203184"/>
                  </a:cubicBezTo>
                  <a:cubicBezTo>
                    <a:pt x="102965" y="202232"/>
                    <a:pt x="104489" y="194040"/>
                    <a:pt x="93154" y="203184"/>
                  </a:cubicBezTo>
                  <a:cubicBezTo>
                    <a:pt x="72104" y="220043"/>
                    <a:pt x="66675" y="224234"/>
                    <a:pt x="32575" y="223758"/>
                  </a:cubicBezTo>
                  <a:cubicBezTo>
                    <a:pt x="2000" y="223377"/>
                    <a:pt x="3715" y="232426"/>
                    <a:pt x="0" y="234236"/>
                  </a:cubicBezTo>
                  <a:cubicBezTo>
                    <a:pt x="7525" y="237760"/>
                    <a:pt x="18764" y="238427"/>
                    <a:pt x="35814" y="249190"/>
                  </a:cubicBezTo>
                  <a:cubicBezTo>
                    <a:pt x="39338" y="251000"/>
                    <a:pt x="34004" y="266526"/>
                    <a:pt x="51625" y="266526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xmlns="" id="{F909EA2C-99AA-48B2-A30A-577574818E4E}"/>
                </a:ext>
              </a:extLst>
            </p:cNvPr>
            <p:cNvSpPr/>
            <p:nvPr/>
          </p:nvSpPr>
          <p:spPr>
            <a:xfrm>
              <a:off x="2172311" y="1753647"/>
              <a:ext cx="1530749" cy="1252715"/>
            </a:xfrm>
            <a:custGeom>
              <a:avLst/>
              <a:gdLst>
                <a:gd name="connsiteX0" fmla="*/ 1517115 w 1530749"/>
                <a:gd name="connsiteY0" fmla="*/ 888111 h 1252715"/>
                <a:gd name="connsiteX1" fmla="*/ 1510257 w 1530749"/>
                <a:gd name="connsiteY1" fmla="*/ 868680 h 1252715"/>
                <a:gd name="connsiteX2" fmla="*/ 1519782 w 1530749"/>
                <a:gd name="connsiteY2" fmla="*/ 850201 h 1252715"/>
                <a:gd name="connsiteX3" fmla="*/ 1529784 w 1530749"/>
                <a:gd name="connsiteY3" fmla="*/ 805434 h 1252715"/>
                <a:gd name="connsiteX4" fmla="*/ 1512067 w 1530749"/>
                <a:gd name="connsiteY4" fmla="*/ 787622 h 1252715"/>
                <a:gd name="connsiteX5" fmla="*/ 1496827 w 1530749"/>
                <a:gd name="connsiteY5" fmla="*/ 786479 h 1252715"/>
                <a:gd name="connsiteX6" fmla="*/ 1481302 w 1530749"/>
                <a:gd name="connsiteY6" fmla="*/ 778955 h 1252715"/>
                <a:gd name="connsiteX7" fmla="*/ 1458537 w 1530749"/>
                <a:gd name="connsiteY7" fmla="*/ 765905 h 1252715"/>
                <a:gd name="connsiteX8" fmla="*/ 1441868 w 1530749"/>
                <a:gd name="connsiteY8" fmla="*/ 750094 h 1252715"/>
                <a:gd name="connsiteX9" fmla="*/ 1422056 w 1530749"/>
                <a:gd name="connsiteY9" fmla="*/ 747998 h 1252715"/>
                <a:gd name="connsiteX10" fmla="*/ 1402244 w 1530749"/>
                <a:gd name="connsiteY10" fmla="*/ 739997 h 1252715"/>
                <a:gd name="connsiteX11" fmla="*/ 1392243 w 1530749"/>
                <a:gd name="connsiteY11" fmla="*/ 726376 h 1252715"/>
                <a:gd name="connsiteX12" fmla="*/ 1389957 w 1530749"/>
                <a:gd name="connsiteY12" fmla="*/ 706184 h 1252715"/>
                <a:gd name="connsiteX13" fmla="*/ 1390052 w 1530749"/>
                <a:gd name="connsiteY13" fmla="*/ 705993 h 1252715"/>
                <a:gd name="connsiteX14" fmla="*/ 1389957 w 1530749"/>
                <a:gd name="connsiteY14" fmla="*/ 706088 h 1252715"/>
                <a:gd name="connsiteX15" fmla="*/ 1387766 w 1530749"/>
                <a:gd name="connsiteY15" fmla="*/ 707898 h 1252715"/>
                <a:gd name="connsiteX16" fmla="*/ 1387195 w 1530749"/>
                <a:gd name="connsiteY16" fmla="*/ 708184 h 1252715"/>
                <a:gd name="connsiteX17" fmla="*/ 1380051 w 1530749"/>
                <a:gd name="connsiteY17" fmla="*/ 709898 h 1252715"/>
                <a:gd name="connsiteX18" fmla="*/ 1376241 w 1530749"/>
                <a:gd name="connsiteY18" fmla="*/ 710470 h 1252715"/>
                <a:gd name="connsiteX19" fmla="*/ 1350523 w 1530749"/>
                <a:gd name="connsiteY19" fmla="*/ 713232 h 1252715"/>
                <a:gd name="connsiteX20" fmla="*/ 1336998 w 1530749"/>
                <a:gd name="connsiteY20" fmla="*/ 714375 h 1252715"/>
                <a:gd name="connsiteX21" fmla="*/ 1328902 w 1530749"/>
                <a:gd name="connsiteY21" fmla="*/ 719995 h 1252715"/>
                <a:gd name="connsiteX22" fmla="*/ 1322996 w 1530749"/>
                <a:gd name="connsiteY22" fmla="*/ 730187 h 1252715"/>
                <a:gd name="connsiteX23" fmla="*/ 1329759 w 1530749"/>
                <a:gd name="connsiteY23" fmla="*/ 748093 h 1252715"/>
                <a:gd name="connsiteX24" fmla="*/ 1330997 w 1530749"/>
                <a:gd name="connsiteY24" fmla="*/ 760762 h 1252715"/>
                <a:gd name="connsiteX25" fmla="*/ 1312423 w 1530749"/>
                <a:gd name="connsiteY25" fmla="*/ 770287 h 1252715"/>
                <a:gd name="connsiteX26" fmla="*/ 1306994 w 1530749"/>
                <a:gd name="connsiteY26" fmla="*/ 786575 h 1252715"/>
                <a:gd name="connsiteX27" fmla="*/ 1319662 w 1530749"/>
                <a:gd name="connsiteY27" fmla="*/ 801529 h 1252715"/>
                <a:gd name="connsiteX28" fmla="*/ 1321853 w 1530749"/>
                <a:gd name="connsiteY28" fmla="*/ 817531 h 1252715"/>
                <a:gd name="connsiteX29" fmla="*/ 1342332 w 1530749"/>
                <a:gd name="connsiteY29" fmla="*/ 821055 h 1252715"/>
                <a:gd name="connsiteX30" fmla="*/ 1356429 w 1530749"/>
                <a:gd name="connsiteY30" fmla="*/ 875062 h 1252715"/>
                <a:gd name="connsiteX31" fmla="*/ 1328330 w 1530749"/>
                <a:gd name="connsiteY31" fmla="*/ 884110 h 1252715"/>
                <a:gd name="connsiteX32" fmla="*/ 1314233 w 1530749"/>
                <a:gd name="connsiteY32" fmla="*/ 889540 h 1252715"/>
                <a:gd name="connsiteX33" fmla="*/ 1316519 w 1530749"/>
                <a:gd name="connsiteY33" fmla="*/ 927640 h 1252715"/>
                <a:gd name="connsiteX34" fmla="*/ 1294707 w 1530749"/>
                <a:gd name="connsiteY34" fmla="*/ 922687 h 1252715"/>
                <a:gd name="connsiteX35" fmla="*/ 1267084 w 1530749"/>
                <a:gd name="connsiteY35" fmla="*/ 907256 h 1252715"/>
                <a:gd name="connsiteX36" fmla="*/ 1252511 w 1530749"/>
                <a:gd name="connsiteY36" fmla="*/ 893064 h 1252715"/>
                <a:gd name="connsiteX37" fmla="*/ 1252702 w 1530749"/>
                <a:gd name="connsiteY37" fmla="*/ 879062 h 1252715"/>
                <a:gd name="connsiteX38" fmla="*/ 1222603 w 1530749"/>
                <a:gd name="connsiteY38" fmla="*/ 880110 h 1252715"/>
                <a:gd name="connsiteX39" fmla="*/ 1209458 w 1530749"/>
                <a:gd name="connsiteY39" fmla="*/ 855155 h 1252715"/>
                <a:gd name="connsiteX40" fmla="*/ 1220316 w 1530749"/>
                <a:gd name="connsiteY40" fmla="*/ 832485 h 1252715"/>
                <a:gd name="connsiteX41" fmla="*/ 1206220 w 1530749"/>
                <a:gd name="connsiteY41" fmla="*/ 788956 h 1252715"/>
                <a:gd name="connsiteX42" fmla="*/ 1197171 w 1530749"/>
                <a:gd name="connsiteY42" fmla="*/ 763524 h 1252715"/>
                <a:gd name="connsiteX43" fmla="*/ 1192599 w 1530749"/>
                <a:gd name="connsiteY43" fmla="*/ 738568 h 1252715"/>
                <a:gd name="connsiteX44" fmla="*/ 1172596 w 1530749"/>
                <a:gd name="connsiteY44" fmla="*/ 715423 h 1252715"/>
                <a:gd name="connsiteX45" fmla="*/ 1149070 w 1530749"/>
                <a:gd name="connsiteY45" fmla="*/ 709041 h 1252715"/>
                <a:gd name="connsiteX46" fmla="*/ 1133353 w 1530749"/>
                <a:gd name="connsiteY46" fmla="*/ 691705 h 1252715"/>
                <a:gd name="connsiteX47" fmla="*/ 1097539 w 1530749"/>
                <a:gd name="connsiteY47" fmla="*/ 676751 h 1252715"/>
                <a:gd name="connsiteX48" fmla="*/ 1078108 w 1530749"/>
                <a:gd name="connsiteY48" fmla="*/ 661226 h 1252715"/>
                <a:gd name="connsiteX49" fmla="*/ 1062202 w 1530749"/>
                <a:gd name="connsiteY49" fmla="*/ 645509 h 1252715"/>
                <a:gd name="connsiteX50" fmla="*/ 1017815 w 1530749"/>
                <a:gd name="connsiteY50" fmla="*/ 626269 h 1252715"/>
                <a:gd name="connsiteX51" fmla="*/ 1011243 w 1530749"/>
                <a:gd name="connsiteY51" fmla="*/ 597218 h 1252715"/>
                <a:gd name="connsiteX52" fmla="*/ 1032293 w 1530749"/>
                <a:gd name="connsiteY52" fmla="*/ 574834 h 1252715"/>
                <a:gd name="connsiteX53" fmla="*/ 1035246 w 1530749"/>
                <a:gd name="connsiteY53" fmla="*/ 542639 h 1252715"/>
                <a:gd name="connsiteX54" fmla="*/ 1095920 w 1530749"/>
                <a:gd name="connsiteY54" fmla="*/ 482727 h 1252715"/>
                <a:gd name="connsiteX55" fmla="*/ 1087443 w 1530749"/>
                <a:gd name="connsiteY55" fmla="*/ 431197 h 1252715"/>
                <a:gd name="connsiteX56" fmla="*/ 1073822 w 1530749"/>
                <a:gd name="connsiteY56" fmla="*/ 422148 h 1252715"/>
                <a:gd name="connsiteX57" fmla="*/ 1033246 w 1530749"/>
                <a:gd name="connsiteY57" fmla="*/ 435769 h 1252715"/>
                <a:gd name="connsiteX58" fmla="*/ 985049 w 1530749"/>
                <a:gd name="connsiteY58" fmla="*/ 463963 h 1252715"/>
                <a:gd name="connsiteX59" fmla="*/ 953902 w 1530749"/>
                <a:gd name="connsiteY59" fmla="*/ 456629 h 1252715"/>
                <a:gd name="connsiteX60" fmla="*/ 915326 w 1530749"/>
                <a:gd name="connsiteY60" fmla="*/ 454438 h 1252715"/>
                <a:gd name="connsiteX61" fmla="*/ 882941 w 1530749"/>
                <a:gd name="connsiteY61" fmla="*/ 461200 h 1252715"/>
                <a:gd name="connsiteX62" fmla="*/ 876559 w 1530749"/>
                <a:gd name="connsiteY62" fmla="*/ 472535 h 1252715"/>
                <a:gd name="connsiteX63" fmla="*/ 868368 w 1530749"/>
                <a:gd name="connsiteY63" fmla="*/ 507873 h 1252715"/>
                <a:gd name="connsiteX64" fmla="*/ 846651 w 1530749"/>
                <a:gd name="connsiteY64" fmla="*/ 505111 h 1252715"/>
                <a:gd name="connsiteX65" fmla="*/ 831411 w 1530749"/>
                <a:gd name="connsiteY65" fmla="*/ 497967 h 1252715"/>
                <a:gd name="connsiteX66" fmla="*/ 825220 w 1530749"/>
                <a:gd name="connsiteY66" fmla="*/ 480250 h 1252715"/>
                <a:gd name="connsiteX67" fmla="*/ 801883 w 1530749"/>
                <a:gd name="connsiteY67" fmla="*/ 466725 h 1252715"/>
                <a:gd name="connsiteX68" fmla="*/ 794930 w 1530749"/>
                <a:gd name="connsiteY68" fmla="*/ 449009 h 1252715"/>
                <a:gd name="connsiteX69" fmla="*/ 770927 w 1530749"/>
                <a:gd name="connsiteY69" fmla="*/ 418719 h 1252715"/>
                <a:gd name="connsiteX70" fmla="*/ 733303 w 1530749"/>
                <a:gd name="connsiteY70" fmla="*/ 392716 h 1252715"/>
                <a:gd name="connsiteX71" fmla="*/ 681678 w 1530749"/>
                <a:gd name="connsiteY71" fmla="*/ 367093 h 1252715"/>
                <a:gd name="connsiteX72" fmla="*/ 665676 w 1530749"/>
                <a:gd name="connsiteY72" fmla="*/ 361283 h 1252715"/>
                <a:gd name="connsiteX73" fmla="*/ 667295 w 1530749"/>
                <a:gd name="connsiteY73" fmla="*/ 349567 h 1252715"/>
                <a:gd name="connsiteX74" fmla="*/ 685393 w 1530749"/>
                <a:gd name="connsiteY74" fmla="*/ 345186 h 1252715"/>
                <a:gd name="connsiteX75" fmla="*/ 705204 w 1530749"/>
                <a:gd name="connsiteY75" fmla="*/ 337852 h 1252715"/>
                <a:gd name="connsiteX76" fmla="*/ 713682 w 1530749"/>
                <a:gd name="connsiteY76" fmla="*/ 317183 h 1252715"/>
                <a:gd name="connsiteX77" fmla="*/ 723969 w 1530749"/>
                <a:gd name="connsiteY77" fmla="*/ 294704 h 1252715"/>
                <a:gd name="connsiteX78" fmla="*/ 726350 w 1530749"/>
                <a:gd name="connsiteY78" fmla="*/ 242888 h 1252715"/>
                <a:gd name="connsiteX79" fmla="*/ 680154 w 1530749"/>
                <a:gd name="connsiteY79" fmla="*/ 240697 h 1252715"/>
                <a:gd name="connsiteX80" fmla="*/ 649579 w 1530749"/>
                <a:gd name="connsiteY80" fmla="*/ 241649 h 1252715"/>
                <a:gd name="connsiteX81" fmla="*/ 638339 w 1530749"/>
                <a:gd name="connsiteY81" fmla="*/ 248603 h 1252715"/>
                <a:gd name="connsiteX82" fmla="*/ 629100 w 1530749"/>
                <a:gd name="connsiteY82" fmla="*/ 250412 h 1252715"/>
                <a:gd name="connsiteX83" fmla="*/ 616813 w 1530749"/>
                <a:gd name="connsiteY83" fmla="*/ 253270 h 1252715"/>
                <a:gd name="connsiteX84" fmla="*/ 598905 w 1530749"/>
                <a:gd name="connsiteY84" fmla="*/ 253937 h 1252715"/>
                <a:gd name="connsiteX85" fmla="*/ 580808 w 1530749"/>
                <a:gd name="connsiteY85" fmla="*/ 255270 h 1252715"/>
                <a:gd name="connsiteX86" fmla="*/ 564901 w 1530749"/>
                <a:gd name="connsiteY86" fmla="*/ 250603 h 1252715"/>
                <a:gd name="connsiteX87" fmla="*/ 561758 w 1530749"/>
                <a:gd name="connsiteY87" fmla="*/ 234410 h 1252715"/>
                <a:gd name="connsiteX88" fmla="*/ 539374 w 1530749"/>
                <a:gd name="connsiteY88" fmla="*/ 202406 h 1252715"/>
                <a:gd name="connsiteX89" fmla="*/ 504417 w 1530749"/>
                <a:gd name="connsiteY89" fmla="*/ 166973 h 1252715"/>
                <a:gd name="connsiteX90" fmla="*/ 496797 w 1530749"/>
                <a:gd name="connsiteY90" fmla="*/ 147066 h 1252715"/>
                <a:gd name="connsiteX91" fmla="*/ 524706 w 1530749"/>
                <a:gd name="connsiteY91" fmla="*/ 133445 h 1252715"/>
                <a:gd name="connsiteX92" fmla="*/ 484605 w 1530749"/>
                <a:gd name="connsiteY92" fmla="*/ 16859 h 1252715"/>
                <a:gd name="connsiteX93" fmla="*/ 484605 w 1530749"/>
                <a:gd name="connsiteY93" fmla="*/ 16859 h 1252715"/>
                <a:gd name="connsiteX94" fmla="*/ 479557 w 1530749"/>
                <a:gd name="connsiteY94" fmla="*/ 3620 h 1252715"/>
                <a:gd name="connsiteX95" fmla="*/ 410025 w 1530749"/>
                <a:gd name="connsiteY95" fmla="*/ 0 h 1252715"/>
                <a:gd name="connsiteX96" fmla="*/ 389641 w 1530749"/>
                <a:gd name="connsiteY96" fmla="*/ 9525 h 1252715"/>
                <a:gd name="connsiteX97" fmla="*/ 368020 w 1530749"/>
                <a:gd name="connsiteY97" fmla="*/ 30004 h 1252715"/>
                <a:gd name="connsiteX98" fmla="*/ 380497 w 1530749"/>
                <a:gd name="connsiteY98" fmla="*/ 46101 h 1252715"/>
                <a:gd name="connsiteX99" fmla="*/ 381450 w 1530749"/>
                <a:gd name="connsiteY99" fmla="*/ 68485 h 1252715"/>
                <a:gd name="connsiteX100" fmla="*/ 365829 w 1530749"/>
                <a:gd name="connsiteY100" fmla="*/ 95059 h 1252715"/>
                <a:gd name="connsiteX101" fmla="*/ 344588 w 1530749"/>
                <a:gd name="connsiteY101" fmla="*/ 100965 h 1252715"/>
                <a:gd name="connsiteX102" fmla="*/ 317537 w 1530749"/>
                <a:gd name="connsiteY102" fmla="*/ 107442 h 1252715"/>
                <a:gd name="connsiteX103" fmla="*/ 314299 w 1530749"/>
                <a:gd name="connsiteY103" fmla="*/ 109442 h 1252715"/>
                <a:gd name="connsiteX104" fmla="*/ 312393 w 1530749"/>
                <a:gd name="connsiteY104" fmla="*/ 110871 h 1252715"/>
                <a:gd name="connsiteX105" fmla="*/ 311155 w 1530749"/>
                <a:gd name="connsiteY105" fmla="*/ 111824 h 1252715"/>
                <a:gd name="connsiteX106" fmla="*/ 293058 w 1530749"/>
                <a:gd name="connsiteY106" fmla="*/ 124492 h 1252715"/>
                <a:gd name="connsiteX107" fmla="*/ 280008 w 1530749"/>
                <a:gd name="connsiteY107" fmla="*/ 116681 h 1252715"/>
                <a:gd name="connsiteX108" fmla="*/ 277437 w 1530749"/>
                <a:gd name="connsiteY108" fmla="*/ 114014 h 1252715"/>
                <a:gd name="connsiteX109" fmla="*/ 276199 w 1530749"/>
                <a:gd name="connsiteY109" fmla="*/ 112871 h 1252715"/>
                <a:gd name="connsiteX110" fmla="*/ 274675 w 1530749"/>
                <a:gd name="connsiteY110" fmla="*/ 111538 h 1252715"/>
                <a:gd name="connsiteX111" fmla="*/ 273055 w 1530749"/>
                <a:gd name="connsiteY111" fmla="*/ 110585 h 1252715"/>
                <a:gd name="connsiteX112" fmla="*/ 271912 w 1530749"/>
                <a:gd name="connsiteY112" fmla="*/ 110014 h 1252715"/>
                <a:gd name="connsiteX113" fmla="*/ 269245 w 1530749"/>
                <a:gd name="connsiteY113" fmla="*/ 109823 h 1252715"/>
                <a:gd name="connsiteX114" fmla="*/ 189235 w 1530749"/>
                <a:gd name="connsiteY114" fmla="*/ 161449 h 1252715"/>
                <a:gd name="connsiteX115" fmla="*/ 161232 w 1530749"/>
                <a:gd name="connsiteY115" fmla="*/ 198787 h 1252715"/>
                <a:gd name="connsiteX116" fmla="*/ 145325 w 1530749"/>
                <a:gd name="connsiteY116" fmla="*/ 238220 h 1252715"/>
                <a:gd name="connsiteX117" fmla="*/ 121989 w 1530749"/>
                <a:gd name="connsiteY117" fmla="*/ 237268 h 1252715"/>
                <a:gd name="connsiteX118" fmla="*/ 104082 w 1530749"/>
                <a:gd name="connsiteY118" fmla="*/ 237077 h 1252715"/>
                <a:gd name="connsiteX119" fmla="*/ 75221 w 1530749"/>
                <a:gd name="connsiteY119" fmla="*/ 238506 h 1252715"/>
                <a:gd name="connsiteX120" fmla="*/ 50361 w 1530749"/>
                <a:gd name="connsiteY120" fmla="*/ 256508 h 1252715"/>
                <a:gd name="connsiteX121" fmla="*/ 42169 w 1530749"/>
                <a:gd name="connsiteY121" fmla="*/ 283178 h 1252715"/>
                <a:gd name="connsiteX122" fmla="*/ 35978 w 1530749"/>
                <a:gd name="connsiteY122" fmla="*/ 321183 h 1252715"/>
                <a:gd name="connsiteX123" fmla="*/ 23976 w 1530749"/>
                <a:gd name="connsiteY123" fmla="*/ 344710 h 1252715"/>
                <a:gd name="connsiteX124" fmla="*/ 640 w 1530749"/>
                <a:gd name="connsiteY124" fmla="*/ 385382 h 1252715"/>
                <a:gd name="connsiteX125" fmla="*/ 1497 w 1530749"/>
                <a:gd name="connsiteY125" fmla="*/ 399764 h 1252715"/>
                <a:gd name="connsiteX126" fmla="*/ 9879 w 1530749"/>
                <a:gd name="connsiteY126" fmla="*/ 398240 h 1252715"/>
                <a:gd name="connsiteX127" fmla="*/ 15309 w 1530749"/>
                <a:gd name="connsiteY127" fmla="*/ 397002 h 1252715"/>
                <a:gd name="connsiteX128" fmla="*/ 36264 w 1530749"/>
                <a:gd name="connsiteY128" fmla="*/ 395668 h 1252715"/>
                <a:gd name="connsiteX129" fmla="*/ 45408 w 1530749"/>
                <a:gd name="connsiteY129" fmla="*/ 395764 h 1252715"/>
                <a:gd name="connsiteX130" fmla="*/ 51789 w 1530749"/>
                <a:gd name="connsiteY130" fmla="*/ 393954 h 1252715"/>
                <a:gd name="connsiteX131" fmla="*/ 71601 w 1530749"/>
                <a:gd name="connsiteY131" fmla="*/ 386334 h 1252715"/>
                <a:gd name="connsiteX132" fmla="*/ 81031 w 1530749"/>
                <a:gd name="connsiteY132" fmla="*/ 401098 h 1252715"/>
                <a:gd name="connsiteX133" fmla="*/ 91985 w 1530749"/>
                <a:gd name="connsiteY133" fmla="*/ 418338 h 1252715"/>
                <a:gd name="connsiteX134" fmla="*/ 119608 w 1530749"/>
                <a:gd name="connsiteY134" fmla="*/ 422910 h 1252715"/>
                <a:gd name="connsiteX135" fmla="*/ 136562 w 1530749"/>
                <a:gd name="connsiteY135" fmla="*/ 436245 h 1252715"/>
                <a:gd name="connsiteX136" fmla="*/ 153231 w 1530749"/>
                <a:gd name="connsiteY136" fmla="*/ 448437 h 1252715"/>
                <a:gd name="connsiteX137" fmla="*/ 192093 w 1530749"/>
                <a:gd name="connsiteY137" fmla="*/ 467773 h 1252715"/>
                <a:gd name="connsiteX138" fmla="*/ 197046 w 1530749"/>
                <a:gd name="connsiteY138" fmla="*/ 496824 h 1252715"/>
                <a:gd name="connsiteX139" fmla="*/ 222858 w 1530749"/>
                <a:gd name="connsiteY139" fmla="*/ 504254 h 1252715"/>
                <a:gd name="connsiteX140" fmla="*/ 256767 w 1530749"/>
                <a:gd name="connsiteY140" fmla="*/ 512540 h 1252715"/>
                <a:gd name="connsiteX141" fmla="*/ 279342 w 1530749"/>
                <a:gd name="connsiteY141" fmla="*/ 520446 h 1252715"/>
                <a:gd name="connsiteX142" fmla="*/ 310393 w 1530749"/>
                <a:gd name="connsiteY142" fmla="*/ 520351 h 1252715"/>
                <a:gd name="connsiteX143" fmla="*/ 326300 w 1530749"/>
                <a:gd name="connsiteY143" fmla="*/ 537591 h 1252715"/>
                <a:gd name="connsiteX144" fmla="*/ 352399 w 1530749"/>
                <a:gd name="connsiteY144" fmla="*/ 542830 h 1252715"/>
                <a:gd name="connsiteX145" fmla="*/ 382021 w 1530749"/>
                <a:gd name="connsiteY145" fmla="*/ 539782 h 1252715"/>
                <a:gd name="connsiteX146" fmla="*/ 397737 w 1530749"/>
                <a:gd name="connsiteY146" fmla="*/ 529590 h 1252715"/>
                <a:gd name="connsiteX147" fmla="*/ 396880 w 1530749"/>
                <a:gd name="connsiteY147" fmla="*/ 523304 h 1252715"/>
                <a:gd name="connsiteX148" fmla="*/ 401929 w 1530749"/>
                <a:gd name="connsiteY148" fmla="*/ 512159 h 1252715"/>
                <a:gd name="connsiteX149" fmla="*/ 416692 w 1530749"/>
                <a:gd name="connsiteY149" fmla="*/ 502253 h 1252715"/>
                <a:gd name="connsiteX150" fmla="*/ 435361 w 1530749"/>
                <a:gd name="connsiteY150" fmla="*/ 484537 h 1252715"/>
                <a:gd name="connsiteX151" fmla="*/ 434695 w 1530749"/>
                <a:gd name="connsiteY151" fmla="*/ 463010 h 1252715"/>
                <a:gd name="connsiteX152" fmla="*/ 434885 w 1530749"/>
                <a:gd name="connsiteY152" fmla="*/ 436626 h 1252715"/>
                <a:gd name="connsiteX153" fmla="*/ 442695 w 1530749"/>
                <a:gd name="connsiteY153" fmla="*/ 425577 h 1252715"/>
                <a:gd name="connsiteX154" fmla="*/ 479653 w 1530749"/>
                <a:gd name="connsiteY154" fmla="*/ 443579 h 1252715"/>
                <a:gd name="connsiteX155" fmla="*/ 506704 w 1530749"/>
                <a:gd name="connsiteY155" fmla="*/ 468059 h 1252715"/>
                <a:gd name="connsiteX156" fmla="*/ 524325 w 1530749"/>
                <a:gd name="connsiteY156" fmla="*/ 480441 h 1252715"/>
                <a:gd name="connsiteX157" fmla="*/ 535469 w 1530749"/>
                <a:gd name="connsiteY157" fmla="*/ 472154 h 1252715"/>
                <a:gd name="connsiteX158" fmla="*/ 554043 w 1530749"/>
                <a:gd name="connsiteY158" fmla="*/ 456724 h 1252715"/>
                <a:gd name="connsiteX159" fmla="*/ 581094 w 1530749"/>
                <a:gd name="connsiteY159" fmla="*/ 460058 h 1252715"/>
                <a:gd name="connsiteX160" fmla="*/ 615098 w 1530749"/>
                <a:gd name="connsiteY160" fmla="*/ 469106 h 1252715"/>
                <a:gd name="connsiteX161" fmla="*/ 640149 w 1530749"/>
                <a:gd name="connsiteY161" fmla="*/ 493109 h 1252715"/>
                <a:gd name="connsiteX162" fmla="*/ 668533 w 1530749"/>
                <a:gd name="connsiteY162" fmla="*/ 528257 h 1252715"/>
                <a:gd name="connsiteX163" fmla="*/ 701585 w 1530749"/>
                <a:gd name="connsiteY163" fmla="*/ 556260 h 1252715"/>
                <a:gd name="connsiteX164" fmla="*/ 715491 w 1530749"/>
                <a:gd name="connsiteY164" fmla="*/ 553403 h 1252715"/>
                <a:gd name="connsiteX165" fmla="*/ 714729 w 1530749"/>
                <a:gd name="connsiteY165" fmla="*/ 537972 h 1252715"/>
                <a:gd name="connsiteX166" fmla="*/ 733970 w 1530749"/>
                <a:gd name="connsiteY166" fmla="*/ 547973 h 1252715"/>
                <a:gd name="connsiteX167" fmla="*/ 751782 w 1530749"/>
                <a:gd name="connsiteY167" fmla="*/ 567690 h 1252715"/>
                <a:gd name="connsiteX168" fmla="*/ 764355 w 1530749"/>
                <a:gd name="connsiteY168" fmla="*/ 570547 h 1252715"/>
                <a:gd name="connsiteX169" fmla="*/ 778356 w 1530749"/>
                <a:gd name="connsiteY169" fmla="*/ 580263 h 1252715"/>
                <a:gd name="connsiteX170" fmla="*/ 798264 w 1530749"/>
                <a:gd name="connsiteY170" fmla="*/ 605695 h 1252715"/>
                <a:gd name="connsiteX171" fmla="*/ 821695 w 1530749"/>
                <a:gd name="connsiteY171" fmla="*/ 617125 h 1252715"/>
                <a:gd name="connsiteX172" fmla="*/ 847032 w 1530749"/>
                <a:gd name="connsiteY172" fmla="*/ 637699 h 1252715"/>
                <a:gd name="connsiteX173" fmla="*/ 873797 w 1530749"/>
                <a:gd name="connsiteY173" fmla="*/ 646271 h 1252715"/>
                <a:gd name="connsiteX174" fmla="*/ 890466 w 1530749"/>
                <a:gd name="connsiteY174" fmla="*/ 637222 h 1252715"/>
                <a:gd name="connsiteX175" fmla="*/ 904944 w 1530749"/>
                <a:gd name="connsiteY175" fmla="*/ 662273 h 1252715"/>
                <a:gd name="connsiteX176" fmla="*/ 919993 w 1530749"/>
                <a:gd name="connsiteY176" fmla="*/ 665226 h 1252715"/>
                <a:gd name="connsiteX177" fmla="*/ 934471 w 1530749"/>
                <a:gd name="connsiteY177" fmla="*/ 681704 h 1252715"/>
                <a:gd name="connsiteX178" fmla="*/ 942948 w 1530749"/>
                <a:gd name="connsiteY178" fmla="*/ 701707 h 1252715"/>
                <a:gd name="connsiteX179" fmla="*/ 930090 w 1530749"/>
                <a:gd name="connsiteY179" fmla="*/ 709803 h 1252715"/>
                <a:gd name="connsiteX180" fmla="*/ 921898 w 1530749"/>
                <a:gd name="connsiteY180" fmla="*/ 715899 h 1252715"/>
                <a:gd name="connsiteX181" fmla="*/ 925137 w 1530749"/>
                <a:gd name="connsiteY181" fmla="*/ 721995 h 1252715"/>
                <a:gd name="connsiteX182" fmla="*/ 942853 w 1530749"/>
                <a:gd name="connsiteY182" fmla="*/ 735616 h 1252715"/>
                <a:gd name="connsiteX183" fmla="*/ 949711 w 1530749"/>
                <a:gd name="connsiteY183" fmla="*/ 751808 h 1252715"/>
                <a:gd name="connsiteX184" fmla="*/ 943425 w 1530749"/>
                <a:gd name="connsiteY184" fmla="*/ 768287 h 1252715"/>
                <a:gd name="connsiteX185" fmla="*/ 964761 w 1530749"/>
                <a:gd name="connsiteY185" fmla="*/ 805053 h 1252715"/>
                <a:gd name="connsiteX186" fmla="*/ 979524 w 1530749"/>
                <a:gd name="connsiteY186" fmla="*/ 816769 h 1252715"/>
                <a:gd name="connsiteX187" fmla="*/ 970952 w 1530749"/>
                <a:gd name="connsiteY187" fmla="*/ 836581 h 1252715"/>
                <a:gd name="connsiteX188" fmla="*/ 961808 w 1530749"/>
                <a:gd name="connsiteY188" fmla="*/ 860488 h 1252715"/>
                <a:gd name="connsiteX189" fmla="*/ 954950 w 1530749"/>
                <a:gd name="connsiteY189" fmla="*/ 862965 h 1252715"/>
                <a:gd name="connsiteX190" fmla="*/ 948854 w 1530749"/>
                <a:gd name="connsiteY190" fmla="*/ 867156 h 1252715"/>
                <a:gd name="connsiteX191" fmla="*/ 952473 w 1530749"/>
                <a:gd name="connsiteY191" fmla="*/ 890683 h 1252715"/>
                <a:gd name="connsiteX192" fmla="*/ 944377 w 1530749"/>
                <a:gd name="connsiteY192" fmla="*/ 902303 h 1252715"/>
                <a:gd name="connsiteX193" fmla="*/ 909897 w 1530749"/>
                <a:gd name="connsiteY193" fmla="*/ 923639 h 1252715"/>
                <a:gd name="connsiteX194" fmla="*/ 906372 w 1530749"/>
                <a:gd name="connsiteY194" fmla="*/ 957167 h 1252715"/>
                <a:gd name="connsiteX195" fmla="*/ 869511 w 1530749"/>
                <a:gd name="connsiteY195" fmla="*/ 980884 h 1252715"/>
                <a:gd name="connsiteX196" fmla="*/ 849032 w 1530749"/>
                <a:gd name="connsiteY196" fmla="*/ 997172 h 1252715"/>
                <a:gd name="connsiteX197" fmla="*/ 857128 w 1530749"/>
                <a:gd name="connsiteY197" fmla="*/ 1002792 h 1252715"/>
                <a:gd name="connsiteX198" fmla="*/ 869130 w 1530749"/>
                <a:gd name="connsiteY198" fmla="*/ 1009078 h 1252715"/>
                <a:gd name="connsiteX199" fmla="*/ 884370 w 1530749"/>
                <a:gd name="connsiteY199" fmla="*/ 1025271 h 1252715"/>
                <a:gd name="connsiteX200" fmla="*/ 901991 w 1530749"/>
                <a:gd name="connsiteY200" fmla="*/ 1039559 h 1252715"/>
                <a:gd name="connsiteX201" fmla="*/ 852080 w 1530749"/>
                <a:gd name="connsiteY201" fmla="*/ 1075849 h 1252715"/>
                <a:gd name="connsiteX202" fmla="*/ 836459 w 1530749"/>
                <a:gd name="connsiteY202" fmla="*/ 1064705 h 1252715"/>
                <a:gd name="connsiteX203" fmla="*/ 812837 w 1530749"/>
                <a:gd name="connsiteY203" fmla="*/ 1053370 h 1252715"/>
                <a:gd name="connsiteX204" fmla="*/ 777690 w 1530749"/>
                <a:gd name="connsiteY204" fmla="*/ 1035368 h 1252715"/>
                <a:gd name="connsiteX205" fmla="*/ 769403 w 1530749"/>
                <a:gd name="connsiteY205" fmla="*/ 1034510 h 1252715"/>
                <a:gd name="connsiteX206" fmla="*/ 757592 w 1530749"/>
                <a:gd name="connsiteY206" fmla="*/ 1042987 h 1252715"/>
                <a:gd name="connsiteX207" fmla="*/ 755020 w 1530749"/>
                <a:gd name="connsiteY207" fmla="*/ 1055656 h 1252715"/>
                <a:gd name="connsiteX208" fmla="*/ 762831 w 1530749"/>
                <a:gd name="connsiteY208" fmla="*/ 1070134 h 1252715"/>
                <a:gd name="connsiteX209" fmla="*/ 775499 w 1530749"/>
                <a:gd name="connsiteY209" fmla="*/ 1089184 h 1252715"/>
                <a:gd name="connsiteX210" fmla="*/ 792930 w 1530749"/>
                <a:gd name="connsiteY210" fmla="*/ 1108615 h 1252715"/>
                <a:gd name="connsiteX211" fmla="*/ 797216 w 1530749"/>
                <a:gd name="connsiteY211" fmla="*/ 1127474 h 1252715"/>
                <a:gd name="connsiteX212" fmla="*/ 817504 w 1530749"/>
                <a:gd name="connsiteY212" fmla="*/ 1118521 h 1252715"/>
                <a:gd name="connsiteX213" fmla="*/ 835411 w 1530749"/>
                <a:gd name="connsiteY213" fmla="*/ 1123950 h 1252715"/>
                <a:gd name="connsiteX214" fmla="*/ 841984 w 1530749"/>
                <a:gd name="connsiteY214" fmla="*/ 1137952 h 1252715"/>
                <a:gd name="connsiteX215" fmla="*/ 854176 w 1530749"/>
                <a:gd name="connsiteY215" fmla="*/ 1135094 h 1252715"/>
                <a:gd name="connsiteX216" fmla="*/ 860653 w 1530749"/>
                <a:gd name="connsiteY216" fmla="*/ 1130808 h 1252715"/>
                <a:gd name="connsiteX217" fmla="*/ 861605 w 1530749"/>
                <a:gd name="connsiteY217" fmla="*/ 1142333 h 1252715"/>
                <a:gd name="connsiteX218" fmla="*/ 864463 w 1530749"/>
                <a:gd name="connsiteY218" fmla="*/ 1149668 h 1252715"/>
                <a:gd name="connsiteX219" fmla="*/ 871130 w 1530749"/>
                <a:gd name="connsiteY219" fmla="*/ 1153192 h 1252715"/>
                <a:gd name="connsiteX220" fmla="*/ 864177 w 1530749"/>
                <a:gd name="connsiteY220" fmla="*/ 1175861 h 1252715"/>
                <a:gd name="connsiteX221" fmla="*/ 870749 w 1530749"/>
                <a:gd name="connsiteY221" fmla="*/ 1194054 h 1252715"/>
                <a:gd name="connsiteX222" fmla="*/ 876750 w 1530749"/>
                <a:gd name="connsiteY222" fmla="*/ 1187386 h 1252715"/>
                <a:gd name="connsiteX223" fmla="*/ 883894 w 1530749"/>
                <a:gd name="connsiteY223" fmla="*/ 1184434 h 1252715"/>
                <a:gd name="connsiteX224" fmla="*/ 891418 w 1530749"/>
                <a:gd name="connsiteY224" fmla="*/ 1177481 h 1252715"/>
                <a:gd name="connsiteX225" fmla="*/ 891895 w 1530749"/>
                <a:gd name="connsiteY225" fmla="*/ 1163574 h 1252715"/>
                <a:gd name="connsiteX226" fmla="*/ 897800 w 1530749"/>
                <a:gd name="connsiteY226" fmla="*/ 1158907 h 1252715"/>
                <a:gd name="connsiteX227" fmla="*/ 913802 w 1530749"/>
                <a:gd name="connsiteY227" fmla="*/ 1157097 h 1252715"/>
                <a:gd name="connsiteX228" fmla="*/ 920565 w 1530749"/>
                <a:gd name="connsiteY228" fmla="*/ 1153859 h 1252715"/>
                <a:gd name="connsiteX229" fmla="*/ 920660 w 1530749"/>
                <a:gd name="connsiteY229" fmla="*/ 1140238 h 1252715"/>
                <a:gd name="connsiteX230" fmla="*/ 913612 w 1530749"/>
                <a:gd name="connsiteY230" fmla="*/ 1133570 h 1252715"/>
                <a:gd name="connsiteX231" fmla="*/ 907230 w 1530749"/>
                <a:gd name="connsiteY231" fmla="*/ 1123569 h 1252715"/>
                <a:gd name="connsiteX232" fmla="*/ 898371 w 1530749"/>
                <a:gd name="connsiteY232" fmla="*/ 1105281 h 1252715"/>
                <a:gd name="connsiteX233" fmla="*/ 893990 w 1530749"/>
                <a:gd name="connsiteY233" fmla="*/ 1096042 h 1252715"/>
                <a:gd name="connsiteX234" fmla="*/ 892942 w 1530749"/>
                <a:gd name="connsiteY234" fmla="*/ 1089469 h 1252715"/>
                <a:gd name="connsiteX235" fmla="*/ 909706 w 1530749"/>
                <a:gd name="connsiteY235" fmla="*/ 1090136 h 1252715"/>
                <a:gd name="connsiteX236" fmla="*/ 923327 w 1530749"/>
                <a:gd name="connsiteY236" fmla="*/ 1074896 h 1252715"/>
                <a:gd name="connsiteX237" fmla="*/ 941901 w 1530749"/>
                <a:gd name="connsiteY237" fmla="*/ 1063943 h 1252715"/>
                <a:gd name="connsiteX238" fmla="*/ 967237 w 1530749"/>
                <a:gd name="connsiteY238" fmla="*/ 1047750 h 1252715"/>
                <a:gd name="connsiteX239" fmla="*/ 982954 w 1530749"/>
                <a:gd name="connsiteY239" fmla="*/ 1064419 h 1252715"/>
                <a:gd name="connsiteX240" fmla="*/ 987335 w 1530749"/>
                <a:gd name="connsiteY240" fmla="*/ 1092518 h 1252715"/>
                <a:gd name="connsiteX241" fmla="*/ 1004194 w 1530749"/>
                <a:gd name="connsiteY241" fmla="*/ 1113473 h 1252715"/>
                <a:gd name="connsiteX242" fmla="*/ 1027054 w 1530749"/>
                <a:gd name="connsiteY242" fmla="*/ 1113663 h 1252715"/>
                <a:gd name="connsiteX243" fmla="*/ 1043437 w 1530749"/>
                <a:gd name="connsiteY243" fmla="*/ 1129093 h 1252715"/>
                <a:gd name="connsiteX244" fmla="*/ 1074108 w 1530749"/>
                <a:gd name="connsiteY244" fmla="*/ 1128903 h 1252715"/>
                <a:gd name="connsiteX245" fmla="*/ 1089824 w 1530749"/>
                <a:gd name="connsiteY245" fmla="*/ 1137952 h 1252715"/>
                <a:gd name="connsiteX246" fmla="*/ 1105540 w 1530749"/>
                <a:gd name="connsiteY246" fmla="*/ 1164527 h 1252715"/>
                <a:gd name="connsiteX247" fmla="*/ 1111446 w 1530749"/>
                <a:gd name="connsiteY247" fmla="*/ 1179290 h 1252715"/>
                <a:gd name="connsiteX248" fmla="*/ 1109350 w 1530749"/>
                <a:gd name="connsiteY248" fmla="*/ 1211866 h 1252715"/>
                <a:gd name="connsiteX249" fmla="*/ 1117161 w 1530749"/>
                <a:gd name="connsiteY249" fmla="*/ 1238726 h 1252715"/>
                <a:gd name="connsiteX250" fmla="*/ 1162309 w 1530749"/>
                <a:gd name="connsiteY250" fmla="*/ 1252537 h 1252715"/>
                <a:gd name="connsiteX251" fmla="*/ 1200314 w 1530749"/>
                <a:gd name="connsiteY251" fmla="*/ 1252061 h 1252715"/>
                <a:gd name="connsiteX252" fmla="*/ 1222222 w 1530749"/>
                <a:gd name="connsiteY252" fmla="*/ 1241869 h 1252715"/>
                <a:gd name="connsiteX253" fmla="*/ 1221745 w 1530749"/>
                <a:gd name="connsiteY253" fmla="*/ 1240441 h 1252715"/>
                <a:gd name="connsiteX254" fmla="*/ 1221555 w 1530749"/>
                <a:gd name="connsiteY254" fmla="*/ 1240250 h 1252715"/>
                <a:gd name="connsiteX255" fmla="*/ 1217459 w 1530749"/>
                <a:gd name="connsiteY255" fmla="*/ 1237583 h 1252715"/>
                <a:gd name="connsiteX256" fmla="*/ 1205838 w 1530749"/>
                <a:gd name="connsiteY256" fmla="*/ 1232821 h 1252715"/>
                <a:gd name="connsiteX257" fmla="*/ 1205553 w 1530749"/>
                <a:gd name="connsiteY257" fmla="*/ 1215581 h 1252715"/>
                <a:gd name="connsiteX258" fmla="*/ 1208505 w 1530749"/>
                <a:gd name="connsiteY258" fmla="*/ 1214057 h 1252715"/>
                <a:gd name="connsiteX259" fmla="*/ 1215649 w 1530749"/>
                <a:gd name="connsiteY259" fmla="*/ 1214057 h 1252715"/>
                <a:gd name="connsiteX260" fmla="*/ 1219269 w 1530749"/>
                <a:gd name="connsiteY260" fmla="*/ 1217009 h 1252715"/>
                <a:gd name="connsiteX261" fmla="*/ 1224603 w 1530749"/>
                <a:gd name="connsiteY261" fmla="*/ 1222343 h 1252715"/>
                <a:gd name="connsiteX262" fmla="*/ 1226413 w 1530749"/>
                <a:gd name="connsiteY262" fmla="*/ 1224915 h 1252715"/>
                <a:gd name="connsiteX263" fmla="*/ 1227555 w 1530749"/>
                <a:gd name="connsiteY263" fmla="*/ 1228058 h 1252715"/>
                <a:gd name="connsiteX264" fmla="*/ 1236223 w 1530749"/>
                <a:gd name="connsiteY264" fmla="*/ 1218533 h 1252715"/>
                <a:gd name="connsiteX265" fmla="*/ 1249082 w 1530749"/>
                <a:gd name="connsiteY265" fmla="*/ 1220057 h 1252715"/>
                <a:gd name="connsiteX266" fmla="*/ 1262988 w 1530749"/>
                <a:gd name="connsiteY266" fmla="*/ 1199674 h 1252715"/>
                <a:gd name="connsiteX267" fmla="*/ 1275943 w 1530749"/>
                <a:gd name="connsiteY267" fmla="*/ 1182338 h 1252715"/>
                <a:gd name="connsiteX268" fmla="*/ 1269085 w 1530749"/>
                <a:gd name="connsiteY268" fmla="*/ 1168813 h 1252715"/>
                <a:gd name="connsiteX269" fmla="*/ 1258607 w 1530749"/>
                <a:gd name="connsiteY269" fmla="*/ 1152144 h 1252715"/>
                <a:gd name="connsiteX270" fmla="*/ 1275276 w 1530749"/>
                <a:gd name="connsiteY270" fmla="*/ 1142810 h 1252715"/>
                <a:gd name="connsiteX271" fmla="*/ 1306041 w 1530749"/>
                <a:gd name="connsiteY271" fmla="*/ 1141667 h 1252715"/>
                <a:gd name="connsiteX272" fmla="*/ 1318996 w 1530749"/>
                <a:gd name="connsiteY272" fmla="*/ 1141476 h 1252715"/>
                <a:gd name="connsiteX273" fmla="*/ 1329663 w 1530749"/>
                <a:gd name="connsiteY273" fmla="*/ 1138714 h 1252715"/>
                <a:gd name="connsiteX274" fmla="*/ 1324615 w 1530749"/>
                <a:gd name="connsiteY274" fmla="*/ 1124522 h 1252715"/>
                <a:gd name="connsiteX275" fmla="*/ 1320329 w 1530749"/>
                <a:gd name="connsiteY275" fmla="*/ 1107853 h 1252715"/>
                <a:gd name="connsiteX276" fmla="*/ 1324901 w 1530749"/>
                <a:gd name="connsiteY276" fmla="*/ 1074896 h 1252715"/>
                <a:gd name="connsiteX277" fmla="*/ 1329663 w 1530749"/>
                <a:gd name="connsiteY277" fmla="*/ 1061371 h 1252715"/>
                <a:gd name="connsiteX278" fmla="*/ 1348713 w 1530749"/>
                <a:gd name="connsiteY278" fmla="*/ 1043083 h 1252715"/>
                <a:gd name="connsiteX279" fmla="*/ 1325187 w 1530749"/>
                <a:gd name="connsiteY279" fmla="*/ 1032319 h 1252715"/>
                <a:gd name="connsiteX280" fmla="*/ 1303470 w 1530749"/>
                <a:gd name="connsiteY280" fmla="*/ 1028509 h 1252715"/>
                <a:gd name="connsiteX281" fmla="*/ 1309566 w 1530749"/>
                <a:gd name="connsiteY281" fmla="*/ 1011555 h 1252715"/>
                <a:gd name="connsiteX282" fmla="*/ 1323758 w 1530749"/>
                <a:gd name="connsiteY282" fmla="*/ 1001363 h 1252715"/>
                <a:gd name="connsiteX283" fmla="*/ 1318329 w 1530749"/>
                <a:gd name="connsiteY283" fmla="*/ 972979 h 1252715"/>
                <a:gd name="connsiteX284" fmla="*/ 1317472 w 1530749"/>
                <a:gd name="connsiteY284" fmla="*/ 968978 h 1252715"/>
                <a:gd name="connsiteX285" fmla="*/ 1317472 w 1530749"/>
                <a:gd name="connsiteY285" fmla="*/ 968502 h 1252715"/>
                <a:gd name="connsiteX286" fmla="*/ 1347666 w 1530749"/>
                <a:gd name="connsiteY286" fmla="*/ 953453 h 1252715"/>
                <a:gd name="connsiteX287" fmla="*/ 1384909 w 1530749"/>
                <a:gd name="connsiteY287" fmla="*/ 974122 h 1252715"/>
                <a:gd name="connsiteX288" fmla="*/ 1409102 w 1530749"/>
                <a:gd name="connsiteY288" fmla="*/ 975455 h 1252715"/>
                <a:gd name="connsiteX289" fmla="*/ 1437582 w 1530749"/>
                <a:gd name="connsiteY289" fmla="*/ 973836 h 1252715"/>
                <a:gd name="connsiteX290" fmla="*/ 1450155 w 1530749"/>
                <a:gd name="connsiteY290" fmla="*/ 964883 h 1252715"/>
                <a:gd name="connsiteX291" fmla="*/ 1435772 w 1530749"/>
                <a:gd name="connsiteY291" fmla="*/ 950214 h 1252715"/>
                <a:gd name="connsiteX292" fmla="*/ 1438820 w 1530749"/>
                <a:gd name="connsiteY292" fmla="*/ 927354 h 1252715"/>
                <a:gd name="connsiteX293" fmla="*/ 1463680 w 1530749"/>
                <a:gd name="connsiteY293" fmla="*/ 932974 h 1252715"/>
                <a:gd name="connsiteX294" fmla="*/ 1466728 w 1530749"/>
                <a:gd name="connsiteY294" fmla="*/ 941832 h 1252715"/>
                <a:gd name="connsiteX295" fmla="*/ 1498351 w 1530749"/>
                <a:gd name="connsiteY295" fmla="*/ 931735 h 1252715"/>
                <a:gd name="connsiteX296" fmla="*/ 1525497 w 1530749"/>
                <a:gd name="connsiteY296" fmla="*/ 913924 h 1252715"/>
                <a:gd name="connsiteX297" fmla="*/ 1517115 w 1530749"/>
                <a:gd name="connsiteY297" fmla="*/ 888111 h 12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</a:cxnLst>
              <a:rect l="l" t="t" r="r" b="b"/>
              <a:pathLst>
                <a:path w="1530749" h="1252715">
                  <a:moveTo>
                    <a:pt x="1517115" y="888111"/>
                  </a:moveTo>
                  <a:cubicBezTo>
                    <a:pt x="1516639" y="882872"/>
                    <a:pt x="1518259" y="873728"/>
                    <a:pt x="1510257" y="868680"/>
                  </a:cubicBezTo>
                  <a:cubicBezTo>
                    <a:pt x="1502256" y="863632"/>
                    <a:pt x="1506162" y="855155"/>
                    <a:pt x="1519782" y="850201"/>
                  </a:cubicBezTo>
                  <a:cubicBezTo>
                    <a:pt x="1533498" y="845153"/>
                    <a:pt x="1530927" y="820960"/>
                    <a:pt x="1529784" y="805434"/>
                  </a:cubicBezTo>
                  <a:cubicBezTo>
                    <a:pt x="1528641" y="789908"/>
                    <a:pt x="1517306" y="787622"/>
                    <a:pt x="1512067" y="787622"/>
                  </a:cubicBezTo>
                  <a:cubicBezTo>
                    <a:pt x="1506829" y="787622"/>
                    <a:pt x="1502923" y="791718"/>
                    <a:pt x="1496827" y="786479"/>
                  </a:cubicBezTo>
                  <a:cubicBezTo>
                    <a:pt x="1490636" y="781241"/>
                    <a:pt x="1487683" y="780955"/>
                    <a:pt x="1481302" y="778955"/>
                  </a:cubicBezTo>
                  <a:cubicBezTo>
                    <a:pt x="1474920" y="776859"/>
                    <a:pt x="1466252" y="772287"/>
                    <a:pt x="1458537" y="765905"/>
                  </a:cubicBezTo>
                  <a:cubicBezTo>
                    <a:pt x="1450822" y="759524"/>
                    <a:pt x="1448059" y="750380"/>
                    <a:pt x="1441868" y="750094"/>
                  </a:cubicBezTo>
                  <a:cubicBezTo>
                    <a:pt x="1435677" y="749903"/>
                    <a:pt x="1429390" y="749427"/>
                    <a:pt x="1422056" y="747998"/>
                  </a:cubicBezTo>
                  <a:cubicBezTo>
                    <a:pt x="1414722" y="746665"/>
                    <a:pt x="1414912" y="743617"/>
                    <a:pt x="1402244" y="739997"/>
                  </a:cubicBezTo>
                  <a:cubicBezTo>
                    <a:pt x="1389576" y="736378"/>
                    <a:pt x="1391766" y="732282"/>
                    <a:pt x="1392243" y="726376"/>
                  </a:cubicBezTo>
                  <a:cubicBezTo>
                    <a:pt x="1392719" y="720471"/>
                    <a:pt x="1389957" y="706374"/>
                    <a:pt x="1389957" y="706184"/>
                  </a:cubicBezTo>
                  <a:cubicBezTo>
                    <a:pt x="1389957" y="706184"/>
                    <a:pt x="1390052" y="706088"/>
                    <a:pt x="1390052" y="705993"/>
                  </a:cubicBezTo>
                  <a:cubicBezTo>
                    <a:pt x="1390052" y="706088"/>
                    <a:pt x="1389957" y="706088"/>
                    <a:pt x="1389957" y="706088"/>
                  </a:cubicBezTo>
                  <a:cubicBezTo>
                    <a:pt x="1389290" y="706850"/>
                    <a:pt x="1388623" y="707422"/>
                    <a:pt x="1387766" y="707898"/>
                  </a:cubicBezTo>
                  <a:cubicBezTo>
                    <a:pt x="1387576" y="707993"/>
                    <a:pt x="1387385" y="708088"/>
                    <a:pt x="1387195" y="708184"/>
                  </a:cubicBezTo>
                  <a:cubicBezTo>
                    <a:pt x="1385099" y="709136"/>
                    <a:pt x="1382622" y="709517"/>
                    <a:pt x="1380051" y="709898"/>
                  </a:cubicBezTo>
                  <a:cubicBezTo>
                    <a:pt x="1378813" y="710089"/>
                    <a:pt x="1377574" y="710184"/>
                    <a:pt x="1376241" y="710470"/>
                  </a:cubicBezTo>
                  <a:cubicBezTo>
                    <a:pt x="1368906" y="711803"/>
                    <a:pt x="1353190" y="708374"/>
                    <a:pt x="1350523" y="713232"/>
                  </a:cubicBezTo>
                  <a:cubicBezTo>
                    <a:pt x="1347761" y="717995"/>
                    <a:pt x="1344332" y="716851"/>
                    <a:pt x="1336998" y="714375"/>
                  </a:cubicBezTo>
                  <a:cubicBezTo>
                    <a:pt x="1329568" y="711899"/>
                    <a:pt x="1328711" y="717423"/>
                    <a:pt x="1328902" y="719995"/>
                  </a:cubicBezTo>
                  <a:cubicBezTo>
                    <a:pt x="1330045" y="736663"/>
                    <a:pt x="1324425" y="726376"/>
                    <a:pt x="1322996" y="730187"/>
                  </a:cubicBezTo>
                  <a:cubicBezTo>
                    <a:pt x="1321186" y="735044"/>
                    <a:pt x="1323758" y="740950"/>
                    <a:pt x="1329759" y="748093"/>
                  </a:cubicBezTo>
                  <a:cubicBezTo>
                    <a:pt x="1333950" y="753047"/>
                    <a:pt x="1337855" y="760762"/>
                    <a:pt x="1330997" y="760762"/>
                  </a:cubicBezTo>
                  <a:cubicBezTo>
                    <a:pt x="1324234" y="760762"/>
                    <a:pt x="1318329" y="763048"/>
                    <a:pt x="1312423" y="770287"/>
                  </a:cubicBezTo>
                  <a:cubicBezTo>
                    <a:pt x="1306518" y="777526"/>
                    <a:pt x="1303851" y="784765"/>
                    <a:pt x="1306994" y="786575"/>
                  </a:cubicBezTo>
                  <a:cubicBezTo>
                    <a:pt x="1310137" y="788384"/>
                    <a:pt x="1318329" y="783812"/>
                    <a:pt x="1319662" y="801529"/>
                  </a:cubicBezTo>
                  <a:cubicBezTo>
                    <a:pt x="1320329" y="809816"/>
                    <a:pt x="1320138" y="815340"/>
                    <a:pt x="1321853" y="817531"/>
                  </a:cubicBezTo>
                  <a:cubicBezTo>
                    <a:pt x="1323853" y="820007"/>
                    <a:pt x="1326615" y="815340"/>
                    <a:pt x="1342332" y="821055"/>
                  </a:cubicBezTo>
                  <a:cubicBezTo>
                    <a:pt x="1371859" y="831913"/>
                    <a:pt x="1357286" y="861441"/>
                    <a:pt x="1356429" y="875062"/>
                  </a:cubicBezTo>
                  <a:cubicBezTo>
                    <a:pt x="1355476" y="888683"/>
                    <a:pt x="1341474" y="891350"/>
                    <a:pt x="1328330" y="884110"/>
                  </a:cubicBezTo>
                  <a:cubicBezTo>
                    <a:pt x="1315186" y="876872"/>
                    <a:pt x="1311566" y="885444"/>
                    <a:pt x="1314233" y="889540"/>
                  </a:cubicBezTo>
                  <a:cubicBezTo>
                    <a:pt x="1316995" y="893635"/>
                    <a:pt x="1320615" y="913543"/>
                    <a:pt x="1316519" y="927640"/>
                  </a:cubicBezTo>
                  <a:cubicBezTo>
                    <a:pt x="1312423" y="941737"/>
                    <a:pt x="1297469" y="933069"/>
                    <a:pt x="1294707" y="922687"/>
                  </a:cubicBezTo>
                  <a:cubicBezTo>
                    <a:pt x="1291945" y="912209"/>
                    <a:pt x="1279276" y="907733"/>
                    <a:pt x="1267084" y="907256"/>
                  </a:cubicBezTo>
                  <a:cubicBezTo>
                    <a:pt x="1254797" y="906780"/>
                    <a:pt x="1256607" y="900779"/>
                    <a:pt x="1252511" y="893064"/>
                  </a:cubicBezTo>
                  <a:cubicBezTo>
                    <a:pt x="1251082" y="890397"/>
                    <a:pt x="1255559" y="880967"/>
                    <a:pt x="1252702" y="879062"/>
                  </a:cubicBezTo>
                  <a:cubicBezTo>
                    <a:pt x="1247177" y="875347"/>
                    <a:pt x="1230032" y="880682"/>
                    <a:pt x="1222603" y="880110"/>
                  </a:cubicBezTo>
                  <a:cubicBezTo>
                    <a:pt x="1211268" y="879253"/>
                    <a:pt x="1211268" y="866966"/>
                    <a:pt x="1209458" y="855155"/>
                  </a:cubicBezTo>
                  <a:cubicBezTo>
                    <a:pt x="1207648" y="843343"/>
                    <a:pt x="1208505" y="839248"/>
                    <a:pt x="1220316" y="832485"/>
                  </a:cubicBezTo>
                  <a:cubicBezTo>
                    <a:pt x="1232128" y="825722"/>
                    <a:pt x="1213078" y="798957"/>
                    <a:pt x="1206220" y="788956"/>
                  </a:cubicBezTo>
                  <a:cubicBezTo>
                    <a:pt x="1199457" y="778955"/>
                    <a:pt x="1189455" y="775811"/>
                    <a:pt x="1197171" y="763524"/>
                  </a:cubicBezTo>
                  <a:cubicBezTo>
                    <a:pt x="1204886" y="751237"/>
                    <a:pt x="1204410" y="747617"/>
                    <a:pt x="1192599" y="738568"/>
                  </a:cubicBezTo>
                  <a:cubicBezTo>
                    <a:pt x="1180788" y="729520"/>
                    <a:pt x="1178978" y="723138"/>
                    <a:pt x="1172596" y="715423"/>
                  </a:cubicBezTo>
                  <a:cubicBezTo>
                    <a:pt x="1168977" y="711041"/>
                    <a:pt x="1163071" y="709041"/>
                    <a:pt x="1149070" y="709041"/>
                  </a:cubicBezTo>
                  <a:cubicBezTo>
                    <a:pt x="1131448" y="709041"/>
                    <a:pt x="1136782" y="693515"/>
                    <a:pt x="1133353" y="691705"/>
                  </a:cubicBezTo>
                  <a:cubicBezTo>
                    <a:pt x="1116304" y="680942"/>
                    <a:pt x="1105064" y="680276"/>
                    <a:pt x="1097539" y="676751"/>
                  </a:cubicBezTo>
                  <a:cubicBezTo>
                    <a:pt x="1097539" y="676751"/>
                    <a:pt x="1086205" y="668560"/>
                    <a:pt x="1078108" y="661226"/>
                  </a:cubicBezTo>
                  <a:cubicBezTo>
                    <a:pt x="1073917" y="657320"/>
                    <a:pt x="1065345" y="649034"/>
                    <a:pt x="1062202" y="645509"/>
                  </a:cubicBezTo>
                  <a:cubicBezTo>
                    <a:pt x="1055153" y="637604"/>
                    <a:pt x="1028388" y="631031"/>
                    <a:pt x="1017815" y="626269"/>
                  </a:cubicBezTo>
                  <a:cubicBezTo>
                    <a:pt x="1008290" y="621983"/>
                    <a:pt x="996574" y="603123"/>
                    <a:pt x="1011243" y="597218"/>
                  </a:cubicBezTo>
                  <a:cubicBezTo>
                    <a:pt x="1029816" y="589693"/>
                    <a:pt x="1036865" y="585311"/>
                    <a:pt x="1032293" y="574834"/>
                  </a:cubicBezTo>
                  <a:cubicBezTo>
                    <a:pt x="1027721" y="564356"/>
                    <a:pt x="1013910" y="553498"/>
                    <a:pt x="1035246" y="542639"/>
                  </a:cubicBezTo>
                  <a:cubicBezTo>
                    <a:pt x="1056582" y="531781"/>
                    <a:pt x="1093539" y="494157"/>
                    <a:pt x="1095920" y="482727"/>
                  </a:cubicBezTo>
                  <a:cubicBezTo>
                    <a:pt x="1099730" y="464058"/>
                    <a:pt x="1081252" y="439960"/>
                    <a:pt x="1087443" y="431197"/>
                  </a:cubicBezTo>
                  <a:cubicBezTo>
                    <a:pt x="1093634" y="422529"/>
                    <a:pt x="1080966" y="423291"/>
                    <a:pt x="1073822" y="422148"/>
                  </a:cubicBezTo>
                  <a:cubicBezTo>
                    <a:pt x="1066773" y="421005"/>
                    <a:pt x="1045342" y="431006"/>
                    <a:pt x="1033246" y="435769"/>
                  </a:cubicBezTo>
                  <a:cubicBezTo>
                    <a:pt x="1021149" y="440531"/>
                    <a:pt x="993717" y="456914"/>
                    <a:pt x="985049" y="463963"/>
                  </a:cubicBezTo>
                  <a:cubicBezTo>
                    <a:pt x="976381" y="471011"/>
                    <a:pt x="965523" y="463010"/>
                    <a:pt x="953902" y="456629"/>
                  </a:cubicBezTo>
                  <a:cubicBezTo>
                    <a:pt x="942282" y="450247"/>
                    <a:pt x="922184" y="449961"/>
                    <a:pt x="915326" y="454438"/>
                  </a:cubicBezTo>
                  <a:cubicBezTo>
                    <a:pt x="908468" y="458914"/>
                    <a:pt x="900562" y="462153"/>
                    <a:pt x="882941" y="461200"/>
                  </a:cubicBezTo>
                  <a:cubicBezTo>
                    <a:pt x="865224" y="460248"/>
                    <a:pt x="867034" y="465772"/>
                    <a:pt x="876559" y="472535"/>
                  </a:cubicBezTo>
                  <a:cubicBezTo>
                    <a:pt x="886084" y="479298"/>
                    <a:pt x="886465" y="506921"/>
                    <a:pt x="868368" y="507873"/>
                  </a:cubicBezTo>
                  <a:cubicBezTo>
                    <a:pt x="858176" y="508349"/>
                    <a:pt x="854271" y="509111"/>
                    <a:pt x="846651" y="505111"/>
                  </a:cubicBezTo>
                  <a:cubicBezTo>
                    <a:pt x="840745" y="501967"/>
                    <a:pt x="834554" y="500348"/>
                    <a:pt x="831411" y="497967"/>
                  </a:cubicBezTo>
                  <a:cubicBezTo>
                    <a:pt x="824172" y="492538"/>
                    <a:pt x="826172" y="487489"/>
                    <a:pt x="825220" y="480250"/>
                  </a:cubicBezTo>
                  <a:cubicBezTo>
                    <a:pt x="824362" y="473012"/>
                    <a:pt x="811408" y="471202"/>
                    <a:pt x="801883" y="466725"/>
                  </a:cubicBezTo>
                  <a:cubicBezTo>
                    <a:pt x="792358" y="462248"/>
                    <a:pt x="794263" y="463582"/>
                    <a:pt x="794930" y="449009"/>
                  </a:cubicBezTo>
                  <a:cubicBezTo>
                    <a:pt x="796168" y="421291"/>
                    <a:pt x="794454" y="424243"/>
                    <a:pt x="770927" y="418719"/>
                  </a:cubicBezTo>
                  <a:cubicBezTo>
                    <a:pt x="753591" y="414623"/>
                    <a:pt x="743495" y="412433"/>
                    <a:pt x="733303" y="392716"/>
                  </a:cubicBezTo>
                  <a:cubicBezTo>
                    <a:pt x="725588" y="377666"/>
                    <a:pt x="701204" y="372428"/>
                    <a:pt x="681678" y="367093"/>
                  </a:cubicBezTo>
                  <a:cubicBezTo>
                    <a:pt x="676344" y="365665"/>
                    <a:pt x="668819" y="362998"/>
                    <a:pt x="665676" y="361283"/>
                  </a:cubicBezTo>
                  <a:cubicBezTo>
                    <a:pt x="656532" y="356235"/>
                    <a:pt x="661485" y="351377"/>
                    <a:pt x="667295" y="349567"/>
                  </a:cubicBezTo>
                  <a:cubicBezTo>
                    <a:pt x="672343" y="347948"/>
                    <a:pt x="671677" y="348901"/>
                    <a:pt x="685393" y="345186"/>
                  </a:cubicBezTo>
                  <a:cubicBezTo>
                    <a:pt x="687488" y="344614"/>
                    <a:pt x="702919" y="338900"/>
                    <a:pt x="705204" y="337852"/>
                  </a:cubicBezTo>
                  <a:cubicBezTo>
                    <a:pt x="711586" y="334899"/>
                    <a:pt x="713110" y="321183"/>
                    <a:pt x="713682" y="317183"/>
                  </a:cubicBezTo>
                  <a:cubicBezTo>
                    <a:pt x="714825" y="309277"/>
                    <a:pt x="720540" y="299942"/>
                    <a:pt x="723969" y="294704"/>
                  </a:cubicBezTo>
                  <a:cubicBezTo>
                    <a:pt x="741114" y="268510"/>
                    <a:pt x="740828" y="255651"/>
                    <a:pt x="726350" y="242888"/>
                  </a:cubicBezTo>
                  <a:cubicBezTo>
                    <a:pt x="711872" y="230219"/>
                    <a:pt x="688345" y="233934"/>
                    <a:pt x="680154" y="240697"/>
                  </a:cubicBezTo>
                  <a:cubicBezTo>
                    <a:pt x="675391" y="244697"/>
                    <a:pt x="666914" y="241649"/>
                    <a:pt x="649579" y="241649"/>
                  </a:cubicBezTo>
                  <a:cubicBezTo>
                    <a:pt x="638529" y="241649"/>
                    <a:pt x="638529" y="241649"/>
                    <a:pt x="638339" y="248603"/>
                  </a:cubicBezTo>
                  <a:cubicBezTo>
                    <a:pt x="638244" y="252603"/>
                    <a:pt x="636243" y="255556"/>
                    <a:pt x="629100" y="250412"/>
                  </a:cubicBezTo>
                  <a:cubicBezTo>
                    <a:pt x="624623" y="247079"/>
                    <a:pt x="623956" y="245269"/>
                    <a:pt x="616813" y="253270"/>
                  </a:cubicBezTo>
                  <a:cubicBezTo>
                    <a:pt x="612621" y="257937"/>
                    <a:pt x="604335" y="258889"/>
                    <a:pt x="598905" y="253937"/>
                  </a:cubicBezTo>
                  <a:cubicBezTo>
                    <a:pt x="590714" y="246507"/>
                    <a:pt x="583570" y="246602"/>
                    <a:pt x="580808" y="255270"/>
                  </a:cubicBezTo>
                  <a:cubicBezTo>
                    <a:pt x="577665" y="265081"/>
                    <a:pt x="564425" y="261652"/>
                    <a:pt x="564901" y="250603"/>
                  </a:cubicBezTo>
                  <a:cubicBezTo>
                    <a:pt x="564996" y="248031"/>
                    <a:pt x="564234" y="244126"/>
                    <a:pt x="561758" y="234410"/>
                  </a:cubicBezTo>
                  <a:cubicBezTo>
                    <a:pt x="556900" y="216027"/>
                    <a:pt x="539374" y="202406"/>
                    <a:pt x="539374" y="202406"/>
                  </a:cubicBezTo>
                  <a:lnTo>
                    <a:pt x="504417" y="166973"/>
                  </a:lnTo>
                  <a:lnTo>
                    <a:pt x="496797" y="147066"/>
                  </a:lnTo>
                  <a:lnTo>
                    <a:pt x="524706" y="133445"/>
                  </a:lnTo>
                  <a:lnTo>
                    <a:pt x="484605" y="16859"/>
                  </a:lnTo>
                  <a:lnTo>
                    <a:pt x="484605" y="16859"/>
                  </a:lnTo>
                  <a:lnTo>
                    <a:pt x="479557" y="3620"/>
                  </a:lnTo>
                  <a:cubicBezTo>
                    <a:pt x="457936" y="5525"/>
                    <a:pt x="410120" y="0"/>
                    <a:pt x="410025" y="0"/>
                  </a:cubicBezTo>
                  <a:cubicBezTo>
                    <a:pt x="407262" y="1429"/>
                    <a:pt x="403167" y="2476"/>
                    <a:pt x="389641" y="9525"/>
                  </a:cubicBezTo>
                  <a:cubicBezTo>
                    <a:pt x="384307" y="12287"/>
                    <a:pt x="368591" y="20669"/>
                    <a:pt x="368020" y="30004"/>
                  </a:cubicBezTo>
                  <a:cubicBezTo>
                    <a:pt x="367638" y="35624"/>
                    <a:pt x="378021" y="37909"/>
                    <a:pt x="380497" y="46101"/>
                  </a:cubicBezTo>
                  <a:cubicBezTo>
                    <a:pt x="380974" y="47720"/>
                    <a:pt x="382021" y="63055"/>
                    <a:pt x="381450" y="68485"/>
                  </a:cubicBezTo>
                  <a:cubicBezTo>
                    <a:pt x="379450" y="87154"/>
                    <a:pt x="374211" y="91535"/>
                    <a:pt x="365829" y="95059"/>
                  </a:cubicBezTo>
                  <a:cubicBezTo>
                    <a:pt x="358399" y="98108"/>
                    <a:pt x="351827" y="100013"/>
                    <a:pt x="344588" y="100965"/>
                  </a:cubicBezTo>
                  <a:cubicBezTo>
                    <a:pt x="339445" y="101727"/>
                    <a:pt x="328110" y="101917"/>
                    <a:pt x="317537" y="107442"/>
                  </a:cubicBezTo>
                  <a:cubicBezTo>
                    <a:pt x="316489" y="108013"/>
                    <a:pt x="315441" y="108680"/>
                    <a:pt x="314299" y="109442"/>
                  </a:cubicBezTo>
                  <a:cubicBezTo>
                    <a:pt x="313632" y="109918"/>
                    <a:pt x="313060" y="110395"/>
                    <a:pt x="312393" y="110871"/>
                  </a:cubicBezTo>
                  <a:cubicBezTo>
                    <a:pt x="312012" y="111157"/>
                    <a:pt x="311536" y="111538"/>
                    <a:pt x="311155" y="111824"/>
                  </a:cubicBezTo>
                  <a:cubicBezTo>
                    <a:pt x="305059" y="116872"/>
                    <a:pt x="299439" y="123254"/>
                    <a:pt x="293058" y="124492"/>
                  </a:cubicBezTo>
                  <a:cubicBezTo>
                    <a:pt x="288676" y="125254"/>
                    <a:pt x="284009" y="120872"/>
                    <a:pt x="280008" y="116681"/>
                  </a:cubicBezTo>
                  <a:cubicBezTo>
                    <a:pt x="279151" y="115729"/>
                    <a:pt x="278294" y="114871"/>
                    <a:pt x="277437" y="114014"/>
                  </a:cubicBezTo>
                  <a:cubicBezTo>
                    <a:pt x="277056" y="113633"/>
                    <a:pt x="276579" y="113252"/>
                    <a:pt x="276199" y="112871"/>
                  </a:cubicBezTo>
                  <a:cubicBezTo>
                    <a:pt x="275722" y="112395"/>
                    <a:pt x="275151" y="111919"/>
                    <a:pt x="274675" y="111538"/>
                  </a:cubicBezTo>
                  <a:cubicBezTo>
                    <a:pt x="274103" y="111157"/>
                    <a:pt x="273627" y="110871"/>
                    <a:pt x="273055" y="110585"/>
                  </a:cubicBezTo>
                  <a:cubicBezTo>
                    <a:pt x="272674" y="110395"/>
                    <a:pt x="272293" y="110109"/>
                    <a:pt x="271912" y="110014"/>
                  </a:cubicBezTo>
                  <a:cubicBezTo>
                    <a:pt x="270960" y="109728"/>
                    <a:pt x="270103" y="109538"/>
                    <a:pt x="269245" y="109823"/>
                  </a:cubicBezTo>
                  <a:cubicBezTo>
                    <a:pt x="246862" y="117443"/>
                    <a:pt x="211809" y="139255"/>
                    <a:pt x="189235" y="161449"/>
                  </a:cubicBezTo>
                  <a:cubicBezTo>
                    <a:pt x="184854" y="165735"/>
                    <a:pt x="170090" y="181928"/>
                    <a:pt x="161232" y="198787"/>
                  </a:cubicBezTo>
                  <a:cubicBezTo>
                    <a:pt x="153897" y="212788"/>
                    <a:pt x="153136" y="228886"/>
                    <a:pt x="145325" y="238220"/>
                  </a:cubicBezTo>
                  <a:cubicBezTo>
                    <a:pt x="140467" y="243935"/>
                    <a:pt x="129323" y="238220"/>
                    <a:pt x="121989" y="237268"/>
                  </a:cubicBezTo>
                  <a:cubicBezTo>
                    <a:pt x="114274" y="236315"/>
                    <a:pt x="111225" y="236792"/>
                    <a:pt x="104082" y="237077"/>
                  </a:cubicBezTo>
                  <a:cubicBezTo>
                    <a:pt x="92175" y="237649"/>
                    <a:pt x="82555" y="238696"/>
                    <a:pt x="75221" y="238506"/>
                  </a:cubicBezTo>
                  <a:cubicBezTo>
                    <a:pt x="52551" y="237934"/>
                    <a:pt x="53123" y="242888"/>
                    <a:pt x="50361" y="256508"/>
                  </a:cubicBezTo>
                  <a:cubicBezTo>
                    <a:pt x="49218" y="261842"/>
                    <a:pt x="43979" y="275463"/>
                    <a:pt x="42169" y="283178"/>
                  </a:cubicBezTo>
                  <a:cubicBezTo>
                    <a:pt x="41407" y="286417"/>
                    <a:pt x="36645" y="318992"/>
                    <a:pt x="35978" y="321183"/>
                  </a:cubicBezTo>
                  <a:cubicBezTo>
                    <a:pt x="34073" y="327088"/>
                    <a:pt x="26358" y="341376"/>
                    <a:pt x="23976" y="344710"/>
                  </a:cubicBezTo>
                  <a:cubicBezTo>
                    <a:pt x="13689" y="358616"/>
                    <a:pt x="926" y="368617"/>
                    <a:pt x="640" y="385382"/>
                  </a:cubicBezTo>
                  <a:cubicBezTo>
                    <a:pt x="640" y="388049"/>
                    <a:pt x="-1265" y="397383"/>
                    <a:pt x="1497" y="399764"/>
                  </a:cubicBezTo>
                  <a:cubicBezTo>
                    <a:pt x="2831" y="400621"/>
                    <a:pt x="7117" y="398907"/>
                    <a:pt x="9879" y="398240"/>
                  </a:cubicBezTo>
                  <a:cubicBezTo>
                    <a:pt x="11022" y="397955"/>
                    <a:pt x="14070" y="396907"/>
                    <a:pt x="15309" y="397002"/>
                  </a:cubicBezTo>
                  <a:cubicBezTo>
                    <a:pt x="22071" y="397288"/>
                    <a:pt x="29215" y="396526"/>
                    <a:pt x="36264" y="395668"/>
                  </a:cubicBezTo>
                  <a:cubicBezTo>
                    <a:pt x="38645" y="395383"/>
                    <a:pt x="43503" y="396050"/>
                    <a:pt x="45408" y="395764"/>
                  </a:cubicBezTo>
                  <a:cubicBezTo>
                    <a:pt x="50266" y="395097"/>
                    <a:pt x="52361" y="393478"/>
                    <a:pt x="51789" y="393954"/>
                  </a:cubicBezTo>
                  <a:cubicBezTo>
                    <a:pt x="52933" y="393097"/>
                    <a:pt x="63220" y="383953"/>
                    <a:pt x="71601" y="386334"/>
                  </a:cubicBezTo>
                  <a:cubicBezTo>
                    <a:pt x="77316" y="387953"/>
                    <a:pt x="78841" y="395573"/>
                    <a:pt x="81031" y="401098"/>
                  </a:cubicBezTo>
                  <a:cubicBezTo>
                    <a:pt x="81698" y="402812"/>
                    <a:pt x="79983" y="414814"/>
                    <a:pt x="91985" y="418338"/>
                  </a:cubicBezTo>
                  <a:cubicBezTo>
                    <a:pt x="106082" y="422529"/>
                    <a:pt x="116464" y="422720"/>
                    <a:pt x="119608" y="422910"/>
                  </a:cubicBezTo>
                  <a:cubicBezTo>
                    <a:pt x="143515" y="423863"/>
                    <a:pt x="136562" y="432911"/>
                    <a:pt x="136562" y="436245"/>
                  </a:cubicBezTo>
                  <a:cubicBezTo>
                    <a:pt x="136562" y="445294"/>
                    <a:pt x="142087" y="446818"/>
                    <a:pt x="153231" y="448437"/>
                  </a:cubicBezTo>
                  <a:cubicBezTo>
                    <a:pt x="174471" y="451580"/>
                    <a:pt x="188854" y="447770"/>
                    <a:pt x="192093" y="467773"/>
                  </a:cubicBezTo>
                  <a:cubicBezTo>
                    <a:pt x="193903" y="478726"/>
                    <a:pt x="194950" y="492728"/>
                    <a:pt x="197046" y="496824"/>
                  </a:cubicBezTo>
                  <a:cubicBezTo>
                    <a:pt x="198760" y="500063"/>
                    <a:pt x="208476" y="504825"/>
                    <a:pt x="222858" y="504254"/>
                  </a:cubicBezTo>
                  <a:cubicBezTo>
                    <a:pt x="235146" y="503777"/>
                    <a:pt x="243909" y="501301"/>
                    <a:pt x="256767" y="512540"/>
                  </a:cubicBezTo>
                  <a:cubicBezTo>
                    <a:pt x="260958" y="516255"/>
                    <a:pt x="272865" y="521208"/>
                    <a:pt x="279342" y="520446"/>
                  </a:cubicBezTo>
                  <a:cubicBezTo>
                    <a:pt x="298868" y="518255"/>
                    <a:pt x="303726" y="516160"/>
                    <a:pt x="310393" y="520351"/>
                  </a:cubicBezTo>
                  <a:cubicBezTo>
                    <a:pt x="317632" y="524923"/>
                    <a:pt x="323157" y="532447"/>
                    <a:pt x="326300" y="537591"/>
                  </a:cubicBezTo>
                  <a:cubicBezTo>
                    <a:pt x="330777" y="544925"/>
                    <a:pt x="343064" y="546926"/>
                    <a:pt x="352399" y="542830"/>
                  </a:cubicBezTo>
                  <a:cubicBezTo>
                    <a:pt x="361542" y="538829"/>
                    <a:pt x="371734" y="539020"/>
                    <a:pt x="382021" y="539782"/>
                  </a:cubicBezTo>
                  <a:cubicBezTo>
                    <a:pt x="385831" y="540068"/>
                    <a:pt x="400309" y="540258"/>
                    <a:pt x="397737" y="529590"/>
                  </a:cubicBezTo>
                  <a:cubicBezTo>
                    <a:pt x="397166" y="527209"/>
                    <a:pt x="397547" y="525018"/>
                    <a:pt x="396880" y="523304"/>
                  </a:cubicBezTo>
                  <a:cubicBezTo>
                    <a:pt x="394308" y="515779"/>
                    <a:pt x="399547" y="514731"/>
                    <a:pt x="401929" y="512159"/>
                  </a:cubicBezTo>
                  <a:cubicBezTo>
                    <a:pt x="402595" y="511492"/>
                    <a:pt x="414787" y="502634"/>
                    <a:pt x="416692" y="502253"/>
                  </a:cubicBezTo>
                  <a:cubicBezTo>
                    <a:pt x="433361" y="498253"/>
                    <a:pt x="434695" y="489299"/>
                    <a:pt x="435361" y="484537"/>
                  </a:cubicBezTo>
                  <a:cubicBezTo>
                    <a:pt x="436123" y="479774"/>
                    <a:pt x="434504" y="467773"/>
                    <a:pt x="434695" y="463010"/>
                  </a:cubicBezTo>
                  <a:cubicBezTo>
                    <a:pt x="434790" y="460343"/>
                    <a:pt x="436028" y="438531"/>
                    <a:pt x="434885" y="436626"/>
                  </a:cubicBezTo>
                  <a:cubicBezTo>
                    <a:pt x="430599" y="428816"/>
                    <a:pt x="432694" y="424529"/>
                    <a:pt x="442695" y="425577"/>
                  </a:cubicBezTo>
                  <a:cubicBezTo>
                    <a:pt x="454792" y="426910"/>
                    <a:pt x="473461" y="434340"/>
                    <a:pt x="479653" y="443579"/>
                  </a:cubicBezTo>
                  <a:cubicBezTo>
                    <a:pt x="485844" y="452818"/>
                    <a:pt x="500322" y="464725"/>
                    <a:pt x="506704" y="468059"/>
                  </a:cubicBezTo>
                  <a:cubicBezTo>
                    <a:pt x="513085" y="471392"/>
                    <a:pt x="522420" y="478060"/>
                    <a:pt x="524325" y="480441"/>
                  </a:cubicBezTo>
                  <a:cubicBezTo>
                    <a:pt x="526230" y="482822"/>
                    <a:pt x="532421" y="484442"/>
                    <a:pt x="535469" y="472154"/>
                  </a:cubicBezTo>
                  <a:cubicBezTo>
                    <a:pt x="538517" y="459772"/>
                    <a:pt x="543756" y="449389"/>
                    <a:pt x="554043" y="456724"/>
                  </a:cubicBezTo>
                  <a:cubicBezTo>
                    <a:pt x="564234" y="464058"/>
                    <a:pt x="571664" y="470535"/>
                    <a:pt x="581094" y="460058"/>
                  </a:cubicBezTo>
                  <a:cubicBezTo>
                    <a:pt x="590619" y="449580"/>
                    <a:pt x="601287" y="454342"/>
                    <a:pt x="615098" y="469106"/>
                  </a:cubicBezTo>
                  <a:cubicBezTo>
                    <a:pt x="621004" y="475393"/>
                    <a:pt x="631386" y="483203"/>
                    <a:pt x="640149" y="493109"/>
                  </a:cubicBezTo>
                  <a:cubicBezTo>
                    <a:pt x="651769" y="506254"/>
                    <a:pt x="661771" y="521684"/>
                    <a:pt x="668533" y="528257"/>
                  </a:cubicBezTo>
                  <a:cubicBezTo>
                    <a:pt x="675296" y="534924"/>
                    <a:pt x="696822" y="552736"/>
                    <a:pt x="701585" y="556260"/>
                  </a:cubicBezTo>
                  <a:cubicBezTo>
                    <a:pt x="706347" y="559784"/>
                    <a:pt x="729684" y="585502"/>
                    <a:pt x="715491" y="553403"/>
                  </a:cubicBezTo>
                  <a:cubicBezTo>
                    <a:pt x="711205" y="543306"/>
                    <a:pt x="707776" y="539020"/>
                    <a:pt x="714729" y="537972"/>
                  </a:cubicBezTo>
                  <a:cubicBezTo>
                    <a:pt x="719682" y="537210"/>
                    <a:pt x="730065" y="543497"/>
                    <a:pt x="733970" y="547973"/>
                  </a:cubicBezTo>
                  <a:cubicBezTo>
                    <a:pt x="740161" y="555117"/>
                    <a:pt x="748257" y="564356"/>
                    <a:pt x="751782" y="567690"/>
                  </a:cubicBezTo>
                  <a:cubicBezTo>
                    <a:pt x="755306" y="571024"/>
                    <a:pt x="757687" y="569785"/>
                    <a:pt x="764355" y="570547"/>
                  </a:cubicBezTo>
                  <a:cubicBezTo>
                    <a:pt x="771022" y="571214"/>
                    <a:pt x="776737" y="573881"/>
                    <a:pt x="778356" y="580263"/>
                  </a:cubicBezTo>
                  <a:cubicBezTo>
                    <a:pt x="779976" y="586645"/>
                    <a:pt x="789215" y="605695"/>
                    <a:pt x="798264" y="605695"/>
                  </a:cubicBezTo>
                  <a:cubicBezTo>
                    <a:pt x="807313" y="605695"/>
                    <a:pt x="815885" y="609029"/>
                    <a:pt x="821695" y="617125"/>
                  </a:cubicBezTo>
                  <a:cubicBezTo>
                    <a:pt x="827410" y="625221"/>
                    <a:pt x="836935" y="630936"/>
                    <a:pt x="847032" y="637699"/>
                  </a:cubicBezTo>
                  <a:cubicBezTo>
                    <a:pt x="857128" y="644462"/>
                    <a:pt x="869987" y="655320"/>
                    <a:pt x="873797" y="646271"/>
                  </a:cubicBezTo>
                  <a:cubicBezTo>
                    <a:pt x="877607" y="637222"/>
                    <a:pt x="882370" y="622840"/>
                    <a:pt x="890466" y="637222"/>
                  </a:cubicBezTo>
                  <a:cubicBezTo>
                    <a:pt x="898562" y="651510"/>
                    <a:pt x="896276" y="651701"/>
                    <a:pt x="904944" y="662273"/>
                  </a:cubicBezTo>
                  <a:cubicBezTo>
                    <a:pt x="908468" y="666559"/>
                    <a:pt x="915326" y="662559"/>
                    <a:pt x="919993" y="665226"/>
                  </a:cubicBezTo>
                  <a:cubicBezTo>
                    <a:pt x="926851" y="669036"/>
                    <a:pt x="931423" y="678847"/>
                    <a:pt x="934471" y="681704"/>
                  </a:cubicBezTo>
                  <a:cubicBezTo>
                    <a:pt x="939710" y="686467"/>
                    <a:pt x="944377" y="692658"/>
                    <a:pt x="942948" y="701707"/>
                  </a:cubicBezTo>
                  <a:cubicBezTo>
                    <a:pt x="941520" y="710755"/>
                    <a:pt x="936757" y="708851"/>
                    <a:pt x="930090" y="709803"/>
                  </a:cubicBezTo>
                  <a:cubicBezTo>
                    <a:pt x="923422" y="710755"/>
                    <a:pt x="921994" y="715042"/>
                    <a:pt x="921898" y="715899"/>
                  </a:cubicBezTo>
                  <a:cubicBezTo>
                    <a:pt x="922946" y="718376"/>
                    <a:pt x="924089" y="720185"/>
                    <a:pt x="925137" y="721995"/>
                  </a:cubicBezTo>
                  <a:cubicBezTo>
                    <a:pt x="929232" y="729234"/>
                    <a:pt x="938281" y="733330"/>
                    <a:pt x="942853" y="735616"/>
                  </a:cubicBezTo>
                  <a:cubicBezTo>
                    <a:pt x="946568" y="737426"/>
                    <a:pt x="954093" y="743331"/>
                    <a:pt x="949711" y="751808"/>
                  </a:cubicBezTo>
                  <a:cubicBezTo>
                    <a:pt x="948663" y="753713"/>
                    <a:pt x="942472" y="764953"/>
                    <a:pt x="943425" y="768287"/>
                  </a:cubicBezTo>
                  <a:cubicBezTo>
                    <a:pt x="941424" y="778097"/>
                    <a:pt x="961427" y="799814"/>
                    <a:pt x="964761" y="805053"/>
                  </a:cubicBezTo>
                  <a:cubicBezTo>
                    <a:pt x="968095" y="810292"/>
                    <a:pt x="980096" y="810768"/>
                    <a:pt x="979524" y="816769"/>
                  </a:cubicBezTo>
                  <a:cubicBezTo>
                    <a:pt x="978953" y="822674"/>
                    <a:pt x="974000" y="829532"/>
                    <a:pt x="970952" y="836581"/>
                  </a:cubicBezTo>
                  <a:cubicBezTo>
                    <a:pt x="966571" y="846868"/>
                    <a:pt x="960760" y="849725"/>
                    <a:pt x="961808" y="860488"/>
                  </a:cubicBezTo>
                  <a:cubicBezTo>
                    <a:pt x="959141" y="860679"/>
                    <a:pt x="958474" y="861155"/>
                    <a:pt x="954950" y="862965"/>
                  </a:cubicBezTo>
                  <a:cubicBezTo>
                    <a:pt x="952093" y="864489"/>
                    <a:pt x="949902" y="865632"/>
                    <a:pt x="948854" y="867156"/>
                  </a:cubicBezTo>
                  <a:cubicBezTo>
                    <a:pt x="949616" y="867918"/>
                    <a:pt x="951045" y="885730"/>
                    <a:pt x="952473" y="890683"/>
                  </a:cubicBezTo>
                  <a:cubicBezTo>
                    <a:pt x="953902" y="895636"/>
                    <a:pt x="958855" y="904018"/>
                    <a:pt x="944377" y="902303"/>
                  </a:cubicBezTo>
                  <a:cubicBezTo>
                    <a:pt x="929899" y="900684"/>
                    <a:pt x="903705" y="906780"/>
                    <a:pt x="909897" y="923639"/>
                  </a:cubicBezTo>
                  <a:cubicBezTo>
                    <a:pt x="916088" y="940499"/>
                    <a:pt x="924184" y="941451"/>
                    <a:pt x="906372" y="957167"/>
                  </a:cubicBezTo>
                  <a:cubicBezTo>
                    <a:pt x="888561" y="972884"/>
                    <a:pt x="877893" y="967359"/>
                    <a:pt x="869511" y="980884"/>
                  </a:cubicBezTo>
                  <a:cubicBezTo>
                    <a:pt x="861224" y="994410"/>
                    <a:pt x="841888" y="992410"/>
                    <a:pt x="849032" y="997172"/>
                  </a:cubicBezTo>
                  <a:cubicBezTo>
                    <a:pt x="851223" y="998696"/>
                    <a:pt x="854461" y="1002983"/>
                    <a:pt x="857128" y="1002792"/>
                  </a:cubicBezTo>
                  <a:cubicBezTo>
                    <a:pt x="863034" y="1002411"/>
                    <a:pt x="868749" y="998887"/>
                    <a:pt x="869130" y="1009078"/>
                  </a:cubicBezTo>
                  <a:cubicBezTo>
                    <a:pt x="869415" y="1019270"/>
                    <a:pt x="876750" y="1020985"/>
                    <a:pt x="884370" y="1025271"/>
                  </a:cubicBezTo>
                  <a:cubicBezTo>
                    <a:pt x="891990" y="1029557"/>
                    <a:pt x="905896" y="1030510"/>
                    <a:pt x="901991" y="1039559"/>
                  </a:cubicBezTo>
                  <a:cubicBezTo>
                    <a:pt x="895419" y="1055275"/>
                    <a:pt x="864653" y="1060514"/>
                    <a:pt x="852080" y="1075849"/>
                  </a:cubicBezTo>
                  <a:cubicBezTo>
                    <a:pt x="852652" y="1076135"/>
                    <a:pt x="846365" y="1070324"/>
                    <a:pt x="836459" y="1064705"/>
                  </a:cubicBezTo>
                  <a:cubicBezTo>
                    <a:pt x="829791" y="1060894"/>
                    <a:pt x="821219" y="1058037"/>
                    <a:pt x="812837" y="1053370"/>
                  </a:cubicBezTo>
                  <a:cubicBezTo>
                    <a:pt x="800454" y="1046417"/>
                    <a:pt x="788263" y="1038511"/>
                    <a:pt x="777690" y="1035368"/>
                  </a:cubicBezTo>
                  <a:cubicBezTo>
                    <a:pt x="774928" y="1034606"/>
                    <a:pt x="771879" y="1033939"/>
                    <a:pt x="769403" y="1034510"/>
                  </a:cubicBezTo>
                  <a:cubicBezTo>
                    <a:pt x="763212" y="1035844"/>
                    <a:pt x="758830" y="1041178"/>
                    <a:pt x="757592" y="1042987"/>
                  </a:cubicBezTo>
                  <a:cubicBezTo>
                    <a:pt x="756639" y="1044416"/>
                    <a:pt x="753687" y="1049655"/>
                    <a:pt x="755020" y="1055656"/>
                  </a:cubicBezTo>
                  <a:cubicBezTo>
                    <a:pt x="755973" y="1059752"/>
                    <a:pt x="758640" y="1063181"/>
                    <a:pt x="762831" y="1070134"/>
                  </a:cubicBezTo>
                  <a:cubicBezTo>
                    <a:pt x="766450" y="1076135"/>
                    <a:pt x="771213" y="1085660"/>
                    <a:pt x="775499" y="1089184"/>
                  </a:cubicBezTo>
                  <a:cubicBezTo>
                    <a:pt x="782357" y="1094899"/>
                    <a:pt x="791977" y="1098899"/>
                    <a:pt x="792930" y="1108615"/>
                  </a:cubicBezTo>
                  <a:cubicBezTo>
                    <a:pt x="793787" y="1117378"/>
                    <a:pt x="791977" y="1122998"/>
                    <a:pt x="797216" y="1127474"/>
                  </a:cubicBezTo>
                  <a:cubicBezTo>
                    <a:pt x="805122" y="1134332"/>
                    <a:pt x="809027" y="1122331"/>
                    <a:pt x="817504" y="1118521"/>
                  </a:cubicBezTo>
                  <a:cubicBezTo>
                    <a:pt x="838364" y="1109377"/>
                    <a:pt x="834840" y="1118235"/>
                    <a:pt x="835411" y="1123950"/>
                  </a:cubicBezTo>
                  <a:cubicBezTo>
                    <a:pt x="836364" y="1134047"/>
                    <a:pt x="838840" y="1137761"/>
                    <a:pt x="841984" y="1137952"/>
                  </a:cubicBezTo>
                  <a:cubicBezTo>
                    <a:pt x="844079" y="1138047"/>
                    <a:pt x="850842" y="1136904"/>
                    <a:pt x="854176" y="1135094"/>
                  </a:cubicBezTo>
                  <a:cubicBezTo>
                    <a:pt x="857414" y="1132427"/>
                    <a:pt x="858081" y="1130618"/>
                    <a:pt x="860653" y="1130808"/>
                  </a:cubicBezTo>
                  <a:cubicBezTo>
                    <a:pt x="863986" y="1131094"/>
                    <a:pt x="862177" y="1135856"/>
                    <a:pt x="861605" y="1142333"/>
                  </a:cubicBezTo>
                  <a:cubicBezTo>
                    <a:pt x="861414" y="1144810"/>
                    <a:pt x="860843" y="1148525"/>
                    <a:pt x="864463" y="1149668"/>
                  </a:cubicBezTo>
                  <a:cubicBezTo>
                    <a:pt x="866558" y="1150334"/>
                    <a:pt x="872463" y="1150239"/>
                    <a:pt x="871130" y="1153192"/>
                  </a:cubicBezTo>
                  <a:cubicBezTo>
                    <a:pt x="869225" y="1157478"/>
                    <a:pt x="866177" y="1167098"/>
                    <a:pt x="864177" y="1175861"/>
                  </a:cubicBezTo>
                  <a:cubicBezTo>
                    <a:pt x="862462" y="1183195"/>
                    <a:pt x="867987" y="1193197"/>
                    <a:pt x="870749" y="1194054"/>
                  </a:cubicBezTo>
                  <a:cubicBezTo>
                    <a:pt x="876178" y="1195483"/>
                    <a:pt x="874083" y="1188910"/>
                    <a:pt x="876750" y="1187386"/>
                  </a:cubicBezTo>
                  <a:cubicBezTo>
                    <a:pt x="878560" y="1186339"/>
                    <a:pt x="881131" y="1184053"/>
                    <a:pt x="883894" y="1184434"/>
                  </a:cubicBezTo>
                  <a:cubicBezTo>
                    <a:pt x="890561" y="1185482"/>
                    <a:pt x="891228" y="1179195"/>
                    <a:pt x="891418" y="1177481"/>
                  </a:cubicBezTo>
                  <a:cubicBezTo>
                    <a:pt x="892276" y="1170146"/>
                    <a:pt x="892085" y="1167575"/>
                    <a:pt x="891895" y="1163574"/>
                  </a:cubicBezTo>
                  <a:cubicBezTo>
                    <a:pt x="891799" y="1161860"/>
                    <a:pt x="891228" y="1161669"/>
                    <a:pt x="897800" y="1158907"/>
                  </a:cubicBezTo>
                  <a:cubicBezTo>
                    <a:pt x="899610" y="1158145"/>
                    <a:pt x="905420" y="1154525"/>
                    <a:pt x="913802" y="1157097"/>
                  </a:cubicBezTo>
                  <a:cubicBezTo>
                    <a:pt x="920374" y="1159097"/>
                    <a:pt x="921803" y="1157478"/>
                    <a:pt x="920565" y="1153859"/>
                  </a:cubicBezTo>
                  <a:cubicBezTo>
                    <a:pt x="919803" y="1151382"/>
                    <a:pt x="920851" y="1143572"/>
                    <a:pt x="920660" y="1140238"/>
                  </a:cubicBezTo>
                  <a:cubicBezTo>
                    <a:pt x="920470" y="1136904"/>
                    <a:pt x="919327" y="1136333"/>
                    <a:pt x="913612" y="1133570"/>
                  </a:cubicBezTo>
                  <a:cubicBezTo>
                    <a:pt x="908944" y="1131284"/>
                    <a:pt x="907230" y="1127569"/>
                    <a:pt x="907230" y="1123569"/>
                  </a:cubicBezTo>
                  <a:cubicBezTo>
                    <a:pt x="907135" y="1114425"/>
                    <a:pt x="899610" y="1113853"/>
                    <a:pt x="898371" y="1105281"/>
                  </a:cubicBezTo>
                  <a:cubicBezTo>
                    <a:pt x="897800" y="1101090"/>
                    <a:pt x="896466" y="1097566"/>
                    <a:pt x="893990" y="1096042"/>
                  </a:cubicBezTo>
                  <a:cubicBezTo>
                    <a:pt x="888370" y="1092708"/>
                    <a:pt x="890180" y="1088612"/>
                    <a:pt x="892942" y="1089469"/>
                  </a:cubicBezTo>
                  <a:cubicBezTo>
                    <a:pt x="900181" y="1091660"/>
                    <a:pt x="908659" y="1089946"/>
                    <a:pt x="909706" y="1090136"/>
                  </a:cubicBezTo>
                  <a:cubicBezTo>
                    <a:pt x="919041" y="1087755"/>
                    <a:pt x="917612" y="1075849"/>
                    <a:pt x="923327" y="1074896"/>
                  </a:cubicBezTo>
                  <a:cubicBezTo>
                    <a:pt x="929042" y="1073944"/>
                    <a:pt x="936662" y="1071086"/>
                    <a:pt x="941901" y="1063943"/>
                  </a:cubicBezTo>
                  <a:cubicBezTo>
                    <a:pt x="947139" y="1056799"/>
                    <a:pt x="955712" y="1042892"/>
                    <a:pt x="967237" y="1047750"/>
                  </a:cubicBezTo>
                  <a:cubicBezTo>
                    <a:pt x="978667" y="1052512"/>
                    <a:pt x="978667" y="1060609"/>
                    <a:pt x="982954" y="1064419"/>
                  </a:cubicBezTo>
                  <a:cubicBezTo>
                    <a:pt x="987240" y="1068229"/>
                    <a:pt x="990002" y="1077754"/>
                    <a:pt x="987335" y="1092518"/>
                  </a:cubicBezTo>
                  <a:cubicBezTo>
                    <a:pt x="984763" y="1107281"/>
                    <a:pt x="994479" y="1116235"/>
                    <a:pt x="1004194" y="1113473"/>
                  </a:cubicBezTo>
                  <a:cubicBezTo>
                    <a:pt x="1013910" y="1110615"/>
                    <a:pt x="1025149" y="1102519"/>
                    <a:pt x="1027054" y="1113663"/>
                  </a:cubicBezTo>
                  <a:cubicBezTo>
                    <a:pt x="1028959" y="1124807"/>
                    <a:pt x="1027530" y="1126998"/>
                    <a:pt x="1043437" y="1129093"/>
                  </a:cubicBezTo>
                  <a:cubicBezTo>
                    <a:pt x="1059344" y="1131189"/>
                    <a:pt x="1068583" y="1130332"/>
                    <a:pt x="1074108" y="1128903"/>
                  </a:cubicBezTo>
                  <a:cubicBezTo>
                    <a:pt x="1079537" y="1127474"/>
                    <a:pt x="1087157" y="1123188"/>
                    <a:pt x="1089824" y="1137952"/>
                  </a:cubicBezTo>
                  <a:cubicBezTo>
                    <a:pt x="1092396" y="1152716"/>
                    <a:pt x="1101445" y="1161002"/>
                    <a:pt x="1105540" y="1164527"/>
                  </a:cubicBezTo>
                  <a:cubicBezTo>
                    <a:pt x="1109541" y="1168051"/>
                    <a:pt x="1112398" y="1166432"/>
                    <a:pt x="1111446" y="1179290"/>
                  </a:cubicBezTo>
                  <a:cubicBezTo>
                    <a:pt x="1110493" y="1192149"/>
                    <a:pt x="1110017" y="1206627"/>
                    <a:pt x="1109350" y="1211866"/>
                  </a:cubicBezTo>
                  <a:cubicBezTo>
                    <a:pt x="1108588" y="1217105"/>
                    <a:pt x="1100778" y="1230916"/>
                    <a:pt x="1117161" y="1238726"/>
                  </a:cubicBezTo>
                  <a:cubicBezTo>
                    <a:pt x="1133544" y="1246537"/>
                    <a:pt x="1140878" y="1253014"/>
                    <a:pt x="1162309" y="1252537"/>
                  </a:cubicBezTo>
                  <a:cubicBezTo>
                    <a:pt x="1183740" y="1252061"/>
                    <a:pt x="1189837" y="1253490"/>
                    <a:pt x="1200314" y="1252061"/>
                  </a:cubicBezTo>
                  <a:cubicBezTo>
                    <a:pt x="1210791" y="1250633"/>
                    <a:pt x="1221936" y="1249490"/>
                    <a:pt x="1222222" y="1241869"/>
                  </a:cubicBezTo>
                  <a:cubicBezTo>
                    <a:pt x="1222222" y="1241489"/>
                    <a:pt x="1222031" y="1240917"/>
                    <a:pt x="1221745" y="1240441"/>
                  </a:cubicBezTo>
                  <a:cubicBezTo>
                    <a:pt x="1221650" y="1240345"/>
                    <a:pt x="1221650" y="1240250"/>
                    <a:pt x="1221555" y="1240250"/>
                  </a:cubicBezTo>
                  <a:cubicBezTo>
                    <a:pt x="1220888" y="1239393"/>
                    <a:pt x="1219650" y="1238441"/>
                    <a:pt x="1217459" y="1237583"/>
                  </a:cubicBezTo>
                  <a:cubicBezTo>
                    <a:pt x="1212792" y="1235774"/>
                    <a:pt x="1206124" y="1234154"/>
                    <a:pt x="1205838" y="1232821"/>
                  </a:cubicBezTo>
                  <a:cubicBezTo>
                    <a:pt x="1205172" y="1229963"/>
                    <a:pt x="1203362" y="1219295"/>
                    <a:pt x="1205553" y="1215581"/>
                  </a:cubicBezTo>
                  <a:cubicBezTo>
                    <a:pt x="1206315" y="1215104"/>
                    <a:pt x="1207363" y="1214628"/>
                    <a:pt x="1208505" y="1214057"/>
                  </a:cubicBezTo>
                  <a:cubicBezTo>
                    <a:pt x="1210411" y="1213294"/>
                    <a:pt x="1212982" y="1211866"/>
                    <a:pt x="1215649" y="1214057"/>
                  </a:cubicBezTo>
                  <a:cubicBezTo>
                    <a:pt x="1216697" y="1214914"/>
                    <a:pt x="1218030" y="1215961"/>
                    <a:pt x="1219269" y="1217009"/>
                  </a:cubicBezTo>
                  <a:cubicBezTo>
                    <a:pt x="1220888" y="1219105"/>
                    <a:pt x="1222507" y="1221391"/>
                    <a:pt x="1224603" y="1222343"/>
                  </a:cubicBezTo>
                  <a:cubicBezTo>
                    <a:pt x="1225270" y="1223201"/>
                    <a:pt x="1225936" y="1224058"/>
                    <a:pt x="1226413" y="1224915"/>
                  </a:cubicBezTo>
                  <a:cubicBezTo>
                    <a:pt x="1226984" y="1225963"/>
                    <a:pt x="1227270" y="1227010"/>
                    <a:pt x="1227555" y="1228058"/>
                  </a:cubicBezTo>
                  <a:cubicBezTo>
                    <a:pt x="1228794" y="1221486"/>
                    <a:pt x="1231651" y="1218819"/>
                    <a:pt x="1236223" y="1218533"/>
                  </a:cubicBezTo>
                  <a:cubicBezTo>
                    <a:pt x="1239938" y="1218248"/>
                    <a:pt x="1245463" y="1219867"/>
                    <a:pt x="1249082" y="1220057"/>
                  </a:cubicBezTo>
                  <a:cubicBezTo>
                    <a:pt x="1258226" y="1220534"/>
                    <a:pt x="1264798" y="1211390"/>
                    <a:pt x="1262988" y="1199674"/>
                  </a:cubicBezTo>
                  <a:cubicBezTo>
                    <a:pt x="1261179" y="1188053"/>
                    <a:pt x="1272132" y="1190720"/>
                    <a:pt x="1275943" y="1182338"/>
                  </a:cubicBezTo>
                  <a:cubicBezTo>
                    <a:pt x="1279848" y="1173861"/>
                    <a:pt x="1274609" y="1172051"/>
                    <a:pt x="1269085" y="1168813"/>
                  </a:cubicBezTo>
                  <a:cubicBezTo>
                    <a:pt x="1263655" y="1165574"/>
                    <a:pt x="1252702" y="1166527"/>
                    <a:pt x="1258607" y="1152144"/>
                  </a:cubicBezTo>
                  <a:cubicBezTo>
                    <a:pt x="1264513" y="1137761"/>
                    <a:pt x="1271371" y="1142810"/>
                    <a:pt x="1275276" y="1142810"/>
                  </a:cubicBezTo>
                  <a:cubicBezTo>
                    <a:pt x="1279181" y="1142810"/>
                    <a:pt x="1299184" y="1146048"/>
                    <a:pt x="1306041" y="1141667"/>
                  </a:cubicBezTo>
                  <a:cubicBezTo>
                    <a:pt x="1312899" y="1137285"/>
                    <a:pt x="1316710" y="1140333"/>
                    <a:pt x="1318996" y="1141476"/>
                  </a:cubicBezTo>
                  <a:cubicBezTo>
                    <a:pt x="1321281" y="1142619"/>
                    <a:pt x="1326520" y="1144429"/>
                    <a:pt x="1329663" y="1138714"/>
                  </a:cubicBezTo>
                  <a:cubicBezTo>
                    <a:pt x="1332902" y="1132999"/>
                    <a:pt x="1330616" y="1127474"/>
                    <a:pt x="1324615" y="1124522"/>
                  </a:cubicBezTo>
                  <a:cubicBezTo>
                    <a:pt x="1318614" y="1121569"/>
                    <a:pt x="1320043" y="1111949"/>
                    <a:pt x="1320329" y="1107853"/>
                  </a:cubicBezTo>
                  <a:cubicBezTo>
                    <a:pt x="1320520" y="1103757"/>
                    <a:pt x="1320329" y="1078325"/>
                    <a:pt x="1324901" y="1074896"/>
                  </a:cubicBezTo>
                  <a:cubicBezTo>
                    <a:pt x="1329473" y="1071467"/>
                    <a:pt x="1334902" y="1068038"/>
                    <a:pt x="1329663" y="1061371"/>
                  </a:cubicBezTo>
                  <a:cubicBezTo>
                    <a:pt x="1324425" y="1054703"/>
                    <a:pt x="1346428" y="1047655"/>
                    <a:pt x="1348713" y="1043083"/>
                  </a:cubicBezTo>
                  <a:cubicBezTo>
                    <a:pt x="1346142" y="1037653"/>
                    <a:pt x="1336712" y="1041749"/>
                    <a:pt x="1325187" y="1032319"/>
                  </a:cubicBezTo>
                  <a:cubicBezTo>
                    <a:pt x="1313662" y="1022890"/>
                    <a:pt x="1302898" y="1035463"/>
                    <a:pt x="1303470" y="1028509"/>
                  </a:cubicBezTo>
                  <a:cubicBezTo>
                    <a:pt x="1303946" y="1021556"/>
                    <a:pt x="1302994" y="1012222"/>
                    <a:pt x="1309566" y="1011555"/>
                  </a:cubicBezTo>
                  <a:cubicBezTo>
                    <a:pt x="1315566" y="1010984"/>
                    <a:pt x="1320805" y="1005078"/>
                    <a:pt x="1323758" y="1001363"/>
                  </a:cubicBezTo>
                  <a:cubicBezTo>
                    <a:pt x="1330616" y="992695"/>
                    <a:pt x="1323568" y="985361"/>
                    <a:pt x="1318329" y="972979"/>
                  </a:cubicBezTo>
                  <a:cubicBezTo>
                    <a:pt x="1317757" y="971550"/>
                    <a:pt x="1317472" y="970217"/>
                    <a:pt x="1317472" y="968978"/>
                  </a:cubicBezTo>
                  <a:cubicBezTo>
                    <a:pt x="1317472" y="968788"/>
                    <a:pt x="1317472" y="968693"/>
                    <a:pt x="1317472" y="968502"/>
                  </a:cubicBezTo>
                  <a:cubicBezTo>
                    <a:pt x="1317662" y="958882"/>
                    <a:pt x="1333188" y="953262"/>
                    <a:pt x="1347666" y="953453"/>
                  </a:cubicBezTo>
                  <a:cubicBezTo>
                    <a:pt x="1364335" y="953643"/>
                    <a:pt x="1381194" y="969359"/>
                    <a:pt x="1384909" y="974122"/>
                  </a:cubicBezTo>
                  <a:cubicBezTo>
                    <a:pt x="1388528" y="978884"/>
                    <a:pt x="1398339" y="978218"/>
                    <a:pt x="1409102" y="975455"/>
                  </a:cubicBezTo>
                  <a:cubicBezTo>
                    <a:pt x="1419770" y="972693"/>
                    <a:pt x="1426914" y="972503"/>
                    <a:pt x="1437582" y="973836"/>
                  </a:cubicBezTo>
                  <a:cubicBezTo>
                    <a:pt x="1448250" y="975170"/>
                    <a:pt x="1451012" y="967930"/>
                    <a:pt x="1450155" y="964883"/>
                  </a:cubicBezTo>
                  <a:cubicBezTo>
                    <a:pt x="1449202" y="961930"/>
                    <a:pt x="1440820" y="955548"/>
                    <a:pt x="1435772" y="950214"/>
                  </a:cubicBezTo>
                  <a:cubicBezTo>
                    <a:pt x="1430724" y="944975"/>
                    <a:pt x="1436915" y="926687"/>
                    <a:pt x="1438820" y="927354"/>
                  </a:cubicBezTo>
                  <a:cubicBezTo>
                    <a:pt x="1440725" y="928021"/>
                    <a:pt x="1453393" y="930497"/>
                    <a:pt x="1463680" y="932974"/>
                  </a:cubicBezTo>
                  <a:cubicBezTo>
                    <a:pt x="1473967" y="935450"/>
                    <a:pt x="1462632" y="943166"/>
                    <a:pt x="1466728" y="941832"/>
                  </a:cubicBezTo>
                  <a:cubicBezTo>
                    <a:pt x="1470824" y="940499"/>
                    <a:pt x="1482254" y="935641"/>
                    <a:pt x="1498351" y="931735"/>
                  </a:cubicBezTo>
                  <a:cubicBezTo>
                    <a:pt x="1514544" y="927830"/>
                    <a:pt x="1521783" y="937260"/>
                    <a:pt x="1525497" y="913924"/>
                  </a:cubicBezTo>
                  <a:cubicBezTo>
                    <a:pt x="1529212" y="890111"/>
                    <a:pt x="1517592" y="893350"/>
                    <a:pt x="1517115" y="888111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xmlns="" id="{8A734F1E-D2FE-4A58-A377-4AB86EBA460D}"/>
                </a:ext>
              </a:extLst>
            </p:cNvPr>
            <p:cNvSpPr/>
            <p:nvPr/>
          </p:nvSpPr>
          <p:spPr>
            <a:xfrm>
              <a:off x="4718960" y="3076999"/>
              <a:ext cx="420523" cy="463886"/>
            </a:xfrm>
            <a:custGeom>
              <a:avLst/>
              <a:gdLst>
                <a:gd name="connsiteX0" fmla="*/ 413980 w 420523"/>
                <a:gd name="connsiteY0" fmla="*/ 122353 h 463886"/>
                <a:gd name="connsiteX1" fmla="*/ 399216 w 420523"/>
                <a:gd name="connsiteY1" fmla="*/ 112066 h 463886"/>
                <a:gd name="connsiteX2" fmla="*/ 380071 w 420523"/>
                <a:gd name="connsiteY2" fmla="*/ 107684 h 463886"/>
                <a:gd name="connsiteX3" fmla="*/ 360926 w 420523"/>
                <a:gd name="connsiteY3" fmla="*/ 104446 h 463886"/>
                <a:gd name="connsiteX4" fmla="*/ 339304 w 420523"/>
                <a:gd name="connsiteY4" fmla="*/ 87110 h 463886"/>
                <a:gd name="connsiteX5" fmla="*/ 303109 w 420523"/>
                <a:gd name="connsiteY5" fmla="*/ 79300 h 463886"/>
                <a:gd name="connsiteX6" fmla="*/ 276915 w 420523"/>
                <a:gd name="connsiteY6" fmla="*/ 98921 h 463886"/>
                <a:gd name="connsiteX7" fmla="*/ 255008 w 420523"/>
                <a:gd name="connsiteY7" fmla="*/ 104636 h 463886"/>
                <a:gd name="connsiteX8" fmla="*/ 244054 w 420523"/>
                <a:gd name="connsiteY8" fmla="*/ 84729 h 463886"/>
                <a:gd name="connsiteX9" fmla="*/ 222623 w 420523"/>
                <a:gd name="connsiteY9" fmla="*/ 95968 h 463886"/>
                <a:gd name="connsiteX10" fmla="*/ 207097 w 420523"/>
                <a:gd name="connsiteY10" fmla="*/ 99874 h 463886"/>
                <a:gd name="connsiteX11" fmla="*/ 217575 w 420523"/>
                <a:gd name="connsiteY11" fmla="*/ 85205 h 463886"/>
                <a:gd name="connsiteX12" fmla="*/ 231481 w 420523"/>
                <a:gd name="connsiteY12" fmla="*/ 73775 h 463886"/>
                <a:gd name="connsiteX13" fmla="*/ 260437 w 420523"/>
                <a:gd name="connsiteY13" fmla="*/ 74442 h 463886"/>
                <a:gd name="connsiteX14" fmla="*/ 277773 w 420523"/>
                <a:gd name="connsiteY14" fmla="*/ 60250 h 463886"/>
                <a:gd name="connsiteX15" fmla="*/ 287298 w 420523"/>
                <a:gd name="connsiteY15" fmla="*/ 44057 h 463886"/>
                <a:gd name="connsiteX16" fmla="*/ 302823 w 420523"/>
                <a:gd name="connsiteY16" fmla="*/ 28722 h 463886"/>
                <a:gd name="connsiteX17" fmla="*/ 291774 w 420523"/>
                <a:gd name="connsiteY17" fmla="*/ 22340 h 463886"/>
                <a:gd name="connsiteX18" fmla="*/ 271772 w 420523"/>
                <a:gd name="connsiteY18" fmla="*/ 6052 h 463886"/>
                <a:gd name="connsiteX19" fmla="*/ 249102 w 420523"/>
                <a:gd name="connsiteY19" fmla="*/ 623 h 463886"/>
                <a:gd name="connsiteX20" fmla="*/ 239101 w 420523"/>
                <a:gd name="connsiteY20" fmla="*/ 27389 h 463886"/>
                <a:gd name="connsiteX21" fmla="*/ 221861 w 420523"/>
                <a:gd name="connsiteY21" fmla="*/ 31008 h 463886"/>
                <a:gd name="connsiteX22" fmla="*/ 205097 w 420523"/>
                <a:gd name="connsiteY22" fmla="*/ 17387 h 463886"/>
                <a:gd name="connsiteX23" fmla="*/ 182904 w 420523"/>
                <a:gd name="connsiteY23" fmla="*/ 17387 h 463886"/>
                <a:gd name="connsiteX24" fmla="*/ 165663 w 420523"/>
                <a:gd name="connsiteY24" fmla="*/ 4719 h 463886"/>
                <a:gd name="connsiteX25" fmla="*/ 130230 w 420523"/>
                <a:gd name="connsiteY25" fmla="*/ 5290 h 463886"/>
                <a:gd name="connsiteX26" fmla="*/ 124706 w 420523"/>
                <a:gd name="connsiteY26" fmla="*/ 47772 h 463886"/>
                <a:gd name="connsiteX27" fmla="*/ 106132 w 420523"/>
                <a:gd name="connsiteY27" fmla="*/ 81300 h 463886"/>
                <a:gd name="connsiteX28" fmla="*/ 109275 w 420523"/>
                <a:gd name="connsiteY28" fmla="*/ 102826 h 463886"/>
                <a:gd name="connsiteX29" fmla="*/ 84891 w 420523"/>
                <a:gd name="connsiteY29" fmla="*/ 106160 h 463886"/>
                <a:gd name="connsiteX30" fmla="*/ 60222 w 420523"/>
                <a:gd name="connsiteY30" fmla="*/ 112637 h 463886"/>
                <a:gd name="connsiteX31" fmla="*/ 70413 w 420523"/>
                <a:gd name="connsiteY31" fmla="*/ 126925 h 463886"/>
                <a:gd name="connsiteX32" fmla="*/ 66127 w 420523"/>
                <a:gd name="connsiteY32" fmla="*/ 166644 h 463886"/>
                <a:gd name="connsiteX33" fmla="*/ 35266 w 420523"/>
                <a:gd name="connsiteY33" fmla="*/ 206363 h 463886"/>
                <a:gd name="connsiteX34" fmla="*/ 20788 w 420523"/>
                <a:gd name="connsiteY34" fmla="*/ 222746 h 463886"/>
                <a:gd name="connsiteX35" fmla="*/ 9644 w 420523"/>
                <a:gd name="connsiteY35" fmla="*/ 228652 h 463886"/>
                <a:gd name="connsiteX36" fmla="*/ 11644 w 420523"/>
                <a:gd name="connsiteY36" fmla="*/ 230938 h 463886"/>
                <a:gd name="connsiteX37" fmla="*/ 119 w 420523"/>
                <a:gd name="connsiteY37" fmla="*/ 261513 h 463886"/>
                <a:gd name="connsiteX38" fmla="*/ 33456 w 420523"/>
                <a:gd name="connsiteY38" fmla="*/ 291136 h 463886"/>
                <a:gd name="connsiteX39" fmla="*/ 51744 w 420523"/>
                <a:gd name="connsiteY39" fmla="*/ 327521 h 463886"/>
                <a:gd name="connsiteX40" fmla="*/ 57460 w 420523"/>
                <a:gd name="connsiteY40" fmla="*/ 360478 h 463886"/>
                <a:gd name="connsiteX41" fmla="*/ 57269 w 420523"/>
                <a:gd name="connsiteY41" fmla="*/ 360573 h 463886"/>
                <a:gd name="connsiteX42" fmla="*/ 57936 w 420523"/>
                <a:gd name="connsiteY42" fmla="*/ 360954 h 463886"/>
                <a:gd name="connsiteX43" fmla="*/ 78891 w 420523"/>
                <a:gd name="connsiteY43" fmla="*/ 358573 h 463886"/>
                <a:gd name="connsiteX44" fmla="*/ 89844 w 420523"/>
                <a:gd name="connsiteY44" fmla="*/ 369050 h 463886"/>
                <a:gd name="connsiteX45" fmla="*/ 96512 w 420523"/>
                <a:gd name="connsiteY45" fmla="*/ 401531 h 463886"/>
                <a:gd name="connsiteX46" fmla="*/ 112419 w 420523"/>
                <a:gd name="connsiteY46" fmla="*/ 427819 h 463886"/>
                <a:gd name="connsiteX47" fmla="*/ 113847 w 420523"/>
                <a:gd name="connsiteY47" fmla="*/ 442774 h 463886"/>
                <a:gd name="connsiteX48" fmla="*/ 117467 w 420523"/>
                <a:gd name="connsiteY48" fmla="*/ 455156 h 463886"/>
                <a:gd name="connsiteX49" fmla="*/ 142137 w 420523"/>
                <a:gd name="connsiteY49" fmla="*/ 455823 h 463886"/>
                <a:gd name="connsiteX50" fmla="*/ 153281 w 420523"/>
                <a:gd name="connsiteY50" fmla="*/ 450584 h 463886"/>
                <a:gd name="connsiteX51" fmla="*/ 160901 w 420523"/>
                <a:gd name="connsiteY51" fmla="*/ 434677 h 463886"/>
                <a:gd name="connsiteX52" fmla="*/ 173283 w 420523"/>
                <a:gd name="connsiteY52" fmla="*/ 424676 h 463886"/>
                <a:gd name="connsiteX53" fmla="*/ 180903 w 420523"/>
                <a:gd name="connsiteY53" fmla="*/ 404483 h 463886"/>
                <a:gd name="connsiteX54" fmla="*/ 187761 w 420523"/>
                <a:gd name="connsiteY54" fmla="*/ 413723 h 463886"/>
                <a:gd name="connsiteX55" fmla="*/ 202049 w 420523"/>
                <a:gd name="connsiteY55" fmla="*/ 438392 h 463886"/>
                <a:gd name="connsiteX56" fmla="*/ 222052 w 420523"/>
                <a:gd name="connsiteY56" fmla="*/ 449346 h 463886"/>
                <a:gd name="connsiteX57" fmla="*/ 254151 w 420523"/>
                <a:gd name="connsiteY57" fmla="*/ 431534 h 463886"/>
                <a:gd name="connsiteX58" fmla="*/ 274915 w 420523"/>
                <a:gd name="connsiteY58" fmla="*/ 439440 h 463886"/>
                <a:gd name="connsiteX59" fmla="*/ 290441 w 420523"/>
                <a:gd name="connsiteY59" fmla="*/ 463824 h 463886"/>
                <a:gd name="connsiteX60" fmla="*/ 293108 w 420523"/>
                <a:gd name="connsiteY60" fmla="*/ 437154 h 463886"/>
                <a:gd name="connsiteX61" fmla="*/ 303395 w 420523"/>
                <a:gd name="connsiteY61" fmla="*/ 431439 h 463886"/>
                <a:gd name="connsiteX62" fmla="*/ 301299 w 420523"/>
                <a:gd name="connsiteY62" fmla="*/ 422104 h 463886"/>
                <a:gd name="connsiteX63" fmla="*/ 296727 w 420523"/>
                <a:gd name="connsiteY63" fmla="*/ 417342 h 463886"/>
                <a:gd name="connsiteX64" fmla="*/ 301966 w 420523"/>
                <a:gd name="connsiteY64" fmla="*/ 408007 h 463886"/>
                <a:gd name="connsiteX65" fmla="*/ 303776 w 420523"/>
                <a:gd name="connsiteY65" fmla="*/ 394958 h 463886"/>
                <a:gd name="connsiteX66" fmla="*/ 308062 w 420523"/>
                <a:gd name="connsiteY66" fmla="*/ 386767 h 463886"/>
                <a:gd name="connsiteX67" fmla="*/ 314635 w 420523"/>
                <a:gd name="connsiteY67" fmla="*/ 372098 h 463886"/>
                <a:gd name="connsiteX68" fmla="*/ 305300 w 420523"/>
                <a:gd name="connsiteY68" fmla="*/ 362764 h 463886"/>
                <a:gd name="connsiteX69" fmla="*/ 295775 w 420523"/>
                <a:gd name="connsiteY69" fmla="*/ 356096 h 463886"/>
                <a:gd name="connsiteX70" fmla="*/ 303490 w 420523"/>
                <a:gd name="connsiteY70" fmla="*/ 355144 h 463886"/>
                <a:gd name="connsiteX71" fmla="*/ 318635 w 420523"/>
                <a:gd name="connsiteY71" fmla="*/ 358477 h 463886"/>
                <a:gd name="connsiteX72" fmla="*/ 328160 w 420523"/>
                <a:gd name="connsiteY72" fmla="*/ 348191 h 463886"/>
                <a:gd name="connsiteX73" fmla="*/ 329493 w 420523"/>
                <a:gd name="connsiteY73" fmla="*/ 336284 h 463886"/>
                <a:gd name="connsiteX74" fmla="*/ 336447 w 420523"/>
                <a:gd name="connsiteY74" fmla="*/ 328664 h 463886"/>
                <a:gd name="connsiteX75" fmla="*/ 331875 w 420523"/>
                <a:gd name="connsiteY75" fmla="*/ 318568 h 463886"/>
                <a:gd name="connsiteX76" fmla="*/ 335780 w 420523"/>
                <a:gd name="connsiteY76" fmla="*/ 311900 h 463886"/>
                <a:gd name="connsiteX77" fmla="*/ 340352 w 420523"/>
                <a:gd name="connsiteY77" fmla="*/ 306185 h 463886"/>
                <a:gd name="connsiteX78" fmla="*/ 347877 w 420523"/>
                <a:gd name="connsiteY78" fmla="*/ 312567 h 463886"/>
                <a:gd name="connsiteX79" fmla="*/ 354735 w 420523"/>
                <a:gd name="connsiteY79" fmla="*/ 322378 h 463886"/>
                <a:gd name="connsiteX80" fmla="*/ 362069 w 420523"/>
                <a:gd name="connsiteY80" fmla="*/ 325807 h 463886"/>
                <a:gd name="connsiteX81" fmla="*/ 364831 w 420523"/>
                <a:gd name="connsiteY81" fmla="*/ 315520 h 463886"/>
                <a:gd name="connsiteX82" fmla="*/ 371213 w 420523"/>
                <a:gd name="connsiteY82" fmla="*/ 309805 h 463886"/>
                <a:gd name="connsiteX83" fmla="*/ 381500 w 420523"/>
                <a:gd name="connsiteY83" fmla="*/ 310948 h 463886"/>
                <a:gd name="connsiteX84" fmla="*/ 387882 w 420523"/>
                <a:gd name="connsiteY84" fmla="*/ 306566 h 463886"/>
                <a:gd name="connsiteX85" fmla="*/ 382643 w 420523"/>
                <a:gd name="connsiteY85" fmla="*/ 294946 h 463886"/>
                <a:gd name="connsiteX86" fmla="*/ 373118 w 420523"/>
                <a:gd name="connsiteY86" fmla="*/ 275039 h 463886"/>
                <a:gd name="connsiteX87" fmla="*/ 359211 w 420523"/>
                <a:gd name="connsiteY87" fmla="*/ 267037 h 463886"/>
                <a:gd name="connsiteX88" fmla="*/ 360354 w 420523"/>
                <a:gd name="connsiteY88" fmla="*/ 261799 h 463886"/>
                <a:gd name="connsiteX89" fmla="*/ 378357 w 420523"/>
                <a:gd name="connsiteY89" fmla="*/ 259703 h 463886"/>
                <a:gd name="connsiteX90" fmla="*/ 386072 w 420523"/>
                <a:gd name="connsiteY90" fmla="*/ 246464 h 463886"/>
                <a:gd name="connsiteX91" fmla="*/ 383595 w 420523"/>
                <a:gd name="connsiteY91" fmla="*/ 240272 h 463886"/>
                <a:gd name="connsiteX92" fmla="*/ 373594 w 420523"/>
                <a:gd name="connsiteY92" fmla="*/ 238653 h 463886"/>
                <a:gd name="connsiteX93" fmla="*/ 367689 w 420523"/>
                <a:gd name="connsiteY93" fmla="*/ 234557 h 463886"/>
                <a:gd name="connsiteX94" fmla="*/ 382929 w 420523"/>
                <a:gd name="connsiteY94" fmla="*/ 235224 h 463886"/>
                <a:gd name="connsiteX95" fmla="*/ 384738 w 420523"/>
                <a:gd name="connsiteY95" fmla="*/ 231985 h 463886"/>
                <a:gd name="connsiteX96" fmla="*/ 379023 w 420523"/>
                <a:gd name="connsiteY96" fmla="*/ 226937 h 463886"/>
                <a:gd name="connsiteX97" fmla="*/ 371689 w 420523"/>
                <a:gd name="connsiteY97" fmla="*/ 222365 h 463886"/>
                <a:gd name="connsiteX98" fmla="*/ 368927 w 420523"/>
                <a:gd name="connsiteY98" fmla="*/ 218269 h 463886"/>
                <a:gd name="connsiteX99" fmla="*/ 375118 w 420523"/>
                <a:gd name="connsiteY99" fmla="*/ 213031 h 463886"/>
                <a:gd name="connsiteX100" fmla="*/ 363688 w 420523"/>
                <a:gd name="connsiteY100" fmla="*/ 214364 h 463886"/>
                <a:gd name="connsiteX101" fmla="*/ 356640 w 420523"/>
                <a:gd name="connsiteY101" fmla="*/ 216841 h 463886"/>
                <a:gd name="connsiteX102" fmla="*/ 358449 w 420523"/>
                <a:gd name="connsiteY102" fmla="*/ 206744 h 463886"/>
                <a:gd name="connsiteX103" fmla="*/ 359592 w 420523"/>
                <a:gd name="connsiteY103" fmla="*/ 198934 h 463886"/>
                <a:gd name="connsiteX104" fmla="*/ 364831 w 420523"/>
                <a:gd name="connsiteY104" fmla="*/ 194362 h 463886"/>
                <a:gd name="connsiteX105" fmla="*/ 370737 w 420523"/>
                <a:gd name="connsiteY105" fmla="*/ 198457 h 463886"/>
                <a:gd name="connsiteX106" fmla="*/ 370260 w 420523"/>
                <a:gd name="connsiteY106" fmla="*/ 188170 h 463886"/>
                <a:gd name="connsiteX107" fmla="*/ 375023 w 420523"/>
                <a:gd name="connsiteY107" fmla="*/ 193219 h 463886"/>
                <a:gd name="connsiteX108" fmla="*/ 380071 w 420523"/>
                <a:gd name="connsiteY108" fmla="*/ 199600 h 463886"/>
                <a:gd name="connsiteX109" fmla="*/ 384834 w 420523"/>
                <a:gd name="connsiteY109" fmla="*/ 192266 h 463886"/>
                <a:gd name="connsiteX110" fmla="*/ 386167 w 420523"/>
                <a:gd name="connsiteY110" fmla="*/ 181027 h 463886"/>
                <a:gd name="connsiteX111" fmla="*/ 391882 w 420523"/>
                <a:gd name="connsiteY111" fmla="*/ 188551 h 463886"/>
                <a:gd name="connsiteX112" fmla="*/ 395502 w 420523"/>
                <a:gd name="connsiteY112" fmla="*/ 198648 h 463886"/>
                <a:gd name="connsiteX113" fmla="*/ 404169 w 420523"/>
                <a:gd name="connsiteY113" fmla="*/ 195409 h 463886"/>
                <a:gd name="connsiteX114" fmla="*/ 404360 w 420523"/>
                <a:gd name="connsiteY114" fmla="*/ 186932 h 463886"/>
                <a:gd name="connsiteX115" fmla="*/ 402264 w 420523"/>
                <a:gd name="connsiteY115" fmla="*/ 182551 h 463886"/>
                <a:gd name="connsiteX116" fmla="*/ 401312 w 420523"/>
                <a:gd name="connsiteY116" fmla="*/ 174550 h 463886"/>
                <a:gd name="connsiteX117" fmla="*/ 402645 w 420523"/>
                <a:gd name="connsiteY117" fmla="*/ 167882 h 463886"/>
                <a:gd name="connsiteX118" fmla="*/ 400360 w 420523"/>
                <a:gd name="connsiteY118" fmla="*/ 158548 h 463886"/>
                <a:gd name="connsiteX119" fmla="*/ 397883 w 420523"/>
                <a:gd name="connsiteY119" fmla="*/ 149880 h 463886"/>
                <a:gd name="connsiteX120" fmla="*/ 398359 w 420523"/>
                <a:gd name="connsiteY120" fmla="*/ 141689 h 463886"/>
                <a:gd name="connsiteX121" fmla="*/ 385119 w 420523"/>
                <a:gd name="connsiteY121" fmla="*/ 147880 h 463886"/>
                <a:gd name="connsiteX122" fmla="*/ 385786 w 420523"/>
                <a:gd name="connsiteY122" fmla="*/ 158833 h 463886"/>
                <a:gd name="connsiteX123" fmla="*/ 376928 w 420523"/>
                <a:gd name="connsiteY123" fmla="*/ 160453 h 463886"/>
                <a:gd name="connsiteX124" fmla="*/ 366450 w 420523"/>
                <a:gd name="connsiteY124" fmla="*/ 164549 h 463886"/>
                <a:gd name="connsiteX125" fmla="*/ 361212 w 420523"/>
                <a:gd name="connsiteY125" fmla="*/ 171883 h 463886"/>
                <a:gd name="connsiteX126" fmla="*/ 357116 w 420523"/>
                <a:gd name="connsiteY126" fmla="*/ 176931 h 463886"/>
                <a:gd name="connsiteX127" fmla="*/ 349401 w 420523"/>
                <a:gd name="connsiteY127" fmla="*/ 173978 h 463886"/>
                <a:gd name="connsiteX128" fmla="*/ 349401 w 420523"/>
                <a:gd name="connsiteY128" fmla="*/ 164644 h 463886"/>
                <a:gd name="connsiteX129" fmla="*/ 358926 w 420523"/>
                <a:gd name="connsiteY129" fmla="*/ 162358 h 463886"/>
                <a:gd name="connsiteX130" fmla="*/ 369879 w 420523"/>
                <a:gd name="connsiteY130" fmla="*/ 157119 h 463886"/>
                <a:gd name="connsiteX131" fmla="*/ 378738 w 420523"/>
                <a:gd name="connsiteY131" fmla="*/ 141784 h 463886"/>
                <a:gd name="connsiteX132" fmla="*/ 386929 w 420523"/>
                <a:gd name="connsiteY132" fmla="*/ 130544 h 463886"/>
                <a:gd name="connsiteX133" fmla="*/ 407217 w 420523"/>
                <a:gd name="connsiteY133" fmla="*/ 128925 h 463886"/>
                <a:gd name="connsiteX134" fmla="*/ 419981 w 420523"/>
                <a:gd name="connsiteY134" fmla="*/ 130544 h 463886"/>
                <a:gd name="connsiteX135" fmla="*/ 413980 w 420523"/>
                <a:gd name="connsiteY135" fmla="*/ 122353 h 46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20523" h="463886">
                  <a:moveTo>
                    <a:pt x="413980" y="122353"/>
                  </a:moveTo>
                  <a:cubicBezTo>
                    <a:pt x="411694" y="121400"/>
                    <a:pt x="403312" y="114828"/>
                    <a:pt x="399216" y="112066"/>
                  </a:cubicBezTo>
                  <a:cubicBezTo>
                    <a:pt x="395121" y="109303"/>
                    <a:pt x="386262" y="107970"/>
                    <a:pt x="380071" y="107684"/>
                  </a:cubicBezTo>
                  <a:cubicBezTo>
                    <a:pt x="373880" y="107494"/>
                    <a:pt x="367784" y="105208"/>
                    <a:pt x="360926" y="104446"/>
                  </a:cubicBezTo>
                  <a:cubicBezTo>
                    <a:pt x="354068" y="103779"/>
                    <a:pt x="350258" y="98731"/>
                    <a:pt x="339304" y="87110"/>
                  </a:cubicBezTo>
                  <a:cubicBezTo>
                    <a:pt x="328350" y="75490"/>
                    <a:pt x="306919" y="75680"/>
                    <a:pt x="303109" y="79300"/>
                  </a:cubicBezTo>
                  <a:cubicBezTo>
                    <a:pt x="299204" y="82919"/>
                    <a:pt x="284154" y="94159"/>
                    <a:pt x="276915" y="98921"/>
                  </a:cubicBezTo>
                  <a:cubicBezTo>
                    <a:pt x="269581" y="103684"/>
                    <a:pt x="261199" y="106256"/>
                    <a:pt x="255008" y="104636"/>
                  </a:cubicBezTo>
                  <a:cubicBezTo>
                    <a:pt x="248817" y="103017"/>
                    <a:pt x="247483" y="92063"/>
                    <a:pt x="244054" y="84729"/>
                  </a:cubicBezTo>
                  <a:cubicBezTo>
                    <a:pt x="240625" y="77395"/>
                    <a:pt x="227385" y="90920"/>
                    <a:pt x="222623" y="95968"/>
                  </a:cubicBezTo>
                  <a:cubicBezTo>
                    <a:pt x="217860" y="101017"/>
                    <a:pt x="209669" y="103493"/>
                    <a:pt x="207097" y="99874"/>
                  </a:cubicBezTo>
                  <a:cubicBezTo>
                    <a:pt x="204621" y="96254"/>
                    <a:pt x="214812" y="87491"/>
                    <a:pt x="217575" y="85205"/>
                  </a:cubicBezTo>
                  <a:cubicBezTo>
                    <a:pt x="220337" y="82919"/>
                    <a:pt x="226242" y="77014"/>
                    <a:pt x="231481" y="73775"/>
                  </a:cubicBezTo>
                  <a:cubicBezTo>
                    <a:pt x="236720" y="70537"/>
                    <a:pt x="254722" y="74251"/>
                    <a:pt x="260437" y="74442"/>
                  </a:cubicBezTo>
                  <a:cubicBezTo>
                    <a:pt x="266152" y="74632"/>
                    <a:pt x="277296" y="66917"/>
                    <a:pt x="277773" y="60250"/>
                  </a:cubicBezTo>
                  <a:cubicBezTo>
                    <a:pt x="278249" y="53582"/>
                    <a:pt x="285488" y="46343"/>
                    <a:pt x="287298" y="44057"/>
                  </a:cubicBezTo>
                  <a:cubicBezTo>
                    <a:pt x="288441" y="42628"/>
                    <a:pt x="295489" y="36056"/>
                    <a:pt x="302823" y="28722"/>
                  </a:cubicBezTo>
                  <a:cubicBezTo>
                    <a:pt x="300442" y="24150"/>
                    <a:pt x="294537" y="22340"/>
                    <a:pt x="291774" y="22340"/>
                  </a:cubicBezTo>
                  <a:cubicBezTo>
                    <a:pt x="289012" y="22340"/>
                    <a:pt x="279487" y="12339"/>
                    <a:pt x="271772" y="6052"/>
                  </a:cubicBezTo>
                  <a:cubicBezTo>
                    <a:pt x="264057" y="-329"/>
                    <a:pt x="255008" y="-710"/>
                    <a:pt x="249102" y="623"/>
                  </a:cubicBezTo>
                  <a:cubicBezTo>
                    <a:pt x="243197" y="1957"/>
                    <a:pt x="244149" y="21483"/>
                    <a:pt x="239101" y="27389"/>
                  </a:cubicBezTo>
                  <a:cubicBezTo>
                    <a:pt x="234148" y="33294"/>
                    <a:pt x="226814" y="33770"/>
                    <a:pt x="221861" y="31008"/>
                  </a:cubicBezTo>
                  <a:cubicBezTo>
                    <a:pt x="216908" y="28246"/>
                    <a:pt x="217289" y="18340"/>
                    <a:pt x="205097" y="17387"/>
                  </a:cubicBezTo>
                  <a:cubicBezTo>
                    <a:pt x="192810" y="16435"/>
                    <a:pt x="192429" y="20149"/>
                    <a:pt x="182904" y="17387"/>
                  </a:cubicBezTo>
                  <a:cubicBezTo>
                    <a:pt x="173379" y="14625"/>
                    <a:pt x="169759" y="5100"/>
                    <a:pt x="165663" y="4719"/>
                  </a:cubicBezTo>
                  <a:cubicBezTo>
                    <a:pt x="161568" y="4243"/>
                    <a:pt x="142518" y="5195"/>
                    <a:pt x="130230" y="5290"/>
                  </a:cubicBezTo>
                  <a:cubicBezTo>
                    <a:pt x="132135" y="9005"/>
                    <a:pt x="135183" y="32818"/>
                    <a:pt x="124706" y="47772"/>
                  </a:cubicBezTo>
                  <a:cubicBezTo>
                    <a:pt x="114228" y="62726"/>
                    <a:pt x="98322" y="72918"/>
                    <a:pt x="106132" y="81300"/>
                  </a:cubicBezTo>
                  <a:cubicBezTo>
                    <a:pt x="113943" y="89587"/>
                    <a:pt x="122896" y="95397"/>
                    <a:pt x="109275" y="102826"/>
                  </a:cubicBezTo>
                  <a:cubicBezTo>
                    <a:pt x="95655" y="110256"/>
                    <a:pt x="92035" y="107113"/>
                    <a:pt x="84891" y="106160"/>
                  </a:cubicBezTo>
                  <a:cubicBezTo>
                    <a:pt x="77748" y="105208"/>
                    <a:pt x="56412" y="103112"/>
                    <a:pt x="60222" y="112637"/>
                  </a:cubicBezTo>
                  <a:cubicBezTo>
                    <a:pt x="64031" y="122162"/>
                    <a:pt x="74985" y="116447"/>
                    <a:pt x="70413" y="126925"/>
                  </a:cubicBezTo>
                  <a:cubicBezTo>
                    <a:pt x="65937" y="137402"/>
                    <a:pt x="76128" y="149690"/>
                    <a:pt x="66127" y="166644"/>
                  </a:cubicBezTo>
                  <a:cubicBezTo>
                    <a:pt x="56126" y="183503"/>
                    <a:pt x="42600" y="201791"/>
                    <a:pt x="35266" y="206363"/>
                  </a:cubicBezTo>
                  <a:cubicBezTo>
                    <a:pt x="27932" y="210840"/>
                    <a:pt x="22217" y="216365"/>
                    <a:pt x="20788" y="222746"/>
                  </a:cubicBezTo>
                  <a:cubicBezTo>
                    <a:pt x="20502" y="224270"/>
                    <a:pt x="15740" y="225985"/>
                    <a:pt x="9644" y="228652"/>
                  </a:cubicBezTo>
                  <a:cubicBezTo>
                    <a:pt x="10406" y="229604"/>
                    <a:pt x="11168" y="230366"/>
                    <a:pt x="11644" y="230938"/>
                  </a:cubicBezTo>
                  <a:cubicBezTo>
                    <a:pt x="10596" y="240367"/>
                    <a:pt x="-1310" y="231224"/>
                    <a:pt x="119" y="261513"/>
                  </a:cubicBezTo>
                  <a:cubicBezTo>
                    <a:pt x="881" y="277229"/>
                    <a:pt x="20502" y="280563"/>
                    <a:pt x="33456" y="291136"/>
                  </a:cubicBezTo>
                  <a:cubicBezTo>
                    <a:pt x="45648" y="301042"/>
                    <a:pt x="51268" y="318282"/>
                    <a:pt x="51744" y="327521"/>
                  </a:cubicBezTo>
                  <a:cubicBezTo>
                    <a:pt x="52221" y="336760"/>
                    <a:pt x="52221" y="356668"/>
                    <a:pt x="57460" y="360478"/>
                  </a:cubicBezTo>
                  <a:cubicBezTo>
                    <a:pt x="57364" y="360382"/>
                    <a:pt x="57364" y="360478"/>
                    <a:pt x="57269" y="360573"/>
                  </a:cubicBezTo>
                  <a:cubicBezTo>
                    <a:pt x="57555" y="360668"/>
                    <a:pt x="57745" y="360764"/>
                    <a:pt x="57936" y="360954"/>
                  </a:cubicBezTo>
                  <a:cubicBezTo>
                    <a:pt x="63460" y="366193"/>
                    <a:pt x="76605" y="359144"/>
                    <a:pt x="78891" y="358573"/>
                  </a:cubicBezTo>
                  <a:cubicBezTo>
                    <a:pt x="84129" y="357144"/>
                    <a:pt x="91749" y="354763"/>
                    <a:pt x="89844" y="369050"/>
                  </a:cubicBezTo>
                  <a:cubicBezTo>
                    <a:pt x="87939" y="383338"/>
                    <a:pt x="91749" y="393910"/>
                    <a:pt x="96512" y="401531"/>
                  </a:cubicBezTo>
                  <a:cubicBezTo>
                    <a:pt x="101274" y="409150"/>
                    <a:pt x="109561" y="423533"/>
                    <a:pt x="112419" y="427819"/>
                  </a:cubicBezTo>
                  <a:cubicBezTo>
                    <a:pt x="115276" y="432106"/>
                    <a:pt x="118324" y="437535"/>
                    <a:pt x="113847" y="442774"/>
                  </a:cubicBezTo>
                  <a:cubicBezTo>
                    <a:pt x="109371" y="448012"/>
                    <a:pt x="107942" y="455156"/>
                    <a:pt x="117467" y="455156"/>
                  </a:cubicBezTo>
                  <a:cubicBezTo>
                    <a:pt x="126992" y="455156"/>
                    <a:pt x="129087" y="450870"/>
                    <a:pt x="142137" y="455823"/>
                  </a:cubicBezTo>
                  <a:cubicBezTo>
                    <a:pt x="155186" y="460776"/>
                    <a:pt x="153281" y="456775"/>
                    <a:pt x="153281" y="450584"/>
                  </a:cubicBezTo>
                  <a:cubicBezTo>
                    <a:pt x="153281" y="444393"/>
                    <a:pt x="154043" y="434677"/>
                    <a:pt x="160901" y="434677"/>
                  </a:cubicBezTo>
                  <a:cubicBezTo>
                    <a:pt x="167759" y="434677"/>
                    <a:pt x="172998" y="441345"/>
                    <a:pt x="173283" y="424676"/>
                  </a:cubicBezTo>
                  <a:cubicBezTo>
                    <a:pt x="173569" y="408007"/>
                    <a:pt x="175379" y="405912"/>
                    <a:pt x="180903" y="404483"/>
                  </a:cubicBezTo>
                  <a:cubicBezTo>
                    <a:pt x="186333" y="403054"/>
                    <a:pt x="189952" y="404483"/>
                    <a:pt x="187761" y="413723"/>
                  </a:cubicBezTo>
                  <a:cubicBezTo>
                    <a:pt x="185571" y="422962"/>
                    <a:pt x="196810" y="431344"/>
                    <a:pt x="202049" y="438392"/>
                  </a:cubicBezTo>
                  <a:cubicBezTo>
                    <a:pt x="207288" y="445536"/>
                    <a:pt x="208716" y="450965"/>
                    <a:pt x="222052" y="449346"/>
                  </a:cubicBezTo>
                  <a:cubicBezTo>
                    <a:pt x="235386" y="447727"/>
                    <a:pt x="248245" y="435820"/>
                    <a:pt x="254151" y="431534"/>
                  </a:cubicBezTo>
                  <a:cubicBezTo>
                    <a:pt x="258723" y="428200"/>
                    <a:pt x="268914" y="431534"/>
                    <a:pt x="274915" y="439440"/>
                  </a:cubicBezTo>
                  <a:cubicBezTo>
                    <a:pt x="281583" y="448108"/>
                    <a:pt x="284154" y="461728"/>
                    <a:pt x="290441" y="463824"/>
                  </a:cubicBezTo>
                  <a:cubicBezTo>
                    <a:pt x="295108" y="465348"/>
                    <a:pt x="293203" y="438392"/>
                    <a:pt x="293108" y="437154"/>
                  </a:cubicBezTo>
                  <a:cubicBezTo>
                    <a:pt x="292632" y="432773"/>
                    <a:pt x="301299" y="434677"/>
                    <a:pt x="303395" y="431439"/>
                  </a:cubicBezTo>
                  <a:cubicBezTo>
                    <a:pt x="305395" y="428200"/>
                    <a:pt x="304062" y="422771"/>
                    <a:pt x="301299" y="422104"/>
                  </a:cubicBezTo>
                  <a:cubicBezTo>
                    <a:pt x="298537" y="421438"/>
                    <a:pt x="297680" y="422104"/>
                    <a:pt x="296727" y="417342"/>
                  </a:cubicBezTo>
                  <a:cubicBezTo>
                    <a:pt x="295775" y="412579"/>
                    <a:pt x="299013" y="410008"/>
                    <a:pt x="301966" y="408007"/>
                  </a:cubicBezTo>
                  <a:cubicBezTo>
                    <a:pt x="304919" y="405912"/>
                    <a:pt x="302919" y="400197"/>
                    <a:pt x="303776" y="394958"/>
                  </a:cubicBezTo>
                  <a:cubicBezTo>
                    <a:pt x="304728" y="389719"/>
                    <a:pt x="306252" y="388291"/>
                    <a:pt x="308062" y="386767"/>
                  </a:cubicBezTo>
                  <a:cubicBezTo>
                    <a:pt x="309872" y="385148"/>
                    <a:pt x="313301" y="378290"/>
                    <a:pt x="314635" y="372098"/>
                  </a:cubicBezTo>
                  <a:cubicBezTo>
                    <a:pt x="315968" y="365907"/>
                    <a:pt x="308919" y="363621"/>
                    <a:pt x="305300" y="362764"/>
                  </a:cubicBezTo>
                  <a:cubicBezTo>
                    <a:pt x="301680" y="361811"/>
                    <a:pt x="298442" y="359335"/>
                    <a:pt x="295775" y="356096"/>
                  </a:cubicBezTo>
                  <a:cubicBezTo>
                    <a:pt x="293013" y="352858"/>
                    <a:pt x="301204" y="354286"/>
                    <a:pt x="303490" y="355144"/>
                  </a:cubicBezTo>
                  <a:cubicBezTo>
                    <a:pt x="305776" y="356096"/>
                    <a:pt x="315015" y="359335"/>
                    <a:pt x="318635" y="358477"/>
                  </a:cubicBezTo>
                  <a:cubicBezTo>
                    <a:pt x="322254" y="357525"/>
                    <a:pt x="327874" y="350095"/>
                    <a:pt x="328160" y="348191"/>
                  </a:cubicBezTo>
                  <a:cubicBezTo>
                    <a:pt x="328541" y="346285"/>
                    <a:pt x="328827" y="338475"/>
                    <a:pt x="329493" y="336284"/>
                  </a:cubicBezTo>
                  <a:cubicBezTo>
                    <a:pt x="330160" y="334093"/>
                    <a:pt x="333970" y="333236"/>
                    <a:pt x="336447" y="328664"/>
                  </a:cubicBezTo>
                  <a:cubicBezTo>
                    <a:pt x="338923" y="324092"/>
                    <a:pt x="336447" y="321997"/>
                    <a:pt x="331875" y="318568"/>
                  </a:cubicBezTo>
                  <a:cubicBezTo>
                    <a:pt x="327303" y="315139"/>
                    <a:pt x="334637" y="313329"/>
                    <a:pt x="335780" y="311900"/>
                  </a:cubicBezTo>
                  <a:cubicBezTo>
                    <a:pt x="336923" y="310567"/>
                    <a:pt x="336732" y="306185"/>
                    <a:pt x="340352" y="306185"/>
                  </a:cubicBezTo>
                  <a:cubicBezTo>
                    <a:pt x="343971" y="306185"/>
                    <a:pt x="347400" y="308471"/>
                    <a:pt x="347877" y="312567"/>
                  </a:cubicBezTo>
                  <a:cubicBezTo>
                    <a:pt x="348353" y="316663"/>
                    <a:pt x="352639" y="318758"/>
                    <a:pt x="354735" y="322378"/>
                  </a:cubicBezTo>
                  <a:cubicBezTo>
                    <a:pt x="356830" y="325997"/>
                    <a:pt x="359021" y="326950"/>
                    <a:pt x="362069" y="325807"/>
                  </a:cubicBezTo>
                  <a:cubicBezTo>
                    <a:pt x="365022" y="324664"/>
                    <a:pt x="364069" y="320758"/>
                    <a:pt x="364831" y="315520"/>
                  </a:cubicBezTo>
                  <a:cubicBezTo>
                    <a:pt x="365498" y="310281"/>
                    <a:pt x="368451" y="310948"/>
                    <a:pt x="371213" y="309805"/>
                  </a:cubicBezTo>
                  <a:cubicBezTo>
                    <a:pt x="373975" y="308662"/>
                    <a:pt x="379404" y="307328"/>
                    <a:pt x="381500" y="310948"/>
                  </a:cubicBezTo>
                  <a:cubicBezTo>
                    <a:pt x="383595" y="314567"/>
                    <a:pt x="386262" y="310948"/>
                    <a:pt x="387882" y="306566"/>
                  </a:cubicBezTo>
                  <a:cubicBezTo>
                    <a:pt x="389501" y="302185"/>
                    <a:pt x="384643" y="297899"/>
                    <a:pt x="382643" y="294946"/>
                  </a:cubicBezTo>
                  <a:cubicBezTo>
                    <a:pt x="380547" y="291993"/>
                    <a:pt x="375594" y="283516"/>
                    <a:pt x="373118" y="275039"/>
                  </a:cubicBezTo>
                  <a:cubicBezTo>
                    <a:pt x="370641" y="266561"/>
                    <a:pt x="363117" y="267990"/>
                    <a:pt x="359211" y="267037"/>
                  </a:cubicBezTo>
                  <a:cubicBezTo>
                    <a:pt x="355306" y="266085"/>
                    <a:pt x="357402" y="262275"/>
                    <a:pt x="360354" y="261799"/>
                  </a:cubicBezTo>
                  <a:cubicBezTo>
                    <a:pt x="363307" y="261323"/>
                    <a:pt x="376261" y="260179"/>
                    <a:pt x="378357" y="259703"/>
                  </a:cubicBezTo>
                  <a:cubicBezTo>
                    <a:pt x="380452" y="259227"/>
                    <a:pt x="383405" y="251226"/>
                    <a:pt x="386072" y="246464"/>
                  </a:cubicBezTo>
                  <a:cubicBezTo>
                    <a:pt x="388834" y="241701"/>
                    <a:pt x="386262" y="240749"/>
                    <a:pt x="383595" y="240272"/>
                  </a:cubicBezTo>
                  <a:cubicBezTo>
                    <a:pt x="380833" y="239796"/>
                    <a:pt x="378357" y="238653"/>
                    <a:pt x="373594" y="238653"/>
                  </a:cubicBezTo>
                  <a:cubicBezTo>
                    <a:pt x="368832" y="238653"/>
                    <a:pt x="366355" y="235700"/>
                    <a:pt x="367689" y="234557"/>
                  </a:cubicBezTo>
                  <a:cubicBezTo>
                    <a:pt x="369022" y="233414"/>
                    <a:pt x="379119" y="234748"/>
                    <a:pt x="382929" y="235224"/>
                  </a:cubicBezTo>
                  <a:cubicBezTo>
                    <a:pt x="386834" y="235700"/>
                    <a:pt x="386358" y="233128"/>
                    <a:pt x="384738" y="231985"/>
                  </a:cubicBezTo>
                  <a:cubicBezTo>
                    <a:pt x="383119" y="230842"/>
                    <a:pt x="381310" y="229699"/>
                    <a:pt x="379023" y="226937"/>
                  </a:cubicBezTo>
                  <a:cubicBezTo>
                    <a:pt x="376737" y="224175"/>
                    <a:pt x="378547" y="221699"/>
                    <a:pt x="371689" y="222365"/>
                  </a:cubicBezTo>
                  <a:cubicBezTo>
                    <a:pt x="364831" y="223032"/>
                    <a:pt x="363688" y="219889"/>
                    <a:pt x="368927" y="218269"/>
                  </a:cubicBezTo>
                  <a:cubicBezTo>
                    <a:pt x="374166" y="216650"/>
                    <a:pt x="376928" y="215793"/>
                    <a:pt x="375118" y="213031"/>
                  </a:cubicBezTo>
                  <a:cubicBezTo>
                    <a:pt x="373308" y="210268"/>
                    <a:pt x="366450" y="213221"/>
                    <a:pt x="363688" y="214364"/>
                  </a:cubicBezTo>
                  <a:cubicBezTo>
                    <a:pt x="360926" y="215507"/>
                    <a:pt x="358259" y="217317"/>
                    <a:pt x="356640" y="216841"/>
                  </a:cubicBezTo>
                  <a:cubicBezTo>
                    <a:pt x="355020" y="216365"/>
                    <a:pt x="353877" y="207030"/>
                    <a:pt x="358449" y="206744"/>
                  </a:cubicBezTo>
                  <a:cubicBezTo>
                    <a:pt x="363021" y="206554"/>
                    <a:pt x="359783" y="204934"/>
                    <a:pt x="359592" y="198934"/>
                  </a:cubicBezTo>
                  <a:cubicBezTo>
                    <a:pt x="359402" y="193028"/>
                    <a:pt x="363879" y="193028"/>
                    <a:pt x="364831" y="194362"/>
                  </a:cubicBezTo>
                  <a:cubicBezTo>
                    <a:pt x="365784" y="195695"/>
                    <a:pt x="369879" y="200553"/>
                    <a:pt x="370737" y="198457"/>
                  </a:cubicBezTo>
                  <a:cubicBezTo>
                    <a:pt x="371689" y="196362"/>
                    <a:pt x="369784" y="193219"/>
                    <a:pt x="370260" y="188170"/>
                  </a:cubicBezTo>
                  <a:cubicBezTo>
                    <a:pt x="370737" y="183122"/>
                    <a:pt x="374356" y="188170"/>
                    <a:pt x="375023" y="193219"/>
                  </a:cubicBezTo>
                  <a:cubicBezTo>
                    <a:pt x="375690" y="198267"/>
                    <a:pt x="377309" y="199124"/>
                    <a:pt x="380071" y="199600"/>
                  </a:cubicBezTo>
                  <a:cubicBezTo>
                    <a:pt x="382833" y="200077"/>
                    <a:pt x="383691" y="196172"/>
                    <a:pt x="384834" y="192266"/>
                  </a:cubicBezTo>
                  <a:cubicBezTo>
                    <a:pt x="385977" y="188361"/>
                    <a:pt x="383024" y="185218"/>
                    <a:pt x="386167" y="181027"/>
                  </a:cubicBezTo>
                  <a:cubicBezTo>
                    <a:pt x="389310" y="176931"/>
                    <a:pt x="391882" y="185408"/>
                    <a:pt x="391882" y="188551"/>
                  </a:cubicBezTo>
                  <a:cubicBezTo>
                    <a:pt x="391882" y="191790"/>
                    <a:pt x="393978" y="195600"/>
                    <a:pt x="395502" y="198648"/>
                  </a:cubicBezTo>
                  <a:cubicBezTo>
                    <a:pt x="397121" y="201601"/>
                    <a:pt x="401883" y="198172"/>
                    <a:pt x="404169" y="195409"/>
                  </a:cubicBezTo>
                  <a:cubicBezTo>
                    <a:pt x="406455" y="192647"/>
                    <a:pt x="405789" y="188742"/>
                    <a:pt x="404360" y="186932"/>
                  </a:cubicBezTo>
                  <a:cubicBezTo>
                    <a:pt x="403027" y="185123"/>
                    <a:pt x="401407" y="185789"/>
                    <a:pt x="402264" y="182551"/>
                  </a:cubicBezTo>
                  <a:cubicBezTo>
                    <a:pt x="403217" y="179312"/>
                    <a:pt x="403217" y="176836"/>
                    <a:pt x="401312" y="174550"/>
                  </a:cubicBezTo>
                  <a:cubicBezTo>
                    <a:pt x="399502" y="172264"/>
                    <a:pt x="399216" y="169978"/>
                    <a:pt x="402645" y="167882"/>
                  </a:cubicBezTo>
                  <a:cubicBezTo>
                    <a:pt x="406074" y="165787"/>
                    <a:pt x="403312" y="161024"/>
                    <a:pt x="400360" y="158548"/>
                  </a:cubicBezTo>
                  <a:cubicBezTo>
                    <a:pt x="397407" y="156071"/>
                    <a:pt x="396740" y="152833"/>
                    <a:pt x="397883" y="149880"/>
                  </a:cubicBezTo>
                  <a:cubicBezTo>
                    <a:pt x="399026" y="146927"/>
                    <a:pt x="400169" y="143689"/>
                    <a:pt x="398359" y="141689"/>
                  </a:cubicBezTo>
                  <a:cubicBezTo>
                    <a:pt x="396549" y="139593"/>
                    <a:pt x="389691" y="143784"/>
                    <a:pt x="385119" y="147880"/>
                  </a:cubicBezTo>
                  <a:cubicBezTo>
                    <a:pt x="380547" y="151975"/>
                    <a:pt x="383977" y="155214"/>
                    <a:pt x="385786" y="158833"/>
                  </a:cubicBezTo>
                  <a:cubicBezTo>
                    <a:pt x="387596" y="162453"/>
                    <a:pt x="380738" y="160929"/>
                    <a:pt x="376928" y="160453"/>
                  </a:cubicBezTo>
                  <a:cubicBezTo>
                    <a:pt x="373023" y="159976"/>
                    <a:pt x="370356" y="164072"/>
                    <a:pt x="366450" y="164549"/>
                  </a:cubicBezTo>
                  <a:cubicBezTo>
                    <a:pt x="362545" y="165025"/>
                    <a:pt x="361021" y="167501"/>
                    <a:pt x="361212" y="171883"/>
                  </a:cubicBezTo>
                  <a:cubicBezTo>
                    <a:pt x="361402" y="176264"/>
                    <a:pt x="358449" y="179217"/>
                    <a:pt x="357116" y="176931"/>
                  </a:cubicBezTo>
                  <a:cubicBezTo>
                    <a:pt x="355782" y="174645"/>
                    <a:pt x="352544" y="173311"/>
                    <a:pt x="349401" y="173978"/>
                  </a:cubicBezTo>
                  <a:cubicBezTo>
                    <a:pt x="346162" y="174645"/>
                    <a:pt x="346638" y="168454"/>
                    <a:pt x="349401" y="164644"/>
                  </a:cubicBezTo>
                  <a:cubicBezTo>
                    <a:pt x="352163" y="160739"/>
                    <a:pt x="357783" y="163310"/>
                    <a:pt x="358926" y="162358"/>
                  </a:cubicBezTo>
                  <a:cubicBezTo>
                    <a:pt x="360069" y="161405"/>
                    <a:pt x="364164" y="157976"/>
                    <a:pt x="369879" y="157119"/>
                  </a:cubicBezTo>
                  <a:cubicBezTo>
                    <a:pt x="375594" y="156166"/>
                    <a:pt x="377595" y="146356"/>
                    <a:pt x="378738" y="141784"/>
                  </a:cubicBezTo>
                  <a:cubicBezTo>
                    <a:pt x="379881" y="137212"/>
                    <a:pt x="384929" y="136545"/>
                    <a:pt x="386929" y="130544"/>
                  </a:cubicBezTo>
                  <a:cubicBezTo>
                    <a:pt x="388929" y="124639"/>
                    <a:pt x="400360" y="125782"/>
                    <a:pt x="407217" y="128925"/>
                  </a:cubicBezTo>
                  <a:cubicBezTo>
                    <a:pt x="414075" y="132164"/>
                    <a:pt x="417885" y="131211"/>
                    <a:pt x="419981" y="130544"/>
                  </a:cubicBezTo>
                  <a:cubicBezTo>
                    <a:pt x="422362" y="130163"/>
                    <a:pt x="416266" y="123305"/>
                    <a:pt x="413980" y="12235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0" name="图形 4">
              <a:extLst>
                <a:ext uri="{FF2B5EF4-FFF2-40B4-BE49-F238E27FC236}">
                  <a16:creationId xmlns:a16="http://schemas.microsoft.com/office/drawing/2014/main" xmlns="" id="{CB94B43A-C140-416D-B11C-6A5FE6F3FB44}"/>
                </a:ext>
              </a:extLst>
            </p:cNvPr>
            <p:cNvGrpSpPr/>
            <p:nvPr/>
          </p:nvGrpSpPr>
          <p:grpSpPr>
            <a:xfrm>
              <a:off x="4975812" y="2970404"/>
              <a:ext cx="105960" cy="135317"/>
              <a:chOff x="4975812" y="2970404"/>
              <a:chExt cx="105960" cy="135317"/>
            </a:xfrm>
            <a:solidFill>
              <a:srgbClr val="8B2638"/>
            </a:solidFill>
          </p:grpSpPr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xmlns="" id="{A0E19440-3DD3-42C8-AE92-8B7BDBF24EC4}"/>
                  </a:ext>
                </a:extLst>
              </p:cNvPr>
              <p:cNvSpPr/>
              <p:nvPr/>
            </p:nvSpPr>
            <p:spPr>
              <a:xfrm>
                <a:off x="4992885" y="2970404"/>
                <a:ext cx="71684" cy="35345"/>
              </a:xfrm>
              <a:custGeom>
                <a:avLst/>
                <a:gdLst>
                  <a:gd name="connsiteX0" fmla="*/ 4896 w 71684"/>
                  <a:gd name="connsiteY0" fmla="*/ 11302 h 35345"/>
                  <a:gd name="connsiteX1" fmla="*/ 17564 w 71684"/>
                  <a:gd name="connsiteY1" fmla="*/ 20827 h 35345"/>
                  <a:gd name="connsiteX2" fmla="*/ 35948 w 71684"/>
                  <a:gd name="connsiteY2" fmla="*/ 26542 h 35345"/>
                  <a:gd name="connsiteX3" fmla="*/ 52997 w 71684"/>
                  <a:gd name="connsiteY3" fmla="*/ 33590 h 35345"/>
                  <a:gd name="connsiteX4" fmla="*/ 64046 w 71684"/>
                  <a:gd name="connsiteY4" fmla="*/ 34924 h 35345"/>
                  <a:gd name="connsiteX5" fmla="*/ 68047 w 71684"/>
                  <a:gd name="connsiteY5" fmla="*/ 32352 h 35345"/>
                  <a:gd name="connsiteX6" fmla="*/ 69190 w 71684"/>
                  <a:gd name="connsiteY6" fmla="*/ 24351 h 35345"/>
                  <a:gd name="connsiteX7" fmla="*/ 55664 w 71684"/>
                  <a:gd name="connsiteY7" fmla="*/ 19874 h 35345"/>
                  <a:gd name="connsiteX8" fmla="*/ 19660 w 71684"/>
                  <a:gd name="connsiteY8" fmla="*/ 1586 h 35345"/>
                  <a:gd name="connsiteX9" fmla="*/ 7468 w 71684"/>
                  <a:gd name="connsiteY9" fmla="*/ 634 h 35345"/>
                  <a:gd name="connsiteX10" fmla="*/ 229 w 71684"/>
                  <a:gd name="connsiteY10" fmla="*/ 7206 h 35345"/>
                  <a:gd name="connsiteX11" fmla="*/ 4896 w 71684"/>
                  <a:gd name="connsiteY11" fmla="*/ 11302 h 3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684" h="35345">
                    <a:moveTo>
                      <a:pt x="4896" y="11302"/>
                    </a:moveTo>
                    <a:cubicBezTo>
                      <a:pt x="7944" y="13969"/>
                      <a:pt x="13278" y="18541"/>
                      <a:pt x="17564" y="20827"/>
                    </a:cubicBezTo>
                    <a:cubicBezTo>
                      <a:pt x="22422" y="23208"/>
                      <a:pt x="30804" y="23589"/>
                      <a:pt x="35948" y="26542"/>
                    </a:cubicBezTo>
                    <a:cubicBezTo>
                      <a:pt x="41091" y="29495"/>
                      <a:pt x="48426" y="32542"/>
                      <a:pt x="52997" y="33590"/>
                    </a:cubicBezTo>
                    <a:cubicBezTo>
                      <a:pt x="57569" y="34638"/>
                      <a:pt x="61094" y="36067"/>
                      <a:pt x="64046" y="34924"/>
                    </a:cubicBezTo>
                    <a:cubicBezTo>
                      <a:pt x="66999" y="33876"/>
                      <a:pt x="64999" y="35114"/>
                      <a:pt x="68047" y="32352"/>
                    </a:cubicBezTo>
                    <a:cubicBezTo>
                      <a:pt x="71095" y="29590"/>
                      <a:pt x="73857" y="24827"/>
                      <a:pt x="69190" y="24351"/>
                    </a:cubicBezTo>
                    <a:cubicBezTo>
                      <a:pt x="64523" y="23779"/>
                      <a:pt x="58427" y="21303"/>
                      <a:pt x="55664" y="19874"/>
                    </a:cubicBezTo>
                    <a:cubicBezTo>
                      <a:pt x="43377" y="13683"/>
                      <a:pt x="32138" y="6158"/>
                      <a:pt x="19660" y="1586"/>
                    </a:cubicBezTo>
                    <a:cubicBezTo>
                      <a:pt x="13278" y="-700"/>
                      <a:pt x="9659" y="-33"/>
                      <a:pt x="7468" y="634"/>
                    </a:cubicBezTo>
                    <a:cubicBezTo>
                      <a:pt x="3658" y="1681"/>
                      <a:pt x="-1105" y="4158"/>
                      <a:pt x="229" y="7206"/>
                    </a:cubicBezTo>
                    <a:cubicBezTo>
                      <a:pt x="1562" y="10159"/>
                      <a:pt x="2991" y="9682"/>
                      <a:pt x="4896" y="11302"/>
                    </a:cubicBezTo>
                    <a:close/>
                  </a:path>
                </a:pathLst>
              </a:custGeom>
              <a:solidFill>
                <a:srgbClr val="8B26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xmlns="" id="{3CBE40E5-DCCE-4E3B-95EE-3F14FD15736C}"/>
                  </a:ext>
                </a:extLst>
              </p:cNvPr>
              <p:cNvSpPr/>
              <p:nvPr/>
            </p:nvSpPr>
            <p:spPr>
              <a:xfrm>
                <a:off x="5056833" y="3014785"/>
                <a:ext cx="8952" cy="9050"/>
              </a:xfrm>
              <a:custGeom>
                <a:avLst/>
                <a:gdLst>
                  <a:gd name="connsiteX0" fmla="*/ 3907 w 8952"/>
                  <a:gd name="connsiteY0" fmla="*/ 925 h 9050"/>
                  <a:gd name="connsiteX1" fmla="*/ 383 w 8952"/>
                  <a:gd name="connsiteY1" fmla="*/ 2258 h 9050"/>
                  <a:gd name="connsiteX2" fmla="*/ 3050 w 8952"/>
                  <a:gd name="connsiteY2" fmla="*/ 6640 h 9050"/>
                  <a:gd name="connsiteX3" fmla="*/ 6860 w 8952"/>
                  <a:gd name="connsiteY3" fmla="*/ 8831 h 9050"/>
                  <a:gd name="connsiteX4" fmla="*/ 8480 w 8952"/>
                  <a:gd name="connsiteY4" fmla="*/ 4449 h 9050"/>
                  <a:gd name="connsiteX5" fmla="*/ 3907 w 8952"/>
                  <a:gd name="connsiteY5" fmla="*/ 925 h 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2" h="9050">
                    <a:moveTo>
                      <a:pt x="3907" y="925"/>
                    </a:moveTo>
                    <a:cubicBezTo>
                      <a:pt x="1431" y="-980"/>
                      <a:pt x="-950" y="353"/>
                      <a:pt x="383" y="2258"/>
                    </a:cubicBezTo>
                    <a:cubicBezTo>
                      <a:pt x="1717" y="4164"/>
                      <a:pt x="2860" y="5021"/>
                      <a:pt x="3050" y="6640"/>
                    </a:cubicBezTo>
                    <a:cubicBezTo>
                      <a:pt x="3336" y="8259"/>
                      <a:pt x="4955" y="9593"/>
                      <a:pt x="6860" y="8831"/>
                    </a:cubicBezTo>
                    <a:cubicBezTo>
                      <a:pt x="8765" y="7973"/>
                      <a:pt x="9527" y="6068"/>
                      <a:pt x="8480" y="4449"/>
                    </a:cubicBezTo>
                    <a:cubicBezTo>
                      <a:pt x="7432" y="2830"/>
                      <a:pt x="6384" y="2830"/>
                      <a:pt x="3907" y="925"/>
                    </a:cubicBezTo>
                    <a:close/>
                  </a:path>
                </a:pathLst>
              </a:custGeom>
              <a:solidFill>
                <a:srgbClr val="8B26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xmlns="" id="{EE8D5BC9-41B0-4DD1-8F4D-32CE952480D5}"/>
                  </a:ext>
                </a:extLst>
              </p:cNvPr>
              <p:cNvSpPr/>
              <p:nvPr/>
            </p:nvSpPr>
            <p:spPr>
              <a:xfrm>
                <a:off x="5036736" y="3010933"/>
                <a:ext cx="19158" cy="10506"/>
              </a:xfrm>
              <a:custGeom>
                <a:avLst/>
                <a:gdLst>
                  <a:gd name="connsiteX0" fmla="*/ 13718 w 19158"/>
                  <a:gd name="connsiteY0" fmla="*/ 3443 h 10506"/>
                  <a:gd name="connsiteX1" fmla="*/ 2479 w 19158"/>
                  <a:gd name="connsiteY1" fmla="*/ 109 h 10506"/>
                  <a:gd name="connsiteX2" fmla="*/ 2383 w 19158"/>
                  <a:gd name="connsiteY2" fmla="*/ 2395 h 10506"/>
                  <a:gd name="connsiteX3" fmla="*/ 9908 w 19158"/>
                  <a:gd name="connsiteY3" fmla="*/ 6777 h 10506"/>
                  <a:gd name="connsiteX4" fmla="*/ 15052 w 19158"/>
                  <a:gd name="connsiteY4" fmla="*/ 9729 h 10506"/>
                  <a:gd name="connsiteX5" fmla="*/ 19147 w 19158"/>
                  <a:gd name="connsiteY5" fmla="*/ 8110 h 10506"/>
                  <a:gd name="connsiteX6" fmla="*/ 13718 w 19158"/>
                  <a:gd name="connsiteY6" fmla="*/ 3443 h 1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8" h="10506">
                    <a:moveTo>
                      <a:pt x="13718" y="3443"/>
                    </a:moveTo>
                    <a:cubicBezTo>
                      <a:pt x="10765" y="2586"/>
                      <a:pt x="5908" y="585"/>
                      <a:pt x="2479" y="109"/>
                    </a:cubicBezTo>
                    <a:cubicBezTo>
                      <a:pt x="-1046" y="-462"/>
                      <a:pt x="-569" y="1347"/>
                      <a:pt x="2383" y="2395"/>
                    </a:cubicBezTo>
                    <a:cubicBezTo>
                      <a:pt x="5336" y="3443"/>
                      <a:pt x="6193" y="4872"/>
                      <a:pt x="9908" y="6777"/>
                    </a:cubicBezTo>
                    <a:cubicBezTo>
                      <a:pt x="13718" y="8682"/>
                      <a:pt x="13147" y="8396"/>
                      <a:pt x="15052" y="9729"/>
                    </a:cubicBezTo>
                    <a:cubicBezTo>
                      <a:pt x="16957" y="11063"/>
                      <a:pt x="19338" y="10777"/>
                      <a:pt x="19147" y="8110"/>
                    </a:cubicBezTo>
                    <a:cubicBezTo>
                      <a:pt x="18862" y="5348"/>
                      <a:pt x="16766" y="4205"/>
                      <a:pt x="13718" y="3443"/>
                    </a:cubicBezTo>
                    <a:close/>
                  </a:path>
                </a:pathLst>
              </a:custGeom>
              <a:solidFill>
                <a:srgbClr val="8B26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xmlns="" id="{D33DCD26-2B69-4AD7-937B-F0E49BA1C88C}"/>
                  </a:ext>
                </a:extLst>
              </p:cNvPr>
              <p:cNvSpPr/>
              <p:nvPr/>
            </p:nvSpPr>
            <p:spPr>
              <a:xfrm>
                <a:off x="4975812" y="3006851"/>
                <a:ext cx="105960" cy="98869"/>
              </a:xfrm>
              <a:custGeom>
                <a:avLst/>
                <a:gdLst>
                  <a:gd name="connsiteX0" fmla="*/ 105884 w 105960"/>
                  <a:gd name="connsiteY0" fmla="*/ 57626 h 98869"/>
                  <a:gd name="connsiteX1" fmla="*/ 98169 w 105960"/>
                  <a:gd name="connsiteY1" fmla="*/ 40481 h 98869"/>
                  <a:gd name="connsiteX2" fmla="*/ 77881 w 105960"/>
                  <a:gd name="connsiteY2" fmla="*/ 19907 h 98869"/>
                  <a:gd name="connsiteX3" fmla="*/ 62165 w 105960"/>
                  <a:gd name="connsiteY3" fmla="*/ 12478 h 98869"/>
                  <a:gd name="connsiteX4" fmla="*/ 58450 w 105960"/>
                  <a:gd name="connsiteY4" fmla="*/ 11144 h 98869"/>
                  <a:gd name="connsiteX5" fmla="*/ 50449 w 105960"/>
                  <a:gd name="connsiteY5" fmla="*/ 8096 h 98869"/>
                  <a:gd name="connsiteX6" fmla="*/ 35876 w 105960"/>
                  <a:gd name="connsiteY6" fmla="*/ 0 h 98869"/>
                  <a:gd name="connsiteX7" fmla="*/ 34352 w 105960"/>
                  <a:gd name="connsiteY7" fmla="*/ 95 h 98869"/>
                  <a:gd name="connsiteX8" fmla="*/ 27684 w 105960"/>
                  <a:gd name="connsiteY8" fmla="*/ 12383 h 98869"/>
                  <a:gd name="connsiteX9" fmla="*/ 17969 w 105960"/>
                  <a:gd name="connsiteY9" fmla="*/ 34100 h 98869"/>
                  <a:gd name="connsiteX10" fmla="*/ 4253 w 105960"/>
                  <a:gd name="connsiteY10" fmla="*/ 49435 h 98869"/>
                  <a:gd name="connsiteX11" fmla="*/ 2633 w 105960"/>
                  <a:gd name="connsiteY11" fmla="*/ 69533 h 98869"/>
                  <a:gd name="connsiteX12" fmla="*/ 4729 w 105960"/>
                  <a:gd name="connsiteY12" fmla="*/ 71152 h 98869"/>
                  <a:gd name="connsiteX13" fmla="*/ 14921 w 105960"/>
                  <a:gd name="connsiteY13" fmla="*/ 76295 h 98869"/>
                  <a:gd name="connsiteX14" fmla="*/ 29780 w 105960"/>
                  <a:gd name="connsiteY14" fmla="*/ 89440 h 98869"/>
                  <a:gd name="connsiteX15" fmla="*/ 33113 w 105960"/>
                  <a:gd name="connsiteY15" fmla="*/ 91916 h 98869"/>
                  <a:gd name="connsiteX16" fmla="*/ 34828 w 105960"/>
                  <a:gd name="connsiteY16" fmla="*/ 92678 h 98869"/>
                  <a:gd name="connsiteX17" fmla="*/ 45782 w 105960"/>
                  <a:gd name="connsiteY17" fmla="*/ 98870 h 98869"/>
                  <a:gd name="connsiteX18" fmla="*/ 46067 w 105960"/>
                  <a:gd name="connsiteY18" fmla="*/ 98584 h 98869"/>
                  <a:gd name="connsiteX19" fmla="*/ 46163 w 105960"/>
                  <a:gd name="connsiteY19" fmla="*/ 98679 h 98869"/>
                  <a:gd name="connsiteX20" fmla="*/ 46353 w 105960"/>
                  <a:gd name="connsiteY20" fmla="*/ 98584 h 98869"/>
                  <a:gd name="connsiteX21" fmla="*/ 57307 w 105960"/>
                  <a:gd name="connsiteY21" fmla="*/ 87439 h 98869"/>
                  <a:gd name="connsiteX22" fmla="*/ 91502 w 105960"/>
                  <a:gd name="connsiteY22" fmla="*/ 75057 h 98869"/>
                  <a:gd name="connsiteX23" fmla="*/ 105884 w 105960"/>
                  <a:gd name="connsiteY23" fmla="*/ 57626 h 9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5960" h="98869">
                    <a:moveTo>
                      <a:pt x="105884" y="57626"/>
                    </a:moveTo>
                    <a:cubicBezTo>
                      <a:pt x="105408" y="51721"/>
                      <a:pt x="99979" y="44863"/>
                      <a:pt x="98169" y="40481"/>
                    </a:cubicBezTo>
                    <a:cubicBezTo>
                      <a:pt x="96359" y="36100"/>
                      <a:pt x="85406" y="25622"/>
                      <a:pt x="77881" y="19907"/>
                    </a:cubicBezTo>
                    <a:cubicBezTo>
                      <a:pt x="73214" y="16383"/>
                      <a:pt x="67213" y="14097"/>
                      <a:pt x="62165" y="12478"/>
                    </a:cubicBezTo>
                    <a:cubicBezTo>
                      <a:pt x="60831" y="11906"/>
                      <a:pt x="59593" y="11430"/>
                      <a:pt x="58450" y="11144"/>
                    </a:cubicBezTo>
                    <a:cubicBezTo>
                      <a:pt x="56450" y="10668"/>
                      <a:pt x="53497" y="9525"/>
                      <a:pt x="50449" y="8096"/>
                    </a:cubicBezTo>
                    <a:cubicBezTo>
                      <a:pt x="46258" y="5905"/>
                      <a:pt x="40543" y="2667"/>
                      <a:pt x="35876" y="0"/>
                    </a:cubicBezTo>
                    <a:cubicBezTo>
                      <a:pt x="35018" y="95"/>
                      <a:pt x="34352" y="95"/>
                      <a:pt x="34352" y="95"/>
                    </a:cubicBezTo>
                    <a:cubicBezTo>
                      <a:pt x="34352" y="95"/>
                      <a:pt x="32923" y="5429"/>
                      <a:pt x="27684" y="12383"/>
                    </a:cubicBezTo>
                    <a:cubicBezTo>
                      <a:pt x="22445" y="19241"/>
                      <a:pt x="18254" y="28956"/>
                      <a:pt x="17969" y="34100"/>
                    </a:cubicBezTo>
                    <a:cubicBezTo>
                      <a:pt x="17778" y="37719"/>
                      <a:pt x="16540" y="46577"/>
                      <a:pt x="4253" y="49435"/>
                    </a:cubicBezTo>
                    <a:cubicBezTo>
                      <a:pt x="-796" y="50673"/>
                      <a:pt x="-1367" y="65532"/>
                      <a:pt x="2633" y="69533"/>
                    </a:cubicBezTo>
                    <a:cubicBezTo>
                      <a:pt x="3205" y="70104"/>
                      <a:pt x="3967" y="70676"/>
                      <a:pt x="4729" y="71152"/>
                    </a:cubicBezTo>
                    <a:cubicBezTo>
                      <a:pt x="8158" y="72009"/>
                      <a:pt x="11682" y="73628"/>
                      <a:pt x="14921" y="76295"/>
                    </a:cubicBezTo>
                    <a:cubicBezTo>
                      <a:pt x="19874" y="80391"/>
                      <a:pt x="25589" y="86011"/>
                      <a:pt x="29780" y="89440"/>
                    </a:cubicBezTo>
                    <a:cubicBezTo>
                      <a:pt x="30923" y="90297"/>
                      <a:pt x="32066" y="91059"/>
                      <a:pt x="33113" y="91916"/>
                    </a:cubicBezTo>
                    <a:cubicBezTo>
                      <a:pt x="33780" y="92297"/>
                      <a:pt x="34447" y="92678"/>
                      <a:pt x="34828" y="92678"/>
                    </a:cubicBezTo>
                    <a:cubicBezTo>
                      <a:pt x="37495" y="92678"/>
                      <a:pt x="43305" y="94488"/>
                      <a:pt x="45782" y="98870"/>
                    </a:cubicBezTo>
                    <a:cubicBezTo>
                      <a:pt x="45877" y="98774"/>
                      <a:pt x="45972" y="98679"/>
                      <a:pt x="46067" y="98584"/>
                    </a:cubicBezTo>
                    <a:cubicBezTo>
                      <a:pt x="46067" y="98584"/>
                      <a:pt x="46067" y="98584"/>
                      <a:pt x="46163" y="98679"/>
                    </a:cubicBezTo>
                    <a:cubicBezTo>
                      <a:pt x="46258" y="98679"/>
                      <a:pt x="46353" y="98584"/>
                      <a:pt x="46353" y="98584"/>
                    </a:cubicBezTo>
                    <a:cubicBezTo>
                      <a:pt x="50068" y="95060"/>
                      <a:pt x="54259" y="90773"/>
                      <a:pt x="57307" y="87439"/>
                    </a:cubicBezTo>
                    <a:cubicBezTo>
                      <a:pt x="65499" y="78296"/>
                      <a:pt x="78071" y="76200"/>
                      <a:pt x="91502" y="75057"/>
                    </a:cubicBezTo>
                    <a:cubicBezTo>
                      <a:pt x="104932" y="73914"/>
                      <a:pt x="106361" y="63627"/>
                      <a:pt x="105884" y="57626"/>
                    </a:cubicBezTo>
                    <a:close/>
                  </a:path>
                </a:pathLst>
              </a:custGeom>
              <a:solidFill>
                <a:srgbClr val="A12E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xmlns="" id="{246A06BA-5813-440D-B1CF-1E0581C226E5}"/>
                </a:ext>
              </a:extLst>
            </p:cNvPr>
            <p:cNvSpPr/>
            <p:nvPr/>
          </p:nvSpPr>
          <p:spPr>
            <a:xfrm>
              <a:off x="3876291" y="3835868"/>
              <a:ext cx="815547" cy="647025"/>
            </a:xfrm>
            <a:custGeom>
              <a:avLst/>
              <a:gdLst>
                <a:gd name="connsiteX0" fmla="*/ 793544 w 815547"/>
                <a:gd name="connsiteY0" fmla="*/ 152534 h 647025"/>
                <a:gd name="connsiteX1" fmla="*/ 787829 w 815547"/>
                <a:gd name="connsiteY1" fmla="*/ 119292 h 647025"/>
                <a:gd name="connsiteX2" fmla="*/ 776304 w 815547"/>
                <a:gd name="connsiteY2" fmla="*/ 95480 h 647025"/>
                <a:gd name="connsiteX3" fmla="*/ 768113 w 815547"/>
                <a:gd name="connsiteY3" fmla="*/ 69667 h 647025"/>
                <a:gd name="connsiteX4" fmla="*/ 747634 w 815547"/>
                <a:gd name="connsiteY4" fmla="*/ 66809 h 647025"/>
                <a:gd name="connsiteX5" fmla="*/ 727155 w 815547"/>
                <a:gd name="connsiteY5" fmla="*/ 52046 h 647025"/>
                <a:gd name="connsiteX6" fmla="*/ 714868 w 815547"/>
                <a:gd name="connsiteY6" fmla="*/ 45854 h 647025"/>
                <a:gd name="connsiteX7" fmla="*/ 703343 w 815547"/>
                <a:gd name="connsiteY7" fmla="*/ 46712 h 647025"/>
                <a:gd name="connsiteX8" fmla="*/ 683626 w 815547"/>
                <a:gd name="connsiteY8" fmla="*/ 41759 h 647025"/>
                <a:gd name="connsiteX9" fmla="*/ 666005 w 815547"/>
                <a:gd name="connsiteY9" fmla="*/ 43473 h 647025"/>
                <a:gd name="connsiteX10" fmla="*/ 655146 w 815547"/>
                <a:gd name="connsiteY10" fmla="*/ 44140 h 647025"/>
                <a:gd name="connsiteX11" fmla="*/ 650764 w 815547"/>
                <a:gd name="connsiteY11" fmla="*/ 63095 h 647025"/>
                <a:gd name="connsiteX12" fmla="*/ 654098 w 815547"/>
                <a:gd name="connsiteY12" fmla="*/ 76239 h 647025"/>
                <a:gd name="connsiteX13" fmla="*/ 648383 w 815547"/>
                <a:gd name="connsiteY13" fmla="*/ 85288 h 647025"/>
                <a:gd name="connsiteX14" fmla="*/ 625428 w 815547"/>
                <a:gd name="connsiteY14" fmla="*/ 75858 h 647025"/>
                <a:gd name="connsiteX15" fmla="*/ 591329 w 815547"/>
                <a:gd name="connsiteY15" fmla="*/ 69286 h 647025"/>
                <a:gd name="connsiteX16" fmla="*/ 538751 w 815547"/>
                <a:gd name="connsiteY16" fmla="*/ 103385 h 647025"/>
                <a:gd name="connsiteX17" fmla="*/ 490363 w 815547"/>
                <a:gd name="connsiteY17" fmla="*/ 95194 h 647025"/>
                <a:gd name="connsiteX18" fmla="*/ 503889 w 815547"/>
                <a:gd name="connsiteY18" fmla="*/ 61571 h 647025"/>
                <a:gd name="connsiteX19" fmla="*/ 535893 w 815547"/>
                <a:gd name="connsiteY19" fmla="*/ 11469 h 647025"/>
                <a:gd name="connsiteX20" fmla="*/ 485030 w 815547"/>
                <a:gd name="connsiteY20" fmla="*/ 11469 h 647025"/>
                <a:gd name="connsiteX21" fmla="*/ 457979 w 815547"/>
                <a:gd name="connsiteY21" fmla="*/ 10231 h 647025"/>
                <a:gd name="connsiteX22" fmla="*/ 456264 w 815547"/>
                <a:gd name="connsiteY22" fmla="*/ 1563 h 647025"/>
                <a:gd name="connsiteX23" fmla="*/ 416545 w 815547"/>
                <a:gd name="connsiteY23" fmla="*/ 13946 h 647025"/>
                <a:gd name="connsiteX24" fmla="*/ 384922 w 815547"/>
                <a:gd name="connsiteY24" fmla="*/ 4897 h 647025"/>
                <a:gd name="connsiteX25" fmla="*/ 363776 w 815547"/>
                <a:gd name="connsiteY25" fmla="*/ 4325 h 647025"/>
                <a:gd name="connsiteX26" fmla="*/ 340345 w 815547"/>
                <a:gd name="connsiteY26" fmla="*/ 18137 h 647025"/>
                <a:gd name="connsiteX27" fmla="*/ 338535 w 815547"/>
                <a:gd name="connsiteY27" fmla="*/ 28424 h 647025"/>
                <a:gd name="connsiteX28" fmla="*/ 349584 w 815547"/>
                <a:gd name="connsiteY28" fmla="*/ 46140 h 647025"/>
                <a:gd name="connsiteX29" fmla="*/ 347488 w 815547"/>
                <a:gd name="connsiteY29" fmla="*/ 70905 h 647025"/>
                <a:gd name="connsiteX30" fmla="*/ 331677 w 815547"/>
                <a:gd name="connsiteY30" fmla="*/ 75287 h 647025"/>
                <a:gd name="connsiteX31" fmla="*/ 319580 w 815547"/>
                <a:gd name="connsiteY31" fmla="*/ 62713 h 647025"/>
                <a:gd name="connsiteX32" fmla="*/ 305197 w 815547"/>
                <a:gd name="connsiteY32" fmla="*/ 44711 h 647025"/>
                <a:gd name="connsiteX33" fmla="*/ 270907 w 815547"/>
                <a:gd name="connsiteY33" fmla="*/ 50522 h 647025"/>
                <a:gd name="connsiteX34" fmla="*/ 259859 w 815547"/>
                <a:gd name="connsiteY34" fmla="*/ 65190 h 647025"/>
                <a:gd name="connsiteX35" fmla="*/ 252238 w 815547"/>
                <a:gd name="connsiteY35" fmla="*/ 94241 h 647025"/>
                <a:gd name="connsiteX36" fmla="*/ 241189 w 815547"/>
                <a:gd name="connsiteY36" fmla="*/ 104338 h 647025"/>
                <a:gd name="connsiteX37" fmla="*/ 241285 w 815547"/>
                <a:gd name="connsiteY37" fmla="*/ 104338 h 647025"/>
                <a:gd name="connsiteX38" fmla="*/ 240237 w 815547"/>
                <a:gd name="connsiteY38" fmla="*/ 107195 h 647025"/>
                <a:gd name="connsiteX39" fmla="*/ 240142 w 815547"/>
                <a:gd name="connsiteY39" fmla="*/ 107576 h 647025"/>
                <a:gd name="connsiteX40" fmla="*/ 239380 w 815547"/>
                <a:gd name="connsiteY40" fmla="*/ 110434 h 647025"/>
                <a:gd name="connsiteX41" fmla="*/ 238808 w 815547"/>
                <a:gd name="connsiteY41" fmla="*/ 113768 h 647025"/>
                <a:gd name="connsiteX42" fmla="*/ 238618 w 815547"/>
                <a:gd name="connsiteY42" fmla="*/ 115577 h 647025"/>
                <a:gd name="connsiteX43" fmla="*/ 238427 w 815547"/>
                <a:gd name="connsiteY43" fmla="*/ 118435 h 647025"/>
                <a:gd name="connsiteX44" fmla="*/ 238427 w 815547"/>
                <a:gd name="connsiteY44" fmla="*/ 119483 h 647025"/>
                <a:gd name="connsiteX45" fmla="*/ 238522 w 815547"/>
                <a:gd name="connsiteY45" fmla="*/ 122721 h 647025"/>
                <a:gd name="connsiteX46" fmla="*/ 238618 w 815547"/>
                <a:gd name="connsiteY46" fmla="*/ 123388 h 647025"/>
                <a:gd name="connsiteX47" fmla="*/ 238999 w 815547"/>
                <a:gd name="connsiteY47" fmla="*/ 125674 h 647025"/>
                <a:gd name="connsiteX48" fmla="*/ 249095 w 815547"/>
                <a:gd name="connsiteY48" fmla="*/ 146915 h 647025"/>
                <a:gd name="connsiteX49" fmla="*/ 240713 w 815547"/>
                <a:gd name="connsiteY49" fmla="*/ 161964 h 647025"/>
                <a:gd name="connsiteX50" fmla="*/ 235379 w 815547"/>
                <a:gd name="connsiteY50" fmla="*/ 180728 h 647025"/>
                <a:gd name="connsiteX51" fmla="*/ 232903 w 815547"/>
                <a:gd name="connsiteY51" fmla="*/ 202826 h 647025"/>
                <a:gd name="connsiteX52" fmla="*/ 202518 w 815547"/>
                <a:gd name="connsiteY52" fmla="*/ 227401 h 647025"/>
                <a:gd name="connsiteX53" fmla="*/ 186611 w 815547"/>
                <a:gd name="connsiteY53" fmla="*/ 263024 h 647025"/>
                <a:gd name="connsiteX54" fmla="*/ 183754 w 815547"/>
                <a:gd name="connsiteY54" fmla="*/ 311030 h 647025"/>
                <a:gd name="connsiteX55" fmla="*/ 168990 w 815547"/>
                <a:gd name="connsiteY55" fmla="*/ 341415 h 647025"/>
                <a:gd name="connsiteX56" fmla="*/ 128223 w 815547"/>
                <a:gd name="connsiteY56" fmla="*/ 367799 h 647025"/>
                <a:gd name="connsiteX57" fmla="*/ 118317 w 815547"/>
                <a:gd name="connsiteY57" fmla="*/ 390469 h 647025"/>
                <a:gd name="connsiteX58" fmla="*/ 106411 w 815547"/>
                <a:gd name="connsiteY58" fmla="*/ 411329 h 647025"/>
                <a:gd name="connsiteX59" fmla="*/ 76217 w 815547"/>
                <a:gd name="connsiteY59" fmla="*/ 418949 h 647025"/>
                <a:gd name="connsiteX60" fmla="*/ 72311 w 815547"/>
                <a:gd name="connsiteY60" fmla="*/ 437522 h 647025"/>
                <a:gd name="connsiteX61" fmla="*/ 66596 w 815547"/>
                <a:gd name="connsiteY61" fmla="*/ 453620 h 647025"/>
                <a:gd name="connsiteX62" fmla="*/ 27163 w 815547"/>
                <a:gd name="connsiteY62" fmla="*/ 469717 h 647025"/>
                <a:gd name="connsiteX63" fmla="*/ 21924 w 815547"/>
                <a:gd name="connsiteY63" fmla="*/ 482480 h 647025"/>
                <a:gd name="connsiteX64" fmla="*/ 683 w 815547"/>
                <a:gd name="connsiteY64" fmla="*/ 492672 h 647025"/>
                <a:gd name="connsiteX65" fmla="*/ 683 w 815547"/>
                <a:gd name="connsiteY65" fmla="*/ 497149 h 647025"/>
                <a:gd name="connsiteX66" fmla="*/ 4493 w 815547"/>
                <a:gd name="connsiteY66" fmla="*/ 502102 h 647025"/>
                <a:gd name="connsiteX67" fmla="*/ 6874 w 815547"/>
                <a:gd name="connsiteY67" fmla="*/ 493815 h 647025"/>
                <a:gd name="connsiteX68" fmla="*/ 14018 w 815547"/>
                <a:gd name="connsiteY68" fmla="*/ 499530 h 647025"/>
                <a:gd name="connsiteX69" fmla="*/ 20210 w 815547"/>
                <a:gd name="connsiteY69" fmla="*/ 505245 h 647025"/>
                <a:gd name="connsiteX70" fmla="*/ 28020 w 815547"/>
                <a:gd name="connsiteY70" fmla="*/ 505436 h 647025"/>
                <a:gd name="connsiteX71" fmla="*/ 24972 w 815547"/>
                <a:gd name="connsiteY71" fmla="*/ 510674 h 647025"/>
                <a:gd name="connsiteX72" fmla="*/ 20210 w 815547"/>
                <a:gd name="connsiteY72" fmla="*/ 514675 h 647025"/>
                <a:gd name="connsiteX73" fmla="*/ 10970 w 815547"/>
                <a:gd name="connsiteY73" fmla="*/ 516580 h 647025"/>
                <a:gd name="connsiteX74" fmla="*/ 8875 w 815547"/>
                <a:gd name="connsiteY74" fmla="*/ 532963 h 647025"/>
                <a:gd name="connsiteX75" fmla="*/ 2493 w 815547"/>
                <a:gd name="connsiteY75" fmla="*/ 539345 h 647025"/>
                <a:gd name="connsiteX76" fmla="*/ 2493 w 815547"/>
                <a:gd name="connsiteY76" fmla="*/ 547441 h 647025"/>
                <a:gd name="connsiteX77" fmla="*/ 4398 w 815547"/>
                <a:gd name="connsiteY77" fmla="*/ 556966 h 647025"/>
                <a:gd name="connsiteX78" fmla="*/ 4112 w 815547"/>
                <a:gd name="connsiteY78" fmla="*/ 572396 h 647025"/>
                <a:gd name="connsiteX79" fmla="*/ 9542 w 815547"/>
                <a:gd name="connsiteY79" fmla="*/ 583064 h 647025"/>
                <a:gd name="connsiteX80" fmla="*/ 17828 w 815547"/>
                <a:gd name="connsiteY80" fmla="*/ 592780 h 647025"/>
                <a:gd name="connsiteX81" fmla="*/ 14304 w 815547"/>
                <a:gd name="connsiteY81" fmla="*/ 602781 h 647025"/>
                <a:gd name="connsiteX82" fmla="*/ 23543 w 815547"/>
                <a:gd name="connsiteY82" fmla="*/ 613926 h 647025"/>
                <a:gd name="connsiteX83" fmla="*/ 34211 w 815547"/>
                <a:gd name="connsiteY83" fmla="*/ 622212 h 647025"/>
                <a:gd name="connsiteX84" fmla="*/ 39926 w 815547"/>
                <a:gd name="connsiteY84" fmla="*/ 630499 h 647025"/>
                <a:gd name="connsiteX85" fmla="*/ 32782 w 815547"/>
                <a:gd name="connsiteY85" fmla="*/ 629546 h 647025"/>
                <a:gd name="connsiteX86" fmla="*/ 27068 w 815547"/>
                <a:gd name="connsiteY86" fmla="*/ 632118 h 647025"/>
                <a:gd name="connsiteX87" fmla="*/ 35354 w 815547"/>
                <a:gd name="connsiteY87" fmla="*/ 640214 h 647025"/>
                <a:gd name="connsiteX88" fmla="*/ 45832 w 815547"/>
                <a:gd name="connsiteY88" fmla="*/ 644977 h 647025"/>
                <a:gd name="connsiteX89" fmla="*/ 62691 w 815547"/>
                <a:gd name="connsiteY89" fmla="*/ 646596 h 647025"/>
                <a:gd name="connsiteX90" fmla="*/ 70978 w 815547"/>
                <a:gd name="connsiteY90" fmla="*/ 643739 h 647025"/>
                <a:gd name="connsiteX91" fmla="*/ 89552 w 815547"/>
                <a:gd name="connsiteY91" fmla="*/ 639929 h 647025"/>
                <a:gd name="connsiteX92" fmla="*/ 99553 w 815547"/>
                <a:gd name="connsiteY92" fmla="*/ 622117 h 647025"/>
                <a:gd name="connsiteX93" fmla="*/ 90504 w 815547"/>
                <a:gd name="connsiteY93" fmla="*/ 605924 h 647025"/>
                <a:gd name="connsiteX94" fmla="*/ 85075 w 815547"/>
                <a:gd name="connsiteY94" fmla="*/ 602400 h 647025"/>
                <a:gd name="connsiteX95" fmla="*/ 81741 w 815547"/>
                <a:gd name="connsiteY95" fmla="*/ 596971 h 647025"/>
                <a:gd name="connsiteX96" fmla="*/ 76979 w 815547"/>
                <a:gd name="connsiteY96" fmla="*/ 591256 h 647025"/>
                <a:gd name="connsiteX97" fmla="*/ 80312 w 815547"/>
                <a:gd name="connsiteY97" fmla="*/ 586779 h 647025"/>
                <a:gd name="connsiteX98" fmla="*/ 84598 w 815547"/>
                <a:gd name="connsiteY98" fmla="*/ 586779 h 647025"/>
                <a:gd name="connsiteX99" fmla="*/ 82694 w 815547"/>
                <a:gd name="connsiteY99" fmla="*/ 576778 h 647025"/>
                <a:gd name="connsiteX100" fmla="*/ 66501 w 815547"/>
                <a:gd name="connsiteY100" fmla="*/ 574873 h 647025"/>
                <a:gd name="connsiteX101" fmla="*/ 59643 w 815547"/>
                <a:gd name="connsiteY101" fmla="*/ 575826 h 647025"/>
                <a:gd name="connsiteX102" fmla="*/ 59643 w 815547"/>
                <a:gd name="connsiteY102" fmla="*/ 564681 h 647025"/>
                <a:gd name="connsiteX103" fmla="*/ 60310 w 815547"/>
                <a:gd name="connsiteY103" fmla="*/ 555156 h 647025"/>
                <a:gd name="connsiteX104" fmla="*/ 57262 w 815547"/>
                <a:gd name="connsiteY104" fmla="*/ 545917 h 647025"/>
                <a:gd name="connsiteX105" fmla="*/ 67263 w 815547"/>
                <a:gd name="connsiteY105" fmla="*/ 543821 h 647025"/>
                <a:gd name="connsiteX106" fmla="*/ 72692 w 815547"/>
                <a:gd name="connsiteY106" fmla="*/ 550013 h 647025"/>
                <a:gd name="connsiteX107" fmla="*/ 68882 w 815547"/>
                <a:gd name="connsiteY107" fmla="*/ 559252 h 647025"/>
                <a:gd name="connsiteX108" fmla="*/ 88123 w 815547"/>
                <a:gd name="connsiteY108" fmla="*/ 558490 h 647025"/>
                <a:gd name="connsiteX109" fmla="*/ 98124 w 815547"/>
                <a:gd name="connsiteY109" fmla="*/ 554013 h 647025"/>
                <a:gd name="connsiteX110" fmla="*/ 84313 w 815547"/>
                <a:gd name="connsiteY110" fmla="*/ 545917 h 647025"/>
                <a:gd name="connsiteX111" fmla="*/ 81265 w 815547"/>
                <a:gd name="connsiteY111" fmla="*/ 541440 h 647025"/>
                <a:gd name="connsiteX112" fmla="*/ 89075 w 815547"/>
                <a:gd name="connsiteY112" fmla="*/ 539535 h 647025"/>
                <a:gd name="connsiteX113" fmla="*/ 104315 w 815547"/>
                <a:gd name="connsiteY113" fmla="*/ 543821 h 647025"/>
                <a:gd name="connsiteX114" fmla="*/ 104506 w 815547"/>
                <a:gd name="connsiteY114" fmla="*/ 537630 h 647025"/>
                <a:gd name="connsiteX115" fmla="*/ 84313 w 815547"/>
                <a:gd name="connsiteY115" fmla="*/ 534011 h 647025"/>
                <a:gd name="connsiteX116" fmla="*/ 80788 w 815547"/>
                <a:gd name="connsiteY116" fmla="*/ 525248 h 647025"/>
                <a:gd name="connsiteX117" fmla="*/ 73169 w 815547"/>
                <a:gd name="connsiteY117" fmla="*/ 512865 h 647025"/>
                <a:gd name="connsiteX118" fmla="*/ 76026 w 815547"/>
                <a:gd name="connsiteY118" fmla="*/ 507912 h 647025"/>
                <a:gd name="connsiteX119" fmla="*/ 82884 w 815547"/>
                <a:gd name="connsiteY119" fmla="*/ 516009 h 647025"/>
                <a:gd name="connsiteX120" fmla="*/ 85932 w 815547"/>
                <a:gd name="connsiteY120" fmla="*/ 520771 h 647025"/>
                <a:gd name="connsiteX121" fmla="*/ 87646 w 815547"/>
                <a:gd name="connsiteY121" fmla="*/ 528581 h 647025"/>
                <a:gd name="connsiteX122" fmla="*/ 98314 w 815547"/>
                <a:gd name="connsiteY122" fmla="*/ 531915 h 647025"/>
                <a:gd name="connsiteX123" fmla="*/ 103077 w 815547"/>
                <a:gd name="connsiteY123" fmla="*/ 525248 h 647025"/>
                <a:gd name="connsiteX124" fmla="*/ 104029 w 815547"/>
                <a:gd name="connsiteY124" fmla="*/ 515532 h 647025"/>
                <a:gd name="connsiteX125" fmla="*/ 108316 w 815547"/>
                <a:gd name="connsiteY125" fmla="*/ 517437 h 647025"/>
                <a:gd name="connsiteX126" fmla="*/ 110697 w 815547"/>
                <a:gd name="connsiteY126" fmla="*/ 523819 h 647025"/>
                <a:gd name="connsiteX127" fmla="*/ 118507 w 815547"/>
                <a:gd name="connsiteY127" fmla="*/ 512675 h 647025"/>
                <a:gd name="connsiteX128" fmla="*/ 128223 w 815547"/>
                <a:gd name="connsiteY128" fmla="*/ 506769 h 647025"/>
                <a:gd name="connsiteX129" fmla="*/ 143939 w 815547"/>
                <a:gd name="connsiteY129" fmla="*/ 505150 h 647025"/>
                <a:gd name="connsiteX130" fmla="*/ 153179 w 815547"/>
                <a:gd name="connsiteY130" fmla="*/ 500673 h 647025"/>
                <a:gd name="connsiteX131" fmla="*/ 153179 w 815547"/>
                <a:gd name="connsiteY131" fmla="*/ 493529 h 647025"/>
                <a:gd name="connsiteX132" fmla="*/ 163180 w 815547"/>
                <a:gd name="connsiteY132" fmla="*/ 498959 h 647025"/>
                <a:gd name="connsiteX133" fmla="*/ 166704 w 815547"/>
                <a:gd name="connsiteY133" fmla="*/ 493720 h 647025"/>
                <a:gd name="connsiteX134" fmla="*/ 171181 w 815547"/>
                <a:gd name="connsiteY134" fmla="*/ 490862 h 647025"/>
                <a:gd name="connsiteX135" fmla="*/ 179944 w 815547"/>
                <a:gd name="connsiteY135" fmla="*/ 493720 h 647025"/>
                <a:gd name="connsiteX136" fmla="*/ 182801 w 815547"/>
                <a:gd name="connsiteY136" fmla="*/ 498959 h 647025"/>
                <a:gd name="connsiteX137" fmla="*/ 190612 w 815547"/>
                <a:gd name="connsiteY137" fmla="*/ 492291 h 647025"/>
                <a:gd name="connsiteX138" fmla="*/ 195565 w 815547"/>
                <a:gd name="connsiteY138" fmla="*/ 487529 h 647025"/>
                <a:gd name="connsiteX139" fmla="*/ 200994 w 815547"/>
                <a:gd name="connsiteY139" fmla="*/ 489148 h 647025"/>
                <a:gd name="connsiteX140" fmla="*/ 211186 w 815547"/>
                <a:gd name="connsiteY140" fmla="*/ 487529 h 647025"/>
                <a:gd name="connsiteX141" fmla="*/ 222806 w 815547"/>
                <a:gd name="connsiteY141" fmla="*/ 483052 h 647025"/>
                <a:gd name="connsiteX142" fmla="*/ 238713 w 815547"/>
                <a:gd name="connsiteY142" fmla="*/ 473527 h 647025"/>
                <a:gd name="connsiteX143" fmla="*/ 235665 w 815547"/>
                <a:gd name="connsiteY143" fmla="*/ 464764 h 647025"/>
                <a:gd name="connsiteX144" fmla="*/ 236141 w 815547"/>
                <a:gd name="connsiteY144" fmla="*/ 459811 h 647025"/>
                <a:gd name="connsiteX145" fmla="*/ 244428 w 815547"/>
                <a:gd name="connsiteY145" fmla="*/ 460478 h 647025"/>
                <a:gd name="connsiteX146" fmla="*/ 245666 w 815547"/>
                <a:gd name="connsiteY146" fmla="*/ 468288 h 647025"/>
                <a:gd name="connsiteX147" fmla="*/ 248714 w 815547"/>
                <a:gd name="connsiteY147" fmla="*/ 471812 h 647025"/>
                <a:gd name="connsiteX148" fmla="*/ 252524 w 815547"/>
                <a:gd name="connsiteY148" fmla="*/ 475146 h 647025"/>
                <a:gd name="connsiteX149" fmla="*/ 264430 w 815547"/>
                <a:gd name="connsiteY149" fmla="*/ 466383 h 647025"/>
                <a:gd name="connsiteX150" fmla="*/ 257572 w 815547"/>
                <a:gd name="connsiteY150" fmla="*/ 462383 h 647025"/>
                <a:gd name="connsiteX151" fmla="*/ 257572 w 815547"/>
                <a:gd name="connsiteY151" fmla="*/ 457430 h 647025"/>
                <a:gd name="connsiteX152" fmla="*/ 261382 w 815547"/>
                <a:gd name="connsiteY152" fmla="*/ 450286 h 647025"/>
                <a:gd name="connsiteX153" fmla="*/ 265193 w 815547"/>
                <a:gd name="connsiteY153" fmla="*/ 446476 h 647025"/>
                <a:gd name="connsiteX154" fmla="*/ 268717 w 815547"/>
                <a:gd name="connsiteY154" fmla="*/ 453810 h 647025"/>
                <a:gd name="connsiteX155" fmla="*/ 279385 w 815547"/>
                <a:gd name="connsiteY155" fmla="*/ 449810 h 647025"/>
                <a:gd name="connsiteX156" fmla="*/ 288910 w 815547"/>
                <a:gd name="connsiteY156" fmla="*/ 453334 h 647025"/>
                <a:gd name="connsiteX157" fmla="*/ 307674 w 815547"/>
                <a:gd name="connsiteY157" fmla="*/ 452191 h 647025"/>
                <a:gd name="connsiteX158" fmla="*/ 307674 w 815547"/>
                <a:gd name="connsiteY158" fmla="*/ 442952 h 647025"/>
                <a:gd name="connsiteX159" fmla="*/ 303864 w 815547"/>
                <a:gd name="connsiteY159" fmla="*/ 425807 h 647025"/>
                <a:gd name="connsiteX160" fmla="*/ 307864 w 815547"/>
                <a:gd name="connsiteY160" fmla="*/ 427235 h 647025"/>
                <a:gd name="connsiteX161" fmla="*/ 311198 w 815547"/>
                <a:gd name="connsiteY161" fmla="*/ 437237 h 647025"/>
                <a:gd name="connsiteX162" fmla="*/ 318818 w 815547"/>
                <a:gd name="connsiteY162" fmla="*/ 443618 h 647025"/>
                <a:gd name="connsiteX163" fmla="*/ 329296 w 815547"/>
                <a:gd name="connsiteY163" fmla="*/ 438856 h 647025"/>
                <a:gd name="connsiteX164" fmla="*/ 339297 w 815547"/>
                <a:gd name="connsiteY164" fmla="*/ 438570 h 647025"/>
                <a:gd name="connsiteX165" fmla="*/ 343774 w 815547"/>
                <a:gd name="connsiteY165" fmla="*/ 429997 h 647025"/>
                <a:gd name="connsiteX166" fmla="*/ 356823 w 815547"/>
                <a:gd name="connsiteY166" fmla="*/ 430760 h 647025"/>
                <a:gd name="connsiteX167" fmla="*/ 364443 w 815547"/>
                <a:gd name="connsiteY167" fmla="*/ 436475 h 647025"/>
                <a:gd name="connsiteX168" fmla="*/ 376349 w 815547"/>
                <a:gd name="connsiteY168" fmla="*/ 430760 h 647025"/>
                <a:gd name="connsiteX169" fmla="*/ 374444 w 815547"/>
                <a:gd name="connsiteY169" fmla="*/ 423140 h 647025"/>
                <a:gd name="connsiteX170" fmla="*/ 374921 w 815547"/>
                <a:gd name="connsiteY170" fmla="*/ 407900 h 647025"/>
                <a:gd name="connsiteX171" fmla="*/ 378254 w 815547"/>
                <a:gd name="connsiteY171" fmla="*/ 392660 h 647025"/>
                <a:gd name="connsiteX172" fmla="*/ 381112 w 815547"/>
                <a:gd name="connsiteY172" fmla="*/ 385992 h 647025"/>
                <a:gd name="connsiteX173" fmla="*/ 384446 w 815547"/>
                <a:gd name="connsiteY173" fmla="*/ 405042 h 647025"/>
                <a:gd name="connsiteX174" fmla="*/ 405401 w 815547"/>
                <a:gd name="connsiteY174" fmla="*/ 410281 h 647025"/>
                <a:gd name="connsiteX175" fmla="*/ 412544 w 815547"/>
                <a:gd name="connsiteY175" fmla="*/ 391707 h 647025"/>
                <a:gd name="connsiteX176" fmla="*/ 432261 w 815547"/>
                <a:gd name="connsiteY176" fmla="*/ 384659 h 647025"/>
                <a:gd name="connsiteX177" fmla="*/ 431118 w 815547"/>
                <a:gd name="connsiteY177" fmla="*/ 374657 h 647025"/>
                <a:gd name="connsiteX178" fmla="*/ 431118 w 815547"/>
                <a:gd name="connsiteY178" fmla="*/ 363989 h 647025"/>
                <a:gd name="connsiteX179" fmla="*/ 428737 w 815547"/>
                <a:gd name="connsiteY179" fmla="*/ 342177 h 647025"/>
                <a:gd name="connsiteX180" fmla="*/ 433499 w 815547"/>
                <a:gd name="connsiteY180" fmla="*/ 325509 h 647025"/>
                <a:gd name="connsiteX181" fmla="*/ 422355 w 815547"/>
                <a:gd name="connsiteY181" fmla="*/ 316936 h 647025"/>
                <a:gd name="connsiteX182" fmla="*/ 417593 w 815547"/>
                <a:gd name="connsiteY182" fmla="*/ 301220 h 647025"/>
                <a:gd name="connsiteX183" fmla="*/ 419497 w 815547"/>
                <a:gd name="connsiteY183" fmla="*/ 293600 h 647025"/>
                <a:gd name="connsiteX184" fmla="*/ 427308 w 815547"/>
                <a:gd name="connsiteY184" fmla="*/ 302648 h 647025"/>
                <a:gd name="connsiteX185" fmla="*/ 434642 w 815547"/>
                <a:gd name="connsiteY185" fmla="*/ 312840 h 647025"/>
                <a:gd name="connsiteX186" fmla="*/ 441500 w 815547"/>
                <a:gd name="connsiteY186" fmla="*/ 322365 h 647025"/>
                <a:gd name="connsiteX187" fmla="*/ 451692 w 815547"/>
                <a:gd name="connsiteY187" fmla="*/ 334271 h 647025"/>
                <a:gd name="connsiteX188" fmla="*/ 459312 w 815547"/>
                <a:gd name="connsiteY188" fmla="*/ 347321 h 647025"/>
                <a:gd name="connsiteX189" fmla="*/ 464551 w 815547"/>
                <a:gd name="connsiteY189" fmla="*/ 354941 h 647025"/>
                <a:gd name="connsiteX190" fmla="*/ 467885 w 815547"/>
                <a:gd name="connsiteY190" fmla="*/ 358465 h 647025"/>
                <a:gd name="connsiteX191" fmla="*/ 476933 w 815547"/>
                <a:gd name="connsiteY191" fmla="*/ 351607 h 647025"/>
                <a:gd name="connsiteX192" fmla="*/ 483315 w 815547"/>
                <a:gd name="connsiteY192" fmla="*/ 357512 h 647025"/>
                <a:gd name="connsiteX193" fmla="*/ 473599 w 815547"/>
                <a:gd name="connsiteY193" fmla="*/ 364180 h 647025"/>
                <a:gd name="connsiteX194" fmla="*/ 473314 w 815547"/>
                <a:gd name="connsiteY194" fmla="*/ 373705 h 647025"/>
                <a:gd name="connsiteX195" fmla="*/ 483982 w 815547"/>
                <a:gd name="connsiteY195" fmla="*/ 372276 h 647025"/>
                <a:gd name="connsiteX196" fmla="*/ 487792 w 815547"/>
                <a:gd name="connsiteY196" fmla="*/ 375610 h 647025"/>
                <a:gd name="connsiteX197" fmla="*/ 500174 w 815547"/>
                <a:gd name="connsiteY197" fmla="*/ 375896 h 647025"/>
                <a:gd name="connsiteX198" fmla="*/ 514652 w 815547"/>
                <a:gd name="connsiteY198" fmla="*/ 378944 h 647025"/>
                <a:gd name="connsiteX199" fmla="*/ 513033 w 815547"/>
                <a:gd name="connsiteY199" fmla="*/ 367799 h 647025"/>
                <a:gd name="connsiteX200" fmla="*/ 511128 w 815547"/>
                <a:gd name="connsiteY200" fmla="*/ 361608 h 647025"/>
                <a:gd name="connsiteX201" fmla="*/ 506651 w 815547"/>
                <a:gd name="connsiteY201" fmla="*/ 357322 h 647025"/>
                <a:gd name="connsiteX202" fmla="*/ 511604 w 815547"/>
                <a:gd name="connsiteY202" fmla="*/ 350654 h 647025"/>
                <a:gd name="connsiteX203" fmla="*/ 517319 w 815547"/>
                <a:gd name="connsiteY203" fmla="*/ 343034 h 647025"/>
                <a:gd name="connsiteX204" fmla="*/ 529892 w 815547"/>
                <a:gd name="connsiteY204" fmla="*/ 346559 h 647025"/>
                <a:gd name="connsiteX205" fmla="*/ 539417 w 815547"/>
                <a:gd name="connsiteY205" fmla="*/ 351988 h 647025"/>
                <a:gd name="connsiteX206" fmla="*/ 539608 w 815547"/>
                <a:gd name="connsiteY206" fmla="*/ 344368 h 647025"/>
                <a:gd name="connsiteX207" fmla="*/ 544561 w 815547"/>
                <a:gd name="connsiteY207" fmla="*/ 336081 h 647025"/>
                <a:gd name="connsiteX208" fmla="*/ 536750 w 815547"/>
                <a:gd name="connsiteY208" fmla="*/ 327509 h 647025"/>
                <a:gd name="connsiteX209" fmla="*/ 547704 w 815547"/>
                <a:gd name="connsiteY209" fmla="*/ 320174 h 647025"/>
                <a:gd name="connsiteX210" fmla="*/ 560468 w 815547"/>
                <a:gd name="connsiteY210" fmla="*/ 311888 h 647025"/>
                <a:gd name="connsiteX211" fmla="*/ 563611 w 815547"/>
                <a:gd name="connsiteY211" fmla="*/ 321698 h 647025"/>
                <a:gd name="connsiteX212" fmla="*/ 565230 w 815547"/>
                <a:gd name="connsiteY212" fmla="*/ 330652 h 647025"/>
                <a:gd name="connsiteX213" fmla="*/ 579327 w 815547"/>
                <a:gd name="connsiteY213" fmla="*/ 330842 h 647025"/>
                <a:gd name="connsiteX214" fmla="*/ 576088 w 815547"/>
                <a:gd name="connsiteY214" fmla="*/ 323984 h 647025"/>
                <a:gd name="connsiteX215" fmla="*/ 577898 w 815547"/>
                <a:gd name="connsiteY215" fmla="*/ 319412 h 647025"/>
                <a:gd name="connsiteX216" fmla="*/ 583328 w 815547"/>
                <a:gd name="connsiteY216" fmla="*/ 323508 h 647025"/>
                <a:gd name="connsiteX217" fmla="*/ 589709 w 815547"/>
                <a:gd name="connsiteY217" fmla="*/ 320555 h 647025"/>
                <a:gd name="connsiteX218" fmla="*/ 585137 w 815547"/>
                <a:gd name="connsiteY218" fmla="*/ 309126 h 647025"/>
                <a:gd name="connsiteX219" fmla="*/ 590852 w 815547"/>
                <a:gd name="connsiteY219" fmla="*/ 307982 h 647025"/>
                <a:gd name="connsiteX220" fmla="*/ 602282 w 815547"/>
                <a:gd name="connsiteY220" fmla="*/ 308649 h 647025"/>
                <a:gd name="connsiteX221" fmla="*/ 616665 w 815547"/>
                <a:gd name="connsiteY221" fmla="*/ 294743 h 647025"/>
                <a:gd name="connsiteX222" fmla="*/ 620285 w 815547"/>
                <a:gd name="connsiteY222" fmla="*/ 300934 h 647025"/>
                <a:gd name="connsiteX223" fmla="*/ 624571 w 815547"/>
                <a:gd name="connsiteY223" fmla="*/ 306649 h 647025"/>
                <a:gd name="connsiteX224" fmla="*/ 629619 w 815547"/>
                <a:gd name="connsiteY224" fmla="*/ 311888 h 647025"/>
                <a:gd name="connsiteX225" fmla="*/ 625523 w 815547"/>
                <a:gd name="connsiteY225" fmla="*/ 316650 h 647025"/>
                <a:gd name="connsiteX226" fmla="*/ 641716 w 815547"/>
                <a:gd name="connsiteY226" fmla="*/ 317126 h 647025"/>
                <a:gd name="connsiteX227" fmla="*/ 651527 w 815547"/>
                <a:gd name="connsiteY227" fmla="*/ 312364 h 647025"/>
                <a:gd name="connsiteX228" fmla="*/ 648764 w 815547"/>
                <a:gd name="connsiteY228" fmla="*/ 307982 h 647025"/>
                <a:gd name="connsiteX229" fmla="*/ 641430 w 815547"/>
                <a:gd name="connsiteY229" fmla="*/ 307030 h 647025"/>
                <a:gd name="connsiteX230" fmla="*/ 650288 w 815547"/>
                <a:gd name="connsiteY230" fmla="*/ 302267 h 647025"/>
                <a:gd name="connsiteX231" fmla="*/ 642287 w 815547"/>
                <a:gd name="connsiteY231" fmla="*/ 295409 h 647025"/>
                <a:gd name="connsiteX232" fmla="*/ 647717 w 815547"/>
                <a:gd name="connsiteY232" fmla="*/ 292933 h 647025"/>
                <a:gd name="connsiteX233" fmla="*/ 657718 w 815547"/>
                <a:gd name="connsiteY233" fmla="*/ 286265 h 647025"/>
                <a:gd name="connsiteX234" fmla="*/ 663623 w 815547"/>
                <a:gd name="connsiteY234" fmla="*/ 285313 h 647025"/>
                <a:gd name="connsiteX235" fmla="*/ 661813 w 815547"/>
                <a:gd name="connsiteY235" fmla="*/ 292647 h 647025"/>
                <a:gd name="connsiteX236" fmla="*/ 671815 w 815547"/>
                <a:gd name="connsiteY236" fmla="*/ 299315 h 647025"/>
                <a:gd name="connsiteX237" fmla="*/ 682483 w 815547"/>
                <a:gd name="connsiteY237" fmla="*/ 298648 h 647025"/>
                <a:gd name="connsiteX238" fmla="*/ 692770 w 815547"/>
                <a:gd name="connsiteY238" fmla="*/ 294076 h 647025"/>
                <a:gd name="connsiteX239" fmla="*/ 698199 w 815547"/>
                <a:gd name="connsiteY239" fmla="*/ 289504 h 647025"/>
                <a:gd name="connsiteX240" fmla="*/ 709343 w 815547"/>
                <a:gd name="connsiteY240" fmla="*/ 288170 h 647025"/>
                <a:gd name="connsiteX241" fmla="*/ 723440 w 815547"/>
                <a:gd name="connsiteY241" fmla="*/ 276264 h 647025"/>
                <a:gd name="connsiteX242" fmla="*/ 741443 w 815547"/>
                <a:gd name="connsiteY242" fmla="*/ 272359 h 647025"/>
                <a:gd name="connsiteX243" fmla="*/ 756016 w 815547"/>
                <a:gd name="connsiteY243" fmla="*/ 259119 h 647025"/>
                <a:gd name="connsiteX244" fmla="*/ 751444 w 815547"/>
                <a:gd name="connsiteY244" fmla="*/ 244451 h 647025"/>
                <a:gd name="connsiteX245" fmla="*/ 754873 w 815547"/>
                <a:gd name="connsiteY245" fmla="*/ 241212 h 647025"/>
                <a:gd name="connsiteX246" fmla="*/ 762397 w 815547"/>
                <a:gd name="connsiteY246" fmla="*/ 241688 h 647025"/>
                <a:gd name="connsiteX247" fmla="*/ 758111 w 815547"/>
                <a:gd name="connsiteY247" fmla="*/ 227972 h 647025"/>
                <a:gd name="connsiteX248" fmla="*/ 747157 w 815547"/>
                <a:gd name="connsiteY248" fmla="*/ 219781 h 647025"/>
                <a:gd name="connsiteX249" fmla="*/ 756682 w 815547"/>
                <a:gd name="connsiteY249" fmla="*/ 219971 h 647025"/>
                <a:gd name="connsiteX250" fmla="*/ 766684 w 815547"/>
                <a:gd name="connsiteY250" fmla="*/ 217209 h 647025"/>
                <a:gd name="connsiteX251" fmla="*/ 768303 w 815547"/>
                <a:gd name="connsiteY251" fmla="*/ 208255 h 647025"/>
                <a:gd name="connsiteX252" fmla="*/ 774685 w 815547"/>
                <a:gd name="connsiteY252" fmla="*/ 213494 h 647025"/>
                <a:gd name="connsiteX253" fmla="*/ 782210 w 815547"/>
                <a:gd name="connsiteY253" fmla="*/ 207589 h 647025"/>
                <a:gd name="connsiteX254" fmla="*/ 784019 w 815547"/>
                <a:gd name="connsiteY254" fmla="*/ 197302 h 647025"/>
                <a:gd name="connsiteX255" fmla="*/ 781257 w 815547"/>
                <a:gd name="connsiteY255" fmla="*/ 189968 h 647025"/>
                <a:gd name="connsiteX256" fmla="*/ 797449 w 815547"/>
                <a:gd name="connsiteY256" fmla="*/ 186062 h 647025"/>
                <a:gd name="connsiteX257" fmla="*/ 803641 w 815547"/>
                <a:gd name="connsiteY257" fmla="*/ 188539 h 647025"/>
                <a:gd name="connsiteX258" fmla="*/ 810880 w 815547"/>
                <a:gd name="connsiteY258" fmla="*/ 189682 h 647025"/>
                <a:gd name="connsiteX259" fmla="*/ 815547 w 815547"/>
                <a:gd name="connsiteY259" fmla="*/ 187301 h 647025"/>
                <a:gd name="connsiteX260" fmla="*/ 793544 w 815547"/>
                <a:gd name="connsiteY260" fmla="*/ 152534 h 6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815547" h="647025">
                  <a:moveTo>
                    <a:pt x="793544" y="152534"/>
                  </a:moveTo>
                  <a:cubicBezTo>
                    <a:pt x="791925" y="146819"/>
                    <a:pt x="787829" y="136532"/>
                    <a:pt x="787829" y="119292"/>
                  </a:cubicBezTo>
                  <a:cubicBezTo>
                    <a:pt x="787829" y="102052"/>
                    <a:pt x="783734" y="101671"/>
                    <a:pt x="776304" y="95480"/>
                  </a:cubicBezTo>
                  <a:cubicBezTo>
                    <a:pt x="768874" y="89288"/>
                    <a:pt x="768874" y="80335"/>
                    <a:pt x="768113" y="69667"/>
                  </a:cubicBezTo>
                  <a:cubicBezTo>
                    <a:pt x="767255" y="58999"/>
                    <a:pt x="759445" y="61856"/>
                    <a:pt x="747634" y="66809"/>
                  </a:cubicBezTo>
                  <a:cubicBezTo>
                    <a:pt x="735728" y="71762"/>
                    <a:pt x="732013" y="63095"/>
                    <a:pt x="727155" y="52046"/>
                  </a:cubicBezTo>
                  <a:cubicBezTo>
                    <a:pt x="722202" y="40997"/>
                    <a:pt x="718963" y="42997"/>
                    <a:pt x="714868" y="45854"/>
                  </a:cubicBezTo>
                  <a:cubicBezTo>
                    <a:pt x="710772" y="48712"/>
                    <a:pt x="708677" y="49950"/>
                    <a:pt x="703343" y="46712"/>
                  </a:cubicBezTo>
                  <a:cubicBezTo>
                    <a:pt x="698009" y="43473"/>
                    <a:pt x="688198" y="41378"/>
                    <a:pt x="683626" y="41759"/>
                  </a:cubicBezTo>
                  <a:cubicBezTo>
                    <a:pt x="681340" y="41949"/>
                    <a:pt x="672196" y="43949"/>
                    <a:pt x="666005" y="43473"/>
                  </a:cubicBezTo>
                  <a:cubicBezTo>
                    <a:pt x="653431" y="42521"/>
                    <a:pt x="658861" y="37377"/>
                    <a:pt x="655146" y="44140"/>
                  </a:cubicBezTo>
                  <a:cubicBezTo>
                    <a:pt x="649717" y="54141"/>
                    <a:pt x="649240" y="50807"/>
                    <a:pt x="650764" y="63095"/>
                  </a:cubicBezTo>
                  <a:cubicBezTo>
                    <a:pt x="651622" y="69667"/>
                    <a:pt x="650384" y="71667"/>
                    <a:pt x="654098" y="76239"/>
                  </a:cubicBezTo>
                  <a:cubicBezTo>
                    <a:pt x="657813" y="80716"/>
                    <a:pt x="659432" y="91860"/>
                    <a:pt x="648383" y="85288"/>
                  </a:cubicBezTo>
                  <a:cubicBezTo>
                    <a:pt x="637334" y="78716"/>
                    <a:pt x="632381" y="81192"/>
                    <a:pt x="625428" y="75858"/>
                  </a:cubicBezTo>
                  <a:cubicBezTo>
                    <a:pt x="618475" y="70524"/>
                    <a:pt x="607807" y="58999"/>
                    <a:pt x="591329" y="69286"/>
                  </a:cubicBezTo>
                  <a:cubicBezTo>
                    <a:pt x="574946" y="79573"/>
                    <a:pt x="553990" y="102147"/>
                    <a:pt x="538751" y="103385"/>
                  </a:cubicBezTo>
                  <a:cubicBezTo>
                    <a:pt x="523606" y="104624"/>
                    <a:pt x="498936" y="102147"/>
                    <a:pt x="490363" y="95194"/>
                  </a:cubicBezTo>
                  <a:cubicBezTo>
                    <a:pt x="481791" y="88241"/>
                    <a:pt x="499031" y="81287"/>
                    <a:pt x="503889" y="61571"/>
                  </a:cubicBezTo>
                  <a:cubicBezTo>
                    <a:pt x="508842" y="41854"/>
                    <a:pt x="546561" y="32043"/>
                    <a:pt x="535893" y="11469"/>
                  </a:cubicBezTo>
                  <a:cubicBezTo>
                    <a:pt x="525225" y="-9010"/>
                    <a:pt x="502270" y="3278"/>
                    <a:pt x="485030" y="11469"/>
                  </a:cubicBezTo>
                  <a:cubicBezTo>
                    <a:pt x="467789" y="19661"/>
                    <a:pt x="462836" y="29567"/>
                    <a:pt x="457979" y="10231"/>
                  </a:cubicBezTo>
                  <a:cubicBezTo>
                    <a:pt x="457407" y="8135"/>
                    <a:pt x="456836" y="5087"/>
                    <a:pt x="456264" y="1563"/>
                  </a:cubicBezTo>
                  <a:cubicBezTo>
                    <a:pt x="455597" y="-1961"/>
                    <a:pt x="431309" y="17565"/>
                    <a:pt x="416545" y="13946"/>
                  </a:cubicBezTo>
                  <a:cubicBezTo>
                    <a:pt x="401781" y="10231"/>
                    <a:pt x="389494" y="8612"/>
                    <a:pt x="384922" y="4897"/>
                  </a:cubicBezTo>
                  <a:cubicBezTo>
                    <a:pt x="380445" y="1182"/>
                    <a:pt x="373492" y="-3676"/>
                    <a:pt x="363776" y="4325"/>
                  </a:cubicBezTo>
                  <a:cubicBezTo>
                    <a:pt x="354156" y="12326"/>
                    <a:pt x="349013" y="17089"/>
                    <a:pt x="340345" y="18137"/>
                  </a:cubicBezTo>
                  <a:cubicBezTo>
                    <a:pt x="331677" y="19184"/>
                    <a:pt x="332915" y="25947"/>
                    <a:pt x="338535" y="28424"/>
                  </a:cubicBezTo>
                  <a:cubicBezTo>
                    <a:pt x="344060" y="30900"/>
                    <a:pt x="348346" y="34615"/>
                    <a:pt x="349584" y="46140"/>
                  </a:cubicBezTo>
                  <a:cubicBezTo>
                    <a:pt x="350822" y="57665"/>
                    <a:pt x="349774" y="68810"/>
                    <a:pt x="347488" y="70905"/>
                  </a:cubicBezTo>
                  <a:cubicBezTo>
                    <a:pt x="345203" y="73001"/>
                    <a:pt x="338821" y="77287"/>
                    <a:pt x="331677" y="75287"/>
                  </a:cubicBezTo>
                  <a:cubicBezTo>
                    <a:pt x="324533" y="73191"/>
                    <a:pt x="321390" y="67476"/>
                    <a:pt x="319580" y="62713"/>
                  </a:cubicBezTo>
                  <a:cubicBezTo>
                    <a:pt x="317771" y="57951"/>
                    <a:pt x="316723" y="41663"/>
                    <a:pt x="305197" y="44711"/>
                  </a:cubicBezTo>
                  <a:cubicBezTo>
                    <a:pt x="293672" y="47759"/>
                    <a:pt x="276622" y="50712"/>
                    <a:pt x="270907" y="50522"/>
                  </a:cubicBezTo>
                  <a:cubicBezTo>
                    <a:pt x="265193" y="50331"/>
                    <a:pt x="260430" y="55475"/>
                    <a:pt x="259859" y="65190"/>
                  </a:cubicBezTo>
                  <a:cubicBezTo>
                    <a:pt x="259287" y="74905"/>
                    <a:pt x="267002" y="91384"/>
                    <a:pt x="252238" y="94241"/>
                  </a:cubicBezTo>
                  <a:cubicBezTo>
                    <a:pt x="246619" y="95289"/>
                    <a:pt x="243285" y="99385"/>
                    <a:pt x="241189" y="104338"/>
                  </a:cubicBezTo>
                  <a:cubicBezTo>
                    <a:pt x="241189" y="104338"/>
                    <a:pt x="241285" y="104338"/>
                    <a:pt x="241285" y="104338"/>
                  </a:cubicBezTo>
                  <a:cubicBezTo>
                    <a:pt x="240904" y="105290"/>
                    <a:pt x="240523" y="106243"/>
                    <a:pt x="240237" y="107195"/>
                  </a:cubicBezTo>
                  <a:cubicBezTo>
                    <a:pt x="240237" y="107291"/>
                    <a:pt x="240142" y="107481"/>
                    <a:pt x="240142" y="107576"/>
                  </a:cubicBezTo>
                  <a:cubicBezTo>
                    <a:pt x="239856" y="108529"/>
                    <a:pt x="239570" y="109481"/>
                    <a:pt x="239380" y="110434"/>
                  </a:cubicBezTo>
                  <a:cubicBezTo>
                    <a:pt x="239189" y="111577"/>
                    <a:pt x="238999" y="112625"/>
                    <a:pt x="238808" y="113768"/>
                  </a:cubicBezTo>
                  <a:cubicBezTo>
                    <a:pt x="238713" y="114339"/>
                    <a:pt x="238713" y="114911"/>
                    <a:pt x="238618" y="115577"/>
                  </a:cubicBezTo>
                  <a:cubicBezTo>
                    <a:pt x="238522" y="116530"/>
                    <a:pt x="238522" y="117482"/>
                    <a:pt x="238427" y="118435"/>
                  </a:cubicBezTo>
                  <a:cubicBezTo>
                    <a:pt x="238427" y="118816"/>
                    <a:pt x="238427" y="119102"/>
                    <a:pt x="238427" y="119483"/>
                  </a:cubicBezTo>
                  <a:cubicBezTo>
                    <a:pt x="238427" y="120721"/>
                    <a:pt x="238427" y="121769"/>
                    <a:pt x="238522" y="122721"/>
                  </a:cubicBezTo>
                  <a:cubicBezTo>
                    <a:pt x="238522" y="122912"/>
                    <a:pt x="238522" y="123197"/>
                    <a:pt x="238618" y="123388"/>
                  </a:cubicBezTo>
                  <a:cubicBezTo>
                    <a:pt x="238713" y="124340"/>
                    <a:pt x="238808" y="125102"/>
                    <a:pt x="238999" y="125674"/>
                  </a:cubicBezTo>
                  <a:cubicBezTo>
                    <a:pt x="240237" y="130436"/>
                    <a:pt x="248429" y="143200"/>
                    <a:pt x="249095" y="146915"/>
                  </a:cubicBezTo>
                  <a:cubicBezTo>
                    <a:pt x="249667" y="150629"/>
                    <a:pt x="249953" y="158916"/>
                    <a:pt x="240713" y="161964"/>
                  </a:cubicBezTo>
                  <a:cubicBezTo>
                    <a:pt x="231474" y="165107"/>
                    <a:pt x="233284" y="173109"/>
                    <a:pt x="235379" y="180728"/>
                  </a:cubicBezTo>
                  <a:cubicBezTo>
                    <a:pt x="237475" y="188348"/>
                    <a:pt x="244428" y="194159"/>
                    <a:pt x="232903" y="202826"/>
                  </a:cubicBezTo>
                  <a:cubicBezTo>
                    <a:pt x="221378" y="211494"/>
                    <a:pt x="206614" y="215399"/>
                    <a:pt x="202518" y="227401"/>
                  </a:cubicBezTo>
                  <a:cubicBezTo>
                    <a:pt x="198422" y="239402"/>
                    <a:pt x="189469" y="245784"/>
                    <a:pt x="186611" y="263024"/>
                  </a:cubicBezTo>
                  <a:cubicBezTo>
                    <a:pt x="183754" y="280265"/>
                    <a:pt x="183754" y="304458"/>
                    <a:pt x="183754" y="311030"/>
                  </a:cubicBezTo>
                  <a:cubicBezTo>
                    <a:pt x="183754" y="317603"/>
                    <a:pt x="188230" y="328271"/>
                    <a:pt x="168990" y="341415"/>
                  </a:cubicBezTo>
                  <a:cubicBezTo>
                    <a:pt x="149749" y="354560"/>
                    <a:pt x="139939" y="366276"/>
                    <a:pt x="128223" y="367799"/>
                  </a:cubicBezTo>
                  <a:cubicBezTo>
                    <a:pt x="116507" y="369228"/>
                    <a:pt x="127366" y="383516"/>
                    <a:pt x="118317" y="390469"/>
                  </a:cubicBezTo>
                  <a:cubicBezTo>
                    <a:pt x="109268" y="397517"/>
                    <a:pt x="127366" y="402661"/>
                    <a:pt x="106411" y="411329"/>
                  </a:cubicBezTo>
                  <a:cubicBezTo>
                    <a:pt x="85456" y="419996"/>
                    <a:pt x="90409" y="422473"/>
                    <a:pt x="76217" y="418949"/>
                  </a:cubicBezTo>
                  <a:cubicBezTo>
                    <a:pt x="62024" y="415424"/>
                    <a:pt x="69263" y="432379"/>
                    <a:pt x="72311" y="437522"/>
                  </a:cubicBezTo>
                  <a:cubicBezTo>
                    <a:pt x="75359" y="442666"/>
                    <a:pt x="86027" y="457715"/>
                    <a:pt x="66596" y="453620"/>
                  </a:cubicBezTo>
                  <a:cubicBezTo>
                    <a:pt x="47070" y="449524"/>
                    <a:pt x="33926" y="449905"/>
                    <a:pt x="27163" y="469717"/>
                  </a:cubicBezTo>
                  <a:cubicBezTo>
                    <a:pt x="25067" y="475908"/>
                    <a:pt x="25829" y="481052"/>
                    <a:pt x="21924" y="482480"/>
                  </a:cubicBezTo>
                  <a:cubicBezTo>
                    <a:pt x="14780" y="485243"/>
                    <a:pt x="6779" y="489815"/>
                    <a:pt x="683" y="492672"/>
                  </a:cubicBezTo>
                  <a:cubicBezTo>
                    <a:pt x="779" y="494101"/>
                    <a:pt x="588" y="495815"/>
                    <a:pt x="683" y="497149"/>
                  </a:cubicBezTo>
                  <a:cubicBezTo>
                    <a:pt x="874" y="500959"/>
                    <a:pt x="1350" y="502102"/>
                    <a:pt x="4493" y="502102"/>
                  </a:cubicBezTo>
                  <a:cubicBezTo>
                    <a:pt x="7637" y="502102"/>
                    <a:pt x="6874" y="497816"/>
                    <a:pt x="6874" y="493815"/>
                  </a:cubicBezTo>
                  <a:cubicBezTo>
                    <a:pt x="6874" y="489815"/>
                    <a:pt x="12304" y="496196"/>
                    <a:pt x="14018" y="499530"/>
                  </a:cubicBezTo>
                  <a:cubicBezTo>
                    <a:pt x="15638" y="502864"/>
                    <a:pt x="16114" y="504959"/>
                    <a:pt x="20210" y="505245"/>
                  </a:cubicBezTo>
                  <a:cubicBezTo>
                    <a:pt x="24210" y="505436"/>
                    <a:pt x="28020" y="504102"/>
                    <a:pt x="28020" y="505436"/>
                  </a:cubicBezTo>
                  <a:cubicBezTo>
                    <a:pt x="28020" y="506864"/>
                    <a:pt x="25163" y="506674"/>
                    <a:pt x="24972" y="510674"/>
                  </a:cubicBezTo>
                  <a:cubicBezTo>
                    <a:pt x="24686" y="514675"/>
                    <a:pt x="22591" y="514961"/>
                    <a:pt x="20210" y="514675"/>
                  </a:cubicBezTo>
                  <a:cubicBezTo>
                    <a:pt x="17828" y="514389"/>
                    <a:pt x="12875" y="514865"/>
                    <a:pt x="10970" y="516580"/>
                  </a:cubicBezTo>
                  <a:cubicBezTo>
                    <a:pt x="9065" y="518199"/>
                    <a:pt x="3636" y="527248"/>
                    <a:pt x="8875" y="532963"/>
                  </a:cubicBezTo>
                  <a:cubicBezTo>
                    <a:pt x="14113" y="538678"/>
                    <a:pt x="6494" y="541535"/>
                    <a:pt x="2493" y="539345"/>
                  </a:cubicBezTo>
                  <a:cubicBezTo>
                    <a:pt x="-1507" y="537249"/>
                    <a:pt x="-79" y="543345"/>
                    <a:pt x="2493" y="547441"/>
                  </a:cubicBezTo>
                  <a:cubicBezTo>
                    <a:pt x="5065" y="551441"/>
                    <a:pt x="3922" y="554775"/>
                    <a:pt x="4398" y="556966"/>
                  </a:cubicBezTo>
                  <a:cubicBezTo>
                    <a:pt x="4874" y="559061"/>
                    <a:pt x="3731" y="568110"/>
                    <a:pt x="4112" y="572396"/>
                  </a:cubicBezTo>
                  <a:cubicBezTo>
                    <a:pt x="4588" y="576683"/>
                    <a:pt x="6779" y="582398"/>
                    <a:pt x="9542" y="583064"/>
                  </a:cubicBezTo>
                  <a:cubicBezTo>
                    <a:pt x="12399" y="583826"/>
                    <a:pt x="21924" y="590875"/>
                    <a:pt x="17828" y="592780"/>
                  </a:cubicBezTo>
                  <a:cubicBezTo>
                    <a:pt x="13828" y="594685"/>
                    <a:pt x="12399" y="599924"/>
                    <a:pt x="14304" y="602781"/>
                  </a:cubicBezTo>
                  <a:cubicBezTo>
                    <a:pt x="16209" y="605639"/>
                    <a:pt x="20971" y="607734"/>
                    <a:pt x="23543" y="613926"/>
                  </a:cubicBezTo>
                  <a:cubicBezTo>
                    <a:pt x="26115" y="620117"/>
                    <a:pt x="27829" y="620784"/>
                    <a:pt x="34211" y="622212"/>
                  </a:cubicBezTo>
                  <a:cubicBezTo>
                    <a:pt x="40593" y="623641"/>
                    <a:pt x="38974" y="626498"/>
                    <a:pt x="39926" y="630499"/>
                  </a:cubicBezTo>
                  <a:cubicBezTo>
                    <a:pt x="40879" y="634499"/>
                    <a:pt x="35640" y="632118"/>
                    <a:pt x="32782" y="629546"/>
                  </a:cubicBezTo>
                  <a:cubicBezTo>
                    <a:pt x="29925" y="626975"/>
                    <a:pt x="23257" y="630975"/>
                    <a:pt x="27068" y="632118"/>
                  </a:cubicBezTo>
                  <a:cubicBezTo>
                    <a:pt x="30878" y="633356"/>
                    <a:pt x="32973" y="635643"/>
                    <a:pt x="35354" y="640214"/>
                  </a:cubicBezTo>
                  <a:cubicBezTo>
                    <a:pt x="37736" y="644786"/>
                    <a:pt x="40593" y="646596"/>
                    <a:pt x="45832" y="644977"/>
                  </a:cubicBezTo>
                  <a:cubicBezTo>
                    <a:pt x="51071" y="643358"/>
                    <a:pt x="61072" y="648501"/>
                    <a:pt x="62691" y="646596"/>
                  </a:cubicBezTo>
                  <a:cubicBezTo>
                    <a:pt x="64310" y="644691"/>
                    <a:pt x="66501" y="643548"/>
                    <a:pt x="70978" y="643739"/>
                  </a:cubicBezTo>
                  <a:cubicBezTo>
                    <a:pt x="75454" y="643929"/>
                    <a:pt x="85932" y="640881"/>
                    <a:pt x="89552" y="639929"/>
                  </a:cubicBezTo>
                  <a:cubicBezTo>
                    <a:pt x="93171" y="638976"/>
                    <a:pt x="96219" y="630213"/>
                    <a:pt x="99553" y="622117"/>
                  </a:cubicBezTo>
                  <a:cubicBezTo>
                    <a:pt x="102887" y="614021"/>
                    <a:pt x="95267" y="607163"/>
                    <a:pt x="90504" y="605924"/>
                  </a:cubicBezTo>
                  <a:cubicBezTo>
                    <a:pt x="85742" y="604781"/>
                    <a:pt x="85265" y="605734"/>
                    <a:pt x="85075" y="602400"/>
                  </a:cubicBezTo>
                  <a:cubicBezTo>
                    <a:pt x="84884" y="599066"/>
                    <a:pt x="83646" y="595542"/>
                    <a:pt x="81741" y="596971"/>
                  </a:cubicBezTo>
                  <a:cubicBezTo>
                    <a:pt x="79836" y="598400"/>
                    <a:pt x="77740" y="597923"/>
                    <a:pt x="76979" y="591256"/>
                  </a:cubicBezTo>
                  <a:cubicBezTo>
                    <a:pt x="76217" y="584588"/>
                    <a:pt x="78121" y="584588"/>
                    <a:pt x="80312" y="586779"/>
                  </a:cubicBezTo>
                  <a:cubicBezTo>
                    <a:pt x="82408" y="588875"/>
                    <a:pt x="84598" y="589637"/>
                    <a:pt x="84598" y="586779"/>
                  </a:cubicBezTo>
                  <a:cubicBezTo>
                    <a:pt x="84598" y="583922"/>
                    <a:pt x="84598" y="580588"/>
                    <a:pt x="82694" y="576778"/>
                  </a:cubicBezTo>
                  <a:cubicBezTo>
                    <a:pt x="80788" y="572968"/>
                    <a:pt x="72502" y="572968"/>
                    <a:pt x="66501" y="574873"/>
                  </a:cubicBezTo>
                  <a:cubicBezTo>
                    <a:pt x="60596" y="576778"/>
                    <a:pt x="57929" y="578207"/>
                    <a:pt x="59643" y="575826"/>
                  </a:cubicBezTo>
                  <a:cubicBezTo>
                    <a:pt x="61262" y="573444"/>
                    <a:pt x="60310" y="567539"/>
                    <a:pt x="59643" y="564681"/>
                  </a:cubicBezTo>
                  <a:cubicBezTo>
                    <a:pt x="58881" y="561824"/>
                    <a:pt x="58405" y="558776"/>
                    <a:pt x="60310" y="555156"/>
                  </a:cubicBezTo>
                  <a:cubicBezTo>
                    <a:pt x="62215" y="551632"/>
                    <a:pt x="60119" y="548774"/>
                    <a:pt x="57262" y="545917"/>
                  </a:cubicBezTo>
                  <a:cubicBezTo>
                    <a:pt x="54404" y="543059"/>
                    <a:pt x="62501" y="546107"/>
                    <a:pt x="67263" y="543821"/>
                  </a:cubicBezTo>
                  <a:cubicBezTo>
                    <a:pt x="72026" y="541440"/>
                    <a:pt x="74883" y="546679"/>
                    <a:pt x="72692" y="550013"/>
                  </a:cubicBezTo>
                  <a:cubicBezTo>
                    <a:pt x="70597" y="553346"/>
                    <a:pt x="69359" y="557347"/>
                    <a:pt x="68882" y="559252"/>
                  </a:cubicBezTo>
                  <a:cubicBezTo>
                    <a:pt x="68406" y="561157"/>
                    <a:pt x="81741" y="558490"/>
                    <a:pt x="88123" y="558490"/>
                  </a:cubicBezTo>
                  <a:cubicBezTo>
                    <a:pt x="94504" y="558490"/>
                    <a:pt x="98124" y="557823"/>
                    <a:pt x="98124" y="554013"/>
                  </a:cubicBezTo>
                  <a:cubicBezTo>
                    <a:pt x="98124" y="550203"/>
                    <a:pt x="90028" y="547155"/>
                    <a:pt x="84313" y="545917"/>
                  </a:cubicBezTo>
                  <a:cubicBezTo>
                    <a:pt x="78598" y="544679"/>
                    <a:pt x="80027" y="542869"/>
                    <a:pt x="81265" y="541440"/>
                  </a:cubicBezTo>
                  <a:cubicBezTo>
                    <a:pt x="82408" y="540011"/>
                    <a:pt x="86027" y="539059"/>
                    <a:pt x="89075" y="539535"/>
                  </a:cubicBezTo>
                  <a:cubicBezTo>
                    <a:pt x="92123" y="540011"/>
                    <a:pt x="100505" y="543536"/>
                    <a:pt x="104315" y="543821"/>
                  </a:cubicBezTo>
                  <a:cubicBezTo>
                    <a:pt x="108125" y="544012"/>
                    <a:pt x="106887" y="539821"/>
                    <a:pt x="104506" y="537630"/>
                  </a:cubicBezTo>
                  <a:cubicBezTo>
                    <a:pt x="102124" y="535439"/>
                    <a:pt x="91456" y="535725"/>
                    <a:pt x="84313" y="534011"/>
                  </a:cubicBezTo>
                  <a:cubicBezTo>
                    <a:pt x="77169" y="532391"/>
                    <a:pt x="80979" y="530486"/>
                    <a:pt x="80788" y="525248"/>
                  </a:cubicBezTo>
                  <a:cubicBezTo>
                    <a:pt x="80503" y="520009"/>
                    <a:pt x="76312" y="516675"/>
                    <a:pt x="73169" y="512865"/>
                  </a:cubicBezTo>
                  <a:cubicBezTo>
                    <a:pt x="70121" y="509055"/>
                    <a:pt x="74788" y="505245"/>
                    <a:pt x="76026" y="507912"/>
                  </a:cubicBezTo>
                  <a:cubicBezTo>
                    <a:pt x="77169" y="510579"/>
                    <a:pt x="80979" y="514770"/>
                    <a:pt x="82884" y="516009"/>
                  </a:cubicBezTo>
                  <a:cubicBezTo>
                    <a:pt x="84789" y="517247"/>
                    <a:pt x="86218" y="517628"/>
                    <a:pt x="85932" y="520771"/>
                  </a:cubicBezTo>
                  <a:cubicBezTo>
                    <a:pt x="85742" y="523914"/>
                    <a:pt x="86694" y="525724"/>
                    <a:pt x="87646" y="528581"/>
                  </a:cubicBezTo>
                  <a:cubicBezTo>
                    <a:pt x="88599" y="531439"/>
                    <a:pt x="95933" y="530963"/>
                    <a:pt x="98314" y="531915"/>
                  </a:cubicBezTo>
                  <a:cubicBezTo>
                    <a:pt x="100696" y="532868"/>
                    <a:pt x="103744" y="531248"/>
                    <a:pt x="103077" y="525248"/>
                  </a:cubicBezTo>
                  <a:cubicBezTo>
                    <a:pt x="102410" y="519342"/>
                    <a:pt x="102410" y="518390"/>
                    <a:pt x="104029" y="515532"/>
                  </a:cubicBezTo>
                  <a:cubicBezTo>
                    <a:pt x="105649" y="512675"/>
                    <a:pt x="108030" y="512960"/>
                    <a:pt x="108316" y="517437"/>
                  </a:cubicBezTo>
                  <a:cubicBezTo>
                    <a:pt x="108506" y="521914"/>
                    <a:pt x="110697" y="525057"/>
                    <a:pt x="110697" y="523819"/>
                  </a:cubicBezTo>
                  <a:cubicBezTo>
                    <a:pt x="110697" y="522580"/>
                    <a:pt x="114983" y="518104"/>
                    <a:pt x="118507" y="512675"/>
                  </a:cubicBezTo>
                  <a:cubicBezTo>
                    <a:pt x="122032" y="507245"/>
                    <a:pt x="125365" y="506484"/>
                    <a:pt x="128223" y="506769"/>
                  </a:cubicBezTo>
                  <a:cubicBezTo>
                    <a:pt x="131080" y="507055"/>
                    <a:pt x="137748" y="506579"/>
                    <a:pt x="143939" y="505150"/>
                  </a:cubicBezTo>
                  <a:cubicBezTo>
                    <a:pt x="150130" y="503721"/>
                    <a:pt x="153940" y="504197"/>
                    <a:pt x="153179" y="500673"/>
                  </a:cubicBezTo>
                  <a:cubicBezTo>
                    <a:pt x="152512" y="497149"/>
                    <a:pt x="144606" y="495434"/>
                    <a:pt x="153179" y="493529"/>
                  </a:cubicBezTo>
                  <a:cubicBezTo>
                    <a:pt x="161751" y="491624"/>
                    <a:pt x="157179" y="498768"/>
                    <a:pt x="163180" y="498959"/>
                  </a:cubicBezTo>
                  <a:cubicBezTo>
                    <a:pt x="169085" y="499244"/>
                    <a:pt x="167466" y="497054"/>
                    <a:pt x="166704" y="493720"/>
                  </a:cubicBezTo>
                  <a:cubicBezTo>
                    <a:pt x="165942" y="490386"/>
                    <a:pt x="168609" y="490386"/>
                    <a:pt x="171181" y="490862"/>
                  </a:cubicBezTo>
                  <a:cubicBezTo>
                    <a:pt x="173753" y="491339"/>
                    <a:pt x="184039" y="488005"/>
                    <a:pt x="179944" y="493720"/>
                  </a:cubicBezTo>
                  <a:cubicBezTo>
                    <a:pt x="175943" y="499435"/>
                    <a:pt x="179944" y="499626"/>
                    <a:pt x="182801" y="498959"/>
                  </a:cubicBezTo>
                  <a:cubicBezTo>
                    <a:pt x="185659" y="498292"/>
                    <a:pt x="191088" y="495625"/>
                    <a:pt x="190612" y="492291"/>
                  </a:cubicBezTo>
                  <a:cubicBezTo>
                    <a:pt x="190136" y="488957"/>
                    <a:pt x="190897" y="489243"/>
                    <a:pt x="195565" y="487529"/>
                  </a:cubicBezTo>
                  <a:cubicBezTo>
                    <a:pt x="200327" y="485909"/>
                    <a:pt x="199565" y="486862"/>
                    <a:pt x="200994" y="489148"/>
                  </a:cubicBezTo>
                  <a:cubicBezTo>
                    <a:pt x="202423" y="491529"/>
                    <a:pt x="206709" y="488672"/>
                    <a:pt x="211186" y="487529"/>
                  </a:cubicBezTo>
                  <a:cubicBezTo>
                    <a:pt x="215663" y="486386"/>
                    <a:pt x="218806" y="483528"/>
                    <a:pt x="222806" y="483052"/>
                  </a:cubicBezTo>
                  <a:cubicBezTo>
                    <a:pt x="226807" y="482576"/>
                    <a:pt x="237761" y="477337"/>
                    <a:pt x="238713" y="473527"/>
                  </a:cubicBezTo>
                  <a:cubicBezTo>
                    <a:pt x="239665" y="469717"/>
                    <a:pt x="238237" y="466383"/>
                    <a:pt x="235665" y="464764"/>
                  </a:cubicBezTo>
                  <a:cubicBezTo>
                    <a:pt x="233093" y="463145"/>
                    <a:pt x="232331" y="460287"/>
                    <a:pt x="236141" y="459811"/>
                  </a:cubicBezTo>
                  <a:cubicBezTo>
                    <a:pt x="239951" y="459335"/>
                    <a:pt x="243761" y="457715"/>
                    <a:pt x="244428" y="460478"/>
                  </a:cubicBezTo>
                  <a:cubicBezTo>
                    <a:pt x="245190" y="463335"/>
                    <a:pt x="243190" y="468288"/>
                    <a:pt x="245666" y="468288"/>
                  </a:cubicBezTo>
                  <a:cubicBezTo>
                    <a:pt x="248047" y="468288"/>
                    <a:pt x="253001" y="469241"/>
                    <a:pt x="248714" y="471812"/>
                  </a:cubicBezTo>
                  <a:cubicBezTo>
                    <a:pt x="244428" y="474384"/>
                    <a:pt x="250143" y="476765"/>
                    <a:pt x="252524" y="475146"/>
                  </a:cubicBezTo>
                  <a:cubicBezTo>
                    <a:pt x="254905" y="473432"/>
                    <a:pt x="261573" y="470193"/>
                    <a:pt x="264430" y="466383"/>
                  </a:cubicBezTo>
                  <a:cubicBezTo>
                    <a:pt x="267288" y="462573"/>
                    <a:pt x="262526" y="463716"/>
                    <a:pt x="257572" y="462383"/>
                  </a:cubicBezTo>
                  <a:cubicBezTo>
                    <a:pt x="252620" y="460954"/>
                    <a:pt x="255001" y="456668"/>
                    <a:pt x="257572" y="457430"/>
                  </a:cubicBezTo>
                  <a:cubicBezTo>
                    <a:pt x="260144" y="458192"/>
                    <a:pt x="260621" y="455525"/>
                    <a:pt x="261382" y="450286"/>
                  </a:cubicBezTo>
                  <a:cubicBezTo>
                    <a:pt x="262049" y="445047"/>
                    <a:pt x="265669" y="444857"/>
                    <a:pt x="265193" y="446476"/>
                  </a:cubicBezTo>
                  <a:cubicBezTo>
                    <a:pt x="264716" y="448095"/>
                    <a:pt x="266431" y="452667"/>
                    <a:pt x="268717" y="453810"/>
                  </a:cubicBezTo>
                  <a:cubicBezTo>
                    <a:pt x="271098" y="455048"/>
                    <a:pt x="274622" y="455048"/>
                    <a:pt x="279385" y="449810"/>
                  </a:cubicBezTo>
                  <a:cubicBezTo>
                    <a:pt x="284147" y="444571"/>
                    <a:pt x="282909" y="443428"/>
                    <a:pt x="288910" y="453334"/>
                  </a:cubicBezTo>
                  <a:cubicBezTo>
                    <a:pt x="294815" y="463335"/>
                    <a:pt x="305579" y="453810"/>
                    <a:pt x="307674" y="452191"/>
                  </a:cubicBezTo>
                  <a:cubicBezTo>
                    <a:pt x="309770" y="450476"/>
                    <a:pt x="310531" y="446762"/>
                    <a:pt x="307674" y="442952"/>
                  </a:cubicBezTo>
                  <a:cubicBezTo>
                    <a:pt x="304817" y="439142"/>
                    <a:pt x="301959" y="432951"/>
                    <a:pt x="303864" y="425807"/>
                  </a:cubicBezTo>
                  <a:cubicBezTo>
                    <a:pt x="305769" y="418663"/>
                    <a:pt x="307674" y="424378"/>
                    <a:pt x="307864" y="427235"/>
                  </a:cubicBezTo>
                  <a:cubicBezTo>
                    <a:pt x="308150" y="430093"/>
                    <a:pt x="310246" y="434093"/>
                    <a:pt x="311198" y="437237"/>
                  </a:cubicBezTo>
                  <a:cubicBezTo>
                    <a:pt x="312151" y="440285"/>
                    <a:pt x="314246" y="442666"/>
                    <a:pt x="318818" y="443618"/>
                  </a:cubicBezTo>
                  <a:cubicBezTo>
                    <a:pt x="323295" y="444571"/>
                    <a:pt x="328820" y="442952"/>
                    <a:pt x="329296" y="438856"/>
                  </a:cubicBezTo>
                  <a:cubicBezTo>
                    <a:pt x="329772" y="434855"/>
                    <a:pt x="337582" y="437618"/>
                    <a:pt x="339297" y="438570"/>
                  </a:cubicBezTo>
                  <a:cubicBezTo>
                    <a:pt x="340916" y="439522"/>
                    <a:pt x="341869" y="434760"/>
                    <a:pt x="343774" y="429997"/>
                  </a:cubicBezTo>
                  <a:cubicBezTo>
                    <a:pt x="345679" y="425235"/>
                    <a:pt x="356347" y="426950"/>
                    <a:pt x="356823" y="430760"/>
                  </a:cubicBezTo>
                  <a:cubicBezTo>
                    <a:pt x="357299" y="434570"/>
                    <a:pt x="359204" y="435998"/>
                    <a:pt x="364443" y="436475"/>
                  </a:cubicBezTo>
                  <a:cubicBezTo>
                    <a:pt x="369682" y="436951"/>
                    <a:pt x="373015" y="433141"/>
                    <a:pt x="376349" y="430760"/>
                  </a:cubicBezTo>
                  <a:cubicBezTo>
                    <a:pt x="379683" y="428378"/>
                    <a:pt x="380159" y="427426"/>
                    <a:pt x="374444" y="423140"/>
                  </a:cubicBezTo>
                  <a:cubicBezTo>
                    <a:pt x="368729" y="418853"/>
                    <a:pt x="371587" y="410281"/>
                    <a:pt x="374921" y="407900"/>
                  </a:cubicBezTo>
                  <a:cubicBezTo>
                    <a:pt x="378254" y="405518"/>
                    <a:pt x="378730" y="399327"/>
                    <a:pt x="378254" y="392660"/>
                  </a:cubicBezTo>
                  <a:cubicBezTo>
                    <a:pt x="377778" y="385992"/>
                    <a:pt x="375397" y="382659"/>
                    <a:pt x="381112" y="385992"/>
                  </a:cubicBezTo>
                  <a:cubicBezTo>
                    <a:pt x="386827" y="389326"/>
                    <a:pt x="386351" y="391707"/>
                    <a:pt x="384446" y="405042"/>
                  </a:cubicBezTo>
                  <a:cubicBezTo>
                    <a:pt x="382540" y="418377"/>
                    <a:pt x="395876" y="413615"/>
                    <a:pt x="405401" y="410281"/>
                  </a:cubicBezTo>
                  <a:cubicBezTo>
                    <a:pt x="414926" y="406947"/>
                    <a:pt x="404924" y="386849"/>
                    <a:pt x="412544" y="391707"/>
                  </a:cubicBezTo>
                  <a:cubicBezTo>
                    <a:pt x="420164" y="396470"/>
                    <a:pt x="429594" y="387516"/>
                    <a:pt x="432261" y="384659"/>
                  </a:cubicBezTo>
                  <a:cubicBezTo>
                    <a:pt x="434928" y="381801"/>
                    <a:pt x="432928" y="377991"/>
                    <a:pt x="431118" y="374657"/>
                  </a:cubicBezTo>
                  <a:cubicBezTo>
                    <a:pt x="429213" y="371324"/>
                    <a:pt x="429213" y="368276"/>
                    <a:pt x="431118" y="363989"/>
                  </a:cubicBezTo>
                  <a:cubicBezTo>
                    <a:pt x="433023" y="359703"/>
                    <a:pt x="430165" y="347321"/>
                    <a:pt x="428737" y="342177"/>
                  </a:cubicBezTo>
                  <a:cubicBezTo>
                    <a:pt x="427308" y="336938"/>
                    <a:pt x="431785" y="330271"/>
                    <a:pt x="433499" y="325509"/>
                  </a:cubicBezTo>
                  <a:cubicBezTo>
                    <a:pt x="435119" y="320746"/>
                    <a:pt x="426355" y="316936"/>
                    <a:pt x="422355" y="316936"/>
                  </a:cubicBezTo>
                  <a:cubicBezTo>
                    <a:pt x="418355" y="316936"/>
                    <a:pt x="417878" y="307220"/>
                    <a:pt x="417593" y="301220"/>
                  </a:cubicBezTo>
                  <a:cubicBezTo>
                    <a:pt x="417307" y="295314"/>
                    <a:pt x="416354" y="292933"/>
                    <a:pt x="419497" y="293600"/>
                  </a:cubicBezTo>
                  <a:cubicBezTo>
                    <a:pt x="422546" y="294362"/>
                    <a:pt x="426355" y="296457"/>
                    <a:pt x="427308" y="302648"/>
                  </a:cubicBezTo>
                  <a:cubicBezTo>
                    <a:pt x="428261" y="308840"/>
                    <a:pt x="433023" y="309983"/>
                    <a:pt x="434642" y="312840"/>
                  </a:cubicBezTo>
                  <a:cubicBezTo>
                    <a:pt x="436357" y="315697"/>
                    <a:pt x="437309" y="320174"/>
                    <a:pt x="441500" y="322365"/>
                  </a:cubicBezTo>
                  <a:cubicBezTo>
                    <a:pt x="445787" y="324461"/>
                    <a:pt x="449120" y="328080"/>
                    <a:pt x="451692" y="334271"/>
                  </a:cubicBezTo>
                  <a:cubicBezTo>
                    <a:pt x="454359" y="340463"/>
                    <a:pt x="455216" y="345701"/>
                    <a:pt x="459312" y="347321"/>
                  </a:cubicBezTo>
                  <a:cubicBezTo>
                    <a:pt x="463313" y="348940"/>
                    <a:pt x="465694" y="348464"/>
                    <a:pt x="464551" y="354941"/>
                  </a:cubicBezTo>
                  <a:cubicBezTo>
                    <a:pt x="463408" y="361322"/>
                    <a:pt x="466170" y="360655"/>
                    <a:pt x="467885" y="358465"/>
                  </a:cubicBezTo>
                  <a:cubicBezTo>
                    <a:pt x="469504" y="356369"/>
                    <a:pt x="472171" y="353512"/>
                    <a:pt x="476933" y="351607"/>
                  </a:cubicBezTo>
                  <a:cubicBezTo>
                    <a:pt x="481696" y="349702"/>
                    <a:pt x="484553" y="353702"/>
                    <a:pt x="483315" y="357512"/>
                  </a:cubicBezTo>
                  <a:cubicBezTo>
                    <a:pt x="482077" y="361322"/>
                    <a:pt x="478076" y="361513"/>
                    <a:pt x="473599" y="364180"/>
                  </a:cubicBezTo>
                  <a:cubicBezTo>
                    <a:pt x="469123" y="366752"/>
                    <a:pt x="469123" y="373419"/>
                    <a:pt x="473314" y="373705"/>
                  </a:cubicBezTo>
                  <a:cubicBezTo>
                    <a:pt x="477600" y="373991"/>
                    <a:pt x="483982" y="372276"/>
                    <a:pt x="483982" y="372276"/>
                  </a:cubicBezTo>
                  <a:cubicBezTo>
                    <a:pt x="483982" y="372276"/>
                    <a:pt x="484934" y="375324"/>
                    <a:pt x="487792" y="375610"/>
                  </a:cubicBezTo>
                  <a:cubicBezTo>
                    <a:pt x="490649" y="375896"/>
                    <a:pt x="497317" y="373991"/>
                    <a:pt x="500174" y="375896"/>
                  </a:cubicBezTo>
                  <a:cubicBezTo>
                    <a:pt x="503032" y="377801"/>
                    <a:pt x="514652" y="380849"/>
                    <a:pt x="514652" y="378944"/>
                  </a:cubicBezTo>
                  <a:cubicBezTo>
                    <a:pt x="514652" y="377039"/>
                    <a:pt x="510176" y="369228"/>
                    <a:pt x="513033" y="367799"/>
                  </a:cubicBezTo>
                  <a:cubicBezTo>
                    <a:pt x="515890" y="366371"/>
                    <a:pt x="516557" y="361132"/>
                    <a:pt x="511128" y="361608"/>
                  </a:cubicBezTo>
                  <a:cubicBezTo>
                    <a:pt x="505699" y="362084"/>
                    <a:pt x="505222" y="357798"/>
                    <a:pt x="506651" y="357322"/>
                  </a:cubicBezTo>
                  <a:cubicBezTo>
                    <a:pt x="508080" y="356846"/>
                    <a:pt x="517129" y="353988"/>
                    <a:pt x="511604" y="350654"/>
                  </a:cubicBezTo>
                  <a:cubicBezTo>
                    <a:pt x="506175" y="347321"/>
                    <a:pt x="510461" y="345701"/>
                    <a:pt x="517319" y="343034"/>
                  </a:cubicBezTo>
                  <a:cubicBezTo>
                    <a:pt x="524177" y="340463"/>
                    <a:pt x="528463" y="343987"/>
                    <a:pt x="529892" y="346559"/>
                  </a:cubicBezTo>
                  <a:cubicBezTo>
                    <a:pt x="531321" y="349130"/>
                    <a:pt x="534655" y="352750"/>
                    <a:pt x="539417" y="351988"/>
                  </a:cubicBezTo>
                  <a:cubicBezTo>
                    <a:pt x="544180" y="351321"/>
                    <a:pt x="543704" y="346749"/>
                    <a:pt x="539608" y="344368"/>
                  </a:cubicBezTo>
                  <a:cubicBezTo>
                    <a:pt x="535607" y="341987"/>
                    <a:pt x="538655" y="339129"/>
                    <a:pt x="544561" y="336081"/>
                  </a:cubicBezTo>
                  <a:cubicBezTo>
                    <a:pt x="550466" y="333033"/>
                    <a:pt x="543608" y="332557"/>
                    <a:pt x="536750" y="327509"/>
                  </a:cubicBezTo>
                  <a:cubicBezTo>
                    <a:pt x="529892" y="322555"/>
                    <a:pt x="543418" y="319889"/>
                    <a:pt x="547704" y="320174"/>
                  </a:cubicBezTo>
                  <a:cubicBezTo>
                    <a:pt x="551990" y="320460"/>
                    <a:pt x="552752" y="315317"/>
                    <a:pt x="560468" y="311888"/>
                  </a:cubicBezTo>
                  <a:cubicBezTo>
                    <a:pt x="568183" y="308459"/>
                    <a:pt x="564563" y="319889"/>
                    <a:pt x="563611" y="321698"/>
                  </a:cubicBezTo>
                  <a:cubicBezTo>
                    <a:pt x="562658" y="323508"/>
                    <a:pt x="564278" y="329033"/>
                    <a:pt x="565230" y="330652"/>
                  </a:cubicBezTo>
                  <a:cubicBezTo>
                    <a:pt x="566182" y="332271"/>
                    <a:pt x="577517" y="331319"/>
                    <a:pt x="579327" y="330842"/>
                  </a:cubicBezTo>
                  <a:cubicBezTo>
                    <a:pt x="581137" y="330366"/>
                    <a:pt x="578660" y="325794"/>
                    <a:pt x="576088" y="323984"/>
                  </a:cubicBezTo>
                  <a:cubicBezTo>
                    <a:pt x="573612" y="322175"/>
                    <a:pt x="573993" y="320555"/>
                    <a:pt x="577898" y="319412"/>
                  </a:cubicBezTo>
                  <a:cubicBezTo>
                    <a:pt x="581804" y="318269"/>
                    <a:pt x="582470" y="320365"/>
                    <a:pt x="583328" y="323508"/>
                  </a:cubicBezTo>
                  <a:cubicBezTo>
                    <a:pt x="584280" y="326747"/>
                    <a:pt x="588566" y="324842"/>
                    <a:pt x="589709" y="320555"/>
                  </a:cubicBezTo>
                  <a:cubicBezTo>
                    <a:pt x="590852" y="316174"/>
                    <a:pt x="586756" y="312554"/>
                    <a:pt x="585137" y="309126"/>
                  </a:cubicBezTo>
                  <a:cubicBezTo>
                    <a:pt x="583518" y="305696"/>
                    <a:pt x="589043" y="306839"/>
                    <a:pt x="590852" y="307982"/>
                  </a:cubicBezTo>
                  <a:cubicBezTo>
                    <a:pt x="592662" y="309126"/>
                    <a:pt x="598853" y="310459"/>
                    <a:pt x="602282" y="308649"/>
                  </a:cubicBezTo>
                  <a:cubicBezTo>
                    <a:pt x="605711" y="306839"/>
                    <a:pt x="612760" y="299696"/>
                    <a:pt x="616665" y="294743"/>
                  </a:cubicBezTo>
                  <a:cubicBezTo>
                    <a:pt x="620570" y="289694"/>
                    <a:pt x="622380" y="294552"/>
                    <a:pt x="620285" y="300934"/>
                  </a:cubicBezTo>
                  <a:cubicBezTo>
                    <a:pt x="618284" y="307316"/>
                    <a:pt x="619808" y="307601"/>
                    <a:pt x="624571" y="306649"/>
                  </a:cubicBezTo>
                  <a:cubicBezTo>
                    <a:pt x="629333" y="305696"/>
                    <a:pt x="633048" y="310745"/>
                    <a:pt x="629619" y="311888"/>
                  </a:cubicBezTo>
                  <a:cubicBezTo>
                    <a:pt x="626190" y="313030"/>
                    <a:pt x="622094" y="316269"/>
                    <a:pt x="625523" y="316650"/>
                  </a:cubicBezTo>
                  <a:cubicBezTo>
                    <a:pt x="628952" y="317126"/>
                    <a:pt x="635810" y="315697"/>
                    <a:pt x="641716" y="317126"/>
                  </a:cubicBezTo>
                  <a:cubicBezTo>
                    <a:pt x="647621" y="318460"/>
                    <a:pt x="649050" y="318079"/>
                    <a:pt x="651527" y="312364"/>
                  </a:cubicBezTo>
                  <a:cubicBezTo>
                    <a:pt x="654003" y="306649"/>
                    <a:pt x="651527" y="306172"/>
                    <a:pt x="648764" y="307982"/>
                  </a:cubicBezTo>
                  <a:cubicBezTo>
                    <a:pt x="646002" y="309792"/>
                    <a:pt x="643049" y="310745"/>
                    <a:pt x="641430" y="307030"/>
                  </a:cubicBezTo>
                  <a:cubicBezTo>
                    <a:pt x="639811" y="303410"/>
                    <a:pt x="647145" y="303791"/>
                    <a:pt x="650288" y="302267"/>
                  </a:cubicBezTo>
                  <a:cubicBezTo>
                    <a:pt x="653527" y="300648"/>
                    <a:pt x="646193" y="297886"/>
                    <a:pt x="642287" y="295409"/>
                  </a:cubicBezTo>
                  <a:cubicBezTo>
                    <a:pt x="638382" y="292933"/>
                    <a:pt x="644383" y="292457"/>
                    <a:pt x="647717" y="292933"/>
                  </a:cubicBezTo>
                  <a:cubicBezTo>
                    <a:pt x="651146" y="293409"/>
                    <a:pt x="655718" y="287694"/>
                    <a:pt x="657718" y="286265"/>
                  </a:cubicBezTo>
                  <a:cubicBezTo>
                    <a:pt x="659718" y="284932"/>
                    <a:pt x="662956" y="283313"/>
                    <a:pt x="663623" y="285313"/>
                  </a:cubicBezTo>
                  <a:cubicBezTo>
                    <a:pt x="664290" y="287409"/>
                    <a:pt x="661528" y="290552"/>
                    <a:pt x="661813" y="292647"/>
                  </a:cubicBezTo>
                  <a:cubicBezTo>
                    <a:pt x="662004" y="294743"/>
                    <a:pt x="669529" y="296267"/>
                    <a:pt x="671815" y="299315"/>
                  </a:cubicBezTo>
                  <a:cubicBezTo>
                    <a:pt x="674101" y="302267"/>
                    <a:pt x="679530" y="301124"/>
                    <a:pt x="682483" y="298648"/>
                  </a:cubicBezTo>
                  <a:cubicBezTo>
                    <a:pt x="685436" y="296171"/>
                    <a:pt x="689531" y="293600"/>
                    <a:pt x="692770" y="294076"/>
                  </a:cubicBezTo>
                  <a:cubicBezTo>
                    <a:pt x="696008" y="294552"/>
                    <a:pt x="699342" y="296362"/>
                    <a:pt x="698199" y="289504"/>
                  </a:cubicBezTo>
                  <a:cubicBezTo>
                    <a:pt x="697056" y="282646"/>
                    <a:pt x="706200" y="287027"/>
                    <a:pt x="709343" y="288170"/>
                  </a:cubicBezTo>
                  <a:cubicBezTo>
                    <a:pt x="712582" y="289313"/>
                    <a:pt x="723917" y="281312"/>
                    <a:pt x="723440" y="276264"/>
                  </a:cubicBezTo>
                  <a:cubicBezTo>
                    <a:pt x="722964" y="271216"/>
                    <a:pt x="734870" y="273788"/>
                    <a:pt x="741443" y="272359"/>
                  </a:cubicBezTo>
                  <a:cubicBezTo>
                    <a:pt x="748015" y="271026"/>
                    <a:pt x="754682" y="263882"/>
                    <a:pt x="756016" y="259119"/>
                  </a:cubicBezTo>
                  <a:cubicBezTo>
                    <a:pt x="757349" y="254357"/>
                    <a:pt x="754206" y="248832"/>
                    <a:pt x="751444" y="244451"/>
                  </a:cubicBezTo>
                  <a:cubicBezTo>
                    <a:pt x="748681" y="240069"/>
                    <a:pt x="753730" y="239402"/>
                    <a:pt x="754873" y="241212"/>
                  </a:cubicBezTo>
                  <a:cubicBezTo>
                    <a:pt x="756016" y="243022"/>
                    <a:pt x="761255" y="245594"/>
                    <a:pt x="762397" y="241688"/>
                  </a:cubicBezTo>
                  <a:cubicBezTo>
                    <a:pt x="763540" y="237783"/>
                    <a:pt x="760588" y="231401"/>
                    <a:pt x="758111" y="227972"/>
                  </a:cubicBezTo>
                  <a:cubicBezTo>
                    <a:pt x="755635" y="224543"/>
                    <a:pt x="749444" y="225877"/>
                    <a:pt x="747157" y="219781"/>
                  </a:cubicBezTo>
                  <a:cubicBezTo>
                    <a:pt x="744872" y="213590"/>
                    <a:pt x="754206" y="217304"/>
                    <a:pt x="756682" y="219971"/>
                  </a:cubicBezTo>
                  <a:cubicBezTo>
                    <a:pt x="759159" y="222734"/>
                    <a:pt x="763540" y="219495"/>
                    <a:pt x="766684" y="217209"/>
                  </a:cubicBezTo>
                  <a:cubicBezTo>
                    <a:pt x="769922" y="214923"/>
                    <a:pt x="768017" y="209875"/>
                    <a:pt x="768303" y="208255"/>
                  </a:cubicBezTo>
                  <a:cubicBezTo>
                    <a:pt x="768494" y="206636"/>
                    <a:pt x="771256" y="211209"/>
                    <a:pt x="774685" y="213494"/>
                  </a:cubicBezTo>
                  <a:cubicBezTo>
                    <a:pt x="778114" y="215780"/>
                    <a:pt x="778971" y="211685"/>
                    <a:pt x="782210" y="207589"/>
                  </a:cubicBezTo>
                  <a:cubicBezTo>
                    <a:pt x="785448" y="203493"/>
                    <a:pt x="784686" y="198445"/>
                    <a:pt x="784019" y="197302"/>
                  </a:cubicBezTo>
                  <a:cubicBezTo>
                    <a:pt x="783353" y="196159"/>
                    <a:pt x="780781" y="194540"/>
                    <a:pt x="781257" y="189968"/>
                  </a:cubicBezTo>
                  <a:cubicBezTo>
                    <a:pt x="781733" y="185396"/>
                    <a:pt x="790401" y="187872"/>
                    <a:pt x="797449" y="186062"/>
                  </a:cubicBezTo>
                  <a:cubicBezTo>
                    <a:pt x="804498" y="184253"/>
                    <a:pt x="804498" y="186253"/>
                    <a:pt x="803641" y="188539"/>
                  </a:cubicBezTo>
                  <a:cubicBezTo>
                    <a:pt x="802688" y="190825"/>
                    <a:pt x="807260" y="190634"/>
                    <a:pt x="810880" y="189682"/>
                  </a:cubicBezTo>
                  <a:cubicBezTo>
                    <a:pt x="812689" y="189205"/>
                    <a:pt x="814499" y="188444"/>
                    <a:pt x="815547" y="187301"/>
                  </a:cubicBezTo>
                  <a:cubicBezTo>
                    <a:pt x="803450" y="175490"/>
                    <a:pt x="795163" y="158249"/>
                    <a:pt x="793544" y="15253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xmlns="" id="{54BD1109-B8BE-442F-A201-909BAA1AEF76}"/>
                </a:ext>
              </a:extLst>
            </p:cNvPr>
            <p:cNvSpPr/>
            <p:nvPr/>
          </p:nvSpPr>
          <p:spPr>
            <a:xfrm>
              <a:off x="3206111" y="3420458"/>
              <a:ext cx="632975" cy="545907"/>
            </a:xfrm>
            <a:custGeom>
              <a:avLst/>
              <a:gdLst>
                <a:gd name="connsiteX0" fmla="*/ 615999 w 632975"/>
                <a:gd name="connsiteY0" fmla="*/ 345250 h 545907"/>
                <a:gd name="connsiteX1" fmla="*/ 610760 w 632975"/>
                <a:gd name="connsiteY1" fmla="*/ 327438 h 545907"/>
                <a:gd name="connsiteX2" fmla="*/ 612474 w 632975"/>
                <a:gd name="connsiteY2" fmla="*/ 300864 h 545907"/>
                <a:gd name="connsiteX3" fmla="*/ 626476 w 632975"/>
                <a:gd name="connsiteY3" fmla="*/ 285909 h 545907"/>
                <a:gd name="connsiteX4" fmla="*/ 626953 w 632975"/>
                <a:gd name="connsiteY4" fmla="*/ 270669 h 545907"/>
                <a:gd name="connsiteX5" fmla="*/ 624095 w 632975"/>
                <a:gd name="connsiteY5" fmla="*/ 249238 h 545907"/>
                <a:gd name="connsiteX6" fmla="*/ 599425 w 632975"/>
                <a:gd name="connsiteY6" fmla="*/ 244476 h 545907"/>
                <a:gd name="connsiteX7" fmla="*/ 582757 w 632975"/>
                <a:gd name="connsiteY7" fmla="*/ 245714 h 545907"/>
                <a:gd name="connsiteX8" fmla="*/ 562754 w 632975"/>
                <a:gd name="connsiteY8" fmla="*/ 247143 h 545907"/>
                <a:gd name="connsiteX9" fmla="*/ 576089 w 632975"/>
                <a:gd name="connsiteY9" fmla="*/ 225521 h 545907"/>
                <a:gd name="connsiteX10" fmla="*/ 612665 w 632975"/>
                <a:gd name="connsiteY10" fmla="*/ 184182 h 545907"/>
                <a:gd name="connsiteX11" fmla="*/ 599140 w 632975"/>
                <a:gd name="connsiteY11" fmla="*/ 154750 h 545907"/>
                <a:gd name="connsiteX12" fmla="*/ 603902 w 632975"/>
                <a:gd name="connsiteY12" fmla="*/ 133319 h 545907"/>
                <a:gd name="connsiteX13" fmla="*/ 600473 w 632975"/>
                <a:gd name="connsiteY13" fmla="*/ 99886 h 545907"/>
                <a:gd name="connsiteX14" fmla="*/ 573041 w 632975"/>
                <a:gd name="connsiteY14" fmla="*/ 114745 h 545907"/>
                <a:gd name="connsiteX15" fmla="*/ 547895 w 632975"/>
                <a:gd name="connsiteY15" fmla="*/ 112173 h 545907"/>
                <a:gd name="connsiteX16" fmla="*/ 541228 w 632975"/>
                <a:gd name="connsiteY16" fmla="*/ 94362 h 545907"/>
                <a:gd name="connsiteX17" fmla="*/ 537418 w 632975"/>
                <a:gd name="connsiteY17" fmla="*/ 80836 h 545907"/>
                <a:gd name="connsiteX18" fmla="*/ 526940 w 632975"/>
                <a:gd name="connsiteY18" fmla="*/ 89885 h 545907"/>
                <a:gd name="connsiteX19" fmla="*/ 516463 w 632975"/>
                <a:gd name="connsiteY19" fmla="*/ 75407 h 545907"/>
                <a:gd name="connsiteX20" fmla="*/ 511319 w 632975"/>
                <a:gd name="connsiteY20" fmla="*/ 69787 h 545907"/>
                <a:gd name="connsiteX21" fmla="*/ 500175 w 632975"/>
                <a:gd name="connsiteY21" fmla="*/ 68358 h 545907"/>
                <a:gd name="connsiteX22" fmla="*/ 495603 w 632975"/>
                <a:gd name="connsiteY22" fmla="*/ 43879 h 545907"/>
                <a:gd name="connsiteX23" fmla="*/ 494460 w 632975"/>
                <a:gd name="connsiteY23" fmla="*/ 26734 h 545907"/>
                <a:gd name="connsiteX24" fmla="*/ 478267 w 632975"/>
                <a:gd name="connsiteY24" fmla="*/ 14733 h 545907"/>
                <a:gd name="connsiteX25" fmla="*/ 447121 w 632975"/>
                <a:gd name="connsiteY25" fmla="*/ 20162 h 545907"/>
                <a:gd name="connsiteX26" fmla="*/ 429785 w 632975"/>
                <a:gd name="connsiteY26" fmla="*/ 5208 h 545907"/>
                <a:gd name="connsiteX27" fmla="*/ 413116 w 632975"/>
                <a:gd name="connsiteY27" fmla="*/ 1207 h 545907"/>
                <a:gd name="connsiteX28" fmla="*/ 392923 w 632975"/>
                <a:gd name="connsiteY28" fmla="*/ 4255 h 545907"/>
                <a:gd name="connsiteX29" fmla="*/ 391018 w 632975"/>
                <a:gd name="connsiteY29" fmla="*/ 22829 h 545907"/>
                <a:gd name="connsiteX30" fmla="*/ 391209 w 632975"/>
                <a:gd name="connsiteY30" fmla="*/ 38259 h 545907"/>
                <a:gd name="connsiteX31" fmla="*/ 379779 w 632975"/>
                <a:gd name="connsiteY31" fmla="*/ 41117 h 545907"/>
                <a:gd name="connsiteX32" fmla="*/ 364063 w 632975"/>
                <a:gd name="connsiteY32" fmla="*/ 32544 h 545907"/>
                <a:gd name="connsiteX33" fmla="*/ 358157 w 632975"/>
                <a:gd name="connsiteY33" fmla="*/ 45403 h 545907"/>
                <a:gd name="connsiteX34" fmla="*/ 341298 w 632975"/>
                <a:gd name="connsiteY34" fmla="*/ 49689 h 545907"/>
                <a:gd name="connsiteX35" fmla="*/ 333487 w 632975"/>
                <a:gd name="connsiteY35" fmla="*/ 52547 h 545907"/>
                <a:gd name="connsiteX36" fmla="*/ 329487 w 632975"/>
                <a:gd name="connsiteY36" fmla="*/ 59881 h 545907"/>
                <a:gd name="connsiteX37" fmla="*/ 325963 w 632975"/>
                <a:gd name="connsiteY37" fmla="*/ 71025 h 545907"/>
                <a:gd name="connsiteX38" fmla="*/ 316247 w 632975"/>
                <a:gd name="connsiteY38" fmla="*/ 81693 h 545907"/>
                <a:gd name="connsiteX39" fmla="*/ 311770 w 632975"/>
                <a:gd name="connsiteY39" fmla="*/ 69787 h 545907"/>
                <a:gd name="connsiteX40" fmla="*/ 302531 w 632975"/>
                <a:gd name="connsiteY40" fmla="*/ 53404 h 545907"/>
                <a:gd name="connsiteX41" fmla="*/ 301674 w 632975"/>
                <a:gd name="connsiteY41" fmla="*/ 65501 h 545907"/>
                <a:gd name="connsiteX42" fmla="*/ 296816 w 632975"/>
                <a:gd name="connsiteY42" fmla="*/ 72740 h 545907"/>
                <a:gd name="connsiteX43" fmla="*/ 287196 w 632975"/>
                <a:gd name="connsiteY43" fmla="*/ 77502 h 545907"/>
                <a:gd name="connsiteX44" fmla="*/ 270337 w 632975"/>
                <a:gd name="connsiteY44" fmla="*/ 77217 h 545907"/>
                <a:gd name="connsiteX45" fmla="*/ 250810 w 632975"/>
                <a:gd name="connsiteY45" fmla="*/ 62739 h 545907"/>
                <a:gd name="connsiteX46" fmla="*/ 233475 w 632975"/>
                <a:gd name="connsiteY46" fmla="*/ 66263 h 545907"/>
                <a:gd name="connsiteX47" fmla="*/ 217187 w 632975"/>
                <a:gd name="connsiteY47" fmla="*/ 69978 h 545907"/>
                <a:gd name="connsiteX48" fmla="*/ 209948 w 632975"/>
                <a:gd name="connsiteY48" fmla="*/ 91123 h 545907"/>
                <a:gd name="connsiteX49" fmla="*/ 218235 w 632975"/>
                <a:gd name="connsiteY49" fmla="*/ 107792 h 545907"/>
                <a:gd name="connsiteX50" fmla="*/ 227760 w 632975"/>
                <a:gd name="connsiteY50" fmla="*/ 108935 h 545907"/>
                <a:gd name="connsiteX51" fmla="*/ 241285 w 632975"/>
                <a:gd name="connsiteY51" fmla="*/ 121508 h 545907"/>
                <a:gd name="connsiteX52" fmla="*/ 258430 w 632975"/>
                <a:gd name="connsiteY52" fmla="*/ 123127 h 545907"/>
                <a:gd name="connsiteX53" fmla="*/ 272146 w 632975"/>
                <a:gd name="connsiteY53" fmla="*/ 133414 h 545907"/>
                <a:gd name="connsiteX54" fmla="*/ 272718 w 632975"/>
                <a:gd name="connsiteY54" fmla="*/ 166180 h 545907"/>
                <a:gd name="connsiteX55" fmla="*/ 243476 w 632975"/>
                <a:gd name="connsiteY55" fmla="*/ 171800 h 545907"/>
                <a:gd name="connsiteX56" fmla="*/ 227379 w 632975"/>
                <a:gd name="connsiteY56" fmla="*/ 178182 h 545907"/>
                <a:gd name="connsiteX57" fmla="*/ 211282 w 632975"/>
                <a:gd name="connsiteY57" fmla="*/ 177324 h 545907"/>
                <a:gd name="connsiteX58" fmla="*/ 190612 w 632975"/>
                <a:gd name="connsiteY58" fmla="*/ 173705 h 545907"/>
                <a:gd name="connsiteX59" fmla="*/ 173848 w 632975"/>
                <a:gd name="connsiteY59" fmla="*/ 171228 h 545907"/>
                <a:gd name="connsiteX60" fmla="*/ 177087 w 632975"/>
                <a:gd name="connsiteY60" fmla="*/ 177324 h 545907"/>
                <a:gd name="connsiteX61" fmla="*/ 172134 w 632975"/>
                <a:gd name="connsiteY61" fmla="*/ 195231 h 545907"/>
                <a:gd name="connsiteX62" fmla="*/ 166705 w 632975"/>
                <a:gd name="connsiteY62" fmla="*/ 208757 h 545907"/>
                <a:gd name="connsiteX63" fmla="*/ 158418 w 632975"/>
                <a:gd name="connsiteY63" fmla="*/ 215901 h 545907"/>
                <a:gd name="connsiteX64" fmla="*/ 138415 w 632975"/>
                <a:gd name="connsiteY64" fmla="*/ 225426 h 545907"/>
                <a:gd name="connsiteX65" fmla="*/ 121080 w 632975"/>
                <a:gd name="connsiteY65" fmla="*/ 226378 h 545907"/>
                <a:gd name="connsiteX66" fmla="*/ 89933 w 632975"/>
                <a:gd name="connsiteY66" fmla="*/ 219520 h 545907"/>
                <a:gd name="connsiteX67" fmla="*/ 67168 w 632975"/>
                <a:gd name="connsiteY67" fmla="*/ 220663 h 545907"/>
                <a:gd name="connsiteX68" fmla="*/ 60310 w 632975"/>
                <a:gd name="connsiteY68" fmla="*/ 231331 h 545907"/>
                <a:gd name="connsiteX69" fmla="*/ 49642 w 632975"/>
                <a:gd name="connsiteY69" fmla="*/ 224664 h 545907"/>
                <a:gd name="connsiteX70" fmla="*/ 35545 w 632975"/>
                <a:gd name="connsiteY70" fmla="*/ 211424 h 545907"/>
                <a:gd name="connsiteX71" fmla="*/ 17734 w 632975"/>
                <a:gd name="connsiteY71" fmla="*/ 237141 h 545907"/>
                <a:gd name="connsiteX72" fmla="*/ 7637 w 632975"/>
                <a:gd name="connsiteY72" fmla="*/ 247524 h 545907"/>
                <a:gd name="connsiteX73" fmla="*/ 2874 w 632975"/>
                <a:gd name="connsiteY73" fmla="*/ 259906 h 545907"/>
                <a:gd name="connsiteX74" fmla="*/ 12209 w 632975"/>
                <a:gd name="connsiteY74" fmla="*/ 272193 h 545907"/>
                <a:gd name="connsiteX75" fmla="*/ 9923 w 632975"/>
                <a:gd name="connsiteY75" fmla="*/ 279909 h 545907"/>
                <a:gd name="connsiteX76" fmla="*/ 6494 w 632975"/>
                <a:gd name="connsiteY76" fmla="*/ 289719 h 545907"/>
                <a:gd name="connsiteX77" fmla="*/ 9732 w 632975"/>
                <a:gd name="connsiteY77" fmla="*/ 296577 h 545907"/>
                <a:gd name="connsiteX78" fmla="*/ 9828 w 632975"/>
                <a:gd name="connsiteY78" fmla="*/ 308865 h 545907"/>
                <a:gd name="connsiteX79" fmla="*/ 16686 w 632975"/>
                <a:gd name="connsiteY79" fmla="*/ 323914 h 545907"/>
                <a:gd name="connsiteX80" fmla="*/ 43165 w 632975"/>
                <a:gd name="connsiteY80" fmla="*/ 322866 h 545907"/>
                <a:gd name="connsiteX81" fmla="*/ 55643 w 632975"/>
                <a:gd name="connsiteY81" fmla="*/ 310389 h 545907"/>
                <a:gd name="connsiteX82" fmla="*/ 74884 w 632975"/>
                <a:gd name="connsiteY82" fmla="*/ 310103 h 545907"/>
                <a:gd name="connsiteX83" fmla="*/ 90314 w 632975"/>
                <a:gd name="connsiteY83" fmla="*/ 309150 h 545907"/>
                <a:gd name="connsiteX84" fmla="*/ 102125 w 632975"/>
                <a:gd name="connsiteY84" fmla="*/ 319151 h 545907"/>
                <a:gd name="connsiteX85" fmla="*/ 109840 w 632975"/>
                <a:gd name="connsiteY85" fmla="*/ 332296 h 545907"/>
                <a:gd name="connsiteX86" fmla="*/ 109650 w 632975"/>
                <a:gd name="connsiteY86" fmla="*/ 338106 h 545907"/>
                <a:gd name="connsiteX87" fmla="*/ 91457 w 632975"/>
                <a:gd name="connsiteY87" fmla="*/ 368967 h 545907"/>
                <a:gd name="connsiteX88" fmla="*/ 83361 w 632975"/>
                <a:gd name="connsiteY88" fmla="*/ 390875 h 545907"/>
                <a:gd name="connsiteX89" fmla="*/ 74788 w 632975"/>
                <a:gd name="connsiteY89" fmla="*/ 414306 h 545907"/>
                <a:gd name="connsiteX90" fmla="*/ 73836 w 632975"/>
                <a:gd name="connsiteY90" fmla="*/ 434309 h 545907"/>
                <a:gd name="connsiteX91" fmla="*/ 87171 w 632975"/>
                <a:gd name="connsiteY91" fmla="*/ 445263 h 545907"/>
                <a:gd name="connsiteX92" fmla="*/ 97648 w 632975"/>
                <a:gd name="connsiteY92" fmla="*/ 450978 h 545907"/>
                <a:gd name="connsiteX93" fmla="*/ 110983 w 632975"/>
                <a:gd name="connsiteY93" fmla="*/ 464313 h 545907"/>
                <a:gd name="connsiteX94" fmla="*/ 112888 w 632975"/>
                <a:gd name="connsiteY94" fmla="*/ 466027 h 545907"/>
                <a:gd name="connsiteX95" fmla="*/ 113079 w 632975"/>
                <a:gd name="connsiteY95" fmla="*/ 466218 h 545907"/>
                <a:gd name="connsiteX96" fmla="*/ 115555 w 632975"/>
                <a:gd name="connsiteY96" fmla="*/ 468027 h 545907"/>
                <a:gd name="connsiteX97" fmla="*/ 124604 w 632975"/>
                <a:gd name="connsiteY97" fmla="*/ 476505 h 545907"/>
                <a:gd name="connsiteX98" fmla="*/ 124604 w 632975"/>
                <a:gd name="connsiteY98" fmla="*/ 476505 h 545907"/>
                <a:gd name="connsiteX99" fmla="*/ 124699 w 632975"/>
                <a:gd name="connsiteY99" fmla="*/ 476695 h 545907"/>
                <a:gd name="connsiteX100" fmla="*/ 124985 w 632975"/>
                <a:gd name="connsiteY100" fmla="*/ 484220 h 545907"/>
                <a:gd name="connsiteX101" fmla="*/ 124985 w 632975"/>
                <a:gd name="connsiteY101" fmla="*/ 484220 h 545907"/>
                <a:gd name="connsiteX102" fmla="*/ 124699 w 632975"/>
                <a:gd name="connsiteY102" fmla="*/ 484982 h 545907"/>
                <a:gd name="connsiteX103" fmla="*/ 124699 w 632975"/>
                <a:gd name="connsiteY103" fmla="*/ 484982 h 545907"/>
                <a:gd name="connsiteX104" fmla="*/ 123366 w 632975"/>
                <a:gd name="connsiteY104" fmla="*/ 487268 h 545907"/>
                <a:gd name="connsiteX105" fmla="*/ 105173 w 632975"/>
                <a:gd name="connsiteY105" fmla="*/ 498888 h 545907"/>
                <a:gd name="connsiteX106" fmla="*/ 104411 w 632975"/>
                <a:gd name="connsiteY106" fmla="*/ 500698 h 545907"/>
                <a:gd name="connsiteX107" fmla="*/ 105459 w 632975"/>
                <a:gd name="connsiteY107" fmla="*/ 519081 h 545907"/>
                <a:gd name="connsiteX108" fmla="*/ 104792 w 632975"/>
                <a:gd name="connsiteY108" fmla="*/ 520891 h 545907"/>
                <a:gd name="connsiteX109" fmla="*/ 104792 w 632975"/>
                <a:gd name="connsiteY109" fmla="*/ 520891 h 545907"/>
                <a:gd name="connsiteX110" fmla="*/ 99363 w 632975"/>
                <a:gd name="connsiteY110" fmla="*/ 531273 h 545907"/>
                <a:gd name="connsiteX111" fmla="*/ 99363 w 632975"/>
                <a:gd name="connsiteY111" fmla="*/ 531273 h 545907"/>
                <a:gd name="connsiteX112" fmla="*/ 98887 w 632975"/>
                <a:gd name="connsiteY112" fmla="*/ 532035 h 545907"/>
                <a:gd name="connsiteX113" fmla="*/ 96982 w 632975"/>
                <a:gd name="connsiteY113" fmla="*/ 535179 h 545907"/>
                <a:gd name="connsiteX114" fmla="*/ 102506 w 632975"/>
                <a:gd name="connsiteY114" fmla="*/ 538036 h 545907"/>
                <a:gd name="connsiteX115" fmla="*/ 125176 w 632975"/>
                <a:gd name="connsiteY115" fmla="*/ 542608 h 545907"/>
                <a:gd name="connsiteX116" fmla="*/ 141463 w 632975"/>
                <a:gd name="connsiteY116" fmla="*/ 531273 h 545907"/>
                <a:gd name="connsiteX117" fmla="*/ 154608 w 632975"/>
                <a:gd name="connsiteY117" fmla="*/ 522701 h 545907"/>
                <a:gd name="connsiteX118" fmla="*/ 168705 w 632975"/>
                <a:gd name="connsiteY118" fmla="*/ 510890 h 545907"/>
                <a:gd name="connsiteX119" fmla="*/ 191374 w 632975"/>
                <a:gd name="connsiteY119" fmla="*/ 510890 h 545907"/>
                <a:gd name="connsiteX120" fmla="*/ 204043 w 632975"/>
                <a:gd name="connsiteY120" fmla="*/ 523177 h 545907"/>
                <a:gd name="connsiteX121" fmla="*/ 218140 w 632975"/>
                <a:gd name="connsiteY121" fmla="*/ 531750 h 545907"/>
                <a:gd name="connsiteX122" fmla="*/ 228998 w 632975"/>
                <a:gd name="connsiteY122" fmla="*/ 538131 h 545907"/>
                <a:gd name="connsiteX123" fmla="*/ 240809 w 632975"/>
                <a:gd name="connsiteY123" fmla="*/ 539084 h 545907"/>
                <a:gd name="connsiteX124" fmla="*/ 251287 w 632975"/>
                <a:gd name="connsiteY124" fmla="*/ 543180 h 545907"/>
                <a:gd name="connsiteX125" fmla="*/ 266241 w 632975"/>
                <a:gd name="connsiteY125" fmla="*/ 539084 h 545907"/>
                <a:gd name="connsiteX126" fmla="*/ 271670 w 632975"/>
                <a:gd name="connsiteY126" fmla="*/ 530035 h 545907"/>
                <a:gd name="connsiteX127" fmla="*/ 280338 w 632975"/>
                <a:gd name="connsiteY127" fmla="*/ 511842 h 545907"/>
                <a:gd name="connsiteX128" fmla="*/ 308437 w 632975"/>
                <a:gd name="connsiteY128" fmla="*/ 499174 h 545907"/>
                <a:gd name="connsiteX129" fmla="*/ 324153 w 632975"/>
                <a:gd name="connsiteY129" fmla="*/ 485363 h 545907"/>
                <a:gd name="connsiteX130" fmla="*/ 348156 w 632975"/>
                <a:gd name="connsiteY130" fmla="*/ 476028 h 545907"/>
                <a:gd name="connsiteX131" fmla="*/ 356728 w 632975"/>
                <a:gd name="connsiteY131" fmla="*/ 468980 h 545907"/>
                <a:gd name="connsiteX132" fmla="*/ 358729 w 632975"/>
                <a:gd name="connsiteY132" fmla="*/ 463265 h 545907"/>
                <a:gd name="connsiteX133" fmla="*/ 368635 w 632975"/>
                <a:gd name="connsiteY133" fmla="*/ 433738 h 545907"/>
                <a:gd name="connsiteX134" fmla="*/ 385399 w 632975"/>
                <a:gd name="connsiteY134" fmla="*/ 444405 h 545907"/>
                <a:gd name="connsiteX135" fmla="*/ 402067 w 632975"/>
                <a:gd name="connsiteY135" fmla="*/ 464408 h 545907"/>
                <a:gd name="connsiteX136" fmla="*/ 414640 w 632975"/>
                <a:gd name="connsiteY136" fmla="*/ 472028 h 545907"/>
                <a:gd name="connsiteX137" fmla="*/ 428642 w 632975"/>
                <a:gd name="connsiteY137" fmla="*/ 470885 h 545907"/>
                <a:gd name="connsiteX138" fmla="*/ 441215 w 632975"/>
                <a:gd name="connsiteY138" fmla="*/ 487077 h 545907"/>
                <a:gd name="connsiteX139" fmla="*/ 452836 w 632975"/>
                <a:gd name="connsiteY139" fmla="*/ 484506 h 545907"/>
                <a:gd name="connsiteX140" fmla="*/ 471409 w 632975"/>
                <a:gd name="connsiteY140" fmla="*/ 479553 h 545907"/>
                <a:gd name="connsiteX141" fmla="*/ 481125 w 632975"/>
                <a:gd name="connsiteY141" fmla="*/ 472695 h 545907"/>
                <a:gd name="connsiteX142" fmla="*/ 493507 w 632975"/>
                <a:gd name="connsiteY142" fmla="*/ 444691 h 545907"/>
                <a:gd name="connsiteX143" fmla="*/ 515605 w 632975"/>
                <a:gd name="connsiteY143" fmla="*/ 446120 h 545907"/>
                <a:gd name="connsiteX144" fmla="*/ 536465 w 632975"/>
                <a:gd name="connsiteY144" fmla="*/ 451359 h 545907"/>
                <a:gd name="connsiteX145" fmla="*/ 544085 w 632975"/>
                <a:gd name="connsiteY145" fmla="*/ 428784 h 545907"/>
                <a:gd name="connsiteX146" fmla="*/ 569041 w 632975"/>
                <a:gd name="connsiteY146" fmla="*/ 439738 h 545907"/>
                <a:gd name="connsiteX147" fmla="*/ 574946 w 632975"/>
                <a:gd name="connsiteY147" fmla="*/ 428594 h 545907"/>
                <a:gd name="connsiteX148" fmla="*/ 570088 w 632975"/>
                <a:gd name="connsiteY148" fmla="*/ 410496 h 545907"/>
                <a:gd name="connsiteX149" fmla="*/ 577804 w 632975"/>
                <a:gd name="connsiteY149" fmla="*/ 412687 h 545907"/>
                <a:gd name="connsiteX150" fmla="*/ 595425 w 632975"/>
                <a:gd name="connsiteY150" fmla="*/ 409544 h 545907"/>
                <a:gd name="connsiteX151" fmla="*/ 631906 w 632975"/>
                <a:gd name="connsiteY151" fmla="*/ 370301 h 545907"/>
                <a:gd name="connsiteX152" fmla="*/ 615999 w 632975"/>
                <a:gd name="connsiteY152" fmla="*/ 345250 h 54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632975" h="545907">
                  <a:moveTo>
                    <a:pt x="615999" y="345250"/>
                  </a:moveTo>
                  <a:cubicBezTo>
                    <a:pt x="607426" y="343345"/>
                    <a:pt x="605045" y="331915"/>
                    <a:pt x="610760" y="327438"/>
                  </a:cubicBezTo>
                  <a:cubicBezTo>
                    <a:pt x="616475" y="322962"/>
                    <a:pt x="617904" y="309341"/>
                    <a:pt x="612474" y="300864"/>
                  </a:cubicBezTo>
                  <a:cubicBezTo>
                    <a:pt x="607045" y="292291"/>
                    <a:pt x="626762" y="288005"/>
                    <a:pt x="626476" y="285909"/>
                  </a:cubicBezTo>
                  <a:cubicBezTo>
                    <a:pt x="626286" y="283814"/>
                    <a:pt x="622666" y="277337"/>
                    <a:pt x="626953" y="270669"/>
                  </a:cubicBezTo>
                  <a:cubicBezTo>
                    <a:pt x="631239" y="264002"/>
                    <a:pt x="633334" y="260001"/>
                    <a:pt x="624095" y="249238"/>
                  </a:cubicBezTo>
                  <a:cubicBezTo>
                    <a:pt x="614856" y="238570"/>
                    <a:pt x="605998" y="240189"/>
                    <a:pt x="599425" y="244476"/>
                  </a:cubicBezTo>
                  <a:cubicBezTo>
                    <a:pt x="592758" y="248762"/>
                    <a:pt x="590853" y="249905"/>
                    <a:pt x="582757" y="245714"/>
                  </a:cubicBezTo>
                  <a:cubicBezTo>
                    <a:pt x="574660" y="241428"/>
                    <a:pt x="572565" y="246381"/>
                    <a:pt x="562754" y="247143"/>
                  </a:cubicBezTo>
                  <a:cubicBezTo>
                    <a:pt x="553039" y="247905"/>
                    <a:pt x="570374" y="228569"/>
                    <a:pt x="576089" y="225521"/>
                  </a:cubicBezTo>
                  <a:cubicBezTo>
                    <a:pt x="581804" y="222378"/>
                    <a:pt x="604378" y="201994"/>
                    <a:pt x="612665" y="184182"/>
                  </a:cubicBezTo>
                  <a:cubicBezTo>
                    <a:pt x="620952" y="166371"/>
                    <a:pt x="604855" y="159989"/>
                    <a:pt x="599140" y="154750"/>
                  </a:cubicBezTo>
                  <a:cubicBezTo>
                    <a:pt x="593424" y="149511"/>
                    <a:pt x="596758" y="144082"/>
                    <a:pt x="603902" y="133319"/>
                  </a:cubicBezTo>
                  <a:cubicBezTo>
                    <a:pt x="611046" y="122651"/>
                    <a:pt x="604188" y="107411"/>
                    <a:pt x="600473" y="99886"/>
                  </a:cubicBezTo>
                  <a:cubicBezTo>
                    <a:pt x="588567" y="95314"/>
                    <a:pt x="578661" y="109316"/>
                    <a:pt x="573041" y="114745"/>
                  </a:cubicBezTo>
                  <a:cubicBezTo>
                    <a:pt x="567803" y="119698"/>
                    <a:pt x="556372" y="113126"/>
                    <a:pt x="547895" y="112173"/>
                  </a:cubicBezTo>
                  <a:cubicBezTo>
                    <a:pt x="539323" y="111221"/>
                    <a:pt x="541228" y="100553"/>
                    <a:pt x="541228" y="94362"/>
                  </a:cubicBezTo>
                  <a:cubicBezTo>
                    <a:pt x="541228" y="88170"/>
                    <a:pt x="541228" y="83408"/>
                    <a:pt x="537418" y="80836"/>
                  </a:cubicBezTo>
                  <a:cubicBezTo>
                    <a:pt x="533608" y="78264"/>
                    <a:pt x="531036" y="81789"/>
                    <a:pt x="526940" y="89885"/>
                  </a:cubicBezTo>
                  <a:cubicBezTo>
                    <a:pt x="522940" y="97981"/>
                    <a:pt x="517224" y="81313"/>
                    <a:pt x="516463" y="75407"/>
                  </a:cubicBezTo>
                  <a:cubicBezTo>
                    <a:pt x="515796" y="69501"/>
                    <a:pt x="511986" y="69692"/>
                    <a:pt x="511319" y="69787"/>
                  </a:cubicBezTo>
                  <a:cubicBezTo>
                    <a:pt x="509128" y="68168"/>
                    <a:pt x="504937" y="68739"/>
                    <a:pt x="500175" y="68358"/>
                  </a:cubicBezTo>
                  <a:cubicBezTo>
                    <a:pt x="490650" y="67406"/>
                    <a:pt x="495222" y="54261"/>
                    <a:pt x="495603" y="43879"/>
                  </a:cubicBezTo>
                  <a:cubicBezTo>
                    <a:pt x="495793" y="38640"/>
                    <a:pt x="495127" y="32354"/>
                    <a:pt x="494460" y="26734"/>
                  </a:cubicBezTo>
                  <a:cubicBezTo>
                    <a:pt x="493222" y="25877"/>
                    <a:pt x="488173" y="21305"/>
                    <a:pt x="478267" y="14733"/>
                  </a:cubicBezTo>
                  <a:cubicBezTo>
                    <a:pt x="468266" y="8065"/>
                    <a:pt x="455026" y="10923"/>
                    <a:pt x="447121" y="20162"/>
                  </a:cubicBezTo>
                  <a:cubicBezTo>
                    <a:pt x="439310" y="29401"/>
                    <a:pt x="434548" y="15399"/>
                    <a:pt x="429785" y="5208"/>
                  </a:cubicBezTo>
                  <a:cubicBezTo>
                    <a:pt x="425023" y="-4984"/>
                    <a:pt x="419307" y="3303"/>
                    <a:pt x="413116" y="1207"/>
                  </a:cubicBezTo>
                  <a:cubicBezTo>
                    <a:pt x="406925" y="-888"/>
                    <a:pt x="396924" y="255"/>
                    <a:pt x="392923" y="4255"/>
                  </a:cubicBezTo>
                  <a:cubicBezTo>
                    <a:pt x="388923" y="8256"/>
                    <a:pt x="384160" y="16828"/>
                    <a:pt x="391018" y="22829"/>
                  </a:cubicBezTo>
                  <a:cubicBezTo>
                    <a:pt x="397876" y="28734"/>
                    <a:pt x="392447" y="32544"/>
                    <a:pt x="391209" y="38259"/>
                  </a:cubicBezTo>
                  <a:cubicBezTo>
                    <a:pt x="390066" y="43974"/>
                    <a:pt x="383113" y="45879"/>
                    <a:pt x="379779" y="41117"/>
                  </a:cubicBezTo>
                  <a:cubicBezTo>
                    <a:pt x="376445" y="36354"/>
                    <a:pt x="371206" y="34259"/>
                    <a:pt x="364063" y="32544"/>
                  </a:cubicBezTo>
                  <a:cubicBezTo>
                    <a:pt x="356919" y="30925"/>
                    <a:pt x="356728" y="39879"/>
                    <a:pt x="358157" y="45403"/>
                  </a:cubicBezTo>
                  <a:cubicBezTo>
                    <a:pt x="359586" y="50832"/>
                    <a:pt x="347203" y="51118"/>
                    <a:pt x="341298" y="49689"/>
                  </a:cubicBezTo>
                  <a:cubicBezTo>
                    <a:pt x="335392" y="48261"/>
                    <a:pt x="333678" y="49213"/>
                    <a:pt x="333487" y="52547"/>
                  </a:cubicBezTo>
                  <a:cubicBezTo>
                    <a:pt x="333297" y="55881"/>
                    <a:pt x="331868" y="57309"/>
                    <a:pt x="329487" y="59881"/>
                  </a:cubicBezTo>
                  <a:cubicBezTo>
                    <a:pt x="327106" y="62453"/>
                    <a:pt x="325963" y="63691"/>
                    <a:pt x="325963" y="71025"/>
                  </a:cubicBezTo>
                  <a:cubicBezTo>
                    <a:pt x="325963" y="78359"/>
                    <a:pt x="323105" y="77407"/>
                    <a:pt x="316247" y="81693"/>
                  </a:cubicBezTo>
                  <a:cubicBezTo>
                    <a:pt x="309389" y="85980"/>
                    <a:pt x="309580" y="75026"/>
                    <a:pt x="311770" y="69787"/>
                  </a:cubicBezTo>
                  <a:cubicBezTo>
                    <a:pt x="313866" y="64548"/>
                    <a:pt x="309389" y="61215"/>
                    <a:pt x="302531" y="53404"/>
                  </a:cubicBezTo>
                  <a:cubicBezTo>
                    <a:pt x="295673" y="45594"/>
                    <a:pt x="300912" y="60929"/>
                    <a:pt x="301674" y="65501"/>
                  </a:cubicBezTo>
                  <a:cubicBezTo>
                    <a:pt x="302341" y="70073"/>
                    <a:pt x="298912" y="72835"/>
                    <a:pt x="296816" y="72740"/>
                  </a:cubicBezTo>
                  <a:cubicBezTo>
                    <a:pt x="294625" y="72645"/>
                    <a:pt x="291196" y="75121"/>
                    <a:pt x="287196" y="77502"/>
                  </a:cubicBezTo>
                  <a:cubicBezTo>
                    <a:pt x="283195" y="79884"/>
                    <a:pt x="275575" y="79884"/>
                    <a:pt x="270337" y="77217"/>
                  </a:cubicBezTo>
                  <a:cubicBezTo>
                    <a:pt x="265098" y="74645"/>
                    <a:pt x="257002" y="67977"/>
                    <a:pt x="250810" y="62739"/>
                  </a:cubicBezTo>
                  <a:cubicBezTo>
                    <a:pt x="244619" y="57500"/>
                    <a:pt x="239190" y="61310"/>
                    <a:pt x="233475" y="66263"/>
                  </a:cubicBezTo>
                  <a:cubicBezTo>
                    <a:pt x="227760" y="71216"/>
                    <a:pt x="224426" y="64834"/>
                    <a:pt x="217187" y="69978"/>
                  </a:cubicBezTo>
                  <a:cubicBezTo>
                    <a:pt x="205281" y="78455"/>
                    <a:pt x="208615" y="89504"/>
                    <a:pt x="209948" y="91123"/>
                  </a:cubicBezTo>
                  <a:cubicBezTo>
                    <a:pt x="211282" y="92838"/>
                    <a:pt x="216615" y="108744"/>
                    <a:pt x="218235" y="107792"/>
                  </a:cubicBezTo>
                  <a:cubicBezTo>
                    <a:pt x="219854" y="106839"/>
                    <a:pt x="225093" y="107316"/>
                    <a:pt x="227760" y="108935"/>
                  </a:cubicBezTo>
                  <a:cubicBezTo>
                    <a:pt x="230332" y="110649"/>
                    <a:pt x="236332" y="115602"/>
                    <a:pt x="241285" y="121508"/>
                  </a:cubicBezTo>
                  <a:cubicBezTo>
                    <a:pt x="246238" y="127413"/>
                    <a:pt x="258430" y="123127"/>
                    <a:pt x="258430" y="123127"/>
                  </a:cubicBezTo>
                  <a:cubicBezTo>
                    <a:pt x="258430" y="123127"/>
                    <a:pt x="267860" y="122079"/>
                    <a:pt x="272146" y="133414"/>
                  </a:cubicBezTo>
                  <a:cubicBezTo>
                    <a:pt x="275575" y="142463"/>
                    <a:pt x="274909" y="164466"/>
                    <a:pt x="272718" y="166180"/>
                  </a:cubicBezTo>
                  <a:cubicBezTo>
                    <a:pt x="269479" y="169895"/>
                    <a:pt x="253477" y="164275"/>
                    <a:pt x="243476" y="171800"/>
                  </a:cubicBezTo>
                  <a:cubicBezTo>
                    <a:pt x="237285" y="176467"/>
                    <a:pt x="233856" y="176086"/>
                    <a:pt x="227379" y="178182"/>
                  </a:cubicBezTo>
                  <a:cubicBezTo>
                    <a:pt x="224712" y="179134"/>
                    <a:pt x="218140" y="182087"/>
                    <a:pt x="211282" y="177324"/>
                  </a:cubicBezTo>
                  <a:cubicBezTo>
                    <a:pt x="205376" y="173133"/>
                    <a:pt x="195470" y="174372"/>
                    <a:pt x="190612" y="173705"/>
                  </a:cubicBezTo>
                  <a:cubicBezTo>
                    <a:pt x="185850" y="173038"/>
                    <a:pt x="180230" y="172086"/>
                    <a:pt x="173848" y="171228"/>
                  </a:cubicBezTo>
                  <a:cubicBezTo>
                    <a:pt x="175563" y="174086"/>
                    <a:pt x="177373" y="175515"/>
                    <a:pt x="177087" y="177324"/>
                  </a:cubicBezTo>
                  <a:cubicBezTo>
                    <a:pt x="176325" y="182658"/>
                    <a:pt x="173372" y="188278"/>
                    <a:pt x="172134" y="195231"/>
                  </a:cubicBezTo>
                  <a:cubicBezTo>
                    <a:pt x="170896" y="202089"/>
                    <a:pt x="166705" y="203328"/>
                    <a:pt x="166705" y="208757"/>
                  </a:cubicBezTo>
                  <a:cubicBezTo>
                    <a:pt x="166705" y="214186"/>
                    <a:pt x="163180" y="216091"/>
                    <a:pt x="158418" y="215901"/>
                  </a:cubicBezTo>
                  <a:cubicBezTo>
                    <a:pt x="153655" y="215615"/>
                    <a:pt x="142511" y="215234"/>
                    <a:pt x="138415" y="225426"/>
                  </a:cubicBezTo>
                  <a:cubicBezTo>
                    <a:pt x="134415" y="235617"/>
                    <a:pt x="126509" y="227997"/>
                    <a:pt x="121080" y="226378"/>
                  </a:cubicBezTo>
                  <a:cubicBezTo>
                    <a:pt x="115651" y="224759"/>
                    <a:pt x="92314" y="221616"/>
                    <a:pt x="89933" y="219520"/>
                  </a:cubicBezTo>
                  <a:cubicBezTo>
                    <a:pt x="87552" y="217425"/>
                    <a:pt x="76122" y="206852"/>
                    <a:pt x="67168" y="220663"/>
                  </a:cubicBezTo>
                  <a:cubicBezTo>
                    <a:pt x="62596" y="227712"/>
                    <a:pt x="60310" y="231331"/>
                    <a:pt x="60310" y="231331"/>
                  </a:cubicBezTo>
                  <a:cubicBezTo>
                    <a:pt x="60310" y="231331"/>
                    <a:pt x="52690" y="226473"/>
                    <a:pt x="49642" y="224664"/>
                  </a:cubicBezTo>
                  <a:cubicBezTo>
                    <a:pt x="45451" y="222187"/>
                    <a:pt x="40689" y="215710"/>
                    <a:pt x="35545" y="211424"/>
                  </a:cubicBezTo>
                  <a:cubicBezTo>
                    <a:pt x="29545" y="217329"/>
                    <a:pt x="22972" y="229045"/>
                    <a:pt x="17734" y="237141"/>
                  </a:cubicBezTo>
                  <a:cubicBezTo>
                    <a:pt x="14400" y="242285"/>
                    <a:pt x="10304" y="245619"/>
                    <a:pt x="7637" y="247524"/>
                  </a:cubicBezTo>
                  <a:cubicBezTo>
                    <a:pt x="779" y="252476"/>
                    <a:pt x="-2936" y="259906"/>
                    <a:pt x="2874" y="259906"/>
                  </a:cubicBezTo>
                  <a:cubicBezTo>
                    <a:pt x="12019" y="259906"/>
                    <a:pt x="10209" y="267240"/>
                    <a:pt x="12209" y="272193"/>
                  </a:cubicBezTo>
                  <a:cubicBezTo>
                    <a:pt x="14019" y="276575"/>
                    <a:pt x="13543" y="278861"/>
                    <a:pt x="9923" y="279909"/>
                  </a:cubicBezTo>
                  <a:cubicBezTo>
                    <a:pt x="2874" y="282099"/>
                    <a:pt x="4684" y="284290"/>
                    <a:pt x="6494" y="289719"/>
                  </a:cubicBezTo>
                  <a:cubicBezTo>
                    <a:pt x="8304" y="295149"/>
                    <a:pt x="8590" y="293434"/>
                    <a:pt x="9732" y="296577"/>
                  </a:cubicBezTo>
                  <a:cubicBezTo>
                    <a:pt x="11638" y="302007"/>
                    <a:pt x="11638" y="300101"/>
                    <a:pt x="9828" y="308865"/>
                  </a:cubicBezTo>
                  <a:cubicBezTo>
                    <a:pt x="7732" y="319151"/>
                    <a:pt x="3922" y="321723"/>
                    <a:pt x="16686" y="323914"/>
                  </a:cubicBezTo>
                  <a:cubicBezTo>
                    <a:pt x="24306" y="325248"/>
                    <a:pt x="43641" y="329629"/>
                    <a:pt x="43165" y="322866"/>
                  </a:cubicBezTo>
                  <a:cubicBezTo>
                    <a:pt x="42689" y="316104"/>
                    <a:pt x="50214" y="308579"/>
                    <a:pt x="55643" y="310389"/>
                  </a:cubicBezTo>
                  <a:cubicBezTo>
                    <a:pt x="61072" y="312198"/>
                    <a:pt x="71264" y="312389"/>
                    <a:pt x="74884" y="310103"/>
                  </a:cubicBezTo>
                  <a:cubicBezTo>
                    <a:pt x="78503" y="307817"/>
                    <a:pt x="85742" y="305150"/>
                    <a:pt x="90314" y="309150"/>
                  </a:cubicBezTo>
                  <a:cubicBezTo>
                    <a:pt x="94886" y="313246"/>
                    <a:pt x="96220" y="318199"/>
                    <a:pt x="102125" y="319151"/>
                  </a:cubicBezTo>
                  <a:cubicBezTo>
                    <a:pt x="108031" y="320104"/>
                    <a:pt x="109840" y="325533"/>
                    <a:pt x="109840" y="332296"/>
                  </a:cubicBezTo>
                  <a:cubicBezTo>
                    <a:pt x="109840" y="333534"/>
                    <a:pt x="109936" y="334963"/>
                    <a:pt x="109650" y="338106"/>
                  </a:cubicBezTo>
                  <a:cubicBezTo>
                    <a:pt x="109078" y="339821"/>
                    <a:pt x="96696" y="362681"/>
                    <a:pt x="91457" y="368967"/>
                  </a:cubicBezTo>
                  <a:cubicBezTo>
                    <a:pt x="86218" y="375159"/>
                    <a:pt x="81932" y="384207"/>
                    <a:pt x="83361" y="390875"/>
                  </a:cubicBezTo>
                  <a:cubicBezTo>
                    <a:pt x="84790" y="397542"/>
                    <a:pt x="80980" y="408972"/>
                    <a:pt x="74788" y="414306"/>
                  </a:cubicBezTo>
                  <a:cubicBezTo>
                    <a:pt x="68597" y="419545"/>
                    <a:pt x="69073" y="428594"/>
                    <a:pt x="73836" y="434309"/>
                  </a:cubicBezTo>
                  <a:cubicBezTo>
                    <a:pt x="78598" y="440024"/>
                    <a:pt x="79074" y="446215"/>
                    <a:pt x="87171" y="445263"/>
                  </a:cubicBezTo>
                  <a:cubicBezTo>
                    <a:pt x="95267" y="444310"/>
                    <a:pt x="97172" y="443358"/>
                    <a:pt x="97648" y="450978"/>
                  </a:cubicBezTo>
                  <a:cubicBezTo>
                    <a:pt x="98124" y="458598"/>
                    <a:pt x="106221" y="459074"/>
                    <a:pt x="110983" y="464313"/>
                  </a:cubicBezTo>
                  <a:cubicBezTo>
                    <a:pt x="111460" y="464884"/>
                    <a:pt x="112126" y="465456"/>
                    <a:pt x="112888" y="466027"/>
                  </a:cubicBezTo>
                  <a:cubicBezTo>
                    <a:pt x="112984" y="466122"/>
                    <a:pt x="112984" y="466122"/>
                    <a:pt x="113079" y="466218"/>
                  </a:cubicBezTo>
                  <a:cubicBezTo>
                    <a:pt x="113841" y="466789"/>
                    <a:pt x="114698" y="467456"/>
                    <a:pt x="115555" y="468027"/>
                  </a:cubicBezTo>
                  <a:cubicBezTo>
                    <a:pt x="118889" y="470409"/>
                    <a:pt x="122699" y="473171"/>
                    <a:pt x="124604" y="476505"/>
                  </a:cubicBezTo>
                  <a:cubicBezTo>
                    <a:pt x="124604" y="476505"/>
                    <a:pt x="124604" y="476505"/>
                    <a:pt x="124604" y="476505"/>
                  </a:cubicBezTo>
                  <a:cubicBezTo>
                    <a:pt x="124604" y="476600"/>
                    <a:pt x="124699" y="476600"/>
                    <a:pt x="124699" y="476695"/>
                  </a:cubicBezTo>
                  <a:cubicBezTo>
                    <a:pt x="125842" y="478886"/>
                    <a:pt x="126223" y="481363"/>
                    <a:pt x="124985" y="484220"/>
                  </a:cubicBezTo>
                  <a:cubicBezTo>
                    <a:pt x="124985" y="484220"/>
                    <a:pt x="124985" y="484220"/>
                    <a:pt x="124985" y="484220"/>
                  </a:cubicBezTo>
                  <a:cubicBezTo>
                    <a:pt x="124890" y="484506"/>
                    <a:pt x="124795" y="484696"/>
                    <a:pt x="124699" y="484982"/>
                  </a:cubicBezTo>
                  <a:cubicBezTo>
                    <a:pt x="124699" y="484982"/>
                    <a:pt x="124699" y="484982"/>
                    <a:pt x="124699" y="484982"/>
                  </a:cubicBezTo>
                  <a:cubicBezTo>
                    <a:pt x="124318" y="485744"/>
                    <a:pt x="123937" y="486506"/>
                    <a:pt x="123366" y="487268"/>
                  </a:cubicBezTo>
                  <a:cubicBezTo>
                    <a:pt x="116984" y="496031"/>
                    <a:pt x="109078" y="498317"/>
                    <a:pt x="105173" y="498888"/>
                  </a:cubicBezTo>
                  <a:cubicBezTo>
                    <a:pt x="104316" y="498984"/>
                    <a:pt x="103840" y="500031"/>
                    <a:pt x="104411" y="500698"/>
                  </a:cubicBezTo>
                  <a:cubicBezTo>
                    <a:pt x="106221" y="503080"/>
                    <a:pt x="108316" y="508318"/>
                    <a:pt x="105459" y="519081"/>
                  </a:cubicBezTo>
                  <a:cubicBezTo>
                    <a:pt x="105364" y="519558"/>
                    <a:pt x="105078" y="520224"/>
                    <a:pt x="104792" y="520891"/>
                  </a:cubicBezTo>
                  <a:cubicBezTo>
                    <a:pt x="104792" y="520891"/>
                    <a:pt x="104792" y="520891"/>
                    <a:pt x="104792" y="520891"/>
                  </a:cubicBezTo>
                  <a:cubicBezTo>
                    <a:pt x="103554" y="523844"/>
                    <a:pt x="101173" y="528130"/>
                    <a:pt x="99363" y="531273"/>
                  </a:cubicBezTo>
                  <a:cubicBezTo>
                    <a:pt x="99363" y="531273"/>
                    <a:pt x="99363" y="531273"/>
                    <a:pt x="99363" y="531273"/>
                  </a:cubicBezTo>
                  <a:cubicBezTo>
                    <a:pt x="99172" y="531559"/>
                    <a:pt x="99077" y="531750"/>
                    <a:pt x="98887" y="532035"/>
                  </a:cubicBezTo>
                  <a:cubicBezTo>
                    <a:pt x="97839" y="533845"/>
                    <a:pt x="96982" y="535179"/>
                    <a:pt x="96982" y="535179"/>
                  </a:cubicBezTo>
                  <a:cubicBezTo>
                    <a:pt x="98029" y="538608"/>
                    <a:pt x="100506" y="536512"/>
                    <a:pt x="102506" y="538036"/>
                  </a:cubicBezTo>
                  <a:cubicBezTo>
                    <a:pt x="110221" y="544418"/>
                    <a:pt x="117937" y="547561"/>
                    <a:pt x="125176" y="542608"/>
                  </a:cubicBezTo>
                  <a:cubicBezTo>
                    <a:pt x="132415" y="537655"/>
                    <a:pt x="134701" y="532131"/>
                    <a:pt x="141463" y="531273"/>
                  </a:cubicBezTo>
                  <a:cubicBezTo>
                    <a:pt x="148226" y="530416"/>
                    <a:pt x="153751" y="528988"/>
                    <a:pt x="154608" y="522701"/>
                  </a:cubicBezTo>
                  <a:cubicBezTo>
                    <a:pt x="155560" y="516319"/>
                    <a:pt x="160037" y="510033"/>
                    <a:pt x="168705" y="510890"/>
                  </a:cubicBezTo>
                  <a:cubicBezTo>
                    <a:pt x="177277" y="511842"/>
                    <a:pt x="186421" y="509080"/>
                    <a:pt x="191374" y="510890"/>
                  </a:cubicBezTo>
                  <a:cubicBezTo>
                    <a:pt x="196327" y="512700"/>
                    <a:pt x="200423" y="518605"/>
                    <a:pt x="204043" y="523177"/>
                  </a:cubicBezTo>
                  <a:cubicBezTo>
                    <a:pt x="207662" y="527749"/>
                    <a:pt x="213568" y="530892"/>
                    <a:pt x="218140" y="531750"/>
                  </a:cubicBezTo>
                  <a:cubicBezTo>
                    <a:pt x="222712" y="532702"/>
                    <a:pt x="227188" y="535845"/>
                    <a:pt x="228998" y="538131"/>
                  </a:cubicBezTo>
                  <a:cubicBezTo>
                    <a:pt x="230808" y="540417"/>
                    <a:pt x="238047" y="540894"/>
                    <a:pt x="240809" y="539084"/>
                  </a:cubicBezTo>
                  <a:cubicBezTo>
                    <a:pt x="243571" y="537274"/>
                    <a:pt x="248048" y="540036"/>
                    <a:pt x="251287" y="543180"/>
                  </a:cubicBezTo>
                  <a:cubicBezTo>
                    <a:pt x="254430" y="546323"/>
                    <a:pt x="263098" y="548609"/>
                    <a:pt x="266241" y="539084"/>
                  </a:cubicBezTo>
                  <a:cubicBezTo>
                    <a:pt x="267289" y="535845"/>
                    <a:pt x="270527" y="533845"/>
                    <a:pt x="271670" y="530035"/>
                  </a:cubicBezTo>
                  <a:cubicBezTo>
                    <a:pt x="273766" y="522891"/>
                    <a:pt x="274337" y="514224"/>
                    <a:pt x="280338" y="511842"/>
                  </a:cubicBezTo>
                  <a:cubicBezTo>
                    <a:pt x="286339" y="509461"/>
                    <a:pt x="303484" y="504127"/>
                    <a:pt x="308437" y="499174"/>
                  </a:cubicBezTo>
                  <a:cubicBezTo>
                    <a:pt x="312628" y="494983"/>
                    <a:pt x="317104" y="486506"/>
                    <a:pt x="324153" y="485363"/>
                  </a:cubicBezTo>
                  <a:cubicBezTo>
                    <a:pt x="341965" y="482505"/>
                    <a:pt x="343679" y="483172"/>
                    <a:pt x="348156" y="476028"/>
                  </a:cubicBezTo>
                  <a:cubicBezTo>
                    <a:pt x="349394" y="474028"/>
                    <a:pt x="352918" y="468408"/>
                    <a:pt x="356728" y="468980"/>
                  </a:cubicBezTo>
                  <a:cubicBezTo>
                    <a:pt x="361491" y="469742"/>
                    <a:pt x="358633" y="465360"/>
                    <a:pt x="358729" y="463265"/>
                  </a:cubicBezTo>
                  <a:cubicBezTo>
                    <a:pt x="359014" y="448501"/>
                    <a:pt x="362253" y="430118"/>
                    <a:pt x="368635" y="433738"/>
                  </a:cubicBezTo>
                  <a:cubicBezTo>
                    <a:pt x="372445" y="435833"/>
                    <a:pt x="376255" y="436881"/>
                    <a:pt x="385399" y="444405"/>
                  </a:cubicBezTo>
                  <a:cubicBezTo>
                    <a:pt x="389113" y="447453"/>
                    <a:pt x="400353" y="458217"/>
                    <a:pt x="402067" y="464408"/>
                  </a:cubicBezTo>
                  <a:cubicBezTo>
                    <a:pt x="403782" y="470599"/>
                    <a:pt x="409687" y="479648"/>
                    <a:pt x="414640" y="472028"/>
                  </a:cubicBezTo>
                  <a:cubicBezTo>
                    <a:pt x="419593" y="464408"/>
                    <a:pt x="423880" y="457740"/>
                    <a:pt x="428642" y="470885"/>
                  </a:cubicBezTo>
                  <a:cubicBezTo>
                    <a:pt x="433405" y="483934"/>
                    <a:pt x="438357" y="484696"/>
                    <a:pt x="441215" y="487077"/>
                  </a:cubicBezTo>
                  <a:cubicBezTo>
                    <a:pt x="444073" y="489459"/>
                    <a:pt x="449026" y="487554"/>
                    <a:pt x="452836" y="484506"/>
                  </a:cubicBezTo>
                  <a:cubicBezTo>
                    <a:pt x="456646" y="481458"/>
                    <a:pt x="464742" y="479267"/>
                    <a:pt x="471409" y="479553"/>
                  </a:cubicBezTo>
                  <a:cubicBezTo>
                    <a:pt x="478077" y="479743"/>
                    <a:pt x="480649" y="480505"/>
                    <a:pt x="481125" y="472695"/>
                  </a:cubicBezTo>
                  <a:cubicBezTo>
                    <a:pt x="481601" y="464884"/>
                    <a:pt x="483220" y="448977"/>
                    <a:pt x="493507" y="444691"/>
                  </a:cubicBezTo>
                  <a:cubicBezTo>
                    <a:pt x="503699" y="440405"/>
                    <a:pt x="506366" y="438786"/>
                    <a:pt x="515605" y="446120"/>
                  </a:cubicBezTo>
                  <a:cubicBezTo>
                    <a:pt x="524845" y="453454"/>
                    <a:pt x="538656" y="464217"/>
                    <a:pt x="536465" y="451359"/>
                  </a:cubicBezTo>
                  <a:cubicBezTo>
                    <a:pt x="534370" y="438500"/>
                    <a:pt x="533131" y="427356"/>
                    <a:pt x="544085" y="428784"/>
                  </a:cubicBezTo>
                  <a:cubicBezTo>
                    <a:pt x="555039" y="430213"/>
                    <a:pt x="558849" y="440881"/>
                    <a:pt x="569041" y="439738"/>
                  </a:cubicBezTo>
                  <a:cubicBezTo>
                    <a:pt x="579232" y="438500"/>
                    <a:pt x="582376" y="434309"/>
                    <a:pt x="574946" y="428594"/>
                  </a:cubicBezTo>
                  <a:cubicBezTo>
                    <a:pt x="567612" y="422879"/>
                    <a:pt x="552181" y="415354"/>
                    <a:pt x="570088" y="410496"/>
                  </a:cubicBezTo>
                  <a:cubicBezTo>
                    <a:pt x="572089" y="409925"/>
                    <a:pt x="574851" y="412687"/>
                    <a:pt x="577804" y="412687"/>
                  </a:cubicBezTo>
                  <a:cubicBezTo>
                    <a:pt x="582661" y="412687"/>
                    <a:pt x="587995" y="410020"/>
                    <a:pt x="595425" y="409544"/>
                  </a:cubicBezTo>
                  <a:cubicBezTo>
                    <a:pt x="621333" y="405067"/>
                    <a:pt x="628191" y="378207"/>
                    <a:pt x="631906" y="370301"/>
                  </a:cubicBezTo>
                  <a:cubicBezTo>
                    <a:pt x="636668" y="357442"/>
                    <a:pt x="624476" y="347155"/>
                    <a:pt x="615999" y="345250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xmlns="" id="{63D1FFA1-E4F0-4B49-89D5-F6B2155EF8B9}"/>
                </a:ext>
              </a:extLst>
            </p:cNvPr>
            <p:cNvSpPr/>
            <p:nvPr/>
          </p:nvSpPr>
          <p:spPr>
            <a:xfrm>
              <a:off x="2576049" y="2787853"/>
              <a:ext cx="1139782" cy="1002049"/>
            </a:xfrm>
            <a:custGeom>
              <a:avLst/>
              <a:gdLst>
                <a:gd name="connsiteX0" fmla="*/ 1120236 w 1139782"/>
                <a:gd name="connsiteY0" fmla="*/ 309677 h 1002049"/>
                <a:gd name="connsiteX1" fmla="*/ 1115950 w 1139782"/>
                <a:gd name="connsiteY1" fmla="*/ 293865 h 1002049"/>
                <a:gd name="connsiteX2" fmla="*/ 1120521 w 1139782"/>
                <a:gd name="connsiteY2" fmla="*/ 282626 h 1002049"/>
                <a:gd name="connsiteX3" fmla="*/ 1123665 w 1139782"/>
                <a:gd name="connsiteY3" fmla="*/ 271386 h 1002049"/>
                <a:gd name="connsiteX4" fmla="*/ 1131285 w 1139782"/>
                <a:gd name="connsiteY4" fmla="*/ 266148 h 1002049"/>
                <a:gd name="connsiteX5" fmla="*/ 1129094 w 1139782"/>
                <a:gd name="connsiteY5" fmla="*/ 264338 h 1002049"/>
                <a:gd name="connsiteX6" fmla="*/ 1100805 w 1139782"/>
                <a:gd name="connsiteY6" fmla="*/ 259861 h 1002049"/>
                <a:gd name="connsiteX7" fmla="*/ 1078421 w 1139782"/>
                <a:gd name="connsiteY7" fmla="*/ 268148 h 1002049"/>
                <a:gd name="connsiteX8" fmla="*/ 1064895 w 1139782"/>
                <a:gd name="connsiteY8" fmla="*/ 272624 h 1002049"/>
                <a:gd name="connsiteX9" fmla="*/ 1049655 w 1139782"/>
                <a:gd name="connsiteY9" fmla="*/ 257194 h 1002049"/>
                <a:gd name="connsiteX10" fmla="*/ 1032796 w 1139782"/>
                <a:gd name="connsiteY10" fmla="*/ 244812 h 1002049"/>
                <a:gd name="connsiteX11" fmla="*/ 1018033 w 1139782"/>
                <a:gd name="connsiteY11" fmla="*/ 236715 h 1002049"/>
                <a:gd name="connsiteX12" fmla="*/ 1003078 w 1139782"/>
                <a:gd name="connsiteY12" fmla="*/ 235096 h 1002049"/>
                <a:gd name="connsiteX13" fmla="*/ 974599 w 1139782"/>
                <a:gd name="connsiteY13" fmla="*/ 220618 h 1002049"/>
                <a:gd name="connsiteX14" fmla="*/ 954405 w 1139782"/>
                <a:gd name="connsiteY14" fmla="*/ 213284 h 1002049"/>
                <a:gd name="connsiteX15" fmla="*/ 922306 w 1139782"/>
                <a:gd name="connsiteY15" fmla="*/ 217570 h 1002049"/>
                <a:gd name="connsiteX16" fmla="*/ 879539 w 1139782"/>
                <a:gd name="connsiteY16" fmla="*/ 206616 h 1002049"/>
                <a:gd name="connsiteX17" fmla="*/ 844106 w 1139782"/>
                <a:gd name="connsiteY17" fmla="*/ 203092 h 1002049"/>
                <a:gd name="connsiteX18" fmla="*/ 824675 w 1139782"/>
                <a:gd name="connsiteY18" fmla="*/ 199663 h 1002049"/>
                <a:gd name="connsiteX19" fmla="*/ 823722 w 1139782"/>
                <a:gd name="connsiteY19" fmla="*/ 193472 h 1002049"/>
                <a:gd name="connsiteX20" fmla="*/ 822579 w 1139782"/>
                <a:gd name="connsiteY20" fmla="*/ 190329 h 1002049"/>
                <a:gd name="connsiteX21" fmla="*/ 820770 w 1139782"/>
                <a:gd name="connsiteY21" fmla="*/ 187757 h 1002049"/>
                <a:gd name="connsiteX22" fmla="*/ 815436 w 1139782"/>
                <a:gd name="connsiteY22" fmla="*/ 182423 h 1002049"/>
                <a:gd name="connsiteX23" fmla="*/ 811816 w 1139782"/>
                <a:gd name="connsiteY23" fmla="*/ 179470 h 1002049"/>
                <a:gd name="connsiteX24" fmla="*/ 804672 w 1139782"/>
                <a:gd name="connsiteY24" fmla="*/ 179470 h 1002049"/>
                <a:gd name="connsiteX25" fmla="*/ 801720 w 1139782"/>
                <a:gd name="connsiteY25" fmla="*/ 180994 h 1002049"/>
                <a:gd name="connsiteX26" fmla="*/ 802005 w 1139782"/>
                <a:gd name="connsiteY26" fmla="*/ 198234 h 1002049"/>
                <a:gd name="connsiteX27" fmla="*/ 813626 w 1139782"/>
                <a:gd name="connsiteY27" fmla="*/ 202997 h 1002049"/>
                <a:gd name="connsiteX28" fmla="*/ 817722 w 1139782"/>
                <a:gd name="connsiteY28" fmla="*/ 205664 h 1002049"/>
                <a:gd name="connsiteX29" fmla="*/ 817912 w 1139782"/>
                <a:gd name="connsiteY29" fmla="*/ 205854 h 1002049"/>
                <a:gd name="connsiteX30" fmla="*/ 818388 w 1139782"/>
                <a:gd name="connsiteY30" fmla="*/ 207283 h 1002049"/>
                <a:gd name="connsiteX31" fmla="*/ 796481 w 1139782"/>
                <a:gd name="connsiteY31" fmla="*/ 217475 h 1002049"/>
                <a:gd name="connsiteX32" fmla="*/ 758476 w 1139782"/>
                <a:gd name="connsiteY32" fmla="*/ 217951 h 1002049"/>
                <a:gd name="connsiteX33" fmla="*/ 713328 w 1139782"/>
                <a:gd name="connsiteY33" fmla="*/ 204140 h 1002049"/>
                <a:gd name="connsiteX34" fmla="*/ 705517 w 1139782"/>
                <a:gd name="connsiteY34" fmla="*/ 177279 h 1002049"/>
                <a:gd name="connsiteX35" fmla="*/ 707613 w 1139782"/>
                <a:gd name="connsiteY35" fmla="*/ 144704 h 1002049"/>
                <a:gd name="connsiteX36" fmla="*/ 701707 w 1139782"/>
                <a:gd name="connsiteY36" fmla="*/ 129940 h 1002049"/>
                <a:gd name="connsiteX37" fmla="*/ 685991 w 1139782"/>
                <a:gd name="connsiteY37" fmla="*/ 103365 h 1002049"/>
                <a:gd name="connsiteX38" fmla="*/ 670275 w 1139782"/>
                <a:gd name="connsiteY38" fmla="*/ 94316 h 1002049"/>
                <a:gd name="connsiteX39" fmla="*/ 639604 w 1139782"/>
                <a:gd name="connsiteY39" fmla="*/ 94507 h 1002049"/>
                <a:gd name="connsiteX40" fmla="*/ 623221 w 1139782"/>
                <a:gd name="connsiteY40" fmla="*/ 79076 h 1002049"/>
                <a:gd name="connsiteX41" fmla="*/ 600361 w 1139782"/>
                <a:gd name="connsiteY41" fmla="*/ 78886 h 1002049"/>
                <a:gd name="connsiteX42" fmla="*/ 583502 w 1139782"/>
                <a:gd name="connsiteY42" fmla="*/ 57931 h 1002049"/>
                <a:gd name="connsiteX43" fmla="*/ 579120 w 1139782"/>
                <a:gd name="connsiteY43" fmla="*/ 29832 h 1002049"/>
                <a:gd name="connsiteX44" fmla="*/ 563404 w 1139782"/>
                <a:gd name="connsiteY44" fmla="*/ 13164 h 1002049"/>
                <a:gd name="connsiteX45" fmla="*/ 538068 w 1139782"/>
                <a:gd name="connsiteY45" fmla="*/ 29356 h 1002049"/>
                <a:gd name="connsiteX46" fmla="*/ 519494 w 1139782"/>
                <a:gd name="connsiteY46" fmla="*/ 40310 h 1002049"/>
                <a:gd name="connsiteX47" fmla="*/ 505873 w 1139782"/>
                <a:gd name="connsiteY47" fmla="*/ 55550 h 1002049"/>
                <a:gd name="connsiteX48" fmla="*/ 489109 w 1139782"/>
                <a:gd name="connsiteY48" fmla="*/ 54883 h 1002049"/>
                <a:gd name="connsiteX49" fmla="*/ 490157 w 1139782"/>
                <a:gd name="connsiteY49" fmla="*/ 61455 h 1002049"/>
                <a:gd name="connsiteX50" fmla="*/ 494538 w 1139782"/>
                <a:gd name="connsiteY50" fmla="*/ 70694 h 1002049"/>
                <a:gd name="connsiteX51" fmla="*/ 503397 w 1139782"/>
                <a:gd name="connsiteY51" fmla="*/ 88982 h 1002049"/>
                <a:gd name="connsiteX52" fmla="*/ 509778 w 1139782"/>
                <a:gd name="connsiteY52" fmla="*/ 98984 h 1002049"/>
                <a:gd name="connsiteX53" fmla="*/ 516827 w 1139782"/>
                <a:gd name="connsiteY53" fmla="*/ 105651 h 1002049"/>
                <a:gd name="connsiteX54" fmla="*/ 516732 w 1139782"/>
                <a:gd name="connsiteY54" fmla="*/ 119272 h 1002049"/>
                <a:gd name="connsiteX55" fmla="*/ 509969 w 1139782"/>
                <a:gd name="connsiteY55" fmla="*/ 122510 h 1002049"/>
                <a:gd name="connsiteX56" fmla="*/ 493967 w 1139782"/>
                <a:gd name="connsiteY56" fmla="*/ 124320 h 1002049"/>
                <a:gd name="connsiteX57" fmla="*/ 488061 w 1139782"/>
                <a:gd name="connsiteY57" fmla="*/ 128988 h 1002049"/>
                <a:gd name="connsiteX58" fmla="*/ 487585 w 1139782"/>
                <a:gd name="connsiteY58" fmla="*/ 142894 h 1002049"/>
                <a:gd name="connsiteX59" fmla="*/ 480060 w 1139782"/>
                <a:gd name="connsiteY59" fmla="*/ 149847 h 1002049"/>
                <a:gd name="connsiteX60" fmla="*/ 472917 w 1139782"/>
                <a:gd name="connsiteY60" fmla="*/ 152800 h 1002049"/>
                <a:gd name="connsiteX61" fmla="*/ 466916 w 1139782"/>
                <a:gd name="connsiteY61" fmla="*/ 159467 h 1002049"/>
                <a:gd name="connsiteX62" fmla="*/ 460344 w 1139782"/>
                <a:gd name="connsiteY62" fmla="*/ 141275 h 1002049"/>
                <a:gd name="connsiteX63" fmla="*/ 467297 w 1139782"/>
                <a:gd name="connsiteY63" fmla="*/ 118605 h 1002049"/>
                <a:gd name="connsiteX64" fmla="*/ 460629 w 1139782"/>
                <a:gd name="connsiteY64" fmla="*/ 115081 h 1002049"/>
                <a:gd name="connsiteX65" fmla="*/ 457772 w 1139782"/>
                <a:gd name="connsiteY65" fmla="*/ 107747 h 1002049"/>
                <a:gd name="connsiteX66" fmla="*/ 456819 w 1139782"/>
                <a:gd name="connsiteY66" fmla="*/ 96222 h 1002049"/>
                <a:gd name="connsiteX67" fmla="*/ 450343 w 1139782"/>
                <a:gd name="connsiteY67" fmla="*/ 100508 h 1002049"/>
                <a:gd name="connsiteX68" fmla="*/ 443580 w 1139782"/>
                <a:gd name="connsiteY68" fmla="*/ 102698 h 1002049"/>
                <a:gd name="connsiteX69" fmla="*/ 442722 w 1139782"/>
                <a:gd name="connsiteY69" fmla="*/ 106985 h 1002049"/>
                <a:gd name="connsiteX70" fmla="*/ 442913 w 1139782"/>
                <a:gd name="connsiteY70" fmla="*/ 122034 h 1002049"/>
                <a:gd name="connsiteX71" fmla="*/ 447199 w 1139782"/>
                <a:gd name="connsiteY71" fmla="*/ 138608 h 1002049"/>
                <a:gd name="connsiteX72" fmla="*/ 442722 w 1139782"/>
                <a:gd name="connsiteY72" fmla="*/ 152133 h 1002049"/>
                <a:gd name="connsiteX73" fmla="*/ 430340 w 1139782"/>
                <a:gd name="connsiteY73" fmla="*/ 150514 h 1002049"/>
                <a:gd name="connsiteX74" fmla="*/ 403956 w 1139782"/>
                <a:gd name="connsiteY74" fmla="*/ 137941 h 1002049"/>
                <a:gd name="connsiteX75" fmla="*/ 383953 w 1139782"/>
                <a:gd name="connsiteY75" fmla="*/ 143656 h 1002049"/>
                <a:gd name="connsiteX76" fmla="*/ 383763 w 1139782"/>
                <a:gd name="connsiteY76" fmla="*/ 175755 h 1002049"/>
                <a:gd name="connsiteX77" fmla="*/ 389192 w 1139782"/>
                <a:gd name="connsiteY77" fmla="*/ 198330 h 1002049"/>
                <a:gd name="connsiteX78" fmla="*/ 360236 w 1139782"/>
                <a:gd name="connsiteY78" fmla="*/ 212141 h 1002049"/>
                <a:gd name="connsiteX79" fmla="*/ 336043 w 1139782"/>
                <a:gd name="connsiteY79" fmla="*/ 215474 h 1002049"/>
                <a:gd name="connsiteX80" fmla="*/ 325946 w 1139782"/>
                <a:gd name="connsiteY80" fmla="*/ 212998 h 1002049"/>
                <a:gd name="connsiteX81" fmla="*/ 309372 w 1139782"/>
                <a:gd name="connsiteY81" fmla="*/ 196901 h 1002049"/>
                <a:gd name="connsiteX82" fmla="*/ 289465 w 1139782"/>
                <a:gd name="connsiteY82" fmla="*/ 201473 h 1002049"/>
                <a:gd name="connsiteX83" fmla="*/ 281178 w 1139782"/>
                <a:gd name="connsiteY83" fmla="*/ 196234 h 1002049"/>
                <a:gd name="connsiteX84" fmla="*/ 269653 w 1139782"/>
                <a:gd name="connsiteY84" fmla="*/ 171659 h 1002049"/>
                <a:gd name="connsiteX85" fmla="*/ 254794 w 1139782"/>
                <a:gd name="connsiteY85" fmla="*/ 163944 h 1002049"/>
                <a:gd name="connsiteX86" fmla="*/ 244126 w 1139782"/>
                <a:gd name="connsiteY86" fmla="*/ 189090 h 1002049"/>
                <a:gd name="connsiteX87" fmla="*/ 221838 w 1139782"/>
                <a:gd name="connsiteY87" fmla="*/ 180041 h 1002049"/>
                <a:gd name="connsiteX88" fmla="*/ 205931 w 1139782"/>
                <a:gd name="connsiteY88" fmla="*/ 167088 h 1002049"/>
                <a:gd name="connsiteX89" fmla="*/ 163830 w 1139782"/>
                <a:gd name="connsiteY89" fmla="*/ 133940 h 1002049"/>
                <a:gd name="connsiteX90" fmla="*/ 146019 w 1139782"/>
                <a:gd name="connsiteY90" fmla="*/ 97841 h 1002049"/>
                <a:gd name="connsiteX91" fmla="*/ 132684 w 1139782"/>
                <a:gd name="connsiteY91" fmla="*/ 63837 h 1002049"/>
                <a:gd name="connsiteX92" fmla="*/ 124302 w 1139782"/>
                <a:gd name="connsiteY92" fmla="*/ 47834 h 1002049"/>
                <a:gd name="connsiteX93" fmla="*/ 121444 w 1139782"/>
                <a:gd name="connsiteY93" fmla="*/ 22879 h 1002049"/>
                <a:gd name="connsiteX94" fmla="*/ 101347 w 1139782"/>
                <a:gd name="connsiteY94" fmla="*/ 22117 h 1002049"/>
                <a:gd name="connsiteX95" fmla="*/ 88773 w 1139782"/>
                <a:gd name="connsiteY95" fmla="*/ 17545 h 1002049"/>
                <a:gd name="connsiteX96" fmla="*/ 72962 w 1139782"/>
                <a:gd name="connsiteY96" fmla="*/ 7448 h 1002049"/>
                <a:gd name="connsiteX97" fmla="*/ 62961 w 1139782"/>
                <a:gd name="connsiteY97" fmla="*/ 686 h 1002049"/>
                <a:gd name="connsiteX98" fmla="*/ 53531 w 1139782"/>
                <a:gd name="connsiteY98" fmla="*/ 4019 h 1002049"/>
                <a:gd name="connsiteX99" fmla="*/ 42482 w 1139782"/>
                <a:gd name="connsiteY99" fmla="*/ 13925 h 1002049"/>
                <a:gd name="connsiteX100" fmla="*/ 36291 w 1139782"/>
                <a:gd name="connsiteY100" fmla="*/ 38024 h 1002049"/>
                <a:gd name="connsiteX101" fmla="*/ 23908 w 1139782"/>
                <a:gd name="connsiteY101" fmla="*/ 52311 h 1002049"/>
                <a:gd name="connsiteX102" fmla="*/ 24480 w 1139782"/>
                <a:gd name="connsiteY102" fmla="*/ 64313 h 1002049"/>
                <a:gd name="connsiteX103" fmla="*/ 44863 w 1139782"/>
                <a:gd name="connsiteY103" fmla="*/ 86887 h 1002049"/>
                <a:gd name="connsiteX104" fmla="*/ 50769 w 1139782"/>
                <a:gd name="connsiteY104" fmla="*/ 97460 h 1002049"/>
                <a:gd name="connsiteX105" fmla="*/ 41815 w 1139782"/>
                <a:gd name="connsiteY105" fmla="*/ 101460 h 1002049"/>
                <a:gd name="connsiteX106" fmla="*/ 36481 w 1139782"/>
                <a:gd name="connsiteY106" fmla="*/ 101270 h 1002049"/>
                <a:gd name="connsiteX107" fmla="*/ 24575 w 1139782"/>
                <a:gd name="connsiteY107" fmla="*/ 115176 h 1002049"/>
                <a:gd name="connsiteX108" fmla="*/ 17241 w 1139782"/>
                <a:gd name="connsiteY108" fmla="*/ 127559 h 1002049"/>
                <a:gd name="connsiteX109" fmla="*/ 1 w 1139782"/>
                <a:gd name="connsiteY109" fmla="*/ 147942 h 1002049"/>
                <a:gd name="connsiteX110" fmla="*/ 7525 w 1139782"/>
                <a:gd name="connsiteY110" fmla="*/ 162706 h 1002049"/>
                <a:gd name="connsiteX111" fmla="*/ 28385 w 1139782"/>
                <a:gd name="connsiteY111" fmla="*/ 194043 h 1002049"/>
                <a:gd name="connsiteX112" fmla="*/ 44387 w 1139782"/>
                <a:gd name="connsiteY112" fmla="*/ 205188 h 1002049"/>
                <a:gd name="connsiteX113" fmla="*/ 99632 w 1139782"/>
                <a:gd name="connsiteY113" fmla="*/ 258432 h 1002049"/>
                <a:gd name="connsiteX114" fmla="*/ 106871 w 1139782"/>
                <a:gd name="connsiteY114" fmla="*/ 280244 h 1002049"/>
                <a:gd name="connsiteX115" fmla="*/ 125064 w 1139782"/>
                <a:gd name="connsiteY115" fmla="*/ 322916 h 1002049"/>
                <a:gd name="connsiteX116" fmla="*/ 148686 w 1139782"/>
                <a:gd name="connsiteY116" fmla="*/ 354254 h 1002049"/>
                <a:gd name="connsiteX117" fmla="*/ 135065 w 1139782"/>
                <a:gd name="connsiteY117" fmla="*/ 358826 h 1002049"/>
                <a:gd name="connsiteX118" fmla="*/ 121920 w 1139782"/>
                <a:gd name="connsiteY118" fmla="*/ 360635 h 1002049"/>
                <a:gd name="connsiteX119" fmla="*/ 129159 w 1139782"/>
                <a:gd name="connsiteY119" fmla="*/ 380162 h 1002049"/>
                <a:gd name="connsiteX120" fmla="*/ 136875 w 1139782"/>
                <a:gd name="connsiteY120" fmla="*/ 401498 h 1002049"/>
                <a:gd name="connsiteX121" fmla="*/ 142780 w 1139782"/>
                <a:gd name="connsiteY121" fmla="*/ 416452 h 1002049"/>
                <a:gd name="connsiteX122" fmla="*/ 148686 w 1139782"/>
                <a:gd name="connsiteY122" fmla="*/ 442741 h 1002049"/>
                <a:gd name="connsiteX123" fmla="*/ 154115 w 1139782"/>
                <a:gd name="connsiteY123" fmla="*/ 481317 h 1002049"/>
                <a:gd name="connsiteX124" fmla="*/ 154591 w 1139782"/>
                <a:gd name="connsiteY124" fmla="*/ 534372 h 1002049"/>
                <a:gd name="connsiteX125" fmla="*/ 154115 w 1139782"/>
                <a:gd name="connsiteY125" fmla="*/ 562947 h 1002049"/>
                <a:gd name="connsiteX126" fmla="*/ 155925 w 1139782"/>
                <a:gd name="connsiteY126" fmla="*/ 585616 h 1002049"/>
                <a:gd name="connsiteX127" fmla="*/ 157258 w 1139782"/>
                <a:gd name="connsiteY127" fmla="*/ 607047 h 1002049"/>
                <a:gd name="connsiteX128" fmla="*/ 157258 w 1139782"/>
                <a:gd name="connsiteY128" fmla="*/ 607238 h 1002049"/>
                <a:gd name="connsiteX129" fmla="*/ 157258 w 1139782"/>
                <a:gd name="connsiteY129" fmla="*/ 607238 h 1002049"/>
                <a:gd name="connsiteX130" fmla="*/ 159925 w 1139782"/>
                <a:gd name="connsiteY130" fmla="*/ 645433 h 1002049"/>
                <a:gd name="connsiteX131" fmla="*/ 160020 w 1139782"/>
                <a:gd name="connsiteY131" fmla="*/ 648195 h 1002049"/>
                <a:gd name="connsiteX132" fmla="*/ 160497 w 1139782"/>
                <a:gd name="connsiteY132" fmla="*/ 680866 h 1002049"/>
                <a:gd name="connsiteX133" fmla="*/ 165069 w 1139782"/>
                <a:gd name="connsiteY133" fmla="*/ 705345 h 1002049"/>
                <a:gd name="connsiteX134" fmla="*/ 177261 w 1139782"/>
                <a:gd name="connsiteY134" fmla="*/ 731634 h 1002049"/>
                <a:gd name="connsiteX135" fmla="*/ 182023 w 1139782"/>
                <a:gd name="connsiteY135" fmla="*/ 715918 h 1002049"/>
                <a:gd name="connsiteX136" fmla="*/ 187262 w 1139782"/>
                <a:gd name="connsiteY136" fmla="*/ 695534 h 1002049"/>
                <a:gd name="connsiteX137" fmla="*/ 196787 w 1139782"/>
                <a:gd name="connsiteY137" fmla="*/ 690582 h 1002049"/>
                <a:gd name="connsiteX138" fmla="*/ 206312 w 1139782"/>
                <a:gd name="connsiteY138" fmla="*/ 670389 h 1002049"/>
                <a:gd name="connsiteX139" fmla="*/ 218885 w 1139782"/>
                <a:gd name="connsiteY139" fmla="*/ 663721 h 1002049"/>
                <a:gd name="connsiteX140" fmla="*/ 228886 w 1139782"/>
                <a:gd name="connsiteY140" fmla="*/ 680104 h 1002049"/>
                <a:gd name="connsiteX141" fmla="*/ 235744 w 1139782"/>
                <a:gd name="connsiteY141" fmla="*/ 696297 h 1002049"/>
                <a:gd name="connsiteX142" fmla="*/ 251651 w 1139782"/>
                <a:gd name="connsiteY142" fmla="*/ 706965 h 1002049"/>
                <a:gd name="connsiteX143" fmla="*/ 261367 w 1139782"/>
                <a:gd name="connsiteY143" fmla="*/ 729824 h 1002049"/>
                <a:gd name="connsiteX144" fmla="*/ 250889 w 1139782"/>
                <a:gd name="connsiteY144" fmla="*/ 744112 h 1002049"/>
                <a:gd name="connsiteX145" fmla="*/ 261843 w 1139782"/>
                <a:gd name="connsiteY145" fmla="*/ 770973 h 1002049"/>
                <a:gd name="connsiteX146" fmla="*/ 268701 w 1139782"/>
                <a:gd name="connsiteY146" fmla="*/ 786213 h 1002049"/>
                <a:gd name="connsiteX147" fmla="*/ 274606 w 1139782"/>
                <a:gd name="connsiteY147" fmla="*/ 789737 h 1002049"/>
                <a:gd name="connsiteX148" fmla="*/ 277464 w 1139782"/>
                <a:gd name="connsiteY148" fmla="*/ 798976 h 1002049"/>
                <a:gd name="connsiteX149" fmla="*/ 287465 w 1139782"/>
                <a:gd name="connsiteY149" fmla="*/ 785069 h 1002049"/>
                <a:gd name="connsiteX150" fmla="*/ 302419 w 1139782"/>
                <a:gd name="connsiteY150" fmla="*/ 783736 h 1002049"/>
                <a:gd name="connsiteX151" fmla="*/ 317183 w 1139782"/>
                <a:gd name="connsiteY151" fmla="*/ 786593 h 1002049"/>
                <a:gd name="connsiteX152" fmla="*/ 351473 w 1139782"/>
                <a:gd name="connsiteY152" fmla="*/ 857745 h 1002049"/>
                <a:gd name="connsiteX153" fmla="*/ 362903 w 1139782"/>
                <a:gd name="connsiteY153" fmla="*/ 884034 h 1002049"/>
                <a:gd name="connsiteX154" fmla="*/ 388716 w 1139782"/>
                <a:gd name="connsiteY154" fmla="*/ 908418 h 1002049"/>
                <a:gd name="connsiteX155" fmla="*/ 388240 w 1139782"/>
                <a:gd name="connsiteY155" fmla="*/ 941565 h 1002049"/>
                <a:gd name="connsiteX156" fmla="*/ 407385 w 1139782"/>
                <a:gd name="connsiteY156" fmla="*/ 968616 h 1002049"/>
                <a:gd name="connsiteX157" fmla="*/ 416434 w 1139782"/>
                <a:gd name="connsiteY157" fmla="*/ 982904 h 1002049"/>
                <a:gd name="connsiteX158" fmla="*/ 429768 w 1139782"/>
                <a:gd name="connsiteY158" fmla="*/ 991952 h 1002049"/>
                <a:gd name="connsiteX159" fmla="*/ 463677 w 1139782"/>
                <a:gd name="connsiteY159" fmla="*/ 1002049 h 1002049"/>
                <a:gd name="connsiteX160" fmla="*/ 482156 w 1139782"/>
                <a:gd name="connsiteY160" fmla="*/ 982142 h 1002049"/>
                <a:gd name="connsiteX161" fmla="*/ 517494 w 1139782"/>
                <a:gd name="connsiteY161" fmla="*/ 975379 h 1002049"/>
                <a:gd name="connsiteX162" fmla="*/ 529305 w 1139782"/>
                <a:gd name="connsiteY162" fmla="*/ 983571 h 1002049"/>
                <a:gd name="connsiteX163" fmla="*/ 548831 w 1139782"/>
                <a:gd name="connsiteY163" fmla="*/ 974046 h 1002049"/>
                <a:gd name="connsiteX164" fmla="*/ 559309 w 1139782"/>
                <a:gd name="connsiteY164" fmla="*/ 968140 h 1002049"/>
                <a:gd name="connsiteX165" fmla="*/ 562928 w 1139782"/>
                <a:gd name="connsiteY165" fmla="*/ 956805 h 1002049"/>
                <a:gd name="connsiteX166" fmla="*/ 561118 w 1139782"/>
                <a:gd name="connsiteY166" fmla="*/ 942327 h 1002049"/>
                <a:gd name="connsiteX167" fmla="*/ 557499 w 1139782"/>
                <a:gd name="connsiteY167" fmla="*/ 927849 h 1002049"/>
                <a:gd name="connsiteX168" fmla="*/ 550736 w 1139782"/>
                <a:gd name="connsiteY168" fmla="*/ 905656 h 1002049"/>
                <a:gd name="connsiteX169" fmla="*/ 551688 w 1139782"/>
                <a:gd name="connsiteY169" fmla="*/ 881653 h 1002049"/>
                <a:gd name="connsiteX170" fmla="*/ 548926 w 1139782"/>
                <a:gd name="connsiteY170" fmla="*/ 853935 h 1002049"/>
                <a:gd name="connsiteX171" fmla="*/ 554355 w 1139782"/>
                <a:gd name="connsiteY171" fmla="*/ 847173 h 1002049"/>
                <a:gd name="connsiteX172" fmla="*/ 564833 w 1139782"/>
                <a:gd name="connsiteY172" fmla="*/ 843553 h 1002049"/>
                <a:gd name="connsiteX173" fmla="*/ 577120 w 1139782"/>
                <a:gd name="connsiteY173" fmla="*/ 835838 h 1002049"/>
                <a:gd name="connsiteX174" fmla="*/ 584835 w 1139782"/>
                <a:gd name="connsiteY174" fmla="*/ 829932 h 1002049"/>
                <a:gd name="connsiteX175" fmla="*/ 596646 w 1139782"/>
                <a:gd name="connsiteY175" fmla="*/ 815454 h 1002049"/>
                <a:gd name="connsiteX176" fmla="*/ 607124 w 1139782"/>
                <a:gd name="connsiteY176" fmla="*/ 800500 h 1002049"/>
                <a:gd name="connsiteX177" fmla="*/ 618935 w 1139782"/>
                <a:gd name="connsiteY177" fmla="*/ 780974 h 1002049"/>
                <a:gd name="connsiteX178" fmla="*/ 609886 w 1139782"/>
                <a:gd name="connsiteY178" fmla="*/ 758304 h 1002049"/>
                <a:gd name="connsiteX179" fmla="*/ 628936 w 1139782"/>
                <a:gd name="connsiteY179" fmla="*/ 745160 h 1002049"/>
                <a:gd name="connsiteX180" fmla="*/ 645986 w 1139782"/>
                <a:gd name="connsiteY180" fmla="*/ 744207 h 1002049"/>
                <a:gd name="connsiteX181" fmla="*/ 651701 w 1139782"/>
                <a:gd name="connsiteY181" fmla="*/ 722871 h 1002049"/>
                <a:gd name="connsiteX182" fmla="*/ 661226 w 1139782"/>
                <a:gd name="connsiteY182" fmla="*/ 705155 h 1002049"/>
                <a:gd name="connsiteX183" fmla="*/ 685705 w 1139782"/>
                <a:gd name="connsiteY183" fmla="*/ 701535 h 1002049"/>
                <a:gd name="connsiteX184" fmla="*/ 712470 w 1139782"/>
                <a:gd name="connsiteY184" fmla="*/ 701059 h 1002049"/>
                <a:gd name="connsiteX185" fmla="*/ 697040 w 1139782"/>
                <a:gd name="connsiteY185" fmla="*/ 728205 h 1002049"/>
                <a:gd name="connsiteX186" fmla="*/ 713899 w 1139782"/>
                <a:gd name="connsiteY186" fmla="*/ 751923 h 1002049"/>
                <a:gd name="connsiteX187" fmla="*/ 707994 w 1139782"/>
                <a:gd name="connsiteY187" fmla="*/ 781164 h 1002049"/>
                <a:gd name="connsiteX188" fmla="*/ 752857 w 1139782"/>
                <a:gd name="connsiteY188" fmla="*/ 789927 h 1002049"/>
                <a:gd name="connsiteX189" fmla="*/ 773335 w 1139782"/>
                <a:gd name="connsiteY189" fmla="*/ 772306 h 1002049"/>
                <a:gd name="connsiteX190" fmla="*/ 788575 w 1139782"/>
                <a:gd name="connsiteY190" fmla="*/ 770877 h 1002049"/>
                <a:gd name="connsiteX191" fmla="*/ 799815 w 1139782"/>
                <a:gd name="connsiteY191" fmla="*/ 780307 h 1002049"/>
                <a:gd name="connsiteX192" fmla="*/ 800958 w 1139782"/>
                <a:gd name="connsiteY192" fmla="*/ 789165 h 1002049"/>
                <a:gd name="connsiteX193" fmla="*/ 803720 w 1139782"/>
                <a:gd name="connsiteY193" fmla="*/ 803929 h 1002049"/>
                <a:gd name="connsiteX194" fmla="*/ 820579 w 1139782"/>
                <a:gd name="connsiteY194" fmla="*/ 806406 h 1002049"/>
                <a:gd name="connsiteX195" fmla="*/ 841249 w 1139782"/>
                <a:gd name="connsiteY195" fmla="*/ 810025 h 1002049"/>
                <a:gd name="connsiteX196" fmla="*/ 857346 w 1139782"/>
                <a:gd name="connsiteY196" fmla="*/ 810882 h 1002049"/>
                <a:gd name="connsiteX197" fmla="*/ 873443 w 1139782"/>
                <a:gd name="connsiteY197" fmla="*/ 804500 h 1002049"/>
                <a:gd name="connsiteX198" fmla="*/ 902685 w 1139782"/>
                <a:gd name="connsiteY198" fmla="*/ 798881 h 1002049"/>
                <a:gd name="connsiteX199" fmla="*/ 902113 w 1139782"/>
                <a:gd name="connsiteY199" fmla="*/ 766115 h 1002049"/>
                <a:gd name="connsiteX200" fmla="*/ 888397 w 1139782"/>
                <a:gd name="connsiteY200" fmla="*/ 755828 h 1002049"/>
                <a:gd name="connsiteX201" fmla="*/ 871252 w 1139782"/>
                <a:gd name="connsiteY201" fmla="*/ 754208 h 1002049"/>
                <a:gd name="connsiteX202" fmla="*/ 857727 w 1139782"/>
                <a:gd name="connsiteY202" fmla="*/ 741635 h 1002049"/>
                <a:gd name="connsiteX203" fmla="*/ 848202 w 1139782"/>
                <a:gd name="connsiteY203" fmla="*/ 740492 h 1002049"/>
                <a:gd name="connsiteX204" fmla="*/ 839915 w 1139782"/>
                <a:gd name="connsiteY204" fmla="*/ 723824 h 1002049"/>
                <a:gd name="connsiteX205" fmla="*/ 847154 w 1139782"/>
                <a:gd name="connsiteY205" fmla="*/ 702678 h 1002049"/>
                <a:gd name="connsiteX206" fmla="*/ 863442 w 1139782"/>
                <a:gd name="connsiteY206" fmla="*/ 698964 h 1002049"/>
                <a:gd name="connsiteX207" fmla="*/ 880777 w 1139782"/>
                <a:gd name="connsiteY207" fmla="*/ 695439 h 1002049"/>
                <a:gd name="connsiteX208" fmla="*/ 900303 w 1139782"/>
                <a:gd name="connsiteY208" fmla="*/ 709917 h 1002049"/>
                <a:gd name="connsiteX209" fmla="*/ 904113 w 1139782"/>
                <a:gd name="connsiteY209" fmla="*/ 711251 h 1002049"/>
                <a:gd name="connsiteX210" fmla="*/ 905733 w 1139782"/>
                <a:gd name="connsiteY210" fmla="*/ 711537 h 1002049"/>
                <a:gd name="connsiteX211" fmla="*/ 907161 w 1139782"/>
                <a:gd name="connsiteY211" fmla="*/ 711727 h 1002049"/>
                <a:gd name="connsiteX212" fmla="*/ 908019 w 1139782"/>
                <a:gd name="connsiteY212" fmla="*/ 711822 h 1002049"/>
                <a:gd name="connsiteX213" fmla="*/ 910210 w 1139782"/>
                <a:gd name="connsiteY213" fmla="*/ 711822 h 1002049"/>
                <a:gd name="connsiteX214" fmla="*/ 911638 w 1139782"/>
                <a:gd name="connsiteY214" fmla="*/ 711727 h 1002049"/>
                <a:gd name="connsiteX215" fmla="*/ 914019 w 1139782"/>
                <a:gd name="connsiteY215" fmla="*/ 711346 h 1002049"/>
                <a:gd name="connsiteX216" fmla="*/ 902304 w 1139782"/>
                <a:gd name="connsiteY216" fmla="*/ 705440 h 1002049"/>
                <a:gd name="connsiteX217" fmla="*/ 900875 w 1139782"/>
                <a:gd name="connsiteY217" fmla="*/ 682009 h 1002049"/>
                <a:gd name="connsiteX218" fmla="*/ 895446 w 1139782"/>
                <a:gd name="connsiteY218" fmla="*/ 661911 h 1002049"/>
                <a:gd name="connsiteX219" fmla="*/ 873919 w 1139782"/>
                <a:gd name="connsiteY219" fmla="*/ 652767 h 1002049"/>
                <a:gd name="connsiteX220" fmla="*/ 854679 w 1139782"/>
                <a:gd name="connsiteY220" fmla="*/ 653339 h 1002049"/>
                <a:gd name="connsiteX221" fmla="*/ 842296 w 1139782"/>
                <a:gd name="connsiteY221" fmla="*/ 621716 h 1002049"/>
                <a:gd name="connsiteX222" fmla="*/ 832485 w 1139782"/>
                <a:gd name="connsiteY222" fmla="*/ 610476 h 1002049"/>
                <a:gd name="connsiteX223" fmla="*/ 819246 w 1139782"/>
                <a:gd name="connsiteY223" fmla="*/ 600665 h 1002049"/>
                <a:gd name="connsiteX224" fmla="*/ 807149 w 1139782"/>
                <a:gd name="connsiteY224" fmla="*/ 581425 h 1002049"/>
                <a:gd name="connsiteX225" fmla="*/ 828676 w 1139782"/>
                <a:gd name="connsiteY225" fmla="*/ 559898 h 1002049"/>
                <a:gd name="connsiteX226" fmla="*/ 838772 w 1139782"/>
                <a:gd name="connsiteY226" fmla="*/ 546373 h 1002049"/>
                <a:gd name="connsiteX227" fmla="*/ 846202 w 1139782"/>
                <a:gd name="connsiteY227" fmla="*/ 530847 h 1002049"/>
                <a:gd name="connsiteX228" fmla="*/ 833247 w 1139782"/>
                <a:gd name="connsiteY228" fmla="*/ 510178 h 1002049"/>
                <a:gd name="connsiteX229" fmla="*/ 835819 w 1139782"/>
                <a:gd name="connsiteY229" fmla="*/ 496938 h 1002049"/>
                <a:gd name="connsiteX230" fmla="*/ 843820 w 1139782"/>
                <a:gd name="connsiteY230" fmla="*/ 490938 h 1002049"/>
                <a:gd name="connsiteX231" fmla="*/ 852202 w 1139782"/>
                <a:gd name="connsiteY231" fmla="*/ 476555 h 1002049"/>
                <a:gd name="connsiteX232" fmla="*/ 884111 w 1139782"/>
                <a:gd name="connsiteY232" fmla="*/ 484270 h 1002049"/>
                <a:gd name="connsiteX233" fmla="*/ 898494 w 1139782"/>
                <a:gd name="connsiteY233" fmla="*/ 500367 h 1002049"/>
                <a:gd name="connsiteX234" fmla="*/ 932403 w 1139782"/>
                <a:gd name="connsiteY234" fmla="*/ 492652 h 1002049"/>
                <a:gd name="connsiteX235" fmla="*/ 947357 w 1139782"/>
                <a:gd name="connsiteY235" fmla="*/ 513035 h 1002049"/>
                <a:gd name="connsiteX236" fmla="*/ 966597 w 1139782"/>
                <a:gd name="connsiteY236" fmla="*/ 522560 h 1002049"/>
                <a:gd name="connsiteX237" fmla="*/ 978123 w 1139782"/>
                <a:gd name="connsiteY237" fmla="*/ 521132 h 1002049"/>
                <a:gd name="connsiteX238" fmla="*/ 990791 w 1139782"/>
                <a:gd name="connsiteY238" fmla="*/ 514274 h 1002049"/>
                <a:gd name="connsiteX239" fmla="*/ 1018699 w 1139782"/>
                <a:gd name="connsiteY239" fmla="*/ 468554 h 1002049"/>
                <a:gd name="connsiteX240" fmla="*/ 1024986 w 1139782"/>
                <a:gd name="connsiteY240" fmla="*/ 449599 h 1002049"/>
                <a:gd name="connsiteX241" fmla="*/ 1028701 w 1139782"/>
                <a:gd name="connsiteY241" fmla="*/ 436073 h 1002049"/>
                <a:gd name="connsiteX242" fmla="*/ 1045941 w 1139782"/>
                <a:gd name="connsiteY242" fmla="*/ 432644 h 1002049"/>
                <a:gd name="connsiteX243" fmla="*/ 1058323 w 1139782"/>
                <a:gd name="connsiteY243" fmla="*/ 434073 h 1002049"/>
                <a:gd name="connsiteX244" fmla="*/ 1070706 w 1139782"/>
                <a:gd name="connsiteY244" fmla="*/ 434359 h 1002049"/>
                <a:gd name="connsiteX245" fmla="*/ 1076135 w 1139782"/>
                <a:gd name="connsiteY245" fmla="*/ 420833 h 1002049"/>
                <a:gd name="connsiteX246" fmla="*/ 1083279 w 1139782"/>
                <a:gd name="connsiteY246" fmla="*/ 405879 h 1002049"/>
                <a:gd name="connsiteX247" fmla="*/ 1086708 w 1139782"/>
                <a:gd name="connsiteY247" fmla="*/ 391211 h 1002049"/>
                <a:gd name="connsiteX248" fmla="*/ 1089851 w 1139782"/>
                <a:gd name="connsiteY248" fmla="*/ 377971 h 1002049"/>
                <a:gd name="connsiteX249" fmla="*/ 1103948 w 1139782"/>
                <a:gd name="connsiteY249" fmla="*/ 361016 h 1002049"/>
                <a:gd name="connsiteX250" fmla="*/ 1112902 w 1139782"/>
                <a:gd name="connsiteY250" fmla="*/ 350634 h 1002049"/>
                <a:gd name="connsiteX251" fmla="*/ 1134714 w 1139782"/>
                <a:gd name="connsiteY251" fmla="*/ 335680 h 1002049"/>
                <a:gd name="connsiteX252" fmla="*/ 1120236 w 1139782"/>
                <a:gd name="connsiteY252" fmla="*/ 309677 h 1002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1139782" h="1002049">
                  <a:moveTo>
                    <a:pt x="1120236" y="309677"/>
                  </a:moveTo>
                  <a:cubicBezTo>
                    <a:pt x="1110139" y="303105"/>
                    <a:pt x="1114807" y="300152"/>
                    <a:pt x="1115950" y="293865"/>
                  </a:cubicBezTo>
                  <a:cubicBezTo>
                    <a:pt x="1117093" y="287579"/>
                    <a:pt x="1115664" y="281768"/>
                    <a:pt x="1120521" y="282626"/>
                  </a:cubicBezTo>
                  <a:cubicBezTo>
                    <a:pt x="1125379" y="283483"/>
                    <a:pt x="1127379" y="278054"/>
                    <a:pt x="1123665" y="271386"/>
                  </a:cubicBezTo>
                  <a:cubicBezTo>
                    <a:pt x="1120426" y="265576"/>
                    <a:pt x="1124903" y="267290"/>
                    <a:pt x="1131285" y="266148"/>
                  </a:cubicBezTo>
                  <a:cubicBezTo>
                    <a:pt x="1130618" y="265576"/>
                    <a:pt x="1129761" y="264909"/>
                    <a:pt x="1129094" y="264338"/>
                  </a:cubicBezTo>
                  <a:cubicBezTo>
                    <a:pt x="1116045" y="252717"/>
                    <a:pt x="1109377" y="256718"/>
                    <a:pt x="1100805" y="259861"/>
                  </a:cubicBezTo>
                  <a:cubicBezTo>
                    <a:pt x="1092232" y="262909"/>
                    <a:pt x="1082517" y="261956"/>
                    <a:pt x="1078421" y="268148"/>
                  </a:cubicBezTo>
                  <a:cubicBezTo>
                    <a:pt x="1074420" y="274339"/>
                    <a:pt x="1070611" y="274339"/>
                    <a:pt x="1064895" y="272624"/>
                  </a:cubicBezTo>
                  <a:cubicBezTo>
                    <a:pt x="1059180" y="271005"/>
                    <a:pt x="1052989" y="265290"/>
                    <a:pt x="1049655" y="257194"/>
                  </a:cubicBezTo>
                  <a:cubicBezTo>
                    <a:pt x="1046322" y="249098"/>
                    <a:pt x="1041369" y="246716"/>
                    <a:pt x="1032796" y="244812"/>
                  </a:cubicBezTo>
                  <a:cubicBezTo>
                    <a:pt x="1024224" y="242906"/>
                    <a:pt x="1019747" y="241478"/>
                    <a:pt x="1018033" y="236715"/>
                  </a:cubicBezTo>
                  <a:cubicBezTo>
                    <a:pt x="1016413" y="231953"/>
                    <a:pt x="1018318" y="226523"/>
                    <a:pt x="1003078" y="235096"/>
                  </a:cubicBezTo>
                  <a:cubicBezTo>
                    <a:pt x="987838" y="243668"/>
                    <a:pt x="982123" y="230333"/>
                    <a:pt x="974599" y="220618"/>
                  </a:cubicBezTo>
                  <a:cubicBezTo>
                    <a:pt x="966978" y="210902"/>
                    <a:pt x="959359" y="213284"/>
                    <a:pt x="954405" y="213284"/>
                  </a:cubicBezTo>
                  <a:cubicBezTo>
                    <a:pt x="949452" y="213284"/>
                    <a:pt x="933546" y="216617"/>
                    <a:pt x="922306" y="217570"/>
                  </a:cubicBezTo>
                  <a:cubicBezTo>
                    <a:pt x="911162" y="218523"/>
                    <a:pt x="890969" y="220904"/>
                    <a:pt x="879539" y="206616"/>
                  </a:cubicBezTo>
                  <a:cubicBezTo>
                    <a:pt x="868109" y="192329"/>
                    <a:pt x="850774" y="198520"/>
                    <a:pt x="844106" y="203092"/>
                  </a:cubicBezTo>
                  <a:cubicBezTo>
                    <a:pt x="837438" y="207664"/>
                    <a:pt x="831628" y="208235"/>
                    <a:pt x="824675" y="199663"/>
                  </a:cubicBezTo>
                  <a:cubicBezTo>
                    <a:pt x="824199" y="198996"/>
                    <a:pt x="824389" y="196329"/>
                    <a:pt x="823722" y="193472"/>
                  </a:cubicBezTo>
                  <a:cubicBezTo>
                    <a:pt x="823532" y="192424"/>
                    <a:pt x="823151" y="191376"/>
                    <a:pt x="822579" y="190329"/>
                  </a:cubicBezTo>
                  <a:cubicBezTo>
                    <a:pt x="822103" y="189471"/>
                    <a:pt x="821436" y="188614"/>
                    <a:pt x="820770" y="187757"/>
                  </a:cubicBezTo>
                  <a:cubicBezTo>
                    <a:pt x="818579" y="186804"/>
                    <a:pt x="817055" y="184518"/>
                    <a:pt x="815436" y="182423"/>
                  </a:cubicBezTo>
                  <a:cubicBezTo>
                    <a:pt x="814102" y="181280"/>
                    <a:pt x="812864" y="180327"/>
                    <a:pt x="811816" y="179470"/>
                  </a:cubicBezTo>
                  <a:cubicBezTo>
                    <a:pt x="809149" y="177374"/>
                    <a:pt x="806577" y="178803"/>
                    <a:pt x="804672" y="179470"/>
                  </a:cubicBezTo>
                  <a:cubicBezTo>
                    <a:pt x="803529" y="180041"/>
                    <a:pt x="802482" y="180518"/>
                    <a:pt x="801720" y="180994"/>
                  </a:cubicBezTo>
                  <a:cubicBezTo>
                    <a:pt x="799434" y="184614"/>
                    <a:pt x="801244" y="195377"/>
                    <a:pt x="802005" y="198234"/>
                  </a:cubicBezTo>
                  <a:cubicBezTo>
                    <a:pt x="802386" y="199568"/>
                    <a:pt x="809054" y="201187"/>
                    <a:pt x="813626" y="202997"/>
                  </a:cubicBezTo>
                  <a:cubicBezTo>
                    <a:pt x="815817" y="203854"/>
                    <a:pt x="817055" y="204806"/>
                    <a:pt x="817722" y="205664"/>
                  </a:cubicBezTo>
                  <a:cubicBezTo>
                    <a:pt x="817817" y="205759"/>
                    <a:pt x="817817" y="205854"/>
                    <a:pt x="817912" y="205854"/>
                  </a:cubicBezTo>
                  <a:cubicBezTo>
                    <a:pt x="818198" y="206331"/>
                    <a:pt x="818484" y="206807"/>
                    <a:pt x="818388" y="207283"/>
                  </a:cubicBezTo>
                  <a:cubicBezTo>
                    <a:pt x="818198" y="214903"/>
                    <a:pt x="806959" y="216046"/>
                    <a:pt x="796481" y="217475"/>
                  </a:cubicBezTo>
                  <a:cubicBezTo>
                    <a:pt x="786003" y="218904"/>
                    <a:pt x="779812" y="217475"/>
                    <a:pt x="758476" y="217951"/>
                  </a:cubicBezTo>
                  <a:cubicBezTo>
                    <a:pt x="737140" y="218427"/>
                    <a:pt x="729711" y="212046"/>
                    <a:pt x="713328" y="204140"/>
                  </a:cubicBezTo>
                  <a:cubicBezTo>
                    <a:pt x="696945" y="196329"/>
                    <a:pt x="704755" y="182518"/>
                    <a:pt x="705517" y="177279"/>
                  </a:cubicBezTo>
                  <a:cubicBezTo>
                    <a:pt x="706184" y="172040"/>
                    <a:pt x="706660" y="157563"/>
                    <a:pt x="707613" y="144704"/>
                  </a:cubicBezTo>
                  <a:cubicBezTo>
                    <a:pt x="708565" y="131845"/>
                    <a:pt x="705708" y="133559"/>
                    <a:pt x="701707" y="129940"/>
                  </a:cubicBezTo>
                  <a:cubicBezTo>
                    <a:pt x="697707" y="126416"/>
                    <a:pt x="688658" y="118034"/>
                    <a:pt x="685991" y="103365"/>
                  </a:cubicBezTo>
                  <a:cubicBezTo>
                    <a:pt x="683419" y="88601"/>
                    <a:pt x="675799" y="92888"/>
                    <a:pt x="670275" y="94316"/>
                  </a:cubicBezTo>
                  <a:cubicBezTo>
                    <a:pt x="664845" y="95745"/>
                    <a:pt x="655511" y="96698"/>
                    <a:pt x="639604" y="94507"/>
                  </a:cubicBezTo>
                  <a:cubicBezTo>
                    <a:pt x="623697" y="92412"/>
                    <a:pt x="625126" y="90221"/>
                    <a:pt x="623221" y="79076"/>
                  </a:cubicBezTo>
                  <a:cubicBezTo>
                    <a:pt x="621316" y="67932"/>
                    <a:pt x="610172" y="76029"/>
                    <a:pt x="600361" y="78886"/>
                  </a:cubicBezTo>
                  <a:cubicBezTo>
                    <a:pt x="590646" y="81743"/>
                    <a:pt x="580835" y="72695"/>
                    <a:pt x="583502" y="57931"/>
                  </a:cubicBezTo>
                  <a:cubicBezTo>
                    <a:pt x="586074" y="43167"/>
                    <a:pt x="583407" y="33642"/>
                    <a:pt x="579120" y="29832"/>
                  </a:cubicBezTo>
                  <a:cubicBezTo>
                    <a:pt x="574834" y="26022"/>
                    <a:pt x="574834" y="17926"/>
                    <a:pt x="563404" y="13164"/>
                  </a:cubicBezTo>
                  <a:cubicBezTo>
                    <a:pt x="551974" y="8401"/>
                    <a:pt x="543402" y="22212"/>
                    <a:pt x="538068" y="29356"/>
                  </a:cubicBezTo>
                  <a:cubicBezTo>
                    <a:pt x="532829" y="36500"/>
                    <a:pt x="525209" y="39357"/>
                    <a:pt x="519494" y="40310"/>
                  </a:cubicBezTo>
                  <a:cubicBezTo>
                    <a:pt x="513779" y="41262"/>
                    <a:pt x="515208" y="53264"/>
                    <a:pt x="505873" y="55550"/>
                  </a:cubicBezTo>
                  <a:cubicBezTo>
                    <a:pt x="504826" y="55359"/>
                    <a:pt x="496348" y="57074"/>
                    <a:pt x="489109" y="54883"/>
                  </a:cubicBezTo>
                  <a:cubicBezTo>
                    <a:pt x="486347" y="54026"/>
                    <a:pt x="484633" y="58122"/>
                    <a:pt x="490157" y="61455"/>
                  </a:cubicBezTo>
                  <a:cubicBezTo>
                    <a:pt x="492634" y="62979"/>
                    <a:pt x="493872" y="66408"/>
                    <a:pt x="494538" y="70694"/>
                  </a:cubicBezTo>
                  <a:cubicBezTo>
                    <a:pt x="495777" y="79172"/>
                    <a:pt x="503301" y="79743"/>
                    <a:pt x="503397" y="88982"/>
                  </a:cubicBezTo>
                  <a:cubicBezTo>
                    <a:pt x="503397" y="92888"/>
                    <a:pt x="505111" y="96698"/>
                    <a:pt x="509778" y="98984"/>
                  </a:cubicBezTo>
                  <a:cubicBezTo>
                    <a:pt x="515493" y="101746"/>
                    <a:pt x="516636" y="102317"/>
                    <a:pt x="516827" y="105651"/>
                  </a:cubicBezTo>
                  <a:cubicBezTo>
                    <a:pt x="517018" y="108985"/>
                    <a:pt x="515875" y="116796"/>
                    <a:pt x="516732" y="119272"/>
                  </a:cubicBezTo>
                  <a:cubicBezTo>
                    <a:pt x="517875" y="122891"/>
                    <a:pt x="516446" y="124511"/>
                    <a:pt x="509969" y="122510"/>
                  </a:cubicBezTo>
                  <a:cubicBezTo>
                    <a:pt x="501587" y="119939"/>
                    <a:pt x="495777" y="123558"/>
                    <a:pt x="493967" y="124320"/>
                  </a:cubicBezTo>
                  <a:cubicBezTo>
                    <a:pt x="487395" y="127178"/>
                    <a:pt x="487966" y="127368"/>
                    <a:pt x="488061" y="128988"/>
                  </a:cubicBezTo>
                  <a:cubicBezTo>
                    <a:pt x="488252" y="132988"/>
                    <a:pt x="488443" y="135560"/>
                    <a:pt x="487585" y="142894"/>
                  </a:cubicBezTo>
                  <a:cubicBezTo>
                    <a:pt x="487395" y="144608"/>
                    <a:pt x="486728" y="150895"/>
                    <a:pt x="480060" y="149847"/>
                  </a:cubicBezTo>
                  <a:cubicBezTo>
                    <a:pt x="477393" y="149466"/>
                    <a:pt x="474822" y="151657"/>
                    <a:pt x="472917" y="152800"/>
                  </a:cubicBezTo>
                  <a:cubicBezTo>
                    <a:pt x="470250" y="154419"/>
                    <a:pt x="472345" y="160991"/>
                    <a:pt x="466916" y="159467"/>
                  </a:cubicBezTo>
                  <a:cubicBezTo>
                    <a:pt x="464059" y="158706"/>
                    <a:pt x="458629" y="148609"/>
                    <a:pt x="460344" y="141275"/>
                  </a:cubicBezTo>
                  <a:cubicBezTo>
                    <a:pt x="462344" y="132512"/>
                    <a:pt x="465297" y="122891"/>
                    <a:pt x="467297" y="118605"/>
                  </a:cubicBezTo>
                  <a:cubicBezTo>
                    <a:pt x="468630" y="115652"/>
                    <a:pt x="462820" y="115748"/>
                    <a:pt x="460629" y="115081"/>
                  </a:cubicBezTo>
                  <a:cubicBezTo>
                    <a:pt x="456915" y="113938"/>
                    <a:pt x="457582" y="110223"/>
                    <a:pt x="457772" y="107747"/>
                  </a:cubicBezTo>
                  <a:cubicBezTo>
                    <a:pt x="458343" y="101270"/>
                    <a:pt x="460153" y="96507"/>
                    <a:pt x="456819" y="96222"/>
                  </a:cubicBezTo>
                  <a:cubicBezTo>
                    <a:pt x="454343" y="95936"/>
                    <a:pt x="453581" y="97841"/>
                    <a:pt x="450343" y="100508"/>
                  </a:cubicBezTo>
                  <a:cubicBezTo>
                    <a:pt x="448628" y="101460"/>
                    <a:pt x="446056" y="102222"/>
                    <a:pt x="443580" y="102698"/>
                  </a:cubicBezTo>
                  <a:cubicBezTo>
                    <a:pt x="443008" y="104318"/>
                    <a:pt x="442722" y="105747"/>
                    <a:pt x="442722" y="106985"/>
                  </a:cubicBezTo>
                  <a:cubicBezTo>
                    <a:pt x="442818" y="109271"/>
                    <a:pt x="442722" y="116700"/>
                    <a:pt x="442913" y="122034"/>
                  </a:cubicBezTo>
                  <a:cubicBezTo>
                    <a:pt x="443008" y="126892"/>
                    <a:pt x="445294" y="133369"/>
                    <a:pt x="447199" y="138608"/>
                  </a:cubicBezTo>
                  <a:cubicBezTo>
                    <a:pt x="449104" y="143847"/>
                    <a:pt x="447009" y="150038"/>
                    <a:pt x="442722" y="152133"/>
                  </a:cubicBezTo>
                  <a:cubicBezTo>
                    <a:pt x="438436" y="154229"/>
                    <a:pt x="434436" y="155657"/>
                    <a:pt x="430340" y="150514"/>
                  </a:cubicBezTo>
                  <a:cubicBezTo>
                    <a:pt x="426340" y="145275"/>
                    <a:pt x="410337" y="138131"/>
                    <a:pt x="403956" y="137941"/>
                  </a:cubicBezTo>
                  <a:cubicBezTo>
                    <a:pt x="397574" y="137655"/>
                    <a:pt x="383953" y="138131"/>
                    <a:pt x="383953" y="143656"/>
                  </a:cubicBezTo>
                  <a:cubicBezTo>
                    <a:pt x="383953" y="149181"/>
                    <a:pt x="381382" y="167659"/>
                    <a:pt x="383763" y="175755"/>
                  </a:cubicBezTo>
                  <a:cubicBezTo>
                    <a:pt x="386144" y="183851"/>
                    <a:pt x="394240" y="192614"/>
                    <a:pt x="389192" y="198330"/>
                  </a:cubicBezTo>
                  <a:cubicBezTo>
                    <a:pt x="384239" y="204044"/>
                    <a:pt x="371094" y="212807"/>
                    <a:pt x="360236" y="212141"/>
                  </a:cubicBezTo>
                  <a:cubicBezTo>
                    <a:pt x="349282" y="211474"/>
                    <a:pt x="344710" y="207283"/>
                    <a:pt x="336043" y="215474"/>
                  </a:cubicBezTo>
                  <a:cubicBezTo>
                    <a:pt x="327660" y="223380"/>
                    <a:pt x="326136" y="215093"/>
                    <a:pt x="325946" y="212998"/>
                  </a:cubicBezTo>
                  <a:cubicBezTo>
                    <a:pt x="325375" y="208045"/>
                    <a:pt x="316611" y="202044"/>
                    <a:pt x="309372" y="196901"/>
                  </a:cubicBezTo>
                  <a:cubicBezTo>
                    <a:pt x="303181" y="192519"/>
                    <a:pt x="294228" y="196996"/>
                    <a:pt x="289465" y="201473"/>
                  </a:cubicBezTo>
                  <a:cubicBezTo>
                    <a:pt x="283750" y="206902"/>
                    <a:pt x="280893" y="203854"/>
                    <a:pt x="281178" y="196234"/>
                  </a:cubicBezTo>
                  <a:cubicBezTo>
                    <a:pt x="281464" y="188614"/>
                    <a:pt x="270606" y="174041"/>
                    <a:pt x="269653" y="171659"/>
                  </a:cubicBezTo>
                  <a:cubicBezTo>
                    <a:pt x="268701" y="169278"/>
                    <a:pt x="262414" y="150895"/>
                    <a:pt x="254794" y="163944"/>
                  </a:cubicBezTo>
                  <a:cubicBezTo>
                    <a:pt x="247174" y="176993"/>
                    <a:pt x="247936" y="188614"/>
                    <a:pt x="244126" y="189090"/>
                  </a:cubicBezTo>
                  <a:cubicBezTo>
                    <a:pt x="240316" y="189566"/>
                    <a:pt x="226791" y="183375"/>
                    <a:pt x="221838" y="180041"/>
                  </a:cubicBezTo>
                  <a:cubicBezTo>
                    <a:pt x="216885" y="176708"/>
                    <a:pt x="214218" y="175089"/>
                    <a:pt x="205931" y="167088"/>
                  </a:cubicBezTo>
                  <a:cubicBezTo>
                    <a:pt x="199264" y="157467"/>
                    <a:pt x="170022" y="152229"/>
                    <a:pt x="163830" y="133940"/>
                  </a:cubicBezTo>
                  <a:cubicBezTo>
                    <a:pt x="157639" y="115652"/>
                    <a:pt x="147447" y="103080"/>
                    <a:pt x="146019" y="97841"/>
                  </a:cubicBezTo>
                  <a:cubicBezTo>
                    <a:pt x="144590" y="92602"/>
                    <a:pt x="133636" y="68408"/>
                    <a:pt x="132684" y="63837"/>
                  </a:cubicBezTo>
                  <a:cubicBezTo>
                    <a:pt x="131636" y="58979"/>
                    <a:pt x="126397" y="55740"/>
                    <a:pt x="124302" y="47834"/>
                  </a:cubicBezTo>
                  <a:cubicBezTo>
                    <a:pt x="122206" y="39929"/>
                    <a:pt x="123159" y="27451"/>
                    <a:pt x="121444" y="22879"/>
                  </a:cubicBezTo>
                  <a:cubicBezTo>
                    <a:pt x="120492" y="20212"/>
                    <a:pt x="110014" y="22784"/>
                    <a:pt x="101347" y="22117"/>
                  </a:cubicBezTo>
                  <a:cubicBezTo>
                    <a:pt x="95441" y="21641"/>
                    <a:pt x="90583" y="17355"/>
                    <a:pt x="88773" y="17545"/>
                  </a:cubicBezTo>
                  <a:cubicBezTo>
                    <a:pt x="84297" y="18021"/>
                    <a:pt x="79248" y="11163"/>
                    <a:pt x="72962" y="7448"/>
                  </a:cubicBezTo>
                  <a:cubicBezTo>
                    <a:pt x="66676" y="3829"/>
                    <a:pt x="71247" y="5543"/>
                    <a:pt x="62961" y="686"/>
                  </a:cubicBezTo>
                  <a:cubicBezTo>
                    <a:pt x="59532" y="-1315"/>
                    <a:pt x="57055" y="1448"/>
                    <a:pt x="53531" y="4019"/>
                  </a:cubicBezTo>
                  <a:cubicBezTo>
                    <a:pt x="50007" y="6496"/>
                    <a:pt x="45625" y="8687"/>
                    <a:pt x="42482" y="13925"/>
                  </a:cubicBezTo>
                  <a:cubicBezTo>
                    <a:pt x="37719" y="22022"/>
                    <a:pt x="41148" y="33356"/>
                    <a:pt x="36291" y="38024"/>
                  </a:cubicBezTo>
                  <a:cubicBezTo>
                    <a:pt x="30385" y="43643"/>
                    <a:pt x="25813" y="47454"/>
                    <a:pt x="23908" y="52311"/>
                  </a:cubicBezTo>
                  <a:cubicBezTo>
                    <a:pt x="22289" y="56502"/>
                    <a:pt x="22860" y="61931"/>
                    <a:pt x="24480" y="64313"/>
                  </a:cubicBezTo>
                  <a:cubicBezTo>
                    <a:pt x="27813" y="69551"/>
                    <a:pt x="37148" y="74695"/>
                    <a:pt x="44863" y="86887"/>
                  </a:cubicBezTo>
                  <a:cubicBezTo>
                    <a:pt x="46101" y="88887"/>
                    <a:pt x="51150" y="95459"/>
                    <a:pt x="50769" y="97460"/>
                  </a:cubicBezTo>
                  <a:cubicBezTo>
                    <a:pt x="50197" y="100222"/>
                    <a:pt x="46006" y="101174"/>
                    <a:pt x="41815" y="101460"/>
                  </a:cubicBezTo>
                  <a:cubicBezTo>
                    <a:pt x="39910" y="101556"/>
                    <a:pt x="38005" y="100508"/>
                    <a:pt x="36481" y="101270"/>
                  </a:cubicBezTo>
                  <a:cubicBezTo>
                    <a:pt x="29242" y="105175"/>
                    <a:pt x="25623" y="112795"/>
                    <a:pt x="24575" y="115176"/>
                  </a:cubicBezTo>
                  <a:cubicBezTo>
                    <a:pt x="22860" y="119081"/>
                    <a:pt x="21432" y="124320"/>
                    <a:pt x="17241" y="127559"/>
                  </a:cubicBezTo>
                  <a:cubicBezTo>
                    <a:pt x="13050" y="130797"/>
                    <a:pt x="-95" y="147275"/>
                    <a:pt x="1" y="147942"/>
                  </a:cubicBezTo>
                  <a:cubicBezTo>
                    <a:pt x="3715" y="151752"/>
                    <a:pt x="7525" y="155372"/>
                    <a:pt x="7525" y="162706"/>
                  </a:cubicBezTo>
                  <a:cubicBezTo>
                    <a:pt x="7525" y="174517"/>
                    <a:pt x="15717" y="180423"/>
                    <a:pt x="28385" y="194043"/>
                  </a:cubicBezTo>
                  <a:cubicBezTo>
                    <a:pt x="31909" y="197853"/>
                    <a:pt x="37815" y="201663"/>
                    <a:pt x="44387" y="205188"/>
                  </a:cubicBezTo>
                  <a:cubicBezTo>
                    <a:pt x="78010" y="221189"/>
                    <a:pt x="84773" y="225857"/>
                    <a:pt x="99632" y="258432"/>
                  </a:cubicBezTo>
                  <a:cubicBezTo>
                    <a:pt x="101918" y="263385"/>
                    <a:pt x="106871" y="266624"/>
                    <a:pt x="106871" y="280244"/>
                  </a:cubicBezTo>
                  <a:cubicBezTo>
                    <a:pt x="106871" y="293865"/>
                    <a:pt x="115920" y="313391"/>
                    <a:pt x="125064" y="322916"/>
                  </a:cubicBezTo>
                  <a:cubicBezTo>
                    <a:pt x="134113" y="332441"/>
                    <a:pt x="150876" y="345586"/>
                    <a:pt x="148686" y="354254"/>
                  </a:cubicBezTo>
                  <a:cubicBezTo>
                    <a:pt x="146400" y="362922"/>
                    <a:pt x="141447" y="364731"/>
                    <a:pt x="135065" y="358826"/>
                  </a:cubicBezTo>
                  <a:cubicBezTo>
                    <a:pt x="128683" y="352920"/>
                    <a:pt x="121444" y="353397"/>
                    <a:pt x="121920" y="360635"/>
                  </a:cubicBezTo>
                  <a:cubicBezTo>
                    <a:pt x="122397" y="367874"/>
                    <a:pt x="125064" y="374256"/>
                    <a:pt x="129159" y="380162"/>
                  </a:cubicBezTo>
                  <a:cubicBezTo>
                    <a:pt x="133255" y="386067"/>
                    <a:pt x="136875" y="395592"/>
                    <a:pt x="136875" y="401498"/>
                  </a:cubicBezTo>
                  <a:cubicBezTo>
                    <a:pt x="136875" y="407403"/>
                    <a:pt x="139161" y="414166"/>
                    <a:pt x="142780" y="416452"/>
                  </a:cubicBezTo>
                  <a:cubicBezTo>
                    <a:pt x="146400" y="418738"/>
                    <a:pt x="148686" y="433692"/>
                    <a:pt x="148686" y="442741"/>
                  </a:cubicBezTo>
                  <a:cubicBezTo>
                    <a:pt x="148686" y="451790"/>
                    <a:pt x="155448" y="470840"/>
                    <a:pt x="154115" y="481317"/>
                  </a:cubicBezTo>
                  <a:cubicBezTo>
                    <a:pt x="152781" y="491795"/>
                    <a:pt x="158211" y="522180"/>
                    <a:pt x="154591" y="534372"/>
                  </a:cubicBezTo>
                  <a:cubicBezTo>
                    <a:pt x="150972" y="546659"/>
                    <a:pt x="151448" y="557517"/>
                    <a:pt x="154115" y="562947"/>
                  </a:cubicBezTo>
                  <a:cubicBezTo>
                    <a:pt x="156877" y="568376"/>
                    <a:pt x="156401" y="581139"/>
                    <a:pt x="155925" y="585616"/>
                  </a:cubicBezTo>
                  <a:cubicBezTo>
                    <a:pt x="155734" y="587426"/>
                    <a:pt x="156306" y="596189"/>
                    <a:pt x="157258" y="607047"/>
                  </a:cubicBezTo>
                  <a:cubicBezTo>
                    <a:pt x="157258" y="607142"/>
                    <a:pt x="157258" y="607238"/>
                    <a:pt x="157258" y="607238"/>
                  </a:cubicBezTo>
                  <a:cubicBezTo>
                    <a:pt x="157258" y="607238"/>
                    <a:pt x="157258" y="607238"/>
                    <a:pt x="157258" y="607238"/>
                  </a:cubicBezTo>
                  <a:cubicBezTo>
                    <a:pt x="158115" y="620763"/>
                    <a:pt x="159544" y="638004"/>
                    <a:pt x="159925" y="645433"/>
                  </a:cubicBezTo>
                  <a:cubicBezTo>
                    <a:pt x="160020" y="646576"/>
                    <a:pt x="160020" y="647529"/>
                    <a:pt x="160020" y="648195"/>
                  </a:cubicBezTo>
                  <a:cubicBezTo>
                    <a:pt x="160020" y="655910"/>
                    <a:pt x="159068" y="676770"/>
                    <a:pt x="160497" y="680866"/>
                  </a:cubicBezTo>
                  <a:cubicBezTo>
                    <a:pt x="161830" y="684962"/>
                    <a:pt x="165069" y="702202"/>
                    <a:pt x="165069" y="705345"/>
                  </a:cubicBezTo>
                  <a:cubicBezTo>
                    <a:pt x="165069" y="708489"/>
                    <a:pt x="173641" y="728967"/>
                    <a:pt x="177261" y="731634"/>
                  </a:cubicBezTo>
                  <a:cubicBezTo>
                    <a:pt x="177642" y="730682"/>
                    <a:pt x="182023" y="724014"/>
                    <a:pt x="182023" y="715918"/>
                  </a:cubicBezTo>
                  <a:cubicBezTo>
                    <a:pt x="182023" y="707822"/>
                    <a:pt x="181356" y="695534"/>
                    <a:pt x="187262" y="695534"/>
                  </a:cubicBezTo>
                  <a:cubicBezTo>
                    <a:pt x="193168" y="695534"/>
                    <a:pt x="197263" y="695725"/>
                    <a:pt x="196787" y="690582"/>
                  </a:cubicBezTo>
                  <a:cubicBezTo>
                    <a:pt x="196311" y="685343"/>
                    <a:pt x="202978" y="675341"/>
                    <a:pt x="206312" y="670389"/>
                  </a:cubicBezTo>
                  <a:cubicBezTo>
                    <a:pt x="209646" y="665435"/>
                    <a:pt x="211551" y="657339"/>
                    <a:pt x="218885" y="663721"/>
                  </a:cubicBezTo>
                  <a:cubicBezTo>
                    <a:pt x="226219" y="670103"/>
                    <a:pt x="229077" y="672960"/>
                    <a:pt x="228886" y="680104"/>
                  </a:cubicBezTo>
                  <a:cubicBezTo>
                    <a:pt x="228696" y="687248"/>
                    <a:pt x="231268" y="694582"/>
                    <a:pt x="235744" y="696297"/>
                  </a:cubicBezTo>
                  <a:cubicBezTo>
                    <a:pt x="240221" y="697916"/>
                    <a:pt x="246889" y="701535"/>
                    <a:pt x="251651" y="706965"/>
                  </a:cubicBezTo>
                  <a:cubicBezTo>
                    <a:pt x="256414" y="712394"/>
                    <a:pt x="263271" y="725062"/>
                    <a:pt x="261367" y="729824"/>
                  </a:cubicBezTo>
                  <a:cubicBezTo>
                    <a:pt x="259461" y="734587"/>
                    <a:pt x="252603" y="739349"/>
                    <a:pt x="250889" y="744112"/>
                  </a:cubicBezTo>
                  <a:cubicBezTo>
                    <a:pt x="249270" y="748874"/>
                    <a:pt x="258509" y="765257"/>
                    <a:pt x="261843" y="770973"/>
                  </a:cubicBezTo>
                  <a:cubicBezTo>
                    <a:pt x="265176" y="776688"/>
                    <a:pt x="268225" y="781926"/>
                    <a:pt x="268701" y="786213"/>
                  </a:cubicBezTo>
                  <a:cubicBezTo>
                    <a:pt x="269177" y="790499"/>
                    <a:pt x="272701" y="789546"/>
                    <a:pt x="274606" y="789737"/>
                  </a:cubicBezTo>
                  <a:cubicBezTo>
                    <a:pt x="276511" y="790023"/>
                    <a:pt x="277178" y="796404"/>
                    <a:pt x="277464" y="798976"/>
                  </a:cubicBezTo>
                  <a:cubicBezTo>
                    <a:pt x="277654" y="801548"/>
                    <a:pt x="286512" y="787641"/>
                    <a:pt x="287465" y="785069"/>
                  </a:cubicBezTo>
                  <a:cubicBezTo>
                    <a:pt x="288418" y="782498"/>
                    <a:pt x="297943" y="788498"/>
                    <a:pt x="302419" y="783736"/>
                  </a:cubicBezTo>
                  <a:cubicBezTo>
                    <a:pt x="306896" y="778973"/>
                    <a:pt x="312420" y="778973"/>
                    <a:pt x="317183" y="786593"/>
                  </a:cubicBezTo>
                  <a:cubicBezTo>
                    <a:pt x="321945" y="794214"/>
                    <a:pt x="347568" y="850125"/>
                    <a:pt x="351473" y="857745"/>
                  </a:cubicBezTo>
                  <a:cubicBezTo>
                    <a:pt x="355283" y="865365"/>
                    <a:pt x="362427" y="875843"/>
                    <a:pt x="362903" y="884034"/>
                  </a:cubicBezTo>
                  <a:cubicBezTo>
                    <a:pt x="363379" y="892131"/>
                    <a:pt x="383477" y="904513"/>
                    <a:pt x="388716" y="908418"/>
                  </a:cubicBezTo>
                  <a:cubicBezTo>
                    <a:pt x="393954" y="912228"/>
                    <a:pt x="403194" y="919563"/>
                    <a:pt x="388240" y="941565"/>
                  </a:cubicBezTo>
                  <a:cubicBezTo>
                    <a:pt x="390907" y="946328"/>
                    <a:pt x="413100" y="956139"/>
                    <a:pt x="407385" y="968616"/>
                  </a:cubicBezTo>
                  <a:cubicBezTo>
                    <a:pt x="401670" y="980999"/>
                    <a:pt x="405956" y="986238"/>
                    <a:pt x="416434" y="982904"/>
                  </a:cubicBezTo>
                  <a:cubicBezTo>
                    <a:pt x="426911" y="979570"/>
                    <a:pt x="427387" y="985761"/>
                    <a:pt x="429768" y="991952"/>
                  </a:cubicBezTo>
                  <a:cubicBezTo>
                    <a:pt x="432150" y="998144"/>
                    <a:pt x="437388" y="1001954"/>
                    <a:pt x="463677" y="1002049"/>
                  </a:cubicBezTo>
                  <a:cubicBezTo>
                    <a:pt x="468440" y="995286"/>
                    <a:pt x="473679" y="987571"/>
                    <a:pt x="482156" y="982142"/>
                  </a:cubicBezTo>
                  <a:cubicBezTo>
                    <a:pt x="493491" y="974903"/>
                    <a:pt x="518446" y="967188"/>
                    <a:pt x="517494" y="975379"/>
                  </a:cubicBezTo>
                  <a:cubicBezTo>
                    <a:pt x="516541" y="983571"/>
                    <a:pt x="519303" y="995763"/>
                    <a:pt x="529305" y="983571"/>
                  </a:cubicBezTo>
                  <a:cubicBezTo>
                    <a:pt x="539306" y="971283"/>
                    <a:pt x="545211" y="974046"/>
                    <a:pt x="548831" y="974046"/>
                  </a:cubicBezTo>
                  <a:cubicBezTo>
                    <a:pt x="552451" y="974046"/>
                    <a:pt x="559690" y="976332"/>
                    <a:pt x="559309" y="968140"/>
                  </a:cubicBezTo>
                  <a:cubicBezTo>
                    <a:pt x="558832" y="959948"/>
                    <a:pt x="560642" y="959091"/>
                    <a:pt x="562928" y="956805"/>
                  </a:cubicBezTo>
                  <a:cubicBezTo>
                    <a:pt x="565214" y="954519"/>
                    <a:pt x="565214" y="945471"/>
                    <a:pt x="561118" y="942327"/>
                  </a:cubicBezTo>
                  <a:cubicBezTo>
                    <a:pt x="557022" y="939184"/>
                    <a:pt x="557022" y="932326"/>
                    <a:pt x="557499" y="927849"/>
                  </a:cubicBezTo>
                  <a:cubicBezTo>
                    <a:pt x="557975" y="923277"/>
                    <a:pt x="553403" y="908799"/>
                    <a:pt x="550736" y="905656"/>
                  </a:cubicBezTo>
                  <a:cubicBezTo>
                    <a:pt x="547974" y="902513"/>
                    <a:pt x="551688" y="888416"/>
                    <a:pt x="551688" y="881653"/>
                  </a:cubicBezTo>
                  <a:cubicBezTo>
                    <a:pt x="551688" y="874890"/>
                    <a:pt x="548926" y="853935"/>
                    <a:pt x="548926" y="853935"/>
                  </a:cubicBezTo>
                  <a:cubicBezTo>
                    <a:pt x="548926" y="853935"/>
                    <a:pt x="548450" y="845363"/>
                    <a:pt x="554355" y="847173"/>
                  </a:cubicBezTo>
                  <a:cubicBezTo>
                    <a:pt x="560261" y="848982"/>
                    <a:pt x="562547" y="844410"/>
                    <a:pt x="564833" y="843553"/>
                  </a:cubicBezTo>
                  <a:cubicBezTo>
                    <a:pt x="567119" y="842600"/>
                    <a:pt x="575310" y="838981"/>
                    <a:pt x="577120" y="835838"/>
                  </a:cubicBezTo>
                  <a:cubicBezTo>
                    <a:pt x="578930" y="832694"/>
                    <a:pt x="582073" y="829932"/>
                    <a:pt x="584835" y="829932"/>
                  </a:cubicBezTo>
                  <a:cubicBezTo>
                    <a:pt x="587598" y="829932"/>
                    <a:pt x="594837" y="825360"/>
                    <a:pt x="596646" y="815454"/>
                  </a:cubicBezTo>
                  <a:cubicBezTo>
                    <a:pt x="598456" y="805453"/>
                    <a:pt x="600266" y="804119"/>
                    <a:pt x="607124" y="800500"/>
                  </a:cubicBezTo>
                  <a:cubicBezTo>
                    <a:pt x="613887" y="796881"/>
                    <a:pt x="625317" y="786403"/>
                    <a:pt x="618935" y="780974"/>
                  </a:cubicBezTo>
                  <a:cubicBezTo>
                    <a:pt x="612553" y="775544"/>
                    <a:pt x="605314" y="764210"/>
                    <a:pt x="609886" y="758304"/>
                  </a:cubicBezTo>
                  <a:cubicBezTo>
                    <a:pt x="614458" y="752399"/>
                    <a:pt x="619887" y="743350"/>
                    <a:pt x="628936" y="745160"/>
                  </a:cubicBezTo>
                  <a:cubicBezTo>
                    <a:pt x="637985" y="746969"/>
                    <a:pt x="641224" y="748303"/>
                    <a:pt x="645986" y="744207"/>
                  </a:cubicBezTo>
                  <a:cubicBezTo>
                    <a:pt x="647605" y="742398"/>
                    <a:pt x="652082" y="727919"/>
                    <a:pt x="651701" y="722871"/>
                  </a:cubicBezTo>
                  <a:cubicBezTo>
                    <a:pt x="651225" y="717918"/>
                    <a:pt x="650749" y="704298"/>
                    <a:pt x="661226" y="705155"/>
                  </a:cubicBezTo>
                  <a:cubicBezTo>
                    <a:pt x="671703" y="706107"/>
                    <a:pt x="682086" y="703821"/>
                    <a:pt x="685705" y="701535"/>
                  </a:cubicBezTo>
                  <a:cubicBezTo>
                    <a:pt x="689325" y="699249"/>
                    <a:pt x="709327" y="698392"/>
                    <a:pt x="712470" y="701059"/>
                  </a:cubicBezTo>
                  <a:cubicBezTo>
                    <a:pt x="715614" y="703821"/>
                    <a:pt x="695707" y="705726"/>
                    <a:pt x="697040" y="728205"/>
                  </a:cubicBezTo>
                  <a:cubicBezTo>
                    <a:pt x="698374" y="733444"/>
                    <a:pt x="720757" y="739064"/>
                    <a:pt x="713899" y="751923"/>
                  </a:cubicBezTo>
                  <a:cubicBezTo>
                    <a:pt x="707041" y="764781"/>
                    <a:pt x="697230" y="775164"/>
                    <a:pt x="707994" y="781164"/>
                  </a:cubicBezTo>
                  <a:cubicBezTo>
                    <a:pt x="718662" y="787070"/>
                    <a:pt x="737902" y="797071"/>
                    <a:pt x="752857" y="789927"/>
                  </a:cubicBezTo>
                  <a:cubicBezTo>
                    <a:pt x="767811" y="782783"/>
                    <a:pt x="771144" y="774973"/>
                    <a:pt x="773335" y="772306"/>
                  </a:cubicBezTo>
                  <a:cubicBezTo>
                    <a:pt x="775431" y="769734"/>
                    <a:pt x="779527" y="762305"/>
                    <a:pt x="788575" y="770877"/>
                  </a:cubicBezTo>
                  <a:cubicBezTo>
                    <a:pt x="794576" y="776592"/>
                    <a:pt x="798100" y="776878"/>
                    <a:pt x="799815" y="780307"/>
                  </a:cubicBezTo>
                  <a:cubicBezTo>
                    <a:pt x="800958" y="782117"/>
                    <a:pt x="801339" y="784593"/>
                    <a:pt x="800958" y="789165"/>
                  </a:cubicBezTo>
                  <a:cubicBezTo>
                    <a:pt x="800386" y="796785"/>
                    <a:pt x="802005" y="801072"/>
                    <a:pt x="803720" y="803929"/>
                  </a:cubicBezTo>
                  <a:cubicBezTo>
                    <a:pt x="810102" y="804786"/>
                    <a:pt x="815721" y="805739"/>
                    <a:pt x="820579" y="806406"/>
                  </a:cubicBezTo>
                  <a:cubicBezTo>
                    <a:pt x="825437" y="807072"/>
                    <a:pt x="835343" y="805929"/>
                    <a:pt x="841249" y="810025"/>
                  </a:cubicBezTo>
                  <a:cubicBezTo>
                    <a:pt x="848107" y="814883"/>
                    <a:pt x="854679" y="811835"/>
                    <a:pt x="857346" y="810882"/>
                  </a:cubicBezTo>
                  <a:cubicBezTo>
                    <a:pt x="863727" y="808691"/>
                    <a:pt x="867157" y="809073"/>
                    <a:pt x="873443" y="804500"/>
                  </a:cubicBezTo>
                  <a:cubicBezTo>
                    <a:pt x="883540" y="796976"/>
                    <a:pt x="899446" y="802596"/>
                    <a:pt x="902685" y="798881"/>
                  </a:cubicBezTo>
                  <a:cubicBezTo>
                    <a:pt x="904780" y="797262"/>
                    <a:pt x="905447" y="775164"/>
                    <a:pt x="902113" y="766115"/>
                  </a:cubicBezTo>
                  <a:cubicBezTo>
                    <a:pt x="897827" y="754780"/>
                    <a:pt x="888397" y="755828"/>
                    <a:pt x="888397" y="755828"/>
                  </a:cubicBezTo>
                  <a:cubicBezTo>
                    <a:pt x="888397" y="755828"/>
                    <a:pt x="876301" y="760114"/>
                    <a:pt x="871252" y="754208"/>
                  </a:cubicBezTo>
                  <a:cubicBezTo>
                    <a:pt x="866299" y="748303"/>
                    <a:pt x="860299" y="743255"/>
                    <a:pt x="857727" y="741635"/>
                  </a:cubicBezTo>
                  <a:cubicBezTo>
                    <a:pt x="855155" y="740016"/>
                    <a:pt x="849916" y="739540"/>
                    <a:pt x="848202" y="740492"/>
                  </a:cubicBezTo>
                  <a:cubicBezTo>
                    <a:pt x="846583" y="741445"/>
                    <a:pt x="841153" y="725538"/>
                    <a:pt x="839915" y="723824"/>
                  </a:cubicBezTo>
                  <a:cubicBezTo>
                    <a:pt x="838582" y="722109"/>
                    <a:pt x="835248" y="711156"/>
                    <a:pt x="847154" y="702678"/>
                  </a:cubicBezTo>
                  <a:cubicBezTo>
                    <a:pt x="854393" y="697440"/>
                    <a:pt x="857727" y="703916"/>
                    <a:pt x="863442" y="698964"/>
                  </a:cubicBezTo>
                  <a:cubicBezTo>
                    <a:pt x="869157" y="694010"/>
                    <a:pt x="874586" y="690200"/>
                    <a:pt x="880777" y="695439"/>
                  </a:cubicBezTo>
                  <a:cubicBezTo>
                    <a:pt x="886969" y="700678"/>
                    <a:pt x="895065" y="707346"/>
                    <a:pt x="900303" y="709917"/>
                  </a:cubicBezTo>
                  <a:cubicBezTo>
                    <a:pt x="901446" y="710489"/>
                    <a:pt x="902780" y="710870"/>
                    <a:pt x="904113" y="711251"/>
                  </a:cubicBezTo>
                  <a:cubicBezTo>
                    <a:pt x="904590" y="711346"/>
                    <a:pt x="905161" y="711441"/>
                    <a:pt x="905733" y="711537"/>
                  </a:cubicBezTo>
                  <a:cubicBezTo>
                    <a:pt x="906209" y="711632"/>
                    <a:pt x="906685" y="711632"/>
                    <a:pt x="907161" y="711727"/>
                  </a:cubicBezTo>
                  <a:cubicBezTo>
                    <a:pt x="907447" y="711727"/>
                    <a:pt x="907733" y="711822"/>
                    <a:pt x="908019" y="711822"/>
                  </a:cubicBezTo>
                  <a:cubicBezTo>
                    <a:pt x="908781" y="711822"/>
                    <a:pt x="909447" y="711917"/>
                    <a:pt x="910210" y="711822"/>
                  </a:cubicBezTo>
                  <a:cubicBezTo>
                    <a:pt x="910686" y="711822"/>
                    <a:pt x="911162" y="711727"/>
                    <a:pt x="911638" y="711727"/>
                  </a:cubicBezTo>
                  <a:cubicBezTo>
                    <a:pt x="912495" y="711632"/>
                    <a:pt x="913258" y="711537"/>
                    <a:pt x="914019" y="711346"/>
                  </a:cubicBezTo>
                  <a:cubicBezTo>
                    <a:pt x="909924" y="712203"/>
                    <a:pt x="904780" y="711060"/>
                    <a:pt x="902304" y="705440"/>
                  </a:cubicBezTo>
                  <a:cubicBezTo>
                    <a:pt x="900018" y="694677"/>
                    <a:pt x="903161" y="688296"/>
                    <a:pt x="900875" y="682009"/>
                  </a:cubicBezTo>
                  <a:cubicBezTo>
                    <a:pt x="898589" y="675723"/>
                    <a:pt x="895732" y="667055"/>
                    <a:pt x="895446" y="661911"/>
                  </a:cubicBezTo>
                  <a:cubicBezTo>
                    <a:pt x="895160" y="656768"/>
                    <a:pt x="887159" y="658768"/>
                    <a:pt x="873919" y="652767"/>
                  </a:cubicBezTo>
                  <a:cubicBezTo>
                    <a:pt x="860679" y="646766"/>
                    <a:pt x="861822" y="655625"/>
                    <a:pt x="854679" y="653339"/>
                  </a:cubicBezTo>
                  <a:cubicBezTo>
                    <a:pt x="847535" y="651053"/>
                    <a:pt x="843439" y="636670"/>
                    <a:pt x="842296" y="621716"/>
                  </a:cubicBezTo>
                  <a:cubicBezTo>
                    <a:pt x="841153" y="606762"/>
                    <a:pt x="839725" y="610476"/>
                    <a:pt x="832485" y="610476"/>
                  </a:cubicBezTo>
                  <a:cubicBezTo>
                    <a:pt x="825342" y="610476"/>
                    <a:pt x="821532" y="608762"/>
                    <a:pt x="819246" y="600665"/>
                  </a:cubicBezTo>
                  <a:cubicBezTo>
                    <a:pt x="816960" y="592665"/>
                    <a:pt x="812388" y="592093"/>
                    <a:pt x="807149" y="581425"/>
                  </a:cubicBezTo>
                  <a:cubicBezTo>
                    <a:pt x="802005" y="570757"/>
                    <a:pt x="822103" y="559898"/>
                    <a:pt x="828676" y="559898"/>
                  </a:cubicBezTo>
                  <a:cubicBezTo>
                    <a:pt x="835248" y="559898"/>
                    <a:pt x="833533" y="548088"/>
                    <a:pt x="838772" y="546373"/>
                  </a:cubicBezTo>
                  <a:cubicBezTo>
                    <a:pt x="843916" y="544658"/>
                    <a:pt x="842772" y="540944"/>
                    <a:pt x="846202" y="530847"/>
                  </a:cubicBezTo>
                  <a:cubicBezTo>
                    <a:pt x="849630" y="520751"/>
                    <a:pt x="840486" y="515322"/>
                    <a:pt x="833247" y="510178"/>
                  </a:cubicBezTo>
                  <a:cubicBezTo>
                    <a:pt x="826104" y="505034"/>
                    <a:pt x="836391" y="503320"/>
                    <a:pt x="835819" y="496938"/>
                  </a:cubicBezTo>
                  <a:cubicBezTo>
                    <a:pt x="835248" y="490652"/>
                    <a:pt x="839534" y="492081"/>
                    <a:pt x="843820" y="490938"/>
                  </a:cubicBezTo>
                  <a:cubicBezTo>
                    <a:pt x="848107" y="489794"/>
                    <a:pt x="848678" y="484080"/>
                    <a:pt x="852202" y="476555"/>
                  </a:cubicBezTo>
                  <a:cubicBezTo>
                    <a:pt x="855631" y="469125"/>
                    <a:pt x="874015" y="479698"/>
                    <a:pt x="884111" y="484270"/>
                  </a:cubicBezTo>
                  <a:cubicBezTo>
                    <a:pt x="894208" y="488842"/>
                    <a:pt x="891541" y="491414"/>
                    <a:pt x="898494" y="500367"/>
                  </a:cubicBezTo>
                  <a:cubicBezTo>
                    <a:pt x="905352" y="509225"/>
                    <a:pt x="918306" y="496652"/>
                    <a:pt x="932403" y="492652"/>
                  </a:cubicBezTo>
                  <a:cubicBezTo>
                    <a:pt x="946500" y="488651"/>
                    <a:pt x="941356" y="498367"/>
                    <a:pt x="947357" y="513035"/>
                  </a:cubicBezTo>
                  <a:cubicBezTo>
                    <a:pt x="953358" y="527704"/>
                    <a:pt x="962026" y="523132"/>
                    <a:pt x="966597" y="522560"/>
                  </a:cubicBezTo>
                  <a:cubicBezTo>
                    <a:pt x="971169" y="521989"/>
                    <a:pt x="976980" y="518846"/>
                    <a:pt x="978123" y="521132"/>
                  </a:cubicBezTo>
                  <a:cubicBezTo>
                    <a:pt x="979266" y="523418"/>
                    <a:pt x="983552" y="519703"/>
                    <a:pt x="990791" y="514274"/>
                  </a:cubicBezTo>
                  <a:cubicBezTo>
                    <a:pt x="997935" y="508844"/>
                    <a:pt x="1012032" y="477222"/>
                    <a:pt x="1018699" y="468554"/>
                  </a:cubicBezTo>
                  <a:cubicBezTo>
                    <a:pt x="1025271" y="459886"/>
                    <a:pt x="1026700" y="455600"/>
                    <a:pt x="1024986" y="449599"/>
                  </a:cubicBezTo>
                  <a:cubicBezTo>
                    <a:pt x="1023271" y="443598"/>
                    <a:pt x="1025557" y="444170"/>
                    <a:pt x="1028701" y="436073"/>
                  </a:cubicBezTo>
                  <a:cubicBezTo>
                    <a:pt x="1031844" y="428073"/>
                    <a:pt x="1041654" y="436359"/>
                    <a:pt x="1045941" y="432644"/>
                  </a:cubicBezTo>
                  <a:cubicBezTo>
                    <a:pt x="1050227" y="428930"/>
                    <a:pt x="1053085" y="430930"/>
                    <a:pt x="1058323" y="434073"/>
                  </a:cubicBezTo>
                  <a:cubicBezTo>
                    <a:pt x="1063467" y="437216"/>
                    <a:pt x="1066324" y="438074"/>
                    <a:pt x="1070706" y="434359"/>
                  </a:cubicBezTo>
                  <a:cubicBezTo>
                    <a:pt x="1074992" y="430644"/>
                    <a:pt x="1077564" y="427215"/>
                    <a:pt x="1076135" y="420833"/>
                  </a:cubicBezTo>
                  <a:cubicBezTo>
                    <a:pt x="1074706" y="414547"/>
                    <a:pt x="1081564" y="412832"/>
                    <a:pt x="1083279" y="405879"/>
                  </a:cubicBezTo>
                  <a:cubicBezTo>
                    <a:pt x="1084993" y="399021"/>
                    <a:pt x="1082993" y="397878"/>
                    <a:pt x="1086708" y="391211"/>
                  </a:cubicBezTo>
                  <a:cubicBezTo>
                    <a:pt x="1090422" y="384639"/>
                    <a:pt x="1088422" y="380829"/>
                    <a:pt x="1089851" y="377971"/>
                  </a:cubicBezTo>
                  <a:cubicBezTo>
                    <a:pt x="1091280" y="375114"/>
                    <a:pt x="1101662" y="367303"/>
                    <a:pt x="1103948" y="361016"/>
                  </a:cubicBezTo>
                  <a:cubicBezTo>
                    <a:pt x="1106234" y="354730"/>
                    <a:pt x="1108520" y="350634"/>
                    <a:pt x="1112902" y="350634"/>
                  </a:cubicBezTo>
                  <a:cubicBezTo>
                    <a:pt x="1117188" y="350634"/>
                    <a:pt x="1120617" y="344062"/>
                    <a:pt x="1134714" y="335680"/>
                  </a:cubicBezTo>
                  <a:cubicBezTo>
                    <a:pt x="1148716" y="327203"/>
                    <a:pt x="1130332" y="316249"/>
                    <a:pt x="1120236" y="309677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xmlns="" id="{8080D53F-BEE8-4DF3-862C-AFF050DE7841}"/>
                </a:ext>
              </a:extLst>
            </p:cNvPr>
            <p:cNvSpPr/>
            <p:nvPr/>
          </p:nvSpPr>
          <p:spPr>
            <a:xfrm>
              <a:off x="4551817" y="357568"/>
              <a:ext cx="1179586" cy="1071548"/>
            </a:xfrm>
            <a:custGeom>
              <a:avLst/>
              <a:gdLst>
                <a:gd name="connsiteX0" fmla="*/ 587219 w 1179586"/>
                <a:gd name="connsiteY0" fmla="*/ 936117 h 1071548"/>
                <a:gd name="connsiteX1" fmla="*/ 608841 w 1179586"/>
                <a:gd name="connsiteY1" fmla="*/ 918972 h 1071548"/>
                <a:gd name="connsiteX2" fmla="*/ 627700 w 1179586"/>
                <a:gd name="connsiteY2" fmla="*/ 925830 h 1071548"/>
                <a:gd name="connsiteX3" fmla="*/ 647227 w 1179586"/>
                <a:gd name="connsiteY3" fmla="*/ 928307 h 1071548"/>
                <a:gd name="connsiteX4" fmla="*/ 659514 w 1179586"/>
                <a:gd name="connsiteY4" fmla="*/ 943070 h 1071548"/>
                <a:gd name="connsiteX5" fmla="*/ 665896 w 1179586"/>
                <a:gd name="connsiteY5" fmla="*/ 982790 h 1071548"/>
                <a:gd name="connsiteX6" fmla="*/ 683707 w 1179586"/>
                <a:gd name="connsiteY6" fmla="*/ 989171 h 1071548"/>
                <a:gd name="connsiteX7" fmla="*/ 712473 w 1179586"/>
                <a:gd name="connsiteY7" fmla="*/ 987076 h 1071548"/>
                <a:gd name="connsiteX8" fmla="*/ 753716 w 1179586"/>
                <a:gd name="connsiteY8" fmla="*/ 1036034 h 1071548"/>
                <a:gd name="connsiteX9" fmla="*/ 765051 w 1179586"/>
                <a:gd name="connsiteY9" fmla="*/ 1008793 h 1071548"/>
                <a:gd name="connsiteX10" fmla="*/ 780481 w 1179586"/>
                <a:gd name="connsiteY10" fmla="*/ 982980 h 1071548"/>
                <a:gd name="connsiteX11" fmla="*/ 796388 w 1179586"/>
                <a:gd name="connsiteY11" fmla="*/ 1002506 h 1071548"/>
                <a:gd name="connsiteX12" fmla="*/ 825439 w 1179586"/>
                <a:gd name="connsiteY12" fmla="*/ 1044226 h 1071548"/>
                <a:gd name="connsiteX13" fmla="*/ 862587 w 1179586"/>
                <a:gd name="connsiteY13" fmla="*/ 1071467 h 1071548"/>
                <a:gd name="connsiteX14" fmla="*/ 876684 w 1179586"/>
                <a:gd name="connsiteY14" fmla="*/ 1049274 h 1071548"/>
                <a:gd name="connsiteX15" fmla="*/ 887733 w 1179586"/>
                <a:gd name="connsiteY15" fmla="*/ 1034034 h 1071548"/>
                <a:gd name="connsiteX16" fmla="*/ 907069 w 1179586"/>
                <a:gd name="connsiteY16" fmla="*/ 1019842 h 1071548"/>
                <a:gd name="connsiteX17" fmla="*/ 936120 w 1179586"/>
                <a:gd name="connsiteY17" fmla="*/ 1009364 h 1071548"/>
                <a:gd name="connsiteX18" fmla="*/ 952027 w 1179586"/>
                <a:gd name="connsiteY18" fmla="*/ 1000316 h 1071548"/>
                <a:gd name="connsiteX19" fmla="*/ 969267 w 1179586"/>
                <a:gd name="connsiteY19" fmla="*/ 1015270 h 1071548"/>
                <a:gd name="connsiteX20" fmla="*/ 1012796 w 1179586"/>
                <a:gd name="connsiteY20" fmla="*/ 1032034 h 1071548"/>
                <a:gd name="connsiteX21" fmla="*/ 1028512 w 1179586"/>
                <a:gd name="connsiteY21" fmla="*/ 1024795 h 1071548"/>
                <a:gd name="connsiteX22" fmla="*/ 1060802 w 1179586"/>
                <a:gd name="connsiteY22" fmla="*/ 1029272 h 1071548"/>
                <a:gd name="connsiteX23" fmla="*/ 1056420 w 1179586"/>
                <a:gd name="connsiteY23" fmla="*/ 1023747 h 1071548"/>
                <a:gd name="connsiteX24" fmla="*/ 1050992 w 1179586"/>
                <a:gd name="connsiteY24" fmla="*/ 1015270 h 1071548"/>
                <a:gd name="connsiteX25" fmla="*/ 1050896 w 1179586"/>
                <a:gd name="connsiteY25" fmla="*/ 1015079 h 1071548"/>
                <a:gd name="connsiteX26" fmla="*/ 1049563 w 1179586"/>
                <a:gd name="connsiteY26" fmla="*/ 1011460 h 1071548"/>
                <a:gd name="connsiteX27" fmla="*/ 1049182 w 1179586"/>
                <a:gd name="connsiteY27" fmla="*/ 1008031 h 1071548"/>
                <a:gd name="connsiteX28" fmla="*/ 1045562 w 1179586"/>
                <a:gd name="connsiteY28" fmla="*/ 980313 h 1071548"/>
                <a:gd name="connsiteX29" fmla="*/ 1039657 w 1179586"/>
                <a:gd name="connsiteY29" fmla="*/ 957644 h 1071548"/>
                <a:gd name="connsiteX30" fmla="*/ 1014701 w 1179586"/>
                <a:gd name="connsiteY30" fmla="*/ 907256 h 1071548"/>
                <a:gd name="connsiteX31" fmla="*/ 990698 w 1179586"/>
                <a:gd name="connsiteY31" fmla="*/ 878681 h 1071548"/>
                <a:gd name="connsiteX32" fmla="*/ 993460 w 1179586"/>
                <a:gd name="connsiteY32" fmla="*/ 867347 h 1071548"/>
                <a:gd name="connsiteX33" fmla="*/ 1008891 w 1179586"/>
                <a:gd name="connsiteY33" fmla="*/ 862394 h 1071548"/>
                <a:gd name="connsiteX34" fmla="*/ 1024798 w 1179586"/>
                <a:gd name="connsiteY34" fmla="*/ 850106 h 1071548"/>
                <a:gd name="connsiteX35" fmla="*/ 1044324 w 1179586"/>
                <a:gd name="connsiteY35" fmla="*/ 806101 h 1071548"/>
                <a:gd name="connsiteX36" fmla="*/ 1062421 w 1179586"/>
                <a:gd name="connsiteY36" fmla="*/ 807911 h 1071548"/>
                <a:gd name="connsiteX37" fmla="*/ 1138240 w 1179586"/>
                <a:gd name="connsiteY37" fmla="*/ 810006 h 1071548"/>
                <a:gd name="connsiteX38" fmla="*/ 1148908 w 1179586"/>
                <a:gd name="connsiteY38" fmla="*/ 801815 h 1071548"/>
                <a:gd name="connsiteX39" fmla="*/ 1154624 w 1179586"/>
                <a:gd name="connsiteY39" fmla="*/ 786098 h 1071548"/>
                <a:gd name="connsiteX40" fmla="*/ 1148528 w 1179586"/>
                <a:gd name="connsiteY40" fmla="*/ 772954 h 1071548"/>
                <a:gd name="connsiteX41" fmla="*/ 1157386 w 1179586"/>
                <a:gd name="connsiteY41" fmla="*/ 732663 h 1071548"/>
                <a:gd name="connsiteX42" fmla="*/ 1160815 w 1179586"/>
                <a:gd name="connsiteY42" fmla="*/ 720090 h 1071548"/>
                <a:gd name="connsiteX43" fmla="*/ 1155385 w 1179586"/>
                <a:gd name="connsiteY43" fmla="*/ 708470 h 1071548"/>
                <a:gd name="connsiteX44" fmla="*/ 1162815 w 1179586"/>
                <a:gd name="connsiteY44" fmla="*/ 690563 h 1071548"/>
                <a:gd name="connsiteX45" fmla="*/ 1164720 w 1179586"/>
                <a:gd name="connsiteY45" fmla="*/ 662940 h 1071548"/>
                <a:gd name="connsiteX46" fmla="*/ 1168911 w 1179586"/>
                <a:gd name="connsiteY46" fmla="*/ 646367 h 1071548"/>
                <a:gd name="connsiteX47" fmla="*/ 1167482 w 1179586"/>
                <a:gd name="connsiteY47" fmla="*/ 629222 h 1071548"/>
                <a:gd name="connsiteX48" fmla="*/ 1163863 w 1179586"/>
                <a:gd name="connsiteY48" fmla="*/ 619506 h 1071548"/>
                <a:gd name="connsiteX49" fmla="*/ 1161958 w 1179586"/>
                <a:gd name="connsiteY49" fmla="*/ 596551 h 1071548"/>
                <a:gd name="connsiteX50" fmla="*/ 1157767 w 1179586"/>
                <a:gd name="connsiteY50" fmla="*/ 572262 h 1071548"/>
                <a:gd name="connsiteX51" fmla="*/ 1156338 w 1179586"/>
                <a:gd name="connsiteY51" fmla="*/ 549021 h 1071548"/>
                <a:gd name="connsiteX52" fmla="*/ 1156624 w 1179586"/>
                <a:gd name="connsiteY52" fmla="*/ 523875 h 1071548"/>
                <a:gd name="connsiteX53" fmla="*/ 1153290 w 1179586"/>
                <a:gd name="connsiteY53" fmla="*/ 503682 h 1071548"/>
                <a:gd name="connsiteX54" fmla="*/ 1176531 w 1179586"/>
                <a:gd name="connsiteY54" fmla="*/ 468059 h 1071548"/>
                <a:gd name="connsiteX55" fmla="*/ 1166815 w 1179586"/>
                <a:gd name="connsiteY55" fmla="*/ 435388 h 1071548"/>
                <a:gd name="connsiteX56" fmla="*/ 1155481 w 1179586"/>
                <a:gd name="connsiteY56" fmla="*/ 424053 h 1071548"/>
                <a:gd name="connsiteX57" fmla="*/ 1154147 w 1179586"/>
                <a:gd name="connsiteY57" fmla="*/ 423577 h 1071548"/>
                <a:gd name="connsiteX58" fmla="*/ 1152243 w 1179586"/>
                <a:gd name="connsiteY58" fmla="*/ 405003 h 1071548"/>
                <a:gd name="connsiteX59" fmla="*/ 1157671 w 1179586"/>
                <a:gd name="connsiteY59" fmla="*/ 384810 h 1071548"/>
                <a:gd name="connsiteX60" fmla="*/ 1176245 w 1179586"/>
                <a:gd name="connsiteY60" fmla="*/ 355949 h 1071548"/>
                <a:gd name="connsiteX61" fmla="*/ 1153099 w 1179586"/>
                <a:gd name="connsiteY61" fmla="*/ 366522 h 1071548"/>
                <a:gd name="connsiteX62" fmla="*/ 1129002 w 1179586"/>
                <a:gd name="connsiteY62" fmla="*/ 372999 h 1071548"/>
                <a:gd name="connsiteX63" fmla="*/ 1123191 w 1179586"/>
                <a:gd name="connsiteY63" fmla="*/ 375094 h 1071548"/>
                <a:gd name="connsiteX64" fmla="*/ 1122810 w 1179586"/>
                <a:gd name="connsiteY64" fmla="*/ 376714 h 1071548"/>
                <a:gd name="connsiteX65" fmla="*/ 1071375 w 1179586"/>
                <a:gd name="connsiteY65" fmla="*/ 427006 h 1071548"/>
                <a:gd name="connsiteX66" fmla="*/ 1040133 w 1179586"/>
                <a:gd name="connsiteY66" fmla="*/ 442246 h 1071548"/>
                <a:gd name="connsiteX67" fmla="*/ 1018035 w 1179586"/>
                <a:gd name="connsiteY67" fmla="*/ 469583 h 1071548"/>
                <a:gd name="connsiteX68" fmla="*/ 1011082 w 1179586"/>
                <a:gd name="connsiteY68" fmla="*/ 490347 h 1071548"/>
                <a:gd name="connsiteX69" fmla="*/ 1000319 w 1179586"/>
                <a:gd name="connsiteY69" fmla="*/ 507206 h 1071548"/>
                <a:gd name="connsiteX70" fmla="*/ 974315 w 1179586"/>
                <a:gd name="connsiteY70" fmla="*/ 518541 h 1071548"/>
                <a:gd name="connsiteX71" fmla="*/ 944407 w 1179586"/>
                <a:gd name="connsiteY71" fmla="*/ 529304 h 1071548"/>
                <a:gd name="connsiteX72" fmla="*/ 926976 w 1179586"/>
                <a:gd name="connsiteY72" fmla="*/ 531495 h 1071548"/>
                <a:gd name="connsiteX73" fmla="*/ 902401 w 1179586"/>
                <a:gd name="connsiteY73" fmla="*/ 538163 h 1071548"/>
                <a:gd name="connsiteX74" fmla="*/ 880875 w 1179586"/>
                <a:gd name="connsiteY74" fmla="*/ 545878 h 1071548"/>
                <a:gd name="connsiteX75" fmla="*/ 858491 w 1179586"/>
                <a:gd name="connsiteY75" fmla="*/ 523780 h 1071548"/>
                <a:gd name="connsiteX76" fmla="*/ 843823 w 1179586"/>
                <a:gd name="connsiteY76" fmla="*/ 488347 h 1071548"/>
                <a:gd name="connsiteX77" fmla="*/ 833060 w 1179586"/>
                <a:gd name="connsiteY77" fmla="*/ 467582 h 1071548"/>
                <a:gd name="connsiteX78" fmla="*/ 820296 w 1179586"/>
                <a:gd name="connsiteY78" fmla="*/ 454628 h 1071548"/>
                <a:gd name="connsiteX79" fmla="*/ 808676 w 1179586"/>
                <a:gd name="connsiteY79" fmla="*/ 435293 h 1071548"/>
                <a:gd name="connsiteX80" fmla="*/ 793150 w 1179586"/>
                <a:gd name="connsiteY80" fmla="*/ 419005 h 1071548"/>
                <a:gd name="connsiteX81" fmla="*/ 771052 w 1179586"/>
                <a:gd name="connsiteY81" fmla="*/ 422910 h 1071548"/>
                <a:gd name="connsiteX82" fmla="*/ 751240 w 1179586"/>
                <a:gd name="connsiteY82" fmla="*/ 397955 h 1071548"/>
                <a:gd name="connsiteX83" fmla="*/ 733999 w 1179586"/>
                <a:gd name="connsiteY83" fmla="*/ 388430 h 1071548"/>
                <a:gd name="connsiteX84" fmla="*/ 714092 w 1179586"/>
                <a:gd name="connsiteY84" fmla="*/ 380905 h 1071548"/>
                <a:gd name="connsiteX85" fmla="*/ 703615 w 1179586"/>
                <a:gd name="connsiteY85" fmla="*/ 369189 h 1071548"/>
                <a:gd name="connsiteX86" fmla="*/ 694852 w 1179586"/>
                <a:gd name="connsiteY86" fmla="*/ 382619 h 1071548"/>
                <a:gd name="connsiteX87" fmla="*/ 684660 w 1179586"/>
                <a:gd name="connsiteY87" fmla="*/ 384048 h 1071548"/>
                <a:gd name="connsiteX88" fmla="*/ 670849 w 1179586"/>
                <a:gd name="connsiteY88" fmla="*/ 378714 h 1071548"/>
                <a:gd name="connsiteX89" fmla="*/ 651418 w 1179586"/>
                <a:gd name="connsiteY89" fmla="*/ 380905 h 1071548"/>
                <a:gd name="connsiteX90" fmla="*/ 643607 w 1179586"/>
                <a:gd name="connsiteY90" fmla="*/ 368999 h 1071548"/>
                <a:gd name="connsiteX91" fmla="*/ 611032 w 1179586"/>
                <a:gd name="connsiteY91" fmla="*/ 385858 h 1071548"/>
                <a:gd name="connsiteX92" fmla="*/ 584266 w 1179586"/>
                <a:gd name="connsiteY92" fmla="*/ 385096 h 1071548"/>
                <a:gd name="connsiteX93" fmla="*/ 572265 w 1179586"/>
                <a:gd name="connsiteY93" fmla="*/ 386906 h 1071548"/>
                <a:gd name="connsiteX94" fmla="*/ 559501 w 1179586"/>
                <a:gd name="connsiteY94" fmla="*/ 374142 h 1071548"/>
                <a:gd name="connsiteX95" fmla="*/ 542928 w 1179586"/>
                <a:gd name="connsiteY95" fmla="*/ 360236 h 1071548"/>
                <a:gd name="connsiteX96" fmla="*/ 541690 w 1179586"/>
                <a:gd name="connsiteY96" fmla="*/ 328803 h 1071548"/>
                <a:gd name="connsiteX97" fmla="*/ 525116 w 1179586"/>
                <a:gd name="connsiteY97" fmla="*/ 316325 h 1071548"/>
                <a:gd name="connsiteX98" fmla="*/ 510067 w 1179586"/>
                <a:gd name="connsiteY98" fmla="*/ 294608 h 1071548"/>
                <a:gd name="connsiteX99" fmla="*/ 504256 w 1179586"/>
                <a:gd name="connsiteY99" fmla="*/ 278035 h 1071548"/>
                <a:gd name="connsiteX100" fmla="*/ 501304 w 1179586"/>
                <a:gd name="connsiteY100" fmla="*/ 264414 h 1071548"/>
                <a:gd name="connsiteX101" fmla="*/ 471205 w 1179586"/>
                <a:gd name="connsiteY101" fmla="*/ 241364 h 1071548"/>
                <a:gd name="connsiteX102" fmla="*/ 452631 w 1179586"/>
                <a:gd name="connsiteY102" fmla="*/ 218408 h 1071548"/>
                <a:gd name="connsiteX103" fmla="*/ 449012 w 1179586"/>
                <a:gd name="connsiteY103" fmla="*/ 205454 h 1071548"/>
                <a:gd name="connsiteX104" fmla="*/ 447202 w 1179586"/>
                <a:gd name="connsiteY104" fmla="*/ 194882 h 1071548"/>
                <a:gd name="connsiteX105" fmla="*/ 419579 w 1179586"/>
                <a:gd name="connsiteY105" fmla="*/ 153829 h 1071548"/>
                <a:gd name="connsiteX106" fmla="*/ 404911 w 1179586"/>
                <a:gd name="connsiteY106" fmla="*/ 146495 h 1071548"/>
                <a:gd name="connsiteX107" fmla="*/ 392909 w 1179586"/>
                <a:gd name="connsiteY107" fmla="*/ 128492 h 1071548"/>
                <a:gd name="connsiteX108" fmla="*/ 388337 w 1179586"/>
                <a:gd name="connsiteY108" fmla="*/ 114490 h 1071548"/>
                <a:gd name="connsiteX109" fmla="*/ 381003 w 1179586"/>
                <a:gd name="connsiteY109" fmla="*/ 106585 h 1071548"/>
                <a:gd name="connsiteX110" fmla="*/ 376907 w 1179586"/>
                <a:gd name="connsiteY110" fmla="*/ 93059 h 1071548"/>
                <a:gd name="connsiteX111" fmla="*/ 350332 w 1179586"/>
                <a:gd name="connsiteY111" fmla="*/ 73914 h 1071548"/>
                <a:gd name="connsiteX112" fmla="*/ 337093 w 1179586"/>
                <a:gd name="connsiteY112" fmla="*/ 69533 h 1071548"/>
                <a:gd name="connsiteX113" fmla="*/ 346427 w 1179586"/>
                <a:gd name="connsiteY113" fmla="*/ 57436 h 1071548"/>
                <a:gd name="connsiteX114" fmla="*/ 341570 w 1179586"/>
                <a:gd name="connsiteY114" fmla="*/ 47339 h 1071548"/>
                <a:gd name="connsiteX115" fmla="*/ 330425 w 1179586"/>
                <a:gd name="connsiteY115" fmla="*/ 46196 h 1071548"/>
                <a:gd name="connsiteX116" fmla="*/ 318424 w 1179586"/>
                <a:gd name="connsiteY116" fmla="*/ 42196 h 1071548"/>
                <a:gd name="connsiteX117" fmla="*/ 312232 w 1179586"/>
                <a:gd name="connsiteY117" fmla="*/ 32766 h 1071548"/>
                <a:gd name="connsiteX118" fmla="*/ 294706 w 1179586"/>
                <a:gd name="connsiteY118" fmla="*/ 26956 h 1071548"/>
                <a:gd name="connsiteX119" fmla="*/ 284705 w 1179586"/>
                <a:gd name="connsiteY119" fmla="*/ 17717 h 1071548"/>
                <a:gd name="connsiteX120" fmla="*/ 248034 w 1179586"/>
                <a:gd name="connsiteY120" fmla="*/ 22574 h 1071548"/>
                <a:gd name="connsiteX121" fmla="*/ 235651 w 1179586"/>
                <a:gd name="connsiteY121" fmla="*/ 29623 h 1071548"/>
                <a:gd name="connsiteX122" fmla="*/ 213268 w 1179586"/>
                <a:gd name="connsiteY122" fmla="*/ 25717 h 1071548"/>
                <a:gd name="connsiteX123" fmla="*/ 192598 w 1179586"/>
                <a:gd name="connsiteY123" fmla="*/ 12764 h 1071548"/>
                <a:gd name="connsiteX124" fmla="*/ 179454 w 1179586"/>
                <a:gd name="connsiteY124" fmla="*/ 5239 h 1071548"/>
                <a:gd name="connsiteX125" fmla="*/ 156404 w 1179586"/>
                <a:gd name="connsiteY125" fmla="*/ 5524 h 1071548"/>
                <a:gd name="connsiteX126" fmla="*/ 138211 w 1179586"/>
                <a:gd name="connsiteY126" fmla="*/ 0 h 1071548"/>
                <a:gd name="connsiteX127" fmla="*/ 132020 w 1179586"/>
                <a:gd name="connsiteY127" fmla="*/ 3429 h 1071548"/>
                <a:gd name="connsiteX128" fmla="*/ 120875 w 1179586"/>
                <a:gd name="connsiteY128" fmla="*/ 3905 h 1071548"/>
                <a:gd name="connsiteX129" fmla="*/ 112398 w 1179586"/>
                <a:gd name="connsiteY129" fmla="*/ 7811 h 1071548"/>
                <a:gd name="connsiteX130" fmla="*/ 101254 w 1179586"/>
                <a:gd name="connsiteY130" fmla="*/ 7144 h 1071548"/>
                <a:gd name="connsiteX131" fmla="*/ 74584 w 1179586"/>
                <a:gd name="connsiteY131" fmla="*/ 21050 h 1071548"/>
                <a:gd name="connsiteX132" fmla="*/ 46104 w 1179586"/>
                <a:gd name="connsiteY132" fmla="*/ 23813 h 1071548"/>
                <a:gd name="connsiteX133" fmla="*/ 30864 w 1179586"/>
                <a:gd name="connsiteY133" fmla="*/ 30861 h 1071548"/>
                <a:gd name="connsiteX134" fmla="*/ 11719 w 1179586"/>
                <a:gd name="connsiteY134" fmla="*/ 46672 h 1071548"/>
                <a:gd name="connsiteX135" fmla="*/ 1051 w 1179586"/>
                <a:gd name="connsiteY135" fmla="*/ 51626 h 1071548"/>
                <a:gd name="connsiteX136" fmla="*/ 20196 w 1179586"/>
                <a:gd name="connsiteY136" fmla="*/ 69723 h 1071548"/>
                <a:gd name="connsiteX137" fmla="*/ 17434 w 1179586"/>
                <a:gd name="connsiteY137" fmla="*/ 97822 h 1071548"/>
                <a:gd name="connsiteX138" fmla="*/ 5146 w 1179586"/>
                <a:gd name="connsiteY138" fmla="*/ 125921 h 1071548"/>
                <a:gd name="connsiteX139" fmla="*/ 9718 w 1179586"/>
                <a:gd name="connsiteY139" fmla="*/ 148590 h 1071548"/>
                <a:gd name="connsiteX140" fmla="*/ 39151 w 1179586"/>
                <a:gd name="connsiteY140" fmla="*/ 165259 h 1071548"/>
                <a:gd name="connsiteX141" fmla="*/ 62392 w 1179586"/>
                <a:gd name="connsiteY141" fmla="*/ 158877 h 1071548"/>
                <a:gd name="connsiteX142" fmla="*/ 83823 w 1179586"/>
                <a:gd name="connsiteY142" fmla="*/ 147447 h 1071548"/>
                <a:gd name="connsiteX143" fmla="*/ 106588 w 1179586"/>
                <a:gd name="connsiteY143" fmla="*/ 163640 h 1071548"/>
                <a:gd name="connsiteX144" fmla="*/ 117065 w 1179586"/>
                <a:gd name="connsiteY144" fmla="*/ 172117 h 1071548"/>
                <a:gd name="connsiteX145" fmla="*/ 124780 w 1179586"/>
                <a:gd name="connsiteY145" fmla="*/ 205931 h 1071548"/>
                <a:gd name="connsiteX146" fmla="*/ 144783 w 1179586"/>
                <a:gd name="connsiteY146" fmla="*/ 250031 h 1071548"/>
                <a:gd name="connsiteX147" fmla="*/ 170977 w 1179586"/>
                <a:gd name="connsiteY147" fmla="*/ 266510 h 1071548"/>
                <a:gd name="connsiteX148" fmla="*/ 197171 w 1179586"/>
                <a:gd name="connsiteY148" fmla="*/ 255746 h 1071548"/>
                <a:gd name="connsiteX149" fmla="*/ 216982 w 1179586"/>
                <a:gd name="connsiteY149" fmla="*/ 242221 h 1071548"/>
                <a:gd name="connsiteX150" fmla="*/ 263274 w 1179586"/>
                <a:gd name="connsiteY150" fmla="*/ 242030 h 1071548"/>
                <a:gd name="connsiteX151" fmla="*/ 295659 w 1179586"/>
                <a:gd name="connsiteY151" fmla="*/ 228314 h 1071548"/>
                <a:gd name="connsiteX152" fmla="*/ 327282 w 1179586"/>
                <a:gd name="connsiteY152" fmla="*/ 197930 h 1071548"/>
                <a:gd name="connsiteX153" fmla="*/ 359762 w 1179586"/>
                <a:gd name="connsiteY153" fmla="*/ 220028 h 1071548"/>
                <a:gd name="connsiteX154" fmla="*/ 381574 w 1179586"/>
                <a:gd name="connsiteY154" fmla="*/ 243554 h 1071548"/>
                <a:gd name="connsiteX155" fmla="*/ 398243 w 1179586"/>
                <a:gd name="connsiteY155" fmla="*/ 262128 h 1071548"/>
                <a:gd name="connsiteX156" fmla="*/ 390052 w 1179586"/>
                <a:gd name="connsiteY156" fmla="*/ 278035 h 1071548"/>
                <a:gd name="connsiteX157" fmla="*/ 385099 w 1179586"/>
                <a:gd name="connsiteY157" fmla="*/ 288036 h 1071548"/>
                <a:gd name="connsiteX158" fmla="*/ 391862 w 1179586"/>
                <a:gd name="connsiteY158" fmla="*/ 312611 h 1071548"/>
                <a:gd name="connsiteX159" fmla="*/ 380241 w 1179586"/>
                <a:gd name="connsiteY159" fmla="*/ 331661 h 1071548"/>
                <a:gd name="connsiteX160" fmla="*/ 376907 w 1179586"/>
                <a:gd name="connsiteY160" fmla="*/ 347663 h 1071548"/>
                <a:gd name="connsiteX161" fmla="*/ 371954 w 1179586"/>
                <a:gd name="connsiteY161" fmla="*/ 368427 h 1071548"/>
                <a:gd name="connsiteX162" fmla="*/ 367573 w 1179586"/>
                <a:gd name="connsiteY162" fmla="*/ 393859 h 1071548"/>
                <a:gd name="connsiteX163" fmla="*/ 371764 w 1179586"/>
                <a:gd name="connsiteY163" fmla="*/ 409099 h 1071548"/>
                <a:gd name="connsiteX164" fmla="*/ 377860 w 1179586"/>
                <a:gd name="connsiteY164" fmla="*/ 437007 h 1071548"/>
                <a:gd name="connsiteX165" fmla="*/ 388623 w 1179586"/>
                <a:gd name="connsiteY165" fmla="*/ 456343 h 1071548"/>
                <a:gd name="connsiteX166" fmla="*/ 390242 w 1179586"/>
                <a:gd name="connsiteY166" fmla="*/ 480536 h 1071548"/>
                <a:gd name="connsiteX167" fmla="*/ 380336 w 1179586"/>
                <a:gd name="connsiteY167" fmla="*/ 492252 h 1071548"/>
                <a:gd name="connsiteX168" fmla="*/ 361572 w 1179586"/>
                <a:gd name="connsiteY168" fmla="*/ 507873 h 1071548"/>
                <a:gd name="connsiteX169" fmla="*/ 358524 w 1179586"/>
                <a:gd name="connsiteY169" fmla="*/ 537115 h 1071548"/>
                <a:gd name="connsiteX170" fmla="*/ 358810 w 1179586"/>
                <a:gd name="connsiteY170" fmla="*/ 583216 h 1071548"/>
                <a:gd name="connsiteX171" fmla="*/ 365763 w 1179586"/>
                <a:gd name="connsiteY171" fmla="*/ 598742 h 1071548"/>
                <a:gd name="connsiteX172" fmla="*/ 368335 w 1179586"/>
                <a:gd name="connsiteY172" fmla="*/ 611505 h 1071548"/>
                <a:gd name="connsiteX173" fmla="*/ 360048 w 1179586"/>
                <a:gd name="connsiteY173" fmla="*/ 626078 h 1071548"/>
                <a:gd name="connsiteX174" fmla="*/ 349189 w 1179586"/>
                <a:gd name="connsiteY174" fmla="*/ 610172 h 1071548"/>
                <a:gd name="connsiteX175" fmla="*/ 336140 w 1179586"/>
                <a:gd name="connsiteY175" fmla="*/ 585883 h 1071548"/>
                <a:gd name="connsiteX176" fmla="*/ 332425 w 1179586"/>
                <a:gd name="connsiteY176" fmla="*/ 586169 h 1071548"/>
                <a:gd name="connsiteX177" fmla="*/ 290420 w 1179586"/>
                <a:gd name="connsiteY177" fmla="*/ 646557 h 1071548"/>
                <a:gd name="connsiteX178" fmla="*/ 252320 w 1179586"/>
                <a:gd name="connsiteY178" fmla="*/ 697802 h 1071548"/>
                <a:gd name="connsiteX179" fmla="*/ 221555 w 1179586"/>
                <a:gd name="connsiteY179" fmla="*/ 753713 h 1071548"/>
                <a:gd name="connsiteX180" fmla="*/ 231651 w 1179586"/>
                <a:gd name="connsiteY180" fmla="*/ 762286 h 1071548"/>
                <a:gd name="connsiteX181" fmla="*/ 252987 w 1179586"/>
                <a:gd name="connsiteY181" fmla="*/ 777621 h 1071548"/>
                <a:gd name="connsiteX182" fmla="*/ 268513 w 1179586"/>
                <a:gd name="connsiteY182" fmla="*/ 808196 h 1071548"/>
                <a:gd name="connsiteX183" fmla="*/ 310518 w 1179586"/>
                <a:gd name="connsiteY183" fmla="*/ 781145 h 1071548"/>
                <a:gd name="connsiteX184" fmla="*/ 323377 w 1179586"/>
                <a:gd name="connsiteY184" fmla="*/ 785336 h 1071548"/>
                <a:gd name="connsiteX185" fmla="*/ 329663 w 1179586"/>
                <a:gd name="connsiteY185" fmla="*/ 803148 h 1071548"/>
                <a:gd name="connsiteX186" fmla="*/ 299088 w 1179586"/>
                <a:gd name="connsiteY186" fmla="*/ 822960 h 1071548"/>
                <a:gd name="connsiteX187" fmla="*/ 284134 w 1179586"/>
                <a:gd name="connsiteY187" fmla="*/ 843820 h 1071548"/>
                <a:gd name="connsiteX188" fmla="*/ 302803 w 1179586"/>
                <a:gd name="connsiteY188" fmla="*/ 865346 h 1071548"/>
                <a:gd name="connsiteX189" fmla="*/ 358810 w 1179586"/>
                <a:gd name="connsiteY189" fmla="*/ 848201 h 1071548"/>
                <a:gd name="connsiteX190" fmla="*/ 366620 w 1179586"/>
                <a:gd name="connsiteY190" fmla="*/ 853916 h 1071548"/>
                <a:gd name="connsiteX191" fmla="*/ 376431 w 1179586"/>
                <a:gd name="connsiteY191" fmla="*/ 868109 h 1071548"/>
                <a:gd name="connsiteX192" fmla="*/ 379670 w 1179586"/>
                <a:gd name="connsiteY192" fmla="*/ 893255 h 1071548"/>
                <a:gd name="connsiteX193" fmla="*/ 387385 w 1179586"/>
                <a:gd name="connsiteY193" fmla="*/ 904018 h 1071548"/>
                <a:gd name="connsiteX194" fmla="*/ 394909 w 1179586"/>
                <a:gd name="connsiteY194" fmla="*/ 916781 h 1071548"/>
                <a:gd name="connsiteX195" fmla="*/ 410149 w 1179586"/>
                <a:gd name="connsiteY195" fmla="*/ 928021 h 1071548"/>
                <a:gd name="connsiteX196" fmla="*/ 423580 w 1179586"/>
                <a:gd name="connsiteY196" fmla="*/ 936212 h 1071548"/>
                <a:gd name="connsiteX197" fmla="*/ 436248 w 1179586"/>
                <a:gd name="connsiteY197" fmla="*/ 939451 h 1071548"/>
                <a:gd name="connsiteX198" fmla="*/ 455203 w 1179586"/>
                <a:gd name="connsiteY198" fmla="*/ 932783 h 1071548"/>
                <a:gd name="connsiteX199" fmla="*/ 465680 w 1179586"/>
                <a:gd name="connsiteY199" fmla="*/ 924592 h 1071548"/>
                <a:gd name="connsiteX200" fmla="*/ 476824 w 1179586"/>
                <a:gd name="connsiteY200" fmla="*/ 924782 h 1071548"/>
                <a:gd name="connsiteX201" fmla="*/ 495303 w 1179586"/>
                <a:gd name="connsiteY201" fmla="*/ 930307 h 1071548"/>
                <a:gd name="connsiteX202" fmla="*/ 511400 w 1179586"/>
                <a:gd name="connsiteY202" fmla="*/ 921163 h 1071548"/>
                <a:gd name="connsiteX203" fmla="*/ 521306 w 1179586"/>
                <a:gd name="connsiteY203" fmla="*/ 911257 h 1071548"/>
                <a:gd name="connsiteX204" fmla="*/ 532165 w 1179586"/>
                <a:gd name="connsiteY204" fmla="*/ 907352 h 1071548"/>
                <a:gd name="connsiteX205" fmla="*/ 536737 w 1179586"/>
                <a:gd name="connsiteY205" fmla="*/ 919639 h 1071548"/>
                <a:gd name="connsiteX206" fmla="*/ 554739 w 1179586"/>
                <a:gd name="connsiteY206" fmla="*/ 939070 h 1071548"/>
                <a:gd name="connsiteX207" fmla="*/ 572741 w 1179586"/>
                <a:gd name="connsiteY207" fmla="*/ 943832 h 1071548"/>
                <a:gd name="connsiteX208" fmla="*/ 587219 w 1179586"/>
                <a:gd name="connsiteY208" fmla="*/ 936117 h 107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1179586" h="1071548">
                  <a:moveTo>
                    <a:pt x="587219" y="936117"/>
                  </a:moveTo>
                  <a:cubicBezTo>
                    <a:pt x="592267" y="929926"/>
                    <a:pt x="604079" y="918496"/>
                    <a:pt x="608841" y="918972"/>
                  </a:cubicBezTo>
                  <a:cubicBezTo>
                    <a:pt x="613604" y="919448"/>
                    <a:pt x="622747" y="923354"/>
                    <a:pt x="627700" y="925830"/>
                  </a:cubicBezTo>
                  <a:cubicBezTo>
                    <a:pt x="631415" y="927735"/>
                    <a:pt x="640083" y="926878"/>
                    <a:pt x="647227" y="928307"/>
                  </a:cubicBezTo>
                  <a:cubicBezTo>
                    <a:pt x="648179" y="931545"/>
                    <a:pt x="653132" y="936022"/>
                    <a:pt x="659514" y="943070"/>
                  </a:cubicBezTo>
                  <a:cubicBezTo>
                    <a:pt x="660085" y="943928"/>
                    <a:pt x="662372" y="978313"/>
                    <a:pt x="665896" y="982790"/>
                  </a:cubicBezTo>
                  <a:cubicBezTo>
                    <a:pt x="669420" y="987266"/>
                    <a:pt x="669230" y="989648"/>
                    <a:pt x="683707" y="989171"/>
                  </a:cubicBezTo>
                  <a:cubicBezTo>
                    <a:pt x="692661" y="988124"/>
                    <a:pt x="712473" y="975741"/>
                    <a:pt x="712473" y="987076"/>
                  </a:cubicBezTo>
                  <a:cubicBezTo>
                    <a:pt x="712473" y="1022890"/>
                    <a:pt x="731523" y="1027843"/>
                    <a:pt x="753716" y="1036034"/>
                  </a:cubicBezTo>
                  <a:cubicBezTo>
                    <a:pt x="775910" y="1044226"/>
                    <a:pt x="767337" y="1022890"/>
                    <a:pt x="765051" y="1008793"/>
                  </a:cubicBezTo>
                  <a:cubicBezTo>
                    <a:pt x="762765" y="994696"/>
                    <a:pt x="768671" y="997458"/>
                    <a:pt x="780481" y="982980"/>
                  </a:cubicBezTo>
                  <a:cubicBezTo>
                    <a:pt x="792292" y="968502"/>
                    <a:pt x="794578" y="988409"/>
                    <a:pt x="796388" y="1002506"/>
                  </a:cubicBezTo>
                  <a:cubicBezTo>
                    <a:pt x="798198" y="1016603"/>
                    <a:pt x="814486" y="1023366"/>
                    <a:pt x="825439" y="1044226"/>
                  </a:cubicBezTo>
                  <a:cubicBezTo>
                    <a:pt x="836298" y="1065086"/>
                    <a:pt x="837727" y="1070039"/>
                    <a:pt x="862587" y="1071467"/>
                  </a:cubicBezTo>
                  <a:cubicBezTo>
                    <a:pt x="887542" y="1072801"/>
                    <a:pt x="888495" y="1057370"/>
                    <a:pt x="876684" y="1049274"/>
                  </a:cubicBezTo>
                  <a:cubicBezTo>
                    <a:pt x="864873" y="1041178"/>
                    <a:pt x="874208" y="1037749"/>
                    <a:pt x="887733" y="1034034"/>
                  </a:cubicBezTo>
                  <a:cubicBezTo>
                    <a:pt x="894305" y="1032224"/>
                    <a:pt x="900878" y="1024795"/>
                    <a:pt x="907069" y="1019842"/>
                  </a:cubicBezTo>
                  <a:cubicBezTo>
                    <a:pt x="927071" y="1003935"/>
                    <a:pt x="936120" y="997649"/>
                    <a:pt x="936120" y="1009364"/>
                  </a:cubicBezTo>
                  <a:cubicBezTo>
                    <a:pt x="936120" y="1021175"/>
                    <a:pt x="937930" y="1017556"/>
                    <a:pt x="952027" y="1000316"/>
                  </a:cubicBezTo>
                  <a:cubicBezTo>
                    <a:pt x="966124" y="983075"/>
                    <a:pt x="963362" y="997172"/>
                    <a:pt x="969267" y="1015270"/>
                  </a:cubicBezTo>
                  <a:cubicBezTo>
                    <a:pt x="975172" y="1033367"/>
                    <a:pt x="989269" y="1024319"/>
                    <a:pt x="1012796" y="1032034"/>
                  </a:cubicBezTo>
                  <a:cubicBezTo>
                    <a:pt x="1020892" y="1034701"/>
                    <a:pt x="1021750" y="1025176"/>
                    <a:pt x="1028512" y="1024795"/>
                  </a:cubicBezTo>
                  <a:cubicBezTo>
                    <a:pt x="1041181" y="1024128"/>
                    <a:pt x="1057087" y="1029653"/>
                    <a:pt x="1060802" y="1029272"/>
                  </a:cubicBezTo>
                  <a:cubicBezTo>
                    <a:pt x="1059183" y="1027367"/>
                    <a:pt x="1057754" y="1025462"/>
                    <a:pt x="1056420" y="1023747"/>
                  </a:cubicBezTo>
                  <a:cubicBezTo>
                    <a:pt x="1053944" y="1020699"/>
                    <a:pt x="1052230" y="1017842"/>
                    <a:pt x="1050992" y="1015270"/>
                  </a:cubicBezTo>
                  <a:cubicBezTo>
                    <a:pt x="1050992" y="1015175"/>
                    <a:pt x="1050896" y="1015175"/>
                    <a:pt x="1050896" y="1015079"/>
                  </a:cubicBezTo>
                  <a:cubicBezTo>
                    <a:pt x="1050325" y="1013841"/>
                    <a:pt x="1049849" y="1012507"/>
                    <a:pt x="1049563" y="1011460"/>
                  </a:cubicBezTo>
                  <a:cubicBezTo>
                    <a:pt x="1049277" y="1010222"/>
                    <a:pt x="1049087" y="1009079"/>
                    <a:pt x="1049182" y="1008031"/>
                  </a:cubicBezTo>
                  <a:cubicBezTo>
                    <a:pt x="1049658" y="1002602"/>
                    <a:pt x="1047848" y="992600"/>
                    <a:pt x="1045562" y="980313"/>
                  </a:cubicBezTo>
                  <a:cubicBezTo>
                    <a:pt x="1043276" y="968026"/>
                    <a:pt x="1040990" y="964882"/>
                    <a:pt x="1039657" y="957644"/>
                  </a:cubicBezTo>
                  <a:cubicBezTo>
                    <a:pt x="1038323" y="950405"/>
                    <a:pt x="1017844" y="916400"/>
                    <a:pt x="1014701" y="907256"/>
                  </a:cubicBezTo>
                  <a:cubicBezTo>
                    <a:pt x="1011558" y="898207"/>
                    <a:pt x="997461" y="880967"/>
                    <a:pt x="990698" y="878681"/>
                  </a:cubicBezTo>
                  <a:cubicBezTo>
                    <a:pt x="983935" y="876395"/>
                    <a:pt x="992032" y="872300"/>
                    <a:pt x="993460" y="867347"/>
                  </a:cubicBezTo>
                  <a:cubicBezTo>
                    <a:pt x="994794" y="862394"/>
                    <a:pt x="1003938" y="863727"/>
                    <a:pt x="1008891" y="862394"/>
                  </a:cubicBezTo>
                  <a:cubicBezTo>
                    <a:pt x="1013844" y="861060"/>
                    <a:pt x="1011177" y="858298"/>
                    <a:pt x="1024798" y="850106"/>
                  </a:cubicBezTo>
                  <a:cubicBezTo>
                    <a:pt x="1038419" y="841915"/>
                    <a:pt x="1043848" y="817436"/>
                    <a:pt x="1044324" y="806101"/>
                  </a:cubicBezTo>
                  <a:cubicBezTo>
                    <a:pt x="1044800" y="794766"/>
                    <a:pt x="1055659" y="807911"/>
                    <a:pt x="1062421" y="807911"/>
                  </a:cubicBezTo>
                  <a:cubicBezTo>
                    <a:pt x="1068327" y="807911"/>
                    <a:pt x="1118048" y="808863"/>
                    <a:pt x="1138240" y="810006"/>
                  </a:cubicBezTo>
                  <a:cubicBezTo>
                    <a:pt x="1139860" y="809530"/>
                    <a:pt x="1143003" y="806577"/>
                    <a:pt x="1148908" y="801815"/>
                  </a:cubicBezTo>
                  <a:cubicBezTo>
                    <a:pt x="1154814" y="797052"/>
                    <a:pt x="1156433" y="789051"/>
                    <a:pt x="1154624" y="786098"/>
                  </a:cubicBezTo>
                  <a:cubicBezTo>
                    <a:pt x="1153195" y="783717"/>
                    <a:pt x="1149385" y="778193"/>
                    <a:pt x="1148528" y="772954"/>
                  </a:cubicBezTo>
                  <a:cubicBezTo>
                    <a:pt x="1146051" y="757142"/>
                    <a:pt x="1149480" y="733139"/>
                    <a:pt x="1157386" y="732663"/>
                  </a:cubicBezTo>
                  <a:cubicBezTo>
                    <a:pt x="1166053" y="732187"/>
                    <a:pt x="1160815" y="722376"/>
                    <a:pt x="1160815" y="720090"/>
                  </a:cubicBezTo>
                  <a:cubicBezTo>
                    <a:pt x="1160815" y="717804"/>
                    <a:pt x="1158529" y="714375"/>
                    <a:pt x="1155385" y="708470"/>
                  </a:cubicBezTo>
                  <a:cubicBezTo>
                    <a:pt x="1152243" y="702564"/>
                    <a:pt x="1157577" y="694182"/>
                    <a:pt x="1162815" y="690563"/>
                  </a:cubicBezTo>
                  <a:cubicBezTo>
                    <a:pt x="1168054" y="686943"/>
                    <a:pt x="1168054" y="667036"/>
                    <a:pt x="1164720" y="662940"/>
                  </a:cubicBezTo>
                  <a:cubicBezTo>
                    <a:pt x="1161386" y="658749"/>
                    <a:pt x="1159767" y="656558"/>
                    <a:pt x="1168911" y="646367"/>
                  </a:cubicBezTo>
                  <a:cubicBezTo>
                    <a:pt x="1178055" y="636175"/>
                    <a:pt x="1164720" y="635603"/>
                    <a:pt x="1167482" y="629222"/>
                  </a:cubicBezTo>
                  <a:cubicBezTo>
                    <a:pt x="1170244" y="622840"/>
                    <a:pt x="1170530" y="622840"/>
                    <a:pt x="1163863" y="619506"/>
                  </a:cubicBezTo>
                  <a:cubicBezTo>
                    <a:pt x="1157195" y="616172"/>
                    <a:pt x="1153099" y="604266"/>
                    <a:pt x="1161958" y="596551"/>
                  </a:cubicBezTo>
                  <a:cubicBezTo>
                    <a:pt x="1170816" y="588836"/>
                    <a:pt x="1159481" y="577215"/>
                    <a:pt x="1157767" y="572262"/>
                  </a:cubicBezTo>
                  <a:cubicBezTo>
                    <a:pt x="1156148" y="567309"/>
                    <a:pt x="1152814" y="559022"/>
                    <a:pt x="1156338" y="549021"/>
                  </a:cubicBezTo>
                  <a:cubicBezTo>
                    <a:pt x="1159958" y="539115"/>
                    <a:pt x="1161291" y="529685"/>
                    <a:pt x="1156624" y="523875"/>
                  </a:cubicBezTo>
                  <a:cubicBezTo>
                    <a:pt x="1151957" y="518065"/>
                    <a:pt x="1150528" y="511112"/>
                    <a:pt x="1153290" y="503682"/>
                  </a:cubicBezTo>
                  <a:cubicBezTo>
                    <a:pt x="1156052" y="496253"/>
                    <a:pt x="1167387" y="490442"/>
                    <a:pt x="1176531" y="468059"/>
                  </a:cubicBezTo>
                  <a:cubicBezTo>
                    <a:pt x="1185675" y="445675"/>
                    <a:pt x="1171864" y="439579"/>
                    <a:pt x="1166815" y="435388"/>
                  </a:cubicBezTo>
                  <a:cubicBezTo>
                    <a:pt x="1163767" y="432816"/>
                    <a:pt x="1158814" y="428530"/>
                    <a:pt x="1155481" y="424053"/>
                  </a:cubicBezTo>
                  <a:cubicBezTo>
                    <a:pt x="1155005" y="423863"/>
                    <a:pt x="1154433" y="423863"/>
                    <a:pt x="1154147" y="423577"/>
                  </a:cubicBezTo>
                  <a:cubicBezTo>
                    <a:pt x="1148146" y="418910"/>
                    <a:pt x="1152243" y="412909"/>
                    <a:pt x="1152243" y="405003"/>
                  </a:cubicBezTo>
                  <a:cubicBezTo>
                    <a:pt x="1152243" y="401765"/>
                    <a:pt x="1152909" y="392335"/>
                    <a:pt x="1157671" y="384810"/>
                  </a:cubicBezTo>
                  <a:cubicBezTo>
                    <a:pt x="1164530" y="373856"/>
                    <a:pt x="1176245" y="363665"/>
                    <a:pt x="1176245" y="355949"/>
                  </a:cubicBezTo>
                  <a:cubicBezTo>
                    <a:pt x="1176245" y="348234"/>
                    <a:pt x="1166339" y="356330"/>
                    <a:pt x="1153099" y="366522"/>
                  </a:cubicBezTo>
                  <a:cubicBezTo>
                    <a:pt x="1145099" y="372713"/>
                    <a:pt x="1132620" y="372618"/>
                    <a:pt x="1129002" y="372999"/>
                  </a:cubicBezTo>
                  <a:cubicBezTo>
                    <a:pt x="1126715" y="373190"/>
                    <a:pt x="1124810" y="374047"/>
                    <a:pt x="1123191" y="375094"/>
                  </a:cubicBezTo>
                  <a:cubicBezTo>
                    <a:pt x="1123001" y="376142"/>
                    <a:pt x="1122810" y="376714"/>
                    <a:pt x="1122810" y="376714"/>
                  </a:cubicBezTo>
                  <a:cubicBezTo>
                    <a:pt x="1112618" y="390335"/>
                    <a:pt x="1090235" y="401384"/>
                    <a:pt x="1071375" y="427006"/>
                  </a:cubicBezTo>
                  <a:cubicBezTo>
                    <a:pt x="1057659" y="445675"/>
                    <a:pt x="1055373" y="435293"/>
                    <a:pt x="1040133" y="442246"/>
                  </a:cubicBezTo>
                  <a:cubicBezTo>
                    <a:pt x="1024893" y="449199"/>
                    <a:pt x="1028512" y="463010"/>
                    <a:pt x="1018035" y="469583"/>
                  </a:cubicBezTo>
                  <a:cubicBezTo>
                    <a:pt x="1007558" y="476250"/>
                    <a:pt x="1011082" y="482537"/>
                    <a:pt x="1011082" y="490347"/>
                  </a:cubicBezTo>
                  <a:cubicBezTo>
                    <a:pt x="1011082" y="498062"/>
                    <a:pt x="1004986" y="509683"/>
                    <a:pt x="1000319" y="507206"/>
                  </a:cubicBezTo>
                  <a:cubicBezTo>
                    <a:pt x="995651" y="504730"/>
                    <a:pt x="982316" y="511874"/>
                    <a:pt x="974315" y="518541"/>
                  </a:cubicBezTo>
                  <a:cubicBezTo>
                    <a:pt x="966314" y="525209"/>
                    <a:pt x="955551" y="523494"/>
                    <a:pt x="944407" y="529304"/>
                  </a:cubicBezTo>
                  <a:cubicBezTo>
                    <a:pt x="933358" y="535115"/>
                    <a:pt x="927833" y="535115"/>
                    <a:pt x="926976" y="531495"/>
                  </a:cubicBezTo>
                  <a:cubicBezTo>
                    <a:pt x="926119" y="527876"/>
                    <a:pt x="908974" y="530066"/>
                    <a:pt x="902401" y="538163"/>
                  </a:cubicBezTo>
                  <a:cubicBezTo>
                    <a:pt x="895734" y="546164"/>
                    <a:pt x="885256" y="547592"/>
                    <a:pt x="880875" y="545878"/>
                  </a:cubicBezTo>
                  <a:cubicBezTo>
                    <a:pt x="876494" y="544259"/>
                    <a:pt x="867635" y="531781"/>
                    <a:pt x="858491" y="523780"/>
                  </a:cubicBezTo>
                  <a:cubicBezTo>
                    <a:pt x="849347" y="515779"/>
                    <a:pt x="841632" y="512445"/>
                    <a:pt x="843823" y="488347"/>
                  </a:cubicBezTo>
                  <a:cubicBezTo>
                    <a:pt x="846014" y="464344"/>
                    <a:pt x="833631" y="480060"/>
                    <a:pt x="833060" y="467582"/>
                  </a:cubicBezTo>
                  <a:cubicBezTo>
                    <a:pt x="832488" y="455105"/>
                    <a:pt x="825630" y="456248"/>
                    <a:pt x="820296" y="454628"/>
                  </a:cubicBezTo>
                  <a:cubicBezTo>
                    <a:pt x="815057" y="453009"/>
                    <a:pt x="807342" y="450247"/>
                    <a:pt x="808676" y="435293"/>
                  </a:cubicBezTo>
                  <a:cubicBezTo>
                    <a:pt x="810104" y="420338"/>
                    <a:pt x="806771" y="418148"/>
                    <a:pt x="793150" y="419005"/>
                  </a:cubicBezTo>
                  <a:cubicBezTo>
                    <a:pt x="779624" y="419862"/>
                    <a:pt x="781244" y="424815"/>
                    <a:pt x="771052" y="422910"/>
                  </a:cubicBezTo>
                  <a:cubicBezTo>
                    <a:pt x="760860" y="421005"/>
                    <a:pt x="758479" y="403479"/>
                    <a:pt x="751240" y="397955"/>
                  </a:cubicBezTo>
                  <a:cubicBezTo>
                    <a:pt x="743905" y="392335"/>
                    <a:pt x="738857" y="395002"/>
                    <a:pt x="733999" y="388430"/>
                  </a:cubicBezTo>
                  <a:cubicBezTo>
                    <a:pt x="729808" y="382715"/>
                    <a:pt x="714188" y="387001"/>
                    <a:pt x="714092" y="380905"/>
                  </a:cubicBezTo>
                  <a:cubicBezTo>
                    <a:pt x="713997" y="374809"/>
                    <a:pt x="710473" y="368237"/>
                    <a:pt x="703615" y="369189"/>
                  </a:cubicBezTo>
                  <a:cubicBezTo>
                    <a:pt x="696852" y="370142"/>
                    <a:pt x="699233" y="382334"/>
                    <a:pt x="694852" y="382619"/>
                  </a:cubicBezTo>
                  <a:cubicBezTo>
                    <a:pt x="690470" y="382905"/>
                    <a:pt x="690947" y="377476"/>
                    <a:pt x="684660" y="384048"/>
                  </a:cubicBezTo>
                  <a:cubicBezTo>
                    <a:pt x="678373" y="390620"/>
                    <a:pt x="677612" y="381857"/>
                    <a:pt x="670849" y="378714"/>
                  </a:cubicBezTo>
                  <a:cubicBezTo>
                    <a:pt x="664086" y="375571"/>
                    <a:pt x="658657" y="381857"/>
                    <a:pt x="651418" y="380905"/>
                  </a:cubicBezTo>
                  <a:cubicBezTo>
                    <a:pt x="644083" y="379952"/>
                    <a:pt x="654085" y="369951"/>
                    <a:pt x="643607" y="368999"/>
                  </a:cubicBezTo>
                  <a:cubicBezTo>
                    <a:pt x="633130" y="368046"/>
                    <a:pt x="630939" y="379952"/>
                    <a:pt x="611032" y="385858"/>
                  </a:cubicBezTo>
                  <a:cubicBezTo>
                    <a:pt x="591124" y="391668"/>
                    <a:pt x="595982" y="377095"/>
                    <a:pt x="584266" y="385096"/>
                  </a:cubicBezTo>
                  <a:cubicBezTo>
                    <a:pt x="581218" y="387191"/>
                    <a:pt x="576647" y="388811"/>
                    <a:pt x="572265" y="386906"/>
                  </a:cubicBezTo>
                  <a:cubicBezTo>
                    <a:pt x="567312" y="384810"/>
                    <a:pt x="564359" y="378905"/>
                    <a:pt x="559501" y="374142"/>
                  </a:cubicBezTo>
                  <a:cubicBezTo>
                    <a:pt x="553691" y="368332"/>
                    <a:pt x="546071" y="363379"/>
                    <a:pt x="542928" y="360236"/>
                  </a:cubicBezTo>
                  <a:cubicBezTo>
                    <a:pt x="537118" y="354425"/>
                    <a:pt x="538832" y="347091"/>
                    <a:pt x="541690" y="328803"/>
                  </a:cubicBezTo>
                  <a:cubicBezTo>
                    <a:pt x="544642" y="310515"/>
                    <a:pt x="531212" y="318516"/>
                    <a:pt x="525116" y="316325"/>
                  </a:cubicBezTo>
                  <a:cubicBezTo>
                    <a:pt x="519020" y="314135"/>
                    <a:pt x="509781" y="306038"/>
                    <a:pt x="510067" y="294608"/>
                  </a:cubicBezTo>
                  <a:cubicBezTo>
                    <a:pt x="510353" y="283178"/>
                    <a:pt x="505495" y="281464"/>
                    <a:pt x="504256" y="278035"/>
                  </a:cubicBezTo>
                  <a:cubicBezTo>
                    <a:pt x="503018" y="274606"/>
                    <a:pt x="503971" y="266795"/>
                    <a:pt x="501304" y="264414"/>
                  </a:cubicBezTo>
                  <a:cubicBezTo>
                    <a:pt x="498637" y="261938"/>
                    <a:pt x="474729" y="244507"/>
                    <a:pt x="471205" y="241364"/>
                  </a:cubicBezTo>
                  <a:cubicBezTo>
                    <a:pt x="467680" y="238220"/>
                    <a:pt x="449678" y="225171"/>
                    <a:pt x="452631" y="218408"/>
                  </a:cubicBezTo>
                  <a:cubicBezTo>
                    <a:pt x="455584" y="211741"/>
                    <a:pt x="458346" y="195644"/>
                    <a:pt x="449012" y="205454"/>
                  </a:cubicBezTo>
                  <a:cubicBezTo>
                    <a:pt x="433200" y="222123"/>
                    <a:pt x="450250" y="195072"/>
                    <a:pt x="447202" y="194882"/>
                  </a:cubicBezTo>
                  <a:cubicBezTo>
                    <a:pt x="426723" y="193167"/>
                    <a:pt x="426818" y="153353"/>
                    <a:pt x="419579" y="153829"/>
                  </a:cubicBezTo>
                  <a:cubicBezTo>
                    <a:pt x="409483" y="154400"/>
                    <a:pt x="408530" y="150400"/>
                    <a:pt x="404911" y="146495"/>
                  </a:cubicBezTo>
                  <a:cubicBezTo>
                    <a:pt x="401291" y="142589"/>
                    <a:pt x="388242" y="136589"/>
                    <a:pt x="392909" y="128492"/>
                  </a:cubicBezTo>
                  <a:cubicBezTo>
                    <a:pt x="397481" y="120301"/>
                    <a:pt x="391957" y="115538"/>
                    <a:pt x="388337" y="114490"/>
                  </a:cubicBezTo>
                  <a:cubicBezTo>
                    <a:pt x="384718" y="113348"/>
                    <a:pt x="373764" y="110585"/>
                    <a:pt x="381003" y="106585"/>
                  </a:cubicBezTo>
                  <a:cubicBezTo>
                    <a:pt x="388337" y="102584"/>
                    <a:pt x="379670" y="96203"/>
                    <a:pt x="376907" y="93059"/>
                  </a:cubicBezTo>
                  <a:cubicBezTo>
                    <a:pt x="374145" y="89916"/>
                    <a:pt x="359286" y="71152"/>
                    <a:pt x="350332" y="73914"/>
                  </a:cubicBezTo>
                  <a:cubicBezTo>
                    <a:pt x="341379" y="76676"/>
                    <a:pt x="338331" y="74486"/>
                    <a:pt x="337093" y="69533"/>
                  </a:cubicBezTo>
                  <a:cubicBezTo>
                    <a:pt x="335855" y="64579"/>
                    <a:pt x="341093" y="62008"/>
                    <a:pt x="346427" y="57436"/>
                  </a:cubicBezTo>
                  <a:cubicBezTo>
                    <a:pt x="351761" y="52959"/>
                    <a:pt x="346808" y="45529"/>
                    <a:pt x="341570" y="47339"/>
                  </a:cubicBezTo>
                  <a:cubicBezTo>
                    <a:pt x="336331" y="49149"/>
                    <a:pt x="332711" y="50292"/>
                    <a:pt x="330425" y="46196"/>
                  </a:cubicBezTo>
                  <a:cubicBezTo>
                    <a:pt x="328139" y="42196"/>
                    <a:pt x="324329" y="36576"/>
                    <a:pt x="318424" y="42196"/>
                  </a:cubicBezTo>
                  <a:cubicBezTo>
                    <a:pt x="312423" y="47816"/>
                    <a:pt x="312232" y="41815"/>
                    <a:pt x="312232" y="32766"/>
                  </a:cubicBezTo>
                  <a:cubicBezTo>
                    <a:pt x="312232" y="23717"/>
                    <a:pt x="298421" y="28099"/>
                    <a:pt x="294706" y="26956"/>
                  </a:cubicBezTo>
                  <a:cubicBezTo>
                    <a:pt x="290992" y="25813"/>
                    <a:pt x="290801" y="19431"/>
                    <a:pt x="284705" y="17717"/>
                  </a:cubicBezTo>
                  <a:cubicBezTo>
                    <a:pt x="278133" y="15907"/>
                    <a:pt x="248701" y="12573"/>
                    <a:pt x="248034" y="22574"/>
                  </a:cubicBezTo>
                  <a:cubicBezTo>
                    <a:pt x="247272" y="32576"/>
                    <a:pt x="240223" y="31623"/>
                    <a:pt x="235651" y="29623"/>
                  </a:cubicBezTo>
                  <a:cubicBezTo>
                    <a:pt x="231080" y="27718"/>
                    <a:pt x="216411" y="27146"/>
                    <a:pt x="213268" y="25717"/>
                  </a:cubicBezTo>
                  <a:cubicBezTo>
                    <a:pt x="210124" y="24289"/>
                    <a:pt x="202790" y="11811"/>
                    <a:pt x="192598" y="12764"/>
                  </a:cubicBezTo>
                  <a:cubicBezTo>
                    <a:pt x="182407" y="13716"/>
                    <a:pt x="179454" y="5239"/>
                    <a:pt x="179454" y="5239"/>
                  </a:cubicBezTo>
                  <a:cubicBezTo>
                    <a:pt x="179454" y="5239"/>
                    <a:pt x="175263" y="-381"/>
                    <a:pt x="156404" y="5524"/>
                  </a:cubicBezTo>
                  <a:cubicBezTo>
                    <a:pt x="137544" y="11430"/>
                    <a:pt x="142973" y="0"/>
                    <a:pt x="138211" y="0"/>
                  </a:cubicBezTo>
                  <a:cubicBezTo>
                    <a:pt x="133448" y="0"/>
                    <a:pt x="134782" y="2762"/>
                    <a:pt x="132020" y="3429"/>
                  </a:cubicBezTo>
                  <a:cubicBezTo>
                    <a:pt x="129257" y="4096"/>
                    <a:pt x="125447" y="2762"/>
                    <a:pt x="120875" y="3905"/>
                  </a:cubicBezTo>
                  <a:cubicBezTo>
                    <a:pt x="116303" y="5048"/>
                    <a:pt x="116780" y="6191"/>
                    <a:pt x="112398" y="7811"/>
                  </a:cubicBezTo>
                  <a:cubicBezTo>
                    <a:pt x="108112" y="9430"/>
                    <a:pt x="107350" y="4858"/>
                    <a:pt x="101254" y="7144"/>
                  </a:cubicBezTo>
                  <a:cubicBezTo>
                    <a:pt x="95063" y="9430"/>
                    <a:pt x="80775" y="18098"/>
                    <a:pt x="74584" y="21050"/>
                  </a:cubicBezTo>
                  <a:cubicBezTo>
                    <a:pt x="68392" y="24003"/>
                    <a:pt x="50390" y="21717"/>
                    <a:pt x="46104" y="23813"/>
                  </a:cubicBezTo>
                  <a:cubicBezTo>
                    <a:pt x="41818" y="25908"/>
                    <a:pt x="41341" y="30194"/>
                    <a:pt x="30864" y="30861"/>
                  </a:cubicBezTo>
                  <a:cubicBezTo>
                    <a:pt x="26482" y="31147"/>
                    <a:pt x="18767" y="42101"/>
                    <a:pt x="11719" y="46672"/>
                  </a:cubicBezTo>
                  <a:cubicBezTo>
                    <a:pt x="7718" y="49244"/>
                    <a:pt x="4099" y="50483"/>
                    <a:pt x="1051" y="51626"/>
                  </a:cubicBezTo>
                  <a:cubicBezTo>
                    <a:pt x="1241" y="52102"/>
                    <a:pt x="16291" y="66961"/>
                    <a:pt x="20196" y="69723"/>
                  </a:cubicBezTo>
                  <a:cubicBezTo>
                    <a:pt x="24101" y="72485"/>
                    <a:pt x="20005" y="89345"/>
                    <a:pt x="17434" y="97822"/>
                  </a:cubicBezTo>
                  <a:cubicBezTo>
                    <a:pt x="14957" y="106299"/>
                    <a:pt x="7432" y="123635"/>
                    <a:pt x="5146" y="125921"/>
                  </a:cubicBezTo>
                  <a:cubicBezTo>
                    <a:pt x="2860" y="128207"/>
                    <a:pt x="-7427" y="138970"/>
                    <a:pt x="9718" y="148590"/>
                  </a:cubicBezTo>
                  <a:cubicBezTo>
                    <a:pt x="26768" y="158210"/>
                    <a:pt x="31150" y="157544"/>
                    <a:pt x="39151" y="165259"/>
                  </a:cubicBezTo>
                  <a:cubicBezTo>
                    <a:pt x="47152" y="173069"/>
                    <a:pt x="58010" y="173927"/>
                    <a:pt x="62392" y="158877"/>
                  </a:cubicBezTo>
                  <a:cubicBezTo>
                    <a:pt x="66678" y="143828"/>
                    <a:pt x="71726" y="135065"/>
                    <a:pt x="83823" y="147447"/>
                  </a:cubicBezTo>
                  <a:cubicBezTo>
                    <a:pt x="95920" y="159830"/>
                    <a:pt x="99730" y="162973"/>
                    <a:pt x="106588" y="163640"/>
                  </a:cubicBezTo>
                  <a:cubicBezTo>
                    <a:pt x="113446" y="164306"/>
                    <a:pt x="117732" y="159068"/>
                    <a:pt x="117065" y="172117"/>
                  </a:cubicBezTo>
                  <a:cubicBezTo>
                    <a:pt x="116398" y="185166"/>
                    <a:pt x="114589" y="192024"/>
                    <a:pt x="124780" y="205931"/>
                  </a:cubicBezTo>
                  <a:cubicBezTo>
                    <a:pt x="135067" y="219837"/>
                    <a:pt x="142116" y="244126"/>
                    <a:pt x="144783" y="250031"/>
                  </a:cubicBezTo>
                  <a:cubicBezTo>
                    <a:pt x="147545" y="255937"/>
                    <a:pt x="153451" y="266033"/>
                    <a:pt x="170977" y="266510"/>
                  </a:cubicBezTo>
                  <a:cubicBezTo>
                    <a:pt x="188503" y="266986"/>
                    <a:pt x="195361" y="263747"/>
                    <a:pt x="197171" y="255746"/>
                  </a:cubicBezTo>
                  <a:cubicBezTo>
                    <a:pt x="198980" y="247745"/>
                    <a:pt x="198790" y="232410"/>
                    <a:pt x="216982" y="242221"/>
                  </a:cubicBezTo>
                  <a:cubicBezTo>
                    <a:pt x="235175" y="252032"/>
                    <a:pt x="247081" y="245459"/>
                    <a:pt x="263274" y="242030"/>
                  </a:cubicBezTo>
                  <a:cubicBezTo>
                    <a:pt x="279466" y="238601"/>
                    <a:pt x="288801" y="242507"/>
                    <a:pt x="295659" y="228314"/>
                  </a:cubicBezTo>
                  <a:cubicBezTo>
                    <a:pt x="302517" y="214122"/>
                    <a:pt x="302707" y="190786"/>
                    <a:pt x="327282" y="197930"/>
                  </a:cubicBezTo>
                  <a:cubicBezTo>
                    <a:pt x="332425" y="198406"/>
                    <a:pt x="355666" y="216218"/>
                    <a:pt x="359762" y="220028"/>
                  </a:cubicBezTo>
                  <a:cubicBezTo>
                    <a:pt x="363858" y="223838"/>
                    <a:pt x="373859" y="239363"/>
                    <a:pt x="381574" y="243554"/>
                  </a:cubicBezTo>
                  <a:cubicBezTo>
                    <a:pt x="389290" y="247745"/>
                    <a:pt x="401387" y="254032"/>
                    <a:pt x="398243" y="262128"/>
                  </a:cubicBezTo>
                  <a:cubicBezTo>
                    <a:pt x="395195" y="270224"/>
                    <a:pt x="389766" y="274701"/>
                    <a:pt x="390052" y="278035"/>
                  </a:cubicBezTo>
                  <a:cubicBezTo>
                    <a:pt x="390433" y="282797"/>
                    <a:pt x="384813" y="283464"/>
                    <a:pt x="385099" y="288036"/>
                  </a:cubicBezTo>
                  <a:cubicBezTo>
                    <a:pt x="385384" y="292608"/>
                    <a:pt x="391099" y="302609"/>
                    <a:pt x="391862" y="312611"/>
                  </a:cubicBezTo>
                  <a:cubicBezTo>
                    <a:pt x="391671" y="324136"/>
                    <a:pt x="385575" y="324993"/>
                    <a:pt x="380241" y="331661"/>
                  </a:cubicBezTo>
                  <a:cubicBezTo>
                    <a:pt x="375859" y="337185"/>
                    <a:pt x="377764" y="341852"/>
                    <a:pt x="376907" y="347663"/>
                  </a:cubicBezTo>
                  <a:cubicBezTo>
                    <a:pt x="376050" y="353473"/>
                    <a:pt x="377479" y="361188"/>
                    <a:pt x="371954" y="368427"/>
                  </a:cubicBezTo>
                  <a:cubicBezTo>
                    <a:pt x="366430" y="375571"/>
                    <a:pt x="366144" y="388049"/>
                    <a:pt x="367573" y="393859"/>
                  </a:cubicBezTo>
                  <a:cubicBezTo>
                    <a:pt x="369001" y="399669"/>
                    <a:pt x="372240" y="395478"/>
                    <a:pt x="371764" y="409099"/>
                  </a:cubicBezTo>
                  <a:cubicBezTo>
                    <a:pt x="371192" y="422624"/>
                    <a:pt x="372907" y="432340"/>
                    <a:pt x="377860" y="437007"/>
                  </a:cubicBezTo>
                  <a:cubicBezTo>
                    <a:pt x="382813" y="441674"/>
                    <a:pt x="384813" y="449961"/>
                    <a:pt x="388623" y="456343"/>
                  </a:cubicBezTo>
                  <a:cubicBezTo>
                    <a:pt x="392528" y="462725"/>
                    <a:pt x="390623" y="476726"/>
                    <a:pt x="390242" y="480536"/>
                  </a:cubicBezTo>
                  <a:cubicBezTo>
                    <a:pt x="389861" y="484346"/>
                    <a:pt x="394433" y="492157"/>
                    <a:pt x="380336" y="492252"/>
                  </a:cubicBezTo>
                  <a:cubicBezTo>
                    <a:pt x="366239" y="492347"/>
                    <a:pt x="365477" y="490823"/>
                    <a:pt x="361572" y="507873"/>
                  </a:cubicBezTo>
                  <a:cubicBezTo>
                    <a:pt x="357667" y="524923"/>
                    <a:pt x="359096" y="532067"/>
                    <a:pt x="358524" y="537115"/>
                  </a:cubicBezTo>
                  <a:cubicBezTo>
                    <a:pt x="357953" y="542163"/>
                    <a:pt x="358810" y="578549"/>
                    <a:pt x="358810" y="583216"/>
                  </a:cubicBezTo>
                  <a:cubicBezTo>
                    <a:pt x="358810" y="587883"/>
                    <a:pt x="361000" y="593693"/>
                    <a:pt x="365763" y="598742"/>
                  </a:cubicBezTo>
                  <a:cubicBezTo>
                    <a:pt x="370430" y="603695"/>
                    <a:pt x="371002" y="604076"/>
                    <a:pt x="368335" y="611505"/>
                  </a:cubicBezTo>
                  <a:cubicBezTo>
                    <a:pt x="362810" y="626650"/>
                    <a:pt x="366334" y="628364"/>
                    <a:pt x="360048" y="626078"/>
                  </a:cubicBezTo>
                  <a:cubicBezTo>
                    <a:pt x="356809" y="625031"/>
                    <a:pt x="353285" y="619506"/>
                    <a:pt x="349189" y="610172"/>
                  </a:cubicBezTo>
                  <a:cubicBezTo>
                    <a:pt x="347761" y="606933"/>
                    <a:pt x="340903" y="592646"/>
                    <a:pt x="336140" y="585883"/>
                  </a:cubicBezTo>
                  <a:cubicBezTo>
                    <a:pt x="334521" y="583597"/>
                    <a:pt x="333188" y="587978"/>
                    <a:pt x="332425" y="586169"/>
                  </a:cubicBezTo>
                  <a:cubicBezTo>
                    <a:pt x="332140" y="586645"/>
                    <a:pt x="298612" y="632460"/>
                    <a:pt x="290420" y="646557"/>
                  </a:cubicBezTo>
                  <a:cubicBezTo>
                    <a:pt x="282229" y="660654"/>
                    <a:pt x="256892" y="694658"/>
                    <a:pt x="252320" y="697802"/>
                  </a:cubicBezTo>
                  <a:cubicBezTo>
                    <a:pt x="247748" y="700945"/>
                    <a:pt x="222793" y="705517"/>
                    <a:pt x="221555" y="753713"/>
                  </a:cubicBezTo>
                  <a:cubicBezTo>
                    <a:pt x="225079" y="756190"/>
                    <a:pt x="228413" y="758762"/>
                    <a:pt x="231651" y="762286"/>
                  </a:cubicBezTo>
                  <a:cubicBezTo>
                    <a:pt x="243557" y="775335"/>
                    <a:pt x="245938" y="777240"/>
                    <a:pt x="252987" y="777621"/>
                  </a:cubicBezTo>
                  <a:cubicBezTo>
                    <a:pt x="253654" y="778383"/>
                    <a:pt x="266131" y="793147"/>
                    <a:pt x="268513" y="808196"/>
                  </a:cubicBezTo>
                  <a:cubicBezTo>
                    <a:pt x="292611" y="812673"/>
                    <a:pt x="302517" y="806387"/>
                    <a:pt x="310518" y="781145"/>
                  </a:cubicBezTo>
                  <a:cubicBezTo>
                    <a:pt x="312232" y="775811"/>
                    <a:pt x="316328" y="787432"/>
                    <a:pt x="323377" y="785336"/>
                  </a:cubicBezTo>
                  <a:cubicBezTo>
                    <a:pt x="330425" y="783241"/>
                    <a:pt x="329568" y="802005"/>
                    <a:pt x="329663" y="803148"/>
                  </a:cubicBezTo>
                  <a:cubicBezTo>
                    <a:pt x="328711" y="803434"/>
                    <a:pt x="312709" y="818864"/>
                    <a:pt x="299088" y="822960"/>
                  </a:cubicBezTo>
                  <a:cubicBezTo>
                    <a:pt x="285467" y="827056"/>
                    <a:pt x="274609" y="834771"/>
                    <a:pt x="284134" y="843820"/>
                  </a:cubicBezTo>
                  <a:cubicBezTo>
                    <a:pt x="291849" y="851154"/>
                    <a:pt x="302041" y="856488"/>
                    <a:pt x="302803" y="865346"/>
                  </a:cubicBezTo>
                  <a:cubicBezTo>
                    <a:pt x="333568" y="867442"/>
                    <a:pt x="358810" y="848201"/>
                    <a:pt x="358810" y="848201"/>
                  </a:cubicBezTo>
                  <a:cubicBezTo>
                    <a:pt x="358810" y="848201"/>
                    <a:pt x="364430" y="852773"/>
                    <a:pt x="366620" y="853916"/>
                  </a:cubicBezTo>
                  <a:cubicBezTo>
                    <a:pt x="368716" y="855059"/>
                    <a:pt x="375002" y="863060"/>
                    <a:pt x="376431" y="868109"/>
                  </a:cubicBezTo>
                  <a:cubicBezTo>
                    <a:pt x="377764" y="873157"/>
                    <a:pt x="378907" y="888873"/>
                    <a:pt x="379670" y="893255"/>
                  </a:cubicBezTo>
                  <a:cubicBezTo>
                    <a:pt x="380336" y="897636"/>
                    <a:pt x="386908" y="897160"/>
                    <a:pt x="387385" y="904018"/>
                  </a:cubicBezTo>
                  <a:cubicBezTo>
                    <a:pt x="387861" y="910876"/>
                    <a:pt x="391004" y="913352"/>
                    <a:pt x="394909" y="916781"/>
                  </a:cubicBezTo>
                  <a:cubicBezTo>
                    <a:pt x="398815" y="920210"/>
                    <a:pt x="404054" y="928211"/>
                    <a:pt x="410149" y="928021"/>
                  </a:cubicBezTo>
                  <a:cubicBezTo>
                    <a:pt x="416341" y="927830"/>
                    <a:pt x="422246" y="927545"/>
                    <a:pt x="423580" y="936212"/>
                  </a:cubicBezTo>
                  <a:cubicBezTo>
                    <a:pt x="424342" y="941070"/>
                    <a:pt x="432629" y="941070"/>
                    <a:pt x="436248" y="939451"/>
                  </a:cubicBezTo>
                  <a:cubicBezTo>
                    <a:pt x="439391" y="938022"/>
                    <a:pt x="453203" y="932212"/>
                    <a:pt x="455203" y="932783"/>
                  </a:cubicBezTo>
                  <a:cubicBezTo>
                    <a:pt x="463204" y="934879"/>
                    <a:pt x="464061" y="930307"/>
                    <a:pt x="465680" y="924592"/>
                  </a:cubicBezTo>
                  <a:cubicBezTo>
                    <a:pt x="467299" y="918877"/>
                    <a:pt x="474348" y="922115"/>
                    <a:pt x="476824" y="924782"/>
                  </a:cubicBezTo>
                  <a:cubicBezTo>
                    <a:pt x="479301" y="927545"/>
                    <a:pt x="488635" y="937736"/>
                    <a:pt x="495303" y="930307"/>
                  </a:cubicBezTo>
                  <a:cubicBezTo>
                    <a:pt x="501875" y="922877"/>
                    <a:pt x="510733" y="923068"/>
                    <a:pt x="511400" y="921163"/>
                  </a:cubicBezTo>
                  <a:cubicBezTo>
                    <a:pt x="512067" y="919258"/>
                    <a:pt x="514734" y="913829"/>
                    <a:pt x="521306" y="911257"/>
                  </a:cubicBezTo>
                  <a:cubicBezTo>
                    <a:pt x="525021" y="909733"/>
                    <a:pt x="528736" y="908209"/>
                    <a:pt x="532165" y="907352"/>
                  </a:cubicBezTo>
                  <a:cubicBezTo>
                    <a:pt x="531879" y="907542"/>
                    <a:pt x="535594" y="914591"/>
                    <a:pt x="536737" y="919639"/>
                  </a:cubicBezTo>
                  <a:cubicBezTo>
                    <a:pt x="537880" y="924687"/>
                    <a:pt x="545881" y="938403"/>
                    <a:pt x="554739" y="939070"/>
                  </a:cubicBezTo>
                  <a:cubicBezTo>
                    <a:pt x="563597" y="939737"/>
                    <a:pt x="569979" y="940213"/>
                    <a:pt x="572741" y="943832"/>
                  </a:cubicBezTo>
                  <a:cubicBezTo>
                    <a:pt x="575122" y="947261"/>
                    <a:pt x="582171" y="942213"/>
                    <a:pt x="587219" y="936117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xmlns="" id="{F238F288-2D8C-48F3-9889-B907616A2BC6}"/>
                </a:ext>
              </a:extLst>
            </p:cNvPr>
            <p:cNvSpPr/>
            <p:nvPr/>
          </p:nvSpPr>
          <p:spPr>
            <a:xfrm>
              <a:off x="448545" y="870685"/>
              <a:ext cx="2134076" cy="1615391"/>
            </a:xfrm>
            <a:custGeom>
              <a:avLst/>
              <a:gdLst>
                <a:gd name="connsiteX0" fmla="*/ 285941 w 2134076"/>
                <a:gd name="connsiteY0" fmla="*/ 1419315 h 1615391"/>
                <a:gd name="connsiteX1" fmla="*/ 272701 w 2134076"/>
                <a:gd name="connsiteY1" fmla="*/ 1449700 h 1615391"/>
                <a:gd name="connsiteX2" fmla="*/ 282607 w 2134076"/>
                <a:gd name="connsiteY2" fmla="*/ 1475418 h 1615391"/>
                <a:gd name="connsiteX3" fmla="*/ 284226 w 2134076"/>
                <a:gd name="connsiteY3" fmla="*/ 1497516 h 1615391"/>
                <a:gd name="connsiteX4" fmla="*/ 281464 w 2134076"/>
                <a:gd name="connsiteY4" fmla="*/ 1521614 h 1615391"/>
                <a:gd name="connsiteX5" fmla="*/ 316230 w 2134076"/>
                <a:gd name="connsiteY5" fmla="*/ 1550760 h 1615391"/>
                <a:gd name="connsiteX6" fmla="*/ 331184 w 2134076"/>
                <a:gd name="connsiteY6" fmla="*/ 1568001 h 1615391"/>
                <a:gd name="connsiteX7" fmla="*/ 341662 w 2134076"/>
                <a:gd name="connsiteY7" fmla="*/ 1573049 h 1615391"/>
                <a:gd name="connsiteX8" fmla="*/ 347186 w 2134076"/>
                <a:gd name="connsiteY8" fmla="*/ 1572192 h 1615391"/>
                <a:gd name="connsiteX9" fmla="*/ 350044 w 2134076"/>
                <a:gd name="connsiteY9" fmla="*/ 1571906 h 1615391"/>
                <a:gd name="connsiteX10" fmla="*/ 350996 w 2134076"/>
                <a:gd name="connsiteY10" fmla="*/ 1571811 h 1615391"/>
                <a:gd name="connsiteX11" fmla="*/ 350996 w 2134076"/>
                <a:gd name="connsiteY11" fmla="*/ 1571811 h 1615391"/>
                <a:gd name="connsiteX12" fmla="*/ 360426 w 2134076"/>
                <a:gd name="connsiteY12" fmla="*/ 1572001 h 1615391"/>
                <a:gd name="connsiteX13" fmla="*/ 360902 w 2134076"/>
                <a:gd name="connsiteY13" fmla="*/ 1572001 h 1615391"/>
                <a:gd name="connsiteX14" fmla="*/ 360902 w 2134076"/>
                <a:gd name="connsiteY14" fmla="*/ 1572001 h 1615391"/>
                <a:gd name="connsiteX15" fmla="*/ 365474 w 2134076"/>
                <a:gd name="connsiteY15" fmla="*/ 1572763 h 1615391"/>
                <a:gd name="connsiteX16" fmla="*/ 365474 w 2134076"/>
                <a:gd name="connsiteY16" fmla="*/ 1572763 h 1615391"/>
                <a:gd name="connsiteX17" fmla="*/ 365855 w 2134076"/>
                <a:gd name="connsiteY17" fmla="*/ 1572858 h 1615391"/>
                <a:gd name="connsiteX18" fmla="*/ 372809 w 2134076"/>
                <a:gd name="connsiteY18" fmla="*/ 1574763 h 1615391"/>
                <a:gd name="connsiteX19" fmla="*/ 426815 w 2134076"/>
                <a:gd name="connsiteY19" fmla="*/ 1579716 h 1615391"/>
                <a:gd name="connsiteX20" fmla="*/ 449961 w 2134076"/>
                <a:gd name="connsiteY20" fmla="*/ 1537521 h 1615391"/>
                <a:gd name="connsiteX21" fmla="*/ 460629 w 2134076"/>
                <a:gd name="connsiteY21" fmla="*/ 1525424 h 1615391"/>
                <a:gd name="connsiteX22" fmla="*/ 473869 w 2134076"/>
                <a:gd name="connsiteY22" fmla="*/ 1517709 h 1615391"/>
                <a:gd name="connsiteX23" fmla="*/ 484061 w 2134076"/>
                <a:gd name="connsiteY23" fmla="*/ 1508469 h 1615391"/>
                <a:gd name="connsiteX24" fmla="*/ 496729 w 2134076"/>
                <a:gd name="connsiteY24" fmla="*/ 1500183 h 1615391"/>
                <a:gd name="connsiteX25" fmla="*/ 502063 w 2134076"/>
                <a:gd name="connsiteY25" fmla="*/ 1496944 h 1615391"/>
                <a:gd name="connsiteX26" fmla="*/ 506063 w 2134076"/>
                <a:gd name="connsiteY26" fmla="*/ 1492182 h 1615391"/>
                <a:gd name="connsiteX27" fmla="*/ 533400 w 2134076"/>
                <a:gd name="connsiteY27" fmla="*/ 1492182 h 1615391"/>
                <a:gd name="connsiteX28" fmla="*/ 572453 w 2134076"/>
                <a:gd name="connsiteY28" fmla="*/ 1507612 h 1615391"/>
                <a:gd name="connsiteX29" fmla="*/ 622840 w 2134076"/>
                <a:gd name="connsiteY29" fmla="*/ 1538949 h 1615391"/>
                <a:gd name="connsiteX30" fmla="*/ 668655 w 2134076"/>
                <a:gd name="connsiteY30" fmla="*/ 1532568 h 1615391"/>
                <a:gd name="connsiteX31" fmla="*/ 703612 w 2134076"/>
                <a:gd name="connsiteY31" fmla="*/ 1518947 h 1615391"/>
                <a:gd name="connsiteX32" fmla="*/ 727234 w 2134076"/>
                <a:gd name="connsiteY32" fmla="*/ 1509898 h 1615391"/>
                <a:gd name="connsiteX33" fmla="*/ 749903 w 2134076"/>
                <a:gd name="connsiteY33" fmla="*/ 1517613 h 1615391"/>
                <a:gd name="connsiteX34" fmla="*/ 763524 w 2134076"/>
                <a:gd name="connsiteY34" fmla="*/ 1533901 h 1615391"/>
                <a:gd name="connsiteX35" fmla="*/ 801148 w 2134076"/>
                <a:gd name="connsiteY35" fmla="*/ 1568382 h 1615391"/>
                <a:gd name="connsiteX36" fmla="*/ 845153 w 2134076"/>
                <a:gd name="connsiteY36" fmla="*/ 1574763 h 1615391"/>
                <a:gd name="connsiteX37" fmla="*/ 861441 w 2134076"/>
                <a:gd name="connsiteY37" fmla="*/ 1580669 h 1615391"/>
                <a:gd name="connsiteX38" fmla="*/ 900970 w 2134076"/>
                <a:gd name="connsiteY38" fmla="*/ 1571715 h 1615391"/>
                <a:gd name="connsiteX39" fmla="*/ 917543 w 2134076"/>
                <a:gd name="connsiteY39" fmla="*/ 1564953 h 1615391"/>
                <a:gd name="connsiteX40" fmla="*/ 945833 w 2134076"/>
                <a:gd name="connsiteY40" fmla="*/ 1559047 h 1615391"/>
                <a:gd name="connsiteX41" fmla="*/ 979551 w 2134076"/>
                <a:gd name="connsiteY41" fmla="*/ 1554666 h 1615391"/>
                <a:gd name="connsiteX42" fmla="*/ 1002983 w 2134076"/>
                <a:gd name="connsiteY42" fmla="*/ 1569144 h 1615391"/>
                <a:gd name="connsiteX43" fmla="*/ 1016984 w 2134076"/>
                <a:gd name="connsiteY43" fmla="*/ 1570572 h 1615391"/>
                <a:gd name="connsiteX44" fmla="*/ 1032701 w 2134076"/>
                <a:gd name="connsiteY44" fmla="*/ 1566667 h 1615391"/>
                <a:gd name="connsiteX45" fmla="*/ 1054608 w 2134076"/>
                <a:gd name="connsiteY45" fmla="*/ 1559142 h 1615391"/>
                <a:gd name="connsiteX46" fmla="*/ 1100138 w 2134076"/>
                <a:gd name="connsiteY46" fmla="*/ 1523709 h 1615391"/>
                <a:gd name="connsiteX47" fmla="*/ 1162145 w 2134076"/>
                <a:gd name="connsiteY47" fmla="*/ 1526948 h 1615391"/>
                <a:gd name="connsiteX48" fmla="*/ 1213676 w 2134076"/>
                <a:gd name="connsiteY48" fmla="*/ 1524662 h 1615391"/>
                <a:gd name="connsiteX49" fmla="*/ 1294543 w 2134076"/>
                <a:gd name="connsiteY49" fmla="*/ 1528091 h 1615391"/>
                <a:gd name="connsiteX50" fmla="*/ 1320070 w 2134076"/>
                <a:gd name="connsiteY50" fmla="*/ 1539997 h 1615391"/>
                <a:gd name="connsiteX51" fmla="*/ 1333976 w 2134076"/>
                <a:gd name="connsiteY51" fmla="*/ 1546665 h 1615391"/>
                <a:gd name="connsiteX52" fmla="*/ 1342644 w 2134076"/>
                <a:gd name="connsiteY52" fmla="*/ 1550094 h 1615391"/>
                <a:gd name="connsiteX53" fmla="*/ 1383221 w 2134076"/>
                <a:gd name="connsiteY53" fmla="*/ 1571334 h 1615391"/>
                <a:gd name="connsiteX54" fmla="*/ 1391222 w 2134076"/>
                <a:gd name="connsiteY54" fmla="*/ 1578288 h 1615391"/>
                <a:gd name="connsiteX55" fmla="*/ 1391412 w 2134076"/>
                <a:gd name="connsiteY55" fmla="*/ 1578478 h 1615391"/>
                <a:gd name="connsiteX56" fmla="*/ 1395317 w 2134076"/>
                <a:gd name="connsiteY56" fmla="*/ 1582383 h 1615391"/>
                <a:gd name="connsiteX57" fmla="*/ 1395698 w 2134076"/>
                <a:gd name="connsiteY57" fmla="*/ 1582764 h 1615391"/>
                <a:gd name="connsiteX58" fmla="*/ 1398937 w 2134076"/>
                <a:gd name="connsiteY58" fmla="*/ 1586479 h 1615391"/>
                <a:gd name="connsiteX59" fmla="*/ 1399508 w 2134076"/>
                <a:gd name="connsiteY59" fmla="*/ 1587241 h 1615391"/>
                <a:gd name="connsiteX60" fmla="*/ 1401604 w 2134076"/>
                <a:gd name="connsiteY60" fmla="*/ 1590289 h 1615391"/>
                <a:gd name="connsiteX61" fmla="*/ 1401699 w 2134076"/>
                <a:gd name="connsiteY61" fmla="*/ 1590384 h 1615391"/>
                <a:gd name="connsiteX62" fmla="*/ 1401699 w 2134076"/>
                <a:gd name="connsiteY62" fmla="*/ 1590384 h 1615391"/>
                <a:gd name="connsiteX63" fmla="*/ 1402271 w 2134076"/>
                <a:gd name="connsiteY63" fmla="*/ 1591051 h 1615391"/>
                <a:gd name="connsiteX64" fmla="*/ 1432370 w 2134076"/>
                <a:gd name="connsiteY64" fmla="*/ 1589527 h 1615391"/>
                <a:gd name="connsiteX65" fmla="*/ 1433322 w 2134076"/>
                <a:gd name="connsiteY65" fmla="*/ 1589432 h 1615391"/>
                <a:gd name="connsiteX66" fmla="*/ 1463326 w 2134076"/>
                <a:gd name="connsiteY66" fmla="*/ 1591623 h 1615391"/>
                <a:gd name="connsiteX67" fmla="*/ 1500188 w 2134076"/>
                <a:gd name="connsiteY67" fmla="*/ 1604386 h 1615391"/>
                <a:gd name="connsiteX68" fmla="*/ 1518190 w 2134076"/>
                <a:gd name="connsiteY68" fmla="*/ 1613626 h 1615391"/>
                <a:gd name="connsiteX69" fmla="*/ 1533620 w 2134076"/>
                <a:gd name="connsiteY69" fmla="*/ 1610577 h 1615391"/>
                <a:gd name="connsiteX70" fmla="*/ 1542574 w 2134076"/>
                <a:gd name="connsiteY70" fmla="*/ 1571525 h 1615391"/>
                <a:gd name="connsiteX71" fmla="*/ 1531620 w 2134076"/>
                <a:gd name="connsiteY71" fmla="*/ 1523043 h 1615391"/>
                <a:gd name="connsiteX72" fmla="*/ 1583055 w 2134076"/>
                <a:gd name="connsiteY72" fmla="*/ 1502469 h 1615391"/>
                <a:gd name="connsiteX73" fmla="*/ 1580293 w 2134076"/>
                <a:gd name="connsiteY73" fmla="*/ 1490658 h 1615391"/>
                <a:gd name="connsiteX74" fmla="*/ 1530953 w 2134076"/>
                <a:gd name="connsiteY74" fmla="*/ 1424078 h 1615391"/>
                <a:gd name="connsiteX75" fmla="*/ 1525905 w 2134076"/>
                <a:gd name="connsiteY75" fmla="*/ 1420649 h 1615391"/>
                <a:gd name="connsiteX76" fmla="*/ 1524381 w 2134076"/>
                <a:gd name="connsiteY76" fmla="*/ 1419506 h 1615391"/>
                <a:gd name="connsiteX77" fmla="*/ 1521714 w 2134076"/>
                <a:gd name="connsiteY77" fmla="*/ 1417506 h 1615391"/>
                <a:gd name="connsiteX78" fmla="*/ 1520285 w 2134076"/>
                <a:gd name="connsiteY78" fmla="*/ 1416267 h 1615391"/>
                <a:gd name="connsiteX79" fmla="*/ 1518285 w 2134076"/>
                <a:gd name="connsiteY79" fmla="*/ 1414553 h 1615391"/>
                <a:gd name="connsiteX80" fmla="*/ 1517142 w 2134076"/>
                <a:gd name="connsiteY80" fmla="*/ 1413315 h 1615391"/>
                <a:gd name="connsiteX81" fmla="*/ 1515618 w 2134076"/>
                <a:gd name="connsiteY81" fmla="*/ 1411791 h 1615391"/>
                <a:gd name="connsiteX82" fmla="*/ 1514665 w 2134076"/>
                <a:gd name="connsiteY82" fmla="*/ 1410648 h 1615391"/>
                <a:gd name="connsiteX83" fmla="*/ 1513618 w 2134076"/>
                <a:gd name="connsiteY83" fmla="*/ 1409314 h 1615391"/>
                <a:gd name="connsiteX84" fmla="*/ 1512856 w 2134076"/>
                <a:gd name="connsiteY84" fmla="*/ 1408171 h 1615391"/>
                <a:gd name="connsiteX85" fmla="*/ 1512094 w 2134076"/>
                <a:gd name="connsiteY85" fmla="*/ 1406933 h 1615391"/>
                <a:gd name="connsiteX86" fmla="*/ 1511618 w 2134076"/>
                <a:gd name="connsiteY86" fmla="*/ 1405790 h 1615391"/>
                <a:gd name="connsiteX87" fmla="*/ 1511141 w 2134076"/>
                <a:gd name="connsiteY87" fmla="*/ 1404647 h 1615391"/>
                <a:gd name="connsiteX88" fmla="*/ 1510856 w 2134076"/>
                <a:gd name="connsiteY88" fmla="*/ 1403599 h 1615391"/>
                <a:gd name="connsiteX89" fmla="*/ 1510570 w 2134076"/>
                <a:gd name="connsiteY89" fmla="*/ 1402551 h 1615391"/>
                <a:gd name="connsiteX90" fmla="*/ 1510475 w 2134076"/>
                <a:gd name="connsiteY90" fmla="*/ 1401599 h 1615391"/>
                <a:gd name="connsiteX91" fmla="*/ 1510379 w 2134076"/>
                <a:gd name="connsiteY91" fmla="*/ 1400551 h 1615391"/>
                <a:gd name="connsiteX92" fmla="*/ 1510379 w 2134076"/>
                <a:gd name="connsiteY92" fmla="*/ 1399599 h 1615391"/>
                <a:gd name="connsiteX93" fmla="*/ 1510475 w 2134076"/>
                <a:gd name="connsiteY93" fmla="*/ 1398646 h 1615391"/>
                <a:gd name="connsiteX94" fmla="*/ 1510665 w 2134076"/>
                <a:gd name="connsiteY94" fmla="*/ 1397694 h 1615391"/>
                <a:gd name="connsiteX95" fmla="*/ 1510856 w 2134076"/>
                <a:gd name="connsiteY95" fmla="*/ 1396741 h 1615391"/>
                <a:gd name="connsiteX96" fmla="*/ 1511141 w 2134076"/>
                <a:gd name="connsiteY96" fmla="*/ 1395884 h 1615391"/>
                <a:gd name="connsiteX97" fmla="*/ 1511427 w 2134076"/>
                <a:gd name="connsiteY97" fmla="*/ 1394931 h 1615391"/>
                <a:gd name="connsiteX98" fmla="*/ 1511713 w 2134076"/>
                <a:gd name="connsiteY98" fmla="*/ 1394074 h 1615391"/>
                <a:gd name="connsiteX99" fmla="*/ 1512189 w 2134076"/>
                <a:gd name="connsiteY99" fmla="*/ 1392741 h 1615391"/>
                <a:gd name="connsiteX100" fmla="*/ 1512570 w 2134076"/>
                <a:gd name="connsiteY100" fmla="*/ 1391788 h 1615391"/>
                <a:gd name="connsiteX101" fmla="*/ 1512856 w 2134076"/>
                <a:gd name="connsiteY101" fmla="*/ 1390836 h 1615391"/>
                <a:gd name="connsiteX102" fmla="*/ 1513142 w 2134076"/>
                <a:gd name="connsiteY102" fmla="*/ 1389978 h 1615391"/>
                <a:gd name="connsiteX103" fmla="*/ 1513332 w 2134076"/>
                <a:gd name="connsiteY103" fmla="*/ 1389121 h 1615391"/>
                <a:gd name="connsiteX104" fmla="*/ 1513618 w 2134076"/>
                <a:gd name="connsiteY104" fmla="*/ 1387978 h 1615391"/>
                <a:gd name="connsiteX105" fmla="*/ 1514285 w 2134076"/>
                <a:gd name="connsiteY105" fmla="*/ 1385121 h 1615391"/>
                <a:gd name="connsiteX106" fmla="*/ 1517714 w 2134076"/>
                <a:gd name="connsiteY106" fmla="*/ 1353498 h 1615391"/>
                <a:gd name="connsiteX107" fmla="*/ 1498378 w 2134076"/>
                <a:gd name="connsiteY107" fmla="*/ 1352259 h 1615391"/>
                <a:gd name="connsiteX108" fmla="*/ 1498283 w 2134076"/>
                <a:gd name="connsiteY108" fmla="*/ 1351688 h 1615391"/>
                <a:gd name="connsiteX109" fmla="*/ 1498283 w 2134076"/>
                <a:gd name="connsiteY109" fmla="*/ 1351593 h 1615391"/>
                <a:gd name="connsiteX110" fmla="*/ 1497902 w 2134076"/>
                <a:gd name="connsiteY110" fmla="*/ 1349211 h 1615391"/>
                <a:gd name="connsiteX111" fmla="*/ 1497521 w 2134076"/>
                <a:gd name="connsiteY111" fmla="*/ 1347021 h 1615391"/>
                <a:gd name="connsiteX112" fmla="*/ 1497330 w 2134076"/>
                <a:gd name="connsiteY112" fmla="*/ 1344735 h 1615391"/>
                <a:gd name="connsiteX113" fmla="*/ 1497235 w 2134076"/>
                <a:gd name="connsiteY113" fmla="*/ 1343211 h 1615391"/>
                <a:gd name="connsiteX114" fmla="*/ 1497140 w 2134076"/>
                <a:gd name="connsiteY114" fmla="*/ 1341496 h 1615391"/>
                <a:gd name="connsiteX115" fmla="*/ 1497140 w 2134076"/>
                <a:gd name="connsiteY115" fmla="*/ 1340639 h 1615391"/>
                <a:gd name="connsiteX116" fmla="*/ 1497140 w 2134076"/>
                <a:gd name="connsiteY116" fmla="*/ 1339782 h 1615391"/>
                <a:gd name="connsiteX117" fmla="*/ 1507141 w 2134076"/>
                <a:gd name="connsiteY117" fmla="*/ 1333400 h 1615391"/>
                <a:gd name="connsiteX118" fmla="*/ 1535335 w 2134076"/>
                <a:gd name="connsiteY118" fmla="*/ 1321589 h 1615391"/>
                <a:gd name="connsiteX119" fmla="*/ 1582579 w 2134076"/>
                <a:gd name="connsiteY119" fmla="*/ 1310635 h 1615391"/>
                <a:gd name="connsiteX120" fmla="*/ 1707166 w 2134076"/>
                <a:gd name="connsiteY120" fmla="*/ 1289680 h 1615391"/>
                <a:gd name="connsiteX121" fmla="*/ 1725168 w 2134076"/>
                <a:gd name="connsiteY121" fmla="*/ 1283775 h 1615391"/>
                <a:gd name="connsiteX122" fmla="*/ 1725740 w 2134076"/>
                <a:gd name="connsiteY122" fmla="*/ 1282822 h 1615391"/>
                <a:gd name="connsiteX123" fmla="*/ 1724882 w 2134076"/>
                <a:gd name="connsiteY123" fmla="*/ 1268439 h 1615391"/>
                <a:gd name="connsiteX124" fmla="*/ 1748219 w 2134076"/>
                <a:gd name="connsiteY124" fmla="*/ 1227768 h 1615391"/>
                <a:gd name="connsiteX125" fmla="*/ 1760220 w 2134076"/>
                <a:gd name="connsiteY125" fmla="*/ 1204241 h 1615391"/>
                <a:gd name="connsiteX126" fmla="*/ 1766411 w 2134076"/>
                <a:gd name="connsiteY126" fmla="*/ 1166236 h 1615391"/>
                <a:gd name="connsiteX127" fmla="*/ 1774603 w 2134076"/>
                <a:gd name="connsiteY127" fmla="*/ 1139566 h 1615391"/>
                <a:gd name="connsiteX128" fmla="*/ 1799463 w 2134076"/>
                <a:gd name="connsiteY128" fmla="*/ 1121564 h 1615391"/>
                <a:gd name="connsiteX129" fmla="*/ 1828324 w 2134076"/>
                <a:gd name="connsiteY129" fmla="*/ 1120135 h 1615391"/>
                <a:gd name="connsiteX130" fmla="*/ 1846231 w 2134076"/>
                <a:gd name="connsiteY130" fmla="*/ 1120326 h 1615391"/>
                <a:gd name="connsiteX131" fmla="*/ 1869567 w 2134076"/>
                <a:gd name="connsiteY131" fmla="*/ 1121278 h 1615391"/>
                <a:gd name="connsiteX132" fmla="*/ 1885474 w 2134076"/>
                <a:gd name="connsiteY132" fmla="*/ 1081845 h 1615391"/>
                <a:gd name="connsiteX133" fmla="*/ 1913477 w 2134076"/>
                <a:gd name="connsiteY133" fmla="*/ 1044507 h 1615391"/>
                <a:gd name="connsiteX134" fmla="*/ 1993487 w 2134076"/>
                <a:gd name="connsiteY134" fmla="*/ 992881 h 1615391"/>
                <a:gd name="connsiteX135" fmla="*/ 1996154 w 2134076"/>
                <a:gd name="connsiteY135" fmla="*/ 993072 h 1615391"/>
                <a:gd name="connsiteX136" fmla="*/ 1997297 w 2134076"/>
                <a:gd name="connsiteY136" fmla="*/ 993643 h 1615391"/>
                <a:gd name="connsiteX137" fmla="*/ 1998917 w 2134076"/>
                <a:gd name="connsiteY137" fmla="*/ 994596 h 1615391"/>
                <a:gd name="connsiteX138" fmla="*/ 2000440 w 2134076"/>
                <a:gd name="connsiteY138" fmla="*/ 995929 h 1615391"/>
                <a:gd name="connsiteX139" fmla="*/ 2001679 w 2134076"/>
                <a:gd name="connsiteY139" fmla="*/ 997072 h 1615391"/>
                <a:gd name="connsiteX140" fmla="*/ 2004251 w 2134076"/>
                <a:gd name="connsiteY140" fmla="*/ 999739 h 1615391"/>
                <a:gd name="connsiteX141" fmla="*/ 2017300 w 2134076"/>
                <a:gd name="connsiteY141" fmla="*/ 1007550 h 1615391"/>
                <a:gd name="connsiteX142" fmla="*/ 2035397 w 2134076"/>
                <a:gd name="connsiteY142" fmla="*/ 994881 h 1615391"/>
                <a:gd name="connsiteX143" fmla="*/ 2036636 w 2134076"/>
                <a:gd name="connsiteY143" fmla="*/ 993929 h 1615391"/>
                <a:gd name="connsiteX144" fmla="*/ 2038540 w 2134076"/>
                <a:gd name="connsiteY144" fmla="*/ 992500 h 1615391"/>
                <a:gd name="connsiteX145" fmla="*/ 2041779 w 2134076"/>
                <a:gd name="connsiteY145" fmla="*/ 990500 h 1615391"/>
                <a:gd name="connsiteX146" fmla="*/ 2068830 w 2134076"/>
                <a:gd name="connsiteY146" fmla="*/ 984023 h 1615391"/>
                <a:gd name="connsiteX147" fmla="*/ 2085785 w 2134076"/>
                <a:gd name="connsiteY147" fmla="*/ 979546 h 1615391"/>
                <a:gd name="connsiteX148" fmla="*/ 2090071 w 2134076"/>
                <a:gd name="connsiteY148" fmla="*/ 978022 h 1615391"/>
                <a:gd name="connsiteX149" fmla="*/ 2105692 w 2134076"/>
                <a:gd name="connsiteY149" fmla="*/ 951447 h 1615391"/>
                <a:gd name="connsiteX150" fmla="*/ 2104739 w 2134076"/>
                <a:gd name="connsiteY150" fmla="*/ 929064 h 1615391"/>
                <a:gd name="connsiteX151" fmla="*/ 2092261 w 2134076"/>
                <a:gd name="connsiteY151" fmla="*/ 912966 h 1615391"/>
                <a:gd name="connsiteX152" fmla="*/ 2113883 w 2134076"/>
                <a:gd name="connsiteY152" fmla="*/ 892488 h 1615391"/>
                <a:gd name="connsiteX153" fmla="*/ 2133791 w 2134076"/>
                <a:gd name="connsiteY153" fmla="*/ 883153 h 1615391"/>
                <a:gd name="connsiteX154" fmla="*/ 2134076 w 2134076"/>
                <a:gd name="connsiteY154" fmla="*/ 882963 h 1615391"/>
                <a:gd name="connsiteX155" fmla="*/ 2134076 w 2134076"/>
                <a:gd name="connsiteY155" fmla="*/ 882963 h 1615391"/>
                <a:gd name="connsiteX156" fmla="*/ 2128552 w 2134076"/>
                <a:gd name="connsiteY156" fmla="*/ 856197 h 1615391"/>
                <a:gd name="connsiteX157" fmla="*/ 2127218 w 2134076"/>
                <a:gd name="connsiteY157" fmla="*/ 854769 h 1615391"/>
                <a:gd name="connsiteX158" fmla="*/ 2124361 w 2134076"/>
                <a:gd name="connsiteY158" fmla="*/ 852483 h 1615391"/>
                <a:gd name="connsiteX159" fmla="*/ 2102739 w 2134076"/>
                <a:gd name="connsiteY159" fmla="*/ 831432 h 1615391"/>
                <a:gd name="connsiteX160" fmla="*/ 2094929 w 2134076"/>
                <a:gd name="connsiteY160" fmla="*/ 798666 h 1615391"/>
                <a:gd name="connsiteX161" fmla="*/ 2076640 w 2134076"/>
                <a:gd name="connsiteY161" fmla="*/ 739802 h 1615391"/>
                <a:gd name="connsiteX162" fmla="*/ 2059400 w 2134076"/>
                <a:gd name="connsiteY162" fmla="*/ 719799 h 1615391"/>
                <a:gd name="connsiteX163" fmla="*/ 2055495 w 2134076"/>
                <a:gd name="connsiteY163" fmla="*/ 700940 h 1615391"/>
                <a:gd name="connsiteX164" fmla="*/ 2050542 w 2134076"/>
                <a:gd name="connsiteY164" fmla="*/ 689796 h 1615391"/>
                <a:gd name="connsiteX165" fmla="*/ 2000060 w 2134076"/>
                <a:gd name="connsiteY165" fmla="*/ 670365 h 1615391"/>
                <a:gd name="connsiteX166" fmla="*/ 1933956 w 2134076"/>
                <a:gd name="connsiteY166" fmla="*/ 611500 h 1615391"/>
                <a:gd name="connsiteX167" fmla="*/ 1872329 w 2134076"/>
                <a:gd name="connsiteY167" fmla="*/ 577115 h 1615391"/>
                <a:gd name="connsiteX168" fmla="*/ 1839087 w 2134076"/>
                <a:gd name="connsiteY168" fmla="*/ 577591 h 1615391"/>
                <a:gd name="connsiteX169" fmla="*/ 1817370 w 2134076"/>
                <a:gd name="connsiteY169" fmla="*/ 568733 h 1615391"/>
                <a:gd name="connsiteX170" fmla="*/ 1765745 w 2134076"/>
                <a:gd name="connsiteY170" fmla="*/ 559875 h 1615391"/>
                <a:gd name="connsiteX171" fmla="*/ 1750505 w 2134076"/>
                <a:gd name="connsiteY171" fmla="*/ 551016 h 1615391"/>
                <a:gd name="connsiteX172" fmla="*/ 1739932 w 2134076"/>
                <a:gd name="connsiteY172" fmla="*/ 547397 h 1615391"/>
                <a:gd name="connsiteX173" fmla="*/ 1722406 w 2134076"/>
                <a:gd name="connsiteY173" fmla="*/ 545968 h 1615391"/>
                <a:gd name="connsiteX174" fmla="*/ 1712405 w 2134076"/>
                <a:gd name="connsiteY174" fmla="*/ 535395 h 1615391"/>
                <a:gd name="connsiteX175" fmla="*/ 1693545 w 2134076"/>
                <a:gd name="connsiteY175" fmla="*/ 534919 h 1615391"/>
                <a:gd name="connsiteX176" fmla="*/ 1690116 w 2134076"/>
                <a:gd name="connsiteY176" fmla="*/ 533871 h 1615391"/>
                <a:gd name="connsiteX177" fmla="*/ 1687544 w 2134076"/>
                <a:gd name="connsiteY177" fmla="*/ 489675 h 1615391"/>
                <a:gd name="connsiteX178" fmla="*/ 1698308 w 2134076"/>
                <a:gd name="connsiteY178" fmla="*/ 452147 h 1615391"/>
                <a:gd name="connsiteX179" fmla="*/ 1712405 w 2134076"/>
                <a:gd name="connsiteY179" fmla="*/ 434621 h 1615391"/>
                <a:gd name="connsiteX180" fmla="*/ 1714881 w 2134076"/>
                <a:gd name="connsiteY180" fmla="*/ 410808 h 1615391"/>
                <a:gd name="connsiteX181" fmla="*/ 1720977 w 2134076"/>
                <a:gd name="connsiteY181" fmla="*/ 385662 h 1615391"/>
                <a:gd name="connsiteX182" fmla="*/ 1726502 w 2134076"/>
                <a:gd name="connsiteY182" fmla="*/ 367184 h 1615391"/>
                <a:gd name="connsiteX183" fmla="*/ 1724597 w 2134076"/>
                <a:gd name="connsiteY183" fmla="*/ 335942 h 1615391"/>
                <a:gd name="connsiteX184" fmla="*/ 1700879 w 2134076"/>
                <a:gd name="connsiteY184" fmla="*/ 283935 h 1615391"/>
                <a:gd name="connsiteX185" fmla="*/ 1700879 w 2134076"/>
                <a:gd name="connsiteY185" fmla="*/ 264504 h 1615391"/>
                <a:gd name="connsiteX186" fmla="*/ 1695355 w 2134076"/>
                <a:gd name="connsiteY186" fmla="*/ 246216 h 1615391"/>
                <a:gd name="connsiteX187" fmla="*/ 1690688 w 2134076"/>
                <a:gd name="connsiteY187" fmla="*/ 227166 h 1615391"/>
                <a:gd name="connsiteX188" fmla="*/ 1685449 w 2134076"/>
                <a:gd name="connsiteY188" fmla="*/ 224023 h 1615391"/>
                <a:gd name="connsiteX189" fmla="*/ 1682401 w 2134076"/>
                <a:gd name="connsiteY189" fmla="*/ 222404 h 1615391"/>
                <a:gd name="connsiteX190" fmla="*/ 1677924 w 2134076"/>
                <a:gd name="connsiteY190" fmla="*/ 206783 h 1615391"/>
                <a:gd name="connsiteX191" fmla="*/ 1673161 w 2134076"/>
                <a:gd name="connsiteY191" fmla="*/ 194972 h 1615391"/>
                <a:gd name="connsiteX192" fmla="*/ 1670971 w 2134076"/>
                <a:gd name="connsiteY192" fmla="*/ 198591 h 1615391"/>
                <a:gd name="connsiteX193" fmla="*/ 1665923 w 2134076"/>
                <a:gd name="connsiteY193" fmla="*/ 206973 h 1615391"/>
                <a:gd name="connsiteX194" fmla="*/ 1661541 w 2134076"/>
                <a:gd name="connsiteY194" fmla="*/ 211545 h 1615391"/>
                <a:gd name="connsiteX195" fmla="*/ 1653921 w 2134076"/>
                <a:gd name="connsiteY195" fmla="*/ 209640 h 1615391"/>
                <a:gd name="connsiteX196" fmla="*/ 1643539 w 2134076"/>
                <a:gd name="connsiteY196" fmla="*/ 194400 h 1615391"/>
                <a:gd name="connsiteX197" fmla="*/ 1642967 w 2134076"/>
                <a:gd name="connsiteY197" fmla="*/ 189352 h 1615391"/>
                <a:gd name="connsiteX198" fmla="*/ 1605439 w 2134076"/>
                <a:gd name="connsiteY198" fmla="*/ 180018 h 1615391"/>
                <a:gd name="connsiteX199" fmla="*/ 1584389 w 2134076"/>
                <a:gd name="connsiteY199" fmla="*/ 163444 h 1615391"/>
                <a:gd name="connsiteX200" fmla="*/ 1565053 w 2134076"/>
                <a:gd name="connsiteY200" fmla="*/ 139632 h 1615391"/>
                <a:gd name="connsiteX201" fmla="*/ 1558385 w 2134076"/>
                <a:gd name="connsiteY201" fmla="*/ 123630 h 1615391"/>
                <a:gd name="connsiteX202" fmla="*/ 1550956 w 2134076"/>
                <a:gd name="connsiteY202" fmla="*/ 111723 h 1615391"/>
                <a:gd name="connsiteX203" fmla="*/ 1533811 w 2134076"/>
                <a:gd name="connsiteY203" fmla="*/ 97626 h 1615391"/>
                <a:gd name="connsiteX204" fmla="*/ 1527143 w 2134076"/>
                <a:gd name="connsiteY204" fmla="*/ 87149 h 1615391"/>
                <a:gd name="connsiteX205" fmla="*/ 1525524 w 2134076"/>
                <a:gd name="connsiteY205" fmla="*/ 66956 h 1615391"/>
                <a:gd name="connsiteX206" fmla="*/ 1526953 w 2134076"/>
                <a:gd name="connsiteY206" fmla="*/ 39333 h 1615391"/>
                <a:gd name="connsiteX207" fmla="*/ 1528572 w 2134076"/>
                <a:gd name="connsiteY207" fmla="*/ 18283 h 1615391"/>
                <a:gd name="connsiteX208" fmla="*/ 1501711 w 2134076"/>
                <a:gd name="connsiteY208" fmla="*/ 14378 h 1615391"/>
                <a:gd name="connsiteX209" fmla="*/ 1487900 w 2134076"/>
                <a:gd name="connsiteY209" fmla="*/ 13235 h 1615391"/>
                <a:gd name="connsiteX210" fmla="*/ 1460849 w 2134076"/>
                <a:gd name="connsiteY210" fmla="*/ 2186 h 1615391"/>
                <a:gd name="connsiteX211" fmla="*/ 1438465 w 2134076"/>
                <a:gd name="connsiteY211" fmla="*/ 24284 h 1615391"/>
                <a:gd name="connsiteX212" fmla="*/ 1434846 w 2134076"/>
                <a:gd name="connsiteY212" fmla="*/ 53049 h 1615391"/>
                <a:gd name="connsiteX213" fmla="*/ 1397508 w 2134076"/>
                <a:gd name="connsiteY213" fmla="*/ 71337 h 1615391"/>
                <a:gd name="connsiteX214" fmla="*/ 1367600 w 2134076"/>
                <a:gd name="connsiteY214" fmla="*/ 74385 h 1615391"/>
                <a:gd name="connsiteX215" fmla="*/ 1336358 w 2134076"/>
                <a:gd name="connsiteY215" fmla="*/ 82958 h 1615391"/>
                <a:gd name="connsiteX216" fmla="*/ 1314926 w 2134076"/>
                <a:gd name="connsiteY216" fmla="*/ 128487 h 1615391"/>
                <a:gd name="connsiteX217" fmla="*/ 1308640 w 2134076"/>
                <a:gd name="connsiteY217" fmla="*/ 168397 h 1615391"/>
                <a:gd name="connsiteX218" fmla="*/ 1309783 w 2134076"/>
                <a:gd name="connsiteY218" fmla="*/ 179160 h 1615391"/>
                <a:gd name="connsiteX219" fmla="*/ 1310069 w 2134076"/>
                <a:gd name="connsiteY219" fmla="*/ 181732 h 1615391"/>
                <a:gd name="connsiteX220" fmla="*/ 1299305 w 2134076"/>
                <a:gd name="connsiteY220" fmla="*/ 214498 h 1615391"/>
                <a:gd name="connsiteX221" fmla="*/ 1294448 w 2134076"/>
                <a:gd name="connsiteY221" fmla="*/ 219451 h 1615391"/>
                <a:gd name="connsiteX222" fmla="*/ 1286447 w 2134076"/>
                <a:gd name="connsiteY222" fmla="*/ 224499 h 1615391"/>
                <a:gd name="connsiteX223" fmla="*/ 1282160 w 2134076"/>
                <a:gd name="connsiteY223" fmla="*/ 226595 h 1615391"/>
                <a:gd name="connsiteX224" fmla="*/ 1271492 w 2134076"/>
                <a:gd name="connsiteY224" fmla="*/ 230691 h 1615391"/>
                <a:gd name="connsiteX225" fmla="*/ 1255967 w 2134076"/>
                <a:gd name="connsiteY225" fmla="*/ 235358 h 1615391"/>
                <a:gd name="connsiteX226" fmla="*/ 1239107 w 2134076"/>
                <a:gd name="connsiteY226" fmla="*/ 237072 h 1615391"/>
                <a:gd name="connsiteX227" fmla="*/ 1234916 w 2134076"/>
                <a:gd name="connsiteY227" fmla="*/ 239549 h 1615391"/>
                <a:gd name="connsiteX228" fmla="*/ 1222915 w 2134076"/>
                <a:gd name="connsiteY228" fmla="*/ 245264 h 1615391"/>
                <a:gd name="connsiteX229" fmla="*/ 1213485 w 2134076"/>
                <a:gd name="connsiteY229" fmla="*/ 228119 h 1615391"/>
                <a:gd name="connsiteX230" fmla="*/ 1202246 w 2134076"/>
                <a:gd name="connsiteY230" fmla="*/ 222023 h 1615391"/>
                <a:gd name="connsiteX231" fmla="*/ 1187577 w 2134076"/>
                <a:gd name="connsiteY231" fmla="*/ 214308 h 1615391"/>
                <a:gd name="connsiteX232" fmla="*/ 1163574 w 2134076"/>
                <a:gd name="connsiteY232" fmla="*/ 212403 h 1615391"/>
                <a:gd name="connsiteX233" fmla="*/ 1132808 w 2134076"/>
                <a:gd name="connsiteY233" fmla="*/ 190781 h 1615391"/>
                <a:gd name="connsiteX234" fmla="*/ 1105186 w 2134076"/>
                <a:gd name="connsiteY234" fmla="*/ 169921 h 1615391"/>
                <a:gd name="connsiteX235" fmla="*/ 1089946 w 2134076"/>
                <a:gd name="connsiteY235" fmla="*/ 180303 h 1615391"/>
                <a:gd name="connsiteX236" fmla="*/ 1075658 w 2134076"/>
                <a:gd name="connsiteY236" fmla="*/ 196115 h 1615391"/>
                <a:gd name="connsiteX237" fmla="*/ 1059275 w 2134076"/>
                <a:gd name="connsiteY237" fmla="*/ 226214 h 1615391"/>
                <a:gd name="connsiteX238" fmla="*/ 1030796 w 2134076"/>
                <a:gd name="connsiteY238" fmla="*/ 272124 h 1615391"/>
                <a:gd name="connsiteX239" fmla="*/ 1018318 w 2134076"/>
                <a:gd name="connsiteY239" fmla="*/ 292889 h 1615391"/>
                <a:gd name="connsiteX240" fmla="*/ 1011174 w 2134076"/>
                <a:gd name="connsiteY240" fmla="*/ 306129 h 1615391"/>
                <a:gd name="connsiteX241" fmla="*/ 995648 w 2134076"/>
                <a:gd name="connsiteY241" fmla="*/ 329655 h 1615391"/>
                <a:gd name="connsiteX242" fmla="*/ 998410 w 2134076"/>
                <a:gd name="connsiteY242" fmla="*/ 352896 h 1615391"/>
                <a:gd name="connsiteX243" fmla="*/ 999744 w 2134076"/>
                <a:gd name="connsiteY243" fmla="*/ 355754 h 1615391"/>
                <a:gd name="connsiteX244" fmla="*/ 1005078 w 2134076"/>
                <a:gd name="connsiteY244" fmla="*/ 382424 h 1615391"/>
                <a:gd name="connsiteX245" fmla="*/ 992505 w 2134076"/>
                <a:gd name="connsiteY245" fmla="*/ 382805 h 1615391"/>
                <a:gd name="connsiteX246" fmla="*/ 987362 w 2134076"/>
                <a:gd name="connsiteY246" fmla="*/ 379376 h 1615391"/>
                <a:gd name="connsiteX247" fmla="*/ 977075 w 2134076"/>
                <a:gd name="connsiteY247" fmla="*/ 376899 h 1615391"/>
                <a:gd name="connsiteX248" fmla="*/ 963168 w 2134076"/>
                <a:gd name="connsiteY248" fmla="*/ 372994 h 1615391"/>
                <a:gd name="connsiteX249" fmla="*/ 959072 w 2134076"/>
                <a:gd name="connsiteY249" fmla="*/ 369565 h 1615391"/>
                <a:gd name="connsiteX250" fmla="*/ 949166 w 2134076"/>
                <a:gd name="connsiteY250" fmla="*/ 357564 h 1615391"/>
                <a:gd name="connsiteX251" fmla="*/ 946595 w 2134076"/>
                <a:gd name="connsiteY251" fmla="*/ 352611 h 1615391"/>
                <a:gd name="connsiteX252" fmla="*/ 944785 w 2134076"/>
                <a:gd name="connsiteY252" fmla="*/ 351563 h 1615391"/>
                <a:gd name="connsiteX253" fmla="*/ 944690 w 2134076"/>
                <a:gd name="connsiteY253" fmla="*/ 351563 h 1615391"/>
                <a:gd name="connsiteX254" fmla="*/ 942594 w 2134076"/>
                <a:gd name="connsiteY254" fmla="*/ 351087 h 1615391"/>
                <a:gd name="connsiteX255" fmla="*/ 941737 w 2134076"/>
                <a:gd name="connsiteY255" fmla="*/ 350991 h 1615391"/>
                <a:gd name="connsiteX256" fmla="*/ 939451 w 2134076"/>
                <a:gd name="connsiteY256" fmla="*/ 350991 h 1615391"/>
                <a:gd name="connsiteX257" fmla="*/ 938403 w 2134076"/>
                <a:gd name="connsiteY257" fmla="*/ 351087 h 1615391"/>
                <a:gd name="connsiteX258" fmla="*/ 934212 w 2134076"/>
                <a:gd name="connsiteY258" fmla="*/ 351753 h 1615391"/>
                <a:gd name="connsiteX259" fmla="*/ 904875 w 2134076"/>
                <a:gd name="connsiteY259" fmla="*/ 354516 h 1615391"/>
                <a:gd name="connsiteX260" fmla="*/ 873347 w 2134076"/>
                <a:gd name="connsiteY260" fmla="*/ 355849 h 1615391"/>
                <a:gd name="connsiteX261" fmla="*/ 857726 w 2134076"/>
                <a:gd name="connsiteY261" fmla="*/ 350801 h 1615391"/>
                <a:gd name="connsiteX262" fmla="*/ 857631 w 2134076"/>
                <a:gd name="connsiteY262" fmla="*/ 357183 h 1615391"/>
                <a:gd name="connsiteX263" fmla="*/ 845153 w 2134076"/>
                <a:gd name="connsiteY263" fmla="*/ 357468 h 1615391"/>
                <a:gd name="connsiteX264" fmla="*/ 828008 w 2134076"/>
                <a:gd name="connsiteY264" fmla="*/ 356325 h 1615391"/>
                <a:gd name="connsiteX265" fmla="*/ 790670 w 2134076"/>
                <a:gd name="connsiteY265" fmla="*/ 357659 h 1615391"/>
                <a:gd name="connsiteX266" fmla="*/ 786956 w 2134076"/>
                <a:gd name="connsiteY266" fmla="*/ 357564 h 1615391"/>
                <a:gd name="connsiteX267" fmla="*/ 785717 w 2134076"/>
                <a:gd name="connsiteY267" fmla="*/ 357564 h 1615391"/>
                <a:gd name="connsiteX268" fmla="*/ 783717 w 2134076"/>
                <a:gd name="connsiteY268" fmla="*/ 357659 h 1615391"/>
                <a:gd name="connsiteX269" fmla="*/ 782384 w 2134076"/>
                <a:gd name="connsiteY269" fmla="*/ 357849 h 1615391"/>
                <a:gd name="connsiteX270" fmla="*/ 777050 w 2134076"/>
                <a:gd name="connsiteY270" fmla="*/ 360612 h 1615391"/>
                <a:gd name="connsiteX271" fmla="*/ 775621 w 2134076"/>
                <a:gd name="connsiteY271" fmla="*/ 361755 h 1615391"/>
                <a:gd name="connsiteX272" fmla="*/ 768001 w 2134076"/>
                <a:gd name="connsiteY272" fmla="*/ 366803 h 1615391"/>
                <a:gd name="connsiteX273" fmla="*/ 764096 w 2134076"/>
                <a:gd name="connsiteY273" fmla="*/ 372042 h 1615391"/>
                <a:gd name="connsiteX274" fmla="*/ 764286 w 2134076"/>
                <a:gd name="connsiteY274" fmla="*/ 373661 h 1615391"/>
                <a:gd name="connsiteX275" fmla="*/ 766382 w 2134076"/>
                <a:gd name="connsiteY275" fmla="*/ 377852 h 1615391"/>
                <a:gd name="connsiteX276" fmla="*/ 767810 w 2134076"/>
                <a:gd name="connsiteY276" fmla="*/ 379090 h 1615391"/>
                <a:gd name="connsiteX277" fmla="*/ 768001 w 2134076"/>
                <a:gd name="connsiteY277" fmla="*/ 379281 h 1615391"/>
                <a:gd name="connsiteX278" fmla="*/ 773621 w 2134076"/>
                <a:gd name="connsiteY278" fmla="*/ 383281 h 1615391"/>
                <a:gd name="connsiteX279" fmla="*/ 790575 w 2134076"/>
                <a:gd name="connsiteY279" fmla="*/ 389568 h 1615391"/>
                <a:gd name="connsiteX280" fmla="*/ 802767 w 2134076"/>
                <a:gd name="connsiteY280" fmla="*/ 403379 h 1615391"/>
                <a:gd name="connsiteX281" fmla="*/ 798862 w 2134076"/>
                <a:gd name="connsiteY281" fmla="*/ 423572 h 1615391"/>
                <a:gd name="connsiteX282" fmla="*/ 787813 w 2134076"/>
                <a:gd name="connsiteY282" fmla="*/ 455100 h 1615391"/>
                <a:gd name="connsiteX283" fmla="*/ 788384 w 2134076"/>
                <a:gd name="connsiteY283" fmla="*/ 494914 h 1615391"/>
                <a:gd name="connsiteX284" fmla="*/ 787527 w 2134076"/>
                <a:gd name="connsiteY284" fmla="*/ 567590 h 1615391"/>
                <a:gd name="connsiteX285" fmla="*/ 774573 w 2134076"/>
                <a:gd name="connsiteY285" fmla="*/ 593022 h 1615391"/>
                <a:gd name="connsiteX286" fmla="*/ 753523 w 2134076"/>
                <a:gd name="connsiteY286" fmla="*/ 607976 h 1615391"/>
                <a:gd name="connsiteX287" fmla="*/ 741902 w 2134076"/>
                <a:gd name="connsiteY287" fmla="*/ 618453 h 1615391"/>
                <a:gd name="connsiteX288" fmla="*/ 721138 w 2134076"/>
                <a:gd name="connsiteY288" fmla="*/ 634455 h 1615391"/>
                <a:gd name="connsiteX289" fmla="*/ 716756 w 2134076"/>
                <a:gd name="connsiteY289" fmla="*/ 679509 h 1615391"/>
                <a:gd name="connsiteX290" fmla="*/ 714185 w 2134076"/>
                <a:gd name="connsiteY290" fmla="*/ 682747 h 1615391"/>
                <a:gd name="connsiteX291" fmla="*/ 699611 w 2134076"/>
                <a:gd name="connsiteY291" fmla="*/ 691129 h 1615391"/>
                <a:gd name="connsiteX292" fmla="*/ 696182 w 2134076"/>
                <a:gd name="connsiteY292" fmla="*/ 693891 h 1615391"/>
                <a:gd name="connsiteX293" fmla="*/ 678180 w 2134076"/>
                <a:gd name="connsiteY293" fmla="*/ 701226 h 1615391"/>
                <a:gd name="connsiteX294" fmla="*/ 668179 w 2134076"/>
                <a:gd name="connsiteY294" fmla="*/ 705512 h 1615391"/>
                <a:gd name="connsiteX295" fmla="*/ 663702 w 2134076"/>
                <a:gd name="connsiteY295" fmla="*/ 708369 h 1615391"/>
                <a:gd name="connsiteX296" fmla="*/ 662464 w 2134076"/>
                <a:gd name="connsiteY296" fmla="*/ 708941 h 1615391"/>
                <a:gd name="connsiteX297" fmla="*/ 661035 w 2134076"/>
                <a:gd name="connsiteY297" fmla="*/ 709417 h 1615391"/>
                <a:gd name="connsiteX298" fmla="*/ 658273 w 2134076"/>
                <a:gd name="connsiteY298" fmla="*/ 709703 h 1615391"/>
                <a:gd name="connsiteX299" fmla="*/ 657892 w 2134076"/>
                <a:gd name="connsiteY299" fmla="*/ 709703 h 1615391"/>
                <a:gd name="connsiteX300" fmla="*/ 653796 w 2134076"/>
                <a:gd name="connsiteY300" fmla="*/ 708465 h 1615391"/>
                <a:gd name="connsiteX301" fmla="*/ 639128 w 2134076"/>
                <a:gd name="connsiteY301" fmla="*/ 714846 h 1615391"/>
                <a:gd name="connsiteX302" fmla="*/ 604266 w 2134076"/>
                <a:gd name="connsiteY302" fmla="*/ 717323 h 1615391"/>
                <a:gd name="connsiteX303" fmla="*/ 556736 w 2134076"/>
                <a:gd name="connsiteY303" fmla="*/ 726753 h 1615391"/>
                <a:gd name="connsiteX304" fmla="*/ 554069 w 2134076"/>
                <a:gd name="connsiteY304" fmla="*/ 726562 h 1615391"/>
                <a:gd name="connsiteX305" fmla="*/ 532638 w 2134076"/>
                <a:gd name="connsiteY305" fmla="*/ 729801 h 1615391"/>
                <a:gd name="connsiteX306" fmla="*/ 496062 w 2134076"/>
                <a:gd name="connsiteY306" fmla="*/ 742945 h 1615391"/>
                <a:gd name="connsiteX307" fmla="*/ 470535 w 2134076"/>
                <a:gd name="connsiteY307" fmla="*/ 742469 h 1615391"/>
                <a:gd name="connsiteX308" fmla="*/ 446722 w 2134076"/>
                <a:gd name="connsiteY308" fmla="*/ 751613 h 1615391"/>
                <a:gd name="connsiteX309" fmla="*/ 419291 w 2134076"/>
                <a:gd name="connsiteY309" fmla="*/ 749422 h 1615391"/>
                <a:gd name="connsiteX310" fmla="*/ 413766 w 2134076"/>
                <a:gd name="connsiteY310" fmla="*/ 748851 h 1615391"/>
                <a:gd name="connsiteX311" fmla="*/ 393764 w 2134076"/>
                <a:gd name="connsiteY311" fmla="*/ 735801 h 1615391"/>
                <a:gd name="connsiteX312" fmla="*/ 392811 w 2134076"/>
                <a:gd name="connsiteY312" fmla="*/ 734754 h 1615391"/>
                <a:gd name="connsiteX313" fmla="*/ 363474 w 2134076"/>
                <a:gd name="connsiteY313" fmla="*/ 738087 h 1615391"/>
                <a:gd name="connsiteX314" fmla="*/ 349091 w 2134076"/>
                <a:gd name="connsiteY314" fmla="*/ 751613 h 1615391"/>
                <a:gd name="connsiteX315" fmla="*/ 344138 w 2134076"/>
                <a:gd name="connsiteY315" fmla="*/ 765996 h 1615391"/>
                <a:gd name="connsiteX316" fmla="*/ 336995 w 2134076"/>
                <a:gd name="connsiteY316" fmla="*/ 776187 h 1615391"/>
                <a:gd name="connsiteX317" fmla="*/ 327089 w 2134076"/>
                <a:gd name="connsiteY317" fmla="*/ 785617 h 1615391"/>
                <a:gd name="connsiteX318" fmla="*/ 309372 w 2134076"/>
                <a:gd name="connsiteY318" fmla="*/ 799714 h 1615391"/>
                <a:gd name="connsiteX319" fmla="*/ 304705 w 2134076"/>
                <a:gd name="connsiteY319" fmla="*/ 791999 h 1615391"/>
                <a:gd name="connsiteX320" fmla="*/ 279559 w 2134076"/>
                <a:gd name="connsiteY320" fmla="*/ 787808 h 1615391"/>
                <a:gd name="connsiteX321" fmla="*/ 257747 w 2134076"/>
                <a:gd name="connsiteY321" fmla="*/ 787808 h 1615391"/>
                <a:gd name="connsiteX322" fmla="*/ 239363 w 2134076"/>
                <a:gd name="connsiteY322" fmla="*/ 782379 h 1615391"/>
                <a:gd name="connsiteX323" fmla="*/ 244507 w 2134076"/>
                <a:gd name="connsiteY323" fmla="*/ 767234 h 1615391"/>
                <a:gd name="connsiteX324" fmla="*/ 245555 w 2134076"/>
                <a:gd name="connsiteY324" fmla="*/ 750184 h 1615391"/>
                <a:gd name="connsiteX325" fmla="*/ 229267 w 2134076"/>
                <a:gd name="connsiteY325" fmla="*/ 745517 h 1615391"/>
                <a:gd name="connsiteX326" fmla="*/ 195263 w 2134076"/>
                <a:gd name="connsiteY326" fmla="*/ 750184 h 1615391"/>
                <a:gd name="connsiteX327" fmla="*/ 175927 w 2134076"/>
                <a:gd name="connsiteY327" fmla="*/ 744945 h 1615391"/>
                <a:gd name="connsiteX328" fmla="*/ 170688 w 2134076"/>
                <a:gd name="connsiteY328" fmla="*/ 753804 h 1615391"/>
                <a:gd name="connsiteX329" fmla="*/ 152972 w 2134076"/>
                <a:gd name="connsiteY329" fmla="*/ 759042 h 1615391"/>
                <a:gd name="connsiteX330" fmla="*/ 123920 w 2134076"/>
                <a:gd name="connsiteY330" fmla="*/ 766186 h 1615391"/>
                <a:gd name="connsiteX331" fmla="*/ 104585 w 2134076"/>
                <a:gd name="connsiteY331" fmla="*/ 762567 h 1615391"/>
                <a:gd name="connsiteX332" fmla="*/ 85535 w 2134076"/>
                <a:gd name="connsiteY332" fmla="*/ 764186 h 1615391"/>
                <a:gd name="connsiteX333" fmla="*/ 58198 w 2134076"/>
                <a:gd name="connsiteY333" fmla="*/ 792380 h 1615391"/>
                <a:gd name="connsiteX334" fmla="*/ 56579 w 2134076"/>
                <a:gd name="connsiteY334" fmla="*/ 809811 h 1615391"/>
                <a:gd name="connsiteX335" fmla="*/ 38862 w 2134076"/>
                <a:gd name="connsiteY335" fmla="*/ 818383 h 1615391"/>
                <a:gd name="connsiteX336" fmla="*/ 24194 w 2134076"/>
                <a:gd name="connsiteY336" fmla="*/ 822765 h 1615391"/>
                <a:gd name="connsiteX337" fmla="*/ 22955 w 2134076"/>
                <a:gd name="connsiteY337" fmla="*/ 825051 h 1615391"/>
                <a:gd name="connsiteX338" fmla="*/ 22765 w 2134076"/>
                <a:gd name="connsiteY338" fmla="*/ 825336 h 1615391"/>
                <a:gd name="connsiteX339" fmla="*/ 21431 w 2134076"/>
                <a:gd name="connsiteY339" fmla="*/ 826098 h 1615391"/>
                <a:gd name="connsiteX340" fmla="*/ 14002 w 2134076"/>
                <a:gd name="connsiteY340" fmla="*/ 827051 h 1615391"/>
                <a:gd name="connsiteX341" fmla="*/ 13526 w 2134076"/>
                <a:gd name="connsiteY341" fmla="*/ 833242 h 1615391"/>
                <a:gd name="connsiteX342" fmla="*/ 13145 w 2134076"/>
                <a:gd name="connsiteY342" fmla="*/ 833337 h 1615391"/>
                <a:gd name="connsiteX343" fmla="*/ 13145 w 2134076"/>
                <a:gd name="connsiteY343" fmla="*/ 833623 h 1615391"/>
                <a:gd name="connsiteX344" fmla="*/ 18383 w 2134076"/>
                <a:gd name="connsiteY344" fmla="*/ 862293 h 1615391"/>
                <a:gd name="connsiteX345" fmla="*/ 18383 w 2134076"/>
                <a:gd name="connsiteY345" fmla="*/ 862293 h 1615391"/>
                <a:gd name="connsiteX346" fmla="*/ 19241 w 2134076"/>
                <a:gd name="connsiteY346" fmla="*/ 863722 h 1615391"/>
                <a:gd name="connsiteX347" fmla="*/ 19336 w 2134076"/>
                <a:gd name="connsiteY347" fmla="*/ 863913 h 1615391"/>
                <a:gd name="connsiteX348" fmla="*/ 21717 w 2134076"/>
                <a:gd name="connsiteY348" fmla="*/ 867246 h 1615391"/>
                <a:gd name="connsiteX349" fmla="*/ 23527 w 2134076"/>
                <a:gd name="connsiteY349" fmla="*/ 869723 h 1615391"/>
                <a:gd name="connsiteX350" fmla="*/ 24670 w 2134076"/>
                <a:gd name="connsiteY350" fmla="*/ 881915 h 1615391"/>
                <a:gd name="connsiteX351" fmla="*/ 7715 w 2134076"/>
                <a:gd name="connsiteY351" fmla="*/ 891535 h 1615391"/>
                <a:gd name="connsiteX352" fmla="*/ 7620 w 2134076"/>
                <a:gd name="connsiteY352" fmla="*/ 891535 h 1615391"/>
                <a:gd name="connsiteX353" fmla="*/ 0 w 2134076"/>
                <a:gd name="connsiteY353" fmla="*/ 896964 h 1615391"/>
                <a:gd name="connsiteX354" fmla="*/ 7715 w 2134076"/>
                <a:gd name="connsiteY354" fmla="*/ 908490 h 1615391"/>
                <a:gd name="connsiteX355" fmla="*/ 10573 w 2134076"/>
                <a:gd name="connsiteY355" fmla="*/ 912300 h 1615391"/>
                <a:gd name="connsiteX356" fmla="*/ 11335 w 2134076"/>
                <a:gd name="connsiteY356" fmla="*/ 913443 h 1615391"/>
                <a:gd name="connsiteX357" fmla="*/ 12668 w 2134076"/>
                <a:gd name="connsiteY357" fmla="*/ 915729 h 1615391"/>
                <a:gd name="connsiteX358" fmla="*/ 18098 w 2134076"/>
                <a:gd name="connsiteY358" fmla="*/ 929730 h 1615391"/>
                <a:gd name="connsiteX359" fmla="*/ 27242 w 2134076"/>
                <a:gd name="connsiteY359" fmla="*/ 940779 h 1615391"/>
                <a:gd name="connsiteX360" fmla="*/ 40386 w 2134076"/>
                <a:gd name="connsiteY360" fmla="*/ 939351 h 1615391"/>
                <a:gd name="connsiteX361" fmla="*/ 42005 w 2134076"/>
                <a:gd name="connsiteY361" fmla="*/ 940494 h 1615391"/>
                <a:gd name="connsiteX362" fmla="*/ 44387 w 2134076"/>
                <a:gd name="connsiteY362" fmla="*/ 938112 h 1615391"/>
                <a:gd name="connsiteX363" fmla="*/ 64294 w 2134076"/>
                <a:gd name="connsiteY363" fmla="*/ 934779 h 1615391"/>
                <a:gd name="connsiteX364" fmla="*/ 87535 w 2134076"/>
                <a:gd name="connsiteY364" fmla="*/ 954305 h 1615391"/>
                <a:gd name="connsiteX365" fmla="*/ 100393 w 2134076"/>
                <a:gd name="connsiteY365" fmla="*/ 973831 h 1615391"/>
                <a:gd name="connsiteX366" fmla="*/ 90011 w 2134076"/>
                <a:gd name="connsiteY366" fmla="*/ 992595 h 1615391"/>
                <a:gd name="connsiteX367" fmla="*/ 80486 w 2134076"/>
                <a:gd name="connsiteY367" fmla="*/ 1011360 h 1615391"/>
                <a:gd name="connsiteX368" fmla="*/ 91726 w 2134076"/>
                <a:gd name="connsiteY368" fmla="*/ 1028409 h 1615391"/>
                <a:gd name="connsiteX369" fmla="*/ 84582 w 2134076"/>
                <a:gd name="connsiteY369" fmla="*/ 1041840 h 1615391"/>
                <a:gd name="connsiteX370" fmla="*/ 76962 w 2134076"/>
                <a:gd name="connsiteY370" fmla="*/ 1053460 h 1615391"/>
                <a:gd name="connsiteX371" fmla="*/ 68390 w 2134076"/>
                <a:gd name="connsiteY371" fmla="*/ 1080416 h 1615391"/>
                <a:gd name="connsiteX372" fmla="*/ 71342 w 2134076"/>
                <a:gd name="connsiteY372" fmla="*/ 1100799 h 1615391"/>
                <a:gd name="connsiteX373" fmla="*/ 72581 w 2134076"/>
                <a:gd name="connsiteY373" fmla="*/ 1114992 h 1615391"/>
                <a:gd name="connsiteX374" fmla="*/ 58484 w 2134076"/>
                <a:gd name="connsiteY374" fmla="*/ 1120802 h 1615391"/>
                <a:gd name="connsiteX375" fmla="*/ 42386 w 2134076"/>
                <a:gd name="connsiteY375" fmla="*/ 1118992 h 1615391"/>
                <a:gd name="connsiteX376" fmla="*/ 30861 w 2134076"/>
                <a:gd name="connsiteY376" fmla="*/ 1111944 h 1615391"/>
                <a:gd name="connsiteX377" fmla="*/ 30194 w 2134076"/>
                <a:gd name="connsiteY377" fmla="*/ 1111848 h 1615391"/>
                <a:gd name="connsiteX378" fmla="*/ 25813 w 2134076"/>
                <a:gd name="connsiteY378" fmla="*/ 1112801 h 1615391"/>
                <a:gd name="connsiteX379" fmla="*/ 25813 w 2134076"/>
                <a:gd name="connsiteY379" fmla="*/ 1112801 h 1615391"/>
                <a:gd name="connsiteX380" fmla="*/ 25622 w 2134076"/>
                <a:gd name="connsiteY380" fmla="*/ 1112896 h 1615391"/>
                <a:gd name="connsiteX381" fmla="*/ 24956 w 2134076"/>
                <a:gd name="connsiteY381" fmla="*/ 1113277 h 1615391"/>
                <a:gd name="connsiteX382" fmla="*/ 23717 w 2134076"/>
                <a:gd name="connsiteY382" fmla="*/ 1114039 h 1615391"/>
                <a:gd name="connsiteX383" fmla="*/ 23432 w 2134076"/>
                <a:gd name="connsiteY383" fmla="*/ 1114039 h 1615391"/>
                <a:gd name="connsiteX384" fmla="*/ 22003 w 2134076"/>
                <a:gd name="connsiteY384" fmla="*/ 1114134 h 1615391"/>
                <a:gd name="connsiteX385" fmla="*/ 17431 w 2134076"/>
                <a:gd name="connsiteY385" fmla="*/ 1113849 h 1615391"/>
                <a:gd name="connsiteX386" fmla="*/ 17431 w 2134076"/>
                <a:gd name="connsiteY386" fmla="*/ 1113468 h 1615391"/>
                <a:gd name="connsiteX387" fmla="*/ 15811 w 2134076"/>
                <a:gd name="connsiteY387" fmla="*/ 1113468 h 1615391"/>
                <a:gd name="connsiteX388" fmla="*/ 15335 w 2134076"/>
                <a:gd name="connsiteY388" fmla="*/ 1113563 h 1615391"/>
                <a:gd name="connsiteX389" fmla="*/ 14192 w 2134076"/>
                <a:gd name="connsiteY389" fmla="*/ 1113944 h 1615391"/>
                <a:gd name="connsiteX390" fmla="*/ 13430 w 2134076"/>
                <a:gd name="connsiteY390" fmla="*/ 1114611 h 1615391"/>
                <a:gd name="connsiteX391" fmla="*/ 12859 w 2134076"/>
                <a:gd name="connsiteY391" fmla="*/ 1115277 h 1615391"/>
                <a:gd name="connsiteX392" fmla="*/ 12002 w 2134076"/>
                <a:gd name="connsiteY392" fmla="*/ 1117659 h 1615391"/>
                <a:gd name="connsiteX393" fmla="*/ 24479 w 2134076"/>
                <a:gd name="connsiteY393" fmla="*/ 1137852 h 1615391"/>
                <a:gd name="connsiteX394" fmla="*/ 54864 w 2134076"/>
                <a:gd name="connsiteY394" fmla="*/ 1155854 h 1615391"/>
                <a:gd name="connsiteX395" fmla="*/ 78677 w 2134076"/>
                <a:gd name="connsiteY395" fmla="*/ 1169665 h 1615391"/>
                <a:gd name="connsiteX396" fmla="*/ 85058 w 2134076"/>
                <a:gd name="connsiteY396" fmla="*/ 1182905 h 1615391"/>
                <a:gd name="connsiteX397" fmla="*/ 92774 w 2134076"/>
                <a:gd name="connsiteY397" fmla="*/ 1200050 h 1615391"/>
                <a:gd name="connsiteX398" fmla="*/ 120110 w 2134076"/>
                <a:gd name="connsiteY398" fmla="*/ 1223291 h 1615391"/>
                <a:gd name="connsiteX399" fmla="*/ 125825 w 2134076"/>
                <a:gd name="connsiteY399" fmla="*/ 1240150 h 1615391"/>
                <a:gd name="connsiteX400" fmla="*/ 123158 w 2134076"/>
                <a:gd name="connsiteY400" fmla="*/ 1254819 h 1615391"/>
                <a:gd name="connsiteX401" fmla="*/ 117062 w 2134076"/>
                <a:gd name="connsiteY401" fmla="*/ 1276155 h 1615391"/>
                <a:gd name="connsiteX402" fmla="*/ 120110 w 2134076"/>
                <a:gd name="connsiteY402" fmla="*/ 1293014 h 1615391"/>
                <a:gd name="connsiteX403" fmla="*/ 131159 w 2134076"/>
                <a:gd name="connsiteY403" fmla="*/ 1317112 h 1615391"/>
                <a:gd name="connsiteX404" fmla="*/ 151352 w 2134076"/>
                <a:gd name="connsiteY404" fmla="*/ 1323208 h 1615391"/>
                <a:gd name="connsiteX405" fmla="*/ 165164 w 2134076"/>
                <a:gd name="connsiteY405" fmla="*/ 1323494 h 1615391"/>
                <a:gd name="connsiteX406" fmla="*/ 177641 w 2134076"/>
                <a:gd name="connsiteY406" fmla="*/ 1350545 h 1615391"/>
                <a:gd name="connsiteX407" fmla="*/ 272701 w 2134076"/>
                <a:gd name="connsiteY407" fmla="*/ 1407409 h 1615391"/>
                <a:gd name="connsiteX408" fmla="*/ 285941 w 2134076"/>
                <a:gd name="connsiteY408" fmla="*/ 1419315 h 161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</a:cxnLst>
              <a:rect l="l" t="t" r="r" b="b"/>
              <a:pathLst>
                <a:path w="2134076" h="1615391">
                  <a:moveTo>
                    <a:pt x="285941" y="1419315"/>
                  </a:moveTo>
                  <a:cubicBezTo>
                    <a:pt x="276320" y="1426554"/>
                    <a:pt x="271844" y="1435317"/>
                    <a:pt x="272701" y="1449700"/>
                  </a:cubicBezTo>
                  <a:cubicBezTo>
                    <a:pt x="273558" y="1464083"/>
                    <a:pt x="282416" y="1463511"/>
                    <a:pt x="282607" y="1475418"/>
                  </a:cubicBezTo>
                  <a:cubicBezTo>
                    <a:pt x="282893" y="1487324"/>
                    <a:pt x="288131" y="1491991"/>
                    <a:pt x="284226" y="1497516"/>
                  </a:cubicBezTo>
                  <a:cubicBezTo>
                    <a:pt x="280321" y="1503040"/>
                    <a:pt x="270415" y="1509422"/>
                    <a:pt x="281464" y="1521614"/>
                  </a:cubicBezTo>
                  <a:cubicBezTo>
                    <a:pt x="292513" y="1533806"/>
                    <a:pt x="315087" y="1545236"/>
                    <a:pt x="316230" y="1550760"/>
                  </a:cubicBezTo>
                  <a:cubicBezTo>
                    <a:pt x="317373" y="1556285"/>
                    <a:pt x="324041" y="1569048"/>
                    <a:pt x="331184" y="1568001"/>
                  </a:cubicBezTo>
                  <a:cubicBezTo>
                    <a:pt x="334804" y="1567429"/>
                    <a:pt x="339376" y="1569810"/>
                    <a:pt x="341662" y="1573049"/>
                  </a:cubicBezTo>
                  <a:cubicBezTo>
                    <a:pt x="341757" y="1573144"/>
                    <a:pt x="343853" y="1572573"/>
                    <a:pt x="347186" y="1572192"/>
                  </a:cubicBezTo>
                  <a:cubicBezTo>
                    <a:pt x="348044" y="1572096"/>
                    <a:pt x="348996" y="1572001"/>
                    <a:pt x="350044" y="1571906"/>
                  </a:cubicBezTo>
                  <a:cubicBezTo>
                    <a:pt x="350330" y="1571906"/>
                    <a:pt x="350615" y="1571811"/>
                    <a:pt x="350996" y="1571811"/>
                  </a:cubicBezTo>
                  <a:cubicBezTo>
                    <a:pt x="350996" y="1571811"/>
                    <a:pt x="350996" y="1571811"/>
                    <a:pt x="350996" y="1571811"/>
                  </a:cubicBezTo>
                  <a:cubicBezTo>
                    <a:pt x="353663" y="1571620"/>
                    <a:pt x="356902" y="1571715"/>
                    <a:pt x="360426" y="1572001"/>
                  </a:cubicBezTo>
                  <a:cubicBezTo>
                    <a:pt x="360617" y="1572001"/>
                    <a:pt x="360712" y="1572001"/>
                    <a:pt x="360902" y="1572001"/>
                  </a:cubicBezTo>
                  <a:cubicBezTo>
                    <a:pt x="360902" y="1572001"/>
                    <a:pt x="360902" y="1572001"/>
                    <a:pt x="360902" y="1572001"/>
                  </a:cubicBezTo>
                  <a:cubicBezTo>
                    <a:pt x="362331" y="1572192"/>
                    <a:pt x="363950" y="1572477"/>
                    <a:pt x="365474" y="1572763"/>
                  </a:cubicBezTo>
                  <a:cubicBezTo>
                    <a:pt x="365474" y="1572763"/>
                    <a:pt x="365474" y="1572763"/>
                    <a:pt x="365474" y="1572763"/>
                  </a:cubicBezTo>
                  <a:cubicBezTo>
                    <a:pt x="365570" y="1572763"/>
                    <a:pt x="365760" y="1572763"/>
                    <a:pt x="365855" y="1572858"/>
                  </a:cubicBezTo>
                  <a:cubicBezTo>
                    <a:pt x="368141" y="1573335"/>
                    <a:pt x="370427" y="1573906"/>
                    <a:pt x="372809" y="1574763"/>
                  </a:cubicBezTo>
                  <a:cubicBezTo>
                    <a:pt x="389572" y="1580669"/>
                    <a:pt x="415481" y="1589241"/>
                    <a:pt x="426815" y="1579716"/>
                  </a:cubicBezTo>
                  <a:cubicBezTo>
                    <a:pt x="438150" y="1570191"/>
                    <a:pt x="437674" y="1540283"/>
                    <a:pt x="449961" y="1537521"/>
                  </a:cubicBezTo>
                  <a:cubicBezTo>
                    <a:pt x="452723" y="1536854"/>
                    <a:pt x="459677" y="1531234"/>
                    <a:pt x="460629" y="1525424"/>
                  </a:cubicBezTo>
                  <a:cubicBezTo>
                    <a:pt x="462058" y="1516280"/>
                    <a:pt x="465296" y="1516280"/>
                    <a:pt x="473869" y="1517709"/>
                  </a:cubicBezTo>
                  <a:cubicBezTo>
                    <a:pt x="483775" y="1519423"/>
                    <a:pt x="483680" y="1510089"/>
                    <a:pt x="484061" y="1508469"/>
                  </a:cubicBezTo>
                  <a:cubicBezTo>
                    <a:pt x="485870" y="1500754"/>
                    <a:pt x="487109" y="1501230"/>
                    <a:pt x="496729" y="1500183"/>
                  </a:cubicBezTo>
                  <a:cubicBezTo>
                    <a:pt x="498920" y="1499897"/>
                    <a:pt x="505111" y="1501421"/>
                    <a:pt x="502063" y="1496944"/>
                  </a:cubicBezTo>
                  <a:cubicBezTo>
                    <a:pt x="500539" y="1494753"/>
                    <a:pt x="502730" y="1491134"/>
                    <a:pt x="506063" y="1492182"/>
                  </a:cubicBezTo>
                  <a:cubicBezTo>
                    <a:pt x="512064" y="1493991"/>
                    <a:pt x="524351" y="1475894"/>
                    <a:pt x="533400" y="1492182"/>
                  </a:cubicBezTo>
                  <a:cubicBezTo>
                    <a:pt x="542449" y="1508469"/>
                    <a:pt x="560165" y="1510755"/>
                    <a:pt x="572453" y="1507612"/>
                  </a:cubicBezTo>
                  <a:cubicBezTo>
                    <a:pt x="584740" y="1504469"/>
                    <a:pt x="610553" y="1533901"/>
                    <a:pt x="622840" y="1538949"/>
                  </a:cubicBezTo>
                  <a:cubicBezTo>
                    <a:pt x="635127" y="1543902"/>
                    <a:pt x="658654" y="1548951"/>
                    <a:pt x="668655" y="1532568"/>
                  </a:cubicBezTo>
                  <a:cubicBezTo>
                    <a:pt x="678656" y="1516280"/>
                    <a:pt x="694468" y="1527615"/>
                    <a:pt x="703612" y="1518947"/>
                  </a:cubicBezTo>
                  <a:cubicBezTo>
                    <a:pt x="712660" y="1510374"/>
                    <a:pt x="715899" y="1498563"/>
                    <a:pt x="727234" y="1509898"/>
                  </a:cubicBezTo>
                  <a:cubicBezTo>
                    <a:pt x="738569" y="1521233"/>
                    <a:pt x="740855" y="1517613"/>
                    <a:pt x="749903" y="1517613"/>
                  </a:cubicBezTo>
                  <a:cubicBezTo>
                    <a:pt x="758952" y="1517613"/>
                    <a:pt x="761714" y="1513041"/>
                    <a:pt x="763524" y="1533901"/>
                  </a:cubicBezTo>
                  <a:cubicBezTo>
                    <a:pt x="765334" y="1554761"/>
                    <a:pt x="771716" y="1559714"/>
                    <a:pt x="801148" y="1568382"/>
                  </a:cubicBezTo>
                  <a:cubicBezTo>
                    <a:pt x="830675" y="1576954"/>
                    <a:pt x="835628" y="1580193"/>
                    <a:pt x="845153" y="1574763"/>
                  </a:cubicBezTo>
                  <a:cubicBezTo>
                    <a:pt x="854678" y="1569334"/>
                    <a:pt x="856964" y="1576573"/>
                    <a:pt x="861441" y="1580669"/>
                  </a:cubicBezTo>
                  <a:cubicBezTo>
                    <a:pt x="866013" y="1584765"/>
                    <a:pt x="889064" y="1586003"/>
                    <a:pt x="900970" y="1571715"/>
                  </a:cubicBezTo>
                  <a:cubicBezTo>
                    <a:pt x="904685" y="1567334"/>
                    <a:pt x="907066" y="1564762"/>
                    <a:pt x="917543" y="1564953"/>
                  </a:cubicBezTo>
                  <a:cubicBezTo>
                    <a:pt x="926211" y="1565143"/>
                    <a:pt x="935736" y="1561524"/>
                    <a:pt x="945833" y="1559047"/>
                  </a:cubicBezTo>
                  <a:cubicBezTo>
                    <a:pt x="956215" y="1556571"/>
                    <a:pt x="971360" y="1555713"/>
                    <a:pt x="979551" y="1554666"/>
                  </a:cubicBezTo>
                  <a:cubicBezTo>
                    <a:pt x="1002221" y="1551999"/>
                    <a:pt x="999363" y="1561428"/>
                    <a:pt x="1002983" y="1569144"/>
                  </a:cubicBezTo>
                  <a:cubicBezTo>
                    <a:pt x="1006602" y="1576859"/>
                    <a:pt x="1009841" y="1580193"/>
                    <a:pt x="1016984" y="1570572"/>
                  </a:cubicBezTo>
                  <a:cubicBezTo>
                    <a:pt x="1020794" y="1565429"/>
                    <a:pt x="1031177" y="1566572"/>
                    <a:pt x="1032701" y="1566667"/>
                  </a:cubicBezTo>
                  <a:cubicBezTo>
                    <a:pt x="1042892" y="1567429"/>
                    <a:pt x="1049560" y="1564381"/>
                    <a:pt x="1054608" y="1559142"/>
                  </a:cubicBezTo>
                  <a:cubicBezTo>
                    <a:pt x="1067086" y="1546284"/>
                    <a:pt x="1079373" y="1525138"/>
                    <a:pt x="1100138" y="1523709"/>
                  </a:cubicBezTo>
                  <a:cubicBezTo>
                    <a:pt x="1120902" y="1522376"/>
                    <a:pt x="1150049" y="1525519"/>
                    <a:pt x="1162145" y="1526948"/>
                  </a:cubicBezTo>
                  <a:cubicBezTo>
                    <a:pt x="1174242" y="1528281"/>
                    <a:pt x="1200150" y="1512089"/>
                    <a:pt x="1213676" y="1524662"/>
                  </a:cubicBezTo>
                  <a:cubicBezTo>
                    <a:pt x="1227106" y="1537235"/>
                    <a:pt x="1287971" y="1528091"/>
                    <a:pt x="1294543" y="1528091"/>
                  </a:cubicBezTo>
                  <a:cubicBezTo>
                    <a:pt x="1301115" y="1528091"/>
                    <a:pt x="1314545" y="1525138"/>
                    <a:pt x="1320070" y="1539997"/>
                  </a:cubicBezTo>
                  <a:cubicBezTo>
                    <a:pt x="1322737" y="1547141"/>
                    <a:pt x="1329500" y="1553999"/>
                    <a:pt x="1333976" y="1546665"/>
                  </a:cubicBezTo>
                  <a:cubicBezTo>
                    <a:pt x="1338644" y="1538949"/>
                    <a:pt x="1340168" y="1549617"/>
                    <a:pt x="1342644" y="1550094"/>
                  </a:cubicBezTo>
                  <a:cubicBezTo>
                    <a:pt x="1347407" y="1551046"/>
                    <a:pt x="1378458" y="1567715"/>
                    <a:pt x="1383221" y="1571334"/>
                  </a:cubicBezTo>
                  <a:cubicBezTo>
                    <a:pt x="1385126" y="1572763"/>
                    <a:pt x="1388174" y="1575430"/>
                    <a:pt x="1391222" y="1578288"/>
                  </a:cubicBezTo>
                  <a:cubicBezTo>
                    <a:pt x="1391317" y="1578383"/>
                    <a:pt x="1391412" y="1578478"/>
                    <a:pt x="1391412" y="1578478"/>
                  </a:cubicBezTo>
                  <a:cubicBezTo>
                    <a:pt x="1392746" y="1579812"/>
                    <a:pt x="1394079" y="1581050"/>
                    <a:pt x="1395317" y="1582383"/>
                  </a:cubicBezTo>
                  <a:cubicBezTo>
                    <a:pt x="1395413" y="1582479"/>
                    <a:pt x="1395603" y="1582669"/>
                    <a:pt x="1395698" y="1582764"/>
                  </a:cubicBezTo>
                  <a:cubicBezTo>
                    <a:pt x="1396936" y="1584098"/>
                    <a:pt x="1397984" y="1585241"/>
                    <a:pt x="1398937" y="1586479"/>
                  </a:cubicBezTo>
                  <a:cubicBezTo>
                    <a:pt x="1399127" y="1586765"/>
                    <a:pt x="1399318" y="1586955"/>
                    <a:pt x="1399508" y="1587241"/>
                  </a:cubicBezTo>
                  <a:cubicBezTo>
                    <a:pt x="1400461" y="1588384"/>
                    <a:pt x="1401223" y="1589432"/>
                    <a:pt x="1401604" y="1590289"/>
                  </a:cubicBezTo>
                  <a:cubicBezTo>
                    <a:pt x="1401604" y="1590384"/>
                    <a:pt x="1401699" y="1590384"/>
                    <a:pt x="1401699" y="1590384"/>
                  </a:cubicBezTo>
                  <a:cubicBezTo>
                    <a:pt x="1401699" y="1590384"/>
                    <a:pt x="1401699" y="1590384"/>
                    <a:pt x="1401699" y="1590384"/>
                  </a:cubicBezTo>
                  <a:cubicBezTo>
                    <a:pt x="1401794" y="1590670"/>
                    <a:pt x="1401985" y="1590861"/>
                    <a:pt x="1402271" y="1591051"/>
                  </a:cubicBezTo>
                  <a:cubicBezTo>
                    <a:pt x="1406461" y="1593813"/>
                    <a:pt x="1426940" y="1590384"/>
                    <a:pt x="1432370" y="1589527"/>
                  </a:cubicBezTo>
                  <a:cubicBezTo>
                    <a:pt x="1432751" y="1589432"/>
                    <a:pt x="1433036" y="1589432"/>
                    <a:pt x="1433322" y="1589432"/>
                  </a:cubicBezTo>
                  <a:cubicBezTo>
                    <a:pt x="1436846" y="1588956"/>
                    <a:pt x="1451229" y="1585622"/>
                    <a:pt x="1463326" y="1591623"/>
                  </a:cubicBezTo>
                  <a:cubicBezTo>
                    <a:pt x="1475423" y="1597528"/>
                    <a:pt x="1489043" y="1604196"/>
                    <a:pt x="1500188" y="1604386"/>
                  </a:cubicBezTo>
                  <a:cubicBezTo>
                    <a:pt x="1505903" y="1604481"/>
                    <a:pt x="1511808" y="1610577"/>
                    <a:pt x="1518190" y="1613626"/>
                  </a:cubicBezTo>
                  <a:cubicBezTo>
                    <a:pt x="1524190" y="1616388"/>
                    <a:pt x="1530858" y="1616292"/>
                    <a:pt x="1533620" y="1610577"/>
                  </a:cubicBezTo>
                  <a:cubicBezTo>
                    <a:pt x="1539335" y="1598671"/>
                    <a:pt x="1546479" y="1579050"/>
                    <a:pt x="1542574" y="1571525"/>
                  </a:cubicBezTo>
                  <a:cubicBezTo>
                    <a:pt x="1538669" y="1564000"/>
                    <a:pt x="1517333" y="1542283"/>
                    <a:pt x="1531620" y="1523043"/>
                  </a:cubicBezTo>
                  <a:cubicBezTo>
                    <a:pt x="1546003" y="1503802"/>
                    <a:pt x="1586770" y="1520757"/>
                    <a:pt x="1583055" y="1502469"/>
                  </a:cubicBezTo>
                  <a:cubicBezTo>
                    <a:pt x="1582388" y="1499040"/>
                    <a:pt x="1581531" y="1495039"/>
                    <a:pt x="1580293" y="1490658"/>
                  </a:cubicBezTo>
                  <a:cubicBezTo>
                    <a:pt x="1574959" y="1471512"/>
                    <a:pt x="1563053" y="1444747"/>
                    <a:pt x="1530953" y="1424078"/>
                  </a:cubicBezTo>
                  <a:cubicBezTo>
                    <a:pt x="1529144" y="1422935"/>
                    <a:pt x="1527429" y="1421792"/>
                    <a:pt x="1525905" y="1420649"/>
                  </a:cubicBezTo>
                  <a:cubicBezTo>
                    <a:pt x="1525334" y="1420268"/>
                    <a:pt x="1524953" y="1419887"/>
                    <a:pt x="1524381" y="1419506"/>
                  </a:cubicBezTo>
                  <a:cubicBezTo>
                    <a:pt x="1523429" y="1418839"/>
                    <a:pt x="1522476" y="1418077"/>
                    <a:pt x="1521714" y="1417506"/>
                  </a:cubicBezTo>
                  <a:cubicBezTo>
                    <a:pt x="1521143" y="1417125"/>
                    <a:pt x="1520761" y="1416648"/>
                    <a:pt x="1520285" y="1416267"/>
                  </a:cubicBezTo>
                  <a:cubicBezTo>
                    <a:pt x="1519619" y="1415696"/>
                    <a:pt x="1518857" y="1415124"/>
                    <a:pt x="1518285" y="1414553"/>
                  </a:cubicBezTo>
                  <a:cubicBezTo>
                    <a:pt x="1517809" y="1414172"/>
                    <a:pt x="1517523" y="1413791"/>
                    <a:pt x="1517142" y="1413315"/>
                  </a:cubicBezTo>
                  <a:cubicBezTo>
                    <a:pt x="1516666" y="1412838"/>
                    <a:pt x="1516094" y="1412267"/>
                    <a:pt x="1515618" y="1411791"/>
                  </a:cubicBezTo>
                  <a:cubicBezTo>
                    <a:pt x="1515237" y="1411410"/>
                    <a:pt x="1514951" y="1411029"/>
                    <a:pt x="1514665" y="1410648"/>
                  </a:cubicBezTo>
                  <a:cubicBezTo>
                    <a:pt x="1514285" y="1410171"/>
                    <a:pt x="1513904" y="1409695"/>
                    <a:pt x="1513618" y="1409314"/>
                  </a:cubicBezTo>
                  <a:cubicBezTo>
                    <a:pt x="1513332" y="1408933"/>
                    <a:pt x="1513142" y="1408552"/>
                    <a:pt x="1512856" y="1408171"/>
                  </a:cubicBezTo>
                  <a:cubicBezTo>
                    <a:pt x="1512570" y="1407790"/>
                    <a:pt x="1512284" y="1407314"/>
                    <a:pt x="1512094" y="1406933"/>
                  </a:cubicBezTo>
                  <a:cubicBezTo>
                    <a:pt x="1511903" y="1406552"/>
                    <a:pt x="1511808" y="1406171"/>
                    <a:pt x="1511618" y="1405790"/>
                  </a:cubicBezTo>
                  <a:cubicBezTo>
                    <a:pt x="1511427" y="1405409"/>
                    <a:pt x="1511236" y="1405028"/>
                    <a:pt x="1511141" y="1404647"/>
                  </a:cubicBezTo>
                  <a:cubicBezTo>
                    <a:pt x="1511046" y="1404266"/>
                    <a:pt x="1510951" y="1403980"/>
                    <a:pt x="1510856" y="1403599"/>
                  </a:cubicBezTo>
                  <a:cubicBezTo>
                    <a:pt x="1510760" y="1403218"/>
                    <a:pt x="1510665" y="1402837"/>
                    <a:pt x="1510570" y="1402551"/>
                  </a:cubicBezTo>
                  <a:cubicBezTo>
                    <a:pt x="1510475" y="1402170"/>
                    <a:pt x="1510475" y="1401885"/>
                    <a:pt x="1510475" y="1401599"/>
                  </a:cubicBezTo>
                  <a:cubicBezTo>
                    <a:pt x="1510475" y="1401218"/>
                    <a:pt x="1510379" y="1400932"/>
                    <a:pt x="1510379" y="1400551"/>
                  </a:cubicBezTo>
                  <a:cubicBezTo>
                    <a:pt x="1510379" y="1400265"/>
                    <a:pt x="1510379" y="1399884"/>
                    <a:pt x="1510379" y="1399599"/>
                  </a:cubicBezTo>
                  <a:cubicBezTo>
                    <a:pt x="1510379" y="1399313"/>
                    <a:pt x="1510379" y="1398932"/>
                    <a:pt x="1510475" y="1398646"/>
                  </a:cubicBezTo>
                  <a:cubicBezTo>
                    <a:pt x="1510475" y="1398360"/>
                    <a:pt x="1510570" y="1398075"/>
                    <a:pt x="1510665" y="1397694"/>
                  </a:cubicBezTo>
                  <a:cubicBezTo>
                    <a:pt x="1510760" y="1397313"/>
                    <a:pt x="1510760" y="1397122"/>
                    <a:pt x="1510856" y="1396741"/>
                  </a:cubicBezTo>
                  <a:cubicBezTo>
                    <a:pt x="1510951" y="1396455"/>
                    <a:pt x="1511046" y="1396170"/>
                    <a:pt x="1511141" y="1395884"/>
                  </a:cubicBezTo>
                  <a:cubicBezTo>
                    <a:pt x="1511236" y="1395598"/>
                    <a:pt x="1511332" y="1395312"/>
                    <a:pt x="1511427" y="1394931"/>
                  </a:cubicBezTo>
                  <a:cubicBezTo>
                    <a:pt x="1511522" y="1394646"/>
                    <a:pt x="1511618" y="1394360"/>
                    <a:pt x="1511713" y="1394074"/>
                  </a:cubicBezTo>
                  <a:cubicBezTo>
                    <a:pt x="1511903" y="1393598"/>
                    <a:pt x="1511999" y="1393122"/>
                    <a:pt x="1512189" y="1392741"/>
                  </a:cubicBezTo>
                  <a:cubicBezTo>
                    <a:pt x="1512284" y="1392455"/>
                    <a:pt x="1512380" y="1392074"/>
                    <a:pt x="1512570" y="1391788"/>
                  </a:cubicBezTo>
                  <a:cubicBezTo>
                    <a:pt x="1512665" y="1391502"/>
                    <a:pt x="1512761" y="1391121"/>
                    <a:pt x="1512856" y="1390836"/>
                  </a:cubicBezTo>
                  <a:cubicBezTo>
                    <a:pt x="1512951" y="1390550"/>
                    <a:pt x="1513046" y="1390264"/>
                    <a:pt x="1513142" y="1389978"/>
                  </a:cubicBezTo>
                  <a:cubicBezTo>
                    <a:pt x="1513237" y="1389693"/>
                    <a:pt x="1513332" y="1389407"/>
                    <a:pt x="1513332" y="1389121"/>
                  </a:cubicBezTo>
                  <a:cubicBezTo>
                    <a:pt x="1513427" y="1388740"/>
                    <a:pt x="1513523" y="1388359"/>
                    <a:pt x="1513618" y="1387978"/>
                  </a:cubicBezTo>
                  <a:cubicBezTo>
                    <a:pt x="1513713" y="1387502"/>
                    <a:pt x="1513904" y="1386454"/>
                    <a:pt x="1514285" y="1385121"/>
                  </a:cubicBezTo>
                  <a:cubicBezTo>
                    <a:pt x="1516190" y="1376739"/>
                    <a:pt x="1520761" y="1356927"/>
                    <a:pt x="1517714" y="1353498"/>
                  </a:cubicBezTo>
                  <a:cubicBezTo>
                    <a:pt x="1510665" y="1345592"/>
                    <a:pt x="1499902" y="1359975"/>
                    <a:pt x="1498378" y="1352259"/>
                  </a:cubicBezTo>
                  <a:cubicBezTo>
                    <a:pt x="1498378" y="1352069"/>
                    <a:pt x="1498283" y="1351878"/>
                    <a:pt x="1498283" y="1351688"/>
                  </a:cubicBezTo>
                  <a:cubicBezTo>
                    <a:pt x="1498283" y="1351688"/>
                    <a:pt x="1498283" y="1351593"/>
                    <a:pt x="1498283" y="1351593"/>
                  </a:cubicBezTo>
                  <a:cubicBezTo>
                    <a:pt x="1498092" y="1350735"/>
                    <a:pt x="1497997" y="1349973"/>
                    <a:pt x="1497902" y="1349211"/>
                  </a:cubicBezTo>
                  <a:cubicBezTo>
                    <a:pt x="1497806" y="1348449"/>
                    <a:pt x="1497616" y="1347687"/>
                    <a:pt x="1497521" y="1347021"/>
                  </a:cubicBezTo>
                  <a:cubicBezTo>
                    <a:pt x="1497425" y="1346163"/>
                    <a:pt x="1497330" y="1345401"/>
                    <a:pt x="1497330" y="1344735"/>
                  </a:cubicBezTo>
                  <a:cubicBezTo>
                    <a:pt x="1497330" y="1344258"/>
                    <a:pt x="1497235" y="1343687"/>
                    <a:pt x="1497235" y="1343211"/>
                  </a:cubicBezTo>
                  <a:cubicBezTo>
                    <a:pt x="1497235" y="1342544"/>
                    <a:pt x="1497140" y="1342068"/>
                    <a:pt x="1497140" y="1341496"/>
                  </a:cubicBezTo>
                  <a:cubicBezTo>
                    <a:pt x="1497140" y="1341210"/>
                    <a:pt x="1497140" y="1340829"/>
                    <a:pt x="1497140" y="1340639"/>
                  </a:cubicBezTo>
                  <a:cubicBezTo>
                    <a:pt x="1497140" y="1340067"/>
                    <a:pt x="1497140" y="1339782"/>
                    <a:pt x="1497140" y="1339782"/>
                  </a:cubicBezTo>
                  <a:cubicBezTo>
                    <a:pt x="1497140" y="1339782"/>
                    <a:pt x="1497140" y="1331590"/>
                    <a:pt x="1507141" y="1333400"/>
                  </a:cubicBezTo>
                  <a:cubicBezTo>
                    <a:pt x="1517142" y="1335210"/>
                    <a:pt x="1528953" y="1327018"/>
                    <a:pt x="1535335" y="1321589"/>
                  </a:cubicBezTo>
                  <a:cubicBezTo>
                    <a:pt x="1541717" y="1316160"/>
                    <a:pt x="1546289" y="1306158"/>
                    <a:pt x="1582579" y="1310635"/>
                  </a:cubicBezTo>
                  <a:cubicBezTo>
                    <a:pt x="1618964" y="1315207"/>
                    <a:pt x="1698022" y="1292442"/>
                    <a:pt x="1707166" y="1289680"/>
                  </a:cubicBezTo>
                  <a:cubicBezTo>
                    <a:pt x="1711166" y="1288442"/>
                    <a:pt x="1717643" y="1286061"/>
                    <a:pt x="1725168" y="1283775"/>
                  </a:cubicBezTo>
                  <a:cubicBezTo>
                    <a:pt x="1725740" y="1283394"/>
                    <a:pt x="1726025" y="1283013"/>
                    <a:pt x="1725740" y="1282822"/>
                  </a:cubicBezTo>
                  <a:cubicBezTo>
                    <a:pt x="1722977" y="1280441"/>
                    <a:pt x="1724787" y="1271106"/>
                    <a:pt x="1724882" y="1268439"/>
                  </a:cubicBezTo>
                  <a:cubicBezTo>
                    <a:pt x="1725168" y="1251676"/>
                    <a:pt x="1737932" y="1241579"/>
                    <a:pt x="1748219" y="1227768"/>
                  </a:cubicBezTo>
                  <a:cubicBezTo>
                    <a:pt x="1750600" y="1224529"/>
                    <a:pt x="1758315" y="1210146"/>
                    <a:pt x="1760220" y="1204241"/>
                  </a:cubicBezTo>
                  <a:cubicBezTo>
                    <a:pt x="1760887" y="1202145"/>
                    <a:pt x="1765649" y="1169475"/>
                    <a:pt x="1766411" y="1166236"/>
                  </a:cubicBezTo>
                  <a:cubicBezTo>
                    <a:pt x="1768221" y="1158521"/>
                    <a:pt x="1773555" y="1144900"/>
                    <a:pt x="1774603" y="1139566"/>
                  </a:cubicBezTo>
                  <a:cubicBezTo>
                    <a:pt x="1777460" y="1125945"/>
                    <a:pt x="1776889" y="1120992"/>
                    <a:pt x="1799463" y="1121564"/>
                  </a:cubicBezTo>
                  <a:cubicBezTo>
                    <a:pt x="1806893" y="1121754"/>
                    <a:pt x="1816513" y="1120611"/>
                    <a:pt x="1828324" y="1120135"/>
                  </a:cubicBezTo>
                  <a:cubicBezTo>
                    <a:pt x="1835468" y="1119849"/>
                    <a:pt x="1838420" y="1119373"/>
                    <a:pt x="1846231" y="1120326"/>
                  </a:cubicBezTo>
                  <a:cubicBezTo>
                    <a:pt x="1853565" y="1121278"/>
                    <a:pt x="1864709" y="1126993"/>
                    <a:pt x="1869567" y="1121278"/>
                  </a:cubicBezTo>
                  <a:cubicBezTo>
                    <a:pt x="1877378" y="1111944"/>
                    <a:pt x="1878140" y="1095846"/>
                    <a:pt x="1885474" y="1081845"/>
                  </a:cubicBezTo>
                  <a:cubicBezTo>
                    <a:pt x="1894332" y="1064985"/>
                    <a:pt x="1909096" y="1048793"/>
                    <a:pt x="1913477" y="1044507"/>
                  </a:cubicBezTo>
                  <a:cubicBezTo>
                    <a:pt x="1936052" y="1022218"/>
                    <a:pt x="1971104" y="1000406"/>
                    <a:pt x="1993487" y="992881"/>
                  </a:cubicBezTo>
                  <a:cubicBezTo>
                    <a:pt x="1994345" y="992595"/>
                    <a:pt x="1995297" y="992691"/>
                    <a:pt x="1996154" y="993072"/>
                  </a:cubicBezTo>
                  <a:cubicBezTo>
                    <a:pt x="1996535" y="993167"/>
                    <a:pt x="1996916" y="993453"/>
                    <a:pt x="1997297" y="993643"/>
                  </a:cubicBezTo>
                  <a:cubicBezTo>
                    <a:pt x="1997869" y="993929"/>
                    <a:pt x="1998345" y="994119"/>
                    <a:pt x="1998917" y="994596"/>
                  </a:cubicBezTo>
                  <a:cubicBezTo>
                    <a:pt x="1999393" y="994977"/>
                    <a:pt x="1999964" y="995453"/>
                    <a:pt x="2000440" y="995929"/>
                  </a:cubicBezTo>
                  <a:cubicBezTo>
                    <a:pt x="2000822" y="996310"/>
                    <a:pt x="2001298" y="996596"/>
                    <a:pt x="2001679" y="997072"/>
                  </a:cubicBezTo>
                  <a:cubicBezTo>
                    <a:pt x="2002536" y="997929"/>
                    <a:pt x="2003393" y="998787"/>
                    <a:pt x="2004251" y="999739"/>
                  </a:cubicBezTo>
                  <a:cubicBezTo>
                    <a:pt x="2008251" y="1004025"/>
                    <a:pt x="2013014" y="1008407"/>
                    <a:pt x="2017300" y="1007550"/>
                  </a:cubicBezTo>
                  <a:cubicBezTo>
                    <a:pt x="2023777" y="1006407"/>
                    <a:pt x="2029301" y="999930"/>
                    <a:pt x="2035397" y="994881"/>
                  </a:cubicBezTo>
                  <a:cubicBezTo>
                    <a:pt x="2035778" y="994500"/>
                    <a:pt x="2036255" y="994215"/>
                    <a:pt x="2036636" y="993929"/>
                  </a:cubicBezTo>
                  <a:cubicBezTo>
                    <a:pt x="2037302" y="993453"/>
                    <a:pt x="2037874" y="992976"/>
                    <a:pt x="2038540" y="992500"/>
                  </a:cubicBezTo>
                  <a:cubicBezTo>
                    <a:pt x="2039588" y="991738"/>
                    <a:pt x="2040636" y="991071"/>
                    <a:pt x="2041779" y="990500"/>
                  </a:cubicBezTo>
                  <a:cubicBezTo>
                    <a:pt x="2052447" y="984975"/>
                    <a:pt x="2063686" y="984785"/>
                    <a:pt x="2068830" y="984023"/>
                  </a:cubicBezTo>
                  <a:cubicBezTo>
                    <a:pt x="2074545" y="983261"/>
                    <a:pt x="2080070" y="981642"/>
                    <a:pt x="2085785" y="979546"/>
                  </a:cubicBezTo>
                  <a:cubicBezTo>
                    <a:pt x="2087213" y="978975"/>
                    <a:pt x="2088642" y="978689"/>
                    <a:pt x="2090071" y="978022"/>
                  </a:cubicBezTo>
                  <a:cubicBezTo>
                    <a:pt x="2098453" y="974498"/>
                    <a:pt x="2103692" y="970116"/>
                    <a:pt x="2105692" y="951447"/>
                  </a:cubicBezTo>
                  <a:cubicBezTo>
                    <a:pt x="2106263" y="945923"/>
                    <a:pt x="2105216" y="930683"/>
                    <a:pt x="2104739" y="929064"/>
                  </a:cubicBezTo>
                  <a:cubicBezTo>
                    <a:pt x="2102263" y="920872"/>
                    <a:pt x="2091881" y="918586"/>
                    <a:pt x="2092261" y="912966"/>
                  </a:cubicBezTo>
                  <a:cubicBezTo>
                    <a:pt x="2092928" y="903632"/>
                    <a:pt x="2108645" y="895250"/>
                    <a:pt x="2113883" y="892488"/>
                  </a:cubicBezTo>
                  <a:cubicBezTo>
                    <a:pt x="2126742" y="885725"/>
                    <a:pt x="2131028" y="884487"/>
                    <a:pt x="2133791" y="883153"/>
                  </a:cubicBezTo>
                  <a:cubicBezTo>
                    <a:pt x="2133886" y="883058"/>
                    <a:pt x="2133981" y="883058"/>
                    <a:pt x="2134076" y="882963"/>
                  </a:cubicBezTo>
                  <a:cubicBezTo>
                    <a:pt x="2134076" y="882963"/>
                    <a:pt x="2134076" y="882963"/>
                    <a:pt x="2134076" y="882963"/>
                  </a:cubicBezTo>
                  <a:cubicBezTo>
                    <a:pt x="2132076" y="883153"/>
                    <a:pt x="2135600" y="865532"/>
                    <a:pt x="2128552" y="856197"/>
                  </a:cubicBezTo>
                  <a:cubicBezTo>
                    <a:pt x="2128171" y="855721"/>
                    <a:pt x="2127695" y="855150"/>
                    <a:pt x="2127218" y="854769"/>
                  </a:cubicBezTo>
                  <a:cubicBezTo>
                    <a:pt x="2126361" y="853911"/>
                    <a:pt x="2125409" y="853149"/>
                    <a:pt x="2124361" y="852483"/>
                  </a:cubicBezTo>
                  <a:cubicBezTo>
                    <a:pt x="2111597" y="845244"/>
                    <a:pt x="2107121" y="835814"/>
                    <a:pt x="2102739" y="831432"/>
                  </a:cubicBezTo>
                  <a:cubicBezTo>
                    <a:pt x="2098262" y="826956"/>
                    <a:pt x="2097215" y="807048"/>
                    <a:pt x="2094929" y="798666"/>
                  </a:cubicBezTo>
                  <a:cubicBezTo>
                    <a:pt x="2092738" y="790380"/>
                    <a:pt x="2080451" y="745898"/>
                    <a:pt x="2076640" y="739802"/>
                  </a:cubicBezTo>
                  <a:cubicBezTo>
                    <a:pt x="2072735" y="733706"/>
                    <a:pt x="2075021" y="720942"/>
                    <a:pt x="2059400" y="719799"/>
                  </a:cubicBezTo>
                  <a:cubicBezTo>
                    <a:pt x="2043875" y="718656"/>
                    <a:pt x="2052161" y="707607"/>
                    <a:pt x="2055495" y="700940"/>
                  </a:cubicBezTo>
                  <a:cubicBezTo>
                    <a:pt x="2058829" y="694272"/>
                    <a:pt x="2067687" y="687605"/>
                    <a:pt x="2050542" y="689796"/>
                  </a:cubicBezTo>
                  <a:cubicBezTo>
                    <a:pt x="2033302" y="691986"/>
                    <a:pt x="2013871" y="684843"/>
                    <a:pt x="2000060" y="670365"/>
                  </a:cubicBezTo>
                  <a:cubicBezTo>
                    <a:pt x="1986153" y="655887"/>
                    <a:pt x="1941195" y="619311"/>
                    <a:pt x="1933956" y="611500"/>
                  </a:cubicBezTo>
                  <a:cubicBezTo>
                    <a:pt x="1926717" y="603690"/>
                    <a:pt x="1892903" y="581496"/>
                    <a:pt x="1872329" y="577115"/>
                  </a:cubicBezTo>
                  <a:cubicBezTo>
                    <a:pt x="1851755" y="572638"/>
                    <a:pt x="1847850" y="576543"/>
                    <a:pt x="1839087" y="577591"/>
                  </a:cubicBezTo>
                  <a:cubicBezTo>
                    <a:pt x="1830324" y="578734"/>
                    <a:pt x="1822990" y="573210"/>
                    <a:pt x="1817370" y="568733"/>
                  </a:cubicBezTo>
                  <a:cubicBezTo>
                    <a:pt x="1811846" y="564256"/>
                    <a:pt x="1777365" y="563208"/>
                    <a:pt x="1765745" y="559875"/>
                  </a:cubicBezTo>
                  <a:cubicBezTo>
                    <a:pt x="1754124" y="556541"/>
                    <a:pt x="1750505" y="554350"/>
                    <a:pt x="1750505" y="551016"/>
                  </a:cubicBezTo>
                  <a:cubicBezTo>
                    <a:pt x="1750505" y="547683"/>
                    <a:pt x="1743837" y="544635"/>
                    <a:pt x="1739932" y="547397"/>
                  </a:cubicBezTo>
                  <a:cubicBezTo>
                    <a:pt x="1736027" y="550159"/>
                    <a:pt x="1724692" y="549302"/>
                    <a:pt x="1722406" y="545968"/>
                  </a:cubicBezTo>
                  <a:cubicBezTo>
                    <a:pt x="1720215" y="542634"/>
                    <a:pt x="1721834" y="535967"/>
                    <a:pt x="1712405" y="535395"/>
                  </a:cubicBezTo>
                  <a:cubicBezTo>
                    <a:pt x="1706309" y="535014"/>
                    <a:pt x="1698498" y="538634"/>
                    <a:pt x="1693545" y="534919"/>
                  </a:cubicBezTo>
                  <a:cubicBezTo>
                    <a:pt x="1691831" y="534919"/>
                    <a:pt x="1690402" y="534729"/>
                    <a:pt x="1690116" y="533871"/>
                  </a:cubicBezTo>
                  <a:cubicBezTo>
                    <a:pt x="1682972" y="511202"/>
                    <a:pt x="1688402" y="511011"/>
                    <a:pt x="1687544" y="489675"/>
                  </a:cubicBezTo>
                  <a:cubicBezTo>
                    <a:pt x="1687259" y="482627"/>
                    <a:pt x="1693640" y="457481"/>
                    <a:pt x="1698308" y="452147"/>
                  </a:cubicBezTo>
                  <a:cubicBezTo>
                    <a:pt x="1705070" y="444336"/>
                    <a:pt x="1710881" y="437764"/>
                    <a:pt x="1712405" y="434621"/>
                  </a:cubicBezTo>
                  <a:cubicBezTo>
                    <a:pt x="1714881" y="429382"/>
                    <a:pt x="1717929" y="425191"/>
                    <a:pt x="1714881" y="410808"/>
                  </a:cubicBezTo>
                  <a:cubicBezTo>
                    <a:pt x="1711833" y="396426"/>
                    <a:pt x="1711261" y="396711"/>
                    <a:pt x="1720977" y="385662"/>
                  </a:cubicBezTo>
                  <a:cubicBezTo>
                    <a:pt x="1730693" y="374613"/>
                    <a:pt x="1731740" y="369660"/>
                    <a:pt x="1726502" y="367184"/>
                  </a:cubicBezTo>
                  <a:cubicBezTo>
                    <a:pt x="1721263" y="364707"/>
                    <a:pt x="1734217" y="353373"/>
                    <a:pt x="1724597" y="335942"/>
                  </a:cubicBezTo>
                  <a:cubicBezTo>
                    <a:pt x="1714881" y="318511"/>
                    <a:pt x="1701927" y="288888"/>
                    <a:pt x="1700879" y="283935"/>
                  </a:cubicBezTo>
                  <a:cubicBezTo>
                    <a:pt x="1699736" y="278982"/>
                    <a:pt x="1696403" y="275077"/>
                    <a:pt x="1700879" y="264504"/>
                  </a:cubicBezTo>
                  <a:cubicBezTo>
                    <a:pt x="1705356" y="253932"/>
                    <a:pt x="1694783" y="257265"/>
                    <a:pt x="1695355" y="246216"/>
                  </a:cubicBezTo>
                  <a:cubicBezTo>
                    <a:pt x="1695736" y="238120"/>
                    <a:pt x="1694402" y="231167"/>
                    <a:pt x="1690688" y="227166"/>
                  </a:cubicBezTo>
                  <a:cubicBezTo>
                    <a:pt x="1689354" y="225928"/>
                    <a:pt x="1687640" y="224785"/>
                    <a:pt x="1685449" y="224023"/>
                  </a:cubicBezTo>
                  <a:cubicBezTo>
                    <a:pt x="1684115" y="223642"/>
                    <a:pt x="1683163" y="223071"/>
                    <a:pt x="1682401" y="222404"/>
                  </a:cubicBezTo>
                  <a:cubicBezTo>
                    <a:pt x="1677448" y="218975"/>
                    <a:pt x="1679258" y="209831"/>
                    <a:pt x="1677924" y="206783"/>
                  </a:cubicBezTo>
                  <a:cubicBezTo>
                    <a:pt x="1675543" y="201163"/>
                    <a:pt x="1676781" y="191352"/>
                    <a:pt x="1673161" y="194972"/>
                  </a:cubicBezTo>
                  <a:cubicBezTo>
                    <a:pt x="1672114" y="196686"/>
                    <a:pt x="1671352" y="198020"/>
                    <a:pt x="1670971" y="198591"/>
                  </a:cubicBezTo>
                  <a:cubicBezTo>
                    <a:pt x="1669733" y="200306"/>
                    <a:pt x="1667828" y="203925"/>
                    <a:pt x="1665923" y="206973"/>
                  </a:cubicBezTo>
                  <a:cubicBezTo>
                    <a:pt x="1664684" y="209355"/>
                    <a:pt x="1663541" y="211355"/>
                    <a:pt x="1661541" y="211545"/>
                  </a:cubicBezTo>
                  <a:cubicBezTo>
                    <a:pt x="1658969" y="213260"/>
                    <a:pt x="1656302" y="213165"/>
                    <a:pt x="1653921" y="209640"/>
                  </a:cubicBezTo>
                  <a:cubicBezTo>
                    <a:pt x="1648968" y="207354"/>
                    <a:pt x="1644872" y="201449"/>
                    <a:pt x="1643539" y="194400"/>
                  </a:cubicBezTo>
                  <a:cubicBezTo>
                    <a:pt x="1643158" y="192972"/>
                    <a:pt x="1642967" y="191352"/>
                    <a:pt x="1642967" y="189352"/>
                  </a:cubicBezTo>
                  <a:cubicBezTo>
                    <a:pt x="1643444" y="176589"/>
                    <a:pt x="1622393" y="182399"/>
                    <a:pt x="1605439" y="180018"/>
                  </a:cubicBezTo>
                  <a:cubicBezTo>
                    <a:pt x="1598390" y="178970"/>
                    <a:pt x="1594104" y="163730"/>
                    <a:pt x="1584389" y="163444"/>
                  </a:cubicBezTo>
                  <a:cubicBezTo>
                    <a:pt x="1574673" y="163158"/>
                    <a:pt x="1564481" y="144966"/>
                    <a:pt x="1565053" y="139632"/>
                  </a:cubicBezTo>
                  <a:cubicBezTo>
                    <a:pt x="1565624" y="134393"/>
                    <a:pt x="1565339" y="124392"/>
                    <a:pt x="1558385" y="123630"/>
                  </a:cubicBezTo>
                  <a:cubicBezTo>
                    <a:pt x="1551432" y="122772"/>
                    <a:pt x="1552861" y="116676"/>
                    <a:pt x="1550956" y="111723"/>
                  </a:cubicBezTo>
                  <a:cubicBezTo>
                    <a:pt x="1549051" y="106770"/>
                    <a:pt x="1538192" y="99817"/>
                    <a:pt x="1533811" y="97626"/>
                  </a:cubicBezTo>
                  <a:cubicBezTo>
                    <a:pt x="1529429" y="95436"/>
                    <a:pt x="1518571" y="90959"/>
                    <a:pt x="1527143" y="87149"/>
                  </a:cubicBezTo>
                  <a:cubicBezTo>
                    <a:pt x="1535716" y="83244"/>
                    <a:pt x="1538764" y="74195"/>
                    <a:pt x="1525524" y="66956"/>
                  </a:cubicBezTo>
                  <a:cubicBezTo>
                    <a:pt x="1512284" y="59812"/>
                    <a:pt x="1516666" y="42096"/>
                    <a:pt x="1526953" y="39333"/>
                  </a:cubicBezTo>
                  <a:cubicBezTo>
                    <a:pt x="1537145" y="36571"/>
                    <a:pt x="1540193" y="22188"/>
                    <a:pt x="1528572" y="18283"/>
                  </a:cubicBezTo>
                  <a:cubicBezTo>
                    <a:pt x="1516952" y="14378"/>
                    <a:pt x="1505045" y="11616"/>
                    <a:pt x="1501711" y="14378"/>
                  </a:cubicBezTo>
                  <a:cubicBezTo>
                    <a:pt x="1498378" y="17140"/>
                    <a:pt x="1493425" y="21045"/>
                    <a:pt x="1487900" y="13235"/>
                  </a:cubicBezTo>
                  <a:cubicBezTo>
                    <a:pt x="1482376" y="5520"/>
                    <a:pt x="1478756" y="-4482"/>
                    <a:pt x="1460849" y="2186"/>
                  </a:cubicBezTo>
                  <a:cubicBezTo>
                    <a:pt x="1442847" y="8853"/>
                    <a:pt x="1435989" y="12378"/>
                    <a:pt x="1438465" y="24284"/>
                  </a:cubicBezTo>
                  <a:cubicBezTo>
                    <a:pt x="1440942" y="36190"/>
                    <a:pt x="1445895" y="43334"/>
                    <a:pt x="1434846" y="53049"/>
                  </a:cubicBezTo>
                  <a:cubicBezTo>
                    <a:pt x="1423797" y="62765"/>
                    <a:pt x="1414939" y="72385"/>
                    <a:pt x="1397508" y="71337"/>
                  </a:cubicBezTo>
                  <a:cubicBezTo>
                    <a:pt x="1380077" y="70194"/>
                    <a:pt x="1378744" y="82672"/>
                    <a:pt x="1367600" y="74385"/>
                  </a:cubicBezTo>
                  <a:cubicBezTo>
                    <a:pt x="1356551" y="66099"/>
                    <a:pt x="1349883" y="62479"/>
                    <a:pt x="1336358" y="82958"/>
                  </a:cubicBezTo>
                  <a:cubicBezTo>
                    <a:pt x="1322832" y="103437"/>
                    <a:pt x="1318832" y="93531"/>
                    <a:pt x="1314926" y="128487"/>
                  </a:cubicBezTo>
                  <a:cubicBezTo>
                    <a:pt x="1311021" y="163444"/>
                    <a:pt x="1319213" y="170397"/>
                    <a:pt x="1308640" y="168397"/>
                  </a:cubicBezTo>
                  <a:cubicBezTo>
                    <a:pt x="1298162" y="166492"/>
                    <a:pt x="1308354" y="174207"/>
                    <a:pt x="1309783" y="179160"/>
                  </a:cubicBezTo>
                  <a:cubicBezTo>
                    <a:pt x="1309973" y="179827"/>
                    <a:pt x="1310069" y="180684"/>
                    <a:pt x="1310069" y="181732"/>
                  </a:cubicBezTo>
                  <a:cubicBezTo>
                    <a:pt x="1310164" y="189447"/>
                    <a:pt x="1306354" y="207545"/>
                    <a:pt x="1299305" y="214498"/>
                  </a:cubicBezTo>
                  <a:cubicBezTo>
                    <a:pt x="1297877" y="216403"/>
                    <a:pt x="1296162" y="218022"/>
                    <a:pt x="1294448" y="219451"/>
                  </a:cubicBezTo>
                  <a:cubicBezTo>
                    <a:pt x="1292161" y="221642"/>
                    <a:pt x="1289780" y="223356"/>
                    <a:pt x="1286447" y="224499"/>
                  </a:cubicBezTo>
                  <a:cubicBezTo>
                    <a:pt x="1285113" y="225166"/>
                    <a:pt x="1283684" y="225928"/>
                    <a:pt x="1282160" y="226595"/>
                  </a:cubicBezTo>
                  <a:cubicBezTo>
                    <a:pt x="1279017" y="228024"/>
                    <a:pt x="1275779" y="229357"/>
                    <a:pt x="1271492" y="230691"/>
                  </a:cubicBezTo>
                  <a:cubicBezTo>
                    <a:pt x="1266730" y="232119"/>
                    <a:pt x="1261301" y="233262"/>
                    <a:pt x="1255967" y="235358"/>
                  </a:cubicBezTo>
                  <a:cubicBezTo>
                    <a:pt x="1253966" y="236120"/>
                    <a:pt x="1246061" y="236691"/>
                    <a:pt x="1239107" y="237072"/>
                  </a:cubicBezTo>
                  <a:cubicBezTo>
                    <a:pt x="1238060" y="237168"/>
                    <a:pt x="1235774" y="239073"/>
                    <a:pt x="1234916" y="239549"/>
                  </a:cubicBezTo>
                  <a:cubicBezTo>
                    <a:pt x="1231011" y="241549"/>
                    <a:pt x="1224534" y="246121"/>
                    <a:pt x="1222915" y="245264"/>
                  </a:cubicBezTo>
                  <a:cubicBezTo>
                    <a:pt x="1221296" y="244311"/>
                    <a:pt x="1216724" y="233929"/>
                    <a:pt x="1213485" y="228119"/>
                  </a:cubicBezTo>
                  <a:cubicBezTo>
                    <a:pt x="1210628" y="222880"/>
                    <a:pt x="1207770" y="224690"/>
                    <a:pt x="1202246" y="222023"/>
                  </a:cubicBezTo>
                  <a:cubicBezTo>
                    <a:pt x="1194435" y="220594"/>
                    <a:pt x="1190720" y="215546"/>
                    <a:pt x="1187577" y="214308"/>
                  </a:cubicBezTo>
                  <a:cubicBezTo>
                    <a:pt x="1183005" y="212498"/>
                    <a:pt x="1173004" y="216689"/>
                    <a:pt x="1163574" y="212403"/>
                  </a:cubicBezTo>
                  <a:cubicBezTo>
                    <a:pt x="1152239" y="207259"/>
                    <a:pt x="1141571" y="195734"/>
                    <a:pt x="1132808" y="190781"/>
                  </a:cubicBezTo>
                  <a:cubicBezTo>
                    <a:pt x="1123760" y="185637"/>
                    <a:pt x="1112615" y="173445"/>
                    <a:pt x="1105186" y="169921"/>
                  </a:cubicBezTo>
                  <a:cubicBezTo>
                    <a:pt x="1099376" y="167159"/>
                    <a:pt x="1097471" y="170588"/>
                    <a:pt x="1089946" y="180303"/>
                  </a:cubicBezTo>
                  <a:cubicBezTo>
                    <a:pt x="1087374" y="183637"/>
                    <a:pt x="1078516" y="188971"/>
                    <a:pt x="1075658" y="196115"/>
                  </a:cubicBezTo>
                  <a:cubicBezTo>
                    <a:pt x="1070039" y="210307"/>
                    <a:pt x="1063466" y="223642"/>
                    <a:pt x="1059275" y="226214"/>
                  </a:cubicBezTo>
                  <a:cubicBezTo>
                    <a:pt x="1055084" y="228786"/>
                    <a:pt x="1035463" y="264123"/>
                    <a:pt x="1030796" y="272124"/>
                  </a:cubicBezTo>
                  <a:cubicBezTo>
                    <a:pt x="1026128" y="280125"/>
                    <a:pt x="1023842" y="292032"/>
                    <a:pt x="1018318" y="292889"/>
                  </a:cubicBezTo>
                  <a:cubicBezTo>
                    <a:pt x="1012793" y="293746"/>
                    <a:pt x="1012222" y="300318"/>
                    <a:pt x="1011174" y="306129"/>
                  </a:cubicBezTo>
                  <a:cubicBezTo>
                    <a:pt x="1010031" y="311939"/>
                    <a:pt x="1000697" y="326036"/>
                    <a:pt x="995648" y="329655"/>
                  </a:cubicBezTo>
                  <a:cubicBezTo>
                    <a:pt x="990695" y="333275"/>
                    <a:pt x="995362" y="346800"/>
                    <a:pt x="998410" y="352896"/>
                  </a:cubicBezTo>
                  <a:cubicBezTo>
                    <a:pt x="998792" y="353658"/>
                    <a:pt x="999268" y="354611"/>
                    <a:pt x="999744" y="355754"/>
                  </a:cubicBezTo>
                  <a:cubicBezTo>
                    <a:pt x="1003078" y="363755"/>
                    <a:pt x="1008221" y="379566"/>
                    <a:pt x="1005078" y="382424"/>
                  </a:cubicBezTo>
                  <a:cubicBezTo>
                    <a:pt x="1002411" y="384900"/>
                    <a:pt x="997839" y="385091"/>
                    <a:pt x="992505" y="382805"/>
                  </a:cubicBezTo>
                  <a:cubicBezTo>
                    <a:pt x="990695" y="382043"/>
                    <a:pt x="989552" y="380424"/>
                    <a:pt x="987362" y="379376"/>
                  </a:cubicBezTo>
                  <a:cubicBezTo>
                    <a:pt x="984695" y="378042"/>
                    <a:pt x="980980" y="377566"/>
                    <a:pt x="977075" y="376899"/>
                  </a:cubicBezTo>
                  <a:cubicBezTo>
                    <a:pt x="971264" y="375756"/>
                    <a:pt x="968216" y="375280"/>
                    <a:pt x="963168" y="372994"/>
                  </a:cubicBezTo>
                  <a:cubicBezTo>
                    <a:pt x="961930" y="372423"/>
                    <a:pt x="960596" y="371184"/>
                    <a:pt x="959072" y="369565"/>
                  </a:cubicBezTo>
                  <a:cubicBezTo>
                    <a:pt x="954024" y="368327"/>
                    <a:pt x="950405" y="360040"/>
                    <a:pt x="949166" y="357564"/>
                  </a:cubicBezTo>
                  <a:cubicBezTo>
                    <a:pt x="948500" y="356230"/>
                    <a:pt x="948214" y="354039"/>
                    <a:pt x="946595" y="352611"/>
                  </a:cubicBezTo>
                  <a:cubicBezTo>
                    <a:pt x="946023" y="352230"/>
                    <a:pt x="945547" y="351849"/>
                    <a:pt x="944785" y="351563"/>
                  </a:cubicBezTo>
                  <a:cubicBezTo>
                    <a:pt x="944785" y="351563"/>
                    <a:pt x="944690" y="351563"/>
                    <a:pt x="944690" y="351563"/>
                  </a:cubicBezTo>
                  <a:cubicBezTo>
                    <a:pt x="944118" y="351372"/>
                    <a:pt x="943356" y="351182"/>
                    <a:pt x="942594" y="351087"/>
                  </a:cubicBezTo>
                  <a:cubicBezTo>
                    <a:pt x="942308" y="351087"/>
                    <a:pt x="942023" y="351087"/>
                    <a:pt x="941737" y="350991"/>
                  </a:cubicBezTo>
                  <a:cubicBezTo>
                    <a:pt x="941070" y="350991"/>
                    <a:pt x="940308" y="350991"/>
                    <a:pt x="939451" y="350991"/>
                  </a:cubicBezTo>
                  <a:cubicBezTo>
                    <a:pt x="939070" y="350991"/>
                    <a:pt x="938784" y="350991"/>
                    <a:pt x="938403" y="351087"/>
                  </a:cubicBezTo>
                  <a:cubicBezTo>
                    <a:pt x="937165" y="351182"/>
                    <a:pt x="935831" y="351372"/>
                    <a:pt x="934212" y="351753"/>
                  </a:cubicBezTo>
                  <a:cubicBezTo>
                    <a:pt x="920115" y="354801"/>
                    <a:pt x="912685" y="356421"/>
                    <a:pt x="904875" y="354516"/>
                  </a:cubicBezTo>
                  <a:cubicBezTo>
                    <a:pt x="897160" y="352611"/>
                    <a:pt x="882777" y="360040"/>
                    <a:pt x="873347" y="355849"/>
                  </a:cubicBezTo>
                  <a:cubicBezTo>
                    <a:pt x="869823" y="354325"/>
                    <a:pt x="858679" y="348039"/>
                    <a:pt x="857726" y="350801"/>
                  </a:cubicBezTo>
                  <a:cubicBezTo>
                    <a:pt x="856964" y="352992"/>
                    <a:pt x="859155" y="356040"/>
                    <a:pt x="857631" y="357183"/>
                  </a:cubicBezTo>
                  <a:cubicBezTo>
                    <a:pt x="856107" y="358326"/>
                    <a:pt x="850868" y="357564"/>
                    <a:pt x="845153" y="357468"/>
                  </a:cubicBezTo>
                  <a:cubicBezTo>
                    <a:pt x="839438" y="357373"/>
                    <a:pt x="841534" y="348896"/>
                    <a:pt x="828008" y="356325"/>
                  </a:cubicBezTo>
                  <a:cubicBezTo>
                    <a:pt x="814483" y="363755"/>
                    <a:pt x="797909" y="357945"/>
                    <a:pt x="790670" y="357659"/>
                  </a:cubicBezTo>
                  <a:cubicBezTo>
                    <a:pt x="789337" y="357564"/>
                    <a:pt x="788099" y="357564"/>
                    <a:pt x="786956" y="357564"/>
                  </a:cubicBezTo>
                  <a:cubicBezTo>
                    <a:pt x="786575" y="357564"/>
                    <a:pt x="786098" y="357564"/>
                    <a:pt x="785717" y="357564"/>
                  </a:cubicBezTo>
                  <a:cubicBezTo>
                    <a:pt x="785051" y="357564"/>
                    <a:pt x="784384" y="357659"/>
                    <a:pt x="783717" y="357659"/>
                  </a:cubicBezTo>
                  <a:cubicBezTo>
                    <a:pt x="783241" y="357754"/>
                    <a:pt x="782765" y="357754"/>
                    <a:pt x="782384" y="357849"/>
                  </a:cubicBezTo>
                  <a:cubicBezTo>
                    <a:pt x="781431" y="358230"/>
                    <a:pt x="779431" y="359278"/>
                    <a:pt x="777050" y="360612"/>
                  </a:cubicBezTo>
                  <a:cubicBezTo>
                    <a:pt x="776573" y="360993"/>
                    <a:pt x="776002" y="361469"/>
                    <a:pt x="775621" y="361755"/>
                  </a:cubicBezTo>
                  <a:cubicBezTo>
                    <a:pt x="773430" y="363374"/>
                    <a:pt x="770477" y="364993"/>
                    <a:pt x="768001" y="366803"/>
                  </a:cubicBezTo>
                  <a:cubicBezTo>
                    <a:pt x="765524" y="369089"/>
                    <a:pt x="764381" y="370803"/>
                    <a:pt x="764096" y="372042"/>
                  </a:cubicBezTo>
                  <a:cubicBezTo>
                    <a:pt x="764096" y="372613"/>
                    <a:pt x="764096" y="373089"/>
                    <a:pt x="764286" y="373661"/>
                  </a:cubicBezTo>
                  <a:cubicBezTo>
                    <a:pt x="764762" y="374899"/>
                    <a:pt x="765429" y="376614"/>
                    <a:pt x="766382" y="377852"/>
                  </a:cubicBezTo>
                  <a:cubicBezTo>
                    <a:pt x="766762" y="378328"/>
                    <a:pt x="767334" y="378709"/>
                    <a:pt x="767810" y="379090"/>
                  </a:cubicBezTo>
                  <a:cubicBezTo>
                    <a:pt x="767906" y="379090"/>
                    <a:pt x="767906" y="379185"/>
                    <a:pt x="768001" y="379281"/>
                  </a:cubicBezTo>
                  <a:cubicBezTo>
                    <a:pt x="770763" y="380424"/>
                    <a:pt x="773811" y="381090"/>
                    <a:pt x="773621" y="383281"/>
                  </a:cubicBezTo>
                  <a:cubicBezTo>
                    <a:pt x="772859" y="394330"/>
                    <a:pt x="784479" y="389949"/>
                    <a:pt x="790575" y="389568"/>
                  </a:cubicBezTo>
                  <a:cubicBezTo>
                    <a:pt x="796766" y="389091"/>
                    <a:pt x="802196" y="388996"/>
                    <a:pt x="802767" y="403379"/>
                  </a:cubicBezTo>
                  <a:cubicBezTo>
                    <a:pt x="803339" y="417762"/>
                    <a:pt x="803053" y="416904"/>
                    <a:pt x="798862" y="423572"/>
                  </a:cubicBezTo>
                  <a:cubicBezTo>
                    <a:pt x="794671" y="430239"/>
                    <a:pt x="788099" y="447384"/>
                    <a:pt x="787813" y="455100"/>
                  </a:cubicBezTo>
                  <a:cubicBezTo>
                    <a:pt x="787527" y="462815"/>
                    <a:pt x="789718" y="481960"/>
                    <a:pt x="788384" y="494914"/>
                  </a:cubicBezTo>
                  <a:cubicBezTo>
                    <a:pt x="787051" y="507868"/>
                    <a:pt x="787527" y="561018"/>
                    <a:pt x="787527" y="567590"/>
                  </a:cubicBezTo>
                  <a:cubicBezTo>
                    <a:pt x="787527" y="574162"/>
                    <a:pt x="791909" y="592450"/>
                    <a:pt x="774573" y="593022"/>
                  </a:cubicBezTo>
                  <a:cubicBezTo>
                    <a:pt x="757142" y="593593"/>
                    <a:pt x="747998" y="599975"/>
                    <a:pt x="753523" y="607976"/>
                  </a:cubicBezTo>
                  <a:cubicBezTo>
                    <a:pt x="759047" y="615977"/>
                    <a:pt x="753523" y="614643"/>
                    <a:pt x="741902" y="618453"/>
                  </a:cubicBezTo>
                  <a:cubicBezTo>
                    <a:pt x="730282" y="622359"/>
                    <a:pt x="725329" y="615977"/>
                    <a:pt x="721138" y="634455"/>
                  </a:cubicBezTo>
                  <a:cubicBezTo>
                    <a:pt x="716947" y="652934"/>
                    <a:pt x="720281" y="675413"/>
                    <a:pt x="716756" y="679509"/>
                  </a:cubicBezTo>
                  <a:cubicBezTo>
                    <a:pt x="716090" y="680842"/>
                    <a:pt x="715137" y="681890"/>
                    <a:pt x="714185" y="682747"/>
                  </a:cubicBezTo>
                  <a:cubicBezTo>
                    <a:pt x="711422" y="686176"/>
                    <a:pt x="707517" y="689986"/>
                    <a:pt x="699611" y="691129"/>
                  </a:cubicBezTo>
                  <a:cubicBezTo>
                    <a:pt x="698468" y="691891"/>
                    <a:pt x="697325" y="692844"/>
                    <a:pt x="696182" y="693891"/>
                  </a:cubicBezTo>
                  <a:cubicBezTo>
                    <a:pt x="691420" y="698273"/>
                    <a:pt x="685324" y="700940"/>
                    <a:pt x="678180" y="701226"/>
                  </a:cubicBezTo>
                  <a:cubicBezTo>
                    <a:pt x="673703" y="701416"/>
                    <a:pt x="670274" y="703988"/>
                    <a:pt x="668179" y="705512"/>
                  </a:cubicBezTo>
                  <a:cubicBezTo>
                    <a:pt x="666560" y="706655"/>
                    <a:pt x="665131" y="707607"/>
                    <a:pt x="663702" y="708369"/>
                  </a:cubicBezTo>
                  <a:cubicBezTo>
                    <a:pt x="663321" y="708560"/>
                    <a:pt x="662845" y="708750"/>
                    <a:pt x="662464" y="708941"/>
                  </a:cubicBezTo>
                  <a:cubicBezTo>
                    <a:pt x="661987" y="709131"/>
                    <a:pt x="661511" y="709322"/>
                    <a:pt x="661035" y="709417"/>
                  </a:cubicBezTo>
                  <a:cubicBezTo>
                    <a:pt x="660178" y="709703"/>
                    <a:pt x="659225" y="709798"/>
                    <a:pt x="658273" y="709703"/>
                  </a:cubicBezTo>
                  <a:cubicBezTo>
                    <a:pt x="658178" y="709703"/>
                    <a:pt x="657987" y="709703"/>
                    <a:pt x="657892" y="709703"/>
                  </a:cubicBezTo>
                  <a:cubicBezTo>
                    <a:pt x="656654" y="709608"/>
                    <a:pt x="655320" y="709227"/>
                    <a:pt x="653796" y="708465"/>
                  </a:cubicBezTo>
                  <a:cubicBezTo>
                    <a:pt x="647414" y="705417"/>
                    <a:pt x="649129" y="715132"/>
                    <a:pt x="639128" y="714846"/>
                  </a:cubicBezTo>
                  <a:cubicBezTo>
                    <a:pt x="629222" y="714561"/>
                    <a:pt x="618935" y="710465"/>
                    <a:pt x="604266" y="717323"/>
                  </a:cubicBezTo>
                  <a:cubicBezTo>
                    <a:pt x="589598" y="724276"/>
                    <a:pt x="563118" y="727515"/>
                    <a:pt x="556736" y="726753"/>
                  </a:cubicBezTo>
                  <a:cubicBezTo>
                    <a:pt x="555974" y="726657"/>
                    <a:pt x="555022" y="726562"/>
                    <a:pt x="554069" y="726562"/>
                  </a:cubicBezTo>
                  <a:cubicBezTo>
                    <a:pt x="547497" y="726276"/>
                    <a:pt x="537686" y="727419"/>
                    <a:pt x="532638" y="729801"/>
                  </a:cubicBezTo>
                  <a:cubicBezTo>
                    <a:pt x="530924" y="730658"/>
                    <a:pt x="512731" y="739992"/>
                    <a:pt x="496062" y="742945"/>
                  </a:cubicBezTo>
                  <a:cubicBezTo>
                    <a:pt x="486442" y="744660"/>
                    <a:pt x="480060" y="737802"/>
                    <a:pt x="470535" y="742469"/>
                  </a:cubicBezTo>
                  <a:cubicBezTo>
                    <a:pt x="461582" y="746850"/>
                    <a:pt x="455486" y="752280"/>
                    <a:pt x="446722" y="751613"/>
                  </a:cubicBezTo>
                  <a:cubicBezTo>
                    <a:pt x="434816" y="750756"/>
                    <a:pt x="425006" y="749898"/>
                    <a:pt x="419291" y="749422"/>
                  </a:cubicBezTo>
                  <a:cubicBezTo>
                    <a:pt x="417767" y="749613"/>
                    <a:pt x="415957" y="749517"/>
                    <a:pt x="413766" y="748851"/>
                  </a:cubicBezTo>
                  <a:cubicBezTo>
                    <a:pt x="400241" y="744945"/>
                    <a:pt x="396240" y="738754"/>
                    <a:pt x="393764" y="735801"/>
                  </a:cubicBezTo>
                  <a:cubicBezTo>
                    <a:pt x="393383" y="735420"/>
                    <a:pt x="393097" y="735039"/>
                    <a:pt x="392811" y="734754"/>
                  </a:cubicBezTo>
                  <a:cubicBezTo>
                    <a:pt x="390335" y="732563"/>
                    <a:pt x="373761" y="730848"/>
                    <a:pt x="363474" y="738087"/>
                  </a:cubicBezTo>
                  <a:cubicBezTo>
                    <a:pt x="353282" y="745231"/>
                    <a:pt x="354044" y="750279"/>
                    <a:pt x="349091" y="751613"/>
                  </a:cubicBezTo>
                  <a:cubicBezTo>
                    <a:pt x="344138" y="753042"/>
                    <a:pt x="344424" y="757709"/>
                    <a:pt x="344138" y="765996"/>
                  </a:cubicBezTo>
                  <a:cubicBezTo>
                    <a:pt x="343853" y="774282"/>
                    <a:pt x="341090" y="775425"/>
                    <a:pt x="336995" y="776187"/>
                  </a:cubicBezTo>
                  <a:cubicBezTo>
                    <a:pt x="332804" y="777045"/>
                    <a:pt x="329851" y="781998"/>
                    <a:pt x="327089" y="785617"/>
                  </a:cubicBezTo>
                  <a:cubicBezTo>
                    <a:pt x="324326" y="789237"/>
                    <a:pt x="314611" y="800571"/>
                    <a:pt x="309372" y="799714"/>
                  </a:cubicBezTo>
                  <a:cubicBezTo>
                    <a:pt x="304133" y="798857"/>
                    <a:pt x="305467" y="798381"/>
                    <a:pt x="304705" y="791999"/>
                  </a:cubicBezTo>
                  <a:cubicBezTo>
                    <a:pt x="303847" y="785617"/>
                    <a:pt x="292798" y="786760"/>
                    <a:pt x="279559" y="787808"/>
                  </a:cubicBezTo>
                  <a:cubicBezTo>
                    <a:pt x="266319" y="788856"/>
                    <a:pt x="262985" y="783141"/>
                    <a:pt x="257747" y="787808"/>
                  </a:cubicBezTo>
                  <a:cubicBezTo>
                    <a:pt x="252508" y="792475"/>
                    <a:pt x="241554" y="782760"/>
                    <a:pt x="239363" y="782379"/>
                  </a:cubicBezTo>
                  <a:cubicBezTo>
                    <a:pt x="237173" y="781998"/>
                    <a:pt x="241745" y="774854"/>
                    <a:pt x="244507" y="767234"/>
                  </a:cubicBezTo>
                  <a:cubicBezTo>
                    <a:pt x="247269" y="759709"/>
                    <a:pt x="247460" y="755423"/>
                    <a:pt x="245555" y="750184"/>
                  </a:cubicBezTo>
                  <a:cubicBezTo>
                    <a:pt x="243650" y="744945"/>
                    <a:pt x="238887" y="741040"/>
                    <a:pt x="229267" y="745517"/>
                  </a:cubicBezTo>
                  <a:cubicBezTo>
                    <a:pt x="219647" y="749994"/>
                    <a:pt x="205169" y="755994"/>
                    <a:pt x="195263" y="750184"/>
                  </a:cubicBezTo>
                  <a:cubicBezTo>
                    <a:pt x="185357" y="744374"/>
                    <a:pt x="175070" y="729991"/>
                    <a:pt x="175927" y="744945"/>
                  </a:cubicBezTo>
                  <a:cubicBezTo>
                    <a:pt x="176784" y="759900"/>
                    <a:pt x="176498" y="757423"/>
                    <a:pt x="170688" y="753804"/>
                  </a:cubicBezTo>
                  <a:cubicBezTo>
                    <a:pt x="164878" y="750184"/>
                    <a:pt x="157925" y="754375"/>
                    <a:pt x="152972" y="759042"/>
                  </a:cubicBezTo>
                  <a:cubicBezTo>
                    <a:pt x="148019" y="763710"/>
                    <a:pt x="134684" y="761519"/>
                    <a:pt x="123920" y="766186"/>
                  </a:cubicBezTo>
                  <a:cubicBezTo>
                    <a:pt x="113157" y="770853"/>
                    <a:pt x="113633" y="767139"/>
                    <a:pt x="104585" y="762567"/>
                  </a:cubicBezTo>
                  <a:cubicBezTo>
                    <a:pt x="95536" y="758090"/>
                    <a:pt x="90297" y="753518"/>
                    <a:pt x="85535" y="764186"/>
                  </a:cubicBezTo>
                  <a:cubicBezTo>
                    <a:pt x="80772" y="774854"/>
                    <a:pt x="55626" y="787998"/>
                    <a:pt x="58198" y="792380"/>
                  </a:cubicBezTo>
                  <a:cubicBezTo>
                    <a:pt x="60674" y="796761"/>
                    <a:pt x="63722" y="801524"/>
                    <a:pt x="56579" y="809811"/>
                  </a:cubicBezTo>
                  <a:cubicBezTo>
                    <a:pt x="49435" y="818097"/>
                    <a:pt x="44958" y="820574"/>
                    <a:pt x="38862" y="818383"/>
                  </a:cubicBezTo>
                  <a:cubicBezTo>
                    <a:pt x="32766" y="816192"/>
                    <a:pt x="27242" y="813716"/>
                    <a:pt x="24194" y="822765"/>
                  </a:cubicBezTo>
                  <a:cubicBezTo>
                    <a:pt x="23908" y="823717"/>
                    <a:pt x="23432" y="824479"/>
                    <a:pt x="22955" y="825051"/>
                  </a:cubicBezTo>
                  <a:cubicBezTo>
                    <a:pt x="22860" y="825146"/>
                    <a:pt x="22860" y="825241"/>
                    <a:pt x="22765" y="825336"/>
                  </a:cubicBezTo>
                  <a:cubicBezTo>
                    <a:pt x="22384" y="825717"/>
                    <a:pt x="21908" y="825908"/>
                    <a:pt x="21431" y="826098"/>
                  </a:cubicBezTo>
                  <a:cubicBezTo>
                    <a:pt x="18955" y="827241"/>
                    <a:pt x="15716" y="826003"/>
                    <a:pt x="14002" y="827051"/>
                  </a:cubicBezTo>
                  <a:cubicBezTo>
                    <a:pt x="13049" y="827718"/>
                    <a:pt x="12668" y="829432"/>
                    <a:pt x="13526" y="833242"/>
                  </a:cubicBezTo>
                  <a:lnTo>
                    <a:pt x="13145" y="833337"/>
                  </a:lnTo>
                  <a:cubicBezTo>
                    <a:pt x="13145" y="833433"/>
                    <a:pt x="13145" y="833528"/>
                    <a:pt x="13145" y="833623"/>
                  </a:cubicBezTo>
                  <a:cubicBezTo>
                    <a:pt x="15335" y="845244"/>
                    <a:pt x="18098" y="848387"/>
                    <a:pt x="18383" y="862293"/>
                  </a:cubicBezTo>
                  <a:lnTo>
                    <a:pt x="18383" y="862293"/>
                  </a:lnTo>
                  <a:cubicBezTo>
                    <a:pt x="18669" y="862770"/>
                    <a:pt x="18860" y="863246"/>
                    <a:pt x="19241" y="863722"/>
                  </a:cubicBezTo>
                  <a:cubicBezTo>
                    <a:pt x="19241" y="863817"/>
                    <a:pt x="19336" y="863817"/>
                    <a:pt x="19336" y="863913"/>
                  </a:cubicBezTo>
                  <a:cubicBezTo>
                    <a:pt x="20003" y="864960"/>
                    <a:pt x="20764" y="866008"/>
                    <a:pt x="21717" y="867246"/>
                  </a:cubicBezTo>
                  <a:cubicBezTo>
                    <a:pt x="22289" y="868008"/>
                    <a:pt x="22860" y="868770"/>
                    <a:pt x="23527" y="869723"/>
                  </a:cubicBezTo>
                  <a:cubicBezTo>
                    <a:pt x="28289" y="876771"/>
                    <a:pt x="27623" y="875628"/>
                    <a:pt x="24670" y="881915"/>
                  </a:cubicBezTo>
                  <a:cubicBezTo>
                    <a:pt x="21717" y="888201"/>
                    <a:pt x="20193" y="890392"/>
                    <a:pt x="7715" y="891535"/>
                  </a:cubicBezTo>
                  <a:cubicBezTo>
                    <a:pt x="7620" y="891535"/>
                    <a:pt x="7620" y="891535"/>
                    <a:pt x="7620" y="891535"/>
                  </a:cubicBezTo>
                  <a:cubicBezTo>
                    <a:pt x="4382" y="894107"/>
                    <a:pt x="1333" y="895631"/>
                    <a:pt x="0" y="896964"/>
                  </a:cubicBezTo>
                  <a:cubicBezTo>
                    <a:pt x="667" y="899822"/>
                    <a:pt x="3715" y="903727"/>
                    <a:pt x="7715" y="908490"/>
                  </a:cubicBezTo>
                  <a:cubicBezTo>
                    <a:pt x="8858" y="909823"/>
                    <a:pt x="9716" y="911061"/>
                    <a:pt x="10573" y="912300"/>
                  </a:cubicBezTo>
                  <a:cubicBezTo>
                    <a:pt x="10858" y="912681"/>
                    <a:pt x="11049" y="913062"/>
                    <a:pt x="11335" y="913443"/>
                  </a:cubicBezTo>
                  <a:cubicBezTo>
                    <a:pt x="11811" y="914205"/>
                    <a:pt x="12287" y="914967"/>
                    <a:pt x="12668" y="915729"/>
                  </a:cubicBezTo>
                  <a:cubicBezTo>
                    <a:pt x="15716" y="921539"/>
                    <a:pt x="16097" y="925920"/>
                    <a:pt x="18098" y="929730"/>
                  </a:cubicBezTo>
                  <a:cubicBezTo>
                    <a:pt x="20574" y="934493"/>
                    <a:pt x="23336" y="936874"/>
                    <a:pt x="27242" y="940779"/>
                  </a:cubicBezTo>
                  <a:cubicBezTo>
                    <a:pt x="29718" y="942399"/>
                    <a:pt x="34004" y="936303"/>
                    <a:pt x="40386" y="939351"/>
                  </a:cubicBezTo>
                  <a:cubicBezTo>
                    <a:pt x="40957" y="939636"/>
                    <a:pt x="41434" y="940017"/>
                    <a:pt x="42005" y="940494"/>
                  </a:cubicBezTo>
                  <a:cubicBezTo>
                    <a:pt x="42767" y="939732"/>
                    <a:pt x="43625" y="938874"/>
                    <a:pt x="44387" y="938112"/>
                  </a:cubicBezTo>
                  <a:cubicBezTo>
                    <a:pt x="49340" y="933159"/>
                    <a:pt x="56007" y="931064"/>
                    <a:pt x="64294" y="934779"/>
                  </a:cubicBezTo>
                  <a:cubicBezTo>
                    <a:pt x="72581" y="938493"/>
                    <a:pt x="79248" y="943542"/>
                    <a:pt x="87535" y="954305"/>
                  </a:cubicBezTo>
                  <a:cubicBezTo>
                    <a:pt x="95822" y="965163"/>
                    <a:pt x="98298" y="967640"/>
                    <a:pt x="100393" y="973831"/>
                  </a:cubicBezTo>
                  <a:cubicBezTo>
                    <a:pt x="102489" y="980118"/>
                    <a:pt x="99155" y="985928"/>
                    <a:pt x="90011" y="992595"/>
                  </a:cubicBezTo>
                  <a:cubicBezTo>
                    <a:pt x="80867" y="999263"/>
                    <a:pt x="72200" y="1001739"/>
                    <a:pt x="80486" y="1011360"/>
                  </a:cubicBezTo>
                  <a:cubicBezTo>
                    <a:pt x="88773" y="1020980"/>
                    <a:pt x="90011" y="1022980"/>
                    <a:pt x="91726" y="1028409"/>
                  </a:cubicBezTo>
                  <a:cubicBezTo>
                    <a:pt x="93345" y="1033839"/>
                    <a:pt x="90869" y="1035172"/>
                    <a:pt x="84582" y="1041840"/>
                  </a:cubicBezTo>
                  <a:cubicBezTo>
                    <a:pt x="82772" y="1043840"/>
                    <a:pt x="78772" y="1049745"/>
                    <a:pt x="76962" y="1053460"/>
                  </a:cubicBezTo>
                  <a:cubicBezTo>
                    <a:pt x="72676" y="1062223"/>
                    <a:pt x="69056" y="1074034"/>
                    <a:pt x="68390" y="1080416"/>
                  </a:cubicBezTo>
                  <a:cubicBezTo>
                    <a:pt x="67532" y="1089560"/>
                    <a:pt x="68390" y="1092894"/>
                    <a:pt x="71342" y="1100799"/>
                  </a:cubicBezTo>
                  <a:cubicBezTo>
                    <a:pt x="74200" y="1108705"/>
                    <a:pt x="74676" y="1110801"/>
                    <a:pt x="72581" y="1114992"/>
                  </a:cubicBezTo>
                  <a:cubicBezTo>
                    <a:pt x="70485" y="1119183"/>
                    <a:pt x="65532" y="1121278"/>
                    <a:pt x="58484" y="1120802"/>
                  </a:cubicBezTo>
                  <a:cubicBezTo>
                    <a:pt x="51435" y="1120421"/>
                    <a:pt x="48292" y="1122326"/>
                    <a:pt x="42386" y="1118992"/>
                  </a:cubicBezTo>
                  <a:cubicBezTo>
                    <a:pt x="36481" y="1115658"/>
                    <a:pt x="33909" y="1112515"/>
                    <a:pt x="30861" y="1111944"/>
                  </a:cubicBezTo>
                  <a:cubicBezTo>
                    <a:pt x="30575" y="1111848"/>
                    <a:pt x="30385" y="1111848"/>
                    <a:pt x="30194" y="1111848"/>
                  </a:cubicBezTo>
                  <a:cubicBezTo>
                    <a:pt x="28480" y="1111658"/>
                    <a:pt x="26956" y="1111944"/>
                    <a:pt x="25813" y="1112801"/>
                  </a:cubicBezTo>
                  <a:cubicBezTo>
                    <a:pt x="25813" y="1112801"/>
                    <a:pt x="25813" y="1112801"/>
                    <a:pt x="25813" y="1112801"/>
                  </a:cubicBezTo>
                  <a:cubicBezTo>
                    <a:pt x="25718" y="1112896"/>
                    <a:pt x="25622" y="1112896"/>
                    <a:pt x="25622" y="1112896"/>
                  </a:cubicBezTo>
                  <a:cubicBezTo>
                    <a:pt x="25432" y="1113087"/>
                    <a:pt x="25051" y="1113087"/>
                    <a:pt x="24956" y="1113277"/>
                  </a:cubicBezTo>
                  <a:cubicBezTo>
                    <a:pt x="24670" y="1113658"/>
                    <a:pt x="24194" y="1113944"/>
                    <a:pt x="23717" y="1114039"/>
                  </a:cubicBezTo>
                  <a:cubicBezTo>
                    <a:pt x="23622" y="1114039"/>
                    <a:pt x="23527" y="1114039"/>
                    <a:pt x="23432" y="1114039"/>
                  </a:cubicBezTo>
                  <a:cubicBezTo>
                    <a:pt x="22955" y="1114134"/>
                    <a:pt x="22479" y="1114134"/>
                    <a:pt x="22003" y="1114134"/>
                  </a:cubicBezTo>
                  <a:cubicBezTo>
                    <a:pt x="20764" y="1114230"/>
                    <a:pt x="19336" y="1114134"/>
                    <a:pt x="17431" y="1113849"/>
                  </a:cubicBezTo>
                  <a:lnTo>
                    <a:pt x="17431" y="1113468"/>
                  </a:lnTo>
                  <a:cubicBezTo>
                    <a:pt x="16859" y="1113372"/>
                    <a:pt x="16288" y="1113468"/>
                    <a:pt x="15811" y="1113468"/>
                  </a:cubicBezTo>
                  <a:cubicBezTo>
                    <a:pt x="15621" y="1113468"/>
                    <a:pt x="15430" y="1113563"/>
                    <a:pt x="15335" y="1113563"/>
                  </a:cubicBezTo>
                  <a:cubicBezTo>
                    <a:pt x="14954" y="1113658"/>
                    <a:pt x="14573" y="1113753"/>
                    <a:pt x="14192" y="1113944"/>
                  </a:cubicBezTo>
                  <a:cubicBezTo>
                    <a:pt x="13907" y="1114134"/>
                    <a:pt x="13716" y="1114420"/>
                    <a:pt x="13430" y="1114611"/>
                  </a:cubicBezTo>
                  <a:cubicBezTo>
                    <a:pt x="13240" y="1114801"/>
                    <a:pt x="12954" y="1114992"/>
                    <a:pt x="12859" y="1115277"/>
                  </a:cubicBezTo>
                  <a:cubicBezTo>
                    <a:pt x="12478" y="1115849"/>
                    <a:pt x="12192" y="1116611"/>
                    <a:pt x="12002" y="1117659"/>
                  </a:cubicBezTo>
                  <a:cubicBezTo>
                    <a:pt x="10382" y="1126231"/>
                    <a:pt x="15907" y="1132613"/>
                    <a:pt x="24479" y="1137852"/>
                  </a:cubicBezTo>
                  <a:cubicBezTo>
                    <a:pt x="33052" y="1143090"/>
                    <a:pt x="46577" y="1151091"/>
                    <a:pt x="54864" y="1155854"/>
                  </a:cubicBezTo>
                  <a:cubicBezTo>
                    <a:pt x="63151" y="1160521"/>
                    <a:pt x="74200" y="1166046"/>
                    <a:pt x="78677" y="1169665"/>
                  </a:cubicBezTo>
                  <a:cubicBezTo>
                    <a:pt x="83058" y="1173285"/>
                    <a:pt x="86963" y="1170522"/>
                    <a:pt x="85058" y="1182905"/>
                  </a:cubicBezTo>
                  <a:cubicBezTo>
                    <a:pt x="83153" y="1195383"/>
                    <a:pt x="83153" y="1200336"/>
                    <a:pt x="92774" y="1200050"/>
                  </a:cubicBezTo>
                  <a:cubicBezTo>
                    <a:pt x="102489" y="1199764"/>
                    <a:pt x="113252" y="1210242"/>
                    <a:pt x="120110" y="1223291"/>
                  </a:cubicBezTo>
                  <a:cubicBezTo>
                    <a:pt x="127064" y="1236245"/>
                    <a:pt x="126302" y="1238436"/>
                    <a:pt x="125825" y="1240150"/>
                  </a:cubicBezTo>
                  <a:cubicBezTo>
                    <a:pt x="125254" y="1241865"/>
                    <a:pt x="120682" y="1245960"/>
                    <a:pt x="123158" y="1254819"/>
                  </a:cubicBezTo>
                  <a:cubicBezTo>
                    <a:pt x="125635" y="1263677"/>
                    <a:pt x="119253" y="1273107"/>
                    <a:pt x="117062" y="1276155"/>
                  </a:cubicBezTo>
                  <a:cubicBezTo>
                    <a:pt x="114872" y="1279203"/>
                    <a:pt x="113443" y="1288632"/>
                    <a:pt x="120110" y="1293014"/>
                  </a:cubicBezTo>
                  <a:cubicBezTo>
                    <a:pt x="126778" y="1297395"/>
                    <a:pt x="131159" y="1312350"/>
                    <a:pt x="131159" y="1317112"/>
                  </a:cubicBezTo>
                  <a:cubicBezTo>
                    <a:pt x="131159" y="1321779"/>
                    <a:pt x="148304" y="1327304"/>
                    <a:pt x="151352" y="1323208"/>
                  </a:cubicBezTo>
                  <a:cubicBezTo>
                    <a:pt x="154400" y="1319017"/>
                    <a:pt x="170117" y="1312159"/>
                    <a:pt x="165164" y="1323494"/>
                  </a:cubicBezTo>
                  <a:cubicBezTo>
                    <a:pt x="160211" y="1334829"/>
                    <a:pt x="165164" y="1335972"/>
                    <a:pt x="177641" y="1350545"/>
                  </a:cubicBezTo>
                  <a:cubicBezTo>
                    <a:pt x="200311" y="1377215"/>
                    <a:pt x="236506" y="1404647"/>
                    <a:pt x="272701" y="1407409"/>
                  </a:cubicBezTo>
                  <a:cubicBezTo>
                    <a:pt x="290989" y="1409505"/>
                    <a:pt x="295466" y="1412076"/>
                    <a:pt x="285941" y="1419315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xmlns="" id="{9E0EA142-0CB4-4FDF-AC34-4372DDB44F24}"/>
                </a:ext>
              </a:extLst>
            </p:cNvPr>
            <p:cNvSpPr/>
            <p:nvPr/>
          </p:nvSpPr>
          <p:spPr>
            <a:xfrm>
              <a:off x="1814812" y="2139326"/>
              <a:ext cx="1337043" cy="954606"/>
            </a:xfrm>
            <a:custGeom>
              <a:avLst/>
              <a:gdLst>
                <a:gd name="connsiteX0" fmla="*/ 1337024 w 1337043"/>
                <a:gd name="connsiteY0" fmla="*/ 430804 h 954606"/>
                <a:gd name="connsiteX1" fmla="*/ 1322260 w 1337043"/>
                <a:gd name="connsiteY1" fmla="*/ 419088 h 954606"/>
                <a:gd name="connsiteX2" fmla="*/ 1300925 w 1337043"/>
                <a:gd name="connsiteY2" fmla="*/ 382322 h 954606"/>
                <a:gd name="connsiteX3" fmla="*/ 1307211 w 1337043"/>
                <a:gd name="connsiteY3" fmla="*/ 365843 h 954606"/>
                <a:gd name="connsiteX4" fmla="*/ 1300353 w 1337043"/>
                <a:gd name="connsiteY4" fmla="*/ 349651 h 954606"/>
                <a:gd name="connsiteX5" fmla="*/ 1282636 w 1337043"/>
                <a:gd name="connsiteY5" fmla="*/ 336030 h 954606"/>
                <a:gd name="connsiteX6" fmla="*/ 1279398 w 1337043"/>
                <a:gd name="connsiteY6" fmla="*/ 329934 h 954606"/>
                <a:gd name="connsiteX7" fmla="*/ 1287590 w 1337043"/>
                <a:gd name="connsiteY7" fmla="*/ 323838 h 954606"/>
                <a:gd name="connsiteX8" fmla="*/ 1300448 w 1337043"/>
                <a:gd name="connsiteY8" fmla="*/ 315742 h 954606"/>
                <a:gd name="connsiteX9" fmla="*/ 1291971 w 1337043"/>
                <a:gd name="connsiteY9" fmla="*/ 295739 h 954606"/>
                <a:gd name="connsiteX10" fmla="*/ 1277493 w 1337043"/>
                <a:gd name="connsiteY10" fmla="*/ 279261 h 954606"/>
                <a:gd name="connsiteX11" fmla="*/ 1262443 w 1337043"/>
                <a:gd name="connsiteY11" fmla="*/ 276308 h 954606"/>
                <a:gd name="connsiteX12" fmla="*/ 1247966 w 1337043"/>
                <a:gd name="connsiteY12" fmla="*/ 251257 h 954606"/>
                <a:gd name="connsiteX13" fmla="*/ 1231297 w 1337043"/>
                <a:gd name="connsiteY13" fmla="*/ 260306 h 954606"/>
                <a:gd name="connsiteX14" fmla="*/ 1204532 w 1337043"/>
                <a:gd name="connsiteY14" fmla="*/ 251734 h 954606"/>
                <a:gd name="connsiteX15" fmla="*/ 1179195 w 1337043"/>
                <a:gd name="connsiteY15" fmla="*/ 231160 h 954606"/>
                <a:gd name="connsiteX16" fmla="*/ 1155763 w 1337043"/>
                <a:gd name="connsiteY16" fmla="*/ 219730 h 954606"/>
                <a:gd name="connsiteX17" fmla="*/ 1135856 w 1337043"/>
                <a:gd name="connsiteY17" fmla="*/ 194298 h 954606"/>
                <a:gd name="connsiteX18" fmla="*/ 1121854 w 1337043"/>
                <a:gd name="connsiteY18" fmla="*/ 184582 h 954606"/>
                <a:gd name="connsiteX19" fmla="*/ 1109282 w 1337043"/>
                <a:gd name="connsiteY19" fmla="*/ 181725 h 954606"/>
                <a:gd name="connsiteX20" fmla="*/ 1091470 w 1337043"/>
                <a:gd name="connsiteY20" fmla="*/ 162008 h 954606"/>
                <a:gd name="connsiteX21" fmla="*/ 1072229 w 1337043"/>
                <a:gd name="connsiteY21" fmla="*/ 152007 h 954606"/>
                <a:gd name="connsiteX22" fmla="*/ 1072991 w 1337043"/>
                <a:gd name="connsiteY22" fmla="*/ 167437 h 954606"/>
                <a:gd name="connsiteX23" fmla="*/ 1059085 w 1337043"/>
                <a:gd name="connsiteY23" fmla="*/ 170295 h 954606"/>
                <a:gd name="connsiteX24" fmla="*/ 1026033 w 1337043"/>
                <a:gd name="connsiteY24" fmla="*/ 142291 h 954606"/>
                <a:gd name="connsiteX25" fmla="*/ 997648 w 1337043"/>
                <a:gd name="connsiteY25" fmla="*/ 107144 h 954606"/>
                <a:gd name="connsiteX26" fmla="*/ 972598 w 1337043"/>
                <a:gd name="connsiteY26" fmla="*/ 83141 h 954606"/>
                <a:gd name="connsiteX27" fmla="*/ 938593 w 1337043"/>
                <a:gd name="connsiteY27" fmla="*/ 74093 h 954606"/>
                <a:gd name="connsiteX28" fmla="*/ 911543 w 1337043"/>
                <a:gd name="connsiteY28" fmla="*/ 70759 h 954606"/>
                <a:gd name="connsiteX29" fmla="*/ 892969 w 1337043"/>
                <a:gd name="connsiteY29" fmla="*/ 86189 h 954606"/>
                <a:gd name="connsiteX30" fmla="*/ 881824 w 1337043"/>
                <a:gd name="connsiteY30" fmla="*/ 94476 h 954606"/>
                <a:gd name="connsiteX31" fmla="*/ 864203 w 1337043"/>
                <a:gd name="connsiteY31" fmla="*/ 82094 h 954606"/>
                <a:gd name="connsiteX32" fmla="*/ 837152 w 1337043"/>
                <a:gd name="connsiteY32" fmla="*/ 57614 h 954606"/>
                <a:gd name="connsiteX33" fmla="*/ 800195 w 1337043"/>
                <a:gd name="connsiteY33" fmla="*/ 39612 h 954606"/>
                <a:gd name="connsiteX34" fmla="*/ 792385 w 1337043"/>
                <a:gd name="connsiteY34" fmla="*/ 50661 h 954606"/>
                <a:gd name="connsiteX35" fmla="*/ 792194 w 1337043"/>
                <a:gd name="connsiteY35" fmla="*/ 77045 h 954606"/>
                <a:gd name="connsiteX36" fmla="*/ 792861 w 1337043"/>
                <a:gd name="connsiteY36" fmla="*/ 98572 h 954606"/>
                <a:gd name="connsiteX37" fmla="*/ 774192 w 1337043"/>
                <a:gd name="connsiteY37" fmla="*/ 116288 h 954606"/>
                <a:gd name="connsiteX38" fmla="*/ 759428 w 1337043"/>
                <a:gd name="connsiteY38" fmla="*/ 126194 h 954606"/>
                <a:gd name="connsiteX39" fmla="*/ 754380 w 1337043"/>
                <a:gd name="connsiteY39" fmla="*/ 137339 h 954606"/>
                <a:gd name="connsiteX40" fmla="*/ 755237 w 1337043"/>
                <a:gd name="connsiteY40" fmla="*/ 143625 h 954606"/>
                <a:gd name="connsiteX41" fmla="*/ 739521 w 1337043"/>
                <a:gd name="connsiteY41" fmla="*/ 153817 h 954606"/>
                <a:gd name="connsiteX42" fmla="*/ 709898 w 1337043"/>
                <a:gd name="connsiteY42" fmla="*/ 156865 h 954606"/>
                <a:gd name="connsiteX43" fmla="*/ 683800 w 1337043"/>
                <a:gd name="connsiteY43" fmla="*/ 151626 h 954606"/>
                <a:gd name="connsiteX44" fmla="*/ 667893 w 1337043"/>
                <a:gd name="connsiteY44" fmla="*/ 134386 h 954606"/>
                <a:gd name="connsiteX45" fmla="*/ 636842 w 1337043"/>
                <a:gd name="connsiteY45" fmla="*/ 134481 h 954606"/>
                <a:gd name="connsiteX46" fmla="*/ 614267 w 1337043"/>
                <a:gd name="connsiteY46" fmla="*/ 126575 h 954606"/>
                <a:gd name="connsiteX47" fmla="*/ 580358 w 1337043"/>
                <a:gd name="connsiteY47" fmla="*/ 118289 h 954606"/>
                <a:gd name="connsiteX48" fmla="*/ 554545 w 1337043"/>
                <a:gd name="connsiteY48" fmla="*/ 110859 h 954606"/>
                <a:gd name="connsiteX49" fmla="*/ 549593 w 1337043"/>
                <a:gd name="connsiteY49" fmla="*/ 81808 h 954606"/>
                <a:gd name="connsiteX50" fmla="*/ 510730 w 1337043"/>
                <a:gd name="connsiteY50" fmla="*/ 62472 h 954606"/>
                <a:gd name="connsiteX51" fmla="*/ 494062 w 1337043"/>
                <a:gd name="connsiteY51" fmla="*/ 50280 h 954606"/>
                <a:gd name="connsiteX52" fmla="*/ 477107 w 1337043"/>
                <a:gd name="connsiteY52" fmla="*/ 36945 h 954606"/>
                <a:gd name="connsiteX53" fmla="*/ 449485 w 1337043"/>
                <a:gd name="connsiteY53" fmla="*/ 32373 h 954606"/>
                <a:gd name="connsiteX54" fmla="*/ 438531 w 1337043"/>
                <a:gd name="connsiteY54" fmla="*/ 15133 h 954606"/>
                <a:gd name="connsiteX55" fmla="*/ 429101 w 1337043"/>
                <a:gd name="connsiteY55" fmla="*/ 369 h 954606"/>
                <a:gd name="connsiteX56" fmla="*/ 409289 w 1337043"/>
                <a:gd name="connsiteY56" fmla="*/ 7989 h 954606"/>
                <a:gd name="connsiteX57" fmla="*/ 402907 w 1337043"/>
                <a:gd name="connsiteY57" fmla="*/ 9799 h 954606"/>
                <a:gd name="connsiteX58" fmla="*/ 393763 w 1337043"/>
                <a:gd name="connsiteY58" fmla="*/ 9703 h 954606"/>
                <a:gd name="connsiteX59" fmla="*/ 372809 w 1337043"/>
                <a:gd name="connsiteY59" fmla="*/ 11037 h 954606"/>
                <a:gd name="connsiteX60" fmla="*/ 367379 w 1337043"/>
                <a:gd name="connsiteY60" fmla="*/ 12275 h 954606"/>
                <a:gd name="connsiteX61" fmla="*/ 361474 w 1337043"/>
                <a:gd name="connsiteY61" fmla="*/ 13894 h 954606"/>
                <a:gd name="connsiteX62" fmla="*/ 340423 w 1337043"/>
                <a:gd name="connsiteY62" fmla="*/ 20752 h 954606"/>
                <a:gd name="connsiteX63" fmla="*/ 215836 w 1337043"/>
                <a:gd name="connsiteY63" fmla="*/ 41707 h 954606"/>
                <a:gd name="connsiteX64" fmla="*/ 168592 w 1337043"/>
                <a:gd name="connsiteY64" fmla="*/ 52661 h 954606"/>
                <a:gd name="connsiteX65" fmla="*/ 140398 w 1337043"/>
                <a:gd name="connsiteY65" fmla="*/ 64472 h 954606"/>
                <a:gd name="connsiteX66" fmla="*/ 130397 w 1337043"/>
                <a:gd name="connsiteY66" fmla="*/ 70854 h 954606"/>
                <a:gd name="connsiteX67" fmla="*/ 131540 w 1337043"/>
                <a:gd name="connsiteY67" fmla="*/ 82760 h 954606"/>
                <a:gd name="connsiteX68" fmla="*/ 152686 w 1337043"/>
                <a:gd name="connsiteY68" fmla="*/ 83332 h 954606"/>
                <a:gd name="connsiteX69" fmla="*/ 146875 w 1337043"/>
                <a:gd name="connsiteY69" fmla="*/ 119241 h 954606"/>
                <a:gd name="connsiteX70" fmla="*/ 164306 w 1337043"/>
                <a:gd name="connsiteY70" fmla="*/ 155341 h 954606"/>
                <a:gd name="connsiteX71" fmla="*/ 216408 w 1337043"/>
                <a:gd name="connsiteY71" fmla="*/ 233827 h 954606"/>
                <a:gd name="connsiteX72" fmla="*/ 164973 w 1337043"/>
                <a:gd name="connsiteY72" fmla="*/ 254401 h 954606"/>
                <a:gd name="connsiteX73" fmla="*/ 175927 w 1337043"/>
                <a:gd name="connsiteY73" fmla="*/ 302883 h 954606"/>
                <a:gd name="connsiteX74" fmla="*/ 166973 w 1337043"/>
                <a:gd name="connsiteY74" fmla="*/ 341936 h 954606"/>
                <a:gd name="connsiteX75" fmla="*/ 151543 w 1337043"/>
                <a:gd name="connsiteY75" fmla="*/ 344984 h 954606"/>
                <a:gd name="connsiteX76" fmla="*/ 133540 w 1337043"/>
                <a:gd name="connsiteY76" fmla="*/ 335744 h 954606"/>
                <a:gd name="connsiteX77" fmla="*/ 96679 w 1337043"/>
                <a:gd name="connsiteY77" fmla="*/ 322981 h 954606"/>
                <a:gd name="connsiteX78" fmla="*/ 66675 w 1337043"/>
                <a:gd name="connsiteY78" fmla="*/ 320790 h 954606"/>
                <a:gd name="connsiteX79" fmla="*/ 35052 w 1337043"/>
                <a:gd name="connsiteY79" fmla="*/ 321743 h 954606"/>
                <a:gd name="connsiteX80" fmla="*/ 35052 w 1337043"/>
                <a:gd name="connsiteY80" fmla="*/ 321743 h 954606"/>
                <a:gd name="connsiteX81" fmla="*/ 35052 w 1337043"/>
                <a:gd name="connsiteY81" fmla="*/ 321743 h 954606"/>
                <a:gd name="connsiteX82" fmla="*/ 34576 w 1337043"/>
                <a:gd name="connsiteY82" fmla="*/ 322124 h 954606"/>
                <a:gd name="connsiteX83" fmla="*/ 29527 w 1337043"/>
                <a:gd name="connsiteY83" fmla="*/ 325076 h 954606"/>
                <a:gd name="connsiteX84" fmla="*/ 29432 w 1337043"/>
                <a:gd name="connsiteY84" fmla="*/ 325172 h 954606"/>
                <a:gd name="connsiteX85" fmla="*/ 27908 w 1337043"/>
                <a:gd name="connsiteY85" fmla="*/ 326029 h 954606"/>
                <a:gd name="connsiteX86" fmla="*/ 27432 w 1337043"/>
                <a:gd name="connsiteY86" fmla="*/ 326315 h 954606"/>
                <a:gd name="connsiteX87" fmla="*/ 22384 w 1337043"/>
                <a:gd name="connsiteY87" fmla="*/ 329934 h 954606"/>
                <a:gd name="connsiteX88" fmla="*/ 22193 w 1337043"/>
                <a:gd name="connsiteY88" fmla="*/ 330124 h 954606"/>
                <a:gd name="connsiteX89" fmla="*/ 21717 w 1337043"/>
                <a:gd name="connsiteY89" fmla="*/ 330601 h 954606"/>
                <a:gd name="connsiteX90" fmla="*/ 20288 w 1337043"/>
                <a:gd name="connsiteY90" fmla="*/ 332411 h 954606"/>
                <a:gd name="connsiteX91" fmla="*/ 19336 w 1337043"/>
                <a:gd name="connsiteY91" fmla="*/ 334697 h 954606"/>
                <a:gd name="connsiteX92" fmla="*/ 19336 w 1337043"/>
                <a:gd name="connsiteY92" fmla="*/ 334697 h 954606"/>
                <a:gd name="connsiteX93" fmla="*/ 19717 w 1337043"/>
                <a:gd name="connsiteY93" fmla="*/ 337649 h 954606"/>
                <a:gd name="connsiteX94" fmla="*/ 34957 w 1337043"/>
                <a:gd name="connsiteY94" fmla="*/ 354604 h 954606"/>
                <a:gd name="connsiteX95" fmla="*/ 48387 w 1337043"/>
                <a:gd name="connsiteY95" fmla="*/ 369939 h 954606"/>
                <a:gd name="connsiteX96" fmla="*/ 26479 w 1337043"/>
                <a:gd name="connsiteY96" fmla="*/ 411278 h 954606"/>
                <a:gd name="connsiteX97" fmla="*/ 10001 w 1337043"/>
                <a:gd name="connsiteY97" fmla="*/ 430423 h 954606"/>
                <a:gd name="connsiteX98" fmla="*/ 0 w 1337043"/>
                <a:gd name="connsiteY98" fmla="*/ 436709 h 954606"/>
                <a:gd name="connsiteX99" fmla="*/ 10382 w 1337043"/>
                <a:gd name="connsiteY99" fmla="*/ 446901 h 954606"/>
                <a:gd name="connsiteX100" fmla="*/ 24670 w 1337043"/>
                <a:gd name="connsiteY100" fmla="*/ 471761 h 954606"/>
                <a:gd name="connsiteX101" fmla="*/ 28289 w 1337043"/>
                <a:gd name="connsiteY101" fmla="*/ 495098 h 954606"/>
                <a:gd name="connsiteX102" fmla="*/ 30289 w 1337043"/>
                <a:gd name="connsiteY102" fmla="*/ 540818 h 954606"/>
                <a:gd name="connsiteX103" fmla="*/ 16669 w 1337043"/>
                <a:gd name="connsiteY103" fmla="*/ 561677 h 954606"/>
                <a:gd name="connsiteX104" fmla="*/ 13906 w 1337043"/>
                <a:gd name="connsiteY104" fmla="*/ 597968 h 954606"/>
                <a:gd name="connsiteX105" fmla="*/ 41624 w 1337043"/>
                <a:gd name="connsiteY105" fmla="*/ 633591 h 954606"/>
                <a:gd name="connsiteX106" fmla="*/ 49339 w 1337043"/>
                <a:gd name="connsiteY106" fmla="*/ 657785 h 954606"/>
                <a:gd name="connsiteX107" fmla="*/ 57436 w 1337043"/>
                <a:gd name="connsiteY107" fmla="*/ 674072 h 954606"/>
                <a:gd name="connsiteX108" fmla="*/ 58769 w 1337043"/>
                <a:gd name="connsiteY108" fmla="*/ 675311 h 954606"/>
                <a:gd name="connsiteX109" fmla="*/ 60007 w 1337043"/>
                <a:gd name="connsiteY109" fmla="*/ 676263 h 954606"/>
                <a:gd name="connsiteX110" fmla="*/ 65627 w 1337043"/>
                <a:gd name="connsiteY110" fmla="*/ 680263 h 954606"/>
                <a:gd name="connsiteX111" fmla="*/ 65627 w 1337043"/>
                <a:gd name="connsiteY111" fmla="*/ 680263 h 954606"/>
                <a:gd name="connsiteX112" fmla="*/ 70485 w 1337043"/>
                <a:gd name="connsiteY112" fmla="*/ 682740 h 954606"/>
                <a:gd name="connsiteX113" fmla="*/ 73438 w 1337043"/>
                <a:gd name="connsiteY113" fmla="*/ 684169 h 954606"/>
                <a:gd name="connsiteX114" fmla="*/ 81820 w 1337043"/>
                <a:gd name="connsiteY114" fmla="*/ 686741 h 954606"/>
                <a:gd name="connsiteX115" fmla="*/ 84296 w 1337043"/>
                <a:gd name="connsiteY115" fmla="*/ 687217 h 954606"/>
                <a:gd name="connsiteX116" fmla="*/ 93726 w 1337043"/>
                <a:gd name="connsiteY116" fmla="*/ 688455 h 954606"/>
                <a:gd name="connsiteX117" fmla="*/ 105918 w 1337043"/>
                <a:gd name="connsiteY117" fmla="*/ 688169 h 954606"/>
                <a:gd name="connsiteX118" fmla="*/ 127730 w 1337043"/>
                <a:gd name="connsiteY118" fmla="*/ 691027 h 954606"/>
                <a:gd name="connsiteX119" fmla="*/ 127921 w 1337043"/>
                <a:gd name="connsiteY119" fmla="*/ 691027 h 954606"/>
                <a:gd name="connsiteX120" fmla="*/ 129349 w 1337043"/>
                <a:gd name="connsiteY120" fmla="*/ 691408 h 954606"/>
                <a:gd name="connsiteX121" fmla="*/ 129540 w 1337043"/>
                <a:gd name="connsiteY121" fmla="*/ 691503 h 954606"/>
                <a:gd name="connsiteX122" fmla="*/ 141637 w 1337043"/>
                <a:gd name="connsiteY122" fmla="*/ 696266 h 954606"/>
                <a:gd name="connsiteX123" fmla="*/ 141732 w 1337043"/>
                <a:gd name="connsiteY123" fmla="*/ 696266 h 954606"/>
                <a:gd name="connsiteX124" fmla="*/ 142494 w 1337043"/>
                <a:gd name="connsiteY124" fmla="*/ 696551 h 954606"/>
                <a:gd name="connsiteX125" fmla="*/ 142494 w 1337043"/>
                <a:gd name="connsiteY125" fmla="*/ 696551 h 954606"/>
                <a:gd name="connsiteX126" fmla="*/ 148495 w 1337043"/>
                <a:gd name="connsiteY126" fmla="*/ 699504 h 954606"/>
                <a:gd name="connsiteX127" fmla="*/ 148495 w 1337043"/>
                <a:gd name="connsiteY127" fmla="*/ 699504 h 954606"/>
                <a:gd name="connsiteX128" fmla="*/ 148590 w 1337043"/>
                <a:gd name="connsiteY128" fmla="*/ 699504 h 954606"/>
                <a:gd name="connsiteX129" fmla="*/ 184975 w 1337043"/>
                <a:gd name="connsiteY129" fmla="*/ 723793 h 954606"/>
                <a:gd name="connsiteX130" fmla="*/ 185071 w 1337043"/>
                <a:gd name="connsiteY130" fmla="*/ 723888 h 954606"/>
                <a:gd name="connsiteX131" fmla="*/ 185071 w 1337043"/>
                <a:gd name="connsiteY131" fmla="*/ 723888 h 954606"/>
                <a:gd name="connsiteX132" fmla="*/ 189452 w 1337043"/>
                <a:gd name="connsiteY132" fmla="*/ 727508 h 954606"/>
                <a:gd name="connsiteX133" fmla="*/ 189547 w 1337043"/>
                <a:gd name="connsiteY133" fmla="*/ 727508 h 954606"/>
                <a:gd name="connsiteX134" fmla="*/ 189643 w 1337043"/>
                <a:gd name="connsiteY134" fmla="*/ 727603 h 954606"/>
                <a:gd name="connsiteX135" fmla="*/ 193834 w 1337043"/>
                <a:gd name="connsiteY135" fmla="*/ 731318 h 954606"/>
                <a:gd name="connsiteX136" fmla="*/ 193834 w 1337043"/>
                <a:gd name="connsiteY136" fmla="*/ 731318 h 954606"/>
                <a:gd name="connsiteX137" fmla="*/ 193834 w 1337043"/>
                <a:gd name="connsiteY137" fmla="*/ 731318 h 954606"/>
                <a:gd name="connsiteX138" fmla="*/ 195643 w 1337043"/>
                <a:gd name="connsiteY138" fmla="*/ 732937 h 954606"/>
                <a:gd name="connsiteX139" fmla="*/ 202501 w 1337043"/>
                <a:gd name="connsiteY139" fmla="*/ 738366 h 954606"/>
                <a:gd name="connsiteX140" fmla="*/ 204406 w 1337043"/>
                <a:gd name="connsiteY140" fmla="*/ 739700 h 954606"/>
                <a:gd name="connsiteX141" fmla="*/ 204502 w 1337043"/>
                <a:gd name="connsiteY141" fmla="*/ 739700 h 954606"/>
                <a:gd name="connsiteX142" fmla="*/ 204692 w 1337043"/>
                <a:gd name="connsiteY142" fmla="*/ 739795 h 954606"/>
                <a:gd name="connsiteX143" fmla="*/ 212026 w 1337043"/>
                <a:gd name="connsiteY143" fmla="*/ 738176 h 954606"/>
                <a:gd name="connsiteX144" fmla="*/ 212026 w 1337043"/>
                <a:gd name="connsiteY144" fmla="*/ 738176 h 954606"/>
                <a:gd name="connsiteX145" fmla="*/ 212026 w 1337043"/>
                <a:gd name="connsiteY145" fmla="*/ 738176 h 954606"/>
                <a:gd name="connsiteX146" fmla="*/ 215265 w 1337043"/>
                <a:gd name="connsiteY146" fmla="*/ 736175 h 954606"/>
                <a:gd name="connsiteX147" fmla="*/ 218884 w 1337043"/>
                <a:gd name="connsiteY147" fmla="*/ 734080 h 954606"/>
                <a:gd name="connsiteX148" fmla="*/ 218884 w 1337043"/>
                <a:gd name="connsiteY148" fmla="*/ 734080 h 954606"/>
                <a:gd name="connsiteX149" fmla="*/ 218884 w 1337043"/>
                <a:gd name="connsiteY149" fmla="*/ 734080 h 954606"/>
                <a:gd name="connsiteX150" fmla="*/ 225838 w 1337043"/>
                <a:gd name="connsiteY150" fmla="*/ 735318 h 954606"/>
                <a:gd name="connsiteX151" fmla="*/ 228600 w 1337043"/>
                <a:gd name="connsiteY151" fmla="*/ 742176 h 954606"/>
                <a:gd name="connsiteX152" fmla="*/ 232791 w 1337043"/>
                <a:gd name="connsiteY152" fmla="*/ 751701 h 954606"/>
                <a:gd name="connsiteX153" fmla="*/ 233553 w 1337043"/>
                <a:gd name="connsiteY153" fmla="*/ 753225 h 954606"/>
                <a:gd name="connsiteX154" fmla="*/ 235553 w 1337043"/>
                <a:gd name="connsiteY154" fmla="*/ 756654 h 954606"/>
                <a:gd name="connsiteX155" fmla="*/ 235553 w 1337043"/>
                <a:gd name="connsiteY155" fmla="*/ 756654 h 954606"/>
                <a:gd name="connsiteX156" fmla="*/ 235744 w 1337043"/>
                <a:gd name="connsiteY156" fmla="*/ 756940 h 954606"/>
                <a:gd name="connsiteX157" fmla="*/ 239839 w 1337043"/>
                <a:gd name="connsiteY157" fmla="*/ 762560 h 954606"/>
                <a:gd name="connsiteX158" fmla="*/ 243935 w 1337043"/>
                <a:gd name="connsiteY158" fmla="*/ 766370 h 954606"/>
                <a:gd name="connsiteX159" fmla="*/ 244602 w 1337043"/>
                <a:gd name="connsiteY159" fmla="*/ 766846 h 954606"/>
                <a:gd name="connsiteX160" fmla="*/ 246031 w 1337043"/>
                <a:gd name="connsiteY160" fmla="*/ 767798 h 954606"/>
                <a:gd name="connsiteX161" fmla="*/ 246983 w 1337043"/>
                <a:gd name="connsiteY161" fmla="*/ 768275 h 954606"/>
                <a:gd name="connsiteX162" fmla="*/ 249079 w 1337043"/>
                <a:gd name="connsiteY162" fmla="*/ 769227 h 954606"/>
                <a:gd name="connsiteX163" fmla="*/ 249079 w 1337043"/>
                <a:gd name="connsiteY163" fmla="*/ 769227 h 954606"/>
                <a:gd name="connsiteX164" fmla="*/ 252317 w 1337043"/>
                <a:gd name="connsiteY164" fmla="*/ 769989 h 954606"/>
                <a:gd name="connsiteX165" fmla="*/ 269557 w 1337043"/>
                <a:gd name="connsiteY165" fmla="*/ 771037 h 954606"/>
                <a:gd name="connsiteX166" fmla="*/ 269557 w 1337043"/>
                <a:gd name="connsiteY166" fmla="*/ 771037 h 954606"/>
                <a:gd name="connsiteX167" fmla="*/ 277463 w 1337043"/>
                <a:gd name="connsiteY167" fmla="*/ 771513 h 954606"/>
                <a:gd name="connsiteX168" fmla="*/ 278797 w 1337043"/>
                <a:gd name="connsiteY168" fmla="*/ 771608 h 954606"/>
                <a:gd name="connsiteX169" fmla="*/ 278797 w 1337043"/>
                <a:gd name="connsiteY169" fmla="*/ 771608 h 954606"/>
                <a:gd name="connsiteX170" fmla="*/ 286131 w 1337043"/>
                <a:gd name="connsiteY170" fmla="*/ 771894 h 954606"/>
                <a:gd name="connsiteX171" fmla="*/ 308229 w 1337043"/>
                <a:gd name="connsiteY171" fmla="*/ 776085 h 954606"/>
                <a:gd name="connsiteX172" fmla="*/ 313372 w 1337043"/>
                <a:gd name="connsiteY172" fmla="*/ 781514 h 954606"/>
                <a:gd name="connsiteX173" fmla="*/ 313372 w 1337043"/>
                <a:gd name="connsiteY173" fmla="*/ 781514 h 954606"/>
                <a:gd name="connsiteX174" fmla="*/ 313372 w 1337043"/>
                <a:gd name="connsiteY174" fmla="*/ 781514 h 954606"/>
                <a:gd name="connsiteX175" fmla="*/ 315468 w 1337043"/>
                <a:gd name="connsiteY175" fmla="*/ 784562 h 954606"/>
                <a:gd name="connsiteX176" fmla="*/ 316325 w 1337043"/>
                <a:gd name="connsiteY176" fmla="*/ 785801 h 954606"/>
                <a:gd name="connsiteX177" fmla="*/ 316706 w 1337043"/>
                <a:gd name="connsiteY177" fmla="*/ 786277 h 954606"/>
                <a:gd name="connsiteX178" fmla="*/ 317087 w 1337043"/>
                <a:gd name="connsiteY178" fmla="*/ 786753 h 954606"/>
                <a:gd name="connsiteX179" fmla="*/ 317087 w 1337043"/>
                <a:gd name="connsiteY179" fmla="*/ 786753 h 954606"/>
                <a:gd name="connsiteX180" fmla="*/ 318040 w 1337043"/>
                <a:gd name="connsiteY180" fmla="*/ 787991 h 954606"/>
                <a:gd name="connsiteX181" fmla="*/ 318040 w 1337043"/>
                <a:gd name="connsiteY181" fmla="*/ 787991 h 954606"/>
                <a:gd name="connsiteX182" fmla="*/ 318135 w 1337043"/>
                <a:gd name="connsiteY182" fmla="*/ 788182 h 954606"/>
                <a:gd name="connsiteX183" fmla="*/ 318230 w 1337043"/>
                <a:gd name="connsiteY183" fmla="*/ 788277 h 954606"/>
                <a:gd name="connsiteX184" fmla="*/ 319945 w 1337043"/>
                <a:gd name="connsiteY184" fmla="*/ 789992 h 954606"/>
                <a:gd name="connsiteX185" fmla="*/ 334042 w 1337043"/>
                <a:gd name="connsiteY185" fmla="*/ 789611 h 954606"/>
                <a:gd name="connsiteX186" fmla="*/ 340423 w 1337043"/>
                <a:gd name="connsiteY186" fmla="*/ 791706 h 954606"/>
                <a:gd name="connsiteX187" fmla="*/ 349758 w 1337043"/>
                <a:gd name="connsiteY187" fmla="*/ 807327 h 954606"/>
                <a:gd name="connsiteX188" fmla="*/ 356235 w 1337043"/>
                <a:gd name="connsiteY188" fmla="*/ 813042 h 954606"/>
                <a:gd name="connsiteX189" fmla="*/ 377571 w 1337043"/>
                <a:gd name="connsiteY189" fmla="*/ 810089 h 954606"/>
                <a:gd name="connsiteX190" fmla="*/ 385953 w 1337043"/>
                <a:gd name="connsiteY190" fmla="*/ 808565 h 954606"/>
                <a:gd name="connsiteX191" fmla="*/ 385953 w 1337043"/>
                <a:gd name="connsiteY191" fmla="*/ 808565 h 954606"/>
                <a:gd name="connsiteX192" fmla="*/ 385953 w 1337043"/>
                <a:gd name="connsiteY192" fmla="*/ 808565 h 954606"/>
                <a:gd name="connsiteX193" fmla="*/ 385953 w 1337043"/>
                <a:gd name="connsiteY193" fmla="*/ 808565 h 954606"/>
                <a:gd name="connsiteX194" fmla="*/ 390906 w 1337043"/>
                <a:gd name="connsiteY194" fmla="*/ 808851 h 954606"/>
                <a:gd name="connsiteX195" fmla="*/ 391096 w 1337043"/>
                <a:gd name="connsiteY195" fmla="*/ 808851 h 954606"/>
                <a:gd name="connsiteX196" fmla="*/ 391954 w 1337043"/>
                <a:gd name="connsiteY196" fmla="*/ 808946 h 954606"/>
                <a:gd name="connsiteX197" fmla="*/ 391954 w 1337043"/>
                <a:gd name="connsiteY197" fmla="*/ 808946 h 954606"/>
                <a:gd name="connsiteX198" fmla="*/ 400145 w 1337043"/>
                <a:gd name="connsiteY198" fmla="*/ 811994 h 954606"/>
                <a:gd name="connsiteX199" fmla="*/ 400145 w 1337043"/>
                <a:gd name="connsiteY199" fmla="*/ 811994 h 954606"/>
                <a:gd name="connsiteX200" fmla="*/ 401098 w 1337043"/>
                <a:gd name="connsiteY200" fmla="*/ 812566 h 954606"/>
                <a:gd name="connsiteX201" fmla="*/ 401098 w 1337043"/>
                <a:gd name="connsiteY201" fmla="*/ 812566 h 954606"/>
                <a:gd name="connsiteX202" fmla="*/ 404717 w 1337043"/>
                <a:gd name="connsiteY202" fmla="*/ 815042 h 954606"/>
                <a:gd name="connsiteX203" fmla="*/ 441484 w 1337043"/>
                <a:gd name="connsiteY203" fmla="*/ 819995 h 954606"/>
                <a:gd name="connsiteX204" fmla="*/ 497300 w 1337043"/>
                <a:gd name="connsiteY204" fmla="*/ 823615 h 954606"/>
                <a:gd name="connsiteX205" fmla="*/ 525304 w 1337043"/>
                <a:gd name="connsiteY205" fmla="*/ 856952 h 954606"/>
                <a:gd name="connsiteX206" fmla="*/ 544925 w 1337043"/>
                <a:gd name="connsiteY206" fmla="*/ 858476 h 954606"/>
                <a:gd name="connsiteX207" fmla="*/ 552545 w 1337043"/>
                <a:gd name="connsiteY207" fmla="*/ 872669 h 954606"/>
                <a:gd name="connsiteX208" fmla="*/ 557593 w 1337043"/>
                <a:gd name="connsiteY208" fmla="*/ 896291 h 954606"/>
                <a:gd name="connsiteX209" fmla="*/ 557593 w 1337043"/>
                <a:gd name="connsiteY209" fmla="*/ 912578 h 954606"/>
                <a:gd name="connsiteX210" fmla="*/ 578930 w 1337043"/>
                <a:gd name="connsiteY210" fmla="*/ 928866 h 954606"/>
                <a:gd name="connsiteX211" fmla="*/ 620649 w 1337043"/>
                <a:gd name="connsiteY211" fmla="*/ 944296 h 954606"/>
                <a:gd name="connsiteX212" fmla="*/ 641985 w 1337043"/>
                <a:gd name="connsiteY212" fmla="*/ 940677 h 954606"/>
                <a:gd name="connsiteX213" fmla="*/ 650176 w 1337043"/>
                <a:gd name="connsiteY213" fmla="*/ 912959 h 954606"/>
                <a:gd name="connsiteX214" fmla="*/ 666083 w 1337043"/>
                <a:gd name="connsiteY214" fmla="*/ 932962 h 954606"/>
                <a:gd name="connsiteX215" fmla="*/ 697801 w 1337043"/>
                <a:gd name="connsiteY215" fmla="*/ 938867 h 954606"/>
                <a:gd name="connsiteX216" fmla="*/ 697135 w 1337043"/>
                <a:gd name="connsiteY216" fmla="*/ 920770 h 954606"/>
                <a:gd name="connsiteX217" fmla="*/ 692848 w 1337043"/>
                <a:gd name="connsiteY217" fmla="*/ 905530 h 954606"/>
                <a:gd name="connsiteX218" fmla="*/ 705898 w 1337043"/>
                <a:gd name="connsiteY218" fmla="*/ 907816 h 954606"/>
                <a:gd name="connsiteX219" fmla="*/ 713232 w 1337043"/>
                <a:gd name="connsiteY219" fmla="*/ 905244 h 954606"/>
                <a:gd name="connsiteX220" fmla="*/ 721900 w 1337043"/>
                <a:gd name="connsiteY220" fmla="*/ 903149 h 954606"/>
                <a:gd name="connsiteX221" fmla="*/ 731044 w 1337043"/>
                <a:gd name="connsiteY221" fmla="*/ 899815 h 954606"/>
                <a:gd name="connsiteX222" fmla="*/ 735711 w 1337043"/>
                <a:gd name="connsiteY222" fmla="*/ 897529 h 954606"/>
                <a:gd name="connsiteX223" fmla="*/ 744093 w 1337043"/>
                <a:gd name="connsiteY223" fmla="*/ 891433 h 954606"/>
                <a:gd name="connsiteX224" fmla="*/ 752665 w 1337043"/>
                <a:gd name="connsiteY224" fmla="*/ 874002 h 954606"/>
                <a:gd name="connsiteX225" fmla="*/ 769620 w 1337043"/>
                <a:gd name="connsiteY225" fmla="*/ 854000 h 954606"/>
                <a:gd name="connsiteX226" fmla="*/ 805339 w 1337043"/>
                <a:gd name="connsiteY226" fmla="*/ 853333 h 954606"/>
                <a:gd name="connsiteX227" fmla="*/ 800576 w 1337043"/>
                <a:gd name="connsiteY227" fmla="*/ 850666 h 954606"/>
                <a:gd name="connsiteX228" fmla="*/ 800576 w 1337043"/>
                <a:gd name="connsiteY228" fmla="*/ 850666 h 954606"/>
                <a:gd name="connsiteX229" fmla="*/ 799528 w 1337043"/>
                <a:gd name="connsiteY229" fmla="*/ 849999 h 954606"/>
                <a:gd name="connsiteX230" fmla="*/ 799147 w 1337043"/>
                <a:gd name="connsiteY230" fmla="*/ 849809 h 954606"/>
                <a:gd name="connsiteX231" fmla="*/ 796290 w 1337043"/>
                <a:gd name="connsiteY231" fmla="*/ 847999 h 954606"/>
                <a:gd name="connsiteX232" fmla="*/ 796290 w 1337043"/>
                <a:gd name="connsiteY232" fmla="*/ 847999 h 954606"/>
                <a:gd name="connsiteX233" fmla="*/ 794766 w 1337043"/>
                <a:gd name="connsiteY233" fmla="*/ 846856 h 954606"/>
                <a:gd name="connsiteX234" fmla="*/ 789432 w 1337043"/>
                <a:gd name="connsiteY234" fmla="*/ 842284 h 954606"/>
                <a:gd name="connsiteX235" fmla="*/ 768572 w 1337043"/>
                <a:gd name="connsiteY235" fmla="*/ 810946 h 954606"/>
                <a:gd name="connsiteX236" fmla="*/ 761047 w 1337043"/>
                <a:gd name="connsiteY236" fmla="*/ 796183 h 954606"/>
                <a:gd name="connsiteX237" fmla="*/ 778288 w 1337043"/>
                <a:gd name="connsiteY237" fmla="*/ 775799 h 954606"/>
                <a:gd name="connsiteX238" fmla="*/ 785622 w 1337043"/>
                <a:gd name="connsiteY238" fmla="*/ 763417 h 954606"/>
                <a:gd name="connsiteX239" fmla="*/ 797528 w 1337043"/>
                <a:gd name="connsiteY239" fmla="*/ 749510 h 954606"/>
                <a:gd name="connsiteX240" fmla="*/ 802862 w 1337043"/>
                <a:gd name="connsiteY240" fmla="*/ 749701 h 954606"/>
                <a:gd name="connsiteX241" fmla="*/ 811816 w 1337043"/>
                <a:gd name="connsiteY241" fmla="*/ 745700 h 954606"/>
                <a:gd name="connsiteX242" fmla="*/ 805910 w 1337043"/>
                <a:gd name="connsiteY242" fmla="*/ 735128 h 954606"/>
                <a:gd name="connsiteX243" fmla="*/ 785527 w 1337043"/>
                <a:gd name="connsiteY243" fmla="*/ 712553 h 954606"/>
                <a:gd name="connsiteX244" fmla="*/ 784955 w 1337043"/>
                <a:gd name="connsiteY244" fmla="*/ 700552 h 954606"/>
                <a:gd name="connsiteX245" fmla="*/ 797338 w 1337043"/>
                <a:gd name="connsiteY245" fmla="*/ 686264 h 954606"/>
                <a:gd name="connsiteX246" fmla="*/ 803529 w 1337043"/>
                <a:gd name="connsiteY246" fmla="*/ 662166 h 954606"/>
                <a:gd name="connsiteX247" fmla="*/ 814578 w 1337043"/>
                <a:gd name="connsiteY247" fmla="*/ 652260 h 954606"/>
                <a:gd name="connsiteX248" fmla="*/ 824008 w 1337043"/>
                <a:gd name="connsiteY248" fmla="*/ 648926 h 954606"/>
                <a:gd name="connsiteX249" fmla="*/ 834009 w 1337043"/>
                <a:gd name="connsiteY249" fmla="*/ 655689 h 954606"/>
                <a:gd name="connsiteX250" fmla="*/ 849820 w 1337043"/>
                <a:gd name="connsiteY250" fmla="*/ 665786 h 954606"/>
                <a:gd name="connsiteX251" fmla="*/ 862393 w 1337043"/>
                <a:gd name="connsiteY251" fmla="*/ 670358 h 954606"/>
                <a:gd name="connsiteX252" fmla="*/ 882491 w 1337043"/>
                <a:gd name="connsiteY252" fmla="*/ 671120 h 954606"/>
                <a:gd name="connsiteX253" fmla="*/ 885349 w 1337043"/>
                <a:gd name="connsiteY253" fmla="*/ 696075 h 954606"/>
                <a:gd name="connsiteX254" fmla="*/ 893731 w 1337043"/>
                <a:gd name="connsiteY254" fmla="*/ 712077 h 954606"/>
                <a:gd name="connsiteX255" fmla="*/ 907066 w 1337043"/>
                <a:gd name="connsiteY255" fmla="*/ 746081 h 954606"/>
                <a:gd name="connsiteX256" fmla="*/ 924877 w 1337043"/>
                <a:gd name="connsiteY256" fmla="*/ 782181 h 954606"/>
                <a:gd name="connsiteX257" fmla="*/ 966978 w 1337043"/>
                <a:gd name="connsiteY257" fmla="*/ 815328 h 954606"/>
                <a:gd name="connsiteX258" fmla="*/ 982885 w 1337043"/>
                <a:gd name="connsiteY258" fmla="*/ 828282 h 954606"/>
                <a:gd name="connsiteX259" fmla="*/ 1005173 w 1337043"/>
                <a:gd name="connsiteY259" fmla="*/ 837331 h 954606"/>
                <a:gd name="connsiteX260" fmla="*/ 1015841 w 1337043"/>
                <a:gd name="connsiteY260" fmla="*/ 812185 h 954606"/>
                <a:gd name="connsiteX261" fmla="*/ 1030700 w 1337043"/>
                <a:gd name="connsiteY261" fmla="*/ 819900 h 954606"/>
                <a:gd name="connsiteX262" fmla="*/ 1042226 w 1337043"/>
                <a:gd name="connsiteY262" fmla="*/ 844475 h 954606"/>
                <a:gd name="connsiteX263" fmla="*/ 1050512 w 1337043"/>
                <a:gd name="connsiteY263" fmla="*/ 849713 h 954606"/>
                <a:gd name="connsiteX264" fmla="*/ 1070419 w 1337043"/>
                <a:gd name="connsiteY264" fmla="*/ 845141 h 954606"/>
                <a:gd name="connsiteX265" fmla="*/ 1086993 w 1337043"/>
                <a:gd name="connsiteY265" fmla="*/ 861238 h 954606"/>
                <a:gd name="connsiteX266" fmla="*/ 1097090 w 1337043"/>
                <a:gd name="connsiteY266" fmla="*/ 863715 h 954606"/>
                <a:gd name="connsiteX267" fmla="*/ 1121283 w 1337043"/>
                <a:gd name="connsiteY267" fmla="*/ 860381 h 954606"/>
                <a:gd name="connsiteX268" fmla="*/ 1150239 w 1337043"/>
                <a:gd name="connsiteY268" fmla="*/ 846570 h 954606"/>
                <a:gd name="connsiteX269" fmla="*/ 1144810 w 1337043"/>
                <a:gd name="connsiteY269" fmla="*/ 823996 h 954606"/>
                <a:gd name="connsiteX270" fmla="*/ 1145000 w 1337043"/>
                <a:gd name="connsiteY270" fmla="*/ 791896 h 954606"/>
                <a:gd name="connsiteX271" fmla="*/ 1165003 w 1337043"/>
                <a:gd name="connsiteY271" fmla="*/ 786182 h 954606"/>
                <a:gd name="connsiteX272" fmla="*/ 1191387 w 1337043"/>
                <a:gd name="connsiteY272" fmla="*/ 798754 h 954606"/>
                <a:gd name="connsiteX273" fmla="*/ 1203769 w 1337043"/>
                <a:gd name="connsiteY273" fmla="*/ 800374 h 954606"/>
                <a:gd name="connsiteX274" fmla="*/ 1208246 w 1337043"/>
                <a:gd name="connsiteY274" fmla="*/ 786848 h 954606"/>
                <a:gd name="connsiteX275" fmla="*/ 1203960 w 1337043"/>
                <a:gd name="connsiteY275" fmla="*/ 770275 h 954606"/>
                <a:gd name="connsiteX276" fmla="*/ 1203769 w 1337043"/>
                <a:gd name="connsiteY276" fmla="*/ 755225 h 954606"/>
                <a:gd name="connsiteX277" fmla="*/ 1203769 w 1337043"/>
                <a:gd name="connsiteY277" fmla="*/ 754844 h 954606"/>
                <a:gd name="connsiteX278" fmla="*/ 1203865 w 1337043"/>
                <a:gd name="connsiteY278" fmla="*/ 753416 h 954606"/>
                <a:gd name="connsiteX279" fmla="*/ 1204532 w 1337043"/>
                <a:gd name="connsiteY279" fmla="*/ 750939 h 954606"/>
                <a:gd name="connsiteX280" fmla="*/ 1204532 w 1337043"/>
                <a:gd name="connsiteY280" fmla="*/ 750939 h 954606"/>
                <a:gd name="connsiteX281" fmla="*/ 1199102 w 1337043"/>
                <a:gd name="connsiteY281" fmla="*/ 751606 h 954606"/>
                <a:gd name="connsiteX282" fmla="*/ 1192530 w 1337043"/>
                <a:gd name="connsiteY282" fmla="*/ 737604 h 954606"/>
                <a:gd name="connsiteX283" fmla="*/ 1174623 w 1337043"/>
                <a:gd name="connsiteY283" fmla="*/ 732175 h 954606"/>
                <a:gd name="connsiteX284" fmla="*/ 1154335 w 1337043"/>
                <a:gd name="connsiteY284" fmla="*/ 741128 h 954606"/>
                <a:gd name="connsiteX285" fmla="*/ 1150049 w 1337043"/>
                <a:gd name="connsiteY285" fmla="*/ 722269 h 954606"/>
                <a:gd name="connsiteX286" fmla="*/ 1132618 w 1337043"/>
                <a:gd name="connsiteY286" fmla="*/ 702838 h 954606"/>
                <a:gd name="connsiteX287" fmla="*/ 1119950 w 1337043"/>
                <a:gd name="connsiteY287" fmla="*/ 683788 h 954606"/>
                <a:gd name="connsiteX288" fmla="*/ 1112139 w 1337043"/>
                <a:gd name="connsiteY288" fmla="*/ 669310 h 954606"/>
                <a:gd name="connsiteX289" fmla="*/ 1114711 w 1337043"/>
                <a:gd name="connsiteY289" fmla="*/ 656642 h 954606"/>
                <a:gd name="connsiteX290" fmla="*/ 1126522 w 1337043"/>
                <a:gd name="connsiteY290" fmla="*/ 648164 h 954606"/>
                <a:gd name="connsiteX291" fmla="*/ 1134809 w 1337043"/>
                <a:gd name="connsiteY291" fmla="*/ 649021 h 954606"/>
                <a:gd name="connsiteX292" fmla="*/ 1169956 w 1337043"/>
                <a:gd name="connsiteY292" fmla="*/ 667024 h 954606"/>
                <a:gd name="connsiteX293" fmla="*/ 1193578 w 1337043"/>
                <a:gd name="connsiteY293" fmla="*/ 678359 h 954606"/>
                <a:gd name="connsiteX294" fmla="*/ 1209199 w 1337043"/>
                <a:gd name="connsiteY294" fmla="*/ 689503 h 954606"/>
                <a:gd name="connsiteX295" fmla="*/ 1259110 w 1337043"/>
                <a:gd name="connsiteY295" fmla="*/ 653212 h 954606"/>
                <a:gd name="connsiteX296" fmla="*/ 1241488 w 1337043"/>
                <a:gd name="connsiteY296" fmla="*/ 638925 h 954606"/>
                <a:gd name="connsiteX297" fmla="*/ 1226249 w 1337043"/>
                <a:gd name="connsiteY297" fmla="*/ 622733 h 954606"/>
                <a:gd name="connsiteX298" fmla="*/ 1214247 w 1337043"/>
                <a:gd name="connsiteY298" fmla="*/ 616446 h 954606"/>
                <a:gd name="connsiteX299" fmla="*/ 1206151 w 1337043"/>
                <a:gd name="connsiteY299" fmla="*/ 610826 h 954606"/>
                <a:gd name="connsiteX300" fmla="*/ 1226629 w 1337043"/>
                <a:gd name="connsiteY300" fmla="*/ 594539 h 954606"/>
                <a:gd name="connsiteX301" fmla="*/ 1263491 w 1337043"/>
                <a:gd name="connsiteY301" fmla="*/ 570821 h 954606"/>
                <a:gd name="connsiteX302" fmla="*/ 1267016 w 1337043"/>
                <a:gd name="connsiteY302" fmla="*/ 537293 h 954606"/>
                <a:gd name="connsiteX303" fmla="*/ 1301496 w 1337043"/>
                <a:gd name="connsiteY303" fmla="*/ 515957 h 954606"/>
                <a:gd name="connsiteX304" fmla="*/ 1309592 w 1337043"/>
                <a:gd name="connsiteY304" fmla="*/ 504337 h 954606"/>
                <a:gd name="connsiteX305" fmla="*/ 1305973 w 1337043"/>
                <a:gd name="connsiteY305" fmla="*/ 480810 h 954606"/>
                <a:gd name="connsiteX306" fmla="*/ 1312069 w 1337043"/>
                <a:gd name="connsiteY306" fmla="*/ 476619 h 954606"/>
                <a:gd name="connsiteX307" fmla="*/ 1318927 w 1337043"/>
                <a:gd name="connsiteY307" fmla="*/ 474143 h 954606"/>
                <a:gd name="connsiteX308" fmla="*/ 1328071 w 1337043"/>
                <a:gd name="connsiteY308" fmla="*/ 450235 h 954606"/>
                <a:gd name="connsiteX309" fmla="*/ 1337024 w 1337043"/>
                <a:gd name="connsiteY309" fmla="*/ 430804 h 95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</a:cxnLst>
              <a:rect l="l" t="t" r="r" b="b"/>
              <a:pathLst>
                <a:path w="1337043" h="954606">
                  <a:moveTo>
                    <a:pt x="1337024" y="430804"/>
                  </a:moveTo>
                  <a:cubicBezTo>
                    <a:pt x="1337596" y="424803"/>
                    <a:pt x="1325594" y="424327"/>
                    <a:pt x="1322260" y="419088"/>
                  </a:cubicBezTo>
                  <a:cubicBezTo>
                    <a:pt x="1318927" y="413849"/>
                    <a:pt x="1298829" y="392132"/>
                    <a:pt x="1300925" y="382322"/>
                  </a:cubicBezTo>
                  <a:cubicBezTo>
                    <a:pt x="1299972" y="378988"/>
                    <a:pt x="1306163" y="367748"/>
                    <a:pt x="1307211" y="365843"/>
                  </a:cubicBezTo>
                  <a:cubicBezTo>
                    <a:pt x="1311593" y="357366"/>
                    <a:pt x="1304068" y="351556"/>
                    <a:pt x="1300353" y="349651"/>
                  </a:cubicBezTo>
                  <a:cubicBezTo>
                    <a:pt x="1295781" y="347365"/>
                    <a:pt x="1286732" y="343269"/>
                    <a:pt x="1282636" y="336030"/>
                  </a:cubicBezTo>
                  <a:cubicBezTo>
                    <a:pt x="1281589" y="334220"/>
                    <a:pt x="1280446" y="332411"/>
                    <a:pt x="1279398" y="329934"/>
                  </a:cubicBezTo>
                  <a:cubicBezTo>
                    <a:pt x="1279493" y="329077"/>
                    <a:pt x="1280922" y="324790"/>
                    <a:pt x="1287590" y="323838"/>
                  </a:cubicBezTo>
                  <a:cubicBezTo>
                    <a:pt x="1294257" y="322886"/>
                    <a:pt x="1299019" y="324790"/>
                    <a:pt x="1300448" y="315742"/>
                  </a:cubicBezTo>
                  <a:cubicBezTo>
                    <a:pt x="1301877" y="306693"/>
                    <a:pt x="1297210" y="300502"/>
                    <a:pt x="1291971" y="295739"/>
                  </a:cubicBezTo>
                  <a:cubicBezTo>
                    <a:pt x="1288828" y="292882"/>
                    <a:pt x="1284256" y="283071"/>
                    <a:pt x="1277493" y="279261"/>
                  </a:cubicBezTo>
                  <a:cubicBezTo>
                    <a:pt x="1272826" y="276594"/>
                    <a:pt x="1265872" y="280594"/>
                    <a:pt x="1262443" y="276308"/>
                  </a:cubicBezTo>
                  <a:cubicBezTo>
                    <a:pt x="1253871" y="265831"/>
                    <a:pt x="1256157" y="265640"/>
                    <a:pt x="1247966" y="251257"/>
                  </a:cubicBezTo>
                  <a:cubicBezTo>
                    <a:pt x="1239869" y="236970"/>
                    <a:pt x="1235107" y="251257"/>
                    <a:pt x="1231297" y="260306"/>
                  </a:cubicBezTo>
                  <a:cubicBezTo>
                    <a:pt x="1227487" y="269355"/>
                    <a:pt x="1214628" y="258401"/>
                    <a:pt x="1204532" y="251734"/>
                  </a:cubicBezTo>
                  <a:cubicBezTo>
                    <a:pt x="1194435" y="245066"/>
                    <a:pt x="1185005" y="239351"/>
                    <a:pt x="1179195" y="231160"/>
                  </a:cubicBezTo>
                  <a:cubicBezTo>
                    <a:pt x="1173480" y="223064"/>
                    <a:pt x="1164908" y="219730"/>
                    <a:pt x="1155763" y="219730"/>
                  </a:cubicBezTo>
                  <a:cubicBezTo>
                    <a:pt x="1146715" y="219730"/>
                    <a:pt x="1137476" y="200680"/>
                    <a:pt x="1135856" y="194298"/>
                  </a:cubicBezTo>
                  <a:cubicBezTo>
                    <a:pt x="1134237" y="187916"/>
                    <a:pt x="1128522" y="185249"/>
                    <a:pt x="1121854" y="184582"/>
                  </a:cubicBezTo>
                  <a:cubicBezTo>
                    <a:pt x="1115187" y="183820"/>
                    <a:pt x="1112806" y="185059"/>
                    <a:pt x="1109282" y="181725"/>
                  </a:cubicBezTo>
                  <a:cubicBezTo>
                    <a:pt x="1105757" y="178391"/>
                    <a:pt x="1097661" y="169152"/>
                    <a:pt x="1091470" y="162008"/>
                  </a:cubicBezTo>
                  <a:cubicBezTo>
                    <a:pt x="1087565" y="157532"/>
                    <a:pt x="1077182" y="151245"/>
                    <a:pt x="1072229" y="152007"/>
                  </a:cubicBezTo>
                  <a:cubicBezTo>
                    <a:pt x="1065276" y="153055"/>
                    <a:pt x="1068800" y="157341"/>
                    <a:pt x="1072991" y="167437"/>
                  </a:cubicBezTo>
                  <a:cubicBezTo>
                    <a:pt x="1087279" y="199537"/>
                    <a:pt x="1063847" y="173819"/>
                    <a:pt x="1059085" y="170295"/>
                  </a:cubicBezTo>
                  <a:cubicBezTo>
                    <a:pt x="1054322" y="166771"/>
                    <a:pt x="1032796" y="148864"/>
                    <a:pt x="1026033" y="142291"/>
                  </a:cubicBezTo>
                  <a:cubicBezTo>
                    <a:pt x="1019270" y="135624"/>
                    <a:pt x="1009174" y="120194"/>
                    <a:pt x="997648" y="107144"/>
                  </a:cubicBezTo>
                  <a:cubicBezTo>
                    <a:pt x="988885" y="97238"/>
                    <a:pt x="978503" y="89523"/>
                    <a:pt x="972598" y="83141"/>
                  </a:cubicBezTo>
                  <a:cubicBezTo>
                    <a:pt x="958786" y="68377"/>
                    <a:pt x="948118" y="63615"/>
                    <a:pt x="938593" y="74093"/>
                  </a:cubicBezTo>
                  <a:cubicBezTo>
                    <a:pt x="929068" y="84570"/>
                    <a:pt x="921734" y="78093"/>
                    <a:pt x="911543" y="70759"/>
                  </a:cubicBezTo>
                  <a:cubicBezTo>
                    <a:pt x="901351" y="63424"/>
                    <a:pt x="896112" y="73807"/>
                    <a:pt x="892969" y="86189"/>
                  </a:cubicBezTo>
                  <a:cubicBezTo>
                    <a:pt x="889921" y="98572"/>
                    <a:pt x="883730" y="96857"/>
                    <a:pt x="881824" y="94476"/>
                  </a:cubicBezTo>
                  <a:cubicBezTo>
                    <a:pt x="879919" y="92095"/>
                    <a:pt x="870680" y="85427"/>
                    <a:pt x="864203" y="82094"/>
                  </a:cubicBezTo>
                  <a:cubicBezTo>
                    <a:pt x="857822" y="78760"/>
                    <a:pt x="843343" y="66853"/>
                    <a:pt x="837152" y="57614"/>
                  </a:cubicBezTo>
                  <a:cubicBezTo>
                    <a:pt x="830961" y="48375"/>
                    <a:pt x="812292" y="40850"/>
                    <a:pt x="800195" y="39612"/>
                  </a:cubicBezTo>
                  <a:cubicBezTo>
                    <a:pt x="790099" y="38564"/>
                    <a:pt x="788003" y="42851"/>
                    <a:pt x="792385" y="50661"/>
                  </a:cubicBezTo>
                  <a:cubicBezTo>
                    <a:pt x="793432" y="52566"/>
                    <a:pt x="792289" y="74378"/>
                    <a:pt x="792194" y="77045"/>
                  </a:cubicBezTo>
                  <a:cubicBezTo>
                    <a:pt x="792004" y="81808"/>
                    <a:pt x="793528" y="93809"/>
                    <a:pt x="792861" y="98572"/>
                  </a:cubicBezTo>
                  <a:cubicBezTo>
                    <a:pt x="792194" y="103334"/>
                    <a:pt x="790861" y="112288"/>
                    <a:pt x="774192" y="116288"/>
                  </a:cubicBezTo>
                  <a:cubicBezTo>
                    <a:pt x="772287" y="116765"/>
                    <a:pt x="760095" y="125527"/>
                    <a:pt x="759428" y="126194"/>
                  </a:cubicBezTo>
                  <a:cubicBezTo>
                    <a:pt x="757047" y="128766"/>
                    <a:pt x="751713" y="129814"/>
                    <a:pt x="754380" y="137339"/>
                  </a:cubicBezTo>
                  <a:cubicBezTo>
                    <a:pt x="754951" y="139053"/>
                    <a:pt x="754666" y="141244"/>
                    <a:pt x="755237" y="143625"/>
                  </a:cubicBezTo>
                  <a:cubicBezTo>
                    <a:pt x="757809" y="154293"/>
                    <a:pt x="743331" y="154102"/>
                    <a:pt x="739521" y="153817"/>
                  </a:cubicBezTo>
                  <a:cubicBezTo>
                    <a:pt x="729234" y="153055"/>
                    <a:pt x="719042" y="152864"/>
                    <a:pt x="709898" y="156865"/>
                  </a:cubicBezTo>
                  <a:cubicBezTo>
                    <a:pt x="700564" y="160961"/>
                    <a:pt x="688276" y="158960"/>
                    <a:pt x="683800" y="151626"/>
                  </a:cubicBezTo>
                  <a:cubicBezTo>
                    <a:pt x="680656" y="146482"/>
                    <a:pt x="675132" y="138958"/>
                    <a:pt x="667893" y="134386"/>
                  </a:cubicBezTo>
                  <a:cubicBezTo>
                    <a:pt x="661226" y="130195"/>
                    <a:pt x="656368" y="132290"/>
                    <a:pt x="636842" y="134481"/>
                  </a:cubicBezTo>
                  <a:cubicBezTo>
                    <a:pt x="630269" y="135243"/>
                    <a:pt x="618458" y="130290"/>
                    <a:pt x="614267" y="126575"/>
                  </a:cubicBezTo>
                  <a:cubicBezTo>
                    <a:pt x="601409" y="115240"/>
                    <a:pt x="592645" y="117717"/>
                    <a:pt x="580358" y="118289"/>
                  </a:cubicBezTo>
                  <a:cubicBezTo>
                    <a:pt x="565976" y="118860"/>
                    <a:pt x="556260" y="114098"/>
                    <a:pt x="554545" y="110859"/>
                  </a:cubicBezTo>
                  <a:cubicBezTo>
                    <a:pt x="552450" y="106763"/>
                    <a:pt x="551402" y="92761"/>
                    <a:pt x="549593" y="81808"/>
                  </a:cubicBezTo>
                  <a:cubicBezTo>
                    <a:pt x="546354" y="61805"/>
                    <a:pt x="531876" y="65615"/>
                    <a:pt x="510730" y="62472"/>
                  </a:cubicBezTo>
                  <a:cubicBezTo>
                    <a:pt x="499586" y="60853"/>
                    <a:pt x="494062" y="59329"/>
                    <a:pt x="494062" y="50280"/>
                  </a:cubicBezTo>
                  <a:cubicBezTo>
                    <a:pt x="494062" y="47041"/>
                    <a:pt x="501015" y="37993"/>
                    <a:pt x="477107" y="36945"/>
                  </a:cubicBezTo>
                  <a:cubicBezTo>
                    <a:pt x="473964" y="36850"/>
                    <a:pt x="463677" y="36564"/>
                    <a:pt x="449485" y="32373"/>
                  </a:cubicBezTo>
                  <a:cubicBezTo>
                    <a:pt x="437483" y="28849"/>
                    <a:pt x="439198" y="16943"/>
                    <a:pt x="438531" y="15133"/>
                  </a:cubicBezTo>
                  <a:cubicBezTo>
                    <a:pt x="436340" y="9608"/>
                    <a:pt x="434816" y="1988"/>
                    <a:pt x="429101" y="369"/>
                  </a:cubicBezTo>
                  <a:cubicBezTo>
                    <a:pt x="420719" y="-1917"/>
                    <a:pt x="410432" y="7132"/>
                    <a:pt x="409289" y="7989"/>
                  </a:cubicBezTo>
                  <a:cubicBezTo>
                    <a:pt x="409861" y="7513"/>
                    <a:pt x="407765" y="9132"/>
                    <a:pt x="402907" y="9799"/>
                  </a:cubicBezTo>
                  <a:cubicBezTo>
                    <a:pt x="401002" y="10085"/>
                    <a:pt x="396145" y="9323"/>
                    <a:pt x="393763" y="9703"/>
                  </a:cubicBezTo>
                  <a:cubicBezTo>
                    <a:pt x="386810" y="10561"/>
                    <a:pt x="379571" y="11323"/>
                    <a:pt x="372809" y="11037"/>
                  </a:cubicBezTo>
                  <a:cubicBezTo>
                    <a:pt x="371665" y="11037"/>
                    <a:pt x="368522" y="12085"/>
                    <a:pt x="367379" y="12275"/>
                  </a:cubicBezTo>
                  <a:cubicBezTo>
                    <a:pt x="365665" y="12752"/>
                    <a:pt x="363284" y="13514"/>
                    <a:pt x="361474" y="13894"/>
                  </a:cubicBezTo>
                  <a:cubicBezTo>
                    <a:pt x="352615" y="16466"/>
                    <a:pt x="344995" y="19419"/>
                    <a:pt x="340423" y="20752"/>
                  </a:cubicBezTo>
                  <a:cubicBezTo>
                    <a:pt x="331375" y="23515"/>
                    <a:pt x="252222" y="46184"/>
                    <a:pt x="215836" y="41707"/>
                  </a:cubicBezTo>
                  <a:cubicBezTo>
                    <a:pt x="179451" y="37136"/>
                    <a:pt x="174879" y="47137"/>
                    <a:pt x="168592" y="52661"/>
                  </a:cubicBezTo>
                  <a:cubicBezTo>
                    <a:pt x="162211" y="58090"/>
                    <a:pt x="150400" y="66282"/>
                    <a:pt x="140398" y="64472"/>
                  </a:cubicBezTo>
                  <a:cubicBezTo>
                    <a:pt x="130397" y="62662"/>
                    <a:pt x="130397" y="70854"/>
                    <a:pt x="130397" y="70854"/>
                  </a:cubicBezTo>
                  <a:cubicBezTo>
                    <a:pt x="130397" y="70854"/>
                    <a:pt x="130302" y="75807"/>
                    <a:pt x="131540" y="82760"/>
                  </a:cubicBezTo>
                  <a:cubicBezTo>
                    <a:pt x="132969" y="90571"/>
                    <a:pt x="145447" y="75140"/>
                    <a:pt x="152686" y="83332"/>
                  </a:cubicBezTo>
                  <a:cubicBezTo>
                    <a:pt x="156115" y="87142"/>
                    <a:pt x="147447" y="116098"/>
                    <a:pt x="146875" y="119241"/>
                  </a:cubicBezTo>
                  <a:cubicBezTo>
                    <a:pt x="145447" y="128480"/>
                    <a:pt x="134684" y="136291"/>
                    <a:pt x="164306" y="155341"/>
                  </a:cubicBezTo>
                  <a:cubicBezTo>
                    <a:pt x="203740" y="180773"/>
                    <a:pt x="212788" y="215539"/>
                    <a:pt x="216408" y="233827"/>
                  </a:cubicBezTo>
                  <a:cubicBezTo>
                    <a:pt x="220027" y="252115"/>
                    <a:pt x="179260" y="235160"/>
                    <a:pt x="164973" y="254401"/>
                  </a:cubicBezTo>
                  <a:cubicBezTo>
                    <a:pt x="150590" y="273641"/>
                    <a:pt x="172021" y="295358"/>
                    <a:pt x="175927" y="302883"/>
                  </a:cubicBezTo>
                  <a:cubicBezTo>
                    <a:pt x="179832" y="310408"/>
                    <a:pt x="172688" y="330029"/>
                    <a:pt x="166973" y="341936"/>
                  </a:cubicBezTo>
                  <a:cubicBezTo>
                    <a:pt x="164211" y="347651"/>
                    <a:pt x="157543" y="347841"/>
                    <a:pt x="151543" y="344984"/>
                  </a:cubicBezTo>
                  <a:cubicBezTo>
                    <a:pt x="145161" y="342031"/>
                    <a:pt x="139255" y="335935"/>
                    <a:pt x="133540" y="335744"/>
                  </a:cubicBezTo>
                  <a:cubicBezTo>
                    <a:pt x="122396" y="335554"/>
                    <a:pt x="108680" y="328886"/>
                    <a:pt x="96679" y="322981"/>
                  </a:cubicBezTo>
                  <a:cubicBezTo>
                    <a:pt x="84582" y="317075"/>
                    <a:pt x="70294" y="320314"/>
                    <a:pt x="66675" y="320790"/>
                  </a:cubicBezTo>
                  <a:cubicBezTo>
                    <a:pt x="63151" y="321266"/>
                    <a:pt x="36767" y="326029"/>
                    <a:pt x="35052" y="321743"/>
                  </a:cubicBezTo>
                  <a:cubicBezTo>
                    <a:pt x="35052" y="321743"/>
                    <a:pt x="35052" y="321743"/>
                    <a:pt x="35052" y="321743"/>
                  </a:cubicBezTo>
                  <a:lnTo>
                    <a:pt x="35052" y="321743"/>
                  </a:lnTo>
                  <a:cubicBezTo>
                    <a:pt x="34957" y="321838"/>
                    <a:pt x="34766" y="321933"/>
                    <a:pt x="34576" y="322124"/>
                  </a:cubicBezTo>
                  <a:cubicBezTo>
                    <a:pt x="33623" y="322886"/>
                    <a:pt x="31813" y="323933"/>
                    <a:pt x="29527" y="325076"/>
                  </a:cubicBezTo>
                  <a:cubicBezTo>
                    <a:pt x="29527" y="325076"/>
                    <a:pt x="29432" y="325076"/>
                    <a:pt x="29432" y="325172"/>
                  </a:cubicBezTo>
                  <a:cubicBezTo>
                    <a:pt x="28956" y="325457"/>
                    <a:pt x="28480" y="325743"/>
                    <a:pt x="27908" y="326029"/>
                  </a:cubicBezTo>
                  <a:cubicBezTo>
                    <a:pt x="27718" y="326124"/>
                    <a:pt x="27622" y="326219"/>
                    <a:pt x="27432" y="326315"/>
                  </a:cubicBezTo>
                  <a:cubicBezTo>
                    <a:pt x="25622" y="327362"/>
                    <a:pt x="23813" y="328601"/>
                    <a:pt x="22384" y="329934"/>
                  </a:cubicBezTo>
                  <a:cubicBezTo>
                    <a:pt x="22288" y="330029"/>
                    <a:pt x="22288" y="330029"/>
                    <a:pt x="22193" y="330124"/>
                  </a:cubicBezTo>
                  <a:cubicBezTo>
                    <a:pt x="22003" y="330315"/>
                    <a:pt x="21907" y="330410"/>
                    <a:pt x="21717" y="330601"/>
                  </a:cubicBezTo>
                  <a:cubicBezTo>
                    <a:pt x="21145" y="331172"/>
                    <a:pt x="20669" y="331839"/>
                    <a:pt x="20288" y="332411"/>
                  </a:cubicBezTo>
                  <a:cubicBezTo>
                    <a:pt x="19907" y="333173"/>
                    <a:pt x="19526" y="333839"/>
                    <a:pt x="19336" y="334697"/>
                  </a:cubicBezTo>
                  <a:cubicBezTo>
                    <a:pt x="19336" y="334697"/>
                    <a:pt x="19336" y="334697"/>
                    <a:pt x="19336" y="334697"/>
                  </a:cubicBezTo>
                  <a:cubicBezTo>
                    <a:pt x="19145" y="335649"/>
                    <a:pt x="19240" y="336602"/>
                    <a:pt x="19717" y="337649"/>
                  </a:cubicBezTo>
                  <a:cubicBezTo>
                    <a:pt x="22860" y="345841"/>
                    <a:pt x="21526" y="354128"/>
                    <a:pt x="34957" y="354604"/>
                  </a:cubicBezTo>
                  <a:cubicBezTo>
                    <a:pt x="48387" y="355080"/>
                    <a:pt x="60484" y="352794"/>
                    <a:pt x="48387" y="369939"/>
                  </a:cubicBezTo>
                  <a:cubicBezTo>
                    <a:pt x="36290" y="387084"/>
                    <a:pt x="50387" y="404991"/>
                    <a:pt x="26479" y="411278"/>
                  </a:cubicBezTo>
                  <a:cubicBezTo>
                    <a:pt x="14573" y="414421"/>
                    <a:pt x="10858" y="422803"/>
                    <a:pt x="10001" y="430423"/>
                  </a:cubicBezTo>
                  <a:cubicBezTo>
                    <a:pt x="9715" y="433185"/>
                    <a:pt x="0" y="428994"/>
                    <a:pt x="0" y="436709"/>
                  </a:cubicBezTo>
                  <a:cubicBezTo>
                    <a:pt x="0" y="444424"/>
                    <a:pt x="10382" y="445758"/>
                    <a:pt x="10382" y="446901"/>
                  </a:cubicBezTo>
                  <a:cubicBezTo>
                    <a:pt x="10382" y="451664"/>
                    <a:pt x="10382" y="469285"/>
                    <a:pt x="24670" y="471761"/>
                  </a:cubicBezTo>
                  <a:cubicBezTo>
                    <a:pt x="39052" y="474238"/>
                    <a:pt x="36290" y="487097"/>
                    <a:pt x="28289" y="495098"/>
                  </a:cubicBezTo>
                  <a:cubicBezTo>
                    <a:pt x="20288" y="503099"/>
                    <a:pt x="29813" y="533198"/>
                    <a:pt x="30289" y="540818"/>
                  </a:cubicBezTo>
                  <a:cubicBezTo>
                    <a:pt x="30766" y="548533"/>
                    <a:pt x="31242" y="553486"/>
                    <a:pt x="16669" y="561677"/>
                  </a:cubicBezTo>
                  <a:cubicBezTo>
                    <a:pt x="2191" y="569869"/>
                    <a:pt x="-2381" y="577965"/>
                    <a:pt x="13906" y="597968"/>
                  </a:cubicBezTo>
                  <a:cubicBezTo>
                    <a:pt x="30194" y="617970"/>
                    <a:pt x="38957" y="631305"/>
                    <a:pt x="41624" y="633591"/>
                  </a:cubicBezTo>
                  <a:cubicBezTo>
                    <a:pt x="44386" y="635877"/>
                    <a:pt x="49339" y="642545"/>
                    <a:pt x="49339" y="657785"/>
                  </a:cubicBezTo>
                  <a:cubicBezTo>
                    <a:pt x="49339" y="663214"/>
                    <a:pt x="52292" y="669024"/>
                    <a:pt x="57436" y="674072"/>
                  </a:cubicBezTo>
                  <a:cubicBezTo>
                    <a:pt x="57912" y="674453"/>
                    <a:pt x="58293" y="674929"/>
                    <a:pt x="58769" y="675311"/>
                  </a:cubicBezTo>
                  <a:cubicBezTo>
                    <a:pt x="59150" y="675596"/>
                    <a:pt x="59626" y="675882"/>
                    <a:pt x="60007" y="676263"/>
                  </a:cubicBezTo>
                  <a:cubicBezTo>
                    <a:pt x="61722" y="677692"/>
                    <a:pt x="63532" y="679025"/>
                    <a:pt x="65627" y="680263"/>
                  </a:cubicBezTo>
                  <a:cubicBezTo>
                    <a:pt x="65627" y="680263"/>
                    <a:pt x="65627" y="680263"/>
                    <a:pt x="65627" y="680263"/>
                  </a:cubicBezTo>
                  <a:cubicBezTo>
                    <a:pt x="67151" y="681121"/>
                    <a:pt x="68770" y="681883"/>
                    <a:pt x="70485" y="682740"/>
                  </a:cubicBezTo>
                  <a:cubicBezTo>
                    <a:pt x="71438" y="683216"/>
                    <a:pt x="72390" y="683693"/>
                    <a:pt x="73438" y="684169"/>
                  </a:cubicBezTo>
                  <a:cubicBezTo>
                    <a:pt x="76009" y="685217"/>
                    <a:pt x="78867" y="686074"/>
                    <a:pt x="81820" y="686741"/>
                  </a:cubicBezTo>
                  <a:cubicBezTo>
                    <a:pt x="82582" y="686931"/>
                    <a:pt x="83439" y="687026"/>
                    <a:pt x="84296" y="687217"/>
                  </a:cubicBezTo>
                  <a:cubicBezTo>
                    <a:pt x="87249" y="687788"/>
                    <a:pt x="90392" y="688264"/>
                    <a:pt x="93726" y="688455"/>
                  </a:cubicBezTo>
                  <a:cubicBezTo>
                    <a:pt x="97631" y="688645"/>
                    <a:pt x="101727" y="688645"/>
                    <a:pt x="105918" y="688169"/>
                  </a:cubicBezTo>
                  <a:cubicBezTo>
                    <a:pt x="112681" y="687503"/>
                    <a:pt x="120110" y="688741"/>
                    <a:pt x="127730" y="691027"/>
                  </a:cubicBezTo>
                  <a:cubicBezTo>
                    <a:pt x="127825" y="691027"/>
                    <a:pt x="127825" y="691027"/>
                    <a:pt x="127921" y="691027"/>
                  </a:cubicBezTo>
                  <a:cubicBezTo>
                    <a:pt x="128397" y="691217"/>
                    <a:pt x="128873" y="691312"/>
                    <a:pt x="129349" y="691408"/>
                  </a:cubicBezTo>
                  <a:cubicBezTo>
                    <a:pt x="129445" y="691408"/>
                    <a:pt x="129540" y="691408"/>
                    <a:pt x="129540" y="691503"/>
                  </a:cubicBezTo>
                  <a:cubicBezTo>
                    <a:pt x="133540" y="692836"/>
                    <a:pt x="137636" y="694456"/>
                    <a:pt x="141637" y="696266"/>
                  </a:cubicBezTo>
                  <a:cubicBezTo>
                    <a:pt x="141637" y="696266"/>
                    <a:pt x="141637" y="696266"/>
                    <a:pt x="141732" y="696266"/>
                  </a:cubicBezTo>
                  <a:cubicBezTo>
                    <a:pt x="142018" y="696361"/>
                    <a:pt x="142208" y="696456"/>
                    <a:pt x="142494" y="696551"/>
                  </a:cubicBezTo>
                  <a:cubicBezTo>
                    <a:pt x="142494" y="696551"/>
                    <a:pt x="142494" y="696551"/>
                    <a:pt x="142494" y="696551"/>
                  </a:cubicBezTo>
                  <a:cubicBezTo>
                    <a:pt x="144494" y="697504"/>
                    <a:pt x="146494" y="698456"/>
                    <a:pt x="148495" y="699504"/>
                  </a:cubicBezTo>
                  <a:cubicBezTo>
                    <a:pt x="148495" y="699504"/>
                    <a:pt x="148495" y="699504"/>
                    <a:pt x="148495" y="699504"/>
                  </a:cubicBezTo>
                  <a:cubicBezTo>
                    <a:pt x="148495" y="699504"/>
                    <a:pt x="148495" y="699504"/>
                    <a:pt x="148590" y="699504"/>
                  </a:cubicBezTo>
                  <a:cubicBezTo>
                    <a:pt x="162115" y="706553"/>
                    <a:pt x="174974" y="715696"/>
                    <a:pt x="184975" y="723793"/>
                  </a:cubicBezTo>
                  <a:cubicBezTo>
                    <a:pt x="184975" y="723793"/>
                    <a:pt x="185071" y="723888"/>
                    <a:pt x="185071" y="723888"/>
                  </a:cubicBezTo>
                  <a:cubicBezTo>
                    <a:pt x="185071" y="723888"/>
                    <a:pt x="185071" y="723888"/>
                    <a:pt x="185071" y="723888"/>
                  </a:cubicBezTo>
                  <a:cubicBezTo>
                    <a:pt x="186595" y="725126"/>
                    <a:pt x="188119" y="726364"/>
                    <a:pt x="189452" y="727508"/>
                  </a:cubicBezTo>
                  <a:cubicBezTo>
                    <a:pt x="189452" y="727508"/>
                    <a:pt x="189452" y="727508"/>
                    <a:pt x="189547" y="727508"/>
                  </a:cubicBezTo>
                  <a:cubicBezTo>
                    <a:pt x="189547" y="727508"/>
                    <a:pt x="189547" y="727508"/>
                    <a:pt x="189643" y="727603"/>
                  </a:cubicBezTo>
                  <a:cubicBezTo>
                    <a:pt x="191167" y="728841"/>
                    <a:pt x="192595" y="730079"/>
                    <a:pt x="193834" y="731318"/>
                  </a:cubicBezTo>
                  <a:cubicBezTo>
                    <a:pt x="193834" y="731318"/>
                    <a:pt x="193834" y="731318"/>
                    <a:pt x="193834" y="731318"/>
                  </a:cubicBezTo>
                  <a:lnTo>
                    <a:pt x="193834" y="731318"/>
                  </a:lnTo>
                  <a:cubicBezTo>
                    <a:pt x="194405" y="731889"/>
                    <a:pt x="195072" y="732365"/>
                    <a:pt x="195643" y="732937"/>
                  </a:cubicBezTo>
                  <a:cubicBezTo>
                    <a:pt x="198215" y="735318"/>
                    <a:pt x="200977" y="736652"/>
                    <a:pt x="202501" y="738366"/>
                  </a:cubicBezTo>
                  <a:cubicBezTo>
                    <a:pt x="203073" y="739033"/>
                    <a:pt x="203740" y="739414"/>
                    <a:pt x="204406" y="739700"/>
                  </a:cubicBezTo>
                  <a:cubicBezTo>
                    <a:pt x="204406" y="739700"/>
                    <a:pt x="204502" y="739700"/>
                    <a:pt x="204502" y="739700"/>
                  </a:cubicBezTo>
                  <a:cubicBezTo>
                    <a:pt x="204597" y="739700"/>
                    <a:pt x="204597" y="739700"/>
                    <a:pt x="204692" y="739795"/>
                  </a:cubicBezTo>
                  <a:cubicBezTo>
                    <a:pt x="206883" y="740652"/>
                    <a:pt x="209455" y="739700"/>
                    <a:pt x="212026" y="738176"/>
                  </a:cubicBezTo>
                  <a:cubicBezTo>
                    <a:pt x="212026" y="738176"/>
                    <a:pt x="212026" y="738176"/>
                    <a:pt x="212026" y="738176"/>
                  </a:cubicBezTo>
                  <a:cubicBezTo>
                    <a:pt x="212026" y="738176"/>
                    <a:pt x="212026" y="738176"/>
                    <a:pt x="212026" y="738176"/>
                  </a:cubicBezTo>
                  <a:cubicBezTo>
                    <a:pt x="213074" y="737509"/>
                    <a:pt x="214217" y="736842"/>
                    <a:pt x="215265" y="736175"/>
                  </a:cubicBezTo>
                  <a:cubicBezTo>
                    <a:pt x="216503" y="735413"/>
                    <a:pt x="217742" y="734651"/>
                    <a:pt x="218884" y="734080"/>
                  </a:cubicBezTo>
                  <a:lnTo>
                    <a:pt x="218884" y="734080"/>
                  </a:lnTo>
                  <a:lnTo>
                    <a:pt x="218884" y="734080"/>
                  </a:lnTo>
                  <a:cubicBezTo>
                    <a:pt x="221742" y="732651"/>
                    <a:pt x="224218" y="732270"/>
                    <a:pt x="225838" y="735318"/>
                  </a:cubicBezTo>
                  <a:cubicBezTo>
                    <a:pt x="226504" y="736556"/>
                    <a:pt x="227362" y="739128"/>
                    <a:pt x="228600" y="742176"/>
                  </a:cubicBezTo>
                  <a:cubicBezTo>
                    <a:pt x="229743" y="745034"/>
                    <a:pt x="231076" y="748272"/>
                    <a:pt x="232791" y="751701"/>
                  </a:cubicBezTo>
                  <a:cubicBezTo>
                    <a:pt x="233077" y="752177"/>
                    <a:pt x="233363" y="752749"/>
                    <a:pt x="233553" y="753225"/>
                  </a:cubicBezTo>
                  <a:cubicBezTo>
                    <a:pt x="234124" y="754368"/>
                    <a:pt x="234791" y="755511"/>
                    <a:pt x="235553" y="756654"/>
                  </a:cubicBezTo>
                  <a:lnTo>
                    <a:pt x="235553" y="756654"/>
                  </a:lnTo>
                  <a:cubicBezTo>
                    <a:pt x="235648" y="756749"/>
                    <a:pt x="235648" y="756845"/>
                    <a:pt x="235744" y="756940"/>
                  </a:cubicBezTo>
                  <a:cubicBezTo>
                    <a:pt x="236982" y="758940"/>
                    <a:pt x="238315" y="760845"/>
                    <a:pt x="239839" y="762560"/>
                  </a:cubicBezTo>
                  <a:cubicBezTo>
                    <a:pt x="241078" y="763893"/>
                    <a:pt x="242506" y="765227"/>
                    <a:pt x="243935" y="766370"/>
                  </a:cubicBezTo>
                  <a:cubicBezTo>
                    <a:pt x="244126" y="766560"/>
                    <a:pt x="244411" y="766751"/>
                    <a:pt x="244602" y="766846"/>
                  </a:cubicBezTo>
                  <a:cubicBezTo>
                    <a:pt x="245078" y="767132"/>
                    <a:pt x="245554" y="767512"/>
                    <a:pt x="246031" y="767798"/>
                  </a:cubicBezTo>
                  <a:cubicBezTo>
                    <a:pt x="246317" y="767989"/>
                    <a:pt x="246697" y="768084"/>
                    <a:pt x="246983" y="768275"/>
                  </a:cubicBezTo>
                  <a:cubicBezTo>
                    <a:pt x="247650" y="768655"/>
                    <a:pt x="248317" y="769036"/>
                    <a:pt x="249079" y="769227"/>
                  </a:cubicBezTo>
                  <a:lnTo>
                    <a:pt x="249079" y="769227"/>
                  </a:lnTo>
                  <a:cubicBezTo>
                    <a:pt x="250126" y="769608"/>
                    <a:pt x="251269" y="769894"/>
                    <a:pt x="252317" y="769989"/>
                  </a:cubicBezTo>
                  <a:cubicBezTo>
                    <a:pt x="258985" y="770370"/>
                    <a:pt x="264509" y="770751"/>
                    <a:pt x="269557" y="771037"/>
                  </a:cubicBezTo>
                  <a:cubicBezTo>
                    <a:pt x="269557" y="771037"/>
                    <a:pt x="269557" y="771037"/>
                    <a:pt x="269557" y="771037"/>
                  </a:cubicBezTo>
                  <a:cubicBezTo>
                    <a:pt x="272415" y="771227"/>
                    <a:pt x="274987" y="771322"/>
                    <a:pt x="277463" y="771513"/>
                  </a:cubicBezTo>
                  <a:cubicBezTo>
                    <a:pt x="277939" y="771513"/>
                    <a:pt x="278416" y="771608"/>
                    <a:pt x="278797" y="771608"/>
                  </a:cubicBezTo>
                  <a:lnTo>
                    <a:pt x="278797" y="771608"/>
                  </a:lnTo>
                  <a:cubicBezTo>
                    <a:pt x="281464" y="771703"/>
                    <a:pt x="283940" y="771799"/>
                    <a:pt x="286131" y="771894"/>
                  </a:cubicBezTo>
                  <a:cubicBezTo>
                    <a:pt x="295751" y="772085"/>
                    <a:pt x="301847" y="771894"/>
                    <a:pt x="308229" y="776085"/>
                  </a:cubicBezTo>
                  <a:cubicBezTo>
                    <a:pt x="310134" y="777323"/>
                    <a:pt x="311753" y="779419"/>
                    <a:pt x="313372" y="781514"/>
                  </a:cubicBezTo>
                  <a:lnTo>
                    <a:pt x="313372" y="781514"/>
                  </a:lnTo>
                  <a:lnTo>
                    <a:pt x="313372" y="781514"/>
                  </a:lnTo>
                  <a:cubicBezTo>
                    <a:pt x="314134" y="782562"/>
                    <a:pt x="314801" y="783514"/>
                    <a:pt x="315468" y="784562"/>
                  </a:cubicBezTo>
                  <a:cubicBezTo>
                    <a:pt x="315754" y="784943"/>
                    <a:pt x="316039" y="785420"/>
                    <a:pt x="316325" y="785801"/>
                  </a:cubicBezTo>
                  <a:cubicBezTo>
                    <a:pt x="316420" y="785991"/>
                    <a:pt x="316611" y="786182"/>
                    <a:pt x="316706" y="786277"/>
                  </a:cubicBezTo>
                  <a:cubicBezTo>
                    <a:pt x="316801" y="786467"/>
                    <a:pt x="316897" y="786562"/>
                    <a:pt x="317087" y="786753"/>
                  </a:cubicBezTo>
                  <a:cubicBezTo>
                    <a:pt x="317087" y="786753"/>
                    <a:pt x="317087" y="786753"/>
                    <a:pt x="317087" y="786753"/>
                  </a:cubicBezTo>
                  <a:cubicBezTo>
                    <a:pt x="317373" y="787229"/>
                    <a:pt x="317754" y="787610"/>
                    <a:pt x="318040" y="787991"/>
                  </a:cubicBezTo>
                  <a:cubicBezTo>
                    <a:pt x="318040" y="787991"/>
                    <a:pt x="318040" y="787991"/>
                    <a:pt x="318040" y="787991"/>
                  </a:cubicBezTo>
                  <a:cubicBezTo>
                    <a:pt x="318040" y="788086"/>
                    <a:pt x="318135" y="788086"/>
                    <a:pt x="318135" y="788182"/>
                  </a:cubicBezTo>
                  <a:cubicBezTo>
                    <a:pt x="318135" y="788182"/>
                    <a:pt x="318230" y="788277"/>
                    <a:pt x="318230" y="788277"/>
                  </a:cubicBezTo>
                  <a:cubicBezTo>
                    <a:pt x="318802" y="788944"/>
                    <a:pt x="319373" y="789611"/>
                    <a:pt x="319945" y="789992"/>
                  </a:cubicBezTo>
                  <a:cubicBezTo>
                    <a:pt x="324898" y="793230"/>
                    <a:pt x="329184" y="789611"/>
                    <a:pt x="334042" y="789611"/>
                  </a:cubicBezTo>
                  <a:cubicBezTo>
                    <a:pt x="336613" y="789611"/>
                    <a:pt x="338138" y="790468"/>
                    <a:pt x="340423" y="791706"/>
                  </a:cubicBezTo>
                  <a:cubicBezTo>
                    <a:pt x="345376" y="794468"/>
                    <a:pt x="347281" y="803898"/>
                    <a:pt x="349758" y="807327"/>
                  </a:cubicBezTo>
                  <a:cubicBezTo>
                    <a:pt x="351092" y="809232"/>
                    <a:pt x="352996" y="812280"/>
                    <a:pt x="356235" y="813042"/>
                  </a:cubicBezTo>
                  <a:cubicBezTo>
                    <a:pt x="361664" y="814280"/>
                    <a:pt x="369856" y="812280"/>
                    <a:pt x="377571" y="810089"/>
                  </a:cubicBezTo>
                  <a:cubicBezTo>
                    <a:pt x="380619" y="809137"/>
                    <a:pt x="383381" y="808661"/>
                    <a:pt x="385953" y="808565"/>
                  </a:cubicBezTo>
                  <a:lnTo>
                    <a:pt x="385953" y="808565"/>
                  </a:lnTo>
                  <a:cubicBezTo>
                    <a:pt x="385953" y="808565"/>
                    <a:pt x="385953" y="808565"/>
                    <a:pt x="385953" y="808565"/>
                  </a:cubicBezTo>
                  <a:cubicBezTo>
                    <a:pt x="385953" y="808565"/>
                    <a:pt x="385953" y="808565"/>
                    <a:pt x="385953" y="808565"/>
                  </a:cubicBezTo>
                  <a:cubicBezTo>
                    <a:pt x="387667" y="808470"/>
                    <a:pt x="389382" y="808565"/>
                    <a:pt x="390906" y="808851"/>
                  </a:cubicBezTo>
                  <a:cubicBezTo>
                    <a:pt x="391001" y="808851"/>
                    <a:pt x="391001" y="808851"/>
                    <a:pt x="391096" y="808851"/>
                  </a:cubicBezTo>
                  <a:cubicBezTo>
                    <a:pt x="391382" y="808851"/>
                    <a:pt x="391668" y="808946"/>
                    <a:pt x="391954" y="808946"/>
                  </a:cubicBezTo>
                  <a:lnTo>
                    <a:pt x="391954" y="808946"/>
                  </a:lnTo>
                  <a:cubicBezTo>
                    <a:pt x="394906" y="809518"/>
                    <a:pt x="397669" y="810566"/>
                    <a:pt x="400145" y="811994"/>
                  </a:cubicBezTo>
                  <a:cubicBezTo>
                    <a:pt x="400145" y="811994"/>
                    <a:pt x="400145" y="811994"/>
                    <a:pt x="400145" y="811994"/>
                  </a:cubicBezTo>
                  <a:cubicBezTo>
                    <a:pt x="400431" y="812185"/>
                    <a:pt x="400812" y="812375"/>
                    <a:pt x="401098" y="812566"/>
                  </a:cubicBezTo>
                  <a:cubicBezTo>
                    <a:pt x="401098" y="812566"/>
                    <a:pt x="401098" y="812566"/>
                    <a:pt x="401098" y="812566"/>
                  </a:cubicBezTo>
                  <a:cubicBezTo>
                    <a:pt x="402336" y="813328"/>
                    <a:pt x="403574" y="814090"/>
                    <a:pt x="404717" y="815042"/>
                  </a:cubicBezTo>
                  <a:cubicBezTo>
                    <a:pt x="411956" y="820471"/>
                    <a:pt x="425101" y="826377"/>
                    <a:pt x="441484" y="819995"/>
                  </a:cubicBezTo>
                  <a:cubicBezTo>
                    <a:pt x="457771" y="813613"/>
                    <a:pt x="476821" y="790944"/>
                    <a:pt x="497300" y="823615"/>
                  </a:cubicBezTo>
                  <a:cubicBezTo>
                    <a:pt x="509111" y="842474"/>
                    <a:pt x="517588" y="851523"/>
                    <a:pt x="525304" y="856952"/>
                  </a:cubicBezTo>
                  <a:cubicBezTo>
                    <a:pt x="531019" y="860858"/>
                    <a:pt x="539020" y="856000"/>
                    <a:pt x="544925" y="858476"/>
                  </a:cubicBezTo>
                  <a:cubicBezTo>
                    <a:pt x="548640" y="860000"/>
                    <a:pt x="549402" y="869525"/>
                    <a:pt x="552545" y="872669"/>
                  </a:cubicBezTo>
                  <a:cubicBezTo>
                    <a:pt x="561213" y="881432"/>
                    <a:pt x="565976" y="893909"/>
                    <a:pt x="557593" y="896291"/>
                  </a:cubicBezTo>
                  <a:cubicBezTo>
                    <a:pt x="546259" y="899434"/>
                    <a:pt x="550831" y="902672"/>
                    <a:pt x="557593" y="912578"/>
                  </a:cubicBezTo>
                  <a:cubicBezTo>
                    <a:pt x="564356" y="922579"/>
                    <a:pt x="563023" y="928009"/>
                    <a:pt x="578930" y="928866"/>
                  </a:cubicBezTo>
                  <a:cubicBezTo>
                    <a:pt x="594836" y="929819"/>
                    <a:pt x="602932" y="929819"/>
                    <a:pt x="620649" y="944296"/>
                  </a:cubicBezTo>
                  <a:cubicBezTo>
                    <a:pt x="638365" y="958775"/>
                    <a:pt x="641985" y="958394"/>
                    <a:pt x="641985" y="940677"/>
                  </a:cubicBezTo>
                  <a:cubicBezTo>
                    <a:pt x="641985" y="922961"/>
                    <a:pt x="633793" y="905720"/>
                    <a:pt x="650176" y="912959"/>
                  </a:cubicBezTo>
                  <a:cubicBezTo>
                    <a:pt x="666464" y="920198"/>
                    <a:pt x="659701" y="925246"/>
                    <a:pt x="666083" y="932962"/>
                  </a:cubicBezTo>
                  <a:cubicBezTo>
                    <a:pt x="672465" y="940677"/>
                    <a:pt x="701421" y="957441"/>
                    <a:pt x="697801" y="938867"/>
                  </a:cubicBezTo>
                  <a:cubicBezTo>
                    <a:pt x="696468" y="931914"/>
                    <a:pt x="696182" y="925818"/>
                    <a:pt x="697135" y="920770"/>
                  </a:cubicBezTo>
                  <a:cubicBezTo>
                    <a:pt x="697706" y="917722"/>
                    <a:pt x="691229" y="907720"/>
                    <a:pt x="692848" y="905530"/>
                  </a:cubicBezTo>
                  <a:cubicBezTo>
                    <a:pt x="694277" y="903434"/>
                    <a:pt x="703612" y="909149"/>
                    <a:pt x="705898" y="907816"/>
                  </a:cubicBezTo>
                  <a:cubicBezTo>
                    <a:pt x="707993" y="906673"/>
                    <a:pt x="710374" y="905816"/>
                    <a:pt x="713232" y="905244"/>
                  </a:cubicBezTo>
                  <a:cubicBezTo>
                    <a:pt x="715899" y="904768"/>
                    <a:pt x="718852" y="904101"/>
                    <a:pt x="721900" y="903149"/>
                  </a:cubicBezTo>
                  <a:cubicBezTo>
                    <a:pt x="724948" y="902291"/>
                    <a:pt x="721043" y="892195"/>
                    <a:pt x="731044" y="899815"/>
                  </a:cubicBezTo>
                  <a:cubicBezTo>
                    <a:pt x="732853" y="901148"/>
                    <a:pt x="735235" y="903339"/>
                    <a:pt x="735711" y="897529"/>
                  </a:cubicBezTo>
                  <a:cubicBezTo>
                    <a:pt x="736282" y="889813"/>
                    <a:pt x="741997" y="893433"/>
                    <a:pt x="744093" y="891433"/>
                  </a:cubicBezTo>
                  <a:cubicBezTo>
                    <a:pt x="748855" y="886956"/>
                    <a:pt x="752189" y="881146"/>
                    <a:pt x="752665" y="874002"/>
                  </a:cubicBezTo>
                  <a:cubicBezTo>
                    <a:pt x="753999" y="854000"/>
                    <a:pt x="755904" y="851523"/>
                    <a:pt x="769620" y="854000"/>
                  </a:cubicBezTo>
                  <a:cubicBezTo>
                    <a:pt x="783241" y="856476"/>
                    <a:pt x="794576" y="854857"/>
                    <a:pt x="805339" y="853333"/>
                  </a:cubicBezTo>
                  <a:cubicBezTo>
                    <a:pt x="803719" y="852476"/>
                    <a:pt x="802100" y="851618"/>
                    <a:pt x="800576" y="850666"/>
                  </a:cubicBezTo>
                  <a:cubicBezTo>
                    <a:pt x="800576" y="850666"/>
                    <a:pt x="800576" y="850666"/>
                    <a:pt x="800576" y="850666"/>
                  </a:cubicBezTo>
                  <a:cubicBezTo>
                    <a:pt x="800195" y="850475"/>
                    <a:pt x="799909" y="850189"/>
                    <a:pt x="799528" y="849999"/>
                  </a:cubicBezTo>
                  <a:cubicBezTo>
                    <a:pt x="799433" y="849904"/>
                    <a:pt x="799338" y="849809"/>
                    <a:pt x="799147" y="849809"/>
                  </a:cubicBezTo>
                  <a:cubicBezTo>
                    <a:pt x="798195" y="849237"/>
                    <a:pt x="797147" y="848570"/>
                    <a:pt x="796290" y="847999"/>
                  </a:cubicBezTo>
                  <a:cubicBezTo>
                    <a:pt x="796290" y="847999"/>
                    <a:pt x="796290" y="847999"/>
                    <a:pt x="796290" y="847999"/>
                  </a:cubicBezTo>
                  <a:cubicBezTo>
                    <a:pt x="795718" y="847618"/>
                    <a:pt x="795242" y="847237"/>
                    <a:pt x="794766" y="846856"/>
                  </a:cubicBezTo>
                  <a:cubicBezTo>
                    <a:pt x="792766" y="845332"/>
                    <a:pt x="790861" y="843808"/>
                    <a:pt x="789432" y="842284"/>
                  </a:cubicBezTo>
                  <a:cubicBezTo>
                    <a:pt x="776764" y="828663"/>
                    <a:pt x="768572" y="822758"/>
                    <a:pt x="768572" y="810946"/>
                  </a:cubicBezTo>
                  <a:cubicBezTo>
                    <a:pt x="768572" y="803612"/>
                    <a:pt x="764667" y="799897"/>
                    <a:pt x="761047" y="796183"/>
                  </a:cubicBezTo>
                  <a:cubicBezTo>
                    <a:pt x="760952" y="795516"/>
                    <a:pt x="774097" y="779038"/>
                    <a:pt x="778288" y="775799"/>
                  </a:cubicBezTo>
                  <a:cubicBezTo>
                    <a:pt x="782479" y="772561"/>
                    <a:pt x="783907" y="767417"/>
                    <a:pt x="785622" y="763417"/>
                  </a:cubicBezTo>
                  <a:cubicBezTo>
                    <a:pt x="786670" y="761036"/>
                    <a:pt x="790194" y="753416"/>
                    <a:pt x="797528" y="749510"/>
                  </a:cubicBezTo>
                  <a:cubicBezTo>
                    <a:pt x="799052" y="748748"/>
                    <a:pt x="800957" y="749796"/>
                    <a:pt x="802862" y="749701"/>
                  </a:cubicBezTo>
                  <a:cubicBezTo>
                    <a:pt x="807053" y="749415"/>
                    <a:pt x="811244" y="748462"/>
                    <a:pt x="811816" y="745700"/>
                  </a:cubicBezTo>
                  <a:cubicBezTo>
                    <a:pt x="812197" y="743700"/>
                    <a:pt x="807148" y="737033"/>
                    <a:pt x="805910" y="735128"/>
                  </a:cubicBezTo>
                  <a:cubicBezTo>
                    <a:pt x="798195" y="722936"/>
                    <a:pt x="788860" y="717792"/>
                    <a:pt x="785527" y="712553"/>
                  </a:cubicBezTo>
                  <a:cubicBezTo>
                    <a:pt x="784003" y="710077"/>
                    <a:pt x="783336" y="704743"/>
                    <a:pt x="784955" y="700552"/>
                  </a:cubicBezTo>
                  <a:cubicBezTo>
                    <a:pt x="786860" y="695789"/>
                    <a:pt x="791432" y="691884"/>
                    <a:pt x="797338" y="686264"/>
                  </a:cubicBezTo>
                  <a:cubicBezTo>
                    <a:pt x="802195" y="681692"/>
                    <a:pt x="798671" y="670262"/>
                    <a:pt x="803529" y="662166"/>
                  </a:cubicBezTo>
                  <a:cubicBezTo>
                    <a:pt x="806577" y="656927"/>
                    <a:pt x="811054" y="654736"/>
                    <a:pt x="814578" y="652260"/>
                  </a:cubicBezTo>
                  <a:cubicBezTo>
                    <a:pt x="818102" y="649784"/>
                    <a:pt x="820579" y="647021"/>
                    <a:pt x="824008" y="648926"/>
                  </a:cubicBezTo>
                  <a:cubicBezTo>
                    <a:pt x="832294" y="653689"/>
                    <a:pt x="827722" y="652070"/>
                    <a:pt x="834009" y="655689"/>
                  </a:cubicBezTo>
                  <a:cubicBezTo>
                    <a:pt x="840295" y="659309"/>
                    <a:pt x="845248" y="666262"/>
                    <a:pt x="849820" y="665786"/>
                  </a:cubicBezTo>
                  <a:cubicBezTo>
                    <a:pt x="851630" y="665595"/>
                    <a:pt x="856393" y="669881"/>
                    <a:pt x="862393" y="670358"/>
                  </a:cubicBezTo>
                  <a:cubicBezTo>
                    <a:pt x="871061" y="671120"/>
                    <a:pt x="881539" y="668453"/>
                    <a:pt x="882491" y="671120"/>
                  </a:cubicBezTo>
                  <a:cubicBezTo>
                    <a:pt x="884206" y="675692"/>
                    <a:pt x="883158" y="688264"/>
                    <a:pt x="885349" y="696075"/>
                  </a:cubicBezTo>
                  <a:cubicBezTo>
                    <a:pt x="887444" y="703981"/>
                    <a:pt x="892683" y="707124"/>
                    <a:pt x="893731" y="712077"/>
                  </a:cubicBezTo>
                  <a:cubicBezTo>
                    <a:pt x="894683" y="716554"/>
                    <a:pt x="905637" y="740843"/>
                    <a:pt x="907066" y="746081"/>
                  </a:cubicBezTo>
                  <a:cubicBezTo>
                    <a:pt x="908494" y="751320"/>
                    <a:pt x="918686" y="763893"/>
                    <a:pt x="924877" y="782181"/>
                  </a:cubicBezTo>
                  <a:cubicBezTo>
                    <a:pt x="931069" y="800469"/>
                    <a:pt x="960215" y="805708"/>
                    <a:pt x="966978" y="815328"/>
                  </a:cubicBezTo>
                  <a:cubicBezTo>
                    <a:pt x="975265" y="823329"/>
                    <a:pt x="977932" y="824948"/>
                    <a:pt x="982885" y="828282"/>
                  </a:cubicBezTo>
                  <a:cubicBezTo>
                    <a:pt x="987838" y="831616"/>
                    <a:pt x="1001459" y="837807"/>
                    <a:pt x="1005173" y="837331"/>
                  </a:cubicBezTo>
                  <a:cubicBezTo>
                    <a:pt x="1008983" y="836854"/>
                    <a:pt x="1008221" y="825234"/>
                    <a:pt x="1015841" y="812185"/>
                  </a:cubicBezTo>
                  <a:cubicBezTo>
                    <a:pt x="1023461" y="799136"/>
                    <a:pt x="1029748" y="817519"/>
                    <a:pt x="1030700" y="819900"/>
                  </a:cubicBezTo>
                  <a:cubicBezTo>
                    <a:pt x="1031653" y="822281"/>
                    <a:pt x="1042511" y="836950"/>
                    <a:pt x="1042226" y="844475"/>
                  </a:cubicBezTo>
                  <a:cubicBezTo>
                    <a:pt x="1042035" y="852095"/>
                    <a:pt x="1044797" y="855143"/>
                    <a:pt x="1050512" y="849713"/>
                  </a:cubicBezTo>
                  <a:cubicBezTo>
                    <a:pt x="1055275" y="845141"/>
                    <a:pt x="1064228" y="840760"/>
                    <a:pt x="1070419" y="845141"/>
                  </a:cubicBezTo>
                  <a:cubicBezTo>
                    <a:pt x="1077659" y="850285"/>
                    <a:pt x="1086421" y="856286"/>
                    <a:pt x="1086993" y="861238"/>
                  </a:cubicBezTo>
                  <a:cubicBezTo>
                    <a:pt x="1087184" y="863334"/>
                    <a:pt x="1088708" y="871621"/>
                    <a:pt x="1097090" y="863715"/>
                  </a:cubicBezTo>
                  <a:cubicBezTo>
                    <a:pt x="1105757" y="855524"/>
                    <a:pt x="1110425" y="859714"/>
                    <a:pt x="1121283" y="860381"/>
                  </a:cubicBezTo>
                  <a:cubicBezTo>
                    <a:pt x="1132237" y="861143"/>
                    <a:pt x="1145286" y="852285"/>
                    <a:pt x="1150239" y="846570"/>
                  </a:cubicBezTo>
                  <a:cubicBezTo>
                    <a:pt x="1155192" y="840855"/>
                    <a:pt x="1147191" y="832092"/>
                    <a:pt x="1144810" y="823996"/>
                  </a:cubicBezTo>
                  <a:cubicBezTo>
                    <a:pt x="1142428" y="815900"/>
                    <a:pt x="1145000" y="797421"/>
                    <a:pt x="1145000" y="791896"/>
                  </a:cubicBezTo>
                  <a:cubicBezTo>
                    <a:pt x="1145000" y="786372"/>
                    <a:pt x="1158526" y="785991"/>
                    <a:pt x="1165003" y="786182"/>
                  </a:cubicBezTo>
                  <a:cubicBezTo>
                    <a:pt x="1171385" y="786372"/>
                    <a:pt x="1187291" y="793516"/>
                    <a:pt x="1191387" y="798754"/>
                  </a:cubicBezTo>
                  <a:cubicBezTo>
                    <a:pt x="1195387" y="803993"/>
                    <a:pt x="1199483" y="802564"/>
                    <a:pt x="1203769" y="800374"/>
                  </a:cubicBezTo>
                  <a:cubicBezTo>
                    <a:pt x="1208056" y="798278"/>
                    <a:pt x="1210151" y="792087"/>
                    <a:pt x="1208246" y="786848"/>
                  </a:cubicBezTo>
                  <a:cubicBezTo>
                    <a:pt x="1206341" y="781610"/>
                    <a:pt x="1204151" y="775133"/>
                    <a:pt x="1203960" y="770275"/>
                  </a:cubicBezTo>
                  <a:cubicBezTo>
                    <a:pt x="1203769" y="764941"/>
                    <a:pt x="1203960" y="757511"/>
                    <a:pt x="1203769" y="755225"/>
                  </a:cubicBezTo>
                  <a:cubicBezTo>
                    <a:pt x="1203769" y="755130"/>
                    <a:pt x="1203769" y="754939"/>
                    <a:pt x="1203769" y="754844"/>
                  </a:cubicBezTo>
                  <a:cubicBezTo>
                    <a:pt x="1203769" y="754368"/>
                    <a:pt x="1203769" y="753892"/>
                    <a:pt x="1203865" y="753416"/>
                  </a:cubicBezTo>
                  <a:cubicBezTo>
                    <a:pt x="1204055" y="752653"/>
                    <a:pt x="1204246" y="751796"/>
                    <a:pt x="1204532" y="750939"/>
                  </a:cubicBezTo>
                  <a:cubicBezTo>
                    <a:pt x="1204532" y="750939"/>
                    <a:pt x="1204532" y="750939"/>
                    <a:pt x="1204532" y="750939"/>
                  </a:cubicBezTo>
                  <a:cubicBezTo>
                    <a:pt x="1202245" y="751415"/>
                    <a:pt x="1200055" y="751701"/>
                    <a:pt x="1199102" y="751606"/>
                  </a:cubicBezTo>
                  <a:cubicBezTo>
                    <a:pt x="1195959" y="751415"/>
                    <a:pt x="1193483" y="747701"/>
                    <a:pt x="1192530" y="737604"/>
                  </a:cubicBezTo>
                  <a:cubicBezTo>
                    <a:pt x="1191959" y="731889"/>
                    <a:pt x="1195483" y="723031"/>
                    <a:pt x="1174623" y="732175"/>
                  </a:cubicBezTo>
                  <a:cubicBezTo>
                    <a:pt x="1166051" y="735985"/>
                    <a:pt x="1162241" y="747986"/>
                    <a:pt x="1154335" y="741128"/>
                  </a:cubicBezTo>
                  <a:cubicBezTo>
                    <a:pt x="1149096" y="736556"/>
                    <a:pt x="1150906" y="731032"/>
                    <a:pt x="1150049" y="722269"/>
                  </a:cubicBezTo>
                  <a:cubicBezTo>
                    <a:pt x="1149096" y="712553"/>
                    <a:pt x="1139476" y="708553"/>
                    <a:pt x="1132618" y="702838"/>
                  </a:cubicBezTo>
                  <a:cubicBezTo>
                    <a:pt x="1128427" y="699313"/>
                    <a:pt x="1123569" y="689788"/>
                    <a:pt x="1119950" y="683788"/>
                  </a:cubicBezTo>
                  <a:cubicBezTo>
                    <a:pt x="1115759" y="676835"/>
                    <a:pt x="1112996" y="673405"/>
                    <a:pt x="1112139" y="669310"/>
                  </a:cubicBezTo>
                  <a:cubicBezTo>
                    <a:pt x="1110805" y="663309"/>
                    <a:pt x="1113758" y="658070"/>
                    <a:pt x="1114711" y="656642"/>
                  </a:cubicBezTo>
                  <a:cubicBezTo>
                    <a:pt x="1115949" y="654832"/>
                    <a:pt x="1120330" y="649498"/>
                    <a:pt x="1126522" y="648164"/>
                  </a:cubicBezTo>
                  <a:cubicBezTo>
                    <a:pt x="1128998" y="647593"/>
                    <a:pt x="1132046" y="648260"/>
                    <a:pt x="1134809" y="649021"/>
                  </a:cubicBezTo>
                  <a:cubicBezTo>
                    <a:pt x="1145381" y="652165"/>
                    <a:pt x="1157573" y="660070"/>
                    <a:pt x="1169956" y="667024"/>
                  </a:cubicBezTo>
                  <a:cubicBezTo>
                    <a:pt x="1178338" y="671691"/>
                    <a:pt x="1186910" y="674549"/>
                    <a:pt x="1193578" y="678359"/>
                  </a:cubicBezTo>
                  <a:cubicBezTo>
                    <a:pt x="1203484" y="684074"/>
                    <a:pt x="1209675" y="689788"/>
                    <a:pt x="1209199" y="689503"/>
                  </a:cubicBezTo>
                  <a:cubicBezTo>
                    <a:pt x="1221772" y="674072"/>
                    <a:pt x="1252537" y="668929"/>
                    <a:pt x="1259110" y="653212"/>
                  </a:cubicBezTo>
                  <a:cubicBezTo>
                    <a:pt x="1262920" y="644164"/>
                    <a:pt x="1249109" y="643211"/>
                    <a:pt x="1241488" y="638925"/>
                  </a:cubicBezTo>
                  <a:cubicBezTo>
                    <a:pt x="1233868" y="634639"/>
                    <a:pt x="1226534" y="632829"/>
                    <a:pt x="1226249" y="622733"/>
                  </a:cubicBezTo>
                  <a:cubicBezTo>
                    <a:pt x="1225963" y="612541"/>
                    <a:pt x="1220152" y="616065"/>
                    <a:pt x="1214247" y="616446"/>
                  </a:cubicBezTo>
                  <a:cubicBezTo>
                    <a:pt x="1211580" y="616636"/>
                    <a:pt x="1208342" y="612255"/>
                    <a:pt x="1206151" y="610826"/>
                  </a:cubicBezTo>
                  <a:cubicBezTo>
                    <a:pt x="1199007" y="606064"/>
                    <a:pt x="1218247" y="608064"/>
                    <a:pt x="1226629" y="594539"/>
                  </a:cubicBezTo>
                  <a:cubicBezTo>
                    <a:pt x="1234916" y="581013"/>
                    <a:pt x="1245679" y="586442"/>
                    <a:pt x="1263491" y="570821"/>
                  </a:cubicBezTo>
                  <a:cubicBezTo>
                    <a:pt x="1281303" y="555105"/>
                    <a:pt x="1273207" y="554153"/>
                    <a:pt x="1267016" y="537293"/>
                  </a:cubicBezTo>
                  <a:cubicBezTo>
                    <a:pt x="1260824" y="520434"/>
                    <a:pt x="1287018" y="514243"/>
                    <a:pt x="1301496" y="515957"/>
                  </a:cubicBezTo>
                  <a:cubicBezTo>
                    <a:pt x="1315974" y="517577"/>
                    <a:pt x="1311021" y="509290"/>
                    <a:pt x="1309592" y="504337"/>
                  </a:cubicBezTo>
                  <a:cubicBezTo>
                    <a:pt x="1308163" y="499384"/>
                    <a:pt x="1306735" y="481572"/>
                    <a:pt x="1305973" y="480810"/>
                  </a:cubicBezTo>
                  <a:cubicBezTo>
                    <a:pt x="1307020" y="479286"/>
                    <a:pt x="1309211" y="478143"/>
                    <a:pt x="1312069" y="476619"/>
                  </a:cubicBezTo>
                  <a:cubicBezTo>
                    <a:pt x="1315593" y="474809"/>
                    <a:pt x="1316260" y="474238"/>
                    <a:pt x="1318927" y="474143"/>
                  </a:cubicBezTo>
                  <a:cubicBezTo>
                    <a:pt x="1317879" y="463474"/>
                    <a:pt x="1323689" y="460617"/>
                    <a:pt x="1328071" y="450235"/>
                  </a:cubicBezTo>
                  <a:cubicBezTo>
                    <a:pt x="1331500" y="443567"/>
                    <a:pt x="1336453" y="436805"/>
                    <a:pt x="1337024" y="43080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xmlns="" id="{00519E0B-BC1F-4AF1-B86A-424D27523402}"/>
                </a:ext>
              </a:extLst>
            </p:cNvPr>
            <p:cNvSpPr/>
            <p:nvPr/>
          </p:nvSpPr>
          <p:spPr>
            <a:xfrm>
              <a:off x="668434" y="2356184"/>
              <a:ext cx="2065349" cy="1267559"/>
            </a:xfrm>
            <a:custGeom>
              <a:avLst/>
              <a:gdLst>
                <a:gd name="connsiteX0" fmla="*/ 2063825 w 2065349"/>
                <a:gd name="connsiteY0" fmla="*/ 1017285 h 1267559"/>
                <a:gd name="connsiteX1" fmla="*/ 2062015 w 2065349"/>
                <a:gd name="connsiteY1" fmla="*/ 994615 h 1267559"/>
                <a:gd name="connsiteX2" fmla="*/ 2062492 w 2065349"/>
                <a:gd name="connsiteY2" fmla="*/ 966040 h 1267559"/>
                <a:gd name="connsiteX3" fmla="*/ 2062015 w 2065349"/>
                <a:gd name="connsiteY3" fmla="*/ 912986 h 1267559"/>
                <a:gd name="connsiteX4" fmla="*/ 2056586 w 2065349"/>
                <a:gd name="connsiteY4" fmla="*/ 874410 h 1267559"/>
                <a:gd name="connsiteX5" fmla="*/ 2050681 w 2065349"/>
                <a:gd name="connsiteY5" fmla="*/ 848121 h 1267559"/>
                <a:gd name="connsiteX6" fmla="*/ 2044775 w 2065349"/>
                <a:gd name="connsiteY6" fmla="*/ 833166 h 1267559"/>
                <a:gd name="connsiteX7" fmla="*/ 2037060 w 2065349"/>
                <a:gd name="connsiteY7" fmla="*/ 811831 h 1267559"/>
                <a:gd name="connsiteX8" fmla="*/ 2029821 w 2065349"/>
                <a:gd name="connsiteY8" fmla="*/ 792304 h 1267559"/>
                <a:gd name="connsiteX9" fmla="*/ 2042965 w 2065349"/>
                <a:gd name="connsiteY9" fmla="*/ 790494 h 1267559"/>
                <a:gd name="connsiteX10" fmla="*/ 2056586 w 2065349"/>
                <a:gd name="connsiteY10" fmla="*/ 785923 h 1267559"/>
                <a:gd name="connsiteX11" fmla="*/ 2032964 w 2065349"/>
                <a:gd name="connsiteY11" fmla="*/ 754585 h 1267559"/>
                <a:gd name="connsiteX12" fmla="*/ 2014771 w 2065349"/>
                <a:gd name="connsiteY12" fmla="*/ 711913 h 1267559"/>
                <a:gd name="connsiteX13" fmla="*/ 2007532 w 2065349"/>
                <a:gd name="connsiteY13" fmla="*/ 690101 h 1267559"/>
                <a:gd name="connsiteX14" fmla="*/ 1993912 w 2065349"/>
                <a:gd name="connsiteY14" fmla="*/ 663336 h 1267559"/>
                <a:gd name="connsiteX15" fmla="*/ 1952287 w 2065349"/>
                <a:gd name="connsiteY15" fmla="*/ 636666 h 1267559"/>
                <a:gd name="connsiteX16" fmla="*/ 1952097 w 2065349"/>
                <a:gd name="connsiteY16" fmla="*/ 636666 h 1267559"/>
                <a:gd name="connsiteX17" fmla="*/ 1952192 w 2065349"/>
                <a:gd name="connsiteY17" fmla="*/ 636761 h 1267559"/>
                <a:gd name="connsiteX18" fmla="*/ 1916473 w 2065349"/>
                <a:gd name="connsiteY18" fmla="*/ 637428 h 1267559"/>
                <a:gd name="connsiteX19" fmla="*/ 1899519 w 2065349"/>
                <a:gd name="connsiteY19" fmla="*/ 657430 h 1267559"/>
                <a:gd name="connsiteX20" fmla="*/ 1890946 w 2065349"/>
                <a:gd name="connsiteY20" fmla="*/ 674861 h 1267559"/>
                <a:gd name="connsiteX21" fmla="*/ 1882564 w 2065349"/>
                <a:gd name="connsiteY21" fmla="*/ 680957 h 1267559"/>
                <a:gd name="connsiteX22" fmla="*/ 1877897 w 2065349"/>
                <a:gd name="connsiteY22" fmla="*/ 683243 h 1267559"/>
                <a:gd name="connsiteX23" fmla="*/ 1868753 w 2065349"/>
                <a:gd name="connsiteY23" fmla="*/ 686577 h 1267559"/>
                <a:gd name="connsiteX24" fmla="*/ 1860085 w 2065349"/>
                <a:gd name="connsiteY24" fmla="*/ 688672 h 1267559"/>
                <a:gd name="connsiteX25" fmla="*/ 1852751 w 2065349"/>
                <a:gd name="connsiteY25" fmla="*/ 691244 h 1267559"/>
                <a:gd name="connsiteX26" fmla="*/ 1839702 w 2065349"/>
                <a:gd name="connsiteY26" fmla="*/ 688958 h 1267559"/>
                <a:gd name="connsiteX27" fmla="*/ 1843988 w 2065349"/>
                <a:gd name="connsiteY27" fmla="*/ 704198 h 1267559"/>
                <a:gd name="connsiteX28" fmla="*/ 1844655 w 2065349"/>
                <a:gd name="connsiteY28" fmla="*/ 722296 h 1267559"/>
                <a:gd name="connsiteX29" fmla="*/ 1812937 w 2065349"/>
                <a:gd name="connsiteY29" fmla="*/ 716390 h 1267559"/>
                <a:gd name="connsiteX30" fmla="*/ 1797030 w 2065349"/>
                <a:gd name="connsiteY30" fmla="*/ 696388 h 1267559"/>
                <a:gd name="connsiteX31" fmla="*/ 1788838 w 2065349"/>
                <a:gd name="connsiteY31" fmla="*/ 724105 h 1267559"/>
                <a:gd name="connsiteX32" fmla="*/ 1767502 w 2065349"/>
                <a:gd name="connsiteY32" fmla="*/ 727725 h 1267559"/>
                <a:gd name="connsiteX33" fmla="*/ 1725783 w 2065349"/>
                <a:gd name="connsiteY33" fmla="*/ 712294 h 1267559"/>
                <a:gd name="connsiteX34" fmla="*/ 1704447 w 2065349"/>
                <a:gd name="connsiteY34" fmla="*/ 696007 h 1267559"/>
                <a:gd name="connsiteX35" fmla="*/ 1704447 w 2065349"/>
                <a:gd name="connsiteY35" fmla="*/ 679719 h 1267559"/>
                <a:gd name="connsiteX36" fmla="*/ 1699399 w 2065349"/>
                <a:gd name="connsiteY36" fmla="*/ 656097 h 1267559"/>
                <a:gd name="connsiteX37" fmla="*/ 1691779 w 2065349"/>
                <a:gd name="connsiteY37" fmla="*/ 641905 h 1267559"/>
                <a:gd name="connsiteX38" fmla="*/ 1672157 w 2065349"/>
                <a:gd name="connsiteY38" fmla="*/ 640381 h 1267559"/>
                <a:gd name="connsiteX39" fmla="*/ 1644154 w 2065349"/>
                <a:gd name="connsiteY39" fmla="*/ 607043 h 1267559"/>
                <a:gd name="connsiteX40" fmla="*/ 1588337 w 2065349"/>
                <a:gd name="connsiteY40" fmla="*/ 603424 h 1267559"/>
                <a:gd name="connsiteX41" fmla="*/ 1551571 w 2065349"/>
                <a:gd name="connsiteY41" fmla="*/ 598471 h 1267559"/>
                <a:gd name="connsiteX42" fmla="*/ 1547951 w 2065349"/>
                <a:gd name="connsiteY42" fmla="*/ 595994 h 1267559"/>
                <a:gd name="connsiteX43" fmla="*/ 1546999 w 2065349"/>
                <a:gd name="connsiteY43" fmla="*/ 595423 h 1267559"/>
                <a:gd name="connsiteX44" fmla="*/ 1542998 w 2065349"/>
                <a:gd name="connsiteY44" fmla="*/ 593517 h 1267559"/>
                <a:gd name="connsiteX45" fmla="*/ 1542998 w 2065349"/>
                <a:gd name="connsiteY45" fmla="*/ 593517 h 1267559"/>
                <a:gd name="connsiteX46" fmla="*/ 1538712 w 2065349"/>
                <a:gd name="connsiteY46" fmla="*/ 592375 h 1267559"/>
                <a:gd name="connsiteX47" fmla="*/ 1537855 w 2065349"/>
                <a:gd name="connsiteY47" fmla="*/ 592279 h 1267559"/>
                <a:gd name="connsiteX48" fmla="*/ 1537569 w 2065349"/>
                <a:gd name="connsiteY48" fmla="*/ 592279 h 1267559"/>
                <a:gd name="connsiteX49" fmla="*/ 1532711 w 2065349"/>
                <a:gd name="connsiteY49" fmla="*/ 591993 h 1267559"/>
                <a:gd name="connsiteX50" fmla="*/ 1532711 w 2065349"/>
                <a:gd name="connsiteY50" fmla="*/ 591993 h 1267559"/>
                <a:gd name="connsiteX51" fmla="*/ 1524329 w 2065349"/>
                <a:gd name="connsiteY51" fmla="*/ 593517 h 1267559"/>
                <a:gd name="connsiteX52" fmla="*/ 1502993 w 2065349"/>
                <a:gd name="connsiteY52" fmla="*/ 596470 h 1267559"/>
                <a:gd name="connsiteX53" fmla="*/ 1496516 w 2065349"/>
                <a:gd name="connsiteY53" fmla="*/ 590755 h 1267559"/>
                <a:gd name="connsiteX54" fmla="*/ 1487182 w 2065349"/>
                <a:gd name="connsiteY54" fmla="*/ 575134 h 1267559"/>
                <a:gd name="connsiteX55" fmla="*/ 1480800 w 2065349"/>
                <a:gd name="connsiteY55" fmla="*/ 573039 h 1267559"/>
                <a:gd name="connsiteX56" fmla="*/ 1466703 w 2065349"/>
                <a:gd name="connsiteY56" fmla="*/ 573420 h 1267559"/>
                <a:gd name="connsiteX57" fmla="*/ 1464988 w 2065349"/>
                <a:gd name="connsiteY57" fmla="*/ 571705 h 1267559"/>
                <a:gd name="connsiteX58" fmla="*/ 1464798 w 2065349"/>
                <a:gd name="connsiteY58" fmla="*/ 571419 h 1267559"/>
                <a:gd name="connsiteX59" fmla="*/ 1464798 w 2065349"/>
                <a:gd name="connsiteY59" fmla="*/ 571419 h 1267559"/>
                <a:gd name="connsiteX60" fmla="*/ 1463845 w 2065349"/>
                <a:gd name="connsiteY60" fmla="*/ 570181 h 1267559"/>
                <a:gd name="connsiteX61" fmla="*/ 1463845 w 2065349"/>
                <a:gd name="connsiteY61" fmla="*/ 570181 h 1267559"/>
                <a:gd name="connsiteX62" fmla="*/ 1463179 w 2065349"/>
                <a:gd name="connsiteY62" fmla="*/ 569229 h 1267559"/>
                <a:gd name="connsiteX63" fmla="*/ 1462321 w 2065349"/>
                <a:gd name="connsiteY63" fmla="*/ 567991 h 1267559"/>
                <a:gd name="connsiteX64" fmla="*/ 1462321 w 2065349"/>
                <a:gd name="connsiteY64" fmla="*/ 567991 h 1267559"/>
                <a:gd name="connsiteX65" fmla="*/ 1460226 w 2065349"/>
                <a:gd name="connsiteY65" fmla="*/ 564942 h 1267559"/>
                <a:gd name="connsiteX66" fmla="*/ 1460226 w 2065349"/>
                <a:gd name="connsiteY66" fmla="*/ 564847 h 1267559"/>
                <a:gd name="connsiteX67" fmla="*/ 1457749 w 2065349"/>
                <a:gd name="connsiteY67" fmla="*/ 563228 h 1267559"/>
                <a:gd name="connsiteX68" fmla="*/ 1454416 w 2065349"/>
                <a:gd name="connsiteY68" fmla="*/ 559037 h 1267559"/>
                <a:gd name="connsiteX69" fmla="*/ 1432984 w 2065349"/>
                <a:gd name="connsiteY69" fmla="*/ 555132 h 1267559"/>
                <a:gd name="connsiteX70" fmla="*/ 1425650 w 2065349"/>
                <a:gd name="connsiteY70" fmla="*/ 554846 h 1267559"/>
                <a:gd name="connsiteX71" fmla="*/ 1425650 w 2065349"/>
                <a:gd name="connsiteY71" fmla="*/ 554846 h 1267559"/>
                <a:gd name="connsiteX72" fmla="*/ 1424317 w 2065349"/>
                <a:gd name="connsiteY72" fmla="*/ 554751 h 1267559"/>
                <a:gd name="connsiteX73" fmla="*/ 1424317 w 2065349"/>
                <a:gd name="connsiteY73" fmla="*/ 554751 h 1267559"/>
                <a:gd name="connsiteX74" fmla="*/ 1416411 w 2065349"/>
                <a:gd name="connsiteY74" fmla="*/ 554275 h 1267559"/>
                <a:gd name="connsiteX75" fmla="*/ 1416411 w 2065349"/>
                <a:gd name="connsiteY75" fmla="*/ 554275 h 1267559"/>
                <a:gd name="connsiteX76" fmla="*/ 1397932 w 2065349"/>
                <a:gd name="connsiteY76" fmla="*/ 554275 h 1267559"/>
                <a:gd name="connsiteX77" fmla="*/ 1395837 w 2065349"/>
                <a:gd name="connsiteY77" fmla="*/ 552560 h 1267559"/>
                <a:gd name="connsiteX78" fmla="*/ 1395837 w 2065349"/>
                <a:gd name="connsiteY78" fmla="*/ 552560 h 1267559"/>
                <a:gd name="connsiteX79" fmla="*/ 1395837 w 2065349"/>
                <a:gd name="connsiteY79" fmla="*/ 552560 h 1267559"/>
                <a:gd name="connsiteX80" fmla="*/ 1393741 w 2065349"/>
                <a:gd name="connsiteY80" fmla="*/ 551608 h 1267559"/>
                <a:gd name="connsiteX81" fmla="*/ 1392789 w 2065349"/>
                <a:gd name="connsiteY81" fmla="*/ 551131 h 1267559"/>
                <a:gd name="connsiteX82" fmla="*/ 1392789 w 2065349"/>
                <a:gd name="connsiteY82" fmla="*/ 551131 h 1267559"/>
                <a:gd name="connsiteX83" fmla="*/ 1391360 w 2065349"/>
                <a:gd name="connsiteY83" fmla="*/ 550179 h 1267559"/>
                <a:gd name="connsiteX84" fmla="*/ 1391360 w 2065349"/>
                <a:gd name="connsiteY84" fmla="*/ 550179 h 1267559"/>
                <a:gd name="connsiteX85" fmla="*/ 1390693 w 2065349"/>
                <a:gd name="connsiteY85" fmla="*/ 549702 h 1267559"/>
                <a:gd name="connsiteX86" fmla="*/ 1386598 w 2065349"/>
                <a:gd name="connsiteY86" fmla="*/ 545892 h 1267559"/>
                <a:gd name="connsiteX87" fmla="*/ 1382502 w 2065349"/>
                <a:gd name="connsiteY87" fmla="*/ 540177 h 1267559"/>
                <a:gd name="connsiteX88" fmla="*/ 1382311 w 2065349"/>
                <a:gd name="connsiteY88" fmla="*/ 539892 h 1267559"/>
                <a:gd name="connsiteX89" fmla="*/ 1382311 w 2065349"/>
                <a:gd name="connsiteY89" fmla="*/ 539892 h 1267559"/>
                <a:gd name="connsiteX90" fmla="*/ 1380311 w 2065349"/>
                <a:gd name="connsiteY90" fmla="*/ 536463 h 1267559"/>
                <a:gd name="connsiteX91" fmla="*/ 1380311 w 2065349"/>
                <a:gd name="connsiteY91" fmla="*/ 536463 h 1267559"/>
                <a:gd name="connsiteX92" fmla="*/ 1379549 w 2065349"/>
                <a:gd name="connsiteY92" fmla="*/ 534939 h 1267559"/>
                <a:gd name="connsiteX93" fmla="*/ 1379549 w 2065349"/>
                <a:gd name="connsiteY93" fmla="*/ 534939 h 1267559"/>
                <a:gd name="connsiteX94" fmla="*/ 1375358 w 2065349"/>
                <a:gd name="connsiteY94" fmla="*/ 525414 h 1267559"/>
                <a:gd name="connsiteX95" fmla="*/ 1368881 w 2065349"/>
                <a:gd name="connsiteY95" fmla="*/ 517984 h 1267559"/>
                <a:gd name="connsiteX96" fmla="*/ 1365643 w 2065349"/>
                <a:gd name="connsiteY96" fmla="*/ 517317 h 1267559"/>
                <a:gd name="connsiteX97" fmla="*/ 1365643 w 2065349"/>
                <a:gd name="connsiteY97" fmla="*/ 517317 h 1267559"/>
                <a:gd name="connsiteX98" fmla="*/ 1362118 w 2065349"/>
                <a:gd name="connsiteY98" fmla="*/ 519413 h 1267559"/>
                <a:gd name="connsiteX99" fmla="*/ 1358880 w 2065349"/>
                <a:gd name="connsiteY99" fmla="*/ 521413 h 1267559"/>
                <a:gd name="connsiteX100" fmla="*/ 1358880 w 2065349"/>
                <a:gd name="connsiteY100" fmla="*/ 521413 h 1267559"/>
                <a:gd name="connsiteX101" fmla="*/ 1358880 w 2065349"/>
                <a:gd name="connsiteY101" fmla="*/ 521413 h 1267559"/>
                <a:gd name="connsiteX102" fmla="*/ 1351546 w 2065349"/>
                <a:gd name="connsiteY102" fmla="*/ 523032 h 1267559"/>
                <a:gd name="connsiteX103" fmla="*/ 1351546 w 2065349"/>
                <a:gd name="connsiteY103" fmla="*/ 523032 h 1267559"/>
                <a:gd name="connsiteX104" fmla="*/ 1351260 w 2065349"/>
                <a:gd name="connsiteY104" fmla="*/ 522937 h 1267559"/>
                <a:gd name="connsiteX105" fmla="*/ 1349355 w 2065349"/>
                <a:gd name="connsiteY105" fmla="*/ 521604 h 1267559"/>
                <a:gd name="connsiteX106" fmla="*/ 1340687 w 2065349"/>
                <a:gd name="connsiteY106" fmla="*/ 514555 h 1267559"/>
                <a:gd name="connsiteX107" fmla="*/ 1340687 w 2065349"/>
                <a:gd name="connsiteY107" fmla="*/ 514555 h 1267559"/>
                <a:gd name="connsiteX108" fmla="*/ 1340687 w 2065349"/>
                <a:gd name="connsiteY108" fmla="*/ 514555 h 1267559"/>
                <a:gd name="connsiteX109" fmla="*/ 1336591 w 2065349"/>
                <a:gd name="connsiteY109" fmla="*/ 511031 h 1267559"/>
                <a:gd name="connsiteX110" fmla="*/ 1336401 w 2065349"/>
                <a:gd name="connsiteY110" fmla="*/ 510841 h 1267559"/>
                <a:gd name="connsiteX111" fmla="*/ 1336306 w 2065349"/>
                <a:gd name="connsiteY111" fmla="*/ 510745 h 1267559"/>
                <a:gd name="connsiteX112" fmla="*/ 1331924 w 2065349"/>
                <a:gd name="connsiteY112" fmla="*/ 507126 h 1267559"/>
                <a:gd name="connsiteX113" fmla="*/ 1331734 w 2065349"/>
                <a:gd name="connsiteY113" fmla="*/ 507031 h 1267559"/>
                <a:gd name="connsiteX114" fmla="*/ 1331448 w 2065349"/>
                <a:gd name="connsiteY114" fmla="*/ 506840 h 1267559"/>
                <a:gd name="connsiteX115" fmla="*/ 1326590 w 2065349"/>
                <a:gd name="connsiteY115" fmla="*/ 503030 h 1267559"/>
                <a:gd name="connsiteX116" fmla="*/ 1326304 w 2065349"/>
                <a:gd name="connsiteY116" fmla="*/ 502744 h 1267559"/>
                <a:gd name="connsiteX117" fmla="*/ 1320685 w 2065349"/>
                <a:gd name="connsiteY117" fmla="*/ 498553 h 1267559"/>
                <a:gd name="connsiteX118" fmla="*/ 1303635 w 2065349"/>
                <a:gd name="connsiteY118" fmla="*/ 487504 h 1267559"/>
                <a:gd name="connsiteX119" fmla="*/ 1301635 w 2065349"/>
                <a:gd name="connsiteY119" fmla="*/ 486266 h 1267559"/>
                <a:gd name="connsiteX120" fmla="*/ 1295443 w 2065349"/>
                <a:gd name="connsiteY120" fmla="*/ 482837 h 1267559"/>
                <a:gd name="connsiteX121" fmla="*/ 1295253 w 2065349"/>
                <a:gd name="connsiteY121" fmla="*/ 482742 h 1267559"/>
                <a:gd name="connsiteX122" fmla="*/ 1295158 w 2065349"/>
                <a:gd name="connsiteY122" fmla="*/ 482742 h 1267559"/>
                <a:gd name="connsiteX123" fmla="*/ 1289157 w 2065349"/>
                <a:gd name="connsiteY123" fmla="*/ 479789 h 1267559"/>
                <a:gd name="connsiteX124" fmla="*/ 1288395 w 2065349"/>
                <a:gd name="connsiteY124" fmla="*/ 479503 h 1267559"/>
                <a:gd name="connsiteX125" fmla="*/ 1282870 w 2065349"/>
                <a:gd name="connsiteY125" fmla="*/ 477122 h 1267559"/>
                <a:gd name="connsiteX126" fmla="*/ 1281727 w 2065349"/>
                <a:gd name="connsiteY126" fmla="*/ 476741 h 1267559"/>
                <a:gd name="connsiteX127" fmla="*/ 1276584 w 2065349"/>
                <a:gd name="connsiteY127" fmla="*/ 474836 h 1267559"/>
                <a:gd name="connsiteX128" fmla="*/ 1276012 w 2065349"/>
                <a:gd name="connsiteY128" fmla="*/ 474646 h 1267559"/>
                <a:gd name="connsiteX129" fmla="*/ 1274584 w 2065349"/>
                <a:gd name="connsiteY129" fmla="*/ 474265 h 1267559"/>
                <a:gd name="connsiteX130" fmla="*/ 1270393 w 2065349"/>
                <a:gd name="connsiteY130" fmla="*/ 473026 h 1267559"/>
                <a:gd name="connsiteX131" fmla="*/ 1267821 w 2065349"/>
                <a:gd name="connsiteY131" fmla="*/ 472550 h 1267559"/>
                <a:gd name="connsiteX132" fmla="*/ 1264297 w 2065349"/>
                <a:gd name="connsiteY132" fmla="*/ 471883 h 1267559"/>
                <a:gd name="connsiteX133" fmla="*/ 1260868 w 2065349"/>
                <a:gd name="connsiteY133" fmla="*/ 471598 h 1267559"/>
                <a:gd name="connsiteX134" fmla="*/ 1258296 w 2065349"/>
                <a:gd name="connsiteY134" fmla="*/ 471312 h 1267559"/>
                <a:gd name="connsiteX135" fmla="*/ 1252581 w 2065349"/>
                <a:gd name="connsiteY135" fmla="*/ 471407 h 1267559"/>
                <a:gd name="connsiteX136" fmla="*/ 1240389 w 2065349"/>
                <a:gd name="connsiteY136" fmla="*/ 471693 h 1267559"/>
                <a:gd name="connsiteX137" fmla="*/ 1228578 w 2065349"/>
                <a:gd name="connsiteY137" fmla="*/ 469978 h 1267559"/>
                <a:gd name="connsiteX138" fmla="*/ 1228578 w 2065349"/>
                <a:gd name="connsiteY138" fmla="*/ 469978 h 1267559"/>
                <a:gd name="connsiteX139" fmla="*/ 1220196 w 2065349"/>
                <a:gd name="connsiteY139" fmla="*/ 467407 h 1267559"/>
                <a:gd name="connsiteX140" fmla="*/ 1220196 w 2065349"/>
                <a:gd name="connsiteY140" fmla="*/ 467407 h 1267559"/>
                <a:gd name="connsiteX141" fmla="*/ 1217243 w 2065349"/>
                <a:gd name="connsiteY141" fmla="*/ 465978 h 1267559"/>
                <a:gd name="connsiteX142" fmla="*/ 1212385 w 2065349"/>
                <a:gd name="connsiteY142" fmla="*/ 463597 h 1267559"/>
                <a:gd name="connsiteX143" fmla="*/ 1212385 w 2065349"/>
                <a:gd name="connsiteY143" fmla="*/ 463597 h 1267559"/>
                <a:gd name="connsiteX144" fmla="*/ 1206766 w 2065349"/>
                <a:gd name="connsiteY144" fmla="*/ 459596 h 1267559"/>
                <a:gd name="connsiteX145" fmla="*/ 1205527 w 2065349"/>
                <a:gd name="connsiteY145" fmla="*/ 458643 h 1267559"/>
                <a:gd name="connsiteX146" fmla="*/ 1205527 w 2065349"/>
                <a:gd name="connsiteY146" fmla="*/ 458643 h 1267559"/>
                <a:gd name="connsiteX147" fmla="*/ 1200193 w 2065349"/>
                <a:gd name="connsiteY147" fmla="*/ 452738 h 1267559"/>
                <a:gd name="connsiteX148" fmla="*/ 1196193 w 2065349"/>
                <a:gd name="connsiteY148" fmla="*/ 441117 h 1267559"/>
                <a:gd name="connsiteX149" fmla="*/ 1188478 w 2065349"/>
                <a:gd name="connsiteY149" fmla="*/ 416924 h 1267559"/>
                <a:gd name="connsiteX150" fmla="*/ 1160760 w 2065349"/>
                <a:gd name="connsiteY150" fmla="*/ 381300 h 1267559"/>
                <a:gd name="connsiteX151" fmla="*/ 1163522 w 2065349"/>
                <a:gd name="connsiteY151" fmla="*/ 345010 h 1267559"/>
                <a:gd name="connsiteX152" fmla="*/ 1177143 w 2065349"/>
                <a:gd name="connsiteY152" fmla="*/ 324150 h 1267559"/>
                <a:gd name="connsiteX153" fmla="*/ 1175143 w 2065349"/>
                <a:gd name="connsiteY153" fmla="*/ 278431 h 1267559"/>
                <a:gd name="connsiteX154" fmla="*/ 1171523 w 2065349"/>
                <a:gd name="connsiteY154" fmla="*/ 255094 h 1267559"/>
                <a:gd name="connsiteX155" fmla="*/ 1157236 w 2065349"/>
                <a:gd name="connsiteY155" fmla="*/ 230234 h 1267559"/>
                <a:gd name="connsiteX156" fmla="*/ 1146853 w 2065349"/>
                <a:gd name="connsiteY156" fmla="*/ 220042 h 1267559"/>
                <a:gd name="connsiteX157" fmla="*/ 1156855 w 2065349"/>
                <a:gd name="connsiteY157" fmla="*/ 213756 h 1267559"/>
                <a:gd name="connsiteX158" fmla="*/ 1173333 w 2065349"/>
                <a:gd name="connsiteY158" fmla="*/ 194611 h 1267559"/>
                <a:gd name="connsiteX159" fmla="*/ 1195240 w 2065349"/>
                <a:gd name="connsiteY159" fmla="*/ 153272 h 1267559"/>
                <a:gd name="connsiteX160" fmla="*/ 1181810 w 2065349"/>
                <a:gd name="connsiteY160" fmla="*/ 137937 h 1267559"/>
                <a:gd name="connsiteX161" fmla="*/ 1166570 w 2065349"/>
                <a:gd name="connsiteY161" fmla="*/ 120982 h 1267559"/>
                <a:gd name="connsiteX162" fmla="*/ 1166189 w 2065349"/>
                <a:gd name="connsiteY162" fmla="*/ 118029 h 1267559"/>
                <a:gd name="connsiteX163" fmla="*/ 1166189 w 2065349"/>
                <a:gd name="connsiteY163" fmla="*/ 118029 h 1267559"/>
                <a:gd name="connsiteX164" fmla="*/ 1168570 w 2065349"/>
                <a:gd name="connsiteY164" fmla="*/ 113934 h 1267559"/>
                <a:gd name="connsiteX165" fmla="*/ 1169237 w 2065349"/>
                <a:gd name="connsiteY165" fmla="*/ 113267 h 1267559"/>
                <a:gd name="connsiteX166" fmla="*/ 1169237 w 2065349"/>
                <a:gd name="connsiteY166" fmla="*/ 113267 h 1267559"/>
                <a:gd name="connsiteX167" fmla="*/ 1174285 w 2065349"/>
                <a:gd name="connsiteY167" fmla="*/ 109648 h 1267559"/>
                <a:gd name="connsiteX168" fmla="*/ 1174762 w 2065349"/>
                <a:gd name="connsiteY168" fmla="*/ 109362 h 1267559"/>
                <a:gd name="connsiteX169" fmla="*/ 1174762 w 2065349"/>
                <a:gd name="connsiteY169" fmla="*/ 109362 h 1267559"/>
                <a:gd name="connsiteX170" fmla="*/ 1176286 w 2065349"/>
                <a:gd name="connsiteY170" fmla="*/ 108504 h 1267559"/>
                <a:gd name="connsiteX171" fmla="*/ 1178191 w 2065349"/>
                <a:gd name="connsiteY171" fmla="*/ 107457 h 1267559"/>
                <a:gd name="connsiteX172" fmla="*/ 1179715 w 2065349"/>
                <a:gd name="connsiteY172" fmla="*/ 106599 h 1267559"/>
                <a:gd name="connsiteX173" fmla="*/ 1180572 w 2065349"/>
                <a:gd name="connsiteY173" fmla="*/ 106123 h 1267559"/>
                <a:gd name="connsiteX174" fmla="*/ 1181334 w 2065349"/>
                <a:gd name="connsiteY174" fmla="*/ 105552 h 1267559"/>
                <a:gd name="connsiteX175" fmla="*/ 1181810 w 2065349"/>
                <a:gd name="connsiteY175" fmla="*/ 105171 h 1267559"/>
                <a:gd name="connsiteX176" fmla="*/ 1181715 w 2065349"/>
                <a:gd name="connsiteY176" fmla="*/ 105075 h 1267559"/>
                <a:gd name="connsiteX177" fmla="*/ 1166951 w 2065349"/>
                <a:gd name="connsiteY177" fmla="*/ 89074 h 1267559"/>
                <a:gd name="connsiteX178" fmla="*/ 1163236 w 2065349"/>
                <a:gd name="connsiteY178" fmla="*/ 86025 h 1267559"/>
                <a:gd name="connsiteX179" fmla="*/ 1122660 w 2065349"/>
                <a:gd name="connsiteY179" fmla="*/ 64785 h 1267559"/>
                <a:gd name="connsiteX180" fmla="*/ 1113992 w 2065349"/>
                <a:gd name="connsiteY180" fmla="*/ 61356 h 1267559"/>
                <a:gd name="connsiteX181" fmla="*/ 1100086 w 2065349"/>
                <a:gd name="connsiteY181" fmla="*/ 54688 h 1267559"/>
                <a:gd name="connsiteX182" fmla="*/ 1074559 w 2065349"/>
                <a:gd name="connsiteY182" fmla="*/ 42782 h 1267559"/>
                <a:gd name="connsiteX183" fmla="*/ 993691 w 2065349"/>
                <a:gd name="connsiteY183" fmla="*/ 39353 h 1267559"/>
                <a:gd name="connsiteX184" fmla="*/ 942161 w 2065349"/>
                <a:gd name="connsiteY184" fmla="*/ 41639 h 1267559"/>
                <a:gd name="connsiteX185" fmla="*/ 880153 w 2065349"/>
                <a:gd name="connsiteY185" fmla="*/ 38400 h 1267559"/>
                <a:gd name="connsiteX186" fmla="*/ 834624 w 2065349"/>
                <a:gd name="connsiteY186" fmla="*/ 73833 h 1267559"/>
                <a:gd name="connsiteX187" fmla="*/ 812716 w 2065349"/>
                <a:gd name="connsiteY187" fmla="*/ 81358 h 1267559"/>
                <a:gd name="connsiteX188" fmla="*/ 797000 w 2065349"/>
                <a:gd name="connsiteY188" fmla="*/ 85264 h 1267559"/>
                <a:gd name="connsiteX189" fmla="*/ 782998 w 2065349"/>
                <a:gd name="connsiteY189" fmla="*/ 83835 h 1267559"/>
                <a:gd name="connsiteX190" fmla="*/ 759567 w 2065349"/>
                <a:gd name="connsiteY190" fmla="*/ 69357 h 1267559"/>
                <a:gd name="connsiteX191" fmla="*/ 725848 w 2065349"/>
                <a:gd name="connsiteY191" fmla="*/ 73738 h 1267559"/>
                <a:gd name="connsiteX192" fmla="*/ 697559 w 2065349"/>
                <a:gd name="connsiteY192" fmla="*/ 79644 h 1267559"/>
                <a:gd name="connsiteX193" fmla="*/ 680986 w 2065349"/>
                <a:gd name="connsiteY193" fmla="*/ 86407 h 1267559"/>
                <a:gd name="connsiteX194" fmla="*/ 641457 w 2065349"/>
                <a:gd name="connsiteY194" fmla="*/ 95360 h 1267559"/>
                <a:gd name="connsiteX195" fmla="*/ 625169 w 2065349"/>
                <a:gd name="connsiteY195" fmla="*/ 89454 h 1267559"/>
                <a:gd name="connsiteX196" fmla="*/ 581164 w 2065349"/>
                <a:gd name="connsiteY196" fmla="*/ 83073 h 1267559"/>
                <a:gd name="connsiteX197" fmla="*/ 543540 w 2065349"/>
                <a:gd name="connsiteY197" fmla="*/ 48592 h 1267559"/>
                <a:gd name="connsiteX198" fmla="*/ 529919 w 2065349"/>
                <a:gd name="connsiteY198" fmla="*/ 32304 h 1267559"/>
                <a:gd name="connsiteX199" fmla="*/ 507250 w 2065349"/>
                <a:gd name="connsiteY199" fmla="*/ 24589 h 1267559"/>
                <a:gd name="connsiteX200" fmla="*/ 483628 w 2065349"/>
                <a:gd name="connsiteY200" fmla="*/ 33638 h 1267559"/>
                <a:gd name="connsiteX201" fmla="*/ 448671 w 2065349"/>
                <a:gd name="connsiteY201" fmla="*/ 47259 h 1267559"/>
                <a:gd name="connsiteX202" fmla="*/ 402856 w 2065349"/>
                <a:gd name="connsiteY202" fmla="*/ 53640 h 1267559"/>
                <a:gd name="connsiteX203" fmla="*/ 352468 w 2065349"/>
                <a:gd name="connsiteY203" fmla="*/ 22303 h 1267559"/>
                <a:gd name="connsiteX204" fmla="*/ 313416 w 2065349"/>
                <a:gd name="connsiteY204" fmla="*/ 6873 h 1267559"/>
                <a:gd name="connsiteX205" fmla="*/ 286079 w 2065349"/>
                <a:gd name="connsiteY205" fmla="*/ 6873 h 1267559"/>
                <a:gd name="connsiteX206" fmla="*/ 282079 w 2065349"/>
                <a:gd name="connsiteY206" fmla="*/ 11635 h 1267559"/>
                <a:gd name="connsiteX207" fmla="*/ 276745 w 2065349"/>
                <a:gd name="connsiteY207" fmla="*/ 14874 h 1267559"/>
                <a:gd name="connsiteX208" fmla="*/ 264076 w 2065349"/>
                <a:gd name="connsiteY208" fmla="*/ 23161 h 1267559"/>
                <a:gd name="connsiteX209" fmla="*/ 253885 w 2065349"/>
                <a:gd name="connsiteY209" fmla="*/ 32400 h 1267559"/>
                <a:gd name="connsiteX210" fmla="*/ 240645 w 2065349"/>
                <a:gd name="connsiteY210" fmla="*/ 40115 h 1267559"/>
                <a:gd name="connsiteX211" fmla="*/ 229977 w 2065349"/>
                <a:gd name="connsiteY211" fmla="*/ 52212 h 1267559"/>
                <a:gd name="connsiteX212" fmla="*/ 206831 w 2065349"/>
                <a:gd name="connsiteY212" fmla="*/ 94407 h 1267559"/>
                <a:gd name="connsiteX213" fmla="*/ 152824 w 2065349"/>
                <a:gd name="connsiteY213" fmla="*/ 89454 h 1267559"/>
                <a:gd name="connsiteX214" fmla="*/ 146728 w 2065349"/>
                <a:gd name="connsiteY214" fmla="*/ 87740 h 1267559"/>
                <a:gd name="connsiteX215" fmla="*/ 145585 w 2065349"/>
                <a:gd name="connsiteY215" fmla="*/ 87549 h 1267559"/>
                <a:gd name="connsiteX216" fmla="*/ 141013 w 2065349"/>
                <a:gd name="connsiteY216" fmla="*/ 86787 h 1267559"/>
                <a:gd name="connsiteX217" fmla="*/ 139870 w 2065349"/>
                <a:gd name="connsiteY217" fmla="*/ 86692 h 1267559"/>
                <a:gd name="connsiteX218" fmla="*/ 135679 w 2065349"/>
                <a:gd name="connsiteY218" fmla="*/ 86407 h 1267559"/>
                <a:gd name="connsiteX219" fmla="*/ 134632 w 2065349"/>
                <a:gd name="connsiteY219" fmla="*/ 86407 h 1267559"/>
                <a:gd name="connsiteX220" fmla="*/ 131107 w 2065349"/>
                <a:gd name="connsiteY220" fmla="*/ 86502 h 1267559"/>
                <a:gd name="connsiteX221" fmla="*/ 129583 w 2065349"/>
                <a:gd name="connsiteY221" fmla="*/ 86597 h 1267559"/>
                <a:gd name="connsiteX222" fmla="*/ 127297 w 2065349"/>
                <a:gd name="connsiteY222" fmla="*/ 86787 h 1267559"/>
                <a:gd name="connsiteX223" fmla="*/ 121773 w 2065349"/>
                <a:gd name="connsiteY223" fmla="*/ 87740 h 1267559"/>
                <a:gd name="connsiteX224" fmla="*/ 127297 w 2065349"/>
                <a:gd name="connsiteY224" fmla="*/ 86787 h 1267559"/>
                <a:gd name="connsiteX225" fmla="*/ 121678 w 2065349"/>
                <a:gd name="connsiteY225" fmla="*/ 87645 h 1267559"/>
                <a:gd name="connsiteX226" fmla="*/ 117963 w 2065349"/>
                <a:gd name="connsiteY226" fmla="*/ 97074 h 1267559"/>
                <a:gd name="connsiteX227" fmla="*/ 93007 w 2065349"/>
                <a:gd name="connsiteY227" fmla="*/ 113743 h 1267559"/>
                <a:gd name="connsiteX228" fmla="*/ 92531 w 2065349"/>
                <a:gd name="connsiteY228" fmla="*/ 113648 h 1267559"/>
                <a:gd name="connsiteX229" fmla="*/ 92436 w 2065349"/>
                <a:gd name="connsiteY229" fmla="*/ 113648 h 1267559"/>
                <a:gd name="connsiteX230" fmla="*/ 81387 w 2065349"/>
                <a:gd name="connsiteY230" fmla="*/ 111362 h 1267559"/>
                <a:gd name="connsiteX231" fmla="*/ 79672 w 2065349"/>
                <a:gd name="connsiteY231" fmla="*/ 125269 h 1267559"/>
                <a:gd name="connsiteX232" fmla="*/ 82911 w 2065349"/>
                <a:gd name="connsiteY232" fmla="*/ 140508 h 1267559"/>
                <a:gd name="connsiteX233" fmla="*/ 76529 w 2065349"/>
                <a:gd name="connsiteY233" fmla="*/ 162797 h 1267559"/>
                <a:gd name="connsiteX234" fmla="*/ 72909 w 2065349"/>
                <a:gd name="connsiteY234" fmla="*/ 164988 h 1267559"/>
                <a:gd name="connsiteX235" fmla="*/ 74815 w 2065349"/>
                <a:gd name="connsiteY235" fmla="*/ 190705 h 1267559"/>
                <a:gd name="connsiteX236" fmla="*/ 85292 w 2065349"/>
                <a:gd name="connsiteY236" fmla="*/ 211946 h 1267559"/>
                <a:gd name="connsiteX237" fmla="*/ 96341 w 2065349"/>
                <a:gd name="connsiteY237" fmla="*/ 240426 h 1267559"/>
                <a:gd name="connsiteX238" fmla="*/ 91007 w 2065349"/>
                <a:gd name="connsiteY238" fmla="*/ 252903 h 1267559"/>
                <a:gd name="connsiteX239" fmla="*/ 94055 w 2065349"/>
                <a:gd name="connsiteY239" fmla="*/ 262714 h 1267559"/>
                <a:gd name="connsiteX240" fmla="*/ 94627 w 2065349"/>
                <a:gd name="connsiteY240" fmla="*/ 295957 h 1267559"/>
                <a:gd name="connsiteX241" fmla="*/ 87197 w 2065349"/>
                <a:gd name="connsiteY241" fmla="*/ 314245 h 1267559"/>
                <a:gd name="connsiteX242" fmla="*/ 73100 w 2065349"/>
                <a:gd name="connsiteY242" fmla="*/ 321674 h 1267559"/>
                <a:gd name="connsiteX243" fmla="*/ 66433 w 2065349"/>
                <a:gd name="connsiteY243" fmla="*/ 326341 h 1267559"/>
                <a:gd name="connsiteX244" fmla="*/ 56527 w 2065349"/>
                <a:gd name="connsiteY244" fmla="*/ 324150 h 1267559"/>
                <a:gd name="connsiteX245" fmla="*/ 39096 w 2065349"/>
                <a:gd name="connsiteY245" fmla="*/ 303672 h 1267559"/>
                <a:gd name="connsiteX246" fmla="*/ 42049 w 2065349"/>
                <a:gd name="connsiteY246" fmla="*/ 285289 h 1267559"/>
                <a:gd name="connsiteX247" fmla="*/ 30333 w 2065349"/>
                <a:gd name="connsiteY247" fmla="*/ 279574 h 1267559"/>
                <a:gd name="connsiteX248" fmla="*/ 25094 w 2065349"/>
                <a:gd name="connsiteY248" fmla="*/ 280145 h 1267559"/>
                <a:gd name="connsiteX249" fmla="*/ 3758 w 2065349"/>
                <a:gd name="connsiteY249" fmla="*/ 294528 h 1267559"/>
                <a:gd name="connsiteX250" fmla="*/ 4901 w 2065349"/>
                <a:gd name="connsiteY250" fmla="*/ 325484 h 1267559"/>
                <a:gd name="connsiteX251" fmla="*/ 520 w 2065349"/>
                <a:gd name="connsiteY251" fmla="*/ 335199 h 1267559"/>
                <a:gd name="connsiteX252" fmla="*/ 13664 w 2065349"/>
                <a:gd name="connsiteY252" fmla="*/ 364441 h 1267559"/>
                <a:gd name="connsiteX253" fmla="*/ 15283 w 2065349"/>
                <a:gd name="connsiteY253" fmla="*/ 383301 h 1267559"/>
                <a:gd name="connsiteX254" fmla="*/ 16426 w 2065349"/>
                <a:gd name="connsiteY254" fmla="*/ 404923 h 1267559"/>
                <a:gd name="connsiteX255" fmla="*/ 13664 w 2065349"/>
                <a:gd name="connsiteY255" fmla="*/ 425497 h 1267559"/>
                <a:gd name="connsiteX256" fmla="*/ 14426 w 2065349"/>
                <a:gd name="connsiteY256" fmla="*/ 436926 h 1267559"/>
                <a:gd name="connsiteX257" fmla="*/ 11092 w 2065349"/>
                <a:gd name="connsiteY257" fmla="*/ 451309 h 1267559"/>
                <a:gd name="connsiteX258" fmla="*/ 20808 w 2065349"/>
                <a:gd name="connsiteY258" fmla="*/ 471788 h 1267559"/>
                <a:gd name="connsiteX259" fmla="*/ 27761 w 2065349"/>
                <a:gd name="connsiteY259" fmla="*/ 487028 h 1267559"/>
                <a:gd name="connsiteX260" fmla="*/ 33285 w 2065349"/>
                <a:gd name="connsiteY260" fmla="*/ 494267 h 1267559"/>
                <a:gd name="connsiteX261" fmla="*/ 38715 w 2065349"/>
                <a:gd name="connsiteY261" fmla="*/ 493886 h 1267559"/>
                <a:gd name="connsiteX262" fmla="*/ 39096 w 2065349"/>
                <a:gd name="connsiteY262" fmla="*/ 493886 h 1267559"/>
                <a:gd name="connsiteX263" fmla="*/ 39382 w 2065349"/>
                <a:gd name="connsiteY263" fmla="*/ 493886 h 1267559"/>
                <a:gd name="connsiteX264" fmla="*/ 44049 w 2065349"/>
                <a:gd name="connsiteY264" fmla="*/ 502744 h 1267559"/>
                <a:gd name="connsiteX265" fmla="*/ 48049 w 2065349"/>
                <a:gd name="connsiteY265" fmla="*/ 504649 h 1267559"/>
                <a:gd name="connsiteX266" fmla="*/ 52812 w 2065349"/>
                <a:gd name="connsiteY266" fmla="*/ 501601 h 1267559"/>
                <a:gd name="connsiteX267" fmla="*/ 58908 w 2065349"/>
                <a:gd name="connsiteY267" fmla="*/ 492648 h 1267559"/>
                <a:gd name="connsiteX268" fmla="*/ 63956 w 2065349"/>
                <a:gd name="connsiteY268" fmla="*/ 495029 h 1267559"/>
                <a:gd name="connsiteX269" fmla="*/ 80339 w 2065349"/>
                <a:gd name="connsiteY269" fmla="*/ 507983 h 1267559"/>
                <a:gd name="connsiteX270" fmla="*/ 81577 w 2065349"/>
                <a:gd name="connsiteY270" fmla="*/ 507792 h 1267559"/>
                <a:gd name="connsiteX271" fmla="*/ 83482 w 2065349"/>
                <a:gd name="connsiteY271" fmla="*/ 507507 h 1267559"/>
                <a:gd name="connsiteX272" fmla="*/ 93483 w 2065349"/>
                <a:gd name="connsiteY272" fmla="*/ 518080 h 1267559"/>
                <a:gd name="connsiteX273" fmla="*/ 98627 w 2065349"/>
                <a:gd name="connsiteY273" fmla="*/ 525509 h 1267559"/>
                <a:gd name="connsiteX274" fmla="*/ 101104 w 2065349"/>
                <a:gd name="connsiteY274" fmla="*/ 525223 h 1267559"/>
                <a:gd name="connsiteX275" fmla="*/ 102913 w 2065349"/>
                <a:gd name="connsiteY275" fmla="*/ 525033 h 1267559"/>
                <a:gd name="connsiteX276" fmla="*/ 108914 w 2065349"/>
                <a:gd name="connsiteY276" fmla="*/ 536844 h 1267559"/>
                <a:gd name="connsiteX277" fmla="*/ 125773 w 2065349"/>
                <a:gd name="connsiteY277" fmla="*/ 561704 h 1267559"/>
                <a:gd name="connsiteX278" fmla="*/ 181876 w 2065349"/>
                <a:gd name="connsiteY278" fmla="*/ 615425 h 1267559"/>
                <a:gd name="connsiteX279" fmla="*/ 203497 w 2065349"/>
                <a:gd name="connsiteY279" fmla="*/ 642095 h 1267559"/>
                <a:gd name="connsiteX280" fmla="*/ 207403 w 2065349"/>
                <a:gd name="connsiteY280" fmla="*/ 656001 h 1267559"/>
                <a:gd name="connsiteX281" fmla="*/ 213594 w 2065349"/>
                <a:gd name="connsiteY281" fmla="*/ 662383 h 1267559"/>
                <a:gd name="connsiteX282" fmla="*/ 220642 w 2065349"/>
                <a:gd name="connsiteY282" fmla="*/ 658192 h 1267559"/>
                <a:gd name="connsiteX283" fmla="*/ 229786 w 2065349"/>
                <a:gd name="connsiteY283" fmla="*/ 645810 h 1267559"/>
                <a:gd name="connsiteX284" fmla="*/ 233120 w 2065349"/>
                <a:gd name="connsiteY284" fmla="*/ 646096 h 1267559"/>
                <a:gd name="connsiteX285" fmla="*/ 235978 w 2065349"/>
                <a:gd name="connsiteY285" fmla="*/ 646381 h 1267559"/>
                <a:gd name="connsiteX286" fmla="*/ 241883 w 2065349"/>
                <a:gd name="connsiteY286" fmla="*/ 637428 h 1267559"/>
                <a:gd name="connsiteX287" fmla="*/ 256837 w 2065349"/>
                <a:gd name="connsiteY287" fmla="*/ 624950 h 1267559"/>
                <a:gd name="connsiteX288" fmla="*/ 270077 w 2065349"/>
                <a:gd name="connsiteY288" fmla="*/ 623807 h 1267559"/>
                <a:gd name="connsiteX289" fmla="*/ 277411 w 2065349"/>
                <a:gd name="connsiteY289" fmla="*/ 627998 h 1267559"/>
                <a:gd name="connsiteX290" fmla="*/ 301510 w 2065349"/>
                <a:gd name="connsiteY290" fmla="*/ 640952 h 1267559"/>
                <a:gd name="connsiteX291" fmla="*/ 311416 w 2065349"/>
                <a:gd name="connsiteY291" fmla="*/ 649810 h 1267559"/>
                <a:gd name="connsiteX292" fmla="*/ 318083 w 2065349"/>
                <a:gd name="connsiteY292" fmla="*/ 660288 h 1267559"/>
                <a:gd name="connsiteX293" fmla="*/ 320560 w 2065349"/>
                <a:gd name="connsiteY293" fmla="*/ 681814 h 1267559"/>
                <a:gd name="connsiteX294" fmla="*/ 340467 w 2065349"/>
                <a:gd name="connsiteY294" fmla="*/ 692863 h 1267559"/>
                <a:gd name="connsiteX295" fmla="*/ 366470 w 2065349"/>
                <a:gd name="connsiteY295" fmla="*/ 716104 h 1267559"/>
                <a:gd name="connsiteX296" fmla="*/ 367899 w 2065349"/>
                <a:gd name="connsiteY296" fmla="*/ 727725 h 1267559"/>
                <a:gd name="connsiteX297" fmla="*/ 369042 w 2065349"/>
                <a:gd name="connsiteY297" fmla="*/ 730011 h 1267559"/>
                <a:gd name="connsiteX298" fmla="*/ 375900 w 2065349"/>
                <a:gd name="connsiteY298" fmla="*/ 729058 h 1267559"/>
                <a:gd name="connsiteX299" fmla="*/ 376186 w 2065349"/>
                <a:gd name="connsiteY299" fmla="*/ 729154 h 1267559"/>
                <a:gd name="connsiteX300" fmla="*/ 376471 w 2065349"/>
                <a:gd name="connsiteY300" fmla="*/ 729154 h 1267559"/>
                <a:gd name="connsiteX301" fmla="*/ 378091 w 2065349"/>
                <a:gd name="connsiteY301" fmla="*/ 739631 h 1267559"/>
                <a:gd name="connsiteX302" fmla="*/ 401903 w 2065349"/>
                <a:gd name="connsiteY302" fmla="*/ 752585 h 1267559"/>
                <a:gd name="connsiteX303" fmla="*/ 408571 w 2065349"/>
                <a:gd name="connsiteY303" fmla="*/ 763348 h 1267559"/>
                <a:gd name="connsiteX304" fmla="*/ 415524 w 2065349"/>
                <a:gd name="connsiteY304" fmla="*/ 773064 h 1267559"/>
                <a:gd name="connsiteX305" fmla="*/ 424096 w 2065349"/>
                <a:gd name="connsiteY305" fmla="*/ 789637 h 1267559"/>
                <a:gd name="connsiteX306" fmla="*/ 431335 w 2065349"/>
                <a:gd name="connsiteY306" fmla="*/ 807068 h 1267559"/>
                <a:gd name="connsiteX307" fmla="*/ 443051 w 2065349"/>
                <a:gd name="connsiteY307" fmla="*/ 818689 h 1267559"/>
                <a:gd name="connsiteX308" fmla="*/ 449242 w 2065349"/>
                <a:gd name="connsiteY308" fmla="*/ 815545 h 1267559"/>
                <a:gd name="connsiteX309" fmla="*/ 470864 w 2065349"/>
                <a:gd name="connsiteY309" fmla="*/ 808687 h 1267559"/>
                <a:gd name="connsiteX310" fmla="*/ 478389 w 2065349"/>
                <a:gd name="connsiteY310" fmla="*/ 810116 h 1267559"/>
                <a:gd name="connsiteX311" fmla="*/ 494962 w 2065349"/>
                <a:gd name="connsiteY311" fmla="*/ 826118 h 1267559"/>
                <a:gd name="connsiteX312" fmla="*/ 496867 w 2065349"/>
                <a:gd name="connsiteY312" fmla="*/ 846597 h 1267559"/>
                <a:gd name="connsiteX313" fmla="*/ 499630 w 2065349"/>
                <a:gd name="connsiteY313" fmla="*/ 859075 h 1267559"/>
                <a:gd name="connsiteX314" fmla="*/ 508202 w 2065349"/>
                <a:gd name="connsiteY314" fmla="*/ 866504 h 1267559"/>
                <a:gd name="connsiteX315" fmla="*/ 514584 w 2065349"/>
                <a:gd name="connsiteY315" fmla="*/ 878982 h 1267559"/>
                <a:gd name="connsiteX316" fmla="*/ 531443 w 2065349"/>
                <a:gd name="connsiteY316" fmla="*/ 890316 h 1267559"/>
                <a:gd name="connsiteX317" fmla="*/ 552779 w 2065349"/>
                <a:gd name="connsiteY317" fmla="*/ 918225 h 1267559"/>
                <a:gd name="connsiteX318" fmla="*/ 564971 w 2065349"/>
                <a:gd name="connsiteY318" fmla="*/ 924321 h 1267559"/>
                <a:gd name="connsiteX319" fmla="*/ 570972 w 2065349"/>
                <a:gd name="connsiteY319" fmla="*/ 921558 h 1267559"/>
                <a:gd name="connsiteX320" fmla="*/ 579640 w 2065349"/>
                <a:gd name="connsiteY320" fmla="*/ 915177 h 1267559"/>
                <a:gd name="connsiteX321" fmla="*/ 585355 w 2065349"/>
                <a:gd name="connsiteY321" fmla="*/ 917939 h 1267559"/>
                <a:gd name="connsiteX322" fmla="*/ 588688 w 2065349"/>
                <a:gd name="connsiteY322" fmla="*/ 933655 h 1267559"/>
                <a:gd name="connsiteX323" fmla="*/ 580116 w 2065349"/>
                <a:gd name="connsiteY323" fmla="*/ 954134 h 1267559"/>
                <a:gd name="connsiteX324" fmla="*/ 591165 w 2065349"/>
                <a:gd name="connsiteY324" fmla="*/ 959944 h 1267559"/>
                <a:gd name="connsiteX325" fmla="*/ 611739 w 2065349"/>
                <a:gd name="connsiteY325" fmla="*/ 963278 h 1267559"/>
                <a:gd name="connsiteX326" fmla="*/ 613739 w 2065349"/>
                <a:gd name="connsiteY326" fmla="*/ 963183 h 1267559"/>
                <a:gd name="connsiteX327" fmla="*/ 625931 w 2065349"/>
                <a:gd name="connsiteY327" fmla="*/ 968231 h 1267559"/>
                <a:gd name="connsiteX328" fmla="*/ 629932 w 2065349"/>
                <a:gd name="connsiteY328" fmla="*/ 970136 h 1267559"/>
                <a:gd name="connsiteX329" fmla="*/ 634694 w 2065349"/>
                <a:gd name="connsiteY329" fmla="*/ 966326 h 1267559"/>
                <a:gd name="connsiteX330" fmla="*/ 642124 w 2065349"/>
                <a:gd name="connsiteY330" fmla="*/ 961373 h 1267559"/>
                <a:gd name="connsiteX331" fmla="*/ 642124 w 2065349"/>
                <a:gd name="connsiteY331" fmla="*/ 961564 h 1267559"/>
                <a:gd name="connsiteX332" fmla="*/ 642790 w 2065349"/>
                <a:gd name="connsiteY332" fmla="*/ 961468 h 1267559"/>
                <a:gd name="connsiteX333" fmla="*/ 641933 w 2065349"/>
                <a:gd name="connsiteY333" fmla="*/ 969183 h 1267559"/>
                <a:gd name="connsiteX334" fmla="*/ 647458 w 2065349"/>
                <a:gd name="connsiteY334" fmla="*/ 983566 h 1267559"/>
                <a:gd name="connsiteX335" fmla="*/ 653268 w 2065349"/>
                <a:gd name="connsiteY335" fmla="*/ 992425 h 1267559"/>
                <a:gd name="connsiteX336" fmla="*/ 656316 w 2065349"/>
                <a:gd name="connsiteY336" fmla="*/ 999092 h 1267559"/>
                <a:gd name="connsiteX337" fmla="*/ 660507 w 2065349"/>
                <a:gd name="connsiteY337" fmla="*/ 1007379 h 1267559"/>
                <a:gd name="connsiteX338" fmla="*/ 662412 w 2065349"/>
                <a:gd name="connsiteY338" fmla="*/ 1014046 h 1267559"/>
                <a:gd name="connsiteX339" fmla="*/ 660983 w 2065349"/>
                <a:gd name="connsiteY339" fmla="*/ 1024524 h 1267559"/>
                <a:gd name="connsiteX340" fmla="*/ 662983 w 2065349"/>
                <a:gd name="connsiteY340" fmla="*/ 1025286 h 1267559"/>
                <a:gd name="connsiteX341" fmla="*/ 669556 w 2065349"/>
                <a:gd name="connsiteY341" fmla="*/ 1022619 h 1267559"/>
                <a:gd name="connsiteX342" fmla="*/ 674223 w 2065349"/>
                <a:gd name="connsiteY342" fmla="*/ 1011284 h 1267559"/>
                <a:gd name="connsiteX343" fmla="*/ 681176 w 2065349"/>
                <a:gd name="connsiteY343" fmla="*/ 1003569 h 1267559"/>
                <a:gd name="connsiteX344" fmla="*/ 684129 w 2065349"/>
                <a:gd name="connsiteY344" fmla="*/ 1002140 h 1267559"/>
                <a:gd name="connsiteX345" fmla="*/ 687558 w 2065349"/>
                <a:gd name="connsiteY345" fmla="*/ 1009093 h 1267559"/>
                <a:gd name="connsiteX346" fmla="*/ 693368 w 2065349"/>
                <a:gd name="connsiteY346" fmla="*/ 1026238 h 1267559"/>
                <a:gd name="connsiteX347" fmla="*/ 704131 w 2065349"/>
                <a:gd name="connsiteY347" fmla="*/ 1036240 h 1267559"/>
                <a:gd name="connsiteX348" fmla="*/ 706417 w 2065349"/>
                <a:gd name="connsiteY348" fmla="*/ 1036525 h 1267559"/>
                <a:gd name="connsiteX349" fmla="*/ 714609 w 2065349"/>
                <a:gd name="connsiteY349" fmla="*/ 1029858 h 1267559"/>
                <a:gd name="connsiteX350" fmla="*/ 723753 w 2065349"/>
                <a:gd name="connsiteY350" fmla="*/ 1017190 h 1267559"/>
                <a:gd name="connsiteX351" fmla="*/ 730135 w 2065349"/>
                <a:gd name="connsiteY351" fmla="*/ 1019380 h 1267559"/>
                <a:gd name="connsiteX352" fmla="*/ 764996 w 2065349"/>
                <a:gd name="connsiteY352" fmla="*/ 1045383 h 1267559"/>
                <a:gd name="connsiteX353" fmla="*/ 774235 w 2065349"/>
                <a:gd name="connsiteY353" fmla="*/ 1053384 h 1267559"/>
                <a:gd name="connsiteX354" fmla="*/ 794905 w 2065349"/>
                <a:gd name="connsiteY354" fmla="*/ 1061385 h 1267559"/>
                <a:gd name="connsiteX355" fmla="*/ 803001 w 2065349"/>
                <a:gd name="connsiteY355" fmla="*/ 1064052 h 1267559"/>
                <a:gd name="connsiteX356" fmla="*/ 811764 w 2065349"/>
                <a:gd name="connsiteY356" fmla="*/ 1064624 h 1267559"/>
                <a:gd name="connsiteX357" fmla="*/ 822908 w 2065349"/>
                <a:gd name="connsiteY357" fmla="*/ 1064243 h 1267559"/>
                <a:gd name="connsiteX358" fmla="*/ 826147 w 2065349"/>
                <a:gd name="connsiteY358" fmla="*/ 1064719 h 1267559"/>
                <a:gd name="connsiteX359" fmla="*/ 836338 w 2065349"/>
                <a:gd name="connsiteY359" fmla="*/ 1070815 h 1267559"/>
                <a:gd name="connsiteX360" fmla="*/ 844054 w 2065349"/>
                <a:gd name="connsiteY360" fmla="*/ 1073387 h 1267559"/>
                <a:gd name="connsiteX361" fmla="*/ 852340 w 2065349"/>
                <a:gd name="connsiteY361" fmla="*/ 1069387 h 1267559"/>
                <a:gd name="connsiteX362" fmla="*/ 861770 w 2065349"/>
                <a:gd name="connsiteY362" fmla="*/ 1059671 h 1267559"/>
                <a:gd name="connsiteX363" fmla="*/ 866533 w 2065349"/>
                <a:gd name="connsiteY363" fmla="*/ 1061862 h 1267559"/>
                <a:gd name="connsiteX364" fmla="*/ 886440 w 2065349"/>
                <a:gd name="connsiteY364" fmla="*/ 1068243 h 1267559"/>
                <a:gd name="connsiteX365" fmla="*/ 907109 w 2065349"/>
                <a:gd name="connsiteY365" fmla="*/ 1064910 h 1267559"/>
                <a:gd name="connsiteX366" fmla="*/ 948924 w 2065349"/>
                <a:gd name="connsiteY366" fmla="*/ 1055290 h 1267559"/>
                <a:gd name="connsiteX367" fmla="*/ 958258 w 2065349"/>
                <a:gd name="connsiteY367" fmla="*/ 1058814 h 1267559"/>
                <a:gd name="connsiteX368" fmla="*/ 964926 w 2065349"/>
                <a:gd name="connsiteY368" fmla="*/ 1085865 h 1267559"/>
                <a:gd name="connsiteX369" fmla="*/ 949686 w 2065349"/>
                <a:gd name="connsiteY369" fmla="*/ 1117392 h 1267559"/>
                <a:gd name="connsiteX370" fmla="*/ 957687 w 2065349"/>
                <a:gd name="connsiteY370" fmla="*/ 1148349 h 1267559"/>
                <a:gd name="connsiteX371" fmla="*/ 973308 w 2065349"/>
                <a:gd name="connsiteY371" fmla="*/ 1163017 h 1267559"/>
                <a:gd name="connsiteX372" fmla="*/ 978642 w 2065349"/>
                <a:gd name="connsiteY372" fmla="*/ 1161589 h 1267559"/>
                <a:gd name="connsiteX373" fmla="*/ 981976 w 2065349"/>
                <a:gd name="connsiteY373" fmla="*/ 1146920 h 1267559"/>
                <a:gd name="connsiteX374" fmla="*/ 985595 w 2065349"/>
                <a:gd name="connsiteY374" fmla="*/ 1127299 h 1267559"/>
                <a:gd name="connsiteX375" fmla="*/ 1005788 w 2065349"/>
                <a:gd name="connsiteY375" fmla="*/ 1104343 h 1267559"/>
                <a:gd name="connsiteX376" fmla="*/ 1048079 w 2065349"/>
                <a:gd name="connsiteY376" fmla="*/ 1070053 h 1267559"/>
                <a:gd name="connsiteX377" fmla="*/ 1078464 w 2065349"/>
                <a:gd name="connsiteY377" fmla="*/ 1058623 h 1267559"/>
                <a:gd name="connsiteX378" fmla="*/ 1082369 w 2065349"/>
                <a:gd name="connsiteY378" fmla="*/ 1060052 h 1267559"/>
                <a:gd name="connsiteX379" fmla="*/ 1097895 w 2065349"/>
                <a:gd name="connsiteY379" fmla="*/ 1068529 h 1267559"/>
                <a:gd name="connsiteX380" fmla="*/ 1101705 w 2065349"/>
                <a:gd name="connsiteY380" fmla="*/ 1065291 h 1267559"/>
                <a:gd name="connsiteX381" fmla="*/ 1105229 w 2065349"/>
                <a:gd name="connsiteY381" fmla="*/ 1060338 h 1267559"/>
                <a:gd name="connsiteX382" fmla="*/ 1111706 w 2065349"/>
                <a:gd name="connsiteY382" fmla="*/ 1068339 h 1267559"/>
                <a:gd name="connsiteX383" fmla="*/ 1135233 w 2065349"/>
                <a:gd name="connsiteY383" fmla="*/ 1085484 h 1267559"/>
                <a:gd name="connsiteX384" fmla="*/ 1149901 w 2065349"/>
                <a:gd name="connsiteY384" fmla="*/ 1088817 h 1267559"/>
                <a:gd name="connsiteX385" fmla="*/ 1151806 w 2065349"/>
                <a:gd name="connsiteY385" fmla="*/ 1088817 h 1267559"/>
                <a:gd name="connsiteX386" fmla="*/ 1157712 w 2065349"/>
                <a:gd name="connsiteY386" fmla="*/ 1088437 h 1267559"/>
                <a:gd name="connsiteX387" fmla="*/ 1167142 w 2065349"/>
                <a:gd name="connsiteY387" fmla="*/ 1094914 h 1267559"/>
                <a:gd name="connsiteX388" fmla="*/ 1172285 w 2065349"/>
                <a:gd name="connsiteY388" fmla="*/ 1102629 h 1267559"/>
                <a:gd name="connsiteX389" fmla="*/ 1184001 w 2065349"/>
                <a:gd name="connsiteY389" fmla="*/ 1111201 h 1267559"/>
                <a:gd name="connsiteX390" fmla="*/ 1197336 w 2065349"/>
                <a:gd name="connsiteY390" fmla="*/ 1114725 h 1267559"/>
                <a:gd name="connsiteX391" fmla="*/ 1199431 w 2065349"/>
                <a:gd name="connsiteY391" fmla="*/ 1103676 h 1267559"/>
                <a:gd name="connsiteX392" fmla="*/ 1209337 w 2065349"/>
                <a:gd name="connsiteY392" fmla="*/ 1099771 h 1267559"/>
                <a:gd name="connsiteX393" fmla="*/ 1215814 w 2065349"/>
                <a:gd name="connsiteY393" fmla="*/ 1097771 h 1267559"/>
                <a:gd name="connsiteX394" fmla="*/ 1221339 w 2065349"/>
                <a:gd name="connsiteY394" fmla="*/ 1096247 h 1267559"/>
                <a:gd name="connsiteX395" fmla="*/ 1229721 w 2065349"/>
                <a:gd name="connsiteY395" fmla="*/ 1103391 h 1267559"/>
                <a:gd name="connsiteX396" fmla="*/ 1242961 w 2065349"/>
                <a:gd name="connsiteY396" fmla="*/ 1115297 h 1267559"/>
                <a:gd name="connsiteX397" fmla="*/ 1248771 w 2065349"/>
                <a:gd name="connsiteY397" fmla="*/ 1124727 h 1267559"/>
                <a:gd name="connsiteX398" fmla="*/ 1246294 w 2065349"/>
                <a:gd name="connsiteY398" fmla="*/ 1139395 h 1267559"/>
                <a:gd name="connsiteX399" fmla="*/ 1248485 w 2065349"/>
                <a:gd name="connsiteY399" fmla="*/ 1149397 h 1267559"/>
                <a:gd name="connsiteX400" fmla="*/ 1247628 w 2065349"/>
                <a:gd name="connsiteY400" fmla="*/ 1166542 h 1267559"/>
                <a:gd name="connsiteX401" fmla="*/ 1248961 w 2065349"/>
                <a:gd name="connsiteY401" fmla="*/ 1177591 h 1267559"/>
                <a:gd name="connsiteX402" fmla="*/ 1258772 w 2065349"/>
                <a:gd name="connsiteY402" fmla="*/ 1181972 h 1267559"/>
                <a:gd name="connsiteX403" fmla="*/ 1261630 w 2065349"/>
                <a:gd name="connsiteY403" fmla="*/ 1182067 h 1267559"/>
                <a:gd name="connsiteX404" fmla="*/ 1274584 w 2065349"/>
                <a:gd name="connsiteY404" fmla="*/ 1181877 h 1267559"/>
                <a:gd name="connsiteX405" fmla="*/ 1290681 w 2065349"/>
                <a:gd name="connsiteY405" fmla="*/ 1187020 h 1267559"/>
                <a:gd name="connsiteX406" fmla="*/ 1299825 w 2065349"/>
                <a:gd name="connsiteY406" fmla="*/ 1195593 h 1267559"/>
                <a:gd name="connsiteX407" fmla="*/ 1297348 w 2065349"/>
                <a:gd name="connsiteY407" fmla="*/ 1210833 h 1267559"/>
                <a:gd name="connsiteX408" fmla="*/ 1293729 w 2065349"/>
                <a:gd name="connsiteY408" fmla="*/ 1228549 h 1267559"/>
                <a:gd name="connsiteX409" fmla="*/ 1295920 w 2065349"/>
                <a:gd name="connsiteY409" fmla="*/ 1245409 h 1267559"/>
                <a:gd name="connsiteX410" fmla="*/ 1305159 w 2065349"/>
                <a:gd name="connsiteY410" fmla="*/ 1258934 h 1267559"/>
                <a:gd name="connsiteX411" fmla="*/ 1321256 w 2065349"/>
                <a:gd name="connsiteY411" fmla="*/ 1258934 h 1267559"/>
                <a:gd name="connsiteX412" fmla="*/ 1354784 w 2065349"/>
                <a:gd name="connsiteY412" fmla="*/ 1261125 h 1267559"/>
                <a:gd name="connsiteX413" fmla="*/ 1422412 w 2065349"/>
                <a:gd name="connsiteY413" fmla="*/ 1267507 h 1267559"/>
                <a:gd name="connsiteX414" fmla="*/ 1434127 w 2065349"/>
                <a:gd name="connsiteY414" fmla="*/ 1267221 h 1267559"/>
                <a:gd name="connsiteX415" fmla="*/ 1472037 w 2065349"/>
                <a:gd name="connsiteY415" fmla="*/ 1260839 h 1267559"/>
                <a:gd name="connsiteX416" fmla="*/ 1483086 w 2065349"/>
                <a:gd name="connsiteY416" fmla="*/ 1251124 h 1267559"/>
                <a:gd name="connsiteX417" fmla="*/ 1517947 w 2065349"/>
                <a:gd name="connsiteY417" fmla="*/ 1210738 h 1267559"/>
                <a:gd name="connsiteX418" fmla="*/ 1539855 w 2065349"/>
                <a:gd name="connsiteY418" fmla="*/ 1199403 h 1267559"/>
                <a:gd name="connsiteX419" fmla="*/ 1545094 w 2065349"/>
                <a:gd name="connsiteY419" fmla="*/ 1199689 h 1267559"/>
                <a:gd name="connsiteX420" fmla="*/ 1550047 w 2065349"/>
                <a:gd name="connsiteY420" fmla="*/ 1199974 h 1267559"/>
                <a:gd name="connsiteX421" fmla="*/ 1588718 w 2065349"/>
                <a:gd name="connsiteY421" fmla="*/ 1184734 h 1267559"/>
                <a:gd name="connsiteX422" fmla="*/ 1631295 w 2065349"/>
                <a:gd name="connsiteY422" fmla="*/ 1166446 h 1267559"/>
                <a:gd name="connsiteX423" fmla="*/ 1646821 w 2065349"/>
                <a:gd name="connsiteY423" fmla="*/ 1153492 h 1267559"/>
                <a:gd name="connsiteX424" fmla="*/ 1650726 w 2065349"/>
                <a:gd name="connsiteY424" fmla="*/ 1144348 h 1267559"/>
                <a:gd name="connsiteX425" fmla="*/ 1670062 w 2065349"/>
                <a:gd name="connsiteY425" fmla="*/ 1134918 h 1267559"/>
                <a:gd name="connsiteX426" fmla="*/ 1701780 w 2065349"/>
                <a:gd name="connsiteY426" fmla="*/ 1126917 h 1267559"/>
                <a:gd name="connsiteX427" fmla="*/ 1713591 w 2065349"/>
                <a:gd name="connsiteY427" fmla="*/ 1131299 h 1267559"/>
                <a:gd name="connsiteX428" fmla="*/ 1714353 w 2065349"/>
                <a:gd name="connsiteY428" fmla="*/ 1132347 h 1267559"/>
                <a:gd name="connsiteX429" fmla="*/ 1748167 w 2065349"/>
                <a:gd name="connsiteY429" fmla="*/ 1137585 h 1267559"/>
                <a:gd name="connsiteX430" fmla="*/ 1756739 w 2065349"/>
                <a:gd name="connsiteY430" fmla="*/ 1150921 h 1267559"/>
                <a:gd name="connsiteX431" fmla="*/ 1770741 w 2065349"/>
                <a:gd name="connsiteY431" fmla="*/ 1157683 h 1267559"/>
                <a:gd name="connsiteX432" fmla="*/ 1801697 w 2065349"/>
                <a:gd name="connsiteY432" fmla="*/ 1178352 h 1267559"/>
                <a:gd name="connsiteX433" fmla="*/ 1820652 w 2065349"/>
                <a:gd name="connsiteY433" fmla="*/ 1192545 h 1267559"/>
                <a:gd name="connsiteX434" fmla="*/ 1827891 w 2065349"/>
                <a:gd name="connsiteY434" fmla="*/ 1184830 h 1267559"/>
                <a:gd name="connsiteX435" fmla="*/ 1833320 w 2065349"/>
                <a:gd name="connsiteY435" fmla="*/ 1194831 h 1267559"/>
                <a:gd name="connsiteX436" fmla="*/ 1841607 w 2065349"/>
                <a:gd name="connsiteY436" fmla="*/ 1200355 h 1267559"/>
                <a:gd name="connsiteX437" fmla="*/ 1871230 w 2065349"/>
                <a:gd name="connsiteY437" fmla="*/ 1194831 h 1267559"/>
                <a:gd name="connsiteX438" fmla="*/ 1874087 w 2065349"/>
                <a:gd name="connsiteY438" fmla="*/ 1189021 h 1267559"/>
                <a:gd name="connsiteX439" fmla="*/ 1872658 w 2065349"/>
                <a:gd name="connsiteY439" fmla="*/ 1172447 h 1267559"/>
                <a:gd name="connsiteX440" fmla="*/ 1870468 w 2065349"/>
                <a:gd name="connsiteY440" fmla="*/ 1161398 h 1267559"/>
                <a:gd name="connsiteX441" fmla="*/ 1880659 w 2065349"/>
                <a:gd name="connsiteY441" fmla="*/ 1145682 h 1267559"/>
                <a:gd name="connsiteX442" fmla="*/ 1880755 w 2065349"/>
                <a:gd name="connsiteY442" fmla="*/ 1145682 h 1267559"/>
                <a:gd name="connsiteX443" fmla="*/ 1890946 w 2065349"/>
                <a:gd name="connsiteY443" fmla="*/ 1138252 h 1267559"/>
                <a:gd name="connsiteX444" fmla="*/ 1901138 w 2065349"/>
                <a:gd name="connsiteY444" fmla="*/ 1126632 h 1267559"/>
                <a:gd name="connsiteX445" fmla="*/ 1901329 w 2065349"/>
                <a:gd name="connsiteY445" fmla="*/ 1126632 h 1267559"/>
                <a:gd name="connsiteX446" fmla="*/ 1901710 w 2065349"/>
                <a:gd name="connsiteY446" fmla="*/ 1126632 h 1267559"/>
                <a:gd name="connsiteX447" fmla="*/ 1907234 w 2065349"/>
                <a:gd name="connsiteY447" fmla="*/ 1141300 h 1267559"/>
                <a:gd name="connsiteX448" fmla="*/ 1911139 w 2065349"/>
                <a:gd name="connsiteY448" fmla="*/ 1150444 h 1267559"/>
                <a:gd name="connsiteX449" fmla="*/ 1917140 w 2065349"/>
                <a:gd name="connsiteY449" fmla="*/ 1148158 h 1267559"/>
                <a:gd name="connsiteX450" fmla="*/ 1928284 w 2065349"/>
                <a:gd name="connsiteY450" fmla="*/ 1143015 h 1267559"/>
                <a:gd name="connsiteX451" fmla="*/ 1933237 w 2065349"/>
                <a:gd name="connsiteY451" fmla="*/ 1147301 h 1267559"/>
                <a:gd name="connsiteX452" fmla="*/ 1953240 w 2065349"/>
                <a:gd name="connsiteY452" fmla="*/ 1160731 h 1267559"/>
                <a:gd name="connsiteX453" fmla="*/ 1969623 w 2065349"/>
                <a:gd name="connsiteY453" fmla="*/ 1149206 h 1267559"/>
                <a:gd name="connsiteX454" fmla="*/ 1971337 w 2065349"/>
                <a:gd name="connsiteY454" fmla="*/ 1145777 h 1267559"/>
                <a:gd name="connsiteX455" fmla="*/ 1976290 w 2065349"/>
                <a:gd name="connsiteY455" fmla="*/ 1125775 h 1267559"/>
                <a:gd name="connsiteX456" fmla="*/ 1984196 w 2065349"/>
                <a:gd name="connsiteY456" fmla="*/ 1147206 h 1267559"/>
                <a:gd name="connsiteX457" fmla="*/ 1994388 w 2065349"/>
                <a:gd name="connsiteY457" fmla="*/ 1155016 h 1267559"/>
                <a:gd name="connsiteX458" fmla="*/ 2004294 w 2065349"/>
                <a:gd name="connsiteY458" fmla="*/ 1147301 h 1267559"/>
                <a:gd name="connsiteX459" fmla="*/ 2015819 w 2065349"/>
                <a:gd name="connsiteY459" fmla="*/ 1101105 h 1267559"/>
                <a:gd name="connsiteX460" fmla="*/ 2013247 w 2065349"/>
                <a:gd name="connsiteY460" fmla="*/ 1073482 h 1267559"/>
                <a:gd name="connsiteX461" fmla="*/ 2011628 w 2065349"/>
                <a:gd name="connsiteY461" fmla="*/ 1068529 h 1267559"/>
                <a:gd name="connsiteX462" fmla="*/ 2029440 w 2065349"/>
                <a:gd name="connsiteY462" fmla="*/ 1068815 h 1267559"/>
                <a:gd name="connsiteX463" fmla="*/ 2040394 w 2065349"/>
                <a:gd name="connsiteY463" fmla="*/ 1088817 h 1267559"/>
                <a:gd name="connsiteX464" fmla="*/ 2046109 w 2065349"/>
                <a:gd name="connsiteY464" fmla="*/ 1074054 h 1267559"/>
                <a:gd name="connsiteX465" fmla="*/ 2052776 w 2065349"/>
                <a:gd name="connsiteY465" fmla="*/ 1040145 h 1267559"/>
                <a:gd name="connsiteX466" fmla="*/ 2065349 w 2065349"/>
                <a:gd name="connsiteY466" fmla="*/ 1038907 h 1267559"/>
                <a:gd name="connsiteX467" fmla="*/ 2065349 w 2065349"/>
                <a:gd name="connsiteY467" fmla="*/ 1039097 h 1267559"/>
                <a:gd name="connsiteX468" fmla="*/ 2065349 w 2065349"/>
                <a:gd name="connsiteY468" fmla="*/ 1039097 h 1267559"/>
                <a:gd name="connsiteX469" fmla="*/ 2063825 w 2065349"/>
                <a:gd name="connsiteY469" fmla="*/ 1017285 h 1267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2065349" h="1267559">
                  <a:moveTo>
                    <a:pt x="2063825" y="1017285"/>
                  </a:moveTo>
                  <a:cubicBezTo>
                    <a:pt x="2064301" y="1012713"/>
                    <a:pt x="2064778" y="1000044"/>
                    <a:pt x="2062015" y="994615"/>
                  </a:cubicBezTo>
                  <a:cubicBezTo>
                    <a:pt x="2059253" y="989186"/>
                    <a:pt x="2058872" y="978327"/>
                    <a:pt x="2062492" y="966040"/>
                  </a:cubicBezTo>
                  <a:cubicBezTo>
                    <a:pt x="2066111" y="953753"/>
                    <a:pt x="2060682" y="923368"/>
                    <a:pt x="2062015" y="912986"/>
                  </a:cubicBezTo>
                  <a:cubicBezTo>
                    <a:pt x="2063349" y="902604"/>
                    <a:pt x="2056586" y="883458"/>
                    <a:pt x="2056586" y="874410"/>
                  </a:cubicBezTo>
                  <a:cubicBezTo>
                    <a:pt x="2056586" y="865361"/>
                    <a:pt x="2054300" y="850407"/>
                    <a:pt x="2050681" y="848121"/>
                  </a:cubicBezTo>
                  <a:cubicBezTo>
                    <a:pt x="2047061" y="845835"/>
                    <a:pt x="2044775" y="839072"/>
                    <a:pt x="2044775" y="833166"/>
                  </a:cubicBezTo>
                  <a:cubicBezTo>
                    <a:pt x="2044775" y="827261"/>
                    <a:pt x="2041156" y="817736"/>
                    <a:pt x="2037060" y="811831"/>
                  </a:cubicBezTo>
                  <a:cubicBezTo>
                    <a:pt x="2032964" y="805925"/>
                    <a:pt x="2030297" y="799543"/>
                    <a:pt x="2029821" y="792304"/>
                  </a:cubicBezTo>
                  <a:cubicBezTo>
                    <a:pt x="2029345" y="785065"/>
                    <a:pt x="2036584" y="784589"/>
                    <a:pt x="2042965" y="790494"/>
                  </a:cubicBezTo>
                  <a:cubicBezTo>
                    <a:pt x="2049347" y="796400"/>
                    <a:pt x="2054300" y="794590"/>
                    <a:pt x="2056586" y="785923"/>
                  </a:cubicBezTo>
                  <a:cubicBezTo>
                    <a:pt x="2058872" y="777350"/>
                    <a:pt x="2042108" y="764110"/>
                    <a:pt x="2032964" y="754585"/>
                  </a:cubicBezTo>
                  <a:cubicBezTo>
                    <a:pt x="2023915" y="745060"/>
                    <a:pt x="2014771" y="725534"/>
                    <a:pt x="2014771" y="711913"/>
                  </a:cubicBezTo>
                  <a:cubicBezTo>
                    <a:pt x="2014771" y="698292"/>
                    <a:pt x="2009818" y="695149"/>
                    <a:pt x="2007532" y="690101"/>
                  </a:cubicBezTo>
                  <a:cubicBezTo>
                    <a:pt x="2005246" y="685148"/>
                    <a:pt x="1997055" y="673813"/>
                    <a:pt x="1993912" y="663336"/>
                  </a:cubicBezTo>
                  <a:cubicBezTo>
                    <a:pt x="1991626" y="655811"/>
                    <a:pt x="1975624" y="647905"/>
                    <a:pt x="1952287" y="636666"/>
                  </a:cubicBezTo>
                  <a:cubicBezTo>
                    <a:pt x="1952192" y="636666"/>
                    <a:pt x="1952192" y="636666"/>
                    <a:pt x="1952097" y="636666"/>
                  </a:cubicBezTo>
                  <a:lnTo>
                    <a:pt x="1952192" y="636761"/>
                  </a:lnTo>
                  <a:cubicBezTo>
                    <a:pt x="1941429" y="638285"/>
                    <a:pt x="1930094" y="640000"/>
                    <a:pt x="1916473" y="637428"/>
                  </a:cubicBezTo>
                  <a:cubicBezTo>
                    <a:pt x="1902757" y="634951"/>
                    <a:pt x="1900852" y="637428"/>
                    <a:pt x="1899519" y="657430"/>
                  </a:cubicBezTo>
                  <a:cubicBezTo>
                    <a:pt x="1899043" y="664669"/>
                    <a:pt x="1895709" y="670384"/>
                    <a:pt x="1890946" y="674861"/>
                  </a:cubicBezTo>
                  <a:cubicBezTo>
                    <a:pt x="1888851" y="676861"/>
                    <a:pt x="1883136" y="673242"/>
                    <a:pt x="1882564" y="680957"/>
                  </a:cubicBezTo>
                  <a:cubicBezTo>
                    <a:pt x="1882088" y="686863"/>
                    <a:pt x="1879707" y="684672"/>
                    <a:pt x="1877897" y="683243"/>
                  </a:cubicBezTo>
                  <a:cubicBezTo>
                    <a:pt x="1867896" y="675623"/>
                    <a:pt x="1871801" y="685719"/>
                    <a:pt x="1868753" y="686577"/>
                  </a:cubicBezTo>
                  <a:cubicBezTo>
                    <a:pt x="1865705" y="687434"/>
                    <a:pt x="1862752" y="688196"/>
                    <a:pt x="1860085" y="688672"/>
                  </a:cubicBezTo>
                  <a:cubicBezTo>
                    <a:pt x="1857228" y="689149"/>
                    <a:pt x="1854847" y="690006"/>
                    <a:pt x="1852751" y="691244"/>
                  </a:cubicBezTo>
                  <a:cubicBezTo>
                    <a:pt x="1850465" y="692577"/>
                    <a:pt x="1841131" y="686863"/>
                    <a:pt x="1839702" y="688958"/>
                  </a:cubicBezTo>
                  <a:cubicBezTo>
                    <a:pt x="1838178" y="691149"/>
                    <a:pt x="1844655" y="701150"/>
                    <a:pt x="1843988" y="704198"/>
                  </a:cubicBezTo>
                  <a:cubicBezTo>
                    <a:pt x="1843036" y="709246"/>
                    <a:pt x="1843321" y="715342"/>
                    <a:pt x="1844655" y="722296"/>
                  </a:cubicBezTo>
                  <a:cubicBezTo>
                    <a:pt x="1848274" y="740869"/>
                    <a:pt x="1819223" y="724105"/>
                    <a:pt x="1812937" y="716390"/>
                  </a:cubicBezTo>
                  <a:cubicBezTo>
                    <a:pt x="1806555" y="708675"/>
                    <a:pt x="1813413" y="703722"/>
                    <a:pt x="1797030" y="696388"/>
                  </a:cubicBezTo>
                  <a:cubicBezTo>
                    <a:pt x="1780742" y="689149"/>
                    <a:pt x="1788838" y="706389"/>
                    <a:pt x="1788838" y="724105"/>
                  </a:cubicBezTo>
                  <a:cubicBezTo>
                    <a:pt x="1788838" y="741822"/>
                    <a:pt x="1785219" y="742203"/>
                    <a:pt x="1767502" y="727725"/>
                  </a:cubicBezTo>
                  <a:cubicBezTo>
                    <a:pt x="1749786" y="713247"/>
                    <a:pt x="1741690" y="713247"/>
                    <a:pt x="1725783" y="712294"/>
                  </a:cubicBezTo>
                  <a:cubicBezTo>
                    <a:pt x="1709876" y="711342"/>
                    <a:pt x="1711305" y="705913"/>
                    <a:pt x="1704447" y="696007"/>
                  </a:cubicBezTo>
                  <a:cubicBezTo>
                    <a:pt x="1697684" y="686005"/>
                    <a:pt x="1693112" y="682862"/>
                    <a:pt x="1704447" y="679719"/>
                  </a:cubicBezTo>
                  <a:cubicBezTo>
                    <a:pt x="1712829" y="677338"/>
                    <a:pt x="1708066" y="664860"/>
                    <a:pt x="1699399" y="656097"/>
                  </a:cubicBezTo>
                  <a:cubicBezTo>
                    <a:pt x="1696351" y="653049"/>
                    <a:pt x="1695493" y="643429"/>
                    <a:pt x="1691779" y="641905"/>
                  </a:cubicBezTo>
                  <a:cubicBezTo>
                    <a:pt x="1685873" y="639428"/>
                    <a:pt x="1677777" y="644381"/>
                    <a:pt x="1672157" y="640381"/>
                  </a:cubicBezTo>
                  <a:cubicBezTo>
                    <a:pt x="1664442" y="634951"/>
                    <a:pt x="1655965" y="625998"/>
                    <a:pt x="1644154" y="607043"/>
                  </a:cubicBezTo>
                  <a:cubicBezTo>
                    <a:pt x="1623770" y="574372"/>
                    <a:pt x="1604720" y="597042"/>
                    <a:pt x="1588337" y="603424"/>
                  </a:cubicBezTo>
                  <a:cubicBezTo>
                    <a:pt x="1572049" y="609805"/>
                    <a:pt x="1558810" y="603900"/>
                    <a:pt x="1551571" y="598471"/>
                  </a:cubicBezTo>
                  <a:cubicBezTo>
                    <a:pt x="1550332" y="597613"/>
                    <a:pt x="1549189" y="596756"/>
                    <a:pt x="1547951" y="595994"/>
                  </a:cubicBezTo>
                  <a:cubicBezTo>
                    <a:pt x="1547665" y="595804"/>
                    <a:pt x="1547284" y="595613"/>
                    <a:pt x="1546999" y="595423"/>
                  </a:cubicBezTo>
                  <a:cubicBezTo>
                    <a:pt x="1545760" y="594660"/>
                    <a:pt x="1544427" y="593994"/>
                    <a:pt x="1542998" y="593517"/>
                  </a:cubicBezTo>
                  <a:cubicBezTo>
                    <a:pt x="1542998" y="593517"/>
                    <a:pt x="1542998" y="593517"/>
                    <a:pt x="1542998" y="593517"/>
                  </a:cubicBezTo>
                  <a:cubicBezTo>
                    <a:pt x="1541665" y="593041"/>
                    <a:pt x="1540236" y="592660"/>
                    <a:pt x="1538712" y="592375"/>
                  </a:cubicBezTo>
                  <a:cubicBezTo>
                    <a:pt x="1538426" y="592279"/>
                    <a:pt x="1538140" y="592279"/>
                    <a:pt x="1537855" y="592279"/>
                  </a:cubicBezTo>
                  <a:cubicBezTo>
                    <a:pt x="1537759" y="592279"/>
                    <a:pt x="1537664" y="592279"/>
                    <a:pt x="1537569" y="592279"/>
                  </a:cubicBezTo>
                  <a:cubicBezTo>
                    <a:pt x="1536045" y="592089"/>
                    <a:pt x="1534426" y="591898"/>
                    <a:pt x="1532711" y="591993"/>
                  </a:cubicBezTo>
                  <a:cubicBezTo>
                    <a:pt x="1532711" y="591993"/>
                    <a:pt x="1532711" y="591993"/>
                    <a:pt x="1532711" y="591993"/>
                  </a:cubicBezTo>
                  <a:cubicBezTo>
                    <a:pt x="1530139" y="592089"/>
                    <a:pt x="1527377" y="592565"/>
                    <a:pt x="1524329" y="593517"/>
                  </a:cubicBezTo>
                  <a:cubicBezTo>
                    <a:pt x="1516709" y="595804"/>
                    <a:pt x="1508518" y="597804"/>
                    <a:pt x="1502993" y="596470"/>
                  </a:cubicBezTo>
                  <a:cubicBezTo>
                    <a:pt x="1499755" y="595708"/>
                    <a:pt x="1497850" y="592660"/>
                    <a:pt x="1496516" y="590755"/>
                  </a:cubicBezTo>
                  <a:cubicBezTo>
                    <a:pt x="1494040" y="587326"/>
                    <a:pt x="1492230" y="577897"/>
                    <a:pt x="1487182" y="575134"/>
                  </a:cubicBezTo>
                  <a:cubicBezTo>
                    <a:pt x="1484800" y="573801"/>
                    <a:pt x="1483372" y="573039"/>
                    <a:pt x="1480800" y="573039"/>
                  </a:cubicBezTo>
                  <a:cubicBezTo>
                    <a:pt x="1475942" y="573039"/>
                    <a:pt x="1471656" y="576658"/>
                    <a:pt x="1466703" y="573420"/>
                  </a:cubicBezTo>
                  <a:cubicBezTo>
                    <a:pt x="1466131" y="573039"/>
                    <a:pt x="1465560" y="572467"/>
                    <a:pt x="1464988" y="571705"/>
                  </a:cubicBezTo>
                  <a:cubicBezTo>
                    <a:pt x="1464893" y="571610"/>
                    <a:pt x="1464798" y="571515"/>
                    <a:pt x="1464798" y="571419"/>
                  </a:cubicBezTo>
                  <a:cubicBezTo>
                    <a:pt x="1464798" y="571419"/>
                    <a:pt x="1464798" y="571419"/>
                    <a:pt x="1464798" y="571419"/>
                  </a:cubicBezTo>
                  <a:cubicBezTo>
                    <a:pt x="1464512" y="571039"/>
                    <a:pt x="1464131" y="570658"/>
                    <a:pt x="1463845" y="570181"/>
                  </a:cubicBezTo>
                  <a:cubicBezTo>
                    <a:pt x="1463845" y="570181"/>
                    <a:pt x="1463845" y="570181"/>
                    <a:pt x="1463845" y="570181"/>
                  </a:cubicBezTo>
                  <a:cubicBezTo>
                    <a:pt x="1463655" y="569896"/>
                    <a:pt x="1463369" y="569515"/>
                    <a:pt x="1463179" y="569229"/>
                  </a:cubicBezTo>
                  <a:cubicBezTo>
                    <a:pt x="1462893" y="568848"/>
                    <a:pt x="1462607" y="568467"/>
                    <a:pt x="1462321" y="567991"/>
                  </a:cubicBezTo>
                  <a:cubicBezTo>
                    <a:pt x="1462321" y="567991"/>
                    <a:pt x="1462321" y="567991"/>
                    <a:pt x="1462321" y="567991"/>
                  </a:cubicBezTo>
                  <a:cubicBezTo>
                    <a:pt x="1461655" y="567038"/>
                    <a:pt x="1460988" y="565990"/>
                    <a:pt x="1460226" y="564942"/>
                  </a:cubicBezTo>
                  <a:cubicBezTo>
                    <a:pt x="1460226" y="564942"/>
                    <a:pt x="1460226" y="564942"/>
                    <a:pt x="1460226" y="564847"/>
                  </a:cubicBezTo>
                  <a:cubicBezTo>
                    <a:pt x="1459369" y="564276"/>
                    <a:pt x="1458607" y="563800"/>
                    <a:pt x="1457749" y="563228"/>
                  </a:cubicBezTo>
                  <a:cubicBezTo>
                    <a:pt x="1456225" y="562180"/>
                    <a:pt x="1455368" y="560561"/>
                    <a:pt x="1454416" y="559037"/>
                  </a:cubicBezTo>
                  <a:cubicBezTo>
                    <a:pt x="1448224" y="555322"/>
                    <a:pt x="1442319" y="555322"/>
                    <a:pt x="1432984" y="555132"/>
                  </a:cubicBezTo>
                  <a:cubicBezTo>
                    <a:pt x="1430794" y="555132"/>
                    <a:pt x="1428317" y="555037"/>
                    <a:pt x="1425650" y="554846"/>
                  </a:cubicBezTo>
                  <a:lnTo>
                    <a:pt x="1425650" y="554846"/>
                  </a:lnTo>
                  <a:cubicBezTo>
                    <a:pt x="1425269" y="554846"/>
                    <a:pt x="1424793" y="554846"/>
                    <a:pt x="1424317" y="554751"/>
                  </a:cubicBezTo>
                  <a:cubicBezTo>
                    <a:pt x="1424317" y="554751"/>
                    <a:pt x="1424317" y="554751"/>
                    <a:pt x="1424317" y="554751"/>
                  </a:cubicBezTo>
                  <a:cubicBezTo>
                    <a:pt x="1421935" y="554656"/>
                    <a:pt x="1419268" y="554465"/>
                    <a:pt x="1416411" y="554275"/>
                  </a:cubicBezTo>
                  <a:cubicBezTo>
                    <a:pt x="1416411" y="554275"/>
                    <a:pt x="1416411" y="554275"/>
                    <a:pt x="1416411" y="554275"/>
                  </a:cubicBezTo>
                  <a:cubicBezTo>
                    <a:pt x="1410505" y="555417"/>
                    <a:pt x="1403362" y="557989"/>
                    <a:pt x="1397932" y="554275"/>
                  </a:cubicBezTo>
                  <a:cubicBezTo>
                    <a:pt x="1397170" y="553703"/>
                    <a:pt x="1396599" y="553132"/>
                    <a:pt x="1395837" y="552560"/>
                  </a:cubicBezTo>
                  <a:lnTo>
                    <a:pt x="1395837" y="552560"/>
                  </a:lnTo>
                  <a:cubicBezTo>
                    <a:pt x="1395837" y="552560"/>
                    <a:pt x="1395837" y="552560"/>
                    <a:pt x="1395837" y="552560"/>
                  </a:cubicBezTo>
                  <a:cubicBezTo>
                    <a:pt x="1395075" y="552274"/>
                    <a:pt x="1394408" y="551989"/>
                    <a:pt x="1393741" y="551608"/>
                  </a:cubicBezTo>
                  <a:cubicBezTo>
                    <a:pt x="1393456" y="551417"/>
                    <a:pt x="1393075" y="551322"/>
                    <a:pt x="1392789" y="551131"/>
                  </a:cubicBezTo>
                  <a:cubicBezTo>
                    <a:pt x="1392789" y="551131"/>
                    <a:pt x="1392789" y="551131"/>
                    <a:pt x="1392789" y="551131"/>
                  </a:cubicBezTo>
                  <a:cubicBezTo>
                    <a:pt x="1392313" y="550846"/>
                    <a:pt x="1391836" y="550560"/>
                    <a:pt x="1391360" y="550179"/>
                  </a:cubicBezTo>
                  <a:cubicBezTo>
                    <a:pt x="1391360" y="550179"/>
                    <a:pt x="1391360" y="550179"/>
                    <a:pt x="1391360" y="550179"/>
                  </a:cubicBezTo>
                  <a:cubicBezTo>
                    <a:pt x="1391170" y="549988"/>
                    <a:pt x="1390884" y="549798"/>
                    <a:pt x="1390693" y="549702"/>
                  </a:cubicBezTo>
                  <a:cubicBezTo>
                    <a:pt x="1389169" y="548559"/>
                    <a:pt x="1387741" y="547226"/>
                    <a:pt x="1386598" y="545892"/>
                  </a:cubicBezTo>
                  <a:cubicBezTo>
                    <a:pt x="1385074" y="544178"/>
                    <a:pt x="1383740" y="542178"/>
                    <a:pt x="1382502" y="540177"/>
                  </a:cubicBezTo>
                  <a:cubicBezTo>
                    <a:pt x="1382407" y="540082"/>
                    <a:pt x="1382407" y="539987"/>
                    <a:pt x="1382311" y="539892"/>
                  </a:cubicBezTo>
                  <a:lnTo>
                    <a:pt x="1382311" y="539892"/>
                  </a:lnTo>
                  <a:cubicBezTo>
                    <a:pt x="1381645" y="538749"/>
                    <a:pt x="1380978" y="537606"/>
                    <a:pt x="1380311" y="536463"/>
                  </a:cubicBezTo>
                  <a:cubicBezTo>
                    <a:pt x="1380311" y="536463"/>
                    <a:pt x="1380311" y="536463"/>
                    <a:pt x="1380311" y="536463"/>
                  </a:cubicBezTo>
                  <a:cubicBezTo>
                    <a:pt x="1380025" y="535987"/>
                    <a:pt x="1379740" y="535510"/>
                    <a:pt x="1379549" y="534939"/>
                  </a:cubicBezTo>
                  <a:cubicBezTo>
                    <a:pt x="1379549" y="534939"/>
                    <a:pt x="1379549" y="534939"/>
                    <a:pt x="1379549" y="534939"/>
                  </a:cubicBezTo>
                  <a:cubicBezTo>
                    <a:pt x="1377835" y="531510"/>
                    <a:pt x="1376501" y="528271"/>
                    <a:pt x="1375358" y="525414"/>
                  </a:cubicBezTo>
                  <a:cubicBezTo>
                    <a:pt x="1373358" y="522175"/>
                    <a:pt x="1371262" y="519508"/>
                    <a:pt x="1368881" y="517984"/>
                  </a:cubicBezTo>
                  <a:cubicBezTo>
                    <a:pt x="1367929" y="517317"/>
                    <a:pt x="1366881" y="517222"/>
                    <a:pt x="1365643" y="517317"/>
                  </a:cubicBezTo>
                  <a:cubicBezTo>
                    <a:pt x="1365643" y="517317"/>
                    <a:pt x="1365643" y="517317"/>
                    <a:pt x="1365643" y="517317"/>
                  </a:cubicBezTo>
                  <a:cubicBezTo>
                    <a:pt x="1364500" y="517889"/>
                    <a:pt x="1363261" y="518651"/>
                    <a:pt x="1362118" y="519413"/>
                  </a:cubicBezTo>
                  <a:cubicBezTo>
                    <a:pt x="1361071" y="520080"/>
                    <a:pt x="1359928" y="520842"/>
                    <a:pt x="1358880" y="521413"/>
                  </a:cubicBezTo>
                  <a:cubicBezTo>
                    <a:pt x="1358880" y="521413"/>
                    <a:pt x="1358880" y="521413"/>
                    <a:pt x="1358880" y="521413"/>
                  </a:cubicBezTo>
                  <a:cubicBezTo>
                    <a:pt x="1358880" y="521413"/>
                    <a:pt x="1358880" y="521413"/>
                    <a:pt x="1358880" y="521413"/>
                  </a:cubicBezTo>
                  <a:cubicBezTo>
                    <a:pt x="1356308" y="522937"/>
                    <a:pt x="1353832" y="523794"/>
                    <a:pt x="1351546" y="523032"/>
                  </a:cubicBezTo>
                  <a:cubicBezTo>
                    <a:pt x="1351546" y="523032"/>
                    <a:pt x="1351546" y="523032"/>
                    <a:pt x="1351546" y="523032"/>
                  </a:cubicBezTo>
                  <a:cubicBezTo>
                    <a:pt x="1351450" y="523032"/>
                    <a:pt x="1351355" y="522937"/>
                    <a:pt x="1351260" y="522937"/>
                  </a:cubicBezTo>
                  <a:cubicBezTo>
                    <a:pt x="1350593" y="522651"/>
                    <a:pt x="1349926" y="522271"/>
                    <a:pt x="1349355" y="521604"/>
                  </a:cubicBezTo>
                  <a:cubicBezTo>
                    <a:pt x="1346402" y="521413"/>
                    <a:pt x="1343830" y="518270"/>
                    <a:pt x="1340687" y="514555"/>
                  </a:cubicBezTo>
                  <a:cubicBezTo>
                    <a:pt x="1340687" y="514555"/>
                    <a:pt x="1340687" y="514555"/>
                    <a:pt x="1340687" y="514555"/>
                  </a:cubicBezTo>
                  <a:cubicBezTo>
                    <a:pt x="1340687" y="514555"/>
                    <a:pt x="1340687" y="514555"/>
                    <a:pt x="1340687" y="514555"/>
                  </a:cubicBezTo>
                  <a:cubicBezTo>
                    <a:pt x="1339449" y="513412"/>
                    <a:pt x="1338020" y="512269"/>
                    <a:pt x="1336591" y="511031"/>
                  </a:cubicBezTo>
                  <a:cubicBezTo>
                    <a:pt x="1336496" y="510936"/>
                    <a:pt x="1336496" y="510936"/>
                    <a:pt x="1336401" y="510841"/>
                  </a:cubicBezTo>
                  <a:cubicBezTo>
                    <a:pt x="1336401" y="510841"/>
                    <a:pt x="1336306" y="510745"/>
                    <a:pt x="1336306" y="510745"/>
                  </a:cubicBezTo>
                  <a:cubicBezTo>
                    <a:pt x="1334877" y="509602"/>
                    <a:pt x="1333448" y="508364"/>
                    <a:pt x="1331924" y="507126"/>
                  </a:cubicBezTo>
                  <a:cubicBezTo>
                    <a:pt x="1331829" y="507126"/>
                    <a:pt x="1331829" y="507031"/>
                    <a:pt x="1331734" y="507031"/>
                  </a:cubicBezTo>
                  <a:cubicBezTo>
                    <a:pt x="1331638" y="506935"/>
                    <a:pt x="1331543" y="506840"/>
                    <a:pt x="1331448" y="506840"/>
                  </a:cubicBezTo>
                  <a:cubicBezTo>
                    <a:pt x="1329924" y="505602"/>
                    <a:pt x="1328209" y="504268"/>
                    <a:pt x="1326590" y="503030"/>
                  </a:cubicBezTo>
                  <a:cubicBezTo>
                    <a:pt x="1326495" y="502935"/>
                    <a:pt x="1326400" y="502840"/>
                    <a:pt x="1326304" y="502744"/>
                  </a:cubicBezTo>
                  <a:cubicBezTo>
                    <a:pt x="1324495" y="501411"/>
                    <a:pt x="1322590" y="499982"/>
                    <a:pt x="1320685" y="498553"/>
                  </a:cubicBezTo>
                  <a:cubicBezTo>
                    <a:pt x="1315255" y="495029"/>
                    <a:pt x="1309445" y="491409"/>
                    <a:pt x="1303635" y="487504"/>
                  </a:cubicBezTo>
                  <a:cubicBezTo>
                    <a:pt x="1302968" y="487028"/>
                    <a:pt x="1302301" y="486647"/>
                    <a:pt x="1301635" y="486266"/>
                  </a:cubicBezTo>
                  <a:cubicBezTo>
                    <a:pt x="1299634" y="485123"/>
                    <a:pt x="1297539" y="483980"/>
                    <a:pt x="1295443" y="482837"/>
                  </a:cubicBezTo>
                  <a:cubicBezTo>
                    <a:pt x="1295348" y="482837"/>
                    <a:pt x="1295348" y="482742"/>
                    <a:pt x="1295253" y="482742"/>
                  </a:cubicBezTo>
                  <a:cubicBezTo>
                    <a:pt x="1295253" y="482742"/>
                    <a:pt x="1295253" y="482742"/>
                    <a:pt x="1295158" y="482742"/>
                  </a:cubicBezTo>
                  <a:cubicBezTo>
                    <a:pt x="1293157" y="481694"/>
                    <a:pt x="1291157" y="480741"/>
                    <a:pt x="1289157" y="479789"/>
                  </a:cubicBezTo>
                  <a:cubicBezTo>
                    <a:pt x="1288871" y="479694"/>
                    <a:pt x="1288681" y="479599"/>
                    <a:pt x="1288395" y="479503"/>
                  </a:cubicBezTo>
                  <a:cubicBezTo>
                    <a:pt x="1286585" y="478646"/>
                    <a:pt x="1284680" y="477884"/>
                    <a:pt x="1282870" y="477122"/>
                  </a:cubicBezTo>
                  <a:cubicBezTo>
                    <a:pt x="1282489" y="476932"/>
                    <a:pt x="1282108" y="476836"/>
                    <a:pt x="1281727" y="476741"/>
                  </a:cubicBezTo>
                  <a:cubicBezTo>
                    <a:pt x="1280013" y="476074"/>
                    <a:pt x="1278298" y="475407"/>
                    <a:pt x="1276584" y="474836"/>
                  </a:cubicBezTo>
                  <a:cubicBezTo>
                    <a:pt x="1276393" y="474741"/>
                    <a:pt x="1276203" y="474741"/>
                    <a:pt x="1276012" y="474646"/>
                  </a:cubicBezTo>
                  <a:cubicBezTo>
                    <a:pt x="1275536" y="474455"/>
                    <a:pt x="1275060" y="474360"/>
                    <a:pt x="1274584" y="474265"/>
                  </a:cubicBezTo>
                  <a:cubicBezTo>
                    <a:pt x="1273155" y="473883"/>
                    <a:pt x="1271726" y="473407"/>
                    <a:pt x="1270393" y="473026"/>
                  </a:cubicBezTo>
                  <a:cubicBezTo>
                    <a:pt x="1269535" y="472836"/>
                    <a:pt x="1268678" y="472741"/>
                    <a:pt x="1267821" y="472550"/>
                  </a:cubicBezTo>
                  <a:cubicBezTo>
                    <a:pt x="1266678" y="472264"/>
                    <a:pt x="1265440" y="471979"/>
                    <a:pt x="1264297" y="471883"/>
                  </a:cubicBezTo>
                  <a:cubicBezTo>
                    <a:pt x="1263154" y="471693"/>
                    <a:pt x="1262011" y="471693"/>
                    <a:pt x="1260868" y="471598"/>
                  </a:cubicBezTo>
                  <a:cubicBezTo>
                    <a:pt x="1260010" y="471502"/>
                    <a:pt x="1259153" y="471407"/>
                    <a:pt x="1258296" y="471312"/>
                  </a:cubicBezTo>
                  <a:cubicBezTo>
                    <a:pt x="1256391" y="471216"/>
                    <a:pt x="1254486" y="471312"/>
                    <a:pt x="1252581" y="471407"/>
                  </a:cubicBezTo>
                  <a:cubicBezTo>
                    <a:pt x="1248295" y="471788"/>
                    <a:pt x="1244199" y="471883"/>
                    <a:pt x="1240389" y="471693"/>
                  </a:cubicBezTo>
                  <a:cubicBezTo>
                    <a:pt x="1236198" y="471407"/>
                    <a:pt x="1232293" y="470835"/>
                    <a:pt x="1228578" y="469978"/>
                  </a:cubicBezTo>
                  <a:cubicBezTo>
                    <a:pt x="1228578" y="469978"/>
                    <a:pt x="1228578" y="469978"/>
                    <a:pt x="1228578" y="469978"/>
                  </a:cubicBezTo>
                  <a:cubicBezTo>
                    <a:pt x="1225625" y="469312"/>
                    <a:pt x="1222768" y="468454"/>
                    <a:pt x="1220196" y="467407"/>
                  </a:cubicBezTo>
                  <a:cubicBezTo>
                    <a:pt x="1220196" y="467407"/>
                    <a:pt x="1220196" y="467407"/>
                    <a:pt x="1220196" y="467407"/>
                  </a:cubicBezTo>
                  <a:cubicBezTo>
                    <a:pt x="1219148" y="467025"/>
                    <a:pt x="1218291" y="466454"/>
                    <a:pt x="1217243" y="465978"/>
                  </a:cubicBezTo>
                  <a:cubicBezTo>
                    <a:pt x="1215529" y="465216"/>
                    <a:pt x="1213909" y="464454"/>
                    <a:pt x="1212385" y="463597"/>
                  </a:cubicBezTo>
                  <a:cubicBezTo>
                    <a:pt x="1212385" y="463597"/>
                    <a:pt x="1212385" y="463597"/>
                    <a:pt x="1212385" y="463597"/>
                  </a:cubicBezTo>
                  <a:cubicBezTo>
                    <a:pt x="1210290" y="462358"/>
                    <a:pt x="1208480" y="461025"/>
                    <a:pt x="1206766" y="459596"/>
                  </a:cubicBezTo>
                  <a:cubicBezTo>
                    <a:pt x="1206385" y="459310"/>
                    <a:pt x="1205908" y="459024"/>
                    <a:pt x="1205527" y="458643"/>
                  </a:cubicBezTo>
                  <a:lnTo>
                    <a:pt x="1205527" y="458643"/>
                  </a:lnTo>
                  <a:cubicBezTo>
                    <a:pt x="1203432" y="456739"/>
                    <a:pt x="1201527" y="454738"/>
                    <a:pt x="1200193" y="452738"/>
                  </a:cubicBezTo>
                  <a:cubicBezTo>
                    <a:pt x="1197526" y="448928"/>
                    <a:pt x="1196193" y="444927"/>
                    <a:pt x="1196193" y="441117"/>
                  </a:cubicBezTo>
                  <a:cubicBezTo>
                    <a:pt x="1196193" y="425782"/>
                    <a:pt x="1191145" y="419210"/>
                    <a:pt x="1188478" y="416924"/>
                  </a:cubicBezTo>
                  <a:cubicBezTo>
                    <a:pt x="1185715" y="414638"/>
                    <a:pt x="1177048" y="401208"/>
                    <a:pt x="1160760" y="381300"/>
                  </a:cubicBezTo>
                  <a:cubicBezTo>
                    <a:pt x="1144472" y="361298"/>
                    <a:pt x="1148949" y="353202"/>
                    <a:pt x="1163522" y="345010"/>
                  </a:cubicBezTo>
                  <a:cubicBezTo>
                    <a:pt x="1178000" y="336819"/>
                    <a:pt x="1177619" y="331866"/>
                    <a:pt x="1177143" y="324150"/>
                  </a:cubicBezTo>
                  <a:cubicBezTo>
                    <a:pt x="1176667" y="316435"/>
                    <a:pt x="1167142" y="286432"/>
                    <a:pt x="1175143" y="278431"/>
                  </a:cubicBezTo>
                  <a:cubicBezTo>
                    <a:pt x="1183144" y="270429"/>
                    <a:pt x="1185811" y="257666"/>
                    <a:pt x="1171523" y="255094"/>
                  </a:cubicBezTo>
                  <a:cubicBezTo>
                    <a:pt x="1157140" y="252618"/>
                    <a:pt x="1157236" y="234996"/>
                    <a:pt x="1157236" y="230234"/>
                  </a:cubicBezTo>
                  <a:cubicBezTo>
                    <a:pt x="1157236" y="229091"/>
                    <a:pt x="1146853" y="227757"/>
                    <a:pt x="1146853" y="220042"/>
                  </a:cubicBezTo>
                  <a:cubicBezTo>
                    <a:pt x="1146853" y="212327"/>
                    <a:pt x="1156569" y="216518"/>
                    <a:pt x="1156855" y="213756"/>
                  </a:cubicBezTo>
                  <a:cubicBezTo>
                    <a:pt x="1157712" y="206136"/>
                    <a:pt x="1161427" y="197754"/>
                    <a:pt x="1173333" y="194611"/>
                  </a:cubicBezTo>
                  <a:cubicBezTo>
                    <a:pt x="1197241" y="188229"/>
                    <a:pt x="1183144" y="170417"/>
                    <a:pt x="1195240" y="153272"/>
                  </a:cubicBezTo>
                  <a:cubicBezTo>
                    <a:pt x="1207337" y="136127"/>
                    <a:pt x="1195240" y="138413"/>
                    <a:pt x="1181810" y="137937"/>
                  </a:cubicBezTo>
                  <a:cubicBezTo>
                    <a:pt x="1168380" y="137461"/>
                    <a:pt x="1169713" y="129269"/>
                    <a:pt x="1166570" y="120982"/>
                  </a:cubicBezTo>
                  <a:cubicBezTo>
                    <a:pt x="1166189" y="119935"/>
                    <a:pt x="1166094" y="118982"/>
                    <a:pt x="1166189" y="118029"/>
                  </a:cubicBezTo>
                  <a:lnTo>
                    <a:pt x="1166189" y="118029"/>
                  </a:lnTo>
                  <a:cubicBezTo>
                    <a:pt x="1166380" y="116506"/>
                    <a:pt x="1167332" y="115172"/>
                    <a:pt x="1168570" y="113934"/>
                  </a:cubicBezTo>
                  <a:cubicBezTo>
                    <a:pt x="1168761" y="113743"/>
                    <a:pt x="1168951" y="113457"/>
                    <a:pt x="1169237" y="113267"/>
                  </a:cubicBezTo>
                  <a:lnTo>
                    <a:pt x="1169237" y="113267"/>
                  </a:lnTo>
                  <a:cubicBezTo>
                    <a:pt x="1170666" y="111933"/>
                    <a:pt x="1172476" y="110695"/>
                    <a:pt x="1174285" y="109648"/>
                  </a:cubicBezTo>
                  <a:cubicBezTo>
                    <a:pt x="1174476" y="109552"/>
                    <a:pt x="1174571" y="109457"/>
                    <a:pt x="1174762" y="109362"/>
                  </a:cubicBezTo>
                  <a:cubicBezTo>
                    <a:pt x="1174762" y="109362"/>
                    <a:pt x="1174762" y="109362"/>
                    <a:pt x="1174762" y="109362"/>
                  </a:cubicBezTo>
                  <a:cubicBezTo>
                    <a:pt x="1175238" y="109076"/>
                    <a:pt x="1175714" y="108790"/>
                    <a:pt x="1176286" y="108504"/>
                  </a:cubicBezTo>
                  <a:cubicBezTo>
                    <a:pt x="1176952" y="108124"/>
                    <a:pt x="1177619" y="107742"/>
                    <a:pt x="1178191" y="107457"/>
                  </a:cubicBezTo>
                  <a:cubicBezTo>
                    <a:pt x="1178762" y="107171"/>
                    <a:pt x="1179238" y="106885"/>
                    <a:pt x="1179715" y="106599"/>
                  </a:cubicBezTo>
                  <a:cubicBezTo>
                    <a:pt x="1180000" y="106409"/>
                    <a:pt x="1180286" y="106314"/>
                    <a:pt x="1180572" y="106123"/>
                  </a:cubicBezTo>
                  <a:cubicBezTo>
                    <a:pt x="1180953" y="105933"/>
                    <a:pt x="1181143" y="105742"/>
                    <a:pt x="1181334" y="105552"/>
                  </a:cubicBezTo>
                  <a:cubicBezTo>
                    <a:pt x="1181524" y="105457"/>
                    <a:pt x="1181715" y="105266"/>
                    <a:pt x="1181810" y="105171"/>
                  </a:cubicBezTo>
                  <a:cubicBezTo>
                    <a:pt x="1181810" y="105171"/>
                    <a:pt x="1181715" y="105075"/>
                    <a:pt x="1181715" y="105075"/>
                  </a:cubicBezTo>
                  <a:cubicBezTo>
                    <a:pt x="1179905" y="101265"/>
                    <a:pt x="1172380" y="93836"/>
                    <a:pt x="1166951" y="89074"/>
                  </a:cubicBezTo>
                  <a:cubicBezTo>
                    <a:pt x="1165522" y="87835"/>
                    <a:pt x="1164189" y="86692"/>
                    <a:pt x="1163236" y="86025"/>
                  </a:cubicBezTo>
                  <a:cubicBezTo>
                    <a:pt x="1158474" y="82406"/>
                    <a:pt x="1127422" y="65642"/>
                    <a:pt x="1122660" y="64785"/>
                  </a:cubicBezTo>
                  <a:cubicBezTo>
                    <a:pt x="1120183" y="64308"/>
                    <a:pt x="1118659" y="53640"/>
                    <a:pt x="1113992" y="61356"/>
                  </a:cubicBezTo>
                  <a:cubicBezTo>
                    <a:pt x="1109515" y="68690"/>
                    <a:pt x="1102753" y="61927"/>
                    <a:pt x="1100086" y="54688"/>
                  </a:cubicBezTo>
                  <a:cubicBezTo>
                    <a:pt x="1094656" y="39829"/>
                    <a:pt x="1081131" y="42782"/>
                    <a:pt x="1074559" y="42782"/>
                  </a:cubicBezTo>
                  <a:cubicBezTo>
                    <a:pt x="1067986" y="42782"/>
                    <a:pt x="1007122" y="51926"/>
                    <a:pt x="993691" y="39353"/>
                  </a:cubicBezTo>
                  <a:cubicBezTo>
                    <a:pt x="980261" y="26780"/>
                    <a:pt x="954258" y="42973"/>
                    <a:pt x="942161" y="41639"/>
                  </a:cubicBezTo>
                  <a:cubicBezTo>
                    <a:pt x="930064" y="40306"/>
                    <a:pt x="900918" y="37067"/>
                    <a:pt x="880153" y="38400"/>
                  </a:cubicBezTo>
                  <a:cubicBezTo>
                    <a:pt x="859389" y="39734"/>
                    <a:pt x="847102" y="60975"/>
                    <a:pt x="834624" y="73833"/>
                  </a:cubicBezTo>
                  <a:cubicBezTo>
                    <a:pt x="829576" y="79072"/>
                    <a:pt x="822908" y="82120"/>
                    <a:pt x="812716" y="81358"/>
                  </a:cubicBezTo>
                  <a:cubicBezTo>
                    <a:pt x="811288" y="81263"/>
                    <a:pt x="800905" y="80025"/>
                    <a:pt x="797000" y="85264"/>
                  </a:cubicBezTo>
                  <a:cubicBezTo>
                    <a:pt x="789856" y="94884"/>
                    <a:pt x="786618" y="91550"/>
                    <a:pt x="782998" y="83835"/>
                  </a:cubicBezTo>
                  <a:cubicBezTo>
                    <a:pt x="779379" y="76120"/>
                    <a:pt x="782141" y="66595"/>
                    <a:pt x="759567" y="69357"/>
                  </a:cubicBezTo>
                  <a:cubicBezTo>
                    <a:pt x="751375" y="70309"/>
                    <a:pt x="736231" y="71166"/>
                    <a:pt x="725848" y="73738"/>
                  </a:cubicBezTo>
                  <a:cubicBezTo>
                    <a:pt x="715752" y="76120"/>
                    <a:pt x="706227" y="79739"/>
                    <a:pt x="697559" y="79644"/>
                  </a:cubicBezTo>
                  <a:cubicBezTo>
                    <a:pt x="687082" y="79453"/>
                    <a:pt x="684605" y="81930"/>
                    <a:pt x="680986" y="86407"/>
                  </a:cubicBezTo>
                  <a:cubicBezTo>
                    <a:pt x="669079" y="100694"/>
                    <a:pt x="645934" y="99456"/>
                    <a:pt x="641457" y="95360"/>
                  </a:cubicBezTo>
                  <a:cubicBezTo>
                    <a:pt x="636885" y="91264"/>
                    <a:pt x="634694" y="84025"/>
                    <a:pt x="625169" y="89454"/>
                  </a:cubicBezTo>
                  <a:cubicBezTo>
                    <a:pt x="615644" y="94884"/>
                    <a:pt x="610691" y="91740"/>
                    <a:pt x="581164" y="83073"/>
                  </a:cubicBezTo>
                  <a:cubicBezTo>
                    <a:pt x="551636" y="74405"/>
                    <a:pt x="545350" y="69452"/>
                    <a:pt x="543540" y="48592"/>
                  </a:cubicBezTo>
                  <a:cubicBezTo>
                    <a:pt x="541730" y="27732"/>
                    <a:pt x="538968" y="32304"/>
                    <a:pt x="529919" y="32304"/>
                  </a:cubicBezTo>
                  <a:cubicBezTo>
                    <a:pt x="520870" y="32304"/>
                    <a:pt x="518584" y="35924"/>
                    <a:pt x="507250" y="24589"/>
                  </a:cubicBezTo>
                  <a:cubicBezTo>
                    <a:pt x="495915" y="13254"/>
                    <a:pt x="492771" y="25065"/>
                    <a:pt x="483628" y="33638"/>
                  </a:cubicBezTo>
                  <a:cubicBezTo>
                    <a:pt x="474579" y="42306"/>
                    <a:pt x="458672" y="30876"/>
                    <a:pt x="448671" y="47259"/>
                  </a:cubicBezTo>
                  <a:cubicBezTo>
                    <a:pt x="438670" y="63546"/>
                    <a:pt x="415143" y="58594"/>
                    <a:pt x="402856" y="53640"/>
                  </a:cubicBezTo>
                  <a:cubicBezTo>
                    <a:pt x="390568" y="48687"/>
                    <a:pt x="364756" y="19160"/>
                    <a:pt x="352468" y="22303"/>
                  </a:cubicBezTo>
                  <a:cubicBezTo>
                    <a:pt x="340181" y="25446"/>
                    <a:pt x="322560" y="23161"/>
                    <a:pt x="313416" y="6873"/>
                  </a:cubicBezTo>
                  <a:cubicBezTo>
                    <a:pt x="304367" y="-9415"/>
                    <a:pt x="292080" y="8587"/>
                    <a:pt x="286079" y="6873"/>
                  </a:cubicBezTo>
                  <a:cubicBezTo>
                    <a:pt x="282745" y="5825"/>
                    <a:pt x="280555" y="9444"/>
                    <a:pt x="282079" y="11635"/>
                  </a:cubicBezTo>
                  <a:cubicBezTo>
                    <a:pt x="285127" y="16207"/>
                    <a:pt x="278935" y="14683"/>
                    <a:pt x="276745" y="14874"/>
                  </a:cubicBezTo>
                  <a:cubicBezTo>
                    <a:pt x="267220" y="15921"/>
                    <a:pt x="265886" y="15445"/>
                    <a:pt x="264076" y="23161"/>
                  </a:cubicBezTo>
                  <a:cubicBezTo>
                    <a:pt x="263695" y="24780"/>
                    <a:pt x="263791" y="34114"/>
                    <a:pt x="253885" y="32400"/>
                  </a:cubicBezTo>
                  <a:cubicBezTo>
                    <a:pt x="245312" y="30971"/>
                    <a:pt x="242074" y="30971"/>
                    <a:pt x="240645" y="40115"/>
                  </a:cubicBezTo>
                  <a:cubicBezTo>
                    <a:pt x="239692" y="45925"/>
                    <a:pt x="232739" y="51640"/>
                    <a:pt x="229977" y="52212"/>
                  </a:cubicBezTo>
                  <a:cubicBezTo>
                    <a:pt x="217690" y="54974"/>
                    <a:pt x="218166" y="84882"/>
                    <a:pt x="206831" y="94407"/>
                  </a:cubicBezTo>
                  <a:cubicBezTo>
                    <a:pt x="195496" y="103932"/>
                    <a:pt x="169588" y="95265"/>
                    <a:pt x="152824" y="89454"/>
                  </a:cubicBezTo>
                  <a:cubicBezTo>
                    <a:pt x="150729" y="88692"/>
                    <a:pt x="148729" y="88121"/>
                    <a:pt x="146728" y="87740"/>
                  </a:cubicBezTo>
                  <a:cubicBezTo>
                    <a:pt x="146347" y="87645"/>
                    <a:pt x="145966" y="87645"/>
                    <a:pt x="145585" y="87549"/>
                  </a:cubicBezTo>
                  <a:cubicBezTo>
                    <a:pt x="144061" y="87264"/>
                    <a:pt x="142442" y="86978"/>
                    <a:pt x="141013" y="86787"/>
                  </a:cubicBezTo>
                  <a:cubicBezTo>
                    <a:pt x="140632" y="86787"/>
                    <a:pt x="140251" y="86787"/>
                    <a:pt x="139870" y="86692"/>
                  </a:cubicBezTo>
                  <a:cubicBezTo>
                    <a:pt x="138442" y="86597"/>
                    <a:pt x="137013" y="86407"/>
                    <a:pt x="135679" y="86407"/>
                  </a:cubicBezTo>
                  <a:cubicBezTo>
                    <a:pt x="135298" y="86407"/>
                    <a:pt x="135013" y="86407"/>
                    <a:pt x="134632" y="86407"/>
                  </a:cubicBezTo>
                  <a:cubicBezTo>
                    <a:pt x="133393" y="86407"/>
                    <a:pt x="132155" y="86407"/>
                    <a:pt x="131107" y="86502"/>
                  </a:cubicBezTo>
                  <a:cubicBezTo>
                    <a:pt x="130536" y="86502"/>
                    <a:pt x="130155" y="86597"/>
                    <a:pt x="129583" y="86597"/>
                  </a:cubicBezTo>
                  <a:cubicBezTo>
                    <a:pt x="128821" y="86692"/>
                    <a:pt x="127964" y="86692"/>
                    <a:pt x="127297" y="86787"/>
                  </a:cubicBezTo>
                  <a:cubicBezTo>
                    <a:pt x="123964" y="87169"/>
                    <a:pt x="121963" y="87740"/>
                    <a:pt x="121773" y="87740"/>
                  </a:cubicBezTo>
                  <a:cubicBezTo>
                    <a:pt x="121963" y="87740"/>
                    <a:pt x="123964" y="87264"/>
                    <a:pt x="127297" y="86787"/>
                  </a:cubicBezTo>
                  <a:cubicBezTo>
                    <a:pt x="123773" y="87169"/>
                    <a:pt x="121678" y="87835"/>
                    <a:pt x="121678" y="87645"/>
                  </a:cubicBezTo>
                  <a:cubicBezTo>
                    <a:pt x="123964" y="90693"/>
                    <a:pt x="123773" y="94598"/>
                    <a:pt x="117963" y="97074"/>
                  </a:cubicBezTo>
                  <a:cubicBezTo>
                    <a:pt x="106342" y="102028"/>
                    <a:pt x="97389" y="113743"/>
                    <a:pt x="93007" y="113743"/>
                  </a:cubicBezTo>
                  <a:cubicBezTo>
                    <a:pt x="92912" y="113743"/>
                    <a:pt x="92722" y="113743"/>
                    <a:pt x="92531" y="113648"/>
                  </a:cubicBezTo>
                  <a:cubicBezTo>
                    <a:pt x="92531" y="113648"/>
                    <a:pt x="92436" y="113648"/>
                    <a:pt x="92436" y="113648"/>
                  </a:cubicBezTo>
                  <a:cubicBezTo>
                    <a:pt x="90531" y="113648"/>
                    <a:pt x="85483" y="111743"/>
                    <a:pt x="81387" y="111362"/>
                  </a:cubicBezTo>
                  <a:cubicBezTo>
                    <a:pt x="76529" y="111171"/>
                    <a:pt x="73386" y="113553"/>
                    <a:pt x="79672" y="125269"/>
                  </a:cubicBezTo>
                  <a:cubicBezTo>
                    <a:pt x="82625" y="130698"/>
                    <a:pt x="82434" y="136127"/>
                    <a:pt x="82911" y="140508"/>
                  </a:cubicBezTo>
                  <a:cubicBezTo>
                    <a:pt x="84530" y="153558"/>
                    <a:pt x="79196" y="161082"/>
                    <a:pt x="76529" y="162797"/>
                  </a:cubicBezTo>
                  <a:cubicBezTo>
                    <a:pt x="72909" y="164988"/>
                    <a:pt x="72909" y="164988"/>
                    <a:pt x="72909" y="164988"/>
                  </a:cubicBezTo>
                  <a:cubicBezTo>
                    <a:pt x="72909" y="164988"/>
                    <a:pt x="75100" y="186038"/>
                    <a:pt x="74815" y="190705"/>
                  </a:cubicBezTo>
                  <a:cubicBezTo>
                    <a:pt x="74529" y="195373"/>
                    <a:pt x="81958" y="204802"/>
                    <a:pt x="85292" y="211946"/>
                  </a:cubicBezTo>
                  <a:cubicBezTo>
                    <a:pt x="88626" y="219090"/>
                    <a:pt x="103580" y="228520"/>
                    <a:pt x="96341" y="240426"/>
                  </a:cubicBezTo>
                  <a:cubicBezTo>
                    <a:pt x="94531" y="243474"/>
                    <a:pt x="91102" y="247855"/>
                    <a:pt x="91007" y="252903"/>
                  </a:cubicBezTo>
                  <a:cubicBezTo>
                    <a:pt x="91007" y="255952"/>
                    <a:pt x="94055" y="259285"/>
                    <a:pt x="94055" y="262714"/>
                  </a:cubicBezTo>
                  <a:cubicBezTo>
                    <a:pt x="94150" y="276049"/>
                    <a:pt x="94817" y="290718"/>
                    <a:pt x="94627" y="295957"/>
                  </a:cubicBezTo>
                  <a:cubicBezTo>
                    <a:pt x="94436" y="301195"/>
                    <a:pt x="93293" y="313673"/>
                    <a:pt x="87197" y="314245"/>
                  </a:cubicBezTo>
                  <a:cubicBezTo>
                    <a:pt x="81101" y="314816"/>
                    <a:pt x="74719" y="314816"/>
                    <a:pt x="73100" y="321674"/>
                  </a:cubicBezTo>
                  <a:cubicBezTo>
                    <a:pt x="72243" y="325294"/>
                    <a:pt x="69576" y="326341"/>
                    <a:pt x="66433" y="326341"/>
                  </a:cubicBezTo>
                  <a:cubicBezTo>
                    <a:pt x="63384" y="326437"/>
                    <a:pt x="59765" y="325294"/>
                    <a:pt x="56527" y="324150"/>
                  </a:cubicBezTo>
                  <a:cubicBezTo>
                    <a:pt x="50145" y="321960"/>
                    <a:pt x="38239" y="313387"/>
                    <a:pt x="39096" y="303672"/>
                  </a:cubicBezTo>
                  <a:cubicBezTo>
                    <a:pt x="39572" y="298528"/>
                    <a:pt x="44239" y="290527"/>
                    <a:pt x="42049" y="285289"/>
                  </a:cubicBezTo>
                  <a:cubicBezTo>
                    <a:pt x="40620" y="281860"/>
                    <a:pt x="35667" y="279764"/>
                    <a:pt x="30333" y="279574"/>
                  </a:cubicBezTo>
                  <a:cubicBezTo>
                    <a:pt x="28618" y="279574"/>
                    <a:pt x="26809" y="279764"/>
                    <a:pt x="25094" y="280145"/>
                  </a:cubicBezTo>
                  <a:cubicBezTo>
                    <a:pt x="9568" y="284050"/>
                    <a:pt x="3282" y="287860"/>
                    <a:pt x="3758" y="294528"/>
                  </a:cubicBezTo>
                  <a:cubicBezTo>
                    <a:pt x="4330" y="301195"/>
                    <a:pt x="5663" y="321865"/>
                    <a:pt x="4901" y="325484"/>
                  </a:cubicBezTo>
                  <a:cubicBezTo>
                    <a:pt x="4044" y="329103"/>
                    <a:pt x="3568" y="333485"/>
                    <a:pt x="520" y="335199"/>
                  </a:cubicBezTo>
                  <a:cubicBezTo>
                    <a:pt x="-2528" y="336819"/>
                    <a:pt x="8616" y="360536"/>
                    <a:pt x="13664" y="364441"/>
                  </a:cubicBezTo>
                  <a:cubicBezTo>
                    <a:pt x="18617" y="368346"/>
                    <a:pt x="26999" y="372728"/>
                    <a:pt x="15283" y="383301"/>
                  </a:cubicBezTo>
                  <a:cubicBezTo>
                    <a:pt x="3663" y="393874"/>
                    <a:pt x="13664" y="400541"/>
                    <a:pt x="16426" y="404923"/>
                  </a:cubicBezTo>
                  <a:cubicBezTo>
                    <a:pt x="19189" y="409399"/>
                    <a:pt x="16426" y="418829"/>
                    <a:pt x="13664" y="425497"/>
                  </a:cubicBezTo>
                  <a:cubicBezTo>
                    <a:pt x="10902" y="432164"/>
                    <a:pt x="12426" y="435022"/>
                    <a:pt x="14426" y="436926"/>
                  </a:cubicBezTo>
                  <a:cubicBezTo>
                    <a:pt x="16331" y="438832"/>
                    <a:pt x="5854" y="449404"/>
                    <a:pt x="11092" y="451309"/>
                  </a:cubicBezTo>
                  <a:cubicBezTo>
                    <a:pt x="16331" y="453214"/>
                    <a:pt x="19951" y="459882"/>
                    <a:pt x="20808" y="471788"/>
                  </a:cubicBezTo>
                  <a:cubicBezTo>
                    <a:pt x="21665" y="483694"/>
                    <a:pt x="27475" y="477884"/>
                    <a:pt x="27761" y="487028"/>
                  </a:cubicBezTo>
                  <a:cubicBezTo>
                    <a:pt x="27952" y="492648"/>
                    <a:pt x="30333" y="494076"/>
                    <a:pt x="33285" y="494267"/>
                  </a:cubicBezTo>
                  <a:cubicBezTo>
                    <a:pt x="35000" y="494267"/>
                    <a:pt x="36905" y="493981"/>
                    <a:pt x="38715" y="493886"/>
                  </a:cubicBezTo>
                  <a:cubicBezTo>
                    <a:pt x="38810" y="493886"/>
                    <a:pt x="38905" y="493886"/>
                    <a:pt x="39096" y="493886"/>
                  </a:cubicBezTo>
                  <a:cubicBezTo>
                    <a:pt x="39191" y="493886"/>
                    <a:pt x="39286" y="493886"/>
                    <a:pt x="39382" y="493886"/>
                  </a:cubicBezTo>
                  <a:cubicBezTo>
                    <a:pt x="44620" y="493600"/>
                    <a:pt x="44049" y="499982"/>
                    <a:pt x="44049" y="502744"/>
                  </a:cubicBezTo>
                  <a:cubicBezTo>
                    <a:pt x="44049" y="503982"/>
                    <a:pt x="45954" y="504649"/>
                    <a:pt x="48049" y="504649"/>
                  </a:cubicBezTo>
                  <a:cubicBezTo>
                    <a:pt x="50335" y="504554"/>
                    <a:pt x="52717" y="503506"/>
                    <a:pt x="52812" y="501601"/>
                  </a:cubicBezTo>
                  <a:cubicBezTo>
                    <a:pt x="53002" y="498649"/>
                    <a:pt x="54717" y="492267"/>
                    <a:pt x="58908" y="492648"/>
                  </a:cubicBezTo>
                  <a:cubicBezTo>
                    <a:pt x="60241" y="492552"/>
                    <a:pt x="61956" y="493124"/>
                    <a:pt x="63956" y="495029"/>
                  </a:cubicBezTo>
                  <a:cubicBezTo>
                    <a:pt x="70338" y="500934"/>
                    <a:pt x="76339" y="507412"/>
                    <a:pt x="80339" y="507983"/>
                  </a:cubicBezTo>
                  <a:cubicBezTo>
                    <a:pt x="80815" y="507983"/>
                    <a:pt x="81196" y="507983"/>
                    <a:pt x="81577" y="507792"/>
                  </a:cubicBezTo>
                  <a:cubicBezTo>
                    <a:pt x="82149" y="507507"/>
                    <a:pt x="82816" y="507412"/>
                    <a:pt x="83482" y="507507"/>
                  </a:cubicBezTo>
                  <a:cubicBezTo>
                    <a:pt x="87292" y="507221"/>
                    <a:pt x="92245" y="512365"/>
                    <a:pt x="93483" y="518080"/>
                  </a:cubicBezTo>
                  <a:cubicBezTo>
                    <a:pt x="94531" y="522747"/>
                    <a:pt x="96151" y="525128"/>
                    <a:pt x="98627" y="525509"/>
                  </a:cubicBezTo>
                  <a:cubicBezTo>
                    <a:pt x="99389" y="525509"/>
                    <a:pt x="100246" y="525509"/>
                    <a:pt x="101104" y="525223"/>
                  </a:cubicBezTo>
                  <a:cubicBezTo>
                    <a:pt x="101770" y="525033"/>
                    <a:pt x="102342" y="525033"/>
                    <a:pt x="102913" y="525033"/>
                  </a:cubicBezTo>
                  <a:cubicBezTo>
                    <a:pt x="106342" y="524842"/>
                    <a:pt x="107390" y="529319"/>
                    <a:pt x="108914" y="536844"/>
                  </a:cubicBezTo>
                  <a:cubicBezTo>
                    <a:pt x="110533" y="545131"/>
                    <a:pt x="111105" y="553703"/>
                    <a:pt x="125773" y="561704"/>
                  </a:cubicBezTo>
                  <a:cubicBezTo>
                    <a:pt x="140442" y="569705"/>
                    <a:pt x="174065" y="607615"/>
                    <a:pt x="181876" y="615425"/>
                  </a:cubicBezTo>
                  <a:cubicBezTo>
                    <a:pt x="189686" y="623235"/>
                    <a:pt x="202450" y="638190"/>
                    <a:pt x="203497" y="642095"/>
                  </a:cubicBezTo>
                  <a:cubicBezTo>
                    <a:pt x="204640" y="646000"/>
                    <a:pt x="208450" y="649334"/>
                    <a:pt x="207403" y="656001"/>
                  </a:cubicBezTo>
                  <a:cubicBezTo>
                    <a:pt x="206736" y="660002"/>
                    <a:pt x="209879" y="662479"/>
                    <a:pt x="213594" y="662383"/>
                  </a:cubicBezTo>
                  <a:cubicBezTo>
                    <a:pt x="215975" y="662193"/>
                    <a:pt x="218547" y="660859"/>
                    <a:pt x="220642" y="658192"/>
                  </a:cubicBezTo>
                  <a:cubicBezTo>
                    <a:pt x="225595" y="651715"/>
                    <a:pt x="223214" y="645619"/>
                    <a:pt x="229786" y="645810"/>
                  </a:cubicBezTo>
                  <a:cubicBezTo>
                    <a:pt x="230644" y="645810"/>
                    <a:pt x="231787" y="645810"/>
                    <a:pt x="233120" y="646096"/>
                  </a:cubicBezTo>
                  <a:cubicBezTo>
                    <a:pt x="234263" y="646286"/>
                    <a:pt x="235120" y="646381"/>
                    <a:pt x="235978" y="646381"/>
                  </a:cubicBezTo>
                  <a:cubicBezTo>
                    <a:pt x="242169" y="646286"/>
                    <a:pt x="241693" y="641238"/>
                    <a:pt x="241883" y="637428"/>
                  </a:cubicBezTo>
                  <a:cubicBezTo>
                    <a:pt x="242169" y="633046"/>
                    <a:pt x="248265" y="624664"/>
                    <a:pt x="256837" y="624950"/>
                  </a:cubicBezTo>
                  <a:cubicBezTo>
                    <a:pt x="262171" y="625141"/>
                    <a:pt x="266267" y="623331"/>
                    <a:pt x="270077" y="623807"/>
                  </a:cubicBezTo>
                  <a:cubicBezTo>
                    <a:pt x="272554" y="623998"/>
                    <a:pt x="274935" y="624950"/>
                    <a:pt x="277411" y="627998"/>
                  </a:cubicBezTo>
                  <a:cubicBezTo>
                    <a:pt x="283507" y="635427"/>
                    <a:pt x="296747" y="640762"/>
                    <a:pt x="301510" y="640952"/>
                  </a:cubicBezTo>
                  <a:cubicBezTo>
                    <a:pt x="306177" y="641238"/>
                    <a:pt x="312559" y="642095"/>
                    <a:pt x="311416" y="649810"/>
                  </a:cubicBezTo>
                  <a:cubicBezTo>
                    <a:pt x="310273" y="657525"/>
                    <a:pt x="316083" y="658383"/>
                    <a:pt x="318083" y="660288"/>
                  </a:cubicBezTo>
                  <a:cubicBezTo>
                    <a:pt x="319988" y="662193"/>
                    <a:pt x="321988" y="677147"/>
                    <a:pt x="320560" y="681814"/>
                  </a:cubicBezTo>
                  <a:cubicBezTo>
                    <a:pt x="319226" y="686482"/>
                    <a:pt x="334657" y="684862"/>
                    <a:pt x="340467" y="692863"/>
                  </a:cubicBezTo>
                  <a:cubicBezTo>
                    <a:pt x="346277" y="700864"/>
                    <a:pt x="363136" y="712485"/>
                    <a:pt x="366470" y="716104"/>
                  </a:cubicBezTo>
                  <a:cubicBezTo>
                    <a:pt x="369804" y="719724"/>
                    <a:pt x="369518" y="723534"/>
                    <a:pt x="367899" y="727725"/>
                  </a:cubicBezTo>
                  <a:cubicBezTo>
                    <a:pt x="367327" y="729249"/>
                    <a:pt x="367899" y="729916"/>
                    <a:pt x="369042" y="730011"/>
                  </a:cubicBezTo>
                  <a:cubicBezTo>
                    <a:pt x="371042" y="730106"/>
                    <a:pt x="374090" y="729249"/>
                    <a:pt x="375900" y="729058"/>
                  </a:cubicBezTo>
                  <a:cubicBezTo>
                    <a:pt x="375995" y="729058"/>
                    <a:pt x="376090" y="729154"/>
                    <a:pt x="376186" y="729154"/>
                  </a:cubicBezTo>
                  <a:cubicBezTo>
                    <a:pt x="376281" y="729154"/>
                    <a:pt x="376376" y="729154"/>
                    <a:pt x="376471" y="729154"/>
                  </a:cubicBezTo>
                  <a:cubicBezTo>
                    <a:pt x="379519" y="728868"/>
                    <a:pt x="378091" y="735250"/>
                    <a:pt x="378091" y="739631"/>
                  </a:cubicBezTo>
                  <a:cubicBezTo>
                    <a:pt x="378091" y="744013"/>
                    <a:pt x="395807" y="749537"/>
                    <a:pt x="401903" y="752585"/>
                  </a:cubicBezTo>
                  <a:cubicBezTo>
                    <a:pt x="407999" y="755633"/>
                    <a:pt x="408571" y="759538"/>
                    <a:pt x="408571" y="763348"/>
                  </a:cubicBezTo>
                  <a:cubicBezTo>
                    <a:pt x="408571" y="767158"/>
                    <a:pt x="416286" y="762777"/>
                    <a:pt x="415524" y="773064"/>
                  </a:cubicBezTo>
                  <a:cubicBezTo>
                    <a:pt x="414667" y="783256"/>
                    <a:pt x="424096" y="778302"/>
                    <a:pt x="424096" y="789637"/>
                  </a:cubicBezTo>
                  <a:cubicBezTo>
                    <a:pt x="424096" y="794019"/>
                    <a:pt x="428478" y="801163"/>
                    <a:pt x="431335" y="807068"/>
                  </a:cubicBezTo>
                  <a:cubicBezTo>
                    <a:pt x="434574" y="813735"/>
                    <a:pt x="437908" y="819069"/>
                    <a:pt x="443051" y="818689"/>
                  </a:cubicBezTo>
                  <a:cubicBezTo>
                    <a:pt x="444861" y="818403"/>
                    <a:pt x="446861" y="817450"/>
                    <a:pt x="449242" y="815545"/>
                  </a:cubicBezTo>
                  <a:cubicBezTo>
                    <a:pt x="456196" y="809830"/>
                    <a:pt x="463720" y="808021"/>
                    <a:pt x="470864" y="808687"/>
                  </a:cubicBezTo>
                  <a:cubicBezTo>
                    <a:pt x="473436" y="808878"/>
                    <a:pt x="475912" y="809354"/>
                    <a:pt x="478389" y="810116"/>
                  </a:cubicBezTo>
                  <a:cubicBezTo>
                    <a:pt x="487247" y="812878"/>
                    <a:pt x="501630" y="820593"/>
                    <a:pt x="494962" y="826118"/>
                  </a:cubicBezTo>
                  <a:cubicBezTo>
                    <a:pt x="488295" y="831642"/>
                    <a:pt x="493534" y="844120"/>
                    <a:pt x="496867" y="846597"/>
                  </a:cubicBezTo>
                  <a:cubicBezTo>
                    <a:pt x="500201" y="849073"/>
                    <a:pt x="501535" y="851835"/>
                    <a:pt x="499630" y="859075"/>
                  </a:cubicBezTo>
                  <a:cubicBezTo>
                    <a:pt x="497725" y="866218"/>
                    <a:pt x="504583" y="866028"/>
                    <a:pt x="508202" y="866504"/>
                  </a:cubicBezTo>
                  <a:cubicBezTo>
                    <a:pt x="511821" y="867075"/>
                    <a:pt x="514870" y="875362"/>
                    <a:pt x="514584" y="878982"/>
                  </a:cubicBezTo>
                  <a:cubicBezTo>
                    <a:pt x="514298" y="882601"/>
                    <a:pt x="523442" y="880410"/>
                    <a:pt x="531443" y="890316"/>
                  </a:cubicBezTo>
                  <a:cubicBezTo>
                    <a:pt x="539444" y="900223"/>
                    <a:pt x="550207" y="914605"/>
                    <a:pt x="552779" y="918225"/>
                  </a:cubicBezTo>
                  <a:cubicBezTo>
                    <a:pt x="554303" y="920416"/>
                    <a:pt x="560113" y="923749"/>
                    <a:pt x="564971" y="924321"/>
                  </a:cubicBezTo>
                  <a:cubicBezTo>
                    <a:pt x="567638" y="924511"/>
                    <a:pt x="570019" y="923844"/>
                    <a:pt x="570972" y="921558"/>
                  </a:cubicBezTo>
                  <a:cubicBezTo>
                    <a:pt x="572782" y="917272"/>
                    <a:pt x="576306" y="914986"/>
                    <a:pt x="579640" y="915177"/>
                  </a:cubicBezTo>
                  <a:cubicBezTo>
                    <a:pt x="581735" y="915082"/>
                    <a:pt x="583735" y="915939"/>
                    <a:pt x="585355" y="917939"/>
                  </a:cubicBezTo>
                  <a:cubicBezTo>
                    <a:pt x="589546" y="922892"/>
                    <a:pt x="600023" y="922892"/>
                    <a:pt x="588688" y="933655"/>
                  </a:cubicBezTo>
                  <a:cubicBezTo>
                    <a:pt x="577354" y="944418"/>
                    <a:pt x="577639" y="950800"/>
                    <a:pt x="580116" y="954134"/>
                  </a:cubicBezTo>
                  <a:cubicBezTo>
                    <a:pt x="582592" y="957468"/>
                    <a:pt x="584021" y="959944"/>
                    <a:pt x="591165" y="959944"/>
                  </a:cubicBezTo>
                  <a:cubicBezTo>
                    <a:pt x="598213" y="959944"/>
                    <a:pt x="607262" y="963564"/>
                    <a:pt x="611739" y="963278"/>
                  </a:cubicBezTo>
                  <a:cubicBezTo>
                    <a:pt x="612310" y="963183"/>
                    <a:pt x="612977" y="963183"/>
                    <a:pt x="613739" y="963183"/>
                  </a:cubicBezTo>
                  <a:cubicBezTo>
                    <a:pt x="618216" y="963183"/>
                    <a:pt x="624502" y="965088"/>
                    <a:pt x="625931" y="968231"/>
                  </a:cubicBezTo>
                  <a:cubicBezTo>
                    <a:pt x="626693" y="969850"/>
                    <a:pt x="628312" y="970326"/>
                    <a:pt x="629932" y="970136"/>
                  </a:cubicBezTo>
                  <a:cubicBezTo>
                    <a:pt x="631837" y="969755"/>
                    <a:pt x="633742" y="968326"/>
                    <a:pt x="634694" y="966326"/>
                  </a:cubicBezTo>
                  <a:cubicBezTo>
                    <a:pt x="636599" y="962135"/>
                    <a:pt x="642124" y="961373"/>
                    <a:pt x="642124" y="961373"/>
                  </a:cubicBezTo>
                  <a:cubicBezTo>
                    <a:pt x="642124" y="961373"/>
                    <a:pt x="642124" y="961468"/>
                    <a:pt x="642124" y="961564"/>
                  </a:cubicBezTo>
                  <a:cubicBezTo>
                    <a:pt x="642409" y="961468"/>
                    <a:pt x="642790" y="961468"/>
                    <a:pt x="642790" y="961468"/>
                  </a:cubicBezTo>
                  <a:cubicBezTo>
                    <a:pt x="642790" y="961468"/>
                    <a:pt x="641933" y="964231"/>
                    <a:pt x="641933" y="969183"/>
                  </a:cubicBezTo>
                  <a:cubicBezTo>
                    <a:pt x="641933" y="974137"/>
                    <a:pt x="644124" y="978899"/>
                    <a:pt x="647458" y="983566"/>
                  </a:cubicBezTo>
                  <a:cubicBezTo>
                    <a:pt x="650791" y="988233"/>
                    <a:pt x="651363" y="990710"/>
                    <a:pt x="653268" y="992425"/>
                  </a:cubicBezTo>
                  <a:cubicBezTo>
                    <a:pt x="655173" y="994044"/>
                    <a:pt x="656602" y="994901"/>
                    <a:pt x="656316" y="999092"/>
                  </a:cubicBezTo>
                  <a:cubicBezTo>
                    <a:pt x="656030" y="1003283"/>
                    <a:pt x="657935" y="1006236"/>
                    <a:pt x="660507" y="1007379"/>
                  </a:cubicBezTo>
                  <a:cubicBezTo>
                    <a:pt x="662983" y="1008522"/>
                    <a:pt x="664412" y="1011570"/>
                    <a:pt x="662412" y="1014046"/>
                  </a:cubicBezTo>
                  <a:cubicBezTo>
                    <a:pt x="660507" y="1016523"/>
                    <a:pt x="658792" y="1022333"/>
                    <a:pt x="660983" y="1024524"/>
                  </a:cubicBezTo>
                  <a:cubicBezTo>
                    <a:pt x="661459" y="1025000"/>
                    <a:pt x="662221" y="1025191"/>
                    <a:pt x="662983" y="1025286"/>
                  </a:cubicBezTo>
                  <a:cubicBezTo>
                    <a:pt x="665460" y="1025191"/>
                    <a:pt x="668603" y="1023571"/>
                    <a:pt x="669556" y="1022619"/>
                  </a:cubicBezTo>
                  <a:cubicBezTo>
                    <a:pt x="670984" y="1021190"/>
                    <a:pt x="672889" y="1016523"/>
                    <a:pt x="674223" y="1011284"/>
                  </a:cubicBezTo>
                  <a:cubicBezTo>
                    <a:pt x="675556" y="1006045"/>
                    <a:pt x="677557" y="1006902"/>
                    <a:pt x="681176" y="1003569"/>
                  </a:cubicBezTo>
                  <a:cubicBezTo>
                    <a:pt x="682319" y="1002521"/>
                    <a:pt x="683367" y="1002140"/>
                    <a:pt x="684129" y="1002140"/>
                  </a:cubicBezTo>
                  <a:cubicBezTo>
                    <a:pt x="686320" y="1001759"/>
                    <a:pt x="687558" y="1004331"/>
                    <a:pt x="687558" y="1009093"/>
                  </a:cubicBezTo>
                  <a:cubicBezTo>
                    <a:pt x="687558" y="1015475"/>
                    <a:pt x="691177" y="1023476"/>
                    <a:pt x="693368" y="1026238"/>
                  </a:cubicBezTo>
                  <a:cubicBezTo>
                    <a:pt x="695559" y="1029000"/>
                    <a:pt x="701369" y="1035668"/>
                    <a:pt x="704131" y="1036240"/>
                  </a:cubicBezTo>
                  <a:cubicBezTo>
                    <a:pt x="704703" y="1036335"/>
                    <a:pt x="705560" y="1036430"/>
                    <a:pt x="706417" y="1036525"/>
                  </a:cubicBezTo>
                  <a:cubicBezTo>
                    <a:pt x="709561" y="1036525"/>
                    <a:pt x="713561" y="1035382"/>
                    <a:pt x="714609" y="1029858"/>
                  </a:cubicBezTo>
                  <a:cubicBezTo>
                    <a:pt x="715657" y="1024143"/>
                    <a:pt x="718228" y="1017190"/>
                    <a:pt x="723753" y="1017190"/>
                  </a:cubicBezTo>
                  <a:cubicBezTo>
                    <a:pt x="725563" y="1016999"/>
                    <a:pt x="727658" y="1017666"/>
                    <a:pt x="730135" y="1019380"/>
                  </a:cubicBezTo>
                  <a:cubicBezTo>
                    <a:pt x="739850" y="1026048"/>
                    <a:pt x="761948" y="1041764"/>
                    <a:pt x="764996" y="1045383"/>
                  </a:cubicBezTo>
                  <a:cubicBezTo>
                    <a:pt x="766520" y="1047193"/>
                    <a:pt x="769282" y="1051099"/>
                    <a:pt x="774235" y="1053384"/>
                  </a:cubicBezTo>
                  <a:cubicBezTo>
                    <a:pt x="779188" y="1055671"/>
                    <a:pt x="786332" y="1056337"/>
                    <a:pt x="794905" y="1061385"/>
                  </a:cubicBezTo>
                  <a:cubicBezTo>
                    <a:pt x="797381" y="1062814"/>
                    <a:pt x="800905" y="1063767"/>
                    <a:pt x="803001" y="1064052"/>
                  </a:cubicBezTo>
                  <a:cubicBezTo>
                    <a:pt x="806430" y="1064434"/>
                    <a:pt x="809287" y="1064624"/>
                    <a:pt x="811764" y="1064624"/>
                  </a:cubicBezTo>
                  <a:cubicBezTo>
                    <a:pt x="817098" y="1064719"/>
                    <a:pt x="820432" y="1064148"/>
                    <a:pt x="822908" y="1064243"/>
                  </a:cubicBezTo>
                  <a:cubicBezTo>
                    <a:pt x="824242" y="1064243"/>
                    <a:pt x="825289" y="1064338"/>
                    <a:pt x="826147" y="1064719"/>
                  </a:cubicBezTo>
                  <a:cubicBezTo>
                    <a:pt x="830052" y="1066339"/>
                    <a:pt x="833386" y="1067482"/>
                    <a:pt x="836338" y="1070815"/>
                  </a:cubicBezTo>
                  <a:cubicBezTo>
                    <a:pt x="837767" y="1072434"/>
                    <a:pt x="840910" y="1073387"/>
                    <a:pt x="844054" y="1073387"/>
                  </a:cubicBezTo>
                  <a:cubicBezTo>
                    <a:pt x="847387" y="1073292"/>
                    <a:pt x="850721" y="1072149"/>
                    <a:pt x="852340" y="1069387"/>
                  </a:cubicBezTo>
                  <a:cubicBezTo>
                    <a:pt x="854912" y="1065100"/>
                    <a:pt x="857579" y="1059290"/>
                    <a:pt x="861770" y="1059671"/>
                  </a:cubicBezTo>
                  <a:cubicBezTo>
                    <a:pt x="863199" y="1059576"/>
                    <a:pt x="864723" y="1060147"/>
                    <a:pt x="866533" y="1061862"/>
                  </a:cubicBezTo>
                  <a:cubicBezTo>
                    <a:pt x="870628" y="1065767"/>
                    <a:pt x="877105" y="1068243"/>
                    <a:pt x="886440" y="1068243"/>
                  </a:cubicBezTo>
                  <a:cubicBezTo>
                    <a:pt x="892250" y="1068148"/>
                    <a:pt x="899108" y="1067100"/>
                    <a:pt x="907109" y="1064910"/>
                  </a:cubicBezTo>
                  <a:cubicBezTo>
                    <a:pt x="923302" y="1060338"/>
                    <a:pt x="938446" y="1054337"/>
                    <a:pt x="948924" y="1055290"/>
                  </a:cubicBezTo>
                  <a:cubicBezTo>
                    <a:pt x="952638" y="1055575"/>
                    <a:pt x="955782" y="1056528"/>
                    <a:pt x="958258" y="1058814"/>
                  </a:cubicBezTo>
                  <a:cubicBezTo>
                    <a:pt x="967688" y="1067386"/>
                    <a:pt x="968164" y="1077578"/>
                    <a:pt x="964926" y="1085865"/>
                  </a:cubicBezTo>
                  <a:cubicBezTo>
                    <a:pt x="961592" y="1094151"/>
                    <a:pt x="950257" y="1113201"/>
                    <a:pt x="949686" y="1117392"/>
                  </a:cubicBezTo>
                  <a:cubicBezTo>
                    <a:pt x="949114" y="1121584"/>
                    <a:pt x="951115" y="1137300"/>
                    <a:pt x="957687" y="1148349"/>
                  </a:cubicBezTo>
                  <a:cubicBezTo>
                    <a:pt x="962640" y="1156540"/>
                    <a:pt x="967783" y="1162446"/>
                    <a:pt x="973308" y="1163017"/>
                  </a:cubicBezTo>
                  <a:cubicBezTo>
                    <a:pt x="975022" y="1163113"/>
                    <a:pt x="976832" y="1162636"/>
                    <a:pt x="978642" y="1161589"/>
                  </a:cubicBezTo>
                  <a:cubicBezTo>
                    <a:pt x="986357" y="1156921"/>
                    <a:pt x="988357" y="1153302"/>
                    <a:pt x="981976" y="1146920"/>
                  </a:cubicBezTo>
                  <a:cubicBezTo>
                    <a:pt x="975594" y="1140538"/>
                    <a:pt x="982261" y="1132823"/>
                    <a:pt x="985595" y="1127299"/>
                  </a:cubicBezTo>
                  <a:cubicBezTo>
                    <a:pt x="988929" y="1121774"/>
                    <a:pt x="999121" y="1109582"/>
                    <a:pt x="1005788" y="1104343"/>
                  </a:cubicBezTo>
                  <a:cubicBezTo>
                    <a:pt x="1012455" y="1099105"/>
                    <a:pt x="1038363" y="1073387"/>
                    <a:pt x="1048079" y="1070053"/>
                  </a:cubicBezTo>
                  <a:cubicBezTo>
                    <a:pt x="1056556" y="1067100"/>
                    <a:pt x="1069891" y="1057004"/>
                    <a:pt x="1078464" y="1058623"/>
                  </a:cubicBezTo>
                  <a:cubicBezTo>
                    <a:pt x="1079893" y="1058814"/>
                    <a:pt x="1081226" y="1059195"/>
                    <a:pt x="1082369" y="1060052"/>
                  </a:cubicBezTo>
                  <a:cubicBezTo>
                    <a:pt x="1087322" y="1063862"/>
                    <a:pt x="1093704" y="1067767"/>
                    <a:pt x="1097895" y="1068529"/>
                  </a:cubicBezTo>
                  <a:cubicBezTo>
                    <a:pt x="1100086" y="1068720"/>
                    <a:pt x="1101610" y="1067863"/>
                    <a:pt x="1101705" y="1065291"/>
                  </a:cubicBezTo>
                  <a:cubicBezTo>
                    <a:pt x="1101800" y="1061481"/>
                    <a:pt x="1103324" y="1059766"/>
                    <a:pt x="1105229" y="1060338"/>
                  </a:cubicBezTo>
                  <a:cubicBezTo>
                    <a:pt x="1107134" y="1060338"/>
                    <a:pt x="1109706" y="1062909"/>
                    <a:pt x="1111706" y="1068339"/>
                  </a:cubicBezTo>
                  <a:cubicBezTo>
                    <a:pt x="1115326" y="1078245"/>
                    <a:pt x="1126660" y="1083007"/>
                    <a:pt x="1135233" y="1085484"/>
                  </a:cubicBezTo>
                  <a:cubicBezTo>
                    <a:pt x="1142472" y="1087579"/>
                    <a:pt x="1145615" y="1088722"/>
                    <a:pt x="1149901" y="1088817"/>
                  </a:cubicBezTo>
                  <a:cubicBezTo>
                    <a:pt x="1150473" y="1088817"/>
                    <a:pt x="1151140" y="1088817"/>
                    <a:pt x="1151806" y="1088817"/>
                  </a:cubicBezTo>
                  <a:cubicBezTo>
                    <a:pt x="1153997" y="1088722"/>
                    <a:pt x="1155902" y="1088341"/>
                    <a:pt x="1157712" y="1088437"/>
                  </a:cubicBezTo>
                  <a:cubicBezTo>
                    <a:pt x="1160950" y="1088341"/>
                    <a:pt x="1163808" y="1089294"/>
                    <a:pt x="1167142" y="1094914"/>
                  </a:cubicBezTo>
                  <a:cubicBezTo>
                    <a:pt x="1168951" y="1097962"/>
                    <a:pt x="1170571" y="1100438"/>
                    <a:pt x="1172285" y="1102629"/>
                  </a:cubicBezTo>
                  <a:cubicBezTo>
                    <a:pt x="1175809" y="1106629"/>
                    <a:pt x="1179524" y="1109487"/>
                    <a:pt x="1184001" y="1111201"/>
                  </a:cubicBezTo>
                  <a:cubicBezTo>
                    <a:pt x="1191907" y="1114154"/>
                    <a:pt x="1197336" y="1114725"/>
                    <a:pt x="1197336" y="1114725"/>
                  </a:cubicBezTo>
                  <a:cubicBezTo>
                    <a:pt x="1197336" y="1109677"/>
                    <a:pt x="1196860" y="1105296"/>
                    <a:pt x="1199431" y="1103676"/>
                  </a:cubicBezTo>
                  <a:cubicBezTo>
                    <a:pt x="1202003" y="1102057"/>
                    <a:pt x="1205813" y="1100724"/>
                    <a:pt x="1209337" y="1099771"/>
                  </a:cubicBezTo>
                  <a:cubicBezTo>
                    <a:pt x="1212195" y="1098819"/>
                    <a:pt x="1214481" y="1098247"/>
                    <a:pt x="1215814" y="1097771"/>
                  </a:cubicBezTo>
                  <a:cubicBezTo>
                    <a:pt x="1217815" y="1097104"/>
                    <a:pt x="1219339" y="1095866"/>
                    <a:pt x="1221339" y="1096247"/>
                  </a:cubicBezTo>
                  <a:cubicBezTo>
                    <a:pt x="1223339" y="1096247"/>
                    <a:pt x="1225816" y="1097771"/>
                    <a:pt x="1229721" y="1103391"/>
                  </a:cubicBezTo>
                  <a:cubicBezTo>
                    <a:pt x="1236865" y="1113583"/>
                    <a:pt x="1238008" y="1115011"/>
                    <a:pt x="1242961" y="1115297"/>
                  </a:cubicBezTo>
                  <a:cubicBezTo>
                    <a:pt x="1247914" y="1115583"/>
                    <a:pt x="1254010" y="1119964"/>
                    <a:pt x="1248771" y="1124727"/>
                  </a:cubicBezTo>
                  <a:cubicBezTo>
                    <a:pt x="1243532" y="1129394"/>
                    <a:pt x="1240484" y="1138538"/>
                    <a:pt x="1246294" y="1139395"/>
                  </a:cubicBezTo>
                  <a:cubicBezTo>
                    <a:pt x="1252105" y="1140252"/>
                    <a:pt x="1252962" y="1143777"/>
                    <a:pt x="1248485" y="1149397"/>
                  </a:cubicBezTo>
                  <a:cubicBezTo>
                    <a:pt x="1244104" y="1154921"/>
                    <a:pt x="1245437" y="1164065"/>
                    <a:pt x="1247628" y="1166542"/>
                  </a:cubicBezTo>
                  <a:cubicBezTo>
                    <a:pt x="1249819" y="1169018"/>
                    <a:pt x="1251533" y="1174542"/>
                    <a:pt x="1248961" y="1177591"/>
                  </a:cubicBezTo>
                  <a:cubicBezTo>
                    <a:pt x="1246771" y="1180258"/>
                    <a:pt x="1251343" y="1181591"/>
                    <a:pt x="1258772" y="1181972"/>
                  </a:cubicBezTo>
                  <a:cubicBezTo>
                    <a:pt x="1259725" y="1181972"/>
                    <a:pt x="1260677" y="1182067"/>
                    <a:pt x="1261630" y="1182067"/>
                  </a:cubicBezTo>
                  <a:cubicBezTo>
                    <a:pt x="1265249" y="1182067"/>
                    <a:pt x="1270012" y="1181782"/>
                    <a:pt x="1274584" y="1181877"/>
                  </a:cubicBezTo>
                  <a:cubicBezTo>
                    <a:pt x="1282108" y="1181972"/>
                    <a:pt x="1289252" y="1182829"/>
                    <a:pt x="1290681" y="1187020"/>
                  </a:cubicBezTo>
                  <a:cubicBezTo>
                    <a:pt x="1292872" y="1193688"/>
                    <a:pt x="1297348" y="1188163"/>
                    <a:pt x="1299825" y="1195593"/>
                  </a:cubicBezTo>
                  <a:cubicBezTo>
                    <a:pt x="1302301" y="1203022"/>
                    <a:pt x="1300682" y="1208833"/>
                    <a:pt x="1297348" y="1210833"/>
                  </a:cubicBezTo>
                  <a:cubicBezTo>
                    <a:pt x="1294015" y="1212738"/>
                    <a:pt x="1291824" y="1221882"/>
                    <a:pt x="1293729" y="1228549"/>
                  </a:cubicBezTo>
                  <a:cubicBezTo>
                    <a:pt x="1295634" y="1235217"/>
                    <a:pt x="1297348" y="1240741"/>
                    <a:pt x="1295920" y="1245409"/>
                  </a:cubicBezTo>
                  <a:cubicBezTo>
                    <a:pt x="1294586" y="1250076"/>
                    <a:pt x="1293253" y="1259220"/>
                    <a:pt x="1305159" y="1258934"/>
                  </a:cubicBezTo>
                  <a:cubicBezTo>
                    <a:pt x="1309159" y="1258743"/>
                    <a:pt x="1314970" y="1258743"/>
                    <a:pt x="1321256" y="1258934"/>
                  </a:cubicBezTo>
                  <a:cubicBezTo>
                    <a:pt x="1334782" y="1259220"/>
                    <a:pt x="1350593" y="1260172"/>
                    <a:pt x="1354784" y="1261125"/>
                  </a:cubicBezTo>
                  <a:cubicBezTo>
                    <a:pt x="1359737" y="1262268"/>
                    <a:pt x="1399933" y="1266840"/>
                    <a:pt x="1422412" y="1267507"/>
                  </a:cubicBezTo>
                  <a:cubicBezTo>
                    <a:pt x="1427460" y="1267602"/>
                    <a:pt x="1431556" y="1267602"/>
                    <a:pt x="1434127" y="1267221"/>
                  </a:cubicBezTo>
                  <a:cubicBezTo>
                    <a:pt x="1447939" y="1265316"/>
                    <a:pt x="1466798" y="1262839"/>
                    <a:pt x="1472037" y="1260839"/>
                  </a:cubicBezTo>
                  <a:cubicBezTo>
                    <a:pt x="1477276" y="1258934"/>
                    <a:pt x="1483086" y="1258934"/>
                    <a:pt x="1483086" y="1251124"/>
                  </a:cubicBezTo>
                  <a:cubicBezTo>
                    <a:pt x="1483086" y="1243408"/>
                    <a:pt x="1512709" y="1215786"/>
                    <a:pt x="1517947" y="1210738"/>
                  </a:cubicBezTo>
                  <a:cubicBezTo>
                    <a:pt x="1522615" y="1206356"/>
                    <a:pt x="1528425" y="1199593"/>
                    <a:pt x="1539855" y="1199403"/>
                  </a:cubicBezTo>
                  <a:cubicBezTo>
                    <a:pt x="1541474" y="1199308"/>
                    <a:pt x="1543189" y="1199403"/>
                    <a:pt x="1545094" y="1199689"/>
                  </a:cubicBezTo>
                  <a:cubicBezTo>
                    <a:pt x="1546713" y="1199879"/>
                    <a:pt x="1548427" y="1199974"/>
                    <a:pt x="1550047" y="1199974"/>
                  </a:cubicBezTo>
                  <a:cubicBezTo>
                    <a:pt x="1562429" y="1199689"/>
                    <a:pt x="1573764" y="1192926"/>
                    <a:pt x="1588718" y="1184734"/>
                  </a:cubicBezTo>
                  <a:cubicBezTo>
                    <a:pt x="1605863" y="1175305"/>
                    <a:pt x="1624913" y="1169304"/>
                    <a:pt x="1631295" y="1166446"/>
                  </a:cubicBezTo>
                  <a:cubicBezTo>
                    <a:pt x="1637677" y="1163684"/>
                    <a:pt x="1650345" y="1159779"/>
                    <a:pt x="1646821" y="1153492"/>
                  </a:cubicBezTo>
                  <a:cubicBezTo>
                    <a:pt x="1643201" y="1147110"/>
                    <a:pt x="1644916" y="1149111"/>
                    <a:pt x="1650726" y="1144348"/>
                  </a:cubicBezTo>
                  <a:cubicBezTo>
                    <a:pt x="1656536" y="1139681"/>
                    <a:pt x="1665966" y="1136633"/>
                    <a:pt x="1670062" y="1134918"/>
                  </a:cubicBezTo>
                  <a:cubicBezTo>
                    <a:pt x="1673205" y="1133680"/>
                    <a:pt x="1688921" y="1125965"/>
                    <a:pt x="1701780" y="1126917"/>
                  </a:cubicBezTo>
                  <a:cubicBezTo>
                    <a:pt x="1706257" y="1127108"/>
                    <a:pt x="1710448" y="1128346"/>
                    <a:pt x="1713591" y="1131299"/>
                  </a:cubicBezTo>
                  <a:cubicBezTo>
                    <a:pt x="1713972" y="1131585"/>
                    <a:pt x="1714067" y="1131966"/>
                    <a:pt x="1714353" y="1132347"/>
                  </a:cubicBezTo>
                  <a:cubicBezTo>
                    <a:pt x="1726354" y="1142253"/>
                    <a:pt x="1741118" y="1142348"/>
                    <a:pt x="1748167" y="1137585"/>
                  </a:cubicBezTo>
                  <a:cubicBezTo>
                    <a:pt x="1755691" y="1132633"/>
                    <a:pt x="1754739" y="1145206"/>
                    <a:pt x="1756739" y="1150921"/>
                  </a:cubicBezTo>
                  <a:cubicBezTo>
                    <a:pt x="1758644" y="1156731"/>
                    <a:pt x="1765216" y="1156635"/>
                    <a:pt x="1770741" y="1157683"/>
                  </a:cubicBezTo>
                  <a:cubicBezTo>
                    <a:pt x="1794268" y="1162160"/>
                    <a:pt x="1792744" y="1167684"/>
                    <a:pt x="1801697" y="1178352"/>
                  </a:cubicBezTo>
                  <a:cubicBezTo>
                    <a:pt x="1810746" y="1189021"/>
                    <a:pt x="1820652" y="1192545"/>
                    <a:pt x="1820652" y="1192545"/>
                  </a:cubicBezTo>
                  <a:lnTo>
                    <a:pt x="1827891" y="1184830"/>
                  </a:lnTo>
                  <a:cubicBezTo>
                    <a:pt x="1827891" y="1184830"/>
                    <a:pt x="1832653" y="1193116"/>
                    <a:pt x="1833320" y="1194831"/>
                  </a:cubicBezTo>
                  <a:cubicBezTo>
                    <a:pt x="1834939" y="1199212"/>
                    <a:pt x="1835225" y="1203880"/>
                    <a:pt x="1841607" y="1200355"/>
                  </a:cubicBezTo>
                  <a:cubicBezTo>
                    <a:pt x="1868182" y="1185877"/>
                    <a:pt x="1865800" y="1196450"/>
                    <a:pt x="1871230" y="1194831"/>
                  </a:cubicBezTo>
                  <a:cubicBezTo>
                    <a:pt x="1873706" y="1194164"/>
                    <a:pt x="1874087" y="1192450"/>
                    <a:pt x="1874087" y="1189021"/>
                  </a:cubicBezTo>
                  <a:cubicBezTo>
                    <a:pt x="1874087" y="1185592"/>
                    <a:pt x="1876849" y="1174352"/>
                    <a:pt x="1872658" y="1172447"/>
                  </a:cubicBezTo>
                  <a:cubicBezTo>
                    <a:pt x="1868467" y="1170542"/>
                    <a:pt x="1865515" y="1166923"/>
                    <a:pt x="1870468" y="1161398"/>
                  </a:cubicBezTo>
                  <a:cubicBezTo>
                    <a:pt x="1875421" y="1155874"/>
                    <a:pt x="1873801" y="1147110"/>
                    <a:pt x="1880659" y="1145682"/>
                  </a:cubicBezTo>
                  <a:cubicBezTo>
                    <a:pt x="1880659" y="1145682"/>
                    <a:pt x="1880659" y="1145682"/>
                    <a:pt x="1880755" y="1145682"/>
                  </a:cubicBezTo>
                  <a:cubicBezTo>
                    <a:pt x="1887708" y="1144253"/>
                    <a:pt x="1890946" y="1144063"/>
                    <a:pt x="1890946" y="1138252"/>
                  </a:cubicBezTo>
                  <a:cubicBezTo>
                    <a:pt x="1890946" y="1132442"/>
                    <a:pt x="1893137" y="1126060"/>
                    <a:pt x="1901138" y="1126632"/>
                  </a:cubicBezTo>
                  <a:cubicBezTo>
                    <a:pt x="1901233" y="1126632"/>
                    <a:pt x="1901233" y="1126632"/>
                    <a:pt x="1901329" y="1126632"/>
                  </a:cubicBezTo>
                  <a:cubicBezTo>
                    <a:pt x="1901519" y="1126632"/>
                    <a:pt x="1901614" y="1126632"/>
                    <a:pt x="1901710" y="1126632"/>
                  </a:cubicBezTo>
                  <a:cubicBezTo>
                    <a:pt x="1909711" y="1127203"/>
                    <a:pt x="1907520" y="1132728"/>
                    <a:pt x="1907234" y="1141300"/>
                  </a:cubicBezTo>
                  <a:cubicBezTo>
                    <a:pt x="1907044" y="1146634"/>
                    <a:pt x="1908377" y="1149873"/>
                    <a:pt x="1911139" y="1150444"/>
                  </a:cubicBezTo>
                  <a:cubicBezTo>
                    <a:pt x="1912759" y="1150540"/>
                    <a:pt x="1914759" y="1149873"/>
                    <a:pt x="1917140" y="1148158"/>
                  </a:cubicBezTo>
                  <a:cubicBezTo>
                    <a:pt x="1921712" y="1145015"/>
                    <a:pt x="1925332" y="1142539"/>
                    <a:pt x="1928284" y="1143015"/>
                  </a:cubicBezTo>
                  <a:cubicBezTo>
                    <a:pt x="1930189" y="1143110"/>
                    <a:pt x="1931904" y="1144253"/>
                    <a:pt x="1933237" y="1147301"/>
                  </a:cubicBezTo>
                  <a:cubicBezTo>
                    <a:pt x="1937428" y="1156635"/>
                    <a:pt x="1944096" y="1158731"/>
                    <a:pt x="1953240" y="1160731"/>
                  </a:cubicBezTo>
                  <a:cubicBezTo>
                    <a:pt x="1956383" y="1159684"/>
                    <a:pt x="1965432" y="1155492"/>
                    <a:pt x="1969623" y="1149206"/>
                  </a:cubicBezTo>
                  <a:cubicBezTo>
                    <a:pt x="1970385" y="1148158"/>
                    <a:pt x="1970956" y="1147015"/>
                    <a:pt x="1971337" y="1145777"/>
                  </a:cubicBezTo>
                  <a:cubicBezTo>
                    <a:pt x="1972290" y="1142539"/>
                    <a:pt x="1974195" y="1126251"/>
                    <a:pt x="1976290" y="1125775"/>
                  </a:cubicBezTo>
                  <a:cubicBezTo>
                    <a:pt x="1979719" y="1124917"/>
                    <a:pt x="1983529" y="1142062"/>
                    <a:pt x="1984196" y="1147206"/>
                  </a:cubicBezTo>
                  <a:cubicBezTo>
                    <a:pt x="1985149" y="1155492"/>
                    <a:pt x="1989625" y="1155969"/>
                    <a:pt x="1994388" y="1155016"/>
                  </a:cubicBezTo>
                  <a:cubicBezTo>
                    <a:pt x="1996864" y="1154540"/>
                    <a:pt x="2000389" y="1156540"/>
                    <a:pt x="2004294" y="1147301"/>
                  </a:cubicBezTo>
                  <a:cubicBezTo>
                    <a:pt x="2007818" y="1139109"/>
                    <a:pt x="2011914" y="1120345"/>
                    <a:pt x="2015819" y="1101105"/>
                  </a:cubicBezTo>
                  <a:cubicBezTo>
                    <a:pt x="2018581" y="1089770"/>
                    <a:pt x="2018677" y="1084341"/>
                    <a:pt x="2013247" y="1073482"/>
                  </a:cubicBezTo>
                  <a:cubicBezTo>
                    <a:pt x="2012390" y="1071768"/>
                    <a:pt x="2011628" y="1070625"/>
                    <a:pt x="2011628" y="1068529"/>
                  </a:cubicBezTo>
                  <a:cubicBezTo>
                    <a:pt x="2012200" y="1067863"/>
                    <a:pt x="2027059" y="1055480"/>
                    <a:pt x="2029440" y="1068815"/>
                  </a:cubicBezTo>
                  <a:cubicBezTo>
                    <a:pt x="2031821" y="1082150"/>
                    <a:pt x="2036107" y="1091294"/>
                    <a:pt x="2040394" y="1088817"/>
                  </a:cubicBezTo>
                  <a:cubicBezTo>
                    <a:pt x="2044680" y="1086436"/>
                    <a:pt x="2047537" y="1082150"/>
                    <a:pt x="2046109" y="1074054"/>
                  </a:cubicBezTo>
                  <a:cubicBezTo>
                    <a:pt x="2044680" y="1065958"/>
                    <a:pt x="2046109" y="1041097"/>
                    <a:pt x="2052776" y="1040145"/>
                  </a:cubicBezTo>
                  <a:cubicBezTo>
                    <a:pt x="2059444" y="1039192"/>
                    <a:pt x="2062777" y="1039573"/>
                    <a:pt x="2065349" y="1038907"/>
                  </a:cubicBezTo>
                  <a:cubicBezTo>
                    <a:pt x="2065349" y="1039002"/>
                    <a:pt x="2065349" y="1039097"/>
                    <a:pt x="2065349" y="1039097"/>
                  </a:cubicBezTo>
                  <a:cubicBezTo>
                    <a:pt x="2065349" y="1039097"/>
                    <a:pt x="2065349" y="1039097"/>
                    <a:pt x="2065349" y="1039097"/>
                  </a:cubicBezTo>
                  <a:cubicBezTo>
                    <a:pt x="2064301" y="1027858"/>
                    <a:pt x="2063730" y="1019094"/>
                    <a:pt x="2063825" y="1017285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A12E24"/>
                </a:solidFill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xmlns="" id="{FBF9F0DE-C4A4-48EE-8113-B7438A61B4F6}"/>
                </a:ext>
              </a:extLst>
            </p:cNvPr>
            <p:cNvSpPr/>
            <p:nvPr/>
          </p:nvSpPr>
          <p:spPr>
            <a:xfrm>
              <a:off x="4467932" y="2607245"/>
              <a:ext cx="600747" cy="502101"/>
            </a:xfrm>
            <a:custGeom>
              <a:avLst/>
              <a:gdLst>
                <a:gd name="connsiteX0" fmla="*/ 591857 w 600747"/>
                <a:gd name="connsiteY0" fmla="*/ 345504 h 502101"/>
                <a:gd name="connsiteX1" fmla="*/ 565377 w 600747"/>
                <a:gd name="connsiteY1" fmla="*/ 327788 h 502101"/>
                <a:gd name="connsiteX2" fmla="*/ 538517 w 600747"/>
                <a:gd name="connsiteY2" fmla="*/ 317501 h 502101"/>
                <a:gd name="connsiteX3" fmla="*/ 533755 w 600747"/>
                <a:gd name="connsiteY3" fmla="*/ 303975 h 502101"/>
                <a:gd name="connsiteX4" fmla="*/ 523087 w 600747"/>
                <a:gd name="connsiteY4" fmla="*/ 290450 h 502101"/>
                <a:gd name="connsiteX5" fmla="*/ 499179 w 600747"/>
                <a:gd name="connsiteY5" fmla="*/ 283115 h 502101"/>
                <a:gd name="connsiteX6" fmla="*/ 489654 w 600747"/>
                <a:gd name="connsiteY6" fmla="*/ 272352 h 502101"/>
                <a:gd name="connsiteX7" fmla="*/ 475557 w 600747"/>
                <a:gd name="connsiteY7" fmla="*/ 257969 h 502101"/>
                <a:gd name="connsiteX8" fmla="*/ 475080 w 600747"/>
                <a:gd name="connsiteY8" fmla="*/ 239872 h 502101"/>
                <a:gd name="connsiteX9" fmla="*/ 468508 w 600747"/>
                <a:gd name="connsiteY9" fmla="*/ 228632 h 502101"/>
                <a:gd name="connsiteX10" fmla="*/ 463746 w 600747"/>
                <a:gd name="connsiteY10" fmla="*/ 222727 h 502101"/>
                <a:gd name="connsiteX11" fmla="*/ 457555 w 600747"/>
                <a:gd name="connsiteY11" fmla="*/ 211964 h 502101"/>
                <a:gd name="connsiteX12" fmla="*/ 453459 w 600747"/>
                <a:gd name="connsiteY12" fmla="*/ 201867 h 502101"/>
                <a:gd name="connsiteX13" fmla="*/ 448410 w 600747"/>
                <a:gd name="connsiteY13" fmla="*/ 194819 h 502101"/>
                <a:gd name="connsiteX14" fmla="*/ 439552 w 600747"/>
                <a:gd name="connsiteY14" fmla="*/ 190247 h 502101"/>
                <a:gd name="connsiteX15" fmla="*/ 432313 w 600747"/>
                <a:gd name="connsiteY15" fmla="*/ 166720 h 502101"/>
                <a:gd name="connsiteX16" fmla="*/ 422788 w 600747"/>
                <a:gd name="connsiteY16" fmla="*/ 147289 h 502101"/>
                <a:gd name="connsiteX17" fmla="*/ 418883 w 600747"/>
                <a:gd name="connsiteY17" fmla="*/ 136526 h 502101"/>
                <a:gd name="connsiteX18" fmla="*/ 396785 w 600747"/>
                <a:gd name="connsiteY18" fmla="*/ 89663 h 502101"/>
                <a:gd name="connsiteX19" fmla="*/ 377163 w 600747"/>
                <a:gd name="connsiteY19" fmla="*/ 75470 h 502101"/>
                <a:gd name="connsiteX20" fmla="*/ 342969 w 600747"/>
                <a:gd name="connsiteY20" fmla="*/ 61945 h 502101"/>
                <a:gd name="connsiteX21" fmla="*/ 326586 w 600747"/>
                <a:gd name="connsiteY21" fmla="*/ 67469 h 502101"/>
                <a:gd name="connsiteX22" fmla="*/ 317442 w 600747"/>
                <a:gd name="connsiteY22" fmla="*/ 70898 h 502101"/>
                <a:gd name="connsiteX23" fmla="*/ 321061 w 600747"/>
                <a:gd name="connsiteY23" fmla="*/ 59945 h 502101"/>
                <a:gd name="connsiteX24" fmla="*/ 307155 w 600747"/>
                <a:gd name="connsiteY24" fmla="*/ 52420 h 502101"/>
                <a:gd name="connsiteX25" fmla="*/ 296582 w 600747"/>
                <a:gd name="connsiteY25" fmla="*/ 43562 h 502101"/>
                <a:gd name="connsiteX26" fmla="*/ 283438 w 600747"/>
                <a:gd name="connsiteY26" fmla="*/ 40799 h 502101"/>
                <a:gd name="connsiteX27" fmla="*/ 274389 w 600747"/>
                <a:gd name="connsiteY27" fmla="*/ 35846 h 502101"/>
                <a:gd name="connsiteX28" fmla="*/ 273531 w 600747"/>
                <a:gd name="connsiteY28" fmla="*/ 7367 h 502101"/>
                <a:gd name="connsiteX29" fmla="*/ 275246 w 600747"/>
                <a:gd name="connsiteY29" fmla="*/ 128 h 502101"/>
                <a:gd name="connsiteX30" fmla="*/ 255815 w 600747"/>
                <a:gd name="connsiteY30" fmla="*/ 7652 h 502101"/>
                <a:gd name="connsiteX31" fmla="*/ 239622 w 600747"/>
                <a:gd name="connsiteY31" fmla="*/ 24797 h 502101"/>
                <a:gd name="connsiteX32" fmla="*/ 221525 w 600747"/>
                <a:gd name="connsiteY32" fmla="*/ 62040 h 502101"/>
                <a:gd name="connsiteX33" fmla="*/ 199617 w 600747"/>
                <a:gd name="connsiteY33" fmla="*/ 84995 h 502101"/>
                <a:gd name="connsiteX34" fmla="*/ 181520 w 600747"/>
                <a:gd name="connsiteY34" fmla="*/ 99283 h 502101"/>
                <a:gd name="connsiteX35" fmla="*/ 173900 w 600747"/>
                <a:gd name="connsiteY35" fmla="*/ 80233 h 502101"/>
                <a:gd name="connsiteX36" fmla="*/ 141420 w 600747"/>
                <a:gd name="connsiteY36" fmla="*/ 76423 h 502101"/>
                <a:gd name="connsiteX37" fmla="*/ 113702 w 600747"/>
                <a:gd name="connsiteY37" fmla="*/ 102236 h 502101"/>
                <a:gd name="connsiteX38" fmla="*/ 94938 w 600747"/>
                <a:gd name="connsiteY38" fmla="*/ 95568 h 502101"/>
                <a:gd name="connsiteX39" fmla="*/ 82174 w 600747"/>
                <a:gd name="connsiteY39" fmla="*/ 105474 h 502101"/>
                <a:gd name="connsiteX40" fmla="*/ 75792 w 600747"/>
                <a:gd name="connsiteY40" fmla="*/ 87853 h 502101"/>
                <a:gd name="connsiteX41" fmla="*/ 67125 w 600747"/>
                <a:gd name="connsiteY41" fmla="*/ 90139 h 502101"/>
                <a:gd name="connsiteX42" fmla="*/ 63696 w 600747"/>
                <a:gd name="connsiteY42" fmla="*/ 70708 h 502101"/>
                <a:gd name="connsiteX43" fmla="*/ 46837 w 600747"/>
                <a:gd name="connsiteY43" fmla="*/ 71565 h 502101"/>
                <a:gd name="connsiteX44" fmla="*/ 10927 w 600747"/>
                <a:gd name="connsiteY44" fmla="*/ 67374 h 502101"/>
                <a:gd name="connsiteX45" fmla="*/ 3402 w 600747"/>
                <a:gd name="connsiteY45" fmla="*/ 94901 h 502101"/>
                <a:gd name="connsiteX46" fmla="*/ 3402 w 600747"/>
                <a:gd name="connsiteY46" fmla="*/ 94901 h 502101"/>
                <a:gd name="connsiteX47" fmla="*/ 3498 w 600747"/>
                <a:gd name="connsiteY47" fmla="*/ 95378 h 502101"/>
                <a:gd name="connsiteX48" fmla="*/ 10451 w 600747"/>
                <a:gd name="connsiteY48" fmla="*/ 101188 h 502101"/>
                <a:gd name="connsiteX49" fmla="*/ 52456 w 600747"/>
                <a:gd name="connsiteY49" fmla="*/ 118333 h 502101"/>
                <a:gd name="connsiteX50" fmla="*/ 71506 w 600747"/>
                <a:gd name="connsiteY50" fmla="*/ 136430 h 502101"/>
                <a:gd name="connsiteX51" fmla="*/ 95414 w 600747"/>
                <a:gd name="connsiteY51" fmla="*/ 151670 h 502101"/>
                <a:gd name="connsiteX52" fmla="*/ 125037 w 600747"/>
                <a:gd name="connsiteY52" fmla="*/ 152623 h 502101"/>
                <a:gd name="connsiteX53" fmla="*/ 139324 w 600747"/>
                <a:gd name="connsiteY53" fmla="*/ 157385 h 502101"/>
                <a:gd name="connsiteX54" fmla="*/ 145039 w 600747"/>
                <a:gd name="connsiteY54" fmla="*/ 166910 h 502101"/>
                <a:gd name="connsiteX55" fmla="*/ 150659 w 600747"/>
                <a:gd name="connsiteY55" fmla="*/ 183008 h 502101"/>
                <a:gd name="connsiteX56" fmla="*/ 168947 w 600747"/>
                <a:gd name="connsiteY56" fmla="*/ 183103 h 502101"/>
                <a:gd name="connsiteX57" fmla="*/ 188949 w 600747"/>
                <a:gd name="connsiteY57" fmla="*/ 186913 h 502101"/>
                <a:gd name="connsiteX58" fmla="*/ 190855 w 600747"/>
                <a:gd name="connsiteY58" fmla="*/ 205963 h 502101"/>
                <a:gd name="connsiteX59" fmla="*/ 179424 w 600747"/>
                <a:gd name="connsiteY59" fmla="*/ 230823 h 502101"/>
                <a:gd name="connsiteX60" fmla="*/ 188949 w 600747"/>
                <a:gd name="connsiteY60" fmla="*/ 252826 h 502101"/>
                <a:gd name="connsiteX61" fmla="*/ 202570 w 600747"/>
                <a:gd name="connsiteY61" fmla="*/ 251588 h 502101"/>
                <a:gd name="connsiteX62" fmla="*/ 215048 w 600747"/>
                <a:gd name="connsiteY62" fmla="*/ 266923 h 502101"/>
                <a:gd name="connsiteX63" fmla="*/ 224287 w 600747"/>
                <a:gd name="connsiteY63" fmla="*/ 295688 h 502101"/>
                <a:gd name="connsiteX64" fmla="*/ 257720 w 600747"/>
                <a:gd name="connsiteY64" fmla="*/ 294736 h 502101"/>
                <a:gd name="connsiteX65" fmla="*/ 269150 w 600747"/>
                <a:gd name="connsiteY65" fmla="*/ 277591 h 502101"/>
                <a:gd name="connsiteX66" fmla="*/ 283438 w 600747"/>
                <a:gd name="connsiteY66" fmla="*/ 267113 h 502101"/>
                <a:gd name="connsiteX67" fmla="*/ 312108 w 600747"/>
                <a:gd name="connsiteY67" fmla="*/ 289116 h 502101"/>
                <a:gd name="connsiteX68" fmla="*/ 309250 w 600747"/>
                <a:gd name="connsiteY68" fmla="*/ 320644 h 502101"/>
                <a:gd name="connsiteX69" fmla="*/ 276770 w 600747"/>
                <a:gd name="connsiteY69" fmla="*/ 312071 h 502101"/>
                <a:gd name="connsiteX70" fmla="*/ 256672 w 600747"/>
                <a:gd name="connsiteY70" fmla="*/ 323501 h 502101"/>
                <a:gd name="connsiteX71" fmla="*/ 270960 w 600747"/>
                <a:gd name="connsiteY71" fmla="*/ 338741 h 502101"/>
                <a:gd name="connsiteX72" fmla="*/ 263435 w 600747"/>
                <a:gd name="connsiteY72" fmla="*/ 352743 h 502101"/>
                <a:gd name="connsiteX73" fmla="*/ 246766 w 600747"/>
                <a:gd name="connsiteY73" fmla="*/ 373317 h 502101"/>
                <a:gd name="connsiteX74" fmla="*/ 249052 w 600747"/>
                <a:gd name="connsiteY74" fmla="*/ 395606 h 502101"/>
                <a:gd name="connsiteX75" fmla="*/ 263340 w 600747"/>
                <a:gd name="connsiteY75" fmla="*/ 413227 h 502101"/>
                <a:gd name="connsiteX76" fmla="*/ 277532 w 600747"/>
                <a:gd name="connsiteY76" fmla="*/ 419894 h 502101"/>
                <a:gd name="connsiteX77" fmla="*/ 292010 w 600747"/>
                <a:gd name="connsiteY77" fmla="*/ 424181 h 502101"/>
                <a:gd name="connsiteX78" fmla="*/ 290296 w 600747"/>
                <a:gd name="connsiteY78" fmla="*/ 451994 h 502101"/>
                <a:gd name="connsiteX79" fmla="*/ 296487 w 600747"/>
                <a:gd name="connsiteY79" fmla="*/ 461995 h 502101"/>
                <a:gd name="connsiteX80" fmla="*/ 317823 w 600747"/>
                <a:gd name="connsiteY80" fmla="*/ 465138 h 502101"/>
                <a:gd name="connsiteX81" fmla="*/ 345445 w 600747"/>
                <a:gd name="connsiteY81" fmla="*/ 465614 h 502101"/>
                <a:gd name="connsiteX82" fmla="*/ 358590 w 600747"/>
                <a:gd name="connsiteY82" fmla="*/ 457804 h 502101"/>
                <a:gd name="connsiteX83" fmla="*/ 363638 w 600747"/>
                <a:gd name="connsiteY83" fmla="*/ 468758 h 502101"/>
                <a:gd name="connsiteX84" fmla="*/ 372591 w 600747"/>
                <a:gd name="connsiteY84" fmla="*/ 474092 h 502101"/>
                <a:gd name="connsiteX85" fmla="*/ 372591 w 600747"/>
                <a:gd name="connsiteY85" fmla="*/ 474092 h 502101"/>
                <a:gd name="connsiteX86" fmla="*/ 374211 w 600747"/>
                <a:gd name="connsiteY86" fmla="*/ 474377 h 502101"/>
                <a:gd name="connsiteX87" fmla="*/ 374497 w 600747"/>
                <a:gd name="connsiteY87" fmla="*/ 474377 h 502101"/>
                <a:gd name="connsiteX88" fmla="*/ 376401 w 600747"/>
                <a:gd name="connsiteY88" fmla="*/ 474568 h 502101"/>
                <a:gd name="connsiteX89" fmla="*/ 376878 w 600747"/>
                <a:gd name="connsiteY89" fmla="*/ 474568 h 502101"/>
                <a:gd name="connsiteX90" fmla="*/ 379640 w 600747"/>
                <a:gd name="connsiteY90" fmla="*/ 474663 h 502101"/>
                <a:gd name="connsiteX91" fmla="*/ 379640 w 600747"/>
                <a:gd name="connsiteY91" fmla="*/ 474663 h 502101"/>
                <a:gd name="connsiteX92" fmla="*/ 381831 w 600747"/>
                <a:gd name="connsiteY92" fmla="*/ 474663 h 502101"/>
                <a:gd name="connsiteX93" fmla="*/ 416788 w 600747"/>
                <a:gd name="connsiteY93" fmla="*/ 474187 h 502101"/>
                <a:gd name="connsiteX94" fmla="*/ 434028 w 600747"/>
                <a:gd name="connsiteY94" fmla="*/ 486855 h 502101"/>
                <a:gd name="connsiteX95" fmla="*/ 456221 w 600747"/>
                <a:gd name="connsiteY95" fmla="*/ 486855 h 502101"/>
                <a:gd name="connsiteX96" fmla="*/ 472985 w 600747"/>
                <a:gd name="connsiteY96" fmla="*/ 500476 h 502101"/>
                <a:gd name="connsiteX97" fmla="*/ 490225 w 600747"/>
                <a:gd name="connsiteY97" fmla="*/ 496857 h 502101"/>
                <a:gd name="connsiteX98" fmla="*/ 500226 w 600747"/>
                <a:gd name="connsiteY98" fmla="*/ 470091 h 502101"/>
                <a:gd name="connsiteX99" fmla="*/ 512704 w 600747"/>
                <a:gd name="connsiteY99" fmla="*/ 470377 h 502101"/>
                <a:gd name="connsiteX100" fmla="*/ 510609 w 600747"/>
                <a:gd name="connsiteY100" fmla="*/ 468758 h 502101"/>
                <a:gd name="connsiteX101" fmla="*/ 512228 w 600747"/>
                <a:gd name="connsiteY101" fmla="*/ 448660 h 502101"/>
                <a:gd name="connsiteX102" fmla="*/ 525944 w 600747"/>
                <a:gd name="connsiteY102" fmla="*/ 433325 h 502101"/>
                <a:gd name="connsiteX103" fmla="*/ 535659 w 600747"/>
                <a:gd name="connsiteY103" fmla="*/ 411608 h 502101"/>
                <a:gd name="connsiteX104" fmla="*/ 542327 w 600747"/>
                <a:gd name="connsiteY104" fmla="*/ 399320 h 502101"/>
                <a:gd name="connsiteX105" fmla="*/ 538612 w 600747"/>
                <a:gd name="connsiteY105" fmla="*/ 396177 h 502101"/>
                <a:gd name="connsiteX106" fmla="*/ 512228 w 600747"/>
                <a:gd name="connsiteY106" fmla="*/ 380842 h 502101"/>
                <a:gd name="connsiteX107" fmla="*/ 491273 w 600747"/>
                <a:gd name="connsiteY107" fmla="*/ 379223 h 502101"/>
                <a:gd name="connsiteX108" fmla="*/ 486034 w 600747"/>
                <a:gd name="connsiteY108" fmla="*/ 378556 h 502101"/>
                <a:gd name="connsiteX109" fmla="*/ 478700 w 600747"/>
                <a:gd name="connsiteY109" fmla="*/ 358649 h 502101"/>
                <a:gd name="connsiteX110" fmla="*/ 458412 w 600747"/>
                <a:gd name="connsiteY110" fmla="*/ 351981 h 502101"/>
                <a:gd name="connsiteX111" fmla="*/ 442029 w 600747"/>
                <a:gd name="connsiteY111" fmla="*/ 365507 h 502101"/>
                <a:gd name="connsiteX112" fmla="*/ 429456 w 600747"/>
                <a:gd name="connsiteY112" fmla="*/ 365030 h 502101"/>
                <a:gd name="connsiteX113" fmla="*/ 443362 w 600747"/>
                <a:gd name="connsiteY113" fmla="*/ 350648 h 502101"/>
                <a:gd name="connsiteX114" fmla="*/ 466794 w 600747"/>
                <a:gd name="connsiteY114" fmla="*/ 341027 h 502101"/>
                <a:gd name="connsiteX115" fmla="*/ 497750 w 600747"/>
                <a:gd name="connsiteY115" fmla="*/ 361411 h 502101"/>
                <a:gd name="connsiteX116" fmla="*/ 512133 w 600747"/>
                <a:gd name="connsiteY116" fmla="*/ 366935 h 502101"/>
                <a:gd name="connsiteX117" fmla="*/ 528516 w 600747"/>
                <a:gd name="connsiteY117" fmla="*/ 358268 h 502101"/>
                <a:gd name="connsiteX118" fmla="*/ 563854 w 600747"/>
                <a:gd name="connsiteY118" fmla="*/ 364935 h 502101"/>
                <a:gd name="connsiteX119" fmla="*/ 599096 w 600747"/>
                <a:gd name="connsiteY119" fmla="*/ 364840 h 502101"/>
                <a:gd name="connsiteX120" fmla="*/ 591857 w 600747"/>
                <a:gd name="connsiteY120" fmla="*/ 345504 h 50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600747" h="502101">
                  <a:moveTo>
                    <a:pt x="591857" y="345504"/>
                  </a:moveTo>
                  <a:cubicBezTo>
                    <a:pt x="582999" y="336646"/>
                    <a:pt x="569854" y="329788"/>
                    <a:pt x="565377" y="327788"/>
                  </a:cubicBezTo>
                  <a:cubicBezTo>
                    <a:pt x="560806" y="325692"/>
                    <a:pt x="548518" y="322073"/>
                    <a:pt x="538517" y="317501"/>
                  </a:cubicBezTo>
                  <a:cubicBezTo>
                    <a:pt x="528516" y="312929"/>
                    <a:pt x="530516" y="311595"/>
                    <a:pt x="533755" y="303975"/>
                  </a:cubicBezTo>
                  <a:cubicBezTo>
                    <a:pt x="536898" y="296450"/>
                    <a:pt x="527849" y="292355"/>
                    <a:pt x="523087" y="290450"/>
                  </a:cubicBezTo>
                  <a:cubicBezTo>
                    <a:pt x="518324" y="288640"/>
                    <a:pt x="503465" y="283782"/>
                    <a:pt x="499179" y="283115"/>
                  </a:cubicBezTo>
                  <a:cubicBezTo>
                    <a:pt x="494892" y="282449"/>
                    <a:pt x="491463" y="277400"/>
                    <a:pt x="489654" y="272352"/>
                  </a:cubicBezTo>
                  <a:cubicBezTo>
                    <a:pt x="487844" y="267304"/>
                    <a:pt x="479176" y="261399"/>
                    <a:pt x="475557" y="257969"/>
                  </a:cubicBezTo>
                  <a:cubicBezTo>
                    <a:pt x="471937" y="254540"/>
                    <a:pt x="475747" y="247492"/>
                    <a:pt x="475080" y="239872"/>
                  </a:cubicBezTo>
                  <a:cubicBezTo>
                    <a:pt x="474414" y="232347"/>
                    <a:pt x="471937" y="229394"/>
                    <a:pt x="468508" y="228632"/>
                  </a:cubicBezTo>
                  <a:cubicBezTo>
                    <a:pt x="465079" y="227966"/>
                    <a:pt x="463079" y="226823"/>
                    <a:pt x="463746" y="222727"/>
                  </a:cubicBezTo>
                  <a:cubicBezTo>
                    <a:pt x="464413" y="218631"/>
                    <a:pt x="462603" y="216059"/>
                    <a:pt x="457555" y="211964"/>
                  </a:cubicBezTo>
                  <a:cubicBezTo>
                    <a:pt x="452506" y="207868"/>
                    <a:pt x="453268" y="206058"/>
                    <a:pt x="453459" y="201867"/>
                  </a:cubicBezTo>
                  <a:cubicBezTo>
                    <a:pt x="453649" y="197771"/>
                    <a:pt x="451839" y="195009"/>
                    <a:pt x="448410" y="194819"/>
                  </a:cubicBezTo>
                  <a:cubicBezTo>
                    <a:pt x="444981" y="194628"/>
                    <a:pt x="442886" y="194342"/>
                    <a:pt x="439552" y="190247"/>
                  </a:cubicBezTo>
                  <a:cubicBezTo>
                    <a:pt x="436123" y="186151"/>
                    <a:pt x="433837" y="171482"/>
                    <a:pt x="432313" y="166720"/>
                  </a:cubicBezTo>
                  <a:cubicBezTo>
                    <a:pt x="430694" y="161957"/>
                    <a:pt x="426884" y="151385"/>
                    <a:pt x="422788" y="147289"/>
                  </a:cubicBezTo>
                  <a:cubicBezTo>
                    <a:pt x="418692" y="143193"/>
                    <a:pt x="418692" y="141383"/>
                    <a:pt x="418883" y="136526"/>
                  </a:cubicBezTo>
                  <a:cubicBezTo>
                    <a:pt x="419073" y="131763"/>
                    <a:pt x="401833" y="100902"/>
                    <a:pt x="396785" y="89663"/>
                  </a:cubicBezTo>
                  <a:cubicBezTo>
                    <a:pt x="391737" y="78423"/>
                    <a:pt x="384022" y="76899"/>
                    <a:pt x="377163" y="75470"/>
                  </a:cubicBezTo>
                  <a:cubicBezTo>
                    <a:pt x="370305" y="74137"/>
                    <a:pt x="352303" y="65850"/>
                    <a:pt x="342969" y="61945"/>
                  </a:cubicBezTo>
                  <a:cubicBezTo>
                    <a:pt x="333634" y="58040"/>
                    <a:pt x="329253" y="63564"/>
                    <a:pt x="326586" y="67469"/>
                  </a:cubicBezTo>
                  <a:cubicBezTo>
                    <a:pt x="323823" y="71375"/>
                    <a:pt x="319728" y="72518"/>
                    <a:pt x="317442" y="70898"/>
                  </a:cubicBezTo>
                  <a:cubicBezTo>
                    <a:pt x="315156" y="69279"/>
                    <a:pt x="318775" y="63850"/>
                    <a:pt x="321061" y="59945"/>
                  </a:cubicBezTo>
                  <a:cubicBezTo>
                    <a:pt x="323347" y="56039"/>
                    <a:pt x="312584" y="55182"/>
                    <a:pt x="307155" y="52420"/>
                  </a:cubicBezTo>
                  <a:cubicBezTo>
                    <a:pt x="301725" y="49658"/>
                    <a:pt x="299249" y="49943"/>
                    <a:pt x="296582" y="43562"/>
                  </a:cubicBezTo>
                  <a:cubicBezTo>
                    <a:pt x="293820" y="37180"/>
                    <a:pt x="287533" y="40418"/>
                    <a:pt x="283438" y="40799"/>
                  </a:cubicBezTo>
                  <a:cubicBezTo>
                    <a:pt x="279342" y="41276"/>
                    <a:pt x="275722" y="40323"/>
                    <a:pt x="274389" y="35846"/>
                  </a:cubicBezTo>
                  <a:cubicBezTo>
                    <a:pt x="273055" y="31274"/>
                    <a:pt x="273531" y="14701"/>
                    <a:pt x="273531" y="7367"/>
                  </a:cubicBezTo>
                  <a:cubicBezTo>
                    <a:pt x="273531" y="3747"/>
                    <a:pt x="274389" y="1747"/>
                    <a:pt x="275246" y="128"/>
                  </a:cubicBezTo>
                  <a:cubicBezTo>
                    <a:pt x="268293" y="-634"/>
                    <a:pt x="263530" y="2033"/>
                    <a:pt x="255815" y="7652"/>
                  </a:cubicBezTo>
                  <a:cubicBezTo>
                    <a:pt x="238670" y="20035"/>
                    <a:pt x="234860" y="18130"/>
                    <a:pt x="239622" y="24797"/>
                  </a:cubicBezTo>
                  <a:cubicBezTo>
                    <a:pt x="244385" y="31465"/>
                    <a:pt x="232955" y="59183"/>
                    <a:pt x="221525" y="62040"/>
                  </a:cubicBezTo>
                  <a:cubicBezTo>
                    <a:pt x="210095" y="64898"/>
                    <a:pt x="203427" y="67755"/>
                    <a:pt x="199617" y="84995"/>
                  </a:cubicBezTo>
                  <a:cubicBezTo>
                    <a:pt x="195807" y="102140"/>
                    <a:pt x="186282" y="101188"/>
                    <a:pt x="181520" y="99283"/>
                  </a:cubicBezTo>
                  <a:cubicBezTo>
                    <a:pt x="176757" y="97378"/>
                    <a:pt x="177710" y="86900"/>
                    <a:pt x="173900" y="80233"/>
                  </a:cubicBezTo>
                  <a:cubicBezTo>
                    <a:pt x="170090" y="73565"/>
                    <a:pt x="147135" y="65945"/>
                    <a:pt x="141420" y="76423"/>
                  </a:cubicBezTo>
                  <a:cubicBezTo>
                    <a:pt x="135705" y="86900"/>
                    <a:pt x="129037" y="101283"/>
                    <a:pt x="113702" y="102236"/>
                  </a:cubicBezTo>
                  <a:cubicBezTo>
                    <a:pt x="98462" y="103188"/>
                    <a:pt x="97509" y="94616"/>
                    <a:pt x="94938" y="95568"/>
                  </a:cubicBezTo>
                  <a:cubicBezTo>
                    <a:pt x="90366" y="102331"/>
                    <a:pt x="84937" y="107093"/>
                    <a:pt x="82174" y="105474"/>
                  </a:cubicBezTo>
                  <a:cubicBezTo>
                    <a:pt x="79412" y="103855"/>
                    <a:pt x="78555" y="86519"/>
                    <a:pt x="75792" y="87853"/>
                  </a:cubicBezTo>
                  <a:cubicBezTo>
                    <a:pt x="73030" y="89186"/>
                    <a:pt x="69696" y="92234"/>
                    <a:pt x="67125" y="90139"/>
                  </a:cubicBezTo>
                  <a:cubicBezTo>
                    <a:pt x="64648" y="88043"/>
                    <a:pt x="65791" y="69755"/>
                    <a:pt x="63696" y="70708"/>
                  </a:cubicBezTo>
                  <a:cubicBezTo>
                    <a:pt x="61696" y="71660"/>
                    <a:pt x="46837" y="71565"/>
                    <a:pt x="46837" y="71565"/>
                  </a:cubicBezTo>
                  <a:cubicBezTo>
                    <a:pt x="46837" y="71565"/>
                    <a:pt x="30072" y="53087"/>
                    <a:pt x="10927" y="67374"/>
                  </a:cubicBezTo>
                  <a:cubicBezTo>
                    <a:pt x="-4408" y="78899"/>
                    <a:pt x="-217" y="80995"/>
                    <a:pt x="3402" y="94901"/>
                  </a:cubicBezTo>
                  <a:lnTo>
                    <a:pt x="3402" y="94901"/>
                  </a:lnTo>
                  <a:cubicBezTo>
                    <a:pt x="3402" y="95092"/>
                    <a:pt x="3498" y="95187"/>
                    <a:pt x="3498" y="95378"/>
                  </a:cubicBezTo>
                  <a:cubicBezTo>
                    <a:pt x="5403" y="97949"/>
                    <a:pt x="7784" y="99569"/>
                    <a:pt x="10451" y="101188"/>
                  </a:cubicBezTo>
                  <a:cubicBezTo>
                    <a:pt x="24738" y="109760"/>
                    <a:pt x="45789" y="117380"/>
                    <a:pt x="52456" y="118333"/>
                  </a:cubicBezTo>
                  <a:cubicBezTo>
                    <a:pt x="59124" y="119285"/>
                    <a:pt x="67696" y="123095"/>
                    <a:pt x="71506" y="136430"/>
                  </a:cubicBezTo>
                  <a:cubicBezTo>
                    <a:pt x="75316" y="149765"/>
                    <a:pt x="85794" y="151670"/>
                    <a:pt x="95414" y="151670"/>
                  </a:cubicBezTo>
                  <a:cubicBezTo>
                    <a:pt x="104939" y="151670"/>
                    <a:pt x="116464" y="152623"/>
                    <a:pt x="125037" y="152623"/>
                  </a:cubicBezTo>
                  <a:cubicBezTo>
                    <a:pt x="133609" y="152623"/>
                    <a:pt x="140277" y="149765"/>
                    <a:pt x="139324" y="157385"/>
                  </a:cubicBezTo>
                  <a:cubicBezTo>
                    <a:pt x="138372" y="165005"/>
                    <a:pt x="140277" y="162148"/>
                    <a:pt x="145039" y="166910"/>
                  </a:cubicBezTo>
                  <a:cubicBezTo>
                    <a:pt x="149802" y="171673"/>
                    <a:pt x="150754" y="174911"/>
                    <a:pt x="150659" y="183008"/>
                  </a:cubicBezTo>
                  <a:cubicBezTo>
                    <a:pt x="157803" y="183008"/>
                    <a:pt x="168947" y="183103"/>
                    <a:pt x="168947" y="183103"/>
                  </a:cubicBezTo>
                  <a:cubicBezTo>
                    <a:pt x="168947" y="183103"/>
                    <a:pt x="188949" y="176435"/>
                    <a:pt x="188949" y="186913"/>
                  </a:cubicBezTo>
                  <a:cubicBezTo>
                    <a:pt x="188949" y="197390"/>
                    <a:pt x="187997" y="201200"/>
                    <a:pt x="190855" y="205963"/>
                  </a:cubicBezTo>
                  <a:cubicBezTo>
                    <a:pt x="193712" y="210725"/>
                    <a:pt x="179424" y="215488"/>
                    <a:pt x="179424" y="230823"/>
                  </a:cubicBezTo>
                  <a:cubicBezTo>
                    <a:pt x="179424" y="246063"/>
                    <a:pt x="188949" y="252826"/>
                    <a:pt x="188949" y="252826"/>
                  </a:cubicBezTo>
                  <a:cubicBezTo>
                    <a:pt x="188949" y="252826"/>
                    <a:pt x="199427" y="250730"/>
                    <a:pt x="202570" y="251588"/>
                  </a:cubicBezTo>
                  <a:cubicBezTo>
                    <a:pt x="205809" y="252540"/>
                    <a:pt x="209142" y="252254"/>
                    <a:pt x="215048" y="266923"/>
                  </a:cubicBezTo>
                  <a:cubicBezTo>
                    <a:pt x="216381" y="269304"/>
                    <a:pt x="210857" y="287116"/>
                    <a:pt x="224287" y="295688"/>
                  </a:cubicBezTo>
                  <a:cubicBezTo>
                    <a:pt x="237622" y="304261"/>
                    <a:pt x="253910" y="302356"/>
                    <a:pt x="257720" y="294736"/>
                  </a:cubicBezTo>
                  <a:cubicBezTo>
                    <a:pt x="261530" y="287116"/>
                    <a:pt x="268197" y="283306"/>
                    <a:pt x="269150" y="277591"/>
                  </a:cubicBezTo>
                  <a:cubicBezTo>
                    <a:pt x="270102" y="271876"/>
                    <a:pt x="269150" y="260446"/>
                    <a:pt x="283438" y="267113"/>
                  </a:cubicBezTo>
                  <a:cubicBezTo>
                    <a:pt x="297725" y="273781"/>
                    <a:pt x="307345" y="279496"/>
                    <a:pt x="312108" y="289116"/>
                  </a:cubicBezTo>
                  <a:cubicBezTo>
                    <a:pt x="316870" y="298641"/>
                    <a:pt x="316870" y="320644"/>
                    <a:pt x="309250" y="320644"/>
                  </a:cubicBezTo>
                  <a:cubicBezTo>
                    <a:pt x="301630" y="320644"/>
                    <a:pt x="284390" y="313024"/>
                    <a:pt x="276770" y="312071"/>
                  </a:cubicBezTo>
                  <a:cubicBezTo>
                    <a:pt x="269150" y="311119"/>
                    <a:pt x="243337" y="309214"/>
                    <a:pt x="256672" y="323501"/>
                  </a:cubicBezTo>
                  <a:cubicBezTo>
                    <a:pt x="270007" y="337789"/>
                    <a:pt x="270960" y="338741"/>
                    <a:pt x="270960" y="338741"/>
                  </a:cubicBezTo>
                  <a:cubicBezTo>
                    <a:pt x="270960" y="338741"/>
                    <a:pt x="271150" y="350933"/>
                    <a:pt x="263435" y="352743"/>
                  </a:cubicBezTo>
                  <a:cubicBezTo>
                    <a:pt x="255720" y="354553"/>
                    <a:pt x="252957" y="360458"/>
                    <a:pt x="246766" y="373317"/>
                  </a:cubicBezTo>
                  <a:cubicBezTo>
                    <a:pt x="242385" y="380270"/>
                    <a:pt x="241908" y="390272"/>
                    <a:pt x="249052" y="395606"/>
                  </a:cubicBezTo>
                  <a:cubicBezTo>
                    <a:pt x="256196" y="400844"/>
                    <a:pt x="260006" y="409893"/>
                    <a:pt x="263340" y="413227"/>
                  </a:cubicBezTo>
                  <a:cubicBezTo>
                    <a:pt x="266483" y="416370"/>
                    <a:pt x="271055" y="412941"/>
                    <a:pt x="277532" y="419894"/>
                  </a:cubicBezTo>
                  <a:cubicBezTo>
                    <a:pt x="281818" y="424466"/>
                    <a:pt x="290581" y="423228"/>
                    <a:pt x="292010" y="424181"/>
                  </a:cubicBezTo>
                  <a:cubicBezTo>
                    <a:pt x="316204" y="440278"/>
                    <a:pt x="288295" y="437611"/>
                    <a:pt x="290296" y="451994"/>
                  </a:cubicBezTo>
                  <a:cubicBezTo>
                    <a:pt x="290867" y="456375"/>
                    <a:pt x="293153" y="459233"/>
                    <a:pt x="296487" y="461995"/>
                  </a:cubicBezTo>
                  <a:cubicBezTo>
                    <a:pt x="301916" y="466567"/>
                    <a:pt x="313251" y="467424"/>
                    <a:pt x="317823" y="465138"/>
                  </a:cubicBezTo>
                  <a:cubicBezTo>
                    <a:pt x="322395" y="462852"/>
                    <a:pt x="342302" y="466472"/>
                    <a:pt x="345445" y="465614"/>
                  </a:cubicBezTo>
                  <a:cubicBezTo>
                    <a:pt x="347541" y="465043"/>
                    <a:pt x="353922" y="456566"/>
                    <a:pt x="358590" y="457804"/>
                  </a:cubicBezTo>
                  <a:cubicBezTo>
                    <a:pt x="361733" y="458661"/>
                    <a:pt x="360780" y="466948"/>
                    <a:pt x="363638" y="468758"/>
                  </a:cubicBezTo>
                  <a:cubicBezTo>
                    <a:pt x="368591" y="471901"/>
                    <a:pt x="370020" y="473425"/>
                    <a:pt x="372591" y="474092"/>
                  </a:cubicBezTo>
                  <a:cubicBezTo>
                    <a:pt x="372591" y="474092"/>
                    <a:pt x="372591" y="474092"/>
                    <a:pt x="372591" y="474092"/>
                  </a:cubicBezTo>
                  <a:cubicBezTo>
                    <a:pt x="373068" y="474187"/>
                    <a:pt x="373544" y="474282"/>
                    <a:pt x="374211" y="474377"/>
                  </a:cubicBezTo>
                  <a:cubicBezTo>
                    <a:pt x="374306" y="474377"/>
                    <a:pt x="374401" y="474377"/>
                    <a:pt x="374497" y="474377"/>
                  </a:cubicBezTo>
                  <a:cubicBezTo>
                    <a:pt x="375068" y="474473"/>
                    <a:pt x="375735" y="474473"/>
                    <a:pt x="376401" y="474568"/>
                  </a:cubicBezTo>
                  <a:cubicBezTo>
                    <a:pt x="376592" y="474568"/>
                    <a:pt x="376687" y="474568"/>
                    <a:pt x="376878" y="474568"/>
                  </a:cubicBezTo>
                  <a:cubicBezTo>
                    <a:pt x="377640" y="474568"/>
                    <a:pt x="378592" y="474663"/>
                    <a:pt x="379640" y="474663"/>
                  </a:cubicBezTo>
                  <a:lnTo>
                    <a:pt x="379640" y="474663"/>
                  </a:lnTo>
                  <a:cubicBezTo>
                    <a:pt x="380307" y="474663"/>
                    <a:pt x="380973" y="474663"/>
                    <a:pt x="381831" y="474663"/>
                  </a:cubicBezTo>
                  <a:cubicBezTo>
                    <a:pt x="393642" y="474663"/>
                    <a:pt x="412692" y="473711"/>
                    <a:pt x="416788" y="474187"/>
                  </a:cubicBezTo>
                  <a:cubicBezTo>
                    <a:pt x="420883" y="474663"/>
                    <a:pt x="424503" y="484188"/>
                    <a:pt x="434028" y="486855"/>
                  </a:cubicBezTo>
                  <a:cubicBezTo>
                    <a:pt x="443553" y="489617"/>
                    <a:pt x="444029" y="485903"/>
                    <a:pt x="456221" y="486855"/>
                  </a:cubicBezTo>
                  <a:cubicBezTo>
                    <a:pt x="468508" y="487808"/>
                    <a:pt x="468032" y="497714"/>
                    <a:pt x="472985" y="500476"/>
                  </a:cubicBezTo>
                  <a:cubicBezTo>
                    <a:pt x="477938" y="503238"/>
                    <a:pt x="485272" y="502762"/>
                    <a:pt x="490225" y="496857"/>
                  </a:cubicBezTo>
                  <a:cubicBezTo>
                    <a:pt x="495178" y="490951"/>
                    <a:pt x="494321" y="471425"/>
                    <a:pt x="500226" y="470091"/>
                  </a:cubicBezTo>
                  <a:cubicBezTo>
                    <a:pt x="503655" y="469329"/>
                    <a:pt x="508037" y="469139"/>
                    <a:pt x="512704" y="470377"/>
                  </a:cubicBezTo>
                  <a:cubicBezTo>
                    <a:pt x="511942" y="469901"/>
                    <a:pt x="511180" y="469329"/>
                    <a:pt x="510609" y="468758"/>
                  </a:cubicBezTo>
                  <a:cubicBezTo>
                    <a:pt x="506608" y="464757"/>
                    <a:pt x="507275" y="449898"/>
                    <a:pt x="512228" y="448660"/>
                  </a:cubicBezTo>
                  <a:cubicBezTo>
                    <a:pt x="524515" y="445707"/>
                    <a:pt x="525754" y="436944"/>
                    <a:pt x="525944" y="433325"/>
                  </a:cubicBezTo>
                  <a:cubicBezTo>
                    <a:pt x="526230" y="428181"/>
                    <a:pt x="530421" y="418466"/>
                    <a:pt x="535659" y="411608"/>
                  </a:cubicBezTo>
                  <a:cubicBezTo>
                    <a:pt x="540993" y="404654"/>
                    <a:pt x="542327" y="399320"/>
                    <a:pt x="542327" y="399320"/>
                  </a:cubicBezTo>
                  <a:cubicBezTo>
                    <a:pt x="542327" y="399320"/>
                    <a:pt x="543089" y="398749"/>
                    <a:pt x="538612" y="396177"/>
                  </a:cubicBezTo>
                  <a:cubicBezTo>
                    <a:pt x="532897" y="392939"/>
                    <a:pt x="519276" y="385890"/>
                    <a:pt x="512228" y="380842"/>
                  </a:cubicBezTo>
                  <a:cubicBezTo>
                    <a:pt x="505180" y="375794"/>
                    <a:pt x="493749" y="377222"/>
                    <a:pt x="491273" y="379223"/>
                  </a:cubicBezTo>
                  <a:cubicBezTo>
                    <a:pt x="488797" y="381318"/>
                    <a:pt x="484224" y="386271"/>
                    <a:pt x="486034" y="378556"/>
                  </a:cubicBezTo>
                  <a:cubicBezTo>
                    <a:pt x="487844" y="370745"/>
                    <a:pt x="481938" y="367126"/>
                    <a:pt x="478700" y="358649"/>
                  </a:cubicBezTo>
                  <a:cubicBezTo>
                    <a:pt x="475462" y="350171"/>
                    <a:pt x="465937" y="351600"/>
                    <a:pt x="458412" y="351981"/>
                  </a:cubicBezTo>
                  <a:cubicBezTo>
                    <a:pt x="450887" y="352457"/>
                    <a:pt x="445458" y="362459"/>
                    <a:pt x="442029" y="365507"/>
                  </a:cubicBezTo>
                  <a:cubicBezTo>
                    <a:pt x="438600" y="368459"/>
                    <a:pt x="428122" y="366650"/>
                    <a:pt x="429456" y="365030"/>
                  </a:cubicBezTo>
                  <a:cubicBezTo>
                    <a:pt x="430789" y="363411"/>
                    <a:pt x="440886" y="352934"/>
                    <a:pt x="443362" y="350648"/>
                  </a:cubicBezTo>
                  <a:cubicBezTo>
                    <a:pt x="445839" y="348362"/>
                    <a:pt x="449934" y="341504"/>
                    <a:pt x="466794" y="341027"/>
                  </a:cubicBezTo>
                  <a:cubicBezTo>
                    <a:pt x="483653" y="340551"/>
                    <a:pt x="493464" y="352648"/>
                    <a:pt x="497750" y="361411"/>
                  </a:cubicBezTo>
                  <a:cubicBezTo>
                    <a:pt x="502036" y="370079"/>
                    <a:pt x="510323" y="368459"/>
                    <a:pt x="512133" y="366935"/>
                  </a:cubicBezTo>
                  <a:cubicBezTo>
                    <a:pt x="513942" y="365316"/>
                    <a:pt x="513466" y="361697"/>
                    <a:pt x="528516" y="358268"/>
                  </a:cubicBezTo>
                  <a:cubicBezTo>
                    <a:pt x="543565" y="354839"/>
                    <a:pt x="549947" y="359792"/>
                    <a:pt x="563854" y="364935"/>
                  </a:cubicBezTo>
                  <a:cubicBezTo>
                    <a:pt x="577665" y="370079"/>
                    <a:pt x="593190" y="371984"/>
                    <a:pt x="599096" y="364840"/>
                  </a:cubicBezTo>
                  <a:cubicBezTo>
                    <a:pt x="603287" y="360173"/>
                    <a:pt x="599001" y="352648"/>
                    <a:pt x="591857" y="345504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xmlns="" id="{8AFE3755-6C5F-49F5-822C-7F99B793BD3E}"/>
                </a:ext>
              </a:extLst>
            </p:cNvPr>
            <p:cNvSpPr/>
            <p:nvPr/>
          </p:nvSpPr>
          <p:spPr>
            <a:xfrm>
              <a:off x="4344361" y="2702528"/>
              <a:ext cx="507009" cy="608171"/>
            </a:xfrm>
            <a:custGeom>
              <a:avLst/>
              <a:gdLst>
                <a:gd name="connsiteX0" fmla="*/ 482160 w 507009"/>
                <a:gd name="connsiteY0" fmla="*/ 362902 h 608171"/>
                <a:gd name="connsiteX1" fmla="*/ 469015 w 507009"/>
                <a:gd name="connsiteY1" fmla="*/ 370713 h 608171"/>
                <a:gd name="connsiteX2" fmla="*/ 441393 w 507009"/>
                <a:gd name="connsiteY2" fmla="*/ 370237 h 608171"/>
                <a:gd name="connsiteX3" fmla="*/ 420057 w 507009"/>
                <a:gd name="connsiteY3" fmla="*/ 367093 h 608171"/>
                <a:gd name="connsiteX4" fmla="*/ 413866 w 507009"/>
                <a:gd name="connsiteY4" fmla="*/ 357092 h 608171"/>
                <a:gd name="connsiteX5" fmla="*/ 415580 w 507009"/>
                <a:gd name="connsiteY5" fmla="*/ 329279 h 608171"/>
                <a:gd name="connsiteX6" fmla="*/ 401102 w 507009"/>
                <a:gd name="connsiteY6" fmla="*/ 324993 h 608171"/>
                <a:gd name="connsiteX7" fmla="*/ 386910 w 507009"/>
                <a:gd name="connsiteY7" fmla="*/ 318325 h 608171"/>
                <a:gd name="connsiteX8" fmla="*/ 372622 w 507009"/>
                <a:gd name="connsiteY8" fmla="*/ 300704 h 608171"/>
                <a:gd name="connsiteX9" fmla="*/ 370336 w 507009"/>
                <a:gd name="connsiteY9" fmla="*/ 278416 h 608171"/>
                <a:gd name="connsiteX10" fmla="*/ 387005 w 507009"/>
                <a:gd name="connsiteY10" fmla="*/ 257842 h 608171"/>
                <a:gd name="connsiteX11" fmla="*/ 394530 w 507009"/>
                <a:gd name="connsiteY11" fmla="*/ 243840 h 608171"/>
                <a:gd name="connsiteX12" fmla="*/ 380243 w 507009"/>
                <a:gd name="connsiteY12" fmla="*/ 228600 h 608171"/>
                <a:gd name="connsiteX13" fmla="*/ 400340 w 507009"/>
                <a:gd name="connsiteY13" fmla="*/ 217170 h 608171"/>
                <a:gd name="connsiteX14" fmla="*/ 432820 w 507009"/>
                <a:gd name="connsiteY14" fmla="*/ 225742 h 608171"/>
                <a:gd name="connsiteX15" fmla="*/ 435678 w 507009"/>
                <a:gd name="connsiteY15" fmla="*/ 194215 h 608171"/>
                <a:gd name="connsiteX16" fmla="*/ 407008 w 507009"/>
                <a:gd name="connsiteY16" fmla="*/ 172212 h 608171"/>
                <a:gd name="connsiteX17" fmla="*/ 392720 w 507009"/>
                <a:gd name="connsiteY17" fmla="*/ 182690 h 608171"/>
                <a:gd name="connsiteX18" fmla="*/ 381290 w 507009"/>
                <a:gd name="connsiteY18" fmla="*/ 199834 h 608171"/>
                <a:gd name="connsiteX19" fmla="*/ 347857 w 507009"/>
                <a:gd name="connsiteY19" fmla="*/ 200787 h 608171"/>
                <a:gd name="connsiteX20" fmla="*/ 338618 w 507009"/>
                <a:gd name="connsiteY20" fmla="*/ 172022 h 608171"/>
                <a:gd name="connsiteX21" fmla="*/ 326140 w 507009"/>
                <a:gd name="connsiteY21" fmla="*/ 156686 h 608171"/>
                <a:gd name="connsiteX22" fmla="*/ 312520 w 507009"/>
                <a:gd name="connsiteY22" fmla="*/ 157925 h 608171"/>
                <a:gd name="connsiteX23" fmla="*/ 302995 w 507009"/>
                <a:gd name="connsiteY23" fmla="*/ 135922 h 608171"/>
                <a:gd name="connsiteX24" fmla="*/ 314425 w 507009"/>
                <a:gd name="connsiteY24" fmla="*/ 111062 h 608171"/>
                <a:gd name="connsiteX25" fmla="*/ 312520 w 507009"/>
                <a:gd name="connsiteY25" fmla="*/ 92012 h 608171"/>
                <a:gd name="connsiteX26" fmla="*/ 292517 w 507009"/>
                <a:gd name="connsiteY26" fmla="*/ 88201 h 608171"/>
                <a:gd name="connsiteX27" fmla="*/ 274229 w 507009"/>
                <a:gd name="connsiteY27" fmla="*/ 88106 h 608171"/>
                <a:gd name="connsiteX28" fmla="*/ 268610 w 507009"/>
                <a:gd name="connsiteY28" fmla="*/ 72009 h 608171"/>
                <a:gd name="connsiteX29" fmla="*/ 262894 w 507009"/>
                <a:gd name="connsiteY29" fmla="*/ 62484 h 608171"/>
                <a:gd name="connsiteX30" fmla="*/ 248607 w 507009"/>
                <a:gd name="connsiteY30" fmla="*/ 57722 h 608171"/>
                <a:gd name="connsiteX31" fmla="*/ 218984 w 507009"/>
                <a:gd name="connsiteY31" fmla="*/ 56769 h 608171"/>
                <a:gd name="connsiteX32" fmla="*/ 195076 w 507009"/>
                <a:gd name="connsiteY32" fmla="*/ 41529 h 608171"/>
                <a:gd name="connsiteX33" fmla="*/ 176026 w 507009"/>
                <a:gd name="connsiteY33" fmla="*/ 23432 h 608171"/>
                <a:gd name="connsiteX34" fmla="*/ 134021 w 507009"/>
                <a:gd name="connsiteY34" fmla="*/ 6287 h 608171"/>
                <a:gd name="connsiteX35" fmla="*/ 127068 w 507009"/>
                <a:gd name="connsiteY35" fmla="*/ 476 h 608171"/>
                <a:gd name="connsiteX36" fmla="*/ 126973 w 507009"/>
                <a:gd name="connsiteY36" fmla="*/ 0 h 608171"/>
                <a:gd name="connsiteX37" fmla="*/ 111161 w 507009"/>
                <a:gd name="connsiteY37" fmla="*/ 12287 h 608171"/>
                <a:gd name="connsiteX38" fmla="*/ 108494 w 507009"/>
                <a:gd name="connsiteY38" fmla="*/ 13145 h 608171"/>
                <a:gd name="connsiteX39" fmla="*/ 108399 w 507009"/>
                <a:gd name="connsiteY39" fmla="*/ 13145 h 608171"/>
                <a:gd name="connsiteX40" fmla="*/ 118686 w 507009"/>
                <a:gd name="connsiteY40" fmla="*/ 23908 h 608171"/>
                <a:gd name="connsiteX41" fmla="*/ 124401 w 507009"/>
                <a:gd name="connsiteY41" fmla="*/ 32290 h 608171"/>
                <a:gd name="connsiteX42" fmla="*/ 135545 w 507009"/>
                <a:gd name="connsiteY42" fmla="*/ 45815 h 608171"/>
                <a:gd name="connsiteX43" fmla="*/ 154595 w 507009"/>
                <a:gd name="connsiteY43" fmla="*/ 64008 h 608171"/>
                <a:gd name="connsiteX44" fmla="*/ 154786 w 507009"/>
                <a:gd name="connsiteY44" fmla="*/ 86677 h 608171"/>
                <a:gd name="connsiteX45" fmla="*/ 134688 w 507009"/>
                <a:gd name="connsiteY45" fmla="*/ 98108 h 608171"/>
                <a:gd name="connsiteX46" fmla="*/ 112590 w 507009"/>
                <a:gd name="connsiteY46" fmla="*/ 107537 h 608171"/>
                <a:gd name="connsiteX47" fmla="*/ 92683 w 507009"/>
                <a:gd name="connsiteY47" fmla="*/ 88011 h 608171"/>
                <a:gd name="connsiteX48" fmla="*/ 58678 w 507009"/>
                <a:gd name="connsiteY48" fmla="*/ 85725 h 608171"/>
                <a:gd name="connsiteX49" fmla="*/ 60298 w 507009"/>
                <a:gd name="connsiteY49" fmla="*/ 108299 h 608171"/>
                <a:gd name="connsiteX50" fmla="*/ 59726 w 507009"/>
                <a:gd name="connsiteY50" fmla="*/ 123825 h 608171"/>
                <a:gd name="connsiteX51" fmla="*/ 57345 w 507009"/>
                <a:gd name="connsiteY51" fmla="*/ 137636 h 608171"/>
                <a:gd name="connsiteX52" fmla="*/ 39057 w 507009"/>
                <a:gd name="connsiteY52" fmla="*/ 149542 h 608171"/>
                <a:gd name="connsiteX53" fmla="*/ 39724 w 507009"/>
                <a:gd name="connsiteY53" fmla="*/ 183261 h 608171"/>
                <a:gd name="connsiteX54" fmla="*/ 14578 w 507009"/>
                <a:gd name="connsiteY54" fmla="*/ 197072 h 608171"/>
                <a:gd name="connsiteX55" fmla="*/ 2195 w 507009"/>
                <a:gd name="connsiteY55" fmla="*/ 213455 h 608171"/>
                <a:gd name="connsiteX56" fmla="*/ 24293 w 507009"/>
                <a:gd name="connsiteY56" fmla="*/ 227933 h 608171"/>
                <a:gd name="connsiteX57" fmla="*/ 30675 w 507009"/>
                <a:gd name="connsiteY57" fmla="*/ 246031 h 608171"/>
                <a:gd name="connsiteX58" fmla="*/ 36009 w 507009"/>
                <a:gd name="connsiteY58" fmla="*/ 252698 h 608171"/>
                <a:gd name="connsiteX59" fmla="*/ 55535 w 507009"/>
                <a:gd name="connsiteY59" fmla="*/ 259080 h 608171"/>
                <a:gd name="connsiteX60" fmla="*/ 73442 w 507009"/>
                <a:gd name="connsiteY60" fmla="*/ 272129 h 608171"/>
                <a:gd name="connsiteX61" fmla="*/ 86396 w 507009"/>
                <a:gd name="connsiteY61" fmla="*/ 266795 h 608171"/>
                <a:gd name="connsiteX62" fmla="*/ 94588 w 507009"/>
                <a:gd name="connsiteY62" fmla="*/ 262223 h 608171"/>
                <a:gd name="connsiteX63" fmla="*/ 110876 w 507009"/>
                <a:gd name="connsiteY63" fmla="*/ 249555 h 608171"/>
                <a:gd name="connsiteX64" fmla="*/ 105637 w 507009"/>
                <a:gd name="connsiteY64" fmla="*/ 260318 h 608171"/>
                <a:gd name="connsiteX65" fmla="*/ 110209 w 507009"/>
                <a:gd name="connsiteY65" fmla="*/ 292513 h 608171"/>
                <a:gd name="connsiteX66" fmla="*/ 117067 w 507009"/>
                <a:gd name="connsiteY66" fmla="*/ 330327 h 608171"/>
                <a:gd name="connsiteX67" fmla="*/ 98969 w 507009"/>
                <a:gd name="connsiteY67" fmla="*/ 353377 h 608171"/>
                <a:gd name="connsiteX68" fmla="*/ 72109 w 507009"/>
                <a:gd name="connsiteY68" fmla="*/ 370237 h 608171"/>
                <a:gd name="connsiteX69" fmla="*/ 58393 w 507009"/>
                <a:gd name="connsiteY69" fmla="*/ 396716 h 608171"/>
                <a:gd name="connsiteX70" fmla="*/ 65251 w 507009"/>
                <a:gd name="connsiteY70" fmla="*/ 405670 h 608171"/>
                <a:gd name="connsiteX71" fmla="*/ 89254 w 507009"/>
                <a:gd name="connsiteY71" fmla="*/ 420434 h 608171"/>
                <a:gd name="connsiteX72" fmla="*/ 118210 w 507009"/>
                <a:gd name="connsiteY72" fmla="*/ 428244 h 608171"/>
                <a:gd name="connsiteX73" fmla="*/ 141451 w 507009"/>
                <a:gd name="connsiteY73" fmla="*/ 450533 h 608171"/>
                <a:gd name="connsiteX74" fmla="*/ 118591 w 507009"/>
                <a:gd name="connsiteY74" fmla="*/ 477869 h 608171"/>
                <a:gd name="connsiteX75" fmla="*/ 132021 w 507009"/>
                <a:gd name="connsiteY75" fmla="*/ 502349 h 608171"/>
                <a:gd name="connsiteX76" fmla="*/ 134307 w 507009"/>
                <a:gd name="connsiteY76" fmla="*/ 521780 h 608171"/>
                <a:gd name="connsiteX77" fmla="*/ 144022 w 507009"/>
                <a:gd name="connsiteY77" fmla="*/ 530733 h 608171"/>
                <a:gd name="connsiteX78" fmla="*/ 154786 w 507009"/>
                <a:gd name="connsiteY78" fmla="*/ 542449 h 608171"/>
                <a:gd name="connsiteX79" fmla="*/ 175741 w 507009"/>
                <a:gd name="connsiteY79" fmla="*/ 583692 h 608171"/>
                <a:gd name="connsiteX80" fmla="*/ 176693 w 507009"/>
                <a:gd name="connsiteY80" fmla="*/ 583692 h 608171"/>
                <a:gd name="connsiteX81" fmla="*/ 176693 w 507009"/>
                <a:gd name="connsiteY81" fmla="*/ 583692 h 608171"/>
                <a:gd name="connsiteX82" fmla="*/ 184313 w 507009"/>
                <a:gd name="connsiteY82" fmla="*/ 580358 h 608171"/>
                <a:gd name="connsiteX83" fmla="*/ 195267 w 507009"/>
                <a:gd name="connsiteY83" fmla="*/ 573786 h 608171"/>
                <a:gd name="connsiteX84" fmla="*/ 204030 w 507009"/>
                <a:gd name="connsiteY84" fmla="*/ 565118 h 608171"/>
                <a:gd name="connsiteX85" fmla="*/ 215365 w 507009"/>
                <a:gd name="connsiteY85" fmla="*/ 554450 h 608171"/>
                <a:gd name="connsiteX86" fmla="*/ 231176 w 507009"/>
                <a:gd name="connsiteY86" fmla="*/ 550640 h 608171"/>
                <a:gd name="connsiteX87" fmla="*/ 238129 w 507009"/>
                <a:gd name="connsiteY87" fmla="*/ 554355 h 608171"/>
                <a:gd name="connsiteX88" fmla="*/ 241082 w 507009"/>
                <a:gd name="connsiteY88" fmla="*/ 559118 h 608171"/>
                <a:gd name="connsiteX89" fmla="*/ 237653 w 507009"/>
                <a:gd name="connsiteY89" fmla="*/ 565690 h 608171"/>
                <a:gd name="connsiteX90" fmla="*/ 226795 w 507009"/>
                <a:gd name="connsiteY90" fmla="*/ 579025 h 608171"/>
                <a:gd name="connsiteX91" fmla="*/ 222985 w 507009"/>
                <a:gd name="connsiteY91" fmla="*/ 582835 h 608171"/>
                <a:gd name="connsiteX92" fmla="*/ 237368 w 507009"/>
                <a:gd name="connsiteY92" fmla="*/ 600647 h 608171"/>
                <a:gd name="connsiteX93" fmla="*/ 253179 w 507009"/>
                <a:gd name="connsiteY93" fmla="*/ 590169 h 608171"/>
                <a:gd name="connsiteX94" fmla="*/ 256132 w 507009"/>
                <a:gd name="connsiteY94" fmla="*/ 586645 h 608171"/>
                <a:gd name="connsiteX95" fmla="*/ 265276 w 507009"/>
                <a:gd name="connsiteY95" fmla="*/ 572262 h 608171"/>
                <a:gd name="connsiteX96" fmla="*/ 269276 w 507009"/>
                <a:gd name="connsiteY96" fmla="*/ 563499 h 608171"/>
                <a:gd name="connsiteX97" fmla="*/ 274420 w 507009"/>
                <a:gd name="connsiteY97" fmla="*/ 558451 h 608171"/>
                <a:gd name="connsiteX98" fmla="*/ 276896 w 507009"/>
                <a:gd name="connsiteY98" fmla="*/ 557022 h 608171"/>
                <a:gd name="connsiteX99" fmla="*/ 280135 w 507009"/>
                <a:gd name="connsiteY99" fmla="*/ 558832 h 608171"/>
                <a:gd name="connsiteX100" fmla="*/ 290517 w 507009"/>
                <a:gd name="connsiteY100" fmla="*/ 564928 h 608171"/>
                <a:gd name="connsiteX101" fmla="*/ 292993 w 507009"/>
                <a:gd name="connsiteY101" fmla="*/ 565785 h 608171"/>
                <a:gd name="connsiteX102" fmla="*/ 312996 w 507009"/>
                <a:gd name="connsiteY102" fmla="*/ 586359 h 608171"/>
                <a:gd name="connsiteX103" fmla="*/ 333570 w 507009"/>
                <a:gd name="connsiteY103" fmla="*/ 598742 h 608171"/>
                <a:gd name="connsiteX104" fmla="*/ 357382 w 507009"/>
                <a:gd name="connsiteY104" fmla="*/ 591026 h 608171"/>
                <a:gd name="connsiteX105" fmla="*/ 375194 w 507009"/>
                <a:gd name="connsiteY105" fmla="*/ 592265 h 608171"/>
                <a:gd name="connsiteX106" fmla="*/ 386624 w 507009"/>
                <a:gd name="connsiteY106" fmla="*/ 605790 h 608171"/>
                <a:gd name="connsiteX107" fmla="*/ 385957 w 507009"/>
                <a:gd name="connsiteY107" fmla="*/ 608171 h 608171"/>
                <a:gd name="connsiteX108" fmla="*/ 387862 w 507009"/>
                <a:gd name="connsiteY108" fmla="*/ 607124 h 608171"/>
                <a:gd name="connsiteX109" fmla="*/ 395768 w 507009"/>
                <a:gd name="connsiteY109" fmla="*/ 597599 h 608171"/>
                <a:gd name="connsiteX110" fmla="*/ 410246 w 507009"/>
                <a:gd name="connsiteY110" fmla="*/ 581216 h 608171"/>
                <a:gd name="connsiteX111" fmla="*/ 441107 w 507009"/>
                <a:gd name="connsiteY111" fmla="*/ 541496 h 608171"/>
                <a:gd name="connsiteX112" fmla="*/ 445393 w 507009"/>
                <a:gd name="connsiteY112" fmla="*/ 501777 h 608171"/>
                <a:gd name="connsiteX113" fmla="*/ 435202 w 507009"/>
                <a:gd name="connsiteY113" fmla="*/ 487490 h 608171"/>
                <a:gd name="connsiteX114" fmla="*/ 459871 w 507009"/>
                <a:gd name="connsiteY114" fmla="*/ 481013 h 608171"/>
                <a:gd name="connsiteX115" fmla="*/ 484255 w 507009"/>
                <a:gd name="connsiteY115" fmla="*/ 477679 h 608171"/>
                <a:gd name="connsiteX116" fmla="*/ 481112 w 507009"/>
                <a:gd name="connsiteY116" fmla="*/ 456152 h 608171"/>
                <a:gd name="connsiteX117" fmla="*/ 499686 w 507009"/>
                <a:gd name="connsiteY117" fmla="*/ 422624 h 608171"/>
                <a:gd name="connsiteX118" fmla="*/ 504639 w 507009"/>
                <a:gd name="connsiteY118" fmla="*/ 380238 h 608171"/>
                <a:gd name="connsiteX119" fmla="*/ 503401 w 507009"/>
                <a:gd name="connsiteY119" fmla="*/ 379952 h 608171"/>
                <a:gd name="connsiteX120" fmla="*/ 487399 w 507009"/>
                <a:gd name="connsiteY120" fmla="*/ 374047 h 608171"/>
                <a:gd name="connsiteX121" fmla="*/ 482160 w 507009"/>
                <a:gd name="connsiteY121" fmla="*/ 362902 h 60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507009" h="608171">
                  <a:moveTo>
                    <a:pt x="482160" y="362902"/>
                  </a:moveTo>
                  <a:cubicBezTo>
                    <a:pt x="477493" y="361664"/>
                    <a:pt x="471206" y="370046"/>
                    <a:pt x="469015" y="370713"/>
                  </a:cubicBezTo>
                  <a:cubicBezTo>
                    <a:pt x="465872" y="371666"/>
                    <a:pt x="445870" y="367951"/>
                    <a:pt x="441393" y="370237"/>
                  </a:cubicBezTo>
                  <a:cubicBezTo>
                    <a:pt x="436821" y="372523"/>
                    <a:pt x="425486" y="371570"/>
                    <a:pt x="420057" y="367093"/>
                  </a:cubicBezTo>
                  <a:cubicBezTo>
                    <a:pt x="416628" y="364236"/>
                    <a:pt x="414437" y="361474"/>
                    <a:pt x="413866" y="357092"/>
                  </a:cubicBezTo>
                  <a:cubicBezTo>
                    <a:pt x="411865" y="342709"/>
                    <a:pt x="439678" y="345376"/>
                    <a:pt x="415580" y="329279"/>
                  </a:cubicBezTo>
                  <a:cubicBezTo>
                    <a:pt x="414152" y="328327"/>
                    <a:pt x="405388" y="329565"/>
                    <a:pt x="401102" y="324993"/>
                  </a:cubicBezTo>
                  <a:cubicBezTo>
                    <a:pt x="394625" y="318040"/>
                    <a:pt x="390053" y="321469"/>
                    <a:pt x="386910" y="318325"/>
                  </a:cubicBezTo>
                  <a:cubicBezTo>
                    <a:pt x="383576" y="314992"/>
                    <a:pt x="379766" y="305943"/>
                    <a:pt x="372622" y="300704"/>
                  </a:cubicBezTo>
                  <a:cubicBezTo>
                    <a:pt x="365479" y="295466"/>
                    <a:pt x="365955" y="285464"/>
                    <a:pt x="370336" y="278416"/>
                  </a:cubicBezTo>
                  <a:cubicBezTo>
                    <a:pt x="376528" y="265557"/>
                    <a:pt x="379290" y="259651"/>
                    <a:pt x="387005" y="257842"/>
                  </a:cubicBezTo>
                  <a:cubicBezTo>
                    <a:pt x="394720" y="256032"/>
                    <a:pt x="394530" y="243840"/>
                    <a:pt x="394530" y="243840"/>
                  </a:cubicBezTo>
                  <a:cubicBezTo>
                    <a:pt x="394530" y="243840"/>
                    <a:pt x="393577" y="242888"/>
                    <a:pt x="380243" y="228600"/>
                  </a:cubicBezTo>
                  <a:cubicBezTo>
                    <a:pt x="366907" y="214313"/>
                    <a:pt x="392625" y="216217"/>
                    <a:pt x="400340" y="217170"/>
                  </a:cubicBezTo>
                  <a:cubicBezTo>
                    <a:pt x="407960" y="218123"/>
                    <a:pt x="425201" y="225742"/>
                    <a:pt x="432820" y="225742"/>
                  </a:cubicBezTo>
                  <a:cubicBezTo>
                    <a:pt x="440440" y="225742"/>
                    <a:pt x="440440" y="203740"/>
                    <a:pt x="435678" y="194215"/>
                  </a:cubicBezTo>
                  <a:cubicBezTo>
                    <a:pt x="430915" y="184690"/>
                    <a:pt x="421390" y="178975"/>
                    <a:pt x="407008" y="172212"/>
                  </a:cubicBezTo>
                  <a:cubicBezTo>
                    <a:pt x="392720" y="165544"/>
                    <a:pt x="393673" y="176975"/>
                    <a:pt x="392720" y="182690"/>
                  </a:cubicBezTo>
                  <a:cubicBezTo>
                    <a:pt x="391768" y="188405"/>
                    <a:pt x="385100" y="192215"/>
                    <a:pt x="381290" y="199834"/>
                  </a:cubicBezTo>
                  <a:cubicBezTo>
                    <a:pt x="377480" y="207455"/>
                    <a:pt x="361193" y="209359"/>
                    <a:pt x="347857" y="200787"/>
                  </a:cubicBezTo>
                  <a:cubicBezTo>
                    <a:pt x="334522" y="192215"/>
                    <a:pt x="339952" y="174308"/>
                    <a:pt x="338618" y="172022"/>
                  </a:cubicBezTo>
                  <a:cubicBezTo>
                    <a:pt x="332713" y="157353"/>
                    <a:pt x="329284" y="157543"/>
                    <a:pt x="326140" y="156686"/>
                  </a:cubicBezTo>
                  <a:cubicBezTo>
                    <a:pt x="322997" y="155734"/>
                    <a:pt x="312520" y="157925"/>
                    <a:pt x="312520" y="157925"/>
                  </a:cubicBezTo>
                  <a:cubicBezTo>
                    <a:pt x="312520" y="157925"/>
                    <a:pt x="302995" y="151257"/>
                    <a:pt x="302995" y="135922"/>
                  </a:cubicBezTo>
                  <a:cubicBezTo>
                    <a:pt x="302995" y="120682"/>
                    <a:pt x="317282" y="115824"/>
                    <a:pt x="314425" y="111062"/>
                  </a:cubicBezTo>
                  <a:cubicBezTo>
                    <a:pt x="311567" y="106299"/>
                    <a:pt x="312520" y="102489"/>
                    <a:pt x="312520" y="92012"/>
                  </a:cubicBezTo>
                  <a:cubicBezTo>
                    <a:pt x="312520" y="81534"/>
                    <a:pt x="292517" y="88201"/>
                    <a:pt x="292517" y="88201"/>
                  </a:cubicBezTo>
                  <a:cubicBezTo>
                    <a:pt x="292517" y="88201"/>
                    <a:pt x="281468" y="88106"/>
                    <a:pt x="274229" y="88106"/>
                  </a:cubicBezTo>
                  <a:cubicBezTo>
                    <a:pt x="274324" y="80010"/>
                    <a:pt x="273372" y="76772"/>
                    <a:pt x="268610" y="72009"/>
                  </a:cubicBezTo>
                  <a:cubicBezTo>
                    <a:pt x="263847" y="67247"/>
                    <a:pt x="261942" y="70104"/>
                    <a:pt x="262894" y="62484"/>
                  </a:cubicBezTo>
                  <a:cubicBezTo>
                    <a:pt x="263847" y="54864"/>
                    <a:pt x="257179" y="57722"/>
                    <a:pt x="248607" y="57722"/>
                  </a:cubicBezTo>
                  <a:cubicBezTo>
                    <a:pt x="240035" y="57722"/>
                    <a:pt x="228604" y="56769"/>
                    <a:pt x="218984" y="56769"/>
                  </a:cubicBezTo>
                  <a:cubicBezTo>
                    <a:pt x="209459" y="56769"/>
                    <a:pt x="198982" y="54864"/>
                    <a:pt x="195076" y="41529"/>
                  </a:cubicBezTo>
                  <a:cubicBezTo>
                    <a:pt x="191266" y="28194"/>
                    <a:pt x="182694" y="24384"/>
                    <a:pt x="176026" y="23432"/>
                  </a:cubicBezTo>
                  <a:cubicBezTo>
                    <a:pt x="169359" y="22479"/>
                    <a:pt x="148309" y="14859"/>
                    <a:pt x="134021" y="6287"/>
                  </a:cubicBezTo>
                  <a:cubicBezTo>
                    <a:pt x="131354" y="4667"/>
                    <a:pt x="128973" y="3048"/>
                    <a:pt x="127068" y="476"/>
                  </a:cubicBezTo>
                  <a:cubicBezTo>
                    <a:pt x="127068" y="286"/>
                    <a:pt x="126973" y="191"/>
                    <a:pt x="126973" y="0"/>
                  </a:cubicBezTo>
                  <a:cubicBezTo>
                    <a:pt x="123734" y="3715"/>
                    <a:pt x="111161" y="12192"/>
                    <a:pt x="111161" y="12287"/>
                  </a:cubicBezTo>
                  <a:cubicBezTo>
                    <a:pt x="110780" y="12573"/>
                    <a:pt x="109542" y="12954"/>
                    <a:pt x="108494" y="13145"/>
                  </a:cubicBezTo>
                  <a:cubicBezTo>
                    <a:pt x="108494" y="13145"/>
                    <a:pt x="108494" y="13145"/>
                    <a:pt x="108399" y="13145"/>
                  </a:cubicBezTo>
                  <a:cubicBezTo>
                    <a:pt x="111066" y="15335"/>
                    <a:pt x="115162" y="19621"/>
                    <a:pt x="118686" y="23908"/>
                  </a:cubicBezTo>
                  <a:cubicBezTo>
                    <a:pt x="121258" y="27051"/>
                    <a:pt x="123639" y="30004"/>
                    <a:pt x="124401" y="32290"/>
                  </a:cubicBezTo>
                  <a:cubicBezTo>
                    <a:pt x="126973" y="40386"/>
                    <a:pt x="129163" y="50578"/>
                    <a:pt x="135545" y="45815"/>
                  </a:cubicBezTo>
                  <a:cubicBezTo>
                    <a:pt x="141927" y="41053"/>
                    <a:pt x="146594" y="44291"/>
                    <a:pt x="154595" y="64008"/>
                  </a:cubicBezTo>
                  <a:cubicBezTo>
                    <a:pt x="159358" y="73057"/>
                    <a:pt x="161644" y="87821"/>
                    <a:pt x="154786" y="86677"/>
                  </a:cubicBezTo>
                  <a:cubicBezTo>
                    <a:pt x="147928" y="85534"/>
                    <a:pt x="138974" y="92107"/>
                    <a:pt x="134688" y="98108"/>
                  </a:cubicBezTo>
                  <a:cubicBezTo>
                    <a:pt x="130402" y="104013"/>
                    <a:pt x="120401" y="116586"/>
                    <a:pt x="112590" y="107537"/>
                  </a:cubicBezTo>
                  <a:cubicBezTo>
                    <a:pt x="104589" y="98298"/>
                    <a:pt x="100493" y="96583"/>
                    <a:pt x="92683" y="88011"/>
                  </a:cubicBezTo>
                  <a:cubicBezTo>
                    <a:pt x="83253" y="81439"/>
                    <a:pt x="65822" y="66104"/>
                    <a:pt x="58678" y="85725"/>
                  </a:cubicBezTo>
                  <a:cubicBezTo>
                    <a:pt x="59155" y="92202"/>
                    <a:pt x="60488" y="100775"/>
                    <a:pt x="60298" y="108299"/>
                  </a:cubicBezTo>
                  <a:cubicBezTo>
                    <a:pt x="60107" y="114967"/>
                    <a:pt x="58393" y="120777"/>
                    <a:pt x="59726" y="123825"/>
                  </a:cubicBezTo>
                  <a:cubicBezTo>
                    <a:pt x="62584" y="130207"/>
                    <a:pt x="66394" y="134302"/>
                    <a:pt x="57345" y="137636"/>
                  </a:cubicBezTo>
                  <a:cubicBezTo>
                    <a:pt x="48296" y="140970"/>
                    <a:pt x="36676" y="136969"/>
                    <a:pt x="39057" y="149542"/>
                  </a:cubicBezTo>
                  <a:cubicBezTo>
                    <a:pt x="41438" y="162116"/>
                    <a:pt x="47820" y="175641"/>
                    <a:pt x="39724" y="183261"/>
                  </a:cubicBezTo>
                  <a:cubicBezTo>
                    <a:pt x="31627" y="190881"/>
                    <a:pt x="24769" y="202978"/>
                    <a:pt x="14578" y="197072"/>
                  </a:cubicBezTo>
                  <a:cubicBezTo>
                    <a:pt x="4386" y="191167"/>
                    <a:pt x="-4187" y="207550"/>
                    <a:pt x="2195" y="213455"/>
                  </a:cubicBezTo>
                  <a:cubicBezTo>
                    <a:pt x="8577" y="219361"/>
                    <a:pt x="20483" y="225552"/>
                    <a:pt x="24293" y="227933"/>
                  </a:cubicBezTo>
                  <a:cubicBezTo>
                    <a:pt x="28103" y="230315"/>
                    <a:pt x="32866" y="229552"/>
                    <a:pt x="30675" y="246031"/>
                  </a:cubicBezTo>
                  <a:cubicBezTo>
                    <a:pt x="32389" y="250126"/>
                    <a:pt x="34199" y="251269"/>
                    <a:pt x="36009" y="252698"/>
                  </a:cubicBezTo>
                  <a:cubicBezTo>
                    <a:pt x="45534" y="260414"/>
                    <a:pt x="47344" y="259080"/>
                    <a:pt x="55535" y="259080"/>
                  </a:cubicBezTo>
                  <a:cubicBezTo>
                    <a:pt x="63727" y="259080"/>
                    <a:pt x="70489" y="267652"/>
                    <a:pt x="73442" y="272129"/>
                  </a:cubicBezTo>
                  <a:cubicBezTo>
                    <a:pt x="80681" y="273082"/>
                    <a:pt x="85158" y="270319"/>
                    <a:pt x="86396" y="266795"/>
                  </a:cubicBezTo>
                  <a:cubicBezTo>
                    <a:pt x="87635" y="263176"/>
                    <a:pt x="90968" y="263652"/>
                    <a:pt x="94588" y="262223"/>
                  </a:cubicBezTo>
                  <a:cubicBezTo>
                    <a:pt x="98207" y="260890"/>
                    <a:pt x="107256" y="240887"/>
                    <a:pt x="110876" y="249555"/>
                  </a:cubicBezTo>
                  <a:cubicBezTo>
                    <a:pt x="110018" y="251269"/>
                    <a:pt x="106113" y="256032"/>
                    <a:pt x="105637" y="260318"/>
                  </a:cubicBezTo>
                  <a:cubicBezTo>
                    <a:pt x="104398" y="271272"/>
                    <a:pt x="107827" y="286417"/>
                    <a:pt x="110209" y="292513"/>
                  </a:cubicBezTo>
                  <a:cubicBezTo>
                    <a:pt x="113543" y="301085"/>
                    <a:pt x="117067" y="320326"/>
                    <a:pt x="117067" y="330327"/>
                  </a:cubicBezTo>
                  <a:cubicBezTo>
                    <a:pt x="117067" y="340328"/>
                    <a:pt x="117829" y="353568"/>
                    <a:pt x="98969" y="353377"/>
                  </a:cubicBezTo>
                  <a:cubicBezTo>
                    <a:pt x="80205" y="353187"/>
                    <a:pt x="75443" y="362617"/>
                    <a:pt x="72109" y="370237"/>
                  </a:cubicBezTo>
                  <a:cubicBezTo>
                    <a:pt x="68775" y="377857"/>
                    <a:pt x="63822" y="392335"/>
                    <a:pt x="58393" y="396716"/>
                  </a:cubicBezTo>
                  <a:cubicBezTo>
                    <a:pt x="61155" y="400241"/>
                    <a:pt x="63727" y="403384"/>
                    <a:pt x="65251" y="405670"/>
                  </a:cubicBezTo>
                  <a:cubicBezTo>
                    <a:pt x="70680" y="413766"/>
                    <a:pt x="84015" y="419481"/>
                    <a:pt x="89254" y="420434"/>
                  </a:cubicBezTo>
                  <a:cubicBezTo>
                    <a:pt x="94493" y="421386"/>
                    <a:pt x="110399" y="425196"/>
                    <a:pt x="118210" y="428244"/>
                  </a:cubicBezTo>
                  <a:cubicBezTo>
                    <a:pt x="126020" y="431292"/>
                    <a:pt x="151738" y="437483"/>
                    <a:pt x="141451" y="450533"/>
                  </a:cubicBezTo>
                  <a:cubicBezTo>
                    <a:pt x="131259" y="463582"/>
                    <a:pt x="123353" y="476631"/>
                    <a:pt x="118591" y="477869"/>
                  </a:cubicBezTo>
                  <a:cubicBezTo>
                    <a:pt x="113828" y="479012"/>
                    <a:pt x="127735" y="493776"/>
                    <a:pt x="132021" y="502349"/>
                  </a:cubicBezTo>
                  <a:cubicBezTo>
                    <a:pt x="136307" y="510921"/>
                    <a:pt x="134974" y="516826"/>
                    <a:pt x="134307" y="521780"/>
                  </a:cubicBezTo>
                  <a:cubicBezTo>
                    <a:pt x="133545" y="526733"/>
                    <a:pt x="140022" y="527494"/>
                    <a:pt x="144022" y="530733"/>
                  </a:cubicBezTo>
                  <a:cubicBezTo>
                    <a:pt x="147928" y="533972"/>
                    <a:pt x="147928" y="532829"/>
                    <a:pt x="154786" y="542449"/>
                  </a:cubicBezTo>
                  <a:cubicBezTo>
                    <a:pt x="161644" y="552069"/>
                    <a:pt x="162691" y="579596"/>
                    <a:pt x="175741" y="583692"/>
                  </a:cubicBezTo>
                  <a:cubicBezTo>
                    <a:pt x="176026" y="583692"/>
                    <a:pt x="176407" y="583692"/>
                    <a:pt x="176693" y="583692"/>
                  </a:cubicBezTo>
                  <a:cubicBezTo>
                    <a:pt x="176693" y="583692"/>
                    <a:pt x="176693" y="583692"/>
                    <a:pt x="176693" y="583692"/>
                  </a:cubicBezTo>
                  <a:cubicBezTo>
                    <a:pt x="179360" y="582644"/>
                    <a:pt x="181932" y="581501"/>
                    <a:pt x="184313" y="580358"/>
                  </a:cubicBezTo>
                  <a:cubicBezTo>
                    <a:pt x="190885" y="578644"/>
                    <a:pt x="193648" y="575691"/>
                    <a:pt x="195267" y="573786"/>
                  </a:cubicBezTo>
                  <a:cubicBezTo>
                    <a:pt x="196886" y="571881"/>
                    <a:pt x="200125" y="568738"/>
                    <a:pt x="204030" y="565118"/>
                  </a:cubicBezTo>
                  <a:cubicBezTo>
                    <a:pt x="204220" y="565023"/>
                    <a:pt x="215269" y="554641"/>
                    <a:pt x="215365" y="554450"/>
                  </a:cubicBezTo>
                  <a:cubicBezTo>
                    <a:pt x="222604" y="547688"/>
                    <a:pt x="222604" y="545306"/>
                    <a:pt x="231176" y="550640"/>
                  </a:cubicBezTo>
                  <a:cubicBezTo>
                    <a:pt x="232986" y="551688"/>
                    <a:pt x="235177" y="552926"/>
                    <a:pt x="238129" y="554355"/>
                  </a:cubicBezTo>
                  <a:cubicBezTo>
                    <a:pt x="240415" y="555498"/>
                    <a:pt x="241177" y="557213"/>
                    <a:pt x="241082" y="559118"/>
                  </a:cubicBezTo>
                  <a:cubicBezTo>
                    <a:pt x="240606" y="560832"/>
                    <a:pt x="239558" y="563023"/>
                    <a:pt x="237653" y="565690"/>
                  </a:cubicBezTo>
                  <a:cubicBezTo>
                    <a:pt x="233367" y="571786"/>
                    <a:pt x="229557" y="575786"/>
                    <a:pt x="226795" y="579025"/>
                  </a:cubicBezTo>
                  <a:cubicBezTo>
                    <a:pt x="225271" y="580549"/>
                    <a:pt x="223937" y="581882"/>
                    <a:pt x="222985" y="582835"/>
                  </a:cubicBezTo>
                  <a:cubicBezTo>
                    <a:pt x="211555" y="595122"/>
                    <a:pt x="229938" y="606457"/>
                    <a:pt x="237368" y="600647"/>
                  </a:cubicBezTo>
                  <a:cubicBezTo>
                    <a:pt x="243368" y="597218"/>
                    <a:pt x="249178" y="594741"/>
                    <a:pt x="253179" y="590169"/>
                  </a:cubicBezTo>
                  <a:cubicBezTo>
                    <a:pt x="253465" y="589788"/>
                    <a:pt x="255846" y="587026"/>
                    <a:pt x="256132" y="586645"/>
                  </a:cubicBezTo>
                  <a:cubicBezTo>
                    <a:pt x="259465" y="582549"/>
                    <a:pt x="262799" y="577406"/>
                    <a:pt x="265276" y="572262"/>
                  </a:cubicBezTo>
                  <a:cubicBezTo>
                    <a:pt x="267466" y="568928"/>
                    <a:pt x="268228" y="564928"/>
                    <a:pt x="269276" y="563499"/>
                  </a:cubicBezTo>
                  <a:cubicBezTo>
                    <a:pt x="270705" y="561594"/>
                    <a:pt x="273086" y="560070"/>
                    <a:pt x="274420" y="558451"/>
                  </a:cubicBezTo>
                  <a:cubicBezTo>
                    <a:pt x="275277" y="557784"/>
                    <a:pt x="276134" y="557308"/>
                    <a:pt x="276896" y="557022"/>
                  </a:cubicBezTo>
                  <a:cubicBezTo>
                    <a:pt x="277753" y="557022"/>
                    <a:pt x="278801" y="557593"/>
                    <a:pt x="280135" y="558832"/>
                  </a:cubicBezTo>
                  <a:cubicBezTo>
                    <a:pt x="284897" y="563594"/>
                    <a:pt x="287278" y="564737"/>
                    <a:pt x="290517" y="564928"/>
                  </a:cubicBezTo>
                  <a:cubicBezTo>
                    <a:pt x="291374" y="565214"/>
                    <a:pt x="292041" y="565499"/>
                    <a:pt x="292993" y="565785"/>
                  </a:cubicBezTo>
                  <a:cubicBezTo>
                    <a:pt x="301090" y="567690"/>
                    <a:pt x="310138" y="581977"/>
                    <a:pt x="312996" y="586359"/>
                  </a:cubicBezTo>
                  <a:cubicBezTo>
                    <a:pt x="315853" y="590645"/>
                    <a:pt x="325855" y="596360"/>
                    <a:pt x="333570" y="598742"/>
                  </a:cubicBezTo>
                  <a:cubicBezTo>
                    <a:pt x="340428" y="600932"/>
                    <a:pt x="347000" y="599123"/>
                    <a:pt x="357382" y="591026"/>
                  </a:cubicBezTo>
                  <a:cubicBezTo>
                    <a:pt x="361954" y="589883"/>
                    <a:pt x="369955" y="585692"/>
                    <a:pt x="375194" y="592265"/>
                  </a:cubicBezTo>
                  <a:cubicBezTo>
                    <a:pt x="379480" y="597599"/>
                    <a:pt x="384434" y="603218"/>
                    <a:pt x="386624" y="605790"/>
                  </a:cubicBezTo>
                  <a:cubicBezTo>
                    <a:pt x="386529" y="606743"/>
                    <a:pt x="386243" y="607505"/>
                    <a:pt x="385957" y="608171"/>
                  </a:cubicBezTo>
                  <a:cubicBezTo>
                    <a:pt x="387101" y="607505"/>
                    <a:pt x="387862" y="607124"/>
                    <a:pt x="387862" y="607124"/>
                  </a:cubicBezTo>
                  <a:cubicBezTo>
                    <a:pt x="389101" y="598170"/>
                    <a:pt x="394339" y="603980"/>
                    <a:pt x="395768" y="597599"/>
                  </a:cubicBezTo>
                  <a:cubicBezTo>
                    <a:pt x="397197" y="591217"/>
                    <a:pt x="402912" y="585692"/>
                    <a:pt x="410246" y="581216"/>
                  </a:cubicBezTo>
                  <a:cubicBezTo>
                    <a:pt x="417580" y="576739"/>
                    <a:pt x="431201" y="558451"/>
                    <a:pt x="441107" y="541496"/>
                  </a:cubicBezTo>
                  <a:cubicBezTo>
                    <a:pt x="451109" y="524637"/>
                    <a:pt x="440917" y="512255"/>
                    <a:pt x="445393" y="501777"/>
                  </a:cubicBezTo>
                  <a:cubicBezTo>
                    <a:pt x="449870" y="491300"/>
                    <a:pt x="439012" y="497015"/>
                    <a:pt x="435202" y="487490"/>
                  </a:cubicBezTo>
                  <a:cubicBezTo>
                    <a:pt x="431392" y="477965"/>
                    <a:pt x="452728" y="480060"/>
                    <a:pt x="459871" y="481013"/>
                  </a:cubicBezTo>
                  <a:cubicBezTo>
                    <a:pt x="467015" y="481965"/>
                    <a:pt x="470635" y="485108"/>
                    <a:pt x="484255" y="477679"/>
                  </a:cubicBezTo>
                  <a:cubicBezTo>
                    <a:pt x="497876" y="470249"/>
                    <a:pt x="488923" y="464439"/>
                    <a:pt x="481112" y="456152"/>
                  </a:cubicBezTo>
                  <a:cubicBezTo>
                    <a:pt x="473302" y="447866"/>
                    <a:pt x="489209" y="437579"/>
                    <a:pt x="499686" y="422624"/>
                  </a:cubicBezTo>
                  <a:cubicBezTo>
                    <a:pt x="510163" y="407670"/>
                    <a:pt x="507020" y="383858"/>
                    <a:pt x="504639" y="380238"/>
                  </a:cubicBezTo>
                  <a:cubicBezTo>
                    <a:pt x="504068" y="380238"/>
                    <a:pt x="503877" y="380048"/>
                    <a:pt x="503401" y="379952"/>
                  </a:cubicBezTo>
                  <a:cubicBezTo>
                    <a:pt x="494161" y="379857"/>
                    <a:pt x="495400" y="379095"/>
                    <a:pt x="487399" y="374047"/>
                  </a:cubicBezTo>
                  <a:cubicBezTo>
                    <a:pt x="484351" y="372047"/>
                    <a:pt x="485303" y="363760"/>
                    <a:pt x="482160" y="362902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xmlns="" id="{CE3642E0-6788-4EC0-B937-7C249B10C846}"/>
                </a:ext>
              </a:extLst>
            </p:cNvPr>
            <p:cNvSpPr/>
            <p:nvPr/>
          </p:nvSpPr>
          <p:spPr>
            <a:xfrm>
              <a:off x="3290606" y="3744194"/>
              <a:ext cx="835048" cy="601032"/>
            </a:xfrm>
            <a:custGeom>
              <a:avLst/>
              <a:gdLst>
                <a:gd name="connsiteX0" fmla="*/ 834780 w 835048"/>
                <a:gd name="connsiteY0" fmla="*/ 238493 h 601032"/>
                <a:gd name="connsiteX1" fmla="*/ 824683 w 835048"/>
                <a:gd name="connsiteY1" fmla="*/ 217253 h 601032"/>
                <a:gd name="connsiteX2" fmla="*/ 826969 w 835048"/>
                <a:gd name="connsiteY2" fmla="*/ 196012 h 601032"/>
                <a:gd name="connsiteX3" fmla="*/ 790202 w 835048"/>
                <a:gd name="connsiteY3" fmla="*/ 197917 h 601032"/>
                <a:gd name="connsiteX4" fmla="*/ 768771 w 835048"/>
                <a:gd name="connsiteY4" fmla="*/ 193916 h 601032"/>
                <a:gd name="connsiteX5" fmla="*/ 766676 w 835048"/>
                <a:gd name="connsiteY5" fmla="*/ 157817 h 601032"/>
                <a:gd name="connsiteX6" fmla="*/ 746673 w 835048"/>
                <a:gd name="connsiteY6" fmla="*/ 150006 h 601032"/>
                <a:gd name="connsiteX7" fmla="*/ 726480 w 835048"/>
                <a:gd name="connsiteY7" fmla="*/ 170199 h 601032"/>
                <a:gd name="connsiteX8" fmla="*/ 712669 w 835048"/>
                <a:gd name="connsiteY8" fmla="*/ 170485 h 601032"/>
                <a:gd name="connsiteX9" fmla="*/ 715908 w 835048"/>
                <a:gd name="connsiteY9" fmla="*/ 148006 h 601032"/>
                <a:gd name="connsiteX10" fmla="*/ 723527 w 835048"/>
                <a:gd name="connsiteY10" fmla="*/ 134480 h 601032"/>
                <a:gd name="connsiteX11" fmla="*/ 741816 w 835048"/>
                <a:gd name="connsiteY11" fmla="*/ 118002 h 601032"/>
                <a:gd name="connsiteX12" fmla="*/ 749150 w 835048"/>
                <a:gd name="connsiteY12" fmla="*/ 87808 h 601032"/>
                <a:gd name="connsiteX13" fmla="*/ 752484 w 835048"/>
                <a:gd name="connsiteY13" fmla="*/ 74949 h 601032"/>
                <a:gd name="connsiteX14" fmla="*/ 754579 w 835048"/>
                <a:gd name="connsiteY14" fmla="*/ 61614 h 601032"/>
                <a:gd name="connsiteX15" fmla="*/ 736767 w 835048"/>
                <a:gd name="connsiteY15" fmla="*/ 53994 h 601032"/>
                <a:gd name="connsiteX16" fmla="*/ 737910 w 835048"/>
                <a:gd name="connsiteY16" fmla="*/ 32849 h 601032"/>
                <a:gd name="connsiteX17" fmla="*/ 742482 w 835048"/>
                <a:gd name="connsiteY17" fmla="*/ 21895 h 601032"/>
                <a:gd name="connsiteX18" fmla="*/ 738387 w 835048"/>
                <a:gd name="connsiteY18" fmla="*/ 11417 h 601032"/>
                <a:gd name="connsiteX19" fmla="*/ 736577 w 835048"/>
                <a:gd name="connsiteY19" fmla="*/ 10465 h 601032"/>
                <a:gd name="connsiteX20" fmla="*/ 714669 w 835048"/>
                <a:gd name="connsiteY20" fmla="*/ 1987 h 601032"/>
                <a:gd name="connsiteX21" fmla="*/ 705144 w 835048"/>
                <a:gd name="connsiteY21" fmla="*/ 8560 h 601032"/>
                <a:gd name="connsiteX22" fmla="*/ 687428 w 835048"/>
                <a:gd name="connsiteY22" fmla="*/ 16085 h 601032"/>
                <a:gd name="connsiteX23" fmla="*/ 667806 w 835048"/>
                <a:gd name="connsiteY23" fmla="*/ 10179 h 601032"/>
                <a:gd name="connsiteX24" fmla="*/ 641041 w 835048"/>
                <a:gd name="connsiteY24" fmla="*/ 38944 h 601032"/>
                <a:gd name="connsiteX25" fmla="*/ 621039 w 835048"/>
                <a:gd name="connsiteY25" fmla="*/ 43898 h 601032"/>
                <a:gd name="connsiteX26" fmla="*/ 611037 w 835048"/>
                <a:gd name="connsiteY26" fmla="*/ 32753 h 601032"/>
                <a:gd name="connsiteX27" fmla="*/ 597226 w 835048"/>
                <a:gd name="connsiteY27" fmla="*/ 27038 h 601032"/>
                <a:gd name="connsiteX28" fmla="*/ 577509 w 835048"/>
                <a:gd name="connsiteY28" fmla="*/ 55994 h 601032"/>
                <a:gd name="connsiteX29" fmla="*/ 563222 w 835048"/>
                <a:gd name="connsiteY29" fmla="*/ 50565 h 601032"/>
                <a:gd name="connsiteX30" fmla="*/ 547125 w 835048"/>
                <a:gd name="connsiteY30" fmla="*/ 45421 h 601032"/>
                <a:gd name="connsiteX31" fmla="*/ 547029 w 835048"/>
                <a:gd name="connsiteY31" fmla="*/ 45612 h 601032"/>
                <a:gd name="connsiteX32" fmla="*/ 546839 w 835048"/>
                <a:gd name="connsiteY32" fmla="*/ 46279 h 601032"/>
                <a:gd name="connsiteX33" fmla="*/ 510358 w 835048"/>
                <a:gd name="connsiteY33" fmla="*/ 85522 h 601032"/>
                <a:gd name="connsiteX34" fmla="*/ 492737 w 835048"/>
                <a:gd name="connsiteY34" fmla="*/ 88665 h 601032"/>
                <a:gd name="connsiteX35" fmla="*/ 485022 w 835048"/>
                <a:gd name="connsiteY35" fmla="*/ 86474 h 601032"/>
                <a:gd name="connsiteX36" fmla="*/ 489879 w 835048"/>
                <a:gd name="connsiteY36" fmla="*/ 104572 h 601032"/>
                <a:gd name="connsiteX37" fmla="*/ 483974 w 835048"/>
                <a:gd name="connsiteY37" fmla="*/ 115716 h 601032"/>
                <a:gd name="connsiteX38" fmla="*/ 459018 w 835048"/>
                <a:gd name="connsiteY38" fmla="*/ 104762 h 601032"/>
                <a:gd name="connsiteX39" fmla="*/ 451398 w 835048"/>
                <a:gd name="connsiteY39" fmla="*/ 127336 h 601032"/>
                <a:gd name="connsiteX40" fmla="*/ 430539 w 835048"/>
                <a:gd name="connsiteY40" fmla="*/ 122098 h 601032"/>
                <a:gd name="connsiteX41" fmla="*/ 408441 w 835048"/>
                <a:gd name="connsiteY41" fmla="*/ 120669 h 601032"/>
                <a:gd name="connsiteX42" fmla="*/ 396058 w 835048"/>
                <a:gd name="connsiteY42" fmla="*/ 148673 h 601032"/>
                <a:gd name="connsiteX43" fmla="*/ 386342 w 835048"/>
                <a:gd name="connsiteY43" fmla="*/ 155531 h 601032"/>
                <a:gd name="connsiteX44" fmla="*/ 367769 w 835048"/>
                <a:gd name="connsiteY44" fmla="*/ 160484 h 601032"/>
                <a:gd name="connsiteX45" fmla="*/ 356148 w 835048"/>
                <a:gd name="connsiteY45" fmla="*/ 163055 h 601032"/>
                <a:gd name="connsiteX46" fmla="*/ 343575 w 835048"/>
                <a:gd name="connsiteY46" fmla="*/ 146863 h 601032"/>
                <a:gd name="connsiteX47" fmla="*/ 329574 w 835048"/>
                <a:gd name="connsiteY47" fmla="*/ 148006 h 601032"/>
                <a:gd name="connsiteX48" fmla="*/ 317000 w 835048"/>
                <a:gd name="connsiteY48" fmla="*/ 140386 h 601032"/>
                <a:gd name="connsiteX49" fmla="*/ 300332 w 835048"/>
                <a:gd name="connsiteY49" fmla="*/ 120383 h 601032"/>
                <a:gd name="connsiteX50" fmla="*/ 283568 w 835048"/>
                <a:gd name="connsiteY50" fmla="*/ 109715 h 601032"/>
                <a:gd name="connsiteX51" fmla="*/ 273662 w 835048"/>
                <a:gd name="connsiteY51" fmla="*/ 139243 h 601032"/>
                <a:gd name="connsiteX52" fmla="*/ 271662 w 835048"/>
                <a:gd name="connsiteY52" fmla="*/ 144958 h 601032"/>
                <a:gd name="connsiteX53" fmla="*/ 263089 w 835048"/>
                <a:gd name="connsiteY53" fmla="*/ 152006 h 601032"/>
                <a:gd name="connsiteX54" fmla="*/ 246230 w 835048"/>
                <a:gd name="connsiteY54" fmla="*/ 160293 h 601032"/>
                <a:gd name="connsiteX55" fmla="*/ 245563 w 835048"/>
                <a:gd name="connsiteY55" fmla="*/ 160388 h 601032"/>
                <a:gd name="connsiteX56" fmla="*/ 239467 w 835048"/>
                <a:gd name="connsiteY56" fmla="*/ 161341 h 601032"/>
                <a:gd name="connsiteX57" fmla="*/ 223370 w 835048"/>
                <a:gd name="connsiteY57" fmla="*/ 175247 h 601032"/>
                <a:gd name="connsiteX58" fmla="*/ 195271 w 835048"/>
                <a:gd name="connsiteY58" fmla="*/ 187916 h 601032"/>
                <a:gd name="connsiteX59" fmla="*/ 186603 w 835048"/>
                <a:gd name="connsiteY59" fmla="*/ 206108 h 601032"/>
                <a:gd name="connsiteX60" fmla="*/ 181174 w 835048"/>
                <a:gd name="connsiteY60" fmla="*/ 215157 h 601032"/>
                <a:gd name="connsiteX61" fmla="*/ 166220 w 835048"/>
                <a:gd name="connsiteY61" fmla="*/ 219253 h 601032"/>
                <a:gd name="connsiteX62" fmla="*/ 155742 w 835048"/>
                <a:gd name="connsiteY62" fmla="*/ 215157 h 601032"/>
                <a:gd name="connsiteX63" fmla="*/ 143931 w 835048"/>
                <a:gd name="connsiteY63" fmla="*/ 214204 h 601032"/>
                <a:gd name="connsiteX64" fmla="*/ 133073 w 835048"/>
                <a:gd name="connsiteY64" fmla="*/ 207823 h 601032"/>
                <a:gd name="connsiteX65" fmla="*/ 118976 w 835048"/>
                <a:gd name="connsiteY65" fmla="*/ 199250 h 601032"/>
                <a:gd name="connsiteX66" fmla="*/ 106308 w 835048"/>
                <a:gd name="connsiteY66" fmla="*/ 186963 h 601032"/>
                <a:gd name="connsiteX67" fmla="*/ 83638 w 835048"/>
                <a:gd name="connsiteY67" fmla="*/ 186963 h 601032"/>
                <a:gd name="connsiteX68" fmla="*/ 69541 w 835048"/>
                <a:gd name="connsiteY68" fmla="*/ 198774 h 601032"/>
                <a:gd name="connsiteX69" fmla="*/ 56397 w 835048"/>
                <a:gd name="connsiteY69" fmla="*/ 207346 h 601032"/>
                <a:gd name="connsiteX70" fmla="*/ 40109 w 835048"/>
                <a:gd name="connsiteY70" fmla="*/ 218681 h 601032"/>
                <a:gd name="connsiteX71" fmla="*/ 17439 w 835048"/>
                <a:gd name="connsiteY71" fmla="*/ 214109 h 601032"/>
                <a:gd name="connsiteX72" fmla="*/ 11915 w 835048"/>
                <a:gd name="connsiteY72" fmla="*/ 211252 h 601032"/>
                <a:gd name="connsiteX73" fmla="*/ 12105 w 835048"/>
                <a:gd name="connsiteY73" fmla="*/ 210966 h 601032"/>
                <a:gd name="connsiteX74" fmla="*/ 11820 w 835048"/>
                <a:gd name="connsiteY74" fmla="*/ 210680 h 601032"/>
                <a:gd name="connsiteX75" fmla="*/ 10105 w 835048"/>
                <a:gd name="connsiteY75" fmla="*/ 212395 h 601032"/>
                <a:gd name="connsiteX76" fmla="*/ 9057 w 835048"/>
                <a:gd name="connsiteY76" fmla="*/ 213538 h 601032"/>
                <a:gd name="connsiteX77" fmla="*/ 8486 w 835048"/>
                <a:gd name="connsiteY77" fmla="*/ 214109 h 601032"/>
                <a:gd name="connsiteX78" fmla="*/ 6962 w 835048"/>
                <a:gd name="connsiteY78" fmla="*/ 215824 h 601032"/>
                <a:gd name="connsiteX79" fmla="*/ 4581 w 835048"/>
                <a:gd name="connsiteY79" fmla="*/ 218681 h 601032"/>
                <a:gd name="connsiteX80" fmla="*/ 2961 w 835048"/>
                <a:gd name="connsiteY80" fmla="*/ 220682 h 601032"/>
                <a:gd name="connsiteX81" fmla="*/ 1437 w 835048"/>
                <a:gd name="connsiteY81" fmla="*/ 222777 h 601032"/>
                <a:gd name="connsiteX82" fmla="*/ 1247 w 835048"/>
                <a:gd name="connsiteY82" fmla="*/ 223063 h 601032"/>
                <a:gd name="connsiteX83" fmla="*/ 199 w 835048"/>
                <a:gd name="connsiteY83" fmla="*/ 225539 h 601032"/>
                <a:gd name="connsiteX84" fmla="*/ 199 w 835048"/>
                <a:gd name="connsiteY84" fmla="*/ 225635 h 601032"/>
                <a:gd name="connsiteX85" fmla="*/ 104 w 835048"/>
                <a:gd name="connsiteY85" fmla="*/ 228397 h 601032"/>
                <a:gd name="connsiteX86" fmla="*/ 104 w 835048"/>
                <a:gd name="connsiteY86" fmla="*/ 228683 h 601032"/>
                <a:gd name="connsiteX87" fmla="*/ 771 w 835048"/>
                <a:gd name="connsiteY87" fmla="*/ 230778 h 601032"/>
                <a:gd name="connsiteX88" fmla="*/ 771 w 835048"/>
                <a:gd name="connsiteY88" fmla="*/ 230778 h 601032"/>
                <a:gd name="connsiteX89" fmla="*/ 2104 w 835048"/>
                <a:gd name="connsiteY89" fmla="*/ 232778 h 601032"/>
                <a:gd name="connsiteX90" fmla="*/ 3628 w 835048"/>
                <a:gd name="connsiteY90" fmla="*/ 234874 h 601032"/>
                <a:gd name="connsiteX91" fmla="*/ 15058 w 835048"/>
                <a:gd name="connsiteY91" fmla="*/ 246590 h 601032"/>
                <a:gd name="connsiteX92" fmla="*/ 15153 w 835048"/>
                <a:gd name="connsiteY92" fmla="*/ 246685 h 601032"/>
                <a:gd name="connsiteX93" fmla="*/ 17534 w 835048"/>
                <a:gd name="connsiteY93" fmla="*/ 249447 h 601032"/>
                <a:gd name="connsiteX94" fmla="*/ 20773 w 835048"/>
                <a:gd name="connsiteY94" fmla="*/ 253924 h 601032"/>
                <a:gd name="connsiteX95" fmla="*/ 30774 w 835048"/>
                <a:gd name="connsiteY95" fmla="*/ 253924 h 601032"/>
                <a:gd name="connsiteX96" fmla="*/ 43633 w 835048"/>
                <a:gd name="connsiteY96" fmla="*/ 251066 h 601032"/>
                <a:gd name="connsiteX97" fmla="*/ 57921 w 835048"/>
                <a:gd name="connsiteY97" fmla="*/ 250114 h 601032"/>
                <a:gd name="connsiteX98" fmla="*/ 78875 w 835048"/>
                <a:gd name="connsiteY98" fmla="*/ 267259 h 601032"/>
                <a:gd name="connsiteX99" fmla="*/ 87924 w 835048"/>
                <a:gd name="connsiteY99" fmla="*/ 291167 h 601032"/>
                <a:gd name="connsiteX100" fmla="*/ 104593 w 835048"/>
                <a:gd name="connsiteY100" fmla="*/ 295453 h 601032"/>
                <a:gd name="connsiteX101" fmla="*/ 105355 w 835048"/>
                <a:gd name="connsiteY101" fmla="*/ 296596 h 601032"/>
                <a:gd name="connsiteX102" fmla="*/ 118404 w 835048"/>
                <a:gd name="connsiteY102" fmla="*/ 300311 h 601032"/>
                <a:gd name="connsiteX103" fmla="*/ 126786 w 835048"/>
                <a:gd name="connsiteY103" fmla="*/ 288309 h 601032"/>
                <a:gd name="connsiteX104" fmla="*/ 137835 w 835048"/>
                <a:gd name="connsiteY104" fmla="*/ 299358 h 601032"/>
                <a:gd name="connsiteX105" fmla="*/ 139550 w 835048"/>
                <a:gd name="connsiteY105" fmla="*/ 299739 h 601032"/>
                <a:gd name="connsiteX106" fmla="*/ 159076 w 835048"/>
                <a:gd name="connsiteY106" fmla="*/ 295548 h 601032"/>
                <a:gd name="connsiteX107" fmla="*/ 160124 w 835048"/>
                <a:gd name="connsiteY107" fmla="*/ 293548 h 601032"/>
                <a:gd name="connsiteX108" fmla="*/ 176507 w 835048"/>
                <a:gd name="connsiteY108" fmla="*/ 284975 h 601032"/>
                <a:gd name="connsiteX109" fmla="*/ 190794 w 835048"/>
                <a:gd name="connsiteY109" fmla="*/ 308502 h 601032"/>
                <a:gd name="connsiteX110" fmla="*/ 185365 w 835048"/>
                <a:gd name="connsiteY110" fmla="*/ 341554 h 601032"/>
                <a:gd name="connsiteX111" fmla="*/ 182984 w 835048"/>
                <a:gd name="connsiteY111" fmla="*/ 356984 h 601032"/>
                <a:gd name="connsiteX112" fmla="*/ 168220 w 835048"/>
                <a:gd name="connsiteY112" fmla="*/ 362699 h 601032"/>
                <a:gd name="connsiteX113" fmla="*/ 150123 w 835048"/>
                <a:gd name="connsiteY113" fmla="*/ 362509 h 601032"/>
                <a:gd name="connsiteX114" fmla="*/ 138978 w 835048"/>
                <a:gd name="connsiteY114" fmla="*/ 368700 h 601032"/>
                <a:gd name="connsiteX115" fmla="*/ 134025 w 835048"/>
                <a:gd name="connsiteY115" fmla="*/ 380130 h 601032"/>
                <a:gd name="connsiteX116" fmla="*/ 124215 w 835048"/>
                <a:gd name="connsiteY116" fmla="*/ 395275 h 601032"/>
                <a:gd name="connsiteX117" fmla="*/ 123643 w 835048"/>
                <a:gd name="connsiteY117" fmla="*/ 395942 h 601032"/>
                <a:gd name="connsiteX118" fmla="*/ 123643 w 835048"/>
                <a:gd name="connsiteY118" fmla="*/ 395942 h 601032"/>
                <a:gd name="connsiteX119" fmla="*/ 123643 w 835048"/>
                <a:gd name="connsiteY119" fmla="*/ 395942 h 601032"/>
                <a:gd name="connsiteX120" fmla="*/ 121929 w 835048"/>
                <a:gd name="connsiteY120" fmla="*/ 397656 h 601032"/>
                <a:gd name="connsiteX121" fmla="*/ 121929 w 835048"/>
                <a:gd name="connsiteY121" fmla="*/ 397656 h 601032"/>
                <a:gd name="connsiteX122" fmla="*/ 128977 w 835048"/>
                <a:gd name="connsiteY122" fmla="*/ 407657 h 601032"/>
                <a:gd name="connsiteX123" fmla="*/ 141169 w 835048"/>
                <a:gd name="connsiteY123" fmla="*/ 416801 h 601032"/>
                <a:gd name="connsiteX124" fmla="*/ 155552 w 835048"/>
                <a:gd name="connsiteY124" fmla="*/ 428422 h 601032"/>
                <a:gd name="connsiteX125" fmla="*/ 158219 w 835048"/>
                <a:gd name="connsiteY125" fmla="*/ 430803 h 601032"/>
                <a:gd name="connsiteX126" fmla="*/ 160886 w 835048"/>
                <a:gd name="connsiteY126" fmla="*/ 431184 h 601032"/>
                <a:gd name="connsiteX127" fmla="*/ 160886 w 835048"/>
                <a:gd name="connsiteY127" fmla="*/ 431184 h 601032"/>
                <a:gd name="connsiteX128" fmla="*/ 168887 w 835048"/>
                <a:gd name="connsiteY128" fmla="*/ 428136 h 601032"/>
                <a:gd name="connsiteX129" fmla="*/ 170411 w 835048"/>
                <a:gd name="connsiteY129" fmla="*/ 426803 h 601032"/>
                <a:gd name="connsiteX130" fmla="*/ 180031 w 835048"/>
                <a:gd name="connsiteY130" fmla="*/ 424517 h 601032"/>
                <a:gd name="connsiteX131" fmla="*/ 198700 w 835048"/>
                <a:gd name="connsiteY131" fmla="*/ 429851 h 601032"/>
                <a:gd name="connsiteX132" fmla="*/ 209463 w 835048"/>
                <a:gd name="connsiteY132" fmla="*/ 435566 h 601032"/>
                <a:gd name="connsiteX133" fmla="*/ 217464 w 835048"/>
                <a:gd name="connsiteY133" fmla="*/ 432518 h 601032"/>
                <a:gd name="connsiteX134" fmla="*/ 239943 w 835048"/>
                <a:gd name="connsiteY134" fmla="*/ 433279 h 601032"/>
                <a:gd name="connsiteX135" fmla="*/ 250802 w 835048"/>
                <a:gd name="connsiteY135" fmla="*/ 439661 h 601032"/>
                <a:gd name="connsiteX136" fmla="*/ 250611 w 835048"/>
                <a:gd name="connsiteY136" fmla="*/ 448329 h 601032"/>
                <a:gd name="connsiteX137" fmla="*/ 246420 w 835048"/>
                <a:gd name="connsiteY137" fmla="*/ 457854 h 601032"/>
                <a:gd name="connsiteX138" fmla="*/ 234800 w 835048"/>
                <a:gd name="connsiteY138" fmla="*/ 475094 h 601032"/>
                <a:gd name="connsiteX139" fmla="*/ 233752 w 835048"/>
                <a:gd name="connsiteY139" fmla="*/ 475761 h 601032"/>
                <a:gd name="connsiteX140" fmla="*/ 228608 w 835048"/>
                <a:gd name="connsiteY140" fmla="*/ 496144 h 601032"/>
                <a:gd name="connsiteX141" fmla="*/ 239753 w 835048"/>
                <a:gd name="connsiteY141" fmla="*/ 518338 h 601032"/>
                <a:gd name="connsiteX142" fmla="*/ 240896 w 835048"/>
                <a:gd name="connsiteY142" fmla="*/ 538340 h 601032"/>
                <a:gd name="connsiteX143" fmla="*/ 242991 w 835048"/>
                <a:gd name="connsiteY143" fmla="*/ 540245 h 601032"/>
                <a:gd name="connsiteX144" fmla="*/ 248611 w 835048"/>
                <a:gd name="connsiteY144" fmla="*/ 537197 h 601032"/>
                <a:gd name="connsiteX145" fmla="*/ 261660 w 835048"/>
                <a:gd name="connsiteY145" fmla="*/ 535959 h 601032"/>
                <a:gd name="connsiteX146" fmla="*/ 263660 w 835048"/>
                <a:gd name="connsiteY146" fmla="*/ 536054 h 601032"/>
                <a:gd name="connsiteX147" fmla="*/ 273090 w 835048"/>
                <a:gd name="connsiteY147" fmla="*/ 543293 h 601032"/>
                <a:gd name="connsiteX148" fmla="*/ 285854 w 835048"/>
                <a:gd name="connsiteY148" fmla="*/ 550532 h 601032"/>
                <a:gd name="connsiteX149" fmla="*/ 299189 w 835048"/>
                <a:gd name="connsiteY149" fmla="*/ 568249 h 601032"/>
                <a:gd name="connsiteX150" fmla="*/ 302618 w 835048"/>
                <a:gd name="connsiteY150" fmla="*/ 568439 h 601032"/>
                <a:gd name="connsiteX151" fmla="*/ 312238 w 835048"/>
                <a:gd name="connsiteY151" fmla="*/ 567868 h 601032"/>
                <a:gd name="connsiteX152" fmla="*/ 317382 w 835048"/>
                <a:gd name="connsiteY152" fmla="*/ 572821 h 601032"/>
                <a:gd name="connsiteX153" fmla="*/ 334050 w 835048"/>
                <a:gd name="connsiteY153" fmla="*/ 580631 h 601032"/>
                <a:gd name="connsiteX154" fmla="*/ 352719 w 835048"/>
                <a:gd name="connsiteY154" fmla="*/ 586537 h 601032"/>
                <a:gd name="connsiteX155" fmla="*/ 355100 w 835048"/>
                <a:gd name="connsiteY155" fmla="*/ 586156 h 601032"/>
                <a:gd name="connsiteX156" fmla="*/ 372912 w 835048"/>
                <a:gd name="connsiteY156" fmla="*/ 579488 h 601032"/>
                <a:gd name="connsiteX157" fmla="*/ 373198 w 835048"/>
                <a:gd name="connsiteY157" fmla="*/ 579584 h 601032"/>
                <a:gd name="connsiteX158" fmla="*/ 373484 w 835048"/>
                <a:gd name="connsiteY158" fmla="*/ 579488 h 601032"/>
                <a:gd name="connsiteX159" fmla="*/ 375675 w 835048"/>
                <a:gd name="connsiteY159" fmla="*/ 580345 h 601032"/>
                <a:gd name="connsiteX160" fmla="*/ 392724 w 835048"/>
                <a:gd name="connsiteY160" fmla="*/ 592442 h 601032"/>
                <a:gd name="connsiteX161" fmla="*/ 404631 w 835048"/>
                <a:gd name="connsiteY161" fmla="*/ 588728 h 601032"/>
                <a:gd name="connsiteX162" fmla="*/ 410822 w 835048"/>
                <a:gd name="connsiteY162" fmla="*/ 584441 h 601032"/>
                <a:gd name="connsiteX163" fmla="*/ 420823 w 835048"/>
                <a:gd name="connsiteY163" fmla="*/ 587299 h 601032"/>
                <a:gd name="connsiteX164" fmla="*/ 427491 w 835048"/>
                <a:gd name="connsiteY164" fmla="*/ 575869 h 601032"/>
                <a:gd name="connsiteX165" fmla="*/ 434634 w 835048"/>
                <a:gd name="connsiteY165" fmla="*/ 574916 h 601032"/>
                <a:gd name="connsiteX166" fmla="*/ 443874 w 835048"/>
                <a:gd name="connsiteY166" fmla="*/ 575107 h 601032"/>
                <a:gd name="connsiteX167" fmla="*/ 449303 w 835048"/>
                <a:gd name="connsiteY167" fmla="*/ 578917 h 601032"/>
                <a:gd name="connsiteX168" fmla="*/ 456637 w 835048"/>
                <a:gd name="connsiteY168" fmla="*/ 576059 h 601032"/>
                <a:gd name="connsiteX169" fmla="*/ 458066 w 835048"/>
                <a:gd name="connsiteY169" fmla="*/ 567011 h 601032"/>
                <a:gd name="connsiteX170" fmla="*/ 456447 w 835048"/>
                <a:gd name="connsiteY170" fmla="*/ 562058 h 601032"/>
                <a:gd name="connsiteX171" fmla="*/ 452160 w 835048"/>
                <a:gd name="connsiteY171" fmla="*/ 557581 h 601032"/>
                <a:gd name="connsiteX172" fmla="*/ 446255 w 835048"/>
                <a:gd name="connsiteY172" fmla="*/ 550246 h 601032"/>
                <a:gd name="connsiteX173" fmla="*/ 450065 w 835048"/>
                <a:gd name="connsiteY173" fmla="*/ 544817 h 601032"/>
                <a:gd name="connsiteX174" fmla="*/ 453875 w 835048"/>
                <a:gd name="connsiteY174" fmla="*/ 539864 h 601032"/>
                <a:gd name="connsiteX175" fmla="*/ 458637 w 835048"/>
                <a:gd name="connsiteY175" fmla="*/ 538245 h 601032"/>
                <a:gd name="connsiteX176" fmla="*/ 460066 w 835048"/>
                <a:gd name="connsiteY176" fmla="*/ 547484 h 601032"/>
                <a:gd name="connsiteX177" fmla="*/ 463400 w 835048"/>
                <a:gd name="connsiteY177" fmla="*/ 550532 h 601032"/>
                <a:gd name="connsiteX178" fmla="*/ 462638 w 835048"/>
                <a:gd name="connsiteY178" fmla="*/ 557200 h 601032"/>
                <a:gd name="connsiteX179" fmla="*/ 466638 w 835048"/>
                <a:gd name="connsiteY179" fmla="*/ 565963 h 601032"/>
                <a:gd name="connsiteX180" fmla="*/ 470448 w 835048"/>
                <a:gd name="connsiteY180" fmla="*/ 567868 h 601032"/>
                <a:gd name="connsiteX181" fmla="*/ 473020 w 835048"/>
                <a:gd name="connsiteY181" fmla="*/ 573107 h 601032"/>
                <a:gd name="connsiteX182" fmla="*/ 482735 w 835048"/>
                <a:gd name="connsiteY182" fmla="*/ 569773 h 601032"/>
                <a:gd name="connsiteX183" fmla="*/ 479688 w 835048"/>
                <a:gd name="connsiteY183" fmla="*/ 558343 h 601032"/>
                <a:gd name="connsiteX184" fmla="*/ 489689 w 835048"/>
                <a:gd name="connsiteY184" fmla="*/ 558343 h 601032"/>
                <a:gd name="connsiteX185" fmla="*/ 495594 w 835048"/>
                <a:gd name="connsiteY185" fmla="*/ 562343 h 601032"/>
                <a:gd name="connsiteX186" fmla="*/ 490832 w 835048"/>
                <a:gd name="connsiteY186" fmla="*/ 569487 h 601032"/>
                <a:gd name="connsiteX187" fmla="*/ 503691 w 835048"/>
                <a:gd name="connsiteY187" fmla="*/ 578726 h 601032"/>
                <a:gd name="connsiteX188" fmla="*/ 510834 w 835048"/>
                <a:gd name="connsiteY188" fmla="*/ 578726 h 601032"/>
                <a:gd name="connsiteX189" fmla="*/ 514835 w 835048"/>
                <a:gd name="connsiteY189" fmla="*/ 584632 h 601032"/>
                <a:gd name="connsiteX190" fmla="*/ 523122 w 835048"/>
                <a:gd name="connsiteY190" fmla="*/ 586537 h 601032"/>
                <a:gd name="connsiteX191" fmla="*/ 515787 w 835048"/>
                <a:gd name="connsiteY191" fmla="*/ 595109 h 601032"/>
                <a:gd name="connsiteX192" fmla="*/ 527693 w 835048"/>
                <a:gd name="connsiteY192" fmla="*/ 600824 h 601032"/>
                <a:gd name="connsiteX193" fmla="*/ 555507 w 835048"/>
                <a:gd name="connsiteY193" fmla="*/ 595586 h 601032"/>
                <a:gd name="connsiteX194" fmla="*/ 567889 w 835048"/>
                <a:gd name="connsiteY194" fmla="*/ 589204 h 601032"/>
                <a:gd name="connsiteX195" fmla="*/ 568556 w 835048"/>
                <a:gd name="connsiteY195" fmla="*/ 582060 h 601032"/>
                <a:gd name="connsiteX196" fmla="*/ 563793 w 835048"/>
                <a:gd name="connsiteY196" fmla="*/ 573869 h 601032"/>
                <a:gd name="connsiteX197" fmla="*/ 567222 w 835048"/>
                <a:gd name="connsiteY197" fmla="*/ 569678 h 601032"/>
                <a:gd name="connsiteX198" fmla="*/ 573128 w 835048"/>
                <a:gd name="connsiteY198" fmla="*/ 575964 h 601032"/>
                <a:gd name="connsiteX199" fmla="*/ 577605 w 835048"/>
                <a:gd name="connsiteY199" fmla="*/ 581012 h 601032"/>
                <a:gd name="connsiteX200" fmla="*/ 583986 w 835048"/>
                <a:gd name="connsiteY200" fmla="*/ 584727 h 601032"/>
                <a:gd name="connsiteX201" fmla="*/ 606942 w 835048"/>
                <a:gd name="connsiteY201" fmla="*/ 573773 h 601032"/>
                <a:gd name="connsiteX202" fmla="*/ 612180 w 835048"/>
                <a:gd name="connsiteY202" fmla="*/ 561010 h 601032"/>
                <a:gd name="connsiteX203" fmla="*/ 651614 w 835048"/>
                <a:gd name="connsiteY203" fmla="*/ 544912 h 601032"/>
                <a:gd name="connsiteX204" fmla="*/ 657329 w 835048"/>
                <a:gd name="connsiteY204" fmla="*/ 528815 h 601032"/>
                <a:gd name="connsiteX205" fmla="*/ 661234 w 835048"/>
                <a:gd name="connsiteY205" fmla="*/ 510242 h 601032"/>
                <a:gd name="connsiteX206" fmla="*/ 691428 w 835048"/>
                <a:gd name="connsiteY206" fmla="*/ 502621 h 601032"/>
                <a:gd name="connsiteX207" fmla="*/ 703334 w 835048"/>
                <a:gd name="connsiteY207" fmla="*/ 481762 h 601032"/>
                <a:gd name="connsiteX208" fmla="*/ 713241 w 835048"/>
                <a:gd name="connsiteY208" fmla="*/ 459092 h 601032"/>
                <a:gd name="connsiteX209" fmla="*/ 754008 w 835048"/>
                <a:gd name="connsiteY209" fmla="*/ 432708 h 601032"/>
                <a:gd name="connsiteX210" fmla="*/ 768771 w 835048"/>
                <a:gd name="connsiteY210" fmla="*/ 402323 h 601032"/>
                <a:gd name="connsiteX211" fmla="*/ 771629 w 835048"/>
                <a:gd name="connsiteY211" fmla="*/ 354317 h 601032"/>
                <a:gd name="connsiteX212" fmla="*/ 787535 w 835048"/>
                <a:gd name="connsiteY212" fmla="*/ 318694 h 601032"/>
                <a:gd name="connsiteX213" fmla="*/ 817920 w 835048"/>
                <a:gd name="connsiteY213" fmla="*/ 294119 h 601032"/>
                <a:gd name="connsiteX214" fmla="*/ 820397 w 835048"/>
                <a:gd name="connsiteY214" fmla="*/ 272021 h 601032"/>
                <a:gd name="connsiteX215" fmla="*/ 825731 w 835048"/>
                <a:gd name="connsiteY215" fmla="*/ 253257 h 601032"/>
                <a:gd name="connsiteX216" fmla="*/ 834780 w 835048"/>
                <a:gd name="connsiteY216" fmla="*/ 238493 h 60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35048" h="601032">
                  <a:moveTo>
                    <a:pt x="834780" y="238493"/>
                  </a:moveTo>
                  <a:cubicBezTo>
                    <a:pt x="834208" y="234778"/>
                    <a:pt x="825921" y="222015"/>
                    <a:pt x="824683" y="217253"/>
                  </a:cubicBezTo>
                  <a:cubicBezTo>
                    <a:pt x="823921" y="214300"/>
                    <a:pt x="823445" y="203918"/>
                    <a:pt x="826969" y="196012"/>
                  </a:cubicBezTo>
                  <a:cubicBezTo>
                    <a:pt x="813443" y="191535"/>
                    <a:pt x="798966" y="184868"/>
                    <a:pt x="790202" y="197917"/>
                  </a:cubicBezTo>
                  <a:cubicBezTo>
                    <a:pt x="781440" y="210966"/>
                    <a:pt x="772105" y="198869"/>
                    <a:pt x="768771" y="193916"/>
                  </a:cubicBezTo>
                  <a:cubicBezTo>
                    <a:pt x="765438" y="188963"/>
                    <a:pt x="765723" y="170675"/>
                    <a:pt x="766676" y="157817"/>
                  </a:cubicBezTo>
                  <a:cubicBezTo>
                    <a:pt x="767628" y="144958"/>
                    <a:pt x="758103" y="148577"/>
                    <a:pt x="746673" y="150006"/>
                  </a:cubicBezTo>
                  <a:cubicBezTo>
                    <a:pt x="735243" y="151435"/>
                    <a:pt x="730290" y="162103"/>
                    <a:pt x="726480" y="170199"/>
                  </a:cubicBezTo>
                  <a:cubicBezTo>
                    <a:pt x="722670" y="178295"/>
                    <a:pt x="717432" y="178771"/>
                    <a:pt x="712669" y="170485"/>
                  </a:cubicBezTo>
                  <a:cubicBezTo>
                    <a:pt x="707907" y="162198"/>
                    <a:pt x="712193" y="151054"/>
                    <a:pt x="715908" y="148006"/>
                  </a:cubicBezTo>
                  <a:cubicBezTo>
                    <a:pt x="719622" y="145053"/>
                    <a:pt x="725909" y="136100"/>
                    <a:pt x="723527" y="134480"/>
                  </a:cubicBezTo>
                  <a:cubicBezTo>
                    <a:pt x="721146" y="132766"/>
                    <a:pt x="736386" y="121812"/>
                    <a:pt x="741816" y="118002"/>
                  </a:cubicBezTo>
                  <a:cubicBezTo>
                    <a:pt x="747245" y="114192"/>
                    <a:pt x="750388" y="93332"/>
                    <a:pt x="749150" y="87808"/>
                  </a:cubicBezTo>
                  <a:cubicBezTo>
                    <a:pt x="748007" y="82378"/>
                    <a:pt x="744387" y="79711"/>
                    <a:pt x="752484" y="74949"/>
                  </a:cubicBezTo>
                  <a:cubicBezTo>
                    <a:pt x="760580" y="70186"/>
                    <a:pt x="757246" y="63519"/>
                    <a:pt x="754579" y="61614"/>
                  </a:cubicBezTo>
                  <a:cubicBezTo>
                    <a:pt x="752007" y="59709"/>
                    <a:pt x="741530" y="57328"/>
                    <a:pt x="736767" y="53994"/>
                  </a:cubicBezTo>
                  <a:cubicBezTo>
                    <a:pt x="732005" y="50660"/>
                    <a:pt x="737910" y="32849"/>
                    <a:pt x="737910" y="32849"/>
                  </a:cubicBezTo>
                  <a:lnTo>
                    <a:pt x="742482" y="21895"/>
                  </a:lnTo>
                  <a:cubicBezTo>
                    <a:pt x="742482" y="21895"/>
                    <a:pt x="745530" y="15227"/>
                    <a:pt x="738387" y="11417"/>
                  </a:cubicBezTo>
                  <a:cubicBezTo>
                    <a:pt x="737815" y="11132"/>
                    <a:pt x="737339" y="10751"/>
                    <a:pt x="736577" y="10465"/>
                  </a:cubicBezTo>
                  <a:cubicBezTo>
                    <a:pt x="730195" y="7417"/>
                    <a:pt x="725051" y="7512"/>
                    <a:pt x="714669" y="1987"/>
                  </a:cubicBezTo>
                  <a:cubicBezTo>
                    <a:pt x="704287" y="-3537"/>
                    <a:pt x="704954" y="3702"/>
                    <a:pt x="705144" y="8560"/>
                  </a:cubicBezTo>
                  <a:cubicBezTo>
                    <a:pt x="705240" y="13513"/>
                    <a:pt x="695810" y="14275"/>
                    <a:pt x="687428" y="16085"/>
                  </a:cubicBezTo>
                  <a:cubicBezTo>
                    <a:pt x="679046" y="17894"/>
                    <a:pt x="673426" y="11132"/>
                    <a:pt x="667806" y="10179"/>
                  </a:cubicBezTo>
                  <a:cubicBezTo>
                    <a:pt x="662187" y="9227"/>
                    <a:pt x="646947" y="31801"/>
                    <a:pt x="641041" y="38944"/>
                  </a:cubicBezTo>
                  <a:cubicBezTo>
                    <a:pt x="635135" y="46088"/>
                    <a:pt x="631040" y="44850"/>
                    <a:pt x="621039" y="43898"/>
                  </a:cubicBezTo>
                  <a:cubicBezTo>
                    <a:pt x="611037" y="42945"/>
                    <a:pt x="612466" y="39135"/>
                    <a:pt x="611037" y="32753"/>
                  </a:cubicBezTo>
                  <a:cubicBezTo>
                    <a:pt x="609609" y="26371"/>
                    <a:pt x="600846" y="23704"/>
                    <a:pt x="597226" y="27038"/>
                  </a:cubicBezTo>
                  <a:cubicBezTo>
                    <a:pt x="593607" y="30372"/>
                    <a:pt x="581510" y="45612"/>
                    <a:pt x="577509" y="55994"/>
                  </a:cubicBezTo>
                  <a:cubicBezTo>
                    <a:pt x="573509" y="66472"/>
                    <a:pt x="569223" y="58566"/>
                    <a:pt x="563222" y="50565"/>
                  </a:cubicBezTo>
                  <a:cubicBezTo>
                    <a:pt x="557316" y="42469"/>
                    <a:pt x="545886" y="50089"/>
                    <a:pt x="547125" y="45421"/>
                  </a:cubicBezTo>
                  <a:cubicBezTo>
                    <a:pt x="547125" y="45421"/>
                    <a:pt x="547125" y="45517"/>
                    <a:pt x="547029" y="45612"/>
                  </a:cubicBezTo>
                  <a:cubicBezTo>
                    <a:pt x="546934" y="45802"/>
                    <a:pt x="546934" y="45993"/>
                    <a:pt x="546839" y="46279"/>
                  </a:cubicBezTo>
                  <a:cubicBezTo>
                    <a:pt x="543219" y="54185"/>
                    <a:pt x="536266" y="81045"/>
                    <a:pt x="510358" y="85522"/>
                  </a:cubicBezTo>
                  <a:cubicBezTo>
                    <a:pt x="502929" y="86093"/>
                    <a:pt x="497595" y="88665"/>
                    <a:pt x="492737" y="88665"/>
                  </a:cubicBezTo>
                  <a:cubicBezTo>
                    <a:pt x="489784" y="88665"/>
                    <a:pt x="487117" y="85903"/>
                    <a:pt x="485022" y="86474"/>
                  </a:cubicBezTo>
                  <a:cubicBezTo>
                    <a:pt x="467115" y="91237"/>
                    <a:pt x="482450" y="98857"/>
                    <a:pt x="489879" y="104572"/>
                  </a:cubicBezTo>
                  <a:cubicBezTo>
                    <a:pt x="497214" y="110287"/>
                    <a:pt x="494166" y="114573"/>
                    <a:pt x="483974" y="115716"/>
                  </a:cubicBezTo>
                  <a:cubicBezTo>
                    <a:pt x="473782" y="116954"/>
                    <a:pt x="469972" y="106191"/>
                    <a:pt x="459018" y="104762"/>
                  </a:cubicBezTo>
                  <a:cubicBezTo>
                    <a:pt x="448065" y="103334"/>
                    <a:pt x="449303" y="114478"/>
                    <a:pt x="451398" y="127336"/>
                  </a:cubicBezTo>
                  <a:cubicBezTo>
                    <a:pt x="453494" y="140195"/>
                    <a:pt x="439778" y="129432"/>
                    <a:pt x="430539" y="122098"/>
                  </a:cubicBezTo>
                  <a:cubicBezTo>
                    <a:pt x="421299" y="114764"/>
                    <a:pt x="418632" y="116383"/>
                    <a:pt x="408441" y="120669"/>
                  </a:cubicBezTo>
                  <a:cubicBezTo>
                    <a:pt x="398249" y="124955"/>
                    <a:pt x="396534" y="140862"/>
                    <a:pt x="396058" y="148673"/>
                  </a:cubicBezTo>
                  <a:cubicBezTo>
                    <a:pt x="395582" y="156483"/>
                    <a:pt x="393010" y="155816"/>
                    <a:pt x="386342" y="155531"/>
                  </a:cubicBezTo>
                  <a:cubicBezTo>
                    <a:pt x="379675" y="155245"/>
                    <a:pt x="371579" y="157436"/>
                    <a:pt x="367769" y="160484"/>
                  </a:cubicBezTo>
                  <a:cubicBezTo>
                    <a:pt x="363959" y="163532"/>
                    <a:pt x="359006" y="165436"/>
                    <a:pt x="356148" y="163055"/>
                  </a:cubicBezTo>
                  <a:cubicBezTo>
                    <a:pt x="353291" y="160674"/>
                    <a:pt x="348338" y="160007"/>
                    <a:pt x="343575" y="146863"/>
                  </a:cubicBezTo>
                  <a:cubicBezTo>
                    <a:pt x="338813" y="133814"/>
                    <a:pt x="334526" y="140481"/>
                    <a:pt x="329574" y="148006"/>
                  </a:cubicBezTo>
                  <a:cubicBezTo>
                    <a:pt x="324621" y="155626"/>
                    <a:pt x="318620" y="146577"/>
                    <a:pt x="317000" y="140386"/>
                  </a:cubicBezTo>
                  <a:cubicBezTo>
                    <a:pt x="315381" y="134194"/>
                    <a:pt x="304047" y="123431"/>
                    <a:pt x="300332" y="120383"/>
                  </a:cubicBezTo>
                  <a:cubicBezTo>
                    <a:pt x="291188" y="112859"/>
                    <a:pt x="287378" y="111906"/>
                    <a:pt x="283568" y="109715"/>
                  </a:cubicBezTo>
                  <a:cubicBezTo>
                    <a:pt x="277091" y="106096"/>
                    <a:pt x="273948" y="124479"/>
                    <a:pt x="273662" y="139243"/>
                  </a:cubicBezTo>
                  <a:cubicBezTo>
                    <a:pt x="273566" y="141338"/>
                    <a:pt x="276424" y="145720"/>
                    <a:pt x="271662" y="144958"/>
                  </a:cubicBezTo>
                  <a:cubicBezTo>
                    <a:pt x="267851" y="144386"/>
                    <a:pt x="264232" y="150006"/>
                    <a:pt x="263089" y="152006"/>
                  </a:cubicBezTo>
                  <a:cubicBezTo>
                    <a:pt x="259279" y="158102"/>
                    <a:pt x="257374" y="158578"/>
                    <a:pt x="246230" y="160293"/>
                  </a:cubicBezTo>
                  <a:cubicBezTo>
                    <a:pt x="246039" y="160388"/>
                    <a:pt x="245754" y="160388"/>
                    <a:pt x="245563" y="160388"/>
                  </a:cubicBezTo>
                  <a:cubicBezTo>
                    <a:pt x="243753" y="160674"/>
                    <a:pt x="241753" y="160960"/>
                    <a:pt x="239467" y="161341"/>
                  </a:cubicBezTo>
                  <a:cubicBezTo>
                    <a:pt x="232514" y="163532"/>
                    <a:pt x="227656" y="170961"/>
                    <a:pt x="223370" y="175247"/>
                  </a:cubicBezTo>
                  <a:cubicBezTo>
                    <a:pt x="218417" y="180200"/>
                    <a:pt x="201176" y="185534"/>
                    <a:pt x="195271" y="187916"/>
                  </a:cubicBezTo>
                  <a:cubicBezTo>
                    <a:pt x="189366" y="190297"/>
                    <a:pt x="188794" y="198965"/>
                    <a:pt x="186603" y="206108"/>
                  </a:cubicBezTo>
                  <a:cubicBezTo>
                    <a:pt x="185460" y="209823"/>
                    <a:pt x="182317" y="211823"/>
                    <a:pt x="181174" y="215157"/>
                  </a:cubicBezTo>
                  <a:cubicBezTo>
                    <a:pt x="178031" y="224682"/>
                    <a:pt x="169363" y="222396"/>
                    <a:pt x="166220" y="219253"/>
                  </a:cubicBezTo>
                  <a:cubicBezTo>
                    <a:pt x="163076" y="216110"/>
                    <a:pt x="158505" y="213347"/>
                    <a:pt x="155742" y="215157"/>
                  </a:cubicBezTo>
                  <a:cubicBezTo>
                    <a:pt x="152980" y="216967"/>
                    <a:pt x="145741" y="216491"/>
                    <a:pt x="143931" y="214204"/>
                  </a:cubicBezTo>
                  <a:cubicBezTo>
                    <a:pt x="142122" y="211919"/>
                    <a:pt x="137550" y="208775"/>
                    <a:pt x="133073" y="207823"/>
                  </a:cubicBezTo>
                  <a:cubicBezTo>
                    <a:pt x="128501" y="206870"/>
                    <a:pt x="122595" y="203727"/>
                    <a:pt x="118976" y="199250"/>
                  </a:cubicBezTo>
                  <a:cubicBezTo>
                    <a:pt x="115356" y="194678"/>
                    <a:pt x="111260" y="188773"/>
                    <a:pt x="106308" y="186963"/>
                  </a:cubicBezTo>
                  <a:cubicBezTo>
                    <a:pt x="101355" y="185153"/>
                    <a:pt x="92210" y="187916"/>
                    <a:pt x="83638" y="186963"/>
                  </a:cubicBezTo>
                  <a:cubicBezTo>
                    <a:pt x="75066" y="186011"/>
                    <a:pt x="70493" y="192392"/>
                    <a:pt x="69541" y="198774"/>
                  </a:cubicBezTo>
                  <a:cubicBezTo>
                    <a:pt x="68589" y="205156"/>
                    <a:pt x="63159" y="206489"/>
                    <a:pt x="56397" y="207346"/>
                  </a:cubicBezTo>
                  <a:cubicBezTo>
                    <a:pt x="49634" y="208299"/>
                    <a:pt x="47348" y="213728"/>
                    <a:pt x="40109" y="218681"/>
                  </a:cubicBezTo>
                  <a:cubicBezTo>
                    <a:pt x="32870" y="223634"/>
                    <a:pt x="25155" y="220491"/>
                    <a:pt x="17439" y="214109"/>
                  </a:cubicBezTo>
                  <a:cubicBezTo>
                    <a:pt x="15534" y="212490"/>
                    <a:pt x="13058" y="214681"/>
                    <a:pt x="11915" y="211252"/>
                  </a:cubicBezTo>
                  <a:cubicBezTo>
                    <a:pt x="11915" y="211252"/>
                    <a:pt x="12010" y="211061"/>
                    <a:pt x="12105" y="210966"/>
                  </a:cubicBezTo>
                  <a:cubicBezTo>
                    <a:pt x="12010" y="210871"/>
                    <a:pt x="12010" y="210776"/>
                    <a:pt x="11820" y="210680"/>
                  </a:cubicBezTo>
                  <a:cubicBezTo>
                    <a:pt x="11534" y="210966"/>
                    <a:pt x="10962" y="211537"/>
                    <a:pt x="10105" y="212395"/>
                  </a:cubicBezTo>
                  <a:cubicBezTo>
                    <a:pt x="9724" y="212776"/>
                    <a:pt x="9438" y="213061"/>
                    <a:pt x="9057" y="213538"/>
                  </a:cubicBezTo>
                  <a:cubicBezTo>
                    <a:pt x="8867" y="213728"/>
                    <a:pt x="8676" y="213919"/>
                    <a:pt x="8486" y="214109"/>
                  </a:cubicBezTo>
                  <a:cubicBezTo>
                    <a:pt x="8009" y="214681"/>
                    <a:pt x="7533" y="215157"/>
                    <a:pt x="6962" y="215824"/>
                  </a:cubicBezTo>
                  <a:cubicBezTo>
                    <a:pt x="6200" y="216681"/>
                    <a:pt x="5438" y="217634"/>
                    <a:pt x="4581" y="218681"/>
                  </a:cubicBezTo>
                  <a:cubicBezTo>
                    <a:pt x="4104" y="219253"/>
                    <a:pt x="3533" y="220015"/>
                    <a:pt x="2961" y="220682"/>
                  </a:cubicBezTo>
                  <a:cubicBezTo>
                    <a:pt x="2485" y="221348"/>
                    <a:pt x="1914" y="222015"/>
                    <a:pt x="1437" y="222777"/>
                  </a:cubicBezTo>
                  <a:cubicBezTo>
                    <a:pt x="1342" y="222872"/>
                    <a:pt x="1342" y="222968"/>
                    <a:pt x="1247" y="223063"/>
                  </a:cubicBezTo>
                  <a:cubicBezTo>
                    <a:pt x="771" y="223825"/>
                    <a:pt x="390" y="224682"/>
                    <a:pt x="199" y="225539"/>
                  </a:cubicBezTo>
                  <a:cubicBezTo>
                    <a:pt x="199" y="225539"/>
                    <a:pt x="199" y="225635"/>
                    <a:pt x="199" y="225635"/>
                  </a:cubicBezTo>
                  <a:cubicBezTo>
                    <a:pt x="8" y="226492"/>
                    <a:pt x="-87" y="227444"/>
                    <a:pt x="104" y="228397"/>
                  </a:cubicBezTo>
                  <a:cubicBezTo>
                    <a:pt x="104" y="228492"/>
                    <a:pt x="104" y="228587"/>
                    <a:pt x="104" y="228683"/>
                  </a:cubicBezTo>
                  <a:cubicBezTo>
                    <a:pt x="199" y="229349"/>
                    <a:pt x="485" y="230016"/>
                    <a:pt x="771" y="230778"/>
                  </a:cubicBezTo>
                  <a:cubicBezTo>
                    <a:pt x="771" y="230778"/>
                    <a:pt x="771" y="230778"/>
                    <a:pt x="771" y="230778"/>
                  </a:cubicBezTo>
                  <a:cubicBezTo>
                    <a:pt x="1151" y="231445"/>
                    <a:pt x="1628" y="232111"/>
                    <a:pt x="2104" y="232778"/>
                  </a:cubicBezTo>
                  <a:cubicBezTo>
                    <a:pt x="2580" y="233540"/>
                    <a:pt x="3152" y="234207"/>
                    <a:pt x="3628" y="234874"/>
                  </a:cubicBezTo>
                  <a:cubicBezTo>
                    <a:pt x="7057" y="238969"/>
                    <a:pt x="11248" y="242589"/>
                    <a:pt x="15058" y="246590"/>
                  </a:cubicBezTo>
                  <a:cubicBezTo>
                    <a:pt x="15058" y="246590"/>
                    <a:pt x="15058" y="246590"/>
                    <a:pt x="15153" y="246685"/>
                  </a:cubicBezTo>
                  <a:cubicBezTo>
                    <a:pt x="16010" y="247542"/>
                    <a:pt x="16773" y="248494"/>
                    <a:pt x="17534" y="249447"/>
                  </a:cubicBezTo>
                  <a:cubicBezTo>
                    <a:pt x="18677" y="250876"/>
                    <a:pt x="19821" y="252304"/>
                    <a:pt x="20773" y="253924"/>
                  </a:cubicBezTo>
                  <a:cubicBezTo>
                    <a:pt x="27917" y="266306"/>
                    <a:pt x="29346" y="257734"/>
                    <a:pt x="30774" y="253924"/>
                  </a:cubicBezTo>
                  <a:cubicBezTo>
                    <a:pt x="32203" y="250114"/>
                    <a:pt x="35060" y="250590"/>
                    <a:pt x="43633" y="251066"/>
                  </a:cubicBezTo>
                  <a:cubicBezTo>
                    <a:pt x="52206" y="251543"/>
                    <a:pt x="52682" y="250114"/>
                    <a:pt x="57921" y="250114"/>
                  </a:cubicBezTo>
                  <a:cubicBezTo>
                    <a:pt x="63159" y="250114"/>
                    <a:pt x="78399" y="253448"/>
                    <a:pt x="78875" y="267259"/>
                  </a:cubicBezTo>
                  <a:cubicBezTo>
                    <a:pt x="79352" y="281070"/>
                    <a:pt x="76018" y="289738"/>
                    <a:pt x="87924" y="291167"/>
                  </a:cubicBezTo>
                  <a:cubicBezTo>
                    <a:pt x="99831" y="292595"/>
                    <a:pt x="102688" y="290214"/>
                    <a:pt x="104593" y="295453"/>
                  </a:cubicBezTo>
                  <a:cubicBezTo>
                    <a:pt x="104879" y="296119"/>
                    <a:pt x="105069" y="296501"/>
                    <a:pt x="105355" y="296596"/>
                  </a:cubicBezTo>
                  <a:cubicBezTo>
                    <a:pt x="107832" y="300787"/>
                    <a:pt x="113832" y="301739"/>
                    <a:pt x="118404" y="300311"/>
                  </a:cubicBezTo>
                  <a:cubicBezTo>
                    <a:pt x="121357" y="299358"/>
                    <a:pt x="116785" y="287547"/>
                    <a:pt x="126786" y="288309"/>
                  </a:cubicBezTo>
                  <a:cubicBezTo>
                    <a:pt x="138216" y="289166"/>
                    <a:pt x="133930" y="298120"/>
                    <a:pt x="137835" y="299358"/>
                  </a:cubicBezTo>
                  <a:cubicBezTo>
                    <a:pt x="138407" y="299549"/>
                    <a:pt x="138978" y="299644"/>
                    <a:pt x="139550" y="299739"/>
                  </a:cubicBezTo>
                  <a:cubicBezTo>
                    <a:pt x="148408" y="301073"/>
                    <a:pt x="154695" y="303454"/>
                    <a:pt x="159076" y="295548"/>
                  </a:cubicBezTo>
                  <a:cubicBezTo>
                    <a:pt x="159362" y="295072"/>
                    <a:pt x="159743" y="294405"/>
                    <a:pt x="160124" y="293548"/>
                  </a:cubicBezTo>
                  <a:cubicBezTo>
                    <a:pt x="164410" y="283070"/>
                    <a:pt x="167267" y="280689"/>
                    <a:pt x="176507" y="284975"/>
                  </a:cubicBezTo>
                  <a:cubicBezTo>
                    <a:pt x="185746" y="289261"/>
                    <a:pt x="193175" y="293071"/>
                    <a:pt x="190794" y="308502"/>
                  </a:cubicBezTo>
                  <a:cubicBezTo>
                    <a:pt x="188413" y="323933"/>
                    <a:pt x="184603" y="337458"/>
                    <a:pt x="185365" y="341554"/>
                  </a:cubicBezTo>
                  <a:cubicBezTo>
                    <a:pt x="186032" y="345554"/>
                    <a:pt x="188699" y="353174"/>
                    <a:pt x="182984" y="356984"/>
                  </a:cubicBezTo>
                  <a:cubicBezTo>
                    <a:pt x="177269" y="360794"/>
                    <a:pt x="173935" y="368605"/>
                    <a:pt x="168220" y="362699"/>
                  </a:cubicBezTo>
                  <a:cubicBezTo>
                    <a:pt x="162505" y="356794"/>
                    <a:pt x="153933" y="356984"/>
                    <a:pt x="150123" y="362509"/>
                  </a:cubicBezTo>
                  <a:cubicBezTo>
                    <a:pt x="146313" y="367938"/>
                    <a:pt x="144408" y="368700"/>
                    <a:pt x="138978" y="368700"/>
                  </a:cubicBezTo>
                  <a:cubicBezTo>
                    <a:pt x="133549" y="368700"/>
                    <a:pt x="133549" y="375368"/>
                    <a:pt x="134025" y="380130"/>
                  </a:cubicBezTo>
                  <a:cubicBezTo>
                    <a:pt x="134406" y="383940"/>
                    <a:pt x="128120" y="391369"/>
                    <a:pt x="124215" y="395275"/>
                  </a:cubicBezTo>
                  <a:cubicBezTo>
                    <a:pt x="124024" y="395465"/>
                    <a:pt x="123833" y="395751"/>
                    <a:pt x="123643" y="395942"/>
                  </a:cubicBezTo>
                  <a:lnTo>
                    <a:pt x="123643" y="395942"/>
                  </a:lnTo>
                  <a:lnTo>
                    <a:pt x="123643" y="395942"/>
                  </a:lnTo>
                  <a:cubicBezTo>
                    <a:pt x="123072" y="396608"/>
                    <a:pt x="122500" y="397180"/>
                    <a:pt x="121929" y="397656"/>
                  </a:cubicBezTo>
                  <a:cubicBezTo>
                    <a:pt x="121929" y="397656"/>
                    <a:pt x="121929" y="397656"/>
                    <a:pt x="121929" y="397656"/>
                  </a:cubicBezTo>
                  <a:cubicBezTo>
                    <a:pt x="125834" y="402800"/>
                    <a:pt x="128024" y="406324"/>
                    <a:pt x="128977" y="407657"/>
                  </a:cubicBezTo>
                  <a:cubicBezTo>
                    <a:pt x="130596" y="410134"/>
                    <a:pt x="134787" y="415087"/>
                    <a:pt x="141169" y="416801"/>
                  </a:cubicBezTo>
                  <a:cubicBezTo>
                    <a:pt x="147551" y="418420"/>
                    <a:pt x="153361" y="423754"/>
                    <a:pt x="155552" y="428422"/>
                  </a:cubicBezTo>
                  <a:cubicBezTo>
                    <a:pt x="156123" y="429565"/>
                    <a:pt x="157076" y="430327"/>
                    <a:pt x="158219" y="430803"/>
                  </a:cubicBezTo>
                  <a:cubicBezTo>
                    <a:pt x="159076" y="430994"/>
                    <a:pt x="159933" y="431279"/>
                    <a:pt x="160886" y="431184"/>
                  </a:cubicBezTo>
                  <a:cubicBezTo>
                    <a:pt x="160886" y="431184"/>
                    <a:pt x="160886" y="431184"/>
                    <a:pt x="160886" y="431184"/>
                  </a:cubicBezTo>
                  <a:cubicBezTo>
                    <a:pt x="163553" y="430994"/>
                    <a:pt x="166506" y="429851"/>
                    <a:pt x="168887" y="428136"/>
                  </a:cubicBezTo>
                  <a:cubicBezTo>
                    <a:pt x="169458" y="427755"/>
                    <a:pt x="169934" y="427279"/>
                    <a:pt x="170411" y="426803"/>
                  </a:cubicBezTo>
                  <a:cubicBezTo>
                    <a:pt x="172125" y="424993"/>
                    <a:pt x="175840" y="424326"/>
                    <a:pt x="180031" y="424517"/>
                  </a:cubicBezTo>
                  <a:cubicBezTo>
                    <a:pt x="186794" y="424612"/>
                    <a:pt x="195176" y="426898"/>
                    <a:pt x="198700" y="429851"/>
                  </a:cubicBezTo>
                  <a:cubicBezTo>
                    <a:pt x="202034" y="432708"/>
                    <a:pt x="205463" y="435375"/>
                    <a:pt x="209463" y="435566"/>
                  </a:cubicBezTo>
                  <a:cubicBezTo>
                    <a:pt x="211845" y="435566"/>
                    <a:pt x="214512" y="434708"/>
                    <a:pt x="217464" y="432518"/>
                  </a:cubicBezTo>
                  <a:cubicBezTo>
                    <a:pt x="225751" y="426421"/>
                    <a:pt x="233276" y="428708"/>
                    <a:pt x="239943" y="433279"/>
                  </a:cubicBezTo>
                  <a:cubicBezTo>
                    <a:pt x="242610" y="435089"/>
                    <a:pt x="247182" y="436613"/>
                    <a:pt x="250802" y="439661"/>
                  </a:cubicBezTo>
                  <a:cubicBezTo>
                    <a:pt x="253088" y="441566"/>
                    <a:pt x="252326" y="444614"/>
                    <a:pt x="250611" y="448329"/>
                  </a:cubicBezTo>
                  <a:cubicBezTo>
                    <a:pt x="249945" y="450710"/>
                    <a:pt x="248325" y="453758"/>
                    <a:pt x="246420" y="457854"/>
                  </a:cubicBezTo>
                  <a:cubicBezTo>
                    <a:pt x="242515" y="466141"/>
                    <a:pt x="238610" y="473951"/>
                    <a:pt x="234800" y="475094"/>
                  </a:cubicBezTo>
                  <a:cubicBezTo>
                    <a:pt x="234514" y="475190"/>
                    <a:pt x="234133" y="475475"/>
                    <a:pt x="233752" y="475761"/>
                  </a:cubicBezTo>
                  <a:cubicBezTo>
                    <a:pt x="230037" y="478809"/>
                    <a:pt x="225560" y="492049"/>
                    <a:pt x="228608" y="496144"/>
                  </a:cubicBezTo>
                  <a:cubicBezTo>
                    <a:pt x="231942" y="500621"/>
                    <a:pt x="240800" y="507765"/>
                    <a:pt x="239753" y="518338"/>
                  </a:cubicBezTo>
                  <a:cubicBezTo>
                    <a:pt x="238610" y="528911"/>
                    <a:pt x="238610" y="533292"/>
                    <a:pt x="240896" y="538340"/>
                  </a:cubicBezTo>
                  <a:cubicBezTo>
                    <a:pt x="241467" y="539578"/>
                    <a:pt x="242229" y="540055"/>
                    <a:pt x="242991" y="540245"/>
                  </a:cubicBezTo>
                  <a:cubicBezTo>
                    <a:pt x="245563" y="540245"/>
                    <a:pt x="248611" y="537197"/>
                    <a:pt x="248611" y="537197"/>
                  </a:cubicBezTo>
                  <a:cubicBezTo>
                    <a:pt x="248611" y="537197"/>
                    <a:pt x="257088" y="535864"/>
                    <a:pt x="261660" y="535959"/>
                  </a:cubicBezTo>
                  <a:cubicBezTo>
                    <a:pt x="262422" y="535959"/>
                    <a:pt x="263089" y="535959"/>
                    <a:pt x="263660" y="536054"/>
                  </a:cubicBezTo>
                  <a:cubicBezTo>
                    <a:pt x="267566" y="536626"/>
                    <a:pt x="267566" y="543293"/>
                    <a:pt x="273090" y="543293"/>
                  </a:cubicBezTo>
                  <a:cubicBezTo>
                    <a:pt x="278615" y="543293"/>
                    <a:pt x="286997" y="544436"/>
                    <a:pt x="285854" y="550532"/>
                  </a:cubicBezTo>
                  <a:cubicBezTo>
                    <a:pt x="284711" y="556628"/>
                    <a:pt x="288045" y="567201"/>
                    <a:pt x="299189" y="568249"/>
                  </a:cubicBezTo>
                  <a:cubicBezTo>
                    <a:pt x="300427" y="568344"/>
                    <a:pt x="301570" y="568439"/>
                    <a:pt x="302618" y="568439"/>
                  </a:cubicBezTo>
                  <a:cubicBezTo>
                    <a:pt x="306618" y="568344"/>
                    <a:pt x="309857" y="567773"/>
                    <a:pt x="312238" y="567868"/>
                  </a:cubicBezTo>
                  <a:cubicBezTo>
                    <a:pt x="315572" y="567773"/>
                    <a:pt x="317382" y="568535"/>
                    <a:pt x="317382" y="572821"/>
                  </a:cubicBezTo>
                  <a:cubicBezTo>
                    <a:pt x="317382" y="581108"/>
                    <a:pt x="327954" y="580060"/>
                    <a:pt x="334050" y="580631"/>
                  </a:cubicBezTo>
                  <a:cubicBezTo>
                    <a:pt x="339289" y="581108"/>
                    <a:pt x="346528" y="586442"/>
                    <a:pt x="352719" y="586537"/>
                  </a:cubicBezTo>
                  <a:cubicBezTo>
                    <a:pt x="353576" y="586537"/>
                    <a:pt x="354339" y="586442"/>
                    <a:pt x="355100" y="586156"/>
                  </a:cubicBezTo>
                  <a:cubicBezTo>
                    <a:pt x="361768" y="583965"/>
                    <a:pt x="370055" y="579488"/>
                    <a:pt x="372912" y="579488"/>
                  </a:cubicBezTo>
                  <a:cubicBezTo>
                    <a:pt x="373008" y="579488"/>
                    <a:pt x="373103" y="579584"/>
                    <a:pt x="373198" y="579584"/>
                  </a:cubicBezTo>
                  <a:cubicBezTo>
                    <a:pt x="373293" y="579584"/>
                    <a:pt x="373389" y="579488"/>
                    <a:pt x="373484" y="579488"/>
                  </a:cubicBezTo>
                  <a:cubicBezTo>
                    <a:pt x="374055" y="579488"/>
                    <a:pt x="374817" y="579869"/>
                    <a:pt x="375675" y="580345"/>
                  </a:cubicBezTo>
                  <a:cubicBezTo>
                    <a:pt x="379484" y="582441"/>
                    <a:pt x="386152" y="588251"/>
                    <a:pt x="392724" y="592442"/>
                  </a:cubicBezTo>
                  <a:cubicBezTo>
                    <a:pt x="393772" y="589013"/>
                    <a:pt x="404631" y="591109"/>
                    <a:pt x="404631" y="588728"/>
                  </a:cubicBezTo>
                  <a:cubicBezTo>
                    <a:pt x="404631" y="586346"/>
                    <a:pt x="403202" y="584441"/>
                    <a:pt x="410822" y="584441"/>
                  </a:cubicBezTo>
                  <a:cubicBezTo>
                    <a:pt x="418442" y="584441"/>
                    <a:pt x="416537" y="587489"/>
                    <a:pt x="420823" y="587299"/>
                  </a:cubicBezTo>
                  <a:cubicBezTo>
                    <a:pt x="425109" y="587013"/>
                    <a:pt x="427491" y="581870"/>
                    <a:pt x="427491" y="575869"/>
                  </a:cubicBezTo>
                  <a:cubicBezTo>
                    <a:pt x="427491" y="569963"/>
                    <a:pt x="433396" y="573773"/>
                    <a:pt x="434634" y="574916"/>
                  </a:cubicBezTo>
                  <a:cubicBezTo>
                    <a:pt x="435873" y="576059"/>
                    <a:pt x="440064" y="576059"/>
                    <a:pt x="443874" y="575107"/>
                  </a:cubicBezTo>
                  <a:cubicBezTo>
                    <a:pt x="447683" y="574154"/>
                    <a:pt x="448636" y="575774"/>
                    <a:pt x="449303" y="578917"/>
                  </a:cubicBezTo>
                  <a:cubicBezTo>
                    <a:pt x="450065" y="581965"/>
                    <a:pt x="454732" y="578631"/>
                    <a:pt x="456637" y="576059"/>
                  </a:cubicBezTo>
                  <a:cubicBezTo>
                    <a:pt x="458542" y="573487"/>
                    <a:pt x="461876" y="567011"/>
                    <a:pt x="458066" y="567011"/>
                  </a:cubicBezTo>
                  <a:cubicBezTo>
                    <a:pt x="454256" y="567011"/>
                    <a:pt x="454541" y="564629"/>
                    <a:pt x="456447" y="562058"/>
                  </a:cubicBezTo>
                  <a:cubicBezTo>
                    <a:pt x="458351" y="559486"/>
                    <a:pt x="454827" y="557581"/>
                    <a:pt x="452160" y="557581"/>
                  </a:cubicBezTo>
                  <a:cubicBezTo>
                    <a:pt x="449589" y="557581"/>
                    <a:pt x="448160" y="556152"/>
                    <a:pt x="446255" y="550246"/>
                  </a:cubicBezTo>
                  <a:cubicBezTo>
                    <a:pt x="444350" y="544341"/>
                    <a:pt x="447207" y="544055"/>
                    <a:pt x="450065" y="544817"/>
                  </a:cubicBezTo>
                  <a:cubicBezTo>
                    <a:pt x="452922" y="545484"/>
                    <a:pt x="452637" y="542245"/>
                    <a:pt x="453875" y="539864"/>
                  </a:cubicBezTo>
                  <a:cubicBezTo>
                    <a:pt x="455018" y="537483"/>
                    <a:pt x="458637" y="536531"/>
                    <a:pt x="458637" y="538245"/>
                  </a:cubicBezTo>
                  <a:cubicBezTo>
                    <a:pt x="458637" y="539864"/>
                    <a:pt x="457971" y="546341"/>
                    <a:pt x="460066" y="547484"/>
                  </a:cubicBezTo>
                  <a:cubicBezTo>
                    <a:pt x="462162" y="548627"/>
                    <a:pt x="464829" y="547484"/>
                    <a:pt x="463400" y="550532"/>
                  </a:cubicBezTo>
                  <a:cubicBezTo>
                    <a:pt x="461971" y="553580"/>
                    <a:pt x="462638" y="555485"/>
                    <a:pt x="462638" y="557200"/>
                  </a:cubicBezTo>
                  <a:cubicBezTo>
                    <a:pt x="462638" y="558819"/>
                    <a:pt x="464543" y="565772"/>
                    <a:pt x="466638" y="565963"/>
                  </a:cubicBezTo>
                  <a:cubicBezTo>
                    <a:pt x="468734" y="566249"/>
                    <a:pt x="471591" y="565010"/>
                    <a:pt x="470448" y="567868"/>
                  </a:cubicBezTo>
                  <a:cubicBezTo>
                    <a:pt x="469305" y="570725"/>
                    <a:pt x="468829" y="572630"/>
                    <a:pt x="473020" y="573107"/>
                  </a:cubicBezTo>
                  <a:cubicBezTo>
                    <a:pt x="477306" y="573583"/>
                    <a:pt x="481592" y="573297"/>
                    <a:pt x="482735" y="569773"/>
                  </a:cubicBezTo>
                  <a:cubicBezTo>
                    <a:pt x="483974" y="566249"/>
                    <a:pt x="483688" y="563391"/>
                    <a:pt x="479688" y="558343"/>
                  </a:cubicBezTo>
                  <a:cubicBezTo>
                    <a:pt x="475687" y="553390"/>
                    <a:pt x="485879" y="556724"/>
                    <a:pt x="489689" y="558343"/>
                  </a:cubicBezTo>
                  <a:cubicBezTo>
                    <a:pt x="493499" y="559962"/>
                    <a:pt x="497499" y="560438"/>
                    <a:pt x="495594" y="562343"/>
                  </a:cubicBezTo>
                  <a:cubicBezTo>
                    <a:pt x="493689" y="564248"/>
                    <a:pt x="491784" y="566344"/>
                    <a:pt x="490832" y="569487"/>
                  </a:cubicBezTo>
                  <a:cubicBezTo>
                    <a:pt x="489879" y="572535"/>
                    <a:pt x="498928" y="579203"/>
                    <a:pt x="503691" y="578726"/>
                  </a:cubicBezTo>
                  <a:cubicBezTo>
                    <a:pt x="508453" y="578250"/>
                    <a:pt x="511025" y="575869"/>
                    <a:pt x="510834" y="578726"/>
                  </a:cubicBezTo>
                  <a:cubicBezTo>
                    <a:pt x="510644" y="581584"/>
                    <a:pt x="511501" y="584441"/>
                    <a:pt x="514835" y="584632"/>
                  </a:cubicBezTo>
                  <a:cubicBezTo>
                    <a:pt x="518168" y="584822"/>
                    <a:pt x="523122" y="584632"/>
                    <a:pt x="523122" y="586537"/>
                  </a:cubicBezTo>
                  <a:cubicBezTo>
                    <a:pt x="523122" y="588442"/>
                    <a:pt x="521026" y="590823"/>
                    <a:pt x="515787" y="595109"/>
                  </a:cubicBezTo>
                  <a:cubicBezTo>
                    <a:pt x="510549" y="599395"/>
                    <a:pt x="524074" y="601777"/>
                    <a:pt x="527693" y="600824"/>
                  </a:cubicBezTo>
                  <a:cubicBezTo>
                    <a:pt x="531218" y="599872"/>
                    <a:pt x="551697" y="597776"/>
                    <a:pt x="555507" y="595586"/>
                  </a:cubicBezTo>
                  <a:cubicBezTo>
                    <a:pt x="559317" y="593490"/>
                    <a:pt x="565508" y="590156"/>
                    <a:pt x="567889" y="589204"/>
                  </a:cubicBezTo>
                  <a:cubicBezTo>
                    <a:pt x="568842" y="588823"/>
                    <a:pt x="569604" y="584346"/>
                    <a:pt x="568556" y="582060"/>
                  </a:cubicBezTo>
                  <a:cubicBezTo>
                    <a:pt x="566175" y="576631"/>
                    <a:pt x="564460" y="574726"/>
                    <a:pt x="563793" y="573869"/>
                  </a:cubicBezTo>
                  <a:cubicBezTo>
                    <a:pt x="559031" y="568058"/>
                    <a:pt x="561984" y="566629"/>
                    <a:pt x="567222" y="569678"/>
                  </a:cubicBezTo>
                  <a:cubicBezTo>
                    <a:pt x="569127" y="570820"/>
                    <a:pt x="571985" y="573583"/>
                    <a:pt x="573128" y="575964"/>
                  </a:cubicBezTo>
                  <a:cubicBezTo>
                    <a:pt x="574652" y="579298"/>
                    <a:pt x="576081" y="579965"/>
                    <a:pt x="577605" y="581012"/>
                  </a:cubicBezTo>
                  <a:cubicBezTo>
                    <a:pt x="580843" y="581774"/>
                    <a:pt x="582748" y="583298"/>
                    <a:pt x="583986" y="584727"/>
                  </a:cubicBezTo>
                  <a:cubicBezTo>
                    <a:pt x="590273" y="582060"/>
                    <a:pt x="599226" y="576726"/>
                    <a:pt x="606942" y="573773"/>
                  </a:cubicBezTo>
                  <a:cubicBezTo>
                    <a:pt x="610751" y="572345"/>
                    <a:pt x="609990" y="567201"/>
                    <a:pt x="612180" y="561010"/>
                  </a:cubicBezTo>
                  <a:cubicBezTo>
                    <a:pt x="618943" y="541198"/>
                    <a:pt x="632088" y="540817"/>
                    <a:pt x="651614" y="544912"/>
                  </a:cubicBezTo>
                  <a:cubicBezTo>
                    <a:pt x="671140" y="549008"/>
                    <a:pt x="660472" y="533959"/>
                    <a:pt x="657329" y="528815"/>
                  </a:cubicBezTo>
                  <a:cubicBezTo>
                    <a:pt x="654281" y="523672"/>
                    <a:pt x="647042" y="506717"/>
                    <a:pt x="661234" y="510242"/>
                  </a:cubicBezTo>
                  <a:cubicBezTo>
                    <a:pt x="675426" y="513766"/>
                    <a:pt x="670473" y="511289"/>
                    <a:pt x="691428" y="502621"/>
                  </a:cubicBezTo>
                  <a:cubicBezTo>
                    <a:pt x="712383" y="493954"/>
                    <a:pt x="694286" y="488810"/>
                    <a:pt x="703334" y="481762"/>
                  </a:cubicBezTo>
                  <a:cubicBezTo>
                    <a:pt x="712383" y="474713"/>
                    <a:pt x="701525" y="460521"/>
                    <a:pt x="713241" y="459092"/>
                  </a:cubicBezTo>
                  <a:cubicBezTo>
                    <a:pt x="724956" y="457664"/>
                    <a:pt x="734672" y="445853"/>
                    <a:pt x="754008" y="432708"/>
                  </a:cubicBezTo>
                  <a:cubicBezTo>
                    <a:pt x="773343" y="419564"/>
                    <a:pt x="768771" y="408895"/>
                    <a:pt x="768771" y="402323"/>
                  </a:cubicBezTo>
                  <a:cubicBezTo>
                    <a:pt x="768771" y="395751"/>
                    <a:pt x="768771" y="371558"/>
                    <a:pt x="771629" y="354317"/>
                  </a:cubicBezTo>
                  <a:cubicBezTo>
                    <a:pt x="774486" y="337077"/>
                    <a:pt x="783440" y="330695"/>
                    <a:pt x="787535" y="318694"/>
                  </a:cubicBezTo>
                  <a:cubicBezTo>
                    <a:pt x="791631" y="306692"/>
                    <a:pt x="806395" y="302787"/>
                    <a:pt x="817920" y="294119"/>
                  </a:cubicBezTo>
                  <a:cubicBezTo>
                    <a:pt x="829446" y="285452"/>
                    <a:pt x="822397" y="279641"/>
                    <a:pt x="820397" y="272021"/>
                  </a:cubicBezTo>
                  <a:cubicBezTo>
                    <a:pt x="818301" y="264401"/>
                    <a:pt x="816492" y="256305"/>
                    <a:pt x="825731" y="253257"/>
                  </a:cubicBezTo>
                  <a:cubicBezTo>
                    <a:pt x="835637" y="250400"/>
                    <a:pt x="835446" y="242208"/>
                    <a:pt x="834780" y="23849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xmlns="" id="{59173FEC-9639-4D93-B2B7-FFA150924199}"/>
                </a:ext>
              </a:extLst>
            </p:cNvPr>
            <p:cNvSpPr/>
            <p:nvPr/>
          </p:nvSpPr>
          <p:spPr>
            <a:xfrm>
              <a:off x="2534328" y="3394995"/>
              <a:ext cx="947660" cy="986470"/>
            </a:xfrm>
            <a:custGeom>
              <a:avLst/>
              <a:gdLst>
                <a:gd name="connsiteX0" fmla="*/ 933452 w 947660"/>
                <a:gd name="connsiteY0" fmla="*/ 634460 h 986470"/>
                <a:gd name="connsiteX1" fmla="*/ 917069 w 947660"/>
                <a:gd name="connsiteY1" fmla="*/ 643033 h 986470"/>
                <a:gd name="connsiteX2" fmla="*/ 916022 w 947660"/>
                <a:gd name="connsiteY2" fmla="*/ 645033 h 986470"/>
                <a:gd name="connsiteX3" fmla="*/ 896495 w 947660"/>
                <a:gd name="connsiteY3" fmla="*/ 649224 h 986470"/>
                <a:gd name="connsiteX4" fmla="*/ 894781 w 947660"/>
                <a:gd name="connsiteY4" fmla="*/ 648843 h 986470"/>
                <a:gd name="connsiteX5" fmla="*/ 883732 w 947660"/>
                <a:gd name="connsiteY5" fmla="*/ 637794 h 986470"/>
                <a:gd name="connsiteX6" fmla="*/ 875350 w 947660"/>
                <a:gd name="connsiteY6" fmla="*/ 649796 h 986470"/>
                <a:gd name="connsiteX7" fmla="*/ 862301 w 947660"/>
                <a:gd name="connsiteY7" fmla="*/ 646081 h 986470"/>
                <a:gd name="connsiteX8" fmla="*/ 861539 w 947660"/>
                <a:gd name="connsiteY8" fmla="*/ 644938 h 986470"/>
                <a:gd name="connsiteX9" fmla="*/ 844870 w 947660"/>
                <a:gd name="connsiteY9" fmla="*/ 640652 h 986470"/>
                <a:gd name="connsiteX10" fmla="*/ 835821 w 947660"/>
                <a:gd name="connsiteY10" fmla="*/ 616744 h 986470"/>
                <a:gd name="connsiteX11" fmla="*/ 814866 w 947660"/>
                <a:gd name="connsiteY11" fmla="*/ 599599 h 986470"/>
                <a:gd name="connsiteX12" fmla="*/ 800578 w 947660"/>
                <a:gd name="connsiteY12" fmla="*/ 600551 h 986470"/>
                <a:gd name="connsiteX13" fmla="*/ 787720 w 947660"/>
                <a:gd name="connsiteY13" fmla="*/ 603409 h 986470"/>
                <a:gd name="connsiteX14" fmla="*/ 777718 w 947660"/>
                <a:gd name="connsiteY14" fmla="*/ 603409 h 986470"/>
                <a:gd name="connsiteX15" fmla="*/ 765336 w 947660"/>
                <a:gd name="connsiteY15" fmla="*/ 589693 h 986470"/>
                <a:gd name="connsiteX16" fmla="*/ 760574 w 947660"/>
                <a:gd name="connsiteY16" fmla="*/ 584359 h 986470"/>
                <a:gd name="connsiteX17" fmla="*/ 760288 w 947660"/>
                <a:gd name="connsiteY17" fmla="*/ 583978 h 986470"/>
                <a:gd name="connsiteX18" fmla="*/ 757811 w 947660"/>
                <a:gd name="connsiteY18" fmla="*/ 580644 h 986470"/>
                <a:gd name="connsiteX19" fmla="*/ 757621 w 947660"/>
                <a:gd name="connsiteY19" fmla="*/ 580263 h 986470"/>
                <a:gd name="connsiteX20" fmla="*/ 757621 w 947660"/>
                <a:gd name="connsiteY20" fmla="*/ 580263 h 986470"/>
                <a:gd name="connsiteX21" fmla="*/ 757621 w 947660"/>
                <a:gd name="connsiteY21" fmla="*/ 580263 h 986470"/>
                <a:gd name="connsiteX22" fmla="*/ 756859 w 947660"/>
                <a:gd name="connsiteY22" fmla="*/ 578072 h 986470"/>
                <a:gd name="connsiteX23" fmla="*/ 756859 w 947660"/>
                <a:gd name="connsiteY23" fmla="*/ 577977 h 986470"/>
                <a:gd name="connsiteX24" fmla="*/ 756859 w 947660"/>
                <a:gd name="connsiteY24" fmla="*/ 577977 h 986470"/>
                <a:gd name="connsiteX25" fmla="*/ 761240 w 947660"/>
                <a:gd name="connsiteY25" fmla="*/ 568071 h 986470"/>
                <a:gd name="connsiteX26" fmla="*/ 768384 w 947660"/>
                <a:gd name="connsiteY26" fmla="*/ 560070 h 986470"/>
                <a:gd name="connsiteX27" fmla="*/ 768956 w 947660"/>
                <a:gd name="connsiteY27" fmla="*/ 559880 h 986470"/>
                <a:gd name="connsiteX28" fmla="*/ 769718 w 947660"/>
                <a:gd name="connsiteY28" fmla="*/ 558641 h 986470"/>
                <a:gd name="connsiteX29" fmla="*/ 769908 w 947660"/>
                <a:gd name="connsiteY29" fmla="*/ 558260 h 986470"/>
                <a:gd name="connsiteX30" fmla="*/ 770765 w 947660"/>
                <a:gd name="connsiteY30" fmla="*/ 556736 h 986470"/>
                <a:gd name="connsiteX31" fmla="*/ 770860 w 947660"/>
                <a:gd name="connsiteY31" fmla="*/ 556546 h 986470"/>
                <a:gd name="connsiteX32" fmla="*/ 772099 w 947660"/>
                <a:gd name="connsiteY32" fmla="*/ 554450 h 986470"/>
                <a:gd name="connsiteX33" fmla="*/ 772480 w 947660"/>
                <a:gd name="connsiteY33" fmla="*/ 553879 h 986470"/>
                <a:gd name="connsiteX34" fmla="*/ 773527 w 947660"/>
                <a:gd name="connsiteY34" fmla="*/ 551974 h 986470"/>
                <a:gd name="connsiteX35" fmla="*/ 773909 w 947660"/>
                <a:gd name="connsiteY35" fmla="*/ 551212 h 986470"/>
                <a:gd name="connsiteX36" fmla="*/ 774766 w 947660"/>
                <a:gd name="connsiteY36" fmla="*/ 549497 h 986470"/>
                <a:gd name="connsiteX37" fmla="*/ 775147 w 947660"/>
                <a:gd name="connsiteY37" fmla="*/ 548640 h 986470"/>
                <a:gd name="connsiteX38" fmla="*/ 775909 w 947660"/>
                <a:gd name="connsiteY38" fmla="*/ 547021 h 986470"/>
                <a:gd name="connsiteX39" fmla="*/ 776194 w 947660"/>
                <a:gd name="connsiteY39" fmla="*/ 546354 h 986470"/>
                <a:gd name="connsiteX40" fmla="*/ 776861 w 947660"/>
                <a:gd name="connsiteY40" fmla="*/ 544544 h 986470"/>
                <a:gd name="connsiteX41" fmla="*/ 775814 w 947660"/>
                <a:gd name="connsiteY41" fmla="*/ 526161 h 986470"/>
                <a:gd name="connsiteX42" fmla="*/ 776576 w 947660"/>
                <a:gd name="connsiteY42" fmla="*/ 524351 h 986470"/>
                <a:gd name="connsiteX43" fmla="*/ 794768 w 947660"/>
                <a:gd name="connsiteY43" fmla="*/ 512731 h 986470"/>
                <a:gd name="connsiteX44" fmla="*/ 796102 w 947660"/>
                <a:gd name="connsiteY44" fmla="*/ 510445 h 986470"/>
                <a:gd name="connsiteX45" fmla="*/ 796387 w 947660"/>
                <a:gd name="connsiteY45" fmla="*/ 509683 h 986470"/>
                <a:gd name="connsiteX46" fmla="*/ 796864 w 947660"/>
                <a:gd name="connsiteY46" fmla="*/ 508254 h 986470"/>
                <a:gd name="connsiteX47" fmla="*/ 796959 w 947660"/>
                <a:gd name="connsiteY47" fmla="*/ 507492 h 986470"/>
                <a:gd name="connsiteX48" fmla="*/ 797054 w 947660"/>
                <a:gd name="connsiteY48" fmla="*/ 506254 h 986470"/>
                <a:gd name="connsiteX49" fmla="*/ 797054 w 947660"/>
                <a:gd name="connsiteY49" fmla="*/ 505492 h 986470"/>
                <a:gd name="connsiteX50" fmla="*/ 796864 w 947660"/>
                <a:gd name="connsiteY50" fmla="*/ 504349 h 986470"/>
                <a:gd name="connsiteX51" fmla="*/ 796673 w 947660"/>
                <a:gd name="connsiteY51" fmla="*/ 503587 h 986470"/>
                <a:gd name="connsiteX52" fmla="*/ 796292 w 947660"/>
                <a:gd name="connsiteY52" fmla="*/ 502539 h 986470"/>
                <a:gd name="connsiteX53" fmla="*/ 796102 w 947660"/>
                <a:gd name="connsiteY53" fmla="*/ 502158 h 986470"/>
                <a:gd name="connsiteX54" fmla="*/ 796007 w 947660"/>
                <a:gd name="connsiteY54" fmla="*/ 501872 h 986470"/>
                <a:gd name="connsiteX55" fmla="*/ 795340 w 947660"/>
                <a:gd name="connsiteY55" fmla="*/ 500825 h 986470"/>
                <a:gd name="connsiteX56" fmla="*/ 794959 w 947660"/>
                <a:gd name="connsiteY56" fmla="*/ 500253 h 986470"/>
                <a:gd name="connsiteX57" fmla="*/ 794006 w 947660"/>
                <a:gd name="connsiteY57" fmla="*/ 499205 h 986470"/>
                <a:gd name="connsiteX58" fmla="*/ 793625 w 947660"/>
                <a:gd name="connsiteY58" fmla="*/ 498824 h 986470"/>
                <a:gd name="connsiteX59" fmla="*/ 792197 w 947660"/>
                <a:gd name="connsiteY59" fmla="*/ 497396 h 986470"/>
                <a:gd name="connsiteX60" fmla="*/ 792197 w 947660"/>
                <a:gd name="connsiteY60" fmla="*/ 497396 h 986470"/>
                <a:gd name="connsiteX61" fmla="*/ 786958 w 947660"/>
                <a:gd name="connsiteY61" fmla="*/ 493395 h 986470"/>
                <a:gd name="connsiteX62" fmla="*/ 784481 w 947660"/>
                <a:gd name="connsiteY62" fmla="*/ 491585 h 986470"/>
                <a:gd name="connsiteX63" fmla="*/ 784291 w 947660"/>
                <a:gd name="connsiteY63" fmla="*/ 491395 h 986470"/>
                <a:gd name="connsiteX64" fmla="*/ 782386 w 947660"/>
                <a:gd name="connsiteY64" fmla="*/ 489680 h 986470"/>
                <a:gd name="connsiteX65" fmla="*/ 769051 w 947660"/>
                <a:gd name="connsiteY65" fmla="*/ 476345 h 986470"/>
                <a:gd name="connsiteX66" fmla="*/ 758573 w 947660"/>
                <a:gd name="connsiteY66" fmla="*/ 470630 h 986470"/>
                <a:gd name="connsiteX67" fmla="*/ 745238 w 947660"/>
                <a:gd name="connsiteY67" fmla="*/ 459677 h 986470"/>
                <a:gd name="connsiteX68" fmla="*/ 746191 w 947660"/>
                <a:gd name="connsiteY68" fmla="*/ 439674 h 986470"/>
                <a:gd name="connsiteX69" fmla="*/ 754763 w 947660"/>
                <a:gd name="connsiteY69" fmla="*/ 416243 h 986470"/>
                <a:gd name="connsiteX70" fmla="*/ 762859 w 947660"/>
                <a:gd name="connsiteY70" fmla="*/ 394335 h 986470"/>
                <a:gd name="connsiteX71" fmla="*/ 781052 w 947660"/>
                <a:gd name="connsiteY71" fmla="*/ 363474 h 986470"/>
                <a:gd name="connsiteX72" fmla="*/ 781243 w 947660"/>
                <a:gd name="connsiteY72" fmla="*/ 357664 h 986470"/>
                <a:gd name="connsiteX73" fmla="*/ 773527 w 947660"/>
                <a:gd name="connsiteY73" fmla="*/ 344519 h 986470"/>
                <a:gd name="connsiteX74" fmla="*/ 761717 w 947660"/>
                <a:gd name="connsiteY74" fmla="*/ 334518 h 986470"/>
                <a:gd name="connsiteX75" fmla="*/ 746286 w 947660"/>
                <a:gd name="connsiteY75" fmla="*/ 335471 h 986470"/>
                <a:gd name="connsiteX76" fmla="*/ 727045 w 947660"/>
                <a:gd name="connsiteY76" fmla="*/ 335756 h 986470"/>
                <a:gd name="connsiteX77" fmla="*/ 714568 w 947660"/>
                <a:gd name="connsiteY77" fmla="*/ 348234 h 986470"/>
                <a:gd name="connsiteX78" fmla="*/ 688088 w 947660"/>
                <a:gd name="connsiteY78" fmla="*/ 349282 h 986470"/>
                <a:gd name="connsiteX79" fmla="*/ 681230 w 947660"/>
                <a:gd name="connsiteY79" fmla="*/ 334232 h 986470"/>
                <a:gd name="connsiteX80" fmla="*/ 681135 w 947660"/>
                <a:gd name="connsiteY80" fmla="*/ 321945 h 986470"/>
                <a:gd name="connsiteX81" fmla="*/ 677897 w 947660"/>
                <a:gd name="connsiteY81" fmla="*/ 315087 h 986470"/>
                <a:gd name="connsiteX82" fmla="*/ 681326 w 947660"/>
                <a:gd name="connsiteY82" fmla="*/ 305276 h 986470"/>
                <a:gd name="connsiteX83" fmla="*/ 683611 w 947660"/>
                <a:gd name="connsiteY83" fmla="*/ 297561 h 986470"/>
                <a:gd name="connsiteX84" fmla="*/ 674277 w 947660"/>
                <a:gd name="connsiteY84" fmla="*/ 285274 h 986470"/>
                <a:gd name="connsiteX85" fmla="*/ 679040 w 947660"/>
                <a:gd name="connsiteY85" fmla="*/ 272891 h 986470"/>
                <a:gd name="connsiteX86" fmla="*/ 689136 w 947660"/>
                <a:gd name="connsiteY86" fmla="*/ 262509 h 986470"/>
                <a:gd name="connsiteX87" fmla="*/ 706948 w 947660"/>
                <a:gd name="connsiteY87" fmla="*/ 236792 h 986470"/>
                <a:gd name="connsiteX88" fmla="*/ 721045 w 947660"/>
                <a:gd name="connsiteY88" fmla="*/ 250031 h 986470"/>
                <a:gd name="connsiteX89" fmla="*/ 731713 w 947660"/>
                <a:gd name="connsiteY89" fmla="*/ 256699 h 986470"/>
                <a:gd name="connsiteX90" fmla="*/ 738571 w 947660"/>
                <a:gd name="connsiteY90" fmla="*/ 246031 h 986470"/>
                <a:gd name="connsiteX91" fmla="*/ 761335 w 947660"/>
                <a:gd name="connsiteY91" fmla="*/ 244888 h 986470"/>
                <a:gd name="connsiteX92" fmla="*/ 792482 w 947660"/>
                <a:gd name="connsiteY92" fmla="*/ 251746 h 986470"/>
                <a:gd name="connsiteX93" fmla="*/ 809818 w 947660"/>
                <a:gd name="connsiteY93" fmla="*/ 250793 h 986470"/>
                <a:gd name="connsiteX94" fmla="*/ 829820 w 947660"/>
                <a:gd name="connsiteY94" fmla="*/ 241268 h 986470"/>
                <a:gd name="connsiteX95" fmla="*/ 838107 w 947660"/>
                <a:gd name="connsiteY95" fmla="*/ 234125 h 986470"/>
                <a:gd name="connsiteX96" fmla="*/ 843536 w 947660"/>
                <a:gd name="connsiteY96" fmla="*/ 220599 h 986470"/>
                <a:gd name="connsiteX97" fmla="*/ 848489 w 947660"/>
                <a:gd name="connsiteY97" fmla="*/ 202692 h 986470"/>
                <a:gd name="connsiteX98" fmla="*/ 842393 w 947660"/>
                <a:gd name="connsiteY98" fmla="*/ 181832 h 986470"/>
                <a:gd name="connsiteX99" fmla="*/ 830011 w 947660"/>
                <a:gd name="connsiteY99" fmla="*/ 163544 h 986470"/>
                <a:gd name="connsiteX100" fmla="*/ 814771 w 947660"/>
                <a:gd name="connsiteY100" fmla="*/ 164973 h 986470"/>
                <a:gd name="connsiteX101" fmla="*/ 794292 w 947660"/>
                <a:gd name="connsiteY101" fmla="*/ 182594 h 986470"/>
                <a:gd name="connsiteX102" fmla="*/ 749429 w 947660"/>
                <a:gd name="connsiteY102" fmla="*/ 173831 h 986470"/>
                <a:gd name="connsiteX103" fmla="*/ 755335 w 947660"/>
                <a:gd name="connsiteY103" fmla="*/ 144589 h 986470"/>
                <a:gd name="connsiteX104" fmla="*/ 738476 w 947660"/>
                <a:gd name="connsiteY104" fmla="*/ 120872 h 986470"/>
                <a:gd name="connsiteX105" fmla="*/ 753906 w 947660"/>
                <a:gd name="connsiteY105" fmla="*/ 93726 h 986470"/>
                <a:gd name="connsiteX106" fmla="*/ 727141 w 947660"/>
                <a:gd name="connsiteY106" fmla="*/ 94202 h 986470"/>
                <a:gd name="connsiteX107" fmla="*/ 702661 w 947660"/>
                <a:gd name="connsiteY107" fmla="*/ 97822 h 986470"/>
                <a:gd name="connsiteX108" fmla="*/ 693136 w 947660"/>
                <a:gd name="connsiteY108" fmla="*/ 115538 h 986470"/>
                <a:gd name="connsiteX109" fmla="*/ 687422 w 947660"/>
                <a:gd name="connsiteY109" fmla="*/ 136874 h 986470"/>
                <a:gd name="connsiteX110" fmla="*/ 670372 w 947660"/>
                <a:gd name="connsiteY110" fmla="*/ 137827 h 986470"/>
                <a:gd name="connsiteX111" fmla="*/ 651322 w 947660"/>
                <a:gd name="connsiteY111" fmla="*/ 150971 h 986470"/>
                <a:gd name="connsiteX112" fmla="*/ 660370 w 947660"/>
                <a:gd name="connsiteY112" fmla="*/ 173641 h 986470"/>
                <a:gd name="connsiteX113" fmla="*/ 648559 w 947660"/>
                <a:gd name="connsiteY113" fmla="*/ 193167 h 986470"/>
                <a:gd name="connsiteX114" fmla="*/ 638082 w 947660"/>
                <a:gd name="connsiteY114" fmla="*/ 208121 h 986470"/>
                <a:gd name="connsiteX115" fmla="*/ 626271 w 947660"/>
                <a:gd name="connsiteY115" fmla="*/ 222599 h 986470"/>
                <a:gd name="connsiteX116" fmla="*/ 618556 w 947660"/>
                <a:gd name="connsiteY116" fmla="*/ 228505 h 986470"/>
                <a:gd name="connsiteX117" fmla="*/ 606268 w 947660"/>
                <a:gd name="connsiteY117" fmla="*/ 236220 h 986470"/>
                <a:gd name="connsiteX118" fmla="*/ 595791 w 947660"/>
                <a:gd name="connsiteY118" fmla="*/ 239839 h 986470"/>
                <a:gd name="connsiteX119" fmla="*/ 590362 w 947660"/>
                <a:gd name="connsiteY119" fmla="*/ 246602 h 986470"/>
                <a:gd name="connsiteX120" fmla="*/ 593124 w 947660"/>
                <a:gd name="connsiteY120" fmla="*/ 274320 h 986470"/>
                <a:gd name="connsiteX121" fmla="*/ 592172 w 947660"/>
                <a:gd name="connsiteY121" fmla="*/ 298323 h 986470"/>
                <a:gd name="connsiteX122" fmla="*/ 598934 w 947660"/>
                <a:gd name="connsiteY122" fmla="*/ 320516 h 986470"/>
                <a:gd name="connsiteX123" fmla="*/ 602554 w 947660"/>
                <a:gd name="connsiteY123" fmla="*/ 334994 h 986470"/>
                <a:gd name="connsiteX124" fmla="*/ 604364 w 947660"/>
                <a:gd name="connsiteY124" fmla="*/ 349472 h 986470"/>
                <a:gd name="connsiteX125" fmla="*/ 600744 w 947660"/>
                <a:gd name="connsiteY125" fmla="*/ 360807 h 986470"/>
                <a:gd name="connsiteX126" fmla="*/ 590267 w 947660"/>
                <a:gd name="connsiteY126" fmla="*/ 366713 h 986470"/>
                <a:gd name="connsiteX127" fmla="*/ 570740 w 947660"/>
                <a:gd name="connsiteY127" fmla="*/ 376238 h 986470"/>
                <a:gd name="connsiteX128" fmla="*/ 558929 w 947660"/>
                <a:gd name="connsiteY128" fmla="*/ 368046 h 986470"/>
                <a:gd name="connsiteX129" fmla="*/ 523592 w 947660"/>
                <a:gd name="connsiteY129" fmla="*/ 374809 h 986470"/>
                <a:gd name="connsiteX130" fmla="*/ 505113 w 947660"/>
                <a:gd name="connsiteY130" fmla="*/ 394716 h 986470"/>
                <a:gd name="connsiteX131" fmla="*/ 471204 w 947660"/>
                <a:gd name="connsiteY131" fmla="*/ 384620 h 986470"/>
                <a:gd name="connsiteX132" fmla="*/ 457869 w 947660"/>
                <a:gd name="connsiteY132" fmla="*/ 375571 h 986470"/>
                <a:gd name="connsiteX133" fmla="*/ 448820 w 947660"/>
                <a:gd name="connsiteY133" fmla="*/ 361283 h 986470"/>
                <a:gd name="connsiteX134" fmla="*/ 429675 w 947660"/>
                <a:gd name="connsiteY134" fmla="*/ 334232 h 986470"/>
                <a:gd name="connsiteX135" fmla="*/ 430151 w 947660"/>
                <a:gd name="connsiteY135" fmla="*/ 301085 h 986470"/>
                <a:gd name="connsiteX136" fmla="*/ 404339 w 947660"/>
                <a:gd name="connsiteY136" fmla="*/ 276701 h 986470"/>
                <a:gd name="connsiteX137" fmla="*/ 392909 w 947660"/>
                <a:gd name="connsiteY137" fmla="*/ 250412 h 986470"/>
                <a:gd name="connsiteX138" fmla="*/ 358618 w 947660"/>
                <a:gd name="connsiteY138" fmla="*/ 179261 h 986470"/>
                <a:gd name="connsiteX139" fmla="*/ 343855 w 947660"/>
                <a:gd name="connsiteY139" fmla="*/ 176403 h 986470"/>
                <a:gd name="connsiteX140" fmla="*/ 328901 w 947660"/>
                <a:gd name="connsiteY140" fmla="*/ 177737 h 986470"/>
                <a:gd name="connsiteX141" fmla="*/ 318899 w 947660"/>
                <a:gd name="connsiteY141" fmla="*/ 191643 h 986470"/>
                <a:gd name="connsiteX142" fmla="*/ 316042 w 947660"/>
                <a:gd name="connsiteY142" fmla="*/ 182404 h 986470"/>
                <a:gd name="connsiteX143" fmla="*/ 310136 w 947660"/>
                <a:gd name="connsiteY143" fmla="*/ 178879 h 986470"/>
                <a:gd name="connsiteX144" fmla="*/ 303278 w 947660"/>
                <a:gd name="connsiteY144" fmla="*/ 163639 h 986470"/>
                <a:gd name="connsiteX145" fmla="*/ 292325 w 947660"/>
                <a:gd name="connsiteY145" fmla="*/ 136779 h 986470"/>
                <a:gd name="connsiteX146" fmla="*/ 302802 w 947660"/>
                <a:gd name="connsiteY146" fmla="*/ 122492 h 986470"/>
                <a:gd name="connsiteX147" fmla="*/ 293087 w 947660"/>
                <a:gd name="connsiteY147" fmla="*/ 99632 h 986470"/>
                <a:gd name="connsiteX148" fmla="*/ 277180 w 947660"/>
                <a:gd name="connsiteY148" fmla="*/ 88963 h 986470"/>
                <a:gd name="connsiteX149" fmla="*/ 270322 w 947660"/>
                <a:gd name="connsiteY149" fmla="*/ 72771 h 986470"/>
                <a:gd name="connsiteX150" fmla="*/ 260321 w 947660"/>
                <a:gd name="connsiteY150" fmla="*/ 56388 h 986470"/>
                <a:gd name="connsiteX151" fmla="*/ 247747 w 947660"/>
                <a:gd name="connsiteY151" fmla="*/ 63055 h 986470"/>
                <a:gd name="connsiteX152" fmla="*/ 238222 w 947660"/>
                <a:gd name="connsiteY152" fmla="*/ 83249 h 986470"/>
                <a:gd name="connsiteX153" fmla="*/ 228697 w 947660"/>
                <a:gd name="connsiteY153" fmla="*/ 88202 h 986470"/>
                <a:gd name="connsiteX154" fmla="*/ 223459 w 947660"/>
                <a:gd name="connsiteY154" fmla="*/ 108585 h 986470"/>
                <a:gd name="connsiteX155" fmla="*/ 218696 w 947660"/>
                <a:gd name="connsiteY155" fmla="*/ 124301 h 986470"/>
                <a:gd name="connsiteX156" fmla="*/ 206504 w 947660"/>
                <a:gd name="connsiteY156" fmla="*/ 98012 h 986470"/>
                <a:gd name="connsiteX157" fmla="*/ 201932 w 947660"/>
                <a:gd name="connsiteY157" fmla="*/ 73533 h 986470"/>
                <a:gd name="connsiteX158" fmla="*/ 201456 w 947660"/>
                <a:gd name="connsiteY158" fmla="*/ 40862 h 986470"/>
                <a:gd name="connsiteX159" fmla="*/ 198694 w 947660"/>
                <a:gd name="connsiteY159" fmla="*/ 0 h 986470"/>
                <a:gd name="connsiteX160" fmla="*/ 186121 w 947660"/>
                <a:gd name="connsiteY160" fmla="*/ 1238 h 986470"/>
                <a:gd name="connsiteX161" fmla="*/ 179453 w 947660"/>
                <a:gd name="connsiteY161" fmla="*/ 35147 h 986470"/>
                <a:gd name="connsiteX162" fmla="*/ 173738 w 947660"/>
                <a:gd name="connsiteY162" fmla="*/ 49911 h 986470"/>
                <a:gd name="connsiteX163" fmla="*/ 162784 w 947660"/>
                <a:gd name="connsiteY163" fmla="*/ 29909 h 986470"/>
                <a:gd name="connsiteX164" fmla="*/ 144973 w 947660"/>
                <a:gd name="connsiteY164" fmla="*/ 29623 h 986470"/>
                <a:gd name="connsiteX165" fmla="*/ 146592 w 947660"/>
                <a:gd name="connsiteY165" fmla="*/ 34576 h 986470"/>
                <a:gd name="connsiteX166" fmla="*/ 149164 w 947660"/>
                <a:gd name="connsiteY166" fmla="*/ 62198 h 986470"/>
                <a:gd name="connsiteX167" fmla="*/ 137638 w 947660"/>
                <a:gd name="connsiteY167" fmla="*/ 108395 h 986470"/>
                <a:gd name="connsiteX168" fmla="*/ 127733 w 947660"/>
                <a:gd name="connsiteY168" fmla="*/ 116110 h 986470"/>
                <a:gd name="connsiteX169" fmla="*/ 117541 w 947660"/>
                <a:gd name="connsiteY169" fmla="*/ 108299 h 986470"/>
                <a:gd name="connsiteX170" fmla="*/ 109635 w 947660"/>
                <a:gd name="connsiteY170" fmla="*/ 86868 h 986470"/>
                <a:gd name="connsiteX171" fmla="*/ 104682 w 947660"/>
                <a:gd name="connsiteY171" fmla="*/ 106871 h 986470"/>
                <a:gd name="connsiteX172" fmla="*/ 85918 w 947660"/>
                <a:gd name="connsiteY172" fmla="*/ 122015 h 986470"/>
                <a:gd name="connsiteX173" fmla="*/ 87156 w 947660"/>
                <a:gd name="connsiteY173" fmla="*/ 138779 h 986470"/>
                <a:gd name="connsiteX174" fmla="*/ 92109 w 947660"/>
                <a:gd name="connsiteY174" fmla="*/ 181928 h 986470"/>
                <a:gd name="connsiteX175" fmla="*/ 106492 w 947660"/>
                <a:gd name="connsiteY175" fmla="*/ 193834 h 986470"/>
                <a:gd name="connsiteX176" fmla="*/ 125542 w 947660"/>
                <a:gd name="connsiteY176" fmla="*/ 182785 h 986470"/>
                <a:gd name="connsiteX177" fmla="*/ 138020 w 947660"/>
                <a:gd name="connsiteY177" fmla="*/ 193834 h 986470"/>
                <a:gd name="connsiteX178" fmla="*/ 144401 w 947660"/>
                <a:gd name="connsiteY178" fmla="*/ 217075 h 986470"/>
                <a:gd name="connsiteX179" fmla="*/ 144973 w 947660"/>
                <a:gd name="connsiteY179" fmla="*/ 240316 h 986470"/>
                <a:gd name="connsiteX180" fmla="*/ 145259 w 947660"/>
                <a:gd name="connsiteY180" fmla="*/ 273177 h 986470"/>
                <a:gd name="connsiteX181" fmla="*/ 147735 w 947660"/>
                <a:gd name="connsiteY181" fmla="*/ 307753 h 986470"/>
                <a:gd name="connsiteX182" fmla="*/ 143068 w 947660"/>
                <a:gd name="connsiteY182" fmla="*/ 339280 h 986470"/>
                <a:gd name="connsiteX183" fmla="*/ 143639 w 947660"/>
                <a:gd name="connsiteY183" fmla="*/ 354521 h 986470"/>
                <a:gd name="connsiteX184" fmla="*/ 142782 w 947660"/>
                <a:gd name="connsiteY184" fmla="*/ 373856 h 986470"/>
                <a:gd name="connsiteX185" fmla="*/ 134495 w 947660"/>
                <a:gd name="connsiteY185" fmla="*/ 374999 h 986470"/>
                <a:gd name="connsiteX186" fmla="*/ 124018 w 947660"/>
                <a:gd name="connsiteY186" fmla="*/ 378905 h 986470"/>
                <a:gd name="connsiteX187" fmla="*/ 130400 w 947660"/>
                <a:gd name="connsiteY187" fmla="*/ 398526 h 986470"/>
                <a:gd name="connsiteX188" fmla="*/ 135067 w 947660"/>
                <a:gd name="connsiteY188" fmla="*/ 409861 h 986470"/>
                <a:gd name="connsiteX189" fmla="*/ 126209 w 947660"/>
                <a:gd name="connsiteY189" fmla="*/ 411289 h 986470"/>
                <a:gd name="connsiteX190" fmla="*/ 114874 w 947660"/>
                <a:gd name="connsiteY190" fmla="*/ 417386 h 986470"/>
                <a:gd name="connsiteX191" fmla="*/ 100205 w 947660"/>
                <a:gd name="connsiteY191" fmla="*/ 434816 h 986470"/>
                <a:gd name="connsiteX192" fmla="*/ 88299 w 947660"/>
                <a:gd name="connsiteY192" fmla="*/ 436721 h 986470"/>
                <a:gd name="connsiteX193" fmla="*/ 72773 w 947660"/>
                <a:gd name="connsiteY193" fmla="*/ 435102 h 986470"/>
                <a:gd name="connsiteX194" fmla="*/ 68582 w 947660"/>
                <a:gd name="connsiteY194" fmla="*/ 462725 h 986470"/>
                <a:gd name="connsiteX195" fmla="*/ 41246 w 947660"/>
                <a:gd name="connsiteY195" fmla="*/ 477393 h 986470"/>
                <a:gd name="connsiteX196" fmla="*/ 23815 w 947660"/>
                <a:gd name="connsiteY196" fmla="*/ 491490 h 986470"/>
                <a:gd name="connsiteX197" fmla="*/ 22672 w 947660"/>
                <a:gd name="connsiteY197" fmla="*/ 509492 h 986470"/>
                <a:gd name="connsiteX198" fmla="*/ 26291 w 947660"/>
                <a:gd name="connsiteY198" fmla="*/ 519970 h 986470"/>
                <a:gd name="connsiteX199" fmla="*/ 15528 w 947660"/>
                <a:gd name="connsiteY199" fmla="*/ 528828 h 986470"/>
                <a:gd name="connsiteX200" fmla="*/ 5336 w 947660"/>
                <a:gd name="connsiteY200" fmla="*/ 538544 h 986470"/>
                <a:gd name="connsiteX201" fmla="*/ 2288 w 947660"/>
                <a:gd name="connsiteY201" fmla="*/ 559594 h 986470"/>
                <a:gd name="connsiteX202" fmla="*/ 7527 w 947660"/>
                <a:gd name="connsiteY202" fmla="*/ 570357 h 986470"/>
                <a:gd name="connsiteX203" fmla="*/ 17719 w 947660"/>
                <a:gd name="connsiteY203" fmla="*/ 579501 h 986470"/>
                <a:gd name="connsiteX204" fmla="*/ 21338 w 947660"/>
                <a:gd name="connsiteY204" fmla="*/ 589502 h 986470"/>
                <a:gd name="connsiteX205" fmla="*/ 21910 w 947660"/>
                <a:gd name="connsiteY205" fmla="*/ 601694 h 986470"/>
                <a:gd name="connsiteX206" fmla="*/ 193 w 947660"/>
                <a:gd name="connsiteY206" fmla="*/ 637699 h 986470"/>
                <a:gd name="connsiteX207" fmla="*/ 33245 w 947660"/>
                <a:gd name="connsiteY207" fmla="*/ 623792 h 986470"/>
                <a:gd name="connsiteX208" fmla="*/ 62582 w 947660"/>
                <a:gd name="connsiteY208" fmla="*/ 618554 h 986470"/>
                <a:gd name="connsiteX209" fmla="*/ 102682 w 947660"/>
                <a:gd name="connsiteY209" fmla="*/ 617125 h 986470"/>
                <a:gd name="connsiteX210" fmla="*/ 109063 w 947660"/>
                <a:gd name="connsiteY210" fmla="*/ 621792 h 986470"/>
                <a:gd name="connsiteX211" fmla="*/ 132495 w 947660"/>
                <a:gd name="connsiteY211" fmla="*/ 617506 h 986470"/>
                <a:gd name="connsiteX212" fmla="*/ 134495 w 947660"/>
                <a:gd name="connsiteY212" fmla="*/ 632841 h 986470"/>
                <a:gd name="connsiteX213" fmla="*/ 118970 w 947660"/>
                <a:gd name="connsiteY213" fmla="*/ 647510 h 986470"/>
                <a:gd name="connsiteX214" fmla="*/ 123922 w 947660"/>
                <a:gd name="connsiteY214" fmla="*/ 660273 h 986470"/>
                <a:gd name="connsiteX215" fmla="*/ 131638 w 947660"/>
                <a:gd name="connsiteY215" fmla="*/ 663321 h 986470"/>
                <a:gd name="connsiteX216" fmla="*/ 136305 w 947660"/>
                <a:gd name="connsiteY216" fmla="*/ 678847 h 986470"/>
                <a:gd name="connsiteX217" fmla="*/ 137924 w 947660"/>
                <a:gd name="connsiteY217" fmla="*/ 693515 h 986470"/>
                <a:gd name="connsiteX218" fmla="*/ 142306 w 947660"/>
                <a:gd name="connsiteY218" fmla="*/ 700945 h 986470"/>
                <a:gd name="connsiteX219" fmla="*/ 148688 w 947660"/>
                <a:gd name="connsiteY219" fmla="*/ 708374 h 986470"/>
                <a:gd name="connsiteX220" fmla="*/ 148973 w 947660"/>
                <a:gd name="connsiteY220" fmla="*/ 720566 h 986470"/>
                <a:gd name="connsiteX221" fmla="*/ 151450 w 947660"/>
                <a:gd name="connsiteY221" fmla="*/ 732187 h 986470"/>
                <a:gd name="connsiteX222" fmla="*/ 162784 w 947660"/>
                <a:gd name="connsiteY222" fmla="*/ 740474 h 986470"/>
                <a:gd name="connsiteX223" fmla="*/ 173548 w 947660"/>
                <a:gd name="connsiteY223" fmla="*/ 744379 h 986470"/>
                <a:gd name="connsiteX224" fmla="*/ 189074 w 947660"/>
                <a:gd name="connsiteY224" fmla="*/ 744093 h 986470"/>
                <a:gd name="connsiteX225" fmla="*/ 208409 w 947660"/>
                <a:gd name="connsiteY225" fmla="*/ 743807 h 986470"/>
                <a:gd name="connsiteX226" fmla="*/ 215363 w 947660"/>
                <a:gd name="connsiteY226" fmla="*/ 755999 h 986470"/>
                <a:gd name="connsiteX227" fmla="*/ 212314 w 947660"/>
                <a:gd name="connsiteY227" fmla="*/ 768477 h 986470"/>
                <a:gd name="connsiteX228" fmla="*/ 201551 w 947660"/>
                <a:gd name="connsiteY228" fmla="*/ 768763 h 986470"/>
                <a:gd name="connsiteX229" fmla="*/ 189074 w 947660"/>
                <a:gd name="connsiteY229" fmla="*/ 782193 h 986470"/>
                <a:gd name="connsiteX230" fmla="*/ 192598 w 947660"/>
                <a:gd name="connsiteY230" fmla="*/ 805625 h 986470"/>
                <a:gd name="connsiteX231" fmla="*/ 186502 w 947660"/>
                <a:gd name="connsiteY231" fmla="*/ 822103 h 986470"/>
                <a:gd name="connsiteX232" fmla="*/ 174691 w 947660"/>
                <a:gd name="connsiteY232" fmla="*/ 845725 h 986470"/>
                <a:gd name="connsiteX233" fmla="*/ 161070 w 947660"/>
                <a:gd name="connsiteY233" fmla="*/ 866108 h 986470"/>
                <a:gd name="connsiteX234" fmla="*/ 192026 w 947660"/>
                <a:gd name="connsiteY234" fmla="*/ 863727 h 986470"/>
                <a:gd name="connsiteX235" fmla="*/ 209457 w 947660"/>
                <a:gd name="connsiteY235" fmla="*/ 869633 h 986470"/>
                <a:gd name="connsiteX236" fmla="*/ 219268 w 947660"/>
                <a:gd name="connsiteY236" fmla="*/ 871728 h 986470"/>
                <a:gd name="connsiteX237" fmla="*/ 234698 w 947660"/>
                <a:gd name="connsiteY237" fmla="*/ 873919 h 986470"/>
                <a:gd name="connsiteX238" fmla="*/ 252891 w 947660"/>
                <a:gd name="connsiteY238" fmla="*/ 876681 h 986470"/>
                <a:gd name="connsiteX239" fmla="*/ 246795 w 947660"/>
                <a:gd name="connsiteY239" fmla="*/ 903065 h 986470"/>
                <a:gd name="connsiteX240" fmla="*/ 258701 w 947660"/>
                <a:gd name="connsiteY240" fmla="*/ 923258 h 986470"/>
                <a:gd name="connsiteX241" fmla="*/ 274037 w 947660"/>
                <a:gd name="connsiteY241" fmla="*/ 923163 h 986470"/>
                <a:gd name="connsiteX242" fmla="*/ 282609 w 947660"/>
                <a:gd name="connsiteY242" fmla="*/ 938689 h 986470"/>
                <a:gd name="connsiteX243" fmla="*/ 295563 w 947660"/>
                <a:gd name="connsiteY243" fmla="*/ 937070 h 986470"/>
                <a:gd name="connsiteX244" fmla="*/ 307184 w 947660"/>
                <a:gd name="connsiteY244" fmla="*/ 937355 h 986470"/>
                <a:gd name="connsiteX245" fmla="*/ 327376 w 947660"/>
                <a:gd name="connsiteY245" fmla="*/ 944023 h 986470"/>
                <a:gd name="connsiteX246" fmla="*/ 355570 w 947660"/>
                <a:gd name="connsiteY246" fmla="*/ 928307 h 986470"/>
                <a:gd name="connsiteX247" fmla="*/ 373573 w 947660"/>
                <a:gd name="connsiteY247" fmla="*/ 913067 h 986470"/>
                <a:gd name="connsiteX248" fmla="*/ 392337 w 947660"/>
                <a:gd name="connsiteY248" fmla="*/ 911924 h 986470"/>
                <a:gd name="connsiteX249" fmla="*/ 390718 w 947660"/>
                <a:gd name="connsiteY249" fmla="*/ 935736 h 986470"/>
                <a:gd name="connsiteX250" fmla="*/ 393766 w 947660"/>
                <a:gd name="connsiteY250" fmla="*/ 948500 h 986470"/>
                <a:gd name="connsiteX251" fmla="*/ 392337 w 947660"/>
                <a:gd name="connsiteY251" fmla="*/ 964787 h 986470"/>
                <a:gd name="connsiteX252" fmla="*/ 404243 w 947660"/>
                <a:gd name="connsiteY252" fmla="*/ 980504 h 986470"/>
                <a:gd name="connsiteX253" fmla="*/ 422531 w 947660"/>
                <a:gd name="connsiteY253" fmla="*/ 976313 h 986470"/>
                <a:gd name="connsiteX254" fmla="*/ 430532 w 947660"/>
                <a:gd name="connsiteY254" fmla="*/ 983171 h 986470"/>
                <a:gd name="connsiteX255" fmla="*/ 452344 w 947660"/>
                <a:gd name="connsiteY255" fmla="*/ 985933 h 986470"/>
                <a:gd name="connsiteX256" fmla="*/ 456726 w 947660"/>
                <a:gd name="connsiteY256" fmla="*/ 973455 h 986470"/>
                <a:gd name="connsiteX257" fmla="*/ 449582 w 947660"/>
                <a:gd name="connsiteY257" fmla="*/ 954691 h 986470"/>
                <a:gd name="connsiteX258" fmla="*/ 452059 w 947660"/>
                <a:gd name="connsiteY258" fmla="*/ 936974 h 986470"/>
                <a:gd name="connsiteX259" fmla="*/ 455678 w 947660"/>
                <a:gd name="connsiteY259" fmla="*/ 923735 h 986470"/>
                <a:gd name="connsiteX260" fmla="*/ 449582 w 947660"/>
                <a:gd name="connsiteY260" fmla="*/ 900208 h 986470"/>
                <a:gd name="connsiteX261" fmla="*/ 434057 w 947660"/>
                <a:gd name="connsiteY261" fmla="*/ 868680 h 986470"/>
                <a:gd name="connsiteX262" fmla="*/ 438438 w 947660"/>
                <a:gd name="connsiteY262" fmla="*/ 846296 h 986470"/>
                <a:gd name="connsiteX263" fmla="*/ 456155 w 947660"/>
                <a:gd name="connsiteY263" fmla="*/ 830580 h 986470"/>
                <a:gd name="connsiteX264" fmla="*/ 464441 w 947660"/>
                <a:gd name="connsiteY264" fmla="*/ 837533 h 986470"/>
                <a:gd name="connsiteX265" fmla="*/ 472728 w 947660"/>
                <a:gd name="connsiteY265" fmla="*/ 835057 h 986470"/>
                <a:gd name="connsiteX266" fmla="*/ 504256 w 947660"/>
                <a:gd name="connsiteY266" fmla="*/ 835057 h 986470"/>
                <a:gd name="connsiteX267" fmla="*/ 521115 w 947660"/>
                <a:gd name="connsiteY267" fmla="*/ 828389 h 986470"/>
                <a:gd name="connsiteX268" fmla="*/ 535974 w 947660"/>
                <a:gd name="connsiteY268" fmla="*/ 805625 h 986470"/>
                <a:gd name="connsiteX269" fmla="*/ 548928 w 947660"/>
                <a:gd name="connsiteY269" fmla="*/ 804291 h 986470"/>
                <a:gd name="connsiteX270" fmla="*/ 556453 w 947660"/>
                <a:gd name="connsiteY270" fmla="*/ 806863 h 986470"/>
                <a:gd name="connsiteX271" fmla="*/ 576360 w 947660"/>
                <a:gd name="connsiteY271" fmla="*/ 820674 h 986470"/>
                <a:gd name="connsiteX272" fmla="*/ 603697 w 947660"/>
                <a:gd name="connsiteY272" fmla="*/ 827818 h 986470"/>
                <a:gd name="connsiteX273" fmla="*/ 629414 w 947660"/>
                <a:gd name="connsiteY273" fmla="*/ 801814 h 986470"/>
                <a:gd name="connsiteX274" fmla="*/ 643226 w 947660"/>
                <a:gd name="connsiteY274" fmla="*/ 800672 h 986470"/>
                <a:gd name="connsiteX275" fmla="*/ 657894 w 947660"/>
                <a:gd name="connsiteY275" fmla="*/ 811149 h 986470"/>
                <a:gd name="connsiteX276" fmla="*/ 666467 w 947660"/>
                <a:gd name="connsiteY276" fmla="*/ 792861 h 986470"/>
                <a:gd name="connsiteX277" fmla="*/ 687707 w 947660"/>
                <a:gd name="connsiteY277" fmla="*/ 816388 h 986470"/>
                <a:gd name="connsiteX278" fmla="*/ 704471 w 947660"/>
                <a:gd name="connsiteY278" fmla="*/ 828199 h 986470"/>
                <a:gd name="connsiteX279" fmla="*/ 724759 w 947660"/>
                <a:gd name="connsiteY279" fmla="*/ 799243 h 986470"/>
                <a:gd name="connsiteX280" fmla="*/ 741905 w 947660"/>
                <a:gd name="connsiteY280" fmla="*/ 800862 h 986470"/>
                <a:gd name="connsiteX281" fmla="*/ 754097 w 947660"/>
                <a:gd name="connsiteY281" fmla="*/ 802005 h 986470"/>
                <a:gd name="connsiteX282" fmla="*/ 772384 w 947660"/>
                <a:gd name="connsiteY282" fmla="*/ 794290 h 986470"/>
                <a:gd name="connsiteX283" fmla="*/ 784005 w 947660"/>
                <a:gd name="connsiteY283" fmla="*/ 791242 h 986470"/>
                <a:gd name="connsiteX284" fmla="*/ 792863 w 947660"/>
                <a:gd name="connsiteY284" fmla="*/ 784288 h 986470"/>
                <a:gd name="connsiteX285" fmla="*/ 795911 w 947660"/>
                <a:gd name="connsiteY285" fmla="*/ 774287 h 986470"/>
                <a:gd name="connsiteX286" fmla="*/ 805817 w 947660"/>
                <a:gd name="connsiteY286" fmla="*/ 755237 h 986470"/>
                <a:gd name="connsiteX287" fmla="*/ 840107 w 947660"/>
                <a:gd name="connsiteY287" fmla="*/ 737807 h 986470"/>
                <a:gd name="connsiteX288" fmla="*/ 850394 w 947660"/>
                <a:gd name="connsiteY288" fmla="*/ 730568 h 986470"/>
                <a:gd name="connsiteX289" fmla="*/ 859824 w 947660"/>
                <a:gd name="connsiteY289" fmla="*/ 738664 h 986470"/>
                <a:gd name="connsiteX290" fmla="*/ 875540 w 947660"/>
                <a:gd name="connsiteY290" fmla="*/ 749522 h 986470"/>
                <a:gd name="connsiteX291" fmla="*/ 878017 w 947660"/>
                <a:gd name="connsiteY291" fmla="*/ 747046 h 986470"/>
                <a:gd name="connsiteX292" fmla="*/ 878017 w 947660"/>
                <a:gd name="connsiteY292" fmla="*/ 747046 h 986470"/>
                <a:gd name="connsiteX293" fmla="*/ 879731 w 947660"/>
                <a:gd name="connsiteY293" fmla="*/ 745331 h 986470"/>
                <a:gd name="connsiteX294" fmla="*/ 879731 w 947660"/>
                <a:gd name="connsiteY294" fmla="*/ 745331 h 986470"/>
                <a:gd name="connsiteX295" fmla="*/ 890114 w 947660"/>
                <a:gd name="connsiteY295" fmla="*/ 729615 h 986470"/>
                <a:gd name="connsiteX296" fmla="*/ 895067 w 947660"/>
                <a:gd name="connsiteY296" fmla="*/ 718185 h 986470"/>
                <a:gd name="connsiteX297" fmla="*/ 906211 w 947660"/>
                <a:gd name="connsiteY297" fmla="*/ 711994 h 986470"/>
                <a:gd name="connsiteX298" fmla="*/ 924308 w 947660"/>
                <a:gd name="connsiteY298" fmla="*/ 712184 h 986470"/>
                <a:gd name="connsiteX299" fmla="*/ 939072 w 947660"/>
                <a:gd name="connsiteY299" fmla="*/ 706469 h 986470"/>
                <a:gd name="connsiteX300" fmla="*/ 941453 w 947660"/>
                <a:gd name="connsiteY300" fmla="*/ 691039 h 986470"/>
                <a:gd name="connsiteX301" fmla="*/ 946883 w 947660"/>
                <a:gd name="connsiteY301" fmla="*/ 657987 h 986470"/>
                <a:gd name="connsiteX302" fmla="*/ 933452 w 947660"/>
                <a:gd name="connsiteY302" fmla="*/ 634460 h 98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947660" h="986470">
                  <a:moveTo>
                    <a:pt x="933452" y="634460"/>
                  </a:moveTo>
                  <a:cubicBezTo>
                    <a:pt x="924213" y="630174"/>
                    <a:pt x="921356" y="632460"/>
                    <a:pt x="917069" y="643033"/>
                  </a:cubicBezTo>
                  <a:cubicBezTo>
                    <a:pt x="916688" y="643985"/>
                    <a:pt x="916402" y="644557"/>
                    <a:pt x="916022" y="645033"/>
                  </a:cubicBezTo>
                  <a:cubicBezTo>
                    <a:pt x="911735" y="652939"/>
                    <a:pt x="905353" y="650558"/>
                    <a:pt x="896495" y="649224"/>
                  </a:cubicBezTo>
                  <a:cubicBezTo>
                    <a:pt x="895924" y="649129"/>
                    <a:pt x="895352" y="649034"/>
                    <a:pt x="894781" y="648843"/>
                  </a:cubicBezTo>
                  <a:cubicBezTo>
                    <a:pt x="890876" y="647605"/>
                    <a:pt x="895162" y="638651"/>
                    <a:pt x="883732" y="637794"/>
                  </a:cubicBezTo>
                  <a:cubicBezTo>
                    <a:pt x="873826" y="637032"/>
                    <a:pt x="878302" y="648843"/>
                    <a:pt x="875350" y="649796"/>
                  </a:cubicBezTo>
                  <a:cubicBezTo>
                    <a:pt x="870873" y="651224"/>
                    <a:pt x="864872" y="650272"/>
                    <a:pt x="862301" y="646081"/>
                  </a:cubicBezTo>
                  <a:cubicBezTo>
                    <a:pt x="862015" y="645986"/>
                    <a:pt x="861729" y="645605"/>
                    <a:pt x="861539" y="644938"/>
                  </a:cubicBezTo>
                  <a:cubicBezTo>
                    <a:pt x="859634" y="639699"/>
                    <a:pt x="856776" y="642080"/>
                    <a:pt x="844870" y="640652"/>
                  </a:cubicBezTo>
                  <a:cubicBezTo>
                    <a:pt x="832964" y="639223"/>
                    <a:pt x="836297" y="630650"/>
                    <a:pt x="835821" y="616744"/>
                  </a:cubicBezTo>
                  <a:cubicBezTo>
                    <a:pt x="835345" y="602837"/>
                    <a:pt x="820105" y="599599"/>
                    <a:pt x="814866" y="599599"/>
                  </a:cubicBezTo>
                  <a:cubicBezTo>
                    <a:pt x="809627" y="599599"/>
                    <a:pt x="809151" y="601028"/>
                    <a:pt x="800578" y="600551"/>
                  </a:cubicBezTo>
                  <a:cubicBezTo>
                    <a:pt x="792006" y="600075"/>
                    <a:pt x="789149" y="599599"/>
                    <a:pt x="787720" y="603409"/>
                  </a:cubicBezTo>
                  <a:cubicBezTo>
                    <a:pt x="786291" y="607219"/>
                    <a:pt x="784862" y="615791"/>
                    <a:pt x="777718" y="603409"/>
                  </a:cubicBezTo>
                  <a:cubicBezTo>
                    <a:pt x="774575" y="597980"/>
                    <a:pt x="769813" y="593979"/>
                    <a:pt x="765336" y="589693"/>
                  </a:cubicBezTo>
                  <a:cubicBezTo>
                    <a:pt x="763622" y="587978"/>
                    <a:pt x="762002" y="586264"/>
                    <a:pt x="760574" y="584359"/>
                  </a:cubicBezTo>
                  <a:cubicBezTo>
                    <a:pt x="760478" y="584263"/>
                    <a:pt x="760383" y="584073"/>
                    <a:pt x="760288" y="583978"/>
                  </a:cubicBezTo>
                  <a:cubicBezTo>
                    <a:pt x="759431" y="582835"/>
                    <a:pt x="758478" y="581882"/>
                    <a:pt x="757811" y="580644"/>
                  </a:cubicBezTo>
                  <a:cubicBezTo>
                    <a:pt x="757716" y="580549"/>
                    <a:pt x="757716" y="580358"/>
                    <a:pt x="757621" y="580263"/>
                  </a:cubicBezTo>
                  <a:lnTo>
                    <a:pt x="757621" y="580263"/>
                  </a:lnTo>
                  <a:cubicBezTo>
                    <a:pt x="757621" y="580263"/>
                    <a:pt x="757621" y="580263"/>
                    <a:pt x="757621" y="580263"/>
                  </a:cubicBezTo>
                  <a:cubicBezTo>
                    <a:pt x="757240" y="579501"/>
                    <a:pt x="757049" y="578739"/>
                    <a:pt x="756859" y="578072"/>
                  </a:cubicBezTo>
                  <a:cubicBezTo>
                    <a:pt x="756859" y="578072"/>
                    <a:pt x="756859" y="578072"/>
                    <a:pt x="756859" y="577977"/>
                  </a:cubicBezTo>
                  <a:lnTo>
                    <a:pt x="756859" y="577977"/>
                  </a:lnTo>
                  <a:cubicBezTo>
                    <a:pt x="756097" y="573786"/>
                    <a:pt x="759335" y="570547"/>
                    <a:pt x="761240" y="568071"/>
                  </a:cubicBezTo>
                  <a:cubicBezTo>
                    <a:pt x="765050" y="563118"/>
                    <a:pt x="767717" y="560832"/>
                    <a:pt x="768384" y="560070"/>
                  </a:cubicBezTo>
                  <a:lnTo>
                    <a:pt x="768956" y="559880"/>
                  </a:lnTo>
                  <a:cubicBezTo>
                    <a:pt x="769146" y="559594"/>
                    <a:pt x="769432" y="559118"/>
                    <a:pt x="769718" y="558641"/>
                  </a:cubicBezTo>
                  <a:cubicBezTo>
                    <a:pt x="769813" y="558546"/>
                    <a:pt x="769908" y="558355"/>
                    <a:pt x="769908" y="558260"/>
                  </a:cubicBezTo>
                  <a:cubicBezTo>
                    <a:pt x="770194" y="557784"/>
                    <a:pt x="770480" y="557308"/>
                    <a:pt x="770765" y="556736"/>
                  </a:cubicBezTo>
                  <a:cubicBezTo>
                    <a:pt x="770765" y="556641"/>
                    <a:pt x="770860" y="556546"/>
                    <a:pt x="770860" y="556546"/>
                  </a:cubicBezTo>
                  <a:cubicBezTo>
                    <a:pt x="771242" y="555879"/>
                    <a:pt x="771623" y="555212"/>
                    <a:pt x="772099" y="554450"/>
                  </a:cubicBezTo>
                  <a:cubicBezTo>
                    <a:pt x="772194" y="554260"/>
                    <a:pt x="772289" y="554069"/>
                    <a:pt x="772480" y="553879"/>
                  </a:cubicBezTo>
                  <a:cubicBezTo>
                    <a:pt x="772861" y="553212"/>
                    <a:pt x="773147" y="552641"/>
                    <a:pt x="773527" y="551974"/>
                  </a:cubicBezTo>
                  <a:cubicBezTo>
                    <a:pt x="773623" y="551688"/>
                    <a:pt x="773813" y="551497"/>
                    <a:pt x="773909" y="551212"/>
                  </a:cubicBezTo>
                  <a:cubicBezTo>
                    <a:pt x="774194" y="550640"/>
                    <a:pt x="774480" y="550069"/>
                    <a:pt x="774766" y="549497"/>
                  </a:cubicBezTo>
                  <a:cubicBezTo>
                    <a:pt x="774861" y="549212"/>
                    <a:pt x="775051" y="548926"/>
                    <a:pt x="775147" y="548640"/>
                  </a:cubicBezTo>
                  <a:cubicBezTo>
                    <a:pt x="775433" y="548069"/>
                    <a:pt x="775623" y="547592"/>
                    <a:pt x="775909" y="547021"/>
                  </a:cubicBezTo>
                  <a:cubicBezTo>
                    <a:pt x="776004" y="546830"/>
                    <a:pt x="776099" y="546545"/>
                    <a:pt x="776194" y="546354"/>
                  </a:cubicBezTo>
                  <a:cubicBezTo>
                    <a:pt x="776480" y="545687"/>
                    <a:pt x="776671" y="545021"/>
                    <a:pt x="776861" y="544544"/>
                  </a:cubicBezTo>
                  <a:cubicBezTo>
                    <a:pt x="779719" y="533781"/>
                    <a:pt x="777528" y="528542"/>
                    <a:pt x="775814" y="526161"/>
                  </a:cubicBezTo>
                  <a:cubicBezTo>
                    <a:pt x="775242" y="525399"/>
                    <a:pt x="775718" y="524447"/>
                    <a:pt x="776576" y="524351"/>
                  </a:cubicBezTo>
                  <a:cubicBezTo>
                    <a:pt x="780481" y="523780"/>
                    <a:pt x="788386" y="521399"/>
                    <a:pt x="794768" y="512731"/>
                  </a:cubicBezTo>
                  <a:cubicBezTo>
                    <a:pt x="795340" y="511969"/>
                    <a:pt x="795816" y="511207"/>
                    <a:pt x="796102" y="510445"/>
                  </a:cubicBezTo>
                  <a:cubicBezTo>
                    <a:pt x="796197" y="510159"/>
                    <a:pt x="796292" y="509969"/>
                    <a:pt x="796387" y="509683"/>
                  </a:cubicBezTo>
                  <a:cubicBezTo>
                    <a:pt x="796578" y="509207"/>
                    <a:pt x="796768" y="508730"/>
                    <a:pt x="796864" y="508254"/>
                  </a:cubicBezTo>
                  <a:cubicBezTo>
                    <a:pt x="796959" y="507968"/>
                    <a:pt x="796959" y="507683"/>
                    <a:pt x="796959" y="507492"/>
                  </a:cubicBezTo>
                  <a:cubicBezTo>
                    <a:pt x="797054" y="507111"/>
                    <a:pt x="797054" y="506635"/>
                    <a:pt x="797054" y="506254"/>
                  </a:cubicBezTo>
                  <a:cubicBezTo>
                    <a:pt x="797054" y="505968"/>
                    <a:pt x="797054" y="505778"/>
                    <a:pt x="797054" y="505492"/>
                  </a:cubicBezTo>
                  <a:cubicBezTo>
                    <a:pt x="797054" y="505111"/>
                    <a:pt x="796959" y="504730"/>
                    <a:pt x="796864" y="504349"/>
                  </a:cubicBezTo>
                  <a:cubicBezTo>
                    <a:pt x="796768" y="504063"/>
                    <a:pt x="796768" y="503872"/>
                    <a:pt x="796673" y="503587"/>
                  </a:cubicBezTo>
                  <a:cubicBezTo>
                    <a:pt x="796578" y="503206"/>
                    <a:pt x="796387" y="502920"/>
                    <a:pt x="796292" y="502539"/>
                  </a:cubicBezTo>
                  <a:cubicBezTo>
                    <a:pt x="796197" y="502444"/>
                    <a:pt x="796197" y="502253"/>
                    <a:pt x="796102" y="502158"/>
                  </a:cubicBezTo>
                  <a:cubicBezTo>
                    <a:pt x="796102" y="502063"/>
                    <a:pt x="796007" y="501968"/>
                    <a:pt x="796007" y="501872"/>
                  </a:cubicBezTo>
                  <a:cubicBezTo>
                    <a:pt x="795816" y="501491"/>
                    <a:pt x="795626" y="501205"/>
                    <a:pt x="795340" y="500825"/>
                  </a:cubicBezTo>
                  <a:cubicBezTo>
                    <a:pt x="795244" y="500634"/>
                    <a:pt x="795054" y="500444"/>
                    <a:pt x="794959" y="500253"/>
                  </a:cubicBezTo>
                  <a:cubicBezTo>
                    <a:pt x="794673" y="499872"/>
                    <a:pt x="794387" y="499491"/>
                    <a:pt x="794006" y="499205"/>
                  </a:cubicBezTo>
                  <a:cubicBezTo>
                    <a:pt x="793911" y="499110"/>
                    <a:pt x="793816" y="498920"/>
                    <a:pt x="793625" y="498824"/>
                  </a:cubicBezTo>
                  <a:cubicBezTo>
                    <a:pt x="793149" y="498348"/>
                    <a:pt x="792673" y="497872"/>
                    <a:pt x="792197" y="497396"/>
                  </a:cubicBezTo>
                  <a:cubicBezTo>
                    <a:pt x="792197" y="497396"/>
                    <a:pt x="792197" y="497396"/>
                    <a:pt x="792197" y="497396"/>
                  </a:cubicBezTo>
                  <a:cubicBezTo>
                    <a:pt x="790482" y="495967"/>
                    <a:pt x="788672" y="494633"/>
                    <a:pt x="786958" y="493395"/>
                  </a:cubicBezTo>
                  <a:cubicBezTo>
                    <a:pt x="786101" y="492728"/>
                    <a:pt x="785243" y="492157"/>
                    <a:pt x="784481" y="491585"/>
                  </a:cubicBezTo>
                  <a:cubicBezTo>
                    <a:pt x="784386" y="491490"/>
                    <a:pt x="784386" y="491490"/>
                    <a:pt x="784291" y="491395"/>
                  </a:cubicBezTo>
                  <a:cubicBezTo>
                    <a:pt x="783529" y="490823"/>
                    <a:pt x="782862" y="490252"/>
                    <a:pt x="782386" y="489680"/>
                  </a:cubicBezTo>
                  <a:cubicBezTo>
                    <a:pt x="777623" y="484442"/>
                    <a:pt x="769527" y="483965"/>
                    <a:pt x="769051" y="476345"/>
                  </a:cubicBezTo>
                  <a:cubicBezTo>
                    <a:pt x="768575" y="468725"/>
                    <a:pt x="766669" y="469678"/>
                    <a:pt x="758573" y="470630"/>
                  </a:cubicBezTo>
                  <a:cubicBezTo>
                    <a:pt x="750477" y="471583"/>
                    <a:pt x="750001" y="465392"/>
                    <a:pt x="745238" y="459677"/>
                  </a:cubicBezTo>
                  <a:cubicBezTo>
                    <a:pt x="740476" y="453962"/>
                    <a:pt x="740000" y="444913"/>
                    <a:pt x="746191" y="439674"/>
                  </a:cubicBezTo>
                  <a:cubicBezTo>
                    <a:pt x="752382" y="434435"/>
                    <a:pt x="756192" y="423005"/>
                    <a:pt x="754763" y="416243"/>
                  </a:cubicBezTo>
                  <a:cubicBezTo>
                    <a:pt x="753334" y="409575"/>
                    <a:pt x="757621" y="400526"/>
                    <a:pt x="762859" y="394335"/>
                  </a:cubicBezTo>
                  <a:cubicBezTo>
                    <a:pt x="768098" y="388144"/>
                    <a:pt x="780481" y="365188"/>
                    <a:pt x="781052" y="363474"/>
                  </a:cubicBezTo>
                  <a:cubicBezTo>
                    <a:pt x="781338" y="360331"/>
                    <a:pt x="781243" y="358997"/>
                    <a:pt x="781243" y="357664"/>
                  </a:cubicBezTo>
                  <a:cubicBezTo>
                    <a:pt x="781243" y="350901"/>
                    <a:pt x="779433" y="345377"/>
                    <a:pt x="773527" y="344519"/>
                  </a:cubicBezTo>
                  <a:cubicBezTo>
                    <a:pt x="767622" y="343567"/>
                    <a:pt x="766289" y="338614"/>
                    <a:pt x="761717" y="334518"/>
                  </a:cubicBezTo>
                  <a:cubicBezTo>
                    <a:pt x="757144" y="330422"/>
                    <a:pt x="749906" y="333185"/>
                    <a:pt x="746286" y="335471"/>
                  </a:cubicBezTo>
                  <a:cubicBezTo>
                    <a:pt x="742667" y="337757"/>
                    <a:pt x="732475" y="337566"/>
                    <a:pt x="727045" y="335756"/>
                  </a:cubicBezTo>
                  <a:cubicBezTo>
                    <a:pt x="721616" y="333946"/>
                    <a:pt x="714092" y="341376"/>
                    <a:pt x="714568" y="348234"/>
                  </a:cubicBezTo>
                  <a:cubicBezTo>
                    <a:pt x="715044" y="354997"/>
                    <a:pt x="695708" y="350615"/>
                    <a:pt x="688088" y="349282"/>
                  </a:cubicBezTo>
                  <a:cubicBezTo>
                    <a:pt x="675325" y="347091"/>
                    <a:pt x="679135" y="344614"/>
                    <a:pt x="681230" y="334232"/>
                  </a:cubicBezTo>
                  <a:cubicBezTo>
                    <a:pt x="683040" y="325469"/>
                    <a:pt x="683040" y="327374"/>
                    <a:pt x="681135" y="321945"/>
                  </a:cubicBezTo>
                  <a:cubicBezTo>
                    <a:pt x="679992" y="318802"/>
                    <a:pt x="679706" y="320612"/>
                    <a:pt x="677897" y="315087"/>
                  </a:cubicBezTo>
                  <a:cubicBezTo>
                    <a:pt x="676087" y="309658"/>
                    <a:pt x="674277" y="307467"/>
                    <a:pt x="681326" y="305276"/>
                  </a:cubicBezTo>
                  <a:cubicBezTo>
                    <a:pt x="684850" y="304133"/>
                    <a:pt x="685421" y="301943"/>
                    <a:pt x="683611" y="297561"/>
                  </a:cubicBezTo>
                  <a:cubicBezTo>
                    <a:pt x="681611" y="292608"/>
                    <a:pt x="683421" y="285274"/>
                    <a:pt x="674277" y="285274"/>
                  </a:cubicBezTo>
                  <a:cubicBezTo>
                    <a:pt x="668372" y="285274"/>
                    <a:pt x="672086" y="277844"/>
                    <a:pt x="679040" y="272891"/>
                  </a:cubicBezTo>
                  <a:cubicBezTo>
                    <a:pt x="681707" y="270986"/>
                    <a:pt x="685802" y="267653"/>
                    <a:pt x="689136" y="262509"/>
                  </a:cubicBezTo>
                  <a:cubicBezTo>
                    <a:pt x="694375" y="254413"/>
                    <a:pt x="700947" y="242792"/>
                    <a:pt x="706948" y="236792"/>
                  </a:cubicBezTo>
                  <a:cubicBezTo>
                    <a:pt x="712091" y="241078"/>
                    <a:pt x="716854" y="247555"/>
                    <a:pt x="721045" y="250031"/>
                  </a:cubicBezTo>
                  <a:cubicBezTo>
                    <a:pt x="724188" y="251841"/>
                    <a:pt x="731713" y="256699"/>
                    <a:pt x="731713" y="256699"/>
                  </a:cubicBezTo>
                  <a:cubicBezTo>
                    <a:pt x="731713" y="256699"/>
                    <a:pt x="733999" y="253079"/>
                    <a:pt x="738571" y="246031"/>
                  </a:cubicBezTo>
                  <a:cubicBezTo>
                    <a:pt x="747524" y="232220"/>
                    <a:pt x="759050" y="242697"/>
                    <a:pt x="761335" y="244888"/>
                  </a:cubicBezTo>
                  <a:cubicBezTo>
                    <a:pt x="763717" y="246983"/>
                    <a:pt x="786958" y="250127"/>
                    <a:pt x="792482" y="251746"/>
                  </a:cubicBezTo>
                  <a:cubicBezTo>
                    <a:pt x="797911" y="253365"/>
                    <a:pt x="805817" y="260985"/>
                    <a:pt x="809818" y="250793"/>
                  </a:cubicBezTo>
                  <a:cubicBezTo>
                    <a:pt x="813818" y="240602"/>
                    <a:pt x="825058" y="241078"/>
                    <a:pt x="829820" y="241268"/>
                  </a:cubicBezTo>
                  <a:cubicBezTo>
                    <a:pt x="834583" y="241459"/>
                    <a:pt x="838107" y="239649"/>
                    <a:pt x="838107" y="234125"/>
                  </a:cubicBezTo>
                  <a:cubicBezTo>
                    <a:pt x="838107" y="228695"/>
                    <a:pt x="842393" y="227457"/>
                    <a:pt x="843536" y="220599"/>
                  </a:cubicBezTo>
                  <a:cubicBezTo>
                    <a:pt x="844679" y="213741"/>
                    <a:pt x="847727" y="208026"/>
                    <a:pt x="848489" y="202692"/>
                  </a:cubicBezTo>
                  <a:cubicBezTo>
                    <a:pt x="848966" y="199072"/>
                    <a:pt x="841155" y="197168"/>
                    <a:pt x="842393" y="181832"/>
                  </a:cubicBezTo>
                  <a:cubicBezTo>
                    <a:pt x="843346" y="169926"/>
                    <a:pt x="839059" y="172117"/>
                    <a:pt x="830011" y="163544"/>
                  </a:cubicBezTo>
                  <a:cubicBezTo>
                    <a:pt x="820962" y="154972"/>
                    <a:pt x="816961" y="162306"/>
                    <a:pt x="814771" y="164973"/>
                  </a:cubicBezTo>
                  <a:cubicBezTo>
                    <a:pt x="812675" y="167545"/>
                    <a:pt x="809342" y="175451"/>
                    <a:pt x="794292" y="182594"/>
                  </a:cubicBezTo>
                  <a:cubicBezTo>
                    <a:pt x="779338" y="189738"/>
                    <a:pt x="760097" y="179737"/>
                    <a:pt x="749429" y="173831"/>
                  </a:cubicBezTo>
                  <a:cubicBezTo>
                    <a:pt x="738761" y="167926"/>
                    <a:pt x="748477" y="157448"/>
                    <a:pt x="755335" y="144589"/>
                  </a:cubicBezTo>
                  <a:cubicBezTo>
                    <a:pt x="762193" y="131731"/>
                    <a:pt x="739809" y="126111"/>
                    <a:pt x="738476" y="120872"/>
                  </a:cubicBezTo>
                  <a:cubicBezTo>
                    <a:pt x="737142" y="98488"/>
                    <a:pt x="757049" y="96488"/>
                    <a:pt x="753906" y="93726"/>
                  </a:cubicBezTo>
                  <a:cubicBezTo>
                    <a:pt x="750763" y="90964"/>
                    <a:pt x="730760" y="91916"/>
                    <a:pt x="727141" y="94202"/>
                  </a:cubicBezTo>
                  <a:cubicBezTo>
                    <a:pt x="723521" y="96488"/>
                    <a:pt x="713044" y="98774"/>
                    <a:pt x="702661" y="97822"/>
                  </a:cubicBezTo>
                  <a:cubicBezTo>
                    <a:pt x="692184" y="96869"/>
                    <a:pt x="692660" y="110490"/>
                    <a:pt x="693136" y="115538"/>
                  </a:cubicBezTo>
                  <a:cubicBezTo>
                    <a:pt x="693613" y="120491"/>
                    <a:pt x="689041" y="135064"/>
                    <a:pt x="687422" y="136874"/>
                  </a:cubicBezTo>
                  <a:cubicBezTo>
                    <a:pt x="682659" y="140970"/>
                    <a:pt x="679516" y="139637"/>
                    <a:pt x="670372" y="137827"/>
                  </a:cubicBezTo>
                  <a:cubicBezTo>
                    <a:pt x="661323" y="136017"/>
                    <a:pt x="655894" y="145066"/>
                    <a:pt x="651322" y="150971"/>
                  </a:cubicBezTo>
                  <a:cubicBezTo>
                    <a:pt x="646750" y="156877"/>
                    <a:pt x="654084" y="168212"/>
                    <a:pt x="660370" y="173641"/>
                  </a:cubicBezTo>
                  <a:cubicBezTo>
                    <a:pt x="666752" y="179070"/>
                    <a:pt x="655418" y="189547"/>
                    <a:pt x="648559" y="193167"/>
                  </a:cubicBezTo>
                  <a:cubicBezTo>
                    <a:pt x="641797" y="196787"/>
                    <a:pt x="639987" y="198120"/>
                    <a:pt x="638082" y="208121"/>
                  </a:cubicBezTo>
                  <a:cubicBezTo>
                    <a:pt x="636272" y="218122"/>
                    <a:pt x="629033" y="222599"/>
                    <a:pt x="626271" y="222599"/>
                  </a:cubicBezTo>
                  <a:cubicBezTo>
                    <a:pt x="623509" y="222599"/>
                    <a:pt x="620366" y="225362"/>
                    <a:pt x="618556" y="228505"/>
                  </a:cubicBezTo>
                  <a:cubicBezTo>
                    <a:pt x="616746" y="231648"/>
                    <a:pt x="608555" y="235268"/>
                    <a:pt x="606268" y="236220"/>
                  </a:cubicBezTo>
                  <a:cubicBezTo>
                    <a:pt x="603983" y="237172"/>
                    <a:pt x="601697" y="241649"/>
                    <a:pt x="595791" y="239839"/>
                  </a:cubicBezTo>
                  <a:cubicBezTo>
                    <a:pt x="589885" y="238030"/>
                    <a:pt x="590362" y="246602"/>
                    <a:pt x="590362" y="246602"/>
                  </a:cubicBezTo>
                  <a:cubicBezTo>
                    <a:pt x="590362" y="246602"/>
                    <a:pt x="593124" y="267462"/>
                    <a:pt x="593124" y="274320"/>
                  </a:cubicBezTo>
                  <a:cubicBezTo>
                    <a:pt x="593124" y="281083"/>
                    <a:pt x="589505" y="295180"/>
                    <a:pt x="592172" y="298323"/>
                  </a:cubicBezTo>
                  <a:cubicBezTo>
                    <a:pt x="594934" y="301466"/>
                    <a:pt x="599410" y="316039"/>
                    <a:pt x="598934" y="320516"/>
                  </a:cubicBezTo>
                  <a:cubicBezTo>
                    <a:pt x="598458" y="325088"/>
                    <a:pt x="598458" y="331851"/>
                    <a:pt x="602554" y="334994"/>
                  </a:cubicBezTo>
                  <a:cubicBezTo>
                    <a:pt x="606650" y="338138"/>
                    <a:pt x="606650" y="347282"/>
                    <a:pt x="604364" y="349472"/>
                  </a:cubicBezTo>
                  <a:cubicBezTo>
                    <a:pt x="602077" y="351758"/>
                    <a:pt x="600268" y="352616"/>
                    <a:pt x="600744" y="360807"/>
                  </a:cubicBezTo>
                  <a:cubicBezTo>
                    <a:pt x="601220" y="368999"/>
                    <a:pt x="593981" y="366713"/>
                    <a:pt x="590267" y="366713"/>
                  </a:cubicBezTo>
                  <a:cubicBezTo>
                    <a:pt x="586647" y="366713"/>
                    <a:pt x="580742" y="363950"/>
                    <a:pt x="570740" y="376238"/>
                  </a:cubicBezTo>
                  <a:cubicBezTo>
                    <a:pt x="560739" y="388525"/>
                    <a:pt x="558072" y="376238"/>
                    <a:pt x="558929" y="368046"/>
                  </a:cubicBezTo>
                  <a:cubicBezTo>
                    <a:pt x="559882" y="359855"/>
                    <a:pt x="534926" y="367570"/>
                    <a:pt x="523592" y="374809"/>
                  </a:cubicBezTo>
                  <a:cubicBezTo>
                    <a:pt x="515114" y="380238"/>
                    <a:pt x="509876" y="387953"/>
                    <a:pt x="505113" y="394716"/>
                  </a:cubicBezTo>
                  <a:cubicBezTo>
                    <a:pt x="478824" y="394621"/>
                    <a:pt x="473585" y="390811"/>
                    <a:pt x="471204" y="384620"/>
                  </a:cubicBezTo>
                  <a:cubicBezTo>
                    <a:pt x="468823" y="378428"/>
                    <a:pt x="468347" y="372237"/>
                    <a:pt x="457869" y="375571"/>
                  </a:cubicBezTo>
                  <a:cubicBezTo>
                    <a:pt x="447392" y="378905"/>
                    <a:pt x="443105" y="373666"/>
                    <a:pt x="448820" y="361283"/>
                  </a:cubicBezTo>
                  <a:cubicBezTo>
                    <a:pt x="454535" y="348901"/>
                    <a:pt x="432342" y="338995"/>
                    <a:pt x="429675" y="334232"/>
                  </a:cubicBezTo>
                  <a:cubicBezTo>
                    <a:pt x="444725" y="312230"/>
                    <a:pt x="435485" y="304895"/>
                    <a:pt x="430151" y="301085"/>
                  </a:cubicBezTo>
                  <a:cubicBezTo>
                    <a:pt x="424912" y="297275"/>
                    <a:pt x="404815" y="284893"/>
                    <a:pt x="404339" y="276701"/>
                  </a:cubicBezTo>
                  <a:cubicBezTo>
                    <a:pt x="403862" y="268605"/>
                    <a:pt x="396718" y="258128"/>
                    <a:pt x="392909" y="250412"/>
                  </a:cubicBezTo>
                  <a:cubicBezTo>
                    <a:pt x="389099" y="242792"/>
                    <a:pt x="363381" y="186880"/>
                    <a:pt x="358618" y="179261"/>
                  </a:cubicBezTo>
                  <a:cubicBezTo>
                    <a:pt x="353856" y="171641"/>
                    <a:pt x="348427" y="171641"/>
                    <a:pt x="343855" y="176403"/>
                  </a:cubicBezTo>
                  <a:cubicBezTo>
                    <a:pt x="339378" y="181166"/>
                    <a:pt x="329948" y="175165"/>
                    <a:pt x="328901" y="177737"/>
                  </a:cubicBezTo>
                  <a:cubicBezTo>
                    <a:pt x="327948" y="180308"/>
                    <a:pt x="319090" y="194215"/>
                    <a:pt x="318899" y="191643"/>
                  </a:cubicBezTo>
                  <a:cubicBezTo>
                    <a:pt x="318614" y="189071"/>
                    <a:pt x="317947" y="182594"/>
                    <a:pt x="316042" y="182404"/>
                  </a:cubicBezTo>
                  <a:cubicBezTo>
                    <a:pt x="314137" y="182213"/>
                    <a:pt x="310612" y="183166"/>
                    <a:pt x="310136" y="178879"/>
                  </a:cubicBezTo>
                  <a:cubicBezTo>
                    <a:pt x="309660" y="174593"/>
                    <a:pt x="306612" y="169354"/>
                    <a:pt x="303278" y="163639"/>
                  </a:cubicBezTo>
                  <a:cubicBezTo>
                    <a:pt x="299945" y="157925"/>
                    <a:pt x="290705" y="141542"/>
                    <a:pt x="292325" y="136779"/>
                  </a:cubicBezTo>
                  <a:cubicBezTo>
                    <a:pt x="293944" y="132017"/>
                    <a:pt x="300897" y="127254"/>
                    <a:pt x="302802" y="122492"/>
                  </a:cubicBezTo>
                  <a:cubicBezTo>
                    <a:pt x="304707" y="117729"/>
                    <a:pt x="297849" y="105156"/>
                    <a:pt x="293087" y="99632"/>
                  </a:cubicBezTo>
                  <a:cubicBezTo>
                    <a:pt x="288324" y="94202"/>
                    <a:pt x="281657" y="90583"/>
                    <a:pt x="277180" y="88963"/>
                  </a:cubicBezTo>
                  <a:cubicBezTo>
                    <a:pt x="272703" y="87344"/>
                    <a:pt x="270036" y="79915"/>
                    <a:pt x="270322" y="72771"/>
                  </a:cubicBezTo>
                  <a:cubicBezTo>
                    <a:pt x="270512" y="65627"/>
                    <a:pt x="267750" y="62770"/>
                    <a:pt x="260321" y="56388"/>
                  </a:cubicBezTo>
                  <a:cubicBezTo>
                    <a:pt x="252986" y="50006"/>
                    <a:pt x="251081" y="58007"/>
                    <a:pt x="247747" y="63055"/>
                  </a:cubicBezTo>
                  <a:cubicBezTo>
                    <a:pt x="244414" y="68009"/>
                    <a:pt x="237746" y="78010"/>
                    <a:pt x="238222" y="83249"/>
                  </a:cubicBezTo>
                  <a:cubicBezTo>
                    <a:pt x="238699" y="88487"/>
                    <a:pt x="234698" y="88202"/>
                    <a:pt x="228697" y="88202"/>
                  </a:cubicBezTo>
                  <a:cubicBezTo>
                    <a:pt x="222792" y="88202"/>
                    <a:pt x="223459" y="100489"/>
                    <a:pt x="223459" y="108585"/>
                  </a:cubicBezTo>
                  <a:cubicBezTo>
                    <a:pt x="223459" y="116681"/>
                    <a:pt x="219172" y="123349"/>
                    <a:pt x="218696" y="124301"/>
                  </a:cubicBezTo>
                  <a:cubicBezTo>
                    <a:pt x="215077" y="121539"/>
                    <a:pt x="206504" y="101155"/>
                    <a:pt x="206504" y="98012"/>
                  </a:cubicBezTo>
                  <a:cubicBezTo>
                    <a:pt x="206504" y="94869"/>
                    <a:pt x="203361" y="77629"/>
                    <a:pt x="201932" y="73533"/>
                  </a:cubicBezTo>
                  <a:cubicBezTo>
                    <a:pt x="200599" y="69437"/>
                    <a:pt x="201456" y="48578"/>
                    <a:pt x="201456" y="40862"/>
                  </a:cubicBezTo>
                  <a:cubicBezTo>
                    <a:pt x="201456" y="36195"/>
                    <a:pt x="199742" y="15621"/>
                    <a:pt x="198694" y="0"/>
                  </a:cubicBezTo>
                  <a:cubicBezTo>
                    <a:pt x="196122" y="667"/>
                    <a:pt x="192788" y="286"/>
                    <a:pt x="186121" y="1238"/>
                  </a:cubicBezTo>
                  <a:cubicBezTo>
                    <a:pt x="179453" y="2191"/>
                    <a:pt x="178025" y="27051"/>
                    <a:pt x="179453" y="35147"/>
                  </a:cubicBezTo>
                  <a:cubicBezTo>
                    <a:pt x="180882" y="43244"/>
                    <a:pt x="178025" y="47530"/>
                    <a:pt x="173738" y="49911"/>
                  </a:cubicBezTo>
                  <a:cubicBezTo>
                    <a:pt x="169452" y="52292"/>
                    <a:pt x="165166" y="43244"/>
                    <a:pt x="162784" y="29909"/>
                  </a:cubicBezTo>
                  <a:cubicBezTo>
                    <a:pt x="160403" y="16574"/>
                    <a:pt x="145639" y="28956"/>
                    <a:pt x="144973" y="29623"/>
                  </a:cubicBezTo>
                  <a:cubicBezTo>
                    <a:pt x="144973" y="31718"/>
                    <a:pt x="145735" y="32861"/>
                    <a:pt x="146592" y="34576"/>
                  </a:cubicBezTo>
                  <a:cubicBezTo>
                    <a:pt x="152021" y="45434"/>
                    <a:pt x="151926" y="50863"/>
                    <a:pt x="149164" y="62198"/>
                  </a:cubicBezTo>
                  <a:cubicBezTo>
                    <a:pt x="145259" y="81439"/>
                    <a:pt x="141163" y="100298"/>
                    <a:pt x="137638" y="108395"/>
                  </a:cubicBezTo>
                  <a:cubicBezTo>
                    <a:pt x="133638" y="117634"/>
                    <a:pt x="130209" y="115538"/>
                    <a:pt x="127733" y="116110"/>
                  </a:cubicBezTo>
                  <a:cubicBezTo>
                    <a:pt x="122970" y="117062"/>
                    <a:pt x="118493" y="116586"/>
                    <a:pt x="117541" y="108299"/>
                  </a:cubicBezTo>
                  <a:cubicBezTo>
                    <a:pt x="116969" y="103061"/>
                    <a:pt x="113064" y="86011"/>
                    <a:pt x="109635" y="86868"/>
                  </a:cubicBezTo>
                  <a:cubicBezTo>
                    <a:pt x="107539" y="87344"/>
                    <a:pt x="105634" y="103632"/>
                    <a:pt x="104682" y="106871"/>
                  </a:cubicBezTo>
                  <a:cubicBezTo>
                    <a:pt x="102110" y="115443"/>
                    <a:pt x="88489" y="121349"/>
                    <a:pt x="85918" y="122015"/>
                  </a:cubicBezTo>
                  <a:cubicBezTo>
                    <a:pt x="88394" y="125349"/>
                    <a:pt x="88394" y="130874"/>
                    <a:pt x="87156" y="138779"/>
                  </a:cubicBezTo>
                  <a:cubicBezTo>
                    <a:pt x="85537" y="149257"/>
                    <a:pt x="92109" y="174688"/>
                    <a:pt x="92109" y="181928"/>
                  </a:cubicBezTo>
                  <a:cubicBezTo>
                    <a:pt x="92109" y="189071"/>
                    <a:pt x="98205" y="208502"/>
                    <a:pt x="106492" y="193834"/>
                  </a:cubicBezTo>
                  <a:cubicBezTo>
                    <a:pt x="114779" y="179165"/>
                    <a:pt x="117541" y="173927"/>
                    <a:pt x="125542" y="182785"/>
                  </a:cubicBezTo>
                  <a:cubicBezTo>
                    <a:pt x="133543" y="191643"/>
                    <a:pt x="127447" y="193262"/>
                    <a:pt x="138020" y="193834"/>
                  </a:cubicBezTo>
                  <a:cubicBezTo>
                    <a:pt x="148497" y="194405"/>
                    <a:pt x="144973" y="210407"/>
                    <a:pt x="144401" y="217075"/>
                  </a:cubicBezTo>
                  <a:cubicBezTo>
                    <a:pt x="143830" y="223742"/>
                    <a:pt x="144401" y="236125"/>
                    <a:pt x="144973" y="240316"/>
                  </a:cubicBezTo>
                  <a:cubicBezTo>
                    <a:pt x="145544" y="244507"/>
                    <a:pt x="145259" y="268510"/>
                    <a:pt x="145259" y="273177"/>
                  </a:cubicBezTo>
                  <a:cubicBezTo>
                    <a:pt x="145259" y="277844"/>
                    <a:pt x="147735" y="301943"/>
                    <a:pt x="147735" y="307753"/>
                  </a:cubicBezTo>
                  <a:cubicBezTo>
                    <a:pt x="147735" y="313563"/>
                    <a:pt x="146878" y="335661"/>
                    <a:pt x="143068" y="339280"/>
                  </a:cubicBezTo>
                  <a:cubicBezTo>
                    <a:pt x="139258" y="342900"/>
                    <a:pt x="140591" y="347282"/>
                    <a:pt x="143639" y="354521"/>
                  </a:cubicBezTo>
                  <a:cubicBezTo>
                    <a:pt x="146687" y="361664"/>
                    <a:pt x="144973" y="371380"/>
                    <a:pt x="142782" y="373856"/>
                  </a:cubicBezTo>
                  <a:cubicBezTo>
                    <a:pt x="140591" y="376333"/>
                    <a:pt x="136114" y="379381"/>
                    <a:pt x="134495" y="374999"/>
                  </a:cubicBezTo>
                  <a:cubicBezTo>
                    <a:pt x="132876" y="370618"/>
                    <a:pt x="123446" y="370332"/>
                    <a:pt x="124018" y="378905"/>
                  </a:cubicBezTo>
                  <a:cubicBezTo>
                    <a:pt x="124589" y="387477"/>
                    <a:pt x="126209" y="395192"/>
                    <a:pt x="130400" y="398526"/>
                  </a:cubicBezTo>
                  <a:cubicBezTo>
                    <a:pt x="134591" y="401860"/>
                    <a:pt x="138115" y="405670"/>
                    <a:pt x="135067" y="409861"/>
                  </a:cubicBezTo>
                  <a:cubicBezTo>
                    <a:pt x="132019" y="414052"/>
                    <a:pt x="130400" y="414052"/>
                    <a:pt x="126209" y="411289"/>
                  </a:cubicBezTo>
                  <a:cubicBezTo>
                    <a:pt x="122017" y="408527"/>
                    <a:pt x="118779" y="410146"/>
                    <a:pt x="114874" y="417386"/>
                  </a:cubicBezTo>
                  <a:cubicBezTo>
                    <a:pt x="110968" y="424529"/>
                    <a:pt x="102682" y="432340"/>
                    <a:pt x="100205" y="434816"/>
                  </a:cubicBezTo>
                  <a:cubicBezTo>
                    <a:pt x="97729" y="437293"/>
                    <a:pt x="94109" y="442246"/>
                    <a:pt x="88299" y="436721"/>
                  </a:cubicBezTo>
                  <a:cubicBezTo>
                    <a:pt x="82489" y="431197"/>
                    <a:pt x="72297" y="426244"/>
                    <a:pt x="72773" y="435102"/>
                  </a:cubicBezTo>
                  <a:cubicBezTo>
                    <a:pt x="73345" y="443960"/>
                    <a:pt x="81060" y="451104"/>
                    <a:pt x="68582" y="462725"/>
                  </a:cubicBezTo>
                  <a:cubicBezTo>
                    <a:pt x="56104" y="474345"/>
                    <a:pt x="55342" y="482918"/>
                    <a:pt x="41246" y="477393"/>
                  </a:cubicBezTo>
                  <a:cubicBezTo>
                    <a:pt x="27149" y="471869"/>
                    <a:pt x="28768" y="485108"/>
                    <a:pt x="23815" y="491490"/>
                  </a:cubicBezTo>
                  <a:cubicBezTo>
                    <a:pt x="18862" y="497872"/>
                    <a:pt x="20195" y="508349"/>
                    <a:pt x="22672" y="509492"/>
                  </a:cubicBezTo>
                  <a:cubicBezTo>
                    <a:pt x="25148" y="510635"/>
                    <a:pt x="29625" y="515588"/>
                    <a:pt x="26291" y="519970"/>
                  </a:cubicBezTo>
                  <a:cubicBezTo>
                    <a:pt x="22958" y="524351"/>
                    <a:pt x="22386" y="528828"/>
                    <a:pt x="15528" y="528828"/>
                  </a:cubicBezTo>
                  <a:cubicBezTo>
                    <a:pt x="8575" y="528828"/>
                    <a:pt x="6098" y="530733"/>
                    <a:pt x="5336" y="538544"/>
                  </a:cubicBezTo>
                  <a:cubicBezTo>
                    <a:pt x="4479" y="546259"/>
                    <a:pt x="4479" y="554831"/>
                    <a:pt x="2288" y="559594"/>
                  </a:cubicBezTo>
                  <a:cubicBezTo>
                    <a:pt x="97" y="564261"/>
                    <a:pt x="97" y="570929"/>
                    <a:pt x="7527" y="570357"/>
                  </a:cubicBezTo>
                  <a:cubicBezTo>
                    <a:pt x="14957" y="569786"/>
                    <a:pt x="19433" y="567023"/>
                    <a:pt x="17719" y="579501"/>
                  </a:cubicBezTo>
                  <a:cubicBezTo>
                    <a:pt x="16100" y="591979"/>
                    <a:pt x="18004" y="589502"/>
                    <a:pt x="21338" y="589502"/>
                  </a:cubicBezTo>
                  <a:cubicBezTo>
                    <a:pt x="24672" y="589502"/>
                    <a:pt x="22196" y="598361"/>
                    <a:pt x="21910" y="601694"/>
                  </a:cubicBezTo>
                  <a:cubicBezTo>
                    <a:pt x="21624" y="605028"/>
                    <a:pt x="-2379" y="614553"/>
                    <a:pt x="193" y="637699"/>
                  </a:cubicBezTo>
                  <a:cubicBezTo>
                    <a:pt x="288" y="646843"/>
                    <a:pt x="22767" y="624650"/>
                    <a:pt x="33245" y="623792"/>
                  </a:cubicBezTo>
                  <a:cubicBezTo>
                    <a:pt x="43722" y="622935"/>
                    <a:pt x="54485" y="620459"/>
                    <a:pt x="62582" y="618554"/>
                  </a:cubicBezTo>
                  <a:cubicBezTo>
                    <a:pt x="70583" y="616649"/>
                    <a:pt x="99062" y="614363"/>
                    <a:pt x="102682" y="617125"/>
                  </a:cubicBezTo>
                  <a:cubicBezTo>
                    <a:pt x="106301" y="619887"/>
                    <a:pt x="109063" y="621792"/>
                    <a:pt x="109063" y="621792"/>
                  </a:cubicBezTo>
                  <a:cubicBezTo>
                    <a:pt x="109063" y="621792"/>
                    <a:pt x="123732" y="619030"/>
                    <a:pt x="132495" y="617506"/>
                  </a:cubicBezTo>
                  <a:cubicBezTo>
                    <a:pt x="137258" y="616839"/>
                    <a:pt x="148021" y="627888"/>
                    <a:pt x="134495" y="632841"/>
                  </a:cubicBezTo>
                  <a:cubicBezTo>
                    <a:pt x="120970" y="637794"/>
                    <a:pt x="114874" y="642557"/>
                    <a:pt x="118970" y="647510"/>
                  </a:cubicBezTo>
                  <a:cubicBezTo>
                    <a:pt x="123160" y="652463"/>
                    <a:pt x="124208" y="656654"/>
                    <a:pt x="123922" y="660273"/>
                  </a:cubicBezTo>
                  <a:cubicBezTo>
                    <a:pt x="123637" y="663893"/>
                    <a:pt x="129161" y="663035"/>
                    <a:pt x="131638" y="663321"/>
                  </a:cubicBezTo>
                  <a:cubicBezTo>
                    <a:pt x="134114" y="663607"/>
                    <a:pt x="134114" y="674084"/>
                    <a:pt x="136305" y="678847"/>
                  </a:cubicBezTo>
                  <a:cubicBezTo>
                    <a:pt x="138496" y="683514"/>
                    <a:pt x="140210" y="689896"/>
                    <a:pt x="137924" y="693515"/>
                  </a:cubicBezTo>
                  <a:cubicBezTo>
                    <a:pt x="135734" y="697135"/>
                    <a:pt x="137353" y="699611"/>
                    <a:pt x="142306" y="700945"/>
                  </a:cubicBezTo>
                  <a:cubicBezTo>
                    <a:pt x="147259" y="702374"/>
                    <a:pt x="150021" y="702374"/>
                    <a:pt x="148688" y="708374"/>
                  </a:cubicBezTo>
                  <a:cubicBezTo>
                    <a:pt x="147354" y="714470"/>
                    <a:pt x="142877" y="716089"/>
                    <a:pt x="148973" y="720566"/>
                  </a:cubicBezTo>
                  <a:cubicBezTo>
                    <a:pt x="155069" y="724948"/>
                    <a:pt x="152021" y="728567"/>
                    <a:pt x="151450" y="732187"/>
                  </a:cubicBezTo>
                  <a:cubicBezTo>
                    <a:pt x="150878" y="735806"/>
                    <a:pt x="156688" y="740759"/>
                    <a:pt x="162784" y="740474"/>
                  </a:cubicBezTo>
                  <a:cubicBezTo>
                    <a:pt x="168880" y="740188"/>
                    <a:pt x="173548" y="738283"/>
                    <a:pt x="173548" y="744379"/>
                  </a:cubicBezTo>
                  <a:cubicBezTo>
                    <a:pt x="173548" y="750475"/>
                    <a:pt x="181834" y="746570"/>
                    <a:pt x="189074" y="744093"/>
                  </a:cubicBezTo>
                  <a:cubicBezTo>
                    <a:pt x="196217" y="741617"/>
                    <a:pt x="202599" y="739426"/>
                    <a:pt x="208409" y="743807"/>
                  </a:cubicBezTo>
                  <a:cubicBezTo>
                    <a:pt x="214220" y="748189"/>
                    <a:pt x="214220" y="750761"/>
                    <a:pt x="215363" y="755999"/>
                  </a:cubicBezTo>
                  <a:cubicBezTo>
                    <a:pt x="216505" y="761238"/>
                    <a:pt x="216220" y="770382"/>
                    <a:pt x="212314" y="768477"/>
                  </a:cubicBezTo>
                  <a:cubicBezTo>
                    <a:pt x="208409" y="766572"/>
                    <a:pt x="204313" y="760476"/>
                    <a:pt x="201551" y="768763"/>
                  </a:cubicBezTo>
                  <a:cubicBezTo>
                    <a:pt x="199456" y="775049"/>
                    <a:pt x="192598" y="776383"/>
                    <a:pt x="189074" y="782193"/>
                  </a:cubicBezTo>
                  <a:cubicBezTo>
                    <a:pt x="185549" y="788003"/>
                    <a:pt x="181358" y="788956"/>
                    <a:pt x="192598" y="805625"/>
                  </a:cubicBezTo>
                  <a:cubicBezTo>
                    <a:pt x="190121" y="808863"/>
                    <a:pt x="190217" y="814959"/>
                    <a:pt x="186502" y="822103"/>
                  </a:cubicBezTo>
                  <a:cubicBezTo>
                    <a:pt x="181549" y="831628"/>
                    <a:pt x="176500" y="839819"/>
                    <a:pt x="174691" y="845725"/>
                  </a:cubicBezTo>
                  <a:cubicBezTo>
                    <a:pt x="172881" y="851630"/>
                    <a:pt x="161070" y="866108"/>
                    <a:pt x="161070" y="866108"/>
                  </a:cubicBezTo>
                  <a:cubicBezTo>
                    <a:pt x="161070" y="866108"/>
                    <a:pt x="182216" y="863346"/>
                    <a:pt x="192026" y="863727"/>
                  </a:cubicBezTo>
                  <a:cubicBezTo>
                    <a:pt x="198217" y="864013"/>
                    <a:pt x="203456" y="868394"/>
                    <a:pt x="209457" y="869633"/>
                  </a:cubicBezTo>
                  <a:cubicBezTo>
                    <a:pt x="213076" y="870395"/>
                    <a:pt x="216125" y="870585"/>
                    <a:pt x="219268" y="871728"/>
                  </a:cubicBezTo>
                  <a:cubicBezTo>
                    <a:pt x="225554" y="874014"/>
                    <a:pt x="227745" y="875157"/>
                    <a:pt x="234698" y="873919"/>
                  </a:cubicBezTo>
                  <a:cubicBezTo>
                    <a:pt x="241651" y="872680"/>
                    <a:pt x="249081" y="875157"/>
                    <a:pt x="252891" y="876681"/>
                  </a:cubicBezTo>
                  <a:cubicBezTo>
                    <a:pt x="252415" y="879920"/>
                    <a:pt x="245938" y="898017"/>
                    <a:pt x="246795" y="903065"/>
                  </a:cubicBezTo>
                  <a:cubicBezTo>
                    <a:pt x="249081" y="916686"/>
                    <a:pt x="250034" y="922877"/>
                    <a:pt x="258701" y="923258"/>
                  </a:cubicBezTo>
                  <a:cubicBezTo>
                    <a:pt x="267274" y="923735"/>
                    <a:pt x="276227" y="914972"/>
                    <a:pt x="274037" y="923163"/>
                  </a:cubicBezTo>
                  <a:cubicBezTo>
                    <a:pt x="271465" y="932497"/>
                    <a:pt x="277847" y="932783"/>
                    <a:pt x="282609" y="938689"/>
                  </a:cubicBezTo>
                  <a:cubicBezTo>
                    <a:pt x="283657" y="939546"/>
                    <a:pt x="291086" y="939260"/>
                    <a:pt x="295563" y="937070"/>
                  </a:cubicBezTo>
                  <a:cubicBezTo>
                    <a:pt x="299945" y="934879"/>
                    <a:pt x="303564" y="932688"/>
                    <a:pt x="307184" y="937355"/>
                  </a:cubicBezTo>
                  <a:cubicBezTo>
                    <a:pt x="310803" y="942022"/>
                    <a:pt x="318518" y="947261"/>
                    <a:pt x="327376" y="944023"/>
                  </a:cubicBezTo>
                  <a:cubicBezTo>
                    <a:pt x="336235" y="940689"/>
                    <a:pt x="351189" y="931545"/>
                    <a:pt x="355570" y="928307"/>
                  </a:cubicBezTo>
                  <a:cubicBezTo>
                    <a:pt x="359952" y="924973"/>
                    <a:pt x="368810" y="915543"/>
                    <a:pt x="373573" y="913067"/>
                  </a:cubicBezTo>
                  <a:cubicBezTo>
                    <a:pt x="378240" y="910590"/>
                    <a:pt x="397100" y="899255"/>
                    <a:pt x="392337" y="911924"/>
                  </a:cubicBezTo>
                  <a:cubicBezTo>
                    <a:pt x="387670" y="924687"/>
                    <a:pt x="388432" y="931545"/>
                    <a:pt x="390718" y="935736"/>
                  </a:cubicBezTo>
                  <a:cubicBezTo>
                    <a:pt x="392909" y="939927"/>
                    <a:pt x="400433" y="942689"/>
                    <a:pt x="393766" y="948500"/>
                  </a:cubicBezTo>
                  <a:cubicBezTo>
                    <a:pt x="387098" y="954310"/>
                    <a:pt x="387956" y="957929"/>
                    <a:pt x="392337" y="964787"/>
                  </a:cubicBezTo>
                  <a:cubicBezTo>
                    <a:pt x="396718" y="971741"/>
                    <a:pt x="400052" y="980504"/>
                    <a:pt x="404243" y="980504"/>
                  </a:cubicBezTo>
                  <a:cubicBezTo>
                    <a:pt x="408434" y="980504"/>
                    <a:pt x="416721" y="975265"/>
                    <a:pt x="422531" y="976313"/>
                  </a:cubicBezTo>
                  <a:cubicBezTo>
                    <a:pt x="428342" y="977455"/>
                    <a:pt x="430247" y="979932"/>
                    <a:pt x="430532" y="983171"/>
                  </a:cubicBezTo>
                  <a:cubicBezTo>
                    <a:pt x="430818" y="986504"/>
                    <a:pt x="447963" y="987076"/>
                    <a:pt x="452344" y="985933"/>
                  </a:cubicBezTo>
                  <a:cubicBezTo>
                    <a:pt x="456726" y="984790"/>
                    <a:pt x="465870" y="977932"/>
                    <a:pt x="456726" y="973455"/>
                  </a:cubicBezTo>
                  <a:cubicBezTo>
                    <a:pt x="447582" y="969074"/>
                    <a:pt x="450059" y="963739"/>
                    <a:pt x="449582" y="954691"/>
                  </a:cubicBezTo>
                  <a:cubicBezTo>
                    <a:pt x="449011" y="945547"/>
                    <a:pt x="446534" y="938689"/>
                    <a:pt x="452059" y="936974"/>
                  </a:cubicBezTo>
                  <a:cubicBezTo>
                    <a:pt x="457583" y="935355"/>
                    <a:pt x="461203" y="928402"/>
                    <a:pt x="455678" y="923735"/>
                  </a:cubicBezTo>
                  <a:cubicBezTo>
                    <a:pt x="450154" y="919067"/>
                    <a:pt x="454821" y="908495"/>
                    <a:pt x="449582" y="900208"/>
                  </a:cubicBezTo>
                  <a:cubicBezTo>
                    <a:pt x="444343" y="891921"/>
                    <a:pt x="435485" y="879729"/>
                    <a:pt x="434057" y="868680"/>
                  </a:cubicBezTo>
                  <a:cubicBezTo>
                    <a:pt x="432628" y="857631"/>
                    <a:pt x="435200" y="854869"/>
                    <a:pt x="438438" y="846296"/>
                  </a:cubicBezTo>
                  <a:cubicBezTo>
                    <a:pt x="441772" y="837724"/>
                    <a:pt x="443486" y="827342"/>
                    <a:pt x="456155" y="830580"/>
                  </a:cubicBezTo>
                  <a:cubicBezTo>
                    <a:pt x="463870" y="832485"/>
                    <a:pt x="462251" y="834200"/>
                    <a:pt x="464441" y="837533"/>
                  </a:cubicBezTo>
                  <a:cubicBezTo>
                    <a:pt x="466632" y="840867"/>
                    <a:pt x="468823" y="838962"/>
                    <a:pt x="472728" y="835057"/>
                  </a:cubicBezTo>
                  <a:cubicBezTo>
                    <a:pt x="474347" y="833438"/>
                    <a:pt x="497874" y="835914"/>
                    <a:pt x="504256" y="835057"/>
                  </a:cubicBezTo>
                  <a:cubicBezTo>
                    <a:pt x="510637" y="834200"/>
                    <a:pt x="519972" y="835628"/>
                    <a:pt x="521115" y="828389"/>
                  </a:cubicBezTo>
                  <a:cubicBezTo>
                    <a:pt x="522258" y="821246"/>
                    <a:pt x="534069" y="812863"/>
                    <a:pt x="535974" y="805625"/>
                  </a:cubicBezTo>
                  <a:cubicBezTo>
                    <a:pt x="537879" y="798481"/>
                    <a:pt x="544547" y="798767"/>
                    <a:pt x="548928" y="804291"/>
                  </a:cubicBezTo>
                  <a:cubicBezTo>
                    <a:pt x="553309" y="809816"/>
                    <a:pt x="553119" y="806863"/>
                    <a:pt x="556453" y="806863"/>
                  </a:cubicBezTo>
                  <a:cubicBezTo>
                    <a:pt x="559786" y="806863"/>
                    <a:pt x="570264" y="814292"/>
                    <a:pt x="576360" y="820674"/>
                  </a:cubicBezTo>
                  <a:cubicBezTo>
                    <a:pt x="582456" y="827056"/>
                    <a:pt x="595124" y="838105"/>
                    <a:pt x="603697" y="827818"/>
                  </a:cubicBezTo>
                  <a:cubicBezTo>
                    <a:pt x="612269" y="817626"/>
                    <a:pt x="627224" y="804005"/>
                    <a:pt x="629414" y="801814"/>
                  </a:cubicBezTo>
                  <a:cubicBezTo>
                    <a:pt x="631605" y="799624"/>
                    <a:pt x="640177" y="787432"/>
                    <a:pt x="643226" y="800672"/>
                  </a:cubicBezTo>
                  <a:cubicBezTo>
                    <a:pt x="644178" y="804863"/>
                    <a:pt x="654560" y="831152"/>
                    <a:pt x="657894" y="811149"/>
                  </a:cubicBezTo>
                  <a:cubicBezTo>
                    <a:pt x="659323" y="802862"/>
                    <a:pt x="661799" y="796195"/>
                    <a:pt x="666467" y="792861"/>
                  </a:cubicBezTo>
                  <a:cubicBezTo>
                    <a:pt x="671134" y="789527"/>
                    <a:pt x="685326" y="813911"/>
                    <a:pt x="687707" y="816388"/>
                  </a:cubicBezTo>
                  <a:cubicBezTo>
                    <a:pt x="690184" y="818864"/>
                    <a:pt x="699614" y="825818"/>
                    <a:pt x="704471" y="828199"/>
                  </a:cubicBezTo>
                  <a:cubicBezTo>
                    <a:pt x="707329" y="828580"/>
                    <a:pt x="715330" y="802005"/>
                    <a:pt x="724759" y="799243"/>
                  </a:cubicBezTo>
                  <a:cubicBezTo>
                    <a:pt x="734189" y="796480"/>
                    <a:pt x="743524" y="795909"/>
                    <a:pt x="741905" y="800862"/>
                  </a:cubicBezTo>
                  <a:cubicBezTo>
                    <a:pt x="740285" y="805815"/>
                    <a:pt x="746572" y="811054"/>
                    <a:pt x="754097" y="802005"/>
                  </a:cubicBezTo>
                  <a:cubicBezTo>
                    <a:pt x="761526" y="792861"/>
                    <a:pt x="767908" y="792861"/>
                    <a:pt x="772384" y="794290"/>
                  </a:cubicBezTo>
                  <a:cubicBezTo>
                    <a:pt x="776766" y="795719"/>
                    <a:pt x="782291" y="795909"/>
                    <a:pt x="784005" y="791242"/>
                  </a:cubicBezTo>
                  <a:cubicBezTo>
                    <a:pt x="785624" y="786575"/>
                    <a:pt x="788386" y="785146"/>
                    <a:pt x="792863" y="784288"/>
                  </a:cubicBezTo>
                  <a:cubicBezTo>
                    <a:pt x="797245" y="783431"/>
                    <a:pt x="802579" y="779621"/>
                    <a:pt x="795911" y="774287"/>
                  </a:cubicBezTo>
                  <a:cubicBezTo>
                    <a:pt x="789244" y="768953"/>
                    <a:pt x="793720" y="760762"/>
                    <a:pt x="805817" y="755237"/>
                  </a:cubicBezTo>
                  <a:cubicBezTo>
                    <a:pt x="818009" y="749713"/>
                    <a:pt x="836774" y="741426"/>
                    <a:pt x="840107" y="737807"/>
                  </a:cubicBezTo>
                  <a:cubicBezTo>
                    <a:pt x="842203" y="735521"/>
                    <a:pt x="844489" y="731234"/>
                    <a:pt x="850394" y="730568"/>
                  </a:cubicBezTo>
                  <a:cubicBezTo>
                    <a:pt x="854014" y="730187"/>
                    <a:pt x="855061" y="734759"/>
                    <a:pt x="859824" y="738664"/>
                  </a:cubicBezTo>
                  <a:cubicBezTo>
                    <a:pt x="865349" y="743236"/>
                    <a:pt x="871635" y="746284"/>
                    <a:pt x="875540" y="749522"/>
                  </a:cubicBezTo>
                  <a:cubicBezTo>
                    <a:pt x="876017" y="749046"/>
                    <a:pt x="876969" y="748189"/>
                    <a:pt x="878017" y="747046"/>
                  </a:cubicBezTo>
                  <a:cubicBezTo>
                    <a:pt x="878017" y="747046"/>
                    <a:pt x="878017" y="747046"/>
                    <a:pt x="878017" y="747046"/>
                  </a:cubicBezTo>
                  <a:cubicBezTo>
                    <a:pt x="878588" y="746474"/>
                    <a:pt x="879065" y="745903"/>
                    <a:pt x="879731" y="745331"/>
                  </a:cubicBezTo>
                  <a:lnTo>
                    <a:pt x="879731" y="745331"/>
                  </a:lnTo>
                  <a:cubicBezTo>
                    <a:pt x="884303" y="740474"/>
                    <a:pt x="890494" y="732949"/>
                    <a:pt x="890114" y="729615"/>
                  </a:cubicBezTo>
                  <a:cubicBezTo>
                    <a:pt x="889637" y="724853"/>
                    <a:pt x="889637" y="718185"/>
                    <a:pt x="895067" y="718185"/>
                  </a:cubicBezTo>
                  <a:cubicBezTo>
                    <a:pt x="900496" y="718185"/>
                    <a:pt x="902401" y="717518"/>
                    <a:pt x="906211" y="711994"/>
                  </a:cubicBezTo>
                  <a:cubicBezTo>
                    <a:pt x="910021" y="706564"/>
                    <a:pt x="918593" y="706279"/>
                    <a:pt x="924308" y="712184"/>
                  </a:cubicBezTo>
                  <a:cubicBezTo>
                    <a:pt x="930023" y="718090"/>
                    <a:pt x="933357" y="710279"/>
                    <a:pt x="939072" y="706469"/>
                  </a:cubicBezTo>
                  <a:cubicBezTo>
                    <a:pt x="944787" y="702659"/>
                    <a:pt x="942120" y="695039"/>
                    <a:pt x="941453" y="691039"/>
                  </a:cubicBezTo>
                  <a:cubicBezTo>
                    <a:pt x="940786" y="687038"/>
                    <a:pt x="944501" y="673418"/>
                    <a:pt x="946883" y="657987"/>
                  </a:cubicBezTo>
                  <a:cubicBezTo>
                    <a:pt x="950121" y="642557"/>
                    <a:pt x="942787" y="638747"/>
                    <a:pt x="933452" y="634460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" name="图形 4">
            <a:extLst>
              <a:ext uri="{FF2B5EF4-FFF2-40B4-BE49-F238E27FC236}">
                <a16:creationId xmlns:a16="http://schemas.microsoft.com/office/drawing/2014/main" xmlns="" id="{D092297B-F98D-4082-9E72-A673604C89D8}"/>
              </a:ext>
            </a:extLst>
          </p:cNvPr>
          <p:cNvGrpSpPr/>
          <p:nvPr/>
        </p:nvGrpSpPr>
        <p:grpSpPr>
          <a:xfrm>
            <a:off x="395968" y="304800"/>
            <a:ext cx="5386800" cy="6248113"/>
            <a:chOff x="395968" y="304800"/>
            <a:chExt cx="5386800" cy="6248113"/>
          </a:xfrm>
        </p:grpSpPr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xmlns="" id="{18825C6D-B357-4A86-8691-CCAB2D40C8B7}"/>
                </a:ext>
              </a:extLst>
            </p:cNvPr>
            <p:cNvSpPr/>
            <p:nvPr/>
          </p:nvSpPr>
          <p:spPr>
            <a:xfrm>
              <a:off x="395968" y="1689544"/>
              <a:ext cx="153480" cy="302907"/>
            </a:xfrm>
            <a:custGeom>
              <a:avLst/>
              <a:gdLst>
                <a:gd name="connsiteX0" fmla="*/ 69723 w 153480"/>
                <a:gd name="connsiteY0" fmla="*/ 295751 h 302907"/>
                <a:gd name="connsiteX1" fmla="*/ 54293 w 153480"/>
                <a:gd name="connsiteY1" fmla="*/ 245173 h 302907"/>
                <a:gd name="connsiteX2" fmla="*/ 72009 w 153480"/>
                <a:gd name="connsiteY2" fmla="*/ 242030 h 302907"/>
                <a:gd name="connsiteX3" fmla="*/ 83153 w 153480"/>
                <a:gd name="connsiteY3" fmla="*/ 211836 h 302907"/>
                <a:gd name="connsiteX4" fmla="*/ 76676 w 153480"/>
                <a:gd name="connsiteY4" fmla="*/ 193167 h 302907"/>
                <a:gd name="connsiteX5" fmla="*/ 78296 w 153480"/>
                <a:gd name="connsiteY5" fmla="*/ 178784 h 302907"/>
                <a:gd name="connsiteX6" fmla="*/ 27432 w 153480"/>
                <a:gd name="connsiteY6" fmla="*/ 140970 h 302907"/>
                <a:gd name="connsiteX7" fmla="*/ 19050 w 153480"/>
                <a:gd name="connsiteY7" fmla="*/ 122301 h 302907"/>
                <a:gd name="connsiteX8" fmla="*/ 6287 w 153480"/>
                <a:gd name="connsiteY8" fmla="*/ 103918 h 302907"/>
                <a:gd name="connsiteX9" fmla="*/ 0 w 153480"/>
                <a:gd name="connsiteY9" fmla="*/ 86677 h 302907"/>
                <a:gd name="connsiteX10" fmla="*/ 1429 w 153480"/>
                <a:gd name="connsiteY10" fmla="*/ 57721 h 302907"/>
                <a:gd name="connsiteX11" fmla="*/ 16859 w 153480"/>
                <a:gd name="connsiteY11" fmla="*/ 38005 h 302907"/>
                <a:gd name="connsiteX12" fmla="*/ 16097 w 153480"/>
                <a:gd name="connsiteY12" fmla="*/ 34766 h 302907"/>
                <a:gd name="connsiteX13" fmla="*/ 12383 w 153480"/>
                <a:gd name="connsiteY13" fmla="*/ 0 h 302907"/>
                <a:gd name="connsiteX14" fmla="*/ 64675 w 153480"/>
                <a:gd name="connsiteY14" fmla="*/ 7048 h 302907"/>
                <a:gd name="connsiteX15" fmla="*/ 64103 w 153480"/>
                <a:gd name="connsiteY15" fmla="*/ 15430 h 302907"/>
                <a:gd name="connsiteX16" fmla="*/ 68580 w 153480"/>
                <a:gd name="connsiteY16" fmla="*/ 33909 h 302907"/>
                <a:gd name="connsiteX17" fmla="*/ 76010 w 153480"/>
                <a:gd name="connsiteY17" fmla="*/ 51625 h 302907"/>
                <a:gd name="connsiteX18" fmla="*/ 77153 w 153480"/>
                <a:gd name="connsiteY18" fmla="*/ 63817 h 302907"/>
                <a:gd name="connsiteX19" fmla="*/ 60198 w 153480"/>
                <a:gd name="connsiteY19" fmla="*/ 73438 h 302907"/>
                <a:gd name="connsiteX20" fmla="*/ 60198 w 153480"/>
                <a:gd name="connsiteY20" fmla="*/ 90392 h 302907"/>
                <a:gd name="connsiteX21" fmla="*/ 70580 w 153480"/>
                <a:gd name="connsiteY21" fmla="*/ 111728 h 302907"/>
                <a:gd name="connsiteX22" fmla="*/ 81058 w 153480"/>
                <a:gd name="connsiteY22" fmla="*/ 124206 h 302907"/>
                <a:gd name="connsiteX23" fmla="*/ 96869 w 153480"/>
                <a:gd name="connsiteY23" fmla="*/ 120015 h 302907"/>
                <a:gd name="connsiteX24" fmla="*/ 116777 w 153480"/>
                <a:gd name="connsiteY24" fmla="*/ 116681 h 302907"/>
                <a:gd name="connsiteX25" fmla="*/ 140018 w 153480"/>
                <a:gd name="connsiteY25" fmla="*/ 136207 h 302907"/>
                <a:gd name="connsiteX26" fmla="*/ 152876 w 153480"/>
                <a:gd name="connsiteY26" fmla="*/ 155734 h 302907"/>
                <a:gd name="connsiteX27" fmla="*/ 142494 w 153480"/>
                <a:gd name="connsiteY27" fmla="*/ 174498 h 302907"/>
                <a:gd name="connsiteX28" fmla="*/ 132969 w 153480"/>
                <a:gd name="connsiteY28" fmla="*/ 193262 h 302907"/>
                <a:gd name="connsiteX29" fmla="*/ 144209 w 153480"/>
                <a:gd name="connsiteY29" fmla="*/ 210312 h 302907"/>
                <a:gd name="connsiteX30" fmla="*/ 135065 w 153480"/>
                <a:gd name="connsiteY30" fmla="*/ 226504 h 302907"/>
                <a:gd name="connsiteX31" fmla="*/ 120968 w 153480"/>
                <a:gd name="connsiteY31" fmla="*/ 262318 h 302907"/>
                <a:gd name="connsiteX32" fmla="*/ 123920 w 153480"/>
                <a:gd name="connsiteY32" fmla="*/ 282702 h 302907"/>
                <a:gd name="connsiteX33" fmla="*/ 125159 w 153480"/>
                <a:gd name="connsiteY33" fmla="*/ 296894 h 302907"/>
                <a:gd name="connsiteX34" fmla="*/ 111062 w 153480"/>
                <a:gd name="connsiteY34" fmla="*/ 302705 h 302907"/>
                <a:gd name="connsiteX35" fmla="*/ 94964 w 153480"/>
                <a:gd name="connsiteY35" fmla="*/ 300895 h 302907"/>
                <a:gd name="connsiteX36" fmla="*/ 83439 w 153480"/>
                <a:gd name="connsiteY36" fmla="*/ 293846 h 302907"/>
                <a:gd name="connsiteX37" fmla="*/ 78391 w 153480"/>
                <a:gd name="connsiteY37" fmla="*/ 294704 h 302907"/>
                <a:gd name="connsiteX38" fmla="*/ 69723 w 153480"/>
                <a:gd name="connsiteY38" fmla="*/ 295751 h 302907"/>
                <a:gd name="connsiteX39" fmla="*/ 69723 w 153480"/>
                <a:gd name="connsiteY39" fmla="*/ 295751 h 30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3480" h="302907">
                  <a:moveTo>
                    <a:pt x="69723" y="295751"/>
                  </a:moveTo>
                  <a:lnTo>
                    <a:pt x="54293" y="245173"/>
                  </a:lnTo>
                  <a:lnTo>
                    <a:pt x="72009" y="242030"/>
                  </a:lnTo>
                  <a:cubicBezTo>
                    <a:pt x="74581" y="231648"/>
                    <a:pt x="78391" y="221361"/>
                    <a:pt x="83153" y="211836"/>
                  </a:cubicBezTo>
                  <a:lnTo>
                    <a:pt x="76676" y="193167"/>
                  </a:lnTo>
                  <a:lnTo>
                    <a:pt x="78296" y="178784"/>
                  </a:lnTo>
                  <a:cubicBezTo>
                    <a:pt x="58579" y="178117"/>
                    <a:pt x="38386" y="157258"/>
                    <a:pt x="27432" y="140970"/>
                  </a:cubicBezTo>
                  <a:cubicBezTo>
                    <a:pt x="23908" y="134874"/>
                    <a:pt x="21146" y="129064"/>
                    <a:pt x="19050" y="122301"/>
                  </a:cubicBezTo>
                  <a:cubicBezTo>
                    <a:pt x="14192" y="116396"/>
                    <a:pt x="10287" y="110490"/>
                    <a:pt x="6287" y="103918"/>
                  </a:cubicBezTo>
                  <a:lnTo>
                    <a:pt x="0" y="86677"/>
                  </a:lnTo>
                  <a:lnTo>
                    <a:pt x="1429" y="57721"/>
                  </a:lnTo>
                  <a:lnTo>
                    <a:pt x="16859" y="38005"/>
                  </a:lnTo>
                  <a:cubicBezTo>
                    <a:pt x="16669" y="36862"/>
                    <a:pt x="16383" y="35814"/>
                    <a:pt x="16097" y="34766"/>
                  </a:cubicBezTo>
                  <a:cubicBezTo>
                    <a:pt x="11239" y="23336"/>
                    <a:pt x="11239" y="12192"/>
                    <a:pt x="12383" y="0"/>
                  </a:cubicBezTo>
                  <a:lnTo>
                    <a:pt x="64675" y="7048"/>
                  </a:lnTo>
                  <a:cubicBezTo>
                    <a:pt x="62103" y="10477"/>
                    <a:pt x="64103" y="15430"/>
                    <a:pt x="64103" y="15430"/>
                  </a:cubicBezTo>
                  <a:cubicBezTo>
                    <a:pt x="64103" y="15430"/>
                    <a:pt x="67437" y="23146"/>
                    <a:pt x="68580" y="33909"/>
                  </a:cubicBezTo>
                  <a:cubicBezTo>
                    <a:pt x="69723" y="44577"/>
                    <a:pt x="71152" y="44577"/>
                    <a:pt x="76010" y="51625"/>
                  </a:cubicBezTo>
                  <a:cubicBezTo>
                    <a:pt x="80772" y="58674"/>
                    <a:pt x="80105" y="57531"/>
                    <a:pt x="77153" y="63817"/>
                  </a:cubicBezTo>
                  <a:cubicBezTo>
                    <a:pt x="74200" y="70104"/>
                    <a:pt x="72676" y="72295"/>
                    <a:pt x="60198" y="73438"/>
                  </a:cubicBezTo>
                  <a:cubicBezTo>
                    <a:pt x="47625" y="74581"/>
                    <a:pt x="52102" y="80867"/>
                    <a:pt x="60198" y="90392"/>
                  </a:cubicBezTo>
                  <a:cubicBezTo>
                    <a:pt x="68294" y="100013"/>
                    <a:pt x="67818" y="106299"/>
                    <a:pt x="70580" y="111728"/>
                  </a:cubicBezTo>
                  <a:cubicBezTo>
                    <a:pt x="73343" y="117062"/>
                    <a:pt x="76391" y="119253"/>
                    <a:pt x="81058" y="124206"/>
                  </a:cubicBezTo>
                  <a:cubicBezTo>
                    <a:pt x="87249" y="130873"/>
                    <a:pt x="91821" y="125063"/>
                    <a:pt x="96869" y="120015"/>
                  </a:cubicBezTo>
                  <a:cubicBezTo>
                    <a:pt x="101822" y="115062"/>
                    <a:pt x="108490" y="112967"/>
                    <a:pt x="116777" y="116681"/>
                  </a:cubicBezTo>
                  <a:cubicBezTo>
                    <a:pt x="125063" y="120396"/>
                    <a:pt x="131731" y="125444"/>
                    <a:pt x="140018" y="136207"/>
                  </a:cubicBezTo>
                  <a:cubicBezTo>
                    <a:pt x="148304" y="147066"/>
                    <a:pt x="150781" y="149542"/>
                    <a:pt x="152876" y="155734"/>
                  </a:cubicBezTo>
                  <a:cubicBezTo>
                    <a:pt x="154972" y="162020"/>
                    <a:pt x="151638" y="167830"/>
                    <a:pt x="142494" y="174498"/>
                  </a:cubicBezTo>
                  <a:cubicBezTo>
                    <a:pt x="133350" y="181165"/>
                    <a:pt x="124682" y="183642"/>
                    <a:pt x="132969" y="193262"/>
                  </a:cubicBezTo>
                  <a:cubicBezTo>
                    <a:pt x="141256" y="202882"/>
                    <a:pt x="142494" y="204883"/>
                    <a:pt x="144209" y="210312"/>
                  </a:cubicBezTo>
                  <a:cubicBezTo>
                    <a:pt x="145828" y="215741"/>
                    <a:pt x="141256" y="219932"/>
                    <a:pt x="135065" y="226504"/>
                  </a:cubicBezTo>
                  <a:cubicBezTo>
                    <a:pt x="128873" y="233172"/>
                    <a:pt x="121825" y="253175"/>
                    <a:pt x="120968" y="262318"/>
                  </a:cubicBezTo>
                  <a:cubicBezTo>
                    <a:pt x="120110" y="271463"/>
                    <a:pt x="120968" y="274796"/>
                    <a:pt x="123920" y="282702"/>
                  </a:cubicBezTo>
                  <a:cubicBezTo>
                    <a:pt x="126778" y="290608"/>
                    <a:pt x="127254" y="292703"/>
                    <a:pt x="125159" y="296894"/>
                  </a:cubicBezTo>
                  <a:cubicBezTo>
                    <a:pt x="123063" y="301085"/>
                    <a:pt x="118110" y="303181"/>
                    <a:pt x="111062" y="302705"/>
                  </a:cubicBezTo>
                  <a:cubicBezTo>
                    <a:pt x="104013" y="302323"/>
                    <a:pt x="100870" y="304229"/>
                    <a:pt x="94964" y="300895"/>
                  </a:cubicBezTo>
                  <a:cubicBezTo>
                    <a:pt x="89059" y="297466"/>
                    <a:pt x="86487" y="294418"/>
                    <a:pt x="83439" y="293846"/>
                  </a:cubicBezTo>
                  <a:cubicBezTo>
                    <a:pt x="80296" y="293275"/>
                    <a:pt x="80582" y="292989"/>
                    <a:pt x="78391" y="294704"/>
                  </a:cubicBezTo>
                  <a:cubicBezTo>
                    <a:pt x="75914" y="296323"/>
                    <a:pt x="73628" y="296323"/>
                    <a:pt x="69723" y="295751"/>
                  </a:cubicBezTo>
                  <a:lnTo>
                    <a:pt x="69723" y="295751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xmlns="" id="{8ABF2C46-593B-4713-B6A5-9601FC2FF7AA}"/>
                </a:ext>
              </a:extLst>
            </p:cNvPr>
            <p:cNvSpPr/>
            <p:nvPr/>
          </p:nvSpPr>
          <p:spPr>
            <a:xfrm>
              <a:off x="5637575" y="658082"/>
              <a:ext cx="140644" cy="123867"/>
            </a:xfrm>
            <a:custGeom>
              <a:avLst/>
              <a:gdLst>
                <a:gd name="connsiteX0" fmla="*/ 131731 w 140644"/>
                <a:gd name="connsiteY0" fmla="*/ 88487 h 123867"/>
                <a:gd name="connsiteX1" fmla="*/ 137922 w 140644"/>
                <a:gd name="connsiteY1" fmla="*/ 34099 h 123867"/>
                <a:gd name="connsiteX2" fmla="*/ 119253 w 140644"/>
                <a:gd name="connsiteY2" fmla="*/ 10668 h 123867"/>
                <a:gd name="connsiteX3" fmla="*/ 99536 w 140644"/>
                <a:gd name="connsiteY3" fmla="*/ 1429 h 123867"/>
                <a:gd name="connsiteX4" fmla="*/ 83439 w 140644"/>
                <a:gd name="connsiteY4" fmla="*/ 0 h 123867"/>
                <a:gd name="connsiteX5" fmla="*/ 72580 w 140644"/>
                <a:gd name="connsiteY5" fmla="*/ 2286 h 123867"/>
                <a:gd name="connsiteX6" fmla="*/ 59150 w 140644"/>
                <a:gd name="connsiteY6" fmla="*/ 8382 h 123867"/>
                <a:gd name="connsiteX7" fmla="*/ 43244 w 140644"/>
                <a:gd name="connsiteY7" fmla="*/ 20479 h 123867"/>
                <a:gd name="connsiteX8" fmla="*/ 22098 w 140644"/>
                <a:gd name="connsiteY8" fmla="*/ 24289 h 123867"/>
                <a:gd name="connsiteX9" fmla="*/ 9240 w 140644"/>
                <a:gd name="connsiteY9" fmla="*/ 30861 h 123867"/>
                <a:gd name="connsiteX10" fmla="*/ 0 w 140644"/>
                <a:gd name="connsiteY10" fmla="*/ 38291 h 123867"/>
                <a:gd name="connsiteX11" fmla="*/ 30671 w 140644"/>
                <a:gd name="connsiteY11" fmla="*/ 83249 h 123867"/>
                <a:gd name="connsiteX12" fmla="*/ 43244 w 140644"/>
                <a:gd name="connsiteY12" fmla="*/ 72580 h 123867"/>
                <a:gd name="connsiteX13" fmla="*/ 66961 w 140644"/>
                <a:gd name="connsiteY13" fmla="*/ 66866 h 123867"/>
                <a:gd name="connsiteX14" fmla="*/ 89440 w 140644"/>
                <a:gd name="connsiteY14" fmla="*/ 54959 h 123867"/>
                <a:gd name="connsiteX15" fmla="*/ 66485 w 140644"/>
                <a:gd name="connsiteY15" fmla="*/ 104584 h 123867"/>
                <a:gd name="connsiteX16" fmla="*/ 68389 w 140644"/>
                <a:gd name="connsiteY16" fmla="*/ 123158 h 123867"/>
                <a:gd name="connsiteX17" fmla="*/ 123158 w 140644"/>
                <a:gd name="connsiteY17" fmla="*/ 107918 h 123867"/>
                <a:gd name="connsiteX18" fmla="*/ 131731 w 140644"/>
                <a:gd name="connsiteY18" fmla="*/ 88487 h 123867"/>
                <a:gd name="connsiteX19" fmla="*/ 131731 w 140644"/>
                <a:gd name="connsiteY19" fmla="*/ 88487 h 12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44" h="123867">
                  <a:moveTo>
                    <a:pt x="131731" y="88487"/>
                  </a:moveTo>
                  <a:cubicBezTo>
                    <a:pt x="142018" y="65818"/>
                    <a:pt x="142399" y="47244"/>
                    <a:pt x="137922" y="34099"/>
                  </a:cubicBezTo>
                  <a:cubicBezTo>
                    <a:pt x="135064" y="25622"/>
                    <a:pt x="130397" y="17907"/>
                    <a:pt x="119253" y="10668"/>
                  </a:cubicBezTo>
                  <a:cubicBezTo>
                    <a:pt x="114205" y="7429"/>
                    <a:pt x="107728" y="5524"/>
                    <a:pt x="99536" y="1429"/>
                  </a:cubicBezTo>
                  <a:lnTo>
                    <a:pt x="83439" y="0"/>
                  </a:lnTo>
                  <a:lnTo>
                    <a:pt x="72580" y="2286"/>
                  </a:lnTo>
                  <a:lnTo>
                    <a:pt x="59150" y="8382"/>
                  </a:lnTo>
                  <a:lnTo>
                    <a:pt x="43244" y="20479"/>
                  </a:lnTo>
                  <a:cubicBezTo>
                    <a:pt x="34290" y="21907"/>
                    <a:pt x="30956" y="22193"/>
                    <a:pt x="22098" y="24289"/>
                  </a:cubicBezTo>
                  <a:lnTo>
                    <a:pt x="9240" y="30861"/>
                  </a:lnTo>
                  <a:lnTo>
                    <a:pt x="0" y="38291"/>
                  </a:lnTo>
                  <a:lnTo>
                    <a:pt x="30671" y="83249"/>
                  </a:lnTo>
                  <a:cubicBezTo>
                    <a:pt x="30671" y="83249"/>
                    <a:pt x="34385" y="73533"/>
                    <a:pt x="43244" y="72580"/>
                  </a:cubicBezTo>
                  <a:cubicBezTo>
                    <a:pt x="46863" y="72199"/>
                    <a:pt x="58388" y="72009"/>
                    <a:pt x="66961" y="66866"/>
                  </a:cubicBezTo>
                  <a:cubicBezTo>
                    <a:pt x="79534" y="59436"/>
                    <a:pt x="89440" y="47244"/>
                    <a:pt x="89440" y="54959"/>
                  </a:cubicBezTo>
                  <a:cubicBezTo>
                    <a:pt x="89440" y="68008"/>
                    <a:pt x="66485" y="96774"/>
                    <a:pt x="66485" y="104584"/>
                  </a:cubicBezTo>
                  <a:cubicBezTo>
                    <a:pt x="66485" y="112490"/>
                    <a:pt x="62294" y="118491"/>
                    <a:pt x="68389" y="123158"/>
                  </a:cubicBezTo>
                  <a:cubicBezTo>
                    <a:pt x="74390" y="127825"/>
                    <a:pt x="123158" y="107918"/>
                    <a:pt x="123158" y="107918"/>
                  </a:cubicBezTo>
                  <a:lnTo>
                    <a:pt x="131731" y="88487"/>
                  </a:lnTo>
                  <a:lnTo>
                    <a:pt x="131731" y="88487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xmlns="" id="{7A8D2671-F547-49A1-88A2-7414EBB276AA}"/>
                </a:ext>
              </a:extLst>
            </p:cNvPr>
            <p:cNvSpPr/>
            <p:nvPr/>
          </p:nvSpPr>
          <p:spPr>
            <a:xfrm>
              <a:off x="409017" y="304800"/>
              <a:ext cx="5272662" cy="1620864"/>
            </a:xfrm>
            <a:custGeom>
              <a:avLst/>
              <a:gdLst>
                <a:gd name="connsiteX0" fmla="*/ 52578 w 5272662"/>
                <a:gd name="connsiteY0" fmla="*/ 1400461 h 1620864"/>
                <a:gd name="connsiteX1" fmla="*/ 63627 w 5272662"/>
                <a:gd name="connsiteY1" fmla="*/ 1389317 h 1620864"/>
                <a:gd name="connsiteX2" fmla="*/ 78296 w 5272662"/>
                <a:gd name="connsiteY2" fmla="*/ 1384935 h 1620864"/>
                <a:gd name="connsiteX3" fmla="*/ 96012 w 5272662"/>
                <a:gd name="connsiteY3" fmla="*/ 1376363 h 1620864"/>
                <a:gd name="connsiteX4" fmla="*/ 97631 w 5272662"/>
                <a:gd name="connsiteY4" fmla="*/ 1358932 h 1620864"/>
                <a:gd name="connsiteX5" fmla="*/ 124968 w 5272662"/>
                <a:gd name="connsiteY5" fmla="*/ 1330738 h 1620864"/>
                <a:gd name="connsiteX6" fmla="*/ 144018 w 5272662"/>
                <a:gd name="connsiteY6" fmla="*/ 1329118 h 1620864"/>
                <a:gd name="connsiteX7" fmla="*/ 163354 w 5272662"/>
                <a:gd name="connsiteY7" fmla="*/ 1332738 h 1620864"/>
                <a:gd name="connsiteX8" fmla="*/ 192405 w 5272662"/>
                <a:gd name="connsiteY8" fmla="*/ 1325594 h 1620864"/>
                <a:gd name="connsiteX9" fmla="*/ 210122 w 5272662"/>
                <a:gd name="connsiteY9" fmla="*/ 1320356 h 1620864"/>
                <a:gd name="connsiteX10" fmla="*/ 215360 w 5272662"/>
                <a:gd name="connsiteY10" fmla="*/ 1311497 h 1620864"/>
                <a:gd name="connsiteX11" fmla="*/ 234696 w 5272662"/>
                <a:gd name="connsiteY11" fmla="*/ 1316736 h 1620864"/>
                <a:gd name="connsiteX12" fmla="*/ 268700 w 5272662"/>
                <a:gd name="connsiteY12" fmla="*/ 1312069 h 1620864"/>
                <a:gd name="connsiteX13" fmla="*/ 284988 w 5272662"/>
                <a:gd name="connsiteY13" fmla="*/ 1316736 h 1620864"/>
                <a:gd name="connsiteX14" fmla="*/ 283940 w 5272662"/>
                <a:gd name="connsiteY14" fmla="*/ 1333786 h 1620864"/>
                <a:gd name="connsiteX15" fmla="*/ 278797 w 5272662"/>
                <a:gd name="connsiteY15" fmla="*/ 1348931 h 1620864"/>
                <a:gd name="connsiteX16" fmla="*/ 297180 w 5272662"/>
                <a:gd name="connsiteY16" fmla="*/ 1354360 h 1620864"/>
                <a:gd name="connsiteX17" fmla="*/ 318992 w 5272662"/>
                <a:gd name="connsiteY17" fmla="*/ 1354360 h 1620864"/>
                <a:gd name="connsiteX18" fmla="*/ 344138 w 5272662"/>
                <a:gd name="connsiteY18" fmla="*/ 1358551 h 1620864"/>
                <a:gd name="connsiteX19" fmla="*/ 348806 w 5272662"/>
                <a:gd name="connsiteY19" fmla="*/ 1366266 h 1620864"/>
                <a:gd name="connsiteX20" fmla="*/ 366522 w 5272662"/>
                <a:gd name="connsiteY20" fmla="*/ 1352169 h 1620864"/>
                <a:gd name="connsiteX21" fmla="*/ 376428 w 5272662"/>
                <a:gd name="connsiteY21" fmla="*/ 1342739 h 1620864"/>
                <a:gd name="connsiteX22" fmla="*/ 383572 w 5272662"/>
                <a:gd name="connsiteY22" fmla="*/ 1332548 h 1620864"/>
                <a:gd name="connsiteX23" fmla="*/ 388525 w 5272662"/>
                <a:gd name="connsiteY23" fmla="*/ 1318165 h 1620864"/>
                <a:gd name="connsiteX24" fmla="*/ 402907 w 5272662"/>
                <a:gd name="connsiteY24" fmla="*/ 1304639 h 1620864"/>
                <a:gd name="connsiteX25" fmla="*/ 432245 w 5272662"/>
                <a:gd name="connsiteY25" fmla="*/ 1301306 h 1620864"/>
                <a:gd name="connsiteX26" fmla="*/ 453295 w 5272662"/>
                <a:gd name="connsiteY26" fmla="*/ 1315403 h 1620864"/>
                <a:gd name="connsiteX27" fmla="*/ 486251 w 5272662"/>
                <a:gd name="connsiteY27" fmla="*/ 1318070 h 1620864"/>
                <a:gd name="connsiteX28" fmla="*/ 510064 w 5272662"/>
                <a:gd name="connsiteY28" fmla="*/ 1308926 h 1620864"/>
                <a:gd name="connsiteX29" fmla="*/ 535591 w 5272662"/>
                <a:gd name="connsiteY29" fmla="*/ 1309402 h 1620864"/>
                <a:gd name="connsiteX30" fmla="*/ 572167 w 5272662"/>
                <a:gd name="connsiteY30" fmla="*/ 1296257 h 1620864"/>
                <a:gd name="connsiteX31" fmla="*/ 596265 w 5272662"/>
                <a:gd name="connsiteY31" fmla="*/ 1293209 h 1620864"/>
                <a:gd name="connsiteX32" fmla="*/ 643795 w 5272662"/>
                <a:gd name="connsiteY32" fmla="*/ 1283780 h 1620864"/>
                <a:gd name="connsiteX33" fmla="*/ 678656 w 5272662"/>
                <a:gd name="connsiteY33" fmla="*/ 1281303 h 1620864"/>
                <a:gd name="connsiteX34" fmla="*/ 693325 w 5272662"/>
                <a:gd name="connsiteY34" fmla="*/ 1274921 h 1620864"/>
                <a:gd name="connsiteX35" fmla="*/ 707708 w 5272662"/>
                <a:gd name="connsiteY35" fmla="*/ 1271873 h 1620864"/>
                <a:gd name="connsiteX36" fmla="*/ 717709 w 5272662"/>
                <a:gd name="connsiteY36" fmla="*/ 1267587 h 1620864"/>
                <a:gd name="connsiteX37" fmla="*/ 735711 w 5272662"/>
                <a:gd name="connsiteY37" fmla="*/ 1260253 h 1620864"/>
                <a:gd name="connsiteX38" fmla="*/ 756285 w 5272662"/>
                <a:gd name="connsiteY38" fmla="*/ 1245870 h 1620864"/>
                <a:gd name="connsiteX39" fmla="*/ 760667 w 5272662"/>
                <a:gd name="connsiteY39" fmla="*/ 1200817 h 1620864"/>
                <a:gd name="connsiteX40" fmla="*/ 781431 w 5272662"/>
                <a:gd name="connsiteY40" fmla="*/ 1184815 h 1620864"/>
                <a:gd name="connsiteX41" fmla="*/ 793052 w 5272662"/>
                <a:gd name="connsiteY41" fmla="*/ 1174337 h 1620864"/>
                <a:gd name="connsiteX42" fmla="*/ 814102 w 5272662"/>
                <a:gd name="connsiteY42" fmla="*/ 1159383 h 1620864"/>
                <a:gd name="connsiteX43" fmla="*/ 827056 w 5272662"/>
                <a:gd name="connsiteY43" fmla="*/ 1133951 h 1620864"/>
                <a:gd name="connsiteX44" fmla="*/ 827913 w 5272662"/>
                <a:gd name="connsiteY44" fmla="*/ 1061276 h 1620864"/>
                <a:gd name="connsiteX45" fmla="*/ 827342 w 5272662"/>
                <a:gd name="connsiteY45" fmla="*/ 1021461 h 1620864"/>
                <a:gd name="connsiteX46" fmla="*/ 838391 w 5272662"/>
                <a:gd name="connsiteY46" fmla="*/ 989933 h 1620864"/>
                <a:gd name="connsiteX47" fmla="*/ 842296 w 5272662"/>
                <a:gd name="connsiteY47" fmla="*/ 969740 h 1620864"/>
                <a:gd name="connsiteX48" fmla="*/ 830104 w 5272662"/>
                <a:gd name="connsiteY48" fmla="*/ 955929 h 1620864"/>
                <a:gd name="connsiteX49" fmla="*/ 813149 w 5272662"/>
                <a:gd name="connsiteY49" fmla="*/ 949643 h 1620864"/>
                <a:gd name="connsiteX50" fmla="*/ 807530 w 5272662"/>
                <a:gd name="connsiteY50" fmla="*/ 945642 h 1620864"/>
                <a:gd name="connsiteX51" fmla="*/ 803815 w 5272662"/>
                <a:gd name="connsiteY51" fmla="*/ 940022 h 1620864"/>
                <a:gd name="connsiteX52" fmla="*/ 815150 w 5272662"/>
                <a:gd name="connsiteY52" fmla="*/ 928116 h 1620864"/>
                <a:gd name="connsiteX53" fmla="*/ 818864 w 5272662"/>
                <a:gd name="connsiteY53" fmla="*/ 925259 h 1620864"/>
                <a:gd name="connsiteX54" fmla="*/ 830294 w 5272662"/>
                <a:gd name="connsiteY54" fmla="*/ 923925 h 1620864"/>
                <a:gd name="connsiteX55" fmla="*/ 867632 w 5272662"/>
                <a:gd name="connsiteY55" fmla="*/ 922592 h 1620864"/>
                <a:gd name="connsiteX56" fmla="*/ 884777 w 5272662"/>
                <a:gd name="connsiteY56" fmla="*/ 923735 h 1620864"/>
                <a:gd name="connsiteX57" fmla="*/ 897255 w 5272662"/>
                <a:gd name="connsiteY57" fmla="*/ 923449 h 1620864"/>
                <a:gd name="connsiteX58" fmla="*/ 897350 w 5272662"/>
                <a:gd name="connsiteY58" fmla="*/ 917067 h 1620864"/>
                <a:gd name="connsiteX59" fmla="*/ 912971 w 5272662"/>
                <a:gd name="connsiteY59" fmla="*/ 922115 h 1620864"/>
                <a:gd name="connsiteX60" fmla="*/ 944499 w 5272662"/>
                <a:gd name="connsiteY60" fmla="*/ 920782 h 1620864"/>
                <a:gd name="connsiteX61" fmla="*/ 973836 w 5272662"/>
                <a:gd name="connsiteY61" fmla="*/ 918020 h 1620864"/>
                <a:gd name="connsiteX62" fmla="*/ 984409 w 5272662"/>
                <a:gd name="connsiteY62" fmla="*/ 917829 h 1620864"/>
                <a:gd name="connsiteX63" fmla="*/ 990314 w 5272662"/>
                <a:gd name="connsiteY63" fmla="*/ 924211 h 1620864"/>
                <a:gd name="connsiteX64" fmla="*/ 1002792 w 5272662"/>
                <a:gd name="connsiteY64" fmla="*/ 939260 h 1620864"/>
                <a:gd name="connsiteX65" fmla="*/ 1016699 w 5272662"/>
                <a:gd name="connsiteY65" fmla="*/ 943165 h 1620864"/>
                <a:gd name="connsiteX66" fmla="*/ 1026986 w 5272662"/>
                <a:gd name="connsiteY66" fmla="*/ 945642 h 1620864"/>
                <a:gd name="connsiteX67" fmla="*/ 1032129 w 5272662"/>
                <a:gd name="connsiteY67" fmla="*/ 949071 h 1620864"/>
                <a:gd name="connsiteX68" fmla="*/ 1044702 w 5272662"/>
                <a:gd name="connsiteY68" fmla="*/ 948690 h 1620864"/>
                <a:gd name="connsiteX69" fmla="*/ 1038035 w 5272662"/>
                <a:gd name="connsiteY69" fmla="*/ 919067 h 1620864"/>
                <a:gd name="connsiteX70" fmla="*/ 1035272 w 5272662"/>
                <a:gd name="connsiteY70" fmla="*/ 895826 h 1620864"/>
                <a:gd name="connsiteX71" fmla="*/ 1050798 w 5272662"/>
                <a:gd name="connsiteY71" fmla="*/ 872300 h 1620864"/>
                <a:gd name="connsiteX72" fmla="*/ 1057942 w 5272662"/>
                <a:gd name="connsiteY72" fmla="*/ 859060 h 1620864"/>
                <a:gd name="connsiteX73" fmla="*/ 1070420 w 5272662"/>
                <a:gd name="connsiteY73" fmla="*/ 838295 h 1620864"/>
                <a:gd name="connsiteX74" fmla="*/ 1098899 w 5272662"/>
                <a:gd name="connsiteY74" fmla="*/ 792385 h 1620864"/>
                <a:gd name="connsiteX75" fmla="*/ 1115282 w 5272662"/>
                <a:gd name="connsiteY75" fmla="*/ 762286 h 1620864"/>
                <a:gd name="connsiteX76" fmla="*/ 1129570 w 5272662"/>
                <a:gd name="connsiteY76" fmla="*/ 746474 h 1620864"/>
                <a:gd name="connsiteX77" fmla="*/ 1144810 w 5272662"/>
                <a:gd name="connsiteY77" fmla="*/ 736092 h 1620864"/>
                <a:gd name="connsiteX78" fmla="*/ 1172432 w 5272662"/>
                <a:gd name="connsiteY78" fmla="*/ 756952 h 1620864"/>
                <a:gd name="connsiteX79" fmla="*/ 1203198 w 5272662"/>
                <a:gd name="connsiteY79" fmla="*/ 778574 h 1620864"/>
                <a:gd name="connsiteX80" fmla="*/ 1227201 w 5272662"/>
                <a:gd name="connsiteY80" fmla="*/ 780479 h 1620864"/>
                <a:gd name="connsiteX81" fmla="*/ 1241870 w 5272662"/>
                <a:gd name="connsiteY81" fmla="*/ 788194 h 1620864"/>
                <a:gd name="connsiteX82" fmla="*/ 1253109 w 5272662"/>
                <a:gd name="connsiteY82" fmla="*/ 794290 h 1620864"/>
                <a:gd name="connsiteX83" fmla="*/ 1262539 w 5272662"/>
                <a:gd name="connsiteY83" fmla="*/ 811435 h 1620864"/>
                <a:gd name="connsiteX84" fmla="*/ 1274540 w 5272662"/>
                <a:gd name="connsiteY84" fmla="*/ 805720 h 1620864"/>
                <a:gd name="connsiteX85" fmla="*/ 1278731 w 5272662"/>
                <a:gd name="connsiteY85" fmla="*/ 803243 h 1620864"/>
                <a:gd name="connsiteX86" fmla="*/ 1295591 w 5272662"/>
                <a:gd name="connsiteY86" fmla="*/ 801529 h 1620864"/>
                <a:gd name="connsiteX87" fmla="*/ 1311116 w 5272662"/>
                <a:gd name="connsiteY87" fmla="*/ 796862 h 1620864"/>
                <a:gd name="connsiteX88" fmla="*/ 1321784 w 5272662"/>
                <a:gd name="connsiteY88" fmla="*/ 792766 h 1620864"/>
                <a:gd name="connsiteX89" fmla="*/ 1338929 w 5272662"/>
                <a:gd name="connsiteY89" fmla="*/ 780669 h 1620864"/>
                <a:gd name="connsiteX90" fmla="*/ 1349407 w 5272662"/>
                <a:gd name="connsiteY90" fmla="*/ 745236 h 1620864"/>
                <a:gd name="connsiteX91" fmla="*/ 1348264 w 5272662"/>
                <a:gd name="connsiteY91" fmla="*/ 734473 h 1620864"/>
                <a:gd name="connsiteX92" fmla="*/ 1354550 w 5272662"/>
                <a:gd name="connsiteY92" fmla="*/ 694563 h 1620864"/>
                <a:gd name="connsiteX93" fmla="*/ 1375982 w 5272662"/>
                <a:gd name="connsiteY93" fmla="*/ 649034 h 1620864"/>
                <a:gd name="connsiteX94" fmla="*/ 1407224 w 5272662"/>
                <a:gd name="connsiteY94" fmla="*/ 640461 h 1620864"/>
                <a:gd name="connsiteX95" fmla="*/ 1437132 w 5272662"/>
                <a:gd name="connsiteY95" fmla="*/ 637413 h 1620864"/>
                <a:gd name="connsiteX96" fmla="*/ 1474470 w 5272662"/>
                <a:gd name="connsiteY96" fmla="*/ 619125 h 1620864"/>
                <a:gd name="connsiteX97" fmla="*/ 1478090 w 5272662"/>
                <a:gd name="connsiteY97" fmla="*/ 590360 h 1620864"/>
                <a:gd name="connsiteX98" fmla="*/ 1500473 w 5272662"/>
                <a:gd name="connsiteY98" fmla="*/ 568262 h 1620864"/>
                <a:gd name="connsiteX99" fmla="*/ 1527524 w 5272662"/>
                <a:gd name="connsiteY99" fmla="*/ 579311 h 1620864"/>
                <a:gd name="connsiteX100" fmla="*/ 1541336 w 5272662"/>
                <a:gd name="connsiteY100" fmla="*/ 580454 h 1620864"/>
                <a:gd name="connsiteX101" fmla="*/ 1568196 w 5272662"/>
                <a:gd name="connsiteY101" fmla="*/ 584359 h 1620864"/>
                <a:gd name="connsiteX102" fmla="*/ 1566577 w 5272662"/>
                <a:gd name="connsiteY102" fmla="*/ 605409 h 1620864"/>
                <a:gd name="connsiteX103" fmla="*/ 1565148 w 5272662"/>
                <a:gd name="connsiteY103" fmla="*/ 633032 h 1620864"/>
                <a:gd name="connsiteX104" fmla="*/ 1566767 w 5272662"/>
                <a:gd name="connsiteY104" fmla="*/ 653225 h 1620864"/>
                <a:gd name="connsiteX105" fmla="*/ 1573435 w 5272662"/>
                <a:gd name="connsiteY105" fmla="*/ 663702 h 1620864"/>
                <a:gd name="connsiteX106" fmla="*/ 1590580 w 5272662"/>
                <a:gd name="connsiteY106" fmla="*/ 677799 h 1620864"/>
                <a:gd name="connsiteX107" fmla="*/ 1598009 w 5272662"/>
                <a:gd name="connsiteY107" fmla="*/ 689705 h 1620864"/>
                <a:gd name="connsiteX108" fmla="*/ 1604677 w 5272662"/>
                <a:gd name="connsiteY108" fmla="*/ 705707 h 1620864"/>
                <a:gd name="connsiteX109" fmla="*/ 1624013 w 5272662"/>
                <a:gd name="connsiteY109" fmla="*/ 729520 h 1620864"/>
                <a:gd name="connsiteX110" fmla="*/ 1645063 w 5272662"/>
                <a:gd name="connsiteY110" fmla="*/ 746093 h 1620864"/>
                <a:gd name="connsiteX111" fmla="*/ 1682591 w 5272662"/>
                <a:gd name="connsiteY111" fmla="*/ 755428 h 1620864"/>
                <a:gd name="connsiteX112" fmla="*/ 1693450 w 5272662"/>
                <a:gd name="connsiteY112" fmla="*/ 775716 h 1620864"/>
                <a:gd name="connsiteX113" fmla="*/ 1711166 w 5272662"/>
                <a:gd name="connsiteY113" fmla="*/ 763238 h 1620864"/>
                <a:gd name="connsiteX114" fmla="*/ 1716310 w 5272662"/>
                <a:gd name="connsiteY114" fmla="*/ 759714 h 1620864"/>
                <a:gd name="connsiteX115" fmla="*/ 1717262 w 5272662"/>
                <a:gd name="connsiteY115" fmla="*/ 771525 h 1620864"/>
                <a:gd name="connsiteX116" fmla="*/ 1724978 w 5272662"/>
                <a:gd name="connsiteY116" fmla="*/ 790099 h 1620864"/>
                <a:gd name="connsiteX117" fmla="*/ 1734884 w 5272662"/>
                <a:gd name="connsiteY117" fmla="*/ 812292 h 1620864"/>
                <a:gd name="connsiteX118" fmla="*/ 1740408 w 5272662"/>
                <a:gd name="connsiteY118" fmla="*/ 830580 h 1620864"/>
                <a:gd name="connsiteX119" fmla="*/ 1740408 w 5272662"/>
                <a:gd name="connsiteY119" fmla="*/ 850011 h 1620864"/>
                <a:gd name="connsiteX120" fmla="*/ 1764125 w 5272662"/>
                <a:gd name="connsiteY120" fmla="*/ 902018 h 1620864"/>
                <a:gd name="connsiteX121" fmla="*/ 1766030 w 5272662"/>
                <a:gd name="connsiteY121" fmla="*/ 933260 h 1620864"/>
                <a:gd name="connsiteX122" fmla="*/ 1760506 w 5272662"/>
                <a:gd name="connsiteY122" fmla="*/ 951738 h 1620864"/>
                <a:gd name="connsiteX123" fmla="*/ 1754410 w 5272662"/>
                <a:gd name="connsiteY123" fmla="*/ 976884 h 1620864"/>
                <a:gd name="connsiteX124" fmla="*/ 1751933 w 5272662"/>
                <a:gd name="connsiteY124" fmla="*/ 1000697 h 1620864"/>
                <a:gd name="connsiteX125" fmla="*/ 1737836 w 5272662"/>
                <a:gd name="connsiteY125" fmla="*/ 1018223 h 1620864"/>
                <a:gd name="connsiteX126" fmla="*/ 1727073 w 5272662"/>
                <a:gd name="connsiteY126" fmla="*/ 1055751 h 1620864"/>
                <a:gd name="connsiteX127" fmla="*/ 1729645 w 5272662"/>
                <a:gd name="connsiteY127" fmla="*/ 1099947 h 1620864"/>
                <a:gd name="connsiteX128" fmla="*/ 1739932 w 5272662"/>
                <a:gd name="connsiteY128" fmla="*/ 1100138 h 1620864"/>
                <a:gd name="connsiteX129" fmla="*/ 1752029 w 5272662"/>
                <a:gd name="connsiteY129" fmla="*/ 1101376 h 1620864"/>
                <a:gd name="connsiteX130" fmla="*/ 1762030 w 5272662"/>
                <a:gd name="connsiteY130" fmla="*/ 1111949 h 1620864"/>
                <a:gd name="connsiteX131" fmla="*/ 1779556 w 5272662"/>
                <a:gd name="connsiteY131" fmla="*/ 1113377 h 1620864"/>
                <a:gd name="connsiteX132" fmla="*/ 1790129 w 5272662"/>
                <a:gd name="connsiteY132" fmla="*/ 1116997 h 1620864"/>
                <a:gd name="connsiteX133" fmla="*/ 1805369 w 5272662"/>
                <a:gd name="connsiteY133" fmla="*/ 1125855 h 1620864"/>
                <a:gd name="connsiteX134" fmla="*/ 1856994 w 5272662"/>
                <a:gd name="connsiteY134" fmla="*/ 1134713 h 1620864"/>
                <a:gd name="connsiteX135" fmla="*/ 1876996 w 5272662"/>
                <a:gd name="connsiteY135" fmla="*/ 1144143 h 1620864"/>
                <a:gd name="connsiteX136" fmla="*/ 1911953 w 5272662"/>
                <a:gd name="connsiteY136" fmla="*/ 1143000 h 1620864"/>
                <a:gd name="connsiteX137" fmla="*/ 1973580 w 5272662"/>
                <a:gd name="connsiteY137" fmla="*/ 1177385 h 1620864"/>
                <a:gd name="connsiteX138" fmla="*/ 2039684 w 5272662"/>
                <a:gd name="connsiteY138" fmla="*/ 1236250 h 1620864"/>
                <a:gd name="connsiteX139" fmla="*/ 2090166 w 5272662"/>
                <a:gd name="connsiteY139" fmla="*/ 1255681 h 1620864"/>
                <a:gd name="connsiteX140" fmla="*/ 2095119 w 5272662"/>
                <a:gd name="connsiteY140" fmla="*/ 1266825 h 1620864"/>
                <a:gd name="connsiteX141" fmla="*/ 2099024 w 5272662"/>
                <a:gd name="connsiteY141" fmla="*/ 1285685 h 1620864"/>
                <a:gd name="connsiteX142" fmla="*/ 2116265 w 5272662"/>
                <a:gd name="connsiteY142" fmla="*/ 1305687 h 1620864"/>
                <a:gd name="connsiteX143" fmla="*/ 2134553 w 5272662"/>
                <a:gd name="connsiteY143" fmla="*/ 1364552 h 1620864"/>
                <a:gd name="connsiteX144" fmla="*/ 2142363 w 5272662"/>
                <a:gd name="connsiteY144" fmla="*/ 1397318 h 1620864"/>
                <a:gd name="connsiteX145" fmla="*/ 2163985 w 5272662"/>
                <a:gd name="connsiteY145" fmla="*/ 1418368 h 1620864"/>
                <a:gd name="connsiteX146" fmla="*/ 2173986 w 5272662"/>
                <a:gd name="connsiteY146" fmla="*/ 1448943 h 1620864"/>
                <a:gd name="connsiteX147" fmla="*/ 2242852 w 5272662"/>
                <a:gd name="connsiteY147" fmla="*/ 1452277 h 1620864"/>
                <a:gd name="connsiteX148" fmla="*/ 2285048 w 5272662"/>
                <a:gd name="connsiteY148" fmla="*/ 1458944 h 1620864"/>
                <a:gd name="connsiteX149" fmla="*/ 2357723 w 5272662"/>
                <a:gd name="connsiteY149" fmla="*/ 1478375 h 1620864"/>
                <a:gd name="connsiteX150" fmla="*/ 2462689 w 5272662"/>
                <a:gd name="connsiteY150" fmla="*/ 1492853 h 1620864"/>
                <a:gd name="connsiteX151" fmla="*/ 2506504 w 5272662"/>
                <a:gd name="connsiteY151" fmla="*/ 1487900 h 1620864"/>
                <a:gd name="connsiteX152" fmla="*/ 2531460 w 5272662"/>
                <a:gd name="connsiteY152" fmla="*/ 1481804 h 1620864"/>
                <a:gd name="connsiteX153" fmla="*/ 2624138 w 5272662"/>
                <a:gd name="connsiteY153" fmla="*/ 1509046 h 1620864"/>
                <a:gd name="connsiteX154" fmla="*/ 2655285 w 5272662"/>
                <a:gd name="connsiteY154" fmla="*/ 1518666 h 1620864"/>
                <a:gd name="connsiteX155" fmla="*/ 2670715 w 5272662"/>
                <a:gd name="connsiteY155" fmla="*/ 1540193 h 1620864"/>
                <a:gd name="connsiteX156" fmla="*/ 2718435 w 5272662"/>
                <a:gd name="connsiteY156" fmla="*/ 1553528 h 1620864"/>
                <a:gd name="connsiteX157" fmla="*/ 2788348 w 5272662"/>
                <a:gd name="connsiteY157" fmla="*/ 1586293 h 1620864"/>
                <a:gd name="connsiteX158" fmla="*/ 2874931 w 5272662"/>
                <a:gd name="connsiteY158" fmla="*/ 1595152 h 1620864"/>
                <a:gd name="connsiteX159" fmla="*/ 2893219 w 5272662"/>
                <a:gd name="connsiteY159" fmla="*/ 1604010 h 1620864"/>
                <a:gd name="connsiteX160" fmla="*/ 2903220 w 5272662"/>
                <a:gd name="connsiteY160" fmla="*/ 1615631 h 1620864"/>
                <a:gd name="connsiteX161" fmla="*/ 2928652 w 5272662"/>
                <a:gd name="connsiteY161" fmla="*/ 1617250 h 1620864"/>
                <a:gd name="connsiteX162" fmla="*/ 2937415 w 5272662"/>
                <a:gd name="connsiteY162" fmla="*/ 1620679 h 1620864"/>
                <a:gd name="connsiteX163" fmla="*/ 2949893 w 5272662"/>
                <a:gd name="connsiteY163" fmla="*/ 1611249 h 1620864"/>
                <a:gd name="connsiteX164" fmla="*/ 3044857 w 5272662"/>
                <a:gd name="connsiteY164" fmla="*/ 1568482 h 1620864"/>
                <a:gd name="connsiteX165" fmla="*/ 3100959 w 5272662"/>
                <a:gd name="connsiteY165" fmla="*/ 1544098 h 1620864"/>
                <a:gd name="connsiteX166" fmla="*/ 3132582 w 5272662"/>
                <a:gd name="connsiteY166" fmla="*/ 1533525 h 1620864"/>
                <a:gd name="connsiteX167" fmla="*/ 3153632 w 5272662"/>
                <a:gd name="connsiteY167" fmla="*/ 1525714 h 1620864"/>
                <a:gd name="connsiteX168" fmla="*/ 3176969 w 5272662"/>
                <a:gd name="connsiteY168" fmla="*/ 1526858 h 1620864"/>
                <a:gd name="connsiteX169" fmla="*/ 3228594 w 5272662"/>
                <a:gd name="connsiteY169" fmla="*/ 1524667 h 1620864"/>
                <a:gd name="connsiteX170" fmla="*/ 3258598 w 5272662"/>
                <a:gd name="connsiteY170" fmla="*/ 1524667 h 1620864"/>
                <a:gd name="connsiteX171" fmla="*/ 3285268 w 5272662"/>
                <a:gd name="connsiteY171" fmla="*/ 1522476 h 1620864"/>
                <a:gd name="connsiteX172" fmla="*/ 3318034 w 5272662"/>
                <a:gd name="connsiteY172" fmla="*/ 1521905 h 1620864"/>
                <a:gd name="connsiteX173" fmla="*/ 3349657 w 5272662"/>
                <a:gd name="connsiteY173" fmla="*/ 1510760 h 1620864"/>
                <a:gd name="connsiteX174" fmla="*/ 3383471 w 5272662"/>
                <a:gd name="connsiteY174" fmla="*/ 1493520 h 1620864"/>
                <a:gd name="connsiteX175" fmla="*/ 3425095 w 5272662"/>
                <a:gd name="connsiteY175" fmla="*/ 1468564 h 1620864"/>
                <a:gd name="connsiteX176" fmla="*/ 3454527 w 5272662"/>
                <a:gd name="connsiteY176" fmla="*/ 1418082 h 1620864"/>
                <a:gd name="connsiteX177" fmla="*/ 3487293 w 5272662"/>
                <a:gd name="connsiteY177" fmla="*/ 1393698 h 1620864"/>
                <a:gd name="connsiteX178" fmla="*/ 3505010 w 5272662"/>
                <a:gd name="connsiteY178" fmla="*/ 1385888 h 1620864"/>
                <a:gd name="connsiteX179" fmla="*/ 3525012 w 5272662"/>
                <a:gd name="connsiteY179" fmla="*/ 1374743 h 1620864"/>
                <a:gd name="connsiteX180" fmla="*/ 3542252 w 5272662"/>
                <a:gd name="connsiteY180" fmla="*/ 1355884 h 1620864"/>
                <a:gd name="connsiteX181" fmla="*/ 3538347 w 5272662"/>
                <a:gd name="connsiteY181" fmla="*/ 1325309 h 1620864"/>
                <a:gd name="connsiteX182" fmla="*/ 3504533 w 5272662"/>
                <a:gd name="connsiteY182" fmla="*/ 1291971 h 1620864"/>
                <a:gd name="connsiteX183" fmla="*/ 3505105 w 5272662"/>
                <a:gd name="connsiteY183" fmla="*/ 1244251 h 1620864"/>
                <a:gd name="connsiteX184" fmla="*/ 3527870 w 5272662"/>
                <a:gd name="connsiteY184" fmla="*/ 1191482 h 1620864"/>
                <a:gd name="connsiteX185" fmla="*/ 3586734 w 5272662"/>
                <a:gd name="connsiteY185" fmla="*/ 1199293 h 1620864"/>
                <a:gd name="connsiteX186" fmla="*/ 3680936 w 5272662"/>
                <a:gd name="connsiteY186" fmla="*/ 1210818 h 1620864"/>
                <a:gd name="connsiteX187" fmla="*/ 3699415 w 5272662"/>
                <a:gd name="connsiteY187" fmla="*/ 1198150 h 1620864"/>
                <a:gd name="connsiteX188" fmla="*/ 3742182 w 5272662"/>
                <a:gd name="connsiteY188" fmla="*/ 1158145 h 1620864"/>
                <a:gd name="connsiteX189" fmla="*/ 3782663 w 5272662"/>
                <a:gd name="connsiteY189" fmla="*/ 1127093 h 1620864"/>
                <a:gd name="connsiteX190" fmla="*/ 3854863 w 5272662"/>
                <a:gd name="connsiteY190" fmla="*/ 1105472 h 1620864"/>
                <a:gd name="connsiteX191" fmla="*/ 3872103 w 5272662"/>
                <a:gd name="connsiteY191" fmla="*/ 1085469 h 1620864"/>
                <a:gd name="connsiteX192" fmla="*/ 3888772 w 5272662"/>
                <a:gd name="connsiteY192" fmla="*/ 1064895 h 1620864"/>
                <a:gd name="connsiteX193" fmla="*/ 3889343 w 5272662"/>
                <a:gd name="connsiteY193" fmla="*/ 1039940 h 1620864"/>
                <a:gd name="connsiteX194" fmla="*/ 3897154 w 5272662"/>
                <a:gd name="connsiteY194" fmla="*/ 1024985 h 1620864"/>
                <a:gd name="connsiteX195" fmla="*/ 3919347 w 5272662"/>
                <a:gd name="connsiteY195" fmla="*/ 1000601 h 1620864"/>
                <a:gd name="connsiteX196" fmla="*/ 3932873 w 5272662"/>
                <a:gd name="connsiteY196" fmla="*/ 992600 h 1620864"/>
                <a:gd name="connsiteX197" fmla="*/ 3958781 w 5272662"/>
                <a:gd name="connsiteY197" fmla="*/ 990600 h 1620864"/>
                <a:gd name="connsiteX198" fmla="*/ 3968210 w 5272662"/>
                <a:gd name="connsiteY198" fmla="*/ 975074 h 1620864"/>
                <a:gd name="connsiteX199" fmla="*/ 3972116 w 5272662"/>
                <a:gd name="connsiteY199" fmla="*/ 965073 h 1620864"/>
                <a:gd name="connsiteX200" fmla="*/ 3982117 w 5272662"/>
                <a:gd name="connsiteY200" fmla="*/ 961168 h 1620864"/>
                <a:gd name="connsiteX201" fmla="*/ 4009835 w 5272662"/>
                <a:gd name="connsiteY201" fmla="*/ 956215 h 1620864"/>
                <a:gd name="connsiteX202" fmla="*/ 4036505 w 5272662"/>
                <a:gd name="connsiteY202" fmla="*/ 937927 h 1620864"/>
                <a:gd name="connsiteX203" fmla="*/ 4055364 w 5272662"/>
                <a:gd name="connsiteY203" fmla="*/ 937927 h 1620864"/>
                <a:gd name="connsiteX204" fmla="*/ 4065937 w 5272662"/>
                <a:gd name="connsiteY204" fmla="*/ 935736 h 1620864"/>
                <a:gd name="connsiteX205" fmla="*/ 4075367 w 5272662"/>
                <a:gd name="connsiteY205" fmla="*/ 931259 h 1620864"/>
                <a:gd name="connsiteX206" fmla="*/ 4097560 w 5272662"/>
                <a:gd name="connsiteY206" fmla="*/ 928497 h 1620864"/>
                <a:gd name="connsiteX207" fmla="*/ 4104227 w 5272662"/>
                <a:gd name="connsiteY207" fmla="*/ 930688 h 1620864"/>
                <a:gd name="connsiteX208" fmla="*/ 4112038 w 5272662"/>
                <a:gd name="connsiteY208" fmla="*/ 932879 h 1620864"/>
                <a:gd name="connsiteX209" fmla="*/ 4157567 w 5272662"/>
                <a:gd name="connsiteY209" fmla="*/ 930116 h 1620864"/>
                <a:gd name="connsiteX210" fmla="*/ 4168712 w 5272662"/>
                <a:gd name="connsiteY210" fmla="*/ 920115 h 1620864"/>
                <a:gd name="connsiteX211" fmla="*/ 4162616 w 5272662"/>
                <a:gd name="connsiteY211" fmla="*/ 886206 h 1620864"/>
                <a:gd name="connsiteX212" fmla="*/ 4155377 w 5272662"/>
                <a:gd name="connsiteY212" fmla="*/ 874586 h 1620864"/>
                <a:gd name="connsiteX213" fmla="*/ 4143756 w 5272662"/>
                <a:gd name="connsiteY213" fmla="*/ 857917 h 1620864"/>
                <a:gd name="connsiteX214" fmla="*/ 4125659 w 5272662"/>
                <a:gd name="connsiteY214" fmla="*/ 843629 h 1620864"/>
                <a:gd name="connsiteX215" fmla="*/ 4118039 w 5272662"/>
                <a:gd name="connsiteY215" fmla="*/ 836295 h 1620864"/>
                <a:gd name="connsiteX216" fmla="*/ 4093273 w 5272662"/>
                <a:gd name="connsiteY216" fmla="*/ 821246 h 1620864"/>
                <a:gd name="connsiteX217" fmla="*/ 4073843 w 5272662"/>
                <a:gd name="connsiteY217" fmla="*/ 807911 h 1620864"/>
                <a:gd name="connsiteX218" fmla="*/ 4038314 w 5272662"/>
                <a:gd name="connsiteY218" fmla="*/ 785717 h 1620864"/>
                <a:gd name="connsiteX219" fmla="*/ 4019550 w 5272662"/>
                <a:gd name="connsiteY219" fmla="*/ 779812 h 1620864"/>
                <a:gd name="connsiteX220" fmla="*/ 4003453 w 5272662"/>
                <a:gd name="connsiteY220" fmla="*/ 778193 h 1620864"/>
                <a:gd name="connsiteX221" fmla="*/ 3986308 w 5272662"/>
                <a:gd name="connsiteY221" fmla="*/ 783241 h 1620864"/>
                <a:gd name="connsiteX222" fmla="*/ 3980212 w 5272662"/>
                <a:gd name="connsiteY222" fmla="*/ 787432 h 1620864"/>
                <a:gd name="connsiteX223" fmla="*/ 3976878 w 5272662"/>
                <a:gd name="connsiteY223" fmla="*/ 792099 h 1620864"/>
                <a:gd name="connsiteX224" fmla="*/ 3963353 w 5272662"/>
                <a:gd name="connsiteY224" fmla="*/ 818483 h 1620864"/>
                <a:gd name="connsiteX225" fmla="*/ 3930587 w 5272662"/>
                <a:gd name="connsiteY225" fmla="*/ 822388 h 1620864"/>
                <a:gd name="connsiteX226" fmla="*/ 3877818 w 5272662"/>
                <a:gd name="connsiteY226" fmla="*/ 818483 h 1620864"/>
                <a:gd name="connsiteX227" fmla="*/ 3863435 w 5272662"/>
                <a:gd name="connsiteY227" fmla="*/ 822388 h 1620864"/>
                <a:gd name="connsiteX228" fmla="*/ 3836765 w 5272662"/>
                <a:gd name="connsiteY228" fmla="*/ 836295 h 1620864"/>
                <a:gd name="connsiteX229" fmla="*/ 3819049 w 5272662"/>
                <a:gd name="connsiteY229" fmla="*/ 836295 h 1620864"/>
                <a:gd name="connsiteX230" fmla="*/ 3801332 w 5272662"/>
                <a:gd name="connsiteY230" fmla="*/ 816864 h 1620864"/>
                <a:gd name="connsiteX231" fmla="*/ 3796570 w 5272662"/>
                <a:gd name="connsiteY231" fmla="*/ 802481 h 1620864"/>
                <a:gd name="connsiteX232" fmla="*/ 3794951 w 5272662"/>
                <a:gd name="connsiteY232" fmla="*/ 795052 h 1620864"/>
                <a:gd name="connsiteX233" fmla="*/ 3808571 w 5272662"/>
                <a:gd name="connsiteY233" fmla="*/ 784670 h 1620864"/>
                <a:gd name="connsiteX234" fmla="*/ 3810762 w 5272662"/>
                <a:gd name="connsiteY234" fmla="*/ 762476 h 1620864"/>
                <a:gd name="connsiteX235" fmla="*/ 3820763 w 5272662"/>
                <a:gd name="connsiteY235" fmla="*/ 724186 h 1620864"/>
                <a:gd name="connsiteX236" fmla="*/ 3821906 w 5272662"/>
                <a:gd name="connsiteY236" fmla="*/ 704755 h 1620864"/>
                <a:gd name="connsiteX237" fmla="*/ 3826860 w 5272662"/>
                <a:gd name="connsiteY237" fmla="*/ 685324 h 1620864"/>
                <a:gd name="connsiteX238" fmla="*/ 3853529 w 5272662"/>
                <a:gd name="connsiteY238" fmla="*/ 595408 h 1620864"/>
                <a:gd name="connsiteX239" fmla="*/ 3869627 w 5272662"/>
                <a:gd name="connsiteY239" fmla="*/ 581501 h 1620864"/>
                <a:gd name="connsiteX240" fmla="*/ 3909631 w 5272662"/>
                <a:gd name="connsiteY240" fmla="*/ 593693 h 1620864"/>
                <a:gd name="connsiteX241" fmla="*/ 3939064 w 5272662"/>
                <a:gd name="connsiteY241" fmla="*/ 601504 h 1620864"/>
                <a:gd name="connsiteX242" fmla="*/ 3945446 w 5272662"/>
                <a:gd name="connsiteY242" fmla="*/ 599885 h 1620864"/>
                <a:gd name="connsiteX243" fmla="*/ 3966401 w 5272662"/>
                <a:gd name="connsiteY243" fmla="*/ 590550 h 1620864"/>
                <a:gd name="connsiteX244" fmla="*/ 3973640 w 5272662"/>
                <a:gd name="connsiteY244" fmla="*/ 588264 h 1620864"/>
                <a:gd name="connsiteX245" fmla="*/ 3988118 w 5272662"/>
                <a:gd name="connsiteY245" fmla="*/ 566928 h 1620864"/>
                <a:gd name="connsiteX246" fmla="*/ 4008501 w 5272662"/>
                <a:gd name="connsiteY246" fmla="*/ 544735 h 1620864"/>
                <a:gd name="connsiteX247" fmla="*/ 4025551 w 5272662"/>
                <a:gd name="connsiteY247" fmla="*/ 532448 h 1620864"/>
                <a:gd name="connsiteX248" fmla="*/ 4036886 w 5272662"/>
                <a:gd name="connsiteY248" fmla="*/ 529971 h 1620864"/>
                <a:gd name="connsiteX249" fmla="*/ 4054316 w 5272662"/>
                <a:gd name="connsiteY249" fmla="*/ 503015 h 1620864"/>
                <a:gd name="connsiteX250" fmla="*/ 4040219 w 5272662"/>
                <a:gd name="connsiteY250" fmla="*/ 486728 h 1620864"/>
                <a:gd name="connsiteX251" fmla="*/ 4044506 w 5272662"/>
                <a:gd name="connsiteY251" fmla="*/ 466630 h 1620864"/>
                <a:gd name="connsiteX252" fmla="*/ 4049363 w 5272662"/>
                <a:gd name="connsiteY252" fmla="*/ 442722 h 1620864"/>
                <a:gd name="connsiteX253" fmla="*/ 4052506 w 5272662"/>
                <a:gd name="connsiteY253" fmla="*/ 416909 h 1620864"/>
                <a:gd name="connsiteX254" fmla="*/ 4064889 w 5272662"/>
                <a:gd name="connsiteY254" fmla="*/ 385858 h 1620864"/>
                <a:gd name="connsiteX255" fmla="*/ 4059650 w 5272662"/>
                <a:gd name="connsiteY255" fmla="*/ 364141 h 1620864"/>
                <a:gd name="connsiteX256" fmla="*/ 4067175 w 5272662"/>
                <a:gd name="connsiteY256" fmla="*/ 347472 h 1620864"/>
                <a:gd name="connsiteX257" fmla="*/ 4082415 w 5272662"/>
                <a:gd name="connsiteY257" fmla="*/ 313944 h 1620864"/>
                <a:gd name="connsiteX258" fmla="*/ 4101560 w 5272662"/>
                <a:gd name="connsiteY258" fmla="*/ 293942 h 1620864"/>
                <a:gd name="connsiteX259" fmla="*/ 4112990 w 5272662"/>
                <a:gd name="connsiteY259" fmla="*/ 269939 h 1620864"/>
                <a:gd name="connsiteX260" fmla="*/ 4111752 w 5272662"/>
                <a:gd name="connsiteY260" fmla="*/ 237458 h 1620864"/>
                <a:gd name="connsiteX261" fmla="*/ 4096798 w 5272662"/>
                <a:gd name="connsiteY261" fmla="*/ 228410 h 1620864"/>
                <a:gd name="connsiteX262" fmla="*/ 4104227 w 5272662"/>
                <a:gd name="connsiteY262" fmla="*/ 215932 h 1620864"/>
                <a:gd name="connsiteX263" fmla="*/ 4068890 w 5272662"/>
                <a:gd name="connsiteY263" fmla="*/ 209741 h 1620864"/>
                <a:gd name="connsiteX264" fmla="*/ 4054507 w 5272662"/>
                <a:gd name="connsiteY264" fmla="*/ 197834 h 1620864"/>
                <a:gd name="connsiteX265" fmla="*/ 4060222 w 5272662"/>
                <a:gd name="connsiteY265" fmla="*/ 182975 h 1620864"/>
                <a:gd name="connsiteX266" fmla="*/ 4072033 w 5272662"/>
                <a:gd name="connsiteY266" fmla="*/ 163544 h 1620864"/>
                <a:gd name="connsiteX267" fmla="*/ 4092797 w 5272662"/>
                <a:gd name="connsiteY267" fmla="*/ 125159 h 1620864"/>
                <a:gd name="connsiteX268" fmla="*/ 4116991 w 5272662"/>
                <a:gd name="connsiteY268" fmla="*/ 116967 h 1620864"/>
                <a:gd name="connsiteX269" fmla="*/ 4133850 w 5272662"/>
                <a:gd name="connsiteY269" fmla="*/ 105061 h 1620864"/>
                <a:gd name="connsiteX270" fmla="*/ 4144232 w 5272662"/>
                <a:gd name="connsiteY270" fmla="*/ 104299 h 1620864"/>
                <a:gd name="connsiteX271" fmla="*/ 4154996 w 5272662"/>
                <a:gd name="connsiteY271" fmla="*/ 99632 h 1620864"/>
                <a:gd name="connsiteX272" fmla="*/ 4174141 w 5272662"/>
                <a:gd name="connsiteY272" fmla="*/ 83820 h 1620864"/>
                <a:gd name="connsiteX273" fmla="*/ 4189381 w 5272662"/>
                <a:gd name="connsiteY273" fmla="*/ 76772 h 1620864"/>
                <a:gd name="connsiteX274" fmla="*/ 4217861 w 5272662"/>
                <a:gd name="connsiteY274" fmla="*/ 74009 h 1620864"/>
                <a:gd name="connsiteX275" fmla="*/ 4244531 w 5272662"/>
                <a:gd name="connsiteY275" fmla="*/ 60103 h 1620864"/>
                <a:gd name="connsiteX276" fmla="*/ 4255675 w 5272662"/>
                <a:gd name="connsiteY276" fmla="*/ 60770 h 1620864"/>
                <a:gd name="connsiteX277" fmla="*/ 4264152 w 5272662"/>
                <a:gd name="connsiteY277" fmla="*/ 56864 h 1620864"/>
                <a:gd name="connsiteX278" fmla="*/ 4275297 w 5272662"/>
                <a:gd name="connsiteY278" fmla="*/ 56388 h 1620864"/>
                <a:gd name="connsiteX279" fmla="*/ 4281488 w 5272662"/>
                <a:gd name="connsiteY279" fmla="*/ 52959 h 1620864"/>
                <a:gd name="connsiteX280" fmla="*/ 4299680 w 5272662"/>
                <a:gd name="connsiteY280" fmla="*/ 58484 h 1620864"/>
                <a:gd name="connsiteX281" fmla="*/ 4322731 w 5272662"/>
                <a:gd name="connsiteY281" fmla="*/ 58198 h 1620864"/>
                <a:gd name="connsiteX282" fmla="*/ 4335875 w 5272662"/>
                <a:gd name="connsiteY282" fmla="*/ 65723 h 1620864"/>
                <a:gd name="connsiteX283" fmla="*/ 4356545 w 5272662"/>
                <a:gd name="connsiteY283" fmla="*/ 78677 h 1620864"/>
                <a:gd name="connsiteX284" fmla="*/ 4378929 w 5272662"/>
                <a:gd name="connsiteY284" fmla="*/ 82582 h 1620864"/>
                <a:gd name="connsiteX285" fmla="*/ 4391311 w 5272662"/>
                <a:gd name="connsiteY285" fmla="*/ 75533 h 1620864"/>
                <a:gd name="connsiteX286" fmla="*/ 4427982 w 5272662"/>
                <a:gd name="connsiteY286" fmla="*/ 70676 h 1620864"/>
                <a:gd name="connsiteX287" fmla="*/ 4437983 w 5272662"/>
                <a:gd name="connsiteY287" fmla="*/ 79915 h 1620864"/>
                <a:gd name="connsiteX288" fmla="*/ 4455510 w 5272662"/>
                <a:gd name="connsiteY288" fmla="*/ 85725 h 1620864"/>
                <a:gd name="connsiteX289" fmla="*/ 4461701 w 5272662"/>
                <a:gd name="connsiteY289" fmla="*/ 95155 h 1620864"/>
                <a:gd name="connsiteX290" fmla="*/ 4473702 w 5272662"/>
                <a:gd name="connsiteY290" fmla="*/ 99155 h 1620864"/>
                <a:gd name="connsiteX291" fmla="*/ 4484847 w 5272662"/>
                <a:gd name="connsiteY291" fmla="*/ 100298 h 1620864"/>
                <a:gd name="connsiteX292" fmla="*/ 4489704 w 5272662"/>
                <a:gd name="connsiteY292" fmla="*/ 110395 h 1620864"/>
                <a:gd name="connsiteX293" fmla="*/ 4480370 w 5272662"/>
                <a:gd name="connsiteY293" fmla="*/ 122492 h 1620864"/>
                <a:gd name="connsiteX294" fmla="*/ 4493610 w 5272662"/>
                <a:gd name="connsiteY294" fmla="*/ 126873 h 1620864"/>
                <a:gd name="connsiteX295" fmla="*/ 4520184 w 5272662"/>
                <a:gd name="connsiteY295" fmla="*/ 146018 h 1620864"/>
                <a:gd name="connsiteX296" fmla="*/ 4524280 w 5272662"/>
                <a:gd name="connsiteY296" fmla="*/ 159544 h 1620864"/>
                <a:gd name="connsiteX297" fmla="*/ 4531614 w 5272662"/>
                <a:gd name="connsiteY297" fmla="*/ 167450 h 1620864"/>
                <a:gd name="connsiteX298" fmla="*/ 4536186 w 5272662"/>
                <a:gd name="connsiteY298" fmla="*/ 181451 h 1620864"/>
                <a:gd name="connsiteX299" fmla="*/ 4548188 w 5272662"/>
                <a:gd name="connsiteY299" fmla="*/ 199454 h 1620864"/>
                <a:gd name="connsiteX300" fmla="*/ 4562856 w 5272662"/>
                <a:gd name="connsiteY300" fmla="*/ 206788 h 1620864"/>
                <a:gd name="connsiteX301" fmla="*/ 4590479 w 5272662"/>
                <a:gd name="connsiteY301" fmla="*/ 247841 h 1620864"/>
                <a:gd name="connsiteX302" fmla="*/ 4592288 w 5272662"/>
                <a:gd name="connsiteY302" fmla="*/ 258413 h 1620864"/>
                <a:gd name="connsiteX303" fmla="*/ 4595908 w 5272662"/>
                <a:gd name="connsiteY303" fmla="*/ 271367 h 1620864"/>
                <a:gd name="connsiteX304" fmla="*/ 4614482 w 5272662"/>
                <a:gd name="connsiteY304" fmla="*/ 294323 h 1620864"/>
                <a:gd name="connsiteX305" fmla="*/ 4644581 w 5272662"/>
                <a:gd name="connsiteY305" fmla="*/ 317373 h 1620864"/>
                <a:gd name="connsiteX306" fmla="*/ 4647533 w 5272662"/>
                <a:gd name="connsiteY306" fmla="*/ 330994 h 1620864"/>
                <a:gd name="connsiteX307" fmla="*/ 4653344 w 5272662"/>
                <a:gd name="connsiteY307" fmla="*/ 347567 h 1620864"/>
                <a:gd name="connsiteX308" fmla="*/ 4668393 w 5272662"/>
                <a:gd name="connsiteY308" fmla="*/ 369284 h 1620864"/>
                <a:gd name="connsiteX309" fmla="*/ 4684967 w 5272662"/>
                <a:gd name="connsiteY309" fmla="*/ 381762 h 1620864"/>
                <a:gd name="connsiteX310" fmla="*/ 4686205 w 5272662"/>
                <a:gd name="connsiteY310" fmla="*/ 413195 h 1620864"/>
                <a:gd name="connsiteX311" fmla="*/ 4702779 w 5272662"/>
                <a:gd name="connsiteY311" fmla="*/ 427101 h 1620864"/>
                <a:gd name="connsiteX312" fmla="*/ 4715542 w 5272662"/>
                <a:gd name="connsiteY312" fmla="*/ 439865 h 1620864"/>
                <a:gd name="connsiteX313" fmla="*/ 4727544 w 5272662"/>
                <a:gd name="connsiteY313" fmla="*/ 438055 h 1620864"/>
                <a:gd name="connsiteX314" fmla="*/ 4754309 w 5272662"/>
                <a:gd name="connsiteY314" fmla="*/ 438817 h 1620864"/>
                <a:gd name="connsiteX315" fmla="*/ 4786884 w 5272662"/>
                <a:gd name="connsiteY315" fmla="*/ 421958 h 1620864"/>
                <a:gd name="connsiteX316" fmla="*/ 4794695 w 5272662"/>
                <a:gd name="connsiteY316" fmla="*/ 433864 h 1620864"/>
                <a:gd name="connsiteX317" fmla="*/ 4814126 w 5272662"/>
                <a:gd name="connsiteY317" fmla="*/ 431673 h 1620864"/>
                <a:gd name="connsiteX318" fmla="*/ 4827937 w 5272662"/>
                <a:gd name="connsiteY318" fmla="*/ 437007 h 1620864"/>
                <a:gd name="connsiteX319" fmla="*/ 4838129 w 5272662"/>
                <a:gd name="connsiteY319" fmla="*/ 435578 h 1620864"/>
                <a:gd name="connsiteX320" fmla="*/ 4846892 w 5272662"/>
                <a:gd name="connsiteY320" fmla="*/ 422148 h 1620864"/>
                <a:gd name="connsiteX321" fmla="*/ 4857369 w 5272662"/>
                <a:gd name="connsiteY321" fmla="*/ 433864 h 1620864"/>
                <a:gd name="connsiteX322" fmla="*/ 4877276 w 5272662"/>
                <a:gd name="connsiteY322" fmla="*/ 441389 h 1620864"/>
                <a:gd name="connsiteX323" fmla="*/ 4894517 w 5272662"/>
                <a:gd name="connsiteY323" fmla="*/ 450914 h 1620864"/>
                <a:gd name="connsiteX324" fmla="*/ 4914329 w 5272662"/>
                <a:gd name="connsiteY324" fmla="*/ 475869 h 1620864"/>
                <a:gd name="connsiteX325" fmla="*/ 4936427 w 5272662"/>
                <a:gd name="connsiteY325" fmla="*/ 471964 h 1620864"/>
                <a:gd name="connsiteX326" fmla="*/ 4951857 w 5272662"/>
                <a:gd name="connsiteY326" fmla="*/ 488251 h 1620864"/>
                <a:gd name="connsiteX327" fmla="*/ 4963477 w 5272662"/>
                <a:gd name="connsiteY327" fmla="*/ 507587 h 1620864"/>
                <a:gd name="connsiteX328" fmla="*/ 4976241 w 5272662"/>
                <a:gd name="connsiteY328" fmla="*/ 520541 h 1620864"/>
                <a:gd name="connsiteX329" fmla="*/ 4987005 w 5272662"/>
                <a:gd name="connsiteY329" fmla="*/ 541306 h 1620864"/>
                <a:gd name="connsiteX330" fmla="*/ 5001673 w 5272662"/>
                <a:gd name="connsiteY330" fmla="*/ 576739 h 1620864"/>
                <a:gd name="connsiteX331" fmla="*/ 5024057 w 5272662"/>
                <a:gd name="connsiteY331" fmla="*/ 598837 h 1620864"/>
                <a:gd name="connsiteX332" fmla="*/ 5045584 w 5272662"/>
                <a:gd name="connsiteY332" fmla="*/ 591122 h 1620864"/>
                <a:gd name="connsiteX333" fmla="*/ 5070158 w 5272662"/>
                <a:gd name="connsiteY333" fmla="*/ 584454 h 1620864"/>
                <a:gd name="connsiteX334" fmla="*/ 5087588 w 5272662"/>
                <a:gd name="connsiteY334" fmla="*/ 582263 h 1620864"/>
                <a:gd name="connsiteX335" fmla="*/ 5117497 w 5272662"/>
                <a:gd name="connsiteY335" fmla="*/ 571500 h 1620864"/>
                <a:gd name="connsiteX336" fmla="*/ 5143500 w 5272662"/>
                <a:gd name="connsiteY336" fmla="*/ 560165 h 1620864"/>
                <a:gd name="connsiteX337" fmla="*/ 5154263 w 5272662"/>
                <a:gd name="connsiteY337" fmla="*/ 543306 h 1620864"/>
                <a:gd name="connsiteX338" fmla="*/ 5161217 w 5272662"/>
                <a:gd name="connsiteY338" fmla="*/ 522542 h 1620864"/>
                <a:gd name="connsiteX339" fmla="*/ 5183315 w 5272662"/>
                <a:gd name="connsiteY339" fmla="*/ 495205 h 1620864"/>
                <a:gd name="connsiteX340" fmla="*/ 5214557 w 5272662"/>
                <a:gd name="connsiteY340" fmla="*/ 479965 h 1620864"/>
                <a:gd name="connsiteX341" fmla="*/ 5265992 w 5272662"/>
                <a:gd name="connsiteY341" fmla="*/ 429673 h 1620864"/>
                <a:gd name="connsiteX342" fmla="*/ 5270087 w 5272662"/>
                <a:gd name="connsiteY342" fmla="*/ 375190 h 1620864"/>
                <a:gd name="connsiteX343" fmla="*/ 5248561 w 5272662"/>
                <a:gd name="connsiteY343" fmla="*/ 380048 h 1620864"/>
                <a:gd name="connsiteX344" fmla="*/ 5237036 w 5272662"/>
                <a:gd name="connsiteY344" fmla="*/ 385858 h 1620864"/>
                <a:gd name="connsiteX345" fmla="*/ 5228082 w 5272662"/>
                <a:gd name="connsiteY345" fmla="*/ 394145 h 1620864"/>
                <a:gd name="connsiteX346" fmla="*/ 5223606 w 5272662"/>
                <a:gd name="connsiteY346" fmla="*/ 399383 h 1620864"/>
                <a:gd name="connsiteX347" fmla="*/ 5210366 w 5272662"/>
                <a:gd name="connsiteY347" fmla="*/ 410528 h 1620864"/>
                <a:gd name="connsiteX348" fmla="*/ 5177981 w 5272662"/>
                <a:gd name="connsiteY348" fmla="*/ 442532 h 1620864"/>
                <a:gd name="connsiteX349" fmla="*/ 5161503 w 5272662"/>
                <a:gd name="connsiteY349" fmla="*/ 448056 h 1620864"/>
                <a:gd name="connsiteX350" fmla="*/ 5146929 w 5272662"/>
                <a:gd name="connsiteY350" fmla="*/ 456724 h 1620864"/>
                <a:gd name="connsiteX351" fmla="*/ 5124260 w 5272662"/>
                <a:gd name="connsiteY351" fmla="*/ 485394 h 1620864"/>
                <a:gd name="connsiteX352" fmla="*/ 5112639 w 5272662"/>
                <a:gd name="connsiteY352" fmla="*/ 497776 h 1620864"/>
                <a:gd name="connsiteX353" fmla="*/ 5105400 w 5272662"/>
                <a:gd name="connsiteY353" fmla="*/ 511778 h 1620864"/>
                <a:gd name="connsiteX354" fmla="*/ 5103876 w 5272662"/>
                <a:gd name="connsiteY354" fmla="*/ 518446 h 1620864"/>
                <a:gd name="connsiteX355" fmla="*/ 5090256 w 5272662"/>
                <a:gd name="connsiteY355" fmla="*/ 527114 h 1620864"/>
                <a:gd name="connsiteX356" fmla="*/ 5074444 w 5272662"/>
                <a:gd name="connsiteY356" fmla="*/ 531590 h 1620864"/>
                <a:gd name="connsiteX357" fmla="*/ 5039106 w 5272662"/>
                <a:gd name="connsiteY357" fmla="*/ 535591 h 1620864"/>
                <a:gd name="connsiteX358" fmla="*/ 5037773 w 5272662"/>
                <a:gd name="connsiteY358" fmla="*/ 520922 h 1620864"/>
                <a:gd name="connsiteX359" fmla="*/ 5034439 w 5272662"/>
                <a:gd name="connsiteY359" fmla="*/ 509588 h 1620864"/>
                <a:gd name="connsiteX360" fmla="*/ 5027390 w 5272662"/>
                <a:gd name="connsiteY360" fmla="*/ 497015 h 1620864"/>
                <a:gd name="connsiteX361" fmla="*/ 5022056 w 5272662"/>
                <a:gd name="connsiteY361" fmla="*/ 491585 h 1620864"/>
                <a:gd name="connsiteX362" fmla="*/ 5012151 w 5272662"/>
                <a:gd name="connsiteY362" fmla="*/ 476250 h 1620864"/>
                <a:gd name="connsiteX363" fmla="*/ 5002721 w 5272662"/>
                <a:gd name="connsiteY363" fmla="*/ 468535 h 1620864"/>
                <a:gd name="connsiteX364" fmla="*/ 4999006 w 5272662"/>
                <a:gd name="connsiteY364" fmla="*/ 454628 h 1620864"/>
                <a:gd name="connsiteX365" fmla="*/ 4986909 w 5272662"/>
                <a:gd name="connsiteY365" fmla="*/ 436531 h 1620864"/>
                <a:gd name="connsiteX366" fmla="*/ 4968526 w 5272662"/>
                <a:gd name="connsiteY366" fmla="*/ 424625 h 1620864"/>
                <a:gd name="connsiteX367" fmla="*/ 4952715 w 5272662"/>
                <a:gd name="connsiteY367" fmla="*/ 420434 h 1620864"/>
                <a:gd name="connsiteX368" fmla="*/ 4936236 w 5272662"/>
                <a:gd name="connsiteY368" fmla="*/ 419862 h 1620864"/>
                <a:gd name="connsiteX369" fmla="*/ 4926044 w 5272662"/>
                <a:gd name="connsiteY369" fmla="*/ 409575 h 1620864"/>
                <a:gd name="connsiteX370" fmla="*/ 4917091 w 5272662"/>
                <a:gd name="connsiteY370" fmla="*/ 403670 h 1620864"/>
                <a:gd name="connsiteX371" fmla="*/ 4908899 w 5272662"/>
                <a:gd name="connsiteY371" fmla="*/ 399764 h 1620864"/>
                <a:gd name="connsiteX372" fmla="*/ 4900899 w 5272662"/>
                <a:gd name="connsiteY372" fmla="*/ 393764 h 1620864"/>
                <a:gd name="connsiteX373" fmla="*/ 4893374 w 5272662"/>
                <a:gd name="connsiteY373" fmla="*/ 391097 h 1620864"/>
                <a:gd name="connsiteX374" fmla="*/ 4885563 w 5272662"/>
                <a:gd name="connsiteY374" fmla="*/ 383000 h 1620864"/>
                <a:gd name="connsiteX375" fmla="*/ 4872038 w 5272662"/>
                <a:gd name="connsiteY375" fmla="*/ 374523 h 1620864"/>
                <a:gd name="connsiteX376" fmla="*/ 4855655 w 5272662"/>
                <a:gd name="connsiteY376" fmla="*/ 369951 h 1620864"/>
                <a:gd name="connsiteX377" fmla="*/ 4836224 w 5272662"/>
                <a:gd name="connsiteY377" fmla="*/ 370142 h 1620864"/>
                <a:gd name="connsiteX378" fmla="*/ 4817079 w 5272662"/>
                <a:gd name="connsiteY378" fmla="*/ 377666 h 1620864"/>
                <a:gd name="connsiteX379" fmla="*/ 4814221 w 5272662"/>
                <a:gd name="connsiteY379" fmla="*/ 375095 h 1620864"/>
                <a:gd name="connsiteX380" fmla="*/ 4793075 w 5272662"/>
                <a:gd name="connsiteY380" fmla="*/ 369856 h 1620864"/>
                <a:gd name="connsiteX381" fmla="*/ 4781264 w 5272662"/>
                <a:gd name="connsiteY381" fmla="*/ 369665 h 1620864"/>
                <a:gd name="connsiteX382" fmla="*/ 4771454 w 5272662"/>
                <a:gd name="connsiteY382" fmla="*/ 370999 h 1620864"/>
                <a:gd name="connsiteX383" fmla="*/ 4744117 w 5272662"/>
                <a:gd name="connsiteY383" fmla="*/ 384524 h 1620864"/>
                <a:gd name="connsiteX384" fmla="*/ 4736211 w 5272662"/>
                <a:gd name="connsiteY384" fmla="*/ 383286 h 1620864"/>
                <a:gd name="connsiteX385" fmla="*/ 4736973 w 5272662"/>
                <a:gd name="connsiteY385" fmla="*/ 371285 h 1620864"/>
                <a:gd name="connsiteX386" fmla="*/ 4731163 w 5272662"/>
                <a:gd name="connsiteY386" fmla="*/ 347091 h 1620864"/>
                <a:gd name="connsiteX387" fmla="*/ 4711351 w 5272662"/>
                <a:gd name="connsiteY387" fmla="*/ 325184 h 1620864"/>
                <a:gd name="connsiteX388" fmla="*/ 4700492 w 5272662"/>
                <a:gd name="connsiteY388" fmla="*/ 321469 h 1620864"/>
                <a:gd name="connsiteX389" fmla="*/ 4696968 w 5272662"/>
                <a:gd name="connsiteY389" fmla="*/ 313182 h 1620864"/>
                <a:gd name="connsiteX390" fmla="*/ 4695444 w 5272662"/>
                <a:gd name="connsiteY390" fmla="*/ 305372 h 1620864"/>
                <a:gd name="connsiteX391" fmla="*/ 4690967 w 5272662"/>
                <a:gd name="connsiteY391" fmla="*/ 293275 h 1620864"/>
                <a:gd name="connsiteX392" fmla="*/ 4682205 w 5272662"/>
                <a:gd name="connsiteY392" fmla="*/ 281178 h 1620864"/>
                <a:gd name="connsiteX393" fmla="*/ 4650200 w 5272662"/>
                <a:gd name="connsiteY393" fmla="*/ 256413 h 1620864"/>
                <a:gd name="connsiteX394" fmla="*/ 4645914 w 5272662"/>
                <a:gd name="connsiteY394" fmla="*/ 230410 h 1620864"/>
                <a:gd name="connsiteX395" fmla="*/ 4643152 w 5272662"/>
                <a:gd name="connsiteY395" fmla="*/ 227743 h 1620864"/>
                <a:gd name="connsiteX396" fmla="*/ 4643152 w 5272662"/>
                <a:gd name="connsiteY396" fmla="*/ 227362 h 1620864"/>
                <a:gd name="connsiteX397" fmla="*/ 4617911 w 5272662"/>
                <a:gd name="connsiteY397" fmla="*/ 201930 h 1620864"/>
                <a:gd name="connsiteX398" fmla="*/ 4612672 w 5272662"/>
                <a:gd name="connsiteY398" fmla="*/ 187452 h 1620864"/>
                <a:gd name="connsiteX399" fmla="*/ 4606862 w 5272662"/>
                <a:gd name="connsiteY399" fmla="*/ 176784 h 1620864"/>
                <a:gd name="connsiteX400" fmla="*/ 4591431 w 5272662"/>
                <a:gd name="connsiteY400" fmla="*/ 160687 h 1620864"/>
                <a:gd name="connsiteX401" fmla="*/ 4587336 w 5272662"/>
                <a:gd name="connsiteY401" fmla="*/ 159449 h 1620864"/>
                <a:gd name="connsiteX402" fmla="*/ 4582382 w 5272662"/>
                <a:gd name="connsiteY402" fmla="*/ 146399 h 1620864"/>
                <a:gd name="connsiteX403" fmla="*/ 4576191 w 5272662"/>
                <a:gd name="connsiteY403" fmla="*/ 137636 h 1620864"/>
                <a:gd name="connsiteX404" fmla="*/ 4569714 w 5272662"/>
                <a:gd name="connsiteY404" fmla="*/ 124397 h 1620864"/>
                <a:gd name="connsiteX405" fmla="*/ 4563713 w 5272662"/>
                <a:gd name="connsiteY405" fmla="*/ 116491 h 1620864"/>
                <a:gd name="connsiteX406" fmla="*/ 4542854 w 5272662"/>
                <a:gd name="connsiteY406" fmla="*/ 94583 h 1620864"/>
                <a:gd name="connsiteX407" fmla="*/ 4536377 w 5272662"/>
                <a:gd name="connsiteY407" fmla="*/ 76676 h 1620864"/>
                <a:gd name="connsiteX408" fmla="*/ 4525232 w 5272662"/>
                <a:gd name="connsiteY408" fmla="*/ 62389 h 1620864"/>
                <a:gd name="connsiteX409" fmla="*/ 4509421 w 5272662"/>
                <a:gd name="connsiteY409" fmla="*/ 51721 h 1620864"/>
                <a:gd name="connsiteX410" fmla="*/ 4495514 w 5272662"/>
                <a:gd name="connsiteY410" fmla="*/ 48197 h 1620864"/>
                <a:gd name="connsiteX411" fmla="*/ 4491609 w 5272662"/>
                <a:gd name="connsiteY411" fmla="*/ 46387 h 1620864"/>
                <a:gd name="connsiteX412" fmla="*/ 4482751 w 5272662"/>
                <a:gd name="connsiteY412" fmla="*/ 36767 h 1620864"/>
                <a:gd name="connsiteX413" fmla="*/ 4463320 w 5272662"/>
                <a:gd name="connsiteY413" fmla="*/ 28956 h 1620864"/>
                <a:gd name="connsiteX414" fmla="*/ 4459320 w 5272662"/>
                <a:gd name="connsiteY414" fmla="*/ 28480 h 1620864"/>
                <a:gd name="connsiteX415" fmla="*/ 4454938 w 5272662"/>
                <a:gd name="connsiteY415" fmla="*/ 25241 h 1620864"/>
                <a:gd name="connsiteX416" fmla="*/ 4443413 w 5272662"/>
                <a:gd name="connsiteY416" fmla="*/ 20479 h 1620864"/>
                <a:gd name="connsiteX417" fmla="*/ 4371689 w 5272662"/>
                <a:gd name="connsiteY417" fmla="*/ 23622 h 1620864"/>
                <a:gd name="connsiteX418" fmla="*/ 4364546 w 5272662"/>
                <a:gd name="connsiteY418" fmla="*/ 19336 h 1620864"/>
                <a:gd name="connsiteX419" fmla="*/ 4351782 w 5272662"/>
                <a:gd name="connsiteY419" fmla="*/ 14859 h 1620864"/>
                <a:gd name="connsiteX420" fmla="*/ 4327684 w 5272662"/>
                <a:gd name="connsiteY420" fmla="*/ 4382 h 1620864"/>
                <a:gd name="connsiteX421" fmla="*/ 4300728 w 5272662"/>
                <a:gd name="connsiteY421" fmla="*/ 4382 h 1620864"/>
                <a:gd name="connsiteX422" fmla="*/ 4287774 w 5272662"/>
                <a:gd name="connsiteY422" fmla="*/ 0 h 1620864"/>
                <a:gd name="connsiteX423" fmla="*/ 4269867 w 5272662"/>
                <a:gd name="connsiteY423" fmla="*/ 1429 h 1620864"/>
                <a:gd name="connsiteX424" fmla="*/ 4259199 w 5272662"/>
                <a:gd name="connsiteY424" fmla="*/ 4572 h 1620864"/>
                <a:gd name="connsiteX425" fmla="*/ 4247579 w 5272662"/>
                <a:gd name="connsiteY425" fmla="*/ 7049 h 1620864"/>
                <a:gd name="connsiteX426" fmla="*/ 4238244 w 5272662"/>
                <a:gd name="connsiteY426" fmla="*/ 7429 h 1620864"/>
                <a:gd name="connsiteX427" fmla="*/ 4227576 w 5272662"/>
                <a:gd name="connsiteY427" fmla="*/ 10287 h 1620864"/>
                <a:gd name="connsiteX428" fmla="*/ 4201192 w 5272662"/>
                <a:gd name="connsiteY428" fmla="*/ 23336 h 1620864"/>
                <a:gd name="connsiteX429" fmla="*/ 4187857 w 5272662"/>
                <a:gd name="connsiteY429" fmla="*/ 23813 h 1620864"/>
                <a:gd name="connsiteX430" fmla="*/ 4166997 w 5272662"/>
                <a:gd name="connsiteY430" fmla="*/ 28956 h 1620864"/>
                <a:gd name="connsiteX431" fmla="*/ 4159472 w 5272662"/>
                <a:gd name="connsiteY431" fmla="*/ 33433 h 1620864"/>
                <a:gd name="connsiteX432" fmla="*/ 4148900 w 5272662"/>
                <a:gd name="connsiteY432" fmla="*/ 36862 h 1620864"/>
                <a:gd name="connsiteX433" fmla="*/ 4138136 w 5272662"/>
                <a:gd name="connsiteY433" fmla="*/ 44101 h 1620864"/>
                <a:gd name="connsiteX434" fmla="*/ 4128611 w 5272662"/>
                <a:gd name="connsiteY434" fmla="*/ 52769 h 1620864"/>
                <a:gd name="connsiteX435" fmla="*/ 4121944 w 5272662"/>
                <a:gd name="connsiteY435" fmla="*/ 53626 h 1620864"/>
                <a:gd name="connsiteX436" fmla="*/ 4107752 w 5272662"/>
                <a:gd name="connsiteY436" fmla="*/ 58674 h 1620864"/>
                <a:gd name="connsiteX437" fmla="*/ 4103942 w 5272662"/>
                <a:gd name="connsiteY437" fmla="*/ 61246 h 1620864"/>
                <a:gd name="connsiteX438" fmla="*/ 4081463 w 5272662"/>
                <a:gd name="connsiteY438" fmla="*/ 66770 h 1620864"/>
                <a:gd name="connsiteX439" fmla="*/ 4072700 w 5272662"/>
                <a:gd name="connsiteY439" fmla="*/ 71723 h 1620864"/>
                <a:gd name="connsiteX440" fmla="*/ 4065461 w 5272662"/>
                <a:gd name="connsiteY440" fmla="*/ 77248 h 1620864"/>
                <a:gd name="connsiteX441" fmla="*/ 4050030 w 5272662"/>
                <a:gd name="connsiteY441" fmla="*/ 94678 h 1620864"/>
                <a:gd name="connsiteX442" fmla="*/ 4022693 w 5272662"/>
                <a:gd name="connsiteY442" fmla="*/ 145637 h 1620864"/>
                <a:gd name="connsiteX443" fmla="*/ 4014311 w 5272662"/>
                <a:gd name="connsiteY443" fmla="*/ 154305 h 1620864"/>
                <a:gd name="connsiteX444" fmla="*/ 4007072 w 5272662"/>
                <a:gd name="connsiteY444" fmla="*/ 166306 h 1620864"/>
                <a:gd name="connsiteX445" fmla="*/ 4003167 w 5272662"/>
                <a:gd name="connsiteY445" fmla="*/ 178784 h 1620864"/>
                <a:gd name="connsiteX446" fmla="*/ 4002215 w 5272662"/>
                <a:gd name="connsiteY446" fmla="*/ 195834 h 1620864"/>
                <a:gd name="connsiteX447" fmla="*/ 4002691 w 5272662"/>
                <a:gd name="connsiteY447" fmla="*/ 218504 h 1620864"/>
                <a:gd name="connsiteX448" fmla="*/ 4005072 w 5272662"/>
                <a:gd name="connsiteY448" fmla="*/ 228029 h 1620864"/>
                <a:gd name="connsiteX449" fmla="*/ 4010787 w 5272662"/>
                <a:gd name="connsiteY449" fmla="*/ 240316 h 1620864"/>
                <a:gd name="connsiteX450" fmla="*/ 4022312 w 5272662"/>
                <a:gd name="connsiteY450" fmla="*/ 253556 h 1620864"/>
                <a:gd name="connsiteX451" fmla="*/ 4039267 w 5272662"/>
                <a:gd name="connsiteY451" fmla="*/ 263176 h 1620864"/>
                <a:gd name="connsiteX452" fmla="*/ 4055269 w 5272662"/>
                <a:gd name="connsiteY452" fmla="*/ 265843 h 1620864"/>
                <a:gd name="connsiteX453" fmla="*/ 4034695 w 5272662"/>
                <a:gd name="connsiteY453" fmla="*/ 292037 h 1620864"/>
                <a:gd name="connsiteX454" fmla="*/ 4017264 w 5272662"/>
                <a:gd name="connsiteY454" fmla="*/ 330708 h 1620864"/>
                <a:gd name="connsiteX455" fmla="*/ 4010025 w 5272662"/>
                <a:gd name="connsiteY455" fmla="*/ 345853 h 1620864"/>
                <a:gd name="connsiteX456" fmla="*/ 4006787 w 5272662"/>
                <a:gd name="connsiteY456" fmla="*/ 359855 h 1620864"/>
                <a:gd name="connsiteX457" fmla="*/ 4008025 w 5272662"/>
                <a:gd name="connsiteY457" fmla="*/ 376047 h 1620864"/>
                <a:gd name="connsiteX458" fmla="*/ 4010406 w 5272662"/>
                <a:gd name="connsiteY458" fmla="*/ 383000 h 1620864"/>
                <a:gd name="connsiteX459" fmla="*/ 4004501 w 5272662"/>
                <a:gd name="connsiteY459" fmla="*/ 395478 h 1620864"/>
                <a:gd name="connsiteX460" fmla="*/ 3998595 w 5272662"/>
                <a:gd name="connsiteY460" fmla="*/ 428244 h 1620864"/>
                <a:gd name="connsiteX461" fmla="*/ 3992213 w 5272662"/>
                <a:gd name="connsiteY461" fmla="*/ 463201 h 1620864"/>
                <a:gd name="connsiteX462" fmla="*/ 3991737 w 5272662"/>
                <a:gd name="connsiteY462" fmla="*/ 465106 h 1620864"/>
                <a:gd name="connsiteX463" fmla="*/ 3987356 w 5272662"/>
                <a:gd name="connsiteY463" fmla="*/ 481775 h 1620864"/>
                <a:gd name="connsiteX464" fmla="*/ 3988308 w 5272662"/>
                <a:gd name="connsiteY464" fmla="*/ 493490 h 1620864"/>
                <a:gd name="connsiteX465" fmla="*/ 3985736 w 5272662"/>
                <a:gd name="connsiteY465" fmla="*/ 497396 h 1620864"/>
                <a:gd name="connsiteX466" fmla="*/ 3980593 w 5272662"/>
                <a:gd name="connsiteY466" fmla="*/ 499300 h 1620864"/>
                <a:gd name="connsiteX467" fmla="*/ 3968401 w 5272662"/>
                <a:gd name="connsiteY467" fmla="*/ 507111 h 1620864"/>
                <a:gd name="connsiteX468" fmla="*/ 3959447 w 5272662"/>
                <a:gd name="connsiteY468" fmla="*/ 515493 h 1620864"/>
                <a:gd name="connsiteX469" fmla="*/ 3943922 w 5272662"/>
                <a:gd name="connsiteY469" fmla="*/ 538353 h 1620864"/>
                <a:gd name="connsiteX470" fmla="*/ 3938111 w 5272662"/>
                <a:gd name="connsiteY470" fmla="*/ 545021 h 1620864"/>
                <a:gd name="connsiteX471" fmla="*/ 3906774 w 5272662"/>
                <a:gd name="connsiteY471" fmla="*/ 541592 h 1620864"/>
                <a:gd name="connsiteX472" fmla="*/ 3898106 w 5272662"/>
                <a:gd name="connsiteY472" fmla="*/ 536924 h 1620864"/>
                <a:gd name="connsiteX473" fmla="*/ 3879056 w 5272662"/>
                <a:gd name="connsiteY473" fmla="*/ 527876 h 1620864"/>
                <a:gd name="connsiteX474" fmla="*/ 3856673 w 5272662"/>
                <a:gd name="connsiteY474" fmla="*/ 526733 h 1620864"/>
                <a:gd name="connsiteX475" fmla="*/ 3836765 w 5272662"/>
                <a:gd name="connsiteY475" fmla="*/ 533686 h 1620864"/>
                <a:gd name="connsiteX476" fmla="*/ 3822668 w 5272662"/>
                <a:gd name="connsiteY476" fmla="*/ 544830 h 1620864"/>
                <a:gd name="connsiteX477" fmla="*/ 3813524 w 5272662"/>
                <a:gd name="connsiteY477" fmla="*/ 556641 h 1620864"/>
                <a:gd name="connsiteX478" fmla="*/ 3807523 w 5272662"/>
                <a:gd name="connsiteY478" fmla="*/ 568262 h 1620864"/>
                <a:gd name="connsiteX479" fmla="*/ 3803714 w 5272662"/>
                <a:gd name="connsiteY479" fmla="*/ 578739 h 1620864"/>
                <a:gd name="connsiteX480" fmla="*/ 3776853 w 5272662"/>
                <a:gd name="connsiteY480" fmla="*/ 669322 h 1620864"/>
                <a:gd name="connsiteX481" fmla="*/ 3771043 w 5272662"/>
                <a:gd name="connsiteY481" fmla="*/ 682847 h 1620864"/>
                <a:gd name="connsiteX482" fmla="*/ 3768281 w 5272662"/>
                <a:gd name="connsiteY482" fmla="*/ 695801 h 1620864"/>
                <a:gd name="connsiteX483" fmla="*/ 3769043 w 5272662"/>
                <a:gd name="connsiteY483" fmla="*/ 711137 h 1620864"/>
                <a:gd name="connsiteX484" fmla="*/ 3759041 w 5272662"/>
                <a:gd name="connsiteY484" fmla="*/ 745808 h 1620864"/>
                <a:gd name="connsiteX485" fmla="*/ 3757994 w 5272662"/>
                <a:gd name="connsiteY485" fmla="*/ 757714 h 1620864"/>
                <a:gd name="connsiteX486" fmla="*/ 3752850 w 5272662"/>
                <a:gd name="connsiteY486" fmla="*/ 763619 h 1620864"/>
                <a:gd name="connsiteX487" fmla="*/ 3746278 w 5272662"/>
                <a:gd name="connsiteY487" fmla="*/ 773906 h 1620864"/>
                <a:gd name="connsiteX488" fmla="*/ 3741896 w 5272662"/>
                <a:gd name="connsiteY488" fmla="*/ 788194 h 1620864"/>
                <a:gd name="connsiteX489" fmla="*/ 3741420 w 5272662"/>
                <a:gd name="connsiteY489" fmla="*/ 802386 h 1620864"/>
                <a:gd name="connsiteX490" fmla="*/ 3749993 w 5272662"/>
                <a:gd name="connsiteY490" fmla="*/ 827151 h 1620864"/>
                <a:gd name="connsiteX491" fmla="*/ 3760089 w 5272662"/>
                <a:gd name="connsiteY491" fmla="*/ 850773 h 1620864"/>
                <a:gd name="connsiteX492" fmla="*/ 3765518 w 5272662"/>
                <a:gd name="connsiteY492" fmla="*/ 857726 h 1620864"/>
                <a:gd name="connsiteX493" fmla="*/ 3783140 w 5272662"/>
                <a:gd name="connsiteY493" fmla="*/ 874205 h 1620864"/>
                <a:gd name="connsiteX494" fmla="*/ 3802856 w 5272662"/>
                <a:gd name="connsiteY494" fmla="*/ 887063 h 1620864"/>
                <a:gd name="connsiteX495" fmla="*/ 3813810 w 5272662"/>
                <a:gd name="connsiteY495" fmla="*/ 891064 h 1620864"/>
                <a:gd name="connsiteX496" fmla="*/ 3827812 w 5272662"/>
                <a:gd name="connsiteY496" fmla="*/ 893350 h 1620864"/>
                <a:gd name="connsiteX497" fmla="*/ 3845338 w 5272662"/>
                <a:gd name="connsiteY497" fmla="*/ 891635 h 1620864"/>
                <a:gd name="connsiteX498" fmla="*/ 3864102 w 5272662"/>
                <a:gd name="connsiteY498" fmla="*/ 883158 h 1620864"/>
                <a:gd name="connsiteX499" fmla="*/ 3872198 w 5272662"/>
                <a:gd name="connsiteY499" fmla="*/ 874776 h 1620864"/>
                <a:gd name="connsiteX500" fmla="*/ 3901821 w 5272662"/>
                <a:gd name="connsiteY500" fmla="*/ 865727 h 1620864"/>
                <a:gd name="connsiteX501" fmla="*/ 3920871 w 5272662"/>
                <a:gd name="connsiteY501" fmla="*/ 877443 h 1620864"/>
                <a:gd name="connsiteX502" fmla="*/ 3930396 w 5272662"/>
                <a:gd name="connsiteY502" fmla="*/ 881158 h 1620864"/>
                <a:gd name="connsiteX503" fmla="*/ 3941731 w 5272662"/>
                <a:gd name="connsiteY503" fmla="*/ 883730 h 1620864"/>
                <a:gd name="connsiteX504" fmla="*/ 3955066 w 5272662"/>
                <a:gd name="connsiteY504" fmla="*/ 884206 h 1620864"/>
                <a:gd name="connsiteX505" fmla="*/ 3969163 w 5272662"/>
                <a:gd name="connsiteY505" fmla="*/ 881444 h 1620864"/>
                <a:gd name="connsiteX506" fmla="*/ 3981831 w 5272662"/>
                <a:gd name="connsiteY506" fmla="*/ 875443 h 1620864"/>
                <a:gd name="connsiteX507" fmla="*/ 3991642 w 5272662"/>
                <a:gd name="connsiteY507" fmla="*/ 867823 h 1620864"/>
                <a:gd name="connsiteX508" fmla="*/ 3998310 w 5272662"/>
                <a:gd name="connsiteY508" fmla="*/ 860298 h 1620864"/>
                <a:gd name="connsiteX509" fmla="*/ 4002596 w 5272662"/>
                <a:gd name="connsiteY509" fmla="*/ 853916 h 1620864"/>
                <a:gd name="connsiteX510" fmla="*/ 4013645 w 5272662"/>
                <a:gd name="connsiteY510" fmla="*/ 832771 h 1620864"/>
                <a:gd name="connsiteX511" fmla="*/ 4052221 w 5272662"/>
                <a:gd name="connsiteY511" fmla="*/ 855345 h 1620864"/>
                <a:gd name="connsiteX512" fmla="*/ 4074414 w 5272662"/>
                <a:gd name="connsiteY512" fmla="*/ 874586 h 1620864"/>
                <a:gd name="connsiteX513" fmla="*/ 4068604 w 5272662"/>
                <a:gd name="connsiteY513" fmla="*/ 874395 h 1620864"/>
                <a:gd name="connsiteX514" fmla="*/ 4048125 w 5272662"/>
                <a:gd name="connsiteY514" fmla="*/ 883825 h 1620864"/>
                <a:gd name="connsiteX515" fmla="*/ 4032218 w 5272662"/>
                <a:gd name="connsiteY515" fmla="*/ 884777 h 1620864"/>
                <a:gd name="connsiteX516" fmla="*/ 4019550 w 5272662"/>
                <a:gd name="connsiteY516" fmla="*/ 888302 h 1620864"/>
                <a:gd name="connsiteX517" fmla="*/ 3982688 w 5272662"/>
                <a:gd name="connsiteY517" fmla="*/ 908590 h 1620864"/>
                <a:gd name="connsiteX518" fmla="*/ 3976973 w 5272662"/>
                <a:gd name="connsiteY518" fmla="*/ 908018 h 1620864"/>
                <a:gd name="connsiteX519" fmla="*/ 3964305 w 5272662"/>
                <a:gd name="connsiteY519" fmla="*/ 908780 h 1620864"/>
                <a:gd name="connsiteX520" fmla="*/ 3946684 w 5272662"/>
                <a:gd name="connsiteY520" fmla="*/ 914590 h 1620864"/>
                <a:gd name="connsiteX521" fmla="*/ 3929253 w 5272662"/>
                <a:gd name="connsiteY521" fmla="*/ 929735 h 1620864"/>
                <a:gd name="connsiteX522" fmla="*/ 3924205 w 5272662"/>
                <a:gd name="connsiteY522" fmla="*/ 941070 h 1620864"/>
                <a:gd name="connsiteX523" fmla="*/ 3888486 w 5272662"/>
                <a:gd name="connsiteY523" fmla="*/ 957834 h 1620864"/>
                <a:gd name="connsiteX524" fmla="*/ 3862673 w 5272662"/>
                <a:gd name="connsiteY524" fmla="*/ 982504 h 1620864"/>
                <a:gd name="connsiteX525" fmla="*/ 3847529 w 5272662"/>
                <a:gd name="connsiteY525" fmla="*/ 1007936 h 1620864"/>
                <a:gd name="connsiteX526" fmla="*/ 3842290 w 5272662"/>
                <a:gd name="connsiteY526" fmla="*/ 1015746 h 1620864"/>
                <a:gd name="connsiteX527" fmla="*/ 3838289 w 5272662"/>
                <a:gd name="connsiteY527" fmla="*/ 1026033 h 1620864"/>
                <a:gd name="connsiteX528" fmla="*/ 3835527 w 5272662"/>
                <a:gd name="connsiteY528" fmla="*/ 1046702 h 1620864"/>
                <a:gd name="connsiteX529" fmla="*/ 3826002 w 5272662"/>
                <a:gd name="connsiteY529" fmla="*/ 1055370 h 1620864"/>
                <a:gd name="connsiteX530" fmla="*/ 3818763 w 5272662"/>
                <a:gd name="connsiteY530" fmla="*/ 1065086 h 1620864"/>
                <a:gd name="connsiteX531" fmla="*/ 3816191 w 5272662"/>
                <a:gd name="connsiteY531" fmla="*/ 1068705 h 1620864"/>
                <a:gd name="connsiteX532" fmla="*/ 3789617 w 5272662"/>
                <a:gd name="connsiteY532" fmla="*/ 1075563 h 1620864"/>
                <a:gd name="connsiteX533" fmla="*/ 3765328 w 5272662"/>
                <a:gd name="connsiteY533" fmla="*/ 1074611 h 1620864"/>
                <a:gd name="connsiteX534" fmla="*/ 3754279 w 5272662"/>
                <a:gd name="connsiteY534" fmla="*/ 1075658 h 1620864"/>
                <a:gd name="connsiteX535" fmla="*/ 3742468 w 5272662"/>
                <a:gd name="connsiteY535" fmla="*/ 1078421 h 1620864"/>
                <a:gd name="connsiteX536" fmla="*/ 3729990 w 5272662"/>
                <a:gd name="connsiteY536" fmla="*/ 1083659 h 1620864"/>
                <a:gd name="connsiteX537" fmla="*/ 3718084 w 5272662"/>
                <a:gd name="connsiteY537" fmla="*/ 1091946 h 1620864"/>
                <a:gd name="connsiteX538" fmla="*/ 3708559 w 5272662"/>
                <a:gd name="connsiteY538" fmla="*/ 1102519 h 1620864"/>
                <a:gd name="connsiteX539" fmla="*/ 3697034 w 5272662"/>
                <a:gd name="connsiteY539" fmla="*/ 1130237 h 1620864"/>
                <a:gd name="connsiteX540" fmla="*/ 3676841 w 5272662"/>
                <a:gd name="connsiteY540" fmla="*/ 1151001 h 1620864"/>
                <a:gd name="connsiteX541" fmla="*/ 3663410 w 5272662"/>
                <a:gd name="connsiteY541" fmla="*/ 1159574 h 1620864"/>
                <a:gd name="connsiteX542" fmla="*/ 3617976 w 5272662"/>
                <a:gd name="connsiteY542" fmla="*/ 1157573 h 1620864"/>
                <a:gd name="connsiteX543" fmla="*/ 3608451 w 5272662"/>
                <a:gd name="connsiteY543" fmla="*/ 1150620 h 1620864"/>
                <a:gd name="connsiteX544" fmla="*/ 3599688 w 5272662"/>
                <a:gd name="connsiteY544" fmla="*/ 1145858 h 1620864"/>
                <a:gd name="connsiteX545" fmla="*/ 3575780 w 5272662"/>
                <a:gd name="connsiteY545" fmla="*/ 1137857 h 1620864"/>
                <a:gd name="connsiteX546" fmla="*/ 3545681 w 5272662"/>
                <a:gd name="connsiteY546" fmla="*/ 1134523 h 1620864"/>
                <a:gd name="connsiteX547" fmla="*/ 3521012 w 5272662"/>
                <a:gd name="connsiteY547" fmla="*/ 1137285 h 1620864"/>
                <a:gd name="connsiteX548" fmla="*/ 3510629 w 5272662"/>
                <a:gd name="connsiteY548" fmla="*/ 1140619 h 1620864"/>
                <a:gd name="connsiteX549" fmla="*/ 3497675 w 5272662"/>
                <a:gd name="connsiteY549" fmla="*/ 1147572 h 1620864"/>
                <a:gd name="connsiteX550" fmla="*/ 3487198 w 5272662"/>
                <a:gd name="connsiteY550" fmla="*/ 1157859 h 1620864"/>
                <a:gd name="connsiteX551" fmla="*/ 3482816 w 5272662"/>
                <a:gd name="connsiteY551" fmla="*/ 1164241 h 1620864"/>
                <a:gd name="connsiteX552" fmla="*/ 3456051 w 5272662"/>
                <a:gd name="connsiteY552" fmla="*/ 1222343 h 1620864"/>
                <a:gd name="connsiteX553" fmla="*/ 3451479 w 5272662"/>
                <a:gd name="connsiteY553" fmla="*/ 1240631 h 1620864"/>
                <a:gd name="connsiteX554" fmla="*/ 3444812 w 5272662"/>
                <a:gd name="connsiteY554" fmla="*/ 1262063 h 1620864"/>
                <a:gd name="connsiteX555" fmla="*/ 3443954 w 5272662"/>
                <a:gd name="connsiteY555" fmla="*/ 1271397 h 1620864"/>
                <a:gd name="connsiteX556" fmla="*/ 3444526 w 5272662"/>
                <a:gd name="connsiteY556" fmla="*/ 1281303 h 1620864"/>
                <a:gd name="connsiteX557" fmla="*/ 3446431 w 5272662"/>
                <a:gd name="connsiteY557" fmla="*/ 1290828 h 1620864"/>
                <a:gd name="connsiteX558" fmla="*/ 3449288 w 5272662"/>
                <a:gd name="connsiteY558" fmla="*/ 1299401 h 1620864"/>
                <a:gd name="connsiteX559" fmla="*/ 3475387 w 5272662"/>
                <a:gd name="connsiteY559" fmla="*/ 1339977 h 1620864"/>
                <a:gd name="connsiteX560" fmla="*/ 3453194 w 5272662"/>
                <a:gd name="connsiteY560" fmla="*/ 1353884 h 1620864"/>
                <a:gd name="connsiteX561" fmla="*/ 3439002 w 5272662"/>
                <a:gd name="connsiteY561" fmla="*/ 1363123 h 1620864"/>
                <a:gd name="connsiteX562" fmla="*/ 3410522 w 5272662"/>
                <a:gd name="connsiteY562" fmla="*/ 1389412 h 1620864"/>
                <a:gd name="connsiteX563" fmla="*/ 3404711 w 5272662"/>
                <a:gd name="connsiteY563" fmla="*/ 1400366 h 1620864"/>
                <a:gd name="connsiteX564" fmla="*/ 3393281 w 5272662"/>
                <a:gd name="connsiteY564" fmla="*/ 1426274 h 1620864"/>
                <a:gd name="connsiteX565" fmla="*/ 3367659 w 5272662"/>
                <a:gd name="connsiteY565" fmla="*/ 1442466 h 1620864"/>
                <a:gd name="connsiteX566" fmla="*/ 3360611 w 5272662"/>
                <a:gd name="connsiteY566" fmla="*/ 1446562 h 1620864"/>
                <a:gd name="connsiteX567" fmla="*/ 3340798 w 5272662"/>
                <a:gd name="connsiteY567" fmla="*/ 1453896 h 1620864"/>
                <a:gd name="connsiteX568" fmla="*/ 3316129 w 5272662"/>
                <a:gd name="connsiteY568" fmla="*/ 1469517 h 1620864"/>
                <a:gd name="connsiteX569" fmla="*/ 3266027 w 5272662"/>
                <a:gd name="connsiteY569" fmla="*/ 1473232 h 1620864"/>
                <a:gd name="connsiteX570" fmla="*/ 3218879 w 5272662"/>
                <a:gd name="connsiteY570" fmla="*/ 1473327 h 1620864"/>
                <a:gd name="connsiteX571" fmla="*/ 3167158 w 5272662"/>
                <a:gd name="connsiteY571" fmla="*/ 1475613 h 1620864"/>
                <a:gd name="connsiteX572" fmla="*/ 3155918 w 5272662"/>
                <a:gd name="connsiteY572" fmla="*/ 1472851 h 1620864"/>
                <a:gd name="connsiteX573" fmla="*/ 3140678 w 5272662"/>
                <a:gd name="connsiteY573" fmla="*/ 1473232 h 1620864"/>
                <a:gd name="connsiteX574" fmla="*/ 3128391 w 5272662"/>
                <a:gd name="connsiteY574" fmla="*/ 1476375 h 1620864"/>
                <a:gd name="connsiteX575" fmla="*/ 3119533 w 5272662"/>
                <a:gd name="connsiteY575" fmla="*/ 1480185 h 1620864"/>
                <a:gd name="connsiteX576" fmla="*/ 3101626 w 5272662"/>
                <a:gd name="connsiteY576" fmla="*/ 1490377 h 1620864"/>
                <a:gd name="connsiteX577" fmla="*/ 3082766 w 5272662"/>
                <a:gd name="connsiteY577" fmla="*/ 1494282 h 1620864"/>
                <a:gd name="connsiteX578" fmla="*/ 3027998 w 5272662"/>
                <a:gd name="connsiteY578" fmla="*/ 1517428 h 1620864"/>
                <a:gd name="connsiteX579" fmla="*/ 3011996 w 5272662"/>
                <a:gd name="connsiteY579" fmla="*/ 1526572 h 1620864"/>
                <a:gd name="connsiteX580" fmla="*/ 2933224 w 5272662"/>
                <a:gd name="connsiteY580" fmla="*/ 1560767 h 1620864"/>
                <a:gd name="connsiteX581" fmla="*/ 2915984 w 5272662"/>
                <a:gd name="connsiteY581" fmla="*/ 1543907 h 1620864"/>
                <a:gd name="connsiteX582" fmla="*/ 2890552 w 5272662"/>
                <a:gd name="connsiteY582" fmla="*/ 1538764 h 1620864"/>
                <a:gd name="connsiteX583" fmla="*/ 2875312 w 5272662"/>
                <a:gd name="connsiteY583" fmla="*/ 1540478 h 1620864"/>
                <a:gd name="connsiteX584" fmla="*/ 2850547 w 5272662"/>
                <a:gd name="connsiteY584" fmla="*/ 1547813 h 1620864"/>
                <a:gd name="connsiteX585" fmla="*/ 2824448 w 5272662"/>
                <a:gd name="connsiteY585" fmla="*/ 1545431 h 1620864"/>
                <a:gd name="connsiteX586" fmla="*/ 2769298 w 5272662"/>
                <a:gd name="connsiteY586" fmla="*/ 1515332 h 1620864"/>
                <a:gd name="connsiteX587" fmla="*/ 2728341 w 5272662"/>
                <a:gd name="connsiteY587" fmla="*/ 1501902 h 1620864"/>
                <a:gd name="connsiteX588" fmla="*/ 2704910 w 5272662"/>
                <a:gd name="connsiteY588" fmla="*/ 1499426 h 1620864"/>
                <a:gd name="connsiteX589" fmla="*/ 2693956 w 5272662"/>
                <a:gd name="connsiteY589" fmla="*/ 1483709 h 1620864"/>
                <a:gd name="connsiteX590" fmla="*/ 2686336 w 5272662"/>
                <a:gd name="connsiteY590" fmla="*/ 1475899 h 1620864"/>
                <a:gd name="connsiteX591" fmla="*/ 2678049 w 5272662"/>
                <a:gd name="connsiteY591" fmla="*/ 1469993 h 1620864"/>
                <a:gd name="connsiteX592" fmla="*/ 2670048 w 5272662"/>
                <a:gd name="connsiteY592" fmla="*/ 1465993 h 1620864"/>
                <a:gd name="connsiteX593" fmla="*/ 2652427 w 5272662"/>
                <a:gd name="connsiteY593" fmla="*/ 1461135 h 1620864"/>
                <a:gd name="connsiteX594" fmla="*/ 2641283 w 5272662"/>
                <a:gd name="connsiteY594" fmla="*/ 1459802 h 1620864"/>
                <a:gd name="connsiteX595" fmla="*/ 2562035 w 5272662"/>
                <a:gd name="connsiteY595" fmla="*/ 1433703 h 1620864"/>
                <a:gd name="connsiteX596" fmla="*/ 2494598 w 5272662"/>
                <a:gd name="connsiteY596" fmla="*/ 1435703 h 1620864"/>
                <a:gd name="connsiteX597" fmla="*/ 2451735 w 5272662"/>
                <a:gd name="connsiteY597" fmla="*/ 1441228 h 1620864"/>
                <a:gd name="connsiteX598" fmla="*/ 2405920 w 5272662"/>
                <a:gd name="connsiteY598" fmla="*/ 1435037 h 1620864"/>
                <a:gd name="connsiteX599" fmla="*/ 2372106 w 5272662"/>
                <a:gd name="connsiteY599" fmla="*/ 1428274 h 1620864"/>
                <a:gd name="connsiteX600" fmla="*/ 2306479 w 5272662"/>
                <a:gd name="connsiteY600" fmla="*/ 1411034 h 1620864"/>
                <a:gd name="connsiteX601" fmla="*/ 2284190 w 5272662"/>
                <a:gd name="connsiteY601" fmla="*/ 1403795 h 1620864"/>
                <a:gd name="connsiteX602" fmla="*/ 2237994 w 5272662"/>
                <a:gd name="connsiteY602" fmla="*/ 1400175 h 1620864"/>
                <a:gd name="connsiteX603" fmla="*/ 2215325 w 5272662"/>
                <a:gd name="connsiteY603" fmla="*/ 1400080 h 1620864"/>
                <a:gd name="connsiteX604" fmla="*/ 2206752 w 5272662"/>
                <a:gd name="connsiteY604" fmla="*/ 1387316 h 1620864"/>
                <a:gd name="connsiteX605" fmla="*/ 2198846 w 5272662"/>
                <a:gd name="connsiteY605" fmla="*/ 1379506 h 1620864"/>
                <a:gd name="connsiteX606" fmla="*/ 2192084 w 5272662"/>
                <a:gd name="connsiteY606" fmla="*/ 1374839 h 1620864"/>
                <a:gd name="connsiteX607" fmla="*/ 2187131 w 5272662"/>
                <a:gd name="connsiteY607" fmla="*/ 1366838 h 1620864"/>
                <a:gd name="connsiteX608" fmla="*/ 2172081 w 5272662"/>
                <a:gd name="connsiteY608" fmla="*/ 1309116 h 1620864"/>
                <a:gd name="connsiteX609" fmla="*/ 2162842 w 5272662"/>
                <a:gd name="connsiteY609" fmla="*/ 1283684 h 1620864"/>
                <a:gd name="connsiteX610" fmla="*/ 2158460 w 5272662"/>
                <a:gd name="connsiteY610" fmla="*/ 1271016 h 1620864"/>
                <a:gd name="connsiteX611" fmla="*/ 2152555 w 5272662"/>
                <a:gd name="connsiteY611" fmla="*/ 1261015 h 1620864"/>
                <a:gd name="connsiteX612" fmla="*/ 2147983 w 5272662"/>
                <a:gd name="connsiteY612" fmla="*/ 1224915 h 1620864"/>
                <a:gd name="connsiteX613" fmla="*/ 2114836 w 5272662"/>
                <a:gd name="connsiteY613" fmla="*/ 1204722 h 1620864"/>
                <a:gd name="connsiteX614" fmla="*/ 2095119 w 5272662"/>
                <a:gd name="connsiteY614" fmla="*/ 1202912 h 1620864"/>
                <a:gd name="connsiteX615" fmla="*/ 2077021 w 5272662"/>
                <a:gd name="connsiteY615" fmla="*/ 1200626 h 1620864"/>
                <a:gd name="connsiteX616" fmla="*/ 2022634 w 5272662"/>
                <a:gd name="connsiteY616" fmla="*/ 1152144 h 1620864"/>
                <a:gd name="connsiteX617" fmla="*/ 1993487 w 5272662"/>
                <a:gd name="connsiteY617" fmla="*/ 1127093 h 1620864"/>
                <a:gd name="connsiteX618" fmla="*/ 1916811 w 5272662"/>
                <a:gd name="connsiteY618" fmla="*/ 1090994 h 1620864"/>
                <a:gd name="connsiteX619" fmla="*/ 1880997 w 5272662"/>
                <a:gd name="connsiteY619" fmla="*/ 1095089 h 1620864"/>
                <a:gd name="connsiteX620" fmla="*/ 1875377 w 5272662"/>
                <a:gd name="connsiteY620" fmla="*/ 1091851 h 1620864"/>
                <a:gd name="connsiteX621" fmla="*/ 1866900 w 5272662"/>
                <a:gd name="connsiteY621" fmla="*/ 1088708 h 1620864"/>
                <a:gd name="connsiteX622" fmla="*/ 1823847 w 5272662"/>
                <a:gd name="connsiteY622" fmla="*/ 1076325 h 1620864"/>
                <a:gd name="connsiteX623" fmla="*/ 1815370 w 5272662"/>
                <a:gd name="connsiteY623" fmla="*/ 1069467 h 1620864"/>
                <a:gd name="connsiteX624" fmla="*/ 1804416 w 5272662"/>
                <a:gd name="connsiteY624" fmla="*/ 1063943 h 1620864"/>
                <a:gd name="connsiteX625" fmla="*/ 1792700 w 5272662"/>
                <a:gd name="connsiteY625" fmla="*/ 1060704 h 1620864"/>
                <a:gd name="connsiteX626" fmla="*/ 1787081 w 5272662"/>
                <a:gd name="connsiteY626" fmla="*/ 1060323 h 1620864"/>
                <a:gd name="connsiteX627" fmla="*/ 1784414 w 5272662"/>
                <a:gd name="connsiteY627" fmla="*/ 1058037 h 1620864"/>
                <a:gd name="connsiteX628" fmla="*/ 1778699 w 5272662"/>
                <a:gd name="connsiteY628" fmla="*/ 1055561 h 1620864"/>
                <a:gd name="connsiteX629" fmla="*/ 1780985 w 5272662"/>
                <a:gd name="connsiteY629" fmla="*/ 1046607 h 1620864"/>
                <a:gd name="connsiteX630" fmla="*/ 1798415 w 5272662"/>
                <a:gd name="connsiteY630" fmla="*/ 1022128 h 1620864"/>
                <a:gd name="connsiteX631" fmla="*/ 1806321 w 5272662"/>
                <a:gd name="connsiteY631" fmla="*/ 976408 h 1620864"/>
                <a:gd name="connsiteX632" fmla="*/ 1813846 w 5272662"/>
                <a:gd name="connsiteY632" fmla="*/ 964502 h 1620864"/>
                <a:gd name="connsiteX633" fmla="*/ 1818704 w 5272662"/>
                <a:gd name="connsiteY633" fmla="*/ 952405 h 1620864"/>
                <a:gd name="connsiteX634" fmla="*/ 1821180 w 5272662"/>
                <a:gd name="connsiteY634" fmla="*/ 934307 h 1620864"/>
                <a:gd name="connsiteX635" fmla="*/ 1818513 w 5272662"/>
                <a:gd name="connsiteY635" fmla="*/ 923354 h 1620864"/>
                <a:gd name="connsiteX636" fmla="*/ 1818894 w 5272662"/>
                <a:gd name="connsiteY636" fmla="*/ 910114 h 1620864"/>
                <a:gd name="connsiteX637" fmla="*/ 1812893 w 5272662"/>
                <a:gd name="connsiteY637" fmla="*/ 884682 h 1620864"/>
                <a:gd name="connsiteX638" fmla="*/ 1807369 w 5272662"/>
                <a:gd name="connsiteY638" fmla="*/ 873824 h 1620864"/>
                <a:gd name="connsiteX639" fmla="*/ 1791176 w 5272662"/>
                <a:gd name="connsiteY639" fmla="*/ 839248 h 1620864"/>
                <a:gd name="connsiteX640" fmla="*/ 1792891 w 5272662"/>
                <a:gd name="connsiteY640" fmla="*/ 833628 h 1620864"/>
                <a:gd name="connsiteX641" fmla="*/ 1792129 w 5272662"/>
                <a:gd name="connsiteY641" fmla="*/ 811340 h 1620864"/>
                <a:gd name="connsiteX642" fmla="*/ 1785557 w 5272662"/>
                <a:gd name="connsiteY642" fmla="*/ 798290 h 1620864"/>
                <a:gd name="connsiteX643" fmla="*/ 1774698 w 5272662"/>
                <a:gd name="connsiteY643" fmla="*/ 766286 h 1620864"/>
                <a:gd name="connsiteX644" fmla="*/ 1767554 w 5272662"/>
                <a:gd name="connsiteY644" fmla="*/ 757428 h 1620864"/>
                <a:gd name="connsiteX645" fmla="*/ 1767459 w 5272662"/>
                <a:gd name="connsiteY645" fmla="*/ 754094 h 1620864"/>
                <a:gd name="connsiteX646" fmla="*/ 1763649 w 5272662"/>
                <a:gd name="connsiteY646" fmla="*/ 736187 h 1620864"/>
                <a:gd name="connsiteX647" fmla="*/ 1744409 w 5272662"/>
                <a:gd name="connsiteY647" fmla="*/ 712851 h 1620864"/>
                <a:gd name="connsiteX648" fmla="*/ 1715357 w 5272662"/>
                <a:gd name="connsiteY648" fmla="*/ 705517 h 1620864"/>
                <a:gd name="connsiteX649" fmla="*/ 1709261 w 5272662"/>
                <a:gd name="connsiteY649" fmla="*/ 706850 h 1620864"/>
                <a:gd name="connsiteX650" fmla="*/ 1665827 w 5272662"/>
                <a:gd name="connsiteY650" fmla="*/ 694563 h 1620864"/>
                <a:gd name="connsiteX651" fmla="*/ 1661446 w 5272662"/>
                <a:gd name="connsiteY651" fmla="*/ 690372 h 1620864"/>
                <a:gd name="connsiteX652" fmla="*/ 1654397 w 5272662"/>
                <a:gd name="connsiteY652" fmla="*/ 686086 h 1620864"/>
                <a:gd name="connsiteX653" fmla="*/ 1649349 w 5272662"/>
                <a:gd name="connsiteY653" fmla="*/ 670274 h 1620864"/>
                <a:gd name="connsiteX654" fmla="*/ 1640396 w 5272662"/>
                <a:gd name="connsiteY654" fmla="*/ 656463 h 1620864"/>
                <a:gd name="connsiteX655" fmla="*/ 1635062 w 5272662"/>
                <a:gd name="connsiteY655" fmla="*/ 652177 h 1620864"/>
                <a:gd name="connsiteX656" fmla="*/ 1631347 w 5272662"/>
                <a:gd name="connsiteY656" fmla="*/ 645605 h 1620864"/>
                <a:gd name="connsiteX657" fmla="*/ 1625060 w 5272662"/>
                <a:gd name="connsiteY657" fmla="*/ 638270 h 1620864"/>
                <a:gd name="connsiteX658" fmla="*/ 1623155 w 5272662"/>
                <a:gd name="connsiteY658" fmla="*/ 624840 h 1620864"/>
                <a:gd name="connsiteX659" fmla="*/ 1621060 w 5272662"/>
                <a:gd name="connsiteY659" fmla="*/ 620935 h 1620864"/>
                <a:gd name="connsiteX660" fmla="*/ 1626965 w 5272662"/>
                <a:gd name="connsiteY660" fmla="*/ 601694 h 1620864"/>
                <a:gd name="connsiteX661" fmla="*/ 1626489 w 5272662"/>
                <a:gd name="connsiteY661" fmla="*/ 581406 h 1620864"/>
                <a:gd name="connsiteX662" fmla="*/ 1618488 w 5272662"/>
                <a:gd name="connsiteY662" fmla="*/ 560832 h 1620864"/>
                <a:gd name="connsiteX663" fmla="*/ 1603343 w 5272662"/>
                <a:gd name="connsiteY663" fmla="*/ 544163 h 1620864"/>
                <a:gd name="connsiteX664" fmla="*/ 1587722 w 5272662"/>
                <a:gd name="connsiteY664" fmla="*/ 536067 h 1620864"/>
                <a:gd name="connsiteX665" fmla="*/ 1550194 w 5272662"/>
                <a:gd name="connsiteY665" fmla="*/ 527399 h 1620864"/>
                <a:gd name="connsiteX666" fmla="*/ 1531430 w 5272662"/>
                <a:gd name="connsiteY666" fmla="*/ 517303 h 1620864"/>
                <a:gd name="connsiteX667" fmla="*/ 1522286 w 5272662"/>
                <a:gd name="connsiteY667" fmla="*/ 515017 h 1620864"/>
                <a:gd name="connsiteX668" fmla="*/ 1513237 w 5272662"/>
                <a:gd name="connsiteY668" fmla="*/ 514064 h 1620864"/>
                <a:gd name="connsiteX669" fmla="*/ 1504760 w 5272662"/>
                <a:gd name="connsiteY669" fmla="*/ 514350 h 1620864"/>
                <a:gd name="connsiteX670" fmla="*/ 1452563 w 5272662"/>
                <a:gd name="connsiteY670" fmla="*/ 533972 h 1620864"/>
                <a:gd name="connsiteX671" fmla="*/ 1441133 w 5272662"/>
                <a:gd name="connsiteY671" fmla="*/ 544163 h 1620864"/>
                <a:gd name="connsiteX672" fmla="*/ 1435608 w 5272662"/>
                <a:gd name="connsiteY672" fmla="*/ 551307 h 1620864"/>
                <a:gd name="connsiteX673" fmla="*/ 1430941 w 5272662"/>
                <a:gd name="connsiteY673" fmla="*/ 559784 h 1620864"/>
                <a:gd name="connsiteX674" fmla="*/ 1427607 w 5272662"/>
                <a:gd name="connsiteY674" fmla="*/ 569024 h 1620864"/>
                <a:gd name="connsiteX675" fmla="*/ 1425797 w 5272662"/>
                <a:gd name="connsiteY675" fmla="*/ 578263 h 1620864"/>
                <a:gd name="connsiteX676" fmla="*/ 1425416 w 5272662"/>
                <a:gd name="connsiteY676" fmla="*/ 585978 h 1620864"/>
                <a:gd name="connsiteX677" fmla="*/ 1418368 w 5272662"/>
                <a:gd name="connsiteY677" fmla="*/ 587121 h 1620864"/>
                <a:gd name="connsiteX678" fmla="*/ 1396556 w 5272662"/>
                <a:gd name="connsiteY678" fmla="*/ 581882 h 1620864"/>
                <a:gd name="connsiteX679" fmla="*/ 1385411 w 5272662"/>
                <a:gd name="connsiteY679" fmla="*/ 582359 h 1620864"/>
                <a:gd name="connsiteX680" fmla="*/ 1374553 w 5272662"/>
                <a:gd name="connsiteY680" fmla="*/ 584835 h 1620864"/>
                <a:gd name="connsiteX681" fmla="*/ 1364933 w 5272662"/>
                <a:gd name="connsiteY681" fmla="*/ 588931 h 1620864"/>
                <a:gd name="connsiteX682" fmla="*/ 1356836 w 5272662"/>
                <a:gd name="connsiteY682" fmla="*/ 593884 h 1620864"/>
                <a:gd name="connsiteX683" fmla="*/ 1350264 w 5272662"/>
                <a:gd name="connsiteY683" fmla="*/ 599123 h 1620864"/>
                <a:gd name="connsiteX684" fmla="*/ 1333119 w 5272662"/>
                <a:gd name="connsiteY684" fmla="*/ 619506 h 1620864"/>
                <a:gd name="connsiteX685" fmla="*/ 1319022 w 5272662"/>
                <a:gd name="connsiteY685" fmla="*/ 636365 h 1620864"/>
                <a:gd name="connsiteX686" fmla="*/ 1309211 w 5272662"/>
                <a:gd name="connsiteY686" fmla="*/ 655796 h 1620864"/>
                <a:gd name="connsiteX687" fmla="*/ 1302353 w 5272662"/>
                <a:gd name="connsiteY687" fmla="*/ 693515 h 1620864"/>
                <a:gd name="connsiteX688" fmla="*/ 1297591 w 5272662"/>
                <a:gd name="connsiteY688" fmla="*/ 695039 h 1620864"/>
                <a:gd name="connsiteX689" fmla="*/ 1289685 w 5272662"/>
                <a:gd name="connsiteY689" fmla="*/ 743140 h 1620864"/>
                <a:gd name="connsiteX690" fmla="*/ 1292066 w 5272662"/>
                <a:gd name="connsiteY690" fmla="*/ 748284 h 1620864"/>
                <a:gd name="connsiteX691" fmla="*/ 1283399 w 5272662"/>
                <a:gd name="connsiteY691" fmla="*/ 750761 h 1620864"/>
                <a:gd name="connsiteX692" fmla="*/ 1273112 w 5272662"/>
                <a:gd name="connsiteY692" fmla="*/ 744188 h 1620864"/>
                <a:gd name="connsiteX693" fmla="*/ 1258253 w 5272662"/>
                <a:gd name="connsiteY693" fmla="*/ 738188 h 1620864"/>
                <a:gd name="connsiteX694" fmla="*/ 1220248 w 5272662"/>
                <a:gd name="connsiteY694" fmla="*/ 728091 h 1620864"/>
                <a:gd name="connsiteX695" fmla="*/ 1201674 w 5272662"/>
                <a:gd name="connsiteY695" fmla="*/ 714089 h 1620864"/>
                <a:gd name="connsiteX696" fmla="*/ 1182338 w 5272662"/>
                <a:gd name="connsiteY696" fmla="*/ 698849 h 1620864"/>
                <a:gd name="connsiteX697" fmla="*/ 1165860 w 5272662"/>
                <a:gd name="connsiteY697" fmla="*/ 688562 h 1620864"/>
                <a:gd name="connsiteX698" fmla="*/ 1154240 w 5272662"/>
                <a:gd name="connsiteY698" fmla="*/ 684276 h 1620864"/>
                <a:gd name="connsiteX699" fmla="*/ 1136618 w 5272662"/>
                <a:gd name="connsiteY699" fmla="*/ 682657 h 1620864"/>
                <a:gd name="connsiteX700" fmla="*/ 1118426 w 5272662"/>
                <a:gd name="connsiteY700" fmla="*/ 687419 h 1620864"/>
                <a:gd name="connsiteX701" fmla="*/ 1105662 w 5272662"/>
                <a:gd name="connsiteY701" fmla="*/ 695325 h 1620864"/>
                <a:gd name="connsiteX702" fmla="*/ 1090708 w 5272662"/>
                <a:gd name="connsiteY702" fmla="*/ 711518 h 1620864"/>
                <a:gd name="connsiteX703" fmla="*/ 1087088 w 5272662"/>
                <a:gd name="connsiteY703" fmla="*/ 714661 h 1620864"/>
                <a:gd name="connsiteX704" fmla="*/ 1066038 w 5272662"/>
                <a:gd name="connsiteY704" fmla="*/ 745046 h 1620864"/>
                <a:gd name="connsiteX705" fmla="*/ 1061180 w 5272662"/>
                <a:gd name="connsiteY705" fmla="*/ 755904 h 1620864"/>
                <a:gd name="connsiteX706" fmla="*/ 1060514 w 5272662"/>
                <a:gd name="connsiteY706" fmla="*/ 756666 h 1620864"/>
                <a:gd name="connsiteX707" fmla="*/ 1026414 w 5272662"/>
                <a:gd name="connsiteY707" fmla="*/ 810292 h 1620864"/>
                <a:gd name="connsiteX708" fmla="*/ 1020985 w 5272662"/>
                <a:gd name="connsiteY708" fmla="*/ 820579 h 1620864"/>
                <a:gd name="connsiteX709" fmla="*/ 1018222 w 5272662"/>
                <a:gd name="connsiteY709" fmla="*/ 822579 h 1620864"/>
                <a:gd name="connsiteX710" fmla="*/ 1009079 w 5272662"/>
                <a:gd name="connsiteY710" fmla="*/ 834295 h 1620864"/>
                <a:gd name="connsiteX711" fmla="*/ 1004221 w 5272662"/>
                <a:gd name="connsiteY711" fmla="*/ 844296 h 1620864"/>
                <a:gd name="connsiteX712" fmla="*/ 1001840 w 5272662"/>
                <a:gd name="connsiteY712" fmla="*/ 851821 h 1620864"/>
                <a:gd name="connsiteX713" fmla="*/ 1000220 w 5272662"/>
                <a:gd name="connsiteY713" fmla="*/ 857250 h 1620864"/>
                <a:gd name="connsiteX714" fmla="*/ 992219 w 5272662"/>
                <a:gd name="connsiteY714" fmla="*/ 866108 h 1620864"/>
                <a:gd name="connsiteX715" fmla="*/ 957929 w 5272662"/>
                <a:gd name="connsiteY715" fmla="*/ 868013 h 1620864"/>
                <a:gd name="connsiteX716" fmla="*/ 952119 w 5272662"/>
                <a:gd name="connsiteY716" fmla="*/ 869156 h 1620864"/>
                <a:gd name="connsiteX717" fmla="*/ 924497 w 5272662"/>
                <a:gd name="connsiteY717" fmla="*/ 870013 h 1620864"/>
                <a:gd name="connsiteX718" fmla="*/ 906970 w 5272662"/>
                <a:gd name="connsiteY718" fmla="*/ 864489 h 1620864"/>
                <a:gd name="connsiteX719" fmla="*/ 880396 w 5272662"/>
                <a:gd name="connsiteY719" fmla="*/ 863822 h 1620864"/>
                <a:gd name="connsiteX720" fmla="*/ 875824 w 5272662"/>
                <a:gd name="connsiteY720" fmla="*/ 867442 h 1620864"/>
                <a:gd name="connsiteX721" fmla="*/ 868299 w 5272662"/>
                <a:gd name="connsiteY721" fmla="*/ 867347 h 1620864"/>
                <a:gd name="connsiteX722" fmla="*/ 853726 w 5272662"/>
                <a:gd name="connsiteY722" fmla="*/ 871538 h 1620864"/>
                <a:gd name="connsiteX723" fmla="*/ 843534 w 5272662"/>
                <a:gd name="connsiteY723" fmla="*/ 873157 h 1620864"/>
                <a:gd name="connsiteX724" fmla="*/ 819531 w 5272662"/>
                <a:gd name="connsiteY724" fmla="*/ 872014 h 1620864"/>
                <a:gd name="connsiteX725" fmla="*/ 799719 w 5272662"/>
                <a:gd name="connsiteY725" fmla="*/ 876681 h 1620864"/>
                <a:gd name="connsiteX726" fmla="*/ 784289 w 5272662"/>
                <a:gd name="connsiteY726" fmla="*/ 886301 h 1620864"/>
                <a:gd name="connsiteX727" fmla="*/ 767525 w 5272662"/>
                <a:gd name="connsiteY727" fmla="*/ 899065 h 1620864"/>
                <a:gd name="connsiteX728" fmla="*/ 757809 w 5272662"/>
                <a:gd name="connsiteY728" fmla="*/ 911543 h 1620864"/>
                <a:gd name="connsiteX729" fmla="*/ 750665 w 5272662"/>
                <a:gd name="connsiteY729" fmla="*/ 933069 h 1620864"/>
                <a:gd name="connsiteX730" fmla="*/ 753332 w 5272662"/>
                <a:gd name="connsiteY730" fmla="*/ 952690 h 1620864"/>
                <a:gd name="connsiteX731" fmla="*/ 770096 w 5272662"/>
                <a:gd name="connsiteY731" fmla="*/ 981647 h 1620864"/>
                <a:gd name="connsiteX732" fmla="*/ 775430 w 5272662"/>
                <a:gd name="connsiteY732" fmla="*/ 991457 h 1620864"/>
                <a:gd name="connsiteX733" fmla="*/ 780383 w 5272662"/>
                <a:gd name="connsiteY733" fmla="*/ 994601 h 1620864"/>
                <a:gd name="connsiteX734" fmla="*/ 775716 w 5272662"/>
                <a:gd name="connsiteY734" fmla="*/ 1025747 h 1620864"/>
                <a:gd name="connsiteX735" fmla="*/ 776288 w 5272662"/>
                <a:gd name="connsiteY735" fmla="*/ 1058037 h 1620864"/>
                <a:gd name="connsiteX736" fmla="*/ 775335 w 5272662"/>
                <a:gd name="connsiteY736" fmla="*/ 1115568 h 1620864"/>
                <a:gd name="connsiteX737" fmla="*/ 748856 w 5272662"/>
                <a:gd name="connsiteY737" fmla="*/ 1138428 h 1620864"/>
                <a:gd name="connsiteX738" fmla="*/ 731901 w 5272662"/>
                <a:gd name="connsiteY738" fmla="*/ 1148429 h 1620864"/>
                <a:gd name="connsiteX739" fmla="*/ 719709 w 5272662"/>
                <a:gd name="connsiteY739" fmla="*/ 1163479 h 1620864"/>
                <a:gd name="connsiteX740" fmla="*/ 713613 w 5272662"/>
                <a:gd name="connsiteY740" fmla="*/ 1177290 h 1620864"/>
                <a:gd name="connsiteX741" fmla="*/ 710470 w 5272662"/>
                <a:gd name="connsiteY741" fmla="*/ 1188720 h 1620864"/>
                <a:gd name="connsiteX742" fmla="*/ 706945 w 5272662"/>
                <a:gd name="connsiteY742" fmla="*/ 1216438 h 1620864"/>
                <a:gd name="connsiteX743" fmla="*/ 692087 w 5272662"/>
                <a:gd name="connsiteY743" fmla="*/ 1221010 h 1620864"/>
                <a:gd name="connsiteX744" fmla="*/ 666750 w 5272662"/>
                <a:gd name="connsiteY744" fmla="*/ 1226439 h 1620864"/>
                <a:gd name="connsiteX745" fmla="*/ 665131 w 5272662"/>
                <a:gd name="connsiteY745" fmla="*/ 1227773 h 1620864"/>
                <a:gd name="connsiteX746" fmla="*/ 623316 w 5272662"/>
                <a:gd name="connsiteY746" fmla="*/ 1235964 h 1620864"/>
                <a:gd name="connsiteX747" fmla="*/ 599694 w 5272662"/>
                <a:gd name="connsiteY747" fmla="*/ 1241108 h 1620864"/>
                <a:gd name="connsiteX748" fmla="*/ 558546 w 5272662"/>
                <a:gd name="connsiteY748" fmla="*/ 1245680 h 1620864"/>
                <a:gd name="connsiteX749" fmla="*/ 532067 w 5272662"/>
                <a:gd name="connsiteY749" fmla="*/ 1256538 h 1620864"/>
                <a:gd name="connsiteX750" fmla="*/ 521970 w 5272662"/>
                <a:gd name="connsiteY750" fmla="*/ 1255109 h 1620864"/>
                <a:gd name="connsiteX751" fmla="*/ 484727 w 5272662"/>
                <a:gd name="connsiteY751" fmla="*/ 1263301 h 1620864"/>
                <a:gd name="connsiteX752" fmla="*/ 481108 w 5272662"/>
                <a:gd name="connsiteY752" fmla="*/ 1265301 h 1620864"/>
                <a:gd name="connsiteX753" fmla="*/ 469297 w 5272662"/>
                <a:gd name="connsiteY753" fmla="*/ 1264349 h 1620864"/>
                <a:gd name="connsiteX754" fmla="*/ 437102 w 5272662"/>
                <a:gd name="connsiteY754" fmla="*/ 1248347 h 1620864"/>
                <a:gd name="connsiteX755" fmla="*/ 392240 w 5272662"/>
                <a:gd name="connsiteY755" fmla="*/ 1252061 h 1620864"/>
                <a:gd name="connsiteX756" fmla="*/ 379762 w 5272662"/>
                <a:gd name="connsiteY756" fmla="*/ 1257681 h 1620864"/>
                <a:gd name="connsiteX757" fmla="*/ 359950 w 5272662"/>
                <a:gd name="connsiteY757" fmla="*/ 1273112 h 1620864"/>
                <a:gd name="connsiteX758" fmla="*/ 346901 w 5272662"/>
                <a:gd name="connsiteY758" fmla="*/ 1284446 h 1620864"/>
                <a:gd name="connsiteX759" fmla="*/ 338233 w 5272662"/>
                <a:gd name="connsiteY759" fmla="*/ 1297877 h 1620864"/>
                <a:gd name="connsiteX760" fmla="*/ 336995 w 5272662"/>
                <a:gd name="connsiteY760" fmla="*/ 1301496 h 1620864"/>
                <a:gd name="connsiteX761" fmla="*/ 334804 w 5272662"/>
                <a:gd name="connsiteY761" fmla="*/ 1301401 h 1620864"/>
                <a:gd name="connsiteX762" fmla="*/ 322993 w 5272662"/>
                <a:gd name="connsiteY762" fmla="*/ 1279208 h 1620864"/>
                <a:gd name="connsiteX763" fmla="*/ 312896 w 5272662"/>
                <a:gd name="connsiteY763" fmla="*/ 1269587 h 1620864"/>
                <a:gd name="connsiteX764" fmla="*/ 299657 w 5272662"/>
                <a:gd name="connsiteY764" fmla="*/ 1262063 h 1620864"/>
                <a:gd name="connsiteX765" fmla="*/ 284798 w 5272662"/>
                <a:gd name="connsiteY765" fmla="*/ 1258157 h 1620864"/>
                <a:gd name="connsiteX766" fmla="*/ 270510 w 5272662"/>
                <a:gd name="connsiteY766" fmla="*/ 1257967 h 1620864"/>
                <a:gd name="connsiteX767" fmla="*/ 258032 w 5272662"/>
                <a:gd name="connsiteY767" fmla="*/ 1260443 h 1620864"/>
                <a:gd name="connsiteX768" fmla="*/ 250603 w 5272662"/>
                <a:gd name="connsiteY768" fmla="*/ 1263301 h 1620864"/>
                <a:gd name="connsiteX769" fmla="*/ 229457 w 5272662"/>
                <a:gd name="connsiteY769" fmla="*/ 1252061 h 1620864"/>
                <a:gd name="connsiteX770" fmla="*/ 184880 w 5272662"/>
                <a:gd name="connsiteY770" fmla="*/ 1255300 h 1620864"/>
                <a:gd name="connsiteX771" fmla="*/ 174117 w 5272662"/>
                <a:gd name="connsiteY771" fmla="*/ 1275112 h 1620864"/>
                <a:gd name="connsiteX772" fmla="*/ 169259 w 5272662"/>
                <a:gd name="connsiteY772" fmla="*/ 1278160 h 1620864"/>
                <a:gd name="connsiteX773" fmla="*/ 161258 w 5272662"/>
                <a:gd name="connsiteY773" fmla="*/ 1279493 h 1620864"/>
                <a:gd name="connsiteX774" fmla="*/ 152114 w 5272662"/>
                <a:gd name="connsiteY774" fmla="*/ 1275493 h 1620864"/>
                <a:gd name="connsiteX775" fmla="*/ 138113 w 5272662"/>
                <a:gd name="connsiteY775" fmla="*/ 1271968 h 1620864"/>
                <a:gd name="connsiteX776" fmla="*/ 117443 w 5272662"/>
                <a:gd name="connsiteY776" fmla="*/ 1273112 h 1620864"/>
                <a:gd name="connsiteX777" fmla="*/ 97250 w 5272662"/>
                <a:gd name="connsiteY777" fmla="*/ 1283208 h 1620864"/>
                <a:gd name="connsiteX778" fmla="*/ 84582 w 5272662"/>
                <a:gd name="connsiteY778" fmla="*/ 1297019 h 1620864"/>
                <a:gd name="connsiteX779" fmla="*/ 81534 w 5272662"/>
                <a:gd name="connsiteY779" fmla="*/ 1302639 h 1620864"/>
                <a:gd name="connsiteX780" fmla="*/ 64103 w 5272662"/>
                <a:gd name="connsiteY780" fmla="*/ 1317212 h 1620864"/>
                <a:gd name="connsiteX781" fmla="*/ 51340 w 5272662"/>
                <a:gd name="connsiteY781" fmla="*/ 1334262 h 1620864"/>
                <a:gd name="connsiteX782" fmla="*/ 46387 w 5272662"/>
                <a:gd name="connsiteY782" fmla="*/ 1335500 h 1620864"/>
                <a:gd name="connsiteX783" fmla="*/ 29242 w 5272662"/>
                <a:gd name="connsiteY783" fmla="*/ 1347978 h 1620864"/>
                <a:gd name="connsiteX784" fmla="*/ 8953 w 5272662"/>
                <a:gd name="connsiteY784" fmla="*/ 1360551 h 1620864"/>
                <a:gd name="connsiteX785" fmla="*/ 0 w 5272662"/>
                <a:gd name="connsiteY785" fmla="*/ 1391222 h 1620864"/>
                <a:gd name="connsiteX786" fmla="*/ 52578 w 5272662"/>
                <a:gd name="connsiteY786" fmla="*/ 1400461 h 1620864"/>
                <a:gd name="connsiteX787" fmla="*/ 52578 w 5272662"/>
                <a:gd name="connsiteY787" fmla="*/ 1400461 h 162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5272662" h="1620864">
                  <a:moveTo>
                    <a:pt x="52578" y="1400461"/>
                  </a:moveTo>
                  <a:cubicBezTo>
                    <a:pt x="50006" y="1386840"/>
                    <a:pt x="60579" y="1398461"/>
                    <a:pt x="63627" y="1389317"/>
                  </a:cubicBezTo>
                  <a:cubicBezTo>
                    <a:pt x="66675" y="1380173"/>
                    <a:pt x="72200" y="1382649"/>
                    <a:pt x="78296" y="1384935"/>
                  </a:cubicBezTo>
                  <a:cubicBezTo>
                    <a:pt x="84391" y="1387126"/>
                    <a:pt x="88773" y="1384649"/>
                    <a:pt x="96012" y="1376363"/>
                  </a:cubicBezTo>
                  <a:cubicBezTo>
                    <a:pt x="103156" y="1368076"/>
                    <a:pt x="100203" y="1363409"/>
                    <a:pt x="97631" y="1358932"/>
                  </a:cubicBezTo>
                  <a:cubicBezTo>
                    <a:pt x="95155" y="1354550"/>
                    <a:pt x="120206" y="1341406"/>
                    <a:pt x="124968" y="1330738"/>
                  </a:cubicBezTo>
                  <a:cubicBezTo>
                    <a:pt x="129731" y="1320070"/>
                    <a:pt x="134969" y="1324547"/>
                    <a:pt x="144018" y="1329118"/>
                  </a:cubicBezTo>
                  <a:cubicBezTo>
                    <a:pt x="153067" y="1333595"/>
                    <a:pt x="152591" y="1337405"/>
                    <a:pt x="163354" y="1332738"/>
                  </a:cubicBezTo>
                  <a:cubicBezTo>
                    <a:pt x="174117" y="1328071"/>
                    <a:pt x="187357" y="1330262"/>
                    <a:pt x="192405" y="1325594"/>
                  </a:cubicBezTo>
                  <a:cubicBezTo>
                    <a:pt x="197358" y="1320927"/>
                    <a:pt x="204311" y="1316736"/>
                    <a:pt x="210122" y="1320356"/>
                  </a:cubicBezTo>
                  <a:cubicBezTo>
                    <a:pt x="215932" y="1323975"/>
                    <a:pt x="216218" y="1326452"/>
                    <a:pt x="215360" y="1311497"/>
                  </a:cubicBezTo>
                  <a:cubicBezTo>
                    <a:pt x="214503" y="1296543"/>
                    <a:pt x="224790" y="1310926"/>
                    <a:pt x="234696" y="1316736"/>
                  </a:cubicBezTo>
                  <a:cubicBezTo>
                    <a:pt x="244602" y="1322546"/>
                    <a:pt x="258985" y="1316450"/>
                    <a:pt x="268700" y="1312069"/>
                  </a:cubicBezTo>
                  <a:cubicBezTo>
                    <a:pt x="278416" y="1307687"/>
                    <a:pt x="283083" y="1311497"/>
                    <a:pt x="284988" y="1316736"/>
                  </a:cubicBezTo>
                  <a:cubicBezTo>
                    <a:pt x="286893" y="1321975"/>
                    <a:pt x="286703" y="1326261"/>
                    <a:pt x="283940" y="1333786"/>
                  </a:cubicBezTo>
                  <a:cubicBezTo>
                    <a:pt x="281178" y="1341311"/>
                    <a:pt x="276606" y="1348454"/>
                    <a:pt x="278797" y="1348931"/>
                  </a:cubicBezTo>
                  <a:cubicBezTo>
                    <a:pt x="280988" y="1349312"/>
                    <a:pt x="291941" y="1359027"/>
                    <a:pt x="297180" y="1354360"/>
                  </a:cubicBezTo>
                  <a:cubicBezTo>
                    <a:pt x="302419" y="1349693"/>
                    <a:pt x="305753" y="1355503"/>
                    <a:pt x="318992" y="1354360"/>
                  </a:cubicBezTo>
                  <a:cubicBezTo>
                    <a:pt x="332232" y="1353217"/>
                    <a:pt x="343281" y="1352169"/>
                    <a:pt x="344138" y="1358551"/>
                  </a:cubicBezTo>
                  <a:cubicBezTo>
                    <a:pt x="344996" y="1364933"/>
                    <a:pt x="343567" y="1365504"/>
                    <a:pt x="348806" y="1366266"/>
                  </a:cubicBezTo>
                  <a:cubicBezTo>
                    <a:pt x="354044" y="1367123"/>
                    <a:pt x="363760" y="1355789"/>
                    <a:pt x="366522" y="1352169"/>
                  </a:cubicBezTo>
                  <a:cubicBezTo>
                    <a:pt x="369284" y="1348550"/>
                    <a:pt x="372332" y="1343597"/>
                    <a:pt x="376428" y="1342739"/>
                  </a:cubicBezTo>
                  <a:cubicBezTo>
                    <a:pt x="380619" y="1341882"/>
                    <a:pt x="383381" y="1340834"/>
                    <a:pt x="383572" y="1332548"/>
                  </a:cubicBezTo>
                  <a:cubicBezTo>
                    <a:pt x="383857" y="1324261"/>
                    <a:pt x="383572" y="1319593"/>
                    <a:pt x="388525" y="1318165"/>
                  </a:cubicBezTo>
                  <a:cubicBezTo>
                    <a:pt x="393478" y="1316831"/>
                    <a:pt x="392716" y="1311783"/>
                    <a:pt x="402907" y="1304639"/>
                  </a:cubicBezTo>
                  <a:cubicBezTo>
                    <a:pt x="413099" y="1297496"/>
                    <a:pt x="429768" y="1299115"/>
                    <a:pt x="432245" y="1301306"/>
                  </a:cubicBezTo>
                  <a:cubicBezTo>
                    <a:pt x="434721" y="1303496"/>
                    <a:pt x="437769" y="1311021"/>
                    <a:pt x="453295" y="1315403"/>
                  </a:cubicBezTo>
                  <a:cubicBezTo>
                    <a:pt x="453676" y="1315498"/>
                    <a:pt x="467201" y="1316736"/>
                    <a:pt x="486251" y="1318070"/>
                  </a:cubicBezTo>
                  <a:cubicBezTo>
                    <a:pt x="495014" y="1318736"/>
                    <a:pt x="501110" y="1313307"/>
                    <a:pt x="510064" y="1308926"/>
                  </a:cubicBezTo>
                  <a:cubicBezTo>
                    <a:pt x="519589" y="1304258"/>
                    <a:pt x="525971" y="1311116"/>
                    <a:pt x="535591" y="1309402"/>
                  </a:cubicBezTo>
                  <a:cubicBezTo>
                    <a:pt x="552260" y="1306449"/>
                    <a:pt x="570357" y="1297114"/>
                    <a:pt x="572167" y="1296257"/>
                  </a:cubicBezTo>
                  <a:cubicBezTo>
                    <a:pt x="577977" y="1293495"/>
                    <a:pt x="589883" y="1292352"/>
                    <a:pt x="596265" y="1293209"/>
                  </a:cubicBezTo>
                  <a:cubicBezTo>
                    <a:pt x="602647" y="1294067"/>
                    <a:pt x="629126" y="1290733"/>
                    <a:pt x="643795" y="1283780"/>
                  </a:cubicBezTo>
                  <a:cubicBezTo>
                    <a:pt x="658463" y="1276826"/>
                    <a:pt x="668655" y="1281017"/>
                    <a:pt x="678656" y="1281303"/>
                  </a:cubicBezTo>
                  <a:cubicBezTo>
                    <a:pt x="688562" y="1281589"/>
                    <a:pt x="686943" y="1271873"/>
                    <a:pt x="693325" y="1274921"/>
                  </a:cubicBezTo>
                  <a:cubicBezTo>
                    <a:pt x="699707" y="1277969"/>
                    <a:pt x="702850" y="1275302"/>
                    <a:pt x="707708" y="1271873"/>
                  </a:cubicBezTo>
                  <a:cubicBezTo>
                    <a:pt x="709803" y="1270349"/>
                    <a:pt x="713232" y="1267682"/>
                    <a:pt x="717709" y="1267587"/>
                  </a:cubicBezTo>
                  <a:cubicBezTo>
                    <a:pt x="724853" y="1267301"/>
                    <a:pt x="730949" y="1264634"/>
                    <a:pt x="735711" y="1260253"/>
                  </a:cubicBezTo>
                  <a:cubicBezTo>
                    <a:pt x="745236" y="1251680"/>
                    <a:pt x="752761" y="1252823"/>
                    <a:pt x="756285" y="1245870"/>
                  </a:cubicBezTo>
                  <a:cubicBezTo>
                    <a:pt x="759905" y="1238917"/>
                    <a:pt x="756571" y="1219295"/>
                    <a:pt x="760667" y="1200817"/>
                  </a:cubicBezTo>
                  <a:cubicBezTo>
                    <a:pt x="764858" y="1182338"/>
                    <a:pt x="769811" y="1188625"/>
                    <a:pt x="781431" y="1184815"/>
                  </a:cubicBezTo>
                  <a:cubicBezTo>
                    <a:pt x="793052" y="1180910"/>
                    <a:pt x="798576" y="1182338"/>
                    <a:pt x="793052" y="1174337"/>
                  </a:cubicBezTo>
                  <a:cubicBezTo>
                    <a:pt x="787527" y="1166336"/>
                    <a:pt x="796671" y="1159955"/>
                    <a:pt x="814102" y="1159383"/>
                  </a:cubicBezTo>
                  <a:cubicBezTo>
                    <a:pt x="831533" y="1158812"/>
                    <a:pt x="827056" y="1140619"/>
                    <a:pt x="827056" y="1133951"/>
                  </a:cubicBezTo>
                  <a:cubicBezTo>
                    <a:pt x="827056" y="1127284"/>
                    <a:pt x="826484" y="1074230"/>
                    <a:pt x="827913" y="1061276"/>
                  </a:cubicBezTo>
                  <a:cubicBezTo>
                    <a:pt x="829342" y="1048322"/>
                    <a:pt x="827056" y="1029176"/>
                    <a:pt x="827342" y="1021461"/>
                  </a:cubicBezTo>
                  <a:cubicBezTo>
                    <a:pt x="827627" y="1013746"/>
                    <a:pt x="834295" y="996601"/>
                    <a:pt x="838391" y="989933"/>
                  </a:cubicBezTo>
                  <a:cubicBezTo>
                    <a:pt x="842582" y="983266"/>
                    <a:pt x="842772" y="984123"/>
                    <a:pt x="842296" y="969740"/>
                  </a:cubicBezTo>
                  <a:cubicBezTo>
                    <a:pt x="841724" y="955358"/>
                    <a:pt x="836295" y="955453"/>
                    <a:pt x="830104" y="955929"/>
                  </a:cubicBezTo>
                  <a:cubicBezTo>
                    <a:pt x="823913" y="956405"/>
                    <a:pt x="812292" y="960692"/>
                    <a:pt x="813149" y="949643"/>
                  </a:cubicBezTo>
                  <a:cubicBezTo>
                    <a:pt x="813340" y="947547"/>
                    <a:pt x="810292" y="946785"/>
                    <a:pt x="807530" y="945642"/>
                  </a:cubicBezTo>
                  <a:cubicBezTo>
                    <a:pt x="805529" y="944785"/>
                    <a:pt x="804482" y="941832"/>
                    <a:pt x="803815" y="940022"/>
                  </a:cubicBezTo>
                  <a:cubicBezTo>
                    <a:pt x="801910" y="934974"/>
                    <a:pt x="810482" y="931545"/>
                    <a:pt x="815150" y="928116"/>
                  </a:cubicBezTo>
                  <a:cubicBezTo>
                    <a:pt x="816293" y="927259"/>
                    <a:pt x="817817" y="925830"/>
                    <a:pt x="818864" y="925259"/>
                  </a:cubicBezTo>
                  <a:cubicBezTo>
                    <a:pt x="821531" y="923639"/>
                    <a:pt x="825532" y="923735"/>
                    <a:pt x="830294" y="923925"/>
                  </a:cubicBezTo>
                  <a:cubicBezTo>
                    <a:pt x="837438" y="924211"/>
                    <a:pt x="854107" y="930021"/>
                    <a:pt x="867632" y="922592"/>
                  </a:cubicBezTo>
                  <a:cubicBezTo>
                    <a:pt x="881158" y="915162"/>
                    <a:pt x="879062" y="923639"/>
                    <a:pt x="884777" y="923735"/>
                  </a:cubicBezTo>
                  <a:cubicBezTo>
                    <a:pt x="890492" y="923830"/>
                    <a:pt x="895731" y="924592"/>
                    <a:pt x="897255" y="923449"/>
                  </a:cubicBezTo>
                  <a:cubicBezTo>
                    <a:pt x="898779" y="922306"/>
                    <a:pt x="896588" y="919163"/>
                    <a:pt x="897350" y="917067"/>
                  </a:cubicBezTo>
                  <a:cubicBezTo>
                    <a:pt x="898303" y="914305"/>
                    <a:pt x="909447" y="920496"/>
                    <a:pt x="912971" y="922115"/>
                  </a:cubicBezTo>
                  <a:cubicBezTo>
                    <a:pt x="922401" y="926306"/>
                    <a:pt x="936784" y="918782"/>
                    <a:pt x="944499" y="920782"/>
                  </a:cubicBezTo>
                  <a:cubicBezTo>
                    <a:pt x="952214" y="922687"/>
                    <a:pt x="959739" y="921068"/>
                    <a:pt x="973836" y="918020"/>
                  </a:cubicBezTo>
                  <a:cubicBezTo>
                    <a:pt x="979170" y="916877"/>
                    <a:pt x="982313" y="917067"/>
                    <a:pt x="984409" y="917829"/>
                  </a:cubicBezTo>
                  <a:cubicBezTo>
                    <a:pt x="987838" y="919067"/>
                    <a:pt x="989267" y="922592"/>
                    <a:pt x="990314" y="924211"/>
                  </a:cubicBezTo>
                  <a:cubicBezTo>
                    <a:pt x="995744" y="932593"/>
                    <a:pt x="999458" y="937736"/>
                    <a:pt x="1002792" y="939260"/>
                  </a:cubicBezTo>
                  <a:cubicBezTo>
                    <a:pt x="1007840" y="941546"/>
                    <a:pt x="1010888" y="942023"/>
                    <a:pt x="1016699" y="943165"/>
                  </a:cubicBezTo>
                  <a:cubicBezTo>
                    <a:pt x="1020604" y="943928"/>
                    <a:pt x="1024223" y="944404"/>
                    <a:pt x="1026986" y="945642"/>
                  </a:cubicBezTo>
                  <a:cubicBezTo>
                    <a:pt x="1029081" y="946690"/>
                    <a:pt x="1030319" y="948404"/>
                    <a:pt x="1032129" y="949071"/>
                  </a:cubicBezTo>
                  <a:cubicBezTo>
                    <a:pt x="1037463" y="951262"/>
                    <a:pt x="1042035" y="951167"/>
                    <a:pt x="1044702" y="948690"/>
                  </a:cubicBezTo>
                  <a:cubicBezTo>
                    <a:pt x="1048322" y="945356"/>
                    <a:pt x="1041083" y="925163"/>
                    <a:pt x="1038035" y="919067"/>
                  </a:cubicBezTo>
                  <a:cubicBezTo>
                    <a:pt x="1034987" y="912971"/>
                    <a:pt x="1030319" y="899446"/>
                    <a:pt x="1035272" y="895826"/>
                  </a:cubicBezTo>
                  <a:cubicBezTo>
                    <a:pt x="1040225" y="892207"/>
                    <a:pt x="1049655" y="878110"/>
                    <a:pt x="1050798" y="872300"/>
                  </a:cubicBezTo>
                  <a:cubicBezTo>
                    <a:pt x="1051941" y="866489"/>
                    <a:pt x="1052417" y="859822"/>
                    <a:pt x="1057942" y="859060"/>
                  </a:cubicBezTo>
                  <a:cubicBezTo>
                    <a:pt x="1063466" y="858203"/>
                    <a:pt x="1065657" y="846296"/>
                    <a:pt x="1070420" y="838295"/>
                  </a:cubicBezTo>
                  <a:cubicBezTo>
                    <a:pt x="1075087" y="830294"/>
                    <a:pt x="1094613" y="794957"/>
                    <a:pt x="1098899" y="792385"/>
                  </a:cubicBezTo>
                  <a:cubicBezTo>
                    <a:pt x="1103090" y="789813"/>
                    <a:pt x="1109663" y="776478"/>
                    <a:pt x="1115282" y="762286"/>
                  </a:cubicBezTo>
                  <a:cubicBezTo>
                    <a:pt x="1118140" y="755142"/>
                    <a:pt x="1126998" y="749808"/>
                    <a:pt x="1129570" y="746474"/>
                  </a:cubicBezTo>
                  <a:cubicBezTo>
                    <a:pt x="1137095" y="736759"/>
                    <a:pt x="1139000" y="733330"/>
                    <a:pt x="1144810" y="736092"/>
                  </a:cubicBezTo>
                  <a:cubicBezTo>
                    <a:pt x="1152239" y="739616"/>
                    <a:pt x="1163384" y="751808"/>
                    <a:pt x="1172432" y="756952"/>
                  </a:cubicBezTo>
                  <a:cubicBezTo>
                    <a:pt x="1181195" y="761905"/>
                    <a:pt x="1191863" y="773430"/>
                    <a:pt x="1203198" y="778574"/>
                  </a:cubicBezTo>
                  <a:cubicBezTo>
                    <a:pt x="1212628" y="782860"/>
                    <a:pt x="1222534" y="778669"/>
                    <a:pt x="1227201" y="780479"/>
                  </a:cubicBezTo>
                  <a:cubicBezTo>
                    <a:pt x="1230440" y="781717"/>
                    <a:pt x="1234821" y="784765"/>
                    <a:pt x="1241870" y="788194"/>
                  </a:cubicBezTo>
                  <a:cubicBezTo>
                    <a:pt x="1247394" y="790861"/>
                    <a:pt x="1250156" y="789051"/>
                    <a:pt x="1253109" y="794290"/>
                  </a:cubicBezTo>
                  <a:cubicBezTo>
                    <a:pt x="1256348" y="800100"/>
                    <a:pt x="1260920" y="810578"/>
                    <a:pt x="1262539" y="811435"/>
                  </a:cubicBezTo>
                  <a:cubicBezTo>
                    <a:pt x="1264158" y="812387"/>
                    <a:pt x="1270540" y="807720"/>
                    <a:pt x="1274540" y="805720"/>
                  </a:cubicBezTo>
                  <a:cubicBezTo>
                    <a:pt x="1275398" y="805244"/>
                    <a:pt x="1277684" y="803338"/>
                    <a:pt x="1278731" y="803243"/>
                  </a:cubicBezTo>
                  <a:cubicBezTo>
                    <a:pt x="1285589" y="802862"/>
                    <a:pt x="1293590" y="802291"/>
                    <a:pt x="1295591" y="801529"/>
                  </a:cubicBezTo>
                  <a:cubicBezTo>
                    <a:pt x="1301020" y="799433"/>
                    <a:pt x="1306449" y="798290"/>
                    <a:pt x="1311116" y="796862"/>
                  </a:cubicBezTo>
                  <a:cubicBezTo>
                    <a:pt x="1315307" y="795528"/>
                    <a:pt x="1318641" y="794195"/>
                    <a:pt x="1321784" y="792766"/>
                  </a:cubicBezTo>
                  <a:cubicBezTo>
                    <a:pt x="1329500" y="789242"/>
                    <a:pt x="1334643" y="786289"/>
                    <a:pt x="1338929" y="780669"/>
                  </a:cubicBezTo>
                  <a:cubicBezTo>
                    <a:pt x="1346930" y="770001"/>
                    <a:pt x="1350836" y="750284"/>
                    <a:pt x="1349407" y="745236"/>
                  </a:cubicBezTo>
                  <a:cubicBezTo>
                    <a:pt x="1347978" y="740283"/>
                    <a:pt x="1337786" y="732473"/>
                    <a:pt x="1348264" y="734473"/>
                  </a:cubicBezTo>
                  <a:cubicBezTo>
                    <a:pt x="1358741" y="736378"/>
                    <a:pt x="1350645" y="729520"/>
                    <a:pt x="1354550" y="694563"/>
                  </a:cubicBezTo>
                  <a:cubicBezTo>
                    <a:pt x="1358456" y="659606"/>
                    <a:pt x="1362361" y="669512"/>
                    <a:pt x="1375982" y="649034"/>
                  </a:cubicBezTo>
                  <a:cubicBezTo>
                    <a:pt x="1389507" y="628555"/>
                    <a:pt x="1396175" y="632174"/>
                    <a:pt x="1407224" y="640461"/>
                  </a:cubicBezTo>
                  <a:cubicBezTo>
                    <a:pt x="1418273" y="648748"/>
                    <a:pt x="1419701" y="636270"/>
                    <a:pt x="1437132" y="637413"/>
                  </a:cubicBezTo>
                  <a:cubicBezTo>
                    <a:pt x="1454563" y="638556"/>
                    <a:pt x="1463421" y="628840"/>
                    <a:pt x="1474470" y="619125"/>
                  </a:cubicBezTo>
                  <a:cubicBezTo>
                    <a:pt x="1485519" y="609410"/>
                    <a:pt x="1480566" y="602266"/>
                    <a:pt x="1478090" y="590360"/>
                  </a:cubicBezTo>
                  <a:cubicBezTo>
                    <a:pt x="1475613" y="578453"/>
                    <a:pt x="1482471" y="574834"/>
                    <a:pt x="1500473" y="568262"/>
                  </a:cubicBezTo>
                  <a:cubicBezTo>
                    <a:pt x="1518475" y="561594"/>
                    <a:pt x="1522000" y="571595"/>
                    <a:pt x="1527524" y="579311"/>
                  </a:cubicBezTo>
                  <a:cubicBezTo>
                    <a:pt x="1533049" y="587026"/>
                    <a:pt x="1538002" y="583216"/>
                    <a:pt x="1541336" y="580454"/>
                  </a:cubicBezTo>
                  <a:cubicBezTo>
                    <a:pt x="1544669" y="577691"/>
                    <a:pt x="1556575" y="580454"/>
                    <a:pt x="1568196" y="584359"/>
                  </a:cubicBezTo>
                  <a:cubicBezTo>
                    <a:pt x="1579817" y="588264"/>
                    <a:pt x="1576769" y="602647"/>
                    <a:pt x="1566577" y="605409"/>
                  </a:cubicBezTo>
                  <a:cubicBezTo>
                    <a:pt x="1556385" y="608171"/>
                    <a:pt x="1551908" y="625888"/>
                    <a:pt x="1565148" y="633032"/>
                  </a:cubicBezTo>
                  <a:cubicBezTo>
                    <a:pt x="1578388" y="640175"/>
                    <a:pt x="1575340" y="649319"/>
                    <a:pt x="1566767" y="653225"/>
                  </a:cubicBezTo>
                  <a:cubicBezTo>
                    <a:pt x="1558195" y="657130"/>
                    <a:pt x="1568958" y="661511"/>
                    <a:pt x="1573435" y="663702"/>
                  </a:cubicBezTo>
                  <a:cubicBezTo>
                    <a:pt x="1577816" y="665893"/>
                    <a:pt x="1588675" y="672846"/>
                    <a:pt x="1590580" y="677799"/>
                  </a:cubicBezTo>
                  <a:cubicBezTo>
                    <a:pt x="1592485" y="682752"/>
                    <a:pt x="1591151" y="688848"/>
                    <a:pt x="1598009" y="689705"/>
                  </a:cubicBezTo>
                  <a:cubicBezTo>
                    <a:pt x="1604963" y="690563"/>
                    <a:pt x="1605153" y="700469"/>
                    <a:pt x="1604677" y="705707"/>
                  </a:cubicBezTo>
                  <a:cubicBezTo>
                    <a:pt x="1604105" y="710946"/>
                    <a:pt x="1614392" y="729234"/>
                    <a:pt x="1624013" y="729520"/>
                  </a:cubicBezTo>
                  <a:cubicBezTo>
                    <a:pt x="1633728" y="729806"/>
                    <a:pt x="1637919" y="745141"/>
                    <a:pt x="1645063" y="746093"/>
                  </a:cubicBezTo>
                  <a:cubicBezTo>
                    <a:pt x="1662017" y="748475"/>
                    <a:pt x="1682972" y="742664"/>
                    <a:pt x="1682591" y="755428"/>
                  </a:cubicBezTo>
                  <a:cubicBezTo>
                    <a:pt x="1682210" y="764667"/>
                    <a:pt x="1687449" y="766858"/>
                    <a:pt x="1693450" y="775716"/>
                  </a:cubicBezTo>
                  <a:cubicBezTo>
                    <a:pt x="1699546" y="784574"/>
                    <a:pt x="1706975" y="771811"/>
                    <a:pt x="1711166" y="763238"/>
                  </a:cubicBezTo>
                  <a:cubicBezTo>
                    <a:pt x="1712690" y="760000"/>
                    <a:pt x="1715643" y="758095"/>
                    <a:pt x="1716310" y="759714"/>
                  </a:cubicBezTo>
                  <a:cubicBezTo>
                    <a:pt x="1716881" y="761048"/>
                    <a:pt x="1715643" y="766953"/>
                    <a:pt x="1717262" y="771525"/>
                  </a:cubicBezTo>
                  <a:cubicBezTo>
                    <a:pt x="1720406" y="780479"/>
                    <a:pt x="1717167" y="788099"/>
                    <a:pt x="1724978" y="790099"/>
                  </a:cubicBezTo>
                  <a:cubicBezTo>
                    <a:pt x="1732883" y="792194"/>
                    <a:pt x="1735455" y="801148"/>
                    <a:pt x="1734884" y="812292"/>
                  </a:cubicBezTo>
                  <a:cubicBezTo>
                    <a:pt x="1734312" y="823436"/>
                    <a:pt x="1744885" y="820103"/>
                    <a:pt x="1740408" y="830580"/>
                  </a:cubicBezTo>
                  <a:cubicBezTo>
                    <a:pt x="1735931" y="841153"/>
                    <a:pt x="1739265" y="845058"/>
                    <a:pt x="1740408" y="850011"/>
                  </a:cubicBezTo>
                  <a:cubicBezTo>
                    <a:pt x="1741551" y="854964"/>
                    <a:pt x="1754505" y="884682"/>
                    <a:pt x="1764125" y="902018"/>
                  </a:cubicBezTo>
                  <a:cubicBezTo>
                    <a:pt x="1773841" y="919448"/>
                    <a:pt x="1760792" y="930783"/>
                    <a:pt x="1766030" y="933260"/>
                  </a:cubicBezTo>
                  <a:cubicBezTo>
                    <a:pt x="1771269" y="935736"/>
                    <a:pt x="1770221" y="940689"/>
                    <a:pt x="1760506" y="951738"/>
                  </a:cubicBezTo>
                  <a:cubicBezTo>
                    <a:pt x="1750790" y="962787"/>
                    <a:pt x="1751362" y="962501"/>
                    <a:pt x="1754410" y="976884"/>
                  </a:cubicBezTo>
                  <a:cubicBezTo>
                    <a:pt x="1757458" y="991267"/>
                    <a:pt x="1754410" y="995363"/>
                    <a:pt x="1751933" y="1000697"/>
                  </a:cubicBezTo>
                  <a:cubicBezTo>
                    <a:pt x="1750409" y="1003840"/>
                    <a:pt x="1744599" y="1010412"/>
                    <a:pt x="1737836" y="1018223"/>
                  </a:cubicBezTo>
                  <a:cubicBezTo>
                    <a:pt x="1733264" y="1023557"/>
                    <a:pt x="1726883" y="1048703"/>
                    <a:pt x="1727073" y="1055751"/>
                  </a:cubicBezTo>
                  <a:cubicBezTo>
                    <a:pt x="1727930" y="1077087"/>
                    <a:pt x="1722406" y="1077278"/>
                    <a:pt x="1729645" y="1099947"/>
                  </a:cubicBezTo>
                  <a:cubicBezTo>
                    <a:pt x="1730312" y="1102043"/>
                    <a:pt x="1739741" y="1100233"/>
                    <a:pt x="1739932" y="1100138"/>
                  </a:cubicBezTo>
                  <a:cubicBezTo>
                    <a:pt x="1744218" y="1099376"/>
                    <a:pt x="1746123" y="1100995"/>
                    <a:pt x="1752029" y="1101376"/>
                  </a:cubicBezTo>
                  <a:cubicBezTo>
                    <a:pt x="1761458" y="1101947"/>
                    <a:pt x="1759839" y="1108615"/>
                    <a:pt x="1762030" y="1111949"/>
                  </a:cubicBezTo>
                  <a:cubicBezTo>
                    <a:pt x="1764221" y="1115282"/>
                    <a:pt x="1775650" y="1116140"/>
                    <a:pt x="1779556" y="1113377"/>
                  </a:cubicBezTo>
                  <a:cubicBezTo>
                    <a:pt x="1783461" y="1110615"/>
                    <a:pt x="1790129" y="1113663"/>
                    <a:pt x="1790129" y="1116997"/>
                  </a:cubicBezTo>
                  <a:cubicBezTo>
                    <a:pt x="1790129" y="1120331"/>
                    <a:pt x="1793748" y="1122521"/>
                    <a:pt x="1805369" y="1125855"/>
                  </a:cubicBezTo>
                  <a:cubicBezTo>
                    <a:pt x="1816989" y="1129189"/>
                    <a:pt x="1851470" y="1130332"/>
                    <a:pt x="1856994" y="1134713"/>
                  </a:cubicBezTo>
                  <a:cubicBezTo>
                    <a:pt x="1862519" y="1139190"/>
                    <a:pt x="1868615" y="1145286"/>
                    <a:pt x="1876996" y="1144143"/>
                  </a:cubicBezTo>
                  <a:cubicBezTo>
                    <a:pt x="1885283" y="1143000"/>
                    <a:pt x="1891475" y="1138619"/>
                    <a:pt x="1911953" y="1143000"/>
                  </a:cubicBezTo>
                  <a:cubicBezTo>
                    <a:pt x="1932527" y="1147477"/>
                    <a:pt x="1966341" y="1169670"/>
                    <a:pt x="1973580" y="1177385"/>
                  </a:cubicBezTo>
                  <a:cubicBezTo>
                    <a:pt x="1980819" y="1185196"/>
                    <a:pt x="2025777" y="1221772"/>
                    <a:pt x="2039684" y="1236250"/>
                  </a:cubicBezTo>
                  <a:cubicBezTo>
                    <a:pt x="2053590" y="1250728"/>
                    <a:pt x="2073021" y="1257872"/>
                    <a:pt x="2090166" y="1255681"/>
                  </a:cubicBezTo>
                  <a:cubicBezTo>
                    <a:pt x="2107406" y="1253490"/>
                    <a:pt x="2098453" y="1260158"/>
                    <a:pt x="2095119" y="1266825"/>
                  </a:cubicBezTo>
                  <a:cubicBezTo>
                    <a:pt x="2091785" y="1273493"/>
                    <a:pt x="2083499" y="1284542"/>
                    <a:pt x="2099024" y="1285685"/>
                  </a:cubicBezTo>
                  <a:cubicBezTo>
                    <a:pt x="2114550" y="1286828"/>
                    <a:pt x="2112359" y="1299591"/>
                    <a:pt x="2116265" y="1305687"/>
                  </a:cubicBezTo>
                  <a:cubicBezTo>
                    <a:pt x="2120170" y="1311783"/>
                    <a:pt x="2132362" y="1356170"/>
                    <a:pt x="2134553" y="1364552"/>
                  </a:cubicBezTo>
                  <a:cubicBezTo>
                    <a:pt x="2136743" y="1372838"/>
                    <a:pt x="2137886" y="1392841"/>
                    <a:pt x="2142363" y="1397318"/>
                  </a:cubicBezTo>
                  <a:cubicBezTo>
                    <a:pt x="2146840" y="1401794"/>
                    <a:pt x="2151221" y="1411224"/>
                    <a:pt x="2163985" y="1418368"/>
                  </a:cubicBezTo>
                  <a:cubicBezTo>
                    <a:pt x="2176748" y="1425607"/>
                    <a:pt x="2173986" y="1448943"/>
                    <a:pt x="2173986" y="1448943"/>
                  </a:cubicBezTo>
                  <a:cubicBezTo>
                    <a:pt x="2173986" y="1448943"/>
                    <a:pt x="2221706" y="1454468"/>
                    <a:pt x="2242852" y="1452277"/>
                  </a:cubicBezTo>
                  <a:cubicBezTo>
                    <a:pt x="2263902" y="1450086"/>
                    <a:pt x="2277809" y="1456182"/>
                    <a:pt x="2285048" y="1458944"/>
                  </a:cubicBezTo>
                  <a:cubicBezTo>
                    <a:pt x="2292287" y="1461707"/>
                    <a:pt x="2344960" y="1474470"/>
                    <a:pt x="2357723" y="1478375"/>
                  </a:cubicBezTo>
                  <a:cubicBezTo>
                    <a:pt x="2370487" y="1482281"/>
                    <a:pt x="2450973" y="1497235"/>
                    <a:pt x="2462689" y="1492853"/>
                  </a:cubicBezTo>
                  <a:cubicBezTo>
                    <a:pt x="2474310" y="1488377"/>
                    <a:pt x="2492693" y="1487900"/>
                    <a:pt x="2506504" y="1487900"/>
                  </a:cubicBezTo>
                  <a:cubicBezTo>
                    <a:pt x="2520410" y="1487900"/>
                    <a:pt x="2507075" y="1481233"/>
                    <a:pt x="2531460" y="1481804"/>
                  </a:cubicBezTo>
                  <a:cubicBezTo>
                    <a:pt x="2555843" y="1482376"/>
                    <a:pt x="2610803" y="1503712"/>
                    <a:pt x="2624138" y="1509046"/>
                  </a:cubicBezTo>
                  <a:cubicBezTo>
                    <a:pt x="2637473" y="1514285"/>
                    <a:pt x="2650617" y="1510093"/>
                    <a:pt x="2655285" y="1518666"/>
                  </a:cubicBezTo>
                  <a:cubicBezTo>
                    <a:pt x="2660523" y="1528096"/>
                    <a:pt x="2669381" y="1536573"/>
                    <a:pt x="2670715" y="1540193"/>
                  </a:cubicBezTo>
                  <a:cubicBezTo>
                    <a:pt x="2673477" y="1547432"/>
                    <a:pt x="2694051" y="1551813"/>
                    <a:pt x="2718435" y="1553528"/>
                  </a:cubicBezTo>
                  <a:cubicBezTo>
                    <a:pt x="2742819" y="1555147"/>
                    <a:pt x="2745677" y="1564100"/>
                    <a:pt x="2788348" y="1586293"/>
                  </a:cubicBezTo>
                  <a:cubicBezTo>
                    <a:pt x="2831116" y="1608487"/>
                    <a:pt x="2857214" y="1601248"/>
                    <a:pt x="2874931" y="1595152"/>
                  </a:cubicBezTo>
                  <a:cubicBezTo>
                    <a:pt x="2892647" y="1589056"/>
                    <a:pt x="2894362" y="1590199"/>
                    <a:pt x="2893219" y="1604010"/>
                  </a:cubicBezTo>
                  <a:cubicBezTo>
                    <a:pt x="2892076" y="1617917"/>
                    <a:pt x="2897124" y="1615154"/>
                    <a:pt x="2903220" y="1615631"/>
                  </a:cubicBezTo>
                  <a:cubicBezTo>
                    <a:pt x="2909316" y="1616202"/>
                    <a:pt x="2916460" y="1613916"/>
                    <a:pt x="2928652" y="1617250"/>
                  </a:cubicBezTo>
                  <a:cubicBezTo>
                    <a:pt x="2933986" y="1618679"/>
                    <a:pt x="2934367" y="1621631"/>
                    <a:pt x="2937415" y="1620679"/>
                  </a:cubicBezTo>
                  <a:cubicBezTo>
                    <a:pt x="2941415" y="1619345"/>
                    <a:pt x="2946083" y="1614011"/>
                    <a:pt x="2949893" y="1611249"/>
                  </a:cubicBezTo>
                  <a:cubicBezTo>
                    <a:pt x="2956560" y="1606296"/>
                    <a:pt x="3032570" y="1576864"/>
                    <a:pt x="3044857" y="1568482"/>
                  </a:cubicBezTo>
                  <a:cubicBezTo>
                    <a:pt x="3057049" y="1560195"/>
                    <a:pt x="3090386" y="1544574"/>
                    <a:pt x="3100959" y="1544098"/>
                  </a:cubicBezTo>
                  <a:cubicBezTo>
                    <a:pt x="3111532" y="1543526"/>
                    <a:pt x="3124867" y="1538002"/>
                    <a:pt x="3132582" y="1533525"/>
                  </a:cubicBezTo>
                  <a:cubicBezTo>
                    <a:pt x="3140393" y="1529048"/>
                    <a:pt x="3146489" y="1522952"/>
                    <a:pt x="3153632" y="1525714"/>
                  </a:cubicBezTo>
                  <a:cubicBezTo>
                    <a:pt x="3160871" y="1528477"/>
                    <a:pt x="3166967" y="1529048"/>
                    <a:pt x="3176969" y="1526858"/>
                  </a:cubicBezTo>
                  <a:cubicBezTo>
                    <a:pt x="3186970" y="1524667"/>
                    <a:pt x="3223070" y="1526286"/>
                    <a:pt x="3228594" y="1524667"/>
                  </a:cubicBezTo>
                  <a:cubicBezTo>
                    <a:pt x="3234119" y="1523048"/>
                    <a:pt x="3251930" y="1523524"/>
                    <a:pt x="3258598" y="1524667"/>
                  </a:cubicBezTo>
                  <a:cubicBezTo>
                    <a:pt x="3265265" y="1525810"/>
                    <a:pt x="3279172" y="1528572"/>
                    <a:pt x="3285268" y="1522476"/>
                  </a:cubicBezTo>
                  <a:cubicBezTo>
                    <a:pt x="3291364" y="1516380"/>
                    <a:pt x="3309652" y="1521905"/>
                    <a:pt x="3318034" y="1521905"/>
                  </a:cubicBezTo>
                  <a:cubicBezTo>
                    <a:pt x="3326321" y="1521905"/>
                    <a:pt x="3344132" y="1520190"/>
                    <a:pt x="3349657" y="1510760"/>
                  </a:cubicBezTo>
                  <a:cubicBezTo>
                    <a:pt x="3355181" y="1501331"/>
                    <a:pt x="3370707" y="1499616"/>
                    <a:pt x="3383471" y="1493520"/>
                  </a:cubicBezTo>
                  <a:cubicBezTo>
                    <a:pt x="3396234" y="1487424"/>
                    <a:pt x="3411188" y="1475232"/>
                    <a:pt x="3425095" y="1468564"/>
                  </a:cubicBezTo>
                  <a:cubicBezTo>
                    <a:pt x="3439002" y="1461897"/>
                    <a:pt x="3449479" y="1425797"/>
                    <a:pt x="3454527" y="1418082"/>
                  </a:cubicBezTo>
                  <a:cubicBezTo>
                    <a:pt x="3459480" y="1410272"/>
                    <a:pt x="3482816" y="1398080"/>
                    <a:pt x="3487293" y="1393698"/>
                  </a:cubicBezTo>
                  <a:cubicBezTo>
                    <a:pt x="3491770" y="1389221"/>
                    <a:pt x="3500056" y="1385888"/>
                    <a:pt x="3505010" y="1385888"/>
                  </a:cubicBezTo>
                  <a:cubicBezTo>
                    <a:pt x="3509963" y="1385888"/>
                    <a:pt x="3523298" y="1383125"/>
                    <a:pt x="3525012" y="1374743"/>
                  </a:cubicBezTo>
                  <a:cubicBezTo>
                    <a:pt x="3526727" y="1366457"/>
                    <a:pt x="3532251" y="1365314"/>
                    <a:pt x="3542252" y="1355884"/>
                  </a:cubicBezTo>
                  <a:cubicBezTo>
                    <a:pt x="3552254" y="1346454"/>
                    <a:pt x="3544443" y="1328166"/>
                    <a:pt x="3538347" y="1325309"/>
                  </a:cubicBezTo>
                  <a:cubicBezTo>
                    <a:pt x="3532251" y="1322546"/>
                    <a:pt x="3520631" y="1315879"/>
                    <a:pt x="3504533" y="1291971"/>
                  </a:cubicBezTo>
                  <a:cubicBezTo>
                    <a:pt x="3488436" y="1268063"/>
                    <a:pt x="3501200" y="1267587"/>
                    <a:pt x="3505105" y="1244251"/>
                  </a:cubicBezTo>
                  <a:cubicBezTo>
                    <a:pt x="3509010" y="1220914"/>
                    <a:pt x="3521773" y="1200436"/>
                    <a:pt x="3527870" y="1191482"/>
                  </a:cubicBezTo>
                  <a:cubicBezTo>
                    <a:pt x="3533966" y="1182624"/>
                    <a:pt x="3576352" y="1185958"/>
                    <a:pt x="3586734" y="1199293"/>
                  </a:cubicBezTo>
                  <a:cubicBezTo>
                    <a:pt x="3597116" y="1212533"/>
                    <a:pt x="3648932" y="1212818"/>
                    <a:pt x="3680936" y="1210818"/>
                  </a:cubicBezTo>
                  <a:cubicBezTo>
                    <a:pt x="3689890" y="1210247"/>
                    <a:pt x="3694843" y="1200055"/>
                    <a:pt x="3699415" y="1198150"/>
                  </a:cubicBezTo>
                  <a:cubicBezTo>
                    <a:pt x="3712750" y="1192625"/>
                    <a:pt x="3729990" y="1172623"/>
                    <a:pt x="3742182" y="1158145"/>
                  </a:cubicBezTo>
                  <a:cubicBezTo>
                    <a:pt x="3754374" y="1143667"/>
                    <a:pt x="3737705" y="1122617"/>
                    <a:pt x="3782663" y="1127093"/>
                  </a:cubicBezTo>
                  <a:cubicBezTo>
                    <a:pt x="3827621" y="1131570"/>
                    <a:pt x="3847624" y="1109377"/>
                    <a:pt x="3854863" y="1105472"/>
                  </a:cubicBezTo>
                  <a:cubicBezTo>
                    <a:pt x="3862102" y="1101566"/>
                    <a:pt x="3859816" y="1090994"/>
                    <a:pt x="3872103" y="1085469"/>
                  </a:cubicBezTo>
                  <a:cubicBezTo>
                    <a:pt x="3884295" y="1079945"/>
                    <a:pt x="3888772" y="1072134"/>
                    <a:pt x="3888772" y="1064895"/>
                  </a:cubicBezTo>
                  <a:cubicBezTo>
                    <a:pt x="3888772" y="1057656"/>
                    <a:pt x="3886581" y="1042702"/>
                    <a:pt x="3889343" y="1039940"/>
                  </a:cubicBezTo>
                  <a:cubicBezTo>
                    <a:pt x="3892106" y="1037177"/>
                    <a:pt x="3894868" y="1032701"/>
                    <a:pt x="3897154" y="1024985"/>
                  </a:cubicBezTo>
                  <a:cubicBezTo>
                    <a:pt x="3899345" y="1017175"/>
                    <a:pt x="3915156" y="1004507"/>
                    <a:pt x="3919347" y="1000601"/>
                  </a:cubicBezTo>
                  <a:cubicBezTo>
                    <a:pt x="3923538" y="996601"/>
                    <a:pt x="3928205" y="992600"/>
                    <a:pt x="3932873" y="992600"/>
                  </a:cubicBezTo>
                  <a:cubicBezTo>
                    <a:pt x="3942207" y="992505"/>
                    <a:pt x="3948398" y="992696"/>
                    <a:pt x="3958781" y="990600"/>
                  </a:cubicBezTo>
                  <a:cubicBezTo>
                    <a:pt x="3975449" y="987266"/>
                    <a:pt x="3970401" y="978980"/>
                    <a:pt x="3968210" y="975074"/>
                  </a:cubicBezTo>
                  <a:cubicBezTo>
                    <a:pt x="3966020" y="971169"/>
                    <a:pt x="3972687" y="968978"/>
                    <a:pt x="3972116" y="965073"/>
                  </a:cubicBezTo>
                  <a:cubicBezTo>
                    <a:pt x="3971544" y="961168"/>
                    <a:pt x="3972687" y="958977"/>
                    <a:pt x="3982117" y="961168"/>
                  </a:cubicBezTo>
                  <a:cubicBezTo>
                    <a:pt x="3991547" y="963359"/>
                    <a:pt x="4007644" y="961168"/>
                    <a:pt x="4009835" y="956215"/>
                  </a:cubicBezTo>
                  <a:cubicBezTo>
                    <a:pt x="4012025" y="951262"/>
                    <a:pt x="4021455" y="943451"/>
                    <a:pt x="4036505" y="937927"/>
                  </a:cubicBezTo>
                  <a:cubicBezTo>
                    <a:pt x="4051459" y="932402"/>
                    <a:pt x="4052030" y="942880"/>
                    <a:pt x="4055364" y="937927"/>
                  </a:cubicBezTo>
                  <a:cubicBezTo>
                    <a:pt x="4058698" y="932974"/>
                    <a:pt x="4065937" y="935736"/>
                    <a:pt x="4065937" y="935736"/>
                  </a:cubicBezTo>
                  <a:cubicBezTo>
                    <a:pt x="4065937" y="935736"/>
                    <a:pt x="4072604" y="942404"/>
                    <a:pt x="4075367" y="931259"/>
                  </a:cubicBezTo>
                  <a:cubicBezTo>
                    <a:pt x="4078129" y="920115"/>
                    <a:pt x="4094798" y="934593"/>
                    <a:pt x="4097560" y="928497"/>
                  </a:cubicBezTo>
                  <a:cubicBezTo>
                    <a:pt x="4100322" y="922401"/>
                    <a:pt x="4103085" y="927354"/>
                    <a:pt x="4104227" y="930688"/>
                  </a:cubicBezTo>
                  <a:cubicBezTo>
                    <a:pt x="4105370" y="934022"/>
                    <a:pt x="4106990" y="932402"/>
                    <a:pt x="4112038" y="932879"/>
                  </a:cubicBezTo>
                  <a:cubicBezTo>
                    <a:pt x="4116991" y="933450"/>
                    <a:pt x="4153662" y="936784"/>
                    <a:pt x="4157567" y="930116"/>
                  </a:cubicBezTo>
                  <a:cubicBezTo>
                    <a:pt x="4161473" y="923449"/>
                    <a:pt x="4160330" y="926211"/>
                    <a:pt x="4168712" y="920115"/>
                  </a:cubicBezTo>
                  <a:cubicBezTo>
                    <a:pt x="4176998" y="914019"/>
                    <a:pt x="4166997" y="894017"/>
                    <a:pt x="4162616" y="886206"/>
                  </a:cubicBezTo>
                  <a:cubicBezTo>
                    <a:pt x="4158139" y="878396"/>
                    <a:pt x="4156520" y="882872"/>
                    <a:pt x="4155377" y="874586"/>
                  </a:cubicBezTo>
                  <a:cubicBezTo>
                    <a:pt x="4154234" y="866299"/>
                    <a:pt x="4143756" y="857917"/>
                    <a:pt x="4143756" y="857917"/>
                  </a:cubicBezTo>
                  <a:cubicBezTo>
                    <a:pt x="4143756" y="857917"/>
                    <a:pt x="4127754" y="846201"/>
                    <a:pt x="4125659" y="843629"/>
                  </a:cubicBezTo>
                  <a:cubicBezTo>
                    <a:pt x="4123563" y="841058"/>
                    <a:pt x="4118896" y="836390"/>
                    <a:pt x="4118039" y="836295"/>
                  </a:cubicBezTo>
                  <a:cubicBezTo>
                    <a:pt x="4110990" y="833438"/>
                    <a:pt x="4093845" y="830104"/>
                    <a:pt x="4093273" y="821246"/>
                  </a:cubicBezTo>
                  <a:cubicBezTo>
                    <a:pt x="4092702" y="812387"/>
                    <a:pt x="4088797" y="811816"/>
                    <a:pt x="4073843" y="807911"/>
                  </a:cubicBezTo>
                  <a:cubicBezTo>
                    <a:pt x="4058888" y="804005"/>
                    <a:pt x="4038314" y="785717"/>
                    <a:pt x="4038314" y="785717"/>
                  </a:cubicBezTo>
                  <a:cubicBezTo>
                    <a:pt x="4038314" y="785717"/>
                    <a:pt x="4029170" y="782003"/>
                    <a:pt x="4019550" y="779812"/>
                  </a:cubicBezTo>
                  <a:cubicBezTo>
                    <a:pt x="4012978" y="778288"/>
                    <a:pt x="4005453" y="777812"/>
                    <a:pt x="4003453" y="778193"/>
                  </a:cubicBezTo>
                  <a:cubicBezTo>
                    <a:pt x="3998405" y="779145"/>
                    <a:pt x="3986308" y="783241"/>
                    <a:pt x="3986308" y="783241"/>
                  </a:cubicBezTo>
                  <a:lnTo>
                    <a:pt x="3980212" y="787432"/>
                  </a:lnTo>
                  <a:lnTo>
                    <a:pt x="3976878" y="792099"/>
                  </a:lnTo>
                  <a:cubicBezTo>
                    <a:pt x="3972687" y="795909"/>
                    <a:pt x="3968401" y="810673"/>
                    <a:pt x="3963353" y="818483"/>
                  </a:cubicBezTo>
                  <a:cubicBezTo>
                    <a:pt x="3958400" y="826294"/>
                    <a:pt x="3957256" y="843439"/>
                    <a:pt x="3930587" y="822388"/>
                  </a:cubicBezTo>
                  <a:cubicBezTo>
                    <a:pt x="3903917" y="801338"/>
                    <a:pt x="3879533" y="814578"/>
                    <a:pt x="3877818" y="818483"/>
                  </a:cubicBezTo>
                  <a:cubicBezTo>
                    <a:pt x="3876104" y="822388"/>
                    <a:pt x="3871151" y="824579"/>
                    <a:pt x="3863435" y="822388"/>
                  </a:cubicBezTo>
                  <a:cubicBezTo>
                    <a:pt x="3855625" y="820198"/>
                    <a:pt x="3839052" y="829056"/>
                    <a:pt x="3836765" y="836295"/>
                  </a:cubicBezTo>
                  <a:cubicBezTo>
                    <a:pt x="3834575" y="843534"/>
                    <a:pt x="3826764" y="842391"/>
                    <a:pt x="3819049" y="836295"/>
                  </a:cubicBezTo>
                  <a:cubicBezTo>
                    <a:pt x="3811238" y="830199"/>
                    <a:pt x="3802952" y="823532"/>
                    <a:pt x="3801332" y="816864"/>
                  </a:cubicBezTo>
                  <a:cubicBezTo>
                    <a:pt x="3799713" y="810197"/>
                    <a:pt x="3802094" y="807434"/>
                    <a:pt x="3796570" y="802481"/>
                  </a:cubicBezTo>
                  <a:cubicBezTo>
                    <a:pt x="3794474" y="800576"/>
                    <a:pt x="3792760" y="797624"/>
                    <a:pt x="3794951" y="795052"/>
                  </a:cubicBezTo>
                  <a:cubicBezTo>
                    <a:pt x="3798761" y="790385"/>
                    <a:pt x="3804761" y="785717"/>
                    <a:pt x="3808571" y="784670"/>
                  </a:cubicBezTo>
                  <a:cubicBezTo>
                    <a:pt x="3814667" y="783050"/>
                    <a:pt x="3813048" y="771335"/>
                    <a:pt x="3810762" y="762476"/>
                  </a:cubicBezTo>
                  <a:cubicBezTo>
                    <a:pt x="3808571" y="753618"/>
                    <a:pt x="3816858" y="730853"/>
                    <a:pt x="3820763" y="724186"/>
                  </a:cubicBezTo>
                  <a:cubicBezTo>
                    <a:pt x="3824669" y="717518"/>
                    <a:pt x="3825240" y="710851"/>
                    <a:pt x="3821906" y="704755"/>
                  </a:cubicBezTo>
                  <a:cubicBezTo>
                    <a:pt x="3818573" y="698659"/>
                    <a:pt x="3824669" y="693611"/>
                    <a:pt x="3826860" y="685324"/>
                  </a:cubicBezTo>
                  <a:cubicBezTo>
                    <a:pt x="3829050" y="677037"/>
                    <a:pt x="3847910" y="613696"/>
                    <a:pt x="3853529" y="595408"/>
                  </a:cubicBezTo>
                  <a:cubicBezTo>
                    <a:pt x="3859054" y="577120"/>
                    <a:pt x="3866864" y="577596"/>
                    <a:pt x="3869627" y="581501"/>
                  </a:cubicBezTo>
                  <a:cubicBezTo>
                    <a:pt x="3872389" y="585407"/>
                    <a:pt x="3889629" y="594265"/>
                    <a:pt x="3909631" y="593693"/>
                  </a:cubicBezTo>
                  <a:cubicBezTo>
                    <a:pt x="3929634" y="593122"/>
                    <a:pt x="3931253" y="599789"/>
                    <a:pt x="3939064" y="601504"/>
                  </a:cubicBezTo>
                  <a:cubicBezTo>
                    <a:pt x="3940969" y="601885"/>
                    <a:pt x="3943255" y="601218"/>
                    <a:pt x="3945446" y="599885"/>
                  </a:cubicBezTo>
                  <a:cubicBezTo>
                    <a:pt x="3947731" y="598551"/>
                    <a:pt x="3962495" y="591312"/>
                    <a:pt x="3966401" y="590550"/>
                  </a:cubicBezTo>
                  <a:lnTo>
                    <a:pt x="3973640" y="588264"/>
                  </a:lnTo>
                  <a:cubicBezTo>
                    <a:pt x="3976402" y="577787"/>
                    <a:pt x="3984498" y="573310"/>
                    <a:pt x="3988118" y="566928"/>
                  </a:cubicBezTo>
                  <a:cubicBezTo>
                    <a:pt x="3991737" y="560546"/>
                    <a:pt x="3997166" y="547402"/>
                    <a:pt x="4008501" y="544735"/>
                  </a:cubicBezTo>
                  <a:cubicBezTo>
                    <a:pt x="4019836" y="541973"/>
                    <a:pt x="4025551" y="532448"/>
                    <a:pt x="4025551" y="532448"/>
                  </a:cubicBezTo>
                  <a:lnTo>
                    <a:pt x="4036886" y="529971"/>
                  </a:lnTo>
                  <a:cubicBezTo>
                    <a:pt x="4040029" y="528161"/>
                    <a:pt x="4052126" y="520637"/>
                    <a:pt x="4054316" y="503015"/>
                  </a:cubicBezTo>
                  <a:cubicBezTo>
                    <a:pt x="4056602" y="485299"/>
                    <a:pt x="4040981" y="487775"/>
                    <a:pt x="4040219" y="486728"/>
                  </a:cubicBezTo>
                  <a:cubicBezTo>
                    <a:pt x="4039457" y="485680"/>
                    <a:pt x="4043934" y="477298"/>
                    <a:pt x="4044506" y="466630"/>
                  </a:cubicBezTo>
                  <a:cubicBezTo>
                    <a:pt x="4045172" y="455009"/>
                    <a:pt x="4047649" y="445103"/>
                    <a:pt x="4049363" y="442722"/>
                  </a:cubicBezTo>
                  <a:cubicBezTo>
                    <a:pt x="4052506" y="438150"/>
                    <a:pt x="4049363" y="425958"/>
                    <a:pt x="4052506" y="416909"/>
                  </a:cubicBezTo>
                  <a:cubicBezTo>
                    <a:pt x="4055650" y="407861"/>
                    <a:pt x="4063746" y="397478"/>
                    <a:pt x="4064889" y="385858"/>
                  </a:cubicBezTo>
                  <a:cubicBezTo>
                    <a:pt x="4066032" y="374237"/>
                    <a:pt x="4059174" y="368713"/>
                    <a:pt x="4059650" y="364141"/>
                  </a:cubicBezTo>
                  <a:cubicBezTo>
                    <a:pt x="4060127" y="359569"/>
                    <a:pt x="4066699" y="352044"/>
                    <a:pt x="4067175" y="347472"/>
                  </a:cubicBezTo>
                  <a:cubicBezTo>
                    <a:pt x="4067652" y="342900"/>
                    <a:pt x="4078415" y="322136"/>
                    <a:pt x="4082415" y="313944"/>
                  </a:cubicBezTo>
                  <a:cubicBezTo>
                    <a:pt x="4086511" y="305753"/>
                    <a:pt x="4095655" y="302133"/>
                    <a:pt x="4101560" y="293942"/>
                  </a:cubicBezTo>
                  <a:cubicBezTo>
                    <a:pt x="4107466" y="285750"/>
                    <a:pt x="4110514" y="274701"/>
                    <a:pt x="4112990" y="269939"/>
                  </a:cubicBezTo>
                  <a:cubicBezTo>
                    <a:pt x="4117753" y="260318"/>
                    <a:pt x="4115467" y="242697"/>
                    <a:pt x="4111752" y="237458"/>
                  </a:cubicBezTo>
                  <a:cubicBezTo>
                    <a:pt x="4108133" y="232219"/>
                    <a:pt x="4094226" y="232219"/>
                    <a:pt x="4096798" y="228410"/>
                  </a:cubicBezTo>
                  <a:cubicBezTo>
                    <a:pt x="4099465" y="224600"/>
                    <a:pt x="4102418" y="226886"/>
                    <a:pt x="4104227" y="215932"/>
                  </a:cubicBezTo>
                  <a:cubicBezTo>
                    <a:pt x="4106037" y="204978"/>
                    <a:pt x="4083748" y="199930"/>
                    <a:pt x="4068890" y="209741"/>
                  </a:cubicBezTo>
                  <a:cubicBezTo>
                    <a:pt x="4050221" y="222123"/>
                    <a:pt x="4054316" y="204216"/>
                    <a:pt x="4054507" y="197834"/>
                  </a:cubicBezTo>
                  <a:cubicBezTo>
                    <a:pt x="4054697" y="191453"/>
                    <a:pt x="4052697" y="187738"/>
                    <a:pt x="4060222" y="182975"/>
                  </a:cubicBezTo>
                  <a:cubicBezTo>
                    <a:pt x="4067747" y="178213"/>
                    <a:pt x="4070509" y="169069"/>
                    <a:pt x="4072033" y="163544"/>
                  </a:cubicBezTo>
                  <a:cubicBezTo>
                    <a:pt x="4073652" y="158020"/>
                    <a:pt x="4078891" y="145066"/>
                    <a:pt x="4092797" y="125159"/>
                  </a:cubicBezTo>
                  <a:cubicBezTo>
                    <a:pt x="4106704" y="105251"/>
                    <a:pt x="4112610" y="116967"/>
                    <a:pt x="4116991" y="116967"/>
                  </a:cubicBezTo>
                  <a:cubicBezTo>
                    <a:pt x="4121277" y="116967"/>
                    <a:pt x="4129183" y="105632"/>
                    <a:pt x="4133850" y="105061"/>
                  </a:cubicBezTo>
                  <a:cubicBezTo>
                    <a:pt x="4136517" y="104775"/>
                    <a:pt x="4139946" y="104870"/>
                    <a:pt x="4144232" y="104299"/>
                  </a:cubicBezTo>
                  <a:cubicBezTo>
                    <a:pt x="4147376" y="103346"/>
                    <a:pt x="4150995" y="102108"/>
                    <a:pt x="4154996" y="99632"/>
                  </a:cubicBezTo>
                  <a:cubicBezTo>
                    <a:pt x="4162044" y="95155"/>
                    <a:pt x="4169760" y="84201"/>
                    <a:pt x="4174141" y="83820"/>
                  </a:cubicBezTo>
                  <a:cubicBezTo>
                    <a:pt x="4184618" y="83058"/>
                    <a:pt x="4185095" y="78772"/>
                    <a:pt x="4189381" y="76772"/>
                  </a:cubicBezTo>
                  <a:cubicBezTo>
                    <a:pt x="4193667" y="74676"/>
                    <a:pt x="4211670" y="76962"/>
                    <a:pt x="4217861" y="74009"/>
                  </a:cubicBezTo>
                  <a:cubicBezTo>
                    <a:pt x="4224052" y="71057"/>
                    <a:pt x="4238339" y="62389"/>
                    <a:pt x="4244531" y="60103"/>
                  </a:cubicBezTo>
                  <a:cubicBezTo>
                    <a:pt x="4250722" y="57817"/>
                    <a:pt x="4251389" y="62389"/>
                    <a:pt x="4255675" y="60770"/>
                  </a:cubicBezTo>
                  <a:cubicBezTo>
                    <a:pt x="4259961" y="59150"/>
                    <a:pt x="4259580" y="58007"/>
                    <a:pt x="4264152" y="56864"/>
                  </a:cubicBezTo>
                  <a:cubicBezTo>
                    <a:pt x="4268724" y="55721"/>
                    <a:pt x="4272534" y="57055"/>
                    <a:pt x="4275297" y="56388"/>
                  </a:cubicBezTo>
                  <a:cubicBezTo>
                    <a:pt x="4278059" y="55721"/>
                    <a:pt x="4276630" y="52959"/>
                    <a:pt x="4281488" y="52959"/>
                  </a:cubicBezTo>
                  <a:cubicBezTo>
                    <a:pt x="4286346" y="52959"/>
                    <a:pt x="4280821" y="64389"/>
                    <a:pt x="4299680" y="58484"/>
                  </a:cubicBezTo>
                  <a:cubicBezTo>
                    <a:pt x="4318635" y="52578"/>
                    <a:pt x="4322731" y="58198"/>
                    <a:pt x="4322731" y="58198"/>
                  </a:cubicBezTo>
                  <a:cubicBezTo>
                    <a:pt x="4322731" y="58198"/>
                    <a:pt x="4325684" y="66675"/>
                    <a:pt x="4335875" y="65723"/>
                  </a:cubicBezTo>
                  <a:cubicBezTo>
                    <a:pt x="4346067" y="64770"/>
                    <a:pt x="4353402" y="77153"/>
                    <a:pt x="4356545" y="78677"/>
                  </a:cubicBezTo>
                  <a:cubicBezTo>
                    <a:pt x="4359688" y="80105"/>
                    <a:pt x="4374261" y="80677"/>
                    <a:pt x="4378929" y="82582"/>
                  </a:cubicBezTo>
                  <a:cubicBezTo>
                    <a:pt x="4383500" y="84487"/>
                    <a:pt x="4390549" y="85534"/>
                    <a:pt x="4391311" y="75533"/>
                  </a:cubicBezTo>
                  <a:cubicBezTo>
                    <a:pt x="4392073" y="65532"/>
                    <a:pt x="4421410" y="68771"/>
                    <a:pt x="4427982" y="70676"/>
                  </a:cubicBezTo>
                  <a:cubicBezTo>
                    <a:pt x="4434078" y="72390"/>
                    <a:pt x="4434269" y="78677"/>
                    <a:pt x="4437983" y="79915"/>
                  </a:cubicBezTo>
                  <a:cubicBezTo>
                    <a:pt x="4441603" y="81153"/>
                    <a:pt x="4455510" y="76772"/>
                    <a:pt x="4455510" y="85725"/>
                  </a:cubicBezTo>
                  <a:cubicBezTo>
                    <a:pt x="4455510" y="94774"/>
                    <a:pt x="4455795" y="100775"/>
                    <a:pt x="4461701" y="95155"/>
                  </a:cubicBezTo>
                  <a:cubicBezTo>
                    <a:pt x="4467606" y="89535"/>
                    <a:pt x="4471416" y="95155"/>
                    <a:pt x="4473702" y="99155"/>
                  </a:cubicBezTo>
                  <a:cubicBezTo>
                    <a:pt x="4475988" y="103156"/>
                    <a:pt x="4479608" y="102108"/>
                    <a:pt x="4484847" y="100298"/>
                  </a:cubicBezTo>
                  <a:cubicBezTo>
                    <a:pt x="4490085" y="98489"/>
                    <a:pt x="4495038" y="105918"/>
                    <a:pt x="4489704" y="110395"/>
                  </a:cubicBezTo>
                  <a:cubicBezTo>
                    <a:pt x="4484370" y="114872"/>
                    <a:pt x="4479131" y="117443"/>
                    <a:pt x="4480370" y="122492"/>
                  </a:cubicBezTo>
                  <a:cubicBezTo>
                    <a:pt x="4481608" y="127540"/>
                    <a:pt x="4484656" y="129731"/>
                    <a:pt x="4493610" y="126873"/>
                  </a:cubicBezTo>
                  <a:cubicBezTo>
                    <a:pt x="4502563" y="124111"/>
                    <a:pt x="4517422" y="142875"/>
                    <a:pt x="4520184" y="146018"/>
                  </a:cubicBezTo>
                  <a:cubicBezTo>
                    <a:pt x="4522947" y="149162"/>
                    <a:pt x="4531614" y="155543"/>
                    <a:pt x="4524280" y="159544"/>
                  </a:cubicBezTo>
                  <a:cubicBezTo>
                    <a:pt x="4516946" y="163544"/>
                    <a:pt x="4527899" y="166402"/>
                    <a:pt x="4531614" y="167450"/>
                  </a:cubicBezTo>
                  <a:cubicBezTo>
                    <a:pt x="4535234" y="168593"/>
                    <a:pt x="4540854" y="173260"/>
                    <a:pt x="4536186" y="181451"/>
                  </a:cubicBezTo>
                  <a:cubicBezTo>
                    <a:pt x="4531614" y="189643"/>
                    <a:pt x="4544568" y="195644"/>
                    <a:pt x="4548188" y="199454"/>
                  </a:cubicBezTo>
                  <a:cubicBezTo>
                    <a:pt x="4551807" y="203359"/>
                    <a:pt x="4552760" y="207359"/>
                    <a:pt x="4562856" y="206788"/>
                  </a:cubicBezTo>
                  <a:cubicBezTo>
                    <a:pt x="4570095" y="206312"/>
                    <a:pt x="4569905" y="246221"/>
                    <a:pt x="4590479" y="247841"/>
                  </a:cubicBezTo>
                  <a:cubicBezTo>
                    <a:pt x="4593527" y="248126"/>
                    <a:pt x="4576477" y="275177"/>
                    <a:pt x="4592288" y="258413"/>
                  </a:cubicBezTo>
                  <a:cubicBezTo>
                    <a:pt x="4601623" y="248507"/>
                    <a:pt x="4598861" y="264605"/>
                    <a:pt x="4595908" y="271367"/>
                  </a:cubicBezTo>
                  <a:cubicBezTo>
                    <a:pt x="4592955" y="278035"/>
                    <a:pt x="4610957" y="291084"/>
                    <a:pt x="4614482" y="294323"/>
                  </a:cubicBezTo>
                  <a:cubicBezTo>
                    <a:pt x="4618006" y="297466"/>
                    <a:pt x="4641914" y="314897"/>
                    <a:pt x="4644581" y="317373"/>
                  </a:cubicBezTo>
                  <a:cubicBezTo>
                    <a:pt x="4647248" y="319850"/>
                    <a:pt x="4646295" y="327660"/>
                    <a:pt x="4647533" y="330994"/>
                  </a:cubicBezTo>
                  <a:cubicBezTo>
                    <a:pt x="4648772" y="334423"/>
                    <a:pt x="4653630" y="336137"/>
                    <a:pt x="4653344" y="347567"/>
                  </a:cubicBezTo>
                  <a:cubicBezTo>
                    <a:pt x="4653153" y="358997"/>
                    <a:pt x="4662297" y="367094"/>
                    <a:pt x="4668393" y="369284"/>
                  </a:cubicBezTo>
                  <a:cubicBezTo>
                    <a:pt x="4674489" y="371475"/>
                    <a:pt x="4687824" y="363474"/>
                    <a:pt x="4684967" y="381762"/>
                  </a:cubicBezTo>
                  <a:cubicBezTo>
                    <a:pt x="4682014" y="400050"/>
                    <a:pt x="4680395" y="407384"/>
                    <a:pt x="4686205" y="413195"/>
                  </a:cubicBezTo>
                  <a:cubicBezTo>
                    <a:pt x="4689348" y="416338"/>
                    <a:pt x="4696873" y="421291"/>
                    <a:pt x="4702779" y="427101"/>
                  </a:cubicBezTo>
                  <a:cubicBezTo>
                    <a:pt x="4707636" y="431959"/>
                    <a:pt x="4710589" y="437769"/>
                    <a:pt x="4715542" y="439865"/>
                  </a:cubicBezTo>
                  <a:cubicBezTo>
                    <a:pt x="4719828" y="441674"/>
                    <a:pt x="4724496" y="440150"/>
                    <a:pt x="4727544" y="438055"/>
                  </a:cubicBezTo>
                  <a:cubicBezTo>
                    <a:pt x="4739164" y="430054"/>
                    <a:pt x="4734306" y="444627"/>
                    <a:pt x="4754309" y="438817"/>
                  </a:cubicBezTo>
                  <a:cubicBezTo>
                    <a:pt x="4774216" y="433007"/>
                    <a:pt x="4776407" y="421005"/>
                    <a:pt x="4786884" y="421958"/>
                  </a:cubicBezTo>
                  <a:cubicBezTo>
                    <a:pt x="4797362" y="422910"/>
                    <a:pt x="4787361" y="432911"/>
                    <a:pt x="4794695" y="433864"/>
                  </a:cubicBezTo>
                  <a:cubicBezTo>
                    <a:pt x="4802029" y="434816"/>
                    <a:pt x="4807363" y="428530"/>
                    <a:pt x="4814126" y="431673"/>
                  </a:cubicBezTo>
                  <a:cubicBezTo>
                    <a:pt x="4820888" y="434816"/>
                    <a:pt x="4821650" y="443579"/>
                    <a:pt x="4827937" y="437007"/>
                  </a:cubicBezTo>
                  <a:cubicBezTo>
                    <a:pt x="4834223" y="430435"/>
                    <a:pt x="4833747" y="435769"/>
                    <a:pt x="4838129" y="435578"/>
                  </a:cubicBezTo>
                  <a:cubicBezTo>
                    <a:pt x="4842510" y="435293"/>
                    <a:pt x="4840034" y="423100"/>
                    <a:pt x="4846892" y="422148"/>
                  </a:cubicBezTo>
                  <a:cubicBezTo>
                    <a:pt x="4853655" y="421196"/>
                    <a:pt x="4857274" y="427768"/>
                    <a:pt x="4857369" y="433864"/>
                  </a:cubicBezTo>
                  <a:cubicBezTo>
                    <a:pt x="4857464" y="439960"/>
                    <a:pt x="4873085" y="435769"/>
                    <a:pt x="4877276" y="441389"/>
                  </a:cubicBezTo>
                  <a:cubicBezTo>
                    <a:pt x="4882134" y="447961"/>
                    <a:pt x="4887277" y="445294"/>
                    <a:pt x="4894517" y="450914"/>
                  </a:cubicBezTo>
                  <a:cubicBezTo>
                    <a:pt x="4901756" y="456533"/>
                    <a:pt x="4904137" y="473964"/>
                    <a:pt x="4914329" y="475869"/>
                  </a:cubicBezTo>
                  <a:cubicBezTo>
                    <a:pt x="4924521" y="477774"/>
                    <a:pt x="4922901" y="472821"/>
                    <a:pt x="4936427" y="471964"/>
                  </a:cubicBezTo>
                  <a:cubicBezTo>
                    <a:pt x="4949952" y="471107"/>
                    <a:pt x="4953286" y="473393"/>
                    <a:pt x="4951857" y="488251"/>
                  </a:cubicBezTo>
                  <a:cubicBezTo>
                    <a:pt x="4950524" y="503206"/>
                    <a:pt x="4958239" y="505968"/>
                    <a:pt x="4963477" y="507587"/>
                  </a:cubicBezTo>
                  <a:cubicBezTo>
                    <a:pt x="4968717" y="509207"/>
                    <a:pt x="4975670" y="508159"/>
                    <a:pt x="4976241" y="520541"/>
                  </a:cubicBezTo>
                  <a:cubicBezTo>
                    <a:pt x="4976813" y="533019"/>
                    <a:pt x="4989195" y="517208"/>
                    <a:pt x="4987005" y="541306"/>
                  </a:cubicBezTo>
                  <a:cubicBezTo>
                    <a:pt x="4984814" y="565404"/>
                    <a:pt x="4992529" y="568643"/>
                    <a:pt x="5001673" y="576739"/>
                  </a:cubicBezTo>
                  <a:cubicBezTo>
                    <a:pt x="5010817" y="584740"/>
                    <a:pt x="5019675" y="597218"/>
                    <a:pt x="5024057" y="598837"/>
                  </a:cubicBezTo>
                  <a:cubicBezTo>
                    <a:pt x="5028438" y="600456"/>
                    <a:pt x="5039011" y="599123"/>
                    <a:pt x="5045584" y="591122"/>
                  </a:cubicBezTo>
                  <a:cubicBezTo>
                    <a:pt x="5052251" y="583121"/>
                    <a:pt x="5069396" y="580930"/>
                    <a:pt x="5070158" y="584454"/>
                  </a:cubicBezTo>
                  <a:cubicBezTo>
                    <a:pt x="5071015" y="588074"/>
                    <a:pt x="5076540" y="588074"/>
                    <a:pt x="5087588" y="582263"/>
                  </a:cubicBezTo>
                  <a:cubicBezTo>
                    <a:pt x="5098637" y="576453"/>
                    <a:pt x="5109401" y="578072"/>
                    <a:pt x="5117497" y="571500"/>
                  </a:cubicBezTo>
                  <a:cubicBezTo>
                    <a:pt x="5125498" y="564833"/>
                    <a:pt x="5138833" y="557689"/>
                    <a:pt x="5143500" y="560165"/>
                  </a:cubicBezTo>
                  <a:cubicBezTo>
                    <a:pt x="5148167" y="562642"/>
                    <a:pt x="5154263" y="551021"/>
                    <a:pt x="5154263" y="543306"/>
                  </a:cubicBezTo>
                  <a:cubicBezTo>
                    <a:pt x="5154263" y="535591"/>
                    <a:pt x="5150644" y="529209"/>
                    <a:pt x="5161217" y="522542"/>
                  </a:cubicBezTo>
                  <a:cubicBezTo>
                    <a:pt x="5171694" y="515874"/>
                    <a:pt x="5168170" y="502063"/>
                    <a:pt x="5183315" y="495205"/>
                  </a:cubicBezTo>
                  <a:cubicBezTo>
                    <a:pt x="5198555" y="488251"/>
                    <a:pt x="5200841" y="498634"/>
                    <a:pt x="5214557" y="479965"/>
                  </a:cubicBezTo>
                  <a:cubicBezTo>
                    <a:pt x="5233416" y="454343"/>
                    <a:pt x="5255800" y="443294"/>
                    <a:pt x="5265992" y="429673"/>
                  </a:cubicBezTo>
                  <a:cubicBezTo>
                    <a:pt x="5265992" y="429673"/>
                    <a:pt x="5277708" y="374142"/>
                    <a:pt x="5270087" y="375190"/>
                  </a:cubicBezTo>
                  <a:cubicBezTo>
                    <a:pt x="5262467" y="376238"/>
                    <a:pt x="5255895" y="377762"/>
                    <a:pt x="5248561" y="380048"/>
                  </a:cubicBezTo>
                  <a:lnTo>
                    <a:pt x="5237036" y="385858"/>
                  </a:lnTo>
                  <a:lnTo>
                    <a:pt x="5228082" y="394145"/>
                  </a:lnTo>
                  <a:cubicBezTo>
                    <a:pt x="5226653" y="395954"/>
                    <a:pt x="5225225" y="397764"/>
                    <a:pt x="5223606" y="399383"/>
                  </a:cubicBezTo>
                  <a:cubicBezTo>
                    <a:pt x="5219319" y="403289"/>
                    <a:pt x="5214842" y="406813"/>
                    <a:pt x="5210366" y="410528"/>
                  </a:cubicBezTo>
                  <a:cubicBezTo>
                    <a:pt x="5198555" y="420529"/>
                    <a:pt x="5187982" y="430721"/>
                    <a:pt x="5177981" y="442532"/>
                  </a:cubicBezTo>
                  <a:cubicBezTo>
                    <a:pt x="5172171" y="443865"/>
                    <a:pt x="5166932" y="445865"/>
                    <a:pt x="5161503" y="448056"/>
                  </a:cubicBezTo>
                  <a:lnTo>
                    <a:pt x="5146929" y="456724"/>
                  </a:lnTo>
                  <a:cubicBezTo>
                    <a:pt x="5137023" y="465201"/>
                    <a:pt x="5129784" y="473583"/>
                    <a:pt x="5124260" y="485394"/>
                  </a:cubicBezTo>
                  <a:lnTo>
                    <a:pt x="5112639" y="497776"/>
                  </a:lnTo>
                  <a:lnTo>
                    <a:pt x="5105400" y="511778"/>
                  </a:lnTo>
                  <a:lnTo>
                    <a:pt x="5103876" y="518446"/>
                  </a:lnTo>
                  <a:cubicBezTo>
                    <a:pt x="5099209" y="520922"/>
                    <a:pt x="5094446" y="523875"/>
                    <a:pt x="5090256" y="527114"/>
                  </a:cubicBezTo>
                  <a:cubicBezTo>
                    <a:pt x="5084826" y="528352"/>
                    <a:pt x="5079683" y="529781"/>
                    <a:pt x="5074444" y="531590"/>
                  </a:cubicBezTo>
                  <a:cubicBezTo>
                    <a:pt x="5063490" y="529876"/>
                    <a:pt x="5049488" y="531686"/>
                    <a:pt x="5039106" y="535591"/>
                  </a:cubicBezTo>
                  <a:lnTo>
                    <a:pt x="5037773" y="520922"/>
                  </a:lnTo>
                  <a:lnTo>
                    <a:pt x="5034439" y="509588"/>
                  </a:lnTo>
                  <a:lnTo>
                    <a:pt x="5027390" y="497015"/>
                  </a:lnTo>
                  <a:lnTo>
                    <a:pt x="5022056" y="491585"/>
                  </a:lnTo>
                  <a:lnTo>
                    <a:pt x="5012151" y="476250"/>
                  </a:lnTo>
                  <a:lnTo>
                    <a:pt x="5002721" y="468535"/>
                  </a:lnTo>
                  <a:lnTo>
                    <a:pt x="4999006" y="454628"/>
                  </a:lnTo>
                  <a:lnTo>
                    <a:pt x="4986909" y="436531"/>
                  </a:lnTo>
                  <a:lnTo>
                    <a:pt x="4968526" y="424625"/>
                  </a:lnTo>
                  <a:lnTo>
                    <a:pt x="4952715" y="420434"/>
                  </a:lnTo>
                  <a:lnTo>
                    <a:pt x="4936236" y="419862"/>
                  </a:lnTo>
                  <a:lnTo>
                    <a:pt x="4926044" y="409575"/>
                  </a:lnTo>
                  <a:lnTo>
                    <a:pt x="4917091" y="403670"/>
                  </a:lnTo>
                  <a:lnTo>
                    <a:pt x="4908899" y="399764"/>
                  </a:lnTo>
                  <a:lnTo>
                    <a:pt x="4900899" y="393764"/>
                  </a:lnTo>
                  <a:lnTo>
                    <a:pt x="4893374" y="391097"/>
                  </a:lnTo>
                  <a:lnTo>
                    <a:pt x="4885563" y="383000"/>
                  </a:lnTo>
                  <a:lnTo>
                    <a:pt x="4872038" y="374523"/>
                  </a:lnTo>
                  <a:lnTo>
                    <a:pt x="4855655" y="369951"/>
                  </a:lnTo>
                  <a:lnTo>
                    <a:pt x="4836224" y="370142"/>
                  </a:lnTo>
                  <a:lnTo>
                    <a:pt x="4817079" y="377666"/>
                  </a:lnTo>
                  <a:lnTo>
                    <a:pt x="4814221" y="375095"/>
                  </a:lnTo>
                  <a:lnTo>
                    <a:pt x="4793075" y="369856"/>
                  </a:lnTo>
                  <a:lnTo>
                    <a:pt x="4781264" y="369665"/>
                  </a:lnTo>
                  <a:lnTo>
                    <a:pt x="4771454" y="370999"/>
                  </a:lnTo>
                  <a:cubicBezTo>
                    <a:pt x="4761072" y="374142"/>
                    <a:pt x="4752689" y="377762"/>
                    <a:pt x="4744117" y="384524"/>
                  </a:cubicBezTo>
                  <a:lnTo>
                    <a:pt x="4736211" y="383286"/>
                  </a:lnTo>
                  <a:lnTo>
                    <a:pt x="4736973" y="371285"/>
                  </a:lnTo>
                  <a:lnTo>
                    <a:pt x="4731163" y="347091"/>
                  </a:lnTo>
                  <a:lnTo>
                    <a:pt x="4711351" y="325184"/>
                  </a:lnTo>
                  <a:lnTo>
                    <a:pt x="4700492" y="321469"/>
                  </a:lnTo>
                  <a:lnTo>
                    <a:pt x="4696968" y="313182"/>
                  </a:lnTo>
                  <a:lnTo>
                    <a:pt x="4695444" y="305372"/>
                  </a:lnTo>
                  <a:lnTo>
                    <a:pt x="4690967" y="293275"/>
                  </a:lnTo>
                  <a:lnTo>
                    <a:pt x="4682205" y="281178"/>
                  </a:lnTo>
                  <a:cubicBezTo>
                    <a:pt x="4671822" y="272510"/>
                    <a:pt x="4660964" y="264605"/>
                    <a:pt x="4650200" y="256413"/>
                  </a:cubicBezTo>
                  <a:lnTo>
                    <a:pt x="4645914" y="230410"/>
                  </a:lnTo>
                  <a:lnTo>
                    <a:pt x="4643152" y="227743"/>
                  </a:lnTo>
                  <a:lnTo>
                    <a:pt x="4643152" y="227362"/>
                  </a:lnTo>
                  <a:lnTo>
                    <a:pt x="4617911" y="201930"/>
                  </a:lnTo>
                  <a:cubicBezTo>
                    <a:pt x="4616387" y="196977"/>
                    <a:pt x="4614672" y="192310"/>
                    <a:pt x="4612672" y="187452"/>
                  </a:cubicBezTo>
                  <a:lnTo>
                    <a:pt x="4606862" y="176784"/>
                  </a:lnTo>
                  <a:lnTo>
                    <a:pt x="4591431" y="160687"/>
                  </a:lnTo>
                  <a:lnTo>
                    <a:pt x="4587336" y="159449"/>
                  </a:lnTo>
                  <a:lnTo>
                    <a:pt x="4582382" y="146399"/>
                  </a:lnTo>
                  <a:lnTo>
                    <a:pt x="4576191" y="137636"/>
                  </a:lnTo>
                  <a:lnTo>
                    <a:pt x="4569714" y="124397"/>
                  </a:lnTo>
                  <a:lnTo>
                    <a:pt x="4563713" y="116491"/>
                  </a:lnTo>
                  <a:cubicBezTo>
                    <a:pt x="4556951" y="109252"/>
                    <a:pt x="4550283" y="101156"/>
                    <a:pt x="4542854" y="94583"/>
                  </a:cubicBezTo>
                  <a:lnTo>
                    <a:pt x="4536377" y="76676"/>
                  </a:lnTo>
                  <a:lnTo>
                    <a:pt x="4525232" y="62389"/>
                  </a:lnTo>
                  <a:lnTo>
                    <a:pt x="4509421" y="51721"/>
                  </a:lnTo>
                  <a:lnTo>
                    <a:pt x="4495514" y="48197"/>
                  </a:lnTo>
                  <a:lnTo>
                    <a:pt x="4491609" y="46387"/>
                  </a:lnTo>
                  <a:lnTo>
                    <a:pt x="4482751" y="36767"/>
                  </a:lnTo>
                  <a:lnTo>
                    <a:pt x="4463320" y="28956"/>
                  </a:lnTo>
                  <a:lnTo>
                    <a:pt x="4459320" y="28480"/>
                  </a:lnTo>
                  <a:lnTo>
                    <a:pt x="4454938" y="25241"/>
                  </a:lnTo>
                  <a:lnTo>
                    <a:pt x="4443413" y="20479"/>
                  </a:lnTo>
                  <a:cubicBezTo>
                    <a:pt x="4419696" y="14859"/>
                    <a:pt x="4394359" y="13335"/>
                    <a:pt x="4371689" y="23622"/>
                  </a:cubicBezTo>
                  <a:lnTo>
                    <a:pt x="4364546" y="19336"/>
                  </a:lnTo>
                  <a:lnTo>
                    <a:pt x="4351782" y="14859"/>
                  </a:lnTo>
                  <a:cubicBezTo>
                    <a:pt x="4344353" y="9239"/>
                    <a:pt x="4336447" y="6953"/>
                    <a:pt x="4327684" y="4382"/>
                  </a:cubicBezTo>
                  <a:cubicBezTo>
                    <a:pt x="4318349" y="3429"/>
                    <a:pt x="4310158" y="2858"/>
                    <a:pt x="4300728" y="4382"/>
                  </a:cubicBezTo>
                  <a:lnTo>
                    <a:pt x="4287774" y="0"/>
                  </a:lnTo>
                  <a:lnTo>
                    <a:pt x="4269867" y="1429"/>
                  </a:lnTo>
                  <a:lnTo>
                    <a:pt x="4259199" y="4572"/>
                  </a:lnTo>
                  <a:cubicBezTo>
                    <a:pt x="4255294" y="4953"/>
                    <a:pt x="4251294" y="6001"/>
                    <a:pt x="4247579" y="7049"/>
                  </a:cubicBezTo>
                  <a:lnTo>
                    <a:pt x="4238244" y="7429"/>
                  </a:lnTo>
                  <a:lnTo>
                    <a:pt x="4227576" y="10287"/>
                  </a:lnTo>
                  <a:cubicBezTo>
                    <a:pt x="4218337" y="14002"/>
                    <a:pt x="4209860" y="18574"/>
                    <a:pt x="4201192" y="23336"/>
                  </a:cubicBezTo>
                  <a:cubicBezTo>
                    <a:pt x="4196715" y="23432"/>
                    <a:pt x="4192334" y="23527"/>
                    <a:pt x="4187857" y="23813"/>
                  </a:cubicBezTo>
                  <a:cubicBezTo>
                    <a:pt x="4180237" y="24670"/>
                    <a:pt x="4174331" y="26384"/>
                    <a:pt x="4166997" y="28956"/>
                  </a:cubicBezTo>
                  <a:lnTo>
                    <a:pt x="4159472" y="33433"/>
                  </a:lnTo>
                  <a:lnTo>
                    <a:pt x="4148900" y="36862"/>
                  </a:lnTo>
                  <a:lnTo>
                    <a:pt x="4138136" y="44101"/>
                  </a:lnTo>
                  <a:lnTo>
                    <a:pt x="4128611" y="52769"/>
                  </a:lnTo>
                  <a:lnTo>
                    <a:pt x="4121944" y="53626"/>
                  </a:lnTo>
                  <a:lnTo>
                    <a:pt x="4107752" y="58674"/>
                  </a:lnTo>
                  <a:lnTo>
                    <a:pt x="4103942" y="61246"/>
                  </a:lnTo>
                  <a:cubicBezTo>
                    <a:pt x="4096322" y="61055"/>
                    <a:pt x="4088416" y="64198"/>
                    <a:pt x="4081463" y="66770"/>
                  </a:cubicBezTo>
                  <a:lnTo>
                    <a:pt x="4072700" y="71723"/>
                  </a:lnTo>
                  <a:lnTo>
                    <a:pt x="4065461" y="77248"/>
                  </a:lnTo>
                  <a:cubicBezTo>
                    <a:pt x="4059650" y="82868"/>
                    <a:pt x="4054888" y="88202"/>
                    <a:pt x="4050030" y="94678"/>
                  </a:cubicBezTo>
                  <a:cubicBezTo>
                    <a:pt x="4039077" y="110585"/>
                    <a:pt x="4028885" y="127254"/>
                    <a:pt x="4022693" y="145637"/>
                  </a:cubicBezTo>
                  <a:lnTo>
                    <a:pt x="4014311" y="154305"/>
                  </a:lnTo>
                  <a:lnTo>
                    <a:pt x="4007072" y="166306"/>
                  </a:lnTo>
                  <a:lnTo>
                    <a:pt x="4003167" y="178784"/>
                  </a:lnTo>
                  <a:cubicBezTo>
                    <a:pt x="4002500" y="184594"/>
                    <a:pt x="4001929" y="190024"/>
                    <a:pt x="4002215" y="195834"/>
                  </a:cubicBezTo>
                  <a:cubicBezTo>
                    <a:pt x="4001548" y="203644"/>
                    <a:pt x="4001738" y="210693"/>
                    <a:pt x="4002691" y="218504"/>
                  </a:cubicBezTo>
                  <a:lnTo>
                    <a:pt x="4005072" y="228029"/>
                  </a:lnTo>
                  <a:lnTo>
                    <a:pt x="4010787" y="240316"/>
                  </a:lnTo>
                  <a:lnTo>
                    <a:pt x="4022312" y="253556"/>
                  </a:lnTo>
                  <a:lnTo>
                    <a:pt x="4039267" y="263176"/>
                  </a:lnTo>
                  <a:lnTo>
                    <a:pt x="4055269" y="265843"/>
                  </a:lnTo>
                  <a:cubicBezTo>
                    <a:pt x="4046506" y="273368"/>
                    <a:pt x="4039934" y="281654"/>
                    <a:pt x="4034695" y="292037"/>
                  </a:cubicBezTo>
                  <a:cubicBezTo>
                    <a:pt x="4028408" y="304514"/>
                    <a:pt x="4021265" y="317373"/>
                    <a:pt x="4017264" y="330708"/>
                  </a:cubicBezTo>
                  <a:cubicBezTo>
                    <a:pt x="4014406" y="335661"/>
                    <a:pt x="4012216" y="340614"/>
                    <a:pt x="4010025" y="345853"/>
                  </a:cubicBezTo>
                  <a:lnTo>
                    <a:pt x="4006787" y="359855"/>
                  </a:lnTo>
                  <a:lnTo>
                    <a:pt x="4008025" y="376047"/>
                  </a:lnTo>
                  <a:lnTo>
                    <a:pt x="4010406" y="383000"/>
                  </a:lnTo>
                  <a:cubicBezTo>
                    <a:pt x="4008311" y="387096"/>
                    <a:pt x="4006310" y="391287"/>
                    <a:pt x="4004501" y="395478"/>
                  </a:cubicBezTo>
                  <a:cubicBezTo>
                    <a:pt x="4000405" y="406432"/>
                    <a:pt x="3998690" y="416624"/>
                    <a:pt x="3998595" y="428244"/>
                  </a:cubicBezTo>
                  <a:cubicBezTo>
                    <a:pt x="3994595" y="439579"/>
                    <a:pt x="3993356" y="451295"/>
                    <a:pt x="3992213" y="463201"/>
                  </a:cubicBezTo>
                  <a:cubicBezTo>
                    <a:pt x="3992118" y="463868"/>
                    <a:pt x="3991928" y="464439"/>
                    <a:pt x="3991737" y="465106"/>
                  </a:cubicBezTo>
                  <a:cubicBezTo>
                    <a:pt x="3990023" y="470630"/>
                    <a:pt x="3988689" y="476155"/>
                    <a:pt x="3987356" y="481775"/>
                  </a:cubicBezTo>
                  <a:lnTo>
                    <a:pt x="3988308" y="493490"/>
                  </a:lnTo>
                  <a:lnTo>
                    <a:pt x="3985736" y="497396"/>
                  </a:lnTo>
                  <a:lnTo>
                    <a:pt x="3980593" y="499300"/>
                  </a:lnTo>
                  <a:lnTo>
                    <a:pt x="3968401" y="507111"/>
                  </a:lnTo>
                  <a:lnTo>
                    <a:pt x="3959447" y="515493"/>
                  </a:lnTo>
                  <a:cubicBezTo>
                    <a:pt x="3953352" y="522923"/>
                    <a:pt x="3948398" y="529876"/>
                    <a:pt x="3943922" y="538353"/>
                  </a:cubicBezTo>
                  <a:cubicBezTo>
                    <a:pt x="3941921" y="540544"/>
                    <a:pt x="3940016" y="542735"/>
                    <a:pt x="3938111" y="545021"/>
                  </a:cubicBezTo>
                  <a:cubicBezTo>
                    <a:pt x="3927729" y="542068"/>
                    <a:pt x="3917537" y="541592"/>
                    <a:pt x="3906774" y="541592"/>
                  </a:cubicBezTo>
                  <a:cubicBezTo>
                    <a:pt x="3901821" y="541306"/>
                    <a:pt x="3902012" y="540830"/>
                    <a:pt x="3898106" y="536924"/>
                  </a:cubicBezTo>
                  <a:lnTo>
                    <a:pt x="3879056" y="527876"/>
                  </a:lnTo>
                  <a:lnTo>
                    <a:pt x="3856673" y="526733"/>
                  </a:lnTo>
                  <a:lnTo>
                    <a:pt x="3836765" y="533686"/>
                  </a:lnTo>
                  <a:lnTo>
                    <a:pt x="3822668" y="544830"/>
                  </a:lnTo>
                  <a:lnTo>
                    <a:pt x="3813524" y="556641"/>
                  </a:lnTo>
                  <a:lnTo>
                    <a:pt x="3807523" y="568262"/>
                  </a:lnTo>
                  <a:lnTo>
                    <a:pt x="3803714" y="578739"/>
                  </a:lnTo>
                  <a:lnTo>
                    <a:pt x="3776853" y="669322"/>
                  </a:lnTo>
                  <a:cubicBezTo>
                    <a:pt x="3774662" y="673799"/>
                    <a:pt x="3772853" y="678180"/>
                    <a:pt x="3771043" y="682847"/>
                  </a:cubicBezTo>
                  <a:lnTo>
                    <a:pt x="3768281" y="695801"/>
                  </a:lnTo>
                  <a:lnTo>
                    <a:pt x="3769043" y="711137"/>
                  </a:lnTo>
                  <a:cubicBezTo>
                    <a:pt x="3764375" y="722281"/>
                    <a:pt x="3761137" y="733901"/>
                    <a:pt x="3759041" y="745808"/>
                  </a:cubicBezTo>
                  <a:lnTo>
                    <a:pt x="3757994" y="757714"/>
                  </a:lnTo>
                  <a:lnTo>
                    <a:pt x="3752850" y="763619"/>
                  </a:lnTo>
                  <a:lnTo>
                    <a:pt x="3746278" y="773906"/>
                  </a:lnTo>
                  <a:lnTo>
                    <a:pt x="3741896" y="788194"/>
                  </a:lnTo>
                  <a:lnTo>
                    <a:pt x="3741420" y="802386"/>
                  </a:lnTo>
                  <a:cubicBezTo>
                    <a:pt x="3743325" y="811530"/>
                    <a:pt x="3745040" y="819150"/>
                    <a:pt x="3749993" y="827151"/>
                  </a:cubicBezTo>
                  <a:cubicBezTo>
                    <a:pt x="3751707" y="836009"/>
                    <a:pt x="3755612" y="843058"/>
                    <a:pt x="3760089" y="850773"/>
                  </a:cubicBezTo>
                  <a:lnTo>
                    <a:pt x="3765518" y="857726"/>
                  </a:lnTo>
                  <a:cubicBezTo>
                    <a:pt x="3771138" y="863727"/>
                    <a:pt x="3776758" y="868966"/>
                    <a:pt x="3783140" y="874205"/>
                  </a:cubicBezTo>
                  <a:cubicBezTo>
                    <a:pt x="3789617" y="879253"/>
                    <a:pt x="3795617" y="883158"/>
                    <a:pt x="3802856" y="887063"/>
                  </a:cubicBezTo>
                  <a:lnTo>
                    <a:pt x="3813810" y="891064"/>
                  </a:lnTo>
                  <a:lnTo>
                    <a:pt x="3827812" y="893350"/>
                  </a:lnTo>
                  <a:lnTo>
                    <a:pt x="3845338" y="891635"/>
                  </a:lnTo>
                  <a:lnTo>
                    <a:pt x="3864102" y="883158"/>
                  </a:lnTo>
                  <a:lnTo>
                    <a:pt x="3872198" y="874776"/>
                  </a:lnTo>
                  <a:cubicBezTo>
                    <a:pt x="3882200" y="874300"/>
                    <a:pt x="3893535" y="871538"/>
                    <a:pt x="3901821" y="865727"/>
                  </a:cubicBezTo>
                  <a:cubicBezTo>
                    <a:pt x="3907917" y="870299"/>
                    <a:pt x="3914204" y="873919"/>
                    <a:pt x="3920871" y="877443"/>
                  </a:cubicBezTo>
                  <a:lnTo>
                    <a:pt x="3930396" y="881158"/>
                  </a:lnTo>
                  <a:lnTo>
                    <a:pt x="3941731" y="883730"/>
                  </a:lnTo>
                  <a:lnTo>
                    <a:pt x="3955066" y="884206"/>
                  </a:lnTo>
                  <a:lnTo>
                    <a:pt x="3969163" y="881444"/>
                  </a:lnTo>
                  <a:lnTo>
                    <a:pt x="3981831" y="875443"/>
                  </a:lnTo>
                  <a:lnTo>
                    <a:pt x="3991642" y="867823"/>
                  </a:lnTo>
                  <a:lnTo>
                    <a:pt x="3998310" y="860298"/>
                  </a:lnTo>
                  <a:lnTo>
                    <a:pt x="4002596" y="853916"/>
                  </a:lnTo>
                  <a:cubicBezTo>
                    <a:pt x="4006406" y="847058"/>
                    <a:pt x="4010406" y="839819"/>
                    <a:pt x="4013645" y="832771"/>
                  </a:cubicBezTo>
                  <a:cubicBezTo>
                    <a:pt x="4025837" y="842105"/>
                    <a:pt x="4038029" y="849725"/>
                    <a:pt x="4052221" y="855345"/>
                  </a:cubicBezTo>
                  <a:cubicBezTo>
                    <a:pt x="4057841" y="863346"/>
                    <a:pt x="4065842" y="870013"/>
                    <a:pt x="4074414" y="874586"/>
                  </a:cubicBezTo>
                  <a:lnTo>
                    <a:pt x="4068604" y="874395"/>
                  </a:lnTo>
                  <a:lnTo>
                    <a:pt x="4048125" y="883825"/>
                  </a:lnTo>
                  <a:lnTo>
                    <a:pt x="4032218" y="884777"/>
                  </a:lnTo>
                  <a:lnTo>
                    <a:pt x="4019550" y="888302"/>
                  </a:lnTo>
                  <a:cubicBezTo>
                    <a:pt x="4006215" y="893445"/>
                    <a:pt x="3993833" y="899446"/>
                    <a:pt x="3982688" y="908590"/>
                  </a:cubicBezTo>
                  <a:lnTo>
                    <a:pt x="3976973" y="908018"/>
                  </a:lnTo>
                  <a:lnTo>
                    <a:pt x="3964305" y="908780"/>
                  </a:lnTo>
                  <a:lnTo>
                    <a:pt x="3946684" y="914590"/>
                  </a:lnTo>
                  <a:lnTo>
                    <a:pt x="3929253" y="929735"/>
                  </a:lnTo>
                  <a:lnTo>
                    <a:pt x="3924205" y="941070"/>
                  </a:lnTo>
                  <a:cubicBezTo>
                    <a:pt x="3910489" y="942594"/>
                    <a:pt x="3898964" y="949357"/>
                    <a:pt x="3888486" y="957834"/>
                  </a:cubicBezTo>
                  <a:cubicBezTo>
                    <a:pt x="3879533" y="965740"/>
                    <a:pt x="3870579" y="973646"/>
                    <a:pt x="3862673" y="982504"/>
                  </a:cubicBezTo>
                  <a:cubicBezTo>
                    <a:pt x="3856006" y="990600"/>
                    <a:pt x="3851243" y="998030"/>
                    <a:pt x="3847529" y="1007936"/>
                  </a:cubicBezTo>
                  <a:lnTo>
                    <a:pt x="3842290" y="1015746"/>
                  </a:lnTo>
                  <a:lnTo>
                    <a:pt x="3838289" y="1026033"/>
                  </a:lnTo>
                  <a:cubicBezTo>
                    <a:pt x="3836670" y="1033177"/>
                    <a:pt x="3835718" y="1039368"/>
                    <a:pt x="3835527" y="1046702"/>
                  </a:cubicBezTo>
                  <a:lnTo>
                    <a:pt x="3826002" y="1055370"/>
                  </a:lnTo>
                  <a:lnTo>
                    <a:pt x="3818763" y="1065086"/>
                  </a:lnTo>
                  <a:cubicBezTo>
                    <a:pt x="3817811" y="1066800"/>
                    <a:pt x="3817620" y="1067657"/>
                    <a:pt x="3816191" y="1068705"/>
                  </a:cubicBezTo>
                  <a:lnTo>
                    <a:pt x="3789617" y="1075563"/>
                  </a:lnTo>
                  <a:cubicBezTo>
                    <a:pt x="3781425" y="1074896"/>
                    <a:pt x="3773519" y="1074611"/>
                    <a:pt x="3765328" y="1074611"/>
                  </a:cubicBezTo>
                  <a:lnTo>
                    <a:pt x="3754279" y="1075658"/>
                  </a:lnTo>
                  <a:lnTo>
                    <a:pt x="3742468" y="1078421"/>
                  </a:lnTo>
                  <a:lnTo>
                    <a:pt x="3729990" y="1083659"/>
                  </a:lnTo>
                  <a:lnTo>
                    <a:pt x="3718084" y="1091946"/>
                  </a:lnTo>
                  <a:lnTo>
                    <a:pt x="3708559" y="1102519"/>
                  </a:lnTo>
                  <a:cubicBezTo>
                    <a:pt x="3703225" y="1111758"/>
                    <a:pt x="3699224" y="1119759"/>
                    <a:pt x="3697034" y="1130237"/>
                  </a:cubicBezTo>
                  <a:cubicBezTo>
                    <a:pt x="3690938" y="1137285"/>
                    <a:pt x="3684365" y="1145381"/>
                    <a:pt x="3676841" y="1151001"/>
                  </a:cubicBezTo>
                  <a:cubicBezTo>
                    <a:pt x="3672078" y="1153287"/>
                    <a:pt x="3667316" y="1156049"/>
                    <a:pt x="3663410" y="1159574"/>
                  </a:cubicBezTo>
                  <a:cubicBezTo>
                    <a:pt x="3648456" y="1160050"/>
                    <a:pt x="3632835" y="1160050"/>
                    <a:pt x="3617976" y="1157573"/>
                  </a:cubicBezTo>
                  <a:lnTo>
                    <a:pt x="3608451" y="1150620"/>
                  </a:lnTo>
                  <a:lnTo>
                    <a:pt x="3599688" y="1145858"/>
                  </a:lnTo>
                  <a:cubicBezTo>
                    <a:pt x="3591687" y="1142524"/>
                    <a:pt x="3584258" y="1139952"/>
                    <a:pt x="3575780" y="1137857"/>
                  </a:cubicBezTo>
                  <a:cubicBezTo>
                    <a:pt x="3565589" y="1135856"/>
                    <a:pt x="3556064" y="1134809"/>
                    <a:pt x="3545681" y="1134523"/>
                  </a:cubicBezTo>
                  <a:cubicBezTo>
                    <a:pt x="3537109" y="1134809"/>
                    <a:pt x="3529489" y="1135666"/>
                    <a:pt x="3521012" y="1137285"/>
                  </a:cubicBezTo>
                  <a:lnTo>
                    <a:pt x="3510629" y="1140619"/>
                  </a:lnTo>
                  <a:lnTo>
                    <a:pt x="3497675" y="1147572"/>
                  </a:lnTo>
                  <a:lnTo>
                    <a:pt x="3487198" y="1157859"/>
                  </a:lnTo>
                  <a:lnTo>
                    <a:pt x="3482816" y="1164241"/>
                  </a:lnTo>
                  <a:cubicBezTo>
                    <a:pt x="3470815" y="1182434"/>
                    <a:pt x="3461956" y="1201293"/>
                    <a:pt x="3456051" y="1222343"/>
                  </a:cubicBezTo>
                  <a:cubicBezTo>
                    <a:pt x="3454622" y="1228535"/>
                    <a:pt x="3453860" y="1234726"/>
                    <a:pt x="3451479" y="1240631"/>
                  </a:cubicBezTo>
                  <a:cubicBezTo>
                    <a:pt x="3448431" y="1247775"/>
                    <a:pt x="3446431" y="1254443"/>
                    <a:pt x="3444812" y="1262063"/>
                  </a:cubicBezTo>
                  <a:lnTo>
                    <a:pt x="3443954" y="1271397"/>
                  </a:lnTo>
                  <a:lnTo>
                    <a:pt x="3444526" y="1281303"/>
                  </a:lnTo>
                  <a:lnTo>
                    <a:pt x="3446431" y="1290828"/>
                  </a:lnTo>
                  <a:lnTo>
                    <a:pt x="3449288" y="1299401"/>
                  </a:lnTo>
                  <a:cubicBezTo>
                    <a:pt x="3456146" y="1314545"/>
                    <a:pt x="3464814" y="1327214"/>
                    <a:pt x="3475387" y="1339977"/>
                  </a:cubicBezTo>
                  <a:cubicBezTo>
                    <a:pt x="3467386" y="1343025"/>
                    <a:pt x="3459575" y="1348264"/>
                    <a:pt x="3453194" y="1353884"/>
                  </a:cubicBezTo>
                  <a:cubicBezTo>
                    <a:pt x="3448527" y="1357027"/>
                    <a:pt x="3443764" y="1359980"/>
                    <a:pt x="3439002" y="1363123"/>
                  </a:cubicBezTo>
                  <a:cubicBezTo>
                    <a:pt x="3427571" y="1370838"/>
                    <a:pt x="3418999" y="1378172"/>
                    <a:pt x="3410522" y="1389412"/>
                  </a:cubicBezTo>
                  <a:lnTo>
                    <a:pt x="3404711" y="1400366"/>
                  </a:lnTo>
                  <a:cubicBezTo>
                    <a:pt x="3400902" y="1408938"/>
                    <a:pt x="3397663" y="1417892"/>
                    <a:pt x="3393281" y="1426274"/>
                  </a:cubicBezTo>
                  <a:cubicBezTo>
                    <a:pt x="3384518" y="1431322"/>
                    <a:pt x="3376136" y="1436942"/>
                    <a:pt x="3367659" y="1442466"/>
                  </a:cubicBezTo>
                  <a:cubicBezTo>
                    <a:pt x="3365373" y="1443895"/>
                    <a:pt x="3363087" y="1445324"/>
                    <a:pt x="3360611" y="1446562"/>
                  </a:cubicBezTo>
                  <a:cubicBezTo>
                    <a:pt x="3354324" y="1449419"/>
                    <a:pt x="3347276" y="1451229"/>
                    <a:pt x="3340798" y="1453896"/>
                  </a:cubicBezTo>
                  <a:cubicBezTo>
                    <a:pt x="3331369" y="1458087"/>
                    <a:pt x="3323939" y="1462659"/>
                    <a:pt x="3316129" y="1469517"/>
                  </a:cubicBezTo>
                  <a:cubicBezTo>
                    <a:pt x="3299746" y="1467136"/>
                    <a:pt x="3281267" y="1465612"/>
                    <a:pt x="3266027" y="1473232"/>
                  </a:cubicBezTo>
                  <a:cubicBezTo>
                    <a:pt x="3250597" y="1471041"/>
                    <a:pt x="3234309" y="1470755"/>
                    <a:pt x="3218879" y="1473327"/>
                  </a:cubicBezTo>
                  <a:cubicBezTo>
                    <a:pt x="3201638" y="1473899"/>
                    <a:pt x="3184303" y="1472756"/>
                    <a:pt x="3167158" y="1475613"/>
                  </a:cubicBezTo>
                  <a:lnTo>
                    <a:pt x="3155918" y="1472851"/>
                  </a:lnTo>
                  <a:lnTo>
                    <a:pt x="3140678" y="1473232"/>
                  </a:lnTo>
                  <a:lnTo>
                    <a:pt x="3128391" y="1476375"/>
                  </a:lnTo>
                  <a:lnTo>
                    <a:pt x="3119533" y="1480185"/>
                  </a:lnTo>
                  <a:cubicBezTo>
                    <a:pt x="3113532" y="1483519"/>
                    <a:pt x="3107912" y="1487710"/>
                    <a:pt x="3101626" y="1490377"/>
                  </a:cubicBezTo>
                  <a:cubicBezTo>
                    <a:pt x="3095530" y="1492758"/>
                    <a:pt x="3089243" y="1492853"/>
                    <a:pt x="3082766" y="1494282"/>
                  </a:cubicBezTo>
                  <a:cubicBezTo>
                    <a:pt x="3063621" y="1499711"/>
                    <a:pt x="3045523" y="1507998"/>
                    <a:pt x="3027998" y="1517428"/>
                  </a:cubicBezTo>
                  <a:cubicBezTo>
                    <a:pt x="3022664" y="1520476"/>
                    <a:pt x="3017520" y="1523905"/>
                    <a:pt x="3011996" y="1526572"/>
                  </a:cubicBezTo>
                  <a:cubicBezTo>
                    <a:pt x="2986088" y="1538764"/>
                    <a:pt x="2959132" y="1548670"/>
                    <a:pt x="2933224" y="1560767"/>
                  </a:cubicBezTo>
                  <a:lnTo>
                    <a:pt x="2915984" y="1543907"/>
                  </a:lnTo>
                  <a:lnTo>
                    <a:pt x="2890552" y="1538764"/>
                  </a:lnTo>
                  <a:lnTo>
                    <a:pt x="2875312" y="1540478"/>
                  </a:lnTo>
                  <a:cubicBezTo>
                    <a:pt x="2866930" y="1542669"/>
                    <a:pt x="2858929" y="1545622"/>
                    <a:pt x="2850547" y="1547813"/>
                  </a:cubicBezTo>
                  <a:cubicBezTo>
                    <a:pt x="2841308" y="1550099"/>
                    <a:pt x="2833402" y="1548575"/>
                    <a:pt x="2824448" y="1545431"/>
                  </a:cubicBezTo>
                  <a:cubicBezTo>
                    <a:pt x="2804827" y="1538002"/>
                    <a:pt x="2787491" y="1525524"/>
                    <a:pt x="2769298" y="1515332"/>
                  </a:cubicBezTo>
                  <a:cubicBezTo>
                    <a:pt x="2756059" y="1508189"/>
                    <a:pt x="2743295" y="1503902"/>
                    <a:pt x="2728341" y="1501902"/>
                  </a:cubicBezTo>
                  <a:cubicBezTo>
                    <a:pt x="2720626" y="1501140"/>
                    <a:pt x="2712530" y="1500950"/>
                    <a:pt x="2704910" y="1499426"/>
                  </a:cubicBezTo>
                  <a:cubicBezTo>
                    <a:pt x="2700814" y="1494377"/>
                    <a:pt x="2697671" y="1489139"/>
                    <a:pt x="2693956" y="1483709"/>
                  </a:cubicBezTo>
                  <a:lnTo>
                    <a:pt x="2686336" y="1475899"/>
                  </a:lnTo>
                  <a:lnTo>
                    <a:pt x="2678049" y="1469993"/>
                  </a:lnTo>
                  <a:lnTo>
                    <a:pt x="2670048" y="1465993"/>
                  </a:lnTo>
                  <a:cubicBezTo>
                    <a:pt x="2664047" y="1463897"/>
                    <a:pt x="2658713" y="1462278"/>
                    <a:pt x="2652427" y="1461135"/>
                  </a:cubicBezTo>
                  <a:cubicBezTo>
                    <a:pt x="2648712" y="1460659"/>
                    <a:pt x="2644997" y="1460278"/>
                    <a:pt x="2641283" y="1459802"/>
                  </a:cubicBezTo>
                  <a:cubicBezTo>
                    <a:pt x="2615375" y="1449705"/>
                    <a:pt x="2589086" y="1440180"/>
                    <a:pt x="2562035" y="1433703"/>
                  </a:cubicBezTo>
                  <a:lnTo>
                    <a:pt x="2494598" y="1435703"/>
                  </a:lnTo>
                  <a:cubicBezTo>
                    <a:pt x="2480310" y="1436084"/>
                    <a:pt x="2465451" y="1437227"/>
                    <a:pt x="2451735" y="1441228"/>
                  </a:cubicBezTo>
                  <a:cubicBezTo>
                    <a:pt x="2436400" y="1440275"/>
                    <a:pt x="2421065" y="1437608"/>
                    <a:pt x="2405920" y="1435037"/>
                  </a:cubicBezTo>
                  <a:cubicBezTo>
                    <a:pt x="2394680" y="1433036"/>
                    <a:pt x="2383250" y="1431131"/>
                    <a:pt x="2372106" y="1428274"/>
                  </a:cubicBezTo>
                  <a:cubicBezTo>
                    <a:pt x="2350389" y="1421987"/>
                    <a:pt x="2328291" y="1416939"/>
                    <a:pt x="2306479" y="1411034"/>
                  </a:cubicBezTo>
                  <a:cubicBezTo>
                    <a:pt x="2298954" y="1408938"/>
                    <a:pt x="2291810" y="1405890"/>
                    <a:pt x="2284190" y="1403795"/>
                  </a:cubicBezTo>
                  <a:cubicBezTo>
                    <a:pt x="2268665" y="1399985"/>
                    <a:pt x="2253996" y="1398842"/>
                    <a:pt x="2237994" y="1400175"/>
                  </a:cubicBezTo>
                  <a:cubicBezTo>
                    <a:pt x="2230469" y="1400747"/>
                    <a:pt x="2222849" y="1400461"/>
                    <a:pt x="2215325" y="1400080"/>
                  </a:cubicBezTo>
                  <a:lnTo>
                    <a:pt x="2206752" y="1387316"/>
                  </a:lnTo>
                  <a:lnTo>
                    <a:pt x="2198846" y="1379506"/>
                  </a:lnTo>
                  <a:lnTo>
                    <a:pt x="2192084" y="1374839"/>
                  </a:lnTo>
                  <a:cubicBezTo>
                    <a:pt x="2187226" y="1371791"/>
                    <a:pt x="2187988" y="1372267"/>
                    <a:pt x="2187131" y="1366838"/>
                  </a:cubicBezTo>
                  <a:cubicBezTo>
                    <a:pt x="2184178" y="1347311"/>
                    <a:pt x="2177891" y="1327976"/>
                    <a:pt x="2172081" y="1309116"/>
                  </a:cubicBezTo>
                  <a:cubicBezTo>
                    <a:pt x="2169414" y="1300734"/>
                    <a:pt x="2166842" y="1291495"/>
                    <a:pt x="2162842" y="1283684"/>
                  </a:cubicBezTo>
                  <a:lnTo>
                    <a:pt x="2158460" y="1271016"/>
                  </a:lnTo>
                  <a:lnTo>
                    <a:pt x="2152555" y="1261015"/>
                  </a:lnTo>
                  <a:lnTo>
                    <a:pt x="2147983" y="1224915"/>
                  </a:lnTo>
                  <a:lnTo>
                    <a:pt x="2114836" y="1204722"/>
                  </a:lnTo>
                  <a:lnTo>
                    <a:pt x="2095119" y="1202912"/>
                  </a:lnTo>
                  <a:cubicBezTo>
                    <a:pt x="2086737" y="1203579"/>
                    <a:pt x="2083022" y="1205865"/>
                    <a:pt x="2077021" y="1200626"/>
                  </a:cubicBezTo>
                  <a:cubicBezTo>
                    <a:pt x="2059686" y="1183577"/>
                    <a:pt x="2041017" y="1168051"/>
                    <a:pt x="2022634" y="1152144"/>
                  </a:cubicBezTo>
                  <a:cubicBezTo>
                    <a:pt x="2012918" y="1143667"/>
                    <a:pt x="2003870" y="1134713"/>
                    <a:pt x="1993487" y="1127093"/>
                  </a:cubicBezTo>
                  <a:cubicBezTo>
                    <a:pt x="1970151" y="1110806"/>
                    <a:pt x="1945005" y="1096613"/>
                    <a:pt x="1916811" y="1090994"/>
                  </a:cubicBezTo>
                  <a:cubicBezTo>
                    <a:pt x="1905191" y="1089089"/>
                    <a:pt x="1892713" y="1093851"/>
                    <a:pt x="1880997" y="1095089"/>
                  </a:cubicBezTo>
                  <a:lnTo>
                    <a:pt x="1875377" y="1091851"/>
                  </a:lnTo>
                  <a:lnTo>
                    <a:pt x="1866900" y="1088708"/>
                  </a:lnTo>
                  <a:cubicBezTo>
                    <a:pt x="1852041" y="1084802"/>
                    <a:pt x="1838992" y="1078230"/>
                    <a:pt x="1823847" y="1076325"/>
                  </a:cubicBezTo>
                  <a:lnTo>
                    <a:pt x="1815370" y="1069467"/>
                  </a:lnTo>
                  <a:lnTo>
                    <a:pt x="1804416" y="1063943"/>
                  </a:lnTo>
                  <a:lnTo>
                    <a:pt x="1792700" y="1060704"/>
                  </a:lnTo>
                  <a:lnTo>
                    <a:pt x="1787081" y="1060323"/>
                  </a:lnTo>
                  <a:lnTo>
                    <a:pt x="1784414" y="1058037"/>
                  </a:lnTo>
                  <a:lnTo>
                    <a:pt x="1778699" y="1055561"/>
                  </a:lnTo>
                  <a:cubicBezTo>
                    <a:pt x="1779270" y="1052513"/>
                    <a:pt x="1780127" y="1049560"/>
                    <a:pt x="1780985" y="1046607"/>
                  </a:cubicBezTo>
                  <a:cubicBezTo>
                    <a:pt x="1787652" y="1038892"/>
                    <a:pt x="1793939" y="1031367"/>
                    <a:pt x="1798415" y="1022128"/>
                  </a:cubicBezTo>
                  <a:cubicBezTo>
                    <a:pt x="1805654" y="1007269"/>
                    <a:pt x="1808226" y="992886"/>
                    <a:pt x="1806321" y="976408"/>
                  </a:cubicBezTo>
                  <a:lnTo>
                    <a:pt x="1813846" y="964502"/>
                  </a:lnTo>
                  <a:lnTo>
                    <a:pt x="1818704" y="952405"/>
                  </a:lnTo>
                  <a:lnTo>
                    <a:pt x="1821180" y="934307"/>
                  </a:lnTo>
                  <a:lnTo>
                    <a:pt x="1818513" y="923354"/>
                  </a:lnTo>
                  <a:lnTo>
                    <a:pt x="1818894" y="910114"/>
                  </a:lnTo>
                  <a:cubicBezTo>
                    <a:pt x="1817846" y="900875"/>
                    <a:pt x="1816037" y="893540"/>
                    <a:pt x="1812893" y="884682"/>
                  </a:cubicBezTo>
                  <a:lnTo>
                    <a:pt x="1807369" y="873824"/>
                  </a:lnTo>
                  <a:cubicBezTo>
                    <a:pt x="1801463" y="862584"/>
                    <a:pt x="1796034" y="850963"/>
                    <a:pt x="1791176" y="839248"/>
                  </a:cubicBezTo>
                  <a:lnTo>
                    <a:pt x="1792891" y="833628"/>
                  </a:lnTo>
                  <a:lnTo>
                    <a:pt x="1792129" y="811340"/>
                  </a:lnTo>
                  <a:lnTo>
                    <a:pt x="1785557" y="798290"/>
                  </a:lnTo>
                  <a:cubicBezTo>
                    <a:pt x="1784699" y="786670"/>
                    <a:pt x="1779937" y="776478"/>
                    <a:pt x="1774698" y="766286"/>
                  </a:cubicBezTo>
                  <a:lnTo>
                    <a:pt x="1767554" y="757428"/>
                  </a:lnTo>
                  <a:lnTo>
                    <a:pt x="1767459" y="754094"/>
                  </a:lnTo>
                  <a:lnTo>
                    <a:pt x="1763649" y="736187"/>
                  </a:lnTo>
                  <a:lnTo>
                    <a:pt x="1744409" y="712851"/>
                  </a:lnTo>
                  <a:lnTo>
                    <a:pt x="1715357" y="705517"/>
                  </a:lnTo>
                  <a:lnTo>
                    <a:pt x="1709261" y="706850"/>
                  </a:lnTo>
                  <a:cubicBezTo>
                    <a:pt x="1696974" y="697421"/>
                    <a:pt x="1681067" y="694754"/>
                    <a:pt x="1665827" y="694563"/>
                  </a:cubicBezTo>
                  <a:lnTo>
                    <a:pt x="1661446" y="690372"/>
                  </a:lnTo>
                  <a:lnTo>
                    <a:pt x="1654397" y="686086"/>
                  </a:lnTo>
                  <a:lnTo>
                    <a:pt x="1649349" y="670274"/>
                  </a:lnTo>
                  <a:lnTo>
                    <a:pt x="1640396" y="656463"/>
                  </a:lnTo>
                  <a:lnTo>
                    <a:pt x="1635062" y="652177"/>
                  </a:lnTo>
                  <a:lnTo>
                    <a:pt x="1631347" y="645605"/>
                  </a:lnTo>
                  <a:lnTo>
                    <a:pt x="1625060" y="638270"/>
                  </a:lnTo>
                  <a:lnTo>
                    <a:pt x="1623155" y="624840"/>
                  </a:lnTo>
                  <a:lnTo>
                    <a:pt x="1621060" y="620935"/>
                  </a:lnTo>
                  <a:lnTo>
                    <a:pt x="1626965" y="601694"/>
                  </a:lnTo>
                  <a:lnTo>
                    <a:pt x="1626489" y="581406"/>
                  </a:lnTo>
                  <a:lnTo>
                    <a:pt x="1618488" y="560832"/>
                  </a:lnTo>
                  <a:lnTo>
                    <a:pt x="1603343" y="544163"/>
                  </a:lnTo>
                  <a:lnTo>
                    <a:pt x="1587722" y="536067"/>
                  </a:lnTo>
                  <a:cubicBezTo>
                    <a:pt x="1575435" y="532067"/>
                    <a:pt x="1563148" y="528161"/>
                    <a:pt x="1550194" y="527399"/>
                  </a:cubicBezTo>
                  <a:cubicBezTo>
                    <a:pt x="1544288" y="522827"/>
                    <a:pt x="1538288" y="520160"/>
                    <a:pt x="1531430" y="517303"/>
                  </a:cubicBezTo>
                  <a:lnTo>
                    <a:pt x="1522286" y="515017"/>
                  </a:lnTo>
                  <a:lnTo>
                    <a:pt x="1513237" y="514064"/>
                  </a:lnTo>
                  <a:lnTo>
                    <a:pt x="1504760" y="514350"/>
                  </a:lnTo>
                  <a:cubicBezTo>
                    <a:pt x="1486091" y="516922"/>
                    <a:pt x="1468374" y="523685"/>
                    <a:pt x="1452563" y="533972"/>
                  </a:cubicBezTo>
                  <a:lnTo>
                    <a:pt x="1441133" y="544163"/>
                  </a:lnTo>
                  <a:lnTo>
                    <a:pt x="1435608" y="551307"/>
                  </a:lnTo>
                  <a:lnTo>
                    <a:pt x="1430941" y="559784"/>
                  </a:lnTo>
                  <a:lnTo>
                    <a:pt x="1427607" y="569024"/>
                  </a:lnTo>
                  <a:lnTo>
                    <a:pt x="1425797" y="578263"/>
                  </a:lnTo>
                  <a:lnTo>
                    <a:pt x="1425416" y="585978"/>
                  </a:lnTo>
                  <a:lnTo>
                    <a:pt x="1418368" y="587121"/>
                  </a:lnTo>
                  <a:cubicBezTo>
                    <a:pt x="1411129" y="583978"/>
                    <a:pt x="1404366" y="582930"/>
                    <a:pt x="1396556" y="581882"/>
                  </a:cubicBezTo>
                  <a:lnTo>
                    <a:pt x="1385411" y="582359"/>
                  </a:lnTo>
                  <a:lnTo>
                    <a:pt x="1374553" y="584835"/>
                  </a:lnTo>
                  <a:lnTo>
                    <a:pt x="1364933" y="588931"/>
                  </a:lnTo>
                  <a:lnTo>
                    <a:pt x="1356836" y="593884"/>
                  </a:lnTo>
                  <a:lnTo>
                    <a:pt x="1350264" y="599123"/>
                  </a:lnTo>
                  <a:cubicBezTo>
                    <a:pt x="1343692" y="605600"/>
                    <a:pt x="1338358" y="611981"/>
                    <a:pt x="1333119" y="619506"/>
                  </a:cubicBezTo>
                  <a:cubicBezTo>
                    <a:pt x="1328928" y="625507"/>
                    <a:pt x="1323594" y="630555"/>
                    <a:pt x="1319022" y="636365"/>
                  </a:cubicBezTo>
                  <a:cubicBezTo>
                    <a:pt x="1314926" y="642842"/>
                    <a:pt x="1311974" y="648653"/>
                    <a:pt x="1309211" y="655796"/>
                  </a:cubicBezTo>
                  <a:cubicBezTo>
                    <a:pt x="1305496" y="668274"/>
                    <a:pt x="1303592" y="680561"/>
                    <a:pt x="1302353" y="693515"/>
                  </a:cubicBezTo>
                  <a:lnTo>
                    <a:pt x="1297591" y="695039"/>
                  </a:lnTo>
                  <a:lnTo>
                    <a:pt x="1289685" y="743140"/>
                  </a:lnTo>
                  <a:lnTo>
                    <a:pt x="1292066" y="748284"/>
                  </a:lnTo>
                  <a:cubicBezTo>
                    <a:pt x="1289209" y="749046"/>
                    <a:pt x="1286256" y="749808"/>
                    <a:pt x="1283399" y="750761"/>
                  </a:cubicBezTo>
                  <a:lnTo>
                    <a:pt x="1273112" y="744188"/>
                  </a:lnTo>
                  <a:cubicBezTo>
                    <a:pt x="1268063" y="742188"/>
                    <a:pt x="1262920" y="740855"/>
                    <a:pt x="1258253" y="738188"/>
                  </a:cubicBezTo>
                  <a:cubicBezTo>
                    <a:pt x="1246156" y="731425"/>
                    <a:pt x="1234440" y="727234"/>
                    <a:pt x="1220248" y="728091"/>
                  </a:cubicBezTo>
                  <a:cubicBezTo>
                    <a:pt x="1214152" y="723233"/>
                    <a:pt x="1208246" y="718471"/>
                    <a:pt x="1201674" y="714089"/>
                  </a:cubicBezTo>
                  <a:cubicBezTo>
                    <a:pt x="1194626" y="709803"/>
                    <a:pt x="1188720" y="703993"/>
                    <a:pt x="1182338" y="698849"/>
                  </a:cubicBezTo>
                  <a:cubicBezTo>
                    <a:pt x="1177004" y="694849"/>
                    <a:pt x="1171766" y="691706"/>
                    <a:pt x="1165860" y="688562"/>
                  </a:cubicBezTo>
                  <a:lnTo>
                    <a:pt x="1154240" y="684276"/>
                  </a:lnTo>
                  <a:lnTo>
                    <a:pt x="1136618" y="682657"/>
                  </a:lnTo>
                  <a:lnTo>
                    <a:pt x="1118426" y="687419"/>
                  </a:lnTo>
                  <a:lnTo>
                    <a:pt x="1105662" y="695325"/>
                  </a:lnTo>
                  <a:cubicBezTo>
                    <a:pt x="1100138" y="700564"/>
                    <a:pt x="1095375" y="705517"/>
                    <a:pt x="1090708" y="711518"/>
                  </a:cubicBezTo>
                  <a:lnTo>
                    <a:pt x="1087088" y="714661"/>
                  </a:lnTo>
                  <a:cubicBezTo>
                    <a:pt x="1077563" y="723900"/>
                    <a:pt x="1071086" y="732663"/>
                    <a:pt x="1066038" y="745046"/>
                  </a:cubicBezTo>
                  <a:cubicBezTo>
                    <a:pt x="1064514" y="748760"/>
                    <a:pt x="1062895" y="752380"/>
                    <a:pt x="1061180" y="755904"/>
                  </a:cubicBezTo>
                  <a:lnTo>
                    <a:pt x="1060514" y="756666"/>
                  </a:lnTo>
                  <a:cubicBezTo>
                    <a:pt x="1046893" y="772954"/>
                    <a:pt x="1036892" y="791909"/>
                    <a:pt x="1026414" y="810292"/>
                  </a:cubicBezTo>
                  <a:cubicBezTo>
                    <a:pt x="1024509" y="813626"/>
                    <a:pt x="1022604" y="817055"/>
                    <a:pt x="1020985" y="820579"/>
                  </a:cubicBezTo>
                  <a:lnTo>
                    <a:pt x="1018222" y="822579"/>
                  </a:lnTo>
                  <a:lnTo>
                    <a:pt x="1009079" y="834295"/>
                  </a:lnTo>
                  <a:lnTo>
                    <a:pt x="1004221" y="844296"/>
                  </a:lnTo>
                  <a:lnTo>
                    <a:pt x="1001840" y="851821"/>
                  </a:lnTo>
                  <a:lnTo>
                    <a:pt x="1000220" y="857250"/>
                  </a:lnTo>
                  <a:lnTo>
                    <a:pt x="992219" y="866108"/>
                  </a:lnTo>
                  <a:cubicBezTo>
                    <a:pt x="980599" y="863727"/>
                    <a:pt x="969359" y="865632"/>
                    <a:pt x="957929" y="868013"/>
                  </a:cubicBezTo>
                  <a:cubicBezTo>
                    <a:pt x="956024" y="868394"/>
                    <a:pt x="954119" y="868871"/>
                    <a:pt x="952119" y="869156"/>
                  </a:cubicBezTo>
                  <a:cubicBezTo>
                    <a:pt x="942785" y="867537"/>
                    <a:pt x="933831" y="868299"/>
                    <a:pt x="924497" y="870013"/>
                  </a:cubicBezTo>
                  <a:cubicBezTo>
                    <a:pt x="918877" y="867537"/>
                    <a:pt x="912971" y="866108"/>
                    <a:pt x="906970" y="864489"/>
                  </a:cubicBezTo>
                  <a:lnTo>
                    <a:pt x="880396" y="863822"/>
                  </a:lnTo>
                  <a:lnTo>
                    <a:pt x="875824" y="867442"/>
                  </a:lnTo>
                  <a:lnTo>
                    <a:pt x="868299" y="867347"/>
                  </a:lnTo>
                  <a:lnTo>
                    <a:pt x="853726" y="871538"/>
                  </a:lnTo>
                  <a:cubicBezTo>
                    <a:pt x="848297" y="874109"/>
                    <a:pt x="848773" y="874014"/>
                    <a:pt x="843534" y="873157"/>
                  </a:cubicBezTo>
                  <a:cubicBezTo>
                    <a:pt x="835438" y="871919"/>
                    <a:pt x="827722" y="871633"/>
                    <a:pt x="819531" y="872014"/>
                  </a:cubicBezTo>
                  <a:cubicBezTo>
                    <a:pt x="812387" y="872871"/>
                    <a:pt x="806577" y="874300"/>
                    <a:pt x="799719" y="876681"/>
                  </a:cubicBezTo>
                  <a:cubicBezTo>
                    <a:pt x="794766" y="879253"/>
                    <a:pt x="788384" y="882206"/>
                    <a:pt x="784289" y="886301"/>
                  </a:cubicBezTo>
                  <a:cubicBezTo>
                    <a:pt x="778097" y="890207"/>
                    <a:pt x="773049" y="894302"/>
                    <a:pt x="767525" y="899065"/>
                  </a:cubicBezTo>
                  <a:lnTo>
                    <a:pt x="757809" y="911543"/>
                  </a:lnTo>
                  <a:lnTo>
                    <a:pt x="750665" y="933069"/>
                  </a:lnTo>
                  <a:lnTo>
                    <a:pt x="753332" y="952690"/>
                  </a:lnTo>
                  <a:cubicBezTo>
                    <a:pt x="757333" y="963263"/>
                    <a:pt x="761524" y="973836"/>
                    <a:pt x="770096" y="981647"/>
                  </a:cubicBezTo>
                  <a:lnTo>
                    <a:pt x="775430" y="991457"/>
                  </a:lnTo>
                  <a:lnTo>
                    <a:pt x="780383" y="994601"/>
                  </a:lnTo>
                  <a:cubicBezTo>
                    <a:pt x="777240" y="1005078"/>
                    <a:pt x="775526" y="1014698"/>
                    <a:pt x="775716" y="1025747"/>
                  </a:cubicBezTo>
                  <a:cubicBezTo>
                    <a:pt x="776097" y="1036511"/>
                    <a:pt x="777335" y="1047369"/>
                    <a:pt x="776288" y="1058037"/>
                  </a:cubicBezTo>
                  <a:cubicBezTo>
                    <a:pt x="774954" y="1077087"/>
                    <a:pt x="775240" y="1096423"/>
                    <a:pt x="775335" y="1115568"/>
                  </a:cubicBezTo>
                  <a:cubicBezTo>
                    <a:pt x="764858" y="1120616"/>
                    <a:pt x="754856" y="1128332"/>
                    <a:pt x="748856" y="1138428"/>
                  </a:cubicBezTo>
                  <a:lnTo>
                    <a:pt x="731901" y="1148429"/>
                  </a:lnTo>
                  <a:lnTo>
                    <a:pt x="719709" y="1163479"/>
                  </a:lnTo>
                  <a:lnTo>
                    <a:pt x="713613" y="1177290"/>
                  </a:lnTo>
                  <a:lnTo>
                    <a:pt x="710470" y="1188720"/>
                  </a:lnTo>
                  <a:cubicBezTo>
                    <a:pt x="708660" y="1197959"/>
                    <a:pt x="707422" y="1207008"/>
                    <a:pt x="706945" y="1216438"/>
                  </a:cubicBezTo>
                  <a:cubicBezTo>
                    <a:pt x="701802" y="1217676"/>
                    <a:pt x="696944" y="1218819"/>
                    <a:pt x="692087" y="1221010"/>
                  </a:cubicBezTo>
                  <a:lnTo>
                    <a:pt x="666750" y="1226439"/>
                  </a:lnTo>
                  <a:lnTo>
                    <a:pt x="665131" y="1227773"/>
                  </a:lnTo>
                  <a:cubicBezTo>
                    <a:pt x="650653" y="1227011"/>
                    <a:pt x="636556" y="1230249"/>
                    <a:pt x="623316" y="1235964"/>
                  </a:cubicBezTo>
                  <a:cubicBezTo>
                    <a:pt x="616268" y="1239012"/>
                    <a:pt x="607409" y="1240536"/>
                    <a:pt x="599694" y="1241108"/>
                  </a:cubicBezTo>
                  <a:cubicBezTo>
                    <a:pt x="586169" y="1239679"/>
                    <a:pt x="571500" y="1241870"/>
                    <a:pt x="558546" y="1245680"/>
                  </a:cubicBezTo>
                  <a:lnTo>
                    <a:pt x="532067" y="1256538"/>
                  </a:lnTo>
                  <a:cubicBezTo>
                    <a:pt x="528733" y="1255871"/>
                    <a:pt x="525399" y="1255490"/>
                    <a:pt x="521970" y="1255109"/>
                  </a:cubicBezTo>
                  <a:cubicBezTo>
                    <a:pt x="508064" y="1254728"/>
                    <a:pt x="497110" y="1257014"/>
                    <a:pt x="484727" y="1263301"/>
                  </a:cubicBezTo>
                  <a:lnTo>
                    <a:pt x="481108" y="1265301"/>
                  </a:lnTo>
                  <a:cubicBezTo>
                    <a:pt x="477203" y="1265015"/>
                    <a:pt x="473202" y="1264730"/>
                    <a:pt x="469297" y="1264349"/>
                  </a:cubicBezTo>
                  <a:cubicBezTo>
                    <a:pt x="460724" y="1255109"/>
                    <a:pt x="449199" y="1250823"/>
                    <a:pt x="437102" y="1248347"/>
                  </a:cubicBezTo>
                  <a:cubicBezTo>
                    <a:pt x="421196" y="1246156"/>
                    <a:pt x="407575" y="1247299"/>
                    <a:pt x="392240" y="1252061"/>
                  </a:cubicBezTo>
                  <a:lnTo>
                    <a:pt x="379762" y="1257681"/>
                  </a:lnTo>
                  <a:cubicBezTo>
                    <a:pt x="372332" y="1262348"/>
                    <a:pt x="366332" y="1267111"/>
                    <a:pt x="359950" y="1273112"/>
                  </a:cubicBezTo>
                  <a:lnTo>
                    <a:pt x="346901" y="1284446"/>
                  </a:lnTo>
                  <a:lnTo>
                    <a:pt x="338233" y="1297877"/>
                  </a:lnTo>
                  <a:lnTo>
                    <a:pt x="336995" y="1301496"/>
                  </a:lnTo>
                  <a:lnTo>
                    <a:pt x="334804" y="1301401"/>
                  </a:lnTo>
                  <a:cubicBezTo>
                    <a:pt x="332042" y="1292828"/>
                    <a:pt x="328041" y="1286637"/>
                    <a:pt x="322993" y="1279208"/>
                  </a:cubicBezTo>
                  <a:lnTo>
                    <a:pt x="312896" y="1269587"/>
                  </a:lnTo>
                  <a:lnTo>
                    <a:pt x="299657" y="1262063"/>
                  </a:lnTo>
                  <a:lnTo>
                    <a:pt x="284798" y="1258157"/>
                  </a:lnTo>
                  <a:lnTo>
                    <a:pt x="270510" y="1257967"/>
                  </a:lnTo>
                  <a:lnTo>
                    <a:pt x="258032" y="1260443"/>
                  </a:lnTo>
                  <a:lnTo>
                    <a:pt x="250603" y="1263301"/>
                  </a:lnTo>
                  <a:lnTo>
                    <a:pt x="229457" y="1252061"/>
                  </a:lnTo>
                  <a:lnTo>
                    <a:pt x="184880" y="1255300"/>
                  </a:lnTo>
                  <a:lnTo>
                    <a:pt x="174117" y="1275112"/>
                  </a:lnTo>
                  <a:lnTo>
                    <a:pt x="169259" y="1278160"/>
                  </a:lnTo>
                  <a:cubicBezTo>
                    <a:pt x="166592" y="1278541"/>
                    <a:pt x="163925" y="1278922"/>
                    <a:pt x="161258" y="1279493"/>
                  </a:cubicBezTo>
                  <a:lnTo>
                    <a:pt x="152114" y="1275493"/>
                  </a:lnTo>
                  <a:lnTo>
                    <a:pt x="138113" y="1271968"/>
                  </a:lnTo>
                  <a:lnTo>
                    <a:pt x="117443" y="1273112"/>
                  </a:lnTo>
                  <a:lnTo>
                    <a:pt x="97250" y="1283208"/>
                  </a:lnTo>
                  <a:lnTo>
                    <a:pt x="84582" y="1297019"/>
                  </a:lnTo>
                  <a:lnTo>
                    <a:pt x="81534" y="1302639"/>
                  </a:lnTo>
                  <a:cubicBezTo>
                    <a:pt x="75724" y="1307497"/>
                    <a:pt x="69723" y="1311974"/>
                    <a:pt x="64103" y="1317212"/>
                  </a:cubicBezTo>
                  <a:cubicBezTo>
                    <a:pt x="59627" y="1321975"/>
                    <a:pt x="53626" y="1328071"/>
                    <a:pt x="51340" y="1334262"/>
                  </a:cubicBezTo>
                  <a:lnTo>
                    <a:pt x="46387" y="1335500"/>
                  </a:lnTo>
                  <a:lnTo>
                    <a:pt x="29242" y="1347978"/>
                  </a:lnTo>
                  <a:lnTo>
                    <a:pt x="8953" y="1360551"/>
                  </a:lnTo>
                  <a:lnTo>
                    <a:pt x="0" y="1391222"/>
                  </a:lnTo>
                  <a:lnTo>
                    <a:pt x="52578" y="1400461"/>
                  </a:lnTo>
                  <a:lnTo>
                    <a:pt x="52578" y="1400461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xmlns="" id="{3951EDCE-70E3-481F-8BFD-0243113D230B}"/>
                </a:ext>
              </a:extLst>
            </p:cNvPr>
            <p:cNvSpPr/>
            <p:nvPr/>
          </p:nvSpPr>
          <p:spPr>
            <a:xfrm>
              <a:off x="408636" y="1931574"/>
              <a:ext cx="104774" cy="123093"/>
            </a:xfrm>
            <a:custGeom>
              <a:avLst/>
              <a:gdLst>
                <a:gd name="connsiteX0" fmla="*/ 104775 w 104774"/>
                <a:gd name="connsiteY0" fmla="*/ 58960 h 123093"/>
                <a:gd name="connsiteX1" fmla="*/ 77534 w 104774"/>
                <a:gd name="connsiteY1" fmla="*/ 54769 h 123093"/>
                <a:gd name="connsiteX2" fmla="*/ 66389 w 104774"/>
                <a:gd name="connsiteY2" fmla="*/ 52292 h 123093"/>
                <a:gd name="connsiteX3" fmla="*/ 60198 w 104774"/>
                <a:gd name="connsiteY3" fmla="*/ 54007 h 123093"/>
                <a:gd name="connsiteX4" fmla="*/ 52292 w 104774"/>
                <a:gd name="connsiteY4" fmla="*/ 56007 h 123093"/>
                <a:gd name="connsiteX5" fmla="*/ 52007 w 104774"/>
                <a:gd name="connsiteY5" fmla="*/ 65151 h 123093"/>
                <a:gd name="connsiteX6" fmla="*/ 55055 w 104774"/>
                <a:gd name="connsiteY6" fmla="*/ 75914 h 123093"/>
                <a:gd name="connsiteX7" fmla="*/ 77057 w 104774"/>
                <a:gd name="connsiteY7" fmla="*/ 86201 h 123093"/>
                <a:gd name="connsiteX8" fmla="*/ 36862 w 104774"/>
                <a:gd name="connsiteY8" fmla="*/ 122777 h 123093"/>
                <a:gd name="connsiteX9" fmla="*/ 18955 w 104774"/>
                <a:gd name="connsiteY9" fmla="*/ 108776 h 123093"/>
                <a:gd name="connsiteX10" fmla="*/ 13430 w 104774"/>
                <a:gd name="connsiteY10" fmla="*/ 102680 h 123093"/>
                <a:gd name="connsiteX11" fmla="*/ 7429 w 104774"/>
                <a:gd name="connsiteY11" fmla="*/ 94012 h 123093"/>
                <a:gd name="connsiteX12" fmla="*/ 1905 w 104774"/>
                <a:gd name="connsiteY12" fmla="*/ 81248 h 123093"/>
                <a:gd name="connsiteX13" fmla="*/ 0 w 104774"/>
                <a:gd name="connsiteY13" fmla="*/ 68199 h 123093"/>
                <a:gd name="connsiteX14" fmla="*/ 381 w 104774"/>
                <a:gd name="connsiteY14" fmla="*/ 32480 h 123093"/>
                <a:gd name="connsiteX15" fmla="*/ 22955 w 104774"/>
                <a:gd name="connsiteY15" fmla="*/ 13145 h 123093"/>
                <a:gd name="connsiteX16" fmla="*/ 51911 w 104774"/>
                <a:gd name="connsiteY16" fmla="*/ 2572 h 123093"/>
                <a:gd name="connsiteX17" fmla="*/ 58483 w 104774"/>
                <a:gd name="connsiteY17" fmla="*/ 667 h 123093"/>
                <a:gd name="connsiteX18" fmla="*/ 69533 w 104774"/>
                <a:gd name="connsiteY18" fmla="*/ 0 h 123093"/>
                <a:gd name="connsiteX19" fmla="*/ 96584 w 104774"/>
                <a:gd name="connsiteY19" fmla="*/ 6477 h 123093"/>
                <a:gd name="connsiteX20" fmla="*/ 99536 w 104774"/>
                <a:gd name="connsiteY20" fmla="*/ 6953 h 123093"/>
                <a:gd name="connsiteX21" fmla="*/ 104775 w 104774"/>
                <a:gd name="connsiteY21" fmla="*/ 58960 h 123093"/>
                <a:gd name="connsiteX22" fmla="*/ 104775 w 104774"/>
                <a:gd name="connsiteY22" fmla="*/ 58960 h 1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774" h="123093">
                  <a:moveTo>
                    <a:pt x="104775" y="58960"/>
                  </a:moveTo>
                  <a:cubicBezTo>
                    <a:pt x="101822" y="59912"/>
                    <a:pt x="80772" y="56769"/>
                    <a:pt x="77534" y="54769"/>
                  </a:cubicBezTo>
                  <a:cubicBezTo>
                    <a:pt x="74295" y="52769"/>
                    <a:pt x="69152" y="51054"/>
                    <a:pt x="66389" y="52292"/>
                  </a:cubicBezTo>
                  <a:cubicBezTo>
                    <a:pt x="63627" y="53531"/>
                    <a:pt x="65627" y="54483"/>
                    <a:pt x="60198" y="54007"/>
                  </a:cubicBezTo>
                  <a:cubicBezTo>
                    <a:pt x="54769" y="53531"/>
                    <a:pt x="52292" y="56007"/>
                    <a:pt x="52292" y="56007"/>
                  </a:cubicBezTo>
                  <a:cubicBezTo>
                    <a:pt x="52292" y="56007"/>
                    <a:pt x="52292" y="56007"/>
                    <a:pt x="52007" y="65151"/>
                  </a:cubicBezTo>
                  <a:cubicBezTo>
                    <a:pt x="51911" y="67723"/>
                    <a:pt x="52197" y="73247"/>
                    <a:pt x="55055" y="75914"/>
                  </a:cubicBezTo>
                  <a:cubicBezTo>
                    <a:pt x="62389" y="82677"/>
                    <a:pt x="77343" y="86106"/>
                    <a:pt x="77057" y="86201"/>
                  </a:cubicBezTo>
                  <a:cubicBezTo>
                    <a:pt x="76581" y="86392"/>
                    <a:pt x="43339" y="127064"/>
                    <a:pt x="36862" y="122777"/>
                  </a:cubicBezTo>
                  <a:cubicBezTo>
                    <a:pt x="30385" y="118491"/>
                    <a:pt x="24765" y="114110"/>
                    <a:pt x="18955" y="108776"/>
                  </a:cubicBezTo>
                  <a:lnTo>
                    <a:pt x="13430" y="102680"/>
                  </a:lnTo>
                  <a:lnTo>
                    <a:pt x="7429" y="94012"/>
                  </a:lnTo>
                  <a:lnTo>
                    <a:pt x="1905" y="81248"/>
                  </a:lnTo>
                  <a:lnTo>
                    <a:pt x="0" y="68199"/>
                  </a:lnTo>
                  <a:cubicBezTo>
                    <a:pt x="381" y="56293"/>
                    <a:pt x="381" y="44482"/>
                    <a:pt x="381" y="32480"/>
                  </a:cubicBezTo>
                  <a:lnTo>
                    <a:pt x="22955" y="13145"/>
                  </a:lnTo>
                  <a:cubicBezTo>
                    <a:pt x="32099" y="7334"/>
                    <a:pt x="40958" y="3620"/>
                    <a:pt x="51911" y="2572"/>
                  </a:cubicBezTo>
                  <a:lnTo>
                    <a:pt x="58483" y="667"/>
                  </a:lnTo>
                  <a:lnTo>
                    <a:pt x="69533" y="0"/>
                  </a:lnTo>
                  <a:cubicBezTo>
                    <a:pt x="79153" y="857"/>
                    <a:pt x="87821" y="2286"/>
                    <a:pt x="96584" y="6477"/>
                  </a:cubicBezTo>
                  <a:cubicBezTo>
                    <a:pt x="97536" y="6668"/>
                    <a:pt x="98584" y="6858"/>
                    <a:pt x="99536" y="6953"/>
                  </a:cubicBezTo>
                  <a:cubicBezTo>
                    <a:pt x="100679" y="6953"/>
                    <a:pt x="104775" y="58960"/>
                    <a:pt x="104775" y="58960"/>
                  </a:cubicBezTo>
                  <a:lnTo>
                    <a:pt x="104775" y="5896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xmlns="" id="{B973F974-EA47-48AF-BFEA-1F3BFD1D8C23}"/>
                </a:ext>
              </a:extLst>
            </p:cNvPr>
            <p:cNvSpPr/>
            <p:nvPr/>
          </p:nvSpPr>
          <p:spPr>
            <a:xfrm>
              <a:off x="407683" y="1957006"/>
              <a:ext cx="3278124" cy="2476318"/>
            </a:xfrm>
            <a:custGeom>
              <a:avLst/>
              <a:gdLst>
                <a:gd name="connsiteX0" fmla="*/ 110300 w 3278124"/>
                <a:gd name="connsiteY0" fmla="*/ 17812 h 2476318"/>
                <a:gd name="connsiteX1" fmla="*/ 101727 w 3278124"/>
                <a:gd name="connsiteY1" fmla="*/ 33528 h 2476318"/>
                <a:gd name="connsiteX2" fmla="*/ 77438 w 3278124"/>
                <a:gd name="connsiteY2" fmla="*/ 28861 h 2476318"/>
                <a:gd name="connsiteX3" fmla="*/ 65532 w 3278124"/>
                <a:gd name="connsiteY3" fmla="*/ 27718 h 2476318"/>
                <a:gd name="connsiteX4" fmla="*/ 52578 w 3278124"/>
                <a:gd name="connsiteY4" fmla="*/ 32099 h 2476318"/>
                <a:gd name="connsiteX5" fmla="*/ 56007 w 3278124"/>
                <a:gd name="connsiteY5" fmla="*/ 50292 h 2476318"/>
                <a:gd name="connsiteX6" fmla="*/ 65056 w 3278124"/>
                <a:gd name="connsiteY6" fmla="*/ 52197 h 2476318"/>
                <a:gd name="connsiteX7" fmla="*/ 95441 w 3278124"/>
                <a:gd name="connsiteY7" fmla="*/ 70199 h 2476318"/>
                <a:gd name="connsiteX8" fmla="*/ 119253 w 3278124"/>
                <a:gd name="connsiteY8" fmla="*/ 84010 h 2476318"/>
                <a:gd name="connsiteX9" fmla="*/ 125635 w 3278124"/>
                <a:gd name="connsiteY9" fmla="*/ 97250 h 2476318"/>
                <a:gd name="connsiteX10" fmla="*/ 133350 w 3278124"/>
                <a:gd name="connsiteY10" fmla="*/ 114395 h 2476318"/>
                <a:gd name="connsiteX11" fmla="*/ 160687 w 3278124"/>
                <a:gd name="connsiteY11" fmla="*/ 137636 h 2476318"/>
                <a:gd name="connsiteX12" fmla="*/ 166402 w 3278124"/>
                <a:gd name="connsiteY12" fmla="*/ 154495 h 2476318"/>
                <a:gd name="connsiteX13" fmla="*/ 163735 w 3278124"/>
                <a:gd name="connsiteY13" fmla="*/ 169164 h 2476318"/>
                <a:gd name="connsiteX14" fmla="*/ 157639 w 3278124"/>
                <a:gd name="connsiteY14" fmla="*/ 190500 h 2476318"/>
                <a:gd name="connsiteX15" fmla="*/ 160687 w 3278124"/>
                <a:gd name="connsiteY15" fmla="*/ 207359 h 2476318"/>
                <a:gd name="connsiteX16" fmla="*/ 171736 w 3278124"/>
                <a:gd name="connsiteY16" fmla="*/ 231457 h 2476318"/>
                <a:gd name="connsiteX17" fmla="*/ 191929 w 3278124"/>
                <a:gd name="connsiteY17" fmla="*/ 237553 h 2476318"/>
                <a:gd name="connsiteX18" fmla="*/ 205740 w 3278124"/>
                <a:gd name="connsiteY18" fmla="*/ 237839 h 2476318"/>
                <a:gd name="connsiteX19" fmla="*/ 218218 w 3278124"/>
                <a:gd name="connsiteY19" fmla="*/ 264890 h 2476318"/>
                <a:gd name="connsiteX20" fmla="*/ 313277 w 3278124"/>
                <a:gd name="connsiteY20" fmla="*/ 321755 h 2476318"/>
                <a:gd name="connsiteX21" fmla="*/ 326898 w 3278124"/>
                <a:gd name="connsiteY21" fmla="*/ 332899 h 2476318"/>
                <a:gd name="connsiteX22" fmla="*/ 313658 w 3278124"/>
                <a:gd name="connsiteY22" fmla="*/ 363284 h 2476318"/>
                <a:gd name="connsiteX23" fmla="*/ 323564 w 3278124"/>
                <a:gd name="connsiteY23" fmla="*/ 389001 h 2476318"/>
                <a:gd name="connsiteX24" fmla="*/ 325184 w 3278124"/>
                <a:gd name="connsiteY24" fmla="*/ 411099 h 2476318"/>
                <a:gd name="connsiteX25" fmla="*/ 322421 w 3278124"/>
                <a:gd name="connsiteY25" fmla="*/ 435197 h 2476318"/>
                <a:gd name="connsiteX26" fmla="*/ 357188 w 3278124"/>
                <a:gd name="connsiteY26" fmla="*/ 464344 h 2476318"/>
                <a:gd name="connsiteX27" fmla="*/ 372142 w 3278124"/>
                <a:gd name="connsiteY27" fmla="*/ 481584 h 2476318"/>
                <a:gd name="connsiteX28" fmla="*/ 378809 w 3278124"/>
                <a:gd name="connsiteY28" fmla="*/ 496062 h 2476318"/>
                <a:gd name="connsiteX29" fmla="*/ 353854 w 3278124"/>
                <a:gd name="connsiteY29" fmla="*/ 512731 h 2476318"/>
                <a:gd name="connsiteX30" fmla="*/ 340519 w 3278124"/>
                <a:gd name="connsiteY30" fmla="*/ 524351 h 2476318"/>
                <a:gd name="connsiteX31" fmla="*/ 343757 w 3278124"/>
                <a:gd name="connsiteY31" fmla="*/ 539591 h 2476318"/>
                <a:gd name="connsiteX32" fmla="*/ 337376 w 3278124"/>
                <a:gd name="connsiteY32" fmla="*/ 561880 h 2476318"/>
                <a:gd name="connsiteX33" fmla="*/ 333756 w 3278124"/>
                <a:gd name="connsiteY33" fmla="*/ 564070 h 2476318"/>
                <a:gd name="connsiteX34" fmla="*/ 335661 w 3278124"/>
                <a:gd name="connsiteY34" fmla="*/ 589788 h 2476318"/>
                <a:gd name="connsiteX35" fmla="*/ 346139 w 3278124"/>
                <a:gd name="connsiteY35" fmla="*/ 611029 h 2476318"/>
                <a:gd name="connsiteX36" fmla="*/ 357188 w 3278124"/>
                <a:gd name="connsiteY36" fmla="*/ 639509 h 2476318"/>
                <a:gd name="connsiteX37" fmla="*/ 351377 w 3278124"/>
                <a:gd name="connsiteY37" fmla="*/ 652272 h 2476318"/>
                <a:gd name="connsiteX38" fmla="*/ 354997 w 3278124"/>
                <a:gd name="connsiteY38" fmla="*/ 661797 h 2476318"/>
                <a:gd name="connsiteX39" fmla="*/ 355568 w 3278124"/>
                <a:gd name="connsiteY39" fmla="*/ 695039 h 2476318"/>
                <a:gd name="connsiteX40" fmla="*/ 348139 w 3278124"/>
                <a:gd name="connsiteY40" fmla="*/ 713327 h 2476318"/>
                <a:gd name="connsiteX41" fmla="*/ 334042 w 3278124"/>
                <a:gd name="connsiteY41" fmla="*/ 720757 h 2476318"/>
                <a:gd name="connsiteX42" fmla="*/ 318040 w 3278124"/>
                <a:gd name="connsiteY42" fmla="*/ 723233 h 2476318"/>
                <a:gd name="connsiteX43" fmla="*/ 300609 w 3278124"/>
                <a:gd name="connsiteY43" fmla="*/ 702755 h 2476318"/>
                <a:gd name="connsiteX44" fmla="*/ 302609 w 3278124"/>
                <a:gd name="connsiteY44" fmla="*/ 681228 h 2476318"/>
                <a:gd name="connsiteX45" fmla="*/ 285941 w 3278124"/>
                <a:gd name="connsiteY45" fmla="*/ 679323 h 2476318"/>
                <a:gd name="connsiteX46" fmla="*/ 264605 w 3278124"/>
                <a:gd name="connsiteY46" fmla="*/ 693706 h 2476318"/>
                <a:gd name="connsiteX47" fmla="*/ 265748 w 3278124"/>
                <a:gd name="connsiteY47" fmla="*/ 724662 h 2476318"/>
                <a:gd name="connsiteX48" fmla="*/ 261366 w 3278124"/>
                <a:gd name="connsiteY48" fmla="*/ 734377 h 2476318"/>
                <a:gd name="connsiteX49" fmla="*/ 274511 w 3278124"/>
                <a:gd name="connsiteY49" fmla="*/ 763619 h 2476318"/>
                <a:gd name="connsiteX50" fmla="*/ 276130 w 3278124"/>
                <a:gd name="connsiteY50" fmla="*/ 782479 h 2476318"/>
                <a:gd name="connsiteX51" fmla="*/ 277273 w 3278124"/>
                <a:gd name="connsiteY51" fmla="*/ 804101 h 2476318"/>
                <a:gd name="connsiteX52" fmla="*/ 274511 w 3278124"/>
                <a:gd name="connsiteY52" fmla="*/ 824675 h 2476318"/>
                <a:gd name="connsiteX53" fmla="*/ 275273 w 3278124"/>
                <a:gd name="connsiteY53" fmla="*/ 836104 h 2476318"/>
                <a:gd name="connsiteX54" fmla="*/ 271939 w 3278124"/>
                <a:gd name="connsiteY54" fmla="*/ 850487 h 2476318"/>
                <a:gd name="connsiteX55" fmla="*/ 281654 w 3278124"/>
                <a:gd name="connsiteY55" fmla="*/ 870966 h 2476318"/>
                <a:gd name="connsiteX56" fmla="*/ 288608 w 3278124"/>
                <a:gd name="connsiteY56" fmla="*/ 886206 h 2476318"/>
                <a:gd name="connsiteX57" fmla="*/ 300228 w 3278124"/>
                <a:gd name="connsiteY57" fmla="*/ 893159 h 2476318"/>
                <a:gd name="connsiteX58" fmla="*/ 304895 w 3278124"/>
                <a:gd name="connsiteY58" fmla="*/ 902018 h 2476318"/>
                <a:gd name="connsiteX59" fmla="*/ 314325 w 3278124"/>
                <a:gd name="connsiteY59" fmla="*/ 900875 h 2476318"/>
                <a:gd name="connsiteX60" fmla="*/ 324803 w 3278124"/>
                <a:gd name="connsiteY60" fmla="*/ 894207 h 2476318"/>
                <a:gd name="connsiteX61" fmla="*/ 343091 w 3278124"/>
                <a:gd name="connsiteY61" fmla="*/ 906970 h 2476318"/>
                <a:gd name="connsiteX62" fmla="*/ 354425 w 3278124"/>
                <a:gd name="connsiteY62" fmla="*/ 917162 h 2476318"/>
                <a:gd name="connsiteX63" fmla="*/ 362712 w 3278124"/>
                <a:gd name="connsiteY63" fmla="*/ 924306 h 2476318"/>
                <a:gd name="connsiteX64" fmla="*/ 369856 w 3278124"/>
                <a:gd name="connsiteY64" fmla="*/ 935926 h 2476318"/>
                <a:gd name="connsiteX65" fmla="*/ 386715 w 3278124"/>
                <a:gd name="connsiteY65" fmla="*/ 960787 h 2476318"/>
                <a:gd name="connsiteX66" fmla="*/ 442817 w 3278124"/>
                <a:gd name="connsiteY66" fmla="*/ 1014508 h 2476318"/>
                <a:gd name="connsiteX67" fmla="*/ 464439 w 3278124"/>
                <a:gd name="connsiteY67" fmla="*/ 1041178 h 2476318"/>
                <a:gd name="connsiteX68" fmla="*/ 468344 w 3278124"/>
                <a:gd name="connsiteY68" fmla="*/ 1055084 h 2476318"/>
                <a:gd name="connsiteX69" fmla="*/ 482251 w 3278124"/>
                <a:gd name="connsiteY69" fmla="*/ 1057275 h 2476318"/>
                <a:gd name="connsiteX70" fmla="*/ 494062 w 3278124"/>
                <a:gd name="connsiteY70" fmla="*/ 1045178 h 2476318"/>
                <a:gd name="connsiteX71" fmla="*/ 503492 w 3278124"/>
                <a:gd name="connsiteY71" fmla="*/ 1036606 h 2476318"/>
                <a:gd name="connsiteX72" fmla="*/ 518446 w 3278124"/>
                <a:gd name="connsiteY72" fmla="*/ 1024128 h 2476318"/>
                <a:gd name="connsiteX73" fmla="*/ 538353 w 3278124"/>
                <a:gd name="connsiteY73" fmla="*/ 1027176 h 2476318"/>
                <a:gd name="connsiteX74" fmla="*/ 562451 w 3278124"/>
                <a:gd name="connsiteY74" fmla="*/ 1040130 h 2476318"/>
                <a:gd name="connsiteX75" fmla="*/ 572357 w 3278124"/>
                <a:gd name="connsiteY75" fmla="*/ 1048988 h 2476318"/>
                <a:gd name="connsiteX76" fmla="*/ 579025 w 3278124"/>
                <a:gd name="connsiteY76" fmla="*/ 1059466 h 2476318"/>
                <a:gd name="connsiteX77" fmla="*/ 581501 w 3278124"/>
                <a:gd name="connsiteY77" fmla="*/ 1080992 h 2476318"/>
                <a:gd name="connsiteX78" fmla="*/ 601409 w 3278124"/>
                <a:gd name="connsiteY78" fmla="*/ 1092041 h 2476318"/>
                <a:gd name="connsiteX79" fmla="*/ 627412 w 3278124"/>
                <a:gd name="connsiteY79" fmla="*/ 1115282 h 2476318"/>
                <a:gd name="connsiteX80" fmla="*/ 628841 w 3278124"/>
                <a:gd name="connsiteY80" fmla="*/ 1126903 h 2476318"/>
                <a:gd name="connsiteX81" fmla="*/ 637413 w 3278124"/>
                <a:gd name="connsiteY81" fmla="*/ 1128332 h 2476318"/>
                <a:gd name="connsiteX82" fmla="*/ 639032 w 3278124"/>
                <a:gd name="connsiteY82" fmla="*/ 1138809 h 2476318"/>
                <a:gd name="connsiteX83" fmla="*/ 662845 w 3278124"/>
                <a:gd name="connsiteY83" fmla="*/ 1151763 h 2476318"/>
                <a:gd name="connsiteX84" fmla="*/ 669512 w 3278124"/>
                <a:gd name="connsiteY84" fmla="*/ 1162526 h 2476318"/>
                <a:gd name="connsiteX85" fmla="*/ 676466 w 3278124"/>
                <a:gd name="connsiteY85" fmla="*/ 1172242 h 2476318"/>
                <a:gd name="connsiteX86" fmla="*/ 685038 w 3278124"/>
                <a:gd name="connsiteY86" fmla="*/ 1188815 h 2476318"/>
                <a:gd name="connsiteX87" fmla="*/ 692277 w 3278124"/>
                <a:gd name="connsiteY87" fmla="*/ 1206246 h 2476318"/>
                <a:gd name="connsiteX88" fmla="*/ 710756 w 3278124"/>
                <a:gd name="connsiteY88" fmla="*/ 1214723 h 2476318"/>
                <a:gd name="connsiteX89" fmla="*/ 739235 w 3278124"/>
                <a:gd name="connsiteY89" fmla="*/ 1209199 h 2476318"/>
                <a:gd name="connsiteX90" fmla="*/ 755809 w 3278124"/>
                <a:gd name="connsiteY90" fmla="*/ 1225201 h 2476318"/>
                <a:gd name="connsiteX91" fmla="*/ 757714 w 3278124"/>
                <a:gd name="connsiteY91" fmla="*/ 1245679 h 2476318"/>
                <a:gd name="connsiteX92" fmla="*/ 760476 w 3278124"/>
                <a:gd name="connsiteY92" fmla="*/ 1258157 h 2476318"/>
                <a:gd name="connsiteX93" fmla="*/ 769049 w 3278124"/>
                <a:gd name="connsiteY93" fmla="*/ 1265587 h 2476318"/>
                <a:gd name="connsiteX94" fmla="*/ 775430 w 3278124"/>
                <a:gd name="connsiteY94" fmla="*/ 1278065 h 2476318"/>
                <a:gd name="connsiteX95" fmla="*/ 792290 w 3278124"/>
                <a:gd name="connsiteY95" fmla="*/ 1289399 h 2476318"/>
                <a:gd name="connsiteX96" fmla="*/ 813626 w 3278124"/>
                <a:gd name="connsiteY96" fmla="*/ 1317308 h 2476318"/>
                <a:gd name="connsiteX97" fmla="*/ 832390 w 3278124"/>
                <a:gd name="connsiteY97" fmla="*/ 1320641 h 2476318"/>
                <a:gd name="connsiteX98" fmla="*/ 846201 w 3278124"/>
                <a:gd name="connsiteY98" fmla="*/ 1317022 h 2476318"/>
                <a:gd name="connsiteX99" fmla="*/ 849535 w 3278124"/>
                <a:gd name="connsiteY99" fmla="*/ 1332738 h 2476318"/>
                <a:gd name="connsiteX100" fmla="*/ 840962 w 3278124"/>
                <a:gd name="connsiteY100" fmla="*/ 1353217 h 2476318"/>
                <a:gd name="connsiteX101" fmla="*/ 852011 w 3278124"/>
                <a:gd name="connsiteY101" fmla="*/ 1359027 h 2476318"/>
                <a:gd name="connsiteX102" fmla="*/ 873062 w 3278124"/>
                <a:gd name="connsiteY102" fmla="*/ 1362361 h 2476318"/>
                <a:gd name="connsiteX103" fmla="*/ 886873 w 3278124"/>
                <a:gd name="connsiteY103" fmla="*/ 1367314 h 2476318"/>
                <a:gd name="connsiteX104" fmla="*/ 896303 w 3278124"/>
                <a:gd name="connsiteY104" fmla="*/ 1365409 h 2476318"/>
                <a:gd name="connsiteX105" fmla="*/ 903732 w 3278124"/>
                <a:gd name="connsiteY105" fmla="*/ 1360456 h 2476318"/>
                <a:gd name="connsiteX106" fmla="*/ 902684 w 3278124"/>
                <a:gd name="connsiteY106" fmla="*/ 1368361 h 2476318"/>
                <a:gd name="connsiteX107" fmla="*/ 908209 w 3278124"/>
                <a:gd name="connsiteY107" fmla="*/ 1382744 h 2476318"/>
                <a:gd name="connsiteX108" fmla="*/ 914019 w 3278124"/>
                <a:gd name="connsiteY108" fmla="*/ 1391602 h 2476318"/>
                <a:gd name="connsiteX109" fmla="*/ 917067 w 3278124"/>
                <a:gd name="connsiteY109" fmla="*/ 1398270 h 2476318"/>
                <a:gd name="connsiteX110" fmla="*/ 921258 w 3278124"/>
                <a:gd name="connsiteY110" fmla="*/ 1406557 h 2476318"/>
                <a:gd name="connsiteX111" fmla="*/ 923163 w 3278124"/>
                <a:gd name="connsiteY111" fmla="*/ 1413224 h 2476318"/>
                <a:gd name="connsiteX112" fmla="*/ 921734 w 3278124"/>
                <a:gd name="connsiteY112" fmla="*/ 1423702 h 2476318"/>
                <a:gd name="connsiteX113" fmla="*/ 930878 w 3278124"/>
                <a:gd name="connsiteY113" fmla="*/ 1421797 h 2476318"/>
                <a:gd name="connsiteX114" fmla="*/ 935546 w 3278124"/>
                <a:gd name="connsiteY114" fmla="*/ 1410462 h 2476318"/>
                <a:gd name="connsiteX115" fmla="*/ 942499 w 3278124"/>
                <a:gd name="connsiteY115" fmla="*/ 1402747 h 2476318"/>
                <a:gd name="connsiteX116" fmla="*/ 948309 w 3278124"/>
                <a:gd name="connsiteY116" fmla="*/ 1408271 h 2476318"/>
                <a:gd name="connsiteX117" fmla="*/ 954119 w 3278124"/>
                <a:gd name="connsiteY117" fmla="*/ 1425416 h 2476318"/>
                <a:gd name="connsiteX118" fmla="*/ 964883 w 3278124"/>
                <a:gd name="connsiteY118" fmla="*/ 1435418 h 2476318"/>
                <a:gd name="connsiteX119" fmla="*/ 975932 w 3278124"/>
                <a:gd name="connsiteY119" fmla="*/ 1429036 h 2476318"/>
                <a:gd name="connsiteX120" fmla="*/ 990886 w 3278124"/>
                <a:gd name="connsiteY120" fmla="*/ 1418558 h 2476318"/>
                <a:gd name="connsiteX121" fmla="*/ 1025747 w 3278124"/>
                <a:gd name="connsiteY121" fmla="*/ 1444561 h 2476318"/>
                <a:gd name="connsiteX122" fmla="*/ 1035368 w 3278124"/>
                <a:gd name="connsiteY122" fmla="*/ 1452658 h 2476318"/>
                <a:gd name="connsiteX123" fmla="*/ 1056037 w 3278124"/>
                <a:gd name="connsiteY123" fmla="*/ 1461040 h 2476318"/>
                <a:gd name="connsiteX124" fmla="*/ 1070039 w 3278124"/>
                <a:gd name="connsiteY124" fmla="*/ 1463040 h 2476318"/>
                <a:gd name="connsiteX125" fmla="*/ 1068229 w 3278124"/>
                <a:gd name="connsiteY125" fmla="*/ 1460849 h 2476318"/>
                <a:gd name="connsiteX126" fmla="*/ 1067657 w 3278124"/>
                <a:gd name="connsiteY126" fmla="*/ 1457896 h 2476318"/>
                <a:gd name="connsiteX127" fmla="*/ 1086803 w 3278124"/>
                <a:gd name="connsiteY127" fmla="*/ 1463993 h 2476318"/>
                <a:gd name="connsiteX128" fmla="*/ 1096994 w 3278124"/>
                <a:gd name="connsiteY128" fmla="*/ 1470088 h 2476318"/>
                <a:gd name="connsiteX129" fmla="*/ 1113568 w 3278124"/>
                <a:gd name="connsiteY129" fmla="*/ 1468660 h 2476318"/>
                <a:gd name="connsiteX130" fmla="*/ 1127093 w 3278124"/>
                <a:gd name="connsiteY130" fmla="*/ 1461230 h 2476318"/>
                <a:gd name="connsiteX131" fmla="*/ 1168337 w 3278124"/>
                <a:gd name="connsiteY131" fmla="*/ 1464278 h 2476318"/>
                <a:gd name="connsiteX132" fmla="*/ 1218914 w 3278124"/>
                <a:gd name="connsiteY132" fmla="*/ 1458182 h 2476318"/>
                <a:gd name="connsiteX133" fmla="*/ 1225582 w 3278124"/>
                <a:gd name="connsiteY133" fmla="*/ 1485233 h 2476318"/>
                <a:gd name="connsiteX134" fmla="*/ 1210342 w 3278124"/>
                <a:gd name="connsiteY134" fmla="*/ 1516761 h 2476318"/>
                <a:gd name="connsiteX135" fmla="*/ 1218343 w 3278124"/>
                <a:gd name="connsiteY135" fmla="*/ 1547717 h 2476318"/>
                <a:gd name="connsiteX136" fmla="*/ 1239869 w 3278124"/>
                <a:gd name="connsiteY136" fmla="*/ 1560957 h 2476318"/>
                <a:gd name="connsiteX137" fmla="*/ 1243203 w 3278124"/>
                <a:gd name="connsiteY137" fmla="*/ 1546288 h 2476318"/>
                <a:gd name="connsiteX138" fmla="*/ 1246823 w 3278124"/>
                <a:gd name="connsiteY138" fmla="*/ 1526667 h 2476318"/>
                <a:gd name="connsiteX139" fmla="*/ 1267016 w 3278124"/>
                <a:gd name="connsiteY139" fmla="*/ 1503712 h 2476318"/>
                <a:gd name="connsiteX140" fmla="*/ 1309307 w 3278124"/>
                <a:gd name="connsiteY140" fmla="*/ 1469422 h 2476318"/>
                <a:gd name="connsiteX141" fmla="*/ 1343025 w 3278124"/>
                <a:gd name="connsiteY141" fmla="*/ 1459420 h 2476318"/>
                <a:gd name="connsiteX142" fmla="*/ 1362932 w 3278124"/>
                <a:gd name="connsiteY142" fmla="*/ 1464659 h 2476318"/>
                <a:gd name="connsiteX143" fmla="*/ 1372362 w 3278124"/>
                <a:gd name="connsiteY143" fmla="*/ 1467707 h 2476318"/>
                <a:gd name="connsiteX144" fmla="*/ 1395889 w 3278124"/>
                <a:gd name="connsiteY144" fmla="*/ 1484852 h 2476318"/>
                <a:gd name="connsiteX145" fmla="*/ 1413034 w 3278124"/>
                <a:gd name="connsiteY145" fmla="*/ 1488186 h 2476318"/>
                <a:gd name="connsiteX146" fmla="*/ 1427702 w 3278124"/>
                <a:gd name="connsiteY146" fmla="*/ 1494282 h 2476318"/>
                <a:gd name="connsiteX147" fmla="*/ 1447991 w 3278124"/>
                <a:gd name="connsiteY147" fmla="*/ 1511903 h 2476318"/>
                <a:gd name="connsiteX148" fmla="*/ 1457992 w 3278124"/>
                <a:gd name="connsiteY148" fmla="*/ 1514094 h 2476318"/>
                <a:gd name="connsiteX149" fmla="*/ 1460087 w 3278124"/>
                <a:gd name="connsiteY149" fmla="*/ 1503045 h 2476318"/>
                <a:gd name="connsiteX150" fmla="*/ 1477042 w 3278124"/>
                <a:gd name="connsiteY150" fmla="*/ 1497140 h 2476318"/>
                <a:gd name="connsiteX151" fmla="*/ 1490282 w 3278124"/>
                <a:gd name="connsiteY151" fmla="*/ 1502664 h 2476318"/>
                <a:gd name="connsiteX152" fmla="*/ 1503521 w 3278124"/>
                <a:gd name="connsiteY152" fmla="*/ 1514570 h 2476318"/>
                <a:gd name="connsiteX153" fmla="*/ 1509332 w 3278124"/>
                <a:gd name="connsiteY153" fmla="*/ 1524000 h 2476318"/>
                <a:gd name="connsiteX154" fmla="*/ 1506855 w 3278124"/>
                <a:gd name="connsiteY154" fmla="*/ 1538668 h 2476318"/>
                <a:gd name="connsiteX155" fmla="*/ 1509046 w 3278124"/>
                <a:gd name="connsiteY155" fmla="*/ 1548670 h 2476318"/>
                <a:gd name="connsiteX156" fmla="*/ 1508189 w 3278124"/>
                <a:gd name="connsiteY156" fmla="*/ 1565815 h 2476318"/>
                <a:gd name="connsiteX157" fmla="*/ 1509522 w 3278124"/>
                <a:gd name="connsiteY157" fmla="*/ 1576864 h 2476318"/>
                <a:gd name="connsiteX158" fmla="*/ 1522762 w 3278124"/>
                <a:gd name="connsiteY158" fmla="*/ 1581245 h 2476318"/>
                <a:gd name="connsiteX159" fmla="*/ 1551242 w 3278124"/>
                <a:gd name="connsiteY159" fmla="*/ 1586198 h 2476318"/>
                <a:gd name="connsiteX160" fmla="*/ 1560386 w 3278124"/>
                <a:gd name="connsiteY160" fmla="*/ 1594771 h 2476318"/>
                <a:gd name="connsiteX161" fmla="*/ 1557909 w 3278124"/>
                <a:gd name="connsiteY161" fmla="*/ 1610011 h 2476318"/>
                <a:gd name="connsiteX162" fmla="*/ 1554290 w 3278124"/>
                <a:gd name="connsiteY162" fmla="*/ 1627727 h 2476318"/>
                <a:gd name="connsiteX163" fmla="*/ 1556480 w 3278124"/>
                <a:gd name="connsiteY163" fmla="*/ 1644586 h 2476318"/>
                <a:gd name="connsiteX164" fmla="*/ 1566196 w 3278124"/>
                <a:gd name="connsiteY164" fmla="*/ 1658112 h 2476318"/>
                <a:gd name="connsiteX165" fmla="*/ 1615440 w 3278124"/>
                <a:gd name="connsiteY165" fmla="*/ 1660303 h 2476318"/>
                <a:gd name="connsiteX166" fmla="*/ 1695355 w 3278124"/>
                <a:gd name="connsiteY166" fmla="*/ 1666399 h 2476318"/>
                <a:gd name="connsiteX167" fmla="*/ 1733264 w 3278124"/>
                <a:gd name="connsiteY167" fmla="*/ 1660017 h 2476318"/>
                <a:gd name="connsiteX168" fmla="*/ 1744313 w 3278124"/>
                <a:gd name="connsiteY168" fmla="*/ 1650302 h 2476318"/>
                <a:gd name="connsiteX169" fmla="*/ 1779175 w 3278124"/>
                <a:gd name="connsiteY169" fmla="*/ 1609916 h 2476318"/>
                <a:gd name="connsiteX170" fmla="*/ 1805750 w 3278124"/>
                <a:gd name="connsiteY170" fmla="*/ 1598867 h 2476318"/>
                <a:gd name="connsiteX171" fmla="*/ 1849946 w 3278124"/>
                <a:gd name="connsiteY171" fmla="*/ 1583912 h 2476318"/>
                <a:gd name="connsiteX172" fmla="*/ 1892522 w 3278124"/>
                <a:gd name="connsiteY172" fmla="*/ 1565624 h 2476318"/>
                <a:gd name="connsiteX173" fmla="*/ 1908048 w 3278124"/>
                <a:gd name="connsiteY173" fmla="*/ 1552670 h 2476318"/>
                <a:gd name="connsiteX174" fmla="*/ 1911953 w 3278124"/>
                <a:gd name="connsiteY174" fmla="*/ 1543526 h 2476318"/>
                <a:gd name="connsiteX175" fmla="*/ 1931289 w 3278124"/>
                <a:gd name="connsiteY175" fmla="*/ 1534096 h 2476318"/>
                <a:gd name="connsiteX176" fmla="*/ 1974247 w 3278124"/>
                <a:gd name="connsiteY176" fmla="*/ 1530382 h 2476318"/>
                <a:gd name="connsiteX177" fmla="*/ 1991296 w 3278124"/>
                <a:gd name="connsiteY177" fmla="*/ 1539526 h 2476318"/>
                <a:gd name="connsiteX178" fmla="*/ 2012252 w 3278124"/>
                <a:gd name="connsiteY178" fmla="*/ 1534954 h 2476318"/>
                <a:gd name="connsiteX179" fmla="*/ 2018919 w 3278124"/>
                <a:gd name="connsiteY179" fmla="*/ 1551813 h 2476318"/>
                <a:gd name="connsiteX180" fmla="*/ 2045017 w 3278124"/>
                <a:gd name="connsiteY180" fmla="*/ 1560957 h 2476318"/>
                <a:gd name="connsiteX181" fmla="*/ 2062925 w 3278124"/>
                <a:gd name="connsiteY181" fmla="*/ 1577435 h 2476318"/>
                <a:gd name="connsiteX182" fmla="*/ 2081022 w 3278124"/>
                <a:gd name="connsiteY182" fmla="*/ 1591246 h 2476318"/>
                <a:gd name="connsiteX183" fmla="*/ 2088452 w 3278124"/>
                <a:gd name="connsiteY183" fmla="*/ 1583912 h 2476318"/>
                <a:gd name="connsiteX184" fmla="*/ 2094738 w 3278124"/>
                <a:gd name="connsiteY184" fmla="*/ 1594961 h 2476318"/>
                <a:gd name="connsiteX185" fmla="*/ 2100263 w 3278124"/>
                <a:gd name="connsiteY185" fmla="*/ 1600581 h 2476318"/>
                <a:gd name="connsiteX186" fmla="*/ 2121599 w 3278124"/>
                <a:gd name="connsiteY186" fmla="*/ 1591913 h 2476318"/>
                <a:gd name="connsiteX187" fmla="*/ 2131790 w 3278124"/>
                <a:gd name="connsiteY187" fmla="*/ 1594009 h 2476318"/>
                <a:gd name="connsiteX188" fmla="*/ 2135219 w 3278124"/>
                <a:gd name="connsiteY188" fmla="*/ 1588199 h 2476318"/>
                <a:gd name="connsiteX189" fmla="*/ 2133791 w 3278124"/>
                <a:gd name="connsiteY189" fmla="*/ 1571625 h 2476318"/>
                <a:gd name="connsiteX190" fmla="*/ 2131600 w 3278124"/>
                <a:gd name="connsiteY190" fmla="*/ 1560576 h 2476318"/>
                <a:gd name="connsiteX191" fmla="*/ 2141792 w 3278124"/>
                <a:gd name="connsiteY191" fmla="*/ 1544860 h 2476318"/>
                <a:gd name="connsiteX192" fmla="*/ 2151983 w 3278124"/>
                <a:gd name="connsiteY192" fmla="*/ 1537430 h 2476318"/>
                <a:gd name="connsiteX193" fmla="*/ 2162175 w 3278124"/>
                <a:gd name="connsiteY193" fmla="*/ 1525810 h 2476318"/>
                <a:gd name="connsiteX194" fmla="*/ 2167700 w 3278124"/>
                <a:gd name="connsiteY194" fmla="*/ 1540478 h 2476318"/>
                <a:gd name="connsiteX195" fmla="*/ 2178177 w 3278124"/>
                <a:gd name="connsiteY195" fmla="*/ 1547432 h 2476318"/>
                <a:gd name="connsiteX196" fmla="*/ 2193703 w 3278124"/>
                <a:gd name="connsiteY196" fmla="*/ 1546574 h 2476318"/>
                <a:gd name="connsiteX197" fmla="*/ 2207514 w 3278124"/>
                <a:gd name="connsiteY197" fmla="*/ 1558195 h 2476318"/>
                <a:gd name="connsiteX198" fmla="*/ 2214182 w 3278124"/>
                <a:gd name="connsiteY198" fmla="*/ 1576959 h 2476318"/>
                <a:gd name="connsiteX199" fmla="*/ 2219135 w 3278124"/>
                <a:gd name="connsiteY199" fmla="*/ 1620107 h 2476318"/>
                <a:gd name="connsiteX200" fmla="*/ 2233517 w 3278124"/>
                <a:gd name="connsiteY200" fmla="*/ 1632013 h 2476318"/>
                <a:gd name="connsiteX201" fmla="*/ 2252567 w 3278124"/>
                <a:gd name="connsiteY201" fmla="*/ 1620965 h 2476318"/>
                <a:gd name="connsiteX202" fmla="*/ 2265045 w 3278124"/>
                <a:gd name="connsiteY202" fmla="*/ 1632013 h 2476318"/>
                <a:gd name="connsiteX203" fmla="*/ 2271427 w 3278124"/>
                <a:gd name="connsiteY203" fmla="*/ 1655254 h 2476318"/>
                <a:gd name="connsiteX204" fmla="*/ 2271998 w 3278124"/>
                <a:gd name="connsiteY204" fmla="*/ 1678495 h 2476318"/>
                <a:gd name="connsiteX205" fmla="*/ 2272284 w 3278124"/>
                <a:gd name="connsiteY205" fmla="*/ 1711357 h 2476318"/>
                <a:gd name="connsiteX206" fmla="*/ 2274761 w 3278124"/>
                <a:gd name="connsiteY206" fmla="*/ 1745933 h 2476318"/>
                <a:gd name="connsiteX207" fmla="*/ 2270093 w 3278124"/>
                <a:gd name="connsiteY207" fmla="*/ 1777460 h 2476318"/>
                <a:gd name="connsiteX208" fmla="*/ 2270665 w 3278124"/>
                <a:gd name="connsiteY208" fmla="*/ 1792700 h 2476318"/>
                <a:gd name="connsiteX209" fmla="*/ 2269808 w 3278124"/>
                <a:gd name="connsiteY209" fmla="*/ 1812036 h 2476318"/>
                <a:gd name="connsiteX210" fmla="*/ 2261521 w 3278124"/>
                <a:gd name="connsiteY210" fmla="*/ 1813179 h 2476318"/>
                <a:gd name="connsiteX211" fmla="*/ 2251043 w 3278124"/>
                <a:gd name="connsiteY211" fmla="*/ 1817084 h 2476318"/>
                <a:gd name="connsiteX212" fmla="*/ 2257425 w 3278124"/>
                <a:gd name="connsiteY212" fmla="*/ 1836706 h 2476318"/>
                <a:gd name="connsiteX213" fmla="*/ 2262092 w 3278124"/>
                <a:gd name="connsiteY213" fmla="*/ 1848041 h 2476318"/>
                <a:gd name="connsiteX214" fmla="*/ 2253234 w 3278124"/>
                <a:gd name="connsiteY214" fmla="*/ 1849469 h 2476318"/>
                <a:gd name="connsiteX215" fmla="*/ 2241899 w 3278124"/>
                <a:gd name="connsiteY215" fmla="*/ 1855565 h 2476318"/>
                <a:gd name="connsiteX216" fmla="*/ 2227231 w 3278124"/>
                <a:gd name="connsiteY216" fmla="*/ 1872996 h 2476318"/>
                <a:gd name="connsiteX217" fmla="*/ 2215325 w 3278124"/>
                <a:gd name="connsiteY217" fmla="*/ 1874901 h 2476318"/>
                <a:gd name="connsiteX218" fmla="*/ 2199799 w 3278124"/>
                <a:gd name="connsiteY218" fmla="*/ 1873282 h 2476318"/>
                <a:gd name="connsiteX219" fmla="*/ 2195608 w 3278124"/>
                <a:gd name="connsiteY219" fmla="*/ 1900904 h 2476318"/>
                <a:gd name="connsiteX220" fmla="*/ 2168271 w 3278124"/>
                <a:gd name="connsiteY220" fmla="*/ 1915573 h 2476318"/>
                <a:gd name="connsiteX221" fmla="*/ 2150840 w 3278124"/>
                <a:gd name="connsiteY221" fmla="*/ 1929670 h 2476318"/>
                <a:gd name="connsiteX222" fmla="*/ 2149697 w 3278124"/>
                <a:gd name="connsiteY222" fmla="*/ 1947672 h 2476318"/>
                <a:gd name="connsiteX223" fmla="*/ 2153317 w 3278124"/>
                <a:gd name="connsiteY223" fmla="*/ 1958150 h 2476318"/>
                <a:gd name="connsiteX224" fmla="*/ 2142554 w 3278124"/>
                <a:gd name="connsiteY224" fmla="*/ 1967008 h 2476318"/>
                <a:gd name="connsiteX225" fmla="*/ 2132362 w 3278124"/>
                <a:gd name="connsiteY225" fmla="*/ 1976723 h 2476318"/>
                <a:gd name="connsiteX226" fmla="*/ 2129314 w 3278124"/>
                <a:gd name="connsiteY226" fmla="*/ 1997774 h 2476318"/>
                <a:gd name="connsiteX227" fmla="*/ 2134553 w 3278124"/>
                <a:gd name="connsiteY227" fmla="*/ 2008537 h 2476318"/>
                <a:gd name="connsiteX228" fmla="*/ 2144744 w 3278124"/>
                <a:gd name="connsiteY228" fmla="*/ 2017681 h 2476318"/>
                <a:gd name="connsiteX229" fmla="*/ 2148364 w 3278124"/>
                <a:gd name="connsiteY229" fmla="*/ 2027682 h 2476318"/>
                <a:gd name="connsiteX230" fmla="*/ 2148935 w 3278124"/>
                <a:gd name="connsiteY230" fmla="*/ 2039874 h 2476318"/>
                <a:gd name="connsiteX231" fmla="*/ 2133029 w 3278124"/>
                <a:gd name="connsiteY231" fmla="*/ 2054638 h 2476318"/>
                <a:gd name="connsiteX232" fmla="*/ 2124837 w 3278124"/>
                <a:gd name="connsiteY232" fmla="*/ 2072164 h 2476318"/>
                <a:gd name="connsiteX233" fmla="*/ 2127409 w 3278124"/>
                <a:gd name="connsiteY233" fmla="*/ 2080641 h 2476318"/>
                <a:gd name="connsiteX234" fmla="*/ 2128457 w 3278124"/>
                <a:gd name="connsiteY234" fmla="*/ 2079688 h 2476318"/>
                <a:gd name="connsiteX235" fmla="*/ 2160270 w 3278124"/>
                <a:gd name="connsiteY235" fmla="*/ 2061972 h 2476318"/>
                <a:gd name="connsiteX236" fmla="*/ 2189607 w 3278124"/>
                <a:gd name="connsiteY236" fmla="*/ 2056733 h 2476318"/>
                <a:gd name="connsiteX237" fmla="*/ 2229707 w 3278124"/>
                <a:gd name="connsiteY237" fmla="*/ 2055304 h 2476318"/>
                <a:gd name="connsiteX238" fmla="*/ 2236089 w 3278124"/>
                <a:gd name="connsiteY238" fmla="*/ 2059972 h 2476318"/>
                <a:gd name="connsiteX239" fmla="*/ 2262759 w 3278124"/>
                <a:gd name="connsiteY239" fmla="*/ 2055019 h 2476318"/>
                <a:gd name="connsiteX240" fmla="*/ 2264283 w 3278124"/>
                <a:gd name="connsiteY240" fmla="*/ 2055019 h 2476318"/>
                <a:gd name="connsiteX241" fmla="*/ 2261521 w 3278124"/>
                <a:gd name="connsiteY241" fmla="*/ 2071021 h 2476318"/>
                <a:gd name="connsiteX242" fmla="*/ 2245995 w 3278124"/>
                <a:gd name="connsiteY242" fmla="*/ 2085689 h 2476318"/>
                <a:gd name="connsiteX243" fmla="*/ 2250948 w 3278124"/>
                <a:gd name="connsiteY243" fmla="*/ 2098453 h 2476318"/>
                <a:gd name="connsiteX244" fmla="*/ 2258663 w 3278124"/>
                <a:gd name="connsiteY244" fmla="*/ 2101501 h 2476318"/>
                <a:gd name="connsiteX245" fmla="*/ 2263331 w 3278124"/>
                <a:gd name="connsiteY245" fmla="*/ 2117027 h 2476318"/>
                <a:gd name="connsiteX246" fmla="*/ 2264950 w 3278124"/>
                <a:gd name="connsiteY246" fmla="*/ 2131695 h 2476318"/>
                <a:gd name="connsiteX247" fmla="*/ 2269331 w 3278124"/>
                <a:gd name="connsiteY247" fmla="*/ 2139125 h 2476318"/>
                <a:gd name="connsiteX248" fmla="*/ 2275713 w 3278124"/>
                <a:gd name="connsiteY248" fmla="*/ 2146554 h 2476318"/>
                <a:gd name="connsiteX249" fmla="*/ 2275999 w 3278124"/>
                <a:gd name="connsiteY249" fmla="*/ 2158746 h 2476318"/>
                <a:gd name="connsiteX250" fmla="*/ 2278475 w 3278124"/>
                <a:gd name="connsiteY250" fmla="*/ 2170367 h 2476318"/>
                <a:gd name="connsiteX251" fmla="*/ 2289810 w 3278124"/>
                <a:gd name="connsiteY251" fmla="*/ 2178653 h 2476318"/>
                <a:gd name="connsiteX252" fmla="*/ 2300573 w 3278124"/>
                <a:gd name="connsiteY252" fmla="*/ 2182559 h 2476318"/>
                <a:gd name="connsiteX253" fmla="*/ 2316099 w 3278124"/>
                <a:gd name="connsiteY253" fmla="*/ 2182273 h 2476318"/>
                <a:gd name="connsiteX254" fmla="*/ 2335435 w 3278124"/>
                <a:gd name="connsiteY254" fmla="*/ 2181987 h 2476318"/>
                <a:gd name="connsiteX255" fmla="*/ 2342388 w 3278124"/>
                <a:gd name="connsiteY255" fmla="*/ 2194179 h 2476318"/>
                <a:gd name="connsiteX256" fmla="*/ 2339340 w 3278124"/>
                <a:gd name="connsiteY256" fmla="*/ 2206657 h 2476318"/>
                <a:gd name="connsiteX257" fmla="*/ 2328577 w 3278124"/>
                <a:gd name="connsiteY257" fmla="*/ 2206943 h 2476318"/>
                <a:gd name="connsiteX258" fmla="*/ 2316099 w 3278124"/>
                <a:gd name="connsiteY258" fmla="*/ 2220373 h 2476318"/>
                <a:gd name="connsiteX259" fmla="*/ 2319719 w 3278124"/>
                <a:gd name="connsiteY259" fmla="*/ 2243137 h 2476318"/>
                <a:gd name="connsiteX260" fmla="*/ 2319623 w 3278124"/>
                <a:gd name="connsiteY260" fmla="*/ 2244376 h 2476318"/>
                <a:gd name="connsiteX261" fmla="*/ 2313527 w 3278124"/>
                <a:gd name="connsiteY261" fmla="*/ 2260283 h 2476318"/>
                <a:gd name="connsiteX262" fmla="*/ 2301716 w 3278124"/>
                <a:gd name="connsiteY262" fmla="*/ 2283904 h 2476318"/>
                <a:gd name="connsiteX263" fmla="*/ 2291906 w 3278124"/>
                <a:gd name="connsiteY263" fmla="*/ 2299430 h 2476318"/>
                <a:gd name="connsiteX264" fmla="*/ 2316480 w 3278124"/>
                <a:gd name="connsiteY264" fmla="*/ 2301716 h 2476318"/>
                <a:gd name="connsiteX265" fmla="*/ 2348198 w 3278124"/>
                <a:gd name="connsiteY265" fmla="*/ 2309241 h 2476318"/>
                <a:gd name="connsiteX266" fmla="*/ 2379631 w 3278124"/>
                <a:gd name="connsiteY266" fmla="*/ 2313337 h 2476318"/>
                <a:gd name="connsiteX267" fmla="*/ 2373535 w 3278124"/>
                <a:gd name="connsiteY267" fmla="*/ 2342483 h 2476318"/>
                <a:gd name="connsiteX268" fmla="*/ 2378774 w 3278124"/>
                <a:gd name="connsiteY268" fmla="*/ 2359152 h 2476318"/>
                <a:gd name="connsiteX269" fmla="*/ 2391728 w 3278124"/>
                <a:gd name="connsiteY269" fmla="*/ 2361438 h 2476318"/>
                <a:gd name="connsiteX270" fmla="*/ 2401253 w 3278124"/>
                <a:gd name="connsiteY270" fmla="*/ 2362771 h 2476318"/>
                <a:gd name="connsiteX271" fmla="*/ 2410492 w 3278124"/>
                <a:gd name="connsiteY271" fmla="*/ 2377821 h 2476318"/>
                <a:gd name="connsiteX272" fmla="*/ 2410587 w 3278124"/>
                <a:gd name="connsiteY272" fmla="*/ 2377821 h 2476318"/>
                <a:gd name="connsiteX273" fmla="*/ 2422493 w 3278124"/>
                <a:gd name="connsiteY273" fmla="*/ 2375345 h 2476318"/>
                <a:gd name="connsiteX274" fmla="*/ 2434114 w 3278124"/>
                <a:gd name="connsiteY274" fmla="*/ 2375630 h 2476318"/>
                <a:gd name="connsiteX275" fmla="*/ 2454307 w 3278124"/>
                <a:gd name="connsiteY275" fmla="*/ 2382298 h 2476318"/>
                <a:gd name="connsiteX276" fmla="*/ 2482501 w 3278124"/>
                <a:gd name="connsiteY276" fmla="*/ 2366582 h 2476318"/>
                <a:gd name="connsiteX277" fmla="*/ 2500503 w 3278124"/>
                <a:gd name="connsiteY277" fmla="*/ 2351342 h 2476318"/>
                <a:gd name="connsiteX278" fmla="*/ 2519267 w 3278124"/>
                <a:gd name="connsiteY278" fmla="*/ 2350199 h 2476318"/>
                <a:gd name="connsiteX279" fmla="*/ 2517648 w 3278124"/>
                <a:gd name="connsiteY279" fmla="*/ 2374011 h 2476318"/>
                <a:gd name="connsiteX280" fmla="*/ 2520696 w 3278124"/>
                <a:gd name="connsiteY280" fmla="*/ 2386775 h 2476318"/>
                <a:gd name="connsiteX281" fmla="*/ 2519267 w 3278124"/>
                <a:gd name="connsiteY281" fmla="*/ 2403062 h 2476318"/>
                <a:gd name="connsiteX282" fmla="*/ 2531174 w 3278124"/>
                <a:gd name="connsiteY282" fmla="*/ 2418779 h 2476318"/>
                <a:gd name="connsiteX283" fmla="*/ 2549462 w 3278124"/>
                <a:gd name="connsiteY283" fmla="*/ 2414587 h 2476318"/>
                <a:gd name="connsiteX284" fmla="*/ 2557463 w 3278124"/>
                <a:gd name="connsiteY284" fmla="*/ 2421445 h 2476318"/>
                <a:gd name="connsiteX285" fmla="*/ 2579275 w 3278124"/>
                <a:gd name="connsiteY285" fmla="*/ 2424208 h 2476318"/>
                <a:gd name="connsiteX286" fmla="*/ 2583656 w 3278124"/>
                <a:gd name="connsiteY286" fmla="*/ 2411730 h 2476318"/>
                <a:gd name="connsiteX287" fmla="*/ 2576513 w 3278124"/>
                <a:gd name="connsiteY287" fmla="*/ 2392966 h 2476318"/>
                <a:gd name="connsiteX288" fmla="*/ 2578989 w 3278124"/>
                <a:gd name="connsiteY288" fmla="*/ 2375249 h 2476318"/>
                <a:gd name="connsiteX289" fmla="*/ 2582609 w 3278124"/>
                <a:gd name="connsiteY289" fmla="*/ 2362010 h 2476318"/>
                <a:gd name="connsiteX290" fmla="*/ 2576513 w 3278124"/>
                <a:gd name="connsiteY290" fmla="*/ 2338483 h 2476318"/>
                <a:gd name="connsiteX291" fmla="*/ 2560987 w 3278124"/>
                <a:gd name="connsiteY291" fmla="*/ 2306955 h 2476318"/>
                <a:gd name="connsiteX292" fmla="*/ 2565368 w 3278124"/>
                <a:gd name="connsiteY292" fmla="*/ 2284571 h 2476318"/>
                <a:gd name="connsiteX293" fmla="*/ 2583085 w 3278124"/>
                <a:gd name="connsiteY293" fmla="*/ 2268855 h 2476318"/>
                <a:gd name="connsiteX294" fmla="*/ 2591372 w 3278124"/>
                <a:gd name="connsiteY294" fmla="*/ 2275808 h 2476318"/>
                <a:gd name="connsiteX295" fmla="*/ 2599658 w 3278124"/>
                <a:gd name="connsiteY295" fmla="*/ 2273332 h 2476318"/>
                <a:gd name="connsiteX296" fmla="*/ 2631186 w 3278124"/>
                <a:gd name="connsiteY296" fmla="*/ 2273332 h 2476318"/>
                <a:gd name="connsiteX297" fmla="*/ 2648045 w 3278124"/>
                <a:gd name="connsiteY297" fmla="*/ 2266664 h 2476318"/>
                <a:gd name="connsiteX298" fmla="*/ 2649188 w 3278124"/>
                <a:gd name="connsiteY298" fmla="*/ 2259711 h 2476318"/>
                <a:gd name="connsiteX299" fmla="*/ 2654713 w 3278124"/>
                <a:gd name="connsiteY299" fmla="*/ 2255234 h 2476318"/>
                <a:gd name="connsiteX300" fmla="*/ 2662047 w 3278124"/>
                <a:gd name="connsiteY300" fmla="*/ 2243423 h 2476318"/>
                <a:gd name="connsiteX301" fmla="*/ 2675382 w 3278124"/>
                <a:gd name="connsiteY301" fmla="*/ 2241995 h 2476318"/>
                <a:gd name="connsiteX302" fmla="*/ 2683478 w 3278124"/>
                <a:gd name="connsiteY302" fmla="*/ 2245043 h 2476318"/>
                <a:gd name="connsiteX303" fmla="*/ 2703386 w 3278124"/>
                <a:gd name="connsiteY303" fmla="*/ 2258854 h 2476318"/>
                <a:gd name="connsiteX304" fmla="*/ 2730723 w 3278124"/>
                <a:gd name="connsiteY304" fmla="*/ 2265997 h 2476318"/>
                <a:gd name="connsiteX305" fmla="*/ 2756440 w 3278124"/>
                <a:gd name="connsiteY305" fmla="*/ 2239994 h 2476318"/>
                <a:gd name="connsiteX306" fmla="*/ 2770251 w 3278124"/>
                <a:gd name="connsiteY306" fmla="*/ 2238851 h 2476318"/>
                <a:gd name="connsiteX307" fmla="*/ 2784919 w 3278124"/>
                <a:gd name="connsiteY307" fmla="*/ 2249329 h 2476318"/>
                <a:gd name="connsiteX308" fmla="*/ 2793492 w 3278124"/>
                <a:gd name="connsiteY308" fmla="*/ 2231041 h 2476318"/>
                <a:gd name="connsiteX309" fmla="*/ 2825591 w 3278124"/>
                <a:gd name="connsiteY309" fmla="*/ 2262569 h 2476318"/>
                <a:gd name="connsiteX310" fmla="*/ 2833402 w 3278124"/>
                <a:gd name="connsiteY310" fmla="*/ 2266950 h 2476318"/>
                <a:gd name="connsiteX311" fmla="*/ 2834164 w 3278124"/>
                <a:gd name="connsiteY311" fmla="*/ 2265712 h 2476318"/>
                <a:gd name="connsiteX312" fmla="*/ 2835307 w 3278124"/>
                <a:gd name="connsiteY312" fmla="*/ 2263997 h 2476318"/>
                <a:gd name="connsiteX313" fmla="*/ 2851881 w 3278124"/>
                <a:gd name="connsiteY313" fmla="*/ 2237327 h 2476318"/>
                <a:gd name="connsiteX314" fmla="*/ 2869025 w 3278124"/>
                <a:gd name="connsiteY314" fmla="*/ 2238946 h 2476318"/>
                <a:gd name="connsiteX315" fmla="*/ 2881217 w 3278124"/>
                <a:gd name="connsiteY315" fmla="*/ 2240090 h 2476318"/>
                <a:gd name="connsiteX316" fmla="*/ 2899506 w 3278124"/>
                <a:gd name="connsiteY316" fmla="*/ 2232374 h 2476318"/>
                <a:gd name="connsiteX317" fmla="*/ 2911126 w 3278124"/>
                <a:gd name="connsiteY317" fmla="*/ 2229326 h 2476318"/>
                <a:gd name="connsiteX318" fmla="*/ 2919984 w 3278124"/>
                <a:gd name="connsiteY318" fmla="*/ 2222373 h 2476318"/>
                <a:gd name="connsiteX319" fmla="*/ 2923032 w 3278124"/>
                <a:gd name="connsiteY319" fmla="*/ 2212372 h 2476318"/>
                <a:gd name="connsiteX320" fmla="*/ 2932938 w 3278124"/>
                <a:gd name="connsiteY320" fmla="*/ 2193322 h 2476318"/>
                <a:gd name="connsiteX321" fmla="*/ 2967228 w 3278124"/>
                <a:gd name="connsiteY321" fmla="*/ 2175891 h 2476318"/>
                <a:gd name="connsiteX322" fmla="*/ 2978373 w 3278124"/>
                <a:gd name="connsiteY322" fmla="*/ 2168843 h 2476318"/>
                <a:gd name="connsiteX323" fmla="*/ 2988374 w 3278124"/>
                <a:gd name="connsiteY323" fmla="*/ 2177225 h 2476318"/>
                <a:gd name="connsiteX324" fmla="*/ 3007519 w 3278124"/>
                <a:gd name="connsiteY324" fmla="*/ 2188559 h 2476318"/>
                <a:gd name="connsiteX325" fmla="*/ 3012281 w 3278124"/>
                <a:gd name="connsiteY325" fmla="*/ 2195322 h 2476318"/>
                <a:gd name="connsiteX326" fmla="*/ 3024473 w 3278124"/>
                <a:gd name="connsiteY326" fmla="*/ 2204466 h 2476318"/>
                <a:gd name="connsiteX327" fmla="*/ 3038856 w 3278124"/>
                <a:gd name="connsiteY327" fmla="*/ 2216087 h 2476318"/>
                <a:gd name="connsiteX328" fmla="*/ 3054382 w 3278124"/>
                <a:gd name="connsiteY328" fmla="*/ 2214467 h 2476318"/>
                <a:gd name="connsiteX329" fmla="*/ 3082004 w 3278124"/>
                <a:gd name="connsiteY329" fmla="*/ 2217515 h 2476318"/>
                <a:gd name="connsiteX330" fmla="*/ 3101340 w 3278124"/>
                <a:gd name="connsiteY330" fmla="*/ 2220278 h 2476318"/>
                <a:gd name="connsiteX331" fmla="*/ 3124295 w 3278124"/>
                <a:gd name="connsiteY331" fmla="*/ 2221135 h 2476318"/>
                <a:gd name="connsiteX332" fmla="*/ 3129820 w 3278124"/>
                <a:gd name="connsiteY332" fmla="*/ 2223897 h 2476318"/>
                <a:gd name="connsiteX333" fmla="*/ 3134582 w 3278124"/>
                <a:gd name="connsiteY333" fmla="*/ 2227707 h 2476318"/>
                <a:gd name="connsiteX334" fmla="*/ 3129629 w 3278124"/>
                <a:gd name="connsiteY334" fmla="*/ 2245709 h 2476318"/>
                <a:gd name="connsiteX335" fmla="*/ 3118009 w 3278124"/>
                <a:gd name="connsiteY335" fmla="*/ 2262950 h 2476318"/>
                <a:gd name="connsiteX336" fmla="*/ 3111913 w 3278124"/>
                <a:gd name="connsiteY336" fmla="*/ 2284000 h 2476318"/>
                <a:gd name="connsiteX337" fmla="*/ 3123057 w 3278124"/>
                <a:gd name="connsiteY337" fmla="*/ 2306193 h 2476318"/>
                <a:gd name="connsiteX338" fmla="*/ 3124200 w 3278124"/>
                <a:gd name="connsiteY338" fmla="*/ 2326195 h 2476318"/>
                <a:gd name="connsiteX339" fmla="*/ 3132487 w 3278124"/>
                <a:gd name="connsiteY339" fmla="*/ 2325053 h 2476318"/>
                <a:gd name="connsiteX340" fmla="*/ 3146965 w 3278124"/>
                <a:gd name="connsiteY340" fmla="*/ 2323910 h 2476318"/>
                <a:gd name="connsiteX341" fmla="*/ 3156394 w 3278124"/>
                <a:gd name="connsiteY341" fmla="*/ 2331149 h 2476318"/>
                <a:gd name="connsiteX342" fmla="*/ 3169158 w 3278124"/>
                <a:gd name="connsiteY342" fmla="*/ 2338387 h 2476318"/>
                <a:gd name="connsiteX343" fmla="*/ 3182493 w 3278124"/>
                <a:gd name="connsiteY343" fmla="*/ 2356104 h 2476318"/>
                <a:gd name="connsiteX344" fmla="*/ 3200781 w 3278124"/>
                <a:gd name="connsiteY344" fmla="*/ 2360581 h 2476318"/>
                <a:gd name="connsiteX345" fmla="*/ 3217450 w 3278124"/>
                <a:gd name="connsiteY345" fmla="*/ 2368391 h 2476318"/>
                <a:gd name="connsiteX346" fmla="*/ 3239072 w 3278124"/>
                <a:gd name="connsiteY346" fmla="*/ 2373916 h 2476318"/>
                <a:gd name="connsiteX347" fmla="*/ 3256883 w 3278124"/>
                <a:gd name="connsiteY347" fmla="*/ 2367248 h 2476318"/>
                <a:gd name="connsiteX348" fmla="*/ 3274695 w 3278124"/>
                <a:gd name="connsiteY348" fmla="*/ 2378869 h 2476318"/>
                <a:gd name="connsiteX349" fmla="*/ 3278124 w 3278124"/>
                <a:gd name="connsiteY349" fmla="*/ 2382393 h 2476318"/>
                <a:gd name="connsiteX350" fmla="*/ 3246692 w 3278124"/>
                <a:gd name="connsiteY350" fmla="*/ 2429066 h 2476318"/>
                <a:gd name="connsiteX351" fmla="*/ 3244501 w 3278124"/>
                <a:gd name="connsiteY351" fmla="*/ 2425446 h 2476318"/>
                <a:gd name="connsiteX352" fmla="*/ 3238119 w 3278124"/>
                <a:gd name="connsiteY352" fmla="*/ 2426494 h 2476318"/>
                <a:gd name="connsiteX353" fmla="*/ 3224213 w 3278124"/>
                <a:gd name="connsiteY353" fmla="*/ 2425065 h 2476318"/>
                <a:gd name="connsiteX354" fmla="*/ 3207353 w 3278124"/>
                <a:gd name="connsiteY354" fmla="*/ 2419541 h 2476318"/>
                <a:gd name="connsiteX355" fmla="*/ 3193828 w 3278124"/>
                <a:gd name="connsiteY355" fmla="*/ 2417540 h 2476318"/>
                <a:gd name="connsiteX356" fmla="*/ 3180779 w 3278124"/>
                <a:gd name="connsiteY356" fmla="*/ 2412968 h 2476318"/>
                <a:gd name="connsiteX357" fmla="*/ 3171539 w 3278124"/>
                <a:gd name="connsiteY357" fmla="*/ 2406587 h 2476318"/>
                <a:gd name="connsiteX358" fmla="*/ 3161348 w 3278124"/>
                <a:gd name="connsiteY358" fmla="*/ 2404396 h 2476318"/>
                <a:gd name="connsiteX359" fmla="*/ 3146679 w 3278124"/>
                <a:gd name="connsiteY359" fmla="*/ 2397062 h 2476318"/>
                <a:gd name="connsiteX360" fmla="*/ 3134868 w 3278124"/>
                <a:gd name="connsiteY360" fmla="*/ 2386965 h 2476318"/>
                <a:gd name="connsiteX361" fmla="*/ 3129439 w 3278124"/>
                <a:gd name="connsiteY361" fmla="*/ 2379631 h 2476318"/>
                <a:gd name="connsiteX362" fmla="*/ 3117152 w 3278124"/>
                <a:gd name="connsiteY362" fmla="*/ 2380393 h 2476318"/>
                <a:gd name="connsiteX363" fmla="*/ 3091244 w 3278124"/>
                <a:gd name="connsiteY363" fmla="*/ 2369058 h 2476318"/>
                <a:gd name="connsiteX364" fmla="*/ 3078290 w 3278124"/>
                <a:gd name="connsiteY364" fmla="*/ 2350865 h 2476318"/>
                <a:gd name="connsiteX365" fmla="*/ 3072289 w 3278124"/>
                <a:gd name="connsiteY365" fmla="*/ 2333816 h 2476318"/>
                <a:gd name="connsiteX366" fmla="*/ 3070479 w 3278124"/>
                <a:gd name="connsiteY366" fmla="*/ 2314956 h 2476318"/>
                <a:gd name="connsiteX367" fmla="*/ 3066764 w 3278124"/>
                <a:gd name="connsiteY367" fmla="*/ 2310479 h 2476318"/>
                <a:gd name="connsiteX368" fmla="*/ 3059716 w 3278124"/>
                <a:gd name="connsiteY368" fmla="*/ 2292858 h 2476318"/>
                <a:gd name="connsiteX369" fmla="*/ 3058859 w 3278124"/>
                <a:gd name="connsiteY369" fmla="*/ 2276570 h 2476318"/>
                <a:gd name="connsiteX370" fmla="*/ 3059906 w 3278124"/>
                <a:gd name="connsiteY370" fmla="*/ 2268569 h 2476318"/>
                <a:gd name="connsiteX371" fmla="*/ 3052477 w 3278124"/>
                <a:gd name="connsiteY371" fmla="*/ 2270284 h 2476318"/>
                <a:gd name="connsiteX372" fmla="*/ 3039332 w 3278124"/>
                <a:gd name="connsiteY372" fmla="*/ 2270760 h 2476318"/>
                <a:gd name="connsiteX373" fmla="*/ 3023140 w 3278124"/>
                <a:gd name="connsiteY373" fmla="*/ 2267521 h 2476318"/>
                <a:gd name="connsiteX374" fmla="*/ 3005042 w 3278124"/>
                <a:gd name="connsiteY374" fmla="*/ 2257235 h 2476318"/>
                <a:gd name="connsiteX375" fmla="*/ 2999804 w 3278124"/>
                <a:gd name="connsiteY375" fmla="*/ 2250377 h 2476318"/>
                <a:gd name="connsiteX376" fmla="*/ 2975706 w 3278124"/>
                <a:gd name="connsiteY376" fmla="*/ 2232565 h 2476318"/>
                <a:gd name="connsiteX377" fmla="*/ 2971229 w 3278124"/>
                <a:gd name="connsiteY377" fmla="*/ 2245328 h 2476318"/>
                <a:gd name="connsiteX378" fmla="*/ 2959703 w 3278124"/>
                <a:gd name="connsiteY378" fmla="*/ 2258949 h 2476318"/>
                <a:gd name="connsiteX379" fmla="*/ 2947131 w 3278124"/>
                <a:gd name="connsiteY379" fmla="*/ 2267331 h 2476318"/>
                <a:gd name="connsiteX380" fmla="*/ 2940844 w 3278124"/>
                <a:gd name="connsiteY380" fmla="*/ 2273713 h 2476318"/>
                <a:gd name="connsiteX381" fmla="*/ 2927318 w 3278124"/>
                <a:gd name="connsiteY381" fmla="*/ 2281142 h 2476318"/>
                <a:gd name="connsiteX382" fmla="*/ 2915031 w 3278124"/>
                <a:gd name="connsiteY382" fmla="*/ 2284381 h 2476318"/>
                <a:gd name="connsiteX383" fmla="*/ 2909031 w 3278124"/>
                <a:gd name="connsiteY383" fmla="*/ 2284857 h 2476318"/>
                <a:gd name="connsiteX384" fmla="*/ 2896743 w 3278124"/>
                <a:gd name="connsiteY384" fmla="*/ 2292572 h 2476318"/>
                <a:gd name="connsiteX385" fmla="*/ 2877217 w 3278124"/>
                <a:gd name="connsiteY385" fmla="*/ 2297716 h 2476318"/>
                <a:gd name="connsiteX386" fmla="*/ 2875407 w 3278124"/>
                <a:gd name="connsiteY386" fmla="*/ 2297525 h 2476318"/>
                <a:gd name="connsiteX387" fmla="*/ 2854357 w 3278124"/>
                <a:gd name="connsiteY387" fmla="*/ 2317052 h 2476318"/>
                <a:gd name="connsiteX388" fmla="*/ 2825401 w 3278124"/>
                <a:gd name="connsiteY388" fmla="*/ 2320957 h 2476318"/>
                <a:gd name="connsiteX389" fmla="*/ 2805017 w 3278124"/>
                <a:gd name="connsiteY389" fmla="*/ 2313146 h 2476318"/>
                <a:gd name="connsiteX390" fmla="*/ 2797112 w 3278124"/>
                <a:gd name="connsiteY390" fmla="*/ 2307050 h 2476318"/>
                <a:gd name="connsiteX391" fmla="*/ 2792063 w 3278124"/>
                <a:gd name="connsiteY391" fmla="*/ 2309812 h 2476318"/>
                <a:gd name="connsiteX392" fmla="*/ 2763298 w 3278124"/>
                <a:gd name="connsiteY392" fmla="*/ 2306765 h 2476318"/>
                <a:gd name="connsiteX393" fmla="*/ 2753011 w 3278124"/>
                <a:gd name="connsiteY393" fmla="*/ 2314099 h 2476318"/>
                <a:gd name="connsiteX394" fmla="*/ 2741771 w 3278124"/>
                <a:gd name="connsiteY394" fmla="*/ 2319052 h 2476318"/>
                <a:gd name="connsiteX395" fmla="*/ 2730246 w 3278124"/>
                <a:gd name="connsiteY395" fmla="*/ 2321528 h 2476318"/>
                <a:gd name="connsiteX396" fmla="*/ 2719388 w 3278124"/>
                <a:gd name="connsiteY396" fmla="*/ 2321909 h 2476318"/>
                <a:gd name="connsiteX397" fmla="*/ 2709767 w 3278124"/>
                <a:gd name="connsiteY397" fmla="*/ 2320671 h 2476318"/>
                <a:gd name="connsiteX398" fmla="*/ 2681764 w 3278124"/>
                <a:gd name="connsiteY398" fmla="*/ 2308193 h 2476318"/>
                <a:gd name="connsiteX399" fmla="*/ 2679192 w 3278124"/>
                <a:gd name="connsiteY399" fmla="*/ 2311146 h 2476318"/>
                <a:gd name="connsiteX400" fmla="*/ 2664143 w 3278124"/>
                <a:gd name="connsiteY400" fmla="*/ 2319623 h 2476318"/>
                <a:gd name="connsiteX401" fmla="*/ 2652617 w 3278124"/>
                <a:gd name="connsiteY401" fmla="*/ 2322957 h 2476318"/>
                <a:gd name="connsiteX402" fmla="*/ 2627471 w 3278124"/>
                <a:gd name="connsiteY402" fmla="*/ 2325053 h 2476318"/>
                <a:gd name="connsiteX403" fmla="*/ 2630710 w 3278124"/>
                <a:gd name="connsiteY403" fmla="*/ 2340197 h 2476318"/>
                <a:gd name="connsiteX404" fmla="*/ 2636044 w 3278124"/>
                <a:gd name="connsiteY404" fmla="*/ 2352008 h 2476318"/>
                <a:gd name="connsiteX405" fmla="*/ 2637854 w 3278124"/>
                <a:gd name="connsiteY405" fmla="*/ 2370296 h 2476318"/>
                <a:gd name="connsiteX406" fmla="*/ 2634425 w 3278124"/>
                <a:gd name="connsiteY406" fmla="*/ 2386870 h 2476318"/>
                <a:gd name="connsiteX407" fmla="*/ 2632901 w 3278124"/>
                <a:gd name="connsiteY407" fmla="*/ 2389918 h 2476318"/>
                <a:gd name="connsiteX408" fmla="*/ 2639473 w 3278124"/>
                <a:gd name="connsiteY408" fmla="*/ 2400586 h 2476318"/>
                <a:gd name="connsiteX409" fmla="*/ 2639377 w 3278124"/>
                <a:gd name="connsiteY409" fmla="*/ 2429161 h 2476318"/>
                <a:gd name="connsiteX410" fmla="*/ 2630138 w 3278124"/>
                <a:gd name="connsiteY410" fmla="*/ 2448306 h 2476318"/>
                <a:gd name="connsiteX411" fmla="*/ 2620518 w 3278124"/>
                <a:gd name="connsiteY411" fmla="*/ 2459069 h 2476318"/>
                <a:gd name="connsiteX412" fmla="*/ 2611755 w 3278124"/>
                <a:gd name="connsiteY412" fmla="*/ 2465737 h 2476318"/>
                <a:gd name="connsiteX413" fmla="*/ 2602802 w 3278124"/>
                <a:gd name="connsiteY413" fmla="*/ 2470690 h 2476318"/>
                <a:gd name="connsiteX414" fmla="*/ 2592229 w 3278124"/>
                <a:gd name="connsiteY414" fmla="*/ 2474500 h 2476318"/>
                <a:gd name="connsiteX415" fmla="*/ 2568988 w 3278124"/>
                <a:gd name="connsiteY415" fmla="*/ 2476310 h 2476318"/>
                <a:gd name="connsiteX416" fmla="*/ 2544794 w 3278124"/>
                <a:gd name="connsiteY416" fmla="*/ 2472880 h 2476318"/>
                <a:gd name="connsiteX417" fmla="*/ 2537746 w 3278124"/>
                <a:gd name="connsiteY417" fmla="*/ 2469928 h 2476318"/>
                <a:gd name="connsiteX418" fmla="*/ 2527935 w 3278124"/>
                <a:gd name="connsiteY418" fmla="*/ 2471166 h 2476318"/>
                <a:gd name="connsiteX419" fmla="*/ 2506885 w 3278124"/>
                <a:gd name="connsiteY419" fmla="*/ 2465737 h 2476318"/>
                <a:gd name="connsiteX420" fmla="*/ 2492693 w 3278124"/>
                <a:gd name="connsiteY420" fmla="*/ 2455069 h 2476318"/>
                <a:gd name="connsiteX421" fmla="*/ 2478977 w 3278124"/>
                <a:gd name="connsiteY421" fmla="*/ 2436495 h 2476318"/>
                <a:gd name="connsiteX422" fmla="*/ 2475071 w 3278124"/>
                <a:gd name="connsiteY422" fmla="*/ 2429637 h 2476318"/>
                <a:gd name="connsiteX423" fmla="*/ 2459260 w 3278124"/>
                <a:gd name="connsiteY423" fmla="*/ 2434400 h 2476318"/>
                <a:gd name="connsiteX424" fmla="*/ 2445734 w 3278124"/>
                <a:gd name="connsiteY424" fmla="*/ 2437447 h 2476318"/>
                <a:gd name="connsiteX425" fmla="*/ 2421350 w 3278124"/>
                <a:gd name="connsiteY425" fmla="*/ 2431923 h 2476318"/>
                <a:gd name="connsiteX426" fmla="*/ 2403920 w 3278124"/>
                <a:gd name="connsiteY426" fmla="*/ 2429828 h 2476318"/>
                <a:gd name="connsiteX427" fmla="*/ 2383346 w 3278124"/>
                <a:gd name="connsiteY427" fmla="*/ 2423255 h 2476318"/>
                <a:gd name="connsiteX428" fmla="*/ 2350199 w 3278124"/>
                <a:gd name="connsiteY428" fmla="*/ 2401824 h 2476318"/>
                <a:gd name="connsiteX429" fmla="*/ 2335816 w 3278124"/>
                <a:gd name="connsiteY429" fmla="*/ 2387441 h 2476318"/>
                <a:gd name="connsiteX430" fmla="*/ 2328196 w 3278124"/>
                <a:gd name="connsiteY430" fmla="*/ 2370296 h 2476318"/>
                <a:gd name="connsiteX431" fmla="*/ 2315718 w 3278124"/>
                <a:gd name="connsiteY431" fmla="*/ 2353818 h 2476318"/>
                <a:gd name="connsiteX432" fmla="*/ 2293144 w 3278124"/>
                <a:gd name="connsiteY432" fmla="*/ 2357152 h 2476318"/>
                <a:gd name="connsiteX433" fmla="*/ 2280380 w 3278124"/>
                <a:gd name="connsiteY433" fmla="*/ 2356199 h 2476318"/>
                <a:gd name="connsiteX434" fmla="*/ 2258187 w 3278124"/>
                <a:gd name="connsiteY434" fmla="*/ 2347817 h 2476318"/>
                <a:gd name="connsiteX435" fmla="*/ 2237804 w 3278124"/>
                <a:gd name="connsiteY435" fmla="*/ 2320766 h 2476318"/>
                <a:gd name="connsiteX436" fmla="*/ 2238375 w 3278124"/>
                <a:gd name="connsiteY436" fmla="*/ 2291715 h 2476318"/>
                <a:gd name="connsiteX437" fmla="*/ 2244852 w 3278124"/>
                <a:gd name="connsiteY437" fmla="*/ 2276475 h 2476318"/>
                <a:gd name="connsiteX438" fmla="*/ 2253996 w 3278124"/>
                <a:gd name="connsiteY438" fmla="*/ 2263330 h 2476318"/>
                <a:gd name="connsiteX439" fmla="*/ 2262854 w 3278124"/>
                <a:gd name="connsiteY439" fmla="*/ 2245043 h 2476318"/>
                <a:gd name="connsiteX440" fmla="*/ 2259997 w 3278124"/>
                <a:gd name="connsiteY440" fmla="*/ 2226278 h 2476318"/>
                <a:gd name="connsiteX441" fmla="*/ 2260473 w 3278124"/>
                <a:gd name="connsiteY441" fmla="*/ 2223611 h 2476318"/>
                <a:gd name="connsiteX442" fmla="*/ 2241614 w 3278124"/>
                <a:gd name="connsiteY442" fmla="*/ 2209514 h 2476318"/>
                <a:gd name="connsiteX443" fmla="*/ 2233803 w 3278124"/>
                <a:gd name="connsiteY443" fmla="*/ 2199037 h 2476318"/>
                <a:gd name="connsiteX444" fmla="*/ 2227326 w 3278124"/>
                <a:gd name="connsiteY444" fmla="*/ 2183511 h 2476318"/>
                <a:gd name="connsiteX445" fmla="*/ 2227136 w 3278124"/>
                <a:gd name="connsiteY445" fmla="*/ 2180558 h 2476318"/>
                <a:gd name="connsiteX446" fmla="*/ 2225326 w 3278124"/>
                <a:gd name="connsiteY446" fmla="*/ 2178082 h 2476318"/>
                <a:gd name="connsiteX447" fmla="*/ 2222468 w 3278124"/>
                <a:gd name="connsiteY447" fmla="*/ 2166842 h 2476318"/>
                <a:gd name="connsiteX448" fmla="*/ 2219420 w 3278124"/>
                <a:gd name="connsiteY448" fmla="*/ 2163223 h 2476318"/>
                <a:gd name="connsiteX449" fmla="*/ 2212658 w 3278124"/>
                <a:gd name="connsiteY449" fmla="*/ 2146649 h 2476318"/>
                <a:gd name="connsiteX450" fmla="*/ 2211991 w 3278124"/>
                <a:gd name="connsiteY450" fmla="*/ 2134171 h 2476318"/>
                <a:gd name="connsiteX451" fmla="*/ 2201228 w 3278124"/>
                <a:gd name="connsiteY451" fmla="*/ 2119598 h 2476318"/>
                <a:gd name="connsiteX452" fmla="*/ 2199989 w 3278124"/>
                <a:gd name="connsiteY452" fmla="*/ 2110073 h 2476318"/>
                <a:gd name="connsiteX453" fmla="*/ 2198656 w 3278124"/>
                <a:gd name="connsiteY453" fmla="*/ 2107692 h 2476318"/>
                <a:gd name="connsiteX454" fmla="*/ 2171129 w 3278124"/>
                <a:gd name="connsiteY454" fmla="*/ 2112836 h 2476318"/>
                <a:gd name="connsiteX455" fmla="*/ 2161508 w 3278124"/>
                <a:gd name="connsiteY455" fmla="*/ 2119408 h 2476318"/>
                <a:gd name="connsiteX456" fmla="*/ 2119313 w 3278124"/>
                <a:gd name="connsiteY456" fmla="*/ 2156841 h 2476318"/>
                <a:gd name="connsiteX457" fmla="*/ 2083308 w 3278124"/>
                <a:gd name="connsiteY457" fmla="*/ 2108263 h 2476318"/>
                <a:gd name="connsiteX458" fmla="*/ 2076164 w 3278124"/>
                <a:gd name="connsiteY458" fmla="*/ 2091880 h 2476318"/>
                <a:gd name="connsiteX459" fmla="*/ 2073307 w 3278124"/>
                <a:gd name="connsiteY459" fmla="*/ 2079212 h 2476318"/>
                <a:gd name="connsiteX460" fmla="*/ 2072545 w 3278124"/>
                <a:gd name="connsiteY460" fmla="*/ 2065687 h 2476318"/>
                <a:gd name="connsiteX461" fmla="*/ 2075498 w 3278124"/>
                <a:gd name="connsiteY461" fmla="*/ 2051876 h 2476318"/>
                <a:gd name="connsiteX462" fmla="*/ 2084451 w 3278124"/>
                <a:gd name="connsiteY462" fmla="*/ 2033492 h 2476318"/>
                <a:gd name="connsiteX463" fmla="*/ 2078355 w 3278124"/>
                <a:gd name="connsiteY463" fmla="*/ 2020919 h 2476318"/>
                <a:gd name="connsiteX464" fmla="*/ 2075974 w 3278124"/>
                <a:gd name="connsiteY464" fmla="*/ 2005870 h 2476318"/>
                <a:gd name="connsiteX465" fmla="*/ 2079974 w 3278124"/>
                <a:gd name="connsiteY465" fmla="*/ 1981771 h 2476318"/>
                <a:gd name="connsiteX466" fmla="*/ 2081975 w 3278124"/>
                <a:gd name="connsiteY466" fmla="*/ 1963388 h 2476318"/>
                <a:gd name="connsiteX467" fmla="*/ 2084546 w 3278124"/>
                <a:gd name="connsiteY467" fmla="*/ 1953863 h 2476318"/>
                <a:gd name="connsiteX468" fmla="*/ 2090071 w 3278124"/>
                <a:gd name="connsiteY468" fmla="*/ 1942243 h 2476318"/>
                <a:gd name="connsiteX469" fmla="*/ 2095881 w 3278124"/>
                <a:gd name="connsiteY469" fmla="*/ 1935194 h 2476318"/>
                <a:gd name="connsiteX470" fmla="*/ 2105882 w 3278124"/>
                <a:gd name="connsiteY470" fmla="*/ 1903952 h 2476318"/>
                <a:gd name="connsiteX471" fmla="*/ 2111597 w 3278124"/>
                <a:gd name="connsiteY471" fmla="*/ 1891093 h 2476318"/>
                <a:gd name="connsiteX472" fmla="*/ 2123218 w 3278124"/>
                <a:gd name="connsiteY472" fmla="*/ 1876139 h 2476318"/>
                <a:gd name="connsiteX473" fmla="*/ 2145030 w 3278124"/>
                <a:gd name="connsiteY473" fmla="*/ 1863757 h 2476318"/>
                <a:gd name="connsiteX474" fmla="*/ 2148650 w 3278124"/>
                <a:gd name="connsiteY474" fmla="*/ 1863566 h 2476318"/>
                <a:gd name="connsiteX475" fmla="*/ 2149793 w 3278124"/>
                <a:gd name="connsiteY475" fmla="*/ 1852041 h 2476318"/>
                <a:gd name="connsiteX476" fmla="*/ 2168747 w 3278124"/>
                <a:gd name="connsiteY476" fmla="*/ 1825276 h 2476318"/>
                <a:gd name="connsiteX477" fmla="*/ 2197608 w 3278124"/>
                <a:gd name="connsiteY477" fmla="*/ 1815846 h 2476318"/>
                <a:gd name="connsiteX478" fmla="*/ 2199037 w 3278124"/>
                <a:gd name="connsiteY478" fmla="*/ 1816036 h 2476318"/>
                <a:gd name="connsiteX479" fmla="*/ 2200275 w 3278124"/>
                <a:gd name="connsiteY479" fmla="*/ 1801082 h 2476318"/>
                <a:gd name="connsiteX480" fmla="*/ 2209705 w 3278124"/>
                <a:gd name="connsiteY480" fmla="*/ 1780985 h 2476318"/>
                <a:gd name="connsiteX481" fmla="*/ 2216277 w 3278124"/>
                <a:gd name="connsiteY481" fmla="*/ 1775079 h 2476318"/>
                <a:gd name="connsiteX482" fmla="*/ 2218944 w 3278124"/>
                <a:gd name="connsiteY482" fmla="*/ 1763077 h 2476318"/>
                <a:gd name="connsiteX483" fmla="*/ 2222468 w 3278124"/>
                <a:gd name="connsiteY483" fmla="*/ 1755934 h 2476318"/>
                <a:gd name="connsiteX484" fmla="*/ 2220468 w 3278124"/>
                <a:gd name="connsiteY484" fmla="*/ 1708880 h 2476318"/>
                <a:gd name="connsiteX485" fmla="*/ 2220468 w 3278124"/>
                <a:gd name="connsiteY485" fmla="*/ 1689068 h 2476318"/>
                <a:gd name="connsiteX486" fmla="*/ 2211134 w 3278124"/>
                <a:gd name="connsiteY486" fmla="*/ 1687925 h 2476318"/>
                <a:gd name="connsiteX487" fmla="*/ 2195513 w 3278124"/>
                <a:gd name="connsiteY487" fmla="*/ 1679829 h 2476318"/>
                <a:gd name="connsiteX488" fmla="*/ 2185797 w 3278124"/>
                <a:gd name="connsiteY488" fmla="*/ 1670971 h 2476318"/>
                <a:gd name="connsiteX489" fmla="*/ 2179987 w 3278124"/>
                <a:gd name="connsiteY489" fmla="*/ 1663255 h 2476318"/>
                <a:gd name="connsiteX490" fmla="*/ 2171700 w 3278124"/>
                <a:gd name="connsiteY490" fmla="*/ 1645729 h 2476318"/>
                <a:gd name="connsiteX491" fmla="*/ 2168366 w 3278124"/>
                <a:gd name="connsiteY491" fmla="*/ 1631823 h 2476318"/>
                <a:gd name="connsiteX492" fmla="*/ 2163794 w 3278124"/>
                <a:gd name="connsiteY492" fmla="*/ 1635824 h 2476318"/>
                <a:gd name="connsiteX493" fmla="*/ 2155793 w 3278124"/>
                <a:gd name="connsiteY493" fmla="*/ 1640586 h 2476318"/>
                <a:gd name="connsiteX494" fmla="*/ 2145030 w 3278124"/>
                <a:gd name="connsiteY494" fmla="*/ 1644968 h 2476318"/>
                <a:gd name="connsiteX495" fmla="*/ 2129409 w 3278124"/>
                <a:gd name="connsiteY495" fmla="*/ 1646872 h 2476318"/>
                <a:gd name="connsiteX496" fmla="*/ 2125790 w 3278124"/>
                <a:gd name="connsiteY496" fmla="*/ 1646206 h 2476318"/>
                <a:gd name="connsiteX497" fmla="*/ 2108549 w 3278124"/>
                <a:gd name="connsiteY497" fmla="*/ 1652873 h 2476318"/>
                <a:gd name="connsiteX498" fmla="*/ 2085594 w 3278124"/>
                <a:gd name="connsiteY498" fmla="*/ 1654207 h 2476318"/>
                <a:gd name="connsiteX499" fmla="*/ 2059686 w 3278124"/>
                <a:gd name="connsiteY499" fmla="*/ 1642682 h 2476318"/>
                <a:gd name="connsiteX500" fmla="*/ 2043208 w 3278124"/>
                <a:gd name="connsiteY500" fmla="*/ 1642110 h 2476318"/>
                <a:gd name="connsiteX501" fmla="*/ 2020634 w 3278124"/>
                <a:gd name="connsiteY501" fmla="*/ 1608106 h 2476318"/>
                <a:gd name="connsiteX502" fmla="*/ 2009394 w 3278124"/>
                <a:gd name="connsiteY502" fmla="*/ 1604582 h 2476318"/>
                <a:gd name="connsiteX503" fmla="*/ 1992916 w 3278124"/>
                <a:gd name="connsiteY503" fmla="*/ 1596390 h 2476318"/>
                <a:gd name="connsiteX504" fmla="*/ 1981867 w 3278124"/>
                <a:gd name="connsiteY504" fmla="*/ 1587818 h 2476318"/>
                <a:gd name="connsiteX505" fmla="*/ 1954911 w 3278124"/>
                <a:gd name="connsiteY505" fmla="*/ 1581055 h 2476318"/>
                <a:gd name="connsiteX506" fmla="*/ 1954244 w 3278124"/>
                <a:gd name="connsiteY506" fmla="*/ 1583150 h 2476318"/>
                <a:gd name="connsiteX507" fmla="*/ 1941195 w 3278124"/>
                <a:gd name="connsiteY507" fmla="*/ 1597914 h 2476318"/>
                <a:gd name="connsiteX508" fmla="*/ 1931099 w 3278124"/>
                <a:gd name="connsiteY508" fmla="*/ 1604962 h 2476318"/>
                <a:gd name="connsiteX509" fmla="*/ 1894237 w 3278124"/>
                <a:gd name="connsiteY509" fmla="*/ 1620679 h 2476318"/>
                <a:gd name="connsiteX510" fmla="*/ 1874520 w 3278124"/>
                <a:gd name="connsiteY510" fmla="*/ 1629632 h 2476318"/>
                <a:gd name="connsiteX511" fmla="*/ 1811084 w 3278124"/>
                <a:gd name="connsiteY511" fmla="*/ 1651159 h 2476318"/>
                <a:gd name="connsiteX512" fmla="*/ 1793177 w 3278124"/>
                <a:gd name="connsiteY512" fmla="*/ 1669352 h 2476318"/>
                <a:gd name="connsiteX513" fmla="*/ 1788986 w 3278124"/>
                <a:gd name="connsiteY513" fmla="*/ 1680496 h 2476318"/>
                <a:gd name="connsiteX514" fmla="*/ 1778603 w 3278124"/>
                <a:gd name="connsiteY514" fmla="*/ 1693926 h 2476318"/>
                <a:gd name="connsiteX515" fmla="*/ 1767173 w 3278124"/>
                <a:gd name="connsiteY515" fmla="*/ 1702308 h 2476318"/>
                <a:gd name="connsiteX516" fmla="*/ 1736979 w 3278124"/>
                <a:gd name="connsiteY516" fmla="*/ 1712500 h 2476318"/>
                <a:gd name="connsiteX517" fmla="*/ 1698308 w 3278124"/>
                <a:gd name="connsiteY517" fmla="*/ 1718310 h 2476318"/>
                <a:gd name="connsiteX518" fmla="*/ 1644206 w 3278124"/>
                <a:gd name="connsiteY518" fmla="*/ 1716024 h 2476318"/>
                <a:gd name="connsiteX519" fmla="*/ 1605820 w 3278124"/>
                <a:gd name="connsiteY519" fmla="*/ 1711357 h 2476318"/>
                <a:gd name="connsiteX520" fmla="*/ 1552099 w 3278124"/>
                <a:gd name="connsiteY520" fmla="*/ 1709261 h 2476318"/>
                <a:gd name="connsiteX521" fmla="*/ 1533620 w 3278124"/>
                <a:gd name="connsiteY521" fmla="*/ 1702975 h 2476318"/>
                <a:gd name="connsiteX522" fmla="*/ 1516856 w 3278124"/>
                <a:gd name="connsiteY522" fmla="*/ 1689354 h 2476318"/>
                <a:gd name="connsiteX523" fmla="*/ 1507046 w 3278124"/>
                <a:gd name="connsiteY523" fmla="*/ 1671923 h 2476318"/>
                <a:gd name="connsiteX524" fmla="*/ 1503807 w 3278124"/>
                <a:gd name="connsiteY524" fmla="*/ 1656493 h 2476318"/>
                <a:gd name="connsiteX525" fmla="*/ 1504283 w 3278124"/>
                <a:gd name="connsiteY525" fmla="*/ 1641538 h 2476318"/>
                <a:gd name="connsiteX526" fmla="*/ 1502188 w 3278124"/>
                <a:gd name="connsiteY526" fmla="*/ 1631156 h 2476318"/>
                <a:gd name="connsiteX527" fmla="*/ 1496282 w 3278124"/>
                <a:gd name="connsiteY527" fmla="*/ 1629823 h 2476318"/>
                <a:gd name="connsiteX528" fmla="*/ 1483424 w 3278124"/>
                <a:gd name="connsiteY528" fmla="*/ 1624679 h 2476318"/>
                <a:gd name="connsiteX529" fmla="*/ 1463135 w 3278124"/>
                <a:gd name="connsiteY529" fmla="*/ 1608010 h 2476318"/>
                <a:gd name="connsiteX530" fmla="*/ 1453991 w 3278124"/>
                <a:gd name="connsiteY530" fmla="*/ 1572006 h 2476318"/>
                <a:gd name="connsiteX531" fmla="*/ 1454658 w 3278124"/>
                <a:gd name="connsiteY531" fmla="*/ 1566101 h 2476318"/>
                <a:gd name="connsiteX532" fmla="*/ 1438942 w 3278124"/>
                <a:gd name="connsiteY532" fmla="*/ 1563148 h 2476318"/>
                <a:gd name="connsiteX533" fmla="*/ 1414558 w 3278124"/>
                <a:gd name="connsiteY533" fmla="*/ 1554099 h 2476318"/>
                <a:gd name="connsiteX534" fmla="*/ 1406462 w 3278124"/>
                <a:gd name="connsiteY534" fmla="*/ 1548670 h 2476318"/>
                <a:gd name="connsiteX535" fmla="*/ 1395889 w 3278124"/>
                <a:gd name="connsiteY535" fmla="*/ 1538573 h 2476318"/>
                <a:gd name="connsiteX536" fmla="*/ 1384173 w 3278124"/>
                <a:gd name="connsiteY536" fmla="*/ 1535525 h 2476318"/>
                <a:gd name="connsiteX537" fmla="*/ 1348835 w 3278124"/>
                <a:gd name="connsiteY537" fmla="*/ 1519047 h 2476318"/>
                <a:gd name="connsiteX538" fmla="*/ 1335119 w 3278124"/>
                <a:gd name="connsiteY538" fmla="*/ 1514761 h 2476318"/>
                <a:gd name="connsiteX539" fmla="*/ 1330738 w 3278124"/>
                <a:gd name="connsiteY539" fmla="*/ 1516856 h 2476318"/>
                <a:gd name="connsiteX540" fmla="*/ 1299210 w 3278124"/>
                <a:gd name="connsiteY540" fmla="*/ 1544384 h 2476318"/>
                <a:gd name="connsiteX541" fmla="*/ 1298639 w 3278124"/>
                <a:gd name="connsiteY541" fmla="*/ 1544955 h 2476318"/>
                <a:gd name="connsiteX542" fmla="*/ 1299401 w 3278124"/>
                <a:gd name="connsiteY542" fmla="*/ 1547622 h 2476318"/>
                <a:gd name="connsiteX543" fmla="*/ 1297496 w 3278124"/>
                <a:gd name="connsiteY543" fmla="*/ 1568386 h 2476318"/>
                <a:gd name="connsiteX544" fmla="*/ 1289399 w 3278124"/>
                <a:gd name="connsiteY544" fmla="*/ 1584960 h 2476318"/>
                <a:gd name="connsiteX545" fmla="*/ 1280446 w 3278124"/>
                <a:gd name="connsiteY545" fmla="*/ 1595152 h 2476318"/>
                <a:gd name="connsiteX546" fmla="*/ 1264349 w 3278124"/>
                <a:gd name="connsiteY546" fmla="*/ 1606868 h 2476318"/>
                <a:gd name="connsiteX547" fmla="*/ 1249585 w 3278124"/>
                <a:gd name="connsiteY547" fmla="*/ 1613249 h 2476318"/>
                <a:gd name="connsiteX548" fmla="*/ 1229963 w 3278124"/>
                <a:gd name="connsiteY548" fmla="*/ 1614868 h 2476318"/>
                <a:gd name="connsiteX549" fmla="*/ 1212247 w 3278124"/>
                <a:gd name="connsiteY549" fmla="*/ 1610487 h 2476318"/>
                <a:gd name="connsiteX550" fmla="*/ 1199102 w 3278124"/>
                <a:gd name="connsiteY550" fmla="*/ 1603153 h 2476318"/>
                <a:gd name="connsiteX551" fmla="*/ 1189863 w 3278124"/>
                <a:gd name="connsiteY551" fmla="*/ 1595437 h 2476318"/>
                <a:gd name="connsiteX552" fmla="*/ 1178052 w 3278124"/>
                <a:gd name="connsiteY552" fmla="*/ 1581150 h 2476318"/>
                <a:gd name="connsiteX553" fmla="*/ 1171099 w 3278124"/>
                <a:gd name="connsiteY553" fmla="*/ 1569720 h 2476318"/>
                <a:gd name="connsiteX554" fmla="*/ 1158240 w 3278124"/>
                <a:gd name="connsiteY554" fmla="*/ 1518857 h 2476318"/>
                <a:gd name="connsiteX555" fmla="*/ 1132713 w 3278124"/>
                <a:gd name="connsiteY555" fmla="*/ 1518476 h 2476318"/>
                <a:gd name="connsiteX556" fmla="*/ 1118045 w 3278124"/>
                <a:gd name="connsiteY556" fmla="*/ 1523428 h 2476318"/>
                <a:gd name="connsiteX557" fmla="*/ 1106234 w 3278124"/>
                <a:gd name="connsiteY557" fmla="*/ 1524667 h 2476318"/>
                <a:gd name="connsiteX558" fmla="*/ 1095280 w 3278124"/>
                <a:gd name="connsiteY558" fmla="*/ 1524000 h 2476318"/>
                <a:gd name="connsiteX559" fmla="*/ 1084231 w 3278124"/>
                <a:gd name="connsiteY559" fmla="*/ 1521524 h 2476318"/>
                <a:gd name="connsiteX560" fmla="*/ 1070324 w 3278124"/>
                <a:gd name="connsiteY560" fmla="*/ 1515046 h 2476318"/>
                <a:gd name="connsiteX561" fmla="*/ 1033843 w 3278124"/>
                <a:gd name="connsiteY561" fmla="*/ 1507998 h 2476318"/>
                <a:gd name="connsiteX562" fmla="*/ 1016699 w 3278124"/>
                <a:gd name="connsiteY562" fmla="*/ 1501235 h 2476318"/>
                <a:gd name="connsiteX563" fmla="*/ 990505 w 3278124"/>
                <a:gd name="connsiteY563" fmla="*/ 1483233 h 2476318"/>
                <a:gd name="connsiteX564" fmla="*/ 960120 w 3278124"/>
                <a:gd name="connsiteY564" fmla="*/ 1487234 h 2476318"/>
                <a:gd name="connsiteX565" fmla="*/ 950690 w 3278124"/>
                <a:gd name="connsiteY565" fmla="*/ 1485710 h 2476318"/>
                <a:gd name="connsiteX566" fmla="*/ 938975 w 3278124"/>
                <a:gd name="connsiteY566" fmla="*/ 1480947 h 2476318"/>
                <a:gd name="connsiteX567" fmla="*/ 931640 w 3278124"/>
                <a:gd name="connsiteY567" fmla="*/ 1475994 h 2476318"/>
                <a:gd name="connsiteX568" fmla="*/ 920877 w 3278124"/>
                <a:gd name="connsiteY568" fmla="*/ 1476756 h 2476318"/>
                <a:gd name="connsiteX569" fmla="*/ 903351 w 3278124"/>
                <a:gd name="connsiteY569" fmla="*/ 1473613 h 2476318"/>
                <a:gd name="connsiteX570" fmla="*/ 884491 w 3278124"/>
                <a:gd name="connsiteY570" fmla="*/ 1461802 h 2476318"/>
                <a:gd name="connsiteX571" fmla="*/ 872966 w 3278124"/>
                <a:gd name="connsiteY571" fmla="*/ 1444466 h 2476318"/>
                <a:gd name="connsiteX572" fmla="*/ 868871 w 3278124"/>
                <a:gd name="connsiteY572" fmla="*/ 1429417 h 2476318"/>
                <a:gd name="connsiteX573" fmla="*/ 867728 w 3278124"/>
                <a:gd name="connsiteY573" fmla="*/ 1417987 h 2476318"/>
                <a:gd name="connsiteX574" fmla="*/ 860965 w 3278124"/>
                <a:gd name="connsiteY574" fmla="*/ 1413796 h 2476318"/>
                <a:gd name="connsiteX575" fmla="*/ 848297 w 3278124"/>
                <a:gd name="connsiteY575" fmla="*/ 1411129 h 2476318"/>
                <a:gd name="connsiteX576" fmla="*/ 834295 w 3278124"/>
                <a:gd name="connsiteY576" fmla="*/ 1409414 h 2476318"/>
                <a:gd name="connsiteX577" fmla="*/ 824579 w 3278124"/>
                <a:gd name="connsiteY577" fmla="*/ 1406176 h 2476318"/>
                <a:gd name="connsiteX578" fmla="*/ 815150 w 3278124"/>
                <a:gd name="connsiteY578" fmla="*/ 1401127 h 2476318"/>
                <a:gd name="connsiteX579" fmla="*/ 807530 w 3278124"/>
                <a:gd name="connsiteY579" fmla="*/ 1395127 h 2476318"/>
                <a:gd name="connsiteX580" fmla="*/ 796671 w 3278124"/>
                <a:gd name="connsiteY580" fmla="*/ 1382173 h 2476318"/>
                <a:gd name="connsiteX581" fmla="*/ 791242 w 3278124"/>
                <a:gd name="connsiteY581" fmla="*/ 1372838 h 2476318"/>
                <a:gd name="connsiteX582" fmla="*/ 788861 w 3278124"/>
                <a:gd name="connsiteY582" fmla="*/ 1364742 h 2476318"/>
                <a:gd name="connsiteX583" fmla="*/ 780383 w 3278124"/>
                <a:gd name="connsiteY583" fmla="*/ 1358836 h 2476318"/>
                <a:gd name="connsiteX584" fmla="*/ 769334 w 3278124"/>
                <a:gd name="connsiteY584" fmla="*/ 1346263 h 2476318"/>
                <a:gd name="connsiteX585" fmla="*/ 755523 w 3278124"/>
                <a:gd name="connsiteY585" fmla="*/ 1327976 h 2476318"/>
                <a:gd name="connsiteX586" fmla="*/ 751046 w 3278124"/>
                <a:gd name="connsiteY586" fmla="*/ 1326261 h 2476318"/>
                <a:gd name="connsiteX587" fmla="*/ 729901 w 3278124"/>
                <a:gd name="connsiteY587" fmla="*/ 1311021 h 2476318"/>
                <a:gd name="connsiteX588" fmla="*/ 728091 w 3278124"/>
                <a:gd name="connsiteY588" fmla="*/ 1304639 h 2476318"/>
                <a:gd name="connsiteX589" fmla="*/ 723995 w 3278124"/>
                <a:gd name="connsiteY589" fmla="*/ 1301972 h 2476318"/>
                <a:gd name="connsiteX590" fmla="*/ 710946 w 3278124"/>
                <a:gd name="connsiteY590" fmla="*/ 1283684 h 2476318"/>
                <a:gd name="connsiteX591" fmla="*/ 708279 w 3278124"/>
                <a:gd name="connsiteY591" fmla="*/ 1270254 h 2476318"/>
                <a:gd name="connsiteX592" fmla="*/ 689229 w 3278124"/>
                <a:gd name="connsiteY592" fmla="*/ 1269587 h 2476318"/>
                <a:gd name="connsiteX593" fmla="*/ 670560 w 3278124"/>
                <a:gd name="connsiteY593" fmla="*/ 1261301 h 2476318"/>
                <a:gd name="connsiteX594" fmla="*/ 658749 w 3278124"/>
                <a:gd name="connsiteY594" fmla="*/ 1251013 h 2476318"/>
                <a:gd name="connsiteX595" fmla="*/ 651891 w 3278124"/>
                <a:gd name="connsiteY595" fmla="*/ 1242060 h 2476318"/>
                <a:gd name="connsiteX596" fmla="*/ 636080 w 3278124"/>
                <a:gd name="connsiteY596" fmla="*/ 1210437 h 2476318"/>
                <a:gd name="connsiteX597" fmla="*/ 632079 w 3278124"/>
                <a:gd name="connsiteY597" fmla="*/ 1206246 h 2476318"/>
                <a:gd name="connsiteX598" fmla="*/ 629412 w 3278124"/>
                <a:gd name="connsiteY598" fmla="*/ 1199578 h 2476318"/>
                <a:gd name="connsiteX599" fmla="*/ 624554 w 3278124"/>
                <a:gd name="connsiteY599" fmla="*/ 1196150 h 2476318"/>
                <a:gd name="connsiteX600" fmla="*/ 623221 w 3278124"/>
                <a:gd name="connsiteY600" fmla="*/ 1191768 h 2476318"/>
                <a:gd name="connsiteX601" fmla="*/ 606171 w 3278124"/>
                <a:gd name="connsiteY601" fmla="*/ 1181100 h 2476318"/>
                <a:gd name="connsiteX602" fmla="*/ 598837 w 3278124"/>
                <a:gd name="connsiteY602" fmla="*/ 1173956 h 2476318"/>
                <a:gd name="connsiteX603" fmla="*/ 593503 w 3278124"/>
                <a:gd name="connsiteY603" fmla="*/ 1172146 h 2476318"/>
                <a:gd name="connsiteX604" fmla="*/ 575024 w 3278124"/>
                <a:gd name="connsiteY604" fmla="*/ 1140047 h 2476318"/>
                <a:gd name="connsiteX605" fmla="*/ 568262 w 3278124"/>
                <a:gd name="connsiteY605" fmla="*/ 1133856 h 2476318"/>
                <a:gd name="connsiteX606" fmla="*/ 557975 w 3278124"/>
                <a:gd name="connsiteY606" fmla="*/ 1130236 h 2476318"/>
                <a:gd name="connsiteX607" fmla="*/ 532829 w 3278124"/>
                <a:gd name="connsiteY607" fmla="*/ 1111853 h 2476318"/>
                <a:gd name="connsiteX608" fmla="*/ 529400 w 3278124"/>
                <a:gd name="connsiteY608" fmla="*/ 1088327 h 2476318"/>
                <a:gd name="connsiteX609" fmla="*/ 519017 w 3278124"/>
                <a:gd name="connsiteY609" fmla="*/ 1093279 h 2476318"/>
                <a:gd name="connsiteX610" fmla="*/ 511112 w 3278124"/>
                <a:gd name="connsiteY610" fmla="*/ 1101185 h 2476318"/>
                <a:gd name="connsiteX611" fmla="*/ 496157 w 3278124"/>
                <a:gd name="connsiteY611" fmla="*/ 1109662 h 2476318"/>
                <a:gd name="connsiteX612" fmla="*/ 479108 w 3278124"/>
                <a:gd name="connsiteY612" fmla="*/ 1113758 h 2476318"/>
                <a:gd name="connsiteX613" fmla="*/ 460915 w 3278124"/>
                <a:gd name="connsiteY613" fmla="*/ 1112710 h 2476318"/>
                <a:gd name="connsiteX614" fmla="*/ 442532 w 3278124"/>
                <a:gd name="connsiteY614" fmla="*/ 1105567 h 2476318"/>
                <a:gd name="connsiteX615" fmla="*/ 426053 w 3278124"/>
                <a:gd name="connsiteY615" fmla="*/ 1090803 h 2476318"/>
                <a:gd name="connsiteX616" fmla="*/ 416147 w 3278124"/>
                <a:gd name="connsiteY616" fmla="*/ 1069467 h 2476318"/>
                <a:gd name="connsiteX617" fmla="*/ 415957 w 3278124"/>
                <a:gd name="connsiteY617" fmla="*/ 1062418 h 2476318"/>
                <a:gd name="connsiteX618" fmla="*/ 406908 w 3278124"/>
                <a:gd name="connsiteY618" fmla="*/ 1052227 h 2476318"/>
                <a:gd name="connsiteX619" fmla="*/ 363093 w 3278124"/>
                <a:gd name="connsiteY619" fmla="*/ 1007745 h 2476318"/>
                <a:gd name="connsiteX620" fmla="*/ 351473 w 3278124"/>
                <a:gd name="connsiteY620" fmla="*/ 1000030 h 2476318"/>
                <a:gd name="connsiteX621" fmla="*/ 341948 w 3278124"/>
                <a:gd name="connsiteY621" fmla="*/ 992124 h 2476318"/>
                <a:gd name="connsiteX622" fmla="*/ 323278 w 3278124"/>
                <a:gd name="connsiteY622" fmla="*/ 963454 h 2476318"/>
                <a:gd name="connsiteX623" fmla="*/ 315944 w 3278124"/>
                <a:gd name="connsiteY623" fmla="*/ 955262 h 2476318"/>
                <a:gd name="connsiteX624" fmla="*/ 286131 w 3278124"/>
                <a:gd name="connsiteY624" fmla="*/ 952024 h 2476318"/>
                <a:gd name="connsiteX625" fmla="*/ 264033 w 3278124"/>
                <a:gd name="connsiteY625" fmla="*/ 938593 h 2476318"/>
                <a:gd name="connsiteX626" fmla="*/ 263271 w 3278124"/>
                <a:gd name="connsiteY626" fmla="*/ 936879 h 2476318"/>
                <a:gd name="connsiteX627" fmla="*/ 259747 w 3278124"/>
                <a:gd name="connsiteY627" fmla="*/ 935260 h 2476318"/>
                <a:gd name="connsiteX628" fmla="*/ 245078 w 3278124"/>
                <a:gd name="connsiteY628" fmla="*/ 919543 h 2476318"/>
                <a:gd name="connsiteX629" fmla="*/ 239363 w 3278124"/>
                <a:gd name="connsiteY629" fmla="*/ 905446 h 2476318"/>
                <a:gd name="connsiteX630" fmla="*/ 236411 w 3278124"/>
                <a:gd name="connsiteY630" fmla="*/ 901351 h 2476318"/>
                <a:gd name="connsiteX631" fmla="*/ 231362 w 3278124"/>
                <a:gd name="connsiteY631" fmla="*/ 887159 h 2476318"/>
                <a:gd name="connsiteX632" fmla="*/ 230886 w 3278124"/>
                <a:gd name="connsiteY632" fmla="*/ 883825 h 2476318"/>
                <a:gd name="connsiteX633" fmla="*/ 220599 w 3278124"/>
                <a:gd name="connsiteY633" fmla="*/ 875062 h 2476318"/>
                <a:gd name="connsiteX634" fmla="*/ 217837 w 3278124"/>
                <a:gd name="connsiteY634" fmla="*/ 841629 h 2476318"/>
                <a:gd name="connsiteX635" fmla="*/ 220980 w 3278124"/>
                <a:gd name="connsiteY635" fmla="*/ 831818 h 2476318"/>
                <a:gd name="connsiteX636" fmla="*/ 222980 w 3278124"/>
                <a:gd name="connsiteY636" fmla="*/ 815435 h 2476318"/>
                <a:gd name="connsiteX637" fmla="*/ 218027 w 3278124"/>
                <a:gd name="connsiteY637" fmla="*/ 795718 h 2476318"/>
                <a:gd name="connsiteX638" fmla="*/ 220409 w 3278124"/>
                <a:gd name="connsiteY638" fmla="*/ 775430 h 2476318"/>
                <a:gd name="connsiteX639" fmla="*/ 209836 w 3278124"/>
                <a:gd name="connsiteY639" fmla="*/ 746474 h 2476318"/>
                <a:gd name="connsiteX640" fmla="*/ 208597 w 3278124"/>
                <a:gd name="connsiteY640" fmla="*/ 736378 h 2476318"/>
                <a:gd name="connsiteX641" fmla="*/ 210788 w 3278124"/>
                <a:gd name="connsiteY641" fmla="*/ 715804 h 2476318"/>
                <a:gd name="connsiteX642" fmla="*/ 213836 w 3278124"/>
                <a:gd name="connsiteY642" fmla="*/ 710755 h 2476318"/>
                <a:gd name="connsiteX643" fmla="*/ 212693 w 3278124"/>
                <a:gd name="connsiteY643" fmla="*/ 694563 h 2476318"/>
                <a:gd name="connsiteX644" fmla="*/ 213360 w 3278124"/>
                <a:gd name="connsiteY644" fmla="*/ 680847 h 2476318"/>
                <a:gd name="connsiteX645" fmla="*/ 219647 w 3278124"/>
                <a:gd name="connsiteY645" fmla="*/ 663893 h 2476318"/>
                <a:gd name="connsiteX646" fmla="*/ 229743 w 3278124"/>
                <a:gd name="connsiteY646" fmla="*/ 650843 h 2476318"/>
                <a:gd name="connsiteX647" fmla="*/ 240221 w 3278124"/>
                <a:gd name="connsiteY647" fmla="*/ 642461 h 2476318"/>
                <a:gd name="connsiteX648" fmla="*/ 249650 w 3278124"/>
                <a:gd name="connsiteY648" fmla="*/ 637222 h 2476318"/>
                <a:gd name="connsiteX649" fmla="*/ 274606 w 3278124"/>
                <a:gd name="connsiteY649" fmla="*/ 628840 h 2476318"/>
                <a:gd name="connsiteX650" fmla="*/ 283940 w 3278124"/>
                <a:gd name="connsiteY650" fmla="*/ 627221 h 2476318"/>
                <a:gd name="connsiteX651" fmla="*/ 295656 w 3278124"/>
                <a:gd name="connsiteY651" fmla="*/ 627126 h 2476318"/>
                <a:gd name="connsiteX652" fmla="*/ 285179 w 3278124"/>
                <a:gd name="connsiteY652" fmla="*/ 603790 h 2476318"/>
                <a:gd name="connsiteX653" fmla="*/ 282321 w 3278124"/>
                <a:gd name="connsiteY653" fmla="*/ 570452 h 2476318"/>
                <a:gd name="connsiteX654" fmla="*/ 278702 w 3278124"/>
                <a:gd name="connsiteY654" fmla="*/ 537210 h 2476318"/>
                <a:gd name="connsiteX655" fmla="*/ 287560 w 3278124"/>
                <a:gd name="connsiteY655" fmla="*/ 531781 h 2476318"/>
                <a:gd name="connsiteX656" fmla="*/ 285179 w 3278124"/>
                <a:gd name="connsiteY656" fmla="*/ 520732 h 2476318"/>
                <a:gd name="connsiteX657" fmla="*/ 285369 w 3278124"/>
                <a:gd name="connsiteY657" fmla="*/ 504063 h 2476318"/>
                <a:gd name="connsiteX658" fmla="*/ 292799 w 3278124"/>
                <a:gd name="connsiteY658" fmla="*/ 483775 h 2476318"/>
                <a:gd name="connsiteX659" fmla="*/ 295561 w 3278124"/>
                <a:gd name="connsiteY659" fmla="*/ 481013 h 2476318"/>
                <a:gd name="connsiteX660" fmla="*/ 278987 w 3278124"/>
                <a:gd name="connsiteY660" fmla="*/ 464058 h 2476318"/>
                <a:gd name="connsiteX661" fmla="*/ 274225 w 3278124"/>
                <a:gd name="connsiteY661" fmla="*/ 456914 h 2476318"/>
                <a:gd name="connsiteX662" fmla="*/ 270129 w 3278124"/>
                <a:gd name="connsiteY662" fmla="*/ 448627 h 2476318"/>
                <a:gd name="connsiteX663" fmla="*/ 267081 w 3278124"/>
                <a:gd name="connsiteY663" fmla="*/ 439102 h 2476318"/>
                <a:gd name="connsiteX664" fmla="*/ 265557 w 3278124"/>
                <a:gd name="connsiteY664" fmla="*/ 428815 h 2476318"/>
                <a:gd name="connsiteX665" fmla="*/ 271272 w 3278124"/>
                <a:gd name="connsiteY665" fmla="*/ 399097 h 2476318"/>
                <a:gd name="connsiteX666" fmla="*/ 261747 w 3278124"/>
                <a:gd name="connsiteY666" fmla="*/ 361569 h 2476318"/>
                <a:gd name="connsiteX667" fmla="*/ 179070 w 3278124"/>
                <a:gd name="connsiteY667" fmla="*/ 298990 h 2476318"/>
                <a:gd name="connsiteX668" fmla="*/ 169831 w 3278124"/>
                <a:gd name="connsiteY668" fmla="*/ 288703 h 2476318"/>
                <a:gd name="connsiteX669" fmla="*/ 144685 w 3278124"/>
                <a:gd name="connsiteY669" fmla="*/ 277939 h 2476318"/>
                <a:gd name="connsiteX670" fmla="*/ 129350 w 3278124"/>
                <a:gd name="connsiteY670" fmla="*/ 264509 h 2476318"/>
                <a:gd name="connsiteX671" fmla="*/ 120491 w 3278124"/>
                <a:gd name="connsiteY671" fmla="*/ 243268 h 2476318"/>
                <a:gd name="connsiteX672" fmla="*/ 120396 w 3278124"/>
                <a:gd name="connsiteY672" fmla="*/ 241173 h 2476318"/>
                <a:gd name="connsiteX673" fmla="*/ 110585 w 3278124"/>
                <a:gd name="connsiteY673" fmla="*/ 227076 h 2476318"/>
                <a:gd name="connsiteX674" fmla="*/ 105823 w 3278124"/>
                <a:gd name="connsiteY674" fmla="*/ 214122 h 2476318"/>
                <a:gd name="connsiteX675" fmla="*/ 104013 w 3278124"/>
                <a:gd name="connsiteY675" fmla="*/ 202311 h 2476318"/>
                <a:gd name="connsiteX676" fmla="*/ 104204 w 3278124"/>
                <a:gd name="connsiteY676" fmla="*/ 191738 h 2476318"/>
                <a:gd name="connsiteX677" fmla="*/ 105823 w 3278124"/>
                <a:gd name="connsiteY677" fmla="*/ 181832 h 2476318"/>
                <a:gd name="connsiteX678" fmla="*/ 109156 w 3278124"/>
                <a:gd name="connsiteY678" fmla="*/ 171640 h 2476318"/>
                <a:gd name="connsiteX679" fmla="*/ 111347 w 3278124"/>
                <a:gd name="connsiteY679" fmla="*/ 167640 h 2476318"/>
                <a:gd name="connsiteX680" fmla="*/ 111157 w 3278124"/>
                <a:gd name="connsiteY680" fmla="*/ 163259 h 2476318"/>
                <a:gd name="connsiteX681" fmla="*/ 104680 w 3278124"/>
                <a:gd name="connsiteY681" fmla="*/ 161449 h 2476318"/>
                <a:gd name="connsiteX682" fmla="*/ 86487 w 3278124"/>
                <a:gd name="connsiteY682" fmla="*/ 148114 h 2476318"/>
                <a:gd name="connsiteX683" fmla="*/ 75819 w 3278124"/>
                <a:gd name="connsiteY683" fmla="*/ 129349 h 2476318"/>
                <a:gd name="connsiteX684" fmla="*/ 73533 w 3278124"/>
                <a:gd name="connsiteY684" fmla="*/ 117729 h 2476318"/>
                <a:gd name="connsiteX685" fmla="*/ 39624 w 3278124"/>
                <a:gd name="connsiteY685" fmla="*/ 97917 h 2476318"/>
                <a:gd name="connsiteX686" fmla="*/ 18288 w 3278124"/>
                <a:gd name="connsiteY686" fmla="*/ 81058 h 2476318"/>
                <a:gd name="connsiteX687" fmla="*/ 11621 w 3278124"/>
                <a:gd name="connsiteY687" fmla="*/ 72676 h 2476318"/>
                <a:gd name="connsiteX688" fmla="*/ 5715 w 3278124"/>
                <a:gd name="connsiteY688" fmla="*/ 62103 h 2476318"/>
                <a:gd name="connsiteX689" fmla="*/ 1524 w 3278124"/>
                <a:gd name="connsiteY689" fmla="*/ 49530 h 2476318"/>
                <a:gd name="connsiteX690" fmla="*/ 0 w 3278124"/>
                <a:gd name="connsiteY690" fmla="*/ 35909 h 2476318"/>
                <a:gd name="connsiteX691" fmla="*/ 1429 w 3278124"/>
                <a:gd name="connsiteY691" fmla="*/ 20669 h 2476318"/>
                <a:gd name="connsiteX692" fmla="*/ 9049 w 3278124"/>
                <a:gd name="connsiteY692" fmla="*/ 0 h 2476318"/>
                <a:gd name="connsiteX693" fmla="*/ 110300 w 3278124"/>
                <a:gd name="connsiteY693" fmla="*/ 17812 h 2476318"/>
                <a:gd name="connsiteX694" fmla="*/ 110300 w 3278124"/>
                <a:gd name="connsiteY694" fmla="*/ 17812 h 24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</a:cxnLst>
              <a:rect l="l" t="t" r="r" b="b"/>
              <a:pathLst>
                <a:path w="3278124" h="2476318">
                  <a:moveTo>
                    <a:pt x="110300" y="17812"/>
                  </a:moveTo>
                  <a:cubicBezTo>
                    <a:pt x="111919" y="22193"/>
                    <a:pt x="115538" y="36290"/>
                    <a:pt x="101727" y="33528"/>
                  </a:cubicBezTo>
                  <a:cubicBezTo>
                    <a:pt x="87916" y="30766"/>
                    <a:pt x="79343" y="31051"/>
                    <a:pt x="77438" y="28861"/>
                  </a:cubicBezTo>
                  <a:cubicBezTo>
                    <a:pt x="75533" y="26670"/>
                    <a:pt x="68009" y="24479"/>
                    <a:pt x="65532" y="27718"/>
                  </a:cubicBezTo>
                  <a:cubicBezTo>
                    <a:pt x="63056" y="31051"/>
                    <a:pt x="54197" y="23527"/>
                    <a:pt x="52578" y="32099"/>
                  </a:cubicBezTo>
                  <a:cubicBezTo>
                    <a:pt x="51435" y="38005"/>
                    <a:pt x="51721" y="46196"/>
                    <a:pt x="56007" y="50292"/>
                  </a:cubicBezTo>
                  <a:cubicBezTo>
                    <a:pt x="58007" y="52197"/>
                    <a:pt x="62389" y="50578"/>
                    <a:pt x="65056" y="52197"/>
                  </a:cubicBezTo>
                  <a:cubicBezTo>
                    <a:pt x="73628" y="57436"/>
                    <a:pt x="87154" y="65437"/>
                    <a:pt x="95441" y="70199"/>
                  </a:cubicBezTo>
                  <a:cubicBezTo>
                    <a:pt x="103727" y="74867"/>
                    <a:pt x="114776" y="80391"/>
                    <a:pt x="119253" y="84010"/>
                  </a:cubicBezTo>
                  <a:cubicBezTo>
                    <a:pt x="123635" y="87630"/>
                    <a:pt x="127540" y="84868"/>
                    <a:pt x="125635" y="97250"/>
                  </a:cubicBezTo>
                  <a:cubicBezTo>
                    <a:pt x="123730" y="109728"/>
                    <a:pt x="123730" y="114681"/>
                    <a:pt x="133350" y="114395"/>
                  </a:cubicBezTo>
                  <a:cubicBezTo>
                    <a:pt x="143066" y="114109"/>
                    <a:pt x="153829" y="124587"/>
                    <a:pt x="160687" y="137636"/>
                  </a:cubicBezTo>
                  <a:cubicBezTo>
                    <a:pt x="167640" y="150590"/>
                    <a:pt x="166878" y="152781"/>
                    <a:pt x="166402" y="154495"/>
                  </a:cubicBezTo>
                  <a:cubicBezTo>
                    <a:pt x="165830" y="156210"/>
                    <a:pt x="161258" y="160306"/>
                    <a:pt x="163735" y="169164"/>
                  </a:cubicBezTo>
                  <a:cubicBezTo>
                    <a:pt x="166211" y="178022"/>
                    <a:pt x="159830" y="187452"/>
                    <a:pt x="157639" y="190500"/>
                  </a:cubicBezTo>
                  <a:cubicBezTo>
                    <a:pt x="155448" y="193548"/>
                    <a:pt x="154019" y="202978"/>
                    <a:pt x="160687" y="207359"/>
                  </a:cubicBezTo>
                  <a:cubicBezTo>
                    <a:pt x="167354" y="211741"/>
                    <a:pt x="171736" y="226695"/>
                    <a:pt x="171736" y="231457"/>
                  </a:cubicBezTo>
                  <a:cubicBezTo>
                    <a:pt x="171736" y="236125"/>
                    <a:pt x="188881" y="241649"/>
                    <a:pt x="191929" y="237553"/>
                  </a:cubicBezTo>
                  <a:cubicBezTo>
                    <a:pt x="194977" y="233363"/>
                    <a:pt x="210693" y="226504"/>
                    <a:pt x="205740" y="237839"/>
                  </a:cubicBezTo>
                  <a:cubicBezTo>
                    <a:pt x="200787" y="249174"/>
                    <a:pt x="205740" y="250317"/>
                    <a:pt x="218218" y="264890"/>
                  </a:cubicBezTo>
                  <a:cubicBezTo>
                    <a:pt x="240887" y="291560"/>
                    <a:pt x="277082" y="318992"/>
                    <a:pt x="313277" y="321755"/>
                  </a:cubicBezTo>
                  <a:cubicBezTo>
                    <a:pt x="331946" y="323183"/>
                    <a:pt x="336423" y="325660"/>
                    <a:pt x="326898" y="332899"/>
                  </a:cubicBezTo>
                  <a:cubicBezTo>
                    <a:pt x="317278" y="340138"/>
                    <a:pt x="312801" y="348901"/>
                    <a:pt x="313658" y="363284"/>
                  </a:cubicBezTo>
                  <a:cubicBezTo>
                    <a:pt x="314516" y="377666"/>
                    <a:pt x="323374" y="377095"/>
                    <a:pt x="323564" y="389001"/>
                  </a:cubicBezTo>
                  <a:cubicBezTo>
                    <a:pt x="323850" y="400907"/>
                    <a:pt x="329089" y="405574"/>
                    <a:pt x="325184" y="411099"/>
                  </a:cubicBezTo>
                  <a:cubicBezTo>
                    <a:pt x="321278" y="416623"/>
                    <a:pt x="311372" y="423005"/>
                    <a:pt x="322421" y="435197"/>
                  </a:cubicBezTo>
                  <a:cubicBezTo>
                    <a:pt x="333470" y="447389"/>
                    <a:pt x="356045" y="458819"/>
                    <a:pt x="357188" y="464344"/>
                  </a:cubicBezTo>
                  <a:cubicBezTo>
                    <a:pt x="358331" y="469868"/>
                    <a:pt x="364998" y="482632"/>
                    <a:pt x="372142" y="481584"/>
                  </a:cubicBezTo>
                  <a:cubicBezTo>
                    <a:pt x="379381" y="480441"/>
                    <a:pt x="390430" y="491014"/>
                    <a:pt x="378809" y="496062"/>
                  </a:cubicBezTo>
                  <a:cubicBezTo>
                    <a:pt x="367189" y="501015"/>
                    <a:pt x="358235" y="512731"/>
                    <a:pt x="353854" y="512731"/>
                  </a:cubicBezTo>
                  <a:cubicBezTo>
                    <a:pt x="349377" y="512731"/>
                    <a:pt x="328898" y="502730"/>
                    <a:pt x="340519" y="524351"/>
                  </a:cubicBezTo>
                  <a:cubicBezTo>
                    <a:pt x="343472" y="529780"/>
                    <a:pt x="343281" y="535210"/>
                    <a:pt x="343757" y="539591"/>
                  </a:cubicBezTo>
                  <a:cubicBezTo>
                    <a:pt x="345377" y="552640"/>
                    <a:pt x="340043" y="560165"/>
                    <a:pt x="337376" y="561880"/>
                  </a:cubicBezTo>
                  <a:cubicBezTo>
                    <a:pt x="333756" y="564070"/>
                    <a:pt x="333756" y="564070"/>
                    <a:pt x="333756" y="564070"/>
                  </a:cubicBezTo>
                  <a:cubicBezTo>
                    <a:pt x="333756" y="564070"/>
                    <a:pt x="335947" y="585121"/>
                    <a:pt x="335661" y="589788"/>
                  </a:cubicBezTo>
                  <a:cubicBezTo>
                    <a:pt x="335375" y="594455"/>
                    <a:pt x="342805" y="603885"/>
                    <a:pt x="346139" y="611029"/>
                  </a:cubicBezTo>
                  <a:cubicBezTo>
                    <a:pt x="349472" y="618172"/>
                    <a:pt x="364427" y="627602"/>
                    <a:pt x="357188" y="639509"/>
                  </a:cubicBezTo>
                  <a:cubicBezTo>
                    <a:pt x="355473" y="642366"/>
                    <a:pt x="351377" y="647509"/>
                    <a:pt x="351377" y="652272"/>
                  </a:cubicBezTo>
                  <a:cubicBezTo>
                    <a:pt x="351282" y="655510"/>
                    <a:pt x="354997" y="658082"/>
                    <a:pt x="354997" y="661797"/>
                  </a:cubicBezTo>
                  <a:cubicBezTo>
                    <a:pt x="355092" y="675132"/>
                    <a:pt x="355759" y="689801"/>
                    <a:pt x="355568" y="695039"/>
                  </a:cubicBezTo>
                  <a:cubicBezTo>
                    <a:pt x="355378" y="700278"/>
                    <a:pt x="354235" y="712756"/>
                    <a:pt x="348139" y="713327"/>
                  </a:cubicBezTo>
                  <a:cubicBezTo>
                    <a:pt x="342043" y="713899"/>
                    <a:pt x="335661" y="713899"/>
                    <a:pt x="334042" y="720757"/>
                  </a:cubicBezTo>
                  <a:cubicBezTo>
                    <a:pt x="332423" y="727710"/>
                    <a:pt x="324326" y="725424"/>
                    <a:pt x="318040" y="723233"/>
                  </a:cubicBezTo>
                  <a:cubicBezTo>
                    <a:pt x="311658" y="721043"/>
                    <a:pt x="299752" y="712470"/>
                    <a:pt x="300609" y="702755"/>
                  </a:cubicBezTo>
                  <a:cubicBezTo>
                    <a:pt x="301181" y="696182"/>
                    <a:pt x="307467" y="685895"/>
                    <a:pt x="302609" y="681228"/>
                  </a:cubicBezTo>
                  <a:cubicBezTo>
                    <a:pt x="300323" y="679037"/>
                    <a:pt x="290894" y="678085"/>
                    <a:pt x="285941" y="679323"/>
                  </a:cubicBezTo>
                  <a:cubicBezTo>
                    <a:pt x="270415" y="683228"/>
                    <a:pt x="264128" y="687038"/>
                    <a:pt x="264605" y="693706"/>
                  </a:cubicBezTo>
                  <a:cubicBezTo>
                    <a:pt x="265176" y="700373"/>
                    <a:pt x="266510" y="721043"/>
                    <a:pt x="265748" y="724662"/>
                  </a:cubicBezTo>
                  <a:cubicBezTo>
                    <a:pt x="264890" y="728281"/>
                    <a:pt x="264414" y="732663"/>
                    <a:pt x="261366" y="734377"/>
                  </a:cubicBezTo>
                  <a:cubicBezTo>
                    <a:pt x="258318" y="735997"/>
                    <a:pt x="269462" y="759714"/>
                    <a:pt x="274511" y="763619"/>
                  </a:cubicBezTo>
                  <a:cubicBezTo>
                    <a:pt x="279464" y="767524"/>
                    <a:pt x="287846" y="771906"/>
                    <a:pt x="276130" y="782479"/>
                  </a:cubicBezTo>
                  <a:cubicBezTo>
                    <a:pt x="264509" y="793051"/>
                    <a:pt x="274511" y="799719"/>
                    <a:pt x="277273" y="804101"/>
                  </a:cubicBezTo>
                  <a:cubicBezTo>
                    <a:pt x="280035" y="808577"/>
                    <a:pt x="277273" y="818007"/>
                    <a:pt x="274511" y="824675"/>
                  </a:cubicBezTo>
                  <a:cubicBezTo>
                    <a:pt x="271748" y="831342"/>
                    <a:pt x="273272" y="834200"/>
                    <a:pt x="275273" y="836104"/>
                  </a:cubicBezTo>
                  <a:cubicBezTo>
                    <a:pt x="277178" y="838009"/>
                    <a:pt x="266700" y="848582"/>
                    <a:pt x="271939" y="850487"/>
                  </a:cubicBezTo>
                  <a:cubicBezTo>
                    <a:pt x="277178" y="852392"/>
                    <a:pt x="280797" y="859060"/>
                    <a:pt x="281654" y="870966"/>
                  </a:cubicBezTo>
                  <a:cubicBezTo>
                    <a:pt x="282512" y="882872"/>
                    <a:pt x="288322" y="877062"/>
                    <a:pt x="288608" y="886206"/>
                  </a:cubicBezTo>
                  <a:cubicBezTo>
                    <a:pt x="288893" y="895350"/>
                    <a:pt x="294989" y="893350"/>
                    <a:pt x="300228" y="893159"/>
                  </a:cubicBezTo>
                  <a:cubicBezTo>
                    <a:pt x="305467" y="892874"/>
                    <a:pt x="304895" y="899255"/>
                    <a:pt x="304895" y="902018"/>
                  </a:cubicBezTo>
                  <a:cubicBezTo>
                    <a:pt x="304895" y="904780"/>
                    <a:pt x="314039" y="904780"/>
                    <a:pt x="314325" y="900875"/>
                  </a:cubicBezTo>
                  <a:cubicBezTo>
                    <a:pt x="314611" y="896969"/>
                    <a:pt x="317373" y="887349"/>
                    <a:pt x="324803" y="894207"/>
                  </a:cubicBezTo>
                  <a:cubicBezTo>
                    <a:pt x="332232" y="901160"/>
                    <a:pt x="339185" y="908876"/>
                    <a:pt x="343091" y="906970"/>
                  </a:cubicBezTo>
                  <a:cubicBezTo>
                    <a:pt x="346996" y="905066"/>
                    <a:pt x="352997" y="910876"/>
                    <a:pt x="354425" y="917162"/>
                  </a:cubicBezTo>
                  <a:cubicBezTo>
                    <a:pt x="355759" y="923544"/>
                    <a:pt x="358331" y="925735"/>
                    <a:pt x="362712" y="924306"/>
                  </a:cubicBezTo>
                  <a:cubicBezTo>
                    <a:pt x="367094" y="922877"/>
                    <a:pt x="368237" y="927640"/>
                    <a:pt x="369856" y="935926"/>
                  </a:cubicBezTo>
                  <a:cubicBezTo>
                    <a:pt x="371475" y="944213"/>
                    <a:pt x="372047" y="952786"/>
                    <a:pt x="386715" y="960787"/>
                  </a:cubicBezTo>
                  <a:cubicBezTo>
                    <a:pt x="401384" y="968788"/>
                    <a:pt x="435007" y="1006697"/>
                    <a:pt x="442817" y="1014508"/>
                  </a:cubicBezTo>
                  <a:cubicBezTo>
                    <a:pt x="450628" y="1022318"/>
                    <a:pt x="463391" y="1037272"/>
                    <a:pt x="464439" y="1041178"/>
                  </a:cubicBezTo>
                  <a:cubicBezTo>
                    <a:pt x="465582" y="1045083"/>
                    <a:pt x="469392" y="1048417"/>
                    <a:pt x="468344" y="1055084"/>
                  </a:cubicBezTo>
                  <a:cubicBezTo>
                    <a:pt x="467201" y="1061752"/>
                    <a:pt x="476631" y="1064514"/>
                    <a:pt x="482251" y="1057275"/>
                  </a:cubicBezTo>
                  <a:cubicBezTo>
                    <a:pt x="487775" y="1050036"/>
                    <a:pt x="484061" y="1043178"/>
                    <a:pt x="494062" y="1045178"/>
                  </a:cubicBezTo>
                  <a:cubicBezTo>
                    <a:pt x="503968" y="1047083"/>
                    <a:pt x="503206" y="1040987"/>
                    <a:pt x="503492" y="1036606"/>
                  </a:cubicBezTo>
                  <a:cubicBezTo>
                    <a:pt x="503777" y="1032224"/>
                    <a:pt x="509873" y="1023842"/>
                    <a:pt x="518446" y="1024128"/>
                  </a:cubicBezTo>
                  <a:cubicBezTo>
                    <a:pt x="527018" y="1024414"/>
                    <a:pt x="532257" y="1019746"/>
                    <a:pt x="538353" y="1027176"/>
                  </a:cubicBezTo>
                  <a:cubicBezTo>
                    <a:pt x="544449" y="1034605"/>
                    <a:pt x="557689" y="1039940"/>
                    <a:pt x="562451" y="1040130"/>
                  </a:cubicBezTo>
                  <a:cubicBezTo>
                    <a:pt x="567119" y="1040416"/>
                    <a:pt x="573500" y="1041273"/>
                    <a:pt x="572357" y="1048988"/>
                  </a:cubicBezTo>
                  <a:cubicBezTo>
                    <a:pt x="571214" y="1056703"/>
                    <a:pt x="577025" y="1057561"/>
                    <a:pt x="579025" y="1059466"/>
                  </a:cubicBezTo>
                  <a:cubicBezTo>
                    <a:pt x="580930" y="1061371"/>
                    <a:pt x="582930" y="1076325"/>
                    <a:pt x="581501" y="1080992"/>
                  </a:cubicBezTo>
                  <a:cubicBezTo>
                    <a:pt x="580168" y="1085660"/>
                    <a:pt x="595598" y="1084040"/>
                    <a:pt x="601409" y="1092041"/>
                  </a:cubicBezTo>
                  <a:cubicBezTo>
                    <a:pt x="607219" y="1100042"/>
                    <a:pt x="624078" y="1111663"/>
                    <a:pt x="627412" y="1115282"/>
                  </a:cubicBezTo>
                  <a:cubicBezTo>
                    <a:pt x="630746" y="1118902"/>
                    <a:pt x="630460" y="1122712"/>
                    <a:pt x="628841" y="1126903"/>
                  </a:cubicBezTo>
                  <a:cubicBezTo>
                    <a:pt x="627221" y="1131094"/>
                    <a:pt x="634365" y="1128522"/>
                    <a:pt x="637413" y="1128332"/>
                  </a:cubicBezTo>
                  <a:cubicBezTo>
                    <a:pt x="640461" y="1128046"/>
                    <a:pt x="639032" y="1134427"/>
                    <a:pt x="639032" y="1138809"/>
                  </a:cubicBezTo>
                  <a:cubicBezTo>
                    <a:pt x="639032" y="1143191"/>
                    <a:pt x="656749" y="1148715"/>
                    <a:pt x="662845" y="1151763"/>
                  </a:cubicBezTo>
                  <a:cubicBezTo>
                    <a:pt x="668941" y="1154811"/>
                    <a:pt x="669512" y="1158716"/>
                    <a:pt x="669512" y="1162526"/>
                  </a:cubicBezTo>
                  <a:cubicBezTo>
                    <a:pt x="669512" y="1166336"/>
                    <a:pt x="677228" y="1161955"/>
                    <a:pt x="676466" y="1172242"/>
                  </a:cubicBezTo>
                  <a:cubicBezTo>
                    <a:pt x="675608" y="1182434"/>
                    <a:pt x="685038" y="1177480"/>
                    <a:pt x="685038" y="1188815"/>
                  </a:cubicBezTo>
                  <a:cubicBezTo>
                    <a:pt x="685038" y="1193197"/>
                    <a:pt x="689420" y="1200341"/>
                    <a:pt x="692277" y="1206246"/>
                  </a:cubicBezTo>
                  <a:cubicBezTo>
                    <a:pt x="696754" y="1215485"/>
                    <a:pt x="701516" y="1222343"/>
                    <a:pt x="710756" y="1214723"/>
                  </a:cubicBezTo>
                  <a:cubicBezTo>
                    <a:pt x="719995" y="1207103"/>
                    <a:pt x="730377" y="1206436"/>
                    <a:pt x="739235" y="1209199"/>
                  </a:cubicBezTo>
                  <a:cubicBezTo>
                    <a:pt x="748093" y="1211961"/>
                    <a:pt x="762476" y="1219676"/>
                    <a:pt x="755809" y="1225201"/>
                  </a:cubicBezTo>
                  <a:cubicBezTo>
                    <a:pt x="749141" y="1230725"/>
                    <a:pt x="754380" y="1243203"/>
                    <a:pt x="757714" y="1245679"/>
                  </a:cubicBezTo>
                  <a:cubicBezTo>
                    <a:pt x="761048" y="1248156"/>
                    <a:pt x="762381" y="1250918"/>
                    <a:pt x="760476" y="1258157"/>
                  </a:cubicBezTo>
                  <a:cubicBezTo>
                    <a:pt x="758571" y="1265301"/>
                    <a:pt x="765429" y="1265110"/>
                    <a:pt x="769049" y="1265587"/>
                  </a:cubicBezTo>
                  <a:cubicBezTo>
                    <a:pt x="772668" y="1266158"/>
                    <a:pt x="775716" y="1274445"/>
                    <a:pt x="775430" y="1278065"/>
                  </a:cubicBezTo>
                  <a:cubicBezTo>
                    <a:pt x="775145" y="1281684"/>
                    <a:pt x="784289" y="1279398"/>
                    <a:pt x="792290" y="1289399"/>
                  </a:cubicBezTo>
                  <a:cubicBezTo>
                    <a:pt x="800291" y="1299305"/>
                    <a:pt x="811054" y="1313688"/>
                    <a:pt x="813626" y="1317308"/>
                  </a:cubicBezTo>
                  <a:cubicBezTo>
                    <a:pt x="816102" y="1320927"/>
                    <a:pt x="829628" y="1327213"/>
                    <a:pt x="832390" y="1320641"/>
                  </a:cubicBezTo>
                  <a:cubicBezTo>
                    <a:pt x="835152" y="1313974"/>
                    <a:pt x="842105" y="1312069"/>
                    <a:pt x="846201" y="1317022"/>
                  </a:cubicBezTo>
                  <a:cubicBezTo>
                    <a:pt x="850392" y="1321975"/>
                    <a:pt x="860870" y="1321975"/>
                    <a:pt x="849535" y="1332738"/>
                  </a:cubicBezTo>
                  <a:cubicBezTo>
                    <a:pt x="838200" y="1343501"/>
                    <a:pt x="838486" y="1349883"/>
                    <a:pt x="840962" y="1353217"/>
                  </a:cubicBezTo>
                  <a:cubicBezTo>
                    <a:pt x="843439" y="1356551"/>
                    <a:pt x="844868" y="1359027"/>
                    <a:pt x="852011" y="1359027"/>
                  </a:cubicBezTo>
                  <a:cubicBezTo>
                    <a:pt x="859155" y="1359027"/>
                    <a:pt x="868585" y="1362932"/>
                    <a:pt x="873062" y="1362361"/>
                  </a:cubicBezTo>
                  <a:cubicBezTo>
                    <a:pt x="877443" y="1361789"/>
                    <a:pt x="885254" y="1363790"/>
                    <a:pt x="886873" y="1367314"/>
                  </a:cubicBezTo>
                  <a:cubicBezTo>
                    <a:pt x="888492" y="1370933"/>
                    <a:pt x="894302" y="1369504"/>
                    <a:pt x="896303" y="1365409"/>
                  </a:cubicBezTo>
                  <a:cubicBezTo>
                    <a:pt x="898208" y="1361218"/>
                    <a:pt x="903732" y="1360456"/>
                    <a:pt x="903732" y="1360456"/>
                  </a:cubicBezTo>
                  <a:cubicBezTo>
                    <a:pt x="903732" y="1360456"/>
                    <a:pt x="902684" y="1363409"/>
                    <a:pt x="902684" y="1368361"/>
                  </a:cubicBezTo>
                  <a:cubicBezTo>
                    <a:pt x="902684" y="1373315"/>
                    <a:pt x="904875" y="1378077"/>
                    <a:pt x="908209" y="1382744"/>
                  </a:cubicBezTo>
                  <a:cubicBezTo>
                    <a:pt x="911543" y="1387411"/>
                    <a:pt x="912114" y="1389888"/>
                    <a:pt x="914019" y="1391602"/>
                  </a:cubicBezTo>
                  <a:cubicBezTo>
                    <a:pt x="915924" y="1393222"/>
                    <a:pt x="917353" y="1394079"/>
                    <a:pt x="917067" y="1398270"/>
                  </a:cubicBezTo>
                  <a:cubicBezTo>
                    <a:pt x="916781" y="1402461"/>
                    <a:pt x="918686" y="1405414"/>
                    <a:pt x="921258" y="1406557"/>
                  </a:cubicBezTo>
                  <a:cubicBezTo>
                    <a:pt x="923735" y="1407700"/>
                    <a:pt x="925163" y="1410748"/>
                    <a:pt x="923163" y="1413224"/>
                  </a:cubicBezTo>
                  <a:cubicBezTo>
                    <a:pt x="921258" y="1415701"/>
                    <a:pt x="919543" y="1421511"/>
                    <a:pt x="921734" y="1423702"/>
                  </a:cubicBezTo>
                  <a:cubicBezTo>
                    <a:pt x="923925" y="1425893"/>
                    <a:pt x="929450" y="1423130"/>
                    <a:pt x="930878" y="1421797"/>
                  </a:cubicBezTo>
                  <a:cubicBezTo>
                    <a:pt x="932307" y="1420368"/>
                    <a:pt x="934212" y="1415701"/>
                    <a:pt x="935546" y="1410462"/>
                  </a:cubicBezTo>
                  <a:cubicBezTo>
                    <a:pt x="936879" y="1405223"/>
                    <a:pt x="938879" y="1406080"/>
                    <a:pt x="942499" y="1402747"/>
                  </a:cubicBezTo>
                  <a:cubicBezTo>
                    <a:pt x="946118" y="1399413"/>
                    <a:pt x="948309" y="1401890"/>
                    <a:pt x="948309" y="1408271"/>
                  </a:cubicBezTo>
                  <a:cubicBezTo>
                    <a:pt x="948309" y="1414653"/>
                    <a:pt x="951929" y="1422654"/>
                    <a:pt x="954119" y="1425416"/>
                  </a:cubicBezTo>
                  <a:cubicBezTo>
                    <a:pt x="956310" y="1428178"/>
                    <a:pt x="962120" y="1434846"/>
                    <a:pt x="964883" y="1435418"/>
                  </a:cubicBezTo>
                  <a:cubicBezTo>
                    <a:pt x="967645" y="1435989"/>
                    <a:pt x="974598" y="1436560"/>
                    <a:pt x="975932" y="1429036"/>
                  </a:cubicBezTo>
                  <a:cubicBezTo>
                    <a:pt x="977265" y="1421606"/>
                    <a:pt x="981170" y="1411891"/>
                    <a:pt x="990886" y="1418558"/>
                  </a:cubicBezTo>
                  <a:cubicBezTo>
                    <a:pt x="1000601" y="1425226"/>
                    <a:pt x="1022699" y="1440942"/>
                    <a:pt x="1025747" y="1444561"/>
                  </a:cubicBezTo>
                  <a:cubicBezTo>
                    <a:pt x="1027366" y="1446467"/>
                    <a:pt x="1029843" y="1449705"/>
                    <a:pt x="1035368" y="1452658"/>
                  </a:cubicBezTo>
                  <a:cubicBezTo>
                    <a:pt x="1040225" y="1455134"/>
                    <a:pt x="1047845" y="1456658"/>
                    <a:pt x="1056037" y="1461040"/>
                  </a:cubicBezTo>
                  <a:cubicBezTo>
                    <a:pt x="1059466" y="1462850"/>
                    <a:pt x="1067467" y="1463897"/>
                    <a:pt x="1070039" y="1463040"/>
                  </a:cubicBezTo>
                  <a:cubicBezTo>
                    <a:pt x="1070801" y="1462754"/>
                    <a:pt x="1068134" y="1461421"/>
                    <a:pt x="1068229" y="1460849"/>
                  </a:cubicBezTo>
                  <a:cubicBezTo>
                    <a:pt x="1068324" y="1459897"/>
                    <a:pt x="1066514" y="1457801"/>
                    <a:pt x="1067657" y="1457896"/>
                  </a:cubicBezTo>
                  <a:cubicBezTo>
                    <a:pt x="1076230" y="1458659"/>
                    <a:pt x="1084231" y="1462850"/>
                    <a:pt x="1086803" y="1463993"/>
                  </a:cubicBezTo>
                  <a:cubicBezTo>
                    <a:pt x="1090708" y="1465612"/>
                    <a:pt x="1094042" y="1466755"/>
                    <a:pt x="1096994" y="1470088"/>
                  </a:cubicBezTo>
                  <a:cubicBezTo>
                    <a:pt x="1100042" y="1473422"/>
                    <a:pt x="1110234" y="1474279"/>
                    <a:pt x="1113568" y="1468660"/>
                  </a:cubicBezTo>
                  <a:cubicBezTo>
                    <a:pt x="1116902" y="1463135"/>
                    <a:pt x="1120521" y="1454849"/>
                    <a:pt x="1127093" y="1461230"/>
                  </a:cubicBezTo>
                  <a:cubicBezTo>
                    <a:pt x="1133761" y="1467612"/>
                    <a:pt x="1146715" y="1470374"/>
                    <a:pt x="1168337" y="1464278"/>
                  </a:cubicBezTo>
                  <a:cubicBezTo>
                    <a:pt x="1189863" y="1458182"/>
                    <a:pt x="1209485" y="1449610"/>
                    <a:pt x="1218914" y="1458182"/>
                  </a:cubicBezTo>
                  <a:cubicBezTo>
                    <a:pt x="1228344" y="1466755"/>
                    <a:pt x="1228820" y="1476946"/>
                    <a:pt x="1225582" y="1485233"/>
                  </a:cubicBezTo>
                  <a:cubicBezTo>
                    <a:pt x="1222248" y="1493520"/>
                    <a:pt x="1210913" y="1512570"/>
                    <a:pt x="1210342" y="1516761"/>
                  </a:cubicBezTo>
                  <a:cubicBezTo>
                    <a:pt x="1209770" y="1520952"/>
                    <a:pt x="1211771" y="1536668"/>
                    <a:pt x="1218343" y="1547717"/>
                  </a:cubicBezTo>
                  <a:cubicBezTo>
                    <a:pt x="1225010" y="1558766"/>
                    <a:pt x="1232154" y="1565719"/>
                    <a:pt x="1239869" y="1560957"/>
                  </a:cubicBezTo>
                  <a:cubicBezTo>
                    <a:pt x="1247585" y="1556290"/>
                    <a:pt x="1249585" y="1552670"/>
                    <a:pt x="1243203" y="1546288"/>
                  </a:cubicBezTo>
                  <a:cubicBezTo>
                    <a:pt x="1236821" y="1539907"/>
                    <a:pt x="1243489" y="1532192"/>
                    <a:pt x="1246823" y="1526667"/>
                  </a:cubicBezTo>
                  <a:cubicBezTo>
                    <a:pt x="1250156" y="1521143"/>
                    <a:pt x="1260348" y="1508951"/>
                    <a:pt x="1267016" y="1503712"/>
                  </a:cubicBezTo>
                  <a:cubicBezTo>
                    <a:pt x="1273683" y="1498473"/>
                    <a:pt x="1299591" y="1472755"/>
                    <a:pt x="1309307" y="1469422"/>
                  </a:cubicBezTo>
                  <a:cubicBezTo>
                    <a:pt x="1319022" y="1466088"/>
                    <a:pt x="1335024" y="1453420"/>
                    <a:pt x="1343025" y="1459420"/>
                  </a:cubicBezTo>
                  <a:cubicBezTo>
                    <a:pt x="1351026" y="1465517"/>
                    <a:pt x="1362646" y="1472184"/>
                    <a:pt x="1362932" y="1464659"/>
                  </a:cubicBezTo>
                  <a:cubicBezTo>
                    <a:pt x="1363218" y="1457230"/>
                    <a:pt x="1368742" y="1457706"/>
                    <a:pt x="1372362" y="1467707"/>
                  </a:cubicBezTo>
                  <a:cubicBezTo>
                    <a:pt x="1375982" y="1477613"/>
                    <a:pt x="1387316" y="1482376"/>
                    <a:pt x="1395889" y="1484852"/>
                  </a:cubicBezTo>
                  <a:cubicBezTo>
                    <a:pt x="1404461" y="1487329"/>
                    <a:pt x="1407224" y="1488472"/>
                    <a:pt x="1413034" y="1488186"/>
                  </a:cubicBezTo>
                  <a:cubicBezTo>
                    <a:pt x="1418844" y="1487900"/>
                    <a:pt x="1422749" y="1485995"/>
                    <a:pt x="1427702" y="1494282"/>
                  </a:cubicBezTo>
                  <a:cubicBezTo>
                    <a:pt x="1435989" y="1508093"/>
                    <a:pt x="1440561" y="1509712"/>
                    <a:pt x="1447991" y="1511903"/>
                  </a:cubicBezTo>
                  <a:cubicBezTo>
                    <a:pt x="1448276" y="1511999"/>
                    <a:pt x="1457896" y="1514475"/>
                    <a:pt x="1457992" y="1514094"/>
                  </a:cubicBezTo>
                  <a:cubicBezTo>
                    <a:pt x="1458087" y="1510951"/>
                    <a:pt x="1458373" y="1503997"/>
                    <a:pt x="1460087" y="1503045"/>
                  </a:cubicBezTo>
                  <a:cubicBezTo>
                    <a:pt x="1466279" y="1499521"/>
                    <a:pt x="1473803" y="1498283"/>
                    <a:pt x="1477042" y="1497140"/>
                  </a:cubicBezTo>
                  <a:cubicBezTo>
                    <a:pt x="1480947" y="1495711"/>
                    <a:pt x="1483138" y="1492472"/>
                    <a:pt x="1490282" y="1502664"/>
                  </a:cubicBezTo>
                  <a:cubicBezTo>
                    <a:pt x="1497425" y="1512856"/>
                    <a:pt x="1498568" y="1514285"/>
                    <a:pt x="1503521" y="1514570"/>
                  </a:cubicBezTo>
                  <a:cubicBezTo>
                    <a:pt x="1508474" y="1514856"/>
                    <a:pt x="1514570" y="1519237"/>
                    <a:pt x="1509332" y="1524000"/>
                  </a:cubicBezTo>
                  <a:cubicBezTo>
                    <a:pt x="1504093" y="1528667"/>
                    <a:pt x="1501045" y="1537811"/>
                    <a:pt x="1506855" y="1538668"/>
                  </a:cubicBezTo>
                  <a:cubicBezTo>
                    <a:pt x="1512665" y="1539526"/>
                    <a:pt x="1513523" y="1543050"/>
                    <a:pt x="1509046" y="1548670"/>
                  </a:cubicBezTo>
                  <a:cubicBezTo>
                    <a:pt x="1504664" y="1554194"/>
                    <a:pt x="1505998" y="1563338"/>
                    <a:pt x="1508189" y="1565815"/>
                  </a:cubicBezTo>
                  <a:cubicBezTo>
                    <a:pt x="1510379" y="1568291"/>
                    <a:pt x="1512094" y="1573816"/>
                    <a:pt x="1509522" y="1576864"/>
                  </a:cubicBezTo>
                  <a:cubicBezTo>
                    <a:pt x="1507046" y="1579912"/>
                    <a:pt x="1513427" y="1581245"/>
                    <a:pt x="1522762" y="1581245"/>
                  </a:cubicBezTo>
                  <a:cubicBezTo>
                    <a:pt x="1532192" y="1581245"/>
                    <a:pt x="1549051" y="1579626"/>
                    <a:pt x="1551242" y="1586198"/>
                  </a:cubicBezTo>
                  <a:cubicBezTo>
                    <a:pt x="1553432" y="1592866"/>
                    <a:pt x="1557909" y="1587341"/>
                    <a:pt x="1560386" y="1594771"/>
                  </a:cubicBezTo>
                  <a:cubicBezTo>
                    <a:pt x="1562862" y="1602200"/>
                    <a:pt x="1561243" y="1608010"/>
                    <a:pt x="1557909" y="1610011"/>
                  </a:cubicBezTo>
                  <a:cubicBezTo>
                    <a:pt x="1554575" y="1611916"/>
                    <a:pt x="1552385" y="1621060"/>
                    <a:pt x="1554290" y="1627727"/>
                  </a:cubicBezTo>
                  <a:cubicBezTo>
                    <a:pt x="1556195" y="1634395"/>
                    <a:pt x="1557909" y="1639919"/>
                    <a:pt x="1556480" y="1644586"/>
                  </a:cubicBezTo>
                  <a:cubicBezTo>
                    <a:pt x="1555052" y="1649254"/>
                    <a:pt x="1553718" y="1658684"/>
                    <a:pt x="1566196" y="1658112"/>
                  </a:cubicBezTo>
                  <a:cubicBezTo>
                    <a:pt x="1578674" y="1657541"/>
                    <a:pt x="1609344" y="1658969"/>
                    <a:pt x="1615440" y="1660303"/>
                  </a:cubicBezTo>
                  <a:cubicBezTo>
                    <a:pt x="1621536" y="1661732"/>
                    <a:pt x="1681544" y="1668304"/>
                    <a:pt x="1695355" y="1666399"/>
                  </a:cubicBezTo>
                  <a:cubicBezTo>
                    <a:pt x="1709166" y="1664494"/>
                    <a:pt x="1728026" y="1662017"/>
                    <a:pt x="1733264" y="1660017"/>
                  </a:cubicBezTo>
                  <a:cubicBezTo>
                    <a:pt x="1738503" y="1658112"/>
                    <a:pt x="1744313" y="1658112"/>
                    <a:pt x="1744313" y="1650302"/>
                  </a:cubicBezTo>
                  <a:cubicBezTo>
                    <a:pt x="1744313" y="1642586"/>
                    <a:pt x="1773936" y="1614964"/>
                    <a:pt x="1779175" y="1609916"/>
                  </a:cubicBezTo>
                  <a:cubicBezTo>
                    <a:pt x="1784414" y="1604962"/>
                    <a:pt x="1791081" y="1596961"/>
                    <a:pt x="1805750" y="1598867"/>
                  </a:cubicBezTo>
                  <a:cubicBezTo>
                    <a:pt x="1820418" y="1600771"/>
                    <a:pt x="1832801" y="1593342"/>
                    <a:pt x="1849946" y="1583912"/>
                  </a:cubicBezTo>
                  <a:cubicBezTo>
                    <a:pt x="1867091" y="1574483"/>
                    <a:pt x="1886141" y="1568482"/>
                    <a:pt x="1892522" y="1565624"/>
                  </a:cubicBezTo>
                  <a:cubicBezTo>
                    <a:pt x="1898904" y="1562862"/>
                    <a:pt x="1911572" y="1558957"/>
                    <a:pt x="1908048" y="1552670"/>
                  </a:cubicBezTo>
                  <a:cubicBezTo>
                    <a:pt x="1904429" y="1546288"/>
                    <a:pt x="1906143" y="1548289"/>
                    <a:pt x="1911953" y="1543526"/>
                  </a:cubicBezTo>
                  <a:cubicBezTo>
                    <a:pt x="1917764" y="1538859"/>
                    <a:pt x="1927193" y="1535811"/>
                    <a:pt x="1931289" y="1534096"/>
                  </a:cubicBezTo>
                  <a:cubicBezTo>
                    <a:pt x="1935480" y="1532477"/>
                    <a:pt x="1962055" y="1519237"/>
                    <a:pt x="1974247" y="1530382"/>
                  </a:cubicBezTo>
                  <a:cubicBezTo>
                    <a:pt x="1986439" y="1541526"/>
                    <a:pt x="1987772" y="1538383"/>
                    <a:pt x="1991296" y="1539526"/>
                  </a:cubicBezTo>
                  <a:cubicBezTo>
                    <a:pt x="2001298" y="1542764"/>
                    <a:pt x="2003298" y="1538859"/>
                    <a:pt x="2012252" y="1534954"/>
                  </a:cubicBezTo>
                  <a:cubicBezTo>
                    <a:pt x="2016157" y="1533335"/>
                    <a:pt x="2014919" y="1548384"/>
                    <a:pt x="2018919" y="1551813"/>
                  </a:cubicBezTo>
                  <a:cubicBezTo>
                    <a:pt x="2025301" y="1557337"/>
                    <a:pt x="2034731" y="1556861"/>
                    <a:pt x="2045017" y="1560957"/>
                  </a:cubicBezTo>
                  <a:cubicBezTo>
                    <a:pt x="2053781" y="1563148"/>
                    <a:pt x="2053876" y="1566767"/>
                    <a:pt x="2062925" y="1577435"/>
                  </a:cubicBezTo>
                  <a:cubicBezTo>
                    <a:pt x="2069116" y="1584769"/>
                    <a:pt x="2076831" y="1589151"/>
                    <a:pt x="2081022" y="1591246"/>
                  </a:cubicBezTo>
                  <a:cubicBezTo>
                    <a:pt x="2082927" y="1592199"/>
                    <a:pt x="2088452" y="1583912"/>
                    <a:pt x="2088452" y="1583912"/>
                  </a:cubicBezTo>
                  <a:cubicBezTo>
                    <a:pt x="2088452" y="1583912"/>
                    <a:pt x="2092357" y="1590199"/>
                    <a:pt x="2094738" y="1594961"/>
                  </a:cubicBezTo>
                  <a:cubicBezTo>
                    <a:pt x="2096548" y="1598676"/>
                    <a:pt x="2094452" y="1603153"/>
                    <a:pt x="2100263" y="1600581"/>
                  </a:cubicBezTo>
                  <a:cubicBezTo>
                    <a:pt x="2113502" y="1594771"/>
                    <a:pt x="2115122" y="1593056"/>
                    <a:pt x="2121599" y="1591913"/>
                  </a:cubicBezTo>
                  <a:cubicBezTo>
                    <a:pt x="2125504" y="1591246"/>
                    <a:pt x="2129409" y="1594866"/>
                    <a:pt x="2131790" y="1594009"/>
                  </a:cubicBezTo>
                  <a:cubicBezTo>
                    <a:pt x="2134172" y="1593152"/>
                    <a:pt x="2135219" y="1591627"/>
                    <a:pt x="2135219" y="1588199"/>
                  </a:cubicBezTo>
                  <a:cubicBezTo>
                    <a:pt x="2135219" y="1584769"/>
                    <a:pt x="2137982" y="1573530"/>
                    <a:pt x="2133791" y="1571625"/>
                  </a:cubicBezTo>
                  <a:cubicBezTo>
                    <a:pt x="2129600" y="1569720"/>
                    <a:pt x="2126647" y="1566101"/>
                    <a:pt x="2131600" y="1560576"/>
                  </a:cubicBezTo>
                  <a:cubicBezTo>
                    <a:pt x="2136553" y="1555052"/>
                    <a:pt x="2134934" y="1546193"/>
                    <a:pt x="2141792" y="1544860"/>
                  </a:cubicBezTo>
                  <a:cubicBezTo>
                    <a:pt x="2148745" y="1543431"/>
                    <a:pt x="2151983" y="1543241"/>
                    <a:pt x="2151983" y="1537430"/>
                  </a:cubicBezTo>
                  <a:cubicBezTo>
                    <a:pt x="2151983" y="1531620"/>
                    <a:pt x="2154174" y="1525238"/>
                    <a:pt x="2162175" y="1525810"/>
                  </a:cubicBezTo>
                  <a:cubicBezTo>
                    <a:pt x="2170176" y="1526381"/>
                    <a:pt x="2167985" y="1531906"/>
                    <a:pt x="2167700" y="1540478"/>
                  </a:cubicBezTo>
                  <a:cubicBezTo>
                    <a:pt x="2167414" y="1549051"/>
                    <a:pt x="2171033" y="1552385"/>
                    <a:pt x="2178177" y="1547432"/>
                  </a:cubicBezTo>
                  <a:cubicBezTo>
                    <a:pt x="2185321" y="1542478"/>
                    <a:pt x="2190369" y="1539145"/>
                    <a:pt x="2193703" y="1546574"/>
                  </a:cubicBezTo>
                  <a:cubicBezTo>
                    <a:pt x="2197037" y="1554004"/>
                    <a:pt x="2199799" y="1556290"/>
                    <a:pt x="2207514" y="1558195"/>
                  </a:cubicBezTo>
                  <a:cubicBezTo>
                    <a:pt x="2215229" y="1560100"/>
                    <a:pt x="2215801" y="1566482"/>
                    <a:pt x="2214182" y="1576959"/>
                  </a:cubicBezTo>
                  <a:cubicBezTo>
                    <a:pt x="2212562" y="1587436"/>
                    <a:pt x="2219135" y="1612868"/>
                    <a:pt x="2219135" y="1620107"/>
                  </a:cubicBezTo>
                  <a:cubicBezTo>
                    <a:pt x="2219135" y="1627251"/>
                    <a:pt x="2225231" y="1646682"/>
                    <a:pt x="2233517" y="1632013"/>
                  </a:cubicBezTo>
                  <a:cubicBezTo>
                    <a:pt x="2241804" y="1617345"/>
                    <a:pt x="2244566" y="1612106"/>
                    <a:pt x="2252567" y="1620965"/>
                  </a:cubicBezTo>
                  <a:cubicBezTo>
                    <a:pt x="2260568" y="1629823"/>
                    <a:pt x="2254472" y="1631442"/>
                    <a:pt x="2265045" y="1632013"/>
                  </a:cubicBezTo>
                  <a:cubicBezTo>
                    <a:pt x="2275523" y="1632585"/>
                    <a:pt x="2271998" y="1648587"/>
                    <a:pt x="2271427" y="1655254"/>
                  </a:cubicBezTo>
                  <a:cubicBezTo>
                    <a:pt x="2270855" y="1661922"/>
                    <a:pt x="2271427" y="1674304"/>
                    <a:pt x="2271998" y="1678495"/>
                  </a:cubicBezTo>
                  <a:cubicBezTo>
                    <a:pt x="2272570" y="1682686"/>
                    <a:pt x="2272284" y="1706690"/>
                    <a:pt x="2272284" y="1711357"/>
                  </a:cubicBezTo>
                  <a:cubicBezTo>
                    <a:pt x="2272284" y="1716024"/>
                    <a:pt x="2274761" y="1740122"/>
                    <a:pt x="2274761" y="1745933"/>
                  </a:cubicBezTo>
                  <a:cubicBezTo>
                    <a:pt x="2274761" y="1751743"/>
                    <a:pt x="2273903" y="1773841"/>
                    <a:pt x="2270093" y="1777460"/>
                  </a:cubicBezTo>
                  <a:cubicBezTo>
                    <a:pt x="2266188" y="1781080"/>
                    <a:pt x="2267617" y="1785461"/>
                    <a:pt x="2270665" y="1792700"/>
                  </a:cubicBezTo>
                  <a:cubicBezTo>
                    <a:pt x="2273713" y="1799844"/>
                    <a:pt x="2271998" y="1809560"/>
                    <a:pt x="2269808" y="1812036"/>
                  </a:cubicBezTo>
                  <a:cubicBezTo>
                    <a:pt x="2267617" y="1814512"/>
                    <a:pt x="2263140" y="1817560"/>
                    <a:pt x="2261521" y="1813179"/>
                  </a:cubicBezTo>
                  <a:cubicBezTo>
                    <a:pt x="2259902" y="1808797"/>
                    <a:pt x="2250472" y="1808512"/>
                    <a:pt x="2251043" y="1817084"/>
                  </a:cubicBezTo>
                  <a:cubicBezTo>
                    <a:pt x="2251615" y="1825657"/>
                    <a:pt x="2253234" y="1833372"/>
                    <a:pt x="2257425" y="1836706"/>
                  </a:cubicBezTo>
                  <a:cubicBezTo>
                    <a:pt x="2261616" y="1840040"/>
                    <a:pt x="2265140" y="1843850"/>
                    <a:pt x="2262092" y="1848041"/>
                  </a:cubicBezTo>
                  <a:cubicBezTo>
                    <a:pt x="2259044" y="1852232"/>
                    <a:pt x="2257425" y="1852232"/>
                    <a:pt x="2253234" y="1849469"/>
                  </a:cubicBezTo>
                  <a:cubicBezTo>
                    <a:pt x="2249043" y="1846707"/>
                    <a:pt x="2245805" y="1848326"/>
                    <a:pt x="2241899" y="1855565"/>
                  </a:cubicBezTo>
                  <a:cubicBezTo>
                    <a:pt x="2237994" y="1862709"/>
                    <a:pt x="2229707" y="1870519"/>
                    <a:pt x="2227231" y="1872996"/>
                  </a:cubicBezTo>
                  <a:cubicBezTo>
                    <a:pt x="2224754" y="1875472"/>
                    <a:pt x="2221135" y="1880426"/>
                    <a:pt x="2215325" y="1874901"/>
                  </a:cubicBezTo>
                  <a:cubicBezTo>
                    <a:pt x="2209514" y="1869377"/>
                    <a:pt x="2199323" y="1864424"/>
                    <a:pt x="2199799" y="1873282"/>
                  </a:cubicBezTo>
                  <a:cubicBezTo>
                    <a:pt x="2200370" y="1882140"/>
                    <a:pt x="2208086" y="1889284"/>
                    <a:pt x="2195608" y="1900904"/>
                  </a:cubicBezTo>
                  <a:cubicBezTo>
                    <a:pt x="2183130" y="1912525"/>
                    <a:pt x="2182368" y="1921097"/>
                    <a:pt x="2168271" y="1915573"/>
                  </a:cubicBezTo>
                  <a:cubicBezTo>
                    <a:pt x="2154174" y="1910048"/>
                    <a:pt x="2155793" y="1923288"/>
                    <a:pt x="2150840" y="1929670"/>
                  </a:cubicBezTo>
                  <a:cubicBezTo>
                    <a:pt x="2145887" y="1936052"/>
                    <a:pt x="2147221" y="1946529"/>
                    <a:pt x="2149697" y="1947672"/>
                  </a:cubicBezTo>
                  <a:cubicBezTo>
                    <a:pt x="2152174" y="1948815"/>
                    <a:pt x="2156651" y="1953768"/>
                    <a:pt x="2153317" y="1958150"/>
                  </a:cubicBezTo>
                  <a:cubicBezTo>
                    <a:pt x="2149983" y="1962531"/>
                    <a:pt x="2149412" y="1967008"/>
                    <a:pt x="2142554" y="1967008"/>
                  </a:cubicBezTo>
                  <a:cubicBezTo>
                    <a:pt x="2135600" y="1967008"/>
                    <a:pt x="2133124" y="1968913"/>
                    <a:pt x="2132362" y="1976723"/>
                  </a:cubicBezTo>
                  <a:cubicBezTo>
                    <a:pt x="2131505" y="1984438"/>
                    <a:pt x="2131505" y="1993011"/>
                    <a:pt x="2129314" y="1997774"/>
                  </a:cubicBezTo>
                  <a:cubicBezTo>
                    <a:pt x="2127123" y="2002441"/>
                    <a:pt x="2127123" y="2009108"/>
                    <a:pt x="2134553" y="2008537"/>
                  </a:cubicBezTo>
                  <a:cubicBezTo>
                    <a:pt x="2141982" y="2007965"/>
                    <a:pt x="2146459" y="2005203"/>
                    <a:pt x="2144744" y="2017681"/>
                  </a:cubicBezTo>
                  <a:cubicBezTo>
                    <a:pt x="2143030" y="2030159"/>
                    <a:pt x="2145030" y="2027682"/>
                    <a:pt x="2148364" y="2027682"/>
                  </a:cubicBezTo>
                  <a:cubicBezTo>
                    <a:pt x="2151698" y="2027682"/>
                    <a:pt x="2149221" y="2036540"/>
                    <a:pt x="2148935" y="2039874"/>
                  </a:cubicBezTo>
                  <a:cubicBezTo>
                    <a:pt x="2148935" y="2039874"/>
                    <a:pt x="2135029" y="2051780"/>
                    <a:pt x="2133029" y="2054638"/>
                  </a:cubicBezTo>
                  <a:cubicBezTo>
                    <a:pt x="2131028" y="2057495"/>
                    <a:pt x="2123504" y="2065972"/>
                    <a:pt x="2124837" y="2072164"/>
                  </a:cubicBezTo>
                  <a:cubicBezTo>
                    <a:pt x="2126266" y="2078355"/>
                    <a:pt x="2126266" y="2079212"/>
                    <a:pt x="2127409" y="2080641"/>
                  </a:cubicBezTo>
                  <a:lnTo>
                    <a:pt x="2128457" y="2079688"/>
                  </a:lnTo>
                  <a:cubicBezTo>
                    <a:pt x="2128457" y="2079688"/>
                    <a:pt x="2149793" y="2062829"/>
                    <a:pt x="2160270" y="2061972"/>
                  </a:cubicBezTo>
                  <a:cubicBezTo>
                    <a:pt x="2170748" y="2061115"/>
                    <a:pt x="2181511" y="2058638"/>
                    <a:pt x="2189607" y="2056733"/>
                  </a:cubicBezTo>
                  <a:cubicBezTo>
                    <a:pt x="2197608" y="2054828"/>
                    <a:pt x="2226088" y="2052542"/>
                    <a:pt x="2229707" y="2055304"/>
                  </a:cubicBezTo>
                  <a:cubicBezTo>
                    <a:pt x="2233327" y="2058067"/>
                    <a:pt x="2236089" y="2059972"/>
                    <a:pt x="2236089" y="2059972"/>
                  </a:cubicBezTo>
                  <a:cubicBezTo>
                    <a:pt x="2236089" y="2059972"/>
                    <a:pt x="2260664" y="2055304"/>
                    <a:pt x="2262759" y="2055019"/>
                  </a:cubicBezTo>
                  <a:lnTo>
                    <a:pt x="2264283" y="2055019"/>
                  </a:lnTo>
                  <a:cubicBezTo>
                    <a:pt x="2264283" y="2055019"/>
                    <a:pt x="2275046" y="2066068"/>
                    <a:pt x="2261521" y="2071021"/>
                  </a:cubicBezTo>
                  <a:cubicBezTo>
                    <a:pt x="2247995" y="2075974"/>
                    <a:pt x="2241899" y="2080736"/>
                    <a:pt x="2245995" y="2085689"/>
                  </a:cubicBezTo>
                  <a:cubicBezTo>
                    <a:pt x="2250186" y="2090642"/>
                    <a:pt x="2251234" y="2094833"/>
                    <a:pt x="2250948" y="2098453"/>
                  </a:cubicBezTo>
                  <a:cubicBezTo>
                    <a:pt x="2250662" y="2102072"/>
                    <a:pt x="2256187" y="2101215"/>
                    <a:pt x="2258663" y="2101501"/>
                  </a:cubicBezTo>
                  <a:cubicBezTo>
                    <a:pt x="2261140" y="2101787"/>
                    <a:pt x="2261140" y="2112264"/>
                    <a:pt x="2263331" y="2117027"/>
                  </a:cubicBezTo>
                  <a:cubicBezTo>
                    <a:pt x="2265521" y="2121694"/>
                    <a:pt x="2267236" y="2128076"/>
                    <a:pt x="2264950" y="2131695"/>
                  </a:cubicBezTo>
                  <a:cubicBezTo>
                    <a:pt x="2262759" y="2135315"/>
                    <a:pt x="2264378" y="2137791"/>
                    <a:pt x="2269331" y="2139125"/>
                  </a:cubicBezTo>
                  <a:cubicBezTo>
                    <a:pt x="2274284" y="2140553"/>
                    <a:pt x="2277047" y="2140553"/>
                    <a:pt x="2275713" y="2146554"/>
                  </a:cubicBezTo>
                  <a:cubicBezTo>
                    <a:pt x="2274380" y="2152650"/>
                    <a:pt x="2269903" y="2154269"/>
                    <a:pt x="2275999" y="2158746"/>
                  </a:cubicBezTo>
                  <a:cubicBezTo>
                    <a:pt x="2282095" y="2163128"/>
                    <a:pt x="2279047" y="2166747"/>
                    <a:pt x="2278475" y="2170367"/>
                  </a:cubicBezTo>
                  <a:cubicBezTo>
                    <a:pt x="2277904" y="2173986"/>
                    <a:pt x="2283714" y="2178939"/>
                    <a:pt x="2289810" y="2178653"/>
                  </a:cubicBezTo>
                  <a:cubicBezTo>
                    <a:pt x="2295906" y="2178368"/>
                    <a:pt x="2300573" y="2176462"/>
                    <a:pt x="2300573" y="2182559"/>
                  </a:cubicBezTo>
                  <a:cubicBezTo>
                    <a:pt x="2300573" y="2188654"/>
                    <a:pt x="2308860" y="2184749"/>
                    <a:pt x="2316099" y="2182273"/>
                  </a:cubicBezTo>
                  <a:cubicBezTo>
                    <a:pt x="2323243" y="2179796"/>
                    <a:pt x="2329625" y="2177605"/>
                    <a:pt x="2335435" y="2181987"/>
                  </a:cubicBezTo>
                  <a:cubicBezTo>
                    <a:pt x="2341245" y="2186369"/>
                    <a:pt x="2341245" y="2188940"/>
                    <a:pt x="2342388" y="2194179"/>
                  </a:cubicBezTo>
                  <a:cubicBezTo>
                    <a:pt x="2343531" y="2199418"/>
                    <a:pt x="2343245" y="2208562"/>
                    <a:pt x="2339340" y="2206657"/>
                  </a:cubicBezTo>
                  <a:cubicBezTo>
                    <a:pt x="2335435" y="2204752"/>
                    <a:pt x="2331339" y="2198656"/>
                    <a:pt x="2328577" y="2206943"/>
                  </a:cubicBezTo>
                  <a:cubicBezTo>
                    <a:pt x="2326481" y="2213229"/>
                    <a:pt x="2319623" y="2214562"/>
                    <a:pt x="2316099" y="2220373"/>
                  </a:cubicBezTo>
                  <a:cubicBezTo>
                    <a:pt x="2312575" y="2226183"/>
                    <a:pt x="2308384" y="2227136"/>
                    <a:pt x="2319719" y="2243137"/>
                  </a:cubicBezTo>
                  <a:lnTo>
                    <a:pt x="2319623" y="2244376"/>
                  </a:lnTo>
                  <a:cubicBezTo>
                    <a:pt x="2317242" y="2246947"/>
                    <a:pt x="2317337" y="2253139"/>
                    <a:pt x="2313527" y="2260283"/>
                  </a:cubicBezTo>
                  <a:cubicBezTo>
                    <a:pt x="2308574" y="2269808"/>
                    <a:pt x="2303526" y="2277999"/>
                    <a:pt x="2301716" y="2283904"/>
                  </a:cubicBezTo>
                  <a:cubicBezTo>
                    <a:pt x="2300573" y="2287619"/>
                    <a:pt x="2295525" y="2294668"/>
                    <a:pt x="2291906" y="2299430"/>
                  </a:cubicBezTo>
                  <a:cubicBezTo>
                    <a:pt x="2282571" y="2311718"/>
                    <a:pt x="2306384" y="2301050"/>
                    <a:pt x="2316480" y="2301716"/>
                  </a:cubicBezTo>
                  <a:cubicBezTo>
                    <a:pt x="2326577" y="2302478"/>
                    <a:pt x="2346103" y="2308479"/>
                    <a:pt x="2348198" y="2309241"/>
                  </a:cubicBezTo>
                  <a:cubicBezTo>
                    <a:pt x="2350294" y="2310003"/>
                    <a:pt x="2376297" y="2313337"/>
                    <a:pt x="2379631" y="2313337"/>
                  </a:cubicBezTo>
                  <a:cubicBezTo>
                    <a:pt x="2382965" y="2313337"/>
                    <a:pt x="2373344" y="2338102"/>
                    <a:pt x="2373535" y="2342483"/>
                  </a:cubicBezTo>
                  <a:cubicBezTo>
                    <a:pt x="2373821" y="2346865"/>
                    <a:pt x="2379536" y="2356390"/>
                    <a:pt x="2378774" y="2359152"/>
                  </a:cubicBezTo>
                  <a:cubicBezTo>
                    <a:pt x="2378012" y="2362010"/>
                    <a:pt x="2387822" y="2360867"/>
                    <a:pt x="2391728" y="2361438"/>
                  </a:cubicBezTo>
                  <a:cubicBezTo>
                    <a:pt x="2395633" y="2361914"/>
                    <a:pt x="2399729" y="2354485"/>
                    <a:pt x="2401253" y="2362771"/>
                  </a:cubicBezTo>
                  <a:cubicBezTo>
                    <a:pt x="2402777" y="2371058"/>
                    <a:pt x="2407158" y="2374392"/>
                    <a:pt x="2410492" y="2377821"/>
                  </a:cubicBezTo>
                  <a:lnTo>
                    <a:pt x="2410587" y="2377821"/>
                  </a:lnTo>
                  <a:cubicBezTo>
                    <a:pt x="2410587" y="2377821"/>
                    <a:pt x="2418017" y="2377535"/>
                    <a:pt x="2422493" y="2375345"/>
                  </a:cubicBezTo>
                  <a:cubicBezTo>
                    <a:pt x="2426875" y="2373154"/>
                    <a:pt x="2430494" y="2370963"/>
                    <a:pt x="2434114" y="2375630"/>
                  </a:cubicBezTo>
                  <a:cubicBezTo>
                    <a:pt x="2437733" y="2380297"/>
                    <a:pt x="2445449" y="2385536"/>
                    <a:pt x="2454307" y="2382298"/>
                  </a:cubicBezTo>
                  <a:cubicBezTo>
                    <a:pt x="2463165" y="2378964"/>
                    <a:pt x="2478119" y="2369820"/>
                    <a:pt x="2482501" y="2366582"/>
                  </a:cubicBezTo>
                  <a:cubicBezTo>
                    <a:pt x="2486882" y="2363248"/>
                    <a:pt x="2495741" y="2353818"/>
                    <a:pt x="2500503" y="2351342"/>
                  </a:cubicBezTo>
                  <a:cubicBezTo>
                    <a:pt x="2505170" y="2348865"/>
                    <a:pt x="2524030" y="2337530"/>
                    <a:pt x="2519267" y="2350199"/>
                  </a:cubicBezTo>
                  <a:cubicBezTo>
                    <a:pt x="2514600" y="2362962"/>
                    <a:pt x="2515362" y="2369820"/>
                    <a:pt x="2517648" y="2374011"/>
                  </a:cubicBezTo>
                  <a:cubicBezTo>
                    <a:pt x="2519839" y="2378202"/>
                    <a:pt x="2527364" y="2380964"/>
                    <a:pt x="2520696" y="2386775"/>
                  </a:cubicBezTo>
                  <a:cubicBezTo>
                    <a:pt x="2514029" y="2392585"/>
                    <a:pt x="2514886" y="2396204"/>
                    <a:pt x="2519267" y="2403062"/>
                  </a:cubicBezTo>
                  <a:cubicBezTo>
                    <a:pt x="2523649" y="2410016"/>
                    <a:pt x="2526983" y="2418779"/>
                    <a:pt x="2531174" y="2418779"/>
                  </a:cubicBezTo>
                  <a:cubicBezTo>
                    <a:pt x="2535365" y="2418779"/>
                    <a:pt x="2543651" y="2413540"/>
                    <a:pt x="2549462" y="2414587"/>
                  </a:cubicBezTo>
                  <a:cubicBezTo>
                    <a:pt x="2555272" y="2415730"/>
                    <a:pt x="2557177" y="2418207"/>
                    <a:pt x="2557463" y="2421445"/>
                  </a:cubicBezTo>
                  <a:cubicBezTo>
                    <a:pt x="2557748" y="2424779"/>
                    <a:pt x="2574893" y="2425351"/>
                    <a:pt x="2579275" y="2424208"/>
                  </a:cubicBezTo>
                  <a:cubicBezTo>
                    <a:pt x="2583656" y="2423065"/>
                    <a:pt x="2592800" y="2416207"/>
                    <a:pt x="2583656" y="2411730"/>
                  </a:cubicBezTo>
                  <a:cubicBezTo>
                    <a:pt x="2574512" y="2407349"/>
                    <a:pt x="2576989" y="2402015"/>
                    <a:pt x="2576513" y="2392966"/>
                  </a:cubicBezTo>
                  <a:cubicBezTo>
                    <a:pt x="2575941" y="2383822"/>
                    <a:pt x="2573465" y="2376964"/>
                    <a:pt x="2578989" y="2375249"/>
                  </a:cubicBezTo>
                  <a:cubicBezTo>
                    <a:pt x="2584514" y="2373630"/>
                    <a:pt x="2588133" y="2366677"/>
                    <a:pt x="2582609" y="2362010"/>
                  </a:cubicBezTo>
                  <a:cubicBezTo>
                    <a:pt x="2577084" y="2357342"/>
                    <a:pt x="2581751" y="2346770"/>
                    <a:pt x="2576513" y="2338483"/>
                  </a:cubicBezTo>
                  <a:cubicBezTo>
                    <a:pt x="2571274" y="2330196"/>
                    <a:pt x="2562416" y="2318004"/>
                    <a:pt x="2560987" y="2306955"/>
                  </a:cubicBezTo>
                  <a:cubicBezTo>
                    <a:pt x="2559558" y="2295906"/>
                    <a:pt x="2562130" y="2293144"/>
                    <a:pt x="2565368" y="2284571"/>
                  </a:cubicBezTo>
                  <a:cubicBezTo>
                    <a:pt x="2568702" y="2275999"/>
                    <a:pt x="2570417" y="2265617"/>
                    <a:pt x="2583085" y="2268855"/>
                  </a:cubicBezTo>
                  <a:cubicBezTo>
                    <a:pt x="2590800" y="2270760"/>
                    <a:pt x="2589181" y="2272475"/>
                    <a:pt x="2591372" y="2275808"/>
                  </a:cubicBezTo>
                  <a:cubicBezTo>
                    <a:pt x="2593562" y="2279142"/>
                    <a:pt x="2595753" y="2277237"/>
                    <a:pt x="2599658" y="2273332"/>
                  </a:cubicBezTo>
                  <a:cubicBezTo>
                    <a:pt x="2601277" y="2271712"/>
                    <a:pt x="2624804" y="2274189"/>
                    <a:pt x="2631186" y="2273332"/>
                  </a:cubicBezTo>
                  <a:cubicBezTo>
                    <a:pt x="2637568" y="2272475"/>
                    <a:pt x="2646902" y="2273903"/>
                    <a:pt x="2648045" y="2266664"/>
                  </a:cubicBezTo>
                  <a:cubicBezTo>
                    <a:pt x="2648426" y="2264474"/>
                    <a:pt x="2648426" y="2262187"/>
                    <a:pt x="2649188" y="2259711"/>
                  </a:cubicBezTo>
                  <a:cubicBezTo>
                    <a:pt x="2649569" y="2258568"/>
                    <a:pt x="2653951" y="2256377"/>
                    <a:pt x="2654713" y="2255234"/>
                  </a:cubicBezTo>
                  <a:cubicBezTo>
                    <a:pt x="2657761" y="2250472"/>
                    <a:pt x="2659380" y="2246567"/>
                    <a:pt x="2662047" y="2243423"/>
                  </a:cubicBezTo>
                  <a:cubicBezTo>
                    <a:pt x="2665381" y="2239518"/>
                    <a:pt x="2671001" y="2236470"/>
                    <a:pt x="2675382" y="2241995"/>
                  </a:cubicBezTo>
                  <a:cubicBezTo>
                    <a:pt x="2679764" y="2247519"/>
                    <a:pt x="2680144" y="2245043"/>
                    <a:pt x="2683478" y="2245043"/>
                  </a:cubicBezTo>
                  <a:cubicBezTo>
                    <a:pt x="2686812" y="2245043"/>
                    <a:pt x="2697290" y="2252472"/>
                    <a:pt x="2703386" y="2258854"/>
                  </a:cubicBezTo>
                  <a:cubicBezTo>
                    <a:pt x="2709482" y="2265236"/>
                    <a:pt x="2722150" y="2276285"/>
                    <a:pt x="2730723" y="2265997"/>
                  </a:cubicBezTo>
                  <a:cubicBezTo>
                    <a:pt x="2739295" y="2255806"/>
                    <a:pt x="2754249" y="2242185"/>
                    <a:pt x="2756440" y="2239994"/>
                  </a:cubicBezTo>
                  <a:cubicBezTo>
                    <a:pt x="2758631" y="2237804"/>
                    <a:pt x="2767203" y="2225612"/>
                    <a:pt x="2770251" y="2238851"/>
                  </a:cubicBezTo>
                  <a:cubicBezTo>
                    <a:pt x="2771204" y="2243042"/>
                    <a:pt x="2781586" y="2269331"/>
                    <a:pt x="2784919" y="2249329"/>
                  </a:cubicBezTo>
                  <a:cubicBezTo>
                    <a:pt x="2786348" y="2241042"/>
                    <a:pt x="2788825" y="2234375"/>
                    <a:pt x="2793492" y="2231041"/>
                  </a:cubicBezTo>
                  <a:cubicBezTo>
                    <a:pt x="2793492" y="2231041"/>
                    <a:pt x="2822829" y="2260187"/>
                    <a:pt x="2825591" y="2262569"/>
                  </a:cubicBezTo>
                  <a:cubicBezTo>
                    <a:pt x="2828163" y="2264759"/>
                    <a:pt x="2830925" y="2270093"/>
                    <a:pt x="2833402" y="2266950"/>
                  </a:cubicBezTo>
                  <a:cubicBezTo>
                    <a:pt x="2833688" y="2266664"/>
                    <a:pt x="2833878" y="2266188"/>
                    <a:pt x="2834164" y="2265712"/>
                  </a:cubicBezTo>
                  <a:lnTo>
                    <a:pt x="2835307" y="2263997"/>
                  </a:lnTo>
                  <a:cubicBezTo>
                    <a:pt x="2837593" y="2257235"/>
                    <a:pt x="2844260" y="2239613"/>
                    <a:pt x="2851881" y="2237327"/>
                  </a:cubicBezTo>
                  <a:cubicBezTo>
                    <a:pt x="2861310" y="2234565"/>
                    <a:pt x="2870644" y="2233994"/>
                    <a:pt x="2869025" y="2238946"/>
                  </a:cubicBezTo>
                  <a:cubicBezTo>
                    <a:pt x="2867406" y="2243900"/>
                    <a:pt x="2873693" y="2249138"/>
                    <a:pt x="2881217" y="2240090"/>
                  </a:cubicBezTo>
                  <a:cubicBezTo>
                    <a:pt x="2888647" y="2230945"/>
                    <a:pt x="2895029" y="2230945"/>
                    <a:pt x="2899506" y="2232374"/>
                  </a:cubicBezTo>
                  <a:cubicBezTo>
                    <a:pt x="2903887" y="2233803"/>
                    <a:pt x="2909411" y="2233994"/>
                    <a:pt x="2911126" y="2229326"/>
                  </a:cubicBezTo>
                  <a:cubicBezTo>
                    <a:pt x="2912745" y="2224659"/>
                    <a:pt x="2915507" y="2223230"/>
                    <a:pt x="2919984" y="2222373"/>
                  </a:cubicBezTo>
                  <a:cubicBezTo>
                    <a:pt x="2924366" y="2221516"/>
                    <a:pt x="2929700" y="2217706"/>
                    <a:pt x="2923032" y="2212372"/>
                  </a:cubicBezTo>
                  <a:cubicBezTo>
                    <a:pt x="2916365" y="2207133"/>
                    <a:pt x="2920841" y="2198846"/>
                    <a:pt x="2932938" y="2193322"/>
                  </a:cubicBezTo>
                  <a:cubicBezTo>
                    <a:pt x="2945130" y="2187797"/>
                    <a:pt x="2963894" y="2179511"/>
                    <a:pt x="2967228" y="2175891"/>
                  </a:cubicBezTo>
                  <a:cubicBezTo>
                    <a:pt x="2969324" y="2173605"/>
                    <a:pt x="2972372" y="2169509"/>
                    <a:pt x="2978373" y="2168843"/>
                  </a:cubicBezTo>
                  <a:cubicBezTo>
                    <a:pt x="2981992" y="2168462"/>
                    <a:pt x="2983611" y="2173224"/>
                    <a:pt x="2988374" y="2177225"/>
                  </a:cubicBezTo>
                  <a:cubicBezTo>
                    <a:pt x="2995517" y="2183130"/>
                    <a:pt x="3004185" y="2184368"/>
                    <a:pt x="3007519" y="2188559"/>
                  </a:cubicBezTo>
                  <a:cubicBezTo>
                    <a:pt x="3010091" y="2191798"/>
                    <a:pt x="3011615" y="2194179"/>
                    <a:pt x="3012281" y="2195322"/>
                  </a:cubicBezTo>
                  <a:cubicBezTo>
                    <a:pt x="3013901" y="2197799"/>
                    <a:pt x="3018092" y="2202752"/>
                    <a:pt x="3024473" y="2204466"/>
                  </a:cubicBezTo>
                  <a:cubicBezTo>
                    <a:pt x="3030855" y="2206085"/>
                    <a:pt x="3036665" y="2211419"/>
                    <a:pt x="3038856" y="2216087"/>
                  </a:cubicBezTo>
                  <a:cubicBezTo>
                    <a:pt x="3041047" y="2220754"/>
                    <a:pt x="3049905" y="2219135"/>
                    <a:pt x="3054382" y="2214467"/>
                  </a:cubicBezTo>
                  <a:cubicBezTo>
                    <a:pt x="3058763" y="2209800"/>
                    <a:pt x="3076480" y="2212848"/>
                    <a:pt x="3082004" y="2217515"/>
                  </a:cubicBezTo>
                  <a:cubicBezTo>
                    <a:pt x="3087529" y="2222183"/>
                    <a:pt x="3093053" y="2226374"/>
                    <a:pt x="3101340" y="2220278"/>
                  </a:cubicBezTo>
                  <a:cubicBezTo>
                    <a:pt x="3109627" y="2214182"/>
                    <a:pt x="3118390" y="2217420"/>
                    <a:pt x="3124295" y="2221135"/>
                  </a:cubicBezTo>
                  <a:cubicBezTo>
                    <a:pt x="3127248" y="2222945"/>
                    <a:pt x="3128391" y="2223421"/>
                    <a:pt x="3129820" y="2223897"/>
                  </a:cubicBezTo>
                  <a:cubicBezTo>
                    <a:pt x="3131249" y="2224373"/>
                    <a:pt x="3132392" y="2226850"/>
                    <a:pt x="3134582" y="2227707"/>
                  </a:cubicBezTo>
                  <a:cubicBezTo>
                    <a:pt x="3139059" y="2229326"/>
                    <a:pt x="3133535" y="2237327"/>
                    <a:pt x="3129629" y="2245709"/>
                  </a:cubicBezTo>
                  <a:cubicBezTo>
                    <a:pt x="3125724" y="2253996"/>
                    <a:pt x="3121819" y="2261807"/>
                    <a:pt x="3118009" y="2262950"/>
                  </a:cubicBezTo>
                  <a:cubicBezTo>
                    <a:pt x="3114104" y="2264093"/>
                    <a:pt x="3108579" y="2279618"/>
                    <a:pt x="3111913" y="2284000"/>
                  </a:cubicBezTo>
                  <a:cubicBezTo>
                    <a:pt x="3115247" y="2288477"/>
                    <a:pt x="3124105" y="2295620"/>
                    <a:pt x="3123057" y="2306193"/>
                  </a:cubicBezTo>
                  <a:cubicBezTo>
                    <a:pt x="3121914" y="2316766"/>
                    <a:pt x="3121914" y="2321147"/>
                    <a:pt x="3124200" y="2326195"/>
                  </a:cubicBezTo>
                  <a:cubicBezTo>
                    <a:pt x="3126391" y="2331149"/>
                    <a:pt x="3132487" y="2325053"/>
                    <a:pt x="3132487" y="2325053"/>
                  </a:cubicBezTo>
                  <a:cubicBezTo>
                    <a:pt x="3132487" y="2325053"/>
                    <a:pt x="3143060" y="2323338"/>
                    <a:pt x="3146965" y="2323910"/>
                  </a:cubicBezTo>
                  <a:cubicBezTo>
                    <a:pt x="3150870" y="2324481"/>
                    <a:pt x="3150870" y="2331149"/>
                    <a:pt x="3156394" y="2331149"/>
                  </a:cubicBezTo>
                  <a:cubicBezTo>
                    <a:pt x="3161919" y="2331149"/>
                    <a:pt x="3170301" y="2332292"/>
                    <a:pt x="3169158" y="2338387"/>
                  </a:cubicBezTo>
                  <a:cubicBezTo>
                    <a:pt x="3168015" y="2344484"/>
                    <a:pt x="3171349" y="2355056"/>
                    <a:pt x="3182493" y="2356104"/>
                  </a:cubicBezTo>
                  <a:cubicBezTo>
                    <a:pt x="3193637" y="2357247"/>
                    <a:pt x="3200781" y="2352199"/>
                    <a:pt x="3200781" y="2360581"/>
                  </a:cubicBezTo>
                  <a:cubicBezTo>
                    <a:pt x="3200781" y="2368868"/>
                    <a:pt x="3211354" y="2367820"/>
                    <a:pt x="3217450" y="2368391"/>
                  </a:cubicBezTo>
                  <a:cubicBezTo>
                    <a:pt x="3223546" y="2368963"/>
                    <a:pt x="3232404" y="2376202"/>
                    <a:pt x="3239072" y="2373916"/>
                  </a:cubicBezTo>
                  <a:cubicBezTo>
                    <a:pt x="3245739" y="2371725"/>
                    <a:pt x="3254026" y="2367248"/>
                    <a:pt x="3256883" y="2367248"/>
                  </a:cubicBezTo>
                  <a:cubicBezTo>
                    <a:pt x="3259646" y="2367248"/>
                    <a:pt x="3269647" y="2375059"/>
                    <a:pt x="3274695" y="2378869"/>
                  </a:cubicBezTo>
                  <a:lnTo>
                    <a:pt x="3278124" y="2382393"/>
                  </a:lnTo>
                  <a:lnTo>
                    <a:pt x="3246692" y="2429066"/>
                  </a:lnTo>
                  <a:lnTo>
                    <a:pt x="3244501" y="2425446"/>
                  </a:lnTo>
                  <a:lnTo>
                    <a:pt x="3238119" y="2426494"/>
                  </a:lnTo>
                  <a:lnTo>
                    <a:pt x="3224213" y="2425065"/>
                  </a:lnTo>
                  <a:cubicBezTo>
                    <a:pt x="3218402" y="2423446"/>
                    <a:pt x="3212878" y="2421922"/>
                    <a:pt x="3207353" y="2419541"/>
                  </a:cubicBezTo>
                  <a:lnTo>
                    <a:pt x="3193828" y="2417540"/>
                  </a:lnTo>
                  <a:lnTo>
                    <a:pt x="3180779" y="2412968"/>
                  </a:lnTo>
                  <a:lnTo>
                    <a:pt x="3171539" y="2406587"/>
                  </a:lnTo>
                  <a:lnTo>
                    <a:pt x="3161348" y="2404396"/>
                  </a:lnTo>
                  <a:lnTo>
                    <a:pt x="3146679" y="2397062"/>
                  </a:lnTo>
                  <a:lnTo>
                    <a:pt x="3134868" y="2386965"/>
                  </a:lnTo>
                  <a:lnTo>
                    <a:pt x="3129439" y="2379631"/>
                  </a:lnTo>
                  <a:lnTo>
                    <a:pt x="3117152" y="2380393"/>
                  </a:lnTo>
                  <a:lnTo>
                    <a:pt x="3091244" y="2369058"/>
                  </a:lnTo>
                  <a:lnTo>
                    <a:pt x="3078290" y="2350865"/>
                  </a:lnTo>
                  <a:lnTo>
                    <a:pt x="3072289" y="2333816"/>
                  </a:lnTo>
                  <a:cubicBezTo>
                    <a:pt x="3071146" y="2327338"/>
                    <a:pt x="3070479" y="2321528"/>
                    <a:pt x="3070479" y="2314956"/>
                  </a:cubicBezTo>
                  <a:lnTo>
                    <a:pt x="3066764" y="2310479"/>
                  </a:lnTo>
                  <a:lnTo>
                    <a:pt x="3059716" y="2292858"/>
                  </a:lnTo>
                  <a:lnTo>
                    <a:pt x="3058859" y="2276570"/>
                  </a:lnTo>
                  <a:lnTo>
                    <a:pt x="3059906" y="2268569"/>
                  </a:lnTo>
                  <a:lnTo>
                    <a:pt x="3052477" y="2270284"/>
                  </a:lnTo>
                  <a:lnTo>
                    <a:pt x="3039332" y="2270760"/>
                  </a:lnTo>
                  <a:lnTo>
                    <a:pt x="3023140" y="2267521"/>
                  </a:lnTo>
                  <a:lnTo>
                    <a:pt x="3005042" y="2257235"/>
                  </a:lnTo>
                  <a:lnTo>
                    <a:pt x="2999804" y="2250377"/>
                  </a:lnTo>
                  <a:cubicBezTo>
                    <a:pt x="2990374" y="2245804"/>
                    <a:pt x="2982849" y="2240280"/>
                    <a:pt x="2975706" y="2232565"/>
                  </a:cubicBezTo>
                  <a:lnTo>
                    <a:pt x="2971229" y="2245328"/>
                  </a:lnTo>
                  <a:lnTo>
                    <a:pt x="2959703" y="2258949"/>
                  </a:lnTo>
                  <a:lnTo>
                    <a:pt x="2947131" y="2267331"/>
                  </a:lnTo>
                  <a:lnTo>
                    <a:pt x="2940844" y="2273713"/>
                  </a:lnTo>
                  <a:lnTo>
                    <a:pt x="2927318" y="2281142"/>
                  </a:lnTo>
                  <a:lnTo>
                    <a:pt x="2915031" y="2284381"/>
                  </a:lnTo>
                  <a:lnTo>
                    <a:pt x="2909031" y="2284857"/>
                  </a:lnTo>
                  <a:lnTo>
                    <a:pt x="2896743" y="2292572"/>
                  </a:lnTo>
                  <a:lnTo>
                    <a:pt x="2877217" y="2297716"/>
                  </a:lnTo>
                  <a:lnTo>
                    <a:pt x="2875407" y="2297525"/>
                  </a:lnTo>
                  <a:cubicBezTo>
                    <a:pt x="2869597" y="2305431"/>
                    <a:pt x="2861882" y="2310860"/>
                    <a:pt x="2854357" y="2317052"/>
                  </a:cubicBezTo>
                  <a:lnTo>
                    <a:pt x="2825401" y="2320957"/>
                  </a:lnTo>
                  <a:lnTo>
                    <a:pt x="2805017" y="2313146"/>
                  </a:lnTo>
                  <a:lnTo>
                    <a:pt x="2797112" y="2307050"/>
                  </a:lnTo>
                  <a:lnTo>
                    <a:pt x="2792063" y="2309812"/>
                  </a:lnTo>
                  <a:lnTo>
                    <a:pt x="2763298" y="2306765"/>
                  </a:lnTo>
                  <a:lnTo>
                    <a:pt x="2753011" y="2314099"/>
                  </a:lnTo>
                  <a:lnTo>
                    <a:pt x="2741771" y="2319052"/>
                  </a:lnTo>
                  <a:lnTo>
                    <a:pt x="2730246" y="2321528"/>
                  </a:lnTo>
                  <a:lnTo>
                    <a:pt x="2719388" y="2321909"/>
                  </a:lnTo>
                  <a:lnTo>
                    <a:pt x="2709767" y="2320671"/>
                  </a:lnTo>
                  <a:cubicBezTo>
                    <a:pt x="2699194" y="2317813"/>
                    <a:pt x="2690717" y="2314385"/>
                    <a:pt x="2681764" y="2308193"/>
                  </a:cubicBezTo>
                  <a:lnTo>
                    <a:pt x="2679192" y="2311146"/>
                  </a:lnTo>
                  <a:lnTo>
                    <a:pt x="2664143" y="2319623"/>
                  </a:lnTo>
                  <a:lnTo>
                    <a:pt x="2652617" y="2322957"/>
                  </a:lnTo>
                  <a:cubicBezTo>
                    <a:pt x="2644426" y="2324100"/>
                    <a:pt x="2635853" y="2325053"/>
                    <a:pt x="2627471" y="2325053"/>
                  </a:cubicBezTo>
                  <a:lnTo>
                    <a:pt x="2630710" y="2340197"/>
                  </a:lnTo>
                  <a:lnTo>
                    <a:pt x="2636044" y="2352008"/>
                  </a:lnTo>
                  <a:lnTo>
                    <a:pt x="2637854" y="2370296"/>
                  </a:lnTo>
                  <a:lnTo>
                    <a:pt x="2634425" y="2386870"/>
                  </a:lnTo>
                  <a:lnTo>
                    <a:pt x="2632901" y="2389918"/>
                  </a:lnTo>
                  <a:lnTo>
                    <a:pt x="2639473" y="2400586"/>
                  </a:lnTo>
                  <a:lnTo>
                    <a:pt x="2639377" y="2429161"/>
                  </a:lnTo>
                  <a:lnTo>
                    <a:pt x="2630138" y="2448306"/>
                  </a:lnTo>
                  <a:lnTo>
                    <a:pt x="2620518" y="2459069"/>
                  </a:lnTo>
                  <a:lnTo>
                    <a:pt x="2611755" y="2465737"/>
                  </a:lnTo>
                  <a:lnTo>
                    <a:pt x="2602802" y="2470690"/>
                  </a:lnTo>
                  <a:lnTo>
                    <a:pt x="2592229" y="2474500"/>
                  </a:lnTo>
                  <a:cubicBezTo>
                    <a:pt x="2584133" y="2475738"/>
                    <a:pt x="2577084" y="2476405"/>
                    <a:pt x="2568988" y="2476310"/>
                  </a:cubicBezTo>
                  <a:cubicBezTo>
                    <a:pt x="2560511" y="2475833"/>
                    <a:pt x="2553081" y="2474690"/>
                    <a:pt x="2544794" y="2472880"/>
                  </a:cubicBezTo>
                  <a:lnTo>
                    <a:pt x="2537746" y="2469928"/>
                  </a:lnTo>
                  <a:lnTo>
                    <a:pt x="2527935" y="2471166"/>
                  </a:lnTo>
                  <a:lnTo>
                    <a:pt x="2506885" y="2465737"/>
                  </a:lnTo>
                  <a:lnTo>
                    <a:pt x="2492693" y="2455069"/>
                  </a:lnTo>
                  <a:cubicBezTo>
                    <a:pt x="2487454" y="2448878"/>
                    <a:pt x="2483073" y="2443448"/>
                    <a:pt x="2478977" y="2436495"/>
                  </a:cubicBezTo>
                  <a:cubicBezTo>
                    <a:pt x="2477643" y="2434209"/>
                    <a:pt x="2476405" y="2431828"/>
                    <a:pt x="2475071" y="2429637"/>
                  </a:cubicBezTo>
                  <a:lnTo>
                    <a:pt x="2459260" y="2434400"/>
                  </a:lnTo>
                  <a:lnTo>
                    <a:pt x="2445734" y="2437447"/>
                  </a:lnTo>
                  <a:cubicBezTo>
                    <a:pt x="2437162" y="2436209"/>
                    <a:pt x="2429161" y="2435924"/>
                    <a:pt x="2421350" y="2431923"/>
                  </a:cubicBezTo>
                  <a:cubicBezTo>
                    <a:pt x="2415826" y="2432590"/>
                    <a:pt x="2409444" y="2429542"/>
                    <a:pt x="2403920" y="2429828"/>
                  </a:cubicBezTo>
                  <a:lnTo>
                    <a:pt x="2383346" y="2423255"/>
                  </a:lnTo>
                  <a:cubicBezTo>
                    <a:pt x="2368963" y="2412492"/>
                    <a:pt x="2367534" y="2404967"/>
                    <a:pt x="2350199" y="2401824"/>
                  </a:cubicBezTo>
                  <a:lnTo>
                    <a:pt x="2335816" y="2387441"/>
                  </a:lnTo>
                  <a:cubicBezTo>
                    <a:pt x="2332958" y="2380107"/>
                    <a:pt x="2329053" y="2378202"/>
                    <a:pt x="2328196" y="2370296"/>
                  </a:cubicBezTo>
                  <a:cubicBezTo>
                    <a:pt x="2321243" y="2368391"/>
                    <a:pt x="2322862" y="2355342"/>
                    <a:pt x="2315718" y="2353818"/>
                  </a:cubicBezTo>
                  <a:cubicBezTo>
                    <a:pt x="2308098" y="2355437"/>
                    <a:pt x="2301050" y="2356580"/>
                    <a:pt x="2293144" y="2357152"/>
                  </a:cubicBezTo>
                  <a:lnTo>
                    <a:pt x="2280380" y="2356199"/>
                  </a:lnTo>
                  <a:lnTo>
                    <a:pt x="2258187" y="2347817"/>
                  </a:lnTo>
                  <a:lnTo>
                    <a:pt x="2237804" y="2320766"/>
                  </a:lnTo>
                  <a:lnTo>
                    <a:pt x="2238375" y="2291715"/>
                  </a:lnTo>
                  <a:lnTo>
                    <a:pt x="2244852" y="2276475"/>
                  </a:lnTo>
                  <a:cubicBezTo>
                    <a:pt x="2247805" y="2271998"/>
                    <a:pt x="2251043" y="2267712"/>
                    <a:pt x="2253996" y="2263330"/>
                  </a:cubicBezTo>
                  <a:cubicBezTo>
                    <a:pt x="2256282" y="2257044"/>
                    <a:pt x="2259616" y="2250853"/>
                    <a:pt x="2262854" y="2245043"/>
                  </a:cubicBezTo>
                  <a:lnTo>
                    <a:pt x="2259997" y="2226278"/>
                  </a:lnTo>
                  <a:lnTo>
                    <a:pt x="2260473" y="2223611"/>
                  </a:lnTo>
                  <a:cubicBezTo>
                    <a:pt x="2253234" y="2220373"/>
                    <a:pt x="2247329" y="2214753"/>
                    <a:pt x="2241614" y="2209514"/>
                  </a:cubicBezTo>
                  <a:lnTo>
                    <a:pt x="2233803" y="2199037"/>
                  </a:lnTo>
                  <a:lnTo>
                    <a:pt x="2227326" y="2183511"/>
                  </a:lnTo>
                  <a:lnTo>
                    <a:pt x="2227136" y="2180558"/>
                  </a:lnTo>
                  <a:lnTo>
                    <a:pt x="2225326" y="2178082"/>
                  </a:lnTo>
                  <a:lnTo>
                    <a:pt x="2222468" y="2166842"/>
                  </a:lnTo>
                  <a:lnTo>
                    <a:pt x="2219420" y="2163223"/>
                  </a:lnTo>
                  <a:lnTo>
                    <a:pt x="2212658" y="2146649"/>
                  </a:lnTo>
                  <a:lnTo>
                    <a:pt x="2211991" y="2134171"/>
                  </a:lnTo>
                  <a:lnTo>
                    <a:pt x="2201228" y="2119598"/>
                  </a:lnTo>
                  <a:lnTo>
                    <a:pt x="2199989" y="2110073"/>
                  </a:lnTo>
                  <a:lnTo>
                    <a:pt x="2198656" y="2107692"/>
                  </a:lnTo>
                  <a:cubicBezTo>
                    <a:pt x="2189607" y="2109883"/>
                    <a:pt x="2180463" y="2111693"/>
                    <a:pt x="2171129" y="2112836"/>
                  </a:cubicBezTo>
                  <a:cubicBezTo>
                    <a:pt x="2167795" y="2114836"/>
                    <a:pt x="2164652" y="2117027"/>
                    <a:pt x="2161508" y="2119408"/>
                  </a:cubicBezTo>
                  <a:lnTo>
                    <a:pt x="2119313" y="2156841"/>
                  </a:lnTo>
                  <a:lnTo>
                    <a:pt x="2083308" y="2108263"/>
                  </a:lnTo>
                  <a:cubicBezTo>
                    <a:pt x="2080165" y="2102739"/>
                    <a:pt x="2077974" y="2097977"/>
                    <a:pt x="2076164" y="2091880"/>
                  </a:cubicBezTo>
                  <a:cubicBezTo>
                    <a:pt x="2075117" y="2087690"/>
                    <a:pt x="2074164" y="2083403"/>
                    <a:pt x="2073307" y="2079212"/>
                  </a:cubicBezTo>
                  <a:lnTo>
                    <a:pt x="2072545" y="2065687"/>
                  </a:lnTo>
                  <a:lnTo>
                    <a:pt x="2075498" y="2051876"/>
                  </a:lnTo>
                  <a:cubicBezTo>
                    <a:pt x="2078165" y="2045399"/>
                    <a:pt x="2080546" y="2039302"/>
                    <a:pt x="2084451" y="2033492"/>
                  </a:cubicBezTo>
                  <a:lnTo>
                    <a:pt x="2078355" y="2020919"/>
                  </a:lnTo>
                  <a:lnTo>
                    <a:pt x="2075974" y="2005870"/>
                  </a:lnTo>
                  <a:cubicBezTo>
                    <a:pt x="2076450" y="1997488"/>
                    <a:pt x="2076831" y="1989677"/>
                    <a:pt x="2079974" y="1981771"/>
                  </a:cubicBezTo>
                  <a:cubicBezTo>
                    <a:pt x="2080546" y="1975580"/>
                    <a:pt x="2081117" y="1969579"/>
                    <a:pt x="2081975" y="1963388"/>
                  </a:cubicBezTo>
                  <a:lnTo>
                    <a:pt x="2084546" y="1953863"/>
                  </a:lnTo>
                  <a:lnTo>
                    <a:pt x="2090071" y="1942243"/>
                  </a:lnTo>
                  <a:lnTo>
                    <a:pt x="2095881" y="1935194"/>
                  </a:lnTo>
                  <a:cubicBezTo>
                    <a:pt x="2096548" y="1923955"/>
                    <a:pt x="2100072" y="1913382"/>
                    <a:pt x="2105882" y="1903952"/>
                  </a:cubicBezTo>
                  <a:lnTo>
                    <a:pt x="2111597" y="1891093"/>
                  </a:lnTo>
                  <a:lnTo>
                    <a:pt x="2123218" y="1876139"/>
                  </a:lnTo>
                  <a:lnTo>
                    <a:pt x="2145030" y="1863757"/>
                  </a:lnTo>
                  <a:lnTo>
                    <a:pt x="2148650" y="1863566"/>
                  </a:lnTo>
                  <a:lnTo>
                    <a:pt x="2149793" y="1852041"/>
                  </a:lnTo>
                  <a:lnTo>
                    <a:pt x="2168747" y="1825276"/>
                  </a:lnTo>
                  <a:lnTo>
                    <a:pt x="2197608" y="1815846"/>
                  </a:lnTo>
                  <a:lnTo>
                    <a:pt x="2199037" y="1816036"/>
                  </a:lnTo>
                  <a:lnTo>
                    <a:pt x="2200275" y="1801082"/>
                  </a:lnTo>
                  <a:lnTo>
                    <a:pt x="2209705" y="1780985"/>
                  </a:lnTo>
                  <a:lnTo>
                    <a:pt x="2216277" y="1775079"/>
                  </a:lnTo>
                  <a:lnTo>
                    <a:pt x="2218944" y="1763077"/>
                  </a:lnTo>
                  <a:lnTo>
                    <a:pt x="2222468" y="1755934"/>
                  </a:lnTo>
                  <a:cubicBezTo>
                    <a:pt x="2223707" y="1740122"/>
                    <a:pt x="2220373" y="1724692"/>
                    <a:pt x="2220468" y="1708880"/>
                  </a:cubicBezTo>
                  <a:cubicBezTo>
                    <a:pt x="2220468" y="1702308"/>
                    <a:pt x="2220563" y="1695641"/>
                    <a:pt x="2220468" y="1689068"/>
                  </a:cubicBezTo>
                  <a:lnTo>
                    <a:pt x="2211134" y="1687925"/>
                  </a:lnTo>
                  <a:lnTo>
                    <a:pt x="2195513" y="1679829"/>
                  </a:lnTo>
                  <a:lnTo>
                    <a:pt x="2185797" y="1670971"/>
                  </a:lnTo>
                  <a:lnTo>
                    <a:pt x="2179987" y="1663255"/>
                  </a:lnTo>
                  <a:cubicBezTo>
                    <a:pt x="2176558" y="1657350"/>
                    <a:pt x="2173986" y="1652111"/>
                    <a:pt x="2171700" y="1645729"/>
                  </a:cubicBezTo>
                  <a:cubicBezTo>
                    <a:pt x="2170271" y="1641062"/>
                    <a:pt x="2169224" y="1636585"/>
                    <a:pt x="2168366" y="1631823"/>
                  </a:cubicBezTo>
                  <a:lnTo>
                    <a:pt x="2163794" y="1635824"/>
                  </a:lnTo>
                  <a:lnTo>
                    <a:pt x="2155793" y="1640586"/>
                  </a:lnTo>
                  <a:lnTo>
                    <a:pt x="2145030" y="1644968"/>
                  </a:lnTo>
                  <a:lnTo>
                    <a:pt x="2129409" y="1646872"/>
                  </a:lnTo>
                  <a:lnTo>
                    <a:pt x="2125790" y="1646206"/>
                  </a:lnTo>
                  <a:lnTo>
                    <a:pt x="2108549" y="1652873"/>
                  </a:lnTo>
                  <a:lnTo>
                    <a:pt x="2085594" y="1654207"/>
                  </a:lnTo>
                  <a:lnTo>
                    <a:pt x="2059686" y="1642682"/>
                  </a:lnTo>
                  <a:cubicBezTo>
                    <a:pt x="2059115" y="1641348"/>
                    <a:pt x="2045017" y="1642872"/>
                    <a:pt x="2043208" y="1642110"/>
                  </a:cubicBezTo>
                  <a:cubicBezTo>
                    <a:pt x="2031111" y="1634776"/>
                    <a:pt x="2029587" y="1619060"/>
                    <a:pt x="2020634" y="1608106"/>
                  </a:cubicBezTo>
                  <a:lnTo>
                    <a:pt x="2009394" y="1604582"/>
                  </a:lnTo>
                  <a:lnTo>
                    <a:pt x="1992916" y="1596390"/>
                  </a:lnTo>
                  <a:lnTo>
                    <a:pt x="1981867" y="1587818"/>
                  </a:lnTo>
                  <a:cubicBezTo>
                    <a:pt x="1972151" y="1586865"/>
                    <a:pt x="1963103" y="1586103"/>
                    <a:pt x="1954911" y="1581055"/>
                  </a:cubicBezTo>
                  <a:lnTo>
                    <a:pt x="1954244" y="1583150"/>
                  </a:lnTo>
                  <a:lnTo>
                    <a:pt x="1941195" y="1597914"/>
                  </a:lnTo>
                  <a:lnTo>
                    <a:pt x="1931099" y="1604962"/>
                  </a:lnTo>
                  <a:cubicBezTo>
                    <a:pt x="1919097" y="1611344"/>
                    <a:pt x="1906905" y="1615821"/>
                    <a:pt x="1894237" y="1620679"/>
                  </a:cubicBezTo>
                  <a:cubicBezTo>
                    <a:pt x="1887474" y="1623346"/>
                    <a:pt x="1880997" y="1626203"/>
                    <a:pt x="1874520" y="1629632"/>
                  </a:cubicBezTo>
                  <a:cubicBezTo>
                    <a:pt x="1854899" y="1640395"/>
                    <a:pt x="1834229" y="1651540"/>
                    <a:pt x="1811084" y="1651159"/>
                  </a:cubicBezTo>
                  <a:cubicBezTo>
                    <a:pt x="1804988" y="1657064"/>
                    <a:pt x="1798892" y="1663065"/>
                    <a:pt x="1793177" y="1669352"/>
                  </a:cubicBezTo>
                  <a:lnTo>
                    <a:pt x="1788986" y="1680496"/>
                  </a:lnTo>
                  <a:lnTo>
                    <a:pt x="1778603" y="1693926"/>
                  </a:lnTo>
                  <a:lnTo>
                    <a:pt x="1767173" y="1702308"/>
                  </a:lnTo>
                  <a:cubicBezTo>
                    <a:pt x="1757172" y="1706975"/>
                    <a:pt x="1747838" y="1710309"/>
                    <a:pt x="1736979" y="1712500"/>
                  </a:cubicBezTo>
                  <a:cubicBezTo>
                    <a:pt x="1724311" y="1714881"/>
                    <a:pt x="1711166" y="1716881"/>
                    <a:pt x="1698308" y="1718310"/>
                  </a:cubicBezTo>
                  <a:cubicBezTo>
                    <a:pt x="1680401" y="1719453"/>
                    <a:pt x="1662113" y="1717643"/>
                    <a:pt x="1644206" y="1716024"/>
                  </a:cubicBezTo>
                  <a:cubicBezTo>
                    <a:pt x="1631537" y="1714786"/>
                    <a:pt x="1618298" y="1713928"/>
                    <a:pt x="1605820" y="1711357"/>
                  </a:cubicBezTo>
                  <a:lnTo>
                    <a:pt x="1552099" y="1709261"/>
                  </a:lnTo>
                  <a:lnTo>
                    <a:pt x="1533620" y="1702975"/>
                  </a:lnTo>
                  <a:lnTo>
                    <a:pt x="1516856" y="1689354"/>
                  </a:lnTo>
                  <a:lnTo>
                    <a:pt x="1507046" y="1671923"/>
                  </a:lnTo>
                  <a:lnTo>
                    <a:pt x="1503807" y="1656493"/>
                  </a:lnTo>
                  <a:lnTo>
                    <a:pt x="1504283" y="1641538"/>
                  </a:lnTo>
                  <a:lnTo>
                    <a:pt x="1502188" y="1631156"/>
                  </a:lnTo>
                  <a:lnTo>
                    <a:pt x="1496282" y="1629823"/>
                  </a:lnTo>
                  <a:lnTo>
                    <a:pt x="1483424" y="1624679"/>
                  </a:lnTo>
                  <a:lnTo>
                    <a:pt x="1463135" y="1608010"/>
                  </a:lnTo>
                  <a:lnTo>
                    <a:pt x="1453991" y="1572006"/>
                  </a:lnTo>
                  <a:cubicBezTo>
                    <a:pt x="1455420" y="1569244"/>
                    <a:pt x="1454944" y="1569053"/>
                    <a:pt x="1454658" y="1566101"/>
                  </a:cubicBezTo>
                  <a:cubicBezTo>
                    <a:pt x="1449991" y="1566291"/>
                    <a:pt x="1443704" y="1564291"/>
                    <a:pt x="1438942" y="1563148"/>
                  </a:cubicBezTo>
                  <a:cubicBezTo>
                    <a:pt x="1430274" y="1561052"/>
                    <a:pt x="1422749" y="1558100"/>
                    <a:pt x="1414558" y="1554099"/>
                  </a:cubicBezTo>
                  <a:lnTo>
                    <a:pt x="1406462" y="1548670"/>
                  </a:lnTo>
                  <a:lnTo>
                    <a:pt x="1395889" y="1538573"/>
                  </a:lnTo>
                  <a:cubicBezTo>
                    <a:pt x="1391984" y="1537811"/>
                    <a:pt x="1388078" y="1536668"/>
                    <a:pt x="1384173" y="1535525"/>
                  </a:cubicBezTo>
                  <a:cubicBezTo>
                    <a:pt x="1371124" y="1531715"/>
                    <a:pt x="1360075" y="1527048"/>
                    <a:pt x="1348835" y="1519047"/>
                  </a:cubicBezTo>
                  <a:lnTo>
                    <a:pt x="1335119" y="1514761"/>
                  </a:lnTo>
                  <a:cubicBezTo>
                    <a:pt x="1333691" y="1515427"/>
                    <a:pt x="1331976" y="1515904"/>
                    <a:pt x="1330738" y="1516856"/>
                  </a:cubicBezTo>
                  <a:cubicBezTo>
                    <a:pt x="1319784" y="1525429"/>
                    <a:pt x="1309783" y="1535240"/>
                    <a:pt x="1299210" y="1544384"/>
                  </a:cubicBezTo>
                  <a:lnTo>
                    <a:pt x="1298639" y="1544955"/>
                  </a:lnTo>
                  <a:lnTo>
                    <a:pt x="1299401" y="1547622"/>
                  </a:lnTo>
                  <a:lnTo>
                    <a:pt x="1297496" y="1568386"/>
                  </a:lnTo>
                  <a:lnTo>
                    <a:pt x="1289399" y="1584960"/>
                  </a:lnTo>
                  <a:lnTo>
                    <a:pt x="1280446" y="1595152"/>
                  </a:lnTo>
                  <a:lnTo>
                    <a:pt x="1264349" y="1606868"/>
                  </a:lnTo>
                  <a:lnTo>
                    <a:pt x="1249585" y="1613249"/>
                  </a:lnTo>
                  <a:lnTo>
                    <a:pt x="1229963" y="1614868"/>
                  </a:lnTo>
                  <a:lnTo>
                    <a:pt x="1212247" y="1610487"/>
                  </a:lnTo>
                  <a:lnTo>
                    <a:pt x="1199102" y="1603153"/>
                  </a:lnTo>
                  <a:lnTo>
                    <a:pt x="1189863" y="1595437"/>
                  </a:lnTo>
                  <a:lnTo>
                    <a:pt x="1178052" y="1581150"/>
                  </a:lnTo>
                  <a:lnTo>
                    <a:pt x="1171099" y="1569720"/>
                  </a:lnTo>
                  <a:cubicBezTo>
                    <a:pt x="1163574" y="1554385"/>
                    <a:pt x="1158050" y="1536097"/>
                    <a:pt x="1158240" y="1518857"/>
                  </a:cubicBezTo>
                  <a:cubicBezTo>
                    <a:pt x="1149572" y="1519618"/>
                    <a:pt x="1141381" y="1519618"/>
                    <a:pt x="1132713" y="1518476"/>
                  </a:cubicBezTo>
                  <a:lnTo>
                    <a:pt x="1118045" y="1523428"/>
                  </a:lnTo>
                  <a:lnTo>
                    <a:pt x="1106234" y="1524667"/>
                  </a:lnTo>
                  <a:lnTo>
                    <a:pt x="1095280" y="1524000"/>
                  </a:lnTo>
                  <a:lnTo>
                    <a:pt x="1084231" y="1521524"/>
                  </a:lnTo>
                  <a:lnTo>
                    <a:pt x="1070324" y="1515046"/>
                  </a:lnTo>
                  <a:cubicBezTo>
                    <a:pt x="1057656" y="1515618"/>
                    <a:pt x="1045369" y="1513046"/>
                    <a:pt x="1033843" y="1507998"/>
                  </a:cubicBezTo>
                  <a:cubicBezTo>
                    <a:pt x="1028319" y="1505236"/>
                    <a:pt x="1022414" y="1503521"/>
                    <a:pt x="1016699" y="1501235"/>
                  </a:cubicBezTo>
                  <a:cubicBezTo>
                    <a:pt x="1006507" y="1496473"/>
                    <a:pt x="998506" y="1491139"/>
                    <a:pt x="990505" y="1483233"/>
                  </a:cubicBezTo>
                  <a:cubicBezTo>
                    <a:pt x="980980" y="1487615"/>
                    <a:pt x="970407" y="1487900"/>
                    <a:pt x="960120" y="1487234"/>
                  </a:cubicBezTo>
                  <a:lnTo>
                    <a:pt x="950690" y="1485710"/>
                  </a:lnTo>
                  <a:lnTo>
                    <a:pt x="938975" y="1480947"/>
                  </a:lnTo>
                  <a:lnTo>
                    <a:pt x="931640" y="1475994"/>
                  </a:lnTo>
                  <a:lnTo>
                    <a:pt x="920877" y="1476756"/>
                  </a:lnTo>
                  <a:lnTo>
                    <a:pt x="903351" y="1473613"/>
                  </a:lnTo>
                  <a:lnTo>
                    <a:pt x="884491" y="1461802"/>
                  </a:lnTo>
                  <a:lnTo>
                    <a:pt x="872966" y="1444466"/>
                  </a:lnTo>
                  <a:lnTo>
                    <a:pt x="868871" y="1429417"/>
                  </a:lnTo>
                  <a:cubicBezTo>
                    <a:pt x="868680" y="1425226"/>
                    <a:pt x="868871" y="1421892"/>
                    <a:pt x="867728" y="1417987"/>
                  </a:cubicBezTo>
                  <a:lnTo>
                    <a:pt x="860965" y="1413796"/>
                  </a:lnTo>
                  <a:cubicBezTo>
                    <a:pt x="856679" y="1413224"/>
                    <a:pt x="852583" y="1412081"/>
                    <a:pt x="848297" y="1411129"/>
                  </a:cubicBezTo>
                  <a:lnTo>
                    <a:pt x="834295" y="1409414"/>
                  </a:lnTo>
                  <a:lnTo>
                    <a:pt x="824579" y="1406176"/>
                  </a:lnTo>
                  <a:lnTo>
                    <a:pt x="815150" y="1401127"/>
                  </a:lnTo>
                  <a:lnTo>
                    <a:pt x="807530" y="1395127"/>
                  </a:lnTo>
                  <a:cubicBezTo>
                    <a:pt x="803529" y="1390936"/>
                    <a:pt x="800195" y="1386840"/>
                    <a:pt x="796671" y="1382173"/>
                  </a:cubicBezTo>
                  <a:lnTo>
                    <a:pt x="791242" y="1372838"/>
                  </a:lnTo>
                  <a:lnTo>
                    <a:pt x="788861" y="1364742"/>
                  </a:lnTo>
                  <a:lnTo>
                    <a:pt x="780383" y="1358836"/>
                  </a:lnTo>
                  <a:cubicBezTo>
                    <a:pt x="776288" y="1354645"/>
                    <a:pt x="772763" y="1350931"/>
                    <a:pt x="769334" y="1346263"/>
                  </a:cubicBezTo>
                  <a:cubicBezTo>
                    <a:pt x="764858" y="1340072"/>
                    <a:pt x="760190" y="1333976"/>
                    <a:pt x="755523" y="1327976"/>
                  </a:cubicBezTo>
                  <a:lnTo>
                    <a:pt x="751046" y="1326261"/>
                  </a:lnTo>
                  <a:lnTo>
                    <a:pt x="729901" y="1311021"/>
                  </a:lnTo>
                  <a:lnTo>
                    <a:pt x="728091" y="1304639"/>
                  </a:lnTo>
                  <a:lnTo>
                    <a:pt x="723995" y="1301972"/>
                  </a:lnTo>
                  <a:lnTo>
                    <a:pt x="710946" y="1283684"/>
                  </a:lnTo>
                  <a:lnTo>
                    <a:pt x="708279" y="1270254"/>
                  </a:lnTo>
                  <a:lnTo>
                    <a:pt x="689229" y="1269587"/>
                  </a:lnTo>
                  <a:lnTo>
                    <a:pt x="670560" y="1261301"/>
                  </a:lnTo>
                  <a:lnTo>
                    <a:pt x="658749" y="1251013"/>
                  </a:lnTo>
                  <a:lnTo>
                    <a:pt x="651891" y="1242060"/>
                  </a:lnTo>
                  <a:lnTo>
                    <a:pt x="636080" y="1210437"/>
                  </a:lnTo>
                  <a:lnTo>
                    <a:pt x="632079" y="1206246"/>
                  </a:lnTo>
                  <a:lnTo>
                    <a:pt x="629412" y="1199578"/>
                  </a:lnTo>
                  <a:lnTo>
                    <a:pt x="624554" y="1196150"/>
                  </a:lnTo>
                  <a:lnTo>
                    <a:pt x="623221" y="1191768"/>
                  </a:lnTo>
                  <a:cubicBezTo>
                    <a:pt x="616934" y="1188720"/>
                    <a:pt x="611791" y="1185291"/>
                    <a:pt x="606171" y="1181100"/>
                  </a:cubicBezTo>
                  <a:lnTo>
                    <a:pt x="598837" y="1173956"/>
                  </a:lnTo>
                  <a:lnTo>
                    <a:pt x="593503" y="1172146"/>
                  </a:lnTo>
                  <a:lnTo>
                    <a:pt x="575024" y="1140047"/>
                  </a:lnTo>
                  <a:cubicBezTo>
                    <a:pt x="572738" y="1138047"/>
                    <a:pt x="570452" y="1135952"/>
                    <a:pt x="568262" y="1133856"/>
                  </a:cubicBezTo>
                  <a:lnTo>
                    <a:pt x="557975" y="1130236"/>
                  </a:lnTo>
                  <a:lnTo>
                    <a:pt x="532829" y="1111853"/>
                  </a:lnTo>
                  <a:lnTo>
                    <a:pt x="529400" y="1088327"/>
                  </a:lnTo>
                  <a:lnTo>
                    <a:pt x="519017" y="1093279"/>
                  </a:lnTo>
                  <a:lnTo>
                    <a:pt x="511112" y="1101185"/>
                  </a:lnTo>
                  <a:lnTo>
                    <a:pt x="496157" y="1109662"/>
                  </a:lnTo>
                  <a:lnTo>
                    <a:pt x="479108" y="1113758"/>
                  </a:lnTo>
                  <a:lnTo>
                    <a:pt x="460915" y="1112710"/>
                  </a:lnTo>
                  <a:lnTo>
                    <a:pt x="442532" y="1105567"/>
                  </a:lnTo>
                  <a:lnTo>
                    <a:pt x="426053" y="1090803"/>
                  </a:lnTo>
                  <a:lnTo>
                    <a:pt x="416147" y="1069467"/>
                  </a:lnTo>
                  <a:lnTo>
                    <a:pt x="415957" y="1062418"/>
                  </a:lnTo>
                  <a:cubicBezTo>
                    <a:pt x="413004" y="1058894"/>
                    <a:pt x="410051" y="1055560"/>
                    <a:pt x="406908" y="1052227"/>
                  </a:cubicBezTo>
                  <a:cubicBezTo>
                    <a:pt x="392335" y="1037368"/>
                    <a:pt x="378714" y="1021556"/>
                    <a:pt x="363093" y="1007745"/>
                  </a:cubicBezTo>
                  <a:cubicBezTo>
                    <a:pt x="359474" y="1004792"/>
                    <a:pt x="355378" y="1002601"/>
                    <a:pt x="351473" y="1000030"/>
                  </a:cubicBezTo>
                  <a:lnTo>
                    <a:pt x="341948" y="992124"/>
                  </a:lnTo>
                  <a:cubicBezTo>
                    <a:pt x="333470" y="983266"/>
                    <a:pt x="327755" y="974884"/>
                    <a:pt x="323278" y="963454"/>
                  </a:cubicBezTo>
                  <a:lnTo>
                    <a:pt x="315944" y="955262"/>
                  </a:lnTo>
                  <a:cubicBezTo>
                    <a:pt x="305467" y="956882"/>
                    <a:pt x="296323" y="954405"/>
                    <a:pt x="286131" y="952024"/>
                  </a:cubicBezTo>
                  <a:lnTo>
                    <a:pt x="264033" y="938593"/>
                  </a:lnTo>
                  <a:lnTo>
                    <a:pt x="263271" y="936879"/>
                  </a:lnTo>
                  <a:lnTo>
                    <a:pt x="259747" y="935260"/>
                  </a:lnTo>
                  <a:lnTo>
                    <a:pt x="245078" y="919543"/>
                  </a:lnTo>
                  <a:lnTo>
                    <a:pt x="239363" y="905446"/>
                  </a:lnTo>
                  <a:lnTo>
                    <a:pt x="236411" y="901351"/>
                  </a:lnTo>
                  <a:lnTo>
                    <a:pt x="231362" y="887159"/>
                  </a:lnTo>
                  <a:lnTo>
                    <a:pt x="230886" y="883825"/>
                  </a:lnTo>
                  <a:lnTo>
                    <a:pt x="220599" y="875062"/>
                  </a:lnTo>
                  <a:lnTo>
                    <a:pt x="217837" y="841629"/>
                  </a:lnTo>
                  <a:lnTo>
                    <a:pt x="220980" y="831818"/>
                  </a:lnTo>
                  <a:cubicBezTo>
                    <a:pt x="220599" y="826389"/>
                    <a:pt x="221742" y="820674"/>
                    <a:pt x="222980" y="815435"/>
                  </a:cubicBezTo>
                  <a:lnTo>
                    <a:pt x="218027" y="795718"/>
                  </a:lnTo>
                  <a:lnTo>
                    <a:pt x="220409" y="775430"/>
                  </a:lnTo>
                  <a:cubicBezTo>
                    <a:pt x="215646" y="766001"/>
                    <a:pt x="212217" y="756761"/>
                    <a:pt x="209836" y="746474"/>
                  </a:cubicBezTo>
                  <a:lnTo>
                    <a:pt x="208597" y="736378"/>
                  </a:lnTo>
                  <a:lnTo>
                    <a:pt x="210788" y="715804"/>
                  </a:lnTo>
                  <a:lnTo>
                    <a:pt x="213836" y="710755"/>
                  </a:lnTo>
                  <a:cubicBezTo>
                    <a:pt x="213551" y="705326"/>
                    <a:pt x="213170" y="699992"/>
                    <a:pt x="212693" y="694563"/>
                  </a:cubicBezTo>
                  <a:lnTo>
                    <a:pt x="213360" y="680847"/>
                  </a:lnTo>
                  <a:lnTo>
                    <a:pt x="219647" y="663893"/>
                  </a:lnTo>
                  <a:lnTo>
                    <a:pt x="229743" y="650843"/>
                  </a:lnTo>
                  <a:lnTo>
                    <a:pt x="240221" y="642461"/>
                  </a:lnTo>
                  <a:lnTo>
                    <a:pt x="249650" y="637222"/>
                  </a:lnTo>
                  <a:cubicBezTo>
                    <a:pt x="258032" y="633793"/>
                    <a:pt x="265938" y="631222"/>
                    <a:pt x="274606" y="628840"/>
                  </a:cubicBezTo>
                  <a:lnTo>
                    <a:pt x="283940" y="627221"/>
                  </a:lnTo>
                  <a:lnTo>
                    <a:pt x="295656" y="627126"/>
                  </a:lnTo>
                  <a:cubicBezTo>
                    <a:pt x="291084" y="619506"/>
                    <a:pt x="288131" y="612172"/>
                    <a:pt x="285179" y="603790"/>
                  </a:cubicBezTo>
                  <a:cubicBezTo>
                    <a:pt x="283845" y="592741"/>
                    <a:pt x="283464" y="581597"/>
                    <a:pt x="282321" y="570452"/>
                  </a:cubicBezTo>
                  <a:lnTo>
                    <a:pt x="278702" y="537210"/>
                  </a:lnTo>
                  <a:lnTo>
                    <a:pt x="287560" y="531781"/>
                  </a:lnTo>
                  <a:lnTo>
                    <a:pt x="285179" y="520732"/>
                  </a:lnTo>
                  <a:lnTo>
                    <a:pt x="285369" y="504063"/>
                  </a:lnTo>
                  <a:lnTo>
                    <a:pt x="292799" y="483775"/>
                  </a:lnTo>
                  <a:lnTo>
                    <a:pt x="295561" y="481013"/>
                  </a:lnTo>
                  <a:cubicBezTo>
                    <a:pt x="289370" y="475774"/>
                    <a:pt x="284226" y="470344"/>
                    <a:pt x="278987" y="464058"/>
                  </a:cubicBezTo>
                  <a:lnTo>
                    <a:pt x="274225" y="456914"/>
                  </a:lnTo>
                  <a:lnTo>
                    <a:pt x="270129" y="448627"/>
                  </a:lnTo>
                  <a:lnTo>
                    <a:pt x="267081" y="439102"/>
                  </a:lnTo>
                  <a:lnTo>
                    <a:pt x="265557" y="428815"/>
                  </a:lnTo>
                  <a:cubicBezTo>
                    <a:pt x="265748" y="418243"/>
                    <a:pt x="266510" y="408718"/>
                    <a:pt x="271272" y="399097"/>
                  </a:cubicBezTo>
                  <a:cubicBezTo>
                    <a:pt x="264414" y="387572"/>
                    <a:pt x="262223" y="374713"/>
                    <a:pt x="261747" y="361569"/>
                  </a:cubicBezTo>
                  <a:cubicBezTo>
                    <a:pt x="229553" y="347663"/>
                    <a:pt x="201930" y="325374"/>
                    <a:pt x="179070" y="298990"/>
                  </a:cubicBezTo>
                  <a:cubicBezTo>
                    <a:pt x="176022" y="295465"/>
                    <a:pt x="172784" y="292227"/>
                    <a:pt x="169831" y="288703"/>
                  </a:cubicBezTo>
                  <a:cubicBezTo>
                    <a:pt x="160496" y="286417"/>
                    <a:pt x="153067" y="282511"/>
                    <a:pt x="144685" y="277939"/>
                  </a:cubicBezTo>
                  <a:lnTo>
                    <a:pt x="129350" y="264509"/>
                  </a:lnTo>
                  <a:lnTo>
                    <a:pt x="120491" y="243268"/>
                  </a:lnTo>
                  <a:lnTo>
                    <a:pt x="120396" y="241173"/>
                  </a:lnTo>
                  <a:lnTo>
                    <a:pt x="110585" y="227076"/>
                  </a:lnTo>
                  <a:lnTo>
                    <a:pt x="105823" y="214122"/>
                  </a:lnTo>
                  <a:lnTo>
                    <a:pt x="104013" y="202311"/>
                  </a:lnTo>
                  <a:lnTo>
                    <a:pt x="104204" y="191738"/>
                  </a:lnTo>
                  <a:lnTo>
                    <a:pt x="105823" y="181832"/>
                  </a:lnTo>
                  <a:lnTo>
                    <a:pt x="109156" y="171640"/>
                  </a:lnTo>
                  <a:lnTo>
                    <a:pt x="111347" y="167640"/>
                  </a:lnTo>
                  <a:lnTo>
                    <a:pt x="111157" y="163259"/>
                  </a:lnTo>
                  <a:lnTo>
                    <a:pt x="104680" y="161449"/>
                  </a:lnTo>
                  <a:lnTo>
                    <a:pt x="86487" y="148114"/>
                  </a:lnTo>
                  <a:lnTo>
                    <a:pt x="75819" y="129349"/>
                  </a:lnTo>
                  <a:lnTo>
                    <a:pt x="73533" y="117729"/>
                  </a:lnTo>
                  <a:cubicBezTo>
                    <a:pt x="62103" y="111442"/>
                    <a:pt x="50864" y="104680"/>
                    <a:pt x="39624" y="97917"/>
                  </a:cubicBezTo>
                  <a:cubicBezTo>
                    <a:pt x="31528" y="92964"/>
                    <a:pt x="25146" y="87725"/>
                    <a:pt x="18288" y="81058"/>
                  </a:cubicBezTo>
                  <a:lnTo>
                    <a:pt x="11621" y="72676"/>
                  </a:lnTo>
                  <a:lnTo>
                    <a:pt x="5715" y="62103"/>
                  </a:lnTo>
                  <a:lnTo>
                    <a:pt x="1524" y="49530"/>
                  </a:lnTo>
                  <a:lnTo>
                    <a:pt x="0" y="35909"/>
                  </a:lnTo>
                  <a:lnTo>
                    <a:pt x="1429" y="20669"/>
                  </a:lnTo>
                  <a:lnTo>
                    <a:pt x="9049" y="0"/>
                  </a:lnTo>
                  <a:lnTo>
                    <a:pt x="110300" y="17812"/>
                  </a:lnTo>
                  <a:lnTo>
                    <a:pt x="110300" y="17812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xmlns="" id="{F617BEF7-3990-478C-AAAE-57B176EAEA83}"/>
                </a:ext>
              </a:extLst>
            </p:cNvPr>
            <p:cNvSpPr/>
            <p:nvPr/>
          </p:nvSpPr>
          <p:spPr>
            <a:xfrm>
              <a:off x="3920789" y="5405723"/>
              <a:ext cx="65302" cy="152494"/>
            </a:xfrm>
            <a:custGeom>
              <a:avLst/>
              <a:gdLst>
                <a:gd name="connsiteX0" fmla="*/ 0 w 65302"/>
                <a:gd name="connsiteY0" fmla="*/ 131159 h 152494"/>
                <a:gd name="connsiteX1" fmla="*/ 13145 w 65302"/>
                <a:gd name="connsiteY1" fmla="*/ 95821 h 152494"/>
                <a:gd name="connsiteX2" fmla="*/ 13145 w 65302"/>
                <a:gd name="connsiteY2" fmla="*/ 77248 h 152494"/>
                <a:gd name="connsiteX3" fmla="*/ 6572 w 65302"/>
                <a:gd name="connsiteY3" fmla="*/ 9620 h 152494"/>
                <a:gd name="connsiteX4" fmla="*/ 4858 w 65302"/>
                <a:gd name="connsiteY4" fmla="*/ 2857 h 152494"/>
                <a:gd name="connsiteX5" fmla="*/ 58103 w 65302"/>
                <a:gd name="connsiteY5" fmla="*/ 0 h 152494"/>
                <a:gd name="connsiteX6" fmla="*/ 64865 w 65302"/>
                <a:gd name="connsiteY6" fmla="*/ 100584 h 152494"/>
                <a:gd name="connsiteX7" fmla="*/ 47054 w 65302"/>
                <a:gd name="connsiteY7" fmla="*/ 152495 h 152494"/>
                <a:gd name="connsiteX8" fmla="*/ 0 w 65302"/>
                <a:gd name="connsiteY8" fmla="*/ 131159 h 152494"/>
                <a:gd name="connsiteX9" fmla="*/ 0 w 65302"/>
                <a:gd name="connsiteY9" fmla="*/ 131159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02" h="152494">
                  <a:moveTo>
                    <a:pt x="0" y="131159"/>
                  </a:moveTo>
                  <a:cubicBezTo>
                    <a:pt x="6191" y="119634"/>
                    <a:pt x="11525" y="108871"/>
                    <a:pt x="13145" y="95821"/>
                  </a:cubicBezTo>
                  <a:cubicBezTo>
                    <a:pt x="13526" y="89630"/>
                    <a:pt x="13335" y="83439"/>
                    <a:pt x="13145" y="77248"/>
                  </a:cubicBezTo>
                  <a:cubicBezTo>
                    <a:pt x="12097" y="54673"/>
                    <a:pt x="9620" y="32099"/>
                    <a:pt x="6572" y="9620"/>
                  </a:cubicBezTo>
                  <a:lnTo>
                    <a:pt x="4858" y="2857"/>
                  </a:lnTo>
                  <a:lnTo>
                    <a:pt x="58103" y="0"/>
                  </a:lnTo>
                  <a:cubicBezTo>
                    <a:pt x="59817" y="16192"/>
                    <a:pt x="67151" y="72009"/>
                    <a:pt x="64865" y="100584"/>
                  </a:cubicBezTo>
                  <a:cubicBezTo>
                    <a:pt x="62579" y="129159"/>
                    <a:pt x="47054" y="152495"/>
                    <a:pt x="47054" y="152495"/>
                  </a:cubicBezTo>
                  <a:lnTo>
                    <a:pt x="0" y="131159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xmlns="" id="{59F3C1E7-9764-434D-AD0A-8B463CF75D4F}"/>
                </a:ext>
              </a:extLst>
            </p:cNvPr>
            <p:cNvSpPr/>
            <p:nvPr/>
          </p:nvSpPr>
          <p:spPr>
            <a:xfrm>
              <a:off x="3791916" y="4967001"/>
              <a:ext cx="125235" cy="139754"/>
            </a:xfrm>
            <a:custGeom>
              <a:avLst/>
              <a:gdLst>
                <a:gd name="connsiteX0" fmla="*/ 74009 w 125235"/>
                <a:gd name="connsiteY0" fmla="*/ 139732 h 139754"/>
                <a:gd name="connsiteX1" fmla="*/ 60103 w 125235"/>
                <a:gd name="connsiteY1" fmla="*/ 98203 h 139754"/>
                <a:gd name="connsiteX2" fmla="*/ 43624 w 125235"/>
                <a:gd name="connsiteY2" fmla="*/ 76581 h 139754"/>
                <a:gd name="connsiteX3" fmla="*/ 6382 w 125235"/>
                <a:gd name="connsiteY3" fmla="*/ 39243 h 139754"/>
                <a:gd name="connsiteX4" fmla="*/ 0 w 125235"/>
                <a:gd name="connsiteY4" fmla="*/ 33814 h 139754"/>
                <a:gd name="connsiteX5" fmla="*/ 40291 w 125235"/>
                <a:gd name="connsiteY5" fmla="*/ 0 h 139754"/>
                <a:gd name="connsiteX6" fmla="*/ 82296 w 125235"/>
                <a:gd name="connsiteY6" fmla="*/ 42101 h 139754"/>
                <a:gd name="connsiteX7" fmla="*/ 92678 w 125235"/>
                <a:gd name="connsiteY7" fmla="*/ 54578 h 139754"/>
                <a:gd name="connsiteX8" fmla="*/ 107061 w 125235"/>
                <a:gd name="connsiteY8" fmla="*/ 76295 h 139754"/>
                <a:gd name="connsiteX9" fmla="*/ 119253 w 125235"/>
                <a:gd name="connsiteY9" fmla="*/ 107347 h 139754"/>
                <a:gd name="connsiteX10" fmla="*/ 125159 w 125235"/>
                <a:gd name="connsiteY10" fmla="*/ 132493 h 139754"/>
                <a:gd name="connsiteX11" fmla="*/ 74009 w 125235"/>
                <a:gd name="connsiteY11" fmla="*/ 139732 h 139754"/>
                <a:gd name="connsiteX12" fmla="*/ 74009 w 125235"/>
                <a:gd name="connsiteY12" fmla="*/ 139732 h 1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235" h="139754">
                  <a:moveTo>
                    <a:pt x="74009" y="139732"/>
                  </a:moveTo>
                  <a:cubicBezTo>
                    <a:pt x="71914" y="124301"/>
                    <a:pt x="67056" y="112109"/>
                    <a:pt x="60103" y="98203"/>
                  </a:cubicBezTo>
                  <a:cubicBezTo>
                    <a:pt x="55817" y="90488"/>
                    <a:pt x="49435" y="83153"/>
                    <a:pt x="43624" y="76581"/>
                  </a:cubicBezTo>
                  <a:cubicBezTo>
                    <a:pt x="31718" y="63627"/>
                    <a:pt x="19431" y="51054"/>
                    <a:pt x="6382" y="39243"/>
                  </a:cubicBezTo>
                  <a:lnTo>
                    <a:pt x="0" y="33814"/>
                  </a:lnTo>
                  <a:lnTo>
                    <a:pt x="40291" y="0"/>
                  </a:lnTo>
                  <a:cubicBezTo>
                    <a:pt x="40291" y="0"/>
                    <a:pt x="60103" y="17621"/>
                    <a:pt x="82296" y="42101"/>
                  </a:cubicBezTo>
                  <a:cubicBezTo>
                    <a:pt x="87059" y="47530"/>
                    <a:pt x="88202" y="48958"/>
                    <a:pt x="92678" y="54578"/>
                  </a:cubicBezTo>
                  <a:cubicBezTo>
                    <a:pt x="100584" y="64961"/>
                    <a:pt x="104489" y="70961"/>
                    <a:pt x="107061" y="76295"/>
                  </a:cubicBezTo>
                  <a:cubicBezTo>
                    <a:pt x="112681" y="88106"/>
                    <a:pt x="116491" y="98107"/>
                    <a:pt x="119253" y="107347"/>
                  </a:cubicBezTo>
                  <a:cubicBezTo>
                    <a:pt x="122015" y="116681"/>
                    <a:pt x="125825" y="126397"/>
                    <a:pt x="125159" y="132493"/>
                  </a:cubicBezTo>
                  <a:cubicBezTo>
                    <a:pt x="125063" y="132874"/>
                    <a:pt x="73819" y="140208"/>
                    <a:pt x="74009" y="139732"/>
                  </a:cubicBezTo>
                  <a:lnTo>
                    <a:pt x="74009" y="139732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xmlns="" id="{E8B642B3-D763-4D28-9B32-21415C881AAA}"/>
                </a:ext>
              </a:extLst>
            </p:cNvPr>
            <p:cNvSpPr/>
            <p:nvPr/>
          </p:nvSpPr>
          <p:spPr>
            <a:xfrm>
              <a:off x="4971301" y="5405408"/>
              <a:ext cx="99821" cy="170430"/>
            </a:xfrm>
            <a:custGeom>
              <a:avLst/>
              <a:gdLst>
                <a:gd name="connsiteX0" fmla="*/ 99822 w 99821"/>
                <a:gd name="connsiteY0" fmla="*/ 7648 h 170430"/>
                <a:gd name="connsiteX1" fmla="*/ 96964 w 99821"/>
                <a:gd name="connsiteY1" fmla="*/ 23746 h 170430"/>
                <a:gd name="connsiteX2" fmla="*/ 84011 w 99821"/>
                <a:gd name="connsiteY2" fmla="*/ 74514 h 170430"/>
                <a:gd name="connsiteX3" fmla="*/ 47054 w 99821"/>
                <a:gd name="connsiteY3" fmla="*/ 170431 h 170430"/>
                <a:gd name="connsiteX4" fmla="*/ 0 w 99821"/>
                <a:gd name="connsiteY4" fmla="*/ 151000 h 170430"/>
                <a:gd name="connsiteX5" fmla="*/ 36671 w 99821"/>
                <a:gd name="connsiteY5" fmla="*/ 52321 h 170430"/>
                <a:gd name="connsiteX6" fmla="*/ 48292 w 99821"/>
                <a:gd name="connsiteY6" fmla="*/ 29 h 170430"/>
                <a:gd name="connsiteX7" fmla="*/ 99822 w 99821"/>
                <a:gd name="connsiteY7" fmla="*/ 7648 h 170430"/>
                <a:gd name="connsiteX8" fmla="*/ 99822 w 99821"/>
                <a:gd name="connsiteY8" fmla="*/ 7648 h 17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21" h="170430">
                  <a:moveTo>
                    <a:pt x="99822" y="7648"/>
                  </a:moveTo>
                  <a:cubicBezTo>
                    <a:pt x="99060" y="13459"/>
                    <a:pt x="98107" y="18031"/>
                    <a:pt x="96964" y="23746"/>
                  </a:cubicBezTo>
                  <a:cubicBezTo>
                    <a:pt x="93726" y="40986"/>
                    <a:pt x="89535" y="57845"/>
                    <a:pt x="84011" y="74514"/>
                  </a:cubicBezTo>
                  <a:cubicBezTo>
                    <a:pt x="72676" y="107852"/>
                    <a:pt x="59912" y="137665"/>
                    <a:pt x="47054" y="170431"/>
                  </a:cubicBezTo>
                  <a:lnTo>
                    <a:pt x="0" y="151000"/>
                  </a:lnTo>
                  <a:cubicBezTo>
                    <a:pt x="0" y="151000"/>
                    <a:pt x="28099" y="79943"/>
                    <a:pt x="36671" y="52321"/>
                  </a:cubicBezTo>
                  <a:cubicBezTo>
                    <a:pt x="42481" y="33747"/>
                    <a:pt x="46291" y="14411"/>
                    <a:pt x="48292" y="29"/>
                  </a:cubicBezTo>
                  <a:cubicBezTo>
                    <a:pt x="48292" y="-543"/>
                    <a:pt x="99822" y="7648"/>
                    <a:pt x="99822" y="7648"/>
                  </a:cubicBezTo>
                  <a:lnTo>
                    <a:pt x="99822" y="7648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xmlns="" id="{38ADC3F4-CF55-49C5-B19B-1A660901588E}"/>
                </a:ext>
              </a:extLst>
            </p:cNvPr>
            <p:cNvSpPr/>
            <p:nvPr/>
          </p:nvSpPr>
          <p:spPr>
            <a:xfrm>
              <a:off x="4195014" y="6449663"/>
              <a:ext cx="172980" cy="103250"/>
            </a:xfrm>
            <a:custGeom>
              <a:avLst/>
              <a:gdLst>
                <a:gd name="connsiteX0" fmla="*/ 172974 w 172980"/>
                <a:gd name="connsiteY0" fmla="*/ 44672 h 103250"/>
                <a:gd name="connsiteX1" fmla="*/ 149447 w 172980"/>
                <a:gd name="connsiteY1" fmla="*/ 58674 h 103250"/>
                <a:gd name="connsiteX2" fmla="*/ 113824 w 172980"/>
                <a:gd name="connsiteY2" fmla="*/ 76009 h 103250"/>
                <a:gd name="connsiteX3" fmla="*/ 50959 w 172980"/>
                <a:gd name="connsiteY3" fmla="*/ 96488 h 103250"/>
                <a:gd name="connsiteX4" fmla="*/ 9620 w 172980"/>
                <a:gd name="connsiteY4" fmla="*/ 103251 h 103250"/>
                <a:gd name="connsiteX5" fmla="*/ 0 w 172980"/>
                <a:gd name="connsiteY5" fmla="*/ 52388 h 103250"/>
                <a:gd name="connsiteX6" fmla="*/ 89345 w 172980"/>
                <a:gd name="connsiteY6" fmla="*/ 30289 h 103250"/>
                <a:gd name="connsiteX7" fmla="*/ 147066 w 172980"/>
                <a:gd name="connsiteY7" fmla="*/ 0 h 103250"/>
                <a:gd name="connsiteX8" fmla="*/ 172974 w 172980"/>
                <a:gd name="connsiteY8" fmla="*/ 44672 h 103250"/>
                <a:gd name="connsiteX9" fmla="*/ 172974 w 172980"/>
                <a:gd name="connsiteY9" fmla="*/ 4467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980" h="103250">
                  <a:moveTo>
                    <a:pt x="172974" y="44672"/>
                  </a:moveTo>
                  <a:cubicBezTo>
                    <a:pt x="172498" y="45148"/>
                    <a:pt x="157067" y="54578"/>
                    <a:pt x="149447" y="58674"/>
                  </a:cubicBezTo>
                  <a:cubicBezTo>
                    <a:pt x="137731" y="64770"/>
                    <a:pt x="125444" y="69723"/>
                    <a:pt x="113824" y="76009"/>
                  </a:cubicBezTo>
                  <a:cubicBezTo>
                    <a:pt x="94107" y="86296"/>
                    <a:pt x="72580" y="91916"/>
                    <a:pt x="50959" y="96488"/>
                  </a:cubicBezTo>
                  <a:cubicBezTo>
                    <a:pt x="37147" y="99346"/>
                    <a:pt x="23336" y="101822"/>
                    <a:pt x="9620" y="103251"/>
                  </a:cubicBezTo>
                  <a:lnTo>
                    <a:pt x="0" y="52388"/>
                  </a:lnTo>
                  <a:cubicBezTo>
                    <a:pt x="3715" y="52197"/>
                    <a:pt x="64198" y="44196"/>
                    <a:pt x="89345" y="30289"/>
                  </a:cubicBezTo>
                  <a:cubicBezTo>
                    <a:pt x="111252" y="18098"/>
                    <a:pt x="119253" y="18002"/>
                    <a:pt x="147066" y="0"/>
                  </a:cubicBezTo>
                  <a:cubicBezTo>
                    <a:pt x="147256" y="0"/>
                    <a:pt x="173450" y="44196"/>
                    <a:pt x="172974" y="44672"/>
                  </a:cubicBezTo>
                  <a:lnTo>
                    <a:pt x="172974" y="44672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xmlns="" id="{EEF5E538-F088-4345-B600-AFD96C30DB18}"/>
                </a:ext>
              </a:extLst>
            </p:cNvPr>
            <p:cNvSpPr/>
            <p:nvPr/>
          </p:nvSpPr>
          <p:spPr>
            <a:xfrm>
              <a:off x="3688079" y="6056090"/>
              <a:ext cx="72594" cy="181451"/>
            </a:xfrm>
            <a:custGeom>
              <a:avLst/>
              <a:gdLst>
                <a:gd name="connsiteX0" fmla="*/ 72595 w 72594"/>
                <a:gd name="connsiteY0" fmla="*/ 160211 h 181451"/>
                <a:gd name="connsiteX1" fmla="*/ 54307 w 72594"/>
                <a:gd name="connsiteY1" fmla="*/ 88487 h 181451"/>
                <a:gd name="connsiteX2" fmla="*/ 56783 w 72594"/>
                <a:gd name="connsiteY2" fmla="*/ 2572 h 181451"/>
                <a:gd name="connsiteX3" fmla="*/ 4586 w 72594"/>
                <a:gd name="connsiteY3" fmla="*/ 0 h 181451"/>
                <a:gd name="connsiteX4" fmla="*/ 2777 w 72594"/>
                <a:gd name="connsiteY4" fmla="*/ 14668 h 181451"/>
                <a:gd name="connsiteX5" fmla="*/ 4300 w 72594"/>
                <a:gd name="connsiteY5" fmla="*/ 102203 h 181451"/>
                <a:gd name="connsiteX6" fmla="*/ 9920 w 72594"/>
                <a:gd name="connsiteY6" fmla="*/ 132969 h 181451"/>
                <a:gd name="connsiteX7" fmla="*/ 25255 w 72594"/>
                <a:gd name="connsiteY7" fmla="*/ 181451 h 181451"/>
                <a:gd name="connsiteX8" fmla="*/ 72595 w 72594"/>
                <a:gd name="connsiteY8" fmla="*/ 160211 h 181451"/>
                <a:gd name="connsiteX9" fmla="*/ 72595 w 72594"/>
                <a:gd name="connsiteY9" fmla="*/ 160211 h 18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94" h="181451">
                  <a:moveTo>
                    <a:pt x="72595" y="160211"/>
                  </a:moveTo>
                  <a:cubicBezTo>
                    <a:pt x="57545" y="121825"/>
                    <a:pt x="60307" y="114300"/>
                    <a:pt x="54307" y="88487"/>
                  </a:cubicBezTo>
                  <a:cubicBezTo>
                    <a:pt x="48878" y="64961"/>
                    <a:pt x="54307" y="18288"/>
                    <a:pt x="56783" y="2572"/>
                  </a:cubicBezTo>
                  <a:lnTo>
                    <a:pt x="4586" y="0"/>
                  </a:lnTo>
                  <a:cubicBezTo>
                    <a:pt x="3920" y="4667"/>
                    <a:pt x="3348" y="9620"/>
                    <a:pt x="2777" y="14668"/>
                  </a:cubicBezTo>
                  <a:cubicBezTo>
                    <a:pt x="-176" y="43529"/>
                    <a:pt x="-2177" y="73723"/>
                    <a:pt x="4300" y="102203"/>
                  </a:cubicBezTo>
                  <a:cubicBezTo>
                    <a:pt x="6491" y="112395"/>
                    <a:pt x="7825" y="122777"/>
                    <a:pt x="9920" y="132969"/>
                  </a:cubicBezTo>
                  <a:cubicBezTo>
                    <a:pt x="13540" y="149543"/>
                    <a:pt x="19064" y="165449"/>
                    <a:pt x="25255" y="181451"/>
                  </a:cubicBezTo>
                  <a:lnTo>
                    <a:pt x="72595" y="160211"/>
                  </a:lnTo>
                  <a:lnTo>
                    <a:pt x="72595" y="160211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xmlns="" id="{E6F1828E-DB0C-4EF1-BFE7-C64392DA5BE3}"/>
                </a:ext>
              </a:extLst>
            </p:cNvPr>
            <p:cNvSpPr/>
            <p:nvPr/>
          </p:nvSpPr>
          <p:spPr>
            <a:xfrm>
              <a:off x="5014640" y="4550568"/>
              <a:ext cx="98012" cy="150209"/>
            </a:xfrm>
            <a:custGeom>
              <a:avLst/>
              <a:gdLst>
                <a:gd name="connsiteX0" fmla="*/ 0 w 98012"/>
                <a:gd name="connsiteY0" fmla="*/ 142970 h 150209"/>
                <a:gd name="connsiteX1" fmla="*/ 5620 w 98012"/>
                <a:gd name="connsiteY1" fmla="*/ 120872 h 150209"/>
                <a:gd name="connsiteX2" fmla="*/ 7429 w 98012"/>
                <a:gd name="connsiteY2" fmla="*/ 112871 h 150209"/>
                <a:gd name="connsiteX3" fmla="*/ 16193 w 98012"/>
                <a:gd name="connsiteY3" fmla="*/ 85249 h 150209"/>
                <a:gd name="connsiteX4" fmla="*/ 48863 w 98012"/>
                <a:gd name="connsiteY4" fmla="*/ 0 h 150209"/>
                <a:gd name="connsiteX5" fmla="*/ 98012 w 98012"/>
                <a:gd name="connsiteY5" fmla="*/ 17145 h 150209"/>
                <a:gd name="connsiteX6" fmla="*/ 66294 w 98012"/>
                <a:gd name="connsiteY6" fmla="*/ 98679 h 150209"/>
                <a:gd name="connsiteX7" fmla="*/ 58960 w 98012"/>
                <a:gd name="connsiteY7" fmla="*/ 121158 h 150209"/>
                <a:gd name="connsiteX8" fmla="*/ 57721 w 98012"/>
                <a:gd name="connsiteY8" fmla="*/ 125349 h 150209"/>
                <a:gd name="connsiteX9" fmla="*/ 51816 w 98012"/>
                <a:gd name="connsiteY9" fmla="*/ 150209 h 150209"/>
                <a:gd name="connsiteX10" fmla="*/ 0 w 98012"/>
                <a:gd name="connsiteY10" fmla="*/ 142970 h 150209"/>
                <a:gd name="connsiteX11" fmla="*/ 0 w 98012"/>
                <a:gd name="connsiteY11" fmla="*/ 142970 h 15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012" h="150209">
                  <a:moveTo>
                    <a:pt x="0" y="142970"/>
                  </a:moveTo>
                  <a:cubicBezTo>
                    <a:pt x="1810" y="135636"/>
                    <a:pt x="4001" y="128302"/>
                    <a:pt x="5620" y="120872"/>
                  </a:cubicBezTo>
                  <a:cubicBezTo>
                    <a:pt x="6001" y="119063"/>
                    <a:pt x="6668" y="116300"/>
                    <a:pt x="7429" y="112871"/>
                  </a:cubicBezTo>
                  <a:cubicBezTo>
                    <a:pt x="8954" y="105918"/>
                    <a:pt x="15050" y="90964"/>
                    <a:pt x="16193" y="85249"/>
                  </a:cubicBezTo>
                  <a:cubicBezTo>
                    <a:pt x="17336" y="79534"/>
                    <a:pt x="48863" y="0"/>
                    <a:pt x="48863" y="0"/>
                  </a:cubicBezTo>
                  <a:lnTo>
                    <a:pt x="98012" y="17145"/>
                  </a:lnTo>
                  <a:cubicBezTo>
                    <a:pt x="89535" y="39529"/>
                    <a:pt x="74581" y="75247"/>
                    <a:pt x="66294" y="98679"/>
                  </a:cubicBezTo>
                  <a:cubicBezTo>
                    <a:pt x="64579" y="106299"/>
                    <a:pt x="61531" y="113824"/>
                    <a:pt x="58960" y="121158"/>
                  </a:cubicBezTo>
                  <a:cubicBezTo>
                    <a:pt x="58484" y="122491"/>
                    <a:pt x="58007" y="123920"/>
                    <a:pt x="57721" y="125349"/>
                  </a:cubicBezTo>
                  <a:lnTo>
                    <a:pt x="51816" y="150209"/>
                  </a:lnTo>
                  <a:lnTo>
                    <a:pt x="0" y="142970"/>
                  </a:lnTo>
                  <a:lnTo>
                    <a:pt x="0" y="14297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xmlns="" id="{9EA2CB80-A04A-4559-82AA-AA4D0B0097A4}"/>
                </a:ext>
              </a:extLst>
            </p:cNvPr>
            <p:cNvSpPr/>
            <p:nvPr/>
          </p:nvSpPr>
          <p:spPr>
            <a:xfrm>
              <a:off x="5294389" y="3829621"/>
              <a:ext cx="57435" cy="164115"/>
            </a:xfrm>
            <a:custGeom>
              <a:avLst/>
              <a:gdLst>
                <a:gd name="connsiteX0" fmla="*/ 51721 w 57435"/>
                <a:gd name="connsiteY0" fmla="*/ 164116 h 164115"/>
                <a:gd name="connsiteX1" fmla="*/ 57435 w 57435"/>
                <a:gd name="connsiteY1" fmla="*/ 1143 h 164115"/>
                <a:gd name="connsiteX2" fmla="*/ 6096 w 57435"/>
                <a:gd name="connsiteY2" fmla="*/ 0 h 164115"/>
                <a:gd name="connsiteX3" fmla="*/ 0 w 57435"/>
                <a:gd name="connsiteY3" fmla="*/ 163735 h 164115"/>
                <a:gd name="connsiteX4" fmla="*/ 51721 w 57435"/>
                <a:gd name="connsiteY4" fmla="*/ 164116 h 164115"/>
                <a:gd name="connsiteX5" fmla="*/ 51721 w 57435"/>
                <a:gd name="connsiteY5" fmla="*/ 164116 h 16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35" h="164115">
                  <a:moveTo>
                    <a:pt x="51721" y="164116"/>
                  </a:moveTo>
                  <a:lnTo>
                    <a:pt x="57435" y="1143"/>
                  </a:lnTo>
                  <a:lnTo>
                    <a:pt x="6096" y="0"/>
                  </a:lnTo>
                  <a:cubicBezTo>
                    <a:pt x="6096" y="0"/>
                    <a:pt x="857" y="145732"/>
                    <a:pt x="0" y="163735"/>
                  </a:cubicBezTo>
                  <a:lnTo>
                    <a:pt x="51721" y="164116"/>
                  </a:lnTo>
                  <a:lnTo>
                    <a:pt x="51721" y="164116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xmlns="" id="{CA180466-91B0-4C79-8F15-1E449E0D78CC}"/>
                </a:ext>
              </a:extLst>
            </p:cNvPr>
            <p:cNvSpPr/>
            <p:nvPr/>
          </p:nvSpPr>
          <p:spPr>
            <a:xfrm>
              <a:off x="5113687" y="755522"/>
              <a:ext cx="669080" cy="1218154"/>
            </a:xfrm>
            <a:custGeom>
              <a:avLst/>
              <a:gdLst>
                <a:gd name="connsiteX0" fmla="*/ 641522 w 669080"/>
                <a:gd name="connsiteY0" fmla="*/ 0 h 1218154"/>
                <a:gd name="connsiteX1" fmla="*/ 589706 w 669080"/>
                <a:gd name="connsiteY1" fmla="*/ 17621 h 1218154"/>
                <a:gd name="connsiteX2" fmla="*/ 604946 w 669080"/>
                <a:gd name="connsiteY2" fmla="*/ 37243 h 1218154"/>
                <a:gd name="connsiteX3" fmla="*/ 614661 w 669080"/>
                <a:gd name="connsiteY3" fmla="*/ 69914 h 1218154"/>
                <a:gd name="connsiteX4" fmla="*/ 591420 w 669080"/>
                <a:gd name="connsiteY4" fmla="*/ 105537 h 1218154"/>
                <a:gd name="connsiteX5" fmla="*/ 594754 w 669080"/>
                <a:gd name="connsiteY5" fmla="*/ 125730 h 1218154"/>
                <a:gd name="connsiteX6" fmla="*/ 594468 w 669080"/>
                <a:gd name="connsiteY6" fmla="*/ 150876 h 1218154"/>
                <a:gd name="connsiteX7" fmla="*/ 595897 w 669080"/>
                <a:gd name="connsiteY7" fmla="*/ 174117 h 1218154"/>
                <a:gd name="connsiteX8" fmla="*/ 600088 w 669080"/>
                <a:gd name="connsiteY8" fmla="*/ 198406 h 1218154"/>
                <a:gd name="connsiteX9" fmla="*/ 601993 w 669080"/>
                <a:gd name="connsiteY9" fmla="*/ 221361 h 1218154"/>
                <a:gd name="connsiteX10" fmla="*/ 605612 w 669080"/>
                <a:gd name="connsiteY10" fmla="*/ 231077 h 1218154"/>
                <a:gd name="connsiteX11" fmla="*/ 607041 w 669080"/>
                <a:gd name="connsiteY11" fmla="*/ 248221 h 1218154"/>
                <a:gd name="connsiteX12" fmla="*/ 602850 w 669080"/>
                <a:gd name="connsiteY12" fmla="*/ 264795 h 1218154"/>
                <a:gd name="connsiteX13" fmla="*/ 600945 w 669080"/>
                <a:gd name="connsiteY13" fmla="*/ 292417 h 1218154"/>
                <a:gd name="connsiteX14" fmla="*/ 593516 w 669080"/>
                <a:gd name="connsiteY14" fmla="*/ 310325 h 1218154"/>
                <a:gd name="connsiteX15" fmla="*/ 598945 w 669080"/>
                <a:gd name="connsiteY15" fmla="*/ 321945 h 1218154"/>
                <a:gd name="connsiteX16" fmla="*/ 595516 w 669080"/>
                <a:gd name="connsiteY16" fmla="*/ 334518 h 1218154"/>
                <a:gd name="connsiteX17" fmla="*/ 586658 w 669080"/>
                <a:gd name="connsiteY17" fmla="*/ 374809 h 1218154"/>
                <a:gd name="connsiteX18" fmla="*/ 592754 w 669080"/>
                <a:gd name="connsiteY18" fmla="*/ 387953 h 1218154"/>
                <a:gd name="connsiteX19" fmla="*/ 587039 w 669080"/>
                <a:gd name="connsiteY19" fmla="*/ 403669 h 1218154"/>
                <a:gd name="connsiteX20" fmla="*/ 576371 w 669080"/>
                <a:gd name="connsiteY20" fmla="*/ 411861 h 1218154"/>
                <a:gd name="connsiteX21" fmla="*/ 500551 w 669080"/>
                <a:gd name="connsiteY21" fmla="*/ 409765 h 1218154"/>
                <a:gd name="connsiteX22" fmla="*/ 482454 w 669080"/>
                <a:gd name="connsiteY22" fmla="*/ 407956 h 1218154"/>
                <a:gd name="connsiteX23" fmla="*/ 462928 w 669080"/>
                <a:gd name="connsiteY23" fmla="*/ 451961 h 1218154"/>
                <a:gd name="connsiteX24" fmla="*/ 447021 w 669080"/>
                <a:gd name="connsiteY24" fmla="*/ 464248 h 1218154"/>
                <a:gd name="connsiteX25" fmla="*/ 431591 w 669080"/>
                <a:gd name="connsiteY25" fmla="*/ 469202 h 1218154"/>
                <a:gd name="connsiteX26" fmla="*/ 428828 w 669080"/>
                <a:gd name="connsiteY26" fmla="*/ 480536 h 1218154"/>
                <a:gd name="connsiteX27" fmla="*/ 452832 w 669080"/>
                <a:gd name="connsiteY27" fmla="*/ 509111 h 1218154"/>
                <a:gd name="connsiteX28" fmla="*/ 477787 w 669080"/>
                <a:gd name="connsiteY28" fmla="*/ 559499 h 1218154"/>
                <a:gd name="connsiteX29" fmla="*/ 483693 w 669080"/>
                <a:gd name="connsiteY29" fmla="*/ 582168 h 1218154"/>
                <a:gd name="connsiteX30" fmla="*/ 487312 w 669080"/>
                <a:gd name="connsiteY30" fmla="*/ 609886 h 1218154"/>
                <a:gd name="connsiteX31" fmla="*/ 501409 w 669080"/>
                <a:gd name="connsiteY31" fmla="*/ 633889 h 1218154"/>
                <a:gd name="connsiteX32" fmla="*/ 504552 w 669080"/>
                <a:gd name="connsiteY32" fmla="*/ 669703 h 1218154"/>
                <a:gd name="connsiteX33" fmla="*/ 502743 w 669080"/>
                <a:gd name="connsiteY33" fmla="*/ 684657 h 1218154"/>
                <a:gd name="connsiteX34" fmla="*/ 503219 w 669080"/>
                <a:gd name="connsiteY34" fmla="*/ 695135 h 1218154"/>
                <a:gd name="connsiteX35" fmla="*/ 504076 w 669080"/>
                <a:gd name="connsiteY35" fmla="*/ 701897 h 1218154"/>
                <a:gd name="connsiteX36" fmla="*/ 495884 w 669080"/>
                <a:gd name="connsiteY36" fmla="*/ 709136 h 1218154"/>
                <a:gd name="connsiteX37" fmla="*/ 491789 w 669080"/>
                <a:gd name="connsiteY37" fmla="*/ 714565 h 1218154"/>
                <a:gd name="connsiteX38" fmla="*/ 483597 w 669080"/>
                <a:gd name="connsiteY38" fmla="*/ 715042 h 1218154"/>
                <a:gd name="connsiteX39" fmla="*/ 464357 w 669080"/>
                <a:gd name="connsiteY39" fmla="*/ 723424 h 1218154"/>
                <a:gd name="connsiteX40" fmla="*/ 453117 w 669080"/>
                <a:gd name="connsiteY40" fmla="*/ 737426 h 1218154"/>
                <a:gd name="connsiteX41" fmla="*/ 472072 w 669080"/>
                <a:gd name="connsiteY41" fmla="*/ 752285 h 1218154"/>
                <a:gd name="connsiteX42" fmla="*/ 477692 w 669080"/>
                <a:gd name="connsiteY42" fmla="*/ 768096 h 1218154"/>
                <a:gd name="connsiteX43" fmla="*/ 470357 w 669080"/>
                <a:gd name="connsiteY43" fmla="*/ 765143 h 1218154"/>
                <a:gd name="connsiteX44" fmla="*/ 459689 w 669080"/>
                <a:gd name="connsiteY44" fmla="*/ 758952 h 1218154"/>
                <a:gd name="connsiteX45" fmla="*/ 451403 w 669080"/>
                <a:gd name="connsiteY45" fmla="*/ 749903 h 1218154"/>
                <a:gd name="connsiteX46" fmla="*/ 434639 w 669080"/>
                <a:gd name="connsiteY46" fmla="*/ 735140 h 1218154"/>
                <a:gd name="connsiteX47" fmla="*/ 430352 w 669080"/>
                <a:gd name="connsiteY47" fmla="*/ 721233 h 1218154"/>
                <a:gd name="connsiteX48" fmla="*/ 421685 w 669080"/>
                <a:gd name="connsiteY48" fmla="*/ 716852 h 1218154"/>
                <a:gd name="connsiteX49" fmla="*/ 413493 w 669080"/>
                <a:gd name="connsiteY49" fmla="*/ 713613 h 1218154"/>
                <a:gd name="connsiteX50" fmla="*/ 403492 w 669080"/>
                <a:gd name="connsiteY50" fmla="*/ 716566 h 1218154"/>
                <a:gd name="connsiteX51" fmla="*/ 396443 w 669080"/>
                <a:gd name="connsiteY51" fmla="*/ 710851 h 1218154"/>
                <a:gd name="connsiteX52" fmla="*/ 393491 w 669080"/>
                <a:gd name="connsiteY52" fmla="*/ 717233 h 1218154"/>
                <a:gd name="connsiteX53" fmla="*/ 397586 w 669080"/>
                <a:gd name="connsiteY53" fmla="*/ 729615 h 1218154"/>
                <a:gd name="connsiteX54" fmla="*/ 395776 w 669080"/>
                <a:gd name="connsiteY54" fmla="*/ 742664 h 1218154"/>
                <a:gd name="connsiteX55" fmla="*/ 398063 w 669080"/>
                <a:gd name="connsiteY55" fmla="*/ 764858 h 1218154"/>
                <a:gd name="connsiteX56" fmla="*/ 395586 w 669080"/>
                <a:gd name="connsiteY56" fmla="*/ 783145 h 1218154"/>
                <a:gd name="connsiteX57" fmla="*/ 383489 w 669080"/>
                <a:gd name="connsiteY57" fmla="*/ 791718 h 1218154"/>
                <a:gd name="connsiteX58" fmla="*/ 369869 w 669080"/>
                <a:gd name="connsiteY58" fmla="*/ 790765 h 1218154"/>
                <a:gd name="connsiteX59" fmla="*/ 362630 w 669080"/>
                <a:gd name="connsiteY59" fmla="*/ 812959 h 1218154"/>
                <a:gd name="connsiteX60" fmla="*/ 353581 w 669080"/>
                <a:gd name="connsiteY60" fmla="*/ 835628 h 1218154"/>
                <a:gd name="connsiteX61" fmla="*/ 338150 w 669080"/>
                <a:gd name="connsiteY61" fmla="*/ 849249 h 1218154"/>
                <a:gd name="connsiteX62" fmla="*/ 324530 w 669080"/>
                <a:gd name="connsiteY62" fmla="*/ 856012 h 1218154"/>
                <a:gd name="connsiteX63" fmla="*/ 310909 w 669080"/>
                <a:gd name="connsiteY63" fmla="*/ 860107 h 1218154"/>
                <a:gd name="connsiteX64" fmla="*/ 290907 w 669080"/>
                <a:gd name="connsiteY64" fmla="*/ 866489 h 1218154"/>
                <a:gd name="connsiteX65" fmla="*/ 281953 w 669080"/>
                <a:gd name="connsiteY65" fmla="*/ 867156 h 1218154"/>
                <a:gd name="connsiteX66" fmla="*/ 276142 w 669080"/>
                <a:gd name="connsiteY66" fmla="*/ 867632 h 1218154"/>
                <a:gd name="connsiteX67" fmla="*/ 272428 w 669080"/>
                <a:gd name="connsiteY67" fmla="*/ 868299 h 1218154"/>
                <a:gd name="connsiteX68" fmla="*/ 270904 w 669080"/>
                <a:gd name="connsiteY68" fmla="*/ 868680 h 1218154"/>
                <a:gd name="connsiteX69" fmla="*/ 272237 w 669080"/>
                <a:gd name="connsiteY69" fmla="*/ 877348 h 1218154"/>
                <a:gd name="connsiteX70" fmla="*/ 276428 w 669080"/>
                <a:gd name="connsiteY70" fmla="*/ 883634 h 1218154"/>
                <a:gd name="connsiteX71" fmla="*/ 292526 w 669080"/>
                <a:gd name="connsiteY71" fmla="*/ 905161 h 1218154"/>
                <a:gd name="connsiteX72" fmla="*/ 301669 w 669080"/>
                <a:gd name="connsiteY72" fmla="*/ 930783 h 1218154"/>
                <a:gd name="connsiteX73" fmla="*/ 289382 w 669080"/>
                <a:gd name="connsiteY73" fmla="*/ 943165 h 1218154"/>
                <a:gd name="connsiteX74" fmla="*/ 273666 w 669080"/>
                <a:gd name="connsiteY74" fmla="*/ 944975 h 1218154"/>
                <a:gd name="connsiteX75" fmla="*/ 244996 w 669080"/>
                <a:gd name="connsiteY75" fmla="*/ 949357 h 1218154"/>
                <a:gd name="connsiteX76" fmla="*/ 223374 w 669080"/>
                <a:gd name="connsiteY76" fmla="*/ 952310 h 1218154"/>
                <a:gd name="connsiteX77" fmla="*/ 194228 w 669080"/>
                <a:gd name="connsiteY77" fmla="*/ 935165 h 1218154"/>
                <a:gd name="connsiteX78" fmla="*/ 171463 w 669080"/>
                <a:gd name="connsiteY78" fmla="*/ 932402 h 1218154"/>
                <a:gd name="connsiteX79" fmla="*/ 155556 w 669080"/>
                <a:gd name="connsiteY79" fmla="*/ 967169 h 1218154"/>
                <a:gd name="connsiteX80" fmla="*/ 138506 w 669080"/>
                <a:gd name="connsiteY80" fmla="*/ 1012222 h 1218154"/>
                <a:gd name="connsiteX81" fmla="*/ 125743 w 669080"/>
                <a:gd name="connsiteY81" fmla="*/ 1041654 h 1218154"/>
                <a:gd name="connsiteX82" fmla="*/ 122600 w 669080"/>
                <a:gd name="connsiteY82" fmla="*/ 1050227 h 1218154"/>
                <a:gd name="connsiteX83" fmla="*/ 117170 w 669080"/>
                <a:gd name="connsiteY83" fmla="*/ 1049750 h 1218154"/>
                <a:gd name="connsiteX84" fmla="*/ 112217 w 669080"/>
                <a:gd name="connsiteY84" fmla="*/ 1056132 h 1218154"/>
                <a:gd name="connsiteX85" fmla="*/ 102692 w 669080"/>
                <a:gd name="connsiteY85" fmla="*/ 1054322 h 1218154"/>
                <a:gd name="connsiteX86" fmla="*/ 99549 w 669080"/>
                <a:gd name="connsiteY86" fmla="*/ 1063371 h 1218154"/>
                <a:gd name="connsiteX87" fmla="*/ 95930 w 669080"/>
                <a:gd name="connsiteY87" fmla="*/ 1067467 h 1218154"/>
                <a:gd name="connsiteX88" fmla="*/ 95930 w 669080"/>
                <a:gd name="connsiteY88" fmla="*/ 1075658 h 1218154"/>
                <a:gd name="connsiteX89" fmla="*/ 83642 w 669080"/>
                <a:gd name="connsiteY89" fmla="*/ 1082421 h 1218154"/>
                <a:gd name="connsiteX90" fmla="*/ 76880 w 669080"/>
                <a:gd name="connsiteY90" fmla="*/ 1095566 h 1218154"/>
                <a:gd name="connsiteX91" fmla="*/ 63735 w 669080"/>
                <a:gd name="connsiteY91" fmla="*/ 1103281 h 1218154"/>
                <a:gd name="connsiteX92" fmla="*/ 47447 w 669080"/>
                <a:gd name="connsiteY92" fmla="*/ 1116902 h 1218154"/>
                <a:gd name="connsiteX93" fmla="*/ 45161 w 669080"/>
                <a:gd name="connsiteY93" fmla="*/ 1123283 h 1218154"/>
                <a:gd name="connsiteX94" fmla="*/ 28302 w 669080"/>
                <a:gd name="connsiteY94" fmla="*/ 1145000 h 1218154"/>
                <a:gd name="connsiteX95" fmla="*/ 23921 w 669080"/>
                <a:gd name="connsiteY95" fmla="*/ 1151477 h 1218154"/>
                <a:gd name="connsiteX96" fmla="*/ 13157 w 669080"/>
                <a:gd name="connsiteY96" fmla="*/ 1162050 h 1218154"/>
                <a:gd name="connsiteX97" fmla="*/ 680 w 669080"/>
                <a:gd name="connsiteY97" fmla="*/ 1173385 h 1218154"/>
                <a:gd name="connsiteX98" fmla="*/ 1061 w 669080"/>
                <a:gd name="connsiteY98" fmla="*/ 1184910 h 1218154"/>
                <a:gd name="connsiteX99" fmla="*/ 2299 w 669080"/>
                <a:gd name="connsiteY99" fmla="*/ 1190530 h 1218154"/>
                <a:gd name="connsiteX100" fmla="*/ 13 w 669080"/>
                <a:gd name="connsiteY100" fmla="*/ 1199579 h 1218154"/>
                <a:gd name="connsiteX101" fmla="*/ 1823 w 669080"/>
                <a:gd name="connsiteY101" fmla="*/ 1204055 h 1218154"/>
                <a:gd name="connsiteX102" fmla="*/ 7823 w 669080"/>
                <a:gd name="connsiteY102" fmla="*/ 1210532 h 1218154"/>
                <a:gd name="connsiteX103" fmla="*/ 11824 w 669080"/>
                <a:gd name="connsiteY103" fmla="*/ 1218152 h 1218154"/>
                <a:gd name="connsiteX104" fmla="*/ 38399 w 669080"/>
                <a:gd name="connsiteY104" fmla="*/ 1205484 h 1218154"/>
                <a:gd name="connsiteX105" fmla="*/ 69164 w 669080"/>
                <a:gd name="connsiteY105" fmla="*/ 1190720 h 1218154"/>
                <a:gd name="connsiteX106" fmla="*/ 69736 w 669080"/>
                <a:gd name="connsiteY106" fmla="*/ 1178719 h 1218154"/>
                <a:gd name="connsiteX107" fmla="*/ 72784 w 669080"/>
                <a:gd name="connsiteY107" fmla="*/ 1172528 h 1218154"/>
                <a:gd name="connsiteX108" fmla="*/ 94215 w 669080"/>
                <a:gd name="connsiteY108" fmla="*/ 1150620 h 1218154"/>
                <a:gd name="connsiteX109" fmla="*/ 95739 w 669080"/>
                <a:gd name="connsiteY109" fmla="*/ 1145667 h 1218154"/>
                <a:gd name="connsiteX110" fmla="*/ 120028 w 669080"/>
                <a:gd name="connsiteY110" fmla="*/ 1134999 h 1218154"/>
                <a:gd name="connsiteX111" fmla="*/ 127172 w 669080"/>
                <a:gd name="connsiteY111" fmla="*/ 1118807 h 1218154"/>
                <a:gd name="connsiteX112" fmla="*/ 164129 w 669080"/>
                <a:gd name="connsiteY112" fmla="*/ 1082135 h 1218154"/>
                <a:gd name="connsiteX113" fmla="*/ 175749 w 669080"/>
                <a:gd name="connsiteY113" fmla="*/ 1056037 h 1218154"/>
                <a:gd name="connsiteX114" fmla="*/ 183845 w 669080"/>
                <a:gd name="connsiteY114" fmla="*/ 1038701 h 1218154"/>
                <a:gd name="connsiteX115" fmla="*/ 201562 w 669080"/>
                <a:gd name="connsiteY115" fmla="*/ 1002125 h 1218154"/>
                <a:gd name="connsiteX116" fmla="*/ 236519 w 669080"/>
                <a:gd name="connsiteY116" fmla="*/ 1002602 h 1218154"/>
                <a:gd name="connsiteX117" fmla="*/ 289382 w 669080"/>
                <a:gd name="connsiteY117" fmla="*/ 996506 h 1218154"/>
                <a:gd name="connsiteX118" fmla="*/ 293383 w 669080"/>
                <a:gd name="connsiteY118" fmla="*/ 997172 h 1218154"/>
                <a:gd name="connsiteX119" fmla="*/ 312623 w 669080"/>
                <a:gd name="connsiteY119" fmla="*/ 993648 h 1218154"/>
                <a:gd name="connsiteX120" fmla="*/ 328625 w 669080"/>
                <a:gd name="connsiteY120" fmla="*/ 984885 h 1218154"/>
                <a:gd name="connsiteX121" fmla="*/ 340436 w 669080"/>
                <a:gd name="connsiteY121" fmla="*/ 972884 h 1218154"/>
                <a:gd name="connsiteX122" fmla="*/ 348247 w 669080"/>
                <a:gd name="connsiteY122" fmla="*/ 959263 h 1218154"/>
                <a:gd name="connsiteX123" fmla="*/ 352438 w 669080"/>
                <a:gd name="connsiteY123" fmla="*/ 945452 h 1218154"/>
                <a:gd name="connsiteX124" fmla="*/ 352248 w 669080"/>
                <a:gd name="connsiteY124" fmla="*/ 900303 h 1218154"/>
                <a:gd name="connsiteX125" fmla="*/ 354057 w 669080"/>
                <a:gd name="connsiteY125" fmla="*/ 898970 h 1218154"/>
                <a:gd name="connsiteX126" fmla="*/ 370345 w 669080"/>
                <a:gd name="connsiteY126" fmla="*/ 891731 h 1218154"/>
                <a:gd name="connsiteX127" fmla="*/ 378632 w 669080"/>
                <a:gd name="connsiteY127" fmla="*/ 885444 h 1218154"/>
                <a:gd name="connsiteX128" fmla="*/ 412827 w 669080"/>
                <a:gd name="connsiteY128" fmla="*/ 834961 h 1218154"/>
                <a:gd name="connsiteX129" fmla="*/ 417874 w 669080"/>
                <a:gd name="connsiteY129" fmla="*/ 831532 h 1218154"/>
                <a:gd name="connsiteX130" fmla="*/ 430257 w 669080"/>
                <a:gd name="connsiteY130" fmla="*/ 825151 h 1218154"/>
                <a:gd name="connsiteX131" fmla="*/ 441211 w 669080"/>
                <a:gd name="connsiteY131" fmla="*/ 809530 h 1218154"/>
                <a:gd name="connsiteX132" fmla="*/ 442830 w 669080"/>
                <a:gd name="connsiteY132" fmla="*/ 809720 h 1218154"/>
                <a:gd name="connsiteX133" fmla="*/ 517697 w 669080"/>
                <a:gd name="connsiteY133" fmla="*/ 840486 h 1218154"/>
                <a:gd name="connsiteX134" fmla="*/ 530365 w 669080"/>
                <a:gd name="connsiteY134" fmla="*/ 766763 h 1218154"/>
                <a:gd name="connsiteX135" fmla="*/ 528079 w 669080"/>
                <a:gd name="connsiteY135" fmla="*/ 753237 h 1218154"/>
                <a:gd name="connsiteX136" fmla="*/ 539700 w 669080"/>
                <a:gd name="connsiteY136" fmla="*/ 743331 h 1218154"/>
                <a:gd name="connsiteX137" fmla="*/ 551511 w 669080"/>
                <a:gd name="connsiteY137" fmla="*/ 728472 h 1218154"/>
                <a:gd name="connsiteX138" fmla="*/ 555702 w 669080"/>
                <a:gd name="connsiteY138" fmla="*/ 712089 h 1218154"/>
                <a:gd name="connsiteX139" fmla="*/ 555606 w 669080"/>
                <a:gd name="connsiteY139" fmla="*/ 677990 h 1218154"/>
                <a:gd name="connsiteX140" fmla="*/ 557701 w 669080"/>
                <a:gd name="connsiteY140" fmla="*/ 664655 h 1218154"/>
                <a:gd name="connsiteX141" fmla="*/ 539033 w 669080"/>
                <a:gd name="connsiteY141" fmla="*/ 598742 h 1218154"/>
                <a:gd name="connsiteX142" fmla="*/ 538271 w 669080"/>
                <a:gd name="connsiteY142" fmla="*/ 596265 h 1218154"/>
                <a:gd name="connsiteX143" fmla="*/ 517982 w 669080"/>
                <a:gd name="connsiteY143" fmla="*/ 523113 h 1218154"/>
                <a:gd name="connsiteX144" fmla="*/ 500171 w 669080"/>
                <a:gd name="connsiteY144" fmla="*/ 488728 h 1218154"/>
                <a:gd name="connsiteX145" fmla="*/ 520364 w 669080"/>
                <a:gd name="connsiteY145" fmla="*/ 462248 h 1218154"/>
                <a:gd name="connsiteX146" fmla="*/ 585324 w 669080"/>
                <a:gd name="connsiteY146" fmla="*/ 464534 h 1218154"/>
                <a:gd name="connsiteX147" fmla="*/ 600659 w 669080"/>
                <a:gd name="connsiteY147" fmla="*/ 458057 h 1218154"/>
                <a:gd name="connsiteX148" fmla="*/ 627520 w 669080"/>
                <a:gd name="connsiteY148" fmla="*/ 436721 h 1218154"/>
                <a:gd name="connsiteX149" fmla="*/ 638664 w 669080"/>
                <a:gd name="connsiteY149" fmla="*/ 419862 h 1218154"/>
                <a:gd name="connsiteX150" fmla="*/ 645236 w 669080"/>
                <a:gd name="connsiteY150" fmla="*/ 390620 h 1218154"/>
                <a:gd name="connsiteX151" fmla="*/ 643808 w 669080"/>
                <a:gd name="connsiteY151" fmla="*/ 377285 h 1218154"/>
                <a:gd name="connsiteX152" fmla="*/ 639807 w 669080"/>
                <a:gd name="connsiteY152" fmla="*/ 367094 h 1218154"/>
                <a:gd name="connsiteX153" fmla="*/ 642379 w 669080"/>
                <a:gd name="connsiteY153" fmla="*/ 364998 h 1218154"/>
                <a:gd name="connsiteX154" fmla="*/ 651523 w 669080"/>
                <a:gd name="connsiteY154" fmla="*/ 342329 h 1218154"/>
                <a:gd name="connsiteX155" fmla="*/ 652095 w 669080"/>
                <a:gd name="connsiteY155" fmla="*/ 326136 h 1218154"/>
                <a:gd name="connsiteX156" fmla="*/ 649523 w 669080"/>
                <a:gd name="connsiteY156" fmla="*/ 312039 h 1218154"/>
                <a:gd name="connsiteX157" fmla="*/ 656190 w 669080"/>
                <a:gd name="connsiteY157" fmla="*/ 268415 h 1218154"/>
                <a:gd name="connsiteX158" fmla="*/ 663143 w 669080"/>
                <a:gd name="connsiteY158" fmla="*/ 245173 h 1218154"/>
                <a:gd name="connsiteX159" fmla="*/ 657333 w 669080"/>
                <a:gd name="connsiteY159" fmla="*/ 208026 h 1218154"/>
                <a:gd name="connsiteX160" fmla="*/ 653904 w 669080"/>
                <a:gd name="connsiteY160" fmla="*/ 202597 h 1218154"/>
                <a:gd name="connsiteX161" fmla="*/ 646094 w 669080"/>
                <a:gd name="connsiteY161" fmla="*/ 158687 h 1218154"/>
                <a:gd name="connsiteX162" fmla="*/ 647046 w 669080"/>
                <a:gd name="connsiteY162" fmla="*/ 117824 h 1218154"/>
                <a:gd name="connsiteX163" fmla="*/ 668954 w 669080"/>
                <a:gd name="connsiteY163" fmla="*/ 64199 h 1218154"/>
                <a:gd name="connsiteX164" fmla="*/ 641522 w 669080"/>
                <a:gd name="connsiteY164" fmla="*/ 0 h 1218154"/>
                <a:gd name="connsiteX165" fmla="*/ 641522 w 669080"/>
                <a:gd name="connsiteY165" fmla="*/ 0 h 12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69080" h="1218154">
                  <a:moveTo>
                    <a:pt x="641522" y="0"/>
                  </a:moveTo>
                  <a:lnTo>
                    <a:pt x="589706" y="17621"/>
                  </a:lnTo>
                  <a:cubicBezTo>
                    <a:pt x="589991" y="24289"/>
                    <a:pt x="599898" y="33147"/>
                    <a:pt x="604946" y="37243"/>
                  </a:cubicBezTo>
                  <a:cubicBezTo>
                    <a:pt x="609899" y="41434"/>
                    <a:pt x="623710" y="47434"/>
                    <a:pt x="614661" y="69914"/>
                  </a:cubicBezTo>
                  <a:cubicBezTo>
                    <a:pt x="605517" y="92297"/>
                    <a:pt x="594182" y="98107"/>
                    <a:pt x="591420" y="105537"/>
                  </a:cubicBezTo>
                  <a:cubicBezTo>
                    <a:pt x="588658" y="112967"/>
                    <a:pt x="589991" y="119920"/>
                    <a:pt x="594754" y="125730"/>
                  </a:cubicBezTo>
                  <a:cubicBezTo>
                    <a:pt x="599421" y="131540"/>
                    <a:pt x="598088" y="140970"/>
                    <a:pt x="594468" y="150876"/>
                  </a:cubicBezTo>
                  <a:cubicBezTo>
                    <a:pt x="590849" y="160782"/>
                    <a:pt x="594182" y="169164"/>
                    <a:pt x="595897" y="174117"/>
                  </a:cubicBezTo>
                  <a:cubicBezTo>
                    <a:pt x="597516" y="179070"/>
                    <a:pt x="608851" y="190690"/>
                    <a:pt x="600088" y="198406"/>
                  </a:cubicBezTo>
                  <a:cubicBezTo>
                    <a:pt x="591230" y="206121"/>
                    <a:pt x="595421" y="218027"/>
                    <a:pt x="601993" y="221361"/>
                  </a:cubicBezTo>
                  <a:cubicBezTo>
                    <a:pt x="608661" y="224695"/>
                    <a:pt x="608375" y="224695"/>
                    <a:pt x="605612" y="231077"/>
                  </a:cubicBezTo>
                  <a:cubicBezTo>
                    <a:pt x="602850" y="237458"/>
                    <a:pt x="616090" y="238030"/>
                    <a:pt x="607041" y="248221"/>
                  </a:cubicBezTo>
                  <a:cubicBezTo>
                    <a:pt x="597897" y="258413"/>
                    <a:pt x="599612" y="260699"/>
                    <a:pt x="602850" y="264795"/>
                  </a:cubicBezTo>
                  <a:cubicBezTo>
                    <a:pt x="606184" y="268986"/>
                    <a:pt x="606184" y="288893"/>
                    <a:pt x="600945" y="292417"/>
                  </a:cubicBezTo>
                  <a:cubicBezTo>
                    <a:pt x="595707" y="296037"/>
                    <a:pt x="590277" y="304324"/>
                    <a:pt x="593516" y="310325"/>
                  </a:cubicBezTo>
                  <a:cubicBezTo>
                    <a:pt x="596659" y="316230"/>
                    <a:pt x="598945" y="319659"/>
                    <a:pt x="598945" y="321945"/>
                  </a:cubicBezTo>
                  <a:cubicBezTo>
                    <a:pt x="598945" y="324231"/>
                    <a:pt x="604183" y="334042"/>
                    <a:pt x="595516" y="334518"/>
                  </a:cubicBezTo>
                  <a:cubicBezTo>
                    <a:pt x="587705" y="334899"/>
                    <a:pt x="584181" y="358997"/>
                    <a:pt x="586658" y="374809"/>
                  </a:cubicBezTo>
                  <a:cubicBezTo>
                    <a:pt x="587515" y="380048"/>
                    <a:pt x="591325" y="385572"/>
                    <a:pt x="592754" y="387953"/>
                  </a:cubicBezTo>
                  <a:cubicBezTo>
                    <a:pt x="594563" y="390906"/>
                    <a:pt x="592944" y="398812"/>
                    <a:pt x="587039" y="403669"/>
                  </a:cubicBezTo>
                  <a:cubicBezTo>
                    <a:pt x="581133" y="408432"/>
                    <a:pt x="577990" y="411385"/>
                    <a:pt x="576371" y="411861"/>
                  </a:cubicBezTo>
                  <a:cubicBezTo>
                    <a:pt x="556273" y="410718"/>
                    <a:pt x="506552" y="409765"/>
                    <a:pt x="500551" y="409765"/>
                  </a:cubicBezTo>
                  <a:cubicBezTo>
                    <a:pt x="493789" y="409765"/>
                    <a:pt x="482835" y="396621"/>
                    <a:pt x="482454" y="407956"/>
                  </a:cubicBezTo>
                  <a:cubicBezTo>
                    <a:pt x="481978" y="419290"/>
                    <a:pt x="476549" y="443770"/>
                    <a:pt x="462928" y="451961"/>
                  </a:cubicBezTo>
                  <a:cubicBezTo>
                    <a:pt x="449307" y="460153"/>
                    <a:pt x="452070" y="462820"/>
                    <a:pt x="447021" y="464248"/>
                  </a:cubicBezTo>
                  <a:cubicBezTo>
                    <a:pt x="442068" y="465582"/>
                    <a:pt x="432924" y="464248"/>
                    <a:pt x="431591" y="469202"/>
                  </a:cubicBezTo>
                  <a:cubicBezTo>
                    <a:pt x="430257" y="474155"/>
                    <a:pt x="422066" y="478250"/>
                    <a:pt x="428828" y="480536"/>
                  </a:cubicBezTo>
                  <a:cubicBezTo>
                    <a:pt x="435591" y="482822"/>
                    <a:pt x="449688" y="500063"/>
                    <a:pt x="452832" y="509111"/>
                  </a:cubicBezTo>
                  <a:cubicBezTo>
                    <a:pt x="455974" y="518160"/>
                    <a:pt x="476453" y="552164"/>
                    <a:pt x="477787" y="559499"/>
                  </a:cubicBezTo>
                  <a:cubicBezTo>
                    <a:pt x="479120" y="566738"/>
                    <a:pt x="481407" y="569976"/>
                    <a:pt x="483693" y="582168"/>
                  </a:cubicBezTo>
                  <a:cubicBezTo>
                    <a:pt x="485978" y="594455"/>
                    <a:pt x="487788" y="604361"/>
                    <a:pt x="487312" y="609886"/>
                  </a:cubicBezTo>
                  <a:cubicBezTo>
                    <a:pt x="486835" y="615315"/>
                    <a:pt x="492265" y="623507"/>
                    <a:pt x="501409" y="633889"/>
                  </a:cubicBezTo>
                  <a:cubicBezTo>
                    <a:pt x="510458" y="644366"/>
                    <a:pt x="505505" y="664274"/>
                    <a:pt x="504552" y="669703"/>
                  </a:cubicBezTo>
                  <a:cubicBezTo>
                    <a:pt x="503599" y="675132"/>
                    <a:pt x="499599" y="681038"/>
                    <a:pt x="502743" y="684657"/>
                  </a:cubicBezTo>
                  <a:cubicBezTo>
                    <a:pt x="505885" y="688277"/>
                    <a:pt x="506838" y="695135"/>
                    <a:pt x="503219" y="695135"/>
                  </a:cubicBezTo>
                  <a:cubicBezTo>
                    <a:pt x="499599" y="695135"/>
                    <a:pt x="501409" y="698278"/>
                    <a:pt x="504076" y="701897"/>
                  </a:cubicBezTo>
                  <a:cubicBezTo>
                    <a:pt x="506838" y="705517"/>
                    <a:pt x="498170" y="709136"/>
                    <a:pt x="495884" y="709136"/>
                  </a:cubicBezTo>
                  <a:cubicBezTo>
                    <a:pt x="493598" y="709136"/>
                    <a:pt x="491789" y="711899"/>
                    <a:pt x="491789" y="714565"/>
                  </a:cubicBezTo>
                  <a:cubicBezTo>
                    <a:pt x="491789" y="717328"/>
                    <a:pt x="490455" y="714089"/>
                    <a:pt x="483597" y="715042"/>
                  </a:cubicBezTo>
                  <a:cubicBezTo>
                    <a:pt x="476834" y="715994"/>
                    <a:pt x="467976" y="721614"/>
                    <a:pt x="464357" y="723424"/>
                  </a:cubicBezTo>
                  <a:cubicBezTo>
                    <a:pt x="460737" y="725234"/>
                    <a:pt x="438544" y="730091"/>
                    <a:pt x="453117" y="737426"/>
                  </a:cubicBezTo>
                  <a:cubicBezTo>
                    <a:pt x="463976" y="742855"/>
                    <a:pt x="470833" y="744855"/>
                    <a:pt x="472072" y="752285"/>
                  </a:cubicBezTo>
                  <a:cubicBezTo>
                    <a:pt x="472453" y="754761"/>
                    <a:pt x="479502" y="764191"/>
                    <a:pt x="477692" y="768096"/>
                  </a:cubicBezTo>
                  <a:lnTo>
                    <a:pt x="470357" y="765143"/>
                  </a:lnTo>
                  <a:cubicBezTo>
                    <a:pt x="468262" y="763715"/>
                    <a:pt x="462451" y="757619"/>
                    <a:pt x="459689" y="758952"/>
                  </a:cubicBezTo>
                  <a:cubicBezTo>
                    <a:pt x="458451" y="759619"/>
                    <a:pt x="457784" y="753809"/>
                    <a:pt x="451403" y="749903"/>
                  </a:cubicBezTo>
                  <a:cubicBezTo>
                    <a:pt x="444164" y="745427"/>
                    <a:pt x="435019" y="740950"/>
                    <a:pt x="434639" y="735140"/>
                  </a:cubicBezTo>
                  <a:cubicBezTo>
                    <a:pt x="433972" y="724186"/>
                    <a:pt x="433115" y="722567"/>
                    <a:pt x="430352" y="721233"/>
                  </a:cubicBezTo>
                  <a:cubicBezTo>
                    <a:pt x="427590" y="719900"/>
                    <a:pt x="423495" y="724472"/>
                    <a:pt x="421685" y="716852"/>
                  </a:cubicBezTo>
                  <a:cubicBezTo>
                    <a:pt x="419875" y="709327"/>
                    <a:pt x="414350" y="712280"/>
                    <a:pt x="413493" y="713613"/>
                  </a:cubicBezTo>
                  <a:cubicBezTo>
                    <a:pt x="412541" y="714947"/>
                    <a:pt x="404349" y="719138"/>
                    <a:pt x="403492" y="716566"/>
                  </a:cubicBezTo>
                  <a:cubicBezTo>
                    <a:pt x="402539" y="714089"/>
                    <a:pt x="401206" y="710184"/>
                    <a:pt x="396443" y="710851"/>
                  </a:cubicBezTo>
                  <a:cubicBezTo>
                    <a:pt x="391681" y="711518"/>
                    <a:pt x="391871" y="716090"/>
                    <a:pt x="393491" y="717233"/>
                  </a:cubicBezTo>
                  <a:cubicBezTo>
                    <a:pt x="395110" y="718376"/>
                    <a:pt x="399396" y="726853"/>
                    <a:pt x="397586" y="729615"/>
                  </a:cubicBezTo>
                  <a:cubicBezTo>
                    <a:pt x="395776" y="732377"/>
                    <a:pt x="394157" y="738569"/>
                    <a:pt x="395776" y="742664"/>
                  </a:cubicBezTo>
                  <a:cubicBezTo>
                    <a:pt x="397396" y="746760"/>
                    <a:pt x="395967" y="758000"/>
                    <a:pt x="398063" y="764858"/>
                  </a:cubicBezTo>
                  <a:cubicBezTo>
                    <a:pt x="400063" y="771715"/>
                    <a:pt x="399206" y="783145"/>
                    <a:pt x="395586" y="783145"/>
                  </a:cubicBezTo>
                  <a:cubicBezTo>
                    <a:pt x="391967" y="783145"/>
                    <a:pt x="385775" y="792194"/>
                    <a:pt x="383489" y="791718"/>
                  </a:cubicBezTo>
                  <a:cubicBezTo>
                    <a:pt x="381203" y="791242"/>
                    <a:pt x="376250" y="789908"/>
                    <a:pt x="369869" y="790765"/>
                  </a:cubicBezTo>
                  <a:cubicBezTo>
                    <a:pt x="363487" y="791718"/>
                    <a:pt x="358534" y="804386"/>
                    <a:pt x="362630" y="812959"/>
                  </a:cubicBezTo>
                  <a:cubicBezTo>
                    <a:pt x="366725" y="821531"/>
                    <a:pt x="357200" y="831056"/>
                    <a:pt x="353581" y="835628"/>
                  </a:cubicBezTo>
                  <a:cubicBezTo>
                    <a:pt x="349961" y="840200"/>
                    <a:pt x="344532" y="848773"/>
                    <a:pt x="338150" y="849249"/>
                  </a:cubicBezTo>
                  <a:cubicBezTo>
                    <a:pt x="331769" y="849725"/>
                    <a:pt x="324530" y="856012"/>
                    <a:pt x="324530" y="856012"/>
                  </a:cubicBezTo>
                  <a:cubicBezTo>
                    <a:pt x="324530" y="856012"/>
                    <a:pt x="319100" y="861917"/>
                    <a:pt x="310909" y="860107"/>
                  </a:cubicBezTo>
                  <a:cubicBezTo>
                    <a:pt x="302718" y="858298"/>
                    <a:pt x="290907" y="866489"/>
                    <a:pt x="290907" y="866489"/>
                  </a:cubicBezTo>
                  <a:cubicBezTo>
                    <a:pt x="290907" y="866489"/>
                    <a:pt x="283191" y="867347"/>
                    <a:pt x="281953" y="867156"/>
                  </a:cubicBezTo>
                  <a:cubicBezTo>
                    <a:pt x="281382" y="867061"/>
                    <a:pt x="278905" y="867251"/>
                    <a:pt x="276142" y="867632"/>
                  </a:cubicBezTo>
                  <a:cubicBezTo>
                    <a:pt x="274904" y="867823"/>
                    <a:pt x="273666" y="868013"/>
                    <a:pt x="272428" y="868299"/>
                  </a:cubicBezTo>
                  <a:cubicBezTo>
                    <a:pt x="271951" y="868394"/>
                    <a:pt x="271475" y="868490"/>
                    <a:pt x="270904" y="868680"/>
                  </a:cubicBezTo>
                  <a:cubicBezTo>
                    <a:pt x="269856" y="869156"/>
                    <a:pt x="268713" y="873252"/>
                    <a:pt x="272237" y="877348"/>
                  </a:cubicBezTo>
                  <a:cubicBezTo>
                    <a:pt x="273857" y="879157"/>
                    <a:pt x="275190" y="881253"/>
                    <a:pt x="276428" y="883634"/>
                  </a:cubicBezTo>
                  <a:cubicBezTo>
                    <a:pt x="280429" y="890873"/>
                    <a:pt x="284048" y="899922"/>
                    <a:pt x="292526" y="905161"/>
                  </a:cubicBezTo>
                  <a:cubicBezTo>
                    <a:pt x="307575" y="914495"/>
                    <a:pt x="301860" y="918210"/>
                    <a:pt x="301669" y="930783"/>
                  </a:cubicBezTo>
                  <a:cubicBezTo>
                    <a:pt x="301479" y="943356"/>
                    <a:pt x="293288" y="946595"/>
                    <a:pt x="289382" y="943165"/>
                  </a:cubicBezTo>
                  <a:cubicBezTo>
                    <a:pt x="285477" y="939736"/>
                    <a:pt x="275286" y="942975"/>
                    <a:pt x="273666" y="944975"/>
                  </a:cubicBezTo>
                  <a:cubicBezTo>
                    <a:pt x="272047" y="947071"/>
                    <a:pt x="254711" y="959168"/>
                    <a:pt x="244996" y="949357"/>
                  </a:cubicBezTo>
                  <a:cubicBezTo>
                    <a:pt x="235185" y="939546"/>
                    <a:pt x="231566" y="951833"/>
                    <a:pt x="223374" y="952310"/>
                  </a:cubicBezTo>
                  <a:cubicBezTo>
                    <a:pt x="215183" y="952786"/>
                    <a:pt x="200609" y="951166"/>
                    <a:pt x="194228" y="935165"/>
                  </a:cubicBezTo>
                  <a:cubicBezTo>
                    <a:pt x="187846" y="919163"/>
                    <a:pt x="175273" y="930116"/>
                    <a:pt x="171463" y="932402"/>
                  </a:cubicBezTo>
                  <a:cubicBezTo>
                    <a:pt x="167558" y="934688"/>
                    <a:pt x="154794" y="945928"/>
                    <a:pt x="155556" y="967169"/>
                  </a:cubicBezTo>
                  <a:cubicBezTo>
                    <a:pt x="156223" y="988409"/>
                    <a:pt x="141650" y="1002602"/>
                    <a:pt x="138506" y="1012222"/>
                  </a:cubicBezTo>
                  <a:cubicBezTo>
                    <a:pt x="135268" y="1021842"/>
                    <a:pt x="126695" y="1036606"/>
                    <a:pt x="125743" y="1041654"/>
                  </a:cubicBezTo>
                  <a:cubicBezTo>
                    <a:pt x="124790" y="1046607"/>
                    <a:pt x="122600" y="1050227"/>
                    <a:pt x="122600" y="1050227"/>
                  </a:cubicBezTo>
                  <a:lnTo>
                    <a:pt x="117170" y="1049750"/>
                  </a:lnTo>
                  <a:cubicBezTo>
                    <a:pt x="117170" y="1049750"/>
                    <a:pt x="115837" y="1056132"/>
                    <a:pt x="112217" y="1056132"/>
                  </a:cubicBezTo>
                  <a:cubicBezTo>
                    <a:pt x="108598" y="1056132"/>
                    <a:pt x="102692" y="1054322"/>
                    <a:pt x="102692" y="1054322"/>
                  </a:cubicBezTo>
                  <a:cubicBezTo>
                    <a:pt x="102692" y="1054322"/>
                    <a:pt x="103645" y="1064324"/>
                    <a:pt x="99549" y="1063371"/>
                  </a:cubicBezTo>
                  <a:cubicBezTo>
                    <a:pt x="95453" y="1062514"/>
                    <a:pt x="95930" y="1067467"/>
                    <a:pt x="95930" y="1067467"/>
                  </a:cubicBezTo>
                  <a:cubicBezTo>
                    <a:pt x="95930" y="1067467"/>
                    <a:pt x="101835" y="1077468"/>
                    <a:pt x="95930" y="1075658"/>
                  </a:cubicBezTo>
                  <a:cubicBezTo>
                    <a:pt x="90024" y="1073849"/>
                    <a:pt x="87738" y="1079278"/>
                    <a:pt x="83642" y="1082421"/>
                  </a:cubicBezTo>
                  <a:cubicBezTo>
                    <a:pt x="79547" y="1085564"/>
                    <a:pt x="84595" y="1099661"/>
                    <a:pt x="76880" y="1095566"/>
                  </a:cubicBezTo>
                  <a:cubicBezTo>
                    <a:pt x="69164" y="1091470"/>
                    <a:pt x="66878" y="1101471"/>
                    <a:pt x="63735" y="1103281"/>
                  </a:cubicBezTo>
                  <a:cubicBezTo>
                    <a:pt x="60592" y="1105091"/>
                    <a:pt x="45542" y="1114044"/>
                    <a:pt x="47447" y="1116902"/>
                  </a:cubicBezTo>
                  <a:cubicBezTo>
                    <a:pt x="49353" y="1119759"/>
                    <a:pt x="50591" y="1123664"/>
                    <a:pt x="45161" y="1123283"/>
                  </a:cubicBezTo>
                  <a:cubicBezTo>
                    <a:pt x="39732" y="1122807"/>
                    <a:pt x="30112" y="1136809"/>
                    <a:pt x="28302" y="1145000"/>
                  </a:cubicBezTo>
                  <a:cubicBezTo>
                    <a:pt x="27636" y="1148048"/>
                    <a:pt x="25254" y="1149382"/>
                    <a:pt x="23921" y="1151477"/>
                  </a:cubicBezTo>
                  <a:cubicBezTo>
                    <a:pt x="21730" y="1155002"/>
                    <a:pt x="18491" y="1158145"/>
                    <a:pt x="13157" y="1162050"/>
                  </a:cubicBezTo>
                  <a:cubicBezTo>
                    <a:pt x="10300" y="1164146"/>
                    <a:pt x="5156" y="1166717"/>
                    <a:pt x="680" y="1173385"/>
                  </a:cubicBezTo>
                  <a:cubicBezTo>
                    <a:pt x="-82" y="1175290"/>
                    <a:pt x="1061" y="1179386"/>
                    <a:pt x="1061" y="1184910"/>
                  </a:cubicBezTo>
                  <a:cubicBezTo>
                    <a:pt x="1061" y="1186910"/>
                    <a:pt x="2108" y="1188339"/>
                    <a:pt x="2299" y="1190530"/>
                  </a:cubicBezTo>
                  <a:cubicBezTo>
                    <a:pt x="2585" y="1193673"/>
                    <a:pt x="203" y="1197102"/>
                    <a:pt x="13" y="1199579"/>
                  </a:cubicBezTo>
                  <a:cubicBezTo>
                    <a:pt x="-178" y="1202055"/>
                    <a:pt x="1823" y="1203674"/>
                    <a:pt x="1823" y="1204055"/>
                  </a:cubicBezTo>
                  <a:cubicBezTo>
                    <a:pt x="1823" y="1206818"/>
                    <a:pt x="9633" y="1204532"/>
                    <a:pt x="7823" y="1210532"/>
                  </a:cubicBezTo>
                  <a:cubicBezTo>
                    <a:pt x="6490" y="1215009"/>
                    <a:pt x="8871" y="1217676"/>
                    <a:pt x="11824" y="1218152"/>
                  </a:cubicBezTo>
                  <a:cubicBezTo>
                    <a:pt x="13157" y="1218343"/>
                    <a:pt x="32969" y="1207675"/>
                    <a:pt x="38399" y="1205484"/>
                  </a:cubicBezTo>
                  <a:lnTo>
                    <a:pt x="69164" y="1190720"/>
                  </a:lnTo>
                  <a:lnTo>
                    <a:pt x="69736" y="1178719"/>
                  </a:lnTo>
                  <a:lnTo>
                    <a:pt x="72784" y="1172528"/>
                  </a:lnTo>
                  <a:lnTo>
                    <a:pt x="94215" y="1150620"/>
                  </a:lnTo>
                  <a:lnTo>
                    <a:pt x="95739" y="1145667"/>
                  </a:lnTo>
                  <a:lnTo>
                    <a:pt x="120028" y="1134999"/>
                  </a:lnTo>
                  <a:lnTo>
                    <a:pt x="127172" y="1118807"/>
                  </a:lnTo>
                  <a:cubicBezTo>
                    <a:pt x="140507" y="1107662"/>
                    <a:pt x="152032" y="1094518"/>
                    <a:pt x="164129" y="1082135"/>
                  </a:cubicBezTo>
                  <a:cubicBezTo>
                    <a:pt x="169082" y="1073849"/>
                    <a:pt x="173654" y="1065562"/>
                    <a:pt x="175749" y="1056037"/>
                  </a:cubicBezTo>
                  <a:cubicBezTo>
                    <a:pt x="178511" y="1050227"/>
                    <a:pt x="181274" y="1044511"/>
                    <a:pt x="183845" y="1038701"/>
                  </a:cubicBezTo>
                  <a:cubicBezTo>
                    <a:pt x="189179" y="1026128"/>
                    <a:pt x="197276" y="1015079"/>
                    <a:pt x="201562" y="1002125"/>
                  </a:cubicBezTo>
                  <a:cubicBezTo>
                    <a:pt x="213087" y="1004697"/>
                    <a:pt x="224993" y="1005269"/>
                    <a:pt x="236519" y="1002602"/>
                  </a:cubicBezTo>
                  <a:cubicBezTo>
                    <a:pt x="254044" y="1008316"/>
                    <a:pt x="273190" y="1004126"/>
                    <a:pt x="289382" y="996506"/>
                  </a:cubicBezTo>
                  <a:lnTo>
                    <a:pt x="293383" y="997172"/>
                  </a:lnTo>
                  <a:lnTo>
                    <a:pt x="312623" y="993648"/>
                  </a:lnTo>
                  <a:lnTo>
                    <a:pt x="328625" y="984885"/>
                  </a:lnTo>
                  <a:lnTo>
                    <a:pt x="340436" y="972884"/>
                  </a:lnTo>
                  <a:lnTo>
                    <a:pt x="348247" y="959263"/>
                  </a:lnTo>
                  <a:lnTo>
                    <a:pt x="352438" y="945452"/>
                  </a:lnTo>
                  <a:cubicBezTo>
                    <a:pt x="353867" y="931164"/>
                    <a:pt x="357105" y="913924"/>
                    <a:pt x="352248" y="900303"/>
                  </a:cubicBezTo>
                  <a:lnTo>
                    <a:pt x="354057" y="898970"/>
                  </a:lnTo>
                  <a:lnTo>
                    <a:pt x="370345" y="891731"/>
                  </a:lnTo>
                  <a:lnTo>
                    <a:pt x="378632" y="885444"/>
                  </a:lnTo>
                  <a:cubicBezTo>
                    <a:pt x="392538" y="871919"/>
                    <a:pt x="407493" y="853440"/>
                    <a:pt x="412827" y="834961"/>
                  </a:cubicBezTo>
                  <a:lnTo>
                    <a:pt x="417874" y="831532"/>
                  </a:lnTo>
                  <a:lnTo>
                    <a:pt x="430257" y="825151"/>
                  </a:lnTo>
                  <a:lnTo>
                    <a:pt x="441211" y="809530"/>
                  </a:lnTo>
                  <a:lnTo>
                    <a:pt x="442830" y="809720"/>
                  </a:lnTo>
                  <a:lnTo>
                    <a:pt x="517697" y="840486"/>
                  </a:lnTo>
                  <a:lnTo>
                    <a:pt x="530365" y="766763"/>
                  </a:lnTo>
                  <a:lnTo>
                    <a:pt x="528079" y="753237"/>
                  </a:lnTo>
                  <a:cubicBezTo>
                    <a:pt x="531318" y="749046"/>
                    <a:pt x="535413" y="746570"/>
                    <a:pt x="539700" y="743331"/>
                  </a:cubicBezTo>
                  <a:lnTo>
                    <a:pt x="551511" y="728472"/>
                  </a:lnTo>
                  <a:lnTo>
                    <a:pt x="555702" y="712089"/>
                  </a:lnTo>
                  <a:cubicBezTo>
                    <a:pt x="556749" y="699516"/>
                    <a:pt x="557701" y="690372"/>
                    <a:pt x="555606" y="677990"/>
                  </a:cubicBezTo>
                  <a:cubicBezTo>
                    <a:pt x="556463" y="673513"/>
                    <a:pt x="557130" y="669131"/>
                    <a:pt x="557701" y="664655"/>
                  </a:cubicBezTo>
                  <a:cubicBezTo>
                    <a:pt x="559988" y="639794"/>
                    <a:pt x="555892" y="618173"/>
                    <a:pt x="539033" y="598742"/>
                  </a:cubicBezTo>
                  <a:lnTo>
                    <a:pt x="538271" y="596265"/>
                  </a:lnTo>
                  <a:cubicBezTo>
                    <a:pt x="535127" y="571310"/>
                    <a:pt x="529317" y="545592"/>
                    <a:pt x="517982" y="523113"/>
                  </a:cubicBezTo>
                  <a:cubicBezTo>
                    <a:pt x="512077" y="511778"/>
                    <a:pt x="504933" y="500539"/>
                    <a:pt x="500171" y="488728"/>
                  </a:cubicBezTo>
                  <a:cubicBezTo>
                    <a:pt x="508743" y="480917"/>
                    <a:pt x="514934" y="472440"/>
                    <a:pt x="520364" y="462248"/>
                  </a:cubicBezTo>
                  <a:cubicBezTo>
                    <a:pt x="542081" y="462725"/>
                    <a:pt x="563702" y="463391"/>
                    <a:pt x="585324" y="464534"/>
                  </a:cubicBezTo>
                  <a:lnTo>
                    <a:pt x="600659" y="458057"/>
                  </a:lnTo>
                  <a:cubicBezTo>
                    <a:pt x="610660" y="451866"/>
                    <a:pt x="619042" y="444817"/>
                    <a:pt x="627520" y="436721"/>
                  </a:cubicBezTo>
                  <a:lnTo>
                    <a:pt x="638664" y="419862"/>
                  </a:lnTo>
                  <a:cubicBezTo>
                    <a:pt x="642760" y="409385"/>
                    <a:pt x="644379" y="401765"/>
                    <a:pt x="645236" y="390620"/>
                  </a:cubicBezTo>
                  <a:lnTo>
                    <a:pt x="643808" y="377285"/>
                  </a:lnTo>
                  <a:lnTo>
                    <a:pt x="639807" y="367094"/>
                  </a:lnTo>
                  <a:lnTo>
                    <a:pt x="642379" y="364998"/>
                  </a:lnTo>
                  <a:lnTo>
                    <a:pt x="651523" y="342329"/>
                  </a:lnTo>
                  <a:lnTo>
                    <a:pt x="652095" y="326136"/>
                  </a:lnTo>
                  <a:cubicBezTo>
                    <a:pt x="651332" y="321469"/>
                    <a:pt x="650094" y="316706"/>
                    <a:pt x="649523" y="312039"/>
                  </a:cubicBezTo>
                  <a:cubicBezTo>
                    <a:pt x="655904" y="298323"/>
                    <a:pt x="657333" y="283369"/>
                    <a:pt x="656190" y="268415"/>
                  </a:cubicBezTo>
                  <a:lnTo>
                    <a:pt x="663143" y="245173"/>
                  </a:lnTo>
                  <a:lnTo>
                    <a:pt x="657333" y="208026"/>
                  </a:lnTo>
                  <a:lnTo>
                    <a:pt x="653904" y="202597"/>
                  </a:lnTo>
                  <a:cubicBezTo>
                    <a:pt x="656476" y="186881"/>
                    <a:pt x="653523" y="172688"/>
                    <a:pt x="646094" y="158687"/>
                  </a:cubicBezTo>
                  <a:cubicBezTo>
                    <a:pt x="649332" y="145923"/>
                    <a:pt x="651047" y="130588"/>
                    <a:pt x="647046" y="117824"/>
                  </a:cubicBezTo>
                  <a:cubicBezTo>
                    <a:pt x="658667" y="101537"/>
                    <a:pt x="665906" y="84011"/>
                    <a:pt x="668954" y="64199"/>
                  </a:cubicBezTo>
                  <a:cubicBezTo>
                    <a:pt x="670192" y="37909"/>
                    <a:pt x="662476" y="16288"/>
                    <a:pt x="641522" y="0"/>
                  </a:cubicBezTo>
                  <a:lnTo>
                    <a:pt x="641522" y="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xmlns="" id="{ABC9B8F2-CC09-43EF-8229-2E01AC56B270}"/>
                </a:ext>
              </a:extLst>
            </p:cNvPr>
            <p:cNvSpPr/>
            <p:nvPr/>
          </p:nvSpPr>
          <p:spPr>
            <a:xfrm>
              <a:off x="5014735" y="4550473"/>
              <a:ext cx="71151" cy="146208"/>
            </a:xfrm>
            <a:custGeom>
              <a:avLst/>
              <a:gdLst>
                <a:gd name="connsiteX0" fmla="*/ 0 w 71151"/>
                <a:gd name="connsiteY0" fmla="*/ 142970 h 146208"/>
                <a:gd name="connsiteX1" fmla="*/ 5524 w 71151"/>
                <a:gd name="connsiteY1" fmla="*/ 120872 h 146208"/>
                <a:gd name="connsiteX2" fmla="*/ 7334 w 71151"/>
                <a:gd name="connsiteY2" fmla="*/ 112871 h 146208"/>
                <a:gd name="connsiteX3" fmla="*/ 16097 w 71151"/>
                <a:gd name="connsiteY3" fmla="*/ 85249 h 146208"/>
                <a:gd name="connsiteX4" fmla="*/ 48768 w 71151"/>
                <a:gd name="connsiteY4" fmla="*/ 0 h 146208"/>
                <a:gd name="connsiteX5" fmla="*/ 71152 w 71151"/>
                <a:gd name="connsiteY5" fmla="*/ 8573 h 146208"/>
                <a:gd name="connsiteX6" fmla="*/ 44767 w 71151"/>
                <a:gd name="connsiteY6" fmla="*/ 81534 h 146208"/>
                <a:gd name="connsiteX7" fmla="*/ 41148 w 71151"/>
                <a:gd name="connsiteY7" fmla="*/ 91440 h 146208"/>
                <a:gd name="connsiteX8" fmla="*/ 32004 w 71151"/>
                <a:gd name="connsiteY8" fmla="*/ 120777 h 146208"/>
                <a:gd name="connsiteX9" fmla="*/ 25813 w 71151"/>
                <a:gd name="connsiteY9" fmla="*/ 146209 h 146208"/>
                <a:gd name="connsiteX10" fmla="*/ 0 w 71151"/>
                <a:gd name="connsiteY10" fmla="*/ 142970 h 146208"/>
                <a:gd name="connsiteX11" fmla="*/ 0 w 71151"/>
                <a:gd name="connsiteY11" fmla="*/ 142970 h 14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51" h="146208">
                  <a:moveTo>
                    <a:pt x="0" y="142970"/>
                  </a:moveTo>
                  <a:cubicBezTo>
                    <a:pt x="1714" y="135636"/>
                    <a:pt x="3905" y="128302"/>
                    <a:pt x="5524" y="120872"/>
                  </a:cubicBezTo>
                  <a:cubicBezTo>
                    <a:pt x="5905" y="119063"/>
                    <a:pt x="6572" y="116300"/>
                    <a:pt x="7334" y="112871"/>
                  </a:cubicBezTo>
                  <a:cubicBezTo>
                    <a:pt x="8858" y="105918"/>
                    <a:pt x="14954" y="90964"/>
                    <a:pt x="16097" y="85249"/>
                  </a:cubicBezTo>
                  <a:cubicBezTo>
                    <a:pt x="17240" y="79534"/>
                    <a:pt x="48768" y="0"/>
                    <a:pt x="48768" y="0"/>
                  </a:cubicBezTo>
                  <a:lnTo>
                    <a:pt x="71152" y="8573"/>
                  </a:lnTo>
                  <a:lnTo>
                    <a:pt x="44767" y="81534"/>
                  </a:lnTo>
                  <a:cubicBezTo>
                    <a:pt x="43529" y="84773"/>
                    <a:pt x="42196" y="88106"/>
                    <a:pt x="41148" y="91440"/>
                  </a:cubicBezTo>
                  <a:cubicBezTo>
                    <a:pt x="38862" y="101441"/>
                    <a:pt x="34195" y="110680"/>
                    <a:pt x="32004" y="120777"/>
                  </a:cubicBezTo>
                  <a:cubicBezTo>
                    <a:pt x="30099" y="129350"/>
                    <a:pt x="27908" y="137827"/>
                    <a:pt x="25813" y="146209"/>
                  </a:cubicBezTo>
                  <a:lnTo>
                    <a:pt x="0" y="142970"/>
                  </a:lnTo>
                  <a:lnTo>
                    <a:pt x="0" y="14297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xmlns="" id="{5FD808F9-ACCB-4E04-9BB1-520E7757C777}"/>
                </a:ext>
              </a:extLst>
            </p:cNvPr>
            <p:cNvSpPr/>
            <p:nvPr/>
          </p:nvSpPr>
          <p:spPr>
            <a:xfrm>
              <a:off x="435877" y="1954339"/>
              <a:ext cx="3250025" cy="2452985"/>
            </a:xfrm>
            <a:custGeom>
              <a:avLst/>
              <a:gdLst>
                <a:gd name="connsiteX0" fmla="*/ 79058 w 3250025"/>
                <a:gd name="connsiteY0" fmla="*/ 0 h 2452985"/>
                <a:gd name="connsiteX1" fmla="*/ 82106 w 3250025"/>
                <a:gd name="connsiteY1" fmla="*/ 20479 h 2452985"/>
                <a:gd name="connsiteX2" fmla="*/ 73533 w 3250025"/>
                <a:gd name="connsiteY2" fmla="*/ 36195 h 2452985"/>
                <a:gd name="connsiteX3" fmla="*/ 49244 w 3250025"/>
                <a:gd name="connsiteY3" fmla="*/ 31528 h 2452985"/>
                <a:gd name="connsiteX4" fmla="*/ 37338 w 3250025"/>
                <a:gd name="connsiteY4" fmla="*/ 30385 h 2452985"/>
                <a:gd name="connsiteX5" fmla="*/ 24384 w 3250025"/>
                <a:gd name="connsiteY5" fmla="*/ 34766 h 2452985"/>
                <a:gd name="connsiteX6" fmla="*/ 27813 w 3250025"/>
                <a:gd name="connsiteY6" fmla="*/ 52578 h 2452985"/>
                <a:gd name="connsiteX7" fmla="*/ 36576 w 3250025"/>
                <a:gd name="connsiteY7" fmla="*/ 55912 h 2452985"/>
                <a:gd name="connsiteX8" fmla="*/ 67247 w 3250025"/>
                <a:gd name="connsiteY8" fmla="*/ 72962 h 2452985"/>
                <a:gd name="connsiteX9" fmla="*/ 91059 w 3250025"/>
                <a:gd name="connsiteY9" fmla="*/ 86773 h 2452985"/>
                <a:gd name="connsiteX10" fmla="*/ 97441 w 3250025"/>
                <a:gd name="connsiteY10" fmla="*/ 100013 h 2452985"/>
                <a:gd name="connsiteX11" fmla="*/ 105156 w 3250025"/>
                <a:gd name="connsiteY11" fmla="*/ 117158 h 2452985"/>
                <a:gd name="connsiteX12" fmla="*/ 132493 w 3250025"/>
                <a:gd name="connsiteY12" fmla="*/ 140399 h 2452985"/>
                <a:gd name="connsiteX13" fmla="*/ 138208 w 3250025"/>
                <a:gd name="connsiteY13" fmla="*/ 157258 h 2452985"/>
                <a:gd name="connsiteX14" fmla="*/ 135541 w 3250025"/>
                <a:gd name="connsiteY14" fmla="*/ 171926 h 2452985"/>
                <a:gd name="connsiteX15" fmla="*/ 129445 w 3250025"/>
                <a:gd name="connsiteY15" fmla="*/ 193262 h 2452985"/>
                <a:gd name="connsiteX16" fmla="*/ 132493 w 3250025"/>
                <a:gd name="connsiteY16" fmla="*/ 210122 h 2452985"/>
                <a:gd name="connsiteX17" fmla="*/ 143542 w 3250025"/>
                <a:gd name="connsiteY17" fmla="*/ 234220 h 2452985"/>
                <a:gd name="connsiteX18" fmla="*/ 163735 w 3250025"/>
                <a:gd name="connsiteY18" fmla="*/ 240316 h 2452985"/>
                <a:gd name="connsiteX19" fmla="*/ 177546 w 3250025"/>
                <a:gd name="connsiteY19" fmla="*/ 240602 h 2452985"/>
                <a:gd name="connsiteX20" fmla="*/ 190024 w 3250025"/>
                <a:gd name="connsiteY20" fmla="*/ 267653 h 2452985"/>
                <a:gd name="connsiteX21" fmla="*/ 285083 w 3250025"/>
                <a:gd name="connsiteY21" fmla="*/ 324517 h 2452985"/>
                <a:gd name="connsiteX22" fmla="*/ 298704 w 3250025"/>
                <a:gd name="connsiteY22" fmla="*/ 335661 h 2452985"/>
                <a:gd name="connsiteX23" fmla="*/ 285464 w 3250025"/>
                <a:gd name="connsiteY23" fmla="*/ 366046 h 2452985"/>
                <a:gd name="connsiteX24" fmla="*/ 295370 w 3250025"/>
                <a:gd name="connsiteY24" fmla="*/ 391763 h 2452985"/>
                <a:gd name="connsiteX25" fmla="*/ 296990 w 3250025"/>
                <a:gd name="connsiteY25" fmla="*/ 413861 h 2452985"/>
                <a:gd name="connsiteX26" fmla="*/ 294227 w 3250025"/>
                <a:gd name="connsiteY26" fmla="*/ 437960 h 2452985"/>
                <a:gd name="connsiteX27" fmla="*/ 328994 w 3250025"/>
                <a:gd name="connsiteY27" fmla="*/ 467106 h 2452985"/>
                <a:gd name="connsiteX28" fmla="*/ 343948 w 3250025"/>
                <a:gd name="connsiteY28" fmla="*/ 484346 h 2452985"/>
                <a:gd name="connsiteX29" fmla="*/ 350615 w 3250025"/>
                <a:gd name="connsiteY29" fmla="*/ 498824 h 2452985"/>
                <a:gd name="connsiteX30" fmla="*/ 325660 w 3250025"/>
                <a:gd name="connsiteY30" fmla="*/ 515493 h 2452985"/>
                <a:gd name="connsiteX31" fmla="*/ 312325 w 3250025"/>
                <a:gd name="connsiteY31" fmla="*/ 527114 h 2452985"/>
                <a:gd name="connsiteX32" fmla="*/ 315563 w 3250025"/>
                <a:gd name="connsiteY32" fmla="*/ 542354 h 2452985"/>
                <a:gd name="connsiteX33" fmla="*/ 309182 w 3250025"/>
                <a:gd name="connsiteY33" fmla="*/ 564642 h 2452985"/>
                <a:gd name="connsiteX34" fmla="*/ 305562 w 3250025"/>
                <a:gd name="connsiteY34" fmla="*/ 566833 h 2452985"/>
                <a:gd name="connsiteX35" fmla="*/ 307467 w 3250025"/>
                <a:gd name="connsiteY35" fmla="*/ 592550 h 2452985"/>
                <a:gd name="connsiteX36" fmla="*/ 317945 w 3250025"/>
                <a:gd name="connsiteY36" fmla="*/ 613791 h 2452985"/>
                <a:gd name="connsiteX37" fmla="*/ 328994 w 3250025"/>
                <a:gd name="connsiteY37" fmla="*/ 642271 h 2452985"/>
                <a:gd name="connsiteX38" fmla="*/ 324136 w 3250025"/>
                <a:gd name="connsiteY38" fmla="*/ 655320 h 2452985"/>
                <a:gd name="connsiteX39" fmla="*/ 326803 w 3250025"/>
                <a:gd name="connsiteY39" fmla="*/ 664559 h 2452985"/>
                <a:gd name="connsiteX40" fmla="*/ 332137 w 3250025"/>
                <a:gd name="connsiteY40" fmla="*/ 695992 h 2452985"/>
                <a:gd name="connsiteX41" fmla="*/ 319945 w 3250025"/>
                <a:gd name="connsiteY41" fmla="*/ 716090 h 2452985"/>
                <a:gd name="connsiteX42" fmla="*/ 305848 w 3250025"/>
                <a:gd name="connsiteY42" fmla="*/ 723519 h 2452985"/>
                <a:gd name="connsiteX43" fmla="*/ 289846 w 3250025"/>
                <a:gd name="connsiteY43" fmla="*/ 725996 h 2452985"/>
                <a:gd name="connsiteX44" fmla="*/ 272415 w 3250025"/>
                <a:gd name="connsiteY44" fmla="*/ 705517 h 2452985"/>
                <a:gd name="connsiteX45" fmla="*/ 274320 w 3250025"/>
                <a:gd name="connsiteY45" fmla="*/ 684467 h 2452985"/>
                <a:gd name="connsiteX46" fmla="*/ 257747 w 3250025"/>
                <a:gd name="connsiteY46" fmla="*/ 681990 h 2452985"/>
                <a:gd name="connsiteX47" fmla="*/ 255175 w 3250025"/>
                <a:gd name="connsiteY47" fmla="*/ 685800 h 2452985"/>
                <a:gd name="connsiteX48" fmla="*/ 236506 w 3250025"/>
                <a:gd name="connsiteY48" fmla="*/ 696373 h 2452985"/>
                <a:gd name="connsiteX49" fmla="*/ 237649 w 3250025"/>
                <a:gd name="connsiteY49" fmla="*/ 727329 h 2452985"/>
                <a:gd name="connsiteX50" fmla="*/ 233267 w 3250025"/>
                <a:gd name="connsiteY50" fmla="*/ 737045 h 2452985"/>
                <a:gd name="connsiteX51" fmla="*/ 246412 w 3250025"/>
                <a:gd name="connsiteY51" fmla="*/ 766286 h 2452985"/>
                <a:gd name="connsiteX52" fmla="*/ 248031 w 3250025"/>
                <a:gd name="connsiteY52" fmla="*/ 785146 h 2452985"/>
                <a:gd name="connsiteX53" fmla="*/ 249174 w 3250025"/>
                <a:gd name="connsiteY53" fmla="*/ 806768 h 2452985"/>
                <a:gd name="connsiteX54" fmla="*/ 246412 w 3250025"/>
                <a:gd name="connsiteY54" fmla="*/ 827342 h 2452985"/>
                <a:gd name="connsiteX55" fmla="*/ 247174 w 3250025"/>
                <a:gd name="connsiteY55" fmla="*/ 838772 h 2452985"/>
                <a:gd name="connsiteX56" fmla="*/ 243840 w 3250025"/>
                <a:gd name="connsiteY56" fmla="*/ 853154 h 2452985"/>
                <a:gd name="connsiteX57" fmla="*/ 253556 w 3250025"/>
                <a:gd name="connsiteY57" fmla="*/ 873633 h 2452985"/>
                <a:gd name="connsiteX58" fmla="*/ 260509 w 3250025"/>
                <a:gd name="connsiteY58" fmla="*/ 888873 h 2452985"/>
                <a:gd name="connsiteX59" fmla="*/ 272129 w 3250025"/>
                <a:gd name="connsiteY59" fmla="*/ 895826 h 2452985"/>
                <a:gd name="connsiteX60" fmla="*/ 276797 w 3250025"/>
                <a:gd name="connsiteY60" fmla="*/ 904685 h 2452985"/>
                <a:gd name="connsiteX61" fmla="*/ 286226 w 3250025"/>
                <a:gd name="connsiteY61" fmla="*/ 903542 h 2452985"/>
                <a:gd name="connsiteX62" fmla="*/ 296704 w 3250025"/>
                <a:gd name="connsiteY62" fmla="*/ 896874 h 2452985"/>
                <a:gd name="connsiteX63" fmla="*/ 314992 w 3250025"/>
                <a:gd name="connsiteY63" fmla="*/ 909638 h 2452985"/>
                <a:gd name="connsiteX64" fmla="*/ 326327 w 3250025"/>
                <a:gd name="connsiteY64" fmla="*/ 919829 h 2452985"/>
                <a:gd name="connsiteX65" fmla="*/ 334613 w 3250025"/>
                <a:gd name="connsiteY65" fmla="*/ 926973 h 2452985"/>
                <a:gd name="connsiteX66" fmla="*/ 341757 w 3250025"/>
                <a:gd name="connsiteY66" fmla="*/ 938594 h 2452985"/>
                <a:gd name="connsiteX67" fmla="*/ 358616 w 3250025"/>
                <a:gd name="connsiteY67" fmla="*/ 963454 h 2452985"/>
                <a:gd name="connsiteX68" fmla="*/ 414719 w 3250025"/>
                <a:gd name="connsiteY68" fmla="*/ 1017175 h 2452985"/>
                <a:gd name="connsiteX69" fmla="*/ 436340 w 3250025"/>
                <a:gd name="connsiteY69" fmla="*/ 1043845 h 2452985"/>
                <a:gd name="connsiteX70" fmla="*/ 440246 w 3250025"/>
                <a:gd name="connsiteY70" fmla="*/ 1057751 h 2452985"/>
                <a:gd name="connsiteX71" fmla="*/ 454152 w 3250025"/>
                <a:gd name="connsiteY71" fmla="*/ 1059942 h 2452985"/>
                <a:gd name="connsiteX72" fmla="*/ 465963 w 3250025"/>
                <a:gd name="connsiteY72" fmla="*/ 1047845 h 2452985"/>
                <a:gd name="connsiteX73" fmla="*/ 475393 w 3250025"/>
                <a:gd name="connsiteY73" fmla="*/ 1039273 h 2452985"/>
                <a:gd name="connsiteX74" fmla="*/ 490347 w 3250025"/>
                <a:gd name="connsiteY74" fmla="*/ 1026795 h 2452985"/>
                <a:gd name="connsiteX75" fmla="*/ 510254 w 3250025"/>
                <a:gd name="connsiteY75" fmla="*/ 1029843 h 2452985"/>
                <a:gd name="connsiteX76" fmla="*/ 534353 w 3250025"/>
                <a:gd name="connsiteY76" fmla="*/ 1042797 h 2452985"/>
                <a:gd name="connsiteX77" fmla="*/ 544259 w 3250025"/>
                <a:gd name="connsiteY77" fmla="*/ 1051655 h 2452985"/>
                <a:gd name="connsiteX78" fmla="*/ 550926 w 3250025"/>
                <a:gd name="connsiteY78" fmla="*/ 1062133 h 2452985"/>
                <a:gd name="connsiteX79" fmla="*/ 553403 w 3250025"/>
                <a:gd name="connsiteY79" fmla="*/ 1083659 h 2452985"/>
                <a:gd name="connsiteX80" fmla="*/ 573310 w 3250025"/>
                <a:gd name="connsiteY80" fmla="*/ 1094708 h 2452985"/>
                <a:gd name="connsiteX81" fmla="*/ 599313 w 3250025"/>
                <a:gd name="connsiteY81" fmla="*/ 1117949 h 2452985"/>
                <a:gd name="connsiteX82" fmla="*/ 600742 w 3250025"/>
                <a:gd name="connsiteY82" fmla="*/ 1129570 h 2452985"/>
                <a:gd name="connsiteX83" fmla="*/ 609314 w 3250025"/>
                <a:gd name="connsiteY83" fmla="*/ 1130999 h 2452985"/>
                <a:gd name="connsiteX84" fmla="*/ 610934 w 3250025"/>
                <a:gd name="connsiteY84" fmla="*/ 1141476 h 2452985"/>
                <a:gd name="connsiteX85" fmla="*/ 634746 w 3250025"/>
                <a:gd name="connsiteY85" fmla="*/ 1154430 h 2452985"/>
                <a:gd name="connsiteX86" fmla="*/ 641414 w 3250025"/>
                <a:gd name="connsiteY86" fmla="*/ 1165193 h 2452985"/>
                <a:gd name="connsiteX87" fmla="*/ 648367 w 3250025"/>
                <a:gd name="connsiteY87" fmla="*/ 1174909 h 2452985"/>
                <a:gd name="connsiteX88" fmla="*/ 656939 w 3250025"/>
                <a:gd name="connsiteY88" fmla="*/ 1191482 h 2452985"/>
                <a:gd name="connsiteX89" fmla="*/ 664178 w 3250025"/>
                <a:gd name="connsiteY89" fmla="*/ 1208913 h 2452985"/>
                <a:gd name="connsiteX90" fmla="*/ 682657 w 3250025"/>
                <a:gd name="connsiteY90" fmla="*/ 1217390 h 2452985"/>
                <a:gd name="connsiteX91" fmla="*/ 711137 w 3250025"/>
                <a:gd name="connsiteY91" fmla="*/ 1211866 h 2452985"/>
                <a:gd name="connsiteX92" fmla="*/ 727710 w 3250025"/>
                <a:gd name="connsiteY92" fmla="*/ 1227868 h 2452985"/>
                <a:gd name="connsiteX93" fmla="*/ 729615 w 3250025"/>
                <a:gd name="connsiteY93" fmla="*/ 1248347 h 2452985"/>
                <a:gd name="connsiteX94" fmla="*/ 732377 w 3250025"/>
                <a:gd name="connsiteY94" fmla="*/ 1260824 h 2452985"/>
                <a:gd name="connsiteX95" fmla="*/ 740950 w 3250025"/>
                <a:gd name="connsiteY95" fmla="*/ 1268254 h 2452985"/>
                <a:gd name="connsiteX96" fmla="*/ 747332 w 3250025"/>
                <a:gd name="connsiteY96" fmla="*/ 1280732 h 2452985"/>
                <a:gd name="connsiteX97" fmla="*/ 764191 w 3250025"/>
                <a:gd name="connsiteY97" fmla="*/ 1292066 h 2452985"/>
                <a:gd name="connsiteX98" fmla="*/ 785527 w 3250025"/>
                <a:gd name="connsiteY98" fmla="*/ 1319975 h 2452985"/>
                <a:gd name="connsiteX99" fmla="*/ 804291 w 3250025"/>
                <a:gd name="connsiteY99" fmla="*/ 1323308 h 2452985"/>
                <a:gd name="connsiteX100" fmla="*/ 818102 w 3250025"/>
                <a:gd name="connsiteY100" fmla="*/ 1319689 h 2452985"/>
                <a:gd name="connsiteX101" fmla="*/ 821436 w 3250025"/>
                <a:gd name="connsiteY101" fmla="*/ 1335405 h 2452985"/>
                <a:gd name="connsiteX102" fmla="*/ 812864 w 3250025"/>
                <a:gd name="connsiteY102" fmla="*/ 1355884 h 2452985"/>
                <a:gd name="connsiteX103" fmla="*/ 823913 w 3250025"/>
                <a:gd name="connsiteY103" fmla="*/ 1361694 h 2452985"/>
                <a:gd name="connsiteX104" fmla="*/ 844963 w 3250025"/>
                <a:gd name="connsiteY104" fmla="*/ 1365028 h 2452985"/>
                <a:gd name="connsiteX105" fmla="*/ 858774 w 3250025"/>
                <a:gd name="connsiteY105" fmla="*/ 1369981 h 2452985"/>
                <a:gd name="connsiteX106" fmla="*/ 868204 w 3250025"/>
                <a:gd name="connsiteY106" fmla="*/ 1368076 h 2452985"/>
                <a:gd name="connsiteX107" fmla="*/ 875633 w 3250025"/>
                <a:gd name="connsiteY107" fmla="*/ 1363123 h 2452985"/>
                <a:gd name="connsiteX108" fmla="*/ 874490 w 3250025"/>
                <a:gd name="connsiteY108" fmla="*/ 1371029 h 2452985"/>
                <a:gd name="connsiteX109" fmla="*/ 880015 w 3250025"/>
                <a:gd name="connsiteY109" fmla="*/ 1385411 h 2452985"/>
                <a:gd name="connsiteX110" fmla="*/ 885825 w 3250025"/>
                <a:gd name="connsiteY110" fmla="*/ 1394270 h 2452985"/>
                <a:gd name="connsiteX111" fmla="*/ 888873 w 3250025"/>
                <a:gd name="connsiteY111" fmla="*/ 1400937 h 2452985"/>
                <a:gd name="connsiteX112" fmla="*/ 893064 w 3250025"/>
                <a:gd name="connsiteY112" fmla="*/ 1409224 h 2452985"/>
                <a:gd name="connsiteX113" fmla="*/ 894969 w 3250025"/>
                <a:gd name="connsiteY113" fmla="*/ 1415891 h 2452985"/>
                <a:gd name="connsiteX114" fmla="*/ 893540 w 3250025"/>
                <a:gd name="connsiteY114" fmla="*/ 1426369 h 2452985"/>
                <a:gd name="connsiteX115" fmla="*/ 902684 w 3250025"/>
                <a:gd name="connsiteY115" fmla="*/ 1424464 h 2452985"/>
                <a:gd name="connsiteX116" fmla="*/ 907352 w 3250025"/>
                <a:gd name="connsiteY116" fmla="*/ 1413129 h 2452985"/>
                <a:gd name="connsiteX117" fmla="*/ 914305 w 3250025"/>
                <a:gd name="connsiteY117" fmla="*/ 1405414 h 2452985"/>
                <a:gd name="connsiteX118" fmla="*/ 920115 w 3250025"/>
                <a:gd name="connsiteY118" fmla="*/ 1410938 h 2452985"/>
                <a:gd name="connsiteX119" fmla="*/ 925925 w 3250025"/>
                <a:gd name="connsiteY119" fmla="*/ 1428083 h 2452985"/>
                <a:gd name="connsiteX120" fmla="*/ 936689 w 3250025"/>
                <a:gd name="connsiteY120" fmla="*/ 1438085 h 2452985"/>
                <a:gd name="connsiteX121" fmla="*/ 947738 w 3250025"/>
                <a:gd name="connsiteY121" fmla="*/ 1431703 h 2452985"/>
                <a:gd name="connsiteX122" fmla="*/ 962692 w 3250025"/>
                <a:gd name="connsiteY122" fmla="*/ 1421226 h 2452985"/>
                <a:gd name="connsiteX123" fmla="*/ 997553 w 3250025"/>
                <a:gd name="connsiteY123" fmla="*/ 1447229 h 2452985"/>
                <a:gd name="connsiteX124" fmla="*/ 1007174 w 3250025"/>
                <a:gd name="connsiteY124" fmla="*/ 1455325 h 2452985"/>
                <a:gd name="connsiteX125" fmla="*/ 1027843 w 3250025"/>
                <a:gd name="connsiteY125" fmla="*/ 1463707 h 2452985"/>
                <a:gd name="connsiteX126" fmla="*/ 1041845 w 3250025"/>
                <a:gd name="connsiteY126" fmla="*/ 1465707 h 2452985"/>
                <a:gd name="connsiteX127" fmla="*/ 1040035 w 3250025"/>
                <a:gd name="connsiteY127" fmla="*/ 1463516 h 2452985"/>
                <a:gd name="connsiteX128" fmla="*/ 1039463 w 3250025"/>
                <a:gd name="connsiteY128" fmla="*/ 1460564 h 2452985"/>
                <a:gd name="connsiteX129" fmla="*/ 1058609 w 3250025"/>
                <a:gd name="connsiteY129" fmla="*/ 1466660 h 2452985"/>
                <a:gd name="connsiteX130" fmla="*/ 1068800 w 3250025"/>
                <a:gd name="connsiteY130" fmla="*/ 1472756 h 2452985"/>
                <a:gd name="connsiteX131" fmla="*/ 1085374 w 3250025"/>
                <a:gd name="connsiteY131" fmla="*/ 1471327 h 2452985"/>
                <a:gd name="connsiteX132" fmla="*/ 1098899 w 3250025"/>
                <a:gd name="connsiteY132" fmla="*/ 1463897 h 2452985"/>
                <a:gd name="connsiteX133" fmla="*/ 1140143 w 3250025"/>
                <a:gd name="connsiteY133" fmla="*/ 1466945 h 2452985"/>
                <a:gd name="connsiteX134" fmla="*/ 1190720 w 3250025"/>
                <a:gd name="connsiteY134" fmla="*/ 1460849 h 2452985"/>
                <a:gd name="connsiteX135" fmla="*/ 1197388 w 3250025"/>
                <a:gd name="connsiteY135" fmla="*/ 1487901 h 2452985"/>
                <a:gd name="connsiteX136" fmla="*/ 1182148 w 3250025"/>
                <a:gd name="connsiteY136" fmla="*/ 1519428 h 2452985"/>
                <a:gd name="connsiteX137" fmla="*/ 1190149 w 3250025"/>
                <a:gd name="connsiteY137" fmla="*/ 1550384 h 2452985"/>
                <a:gd name="connsiteX138" fmla="*/ 1211675 w 3250025"/>
                <a:gd name="connsiteY138" fmla="*/ 1563624 h 2452985"/>
                <a:gd name="connsiteX139" fmla="*/ 1215009 w 3250025"/>
                <a:gd name="connsiteY139" fmla="*/ 1548956 h 2452985"/>
                <a:gd name="connsiteX140" fmla="*/ 1218629 w 3250025"/>
                <a:gd name="connsiteY140" fmla="*/ 1529334 h 2452985"/>
                <a:gd name="connsiteX141" fmla="*/ 1238822 w 3250025"/>
                <a:gd name="connsiteY141" fmla="*/ 1506379 h 2452985"/>
                <a:gd name="connsiteX142" fmla="*/ 1281113 w 3250025"/>
                <a:gd name="connsiteY142" fmla="*/ 1472089 h 2452985"/>
                <a:gd name="connsiteX143" fmla="*/ 1314831 w 3250025"/>
                <a:gd name="connsiteY143" fmla="*/ 1462088 h 2452985"/>
                <a:gd name="connsiteX144" fmla="*/ 1334738 w 3250025"/>
                <a:gd name="connsiteY144" fmla="*/ 1467326 h 2452985"/>
                <a:gd name="connsiteX145" fmla="*/ 1344168 w 3250025"/>
                <a:gd name="connsiteY145" fmla="*/ 1470374 h 2452985"/>
                <a:gd name="connsiteX146" fmla="*/ 1367695 w 3250025"/>
                <a:gd name="connsiteY146" fmla="*/ 1487519 h 2452985"/>
                <a:gd name="connsiteX147" fmla="*/ 1384840 w 3250025"/>
                <a:gd name="connsiteY147" fmla="*/ 1490853 h 2452985"/>
                <a:gd name="connsiteX148" fmla="*/ 1399508 w 3250025"/>
                <a:gd name="connsiteY148" fmla="*/ 1496949 h 2452985"/>
                <a:gd name="connsiteX149" fmla="*/ 1419797 w 3250025"/>
                <a:gd name="connsiteY149" fmla="*/ 1514570 h 2452985"/>
                <a:gd name="connsiteX150" fmla="*/ 1429798 w 3250025"/>
                <a:gd name="connsiteY150" fmla="*/ 1516761 h 2452985"/>
                <a:gd name="connsiteX151" fmla="*/ 1431893 w 3250025"/>
                <a:gd name="connsiteY151" fmla="*/ 1505712 h 2452985"/>
                <a:gd name="connsiteX152" fmla="*/ 1448848 w 3250025"/>
                <a:gd name="connsiteY152" fmla="*/ 1499807 h 2452985"/>
                <a:gd name="connsiteX153" fmla="*/ 1462088 w 3250025"/>
                <a:gd name="connsiteY153" fmla="*/ 1505331 h 2452985"/>
                <a:gd name="connsiteX154" fmla="*/ 1475327 w 3250025"/>
                <a:gd name="connsiteY154" fmla="*/ 1517237 h 2452985"/>
                <a:gd name="connsiteX155" fmla="*/ 1481138 w 3250025"/>
                <a:gd name="connsiteY155" fmla="*/ 1526667 h 2452985"/>
                <a:gd name="connsiteX156" fmla="*/ 1478661 w 3250025"/>
                <a:gd name="connsiteY156" fmla="*/ 1541336 h 2452985"/>
                <a:gd name="connsiteX157" fmla="*/ 1480852 w 3250025"/>
                <a:gd name="connsiteY157" fmla="*/ 1551337 h 2452985"/>
                <a:gd name="connsiteX158" fmla="*/ 1479995 w 3250025"/>
                <a:gd name="connsiteY158" fmla="*/ 1568482 h 2452985"/>
                <a:gd name="connsiteX159" fmla="*/ 1481328 w 3250025"/>
                <a:gd name="connsiteY159" fmla="*/ 1579531 h 2452985"/>
                <a:gd name="connsiteX160" fmla="*/ 1494568 w 3250025"/>
                <a:gd name="connsiteY160" fmla="*/ 1583912 h 2452985"/>
                <a:gd name="connsiteX161" fmla="*/ 1523048 w 3250025"/>
                <a:gd name="connsiteY161" fmla="*/ 1588865 h 2452985"/>
                <a:gd name="connsiteX162" fmla="*/ 1532192 w 3250025"/>
                <a:gd name="connsiteY162" fmla="*/ 1597438 h 2452985"/>
                <a:gd name="connsiteX163" fmla="*/ 1529715 w 3250025"/>
                <a:gd name="connsiteY163" fmla="*/ 1612678 h 2452985"/>
                <a:gd name="connsiteX164" fmla="*/ 1526096 w 3250025"/>
                <a:gd name="connsiteY164" fmla="*/ 1630394 h 2452985"/>
                <a:gd name="connsiteX165" fmla="*/ 1528286 w 3250025"/>
                <a:gd name="connsiteY165" fmla="*/ 1647254 h 2452985"/>
                <a:gd name="connsiteX166" fmla="*/ 1538002 w 3250025"/>
                <a:gd name="connsiteY166" fmla="*/ 1660779 h 2452985"/>
                <a:gd name="connsiteX167" fmla="*/ 1587246 w 3250025"/>
                <a:gd name="connsiteY167" fmla="*/ 1662970 h 2452985"/>
                <a:gd name="connsiteX168" fmla="*/ 1667161 w 3250025"/>
                <a:gd name="connsiteY168" fmla="*/ 1669066 h 2452985"/>
                <a:gd name="connsiteX169" fmla="*/ 1705070 w 3250025"/>
                <a:gd name="connsiteY169" fmla="*/ 1662684 h 2452985"/>
                <a:gd name="connsiteX170" fmla="*/ 1716119 w 3250025"/>
                <a:gd name="connsiteY170" fmla="*/ 1652969 h 2452985"/>
                <a:gd name="connsiteX171" fmla="*/ 1750981 w 3250025"/>
                <a:gd name="connsiteY171" fmla="*/ 1612583 h 2452985"/>
                <a:gd name="connsiteX172" fmla="*/ 1777556 w 3250025"/>
                <a:gd name="connsiteY172" fmla="*/ 1601534 h 2452985"/>
                <a:gd name="connsiteX173" fmla="*/ 1821752 w 3250025"/>
                <a:gd name="connsiteY173" fmla="*/ 1586579 h 2452985"/>
                <a:gd name="connsiteX174" fmla="*/ 1864328 w 3250025"/>
                <a:gd name="connsiteY174" fmla="*/ 1568291 h 2452985"/>
                <a:gd name="connsiteX175" fmla="*/ 1879854 w 3250025"/>
                <a:gd name="connsiteY175" fmla="*/ 1555337 h 2452985"/>
                <a:gd name="connsiteX176" fmla="*/ 1883759 w 3250025"/>
                <a:gd name="connsiteY176" fmla="*/ 1546193 h 2452985"/>
                <a:gd name="connsiteX177" fmla="*/ 1903095 w 3250025"/>
                <a:gd name="connsiteY177" fmla="*/ 1536764 h 2452985"/>
                <a:gd name="connsiteX178" fmla="*/ 1946053 w 3250025"/>
                <a:gd name="connsiteY178" fmla="*/ 1533049 h 2452985"/>
                <a:gd name="connsiteX179" fmla="*/ 1963388 w 3250025"/>
                <a:gd name="connsiteY179" fmla="*/ 1539907 h 2452985"/>
                <a:gd name="connsiteX180" fmla="*/ 1988915 w 3250025"/>
                <a:gd name="connsiteY180" fmla="*/ 1539716 h 2452985"/>
                <a:gd name="connsiteX181" fmla="*/ 1994249 w 3250025"/>
                <a:gd name="connsiteY181" fmla="*/ 1554194 h 2452985"/>
                <a:gd name="connsiteX182" fmla="*/ 2009013 w 3250025"/>
                <a:gd name="connsiteY182" fmla="*/ 1555337 h 2452985"/>
                <a:gd name="connsiteX183" fmla="*/ 2035969 w 3250025"/>
                <a:gd name="connsiteY183" fmla="*/ 1580198 h 2452985"/>
                <a:gd name="connsiteX184" fmla="*/ 2043589 w 3250025"/>
                <a:gd name="connsiteY184" fmla="*/ 1583531 h 2452985"/>
                <a:gd name="connsiteX185" fmla="*/ 2052447 w 3250025"/>
                <a:gd name="connsiteY185" fmla="*/ 1589913 h 2452985"/>
                <a:gd name="connsiteX186" fmla="*/ 2060258 w 3250025"/>
                <a:gd name="connsiteY186" fmla="*/ 1586579 h 2452985"/>
                <a:gd name="connsiteX187" fmla="*/ 2066544 w 3250025"/>
                <a:gd name="connsiteY187" fmla="*/ 1597628 h 2452985"/>
                <a:gd name="connsiteX188" fmla="*/ 2072069 w 3250025"/>
                <a:gd name="connsiteY188" fmla="*/ 1603248 h 2452985"/>
                <a:gd name="connsiteX189" fmla="*/ 2093405 w 3250025"/>
                <a:gd name="connsiteY189" fmla="*/ 1594580 h 2452985"/>
                <a:gd name="connsiteX190" fmla="*/ 2103596 w 3250025"/>
                <a:gd name="connsiteY190" fmla="*/ 1596676 h 2452985"/>
                <a:gd name="connsiteX191" fmla="*/ 2107025 w 3250025"/>
                <a:gd name="connsiteY191" fmla="*/ 1590866 h 2452985"/>
                <a:gd name="connsiteX192" fmla="*/ 2105597 w 3250025"/>
                <a:gd name="connsiteY192" fmla="*/ 1574292 h 2452985"/>
                <a:gd name="connsiteX193" fmla="*/ 2103406 w 3250025"/>
                <a:gd name="connsiteY193" fmla="*/ 1563243 h 2452985"/>
                <a:gd name="connsiteX194" fmla="*/ 2113598 w 3250025"/>
                <a:gd name="connsiteY194" fmla="*/ 1547527 h 2452985"/>
                <a:gd name="connsiteX195" fmla="*/ 2123789 w 3250025"/>
                <a:gd name="connsiteY195" fmla="*/ 1540097 h 2452985"/>
                <a:gd name="connsiteX196" fmla="*/ 2133981 w 3250025"/>
                <a:gd name="connsiteY196" fmla="*/ 1528477 h 2452985"/>
                <a:gd name="connsiteX197" fmla="*/ 2139506 w 3250025"/>
                <a:gd name="connsiteY197" fmla="*/ 1543145 h 2452985"/>
                <a:gd name="connsiteX198" fmla="*/ 2149983 w 3250025"/>
                <a:gd name="connsiteY198" fmla="*/ 1550099 h 2452985"/>
                <a:gd name="connsiteX199" fmla="*/ 2165509 w 3250025"/>
                <a:gd name="connsiteY199" fmla="*/ 1549241 h 2452985"/>
                <a:gd name="connsiteX200" fmla="*/ 2179320 w 3250025"/>
                <a:gd name="connsiteY200" fmla="*/ 1560862 h 2452985"/>
                <a:gd name="connsiteX201" fmla="*/ 2185988 w 3250025"/>
                <a:gd name="connsiteY201" fmla="*/ 1579626 h 2452985"/>
                <a:gd name="connsiteX202" fmla="*/ 2190941 w 3250025"/>
                <a:gd name="connsiteY202" fmla="*/ 1622774 h 2452985"/>
                <a:gd name="connsiteX203" fmla="*/ 2205323 w 3250025"/>
                <a:gd name="connsiteY203" fmla="*/ 1634681 h 2452985"/>
                <a:gd name="connsiteX204" fmla="*/ 2224373 w 3250025"/>
                <a:gd name="connsiteY204" fmla="*/ 1623632 h 2452985"/>
                <a:gd name="connsiteX205" fmla="*/ 2236851 w 3250025"/>
                <a:gd name="connsiteY205" fmla="*/ 1634681 h 2452985"/>
                <a:gd name="connsiteX206" fmla="*/ 2243233 w 3250025"/>
                <a:gd name="connsiteY206" fmla="*/ 1657922 h 2452985"/>
                <a:gd name="connsiteX207" fmla="*/ 2243804 w 3250025"/>
                <a:gd name="connsiteY207" fmla="*/ 1681163 h 2452985"/>
                <a:gd name="connsiteX208" fmla="*/ 2244090 w 3250025"/>
                <a:gd name="connsiteY208" fmla="*/ 1714024 h 2452985"/>
                <a:gd name="connsiteX209" fmla="*/ 2246567 w 3250025"/>
                <a:gd name="connsiteY209" fmla="*/ 1748600 h 2452985"/>
                <a:gd name="connsiteX210" fmla="*/ 2241899 w 3250025"/>
                <a:gd name="connsiteY210" fmla="*/ 1780127 h 2452985"/>
                <a:gd name="connsiteX211" fmla="*/ 2242471 w 3250025"/>
                <a:gd name="connsiteY211" fmla="*/ 1795368 h 2452985"/>
                <a:gd name="connsiteX212" fmla="*/ 2241614 w 3250025"/>
                <a:gd name="connsiteY212" fmla="*/ 1814703 h 2452985"/>
                <a:gd name="connsiteX213" fmla="*/ 2233327 w 3250025"/>
                <a:gd name="connsiteY213" fmla="*/ 1815846 h 2452985"/>
                <a:gd name="connsiteX214" fmla="*/ 2222849 w 3250025"/>
                <a:gd name="connsiteY214" fmla="*/ 1819751 h 2452985"/>
                <a:gd name="connsiteX215" fmla="*/ 2229231 w 3250025"/>
                <a:gd name="connsiteY215" fmla="*/ 1839373 h 2452985"/>
                <a:gd name="connsiteX216" fmla="*/ 2233898 w 3250025"/>
                <a:gd name="connsiteY216" fmla="*/ 1850708 h 2452985"/>
                <a:gd name="connsiteX217" fmla="*/ 2225040 w 3250025"/>
                <a:gd name="connsiteY217" fmla="*/ 1852136 h 2452985"/>
                <a:gd name="connsiteX218" fmla="*/ 2213705 w 3250025"/>
                <a:gd name="connsiteY218" fmla="*/ 1858232 h 2452985"/>
                <a:gd name="connsiteX219" fmla="*/ 2199037 w 3250025"/>
                <a:gd name="connsiteY219" fmla="*/ 1875663 h 2452985"/>
                <a:gd name="connsiteX220" fmla="*/ 2187131 w 3250025"/>
                <a:gd name="connsiteY220" fmla="*/ 1877568 h 2452985"/>
                <a:gd name="connsiteX221" fmla="*/ 2171605 w 3250025"/>
                <a:gd name="connsiteY221" fmla="*/ 1875949 h 2452985"/>
                <a:gd name="connsiteX222" fmla="*/ 2167414 w 3250025"/>
                <a:gd name="connsiteY222" fmla="*/ 1903571 h 2452985"/>
                <a:gd name="connsiteX223" fmla="*/ 2140077 w 3250025"/>
                <a:gd name="connsiteY223" fmla="*/ 1918240 h 2452985"/>
                <a:gd name="connsiteX224" fmla="*/ 2122646 w 3250025"/>
                <a:gd name="connsiteY224" fmla="*/ 1932337 h 2452985"/>
                <a:gd name="connsiteX225" fmla="*/ 2121503 w 3250025"/>
                <a:gd name="connsiteY225" fmla="*/ 1950339 h 2452985"/>
                <a:gd name="connsiteX226" fmla="*/ 2125123 w 3250025"/>
                <a:gd name="connsiteY226" fmla="*/ 1960817 h 2452985"/>
                <a:gd name="connsiteX227" fmla="*/ 2114360 w 3250025"/>
                <a:gd name="connsiteY227" fmla="*/ 1969675 h 2452985"/>
                <a:gd name="connsiteX228" fmla="*/ 2104168 w 3250025"/>
                <a:gd name="connsiteY228" fmla="*/ 1979390 h 2452985"/>
                <a:gd name="connsiteX229" fmla="*/ 2101120 w 3250025"/>
                <a:gd name="connsiteY229" fmla="*/ 2000441 h 2452985"/>
                <a:gd name="connsiteX230" fmla="*/ 2106359 w 3250025"/>
                <a:gd name="connsiteY230" fmla="*/ 2011204 h 2452985"/>
                <a:gd name="connsiteX231" fmla="*/ 2116550 w 3250025"/>
                <a:gd name="connsiteY231" fmla="*/ 2020348 h 2452985"/>
                <a:gd name="connsiteX232" fmla="*/ 2120170 w 3250025"/>
                <a:gd name="connsiteY232" fmla="*/ 2030349 h 2452985"/>
                <a:gd name="connsiteX233" fmla="*/ 2120741 w 3250025"/>
                <a:gd name="connsiteY233" fmla="*/ 2042541 h 2452985"/>
                <a:gd name="connsiteX234" fmla="*/ 2104835 w 3250025"/>
                <a:gd name="connsiteY234" fmla="*/ 2057305 h 2452985"/>
                <a:gd name="connsiteX235" fmla="*/ 2096643 w 3250025"/>
                <a:gd name="connsiteY235" fmla="*/ 2074831 h 2452985"/>
                <a:gd name="connsiteX236" fmla="*/ 2099215 w 3250025"/>
                <a:gd name="connsiteY236" fmla="*/ 2083308 h 2452985"/>
                <a:gd name="connsiteX237" fmla="*/ 2100263 w 3250025"/>
                <a:gd name="connsiteY237" fmla="*/ 2082356 h 2452985"/>
                <a:gd name="connsiteX238" fmla="*/ 2132076 w 3250025"/>
                <a:gd name="connsiteY238" fmla="*/ 2064639 h 2452985"/>
                <a:gd name="connsiteX239" fmla="*/ 2161413 w 3250025"/>
                <a:gd name="connsiteY239" fmla="*/ 2059401 h 2452985"/>
                <a:gd name="connsiteX240" fmla="*/ 2201513 w 3250025"/>
                <a:gd name="connsiteY240" fmla="*/ 2057972 h 2452985"/>
                <a:gd name="connsiteX241" fmla="*/ 2207895 w 3250025"/>
                <a:gd name="connsiteY241" fmla="*/ 2062639 h 2452985"/>
                <a:gd name="connsiteX242" fmla="*/ 2234565 w 3250025"/>
                <a:gd name="connsiteY242" fmla="*/ 2057686 h 2452985"/>
                <a:gd name="connsiteX243" fmla="*/ 2236089 w 3250025"/>
                <a:gd name="connsiteY243" fmla="*/ 2057686 h 2452985"/>
                <a:gd name="connsiteX244" fmla="*/ 2233327 w 3250025"/>
                <a:gd name="connsiteY244" fmla="*/ 2073688 h 2452985"/>
                <a:gd name="connsiteX245" fmla="*/ 2217801 w 3250025"/>
                <a:gd name="connsiteY245" fmla="*/ 2088356 h 2452985"/>
                <a:gd name="connsiteX246" fmla="*/ 2222754 w 3250025"/>
                <a:gd name="connsiteY246" fmla="*/ 2101120 h 2452985"/>
                <a:gd name="connsiteX247" fmla="*/ 2230469 w 3250025"/>
                <a:gd name="connsiteY247" fmla="*/ 2104168 h 2452985"/>
                <a:gd name="connsiteX248" fmla="*/ 2235137 w 3250025"/>
                <a:gd name="connsiteY248" fmla="*/ 2119694 h 2452985"/>
                <a:gd name="connsiteX249" fmla="*/ 2236756 w 3250025"/>
                <a:gd name="connsiteY249" fmla="*/ 2134362 h 2452985"/>
                <a:gd name="connsiteX250" fmla="*/ 2241137 w 3250025"/>
                <a:gd name="connsiteY250" fmla="*/ 2141792 h 2452985"/>
                <a:gd name="connsiteX251" fmla="*/ 2247519 w 3250025"/>
                <a:gd name="connsiteY251" fmla="*/ 2149221 h 2452985"/>
                <a:gd name="connsiteX252" fmla="*/ 2247805 w 3250025"/>
                <a:gd name="connsiteY252" fmla="*/ 2161413 h 2452985"/>
                <a:gd name="connsiteX253" fmla="*/ 2250281 w 3250025"/>
                <a:gd name="connsiteY253" fmla="*/ 2173034 h 2452985"/>
                <a:gd name="connsiteX254" fmla="*/ 2261616 w 3250025"/>
                <a:gd name="connsiteY254" fmla="*/ 2181320 h 2452985"/>
                <a:gd name="connsiteX255" fmla="*/ 2272379 w 3250025"/>
                <a:gd name="connsiteY255" fmla="*/ 2185226 h 2452985"/>
                <a:gd name="connsiteX256" fmla="*/ 2287905 w 3250025"/>
                <a:gd name="connsiteY256" fmla="*/ 2184940 h 2452985"/>
                <a:gd name="connsiteX257" fmla="*/ 2307241 w 3250025"/>
                <a:gd name="connsiteY257" fmla="*/ 2184654 h 2452985"/>
                <a:gd name="connsiteX258" fmla="*/ 2314194 w 3250025"/>
                <a:gd name="connsiteY258" fmla="*/ 2196846 h 2452985"/>
                <a:gd name="connsiteX259" fmla="*/ 2311146 w 3250025"/>
                <a:gd name="connsiteY259" fmla="*/ 2209324 h 2452985"/>
                <a:gd name="connsiteX260" fmla="*/ 2300383 w 3250025"/>
                <a:gd name="connsiteY260" fmla="*/ 2209610 h 2452985"/>
                <a:gd name="connsiteX261" fmla="*/ 2287905 w 3250025"/>
                <a:gd name="connsiteY261" fmla="*/ 2223040 h 2452985"/>
                <a:gd name="connsiteX262" fmla="*/ 2291525 w 3250025"/>
                <a:gd name="connsiteY262" fmla="*/ 2245805 h 2452985"/>
                <a:gd name="connsiteX263" fmla="*/ 2291429 w 3250025"/>
                <a:gd name="connsiteY263" fmla="*/ 2247043 h 2452985"/>
                <a:gd name="connsiteX264" fmla="*/ 2285333 w 3250025"/>
                <a:gd name="connsiteY264" fmla="*/ 2262950 h 2452985"/>
                <a:gd name="connsiteX265" fmla="*/ 2273522 w 3250025"/>
                <a:gd name="connsiteY265" fmla="*/ 2286572 h 2452985"/>
                <a:gd name="connsiteX266" fmla="*/ 2263712 w 3250025"/>
                <a:gd name="connsiteY266" fmla="*/ 2302097 h 2452985"/>
                <a:gd name="connsiteX267" fmla="*/ 2288286 w 3250025"/>
                <a:gd name="connsiteY267" fmla="*/ 2304383 h 2452985"/>
                <a:gd name="connsiteX268" fmla="*/ 2320004 w 3250025"/>
                <a:gd name="connsiteY268" fmla="*/ 2311908 h 2452985"/>
                <a:gd name="connsiteX269" fmla="*/ 2351437 w 3250025"/>
                <a:gd name="connsiteY269" fmla="*/ 2316004 h 2452985"/>
                <a:gd name="connsiteX270" fmla="*/ 2345627 w 3250025"/>
                <a:gd name="connsiteY270" fmla="*/ 2342960 h 2452985"/>
                <a:gd name="connsiteX271" fmla="*/ 2351627 w 3250025"/>
                <a:gd name="connsiteY271" fmla="*/ 2362677 h 2452985"/>
                <a:gd name="connsiteX272" fmla="*/ 2363153 w 3250025"/>
                <a:gd name="connsiteY272" fmla="*/ 2363820 h 2452985"/>
                <a:gd name="connsiteX273" fmla="*/ 2373154 w 3250025"/>
                <a:gd name="connsiteY273" fmla="*/ 2365439 h 2452985"/>
                <a:gd name="connsiteX274" fmla="*/ 2382393 w 3250025"/>
                <a:gd name="connsiteY274" fmla="*/ 2380488 h 2452985"/>
                <a:gd name="connsiteX275" fmla="*/ 2382488 w 3250025"/>
                <a:gd name="connsiteY275" fmla="*/ 2380488 h 2452985"/>
                <a:gd name="connsiteX276" fmla="*/ 2394395 w 3250025"/>
                <a:gd name="connsiteY276" fmla="*/ 2378012 h 2452985"/>
                <a:gd name="connsiteX277" fmla="*/ 2406015 w 3250025"/>
                <a:gd name="connsiteY277" fmla="*/ 2378297 h 2452985"/>
                <a:gd name="connsiteX278" fmla="*/ 2426208 w 3250025"/>
                <a:gd name="connsiteY278" fmla="*/ 2384965 h 2452985"/>
                <a:gd name="connsiteX279" fmla="*/ 2454402 w 3250025"/>
                <a:gd name="connsiteY279" fmla="*/ 2369249 h 2452985"/>
                <a:gd name="connsiteX280" fmla="*/ 2472404 w 3250025"/>
                <a:gd name="connsiteY280" fmla="*/ 2354009 h 2452985"/>
                <a:gd name="connsiteX281" fmla="*/ 2491169 w 3250025"/>
                <a:gd name="connsiteY281" fmla="*/ 2352866 h 2452985"/>
                <a:gd name="connsiteX282" fmla="*/ 2489549 w 3250025"/>
                <a:gd name="connsiteY282" fmla="*/ 2376678 h 2452985"/>
                <a:gd name="connsiteX283" fmla="*/ 2492597 w 3250025"/>
                <a:gd name="connsiteY283" fmla="*/ 2389442 h 2452985"/>
                <a:gd name="connsiteX284" fmla="*/ 2491169 w 3250025"/>
                <a:gd name="connsiteY284" fmla="*/ 2405729 h 2452985"/>
                <a:gd name="connsiteX285" fmla="*/ 2503075 w 3250025"/>
                <a:gd name="connsiteY285" fmla="*/ 2421446 h 2452985"/>
                <a:gd name="connsiteX286" fmla="*/ 2521363 w 3250025"/>
                <a:gd name="connsiteY286" fmla="*/ 2417255 h 2452985"/>
                <a:gd name="connsiteX287" fmla="*/ 2529364 w 3250025"/>
                <a:gd name="connsiteY287" fmla="*/ 2424113 h 2452985"/>
                <a:gd name="connsiteX288" fmla="*/ 2551176 w 3250025"/>
                <a:gd name="connsiteY288" fmla="*/ 2426875 h 2452985"/>
                <a:gd name="connsiteX289" fmla="*/ 2555558 w 3250025"/>
                <a:gd name="connsiteY289" fmla="*/ 2414397 h 2452985"/>
                <a:gd name="connsiteX290" fmla="*/ 2548414 w 3250025"/>
                <a:gd name="connsiteY290" fmla="*/ 2395633 h 2452985"/>
                <a:gd name="connsiteX291" fmla="*/ 2550890 w 3250025"/>
                <a:gd name="connsiteY291" fmla="*/ 2377916 h 2452985"/>
                <a:gd name="connsiteX292" fmla="*/ 2554510 w 3250025"/>
                <a:gd name="connsiteY292" fmla="*/ 2364677 h 2452985"/>
                <a:gd name="connsiteX293" fmla="*/ 2548414 w 3250025"/>
                <a:gd name="connsiteY293" fmla="*/ 2341150 h 2452985"/>
                <a:gd name="connsiteX294" fmla="*/ 2532888 w 3250025"/>
                <a:gd name="connsiteY294" fmla="*/ 2309622 h 2452985"/>
                <a:gd name="connsiteX295" fmla="*/ 2537270 w 3250025"/>
                <a:gd name="connsiteY295" fmla="*/ 2287238 h 2452985"/>
                <a:gd name="connsiteX296" fmla="*/ 2554986 w 3250025"/>
                <a:gd name="connsiteY296" fmla="*/ 2271522 h 2452985"/>
                <a:gd name="connsiteX297" fmla="*/ 2563273 w 3250025"/>
                <a:gd name="connsiteY297" fmla="*/ 2278476 h 2452985"/>
                <a:gd name="connsiteX298" fmla="*/ 2571560 w 3250025"/>
                <a:gd name="connsiteY298" fmla="*/ 2275999 h 2452985"/>
                <a:gd name="connsiteX299" fmla="*/ 2603087 w 3250025"/>
                <a:gd name="connsiteY299" fmla="*/ 2275999 h 2452985"/>
                <a:gd name="connsiteX300" fmla="*/ 2619947 w 3250025"/>
                <a:gd name="connsiteY300" fmla="*/ 2269331 h 2452985"/>
                <a:gd name="connsiteX301" fmla="*/ 2621090 w 3250025"/>
                <a:gd name="connsiteY301" fmla="*/ 2262378 h 2452985"/>
                <a:gd name="connsiteX302" fmla="*/ 2626614 w 3250025"/>
                <a:gd name="connsiteY302" fmla="*/ 2257902 h 2452985"/>
                <a:gd name="connsiteX303" fmla="*/ 2633948 w 3250025"/>
                <a:gd name="connsiteY303" fmla="*/ 2246090 h 2452985"/>
                <a:gd name="connsiteX304" fmla="*/ 2647283 w 3250025"/>
                <a:gd name="connsiteY304" fmla="*/ 2244662 h 2452985"/>
                <a:gd name="connsiteX305" fmla="*/ 2655380 w 3250025"/>
                <a:gd name="connsiteY305" fmla="*/ 2247710 h 2452985"/>
                <a:gd name="connsiteX306" fmla="*/ 2675287 w 3250025"/>
                <a:gd name="connsiteY306" fmla="*/ 2261521 h 2452985"/>
                <a:gd name="connsiteX307" fmla="*/ 2702624 w 3250025"/>
                <a:gd name="connsiteY307" fmla="*/ 2268665 h 2452985"/>
                <a:gd name="connsiteX308" fmla="*/ 2728341 w 3250025"/>
                <a:gd name="connsiteY308" fmla="*/ 2242661 h 2452985"/>
                <a:gd name="connsiteX309" fmla="*/ 2742152 w 3250025"/>
                <a:gd name="connsiteY309" fmla="*/ 2241519 h 2452985"/>
                <a:gd name="connsiteX310" fmla="*/ 2756821 w 3250025"/>
                <a:gd name="connsiteY310" fmla="*/ 2251996 h 2452985"/>
                <a:gd name="connsiteX311" fmla="*/ 2765393 w 3250025"/>
                <a:gd name="connsiteY311" fmla="*/ 2233708 h 2452985"/>
                <a:gd name="connsiteX312" fmla="*/ 2797493 w 3250025"/>
                <a:gd name="connsiteY312" fmla="*/ 2265236 h 2452985"/>
                <a:gd name="connsiteX313" fmla="*/ 2805303 w 3250025"/>
                <a:gd name="connsiteY313" fmla="*/ 2269617 h 2452985"/>
                <a:gd name="connsiteX314" fmla="*/ 2806065 w 3250025"/>
                <a:gd name="connsiteY314" fmla="*/ 2268379 h 2452985"/>
                <a:gd name="connsiteX315" fmla="*/ 2807208 w 3250025"/>
                <a:gd name="connsiteY315" fmla="*/ 2266664 h 2452985"/>
                <a:gd name="connsiteX316" fmla="*/ 2823782 w 3250025"/>
                <a:gd name="connsiteY316" fmla="*/ 2239995 h 2452985"/>
                <a:gd name="connsiteX317" fmla="*/ 2840927 w 3250025"/>
                <a:gd name="connsiteY317" fmla="*/ 2241614 h 2452985"/>
                <a:gd name="connsiteX318" fmla="*/ 2853119 w 3250025"/>
                <a:gd name="connsiteY318" fmla="*/ 2242757 h 2452985"/>
                <a:gd name="connsiteX319" fmla="*/ 2871407 w 3250025"/>
                <a:gd name="connsiteY319" fmla="*/ 2235041 h 2452985"/>
                <a:gd name="connsiteX320" fmla="*/ 2883027 w 3250025"/>
                <a:gd name="connsiteY320" fmla="*/ 2231994 h 2452985"/>
                <a:gd name="connsiteX321" fmla="*/ 2891885 w 3250025"/>
                <a:gd name="connsiteY321" fmla="*/ 2225040 h 2452985"/>
                <a:gd name="connsiteX322" fmla="*/ 2894933 w 3250025"/>
                <a:gd name="connsiteY322" fmla="*/ 2215039 h 2452985"/>
                <a:gd name="connsiteX323" fmla="*/ 2904839 w 3250025"/>
                <a:gd name="connsiteY323" fmla="*/ 2195989 h 2452985"/>
                <a:gd name="connsiteX324" fmla="*/ 2939129 w 3250025"/>
                <a:gd name="connsiteY324" fmla="*/ 2178558 h 2452985"/>
                <a:gd name="connsiteX325" fmla="*/ 2950274 w 3250025"/>
                <a:gd name="connsiteY325" fmla="*/ 2171510 h 2452985"/>
                <a:gd name="connsiteX326" fmla="*/ 2960275 w 3250025"/>
                <a:gd name="connsiteY326" fmla="*/ 2179892 h 2452985"/>
                <a:gd name="connsiteX327" fmla="*/ 2979420 w 3250025"/>
                <a:gd name="connsiteY327" fmla="*/ 2191227 h 2452985"/>
                <a:gd name="connsiteX328" fmla="*/ 2984183 w 3250025"/>
                <a:gd name="connsiteY328" fmla="*/ 2197989 h 2452985"/>
                <a:gd name="connsiteX329" fmla="*/ 2996375 w 3250025"/>
                <a:gd name="connsiteY329" fmla="*/ 2207133 h 2452985"/>
                <a:gd name="connsiteX330" fmla="*/ 3010757 w 3250025"/>
                <a:gd name="connsiteY330" fmla="*/ 2218754 h 2452985"/>
                <a:gd name="connsiteX331" fmla="*/ 3026283 w 3250025"/>
                <a:gd name="connsiteY331" fmla="*/ 2217135 h 2452985"/>
                <a:gd name="connsiteX332" fmla="*/ 3053906 w 3250025"/>
                <a:gd name="connsiteY332" fmla="*/ 2220182 h 2452985"/>
                <a:gd name="connsiteX333" fmla="*/ 3073241 w 3250025"/>
                <a:gd name="connsiteY333" fmla="*/ 2222945 h 2452985"/>
                <a:gd name="connsiteX334" fmla="*/ 3096197 w 3250025"/>
                <a:gd name="connsiteY334" fmla="*/ 2223802 h 2452985"/>
                <a:gd name="connsiteX335" fmla="*/ 3101721 w 3250025"/>
                <a:gd name="connsiteY335" fmla="*/ 2226564 h 2452985"/>
                <a:gd name="connsiteX336" fmla="*/ 3106483 w 3250025"/>
                <a:gd name="connsiteY336" fmla="*/ 2230374 h 2452985"/>
                <a:gd name="connsiteX337" fmla="*/ 3101531 w 3250025"/>
                <a:gd name="connsiteY337" fmla="*/ 2248377 h 2452985"/>
                <a:gd name="connsiteX338" fmla="*/ 3089910 w 3250025"/>
                <a:gd name="connsiteY338" fmla="*/ 2265617 h 2452985"/>
                <a:gd name="connsiteX339" fmla="*/ 3083814 w 3250025"/>
                <a:gd name="connsiteY339" fmla="*/ 2286667 h 2452985"/>
                <a:gd name="connsiteX340" fmla="*/ 3094958 w 3250025"/>
                <a:gd name="connsiteY340" fmla="*/ 2308860 h 2452985"/>
                <a:gd name="connsiteX341" fmla="*/ 3096101 w 3250025"/>
                <a:gd name="connsiteY341" fmla="*/ 2328863 h 2452985"/>
                <a:gd name="connsiteX342" fmla="*/ 3104388 w 3250025"/>
                <a:gd name="connsiteY342" fmla="*/ 2327720 h 2452985"/>
                <a:gd name="connsiteX343" fmla="*/ 3118866 w 3250025"/>
                <a:gd name="connsiteY343" fmla="*/ 2326577 h 2452985"/>
                <a:gd name="connsiteX344" fmla="*/ 3128296 w 3250025"/>
                <a:gd name="connsiteY344" fmla="*/ 2333816 h 2452985"/>
                <a:gd name="connsiteX345" fmla="*/ 3141059 w 3250025"/>
                <a:gd name="connsiteY345" fmla="*/ 2341055 h 2452985"/>
                <a:gd name="connsiteX346" fmla="*/ 3154394 w 3250025"/>
                <a:gd name="connsiteY346" fmla="*/ 2358771 h 2452985"/>
                <a:gd name="connsiteX347" fmla="*/ 3172682 w 3250025"/>
                <a:gd name="connsiteY347" fmla="*/ 2363248 h 2452985"/>
                <a:gd name="connsiteX348" fmla="*/ 3189351 w 3250025"/>
                <a:gd name="connsiteY348" fmla="*/ 2371058 h 2452985"/>
                <a:gd name="connsiteX349" fmla="*/ 3210973 w 3250025"/>
                <a:gd name="connsiteY349" fmla="*/ 2376583 h 2452985"/>
                <a:gd name="connsiteX350" fmla="*/ 3228785 w 3250025"/>
                <a:gd name="connsiteY350" fmla="*/ 2369915 h 2452985"/>
                <a:gd name="connsiteX351" fmla="*/ 3246596 w 3250025"/>
                <a:gd name="connsiteY351" fmla="*/ 2381536 h 2452985"/>
                <a:gd name="connsiteX352" fmla="*/ 3250025 w 3250025"/>
                <a:gd name="connsiteY352" fmla="*/ 2385060 h 2452985"/>
                <a:gd name="connsiteX353" fmla="*/ 3234309 w 3250025"/>
                <a:gd name="connsiteY353" fmla="*/ 2408492 h 2452985"/>
                <a:gd name="connsiteX354" fmla="*/ 3229261 w 3250025"/>
                <a:gd name="connsiteY354" fmla="*/ 2400872 h 2452985"/>
                <a:gd name="connsiteX355" fmla="*/ 3226213 w 3250025"/>
                <a:gd name="connsiteY355" fmla="*/ 2398490 h 2452985"/>
                <a:gd name="connsiteX356" fmla="*/ 3209354 w 3250025"/>
                <a:gd name="connsiteY356" fmla="*/ 2403062 h 2452985"/>
                <a:gd name="connsiteX357" fmla="*/ 3201067 w 3250025"/>
                <a:gd name="connsiteY357" fmla="*/ 2402205 h 2452985"/>
                <a:gd name="connsiteX358" fmla="*/ 3185446 w 3250025"/>
                <a:gd name="connsiteY358" fmla="*/ 2396681 h 2452985"/>
                <a:gd name="connsiteX359" fmla="*/ 3172397 w 3250025"/>
                <a:gd name="connsiteY359" fmla="*/ 2395157 h 2452985"/>
                <a:gd name="connsiteX360" fmla="*/ 3164681 w 3250025"/>
                <a:gd name="connsiteY360" fmla="*/ 2392490 h 2452985"/>
                <a:gd name="connsiteX361" fmla="*/ 3155728 w 3250025"/>
                <a:gd name="connsiteY361" fmla="*/ 2386298 h 2452985"/>
                <a:gd name="connsiteX362" fmla="*/ 3154680 w 3250025"/>
                <a:gd name="connsiteY362" fmla="*/ 2384679 h 2452985"/>
                <a:gd name="connsiteX363" fmla="*/ 3142107 w 3250025"/>
                <a:gd name="connsiteY363" fmla="*/ 2382584 h 2452985"/>
                <a:gd name="connsiteX364" fmla="*/ 3133249 w 3250025"/>
                <a:gd name="connsiteY364" fmla="*/ 2378202 h 2452985"/>
                <a:gd name="connsiteX365" fmla="*/ 3126105 w 3250025"/>
                <a:gd name="connsiteY365" fmla="*/ 2372106 h 2452985"/>
                <a:gd name="connsiteX366" fmla="*/ 3120962 w 3250025"/>
                <a:gd name="connsiteY366" fmla="*/ 2365153 h 2452985"/>
                <a:gd name="connsiteX367" fmla="*/ 3117723 w 3250025"/>
                <a:gd name="connsiteY367" fmla="*/ 2358200 h 2452985"/>
                <a:gd name="connsiteX368" fmla="*/ 3110579 w 3250025"/>
                <a:gd name="connsiteY368" fmla="*/ 2354390 h 2452985"/>
                <a:gd name="connsiteX369" fmla="*/ 3105436 w 3250025"/>
                <a:gd name="connsiteY369" fmla="*/ 2356295 h 2452985"/>
                <a:gd name="connsiteX370" fmla="*/ 3093815 w 3250025"/>
                <a:gd name="connsiteY370" fmla="*/ 2357057 h 2452985"/>
                <a:gd name="connsiteX371" fmla="*/ 3080290 w 3250025"/>
                <a:gd name="connsiteY371" fmla="*/ 2351056 h 2452985"/>
                <a:gd name="connsiteX372" fmla="*/ 3073337 w 3250025"/>
                <a:gd name="connsiteY372" fmla="*/ 2341245 h 2452985"/>
                <a:gd name="connsiteX373" fmla="*/ 3068955 w 3250025"/>
                <a:gd name="connsiteY373" fmla="*/ 2326386 h 2452985"/>
                <a:gd name="connsiteX374" fmla="*/ 3069146 w 3250025"/>
                <a:gd name="connsiteY374" fmla="*/ 2308955 h 2452985"/>
                <a:gd name="connsiteX375" fmla="*/ 3061525 w 3250025"/>
                <a:gd name="connsiteY375" fmla="*/ 2299907 h 2452985"/>
                <a:gd name="connsiteX376" fmla="*/ 3057620 w 3250025"/>
                <a:gd name="connsiteY376" fmla="*/ 2290001 h 2452985"/>
                <a:gd name="connsiteX377" fmla="*/ 3057144 w 3250025"/>
                <a:gd name="connsiteY377" fmla="*/ 2280476 h 2452985"/>
                <a:gd name="connsiteX378" fmla="*/ 3067431 w 3250025"/>
                <a:gd name="connsiteY378" fmla="*/ 2251805 h 2452985"/>
                <a:gd name="connsiteX379" fmla="*/ 3039237 w 3250025"/>
                <a:gd name="connsiteY379" fmla="*/ 2241423 h 2452985"/>
                <a:gd name="connsiteX380" fmla="*/ 3034284 w 3250025"/>
                <a:gd name="connsiteY380" fmla="*/ 2243328 h 2452985"/>
                <a:gd name="connsiteX381" fmla="*/ 3028093 w 3250025"/>
                <a:gd name="connsiteY381" fmla="*/ 2245805 h 2452985"/>
                <a:gd name="connsiteX382" fmla="*/ 3021425 w 3250025"/>
                <a:gd name="connsiteY382" fmla="*/ 2247329 h 2452985"/>
                <a:gd name="connsiteX383" fmla="*/ 3013710 w 3250025"/>
                <a:gd name="connsiteY383" fmla="*/ 2247614 h 2452985"/>
                <a:gd name="connsiteX384" fmla="*/ 3004662 w 3250025"/>
                <a:gd name="connsiteY384" fmla="*/ 2245805 h 2452985"/>
                <a:gd name="connsiteX385" fmla="*/ 2994755 w 3250025"/>
                <a:gd name="connsiteY385" fmla="*/ 2240185 h 2452985"/>
                <a:gd name="connsiteX386" fmla="*/ 2988659 w 3250025"/>
                <a:gd name="connsiteY386" fmla="*/ 2231803 h 2452985"/>
                <a:gd name="connsiteX387" fmla="*/ 2962275 w 3250025"/>
                <a:gd name="connsiteY387" fmla="*/ 2211324 h 2452985"/>
                <a:gd name="connsiteX388" fmla="*/ 2961418 w 3250025"/>
                <a:gd name="connsiteY388" fmla="*/ 2210086 h 2452985"/>
                <a:gd name="connsiteX389" fmla="*/ 2949035 w 3250025"/>
                <a:gd name="connsiteY389" fmla="*/ 2203609 h 2452985"/>
                <a:gd name="connsiteX390" fmla="*/ 2923985 w 3250025"/>
                <a:gd name="connsiteY390" fmla="*/ 2216087 h 2452985"/>
                <a:gd name="connsiteX391" fmla="*/ 2924842 w 3250025"/>
                <a:gd name="connsiteY391" fmla="*/ 2223516 h 2452985"/>
                <a:gd name="connsiteX392" fmla="*/ 2920746 w 3250025"/>
                <a:gd name="connsiteY392" fmla="*/ 2235041 h 2452985"/>
                <a:gd name="connsiteX393" fmla="*/ 2914460 w 3250025"/>
                <a:gd name="connsiteY393" fmla="*/ 2242471 h 2452985"/>
                <a:gd name="connsiteX394" fmla="*/ 2908364 w 3250025"/>
                <a:gd name="connsiteY394" fmla="*/ 2246757 h 2452985"/>
                <a:gd name="connsiteX395" fmla="*/ 2903887 w 3250025"/>
                <a:gd name="connsiteY395" fmla="*/ 2249138 h 2452985"/>
                <a:gd name="connsiteX396" fmla="*/ 2897410 w 3250025"/>
                <a:gd name="connsiteY396" fmla="*/ 2255711 h 2452985"/>
                <a:gd name="connsiteX397" fmla="*/ 2889980 w 3250025"/>
                <a:gd name="connsiteY397" fmla="*/ 2259806 h 2452985"/>
                <a:gd name="connsiteX398" fmla="*/ 2871597 w 3250025"/>
                <a:gd name="connsiteY398" fmla="*/ 2261616 h 2452985"/>
                <a:gd name="connsiteX399" fmla="*/ 2867216 w 3250025"/>
                <a:gd name="connsiteY399" fmla="*/ 2266093 h 2452985"/>
                <a:gd name="connsiteX400" fmla="*/ 2858738 w 3250025"/>
                <a:gd name="connsiteY400" fmla="*/ 2271427 h 2452985"/>
                <a:gd name="connsiteX401" fmla="*/ 2847785 w 3250025"/>
                <a:gd name="connsiteY401" fmla="*/ 2274285 h 2452985"/>
                <a:gd name="connsiteX402" fmla="*/ 2835497 w 3250025"/>
                <a:gd name="connsiteY402" fmla="*/ 2272761 h 2452985"/>
                <a:gd name="connsiteX403" fmla="*/ 2833497 w 3250025"/>
                <a:gd name="connsiteY403" fmla="*/ 2271618 h 2452985"/>
                <a:gd name="connsiteX404" fmla="*/ 2828925 w 3250025"/>
                <a:gd name="connsiteY404" fmla="*/ 2281619 h 2452985"/>
                <a:gd name="connsiteX405" fmla="*/ 2815685 w 3250025"/>
                <a:gd name="connsiteY405" fmla="*/ 2295239 h 2452985"/>
                <a:gd name="connsiteX406" fmla="*/ 2800731 w 3250025"/>
                <a:gd name="connsiteY406" fmla="*/ 2297240 h 2452985"/>
                <a:gd name="connsiteX407" fmla="*/ 2790063 w 3250025"/>
                <a:gd name="connsiteY407" fmla="*/ 2293144 h 2452985"/>
                <a:gd name="connsiteX408" fmla="*/ 2773299 w 3250025"/>
                <a:gd name="connsiteY408" fmla="*/ 2277523 h 2452985"/>
                <a:gd name="connsiteX409" fmla="*/ 2772442 w 3250025"/>
                <a:gd name="connsiteY409" fmla="*/ 2278761 h 2452985"/>
                <a:gd name="connsiteX410" fmla="*/ 2759012 w 3250025"/>
                <a:gd name="connsiteY410" fmla="*/ 2286000 h 2452985"/>
                <a:gd name="connsiteX411" fmla="*/ 2744248 w 3250025"/>
                <a:gd name="connsiteY411" fmla="*/ 2284476 h 2452985"/>
                <a:gd name="connsiteX412" fmla="*/ 2735390 w 3250025"/>
                <a:gd name="connsiteY412" fmla="*/ 2279142 h 2452985"/>
                <a:gd name="connsiteX413" fmla="*/ 2731961 w 3250025"/>
                <a:gd name="connsiteY413" fmla="*/ 2275713 h 2452985"/>
                <a:gd name="connsiteX414" fmla="*/ 2718340 w 3250025"/>
                <a:gd name="connsiteY414" fmla="*/ 2290191 h 2452985"/>
                <a:gd name="connsiteX415" fmla="*/ 2712625 w 3250025"/>
                <a:gd name="connsiteY415" fmla="*/ 2294192 h 2452985"/>
                <a:gd name="connsiteX416" fmla="*/ 2706148 w 3250025"/>
                <a:gd name="connsiteY416" fmla="*/ 2297049 h 2452985"/>
                <a:gd name="connsiteX417" fmla="*/ 2699480 w 3250025"/>
                <a:gd name="connsiteY417" fmla="*/ 2298478 h 2452985"/>
                <a:gd name="connsiteX418" fmla="*/ 2687383 w 3250025"/>
                <a:gd name="connsiteY418" fmla="*/ 2297906 h 2452985"/>
                <a:gd name="connsiteX419" fmla="*/ 2665286 w 3250025"/>
                <a:gd name="connsiteY419" fmla="*/ 2286762 h 2452985"/>
                <a:gd name="connsiteX420" fmla="*/ 2651189 w 3250025"/>
                <a:gd name="connsiteY420" fmla="*/ 2274094 h 2452985"/>
                <a:gd name="connsiteX421" fmla="*/ 2647855 w 3250025"/>
                <a:gd name="connsiteY421" fmla="*/ 2273618 h 2452985"/>
                <a:gd name="connsiteX422" fmla="*/ 2645664 w 3250025"/>
                <a:gd name="connsiteY422" fmla="*/ 2275999 h 2452985"/>
                <a:gd name="connsiteX423" fmla="*/ 2642807 w 3250025"/>
                <a:gd name="connsiteY423" fmla="*/ 2284571 h 2452985"/>
                <a:gd name="connsiteX424" fmla="*/ 2635091 w 3250025"/>
                <a:gd name="connsiteY424" fmla="*/ 2293430 h 2452985"/>
                <a:gd name="connsiteX425" fmla="*/ 2626614 w 3250025"/>
                <a:gd name="connsiteY425" fmla="*/ 2298192 h 2452985"/>
                <a:gd name="connsiteX426" fmla="*/ 2595753 w 3250025"/>
                <a:gd name="connsiteY426" fmla="*/ 2301716 h 2452985"/>
                <a:gd name="connsiteX427" fmla="*/ 2582228 w 3250025"/>
                <a:gd name="connsiteY427" fmla="*/ 2301145 h 2452985"/>
                <a:gd name="connsiteX428" fmla="*/ 2577275 w 3250025"/>
                <a:gd name="connsiteY428" fmla="*/ 2303907 h 2452985"/>
                <a:gd name="connsiteX429" fmla="*/ 2567845 w 3250025"/>
                <a:gd name="connsiteY429" fmla="*/ 2306288 h 2452985"/>
                <a:gd name="connsiteX430" fmla="*/ 2559368 w 3250025"/>
                <a:gd name="connsiteY430" fmla="*/ 2304955 h 2452985"/>
                <a:gd name="connsiteX431" fmla="*/ 2563558 w 3250025"/>
                <a:gd name="connsiteY431" fmla="*/ 2315147 h 2452985"/>
                <a:gd name="connsiteX432" fmla="*/ 2569940 w 3250025"/>
                <a:gd name="connsiteY432" fmla="*/ 2325243 h 2452985"/>
                <a:gd name="connsiteX433" fmla="*/ 2577941 w 3250025"/>
                <a:gd name="connsiteY433" fmla="*/ 2350865 h 2452985"/>
                <a:gd name="connsiteX434" fmla="*/ 2583180 w 3250025"/>
                <a:gd name="connsiteY434" fmla="*/ 2361438 h 2452985"/>
                <a:gd name="connsiteX435" fmla="*/ 2584228 w 3250025"/>
                <a:gd name="connsiteY435" fmla="*/ 2371630 h 2452985"/>
                <a:gd name="connsiteX436" fmla="*/ 2582323 w 3250025"/>
                <a:gd name="connsiteY436" fmla="*/ 2380869 h 2452985"/>
                <a:gd name="connsiteX437" fmla="*/ 2578418 w 3250025"/>
                <a:gd name="connsiteY437" fmla="*/ 2388585 h 2452985"/>
                <a:gd name="connsiteX438" fmla="*/ 2574989 w 3250025"/>
                <a:gd name="connsiteY438" fmla="*/ 2392585 h 2452985"/>
                <a:gd name="connsiteX439" fmla="*/ 2575179 w 3250025"/>
                <a:gd name="connsiteY439" fmla="*/ 2395633 h 2452985"/>
                <a:gd name="connsiteX440" fmla="*/ 2578132 w 3250025"/>
                <a:gd name="connsiteY440" fmla="*/ 2397633 h 2452985"/>
                <a:gd name="connsiteX441" fmla="*/ 2586133 w 3250025"/>
                <a:gd name="connsiteY441" fmla="*/ 2410587 h 2452985"/>
                <a:gd name="connsiteX442" fmla="*/ 2586133 w 3250025"/>
                <a:gd name="connsiteY442" fmla="*/ 2425827 h 2452985"/>
                <a:gd name="connsiteX443" fmla="*/ 2581085 w 3250025"/>
                <a:gd name="connsiteY443" fmla="*/ 2436305 h 2452985"/>
                <a:gd name="connsiteX444" fmla="*/ 2575465 w 3250025"/>
                <a:gd name="connsiteY444" fmla="*/ 2442496 h 2452985"/>
                <a:gd name="connsiteX445" fmla="*/ 2564702 w 3250025"/>
                <a:gd name="connsiteY445" fmla="*/ 2449640 h 2452985"/>
                <a:gd name="connsiteX446" fmla="*/ 2558510 w 3250025"/>
                <a:gd name="connsiteY446" fmla="*/ 2451926 h 2452985"/>
                <a:gd name="connsiteX447" fmla="*/ 2531840 w 3250025"/>
                <a:gd name="connsiteY447" fmla="*/ 2452116 h 2452985"/>
                <a:gd name="connsiteX448" fmla="*/ 2525363 w 3250025"/>
                <a:gd name="connsiteY448" fmla="*/ 2450687 h 2452985"/>
                <a:gd name="connsiteX449" fmla="*/ 2514029 w 3250025"/>
                <a:gd name="connsiteY449" fmla="*/ 2445449 h 2452985"/>
                <a:gd name="connsiteX450" fmla="*/ 2502313 w 3250025"/>
                <a:gd name="connsiteY450" fmla="*/ 2447449 h 2452985"/>
                <a:gd name="connsiteX451" fmla="*/ 2490978 w 3250025"/>
                <a:gd name="connsiteY451" fmla="*/ 2444496 h 2452985"/>
                <a:gd name="connsiteX452" fmla="*/ 2483168 w 3250025"/>
                <a:gd name="connsiteY452" fmla="*/ 2438591 h 2452985"/>
                <a:gd name="connsiteX453" fmla="*/ 2474214 w 3250025"/>
                <a:gd name="connsiteY453" fmla="*/ 2426208 h 2452985"/>
                <a:gd name="connsiteX454" fmla="*/ 2469928 w 3250025"/>
                <a:gd name="connsiteY454" fmla="*/ 2418779 h 2452985"/>
                <a:gd name="connsiteX455" fmla="*/ 2462594 w 3250025"/>
                <a:gd name="connsiteY455" fmla="*/ 2395157 h 2452985"/>
                <a:gd name="connsiteX456" fmla="*/ 2435162 w 3250025"/>
                <a:gd name="connsiteY456" fmla="*/ 2409349 h 2452985"/>
                <a:gd name="connsiteX457" fmla="*/ 2427827 w 3250025"/>
                <a:gd name="connsiteY457" fmla="*/ 2411254 h 2452985"/>
                <a:gd name="connsiteX458" fmla="*/ 2419445 w 3250025"/>
                <a:gd name="connsiteY458" fmla="*/ 2411730 h 2452985"/>
                <a:gd name="connsiteX459" fmla="*/ 2397919 w 3250025"/>
                <a:gd name="connsiteY459" fmla="*/ 2409444 h 2452985"/>
                <a:gd name="connsiteX460" fmla="*/ 2379821 w 3250025"/>
                <a:gd name="connsiteY460" fmla="*/ 2406301 h 2452985"/>
                <a:gd name="connsiteX461" fmla="*/ 2369534 w 3250025"/>
                <a:gd name="connsiteY461" fmla="*/ 2402967 h 2452985"/>
                <a:gd name="connsiteX462" fmla="*/ 2352199 w 3250025"/>
                <a:gd name="connsiteY462" fmla="*/ 2386394 h 2452985"/>
                <a:gd name="connsiteX463" fmla="*/ 2338197 w 3250025"/>
                <a:gd name="connsiteY463" fmla="*/ 2383631 h 2452985"/>
                <a:gd name="connsiteX464" fmla="*/ 2323243 w 3250025"/>
                <a:gd name="connsiteY464" fmla="*/ 2365153 h 2452985"/>
                <a:gd name="connsiteX465" fmla="*/ 2321814 w 3250025"/>
                <a:gd name="connsiteY465" fmla="*/ 2349056 h 2452985"/>
                <a:gd name="connsiteX466" fmla="*/ 2322290 w 3250025"/>
                <a:gd name="connsiteY466" fmla="*/ 2338102 h 2452985"/>
                <a:gd name="connsiteX467" fmla="*/ 2288096 w 3250025"/>
                <a:gd name="connsiteY467" fmla="*/ 2329911 h 2452985"/>
                <a:gd name="connsiteX468" fmla="*/ 2279999 w 3250025"/>
                <a:gd name="connsiteY468" fmla="*/ 2331530 h 2452985"/>
                <a:gd name="connsiteX469" fmla="*/ 2258568 w 3250025"/>
                <a:gd name="connsiteY469" fmla="*/ 2333054 h 2452985"/>
                <a:gd name="connsiteX470" fmla="*/ 2246948 w 3250025"/>
                <a:gd name="connsiteY470" fmla="*/ 2328672 h 2452985"/>
                <a:gd name="connsiteX471" fmla="*/ 2236470 w 3250025"/>
                <a:gd name="connsiteY471" fmla="*/ 2314766 h 2452985"/>
                <a:gd name="connsiteX472" fmla="*/ 2236756 w 3250025"/>
                <a:gd name="connsiteY472" fmla="*/ 2299621 h 2452985"/>
                <a:gd name="connsiteX473" fmla="*/ 2245138 w 3250025"/>
                <a:gd name="connsiteY473" fmla="*/ 2284286 h 2452985"/>
                <a:gd name="connsiteX474" fmla="*/ 2250091 w 3250025"/>
                <a:gd name="connsiteY474" fmla="*/ 2276952 h 2452985"/>
                <a:gd name="connsiteX475" fmla="*/ 2261426 w 3250025"/>
                <a:gd name="connsiteY475" fmla="*/ 2253711 h 2452985"/>
                <a:gd name="connsiteX476" fmla="*/ 2263902 w 3250025"/>
                <a:gd name="connsiteY476" fmla="*/ 2248567 h 2452985"/>
                <a:gd name="connsiteX477" fmla="*/ 2264664 w 3250025"/>
                <a:gd name="connsiteY477" fmla="*/ 2211896 h 2452985"/>
                <a:gd name="connsiteX478" fmla="*/ 2261616 w 3250025"/>
                <a:gd name="connsiteY478" fmla="*/ 2211229 h 2452985"/>
                <a:gd name="connsiteX479" fmla="*/ 2256282 w 3250025"/>
                <a:gd name="connsiteY479" fmla="*/ 2206466 h 2452985"/>
                <a:gd name="connsiteX480" fmla="*/ 2249615 w 3250025"/>
                <a:gd name="connsiteY480" fmla="*/ 2204752 h 2452985"/>
                <a:gd name="connsiteX481" fmla="*/ 2238375 w 3250025"/>
                <a:gd name="connsiteY481" fmla="*/ 2198656 h 2452985"/>
                <a:gd name="connsiteX482" fmla="*/ 2233517 w 3250025"/>
                <a:gd name="connsiteY482" fmla="*/ 2194179 h 2452985"/>
                <a:gd name="connsiteX483" fmla="*/ 2229136 w 3250025"/>
                <a:gd name="connsiteY483" fmla="*/ 2188178 h 2452985"/>
                <a:gd name="connsiteX484" fmla="*/ 2225612 w 3250025"/>
                <a:gd name="connsiteY484" fmla="*/ 2179701 h 2452985"/>
                <a:gd name="connsiteX485" fmla="*/ 2225231 w 3250025"/>
                <a:gd name="connsiteY485" fmla="*/ 2173701 h 2452985"/>
                <a:gd name="connsiteX486" fmla="*/ 2221897 w 3250025"/>
                <a:gd name="connsiteY486" fmla="*/ 2169128 h 2452985"/>
                <a:gd name="connsiteX487" fmla="*/ 2219230 w 3250025"/>
                <a:gd name="connsiteY487" fmla="*/ 2157413 h 2452985"/>
                <a:gd name="connsiteX488" fmla="*/ 2214658 w 3250025"/>
                <a:gd name="connsiteY488" fmla="*/ 2151888 h 2452985"/>
                <a:gd name="connsiteX489" fmla="*/ 2211038 w 3250025"/>
                <a:gd name="connsiteY489" fmla="*/ 2143125 h 2452985"/>
                <a:gd name="connsiteX490" fmla="*/ 2210562 w 3250025"/>
                <a:gd name="connsiteY490" fmla="*/ 2133886 h 2452985"/>
                <a:gd name="connsiteX491" fmla="*/ 2211800 w 3250025"/>
                <a:gd name="connsiteY491" fmla="*/ 2128743 h 2452985"/>
                <a:gd name="connsiteX492" fmla="*/ 2210276 w 3250025"/>
                <a:gd name="connsiteY492" fmla="*/ 2124552 h 2452985"/>
                <a:gd name="connsiteX493" fmla="*/ 2206657 w 3250025"/>
                <a:gd name="connsiteY493" fmla="*/ 2122551 h 2452985"/>
                <a:gd name="connsiteX494" fmla="*/ 2198751 w 3250025"/>
                <a:gd name="connsiteY494" fmla="*/ 2111883 h 2452985"/>
                <a:gd name="connsiteX495" fmla="*/ 2197608 w 3250025"/>
                <a:gd name="connsiteY495" fmla="*/ 2103501 h 2452985"/>
                <a:gd name="connsiteX496" fmla="*/ 2191988 w 3250025"/>
                <a:gd name="connsiteY496" fmla="*/ 2094167 h 2452985"/>
                <a:gd name="connsiteX497" fmla="*/ 2191036 w 3250025"/>
                <a:gd name="connsiteY497" fmla="*/ 2082260 h 2452985"/>
                <a:gd name="connsiteX498" fmla="*/ 2164842 w 3250025"/>
                <a:gd name="connsiteY498" fmla="*/ 2085023 h 2452985"/>
                <a:gd name="connsiteX499" fmla="*/ 2136362 w 3250025"/>
                <a:gd name="connsiteY499" fmla="*/ 2089976 h 2452985"/>
                <a:gd name="connsiteX500" fmla="*/ 2117693 w 3250025"/>
                <a:gd name="connsiteY500" fmla="*/ 2101787 h 2452985"/>
                <a:gd name="connsiteX501" fmla="*/ 2095976 w 3250025"/>
                <a:gd name="connsiteY501" fmla="*/ 2121027 h 2452985"/>
                <a:gd name="connsiteX502" fmla="*/ 2075879 w 3250025"/>
                <a:gd name="connsiteY502" fmla="*/ 2093119 h 2452985"/>
                <a:gd name="connsiteX503" fmla="*/ 2071211 w 3250025"/>
                <a:gd name="connsiteY503" fmla="*/ 2069973 h 2452985"/>
                <a:gd name="connsiteX504" fmla="*/ 2072926 w 3250025"/>
                <a:gd name="connsiteY504" fmla="*/ 2061782 h 2452985"/>
                <a:gd name="connsiteX505" fmla="*/ 2091309 w 3250025"/>
                <a:gd name="connsiteY505" fmla="*/ 2034350 h 2452985"/>
                <a:gd name="connsiteX506" fmla="*/ 2091214 w 3250025"/>
                <a:gd name="connsiteY506" fmla="*/ 2033397 h 2452985"/>
                <a:gd name="connsiteX507" fmla="*/ 2089023 w 3250025"/>
                <a:gd name="connsiteY507" fmla="*/ 2032540 h 2452985"/>
                <a:gd name="connsiteX508" fmla="*/ 2080451 w 3250025"/>
                <a:gd name="connsiteY508" fmla="*/ 2024634 h 2452985"/>
                <a:gd name="connsiteX509" fmla="*/ 2075879 w 3250025"/>
                <a:gd name="connsiteY509" fmla="*/ 2015204 h 2452985"/>
                <a:gd name="connsiteX510" fmla="*/ 2074545 w 3250025"/>
                <a:gd name="connsiteY510" fmla="*/ 2006822 h 2452985"/>
                <a:gd name="connsiteX511" fmla="*/ 2077784 w 3250025"/>
                <a:gd name="connsiteY511" fmla="*/ 1990344 h 2452985"/>
                <a:gd name="connsiteX512" fmla="*/ 2079879 w 3250025"/>
                <a:gd name="connsiteY512" fmla="*/ 1971008 h 2452985"/>
                <a:gd name="connsiteX513" fmla="*/ 2081498 w 3250025"/>
                <a:gd name="connsiteY513" fmla="*/ 1965198 h 2452985"/>
                <a:gd name="connsiteX514" fmla="*/ 2084642 w 3250025"/>
                <a:gd name="connsiteY514" fmla="*/ 1958531 h 2452985"/>
                <a:gd name="connsiteX515" fmla="*/ 2090071 w 3250025"/>
                <a:gd name="connsiteY515" fmla="*/ 1951958 h 2452985"/>
                <a:gd name="connsiteX516" fmla="*/ 2094548 w 3250025"/>
                <a:gd name="connsiteY516" fmla="*/ 1948910 h 2452985"/>
                <a:gd name="connsiteX517" fmla="*/ 2094452 w 3250025"/>
                <a:gd name="connsiteY517" fmla="*/ 1936909 h 2452985"/>
                <a:gd name="connsiteX518" fmla="*/ 2095786 w 3250025"/>
                <a:gd name="connsiteY518" fmla="*/ 1930241 h 2452985"/>
                <a:gd name="connsiteX519" fmla="*/ 2101787 w 3250025"/>
                <a:gd name="connsiteY519" fmla="*/ 1917668 h 2452985"/>
                <a:gd name="connsiteX520" fmla="*/ 2106454 w 3250025"/>
                <a:gd name="connsiteY520" fmla="*/ 1906905 h 2452985"/>
                <a:gd name="connsiteX521" fmla="*/ 2113121 w 3250025"/>
                <a:gd name="connsiteY521" fmla="*/ 1898333 h 2452985"/>
                <a:gd name="connsiteX522" fmla="*/ 2125218 w 3250025"/>
                <a:gd name="connsiteY522" fmla="*/ 1891475 h 2452985"/>
                <a:gd name="connsiteX523" fmla="*/ 2138839 w 3250025"/>
                <a:gd name="connsiteY523" fmla="*/ 1890618 h 2452985"/>
                <a:gd name="connsiteX524" fmla="*/ 2143316 w 3250025"/>
                <a:gd name="connsiteY524" fmla="*/ 1891856 h 2452985"/>
                <a:gd name="connsiteX525" fmla="*/ 2148078 w 3250025"/>
                <a:gd name="connsiteY525" fmla="*/ 1886807 h 2452985"/>
                <a:gd name="connsiteX526" fmla="*/ 2146268 w 3250025"/>
                <a:gd name="connsiteY526" fmla="*/ 1875854 h 2452985"/>
                <a:gd name="connsiteX527" fmla="*/ 2147507 w 3250025"/>
                <a:gd name="connsiteY527" fmla="*/ 1863662 h 2452985"/>
                <a:gd name="connsiteX528" fmla="*/ 2157508 w 3250025"/>
                <a:gd name="connsiteY528" fmla="*/ 1849469 h 2452985"/>
                <a:gd name="connsiteX529" fmla="*/ 2172843 w 3250025"/>
                <a:gd name="connsiteY529" fmla="*/ 1844516 h 2452985"/>
                <a:gd name="connsiteX530" fmla="*/ 2183797 w 3250025"/>
                <a:gd name="connsiteY530" fmla="*/ 1845755 h 2452985"/>
                <a:gd name="connsiteX531" fmla="*/ 2189988 w 3250025"/>
                <a:gd name="connsiteY531" fmla="*/ 1848041 h 2452985"/>
                <a:gd name="connsiteX532" fmla="*/ 2191131 w 3250025"/>
                <a:gd name="connsiteY532" fmla="*/ 1846421 h 2452985"/>
                <a:gd name="connsiteX533" fmla="*/ 2199513 w 3250025"/>
                <a:gd name="connsiteY533" fmla="*/ 1834706 h 2452985"/>
                <a:gd name="connsiteX534" fmla="*/ 2198370 w 3250025"/>
                <a:gd name="connsiteY534" fmla="*/ 1810036 h 2452985"/>
                <a:gd name="connsiteX535" fmla="*/ 2203514 w 3250025"/>
                <a:gd name="connsiteY535" fmla="*/ 1798987 h 2452985"/>
                <a:gd name="connsiteX536" fmla="*/ 2212658 w 3250025"/>
                <a:gd name="connsiteY536" fmla="*/ 1790795 h 2452985"/>
                <a:gd name="connsiteX537" fmla="*/ 2214658 w 3250025"/>
                <a:gd name="connsiteY537" fmla="*/ 1790033 h 2452985"/>
                <a:gd name="connsiteX538" fmla="*/ 2220182 w 3250025"/>
                <a:gd name="connsiteY538" fmla="*/ 1766411 h 2452985"/>
                <a:gd name="connsiteX539" fmla="*/ 2219135 w 3250025"/>
                <a:gd name="connsiteY539" fmla="*/ 1718120 h 2452985"/>
                <a:gd name="connsiteX540" fmla="*/ 2218563 w 3250025"/>
                <a:gd name="connsiteY540" fmla="*/ 1681544 h 2452985"/>
                <a:gd name="connsiteX541" fmla="*/ 2217992 w 3250025"/>
                <a:gd name="connsiteY541" fmla="*/ 1659922 h 2452985"/>
                <a:gd name="connsiteX542" fmla="*/ 2212943 w 3250025"/>
                <a:gd name="connsiteY542" fmla="*/ 1663446 h 2452985"/>
                <a:gd name="connsiteX543" fmla="*/ 2202561 w 3250025"/>
                <a:gd name="connsiteY543" fmla="*/ 1666399 h 2452985"/>
                <a:gd name="connsiteX544" fmla="*/ 2191512 w 3250025"/>
                <a:gd name="connsiteY544" fmla="*/ 1665065 h 2452985"/>
                <a:gd name="connsiteX545" fmla="*/ 2183130 w 3250025"/>
                <a:gd name="connsiteY545" fmla="*/ 1660684 h 2452985"/>
                <a:gd name="connsiteX546" fmla="*/ 2177701 w 3250025"/>
                <a:gd name="connsiteY546" fmla="*/ 1655731 h 2452985"/>
                <a:gd name="connsiteX547" fmla="*/ 2167890 w 3250025"/>
                <a:gd name="connsiteY547" fmla="*/ 1636395 h 2452985"/>
                <a:gd name="connsiteX548" fmla="*/ 2164842 w 3250025"/>
                <a:gd name="connsiteY548" fmla="*/ 1616012 h 2452985"/>
                <a:gd name="connsiteX549" fmla="*/ 2160746 w 3250025"/>
                <a:gd name="connsiteY549" fmla="*/ 1580864 h 2452985"/>
                <a:gd name="connsiteX550" fmla="*/ 2154746 w 3250025"/>
                <a:gd name="connsiteY550" fmla="*/ 1576673 h 2452985"/>
                <a:gd name="connsiteX551" fmla="*/ 2150745 w 3250025"/>
                <a:gd name="connsiteY551" fmla="*/ 1578007 h 2452985"/>
                <a:gd name="connsiteX552" fmla="*/ 2139315 w 3250025"/>
                <a:gd name="connsiteY552" fmla="*/ 1578197 h 2452985"/>
                <a:gd name="connsiteX553" fmla="*/ 2134362 w 3250025"/>
                <a:gd name="connsiteY553" fmla="*/ 1576102 h 2452985"/>
                <a:gd name="connsiteX554" fmla="*/ 2133695 w 3250025"/>
                <a:gd name="connsiteY554" fmla="*/ 1592294 h 2452985"/>
                <a:gd name="connsiteX555" fmla="*/ 2129219 w 3250025"/>
                <a:gd name="connsiteY555" fmla="*/ 1608392 h 2452985"/>
                <a:gd name="connsiteX556" fmla="*/ 2125599 w 3250025"/>
                <a:gd name="connsiteY556" fmla="*/ 1613249 h 2452985"/>
                <a:gd name="connsiteX557" fmla="*/ 2116836 w 3250025"/>
                <a:gd name="connsiteY557" fmla="*/ 1619631 h 2452985"/>
                <a:gd name="connsiteX558" fmla="*/ 2111026 w 3250025"/>
                <a:gd name="connsiteY558" fmla="*/ 1622012 h 2452985"/>
                <a:gd name="connsiteX559" fmla="*/ 2095119 w 3250025"/>
                <a:gd name="connsiteY559" fmla="*/ 1621536 h 2452985"/>
                <a:gd name="connsiteX560" fmla="*/ 2076069 w 3250025"/>
                <a:gd name="connsiteY560" fmla="*/ 1629537 h 2452985"/>
                <a:gd name="connsiteX561" fmla="*/ 2063972 w 3250025"/>
                <a:gd name="connsiteY561" fmla="*/ 1630204 h 2452985"/>
                <a:gd name="connsiteX562" fmla="*/ 2049875 w 3250025"/>
                <a:gd name="connsiteY562" fmla="*/ 1622679 h 2452985"/>
                <a:gd name="connsiteX563" fmla="*/ 2048447 w 3250025"/>
                <a:gd name="connsiteY563" fmla="*/ 1620107 h 2452985"/>
                <a:gd name="connsiteX564" fmla="*/ 2039684 w 3250025"/>
                <a:gd name="connsiteY564" fmla="*/ 1615916 h 2452985"/>
                <a:gd name="connsiteX565" fmla="*/ 2025396 w 3250025"/>
                <a:gd name="connsiteY565" fmla="*/ 1613154 h 2452985"/>
                <a:gd name="connsiteX566" fmla="*/ 2014252 w 3250025"/>
                <a:gd name="connsiteY566" fmla="*/ 1597914 h 2452985"/>
                <a:gd name="connsiteX567" fmla="*/ 2008537 w 3250025"/>
                <a:gd name="connsiteY567" fmla="*/ 1587913 h 2452985"/>
                <a:gd name="connsiteX568" fmla="*/ 1999679 w 3250025"/>
                <a:gd name="connsiteY568" fmla="*/ 1585151 h 2452985"/>
                <a:gd name="connsiteX569" fmla="*/ 1982343 w 3250025"/>
                <a:gd name="connsiteY569" fmla="*/ 1577150 h 2452985"/>
                <a:gd name="connsiteX570" fmla="*/ 1959102 w 3250025"/>
                <a:gd name="connsiteY570" fmla="*/ 1563529 h 2452985"/>
                <a:gd name="connsiteX571" fmla="*/ 1927574 w 3250025"/>
                <a:gd name="connsiteY571" fmla="*/ 1560100 h 2452985"/>
                <a:gd name="connsiteX572" fmla="*/ 1926146 w 3250025"/>
                <a:gd name="connsiteY572" fmla="*/ 1555718 h 2452985"/>
                <a:gd name="connsiteX573" fmla="*/ 1913477 w 3250025"/>
                <a:gd name="connsiteY573" fmla="*/ 1560671 h 2452985"/>
                <a:gd name="connsiteX574" fmla="*/ 1906524 w 3250025"/>
                <a:gd name="connsiteY574" fmla="*/ 1563338 h 2452985"/>
                <a:gd name="connsiteX575" fmla="*/ 1903667 w 3250025"/>
                <a:gd name="connsiteY575" fmla="*/ 1572387 h 2452985"/>
                <a:gd name="connsiteX576" fmla="*/ 1896332 w 3250025"/>
                <a:gd name="connsiteY576" fmla="*/ 1580674 h 2452985"/>
                <a:gd name="connsiteX577" fmla="*/ 1880807 w 3250025"/>
                <a:gd name="connsiteY577" fmla="*/ 1589627 h 2452985"/>
                <a:gd name="connsiteX578" fmla="*/ 1837658 w 3250025"/>
                <a:gd name="connsiteY578" fmla="*/ 1607630 h 2452985"/>
                <a:gd name="connsiteX579" fmla="*/ 1797368 w 3250025"/>
                <a:gd name="connsiteY579" fmla="*/ 1625822 h 2452985"/>
                <a:gd name="connsiteX580" fmla="*/ 1774222 w 3250025"/>
                <a:gd name="connsiteY580" fmla="*/ 1626870 h 2452985"/>
                <a:gd name="connsiteX581" fmla="*/ 1772602 w 3250025"/>
                <a:gd name="connsiteY581" fmla="*/ 1628108 h 2452985"/>
                <a:gd name="connsiteX582" fmla="*/ 1742313 w 3250025"/>
                <a:gd name="connsiteY582" fmla="*/ 1659351 h 2452985"/>
                <a:gd name="connsiteX583" fmla="*/ 1742123 w 3250025"/>
                <a:gd name="connsiteY583" fmla="*/ 1661065 h 2452985"/>
                <a:gd name="connsiteX584" fmla="*/ 1738884 w 3250025"/>
                <a:gd name="connsiteY584" fmla="*/ 1669828 h 2452985"/>
                <a:gd name="connsiteX585" fmla="*/ 1733169 w 3250025"/>
                <a:gd name="connsiteY585" fmla="*/ 1677257 h 2452985"/>
                <a:gd name="connsiteX586" fmla="*/ 1726692 w 3250025"/>
                <a:gd name="connsiteY586" fmla="*/ 1681925 h 2452985"/>
                <a:gd name="connsiteX587" fmla="*/ 1674305 w 3250025"/>
                <a:gd name="connsiteY587" fmla="*/ 1693831 h 2452985"/>
                <a:gd name="connsiteX588" fmla="*/ 1633061 w 3250025"/>
                <a:gd name="connsiteY588" fmla="*/ 1693450 h 2452985"/>
                <a:gd name="connsiteX589" fmla="*/ 1582769 w 3250025"/>
                <a:gd name="connsiteY589" fmla="*/ 1687830 h 2452985"/>
                <a:gd name="connsiteX590" fmla="*/ 1529906 w 3250025"/>
                <a:gd name="connsiteY590" fmla="*/ 1685735 h 2452985"/>
                <a:gd name="connsiteX591" fmla="*/ 1519238 w 3250025"/>
                <a:gd name="connsiteY591" fmla="*/ 1682115 h 2452985"/>
                <a:gd name="connsiteX592" fmla="*/ 1509903 w 3250025"/>
                <a:gd name="connsiteY592" fmla="*/ 1674495 h 2452985"/>
                <a:gd name="connsiteX593" fmla="*/ 1504474 w 3250025"/>
                <a:gd name="connsiteY593" fmla="*/ 1664780 h 2452985"/>
                <a:gd name="connsiteX594" fmla="*/ 1502569 w 3250025"/>
                <a:gd name="connsiteY594" fmla="*/ 1655921 h 2452985"/>
                <a:gd name="connsiteX595" fmla="*/ 1503712 w 3250025"/>
                <a:gd name="connsiteY595" fmla="*/ 1642396 h 2452985"/>
                <a:gd name="connsiteX596" fmla="*/ 1502950 w 3250025"/>
                <a:gd name="connsiteY596" fmla="*/ 1639348 h 2452985"/>
                <a:gd name="connsiteX597" fmla="*/ 1502855 w 3250025"/>
                <a:gd name="connsiteY597" fmla="*/ 1609154 h 2452985"/>
                <a:gd name="connsiteX598" fmla="*/ 1476851 w 3250025"/>
                <a:gd name="connsiteY598" fmla="*/ 1607153 h 2452985"/>
                <a:gd name="connsiteX599" fmla="*/ 1469612 w 3250025"/>
                <a:gd name="connsiteY599" fmla="*/ 1604296 h 2452985"/>
                <a:gd name="connsiteX600" fmla="*/ 1459040 w 3250025"/>
                <a:gd name="connsiteY600" fmla="*/ 1595533 h 2452985"/>
                <a:gd name="connsiteX601" fmla="*/ 1454372 w 3250025"/>
                <a:gd name="connsiteY601" fmla="*/ 1577054 h 2452985"/>
                <a:gd name="connsiteX602" fmla="*/ 1455515 w 3250025"/>
                <a:gd name="connsiteY602" fmla="*/ 1574673 h 2452985"/>
                <a:gd name="connsiteX603" fmla="*/ 1453801 w 3250025"/>
                <a:gd name="connsiteY603" fmla="*/ 1551527 h 2452985"/>
                <a:gd name="connsiteX604" fmla="*/ 1445133 w 3250025"/>
                <a:gd name="connsiteY604" fmla="*/ 1541812 h 2452985"/>
                <a:gd name="connsiteX605" fmla="*/ 1428369 w 3250025"/>
                <a:gd name="connsiteY605" fmla="*/ 1542288 h 2452985"/>
                <a:gd name="connsiteX606" fmla="*/ 1416082 w 3250025"/>
                <a:gd name="connsiteY606" fmla="*/ 1539716 h 2452985"/>
                <a:gd name="connsiteX607" fmla="*/ 1385888 w 3250025"/>
                <a:gd name="connsiteY607" fmla="*/ 1521143 h 2452985"/>
                <a:gd name="connsiteX608" fmla="*/ 1382363 w 3250025"/>
                <a:gd name="connsiteY608" fmla="*/ 1516380 h 2452985"/>
                <a:gd name="connsiteX609" fmla="*/ 1361123 w 3250025"/>
                <a:gd name="connsiteY609" fmla="*/ 1511903 h 2452985"/>
                <a:gd name="connsiteX610" fmla="*/ 1332071 w 3250025"/>
                <a:gd name="connsiteY610" fmla="*/ 1496092 h 2452985"/>
                <a:gd name="connsiteX611" fmla="*/ 1308068 w 3250025"/>
                <a:gd name="connsiteY611" fmla="*/ 1487805 h 2452985"/>
                <a:gd name="connsiteX612" fmla="*/ 1291781 w 3250025"/>
                <a:gd name="connsiteY612" fmla="*/ 1495711 h 2452985"/>
                <a:gd name="connsiteX613" fmla="*/ 1287971 w 3250025"/>
                <a:gd name="connsiteY613" fmla="*/ 1498378 h 2452985"/>
                <a:gd name="connsiteX614" fmla="*/ 1254633 w 3250025"/>
                <a:gd name="connsiteY614" fmla="*/ 1527429 h 2452985"/>
                <a:gd name="connsiteX615" fmla="*/ 1242536 w 3250025"/>
                <a:gd name="connsiteY615" fmla="*/ 1541240 h 2452985"/>
                <a:gd name="connsiteX616" fmla="*/ 1246061 w 3250025"/>
                <a:gd name="connsiteY616" fmla="*/ 1552289 h 2452985"/>
                <a:gd name="connsiteX617" fmla="*/ 1245013 w 3250025"/>
                <a:gd name="connsiteY617" fmla="*/ 1563529 h 2452985"/>
                <a:gd name="connsiteX618" fmla="*/ 1240536 w 3250025"/>
                <a:gd name="connsiteY618" fmla="*/ 1572673 h 2452985"/>
                <a:gd name="connsiteX619" fmla="*/ 1235297 w 3250025"/>
                <a:gd name="connsiteY619" fmla="*/ 1578578 h 2452985"/>
                <a:gd name="connsiteX620" fmla="*/ 1224915 w 3250025"/>
                <a:gd name="connsiteY620" fmla="*/ 1586103 h 2452985"/>
                <a:gd name="connsiteX621" fmla="*/ 1216057 w 3250025"/>
                <a:gd name="connsiteY621" fmla="*/ 1589913 h 2452985"/>
                <a:gd name="connsiteX622" fmla="*/ 1204817 w 3250025"/>
                <a:gd name="connsiteY622" fmla="*/ 1590866 h 2452985"/>
                <a:gd name="connsiteX623" fmla="*/ 1194626 w 3250025"/>
                <a:gd name="connsiteY623" fmla="*/ 1588389 h 2452985"/>
                <a:gd name="connsiteX624" fmla="*/ 1186720 w 3250025"/>
                <a:gd name="connsiteY624" fmla="*/ 1584008 h 2452985"/>
                <a:gd name="connsiteX625" fmla="*/ 1176147 w 3250025"/>
                <a:gd name="connsiteY625" fmla="*/ 1573816 h 2452985"/>
                <a:gd name="connsiteX626" fmla="*/ 1167003 w 3250025"/>
                <a:gd name="connsiteY626" fmla="*/ 1559909 h 2452985"/>
                <a:gd name="connsiteX627" fmla="*/ 1159669 w 3250025"/>
                <a:gd name="connsiteY627" fmla="*/ 1507427 h 2452985"/>
                <a:gd name="connsiteX628" fmla="*/ 1171004 w 3250025"/>
                <a:gd name="connsiteY628" fmla="*/ 1484662 h 2452985"/>
                <a:gd name="connsiteX629" fmla="*/ 1156621 w 3250025"/>
                <a:gd name="connsiteY629" fmla="*/ 1488948 h 2452985"/>
                <a:gd name="connsiteX630" fmla="*/ 1101090 w 3250025"/>
                <a:gd name="connsiteY630" fmla="*/ 1493139 h 2452985"/>
                <a:gd name="connsiteX631" fmla="*/ 1093565 w 3250025"/>
                <a:gd name="connsiteY631" fmla="*/ 1497711 h 2452985"/>
                <a:gd name="connsiteX632" fmla="*/ 1085755 w 3250025"/>
                <a:gd name="connsiteY632" fmla="*/ 1500188 h 2452985"/>
                <a:gd name="connsiteX633" fmla="*/ 1078611 w 3250025"/>
                <a:gd name="connsiteY633" fmla="*/ 1500950 h 2452985"/>
                <a:gd name="connsiteX634" fmla="*/ 1052036 w 3250025"/>
                <a:gd name="connsiteY634" fmla="*/ 1491139 h 2452985"/>
                <a:gd name="connsiteX635" fmla="*/ 1049846 w 3250025"/>
                <a:gd name="connsiteY635" fmla="*/ 1490186 h 2452985"/>
                <a:gd name="connsiteX636" fmla="*/ 1017842 w 3250025"/>
                <a:gd name="connsiteY636" fmla="*/ 1486757 h 2452985"/>
                <a:gd name="connsiteX637" fmla="*/ 999935 w 3250025"/>
                <a:gd name="connsiteY637" fmla="*/ 1479709 h 2452985"/>
                <a:gd name="connsiteX638" fmla="*/ 979551 w 3250025"/>
                <a:gd name="connsiteY638" fmla="*/ 1464564 h 2452985"/>
                <a:gd name="connsiteX639" fmla="*/ 965454 w 3250025"/>
                <a:gd name="connsiteY639" fmla="*/ 1453896 h 2452985"/>
                <a:gd name="connsiteX640" fmla="*/ 959358 w 3250025"/>
                <a:gd name="connsiteY640" fmla="*/ 1458944 h 2452985"/>
                <a:gd name="connsiteX641" fmla="*/ 952024 w 3250025"/>
                <a:gd name="connsiteY641" fmla="*/ 1462278 h 2452985"/>
                <a:gd name="connsiteX642" fmla="*/ 936022 w 3250025"/>
                <a:gd name="connsiteY642" fmla="*/ 1463707 h 2452985"/>
                <a:gd name="connsiteX643" fmla="*/ 930688 w 3250025"/>
                <a:gd name="connsiteY643" fmla="*/ 1462850 h 2452985"/>
                <a:gd name="connsiteX644" fmla="*/ 924306 w 3250025"/>
                <a:gd name="connsiteY644" fmla="*/ 1460278 h 2452985"/>
                <a:gd name="connsiteX645" fmla="*/ 911543 w 3250025"/>
                <a:gd name="connsiteY645" fmla="*/ 1449610 h 2452985"/>
                <a:gd name="connsiteX646" fmla="*/ 895350 w 3250025"/>
                <a:gd name="connsiteY646" fmla="*/ 1453039 h 2452985"/>
                <a:gd name="connsiteX647" fmla="*/ 886016 w 3250025"/>
                <a:gd name="connsiteY647" fmla="*/ 1451324 h 2452985"/>
                <a:gd name="connsiteX648" fmla="*/ 876110 w 3250025"/>
                <a:gd name="connsiteY648" fmla="*/ 1445133 h 2452985"/>
                <a:gd name="connsiteX649" fmla="*/ 870014 w 3250025"/>
                <a:gd name="connsiteY649" fmla="*/ 1435989 h 2452985"/>
                <a:gd name="connsiteX650" fmla="*/ 868013 w 3250025"/>
                <a:gd name="connsiteY650" fmla="*/ 1418177 h 2452985"/>
                <a:gd name="connsiteX651" fmla="*/ 864489 w 3250025"/>
                <a:gd name="connsiteY651" fmla="*/ 1407700 h 2452985"/>
                <a:gd name="connsiteX652" fmla="*/ 860393 w 3250025"/>
                <a:gd name="connsiteY652" fmla="*/ 1400937 h 2452985"/>
                <a:gd name="connsiteX653" fmla="*/ 858203 w 3250025"/>
                <a:gd name="connsiteY653" fmla="*/ 1397603 h 2452985"/>
                <a:gd name="connsiteX654" fmla="*/ 851440 w 3250025"/>
                <a:gd name="connsiteY654" fmla="*/ 1396270 h 2452985"/>
                <a:gd name="connsiteX655" fmla="*/ 841915 w 3250025"/>
                <a:gd name="connsiteY655" fmla="*/ 1390936 h 2452985"/>
                <a:gd name="connsiteX656" fmla="*/ 824484 w 3250025"/>
                <a:gd name="connsiteY656" fmla="*/ 1387602 h 2452985"/>
                <a:gd name="connsiteX657" fmla="*/ 819245 w 3250025"/>
                <a:gd name="connsiteY657" fmla="*/ 1387316 h 2452985"/>
                <a:gd name="connsiteX658" fmla="*/ 793718 w 3250025"/>
                <a:gd name="connsiteY658" fmla="*/ 1372743 h 2452985"/>
                <a:gd name="connsiteX659" fmla="*/ 788575 w 3250025"/>
                <a:gd name="connsiteY659" fmla="*/ 1364742 h 2452985"/>
                <a:gd name="connsiteX660" fmla="*/ 786289 w 3250025"/>
                <a:gd name="connsiteY660" fmla="*/ 1356836 h 2452985"/>
                <a:gd name="connsiteX661" fmla="*/ 786098 w 3250025"/>
                <a:gd name="connsiteY661" fmla="*/ 1349597 h 2452985"/>
                <a:gd name="connsiteX662" fmla="*/ 770668 w 3250025"/>
                <a:gd name="connsiteY662" fmla="*/ 1341215 h 2452985"/>
                <a:gd name="connsiteX663" fmla="*/ 752285 w 3250025"/>
                <a:gd name="connsiteY663" fmla="*/ 1317974 h 2452985"/>
                <a:gd name="connsiteX664" fmla="*/ 744665 w 3250025"/>
                <a:gd name="connsiteY664" fmla="*/ 1308354 h 2452985"/>
                <a:gd name="connsiteX665" fmla="*/ 736949 w 3250025"/>
                <a:gd name="connsiteY665" fmla="*/ 1305497 h 2452985"/>
                <a:gd name="connsiteX666" fmla="*/ 725805 w 3250025"/>
                <a:gd name="connsiteY666" fmla="*/ 1297496 h 2452985"/>
                <a:gd name="connsiteX667" fmla="*/ 723805 w 3250025"/>
                <a:gd name="connsiteY667" fmla="*/ 1290447 h 2452985"/>
                <a:gd name="connsiteX668" fmla="*/ 715709 w 3250025"/>
                <a:gd name="connsiteY668" fmla="*/ 1285208 h 2452985"/>
                <a:gd name="connsiteX669" fmla="*/ 708755 w 3250025"/>
                <a:gd name="connsiteY669" fmla="*/ 1275398 h 2452985"/>
                <a:gd name="connsiteX670" fmla="*/ 706469 w 3250025"/>
                <a:gd name="connsiteY670" fmla="*/ 1263872 h 2452985"/>
                <a:gd name="connsiteX671" fmla="*/ 706946 w 3250025"/>
                <a:gd name="connsiteY671" fmla="*/ 1260539 h 2452985"/>
                <a:gd name="connsiteX672" fmla="*/ 699326 w 3250025"/>
                <a:gd name="connsiteY672" fmla="*/ 1237774 h 2452985"/>
                <a:gd name="connsiteX673" fmla="*/ 691706 w 3250025"/>
                <a:gd name="connsiteY673" fmla="*/ 1243013 h 2452985"/>
                <a:gd name="connsiteX674" fmla="*/ 681038 w 3250025"/>
                <a:gd name="connsiteY674" fmla="*/ 1246632 h 2452985"/>
                <a:gd name="connsiteX675" fmla="*/ 668750 w 3250025"/>
                <a:gd name="connsiteY675" fmla="*/ 1246251 h 2452985"/>
                <a:gd name="connsiteX676" fmla="*/ 658273 w 3250025"/>
                <a:gd name="connsiteY676" fmla="*/ 1241584 h 2452985"/>
                <a:gd name="connsiteX677" fmla="*/ 651320 w 3250025"/>
                <a:gd name="connsiteY677" fmla="*/ 1235488 h 2452985"/>
                <a:gd name="connsiteX678" fmla="*/ 635222 w 3250025"/>
                <a:gd name="connsiteY678" fmla="*/ 1207103 h 2452985"/>
                <a:gd name="connsiteX679" fmla="*/ 632746 w 3250025"/>
                <a:gd name="connsiteY679" fmla="*/ 1199483 h 2452985"/>
                <a:gd name="connsiteX680" fmla="*/ 627888 w 3250025"/>
                <a:gd name="connsiteY680" fmla="*/ 1194340 h 2452985"/>
                <a:gd name="connsiteX681" fmla="*/ 624173 w 3250025"/>
                <a:gd name="connsiteY681" fmla="*/ 1185005 h 2452985"/>
                <a:gd name="connsiteX682" fmla="*/ 620363 w 3250025"/>
                <a:gd name="connsiteY682" fmla="*/ 1182338 h 2452985"/>
                <a:gd name="connsiteX683" fmla="*/ 618172 w 3250025"/>
                <a:gd name="connsiteY683" fmla="*/ 1175099 h 2452985"/>
                <a:gd name="connsiteX684" fmla="*/ 596646 w 3250025"/>
                <a:gd name="connsiteY684" fmla="*/ 1163669 h 2452985"/>
                <a:gd name="connsiteX685" fmla="*/ 592550 w 3250025"/>
                <a:gd name="connsiteY685" fmla="*/ 1159669 h 2452985"/>
                <a:gd name="connsiteX686" fmla="*/ 589121 w 3250025"/>
                <a:gd name="connsiteY686" fmla="*/ 1154526 h 2452985"/>
                <a:gd name="connsiteX687" fmla="*/ 584454 w 3250025"/>
                <a:gd name="connsiteY687" fmla="*/ 1152906 h 2452985"/>
                <a:gd name="connsiteX688" fmla="*/ 574167 w 3250025"/>
                <a:gd name="connsiteY688" fmla="*/ 1135571 h 2452985"/>
                <a:gd name="connsiteX689" fmla="*/ 575120 w 3250025"/>
                <a:gd name="connsiteY689" fmla="*/ 1130522 h 2452985"/>
                <a:gd name="connsiteX690" fmla="*/ 555974 w 3250025"/>
                <a:gd name="connsiteY690" fmla="*/ 1113092 h 2452985"/>
                <a:gd name="connsiteX691" fmla="*/ 543878 w 3250025"/>
                <a:gd name="connsiteY691" fmla="*/ 1109186 h 2452985"/>
                <a:gd name="connsiteX692" fmla="*/ 530543 w 3250025"/>
                <a:gd name="connsiteY692" fmla="*/ 1099471 h 2452985"/>
                <a:gd name="connsiteX693" fmla="*/ 528161 w 3250025"/>
                <a:gd name="connsiteY693" fmla="*/ 1083183 h 2452985"/>
                <a:gd name="connsiteX694" fmla="*/ 524732 w 3250025"/>
                <a:gd name="connsiteY694" fmla="*/ 1072325 h 2452985"/>
                <a:gd name="connsiteX695" fmla="*/ 521399 w 3250025"/>
                <a:gd name="connsiteY695" fmla="*/ 1065752 h 2452985"/>
                <a:gd name="connsiteX696" fmla="*/ 499777 w 3250025"/>
                <a:gd name="connsiteY696" fmla="*/ 1054227 h 2452985"/>
                <a:gd name="connsiteX697" fmla="*/ 497777 w 3250025"/>
                <a:gd name="connsiteY697" fmla="*/ 1059276 h 2452985"/>
                <a:gd name="connsiteX698" fmla="*/ 490347 w 3250025"/>
                <a:gd name="connsiteY698" fmla="*/ 1067848 h 2452985"/>
                <a:gd name="connsiteX699" fmla="*/ 479965 w 3250025"/>
                <a:gd name="connsiteY699" fmla="*/ 1072896 h 2452985"/>
                <a:gd name="connsiteX700" fmla="*/ 477393 w 3250025"/>
                <a:gd name="connsiteY700" fmla="*/ 1073182 h 2452985"/>
                <a:gd name="connsiteX701" fmla="*/ 475679 w 3250025"/>
                <a:gd name="connsiteY701" fmla="*/ 1075944 h 2452985"/>
                <a:gd name="connsiteX702" fmla="*/ 469011 w 3250025"/>
                <a:gd name="connsiteY702" fmla="*/ 1082707 h 2452985"/>
                <a:gd name="connsiteX703" fmla="*/ 460343 w 3250025"/>
                <a:gd name="connsiteY703" fmla="*/ 1087660 h 2452985"/>
                <a:gd name="connsiteX704" fmla="*/ 450628 w 3250025"/>
                <a:gd name="connsiteY704" fmla="*/ 1090041 h 2452985"/>
                <a:gd name="connsiteX705" fmla="*/ 440341 w 3250025"/>
                <a:gd name="connsiteY705" fmla="*/ 1089470 h 2452985"/>
                <a:gd name="connsiteX706" fmla="*/ 430149 w 3250025"/>
                <a:gd name="connsiteY706" fmla="*/ 1085469 h 2452985"/>
                <a:gd name="connsiteX707" fmla="*/ 421196 w 3250025"/>
                <a:gd name="connsiteY707" fmla="*/ 1077468 h 2452985"/>
                <a:gd name="connsiteX708" fmla="*/ 415766 w 3250025"/>
                <a:gd name="connsiteY708" fmla="*/ 1065848 h 2452985"/>
                <a:gd name="connsiteX709" fmla="*/ 412909 w 3250025"/>
                <a:gd name="connsiteY709" fmla="*/ 1052798 h 2452985"/>
                <a:gd name="connsiteX710" fmla="*/ 387096 w 3250025"/>
                <a:gd name="connsiteY710" fmla="*/ 1024128 h 2452985"/>
                <a:gd name="connsiteX711" fmla="*/ 353092 w 3250025"/>
                <a:gd name="connsiteY711" fmla="*/ 990314 h 2452985"/>
                <a:gd name="connsiteX712" fmla="*/ 336423 w 3250025"/>
                <a:gd name="connsiteY712" fmla="*/ 978694 h 2452985"/>
                <a:gd name="connsiteX713" fmla="*/ 318707 w 3250025"/>
                <a:gd name="connsiteY713" fmla="*/ 949357 h 2452985"/>
                <a:gd name="connsiteX714" fmla="*/ 304895 w 3250025"/>
                <a:gd name="connsiteY714" fmla="*/ 933926 h 2452985"/>
                <a:gd name="connsiteX715" fmla="*/ 295847 w 3250025"/>
                <a:gd name="connsiteY715" fmla="*/ 929354 h 2452985"/>
                <a:gd name="connsiteX716" fmla="*/ 290989 w 3250025"/>
                <a:gd name="connsiteY716" fmla="*/ 931259 h 2452985"/>
                <a:gd name="connsiteX717" fmla="*/ 284131 w 3250025"/>
                <a:gd name="connsiteY717" fmla="*/ 932307 h 2452985"/>
                <a:gd name="connsiteX718" fmla="*/ 277463 w 3250025"/>
                <a:gd name="connsiteY718" fmla="*/ 932117 h 2452985"/>
                <a:gd name="connsiteX719" fmla="*/ 269367 w 3250025"/>
                <a:gd name="connsiteY719" fmla="*/ 930212 h 2452985"/>
                <a:gd name="connsiteX720" fmla="*/ 257842 w 3250025"/>
                <a:gd name="connsiteY720" fmla="*/ 923163 h 2452985"/>
                <a:gd name="connsiteX721" fmla="*/ 256413 w 3250025"/>
                <a:gd name="connsiteY721" fmla="*/ 919925 h 2452985"/>
                <a:gd name="connsiteX722" fmla="*/ 248507 w 3250025"/>
                <a:gd name="connsiteY722" fmla="*/ 916210 h 2452985"/>
                <a:gd name="connsiteX723" fmla="*/ 240602 w 3250025"/>
                <a:gd name="connsiteY723" fmla="*/ 907733 h 2452985"/>
                <a:gd name="connsiteX724" fmla="*/ 236506 w 3250025"/>
                <a:gd name="connsiteY724" fmla="*/ 896588 h 2452985"/>
                <a:gd name="connsiteX725" fmla="*/ 232886 w 3250025"/>
                <a:gd name="connsiteY725" fmla="*/ 891540 h 2452985"/>
                <a:gd name="connsiteX726" fmla="*/ 229934 w 3250025"/>
                <a:gd name="connsiteY726" fmla="*/ 883253 h 2452985"/>
                <a:gd name="connsiteX727" fmla="*/ 228600 w 3250025"/>
                <a:gd name="connsiteY727" fmla="*/ 872871 h 2452985"/>
                <a:gd name="connsiteX728" fmla="*/ 218789 w 3250025"/>
                <a:gd name="connsiteY728" fmla="*/ 864489 h 2452985"/>
                <a:gd name="connsiteX729" fmla="*/ 217361 w 3250025"/>
                <a:gd name="connsiteY729" fmla="*/ 846963 h 2452985"/>
                <a:gd name="connsiteX730" fmla="*/ 220504 w 3250025"/>
                <a:gd name="connsiteY730" fmla="*/ 837629 h 2452985"/>
                <a:gd name="connsiteX731" fmla="*/ 223457 w 3250025"/>
                <a:gd name="connsiteY731" fmla="*/ 817817 h 2452985"/>
                <a:gd name="connsiteX732" fmla="*/ 224504 w 3250025"/>
                <a:gd name="connsiteY732" fmla="*/ 815150 h 2452985"/>
                <a:gd name="connsiteX733" fmla="*/ 217646 w 3250025"/>
                <a:gd name="connsiteY733" fmla="*/ 796576 h 2452985"/>
                <a:gd name="connsiteX734" fmla="*/ 219075 w 3250025"/>
                <a:gd name="connsiteY734" fmla="*/ 784479 h 2452985"/>
                <a:gd name="connsiteX735" fmla="*/ 223076 w 3250025"/>
                <a:gd name="connsiteY735" fmla="*/ 776573 h 2452985"/>
                <a:gd name="connsiteX736" fmla="*/ 221075 w 3250025"/>
                <a:gd name="connsiteY736" fmla="*/ 773430 h 2452985"/>
                <a:gd name="connsiteX737" fmla="*/ 208121 w 3250025"/>
                <a:gd name="connsiteY737" fmla="*/ 738473 h 2452985"/>
                <a:gd name="connsiteX738" fmla="*/ 209264 w 3250025"/>
                <a:gd name="connsiteY738" fmla="*/ 727710 h 2452985"/>
                <a:gd name="connsiteX739" fmla="*/ 213455 w 3250025"/>
                <a:gd name="connsiteY739" fmla="*/ 721805 h 2452985"/>
                <a:gd name="connsiteX740" fmla="*/ 212408 w 3250025"/>
                <a:gd name="connsiteY740" fmla="*/ 688372 h 2452985"/>
                <a:gd name="connsiteX741" fmla="*/ 215932 w 3250025"/>
                <a:gd name="connsiteY741" fmla="*/ 678847 h 2452985"/>
                <a:gd name="connsiteX742" fmla="*/ 221742 w 3250025"/>
                <a:gd name="connsiteY742" fmla="*/ 671322 h 2452985"/>
                <a:gd name="connsiteX743" fmla="*/ 228124 w 3250025"/>
                <a:gd name="connsiteY743" fmla="*/ 666179 h 2452985"/>
                <a:gd name="connsiteX744" fmla="*/ 240316 w 3250025"/>
                <a:gd name="connsiteY744" fmla="*/ 660273 h 2452985"/>
                <a:gd name="connsiteX745" fmla="*/ 259652 w 3250025"/>
                <a:gd name="connsiteY745" fmla="*/ 655320 h 2452985"/>
                <a:gd name="connsiteX746" fmla="*/ 266795 w 3250025"/>
                <a:gd name="connsiteY746" fmla="*/ 655225 h 2452985"/>
                <a:gd name="connsiteX747" fmla="*/ 274225 w 3250025"/>
                <a:gd name="connsiteY747" fmla="*/ 656654 h 2452985"/>
                <a:gd name="connsiteX748" fmla="*/ 281369 w 3250025"/>
                <a:gd name="connsiteY748" fmla="*/ 659797 h 2452985"/>
                <a:gd name="connsiteX749" fmla="*/ 287369 w 3250025"/>
                <a:gd name="connsiteY749" fmla="*/ 664274 h 2452985"/>
                <a:gd name="connsiteX750" fmla="*/ 291941 w 3250025"/>
                <a:gd name="connsiteY750" fmla="*/ 669417 h 2452985"/>
                <a:gd name="connsiteX751" fmla="*/ 300038 w 3250025"/>
                <a:gd name="connsiteY751" fmla="*/ 694373 h 2452985"/>
                <a:gd name="connsiteX752" fmla="*/ 303085 w 3250025"/>
                <a:gd name="connsiteY752" fmla="*/ 692944 h 2452985"/>
                <a:gd name="connsiteX753" fmla="*/ 302609 w 3250025"/>
                <a:gd name="connsiteY753" fmla="*/ 669608 h 2452985"/>
                <a:gd name="connsiteX754" fmla="*/ 304800 w 3250025"/>
                <a:gd name="connsiteY754" fmla="*/ 636842 h 2452985"/>
                <a:gd name="connsiteX755" fmla="*/ 298228 w 3250025"/>
                <a:gd name="connsiteY755" fmla="*/ 628269 h 2452985"/>
                <a:gd name="connsiteX756" fmla="*/ 286226 w 3250025"/>
                <a:gd name="connsiteY756" fmla="*/ 606362 h 2452985"/>
                <a:gd name="connsiteX757" fmla="*/ 283178 w 3250025"/>
                <a:gd name="connsiteY757" fmla="*/ 590931 h 2452985"/>
                <a:gd name="connsiteX758" fmla="*/ 281369 w 3250025"/>
                <a:gd name="connsiteY758" fmla="*/ 569309 h 2452985"/>
                <a:gd name="connsiteX759" fmla="*/ 279559 w 3250025"/>
                <a:gd name="connsiteY759" fmla="*/ 552831 h 2452985"/>
                <a:gd name="connsiteX760" fmla="*/ 291370 w 3250025"/>
                <a:gd name="connsiteY760" fmla="*/ 545592 h 2452985"/>
                <a:gd name="connsiteX761" fmla="*/ 290703 w 3250025"/>
                <a:gd name="connsiteY761" fmla="*/ 538353 h 2452985"/>
                <a:gd name="connsiteX762" fmla="*/ 284417 w 3250025"/>
                <a:gd name="connsiteY762" fmla="*/ 520256 h 2452985"/>
                <a:gd name="connsiteX763" fmla="*/ 284512 w 3250025"/>
                <a:gd name="connsiteY763" fmla="*/ 511016 h 2452985"/>
                <a:gd name="connsiteX764" fmla="*/ 288512 w 3250025"/>
                <a:gd name="connsiteY764" fmla="*/ 500253 h 2452985"/>
                <a:gd name="connsiteX765" fmla="*/ 296894 w 3250025"/>
                <a:gd name="connsiteY765" fmla="*/ 491776 h 2452985"/>
                <a:gd name="connsiteX766" fmla="*/ 305848 w 3250025"/>
                <a:gd name="connsiteY766" fmla="*/ 487871 h 2452985"/>
                <a:gd name="connsiteX767" fmla="*/ 310991 w 3250025"/>
                <a:gd name="connsiteY767" fmla="*/ 487109 h 2452985"/>
                <a:gd name="connsiteX768" fmla="*/ 307658 w 3250025"/>
                <a:gd name="connsiteY768" fmla="*/ 479965 h 2452985"/>
                <a:gd name="connsiteX769" fmla="*/ 276606 w 3250025"/>
                <a:gd name="connsiteY769" fmla="*/ 454914 h 2452985"/>
                <a:gd name="connsiteX770" fmla="*/ 270224 w 3250025"/>
                <a:gd name="connsiteY770" fmla="*/ 446246 h 2452985"/>
                <a:gd name="connsiteX771" fmla="*/ 264985 w 3250025"/>
                <a:gd name="connsiteY771" fmla="*/ 429387 h 2452985"/>
                <a:gd name="connsiteX772" fmla="*/ 272701 w 3250025"/>
                <a:gd name="connsiteY772" fmla="*/ 404622 h 2452985"/>
                <a:gd name="connsiteX773" fmla="*/ 271367 w 3250025"/>
                <a:gd name="connsiteY773" fmla="*/ 394716 h 2452985"/>
                <a:gd name="connsiteX774" fmla="*/ 266986 w 3250025"/>
                <a:gd name="connsiteY774" fmla="*/ 388049 h 2452985"/>
                <a:gd name="connsiteX775" fmla="*/ 263176 w 3250025"/>
                <a:gd name="connsiteY775" fmla="*/ 346139 h 2452985"/>
                <a:gd name="connsiteX776" fmla="*/ 258890 w 3250025"/>
                <a:gd name="connsiteY776" fmla="*/ 344900 h 2452985"/>
                <a:gd name="connsiteX777" fmla="*/ 172212 w 3250025"/>
                <a:gd name="connsiteY777" fmla="*/ 284226 h 2452985"/>
                <a:gd name="connsiteX778" fmla="*/ 157639 w 3250025"/>
                <a:gd name="connsiteY778" fmla="*/ 267081 h 2452985"/>
                <a:gd name="connsiteX779" fmla="*/ 133160 w 3250025"/>
                <a:gd name="connsiteY779" fmla="*/ 258699 h 2452985"/>
                <a:gd name="connsiteX780" fmla="*/ 124492 w 3250025"/>
                <a:gd name="connsiteY780" fmla="*/ 251174 h 2452985"/>
                <a:gd name="connsiteX781" fmla="*/ 119729 w 3250025"/>
                <a:gd name="connsiteY781" fmla="*/ 239649 h 2452985"/>
                <a:gd name="connsiteX782" fmla="*/ 117443 w 3250025"/>
                <a:gd name="connsiteY782" fmla="*/ 229457 h 2452985"/>
                <a:gd name="connsiteX783" fmla="*/ 112490 w 3250025"/>
                <a:gd name="connsiteY783" fmla="*/ 225171 h 2452985"/>
                <a:gd name="connsiteX784" fmla="*/ 107442 w 3250025"/>
                <a:gd name="connsiteY784" fmla="*/ 217551 h 2452985"/>
                <a:gd name="connsiteX785" fmla="*/ 104680 w 3250025"/>
                <a:gd name="connsiteY785" fmla="*/ 209836 h 2452985"/>
                <a:gd name="connsiteX786" fmla="*/ 103537 w 3250025"/>
                <a:gd name="connsiteY786" fmla="*/ 202692 h 2452985"/>
                <a:gd name="connsiteX787" fmla="*/ 104680 w 3250025"/>
                <a:gd name="connsiteY787" fmla="*/ 190119 h 2452985"/>
                <a:gd name="connsiteX788" fmla="*/ 106680 w 3250025"/>
                <a:gd name="connsiteY788" fmla="*/ 184118 h 2452985"/>
                <a:gd name="connsiteX789" fmla="*/ 111728 w 3250025"/>
                <a:gd name="connsiteY789" fmla="*/ 175546 h 2452985"/>
                <a:gd name="connsiteX790" fmla="*/ 110966 w 3250025"/>
                <a:gd name="connsiteY790" fmla="*/ 171641 h 2452985"/>
                <a:gd name="connsiteX791" fmla="*/ 112681 w 3250025"/>
                <a:gd name="connsiteY791" fmla="*/ 154686 h 2452985"/>
                <a:gd name="connsiteX792" fmla="*/ 104299 w 3250025"/>
                <a:gd name="connsiteY792" fmla="*/ 142875 h 2452985"/>
                <a:gd name="connsiteX793" fmla="*/ 99727 w 3250025"/>
                <a:gd name="connsiteY793" fmla="*/ 142685 h 2452985"/>
                <a:gd name="connsiteX794" fmla="*/ 89916 w 3250025"/>
                <a:gd name="connsiteY794" fmla="*/ 139922 h 2452985"/>
                <a:gd name="connsiteX795" fmla="*/ 80010 w 3250025"/>
                <a:gd name="connsiteY795" fmla="*/ 132683 h 2452985"/>
                <a:gd name="connsiteX796" fmla="*/ 74200 w 3250025"/>
                <a:gd name="connsiteY796" fmla="*/ 122396 h 2452985"/>
                <a:gd name="connsiteX797" fmla="*/ 72676 w 3250025"/>
                <a:gd name="connsiteY797" fmla="*/ 104299 h 2452985"/>
                <a:gd name="connsiteX798" fmla="*/ 49149 w 3250025"/>
                <a:gd name="connsiteY798" fmla="*/ 91154 h 2452985"/>
                <a:gd name="connsiteX799" fmla="*/ 26956 w 3250025"/>
                <a:gd name="connsiteY799" fmla="*/ 78010 h 2452985"/>
                <a:gd name="connsiteX800" fmla="*/ 7144 w 3250025"/>
                <a:gd name="connsiteY800" fmla="*/ 60484 h 2452985"/>
                <a:gd name="connsiteX801" fmla="*/ 3524 w 3250025"/>
                <a:gd name="connsiteY801" fmla="*/ 53912 h 2452985"/>
                <a:gd name="connsiteX802" fmla="*/ 952 w 3250025"/>
                <a:gd name="connsiteY802" fmla="*/ 46292 h 2452985"/>
                <a:gd name="connsiteX803" fmla="*/ 0 w 3250025"/>
                <a:gd name="connsiteY803" fmla="*/ 38005 h 2452985"/>
                <a:gd name="connsiteX804" fmla="*/ 857 w 3250025"/>
                <a:gd name="connsiteY804" fmla="*/ 28861 h 2452985"/>
                <a:gd name="connsiteX805" fmla="*/ 5143 w 3250025"/>
                <a:gd name="connsiteY805" fmla="*/ 17240 h 2452985"/>
                <a:gd name="connsiteX806" fmla="*/ 16097 w 3250025"/>
                <a:gd name="connsiteY806" fmla="*/ 7239 h 2452985"/>
                <a:gd name="connsiteX807" fmla="*/ 28099 w 3250025"/>
                <a:gd name="connsiteY807" fmla="*/ 4286 h 2452985"/>
                <a:gd name="connsiteX808" fmla="*/ 32671 w 3250025"/>
                <a:gd name="connsiteY808" fmla="*/ 4572 h 2452985"/>
                <a:gd name="connsiteX809" fmla="*/ 55055 w 3250025"/>
                <a:gd name="connsiteY809" fmla="*/ 4382 h 2452985"/>
                <a:gd name="connsiteX810" fmla="*/ 79058 w 3250025"/>
                <a:gd name="connsiteY810" fmla="*/ 0 h 2452985"/>
                <a:gd name="connsiteX811" fmla="*/ 79058 w 3250025"/>
                <a:gd name="connsiteY811" fmla="*/ 0 h 245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</a:cxnLst>
              <a:rect l="l" t="t" r="r" b="b"/>
              <a:pathLst>
                <a:path w="3250025" h="2452985">
                  <a:moveTo>
                    <a:pt x="79058" y="0"/>
                  </a:moveTo>
                  <a:cubicBezTo>
                    <a:pt x="78200" y="11049"/>
                    <a:pt x="80486" y="16002"/>
                    <a:pt x="82106" y="20479"/>
                  </a:cubicBezTo>
                  <a:cubicBezTo>
                    <a:pt x="83725" y="24860"/>
                    <a:pt x="87344" y="38957"/>
                    <a:pt x="73533" y="36195"/>
                  </a:cubicBezTo>
                  <a:cubicBezTo>
                    <a:pt x="59722" y="33433"/>
                    <a:pt x="51149" y="33719"/>
                    <a:pt x="49244" y="31528"/>
                  </a:cubicBezTo>
                  <a:cubicBezTo>
                    <a:pt x="47339" y="29337"/>
                    <a:pt x="39815" y="27146"/>
                    <a:pt x="37338" y="30385"/>
                  </a:cubicBezTo>
                  <a:cubicBezTo>
                    <a:pt x="34862" y="33719"/>
                    <a:pt x="26003" y="26194"/>
                    <a:pt x="24384" y="34766"/>
                  </a:cubicBezTo>
                  <a:cubicBezTo>
                    <a:pt x="23241" y="40862"/>
                    <a:pt x="23241" y="48292"/>
                    <a:pt x="27813" y="52578"/>
                  </a:cubicBezTo>
                  <a:cubicBezTo>
                    <a:pt x="29718" y="54293"/>
                    <a:pt x="34100" y="54388"/>
                    <a:pt x="36576" y="55912"/>
                  </a:cubicBezTo>
                  <a:cubicBezTo>
                    <a:pt x="45149" y="61151"/>
                    <a:pt x="58960" y="68294"/>
                    <a:pt x="67247" y="72962"/>
                  </a:cubicBezTo>
                  <a:cubicBezTo>
                    <a:pt x="75533" y="77629"/>
                    <a:pt x="86582" y="83153"/>
                    <a:pt x="91059" y="86773"/>
                  </a:cubicBezTo>
                  <a:cubicBezTo>
                    <a:pt x="95441" y="90392"/>
                    <a:pt x="99346" y="87630"/>
                    <a:pt x="97441" y="100013"/>
                  </a:cubicBezTo>
                  <a:cubicBezTo>
                    <a:pt x="95536" y="112490"/>
                    <a:pt x="95536" y="117443"/>
                    <a:pt x="105156" y="117158"/>
                  </a:cubicBezTo>
                  <a:cubicBezTo>
                    <a:pt x="114872" y="116872"/>
                    <a:pt x="125635" y="127349"/>
                    <a:pt x="132493" y="140399"/>
                  </a:cubicBezTo>
                  <a:cubicBezTo>
                    <a:pt x="139446" y="153353"/>
                    <a:pt x="138684" y="155543"/>
                    <a:pt x="138208" y="157258"/>
                  </a:cubicBezTo>
                  <a:cubicBezTo>
                    <a:pt x="137636" y="158972"/>
                    <a:pt x="133064" y="163068"/>
                    <a:pt x="135541" y="171926"/>
                  </a:cubicBezTo>
                  <a:cubicBezTo>
                    <a:pt x="138017" y="180785"/>
                    <a:pt x="131636" y="190214"/>
                    <a:pt x="129445" y="193262"/>
                  </a:cubicBezTo>
                  <a:cubicBezTo>
                    <a:pt x="127254" y="196310"/>
                    <a:pt x="125825" y="205740"/>
                    <a:pt x="132493" y="210122"/>
                  </a:cubicBezTo>
                  <a:cubicBezTo>
                    <a:pt x="139160" y="214503"/>
                    <a:pt x="143542" y="229457"/>
                    <a:pt x="143542" y="234220"/>
                  </a:cubicBezTo>
                  <a:cubicBezTo>
                    <a:pt x="143542" y="238887"/>
                    <a:pt x="160687" y="244412"/>
                    <a:pt x="163735" y="240316"/>
                  </a:cubicBezTo>
                  <a:cubicBezTo>
                    <a:pt x="166783" y="236125"/>
                    <a:pt x="182499" y="229267"/>
                    <a:pt x="177546" y="240602"/>
                  </a:cubicBezTo>
                  <a:cubicBezTo>
                    <a:pt x="172593" y="251936"/>
                    <a:pt x="177546" y="253079"/>
                    <a:pt x="190024" y="267653"/>
                  </a:cubicBezTo>
                  <a:cubicBezTo>
                    <a:pt x="212693" y="294323"/>
                    <a:pt x="248888" y="321755"/>
                    <a:pt x="285083" y="324517"/>
                  </a:cubicBezTo>
                  <a:cubicBezTo>
                    <a:pt x="303752" y="325946"/>
                    <a:pt x="308229" y="328422"/>
                    <a:pt x="298704" y="335661"/>
                  </a:cubicBezTo>
                  <a:cubicBezTo>
                    <a:pt x="289084" y="342900"/>
                    <a:pt x="284607" y="351663"/>
                    <a:pt x="285464" y="366046"/>
                  </a:cubicBezTo>
                  <a:cubicBezTo>
                    <a:pt x="286322" y="380429"/>
                    <a:pt x="295180" y="379857"/>
                    <a:pt x="295370" y="391763"/>
                  </a:cubicBezTo>
                  <a:cubicBezTo>
                    <a:pt x="295656" y="403670"/>
                    <a:pt x="300895" y="408337"/>
                    <a:pt x="296990" y="413861"/>
                  </a:cubicBezTo>
                  <a:cubicBezTo>
                    <a:pt x="293084" y="419386"/>
                    <a:pt x="283178" y="425768"/>
                    <a:pt x="294227" y="437960"/>
                  </a:cubicBezTo>
                  <a:cubicBezTo>
                    <a:pt x="305276" y="450152"/>
                    <a:pt x="327851" y="461582"/>
                    <a:pt x="328994" y="467106"/>
                  </a:cubicBezTo>
                  <a:cubicBezTo>
                    <a:pt x="330137" y="472631"/>
                    <a:pt x="336804" y="485394"/>
                    <a:pt x="343948" y="484346"/>
                  </a:cubicBezTo>
                  <a:cubicBezTo>
                    <a:pt x="351187" y="483203"/>
                    <a:pt x="362236" y="493776"/>
                    <a:pt x="350615" y="498824"/>
                  </a:cubicBezTo>
                  <a:cubicBezTo>
                    <a:pt x="338995" y="503777"/>
                    <a:pt x="330041" y="515493"/>
                    <a:pt x="325660" y="515493"/>
                  </a:cubicBezTo>
                  <a:cubicBezTo>
                    <a:pt x="321183" y="515493"/>
                    <a:pt x="300704" y="505492"/>
                    <a:pt x="312325" y="527114"/>
                  </a:cubicBezTo>
                  <a:cubicBezTo>
                    <a:pt x="315278" y="532543"/>
                    <a:pt x="315087" y="537972"/>
                    <a:pt x="315563" y="542354"/>
                  </a:cubicBezTo>
                  <a:cubicBezTo>
                    <a:pt x="317183" y="555403"/>
                    <a:pt x="311849" y="562928"/>
                    <a:pt x="309182" y="564642"/>
                  </a:cubicBezTo>
                  <a:cubicBezTo>
                    <a:pt x="305562" y="566833"/>
                    <a:pt x="305562" y="566833"/>
                    <a:pt x="305562" y="566833"/>
                  </a:cubicBezTo>
                  <a:cubicBezTo>
                    <a:pt x="305562" y="566833"/>
                    <a:pt x="307753" y="587883"/>
                    <a:pt x="307467" y="592550"/>
                  </a:cubicBezTo>
                  <a:cubicBezTo>
                    <a:pt x="307181" y="597218"/>
                    <a:pt x="314611" y="606647"/>
                    <a:pt x="317945" y="613791"/>
                  </a:cubicBezTo>
                  <a:cubicBezTo>
                    <a:pt x="321278" y="620935"/>
                    <a:pt x="336233" y="630365"/>
                    <a:pt x="328994" y="642271"/>
                  </a:cubicBezTo>
                  <a:cubicBezTo>
                    <a:pt x="327279" y="645128"/>
                    <a:pt x="324231" y="650462"/>
                    <a:pt x="324136" y="655320"/>
                  </a:cubicBezTo>
                  <a:cubicBezTo>
                    <a:pt x="324041" y="658559"/>
                    <a:pt x="326708" y="660940"/>
                    <a:pt x="326803" y="664559"/>
                  </a:cubicBezTo>
                  <a:cubicBezTo>
                    <a:pt x="326898" y="677894"/>
                    <a:pt x="332232" y="690753"/>
                    <a:pt x="332137" y="695992"/>
                  </a:cubicBezTo>
                  <a:cubicBezTo>
                    <a:pt x="331946" y="701231"/>
                    <a:pt x="326041" y="715518"/>
                    <a:pt x="319945" y="716090"/>
                  </a:cubicBezTo>
                  <a:cubicBezTo>
                    <a:pt x="313849" y="716661"/>
                    <a:pt x="307467" y="716661"/>
                    <a:pt x="305848" y="723519"/>
                  </a:cubicBezTo>
                  <a:cubicBezTo>
                    <a:pt x="304229" y="730472"/>
                    <a:pt x="296132" y="728186"/>
                    <a:pt x="289846" y="725996"/>
                  </a:cubicBezTo>
                  <a:cubicBezTo>
                    <a:pt x="283464" y="723805"/>
                    <a:pt x="271558" y="715232"/>
                    <a:pt x="272415" y="705517"/>
                  </a:cubicBezTo>
                  <a:cubicBezTo>
                    <a:pt x="272987" y="699135"/>
                    <a:pt x="278606" y="689324"/>
                    <a:pt x="274320" y="684467"/>
                  </a:cubicBezTo>
                  <a:cubicBezTo>
                    <a:pt x="272034" y="681895"/>
                    <a:pt x="263081" y="680657"/>
                    <a:pt x="257747" y="681990"/>
                  </a:cubicBezTo>
                  <a:cubicBezTo>
                    <a:pt x="255365" y="682562"/>
                    <a:pt x="257080" y="685229"/>
                    <a:pt x="255175" y="685800"/>
                  </a:cubicBezTo>
                  <a:cubicBezTo>
                    <a:pt x="244507" y="689134"/>
                    <a:pt x="236030" y="690753"/>
                    <a:pt x="236506" y="696373"/>
                  </a:cubicBezTo>
                  <a:cubicBezTo>
                    <a:pt x="237077" y="703040"/>
                    <a:pt x="238411" y="723710"/>
                    <a:pt x="237649" y="727329"/>
                  </a:cubicBezTo>
                  <a:cubicBezTo>
                    <a:pt x="236792" y="730949"/>
                    <a:pt x="236315" y="735330"/>
                    <a:pt x="233267" y="737045"/>
                  </a:cubicBezTo>
                  <a:cubicBezTo>
                    <a:pt x="230219" y="738664"/>
                    <a:pt x="241364" y="762381"/>
                    <a:pt x="246412" y="766286"/>
                  </a:cubicBezTo>
                  <a:cubicBezTo>
                    <a:pt x="251365" y="770192"/>
                    <a:pt x="259747" y="774573"/>
                    <a:pt x="248031" y="785146"/>
                  </a:cubicBezTo>
                  <a:cubicBezTo>
                    <a:pt x="236411" y="795719"/>
                    <a:pt x="246412" y="802386"/>
                    <a:pt x="249174" y="806768"/>
                  </a:cubicBezTo>
                  <a:cubicBezTo>
                    <a:pt x="251936" y="811244"/>
                    <a:pt x="249174" y="820674"/>
                    <a:pt x="246412" y="827342"/>
                  </a:cubicBezTo>
                  <a:cubicBezTo>
                    <a:pt x="243650" y="834009"/>
                    <a:pt x="245174" y="836867"/>
                    <a:pt x="247174" y="838772"/>
                  </a:cubicBezTo>
                  <a:cubicBezTo>
                    <a:pt x="249079" y="840677"/>
                    <a:pt x="238601" y="851249"/>
                    <a:pt x="243840" y="853154"/>
                  </a:cubicBezTo>
                  <a:cubicBezTo>
                    <a:pt x="249079" y="855059"/>
                    <a:pt x="252698" y="861727"/>
                    <a:pt x="253556" y="873633"/>
                  </a:cubicBezTo>
                  <a:cubicBezTo>
                    <a:pt x="254413" y="885539"/>
                    <a:pt x="260223" y="879729"/>
                    <a:pt x="260509" y="888873"/>
                  </a:cubicBezTo>
                  <a:cubicBezTo>
                    <a:pt x="260795" y="898017"/>
                    <a:pt x="266891" y="896017"/>
                    <a:pt x="272129" y="895826"/>
                  </a:cubicBezTo>
                  <a:cubicBezTo>
                    <a:pt x="277368" y="895541"/>
                    <a:pt x="276797" y="901922"/>
                    <a:pt x="276797" y="904685"/>
                  </a:cubicBezTo>
                  <a:cubicBezTo>
                    <a:pt x="276797" y="907447"/>
                    <a:pt x="285941" y="907447"/>
                    <a:pt x="286226" y="903542"/>
                  </a:cubicBezTo>
                  <a:cubicBezTo>
                    <a:pt x="286512" y="899636"/>
                    <a:pt x="289274" y="890016"/>
                    <a:pt x="296704" y="896874"/>
                  </a:cubicBezTo>
                  <a:cubicBezTo>
                    <a:pt x="304133" y="903827"/>
                    <a:pt x="311087" y="911543"/>
                    <a:pt x="314992" y="909638"/>
                  </a:cubicBezTo>
                  <a:cubicBezTo>
                    <a:pt x="318897" y="907733"/>
                    <a:pt x="324898" y="913543"/>
                    <a:pt x="326327" y="919829"/>
                  </a:cubicBezTo>
                  <a:cubicBezTo>
                    <a:pt x="327660" y="926211"/>
                    <a:pt x="330232" y="928402"/>
                    <a:pt x="334613" y="926973"/>
                  </a:cubicBezTo>
                  <a:cubicBezTo>
                    <a:pt x="338995" y="925544"/>
                    <a:pt x="340138" y="930307"/>
                    <a:pt x="341757" y="938594"/>
                  </a:cubicBezTo>
                  <a:cubicBezTo>
                    <a:pt x="343376" y="946880"/>
                    <a:pt x="343948" y="955453"/>
                    <a:pt x="358616" y="963454"/>
                  </a:cubicBezTo>
                  <a:cubicBezTo>
                    <a:pt x="373285" y="971455"/>
                    <a:pt x="406908" y="1009364"/>
                    <a:pt x="414719" y="1017175"/>
                  </a:cubicBezTo>
                  <a:cubicBezTo>
                    <a:pt x="422529" y="1024985"/>
                    <a:pt x="435293" y="1039939"/>
                    <a:pt x="436340" y="1043845"/>
                  </a:cubicBezTo>
                  <a:cubicBezTo>
                    <a:pt x="437483" y="1047750"/>
                    <a:pt x="441293" y="1051084"/>
                    <a:pt x="440246" y="1057751"/>
                  </a:cubicBezTo>
                  <a:cubicBezTo>
                    <a:pt x="439103" y="1064419"/>
                    <a:pt x="448532" y="1067181"/>
                    <a:pt x="454152" y="1059942"/>
                  </a:cubicBezTo>
                  <a:cubicBezTo>
                    <a:pt x="459677" y="1052703"/>
                    <a:pt x="455962" y="1045845"/>
                    <a:pt x="465963" y="1047845"/>
                  </a:cubicBezTo>
                  <a:cubicBezTo>
                    <a:pt x="475869" y="1049751"/>
                    <a:pt x="475107" y="1043654"/>
                    <a:pt x="475393" y="1039273"/>
                  </a:cubicBezTo>
                  <a:cubicBezTo>
                    <a:pt x="475679" y="1034891"/>
                    <a:pt x="481775" y="1026509"/>
                    <a:pt x="490347" y="1026795"/>
                  </a:cubicBezTo>
                  <a:cubicBezTo>
                    <a:pt x="498920" y="1027081"/>
                    <a:pt x="504158" y="1022413"/>
                    <a:pt x="510254" y="1029843"/>
                  </a:cubicBezTo>
                  <a:cubicBezTo>
                    <a:pt x="516350" y="1037272"/>
                    <a:pt x="529590" y="1042607"/>
                    <a:pt x="534353" y="1042797"/>
                  </a:cubicBezTo>
                  <a:cubicBezTo>
                    <a:pt x="539020" y="1043083"/>
                    <a:pt x="545402" y="1043940"/>
                    <a:pt x="544259" y="1051655"/>
                  </a:cubicBezTo>
                  <a:cubicBezTo>
                    <a:pt x="543116" y="1059371"/>
                    <a:pt x="548926" y="1060228"/>
                    <a:pt x="550926" y="1062133"/>
                  </a:cubicBezTo>
                  <a:cubicBezTo>
                    <a:pt x="552831" y="1064038"/>
                    <a:pt x="554831" y="1078992"/>
                    <a:pt x="553403" y="1083659"/>
                  </a:cubicBezTo>
                  <a:cubicBezTo>
                    <a:pt x="552069" y="1088327"/>
                    <a:pt x="567500" y="1086707"/>
                    <a:pt x="573310" y="1094708"/>
                  </a:cubicBezTo>
                  <a:cubicBezTo>
                    <a:pt x="579120" y="1102709"/>
                    <a:pt x="595979" y="1114330"/>
                    <a:pt x="599313" y="1117949"/>
                  </a:cubicBezTo>
                  <a:cubicBezTo>
                    <a:pt x="602647" y="1121569"/>
                    <a:pt x="602361" y="1125379"/>
                    <a:pt x="600742" y="1129570"/>
                  </a:cubicBezTo>
                  <a:cubicBezTo>
                    <a:pt x="599122" y="1133761"/>
                    <a:pt x="606266" y="1131189"/>
                    <a:pt x="609314" y="1130999"/>
                  </a:cubicBezTo>
                  <a:cubicBezTo>
                    <a:pt x="612362" y="1130713"/>
                    <a:pt x="610934" y="1137095"/>
                    <a:pt x="610934" y="1141476"/>
                  </a:cubicBezTo>
                  <a:cubicBezTo>
                    <a:pt x="610934" y="1145858"/>
                    <a:pt x="628650" y="1151382"/>
                    <a:pt x="634746" y="1154430"/>
                  </a:cubicBezTo>
                  <a:cubicBezTo>
                    <a:pt x="640842" y="1157478"/>
                    <a:pt x="641414" y="1161383"/>
                    <a:pt x="641414" y="1165193"/>
                  </a:cubicBezTo>
                  <a:cubicBezTo>
                    <a:pt x="641414" y="1169003"/>
                    <a:pt x="649129" y="1164622"/>
                    <a:pt x="648367" y="1174909"/>
                  </a:cubicBezTo>
                  <a:cubicBezTo>
                    <a:pt x="647510" y="1185101"/>
                    <a:pt x="656939" y="1180148"/>
                    <a:pt x="656939" y="1191482"/>
                  </a:cubicBezTo>
                  <a:cubicBezTo>
                    <a:pt x="656939" y="1195864"/>
                    <a:pt x="661321" y="1203008"/>
                    <a:pt x="664178" y="1208913"/>
                  </a:cubicBezTo>
                  <a:cubicBezTo>
                    <a:pt x="668655" y="1218152"/>
                    <a:pt x="673418" y="1225010"/>
                    <a:pt x="682657" y="1217390"/>
                  </a:cubicBezTo>
                  <a:cubicBezTo>
                    <a:pt x="691896" y="1209770"/>
                    <a:pt x="702278" y="1209104"/>
                    <a:pt x="711137" y="1211866"/>
                  </a:cubicBezTo>
                  <a:cubicBezTo>
                    <a:pt x="719995" y="1214628"/>
                    <a:pt x="734378" y="1222343"/>
                    <a:pt x="727710" y="1227868"/>
                  </a:cubicBezTo>
                  <a:cubicBezTo>
                    <a:pt x="721043" y="1233393"/>
                    <a:pt x="726281" y="1245870"/>
                    <a:pt x="729615" y="1248347"/>
                  </a:cubicBezTo>
                  <a:cubicBezTo>
                    <a:pt x="732949" y="1250823"/>
                    <a:pt x="734282" y="1253585"/>
                    <a:pt x="732377" y="1260824"/>
                  </a:cubicBezTo>
                  <a:cubicBezTo>
                    <a:pt x="730472" y="1267968"/>
                    <a:pt x="737330" y="1267778"/>
                    <a:pt x="740950" y="1268254"/>
                  </a:cubicBezTo>
                  <a:cubicBezTo>
                    <a:pt x="744569" y="1268826"/>
                    <a:pt x="747617" y="1277112"/>
                    <a:pt x="747332" y="1280732"/>
                  </a:cubicBezTo>
                  <a:cubicBezTo>
                    <a:pt x="747046" y="1284351"/>
                    <a:pt x="756190" y="1282065"/>
                    <a:pt x="764191" y="1292066"/>
                  </a:cubicBezTo>
                  <a:cubicBezTo>
                    <a:pt x="772192" y="1301972"/>
                    <a:pt x="782955" y="1316355"/>
                    <a:pt x="785527" y="1319975"/>
                  </a:cubicBezTo>
                  <a:cubicBezTo>
                    <a:pt x="788003" y="1323594"/>
                    <a:pt x="801529" y="1329881"/>
                    <a:pt x="804291" y="1323308"/>
                  </a:cubicBezTo>
                  <a:cubicBezTo>
                    <a:pt x="807053" y="1316641"/>
                    <a:pt x="814007" y="1314736"/>
                    <a:pt x="818102" y="1319689"/>
                  </a:cubicBezTo>
                  <a:cubicBezTo>
                    <a:pt x="822293" y="1324642"/>
                    <a:pt x="832771" y="1324642"/>
                    <a:pt x="821436" y="1335405"/>
                  </a:cubicBezTo>
                  <a:cubicBezTo>
                    <a:pt x="810101" y="1346168"/>
                    <a:pt x="810387" y="1352550"/>
                    <a:pt x="812864" y="1355884"/>
                  </a:cubicBezTo>
                  <a:cubicBezTo>
                    <a:pt x="815340" y="1359218"/>
                    <a:pt x="816769" y="1361694"/>
                    <a:pt x="823913" y="1361694"/>
                  </a:cubicBezTo>
                  <a:cubicBezTo>
                    <a:pt x="831056" y="1361694"/>
                    <a:pt x="840486" y="1365599"/>
                    <a:pt x="844963" y="1365028"/>
                  </a:cubicBezTo>
                  <a:cubicBezTo>
                    <a:pt x="849344" y="1364456"/>
                    <a:pt x="857155" y="1366457"/>
                    <a:pt x="858774" y="1369981"/>
                  </a:cubicBezTo>
                  <a:cubicBezTo>
                    <a:pt x="860393" y="1373601"/>
                    <a:pt x="866204" y="1372172"/>
                    <a:pt x="868204" y="1368076"/>
                  </a:cubicBezTo>
                  <a:cubicBezTo>
                    <a:pt x="870109" y="1363885"/>
                    <a:pt x="875633" y="1363123"/>
                    <a:pt x="875633" y="1363123"/>
                  </a:cubicBezTo>
                  <a:cubicBezTo>
                    <a:pt x="875633" y="1363123"/>
                    <a:pt x="874490" y="1366076"/>
                    <a:pt x="874490" y="1371029"/>
                  </a:cubicBezTo>
                  <a:cubicBezTo>
                    <a:pt x="874490" y="1375982"/>
                    <a:pt x="876681" y="1380744"/>
                    <a:pt x="880015" y="1385411"/>
                  </a:cubicBezTo>
                  <a:cubicBezTo>
                    <a:pt x="883349" y="1390079"/>
                    <a:pt x="883920" y="1392555"/>
                    <a:pt x="885825" y="1394270"/>
                  </a:cubicBezTo>
                  <a:cubicBezTo>
                    <a:pt x="887730" y="1395889"/>
                    <a:pt x="889159" y="1396746"/>
                    <a:pt x="888873" y="1400937"/>
                  </a:cubicBezTo>
                  <a:cubicBezTo>
                    <a:pt x="888587" y="1405128"/>
                    <a:pt x="890492" y="1408081"/>
                    <a:pt x="893064" y="1409224"/>
                  </a:cubicBezTo>
                  <a:cubicBezTo>
                    <a:pt x="895541" y="1410367"/>
                    <a:pt x="896969" y="1413415"/>
                    <a:pt x="894969" y="1415891"/>
                  </a:cubicBezTo>
                  <a:cubicBezTo>
                    <a:pt x="893064" y="1418368"/>
                    <a:pt x="891349" y="1424178"/>
                    <a:pt x="893540" y="1426369"/>
                  </a:cubicBezTo>
                  <a:cubicBezTo>
                    <a:pt x="895731" y="1428560"/>
                    <a:pt x="901256" y="1425797"/>
                    <a:pt x="902684" y="1424464"/>
                  </a:cubicBezTo>
                  <a:cubicBezTo>
                    <a:pt x="904113" y="1423035"/>
                    <a:pt x="906018" y="1418368"/>
                    <a:pt x="907352" y="1413129"/>
                  </a:cubicBezTo>
                  <a:cubicBezTo>
                    <a:pt x="908685" y="1407890"/>
                    <a:pt x="910685" y="1408748"/>
                    <a:pt x="914305" y="1405414"/>
                  </a:cubicBezTo>
                  <a:cubicBezTo>
                    <a:pt x="917924" y="1402080"/>
                    <a:pt x="920115" y="1404557"/>
                    <a:pt x="920115" y="1410938"/>
                  </a:cubicBezTo>
                  <a:cubicBezTo>
                    <a:pt x="920115" y="1417320"/>
                    <a:pt x="923735" y="1425321"/>
                    <a:pt x="925925" y="1428083"/>
                  </a:cubicBezTo>
                  <a:cubicBezTo>
                    <a:pt x="928116" y="1430846"/>
                    <a:pt x="933926" y="1437513"/>
                    <a:pt x="936689" y="1438085"/>
                  </a:cubicBezTo>
                  <a:cubicBezTo>
                    <a:pt x="939451" y="1438656"/>
                    <a:pt x="946404" y="1439228"/>
                    <a:pt x="947738" y="1431703"/>
                  </a:cubicBezTo>
                  <a:cubicBezTo>
                    <a:pt x="949071" y="1424273"/>
                    <a:pt x="952976" y="1414558"/>
                    <a:pt x="962692" y="1421226"/>
                  </a:cubicBezTo>
                  <a:cubicBezTo>
                    <a:pt x="972407" y="1427893"/>
                    <a:pt x="994505" y="1443609"/>
                    <a:pt x="997553" y="1447229"/>
                  </a:cubicBezTo>
                  <a:cubicBezTo>
                    <a:pt x="999172" y="1449134"/>
                    <a:pt x="1001649" y="1452372"/>
                    <a:pt x="1007174" y="1455325"/>
                  </a:cubicBezTo>
                  <a:cubicBezTo>
                    <a:pt x="1012031" y="1457801"/>
                    <a:pt x="1019651" y="1459326"/>
                    <a:pt x="1027843" y="1463707"/>
                  </a:cubicBezTo>
                  <a:cubicBezTo>
                    <a:pt x="1031272" y="1465517"/>
                    <a:pt x="1039273" y="1466564"/>
                    <a:pt x="1041845" y="1465707"/>
                  </a:cubicBezTo>
                  <a:cubicBezTo>
                    <a:pt x="1042607" y="1465421"/>
                    <a:pt x="1039940" y="1464088"/>
                    <a:pt x="1040035" y="1463516"/>
                  </a:cubicBezTo>
                  <a:cubicBezTo>
                    <a:pt x="1040130" y="1462564"/>
                    <a:pt x="1038320" y="1460468"/>
                    <a:pt x="1039463" y="1460564"/>
                  </a:cubicBezTo>
                  <a:cubicBezTo>
                    <a:pt x="1048036" y="1461326"/>
                    <a:pt x="1056037" y="1465517"/>
                    <a:pt x="1058609" y="1466660"/>
                  </a:cubicBezTo>
                  <a:cubicBezTo>
                    <a:pt x="1062514" y="1468279"/>
                    <a:pt x="1065848" y="1469422"/>
                    <a:pt x="1068800" y="1472756"/>
                  </a:cubicBezTo>
                  <a:cubicBezTo>
                    <a:pt x="1071848" y="1476089"/>
                    <a:pt x="1082040" y="1476947"/>
                    <a:pt x="1085374" y="1471327"/>
                  </a:cubicBezTo>
                  <a:cubicBezTo>
                    <a:pt x="1088708" y="1465802"/>
                    <a:pt x="1092327" y="1457516"/>
                    <a:pt x="1098899" y="1463897"/>
                  </a:cubicBezTo>
                  <a:cubicBezTo>
                    <a:pt x="1105567" y="1470279"/>
                    <a:pt x="1118521" y="1473041"/>
                    <a:pt x="1140143" y="1466945"/>
                  </a:cubicBezTo>
                  <a:cubicBezTo>
                    <a:pt x="1161669" y="1460849"/>
                    <a:pt x="1181291" y="1452277"/>
                    <a:pt x="1190720" y="1460849"/>
                  </a:cubicBezTo>
                  <a:cubicBezTo>
                    <a:pt x="1200150" y="1469422"/>
                    <a:pt x="1200626" y="1479614"/>
                    <a:pt x="1197388" y="1487901"/>
                  </a:cubicBezTo>
                  <a:cubicBezTo>
                    <a:pt x="1194054" y="1496187"/>
                    <a:pt x="1182719" y="1515237"/>
                    <a:pt x="1182148" y="1519428"/>
                  </a:cubicBezTo>
                  <a:cubicBezTo>
                    <a:pt x="1181576" y="1523619"/>
                    <a:pt x="1183577" y="1539335"/>
                    <a:pt x="1190149" y="1550384"/>
                  </a:cubicBezTo>
                  <a:cubicBezTo>
                    <a:pt x="1196816" y="1561433"/>
                    <a:pt x="1203960" y="1568387"/>
                    <a:pt x="1211675" y="1563624"/>
                  </a:cubicBezTo>
                  <a:cubicBezTo>
                    <a:pt x="1219391" y="1558957"/>
                    <a:pt x="1221391" y="1555337"/>
                    <a:pt x="1215009" y="1548956"/>
                  </a:cubicBezTo>
                  <a:cubicBezTo>
                    <a:pt x="1208627" y="1542574"/>
                    <a:pt x="1215295" y="1534859"/>
                    <a:pt x="1218629" y="1529334"/>
                  </a:cubicBezTo>
                  <a:cubicBezTo>
                    <a:pt x="1221962" y="1523810"/>
                    <a:pt x="1232154" y="1511618"/>
                    <a:pt x="1238822" y="1506379"/>
                  </a:cubicBezTo>
                  <a:cubicBezTo>
                    <a:pt x="1245489" y="1501140"/>
                    <a:pt x="1271397" y="1475423"/>
                    <a:pt x="1281113" y="1472089"/>
                  </a:cubicBezTo>
                  <a:cubicBezTo>
                    <a:pt x="1290828" y="1468755"/>
                    <a:pt x="1306830" y="1456087"/>
                    <a:pt x="1314831" y="1462088"/>
                  </a:cubicBezTo>
                  <a:cubicBezTo>
                    <a:pt x="1322832" y="1468184"/>
                    <a:pt x="1334452" y="1474851"/>
                    <a:pt x="1334738" y="1467326"/>
                  </a:cubicBezTo>
                  <a:cubicBezTo>
                    <a:pt x="1335024" y="1459897"/>
                    <a:pt x="1340548" y="1460373"/>
                    <a:pt x="1344168" y="1470374"/>
                  </a:cubicBezTo>
                  <a:cubicBezTo>
                    <a:pt x="1347788" y="1480280"/>
                    <a:pt x="1359122" y="1485043"/>
                    <a:pt x="1367695" y="1487519"/>
                  </a:cubicBezTo>
                  <a:cubicBezTo>
                    <a:pt x="1376267" y="1489996"/>
                    <a:pt x="1379030" y="1491139"/>
                    <a:pt x="1384840" y="1490853"/>
                  </a:cubicBezTo>
                  <a:cubicBezTo>
                    <a:pt x="1390650" y="1490568"/>
                    <a:pt x="1394555" y="1488662"/>
                    <a:pt x="1399508" y="1496949"/>
                  </a:cubicBezTo>
                  <a:cubicBezTo>
                    <a:pt x="1407795" y="1510760"/>
                    <a:pt x="1412367" y="1512380"/>
                    <a:pt x="1419797" y="1514570"/>
                  </a:cubicBezTo>
                  <a:cubicBezTo>
                    <a:pt x="1420082" y="1514666"/>
                    <a:pt x="1429702" y="1517142"/>
                    <a:pt x="1429798" y="1516761"/>
                  </a:cubicBezTo>
                  <a:cubicBezTo>
                    <a:pt x="1429893" y="1513618"/>
                    <a:pt x="1430179" y="1506664"/>
                    <a:pt x="1431893" y="1505712"/>
                  </a:cubicBezTo>
                  <a:cubicBezTo>
                    <a:pt x="1438085" y="1502188"/>
                    <a:pt x="1445609" y="1500950"/>
                    <a:pt x="1448848" y="1499807"/>
                  </a:cubicBezTo>
                  <a:cubicBezTo>
                    <a:pt x="1452753" y="1498378"/>
                    <a:pt x="1454944" y="1495139"/>
                    <a:pt x="1462088" y="1505331"/>
                  </a:cubicBezTo>
                  <a:cubicBezTo>
                    <a:pt x="1469231" y="1515523"/>
                    <a:pt x="1470374" y="1516952"/>
                    <a:pt x="1475327" y="1517237"/>
                  </a:cubicBezTo>
                  <a:cubicBezTo>
                    <a:pt x="1480280" y="1517523"/>
                    <a:pt x="1486376" y="1521905"/>
                    <a:pt x="1481138" y="1526667"/>
                  </a:cubicBezTo>
                  <a:cubicBezTo>
                    <a:pt x="1475899" y="1531334"/>
                    <a:pt x="1472851" y="1540478"/>
                    <a:pt x="1478661" y="1541336"/>
                  </a:cubicBezTo>
                  <a:cubicBezTo>
                    <a:pt x="1484471" y="1542193"/>
                    <a:pt x="1485329" y="1545717"/>
                    <a:pt x="1480852" y="1551337"/>
                  </a:cubicBezTo>
                  <a:cubicBezTo>
                    <a:pt x="1476470" y="1556861"/>
                    <a:pt x="1477804" y="1566005"/>
                    <a:pt x="1479995" y="1568482"/>
                  </a:cubicBezTo>
                  <a:cubicBezTo>
                    <a:pt x="1482185" y="1570958"/>
                    <a:pt x="1483900" y="1576483"/>
                    <a:pt x="1481328" y="1579531"/>
                  </a:cubicBezTo>
                  <a:cubicBezTo>
                    <a:pt x="1478852" y="1582579"/>
                    <a:pt x="1485233" y="1583912"/>
                    <a:pt x="1494568" y="1583912"/>
                  </a:cubicBezTo>
                  <a:cubicBezTo>
                    <a:pt x="1503998" y="1583912"/>
                    <a:pt x="1520857" y="1582293"/>
                    <a:pt x="1523048" y="1588865"/>
                  </a:cubicBezTo>
                  <a:cubicBezTo>
                    <a:pt x="1525238" y="1595533"/>
                    <a:pt x="1529715" y="1590008"/>
                    <a:pt x="1532192" y="1597438"/>
                  </a:cubicBezTo>
                  <a:cubicBezTo>
                    <a:pt x="1534668" y="1604868"/>
                    <a:pt x="1533049" y="1610678"/>
                    <a:pt x="1529715" y="1612678"/>
                  </a:cubicBezTo>
                  <a:cubicBezTo>
                    <a:pt x="1526381" y="1614583"/>
                    <a:pt x="1524191" y="1623727"/>
                    <a:pt x="1526096" y="1630394"/>
                  </a:cubicBezTo>
                  <a:cubicBezTo>
                    <a:pt x="1528001" y="1637062"/>
                    <a:pt x="1529715" y="1642586"/>
                    <a:pt x="1528286" y="1647254"/>
                  </a:cubicBezTo>
                  <a:cubicBezTo>
                    <a:pt x="1526858" y="1651921"/>
                    <a:pt x="1525524" y="1661351"/>
                    <a:pt x="1538002" y="1660779"/>
                  </a:cubicBezTo>
                  <a:cubicBezTo>
                    <a:pt x="1550480" y="1660208"/>
                    <a:pt x="1581150" y="1661636"/>
                    <a:pt x="1587246" y="1662970"/>
                  </a:cubicBezTo>
                  <a:cubicBezTo>
                    <a:pt x="1593342" y="1664399"/>
                    <a:pt x="1653350" y="1670971"/>
                    <a:pt x="1667161" y="1669066"/>
                  </a:cubicBezTo>
                  <a:cubicBezTo>
                    <a:pt x="1680972" y="1667161"/>
                    <a:pt x="1699832" y="1664684"/>
                    <a:pt x="1705070" y="1662684"/>
                  </a:cubicBezTo>
                  <a:cubicBezTo>
                    <a:pt x="1710309" y="1660779"/>
                    <a:pt x="1716119" y="1660779"/>
                    <a:pt x="1716119" y="1652969"/>
                  </a:cubicBezTo>
                  <a:cubicBezTo>
                    <a:pt x="1716119" y="1645253"/>
                    <a:pt x="1745742" y="1617631"/>
                    <a:pt x="1750981" y="1612583"/>
                  </a:cubicBezTo>
                  <a:cubicBezTo>
                    <a:pt x="1756220" y="1607630"/>
                    <a:pt x="1762887" y="1599629"/>
                    <a:pt x="1777556" y="1601534"/>
                  </a:cubicBezTo>
                  <a:cubicBezTo>
                    <a:pt x="1792224" y="1603439"/>
                    <a:pt x="1804607" y="1596009"/>
                    <a:pt x="1821752" y="1586579"/>
                  </a:cubicBezTo>
                  <a:cubicBezTo>
                    <a:pt x="1838897" y="1577150"/>
                    <a:pt x="1857947" y="1571149"/>
                    <a:pt x="1864328" y="1568291"/>
                  </a:cubicBezTo>
                  <a:cubicBezTo>
                    <a:pt x="1870710" y="1565529"/>
                    <a:pt x="1883378" y="1561624"/>
                    <a:pt x="1879854" y="1555337"/>
                  </a:cubicBezTo>
                  <a:cubicBezTo>
                    <a:pt x="1876235" y="1548956"/>
                    <a:pt x="1877949" y="1550956"/>
                    <a:pt x="1883759" y="1546193"/>
                  </a:cubicBezTo>
                  <a:cubicBezTo>
                    <a:pt x="1889570" y="1541526"/>
                    <a:pt x="1898999" y="1538478"/>
                    <a:pt x="1903095" y="1536764"/>
                  </a:cubicBezTo>
                  <a:cubicBezTo>
                    <a:pt x="1907286" y="1535144"/>
                    <a:pt x="1933861" y="1521905"/>
                    <a:pt x="1946053" y="1533049"/>
                  </a:cubicBezTo>
                  <a:cubicBezTo>
                    <a:pt x="1958245" y="1544193"/>
                    <a:pt x="1959959" y="1538764"/>
                    <a:pt x="1963388" y="1539907"/>
                  </a:cubicBezTo>
                  <a:cubicBezTo>
                    <a:pt x="1973390" y="1543145"/>
                    <a:pt x="1979867" y="1543526"/>
                    <a:pt x="1988915" y="1539716"/>
                  </a:cubicBezTo>
                  <a:cubicBezTo>
                    <a:pt x="1992821" y="1538097"/>
                    <a:pt x="1990249" y="1550765"/>
                    <a:pt x="1994249" y="1554194"/>
                  </a:cubicBezTo>
                  <a:cubicBezTo>
                    <a:pt x="1996726" y="1556385"/>
                    <a:pt x="2002917" y="1552670"/>
                    <a:pt x="2009013" y="1555337"/>
                  </a:cubicBezTo>
                  <a:cubicBezTo>
                    <a:pt x="2016823" y="1558766"/>
                    <a:pt x="2028063" y="1568196"/>
                    <a:pt x="2035969" y="1580198"/>
                  </a:cubicBezTo>
                  <a:cubicBezTo>
                    <a:pt x="2037779" y="1582960"/>
                    <a:pt x="2041493" y="1582293"/>
                    <a:pt x="2043589" y="1583531"/>
                  </a:cubicBezTo>
                  <a:cubicBezTo>
                    <a:pt x="2047208" y="1585627"/>
                    <a:pt x="2049304" y="1588675"/>
                    <a:pt x="2052447" y="1589913"/>
                  </a:cubicBezTo>
                  <a:cubicBezTo>
                    <a:pt x="2054447" y="1590675"/>
                    <a:pt x="2060258" y="1586579"/>
                    <a:pt x="2060258" y="1586579"/>
                  </a:cubicBezTo>
                  <a:cubicBezTo>
                    <a:pt x="2060258" y="1586579"/>
                    <a:pt x="2064163" y="1592866"/>
                    <a:pt x="2066544" y="1597628"/>
                  </a:cubicBezTo>
                  <a:cubicBezTo>
                    <a:pt x="2068354" y="1601343"/>
                    <a:pt x="2066258" y="1605820"/>
                    <a:pt x="2072069" y="1603248"/>
                  </a:cubicBezTo>
                  <a:cubicBezTo>
                    <a:pt x="2085308" y="1597438"/>
                    <a:pt x="2086927" y="1595723"/>
                    <a:pt x="2093405" y="1594580"/>
                  </a:cubicBezTo>
                  <a:cubicBezTo>
                    <a:pt x="2097310" y="1593914"/>
                    <a:pt x="2101215" y="1597533"/>
                    <a:pt x="2103596" y="1596676"/>
                  </a:cubicBezTo>
                  <a:cubicBezTo>
                    <a:pt x="2105978" y="1595819"/>
                    <a:pt x="2107025" y="1594295"/>
                    <a:pt x="2107025" y="1590866"/>
                  </a:cubicBezTo>
                  <a:cubicBezTo>
                    <a:pt x="2107025" y="1587437"/>
                    <a:pt x="2109788" y="1576197"/>
                    <a:pt x="2105597" y="1574292"/>
                  </a:cubicBezTo>
                  <a:cubicBezTo>
                    <a:pt x="2101406" y="1572387"/>
                    <a:pt x="2098453" y="1568768"/>
                    <a:pt x="2103406" y="1563243"/>
                  </a:cubicBezTo>
                  <a:cubicBezTo>
                    <a:pt x="2108359" y="1557719"/>
                    <a:pt x="2106740" y="1548860"/>
                    <a:pt x="2113598" y="1547527"/>
                  </a:cubicBezTo>
                  <a:cubicBezTo>
                    <a:pt x="2120551" y="1546098"/>
                    <a:pt x="2123789" y="1545908"/>
                    <a:pt x="2123789" y="1540097"/>
                  </a:cubicBezTo>
                  <a:cubicBezTo>
                    <a:pt x="2123789" y="1534287"/>
                    <a:pt x="2125980" y="1527905"/>
                    <a:pt x="2133981" y="1528477"/>
                  </a:cubicBezTo>
                  <a:cubicBezTo>
                    <a:pt x="2141982" y="1529048"/>
                    <a:pt x="2139791" y="1534573"/>
                    <a:pt x="2139506" y="1543145"/>
                  </a:cubicBezTo>
                  <a:cubicBezTo>
                    <a:pt x="2139220" y="1551718"/>
                    <a:pt x="2142839" y="1555052"/>
                    <a:pt x="2149983" y="1550099"/>
                  </a:cubicBezTo>
                  <a:cubicBezTo>
                    <a:pt x="2157127" y="1545146"/>
                    <a:pt x="2162175" y="1541812"/>
                    <a:pt x="2165509" y="1549241"/>
                  </a:cubicBezTo>
                  <a:cubicBezTo>
                    <a:pt x="2168843" y="1556671"/>
                    <a:pt x="2171605" y="1558957"/>
                    <a:pt x="2179320" y="1560862"/>
                  </a:cubicBezTo>
                  <a:cubicBezTo>
                    <a:pt x="2187035" y="1562767"/>
                    <a:pt x="2187607" y="1569149"/>
                    <a:pt x="2185988" y="1579626"/>
                  </a:cubicBezTo>
                  <a:cubicBezTo>
                    <a:pt x="2184368" y="1590104"/>
                    <a:pt x="2190941" y="1615535"/>
                    <a:pt x="2190941" y="1622774"/>
                  </a:cubicBezTo>
                  <a:cubicBezTo>
                    <a:pt x="2190941" y="1629918"/>
                    <a:pt x="2197037" y="1649349"/>
                    <a:pt x="2205323" y="1634681"/>
                  </a:cubicBezTo>
                  <a:cubicBezTo>
                    <a:pt x="2213610" y="1620012"/>
                    <a:pt x="2216372" y="1614773"/>
                    <a:pt x="2224373" y="1623632"/>
                  </a:cubicBezTo>
                  <a:cubicBezTo>
                    <a:pt x="2232374" y="1632490"/>
                    <a:pt x="2226278" y="1634109"/>
                    <a:pt x="2236851" y="1634681"/>
                  </a:cubicBezTo>
                  <a:cubicBezTo>
                    <a:pt x="2247329" y="1635252"/>
                    <a:pt x="2243804" y="1651254"/>
                    <a:pt x="2243233" y="1657922"/>
                  </a:cubicBezTo>
                  <a:cubicBezTo>
                    <a:pt x="2242661" y="1664589"/>
                    <a:pt x="2243233" y="1676972"/>
                    <a:pt x="2243804" y="1681163"/>
                  </a:cubicBezTo>
                  <a:cubicBezTo>
                    <a:pt x="2244376" y="1685354"/>
                    <a:pt x="2244090" y="1709357"/>
                    <a:pt x="2244090" y="1714024"/>
                  </a:cubicBezTo>
                  <a:cubicBezTo>
                    <a:pt x="2244090" y="1718691"/>
                    <a:pt x="2246567" y="1742789"/>
                    <a:pt x="2246567" y="1748600"/>
                  </a:cubicBezTo>
                  <a:cubicBezTo>
                    <a:pt x="2246567" y="1754410"/>
                    <a:pt x="2245709" y="1776508"/>
                    <a:pt x="2241899" y="1780127"/>
                  </a:cubicBezTo>
                  <a:cubicBezTo>
                    <a:pt x="2237994" y="1783747"/>
                    <a:pt x="2239423" y="1788128"/>
                    <a:pt x="2242471" y="1795368"/>
                  </a:cubicBezTo>
                  <a:cubicBezTo>
                    <a:pt x="2245519" y="1802511"/>
                    <a:pt x="2243804" y="1812227"/>
                    <a:pt x="2241614" y="1814703"/>
                  </a:cubicBezTo>
                  <a:cubicBezTo>
                    <a:pt x="2239423" y="1817180"/>
                    <a:pt x="2234946" y="1820228"/>
                    <a:pt x="2233327" y="1815846"/>
                  </a:cubicBezTo>
                  <a:cubicBezTo>
                    <a:pt x="2231708" y="1811464"/>
                    <a:pt x="2222278" y="1811179"/>
                    <a:pt x="2222849" y="1819751"/>
                  </a:cubicBezTo>
                  <a:cubicBezTo>
                    <a:pt x="2223421" y="1828324"/>
                    <a:pt x="2225040" y="1836039"/>
                    <a:pt x="2229231" y="1839373"/>
                  </a:cubicBezTo>
                  <a:cubicBezTo>
                    <a:pt x="2233422" y="1842707"/>
                    <a:pt x="2236946" y="1846517"/>
                    <a:pt x="2233898" y="1850708"/>
                  </a:cubicBezTo>
                  <a:cubicBezTo>
                    <a:pt x="2230850" y="1854899"/>
                    <a:pt x="2229231" y="1854899"/>
                    <a:pt x="2225040" y="1852136"/>
                  </a:cubicBezTo>
                  <a:cubicBezTo>
                    <a:pt x="2220849" y="1849374"/>
                    <a:pt x="2217611" y="1850993"/>
                    <a:pt x="2213705" y="1858232"/>
                  </a:cubicBezTo>
                  <a:cubicBezTo>
                    <a:pt x="2209800" y="1865376"/>
                    <a:pt x="2201513" y="1873187"/>
                    <a:pt x="2199037" y="1875663"/>
                  </a:cubicBezTo>
                  <a:cubicBezTo>
                    <a:pt x="2196560" y="1878139"/>
                    <a:pt x="2192941" y="1883093"/>
                    <a:pt x="2187131" y="1877568"/>
                  </a:cubicBezTo>
                  <a:cubicBezTo>
                    <a:pt x="2181320" y="1872044"/>
                    <a:pt x="2171129" y="1867091"/>
                    <a:pt x="2171605" y="1875949"/>
                  </a:cubicBezTo>
                  <a:cubicBezTo>
                    <a:pt x="2172176" y="1884807"/>
                    <a:pt x="2179892" y="1891951"/>
                    <a:pt x="2167414" y="1903571"/>
                  </a:cubicBezTo>
                  <a:cubicBezTo>
                    <a:pt x="2154936" y="1915192"/>
                    <a:pt x="2154174" y="1923764"/>
                    <a:pt x="2140077" y="1918240"/>
                  </a:cubicBezTo>
                  <a:cubicBezTo>
                    <a:pt x="2125980" y="1912715"/>
                    <a:pt x="2127599" y="1925955"/>
                    <a:pt x="2122646" y="1932337"/>
                  </a:cubicBezTo>
                  <a:cubicBezTo>
                    <a:pt x="2117693" y="1938719"/>
                    <a:pt x="2119027" y="1949196"/>
                    <a:pt x="2121503" y="1950339"/>
                  </a:cubicBezTo>
                  <a:cubicBezTo>
                    <a:pt x="2123980" y="1951482"/>
                    <a:pt x="2128457" y="1956435"/>
                    <a:pt x="2125123" y="1960817"/>
                  </a:cubicBezTo>
                  <a:cubicBezTo>
                    <a:pt x="2121789" y="1965198"/>
                    <a:pt x="2121218" y="1969675"/>
                    <a:pt x="2114360" y="1969675"/>
                  </a:cubicBezTo>
                  <a:cubicBezTo>
                    <a:pt x="2107406" y="1969675"/>
                    <a:pt x="2104930" y="1971580"/>
                    <a:pt x="2104168" y="1979390"/>
                  </a:cubicBezTo>
                  <a:cubicBezTo>
                    <a:pt x="2103311" y="1987106"/>
                    <a:pt x="2103311" y="1995678"/>
                    <a:pt x="2101120" y="2000441"/>
                  </a:cubicBezTo>
                  <a:cubicBezTo>
                    <a:pt x="2098929" y="2005108"/>
                    <a:pt x="2098929" y="2011776"/>
                    <a:pt x="2106359" y="2011204"/>
                  </a:cubicBezTo>
                  <a:cubicBezTo>
                    <a:pt x="2113788" y="2010632"/>
                    <a:pt x="2118265" y="2007870"/>
                    <a:pt x="2116550" y="2020348"/>
                  </a:cubicBezTo>
                  <a:cubicBezTo>
                    <a:pt x="2114836" y="2032826"/>
                    <a:pt x="2116836" y="2030349"/>
                    <a:pt x="2120170" y="2030349"/>
                  </a:cubicBezTo>
                  <a:cubicBezTo>
                    <a:pt x="2123504" y="2030349"/>
                    <a:pt x="2121027" y="2039207"/>
                    <a:pt x="2120741" y="2042541"/>
                  </a:cubicBezTo>
                  <a:cubicBezTo>
                    <a:pt x="2120741" y="2042541"/>
                    <a:pt x="2106835" y="2054447"/>
                    <a:pt x="2104835" y="2057305"/>
                  </a:cubicBezTo>
                  <a:cubicBezTo>
                    <a:pt x="2102834" y="2060162"/>
                    <a:pt x="2095310" y="2068639"/>
                    <a:pt x="2096643" y="2074831"/>
                  </a:cubicBezTo>
                  <a:cubicBezTo>
                    <a:pt x="2098072" y="2081022"/>
                    <a:pt x="2098072" y="2081879"/>
                    <a:pt x="2099215" y="2083308"/>
                  </a:cubicBezTo>
                  <a:lnTo>
                    <a:pt x="2100263" y="2082356"/>
                  </a:lnTo>
                  <a:cubicBezTo>
                    <a:pt x="2100263" y="2082356"/>
                    <a:pt x="2121599" y="2065496"/>
                    <a:pt x="2132076" y="2064639"/>
                  </a:cubicBezTo>
                  <a:cubicBezTo>
                    <a:pt x="2142554" y="2063782"/>
                    <a:pt x="2153317" y="2061305"/>
                    <a:pt x="2161413" y="2059401"/>
                  </a:cubicBezTo>
                  <a:cubicBezTo>
                    <a:pt x="2169414" y="2057495"/>
                    <a:pt x="2197894" y="2055209"/>
                    <a:pt x="2201513" y="2057972"/>
                  </a:cubicBezTo>
                  <a:cubicBezTo>
                    <a:pt x="2205133" y="2060734"/>
                    <a:pt x="2207895" y="2062639"/>
                    <a:pt x="2207895" y="2062639"/>
                  </a:cubicBezTo>
                  <a:cubicBezTo>
                    <a:pt x="2207895" y="2062639"/>
                    <a:pt x="2232470" y="2057972"/>
                    <a:pt x="2234565" y="2057686"/>
                  </a:cubicBezTo>
                  <a:lnTo>
                    <a:pt x="2236089" y="2057686"/>
                  </a:lnTo>
                  <a:cubicBezTo>
                    <a:pt x="2236089" y="2057686"/>
                    <a:pt x="2246852" y="2068735"/>
                    <a:pt x="2233327" y="2073688"/>
                  </a:cubicBezTo>
                  <a:cubicBezTo>
                    <a:pt x="2219801" y="2078641"/>
                    <a:pt x="2213705" y="2083403"/>
                    <a:pt x="2217801" y="2088356"/>
                  </a:cubicBezTo>
                  <a:cubicBezTo>
                    <a:pt x="2221992" y="2093309"/>
                    <a:pt x="2223040" y="2097501"/>
                    <a:pt x="2222754" y="2101120"/>
                  </a:cubicBezTo>
                  <a:cubicBezTo>
                    <a:pt x="2222468" y="2104739"/>
                    <a:pt x="2227993" y="2103882"/>
                    <a:pt x="2230469" y="2104168"/>
                  </a:cubicBezTo>
                  <a:cubicBezTo>
                    <a:pt x="2232946" y="2104454"/>
                    <a:pt x="2232946" y="2114931"/>
                    <a:pt x="2235137" y="2119694"/>
                  </a:cubicBezTo>
                  <a:cubicBezTo>
                    <a:pt x="2237327" y="2124361"/>
                    <a:pt x="2239042" y="2130743"/>
                    <a:pt x="2236756" y="2134362"/>
                  </a:cubicBezTo>
                  <a:cubicBezTo>
                    <a:pt x="2234565" y="2137982"/>
                    <a:pt x="2236184" y="2140458"/>
                    <a:pt x="2241137" y="2141792"/>
                  </a:cubicBezTo>
                  <a:cubicBezTo>
                    <a:pt x="2246090" y="2143220"/>
                    <a:pt x="2248853" y="2143220"/>
                    <a:pt x="2247519" y="2149221"/>
                  </a:cubicBezTo>
                  <a:cubicBezTo>
                    <a:pt x="2246186" y="2155317"/>
                    <a:pt x="2241709" y="2156936"/>
                    <a:pt x="2247805" y="2161413"/>
                  </a:cubicBezTo>
                  <a:cubicBezTo>
                    <a:pt x="2253901" y="2165795"/>
                    <a:pt x="2250853" y="2169414"/>
                    <a:pt x="2250281" y="2173034"/>
                  </a:cubicBezTo>
                  <a:cubicBezTo>
                    <a:pt x="2249710" y="2176653"/>
                    <a:pt x="2255520" y="2181606"/>
                    <a:pt x="2261616" y="2181320"/>
                  </a:cubicBezTo>
                  <a:cubicBezTo>
                    <a:pt x="2267712" y="2181035"/>
                    <a:pt x="2272379" y="2179130"/>
                    <a:pt x="2272379" y="2185226"/>
                  </a:cubicBezTo>
                  <a:cubicBezTo>
                    <a:pt x="2272379" y="2191322"/>
                    <a:pt x="2280666" y="2187416"/>
                    <a:pt x="2287905" y="2184940"/>
                  </a:cubicBezTo>
                  <a:cubicBezTo>
                    <a:pt x="2295049" y="2182463"/>
                    <a:pt x="2301431" y="2180273"/>
                    <a:pt x="2307241" y="2184654"/>
                  </a:cubicBezTo>
                  <a:cubicBezTo>
                    <a:pt x="2313051" y="2189036"/>
                    <a:pt x="2313051" y="2191607"/>
                    <a:pt x="2314194" y="2196846"/>
                  </a:cubicBezTo>
                  <a:cubicBezTo>
                    <a:pt x="2315337" y="2202085"/>
                    <a:pt x="2315051" y="2211229"/>
                    <a:pt x="2311146" y="2209324"/>
                  </a:cubicBezTo>
                  <a:cubicBezTo>
                    <a:pt x="2307241" y="2207419"/>
                    <a:pt x="2303145" y="2201323"/>
                    <a:pt x="2300383" y="2209610"/>
                  </a:cubicBezTo>
                  <a:cubicBezTo>
                    <a:pt x="2298287" y="2215896"/>
                    <a:pt x="2291429" y="2217230"/>
                    <a:pt x="2287905" y="2223040"/>
                  </a:cubicBezTo>
                  <a:cubicBezTo>
                    <a:pt x="2284381" y="2228850"/>
                    <a:pt x="2280190" y="2229803"/>
                    <a:pt x="2291525" y="2245805"/>
                  </a:cubicBezTo>
                  <a:lnTo>
                    <a:pt x="2291429" y="2247043"/>
                  </a:lnTo>
                  <a:cubicBezTo>
                    <a:pt x="2289048" y="2249615"/>
                    <a:pt x="2289143" y="2255806"/>
                    <a:pt x="2285333" y="2262950"/>
                  </a:cubicBezTo>
                  <a:cubicBezTo>
                    <a:pt x="2280380" y="2272475"/>
                    <a:pt x="2275332" y="2280666"/>
                    <a:pt x="2273522" y="2286572"/>
                  </a:cubicBezTo>
                  <a:cubicBezTo>
                    <a:pt x="2272379" y="2290286"/>
                    <a:pt x="2267331" y="2297335"/>
                    <a:pt x="2263712" y="2302097"/>
                  </a:cubicBezTo>
                  <a:cubicBezTo>
                    <a:pt x="2254377" y="2314385"/>
                    <a:pt x="2278190" y="2303717"/>
                    <a:pt x="2288286" y="2304383"/>
                  </a:cubicBezTo>
                  <a:cubicBezTo>
                    <a:pt x="2298383" y="2305145"/>
                    <a:pt x="2317909" y="2311146"/>
                    <a:pt x="2320004" y="2311908"/>
                  </a:cubicBezTo>
                  <a:cubicBezTo>
                    <a:pt x="2322100" y="2312670"/>
                    <a:pt x="2348103" y="2316004"/>
                    <a:pt x="2351437" y="2316004"/>
                  </a:cubicBezTo>
                  <a:cubicBezTo>
                    <a:pt x="2354771" y="2316004"/>
                    <a:pt x="2345436" y="2338578"/>
                    <a:pt x="2345627" y="2342960"/>
                  </a:cubicBezTo>
                  <a:cubicBezTo>
                    <a:pt x="2345912" y="2347341"/>
                    <a:pt x="2351056" y="2359819"/>
                    <a:pt x="2351627" y="2362677"/>
                  </a:cubicBezTo>
                  <a:cubicBezTo>
                    <a:pt x="2352104" y="2365534"/>
                    <a:pt x="2359247" y="2363343"/>
                    <a:pt x="2363153" y="2363820"/>
                  </a:cubicBezTo>
                  <a:cubicBezTo>
                    <a:pt x="2367058" y="2364296"/>
                    <a:pt x="2371630" y="2357152"/>
                    <a:pt x="2373154" y="2365439"/>
                  </a:cubicBezTo>
                  <a:cubicBezTo>
                    <a:pt x="2374678" y="2373726"/>
                    <a:pt x="2379059" y="2377059"/>
                    <a:pt x="2382393" y="2380488"/>
                  </a:cubicBezTo>
                  <a:lnTo>
                    <a:pt x="2382488" y="2380488"/>
                  </a:lnTo>
                  <a:cubicBezTo>
                    <a:pt x="2382488" y="2380488"/>
                    <a:pt x="2389918" y="2380203"/>
                    <a:pt x="2394395" y="2378012"/>
                  </a:cubicBezTo>
                  <a:cubicBezTo>
                    <a:pt x="2398776" y="2375821"/>
                    <a:pt x="2402396" y="2373630"/>
                    <a:pt x="2406015" y="2378297"/>
                  </a:cubicBezTo>
                  <a:cubicBezTo>
                    <a:pt x="2409635" y="2382965"/>
                    <a:pt x="2417350" y="2388203"/>
                    <a:pt x="2426208" y="2384965"/>
                  </a:cubicBezTo>
                  <a:cubicBezTo>
                    <a:pt x="2435066" y="2381631"/>
                    <a:pt x="2450021" y="2372487"/>
                    <a:pt x="2454402" y="2369249"/>
                  </a:cubicBezTo>
                  <a:cubicBezTo>
                    <a:pt x="2458783" y="2365915"/>
                    <a:pt x="2467642" y="2356485"/>
                    <a:pt x="2472404" y="2354009"/>
                  </a:cubicBezTo>
                  <a:cubicBezTo>
                    <a:pt x="2477072" y="2351532"/>
                    <a:pt x="2495931" y="2340197"/>
                    <a:pt x="2491169" y="2352866"/>
                  </a:cubicBezTo>
                  <a:cubicBezTo>
                    <a:pt x="2486501" y="2365629"/>
                    <a:pt x="2487263" y="2372487"/>
                    <a:pt x="2489549" y="2376678"/>
                  </a:cubicBezTo>
                  <a:cubicBezTo>
                    <a:pt x="2491740" y="2380869"/>
                    <a:pt x="2499265" y="2383631"/>
                    <a:pt x="2492597" y="2389442"/>
                  </a:cubicBezTo>
                  <a:cubicBezTo>
                    <a:pt x="2485930" y="2395252"/>
                    <a:pt x="2486787" y="2398871"/>
                    <a:pt x="2491169" y="2405729"/>
                  </a:cubicBezTo>
                  <a:cubicBezTo>
                    <a:pt x="2495550" y="2412683"/>
                    <a:pt x="2498884" y="2421446"/>
                    <a:pt x="2503075" y="2421446"/>
                  </a:cubicBezTo>
                  <a:cubicBezTo>
                    <a:pt x="2507266" y="2421446"/>
                    <a:pt x="2515553" y="2416207"/>
                    <a:pt x="2521363" y="2417255"/>
                  </a:cubicBezTo>
                  <a:cubicBezTo>
                    <a:pt x="2527173" y="2418398"/>
                    <a:pt x="2529078" y="2420874"/>
                    <a:pt x="2529364" y="2424113"/>
                  </a:cubicBezTo>
                  <a:cubicBezTo>
                    <a:pt x="2529650" y="2427446"/>
                    <a:pt x="2546795" y="2428018"/>
                    <a:pt x="2551176" y="2426875"/>
                  </a:cubicBezTo>
                  <a:cubicBezTo>
                    <a:pt x="2555558" y="2425732"/>
                    <a:pt x="2564702" y="2418874"/>
                    <a:pt x="2555558" y="2414397"/>
                  </a:cubicBezTo>
                  <a:cubicBezTo>
                    <a:pt x="2546414" y="2410016"/>
                    <a:pt x="2548890" y="2404682"/>
                    <a:pt x="2548414" y="2395633"/>
                  </a:cubicBezTo>
                  <a:cubicBezTo>
                    <a:pt x="2547842" y="2386489"/>
                    <a:pt x="2545366" y="2379631"/>
                    <a:pt x="2550890" y="2377916"/>
                  </a:cubicBezTo>
                  <a:cubicBezTo>
                    <a:pt x="2556415" y="2376297"/>
                    <a:pt x="2560034" y="2369344"/>
                    <a:pt x="2554510" y="2364677"/>
                  </a:cubicBezTo>
                  <a:cubicBezTo>
                    <a:pt x="2548985" y="2360010"/>
                    <a:pt x="2553653" y="2349437"/>
                    <a:pt x="2548414" y="2341150"/>
                  </a:cubicBezTo>
                  <a:cubicBezTo>
                    <a:pt x="2543175" y="2332863"/>
                    <a:pt x="2534317" y="2320671"/>
                    <a:pt x="2532888" y="2309622"/>
                  </a:cubicBezTo>
                  <a:cubicBezTo>
                    <a:pt x="2531459" y="2298573"/>
                    <a:pt x="2534031" y="2295811"/>
                    <a:pt x="2537270" y="2287238"/>
                  </a:cubicBezTo>
                  <a:cubicBezTo>
                    <a:pt x="2540604" y="2278666"/>
                    <a:pt x="2542318" y="2268284"/>
                    <a:pt x="2554986" y="2271522"/>
                  </a:cubicBezTo>
                  <a:cubicBezTo>
                    <a:pt x="2562701" y="2273427"/>
                    <a:pt x="2561082" y="2275142"/>
                    <a:pt x="2563273" y="2278476"/>
                  </a:cubicBezTo>
                  <a:cubicBezTo>
                    <a:pt x="2565464" y="2281809"/>
                    <a:pt x="2567654" y="2279904"/>
                    <a:pt x="2571560" y="2275999"/>
                  </a:cubicBezTo>
                  <a:cubicBezTo>
                    <a:pt x="2573179" y="2274380"/>
                    <a:pt x="2596706" y="2276856"/>
                    <a:pt x="2603087" y="2275999"/>
                  </a:cubicBezTo>
                  <a:cubicBezTo>
                    <a:pt x="2609469" y="2275142"/>
                    <a:pt x="2618804" y="2276570"/>
                    <a:pt x="2619947" y="2269331"/>
                  </a:cubicBezTo>
                  <a:cubicBezTo>
                    <a:pt x="2620328" y="2267141"/>
                    <a:pt x="2620328" y="2264855"/>
                    <a:pt x="2621090" y="2262378"/>
                  </a:cubicBezTo>
                  <a:cubicBezTo>
                    <a:pt x="2621471" y="2261235"/>
                    <a:pt x="2625852" y="2259045"/>
                    <a:pt x="2626614" y="2257902"/>
                  </a:cubicBezTo>
                  <a:cubicBezTo>
                    <a:pt x="2629662" y="2253139"/>
                    <a:pt x="2631281" y="2249234"/>
                    <a:pt x="2633948" y="2246090"/>
                  </a:cubicBezTo>
                  <a:cubicBezTo>
                    <a:pt x="2637282" y="2242185"/>
                    <a:pt x="2642902" y="2239137"/>
                    <a:pt x="2647283" y="2244662"/>
                  </a:cubicBezTo>
                  <a:cubicBezTo>
                    <a:pt x="2651665" y="2250186"/>
                    <a:pt x="2652046" y="2247710"/>
                    <a:pt x="2655380" y="2247710"/>
                  </a:cubicBezTo>
                  <a:cubicBezTo>
                    <a:pt x="2658713" y="2247710"/>
                    <a:pt x="2669191" y="2255139"/>
                    <a:pt x="2675287" y="2261521"/>
                  </a:cubicBezTo>
                  <a:cubicBezTo>
                    <a:pt x="2681383" y="2267903"/>
                    <a:pt x="2694051" y="2278952"/>
                    <a:pt x="2702624" y="2268665"/>
                  </a:cubicBezTo>
                  <a:cubicBezTo>
                    <a:pt x="2711196" y="2258473"/>
                    <a:pt x="2726150" y="2244852"/>
                    <a:pt x="2728341" y="2242661"/>
                  </a:cubicBezTo>
                  <a:cubicBezTo>
                    <a:pt x="2730532" y="2240471"/>
                    <a:pt x="2739104" y="2228279"/>
                    <a:pt x="2742152" y="2241519"/>
                  </a:cubicBezTo>
                  <a:cubicBezTo>
                    <a:pt x="2743105" y="2245710"/>
                    <a:pt x="2753487" y="2271998"/>
                    <a:pt x="2756821" y="2251996"/>
                  </a:cubicBezTo>
                  <a:cubicBezTo>
                    <a:pt x="2758250" y="2243709"/>
                    <a:pt x="2760726" y="2237042"/>
                    <a:pt x="2765393" y="2233708"/>
                  </a:cubicBezTo>
                  <a:cubicBezTo>
                    <a:pt x="2765393" y="2233708"/>
                    <a:pt x="2794730" y="2262854"/>
                    <a:pt x="2797493" y="2265236"/>
                  </a:cubicBezTo>
                  <a:cubicBezTo>
                    <a:pt x="2800064" y="2267427"/>
                    <a:pt x="2802827" y="2272761"/>
                    <a:pt x="2805303" y="2269617"/>
                  </a:cubicBezTo>
                  <a:cubicBezTo>
                    <a:pt x="2805589" y="2269331"/>
                    <a:pt x="2805779" y="2268855"/>
                    <a:pt x="2806065" y="2268379"/>
                  </a:cubicBezTo>
                  <a:lnTo>
                    <a:pt x="2807208" y="2266664"/>
                  </a:lnTo>
                  <a:cubicBezTo>
                    <a:pt x="2809494" y="2259902"/>
                    <a:pt x="2816162" y="2242280"/>
                    <a:pt x="2823782" y="2239995"/>
                  </a:cubicBezTo>
                  <a:cubicBezTo>
                    <a:pt x="2833212" y="2237232"/>
                    <a:pt x="2842546" y="2236661"/>
                    <a:pt x="2840927" y="2241614"/>
                  </a:cubicBezTo>
                  <a:cubicBezTo>
                    <a:pt x="2839307" y="2246567"/>
                    <a:pt x="2845594" y="2251805"/>
                    <a:pt x="2853119" y="2242757"/>
                  </a:cubicBezTo>
                  <a:cubicBezTo>
                    <a:pt x="2860548" y="2233613"/>
                    <a:pt x="2866930" y="2233613"/>
                    <a:pt x="2871407" y="2235041"/>
                  </a:cubicBezTo>
                  <a:cubicBezTo>
                    <a:pt x="2875788" y="2236470"/>
                    <a:pt x="2881313" y="2236661"/>
                    <a:pt x="2883027" y="2231994"/>
                  </a:cubicBezTo>
                  <a:cubicBezTo>
                    <a:pt x="2884646" y="2227326"/>
                    <a:pt x="2887408" y="2225897"/>
                    <a:pt x="2891885" y="2225040"/>
                  </a:cubicBezTo>
                  <a:cubicBezTo>
                    <a:pt x="2896267" y="2224183"/>
                    <a:pt x="2901601" y="2220373"/>
                    <a:pt x="2894933" y="2215039"/>
                  </a:cubicBezTo>
                  <a:cubicBezTo>
                    <a:pt x="2888266" y="2209800"/>
                    <a:pt x="2892743" y="2201513"/>
                    <a:pt x="2904839" y="2195989"/>
                  </a:cubicBezTo>
                  <a:cubicBezTo>
                    <a:pt x="2917031" y="2190464"/>
                    <a:pt x="2935796" y="2182178"/>
                    <a:pt x="2939129" y="2178558"/>
                  </a:cubicBezTo>
                  <a:cubicBezTo>
                    <a:pt x="2941225" y="2176272"/>
                    <a:pt x="2944273" y="2172177"/>
                    <a:pt x="2950274" y="2171510"/>
                  </a:cubicBezTo>
                  <a:cubicBezTo>
                    <a:pt x="2953893" y="2171129"/>
                    <a:pt x="2955512" y="2175891"/>
                    <a:pt x="2960275" y="2179892"/>
                  </a:cubicBezTo>
                  <a:cubicBezTo>
                    <a:pt x="2967419" y="2185797"/>
                    <a:pt x="2976087" y="2187036"/>
                    <a:pt x="2979420" y="2191227"/>
                  </a:cubicBezTo>
                  <a:cubicBezTo>
                    <a:pt x="2981992" y="2194465"/>
                    <a:pt x="2983516" y="2196846"/>
                    <a:pt x="2984183" y="2197989"/>
                  </a:cubicBezTo>
                  <a:cubicBezTo>
                    <a:pt x="2985802" y="2200466"/>
                    <a:pt x="2989993" y="2205419"/>
                    <a:pt x="2996375" y="2207133"/>
                  </a:cubicBezTo>
                  <a:cubicBezTo>
                    <a:pt x="3002756" y="2208753"/>
                    <a:pt x="3008567" y="2214086"/>
                    <a:pt x="3010757" y="2218754"/>
                  </a:cubicBezTo>
                  <a:cubicBezTo>
                    <a:pt x="3012948" y="2223421"/>
                    <a:pt x="3021806" y="2221802"/>
                    <a:pt x="3026283" y="2217135"/>
                  </a:cubicBezTo>
                  <a:cubicBezTo>
                    <a:pt x="3030665" y="2212467"/>
                    <a:pt x="3048381" y="2215515"/>
                    <a:pt x="3053906" y="2220182"/>
                  </a:cubicBezTo>
                  <a:cubicBezTo>
                    <a:pt x="3059430" y="2224850"/>
                    <a:pt x="3064955" y="2229041"/>
                    <a:pt x="3073241" y="2222945"/>
                  </a:cubicBezTo>
                  <a:cubicBezTo>
                    <a:pt x="3081528" y="2216849"/>
                    <a:pt x="3090291" y="2220087"/>
                    <a:pt x="3096197" y="2223802"/>
                  </a:cubicBezTo>
                  <a:cubicBezTo>
                    <a:pt x="3099149" y="2225612"/>
                    <a:pt x="3100292" y="2226088"/>
                    <a:pt x="3101721" y="2226564"/>
                  </a:cubicBezTo>
                  <a:cubicBezTo>
                    <a:pt x="3103150" y="2227040"/>
                    <a:pt x="3104293" y="2229517"/>
                    <a:pt x="3106483" y="2230374"/>
                  </a:cubicBezTo>
                  <a:cubicBezTo>
                    <a:pt x="3110960" y="2231994"/>
                    <a:pt x="3105436" y="2239995"/>
                    <a:pt x="3101531" y="2248377"/>
                  </a:cubicBezTo>
                  <a:cubicBezTo>
                    <a:pt x="3097625" y="2256663"/>
                    <a:pt x="3093720" y="2264474"/>
                    <a:pt x="3089910" y="2265617"/>
                  </a:cubicBezTo>
                  <a:cubicBezTo>
                    <a:pt x="3086005" y="2266760"/>
                    <a:pt x="3080480" y="2282286"/>
                    <a:pt x="3083814" y="2286667"/>
                  </a:cubicBezTo>
                  <a:cubicBezTo>
                    <a:pt x="3087148" y="2291144"/>
                    <a:pt x="3096006" y="2298287"/>
                    <a:pt x="3094958" y="2308860"/>
                  </a:cubicBezTo>
                  <a:cubicBezTo>
                    <a:pt x="3093815" y="2319433"/>
                    <a:pt x="3093815" y="2323814"/>
                    <a:pt x="3096101" y="2328863"/>
                  </a:cubicBezTo>
                  <a:cubicBezTo>
                    <a:pt x="3098292" y="2333816"/>
                    <a:pt x="3104388" y="2327720"/>
                    <a:pt x="3104388" y="2327720"/>
                  </a:cubicBezTo>
                  <a:cubicBezTo>
                    <a:pt x="3104388" y="2327720"/>
                    <a:pt x="3114961" y="2326005"/>
                    <a:pt x="3118866" y="2326577"/>
                  </a:cubicBezTo>
                  <a:cubicBezTo>
                    <a:pt x="3122771" y="2327148"/>
                    <a:pt x="3122771" y="2333816"/>
                    <a:pt x="3128296" y="2333816"/>
                  </a:cubicBezTo>
                  <a:cubicBezTo>
                    <a:pt x="3133820" y="2333816"/>
                    <a:pt x="3142202" y="2334959"/>
                    <a:pt x="3141059" y="2341055"/>
                  </a:cubicBezTo>
                  <a:cubicBezTo>
                    <a:pt x="3139916" y="2347151"/>
                    <a:pt x="3143250" y="2357723"/>
                    <a:pt x="3154394" y="2358771"/>
                  </a:cubicBezTo>
                  <a:cubicBezTo>
                    <a:pt x="3165539" y="2359914"/>
                    <a:pt x="3172682" y="2354866"/>
                    <a:pt x="3172682" y="2363248"/>
                  </a:cubicBezTo>
                  <a:cubicBezTo>
                    <a:pt x="3172682" y="2371535"/>
                    <a:pt x="3183255" y="2370487"/>
                    <a:pt x="3189351" y="2371058"/>
                  </a:cubicBezTo>
                  <a:cubicBezTo>
                    <a:pt x="3195447" y="2371630"/>
                    <a:pt x="3204305" y="2378869"/>
                    <a:pt x="3210973" y="2376583"/>
                  </a:cubicBezTo>
                  <a:cubicBezTo>
                    <a:pt x="3217640" y="2374392"/>
                    <a:pt x="3225927" y="2369915"/>
                    <a:pt x="3228785" y="2369915"/>
                  </a:cubicBezTo>
                  <a:cubicBezTo>
                    <a:pt x="3231547" y="2369915"/>
                    <a:pt x="3241548" y="2377726"/>
                    <a:pt x="3246596" y="2381536"/>
                  </a:cubicBezTo>
                  <a:lnTo>
                    <a:pt x="3250025" y="2385060"/>
                  </a:lnTo>
                  <a:lnTo>
                    <a:pt x="3234309" y="2408492"/>
                  </a:lnTo>
                  <a:lnTo>
                    <a:pt x="3229261" y="2400872"/>
                  </a:lnTo>
                  <a:cubicBezTo>
                    <a:pt x="3228213" y="2400110"/>
                    <a:pt x="3227165" y="2399253"/>
                    <a:pt x="3226213" y="2398490"/>
                  </a:cubicBezTo>
                  <a:cubicBezTo>
                    <a:pt x="3220498" y="2400967"/>
                    <a:pt x="3215450" y="2402110"/>
                    <a:pt x="3209354" y="2403062"/>
                  </a:cubicBezTo>
                  <a:lnTo>
                    <a:pt x="3201067" y="2402205"/>
                  </a:lnTo>
                  <a:cubicBezTo>
                    <a:pt x="3195542" y="2400681"/>
                    <a:pt x="3190685" y="2398871"/>
                    <a:pt x="3185446" y="2396681"/>
                  </a:cubicBezTo>
                  <a:cubicBezTo>
                    <a:pt x="3180969" y="2396490"/>
                    <a:pt x="3176778" y="2395919"/>
                    <a:pt x="3172397" y="2395157"/>
                  </a:cubicBezTo>
                  <a:lnTo>
                    <a:pt x="3164681" y="2392490"/>
                  </a:lnTo>
                  <a:lnTo>
                    <a:pt x="3155728" y="2386298"/>
                  </a:lnTo>
                  <a:lnTo>
                    <a:pt x="3154680" y="2384679"/>
                  </a:lnTo>
                  <a:lnTo>
                    <a:pt x="3142107" y="2382584"/>
                  </a:lnTo>
                  <a:lnTo>
                    <a:pt x="3133249" y="2378202"/>
                  </a:lnTo>
                  <a:lnTo>
                    <a:pt x="3126105" y="2372106"/>
                  </a:lnTo>
                  <a:lnTo>
                    <a:pt x="3120962" y="2365153"/>
                  </a:lnTo>
                  <a:lnTo>
                    <a:pt x="3117723" y="2358200"/>
                  </a:lnTo>
                  <a:lnTo>
                    <a:pt x="3110579" y="2354390"/>
                  </a:lnTo>
                  <a:lnTo>
                    <a:pt x="3105436" y="2356295"/>
                  </a:lnTo>
                  <a:lnTo>
                    <a:pt x="3093815" y="2357057"/>
                  </a:lnTo>
                  <a:lnTo>
                    <a:pt x="3080290" y="2351056"/>
                  </a:lnTo>
                  <a:lnTo>
                    <a:pt x="3073337" y="2341245"/>
                  </a:lnTo>
                  <a:cubicBezTo>
                    <a:pt x="3071337" y="2336102"/>
                    <a:pt x="3069908" y="2331815"/>
                    <a:pt x="3068955" y="2326386"/>
                  </a:cubicBezTo>
                  <a:cubicBezTo>
                    <a:pt x="3068479" y="2320481"/>
                    <a:pt x="3068574" y="2314861"/>
                    <a:pt x="3069146" y="2308955"/>
                  </a:cubicBezTo>
                  <a:cubicBezTo>
                    <a:pt x="3066860" y="2305812"/>
                    <a:pt x="3064002" y="2302860"/>
                    <a:pt x="3061525" y="2299907"/>
                  </a:cubicBezTo>
                  <a:lnTo>
                    <a:pt x="3057620" y="2290001"/>
                  </a:lnTo>
                  <a:lnTo>
                    <a:pt x="3057144" y="2280476"/>
                  </a:lnTo>
                  <a:cubicBezTo>
                    <a:pt x="3058573" y="2269808"/>
                    <a:pt x="3060954" y="2260569"/>
                    <a:pt x="3067431" y="2251805"/>
                  </a:cubicBezTo>
                  <a:cubicBezTo>
                    <a:pt x="3057049" y="2252758"/>
                    <a:pt x="3047048" y="2247900"/>
                    <a:pt x="3039237" y="2241423"/>
                  </a:cubicBezTo>
                  <a:cubicBezTo>
                    <a:pt x="3037142" y="2240756"/>
                    <a:pt x="3036284" y="2242090"/>
                    <a:pt x="3034284" y="2243328"/>
                  </a:cubicBezTo>
                  <a:lnTo>
                    <a:pt x="3028093" y="2245805"/>
                  </a:lnTo>
                  <a:lnTo>
                    <a:pt x="3021425" y="2247329"/>
                  </a:lnTo>
                  <a:lnTo>
                    <a:pt x="3013710" y="2247614"/>
                  </a:lnTo>
                  <a:lnTo>
                    <a:pt x="3004662" y="2245805"/>
                  </a:lnTo>
                  <a:lnTo>
                    <a:pt x="2994755" y="2240185"/>
                  </a:lnTo>
                  <a:lnTo>
                    <a:pt x="2988659" y="2231803"/>
                  </a:lnTo>
                  <a:cubicBezTo>
                    <a:pt x="2977325" y="2228088"/>
                    <a:pt x="2968752" y="2221230"/>
                    <a:pt x="2962275" y="2211324"/>
                  </a:cubicBezTo>
                  <a:cubicBezTo>
                    <a:pt x="2961989" y="2210943"/>
                    <a:pt x="2961704" y="2210562"/>
                    <a:pt x="2961418" y="2210086"/>
                  </a:cubicBezTo>
                  <a:cubicBezTo>
                    <a:pt x="2957132" y="2208086"/>
                    <a:pt x="2953131" y="2205990"/>
                    <a:pt x="2949035" y="2203609"/>
                  </a:cubicBezTo>
                  <a:cubicBezTo>
                    <a:pt x="2941034" y="2208276"/>
                    <a:pt x="2932462" y="2212181"/>
                    <a:pt x="2923985" y="2216087"/>
                  </a:cubicBezTo>
                  <a:lnTo>
                    <a:pt x="2924842" y="2223516"/>
                  </a:lnTo>
                  <a:lnTo>
                    <a:pt x="2920746" y="2235041"/>
                  </a:lnTo>
                  <a:lnTo>
                    <a:pt x="2914460" y="2242471"/>
                  </a:lnTo>
                  <a:lnTo>
                    <a:pt x="2908364" y="2246757"/>
                  </a:lnTo>
                  <a:lnTo>
                    <a:pt x="2903887" y="2249138"/>
                  </a:lnTo>
                  <a:lnTo>
                    <a:pt x="2897410" y="2255711"/>
                  </a:lnTo>
                  <a:lnTo>
                    <a:pt x="2889980" y="2259806"/>
                  </a:lnTo>
                  <a:cubicBezTo>
                    <a:pt x="2883789" y="2261426"/>
                    <a:pt x="2878074" y="2262759"/>
                    <a:pt x="2871597" y="2261616"/>
                  </a:cubicBezTo>
                  <a:lnTo>
                    <a:pt x="2867216" y="2266093"/>
                  </a:lnTo>
                  <a:lnTo>
                    <a:pt x="2858738" y="2271427"/>
                  </a:lnTo>
                  <a:lnTo>
                    <a:pt x="2847785" y="2274285"/>
                  </a:lnTo>
                  <a:lnTo>
                    <a:pt x="2835497" y="2272761"/>
                  </a:lnTo>
                  <a:lnTo>
                    <a:pt x="2833497" y="2271618"/>
                  </a:lnTo>
                  <a:cubicBezTo>
                    <a:pt x="2832164" y="2275237"/>
                    <a:pt x="2831116" y="2278285"/>
                    <a:pt x="2828925" y="2281619"/>
                  </a:cubicBezTo>
                  <a:cubicBezTo>
                    <a:pt x="2825591" y="2287429"/>
                    <a:pt x="2821019" y="2290858"/>
                    <a:pt x="2815685" y="2295239"/>
                  </a:cubicBezTo>
                  <a:lnTo>
                    <a:pt x="2800731" y="2297240"/>
                  </a:lnTo>
                  <a:lnTo>
                    <a:pt x="2790063" y="2293144"/>
                  </a:lnTo>
                  <a:cubicBezTo>
                    <a:pt x="2783967" y="2288477"/>
                    <a:pt x="2778729" y="2282952"/>
                    <a:pt x="2773299" y="2277523"/>
                  </a:cubicBezTo>
                  <a:lnTo>
                    <a:pt x="2772442" y="2278761"/>
                  </a:lnTo>
                  <a:lnTo>
                    <a:pt x="2759012" y="2286000"/>
                  </a:lnTo>
                  <a:lnTo>
                    <a:pt x="2744248" y="2284476"/>
                  </a:lnTo>
                  <a:lnTo>
                    <a:pt x="2735390" y="2279142"/>
                  </a:lnTo>
                  <a:lnTo>
                    <a:pt x="2731961" y="2275713"/>
                  </a:lnTo>
                  <a:cubicBezTo>
                    <a:pt x="2727293" y="2280380"/>
                    <a:pt x="2723007" y="2285429"/>
                    <a:pt x="2718340" y="2290191"/>
                  </a:cubicBezTo>
                  <a:lnTo>
                    <a:pt x="2712625" y="2294192"/>
                  </a:lnTo>
                  <a:lnTo>
                    <a:pt x="2706148" y="2297049"/>
                  </a:lnTo>
                  <a:lnTo>
                    <a:pt x="2699480" y="2298478"/>
                  </a:lnTo>
                  <a:lnTo>
                    <a:pt x="2687383" y="2297906"/>
                  </a:lnTo>
                  <a:cubicBezTo>
                    <a:pt x="2678621" y="2295525"/>
                    <a:pt x="2672429" y="2292287"/>
                    <a:pt x="2665286" y="2286762"/>
                  </a:cubicBezTo>
                  <a:cubicBezTo>
                    <a:pt x="2660428" y="2282666"/>
                    <a:pt x="2656332" y="2277904"/>
                    <a:pt x="2651189" y="2274094"/>
                  </a:cubicBezTo>
                  <a:lnTo>
                    <a:pt x="2647855" y="2273618"/>
                  </a:lnTo>
                  <a:lnTo>
                    <a:pt x="2645664" y="2275999"/>
                  </a:lnTo>
                  <a:lnTo>
                    <a:pt x="2642807" y="2284571"/>
                  </a:lnTo>
                  <a:lnTo>
                    <a:pt x="2635091" y="2293430"/>
                  </a:lnTo>
                  <a:lnTo>
                    <a:pt x="2626614" y="2298192"/>
                  </a:lnTo>
                  <a:cubicBezTo>
                    <a:pt x="2616422" y="2301050"/>
                    <a:pt x="2606326" y="2302002"/>
                    <a:pt x="2595753" y="2301716"/>
                  </a:cubicBezTo>
                  <a:cubicBezTo>
                    <a:pt x="2591276" y="2301621"/>
                    <a:pt x="2586704" y="2301336"/>
                    <a:pt x="2582228" y="2301145"/>
                  </a:cubicBezTo>
                  <a:lnTo>
                    <a:pt x="2577275" y="2303907"/>
                  </a:lnTo>
                  <a:lnTo>
                    <a:pt x="2567845" y="2306288"/>
                  </a:lnTo>
                  <a:lnTo>
                    <a:pt x="2559368" y="2304955"/>
                  </a:lnTo>
                  <a:cubicBezTo>
                    <a:pt x="2559749" y="2308670"/>
                    <a:pt x="2561749" y="2312003"/>
                    <a:pt x="2563558" y="2315147"/>
                  </a:cubicBezTo>
                  <a:cubicBezTo>
                    <a:pt x="2565654" y="2318576"/>
                    <a:pt x="2567750" y="2321910"/>
                    <a:pt x="2569940" y="2325243"/>
                  </a:cubicBezTo>
                  <a:cubicBezTo>
                    <a:pt x="2575179" y="2333435"/>
                    <a:pt x="2577465" y="2341150"/>
                    <a:pt x="2577941" y="2350865"/>
                  </a:cubicBezTo>
                  <a:lnTo>
                    <a:pt x="2583180" y="2361438"/>
                  </a:lnTo>
                  <a:lnTo>
                    <a:pt x="2584228" y="2371630"/>
                  </a:lnTo>
                  <a:lnTo>
                    <a:pt x="2582323" y="2380869"/>
                  </a:lnTo>
                  <a:lnTo>
                    <a:pt x="2578418" y="2388585"/>
                  </a:lnTo>
                  <a:lnTo>
                    <a:pt x="2574989" y="2392585"/>
                  </a:lnTo>
                  <a:lnTo>
                    <a:pt x="2575179" y="2395633"/>
                  </a:lnTo>
                  <a:lnTo>
                    <a:pt x="2578132" y="2397633"/>
                  </a:lnTo>
                  <a:lnTo>
                    <a:pt x="2586133" y="2410587"/>
                  </a:lnTo>
                  <a:lnTo>
                    <a:pt x="2586133" y="2425827"/>
                  </a:lnTo>
                  <a:lnTo>
                    <a:pt x="2581085" y="2436305"/>
                  </a:lnTo>
                  <a:lnTo>
                    <a:pt x="2575465" y="2442496"/>
                  </a:lnTo>
                  <a:lnTo>
                    <a:pt x="2564702" y="2449640"/>
                  </a:lnTo>
                  <a:lnTo>
                    <a:pt x="2558510" y="2451926"/>
                  </a:lnTo>
                  <a:cubicBezTo>
                    <a:pt x="2549176" y="2453354"/>
                    <a:pt x="2541175" y="2453259"/>
                    <a:pt x="2531840" y="2452116"/>
                  </a:cubicBezTo>
                  <a:lnTo>
                    <a:pt x="2525363" y="2450687"/>
                  </a:lnTo>
                  <a:lnTo>
                    <a:pt x="2514029" y="2445449"/>
                  </a:lnTo>
                  <a:lnTo>
                    <a:pt x="2502313" y="2447449"/>
                  </a:lnTo>
                  <a:lnTo>
                    <a:pt x="2490978" y="2444496"/>
                  </a:lnTo>
                  <a:lnTo>
                    <a:pt x="2483168" y="2438591"/>
                  </a:lnTo>
                  <a:cubicBezTo>
                    <a:pt x="2479643" y="2434495"/>
                    <a:pt x="2476881" y="2430780"/>
                    <a:pt x="2474214" y="2426208"/>
                  </a:cubicBezTo>
                  <a:cubicBezTo>
                    <a:pt x="2472785" y="2423732"/>
                    <a:pt x="2471452" y="2421160"/>
                    <a:pt x="2469928" y="2418779"/>
                  </a:cubicBezTo>
                  <a:cubicBezTo>
                    <a:pt x="2466023" y="2412397"/>
                    <a:pt x="2461355" y="2402681"/>
                    <a:pt x="2462594" y="2395157"/>
                  </a:cubicBezTo>
                  <a:cubicBezTo>
                    <a:pt x="2453926" y="2400681"/>
                    <a:pt x="2444782" y="2405539"/>
                    <a:pt x="2435162" y="2409349"/>
                  </a:cubicBezTo>
                  <a:lnTo>
                    <a:pt x="2427827" y="2411254"/>
                  </a:lnTo>
                  <a:lnTo>
                    <a:pt x="2419445" y="2411730"/>
                  </a:lnTo>
                  <a:cubicBezTo>
                    <a:pt x="2411444" y="2410587"/>
                    <a:pt x="2404682" y="2414207"/>
                    <a:pt x="2397919" y="2409444"/>
                  </a:cubicBezTo>
                  <a:cubicBezTo>
                    <a:pt x="2391918" y="2410778"/>
                    <a:pt x="2386013" y="2406015"/>
                    <a:pt x="2379821" y="2406301"/>
                  </a:cubicBezTo>
                  <a:lnTo>
                    <a:pt x="2369534" y="2402967"/>
                  </a:lnTo>
                  <a:cubicBezTo>
                    <a:pt x="2363438" y="2396966"/>
                    <a:pt x="2356199" y="2394109"/>
                    <a:pt x="2352199" y="2386394"/>
                  </a:cubicBezTo>
                  <a:lnTo>
                    <a:pt x="2338197" y="2383631"/>
                  </a:lnTo>
                  <a:cubicBezTo>
                    <a:pt x="2329434" y="2372678"/>
                    <a:pt x="2323814" y="2371249"/>
                    <a:pt x="2323243" y="2365153"/>
                  </a:cubicBezTo>
                  <a:cubicBezTo>
                    <a:pt x="2322957" y="2360962"/>
                    <a:pt x="2322767" y="2353152"/>
                    <a:pt x="2321814" y="2349056"/>
                  </a:cubicBezTo>
                  <a:cubicBezTo>
                    <a:pt x="2320576" y="2342960"/>
                    <a:pt x="2328101" y="2338959"/>
                    <a:pt x="2322290" y="2338102"/>
                  </a:cubicBezTo>
                  <a:cubicBezTo>
                    <a:pt x="2310670" y="2336292"/>
                    <a:pt x="2299716" y="2331339"/>
                    <a:pt x="2288096" y="2329911"/>
                  </a:cubicBezTo>
                  <a:cubicBezTo>
                    <a:pt x="2285429" y="2330101"/>
                    <a:pt x="2282666" y="2330958"/>
                    <a:pt x="2279999" y="2331530"/>
                  </a:cubicBezTo>
                  <a:cubicBezTo>
                    <a:pt x="2272379" y="2333149"/>
                    <a:pt x="2266474" y="2333625"/>
                    <a:pt x="2258568" y="2333054"/>
                  </a:cubicBezTo>
                  <a:lnTo>
                    <a:pt x="2246948" y="2328672"/>
                  </a:lnTo>
                  <a:lnTo>
                    <a:pt x="2236470" y="2314766"/>
                  </a:lnTo>
                  <a:lnTo>
                    <a:pt x="2236756" y="2299621"/>
                  </a:lnTo>
                  <a:cubicBezTo>
                    <a:pt x="2239232" y="2293715"/>
                    <a:pt x="2241328" y="2289334"/>
                    <a:pt x="2245138" y="2284286"/>
                  </a:cubicBezTo>
                  <a:cubicBezTo>
                    <a:pt x="2246852" y="2281904"/>
                    <a:pt x="2248567" y="2279523"/>
                    <a:pt x="2250091" y="2276952"/>
                  </a:cubicBezTo>
                  <a:cubicBezTo>
                    <a:pt x="2253044" y="2268760"/>
                    <a:pt x="2257330" y="2261235"/>
                    <a:pt x="2261426" y="2253711"/>
                  </a:cubicBezTo>
                  <a:cubicBezTo>
                    <a:pt x="2262283" y="2251996"/>
                    <a:pt x="2263331" y="2250377"/>
                    <a:pt x="2263902" y="2248567"/>
                  </a:cubicBezTo>
                  <a:cubicBezTo>
                    <a:pt x="2257520" y="2236851"/>
                    <a:pt x="2257044" y="2223135"/>
                    <a:pt x="2264664" y="2211896"/>
                  </a:cubicBezTo>
                  <a:lnTo>
                    <a:pt x="2261616" y="2211229"/>
                  </a:lnTo>
                  <a:lnTo>
                    <a:pt x="2256282" y="2206466"/>
                  </a:lnTo>
                  <a:lnTo>
                    <a:pt x="2249615" y="2204752"/>
                  </a:lnTo>
                  <a:lnTo>
                    <a:pt x="2238375" y="2198656"/>
                  </a:lnTo>
                  <a:lnTo>
                    <a:pt x="2233517" y="2194179"/>
                  </a:lnTo>
                  <a:lnTo>
                    <a:pt x="2229136" y="2188178"/>
                  </a:lnTo>
                  <a:lnTo>
                    <a:pt x="2225612" y="2179701"/>
                  </a:lnTo>
                  <a:lnTo>
                    <a:pt x="2225231" y="2173701"/>
                  </a:lnTo>
                  <a:lnTo>
                    <a:pt x="2221897" y="2169128"/>
                  </a:lnTo>
                  <a:lnTo>
                    <a:pt x="2219230" y="2157413"/>
                  </a:lnTo>
                  <a:lnTo>
                    <a:pt x="2214658" y="2151888"/>
                  </a:lnTo>
                  <a:lnTo>
                    <a:pt x="2211038" y="2143125"/>
                  </a:lnTo>
                  <a:lnTo>
                    <a:pt x="2210562" y="2133886"/>
                  </a:lnTo>
                  <a:lnTo>
                    <a:pt x="2211800" y="2128743"/>
                  </a:lnTo>
                  <a:lnTo>
                    <a:pt x="2210276" y="2124552"/>
                  </a:lnTo>
                  <a:lnTo>
                    <a:pt x="2206657" y="2122551"/>
                  </a:lnTo>
                  <a:lnTo>
                    <a:pt x="2198751" y="2111883"/>
                  </a:lnTo>
                  <a:lnTo>
                    <a:pt x="2197608" y="2103501"/>
                  </a:lnTo>
                  <a:lnTo>
                    <a:pt x="2191988" y="2094167"/>
                  </a:lnTo>
                  <a:lnTo>
                    <a:pt x="2191036" y="2082260"/>
                  </a:lnTo>
                  <a:cubicBezTo>
                    <a:pt x="2182368" y="2082260"/>
                    <a:pt x="2173319" y="2083022"/>
                    <a:pt x="2164842" y="2085023"/>
                  </a:cubicBezTo>
                  <a:cubicBezTo>
                    <a:pt x="2155508" y="2087213"/>
                    <a:pt x="2145983" y="2089214"/>
                    <a:pt x="2136362" y="2089976"/>
                  </a:cubicBezTo>
                  <a:cubicBezTo>
                    <a:pt x="2129885" y="2092452"/>
                    <a:pt x="2123218" y="2097596"/>
                    <a:pt x="2117693" y="2101787"/>
                  </a:cubicBezTo>
                  <a:lnTo>
                    <a:pt x="2095976" y="2121027"/>
                  </a:lnTo>
                  <a:lnTo>
                    <a:pt x="2075879" y="2093119"/>
                  </a:lnTo>
                  <a:cubicBezTo>
                    <a:pt x="2072735" y="2085404"/>
                    <a:pt x="2071688" y="2078260"/>
                    <a:pt x="2071211" y="2069973"/>
                  </a:cubicBezTo>
                  <a:lnTo>
                    <a:pt x="2072926" y="2061782"/>
                  </a:lnTo>
                  <a:cubicBezTo>
                    <a:pt x="2077117" y="2051304"/>
                    <a:pt x="2083022" y="2042065"/>
                    <a:pt x="2091309" y="2034350"/>
                  </a:cubicBezTo>
                  <a:lnTo>
                    <a:pt x="2091214" y="2033397"/>
                  </a:lnTo>
                  <a:lnTo>
                    <a:pt x="2089023" y="2032540"/>
                  </a:lnTo>
                  <a:lnTo>
                    <a:pt x="2080451" y="2024634"/>
                  </a:lnTo>
                  <a:lnTo>
                    <a:pt x="2075879" y="2015204"/>
                  </a:lnTo>
                  <a:lnTo>
                    <a:pt x="2074545" y="2006822"/>
                  </a:lnTo>
                  <a:cubicBezTo>
                    <a:pt x="2074926" y="2000536"/>
                    <a:pt x="2075593" y="1996154"/>
                    <a:pt x="2077784" y="1990344"/>
                  </a:cubicBezTo>
                  <a:cubicBezTo>
                    <a:pt x="2078831" y="1983962"/>
                    <a:pt x="2078927" y="1977390"/>
                    <a:pt x="2079879" y="1971008"/>
                  </a:cubicBezTo>
                  <a:lnTo>
                    <a:pt x="2081498" y="1965198"/>
                  </a:lnTo>
                  <a:lnTo>
                    <a:pt x="2084642" y="1958531"/>
                  </a:lnTo>
                  <a:lnTo>
                    <a:pt x="2090071" y="1951958"/>
                  </a:lnTo>
                  <a:lnTo>
                    <a:pt x="2094548" y="1948910"/>
                  </a:lnTo>
                  <a:lnTo>
                    <a:pt x="2094452" y="1936909"/>
                  </a:lnTo>
                  <a:lnTo>
                    <a:pt x="2095786" y="1930241"/>
                  </a:lnTo>
                  <a:cubicBezTo>
                    <a:pt x="2097596" y="1925479"/>
                    <a:pt x="2099215" y="1921955"/>
                    <a:pt x="2101787" y="1917668"/>
                  </a:cubicBezTo>
                  <a:cubicBezTo>
                    <a:pt x="2103311" y="1913954"/>
                    <a:pt x="2104739" y="1910525"/>
                    <a:pt x="2106454" y="1906905"/>
                  </a:cubicBezTo>
                  <a:lnTo>
                    <a:pt x="2113121" y="1898333"/>
                  </a:lnTo>
                  <a:lnTo>
                    <a:pt x="2125218" y="1891475"/>
                  </a:lnTo>
                  <a:lnTo>
                    <a:pt x="2138839" y="1890618"/>
                  </a:lnTo>
                  <a:lnTo>
                    <a:pt x="2143316" y="1891856"/>
                  </a:lnTo>
                  <a:cubicBezTo>
                    <a:pt x="2144840" y="1890141"/>
                    <a:pt x="2146459" y="1888427"/>
                    <a:pt x="2148078" y="1886807"/>
                  </a:cubicBezTo>
                  <a:cubicBezTo>
                    <a:pt x="2147126" y="1883093"/>
                    <a:pt x="2146745" y="1879664"/>
                    <a:pt x="2146268" y="1875854"/>
                  </a:cubicBezTo>
                  <a:lnTo>
                    <a:pt x="2147507" y="1863662"/>
                  </a:lnTo>
                  <a:lnTo>
                    <a:pt x="2157508" y="1849469"/>
                  </a:lnTo>
                  <a:lnTo>
                    <a:pt x="2172843" y="1844516"/>
                  </a:lnTo>
                  <a:lnTo>
                    <a:pt x="2183797" y="1845755"/>
                  </a:lnTo>
                  <a:lnTo>
                    <a:pt x="2189988" y="1848041"/>
                  </a:lnTo>
                  <a:lnTo>
                    <a:pt x="2191131" y="1846421"/>
                  </a:lnTo>
                  <a:cubicBezTo>
                    <a:pt x="2193703" y="1842135"/>
                    <a:pt x="2195989" y="1838325"/>
                    <a:pt x="2199513" y="1834706"/>
                  </a:cubicBezTo>
                  <a:cubicBezTo>
                    <a:pt x="2197418" y="1826419"/>
                    <a:pt x="2197608" y="1818513"/>
                    <a:pt x="2198370" y="1810036"/>
                  </a:cubicBezTo>
                  <a:lnTo>
                    <a:pt x="2203514" y="1798987"/>
                  </a:lnTo>
                  <a:lnTo>
                    <a:pt x="2212658" y="1790795"/>
                  </a:lnTo>
                  <a:lnTo>
                    <a:pt x="2214658" y="1790033"/>
                  </a:lnTo>
                  <a:cubicBezTo>
                    <a:pt x="2213420" y="1782985"/>
                    <a:pt x="2215420" y="1771745"/>
                    <a:pt x="2220182" y="1766411"/>
                  </a:cubicBezTo>
                  <a:cubicBezTo>
                    <a:pt x="2222849" y="1750219"/>
                    <a:pt x="2220182" y="1734312"/>
                    <a:pt x="2219135" y="1718120"/>
                  </a:cubicBezTo>
                  <a:cubicBezTo>
                    <a:pt x="2218468" y="1706023"/>
                    <a:pt x="2219897" y="1693545"/>
                    <a:pt x="2218563" y="1681544"/>
                  </a:cubicBezTo>
                  <a:cubicBezTo>
                    <a:pt x="2217992" y="1674305"/>
                    <a:pt x="2217801" y="1667161"/>
                    <a:pt x="2217992" y="1659922"/>
                  </a:cubicBezTo>
                  <a:lnTo>
                    <a:pt x="2212943" y="1663446"/>
                  </a:lnTo>
                  <a:lnTo>
                    <a:pt x="2202561" y="1666399"/>
                  </a:lnTo>
                  <a:lnTo>
                    <a:pt x="2191512" y="1665065"/>
                  </a:lnTo>
                  <a:lnTo>
                    <a:pt x="2183130" y="1660684"/>
                  </a:lnTo>
                  <a:lnTo>
                    <a:pt x="2177701" y="1655731"/>
                  </a:lnTo>
                  <a:cubicBezTo>
                    <a:pt x="2172843" y="1649349"/>
                    <a:pt x="2170176" y="1644015"/>
                    <a:pt x="2167890" y="1636395"/>
                  </a:cubicBezTo>
                  <a:cubicBezTo>
                    <a:pt x="2166271" y="1629632"/>
                    <a:pt x="2165985" y="1622870"/>
                    <a:pt x="2164842" y="1616012"/>
                  </a:cubicBezTo>
                  <a:cubicBezTo>
                    <a:pt x="2162747" y="1604296"/>
                    <a:pt x="2160556" y="1592771"/>
                    <a:pt x="2160746" y="1580864"/>
                  </a:cubicBezTo>
                  <a:cubicBezTo>
                    <a:pt x="2158841" y="1579912"/>
                    <a:pt x="2156174" y="1578102"/>
                    <a:pt x="2154746" y="1576673"/>
                  </a:cubicBezTo>
                  <a:lnTo>
                    <a:pt x="2150745" y="1578007"/>
                  </a:lnTo>
                  <a:lnTo>
                    <a:pt x="2139315" y="1578197"/>
                  </a:lnTo>
                  <a:lnTo>
                    <a:pt x="2134362" y="1576102"/>
                  </a:lnTo>
                  <a:cubicBezTo>
                    <a:pt x="2135029" y="1581626"/>
                    <a:pt x="2134076" y="1586865"/>
                    <a:pt x="2133695" y="1592294"/>
                  </a:cubicBezTo>
                  <a:cubicBezTo>
                    <a:pt x="2133410" y="1598486"/>
                    <a:pt x="2131886" y="1602867"/>
                    <a:pt x="2129219" y="1608392"/>
                  </a:cubicBezTo>
                  <a:lnTo>
                    <a:pt x="2125599" y="1613249"/>
                  </a:lnTo>
                  <a:lnTo>
                    <a:pt x="2116836" y="1619631"/>
                  </a:lnTo>
                  <a:lnTo>
                    <a:pt x="2111026" y="1622012"/>
                  </a:lnTo>
                  <a:cubicBezTo>
                    <a:pt x="2105311" y="1622679"/>
                    <a:pt x="2100739" y="1623441"/>
                    <a:pt x="2095119" y="1621536"/>
                  </a:cubicBezTo>
                  <a:cubicBezTo>
                    <a:pt x="2088833" y="1624489"/>
                    <a:pt x="2082737" y="1627251"/>
                    <a:pt x="2076069" y="1629537"/>
                  </a:cubicBezTo>
                  <a:lnTo>
                    <a:pt x="2063972" y="1630204"/>
                  </a:lnTo>
                  <a:lnTo>
                    <a:pt x="2049875" y="1622679"/>
                  </a:lnTo>
                  <a:lnTo>
                    <a:pt x="2048447" y="1620107"/>
                  </a:lnTo>
                  <a:lnTo>
                    <a:pt x="2039684" y="1615916"/>
                  </a:lnTo>
                  <a:cubicBezTo>
                    <a:pt x="2035588" y="1613630"/>
                    <a:pt x="2029206" y="1615631"/>
                    <a:pt x="2025396" y="1613154"/>
                  </a:cubicBezTo>
                  <a:cubicBezTo>
                    <a:pt x="2020538" y="1610011"/>
                    <a:pt x="2018348" y="1602296"/>
                    <a:pt x="2014252" y="1597914"/>
                  </a:cubicBezTo>
                  <a:cubicBezTo>
                    <a:pt x="2011775" y="1594961"/>
                    <a:pt x="2010918" y="1590961"/>
                    <a:pt x="2008537" y="1587913"/>
                  </a:cubicBezTo>
                  <a:lnTo>
                    <a:pt x="1999679" y="1585151"/>
                  </a:lnTo>
                  <a:cubicBezTo>
                    <a:pt x="1991011" y="1582103"/>
                    <a:pt x="1986820" y="1581722"/>
                    <a:pt x="1982343" y="1577150"/>
                  </a:cubicBezTo>
                  <a:cubicBezTo>
                    <a:pt x="1972342" y="1570292"/>
                    <a:pt x="1967484" y="1565720"/>
                    <a:pt x="1959102" y="1563529"/>
                  </a:cubicBezTo>
                  <a:cubicBezTo>
                    <a:pt x="1948529" y="1562576"/>
                    <a:pt x="1935480" y="1566863"/>
                    <a:pt x="1927574" y="1560100"/>
                  </a:cubicBezTo>
                  <a:cubicBezTo>
                    <a:pt x="1925574" y="1560290"/>
                    <a:pt x="1928146" y="1555052"/>
                    <a:pt x="1926146" y="1555718"/>
                  </a:cubicBezTo>
                  <a:cubicBezTo>
                    <a:pt x="1921764" y="1556957"/>
                    <a:pt x="1917478" y="1559052"/>
                    <a:pt x="1913477" y="1560671"/>
                  </a:cubicBezTo>
                  <a:cubicBezTo>
                    <a:pt x="1911191" y="1561529"/>
                    <a:pt x="1908810" y="1562386"/>
                    <a:pt x="1906524" y="1563338"/>
                  </a:cubicBezTo>
                  <a:lnTo>
                    <a:pt x="1903667" y="1572387"/>
                  </a:lnTo>
                  <a:lnTo>
                    <a:pt x="1896332" y="1580674"/>
                  </a:lnTo>
                  <a:cubicBezTo>
                    <a:pt x="1891189" y="1584293"/>
                    <a:pt x="1886617" y="1587056"/>
                    <a:pt x="1880807" y="1589627"/>
                  </a:cubicBezTo>
                  <a:cubicBezTo>
                    <a:pt x="1866329" y="1595533"/>
                    <a:pt x="1851565" y="1600581"/>
                    <a:pt x="1837658" y="1607630"/>
                  </a:cubicBezTo>
                  <a:cubicBezTo>
                    <a:pt x="1824323" y="1614773"/>
                    <a:pt x="1812131" y="1622012"/>
                    <a:pt x="1797368" y="1625822"/>
                  </a:cubicBezTo>
                  <a:cubicBezTo>
                    <a:pt x="1789271" y="1627442"/>
                    <a:pt x="1782509" y="1627632"/>
                    <a:pt x="1774222" y="1626870"/>
                  </a:cubicBezTo>
                  <a:cubicBezTo>
                    <a:pt x="1773841" y="1626870"/>
                    <a:pt x="1772888" y="1627823"/>
                    <a:pt x="1772602" y="1628108"/>
                  </a:cubicBezTo>
                  <a:cubicBezTo>
                    <a:pt x="1762125" y="1638110"/>
                    <a:pt x="1751267" y="1648016"/>
                    <a:pt x="1742313" y="1659351"/>
                  </a:cubicBezTo>
                  <a:lnTo>
                    <a:pt x="1742123" y="1661065"/>
                  </a:lnTo>
                  <a:lnTo>
                    <a:pt x="1738884" y="1669828"/>
                  </a:lnTo>
                  <a:lnTo>
                    <a:pt x="1733169" y="1677257"/>
                  </a:lnTo>
                  <a:lnTo>
                    <a:pt x="1726692" y="1681925"/>
                  </a:lnTo>
                  <a:cubicBezTo>
                    <a:pt x="1710119" y="1689640"/>
                    <a:pt x="1692212" y="1691354"/>
                    <a:pt x="1674305" y="1693831"/>
                  </a:cubicBezTo>
                  <a:cubicBezTo>
                    <a:pt x="1660684" y="1695736"/>
                    <a:pt x="1646682" y="1694498"/>
                    <a:pt x="1633061" y="1693450"/>
                  </a:cubicBezTo>
                  <a:cubicBezTo>
                    <a:pt x="1616393" y="1692116"/>
                    <a:pt x="1599248" y="1690783"/>
                    <a:pt x="1582769" y="1687830"/>
                  </a:cubicBezTo>
                  <a:cubicBezTo>
                    <a:pt x="1565339" y="1685544"/>
                    <a:pt x="1547527" y="1686687"/>
                    <a:pt x="1529906" y="1685735"/>
                  </a:cubicBezTo>
                  <a:lnTo>
                    <a:pt x="1519238" y="1682115"/>
                  </a:lnTo>
                  <a:lnTo>
                    <a:pt x="1509903" y="1674495"/>
                  </a:lnTo>
                  <a:lnTo>
                    <a:pt x="1504474" y="1664780"/>
                  </a:lnTo>
                  <a:lnTo>
                    <a:pt x="1502569" y="1655921"/>
                  </a:lnTo>
                  <a:cubicBezTo>
                    <a:pt x="1502569" y="1651254"/>
                    <a:pt x="1502569" y="1646873"/>
                    <a:pt x="1503712" y="1642396"/>
                  </a:cubicBezTo>
                  <a:lnTo>
                    <a:pt x="1502950" y="1639348"/>
                  </a:lnTo>
                  <a:cubicBezTo>
                    <a:pt x="1499807" y="1628680"/>
                    <a:pt x="1499902" y="1619822"/>
                    <a:pt x="1502855" y="1609154"/>
                  </a:cubicBezTo>
                  <a:cubicBezTo>
                    <a:pt x="1493806" y="1609344"/>
                    <a:pt x="1485805" y="1609154"/>
                    <a:pt x="1476851" y="1607153"/>
                  </a:cubicBezTo>
                  <a:lnTo>
                    <a:pt x="1469612" y="1604296"/>
                  </a:lnTo>
                  <a:lnTo>
                    <a:pt x="1459040" y="1595533"/>
                  </a:lnTo>
                  <a:lnTo>
                    <a:pt x="1454372" y="1577054"/>
                  </a:lnTo>
                  <a:lnTo>
                    <a:pt x="1455515" y="1574673"/>
                  </a:lnTo>
                  <a:cubicBezTo>
                    <a:pt x="1452753" y="1567244"/>
                    <a:pt x="1452372" y="1559243"/>
                    <a:pt x="1453801" y="1551527"/>
                  </a:cubicBezTo>
                  <a:cubicBezTo>
                    <a:pt x="1451134" y="1548098"/>
                    <a:pt x="1448276" y="1545051"/>
                    <a:pt x="1445133" y="1541812"/>
                  </a:cubicBezTo>
                  <a:lnTo>
                    <a:pt x="1428369" y="1542288"/>
                  </a:lnTo>
                  <a:lnTo>
                    <a:pt x="1416082" y="1539716"/>
                  </a:lnTo>
                  <a:lnTo>
                    <a:pt x="1385888" y="1521143"/>
                  </a:lnTo>
                  <a:lnTo>
                    <a:pt x="1382363" y="1516380"/>
                  </a:lnTo>
                  <a:lnTo>
                    <a:pt x="1361123" y="1511903"/>
                  </a:lnTo>
                  <a:lnTo>
                    <a:pt x="1332071" y="1496092"/>
                  </a:lnTo>
                  <a:cubicBezTo>
                    <a:pt x="1323689" y="1496187"/>
                    <a:pt x="1315022" y="1492377"/>
                    <a:pt x="1308068" y="1487805"/>
                  </a:cubicBezTo>
                  <a:cubicBezTo>
                    <a:pt x="1302639" y="1490568"/>
                    <a:pt x="1297400" y="1493234"/>
                    <a:pt x="1291781" y="1495711"/>
                  </a:cubicBezTo>
                  <a:cubicBezTo>
                    <a:pt x="1290447" y="1496473"/>
                    <a:pt x="1289209" y="1497426"/>
                    <a:pt x="1287971" y="1498378"/>
                  </a:cubicBezTo>
                  <a:cubicBezTo>
                    <a:pt x="1276350" y="1507427"/>
                    <a:pt x="1265777" y="1517809"/>
                    <a:pt x="1254633" y="1527429"/>
                  </a:cubicBezTo>
                  <a:cubicBezTo>
                    <a:pt x="1250252" y="1531715"/>
                    <a:pt x="1246156" y="1536287"/>
                    <a:pt x="1242536" y="1541240"/>
                  </a:cubicBezTo>
                  <a:lnTo>
                    <a:pt x="1246061" y="1552289"/>
                  </a:lnTo>
                  <a:lnTo>
                    <a:pt x="1245013" y="1563529"/>
                  </a:lnTo>
                  <a:lnTo>
                    <a:pt x="1240536" y="1572673"/>
                  </a:lnTo>
                  <a:lnTo>
                    <a:pt x="1235297" y="1578578"/>
                  </a:lnTo>
                  <a:lnTo>
                    <a:pt x="1224915" y="1586103"/>
                  </a:lnTo>
                  <a:lnTo>
                    <a:pt x="1216057" y="1589913"/>
                  </a:lnTo>
                  <a:lnTo>
                    <a:pt x="1204817" y="1590866"/>
                  </a:lnTo>
                  <a:lnTo>
                    <a:pt x="1194626" y="1588389"/>
                  </a:lnTo>
                  <a:lnTo>
                    <a:pt x="1186720" y="1584008"/>
                  </a:lnTo>
                  <a:lnTo>
                    <a:pt x="1176147" y="1573816"/>
                  </a:lnTo>
                  <a:cubicBezTo>
                    <a:pt x="1172813" y="1569244"/>
                    <a:pt x="1169765" y="1564862"/>
                    <a:pt x="1167003" y="1559909"/>
                  </a:cubicBezTo>
                  <a:cubicBezTo>
                    <a:pt x="1159574" y="1544669"/>
                    <a:pt x="1153763" y="1523905"/>
                    <a:pt x="1159669" y="1507427"/>
                  </a:cubicBezTo>
                  <a:cubicBezTo>
                    <a:pt x="1163003" y="1499616"/>
                    <a:pt x="1167194" y="1492187"/>
                    <a:pt x="1171004" y="1484662"/>
                  </a:cubicBezTo>
                  <a:cubicBezTo>
                    <a:pt x="1166241" y="1485995"/>
                    <a:pt x="1161383" y="1487519"/>
                    <a:pt x="1156621" y="1488948"/>
                  </a:cubicBezTo>
                  <a:cubicBezTo>
                    <a:pt x="1138142" y="1494473"/>
                    <a:pt x="1120140" y="1498664"/>
                    <a:pt x="1101090" y="1493139"/>
                  </a:cubicBezTo>
                  <a:lnTo>
                    <a:pt x="1093565" y="1497711"/>
                  </a:lnTo>
                  <a:lnTo>
                    <a:pt x="1085755" y="1500188"/>
                  </a:lnTo>
                  <a:lnTo>
                    <a:pt x="1078611" y="1500950"/>
                  </a:lnTo>
                  <a:cubicBezTo>
                    <a:pt x="1068610" y="1500378"/>
                    <a:pt x="1059466" y="1498568"/>
                    <a:pt x="1052036" y="1491139"/>
                  </a:cubicBezTo>
                  <a:lnTo>
                    <a:pt x="1049846" y="1490186"/>
                  </a:lnTo>
                  <a:cubicBezTo>
                    <a:pt x="1039082" y="1492758"/>
                    <a:pt x="1027938" y="1491139"/>
                    <a:pt x="1017842" y="1486757"/>
                  </a:cubicBezTo>
                  <a:cubicBezTo>
                    <a:pt x="1012031" y="1483900"/>
                    <a:pt x="1005935" y="1481995"/>
                    <a:pt x="999935" y="1479709"/>
                  </a:cubicBezTo>
                  <a:cubicBezTo>
                    <a:pt x="991743" y="1475899"/>
                    <a:pt x="985457" y="1471422"/>
                    <a:pt x="979551" y="1464564"/>
                  </a:cubicBezTo>
                  <a:cubicBezTo>
                    <a:pt x="975074" y="1460754"/>
                    <a:pt x="970217" y="1457325"/>
                    <a:pt x="965454" y="1453896"/>
                  </a:cubicBezTo>
                  <a:lnTo>
                    <a:pt x="959358" y="1458944"/>
                  </a:lnTo>
                  <a:lnTo>
                    <a:pt x="952024" y="1462278"/>
                  </a:lnTo>
                  <a:cubicBezTo>
                    <a:pt x="946214" y="1463516"/>
                    <a:pt x="941927" y="1464088"/>
                    <a:pt x="936022" y="1463707"/>
                  </a:cubicBezTo>
                  <a:lnTo>
                    <a:pt x="930688" y="1462850"/>
                  </a:lnTo>
                  <a:lnTo>
                    <a:pt x="924306" y="1460278"/>
                  </a:lnTo>
                  <a:cubicBezTo>
                    <a:pt x="919448" y="1457039"/>
                    <a:pt x="915543" y="1453896"/>
                    <a:pt x="911543" y="1449610"/>
                  </a:cubicBezTo>
                  <a:cubicBezTo>
                    <a:pt x="906399" y="1452182"/>
                    <a:pt x="900970" y="1452658"/>
                    <a:pt x="895350" y="1453039"/>
                  </a:cubicBezTo>
                  <a:lnTo>
                    <a:pt x="886016" y="1451324"/>
                  </a:lnTo>
                  <a:lnTo>
                    <a:pt x="876110" y="1445133"/>
                  </a:lnTo>
                  <a:lnTo>
                    <a:pt x="870014" y="1435989"/>
                  </a:lnTo>
                  <a:cubicBezTo>
                    <a:pt x="868299" y="1429417"/>
                    <a:pt x="867156" y="1424845"/>
                    <a:pt x="868013" y="1418177"/>
                  </a:cubicBezTo>
                  <a:cubicBezTo>
                    <a:pt x="866489" y="1414844"/>
                    <a:pt x="864965" y="1411414"/>
                    <a:pt x="864489" y="1407700"/>
                  </a:cubicBezTo>
                  <a:cubicBezTo>
                    <a:pt x="862965" y="1405700"/>
                    <a:pt x="861822" y="1403128"/>
                    <a:pt x="860393" y="1400937"/>
                  </a:cubicBezTo>
                  <a:lnTo>
                    <a:pt x="858203" y="1397603"/>
                  </a:lnTo>
                  <a:lnTo>
                    <a:pt x="851440" y="1396270"/>
                  </a:lnTo>
                  <a:lnTo>
                    <a:pt x="841915" y="1390936"/>
                  </a:lnTo>
                  <a:cubicBezTo>
                    <a:pt x="836009" y="1390174"/>
                    <a:pt x="830390" y="1388459"/>
                    <a:pt x="824484" y="1387602"/>
                  </a:cubicBezTo>
                  <a:lnTo>
                    <a:pt x="819245" y="1387316"/>
                  </a:lnTo>
                  <a:cubicBezTo>
                    <a:pt x="808006" y="1385411"/>
                    <a:pt x="800767" y="1381792"/>
                    <a:pt x="793718" y="1372743"/>
                  </a:cubicBezTo>
                  <a:lnTo>
                    <a:pt x="788575" y="1364742"/>
                  </a:lnTo>
                  <a:lnTo>
                    <a:pt x="786289" y="1356836"/>
                  </a:lnTo>
                  <a:lnTo>
                    <a:pt x="786098" y="1349597"/>
                  </a:lnTo>
                  <a:cubicBezTo>
                    <a:pt x="780193" y="1347407"/>
                    <a:pt x="775811" y="1344835"/>
                    <a:pt x="770668" y="1341215"/>
                  </a:cubicBezTo>
                  <a:cubicBezTo>
                    <a:pt x="763810" y="1334167"/>
                    <a:pt x="758285" y="1325785"/>
                    <a:pt x="752285" y="1317974"/>
                  </a:cubicBezTo>
                  <a:cubicBezTo>
                    <a:pt x="749808" y="1314831"/>
                    <a:pt x="747427" y="1311307"/>
                    <a:pt x="744665" y="1308354"/>
                  </a:cubicBezTo>
                  <a:cubicBezTo>
                    <a:pt x="742093" y="1307306"/>
                    <a:pt x="739521" y="1306449"/>
                    <a:pt x="736949" y="1305497"/>
                  </a:cubicBezTo>
                  <a:lnTo>
                    <a:pt x="725805" y="1297496"/>
                  </a:lnTo>
                  <a:lnTo>
                    <a:pt x="723805" y="1290447"/>
                  </a:lnTo>
                  <a:lnTo>
                    <a:pt x="715709" y="1285208"/>
                  </a:lnTo>
                  <a:lnTo>
                    <a:pt x="708755" y="1275398"/>
                  </a:lnTo>
                  <a:lnTo>
                    <a:pt x="706469" y="1263872"/>
                  </a:lnTo>
                  <a:lnTo>
                    <a:pt x="706946" y="1260539"/>
                  </a:lnTo>
                  <a:cubicBezTo>
                    <a:pt x="702183" y="1253109"/>
                    <a:pt x="700469" y="1246442"/>
                    <a:pt x="699326" y="1237774"/>
                  </a:cubicBezTo>
                  <a:lnTo>
                    <a:pt x="691706" y="1243013"/>
                  </a:lnTo>
                  <a:lnTo>
                    <a:pt x="681038" y="1246632"/>
                  </a:lnTo>
                  <a:lnTo>
                    <a:pt x="668750" y="1246251"/>
                  </a:lnTo>
                  <a:lnTo>
                    <a:pt x="658273" y="1241584"/>
                  </a:lnTo>
                  <a:lnTo>
                    <a:pt x="651320" y="1235488"/>
                  </a:lnTo>
                  <a:cubicBezTo>
                    <a:pt x="644652" y="1226820"/>
                    <a:pt x="639699" y="1217105"/>
                    <a:pt x="635222" y="1207103"/>
                  </a:cubicBezTo>
                  <a:lnTo>
                    <a:pt x="632746" y="1199483"/>
                  </a:lnTo>
                  <a:lnTo>
                    <a:pt x="627888" y="1194340"/>
                  </a:lnTo>
                  <a:lnTo>
                    <a:pt x="624173" y="1185005"/>
                  </a:lnTo>
                  <a:lnTo>
                    <a:pt x="620363" y="1182338"/>
                  </a:lnTo>
                  <a:lnTo>
                    <a:pt x="618172" y="1175099"/>
                  </a:lnTo>
                  <a:cubicBezTo>
                    <a:pt x="610362" y="1171956"/>
                    <a:pt x="603409" y="1168813"/>
                    <a:pt x="596646" y="1163669"/>
                  </a:cubicBezTo>
                  <a:lnTo>
                    <a:pt x="592550" y="1159669"/>
                  </a:lnTo>
                  <a:lnTo>
                    <a:pt x="589121" y="1154526"/>
                  </a:lnTo>
                  <a:lnTo>
                    <a:pt x="584454" y="1152906"/>
                  </a:lnTo>
                  <a:lnTo>
                    <a:pt x="574167" y="1135571"/>
                  </a:lnTo>
                  <a:lnTo>
                    <a:pt x="575120" y="1130522"/>
                  </a:lnTo>
                  <a:cubicBezTo>
                    <a:pt x="568357" y="1125093"/>
                    <a:pt x="561785" y="1119569"/>
                    <a:pt x="555974" y="1113092"/>
                  </a:cubicBezTo>
                  <a:cubicBezTo>
                    <a:pt x="551879" y="1111949"/>
                    <a:pt x="547973" y="1110615"/>
                    <a:pt x="543878" y="1109186"/>
                  </a:cubicBezTo>
                  <a:lnTo>
                    <a:pt x="530543" y="1099471"/>
                  </a:lnTo>
                  <a:lnTo>
                    <a:pt x="528161" y="1083183"/>
                  </a:lnTo>
                  <a:cubicBezTo>
                    <a:pt x="529304" y="1076611"/>
                    <a:pt x="529781" y="1077944"/>
                    <a:pt x="524732" y="1072325"/>
                  </a:cubicBezTo>
                  <a:lnTo>
                    <a:pt x="521399" y="1065752"/>
                  </a:lnTo>
                  <a:lnTo>
                    <a:pt x="499777" y="1054227"/>
                  </a:lnTo>
                  <a:lnTo>
                    <a:pt x="497777" y="1059276"/>
                  </a:lnTo>
                  <a:lnTo>
                    <a:pt x="490347" y="1067848"/>
                  </a:lnTo>
                  <a:lnTo>
                    <a:pt x="479965" y="1072896"/>
                  </a:lnTo>
                  <a:lnTo>
                    <a:pt x="477393" y="1073182"/>
                  </a:lnTo>
                  <a:lnTo>
                    <a:pt x="475679" y="1075944"/>
                  </a:lnTo>
                  <a:lnTo>
                    <a:pt x="469011" y="1082707"/>
                  </a:lnTo>
                  <a:lnTo>
                    <a:pt x="460343" y="1087660"/>
                  </a:lnTo>
                  <a:lnTo>
                    <a:pt x="450628" y="1090041"/>
                  </a:lnTo>
                  <a:lnTo>
                    <a:pt x="440341" y="1089470"/>
                  </a:lnTo>
                  <a:lnTo>
                    <a:pt x="430149" y="1085469"/>
                  </a:lnTo>
                  <a:lnTo>
                    <a:pt x="421196" y="1077468"/>
                  </a:lnTo>
                  <a:lnTo>
                    <a:pt x="415766" y="1065848"/>
                  </a:lnTo>
                  <a:cubicBezTo>
                    <a:pt x="415671" y="1060609"/>
                    <a:pt x="415957" y="1056989"/>
                    <a:pt x="412909" y="1052798"/>
                  </a:cubicBezTo>
                  <a:cubicBezTo>
                    <a:pt x="405003" y="1042607"/>
                    <a:pt x="395859" y="1033558"/>
                    <a:pt x="387096" y="1024128"/>
                  </a:cubicBezTo>
                  <a:cubicBezTo>
                    <a:pt x="376142" y="1012508"/>
                    <a:pt x="365189" y="1000792"/>
                    <a:pt x="353092" y="990314"/>
                  </a:cubicBezTo>
                  <a:cubicBezTo>
                    <a:pt x="347758" y="986028"/>
                    <a:pt x="341948" y="982789"/>
                    <a:pt x="336423" y="978694"/>
                  </a:cubicBezTo>
                  <a:cubicBezTo>
                    <a:pt x="327089" y="970312"/>
                    <a:pt x="321469" y="961644"/>
                    <a:pt x="318707" y="949357"/>
                  </a:cubicBezTo>
                  <a:cubicBezTo>
                    <a:pt x="312706" y="945452"/>
                    <a:pt x="307562" y="940880"/>
                    <a:pt x="304895" y="933926"/>
                  </a:cubicBezTo>
                  <a:cubicBezTo>
                    <a:pt x="301847" y="933069"/>
                    <a:pt x="298418" y="931259"/>
                    <a:pt x="295847" y="929354"/>
                  </a:cubicBezTo>
                  <a:lnTo>
                    <a:pt x="290989" y="931259"/>
                  </a:lnTo>
                  <a:lnTo>
                    <a:pt x="284131" y="932307"/>
                  </a:lnTo>
                  <a:lnTo>
                    <a:pt x="277463" y="932117"/>
                  </a:lnTo>
                  <a:lnTo>
                    <a:pt x="269367" y="930212"/>
                  </a:lnTo>
                  <a:lnTo>
                    <a:pt x="257842" y="923163"/>
                  </a:lnTo>
                  <a:lnTo>
                    <a:pt x="256413" y="919925"/>
                  </a:lnTo>
                  <a:lnTo>
                    <a:pt x="248507" y="916210"/>
                  </a:lnTo>
                  <a:lnTo>
                    <a:pt x="240602" y="907733"/>
                  </a:lnTo>
                  <a:lnTo>
                    <a:pt x="236506" y="896588"/>
                  </a:lnTo>
                  <a:lnTo>
                    <a:pt x="232886" y="891540"/>
                  </a:lnTo>
                  <a:lnTo>
                    <a:pt x="229934" y="883253"/>
                  </a:lnTo>
                  <a:lnTo>
                    <a:pt x="228600" y="872871"/>
                  </a:lnTo>
                  <a:lnTo>
                    <a:pt x="218789" y="864489"/>
                  </a:lnTo>
                  <a:lnTo>
                    <a:pt x="217361" y="846963"/>
                  </a:lnTo>
                  <a:lnTo>
                    <a:pt x="220504" y="837629"/>
                  </a:lnTo>
                  <a:cubicBezTo>
                    <a:pt x="220028" y="830199"/>
                    <a:pt x="220885" y="824865"/>
                    <a:pt x="223457" y="817817"/>
                  </a:cubicBezTo>
                  <a:lnTo>
                    <a:pt x="224504" y="815150"/>
                  </a:lnTo>
                  <a:cubicBezTo>
                    <a:pt x="220313" y="809435"/>
                    <a:pt x="219170" y="803338"/>
                    <a:pt x="217646" y="796576"/>
                  </a:cubicBezTo>
                  <a:lnTo>
                    <a:pt x="219075" y="784479"/>
                  </a:lnTo>
                  <a:lnTo>
                    <a:pt x="223076" y="776573"/>
                  </a:lnTo>
                  <a:lnTo>
                    <a:pt x="221075" y="773430"/>
                  </a:lnTo>
                  <a:cubicBezTo>
                    <a:pt x="214503" y="762191"/>
                    <a:pt x="209645" y="751427"/>
                    <a:pt x="208121" y="738473"/>
                  </a:cubicBezTo>
                  <a:lnTo>
                    <a:pt x="209264" y="727710"/>
                  </a:lnTo>
                  <a:lnTo>
                    <a:pt x="213455" y="721805"/>
                  </a:lnTo>
                  <a:cubicBezTo>
                    <a:pt x="213265" y="710565"/>
                    <a:pt x="211836" y="699611"/>
                    <a:pt x="212408" y="688372"/>
                  </a:cubicBezTo>
                  <a:lnTo>
                    <a:pt x="215932" y="678847"/>
                  </a:lnTo>
                  <a:lnTo>
                    <a:pt x="221742" y="671322"/>
                  </a:lnTo>
                  <a:lnTo>
                    <a:pt x="228124" y="666179"/>
                  </a:lnTo>
                  <a:lnTo>
                    <a:pt x="240316" y="660273"/>
                  </a:lnTo>
                  <a:cubicBezTo>
                    <a:pt x="246793" y="658178"/>
                    <a:pt x="252889" y="656463"/>
                    <a:pt x="259652" y="655320"/>
                  </a:cubicBezTo>
                  <a:lnTo>
                    <a:pt x="266795" y="655225"/>
                  </a:lnTo>
                  <a:lnTo>
                    <a:pt x="274225" y="656654"/>
                  </a:lnTo>
                  <a:lnTo>
                    <a:pt x="281369" y="659797"/>
                  </a:lnTo>
                  <a:lnTo>
                    <a:pt x="287369" y="664274"/>
                  </a:lnTo>
                  <a:lnTo>
                    <a:pt x="291941" y="669417"/>
                  </a:lnTo>
                  <a:cubicBezTo>
                    <a:pt x="296990" y="677704"/>
                    <a:pt x="299371" y="684752"/>
                    <a:pt x="300038" y="694373"/>
                  </a:cubicBezTo>
                  <a:lnTo>
                    <a:pt x="303085" y="692944"/>
                  </a:lnTo>
                  <a:cubicBezTo>
                    <a:pt x="302990" y="685133"/>
                    <a:pt x="302705" y="677418"/>
                    <a:pt x="302609" y="669608"/>
                  </a:cubicBezTo>
                  <a:cubicBezTo>
                    <a:pt x="302419" y="658559"/>
                    <a:pt x="301657" y="647605"/>
                    <a:pt x="304800" y="636842"/>
                  </a:cubicBezTo>
                  <a:cubicBezTo>
                    <a:pt x="302419" y="634079"/>
                    <a:pt x="300323" y="631317"/>
                    <a:pt x="298228" y="628269"/>
                  </a:cubicBezTo>
                  <a:cubicBezTo>
                    <a:pt x="294227" y="620935"/>
                    <a:pt x="289846" y="613886"/>
                    <a:pt x="286226" y="606362"/>
                  </a:cubicBezTo>
                  <a:cubicBezTo>
                    <a:pt x="284321" y="601028"/>
                    <a:pt x="283083" y="596646"/>
                    <a:pt x="283178" y="590931"/>
                  </a:cubicBezTo>
                  <a:cubicBezTo>
                    <a:pt x="282988" y="583787"/>
                    <a:pt x="282131" y="576453"/>
                    <a:pt x="281369" y="569309"/>
                  </a:cubicBezTo>
                  <a:lnTo>
                    <a:pt x="279559" y="552831"/>
                  </a:lnTo>
                  <a:lnTo>
                    <a:pt x="291370" y="545592"/>
                  </a:lnTo>
                  <a:cubicBezTo>
                    <a:pt x="291179" y="543211"/>
                    <a:pt x="291084" y="540639"/>
                    <a:pt x="290703" y="538353"/>
                  </a:cubicBezTo>
                  <a:cubicBezTo>
                    <a:pt x="287750" y="532067"/>
                    <a:pt x="285941" y="527114"/>
                    <a:pt x="284417" y="520256"/>
                  </a:cubicBezTo>
                  <a:lnTo>
                    <a:pt x="284512" y="511016"/>
                  </a:lnTo>
                  <a:lnTo>
                    <a:pt x="288512" y="500253"/>
                  </a:lnTo>
                  <a:lnTo>
                    <a:pt x="296894" y="491776"/>
                  </a:lnTo>
                  <a:lnTo>
                    <a:pt x="305848" y="487871"/>
                  </a:lnTo>
                  <a:lnTo>
                    <a:pt x="310991" y="487109"/>
                  </a:lnTo>
                  <a:lnTo>
                    <a:pt x="307658" y="479965"/>
                  </a:lnTo>
                  <a:cubicBezTo>
                    <a:pt x="296799" y="471773"/>
                    <a:pt x="286131" y="464820"/>
                    <a:pt x="276606" y="454914"/>
                  </a:cubicBezTo>
                  <a:lnTo>
                    <a:pt x="270224" y="446246"/>
                  </a:lnTo>
                  <a:cubicBezTo>
                    <a:pt x="267272" y="440341"/>
                    <a:pt x="265938" y="435959"/>
                    <a:pt x="264985" y="429387"/>
                  </a:cubicBezTo>
                  <a:cubicBezTo>
                    <a:pt x="265176" y="419767"/>
                    <a:pt x="266986" y="412433"/>
                    <a:pt x="272701" y="404622"/>
                  </a:cubicBezTo>
                  <a:cubicBezTo>
                    <a:pt x="271939" y="401384"/>
                    <a:pt x="271653" y="398050"/>
                    <a:pt x="271367" y="394716"/>
                  </a:cubicBezTo>
                  <a:cubicBezTo>
                    <a:pt x="269748" y="392525"/>
                    <a:pt x="268319" y="390335"/>
                    <a:pt x="266986" y="388049"/>
                  </a:cubicBezTo>
                  <a:cubicBezTo>
                    <a:pt x="260509" y="374999"/>
                    <a:pt x="259556" y="360236"/>
                    <a:pt x="263176" y="346139"/>
                  </a:cubicBezTo>
                  <a:lnTo>
                    <a:pt x="258890" y="344900"/>
                  </a:lnTo>
                  <a:cubicBezTo>
                    <a:pt x="224600" y="333661"/>
                    <a:pt x="195644" y="311372"/>
                    <a:pt x="172212" y="284226"/>
                  </a:cubicBezTo>
                  <a:cubicBezTo>
                    <a:pt x="167354" y="278511"/>
                    <a:pt x="161830" y="273272"/>
                    <a:pt x="157639" y="267081"/>
                  </a:cubicBezTo>
                  <a:cubicBezTo>
                    <a:pt x="148209" y="266129"/>
                    <a:pt x="141351" y="263176"/>
                    <a:pt x="133160" y="258699"/>
                  </a:cubicBezTo>
                  <a:lnTo>
                    <a:pt x="124492" y="251174"/>
                  </a:lnTo>
                  <a:lnTo>
                    <a:pt x="119729" y="239649"/>
                  </a:lnTo>
                  <a:cubicBezTo>
                    <a:pt x="119539" y="235649"/>
                    <a:pt x="119253" y="232982"/>
                    <a:pt x="117443" y="229457"/>
                  </a:cubicBezTo>
                  <a:lnTo>
                    <a:pt x="112490" y="225171"/>
                  </a:lnTo>
                  <a:lnTo>
                    <a:pt x="107442" y="217551"/>
                  </a:lnTo>
                  <a:lnTo>
                    <a:pt x="104680" y="209836"/>
                  </a:lnTo>
                  <a:lnTo>
                    <a:pt x="103537" y="202692"/>
                  </a:lnTo>
                  <a:lnTo>
                    <a:pt x="104680" y="190119"/>
                  </a:lnTo>
                  <a:lnTo>
                    <a:pt x="106680" y="184118"/>
                  </a:lnTo>
                  <a:cubicBezTo>
                    <a:pt x="108299" y="181166"/>
                    <a:pt x="110109" y="178499"/>
                    <a:pt x="111728" y="175546"/>
                  </a:cubicBezTo>
                  <a:lnTo>
                    <a:pt x="110966" y="171641"/>
                  </a:lnTo>
                  <a:cubicBezTo>
                    <a:pt x="110776" y="165449"/>
                    <a:pt x="110871" y="160592"/>
                    <a:pt x="112681" y="154686"/>
                  </a:cubicBezTo>
                  <a:cubicBezTo>
                    <a:pt x="110490" y="150495"/>
                    <a:pt x="108014" y="145923"/>
                    <a:pt x="104299" y="142875"/>
                  </a:cubicBezTo>
                  <a:lnTo>
                    <a:pt x="99727" y="142685"/>
                  </a:lnTo>
                  <a:lnTo>
                    <a:pt x="89916" y="139922"/>
                  </a:lnTo>
                  <a:lnTo>
                    <a:pt x="80010" y="132683"/>
                  </a:lnTo>
                  <a:lnTo>
                    <a:pt x="74200" y="122396"/>
                  </a:lnTo>
                  <a:cubicBezTo>
                    <a:pt x="72962" y="116015"/>
                    <a:pt x="72009" y="110871"/>
                    <a:pt x="72676" y="104299"/>
                  </a:cubicBezTo>
                  <a:cubicBezTo>
                    <a:pt x="64865" y="99822"/>
                    <a:pt x="56960" y="95631"/>
                    <a:pt x="49149" y="91154"/>
                  </a:cubicBezTo>
                  <a:cubicBezTo>
                    <a:pt x="41719" y="86868"/>
                    <a:pt x="34290" y="82391"/>
                    <a:pt x="26956" y="78010"/>
                  </a:cubicBezTo>
                  <a:cubicBezTo>
                    <a:pt x="18764" y="72962"/>
                    <a:pt x="13145" y="68009"/>
                    <a:pt x="7144" y="60484"/>
                  </a:cubicBezTo>
                  <a:lnTo>
                    <a:pt x="3524" y="53912"/>
                  </a:lnTo>
                  <a:lnTo>
                    <a:pt x="952" y="46292"/>
                  </a:lnTo>
                  <a:lnTo>
                    <a:pt x="0" y="38005"/>
                  </a:lnTo>
                  <a:lnTo>
                    <a:pt x="857" y="28861"/>
                  </a:lnTo>
                  <a:lnTo>
                    <a:pt x="5143" y="17240"/>
                  </a:lnTo>
                  <a:lnTo>
                    <a:pt x="16097" y="7239"/>
                  </a:lnTo>
                  <a:lnTo>
                    <a:pt x="28099" y="4286"/>
                  </a:lnTo>
                  <a:lnTo>
                    <a:pt x="32671" y="4572"/>
                  </a:lnTo>
                  <a:cubicBezTo>
                    <a:pt x="39719" y="2000"/>
                    <a:pt x="47911" y="2000"/>
                    <a:pt x="55055" y="4382"/>
                  </a:cubicBezTo>
                  <a:cubicBezTo>
                    <a:pt x="60103" y="6858"/>
                    <a:pt x="79058" y="0"/>
                    <a:pt x="79058" y="0"/>
                  </a:cubicBezTo>
                  <a:lnTo>
                    <a:pt x="79058" y="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xmlns="" id="{79150618-EF5C-4A4F-ABA6-5B05D4B38374}"/>
                </a:ext>
              </a:extLst>
            </p:cNvPr>
            <p:cNvSpPr/>
            <p:nvPr/>
          </p:nvSpPr>
          <p:spPr>
            <a:xfrm>
              <a:off x="435020" y="330993"/>
              <a:ext cx="5243202" cy="1594765"/>
            </a:xfrm>
            <a:custGeom>
              <a:avLst/>
              <a:gdLst>
                <a:gd name="connsiteX0" fmla="*/ 26956 w 5243202"/>
                <a:gd name="connsiteY0" fmla="*/ 1373600 h 1594765"/>
                <a:gd name="connsiteX1" fmla="*/ 37624 w 5243202"/>
                <a:gd name="connsiteY1" fmla="*/ 1363123 h 1594765"/>
                <a:gd name="connsiteX2" fmla="*/ 52292 w 5243202"/>
                <a:gd name="connsiteY2" fmla="*/ 1358741 h 1594765"/>
                <a:gd name="connsiteX3" fmla="*/ 70009 w 5243202"/>
                <a:gd name="connsiteY3" fmla="*/ 1350169 h 1594765"/>
                <a:gd name="connsiteX4" fmla="*/ 71628 w 5243202"/>
                <a:gd name="connsiteY4" fmla="*/ 1332738 h 1594765"/>
                <a:gd name="connsiteX5" fmla="*/ 98965 w 5243202"/>
                <a:gd name="connsiteY5" fmla="*/ 1304544 h 1594765"/>
                <a:gd name="connsiteX6" fmla="*/ 118015 w 5243202"/>
                <a:gd name="connsiteY6" fmla="*/ 1302925 h 1594765"/>
                <a:gd name="connsiteX7" fmla="*/ 137351 w 5243202"/>
                <a:gd name="connsiteY7" fmla="*/ 1306544 h 1594765"/>
                <a:gd name="connsiteX8" fmla="*/ 166402 w 5243202"/>
                <a:gd name="connsiteY8" fmla="*/ 1299401 h 1594765"/>
                <a:gd name="connsiteX9" fmla="*/ 184118 w 5243202"/>
                <a:gd name="connsiteY9" fmla="*/ 1294162 h 1594765"/>
                <a:gd name="connsiteX10" fmla="*/ 189357 w 5243202"/>
                <a:gd name="connsiteY10" fmla="*/ 1285304 h 1594765"/>
                <a:gd name="connsiteX11" fmla="*/ 208693 w 5243202"/>
                <a:gd name="connsiteY11" fmla="*/ 1290542 h 1594765"/>
                <a:gd name="connsiteX12" fmla="*/ 242697 w 5243202"/>
                <a:gd name="connsiteY12" fmla="*/ 1285875 h 1594765"/>
                <a:gd name="connsiteX13" fmla="*/ 258985 w 5243202"/>
                <a:gd name="connsiteY13" fmla="*/ 1290542 h 1594765"/>
                <a:gd name="connsiteX14" fmla="*/ 257937 w 5243202"/>
                <a:gd name="connsiteY14" fmla="*/ 1307592 h 1594765"/>
                <a:gd name="connsiteX15" fmla="*/ 252794 w 5243202"/>
                <a:gd name="connsiteY15" fmla="*/ 1322737 h 1594765"/>
                <a:gd name="connsiteX16" fmla="*/ 271177 w 5243202"/>
                <a:gd name="connsiteY16" fmla="*/ 1328166 h 1594765"/>
                <a:gd name="connsiteX17" fmla="*/ 292989 w 5243202"/>
                <a:gd name="connsiteY17" fmla="*/ 1328166 h 1594765"/>
                <a:gd name="connsiteX18" fmla="*/ 318135 w 5243202"/>
                <a:gd name="connsiteY18" fmla="*/ 1332357 h 1594765"/>
                <a:gd name="connsiteX19" fmla="*/ 322802 w 5243202"/>
                <a:gd name="connsiteY19" fmla="*/ 1340072 h 1594765"/>
                <a:gd name="connsiteX20" fmla="*/ 340519 w 5243202"/>
                <a:gd name="connsiteY20" fmla="*/ 1325975 h 1594765"/>
                <a:gd name="connsiteX21" fmla="*/ 350425 w 5243202"/>
                <a:gd name="connsiteY21" fmla="*/ 1316546 h 1594765"/>
                <a:gd name="connsiteX22" fmla="*/ 357569 w 5243202"/>
                <a:gd name="connsiteY22" fmla="*/ 1306354 h 1594765"/>
                <a:gd name="connsiteX23" fmla="*/ 362522 w 5243202"/>
                <a:gd name="connsiteY23" fmla="*/ 1291971 h 1594765"/>
                <a:gd name="connsiteX24" fmla="*/ 376904 w 5243202"/>
                <a:gd name="connsiteY24" fmla="*/ 1278446 h 1594765"/>
                <a:gd name="connsiteX25" fmla="*/ 406241 w 5243202"/>
                <a:gd name="connsiteY25" fmla="*/ 1275112 h 1594765"/>
                <a:gd name="connsiteX26" fmla="*/ 427292 w 5243202"/>
                <a:gd name="connsiteY26" fmla="*/ 1289209 h 1594765"/>
                <a:gd name="connsiteX27" fmla="*/ 460248 w 5243202"/>
                <a:gd name="connsiteY27" fmla="*/ 1291876 h 1594765"/>
                <a:gd name="connsiteX28" fmla="*/ 484060 w 5243202"/>
                <a:gd name="connsiteY28" fmla="*/ 1282732 h 1594765"/>
                <a:gd name="connsiteX29" fmla="*/ 509588 w 5243202"/>
                <a:gd name="connsiteY29" fmla="*/ 1283208 h 1594765"/>
                <a:gd name="connsiteX30" fmla="*/ 546164 w 5243202"/>
                <a:gd name="connsiteY30" fmla="*/ 1270064 h 1594765"/>
                <a:gd name="connsiteX31" fmla="*/ 570262 w 5243202"/>
                <a:gd name="connsiteY31" fmla="*/ 1267016 h 1594765"/>
                <a:gd name="connsiteX32" fmla="*/ 617792 w 5243202"/>
                <a:gd name="connsiteY32" fmla="*/ 1257586 h 1594765"/>
                <a:gd name="connsiteX33" fmla="*/ 652653 w 5243202"/>
                <a:gd name="connsiteY33" fmla="*/ 1255109 h 1594765"/>
                <a:gd name="connsiteX34" fmla="*/ 667322 w 5243202"/>
                <a:gd name="connsiteY34" fmla="*/ 1248728 h 1594765"/>
                <a:gd name="connsiteX35" fmla="*/ 681704 w 5243202"/>
                <a:gd name="connsiteY35" fmla="*/ 1245680 h 1594765"/>
                <a:gd name="connsiteX36" fmla="*/ 691706 w 5243202"/>
                <a:gd name="connsiteY36" fmla="*/ 1241393 h 1594765"/>
                <a:gd name="connsiteX37" fmla="*/ 709708 w 5243202"/>
                <a:gd name="connsiteY37" fmla="*/ 1234059 h 1594765"/>
                <a:gd name="connsiteX38" fmla="*/ 730282 w 5243202"/>
                <a:gd name="connsiteY38" fmla="*/ 1219676 h 1594765"/>
                <a:gd name="connsiteX39" fmla="*/ 734663 w 5243202"/>
                <a:gd name="connsiteY39" fmla="*/ 1174623 h 1594765"/>
                <a:gd name="connsiteX40" fmla="*/ 755428 w 5243202"/>
                <a:gd name="connsiteY40" fmla="*/ 1158621 h 1594765"/>
                <a:gd name="connsiteX41" fmla="*/ 767048 w 5243202"/>
                <a:gd name="connsiteY41" fmla="*/ 1148144 h 1594765"/>
                <a:gd name="connsiteX42" fmla="*/ 788098 w 5243202"/>
                <a:gd name="connsiteY42" fmla="*/ 1133189 h 1594765"/>
                <a:gd name="connsiteX43" fmla="*/ 801053 w 5243202"/>
                <a:gd name="connsiteY43" fmla="*/ 1107758 h 1594765"/>
                <a:gd name="connsiteX44" fmla="*/ 801910 w 5243202"/>
                <a:gd name="connsiteY44" fmla="*/ 1035082 h 1594765"/>
                <a:gd name="connsiteX45" fmla="*/ 801338 w 5243202"/>
                <a:gd name="connsiteY45" fmla="*/ 995267 h 1594765"/>
                <a:gd name="connsiteX46" fmla="*/ 812387 w 5243202"/>
                <a:gd name="connsiteY46" fmla="*/ 963740 h 1594765"/>
                <a:gd name="connsiteX47" fmla="*/ 816293 w 5243202"/>
                <a:gd name="connsiteY47" fmla="*/ 943547 h 1594765"/>
                <a:gd name="connsiteX48" fmla="*/ 804101 w 5243202"/>
                <a:gd name="connsiteY48" fmla="*/ 929735 h 1594765"/>
                <a:gd name="connsiteX49" fmla="*/ 787146 w 5243202"/>
                <a:gd name="connsiteY49" fmla="*/ 923449 h 1594765"/>
                <a:gd name="connsiteX50" fmla="*/ 781526 w 5243202"/>
                <a:gd name="connsiteY50" fmla="*/ 919448 h 1594765"/>
                <a:gd name="connsiteX51" fmla="*/ 777812 w 5243202"/>
                <a:gd name="connsiteY51" fmla="*/ 913829 h 1594765"/>
                <a:gd name="connsiteX52" fmla="*/ 789146 w 5243202"/>
                <a:gd name="connsiteY52" fmla="*/ 901922 h 1594765"/>
                <a:gd name="connsiteX53" fmla="*/ 792861 w 5243202"/>
                <a:gd name="connsiteY53" fmla="*/ 899065 h 1594765"/>
                <a:gd name="connsiteX54" fmla="*/ 804291 w 5243202"/>
                <a:gd name="connsiteY54" fmla="*/ 897731 h 1594765"/>
                <a:gd name="connsiteX55" fmla="*/ 841629 w 5243202"/>
                <a:gd name="connsiteY55" fmla="*/ 896398 h 1594765"/>
                <a:gd name="connsiteX56" fmla="*/ 858774 w 5243202"/>
                <a:gd name="connsiteY56" fmla="*/ 897541 h 1594765"/>
                <a:gd name="connsiteX57" fmla="*/ 871252 w 5243202"/>
                <a:gd name="connsiteY57" fmla="*/ 897255 h 1594765"/>
                <a:gd name="connsiteX58" fmla="*/ 871347 w 5243202"/>
                <a:gd name="connsiteY58" fmla="*/ 890873 h 1594765"/>
                <a:gd name="connsiteX59" fmla="*/ 886968 w 5243202"/>
                <a:gd name="connsiteY59" fmla="*/ 895922 h 1594765"/>
                <a:gd name="connsiteX60" fmla="*/ 918496 w 5243202"/>
                <a:gd name="connsiteY60" fmla="*/ 894588 h 1594765"/>
                <a:gd name="connsiteX61" fmla="*/ 947833 w 5243202"/>
                <a:gd name="connsiteY61" fmla="*/ 891826 h 1594765"/>
                <a:gd name="connsiteX62" fmla="*/ 958406 w 5243202"/>
                <a:gd name="connsiteY62" fmla="*/ 891635 h 1594765"/>
                <a:gd name="connsiteX63" fmla="*/ 964311 w 5243202"/>
                <a:gd name="connsiteY63" fmla="*/ 898017 h 1594765"/>
                <a:gd name="connsiteX64" fmla="*/ 976789 w 5243202"/>
                <a:gd name="connsiteY64" fmla="*/ 913067 h 1594765"/>
                <a:gd name="connsiteX65" fmla="*/ 990695 w 5243202"/>
                <a:gd name="connsiteY65" fmla="*/ 916972 h 1594765"/>
                <a:gd name="connsiteX66" fmla="*/ 1000982 w 5243202"/>
                <a:gd name="connsiteY66" fmla="*/ 919448 h 1594765"/>
                <a:gd name="connsiteX67" fmla="*/ 1006126 w 5243202"/>
                <a:gd name="connsiteY67" fmla="*/ 922877 h 1594765"/>
                <a:gd name="connsiteX68" fmla="*/ 1018699 w 5243202"/>
                <a:gd name="connsiteY68" fmla="*/ 922496 h 1594765"/>
                <a:gd name="connsiteX69" fmla="*/ 1012031 w 5243202"/>
                <a:gd name="connsiteY69" fmla="*/ 892874 h 1594765"/>
                <a:gd name="connsiteX70" fmla="*/ 1009269 w 5243202"/>
                <a:gd name="connsiteY70" fmla="*/ 869633 h 1594765"/>
                <a:gd name="connsiteX71" fmla="*/ 1024795 w 5243202"/>
                <a:gd name="connsiteY71" fmla="*/ 846106 h 1594765"/>
                <a:gd name="connsiteX72" fmla="*/ 1031939 w 5243202"/>
                <a:gd name="connsiteY72" fmla="*/ 832866 h 1594765"/>
                <a:gd name="connsiteX73" fmla="*/ 1044416 w 5243202"/>
                <a:gd name="connsiteY73" fmla="*/ 812102 h 1594765"/>
                <a:gd name="connsiteX74" fmla="*/ 1072896 w 5243202"/>
                <a:gd name="connsiteY74" fmla="*/ 766191 h 1594765"/>
                <a:gd name="connsiteX75" fmla="*/ 1089279 w 5243202"/>
                <a:gd name="connsiteY75" fmla="*/ 736092 h 1594765"/>
                <a:gd name="connsiteX76" fmla="*/ 1103567 w 5243202"/>
                <a:gd name="connsiteY76" fmla="*/ 720281 h 1594765"/>
                <a:gd name="connsiteX77" fmla="*/ 1118807 w 5243202"/>
                <a:gd name="connsiteY77" fmla="*/ 709898 h 1594765"/>
                <a:gd name="connsiteX78" fmla="*/ 1146429 w 5243202"/>
                <a:gd name="connsiteY78" fmla="*/ 730758 h 1594765"/>
                <a:gd name="connsiteX79" fmla="*/ 1177195 w 5243202"/>
                <a:gd name="connsiteY79" fmla="*/ 752380 h 1594765"/>
                <a:gd name="connsiteX80" fmla="*/ 1201198 w 5243202"/>
                <a:gd name="connsiteY80" fmla="*/ 754285 h 1594765"/>
                <a:gd name="connsiteX81" fmla="*/ 1215866 w 5243202"/>
                <a:gd name="connsiteY81" fmla="*/ 762000 h 1594765"/>
                <a:gd name="connsiteX82" fmla="*/ 1227106 w 5243202"/>
                <a:gd name="connsiteY82" fmla="*/ 768096 h 1594765"/>
                <a:gd name="connsiteX83" fmla="*/ 1236536 w 5243202"/>
                <a:gd name="connsiteY83" fmla="*/ 785241 h 1594765"/>
                <a:gd name="connsiteX84" fmla="*/ 1248537 w 5243202"/>
                <a:gd name="connsiteY84" fmla="*/ 779526 h 1594765"/>
                <a:gd name="connsiteX85" fmla="*/ 1252728 w 5243202"/>
                <a:gd name="connsiteY85" fmla="*/ 777050 h 1594765"/>
                <a:gd name="connsiteX86" fmla="*/ 1269587 w 5243202"/>
                <a:gd name="connsiteY86" fmla="*/ 775335 h 1594765"/>
                <a:gd name="connsiteX87" fmla="*/ 1285113 w 5243202"/>
                <a:gd name="connsiteY87" fmla="*/ 770668 h 1594765"/>
                <a:gd name="connsiteX88" fmla="*/ 1295781 w 5243202"/>
                <a:gd name="connsiteY88" fmla="*/ 766572 h 1594765"/>
                <a:gd name="connsiteX89" fmla="*/ 1312926 w 5243202"/>
                <a:gd name="connsiteY89" fmla="*/ 754475 h 1594765"/>
                <a:gd name="connsiteX90" fmla="*/ 1323403 w 5243202"/>
                <a:gd name="connsiteY90" fmla="*/ 719042 h 1594765"/>
                <a:gd name="connsiteX91" fmla="*/ 1322261 w 5243202"/>
                <a:gd name="connsiteY91" fmla="*/ 708279 h 1594765"/>
                <a:gd name="connsiteX92" fmla="*/ 1328547 w 5243202"/>
                <a:gd name="connsiteY92" fmla="*/ 668369 h 1594765"/>
                <a:gd name="connsiteX93" fmla="*/ 1349978 w 5243202"/>
                <a:gd name="connsiteY93" fmla="*/ 622840 h 1594765"/>
                <a:gd name="connsiteX94" fmla="*/ 1381220 w 5243202"/>
                <a:gd name="connsiteY94" fmla="*/ 614267 h 1594765"/>
                <a:gd name="connsiteX95" fmla="*/ 1411129 w 5243202"/>
                <a:gd name="connsiteY95" fmla="*/ 611219 h 1594765"/>
                <a:gd name="connsiteX96" fmla="*/ 1448467 w 5243202"/>
                <a:gd name="connsiteY96" fmla="*/ 592931 h 1594765"/>
                <a:gd name="connsiteX97" fmla="*/ 1452086 w 5243202"/>
                <a:gd name="connsiteY97" fmla="*/ 564166 h 1594765"/>
                <a:gd name="connsiteX98" fmla="*/ 1474470 w 5243202"/>
                <a:gd name="connsiteY98" fmla="*/ 542068 h 1594765"/>
                <a:gd name="connsiteX99" fmla="*/ 1501521 w 5243202"/>
                <a:gd name="connsiteY99" fmla="*/ 553117 h 1594765"/>
                <a:gd name="connsiteX100" fmla="*/ 1515332 w 5243202"/>
                <a:gd name="connsiteY100" fmla="*/ 554260 h 1594765"/>
                <a:gd name="connsiteX101" fmla="*/ 1542193 w 5243202"/>
                <a:gd name="connsiteY101" fmla="*/ 558165 h 1594765"/>
                <a:gd name="connsiteX102" fmla="*/ 1540574 w 5243202"/>
                <a:gd name="connsiteY102" fmla="*/ 579215 h 1594765"/>
                <a:gd name="connsiteX103" fmla="*/ 1539145 w 5243202"/>
                <a:gd name="connsiteY103" fmla="*/ 606838 h 1594765"/>
                <a:gd name="connsiteX104" fmla="*/ 1540764 w 5243202"/>
                <a:gd name="connsiteY104" fmla="*/ 627031 h 1594765"/>
                <a:gd name="connsiteX105" fmla="*/ 1547432 w 5243202"/>
                <a:gd name="connsiteY105" fmla="*/ 637508 h 1594765"/>
                <a:gd name="connsiteX106" fmla="*/ 1564577 w 5243202"/>
                <a:gd name="connsiteY106" fmla="*/ 651605 h 1594765"/>
                <a:gd name="connsiteX107" fmla="*/ 1572006 w 5243202"/>
                <a:gd name="connsiteY107" fmla="*/ 663512 h 1594765"/>
                <a:gd name="connsiteX108" fmla="*/ 1578674 w 5243202"/>
                <a:gd name="connsiteY108" fmla="*/ 679513 h 1594765"/>
                <a:gd name="connsiteX109" fmla="*/ 1598009 w 5243202"/>
                <a:gd name="connsiteY109" fmla="*/ 703326 h 1594765"/>
                <a:gd name="connsiteX110" fmla="*/ 1619060 w 5243202"/>
                <a:gd name="connsiteY110" fmla="*/ 719900 h 1594765"/>
                <a:gd name="connsiteX111" fmla="*/ 1656588 w 5243202"/>
                <a:gd name="connsiteY111" fmla="*/ 729234 h 1594765"/>
                <a:gd name="connsiteX112" fmla="*/ 1667447 w 5243202"/>
                <a:gd name="connsiteY112" fmla="*/ 749522 h 1594765"/>
                <a:gd name="connsiteX113" fmla="*/ 1682401 w 5243202"/>
                <a:gd name="connsiteY113" fmla="*/ 746665 h 1594765"/>
                <a:gd name="connsiteX114" fmla="*/ 1687544 w 5243202"/>
                <a:gd name="connsiteY114" fmla="*/ 743140 h 1594765"/>
                <a:gd name="connsiteX115" fmla="*/ 1691164 w 5243202"/>
                <a:gd name="connsiteY115" fmla="*/ 745331 h 1594765"/>
                <a:gd name="connsiteX116" fmla="*/ 1698879 w 5243202"/>
                <a:gd name="connsiteY116" fmla="*/ 763905 h 1594765"/>
                <a:gd name="connsiteX117" fmla="*/ 1708785 w 5243202"/>
                <a:gd name="connsiteY117" fmla="*/ 786098 h 1594765"/>
                <a:gd name="connsiteX118" fmla="*/ 1714310 w 5243202"/>
                <a:gd name="connsiteY118" fmla="*/ 804386 h 1594765"/>
                <a:gd name="connsiteX119" fmla="*/ 1714310 w 5243202"/>
                <a:gd name="connsiteY119" fmla="*/ 823817 h 1594765"/>
                <a:gd name="connsiteX120" fmla="*/ 1738027 w 5243202"/>
                <a:gd name="connsiteY120" fmla="*/ 875824 h 1594765"/>
                <a:gd name="connsiteX121" fmla="*/ 1739932 w 5243202"/>
                <a:gd name="connsiteY121" fmla="*/ 907066 h 1594765"/>
                <a:gd name="connsiteX122" fmla="*/ 1734407 w 5243202"/>
                <a:gd name="connsiteY122" fmla="*/ 925544 h 1594765"/>
                <a:gd name="connsiteX123" fmla="*/ 1728311 w 5243202"/>
                <a:gd name="connsiteY123" fmla="*/ 950690 h 1594765"/>
                <a:gd name="connsiteX124" fmla="*/ 1725835 w 5243202"/>
                <a:gd name="connsiteY124" fmla="*/ 974503 h 1594765"/>
                <a:gd name="connsiteX125" fmla="*/ 1711738 w 5243202"/>
                <a:gd name="connsiteY125" fmla="*/ 992029 h 1594765"/>
                <a:gd name="connsiteX126" fmla="*/ 1700974 w 5243202"/>
                <a:gd name="connsiteY126" fmla="*/ 1029557 h 1594765"/>
                <a:gd name="connsiteX127" fmla="*/ 1703546 w 5243202"/>
                <a:gd name="connsiteY127" fmla="*/ 1073753 h 1594765"/>
                <a:gd name="connsiteX128" fmla="*/ 1713833 w 5243202"/>
                <a:gd name="connsiteY128" fmla="*/ 1073944 h 1594765"/>
                <a:gd name="connsiteX129" fmla="*/ 1725930 w 5243202"/>
                <a:gd name="connsiteY129" fmla="*/ 1075182 h 1594765"/>
                <a:gd name="connsiteX130" fmla="*/ 1735931 w 5243202"/>
                <a:gd name="connsiteY130" fmla="*/ 1085755 h 1594765"/>
                <a:gd name="connsiteX131" fmla="*/ 1753457 w 5243202"/>
                <a:gd name="connsiteY131" fmla="*/ 1087184 h 1594765"/>
                <a:gd name="connsiteX132" fmla="*/ 1764030 w 5243202"/>
                <a:gd name="connsiteY132" fmla="*/ 1090803 h 1594765"/>
                <a:gd name="connsiteX133" fmla="*/ 1779270 w 5243202"/>
                <a:gd name="connsiteY133" fmla="*/ 1099661 h 1594765"/>
                <a:gd name="connsiteX134" fmla="*/ 1828324 w 5243202"/>
                <a:gd name="connsiteY134" fmla="*/ 1117187 h 1594765"/>
                <a:gd name="connsiteX135" fmla="*/ 1850898 w 5243202"/>
                <a:gd name="connsiteY135" fmla="*/ 1120616 h 1594765"/>
                <a:gd name="connsiteX136" fmla="*/ 1885855 w 5243202"/>
                <a:gd name="connsiteY136" fmla="*/ 1116902 h 1594765"/>
                <a:gd name="connsiteX137" fmla="*/ 1947482 w 5243202"/>
                <a:gd name="connsiteY137" fmla="*/ 1151287 h 1594765"/>
                <a:gd name="connsiteX138" fmla="*/ 2013585 w 5243202"/>
                <a:gd name="connsiteY138" fmla="*/ 1210151 h 1594765"/>
                <a:gd name="connsiteX139" fmla="*/ 2064068 w 5243202"/>
                <a:gd name="connsiteY139" fmla="*/ 1229582 h 1594765"/>
                <a:gd name="connsiteX140" fmla="*/ 2069021 w 5243202"/>
                <a:gd name="connsiteY140" fmla="*/ 1240727 h 1594765"/>
                <a:gd name="connsiteX141" fmla="*/ 2072926 w 5243202"/>
                <a:gd name="connsiteY141" fmla="*/ 1259586 h 1594765"/>
                <a:gd name="connsiteX142" fmla="*/ 2090166 w 5243202"/>
                <a:gd name="connsiteY142" fmla="*/ 1279589 h 1594765"/>
                <a:gd name="connsiteX143" fmla="*/ 2108454 w 5243202"/>
                <a:gd name="connsiteY143" fmla="*/ 1338453 h 1594765"/>
                <a:gd name="connsiteX144" fmla="*/ 2116265 w 5243202"/>
                <a:gd name="connsiteY144" fmla="*/ 1371219 h 1594765"/>
                <a:gd name="connsiteX145" fmla="*/ 2137886 w 5243202"/>
                <a:gd name="connsiteY145" fmla="*/ 1392269 h 1594765"/>
                <a:gd name="connsiteX146" fmla="*/ 2147888 w 5243202"/>
                <a:gd name="connsiteY146" fmla="*/ 1422845 h 1594765"/>
                <a:gd name="connsiteX147" fmla="*/ 2216753 w 5243202"/>
                <a:gd name="connsiteY147" fmla="*/ 1426178 h 1594765"/>
                <a:gd name="connsiteX148" fmla="*/ 2258949 w 5243202"/>
                <a:gd name="connsiteY148" fmla="*/ 1432846 h 1594765"/>
                <a:gd name="connsiteX149" fmla="*/ 2331625 w 5243202"/>
                <a:gd name="connsiteY149" fmla="*/ 1452277 h 1594765"/>
                <a:gd name="connsiteX150" fmla="*/ 2436590 w 5243202"/>
                <a:gd name="connsiteY150" fmla="*/ 1466755 h 1594765"/>
                <a:gd name="connsiteX151" fmla="*/ 2480405 w 5243202"/>
                <a:gd name="connsiteY151" fmla="*/ 1461802 h 1594765"/>
                <a:gd name="connsiteX152" fmla="*/ 2505361 w 5243202"/>
                <a:gd name="connsiteY152" fmla="*/ 1455706 h 1594765"/>
                <a:gd name="connsiteX153" fmla="*/ 2598039 w 5243202"/>
                <a:gd name="connsiteY153" fmla="*/ 1482947 h 1594765"/>
                <a:gd name="connsiteX154" fmla="*/ 2629186 w 5243202"/>
                <a:gd name="connsiteY154" fmla="*/ 1492568 h 1594765"/>
                <a:gd name="connsiteX155" fmla="*/ 2644616 w 5243202"/>
                <a:gd name="connsiteY155" fmla="*/ 1514094 h 1594765"/>
                <a:gd name="connsiteX156" fmla="*/ 2692337 w 5243202"/>
                <a:gd name="connsiteY156" fmla="*/ 1527429 h 1594765"/>
                <a:gd name="connsiteX157" fmla="*/ 2762250 w 5243202"/>
                <a:gd name="connsiteY157" fmla="*/ 1560195 h 1594765"/>
                <a:gd name="connsiteX158" fmla="*/ 2848832 w 5243202"/>
                <a:gd name="connsiteY158" fmla="*/ 1569053 h 1594765"/>
                <a:gd name="connsiteX159" fmla="*/ 2867120 w 5243202"/>
                <a:gd name="connsiteY159" fmla="*/ 1577912 h 1594765"/>
                <a:gd name="connsiteX160" fmla="*/ 2877122 w 5243202"/>
                <a:gd name="connsiteY160" fmla="*/ 1589532 h 1594765"/>
                <a:gd name="connsiteX161" fmla="*/ 2902553 w 5243202"/>
                <a:gd name="connsiteY161" fmla="*/ 1591151 h 1594765"/>
                <a:gd name="connsiteX162" fmla="*/ 2911316 w 5243202"/>
                <a:gd name="connsiteY162" fmla="*/ 1594580 h 1594765"/>
                <a:gd name="connsiteX163" fmla="*/ 2923794 w 5243202"/>
                <a:gd name="connsiteY163" fmla="*/ 1585151 h 1594765"/>
                <a:gd name="connsiteX164" fmla="*/ 3018758 w 5243202"/>
                <a:gd name="connsiteY164" fmla="*/ 1542383 h 1594765"/>
                <a:gd name="connsiteX165" fmla="*/ 3074861 w 5243202"/>
                <a:gd name="connsiteY165" fmla="*/ 1517999 h 1594765"/>
                <a:gd name="connsiteX166" fmla="*/ 3106484 w 5243202"/>
                <a:gd name="connsiteY166" fmla="*/ 1507427 h 1594765"/>
                <a:gd name="connsiteX167" fmla="*/ 3127534 w 5243202"/>
                <a:gd name="connsiteY167" fmla="*/ 1499616 h 1594765"/>
                <a:gd name="connsiteX168" fmla="*/ 3150870 w 5243202"/>
                <a:gd name="connsiteY168" fmla="*/ 1500759 h 1594765"/>
                <a:gd name="connsiteX169" fmla="*/ 3202496 w 5243202"/>
                <a:gd name="connsiteY169" fmla="*/ 1498568 h 1594765"/>
                <a:gd name="connsiteX170" fmla="*/ 3232499 w 5243202"/>
                <a:gd name="connsiteY170" fmla="*/ 1498568 h 1594765"/>
                <a:gd name="connsiteX171" fmla="*/ 3259169 w 5243202"/>
                <a:gd name="connsiteY171" fmla="*/ 1496378 h 1594765"/>
                <a:gd name="connsiteX172" fmla="*/ 3291935 w 5243202"/>
                <a:gd name="connsiteY172" fmla="*/ 1495806 h 1594765"/>
                <a:gd name="connsiteX173" fmla="*/ 3323558 w 5243202"/>
                <a:gd name="connsiteY173" fmla="*/ 1484662 h 1594765"/>
                <a:gd name="connsiteX174" fmla="*/ 3357372 w 5243202"/>
                <a:gd name="connsiteY174" fmla="*/ 1467422 h 1594765"/>
                <a:gd name="connsiteX175" fmla="*/ 3398996 w 5243202"/>
                <a:gd name="connsiteY175" fmla="*/ 1442466 h 1594765"/>
                <a:gd name="connsiteX176" fmla="*/ 3428429 w 5243202"/>
                <a:gd name="connsiteY176" fmla="*/ 1391984 h 1594765"/>
                <a:gd name="connsiteX177" fmla="*/ 3461195 w 5243202"/>
                <a:gd name="connsiteY177" fmla="*/ 1367600 h 1594765"/>
                <a:gd name="connsiteX178" fmla="*/ 3478911 w 5243202"/>
                <a:gd name="connsiteY178" fmla="*/ 1359789 h 1594765"/>
                <a:gd name="connsiteX179" fmla="*/ 3498914 w 5243202"/>
                <a:gd name="connsiteY179" fmla="*/ 1348645 h 1594765"/>
                <a:gd name="connsiteX180" fmla="*/ 3516154 w 5243202"/>
                <a:gd name="connsiteY180" fmla="*/ 1329785 h 1594765"/>
                <a:gd name="connsiteX181" fmla="*/ 3512249 w 5243202"/>
                <a:gd name="connsiteY181" fmla="*/ 1299210 h 1594765"/>
                <a:gd name="connsiteX182" fmla="*/ 3478435 w 5243202"/>
                <a:gd name="connsiteY182" fmla="*/ 1265873 h 1594765"/>
                <a:gd name="connsiteX183" fmla="*/ 3479006 w 5243202"/>
                <a:gd name="connsiteY183" fmla="*/ 1218152 h 1594765"/>
                <a:gd name="connsiteX184" fmla="*/ 3501771 w 5243202"/>
                <a:gd name="connsiteY184" fmla="*/ 1165384 h 1594765"/>
                <a:gd name="connsiteX185" fmla="*/ 3560636 w 5243202"/>
                <a:gd name="connsiteY185" fmla="*/ 1173194 h 1594765"/>
                <a:gd name="connsiteX186" fmla="*/ 3654838 w 5243202"/>
                <a:gd name="connsiteY186" fmla="*/ 1184720 h 1594765"/>
                <a:gd name="connsiteX187" fmla="*/ 3673316 w 5243202"/>
                <a:gd name="connsiteY187" fmla="*/ 1172051 h 1594765"/>
                <a:gd name="connsiteX188" fmla="*/ 3716084 w 5243202"/>
                <a:gd name="connsiteY188" fmla="*/ 1132046 h 1594765"/>
                <a:gd name="connsiteX189" fmla="*/ 3756565 w 5243202"/>
                <a:gd name="connsiteY189" fmla="*/ 1100995 h 1594765"/>
                <a:gd name="connsiteX190" fmla="*/ 3828764 w 5243202"/>
                <a:gd name="connsiteY190" fmla="*/ 1079373 h 1594765"/>
                <a:gd name="connsiteX191" fmla="*/ 3846005 w 5243202"/>
                <a:gd name="connsiteY191" fmla="*/ 1059371 h 1594765"/>
                <a:gd name="connsiteX192" fmla="*/ 3862673 w 5243202"/>
                <a:gd name="connsiteY192" fmla="*/ 1038797 h 1594765"/>
                <a:gd name="connsiteX193" fmla="*/ 3863245 w 5243202"/>
                <a:gd name="connsiteY193" fmla="*/ 1013841 h 1594765"/>
                <a:gd name="connsiteX194" fmla="*/ 3871055 w 5243202"/>
                <a:gd name="connsiteY194" fmla="*/ 998887 h 1594765"/>
                <a:gd name="connsiteX195" fmla="*/ 3893249 w 5243202"/>
                <a:gd name="connsiteY195" fmla="*/ 974503 h 1594765"/>
                <a:gd name="connsiteX196" fmla="*/ 3906774 w 5243202"/>
                <a:gd name="connsiteY196" fmla="*/ 966502 h 1594765"/>
                <a:gd name="connsiteX197" fmla="*/ 3932682 w 5243202"/>
                <a:gd name="connsiteY197" fmla="*/ 964502 h 1594765"/>
                <a:gd name="connsiteX198" fmla="*/ 3942112 w 5243202"/>
                <a:gd name="connsiteY198" fmla="*/ 948976 h 1594765"/>
                <a:gd name="connsiteX199" fmla="*/ 3946017 w 5243202"/>
                <a:gd name="connsiteY199" fmla="*/ 938975 h 1594765"/>
                <a:gd name="connsiteX200" fmla="*/ 3956018 w 5243202"/>
                <a:gd name="connsiteY200" fmla="*/ 935069 h 1594765"/>
                <a:gd name="connsiteX201" fmla="*/ 3983736 w 5243202"/>
                <a:gd name="connsiteY201" fmla="*/ 930116 h 1594765"/>
                <a:gd name="connsiteX202" fmla="*/ 4010406 w 5243202"/>
                <a:gd name="connsiteY202" fmla="*/ 911828 h 1594765"/>
                <a:gd name="connsiteX203" fmla="*/ 4029266 w 5243202"/>
                <a:gd name="connsiteY203" fmla="*/ 911828 h 1594765"/>
                <a:gd name="connsiteX204" fmla="*/ 4039838 w 5243202"/>
                <a:gd name="connsiteY204" fmla="*/ 909638 h 1594765"/>
                <a:gd name="connsiteX205" fmla="*/ 4049268 w 5243202"/>
                <a:gd name="connsiteY205" fmla="*/ 905161 h 1594765"/>
                <a:gd name="connsiteX206" fmla="*/ 4071461 w 5243202"/>
                <a:gd name="connsiteY206" fmla="*/ 902399 h 1594765"/>
                <a:gd name="connsiteX207" fmla="*/ 4078129 w 5243202"/>
                <a:gd name="connsiteY207" fmla="*/ 904589 h 1594765"/>
                <a:gd name="connsiteX208" fmla="*/ 4085939 w 5243202"/>
                <a:gd name="connsiteY208" fmla="*/ 906780 h 1594765"/>
                <a:gd name="connsiteX209" fmla="*/ 4131469 w 5243202"/>
                <a:gd name="connsiteY209" fmla="*/ 904018 h 1594765"/>
                <a:gd name="connsiteX210" fmla="*/ 4142613 w 5243202"/>
                <a:gd name="connsiteY210" fmla="*/ 894017 h 1594765"/>
                <a:gd name="connsiteX211" fmla="*/ 4136517 w 5243202"/>
                <a:gd name="connsiteY211" fmla="*/ 860108 h 1594765"/>
                <a:gd name="connsiteX212" fmla="*/ 4129278 w 5243202"/>
                <a:gd name="connsiteY212" fmla="*/ 848487 h 1594765"/>
                <a:gd name="connsiteX213" fmla="*/ 4117658 w 5243202"/>
                <a:gd name="connsiteY213" fmla="*/ 831818 h 1594765"/>
                <a:gd name="connsiteX214" fmla="*/ 4099560 w 5243202"/>
                <a:gd name="connsiteY214" fmla="*/ 817531 h 1594765"/>
                <a:gd name="connsiteX215" fmla="*/ 4091940 w 5243202"/>
                <a:gd name="connsiteY215" fmla="*/ 810197 h 1594765"/>
                <a:gd name="connsiteX216" fmla="*/ 4067175 w 5243202"/>
                <a:gd name="connsiteY216" fmla="*/ 795147 h 1594765"/>
                <a:gd name="connsiteX217" fmla="*/ 4047744 w 5243202"/>
                <a:gd name="connsiteY217" fmla="*/ 781812 h 1594765"/>
                <a:gd name="connsiteX218" fmla="*/ 4012216 w 5243202"/>
                <a:gd name="connsiteY218" fmla="*/ 759619 h 1594765"/>
                <a:gd name="connsiteX219" fmla="*/ 3993451 w 5243202"/>
                <a:gd name="connsiteY219" fmla="*/ 753713 h 1594765"/>
                <a:gd name="connsiteX220" fmla="*/ 3977355 w 5243202"/>
                <a:gd name="connsiteY220" fmla="*/ 752094 h 1594765"/>
                <a:gd name="connsiteX221" fmla="*/ 3960209 w 5243202"/>
                <a:gd name="connsiteY221" fmla="*/ 757142 h 1594765"/>
                <a:gd name="connsiteX222" fmla="*/ 3954113 w 5243202"/>
                <a:gd name="connsiteY222" fmla="*/ 761333 h 1594765"/>
                <a:gd name="connsiteX223" fmla="*/ 3950780 w 5243202"/>
                <a:gd name="connsiteY223" fmla="*/ 766001 h 1594765"/>
                <a:gd name="connsiteX224" fmla="*/ 3937254 w 5243202"/>
                <a:gd name="connsiteY224" fmla="*/ 792385 h 1594765"/>
                <a:gd name="connsiteX225" fmla="*/ 3904488 w 5243202"/>
                <a:gd name="connsiteY225" fmla="*/ 796290 h 1594765"/>
                <a:gd name="connsiteX226" fmla="*/ 3851720 w 5243202"/>
                <a:gd name="connsiteY226" fmla="*/ 792385 h 1594765"/>
                <a:gd name="connsiteX227" fmla="*/ 3837337 w 5243202"/>
                <a:gd name="connsiteY227" fmla="*/ 796290 h 1594765"/>
                <a:gd name="connsiteX228" fmla="*/ 3810667 w 5243202"/>
                <a:gd name="connsiteY228" fmla="*/ 810197 h 1594765"/>
                <a:gd name="connsiteX229" fmla="*/ 3792950 w 5243202"/>
                <a:gd name="connsiteY229" fmla="*/ 810197 h 1594765"/>
                <a:gd name="connsiteX230" fmla="*/ 3775234 w 5243202"/>
                <a:gd name="connsiteY230" fmla="*/ 790765 h 1594765"/>
                <a:gd name="connsiteX231" fmla="*/ 3770471 w 5243202"/>
                <a:gd name="connsiteY231" fmla="*/ 776383 h 1594765"/>
                <a:gd name="connsiteX232" fmla="*/ 3768852 w 5243202"/>
                <a:gd name="connsiteY232" fmla="*/ 768953 h 1594765"/>
                <a:gd name="connsiteX233" fmla="*/ 3782473 w 5243202"/>
                <a:gd name="connsiteY233" fmla="*/ 758571 h 1594765"/>
                <a:gd name="connsiteX234" fmla="*/ 3784664 w 5243202"/>
                <a:gd name="connsiteY234" fmla="*/ 736378 h 1594765"/>
                <a:gd name="connsiteX235" fmla="*/ 3794665 w 5243202"/>
                <a:gd name="connsiteY235" fmla="*/ 698087 h 1594765"/>
                <a:gd name="connsiteX236" fmla="*/ 3795808 w 5243202"/>
                <a:gd name="connsiteY236" fmla="*/ 678656 h 1594765"/>
                <a:gd name="connsiteX237" fmla="*/ 3800761 w 5243202"/>
                <a:gd name="connsiteY237" fmla="*/ 659225 h 1594765"/>
                <a:gd name="connsiteX238" fmla="*/ 3827431 w 5243202"/>
                <a:gd name="connsiteY238" fmla="*/ 569309 h 1594765"/>
                <a:gd name="connsiteX239" fmla="*/ 3843528 w 5243202"/>
                <a:gd name="connsiteY239" fmla="*/ 555403 h 1594765"/>
                <a:gd name="connsiteX240" fmla="*/ 3883533 w 5243202"/>
                <a:gd name="connsiteY240" fmla="*/ 567595 h 1594765"/>
                <a:gd name="connsiteX241" fmla="*/ 3912965 w 5243202"/>
                <a:gd name="connsiteY241" fmla="*/ 575405 h 1594765"/>
                <a:gd name="connsiteX242" fmla="*/ 3919347 w 5243202"/>
                <a:gd name="connsiteY242" fmla="*/ 573786 h 1594765"/>
                <a:gd name="connsiteX243" fmla="*/ 3940016 w 5243202"/>
                <a:gd name="connsiteY243" fmla="*/ 568833 h 1594765"/>
                <a:gd name="connsiteX244" fmla="*/ 3948780 w 5243202"/>
                <a:gd name="connsiteY244" fmla="*/ 563404 h 1594765"/>
                <a:gd name="connsiteX245" fmla="*/ 3962019 w 5243202"/>
                <a:gd name="connsiteY245" fmla="*/ 540830 h 1594765"/>
                <a:gd name="connsiteX246" fmla="*/ 3982403 w 5243202"/>
                <a:gd name="connsiteY246" fmla="*/ 518636 h 1594765"/>
                <a:gd name="connsiteX247" fmla="*/ 3999452 w 5243202"/>
                <a:gd name="connsiteY247" fmla="*/ 506349 h 1594765"/>
                <a:gd name="connsiteX248" fmla="*/ 4010787 w 5243202"/>
                <a:gd name="connsiteY248" fmla="*/ 503873 h 1594765"/>
                <a:gd name="connsiteX249" fmla="*/ 4028218 w 5243202"/>
                <a:gd name="connsiteY249" fmla="*/ 476917 h 1594765"/>
                <a:gd name="connsiteX250" fmla="*/ 4014121 w 5243202"/>
                <a:gd name="connsiteY250" fmla="*/ 460629 h 1594765"/>
                <a:gd name="connsiteX251" fmla="*/ 4018407 w 5243202"/>
                <a:gd name="connsiteY251" fmla="*/ 440531 h 1594765"/>
                <a:gd name="connsiteX252" fmla="*/ 4023265 w 5243202"/>
                <a:gd name="connsiteY252" fmla="*/ 416624 h 1594765"/>
                <a:gd name="connsiteX253" fmla="*/ 4026408 w 5243202"/>
                <a:gd name="connsiteY253" fmla="*/ 390811 h 1594765"/>
                <a:gd name="connsiteX254" fmla="*/ 4038791 w 5243202"/>
                <a:gd name="connsiteY254" fmla="*/ 359759 h 1594765"/>
                <a:gd name="connsiteX255" fmla="*/ 4033552 w 5243202"/>
                <a:gd name="connsiteY255" fmla="*/ 338042 h 1594765"/>
                <a:gd name="connsiteX256" fmla="*/ 4041076 w 5243202"/>
                <a:gd name="connsiteY256" fmla="*/ 321374 h 1594765"/>
                <a:gd name="connsiteX257" fmla="*/ 4056317 w 5243202"/>
                <a:gd name="connsiteY257" fmla="*/ 287846 h 1594765"/>
                <a:gd name="connsiteX258" fmla="*/ 4075462 w 5243202"/>
                <a:gd name="connsiteY258" fmla="*/ 267843 h 1594765"/>
                <a:gd name="connsiteX259" fmla="*/ 4086892 w 5243202"/>
                <a:gd name="connsiteY259" fmla="*/ 243840 h 1594765"/>
                <a:gd name="connsiteX260" fmla="*/ 4085654 w 5243202"/>
                <a:gd name="connsiteY260" fmla="*/ 211360 h 1594765"/>
                <a:gd name="connsiteX261" fmla="*/ 4070699 w 5243202"/>
                <a:gd name="connsiteY261" fmla="*/ 202311 h 1594765"/>
                <a:gd name="connsiteX262" fmla="*/ 4078129 w 5243202"/>
                <a:gd name="connsiteY262" fmla="*/ 189833 h 1594765"/>
                <a:gd name="connsiteX263" fmla="*/ 4042791 w 5243202"/>
                <a:gd name="connsiteY263" fmla="*/ 183642 h 1594765"/>
                <a:gd name="connsiteX264" fmla="*/ 4028408 w 5243202"/>
                <a:gd name="connsiteY264" fmla="*/ 171736 h 1594765"/>
                <a:gd name="connsiteX265" fmla="*/ 4034123 w 5243202"/>
                <a:gd name="connsiteY265" fmla="*/ 156877 h 1594765"/>
                <a:gd name="connsiteX266" fmla="*/ 4045934 w 5243202"/>
                <a:gd name="connsiteY266" fmla="*/ 137446 h 1594765"/>
                <a:gd name="connsiteX267" fmla="*/ 4066699 w 5243202"/>
                <a:gd name="connsiteY267" fmla="*/ 99060 h 1594765"/>
                <a:gd name="connsiteX268" fmla="*/ 4090892 w 5243202"/>
                <a:gd name="connsiteY268" fmla="*/ 90869 h 1594765"/>
                <a:gd name="connsiteX269" fmla="*/ 4107751 w 5243202"/>
                <a:gd name="connsiteY269" fmla="*/ 78962 h 1594765"/>
                <a:gd name="connsiteX270" fmla="*/ 4118134 w 5243202"/>
                <a:gd name="connsiteY270" fmla="*/ 78200 h 1594765"/>
                <a:gd name="connsiteX271" fmla="*/ 4128897 w 5243202"/>
                <a:gd name="connsiteY271" fmla="*/ 73533 h 1594765"/>
                <a:gd name="connsiteX272" fmla="*/ 4148042 w 5243202"/>
                <a:gd name="connsiteY272" fmla="*/ 57722 h 1594765"/>
                <a:gd name="connsiteX273" fmla="*/ 4163282 w 5243202"/>
                <a:gd name="connsiteY273" fmla="*/ 50673 h 1594765"/>
                <a:gd name="connsiteX274" fmla="*/ 4191762 w 5243202"/>
                <a:gd name="connsiteY274" fmla="*/ 47911 h 1594765"/>
                <a:gd name="connsiteX275" fmla="*/ 4218432 w 5243202"/>
                <a:gd name="connsiteY275" fmla="*/ 34004 h 1594765"/>
                <a:gd name="connsiteX276" fmla="*/ 4229576 w 5243202"/>
                <a:gd name="connsiteY276" fmla="*/ 34671 h 1594765"/>
                <a:gd name="connsiteX277" fmla="*/ 4238054 w 5243202"/>
                <a:gd name="connsiteY277" fmla="*/ 30766 h 1594765"/>
                <a:gd name="connsiteX278" fmla="*/ 4249198 w 5243202"/>
                <a:gd name="connsiteY278" fmla="*/ 30289 h 1594765"/>
                <a:gd name="connsiteX279" fmla="*/ 4255389 w 5243202"/>
                <a:gd name="connsiteY279" fmla="*/ 26861 h 1594765"/>
                <a:gd name="connsiteX280" fmla="*/ 4273582 w 5243202"/>
                <a:gd name="connsiteY280" fmla="*/ 32385 h 1594765"/>
                <a:gd name="connsiteX281" fmla="*/ 4296633 w 5243202"/>
                <a:gd name="connsiteY281" fmla="*/ 32099 h 1594765"/>
                <a:gd name="connsiteX282" fmla="*/ 4309777 w 5243202"/>
                <a:gd name="connsiteY282" fmla="*/ 39624 h 1594765"/>
                <a:gd name="connsiteX283" fmla="*/ 4330446 w 5243202"/>
                <a:gd name="connsiteY283" fmla="*/ 52578 h 1594765"/>
                <a:gd name="connsiteX284" fmla="*/ 4352830 w 5243202"/>
                <a:gd name="connsiteY284" fmla="*/ 56483 h 1594765"/>
                <a:gd name="connsiteX285" fmla="*/ 4365213 w 5243202"/>
                <a:gd name="connsiteY285" fmla="*/ 49435 h 1594765"/>
                <a:gd name="connsiteX286" fmla="*/ 4401884 w 5243202"/>
                <a:gd name="connsiteY286" fmla="*/ 44577 h 1594765"/>
                <a:gd name="connsiteX287" fmla="*/ 4411885 w 5243202"/>
                <a:gd name="connsiteY287" fmla="*/ 53816 h 1594765"/>
                <a:gd name="connsiteX288" fmla="*/ 4429411 w 5243202"/>
                <a:gd name="connsiteY288" fmla="*/ 59627 h 1594765"/>
                <a:gd name="connsiteX289" fmla="*/ 4435602 w 5243202"/>
                <a:gd name="connsiteY289" fmla="*/ 69056 h 1594765"/>
                <a:gd name="connsiteX290" fmla="*/ 4447604 w 5243202"/>
                <a:gd name="connsiteY290" fmla="*/ 73057 h 1594765"/>
                <a:gd name="connsiteX291" fmla="*/ 4458748 w 5243202"/>
                <a:gd name="connsiteY291" fmla="*/ 74200 h 1594765"/>
                <a:gd name="connsiteX292" fmla="*/ 4463606 w 5243202"/>
                <a:gd name="connsiteY292" fmla="*/ 84296 h 1594765"/>
                <a:gd name="connsiteX293" fmla="*/ 4454271 w 5243202"/>
                <a:gd name="connsiteY293" fmla="*/ 96393 h 1594765"/>
                <a:gd name="connsiteX294" fmla="*/ 4467511 w 5243202"/>
                <a:gd name="connsiteY294" fmla="*/ 100775 h 1594765"/>
                <a:gd name="connsiteX295" fmla="*/ 4494086 w 5243202"/>
                <a:gd name="connsiteY295" fmla="*/ 119920 h 1594765"/>
                <a:gd name="connsiteX296" fmla="*/ 4498182 w 5243202"/>
                <a:gd name="connsiteY296" fmla="*/ 133445 h 1594765"/>
                <a:gd name="connsiteX297" fmla="*/ 4505516 w 5243202"/>
                <a:gd name="connsiteY297" fmla="*/ 141351 h 1594765"/>
                <a:gd name="connsiteX298" fmla="*/ 4510088 w 5243202"/>
                <a:gd name="connsiteY298" fmla="*/ 155353 h 1594765"/>
                <a:gd name="connsiteX299" fmla="*/ 4522089 w 5243202"/>
                <a:gd name="connsiteY299" fmla="*/ 173355 h 1594765"/>
                <a:gd name="connsiteX300" fmla="*/ 4536758 w 5243202"/>
                <a:gd name="connsiteY300" fmla="*/ 180689 h 1594765"/>
                <a:gd name="connsiteX301" fmla="*/ 4564380 w 5243202"/>
                <a:gd name="connsiteY301" fmla="*/ 221742 h 1594765"/>
                <a:gd name="connsiteX302" fmla="*/ 4566190 w 5243202"/>
                <a:gd name="connsiteY302" fmla="*/ 232315 h 1594765"/>
                <a:gd name="connsiteX303" fmla="*/ 4569809 w 5243202"/>
                <a:gd name="connsiteY303" fmla="*/ 245269 h 1594765"/>
                <a:gd name="connsiteX304" fmla="*/ 4588383 w 5243202"/>
                <a:gd name="connsiteY304" fmla="*/ 268224 h 1594765"/>
                <a:gd name="connsiteX305" fmla="*/ 4618482 w 5243202"/>
                <a:gd name="connsiteY305" fmla="*/ 291275 h 1594765"/>
                <a:gd name="connsiteX306" fmla="*/ 4621435 w 5243202"/>
                <a:gd name="connsiteY306" fmla="*/ 304895 h 1594765"/>
                <a:gd name="connsiteX307" fmla="*/ 4627245 w 5243202"/>
                <a:gd name="connsiteY307" fmla="*/ 321469 h 1594765"/>
                <a:gd name="connsiteX308" fmla="*/ 4642295 w 5243202"/>
                <a:gd name="connsiteY308" fmla="*/ 343186 h 1594765"/>
                <a:gd name="connsiteX309" fmla="*/ 4658868 w 5243202"/>
                <a:gd name="connsiteY309" fmla="*/ 355664 h 1594765"/>
                <a:gd name="connsiteX310" fmla="*/ 4660107 w 5243202"/>
                <a:gd name="connsiteY310" fmla="*/ 387096 h 1594765"/>
                <a:gd name="connsiteX311" fmla="*/ 4676680 w 5243202"/>
                <a:gd name="connsiteY311" fmla="*/ 401003 h 1594765"/>
                <a:gd name="connsiteX312" fmla="*/ 4689443 w 5243202"/>
                <a:gd name="connsiteY312" fmla="*/ 413766 h 1594765"/>
                <a:gd name="connsiteX313" fmla="*/ 4701445 w 5243202"/>
                <a:gd name="connsiteY313" fmla="*/ 411956 h 1594765"/>
                <a:gd name="connsiteX314" fmla="*/ 4728210 w 5243202"/>
                <a:gd name="connsiteY314" fmla="*/ 412718 h 1594765"/>
                <a:gd name="connsiteX315" fmla="*/ 4760786 w 5243202"/>
                <a:gd name="connsiteY315" fmla="*/ 395859 h 1594765"/>
                <a:gd name="connsiteX316" fmla="*/ 4768596 w 5243202"/>
                <a:gd name="connsiteY316" fmla="*/ 407765 h 1594765"/>
                <a:gd name="connsiteX317" fmla="*/ 4788027 w 5243202"/>
                <a:gd name="connsiteY317" fmla="*/ 405575 h 1594765"/>
                <a:gd name="connsiteX318" fmla="*/ 4801839 w 5243202"/>
                <a:gd name="connsiteY318" fmla="*/ 410909 h 1594765"/>
                <a:gd name="connsiteX319" fmla="*/ 4812030 w 5243202"/>
                <a:gd name="connsiteY319" fmla="*/ 409480 h 1594765"/>
                <a:gd name="connsiteX320" fmla="*/ 4820793 w 5243202"/>
                <a:gd name="connsiteY320" fmla="*/ 396050 h 1594765"/>
                <a:gd name="connsiteX321" fmla="*/ 4831271 w 5243202"/>
                <a:gd name="connsiteY321" fmla="*/ 407765 h 1594765"/>
                <a:gd name="connsiteX322" fmla="*/ 4851178 w 5243202"/>
                <a:gd name="connsiteY322" fmla="*/ 415290 h 1594765"/>
                <a:gd name="connsiteX323" fmla="*/ 4868418 w 5243202"/>
                <a:gd name="connsiteY323" fmla="*/ 424815 h 1594765"/>
                <a:gd name="connsiteX324" fmla="*/ 4888230 w 5243202"/>
                <a:gd name="connsiteY324" fmla="*/ 449771 h 1594765"/>
                <a:gd name="connsiteX325" fmla="*/ 4910328 w 5243202"/>
                <a:gd name="connsiteY325" fmla="*/ 445865 h 1594765"/>
                <a:gd name="connsiteX326" fmla="*/ 4925759 w 5243202"/>
                <a:gd name="connsiteY326" fmla="*/ 462153 h 1594765"/>
                <a:gd name="connsiteX327" fmla="*/ 4937379 w 5243202"/>
                <a:gd name="connsiteY327" fmla="*/ 481489 h 1594765"/>
                <a:gd name="connsiteX328" fmla="*/ 4950143 w 5243202"/>
                <a:gd name="connsiteY328" fmla="*/ 494443 h 1594765"/>
                <a:gd name="connsiteX329" fmla="*/ 4960906 w 5243202"/>
                <a:gd name="connsiteY329" fmla="*/ 515207 h 1594765"/>
                <a:gd name="connsiteX330" fmla="*/ 4975574 w 5243202"/>
                <a:gd name="connsiteY330" fmla="*/ 550640 h 1594765"/>
                <a:gd name="connsiteX331" fmla="*/ 4997958 w 5243202"/>
                <a:gd name="connsiteY331" fmla="*/ 572738 h 1594765"/>
                <a:gd name="connsiteX332" fmla="*/ 5019485 w 5243202"/>
                <a:gd name="connsiteY332" fmla="*/ 565023 h 1594765"/>
                <a:gd name="connsiteX333" fmla="*/ 5044059 w 5243202"/>
                <a:gd name="connsiteY333" fmla="*/ 558356 h 1594765"/>
                <a:gd name="connsiteX334" fmla="*/ 5061490 w 5243202"/>
                <a:gd name="connsiteY334" fmla="*/ 556165 h 1594765"/>
                <a:gd name="connsiteX335" fmla="*/ 5091399 w 5243202"/>
                <a:gd name="connsiteY335" fmla="*/ 545402 h 1594765"/>
                <a:gd name="connsiteX336" fmla="*/ 5117402 w 5243202"/>
                <a:gd name="connsiteY336" fmla="*/ 534067 h 1594765"/>
                <a:gd name="connsiteX337" fmla="*/ 5128165 w 5243202"/>
                <a:gd name="connsiteY337" fmla="*/ 517208 h 1594765"/>
                <a:gd name="connsiteX338" fmla="*/ 5135118 w 5243202"/>
                <a:gd name="connsiteY338" fmla="*/ 496443 h 1594765"/>
                <a:gd name="connsiteX339" fmla="*/ 5157216 w 5243202"/>
                <a:gd name="connsiteY339" fmla="*/ 469106 h 1594765"/>
                <a:gd name="connsiteX340" fmla="*/ 5188458 w 5243202"/>
                <a:gd name="connsiteY340" fmla="*/ 453866 h 1594765"/>
                <a:gd name="connsiteX341" fmla="*/ 5239893 w 5243202"/>
                <a:gd name="connsiteY341" fmla="*/ 403574 h 1594765"/>
                <a:gd name="connsiteX342" fmla="*/ 5240846 w 5243202"/>
                <a:gd name="connsiteY342" fmla="*/ 375666 h 1594765"/>
                <a:gd name="connsiteX343" fmla="*/ 5225796 w 5243202"/>
                <a:gd name="connsiteY343" fmla="*/ 381191 h 1594765"/>
                <a:gd name="connsiteX344" fmla="*/ 5213033 w 5243202"/>
                <a:gd name="connsiteY344" fmla="*/ 394049 h 1594765"/>
                <a:gd name="connsiteX345" fmla="*/ 5188934 w 5243202"/>
                <a:gd name="connsiteY345" fmla="*/ 414528 h 1594765"/>
                <a:gd name="connsiteX346" fmla="*/ 5165979 w 5243202"/>
                <a:gd name="connsiteY346" fmla="*/ 440341 h 1594765"/>
                <a:gd name="connsiteX347" fmla="*/ 5121974 w 5243202"/>
                <a:gd name="connsiteY347" fmla="*/ 469297 h 1594765"/>
                <a:gd name="connsiteX348" fmla="*/ 5119021 w 5243202"/>
                <a:gd name="connsiteY348" fmla="*/ 475774 h 1594765"/>
                <a:gd name="connsiteX349" fmla="*/ 5114068 w 5243202"/>
                <a:gd name="connsiteY349" fmla="*/ 479584 h 1594765"/>
                <a:gd name="connsiteX350" fmla="*/ 5107972 w 5243202"/>
                <a:gd name="connsiteY350" fmla="*/ 486442 h 1594765"/>
                <a:gd name="connsiteX351" fmla="*/ 5101590 w 5243202"/>
                <a:gd name="connsiteY351" fmla="*/ 509873 h 1594765"/>
                <a:gd name="connsiteX352" fmla="*/ 5075492 w 5243202"/>
                <a:gd name="connsiteY352" fmla="*/ 524732 h 1594765"/>
                <a:gd name="connsiteX353" fmla="*/ 5073301 w 5243202"/>
                <a:gd name="connsiteY353" fmla="*/ 525304 h 1594765"/>
                <a:gd name="connsiteX354" fmla="*/ 5050727 w 5243202"/>
                <a:gd name="connsiteY354" fmla="*/ 532352 h 1594765"/>
                <a:gd name="connsiteX355" fmla="*/ 5004626 w 5243202"/>
                <a:gd name="connsiteY355" fmla="*/ 543116 h 1594765"/>
                <a:gd name="connsiteX356" fmla="*/ 4987576 w 5243202"/>
                <a:gd name="connsiteY356" fmla="*/ 526637 h 1594765"/>
                <a:gd name="connsiteX357" fmla="*/ 4986528 w 5243202"/>
                <a:gd name="connsiteY357" fmla="*/ 524637 h 1594765"/>
                <a:gd name="connsiteX358" fmla="*/ 4987004 w 5243202"/>
                <a:gd name="connsiteY358" fmla="*/ 505873 h 1594765"/>
                <a:gd name="connsiteX359" fmla="*/ 4980432 w 5243202"/>
                <a:gd name="connsiteY359" fmla="*/ 486347 h 1594765"/>
                <a:gd name="connsiteX360" fmla="*/ 4973479 w 5243202"/>
                <a:gd name="connsiteY360" fmla="*/ 479774 h 1594765"/>
                <a:gd name="connsiteX361" fmla="*/ 4972145 w 5243202"/>
                <a:gd name="connsiteY361" fmla="*/ 475774 h 1594765"/>
                <a:gd name="connsiteX362" fmla="*/ 4966621 w 5243202"/>
                <a:gd name="connsiteY362" fmla="*/ 467582 h 1594765"/>
                <a:gd name="connsiteX363" fmla="*/ 4951952 w 5243202"/>
                <a:gd name="connsiteY363" fmla="*/ 458343 h 1594765"/>
                <a:gd name="connsiteX364" fmla="*/ 4949000 w 5243202"/>
                <a:gd name="connsiteY364" fmla="*/ 439198 h 1594765"/>
                <a:gd name="connsiteX365" fmla="*/ 4942237 w 5243202"/>
                <a:gd name="connsiteY365" fmla="*/ 429101 h 1594765"/>
                <a:gd name="connsiteX366" fmla="*/ 4932140 w 5243202"/>
                <a:gd name="connsiteY366" fmla="*/ 422529 h 1594765"/>
                <a:gd name="connsiteX367" fmla="*/ 4922806 w 5243202"/>
                <a:gd name="connsiteY367" fmla="*/ 420053 h 1594765"/>
                <a:gd name="connsiteX368" fmla="*/ 4897565 w 5243202"/>
                <a:gd name="connsiteY368" fmla="*/ 421386 h 1594765"/>
                <a:gd name="connsiteX369" fmla="*/ 4891374 w 5243202"/>
                <a:gd name="connsiteY369" fmla="*/ 411194 h 1594765"/>
                <a:gd name="connsiteX370" fmla="*/ 4868990 w 5243202"/>
                <a:gd name="connsiteY370" fmla="*/ 396145 h 1594765"/>
                <a:gd name="connsiteX371" fmla="*/ 4862036 w 5243202"/>
                <a:gd name="connsiteY371" fmla="*/ 390430 h 1594765"/>
                <a:gd name="connsiteX372" fmla="*/ 4851464 w 5243202"/>
                <a:gd name="connsiteY372" fmla="*/ 386906 h 1594765"/>
                <a:gd name="connsiteX373" fmla="*/ 4848987 w 5243202"/>
                <a:gd name="connsiteY373" fmla="*/ 383000 h 1594765"/>
                <a:gd name="connsiteX374" fmla="*/ 4843368 w 5243202"/>
                <a:gd name="connsiteY374" fmla="*/ 377190 h 1594765"/>
                <a:gd name="connsiteX375" fmla="*/ 4835748 w 5243202"/>
                <a:gd name="connsiteY375" fmla="*/ 372428 h 1594765"/>
                <a:gd name="connsiteX376" fmla="*/ 4826508 w 5243202"/>
                <a:gd name="connsiteY376" fmla="*/ 369856 h 1594765"/>
                <a:gd name="connsiteX377" fmla="*/ 4815650 w 5243202"/>
                <a:gd name="connsiteY377" fmla="*/ 369951 h 1594765"/>
                <a:gd name="connsiteX378" fmla="*/ 4803363 w 5243202"/>
                <a:gd name="connsiteY378" fmla="*/ 374809 h 1594765"/>
                <a:gd name="connsiteX379" fmla="*/ 4797552 w 5243202"/>
                <a:gd name="connsiteY379" fmla="*/ 381191 h 1594765"/>
                <a:gd name="connsiteX380" fmla="*/ 4789742 w 5243202"/>
                <a:gd name="connsiteY380" fmla="*/ 378809 h 1594765"/>
                <a:gd name="connsiteX381" fmla="*/ 4782693 w 5243202"/>
                <a:gd name="connsiteY381" fmla="*/ 378524 h 1594765"/>
                <a:gd name="connsiteX382" fmla="*/ 4776121 w 5243202"/>
                <a:gd name="connsiteY382" fmla="*/ 372713 h 1594765"/>
                <a:gd name="connsiteX383" fmla="*/ 4764024 w 5243202"/>
                <a:gd name="connsiteY383" fmla="*/ 369665 h 1594765"/>
                <a:gd name="connsiteX384" fmla="*/ 4746117 w 5243202"/>
                <a:gd name="connsiteY384" fmla="*/ 371951 h 1594765"/>
                <a:gd name="connsiteX385" fmla="*/ 4738116 w 5243202"/>
                <a:gd name="connsiteY385" fmla="*/ 376238 h 1594765"/>
                <a:gd name="connsiteX386" fmla="*/ 4722686 w 5243202"/>
                <a:gd name="connsiteY386" fmla="*/ 386906 h 1594765"/>
                <a:gd name="connsiteX387" fmla="*/ 4717161 w 5243202"/>
                <a:gd name="connsiteY387" fmla="*/ 384810 h 1594765"/>
                <a:gd name="connsiteX388" fmla="*/ 4710113 w 5243202"/>
                <a:gd name="connsiteY388" fmla="*/ 383191 h 1594765"/>
                <a:gd name="connsiteX389" fmla="*/ 4702493 w 5243202"/>
                <a:gd name="connsiteY389" fmla="*/ 383476 h 1594765"/>
                <a:gd name="connsiteX390" fmla="*/ 4697254 w 5243202"/>
                <a:gd name="connsiteY390" fmla="*/ 384905 h 1594765"/>
                <a:gd name="connsiteX391" fmla="*/ 4682490 w 5243202"/>
                <a:gd name="connsiteY391" fmla="*/ 371761 h 1594765"/>
                <a:gd name="connsiteX392" fmla="*/ 4683919 w 5243202"/>
                <a:gd name="connsiteY392" fmla="*/ 362807 h 1594765"/>
                <a:gd name="connsiteX393" fmla="*/ 4685348 w 5243202"/>
                <a:gd name="connsiteY393" fmla="*/ 347472 h 1594765"/>
                <a:gd name="connsiteX394" fmla="*/ 4682014 w 5243202"/>
                <a:gd name="connsiteY394" fmla="*/ 333566 h 1594765"/>
                <a:gd name="connsiteX395" fmla="*/ 4671156 w 5243202"/>
                <a:gd name="connsiteY395" fmla="*/ 321564 h 1594765"/>
                <a:gd name="connsiteX396" fmla="*/ 4658583 w 5243202"/>
                <a:gd name="connsiteY396" fmla="*/ 317278 h 1594765"/>
                <a:gd name="connsiteX397" fmla="*/ 4652963 w 5243202"/>
                <a:gd name="connsiteY397" fmla="*/ 317087 h 1594765"/>
                <a:gd name="connsiteX398" fmla="*/ 4646295 w 5243202"/>
                <a:gd name="connsiteY398" fmla="*/ 295275 h 1594765"/>
                <a:gd name="connsiteX399" fmla="*/ 4632484 w 5243202"/>
                <a:gd name="connsiteY399" fmla="*/ 268891 h 1594765"/>
                <a:gd name="connsiteX400" fmla="*/ 4597527 w 5243202"/>
                <a:gd name="connsiteY400" fmla="*/ 241744 h 1594765"/>
                <a:gd name="connsiteX401" fmla="*/ 4598575 w 5243202"/>
                <a:gd name="connsiteY401" fmla="*/ 230791 h 1594765"/>
                <a:gd name="connsiteX402" fmla="*/ 4596194 w 5243202"/>
                <a:gd name="connsiteY402" fmla="*/ 217265 h 1594765"/>
                <a:gd name="connsiteX403" fmla="*/ 4591050 w 5243202"/>
                <a:gd name="connsiteY403" fmla="*/ 212312 h 1594765"/>
                <a:gd name="connsiteX404" fmla="*/ 4591050 w 5243202"/>
                <a:gd name="connsiteY404" fmla="*/ 211646 h 1594765"/>
                <a:gd name="connsiteX405" fmla="*/ 4577144 w 5243202"/>
                <a:gd name="connsiteY405" fmla="*/ 197644 h 1594765"/>
                <a:gd name="connsiteX406" fmla="*/ 4571905 w 5243202"/>
                <a:gd name="connsiteY406" fmla="*/ 196596 h 1594765"/>
                <a:gd name="connsiteX407" fmla="*/ 4566857 w 5243202"/>
                <a:gd name="connsiteY407" fmla="*/ 181547 h 1594765"/>
                <a:gd name="connsiteX408" fmla="*/ 4560189 w 5243202"/>
                <a:gd name="connsiteY408" fmla="*/ 166497 h 1594765"/>
                <a:gd name="connsiteX409" fmla="*/ 4551902 w 5243202"/>
                <a:gd name="connsiteY409" fmla="*/ 157829 h 1594765"/>
                <a:gd name="connsiteX410" fmla="*/ 4540377 w 5243202"/>
                <a:gd name="connsiteY410" fmla="*/ 154400 h 1594765"/>
                <a:gd name="connsiteX411" fmla="*/ 4537615 w 5243202"/>
                <a:gd name="connsiteY411" fmla="*/ 152210 h 1594765"/>
                <a:gd name="connsiteX412" fmla="*/ 4533900 w 5243202"/>
                <a:gd name="connsiteY412" fmla="*/ 133064 h 1594765"/>
                <a:gd name="connsiteX413" fmla="*/ 4529328 w 5243202"/>
                <a:gd name="connsiteY413" fmla="*/ 126587 h 1594765"/>
                <a:gd name="connsiteX414" fmla="*/ 4526471 w 5243202"/>
                <a:gd name="connsiteY414" fmla="*/ 123920 h 1594765"/>
                <a:gd name="connsiteX415" fmla="*/ 4513231 w 5243202"/>
                <a:gd name="connsiteY415" fmla="*/ 102013 h 1594765"/>
                <a:gd name="connsiteX416" fmla="*/ 4491800 w 5243202"/>
                <a:gd name="connsiteY416" fmla="*/ 81534 h 1594765"/>
                <a:gd name="connsiteX417" fmla="*/ 4491609 w 5243202"/>
                <a:gd name="connsiteY417" fmla="*/ 73247 h 1594765"/>
                <a:gd name="connsiteX418" fmla="*/ 4488085 w 5243202"/>
                <a:gd name="connsiteY418" fmla="*/ 63627 h 1594765"/>
                <a:gd name="connsiteX419" fmla="*/ 4481894 w 5243202"/>
                <a:gd name="connsiteY419" fmla="*/ 55721 h 1594765"/>
                <a:gd name="connsiteX420" fmla="*/ 4473226 w 5243202"/>
                <a:gd name="connsiteY420" fmla="*/ 49816 h 1594765"/>
                <a:gd name="connsiteX421" fmla="*/ 4462082 w 5243202"/>
                <a:gd name="connsiteY421" fmla="*/ 47054 h 1594765"/>
                <a:gd name="connsiteX422" fmla="*/ 4459891 w 5243202"/>
                <a:gd name="connsiteY422" fmla="*/ 47339 h 1594765"/>
                <a:gd name="connsiteX423" fmla="*/ 4455795 w 5243202"/>
                <a:gd name="connsiteY423" fmla="*/ 44291 h 1594765"/>
                <a:gd name="connsiteX424" fmla="*/ 4450557 w 5243202"/>
                <a:gd name="connsiteY424" fmla="*/ 42101 h 1594765"/>
                <a:gd name="connsiteX425" fmla="*/ 4441793 w 5243202"/>
                <a:gd name="connsiteY425" fmla="*/ 32576 h 1594765"/>
                <a:gd name="connsiteX426" fmla="*/ 4423125 w 5243202"/>
                <a:gd name="connsiteY426" fmla="*/ 27242 h 1594765"/>
                <a:gd name="connsiteX427" fmla="*/ 4409504 w 5243202"/>
                <a:gd name="connsiteY427" fmla="*/ 19145 h 1594765"/>
                <a:gd name="connsiteX428" fmla="*/ 4366356 w 5243202"/>
                <a:gd name="connsiteY428" fmla="*/ 17526 h 1594765"/>
                <a:gd name="connsiteX429" fmla="*/ 4346829 w 5243202"/>
                <a:gd name="connsiteY429" fmla="*/ 28289 h 1594765"/>
                <a:gd name="connsiteX430" fmla="*/ 4342257 w 5243202"/>
                <a:gd name="connsiteY430" fmla="*/ 27718 h 1594765"/>
                <a:gd name="connsiteX431" fmla="*/ 4314825 w 5243202"/>
                <a:gd name="connsiteY431" fmla="*/ 13335 h 1594765"/>
                <a:gd name="connsiteX432" fmla="*/ 4272725 w 5243202"/>
                <a:gd name="connsiteY432" fmla="*/ 5048 h 1594765"/>
                <a:gd name="connsiteX433" fmla="*/ 4258342 w 5243202"/>
                <a:gd name="connsiteY433" fmla="*/ 0 h 1594765"/>
                <a:gd name="connsiteX434" fmla="*/ 4240149 w 5243202"/>
                <a:gd name="connsiteY434" fmla="*/ 3810 h 1594765"/>
                <a:gd name="connsiteX435" fmla="*/ 4225290 w 5243202"/>
                <a:gd name="connsiteY435" fmla="*/ 7049 h 1594765"/>
                <a:gd name="connsiteX436" fmla="*/ 4216146 w 5243202"/>
                <a:gd name="connsiteY436" fmla="*/ 7049 h 1594765"/>
                <a:gd name="connsiteX437" fmla="*/ 4209765 w 5243202"/>
                <a:gd name="connsiteY437" fmla="*/ 8763 h 1594765"/>
                <a:gd name="connsiteX438" fmla="*/ 4182142 w 5243202"/>
                <a:gd name="connsiteY438" fmla="*/ 22955 h 1594765"/>
                <a:gd name="connsiteX439" fmla="*/ 4174046 w 5243202"/>
                <a:gd name="connsiteY439" fmla="*/ 23146 h 1594765"/>
                <a:gd name="connsiteX440" fmla="*/ 4144328 w 5243202"/>
                <a:gd name="connsiteY440" fmla="*/ 31433 h 1594765"/>
                <a:gd name="connsiteX441" fmla="*/ 4134422 w 5243202"/>
                <a:gd name="connsiteY441" fmla="*/ 34195 h 1594765"/>
                <a:gd name="connsiteX442" fmla="*/ 4128040 w 5243202"/>
                <a:gd name="connsiteY442" fmla="*/ 38481 h 1594765"/>
                <a:gd name="connsiteX443" fmla="*/ 4116324 w 5243202"/>
                <a:gd name="connsiteY443" fmla="*/ 49530 h 1594765"/>
                <a:gd name="connsiteX444" fmla="*/ 4109466 w 5243202"/>
                <a:gd name="connsiteY444" fmla="*/ 52292 h 1594765"/>
                <a:gd name="connsiteX445" fmla="*/ 4085939 w 5243202"/>
                <a:gd name="connsiteY445" fmla="*/ 61341 h 1594765"/>
                <a:gd name="connsiteX446" fmla="*/ 4056507 w 5243202"/>
                <a:gd name="connsiteY446" fmla="*/ 70676 h 1594765"/>
                <a:gd name="connsiteX447" fmla="*/ 4048697 w 5243202"/>
                <a:gd name="connsiteY447" fmla="*/ 78867 h 1594765"/>
                <a:gd name="connsiteX448" fmla="*/ 4020217 w 5243202"/>
                <a:gd name="connsiteY448" fmla="*/ 131350 h 1594765"/>
                <a:gd name="connsiteX449" fmla="*/ 4018693 w 5243202"/>
                <a:gd name="connsiteY449" fmla="*/ 135160 h 1594765"/>
                <a:gd name="connsiteX450" fmla="*/ 4009073 w 5243202"/>
                <a:gd name="connsiteY450" fmla="*/ 143828 h 1594765"/>
                <a:gd name="connsiteX451" fmla="*/ 4004882 w 5243202"/>
                <a:gd name="connsiteY451" fmla="*/ 150686 h 1594765"/>
                <a:gd name="connsiteX452" fmla="*/ 4002691 w 5243202"/>
                <a:gd name="connsiteY452" fmla="*/ 157829 h 1594765"/>
                <a:gd name="connsiteX453" fmla="*/ 4002024 w 5243202"/>
                <a:gd name="connsiteY453" fmla="*/ 163640 h 1594765"/>
                <a:gd name="connsiteX454" fmla="*/ 4002024 w 5243202"/>
                <a:gd name="connsiteY454" fmla="*/ 171831 h 1594765"/>
                <a:gd name="connsiteX455" fmla="*/ 4003643 w 5243202"/>
                <a:gd name="connsiteY455" fmla="*/ 192977 h 1594765"/>
                <a:gd name="connsiteX456" fmla="*/ 4006787 w 5243202"/>
                <a:gd name="connsiteY456" fmla="*/ 199739 h 1594765"/>
                <a:gd name="connsiteX457" fmla="*/ 4012978 w 5243202"/>
                <a:gd name="connsiteY457" fmla="*/ 206883 h 1594765"/>
                <a:gd name="connsiteX458" fmla="*/ 4022026 w 5243202"/>
                <a:gd name="connsiteY458" fmla="*/ 212027 h 1594765"/>
                <a:gd name="connsiteX459" fmla="*/ 4042410 w 5243202"/>
                <a:gd name="connsiteY459" fmla="*/ 211836 h 1594765"/>
                <a:gd name="connsiteX460" fmla="*/ 4055745 w 5243202"/>
                <a:gd name="connsiteY460" fmla="*/ 225647 h 1594765"/>
                <a:gd name="connsiteX461" fmla="*/ 4063175 w 5243202"/>
                <a:gd name="connsiteY461" fmla="*/ 229076 h 1594765"/>
                <a:gd name="connsiteX462" fmla="*/ 4062794 w 5243202"/>
                <a:gd name="connsiteY462" fmla="*/ 232696 h 1594765"/>
                <a:gd name="connsiteX463" fmla="*/ 4052411 w 5243202"/>
                <a:gd name="connsiteY463" fmla="*/ 253937 h 1594765"/>
                <a:gd name="connsiteX464" fmla="*/ 4040791 w 5243202"/>
                <a:gd name="connsiteY464" fmla="*/ 264319 h 1594765"/>
                <a:gd name="connsiteX465" fmla="*/ 4022217 w 5243202"/>
                <a:gd name="connsiteY465" fmla="*/ 296990 h 1594765"/>
                <a:gd name="connsiteX466" fmla="*/ 4015455 w 5243202"/>
                <a:gd name="connsiteY466" fmla="*/ 314420 h 1594765"/>
                <a:gd name="connsiteX467" fmla="*/ 4008787 w 5243202"/>
                <a:gd name="connsiteY467" fmla="*/ 327660 h 1594765"/>
                <a:gd name="connsiteX468" fmla="*/ 4006882 w 5243202"/>
                <a:gd name="connsiteY468" fmla="*/ 335566 h 1594765"/>
                <a:gd name="connsiteX469" fmla="*/ 4007549 w 5243202"/>
                <a:gd name="connsiteY469" fmla="*/ 344615 h 1594765"/>
                <a:gd name="connsiteX470" fmla="*/ 4009644 w 5243202"/>
                <a:gd name="connsiteY470" fmla="*/ 350806 h 1594765"/>
                <a:gd name="connsiteX471" fmla="*/ 4010882 w 5243202"/>
                <a:gd name="connsiteY471" fmla="*/ 361474 h 1594765"/>
                <a:gd name="connsiteX472" fmla="*/ 4003548 w 5243202"/>
                <a:gd name="connsiteY472" fmla="*/ 376333 h 1594765"/>
                <a:gd name="connsiteX473" fmla="*/ 3998309 w 5243202"/>
                <a:gd name="connsiteY473" fmla="*/ 406527 h 1594765"/>
                <a:gd name="connsiteX474" fmla="*/ 3998309 w 5243202"/>
                <a:gd name="connsiteY474" fmla="*/ 406908 h 1594765"/>
                <a:gd name="connsiteX475" fmla="*/ 3992023 w 5243202"/>
                <a:gd name="connsiteY475" fmla="*/ 438055 h 1594765"/>
                <a:gd name="connsiteX476" fmla="*/ 3987356 w 5243202"/>
                <a:gd name="connsiteY476" fmla="*/ 457486 h 1594765"/>
                <a:gd name="connsiteX477" fmla="*/ 3989165 w 5243202"/>
                <a:gd name="connsiteY477" fmla="*/ 479774 h 1594765"/>
                <a:gd name="connsiteX478" fmla="*/ 3992594 w 5243202"/>
                <a:gd name="connsiteY478" fmla="*/ 480822 h 1594765"/>
                <a:gd name="connsiteX479" fmla="*/ 3982879 w 5243202"/>
                <a:gd name="connsiteY479" fmla="*/ 483013 h 1594765"/>
                <a:gd name="connsiteX480" fmla="*/ 3975830 w 5243202"/>
                <a:gd name="connsiteY480" fmla="*/ 493014 h 1594765"/>
                <a:gd name="connsiteX481" fmla="*/ 3966115 w 5243202"/>
                <a:gd name="connsiteY481" fmla="*/ 496538 h 1594765"/>
                <a:gd name="connsiteX482" fmla="*/ 3958305 w 5243202"/>
                <a:gd name="connsiteY482" fmla="*/ 501587 h 1594765"/>
                <a:gd name="connsiteX483" fmla="*/ 3952304 w 5243202"/>
                <a:gd name="connsiteY483" fmla="*/ 507206 h 1594765"/>
                <a:gd name="connsiteX484" fmla="*/ 3941826 w 5243202"/>
                <a:gd name="connsiteY484" fmla="*/ 522161 h 1594765"/>
                <a:gd name="connsiteX485" fmla="*/ 3938397 w 5243202"/>
                <a:gd name="connsiteY485" fmla="*/ 528066 h 1594765"/>
                <a:gd name="connsiteX486" fmla="*/ 3928205 w 5243202"/>
                <a:gd name="connsiteY486" fmla="*/ 540639 h 1594765"/>
                <a:gd name="connsiteX487" fmla="*/ 3913442 w 5243202"/>
                <a:gd name="connsiteY487" fmla="*/ 547116 h 1594765"/>
                <a:gd name="connsiteX488" fmla="*/ 3882771 w 5243202"/>
                <a:gd name="connsiteY488" fmla="*/ 541496 h 1594765"/>
                <a:gd name="connsiteX489" fmla="*/ 3861435 w 5243202"/>
                <a:gd name="connsiteY489" fmla="*/ 536924 h 1594765"/>
                <a:gd name="connsiteX490" fmla="*/ 3856768 w 5243202"/>
                <a:gd name="connsiteY490" fmla="*/ 532448 h 1594765"/>
                <a:gd name="connsiteX491" fmla="*/ 3846386 w 5243202"/>
                <a:gd name="connsiteY491" fmla="*/ 527590 h 1594765"/>
                <a:gd name="connsiteX492" fmla="*/ 3834194 w 5243202"/>
                <a:gd name="connsiteY492" fmla="*/ 526923 h 1594765"/>
                <a:gd name="connsiteX493" fmla="*/ 3823145 w 5243202"/>
                <a:gd name="connsiteY493" fmla="*/ 530828 h 1594765"/>
                <a:gd name="connsiteX494" fmla="*/ 3814953 w 5243202"/>
                <a:gd name="connsiteY494" fmla="*/ 537305 h 1594765"/>
                <a:gd name="connsiteX495" fmla="*/ 3809238 w 5243202"/>
                <a:gd name="connsiteY495" fmla="*/ 544735 h 1594765"/>
                <a:gd name="connsiteX496" fmla="*/ 3805047 w 5243202"/>
                <a:gd name="connsiteY496" fmla="*/ 552736 h 1594765"/>
                <a:gd name="connsiteX497" fmla="*/ 3802094 w 5243202"/>
                <a:gd name="connsiteY497" fmla="*/ 561023 h 1594765"/>
                <a:gd name="connsiteX498" fmla="*/ 3777996 w 5243202"/>
                <a:gd name="connsiteY498" fmla="*/ 642080 h 1594765"/>
                <a:gd name="connsiteX499" fmla="*/ 3773424 w 5243202"/>
                <a:gd name="connsiteY499" fmla="*/ 655892 h 1594765"/>
                <a:gd name="connsiteX500" fmla="*/ 3768090 w 5243202"/>
                <a:gd name="connsiteY500" fmla="*/ 671989 h 1594765"/>
                <a:gd name="connsiteX501" fmla="*/ 3768566 w 5243202"/>
                <a:gd name="connsiteY501" fmla="*/ 681609 h 1594765"/>
                <a:gd name="connsiteX502" fmla="*/ 3770567 w 5243202"/>
                <a:gd name="connsiteY502" fmla="*/ 686943 h 1594765"/>
                <a:gd name="connsiteX503" fmla="*/ 3762947 w 5243202"/>
                <a:gd name="connsiteY503" fmla="*/ 705517 h 1594765"/>
                <a:gd name="connsiteX504" fmla="*/ 3758756 w 5243202"/>
                <a:gd name="connsiteY504" fmla="*/ 742188 h 1594765"/>
                <a:gd name="connsiteX505" fmla="*/ 3743801 w 5243202"/>
                <a:gd name="connsiteY505" fmla="*/ 758952 h 1594765"/>
                <a:gd name="connsiteX506" fmla="*/ 3741420 w 5243202"/>
                <a:gd name="connsiteY506" fmla="*/ 766572 h 1594765"/>
                <a:gd name="connsiteX507" fmla="*/ 3741134 w 5243202"/>
                <a:gd name="connsiteY507" fmla="*/ 774192 h 1594765"/>
                <a:gd name="connsiteX508" fmla="*/ 3748278 w 5243202"/>
                <a:gd name="connsiteY508" fmla="*/ 791147 h 1594765"/>
                <a:gd name="connsiteX509" fmla="*/ 3781425 w 5243202"/>
                <a:gd name="connsiteY509" fmla="*/ 834200 h 1594765"/>
                <a:gd name="connsiteX510" fmla="*/ 3794093 w 5243202"/>
                <a:gd name="connsiteY510" fmla="*/ 839915 h 1594765"/>
                <a:gd name="connsiteX511" fmla="*/ 3802380 w 5243202"/>
                <a:gd name="connsiteY511" fmla="*/ 841248 h 1594765"/>
                <a:gd name="connsiteX512" fmla="*/ 3812286 w 5243202"/>
                <a:gd name="connsiteY512" fmla="*/ 840296 h 1594765"/>
                <a:gd name="connsiteX513" fmla="*/ 3822573 w 5243202"/>
                <a:gd name="connsiteY513" fmla="*/ 835628 h 1594765"/>
                <a:gd name="connsiteX514" fmla="*/ 3830574 w 5243202"/>
                <a:gd name="connsiteY514" fmla="*/ 827437 h 1594765"/>
                <a:gd name="connsiteX515" fmla="*/ 3832574 w 5243202"/>
                <a:gd name="connsiteY515" fmla="*/ 823055 h 1594765"/>
                <a:gd name="connsiteX516" fmla="*/ 3834003 w 5243202"/>
                <a:gd name="connsiteY516" fmla="*/ 822293 h 1594765"/>
                <a:gd name="connsiteX517" fmla="*/ 3860388 w 5243202"/>
                <a:gd name="connsiteY517" fmla="*/ 818769 h 1594765"/>
                <a:gd name="connsiteX518" fmla="*/ 3866388 w 5243202"/>
                <a:gd name="connsiteY518" fmla="*/ 814578 h 1594765"/>
                <a:gd name="connsiteX519" fmla="*/ 3869626 w 5243202"/>
                <a:gd name="connsiteY519" fmla="*/ 811054 h 1594765"/>
                <a:gd name="connsiteX520" fmla="*/ 3893630 w 5243202"/>
                <a:gd name="connsiteY520" fmla="*/ 821150 h 1594765"/>
                <a:gd name="connsiteX521" fmla="*/ 3911727 w 5243202"/>
                <a:gd name="connsiteY521" fmla="*/ 830580 h 1594765"/>
                <a:gd name="connsiteX522" fmla="*/ 3918776 w 5243202"/>
                <a:gd name="connsiteY522" fmla="*/ 832199 h 1594765"/>
                <a:gd name="connsiteX523" fmla="*/ 3926586 w 5243202"/>
                <a:gd name="connsiteY523" fmla="*/ 832485 h 1594765"/>
                <a:gd name="connsiteX524" fmla="*/ 3934682 w 5243202"/>
                <a:gd name="connsiteY524" fmla="*/ 830866 h 1594765"/>
                <a:gd name="connsiteX525" fmla="*/ 3941921 w 5243202"/>
                <a:gd name="connsiteY525" fmla="*/ 827437 h 1594765"/>
                <a:gd name="connsiteX526" fmla="*/ 3947541 w 5243202"/>
                <a:gd name="connsiteY526" fmla="*/ 823055 h 1594765"/>
                <a:gd name="connsiteX527" fmla="*/ 3951542 w 5243202"/>
                <a:gd name="connsiteY527" fmla="*/ 818579 h 1594765"/>
                <a:gd name="connsiteX528" fmla="*/ 3961352 w 5243202"/>
                <a:gd name="connsiteY528" fmla="*/ 801243 h 1594765"/>
                <a:gd name="connsiteX529" fmla="*/ 3969353 w 5243202"/>
                <a:gd name="connsiteY529" fmla="*/ 783622 h 1594765"/>
                <a:gd name="connsiteX530" fmla="*/ 3979831 w 5243202"/>
                <a:gd name="connsiteY530" fmla="*/ 778002 h 1594765"/>
                <a:gd name="connsiteX531" fmla="*/ 3998119 w 5243202"/>
                <a:gd name="connsiteY531" fmla="*/ 782384 h 1594765"/>
                <a:gd name="connsiteX532" fmla="*/ 4043077 w 5243202"/>
                <a:gd name="connsiteY532" fmla="*/ 807625 h 1594765"/>
                <a:gd name="connsiteX533" fmla="*/ 4078034 w 5243202"/>
                <a:gd name="connsiteY533" fmla="*/ 833057 h 1594765"/>
                <a:gd name="connsiteX534" fmla="*/ 4100798 w 5243202"/>
                <a:gd name="connsiteY534" fmla="*/ 852107 h 1594765"/>
                <a:gd name="connsiteX535" fmla="*/ 4103275 w 5243202"/>
                <a:gd name="connsiteY535" fmla="*/ 854678 h 1594765"/>
                <a:gd name="connsiteX536" fmla="*/ 4113848 w 5243202"/>
                <a:gd name="connsiteY536" fmla="*/ 874014 h 1594765"/>
                <a:gd name="connsiteX537" fmla="*/ 4116800 w 5243202"/>
                <a:gd name="connsiteY537" fmla="*/ 879824 h 1594765"/>
                <a:gd name="connsiteX538" fmla="*/ 4114609 w 5243202"/>
                <a:gd name="connsiteY538" fmla="*/ 881920 h 1594765"/>
                <a:gd name="connsiteX539" fmla="*/ 4092988 w 5243202"/>
                <a:gd name="connsiteY539" fmla="*/ 881348 h 1594765"/>
                <a:gd name="connsiteX540" fmla="*/ 4092988 w 5243202"/>
                <a:gd name="connsiteY540" fmla="*/ 881348 h 1594765"/>
                <a:gd name="connsiteX541" fmla="*/ 4090130 w 5243202"/>
                <a:gd name="connsiteY541" fmla="*/ 878300 h 1594765"/>
                <a:gd name="connsiteX542" fmla="*/ 4077557 w 5243202"/>
                <a:gd name="connsiteY542" fmla="*/ 872490 h 1594765"/>
                <a:gd name="connsiteX543" fmla="*/ 4060698 w 5243202"/>
                <a:gd name="connsiteY543" fmla="*/ 875252 h 1594765"/>
                <a:gd name="connsiteX544" fmla="*/ 4047649 w 5243202"/>
                <a:gd name="connsiteY544" fmla="*/ 874586 h 1594765"/>
                <a:gd name="connsiteX545" fmla="*/ 4031551 w 5243202"/>
                <a:gd name="connsiteY545" fmla="*/ 882015 h 1594765"/>
                <a:gd name="connsiteX546" fmla="*/ 4031075 w 5243202"/>
                <a:gd name="connsiteY546" fmla="*/ 882872 h 1594765"/>
                <a:gd name="connsiteX547" fmla="*/ 4023455 w 5243202"/>
                <a:gd name="connsiteY547" fmla="*/ 884492 h 1594765"/>
                <a:gd name="connsiteX548" fmla="*/ 4020122 w 5243202"/>
                <a:gd name="connsiteY548" fmla="*/ 883920 h 1594765"/>
                <a:gd name="connsiteX549" fmla="*/ 4010406 w 5243202"/>
                <a:gd name="connsiteY549" fmla="*/ 884587 h 1594765"/>
                <a:gd name="connsiteX550" fmla="*/ 3965639 w 5243202"/>
                <a:gd name="connsiteY550" fmla="*/ 909828 h 1594765"/>
                <a:gd name="connsiteX551" fmla="*/ 3961543 w 5243202"/>
                <a:gd name="connsiteY551" fmla="*/ 909733 h 1594765"/>
                <a:gd name="connsiteX552" fmla="*/ 3943064 w 5243202"/>
                <a:gd name="connsiteY552" fmla="*/ 908495 h 1594765"/>
                <a:gd name="connsiteX553" fmla="*/ 3933634 w 5243202"/>
                <a:gd name="connsiteY553" fmla="*/ 911638 h 1594765"/>
                <a:gd name="connsiteX554" fmla="*/ 3924491 w 5243202"/>
                <a:gd name="connsiteY554" fmla="*/ 919544 h 1594765"/>
                <a:gd name="connsiteX555" fmla="*/ 3919823 w 5243202"/>
                <a:gd name="connsiteY555" fmla="*/ 931355 h 1594765"/>
                <a:gd name="connsiteX556" fmla="*/ 3916299 w 5243202"/>
                <a:gd name="connsiteY556" fmla="*/ 937736 h 1594765"/>
                <a:gd name="connsiteX557" fmla="*/ 3915918 w 5243202"/>
                <a:gd name="connsiteY557" fmla="*/ 940308 h 1594765"/>
                <a:gd name="connsiteX558" fmla="*/ 3909346 w 5243202"/>
                <a:gd name="connsiteY558" fmla="*/ 940403 h 1594765"/>
                <a:gd name="connsiteX559" fmla="*/ 3874961 w 5243202"/>
                <a:gd name="connsiteY559" fmla="*/ 955358 h 1594765"/>
                <a:gd name="connsiteX560" fmla="*/ 3866769 w 5243202"/>
                <a:gd name="connsiteY560" fmla="*/ 962692 h 1594765"/>
                <a:gd name="connsiteX561" fmla="*/ 3845814 w 5243202"/>
                <a:gd name="connsiteY561" fmla="*/ 990410 h 1594765"/>
                <a:gd name="connsiteX562" fmla="*/ 3843814 w 5243202"/>
                <a:gd name="connsiteY562" fmla="*/ 995934 h 1594765"/>
                <a:gd name="connsiteX563" fmla="*/ 3835718 w 5243202"/>
                <a:gd name="connsiteY563" fmla="*/ 1032129 h 1594765"/>
                <a:gd name="connsiteX564" fmla="*/ 3835908 w 5243202"/>
                <a:gd name="connsiteY564" fmla="*/ 1035082 h 1594765"/>
                <a:gd name="connsiteX565" fmla="*/ 3826002 w 5243202"/>
                <a:gd name="connsiteY565" fmla="*/ 1040702 h 1594765"/>
                <a:gd name="connsiteX566" fmla="*/ 3819239 w 5243202"/>
                <a:gd name="connsiteY566" fmla="*/ 1046893 h 1594765"/>
                <a:gd name="connsiteX567" fmla="*/ 3811238 w 5243202"/>
                <a:gd name="connsiteY567" fmla="*/ 1059561 h 1594765"/>
                <a:gd name="connsiteX568" fmla="*/ 3801809 w 5243202"/>
                <a:gd name="connsiteY568" fmla="*/ 1066324 h 1594765"/>
                <a:gd name="connsiteX569" fmla="*/ 3761899 w 5243202"/>
                <a:gd name="connsiteY569" fmla="*/ 1075563 h 1594765"/>
                <a:gd name="connsiteX570" fmla="*/ 3732467 w 5243202"/>
                <a:gd name="connsiteY570" fmla="*/ 1075468 h 1594765"/>
                <a:gd name="connsiteX571" fmla="*/ 3724466 w 5243202"/>
                <a:gd name="connsiteY571" fmla="*/ 1077278 h 1594765"/>
                <a:gd name="connsiteX572" fmla="*/ 3716560 w 5243202"/>
                <a:gd name="connsiteY572" fmla="*/ 1080611 h 1594765"/>
                <a:gd name="connsiteX573" fmla="*/ 3709321 w 5243202"/>
                <a:gd name="connsiteY573" fmla="*/ 1085660 h 1594765"/>
                <a:gd name="connsiteX574" fmla="*/ 3703606 w 5243202"/>
                <a:gd name="connsiteY574" fmla="*/ 1092041 h 1594765"/>
                <a:gd name="connsiteX575" fmla="*/ 3695795 w 5243202"/>
                <a:gd name="connsiteY575" fmla="*/ 1112615 h 1594765"/>
                <a:gd name="connsiteX576" fmla="*/ 3694938 w 5243202"/>
                <a:gd name="connsiteY576" fmla="*/ 1116330 h 1594765"/>
                <a:gd name="connsiteX577" fmla="*/ 3669316 w 5243202"/>
                <a:gd name="connsiteY577" fmla="*/ 1143572 h 1594765"/>
                <a:gd name="connsiteX578" fmla="*/ 3663220 w 5243202"/>
                <a:gd name="connsiteY578" fmla="*/ 1148048 h 1594765"/>
                <a:gd name="connsiteX579" fmla="*/ 3648266 w 5243202"/>
                <a:gd name="connsiteY579" fmla="*/ 1159288 h 1594765"/>
                <a:gd name="connsiteX580" fmla="*/ 3587496 w 5243202"/>
                <a:gd name="connsiteY580" fmla="*/ 1157383 h 1594765"/>
                <a:gd name="connsiteX581" fmla="*/ 3578447 w 5243202"/>
                <a:gd name="connsiteY581" fmla="*/ 1155097 h 1594765"/>
                <a:gd name="connsiteX582" fmla="*/ 3556445 w 5243202"/>
                <a:gd name="connsiteY582" fmla="*/ 1141000 h 1594765"/>
                <a:gd name="connsiteX583" fmla="*/ 3544157 w 5243202"/>
                <a:gd name="connsiteY583" fmla="*/ 1137476 h 1594765"/>
                <a:gd name="connsiteX584" fmla="*/ 3513773 w 5243202"/>
                <a:gd name="connsiteY584" fmla="*/ 1134999 h 1594765"/>
                <a:gd name="connsiteX585" fmla="*/ 3494913 w 5243202"/>
                <a:gd name="connsiteY585" fmla="*/ 1139000 h 1594765"/>
                <a:gd name="connsiteX586" fmla="*/ 3487293 w 5243202"/>
                <a:gd name="connsiteY586" fmla="*/ 1143095 h 1594765"/>
                <a:gd name="connsiteX587" fmla="*/ 3481292 w 5243202"/>
                <a:gd name="connsiteY587" fmla="*/ 1149001 h 1594765"/>
                <a:gd name="connsiteX588" fmla="*/ 3478530 w 5243202"/>
                <a:gd name="connsiteY588" fmla="*/ 1153097 h 1594765"/>
                <a:gd name="connsiteX589" fmla="*/ 3453098 w 5243202"/>
                <a:gd name="connsiteY589" fmla="*/ 1213485 h 1594765"/>
                <a:gd name="connsiteX590" fmla="*/ 3447098 w 5243202"/>
                <a:gd name="connsiteY590" fmla="*/ 1231202 h 1594765"/>
                <a:gd name="connsiteX591" fmla="*/ 3444145 w 5243202"/>
                <a:gd name="connsiteY591" fmla="*/ 1246346 h 1594765"/>
                <a:gd name="connsiteX592" fmla="*/ 3447574 w 5243202"/>
                <a:gd name="connsiteY592" fmla="*/ 1264444 h 1594765"/>
                <a:gd name="connsiteX593" fmla="*/ 3453003 w 5243202"/>
                <a:gd name="connsiteY593" fmla="*/ 1275302 h 1594765"/>
                <a:gd name="connsiteX594" fmla="*/ 3490722 w 5243202"/>
                <a:gd name="connsiteY594" fmla="*/ 1317308 h 1594765"/>
                <a:gd name="connsiteX595" fmla="*/ 3476339 w 5243202"/>
                <a:gd name="connsiteY595" fmla="*/ 1334167 h 1594765"/>
                <a:gd name="connsiteX596" fmla="*/ 3443383 w 5243202"/>
                <a:gd name="connsiteY596" fmla="*/ 1348645 h 1594765"/>
                <a:gd name="connsiteX597" fmla="*/ 3442049 w 5243202"/>
                <a:gd name="connsiteY597" fmla="*/ 1349597 h 1594765"/>
                <a:gd name="connsiteX598" fmla="*/ 3404140 w 5243202"/>
                <a:gd name="connsiteY598" fmla="*/ 1381982 h 1594765"/>
                <a:gd name="connsiteX599" fmla="*/ 3391567 w 5243202"/>
                <a:gd name="connsiteY599" fmla="*/ 1410367 h 1594765"/>
                <a:gd name="connsiteX600" fmla="*/ 3385661 w 5243202"/>
                <a:gd name="connsiteY600" fmla="*/ 1420178 h 1594765"/>
                <a:gd name="connsiteX601" fmla="*/ 3349276 w 5243202"/>
                <a:gd name="connsiteY601" fmla="*/ 1442466 h 1594765"/>
                <a:gd name="connsiteX602" fmla="*/ 3340799 w 5243202"/>
                <a:gd name="connsiteY602" fmla="*/ 1446371 h 1594765"/>
                <a:gd name="connsiteX603" fmla="*/ 3302984 w 5243202"/>
                <a:gd name="connsiteY603" fmla="*/ 1468564 h 1594765"/>
                <a:gd name="connsiteX604" fmla="*/ 3289268 w 5243202"/>
                <a:gd name="connsiteY604" fmla="*/ 1469803 h 1594765"/>
                <a:gd name="connsiteX605" fmla="*/ 3257264 w 5243202"/>
                <a:gd name="connsiteY605" fmla="*/ 1468946 h 1594765"/>
                <a:gd name="connsiteX606" fmla="*/ 3244977 w 5243202"/>
                <a:gd name="connsiteY606" fmla="*/ 1474375 h 1594765"/>
                <a:gd name="connsiteX607" fmla="*/ 3240405 w 5243202"/>
                <a:gd name="connsiteY607" fmla="*/ 1473899 h 1594765"/>
                <a:gd name="connsiteX608" fmla="*/ 3198114 w 5243202"/>
                <a:gd name="connsiteY608" fmla="*/ 1473041 h 1594765"/>
                <a:gd name="connsiteX609" fmla="*/ 3196590 w 5243202"/>
                <a:gd name="connsiteY609" fmla="*/ 1473422 h 1594765"/>
                <a:gd name="connsiteX610" fmla="*/ 3145726 w 5243202"/>
                <a:gd name="connsiteY610" fmla="*/ 1475518 h 1594765"/>
                <a:gd name="connsiteX611" fmla="*/ 3137535 w 5243202"/>
                <a:gd name="connsiteY611" fmla="*/ 1476089 h 1594765"/>
                <a:gd name="connsiteX612" fmla="*/ 3127248 w 5243202"/>
                <a:gd name="connsiteY612" fmla="*/ 1473232 h 1594765"/>
                <a:gd name="connsiteX613" fmla="*/ 3118295 w 5243202"/>
                <a:gd name="connsiteY613" fmla="*/ 1473422 h 1594765"/>
                <a:gd name="connsiteX614" fmla="*/ 3110865 w 5243202"/>
                <a:gd name="connsiteY614" fmla="*/ 1475327 h 1594765"/>
                <a:gd name="connsiteX615" fmla="*/ 3097625 w 5243202"/>
                <a:gd name="connsiteY615" fmla="*/ 1482281 h 1594765"/>
                <a:gd name="connsiteX616" fmla="*/ 3073718 w 5243202"/>
                <a:gd name="connsiteY616" fmla="*/ 1492187 h 1594765"/>
                <a:gd name="connsiteX617" fmla="*/ 3063145 w 5243202"/>
                <a:gd name="connsiteY617" fmla="*/ 1493806 h 1594765"/>
                <a:gd name="connsiteX618" fmla="*/ 3018663 w 5243202"/>
                <a:gd name="connsiteY618" fmla="*/ 1512284 h 1594765"/>
                <a:gd name="connsiteX619" fmla="*/ 2997232 w 5243202"/>
                <a:gd name="connsiteY619" fmla="*/ 1524381 h 1594765"/>
                <a:gd name="connsiteX620" fmla="*/ 2917793 w 5243202"/>
                <a:gd name="connsiteY620" fmla="*/ 1558862 h 1594765"/>
                <a:gd name="connsiteX621" fmla="*/ 2906459 w 5243202"/>
                <a:gd name="connsiteY621" fmla="*/ 1565624 h 1594765"/>
                <a:gd name="connsiteX622" fmla="*/ 2892076 w 5243202"/>
                <a:gd name="connsiteY622" fmla="*/ 1563624 h 1594765"/>
                <a:gd name="connsiteX623" fmla="*/ 2889028 w 5243202"/>
                <a:gd name="connsiteY623" fmla="*/ 1553623 h 1594765"/>
                <a:gd name="connsiteX624" fmla="*/ 2877312 w 5243202"/>
                <a:gd name="connsiteY624" fmla="*/ 1542193 h 1594765"/>
                <a:gd name="connsiteX625" fmla="*/ 2863406 w 5243202"/>
                <a:gd name="connsiteY625" fmla="*/ 1539335 h 1594765"/>
                <a:gd name="connsiteX626" fmla="*/ 2854071 w 5243202"/>
                <a:gd name="connsiteY626" fmla="*/ 1540383 h 1594765"/>
                <a:gd name="connsiteX627" fmla="*/ 2833973 w 5243202"/>
                <a:gd name="connsiteY627" fmla="*/ 1546479 h 1594765"/>
                <a:gd name="connsiteX628" fmla="*/ 2797588 w 5243202"/>
                <a:gd name="connsiteY628" fmla="*/ 1546765 h 1594765"/>
                <a:gd name="connsiteX629" fmla="*/ 2730818 w 5243202"/>
                <a:gd name="connsiteY629" fmla="*/ 1512475 h 1594765"/>
                <a:gd name="connsiteX630" fmla="*/ 2707386 w 5243202"/>
                <a:gd name="connsiteY630" fmla="*/ 1503426 h 1594765"/>
                <a:gd name="connsiteX631" fmla="*/ 2664143 w 5243202"/>
                <a:gd name="connsiteY631" fmla="*/ 1497139 h 1594765"/>
                <a:gd name="connsiteX632" fmla="*/ 2652617 w 5243202"/>
                <a:gd name="connsiteY632" fmla="*/ 1482090 h 1594765"/>
                <a:gd name="connsiteX633" fmla="*/ 2643473 w 5243202"/>
                <a:gd name="connsiteY633" fmla="*/ 1470279 h 1594765"/>
                <a:gd name="connsiteX634" fmla="*/ 2622423 w 5243202"/>
                <a:gd name="connsiteY634" fmla="*/ 1461326 h 1594765"/>
                <a:gd name="connsiteX635" fmla="*/ 2605659 w 5243202"/>
                <a:gd name="connsiteY635" fmla="*/ 1458373 h 1594765"/>
                <a:gd name="connsiteX636" fmla="*/ 2523173 w 5243202"/>
                <a:gd name="connsiteY636" fmla="*/ 1431989 h 1594765"/>
                <a:gd name="connsiteX637" fmla="*/ 2475452 w 5243202"/>
                <a:gd name="connsiteY637" fmla="*/ 1435989 h 1594765"/>
                <a:gd name="connsiteX638" fmla="*/ 2429447 w 5243202"/>
                <a:gd name="connsiteY638" fmla="*/ 1441799 h 1594765"/>
                <a:gd name="connsiteX639" fmla="*/ 2426875 w 5243202"/>
                <a:gd name="connsiteY639" fmla="*/ 1441799 h 1594765"/>
                <a:gd name="connsiteX640" fmla="*/ 2392394 w 5243202"/>
                <a:gd name="connsiteY640" fmla="*/ 1437894 h 1594765"/>
                <a:gd name="connsiteX641" fmla="*/ 2339435 w 5243202"/>
                <a:gd name="connsiteY641" fmla="*/ 1427893 h 1594765"/>
                <a:gd name="connsiteX642" fmla="*/ 2270379 w 5243202"/>
                <a:gd name="connsiteY642" fmla="*/ 1409605 h 1594765"/>
                <a:gd name="connsiteX643" fmla="*/ 2260378 w 5243202"/>
                <a:gd name="connsiteY643" fmla="*/ 1406081 h 1594765"/>
                <a:gd name="connsiteX644" fmla="*/ 2214182 w 5243202"/>
                <a:gd name="connsiteY644" fmla="*/ 1400556 h 1594765"/>
                <a:gd name="connsiteX645" fmla="*/ 2171414 w 5243202"/>
                <a:gd name="connsiteY645" fmla="*/ 1399318 h 1594765"/>
                <a:gd name="connsiteX646" fmla="*/ 2156270 w 5243202"/>
                <a:gd name="connsiteY646" fmla="*/ 1373981 h 1594765"/>
                <a:gd name="connsiteX647" fmla="*/ 2147983 w 5243202"/>
                <a:gd name="connsiteY647" fmla="*/ 1368457 h 1594765"/>
                <a:gd name="connsiteX648" fmla="*/ 2137505 w 5243202"/>
                <a:gd name="connsiteY648" fmla="*/ 1356836 h 1594765"/>
                <a:gd name="connsiteX649" fmla="*/ 2135505 w 5243202"/>
                <a:gd name="connsiteY649" fmla="*/ 1345121 h 1594765"/>
                <a:gd name="connsiteX650" fmla="*/ 2124266 w 5243202"/>
                <a:gd name="connsiteY650" fmla="*/ 1301020 h 1594765"/>
                <a:gd name="connsiteX651" fmla="*/ 2112645 w 5243202"/>
                <a:gd name="connsiteY651" fmla="*/ 1267778 h 1594765"/>
                <a:gd name="connsiteX652" fmla="*/ 2108930 w 5243202"/>
                <a:gd name="connsiteY652" fmla="*/ 1256729 h 1594765"/>
                <a:gd name="connsiteX653" fmla="*/ 2104263 w 5243202"/>
                <a:gd name="connsiteY653" fmla="*/ 1248823 h 1594765"/>
                <a:gd name="connsiteX654" fmla="*/ 2097596 w 5243202"/>
                <a:gd name="connsiteY654" fmla="*/ 1242346 h 1594765"/>
                <a:gd name="connsiteX655" fmla="*/ 2100358 w 5243202"/>
                <a:gd name="connsiteY655" fmla="*/ 1235678 h 1594765"/>
                <a:gd name="connsiteX656" fmla="*/ 2097691 w 5243202"/>
                <a:gd name="connsiteY656" fmla="*/ 1214914 h 1594765"/>
                <a:gd name="connsiteX657" fmla="*/ 2080355 w 5243202"/>
                <a:gd name="connsiteY657" fmla="*/ 1204341 h 1594765"/>
                <a:gd name="connsiteX658" fmla="*/ 2068925 w 5243202"/>
                <a:gd name="connsiteY658" fmla="*/ 1203293 h 1594765"/>
                <a:gd name="connsiteX659" fmla="*/ 2058734 w 5243202"/>
                <a:gd name="connsiteY659" fmla="*/ 1204151 h 1594765"/>
                <a:gd name="connsiteX660" fmla="*/ 2033397 w 5243202"/>
                <a:gd name="connsiteY660" fmla="*/ 1193959 h 1594765"/>
                <a:gd name="connsiteX661" fmla="*/ 1968818 w 5243202"/>
                <a:gd name="connsiteY661" fmla="*/ 1136523 h 1594765"/>
                <a:gd name="connsiteX662" fmla="*/ 1962817 w 5243202"/>
                <a:gd name="connsiteY662" fmla="*/ 1130713 h 1594765"/>
                <a:gd name="connsiteX663" fmla="*/ 1907858 w 5243202"/>
                <a:gd name="connsiteY663" fmla="*/ 1097185 h 1594765"/>
                <a:gd name="connsiteX664" fmla="*/ 1854613 w 5243202"/>
                <a:gd name="connsiteY664" fmla="*/ 1095280 h 1594765"/>
                <a:gd name="connsiteX665" fmla="*/ 1848136 w 5243202"/>
                <a:gd name="connsiteY665" fmla="*/ 1096709 h 1594765"/>
                <a:gd name="connsiteX666" fmla="*/ 1837753 w 5243202"/>
                <a:gd name="connsiteY666" fmla="*/ 1089374 h 1594765"/>
                <a:gd name="connsiteX667" fmla="*/ 1788509 w 5243202"/>
                <a:gd name="connsiteY667" fmla="*/ 1075373 h 1594765"/>
                <a:gd name="connsiteX668" fmla="*/ 1781366 w 5243202"/>
                <a:gd name="connsiteY668" fmla="*/ 1070610 h 1594765"/>
                <a:gd name="connsiteX669" fmla="*/ 1775270 w 5243202"/>
                <a:gd name="connsiteY669" fmla="*/ 1065657 h 1594765"/>
                <a:gd name="connsiteX670" fmla="*/ 1751743 w 5243202"/>
                <a:gd name="connsiteY670" fmla="*/ 1060704 h 1594765"/>
                <a:gd name="connsiteX671" fmla="*/ 1744599 w 5243202"/>
                <a:gd name="connsiteY671" fmla="*/ 1054513 h 1594765"/>
                <a:gd name="connsiteX672" fmla="*/ 1735741 w 5243202"/>
                <a:gd name="connsiteY672" fmla="*/ 1050703 h 1594765"/>
                <a:gd name="connsiteX673" fmla="*/ 1725740 w 5243202"/>
                <a:gd name="connsiteY673" fmla="*/ 1049274 h 1594765"/>
                <a:gd name="connsiteX674" fmla="*/ 1726597 w 5243202"/>
                <a:gd name="connsiteY674" fmla="*/ 1029557 h 1594765"/>
                <a:gd name="connsiteX675" fmla="*/ 1731264 w 5243202"/>
                <a:gd name="connsiteY675" fmla="*/ 1010412 h 1594765"/>
                <a:gd name="connsiteX676" fmla="*/ 1740408 w 5243202"/>
                <a:gd name="connsiteY676" fmla="*/ 998220 h 1594765"/>
                <a:gd name="connsiteX677" fmla="*/ 1751171 w 5243202"/>
                <a:gd name="connsiteY677" fmla="*/ 981075 h 1594765"/>
                <a:gd name="connsiteX678" fmla="*/ 1752981 w 5243202"/>
                <a:gd name="connsiteY678" fmla="*/ 943547 h 1594765"/>
                <a:gd name="connsiteX679" fmla="*/ 1764792 w 5243202"/>
                <a:gd name="connsiteY679" fmla="*/ 927259 h 1594765"/>
                <a:gd name="connsiteX680" fmla="*/ 1767745 w 5243202"/>
                <a:gd name="connsiteY680" fmla="*/ 920020 h 1594765"/>
                <a:gd name="connsiteX681" fmla="*/ 1769174 w 5243202"/>
                <a:gd name="connsiteY681" fmla="*/ 909923 h 1594765"/>
                <a:gd name="connsiteX682" fmla="*/ 1766507 w 5243202"/>
                <a:gd name="connsiteY682" fmla="*/ 898970 h 1594765"/>
                <a:gd name="connsiteX683" fmla="*/ 1758791 w 5243202"/>
                <a:gd name="connsiteY683" fmla="*/ 860393 h 1594765"/>
                <a:gd name="connsiteX684" fmla="*/ 1753457 w 5243202"/>
                <a:gd name="connsiteY684" fmla="*/ 849821 h 1594765"/>
                <a:gd name="connsiteX685" fmla="*/ 1738217 w 5243202"/>
                <a:gd name="connsiteY685" fmla="*/ 814007 h 1594765"/>
                <a:gd name="connsiteX686" fmla="*/ 1741170 w 5243202"/>
                <a:gd name="connsiteY686" fmla="*/ 804577 h 1594765"/>
                <a:gd name="connsiteX687" fmla="*/ 1740694 w 5243202"/>
                <a:gd name="connsiteY687" fmla="*/ 792290 h 1594765"/>
                <a:gd name="connsiteX688" fmla="*/ 1734407 w 5243202"/>
                <a:gd name="connsiteY688" fmla="*/ 780860 h 1594765"/>
                <a:gd name="connsiteX689" fmla="*/ 1730693 w 5243202"/>
                <a:gd name="connsiteY689" fmla="*/ 761905 h 1594765"/>
                <a:gd name="connsiteX690" fmla="*/ 1727073 w 5243202"/>
                <a:gd name="connsiteY690" fmla="*/ 754856 h 1594765"/>
                <a:gd name="connsiteX691" fmla="*/ 1721549 w 5243202"/>
                <a:gd name="connsiteY691" fmla="*/ 747998 h 1594765"/>
                <a:gd name="connsiteX692" fmla="*/ 1717262 w 5243202"/>
                <a:gd name="connsiteY692" fmla="*/ 744760 h 1594765"/>
                <a:gd name="connsiteX693" fmla="*/ 1715834 w 5243202"/>
                <a:gd name="connsiteY693" fmla="*/ 737521 h 1594765"/>
                <a:gd name="connsiteX694" fmla="*/ 1713833 w 5243202"/>
                <a:gd name="connsiteY694" fmla="*/ 721995 h 1594765"/>
                <a:gd name="connsiteX695" fmla="*/ 1704023 w 5243202"/>
                <a:gd name="connsiteY695" fmla="*/ 710089 h 1594765"/>
                <a:gd name="connsiteX696" fmla="*/ 1689259 w 5243202"/>
                <a:gd name="connsiteY696" fmla="*/ 706374 h 1594765"/>
                <a:gd name="connsiteX697" fmla="*/ 1679067 w 5243202"/>
                <a:gd name="connsiteY697" fmla="*/ 708660 h 1594765"/>
                <a:gd name="connsiteX698" fmla="*/ 1676305 w 5243202"/>
                <a:gd name="connsiteY698" fmla="*/ 710184 h 1594765"/>
                <a:gd name="connsiteX699" fmla="*/ 1672971 w 5243202"/>
                <a:gd name="connsiteY699" fmla="*/ 705612 h 1594765"/>
                <a:gd name="connsiteX700" fmla="*/ 1666303 w 5243202"/>
                <a:gd name="connsiteY700" fmla="*/ 700469 h 1594765"/>
                <a:gd name="connsiteX701" fmla="*/ 1645444 w 5243202"/>
                <a:gd name="connsiteY701" fmla="*/ 694849 h 1594765"/>
                <a:gd name="connsiteX702" fmla="*/ 1628870 w 5243202"/>
                <a:gd name="connsiteY702" fmla="*/ 694658 h 1594765"/>
                <a:gd name="connsiteX703" fmla="*/ 1619822 w 5243202"/>
                <a:gd name="connsiteY703" fmla="*/ 685229 h 1594765"/>
                <a:gd name="connsiteX704" fmla="*/ 1610773 w 5243202"/>
                <a:gd name="connsiteY704" fmla="*/ 679704 h 1594765"/>
                <a:gd name="connsiteX705" fmla="*/ 1605344 w 5243202"/>
                <a:gd name="connsiteY705" fmla="*/ 678466 h 1594765"/>
                <a:gd name="connsiteX706" fmla="*/ 1604296 w 5243202"/>
                <a:gd name="connsiteY706" fmla="*/ 676847 h 1594765"/>
                <a:gd name="connsiteX707" fmla="*/ 1602772 w 5243202"/>
                <a:gd name="connsiteY707" fmla="*/ 662940 h 1594765"/>
                <a:gd name="connsiteX708" fmla="*/ 1600200 w 5243202"/>
                <a:gd name="connsiteY708" fmla="*/ 655987 h 1594765"/>
                <a:gd name="connsiteX709" fmla="*/ 1595057 w 5243202"/>
                <a:gd name="connsiteY709" fmla="*/ 648081 h 1594765"/>
                <a:gd name="connsiteX710" fmla="*/ 1588389 w 5243202"/>
                <a:gd name="connsiteY710" fmla="*/ 642747 h 1594765"/>
                <a:gd name="connsiteX711" fmla="*/ 1572959 w 5243202"/>
                <a:gd name="connsiteY711" fmla="*/ 623602 h 1594765"/>
                <a:gd name="connsiteX712" fmla="*/ 1573911 w 5243202"/>
                <a:gd name="connsiteY712" fmla="*/ 619315 h 1594765"/>
                <a:gd name="connsiteX713" fmla="*/ 1572197 w 5243202"/>
                <a:gd name="connsiteY713" fmla="*/ 607124 h 1594765"/>
                <a:gd name="connsiteX714" fmla="*/ 1566672 w 5243202"/>
                <a:gd name="connsiteY714" fmla="*/ 596932 h 1594765"/>
                <a:gd name="connsiteX715" fmla="*/ 1563910 w 5243202"/>
                <a:gd name="connsiteY715" fmla="*/ 594170 h 1594765"/>
                <a:gd name="connsiteX716" fmla="*/ 1565910 w 5243202"/>
                <a:gd name="connsiteY716" fmla="*/ 592360 h 1594765"/>
                <a:gd name="connsiteX717" fmla="*/ 1571816 w 5243202"/>
                <a:gd name="connsiteY717" fmla="*/ 583121 h 1594765"/>
                <a:gd name="connsiteX718" fmla="*/ 1574864 w 5243202"/>
                <a:gd name="connsiteY718" fmla="*/ 572453 h 1594765"/>
                <a:gd name="connsiteX719" fmla="*/ 1574578 w 5243202"/>
                <a:gd name="connsiteY719" fmla="*/ 560642 h 1594765"/>
                <a:gd name="connsiteX720" fmla="*/ 1570006 w 5243202"/>
                <a:gd name="connsiteY720" fmla="*/ 548831 h 1594765"/>
                <a:gd name="connsiteX721" fmla="*/ 1561243 w 5243202"/>
                <a:gd name="connsiteY721" fmla="*/ 539210 h 1594765"/>
                <a:gd name="connsiteX722" fmla="*/ 1551527 w 5243202"/>
                <a:gd name="connsiteY722" fmla="*/ 534257 h 1594765"/>
                <a:gd name="connsiteX723" fmla="*/ 1514189 w 5243202"/>
                <a:gd name="connsiteY723" fmla="*/ 527590 h 1594765"/>
                <a:gd name="connsiteX724" fmla="*/ 1475042 w 5243202"/>
                <a:gd name="connsiteY724" fmla="*/ 514922 h 1594765"/>
                <a:gd name="connsiteX725" fmla="*/ 1444657 w 5243202"/>
                <a:gd name="connsiteY725" fmla="*/ 526733 h 1594765"/>
                <a:gd name="connsiteX726" fmla="*/ 1430846 w 5243202"/>
                <a:gd name="connsiteY726" fmla="*/ 539496 h 1594765"/>
                <a:gd name="connsiteX727" fmla="*/ 1425893 w 5243202"/>
                <a:gd name="connsiteY727" fmla="*/ 569214 h 1594765"/>
                <a:gd name="connsiteX728" fmla="*/ 1427607 w 5243202"/>
                <a:gd name="connsiteY728" fmla="*/ 576167 h 1594765"/>
                <a:gd name="connsiteX729" fmla="*/ 1413320 w 5243202"/>
                <a:gd name="connsiteY729" fmla="*/ 585311 h 1594765"/>
                <a:gd name="connsiteX730" fmla="*/ 1389317 w 5243202"/>
                <a:gd name="connsiteY730" fmla="*/ 588645 h 1594765"/>
                <a:gd name="connsiteX731" fmla="*/ 1369028 w 5243202"/>
                <a:gd name="connsiteY731" fmla="*/ 581597 h 1594765"/>
                <a:gd name="connsiteX732" fmla="*/ 1362551 w 5243202"/>
                <a:gd name="connsiteY732" fmla="*/ 581882 h 1594765"/>
                <a:gd name="connsiteX733" fmla="*/ 1356265 w 5243202"/>
                <a:gd name="connsiteY733" fmla="*/ 583311 h 1594765"/>
                <a:gd name="connsiteX734" fmla="*/ 1350550 w 5243202"/>
                <a:gd name="connsiteY734" fmla="*/ 585692 h 1594765"/>
                <a:gd name="connsiteX735" fmla="*/ 1334167 w 5243202"/>
                <a:gd name="connsiteY735" fmla="*/ 599694 h 1594765"/>
                <a:gd name="connsiteX736" fmla="*/ 1320546 w 5243202"/>
                <a:gd name="connsiteY736" fmla="*/ 617411 h 1594765"/>
                <a:gd name="connsiteX737" fmla="*/ 1305020 w 5243202"/>
                <a:gd name="connsiteY737" fmla="*/ 647510 h 1594765"/>
                <a:gd name="connsiteX738" fmla="*/ 1301115 w 5243202"/>
                <a:gd name="connsiteY738" fmla="*/ 686276 h 1594765"/>
                <a:gd name="connsiteX739" fmla="*/ 1294448 w 5243202"/>
                <a:gd name="connsiteY739" fmla="*/ 688467 h 1594765"/>
                <a:gd name="connsiteX740" fmla="*/ 1290447 w 5243202"/>
                <a:gd name="connsiteY740" fmla="*/ 713042 h 1594765"/>
                <a:gd name="connsiteX741" fmla="*/ 1296734 w 5243202"/>
                <a:gd name="connsiteY741" fmla="*/ 725615 h 1594765"/>
                <a:gd name="connsiteX742" fmla="*/ 1292162 w 5243202"/>
                <a:gd name="connsiteY742" fmla="*/ 737997 h 1594765"/>
                <a:gd name="connsiteX743" fmla="*/ 1282732 w 5243202"/>
                <a:gd name="connsiteY743" fmla="*/ 743522 h 1594765"/>
                <a:gd name="connsiteX744" fmla="*/ 1262063 w 5243202"/>
                <a:gd name="connsiteY744" fmla="*/ 750094 h 1594765"/>
                <a:gd name="connsiteX745" fmla="*/ 1247013 w 5243202"/>
                <a:gd name="connsiteY745" fmla="*/ 751427 h 1594765"/>
                <a:gd name="connsiteX746" fmla="*/ 1230154 w 5243202"/>
                <a:gd name="connsiteY746" fmla="*/ 739045 h 1594765"/>
                <a:gd name="connsiteX747" fmla="*/ 1213104 w 5243202"/>
                <a:gd name="connsiteY747" fmla="*/ 730949 h 1594765"/>
                <a:gd name="connsiteX748" fmla="*/ 1191578 w 5243202"/>
                <a:gd name="connsiteY748" fmla="*/ 727805 h 1594765"/>
                <a:gd name="connsiteX749" fmla="*/ 1185767 w 5243202"/>
                <a:gd name="connsiteY749" fmla="*/ 727424 h 1594765"/>
                <a:gd name="connsiteX750" fmla="*/ 1161764 w 5243202"/>
                <a:gd name="connsiteY750" fmla="*/ 709517 h 1594765"/>
                <a:gd name="connsiteX751" fmla="*/ 1135666 w 5243202"/>
                <a:gd name="connsiteY751" fmla="*/ 689515 h 1594765"/>
                <a:gd name="connsiteX752" fmla="*/ 1122236 w 5243202"/>
                <a:gd name="connsiteY752" fmla="*/ 683228 h 1594765"/>
                <a:gd name="connsiteX753" fmla="*/ 1112520 w 5243202"/>
                <a:gd name="connsiteY753" fmla="*/ 682371 h 1594765"/>
                <a:gd name="connsiteX754" fmla="*/ 1102614 w 5243202"/>
                <a:gd name="connsiteY754" fmla="*/ 684943 h 1594765"/>
                <a:gd name="connsiteX755" fmla="*/ 1095470 w 5243202"/>
                <a:gd name="connsiteY755" fmla="*/ 689420 h 1594765"/>
                <a:gd name="connsiteX756" fmla="*/ 1085374 w 5243202"/>
                <a:gd name="connsiteY756" fmla="*/ 700564 h 1594765"/>
                <a:gd name="connsiteX757" fmla="*/ 1083088 w 5243202"/>
                <a:gd name="connsiteY757" fmla="*/ 703326 h 1594765"/>
                <a:gd name="connsiteX758" fmla="*/ 1068134 w 5243202"/>
                <a:gd name="connsiteY758" fmla="*/ 719519 h 1594765"/>
                <a:gd name="connsiteX759" fmla="*/ 1055370 w 5243202"/>
                <a:gd name="connsiteY759" fmla="*/ 746284 h 1594765"/>
                <a:gd name="connsiteX760" fmla="*/ 1036130 w 5243202"/>
                <a:gd name="connsiteY760" fmla="*/ 773430 h 1594765"/>
                <a:gd name="connsiteX761" fmla="*/ 1015746 w 5243202"/>
                <a:gd name="connsiteY761" fmla="*/ 811054 h 1594765"/>
                <a:gd name="connsiteX762" fmla="*/ 1010126 w 5243202"/>
                <a:gd name="connsiteY762" fmla="*/ 815054 h 1594765"/>
                <a:gd name="connsiteX763" fmla="*/ 1004983 w 5243202"/>
                <a:gd name="connsiteY763" fmla="*/ 821627 h 1594765"/>
                <a:gd name="connsiteX764" fmla="*/ 999173 w 5243202"/>
                <a:gd name="connsiteY764" fmla="*/ 839153 h 1594765"/>
                <a:gd name="connsiteX765" fmla="*/ 992696 w 5243202"/>
                <a:gd name="connsiteY765" fmla="*/ 848868 h 1594765"/>
                <a:gd name="connsiteX766" fmla="*/ 983837 w 5243202"/>
                <a:gd name="connsiteY766" fmla="*/ 858965 h 1594765"/>
                <a:gd name="connsiteX767" fmla="*/ 980885 w 5243202"/>
                <a:gd name="connsiteY767" fmla="*/ 870013 h 1594765"/>
                <a:gd name="connsiteX768" fmla="*/ 980885 w 5243202"/>
                <a:gd name="connsiteY768" fmla="*/ 876395 h 1594765"/>
                <a:gd name="connsiteX769" fmla="*/ 942308 w 5243202"/>
                <a:gd name="connsiteY769" fmla="*/ 865918 h 1594765"/>
                <a:gd name="connsiteX770" fmla="*/ 931355 w 5243202"/>
                <a:gd name="connsiteY770" fmla="*/ 868204 h 1594765"/>
                <a:gd name="connsiteX771" fmla="*/ 923163 w 5243202"/>
                <a:gd name="connsiteY771" fmla="*/ 868585 h 1594765"/>
                <a:gd name="connsiteX772" fmla="*/ 900208 w 5243202"/>
                <a:gd name="connsiteY772" fmla="*/ 869728 h 1594765"/>
                <a:gd name="connsiteX773" fmla="*/ 894969 w 5243202"/>
                <a:gd name="connsiteY773" fmla="*/ 870680 h 1594765"/>
                <a:gd name="connsiteX774" fmla="*/ 877157 w 5243202"/>
                <a:gd name="connsiteY774" fmla="*/ 864013 h 1594765"/>
                <a:gd name="connsiteX775" fmla="*/ 863060 w 5243202"/>
                <a:gd name="connsiteY775" fmla="*/ 863632 h 1594765"/>
                <a:gd name="connsiteX776" fmla="*/ 857917 w 5243202"/>
                <a:gd name="connsiteY776" fmla="*/ 867728 h 1594765"/>
                <a:gd name="connsiteX777" fmla="*/ 845534 w 5243202"/>
                <a:gd name="connsiteY777" fmla="*/ 866965 h 1594765"/>
                <a:gd name="connsiteX778" fmla="*/ 836581 w 5243202"/>
                <a:gd name="connsiteY778" fmla="*/ 869442 h 1594765"/>
                <a:gd name="connsiteX779" fmla="*/ 825151 w 5243202"/>
                <a:gd name="connsiteY779" fmla="*/ 873728 h 1594765"/>
                <a:gd name="connsiteX780" fmla="*/ 802958 w 5243202"/>
                <a:gd name="connsiteY780" fmla="*/ 871252 h 1594765"/>
                <a:gd name="connsiteX781" fmla="*/ 777050 w 5243202"/>
                <a:gd name="connsiteY781" fmla="*/ 877824 h 1594765"/>
                <a:gd name="connsiteX782" fmla="*/ 771049 w 5243202"/>
                <a:gd name="connsiteY782" fmla="*/ 882206 h 1594765"/>
                <a:gd name="connsiteX783" fmla="*/ 760095 w 5243202"/>
                <a:gd name="connsiteY783" fmla="*/ 890492 h 1594765"/>
                <a:gd name="connsiteX784" fmla="*/ 754666 w 5243202"/>
                <a:gd name="connsiteY784" fmla="*/ 897541 h 1594765"/>
                <a:gd name="connsiteX785" fmla="*/ 750761 w 5243202"/>
                <a:gd name="connsiteY785" fmla="*/ 909161 h 1594765"/>
                <a:gd name="connsiteX786" fmla="*/ 752189 w 5243202"/>
                <a:gd name="connsiteY786" fmla="*/ 919925 h 1594765"/>
                <a:gd name="connsiteX787" fmla="*/ 753618 w 5243202"/>
                <a:gd name="connsiteY787" fmla="*/ 923639 h 1594765"/>
                <a:gd name="connsiteX788" fmla="*/ 764477 w 5243202"/>
                <a:gd name="connsiteY788" fmla="*/ 939165 h 1594765"/>
                <a:gd name="connsiteX789" fmla="*/ 768668 w 5243202"/>
                <a:gd name="connsiteY789" fmla="*/ 947071 h 1594765"/>
                <a:gd name="connsiteX790" fmla="*/ 780479 w 5243202"/>
                <a:gd name="connsiteY790" fmla="*/ 954596 h 1594765"/>
                <a:gd name="connsiteX791" fmla="*/ 786860 w 5243202"/>
                <a:gd name="connsiteY791" fmla="*/ 955834 h 1594765"/>
                <a:gd name="connsiteX792" fmla="*/ 776573 w 5243202"/>
                <a:gd name="connsiteY792" fmla="*/ 984123 h 1594765"/>
                <a:gd name="connsiteX793" fmla="*/ 776002 w 5243202"/>
                <a:gd name="connsiteY793" fmla="*/ 1030415 h 1594765"/>
                <a:gd name="connsiteX794" fmla="*/ 774764 w 5243202"/>
                <a:gd name="connsiteY794" fmla="*/ 1079373 h 1594765"/>
                <a:gd name="connsiteX795" fmla="*/ 774859 w 5243202"/>
                <a:gd name="connsiteY795" fmla="*/ 1108234 h 1594765"/>
                <a:gd name="connsiteX796" fmla="*/ 740473 w 5243202"/>
                <a:gd name="connsiteY796" fmla="*/ 1134618 h 1594765"/>
                <a:gd name="connsiteX797" fmla="*/ 722567 w 5243202"/>
                <a:gd name="connsiteY797" fmla="*/ 1142238 h 1594765"/>
                <a:gd name="connsiteX798" fmla="*/ 715518 w 5243202"/>
                <a:gd name="connsiteY798" fmla="*/ 1150906 h 1594765"/>
                <a:gd name="connsiteX799" fmla="*/ 711613 w 5243202"/>
                <a:gd name="connsiteY799" fmla="*/ 1159764 h 1594765"/>
                <a:gd name="connsiteX800" fmla="*/ 707517 w 5243202"/>
                <a:gd name="connsiteY800" fmla="*/ 1177862 h 1594765"/>
                <a:gd name="connsiteX801" fmla="*/ 705993 w 5243202"/>
                <a:gd name="connsiteY801" fmla="*/ 1204913 h 1594765"/>
                <a:gd name="connsiteX802" fmla="*/ 691706 w 5243202"/>
                <a:gd name="connsiteY802" fmla="*/ 1214723 h 1594765"/>
                <a:gd name="connsiteX803" fmla="*/ 690753 w 5243202"/>
                <a:gd name="connsiteY803" fmla="*/ 1215104 h 1594765"/>
                <a:gd name="connsiteX804" fmla="*/ 669322 w 5243202"/>
                <a:gd name="connsiteY804" fmla="*/ 1222153 h 1594765"/>
                <a:gd name="connsiteX805" fmla="*/ 665702 w 5243202"/>
                <a:gd name="connsiteY805" fmla="*/ 1221105 h 1594765"/>
                <a:gd name="connsiteX806" fmla="*/ 651796 w 5243202"/>
                <a:gd name="connsiteY806" fmla="*/ 1224153 h 1594765"/>
                <a:gd name="connsiteX807" fmla="*/ 646843 w 5243202"/>
                <a:gd name="connsiteY807" fmla="*/ 1228154 h 1594765"/>
                <a:gd name="connsiteX808" fmla="*/ 618935 w 5243202"/>
                <a:gd name="connsiteY808" fmla="*/ 1229201 h 1594765"/>
                <a:gd name="connsiteX809" fmla="*/ 597884 w 5243202"/>
                <a:gd name="connsiteY809" fmla="*/ 1236631 h 1594765"/>
                <a:gd name="connsiteX810" fmla="*/ 572357 w 5243202"/>
                <a:gd name="connsiteY810" fmla="*/ 1240727 h 1594765"/>
                <a:gd name="connsiteX811" fmla="*/ 534924 w 5243202"/>
                <a:gd name="connsiteY811" fmla="*/ 1246061 h 1594765"/>
                <a:gd name="connsiteX812" fmla="*/ 505873 w 5243202"/>
                <a:gd name="connsiteY812" fmla="*/ 1256919 h 1594765"/>
                <a:gd name="connsiteX813" fmla="*/ 502158 w 5243202"/>
                <a:gd name="connsiteY813" fmla="*/ 1256062 h 1594765"/>
                <a:gd name="connsiteX814" fmla="*/ 470154 w 5243202"/>
                <a:gd name="connsiteY814" fmla="*/ 1259967 h 1594765"/>
                <a:gd name="connsiteX815" fmla="*/ 460343 w 5243202"/>
                <a:gd name="connsiteY815" fmla="*/ 1265396 h 1594765"/>
                <a:gd name="connsiteX816" fmla="*/ 438626 w 5243202"/>
                <a:gd name="connsiteY816" fmla="*/ 1263682 h 1594765"/>
                <a:gd name="connsiteX817" fmla="*/ 428054 w 5243202"/>
                <a:gd name="connsiteY817" fmla="*/ 1260443 h 1594765"/>
                <a:gd name="connsiteX818" fmla="*/ 412909 w 5243202"/>
                <a:gd name="connsiteY818" fmla="*/ 1249204 h 1594765"/>
                <a:gd name="connsiteX819" fmla="*/ 348425 w 5243202"/>
                <a:gd name="connsiteY819" fmla="*/ 1269111 h 1594765"/>
                <a:gd name="connsiteX820" fmla="*/ 339947 w 5243202"/>
                <a:gd name="connsiteY820" fmla="*/ 1275588 h 1594765"/>
                <a:gd name="connsiteX821" fmla="*/ 335185 w 5243202"/>
                <a:gd name="connsiteY821" fmla="*/ 1282922 h 1594765"/>
                <a:gd name="connsiteX822" fmla="*/ 331851 w 5243202"/>
                <a:gd name="connsiteY822" fmla="*/ 1296448 h 1594765"/>
                <a:gd name="connsiteX823" fmla="*/ 324136 w 5243202"/>
                <a:gd name="connsiteY823" fmla="*/ 1303782 h 1594765"/>
                <a:gd name="connsiteX824" fmla="*/ 295466 w 5243202"/>
                <a:gd name="connsiteY824" fmla="*/ 1301401 h 1594765"/>
                <a:gd name="connsiteX825" fmla="*/ 285560 w 5243202"/>
                <a:gd name="connsiteY825" fmla="*/ 1301306 h 1594765"/>
                <a:gd name="connsiteX826" fmla="*/ 276511 w 5243202"/>
                <a:gd name="connsiteY826" fmla="*/ 1269683 h 1594765"/>
                <a:gd name="connsiteX827" fmla="*/ 270701 w 5243202"/>
                <a:gd name="connsiteY827" fmla="*/ 1264158 h 1594765"/>
                <a:gd name="connsiteX828" fmla="*/ 263176 w 5243202"/>
                <a:gd name="connsiteY828" fmla="*/ 1259872 h 1594765"/>
                <a:gd name="connsiteX829" fmla="*/ 254699 w 5243202"/>
                <a:gd name="connsiteY829" fmla="*/ 1257681 h 1594765"/>
                <a:gd name="connsiteX830" fmla="*/ 246698 w 5243202"/>
                <a:gd name="connsiteY830" fmla="*/ 1257967 h 1594765"/>
                <a:gd name="connsiteX831" fmla="*/ 238982 w 5243202"/>
                <a:gd name="connsiteY831" fmla="*/ 1259491 h 1594765"/>
                <a:gd name="connsiteX832" fmla="*/ 232791 w 5243202"/>
                <a:gd name="connsiteY832" fmla="*/ 1261872 h 1594765"/>
                <a:gd name="connsiteX833" fmla="*/ 219932 w 5243202"/>
                <a:gd name="connsiteY833" fmla="*/ 1266730 h 1594765"/>
                <a:gd name="connsiteX834" fmla="*/ 208788 w 5243202"/>
                <a:gd name="connsiteY834" fmla="*/ 1258062 h 1594765"/>
                <a:gd name="connsiteX835" fmla="*/ 197834 w 5243202"/>
                <a:gd name="connsiteY835" fmla="*/ 1252442 h 1594765"/>
                <a:gd name="connsiteX836" fmla="*/ 174593 w 5243202"/>
                <a:gd name="connsiteY836" fmla="*/ 1254157 h 1594765"/>
                <a:gd name="connsiteX837" fmla="*/ 166402 w 5243202"/>
                <a:gd name="connsiteY837" fmla="*/ 1269111 h 1594765"/>
                <a:gd name="connsiteX838" fmla="*/ 152591 w 5243202"/>
                <a:gd name="connsiteY838" fmla="*/ 1277017 h 1594765"/>
                <a:gd name="connsiteX839" fmla="*/ 131731 w 5243202"/>
                <a:gd name="connsiteY839" fmla="*/ 1280922 h 1594765"/>
                <a:gd name="connsiteX840" fmla="*/ 126492 w 5243202"/>
                <a:gd name="connsiteY840" fmla="*/ 1278160 h 1594765"/>
                <a:gd name="connsiteX841" fmla="*/ 109252 w 5243202"/>
                <a:gd name="connsiteY841" fmla="*/ 1271873 h 1594765"/>
                <a:gd name="connsiteX842" fmla="*/ 97822 w 5243202"/>
                <a:gd name="connsiteY842" fmla="*/ 1272540 h 1594765"/>
                <a:gd name="connsiteX843" fmla="*/ 86678 w 5243202"/>
                <a:gd name="connsiteY843" fmla="*/ 1278064 h 1594765"/>
                <a:gd name="connsiteX844" fmla="*/ 79439 w 5243202"/>
                <a:gd name="connsiteY844" fmla="*/ 1285970 h 1594765"/>
                <a:gd name="connsiteX845" fmla="*/ 75533 w 5243202"/>
                <a:gd name="connsiteY845" fmla="*/ 1292828 h 1594765"/>
                <a:gd name="connsiteX846" fmla="*/ 61341 w 5243202"/>
                <a:gd name="connsiteY846" fmla="*/ 1304639 h 1594765"/>
                <a:gd name="connsiteX847" fmla="*/ 48768 w 5243202"/>
                <a:gd name="connsiteY847" fmla="*/ 1318260 h 1594765"/>
                <a:gd name="connsiteX848" fmla="*/ 44768 w 5243202"/>
                <a:gd name="connsiteY848" fmla="*/ 1329214 h 1594765"/>
                <a:gd name="connsiteX849" fmla="*/ 45053 w 5243202"/>
                <a:gd name="connsiteY849" fmla="*/ 1330833 h 1594765"/>
                <a:gd name="connsiteX850" fmla="*/ 40957 w 5243202"/>
                <a:gd name="connsiteY850" fmla="*/ 1330738 h 1594765"/>
                <a:gd name="connsiteX851" fmla="*/ 31052 w 5243202"/>
                <a:gd name="connsiteY851" fmla="*/ 1333310 h 1594765"/>
                <a:gd name="connsiteX852" fmla="*/ 22098 w 5243202"/>
                <a:gd name="connsiteY852" fmla="*/ 1339501 h 1594765"/>
                <a:gd name="connsiteX853" fmla="*/ 20479 w 5243202"/>
                <a:gd name="connsiteY853" fmla="*/ 1341692 h 1594765"/>
                <a:gd name="connsiteX854" fmla="*/ 4763 w 5243202"/>
                <a:gd name="connsiteY854" fmla="*/ 1351217 h 1594765"/>
                <a:gd name="connsiteX855" fmla="*/ 0 w 5243202"/>
                <a:gd name="connsiteY855" fmla="*/ 1367600 h 1594765"/>
                <a:gd name="connsiteX856" fmla="*/ 952 w 5243202"/>
                <a:gd name="connsiteY856" fmla="*/ 1378077 h 1594765"/>
                <a:gd name="connsiteX857" fmla="*/ 26956 w 5243202"/>
                <a:gd name="connsiteY857" fmla="*/ 1373600 h 1594765"/>
                <a:gd name="connsiteX858" fmla="*/ 26956 w 5243202"/>
                <a:gd name="connsiteY858" fmla="*/ 1373600 h 159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</a:cxnLst>
              <a:rect l="l" t="t" r="r" b="b"/>
              <a:pathLst>
                <a:path w="5243202" h="1594765">
                  <a:moveTo>
                    <a:pt x="26956" y="1373600"/>
                  </a:moveTo>
                  <a:cubicBezTo>
                    <a:pt x="24098" y="1360646"/>
                    <a:pt x="34576" y="1372267"/>
                    <a:pt x="37624" y="1363123"/>
                  </a:cubicBezTo>
                  <a:cubicBezTo>
                    <a:pt x="40672" y="1353979"/>
                    <a:pt x="46196" y="1356455"/>
                    <a:pt x="52292" y="1358741"/>
                  </a:cubicBezTo>
                  <a:cubicBezTo>
                    <a:pt x="58388" y="1360932"/>
                    <a:pt x="62770" y="1358456"/>
                    <a:pt x="70009" y="1350169"/>
                  </a:cubicBezTo>
                  <a:cubicBezTo>
                    <a:pt x="77153" y="1341882"/>
                    <a:pt x="74200" y="1337215"/>
                    <a:pt x="71628" y="1332738"/>
                  </a:cubicBezTo>
                  <a:cubicBezTo>
                    <a:pt x="69152" y="1328357"/>
                    <a:pt x="94202" y="1315212"/>
                    <a:pt x="98965" y="1304544"/>
                  </a:cubicBezTo>
                  <a:cubicBezTo>
                    <a:pt x="103727" y="1293876"/>
                    <a:pt x="108966" y="1298353"/>
                    <a:pt x="118015" y="1302925"/>
                  </a:cubicBezTo>
                  <a:cubicBezTo>
                    <a:pt x="127064" y="1307402"/>
                    <a:pt x="126587" y="1311212"/>
                    <a:pt x="137351" y="1306544"/>
                  </a:cubicBezTo>
                  <a:cubicBezTo>
                    <a:pt x="148114" y="1301877"/>
                    <a:pt x="161354" y="1304068"/>
                    <a:pt x="166402" y="1299401"/>
                  </a:cubicBezTo>
                  <a:cubicBezTo>
                    <a:pt x="171355" y="1294733"/>
                    <a:pt x="178308" y="1290542"/>
                    <a:pt x="184118" y="1294162"/>
                  </a:cubicBezTo>
                  <a:cubicBezTo>
                    <a:pt x="189929" y="1297781"/>
                    <a:pt x="190214" y="1300258"/>
                    <a:pt x="189357" y="1285304"/>
                  </a:cubicBezTo>
                  <a:cubicBezTo>
                    <a:pt x="188500" y="1270349"/>
                    <a:pt x="198787" y="1284732"/>
                    <a:pt x="208693" y="1290542"/>
                  </a:cubicBezTo>
                  <a:cubicBezTo>
                    <a:pt x="218599" y="1296353"/>
                    <a:pt x="232982" y="1290257"/>
                    <a:pt x="242697" y="1285875"/>
                  </a:cubicBezTo>
                  <a:cubicBezTo>
                    <a:pt x="252413" y="1281493"/>
                    <a:pt x="257080" y="1285304"/>
                    <a:pt x="258985" y="1290542"/>
                  </a:cubicBezTo>
                  <a:cubicBezTo>
                    <a:pt x="260890" y="1295781"/>
                    <a:pt x="260699" y="1300067"/>
                    <a:pt x="257937" y="1307592"/>
                  </a:cubicBezTo>
                  <a:cubicBezTo>
                    <a:pt x="255175" y="1315117"/>
                    <a:pt x="250603" y="1322261"/>
                    <a:pt x="252794" y="1322737"/>
                  </a:cubicBezTo>
                  <a:cubicBezTo>
                    <a:pt x="254984" y="1323118"/>
                    <a:pt x="265938" y="1332833"/>
                    <a:pt x="271177" y="1328166"/>
                  </a:cubicBezTo>
                  <a:cubicBezTo>
                    <a:pt x="276416" y="1323499"/>
                    <a:pt x="279749" y="1329309"/>
                    <a:pt x="292989" y="1328166"/>
                  </a:cubicBezTo>
                  <a:cubicBezTo>
                    <a:pt x="306229" y="1327023"/>
                    <a:pt x="317278" y="1325975"/>
                    <a:pt x="318135" y="1332357"/>
                  </a:cubicBezTo>
                  <a:cubicBezTo>
                    <a:pt x="318992" y="1338739"/>
                    <a:pt x="317564" y="1339310"/>
                    <a:pt x="322802" y="1340072"/>
                  </a:cubicBezTo>
                  <a:cubicBezTo>
                    <a:pt x="328041" y="1340930"/>
                    <a:pt x="337757" y="1329595"/>
                    <a:pt x="340519" y="1325975"/>
                  </a:cubicBezTo>
                  <a:cubicBezTo>
                    <a:pt x="343281" y="1322356"/>
                    <a:pt x="346329" y="1317403"/>
                    <a:pt x="350425" y="1316546"/>
                  </a:cubicBezTo>
                  <a:cubicBezTo>
                    <a:pt x="354616" y="1315688"/>
                    <a:pt x="357378" y="1314641"/>
                    <a:pt x="357569" y="1306354"/>
                  </a:cubicBezTo>
                  <a:cubicBezTo>
                    <a:pt x="357854" y="1298067"/>
                    <a:pt x="357569" y="1293400"/>
                    <a:pt x="362522" y="1291971"/>
                  </a:cubicBezTo>
                  <a:cubicBezTo>
                    <a:pt x="367475" y="1290638"/>
                    <a:pt x="366713" y="1285589"/>
                    <a:pt x="376904" y="1278446"/>
                  </a:cubicBezTo>
                  <a:cubicBezTo>
                    <a:pt x="387096" y="1271302"/>
                    <a:pt x="403765" y="1272921"/>
                    <a:pt x="406241" y="1275112"/>
                  </a:cubicBezTo>
                  <a:cubicBezTo>
                    <a:pt x="408718" y="1277303"/>
                    <a:pt x="411766" y="1284827"/>
                    <a:pt x="427292" y="1289209"/>
                  </a:cubicBezTo>
                  <a:cubicBezTo>
                    <a:pt x="427673" y="1289304"/>
                    <a:pt x="441198" y="1290542"/>
                    <a:pt x="460248" y="1291876"/>
                  </a:cubicBezTo>
                  <a:cubicBezTo>
                    <a:pt x="469011" y="1292543"/>
                    <a:pt x="475107" y="1287113"/>
                    <a:pt x="484060" y="1282732"/>
                  </a:cubicBezTo>
                  <a:cubicBezTo>
                    <a:pt x="493585" y="1278064"/>
                    <a:pt x="499967" y="1284923"/>
                    <a:pt x="509588" y="1283208"/>
                  </a:cubicBezTo>
                  <a:cubicBezTo>
                    <a:pt x="526256" y="1280255"/>
                    <a:pt x="544354" y="1270921"/>
                    <a:pt x="546164" y="1270064"/>
                  </a:cubicBezTo>
                  <a:cubicBezTo>
                    <a:pt x="551974" y="1267301"/>
                    <a:pt x="563880" y="1266158"/>
                    <a:pt x="570262" y="1267016"/>
                  </a:cubicBezTo>
                  <a:cubicBezTo>
                    <a:pt x="576644" y="1267873"/>
                    <a:pt x="603123" y="1264539"/>
                    <a:pt x="617792" y="1257586"/>
                  </a:cubicBezTo>
                  <a:cubicBezTo>
                    <a:pt x="632460" y="1250633"/>
                    <a:pt x="642652" y="1254824"/>
                    <a:pt x="652653" y="1255109"/>
                  </a:cubicBezTo>
                  <a:cubicBezTo>
                    <a:pt x="662559" y="1255395"/>
                    <a:pt x="660940" y="1245680"/>
                    <a:pt x="667322" y="1248728"/>
                  </a:cubicBezTo>
                  <a:cubicBezTo>
                    <a:pt x="673703" y="1251776"/>
                    <a:pt x="676847" y="1249109"/>
                    <a:pt x="681704" y="1245680"/>
                  </a:cubicBezTo>
                  <a:cubicBezTo>
                    <a:pt x="683800" y="1244156"/>
                    <a:pt x="687229" y="1241489"/>
                    <a:pt x="691706" y="1241393"/>
                  </a:cubicBezTo>
                  <a:cubicBezTo>
                    <a:pt x="698849" y="1241108"/>
                    <a:pt x="704945" y="1238441"/>
                    <a:pt x="709708" y="1234059"/>
                  </a:cubicBezTo>
                  <a:cubicBezTo>
                    <a:pt x="719233" y="1225487"/>
                    <a:pt x="726758" y="1226630"/>
                    <a:pt x="730282" y="1219676"/>
                  </a:cubicBezTo>
                  <a:cubicBezTo>
                    <a:pt x="733901" y="1212723"/>
                    <a:pt x="730568" y="1193102"/>
                    <a:pt x="734663" y="1174623"/>
                  </a:cubicBezTo>
                  <a:cubicBezTo>
                    <a:pt x="738854" y="1156145"/>
                    <a:pt x="743807" y="1162431"/>
                    <a:pt x="755428" y="1158621"/>
                  </a:cubicBezTo>
                  <a:cubicBezTo>
                    <a:pt x="767048" y="1154716"/>
                    <a:pt x="772573" y="1156145"/>
                    <a:pt x="767048" y="1148144"/>
                  </a:cubicBezTo>
                  <a:cubicBezTo>
                    <a:pt x="761524" y="1140143"/>
                    <a:pt x="770668" y="1133761"/>
                    <a:pt x="788098" y="1133189"/>
                  </a:cubicBezTo>
                  <a:cubicBezTo>
                    <a:pt x="805529" y="1132618"/>
                    <a:pt x="801053" y="1114425"/>
                    <a:pt x="801053" y="1107758"/>
                  </a:cubicBezTo>
                  <a:cubicBezTo>
                    <a:pt x="801053" y="1101090"/>
                    <a:pt x="800481" y="1048036"/>
                    <a:pt x="801910" y="1035082"/>
                  </a:cubicBezTo>
                  <a:cubicBezTo>
                    <a:pt x="803339" y="1022128"/>
                    <a:pt x="801053" y="1002983"/>
                    <a:pt x="801338" y="995267"/>
                  </a:cubicBezTo>
                  <a:cubicBezTo>
                    <a:pt x="801624" y="987552"/>
                    <a:pt x="808292" y="970407"/>
                    <a:pt x="812387" y="963740"/>
                  </a:cubicBezTo>
                  <a:cubicBezTo>
                    <a:pt x="816578" y="957072"/>
                    <a:pt x="816769" y="957929"/>
                    <a:pt x="816293" y="943547"/>
                  </a:cubicBezTo>
                  <a:cubicBezTo>
                    <a:pt x="815721" y="929164"/>
                    <a:pt x="810292" y="929259"/>
                    <a:pt x="804101" y="929735"/>
                  </a:cubicBezTo>
                  <a:cubicBezTo>
                    <a:pt x="797909" y="930212"/>
                    <a:pt x="786289" y="934498"/>
                    <a:pt x="787146" y="923449"/>
                  </a:cubicBezTo>
                  <a:cubicBezTo>
                    <a:pt x="787337" y="921353"/>
                    <a:pt x="784289" y="920591"/>
                    <a:pt x="781526" y="919448"/>
                  </a:cubicBezTo>
                  <a:cubicBezTo>
                    <a:pt x="779526" y="918591"/>
                    <a:pt x="778478" y="915638"/>
                    <a:pt x="777812" y="913829"/>
                  </a:cubicBezTo>
                  <a:cubicBezTo>
                    <a:pt x="775907" y="908780"/>
                    <a:pt x="784479" y="905351"/>
                    <a:pt x="789146" y="901922"/>
                  </a:cubicBezTo>
                  <a:cubicBezTo>
                    <a:pt x="790289" y="901065"/>
                    <a:pt x="791813" y="899636"/>
                    <a:pt x="792861" y="899065"/>
                  </a:cubicBezTo>
                  <a:cubicBezTo>
                    <a:pt x="795528" y="897446"/>
                    <a:pt x="799529" y="897541"/>
                    <a:pt x="804291" y="897731"/>
                  </a:cubicBezTo>
                  <a:cubicBezTo>
                    <a:pt x="811435" y="898017"/>
                    <a:pt x="828104" y="903827"/>
                    <a:pt x="841629" y="896398"/>
                  </a:cubicBezTo>
                  <a:cubicBezTo>
                    <a:pt x="855155" y="888968"/>
                    <a:pt x="853059" y="897446"/>
                    <a:pt x="858774" y="897541"/>
                  </a:cubicBezTo>
                  <a:cubicBezTo>
                    <a:pt x="864489" y="897636"/>
                    <a:pt x="869728" y="898398"/>
                    <a:pt x="871252" y="897255"/>
                  </a:cubicBezTo>
                  <a:cubicBezTo>
                    <a:pt x="872776" y="896112"/>
                    <a:pt x="870585" y="892969"/>
                    <a:pt x="871347" y="890873"/>
                  </a:cubicBezTo>
                  <a:cubicBezTo>
                    <a:pt x="872300" y="888111"/>
                    <a:pt x="883444" y="894302"/>
                    <a:pt x="886968" y="895922"/>
                  </a:cubicBezTo>
                  <a:cubicBezTo>
                    <a:pt x="896398" y="900113"/>
                    <a:pt x="910781" y="892588"/>
                    <a:pt x="918496" y="894588"/>
                  </a:cubicBezTo>
                  <a:cubicBezTo>
                    <a:pt x="926211" y="896493"/>
                    <a:pt x="933736" y="894874"/>
                    <a:pt x="947833" y="891826"/>
                  </a:cubicBezTo>
                  <a:cubicBezTo>
                    <a:pt x="953167" y="890683"/>
                    <a:pt x="956310" y="890873"/>
                    <a:pt x="958406" y="891635"/>
                  </a:cubicBezTo>
                  <a:cubicBezTo>
                    <a:pt x="961835" y="892874"/>
                    <a:pt x="963263" y="896398"/>
                    <a:pt x="964311" y="898017"/>
                  </a:cubicBezTo>
                  <a:cubicBezTo>
                    <a:pt x="969740" y="906399"/>
                    <a:pt x="973455" y="911543"/>
                    <a:pt x="976789" y="913067"/>
                  </a:cubicBezTo>
                  <a:cubicBezTo>
                    <a:pt x="981837" y="915353"/>
                    <a:pt x="984885" y="915829"/>
                    <a:pt x="990695" y="916972"/>
                  </a:cubicBezTo>
                  <a:cubicBezTo>
                    <a:pt x="994601" y="917734"/>
                    <a:pt x="998220" y="918210"/>
                    <a:pt x="1000982" y="919448"/>
                  </a:cubicBezTo>
                  <a:cubicBezTo>
                    <a:pt x="1003078" y="920496"/>
                    <a:pt x="1004316" y="922211"/>
                    <a:pt x="1006126" y="922877"/>
                  </a:cubicBezTo>
                  <a:cubicBezTo>
                    <a:pt x="1011460" y="925068"/>
                    <a:pt x="1016032" y="924973"/>
                    <a:pt x="1018699" y="922496"/>
                  </a:cubicBezTo>
                  <a:cubicBezTo>
                    <a:pt x="1022318" y="919163"/>
                    <a:pt x="1015079" y="898970"/>
                    <a:pt x="1012031" y="892874"/>
                  </a:cubicBezTo>
                  <a:cubicBezTo>
                    <a:pt x="1008983" y="886778"/>
                    <a:pt x="1004316" y="873252"/>
                    <a:pt x="1009269" y="869633"/>
                  </a:cubicBezTo>
                  <a:cubicBezTo>
                    <a:pt x="1014222" y="866013"/>
                    <a:pt x="1023652" y="851916"/>
                    <a:pt x="1024795" y="846106"/>
                  </a:cubicBezTo>
                  <a:cubicBezTo>
                    <a:pt x="1025938" y="840296"/>
                    <a:pt x="1026414" y="833628"/>
                    <a:pt x="1031939" y="832866"/>
                  </a:cubicBezTo>
                  <a:cubicBezTo>
                    <a:pt x="1037463" y="832009"/>
                    <a:pt x="1039654" y="820103"/>
                    <a:pt x="1044416" y="812102"/>
                  </a:cubicBezTo>
                  <a:cubicBezTo>
                    <a:pt x="1049084" y="804101"/>
                    <a:pt x="1068610" y="768763"/>
                    <a:pt x="1072896" y="766191"/>
                  </a:cubicBezTo>
                  <a:cubicBezTo>
                    <a:pt x="1077087" y="763619"/>
                    <a:pt x="1083659" y="750284"/>
                    <a:pt x="1089279" y="736092"/>
                  </a:cubicBezTo>
                  <a:cubicBezTo>
                    <a:pt x="1092137" y="728948"/>
                    <a:pt x="1100995" y="723614"/>
                    <a:pt x="1103567" y="720281"/>
                  </a:cubicBezTo>
                  <a:cubicBezTo>
                    <a:pt x="1111091" y="710565"/>
                    <a:pt x="1112996" y="707136"/>
                    <a:pt x="1118807" y="709898"/>
                  </a:cubicBezTo>
                  <a:cubicBezTo>
                    <a:pt x="1126236" y="713423"/>
                    <a:pt x="1137380" y="725615"/>
                    <a:pt x="1146429" y="730758"/>
                  </a:cubicBezTo>
                  <a:cubicBezTo>
                    <a:pt x="1155192" y="735711"/>
                    <a:pt x="1165860" y="747236"/>
                    <a:pt x="1177195" y="752380"/>
                  </a:cubicBezTo>
                  <a:cubicBezTo>
                    <a:pt x="1186624" y="756666"/>
                    <a:pt x="1196531" y="752475"/>
                    <a:pt x="1201198" y="754285"/>
                  </a:cubicBezTo>
                  <a:cubicBezTo>
                    <a:pt x="1204436" y="755523"/>
                    <a:pt x="1208818" y="758571"/>
                    <a:pt x="1215866" y="762000"/>
                  </a:cubicBezTo>
                  <a:cubicBezTo>
                    <a:pt x="1221391" y="764667"/>
                    <a:pt x="1224153" y="762857"/>
                    <a:pt x="1227106" y="768096"/>
                  </a:cubicBezTo>
                  <a:cubicBezTo>
                    <a:pt x="1230344" y="773906"/>
                    <a:pt x="1234916" y="784384"/>
                    <a:pt x="1236536" y="785241"/>
                  </a:cubicBezTo>
                  <a:cubicBezTo>
                    <a:pt x="1238155" y="786194"/>
                    <a:pt x="1244537" y="781526"/>
                    <a:pt x="1248537" y="779526"/>
                  </a:cubicBezTo>
                  <a:cubicBezTo>
                    <a:pt x="1249394" y="779050"/>
                    <a:pt x="1251680" y="777145"/>
                    <a:pt x="1252728" y="777050"/>
                  </a:cubicBezTo>
                  <a:cubicBezTo>
                    <a:pt x="1259586" y="776669"/>
                    <a:pt x="1267587" y="776097"/>
                    <a:pt x="1269587" y="775335"/>
                  </a:cubicBezTo>
                  <a:cubicBezTo>
                    <a:pt x="1275017" y="773240"/>
                    <a:pt x="1280446" y="772097"/>
                    <a:pt x="1285113" y="770668"/>
                  </a:cubicBezTo>
                  <a:cubicBezTo>
                    <a:pt x="1289304" y="769334"/>
                    <a:pt x="1292638" y="768001"/>
                    <a:pt x="1295781" y="766572"/>
                  </a:cubicBezTo>
                  <a:cubicBezTo>
                    <a:pt x="1303496" y="763048"/>
                    <a:pt x="1308640" y="760095"/>
                    <a:pt x="1312926" y="754475"/>
                  </a:cubicBezTo>
                  <a:cubicBezTo>
                    <a:pt x="1320927" y="743807"/>
                    <a:pt x="1324832" y="724090"/>
                    <a:pt x="1323403" y="719042"/>
                  </a:cubicBezTo>
                  <a:cubicBezTo>
                    <a:pt x="1321975" y="714089"/>
                    <a:pt x="1311783" y="706279"/>
                    <a:pt x="1322261" y="708279"/>
                  </a:cubicBezTo>
                  <a:cubicBezTo>
                    <a:pt x="1332738" y="710184"/>
                    <a:pt x="1324642" y="703326"/>
                    <a:pt x="1328547" y="668369"/>
                  </a:cubicBezTo>
                  <a:cubicBezTo>
                    <a:pt x="1332452" y="633413"/>
                    <a:pt x="1336358" y="643319"/>
                    <a:pt x="1349978" y="622840"/>
                  </a:cubicBezTo>
                  <a:cubicBezTo>
                    <a:pt x="1363504" y="602361"/>
                    <a:pt x="1370171" y="605981"/>
                    <a:pt x="1381220" y="614267"/>
                  </a:cubicBezTo>
                  <a:cubicBezTo>
                    <a:pt x="1392269" y="622554"/>
                    <a:pt x="1393698" y="610076"/>
                    <a:pt x="1411129" y="611219"/>
                  </a:cubicBezTo>
                  <a:cubicBezTo>
                    <a:pt x="1428560" y="612362"/>
                    <a:pt x="1437418" y="602647"/>
                    <a:pt x="1448467" y="592931"/>
                  </a:cubicBezTo>
                  <a:cubicBezTo>
                    <a:pt x="1459516" y="583216"/>
                    <a:pt x="1454563" y="576072"/>
                    <a:pt x="1452086" y="564166"/>
                  </a:cubicBezTo>
                  <a:cubicBezTo>
                    <a:pt x="1449610" y="552260"/>
                    <a:pt x="1456468" y="548640"/>
                    <a:pt x="1474470" y="542068"/>
                  </a:cubicBezTo>
                  <a:cubicBezTo>
                    <a:pt x="1492472" y="535400"/>
                    <a:pt x="1495997" y="545402"/>
                    <a:pt x="1501521" y="553117"/>
                  </a:cubicBezTo>
                  <a:cubicBezTo>
                    <a:pt x="1507046" y="560832"/>
                    <a:pt x="1511999" y="557022"/>
                    <a:pt x="1515332" y="554260"/>
                  </a:cubicBezTo>
                  <a:cubicBezTo>
                    <a:pt x="1518666" y="551498"/>
                    <a:pt x="1530572" y="554260"/>
                    <a:pt x="1542193" y="558165"/>
                  </a:cubicBezTo>
                  <a:cubicBezTo>
                    <a:pt x="1553813" y="562070"/>
                    <a:pt x="1550765" y="576453"/>
                    <a:pt x="1540574" y="579215"/>
                  </a:cubicBezTo>
                  <a:cubicBezTo>
                    <a:pt x="1530382" y="581978"/>
                    <a:pt x="1525905" y="599694"/>
                    <a:pt x="1539145" y="606838"/>
                  </a:cubicBezTo>
                  <a:cubicBezTo>
                    <a:pt x="1552385" y="613982"/>
                    <a:pt x="1549337" y="623126"/>
                    <a:pt x="1540764" y="627031"/>
                  </a:cubicBezTo>
                  <a:cubicBezTo>
                    <a:pt x="1532192" y="630936"/>
                    <a:pt x="1542955" y="635318"/>
                    <a:pt x="1547432" y="637508"/>
                  </a:cubicBezTo>
                  <a:cubicBezTo>
                    <a:pt x="1551813" y="639699"/>
                    <a:pt x="1562672" y="646652"/>
                    <a:pt x="1564577" y="651605"/>
                  </a:cubicBezTo>
                  <a:cubicBezTo>
                    <a:pt x="1566482" y="656558"/>
                    <a:pt x="1565148" y="662654"/>
                    <a:pt x="1572006" y="663512"/>
                  </a:cubicBezTo>
                  <a:cubicBezTo>
                    <a:pt x="1578959" y="664369"/>
                    <a:pt x="1579150" y="674275"/>
                    <a:pt x="1578674" y="679513"/>
                  </a:cubicBezTo>
                  <a:cubicBezTo>
                    <a:pt x="1578102" y="684752"/>
                    <a:pt x="1588389" y="703040"/>
                    <a:pt x="1598009" y="703326"/>
                  </a:cubicBezTo>
                  <a:cubicBezTo>
                    <a:pt x="1607725" y="703612"/>
                    <a:pt x="1611916" y="718947"/>
                    <a:pt x="1619060" y="719900"/>
                  </a:cubicBezTo>
                  <a:cubicBezTo>
                    <a:pt x="1636014" y="722281"/>
                    <a:pt x="1656969" y="716471"/>
                    <a:pt x="1656588" y="729234"/>
                  </a:cubicBezTo>
                  <a:cubicBezTo>
                    <a:pt x="1656207" y="738473"/>
                    <a:pt x="1661446" y="746665"/>
                    <a:pt x="1667447" y="749522"/>
                  </a:cubicBezTo>
                  <a:cubicBezTo>
                    <a:pt x="1673543" y="752380"/>
                    <a:pt x="1678305" y="752570"/>
                    <a:pt x="1682401" y="746665"/>
                  </a:cubicBezTo>
                  <a:cubicBezTo>
                    <a:pt x="1684496" y="743712"/>
                    <a:pt x="1686878" y="741521"/>
                    <a:pt x="1687544" y="743140"/>
                  </a:cubicBezTo>
                  <a:cubicBezTo>
                    <a:pt x="1688116" y="744474"/>
                    <a:pt x="1689545" y="740759"/>
                    <a:pt x="1691164" y="745331"/>
                  </a:cubicBezTo>
                  <a:cubicBezTo>
                    <a:pt x="1694307" y="754285"/>
                    <a:pt x="1691069" y="761905"/>
                    <a:pt x="1698879" y="763905"/>
                  </a:cubicBezTo>
                  <a:cubicBezTo>
                    <a:pt x="1706785" y="766001"/>
                    <a:pt x="1709357" y="774954"/>
                    <a:pt x="1708785" y="786098"/>
                  </a:cubicBezTo>
                  <a:cubicBezTo>
                    <a:pt x="1708214" y="797243"/>
                    <a:pt x="1718786" y="793909"/>
                    <a:pt x="1714310" y="804386"/>
                  </a:cubicBezTo>
                  <a:cubicBezTo>
                    <a:pt x="1709833" y="814959"/>
                    <a:pt x="1713167" y="818864"/>
                    <a:pt x="1714310" y="823817"/>
                  </a:cubicBezTo>
                  <a:cubicBezTo>
                    <a:pt x="1715453" y="828770"/>
                    <a:pt x="1728407" y="858488"/>
                    <a:pt x="1738027" y="875824"/>
                  </a:cubicBezTo>
                  <a:cubicBezTo>
                    <a:pt x="1747742" y="893255"/>
                    <a:pt x="1734693" y="904589"/>
                    <a:pt x="1739932" y="907066"/>
                  </a:cubicBezTo>
                  <a:cubicBezTo>
                    <a:pt x="1745171" y="909542"/>
                    <a:pt x="1744123" y="914495"/>
                    <a:pt x="1734407" y="925544"/>
                  </a:cubicBezTo>
                  <a:cubicBezTo>
                    <a:pt x="1724692" y="936593"/>
                    <a:pt x="1725263" y="936308"/>
                    <a:pt x="1728311" y="950690"/>
                  </a:cubicBezTo>
                  <a:cubicBezTo>
                    <a:pt x="1731359" y="965073"/>
                    <a:pt x="1728311" y="969169"/>
                    <a:pt x="1725835" y="974503"/>
                  </a:cubicBezTo>
                  <a:cubicBezTo>
                    <a:pt x="1724311" y="977646"/>
                    <a:pt x="1718501" y="984218"/>
                    <a:pt x="1711738" y="992029"/>
                  </a:cubicBezTo>
                  <a:cubicBezTo>
                    <a:pt x="1707166" y="997363"/>
                    <a:pt x="1700784" y="1022509"/>
                    <a:pt x="1700974" y="1029557"/>
                  </a:cubicBezTo>
                  <a:cubicBezTo>
                    <a:pt x="1701832" y="1050893"/>
                    <a:pt x="1696307" y="1051084"/>
                    <a:pt x="1703546" y="1073753"/>
                  </a:cubicBezTo>
                  <a:cubicBezTo>
                    <a:pt x="1704213" y="1075849"/>
                    <a:pt x="1713643" y="1074039"/>
                    <a:pt x="1713833" y="1073944"/>
                  </a:cubicBezTo>
                  <a:cubicBezTo>
                    <a:pt x="1718120" y="1073182"/>
                    <a:pt x="1720024" y="1074801"/>
                    <a:pt x="1725930" y="1075182"/>
                  </a:cubicBezTo>
                  <a:cubicBezTo>
                    <a:pt x="1735360" y="1075754"/>
                    <a:pt x="1733741" y="1082421"/>
                    <a:pt x="1735931" y="1085755"/>
                  </a:cubicBezTo>
                  <a:cubicBezTo>
                    <a:pt x="1738122" y="1089089"/>
                    <a:pt x="1749552" y="1089946"/>
                    <a:pt x="1753457" y="1087184"/>
                  </a:cubicBezTo>
                  <a:cubicBezTo>
                    <a:pt x="1757363" y="1084421"/>
                    <a:pt x="1764030" y="1087469"/>
                    <a:pt x="1764030" y="1090803"/>
                  </a:cubicBezTo>
                  <a:cubicBezTo>
                    <a:pt x="1764030" y="1094137"/>
                    <a:pt x="1767649" y="1096328"/>
                    <a:pt x="1779270" y="1099661"/>
                  </a:cubicBezTo>
                  <a:cubicBezTo>
                    <a:pt x="1790891" y="1102995"/>
                    <a:pt x="1822799" y="1112711"/>
                    <a:pt x="1828324" y="1117187"/>
                  </a:cubicBezTo>
                  <a:cubicBezTo>
                    <a:pt x="1833848" y="1121664"/>
                    <a:pt x="1842135" y="1121664"/>
                    <a:pt x="1850898" y="1120616"/>
                  </a:cubicBezTo>
                  <a:cubicBezTo>
                    <a:pt x="1859661" y="1119473"/>
                    <a:pt x="1865376" y="1112520"/>
                    <a:pt x="1885855" y="1116902"/>
                  </a:cubicBezTo>
                  <a:cubicBezTo>
                    <a:pt x="1906429" y="1121378"/>
                    <a:pt x="1940243" y="1143572"/>
                    <a:pt x="1947482" y="1151287"/>
                  </a:cubicBezTo>
                  <a:cubicBezTo>
                    <a:pt x="1954721" y="1159097"/>
                    <a:pt x="1999678" y="1195673"/>
                    <a:pt x="2013585" y="1210151"/>
                  </a:cubicBezTo>
                  <a:cubicBezTo>
                    <a:pt x="2027492" y="1224629"/>
                    <a:pt x="2046923" y="1231773"/>
                    <a:pt x="2064068" y="1229582"/>
                  </a:cubicBezTo>
                  <a:cubicBezTo>
                    <a:pt x="2081308" y="1227392"/>
                    <a:pt x="2072354" y="1234059"/>
                    <a:pt x="2069021" y="1240727"/>
                  </a:cubicBezTo>
                  <a:cubicBezTo>
                    <a:pt x="2065687" y="1247394"/>
                    <a:pt x="2057400" y="1258443"/>
                    <a:pt x="2072926" y="1259586"/>
                  </a:cubicBezTo>
                  <a:cubicBezTo>
                    <a:pt x="2088452" y="1260729"/>
                    <a:pt x="2086261" y="1273493"/>
                    <a:pt x="2090166" y="1279589"/>
                  </a:cubicBezTo>
                  <a:cubicBezTo>
                    <a:pt x="2094071" y="1285685"/>
                    <a:pt x="2106263" y="1330071"/>
                    <a:pt x="2108454" y="1338453"/>
                  </a:cubicBezTo>
                  <a:cubicBezTo>
                    <a:pt x="2110645" y="1346740"/>
                    <a:pt x="2111788" y="1366742"/>
                    <a:pt x="2116265" y="1371219"/>
                  </a:cubicBezTo>
                  <a:cubicBezTo>
                    <a:pt x="2120741" y="1375696"/>
                    <a:pt x="2125123" y="1385126"/>
                    <a:pt x="2137886" y="1392269"/>
                  </a:cubicBezTo>
                  <a:cubicBezTo>
                    <a:pt x="2150650" y="1399508"/>
                    <a:pt x="2147888" y="1422845"/>
                    <a:pt x="2147888" y="1422845"/>
                  </a:cubicBezTo>
                  <a:cubicBezTo>
                    <a:pt x="2147888" y="1422845"/>
                    <a:pt x="2195608" y="1428369"/>
                    <a:pt x="2216753" y="1426178"/>
                  </a:cubicBezTo>
                  <a:cubicBezTo>
                    <a:pt x="2237804" y="1423988"/>
                    <a:pt x="2251710" y="1430084"/>
                    <a:pt x="2258949" y="1432846"/>
                  </a:cubicBezTo>
                  <a:cubicBezTo>
                    <a:pt x="2266188" y="1435608"/>
                    <a:pt x="2318861" y="1448372"/>
                    <a:pt x="2331625" y="1452277"/>
                  </a:cubicBezTo>
                  <a:cubicBezTo>
                    <a:pt x="2344388" y="1456182"/>
                    <a:pt x="2424875" y="1471136"/>
                    <a:pt x="2436590" y="1466755"/>
                  </a:cubicBezTo>
                  <a:cubicBezTo>
                    <a:pt x="2448211" y="1462278"/>
                    <a:pt x="2466594" y="1461802"/>
                    <a:pt x="2480405" y="1461802"/>
                  </a:cubicBezTo>
                  <a:cubicBezTo>
                    <a:pt x="2494312" y="1461802"/>
                    <a:pt x="2480977" y="1455134"/>
                    <a:pt x="2505361" y="1455706"/>
                  </a:cubicBezTo>
                  <a:cubicBezTo>
                    <a:pt x="2529745" y="1456277"/>
                    <a:pt x="2584704" y="1477613"/>
                    <a:pt x="2598039" y="1482947"/>
                  </a:cubicBezTo>
                  <a:cubicBezTo>
                    <a:pt x="2611374" y="1488186"/>
                    <a:pt x="2624519" y="1483995"/>
                    <a:pt x="2629186" y="1492568"/>
                  </a:cubicBezTo>
                  <a:cubicBezTo>
                    <a:pt x="2634425" y="1501997"/>
                    <a:pt x="2643283" y="1510475"/>
                    <a:pt x="2644616" y="1514094"/>
                  </a:cubicBezTo>
                  <a:cubicBezTo>
                    <a:pt x="2647379" y="1521333"/>
                    <a:pt x="2667953" y="1525714"/>
                    <a:pt x="2692337" y="1527429"/>
                  </a:cubicBezTo>
                  <a:cubicBezTo>
                    <a:pt x="2716721" y="1529048"/>
                    <a:pt x="2719578" y="1538002"/>
                    <a:pt x="2762250" y="1560195"/>
                  </a:cubicBezTo>
                  <a:cubicBezTo>
                    <a:pt x="2805017" y="1582388"/>
                    <a:pt x="2831116" y="1575149"/>
                    <a:pt x="2848832" y="1569053"/>
                  </a:cubicBezTo>
                  <a:cubicBezTo>
                    <a:pt x="2866549" y="1562957"/>
                    <a:pt x="2868263" y="1564100"/>
                    <a:pt x="2867120" y="1577912"/>
                  </a:cubicBezTo>
                  <a:cubicBezTo>
                    <a:pt x="2865977" y="1591818"/>
                    <a:pt x="2871026" y="1589056"/>
                    <a:pt x="2877122" y="1589532"/>
                  </a:cubicBezTo>
                  <a:cubicBezTo>
                    <a:pt x="2883218" y="1590104"/>
                    <a:pt x="2890361" y="1587818"/>
                    <a:pt x="2902553" y="1591151"/>
                  </a:cubicBezTo>
                  <a:cubicBezTo>
                    <a:pt x="2907888" y="1592580"/>
                    <a:pt x="2908268" y="1595533"/>
                    <a:pt x="2911316" y="1594580"/>
                  </a:cubicBezTo>
                  <a:cubicBezTo>
                    <a:pt x="2915317" y="1593247"/>
                    <a:pt x="2919984" y="1587913"/>
                    <a:pt x="2923794" y="1585151"/>
                  </a:cubicBezTo>
                  <a:cubicBezTo>
                    <a:pt x="2930462" y="1580198"/>
                    <a:pt x="3006471" y="1550765"/>
                    <a:pt x="3018758" y="1542383"/>
                  </a:cubicBezTo>
                  <a:cubicBezTo>
                    <a:pt x="3030950" y="1534097"/>
                    <a:pt x="3064288" y="1518476"/>
                    <a:pt x="3074861" y="1517999"/>
                  </a:cubicBezTo>
                  <a:cubicBezTo>
                    <a:pt x="3085433" y="1517428"/>
                    <a:pt x="3098768" y="1511903"/>
                    <a:pt x="3106484" y="1507427"/>
                  </a:cubicBezTo>
                  <a:cubicBezTo>
                    <a:pt x="3114294" y="1502950"/>
                    <a:pt x="3120390" y="1496854"/>
                    <a:pt x="3127534" y="1499616"/>
                  </a:cubicBezTo>
                  <a:cubicBezTo>
                    <a:pt x="3134773" y="1502378"/>
                    <a:pt x="3140869" y="1502950"/>
                    <a:pt x="3150870" y="1500759"/>
                  </a:cubicBezTo>
                  <a:cubicBezTo>
                    <a:pt x="3160871" y="1498568"/>
                    <a:pt x="3196971" y="1500188"/>
                    <a:pt x="3202496" y="1498568"/>
                  </a:cubicBezTo>
                  <a:cubicBezTo>
                    <a:pt x="3208020" y="1496949"/>
                    <a:pt x="3225832" y="1497425"/>
                    <a:pt x="3232499" y="1498568"/>
                  </a:cubicBezTo>
                  <a:cubicBezTo>
                    <a:pt x="3239167" y="1499711"/>
                    <a:pt x="3253073" y="1502474"/>
                    <a:pt x="3259169" y="1496378"/>
                  </a:cubicBezTo>
                  <a:cubicBezTo>
                    <a:pt x="3265265" y="1490282"/>
                    <a:pt x="3283553" y="1495806"/>
                    <a:pt x="3291935" y="1495806"/>
                  </a:cubicBezTo>
                  <a:cubicBezTo>
                    <a:pt x="3300222" y="1495806"/>
                    <a:pt x="3318034" y="1494092"/>
                    <a:pt x="3323558" y="1484662"/>
                  </a:cubicBezTo>
                  <a:cubicBezTo>
                    <a:pt x="3329083" y="1475232"/>
                    <a:pt x="3344609" y="1473518"/>
                    <a:pt x="3357372" y="1467422"/>
                  </a:cubicBezTo>
                  <a:cubicBezTo>
                    <a:pt x="3370136" y="1461326"/>
                    <a:pt x="3385090" y="1449134"/>
                    <a:pt x="3398996" y="1442466"/>
                  </a:cubicBezTo>
                  <a:cubicBezTo>
                    <a:pt x="3412903" y="1435799"/>
                    <a:pt x="3423380" y="1399699"/>
                    <a:pt x="3428429" y="1391984"/>
                  </a:cubicBezTo>
                  <a:cubicBezTo>
                    <a:pt x="3433382" y="1384173"/>
                    <a:pt x="3456718" y="1371981"/>
                    <a:pt x="3461195" y="1367600"/>
                  </a:cubicBezTo>
                  <a:cubicBezTo>
                    <a:pt x="3465671" y="1363123"/>
                    <a:pt x="3473958" y="1359789"/>
                    <a:pt x="3478911" y="1359789"/>
                  </a:cubicBezTo>
                  <a:cubicBezTo>
                    <a:pt x="3483864" y="1359789"/>
                    <a:pt x="3497199" y="1357027"/>
                    <a:pt x="3498914" y="1348645"/>
                  </a:cubicBezTo>
                  <a:cubicBezTo>
                    <a:pt x="3500628" y="1340358"/>
                    <a:pt x="3506153" y="1339215"/>
                    <a:pt x="3516154" y="1329785"/>
                  </a:cubicBezTo>
                  <a:cubicBezTo>
                    <a:pt x="3526155" y="1320356"/>
                    <a:pt x="3518345" y="1302068"/>
                    <a:pt x="3512249" y="1299210"/>
                  </a:cubicBezTo>
                  <a:cubicBezTo>
                    <a:pt x="3506153" y="1296448"/>
                    <a:pt x="3494532" y="1289780"/>
                    <a:pt x="3478435" y="1265873"/>
                  </a:cubicBezTo>
                  <a:cubicBezTo>
                    <a:pt x="3462338" y="1241965"/>
                    <a:pt x="3475101" y="1241489"/>
                    <a:pt x="3479006" y="1218152"/>
                  </a:cubicBezTo>
                  <a:cubicBezTo>
                    <a:pt x="3482912" y="1194816"/>
                    <a:pt x="3495675" y="1174337"/>
                    <a:pt x="3501771" y="1165384"/>
                  </a:cubicBezTo>
                  <a:cubicBezTo>
                    <a:pt x="3507867" y="1156526"/>
                    <a:pt x="3550253" y="1159859"/>
                    <a:pt x="3560636" y="1173194"/>
                  </a:cubicBezTo>
                  <a:cubicBezTo>
                    <a:pt x="3571018" y="1186434"/>
                    <a:pt x="3622834" y="1186720"/>
                    <a:pt x="3654838" y="1184720"/>
                  </a:cubicBezTo>
                  <a:cubicBezTo>
                    <a:pt x="3663791" y="1184148"/>
                    <a:pt x="3668744" y="1173956"/>
                    <a:pt x="3673316" y="1172051"/>
                  </a:cubicBezTo>
                  <a:cubicBezTo>
                    <a:pt x="3686651" y="1166527"/>
                    <a:pt x="3703892" y="1146524"/>
                    <a:pt x="3716084" y="1132046"/>
                  </a:cubicBezTo>
                  <a:cubicBezTo>
                    <a:pt x="3728276" y="1117568"/>
                    <a:pt x="3711607" y="1096518"/>
                    <a:pt x="3756565" y="1100995"/>
                  </a:cubicBezTo>
                  <a:cubicBezTo>
                    <a:pt x="3801523" y="1105472"/>
                    <a:pt x="3821525" y="1083278"/>
                    <a:pt x="3828764" y="1079373"/>
                  </a:cubicBezTo>
                  <a:cubicBezTo>
                    <a:pt x="3836003" y="1075468"/>
                    <a:pt x="3833717" y="1064895"/>
                    <a:pt x="3846005" y="1059371"/>
                  </a:cubicBezTo>
                  <a:cubicBezTo>
                    <a:pt x="3858197" y="1053846"/>
                    <a:pt x="3862673" y="1046036"/>
                    <a:pt x="3862673" y="1038797"/>
                  </a:cubicBezTo>
                  <a:cubicBezTo>
                    <a:pt x="3862673" y="1031558"/>
                    <a:pt x="3860483" y="1016603"/>
                    <a:pt x="3863245" y="1013841"/>
                  </a:cubicBezTo>
                  <a:cubicBezTo>
                    <a:pt x="3866007" y="1011079"/>
                    <a:pt x="3868769" y="1006602"/>
                    <a:pt x="3871055" y="998887"/>
                  </a:cubicBezTo>
                  <a:cubicBezTo>
                    <a:pt x="3873246" y="991076"/>
                    <a:pt x="3889058" y="978408"/>
                    <a:pt x="3893249" y="974503"/>
                  </a:cubicBezTo>
                  <a:cubicBezTo>
                    <a:pt x="3897440" y="970502"/>
                    <a:pt x="3902107" y="966502"/>
                    <a:pt x="3906774" y="966502"/>
                  </a:cubicBezTo>
                  <a:cubicBezTo>
                    <a:pt x="3916109" y="966407"/>
                    <a:pt x="3922300" y="966597"/>
                    <a:pt x="3932682" y="964502"/>
                  </a:cubicBezTo>
                  <a:cubicBezTo>
                    <a:pt x="3949351" y="961168"/>
                    <a:pt x="3944303" y="952881"/>
                    <a:pt x="3942112" y="948976"/>
                  </a:cubicBezTo>
                  <a:cubicBezTo>
                    <a:pt x="3939921" y="945071"/>
                    <a:pt x="3946589" y="942880"/>
                    <a:pt x="3946017" y="938975"/>
                  </a:cubicBezTo>
                  <a:cubicBezTo>
                    <a:pt x="3945446" y="935069"/>
                    <a:pt x="3946589" y="932879"/>
                    <a:pt x="3956018" y="935069"/>
                  </a:cubicBezTo>
                  <a:cubicBezTo>
                    <a:pt x="3965448" y="937260"/>
                    <a:pt x="3981545" y="935069"/>
                    <a:pt x="3983736" y="930116"/>
                  </a:cubicBezTo>
                  <a:cubicBezTo>
                    <a:pt x="3985927" y="925163"/>
                    <a:pt x="3995357" y="917353"/>
                    <a:pt x="4010406" y="911828"/>
                  </a:cubicBezTo>
                  <a:cubicBezTo>
                    <a:pt x="4025360" y="906304"/>
                    <a:pt x="4025932" y="916781"/>
                    <a:pt x="4029266" y="911828"/>
                  </a:cubicBezTo>
                  <a:cubicBezTo>
                    <a:pt x="4032599" y="906875"/>
                    <a:pt x="4039838" y="909638"/>
                    <a:pt x="4039838" y="909638"/>
                  </a:cubicBezTo>
                  <a:cubicBezTo>
                    <a:pt x="4039838" y="909638"/>
                    <a:pt x="4046506" y="916305"/>
                    <a:pt x="4049268" y="905161"/>
                  </a:cubicBezTo>
                  <a:cubicBezTo>
                    <a:pt x="4052030" y="894017"/>
                    <a:pt x="4068699" y="908495"/>
                    <a:pt x="4071461" y="902399"/>
                  </a:cubicBezTo>
                  <a:cubicBezTo>
                    <a:pt x="4074224" y="896303"/>
                    <a:pt x="4076986" y="901256"/>
                    <a:pt x="4078129" y="904589"/>
                  </a:cubicBezTo>
                  <a:cubicBezTo>
                    <a:pt x="4079272" y="907923"/>
                    <a:pt x="4080891" y="906304"/>
                    <a:pt x="4085939" y="906780"/>
                  </a:cubicBezTo>
                  <a:cubicBezTo>
                    <a:pt x="4090892" y="907352"/>
                    <a:pt x="4127564" y="910685"/>
                    <a:pt x="4131469" y="904018"/>
                  </a:cubicBezTo>
                  <a:cubicBezTo>
                    <a:pt x="4135374" y="897350"/>
                    <a:pt x="4134231" y="900113"/>
                    <a:pt x="4142613" y="894017"/>
                  </a:cubicBezTo>
                  <a:cubicBezTo>
                    <a:pt x="4150900" y="887921"/>
                    <a:pt x="4140899" y="867918"/>
                    <a:pt x="4136517" y="860108"/>
                  </a:cubicBezTo>
                  <a:cubicBezTo>
                    <a:pt x="4132040" y="852297"/>
                    <a:pt x="4130421" y="856774"/>
                    <a:pt x="4129278" y="848487"/>
                  </a:cubicBezTo>
                  <a:cubicBezTo>
                    <a:pt x="4128135" y="840200"/>
                    <a:pt x="4117658" y="831818"/>
                    <a:pt x="4117658" y="831818"/>
                  </a:cubicBezTo>
                  <a:cubicBezTo>
                    <a:pt x="4117658" y="831818"/>
                    <a:pt x="4101656" y="820103"/>
                    <a:pt x="4099560" y="817531"/>
                  </a:cubicBezTo>
                  <a:cubicBezTo>
                    <a:pt x="4097465" y="814959"/>
                    <a:pt x="4092797" y="810292"/>
                    <a:pt x="4091940" y="810197"/>
                  </a:cubicBezTo>
                  <a:cubicBezTo>
                    <a:pt x="4084892" y="807339"/>
                    <a:pt x="4067747" y="804005"/>
                    <a:pt x="4067175" y="795147"/>
                  </a:cubicBezTo>
                  <a:cubicBezTo>
                    <a:pt x="4066604" y="786289"/>
                    <a:pt x="4062698" y="785717"/>
                    <a:pt x="4047744" y="781812"/>
                  </a:cubicBezTo>
                  <a:cubicBezTo>
                    <a:pt x="4032790" y="777907"/>
                    <a:pt x="4012216" y="759619"/>
                    <a:pt x="4012216" y="759619"/>
                  </a:cubicBezTo>
                  <a:cubicBezTo>
                    <a:pt x="4012216" y="759619"/>
                    <a:pt x="4003072" y="755904"/>
                    <a:pt x="3993451" y="753713"/>
                  </a:cubicBezTo>
                  <a:cubicBezTo>
                    <a:pt x="3986880" y="752189"/>
                    <a:pt x="3979355" y="751713"/>
                    <a:pt x="3977355" y="752094"/>
                  </a:cubicBezTo>
                  <a:cubicBezTo>
                    <a:pt x="3972306" y="753047"/>
                    <a:pt x="3960209" y="757142"/>
                    <a:pt x="3960209" y="757142"/>
                  </a:cubicBezTo>
                  <a:lnTo>
                    <a:pt x="3954113" y="761333"/>
                  </a:lnTo>
                  <a:lnTo>
                    <a:pt x="3950780" y="766001"/>
                  </a:lnTo>
                  <a:cubicBezTo>
                    <a:pt x="3946589" y="769811"/>
                    <a:pt x="3942302" y="784574"/>
                    <a:pt x="3937254" y="792385"/>
                  </a:cubicBezTo>
                  <a:cubicBezTo>
                    <a:pt x="3932301" y="800195"/>
                    <a:pt x="3931158" y="817340"/>
                    <a:pt x="3904488" y="796290"/>
                  </a:cubicBezTo>
                  <a:cubicBezTo>
                    <a:pt x="3877818" y="775240"/>
                    <a:pt x="3853434" y="788480"/>
                    <a:pt x="3851720" y="792385"/>
                  </a:cubicBezTo>
                  <a:cubicBezTo>
                    <a:pt x="3850005" y="796290"/>
                    <a:pt x="3845052" y="798481"/>
                    <a:pt x="3837337" y="796290"/>
                  </a:cubicBezTo>
                  <a:cubicBezTo>
                    <a:pt x="3829526" y="794099"/>
                    <a:pt x="3812953" y="802958"/>
                    <a:pt x="3810667" y="810197"/>
                  </a:cubicBezTo>
                  <a:cubicBezTo>
                    <a:pt x="3808476" y="817436"/>
                    <a:pt x="3800666" y="816293"/>
                    <a:pt x="3792950" y="810197"/>
                  </a:cubicBezTo>
                  <a:cubicBezTo>
                    <a:pt x="3785140" y="804101"/>
                    <a:pt x="3776853" y="797433"/>
                    <a:pt x="3775234" y="790765"/>
                  </a:cubicBezTo>
                  <a:cubicBezTo>
                    <a:pt x="3773615" y="784098"/>
                    <a:pt x="3775996" y="781336"/>
                    <a:pt x="3770471" y="776383"/>
                  </a:cubicBezTo>
                  <a:cubicBezTo>
                    <a:pt x="3768376" y="774478"/>
                    <a:pt x="3766661" y="771525"/>
                    <a:pt x="3768852" y="768953"/>
                  </a:cubicBezTo>
                  <a:cubicBezTo>
                    <a:pt x="3772662" y="764286"/>
                    <a:pt x="3778663" y="759619"/>
                    <a:pt x="3782473" y="758571"/>
                  </a:cubicBezTo>
                  <a:cubicBezTo>
                    <a:pt x="3788569" y="756952"/>
                    <a:pt x="3786950" y="745236"/>
                    <a:pt x="3784664" y="736378"/>
                  </a:cubicBezTo>
                  <a:cubicBezTo>
                    <a:pt x="3782473" y="727520"/>
                    <a:pt x="3790759" y="704755"/>
                    <a:pt x="3794665" y="698087"/>
                  </a:cubicBezTo>
                  <a:cubicBezTo>
                    <a:pt x="3798570" y="691420"/>
                    <a:pt x="3799142" y="684752"/>
                    <a:pt x="3795808" y="678656"/>
                  </a:cubicBezTo>
                  <a:cubicBezTo>
                    <a:pt x="3792474" y="672560"/>
                    <a:pt x="3798570" y="667512"/>
                    <a:pt x="3800761" y="659225"/>
                  </a:cubicBezTo>
                  <a:cubicBezTo>
                    <a:pt x="3802951" y="650938"/>
                    <a:pt x="3821811" y="587597"/>
                    <a:pt x="3827431" y="569309"/>
                  </a:cubicBezTo>
                  <a:cubicBezTo>
                    <a:pt x="3832955" y="551021"/>
                    <a:pt x="3840766" y="551498"/>
                    <a:pt x="3843528" y="555403"/>
                  </a:cubicBezTo>
                  <a:cubicBezTo>
                    <a:pt x="3846290" y="559308"/>
                    <a:pt x="3863531" y="568166"/>
                    <a:pt x="3883533" y="567595"/>
                  </a:cubicBezTo>
                  <a:cubicBezTo>
                    <a:pt x="3903536" y="567023"/>
                    <a:pt x="3905155" y="573691"/>
                    <a:pt x="3912965" y="575405"/>
                  </a:cubicBezTo>
                  <a:cubicBezTo>
                    <a:pt x="3914870" y="575786"/>
                    <a:pt x="3917156" y="575120"/>
                    <a:pt x="3919347" y="573786"/>
                  </a:cubicBezTo>
                  <a:cubicBezTo>
                    <a:pt x="3921633" y="572453"/>
                    <a:pt x="3936111" y="569595"/>
                    <a:pt x="3940016" y="568833"/>
                  </a:cubicBezTo>
                  <a:lnTo>
                    <a:pt x="3948780" y="563404"/>
                  </a:lnTo>
                  <a:cubicBezTo>
                    <a:pt x="3951542" y="552926"/>
                    <a:pt x="3958400" y="547211"/>
                    <a:pt x="3962019" y="540830"/>
                  </a:cubicBezTo>
                  <a:cubicBezTo>
                    <a:pt x="3965639" y="534448"/>
                    <a:pt x="3971068" y="521303"/>
                    <a:pt x="3982403" y="518636"/>
                  </a:cubicBezTo>
                  <a:cubicBezTo>
                    <a:pt x="3993738" y="515874"/>
                    <a:pt x="3999452" y="506349"/>
                    <a:pt x="3999452" y="506349"/>
                  </a:cubicBezTo>
                  <a:lnTo>
                    <a:pt x="4010787" y="503873"/>
                  </a:lnTo>
                  <a:cubicBezTo>
                    <a:pt x="4013930" y="502063"/>
                    <a:pt x="4026027" y="494538"/>
                    <a:pt x="4028218" y="476917"/>
                  </a:cubicBezTo>
                  <a:cubicBezTo>
                    <a:pt x="4030504" y="459200"/>
                    <a:pt x="4014883" y="461677"/>
                    <a:pt x="4014121" y="460629"/>
                  </a:cubicBezTo>
                  <a:cubicBezTo>
                    <a:pt x="4013359" y="459581"/>
                    <a:pt x="4017836" y="451199"/>
                    <a:pt x="4018407" y="440531"/>
                  </a:cubicBezTo>
                  <a:cubicBezTo>
                    <a:pt x="4019074" y="428911"/>
                    <a:pt x="4021550" y="419005"/>
                    <a:pt x="4023265" y="416624"/>
                  </a:cubicBezTo>
                  <a:cubicBezTo>
                    <a:pt x="4026408" y="412051"/>
                    <a:pt x="4023265" y="399860"/>
                    <a:pt x="4026408" y="390811"/>
                  </a:cubicBezTo>
                  <a:cubicBezTo>
                    <a:pt x="4029551" y="381762"/>
                    <a:pt x="4037648" y="371380"/>
                    <a:pt x="4038791" y="359759"/>
                  </a:cubicBezTo>
                  <a:cubicBezTo>
                    <a:pt x="4039934" y="348139"/>
                    <a:pt x="4033076" y="342614"/>
                    <a:pt x="4033552" y="338042"/>
                  </a:cubicBezTo>
                  <a:cubicBezTo>
                    <a:pt x="4034028" y="333470"/>
                    <a:pt x="4040600" y="325946"/>
                    <a:pt x="4041076" y="321374"/>
                  </a:cubicBezTo>
                  <a:cubicBezTo>
                    <a:pt x="4041553" y="316801"/>
                    <a:pt x="4052316" y="296037"/>
                    <a:pt x="4056317" y="287846"/>
                  </a:cubicBezTo>
                  <a:cubicBezTo>
                    <a:pt x="4060413" y="279654"/>
                    <a:pt x="4069556" y="276035"/>
                    <a:pt x="4075462" y="267843"/>
                  </a:cubicBezTo>
                  <a:cubicBezTo>
                    <a:pt x="4081367" y="259652"/>
                    <a:pt x="4084415" y="248603"/>
                    <a:pt x="4086892" y="243840"/>
                  </a:cubicBezTo>
                  <a:cubicBezTo>
                    <a:pt x="4091655" y="234220"/>
                    <a:pt x="4089368" y="216599"/>
                    <a:pt x="4085654" y="211360"/>
                  </a:cubicBezTo>
                  <a:cubicBezTo>
                    <a:pt x="4082034" y="206121"/>
                    <a:pt x="4068128" y="206121"/>
                    <a:pt x="4070699" y="202311"/>
                  </a:cubicBezTo>
                  <a:cubicBezTo>
                    <a:pt x="4073366" y="198501"/>
                    <a:pt x="4076319" y="200787"/>
                    <a:pt x="4078129" y="189833"/>
                  </a:cubicBezTo>
                  <a:cubicBezTo>
                    <a:pt x="4079939" y="178880"/>
                    <a:pt x="4057650" y="173831"/>
                    <a:pt x="4042791" y="183642"/>
                  </a:cubicBezTo>
                  <a:cubicBezTo>
                    <a:pt x="4024122" y="196025"/>
                    <a:pt x="4028218" y="178118"/>
                    <a:pt x="4028408" y="171736"/>
                  </a:cubicBezTo>
                  <a:cubicBezTo>
                    <a:pt x="4028599" y="165354"/>
                    <a:pt x="4026599" y="161639"/>
                    <a:pt x="4034123" y="156877"/>
                  </a:cubicBezTo>
                  <a:cubicBezTo>
                    <a:pt x="4041648" y="152114"/>
                    <a:pt x="4044410" y="142970"/>
                    <a:pt x="4045934" y="137446"/>
                  </a:cubicBezTo>
                  <a:cubicBezTo>
                    <a:pt x="4047554" y="131921"/>
                    <a:pt x="4052792" y="118967"/>
                    <a:pt x="4066699" y="99060"/>
                  </a:cubicBezTo>
                  <a:cubicBezTo>
                    <a:pt x="4080605" y="79153"/>
                    <a:pt x="4086511" y="90869"/>
                    <a:pt x="4090892" y="90869"/>
                  </a:cubicBezTo>
                  <a:cubicBezTo>
                    <a:pt x="4095179" y="90869"/>
                    <a:pt x="4103084" y="79534"/>
                    <a:pt x="4107751" y="78962"/>
                  </a:cubicBezTo>
                  <a:cubicBezTo>
                    <a:pt x="4110419" y="78677"/>
                    <a:pt x="4113848" y="78772"/>
                    <a:pt x="4118134" y="78200"/>
                  </a:cubicBezTo>
                  <a:cubicBezTo>
                    <a:pt x="4121277" y="77248"/>
                    <a:pt x="4124897" y="76009"/>
                    <a:pt x="4128897" y="73533"/>
                  </a:cubicBezTo>
                  <a:cubicBezTo>
                    <a:pt x="4135946" y="69056"/>
                    <a:pt x="4143661" y="58103"/>
                    <a:pt x="4148042" y="57722"/>
                  </a:cubicBezTo>
                  <a:cubicBezTo>
                    <a:pt x="4158520" y="56959"/>
                    <a:pt x="4158996" y="52673"/>
                    <a:pt x="4163282" y="50673"/>
                  </a:cubicBezTo>
                  <a:cubicBezTo>
                    <a:pt x="4167569" y="48578"/>
                    <a:pt x="4185571" y="50864"/>
                    <a:pt x="4191762" y="47911"/>
                  </a:cubicBezTo>
                  <a:cubicBezTo>
                    <a:pt x="4197953" y="44958"/>
                    <a:pt x="4212241" y="36290"/>
                    <a:pt x="4218432" y="34004"/>
                  </a:cubicBezTo>
                  <a:cubicBezTo>
                    <a:pt x="4224624" y="31718"/>
                    <a:pt x="4225290" y="36290"/>
                    <a:pt x="4229576" y="34671"/>
                  </a:cubicBezTo>
                  <a:cubicBezTo>
                    <a:pt x="4233863" y="33052"/>
                    <a:pt x="4233482" y="31909"/>
                    <a:pt x="4238054" y="30766"/>
                  </a:cubicBezTo>
                  <a:cubicBezTo>
                    <a:pt x="4242626" y="29623"/>
                    <a:pt x="4246436" y="30956"/>
                    <a:pt x="4249198" y="30289"/>
                  </a:cubicBezTo>
                  <a:cubicBezTo>
                    <a:pt x="4251960" y="29623"/>
                    <a:pt x="4250532" y="26861"/>
                    <a:pt x="4255389" y="26861"/>
                  </a:cubicBezTo>
                  <a:cubicBezTo>
                    <a:pt x="4260247" y="26861"/>
                    <a:pt x="4254723" y="38291"/>
                    <a:pt x="4273582" y="32385"/>
                  </a:cubicBezTo>
                  <a:cubicBezTo>
                    <a:pt x="4292537" y="26480"/>
                    <a:pt x="4296633" y="32099"/>
                    <a:pt x="4296633" y="32099"/>
                  </a:cubicBezTo>
                  <a:cubicBezTo>
                    <a:pt x="4296633" y="32099"/>
                    <a:pt x="4299585" y="40577"/>
                    <a:pt x="4309777" y="39624"/>
                  </a:cubicBezTo>
                  <a:cubicBezTo>
                    <a:pt x="4319969" y="38672"/>
                    <a:pt x="4327303" y="51054"/>
                    <a:pt x="4330446" y="52578"/>
                  </a:cubicBezTo>
                  <a:cubicBezTo>
                    <a:pt x="4333590" y="54007"/>
                    <a:pt x="4348163" y="54578"/>
                    <a:pt x="4352830" y="56483"/>
                  </a:cubicBezTo>
                  <a:cubicBezTo>
                    <a:pt x="4357402" y="58388"/>
                    <a:pt x="4364450" y="59436"/>
                    <a:pt x="4365213" y="49435"/>
                  </a:cubicBezTo>
                  <a:cubicBezTo>
                    <a:pt x="4365975" y="39434"/>
                    <a:pt x="4395311" y="42672"/>
                    <a:pt x="4401884" y="44577"/>
                  </a:cubicBezTo>
                  <a:cubicBezTo>
                    <a:pt x="4407980" y="46292"/>
                    <a:pt x="4408170" y="52578"/>
                    <a:pt x="4411885" y="53816"/>
                  </a:cubicBezTo>
                  <a:cubicBezTo>
                    <a:pt x="4415505" y="55054"/>
                    <a:pt x="4429411" y="50673"/>
                    <a:pt x="4429411" y="59627"/>
                  </a:cubicBezTo>
                  <a:cubicBezTo>
                    <a:pt x="4429411" y="68675"/>
                    <a:pt x="4429697" y="74676"/>
                    <a:pt x="4435602" y="69056"/>
                  </a:cubicBezTo>
                  <a:cubicBezTo>
                    <a:pt x="4441508" y="63437"/>
                    <a:pt x="4445318" y="69056"/>
                    <a:pt x="4447604" y="73057"/>
                  </a:cubicBezTo>
                  <a:cubicBezTo>
                    <a:pt x="4449890" y="77057"/>
                    <a:pt x="4453509" y="76009"/>
                    <a:pt x="4458748" y="74200"/>
                  </a:cubicBezTo>
                  <a:cubicBezTo>
                    <a:pt x="4463987" y="72390"/>
                    <a:pt x="4468940" y="79820"/>
                    <a:pt x="4463606" y="84296"/>
                  </a:cubicBezTo>
                  <a:cubicBezTo>
                    <a:pt x="4458272" y="88773"/>
                    <a:pt x="4453033" y="91345"/>
                    <a:pt x="4454271" y="96393"/>
                  </a:cubicBezTo>
                  <a:cubicBezTo>
                    <a:pt x="4455509" y="101441"/>
                    <a:pt x="4458558" y="103632"/>
                    <a:pt x="4467511" y="100775"/>
                  </a:cubicBezTo>
                  <a:cubicBezTo>
                    <a:pt x="4476465" y="98012"/>
                    <a:pt x="4491324" y="116777"/>
                    <a:pt x="4494086" y="119920"/>
                  </a:cubicBezTo>
                  <a:cubicBezTo>
                    <a:pt x="4496848" y="123063"/>
                    <a:pt x="4505516" y="129445"/>
                    <a:pt x="4498182" y="133445"/>
                  </a:cubicBezTo>
                  <a:cubicBezTo>
                    <a:pt x="4490847" y="137446"/>
                    <a:pt x="4501801" y="140303"/>
                    <a:pt x="4505516" y="141351"/>
                  </a:cubicBezTo>
                  <a:cubicBezTo>
                    <a:pt x="4509135" y="142494"/>
                    <a:pt x="4514755" y="147161"/>
                    <a:pt x="4510088" y="155353"/>
                  </a:cubicBezTo>
                  <a:cubicBezTo>
                    <a:pt x="4505516" y="163544"/>
                    <a:pt x="4518470" y="169545"/>
                    <a:pt x="4522089" y="173355"/>
                  </a:cubicBezTo>
                  <a:cubicBezTo>
                    <a:pt x="4525709" y="177260"/>
                    <a:pt x="4526661" y="181261"/>
                    <a:pt x="4536758" y="180689"/>
                  </a:cubicBezTo>
                  <a:cubicBezTo>
                    <a:pt x="4543997" y="180213"/>
                    <a:pt x="4543806" y="220123"/>
                    <a:pt x="4564380" y="221742"/>
                  </a:cubicBezTo>
                  <a:cubicBezTo>
                    <a:pt x="4567428" y="222028"/>
                    <a:pt x="4550378" y="249079"/>
                    <a:pt x="4566190" y="232315"/>
                  </a:cubicBezTo>
                  <a:cubicBezTo>
                    <a:pt x="4575525" y="222409"/>
                    <a:pt x="4572762" y="238506"/>
                    <a:pt x="4569809" y="245269"/>
                  </a:cubicBezTo>
                  <a:cubicBezTo>
                    <a:pt x="4566857" y="251936"/>
                    <a:pt x="4584859" y="264986"/>
                    <a:pt x="4588383" y="268224"/>
                  </a:cubicBezTo>
                  <a:cubicBezTo>
                    <a:pt x="4591908" y="271367"/>
                    <a:pt x="4615815" y="288798"/>
                    <a:pt x="4618482" y="291275"/>
                  </a:cubicBezTo>
                  <a:cubicBezTo>
                    <a:pt x="4621149" y="293751"/>
                    <a:pt x="4620197" y="301562"/>
                    <a:pt x="4621435" y="304895"/>
                  </a:cubicBezTo>
                  <a:cubicBezTo>
                    <a:pt x="4622673" y="308324"/>
                    <a:pt x="4627531" y="310039"/>
                    <a:pt x="4627245" y="321469"/>
                  </a:cubicBezTo>
                  <a:cubicBezTo>
                    <a:pt x="4627055" y="332899"/>
                    <a:pt x="4636199" y="340995"/>
                    <a:pt x="4642295" y="343186"/>
                  </a:cubicBezTo>
                  <a:cubicBezTo>
                    <a:pt x="4648391" y="345376"/>
                    <a:pt x="4661726" y="337375"/>
                    <a:pt x="4658868" y="355664"/>
                  </a:cubicBezTo>
                  <a:cubicBezTo>
                    <a:pt x="4655916" y="373951"/>
                    <a:pt x="4654296" y="381286"/>
                    <a:pt x="4660107" y="387096"/>
                  </a:cubicBezTo>
                  <a:cubicBezTo>
                    <a:pt x="4663250" y="390239"/>
                    <a:pt x="4670775" y="395192"/>
                    <a:pt x="4676680" y="401003"/>
                  </a:cubicBezTo>
                  <a:cubicBezTo>
                    <a:pt x="4681538" y="405860"/>
                    <a:pt x="4684491" y="411671"/>
                    <a:pt x="4689443" y="413766"/>
                  </a:cubicBezTo>
                  <a:cubicBezTo>
                    <a:pt x="4693730" y="415576"/>
                    <a:pt x="4698397" y="414052"/>
                    <a:pt x="4701445" y="411956"/>
                  </a:cubicBezTo>
                  <a:cubicBezTo>
                    <a:pt x="4713066" y="403955"/>
                    <a:pt x="4708208" y="418529"/>
                    <a:pt x="4728210" y="412718"/>
                  </a:cubicBezTo>
                  <a:cubicBezTo>
                    <a:pt x="4748117" y="406908"/>
                    <a:pt x="4750308" y="394907"/>
                    <a:pt x="4760786" y="395859"/>
                  </a:cubicBezTo>
                  <a:cubicBezTo>
                    <a:pt x="4771263" y="396812"/>
                    <a:pt x="4761262" y="406813"/>
                    <a:pt x="4768596" y="407765"/>
                  </a:cubicBezTo>
                  <a:cubicBezTo>
                    <a:pt x="4775931" y="408718"/>
                    <a:pt x="4781265" y="402431"/>
                    <a:pt x="4788027" y="405575"/>
                  </a:cubicBezTo>
                  <a:cubicBezTo>
                    <a:pt x="4794790" y="408718"/>
                    <a:pt x="4795552" y="417481"/>
                    <a:pt x="4801839" y="410909"/>
                  </a:cubicBezTo>
                  <a:cubicBezTo>
                    <a:pt x="4808125" y="404336"/>
                    <a:pt x="4807649" y="409670"/>
                    <a:pt x="4812030" y="409480"/>
                  </a:cubicBezTo>
                  <a:cubicBezTo>
                    <a:pt x="4816412" y="409194"/>
                    <a:pt x="4813935" y="397002"/>
                    <a:pt x="4820793" y="396050"/>
                  </a:cubicBezTo>
                  <a:cubicBezTo>
                    <a:pt x="4827556" y="395097"/>
                    <a:pt x="4831175" y="401669"/>
                    <a:pt x="4831271" y="407765"/>
                  </a:cubicBezTo>
                  <a:cubicBezTo>
                    <a:pt x="4831366" y="413861"/>
                    <a:pt x="4846987" y="409670"/>
                    <a:pt x="4851178" y="415290"/>
                  </a:cubicBezTo>
                  <a:cubicBezTo>
                    <a:pt x="4856036" y="421862"/>
                    <a:pt x="4861179" y="419195"/>
                    <a:pt x="4868418" y="424815"/>
                  </a:cubicBezTo>
                  <a:cubicBezTo>
                    <a:pt x="4875657" y="430435"/>
                    <a:pt x="4878038" y="447866"/>
                    <a:pt x="4888230" y="449771"/>
                  </a:cubicBezTo>
                  <a:cubicBezTo>
                    <a:pt x="4898422" y="451675"/>
                    <a:pt x="4896803" y="446723"/>
                    <a:pt x="4910328" y="445865"/>
                  </a:cubicBezTo>
                  <a:cubicBezTo>
                    <a:pt x="4923854" y="445008"/>
                    <a:pt x="4927188" y="447294"/>
                    <a:pt x="4925759" y="462153"/>
                  </a:cubicBezTo>
                  <a:cubicBezTo>
                    <a:pt x="4924425" y="477107"/>
                    <a:pt x="4932140" y="479870"/>
                    <a:pt x="4937379" y="481489"/>
                  </a:cubicBezTo>
                  <a:cubicBezTo>
                    <a:pt x="4942618" y="483108"/>
                    <a:pt x="4949571" y="482060"/>
                    <a:pt x="4950143" y="494443"/>
                  </a:cubicBezTo>
                  <a:cubicBezTo>
                    <a:pt x="4950714" y="506921"/>
                    <a:pt x="4963096" y="491109"/>
                    <a:pt x="4960906" y="515207"/>
                  </a:cubicBezTo>
                  <a:cubicBezTo>
                    <a:pt x="4958715" y="539306"/>
                    <a:pt x="4966431" y="542544"/>
                    <a:pt x="4975574" y="550640"/>
                  </a:cubicBezTo>
                  <a:cubicBezTo>
                    <a:pt x="4984718" y="558641"/>
                    <a:pt x="4993577" y="571119"/>
                    <a:pt x="4997958" y="572738"/>
                  </a:cubicBezTo>
                  <a:cubicBezTo>
                    <a:pt x="5002340" y="574358"/>
                    <a:pt x="5012913" y="573024"/>
                    <a:pt x="5019485" y="565023"/>
                  </a:cubicBezTo>
                  <a:cubicBezTo>
                    <a:pt x="5026153" y="557022"/>
                    <a:pt x="5043297" y="554831"/>
                    <a:pt x="5044059" y="558356"/>
                  </a:cubicBezTo>
                  <a:cubicBezTo>
                    <a:pt x="5044917" y="561975"/>
                    <a:pt x="5050441" y="561975"/>
                    <a:pt x="5061490" y="556165"/>
                  </a:cubicBezTo>
                  <a:cubicBezTo>
                    <a:pt x="5072539" y="550355"/>
                    <a:pt x="5083303" y="551974"/>
                    <a:pt x="5091399" y="545402"/>
                  </a:cubicBezTo>
                  <a:cubicBezTo>
                    <a:pt x="5099399" y="538734"/>
                    <a:pt x="5112734" y="531590"/>
                    <a:pt x="5117402" y="534067"/>
                  </a:cubicBezTo>
                  <a:cubicBezTo>
                    <a:pt x="5122069" y="536543"/>
                    <a:pt x="5128165" y="524923"/>
                    <a:pt x="5128165" y="517208"/>
                  </a:cubicBezTo>
                  <a:cubicBezTo>
                    <a:pt x="5128165" y="509492"/>
                    <a:pt x="5124545" y="503111"/>
                    <a:pt x="5135118" y="496443"/>
                  </a:cubicBezTo>
                  <a:cubicBezTo>
                    <a:pt x="5145596" y="489775"/>
                    <a:pt x="5142072" y="475964"/>
                    <a:pt x="5157216" y="469106"/>
                  </a:cubicBezTo>
                  <a:cubicBezTo>
                    <a:pt x="5172456" y="462153"/>
                    <a:pt x="5174742" y="472535"/>
                    <a:pt x="5188458" y="453866"/>
                  </a:cubicBezTo>
                  <a:cubicBezTo>
                    <a:pt x="5207318" y="428244"/>
                    <a:pt x="5229702" y="417195"/>
                    <a:pt x="5239893" y="403574"/>
                  </a:cubicBezTo>
                  <a:cubicBezTo>
                    <a:pt x="5239893" y="403574"/>
                    <a:pt x="5246656" y="374428"/>
                    <a:pt x="5240846" y="375666"/>
                  </a:cubicBezTo>
                  <a:cubicBezTo>
                    <a:pt x="5235130" y="376904"/>
                    <a:pt x="5231130" y="378524"/>
                    <a:pt x="5225796" y="381191"/>
                  </a:cubicBezTo>
                  <a:cubicBezTo>
                    <a:pt x="5221320" y="385382"/>
                    <a:pt x="5217605" y="389954"/>
                    <a:pt x="5213033" y="394049"/>
                  </a:cubicBezTo>
                  <a:cubicBezTo>
                    <a:pt x="5205032" y="400907"/>
                    <a:pt x="5196840" y="407480"/>
                    <a:pt x="5188934" y="414528"/>
                  </a:cubicBezTo>
                  <a:cubicBezTo>
                    <a:pt x="5180457" y="422720"/>
                    <a:pt x="5173218" y="431006"/>
                    <a:pt x="5165979" y="440341"/>
                  </a:cubicBezTo>
                  <a:cubicBezTo>
                    <a:pt x="5146263" y="442055"/>
                    <a:pt x="5131213" y="451771"/>
                    <a:pt x="5121974" y="469297"/>
                  </a:cubicBezTo>
                  <a:cubicBezTo>
                    <a:pt x="5120926" y="471488"/>
                    <a:pt x="5119974" y="473583"/>
                    <a:pt x="5119021" y="475774"/>
                  </a:cubicBezTo>
                  <a:lnTo>
                    <a:pt x="5114068" y="479584"/>
                  </a:lnTo>
                  <a:lnTo>
                    <a:pt x="5107972" y="486442"/>
                  </a:lnTo>
                  <a:cubicBezTo>
                    <a:pt x="5103972" y="494157"/>
                    <a:pt x="5101019" y="500825"/>
                    <a:pt x="5101590" y="509873"/>
                  </a:cubicBezTo>
                  <a:cubicBezTo>
                    <a:pt x="5092255" y="512921"/>
                    <a:pt x="5083207" y="518636"/>
                    <a:pt x="5075492" y="524732"/>
                  </a:cubicBezTo>
                  <a:cubicBezTo>
                    <a:pt x="5074730" y="525018"/>
                    <a:pt x="5074063" y="525113"/>
                    <a:pt x="5073301" y="525304"/>
                  </a:cubicBezTo>
                  <a:cubicBezTo>
                    <a:pt x="5065490" y="527114"/>
                    <a:pt x="5058061" y="528828"/>
                    <a:pt x="5050727" y="532352"/>
                  </a:cubicBezTo>
                  <a:cubicBezTo>
                    <a:pt x="5035772" y="527304"/>
                    <a:pt x="5016342" y="533400"/>
                    <a:pt x="5004626" y="543116"/>
                  </a:cubicBezTo>
                  <a:cubicBezTo>
                    <a:pt x="4999197" y="537210"/>
                    <a:pt x="4993672" y="531876"/>
                    <a:pt x="4987576" y="526637"/>
                  </a:cubicBezTo>
                  <a:cubicBezTo>
                    <a:pt x="4986528" y="525685"/>
                    <a:pt x="4986624" y="526066"/>
                    <a:pt x="4986528" y="524637"/>
                  </a:cubicBezTo>
                  <a:cubicBezTo>
                    <a:pt x="4986338" y="518350"/>
                    <a:pt x="4987100" y="512159"/>
                    <a:pt x="4987004" y="505873"/>
                  </a:cubicBezTo>
                  <a:cubicBezTo>
                    <a:pt x="4985957" y="497872"/>
                    <a:pt x="4984338" y="493490"/>
                    <a:pt x="4980432" y="486347"/>
                  </a:cubicBezTo>
                  <a:lnTo>
                    <a:pt x="4973479" y="479774"/>
                  </a:lnTo>
                  <a:lnTo>
                    <a:pt x="4972145" y="475774"/>
                  </a:lnTo>
                  <a:lnTo>
                    <a:pt x="4966621" y="467582"/>
                  </a:lnTo>
                  <a:cubicBezTo>
                    <a:pt x="4962049" y="463868"/>
                    <a:pt x="4957763" y="459962"/>
                    <a:pt x="4951952" y="458343"/>
                  </a:cubicBezTo>
                  <a:cubicBezTo>
                    <a:pt x="4952334" y="451485"/>
                    <a:pt x="4950714" y="445770"/>
                    <a:pt x="4949000" y="439198"/>
                  </a:cubicBezTo>
                  <a:lnTo>
                    <a:pt x="4942237" y="429101"/>
                  </a:lnTo>
                  <a:lnTo>
                    <a:pt x="4932140" y="422529"/>
                  </a:lnTo>
                  <a:lnTo>
                    <a:pt x="4922806" y="420053"/>
                  </a:lnTo>
                  <a:cubicBezTo>
                    <a:pt x="4914043" y="419481"/>
                    <a:pt x="4906137" y="419481"/>
                    <a:pt x="4897565" y="421386"/>
                  </a:cubicBezTo>
                  <a:cubicBezTo>
                    <a:pt x="4895755" y="417767"/>
                    <a:pt x="4893659" y="414528"/>
                    <a:pt x="4891374" y="411194"/>
                  </a:cubicBezTo>
                  <a:cubicBezTo>
                    <a:pt x="4884897" y="403574"/>
                    <a:pt x="4878420" y="399383"/>
                    <a:pt x="4868990" y="396145"/>
                  </a:cubicBezTo>
                  <a:lnTo>
                    <a:pt x="4862036" y="390430"/>
                  </a:lnTo>
                  <a:lnTo>
                    <a:pt x="4851464" y="386906"/>
                  </a:lnTo>
                  <a:lnTo>
                    <a:pt x="4848987" y="383000"/>
                  </a:lnTo>
                  <a:lnTo>
                    <a:pt x="4843368" y="377190"/>
                  </a:lnTo>
                  <a:lnTo>
                    <a:pt x="4835748" y="372428"/>
                  </a:lnTo>
                  <a:lnTo>
                    <a:pt x="4826508" y="369856"/>
                  </a:lnTo>
                  <a:lnTo>
                    <a:pt x="4815650" y="369951"/>
                  </a:lnTo>
                  <a:lnTo>
                    <a:pt x="4803363" y="374809"/>
                  </a:lnTo>
                  <a:lnTo>
                    <a:pt x="4797552" y="381191"/>
                  </a:lnTo>
                  <a:lnTo>
                    <a:pt x="4789742" y="378809"/>
                  </a:lnTo>
                  <a:lnTo>
                    <a:pt x="4782693" y="378524"/>
                  </a:lnTo>
                  <a:lnTo>
                    <a:pt x="4776121" y="372713"/>
                  </a:lnTo>
                  <a:lnTo>
                    <a:pt x="4764024" y="369665"/>
                  </a:lnTo>
                  <a:cubicBezTo>
                    <a:pt x="4757166" y="369570"/>
                    <a:pt x="4752690" y="369951"/>
                    <a:pt x="4746117" y="371951"/>
                  </a:cubicBezTo>
                  <a:lnTo>
                    <a:pt x="4738116" y="376238"/>
                  </a:lnTo>
                  <a:cubicBezTo>
                    <a:pt x="4732973" y="379952"/>
                    <a:pt x="4728591" y="384429"/>
                    <a:pt x="4722686" y="386906"/>
                  </a:cubicBezTo>
                  <a:lnTo>
                    <a:pt x="4717161" y="384810"/>
                  </a:lnTo>
                  <a:lnTo>
                    <a:pt x="4710113" y="383191"/>
                  </a:lnTo>
                  <a:lnTo>
                    <a:pt x="4702493" y="383476"/>
                  </a:lnTo>
                  <a:lnTo>
                    <a:pt x="4697254" y="384905"/>
                  </a:lnTo>
                  <a:cubicBezTo>
                    <a:pt x="4692682" y="380048"/>
                    <a:pt x="4687729" y="375857"/>
                    <a:pt x="4682490" y="371761"/>
                  </a:cubicBezTo>
                  <a:cubicBezTo>
                    <a:pt x="4682871" y="368808"/>
                    <a:pt x="4683348" y="365760"/>
                    <a:pt x="4683919" y="362807"/>
                  </a:cubicBezTo>
                  <a:lnTo>
                    <a:pt x="4685348" y="347472"/>
                  </a:lnTo>
                  <a:lnTo>
                    <a:pt x="4682014" y="333566"/>
                  </a:lnTo>
                  <a:lnTo>
                    <a:pt x="4671156" y="321564"/>
                  </a:lnTo>
                  <a:lnTo>
                    <a:pt x="4658583" y="317278"/>
                  </a:lnTo>
                  <a:lnTo>
                    <a:pt x="4652963" y="317087"/>
                  </a:lnTo>
                  <a:cubicBezTo>
                    <a:pt x="4652677" y="309563"/>
                    <a:pt x="4650486" y="301657"/>
                    <a:pt x="4646295" y="295275"/>
                  </a:cubicBezTo>
                  <a:cubicBezTo>
                    <a:pt x="4645438" y="283845"/>
                    <a:pt x="4641533" y="276035"/>
                    <a:pt x="4632484" y="268891"/>
                  </a:cubicBezTo>
                  <a:cubicBezTo>
                    <a:pt x="4620768" y="259842"/>
                    <a:pt x="4608767" y="251365"/>
                    <a:pt x="4597527" y="241744"/>
                  </a:cubicBezTo>
                  <a:lnTo>
                    <a:pt x="4598575" y="230791"/>
                  </a:lnTo>
                  <a:lnTo>
                    <a:pt x="4596194" y="217265"/>
                  </a:lnTo>
                  <a:lnTo>
                    <a:pt x="4591050" y="212312"/>
                  </a:lnTo>
                  <a:lnTo>
                    <a:pt x="4591050" y="211646"/>
                  </a:lnTo>
                  <a:lnTo>
                    <a:pt x="4577144" y="197644"/>
                  </a:lnTo>
                  <a:lnTo>
                    <a:pt x="4571905" y="196596"/>
                  </a:lnTo>
                  <a:cubicBezTo>
                    <a:pt x="4569809" y="191738"/>
                    <a:pt x="4568381" y="186595"/>
                    <a:pt x="4566857" y="181547"/>
                  </a:cubicBezTo>
                  <a:cubicBezTo>
                    <a:pt x="4565047" y="176022"/>
                    <a:pt x="4562951" y="171641"/>
                    <a:pt x="4560189" y="166497"/>
                  </a:cubicBezTo>
                  <a:lnTo>
                    <a:pt x="4551902" y="157829"/>
                  </a:lnTo>
                  <a:lnTo>
                    <a:pt x="4540377" y="154400"/>
                  </a:lnTo>
                  <a:lnTo>
                    <a:pt x="4537615" y="152210"/>
                  </a:lnTo>
                  <a:cubicBezTo>
                    <a:pt x="4538758" y="145637"/>
                    <a:pt x="4536186" y="139065"/>
                    <a:pt x="4533900" y="133064"/>
                  </a:cubicBezTo>
                  <a:lnTo>
                    <a:pt x="4529328" y="126587"/>
                  </a:lnTo>
                  <a:lnTo>
                    <a:pt x="4526471" y="123920"/>
                  </a:lnTo>
                  <a:cubicBezTo>
                    <a:pt x="4525518" y="114967"/>
                    <a:pt x="4519136" y="108299"/>
                    <a:pt x="4513231" y="102013"/>
                  </a:cubicBezTo>
                  <a:cubicBezTo>
                    <a:pt x="4506564" y="94393"/>
                    <a:pt x="4500182" y="87440"/>
                    <a:pt x="4491800" y="81534"/>
                  </a:cubicBezTo>
                  <a:lnTo>
                    <a:pt x="4491609" y="73247"/>
                  </a:lnTo>
                  <a:lnTo>
                    <a:pt x="4488085" y="63627"/>
                  </a:lnTo>
                  <a:lnTo>
                    <a:pt x="4481894" y="55721"/>
                  </a:lnTo>
                  <a:lnTo>
                    <a:pt x="4473226" y="49816"/>
                  </a:lnTo>
                  <a:lnTo>
                    <a:pt x="4462082" y="47054"/>
                  </a:lnTo>
                  <a:lnTo>
                    <a:pt x="4459891" y="47339"/>
                  </a:lnTo>
                  <a:lnTo>
                    <a:pt x="4455795" y="44291"/>
                  </a:lnTo>
                  <a:lnTo>
                    <a:pt x="4450557" y="42101"/>
                  </a:lnTo>
                  <a:lnTo>
                    <a:pt x="4441793" y="32576"/>
                  </a:lnTo>
                  <a:cubicBezTo>
                    <a:pt x="4435698" y="30194"/>
                    <a:pt x="4429792" y="27242"/>
                    <a:pt x="4423125" y="27242"/>
                  </a:cubicBezTo>
                  <a:cubicBezTo>
                    <a:pt x="4419410" y="23241"/>
                    <a:pt x="4414361" y="21145"/>
                    <a:pt x="4409504" y="19145"/>
                  </a:cubicBezTo>
                  <a:cubicBezTo>
                    <a:pt x="4395216" y="15716"/>
                    <a:pt x="4380929" y="14954"/>
                    <a:pt x="4366356" y="17526"/>
                  </a:cubicBezTo>
                  <a:cubicBezTo>
                    <a:pt x="4359688" y="19431"/>
                    <a:pt x="4351116" y="22574"/>
                    <a:pt x="4346829" y="28289"/>
                  </a:cubicBezTo>
                  <a:lnTo>
                    <a:pt x="4342257" y="27718"/>
                  </a:lnTo>
                  <a:cubicBezTo>
                    <a:pt x="4334828" y="20479"/>
                    <a:pt x="4325398" y="13907"/>
                    <a:pt x="4314825" y="13335"/>
                  </a:cubicBezTo>
                  <a:cubicBezTo>
                    <a:pt x="4304252" y="2381"/>
                    <a:pt x="4286822" y="1238"/>
                    <a:pt x="4272725" y="5048"/>
                  </a:cubicBezTo>
                  <a:lnTo>
                    <a:pt x="4258342" y="0"/>
                  </a:lnTo>
                  <a:cubicBezTo>
                    <a:pt x="4252436" y="476"/>
                    <a:pt x="4245293" y="476"/>
                    <a:pt x="4240149" y="3810"/>
                  </a:cubicBezTo>
                  <a:cubicBezTo>
                    <a:pt x="4235101" y="3810"/>
                    <a:pt x="4230053" y="5239"/>
                    <a:pt x="4225290" y="7049"/>
                  </a:cubicBezTo>
                  <a:lnTo>
                    <a:pt x="4216146" y="7049"/>
                  </a:lnTo>
                  <a:lnTo>
                    <a:pt x="4209765" y="8763"/>
                  </a:lnTo>
                  <a:cubicBezTo>
                    <a:pt x="4200144" y="12668"/>
                    <a:pt x="4191286" y="18002"/>
                    <a:pt x="4182142" y="22955"/>
                  </a:cubicBezTo>
                  <a:cubicBezTo>
                    <a:pt x="4179475" y="23146"/>
                    <a:pt x="4176713" y="23146"/>
                    <a:pt x="4174046" y="23146"/>
                  </a:cubicBezTo>
                  <a:lnTo>
                    <a:pt x="4144328" y="31433"/>
                  </a:lnTo>
                  <a:lnTo>
                    <a:pt x="4134422" y="34195"/>
                  </a:lnTo>
                  <a:lnTo>
                    <a:pt x="4128040" y="38481"/>
                  </a:lnTo>
                  <a:cubicBezTo>
                    <a:pt x="4123944" y="42005"/>
                    <a:pt x="4120230" y="45815"/>
                    <a:pt x="4116324" y="49530"/>
                  </a:cubicBezTo>
                  <a:cubicBezTo>
                    <a:pt x="4113562" y="51911"/>
                    <a:pt x="4113086" y="52102"/>
                    <a:pt x="4109466" y="52292"/>
                  </a:cubicBezTo>
                  <a:lnTo>
                    <a:pt x="4085939" y="61341"/>
                  </a:lnTo>
                  <a:cubicBezTo>
                    <a:pt x="4074986" y="59150"/>
                    <a:pt x="4064889" y="64294"/>
                    <a:pt x="4056507" y="70676"/>
                  </a:cubicBezTo>
                  <a:lnTo>
                    <a:pt x="4048697" y="78867"/>
                  </a:lnTo>
                  <a:cubicBezTo>
                    <a:pt x="4036886" y="94678"/>
                    <a:pt x="4025932" y="112395"/>
                    <a:pt x="4020217" y="131350"/>
                  </a:cubicBezTo>
                  <a:cubicBezTo>
                    <a:pt x="4019836" y="132588"/>
                    <a:pt x="4019359" y="134017"/>
                    <a:pt x="4018693" y="135160"/>
                  </a:cubicBezTo>
                  <a:cubicBezTo>
                    <a:pt x="4015073" y="137922"/>
                    <a:pt x="4012311" y="140494"/>
                    <a:pt x="4009073" y="143828"/>
                  </a:cubicBezTo>
                  <a:lnTo>
                    <a:pt x="4004882" y="150686"/>
                  </a:lnTo>
                  <a:lnTo>
                    <a:pt x="4002691" y="157829"/>
                  </a:lnTo>
                  <a:lnTo>
                    <a:pt x="4002024" y="163640"/>
                  </a:lnTo>
                  <a:cubicBezTo>
                    <a:pt x="4002024" y="166402"/>
                    <a:pt x="4002215" y="169164"/>
                    <a:pt x="4002024" y="171831"/>
                  </a:cubicBezTo>
                  <a:cubicBezTo>
                    <a:pt x="4001357" y="179451"/>
                    <a:pt x="4001738" y="185452"/>
                    <a:pt x="4003643" y="192977"/>
                  </a:cubicBezTo>
                  <a:lnTo>
                    <a:pt x="4006787" y="199739"/>
                  </a:lnTo>
                  <a:lnTo>
                    <a:pt x="4012978" y="206883"/>
                  </a:lnTo>
                  <a:lnTo>
                    <a:pt x="4022026" y="212027"/>
                  </a:lnTo>
                  <a:cubicBezTo>
                    <a:pt x="4029551" y="213265"/>
                    <a:pt x="4034981" y="214217"/>
                    <a:pt x="4042410" y="211836"/>
                  </a:cubicBezTo>
                  <a:lnTo>
                    <a:pt x="4055745" y="225647"/>
                  </a:lnTo>
                  <a:lnTo>
                    <a:pt x="4063175" y="229076"/>
                  </a:lnTo>
                  <a:cubicBezTo>
                    <a:pt x="4063175" y="230219"/>
                    <a:pt x="4063270" y="231743"/>
                    <a:pt x="4062794" y="232696"/>
                  </a:cubicBezTo>
                  <a:cubicBezTo>
                    <a:pt x="4059650" y="239459"/>
                    <a:pt x="4057745" y="248603"/>
                    <a:pt x="4052411" y="253937"/>
                  </a:cubicBezTo>
                  <a:cubicBezTo>
                    <a:pt x="4048506" y="257366"/>
                    <a:pt x="4044601" y="260699"/>
                    <a:pt x="4040791" y="264319"/>
                  </a:cubicBezTo>
                  <a:cubicBezTo>
                    <a:pt x="4032790" y="273939"/>
                    <a:pt x="4027646" y="285750"/>
                    <a:pt x="4022217" y="296990"/>
                  </a:cubicBezTo>
                  <a:cubicBezTo>
                    <a:pt x="4019741" y="302419"/>
                    <a:pt x="4016597" y="308610"/>
                    <a:pt x="4015455" y="314420"/>
                  </a:cubicBezTo>
                  <a:cubicBezTo>
                    <a:pt x="4012883" y="318802"/>
                    <a:pt x="4010787" y="322993"/>
                    <a:pt x="4008787" y="327660"/>
                  </a:cubicBezTo>
                  <a:lnTo>
                    <a:pt x="4006882" y="335566"/>
                  </a:lnTo>
                  <a:lnTo>
                    <a:pt x="4007549" y="344615"/>
                  </a:lnTo>
                  <a:lnTo>
                    <a:pt x="4009644" y="350806"/>
                  </a:lnTo>
                  <a:cubicBezTo>
                    <a:pt x="4012216" y="356521"/>
                    <a:pt x="4013168" y="356140"/>
                    <a:pt x="4010882" y="361474"/>
                  </a:cubicBezTo>
                  <a:cubicBezTo>
                    <a:pt x="4008596" y="366522"/>
                    <a:pt x="4005930" y="371285"/>
                    <a:pt x="4003548" y="376333"/>
                  </a:cubicBezTo>
                  <a:cubicBezTo>
                    <a:pt x="3999071" y="386715"/>
                    <a:pt x="3998309" y="395573"/>
                    <a:pt x="3998309" y="406527"/>
                  </a:cubicBezTo>
                  <a:lnTo>
                    <a:pt x="3998309" y="406908"/>
                  </a:lnTo>
                  <a:cubicBezTo>
                    <a:pt x="3994309" y="416719"/>
                    <a:pt x="3992690" y="427482"/>
                    <a:pt x="3992023" y="438055"/>
                  </a:cubicBezTo>
                  <a:cubicBezTo>
                    <a:pt x="3991356" y="444722"/>
                    <a:pt x="3988880" y="451009"/>
                    <a:pt x="3987356" y="457486"/>
                  </a:cubicBezTo>
                  <a:lnTo>
                    <a:pt x="3989165" y="479774"/>
                  </a:lnTo>
                  <a:lnTo>
                    <a:pt x="3992594" y="480822"/>
                  </a:lnTo>
                  <a:lnTo>
                    <a:pt x="3982879" y="483013"/>
                  </a:lnTo>
                  <a:cubicBezTo>
                    <a:pt x="3981259" y="485489"/>
                    <a:pt x="3978783" y="491490"/>
                    <a:pt x="3975830" y="493014"/>
                  </a:cubicBezTo>
                  <a:lnTo>
                    <a:pt x="3966115" y="496538"/>
                  </a:lnTo>
                  <a:lnTo>
                    <a:pt x="3958305" y="501587"/>
                  </a:lnTo>
                  <a:lnTo>
                    <a:pt x="3952304" y="507206"/>
                  </a:lnTo>
                  <a:cubicBezTo>
                    <a:pt x="3948303" y="512159"/>
                    <a:pt x="3945065" y="516731"/>
                    <a:pt x="3941826" y="522161"/>
                  </a:cubicBezTo>
                  <a:cubicBezTo>
                    <a:pt x="3940778" y="524161"/>
                    <a:pt x="3939826" y="526352"/>
                    <a:pt x="3938397" y="528066"/>
                  </a:cubicBezTo>
                  <a:cubicBezTo>
                    <a:pt x="3934682" y="532162"/>
                    <a:pt x="3931349" y="536067"/>
                    <a:pt x="3928205" y="540639"/>
                  </a:cubicBezTo>
                  <a:cubicBezTo>
                    <a:pt x="3923157" y="542544"/>
                    <a:pt x="3918299" y="544735"/>
                    <a:pt x="3913442" y="547116"/>
                  </a:cubicBezTo>
                  <a:cubicBezTo>
                    <a:pt x="3903917" y="542354"/>
                    <a:pt x="3893249" y="541401"/>
                    <a:pt x="3882771" y="541496"/>
                  </a:cubicBezTo>
                  <a:cubicBezTo>
                    <a:pt x="3875246" y="541496"/>
                    <a:pt x="3868198" y="540258"/>
                    <a:pt x="3861435" y="536924"/>
                  </a:cubicBezTo>
                  <a:lnTo>
                    <a:pt x="3856768" y="532448"/>
                  </a:lnTo>
                  <a:lnTo>
                    <a:pt x="3846386" y="527590"/>
                  </a:lnTo>
                  <a:lnTo>
                    <a:pt x="3834194" y="526923"/>
                  </a:lnTo>
                  <a:lnTo>
                    <a:pt x="3823145" y="530828"/>
                  </a:lnTo>
                  <a:lnTo>
                    <a:pt x="3814953" y="537305"/>
                  </a:lnTo>
                  <a:lnTo>
                    <a:pt x="3809238" y="544735"/>
                  </a:lnTo>
                  <a:lnTo>
                    <a:pt x="3805047" y="552736"/>
                  </a:lnTo>
                  <a:lnTo>
                    <a:pt x="3802094" y="561023"/>
                  </a:lnTo>
                  <a:cubicBezTo>
                    <a:pt x="3793903" y="587978"/>
                    <a:pt x="3785902" y="615029"/>
                    <a:pt x="3777996" y="642080"/>
                  </a:cubicBezTo>
                  <a:cubicBezTo>
                    <a:pt x="3776663" y="646843"/>
                    <a:pt x="3775615" y="651510"/>
                    <a:pt x="3773424" y="655892"/>
                  </a:cubicBezTo>
                  <a:cubicBezTo>
                    <a:pt x="3770757" y="661416"/>
                    <a:pt x="3769424" y="665988"/>
                    <a:pt x="3768090" y="671989"/>
                  </a:cubicBezTo>
                  <a:lnTo>
                    <a:pt x="3768566" y="681609"/>
                  </a:lnTo>
                  <a:lnTo>
                    <a:pt x="3770567" y="686943"/>
                  </a:lnTo>
                  <a:cubicBezTo>
                    <a:pt x="3767423" y="692753"/>
                    <a:pt x="3765138" y="699230"/>
                    <a:pt x="3762947" y="705517"/>
                  </a:cubicBezTo>
                  <a:cubicBezTo>
                    <a:pt x="3759327" y="717137"/>
                    <a:pt x="3755993" y="729996"/>
                    <a:pt x="3758756" y="742188"/>
                  </a:cubicBezTo>
                  <a:cubicBezTo>
                    <a:pt x="3752469" y="747332"/>
                    <a:pt x="3748183" y="752094"/>
                    <a:pt x="3743801" y="758952"/>
                  </a:cubicBezTo>
                  <a:lnTo>
                    <a:pt x="3741420" y="766572"/>
                  </a:lnTo>
                  <a:lnTo>
                    <a:pt x="3741134" y="774192"/>
                  </a:lnTo>
                  <a:cubicBezTo>
                    <a:pt x="3742563" y="780764"/>
                    <a:pt x="3743992" y="785908"/>
                    <a:pt x="3748278" y="791147"/>
                  </a:cubicBezTo>
                  <a:cubicBezTo>
                    <a:pt x="3750278" y="810673"/>
                    <a:pt x="3766566" y="823722"/>
                    <a:pt x="3781425" y="834200"/>
                  </a:cubicBezTo>
                  <a:lnTo>
                    <a:pt x="3794093" y="839915"/>
                  </a:lnTo>
                  <a:lnTo>
                    <a:pt x="3802380" y="841248"/>
                  </a:lnTo>
                  <a:lnTo>
                    <a:pt x="3812286" y="840296"/>
                  </a:lnTo>
                  <a:lnTo>
                    <a:pt x="3822573" y="835628"/>
                  </a:lnTo>
                  <a:lnTo>
                    <a:pt x="3830574" y="827437"/>
                  </a:lnTo>
                  <a:lnTo>
                    <a:pt x="3832574" y="823055"/>
                  </a:lnTo>
                  <a:cubicBezTo>
                    <a:pt x="3832670" y="823055"/>
                    <a:pt x="3833813" y="822388"/>
                    <a:pt x="3834003" y="822293"/>
                  </a:cubicBezTo>
                  <a:cubicBezTo>
                    <a:pt x="3843528" y="824484"/>
                    <a:pt x="3851624" y="822484"/>
                    <a:pt x="3860388" y="818769"/>
                  </a:cubicBezTo>
                  <a:lnTo>
                    <a:pt x="3866388" y="814578"/>
                  </a:lnTo>
                  <a:lnTo>
                    <a:pt x="3869626" y="811054"/>
                  </a:lnTo>
                  <a:cubicBezTo>
                    <a:pt x="3878771" y="808768"/>
                    <a:pt x="3887057" y="816102"/>
                    <a:pt x="3893630" y="821150"/>
                  </a:cubicBezTo>
                  <a:cubicBezTo>
                    <a:pt x="3899726" y="825056"/>
                    <a:pt x="3905059" y="827913"/>
                    <a:pt x="3911727" y="830580"/>
                  </a:cubicBezTo>
                  <a:lnTo>
                    <a:pt x="3918776" y="832199"/>
                  </a:lnTo>
                  <a:lnTo>
                    <a:pt x="3926586" y="832485"/>
                  </a:lnTo>
                  <a:lnTo>
                    <a:pt x="3934682" y="830866"/>
                  </a:lnTo>
                  <a:lnTo>
                    <a:pt x="3941921" y="827437"/>
                  </a:lnTo>
                  <a:lnTo>
                    <a:pt x="3947541" y="823055"/>
                  </a:lnTo>
                  <a:lnTo>
                    <a:pt x="3951542" y="818579"/>
                  </a:lnTo>
                  <a:cubicBezTo>
                    <a:pt x="3955256" y="813054"/>
                    <a:pt x="3958209" y="807053"/>
                    <a:pt x="3961352" y="801243"/>
                  </a:cubicBezTo>
                  <a:cubicBezTo>
                    <a:pt x="3964305" y="795433"/>
                    <a:pt x="3966591" y="789432"/>
                    <a:pt x="3969353" y="783622"/>
                  </a:cubicBezTo>
                  <a:cubicBezTo>
                    <a:pt x="3971449" y="779526"/>
                    <a:pt x="3975640" y="779145"/>
                    <a:pt x="3979831" y="778002"/>
                  </a:cubicBezTo>
                  <a:cubicBezTo>
                    <a:pt x="3986117" y="778478"/>
                    <a:pt x="3992309" y="780383"/>
                    <a:pt x="3998119" y="782384"/>
                  </a:cubicBezTo>
                  <a:cubicBezTo>
                    <a:pt x="4011549" y="793528"/>
                    <a:pt x="4026122" y="803243"/>
                    <a:pt x="4043077" y="807625"/>
                  </a:cubicBezTo>
                  <a:cubicBezTo>
                    <a:pt x="4049554" y="822674"/>
                    <a:pt x="4063556" y="828389"/>
                    <a:pt x="4078034" y="833057"/>
                  </a:cubicBezTo>
                  <a:cubicBezTo>
                    <a:pt x="4084701" y="840486"/>
                    <a:pt x="4092893" y="846201"/>
                    <a:pt x="4100798" y="852107"/>
                  </a:cubicBezTo>
                  <a:cubicBezTo>
                    <a:pt x="4101751" y="852869"/>
                    <a:pt x="4102513" y="853726"/>
                    <a:pt x="4103275" y="854678"/>
                  </a:cubicBezTo>
                  <a:cubicBezTo>
                    <a:pt x="4104418" y="861441"/>
                    <a:pt x="4107942" y="870109"/>
                    <a:pt x="4113848" y="874014"/>
                  </a:cubicBezTo>
                  <a:cubicBezTo>
                    <a:pt x="4114895" y="875919"/>
                    <a:pt x="4115848" y="877919"/>
                    <a:pt x="4116800" y="879824"/>
                  </a:cubicBezTo>
                  <a:lnTo>
                    <a:pt x="4114609" y="881920"/>
                  </a:lnTo>
                  <a:cubicBezTo>
                    <a:pt x="4107371" y="882110"/>
                    <a:pt x="4100227" y="881825"/>
                    <a:pt x="4092988" y="881348"/>
                  </a:cubicBezTo>
                  <a:lnTo>
                    <a:pt x="4092988" y="881348"/>
                  </a:lnTo>
                  <a:lnTo>
                    <a:pt x="4090130" y="878300"/>
                  </a:lnTo>
                  <a:lnTo>
                    <a:pt x="4077557" y="872490"/>
                  </a:lnTo>
                  <a:lnTo>
                    <a:pt x="4060698" y="875252"/>
                  </a:lnTo>
                  <a:lnTo>
                    <a:pt x="4047649" y="874586"/>
                  </a:lnTo>
                  <a:lnTo>
                    <a:pt x="4031551" y="882015"/>
                  </a:lnTo>
                  <a:lnTo>
                    <a:pt x="4031075" y="882872"/>
                  </a:lnTo>
                  <a:lnTo>
                    <a:pt x="4023455" y="884492"/>
                  </a:lnTo>
                  <a:lnTo>
                    <a:pt x="4020122" y="883920"/>
                  </a:lnTo>
                  <a:lnTo>
                    <a:pt x="4010406" y="884587"/>
                  </a:lnTo>
                  <a:cubicBezTo>
                    <a:pt x="3993642" y="889254"/>
                    <a:pt x="3977450" y="896588"/>
                    <a:pt x="3965639" y="909828"/>
                  </a:cubicBezTo>
                  <a:cubicBezTo>
                    <a:pt x="3964305" y="909923"/>
                    <a:pt x="3962876" y="909923"/>
                    <a:pt x="3961543" y="909733"/>
                  </a:cubicBezTo>
                  <a:cubicBezTo>
                    <a:pt x="3954971" y="908399"/>
                    <a:pt x="3949922" y="908113"/>
                    <a:pt x="3943064" y="908495"/>
                  </a:cubicBezTo>
                  <a:lnTo>
                    <a:pt x="3933634" y="911638"/>
                  </a:lnTo>
                  <a:lnTo>
                    <a:pt x="3924491" y="919544"/>
                  </a:lnTo>
                  <a:lnTo>
                    <a:pt x="3919823" y="931355"/>
                  </a:lnTo>
                  <a:lnTo>
                    <a:pt x="3916299" y="937736"/>
                  </a:lnTo>
                  <a:lnTo>
                    <a:pt x="3915918" y="940308"/>
                  </a:lnTo>
                  <a:cubicBezTo>
                    <a:pt x="3913727" y="940403"/>
                    <a:pt x="3911537" y="940403"/>
                    <a:pt x="3909346" y="940403"/>
                  </a:cubicBezTo>
                  <a:cubicBezTo>
                    <a:pt x="3894487" y="940499"/>
                    <a:pt x="3885533" y="945547"/>
                    <a:pt x="3874961" y="955358"/>
                  </a:cubicBezTo>
                  <a:cubicBezTo>
                    <a:pt x="3872294" y="957834"/>
                    <a:pt x="3869531" y="960215"/>
                    <a:pt x="3866769" y="962692"/>
                  </a:cubicBezTo>
                  <a:cubicBezTo>
                    <a:pt x="3858006" y="970788"/>
                    <a:pt x="3850100" y="978980"/>
                    <a:pt x="3845814" y="990410"/>
                  </a:cubicBezTo>
                  <a:cubicBezTo>
                    <a:pt x="3845243" y="992219"/>
                    <a:pt x="3844766" y="994315"/>
                    <a:pt x="3843814" y="995934"/>
                  </a:cubicBezTo>
                  <a:cubicBezTo>
                    <a:pt x="3834194" y="1006316"/>
                    <a:pt x="3834860" y="1019080"/>
                    <a:pt x="3835718" y="1032129"/>
                  </a:cubicBezTo>
                  <a:lnTo>
                    <a:pt x="3835908" y="1035082"/>
                  </a:lnTo>
                  <a:lnTo>
                    <a:pt x="3826002" y="1040702"/>
                  </a:lnTo>
                  <a:lnTo>
                    <a:pt x="3819239" y="1046893"/>
                  </a:lnTo>
                  <a:cubicBezTo>
                    <a:pt x="3816191" y="1051084"/>
                    <a:pt x="3813429" y="1054799"/>
                    <a:pt x="3811238" y="1059561"/>
                  </a:cubicBezTo>
                  <a:cubicBezTo>
                    <a:pt x="3808095" y="1061752"/>
                    <a:pt x="3805047" y="1064133"/>
                    <a:pt x="3801809" y="1066324"/>
                  </a:cubicBezTo>
                  <a:cubicBezTo>
                    <a:pt x="3789236" y="1074134"/>
                    <a:pt x="3776663" y="1076325"/>
                    <a:pt x="3761899" y="1075563"/>
                  </a:cubicBezTo>
                  <a:cubicBezTo>
                    <a:pt x="3751802" y="1074706"/>
                    <a:pt x="3742658" y="1074420"/>
                    <a:pt x="3732467" y="1075468"/>
                  </a:cubicBezTo>
                  <a:lnTo>
                    <a:pt x="3724466" y="1077278"/>
                  </a:lnTo>
                  <a:lnTo>
                    <a:pt x="3716560" y="1080611"/>
                  </a:lnTo>
                  <a:lnTo>
                    <a:pt x="3709321" y="1085660"/>
                  </a:lnTo>
                  <a:lnTo>
                    <a:pt x="3703606" y="1092041"/>
                  </a:lnTo>
                  <a:cubicBezTo>
                    <a:pt x="3699510" y="1099090"/>
                    <a:pt x="3697415" y="1104614"/>
                    <a:pt x="3695795" y="1112615"/>
                  </a:cubicBezTo>
                  <a:cubicBezTo>
                    <a:pt x="3695605" y="1113377"/>
                    <a:pt x="3695414" y="1115759"/>
                    <a:pt x="3694938" y="1116330"/>
                  </a:cubicBezTo>
                  <a:cubicBezTo>
                    <a:pt x="3686842" y="1125855"/>
                    <a:pt x="3678746" y="1135380"/>
                    <a:pt x="3669316" y="1143572"/>
                  </a:cubicBezTo>
                  <a:cubicBezTo>
                    <a:pt x="3667316" y="1145191"/>
                    <a:pt x="3665411" y="1146715"/>
                    <a:pt x="3663220" y="1148048"/>
                  </a:cubicBezTo>
                  <a:cubicBezTo>
                    <a:pt x="3657029" y="1151001"/>
                    <a:pt x="3653028" y="1154430"/>
                    <a:pt x="3648266" y="1159288"/>
                  </a:cubicBezTo>
                  <a:cubicBezTo>
                    <a:pt x="3628263" y="1160336"/>
                    <a:pt x="3607308" y="1160621"/>
                    <a:pt x="3587496" y="1157383"/>
                  </a:cubicBezTo>
                  <a:cubicBezTo>
                    <a:pt x="3584448" y="1156811"/>
                    <a:pt x="3581305" y="1156240"/>
                    <a:pt x="3578447" y="1155097"/>
                  </a:cubicBezTo>
                  <a:cubicBezTo>
                    <a:pt x="3571780" y="1148239"/>
                    <a:pt x="3565208" y="1144715"/>
                    <a:pt x="3556445" y="1141000"/>
                  </a:cubicBezTo>
                  <a:lnTo>
                    <a:pt x="3544157" y="1137476"/>
                  </a:lnTo>
                  <a:cubicBezTo>
                    <a:pt x="3533775" y="1135475"/>
                    <a:pt x="3524345" y="1134618"/>
                    <a:pt x="3513773" y="1134999"/>
                  </a:cubicBezTo>
                  <a:cubicBezTo>
                    <a:pt x="3506915" y="1135666"/>
                    <a:pt x="3501485" y="1136809"/>
                    <a:pt x="3494913" y="1139000"/>
                  </a:cubicBezTo>
                  <a:lnTo>
                    <a:pt x="3487293" y="1143095"/>
                  </a:lnTo>
                  <a:lnTo>
                    <a:pt x="3481292" y="1149001"/>
                  </a:lnTo>
                  <a:lnTo>
                    <a:pt x="3478530" y="1153097"/>
                  </a:lnTo>
                  <a:cubicBezTo>
                    <a:pt x="3466243" y="1171766"/>
                    <a:pt x="3457289" y="1191387"/>
                    <a:pt x="3453098" y="1213485"/>
                  </a:cubicBezTo>
                  <a:cubicBezTo>
                    <a:pt x="3451860" y="1219867"/>
                    <a:pt x="3449384" y="1225106"/>
                    <a:pt x="3447098" y="1231202"/>
                  </a:cubicBezTo>
                  <a:cubicBezTo>
                    <a:pt x="3445383" y="1236440"/>
                    <a:pt x="3444621" y="1240822"/>
                    <a:pt x="3444145" y="1246346"/>
                  </a:cubicBezTo>
                  <a:cubicBezTo>
                    <a:pt x="3444526" y="1253109"/>
                    <a:pt x="3445478" y="1258062"/>
                    <a:pt x="3447574" y="1264444"/>
                  </a:cubicBezTo>
                  <a:lnTo>
                    <a:pt x="3453003" y="1275302"/>
                  </a:lnTo>
                  <a:cubicBezTo>
                    <a:pt x="3462909" y="1290828"/>
                    <a:pt x="3475006" y="1307116"/>
                    <a:pt x="3490722" y="1317308"/>
                  </a:cubicBezTo>
                  <a:cubicBezTo>
                    <a:pt x="3484531" y="1322261"/>
                    <a:pt x="3479959" y="1327023"/>
                    <a:pt x="3476339" y="1334167"/>
                  </a:cubicBezTo>
                  <a:cubicBezTo>
                    <a:pt x="3463862" y="1335119"/>
                    <a:pt x="3452622" y="1340358"/>
                    <a:pt x="3443383" y="1348645"/>
                  </a:cubicBezTo>
                  <a:lnTo>
                    <a:pt x="3442049" y="1349597"/>
                  </a:lnTo>
                  <a:cubicBezTo>
                    <a:pt x="3427952" y="1358932"/>
                    <a:pt x="3412808" y="1366742"/>
                    <a:pt x="3404140" y="1381982"/>
                  </a:cubicBezTo>
                  <a:cubicBezTo>
                    <a:pt x="3399663" y="1391317"/>
                    <a:pt x="3396044" y="1401032"/>
                    <a:pt x="3391567" y="1410367"/>
                  </a:cubicBezTo>
                  <a:cubicBezTo>
                    <a:pt x="3389948" y="1413605"/>
                    <a:pt x="3388138" y="1417415"/>
                    <a:pt x="3385661" y="1420178"/>
                  </a:cubicBezTo>
                  <a:cubicBezTo>
                    <a:pt x="3372898" y="1426559"/>
                    <a:pt x="3361563" y="1435322"/>
                    <a:pt x="3349276" y="1442466"/>
                  </a:cubicBezTo>
                  <a:cubicBezTo>
                    <a:pt x="3346514" y="1443990"/>
                    <a:pt x="3343751" y="1445228"/>
                    <a:pt x="3340799" y="1446371"/>
                  </a:cubicBezTo>
                  <a:cubicBezTo>
                    <a:pt x="3326892" y="1451324"/>
                    <a:pt x="3311843" y="1455611"/>
                    <a:pt x="3302984" y="1468564"/>
                  </a:cubicBezTo>
                  <a:cubicBezTo>
                    <a:pt x="3298889" y="1469898"/>
                    <a:pt x="3293650" y="1470279"/>
                    <a:pt x="3289268" y="1469803"/>
                  </a:cubicBezTo>
                  <a:cubicBezTo>
                    <a:pt x="3278124" y="1468279"/>
                    <a:pt x="3268599" y="1466945"/>
                    <a:pt x="3257264" y="1468946"/>
                  </a:cubicBezTo>
                  <a:cubicBezTo>
                    <a:pt x="3253073" y="1470184"/>
                    <a:pt x="3248501" y="1471613"/>
                    <a:pt x="3244977" y="1474375"/>
                  </a:cubicBezTo>
                  <a:cubicBezTo>
                    <a:pt x="3243453" y="1474280"/>
                    <a:pt x="3241929" y="1474089"/>
                    <a:pt x="3240405" y="1473899"/>
                  </a:cubicBezTo>
                  <a:cubicBezTo>
                    <a:pt x="3226594" y="1471613"/>
                    <a:pt x="3212021" y="1470755"/>
                    <a:pt x="3198114" y="1473041"/>
                  </a:cubicBezTo>
                  <a:lnTo>
                    <a:pt x="3196590" y="1473422"/>
                  </a:lnTo>
                  <a:cubicBezTo>
                    <a:pt x="3179731" y="1474375"/>
                    <a:pt x="3162491" y="1472660"/>
                    <a:pt x="3145726" y="1475518"/>
                  </a:cubicBezTo>
                  <a:cubicBezTo>
                    <a:pt x="3142964" y="1476089"/>
                    <a:pt x="3140297" y="1476851"/>
                    <a:pt x="3137535" y="1476089"/>
                  </a:cubicBezTo>
                  <a:lnTo>
                    <a:pt x="3127248" y="1473232"/>
                  </a:lnTo>
                  <a:lnTo>
                    <a:pt x="3118295" y="1473422"/>
                  </a:lnTo>
                  <a:lnTo>
                    <a:pt x="3110865" y="1475327"/>
                  </a:lnTo>
                  <a:cubicBezTo>
                    <a:pt x="3106103" y="1477423"/>
                    <a:pt x="3102007" y="1479518"/>
                    <a:pt x="3097625" y="1482281"/>
                  </a:cubicBezTo>
                  <a:cubicBezTo>
                    <a:pt x="3090482" y="1486853"/>
                    <a:pt x="3082195" y="1491043"/>
                    <a:pt x="3073718" y="1492187"/>
                  </a:cubicBezTo>
                  <a:cubicBezTo>
                    <a:pt x="3070098" y="1492472"/>
                    <a:pt x="3066764" y="1493044"/>
                    <a:pt x="3063145" y="1493806"/>
                  </a:cubicBezTo>
                  <a:cubicBezTo>
                    <a:pt x="3047619" y="1498187"/>
                    <a:pt x="3032951" y="1504950"/>
                    <a:pt x="3018663" y="1512284"/>
                  </a:cubicBezTo>
                  <a:cubicBezTo>
                    <a:pt x="3011424" y="1516189"/>
                    <a:pt x="3004661" y="1520762"/>
                    <a:pt x="2997232" y="1524381"/>
                  </a:cubicBezTo>
                  <a:cubicBezTo>
                    <a:pt x="2971133" y="1536668"/>
                    <a:pt x="2943987" y="1546765"/>
                    <a:pt x="2917793" y="1558862"/>
                  </a:cubicBezTo>
                  <a:cubicBezTo>
                    <a:pt x="2913698" y="1560862"/>
                    <a:pt x="2909983" y="1562767"/>
                    <a:pt x="2906459" y="1565624"/>
                  </a:cubicBezTo>
                  <a:cubicBezTo>
                    <a:pt x="2901791" y="1564481"/>
                    <a:pt x="2896934" y="1563814"/>
                    <a:pt x="2892076" y="1563624"/>
                  </a:cubicBezTo>
                  <a:lnTo>
                    <a:pt x="2889028" y="1553623"/>
                  </a:lnTo>
                  <a:lnTo>
                    <a:pt x="2877312" y="1542193"/>
                  </a:lnTo>
                  <a:lnTo>
                    <a:pt x="2863406" y="1539335"/>
                  </a:lnTo>
                  <a:lnTo>
                    <a:pt x="2854071" y="1540383"/>
                  </a:lnTo>
                  <a:cubicBezTo>
                    <a:pt x="2847213" y="1542193"/>
                    <a:pt x="2840736" y="1544479"/>
                    <a:pt x="2833973" y="1546479"/>
                  </a:cubicBezTo>
                  <a:cubicBezTo>
                    <a:pt x="2821305" y="1550099"/>
                    <a:pt x="2810351" y="1550003"/>
                    <a:pt x="2797588" y="1546765"/>
                  </a:cubicBezTo>
                  <a:cubicBezTo>
                    <a:pt x="2773204" y="1539812"/>
                    <a:pt x="2752630" y="1524667"/>
                    <a:pt x="2730818" y="1512475"/>
                  </a:cubicBezTo>
                  <a:cubicBezTo>
                    <a:pt x="2723198" y="1508379"/>
                    <a:pt x="2715863" y="1505426"/>
                    <a:pt x="2707386" y="1503426"/>
                  </a:cubicBezTo>
                  <a:cubicBezTo>
                    <a:pt x="2693194" y="1500664"/>
                    <a:pt x="2677859" y="1501712"/>
                    <a:pt x="2664143" y="1497139"/>
                  </a:cubicBezTo>
                  <a:cubicBezTo>
                    <a:pt x="2660428" y="1491996"/>
                    <a:pt x="2656237" y="1487234"/>
                    <a:pt x="2652617" y="1482090"/>
                  </a:cubicBezTo>
                  <a:cubicBezTo>
                    <a:pt x="2649760" y="1477423"/>
                    <a:pt x="2647379" y="1474184"/>
                    <a:pt x="2643473" y="1470279"/>
                  </a:cubicBezTo>
                  <a:cubicBezTo>
                    <a:pt x="2636425" y="1465231"/>
                    <a:pt x="2630900" y="1462850"/>
                    <a:pt x="2622423" y="1461326"/>
                  </a:cubicBezTo>
                  <a:cubicBezTo>
                    <a:pt x="2616803" y="1460564"/>
                    <a:pt x="2610993" y="1460468"/>
                    <a:pt x="2605659" y="1458373"/>
                  </a:cubicBezTo>
                  <a:cubicBezTo>
                    <a:pt x="2578989" y="1447895"/>
                    <a:pt x="2551271" y="1437704"/>
                    <a:pt x="2523173" y="1431989"/>
                  </a:cubicBezTo>
                  <a:cubicBezTo>
                    <a:pt x="2508504" y="1429322"/>
                    <a:pt x="2488311" y="1427321"/>
                    <a:pt x="2475452" y="1435989"/>
                  </a:cubicBezTo>
                  <a:lnTo>
                    <a:pt x="2429447" y="1441799"/>
                  </a:lnTo>
                  <a:lnTo>
                    <a:pt x="2426875" y="1441799"/>
                  </a:lnTo>
                  <a:cubicBezTo>
                    <a:pt x="2415350" y="1441323"/>
                    <a:pt x="2403824" y="1439609"/>
                    <a:pt x="2392394" y="1437894"/>
                  </a:cubicBezTo>
                  <a:cubicBezTo>
                    <a:pt x="2374773" y="1435132"/>
                    <a:pt x="2356771" y="1432274"/>
                    <a:pt x="2339435" y="1427893"/>
                  </a:cubicBezTo>
                  <a:cubicBezTo>
                    <a:pt x="2316575" y="1421321"/>
                    <a:pt x="2293239" y="1416177"/>
                    <a:pt x="2270379" y="1409605"/>
                  </a:cubicBezTo>
                  <a:cubicBezTo>
                    <a:pt x="2266950" y="1408652"/>
                    <a:pt x="2263712" y="1407224"/>
                    <a:pt x="2260378" y="1406081"/>
                  </a:cubicBezTo>
                  <a:cubicBezTo>
                    <a:pt x="2244947" y="1400842"/>
                    <a:pt x="2230469" y="1399223"/>
                    <a:pt x="2214182" y="1400556"/>
                  </a:cubicBezTo>
                  <a:cubicBezTo>
                    <a:pt x="2199989" y="1401699"/>
                    <a:pt x="2185607" y="1400461"/>
                    <a:pt x="2171414" y="1399318"/>
                  </a:cubicBezTo>
                  <a:cubicBezTo>
                    <a:pt x="2169033" y="1388936"/>
                    <a:pt x="2163794" y="1381411"/>
                    <a:pt x="2156270" y="1373981"/>
                  </a:cubicBezTo>
                  <a:lnTo>
                    <a:pt x="2147983" y="1368457"/>
                  </a:lnTo>
                  <a:cubicBezTo>
                    <a:pt x="2143697" y="1365123"/>
                    <a:pt x="2140839" y="1361123"/>
                    <a:pt x="2137505" y="1356836"/>
                  </a:cubicBezTo>
                  <a:cubicBezTo>
                    <a:pt x="2136648" y="1352931"/>
                    <a:pt x="2136077" y="1349026"/>
                    <a:pt x="2135505" y="1345121"/>
                  </a:cubicBezTo>
                  <a:cubicBezTo>
                    <a:pt x="2133219" y="1330071"/>
                    <a:pt x="2128552" y="1315593"/>
                    <a:pt x="2124266" y="1301020"/>
                  </a:cubicBezTo>
                  <a:cubicBezTo>
                    <a:pt x="2120837" y="1289685"/>
                    <a:pt x="2117693" y="1278446"/>
                    <a:pt x="2112645" y="1267778"/>
                  </a:cubicBezTo>
                  <a:cubicBezTo>
                    <a:pt x="2111502" y="1263968"/>
                    <a:pt x="2110264" y="1260443"/>
                    <a:pt x="2108930" y="1256729"/>
                  </a:cubicBezTo>
                  <a:lnTo>
                    <a:pt x="2104263" y="1248823"/>
                  </a:lnTo>
                  <a:lnTo>
                    <a:pt x="2097596" y="1242346"/>
                  </a:lnTo>
                  <a:lnTo>
                    <a:pt x="2100358" y="1235678"/>
                  </a:lnTo>
                  <a:lnTo>
                    <a:pt x="2097691" y="1214914"/>
                  </a:lnTo>
                  <a:lnTo>
                    <a:pt x="2080355" y="1204341"/>
                  </a:lnTo>
                  <a:lnTo>
                    <a:pt x="2068925" y="1203293"/>
                  </a:lnTo>
                  <a:lnTo>
                    <a:pt x="2058734" y="1204151"/>
                  </a:lnTo>
                  <a:cubicBezTo>
                    <a:pt x="2048923" y="1204436"/>
                    <a:pt x="2040636" y="1200341"/>
                    <a:pt x="2033397" y="1193959"/>
                  </a:cubicBezTo>
                  <a:cubicBezTo>
                    <a:pt x="2012823" y="1173671"/>
                    <a:pt x="1990344" y="1155764"/>
                    <a:pt x="1968818" y="1136523"/>
                  </a:cubicBezTo>
                  <a:cubicBezTo>
                    <a:pt x="1966817" y="1134618"/>
                    <a:pt x="1964817" y="1132713"/>
                    <a:pt x="1962817" y="1130713"/>
                  </a:cubicBezTo>
                  <a:cubicBezTo>
                    <a:pt x="1946624" y="1116806"/>
                    <a:pt x="1927384" y="1105757"/>
                    <a:pt x="1907858" y="1097185"/>
                  </a:cubicBezTo>
                  <a:cubicBezTo>
                    <a:pt x="1891189" y="1090708"/>
                    <a:pt x="1872424" y="1092422"/>
                    <a:pt x="1854613" y="1095280"/>
                  </a:cubicBezTo>
                  <a:cubicBezTo>
                    <a:pt x="1852517" y="1095661"/>
                    <a:pt x="1850327" y="1096137"/>
                    <a:pt x="1848136" y="1096709"/>
                  </a:cubicBezTo>
                  <a:cubicBezTo>
                    <a:pt x="1844707" y="1093851"/>
                    <a:pt x="1841659" y="1091660"/>
                    <a:pt x="1837753" y="1089374"/>
                  </a:cubicBezTo>
                  <a:cubicBezTo>
                    <a:pt x="1821180" y="1083278"/>
                    <a:pt x="1805749" y="1078135"/>
                    <a:pt x="1788509" y="1075373"/>
                  </a:cubicBezTo>
                  <a:cubicBezTo>
                    <a:pt x="1784223" y="1074515"/>
                    <a:pt x="1784223" y="1074611"/>
                    <a:pt x="1781366" y="1070610"/>
                  </a:cubicBezTo>
                  <a:lnTo>
                    <a:pt x="1775270" y="1065657"/>
                  </a:lnTo>
                  <a:cubicBezTo>
                    <a:pt x="1767554" y="1061752"/>
                    <a:pt x="1760506" y="1059180"/>
                    <a:pt x="1751743" y="1060704"/>
                  </a:cubicBezTo>
                  <a:lnTo>
                    <a:pt x="1744599" y="1054513"/>
                  </a:lnTo>
                  <a:lnTo>
                    <a:pt x="1735741" y="1050703"/>
                  </a:lnTo>
                  <a:cubicBezTo>
                    <a:pt x="1732407" y="1050227"/>
                    <a:pt x="1728978" y="1049941"/>
                    <a:pt x="1725740" y="1049274"/>
                  </a:cubicBezTo>
                  <a:cubicBezTo>
                    <a:pt x="1726406" y="1042607"/>
                    <a:pt x="1726406" y="1036225"/>
                    <a:pt x="1726597" y="1029557"/>
                  </a:cubicBezTo>
                  <a:cubicBezTo>
                    <a:pt x="1727168" y="1023271"/>
                    <a:pt x="1729264" y="1016318"/>
                    <a:pt x="1731264" y="1010412"/>
                  </a:cubicBezTo>
                  <a:cubicBezTo>
                    <a:pt x="1732978" y="1005650"/>
                    <a:pt x="1737074" y="1002125"/>
                    <a:pt x="1740408" y="998220"/>
                  </a:cubicBezTo>
                  <a:cubicBezTo>
                    <a:pt x="1744885" y="992696"/>
                    <a:pt x="1748219" y="987552"/>
                    <a:pt x="1751171" y="981075"/>
                  </a:cubicBezTo>
                  <a:cubicBezTo>
                    <a:pt x="1756410" y="968407"/>
                    <a:pt x="1755743" y="956786"/>
                    <a:pt x="1752981" y="943547"/>
                  </a:cubicBezTo>
                  <a:cubicBezTo>
                    <a:pt x="1757553" y="938308"/>
                    <a:pt x="1761268" y="933164"/>
                    <a:pt x="1764792" y="927259"/>
                  </a:cubicBezTo>
                  <a:lnTo>
                    <a:pt x="1767745" y="920020"/>
                  </a:lnTo>
                  <a:lnTo>
                    <a:pt x="1769174" y="909923"/>
                  </a:lnTo>
                  <a:lnTo>
                    <a:pt x="1766507" y="898970"/>
                  </a:lnTo>
                  <a:cubicBezTo>
                    <a:pt x="1768888" y="884396"/>
                    <a:pt x="1765745" y="873252"/>
                    <a:pt x="1758791" y="860393"/>
                  </a:cubicBezTo>
                  <a:cubicBezTo>
                    <a:pt x="1756982" y="856869"/>
                    <a:pt x="1755172" y="853345"/>
                    <a:pt x="1753457" y="849821"/>
                  </a:cubicBezTo>
                  <a:cubicBezTo>
                    <a:pt x="1747838" y="838105"/>
                    <a:pt x="1742218" y="826389"/>
                    <a:pt x="1738217" y="814007"/>
                  </a:cubicBezTo>
                  <a:lnTo>
                    <a:pt x="1741170" y="804577"/>
                  </a:lnTo>
                  <a:lnTo>
                    <a:pt x="1740694" y="792290"/>
                  </a:lnTo>
                  <a:lnTo>
                    <a:pt x="1734407" y="780860"/>
                  </a:lnTo>
                  <a:cubicBezTo>
                    <a:pt x="1733931" y="773906"/>
                    <a:pt x="1732788" y="768572"/>
                    <a:pt x="1730693" y="761905"/>
                  </a:cubicBezTo>
                  <a:lnTo>
                    <a:pt x="1727073" y="754856"/>
                  </a:lnTo>
                  <a:lnTo>
                    <a:pt x="1721549" y="747998"/>
                  </a:lnTo>
                  <a:lnTo>
                    <a:pt x="1717262" y="744760"/>
                  </a:lnTo>
                  <a:cubicBezTo>
                    <a:pt x="1716881" y="742283"/>
                    <a:pt x="1715738" y="740093"/>
                    <a:pt x="1715834" y="737521"/>
                  </a:cubicBezTo>
                  <a:cubicBezTo>
                    <a:pt x="1716024" y="731996"/>
                    <a:pt x="1714976" y="727520"/>
                    <a:pt x="1713833" y="721995"/>
                  </a:cubicBezTo>
                  <a:lnTo>
                    <a:pt x="1704023" y="710089"/>
                  </a:lnTo>
                  <a:lnTo>
                    <a:pt x="1689259" y="706374"/>
                  </a:lnTo>
                  <a:lnTo>
                    <a:pt x="1679067" y="708660"/>
                  </a:lnTo>
                  <a:lnTo>
                    <a:pt x="1676305" y="710184"/>
                  </a:lnTo>
                  <a:lnTo>
                    <a:pt x="1672971" y="705612"/>
                  </a:lnTo>
                  <a:lnTo>
                    <a:pt x="1666303" y="700469"/>
                  </a:lnTo>
                  <a:cubicBezTo>
                    <a:pt x="1658969" y="697040"/>
                    <a:pt x="1653540" y="695611"/>
                    <a:pt x="1645444" y="694849"/>
                  </a:cubicBezTo>
                  <a:cubicBezTo>
                    <a:pt x="1639919" y="694658"/>
                    <a:pt x="1634395" y="694754"/>
                    <a:pt x="1628870" y="694658"/>
                  </a:cubicBezTo>
                  <a:lnTo>
                    <a:pt x="1619822" y="685229"/>
                  </a:lnTo>
                  <a:lnTo>
                    <a:pt x="1610773" y="679704"/>
                  </a:lnTo>
                  <a:lnTo>
                    <a:pt x="1605344" y="678466"/>
                  </a:lnTo>
                  <a:cubicBezTo>
                    <a:pt x="1604963" y="677990"/>
                    <a:pt x="1604582" y="677418"/>
                    <a:pt x="1604296" y="676847"/>
                  </a:cubicBezTo>
                  <a:cubicBezTo>
                    <a:pt x="1604296" y="671989"/>
                    <a:pt x="1603724" y="667703"/>
                    <a:pt x="1602772" y="662940"/>
                  </a:cubicBezTo>
                  <a:lnTo>
                    <a:pt x="1600200" y="655987"/>
                  </a:lnTo>
                  <a:lnTo>
                    <a:pt x="1595057" y="648081"/>
                  </a:lnTo>
                  <a:lnTo>
                    <a:pt x="1588389" y="642747"/>
                  </a:lnTo>
                  <a:cubicBezTo>
                    <a:pt x="1586008" y="635032"/>
                    <a:pt x="1579150" y="628555"/>
                    <a:pt x="1572959" y="623602"/>
                  </a:cubicBezTo>
                  <a:lnTo>
                    <a:pt x="1573911" y="619315"/>
                  </a:lnTo>
                  <a:lnTo>
                    <a:pt x="1572197" y="607124"/>
                  </a:lnTo>
                  <a:lnTo>
                    <a:pt x="1566672" y="596932"/>
                  </a:lnTo>
                  <a:lnTo>
                    <a:pt x="1563910" y="594170"/>
                  </a:lnTo>
                  <a:lnTo>
                    <a:pt x="1565910" y="592360"/>
                  </a:lnTo>
                  <a:lnTo>
                    <a:pt x="1571816" y="583121"/>
                  </a:lnTo>
                  <a:lnTo>
                    <a:pt x="1574864" y="572453"/>
                  </a:lnTo>
                  <a:lnTo>
                    <a:pt x="1574578" y="560642"/>
                  </a:lnTo>
                  <a:lnTo>
                    <a:pt x="1570006" y="548831"/>
                  </a:lnTo>
                  <a:lnTo>
                    <a:pt x="1561243" y="539210"/>
                  </a:lnTo>
                  <a:lnTo>
                    <a:pt x="1551527" y="534257"/>
                  </a:lnTo>
                  <a:cubicBezTo>
                    <a:pt x="1539335" y="530257"/>
                    <a:pt x="1527239" y="526542"/>
                    <a:pt x="1514189" y="527590"/>
                  </a:cubicBezTo>
                  <a:cubicBezTo>
                    <a:pt x="1503807" y="515684"/>
                    <a:pt x="1490186" y="512826"/>
                    <a:pt x="1475042" y="514922"/>
                  </a:cubicBezTo>
                  <a:cubicBezTo>
                    <a:pt x="1464469" y="517398"/>
                    <a:pt x="1454182" y="521494"/>
                    <a:pt x="1444657" y="526733"/>
                  </a:cubicBezTo>
                  <a:cubicBezTo>
                    <a:pt x="1438847" y="530543"/>
                    <a:pt x="1435132" y="533972"/>
                    <a:pt x="1430846" y="539496"/>
                  </a:cubicBezTo>
                  <a:cubicBezTo>
                    <a:pt x="1425131" y="549783"/>
                    <a:pt x="1423988" y="557689"/>
                    <a:pt x="1425893" y="569214"/>
                  </a:cubicBezTo>
                  <a:cubicBezTo>
                    <a:pt x="1426464" y="571595"/>
                    <a:pt x="1426940" y="573881"/>
                    <a:pt x="1427607" y="576167"/>
                  </a:cubicBezTo>
                  <a:cubicBezTo>
                    <a:pt x="1423702" y="579692"/>
                    <a:pt x="1418844" y="585026"/>
                    <a:pt x="1413320" y="585311"/>
                  </a:cubicBezTo>
                  <a:cubicBezTo>
                    <a:pt x="1404652" y="585121"/>
                    <a:pt x="1397508" y="585692"/>
                    <a:pt x="1389317" y="588645"/>
                  </a:cubicBezTo>
                  <a:cubicBezTo>
                    <a:pt x="1382744" y="584454"/>
                    <a:pt x="1376744" y="582644"/>
                    <a:pt x="1369028" y="581597"/>
                  </a:cubicBezTo>
                  <a:lnTo>
                    <a:pt x="1362551" y="581882"/>
                  </a:lnTo>
                  <a:lnTo>
                    <a:pt x="1356265" y="583311"/>
                  </a:lnTo>
                  <a:lnTo>
                    <a:pt x="1350550" y="585692"/>
                  </a:lnTo>
                  <a:cubicBezTo>
                    <a:pt x="1343787" y="589788"/>
                    <a:pt x="1339310" y="593788"/>
                    <a:pt x="1334167" y="599694"/>
                  </a:cubicBezTo>
                  <a:cubicBezTo>
                    <a:pt x="1329595" y="605695"/>
                    <a:pt x="1325690" y="611886"/>
                    <a:pt x="1320546" y="617411"/>
                  </a:cubicBezTo>
                  <a:cubicBezTo>
                    <a:pt x="1311688" y="626745"/>
                    <a:pt x="1307878" y="635032"/>
                    <a:pt x="1305020" y="647510"/>
                  </a:cubicBezTo>
                  <a:cubicBezTo>
                    <a:pt x="1302734" y="660273"/>
                    <a:pt x="1301210" y="673322"/>
                    <a:pt x="1301115" y="686276"/>
                  </a:cubicBezTo>
                  <a:lnTo>
                    <a:pt x="1294448" y="688467"/>
                  </a:lnTo>
                  <a:lnTo>
                    <a:pt x="1290447" y="713042"/>
                  </a:lnTo>
                  <a:lnTo>
                    <a:pt x="1296734" y="725615"/>
                  </a:lnTo>
                  <a:cubicBezTo>
                    <a:pt x="1295876" y="729901"/>
                    <a:pt x="1294448" y="734282"/>
                    <a:pt x="1292162" y="737997"/>
                  </a:cubicBezTo>
                  <a:cubicBezTo>
                    <a:pt x="1290257" y="740664"/>
                    <a:pt x="1285589" y="742283"/>
                    <a:pt x="1282732" y="743522"/>
                  </a:cubicBezTo>
                  <a:cubicBezTo>
                    <a:pt x="1276064" y="746379"/>
                    <a:pt x="1268825" y="747617"/>
                    <a:pt x="1262063" y="750094"/>
                  </a:cubicBezTo>
                  <a:cubicBezTo>
                    <a:pt x="1257205" y="750761"/>
                    <a:pt x="1251680" y="750284"/>
                    <a:pt x="1247013" y="751427"/>
                  </a:cubicBezTo>
                  <a:cubicBezTo>
                    <a:pt x="1242917" y="745141"/>
                    <a:pt x="1237012" y="741712"/>
                    <a:pt x="1230154" y="739045"/>
                  </a:cubicBezTo>
                  <a:cubicBezTo>
                    <a:pt x="1223772" y="737330"/>
                    <a:pt x="1218914" y="733901"/>
                    <a:pt x="1213104" y="730949"/>
                  </a:cubicBezTo>
                  <a:cubicBezTo>
                    <a:pt x="1205579" y="727710"/>
                    <a:pt x="1199578" y="727138"/>
                    <a:pt x="1191578" y="727805"/>
                  </a:cubicBezTo>
                  <a:cubicBezTo>
                    <a:pt x="1189292" y="727996"/>
                    <a:pt x="1187768" y="728567"/>
                    <a:pt x="1185767" y="727424"/>
                  </a:cubicBezTo>
                  <a:cubicBezTo>
                    <a:pt x="1177290" y="722186"/>
                    <a:pt x="1170051" y="715042"/>
                    <a:pt x="1161764" y="709517"/>
                  </a:cubicBezTo>
                  <a:cubicBezTo>
                    <a:pt x="1152335" y="703802"/>
                    <a:pt x="1144810" y="695801"/>
                    <a:pt x="1135666" y="689515"/>
                  </a:cubicBezTo>
                  <a:cubicBezTo>
                    <a:pt x="1131189" y="686753"/>
                    <a:pt x="1127284" y="685133"/>
                    <a:pt x="1122236" y="683228"/>
                  </a:cubicBezTo>
                  <a:lnTo>
                    <a:pt x="1112520" y="682371"/>
                  </a:lnTo>
                  <a:lnTo>
                    <a:pt x="1102614" y="684943"/>
                  </a:lnTo>
                  <a:lnTo>
                    <a:pt x="1095470" y="689420"/>
                  </a:lnTo>
                  <a:cubicBezTo>
                    <a:pt x="1091660" y="693039"/>
                    <a:pt x="1088517" y="696468"/>
                    <a:pt x="1085374" y="700564"/>
                  </a:cubicBezTo>
                  <a:lnTo>
                    <a:pt x="1083088" y="703326"/>
                  </a:lnTo>
                  <a:cubicBezTo>
                    <a:pt x="1077182" y="708374"/>
                    <a:pt x="1072706" y="713137"/>
                    <a:pt x="1068134" y="719519"/>
                  </a:cubicBezTo>
                  <a:cubicBezTo>
                    <a:pt x="1063657" y="728282"/>
                    <a:pt x="1060609" y="737902"/>
                    <a:pt x="1055370" y="746284"/>
                  </a:cubicBezTo>
                  <a:cubicBezTo>
                    <a:pt x="1047369" y="753332"/>
                    <a:pt x="1041559" y="764286"/>
                    <a:pt x="1036130" y="773430"/>
                  </a:cubicBezTo>
                  <a:cubicBezTo>
                    <a:pt x="1028986" y="785622"/>
                    <a:pt x="1021175" y="798005"/>
                    <a:pt x="1015746" y="811054"/>
                  </a:cubicBezTo>
                  <a:lnTo>
                    <a:pt x="1010126" y="815054"/>
                  </a:lnTo>
                  <a:lnTo>
                    <a:pt x="1004983" y="821627"/>
                  </a:lnTo>
                  <a:cubicBezTo>
                    <a:pt x="1002030" y="827723"/>
                    <a:pt x="1000411" y="832676"/>
                    <a:pt x="999173" y="839153"/>
                  </a:cubicBezTo>
                  <a:cubicBezTo>
                    <a:pt x="997648" y="842486"/>
                    <a:pt x="995077" y="846106"/>
                    <a:pt x="992696" y="848868"/>
                  </a:cubicBezTo>
                  <a:lnTo>
                    <a:pt x="983837" y="858965"/>
                  </a:lnTo>
                  <a:lnTo>
                    <a:pt x="980885" y="870013"/>
                  </a:lnTo>
                  <a:lnTo>
                    <a:pt x="980885" y="876395"/>
                  </a:lnTo>
                  <a:cubicBezTo>
                    <a:pt x="971074" y="864394"/>
                    <a:pt x="956405" y="863156"/>
                    <a:pt x="942308" y="865918"/>
                  </a:cubicBezTo>
                  <a:cubicBezTo>
                    <a:pt x="938689" y="866680"/>
                    <a:pt x="934974" y="867537"/>
                    <a:pt x="931355" y="868204"/>
                  </a:cubicBezTo>
                  <a:cubicBezTo>
                    <a:pt x="928402" y="868680"/>
                    <a:pt x="926116" y="869252"/>
                    <a:pt x="923163" y="868585"/>
                  </a:cubicBezTo>
                  <a:cubicBezTo>
                    <a:pt x="915067" y="867251"/>
                    <a:pt x="908114" y="868109"/>
                    <a:pt x="900208" y="869728"/>
                  </a:cubicBezTo>
                  <a:cubicBezTo>
                    <a:pt x="898493" y="870109"/>
                    <a:pt x="896779" y="870395"/>
                    <a:pt x="894969" y="870680"/>
                  </a:cubicBezTo>
                  <a:cubicBezTo>
                    <a:pt x="889064" y="867728"/>
                    <a:pt x="883634" y="865727"/>
                    <a:pt x="877157" y="864013"/>
                  </a:cubicBezTo>
                  <a:lnTo>
                    <a:pt x="863060" y="863632"/>
                  </a:lnTo>
                  <a:lnTo>
                    <a:pt x="857917" y="867728"/>
                  </a:lnTo>
                  <a:lnTo>
                    <a:pt x="845534" y="866965"/>
                  </a:lnTo>
                  <a:lnTo>
                    <a:pt x="836581" y="869442"/>
                  </a:lnTo>
                  <a:cubicBezTo>
                    <a:pt x="832485" y="871442"/>
                    <a:pt x="829532" y="873633"/>
                    <a:pt x="825151" y="873728"/>
                  </a:cubicBezTo>
                  <a:lnTo>
                    <a:pt x="802958" y="871252"/>
                  </a:lnTo>
                  <a:cubicBezTo>
                    <a:pt x="793433" y="871061"/>
                    <a:pt x="785146" y="872204"/>
                    <a:pt x="777050" y="877824"/>
                  </a:cubicBezTo>
                  <a:cubicBezTo>
                    <a:pt x="775049" y="879348"/>
                    <a:pt x="773240" y="880872"/>
                    <a:pt x="771049" y="882206"/>
                  </a:cubicBezTo>
                  <a:cubicBezTo>
                    <a:pt x="767048" y="884777"/>
                    <a:pt x="763715" y="887349"/>
                    <a:pt x="760095" y="890492"/>
                  </a:cubicBezTo>
                  <a:lnTo>
                    <a:pt x="754666" y="897541"/>
                  </a:lnTo>
                  <a:lnTo>
                    <a:pt x="750761" y="909161"/>
                  </a:lnTo>
                  <a:lnTo>
                    <a:pt x="752189" y="919925"/>
                  </a:lnTo>
                  <a:lnTo>
                    <a:pt x="753618" y="923639"/>
                  </a:lnTo>
                  <a:cubicBezTo>
                    <a:pt x="756190" y="930116"/>
                    <a:pt x="759238" y="934403"/>
                    <a:pt x="764477" y="939165"/>
                  </a:cubicBezTo>
                  <a:lnTo>
                    <a:pt x="768668" y="947071"/>
                  </a:lnTo>
                  <a:lnTo>
                    <a:pt x="780479" y="954596"/>
                  </a:lnTo>
                  <a:lnTo>
                    <a:pt x="786860" y="955834"/>
                  </a:lnTo>
                  <a:cubicBezTo>
                    <a:pt x="782384" y="964787"/>
                    <a:pt x="778955" y="974408"/>
                    <a:pt x="776573" y="984123"/>
                  </a:cubicBezTo>
                  <a:cubicBezTo>
                    <a:pt x="773525" y="999363"/>
                    <a:pt x="776859" y="1014889"/>
                    <a:pt x="776002" y="1030415"/>
                  </a:cubicBezTo>
                  <a:cubicBezTo>
                    <a:pt x="774573" y="1046607"/>
                    <a:pt x="774764" y="1063085"/>
                    <a:pt x="774764" y="1079373"/>
                  </a:cubicBezTo>
                  <a:cubicBezTo>
                    <a:pt x="774764" y="1088898"/>
                    <a:pt x="774478" y="1098709"/>
                    <a:pt x="774859" y="1108234"/>
                  </a:cubicBezTo>
                  <a:cubicBezTo>
                    <a:pt x="759143" y="1110710"/>
                    <a:pt x="745617" y="1118997"/>
                    <a:pt x="740473" y="1134618"/>
                  </a:cubicBezTo>
                  <a:cubicBezTo>
                    <a:pt x="733330" y="1135475"/>
                    <a:pt x="728663" y="1138619"/>
                    <a:pt x="722567" y="1142238"/>
                  </a:cubicBezTo>
                  <a:lnTo>
                    <a:pt x="715518" y="1150906"/>
                  </a:lnTo>
                  <a:lnTo>
                    <a:pt x="711613" y="1159764"/>
                  </a:lnTo>
                  <a:cubicBezTo>
                    <a:pt x="709898" y="1165860"/>
                    <a:pt x="708565" y="1171575"/>
                    <a:pt x="707517" y="1177862"/>
                  </a:cubicBezTo>
                  <a:cubicBezTo>
                    <a:pt x="706469" y="1186910"/>
                    <a:pt x="706279" y="1195768"/>
                    <a:pt x="705993" y="1204913"/>
                  </a:cubicBezTo>
                  <a:cubicBezTo>
                    <a:pt x="700754" y="1207675"/>
                    <a:pt x="696278" y="1210913"/>
                    <a:pt x="691706" y="1214723"/>
                  </a:cubicBezTo>
                  <a:cubicBezTo>
                    <a:pt x="691420" y="1214914"/>
                    <a:pt x="691134" y="1215009"/>
                    <a:pt x="690753" y="1215104"/>
                  </a:cubicBezTo>
                  <a:cubicBezTo>
                    <a:pt x="682657" y="1215771"/>
                    <a:pt x="676180" y="1217771"/>
                    <a:pt x="669322" y="1222153"/>
                  </a:cubicBezTo>
                  <a:lnTo>
                    <a:pt x="665702" y="1221105"/>
                  </a:lnTo>
                  <a:lnTo>
                    <a:pt x="651796" y="1224153"/>
                  </a:lnTo>
                  <a:lnTo>
                    <a:pt x="646843" y="1228154"/>
                  </a:lnTo>
                  <a:cubicBezTo>
                    <a:pt x="637127" y="1227011"/>
                    <a:pt x="628650" y="1227106"/>
                    <a:pt x="618935" y="1229201"/>
                  </a:cubicBezTo>
                  <a:cubicBezTo>
                    <a:pt x="611696" y="1231297"/>
                    <a:pt x="605123" y="1234535"/>
                    <a:pt x="597884" y="1236631"/>
                  </a:cubicBezTo>
                  <a:cubicBezTo>
                    <a:pt x="589979" y="1238726"/>
                    <a:pt x="580644" y="1240822"/>
                    <a:pt x="572357" y="1240727"/>
                  </a:cubicBezTo>
                  <a:cubicBezTo>
                    <a:pt x="559594" y="1239774"/>
                    <a:pt x="546830" y="1241012"/>
                    <a:pt x="534924" y="1246061"/>
                  </a:cubicBezTo>
                  <a:cubicBezTo>
                    <a:pt x="525780" y="1250633"/>
                    <a:pt x="515874" y="1255014"/>
                    <a:pt x="505873" y="1256919"/>
                  </a:cubicBezTo>
                  <a:cubicBezTo>
                    <a:pt x="504635" y="1256633"/>
                    <a:pt x="503396" y="1256348"/>
                    <a:pt x="502158" y="1256062"/>
                  </a:cubicBezTo>
                  <a:cubicBezTo>
                    <a:pt x="490347" y="1253490"/>
                    <a:pt x="481013" y="1254538"/>
                    <a:pt x="470154" y="1259967"/>
                  </a:cubicBezTo>
                  <a:cubicBezTo>
                    <a:pt x="466916" y="1261682"/>
                    <a:pt x="463677" y="1263777"/>
                    <a:pt x="460343" y="1265396"/>
                  </a:cubicBezTo>
                  <a:cubicBezTo>
                    <a:pt x="453104" y="1264825"/>
                    <a:pt x="445865" y="1264253"/>
                    <a:pt x="438626" y="1263682"/>
                  </a:cubicBezTo>
                  <a:cubicBezTo>
                    <a:pt x="434816" y="1263396"/>
                    <a:pt x="430816" y="1263682"/>
                    <a:pt x="428054" y="1260443"/>
                  </a:cubicBezTo>
                  <a:cubicBezTo>
                    <a:pt x="423482" y="1254728"/>
                    <a:pt x="419672" y="1251966"/>
                    <a:pt x="412909" y="1249204"/>
                  </a:cubicBezTo>
                  <a:cubicBezTo>
                    <a:pt x="389573" y="1242536"/>
                    <a:pt x="363474" y="1249299"/>
                    <a:pt x="348425" y="1269111"/>
                  </a:cubicBezTo>
                  <a:lnTo>
                    <a:pt x="339947" y="1275588"/>
                  </a:lnTo>
                  <a:lnTo>
                    <a:pt x="335185" y="1282922"/>
                  </a:lnTo>
                  <a:cubicBezTo>
                    <a:pt x="333566" y="1287589"/>
                    <a:pt x="332232" y="1291495"/>
                    <a:pt x="331851" y="1296448"/>
                  </a:cubicBezTo>
                  <a:cubicBezTo>
                    <a:pt x="328994" y="1298734"/>
                    <a:pt x="326517" y="1301020"/>
                    <a:pt x="324136" y="1303782"/>
                  </a:cubicBezTo>
                  <a:cubicBezTo>
                    <a:pt x="315754" y="1299972"/>
                    <a:pt x="304514" y="1300734"/>
                    <a:pt x="295466" y="1301401"/>
                  </a:cubicBezTo>
                  <a:cubicBezTo>
                    <a:pt x="292037" y="1301687"/>
                    <a:pt x="288989" y="1302068"/>
                    <a:pt x="285560" y="1301306"/>
                  </a:cubicBezTo>
                  <a:cubicBezTo>
                    <a:pt x="286893" y="1289114"/>
                    <a:pt x="283274" y="1279589"/>
                    <a:pt x="276511" y="1269683"/>
                  </a:cubicBezTo>
                  <a:lnTo>
                    <a:pt x="270701" y="1264158"/>
                  </a:lnTo>
                  <a:lnTo>
                    <a:pt x="263176" y="1259872"/>
                  </a:lnTo>
                  <a:lnTo>
                    <a:pt x="254699" y="1257681"/>
                  </a:lnTo>
                  <a:lnTo>
                    <a:pt x="246698" y="1257967"/>
                  </a:lnTo>
                  <a:lnTo>
                    <a:pt x="238982" y="1259491"/>
                  </a:lnTo>
                  <a:lnTo>
                    <a:pt x="232791" y="1261872"/>
                  </a:lnTo>
                  <a:cubicBezTo>
                    <a:pt x="228791" y="1263682"/>
                    <a:pt x="224314" y="1265873"/>
                    <a:pt x="219932" y="1266730"/>
                  </a:cubicBezTo>
                  <a:cubicBezTo>
                    <a:pt x="216218" y="1263777"/>
                    <a:pt x="212598" y="1260824"/>
                    <a:pt x="208788" y="1258062"/>
                  </a:cubicBezTo>
                  <a:lnTo>
                    <a:pt x="197834" y="1252442"/>
                  </a:lnTo>
                  <a:lnTo>
                    <a:pt x="174593" y="1254157"/>
                  </a:lnTo>
                  <a:lnTo>
                    <a:pt x="166402" y="1269111"/>
                  </a:lnTo>
                  <a:cubicBezTo>
                    <a:pt x="161544" y="1270540"/>
                    <a:pt x="156591" y="1273969"/>
                    <a:pt x="152591" y="1277017"/>
                  </a:cubicBezTo>
                  <a:cubicBezTo>
                    <a:pt x="145447" y="1277874"/>
                    <a:pt x="138684" y="1278731"/>
                    <a:pt x="131731" y="1280922"/>
                  </a:cubicBezTo>
                  <a:lnTo>
                    <a:pt x="126492" y="1278160"/>
                  </a:lnTo>
                  <a:cubicBezTo>
                    <a:pt x="120587" y="1275112"/>
                    <a:pt x="115729" y="1273493"/>
                    <a:pt x="109252" y="1271873"/>
                  </a:cubicBezTo>
                  <a:lnTo>
                    <a:pt x="97822" y="1272540"/>
                  </a:lnTo>
                  <a:lnTo>
                    <a:pt x="86678" y="1278064"/>
                  </a:lnTo>
                  <a:lnTo>
                    <a:pt x="79439" y="1285970"/>
                  </a:lnTo>
                  <a:cubicBezTo>
                    <a:pt x="78296" y="1288066"/>
                    <a:pt x="77153" y="1291018"/>
                    <a:pt x="75533" y="1292828"/>
                  </a:cubicBezTo>
                  <a:cubicBezTo>
                    <a:pt x="71152" y="1297114"/>
                    <a:pt x="66104" y="1300734"/>
                    <a:pt x="61341" y="1304639"/>
                  </a:cubicBezTo>
                  <a:cubicBezTo>
                    <a:pt x="56198" y="1308926"/>
                    <a:pt x="52673" y="1312831"/>
                    <a:pt x="48768" y="1318260"/>
                  </a:cubicBezTo>
                  <a:lnTo>
                    <a:pt x="44768" y="1329214"/>
                  </a:lnTo>
                  <a:lnTo>
                    <a:pt x="45053" y="1330833"/>
                  </a:lnTo>
                  <a:lnTo>
                    <a:pt x="40957" y="1330738"/>
                  </a:lnTo>
                  <a:lnTo>
                    <a:pt x="31052" y="1333310"/>
                  </a:lnTo>
                  <a:lnTo>
                    <a:pt x="22098" y="1339501"/>
                  </a:lnTo>
                  <a:lnTo>
                    <a:pt x="20479" y="1341692"/>
                  </a:lnTo>
                  <a:lnTo>
                    <a:pt x="4763" y="1351217"/>
                  </a:lnTo>
                  <a:lnTo>
                    <a:pt x="0" y="1367600"/>
                  </a:lnTo>
                  <a:lnTo>
                    <a:pt x="952" y="1378077"/>
                  </a:lnTo>
                  <a:lnTo>
                    <a:pt x="26956" y="1373600"/>
                  </a:lnTo>
                  <a:lnTo>
                    <a:pt x="26956" y="137360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xmlns="" id="{13D959AE-C4FB-473B-9328-FC05255CCBBE}"/>
                </a:ext>
              </a:extLst>
            </p:cNvPr>
            <p:cNvSpPr/>
            <p:nvPr/>
          </p:nvSpPr>
          <p:spPr>
            <a:xfrm>
              <a:off x="3944983" y="5405818"/>
              <a:ext cx="41107" cy="152971"/>
            </a:xfrm>
            <a:custGeom>
              <a:avLst/>
              <a:gdLst>
                <a:gd name="connsiteX0" fmla="*/ 22765 w 41107"/>
                <a:gd name="connsiteY0" fmla="*/ 152971 h 152971"/>
                <a:gd name="connsiteX1" fmla="*/ 40672 w 41107"/>
                <a:gd name="connsiteY1" fmla="*/ 100584 h 152971"/>
                <a:gd name="connsiteX2" fmla="*/ 33052 w 41107"/>
                <a:gd name="connsiteY2" fmla="*/ 0 h 152971"/>
                <a:gd name="connsiteX3" fmla="*/ 6953 w 41107"/>
                <a:gd name="connsiteY3" fmla="*/ 953 h 152971"/>
                <a:gd name="connsiteX4" fmla="*/ 7906 w 41107"/>
                <a:gd name="connsiteY4" fmla="*/ 4763 h 152971"/>
                <a:gd name="connsiteX5" fmla="*/ 14764 w 41107"/>
                <a:gd name="connsiteY5" fmla="*/ 72771 h 152971"/>
                <a:gd name="connsiteX6" fmla="*/ 14859 w 41107"/>
                <a:gd name="connsiteY6" fmla="*/ 98203 h 152971"/>
                <a:gd name="connsiteX7" fmla="*/ 0 w 41107"/>
                <a:gd name="connsiteY7" fmla="*/ 141637 h 152971"/>
                <a:gd name="connsiteX8" fmla="*/ 22765 w 41107"/>
                <a:gd name="connsiteY8" fmla="*/ 152971 h 152971"/>
                <a:gd name="connsiteX9" fmla="*/ 22765 w 41107"/>
                <a:gd name="connsiteY9" fmla="*/ 152971 h 15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107" h="152971">
                  <a:moveTo>
                    <a:pt x="22765" y="152971"/>
                  </a:moveTo>
                  <a:cubicBezTo>
                    <a:pt x="22765" y="152971"/>
                    <a:pt x="38386" y="129159"/>
                    <a:pt x="40672" y="100584"/>
                  </a:cubicBezTo>
                  <a:cubicBezTo>
                    <a:pt x="42958" y="72009"/>
                    <a:pt x="35623" y="16193"/>
                    <a:pt x="33052" y="0"/>
                  </a:cubicBezTo>
                  <a:lnTo>
                    <a:pt x="6953" y="953"/>
                  </a:lnTo>
                  <a:lnTo>
                    <a:pt x="7906" y="4763"/>
                  </a:lnTo>
                  <a:cubicBezTo>
                    <a:pt x="10954" y="27337"/>
                    <a:pt x="13525" y="50006"/>
                    <a:pt x="14764" y="72771"/>
                  </a:cubicBezTo>
                  <a:cubicBezTo>
                    <a:pt x="15145" y="81249"/>
                    <a:pt x="15430" y="89726"/>
                    <a:pt x="14859" y="98203"/>
                  </a:cubicBezTo>
                  <a:cubicBezTo>
                    <a:pt x="12668" y="116110"/>
                    <a:pt x="8763" y="126016"/>
                    <a:pt x="0" y="141637"/>
                  </a:cubicBezTo>
                  <a:lnTo>
                    <a:pt x="22765" y="152971"/>
                  </a:lnTo>
                  <a:lnTo>
                    <a:pt x="22765" y="152971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xmlns="" id="{8DBF9B5B-A031-4833-8955-E4515628A3EE}"/>
                </a:ext>
              </a:extLst>
            </p:cNvPr>
            <p:cNvSpPr/>
            <p:nvPr/>
          </p:nvSpPr>
          <p:spPr>
            <a:xfrm>
              <a:off x="5294389" y="3829811"/>
              <a:ext cx="32099" cy="163734"/>
            </a:xfrm>
            <a:custGeom>
              <a:avLst/>
              <a:gdLst>
                <a:gd name="connsiteX0" fmla="*/ 0 w 32099"/>
                <a:gd name="connsiteY0" fmla="*/ 163449 h 163734"/>
                <a:gd name="connsiteX1" fmla="*/ 6096 w 32099"/>
                <a:gd name="connsiteY1" fmla="*/ 0 h 163734"/>
                <a:gd name="connsiteX2" fmla="*/ 32099 w 32099"/>
                <a:gd name="connsiteY2" fmla="*/ 858 h 163734"/>
                <a:gd name="connsiteX3" fmla="*/ 29051 w 32099"/>
                <a:gd name="connsiteY3" fmla="*/ 82582 h 163734"/>
                <a:gd name="connsiteX4" fmla="*/ 26765 w 32099"/>
                <a:gd name="connsiteY4" fmla="*/ 163735 h 163734"/>
                <a:gd name="connsiteX5" fmla="*/ 0 w 32099"/>
                <a:gd name="connsiteY5" fmla="*/ 163449 h 163734"/>
                <a:gd name="connsiteX6" fmla="*/ 0 w 32099"/>
                <a:gd name="connsiteY6" fmla="*/ 163449 h 16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99" h="163734">
                  <a:moveTo>
                    <a:pt x="0" y="163449"/>
                  </a:moveTo>
                  <a:cubicBezTo>
                    <a:pt x="190" y="145542"/>
                    <a:pt x="6096" y="0"/>
                    <a:pt x="6096" y="0"/>
                  </a:cubicBezTo>
                  <a:lnTo>
                    <a:pt x="32099" y="858"/>
                  </a:lnTo>
                  <a:cubicBezTo>
                    <a:pt x="30956" y="31814"/>
                    <a:pt x="30099" y="51340"/>
                    <a:pt x="29051" y="82582"/>
                  </a:cubicBezTo>
                  <a:lnTo>
                    <a:pt x="26765" y="163735"/>
                  </a:lnTo>
                  <a:lnTo>
                    <a:pt x="0" y="163449"/>
                  </a:lnTo>
                  <a:lnTo>
                    <a:pt x="0" y="163449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xmlns="" id="{1C7DD776-2953-4449-9A0B-55BFA27235C6}"/>
                </a:ext>
              </a:extLst>
            </p:cNvPr>
            <p:cNvSpPr/>
            <p:nvPr/>
          </p:nvSpPr>
          <p:spPr>
            <a:xfrm>
              <a:off x="4971016" y="5405383"/>
              <a:ext cx="74294" cy="161311"/>
            </a:xfrm>
            <a:custGeom>
              <a:avLst/>
              <a:gdLst>
                <a:gd name="connsiteX0" fmla="*/ 74295 w 74294"/>
                <a:gd name="connsiteY0" fmla="*/ 3673 h 161311"/>
                <a:gd name="connsiteX1" fmla="*/ 57340 w 74294"/>
                <a:gd name="connsiteY1" fmla="*/ 73301 h 161311"/>
                <a:gd name="connsiteX2" fmla="*/ 24574 w 74294"/>
                <a:gd name="connsiteY2" fmla="*/ 161312 h 161311"/>
                <a:gd name="connsiteX3" fmla="*/ 0 w 74294"/>
                <a:gd name="connsiteY3" fmla="*/ 151596 h 161311"/>
                <a:gd name="connsiteX4" fmla="*/ 37052 w 74294"/>
                <a:gd name="connsiteY4" fmla="*/ 52346 h 161311"/>
                <a:gd name="connsiteX5" fmla="*/ 48578 w 74294"/>
                <a:gd name="connsiteY5" fmla="*/ 54 h 161311"/>
                <a:gd name="connsiteX6" fmla="*/ 74295 w 74294"/>
                <a:gd name="connsiteY6" fmla="*/ 3673 h 161311"/>
                <a:gd name="connsiteX7" fmla="*/ 74295 w 74294"/>
                <a:gd name="connsiteY7" fmla="*/ 3673 h 16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94" h="161311">
                  <a:moveTo>
                    <a:pt x="74295" y="3673"/>
                  </a:moveTo>
                  <a:cubicBezTo>
                    <a:pt x="70866" y="27486"/>
                    <a:pt x="65246" y="50536"/>
                    <a:pt x="57340" y="73301"/>
                  </a:cubicBezTo>
                  <a:cubicBezTo>
                    <a:pt x="46387" y="104352"/>
                    <a:pt x="36671" y="130642"/>
                    <a:pt x="24574" y="161312"/>
                  </a:cubicBezTo>
                  <a:lnTo>
                    <a:pt x="0" y="151596"/>
                  </a:lnTo>
                  <a:cubicBezTo>
                    <a:pt x="0" y="151596"/>
                    <a:pt x="28480" y="80064"/>
                    <a:pt x="37052" y="52346"/>
                  </a:cubicBezTo>
                  <a:cubicBezTo>
                    <a:pt x="42863" y="33772"/>
                    <a:pt x="46672" y="14436"/>
                    <a:pt x="48578" y="54"/>
                  </a:cubicBezTo>
                  <a:cubicBezTo>
                    <a:pt x="48768" y="-518"/>
                    <a:pt x="74295" y="3673"/>
                    <a:pt x="74295" y="3673"/>
                  </a:cubicBezTo>
                  <a:lnTo>
                    <a:pt x="74295" y="3673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xmlns="" id="{9159DC4C-5902-4332-8A2B-CF7341F9A80A}"/>
                </a:ext>
              </a:extLst>
            </p:cNvPr>
            <p:cNvSpPr/>
            <p:nvPr/>
          </p:nvSpPr>
          <p:spPr>
            <a:xfrm>
              <a:off x="3812299" y="4966906"/>
              <a:ext cx="103924" cy="136174"/>
            </a:xfrm>
            <a:custGeom>
              <a:avLst/>
              <a:gdLst>
                <a:gd name="connsiteX0" fmla="*/ 103917 w 103924"/>
                <a:gd name="connsiteY0" fmla="*/ 131826 h 136174"/>
                <a:gd name="connsiteX1" fmla="*/ 98869 w 103924"/>
                <a:gd name="connsiteY1" fmla="*/ 107347 h 136174"/>
                <a:gd name="connsiteX2" fmla="*/ 86677 w 103924"/>
                <a:gd name="connsiteY2" fmla="*/ 76295 h 136174"/>
                <a:gd name="connsiteX3" fmla="*/ 72295 w 103924"/>
                <a:gd name="connsiteY3" fmla="*/ 54578 h 136174"/>
                <a:gd name="connsiteX4" fmla="*/ 61913 w 103924"/>
                <a:gd name="connsiteY4" fmla="*/ 42101 h 136174"/>
                <a:gd name="connsiteX5" fmla="*/ 19907 w 103924"/>
                <a:gd name="connsiteY5" fmla="*/ 0 h 136174"/>
                <a:gd name="connsiteX6" fmla="*/ 0 w 103924"/>
                <a:gd name="connsiteY6" fmla="*/ 17240 h 136174"/>
                <a:gd name="connsiteX7" fmla="*/ 2857 w 103924"/>
                <a:gd name="connsiteY7" fmla="*/ 19526 h 136174"/>
                <a:gd name="connsiteX8" fmla="*/ 42577 w 103924"/>
                <a:gd name="connsiteY8" fmla="*/ 59341 h 136174"/>
                <a:gd name="connsiteX9" fmla="*/ 62674 w 103924"/>
                <a:gd name="connsiteY9" fmla="*/ 86201 h 136174"/>
                <a:gd name="connsiteX10" fmla="*/ 78772 w 103924"/>
                <a:gd name="connsiteY10" fmla="*/ 136017 h 136174"/>
                <a:gd name="connsiteX11" fmla="*/ 103917 w 103924"/>
                <a:gd name="connsiteY11" fmla="*/ 131826 h 136174"/>
                <a:gd name="connsiteX12" fmla="*/ 103917 w 103924"/>
                <a:gd name="connsiteY12" fmla="*/ 131826 h 13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924" h="136174">
                  <a:moveTo>
                    <a:pt x="103917" y="131826"/>
                  </a:moveTo>
                  <a:cubicBezTo>
                    <a:pt x="102203" y="125921"/>
                    <a:pt x="101536" y="116681"/>
                    <a:pt x="98869" y="107347"/>
                  </a:cubicBezTo>
                  <a:cubicBezTo>
                    <a:pt x="96107" y="98012"/>
                    <a:pt x="92297" y="88106"/>
                    <a:pt x="86677" y="76295"/>
                  </a:cubicBezTo>
                  <a:cubicBezTo>
                    <a:pt x="84106" y="70961"/>
                    <a:pt x="80296" y="64961"/>
                    <a:pt x="72295" y="54578"/>
                  </a:cubicBezTo>
                  <a:cubicBezTo>
                    <a:pt x="67818" y="48959"/>
                    <a:pt x="66675" y="47530"/>
                    <a:pt x="61913" y="42101"/>
                  </a:cubicBezTo>
                  <a:cubicBezTo>
                    <a:pt x="39719" y="17621"/>
                    <a:pt x="19907" y="0"/>
                    <a:pt x="19907" y="0"/>
                  </a:cubicBezTo>
                  <a:lnTo>
                    <a:pt x="0" y="17240"/>
                  </a:lnTo>
                  <a:lnTo>
                    <a:pt x="2857" y="19526"/>
                  </a:lnTo>
                  <a:cubicBezTo>
                    <a:pt x="16764" y="32099"/>
                    <a:pt x="29908" y="45529"/>
                    <a:pt x="42577" y="59341"/>
                  </a:cubicBezTo>
                  <a:cubicBezTo>
                    <a:pt x="49816" y="67723"/>
                    <a:pt x="57340" y="76486"/>
                    <a:pt x="62674" y="86201"/>
                  </a:cubicBezTo>
                  <a:cubicBezTo>
                    <a:pt x="71818" y="104489"/>
                    <a:pt x="76676" y="115634"/>
                    <a:pt x="78772" y="136017"/>
                  </a:cubicBezTo>
                  <a:cubicBezTo>
                    <a:pt x="80105" y="136970"/>
                    <a:pt x="104394" y="133350"/>
                    <a:pt x="103917" y="131826"/>
                  </a:cubicBezTo>
                  <a:lnTo>
                    <a:pt x="103917" y="131826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xmlns="" id="{C92C3F04-6936-4E1C-831F-519ECD07B0FF}"/>
                </a:ext>
              </a:extLst>
            </p:cNvPr>
            <p:cNvSpPr/>
            <p:nvPr/>
          </p:nvSpPr>
          <p:spPr>
            <a:xfrm>
              <a:off x="4194461" y="6449853"/>
              <a:ext cx="160382" cy="78391"/>
            </a:xfrm>
            <a:custGeom>
              <a:avLst/>
              <a:gdLst>
                <a:gd name="connsiteX0" fmla="*/ 160383 w 160382"/>
                <a:gd name="connsiteY0" fmla="*/ 21431 h 78391"/>
                <a:gd name="connsiteX1" fmla="*/ 144952 w 160382"/>
                <a:gd name="connsiteY1" fmla="*/ 31718 h 78391"/>
                <a:gd name="connsiteX2" fmla="*/ 102090 w 160382"/>
                <a:gd name="connsiteY2" fmla="*/ 53054 h 78391"/>
                <a:gd name="connsiteX3" fmla="*/ 49893 w 160382"/>
                <a:gd name="connsiteY3" fmla="*/ 70295 h 78391"/>
                <a:gd name="connsiteX4" fmla="*/ 5601 w 160382"/>
                <a:gd name="connsiteY4" fmla="*/ 78391 h 78391"/>
                <a:gd name="connsiteX5" fmla="*/ 839 w 160382"/>
                <a:gd name="connsiteY5" fmla="*/ 52673 h 78391"/>
                <a:gd name="connsiteX6" fmla="*/ 89898 w 160382"/>
                <a:gd name="connsiteY6" fmla="*/ 30289 h 78391"/>
                <a:gd name="connsiteX7" fmla="*/ 147429 w 160382"/>
                <a:gd name="connsiteY7" fmla="*/ 0 h 78391"/>
                <a:gd name="connsiteX8" fmla="*/ 160383 w 160382"/>
                <a:gd name="connsiteY8" fmla="*/ 21431 h 78391"/>
                <a:gd name="connsiteX9" fmla="*/ 160383 w 160382"/>
                <a:gd name="connsiteY9" fmla="*/ 21431 h 7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382" h="78391">
                  <a:moveTo>
                    <a:pt x="160383" y="21431"/>
                  </a:moveTo>
                  <a:cubicBezTo>
                    <a:pt x="155620" y="24669"/>
                    <a:pt x="149715" y="28956"/>
                    <a:pt x="144952" y="31718"/>
                  </a:cubicBezTo>
                  <a:cubicBezTo>
                    <a:pt x="130950" y="39624"/>
                    <a:pt x="116091" y="45339"/>
                    <a:pt x="102090" y="53054"/>
                  </a:cubicBezTo>
                  <a:cubicBezTo>
                    <a:pt x="85802" y="61626"/>
                    <a:pt x="67800" y="66198"/>
                    <a:pt x="49893" y="70295"/>
                  </a:cubicBezTo>
                  <a:cubicBezTo>
                    <a:pt x="35224" y="73437"/>
                    <a:pt x="20460" y="76105"/>
                    <a:pt x="5601" y="78391"/>
                  </a:cubicBezTo>
                  <a:cubicBezTo>
                    <a:pt x="5601" y="78581"/>
                    <a:pt x="-2590" y="53054"/>
                    <a:pt x="839" y="52673"/>
                  </a:cubicBezTo>
                  <a:cubicBezTo>
                    <a:pt x="4268" y="52292"/>
                    <a:pt x="64752" y="44196"/>
                    <a:pt x="89898" y="30289"/>
                  </a:cubicBezTo>
                  <a:cubicBezTo>
                    <a:pt x="111805" y="18097"/>
                    <a:pt x="119806" y="18002"/>
                    <a:pt x="147429" y="0"/>
                  </a:cubicBezTo>
                  <a:cubicBezTo>
                    <a:pt x="147810" y="190"/>
                    <a:pt x="160383" y="21431"/>
                    <a:pt x="160383" y="21431"/>
                  </a:cubicBezTo>
                  <a:lnTo>
                    <a:pt x="160383" y="21431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xmlns="" id="{E86D1B72-260D-41CA-BD33-DC6701C8B4BE}"/>
                </a:ext>
              </a:extLst>
            </p:cNvPr>
            <p:cNvSpPr/>
            <p:nvPr/>
          </p:nvSpPr>
          <p:spPr>
            <a:xfrm>
              <a:off x="5655482" y="685228"/>
              <a:ext cx="98017" cy="96643"/>
            </a:xfrm>
            <a:custGeom>
              <a:avLst/>
              <a:gdLst>
                <a:gd name="connsiteX0" fmla="*/ 74200 w 98017"/>
                <a:gd name="connsiteY0" fmla="*/ 80582 h 96643"/>
                <a:gd name="connsiteX1" fmla="*/ 76962 w 98017"/>
                <a:gd name="connsiteY1" fmla="*/ 69914 h 96643"/>
                <a:gd name="connsiteX2" fmla="*/ 96964 w 98017"/>
                <a:gd name="connsiteY2" fmla="*/ 37529 h 96643"/>
                <a:gd name="connsiteX3" fmla="*/ 98012 w 98017"/>
                <a:gd name="connsiteY3" fmla="*/ 24098 h 96643"/>
                <a:gd name="connsiteX4" fmla="*/ 76200 w 98017"/>
                <a:gd name="connsiteY4" fmla="*/ 381 h 96643"/>
                <a:gd name="connsiteX5" fmla="*/ 62103 w 98017"/>
                <a:gd name="connsiteY5" fmla="*/ 0 h 96643"/>
                <a:gd name="connsiteX6" fmla="*/ 49816 w 98017"/>
                <a:gd name="connsiteY6" fmla="*/ 6001 h 96643"/>
                <a:gd name="connsiteX7" fmla="*/ 35433 w 98017"/>
                <a:gd name="connsiteY7" fmla="*/ 17431 h 96643"/>
                <a:gd name="connsiteX8" fmla="*/ 13145 w 98017"/>
                <a:gd name="connsiteY8" fmla="*/ 21336 h 96643"/>
                <a:gd name="connsiteX9" fmla="*/ 5429 w 98017"/>
                <a:gd name="connsiteY9" fmla="*/ 25336 h 96643"/>
                <a:gd name="connsiteX10" fmla="*/ 0 w 98017"/>
                <a:gd name="connsiteY10" fmla="*/ 30004 h 96643"/>
                <a:gd name="connsiteX11" fmla="*/ 12764 w 98017"/>
                <a:gd name="connsiteY11" fmla="*/ 55817 h 96643"/>
                <a:gd name="connsiteX12" fmla="*/ 25337 w 98017"/>
                <a:gd name="connsiteY12" fmla="*/ 45149 h 96643"/>
                <a:gd name="connsiteX13" fmla="*/ 49435 w 98017"/>
                <a:gd name="connsiteY13" fmla="*/ 38672 h 96643"/>
                <a:gd name="connsiteX14" fmla="*/ 72580 w 98017"/>
                <a:gd name="connsiteY14" fmla="*/ 28099 h 96643"/>
                <a:gd name="connsiteX15" fmla="*/ 54007 w 98017"/>
                <a:gd name="connsiteY15" fmla="*/ 56959 h 96643"/>
                <a:gd name="connsiteX16" fmla="*/ 48578 w 98017"/>
                <a:gd name="connsiteY16" fmla="*/ 77153 h 96643"/>
                <a:gd name="connsiteX17" fmla="*/ 50482 w 98017"/>
                <a:gd name="connsiteY17" fmla="*/ 95726 h 96643"/>
                <a:gd name="connsiteX18" fmla="*/ 76676 w 98017"/>
                <a:gd name="connsiteY18" fmla="*/ 85725 h 96643"/>
                <a:gd name="connsiteX19" fmla="*/ 74200 w 98017"/>
                <a:gd name="connsiteY19" fmla="*/ 80582 h 96643"/>
                <a:gd name="connsiteX20" fmla="*/ 74200 w 98017"/>
                <a:gd name="connsiteY20" fmla="*/ 80582 h 9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017" h="96643">
                  <a:moveTo>
                    <a:pt x="74200" y="80582"/>
                  </a:moveTo>
                  <a:cubicBezTo>
                    <a:pt x="73343" y="78677"/>
                    <a:pt x="74105" y="74771"/>
                    <a:pt x="76962" y="69914"/>
                  </a:cubicBezTo>
                  <a:cubicBezTo>
                    <a:pt x="83630" y="58579"/>
                    <a:pt x="97346" y="42386"/>
                    <a:pt x="96964" y="37529"/>
                  </a:cubicBezTo>
                  <a:cubicBezTo>
                    <a:pt x="96869" y="36005"/>
                    <a:pt x="98107" y="25718"/>
                    <a:pt x="98012" y="24098"/>
                  </a:cubicBezTo>
                  <a:cubicBezTo>
                    <a:pt x="97917" y="18288"/>
                    <a:pt x="90964" y="5239"/>
                    <a:pt x="76200" y="381"/>
                  </a:cubicBezTo>
                  <a:lnTo>
                    <a:pt x="62103" y="0"/>
                  </a:lnTo>
                  <a:lnTo>
                    <a:pt x="49816" y="6001"/>
                  </a:lnTo>
                  <a:lnTo>
                    <a:pt x="35433" y="17431"/>
                  </a:lnTo>
                  <a:cubicBezTo>
                    <a:pt x="26003" y="18002"/>
                    <a:pt x="22289" y="19145"/>
                    <a:pt x="13145" y="21336"/>
                  </a:cubicBezTo>
                  <a:lnTo>
                    <a:pt x="5429" y="25336"/>
                  </a:lnTo>
                  <a:lnTo>
                    <a:pt x="0" y="30004"/>
                  </a:lnTo>
                  <a:lnTo>
                    <a:pt x="12764" y="55817"/>
                  </a:lnTo>
                  <a:cubicBezTo>
                    <a:pt x="12764" y="55817"/>
                    <a:pt x="16478" y="46101"/>
                    <a:pt x="25337" y="45149"/>
                  </a:cubicBezTo>
                  <a:cubicBezTo>
                    <a:pt x="28956" y="44768"/>
                    <a:pt x="41434" y="44863"/>
                    <a:pt x="49435" y="38672"/>
                  </a:cubicBezTo>
                  <a:cubicBezTo>
                    <a:pt x="62579" y="28480"/>
                    <a:pt x="72580" y="20384"/>
                    <a:pt x="72580" y="28099"/>
                  </a:cubicBezTo>
                  <a:cubicBezTo>
                    <a:pt x="72580" y="35814"/>
                    <a:pt x="60865" y="45910"/>
                    <a:pt x="54007" y="56959"/>
                  </a:cubicBezTo>
                  <a:cubicBezTo>
                    <a:pt x="49339" y="64484"/>
                    <a:pt x="48578" y="73914"/>
                    <a:pt x="48578" y="77153"/>
                  </a:cubicBezTo>
                  <a:cubicBezTo>
                    <a:pt x="48578" y="85058"/>
                    <a:pt x="44387" y="91059"/>
                    <a:pt x="50482" y="95726"/>
                  </a:cubicBezTo>
                  <a:cubicBezTo>
                    <a:pt x="56483" y="100394"/>
                    <a:pt x="76676" y="85725"/>
                    <a:pt x="76676" y="85725"/>
                  </a:cubicBezTo>
                  <a:lnTo>
                    <a:pt x="74200" y="80582"/>
                  </a:lnTo>
                  <a:lnTo>
                    <a:pt x="74200" y="80582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xmlns="" id="{E51DC071-1B6E-4E18-B5D7-575A86E3167E}"/>
                </a:ext>
              </a:extLst>
            </p:cNvPr>
            <p:cNvSpPr/>
            <p:nvPr/>
          </p:nvSpPr>
          <p:spPr>
            <a:xfrm>
              <a:off x="3714201" y="6058090"/>
              <a:ext cx="45806" cy="166680"/>
            </a:xfrm>
            <a:custGeom>
              <a:avLst/>
              <a:gdLst>
                <a:gd name="connsiteX0" fmla="*/ 4182 w 45806"/>
                <a:gd name="connsiteY0" fmla="*/ 0 h 166680"/>
                <a:gd name="connsiteX1" fmla="*/ 30281 w 45806"/>
                <a:gd name="connsiteY1" fmla="*/ 1905 h 166680"/>
                <a:gd name="connsiteX2" fmla="*/ 28280 w 45806"/>
                <a:gd name="connsiteY2" fmla="*/ 86582 h 166680"/>
                <a:gd name="connsiteX3" fmla="*/ 45806 w 45806"/>
                <a:gd name="connsiteY3" fmla="*/ 156496 h 166680"/>
                <a:gd name="connsiteX4" fmla="*/ 21899 w 45806"/>
                <a:gd name="connsiteY4" fmla="*/ 166306 h 166680"/>
                <a:gd name="connsiteX5" fmla="*/ 18851 w 45806"/>
                <a:gd name="connsiteY5" fmla="*/ 158210 h 166680"/>
                <a:gd name="connsiteX6" fmla="*/ 7516 w 45806"/>
                <a:gd name="connsiteY6" fmla="*/ 116681 h 166680"/>
                <a:gd name="connsiteX7" fmla="*/ 2277 w 45806"/>
                <a:gd name="connsiteY7" fmla="*/ 88678 h 166680"/>
                <a:gd name="connsiteX8" fmla="*/ 1896 w 45806"/>
                <a:gd name="connsiteY8" fmla="*/ 22288 h 166680"/>
                <a:gd name="connsiteX9" fmla="*/ 4182 w 45806"/>
                <a:gd name="connsiteY9" fmla="*/ 0 h 166680"/>
                <a:gd name="connsiteX10" fmla="*/ 4182 w 45806"/>
                <a:gd name="connsiteY10" fmla="*/ 0 h 16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806" h="166680">
                  <a:moveTo>
                    <a:pt x="4182" y="0"/>
                  </a:moveTo>
                  <a:lnTo>
                    <a:pt x="30281" y="1905"/>
                  </a:lnTo>
                  <a:cubicBezTo>
                    <a:pt x="28090" y="18002"/>
                    <a:pt x="22946" y="63436"/>
                    <a:pt x="28280" y="86582"/>
                  </a:cubicBezTo>
                  <a:cubicBezTo>
                    <a:pt x="34186" y="111919"/>
                    <a:pt x="31614" y="119634"/>
                    <a:pt x="45806" y="156496"/>
                  </a:cubicBezTo>
                  <a:cubicBezTo>
                    <a:pt x="45806" y="156496"/>
                    <a:pt x="22946" y="168973"/>
                    <a:pt x="21899" y="166306"/>
                  </a:cubicBezTo>
                  <a:cubicBezTo>
                    <a:pt x="20851" y="163639"/>
                    <a:pt x="19803" y="160877"/>
                    <a:pt x="18851" y="158210"/>
                  </a:cubicBezTo>
                  <a:cubicBezTo>
                    <a:pt x="13898" y="144494"/>
                    <a:pt x="9993" y="131064"/>
                    <a:pt x="7516" y="116681"/>
                  </a:cubicBezTo>
                  <a:cubicBezTo>
                    <a:pt x="5897" y="107252"/>
                    <a:pt x="4278" y="98012"/>
                    <a:pt x="2277" y="88678"/>
                  </a:cubicBezTo>
                  <a:cubicBezTo>
                    <a:pt x="-1342" y="66770"/>
                    <a:pt x="-9" y="44291"/>
                    <a:pt x="1896" y="22288"/>
                  </a:cubicBezTo>
                  <a:cubicBezTo>
                    <a:pt x="2468" y="15335"/>
                    <a:pt x="3420" y="7048"/>
                    <a:pt x="4182" y="0"/>
                  </a:cubicBezTo>
                  <a:lnTo>
                    <a:pt x="4182" y="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xmlns="" id="{40857AA1-FA7A-48EE-A696-5446178C51C6}"/>
                </a:ext>
              </a:extLst>
            </p:cNvPr>
            <p:cNvSpPr/>
            <p:nvPr/>
          </p:nvSpPr>
          <p:spPr>
            <a:xfrm>
              <a:off x="422066" y="1686687"/>
              <a:ext cx="127381" cy="305669"/>
            </a:xfrm>
            <a:custGeom>
              <a:avLst/>
              <a:gdLst>
                <a:gd name="connsiteX0" fmla="*/ 43625 w 127381"/>
                <a:gd name="connsiteY0" fmla="*/ 298609 h 305669"/>
                <a:gd name="connsiteX1" fmla="*/ 43339 w 127381"/>
                <a:gd name="connsiteY1" fmla="*/ 272605 h 305669"/>
                <a:gd name="connsiteX2" fmla="*/ 68580 w 127381"/>
                <a:gd name="connsiteY2" fmla="*/ 273177 h 305669"/>
                <a:gd name="connsiteX3" fmla="*/ 76772 w 127381"/>
                <a:gd name="connsiteY3" fmla="*/ 233934 h 305669"/>
                <a:gd name="connsiteX4" fmla="*/ 87916 w 127381"/>
                <a:gd name="connsiteY4" fmla="*/ 213931 h 305669"/>
                <a:gd name="connsiteX5" fmla="*/ 81153 w 127381"/>
                <a:gd name="connsiteY5" fmla="*/ 204788 h 305669"/>
                <a:gd name="connsiteX6" fmla="*/ 77057 w 127381"/>
                <a:gd name="connsiteY6" fmla="*/ 192976 h 305669"/>
                <a:gd name="connsiteX7" fmla="*/ 78581 w 127381"/>
                <a:gd name="connsiteY7" fmla="*/ 179070 h 305669"/>
                <a:gd name="connsiteX8" fmla="*/ 84677 w 127381"/>
                <a:gd name="connsiteY8" fmla="*/ 168974 h 305669"/>
                <a:gd name="connsiteX9" fmla="*/ 96679 w 127381"/>
                <a:gd name="connsiteY9" fmla="*/ 159258 h 305669"/>
                <a:gd name="connsiteX10" fmla="*/ 84392 w 127381"/>
                <a:gd name="connsiteY10" fmla="*/ 145637 h 305669"/>
                <a:gd name="connsiteX11" fmla="*/ 74295 w 127381"/>
                <a:gd name="connsiteY11" fmla="*/ 152876 h 305669"/>
                <a:gd name="connsiteX12" fmla="*/ 65056 w 127381"/>
                <a:gd name="connsiteY12" fmla="*/ 155924 h 305669"/>
                <a:gd name="connsiteX13" fmla="*/ 53530 w 127381"/>
                <a:gd name="connsiteY13" fmla="*/ 155543 h 305669"/>
                <a:gd name="connsiteX14" fmla="*/ 43244 w 127381"/>
                <a:gd name="connsiteY14" fmla="*/ 151067 h 305669"/>
                <a:gd name="connsiteX15" fmla="*/ 21241 w 127381"/>
                <a:gd name="connsiteY15" fmla="*/ 126111 h 305669"/>
                <a:gd name="connsiteX16" fmla="*/ 17336 w 127381"/>
                <a:gd name="connsiteY16" fmla="*/ 115729 h 305669"/>
                <a:gd name="connsiteX17" fmla="*/ 7334 w 127381"/>
                <a:gd name="connsiteY17" fmla="*/ 101155 h 305669"/>
                <a:gd name="connsiteX18" fmla="*/ 3619 w 127381"/>
                <a:gd name="connsiteY18" fmla="*/ 95155 h 305669"/>
                <a:gd name="connsiteX19" fmla="*/ 0 w 127381"/>
                <a:gd name="connsiteY19" fmla="*/ 85439 h 305669"/>
                <a:gd name="connsiteX20" fmla="*/ 762 w 127381"/>
                <a:gd name="connsiteY20" fmla="*/ 70009 h 305669"/>
                <a:gd name="connsiteX21" fmla="*/ 11049 w 127381"/>
                <a:gd name="connsiteY21" fmla="*/ 56864 h 305669"/>
                <a:gd name="connsiteX22" fmla="*/ 19336 w 127381"/>
                <a:gd name="connsiteY22" fmla="*/ 53150 h 305669"/>
                <a:gd name="connsiteX23" fmla="*/ 14097 w 127381"/>
                <a:gd name="connsiteY23" fmla="*/ 28099 h 305669"/>
                <a:gd name="connsiteX24" fmla="*/ 14287 w 127381"/>
                <a:gd name="connsiteY24" fmla="*/ 0 h 305669"/>
                <a:gd name="connsiteX25" fmla="*/ 38576 w 127381"/>
                <a:gd name="connsiteY25" fmla="*/ 9811 h 305669"/>
                <a:gd name="connsiteX26" fmla="*/ 38005 w 127381"/>
                <a:gd name="connsiteY26" fmla="*/ 18193 h 305669"/>
                <a:gd name="connsiteX27" fmla="*/ 42482 w 127381"/>
                <a:gd name="connsiteY27" fmla="*/ 36671 h 305669"/>
                <a:gd name="connsiteX28" fmla="*/ 49911 w 127381"/>
                <a:gd name="connsiteY28" fmla="*/ 54388 h 305669"/>
                <a:gd name="connsiteX29" fmla="*/ 51054 w 127381"/>
                <a:gd name="connsiteY29" fmla="*/ 66580 h 305669"/>
                <a:gd name="connsiteX30" fmla="*/ 34100 w 127381"/>
                <a:gd name="connsiteY30" fmla="*/ 76200 h 305669"/>
                <a:gd name="connsiteX31" fmla="*/ 34100 w 127381"/>
                <a:gd name="connsiteY31" fmla="*/ 93154 h 305669"/>
                <a:gd name="connsiteX32" fmla="*/ 44482 w 127381"/>
                <a:gd name="connsiteY32" fmla="*/ 114491 h 305669"/>
                <a:gd name="connsiteX33" fmla="*/ 54959 w 127381"/>
                <a:gd name="connsiteY33" fmla="*/ 126968 h 305669"/>
                <a:gd name="connsiteX34" fmla="*/ 70771 w 127381"/>
                <a:gd name="connsiteY34" fmla="*/ 122777 h 305669"/>
                <a:gd name="connsiteX35" fmla="*/ 90678 w 127381"/>
                <a:gd name="connsiteY35" fmla="*/ 119443 h 305669"/>
                <a:gd name="connsiteX36" fmla="*/ 113919 w 127381"/>
                <a:gd name="connsiteY36" fmla="*/ 138970 h 305669"/>
                <a:gd name="connsiteX37" fmla="*/ 126778 w 127381"/>
                <a:gd name="connsiteY37" fmla="*/ 158496 h 305669"/>
                <a:gd name="connsiteX38" fmla="*/ 116396 w 127381"/>
                <a:gd name="connsiteY38" fmla="*/ 177260 h 305669"/>
                <a:gd name="connsiteX39" fmla="*/ 106871 w 127381"/>
                <a:gd name="connsiteY39" fmla="*/ 196025 h 305669"/>
                <a:gd name="connsiteX40" fmla="*/ 118110 w 127381"/>
                <a:gd name="connsiteY40" fmla="*/ 213074 h 305669"/>
                <a:gd name="connsiteX41" fmla="*/ 110776 w 127381"/>
                <a:gd name="connsiteY41" fmla="*/ 234220 h 305669"/>
                <a:gd name="connsiteX42" fmla="*/ 103442 w 127381"/>
                <a:gd name="connsiteY42" fmla="*/ 238125 h 305669"/>
                <a:gd name="connsiteX43" fmla="*/ 94869 w 127381"/>
                <a:gd name="connsiteY43" fmla="*/ 265081 h 305669"/>
                <a:gd name="connsiteX44" fmla="*/ 97822 w 127381"/>
                <a:gd name="connsiteY44" fmla="*/ 285464 h 305669"/>
                <a:gd name="connsiteX45" fmla="*/ 99060 w 127381"/>
                <a:gd name="connsiteY45" fmla="*/ 299656 h 305669"/>
                <a:gd name="connsiteX46" fmla="*/ 84963 w 127381"/>
                <a:gd name="connsiteY46" fmla="*/ 305467 h 305669"/>
                <a:gd name="connsiteX47" fmla="*/ 68866 w 127381"/>
                <a:gd name="connsiteY47" fmla="*/ 303657 h 305669"/>
                <a:gd name="connsiteX48" fmla="*/ 57341 w 127381"/>
                <a:gd name="connsiteY48" fmla="*/ 296609 h 305669"/>
                <a:gd name="connsiteX49" fmla="*/ 52292 w 127381"/>
                <a:gd name="connsiteY49" fmla="*/ 297466 h 305669"/>
                <a:gd name="connsiteX50" fmla="*/ 43625 w 127381"/>
                <a:gd name="connsiteY50" fmla="*/ 298609 h 305669"/>
                <a:gd name="connsiteX51" fmla="*/ 43625 w 127381"/>
                <a:gd name="connsiteY51" fmla="*/ 298609 h 30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7381" h="305669">
                  <a:moveTo>
                    <a:pt x="43625" y="298609"/>
                  </a:moveTo>
                  <a:lnTo>
                    <a:pt x="43339" y="272605"/>
                  </a:lnTo>
                  <a:cubicBezTo>
                    <a:pt x="50197" y="269176"/>
                    <a:pt x="61436" y="269748"/>
                    <a:pt x="68580" y="273177"/>
                  </a:cubicBezTo>
                  <a:cubicBezTo>
                    <a:pt x="68104" y="259461"/>
                    <a:pt x="71819" y="246602"/>
                    <a:pt x="76772" y="233934"/>
                  </a:cubicBezTo>
                  <a:cubicBezTo>
                    <a:pt x="79724" y="226981"/>
                    <a:pt x="83058" y="219742"/>
                    <a:pt x="87916" y="213931"/>
                  </a:cubicBezTo>
                  <a:lnTo>
                    <a:pt x="81153" y="204788"/>
                  </a:lnTo>
                  <a:lnTo>
                    <a:pt x="77057" y="192976"/>
                  </a:lnTo>
                  <a:lnTo>
                    <a:pt x="78581" y="179070"/>
                  </a:lnTo>
                  <a:lnTo>
                    <a:pt x="84677" y="168974"/>
                  </a:lnTo>
                  <a:cubicBezTo>
                    <a:pt x="88583" y="165354"/>
                    <a:pt x="92202" y="162116"/>
                    <a:pt x="96679" y="159258"/>
                  </a:cubicBezTo>
                  <a:cubicBezTo>
                    <a:pt x="92869" y="154400"/>
                    <a:pt x="89345" y="149447"/>
                    <a:pt x="84392" y="145637"/>
                  </a:cubicBezTo>
                  <a:lnTo>
                    <a:pt x="74295" y="152876"/>
                  </a:lnTo>
                  <a:lnTo>
                    <a:pt x="65056" y="155924"/>
                  </a:lnTo>
                  <a:lnTo>
                    <a:pt x="53530" y="155543"/>
                  </a:lnTo>
                  <a:lnTo>
                    <a:pt x="43244" y="151067"/>
                  </a:lnTo>
                  <a:cubicBezTo>
                    <a:pt x="34385" y="143542"/>
                    <a:pt x="27051" y="136303"/>
                    <a:pt x="21241" y="126111"/>
                  </a:cubicBezTo>
                  <a:cubicBezTo>
                    <a:pt x="19717" y="122682"/>
                    <a:pt x="18478" y="119348"/>
                    <a:pt x="17336" y="115729"/>
                  </a:cubicBezTo>
                  <a:cubicBezTo>
                    <a:pt x="15431" y="110109"/>
                    <a:pt x="10954" y="105918"/>
                    <a:pt x="7334" y="101155"/>
                  </a:cubicBezTo>
                  <a:lnTo>
                    <a:pt x="3619" y="95155"/>
                  </a:lnTo>
                  <a:lnTo>
                    <a:pt x="0" y="85439"/>
                  </a:lnTo>
                  <a:lnTo>
                    <a:pt x="762" y="70009"/>
                  </a:lnTo>
                  <a:lnTo>
                    <a:pt x="11049" y="56864"/>
                  </a:lnTo>
                  <a:lnTo>
                    <a:pt x="19336" y="53150"/>
                  </a:lnTo>
                  <a:cubicBezTo>
                    <a:pt x="16955" y="44863"/>
                    <a:pt x="17050" y="36100"/>
                    <a:pt x="14097" y="28099"/>
                  </a:cubicBezTo>
                  <a:cubicBezTo>
                    <a:pt x="10668" y="20098"/>
                    <a:pt x="9906" y="7620"/>
                    <a:pt x="14287" y="0"/>
                  </a:cubicBezTo>
                  <a:lnTo>
                    <a:pt x="38576" y="9811"/>
                  </a:lnTo>
                  <a:cubicBezTo>
                    <a:pt x="36005" y="13240"/>
                    <a:pt x="38005" y="18193"/>
                    <a:pt x="38005" y="18193"/>
                  </a:cubicBezTo>
                  <a:cubicBezTo>
                    <a:pt x="38005" y="18193"/>
                    <a:pt x="41339" y="25908"/>
                    <a:pt x="42482" y="36671"/>
                  </a:cubicBezTo>
                  <a:cubicBezTo>
                    <a:pt x="43625" y="47339"/>
                    <a:pt x="45053" y="47339"/>
                    <a:pt x="49911" y="54388"/>
                  </a:cubicBezTo>
                  <a:cubicBezTo>
                    <a:pt x="54673" y="61436"/>
                    <a:pt x="54007" y="60293"/>
                    <a:pt x="51054" y="66580"/>
                  </a:cubicBezTo>
                  <a:cubicBezTo>
                    <a:pt x="48101" y="72866"/>
                    <a:pt x="46577" y="75057"/>
                    <a:pt x="34100" y="76200"/>
                  </a:cubicBezTo>
                  <a:cubicBezTo>
                    <a:pt x="21527" y="77343"/>
                    <a:pt x="26003" y="83629"/>
                    <a:pt x="34100" y="93154"/>
                  </a:cubicBezTo>
                  <a:cubicBezTo>
                    <a:pt x="42196" y="102775"/>
                    <a:pt x="41720" y="109061"/>
                    <a:pt x="44482" y="114491"/>
                  </a:cubicBezTo>
                  <a:cubicBezTo>
                    <a:pt x="47244" y="119825"/>
                    <a:pt x="50292" y="122015"/>
                    <a:pt x="54959" y="126968"/>
                  </a:cubicBezTo>
                  <a:cubicBezTo>
                    <a:pt x="61151" y="133636"/>
                    <a:pt x="65723" y="127825"/>
                    <a:pt x="70771" y="122777"/>
                  </a:cubicBezTo>
                  <a:cubicBezTo>
                    <a:pt x="75724" y="117824"/>
                    <a:pt x="82391" y="115729"/>
                    <a:pt x="90678" y="119443"/>
                  </a:cubicBezTo>
                  <a:cubicBezTo>
                    <a:pt x="98965" y="123158"/>
                    <a:pt x="105632" y="128206"/>
                    <a:pt x="113919" y="138970"/>
                  </a:cubicBezTo>
                  <a:cubicBezTo>
                    <a:pt x="122206" y="149828"/>
                    <a:pt x="124682" y="152305"/>
                    <a:pt x="126778" y="158496"/>
                  </a:cubicBezTo>
                  <a:cubicBezTo>
                    <a:pt x="128873" y="164783"/>
                    <a:pt x="125540" y="170593"/>
                    <a:pt x="116396" y="177260"/>
                  </a:cubicBezTo>
                  <a:cubicBezTo>
                    <a:pt x="107252" y="183928"/>
                    <a:pt x="98584" y="186404"/>
                    <a:pt x="106871" y="196025"/>
                  </a:cubicBezTo>
                  <a:cubicBezTo>
                    <a:pt x="115157" y="205645"/>
                    <a:pt x="116396" y="207645"/>
                    <a:pt x="118110" y="213074"/>
                  </a:cubicBezTo>
                  <a:cubicBezTo>
                    <a:pt x="119729" y="218504"/>
                    <a:pt x="116967" y="227552"/>
                    <a:pt x="110776" y="234220"/>
                  </a:cubicBezTo>
                  <a:cubicBezTo>
                    <a:pt x="108966" y="236220"/>
                    <a:pt x="105251" y="234410"/>
                    <a:pt x="103442" y="238125"/>
                  </a:cubicBezTo>
                  <a:cubicBezTo>
                    <a:pt x="99155" y="246888"/>
                    <a:pt x="95536" y="258699"/>
                    <a:pt x="94869" y="265081"/>
                  </a:cubicBezTo>
                  <a:cubicBezTo>
                    <a:pt x="94012" y="274225"/>
                    <a:pt x="94869" y="277559"/>
                    <a:pt x="97822" y="285464"/>
                  </a:cubicBezTo>
                  <a:cubicBezTo>
                    <a:pt x="100679" y="293370"/>
                    <a:pt x="101156" y="295466"/>
                    <a:pt x="99060" y="299656"/>
                  </a:cubicBezTo>
                  <a:cubicBezTo>
                    <a:pt x="96965" y="303847"/>
                    <a:pt x="92012" y="305943"/>
                    <a:pt x="84963" y="305467"/>
                  </a:cubicBezTo>
                  <a:cubicBezTo>
                    <a:pt x="77915" y="305086"/>
                    <a:pt x="74771" y="306991"/>
                    <a:pt x="68866" y="303657"/>
                  </a:cubicBezTo>
                  <a:cubicBezTo>
                    <a:pt x="62960" y="300228"/>
                    <a:pt x="60389" y="297180"/>
                    <a:pt x="57341" y="296609"/>
                  </a:cubicBezTo>
                  <a:cubicBezTo>
                    <a:pt x="54197" y="296037"/>
                    <a:pt x="54483" y="295751"/>
                    <a:pt x="52292" y="297466"/>
                  </a:cubicBezTo>
                  <a:cubicBezTo>
                    <a:pt x="49816" y="299180"/>
                    <a:pt x="47530" y="299180"/>
                    <a:pt x="43625" y="298609"/>
                  </a:cubicBezTo>
                  <a:lnTo>
                    <a:pt x="43625" y="298609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xmlns="" id="{F6F6832D-E670-4E46-85AD-257EFD389549}"/>
                </a:ext>
              </a:extLst>
            </p:cNvPr>
            <p:cNvSpPr/>
            <p:nvPr/>
          </p:nvSpPr>
          <p:spPr>
            <a:xfrm>
              <a:off x="5113592" y="764190"/>
              <a:ext cx="643418" cy="1209605"/>
            </a:xfrm>
            <a:custGeom>
              <a:avLst/>
              <a:gdLst>
                <a:gd name="connsiteX0" fmla="*/ 37827 w 643418"/>
                <a:gd name="connsiteY0" fmla="*/ 1197007 h 1209605"/>
                <a:gd name="connsiteX1" fmla="*/ 35827 w 643418"/>
                <a:gd name="connsiteY1" fmla="*/ 1181386 h 1209605"/>
                <a:gd name="connsiteX2" fmla="*/ 36493 w 643418"/>
                <a:gd name="connsiteY2" fmla="*/ 1173575 h 1209605"/>
                <a:gd name="connsiteX3" fmla="*/ 41637 w 643418"/>
                <a:gd name="connsiteY3" fmla="*/ 1162336 h 1209605"/>
                <a:gd name="connsiteX4" fmla="*/ 41827 w 643418"/>
                <a:gd name="connsiteY4" fmla="*/ 1162050 h 1209605"/>
                <a:gd name="connsiteX5" fmla="*/ 52781 w 643418"/>
                <a:gd name="connsiteY5" fmla="*/ 1144143 h 1209605"/>
                <a:gd name="connsiteX6" fmla="*/ 54782 w 643418"/>
                <a:gd name="connsiteY6" fmla="*/ 1139571 h 1209605"/>
                <a:gd name="connsiteX7" fmla="*/ 61354 w 643418"/>
                <a:gd name="connsiteY7" fmla="*/ 1137285 h 1209605"/>
                <a:gd name="connsiteX8" fmla="*/ 71165 w 643418"/>
                <a:gd name="connsiteY8" fmla="*/ 1127951 h 1209605"/>
                <a:gd name="connsiteX9" fmla="*/ 74117 w 643418"/>
                <a:gd name="connsiteY9" fmla="*/ 1118711 h 1209605"/>
                <a:gd name="connsiteX10" fmla="*/ 78213 w 643418"/>
                <a:gd name="connsiteY10" fmla="*/ 1116330 h 1209605"/>
                <a:gd name="connsiteX11" fmla="*/ 100120 w 643418"/>
                <a:gd name="connsiteY11" fmla="*/ 1106900 h 1209605"/>
                <a:gd name="connsiteX12" fmla="*/ 105645 w 643418"/>
                <a:gd name="connsiteY12" fmla="*/ 1094327 h 1209605"/>
                <a:gd name="connsiteX13" fmla="*/ 123171 w 643418"/>
                <a:gd name="connsiteY13" fmla="*/ 1079468 h 1209605"/>
                <a:gd name="connsiteX14" fmla="*/ 123742 w 643418"/>
                <a:gd name="connsiteY14" fmla="*/ 1071658 h 1209605"/>
                <a:gd name="connsiteX15" fmla="*/ 128600 w 643418"/>
                <a:gd name="connsiteY15" fmla="*/ 1068324 h 1209605"/>
                <a:gd name="connsiteX16" fmla="*/ 136411 w 643418"/>
                <a:gd name="connsiteY16" fmla="*/ 1068991 h 1209605"/>
                <a:gd name="connsiteX17" fmla="*/ 150698 w 643418"/>
                <a:gd name="connsiteY17" fmla="*/ 1039463 h 1209605"/>
                <a:gd name="connsiteX18" fmla="*/ 158699 w 643418"/>
                <a:gd name="connsiteY18" fmla="*/ 1022414 h 1209605"/>
                <a:gd name="connsiteX19" fmla="*/ 164700 w 643418"/>
                <a:gd name="connsiteY19" fmla="*/ 1008983 h 1209605"/>
                <a:gd name="connsiteX20" fmla="*/ 174987 w 643418"/>
                <a:gd name="connsiteY20" fmla="*/ 990029 h 1209605"/>
                <a:gd name="connsiteX21" fmla="*/ 181369 w 643418"/>
                <a:gd name="connsiteY21" fmla="*/ 958977 h 1209605"/>
                <a:gd name="connsiteX22" fmla="*/ 181559 w 643418"/>
                <a:gd name="connsiteY22" fmla="*/ 954215 h 1209605"/>
                <a:gd name="connsiteX23" fmla="*/ 205658 w 643418"/>
                <a:gd name="connsiteY23" fmla="*/ 968026 h 1209605"/>
                <a:gd name="connsiteX24" fmla="*/ 237185 w 643418"/>
                <a:gd name="connsiteY24" fmla="*/ 966787 h 1209605"/>
                <a:gd name="connsiteX25" fmla="*/ 284524 w 643418"/>
                <a:gd name="connsiteY25" fmla="*/ 960977 h 1209605"/>
                <a:gd name="connsiteX26" fmla="*/ 293097 w 643418"/>
                <a:gd name="connsiteY26" fmla="*/ 962406 h 1209605"/>
                <a:gd name="connsiteX27" fmla="*/ 303670 w 643418"/>
                <a:gd name="connsiteY27" fmla="*/ 960406 h 1209605"/>
                <a:gd name="connsiteX28" fmla="*/ 312623 w 643418"/>
                <a:gd name="connsiteY28" fmla="*/ 955453 h 1209605"/>
                <a:gd name="connsiteX29" fmla="*/ 319481 w 643418"/>
                <a:gd name="connsiteY29" fmla="*/ 948500 h 1209605"/>
                <a:gd name="connsiteX30" fmla="*/ 324149 w 643418"/>
                <a:gd name="connsiteY30" fmla="*/ 940403 h 1209605"/>
                <a:gd name="connsiteX31" fmla="*/ 326721 w 643418"/>
                <a:gd name="connsiteY31" fmla="*/ 931736 h 1209605"/>
                <a:gd name="connsiteX32" fmla="*/ 328340 w 643418"/>
                <a:gd name="connsiteY32" fmla="*/ 915924 h 1209605"/>
                <a:gd name="connsiteX33" fmla="*/ 316814 w 643418"/>
                <a:gd name="connsiteY33" fmla="*/ 882682 h 1209605"/>
                <a:gd name="connsiteX34" fmla="*/ 310813 w 643418"/>
                <a:gd name="connsiteY34" fmla="*/ 877824 h 1209605"/>
                <a:gd name="connsiteX35" fmla="*/ 341389 w 643418"/>
                <a:gd name="connsiteY35" fmla="*/ 867061 h 1209605"/>
                <a:gd name="connsiteX36" fmla="*/ 342532 w 643418"/>
                <a:gd name="connsiteY36" fmla="*/ 866299 h 1209605"/>
                <a:gd name="connsiteX37" fmla="*/ 372440 w 643418"/>
                <a:gd name="connsiteY37" fmla="*/ 844867 h 1209605"/>
                <a:gd name="connsiteX38" fmla="*/ 377108 w 643418"/>
                <a:gd name="connsiteY38" fmla="*/ 839057 h 1209605"/>
                <a:gd name="connsiteX39" fmla="*/ 386537 w 643418"/>
                <a:gd name="connsiteY39" fmla="*/ 823627 h 1209605"/>
                <a:gd name="connsiteX40" fmla="*/ 389014 w 643418"/>
                <a:gd name="connsiteY40" fmla="*/ 815150 h 1209605"/>
                <a:gd name="connsiteX41" fmla="*/ 389299 w 643418"/>
                <a:gd name="connsiteY41" fmla="*/ 808387 h 1209605"/>
                <a:gd name="connsiteX42" fmla="*/ 395015 w 643418"/>
                <a:gd name="connsiteY42" fmla="*/ 807053 h 1209605"/>
                <a:gd name="connsiteX43" fmla="*/ 406445 w 643418"/>
                <a:gd name="connsiteY43" fmla="*/ 798100 h 1209605"/>
                <a:gd name="connsiteX44" fmla="*/ 413493 w 643418"/>
                <a:gd name="connsiteY44" fmla="*/ 795242 h 1209605"/>
                <a:gd name="connsiteX45" fmla="*/ 420922 w 643418"/>
                <a:gd name="connsiteY45" fmla="*/ 784670 h 1209605"/>
                <a:gd name="connsiteX46" fmla="*/ 423494 w 643418"/>
                <a:gd name="connsiteY46" fmla="*/ 777145 h 1209605"/>
                <a:gd name="connsiteX47" fmla="*/ 424542 w 643418"/>
                <a:gd name="connsiteY47" fmla="*/ 771144 h 1209605"/>
                <a:gd name="connsiteX48" fmla="*/ 424066 w 643418"/>
                <a:gd name="connsiteY48" fmla="*/ 754761 h 1209605"/>
                <a:gd name="connsiteX49" fmla="*/ 435877 w 643418"/>
                <a:gd name="connsiteY49" fmla="*/ 762476 h 1209605"/>
                <a:gd name="connsiteX50" fmla="*/ 446259 w 643418"/>
                <a:gd name="connsiteY50" fmla="*/ 775335 h 1209605"/>
                <a:gd name="connsiteX51" fmla="*/ 452641 w 643418"/>
                <a:gd name="connsiteY51" fmla="*/ 775907 h 1209605"/>
                <a:gd name="connsiteX52" fmla="*/ 457308 w 643418"/>
                <a:gd name="connsiteY52" fmla="*/ 779431 h 1209605"/>
                <a:gd name="connsiteX53" fmla="*/ 497599 w 643418"/>
                <a:gd name="connsiteY53" fmla="*/ 795719 h 1209605"/>
                <a:gd name="connsiteX54" fmla="*/ 504076 w 643418"/>
                <a:gd name="connsiteY54" fmla="*/ 758000 h 1209605"/>
                <a:gd name="connsiteX55" fmla="*/ 502647 w 643418"/>
                <a:gd name="connsiteY55" fmla="*/ 749332 h 1209605"/>
                <a:gd name="connsiteX56" fmla="*/ 500647 w 643418"/>
                <a:gd name="connsiteY56" fmla="*/ 743807 h 1209605"/>
                <a:gd name="connsiteX57" fmla="*/ 495789 w 643418"/>
                <a:gd name="connsiteY57" fmla="*/ 733044 h 1209605"/>
                <a:gd name="connsiteX58" fmla="*/ 504361 w 643418"/>
                <a:gd name="connsiteY58" fmla="*/ 732854 h 1209605"/>
                <a:gd name="connsiteX59" fmla="*/ 512648 w 643418"/>
                <a:gd name="connsiteY59" fmla="*/ 721995 h 1209605"/>
                <a:gd name="connsiteX60" fmla="*/ 521412 w 643418"/>
                <a:gd name="connsiteY60" fmla="*/ 715994 h 1209605"/>
                <a:gd name="connsiteX61" fmla="*/ 527793 w 643418"/>
                <a:gd name="connsiteY61" fmla="*/ 707993 h 1209605"/>
                <a:gd name="connsiteX62" fmla="*/ 531508 w 643418"/>
                <a:gd name="connsiteY62" fmla="*/ 693230 h 1209605"/>
                <a:gd name="connsiteX63" fmla="*/ 530651 w 643418"/>
                <a:gd name="connsiteY63" fmla="*/ 690277 h 1209605"/>
                <a:gd name="connsiteX64" fmla="*/ 530364 w 643418"/>
                <a:gd name="connsiteY64" fmla="*/ 674656 h 1209605"/>
                <a:gd name="connsiteX65" fmla="*/ 529031 w 643418"/>
                <a:gd name="connsiteY65" fmla="*/ 669893 h 1209605"/>
                <a:gd name="connsiteX66" fmla="*/ 532556 w 643418"/>
                <a:gd name="connsiteY66" fmla="*/ 641890 h 1209605"/>
                <a:gd name="connsiteX67" fmla="*/ 519411 w 643418"/>
                <a:gd name="connsiteY67" fmla="*/ 606552 h 1209605"/>
                <a:gd name="connsiteX68" fmla="*/ 513410 w 643418"/>
                <a:gd name="connsiteY68" fmla="*/ 598742 h 1209605"/>
                <a:gd name="connsiteX69" fmla="*/ 513220 w 643418"/>
                <a:gd name="connsiteY69" fmla="*/ 596456 h 1209605"/>
                <a:gd name="connsiteX70" fmla="*/ 507124 w 643418"/>
                <a:gd name="connsiteY70" fmla="*/ 559308 h 1209605"/>
                <a:gd name="connsiteX71" fmla="*/ 501885 w 643418"/>
                <a:gd name="connsiteY71" fmla="*/ 540830 h 1209605"/>
                <a:gd name="connsiteX72" fmla="*/ 477501 w 643418"/>
                <a:gd name="connsiteY72" fmla="*/ 492252 h 1209605"/>
                <a:gd name="connsiteX73" fmla="*/ 467119 w 643418"/>
                <a:gd name="connsiteY73" fmla="*/ 473393 h 1209605"/>
                <a:gd name="connsiteX74" fmla="*/ 473310 w 643418"/>
                <a:gd name="connsiteY74" fmla="*/ 467392 h 1209605"/>
                <a:gd name="connsiteX75" fmla="*/ 486074 w 643418"/>
                <a:gd name="connsiteY75" fmla="*/ 457772 h 1209605"/>
                <a:gd name="connsiteX76" fmla="*/ 503409 w 643418"/>
                <a:gd name="connsiteY76" fmla="*/ 427006 h 1209605"/>
                <a:gd name="connsiteX77" fmla="*/ 580943 w 643418"/>
                <a:gd name="connsiteY77" fmla="*/ 429292 h 1209605"/>
                <a:gd name="connsiteX78" fmla="*/ 588943 w 643418"/>
                <a:gd name="connsiteY78" fmla="*/ 425863 h 1209605"/>
                <a:gd name="connsiteX79" fmla="*/ 601421 w 643418"/>
                <a:gd name="connsiteY79" fmla="*/ 416528 h 1209605"/>
                <a:gd name="connsiteX80" fmla="*/ 612375 w 643418"/>
                <a:gd name="connsiteY80" fmla="*/ 405003 h 1209605"/>
                <a:gd name="connsiteX81" fmla="*/ 617614 w 643418"/>
                <a:gd name="connsiteY81" fmla="*/ 393954 h 1209605"/>
                <a:gd name="connsiteX82" fmla="*/ 619519 w 643418"/>
                <a:gd name="connsiteY82" fmla="*/ 381762 h 1209605"/>
                <a:gd name="connsiteX83" fmla="*/ 618661 w 643418"/>
                <a:gd name="connsiteY83" fmla="*/ 374237 h 1209605"/>
                <a:gd name="connsiteX84" fmla="*/ 615995 w 643418"/>
                <a:gd name="connsiteY84" fmla="*/ 367379 h 1209605"/>
                <a:gd name="connsiteX85" fmla="*/ 612184 w 643418"/>
                <a:gd name="connsiteY85" fmla="*/ 360997 h 1209605"/>
                <a:gd name="connsiteX86" fmla="*/ 612375 w 643418"/>
                <a:gd name="connsiteY86" fmla="*/ 346901 h 1209605"/>
                <a:gd name="connsiteX87" fmla="*/ 621233 w 643418"/>
                <a:gd name="connsiteY87" fmla="*/ 339757 h 1209605"/>
                <a:gd name="connsiteX88" fmla="*/ 626187 w 643418"/>
                <a:gd name="connsiteY88" fmla="*/ 327565 h 1209605"/>
                <a:gd name="connsiteX89" fmla="*/ 626567 w 643418"/>
                <a:gd name="connsiteY89" fmla="*/ 318516 h 1209605"/>
                <a:gd name="connsiteX90" fmla="*/ 621900 w 643418"/>
                <a:gd name="connsiteY90" fmla="*/ 299561 h 1209605"/>
                <a:gd name="connsiteX91" fmla="*/ 629044 w 643418"/>
                <a:gd name="connsiteY91" fmla="*/ 285464 h 1209605"/>
                <a:gd name="connsiteX92" fmla="*/ 629520 w 643418"/>
                <a:gd name="connsiteY92" fmla="*/ 252698 h 1209605"/>
                <a:gd name="connsiteX93" fmla="*/ 633235 w 643418"/>
                <a:gd name="connsiteY93" fmla="*/ 247460 h 1209605"/>
                <a:gd name="connsiteX94" fmla="*/ 637045 w 643418"/>
                <a:gd name="connsiteY94" fmla="*/ 234601 h 1209605"/>
                <a:gd name="connsiteX95" fmla="*/ 634568 w 643418"/>
                <a:gd name="connsiteY95" fmla="*/ 221266 h 1209605"/>
                <a:gd name="connsiteX96" fmla="*/ 633616 w 643418"/>
                <a:gd name="connsiteY96" fmla="*/ 219837 h 1209605"/>
                <a:gd name="connsiteX97" fmla="*/ 632663 w 643418"/>
                <a:gd name="connsiteY97" fmla="*/ 207550 h 1209605"/>
                <a:gd name="connsiteX98" fmla="*/ 625996 w 643418"/>
                <a:gd name="connsiteY98" fmla="*/ 197834 h 1209605"/>
                <a:gd name="connsiteX99" fmla="*/ 628282 w 643418"/>
                <a:gd name="connsiteY99" fmla="*/ 191834 h 1209605"/>
                <a:gd name="connsiteX100" fmla="*/ 629329 w 643418"/>
                <a:gd name="connsiteY100" fmla="*/ 185357 h 1209605"/>
                <a:gd name="connsiteX101" fmla="*/ 629234 w 643418"/>
                <a:gd name="connsiteY101" fmla="*/ 179451 h 1209605"/>
                <a:gd name="connsiteX102" fmla="*/ 620662 w 643418"/>
                <a:gd name="connsiteY102" fmla="*/ 156877 h 1209605"/>
                <a:gd name="connsiteX103" fmla="*/ 621233 w 643418"/>
                <a:gd name="connsiteY103" fmla="*/ 143542 h 1209605"/>
                <a:gd name="connsiteX104" fmla="*/ 617614 w 643418"/>
                <a:gd name="connsiteY104" fmla="*/ 104680 h 1209605"/>
                <a:gd name="connsiteX105" fmla="*/ 643331 w 643418"/>
                <a:gd name="connsiteY105" fmla="*/ 52769 h 1209605"/>
                <a:gd name="connsiteX106" fmla="*/ 641712 w 643418"/>
                <a:gd name="connsiteY106" fmla="*/ 34766 h 1209605"/>
                <a:gd name="connsiteX107" fmla="*/ 621519 w 643418"/>
                <a:gd name="connsiteY107" fmla="*/ 8668 h 1209605"/>
                <a:gd name="connsiteX108" fmla="*/ 615709 w 643418"/>
                <a:gd name="connsiteY108" fmla="*/ 0 h 1209605"/>
                <a:gd name="connsiteX109" fmla="*/ 589706 w 643418"/>
                <a:gd name="connsiteY109" fmla="*/ 8953 h 1209605"/>
                <a:gd name="connsiteX110" fmla="*/ 604945 w 643418"/>
                <a:gd name="connsiteY110" fmla="*/ 28575 h 1209605"/>
                <a:gd name="connsiteX111" fmla="*/ 614661 w 643418"/>
                <a:gd name="connsiteY111" fmla="*/ 61246 h 1209605"/>
                <a:gd name="connsiteX112" fmla="*/ 591420 w 643418"/>
                <a:gd name="connsiteY112" fmla="*/ 96869 h 1209605"/>
                <a:gd name="connsiteX113" fmla="*/ 594754 w 643418"/>
                <a:gd name="connsiteY113" fmla="*/ 117062 h 1209605"/>
                <a:gd name="connsiteX114" fmla="*/ 594468 w 643418"/>
                <a:gd name="connsiteY114" fmla="*/ 142208 h 1209605"/>
                <a:gd name="connsiteX115" fmla="*/ 595897 w 643418"/>
                <a:gd name="connsiteY115" fmla="*/ 165449 h 1209605"/>
                <a:gd name="connsiteX116" fmla="*/ 600088 w 643418"/>
                <a:gd name="connsiteY116" fmla="*/ 189738 h 1209605"/>
                <a:gd name="connsiteX117" fmla="*/ 601993 w 643418"/>
                <a:gd name="connsiteY117" fmla="*/ 212693 h 1209605"/>
                <a:gd name="connsiteX118" fmla="*/ 605612 w 643418"/>
                <a:gd name="connsiteY118" fmla="*/ 222409 h 1209605"/>
                <a:gd name="connsiteX119" fmla="*/ 607041 w 643418"/>
                <a:gd name="connsiteY119" fmla="*/ 239554 h 1209605"/>
                <a:gd name="connsiteX120" fmla="*/ 602850 w 643418"/>
                <a:gd name="connsiteY120" fmla="*/ 256127 h 1209605"/>
                <a:gd name="connsiteX121" fmla="*/ 600945 w 643418"/>
                <a:gd name="connsiteY121" fmla="*/ 283750 h 1209605"/>
                <a:gd name="connsiteX122" fmla="*/ 593515 w 643418"/>
                <a:gd name="connsiteY122" fmla="*/ 301657 h 1209605"/>
                <a:gd name="connsiteX123" fmla="*/ 598945 w 643418"/>
                <a:gd name="connsiteY123" fmla="*/ 313277 h 1209605"/>
                <a:gd name="connsiteX124" fmla="*/ 595516 w 643418"/>
                <a:gd name="connsiteY124" fmla="*/ 325850 h 1209605"/>
                <a:gd name="connsiteX125" fmla="*/ 586658 w 643418"/>
                <a:gd name="connsiteY125" fmla="*/ 366141 h 1209605"/>
                <a:gd name="connsiteX126" fmla="*/ 592754 w 643418"/>
                <a:gd name="connsiteY126" fmla="*/ 379286 h 1209605"/>
                <a:gd name="connsiteX127" fmla="*/ 587038 w 643418"/>
                <a:gd name="connsiteY127" fmla="*/ 395002 h 1209605"/>
                <a:gd name="connsiteX128" fmla="*/ 576370 w 643418"/>
                <a:gd name="connsiteY128" fmla="*/ 403193 h 1209605"/>
                <a:gd name="connsiteX129" fmla="*/ 500552 w 643418"/>
                <a:gd name="connsiteY129" fmla="*/ 401098 h 1209605"/>
                <a:gd name="connsiteX130" fmla="*/ 482454 w 643418"/>
                <a:gd name="connsiteY130" fmla="*/ 399288 h 1209605"/>
                <a:gd name="connsiteX131" fmla="*/ 462928 w 643418"/>
                <a:gd name="connsiteY131" fmla="*/ 443293 h 1209605"/>
                <a:gd name="connsiteX132" fmla="*/ 447021 w 643418"/>
                <a:gd name="connsiteY132" fmla="*/ 455581 h 1209605"/>
                <a:gd name="connsiteX133" fmla="*/ 431590 w 643418"/>
                <a:gd name="connsiteY133" fmla="*/ 460534 h 1209605"/>
                <a:gd name="connsiteX134" fmla="*/ 428828 w 643418"/>
                <a:gd name="connsiteY134" fmla="*/ 471868 h 1209605"/>
                <a:gd name="connsiteX135" fmla="*/ 452831 w 643418"/>
                <a:gd name="connsiteY135" fmla="*/ 500443 h 1209605"/>
                <a:gd name="connsiteX136" fmla="*/ 477787 w 643418"/>
                <a:gd name="connsiteY136" fmla="*/ 550831 h 1209605"/>
                <a:gd name="connsiteX137" fmla="*/ 483692 w 643418"/>
                <a:gd name="connsiteY137" fmla="*/ 573500 h 1209605"/>
                <a:gd name="connsiteX138" fmla="*/ 487312 w 643418"/>
                <a:gd name="connsiteY138" fmla="*/ 601218 h 1209605"/>
                <a:gd name="connsiteX139" fmla="*/ 501409 w 643418"/>
                <a:gd name="connsiteY139" fmla="*/ 625221 h 1209605"/>
                <a:gd name="connsiteX140" fmla="*/ 504552 w 643418"/>
                <a:gd name="connsiteY140" fmla="*/ 661035 h 1209605"/>
                <a:gd name="connsiteX141" fmla="*/ 502742 w 643418"/>
                <a:gd name="connsiteY141" fmla="*/ 675989 h 1209605"/>
                <a:gd name="connsiteX142" fmla="*/ 503218 w 643418"/>
                <a:gd name="connsiteY142" fmla="*/ 686467 h 1209605"/>
                <a:gd name="connsiteX143" fmla="*/ 504076 w 643418"/>
                <a:gd name="connsiteY143" fmla="*/ 693230 h 1209605"/>
                <a:gd name="connsiteX144" fmla="*/ 495884 w 643418"/>
                <a:gd name="connsiteY144" fmla="*/ 700469 h 1209605"/>
                <a:gd name="connsiteX145" fmla="*/ 491788 w 643418"/>
                <a:gd name="connsiteY145" fmla="*/ 705898 h 1209605"/>
                <a:gd name="connsiteX146" fmla="*/ 483597 w 643418"/>
                <a:gd name="connsiteY146" fmla="*/ 706374 h 1209605"/>
                <a:gd name="connsiteX147" fmla="*/ 464356 w 643418"/>
                <a:gd name="connsiteY147" fmla="*/ 714756 h 1209605"/>
                <a:gd name="connsiteX148" fmla="*/ 453117 w 643418"/>
                <a:gd name="connsiteY148" fmla="*/ 728758 h 1209605"/>
                <a:gd name="connsiteX149" fmla="*/ 472072 w 643418"/>
                <a:gd name="connsiteY149" fmla="*/ 743617 h 1209605"/>
                <a:gd name="connsiteX150" fmla="*/ 477692 w 643418"/>
                <a:gd name="connsiteY150" fmla="*/ 759428 h 1209605"/>
                <a:gd name="connsiteX151" fmla="*/ 470357 w 643418"/>
                <a:gd name="connsiteY151" fmla="*/ 756476 h 1209605"/>
                <a:gd name="connsiteX152" fmla="*/ 459689 w 643418"/>
                <a:gd name="connsiteY152" fmla="*/ 750284 h 1209605"/>
                <a:gd name="connsiteX153" fmla="*/ 451402 w 643418"/>
                <a:gd name="connsiteY153" fmla="*/ 741236 h 1209605"/>
                <a:gd name="connsiteX154" fmla="*/ 434638 w 643418"/>
                <a:gd name="connsiteY154" fmla="*/ 726472 h 1209605"/>
                <a:gd name="connsiteX155" fmla="*/ 430352 w 643418"/>
                <a:gd name="connsiteY155" fmla="*/ 712565 h 1209605"/>
                <a:gd name="connsiteX156" fmla="*/ 421684 w 643418"/>
                <a:gd name="connsiteY156" fmla="*/ 708184 h 1209605"/>
                <a:gd name="connsiteX157" fmla="*/ 413493 w 643418"/>
                <a:gd name="connsiteY157" fmla="*/ 704945 h 1209605"/>
                <a:gd name="connsiteX158" fmla="*/ 403492 w 643418"/>
                <a:gd name="connsiteY158" fmla="*/ 707898 h 1209605"/>
                <a:gd name="connsiteX159" fmla="*/ 396443 w 643418"/>
                <a:gd name="connsiteY159" fmla="*/ 702183 h 1209605"/>
                <a:gd name="connsiteX160" fmla="*/ 393490 w 643418"/>
                <a:gd name="connsiteY160" fmla="*/ 708565 h 1209605"/>
                <a:gd name="connsiteX161" fmla="*/ 397587 w 643418"/>
                <a:gd name="connsiteY161" fmla="*/ 720947 h 1209605"/>
                <a:gd name="connsiteX162" fmla="*/ 395777 w 643418"/>
                <a:gd name="connsiteY162" fmla="*/ 733997 h 1209605"/>
                <a:gd name="connsiteX163" fmla="*/ 398063 w 643418"/>
                <a:gd name="connsiteY163" fmla="*/ 756190 h 1209605"/>
                <a:gd name="connsiteX164" fmla="*/ 395586 w 643418"/>
                <a:gd name="connsiteY164" fmla="*/ 774478 h 1209605"/>
                <a:gd name="connsiteX165" fmla="*/ 383489 w 643418"/>
                <a:gd name="connsiteY165" fmla="*/ 783050 h 1209605"/>
                <a:gd name="connsiteX166" fmla="*/ 369868 w 643418"/>
                <a:gd name="connsiteY166" fmla="*/ 782098 h 1209605"/>
                <a:gd name="connsiteX167" fmla="*/ 362629 w 643418"/>
                <a:gd name="connsiteY167" fmla="*/ 804291 h 1209605"/>
                <a:gd name="connsiteX168" fmla="*/ 353580 w 643418"/>
                <a:gd name="connsiteY168" fmla="*/ 826961 h 1209605"/>
                <a:gd name="connsiteX169" fmla="*/ 338150 w 643418"/>
                <a:gd name="connsiteY169" fmla="*/ 840581 h 1209605"/>
                <a:gd name="connsiteX170" fmla="*/ 324529 w 643418"/>
                <a:gd name="connsiteY170" fmla="*/ 847344 h 1209605"/>
                <a:gd name="connsiteX171" fmla="*/ 310909 w 643418"/>
                <a:gd name="connsiteY171" fmla="*/ 851440 h 1209605"/>
                <a:gd name="connsiteX172" fmla="*/ 290906 w 643418"/>
                <a:gd name="connsiteY172" fmla="*/ 857821 h 1209605"/>
                <a:gd name="connsiteX173" fmla="*/ 281953 w 643418"/>
                <a:gd name="connsiteY173" fmla="*/ 858488 h 1209605"/>
                <a:gd name="connsiteX174" fmla="*/ 276143 w 643418"/>
                <a:gd name="connsiteY174" fmla="*/ 858965 h 1209605"/>
                <a:gd name="connsiteX175" fmla="*/ 272428 w 643418"/>
                <a:gd name="connsiteY175" fmla="*/ 859631 h 1209605"/>
                <a:gd name="connsiteX176" fmla="*/ 270904 w 643418"/>
                <a:gd name="connsiteY176" fmla="*/ 860012 h 1209605"/>
                <a:gd name="connsiteX177" fmla="*/ 272237 w 643418"/>
                <a:gd name="connsiteY177" fmla="*/ 868680 h 1209605"/>
                <a:gd name="connsiteX178" fmla="*/ 276428 w 643418"/>
                <a:gd name="connsiteY178" fmla="*/ 874967 h 1209605"/>
                <a:gd name="connsiteX179" fmla="*/ 292525 w 643418"/>
                <a:gd name="connsiteY179" fmla="*/ 896493 h 1209605"/>
                <a:gd name="connsiteX180" fmla="*/ 301670 w 643418"/>
                <a:gd name="connsiteY180" fmla="*/ 922115 h 1209605"/>
                <a:gd name="connsiteX181" fmla="*/ 289382 w 643418"/>
                <a:gd name="connsiteY181" fmla="*/ 934498 h 1209605"/>
                <a:gd name="connsiteX182" fmla="*/ 273666 w 643418"/>
                <a:gd name="connsiteY182" fmla="*/ 936308 h 1209605"/>
                <a:gd name="connsiteX183" fmla="*/ 244996 w 643418"/>
                <a:gd name="connsiteY183" fmla="*/ 940689 h 1209605"/>
                <a:gd name="connsiteX184" fmla="*/ 223374 w 643418"/>
                <a:gd name="connsiteY184" fmla="*/ 943642 h 1209605"/>
                <a:gd name="connsiteX185" fmla="*/ 194227 w 643418"/>
                <a:gd name="connsiteY185" fmla="*/ 926497 h 1209605"/>
                <a:gd name="connsiteX186" fmla="*/ 171463 w 643418"/>
                <a:gd name="connsiteY186" fmla="*/ 923735 h 1209605"/>
                <a:gd name="connsiteX187" fmla="*/ 155556 w 643418"/>
                <a:gd name="connsiteY187" fmla="*/ 958501 h 1209605"/>
                <a:gd name="connsiteX188" fmla="*/ 138506 w 643418"/>
                <a:gd name="connsiteY188" fmla="*/ 1003554 h 1209605"/>
                <a:gd name="connsiteX189" fmla="*/ 125743 w 643418"/>
                <a:gd name="connsiteY189" fmla="*/ 1032986 h 1209605"/>
                <a:gd name="connsiteX190" fmla="*/ 122600 w 643418"/>
                <a:gd name="connsiteY190" fmla="*/ 1041559 h 1209605"/>
                <a:gd name="connsiteX191" fmla="*/ 117170 w 643418"/>
                <a:gd name="connsiteY191" fmla="*/ 1041083 h 1209605"/>
                <a:gd name="connsiteX192" fmla="*/ 112217 w 643418"/>
                <a:gd name="connsiteY192" fmla="*/ 1047464 h 1209605"/>
                <a:gd name="connsiteX193" fmla="*/ 102692 w 643418"/>
                <a:gd name="connsiteY193" fmla="*/ 1045654 h 1209605"/>
                <a:gd name="connsiteX194" fmla="*/ 99549 w 643418"/>
                <a:gd name="connsiteY194" fmla="*/ 1054703 h 1209605"/>
                <a:gd name="connsiteX195" fmla="*/ 95929 w 643418"/>
                <a:gd name="connsiteY195" fmla="*/ 1058799 h 1209605"/>
                <a:gd name="connsiteX196" fmla="*/ 95929 w 643418"/>
                <a:gd name="connsiteY196" fmla="*/ 1066991 h 1209605"/>
                <a:gd name="connsiteX197" fmla="*/ 83642 w 643418"/>
                <a:gd name="connsiteY197" fmla="*/ 1073753 h 1209605"/>
                <a:gd name="connsiteX198" fmla="*/ 76879 w 643418"/>
                <a:gd name="connsiteY198" fmla="*/ 1086898 h 1209605"/>
                <a:gd name="connsiteX199" fmla="*/ 63735 w 643418"/>
                <a:gd name="connsiteY199" fmla="*/ 1094613 h 1209605"/>
                <a:gd name="connsiteX200" fmla="*/ 47447 w 643418"/>
                <a:gd name="connsiteY200" fmla="*/ 1108234 h 1209605"/>
                <a:gd name="connsiteX201" fmla="*/ 45161 w 643418"/>
                <a:gd name="connsiteY201" fmla="*/ 1114616 h 1209605"/>
                <a:gd name="connsiteX202" fmla="*/ 28302 w 643418"/>
                <a:gd name="connsiteY202" fmla="*/ 1136333 h 1209605"/>
                <a:gd name="connsiteX203" fmla="*/ 23920 w 643418"/>
                <a:gd name="connsiteY203" fmla="*/ 1142810 h 1209605"/>
                <a:gd name="connsiteX204" fmla="*/ 13157 w 643418"/>
                <a:gd name="connsiteY204" fmla="*/ 1153382 h 1209605"/>
                <a:gd name="connsiteX205" fmla="*/ 679 w 643418"/>
                <a:gd name="connsiteY205" fmla="*/ 1164717 h 1209605"/>
                <a:gd name="connsiteX206" fmla="*/ 1060 w 643418"/>
                <a:gd name="connsiteY206" fmla="*/ 1176242 h 1209605"/>
                <a:gd name="connsiteX207" fmla="*/ 2299 w 643418"/>
                <a:gd name="connsiteY207" fmla="*/ 1181862 h 1209605"/>
                <a:gd name="connsiteX208" fmla="*/ 13 w 643418"/>
                <a:gd name="connsiteY208" fmla="*/ 1190911 h 1209605"/>
                <a:gd name="connsiteX209" fmla="*/ 1823 w 643418"/>
                <a:gd name="connsiteY209" fmla="*/ 1195388 h 1209605"/>
                <a:gd name="connsiteX210" fmla="*/ 7823 w 643418"/>
                <a:gd name="connsiteY210" fmla="*/ 1201865 h 1209605"/>
                <a:gd name="connsiteX211" fmla="*/ 12395 w 643418"/>
                <a:gd name="connsiteY211" fmla="*/ 1209389 h 1209605"/>
                <a:gd name="connsiteX212" fmla="*/ 37827 w 643418"/>
                <a:gd name="connsiteY212" fmla="*/ 1197007 h 1209605"/>
                <a:gd name="connsiteX213" fmla="*/ 37827 w 643418"/>
                <a:gd name="connsiteY213" fmla="*/ 1197007 h 120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643418" h="1209605">
                  <a:moveTo>
                    <a:pt x="37827" y="1197007"/>
                  </a:moveTo>
                  <a:lnTo>
                    <a:pt x="35827" y="1181386"/>
                  </a:lnTo>
                  <a:lnTo>
                    <a:pt x="36493" y="1173575"/>
                  </a:lnTo>
                  <a:lnTo>
                    <a:pt x="41637" y="1162336"/>
                  </a:lnTo>
                  <a:lnTo>
                    <a:pt x="41827" y="1162050"/>
                  </a:lnTo>
                  <a:cubicBezTo>
                    <a:pt x="46304" y="1156240"/>
                    <a:pt x="50591" y="1151382"/>
                    <a:pt x="52781" y="1144143"/>
                  </a:cubicBezTo>
                  <a:cubicBezTo>
                    <a:pt x="53353" y="1142333"/>
                    <a:pt x="53829" y="1141190"/>
                    <a:pt x="54782" y="1139571"/>
                  </a:cubicBezTo>
                  <a:lnTo>
                    <a:pt x="61354" y="1137285"/>
                  </a:lnTo>
                  <a:lnTo>
                    <a:pt x="71165" y="1127951"/>
                  </a:lnTo>
                  <a:lnTo>
                    <a:pt x="74117" y="1118711"/>
                  </a:lnTo>
                  <a:lnTo>
                    <a:pt x="78213" y="1116330"/>
                  </a:lnTo>
                  <a:lnTo>
                    <a:pt x="100120" y="1106900"/>
                  </a:lnTo>
                  <a:lnTo>
                    <a:pt x="105645" y="1094327"/>
                  </a:lnTo>
                  <a:lnTo>
                    <a:pt x="123171" y="1079468"/>
                  </a:lnTo>
                  <a:lnTo>
                    <a:pt x="123742" y="1071658"/>
                  </a:lnTo>
                  <a:lnTo>
                    <a:pt x="128600" y="1068324"/>
                  </a:lnTo>
                  <a:lnTo>
                    <a:pt x="136411" y="1068991"/>
                  </a:lnTo>
                  <a:cubicBezTo>
                    <a:pt x="142316" y="1058990"/>
                    <a:pt x="148222" y="1050798"/>
                    <a:pt x="150698" y="1039463"/>
                  </a:cubicBezTo>
                  <a:cubicBezTo>
                    <a:pt x="152984" y="1033748"/>
                    <a:pt x="156127" y="1028129"/>
                    <a:pt x="158699" y="1022414"/>
                  </a:cubicBezTo>
                  <a:cubicBezTo>
                    <a:pt x="160699" y="1017842"/>
                    <a:pt x="162128" y="1013270"/>
                    <a:pt x="164700" y="1008983"/>
                  </a:cubicBezTo>
                  <a:cubicBezTo>
                    <a:pt x="168414" y="1002792"/>
                    <a:pt x="171939" y="996696"/>
                    <a:pt x="174987" y="990029"/>
                  </a:cubicBezTo>
                  <a:cubicBezTo>
                    <a:pt x="179178" y="979551"/>
                    <a:pt x="181178" y="970312"/>
                    <a:pt x="181369" y="958977"/>
                  </a:cubicBezTo>
                  <a:cubicBezTo>
                    <a:pt x="181369" y="957453"/>
                    <a:pt x="181274" y="955739"/>
                    <a:pt x="181559" y="954215"/>
                  </a:cubicBezTo>
                  <a:cubicBezTo>
                    <a:pt x="187846" y="961168"/>
                    <a:pt x="196799" y="965359"/>
                    <a:pt x="205658" y="968026"/>
                  </a:cubicBezTo>
                  <a:cubicBezTo>
                    <a:pt x="215183" y="970121"/>
                    <a:pt x="228327" y="971455"/>
                    <a:pt x="237185" y="966787"/>
                  </a:cubicBezTo>
                  <a:cubicBezTo>
                    <a:pt x="251663" y="974693"/>
                    <a:pt x="271380" y="969740"/>
                    <a:pt x="284524" y="960977"/>
                  </a:cubicBezTo>
                  <a:lnTo>
                    <a:pt x="293097" y="962406"/>
                  </a:lnTo>
                  <a:lnTo>
                    <a:pt x="303670" y="960406"/>
                  </a:lnTo>
                  <a:lnTo>
                    <a:pt x="312623" y="955453"/>
                  </a:lnTo>
                  <a:lnTo>
                    <a:pt x="319481" y="948500"/>
                  </a:lnTo>
                  <a:lnTo>
                    <a:pt x="324149" y="940403"/>
                  </a:lnTo>
                  <a:lnTo>
                    <a:pt x="326721" y="931736"/>
                  </a:lnTo>
                  <a:cubicBezTo>
                    <a:pt x="327292" y="926402"/>
                    <a:pt x="327673" y="921163"/>
                    <a:pt x="328340" y="915924"/>
                  </a:cubicBezTo>
                  <a:cubicBezTo>
                    <a:pt x="329863" y="902208"/>
                    <a:pt x="326434" y="892683"/>
                    <a:pt x="316814" y="882682"/>
                  </a:cubicBezTo>
                  <a:lnTo>
                    <a:pt x="310813" y="877824"/>
                  </a:lnTo>
                  <a:cubicBezTo>
                    <a:pt x="321863" y="879158"/>
                    <a:pt x="333197" y="874300"/>
                    <a:pt x="341389" y="867061"/>
                  </a:cubicBezTo>
                  <a:cubicBezTo>
                    <a:pt x="341770" y="866775"/>
                    <a:pt x="342151" y="866489"/>
                    <a:pt x="342532" y="866299"/>
                  </a:cubicBezTo>
                  <a:cubicBezTo>
                    <a:pt x="356248" y="863917"/>
                    <a:pt x="364344" y="855345"/>
                    <a:pt x="372440" y="844867"/>
                  </a:cubicBezTo>
                  <a:cubicBezTo>
                    <a:pt x="373964" y="842962"/>
                    <a:pt x="375583" y="841058"/>
                    <a:pt x="377108" y="839057"/>
                  </a:cubicBezTo>
                  <a:cubicBezTo>
                    <a:pt x="380918" y="834009"/>
                    <a:pt x="383680" y="829437"/>
                    <a:pt x="386537" y="823627"/>
                  </a:cubicBezTo>
                  <a:lnTo>
                    <a:pt x="389014" y="815150"/>
                  </a:lnTo>
                  <a:lnTo>
                    <a:pt x="389299" y="808387"/>
                  </a:lnTo>
                  <a:lnTo>
                    <a:pt x="395015" y="807053"/>
                  </a:lnTo>
                  <a:lnTo>
                    <a:pt x="406445" y="798100"/>
                  </a:lnTo>
                  <a:lnTo>
                    <a:pt x="413493" y="795242"/>
                  </a:lnTo>
                  <a:lnTo>
                    <a:pt x="420922" y="784670"/>
                  </a:lnTo>
                  <a:lnTo>
                    <a:pt x="423494" y="777145"/>
                  </a:lnTo>
                  <a:lnTo>
                    <a:pt x="424542" y="771144"/>
                  </a:lnTo>
                  <a:lnTo>
                    <a:pt x="424066" y="754761"/>
                  </a:lnTo>
                  <a:cubicBezTo>
                    <a:pt x="427685" y="757714"/>
                    <a:pt x="431972" y="760095"/>
                    <a:pt x="435877" y="762476"/>
                  </a:cubicBezTo>
                  <a:lnTo>
                    <a:pt x="446259" y="775335"/>
                  </a:lnTo>
                  <a:lnTo>
                    <a:pt x="452641" y="775907"/>
                  </a:lnTo>
                  <a:lnTo>
                    <a:pt x="457308" y="779431"/>
                  </a:lnTo>
                  <a:lnTo>
                    <a:pt x="497599" y="795719"/>
                  </a:lnTo>
                  <a:lnTo>
                    <a:pt x="504076" y="758000"/>
                  </a:lnTo>
                  <a:lnTo>
                    <a:pt x="502647" y="749332"/>
                  </a:lnTo>
                  <a:lnTo>
                    <a:pt x="500647" y="743807"/>
                  </a:lnTo>
                  <a:cubicBezTo>
                    <a:pt x="499027" y="740283"/>
                    <a:pt x="496837" y="736759"/>
                    <a:pt x="495789" y="733044"/>
                  </a:cubicBezTo>
                  <a:lnTo>
                    <a:pt x="504361" y="732854"/>
                  </a:lnTo>
                  <a:lnTo>
                    <a:pt x="512648" y="721995"/>
                  </a:lnTo>
                  <a:lnTo>
                    <a:pt x="521412" y="715994"/>
                  </a:lnTo>
                  <a:lnTo>
                    <a:pt x="527793" y="707993"/>
                  </a:lnTo>
                  <a:lnTo>
                    <a:pt x="531508" y="693230"/>
                  </a:lnTo>
                  <a:lnTo>
                    <a:pt x="530651" y="690277"/>
                  </a:lnTo>
                  <a:cubicBezTo>
                    <a:pt x="532174" y="685324"/>
                    <a:pt x="531222" y="679704"/>
                    <a:pt x="530364" y="674656"/>
                  </a:cubicBezTo>
                  <a:lnTo>
                    <a:pt x="529031" y="669893"/>
                  </a:lnTo>
                  <a:cubicBezTo>
                    <a:pt x="531127" y="660654"/>
                    <a:pt x="532460" y="651510"/>
                    <a:pt x="532556" y="641890"/>
                  </a:cubicBezTo>
                  <a:cubicBezTo>
                    <a:pt x="531889" y="627888"/>
                    <a:pt x="528745" y="617315"/>
                    <a:pt x="519411" y="606552"/>
                  </a:cubicBezTo>
                  <a:cubicBezTo>
                    <a:pt x="517315" y="603980"/>
                    <a:pt x="515220" y="601504"/>
                    <a:pt x="513410" y="598742"/>
                  </a:cubicBezTo>
                  <a:lnTo>
                    <a:pt x="513220" y="596456"/>
                  </a:lnTo>
                  <a:cubicBezTo>
                    <a:pt x="512458" y="584264"/>
                    <a:pt x="509886" y="571214"/>
                    <a:pt x="507124" y="559308"/>
                  </a:cubicBezTo>
                  <a:cubicBezTo>
                    <a:pt x="505409" y="553212"/>
                    <a:pt x="503695" y="547021"/>
                    <a:pt x="501885" y="540830"/>
                  </a:cubicBezTo>
                  <a:cubicBezTo>
                    <a:pt x="495313" y="523875"/>
                    <a:pt x="485026" y="508730"/>
                    <a:pt x="477501" y="492252"/>
                  </a:cubicBezTo>
                  <a:cubicBezTo>
                    <a:pt x="474739" y="485394"/>
                    <a:pt x="471405" y="479489"/>
                    <a:pt x="467119" y="473393"/>
                  </a:cubicBezTo>
                  <a:cubicBezTo>
                    <a:pt x="469214" y="471202"/>
                    <a:pt x="470833" y="469201"/>
                    <a:pt x="473310" y="467392"/>
                  </a:cubicBezTo>
                  <a:cubicBezTo>
                    <a:pt x="477977" y="464344"/>
                    <a:pt x="481883" y="461582"/>
                    <a:pt x="486074" y="457772"/>
                  </a:cubicBezTo>
                  <a:cubicBezTo>
                    <a:pt x="494074" y="448818"/>
                    <a:pt x="500075" y="438626"/>
                    <a:pt x="503409" y="427006"/>
                  </a:cubicBezTo>
                  <a:cubicBezTo>
                    <a:pt x="529222" y="427291"/>
                    <a:pt x="555130" y="427958"/>
                    <a:pt x="580943" y="429292"/>
                  </a:cubicBezTo>
                  <a:lnTo>
                    <a:pt x="588943" y="425863"/>
                  </a:lnTo>
                  <a:cubicBezTo>
                    <a:pt x="593515" y="423101"/>
                    <a:pt x="597326" y="419957"/>
                    <a:pt x="601421" y="416528"/>
                  </a:cubicBezTo>
                  <a:cubicBezTo>
                    <a:pt x="605803" y="412909"/>
                    <a:pt x="608946" y="409575"/>
                    <a:pt x="612375" y="405003"/>
                  </a:cubicBezTo>
                  <a:lnTo>
                    <a:pt x="617614" y="393954"/>
                  </a:lnTo>
                  <a:lnTo>
                    <a:pt x="619519" y="381762"/>
                  </a:lnTo>
                  <a:lnTo>
                    <a:pt x="618661" y="374237"/>
                  </a:lnTo>
                  <a:lnTo>
                    <a:pt x="615995" y="367379"/>
                  </a:lnTo>
                  <a:cubicBezTo>
                    <a:pt x="614661" y="365284"/>
                    <a:pt x="613232" y="363188"/>
                    <a:pt x="612184" y="360997"/>
                  </a:cubicBezTo>
                  <a:cubicBezTo>
                    <a:pt x="611613" y="356330"/>
                    <a:pt x="611804" y="351568"/>
                    <a:pt x="612375" y="346901"/>
                  </a:cubicBezTo>
                  <a:lnTo>
                    <a:pt x="621233" y="339757"/>
                  </a:lnTo>
                  <a:lnTo>
                    <a:pt x="626187" y="327565"/>
                  </a:lnTo>
                  <a:lnTo>
                    <a:pt x="626567" y="318516"/>
                  </a:lnTo>
                  <a:cubicBezTo>
                    <a:pt x="625520" y="312134"/>
                    <a:pt x="624377" y="305562"/>
                    <a:pt x="621900" y="299561"/>
                  </a:cubicBezTo>
                  <a:cubicBezTo>
                    <a:pt x="625138" y="294704"/>
                    <a:pt x="627139" y="290989"/>
                    <a:pt x="629044" y="285464"/>
                  </a:cubicBezTo>
                  <a:cubicBezTo>
                    <a:pt x="631521" y="274987"/>
                    <a:pt x="632282" y="263271"/>
                    <a:pt x="629520" y="252698"/>
                  </a:cubicBezTo>
                  <a:lnTo>
                    <a:pt x="633235" y="247460"/>
                  </a:lnTo>
                  <a:lnTo>
                    <a:pt x="637045" y="234601"/>
                  </a:lnTo>
                  <a:lnTo>
                    <a:pt x="634568" y="221266"/>
                  </a:lnTo>
                  <a:lnTo>
                    <a:pt x="633616" y="219837"/>
                  </a:lnTo>
                  <a:lnTo>
                    <a:pt x="632663" y="207550"/>
                  </a:lnTo>
                  <a:lnTo>
                    <a:pt x="625996" y="197834"/>
                  </a:lnTo>
                  <a:lnTo>
                    <a:pt x="628282" y="191834"/>
                  </a:lnTo>
                  <a:lnTo>
                    <a:pt x="629329" y="185357"/>
                  </a:lnTo>
                  <a:lnTo>
                    <a:pt x="629234" y="179451"/>
                  </a:lnTo>
                  <a:cubicBezTo>
                    <a:pt x="627806" y="170688"/>
                    <a:pt x="625234" y="164401"/>
                    <a:pt x="620662" y="156877"/>
                  </a:cubicBezTo>
                  <a:cubicBezTo>
                    <a:pt x="617423" y="151543"/>
                    <a:pt x="619614" y="149257"/>
                    <a:pt x="621233" y="143542"/>
                  </a:cubicBezTo>
                  <a:cubicBezTo>
                    <a:pt x="624853" y="129635"/>
                    <a:pt x="624853" y="117539"/>
                    <a:pt x="617614" y="104680"/>
                  </a:cubicBezTo>
                  <a:cubicBezTo>
                    <a:pt x="630663" y="89630"/>
                    <a:pt x="640283" y="72771"/>
                    <a:pt x="643331" y="52769"/>
                  </a:cubicBezTo>
                  <a:cubicBezTo>
                    <a:pt x="643617" y="46196"/>
                    <a:pt x="643236" y="41243"/>
                    <a:pt x="641712" y="34766"/>
                  </a:cubicBezTo>
                  <a:cubicBezTo>
                    <a:pt x="637331" y="22860"/>
                    <a:pt x="631615" y="16002"/>
                    <a:pt x="621519" y="8668"/>
                  </a:cubicBezTo>
                  <a:cubicBezTo>
                    <a:pt x="619424" y="7049"/>
                    <a:pt x="617518" y="1905"/>
                    <a:pt x="615709" y="0"/>
                  </a:cubicBezTo>
                  <a:lnTo>
                    <a:pt x="589706" y="8953"/>
                  </a:lnTo>
                  <a:cubicBezTo>
                    <a:pt x="589991" y="15621"/>
                    <a:pt x="599897" y="24479"/>
                    <a:pt x="604945" y="28575"/>
                  </a:cubicBezTo>
                  <a:cubicBezTo>
                    <a:pt x="609899" y="32766"/>
                    <a:pt x="623710" y="38767"/>
                    <a:pt x="614661" y="61246"/>
                  </a:cubicBezTo>
                  <a:cubicBezTo>
                    <a:pt x="605517" y="83629"/>
                    <a:pt x="594182" y="89440"/>
                    <a:pt x="591420" y="96869"/>
                  </a:cubicBezTo>
                  <a:cubicBezTo>
                    <a:pt x="588658" y="104299"/>
                    <a:pt x="589991" y="111252"/>
                    <a:pt x="594754" y="117062"/>
                  </a:cubicBezTo>
                  <a:cubicBezTo>
                    <a:pt x="599421" y="122873"/>
                    <a:pt x="598088" y="132302"/>
                    <a:pt x="594468" y="142208"/>
                  </a:cubicBezTo>
                  <a:cubicBezTo>
                    <a:pt x="590849" y="152114"/>
                    <a:pt x="594182" y="160496"/>
                    <a:pt x="595897" y="165449"/>
                  </a:cubicBezTo>
                  <a:cubicBezTo>
                    <a:pt x="597516" y="170402"/>
                    <a:pt x="608851" y="182023"/>
                    <a:pt x="600088" y="189738"/>
                  </a:cubicBezTo>
                  <a:cubicBezTo>
                    <a:pt x="591229" y="197453"/>
                    <a:pt x="595420" y="209360"/>
                    <a:pt x="601993" y="212693"/>
                  </a:cubicBezTo>
                  <a:cubicBezTo>
                    <a:pt x="608660" y="216027"/>
                    <a:pt x="608374" y="216027"/>
                    <a:pt x="605612" y="222409"/>
                  </a:cubicBezTo>
                  <a:cubicBezTo>
                    <a:pt x="602850" y="228791"/>
                    <a:pt x="616089" y="229362"/>
                    <a:pt x="607041" y="239554"/>
                  </a:cubicBezTo>
                  <a:cubicBezTo>
                    <a:pt x="597897" y="249745"/>
                    <a:pt x="599611" y="252032"/>
                    <a:pt x="602850" y="256127"/>
                  </a:cubicBezTo>
                  <a:cubicBezTo>
                    <a:pt x="606184" y="260318"/>
                    <a:pt x="606184" y="280226"/>
                    <a:pt x="600945" y="283750"/>
                  </a:cubicBezTo>
                  <a:cubicBezTo>
                    <a:pt x="595706" y="287369"/>
                    <a:pt x="590277" y="295656"/>
                    <a:pt x="593515" y="301657"/>
                  </a:cubicBezTo>
                  <a:cubicBezTo>
                    <a:pt x="596659" y="307562"/>
                    <a:pt x="598945" y="310991"/>
                    <a:pt x="598945" y="313277"/>
                  </a:cubicBezTo>
                  <a:cubicBezTo>
                    <a:pt x="598945" y="315563"/>
                    <a:pt x="604183" y="325374"/>
                    <a:pt x="595516" y="325850"/>
                  </a:cubicBezTo>
                  <a:cubicBezTo>
                    <a:pt x="587705" y="326231"/>
                    <a:pt x="584181" y="350330"/>
                    <a:pt x="586658" y="366141"/>
                  </a:cubicBezTo>
                  <a:cubicBezTo>
                    <a:pt x="587514" y="371380"/>
                    <a:pt x="591325" y="376904"/>
                    <a:pt x="592754" y="379286"/>
                  </a:cubicBezTo>
                  <a:cubicBezTo>
                    <a:pt x="594563" y="382238"/>
                    <a:pt x="592944" y="390144"/>
                    <a:pt x="587038" y="395002"/>
                  </a:cubicBezTo>
                  <a:cubicBezTo>
                    <a:pt x="581133" y="399764"/>
                    <a:pt x="577989" y="402717"/>
                    <a:pt x="576370" y="403193"/>
                  </a:cubicBezTo>
                  <a:cubicBezTo>
                    <a:pt x="556273" y="402050"/>
                    <a:pt x="506552" y="401098"/>
                    <a:pt x="500552" y="401098"/>
                  </a:cubicBezTo>
                  <a:cubicBezTo>
                    <a:pt x="493789" y="401098"/>
                    <a:pt x="482835" y="387953"/>
                    <a:pt x="482454" y="399288"/>
                  </a:cubicBezTo>
                  <a:cubicBezTo>
                    <a:pt x="481978" y="410623"/>
                    <a:pt x="476549" y="435102"/>
                    <a:pt x="462928" y="443293"/>
                  </a:cubicBezTo>
                  <a:cubicBezTo>
                    <a:pt x="449307" y="451485"/>
                    <a:pt x="452069" y="454152"/>
                    <a:pt x="447021" y="455581"/>
                  </a:cubicBezTo>
                  <a:cubicBezTo>
                    <a:pt x="442068" y="456914"/>
                    <a:pt x="432924" y="455581"/>
                    <a:pt x="431590" y="460534"/>
                  </a:cubicBezTo>
                  <a:cubicBezTo>
                    <a:pt x="430257" y="465487"/>
                    <a:pt x="422065" y="469583"/>
                    <a:pt x="428828" y="471868"/>
                  </a:cubicBezTo>
                  <a:cubicBezTo>
                    <a:pt x="435591" y="474155"/>
                    <a:pt x="449688" y="491395"/>
                    <a:pt x="452831" y="500443"/>
                  </a:cubicBezTo>
                  <a:cubicBezTo>
                    <a:pt x="455974" y="509492"/>
                    <a:pt x="476453" y="543497"/>
                    <a:pt x="477787" y="550831"/>
                  </a:cubicBezTo>
                  <a:cubicBezTo>
                    <a:pt x="479121" y="558070"/>
                    <a:pt x="481406" y="561308"/>
                    <a:pt x="483692" y="573500"/>
                  </a:cubicBezTo>
                  <a:cubicBezTo>
                    <a:pt x="485978" y="585788"/>
                    <a:pt x="487788" y="595694"/>
                    <a:pt x="487312" y="601218"/>
                  </a:cubicBezTo>
                  <a:cubicBezTo>
                    <a:pt x="486836" y="606647"/>
                    <a:pt x="492264" y="614839"/>
                    <a:pt x="501409" y="625221"/>
                  </a:cubicBezTo>
                  <a:cubicBezTo>
                    <a:pt x="510458" y="635699"/>
                    <a:pt x="505504" y="655606"/>
                    <a:pt x="504552" y="661035"/>
                  </a:cubicBezTo>
                  <a:cubicBezTo>
                    <a:pt x="503599" y="666464"/>
                    <a:pt x="499599" y="672370"/>
                    <a:pt x="502742" y="675989"/>
                  </a:cubicBezTo>
                  <a:cubicBezTo>
                    <a:pt x="505886" y="679609"/>
                    <a:pt x="506838" y="686467"/>
                    <a:pt x="503218" y="686467"/>
                  </a:cubicBezTo>
                  <a:cubicBezTo>
                    <a:pt x="499599" y="686467"/>
                    <a:pt x="501409" y="689610"/>
                    <a:pt x="504076" y="693230"/>
                  </a:cubicBezTo>
                  <a:cubicBezTo>
                    <a:pt x="506838" y="696849"/>
                    <a:pt x="498171" y="700469"/>
                    <a:pt x="495884" y="700469"/>
                  </a:cubicBezTo>
                  <a:cubicBezTo>
                    <a:pt x="493598" y="700469"/>
                    <a:pt x="491788" y="703231"/>
                    <a:pt x="491788" y="705898"/>
                  </a:cubicBezTo>
                  <a:cubicBezTo>
                    <a:pt x="491788" y="708660"/>
                    <a:pt x="490455" y="705422"/>
                    <a:pt x="483597" y="706374"/>
                  </a:cubicBezTo>
                  <a:cubicBezTo>
                    <a:pt x="476834" y="707327"/>
                    <a:pt x="467976" y="712946"/>
                    <a:pt x="464356" y="714756"/>
                  </a:cubicBezTo>
                  <a:cubicBezTo>
                    <a:pt x="460737" y="716566"/>
                    <a:pt x="438544" y="721424"/>
                    <a:pt x="453117" y="728758"/>
                  </a:cubicBezTo>
                  <a:cubicBezTo>
                    <a:pt x="463975" y="734187"/>
                    <a:pt x="470833" y="736187"/>
                    <a:pt x="472072" y="743617"/>
                  </a:cubicBezTo>
                  <a:cubicBezTo>
                    <a:pt x="472453" y="746093"/>
                    <a:pt x="479501" y="755523"/>
                    <a:pt x="477692" y="759428"/>
                  </a:cubicBezTo>
                  <a:lnTo>
                    <a:pt x="470357" y="756476"/>
                  </a:lnTo>
                  <a:cubicBezTo>
                    <a:pt x="468262" y="755047"/>
                    <a:pt x="462452" y="748951"/>
                    <a:pt x="459689" y="750284"/>
                  </a:cubicBezTo>
                  <a:cubicBezTo>
                    <a:pt x="458451" y="750951"/>
                    <a:pt x="457784" y="745141"/>
                    <a:pt x="451402" y="741236"/>
                  </a:cubicBezTo>
                  <a:cubicBezTo>
                    <a:pt x="444163" y="736759"/>
                    <a:pt x="435020" y="732282"/>
                    <a:pt x="434638" y="726472"/>
                  </a:cubicBezTo>
                  <a:cubicBezTo>
                    <a:pt x="433972" y="715518"/>
                    <a:pt x="433115" y="713899"/>
                    <a:pt x="430352" y="712565"/>
                  </a:cubicBezTo>
                  <a:cubicBezTo>
                    <a:pt x="427590" y="711232"/>
                    <a:pt x="423494" y="715804"/>
                    <a:pt x="421684" y="708184"/>
                  </a:cubicBezTo>
                  <a:cubicBezTo>
                    <a:pt x="419875" y="700659"/>
                    <a:pt x="414350" y="703612"/>
                    <a:pt x="413493" y="704945"/>
                  </a:cubicBezTo>
                  <a:cubicBezTo>
                    <a:pt x="412540" y="706279"/>
                    <a:pt x="404349" y="710470"/>
                    <a:pt x="403492" y="707898"/>
                  </a:cubicBezTo>
                  <a:cubicBezTo>
                    <a:pt x="402539" y="705422"/>
                    <a:pt x="401205" y="701516"/>
                    <a:pt x="396443" y="702183"/>
                  </a:cubicBezTo>
                  <a:cubicBezTo>
                    <a:pt x="391680" y="702850"/>
                    <a:pt x="391871" y="707422"/>
                    <a:pt x="393490" y="708565"/>
                  </a:cubicBezTo>
                  <a:cubicBezTo>
                    <a:pt x="395110" y="709708"/>
                    <a:pt x="399396" y="718185"/>
                    <a:pt x="397587" y="720947"/>
                  </a:cubicBezTo>
                  <a:cubicBezTo>
                    <a:pt x="395777" y="723710"/>
                    <a:pt x="394157" y="729901"/>
                    <a:pt x="395777" y="733997"/>
                  </a:cubicBezTo>
                  <a:cubicBezTo>
                    <a:pt x="397396" y="738092"/>
                    <a:pt x="395967" y="749332"/>
                    <a:pt x="398063" y="756190"/>
                  </a:cubicBezTo>
                  <a:cubicBezTo>
                    <a:pt x="400063" y="763048"/>
                    <a:pt x="399206" y="774478"/>
                    <a:pt x="395586" y="774478"/>
                  </a:cubicBezTo>
                  <a:cubicBezTo>
                    <a:pt x="391967" y="774478"/>
                    <a:pt x="385775" y="783527"/>
                    <a:pt x="383489" y="783050"/>
                  </a:cubicBezTo>
                  <a:cubicBezTo>
                    <a:pt x="381203" y="782574"/>
                    <a:pt x="376250" y="781241"/>
                    <a:pt x="369868" y="782098"/>
                  </a:cubicBezTo>
                  <a:cubicBezTo>
                    <a:pt x="363487" y="783050"/>
                    <a:pt x="358534" y="795719"/>
                    <a:pt x="362629" y="804291"/>
                  </a:cubicBezTo>
                  <a:cubicBezTo>
                    <a:pt x="366725" y="812864"/>
                    <a:pt x="357200" y="822389"/>
                    <a:pt x="353580" y="826961"/>
                  </a:cubicBezTo>
                  <a:cubicBezTo>
                    <a:pt x="349962" y="831533"/>
                    <a:pt x="344532" y="840105"/>
                    <a:pt x="338150" y="840581"/>
                  </a:cubicBezTo>
                  <a:cubicBezTo>
                    <a:pt x="331768" y="841058"/>
                    <a:pt x="324529" y="847344"/>
                    <a:pt x="324529" y="847344"/>
                  </a:cubicBezTo>
                  <a:cubicBezTo>
                    <a:pt x="324529" y="847344"/>
                    <a:pt x="319100" y="853250"/>
                    <a:pt x="310909" y="851440"/>
                  </a:cubicBezTo>
                  <a:cubicBezTo>
                    <a:pt x="302717" y="849630"/>
                    <a:pt x="290906" y="857821"/>
                    <a:pt x="290906" y="857821"/>
                  </a:cubicBezTo>
                  <a:cubicBezTo>
                    <a:pt x="290906" y="857821"/>
                    <a:pt x="283191" y="858679"/>
                    <a:pt x="281953" y="858488"/>
                  </a:cubicBezTo>
                  <a:cubicBezTo>
                    <a:pt x="281381" y="858393"/>
                    <a:pt x="278905" y="858583"/>
                    <a:pt x="276143" y="858965"/>
                  </a:cubicBezTo>
                  <a:cubicBezTo>
                    <a:pt x="274904" y="859155"/>
                    <a:pt x="273666" y="859346"/>
                    <a:pt x="272428" y="859631"/>
                  </a:cubicBezTo>
                  <a:cubicBezTo>
                    <a:pt x="271952" y="859727"/>
                    <a:pt x="271475" y="859822"/>
                    <a:pt x="270904" y="860012"/>
                  </a:cubicBezTo>
                  <a:cubicBezTo>
                    <a:pt x="269856" y="860489"/>
                    <a:pt x="268713" y="864584"/>
                    <a:pt x="272237" y="868680"/>
                  </a:cubicBezTo>
                  <a:cubicBezTo>
                    <a:pt x="273856" y="870490"/>
                    <a:pt x="275190" y="872585"/>
                    <a:pt x="276428" y="874967"/>
                  </a:cubicBezTo>
                  <a:cubicBezTo>
                    <a:pt x="280429" y="882206"/>
                    <a:pt x="284048" y="891254"/>
                    <a:pt x="292525" y="896493"/>
                  </a:cubicBezTo>
                  <a:cubicBezTo>
                    <a:pt x="307575" y="905828"/>
                    <a:pt x="301860" y="909542"/>
                    <a:pt x="301670" y="922115"/>
                  </a:cubicBezTo>
                  <a:cubicBezTo>
                    <a:pt x="301479" y="934688"/>
                    <a:pt x="293288" y="937927"/>
                    <a:pt x="289382" y="934498"/>
                  </a:cubicBezTo>
                  <a:cubicBezTo>
                    <a:pt x="285477" y="931069"/>
                    <a:pt x="275285" y="934307"/>
                    <a:pt x="273666" y="936308"/>
                  </a:cubicBezTo>
                  <a:cubicBezTo>
                    <a:pt x="272047" y="938403"/>
                    <a:pt x="254712" y="950500"/>
                    <a:pt x="244996" y="940689"/>
                  </a:cubicBezTo>
                  <a:cubicBezTo>
                    <a:pt x="235185" y="930878"/>
                    <a:pt x="231565" y="943166"/>
                    <a:pt x="223374" y="943642"/>
                  </a:cubicBezTo>
                  <a:cubicBezTo>
                    <a:pt x="215183" y="944118"/>
                    <a:pt x="200609" y="942499"/>
                    <a:pt x="194227" y="926497"/>
                  </a:cubicBezTo>
                  <a:cubicBezTo>
                    <a:pt x="187846" y="910495"/>
                    <a:pt x="175273" y="921449"/>
                    <a:pt x="171463" y="923735"/>
                  </a:cubicBezTo>
                  <a:cubicBezTo>
                    <a:pt x="167558" y="926021"/>
                    <a:pt x="154794" y="937260"/>
                    <a:pt x="155556" y="958501"/>
                  </a:cubicBezTo>
                  <a:cubicBezTo>
                    <a:pt x="156223" y="979742"/>
                    <a:pt x="141650" y="993934"/>
                    <a:pt x="138506" y="1003554"/>
                  </a:cubicBezTo>
                  <a:cubicBezTo>
                    <a:pt x="135268" y="1013174"/>
                    <a:pt x="126695" y="1027938"/>
                    <a:pt x="125743" y="1032986"/>
                  </a:cubicBezTo>
                  <a:cubicBezTo>
                    <a:pt x="124790" y="1037939"/>
                    <a:pt x="122600" y="1041559"/>
                    <a:pt x="122600" y="1041559"/>
                  </a:cubicBezTo>
                  <a:lnTo>
                    <a:pt x="117170" y="1041083"/>
                  </a:lnTo>
                  <a:cubicBezTo>
                    <a:pt x="117170" y="1041083"/>
                    <a:pt x="115837" y="1047464"/>
                    <a:pt x="112217" y="1047464"/>
                  </a:cubicBezTo>
                  <a:cubicBezTo>
                    <a:pt x="108598" y="1047464"/>
                    <a:pt x="102692" y="1045654"/>
                    <a:pt x="102692" y="1045654"/>
                  </a:cubicBezTo>
                  <a:cubicBezTo>
                    <a:pt x="102692" y="1045654"/>
                    <a:pt x="103645" y="1055656"/>
                    <a:pt x="99549" y="1054703"/>
                  </a:cubicBezTo>
                  <a:cubicBezTo>
                    <a:pt x="95453" y="1053846"/>
                    <a:pt x="95929" y="1058799"/>
                    <a:pt x="95929" y="1058799"/>
                  </a:cubicBezTo>
                  <a:cubicBezTo>
                    <a:pt x="95929" y="1058799"/>
                    <a:pt x="101835" y="1068800"/>
                    <a:pt x="95929" y="1066991"/>
                  </a:cubicBezTo>
                  <a:cubicBezTo>
                    <a:pt x="90024" y="1065181"/>
                    <a:pt x="87738" y="1070610"/>
                    <a:pt x="83642" y="1073753"/>
                  </a:cubicBezTo>
                  <a:cubicBezTo>
                    <a:pt x="79547" y="1076897"/>
                    <a:pt x="84595" y="1090994"/>
                    <a:pt x="76879" y="1086898"/>
                  </a:cubicBezTo>
                  <a:cubicBezTo>
                    <a:pt x="69164" y="1082802"/>
                    <a:pt x="66878" y="1092803"/>
                    <a:pt x="63735" y="1094613"/>
                  </a:cubicBezTo>
                  <a:cubicBezTo>
                    <a:pt x="60592" y="1096423"/>
                    <a:pt x="45542" y="1105376"/>
                    <a:pt x="47447" y="1108234"/>
                  </a:cubicBezTo>
                  <a:cubicBezTo>
                    <a:pt x="49352" y="1111091"/>
                    <a:pt x="50591" y="1114997"/>
                    <a:pt x="45161" y="1114616"/>
                  </a:cubicBezTo>
                  <a:cubicBezTo>
                    <a:pt x="39732" y="1114139"/>
                    <a:pt x="30112" y="1128141"/>
                    <a:pt x="28302" y="1136333"/>
                  </a:cubicBezTo>
                  <a:cubicBezTo>
                    <a:pt x="27635" y="1139381"/>
                    <a:pt x="25254" y="1140714"/>
                    <a:pt x="23920" y="1142810"/>
                  </a:cubicBezTo>
                  <a:cubicBezTo>
                    <a:pt x="21730" y="1146334"/>
                    <a:pt x="18491" y="1149477"/>
                    <a:pt x="13157" y="1153382"/>
                  </a:cubicBezTo>
                  <a:cubicBezTo>
                    <a:pt x="10300" y="1155478"/>
                    <a:pt x="5156" y="1158050"/>
                    <a:pt x="679" y="1164717"/>
                  </a:cubicBezTo>
                  <a:cubicBezTo>
                    <a:pt x="-83" y="1166622"/>
                    <a:pt x="1060" y="1170718"/>
                    <a:pt x="1060" y="1176242"/>
                  </a:cubicBezTo>
                  <a:cubicBezTo>
                    <a:pt x="1060" y="1178242"/>
                    <a:pt x="2108" y="1179671"/>
                    <a:pt x="2299" y="1181862"/>
                  </a:cubicBezTo>
                  <a:cubicBezTo>
                    <a:pt x="2584" y="1185005"/>
                    <a:pt x="203" y="1188434"/>
                    <a:pt x="13" y="1190911"/>
                  </a:cubicBezTo>
                  <a:cubicBezTo>
                    <a:pt x="-178" y="1193387"/>
                    <a:pt x="1823" y="1195007"/>
                    <a:pt x="1823" y="1195388"/>
                  </a:cubicBezTo>
                  <a:cubicBezTo>
                    <a:pt x="1823" y="1198150"/>
                    <a:pt x="9633" y="1195864"/>
                    <a:pt x="7823" y="1201865"/>
                  </a:cubicBezTo>
                  <a:cubicBezTo>
                    <a:pt x="6490" y="1206341"/>
                    <a:pt x="9728" y="1210628"/>
                    <a:pt x="12395" y="1209389"/>
                  </a:cubicBezTo>
                  <a:lnTo>
                    <a:pt x="37827" y="1197007"/>
                  </a:lnTo>
                  <a:lnTo>
                    <a:pt x="37827" y="1197007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xmlns="" id="{C7EAF497-6D6F-4A57-BA41-EFB240E0BDC5}"/>
                </a:ext>
              </a:extLst>
            </p:cNvPr>
            <p:cNvSpPr/>
            <p:nvPr/>
          </p:nvSpPr>
          <p:spPr>
            <a:xfrm>
              <a:off x="5161611" y="4187571"/>
              <a:ext cx="124396" cy="162877"/>
            </a:xfrm>
            <a:custGeom>
              <a:avLst/>
              <a:gdLst>
                <a:gd name="connsiteX0" fmla="*/ 0 w 124396"/>
                <a:gd name="connsiteY0" fmla="*/ 137446 h 162877"/>
                <a:gd name="connsiteX1" fmla="*/ 81820 w 124396"/>
                <a:gd name="connsiteY1" fmla="*/ 0 h 162877"/>
                <a:gd name="connsiteX2" fmla="*/ 124397 w 124396"/>
                <a:gd name="connsiteY2" fmla="*/ 25717 h 162877"/>
                <a:gd name="connsiteX3" fmla="*/ 42482 w 124396"/>
                <a:gd name="connsiteY3" fmla="*/ 162877 h 162877"/>
                <a:gd name="connsiteX4" fmla="*/ 0 w 124396"/>
                <a:gd name="connsiteY4" fmla="*/ 137446 h 162877"/>
                <a:gd name="connsiteX5" fmla="*/ 0 w 124396"/>
                <a:gd name="connsiteY5" fmla="*/ 137446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96" h="162877">
                  <a:moveTo>
                    <a:pt x="0" y="137446"/>
                  </a:moveTo>
                  <a:cubicBezTo>
                    <a:pt x="33528" y="87820"/>
                    <a:pt x="51435" y="51054"/>
                    <a:pt x="81820" y="0"/>
                  </a:cubicBezTo>
                  <a:lnTo>
                    <a:pt x="124397" y="25717"/>
                  </a:lnTo>
                  <a:lnTo>
                    <a:pt x="42482" y="162877"/>
                  </a:lnTo>
                  <a:lnTo>
                    <a:pt x="0" y="137446"/>
                  </a:lnTo>
                  <a:lnTo>
                    <a:pt x="0" y="137446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xmlns="" id="{8913618D-B9F1-429E-A03C-9A380D652770}"/>
                </a:ext>
              </a:extLst>
            </p:cNvPr>
            <p:cNvSpPr/>
            <p:nvPr/>
          </p:nvSpPr>
          <p:spPr>
            <a:xfrm>
              <a:off x="4990446" y="4900802"/>
              <a:ext cx="60483" cy="161163"/>
            </a:xfrm>
            <a:custGeom>
              <a:avLst/>
              <a:gdLst>
                <a:gd name="connsiteX0" fmla="*/ 51816 w 60483"/>
                <a:gd name="connsiteY0" fmla="*/ 0 h 161163"/>
                <a:gd name="connsiteX1" fmla="*/ 0 w 60483"/>
                <a:gd name="connsiteY1" fmla="*/ 2096 h 161163"/>
                <a:gd name="connsiteX2" fmla="*/ 8954 w 60483"/>
                <a:gd name="connsiteY2" fmla="*/ 161163 h 161163"/>
                <a:gd name="connsiteX3" fmla="*/ 60484 w 60483"/>
                <a:gd name="connsiteY3" fmla="*/ 157258 h 16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83" h="161163">
                  <a:moveTo>
                    <a:pt x="51816" y="0"/>
                  </a:moveTo>
                  <a:lnTo>
                    <a:pt x="0" y="2096"/>
                  </a:lnTo>
                  <a:lnTo>
                    <a:pt x="8954" y="161163"/>
                  </a:lnTo>
                  <a:lnTo>
                    <a:pt x="60484" y="157258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xmlns="" id="{63921443-2007-4C6D-A74B-FEB5D2719873}"/>
                </a:ext>
              </a:extLst>
            </p:cNvPr>
            <p:cNvSpPr/>
            <p:nvPr/>
          </p:nvSpPr>
          <p:spPr>
            <a:xfrm>
              <a:off x="5161230" y="4187856"/>
              <a:ext cx="104965" cy="150685"/>
            </a:xfrm>
            <a:custGeom>
              <a:avLst/>
              <a:gdLst>
                <a:gd name="connsiteX0" fmla="*/ 381 w 104965"/>
                <a:gd name="connsiteY0" fmla="*/ 137160 h 150685"/>
                <a:gd name="connsiteX1" fmla="*/ 82296 w 104965"/>
                <a:gd name="connsiteY1" fmla="*/ 0 h 150685"/>
                <a:gd name="connsiteX2" fmla="*/ 104965 w 104965"/>
                <a:gd name="connsiteY2" fmla="*/ 13525 h 150685"/>
                <a:gd name="connsiteX3" fmla="*/ 23050 w 104965"/>
                <a:gd name="connsiteY3" fmla="*/ 150685 h 150685"/>
                <a:gd name="connsiteX4" fmla="*/ 0 w 104965"/>
                <a:gd name="connsiteY4" fmla="*/ 137541 h 150685"/>
                <a:gd name="connsiteX5" fmla="*/ 381 w 104965"/>
                <a:gd name="connsiteY5" fmla="*/ 137160 h 15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65" h="150685">
                  <a:moveTo>
                    <a:pt x="381" y="137160"/>
                  </a:moveTo>
                  <a:cubicBezTo>
                    <a:pt x="34576" y="87916"/>
                    <a:pt x="51816" y="51054"/>
                    <a:pt x="82296" y="0"/>
                  </a:cubicBezTo>
                  <a:lnTo>
                    <a:pt x="104965" y="13525"/>
                  </a:lnTo>
                  <a:lnTo>
                    <a:pt x="23050" y="150685"/>
                  </a:lnTo>
                  <a:lnTo>
                    <a:pt x="0" y="137541"/>
                  </a:lnTo>
                  <a:lnTo>
                    <a:pt x="381" y="13716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xmlns="" id="{8D31A803-F8BB-40A6-9C15-F43CFC4EDE95}"/>
                </a:ext>
              </a:extLst>
            </p:cNvPr>
            <p:cNvSpPr/>
            <p:nvPr/>
          </p:nvSpPr>
          <p:spPr>
            <a:xfrm>
              <a:off x="4991113" y="4901850"/>
              <a:ext cx="34004" cy="160305"/>
            </a:xfrm>
            <a:custGeom>
              <a:avLst/>
              <a:gdLst>
                <a:gd name="connsiteX0" fmla="*/ 25432 w 34004"/>
                <a:gd name="connsiteY0" fmla="*/ 0 h 160305"/>
                <a:gd name="connsiteX1" fmla="*/ 0 w 34004"/>
                <a:gd name="connsiteY1" fmla="*/ 762 h 160305"/>
                <a:gd name="connsiteX2" fmla="*/ 8287 w 34004"/>
                <a:gd name="connsiteY2" fmla="*/ 160306 h 160305"/>
                <a:gd name="connsiteX3" fmla="*/ 34004 w 34004"/>
                <a:gd name="connsiteY3" fmla="*/ 158210 h 16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" h="160305">
                  <a:moveTo>
                    <a:pt x="25432" y="0"/>
                  </a:moveTo>
                  <a:lnTo>
                    <a:pt x="0" y="762"/>
                  </a:lnTo>
                  <a:lnTo>
                    <a:pt x="8287" y="160306"/>
                  </a:lnTo>
                  <a:lnTo>
                    <a:pt x="34004" y="15821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xmlns="" id="{09DDD595-B7A5-4CED-89AA-F6FF656AC6AB}"/>
                </a:ext>
              </a:extLst>
            </p:cNvPr>
            <p:cNvSpPr/>
            <p:nvPr/>
          </p:nvSpPr>
          <p:spPr>
            <a:xfrm>
              <a:off x="4630207" y="5929788"/>
              <a:ext cx="137735" cy="154971"/>
            </a:xfrm>
            <a:custGeom>
              <a:avLst/>
              <a:gdLst>
                <a:gd name="connsiteX0" fmla="*/ 4 w 137735"/>
                <a:gd name="connsiteY0" fmla="*/ 125063 h 154971"/>
                <a:gd name="connsiteX1" fmla="*/ 95731 w 137735"/>
                <a:gd name="connsiteY1" fmla="*/ 0 h 154971"/>
                <a:gd name="connsiteX2" fmla="*/ 137736 w 137735"/>
                <a:gd name="connsiteY2" fmla="*/ 29813 h 154971"/>
                <a:gd name="connsiteX3" fmla="*/ 42390 w 137735"/>
                <a:gd name="connsiteY3" fmla="*/ 154972 h 154971"/>
                <a:gd name="connsiteX4" fmla="*/ 4 w 137735"/>
                <a:gd name="connsiteY4" fmla="*/ 125063 h 1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35" h="154971">
                  <a:moveTo>
                    <a:pt x="4" y="125063"/>
                  </a:moveTo>
                  <a:cubicBezTo>
                    <a:pt x="-662" y="125444"/>
                    <a:pt x="74490" y="33338"/>
                    <a:pt x="95731" y="0"/>
                  </a:cubicBezTo>
                  <a:lnTo>
                    <a:pt x="137736" y="29813"/>
                  </a:lnTo>
                  <a:lnTo>
                    <a:pt x="42390" y="154972"/>
                  </a:lnTo>
                  <a:lnTo>
                    <a:pt x="4" y="125063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xmlns="" id="{811FC1FC-AF29-4624-9E93-70166DF376A3}"/>
                </a:ext>
              </a:extLst>
            </p:cNvPr>
            <p:cNvSpPr/>
            <p:nvPr/>
          </p:nvSpPr>
          <p:spPr>
            <a:xfrm>
              <a:off x="4630211" y="5929788"/>
              <a:ext cx="116490" cy="139731"/>
            </a:xfrm>
            <a:custGeom>
              <a:avLst/>
              <a:gdLst>
                <a:gd name="connsiteX0" fmla="*/ 95917 w 116490"/>
                <a:gd name="connsiteY0" fmla="*/ 0 h 139731"/>
                <a:gd name="connsiteX1" fmla="*/ 116491 w 116490"/>
                <a:gd name="connsiteY1" fmla="*/ 14764 h 139731"/>
                <a:gd name="connsiteX2" fmla="*/ 20764 w 116490"/>
                <a:gd name="connsiteY2" fmla="*/ 139732 h 139731"/>
                <a:gd name="connsiteX3" fmla="*/ 0 w 116490"/>
                <a:gd name="connsiteY3" fmla="*/ 125063 h 139731"/>
                <a:gd name="connsiteX4" fmla="*/ 95917 w 116490"/>
                <a:gd name="connsiteY4" fmla="*/ 0 h 13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490" h="139731">
                  <a:moveTo>
                    <a:pt x="95917" y="0"/>
                  </a:moveTo>
                  <a:lnTo>
                    <a:pt x="116491" y="14764"/>
                  </a:lnTo>
                  <a:cubicBezTo>
                    <a:pt x="116491" y="14764"/>
                    <a:pt x="20860" y="139827"/>
                    <a:pt x="20764" y="139732"/>
                  </a:cubicBezTo>
                  <a:lnTo>
                    <a:pt x="0" y="125063"/>
                  </a:lnTo>
                  <a:lnTo>
                    <a:pt x="95917" y="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8" name="图形 4">
            <a:extLst>
              <a:ext uri="{FF2B5EF4-FFF2-40B4-BE49-F238E27FC236}">
                <a16:creationId xmlns:a16="http://schemas.microsoft.com/office/drawing/2014/main" xmlns="" id="{817E1845-D283-4F0D-871C-D0494B82A45A}"/>
              </a:ext>
            </a:extLst>
          </p:cNvPr>
          <p:cNvGrpSpPr/>
          <p:nvPr/>
        </p:nvGrpSpPr>
        <p:grpSpPr>
          <a:xfrm>
            <a:off x="3683998" y="1861683"/>
            <a:ext cx="1783556" cy="4595504"/>
            <a:chOff x="3683998" y="1861683"/>
            <a:chExt cx="1783556" cy="4595504"/>
          </a:xfrm>
        </p:grpSpPr>
        <p:grpSp>
          <p:nvGrpSpPr>
            <p:cNvPr id="119" name="图形 4">
              <a:extLst>
                <a:ext uri="{FF2B5EF4-FFF2-40B4-BE49-F238E27FC236}">
                  <a16:creationId xmlns:a16="http://schemas.microsoft.com/office/drawing/2014/main" xmlns="" id="{3E0A0594-36DF-41FD-9B70-6030E8A7E758}"/>
                </a:ext>
              </a:extLst>
            </p:cNvPr>
            <p:cNvGrpSpPr/>
            <p:nvPr/>
          </p:nvGrpSpPr>
          <p:grpSpPr>
            <a:xfrm>
              <a:off x="3938506" y="1885759"/>
              <a:ext cx="1245869" cy="3002756"/>
              <a:chOff x="3938506" y="1885759"/>
              <a:chExt cx="1245869" cy="3002756"/>
            </a:xfrm>
            <a:solidFill>
              <a:srgbClr val="97A6AD"/>
            </a:solidFill>
          </p:grpSpPr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xmlns="" id="{18114B63-5F1C-4170-B13F-6B8D3096D368}"/>
                  </a:ext>
                </a:extLst>
              </p:cNvPr>
              <p:cNvSpPr/>
              <p:nvPr/>
            </p:nvSpPr>
            <p:spPr>
              <a:xfrm>
                <a:off x="4637069" y="2026348"/>
                <a:ext cx="369284" cy="108394"/>
              </a:xfrm>
              <a:custGeom>
                <a:avLst/>
                <a:gdLst>
                  <a:gd name="connsiteX0" fmla="*/ 2857 w 369284"/>
                  <a:gd name="connsiteY0" fmla="*/ 108299 h 108394"/>
                  <a:gd name="connsiteX1" fmla="*/ 0 w 369284"/>
                  <a:gd name="connsiteY1" fmla="*/ 105442 h 108394"/>
                  <a:gd name="connsiteX2" fmla="*/ 0 w 369284"/>
                  <a:gd name="connsiteY2" fmla="*/ 105442 h 108394"/>
                  <a:gd name="connsiteX3" fmla="*/ 1714 w 369284"/>
                  <a:gd name="connsiteY3" fmla="*/ 103727 h 108394"/>
                  <a:gd name="connsiteX4" fmla="*/ 1714 w 369284"/>
                  <a:gd name="connsiteY4" fmla="*/ 103727 h 108394"/>
                  <a:gd name="connsiteX5" fmla="*/ 6858 w 369284"/>
                  <a:gd name="connsiteY5" fmla="*/ 102013 h 108394"/>
                  <a:gd name="connsiteX6" fmla="*/ 6858 w 369284"/>
                  <a:gd name="connsiteY6" fmla="*/ 102013 h 108394"/>
                  <a:gd name="connsiteX7" fmla="*/ 8477 w 369284"/>
                  <a:gd name="connsiteY7" fmla="*/ 103537 h 108394"/>
                  <a:gd name="connsiteX8" fmla="*/ 8477 w 369284"/>
                  <a:gd name="connsiteY8" fmla="*/ 103537 h 108394"/>
                  <a:gd name="connsiteX9" fmla="*/ 8477 w 369284"/>
                  <a:gd name="connsiteY9" fmla="*/ 103632 h 108394"/>
                  <a:gd name="connsiteX10" fmla="*/ 7144 w 369284"/>
                  <a:gd name="connsiteY10" fmla="*/ 103632 h 108394"/>
                  <a:gd name="connsiteX11" fmla="*/ 8382 w 369284"/>
                  <a:gd name="connsiteY11" fmla="*/ 103822 h 108394"/>
                  <a:gd name="connsiteX12" fmla="*/ 2953 w 369284"/>
                  <a:gd name="connsiteY12" fmla="*/ 108394 h 108394"/>
                  <a:gd name="connsiteX13" fmla="*/ 2953 w 369284"/>
                  <a:gd name="connsiteY13" fmla="*/ 108394 h 108394"/>
                  <a:gd name="connsiteX14" fmla="*/ 2857 w 369284"/>
                  <a:gd name="connsiteY14" fmla="*/ 108299 h 108394"/>
                  <a:gd name="connsiteX15" fmla="*/ 2857 w 369284"/>
                  <a:gd name="connsiteY15" fmla="*/ 108299 h 108394"/>
                  <a:gd name="connsiteX16" fmla="*/ 366427 w 369284"/>
                  <a:gd name="connsiteY16" fmla="*/ 6096 h 108394"/>
                  <a:gd name="connsiteX17" fmla="*/ 363664 w 369284"/>
                  <a:gd name="connsiteY17" fmla="*/ 4572 h 108394"/>
                  <a:gd name="connsiteX18" fmla="*/ 363664 w 369284"/>
                  <a:gd name="connsiteY18" fmla="*/ 4572 h 108394"/>
                  <a:gd name="connsiteX19" fmla="*/ 363283 w 369284"/>
                  <a:gd name="connsiteY19" fmla="*/ 3429 h 108394"/>
                  <a:gd name="connsiteX20" fmla="*/ 363283 w 369284"/>
                  <a:gd name="connsiteY20" fmla="*/ 3429 h 108394"/>
                  <a:gd name="connsiteX21" fmla="*/ 366617 w 369284"/>
                  <a:gd name="connsiteY21" fmla="*/ 95 h 108394"/>
                  <a:gd name="connsiteX22" fmla="*/ 366617 w 369284"/>
                  <a:gd name="connsiteY22" fmla="*/ 95 h 108394"/>
                  <a:gd name="connsiteX23" fmla="*/ 366617 w 369284"/>
                  <a:gd name="connsiteY23" fmla="*/ 95 h 108394"/>
                  <a:gd name="connsiteX24" fmla="*/ 367284 w 369284"/>
                  <a:gd name="connsiteY24" fmla="*/ 0 h 108394"/>
                  <a:gd name="connsiteX25" fmla="*/ 367284 w 369284"/>
                  <a:gd name="connsiteY25" fmla="*/ 0 h 108394"/>
                  <a:gd name="connsiteX26" fmla="*/ 369284 w 369284"/>
                  <a:gd name="connsiteY26" fmla="*/ 2286 h 108394"/>
                  <a:gd name="connsiteX27" fmla="*/ 369284 w 369284"/>
                  <a:gd name="connsiteY27" fmla="*/ 2286 h 108394"/>
                  <a:gd name="connsiteX28" fmla="*/ 368998 w 369284"/>
                  <a:gd name="connsiteY28" fmla="*/ 4000 h 108394"/>
                  <a:gd name="connsiteX29" fmla="*/ 368998 w 369284"/>
                  <a:gd name="connsiteY29" fmla="*/ 4000 h 108394"/>
                  <a:gd name="connsiteX30" fmla="*/ 366427 w 369284"/>
                  <a:gd name="connsiteY30" fmla="*/ 6096 h 108394"/>
                  <a:gd name="connsiteX31" fmla="*/ 366427 w 369284"/>
                  <a:gd name="connsiteY31" fmla="*/ 6096 h 108394"/>
                  <a:gd name="connsiteX32" fmla="*/ 366427 w 369284"/>
                  <a:gd name="connsiteY32" fmla="*/ 6096 h 108394"/>
                  <a:gd name="connsiteX33" fmla="*/ 366427 w 369284"/>
                  <a:gd name="connsiteY33" fmla="*/ 6096 h 108394"/>
                  <a:gd name="connsiteX34" fmla="*/ 366331 w 369284"/>
                  <a:gd name="connsiteY34" fmla="*/ 3524 h 108394"/>
                  <a:gd name="connsiteX35" fmla="*/ 366427 w 369284"/>
                  <a:gd name="connsiteY35" fmla="*/ 3238 h 108394"/>
                  <a:gd name="connsiteX36" fmla="*/ 366427 w 369284"/>
                  <a:gd name="connsiteY36" fmla="*/ 3238 h 108394"/>
                  <a:gd name="connsiteX37" fmla="*/ 366522 w 369284"/>
                  <a:gd name="connsiteY37" fmla="*/ 3048 h 108394"/>
                  <a:gd name="connsiteX38" fmla="*/ 366522 w 369284"/>
                  <a:gd name="connsiteY38" fmla="*/ 3048 h 108394"/>
                  <a:gd name="connsiteX39" fmla="*/ 366046 w 369284"/>
                  <a:gd name="connsiteY39" fmla="*/ 3429 h 108394"/>
                  <a:gd name="connsiteX40" fmla="*/ 366046 w 369284"/>
                  <a:gd name="connsiteY40" fmla="*/ 3429 h 108394"/>
                  <a:gd name="connsiteX41" fmla="*/ 366331 w 369284"/>
                  <a:gd name="connsiteY41" fmla="*/ 3524 h 108394"/>
                  <a:gd name="connsiteX42" fmla="*/ 366331 w 369284"/>
                  <a:gd name="connsiteY42" fmla="*/ 3524 h 108394"/>
                  <a:gd name="connsiteX43" fmla="*/ 367570 w 369284"/>
                  <a:gd name="connsiteY43" fmla="*/ 2476 h 108394"/>
                  <a:gd name="connsiteX44" fmla="*/ 367093 w 369284"/>
                  <a:gd name="connsiteY44" fmla="*/ 1238 h 108394"/>
                  <a:gd name="connsiteX45" fmla="*/ 367189 w 369284"/>
                  <a:gd name="connsiteY45" fmla="*/ 1905 h 108394"/>
                  <a:gd name="connsiteX46" fmla="*/ 367284 w 369284"/>
                  <a:gd name="connsiteY46" fmla="*/ 1810 h 108394"/>
                  <a:gd name="connsiteX47" fmla="*/ 367284 w 369284"/>
                  <a:gd name="connsiteY47" fmla="*/ 1619 h 108394"/>
                  <a:gd name="connsiteX48" fmla="*/ 367570 w 369284"/>
                  <a:gd name="connsiteY48" fmla="*/ 2476 h 108394"/>
                  <a:gd name="connsiteX49" fmla="*/ 367570 w 369284"/>
                  <a:gd name="connsiteY49" fmla="*/ 2476 h 10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9284" h="108394">
                    <a:moveTo>
                      <a:pt x="2857" y="108299"/>
                    </a:moveTo>
                    <a:cubicBezTo>
                      <a:pt x="1143" y="107918"/>
                      <a:pt x="190" y="107061"/>
                      <a:pt x="0" y="105442"/>
                    </a:cubicBezTo>
                    <a:lnTo>
                      <a:pt x="0" y="105442"/>
                    </a:lnTo>
                    <a:cubicBezTo>
                      <a:pt x="0" y="104584"/>
                      <a:pt x="1048" y="103727"/>
                      <a:pt x="1714" y="103727"/>
                    </a:cubicBezTo>
                    <a:lnTo>
                      <a:pt x="1714" y="103727"/>
                    </a:lnTo>
                    <a:cubicBezTo>
                      <a:pt x="1905" y="103918"/>
                      <a:pt x="5143" y="102108"/>
                      <a:pt x="6858" y="102013"/>
                    </a:cubicBezTo>
                    <a:lnTo>
                      <a:pt x="6858" y="102013"/>
                    </a:lnTo>
                    <a:cubicBezTo>
                      <a:pt x="7144" y="102013"/>
                      <a:pt x="8477" y="102394"/>
                      <a:pt x="8477" y="103537"/>
                    </a:cubicBezTo>
                    <a:lnTo>
                      <a:pt x="8477" y="103537"/>
                    </a:lnTo>
                    <a:lnTo>
                      <a:pt x="8477" y="103632"/>
                    </a:lnTo>
                    <a:lnTo>
                      <a:pt x="7144" y="103632"/>
                    </a:lnTo>
                    <a:lnTo>
                      <a:pt x="8382" y="103822"/>
                    </a:lnTo>
                    <a:cubicBezTo>
                      <a:pt x="7620" y="106013"/>
                      <a:pt x="5429" y="107918"/>
                      <a:pt x="2953" y="108394"/>
                    </a:cubicBezTo>
                    <a:lnTo>
                      <a:pt x="2953" y="108394"/>
                    </a:lnTo>
                    <a:cubicBezTo>
                      <a:pt x="3048" y="108299"/>
                      <a:pt x="2953" y="108299"/>
                      <a:pt x="2857" y="108299"/>
                    </a:cubicBezTo>
                    <a:lnTo>
                      <a:pt x="2857" y="108299"/>
                    </a:lnTo>
                    <a:close/>
                    <a:moveTo>
                      <a:pt x="366427" y="6096"/>
                    </a:moveTo>
                    <a:cubicBezTo>
                      <a:pt x="365093" y="6001"/>
                      <a:pt x="364141" y="5334"/>
                      <a:pt x="363664" y="4572"/>
                    </a:cubicBezTo>
                    <a:lnTo>
                      <a:pt x="363664" y="4572"/>
                    </a:lnTo>
                    <a:cubicBezTo>
                      <a:pt x="363379" y="4191"/>
                      <a:pt x="363283" y="3619"/>
                      <a:pt x="363283" y="3429"/>
                    </a:cubicBezTo>
                    <a:lnTo>
                      <a:pt x="363283" y="3429"/>
                    </a:lnTo>
                    <a:cubicBezTo>
                      <a:pt x="363760" y="1143"/>
                      <a:pt x="365474" y="571"/>
                      <a:pt x="366617" y="95"/>
                    </a:cubicBezTo>
                    <a:lnTo>
                      <a:pt x="366617" y="95"/>
                    </a:lnTo>
                    <a:lnTo>
                      <a:pt x="366617" y="95"/>
                    </a:lnTo>
                    <a:cubicBezTo>
                      <a:pt x="366998" y="0"/>
                      <a:pt x="367093" y="0"/>
                      <a:pt x="367284" y="0"/>
                    </a:cubicBezTo>
                    <a:lnTo>
                      <a:pt x="367284" y="0"/>
                    </a:lnTo>
                    <a:cubicBezTo>
                      <a:pt x="368237" y="0"/>
                      <a:pt x="369284" y="1143"/>
                      <a:pt x="369284" y="2286"/>
                    </a:cubicBezTo>
                    <a:lnTo>
                      <a:pt x="369284" y="2286"/>
                    </a:lnTo>
                    <a:cubicBezTo>
                      <a:pt x="369284" y="2762"/>
                      <a:pt x="369189" y="3334"/>
                      <a:pt x="368998" y="4000"/>
                    </a:cubicBezTo>
                    <a:lnTo>
                      <a:pt x="368998" y="4000"/>
                    </a:lnTo>
                    <a:cubicBezTo>
                      <a:pt x="368713" y="5143"/>
                      <a:pt x="367570" y="6096"/>
                      <a:pt x="366427" y="6096"/>
                    </a:cubicBezTo>
                    <a:lnTo>
                      <a:pt x="366427" y="6096"/>
                    </a:lnTo>
                    <a:cubicBezTo>
                      <a:pt x="366427" y="6096"/>
                      <a:pt x="366427" y="6096"/>
                      <a:pt x="366427" y="6096"/>
                    </a:cubicBezTo>
                    <a:lnTo>
                      <a:pt x="366427" y="6096"/>
                    </a:lnTo>
                    <a:close/>
                    <a:moveTo>
                      <a:pt x="366331" y="3524"/>
                    </a:moveTo>
                    <a:cubicBezTo>
                      <a:pt x="366331" y="3524"/>
                      <a:pt x="366427" y="3429"/>
                      <a:pt x="366427" y="3238"/>
                    </a:cubicBezTo>
                    <a:lnTo>
                      <a:pt x="366427" y="3238"/>
                    </a:lnTo>
                    <a:cubicBezTo>
                      <a:pt x="366427" y="3143"/>
                      <a:pt x="366427" y="3048"/>
                      <a:pt x="366522" y="3048"/>
                    </a:cubicBezTo>
                    <a:lnTo>
                      <a:pt x="366522" y="3048"/>
                    </a:lnTo>
                    <a:cubicBezTo>
                      <a:pt x="366331" y="3143"/>
                      <a:pt x="366141" y="3238"/>
                      <a:pt x="366046" y="3429"/>
                    </a:cubicBezTo>
                    <a:lnTo>
                      <a:pt x="366046" y="3429"/>
                    </a:lnTo>
                    <a:cubicBezTo>
                      <a:pt x="366141" y="3429"/>
                      <a:pt x="366236" y="3524"/>
                      <a:pt x="366331" y="3524"/>
                    </a:cubicBezTo>
                    <a:lnTo>
                      <a:pt x="366331" y="3524"/>
                    </a:lnTo>
                    <a:close/>
                    <a:moveTo>
                      <a:pt x="367570" y="2476"/>
                    </a:moveTo>
                    <a:lnTo>
                      <a:pt x="367093" y="1238"/>
                    </a:lnTo>
                    <a:lnTo>
                      <a:pt x="367189" y="1905"/>
                    </a:lnTo>
                    <a:lnTo>
                      <a:pt x="367284" y="1810"/>
                    </a:lnTo>
                    <a:lnTo>
                      <a:pt x="367284" y="1619"/>
                    </a:lnTo>
                    <a:lnTo>
                      <a:pt x="367570" y="2476"/>
                    </a:lnTo>
                    <a:lnTo>
                      <a:pt x="367570" y="247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xmlns="" id="{8B00809B-83DF-4788-8B84-2347273D5161}"/>
                  </a:ext>
                </a:extLst>
              </p:cNvPr>
              <p:cNvSpPr/>
              <p:nvPr/>
            </p:nvSpPr>
            <p:spPr>
              <a:xfrm>
                <a:off x="4814901" y="1885759"/>
                <a:ext cx="369474" cy="1194054"/>
              </a:xfrm>
              <a:custGeom>
                <a:avLst/>
                <a:gdLst>
                  <a:gd name="connsiteX0" fmla="*/ 359093 w 369474"/>
                  <a:gd name="connsiteY0" fmla="*/ 1191673 h 1194054"/>
                  <a:gd name="connsiteX1" fmla="*/ 362236 w 369474"/>
                  <a:gd name="connsiteY1" fmla="*/ 1190435 h 1194054"/>
                  <a:gd name="connsiteX2" fmla="*/ 363188 w 369474"/>
                  <a:gd name="connsiteY2" fmla="*/ 1192816 h 1194054"/>
                  <a:gd name="connsiteX3" fmla="*/ 360045 w 369474"/>
                  <a:gd name="connsiteY3" fmla="*/ 1194054 h 1194054"/>
                  <a:gd name="connsiteX4" fmla="*/ 359093 w 369474"/>
                  <a:gd name="connsiteY4" fmla="*/ 1191673 h 1194054"/>
                  <a:gd name="connsiteX5" fmla="*/ 359093 w 369474"/>
                  <a:gd name="connsiteY5" fmla="*/ 1191673 h 1194054"/>
                  <a:gd name="connsiteX6" fmla="*/ 365760 w 369474"/>
                  <a:gd name="connsiteY6" fmla="*/ 1190911 h 1194054"/>
                  <a:gd name="connsiteX7" fmla="*/ 366236 w 369474"/>
                  <a:gd name="connsiteY7" fmla="*/ 1188339 h 1194054"/>
                  <a:gd name="connsiteX8" fmla="*/ 369475 w 369474"/>
                  <a:gd name="connsiteY8" fmla="*/ 1189006 h 1194054"/>
                  <a:gd name="connsiteX9" fmla="*/ 368999 w 369474"/>
                  <a:gd name="connsiteY9" fmla="*/ 1191577 h 1194054"/>
                  <a:gd name="connsiteX10" fmla="*/ 365760 w 369474"/>
                  <a:gd name="connsiteY10" fmla="*/ 1190911 h 1194054"/>
                  <a:gd name="connsiteX11" fmla="*/ 365760 w 369474"/>
                  <a:gd name="connsiteY11" fmla="*/ 1190911 h 1194054"/>
                  <a:gd name="connsiteX12" fmla="*/ 357092 w 369474"/>
                  <a:gd name="connsiteY12" fmla="*/ 1181672 h 1194054"/>
                  <a:gd name="connsiteX13" fmla="*/ 359569 w 369474"/>
                  <a:gd name="connsiteY13" fmla="*/ 1181005 h 1194054"/>
                  <a:gd name="connsiteX14" fmla="*/ 360807 w 369474"/>
                  <a:gd name="connsiteY14" fmla="*/ 1185482 h 1194054"/>
                  <a:gd name="connsiteX15" fmla="*/ 358330 w 369474"/>
                  <a:gd name="connsiteY15" fmla="*/ 1186148 h 1194054"/>
                  <a:gd name="connsiteX16" fmla="*/ 357092 w 369474"/>
                  <a:gd name="connsiteY16" fmla="*/ 1181672 h 1194054"/>
                  <a:gd name="connsiteX17" fmla="*/ 357092 w 369474"/>
                  <a:gd name="connsiteY17" fmla="*/ 1181672 h 1194054"/>
                  <a:gd name="connsiteX18" fmla="*/ 363093 w 369474"/>
                  <a:gd name="connsiteY18" fmla="*/ 1179576 h 1194054"/>
                  <a:gd name="connsiteX19" fmla="*/ 365093 w 369474"/>
                  <a:gd name="connsiteY19" fmla="*/ 1177957 h 1194054"/>
                  <a:gd name="connsiteX20" fmla="*/ 368332 w 369474"/>
                  <a:gd name="connsiteY20" fmla="*/ 1181767 h 1194054"/>
                  <a:gd name="connsiteX21" fmla="*/ 366332 w 369474"/>
                  <a:gd name="connsiteY21" fmla="*/ 1183481 h 1194054"/>
                  <a:gd name="connsiteX22" fmla="*/ 363093 w 369474"/>
                  <a:gd name="connsiteY22" fmla="*/ 1179576 h 1194054"/>
                  <a:gd name="connsiteX23" fmla="*/ 363093 w 369474"/>
                  <a:gd name="connsiteY23" fmla="*/ 1179576 h 1194054"/>
                  <a:gd name="connsiteX24" fmla="*/ 352139 w 369474"/>
                  <a:gd name="connsiteY24" fmla="*/ 1175480 h 1194054"/>
                  <a:gd name="connsiteX25" fmla="*/ 353092 w 369474"/>
                  <a:gd name="connsiteY25" fmla="*/ 1173004 h 1194054"/>
                  <a:gd name="connsiteX26" fmla="*/ 358235 w 369474"/>
                  <a:gd name="connsiteY26" fmla="*/ 1174909 h 1194054"/>
                  <a:gd name="connsiteX27" fmla="*/ 357283 w 369474"/>
                  <a:gd name="connsiteY27" fmla="*/ 1177385 h 1194054"/>
                  <a:gd name="connsiteX28" fmla="*/ 352139 w 369474"/>
                  <a:gd name="connsiteY28" fmla="*/ 1175480 h 1194054"/>
                  <a:gd name="connsiteX29" fmla="*/ 352139 w 369474"/>
                  <a:gd name="connsiteY29" fmla="*/ 1175480 h 1194054"/>
                  <a:gd name="connsiteX30" fmla="*/ 1905 w 369474"/>
                  <a:gd name="connsiteY30" fmla="*/ 633413 h 1194054"/>
                  <a:gd name="connsiteX31" fmla="*/ 2381 w 369474"/>
                  <a:gd name="connsiteY31" fmla="*/ 632174 h 1194054"/>
                  <a:gd name="connsiteX32" fmla="*/ 1905 w 369474"/>
                  <a:gd name="connsiteY32" fmla="*/ 633413 h 1194054"/>
                  <a:gd name="connsiteX33" fmla="*/ 0 w 369474"/>
                  <a:gd name="connsiteY33" fmla="*/ 630841 h 1194054"/>
                  <a:gd name="connsiteX34" fmla="*/ 0 w 369474"/>
                  <a:gd name="connsiteY34" fmla="*/ 630841 h 1194054"/>
                  <a:gd name="connsiteX35" fmla="*/ 3429 w 369474"/>
                  <a:gd name="connsiteY35" fmla="*/ 627793 h 1194054"/>
                  <a:gd name="connsiteX36" fmla="*/ 3429 w 369474"/>
                  <a:gd name="connsiteY36" fmla="*/ 627793 h 1194054"/>
                  <a:gd name="connsiteX37" fmla="*/ 4763 w 369474"/>
                  <a:gd name="connsiteY37" fmla="*/ 627983 h 1194054"/>
                  <a:gd name="connsiteX38" fmla="*/ 4763 w 369474"/>
                  <a:gd name="connsiteY38" fmla="*/ 627983 h 1194054"/>
                  <a:gd name="connsiteX39" fmla="*/ 6858 w 369474"/>
                  <a:gd name="connsiteY39" fmla="*/ 630365 h 1194054"/>
                  <a:gd name="connsiteX40" fmla="*/ 6858 w 369474"/>
                  <a:gd name="connsiteY40" fmla="*/ 630365 h 1194054"/>
                  <a:gd name="connsiteX41" fmla="*/ 3048 w 369474"/>
                  <a:gd name="connsiteY41" fmla="*/ 633508 h 1194054"/>
                  <a:gd name="connsiteX42" fmla="*/ 3048 w 369474"/>
                  <a:gd name="connsiteY42" fmla="*/ 633508 h 1194054"/>
                  <a:gd name="connsiteX43" fmla="*/ 1905 w 369474"/>
                  <a:gd name="connsiteY43" fmla="*/ 633413 h 1194054"/>
                  <a:gd name="connsiteX44" fmla="*/ 1905 w 369474"/>
                  <a:gd name="connsiteY44" fmla="*/ 633413 h 1194054"/>
                  <a:gd name="connsiteX45" fmla="*/ 3143 w 369474"/>
                  <a:gd name="connsiteY45" fmla="*/ 631031 h 1194054"/>
                  <a:gd name="connsiteX46" fmla="*/ 4096 w 369474"/>
                  <a:gd name="connsiteY46" fmla="*/ 630650 h 1194054"/>
                  <a:gd name="connsiteX47" fmla="*/ 4096 w 369474"/>
                  <a:gd name="connsiteY47" fmla="*/ 630650 h 1194054"/>
                  <a:gd name="connsiteX48" fmla="*/ 4286 w 369474"/>
                  <a:gd name="connsiteY48" fmla="*/ 630555 h 1194054"/>
                  <a:gd name="connsiteX49" fmla="*/ 4286 w 369474"/>
                  <a:gd name="connsiteY49" fmla="*/ 630555 h 1194054"/>
                  <a:gd name="connsiteX50" fmla="*/ 4096 w 369474"/>
                  <a:gd name="connsiteY50" fmla="*/ 630460 h 1194054"/>
                  <a:gd name="connsiteX51" fmla="*/ 4096 w 369474"/>
                  <a:gd name="connsiteY51" fmla="*/ 630460 h 1194054"/>
                  <a:gd name="connsiteX52" fmla="*/ 3429 w 369474"/>
                  <a:gd name="connsiteY52" fmla="*/ 630365 h 1194054"/>
                  <a:gd name="connsiteX53" fmla="*/ 3429 w 369474"/>
                  <a:gd name="connsiteY53" fmla="*/ 630365 h 1194054"/>
                  <a:gd name="connsiteX54" fmla="*/ 2667 w 369474"/>
                  <a:gd name="connsiteY54" fmla="*/ 630746 h 1194054"/>
                  <a:gd name="connsiteX55" fmla="*/ 2667 w 369474"/>
                  <a:gd name="connsiteY55" fmla="*/ 630746 h 1194054"/>
                  <a:gd name="connsiteX56" fmla="*/ 2858 w 369474"/>
                  <a:gd name="connsiteY56" fmla="*/ 630936 h 1194054"/>
                  <a:gd name="connsiteX57" fmla="*/ 2858 w 369474"/>
                  <a:gd name="connsiteY57" fmla="*/ 630936 h 1194054"/>
                  <a:gd name="connsiteX58" fmla="*/ 2858 w 369474"/>
                  <a:gd name="connsiteY58" fmla="*/ 630936 h 1194054"/>
                  <a:gd name="connsiteX59" fmla="*/ 3143 w 369474"/>
                  <a:gd name="connsiteY59" fmla="*/ 631031 h 1194054"/>
                  <a:gd name="connsiteX60" fmla="*/ 3143 w 369474"/>
                  <a:gd name="connsiteY60" fmla="*/ 631031 h 1194054"/>
                  <a:gd name="connsiteX61" fmla="*/ 57341 w 369474"/>
                  <a:gd name="connsiteY61" fmla="*/ 2096 h 1194054"/>
                  <a:gd name="connsiteX62" fmla="*/ 58864 w 369474"/>
                  <a:gd name="connsiteY62" fmla="*/ 0 h 1194054"/>
                  <a:gd name="connsiteX63" fmla="*/ 63818 w 369474"/>
                  <a:gd name="connsiteY63" fmla="*/ 3715 h 1194054"/>
                  <a:gd name="connsiteX64" fmla="*/ 62294 w 369474"/>
                  <a:gd name="connsiteY64" fmla="*/ 5810 h 1194054"/>
                  <a:gd name="connsiteX65" fmla="*/ 57341 w 369474"/>
                  <a:gd name="connsiteY65" fmla="*/ 2096 h 1194054"/>
                  <a:gd name="connsiteX66" fmla="*/ 57341 w 369474"/>
                  <a:gd name="connsiteY66" fmla="*/ 2096 h 119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69474" h="1194054">
                    <a:moveTo>
                      <a:pt x="359093" y="1191673"/>
                    </a:moveTo>
                    <a:lnTo>
                      <a:pt x="362236" y="1190435"/>
                    </a:lnTo>
                    <a:lnTo>
                      <a:pt x="363188" y="1192816"/>
                    </a:lnTo>
                    <a:lnTo>
                      <a:pt x="360045" y="1194054"/>
                    </a:lnTo>
                    <a:lnTo>
                      <a:pt x="359093" y="1191673"/>
                    </a:lnTo>
                    <a:lnTo>
                      <a:pt x="359093" y="1191673"/>
                    </a:lnTo>
                    <a:close/>
                    <a:moveTo>
                      <a:pt x="365760" y="1190911"/>
                    </a:moveTo>
                    <a:lnTo>
                      <a:pt x="366236" y="1188339"/>
                    </a:lnTo>
                    <a:lnTo>
                      <a:pt x="369475" y="1189006"/>
                    </a:lnTo>
                    <a:lnTo>
                      <a:pt x="368999" y="1191577"/>
                    </a:lnTo>
                    <a:lnTo>
                      <a:pt x="365760" y="1190911"/>
                    </a:lnTo>
                    <a:lnTo>
                      <a:pt x="365760" y="1190911"/>
                    </a:lnTo>
                    <a:close/>
                    <a:moveTo>
                      <a:pt x="357092" y="1181672"/>
                    </a:moveTo>
                    <a:lnTo>
                      <a:pt x="359569" y="1181005"/>
                    </a:lnTo>
                    <a:lnTo>
                      <a:pt x="360807" y="1185482"/>
                    </a:lnTo>
                    <a:lnTo>
                      <a:pt x="358330" y="1186148"/>
                    </a:lnTo>
                    <a:lnTo>
                      <a:pt x="357092" y="1181672"/>
                    </a:lnTo>
                    <a:lnTo>
                      <a:pt x="357092" y="1181672"/>
                    </a:lnTo>
                    <a:close/>
                    <a:moveTo>
                      <a:pt x="363093" y="1179576"/>
                    </a:moveTo>
                    <a:lnTo>
                      <a:pt x="365093" y="1177957"/>
                    </a:lnTo>
                    <a:lnTo>
                      <a:pt x="368332" y="1181767"/>
                    </a:lnTo>
                    <a:lnTo>
                      <a:pt x="366332" y="1183481"/>
                    </a:lnTo>
                    <a:lnTo>
                      <a:pt x="363093" y="1179576"/>
                    </a:lnTo>
                    <a:lnTo>
                      <a:pt x="363093" y="1179576"/>
                    </a:lnTo>
                    <a:close/>
                    <a:moveTo>
                      <a:pt x="352139" y="1175480"/>
                    </a:moveTo>
                    <a:lnTo>
                      <a:pt x="353092" y="1173004"/>
                    </a:lnTo>
                    <a:lnTo>
                      <a:pt x="358235" y="1174909"/>
                    </a:lnTo>
                    <a:lnTo>
                      <a:pt x="357283" y="1177385"/>
                    </a:lnTo>
                    <a:lnTo>
                      <a:pt x="352139" y="1175480"/>
                    </a:lnTo>
                    <a:lnTo>
                      <a:pt x="352139" y="1175480"/>
                    </a:lnTo>
                    <a:close/>
                    <a:moveTo>
                      <a:pt x="1905" y="633413"/>
                    </a:moveTo>
                    <a:lnTo>
                      <a:pt x="2381" y="632174"/>
                    </a:lnTo>
                    <a:lnTo>
                      <a:pt x="1905" y="633413"/>
                    </a:lnTo>
                    <a:cubicBezTo>
                      <a:pt x="762" y="633032"/>
                      <a:pt x="0" y="631889"/>
                      <a:pt x="0" y="630841"/>
                    </a:cubicBezTo>
                    <a:lnTo>
                      <a:pt x="0" y="630841"/>
                    </a:lnTo>
                    <a:cubicBezTo>
                      <a:pt x="0" y="629222"/>
                      <a:pt x="1524" y="627888"/>
                      <a:pt x="3429" y="627793"/>
                    </a:cubicBezTo>
                    <a:lnTo>
                      <a:pt x="3429" y="627793"/>
                    </a:lnTo>
                    <a:cubicBezTo>
                      <a:pt x="3905" y="627793"/>
                      <a:pt x="4286" y="627888"/>
                      <a:pt x="4763" y="627983"/>
                    </a:cubicBezTo>
                    <a:lnTo>
                      <a:pt x="4763" y="627983"/>
                    </a:lnTo>
                    <a:cubicBezTo>
                      <a:pt x="5905" y="628269"/>
                      <a:pt x="6953" y="629222"/>
                      <a:pt x="6858" y="630365"/>
                    </a:cubicBezTo>
                    <a:lnTo>
                      <a:pt x="6858" y="630365"/>
                    </a:lnTo>
                    <a:cubicBezTo>
                      <a:pt x="6668" y="632460"/>
                      <a:pt x="4953" y="633413"/>
                      <a:pt x="3048" y="633508"/>
                    </a:cubicBezTo>
                    <a:lnTo>
                      <a:pt x="3048" y="633508"/>
                    </a:lnTo>
                    <a:cubicBezTo>
                      <a:pt x="2762" y="633603"/>
                      <a:pt x="2381" y="633603"/>
                      <a:pt x="1905" y="633413"/>
                    </a:cubicBezTo>
                    <a:lnTo>
                      <a:pt x="1905" y="633413"/>
                    </a:lnTo>
                    <a:close/>
                    <a:moveTo>
                      <a:pt x="3143" y="631031"/>
                    </a:moveTo>
                    <a:cubicBezTo>
                      <a:pt x="3429" y="631031"/>
                      <a:pt x="3810" y="630841"/>
                      <a:pt x="4096" y="630650"/>
                    </a:cubicBezTo>
                    <a:lnTo>
                      <a:pt x="4096" y="630650"/>
                    </a:lnTo>
                    <a:cubicBezTo>
                      <a:pt x="4191" y="630650"/>
                      <a:pt x="4191" y="630555"/>
                      <a:pt x="4286" y="630555"/>
                    </a:cubicBezTo>
                    <a:lnTo>
                      <a:pt x="4286" y="630555"/>
                    </a:lnTo>
                    <a:cubicBezTo>
                      <a:pt x="4286" y="630555"/>
                      <a:pt x="4191" y="630555"/>
                      <a:pt x="4096" y="630460"/>
                    </a:cubicBezTo>
                    <a:lnTo>
                      <a:pt x="4096" y="630460"/>
                    </a:lnTo>
                    <a:cubicBezTo>
                      <a:pt x="3810" y="630365"/>
                      <a:pt x="3620" y="630365"/>
                      <a:pt x="3429" y="630365"/>
                    </a:cubicBezTo>
                    <a:lnTo>
                      <a:pt x="3429" y="630365"/>
                    </a:lnTo>
                    <a:cubicBezTo>
                      <a:pt x="2667" y="630365"/>
                      <a:pt x="2667" y="630746"/>
                      <a:pt x="2667" y="630746"/>
                    </a:cubicBezTo>
                    <a:lnTo>
                      <a:pt x="2667" y="630746"/>
                    </a:lnTo>
                    <a:cubicBezTo>
                      <a:pt x="2667" y="630746"/>
                      <a:pt x="2667" y="630746"/>
                      <a:pt x="2858" y="630936"/>
                    </a:cubicBezTo>
                    <a:lnTo>
                      <a:pt x="2858" y="630936"/>
                    </a:lnTo>
                    <a:lnTo>
                      <a:pt x="2858" y="630936"/>
                    </a:lnTo>
                    <a:cubicBezTo>
                      <a:pt x="2953" y="631031"/>
                      <a:pt x="3048" y="631031"/>
                      <a:pt x="3143" y="631031"/>
                    </a:cubicBezTo>
                    <a:lnTo>
                      <a:pt x="3143" y="631031"/>
                    </a:lnTo>
                    <a:close/>
                    <a:moveTo>
                      <a:pt x="57341" y="2096"/>
                    </a:moveTo>
                    <a:lnTo>
                      <a:pt x="58864" y="0"/>
                    </a:lnTo>
                    <a:lnTo>
                      <a:pt x="63818" y="3715"/>
                    </a:lnTo>
                    <a:lnTo>
                      <a:pt x="62294" y="5810"/>
                    </a:lnTo>
                    <a:lnTo>
                      <a:pt x="57341" y="2096"/>
                    </a:lnTo>
                    <a:lnTo>
                      <a:pt x="57341" y="209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xmlns="" id="{517D3E46-DEE0-40B8-A28A-D3D3A085CAFF}"/>
                  </a:ext>
                </a:extLst>
              </p:cNvPr>
              <p:cNvSpPr/>
              <p:nvPr/>
            </p:nvSpPr>
            <p:spPr>
              <a:xfrm>
                <a:off x="5105985" y="3099720"/>
                <a:ext cx="51816" cy="173259"/>
              </a:xfrm>
              <a:custGeom>
                <a:avLst/>
                <a:gdLst>
                  <a:gd name="connsiteX0" fmla="*/ 30575 w 51816"/>
                  <a:gd name="connsiteY0" fmla="*/ 170688 h 173259"/>
                  <a:gd name="connsiteX1" fmla="*/ 34385 w 51816"/>
                  <a:gd name="connsiteY1" fmla="*/ 170021 h 173259"/>
                  <a:gd name="connsiteX2" fmla="*/ 34766 w 51816"/>
                  <a:gd name="connsiteY2" fmla="*/ 172593 h 173259"/>
                  <a:gd name="connsiteX3" fmla="*/ 30956 w 51816"/>
                  <a:gd name="connsiteY3" fmla="*/ 173260 h 173259"/>
                  <a:gd name="connsiteX4" fmla="*/ 30575 w 51816"/>
                  <a:gd name="connsiteY4" fmla="*/ 170688 h 173259"/>
                  <a:gd name="connsiteX5" fmla="*/ 30575 w 51816"/>
                  <a:gd name="connsiteY5" fmla="*/ 170688 h 173259"/>
                  <a:gd name="connsiteX6" fmla="*/ 36481 w 51816"/>
                  <a:gd name="connsiteY6" fmla="*/ 145923 h 173259"/>
                  <a:gd name="connsiteX7" fmla="*/ 39053 w 51816"/>
                  <a:gd name="connsiteY7" fmla="*/ 145637 h 173259"/>
                  <a:gd name="connsiteX8" fmla="*/ 39719 w 51816"/>
                  <a:gd name="connsiteY8" fmla="*/ 151352 h 173259"/>
                  <a:gd name="connsiteX9" fmla="*/ 37148 w 51816"/>
                  <a:gd name="connsiteY9" fmla="*/ 151638 h 173259"/>
                  <a:gd name="connsiteX10" fmla="*/ 36481 w 51816"/>
                  <a:gd name="connsiteY10" fmla="*/ 145923 h 173259"/>
                  <a:gd name="connsiteX11" fmla="*/ 36481 w 51816"/>
                  <a:gd name="connsiteY11" fmla="*/ 145923 h 173259"/>
                  <a:gd name="connsiteX12" fmla="*/ 30480 w 51816"/>
                  <a:gd name="connsiteY12" fmla="*/ 141637 h 173259"/>
                  <a:gd name="connsiteX13" fmla="*/ 34957 w 51816"/>
                  <a:gd name="connsiteY13" fmla="*/ 137160 h 173259"/>
                  <a:gd name="connsiteX14" fmla="*/ 36767 w 51816"/>
                  <a:gd name="connsiteY14" fmla="*/ 138970 h 173259"/>
                  <a:gd name="connsiteX15" fmla="*/ 32290 w 51816"/>
                  <a:gd name="connsiteY15" fmla="*/ 143446 h 173259"/>
                  <a:gd name="connsiteX16" fmla="*/ 30480 w 51816"/>
                  <a:gd name="connsiteY16" fmla="*/ 141637 h 173259"/>
                  <a:gd name="connsiteX17" fmla="*/ 30480 w 51816"/>
                  <a:gd name="connsiteY17" fmla="*/ 141637 h 173259"/>
                  <a:gd name="connsiteX18" fmla="*/ 42291 w 51816"/>
                  <a:gd name="connsiteY18" fmla="*/ 136779 h 173259"/>
                  <a:gd name="connsiteX19" fmla="*/ 42291 w 51816"/>
                  <a:gd name="connsiteY19" fmla="*/ 134207 h 173259"/>
                  <a:gd name="connsiteX20" fmla="*/ 50006 w 51816"/>
                  <a:gd name="connsiteY20" fmla="*/ 134207 h 173259"/>
                  <a:gd name="connsiteX21" fmla="*/ 50006 w 51816"/>
                  <a:gd name="connsiteY21" fmla="*/ 136779 h 173259"/>
                  <a:gd name="connsiteX22" fmla="*/ 42291 w 51816"/>
                  <a:gd name="connsiteY22" fmla="*/ 136779 h 173259"/>
                  <a:gd name="connsiteX23" fmla="*/ 42291 w 51816"/>
                  <a:gd name="connsiteY23" fmla="*/ 136779 h 173259"/>
                  <a:gd name="connsiteX24" fmla="*/ 17050 w 51816"/>
                  <a:gd name="connsiteY24" fmla="*/ 117634 h 173259"/>
                  <a:gd name="connsiteX25" fmla="*/ 21527 w 51816"/>
                  <a:gd name="connsiteY25" fmla="*/ 116396 h 173259"/>
                  <a:gd name="connsiteX26" fmla="*/ 22193 w 51816"/>
                  <a:gd name="connsiteY26" fmla="*/ 118872 h 173259"/>
                  <a:gd name="connsiteX27" fmla="*/ 17717 w 51816"/>
                  <a:gd name="connsiteY27" fmla="*/ 120110 h 173259"/>
                  <a:gd name="connsiteX28" fmla="*/ 17050 w 51816"/>
                  <a:gd name="connsiteY28" fmla="*/ 117634 h 173259"/>
                  <a:gd name="connsiteX29" fmla="*/ 17050 w 51816"/>
                  <a:gd name="connsiteY29" fmla="*/ 117634 h 173259"/>
                  <a:gd name="connsiteX30" fmla="*/ 46292 w 51816"/>
                  <a:gd name="connsiteY30" fmla="*/ 17145 h 173259"/>
                  <a:gd name="connsiteX31" fmla="*/ 47339 w 51816"/>
                  <a:gd name="connsiteY31" fmla="*/ 14764 h 173259"/>
                  <a:gd name="connsiteX32" fmla="*/ 51816 w 51816"/>
                  <a:gd name="connsiteY32" fmla="*/ 16669 h 173259"/>
                  <a:gd name="connsiteX33" fmla="*/ 50768 w 51816"/>
                  <a:gd name="connsiteY33" fmla="*/ 19050 h 173259"/>
                  <a:gd name="connsiteX34" fmla="*/ 46292 w 51816"/>
                  <a:gd name="connsiteY34" fmla="*/ 17145 h 173259"/>
                  <a:gd name="connsiteX35" fmla="*/ 46292 w 51816"/>
                  <a:gd name="connsiteY35" fmla="*/ 17145 h 173259"/>
                  <a:gd name="connsiteX36" fmla="*/ 29718 w 51816"/>
                  <a:gd name="connsiteY36" fmla="*/ 2667 h 173259"/>
                  <a:gd name="connsiteX37" fmla="*/ 31813 w 51816"/>
                  <a:gd name="connsiteY37" fmla="*/ 1143 h 173259"/>
                  <a:gd name="connsiteX38" fmla="*/ 35052 w 51816"/>
                  <a:gd name="connsiteY38" fmla="*/ 5620 h 173259"/>
                  <a:gd name="connsiteX39" fmla="*/ 32957 w 51816"/>
                  <a:gd name="connsiteY39" fmla="*/ 7144 h 173259"/>
                  <a:gd name="connsiteX40" fmla="*/ 29718 w 51816"/>
                  <a:gd name="connsiteY40" fmla="*/ 2667 h 173259"/>
                  <a:gd name="connsiteX41" fmla="*/ 29718 w 51816"/>
                  <a:gd name="connsiteY41" fmla="*/ 2667 h 173259"/>
                  <a:gd name="connsiteX42" fmla="*/ 39910 w 51816"/>
                  <a:gd name="connsiteY42" fmla="*/ 1238 h 173259"/>
                  <a:gd name="connsiteX43" fmla="*/ 42196 w 51816"/>
                  <a:gd name="connsiteY43" fmla="*/ 0 h 173259"/>
                  <a:gd name="connsiteX44" fmla="*/ 45434 w 51816"/>
                  <a:gd name="connsiteY44" fmla="*/ 5810 h 173259"/>
                  <a:gd name="connsiteX45" fmla="*/ 43148 w 51816"/>
                  <a:gd name="connsiteY45" fmla="*/ 7049 h 173259"/>
                  <a:gd name="connsiteX46" fmla="*/ 39910 w 51816"/>
                  <a:gd name="connsiteY46" fmla="*/ 1238 h 173259"/>
                  <a:gd name="connsiteX47" fmla="*/ 39910 w 51816"/>
                  <a:gd name="connsiteY47" fmla="*/ 1238 h 173259"/>
                  <a:gd name="connsiteX48" fmla="*/ 0 w 51816"/>
                  <a:gd name="connsiteY48" fmla="*/ 3810 h 173259"/>
                  <a:gd name="connsiteX49" fmla="*/ 6382 w 51816"/>
                  <a:gd name="connsiteY49" fmla="*/ 3143 h 173259"/>
                  <a:gd name="connsiteX50" fmla="*/ 6668 w 51816"/>
                  <a:gd name="connsiteY50" fmla="*/ 5715 h 173259"/>
                  <a:gd name="connsiteX51" fmla="*/ 286 w 51816"/>
                  <a:gd name="connsiteY51" fmla="*/ 6382 h 173259"/>
                  <a:gd name="connsiteX52" fmla="*/ 0 w 51816"/>
                  <a:gd name="connsiteY52" fmla="*/ 3810 h 173259"/>
                  <a:gd name="connsiteX53" fmla="*/ 0 w 51816"/>
                  <a:gd name="connsiteY53" fmla="*/ 3810 h 17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1816" h="173259">
                    <a:moveTo>
                      <a:pt x="30575" y="170688"/>
                    </a:moveTo>
                    <a:lnTo>
                      <a:pt x="34385" y="170021"/>
                    </a:lnTo>
                    <a:lnTo>
                      <a:pt x="34766" y="172593"/>
                    </a:lnTo>
                    <a:lnTo>
                      <a:pt x="30956" y="173260"/>
                    </a:lnTo>
                    <a:lnTo>
                      <a:pt x="30575" y="170688"/>
                    </a:lnTo>
                    <a:lnTo>
                      <a:pt x="30575" y="170688"/>
                    </a:lnTo>
                    <a:close/>
                    <a:moveTo>
                      <a:pt x="36481" y="145923"/>
                    </a:moveTo>
                    <a:lnTo>
                      <a:pt x="39053" y="145637"/>
                    </a:lnTo>
                    <a:lnTo>
                      <a:pt x="39719" y="151352"/>
                    </a:lnTo>
                    <a:lnTo>
                      <a:pt x="37148" y="151638"/>
                    </a:lnTo>
                    <a:lnTo>
                      <a:pt x="36481" y="145923"/>
                    </a:lnTo>
                    <a:lnTo>
                      <a:pt x="36481" y="145923"/>
                    </a:lnTo>
                    <a:close/>
                    <a:moveTo>
                      <a:pt x="30480" y="141637"/>
                    </a:moveTo>
                    <a:lnTo>
                      <a:pt x="34957" y="137160"/>
                    </a:lnTo>
                    <a:lnTo>
                      <a:pt x="36767" y="138970"/>
                    </a:lnTo>
                    <a:lnTo>
                      <a:pt x="32290" y="143446"/>
                    </a:lnTo>
                    <a:lnTo>
                      <a:pt x="30480" y="141637"/>
                    </a:lnTo>
                    <a:lnTo>
                      <a:pt x="30480" y="141637"/>
                    </a:lnTo>
                    <a:close/>
                    <a:moveTo>
                      <a:pt x="42291" y="136779"/>
                    </a:moveTo>
                    <a:lnTo>
                      <a:pt x="42291" y="134207"/>
                    </a:lnTo>
                    <a:lnTo>
                      <a:pt x="50006" y="134207"/>
                    </a:lnTo>
                    <a:lnTo>
                      <a:pt x="50006" y="136779"/>
                    </a:lnTo>
                    <a:lnTo>
                      <a:pt x="42291" y="136779"/>
                    </a:lnTo>
                    <a:lnTo>
                      <a:pt x="42291" y="136779"/>
                    </a:lnTo>
                    <a:close/>
                    <a:moveTo>
                      <a:pt x="17050" y="117634"/>
                    </a:moveTo>
                    <a:lnTo>
                      <a:pt x="21527" y="116396"/>
                    </a:lnTo>
                    <a:lnTo>
                      <a:pt x="22193" y="118872"/>
                    </a:lnTo>
                    <a:lnTo>
                      <a:pt x="17717" y="120110"/>
                    </a:lnTo>
                    <a:lnTo>
                      <a:pt x="17050" y="117634"/>
                    </a:lnTo>
                    <a:lnTo>
                      <a:pt x="17050" y="117634"/>
                    </a:lnTo>
                    <a:close/>
                    <a:moveTo>
                      <a:pt x="46292" y="17145"/>
                    </a:moveTo>
                    <a:lnTo>
                      <a:pt x="47339" y="14764"/>
                    </a:lnTo>
                    <a:lnTo>
                      <a:pt x="51816" y="16669"/>
                    </a:lnTo>
                    <a:lnTo>
                      <a:pt x="50768" y="19050"/>
                    </a:lnTo>
                    <a:lnTo>
                      <a:pt x="46292" y="17145"/>
                    </a:lnTo>
                    <a:lnTo>
                      <a:pt x="46292" y="17145"/>
                    </a:lnTo>
                    <a:close/>
                    <a:moveTo>
                      <a:pt x="29718" y="2667"/>
                    </a:moveTo>
                    <a:lnTo>
                      <a:pt x="31813" y="1143"/>
                    </a:lnTo>
                    <a:lnTo>
                      <a:pt x="35052" y="5620"/>
                    </a:lnTo>
                    <a:lnTo>
                      <a:pt x="32957" y="7144"/>
                    </a:lnTo>
                    <a:lnTo>
                      <a:pt x="29718" y="2667"/>
                    </a:lnTo>
                    <a:lnTo>
                      <a:pt x="29718" y="2667"/>
                    </a:lnTo>
                    <a:close/>
                    <a:moveTo>
                      <a:pt x="39910" y="1238"/>
                    </a:moveTo>
                    <a:lnTo>
                      <a:pt x="42196" y="0"/>
                    </a:lnTo>
                    <a:lnTo>
                      <a:pt x="45434" y="5810"/>
                    </a:lnTo>
                    <a:lnTo>
                      <a:pt x="43148" y="7049"/>
                    </a:lnTo>
                    <a:lnTo>
                      <a:pt x="39910" y="1238"/>
                    </a:lnTo>
                    <a:lnTo>
                      <a:pt x="39910" y="1238"/>
                    </a:lnTo>
                    <a:close/>
                    <a:moveTo>
                      <a:pt x="0" y="3810"/>
                    </a:moveTo>
                    <a:lnTo>
                      <a:pt x="6382" y="3143"/>
                    </a:lnTo>
                    <a:lnTo>
                      <a:pt x="6668" y="5715"/>
                    </a:lnTo>
                    <a:lnTo>
                      <a:pt x="286" y="6382"/>
                    </a:lnTo>
                    <a:lnTo>
                      <a:pt x="0" y="38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xmlns="" id="{37E8A3AE-2712-4566-AAE5-020B05D4F8DE}"/>
                  </a:ext>
                </a:extLst>
              </p:cNvPr>
              <p:cNvSpPr/>
              <p:nvPr/>
            </p:nvSpPr>
            <p:spPr>
              <a:xfrm>
                <a:off x="5106556" y="3282505"/>
                <a:ext cx="17430" cy="6476"/>
              </a:xfrm>
              <a:custGeom>
                <a:avLst/>
                <a:gdLst>
                  <a:gd name="connsiteX0" fmla="*/ 9049 w 17430"/>
                  <a:gd name="connsiteY0" fmla="*/ 6477 h 6476"/>
                  <a:gd name="connsiteX1" fmla="*/ 9144 w 17430"/>
                  <a:gd name="connsiteY1" fmla="*/ 5144 h 6476"/>
                  <a:gd name="connsiteX2" fmla="*/ 9049 w 17430"/>
                  <a:gd name="connsiteY2" fmla="*/ 6477 h 6476"/>
                  <a:gd name="connsiteX3" fmla="*/ 0 w 17430"/>
                  <a:gd name="connsiteY3" fmla="*/ 2477 h 6476"/>
                  <a:gd name="connsiteX4" fmla="*/ 0 w 17430"/>
                  <a:gd name="connsiteY4" fmla="*/ 2477 h 6476"/>
                  <a:gd name="connsiteX5" fmla="*/ 2667 w 17430"/>
                  <a:gd name="connsiteY5" fmla="*/ 381 h 6476"/>
                  <a:gd name="connsiteX6" fmla="*/ 2667 w 17430"/>
                  <a:gd name="connsiteY6" fmla="*/ 381 h 6476"/>
                  <a:gd name="connsiteX7" fmla="*/ 8477 w 17430"/>
                  <a:gd name="connsiteY7" fmla="*/ 0 h 6476"/>
                  <a:gd name="connsiteX8" fmla="*/ 8477 w 17430"/>
                  <a:gd name="connsiteY8" fmla="*/ 0 h 6476"/>
                  <a:gd name="connsiteX9" fmla="*/ 17431 w 17430"/>
                  <a:gd name="connsiteY9" fmla="*/ 2953 h 6476"/>
                  <a:gd name="connsiteX10" fmla="*/ 17431 w 17430"/>
                  <a:gd name="connsiteY10" fmla="*/ 2953 h 6476"/>
                  <a:gd name="connsiteX11" fmla="*/ 10192 w 17430"/>
                  <a:gd name="connsiteY11" fmla="*/ 6477 h 6476"/>
                  <a:gd name="connsiteX12" fmla="*/ 10192 w 17430"/>
                  <a:gd name="connsiteY12" fmla="*/ 6477 h 6476"/>
                  <a:gd name="connsiteX13" fmla="*/ 9049 w 17430"/>
                  <a:gd name="connsiteY13" fmla="*/ 6477 h 6476"/>
                  <a:gd name="connsiteX14" fmla="*/ 9049 w 17430"/>
                  <a:gd name="connsiteY14" fmla="*/ 6477 h 6476"/>
                  <a:gd name="connsiteX15" fmla="*/ 10287 w 17430"/>
                  <a:gd name="connsiteY15" fmla="*/ 3905 h 6476"/>
                  <a:gd name="connsiteX16" fmla="*/ 14192 w 17430"/>
                  <a:gd name="connsiteY16" fmla="*/ 3143 h 6476"/>
                  <a:gd name="connsiteX17" fmla="*/ 14192 w 17430"/>
                  <a:gd name="connsiteY17" fmla="*/ 3143 h 6476"/>
                  <a:gd name="connsiteX18" fmla="*/ 14097 w 17430"/>
                  <a:gd name="connsiteY18" fmla="*/ 3143 h 6476"/>
                  <a:gd name="connsiteX19" fmla="*/ 14097 w 17430"/>
                  <a:gd name="connsiteY19" fmla="*/ 3143 h 6476"/>
                  <a:gd name="connsiteX20" fmla="*/ 8477 w 17430"/>
                  <a:gd name="connsiteY20" fmla="*/ 2667 h 6476"/>
                  <a:gd name="connsiteX21" fmla="*/ 8477 w 17430"/>
                  <a:gd name="connsiteY21" fmla="*/ 2667 h 6476"/>
                  <a:gd name="connsiteX22" fmla="*/ 4191 w 17430"/>
                  <a:gd name="connsiteY22" fmla="*/ 2858 h 6476"/>
                  <a:gd name="connsiteX23" fmla="*/ 4191 w 17430"/>
                  <a:gd name="connsiteY23" fmla="*/ 2858 h 6476"/>
                  <a:gd name="connsiteX24" fmla="*/ 4286 w 17430"/>
                  <a:gd name="connsiteY24" fmla="*/ 2858 h 6476"/>
                  <a:gd name="connsiteX25" fmla="*/ 4286 w 17430"/>
                  <a:gd name="connsiteY25" fmla="*/ 2858 h 6476"/>
                  <a:gd name="connsiteX26" fmla="*/ 9239 w 17430"/>
                  <a:gd name="connsiteY26" fmla="*/ 3905 h 6476"/>
                  <a:gd name="connsiteX27" fmla="*/ 9239 w 17430"/>
                  <a:gd name="connsiteY27" fmla="*/ 3905 h 6476"/>
                  <a:gd name="connsiteX28" fmla="*/ 9239 w 17430"/>
                  <a:gd name="connsiteY28" fmla="*/ 3905 h 6476"/>
                  <a:gd name="connsiteX29" fmla="*/ 10287 w 17430"/>
                  <a:gd name="connsiteY29" fmla="*/ 3905 h 6476"/>
                  <a:gd name="connsiteX30" fmla="*/ 10287 w 17430"/>
                  <a:gd name="connsiteY30" fmla="*/ 3905 h 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430" h="6476">
                    <a:moveTo>
                      <a:pt x="9049" y="6477"/>
                    </a:moveTo>
                    <a:lnTo>
                      <a:pt x="9144" y="5144"/>
                    </a:lnTo>
                    <a:lnTo>
                      <a:pt x="9049" y="6477"/>
                    </a:lnTo>
                    <a:cubicBezTo>
                      <a:pt x="5239" y="5620"/>
                      <a:pt x="1143" y="5810"/>
                      <a:pt x="0" y="2477"/>
                    </a:cubicBezTo>
                    <a:lnTo>
                      <a:pt x="0" y="2477"/>
                    </a:lnTo>
                    <a:cubicBezTo>
                      <a:pt x="286" y="667"/>
                      <a:pt x="1524" y="667"/>
                      <a:pt x="2667" y="381"/>
                    </a:cubicBezTo>
                    <a:lnTo>
                      <a:pt x="2667" y="381"/>
                    </a:lnTo>
                    <a:cubicBezTo>
                      <a:pt x="3905" y="191"/>
                      <a:pt x="5810" y="0"/>
                      <a:pt x="8477" y="0"/>
                    </a:cubicBezTo>
                    <a:lnTo>
                      <a:pt x="8477" y="0"/>
                    </a:lnTo>
                    <a:cubicBezTo>
                      <a:pt x="14192" y="286"/>
                      <a:pt x="16669" y="95"/>
                      <a:pt x="17431" y="2953"/>
                    </a:cubicBezTo>
                    <a:lnTo>
                      <a:pt x="17431" y="2953"/>
                    </a:lnTo>
                    <a:cubicBezTo>
                      <a:pt x="16669" y="6001"/>
                      <a:pt x="13526" y="6191"/>
                      <a:pt x="10192" y="6477"/>
                    </a:cubicBezTo>
                    <a:lnTo>
                      <a:pt x="10192" y="6477"/>
                    </a:lnTo>
                    <a:cubicBezTo>
                      <a:pt x="9811" y="6477"/>
                      <a:pt x="9335" y="6477"/>
                      <a:pt x="9049" y="6477"/>
                    </a:cubicBezTo>
                    <a:lnTo>
                      <a:pt x="9049" y="6477"/>
                    </a:lnTo>
                    <a:close/>
                    <a:moveTo>
                      <a:pt x="10287" y="3905"/>
                    </a:moveTo>
                    <a:cubicBezTo>
                      <a:pt x="11811" y="4001"/>
                      <a:pt x="13335" y="3524"/>
                      <a:pt x="14192" y="3143"/>
                    </a:cubicBezTo>
                    <a:lnTo>
                      <a:pt x="14192" y="3143"/>
                    </a:lnTo>
                    <a:cubicBezTo>
                      <a:pt x="14192" y="3143"/>
                      <a:pt x="14097" y="3143"/>
                      <a:pt x="14097" y="3143"/>
                    </a:cubicBezTo>
                    <a:lnTo>
                      <a:pt x="14097" y="3143"/>
                    </a:lnTo>
                    <a:cubicBezTo>
                      <a:pt x="13049" y="2858"/>
                      <a:pt x="11240" y="2667"/>
                      <a:pt x="8477" y="2667"/>
                    </a:cubicBezTo>
                    <a:lnTo>
                      <a:pt x="8477" y="2667"/>
                    </a:lnTo>
                    <a:cubicBezTo>
                      <a:pt x="6668" y="2667"/>
                      <a:pt x="5239" y="2762"/>
                      <a:pt x="4191" y="2858"/>
                    </a:cubicBezTo>
                    <a:lnTo>
                      <a:pt x="4191" y="2858"/>
                    </a:lnTo>
                    <a:cubicBezTo>
                      <a:pt x="4191" y="2858"/>
                      <a:pt x="4191" y="2858"/>
                      <a:pt x="4286" y="2858"/>
                    </a:cubicBezTo>
                    <a:lnTo>
                      <a:pt x="4286" y="2858"/>
                    </a:lnTo>
                    <a:cubicBezTo>
                      <a:pt x="5715" y="3334"/>
                      <a:pt x="7620" y="3715"/>
                      <a:pt x="9239" y="3905"/>
                    </a:cubicBezTo>
                    <a:lnTo>
                      <a:pt x="9239" y="3905"/>
                    </a:lnTo>
                    <a:lnTo>
                      <a:pt x="9239" y="3905"/>
                    </a:lnTo>
                    <a:cubicBezTo>
                      <a:pt x="9620" y="3905"/>
                      <a:pt x="9906" y="3905"/>
                      <a:pt x="10287" y="3905"/>
                    </a:cubicBezTo>
                    <a:lnTo>
                      <a:pt x="10287" y="3905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xmlns="" id="{490E4C33-6F10-4530-8322-8EF9B7C42D94}"/>
                  </a:ext>
                </a:extLst>
              </p:cNvPr>
              <p:cNvSpPr/>
              <p:nvPr/>
            </p:nvSpPr>
            <p:spPr>
              <a:xfrm>
                <a:off x="5106080" y="3275171"/>
                <a:ext cx="3809" cy="5810"/>
              </a:xfrm>
              <a:custGeom>
                <a:avLst/>
                <a:gdLst>
                  <a:gd name="connsiteX0" fmla="*/ 0 w 3809"/>
                  <a:gd name="connsiteY0" fmla="*/ 5144 h 5810"/>
                  <a:gd name="connsiteX1" fmla="*/ 1334 w 3809"/>
                  <a:gd name="connsiteY1" fmla="*/ 0 h 5810"/>
                  <a:gd name="connsiteX2" fmla="*/ 3810 w 3809"/>
                  <a:gd name="connsiteY2" fmla="*/ 667 h 5810"/>
                  <a:gd name="connsiteX3" fmla="*/ 2572 w 3809"/>
                  <a:gd name="connsiteY3" fmla="*/ 5810 h 5810"/>
                  <a:gd name="connsiteX4" fmla="*/ 0 w 3809"/>
                  <a:gd name="connsiteY4" fmla="*/ 5144 h 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5810">
                    <a:moveTo>
                      <a:pt x="0" y="5144"/>
                    </a:moveTo>
                    <a:lnTo>
                      <a:pt x="1334" y="0"/>
                    </a:lnTo>
                    <a:lnTo>
                      <a:pt x="3810" y="667"/>
                    </a:lnTo>
                    <a:lnTo>
                      <a:pt x="2572" y="5810"/>
                    </a:lnTo>
                    <a:lnTo>
                      <a:pt x="0" y="5144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xmlns="" id="{EF3D8BA1-652D-4083-862C-6DD275654383}"/>
                  </a:ext>
                </a:extLst>
              </p:cNvPr>
              <p:cNvSpPr/>
              <p:nvPr/>
            </p:nvSpPr>
            <p:spPr>
              <a:xfrm>
                <a:off x="5123987" y="3275647"/>
                <a:ext cx="7143" cy="10953"/>
              </a:xfrm>
              <a:custGeom>
                <a:avLst/>
                <a:gdLst>
                  <a:gd name="connsiteX0" fmla="*/ 0 w 7143"/>
                  <a:gd name="connsiteY0" fmla="*/ 6287 h 10953"/>
                  <a:gd name="connsiteX1" fmla="*/ 4000 w 7143"/>
                  <a:gd name="connsiteY1" fmla="*/ 0 h 10953"/>
                  <a:gd name="connsiteX2" fmla="*/ 4000 w 7143"/>
                  <a:gd name="connsiteY2" fmla="*/ 0 h 10953"/>
                  <a:gd name="connsiteX3" fmla="*/ 7048 w 7143"/>
                  <a:gd name="connsiteY3" fmla="*/ 4858 h 10953"/>
                  <a:gd name="connsiteX4" fmla="*/ 7048 w 7143"/>
                  <a:gd name="connsiteY4" fmla="*/ 4858 h 10953"/>
                  <a:gd name="connsiteX5" fmla="*/ 7144 w 7143"/>
                  <a:gd name="connsiteY5" fmla="*/ 6096 h 10953"/>
                  <a:gd name="connsiteX6" fmla="*/ 7144 w 7143"/>
                  <a:gd name="connsiteY6" fmla="*/ 6096 h 10953"/>
                  <a:gd name="connsiteX7" fmla="*/ 3905 w 7143"/>
                  <a:gd name="connsiteY7" fmla="*/ 10954 h 10953"/>
                  <a:gd name="connsiteX8" fmla="*/ 3905 w 7143"/>
                  <a:gd name="connsiteY8" fmla="*/ 10954 h 10953"/>
                  <a:gd name="connsiteX9" fmla="*/ 0 w 7143"/>
                  <a:gd name="connsiteY9" fmla="*/ 6287 h 10953"/>
                  <a:gd name="connsiteX10" fmla="*/ 0 w 7143"/>
                  <a:gd name="connsiteY10" fmla="*/ 6287 h 10953"/>
                  <a:gd name="connsiteX11" fmla="*/ 2572 w 7143"/>
                  <a:gd name="connsiteY11" fmla="*/ 6287 h 10953"/>
                  <a:gd name="connsiteX12" fmla="*/ 3810 w 7143"/>
                  <a:gd name="connsiteY12" fmla="*/ 8382 h 10953"/>
                  <a:gd name="connsiteX13" fmla="*/ 3810 w 7143"/>
                  <a:gd name="connsiteY13" fmla="*/ 8382 h 10953"/>
                  <a:gd name="connsiteX14" fmla="*/ 4477 w 7143"/>
                  <a:gd name="connsiteY14" fmla="*/ 6096 h 10953"/>
                  <a:gd name="connsiteX15" fmla="*/ 4477 w 7143"/>
                  <a:gd name="connsiteY15" fmla="*/ 6096 h 10953"/>
                  <a:gd name="connsiteX16" fmla="*/ 4477 w 7143"/>
                  <a:gd name="connsiteY16" fmla="*/ 5048 h 10953"/>
                  <a:gd name="connsiteX17" fmla="*/ 4477 w 7143"/>
                  <a:gd name="connsiteY17" fmla="*/ 5048 h 10953"/>
                  <a:gd name="connsiteX18" fmla="*/ 3905 w 7143"/>
                  <a:gd name="connsiteY18" fmla="*/ 2667 h 10953"/>
                  <a:gd name="connsiteX19" fmla="*/ 3905 w 7143"/>
                  <a:gd name="connsiteY19" fmla="*/ 2667 h 10953"/>
                  <a:gd name="connsiteX20" fmla="*/ 3905 w 7143"/>
                  <a:gd name="connsiteY20" fmla="*/ 2667 h 10953"/>
                  <a:gd name="connsiteX21" fmla="*/ 3905 w 7143"/>
                  <a:gd name="connsiteY21" fmla="*/ 2667 h 10953"/>
                  <a:gd name="connsiteX22" fmla="*/ 3334 w 7143"/>
                  <a:gd name="connsiteY22" fmla="*/ 3524 h 10953"/>
                  <a:gd name="connsiteX23" fmla="*/ 3334 w 7143"/>
                  <a:gd name="connsiteY23" fmla="*/ 3524 h 10953"/>
                  <a:gd name="connsiteX24" fmla="*/ 2572 w 7143"/>
                  <a:gd name="connsiteY24" fmla="*/ 6287 h 10953"/>
                  <a:gd name="connsiteX25" fmla="*/ 2572 w 7143"/>
                  <a:gd name="connsiteY25" fmla="*/ 6287 h 10953"/>
                  <a:gd name="connsiteX26" fmla="*/ 2572 w 7143"/>
                  <a:gd name="connsiteY26" fmla="*/ 6287 h 1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3" h="10953">
                    <a:moveTo>
                      <a:pt x="0" y="6287"/>
                    </a:moveTo>
                    <a:cubicBezTo>
                      <a:pt x="190" y="3429"/>
                      <a:pt x="1143" y="476"/>
                      <a:pt x="4000" y="0"/>
                    </a:cubicBezTo>
                    <a:lnTo>
                      <a:pt x="4000" y="0"/>
                    </a:lnTo>
                    <a:cubicBezTo>
                      <a:pt x="6191" y="286"/>
                      <a:pt x="6763" y="2191"/>
                      <a:pt x="7048" y="4858"/>
                    </a:cubicBezTo>
                    <a:lnTo>
                      <a:pt x="7048" y="4858"/>
                    </a:lnTo>
                    <a:cubicBezTo>
                      <a:pt x="7048" y="5334"/>
                      <a:pt x="7144" y="5715"/>
                      <a:pt x="7144" y="6096"/>
                    </a:cubicBezTo>
                    <a:lnTo>
                      <a:pt x="7144" y="6096"/>
                    </a:lnTo>
                    <a:cubicBezTo>
                      <a:pt x="7144" y="8858"/>
                      <a:pt x="6001" y="10954"/>
                      <a:pt x="3905" y="10954"/>
                    </a:cubicBezTo>
                    <a:lnTo>
                      <a:pt x="3905" y="10954"/>
                    </a:lnTo>
                    <a:cubicBezTo>
                      <a:pt x="1619" y="10859"/>
                      <a:pt x="0" y="8763"/>
                      <a:pt x="0" y="6287"/>
                    </a:cubicBezTo>
                    <a:lnTo>
                      <a:pt x="0" y="6287"/>
                    </a:lnTo>
                    <a:close/>
                    <a:moveTo>
                      <a:pt x="2572" y="6287"/>
                    </a:moveTo>
                    <a:cubicBezTo>
                      <a:pt x="2572" y="7715"/>
                      <a:pt x="3620" y="8382"/>
                      <a:pt x="3810" y="8382"/>
                    </a:cubicBezTo>
                    <a:lnTo>
                      <a:pt x="3810" y="8382"/>
                    </a:lnTo>
                    <a:cubicBezTo>
                      <a:pt x="3810" y="8382"/>
                      <a:pt x="4381" y="8382"/>
                      <a:pt x="4477" y="6096"/>
                    </a:cubicBezTo>
                    <a:lnTo>
                      <a:pt x="4477" y="6096"/>
                    </a:lnTo>
                    <a:cubicBezTo>
                      <a:pt x="4477" y="5715"/>
                      <a:pt x="4477" y="5429"/>
                      <a:pt x="4477" y="5048"/>
                    </a:cubicBezTo>
                    <a:lnTo>
                      <a:pt x="4477" y="5048"/>
                    </a:lnTo>
                    <a:cubicBezTo>
                      <a:pt x="4381" y="3715"/>
                      <a:pt x="4096" y="2953"/>
                      <a:pt x="3905" y="2667"/>
                    </a:cubicBezTo>
                    <a:lnTo>
                      <a:pt x="3905" y="2667"/>
                    </a:lnTo>
                    <a:lnTo>
                      <a:pt x="3905" y="2667"/>
                    </a:lnTo>
                    <a:lnTo>
                      <a:pt x="3905" y="2667"/>
                    </a:lnTo>
                    <a:cubicBezTo>
                      <a:pt x="3715" y="2858"/>
                      <a:pt x="3524" y="3143"/>
                      <a:pt x="3334" y="3524"/>
                    </a:cubicBezTo>
                    <a:lnTo>
                      <a:pt x="3334" y="3524"/>
                    </a:lnTo>
                    <a:cubicBezTo>
                      <a:pt x="2857" y="4286"/>
                      <a:pt x="2572" y="5334"/>
                      <a:pt x="2572" y="6287"/>
                    </a:cubicBezTo>
                    <a:lnTo>
                      <a:pt x="2572" y="6287"/>
                    </a:lnTo>
                    <a:lnTo>
                      <a:pt x="2572" y="6287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xmlns="" id="{374C55EB-3AA2-4FAE-82B4-1797F935A6B4}"/>
                  </a:ext>
                </a:extLst>
              </p:cNvPr>
              <p:cNvSpPr/>
              <p:nvPr/>
            </p:nvSpPr>
            <p:spPr>
              <a:xfrm>
                <a:off x="5109128" y="3288315"/>
                <a:ext cx="28765" cy="78485"/>
              </a:xfrm>
              <a:custGeom>
                <a:avLst/>
                <a:gdLst>
                  <a:gd name="connsiteX0" fmla="*/ 21336 w 28765"/>
                  <a:gd name="connsiteY0" fmla="*/ 76105 h 78485"/>
                  <a:gd name="connsiteX1" fmla="*/ 25813 w 28765"/>
                  <a:gd name="connsiteY1" fmla="*/ 74200 h 78485"/>
                  <a:gd name="connsiteX2" fmla="*/ 26861 w 28765"/>
                  <a:gd name="connsiteY2" fmla="*/ 76581 h 78485"/>
                  <a:gd name="connsiteX3" fmla="*/ 22384 w 28765"/>
                  <a:gd name="connsiteY3" fmla="*/ 78486 h 78485"/>
                  <a:gd name="connsiteX4" fmla="*/ 21336 w 28765"/>
                  <a:gd name="connsiteY4" fmla="*/ 76105 h 78485"/>
                  <a:gd name="connsiteX5" fmla="*/ 21336 w 28765"/>
                  <a:gd name="connsiteY5" fmla="*/ 76105 h 78485"/>
                  <a:gd name="connsiteX6" fmla="*/ 21050 w 28765"/>
                  <a:gd name="connsiteY6" fmla="*/ 64579 h 78485"/>
                  <a:gd name="connsiteX7" fmla="*/ 26194 w 28765"/>
                  <a:gd name="connsiteY7" fmla="*/ 63913 h 78485"/>
                  <a:gd name="connsiteX8" fmla="*/ 26479 w 28765"/>
                  <a:gd name="connsiteY8" fmla="*/ 66484 h 78485"/>
                  <a:gd name="connsiteX9" fmla="*/ 21336 w 28765"/>
                  <a:gd name="connsiteY9" fmla="*/ 67151 h 78485"/>
                  <a:gd name="connsiteX10" fmla="*/ 21050 w 28765"/>
                  <a:gd name="connsiteY10" fmla="*/ 64579 h 78485"/>
                  <a:gd name="connsiteX11" fmla="*/ 21050 w 28765"/>
                  <a:gd name="connsiteY11" fmla="*/ 64579 h 78485"/>
                  <a:gd name="connsiteX12" fmla="*/ 21431 w 28765"/>
                  <a:gd name="connsiteY12" fmla="*/ 46768 h 78485"/>
                  <a:gd name="connsiteX13" fmla="*/ 27813 w 28765"/>
                  <a:gd name="connsiteY13" fmla="*/ 44196 h 78485"/>
                  <a:gd name="connsiteX14" fmla="*/ 28765 w 28765"/>
                  <a:gd name="connsiteY14" fmla="*/ 46577 h 78485"/>
                  <a:gd name="connsiteX15" fmla="*/ 22384 w 28765"/>
                  <a:gd name="connsiteY15" fmla="*/ 49149 h 78485"/>
                  <a:gd name="connsiteX16" fmla="*/ 21431 w 28765"/>
                  <a:gd name="connsiteY16" fmla="*/ 46768 h 78485"/>
                  <a:gd name="connsiteX17" fmla="*/ 21431 w 28765"/>
                  <a:gd name="connsiteY17" fmla="*/ 46768 h 78485"/>
                  <a:gd name="connsiteX18" fmla="*/ 4667 w 28765"/>
                  <a:gd name="connsiteY18" fmla="*/ 43910 h 78485"/>
                  <a:gd name="connsiteX19" fmla="*/ 7048 w 28765"/>
                  <a:gd name="connsiteY19" fmla="*/ 42958 h 78485"/>
                  <a:gd name="connsiteX20" fmla="*/ 8287 w 28765"/>
                  <a:gd name="connsiteY20" fmla="*/ 46196 h 78485"/>
                  <a:gd name="connsiteX21" fmla="*/ 5905 w 28765"/>
                  <a:gd name="connsiteY21" fmla="*/ 47149 h 78485"/>
                  <a:gd name="connsiteX22" fmla="*/ 4667 w 28765"/>
                  <a:gd name="connsiteY22" fmla="*/ 43910 h 78485"/>
                  <a:gd name="connsiteX23" fmla="*/ 4667 w 28765"/>
                  <a:gd name="connsiteY23" fmla="*/ 43910 h 78485"/>
                  <a:gd name="connsiteX24" fmla="*/ 15335 w 28765"/>
                  <a:gd name="connsiteY24" fmla="*/ 39814 h 78485"/>
                  <a:gd name="connsiteX25" fmla="*/ 19812 w 28765"/>
                  <a:gd name="connsiteY25" fmla="*/ 36576 h 78485"/>
                  <a:gd name="connsiteX26" fmla="*/ 21336 w 28765"/>
                  <a:gd name="connsiteY26" fmla="*/ 38671 h 78485"/>
                  <a:gd name="connsiteX27" fmla="*/ 16859 w 28765"/>
                  <a:gd name="connsiteY27" fmla="*/ 41815 h 78485"/>
                  <a:gd name="connsiteX28" fmla="*/ 15335 w 28765"/>
                  <a:gd name="connsiteY28" fmla="*/ 39814 h 78485"/>
                  <a:gd name="connsiteX29" fmla="*/ 15335 w 28765"/>
                  <a:gd name="connsiteY29" fmla="*/ 39814 h 78485"/>
                  <a:gd name="connsiteX30" fmla="*/ 8858 w 28765"/>
                  <a:gd name="connsiteY30" fmla="*/ 34195 h 78485"/>
                  <a:gd name="connsiteX31" fmla="*/ 13335 w 28765"/>
                  <a:gd name="connsiteY31" fmla="*/ 29718 h 78485"/>
                  <a:gd name="connsiteX32" fmla="*/ 15145 w 28765"/>
                  <a:gd name="connsiteY32" fmla="*/ 31528 h 78485"/>
                  <a:gd name="connsiteX33" fmla="*/ 10668 w 28765"/>
                  <a:gd name="connsiteY33" fmla="*/ 36004 h 78485"/>
                  <a:gd name="connsiteX34" fmla="*/ 8858 w 28765"/>
                  <a:gd name="connsiteY34" fmla="*/ 34195 h 78485"/>
                  <a:gd name="connsiteX35" fmla="*/ 8858 w 28765"/>
                  <a:gd name="connsiteY35" fmla="*/ 34195 h 78485"/>
                  <a:gd name="connsiteX36" fmla="*/ 0 w 28765"/>
                  <a:gd name="connsiteY36" fmla="*/ 4477 h 78485"/>
                  <a:gd name="connsiteX37" fmla="*/ 381 w 28765"/>
                  <a:gd name="connsiteY37" fmla="*/ 1905 h 78485"/>
                  <a:gd name="connsiteX38" fmla="*/ 4858 w 28765"/>
                  <a:gd name="connsiteY38" fmla="*/ 2572 h 78485"/>
                  <a:gd name="connsiteX39" fmla="*/ 4477 w 28765"/>
                  <a:gd name="connsiteY39" fmla="*/ 5143 h 78485"/>
                  <a:gd name="connsiteX40" fmla="*/ 0 w 28765"/>
                  <a:gd name="connsiteY40" fmla="*/ 4477 h 78485"/>
                  <a:gd name="connsiteX41" fmla="*/ 0 w 28765"/>
                  <a:gd name="connsiteY41" fmla="*/ 4477 h 78485"/>
                  <a:gd name="connsiteX42" fmla="*/ 15430 w 28765"/>
                  <a:gd name="connsiteY42" fmla="*/ 4477 h 78485"/>
                  <a:gd name="connsiteX43" fmla="*/ 15430 w 28765"/>
                  <a:gd name="connsiteY43" fmla="*/ 0 h 78485"/>
                  <a:gd name="connsiteX44" fmla="*/ 18002 w 28765"/>
                  <a:gd name="connsiteY44" fmla="*/ 0 h 78485"/>
                  <a:gd name="connsiteX45" fmla="*/ 18002 w 28765"/>
                  <a:gd name="connsiteY45" fmla="*/ 4477 h 78485"/>
                  <a:gd name="connsiteX46" fmla="*/ 15430 w 28765"/>
                  <a:gd name="connsiteY46" fmla="*/ 4477 h 78485"/>
                  <a:gd name="connsiteX47" fmla="*/ 15430 w 28765"/>
                  <a:gd name="connsiteY47" fmla="*/ 4477 h 78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765" h="78485">
                    <a:moveTo>
                      <a:pt x="21336" y="76105"/>
                    </a:moveTo>
                    <a:lnTo>
                      <a:pt x="25813" y="74200"/>
                    </a:lnTo>
                    <a:lnTo>
                      <a:pt x="26861" y="76581"/>
                    </a:lnTo>
                    <a:lnTo>
                      <a:pt x="22384" y="78486"/>
                    </a:lnTo>
                    <a:lnTo>
                      <a:pt x="21336" y="76105"/>
                    </a:lnTo>
                    <a:lnTo>
                      <a:pt x="21336" y="76105"/>
                    </a:lnTo>
                    <a:close/>
                    <a:moveTo>
                      <a:pt x="21050" y="64579"/>
                    </a:moveTo>
                    <a:lnTo>
                      <a:pt x="26194" y="63913"/>
                    </a:lnTo>
                    <a:lnTo>
                      <a:pt x="26479" y="66484"/>
                    </a:lnTo>
                    <a:lnTo>
                      <a:pt x="21336" y="67151"/>
                    </a:lnTo>
                    <a:lnTo>
                      <a:pt x="21050" y="64579"/>
                    </a:lnTo>
                    <a:lnTo>
                      <a:pt x="21050" y="64579"/>
                    </a:lnTo>
                    <a:close/>
                    <a:moveTo>
                      <a:pt x="21431" y="46768"/>
                    </a:moveTo>
                    <a:lnTo>
                      <a:pt x="27813" y="44196"/>
                    </a:lnTo>
                    <a:lnTo>
                      <a:pt x="28765" y="46577"/>
                    </a:lnTo>
                    <a:lnTo>
                      <a:pt x="22384" y="49149"/>
                    </a:lnTo>
                    <a:lnTo>
                      <a:pt x="21431" y="46768"/>
                    </a:lnTo>
                    <a:lnTo>
                      <a:pt x="21431" y="46768"/>
                    </a:lnTo>
                    <a:close/>
                    <a:moveTo>
                      <a:pt x="4667" y="43910"/>
                    </a:moveTo>
                    <a:lnTo>
                      <a:pt x="7048" y="42958"/>
                    </a:lnTo>
                    <a:lnTo>
                      <a:pt x="8287" y="46196"/>
                    </a:lnTo>
                    <a:lnTo>
                      <a:pt x="5905" y="47149"/>
                    </a:lnTo>
                    <a:lnTo>
                      <a:pt x="4667" y="43910"/>
                    </a:lnTo>
                    <a:lnTo>
                      <a:pt x="4667" y="43910"/>
                    </a:lnTo>
                    <a:close/>
                    <a:moveTo>
                      <a:pt x="15335" y="39814"/>
                    </a:moveTo>
                    <a:lnTo>
                      <a:pt x="19812" y="36576"/>
                    </a:lnTo>
                    <a:lnTo>
                      <a:pt x="21336" y="38671"/>
                    </a:lnTo>
                    <a:lnTo>
                      <a:pt x="16859" y="41815"/>
                    </a:lnTo>
                    <a:lnTo>
                      <a:pt x="15335" y="39814"/>
                    </a:lnTo>
                    <a:lnTo>
                      <a:pt x="15335" y="39814"/>
                    </a:lnTo>
                    <a:close/>
                    <a:moveTo>
                      <a:pt x="8858" y="34195"/>
                    </a:moveTo>
                    <a:lnTo>
                      <a:pt x="13335" y="29718"/>
                    </a:lnTo>
                    <a:lnTo>
                      <a:pt x="15145" y="31528"/>
                    </a:lnTo>
                    <a:lnTo>
                      <a:pt x="10668" y="36004"/>
                    </a:lnTo>
                    <a:lnTo>
                      <a:pt x="8858" y="34195"/>
                    </a:lnTo>
                    <a:lnTo>
                      <a:pt x="8858" y="34195"/>
                    </a:lnTo>
                    <a:close/>
                    <a:moveTo>
                      <a:pt x="0" y="4477"/>
                    </a:moveTo>
                    <a:lnTo>
                      <a:pt x="381" y="1905"/>
                    </a:lnTo>
                    <a:lnTo>
                      <a:pt x="4858" y="2572"/>
                    </a:lnTo>
                    <a:lnTo>
                      <a:pt x="4477" y="5143"/>
                    </a:lnTo>
                    <a:lnTo>
                      <a:pt x="0" y="4477"/>
                    </a:lnTo>
                    <a:lnTo>
                      <a:pt x="0" y="4477"/>
                    </a:lnTo>
                    <a:close/>
                    <a:moveTo>
                      <a:pt x="15430" y="4477"/>
                    </a:moveTo>
                    <a:lnTo>
                      <a:pt x="15430" y="0"/>
                    </a:lnTo>
                    <a:lnTo>
                      <a:pt x="18002" y="0"/>
                    </a:lnTo>
                    <a:lnTo>
                      <a:pt x="18002" y="4477"/>
                    </a:lnTo>
                    <a:lnTo>
                      <a:pt x="15430" y="4477"/>
                    </a:lnTo>
                    <a:lnTo>
                      <a:pt x="15430" y="4477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xmlns="" id="{ECDBE64B-DD55-407D-814C-CC709C239088}"/>
                  </a:ext>
                </a:extLst>
              </p:cNvPr>
              <p:cNvSpPr/>
              <p:nvPr/>
            </p:nvSpPr>
            <p:spPr>
              <a:xfrm>
                <a:off x="5083696" y="3418713"/>
                <a:ext cx="5143" cy="2571"/>
              </a:xfrm>
              <a:custGeom>
                <a:avLst/>
                <a:gdLst>
                  <a:gd name="connsiteX0" fmla="*/ 0 w 5143"/>
                  <a:gd name="connsiteY0" fmla="*/ 2572 h 2571"/>
                  <a:gd name="connsiteX1" fmla="*/ 0 w 5143"/>
                  <a:gd name="connsiteY1" fmla="*/ 0 h 2571"/>
                  <a:gd name="connsiteX2" fmla="*/ 5144 w 5143"/>
                  <a:gd name="connsiteY2" fmla="*/ 0 h 2571"/>
                  <a:gd name="connsiteX3" fmla="*/ 5144 w 5143"/>
                  <a:gd name="connsiteY3" fmla="*/ 2572 h 2571"/>
                  <a:gd name="connsiteX4" fmla="*/ 0 w 5143"/>
                  <a:gd name="connsiteY4" fmla="*/ 2572 h 2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" h="2571">
                    <a:moveTo>
                      <a:pt x="0" y="2572"/>
                    </a:moveTo>
                    <a:lnTo>
                      <a:pt x="0" y="0"/>
                    </a:lnTo>
                    <a:lnTo>
                      <a:pt x="5144" y="0"/>
                    </a:lnTo>
                    <a:lnTo>
                      <a:pt x="5144" y="2572"/>
                    </a:lnTo>
                    <a:lnTo>
                      <a:pt x="0" y="2572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xmlns="" id="{2F37BE6A-C5B4-420C-9ABE-CBEEAF4306DB}"/>
                  </a:ext>
                </a:extLst>
              </p:cNvPr>
              <p:cNvSpPr/>
              <p:nvPr/>
            </p:nvSpPr>
            <p:spPr>
              <a:xfrm>
                <a:off x="5036071" y="3437953"/>
                <a:ext cx="33528" cy="6286"/>
              </a:xfrm>
              <a:custGeom>
                <a:avLst/>
                <a:gdLst>
                  <a:gd name="connsiteX0" fmla="*/ 26575 w 33528"/>
                  <a:gd name="connsiteY0" fmla="*/ 3905 h 6286"/>
                  <a:gd name="connsiteX1" fmla="*/ 32290 w 33528"/>
                  <a:gd name="connsiteY1" fmla="*/ 762 h 6286"/>
                  <a:gd name="connsiteX2" fmla="*/ 33528 w 33528"/>
                  <a:gd name="connsiteY2" fmla="*/ 3048 h 6286"/>
                  <a:gd name="connsiteX3" fmla="*/ 27813 w 33528"/>
                  <a:gd name="connsiteY3" fmla="*/ 6287 h 6286"/>
                  <a:gd name="connsiteX4" fmla="*/ 26575 w 33528"/>
                  <a:gd name="connsiteY4" fmla="*/ 3905 h 6286"/>
                  <a:gd name="connsiteX5" fmla="*/ 26575 w 33528"/>
                  <a:gd name="connsiteY5" fmla="*/ 3905 h 6286"/>
                  <a:gd name="connsiteX6" fmla="*/ 0 w 33528"/>
                  <a:gd name="connsiteY6" fmla="*/ 1238 h 6286"/>
                  <a:gd name="connsiteX7" fmla="*/ 4477 w 33528"/>
                  <a:gd name="connsiteY7" fmla="*/ 0 h 6286"/>
                  <a:gd name="connsiteX8" fmla="*/ 5144 w 33528"/>
                  <a:gd name="connsiteY8" fmla="*/ 2477 h 6286"/>
                  <a:gd name="connsiteX9" fmla="*/ 667 w 33528"/>
                  <a:gd name="connsiteY9" fmla="*/ 3810 h 6286"/>
                  <a:gd name="connsiteX10" fmla="*/ 0 w 33528"/>
                  <a:gd name="connsiteY10" fmla="*/ 1238 h 6286"/>
                  <a:gd name="connsiteX11" fmla="*/ 0 w 33528"/>
                  <a:gd name="connsiteY11" fmla="*/ 1238 h 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528" h="6286">
                    <a:moveTo>
                      <a:pt x="26575" y="3905"/>
                    </a:moveTo>
                    <a:lnTo>
                      <a:pt x="32290" y="762"/>
                    </a:lnTo>
                    <a:lnTo>
                      <a:pt x="33528" y="3048"/>
                    </a:lnTo>
                    <a:lnTo>
                      <a:pt x="27813" y="6287"/>
                    </a:lnTo>
                    <a:lnTo>
                      <a:pt x="26575" y="3905"/>
                    </a:lnTo>
                    <a:lnTo>
                      <a:pt x="26575" y="3905"/>
                    </a:lnTo>
                    <a:close/>
                    <a:moveTo>
                      <a:pt x="0" y="1238"/>
                    </a:moveTo>
                    <a:lnTo>
                      <a:pt x="4477" y="0"/>
                    </a:lnTo>
                    <a:lnTo>
                      <a:pt x="5144" y="2477"/>
                    </a:lnTo>
                    <a:lnTo>
                      <a:pt x="667" y="3810"/>
                    </a:lnTo>
                    <a:lnTo>
                      <a:pt x="0" y="1238"/>
                    </a:lnTo>
                    <a:lnTo>
                      <a:pt x="0" y="1238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xmlns="" id="{82DE9E78-B28F-49B4-B81E-CC2456757386}"/>
                  </a:ext>
                </a:extLst>
              </p:cNvPr>
              <p:cNvSpPr/>
              <p:nvPr/>
            </p:nvSpPr>
            <p:spPr>
              <a:xfrm>
                <a:off x="4962062" y="3476243"/>
                <a:ext cx="107727" cy="200787"/>
              </a:xfrm>
              <a:custGeom>
                <a:avLst/>
                <a:gdLst>
                  <a:gd name="connsiteX0" fmla="*/ 0 w 107727"/>
                  <a:gd name="connsiteY0" fmla="*/ 200120 h 200787"/>
                  <a:gd name="connsiteX1" fmla="*/ 381 w 107727"/>
                  <a:gd name="connsiteY1" fmla="*/ 197549 h 200787"/>
                  <a:gd name="connsiteX2" fmla="*/ 4858 w 107727"/>
                  <a:gd name="connsiteY2" fmla="*/ 198215 h 200787"/>
                  <a:gd name="connsiteX3" fmla="*/ 4477 w 107727"/>
                  <a:gd name="connsiteY3" fmla="*/ 200787 h 200787"/>
                  <a:gd name="connsiteX4" fmla="*/ 0 w 107727"/>
                  <a:gd name="connsiteY4" fmla="*/ 200120 h 200787"/>
                  <a:gd name="connsiteX5" fmla="*/ 0 w 107727"/>
                  <a:gd name="connsiteY5" fmla="*/ 200120 h 200787"/>
                  <a:gd name="connsiteX6" fmla="*/ 6572 w 107727"/>
                  <a:gd name="connsiteY6" fmla="*/ 192881 h 200787"/>
                  <a:gd name="connsiteX7" fmla="*/ 7239 w 107727"/>
                  <a:gd name="connsiteY7" fmla="*/ 188404 h 200787"/>
                  <a:gd name="connsiteX8" fmla="*/ 9811 w 107727"/>
                  <a:gd name="connsiteY8" fmla="*/ 188786 h 200787"/>
                  <a:gd name="connsiteX9" fmla="*/ 9144 w 107727"/>
                  <a:gd name="connsiteY9" fmla="*/ 193262 h 200787"/>
                  <a:gd name="connsiteX10" fmla="*/ 6572 w 107727"/>
                  <a:gd name="connsiteY10" fmla="*/ 192881 h 200787"/>
                  <a:gd name="connsiteX11" fmla="*/ 6572 w 107727"/>
                  <a:gd name="connsiteY11" fmla="*/ 192881 h 200787"/>
                  <a:gd name="connsiteX12" fmla="*/ 7239 w 107727"/>
                  <a:gd name="connsiteY12" fmla="*/ 153924 h 200787"/>
                  <a:gd name="connsiteX13" fmla="*/ 7906 w 107727"/>
                  <a:gd name="connsiteY13" fmla="*/ 148780 h 200787"/>
                  <a:gd name="connsiteX14" fmla="*/ 10478 w 107727"/>
                  <a:gd name="connsiteY14" fmla="*/ 149066 h 200787"/>
                  <a:gd name="connsiteX15" fmla="*/ 9811 w 107727"/>
                  <a:gd name="connsiteY15" fmla="*/ 154210 h 200787"/>
                  <a:gd name="connsiteX16" fmla="*/ 7239 w 107727"/>
                  <a:gd name="connsiteY16" fmla="*/ 153924 h 200787"/>
                  <a:gd name="connsiteX17" fmla="*/ 7239 w 107727"/>
                  <a:gd name="connsiteY17" fmla="*/ 153924 h 200787"/>
                  <a:gd name="connsiteX18" fmla="*/ 15526 w 107727"/>
                  <a:gd name="connsiteY18" fmla="*/ 145542 h 200787"/>
                  <a:gd name="connsiteX19" fmla="*/ 17431 w 107727"/>
                  <a:gd name="connsiteY19" fmla="*/ 137255 h 200787"/>
                  <a:gd name="connsiteX20" fmla="*/ 19907 w 107727"/>
                  <a:gd name="connsiteY20" fmla="*/ 137827 h 200787"/>
                  <a:gd name="connsiteX21" fmla="*/ 18002 w 107727"/>
                  <a:gd name="connsiteY21" fmla="*/ 146113 h 200787"/>
                  <a:gd name="connsiteX22" fmla="*/ 15526 w 107727"/>
                  <a:gd name="connsiteY22" fmla="*/ 145542 h 200787"/>
                  <a:gd name="connsiteX23" fmla="*/ 15526 w 107727"/>
                  <a:gd name="connsiteY23" fmla="*/ 145542 h 200787"/>
                  <a:gd name="connsiteX24" fmla="*/ 54483 w 107727"/>
                  <a:gd name="connsiteY24" fmla="*/ 99251 h 200787"/>
                  <a:gd name="connsiteX25" fmla="*/ 57055 w 107727"/>
                  <a:gd name="connsiteY25" fmla="*/ 98965 h 200787"/>
                  <a:gd name="connsiteX26" fmla="*/ 57721 w 107727"/>
                  <a:gd name="connsiteY26" fmla="*/ 104680 h 200787"/>
                  <a:gd name="connsiteX27" fmla="*/ 55150 w 107727"/>
                  <a:gd name="connsiteY27" fmla="*/ 104966 h 200787"/>
                  <a:gd name="connsiteX28" fmla="*/ 54483 w 107727"/>
                  <a:gd name="connsiteY28" fmla="*/ 99251 h 200787"/>
                  <a:gd name="connsiteX29" fmla="*/ 54483 w 107727"/>
                  <a:gd name="connsiteY29" fmla="*/ 99251 h 200787"/>
                  <a:gd name="connsiteX30" fmla="*/ 32004 w 107727"/>
                  <a:gd name="connsiteY30" fmla="*/ 93631 h 200787"/>
                  <a:gd name="connsiteX31" fmla="*/ 36481 w 107727"/>
                  <a:gd name="connsiteY31" fmla="*/ 90392 h 200787"/>
                  <a:gd name="connsiteX32" fmla="*/ 38005 w 107727"/>
                  <a:gd name="connsiteY32" fmla="*/ 92488 h 200787"/>
                  <a:gd name="connsiteX33" fmla="*/ 33528 w 107727"/>
                  <a:gd name="connsiteY33" fmla="*/ 95726 h 200787"/>
                  <a:gd name="connsiteX34" fmla="*/ 32004 w 107727"/>
                  <a:gd name="connsiteY34" fmla="*/ 93631 h 200787"/>
                  <a:gd name="connsiteX35" fmla="*/ 32004 w 107727"/>
                  <a:gd name="connsiteY35" fmla="*/ 93631 h 200787"/>
                  <a:gd name="connsiteX36" fmla="*/ 98393 w 107727"/>
                  <a:gd name="connsiteY36" fmla="*/ 18574 h 200787"/>
                  <a:gd name="connsiteX37" fmla="*/ 107347 w 107727"/>
                  <a:gd name="connsiteY37" fmla="*/ 17336 h 200787"/>
                  <a:gd name="connsiteX38" fmla="*/ 107728 w 107727"/>
                  <a:gd name="connsiteY38" fmla="*/ 19907 h 200787"/>
                  <a:gd name="connsiteX39" fmla="*/ 98774 w 107727"/>
                  <a:gd name="connsiteY39" fmla="*/ 21146 h 200787"/>
                  <a:gd name="connsiteX40" fmla="*/ 98393 w 107727"/>
                  <a:gd name="connsiteY40" fmla="*/ 18574 h 200787"/>
                  <a:gd name="connsiteX41" fmla="*/ 98393 w 107727"/>
                  <a:gd name="connsiteY41" fmla="*/ 18574 h 200787"/>
                  <a:gd name="connsiteX42" fmla="*/ 69056 w 107727"/>
                  <a:gd name="connsiteY42" fmla="*/ 667 h 200787"/>
                  <a:gd name="connsiteX43" fmla="*/ 73533 w 107727"/>
                  <a:gd name="connsiteY43" fmla="*/ 0 h 200787"/>
                  <a:gd name="connsiteX44" fmla="*/ 73914 w 107727"/>
                  <a:gd name="connsiteY44" fmla="*/ 2572 h 200787"/>
                  <a:gd name="connsiteX45" fmla="*/ 69437 w 107727"/>
                  <a:gd name="connsiteY45" fmla="*/ 3238 h 200787"/>
                  <a:gd name="connsiteX46" fmla="*/ 69056 w 107727"/>
                  <a:gd name="connsiteY46" fmla="*/ 667 h 200787"/>
                  <a:gd name="connsiteX47" fmla="*/ 69056 w 107727"/>
                  <a:gd name="connsiteY47" fmla="*/ 667 h 20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7727" h="200787">
                    <a:moveTo>
                      <a:pt x="0" y="200120"/>
                    </a:moveTo>
                    <a:lnTo>
                      <a:pt x="381" y="197549"/>
                    </a:lnTo>
                    <a:lnTo>
                      <a:pt x="4858" y="198215"/>
                    </a:lnTo>
                    <a:lnTo>
                      <a:pt x="4477" y="200787"/>
                    </a:lnTo>
                    <a:lnTo>
                      <a:pt x="0" y="200120"/>
                    </a:lnTo>
                    <a:lnTo>
                      <a:pt x="0" y="200120"/>
                    </a:lnTo>
                    <a:close/>
                    <a:moveTo>
                      <a:pt x="6572" y="192881"/>
                    </a:moveTo>
                    <a:lnTo>
                      <a:pt x="7239" y="188404"/>
                    </a:lnTo>
                    <a:lnTo>
                      <a:pt x="9811" y="188786"/>
                    </a:lnTo>
                    <a:lnTo>
                      <a:pt x="9144" y="193262"/>
                    </a:lnTo>
                    <a:lnTo>
                      <a:pt x="6572" y="192881"/>
                    </a:lnTo>
                    <a:lnTo>
                      <a:pt x="6572" y="192881"/>
                    </a:lnTo>
                    <a:close/>
                    <a:moveTo>
                      <a:pt x="7239" y="153924"/>
                    </a:moveTo>
                    <a:lnTo>
                      <a:pt x="7906" y="148780"/>
                    </a:lnTo>
                    <a:lnTo>
                      <a:pt x="10478" y="149066"/>
                    </a:lnTo>
                    <a:lnTo>
                      <a:pt x="9811" y="154210"/>
                    </a:lnTo>
                    <a:lnTo>
                      <a:pt x="7239" y="153924"/>
                    </a:lnTo>
                    <a:lnTo>
                      <a:pt x="7239" y="153924"/>
                    </a:lnTo>
                    <a:close/>
                    <a:moveTo>
                      <a:pt x="15526" y="145542"/>
                    </a:moveTo>
                    <a:lnTo>
                      <a:pt x="17431" y="137255"/>
                    </a:lnTo>
                    <a:lnTo>
                      <a:pt x="19907" y="137827"/>
                    </a:lnTo>
                    <a:lnTo>
                      <a:pt x="18002" y="146113"/>
                    </a:lnTo>
                    <a:lnTo>
                      <a:pt x="15526" y="145542"/>
                    </a:lnTo>
                    <a:lnTo>
                      <a:pt x="15526" y="145542"/>
                    </a:lnTo>
                    <a:close/>
                    <a:moveTo>
                      <a:pt x="54483" y="99251"/>
                    </a:moveTo>
                    <a:lnTo>
                      <a:pt x="57055" y="98965"/>
                    </a:lnTo>
                    <a:lnTo>
                      <a:pt x="57721" y="104680"/>
                    </a:lnTo>
                    <a:lnTo>
                      <a:pt x="55150" y="104966"/>
                    </a:lnTo>
                    <a:lnTo>
                      <a:pt x="54483" y="99251"/>
                    </a:lnTo>
                    <a:lnTo>
                      <a:pt x="54483" y="99251"/>
                    </a:lnTo>
                    <a:close/>
                    <a:moveTo>
                      <a:pt x="32004" y="93631"/>
                    </a:moveTo>
                    <a:lnTo>
                      <a:pt x="36481" y="90392"/>
                    </a:lnTo>
                    <a:lnTo>
                      <a:pt x="38005" y="92488"/>
                    </a:lnTo>
                    <a:lnTo>
                      <a:pt x="33528" y="95726"/>
                    </a:lnTo>
                    <a:lnTo>
                      <a:pt x="32004" y="93631"/>
                    </a:lnTo>
                    <a:lnTo>
                      <a:pt x="32004" y="93631"/>
                    </a:lnTo>
                    <a:close/>
                    <a:moveTo>
                      <a:pt x="98393" y="18574"/>
                    </a:moveTo>
                    <a:lnTo>
                      <a:pt x="107347" y="17336"/>
                    </a:lnTo>
                    <a:lnTo>
                      <a:pt x="107728" y="19907"/>
                    </a:lnTo>
                    <a:lnTo>
                      <a:pt x="98774" y="21146"/>
                    </a:lnTo>
                    <a:lnTo>
                      <a:pt x="98393" y="18574"/>
                    </a:lnTo>
                    <a:lnTo>
                      <a:pt x="98393" y="18574"/>
                    </a:lnTo>
                    <a:close/>
                    <a:moveTo>
                      <a:pt x="69056" y="667"/>
                    </a:moveTo>
                    <a:lnTo>
                      <a:pt x="73533" y="0"/>
                    </a:lnTo>
                    <a:lnTo>
                      <a:pt x="73914" y="2572"/>
                    </a:lnTo>
                    <a:lnTo>
                      <a:pt x="69437" y="3238"/>
                    </a:lnTo>
                    <a:lnTo>
                      <a:pt x="69056" y="667"/>
                    </a:lnTo>
                    <a:lnTo>
                      <a:pt x="69056" y="667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xmlns="" id="{1590B2BC-5DF4-4E06-BA99-6DC970F4A0B8}"/>
                  </a:ext>
                </a:extLst>
              </p:cNvPr>
              <p:cNvSpPr/>
              <p:nvPr/>
            </p:nvSpPr>
            <p:spPr>
              <a:xfrm>
                <a:off x="4938059" y="3679031"/>
                <a:ext cx="4286" cy="5524"/>
              </a:xfrm>
              <a:custGeom>
                <a:avLst/>
                <a:gdLst>
                  <a:gd name="connsiteX0" fmla="*/ 0 w 4286"/>
                  <a:gd name="connsiteY0" fmla="*/ 1048 h 5524"/>
                  <a:gd name="connsiteX1" fmla="*/ 2381 w 4286"/>
                  <a:gd name="connsiteY1" fmla="*/ 0 h 5524"/>
                  <a:gd name="connsiteX2" fmla="*/ 4286 w 4286"/>
                  <a:gd name="connsiteY2" fmla="*/ 4572 h 5524"/>
                  <a:gd name="connsiteX3" fmla="*/ 1905 w 4286"/>
                  <a:gd name="connsiteY3" fmla="*/ 5524 h 5524"/>
                  <a:gd name="connsiteX4" fmla="*/ 0 w 4286"/>
                  <a:gd name="connsiteY4" fmla="*/ 1048 h 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" h="5524">
                    <a:moveTo>
                      <a:pt x="0" y="1048"/>
                    </a:moveTo>
                    <a:lnTo>
                      <a:pt x="2381" y="0"/>
                    </a:lnTo>
                    <a:lnTo>
                      <a:pt x="4286" y="4572"/>
                    </a:lnTo>
                    <a:lnTo>
                      <a:pt x="1905" y="5524"/>
                    </a:lnTo>
                    <a:lnTo>
                      <a:pt x="0" y="1048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xmlns="" id="{5D629D30-F1E3-43E5-8A54-9ECA463F29A2}"/>
                  </a:ext>
                </a:extLst>
              </p:cNvPr>
              <p:cNvSpPr/>
              <p:nvPr/>
            </p:nvSpPr>
            <p:spPr>
              <a:xfrm>
                <a:off x="4889005" y="3822001"/>
                <a:ext cx="5143" cy="5429"/>
              </a:xfrm>
              <a:custGeom>
                <a:avLst/>
                <a:gdLst>
                  <a:gd name="connsiteX0" fmla="*/ 0 w 5143"/>
                  <a:gd name="connsiteY0" fmla="*/ 3810 h 5429"/>
                  <a:gd name="connsiteX1" fmla="*/ 3143 w 5143"/>
                  <a:gd name="connsiteY1" fmla="*/ 0 h 5429"/>
                  <a:gd name="connsiteX2" fmla="*/ 5144 w 5143"/>
                  <a:gd name="connsiteY2" fmla="*/ 1619 h 5429"/>
                  <a:gd name="connsiteX3" fmla="*/ 2000 w 5143"/>
                  <a:gd name="connsiteY3" fmla="*/ 5429 h 5429"/>
                  <a:gd name="connsiteX4" fmla="*/ 0 w 5143"/>
                  <a:gd name="connsiteY4" fmla="*/ 3810 h 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" h="5429">
                    <a:moveTo>
                      <a:pt x="0" y="3810"/>
                    </a:moveTo>
                    <a:lnTo>
                      <a:pt x="3143" y="0"/>
                    </a:lnTo>
                    <a:lnTo>
                      <a:pt x="5144" y="1619"/>
                    </a:lnTo>
                    <a:lnTo>
                      <a:pt x="2000" y="5429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xmlns="" id="{29D97623-F4D1-4EAB-B202-220167B16C4A}"/>
                  </a:ext>
                </a:extLst>
              </p:cNvPr>
              <p:cNvSpPr/>
              <p:nvPr/>
            </p:nvSpPr>
            <p:spPr>
              <a:xfrm>
                <a:off x="4948251" y="3769233"/>
                <a:ext cx="5524" cy="13239"/>
              </a:xfrm>
              <a:custGeom>
                <a:avLst/>
                <a:gdLst>
                  <a:gd name="connsiteX0" fmla="*/ 95 w 5524"/>
                  <a:gd name="connsiteY0" fmla="*/ 12002 h 13239"/>
                  <a:gd name="connsiteX1" fmla="*/ 2667 w 5524"/>
                  <a:gd name="connsiteY1" fmla="*/ 7525 h 13239"/>
                  <a:gd name="connsiteX2" fmla="*/ 4953 w 5524"/>
                  <a:gd name="connsiteY2" fmla="*/ 8763 h 13239"/>
                  <a:gd name="connsiteX3" fmla="*/ 2381 w 5524"/>
                  <a:gd name="connsiteY3" fmla="*/ 13240 h 13239"/>
                  <a:gd name="connsiteX4" fmla="*/ 95 w 5524"/>
                  <a:gd name="connsiteY4" fmla="*/ 12002 h 13239"/>
                  <a:gd name="connsiteX5" fmla="*/ 95 w 5524"/>
                  <a:gd name="connsiteY5" fmla="*/ 12002 h 13239"/>
                  <a:gd name="connsiteX6" fmla="*/ 0 w 5524"/>
                  <a:gd name="connsiteY6" fmla="*/ 1905 h 13239"/>
                  <a:gd name="connsiteX7" fmla="*/ 4477 w 5524"/>
                  <a:gd name="connsiteY7" fmla="*/ 0 h 13239"/>
                  <a:gd name="connsiteX8" fmla="*/ 5525 w 5524"/>
                  <a:gd name="connsiteY8" fmla="*/ 2381 h 13239"/>
                  <a:gd name="connsiteX9" fmla="*/ 1048 w 5524"/>
                  <a:gd name="connsiteY9" fmla="*/ 4286 h 13239"/>
                  <a:gd name="connsiteX10" fmla="*/ 0 w 5524"/>
                  <a:gd name="connsiteY10" fmla="*/ 1905 h 13239"/>
                  <a:gd name="connsiteX11" fmla="*/ 0 w 5524"/>
                  <a:gd name="connsiteY11" fmla="*/ 1905 h 13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4" h="13239">
                    <a:moveTo>
                      <a:pt x="95" y="12002"/>
                    </a:moveTo>
                    <a:lnTo>
                      <a:pt x="2667" y="7525"/>
                    </a:lnTo>
                    <a:lnTo>
                      <a:pt x="4953" y="8763"/>
                    </a:lnTo>
                    <a:lnTo>
                      <a:pt x="2381" y="13240"/>
                    </a:lnTo>
                    <a:lnTo>
                      <a:pt x="95" y="12002"/>
                    </a:lnTo>
                    <a:lnTo>
                      <a:pt x="95" y="12002"/>
                    </a:lnTo>
                    <a:close/>
                    <a:moveTo>
                      <a:pt x="0" y="1905"/>
                    </a:moveTo>
                    <a:lnTo>
                      <a:pt x="4477" y="0"/>
                    </a:lnTo>
                    <a:lnTo>
                      <a:pt x="5525" y="2381"/>
                    </a:lnTo>
                    <a:lnTo>
                      <a:pt x="1048" y="4286"/>
                    </a:lnTo>
                    <a:lnTo>
                      <a:pt x="0" y="1905"/>
                    </a:ln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xmlns="" id="{151C6B30-F6AF-46B4-B840-1CFEA1D16C54}"/>
                  </a:ext>
                </a:extLst>
              </p:cNvPr>
              <p:cNvSpPr/>
              <p:nvPr/>
            </p:nvSpPr>
            <p:spPr>
              <a:xfrm>
                <a:off x="4193394" y="4028027"/>
                <a:ext cx="488441" cy="860488"/>
              </a:xfrm>
              <a:custGeom>
                <a:avLst/>
                <a:gdLst>
                  <a:gd name="connsiteX0" fmla="*/ 0 w 488441"/>
                  <a:gd name="connsiteY0" fmla="*/ 859250 h 860488"/>
                  <a:gd name="connsiteX1" fmla="*/ 667 w 488441"/>
                  <a:gd name="connsiteY1" fmla="*/ 856774 h 860488"/>
                  <a:gd name="connsiteX2" fmla="*/ 5810 w 488441"/>
                  <a:gd name="connsiteY2" fmla="*/ 858012 h 860488"/>
                  <a:gd name="connsiteX3" fmla="*/ 5144 w 488441"/>
                  <a:gd name="connsiteY3" fmla="*/ 860488 h 860488"/>
                  <a:gd name="connsiteX4" fmla="*/ 0 w 488441"/>
                  <a:gd name="connsiteY4" fmla="*/ 859250 h 860488"/>
                  <a:gd name="connsiteX5" fmla="*/ 0 w 488441"/>
                  <a:gd name="connsiteY5" fmla="*/ 859250 h 860488"/>
                  <a:gd name="connsiteX6" fmla="*/ 483394 w 488441"/>
                  <a:gd name="connsiteY6" fmla="*/ 349377 h 860488"/>
                  <a:gd name="connsiteX7" fmla="*/ 485204 w 488441"/>
                  <a:gd name="connsiteY7" fmla="*/ 347567 h 860488"/>
                  <a:gd name="connsiteX8" fmla="*/ 488442 w 488441"/>
                  <a:gd name="connsiteY8" fmla="*/ 350806 h 860488"/>
                  <a:gd name="connsiteX9" fmla="*/ 486632 w 488441"/>
                  <a:gd name="connsiteY9" fmla="*/ 352615 h 860488"/>
                  <a:gd name="connsiteX10" fmla="*/ 483394 w 488441"/>
                  <a:gd name="connsiteY10" fmla="*/ 349377 h 860488"/>
                  <a:gd name="connsiteX11" fmla="*/ 483394 w 488441"/>
                  <a:gd name="connsiteY11" fmla="*/ 349377 h 860488"/>
                  <a:gd name="connsiteX12" fmla="*/ 470249 w 488441"/>
                  <a:gd name="connsiteY12" fmla="*/ 2572 h 860488"/>
                  <a:gd name="connsiteX13" fmla="*/ 470249 w 488441"/>
                  <a:gd name="connsiteY13" fmla="*/ 0 h 860488"/>
                  <a:gd name="connsiteX14" fmla="*/ 474059 w 488441"/>
                  <a:gd name="connsiteY14" fmla="*/ 0 h 860488"/>
                  <a:gd name="connsiteX15" fmla="*/ 474059 w 488441"/>
                  <a:gd name="connsiteY15" fmla="*/ 2572 h 860488"/>
                  <a:gd name="connsiteX16" fmla="*/ 470249 w 488441"/>
                  <a:gd name="connsiteY16" fmla="*/ 2572 h 860488"/>
                  <a:gd name="connsiteX17" fmla="*/ 470249 w 488441"/>
                  <a:gd name="connsiteY17" fmla="*/ 2572 h 86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441" h="860488">
                    <a:moveTo>
                      <a:pt x="0" y="859250"/>
                    </a:moveTo>
                    <a:lnTo>
                      <a:pt x="667" y="856774"/>
                    </a:lnTo>
                    <a:lnTo>
                      <a:pt x="5810" y="858012"/>
                    </a:lnTo>
                    <a:lnTo>
                      <a:pt x="5144" y="860488"/>
                    </a:lnTo>
                    <a:lnTo>
                      <a:pt x="0" y="859250"/>
                    </a:lnTo>
                    <a:lnTo>
                      <a:pt x="0" y="859250"/>
                    </a:lnTo>
                    <a:close/>
                    <a:moveTo>
                      <a:pt x="483394" y="349377"/>
                    </a:moveTo>
                    <a:lnTo>
                      <a:pt x="485204" y="347567"/>
                    </a:lnTo>
                    <a:lnTo>
                      <a:pt x="488442" y="350806"/>
                    </a:lnTo>
                    <a:lnTo>
                      <a:pt x="486632" y="352615"/>
                    </a:lnTo>
                    <a:lnTo>
                      <a:pt x="483394" y="349377"/>
                    </a:lnTo>
                    <a:lnTo>
                      <a:pt x="483394" y="349377"/>
                    </a:lnTo>
                    <a:close/>
                    <a:moveTo>
                      <a:pt x="470249" y="2572"/>
                    </a:moveTo>
                    <a:lnTo>
                      <a:pt x="470249" y="0"/>
                    </a:lnTo>
                    <a:lnTo>
                      <a:pt x="474059" y="0"/>
                    </a:lnTo>
                    <a:lnTo>
                      <a:pt x="474059" y="2572"/>
                    </a:lnTo>
                    <a:lnTo>
                      <a:pt x="470249" y="2572"/>
                    </a:lnTo>
                    <a:lnTo>
                      <a:pt x="470249" y="2572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xmlns="" id="{E1D5ADD9-380A-4B74-8E80-B56393BFCDE8}"/>
                  </a:ext>
                </a:extLst>
              </p:cNvPr>
              <p:cNvSpPr/>
              <p:nvPr/>
            </p:nvSpPr>
            <p:spPr>
              <a:xfrm>
                <a:off x="3938506" y="4396358"/>
                <a:ext cx="8858" cy="10287"/>
              </a:xfrm>
              <a:custGeom>
                <a:avLst/>
                <a:gdLst>
                  <a:gd name="connsiteX0" fmla="*/ 2000 w 8858"/>
                  <a:gd name="connsiteY0" fmla="*/ 8287 h 10287"/>
                  <a:gd name="connsiteX1" fmla="*/ 2000 w 8858"/>
                  <a:gd name="connsiteY1" fmla="*/ 6953 h 10287"/>
                  <a:gd name="connsiteX2" fmla="*/ 2000 w 8858"/>
                  <a:gd name="connsiteY2" fmla="*/ 6572 h 10287"/>
                  <a:gd name="connsiteX3" fmla="*/ 2000 w 8858"/>
                  <a:gd name="connsiteY3" fmla="*/ 5715 h 10287"/>
                  <a:gd name="connsiteX4" fmla="*/ 2000 w 8858"/>
                  <a:gd name="connsiteY4" fmla="*/ 7048 h 10287"/>
                  <a:gd name="connsiteX5" fmla="*/ 2000 w 8858"/>
                  <a:gd name="connsiteY5" fmla="*/ 8287 h 10287"/>
                  <a:gd name="connsiteX6" fmla="*/ 0 w 8858"/>
                  <a:gd name="connsiteY6" fmla="*/ 4477 h 10287"/>
                  <a:gd name="connsiteX7" fmla="*/ 0 w 8858"/>
                  <a:gd name="connsiteY7" fmla="*/ 4477 h 10287"/>
                  <a:gd name="connsiteX8" fmla="*/ 2667 w 8858"/>
                  <a:gd name="connsiteY8" fmla="*/ 0 h 10287"/>
                  <a:gd name="connsiteX9" fmla="*/ 2667 w 8858"/>
                  <a:gd name="connsiteY9" fmla="*/ 0 h 10287"/>
                  <a:gd name="connsiteX10" fmla="*/ 6953 w 8858"/>
                  <a:gd name="connsiteY10" fmla="*/ 3810 h 10287"/>
                  <a:gd name="connsiteX11" fmla="*/ 6953 w 8858"/>
                  <a:gd name="connsiteY11" fmla="*/ 3810 h 10287"/>
                  <a:gd name="connsiteX12" fmla="*/ 8858 w 8858"/>
                  <a:gd name="connsiteY12" fmla="*/ 8382 h 10287"/>
                  <a:gd name="connsiteX13" fmla="*/ 8858 w 8858"/>
                  <a:gd name="connsiteY13" fmla="*/ 8382 h 10287"/>
                  <a:gd name="connsiteX14" fmla="*/ 6953 w 8858"/>
                  <a:gd name="connsiteY14" fmla="*/ 10287 h 10287"/>
                  <a:gd name="connsiteX15" fmla="*/ 6953 w 8858"/>
                  <a:gd name="connsiteY15" fmla="*/ 10287 h 10287"/>
                  <a:gd name="connsiteX16" fmla="*/ 2000 w 8858"/>
                  <a:gd name="connsiteY16" fmla="*/ 8287 h 10287"/>
                  <a:gd name="connsiteX17" fmla="*/ 2000 w 8858"/>
                  <a:gd name="connsiteY17" fmla="*/ 8287 h 10287"/>
                  <a:gd name="connsiteX18" fmla="*/ 5905 w 8858"/>
                  <a:gd name="connsiteY18" fmla="*/ 7334 h 10287"/>
                  <a:gd name="connsiteX19" fmla="*/ 4667 w 8858"/>
                  <a:gd name="connsiteY19" fmla="*/ 5144 h 10287"/>
                  <a:gd name="connsiteX20" fmla="*/ 4667 w 8858"/>
                  <a:gd name="connsiteY20" fmla="*/ 5144 h 10287"/>
                  <a:gd name="connsiteX21" fmla="*/ 3048 w 8858"/>
                  <a:gd name="connsiteY21" fmla="*/ 2953 h 10287"/>
                  <a:gd name="connsiteX22" fmla="*/ 3048 w 8858"/>
                  <a:gd name="connsiteY22" fmla="*/ 2953 h 10287"/>
                  <a:gd name="connsiteX23" fmla="*/ 2762 w 8858"/>
                  <a:gd name="connsiteY23" fmla="*/ 2762 h 10287"/>
                  <a:gd name="connsiteX24" fmla="*/ 2762 w 8858"/>
                  <a:gd name="connsiteY24" fmla="*/ 2762 h 10287"/>
                  <a:gd name="connsiteX25" fmla="*/ 2762 w 8858"/>
                  <a:gd name="connsiteY25" fmla="*/ 2857 h 10287"/>
                  <a:gd name="connsiteX26" fmla="*/ 2762 w 8858"/>
                  <a:gd name="connsiteY26" fmla="*/ 2857 h 10287"/>
                  <a:gd name="connsiteX27" fmla="*/ 2572 w 8858"/>
                  <a:gd name="connsiteY27" fmla="*/ 4572 h 10287"/>
                  <a:gd name="connsiteX28" fmla="*/ 2572 w 8858"/>
                  <a:gd name="connsiteY28" fmla="*/ 4572 h 10287"/>
                  <a:gd name="connsiteX29" fmla="*/ 2667 w 8858"/>
                  <a:gd name="connsiteY29" fmla="*/ 5905 h 10287"/>
                  <a:gd name="connsiteX30" fmla="*/ 2667 w 8858"/>
                  <a:gd name="connsiteY30" fmla="*/ 5905 h 10287"/>
                  <a:gd name="connsiteX31" fmla="*/ 5905 w 8858"/>
                  <a:gd name="connsiteY31" fmla="*/ 7334 h 10287"/>
                  <a:gd name="connsiteX32" fmla="*/ 5905 w 8858"/>
                  <a:gd name="connsiteY32" fmla="*/ 7334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58" h="10287">
                    <a:moveTo>
                      <a:pt x="2000" y="8287"/>
                    </a:moveTo>
                    <a:lnTo>
                      <a:pt x="2000" y="6953"/>
                    </a:lnTo>
                    <a:lnTo>
                      <a:pt x="2000" y="6572"/>
                    </a:lnTo>
                    <a:lnTo>
                      <a:pt x="2000" y="5715"/>
                    </a:lnTo>
                    <a:lnTo>
                      <a:pt x="2000" y="7048"/>
                    </a:lnTo>
                    <a:lnTo>
                      <a:pt x="2000" y="8287"/>
                    </a:lnTo>
                    <a:cubicBezTo>
                      <a:pt x="-572" y="7334"/>
                      <a:pt x="381" y="5905"/>
                      <a:pt x="0" y="4477"/>
                    </a:cubicBezTo>
                    <a:lnTo>
                      <a:pt x="0" y="4477"/>
                    </a:lnTo>
                    <a:cubicBezTo>
                      <a:pt x="95" y="2857"/>
                      <a:pt x="0" y="476"/>
                      <a:pt x="2667" y="0"/>
                    </a:cubicBezTo>
                    <a:lnTo>
                      <a:pt x="2667" y="0"/>
                    </a:lnTo>
                    <a:cubicBezTo>
                      <a:pt x="4477" y="190"/>
                      <a:pt x="5429" y="1429"/>
                      <a:pt x="6953" y="3810"/>
                    </a:cubicBezTo>
                    <a:lnTo>
                      <a:pt x="6953" y="3810"/>
                    </a:lnTo>
                    <a:cubicBezTo>
                      <a:pt x="8287" y="5905"/>
                      <a:pt x="8858" y="7144"/>
                      <a:pt x="8858" y="8382"/>
                    </a:cubicBezTo>
                    <a:lnTo>
                      <a:pt x="8858" y="8382"/>
                    </a:lnTo>
                    <a:cubicBezTo>
                      <a:pt x="8858" y="9430"/>
                      <a:pt x="7620" y="10287"/>
                      <a:pt x="6953" y="10287"/>
                    </a:cubicBezTo>
                    <a:lnTo>
                      <a:pt x="6953" y="10287"/>
                    </a:lnTo>
                    <a:cubicBezTo>
                      <a:pt x="4953" y="10096"/>
                      <a:pt x="2000" y="8001"/>
                      <a:pt x="2000" y="8287"/>
                    </a:cubicBezTo>
                    <a:lnTo>
                      <a:pt x="2000" y="8287"/>
                    </a:lnTo>
                    <a:close/>
                    <a:moveTo>
                      <a:pt x="5905" y="7334"/>
                    </a:moveTo>
                    <a:cubicBezTo>
                      <a:pt x="5620" y="6763"/>
                      <a:pt x="5334" y="6096"/>
                      <a:pt x="4667" y="5144"/>
                    </a:cubicBezTo>
                    <a:lnTo>
                      <a:pt x="4667" y="5144"/>
                    </a:lnTo>
                    <a:cubicBezTo>
                      <a:pt x="4000" y="4096"/>
                      <a:pt x="3429" y="3334"/>
                      <a:pt x="3048" y="2953"/>
                    </a:cubicBezTo>
                    <a:lnTo>
                      <a:pt x="3048" y="2953"/>
                    </a:lnTo>
                    <a:cubicBezTo>
                      <a:pt x="2953" y="2857"/>
                      <a:pt x="2857" y="2762"/>
                      <a:pt x="2762" y="2762"/>
                    </a:cubicBezTo>
                    <a:lnTo>
                      <a:pt x="2762" y="2762"/>
                    </a:lnTo>
                    <a:cubicBezTo>
                      <a:pt x="2762" y="2762"/>
                      <a:pt x="2762" y="2762"/>
                      <a:pt x="2762" y="2857"/>
                    </a:cubicBezTo>
                    <a:lnTo>
                      <a:pt x="2762" y="2857"/>
                    </a:lnTo>
                    <a:cubicBezTo>
                      <a:pt x="2572" y="3238"/>
                      <a:pt x="2476" y="3905"/>
                      <a:pt x="2572" y="4572"/>
                    </a:cubicBezTo>
                    <a:lnTo>
                      <a:pt x="2572" y="4572"/>
                    </a:lnTo>
                    <a:cubicBezTo>
                      <a:pt x="2572" y="5144"/>
                      <a:pt x="2667" y="5620"/>
                      <a:pt x="2667" y="5905"/>
                    </a:cubicBezTo>
                    <a:lnTo>
                      <a:pt x="2667" y="5905"/>
                    </a:lnTo>
                    <a:cubicBezTo>
                      <a:pt x="3810" y="6191"/>
                      <a:pt x="5048" y="6858"/>
                      <a:pt x="5905" y="7334"/>
                    </a:cubicBezTo>
                    <a:lnTo>
                      <a:pt x="5905" y="7334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5" name="图形 4">
              <a:extLst>
                <a:ext uri="{FF2B5EF4-FFF2-40B4-BE49-F238E27FC236}">
                  <a16:creationId xmlns:a16="http://schemas.microsoft.com/office/drawing/2014/main" xmlns="" id="{92299A06-FDBD-45FB-9CFC-795EFEC0A918}"/>
                </a:ext>
              </a:extLst>
            </p:cNvPr>
            <p:cNvGrpSpPr/>
            <p:nvPr/>
          </p:nvGrpSpPr>
          <p:grpSpPr>
            <a:xfrm>
              <a:off x="3936982" y="3619595"/>
              <a:ext cx="1530572" cy="2837592"/>
              <a:chOff x="3936982" y="3619595"/>
              <a:chExt cx="1530572" cy="2837592"/>
            </a:xfrm>
            <a:solidFill>
              <a:srgbClr val="97A6AD"/>
            </a:solidFill>
          </p:grpSpPr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xmlns="" id="{759ACC36-E54E-4309-989E-BC1CBDAF5724}"/>
                  </a:ext>
                </a:extLst>
              </p:cNvPr>
              <p:cNvSpPr/>
              <p:nvPr/>
            </p:nvSpPr>
            <p:spPr>
              <a:xfrm>
                <a:off x="4241019" y="6448329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3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  <a:gd name="connsiteX12" fmla="*/ 6096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3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0954" y="3048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xmlns="" id="{B28FC91C-AB14-473D-9DB9-E163CE67040B}"/>
                  </a:ext>
                </a:extLst>
              </p:cNvPr>
              <p:cNvSpPr/>
              <p:nvPr/>
            </p:nvSpPr>
            <p:spPr>
              <a:xfrm>
                <a:off x="4298932" y="6227444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3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7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xmlns="" id="{4DF3B2BD-E24E-40E4-BD1A-043FEC56A046}"/>
                  </a:ext>
                </a:extLst>
              </p:cNvPr>
              <p:cNvSpPr/>
              <p:nvPr/>
            </p:nvSpPr>
            <p:spPr>
              <a:xfrm>
                <a:off x="4351795" y="6138100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3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xmlns="" id="{A4FE45AA-6B5B-4BC2-BEA4-3BF23378EEF5}"/>
                  </a:ext>
                </a:extLst>
              </p:cNvPr>
              <p:cNvSpPr/>
              <p:nvPr/>
            </p:nvSpPr>
            <p:spPr>
              <a:xfrm>
                <a:off x="4421328" y="6003988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382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7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xmlns="" id="{DAC4AD39-4F87-4162-B2F0-9ED8A905877A}"/>
                  </a:ext>
                </a:extLst>
              </p:cNvPr>
              <p:cNvSpPr/>
              <p:nvPr/>
            </p:nvSpPr>
            <p:spPr>
              <a:xfrm>
                <a:off x="4298646" y="5834062"/>
                <a:ext cx="11049" cy="8762"/>
              </a:xfrm>
              <a:custGeom>
                <a:avLst/>
                <a:gdLst>
                  <a:gd name="connsiteX0" fmla="*/ 2191 w 11049"/>
                  <a:gd name="connsiteY0" fmla="*/ 8477 h 8762"/>
                  <a:gd name="connsiteX1" fmla="*/ 5334 w 11049"/>
                  <a:gd name="connsiteY1" fmla="*/ 8763 h 8762"/>
                  <a:gd name="connsiteX2" fmla="*/ 10954 w 11049"/>
                  <a:gd name="connsiteY2" fmla="*/ 6096 h 8762"/>
                  <a:gd name="connsiteX3" fmla="*/ 11049 w 11049"/>
                  <a:gd name="connsiteY3" fmla="*/ 5049 h 8762"/>
                  <a:gd name="connsiteX4" fmla="*/ 7239 w 11049"/>
                  <a:gd name="connsiteY4" fmla="*/ 0 h 8762"/>
                  <a:gd name="connsiteX5" fmla="*/ 6001 w 11049"/>
                  <a:gd name="connsiteY5" fmla="*/ 286 h 8762"/>
                  <a:gd name="connsiteX6" fmla="*/ 6001 w 11049"/>
                  <a:gd name="connsiteY6" fmla="*/ 286 h 8762"/>
                  <a:gd name="connsiteX7" fmla="*/ 0 w 11049"/>
                  <a:gd name="connsiteY7" fmla="*/ 6572 h 8762"/>
                  <a:gd name="connsiteX8" fmla="*/ 2191 w 11049"/>
                  <a:gd name="connsiteY8" fmla="*/ 8477 h 8762"/>
                  <a:gd name="connsiteX9" fmla="*/ 6191 w 11049"/>
                  <a:gd name="connsiteY9" fmla="*/ 476 h 8762"/>
                  <a:gd name="connsiteX10" fmla="*/ 6191 w 11049"/>
                  <a:gd name="connsiteY10" fmla="*/ 476 h 8762"/>
                  <a:gd name="connsiteX11" fmla="*/ 6191 w 11049"/>
                  <a:gd name="connsiteY11" fmla="*/ 476 h 8762"/>
                  <a:gd name="connsiteX12" fmla="*/ 6191 w 11049"/>
                  <a:gd name="connsiteY12" fmla="*/ 476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2">
                    <a:moveTo>
                      <a:pt x="2191" y="8477"/>
                    </a:moveTo>
                    <a:cubicBezTo>
                      <a:pt x="3334" y="8667"/>
                      <a:pt x="4381" y="8763"/>
                      <a:pt x="5334" y="8763"/>
                    </a:cubicBezTo>
                    <a:cubicBezTo>
                      <a:pt x="8382" y="8763"/>
                      <a:pt x="10477" y="7811"/>
                      <a:pt x="10954" y="6096"/>
                    </a:cubicBez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1049" y="2953"/>
                      <a:pt x="9906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430"/>
                      <a:pt x="762" y="8191"/>
                      <a:pt x="2191" y="8477"/>
                    </a:cubicBezTo>
                    <a:close/>
                    <a:moveTo>
                      <a:pt x="6191" y="476"/>
                    </a:moveTo>
                    <a:cubicBezTo>
                      <a:pt x="6191" y="476"/>
                      <a:pt x="6191" y="476"/>
                      <a:pt x="6191" y="476"/>
                    </a:cubicBezTo>
                    <a:lnTo>
                      <a:pt x="6191" y="476"/>
                    </a:lnTo>
                    <a:lnTo>
                      <a:pt x="6191" y="47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xmlns="" id="{6157F0E2-2D94-4EEA-B038-E4035053F059}"/>
                  </a:ext>
                </a:extLst>
              </p:cNvPr>
              <p:cNvSpPr/>
              <p:nvPr/>
            </p:nvSpPr>
            <p:spPr>
              <a:xfrm>
                <a:off x="4473049" y="5723477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0954" y="3048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xmlns="" id="{31E4F8DA-6F36-4724-96FF-E43CFA1558FE}"/>
                  </a:ext>
                </a:extLst>
              </p:cNvPr>
              <p:cNvSpPr/>
              <p:nvPr/>
            </p:nvSpPr>
            <p:spPr>
              <a:xfrm>
                <a:off x="4783849" y="5722715"/>
                <a:ext cx="11048" cy="8858"/>
              </a:xfrm>
              <a:custGeom>
                <a:avLst/>
                <a:gdLst>
                  <a:gd name="connsiteX0" fmla="*/ 7239 w 11048"/>
                  <a:gd name="connsiteY0" fmla="*/ 0 h 8858"/>
                  <a:gd name="connsiteX1" fmla="*/ 6001 w 11048"/>
                  <a:gd name="connsiteY1" fmla="*/ 286 h 8858"/>
                  <a:gd name="connsiteX2" fmla="*/ 6001 w 11048"/>
                  <a:gd name="connsiteY2" fmla="*/ 286 h 8858"/>
                  <a:gd name="connsiteX3" fmla="*/ 0 w 11048"/>
                  <a:gd name="connsiteY3" fmla="*/ 6572 h 8858"/>
                  <a:gd name="connsiteX4" fmla="*/ 2191 w 11048"/>
                  <a:gd name="connsiteY4" fmla="*/ 8573 h 8858"/>
                  <a:gd name="connsiteX5" fmla="*/ 5334 w 11048"/>
                  <a:gd name="connsiteY5" fmla="*/ 8858 h 8858"/>
                  <a:gd name="connsiteX6" fmla="*/ 10954 w 11048"/>
                  <a:gd name="connsiteY6" fmla="*/ 6191 h 8858"/>
                  <a:gd name="connsiteX7" fmla="*/ 11049 w 11048"/>
                  <a:gd name="connsiteY7" fmla="*/ 5143 h 8858"/>
                  <a:gd name="connsiteX8" fmla="*/ 7239 w 11048"/>
                  <a:gd name="connsiteY8" fmla="*/ 0 h 8858"/>
                  <a:gd name="connsiteX9" fmla="*/ 6191 w 11048"/>
                  <a:gd name="connsiteY9" fmla="*/ 571 h 8858"/>
                  <a:gd name="connsiteX10" fmla="*/ 6191 w 11048"/>
                  <a:gd name="connsiteY10" fmla="*/ 571 h 8858"/>
                  <a:gd name="connsiteX11" fmla="*/ 6191 w 11048"/>
                  <a:gd name="connsiteY11" fmla="*/ 571 h 8858"/>
                  <a:gd name="connsiteX12" fmla="*/ 6191 w 11048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7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1049" y="3048"/>
                      <a:pt x="9906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xmlns="" id="{EA09447E-637F-41FB-AD03-FB39AFD47343}"/>
                  </a:ext>
                </a:extLst>
              </p:cNvPr>
              <p:cNvSpPr/>
              <p:nvPr/>
            </p:nvSpPr>
            <p:spPr>
              <a:xfrm>
                <a:off x="4474953" y="5637752"/>
                <a:ext cx="11049" cy="8858"/>
              </a:xfrm>
              <a:custGeom>
                <a:avLst/>
                <a:gdLst>
                  <a:gd name="connsiteX0" fmla="*/ 10954 w 11049"/>
                  <a:gd name="connsiteY0" fmla="*/ 6096 h 8858"/>
                  <a:gd name="connsiteX1" fmla="*/ 11049 w 11049"/>
                  <a:gd name="connsiteY1" fmla="*/ 5048 h 8858"/>
                  <a:gd name="connsiteX2" fmla="*/ 7239 w 11049"/>
                  <a:gd name="connsiteY2" fmla="*/ 0 h 8858"/>
                  <a:gd name="connsiteX3" fmla="*/ 6001 w 11049"/>
                  <a:gd name="connsiteY3" fmla="*/ 285 h 8858"/>
                  <a:gd name="connsiteX4" fmla="*/ 0 w 11049"/>
                  <a:gd name="connsiteY4" fmla="*/ 6572 h 8858"/>
                  <a:gd name="connsiteX5" fmla="*/ 2191 w 11049"/>
                  <a:gd name="connsiteY5" fmla="*/ 8572 h 8858"/>
                  <a:gd name="connsiteX6" fmla="*/ 5334 w 11049"/>
                  <a:gd name="connsiteY6" fmla="*/ 8858 h 8858"/>
                  <a:gd name="connsiteX7" fmla="*/ 10954 w 11049"/>
                  <a:gd name="connsiteY7" fmla="*/ 6096 h 8858"/>
                  <a:gd name="connsiteX8" fmla="*/ 6096 w 11049"/>
                  <a:gd name="connsiteY8" fmla="*/ 571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10954" y="6096"/>
                    </a:move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5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382" y="7905"/>
                      <a:pt x="10954" y="6096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xmlns="" id="{88D56F5B-60D7-4D76-90AF-88EB91813F54}"/>
                  </a:ext>
                </a:extLst>
              </p:cNvPr>
              <p:cNvSpPr/>
              <p:nvPr/>
            </p:nvSpPr>
            <p:spPr>
              <a:xfrm>
                <a:off x="4459809" y="5559456"/>
                <a:ext cx="11049" cy="8858"/>
              </a:xfrm>
              <a:custGeom>
                <a:avLst/>
                <a:gdLst>
                  <a:gd name="connsiteX0" fmla="*/ 10954 w 11049"/>
                  <a:gd name="connsiteY0" fmla="*/ 6096 h 8858"/>
                  <a:gd name="connsiteX1" fmla="*/ 11049 w 11049"/>
                  <a:gd name="connsiteY1" fmla="*/ 5049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6001 w 11049"/>
                  <a:gd name="connsiteY4" fmla="*/ 286 h 8858"/>
                  <a:gd name="connsiteX5" fmla="*/ 0 w 11049"/>
                  <a:gd name="connsiteY5" fmla="*/ 6572 h 8858"/>
                  <a:gd name="connsiteX6" fmla="*/ 2191 w 11049"/>
                  <a:gd name="connsiteY6" fmla="*/ 8573 h 8858"/>
                  <a:gd name="connsiteX7" fmla="*/ 5334 w 11049"/>
                  <a:gd name="connsiteY7" fmla="*/ 8858 h 8858"/>
                  <a:gd name="connsiteX8" fmla="*/ 10954 w 11049"/>
                  <a:gd name="connsiteY8" fmla="*/ 6096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10954" y="6096"/>
                    </a:moveTo>
                    <a:cubicBezTo>
                      <a:pt x="11049" y="5811"/>
                      <a:pt x="11049" y="5429"/>
                      <a:pt x="11049" y="5049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763"/>
                      <a:pt x="10478" y="7811"/>
                      <a:pt x="10954" y="6096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xmlns="" id="{A4037A69-1231-4F7C-B368-2407B979270E}"/>
                  </a:ext>
                </a:extLst>
              </p:cNvPr>
              <p:cNvSpPr/>
              <p:nvPr/>
            </p:nvSpPr>
            <p:spPr>
              <a:xfrm>
                <a:off x="4465143" y="5512117"/>
                <a:ext cx="11049" cy="8762"/>
              </a:xfrm>
              <a:custGeom>
                <a:avLst/>
                <a:gdLst>
                  <a:gd name="connsiteX0" fmla="*/ 2191 w 11049"/>
                  <a:gd name="connsiteY0" fmla="*/ 8477 h 8762"/>
                  <a:gd name="connsiteX1" fmla="*/ 5334 w 11049"/>
                  <a:gd name="connsiteY1" fmla="*/ 8763 h 8762"/>
                  <a:gd name="connsiteX2" fmla="*/ 10954 w 11049"/>
                  <a:gd name="connsiteY2" fmla="*/ 6096 h 8762"/>
                  <a:gd name="connsiteX3" fmla="*/ 11049 w 11049"/>
                  <a:gd name="connsiteY3" fmla="*/ 5048 h 8762"/>
                  <a:gd name="connsiteX4" fmla="*/ 7239 w 11049"/>
                  <a:gd name="connsiteY4" fmla="*/ 0 h 8762"/>
                  <a:gd name="connsiteX5" fmla="*/ 6001 w 11049"/>
                  <a:gd name="connsiteY5" fmla="*/ 285 h 8762"/>
                  <a:gd name="connsiteX6" fmla="*/ 6001 w 11049"/>
                  <a:gd name="connsiteY6" fmla="*/ 285 h 8762"/>
                  <a:gd name="connsiteX7" fmla="*/ 0 w 11049"/>
                  <a:gd name="connsiteY7" fmla="*/ 6572 h 8762"/>
                  <a:gd name="connsiteX8" fmla="*/ 2191 w 11049"/>
                  <a:gd name="connsiteY8" fmla="*/ 8477 h 8762"/>
                  <a:gd name="connsiteX9" fmla="*/ 6191 w 11049"/>
                  <a:gd name="connsiteY9" fmla="*/ 476 h 8762"/>
                  <a:gd name="connsiteX10" fmla="*/ 6191 w 11049"/>
                  <a:gd name="connsiteY10" fmla="*/ 476 h 8762"/>
                  <a:gd name="connsiteX11" fmla="*/ 6191 w 11049"/>
                  <a:gd name="connsiteY11" fmla="*/ 476 h 8762"/>
                  <a:gd name="connsiteX12" fmla="*/ 6191 w 11049"/>
                  <a:gd name="connsiteY12" fmla="*/ 476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2">
                    <a:moveTo>
                      <a:pt x="2191" y="8477"/>
                    </a:moveTo>
                    <a:cubicBezTo>
                      <a:pt x="3334" y="8667"/>
                      <a:pt x="4382" y="8763"/>
                      <a:pt x="5334" y="8763"/>
                    </a:cubicBezTo>
                    <a:cubicBezTo>
                      <a:pt x="8287" y="8763"/>
                      <a:pt x="10478" y="7811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95" y="7429"/>
                      <a:pt x="762" y="8287"/>
                      <a:pt x="2191" y="8477"/>
                    </a:cubicBezTo>
                    <a:close/>
                    <a:moveTo>
                      <a:pt x="6191" y="476"/>
                    </a:moveTo>
                    <a:cubicBezTo>
                      <a:pt x="6191" y="476"/>
                      <a:pt x="6191" y="476"/>
                      <a:pt x="6191" y="476"/>
                    </a:cubicBezTo>
                    <a:lnTo>
                      <a:pt x="6191" y="476"/>
                    </a:lnTo>
                    <a:lnTo>
                      <a:pt x="6191" y="47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xmlns="" id="{C794E18E-AEC9-4CDA-9C88-B0936250E0CB}"/>
                  </a:ext>
                </a:extLst>
              </p:cNvPr>
              <p:cNvSpPr/>
              <p:nvPr/>
            </p:nvSpPr>
            <p:spPr>
              <a:xfrm>
                <a:off x="4547820" y="5548217"/>
                <a:ext cx="10958" cy="8858"/>
              </a:xfrm>
              <a:custGeom>
                <a:avLst/>
                <a:gdLst>
                  <a:gd name="connsiteX0" fmla="*/ 7239 w 10958"/>
                  <a:gd name="connsiteY0" fmla="*/ 0 h 8858"/>
                  <a:gd name="connsiteX1" fmla="*/ 6001 w 10958"/>
                  <a:gd name="connsiteY1" fmla="*/ 286 h 8858"/>
                  <a:gd name="connsiteX2" fmla="*/ 6001 w 10958"/>
                  <a:gd name="connsiteY2" fmla="*/ 286 h 8858"/>
                  <a:gd name="connsiteX3" fmla="*/ 0 w 10958"/>
                  <a:gd name="connsiteY3" fmla="*/ 6572 h 8858"/>
                  <a:gd name="connsiteX4" fmla="*/ 2095 w 10958"/>
                  <a:gd name="connsiteY4" fmla="*/ 8573 h 8858"/>
                  <a:gd name="connsiteX5" fmla="*/ 5239 w 10958"/>
                  <a:gd name="connsiteY5" fmla="*/ 8858 h 8858"/>
                  <a:gd name="connsiteX6" fmla="*/ 10858 w 10958"/>
                  <a:gd name="connsiteY6" fmla="*/ 6191 h 8858"/>
                  <a:gd name="connsiteX7" fmla="*/ 10954 w 10958"/>
                  <a:gd name="connsiteY7" fmla="*/ 5144 h 8858"/>
                  <a:gd name="connsiteX8" fmla="*/ 7239 w 10958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5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667" y="8287"/>
                      <a:pt x="2095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191" y="8858"/>
                      <a:pt x="10382" y="7906"/>
                      <a:pt x="10858" y="6191"/>
                    </a:cubicBezTo>
                    <a:cubicBezTo>
                      <a:pt x="10954" y="5905"/>
                      <a:pt x="10954" y="5525"/>
                      <a:pt x="10954" y="5144"/>
                    </a:cubicBezTo>
                    <a:cubicBezTo>
                      <a:pt x="11049" y="2953"/>
                      <a:pt x="9811" y="0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xmlns="" id="{C10E6027-54A0-4795-8286-210372670AA8}"/>
                  </a:ext>
                </a:extLst>
              </p:cNvPr>
              <p:cNvSpPr/>
              <p:nvPr/>
            </p:nvSpPr>
            <p:spPr>
              <a:xfrm>
                <a:off x="4396372" y="6058662"/>
                <a:ext cx="10959" cy="8858"/>
              </a:xfrm>
              <a:custGeom>
                <a:avLst/>
                <a:gdLst>
                  <a:gd name="connsiteX0" fmla="*/ 7239 w 10959"/>
                  <a:gd name="connsiteY0" fmla="*/ 0 h 8858"/>
                  <a:gd name="connsiteX1" fmla="*/ 6001 w 10959"/>
                  <a:gd name="connsiteY1" fmla="*/ 285 h 8858"/>
                  <a:gd name="connsiteX2" fmla="*/ 6001 w 10959"/>
                  <a:gd name="connsiteY2" fmla="*/ 285 h 8858"/>
                  <a:gd name="connsiteX3" fmla="*/ 0 w 10959"/>
                  <a:gd name="connsiteY3" fmla="*/ 6572 h 8858"/>
                  <a:gd name="connsiteX4" fmla="*/ 2096 w 10959"/>
                  <a:gd name="connsiteY4" fmla="*/ 8572 h 8858"/>
                  <a:gd name="connsiteX5" fmla="*/ 5239 w 10959"/>
                  <a:gd name="connsiteY5" fmla="*/ 8858 h 8858"/>
                  <a:gd name="connsiteX6" fmla="*/ 10859 w 10959"/>
                  <a:gd name="connsiteY6" fmla="*/ 6191 h 8858"/>
                  <a:gd name="connsiteX7" fmla="*/ 10954 w 10959"/>
                  <a:gd name="connsiteY7" fmla="*/ 5143 h 8858"/>
                  <a:gd name="connsiteX8" fmla="*/ 7239 w 10959"/>
                  <a:gd name="connsiteY8" fmla="*/ 0 h 8858"/>
                  <a:gd name="connsiteX9" fmla="*/ 6191 w 10959"/>
                  <a:gd name="connsiteY9" fmla="*/ 571 h 8858"/>
                  <a:gd name="connsiteX10" fmla="*/ 6191 w 10959"/>
                  <a:gd name="connsiteY10" fmla="*/ 571 h 8858"/>
                  <a:gd name="connsiteX11" fmla="*/ 6191 w 10959"/>
                  <a:gd name="connsiteY11" fmla="*/ 571 h 8858"/>
                  <a:gd name="connsiteX12" fmla="*/ 6191 w 1095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5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096" y="8572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5"/>
                      <a:pt x="10859" y="6191"/>
                    </a:cubicBezTo>
                    <a:cubicBezTo>
                      <a:pt x="10954" y="5905"/>
                      <a:pt x="10954" y="5524"/>
                      <a:pt x="10954" y="5143"/>
                    </a:cubicBezTo>
                    <a:cubicBezTo>
                      <a:pt x="11049" y="3048"/>
                      <a:pt x="9906" y="95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xmlns="" id="{2664F5C4-6D4F-4AF1-85F7-0B9D0ADCC90F}"/>
                  </a:ext>
                </a:extLst>
              </p:cNvPr>
              <p:cNvSpPr/>
              <p:nvPr/>
            </p:nvSpPr>
            <p:spPr>
              <a:xfrm>
                <a:off x="3936982" y="599970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  <a:gd name="connsiteX12" fmla="*/ 6096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7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0954" y="3048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xmlns="" id="{FA87D872-82C3-4C63-8EEE-1CABBD224B31}"/>
                  </a:ext>
                </a:extLst>
              </p:cNvPr>
              <p:cNvSpPr/>
              <p:nvPr/>
            </p:nvSpPr>
            <p:spPr>
              <a:xfrm>
                <a:off x="4183584" y="5863113"/>
                <a:ext cx="11049" cy="8769"/>
              </a:xfrm>
              <a:custGeom>
                <a:avLst/>
                <a:gdLst>
                  <a:gd name="connsiteX0" fmla="*/ 10954 w 11049"/>
                  <a:gd name="connsiteY0" fmla="*/ 6096 h 8769"/>
                  <a:gd name="connsiteX1" fmla="*/ 11049 w 11049"/>
                  <a:gd name="connsiteY1" fmla="*/ 5049 h 8769"/>
                  <a:gd name="connsiteX2" fmla="*/ 7239 w 11049"/>
                  <a:gd name="connsiteY2" fmla="*/ 0 h 8769"/>
                  <a:gd name="connsiteX3" fmla="*/ 6001 w 11049"/>
                  <a:gd name="connsiteY3" fmla="*/ 191 h 8769"/>
                  <a:gd name="connsiteX4" fmla="*/ 6001 w 11049"/>
                  <a:gd name="connsiteY4" fmla="*/ 191 h 8769"/>
                  <a:gd name="connsiteX5" fmla="*/ 0 w 11049"/>
                  <a:gd name="connsiteY5" fmla="*/ 6477 h 8769"/>
                  <a:gd name="connsiteX6" fmla="*/ 2191 w 11049"/>
                  <a:gd name="connsiteY6" fmla="*/ 8477 h 8769"/>
                  <a:gd name="connsiteX7" fmla="*/ 5334 w 11049"/>
                  <a:gd name="connsiteY7" fmla="*/ 8763 h 8769"/>
                  <a:gd name="connsiteX8" fmla="*/ 10954 w 11049"/>
                  <a:gd name="connsiteY8" fmla="*/ 6096 h 8769"/>
                  <a:gd name="connsiteX9" fmla="*/ 6191 w 11049"/>
                  <a:gd name="connsiteY9" fmla="*/ 571 h 8769"/>
                  <a:gd name="connsiteX10" fmla="*/ 6191 w 11049"/>
                  <a:gd name="connsiteY10" fmla="*/ 571 h 8769"/>
                  <a:gd name="connsiteX11" fmla="*/ 6191 w 11049"/>
                  <a:gd name="connsiteY11" fmla="*/ 571 h 8769"/>
                  <a:gd name="connsiteX12" fmla="*/ 6191 w 11049"/>
                  <a:gd name="connsiteY12" fmla="*/ 571 h 8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9">
                    <a:moveTo>
                      <a:pt x="10954" y="6096"/>
                    </a:move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95" y="4191"/>
                      <a:pt x="0" y="6477"/>
                    </a:cubicBezTo>
                    <a:cubicBezTo>
                      <a:pt x="0" y="7430"/>
                      <a:pt x="667" y="8191"/>
                      <a:pt x="2191" y="8477"/>
                    </a:cubicBezTo>
                    <a:cubicBezTo>
                      <a:pt x="3334" y="8668"/>
                      <a:pt x="4381" y="8763"/>
                      <a:pt x="5334" y="8763"/>
                    </a:cubicBezTo>
                    <a:cubicBezTo>
                      <a:pt x="8287" y="8858"/>
                      <a:pt x="10382" y="7906"/>
                      <a:pt x="10954" y="6096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xmlns="" id="{1344CDC3-59FA-4443-9F8E-30CACA63A7CC}"/>
                  </a:ext>
                </a:extLst>
              </p:cNvPr>
              <p:cNvSpPr/>
              <p:nvPr/>
            </p:nvSpPr>
            <p:spPr>
              <a:xfrm>
                <a:off x="4833379" y="5554027"/>
                <a:ext cx="11049" cy="8763"/>
              </a:xfrm>
              <a:custGeom>
                <a:avLst/>
                <a:gdLst>
                  <a:gd name="connsiteX0" fmla="*/ 7239 w 11049"/>
                  <a:gd name="connsiteY0" fmla="*/ 0 h 8763"/>
                  <a:gd name="connsiteX1" fmla="*/ 6001 w 11049"/>
                  <a:gd name="connsiteY1" fmla="*/ 191 h 8763"/>
                  <a:gd name="connsiteX2" fmla="*/ 6001 w 11049"/>
                  <a:gd name="connsiteY2" fmla="*/ 191 h 8763"/>
                  <a:gd name="connsiteX3" fmla="*/ 0 w 11049"/>
                  <a:gd name="connsiteY3" fmla="*/ 6478 h 8763"/>
                  <a:gd name="connsiteX4" fmla="*/ 2191 w 11049"/>
                  <a:gd name="connsiteY4" fmla="*/ 8477 h 8763"/>
                  <a:gd name="connsiteX5" fmla="*/ 5334 w 11049"/>
                  <a:gd name="connsiteY5" fmla="*/ 8763 h 8763"/>
                  <a:gd name="connsiteX6" fmla="*/ 10954 w 11049"/>
                  <a:gd name="connsiteY6" fmla="*/ 6096 h 8763"/>
                  <a:gd name="connsiteX7" fmla="*/ 11049 w 11049"/>
                  <a:gd name="connsiteY7" fmla="*/ 5049 h 8763"/>
                  <a:gd name="connsiteX8" fmla="*/ 7239 w 11049"/>
                  <a:gd name="connsiteY8" fmla="*/ 0 h 8763"/>
                  <a:gd name="connsiteX9" fmla="*/ 6191 w 11049"/>
                  <a:gd name="connsiteY9" fmla="*/ 571 h 8763"/>
                  <a:gd name="connsiteX10" fmla="*/ 6191 w 11049"/>
                  <a:gd name="connsiteY10" fmla="*/ 571 h 8763"/>
                  <a:gd name="connsiteX11" fmla="*/ 6191 w 11049"/>
                  <a:gd name="connsiteY11" fmla="*/ 571 h 8763"/>
                  <a:gd name="connsiteX12" fmla="*/ 6191 w 11049"/>
                  <a:gd name="connsiteY12" fmla="*/ 571 h 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3">
                    <a:moveTo>
                      <a:pt x="7239" y="0"/>
                    </a:moveTo>
                    <a:cubicBezTo>
                      <a:pt x="6858" y="0"/>
                      <a:pt x="6477" y="95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0" y="4191"/>
                      <a:pt x="0" y="6478"/>
                    </a:cubicBezTo>
                    <a:cubicBezTo>
                      <a:pt x="0" y="7430"/>
                      <a:pt x="762" y="8192"/>
                      <a:pt x="2191" y="8477"/>
                    </a:cubicBezTo>
                    <a:cubicBezTo>
                      <a:pt x="3334" y="8668"/>
                      <a:pt x="4381" y="8763"/>
                      <a:pt x="5334" y="8763"/>
                    </a:cubicBezTo>
                    <a:cubicBezTo>
                      <a:pt x="8382" y="8763"/>
                      <a:pt x="10478" y="7811"/>
                      <a:pt x="10954" y="6096"/>
                    </a:cubicBezTo>
                    <a:cubicBezTo>
                      <a:pt x="11049" y="5811"/>
                      <a:pt x="11049" y="5429"/>
                      <a:pt x="11049" y="5049"/>
                    </a:cubicBezTo>
                    <a:cubicBezTo>
                      <a:pt x="11049" y="3048"/>
                      <a:pt x="9906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xmlns="" id="{A9870F35-5767-4F12-863C-B3B4B15918CC}"/>
                  </a:ext>
                </a:extLst>
              </p:cNvPr>
              <p:cNvSpPr/>
              <p:nvPr/>
            </p:nvSpPr>
            <p:spPr>
              <a:xfrm>
                <a:off x="4630211" y="557317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3 h 8858"/>
                  <a:gd name="connsiteX5" fmla="*/ 5334 w 11049"/>
                  <a:gd name="connsiteY5" fmla="*/ 8858 h 8858"/>
                  <a:gd name="connsiteX6" fmla="*/ 10954 w 11049"/>
                  <a:gd name="connsiteY6" fmla="*/ 6096 h 8858"/>
                  <a:gd name="connsiteX7" fmla="*/ 11049 w 11049"/>
                  <a:gd name="connsiteY7" fmla="*/ 5049 h 8858"/>
                  <a:gd name="connsiteX8" fmla="*/ 7239 w 11049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096"/>
                    </a:cubicBez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1049" y="3048"/>
                      <a:pt x="9906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xmlns="" id="{2769F442-E4D0-4E77-BF53-376EBF0833D7}"/>
                  </a:ext>
                </a:extLst>
              </p:cNvPr>
              <p:cNvSpPr/>
              <p:nvPr/>
            </p:nvSpPr>
            <p:spPr>
              <a:xfrm>
                <a:off x="4481335" y="5596889"/>
                <a:ext cx="10959" cy="8763"/>
              </a:xfrm>
              <a:custGeom>
                <a:avLst/>
                <a:gdLst>
                  <a:gd name="connsiteX0" fmla="*/ 7239 w 10959"/>
                  <a:gd name="connsiteY0" fmla="*/ 0 h 8763"/>
                  <a:gd name="connsiteX1" fmla="*/ 6001 w 10959"/>
                  <a:gd name="connsiteY1" fmla="*/ 191 h 8763"/>
                  <a:gd name="connsiteX2" fmla="*/ 0 w 10959"/>
                  <a:gd name="connsiteY2" fmla="*/ 6478 h 8763"/>
                  <a:gd name="connsiteX3" fmla="*/ 2096 w 10959"/>
                  <a:gd name="connsiteY3" fmla="*/ 8477 h 8763"/>
                  <a:gd name="connsiteX4" fmla="*/ 5239 w 10959"/>
                  <a:gd name="connsiteY4" fmla="*/ 8763 h 8763"/>
                  <a:gd name="connsiteX5" fmla="*/ 10858 w 10959"/>
                  <a:gd name="connsiteY5" fmla="*/ 6096 h 8763"/>
                  <a:gd name="connsiteX6" fmla="*/ 10954 w 10959"/>
                  <a:gd name="connsiteY6" fmla="*/ 5049 h 8763"/>
                  <a:gd name="connsiteX7" fmla="*/ 7239 w 10959"/>
                  <a:gd name="connsiteY7" fmla="*/ 0 h 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59" h="8763">
                    <a:moveTo>
                      <a:pt x="7239" y="0"/>
                    </a:moveTo>
                    <a:cubicBezTo>
                      <a:pt x="6858" y="0"/>
                      <a:pt x="6477" y="0"/>
                      <a:pt x="6001" y="191"/>
                    </a:cubicBezTo>
                    <a:cubicBezTo>
                      <a:pt x="3429" y="1143"/>
                      <a:pt x="0" y="4191"/>
                      <a:pt x="0" y="6478"/>
                    </a:cubicBezTo>
                    <a:cubicBezTo>
                      <a:pt x="0" y="7430"/>
                      <a:pt x="667" y="8192"/>
                      <a:pt x="2096" y="8477"/>
                    </a:cubicBezTo>
                    <a:cubicBezTo>
                      <a:pt x="3238" y="8668"/>
                      <a:pt x="4286" y="8763"/>
                      <a:pt x="5239" y="8763"/>
                    </a:cubicBezTo>
                    <a:cubicBezTo>
                      <a:pt x="8191" y="8763"/>
                      <a:pt x="10382" y="7811"/>
                      <a:pt x="10858" y="6096"/>
                    </a:cubicBezTo>
                    <a:cubicBezTo>
                      <a:pt x="10954" y="5811"/>
                      <a:pt x="10954" y="5429"/>
                      <a:pt x="10954" y="5049"/>
                    </a:cubicBezTo>
                    <a:cubicBezTo>
                      <a:pt x="11049" y="3048"/>
                      <a:pt x="9906" y="0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xmlns="" id="{583FA00A-543B-4369-84B0-F482038E5329}"/>
                  </a:ext>
                </a:extLst>
              </p:cNvPr>
              <p:cNvSpPr/>
              <p:nvPr/>
            </p:nvSpPr>
            <p:spPr>
              <a:xfrm>
                <a:off x="4412374" y="5684043"/>
                <a:ext cx="11048" cy="8858"/>
              </a:xfrm>
              <a:custGeom>
                <a:avLst/>
                <a:gdLst>
                  <a:gd name="connsiteX0" fmla="*/ 10954 w 11048"/>
                  <a:gd name="connsiteY0" fmla="*/ 6096 h 8858"/>
                  <a:gd name="connsiteX1" fmla="*/ 11049 w 11048"/>
                  <a:gd name="connsiteY1" fmla="*/ 5049 h 8858"/>
                  <a:gd name="connsiteX2" fmla="*/ 7239 w 11048"/>
                  <a:gd name="connsiteY2" fmla="*/ 0 h 8858"/>
                  <a:gd name="connsiteX3" fmla="*/ 6001 w 11048"/>
                  <a:gd name="connsiteY3" fmla="*/ 286 h 8858"/>
                  <a:gd name="connsiteX4" fmla="*/ 6001 w 11048"/>
                  <a:gd name="connsiteY4" fmla="*/ 286 h 8858"/>
                  <a:gd name="connsiteX5" fmla="*/ 0 w 11048"/>
                  <a:gd name="connsiteY5" fmla="*/ 6572 h 8858"/>
                  <a:gd name="connsiteX6" fmla="*/ 2191 w 11048"/>
                  <a:gd name="connsiteY6" fmla="*/ 8573 h 8858"/>
                  <a:gd name="connsiteX7" fmla="*/ 5334 w 11048"/>
                  <a:gd name="connsiteY7" fmla="*/ 8858 h 8858"/>
                  <a:gd name="connsiteX8" fmla="*/ 10954 w 11048"/>
                  <a:gd name="connsiteY8" fmla="*/ 6096 h 8858"/>
                  <a:gd name="connsiteX9" fmla="*/ 6191 w 11048"/>
                  <a:gd name="connsiteY9" fmla="*/ 571 h 8858"/>
                  <a:gd name="connsiteX10" fmla="*/ 6191 w 11048"/>
                  <a:gd name="connsiteY10" fmla="*/ 571 h 8858"/>
                  <a:gd name="connsiteX11" fmla="*/ 6191 w 11048"/>
                  <a:gd name="connsiteY11" fmla="*/ 571 h 8858"/>
                  <a:gd name="connsiteX12" fmla="*/ 6191 w 11048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8" h="8858">
                    <a:moveTo>
                      <a:pt x="10954" y="6096"/>
                    </a:move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763"/>
                      <a:pt x="10382" y="7906"/>
                      <a:pt x="10954" y="6096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xmlns="" id="{AFD0D279-DA99-4088-8A9E-D6D26A6D83CC}"/>
                  </a:ext>
                </a:extLst>
              </p:cNvPr>
              <p:cNvSpPr/>
              <p:nvPr/>
            </p:nvSpPr>
            <p:spPr>
              <a:xfrm>
                <a:off x="3962413" y="5951029"/>
                <a:ext cx="10953" cy="8858"/>
              </a:xfrm>
              <a:custGeom>
                <a:avLst/>
                <a:gdLst>
                  <a:gd name="connsiteX0" fmla="*/ 7144 w 10953"/>
                  <a:gd name="connsiteY0" fmla="*/ 0 h 8858"/>
                  <a:gd name="connsiteX1" fmla="*/ 6001 w 10953"/>
                  <a:gd name="connsiteY1" fmla="*/ 285 h 8858"/>
                  <a:gd name="connsiteX2" fmla="*/ 6001 w 10953"/>
                  <a:gd name="connsiteY2" fmla="*/ 285 h 8858"/>
                  <a:gd name="connsiteX3" fmla="*/ 0 w 10953"/>
                  <a:gd name="connsiteY3" fmla="*/ 6572 h 8858"/>
                  <a:gd name="connsiteX4" fmla="*/ 2096 w 10953"/>
                  <a:gd name="connsiteY4" fmla="*/ 8572 h 8858"/>
                  <a:gd name="connsiteX5" fmla="*/ 5239 w 10953"/>
                  <a:gd name="connsiteY5" fmla="*/ 8858 h 8858"/>
                  <a:gd name="connsiteX6" fmla="*/ 10859 w 10953"/>
                  <a:gd name="connsiteY6" fmla="*/ 6191 h 8858"/>
                  <a:gd name="connsiteX7" fmla="*/ 10954 w 10953"/>
                  <a:gd name="connsiteY7" fmla="*/ 5143 h 8858"/>
                  <a:gd name="connsiteX8" fmla="*/ 7144 w 10953"/>
                  <a:gd name="connsiteY8" fmla="*/ 0 h 8858"/>
                  <a:gd name="connsiteX9" fmla="*/ 6096 w 10953"/>
                  <a:gd name="connsiteY9" fmla="*/ 571 h 8858"/>
                  <a:gd name="connsiteX10" fmla="*/ 6096 w 10953"/>
                  <a:gd name="connsiteY10" fmla="*/ 571 h 8858"/>
                  <a:gd name="connsiteX11" fmla="*/ 6096 w 10953"/>
                  <a:gd name="connsiteY11" fmla="*/ 571 h 8858"/>
                  <a:gd name="connsiteX12" fmla="*/ 6096 w 10953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53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096" y="8572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5"/>
                      <a:pt x="10859" y="6191"/>
                    </a:cubicBezTo>
                    <a:cubicBezTo>
                      <a:pt x="10954" y="5905"/>
                      <a:pt x="10954" y="5524"/>
                      <a:pt x="10954" y="5143"/>
                    </a:cubicBezTo>
                    <a:cubicBezTo>
                      <a:pt x="10954" y="3047"/>
                      <a:pt x="9716" y="95"/>
                      <a:pt x="7144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xmlns="" id="{E6276604-B8BD-40EA-B44D-44EDFA8AD569}"/>
                  </a:ext>
                </a:extLst>
              </p:cNvPr>
              <p:cNvSpPr/>
              <p:nvPr/>
            </p:nvSpPr>
            <p:spPr>
              <a:xfrm>
                <a:off x="4015086" y="5922073"/>
                <a:ext cx="11049" cy="8858"/>
              </a:xfrm>
              <a:custGeom>
                <a:avLst/>
                <a:gdLst>
                  <a:gd name="connsiteX0" fmla="*/ 10954 w 11049"/>
                  <a:gd name="connsiteY0" fmla="*/ 6096 h 8858"/>
                  <a:gd name="connsiteX1" fmla="*/ 11049 w 11049"/>
                  <a:gd name="connsiteY1" fmla="*/ 5049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6001 w 11049"/>
                  <a:gd name="connsiteY4" fmla="*/ 286 h 8858"/>
                  <a:gd name="connsiteX5" fmla="*/ 0 w 11049"/>
                  <a:gd name="connsiteY5" fmla="*/ 6572 h 8858"/>
                  <a:gd name="connsiteX6" fmla="*/ 2096 w 11049"/>
                  <a:gd name="connsiteY6" fmla="*/ 8573 h 8858"/>
                  <a:gd name="connsiteX7" fmla="*/ 5239 w 11049"/>
                  <a:gd name="connsiteY7" fmla="*/ 8858 h 8858"/>
                  <a:gd name="connsiteX8" fmla="*/ 10954 w 11049"/>
                  <a:gd name="connsiteY8" fmla="*/ 6096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10954" y="6096"/>
                    </a:move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096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6"/>
                      <a:pt x="10954" y="6096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xmlns="" id="{3DA65977-880A-404A-9ADF-ABBC9F3ECEB8}"/>
                  </a:ext>
                </a:extLst>
              </p:cNvPr>
              <p:cNvSpPr/>
              <p:nvPr/>
            </p:nvSpPr>
            <p:spPr>
              <a:xfrm>
                <a:off x="4521817" y="5915120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1049" y="3048"/>
                      <a:pt x="9906" y="0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xmlns="" id="{A22664D7-FB0C-40CC-9213-412BE8A92171}"/>
                  </a:ext>
                </a:extLst>
              </p:cNvPr>
              <p:cNvSpPr/>
              <p:nvPr/>
            </p:nvSpPr>
            <p:spPr>
              <a:xfrm>
                <a:off x="4846524" y="5511546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0 w 11049"/>
                  <a:gd name="connsiteY2" fmla="*/ 6572 h 8858"/>
                  <a:gd name="connsiteX3" fmla="*/ 2191 w 11049"/>
                  <a:gd name="connsiteY3" fmla="*/ 8572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3 h 8858"/>
                  <a:gd name="connsiteX7" fmla="*/ 7239 w 11049"/>
                  <a:gd name="connsiteY7" fmla="*/ 0 h 8858"/>
                  <a:gd name="connsiteX8" fmla="*/ 6191 w 11049"/>
                  <a:gd name="connsiteY8" fmla="*/ 571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8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xmlns="" id="{B700BD77-5892-45F6-A77D-D93B747B428B}"/>
                  </a:ext>
                </a:extLst>
              </p:cNvPr>
              <p:cNvSpPr/>
              <p:nvPr/>
            </p:nvSpPr>
            <p:spPr>
              <a:xfrm>
                <a:off x="4687551" y="5453062"/>
                <a:ext cx="10953" cy="8858"/>
              </a:xfrm>
              <a:custGeom>
                <a:avLst/>
                <a:gdLst>
                  <a:gd name="connsiteX0" fmla="*/ 7144 w 10953"/>
                  <a:gd name="connsiteY0" fmla="*/ 0 h 8858"/>
                  <a:gd name="connsiteX1" fmla="*/ 6001 w 10953"/>
                  <a:gd name="connsiteY1" fmla="*/ 286 h 8858"/>
                  <a:gd name="connsiteX2" fmla="*/ 0 w 10953"/>
                  <a:gd name="connsiteY2" fmla="*/ 6572 h 8858"/>
                  <a:gd name="connsiteX3" fmla="*/ 2096 w 10953"/>
                  <a:gd name="connsiteY3" fmla="*/ 8573 h 8858"/>
                  <a:gd name="connsiteX4" fmla="*/ 5239 w 10953"/>
                  <a:gd name="connsiteY4" fmla="*/ 8858 h 8858"/>
                  <a:gd name="connsiteX5" fmla="*/ 10859 w 10953"/>
                  <a:gd name="connsiteY5" fmla="*/ 6191 h 8858"/>
                  <a:gd name="connsiteX6" fmla="*/ 10954 w 10953"/>
                  <a:gd name="connsiteY6" fmla="*/ 5143 h 8858"/>
                  <a:gd name="connsiteX7" fmla="*/ 7144 w 10953"/>
                  <a:gd name="connsiteY7" fmla="*/ 0 h 8858"/>
                  <a:gd name="connsiteX8" fmla="*/ 6096 w 10953"/>
                  <a:gd name="connsiteY8" fmla="*/ 571 h 8858"/>
                  <a:gd name="connsiteX9" fmla="*/ 6096 w 10953"/>
                  <a:gd name="connsiteY9" fmla="*/ 571 h 8858"/>
                  <a:gd name="connsiteX10" fmla="*/ 6096 w 10953"/>
                  <a:gd name="connsiteY10" fmla="*/ 571 h 8858"/>
                  <a:gd name="connsiteX11" fmla="*/ 6096 w 10953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53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6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096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192" y="8858"/>
                      <a:pt x="10382" y="7906"/>
                      <a:pt x="10859" y="6191"/>
                    </a:cubicBezTo>
                    <a:cubicBezTo>
                      <a:pt x="10954" y="5905"/>
                      <a:pt x="10954" y="5525"/>
                      <a:pt x="10954" y="5143"/>
                    </a:cubicBezTo>
                    <a:cubicBezTo>
                      <a:pt x="10954" y="3048"/>
                      <a:pt x="9811" y="0"/>
                      <a:pt x="7144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xmlns="" id="{91CC7AF6-3C6B-4941-A5E0-26EFC46B8185}"/>
                  </a:ext>
                </a:extLst>
              </p:cNvPr>
              <p:cNvSpPr/>
              <p:nvPr/>
            </p:nvSpPr>
            <p:spPr>
              <a:xfrm>
                <a:off x="4675074" y="549859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7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xmlns="" id="{E2700481-BB04-4611-A075-5456E2941696}"/>
                  </a:ext>
                </a:extLst>
              </p:cNvPr>
              <p:cNvSpPr/>
              <p:nvPr/>
            </p:nvSpPr>
            <p:spPr>
              <a:xfrm>
                <a:off x="4017373" y="5964935"/>
                <a:ext cx="11048" cy="8858"/>
              </a:xfrm>
              <a:custGeom>
                <a:avLst/>
                <a:gdLst>
                  <a:gd name="connsiteX0" fmla="*/ 7239 w 11048"/>
                  <a:gd name="connsiteY0" fmla="*/ 0 h 8858"/>
                  <a:gd name="connsiteX1" fmla="*/ 6001 w 11048"/>
                  <a:gd name="connsiteY1" fmla="*/ 286 h 8858"/>
                  <a:gd name="connsiteX2" fmla="*/ 6001 w 11048"/>
                  <a:gd name="connsiteY2" fmla="*/ 286 h 8858"/>
                  <a:gd name="connsiteX3" fmla="*/ 0 w 11048"/>
                  <a:gd name="connsiteY3" fmla="*/ 6572 h 8858"/>
                  <a:gd name="connsiteX4" fmla="*/ 2191 w 11048"/>
                  <a:gd name="connsiteY4" fmla="*/ 8573 h 8858"/>
                  <a:gd name="connsiteX5" fmla="*/ 5334 w 11048"/>
                  <a:gd name="connsiteY5" fmla="*/ 8858 h 8858"/>
                  <a:gd name="connsiteX6" fmla="*/ 10954 w 11048"/>
                  <a:gd name="connsiteY6" fmla="*/ 6191 h 8858"/>
                  <a:gd name="connsiteX7" fmla="*/ 11049 w 11048"/>
                  <a:gd name="connsiteY7" fmla="*/ 5144 h 8858"/>
                  <a:gd name="connsiteX8" fmla="*/ 7239 w 11048"/>
                  <a:gd name="connsiteY8" fmla="*/ 0 h 8858"/>
                  <a:gd name="connsiteX9" fmla="*/ 6191 w 11048"/>
                  <a:gd name="connsiteY9" fmla="*/ 571 h 8858"/>
                  <a:gd name="connsiteX10" fmla="*/ 6191 w 11048"/>
                  <a:gd name="connsiteY10" fmla="*/ 571 h 8858"/>
                  <a:gd name="connsiteX11" fmla="*/ 6191 w 11048"/>
                  <a:gd name="connsiteY11" fmla="*/ 571 h 8858"/>
                  <a:gd name="connsiteX12" fmla="*/ 6191 w 11048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7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xmlns="" id="{EFC77445-54F3-4A8E-85F3-5CE0D28369A1}"/>
                  </a:ext>
                </a:extLst>
              </p:cNvPr>
              <p:cNvSpPr/>
              <p:nvPr/>
            </p:nvSpPr>
            <p:spPr>
              <a:xfrm>
                <a:off x="4433520" y="5932836"/>
                <a:ext cx="10958" cy="8858"/>
              </a:xfrm>
              <a:custGeom>
                <a:avLst/>
                <a:gdLst>
                  <a:gd name="connsiteX0" fmla="*/ 7239 w 10958"/>
                  <a:gd name="connsiteY0" fmla="*/ 0 h 8858"/>
                  <a:gd name="connsiteX1" fmla="*/ 6001 w 10958"/>
                  <a:gd name="connsiteY1" fmla="*/ 286 h 8858"/>
                  <a:gd name="connsiteX2" fmla="*/ 6001 w 10958"/>
                  <a:gd name="connsiteY2" fmla="*/ 286 h 8858"/>
                  <a:gd name="connsiteX3" fmla="*/ 0 w 10958"/>
                  <a:gd name="connsiteY3" fmla="*/ 6572 h 8858"/>
                  <a:gd name="connsiteX4" fmla="*/ 2095 w 10958"/>
                  <a:gd name="connsiteY4" fmla="*/ 8573 h 8858"/>
                  <a:gd name="connsiteX5" fmla="*/ 5239 w 10958"/>
                  <a:gd name="connsiteY5" fmla="*/ 8858 h 8858"/>
                  <a:gd name="connsiteX6" fmla="*/ 10858 w 10958"/>
                  <a:gd name="connsiteY6" fmla="*/ 6191 h 8858"/>
                  <a:gd name="connsiteX7" fmla="*/ 10954 w 10958"/>
                  <a:gd name="connsiteY7" fmla="*/ 5143 h 8858"/>
                  <a:gd name="connsiteX8" fmla="*/ 7239 w 10958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5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095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6"/>
                      <a:pt x="10858" y="6191"/>
                    </a:cubicBezTo>
                    <a:cubicBezTo>
                      <a:pt x="10954" y="5905"/>
                      <a:pt x="10954" y="5525"/>
                      <a:pt x="10954" y="5143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xmlns="" id="{1ADCBAE5-537A-4CE6-B9A2-35911A4D863C}"/>
                  </a:ext>
                </a:extLst>
              </p:cNvPr>
              <p:cNvSpPr/>
              <p:nvPr/>
            </p:nvSpPr>
            <p:spPr>
              <a:xfrm>
                <a:off x="4227113" y="5832538"/>
                <a:ext cx="11049" cy="8762"/>
              </a:xfrm>
              <a:custGeom>
                <a:avLst/>
                <a:gdLst>
                  <a:gd name="connsiteX0" fmla="*/ 7239 w 11049"/>
                  <a:gd name="connsiteY0" fmla="*/ 0 h 8762"/>
                  <a:gd name="connsiteX1" fmla="*/ 6001 w 11049"/>
                  <a:gd name="connsiteY1" fmla="*/ 190 h 8762"/>
                  <a:gd name="connsiteX2" fmla="*/ 6001 w 11049"/>
                  <a:gd name="connsiteY2" fmla="*/ 190 h 8762"/>
                  <a:gd name="connsiteX3" fmla="*/ 0 w 11049"/>
                  <a:gd name="connsiteY3" fmla="*/ 6477 h 8762"/>
                  <a:gd name="connsiteX4" fmla="*/ 2191 w 11049"/>
                  <a:gd name="connsiteY4" fmla="*/ 8477 h 8762"/>
                  <a:gd name="connsiteX5" fmla="*/ 5334 w 11049"/>
                  <a:gd name="connsiteY5" fmla="*/ 8763 h 8762"/>
                  <a:gd name="connsiteX6" fmla="*/ 10954 w 11049"/>
                  <a:gd name="connsiteY6" fmla="*/ 6096 h 8762"/>
                  <a:gd name="connsiteX7" fmla="*/ 11049 w 11049"/>
                  <a:gd name="connsiteY7" fmla="*/ 5048 h 8762"/>
                  <a:gd name="connsiteX8" fmla="*/ 7239 w 11049"/>
                  <a:gd name="connsiteY8" fmla="*/ 0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762">
                    <a:moveTo>
                      <a:pt x="7239" y="0"/>
                    </a:moveTo>
                    <a:cubicBezTo>
                      <a:pt x="6858" y="0"/>
                      <a:pt x="6477" y="95"/>
                      <a:pt x="6001" y="190"/>
                    </a:cubicBezTo>
                    <a:lnTo>
                      <a:pt x="6001" y="190"/>
                    </a:lnTo>
                    <a:cubicBezTo>
                      <a:pt x="3429" y="1143"/>
                      <a:pt x="0" y="4191"/>
                      <a:pt x="0" y="6477"/>
                    </a:cubicBezTo>
                    <a:cubicBezTo>
                      <a:pt x="0" y="7429"/>
                      <a:pt x="762" y="8191"/>
                      <a:pt x="2191" y="8477"/>
                    </a:cubicBezTo>
                    <a:cubicBezTo>
                      <a:pt x="3334" y="8667"/>
                      <a:pt x="4381" y="8763"/>
                      <a:pt x="5334" y="8763"/>
                    </a:cubicBezTo>
                    <a:cubicBezTo>
                      <a:pt x="8287" y="8763"/>
                      <a:pt x="10478" y="7810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3047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xmlns="" id="{17224D67-6514-490B-925A-3E6B38C316DC}"/>
                  </a:ext>
                </a:extLst>
              </p:cNvPr>
              <p:cNvSpPr/>
              <p:nvPr/>
            </p:nvSpPr>
            <p:spPr>
              <a:xfrm>
                <a:off x="4588492" y="5873781"/>
                <a:ext cx="11049" cy="8763"/>
              </a:xfrm>
              <a:custGeom>
                <a:avLst/>
                <a:gdLst>
                  <a:gd name="connsiteX0" fmla="*/ 7239 w 11049"/>
                  <a:gd name="connsiteY0" fmla="*/ 0 h 8763"/>
                  <a:gd name="connsiteX1" fmla="*/ 6001 w 11049"/>
                  <a:gd name="connsiteY1" fmla="*/ 191 h 8763"/>
                  <a:gd name="connsiteX2" fmla="*/ 6001 w 11049"/>
                  <a:gd name="connsiteY2" fmla="*/ 191 h 8763"/>
                  <a:gd name="connsiteX3" fmla="*/ 0 w 11049"/>
                  <a:gd name="connsiteY3" fmla="*/ 6477 h 8763"/>
                  <a:gd name="connsiteX4" fmla="*/ 2191 w 11049"/>
                  <a:gd name="connsiteY4" fmla="*/ 8477 h 8763"/>
                  <a:gd name="connsiteX5" fmla="*/ 5334 w 11049"/>
                  <a:gd name="connsiteY5" fmla="*/ 8763 h 8763"/>
                  <a:gd name="connsiteX6" fmla="*/ 10954 w 11049"/>
                  <a:gd name="connsiteY6" fmla="*/ 6096 h 8763"/>
                  <a:gd name="connsiteX7" fmla="*/ 11049 w 11049"/>
                  <a:gd name="connsiteY7" fmla="*/ 5049 h 8763"/>
                  <a:gd name="connsiteX8" fmla="*/ 7239 w 11049"/>
                  <a:gd name="connsiteY8" fmla="*/ 0 h 8763"/>
                  <a:gd name="connsiteX9" fmla="*/ 6096 w 11049"/>
                  <a:gd name="connsiteY9" fmla="*/ 571 h 8763"/>
                  <a:gd name="connsiteX10" fmla="*/ 6096 w 11049"/>
                  <a:gd name="connsiteY10" fmla="*/ 571 h 8763"/>
                  <a:gd name="connsiteX11" fmla="*/ 6096 w 11049"/>
                  <a:gd name="connsiteY11" fmla="*/ 571 h 8763"/>
                  <a:gd name="connsiteX12" fmla="*/ 6096 w 11049"/>
                  <a:gd name="connsiteY12" fmla="*/ 571 h 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3">
                    <a:moveTo>
                      <a:pt x="7239" y="0"/>
                    </a:moveTo>
                    <a:cubicBezTo>
                      <a:pt x="6858" y="0"/>
                      <a:pt x="6477" y="95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0" y="4191"/>
                      <a:pt x="0" y="6477"/>
                    </a:cubicBezTo>
                    <a:cubicBezTo>
                      <a:pt x="0" y="7430"/>
                      <a:pt x="762" y="8192"/>
                      <a:pt x="2191" y="8477"/>
                    </a:cubicBezTo>
                    <a:cubicBezTo>
                      <a:pt x="3334" y="8668"/>
                      <a:pt x="4381" y="8763"/>
                      <a:pt x="5334" y="8763"/>
                    </a:cubicBezTo>
                    <a:cubicBezTo>
                      <a:pt x="8382" y="8763"/>
                      <a:pt x="10478" y="7811"/>
                      <a:pt x="10954" y="6096"/>
                    </a:cubicBezTo>
                    <a:cubicBezTo>
                      <a:pt x="11049" y="5811"/>
                      <a:pt x="11049" y="5429"/>
                      <a:pt x="11049" y="5049"/>
                    </a:cubicBezTo>
                    <a:cubicBezTo>
                      <a:pt x="10954" y="3048"/>
                      <a:pt x="9811" y="0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xmlns="" id="{40297D13-5025-4954-8C3C-07BF3C93B4A3}"/>
                  </a:ext>
                </a:extLst>
              </p:cNvPr>
              <p:cNvSpPr/>
              <p:nvPr/>
            </p:nvSpPr>
            <p:spPr>
              <a:xfrm>
                <a:off x="4477716" y="5699760"/>
                <a:ext cx="10953" cy="8858"/>
              </a:xfrm>
              <a:custGeom>
                <a:avLst/>
                <a:gdLst>
                  <a:gd name="connsiteX0" fmla="*/ 7144 w 10953"/>
                  <a:gd name="connsiteY0" fmla="*/ 0 h 8858"/>
                  <a:gd name="connsiteX1" fmla="*/ 6001 w 10953"/>
                  <a:gd name="connsiteY1" fmla="*/ 285 h 8858"/>
                  <a:gd name="connsiteX2" fmla="*/ 6001 w 10953"/>
                  <a:gd name="connsiteY2" fmla="*/ 285 h 8858"/>
                  <a:gd name="connsiteX3" fmla="*/ 0 w 10953"/>
                  <a:gd name="connsiteY3" fmla="*/ 6572 h 8858"/>
                  <a:gd name="connsiteX4" fmla="*/ 2096 w 10953"/>
                  <a:gd name="connsiteY4" fmla="*/ 8572 h 8858"/>
                  <a:gd name="connsiteX5" fmla="*/ 5239 w 10953"/>
                  <a:gd name="connsiteY5" fmla="*/ 8858 h 8858"/>
                  <a:gd name="connsiteX6" fmla="*/ 10859 w 10953"/>
                  <a:gd name="connsiteY6" fmla="*/ 6191 h 8858"/>
                  <a:gd name="connsiteX7" fmla="*/ 10954 w 10953"/>
                  <a:gd name="connsiteY7" fmla="*/ 5143 h 8858"/>
                  <a:gd name="connsiteX8" fmla="*/ 7144 w 10953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53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096" y="8572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192" y="8858"/>
                      <a:pt x="10382" y="7905"/>
                      <a:pt x="10859" y="6191"/>
                    </a:cubicBezTo>
                    <a:cubicBezTo>
                      <a:pt x="10954" y="5905"/>
                      <a:pt x="10954" y="5524"/>
                      <a:pt x="10954" y="5143"/>
                    </a:cubicBezTo>
                    <a:cubicBezTo>
                      <a:pt x="10859" y="3047"/>
                      <a:pt x="9715" y="95"/>
                      <a:pt x="7144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xmlns="" id="{39186423-15AE-4A0F-AD83-8EDAC2B169A1}"/>
                  </a:ext>
                </a:extLst>
              </p:cNvPr>
              <p:cNvSpPr/>
              <p:nvPr/>
            </p:nvSpPr>
            <p:spPr>
              <a:xfrm>
                <a:off x="4505910" y="5694426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096 h 8858"/>
                  <a:gd name="connsiteX7" fmla="*/ 11049 w 11049"/>
                  <a:gd name="connsiteY7" fmla="*/ 5048 h 8858"/>
                  <a:gd name="connsiteX8" fmla="*/ 7239 w 11049"/>
                  <a:gd name="connsiteY8" fmla="*/ 0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  <a:gd name="connsiteX12" fmla="*/ 6096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1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478" y="7905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0954" y="3047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xmlns="" id="{6B651A74-28AA-4E10-852D-0FEB8A46D172}"/>
                  </a:ext>
                </a:extLst>
              </p:cNvPr>
              <p:cNvSpPr/>
              <p:nvPr/>
            </p:nvSpPr>
            <p:spPr>
              <a:xfrm>
                <a:off x="4470667" y="5659278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0 w 11049"/>
                  <a:gd name="connsiteY2" fmla="*/ 6572 h 8858"/>
                  <a:gd name="connsiteX3" fmla="*/ 2191 w 11049"/>
                  <a:gd name="connsiteY3" fmla="*/ 8572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3 h 8858"/>
                  <a:gd name="connsiteX7" fmla="*/ 7239 w 11049"/>
                  <a:gd name="connsiteY7" fmla="*/ 0 h 8858"/>
                  <a:gd name="connsiteX8" fmla="*/ 6191 w 11049"/>
                  <a:gd name="connsiteY8" fmla="*/ 476 h 8858"/>
                  <a:gd name="connsiteX9" fmla="*/ 6191 w 11049"/>
                  <a:gd name="connsiteY9" fmla="*/ 476 h 8858"/>
                  <a:gd name="connsiteX10" fmla="*/ 6191 w 11049"/>
                  <a:gd name="connsiteY10" fmla="*/ 476 h 8858"/>
                  <a:gd name="connsiteX11" fmla="*/ 6191 w 11049"/>
                  <a:gd name="connsiteY11" fmla="*/ 476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7"/>
                      <a:pt x="9906" y="0"/>
                      <a:pt x="7239" y="0"/>
                    </a:cubicBezTo>
                    <a:close/>
                    <a:moveTo>
                      <a:pt x="6191" y="476"/>
                    </a:moveTo>
                    <a:lnTo>
                      <a:pt x="6191" y="476"/>
                    </a:lnTo>
                    <a:lnTo>
                      <a:pt x="6191" y="476"/>
                    </a:lnTo>
                    <a:lnTo>
                      <a:pt x="6191" y="47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xmlns="" id="{26257B2F-B908-4A61-93CC-C7821270B43E}"/>
                  </a:ext>
                </a:extLst>
              </p:cNvPr>
              <p:cNvSpPr/>
              <p:nvPr/>
            </p:nvSpPr>
            <p:spPr>
              <a:xfrm>
                <a:off x="4758703" y="5586983"/>
                <a:ext cx="10953" cy="8858"/>
              </a:xfrm>
              <a:custGeom>
                <a:avLst/>
                <a:gdLst>
                  <a:gd name="connsiteX0" fmla="*/ 7239 w 10953"/>
                  <a:gd name="connsiteY0" fmla="*/ 0 h 8858"/>
                  <a:gd name="connsiteX1" fmla="*/ 6001 w 10953"/>
                  <a:gd name="connsiteY1" fmla="*/ 286 h 8858"/>
                  <a:gd name="connsiteX2" fmla="*/ 6001 w 10953"/>
                  <a:gd name="connsiteY2" fmla="*/ 286 h 8858"/>
                  <a:gd name="connsiteX3" fmla="*/ 0 w 10953"/>
                  <a:gd name="connsiteY3" fmla="*/ 6572 h 8858"/>
                  <a:gd name="connsiteX4" fmla="*/ 2096 w 10953"/>
                  <a:gd name="connsiteY4" fmla="*/ 8573 h 8858"/>
                  <a:gd name="connsiteX5" fmla="*/ 5239 w 10953"/>
                  <a:gd name="connsiteY5" fmla="*/ 8858 h 8858"/>
                  <a:gd name="connsiteX6" fmla="*/ 10859 w 10953"/>
                  <a:gd name="connsiteY6" fmla="*/ 6191 h 8858"/>
                  <a:gd name="connsiteX7" fmla="*/ 10954 w 10953"/>
                  <a:gd name="connsiteY7" fmla="*/ 5143 h 8858"/>
                  <a:gd name="connsiteX8" fmla="*/ 7239 w 10953"/>
                  <a:gd name="connsiteY8" fmla="*/ 0 h 8858"/>
                  <a:gd name="connsiteX9" fmla="*/ 6096 w 10953"/>
                  <a:gd name="connsiteY9" fmla="*/ 571 h 8858"/>
                  <a:gd name="connsiteX10" fmla="*/ 6096 w 10953"/>
                  <a:gd name="connsiteY10" fmla="*/ 571 h 8858"/>
                  <a:gd name="connsiteX11" fmla="*/ 6096 w 10953"/>
                  <a:gd name="connsiteY11" fmla="*/ 571 h 8858"/>
                  <a:gd name="connsiteX12" fmla="*/ 6096 w 10953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53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096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6"/>
                      <a:pt x="10859" y="6191"/>
                    </a:cubicBezTo>
                    <a:cubicBezTo>
                      <a:pt x="10954" y="5905"/>
                      <a:pt x="10954" y="5525"/>
                      <a:pt x="10954" y="5143"/>
                    </a:cubicBezTo>
                    <a:cubicBezTo>
                      <a:pt x="10954" y="3048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xmlns="" id="{7D046D46-C04D-4341-ABF9-73C51B103C0F}"/>
                  </a:ext>
                </a:extLst>
              </p:cNvPr>
              <p:cNvSpPr/>
              <p:nvPr/>
            </p:nvSpPr>
            <p:spPr>
              <a:xfrm>
                <a:off x="4725842" y="5689473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  <a:gd name="connsiteX12" fmla="*/ 6096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xmlns="" id="{3B43583B-F3D7-4FF3-A43E-C986DF1EAA1D}"/>
                  </a:ext>
                </a:extLst>
              </p:cNvPr>
              <p:cNvSpPr/>
              <p:nvPr/>
            </p:nvSpPr>
            <p:spPr>
              <a:xfrm>
                <a:off x="4608113" y="5683281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0 w 11049"/>
                  <a:gd name="connsiteY2" fmla="*/ 6572 h 8858"/>
                  <a:gd name="connsiteX3" fmla="*/ 2191 w 11049"/>
                  <a:gd name="connsiteY3" fmla="*/ 8573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4 h 8858"/>
                  <a:gd name="connsiteX7" fmla="*/ 7239 w 11049"/>
                  <a:gd name="connsiteY7" fmla="*/ 0 h 8858"/>
                  <a:gd name="connsiteX8" fmla="*/ 6191 w 11049"/>
                  <a:gd name="connsiteY8" fmla="*/ 571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xmlns="" id="{1E49B1B3-5ABF-44D8-810D-EE05B7622F65}"/>
                  </a:ext>
                </a:extLst>
              </p:cNvPr>
              <p:cNvSpPr/>
              <p:nvPr/>
            </p:nvSpPr>
            <p:spPr>
              <a:xfrm>
                <a:off x="4664692" y="5750623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0 w 11049"/>
                  <a:gd name="connsiteY2" fmla="*/ 6572 h 8858"/>
                  <a:gd name="connsiteX3" fmla="*/ 2191 w 11049"/>
                  <a:gd name="connsiteY3" fmla="*/ 8573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4 h 8858"/>
                  <a:gd name="connsiteX7" fmla="*/ 7239 w 11049"/>
                  <a:gd name="connsiteY7" fmla="*/ 0 h 8858"/>
                  <a:gd name="connsiteX8" fmla="*/ 6191 w 11049"/>
                  <a:gd name="connsiteY8" fmla="*/ 571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xmlns="" id="{CF7418DD-26BD-4E79-9719-0F8347C75443}"/>
                  </a:ext>
                </a:extLst>
              </p:cNvPr>
              <p:cNvSpPr/>
              <p:nvPr/>
            </p:nvSpPr>
            <p:spPr>
              <a:xfrm>
                <a:off x="4158343" y="5981223"/>
                <a:ext cx="11049" cy="8858"/>
              </a:xfrm>
              <a:custGeom>
                <a:avLst/>
                <a:gdLst>
                  <a:gd name="connsiteX0" fmla="*/ 7144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144 w 11049"/>
                  <a:gd name="connsiteY8" fmla="*/ 0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  <a:gd name="connsiteX12" fmla="*/ 6096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0954" y="3048"/>
                      <a:pt x="9715" y="0"/>
                      <a:pt x="7144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xmlns="" id="{F31BC8A4-8A48-4839-8E80-A5168599C49E}"/>
                  </a:ext>
                </a:extLst>
              </p:cNvPr>
              <p:cNvSpPr/>
              <p:nvPr/>
            </p:nvSpPr>
            <p:spPr>
              <a:xfrm>
                <a:off x="4193680" y="5935694"/>
                <a:ext cx="11049" cy="8763"/>
              </a:xfrm>
              <a:custGeom>
                <a:avLst/>
                <a:gdLst>
                  <a:gd name="connsiteX0" fmla="*/ 7239 w 11049"/>
                  <a:gd name="connsiteY0" fmla="*/ 0 h 8763"/>
                  <a:gd name="connsiteX1" fmla="*/ 6001 w 11049"/>
                  <a:gd name="connsiteY1" fmla="*/ 191 h 8763"/>
                  <a:gd name="connsiteX2" fmla="*/ 6001 w 11049"/>
                  <a:gd name="connsiteY2" fmla="*/ 191 h 8763"/>
                  <a:gd name="connsiteX3" fmla="*/ 0 w 11049"/>
                  <a:gd name="connsiteY3" fmla="*/ 6477 h 8763"/>
                  <a:gd name="connsiteX4" fmla="*/ 2191 w 11049"/>
                  <a:gd name="connsiteY4" fmla="*/ 8477 h 8763"/>
                  <a:gd name="connsiteX5" fmla="*/ 5334 w 11049"/>
                  <a:gd name="connsiteY5" fmla="*/ 8763 h 8763"/>
                  <a:gd name="connsiteX6" fmla="*/ 10954 w 11049"/>
                  <a:gd name="connsiteY6" fmla="*/ 6001 h 8763"/>
                  <a:gd name="connsiteX7" fmla="*/ 11049 w 11049"/>
                  <a:gd name="connsiteY7" fmla="*/ 4953 h 8763"/>
                  <a:gd name="connsiteX8" fmla="*/ 7239 w 11049"/>
                  <a:gd name="connsiteY8" fmla="*/ 0 h 8763"/>
                  <a:gd name="connsiteX9" fmla="*/ 6191 w 11049"/>
                  <a:gd name="connsiteY9" fmla="*/ 571 h 8763"/>
                  <a:gd name="connsiteX10" fmla="*/ 6191 w 11049"/>
                  <a:gd name="connsiteY10" fmla="*/ 571 h 8763"/>
                  <a:gd name="connsiteX11" fmla="*/ 6191 w 11049"/>
                  <a:gd name="connsiteY11" fmla="*/ 571 h 8763"/>
                  <a:gd name="connsiteX12" fmla="*/ 6191 w 11049"/>
                  <a:gd name="connsiteY12" fmla="*/ 571 h 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3">
                    <a:moveTo>
                      <a:pt x="7239" y="0"/>
                    </a:moveTo>
                    <a:cubicBezTo>
                      <a:pt x="6858" y="0"/>
                      <a:pt x="6477" y="0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0" y="4191"/>
                      <a:pt x="0" y="6477"/>
                    </a:cubicBezTo>
                    <a:cubicBezTo>
                      <a:pt x="0" y="7430"/>
                      <a:pt x="762" y="8192"/>
                      <a:pt x="2191" y="8477"/>
                    </a:cubicBezTo>
                    <a:cubicBezTo>
                      <a:pt x="3334" y="8668"/>
                      <a:pt x="4382" y="8763"/>
                      <a:pt x="5334" y="8763"/>
                    </a:cubicBezTo>
                    <a:cubicBezTo>
                      <a:pt x="8287" y="8763"/>
                      <a:pt x="10478" y="7811"/>
                      <a:pt x="10954" y="6001"/>
                    </a:cubicBezTo>
                    <a:cubicBezTo>
                      <a:pt x="11049" y="5715"/>
                      <a:pt x="11049" y="5334"/>
                      <a:pt x="11049" y="4953"/>
                    </a:cubicBezTo>
                    <a:cubicBezTo>
                      <a:pt x="11049" y="3048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xmlns="" id="{9414600B-E4E1-4804-B0A5-B23CD697AE0E}"/>
                  </a:ext>
                </a:extLst>
              </p:cNvPr>
              <p:cNvSpPr/>
              <p:nvPr/>
            </p:nvSpPr>
            <p:spPr>
              <a:xfrm>
                <a:off x="4289026" y="6292024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6001 w 11049"/>
                  <a:gd name="connsiteY2" fmla="*/ 285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lnTo>
                      <a:pt x="6001" y="285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5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xmlns="" id="{A61B42AD-8D77-459D-8E8B-D2E56A0D630B}"/>
                  </a:ext>
                </a:extLst>
              </p:cNvPr>
              <p:cNvSpPr/>
              <p:nvPr/>
            </p:nvSpPr>
            <p:spPr>
              <a:xfrm>
                <a:off x="4846143" y="5025104"/>
                <a:ext cx="11049" cy="8762"/>
              </a:xfrm>
              <a:custGeom>
                <a:avLst/>
                <a:gdLst>
                  <a:gd name="connsiteX0" fmla="*/ 2191 w 11049"/>
                  <a:gd name="connsiteY0" fmla="*/ 8477 h 8762"/>
                  <a:gd name="connsiteX1" fmla="*/ 5334 w 11049"/>
                  <a:gd name="connsiteY1" fmla="*/ 8763 h 8762"/>
                  <a:gd name="connsiteX2" fmla="*/ 10954 w 11049"/>
                  <a:gd name="connsiteY2" fmla="*/ 6096 h 8762"/>
                  <a:gd name="connsiteX3" fmla="*/ 11049 w 11049"/>
                  <a:gd name="connsiteY3" fmla="*/ 5048 h 8762"/>
                  <a:gd name="connsiteX4" fmla="*/ 7239 w 11049"/>
                  <a:gd name="connsiteY4" fmla="*/ 0 h 8762"/>
                  <a:gd name="connsiteX5" fmla="*/ 6001 w 11049"/>
                  <a:gd name="connsiteY5" fmla="*/ 286 h 8762"/>
                  <a:gd name="connsiteX6" fmla="*/ 6001 w 11049"/>
                  <a:gd name="connsiteY6" fmla="*/ 286 h 8762"/>
                  <a:gd name="connsiteX7" fmla="*/ 0 w 11049"/>
                  <a:gd name="connsiteY7" fmla="*/ 6572 h 8762"/>
                  <a:gd name="connsiteX8" fmla="*/ 2191 w 11049"/>
                  <a:gd name="connsiteY8" fmla="*/ 8477 h 8762"/>
                  <a:gd name="connsiteX9" fmla="*/ 6191 w 11049"/>
                  <a:gd name="connsiteY9" fmla="*/ 571 h 8762"/>
                  <a:gd name="connsiteX10" fmla="*/ 6191 w 11049"/>
                  <a:gd name="connsiteY10" fmla="*/ 571 h 8762"/>
                  <a:gd name="connsiteX11" fmla="*/ 6191 w 11049"/>
                  <a:gd name="connsiteY11" fmla="*/ 571 h 8762"/>
                  <a:gd name="connsiteX12" fmla="*/ 6191 w 11049"/>
                  <a:gd name="connsiteY12" fmla="*/ 571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2">
                    <a:moveTo>
                      <a:pt x="2191" y="8477"/>
                    </a:moveTo>
                    <a:cubicBezTo>
                      <a:pt x="3334" y="8668"/>
                      <a:pt x="4382" y="8763"/>
                      <a:pt x="5334" y="8763"/>
                    </a:cubicBezTo>
                    <a:cubicBezTo>
                      <a:pt x="8382" y="8763"/>
                      <a:pt x="10478" y="7811"/>
                      <a:pt x="10954" y="6096"/>
                    </a:cubicBezTo>
                    <a:cubicBezTo>
                      <a:pt x="11049" y="5715"/>
                      <a:pt x="11049" y="5429"/>
                      <a:pt x="11049" y="5048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382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477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xmlns="" id="{56B52912-8695-4A4C-BF82-98944989CF3F}"/>
                  </a:ext>
                </a:extLst>
              </p:cNvPr>
              <p:cNvSpPr/>
              <p:nvPr/>
            </p:nvSpPr>
            <p:spPr>
              <a:xfrm>
                <a:off x="4183861" y="4855273"/>
                <a:ext cx="10961" cy="8858"/>
              </a:xfrm>
              <a:custGeom>
                <a:avLst/>
                <a:gdLst>
                  <a:gd name="connsiteX0" fmla="*/ 2103 w 10961"/>
                  <a:gd name="connsiteY0" fmla="*/ 8573 h 8858"/>
                  <a:gd name="connsiteX1" fmla="*/ 5247 w 10961"/>
                  <a:gd name="connsiteY1" fmla="*/ 8858 h 8858"/>
                  <a:gd name="connsiteX2" fmla="*/ 10867 w 10961"/>
                  <a:gd name="connsiteY2" fmla="*/ 6191 h 8858"/>
                  <a:gd name="connsiteX3" fmla="*/ 10962 w 10961"/>
                  <a:gd name="connsiteY3" fmla="*/ 5144 h 8858"/>
                  <a:gd name="connsiteX4" fmla="*/ 7152 w 10961"/>
                  <a:gd name="connsiteY4" fmla="*/ 0 h 8858"/>
                  <a:gd name="connsiteX5" fmla="*/ 6009 w 10961"/>
                  <a:gd name="connsiteY5" fmla="*/ 286 h 8858"/>
                  <a:gd name="connsiteX6" fmla="*/ 6009 w 10961"/>
                  <a:gd name="connsiteY6" fmla="*/ 286 h 8858"/>
                  <a:gd name="connsiteX7" fmla="*/ 8 w 10961"/>
                  <a:gd name="connsiteY7" fmla="*/ 6572 h 8858"/>
                  <a:gd name="connsiteX8" fmla="*/ 2103 w 10961"/>
                  <a:gd name="connsiteY8" fmla="*/ 8573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1" h="8858">
                    <a:moveTo>
                      <a:pt x="2103" y="8573"/>
                    </a:moveTo>
                    <a:cubicBezTo>
                      <a:pt x="3246" y="8763"/>
                      <a:pt x="4294" y="8858"/>
                      <a:pt x="5247" y="8858"/>
                    </a:cubicBezTo>
                    <a:cubicBezTo>
                      <a:pt x="8200" y="8858"/>
                      <a:pt x="10390" y="7906"/>
                      <a:pt x="10867" y="6191"/>
                    </a:cubicBezTo>
                    <a:cubicBezTo>
                      <a:pt x="10962" y="5905"/>
                      <a:pt x="10962" y="5525"/>
                      <a:pt x="10962" y="5144"/>
                    </a:cubicBezTo>
                    <a:cubicBezTo>
                      <a:pt x="10962" y="3143"/>
                      <a:pt x="9724" y="95"/>
                      <a:pt x="7152" y="0"/>
                    </a:cubicBezTo>
                    <a:cubicBezTo>
                      <a:pt x="6771" y="0"/>
                      <a:pt x="6390" y="95"/>
                      <a:pt x="6009" y="286"/>
                    </a:cubicBezTo>
                    <a:lnTo>
                      <a:pt x="6009" y="286"/>
                    </a:lnTo>
                    <a:cubicBezTo>
                      <a:pt x="3437" y="1238"/>
                      <a:pt x="8" y="4286"/>
                      <a:pt x="8" y="6572"/>
                    </a:cubicBezTo>
                    <a:cubicBezTo>
                      <a:pt x="-87" y="7525"/>
                      <a:pt x="675" y="8287"/>
                      <a:pt x="2103" y="8573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xmlns="" id="{272E3F81-BF07-4F37-8284-503674742310}"/>
                  </a:ext>
                </a:extLst>
              </p:cNvPr>
              <p:cNvSpPr/>
              <p:nvPr/>
            </p:nvSpPr>
            <p:spPr>
              <a:xfrm>
                <a:off x="4246068" y="4889277"/>
                <a:ext cx="10953" cy="8858"/>
              </a:xfrm>
              <a:custGeom>
                <a:avLst/>
                <a:gdLst>
                  <a:gd name="connsiteX0" fmla="*/ 7239 w 10953"/>
                  <a:gd name="connsiteY0" fmla="*/ 0 h 8858"/>
                  <a:gd name="connsiteX1" fmla="*/ 6001 w 10953"/>
                  <a:gd name="connsiteY1" fmla="*/ 286 h 8858"/>
                  <a:gd name="connsiteX2" fmla="*/ 6001 w 10953"/>
                  <a:gd name="connsiteY2" fmla="*/ 286 h 8858"/>
                  <a:gd name="connsiteX3" fmla="*/ 0 w 10953"/>
                  <a:gd name="connsiteY3" fmla="*/ 6572 h 8858"/>
                  <a:gd name="connsiteX4" fmla="*/ 2096 w 10953"/>
                  <a:gd name="connsiteY4" fmla="*/ 8572 h 8858"/>
                  <a:gd name="connsiteX5" fmla="*/ 5239 w 10953"/>
                  <a:gd name="connsiteY5" fmla="*/ 8858 h 8858"/>
                  <a:gd name="connsiteX6" fmla="*/ 10859 w 10953"/>
                  <a:gd name="connsiteY6" fmla="*/ 6191 h 8858"/>
                  <a:gd name="connsiteX7" fmla="*/ 10954 w 10953"/>
                  <a:gd name="connsiteY7" fmla="*/ 5144 h 8858"/>
                  <a:gd name="connsiteX8" fmla="*/ 7239 w 10953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53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096" y="8572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192" y="8858"/>
                      <a:pt x="10382" y="7906"/>
                      <a:pt x="10859" y="6191"/>
                    </a:cubicBezTo>
                    <a:cubicBezTo>
                      <a:pt x="10954" y="5905"/>
                      <a:pt x="10954" y="5525"/>
                      <a:pt x="10954" y="5144"/>
                    </a:cubicBezTo>
                    <a:cubicBezTo>
                      <a:pt x="10954" y="2953"/>
                      <a:pt x="9811" y="0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xmlns="" id="{2B0F134E-54DA-4D52-867D-E53C9ED68CE3}"/>
                  </a:ext>
                </a:extLst>
              </p:cNvPr>
              <p:cNvSpPr/>
              <p:nvPr/>
            </p:nvSpPr>
            <p:spPr>
              <a:xfrm>
                <a:off x="4120147" y="4911851"/>
                <a:ext cx="11049" cy="8858"/>
              </a:xfrm>
              <a:custGeom>
                <a:avLst/>
                <a:gdLst>
                  <a:gd name="connsiteX0" fmla="*/ 10954 w 11049"/>
                  <a:gd name="connsiteY0" fmla="*/ 6191 h 8858"/>
                  <a:gd name="connsiteX1" fmla="*/ 11049 w 11049"/>
                  <a:gd name="connsiteY1" fmla="*/ 5144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6001 w 11049"/>
                  <a:gd name="connsiteY4" fmla="*/ 286 h 8858"/>
                  <a:gd name="connsiteX5" fmla="*/ 0 w 11049"/>
                  <a:gd name="connsiteY5" fmla="*/ 6572 h 8858"/>
                  <a:gd name="connsiteX6" fmla="*/ 2096 w 11049"/>
                  <a:gd name="connsiteY6" fmla="*/ 8572 h 8858"/>
                  <a:gd name="connsiteX7" fmla="*/ 5239 w 11049"/>
                  <a:gd name="connsiteY7" fmla="*/ 8858 h 8858"/>
                  <a:gd name="connsiteX8" fmla="*/ 10954 w 11049"/>
                  <a:gd name="connsiteY8" fmla="*/ 6191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10954" y="6191"/>
                    </a:move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143"/>
                      <a:pt x="9811" y="95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096" y="8572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6"/>
                      <a:pt x="10954" y="6191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xmlns="" id="{3F2EB89B-F614-4E49-91A2-5B8C30C1C482}"/>
                  </a:ext>
                </a:extLst>
              </p:cNvPr>
              <p:cNvSpPr/>
              <p:nvPr/>
            </p:nvSpPr>
            <p:spPr>
              <a:xfrm>
                <a:off x="4225399" y="4973288"/>
                <a:ext cx="11049" cy="8762"/>
              </a:xfrm>
              <a:custGeom>
                <a:avLst/>
                <a:gdLst>
                  <a:gd name="connsiteX0" fmla="*/ 5334 w 11049"/>
                  <a:gd name="connsiteY0" fmla="*/ 8763 h 8762"/>
                  <a:gd name="connsiteX1" fmla="*/ 10954 w 11049"/>
                  <a:gd name="connsiteY1" fmla="*/ 6096 h 8762"/>
                  <a:gd name="connsiteX2" fmla="*/ 11049 w 11049"/>
                  <a:gd name="connsiteY2" fmla="*/ 5048 h 8762"/>
                  <a:gd name="connsiteX3" fmla="*/ 7239 w 11049"/>
                  <a:gd name="connsiteY3" fmla="*/ 0 h 8762"/>
                  <a:gd name="connsiteX4" fmla="*/ 6001 w 11049"/>
                  <a:gd name="connsiteY4" fmla="*/ 286 h 8762"/>
                  <a:gd name="connsiteX5" fmla="*/ 6001 w 11049"/>
                  <a:gd name="connsiteY5" fmla="*/ 286 h 8762"/>
                  <a:gd name="connsiteX6" fmla="*/ 0 w 11049"/>
                  <a:gd name="connsiteY6" fmla="*/ 6572 h 8762"/>
                  <a:gd name="connsiteX7" fmla="*/ 2191 w 11049"/>
                  <a:gd name="connsiteY7" fmla="*/ 8572 h 8762"/>
                  <a:gd name="connsiteX8" fmla="*/ 5334 w 11049"/>
                  <a:gd name="connsiteY8" fmla="*/ 8763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762">
                    <a:moveTo>
                      <a:pt x="5334" y="8763"/>
                    </a:moveTo>
                    <a:cubicBezTo>
                      <a:pt x="8382" y="8763"/>
                      <a:pt x="10478" y="7811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668"/>
                      <a:pt x="4381" y="8763"/>
                      <a:pt x="5334" y="8763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xmlns="" id="{73B96534-CA56-40F9-B7EC-1DD5959D842C}"/>
                  </a:ext>
                </a:extLst>
              </p:cNvPr>
              <p:cNvSpPr/>
              <p:nvPr/>
            </p:nvSpPr>
            <p:spPr>
              <a:xfrm>
                <a:off x="4069855" y="5005197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4"/>
                      <a:pt x="11049" y="5143"/>
                    </a:cubicBezTo>
                    <a:cubicBezTo>
                      <a:pt x="11049" y="3048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xmlns="" id="{F97B56EC-6075-40BE-A356-ACB821CE7A9D}"/>
                  </a:ext>
                </a:extLst>
              </p:cNvPr>
              <p:cNvSpPr/>
              <p:nvPr/>
            </p:nvSpPr>
            <p:spPr>
              <a:xfrm>
                <a:off x="4395801" y="4986813"/>
                <a:ext cx="11049" cy="8763"/>
              </a:xfrm>
              <a:custGeom>
                <a:avLst/>
                <a:gdLst>
                  <a:gd name="connsiteX0" fmla="*/ 2191 w 11049"/>
                  <a:gd name="connsiteY0" fmla="*/ 8477 h 8763"/>
                  <a:gd name="connsiteX1" fmla="*/ 5334 w 11049"/>
                  <a:gd name="connsiteY1" fmla="*/ 8763 h 8763"/>
                  <a:gd name="connsiteX2" fmla="*/ 10954 w 11049"/>
                  <a:gd name="connsiteY2" fmla="*/ 6096 h 8763"/>
                  <a:gd name="connsiteX3" fmla="*/ 11049 w 11049"/>
                  <a:gd name="connsiteY3" fmla="*/ 5048 h 8763"/>
                  <a:gd name="connsiteX4" fmla="*/ 7239 w 11049"/>
                  <a:gd name="connsiteY4" fmla="*/ 0 h 8763"/>
                  <a:gd name="connsiteX5" fmla="*/ 6001 w 11049"/>
                  <a:gd name="connsiteY5" fmla="*/ 286 h 8763"/>
                  <a:gd name="connsiteX6" fmla="*/ 6001 w 11049"/>
                  <a:gd name="connsiteY6" fmla="*/ 286 h 8763"/>
                  <a:gd name="connsiteX7" fmla="*/ 0 w 11049"/>
                  <a:gd name="connsiteY7" fmla="*/ 6572 h 8763"/>
                  <a:gd name="connsiteX8" fmla="*/ 2191 w 11049"/>
                  <a:gd name="connsiteY8" fmla="*/ 8477 h 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763">
                    <a:moveTo>
                      <a:pt x="2191" y="8477"/>
                    </a:moveTo>
                    <a:cubicBezTo>
                      <a:pt x="3334" y="8668"/>
                      <a:pt x="4382" y="8763"/>
                      <a:pt x="5334" y="8763"/>
                    </a:cubicBezTo>
                    <a:cubicBezTo>
                      <a:pt x="8382" y="8763"/>
                      <a:pt x="10478" y="7811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95" y="7429"/>
                      <a:pt x="762" y="8287"/>
                      <a:pt x="2191" y="8477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xmlns="" id="{7FEA2674-6854-404E-8EA1-7AD4CDDB0093}"/>
                  </a:ext>
                </a:extLst>
              </p:cNvPr>
              <p:cNvSpPr/>
              <p:nvPr/>
            </p:nvSpPr>
            <p:spPr>
              <a:xfrm>
                <a:off x="4468572" y="5007864"/>
                <a:ext cx="11049" cy="8762"/>
              </a:xfrm>
              <a:custGeom>
                <a:avLst/>
                <a:gdLst>
                  <a:gd name="connsiteX0" fmla="*/ 2191 w 11049"/>
                  <a:gd name="connsiteY0" fmla="*/ 8477 h 8762"/>
                  <a:gd name="connsiteX1" fmla="*/ 5334 w 11049"/>
                  <a:gd name="connsiteY1" fmla="*/ 8763 h 8762"/>
                  <a:gd name="connsiteX2" fmla="*/ 10954 w 11049"/>
                  <a:gd name="connsiteY2" fmla="*/ 6096 h 8762"/>
                  <a:gd name="connsiteX3" fmla="*/ 11049 w 11049"/>
                  <a:gd name="connsiteY3" fmla="*/ 5048 h 8762"/>
                  <a:gd name="connsiteX4" fmla="*/ 7239 w 11049"/>
                  <a:gd name="connsiteY4" fmla="*/ 0 h 8762"/>
                  <a:gd name="connsiteX5" fmla="*/ 6001 w 11049"/>
                  <a:gd name="connsiteY5" fmla="*/ 286 h 8762"/>
                  <a:gd name="connsiteX6" fmla="*/ 6001 w 11049"/>
                  <a:gd name="connsiteY6" fmla="*/ 286 h 8762"/>
                  <a:gd name="connsiteX7" fmla="*/ 0 w 11049"/>
                  <a:gd name="connsiteY7" fmla="*/ 6572 h 8762"/>
                  <a:gd name="connsiteX8" fmla="*/ 2191 w 11049"/>
                  <a:gd name="connsiteY8" fmla="*/ 8477 h 8762"/>
                  <a:gd name="connsiteX9" fmla="*/ 6191 w 11049"/>
                  <a:gd name="connsiteY9" fmla="*/ 476 h 8762"/>
                  <a:gd name="connsiteX10" fmla="*/ 6191 w 11049"/>
                  <a:gd name="connsiteY10" fmla="*/ 476 h 8762"/>
                  <a:gd name="connsiteX11" fmla="*/ 6191 w 11049"/>
                  <a:gd name="connsiteY11" fmla="*/ 476 h 8762"/>
                  <a:gd name="connsiteX12" fmla="*/ 6191 w 11049"/>
                  <a:gd name="connsiteY12" fmla="*/ 476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2">
                    <a:moveTo>
                      <a:pt x="2191" y="8477"/>
                    </a:moveTo>
                    <a:cubicBezTo>
                      <a:pt x="3334" y="8668"/>
                      <a:pt x="4381" y="8763"/>
                      <a:pt x="5334" y="8763"/>
                    </a:cubicBezTo>
                    <a:cubicBezTo>
                      <a:pt x="8382" y="8763"/>
                      <a:pt x="10478" y="7810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95" y="7429"/>
                      <a:pt x="857" y="8287"/>
                      <a:pt x="2191" y="8477"/>
                    </a:cubicBezTo>
                    <a:close/>
                    <a:moveTo>
                      <a:pt x="6191" y="476"/>
                    </a:moveTo>
                    <a:cubicBezTo>
                      <a:pt x="6191" y="476"/>
                      <a:pt x="6191" y="476"/>
                      <a:pt x="6191" y="476"/>
                    </a:cubicBezTo>
                    <a:lnTo>
                      <a:pt x="6191" y="476"/>
                    </a:lnTo>
                    <a:lnTo>
                      <a:pt x="6191" y="476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xmlns="" id="{799812BA-D367-4908-8E6C-CFE25601F816}"/>
                  </a:ext>
                </a:extLst>
              </p:cNvPr>
              <p:cNvSpPr/>
              <p:nvPr/>
            </p:nvSpPr>
            <p:spPr>
              <a:xfrm>
                <a:off x="4497147" y="4960143"/>
                <a:ext cx="11049" cy="8858"/>
              </a:xfrm>
              <a:custGeom>
                <a:avLst/>
                <a:gdLst>
                  <a:gd name="connsiteX0" fmla="*/ 10954 w 11049"/>
                  <a:gd name="connsiteY0" fmla="*/ 6191 h 8858"/>
                  <a:gd name="connsiteX1" fmla="*/ 11049 w 11049"/>
                  <a:gd name="connsiteY1" fmla="*/ 5144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6001 w 11049"/>
                  <a:gd name="connsiteY4" fmla="*/ 286 h 8858"/>
                  <a:gd name="connsiteX5" fmla="*/ 0 w 11049"/>
                  <a:gd name="connsiteY5" fmla="*/ 6572 h 8858"/>
                  <a:gd name="connsiteX6" fmla="*/ 2191 w 11049"/>
                  <a:gd name="connsiteY6" fmla="*/ 8572 h 8858"/>
                  <a:gd name="connsiteX7" fmla="*/ 5334 w 11049"/>
                  <a:gd name="connsiteY7" fmla="*/ 8858 h 8858"/>
                  <a:gd name="connsiteX8" fmla="*/ 10954 w 11049"/>
                  <a:gd name="connsiteY8" fmla="*/ 619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10954" y="6191"/>
                    </a:moveTo>
                    <a:cubicBezTo>
                      <a:pt x="11049" y="5905"/>
                      <a:pt x="11049" y="5524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382" y="7906"/>
                      <a:pt x="10954" y="6191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xmlns="" id="{BA83FBB2-9031-4D01-82CD-3170EB13D809}"/>
                  </a:ext>
                </a:extLst>
              </p:cNvPr>
              <p:cNvSpPr/>
              <p:nvPr/>
            </p:nvSpPr>
            <p:spPr>
              <a:xfrm>
                <a:off x="4435710" y="4963953"/>
                <a:ext cx="11049" cy="8858"/>
              </a:xfrm>
              <a:custGeom>
                <a:avLst/>
                <a:gdLst>
                  <a:gd name="connsiteX0" fmla="*/ 7144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096 h 8858"/>
                  <a:gd name="connsiteX7" fmla="*/ 11049 w 11049"/>
                  <a:gd name="connsiteY7" fmla="*/ 5048 h 8858"/>
                  <a:gd name="connsiteX8" fmla="*/ 7144 w 11049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6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0954" y="3048"/>
                      <a:pt x="9811" y="95"/>
                      <a:pt x="7144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xmlns="" id="{EB9B52CE-2E65-43AA-9A48-EBB145B2D0D7}"/>
                  </a:ext>
                </a:extLst>
              </p:cNvPr>
              <p:cNvSpPr/>
              <p:nvPr/>
            </p:nvSpPr>
            <p:spPr>
              <a:xfrm>
                <a:off x="4101574" y="4853654"/>
                <a:ext cx="11049" cy="8858"/>
              </a:xfrm>
              <a:custGeom>
                <a:avLst/>
                <a:gdLst>
                  <a:gd name="connsiteX0" fmla="*/ 7144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144 w 11049"/>
                  <a:gd name="connsiteY8" fmla="*/ 0 h 8858"/>
                  <a:gd name="connsiteX9" fmla="*/ 6001 w 11049"/>
                  <a:gd name="connsiteY9" fmla="*/ 571 h 8858"/>
                  <a:gd name="connsiteX10" fmla="*/ 6001 w 11049"/>
                  <a:gd name="connsiteY10" fmla="*/ 571 h 8858"/>
                  <a:gd name="connsiteX11" fmla="*/ 6001 w 11049"/>
                  <a:gd name="connsiteY11" fmla="*/ 571 h 8858"/>
                  <a:gd name="connsiteX12" fmla="*/ 600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144" y="0"/>
                    </a:moveTo>
                    <a:cubicBezTo>
                      <a:pt x="6763" y="0"/>
                      <a:pt x="6382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6"/>
                      <a:pt x="10954" y="6191"/>
                    </a:cubicBezTo>
                    <a:cubicBezTo>
                      <a:pt x="11049" y="5810"/>
                      <a:pt x="11049" y="5524"/>
                      <a:pt x="11049" y="5143"/>
                    </a:cubicBezTo>
                    <a:cubicBezTo>
                      <a:pt x="10954" y="3048"/>
                      <a:pt x="9715" y="95"/>
                      <a:pt x="7144" y="0"/>
                    </a:cubicBezTo>
                    <a:close/>
                    <a:moveTo>
                      <a:pt x="6001" y="571"/>
                    </a:moveTo>
                    <a:cubicBezTo>
                      <a:pt x="6001" y="571"/>
                      <a:pt x="6001" y="571"/>
                      <a:pt x="6001" y="571"/>
                    </a:cubicBezTo>
                    <a:lnTo>
                      <a:pt x="6001" y="571"/>
                    </a:lnTo>
                    <a:lnTo>
                      <a:pt x="600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xmlns="" id="{84E6115B-84DA-4831-840E-A1CD67AFB4F7}"/>
                  </a:ext>
                </a:extLst>
              </p:cNvPr>
              <p:cNvSpPr/>
              <p:nvPr/>
            </p:nvSpPr>
            <p:spPr>
              <a:xfrm>
                <a:off x="4148722" y="4979384"/>
                <a:ext cx="11049" cy="8858"/>
              </a:xfrm>
              <a:custGeom>
                <a:avLst/>
                <a:gdLst>
                  <a:gd name="connsiteX0" fmla="*/ 10954 w 11049"/>
                  <a:gd name="connsiteY0" fmla="*/ 6096 h 8858"/>
                  <a:gd name="connsiteX1" fmla="*/ 11049 w 11049"/>
                  <a:gd name="connsiteY1" fmla="*/ 5048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6001 w 11049"/>
                  <a:gd name="connsiteY4" fmla="*/ 286 h 8858"/>
                  <a:gd name="connsiteX5" fmla="*/ 0 w 11049"/>
                  <a:gd name="connsiteY5" fmla="*/ 6572 h 8858"/>
                  <a:gd name="connsiteX6" fmla="*/ 2096 w 11049"/>
                  <a:gd name="connsiteY6" fmla="*/ 8573 h 8858"/>
                  <a:gd name="connsiteX7" fmla="*/ 5239 w 11049"/>
                  <a:gd name="connsiteY7" fmla="*/ 8858 h 8858"/>
                  <a:gd name="connsiteX8" fmla="*/ 10954 w 11049"/>
                  <a:gd name="connsiteY8" fmla="*/ 6096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10954" y="6096"/>
                    </a:move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382"/>
                      <a:pt x="2096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382" y="8858"/>
                      <a:pt x="10478" y="7906"/>
                      <a:pt x="10954" y="6096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xmlns="" id="{A7935940-D06E-4DC0-8198-D418C8CCE41C}"/>
                  </a:ext>
                </a:extLst>
              </p:cNvPr>
              <p:cNvSpPr/>
              <p:nvPr/>
            </p:nvSpPr>
            <p:spPr>
              <a:xfrm>
                <a:off x="4382751" y="503015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4"/>
                      <a:pt x="11049" y="5144"/>
                    </a:cubicBezTo>
                    <a:cubicBezTo>
                      <a:pt x="10954" y="3048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xmlns="" id="{83FB4825-03EA-4C65-BBE6-B938D13CA101}"/>
                  </a:ext>
                </a:extLst>
              </p:cNvPr>
              <p:cNvSpPr/>
              <p:nvPr/>
            </p:nvSpPr>
            <p:spPr>
              <a:xfrm>
                <a:off x="4419137" y="5029390"/>
                <a:ext cx="11049" cy="8858"/>
              </a:xfrm>
              <a:custGeom>
                <a:avLst/>
                <a:gdLst>
                  <a:gd name="connsiteX0" fmla="*/ 2191 w 11049"/>
                  <a:gd name="connsiteY0" fmla="*/ 8573 h 8858"/>
                  <a:gd name="connsiteX1" fmla="*/ 5334 w 11049"/>
                  <a:gd name="connsiteY1" fmla="*/ 8858 h 8858"/>
                  <a:gd name="connsiteX2" fmla="*/ 10954 w 11049"/>
                  <a:gd name="connsiteY2" fmla="*/ 6096 h 8858"/>
                  <a:gd name="connsiteX3" fmla="*/ 11049 w 11049"/>
                  <a:gd name="connsiteY3" fmla="*/ 5048 h 8858"/>
                  <a:gd name="connsiteX4" fmla="*/ 7239 w 11049"/>
                  <a:gd name="connsiteY4" fmla="*/ 0 h 8858"/>
                  <a:gd name="connsiteX5" fmla="*/ 6001 w 11049"/>
                  <a:gd name="connsiteY5" fmla="*/ 191 h 8858"/>
                  <a:gd name="connsiteX6" fmla="*/ 6001 w 11049"/>
                  <a:gd name="connsiteY6" fmla="*/ 191 h 8858"/>
                  <a:gd name="connsiteX7" fmla="*/ 0 w 11049"/>
                  <a:gd name="connsiteY7" fmla="*/ 6477 h 8858"/>
                  <a:gd name="connsiteX8" fmla="*/ 2191 w 11049"/>
                  <a:gd name="connsiteY8" fmla="*/ 8573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2191" y="8573"/>
                    </a:move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95" y="4191"/>
                      <a:pt x="0" y="6477"/>
                    </a:cubicBezTo>
                    <a:cubicBezTo>
                      <a:pt x="0" y="7525"/>
                      <a:pt x="762" y="8382"/>
                      <a:pt x="2191" y="8573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xmlns="" id="{BF0015C5-B926-4DE1-BF68-BAAA716AC756}"/>
                  </a:ext>
                </a:extLst>
              </p:cNvPr>
              <p:cNvSpPr/>
              <p:nvPr/>
            </p:nvSpPr>
            <p:spPr>
              <a:xfrm>
                <a:off x="4186918" y="4881086"/>
                <a:ext cx="11049" cy="8858"/>
              </a:xfrm>
              <a:custGeom>
                <a:avLst/>
                <a:gdLst>
                  <a:gd name="connsiteX0" fmla="*/ 6001 w 11049"/>
                  <a:gd name="connsiteY0" fmla="*/ 286 h 8858"/>
                  <a:gd name="connsiteX1" fmla="*/ 6001 w 11049"/>
                  <a:gd name="connsiteY1" fmla="*/ 286 h 8858"/>
                  <a:gd name="connsiteX2" fmla="*/ 0 w 11049"/>
                  <a:gd name="connsiteY2" fmla="*/ 6572 h 8858"/>
                  <a:gd name="connsiteX3" fmla="*/ 2191 w 11049"/>
                  <a:gd name="connsiteY3" fmla="*/ 8572 h 8858"/>
                  <a:gd name="connsiteX4" fmla="*/ 5334 w 11049"/>
                  <a:gd name="connsiteY4" fmla="*/ 8858 h 8858"/>
                  <a:gd name="connsiteX5" fmla="*/ 10954 w 11049"/>
                  <a:gd name="connsiteY5" fmla="*/ 6096 h 8858"/>
                  <a:gd name="connsiteX6" fmla="*/ 11049 w 11049"/>
                  <a:gd name="connsiteY6" fmla="*/ 5048 h 8858"/>
                  <a:gd name="connsiteX7" fmla="*/ 7239 w 11049"/>
                  <a:gd name="connsiteY7" fmla="*/ 0 h 8858"/>
                  <a:gd name="connsiteX8" fmla="*/ 6001 w 11049"/>
                  <a:gd name="connsiteY8" fmla="*/ 286 h 8858"/>
                  <a:gd name="connsiteX9" fmla="*/ 6096 w 11049"/>
                  <a:gd name="connsiteY9" fmla="*/ 667 h 8858"/>
                  <a:gd name="connsiteX10" fmla="*/ 6096 w 11049"/>
                  <a:gd name="connsiteY10" fmla="*/ 667 h 8858"/>
                  <a:gd name="connsiteX11" fmla="*/ 6096 w 11049"/>
                  <a:gd name="connsiteY11" fmla="*/ 667 h 8858"/>
                  <a:gd name="connsiteX12" fmla="*/ 6096 w 11049"/>
                  <a:gd name="connsiteY12" fmla="*/ 667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6001" y="286"/>
                    </a:move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8" y="7906"/>
                      <a:pt x="10954" y="6096"/>
                    </a:cubicBezTo>
                    <a:cubicBezTo>
                      <a:pt x="11049" y="5810"/>
                      <a:pt x="11049" y="5429"/>
                      <a:pt x="11049" y="5048"/>
                    </a:cubicBezTo>
                    <a:cubicBezTo>
                      <a:pt x="11049" y="2953"/>
                      <a:pt x="9811" y="0"/>
                      <a:pt x="7239" y="0"/>
                    </a:cubicBezTo>
                    <a:cubicBezTo>
                      <a:pt x="6858" y="95"/>
                      <a:pt x="6477" y="95"/>
                      <a:pt x="6001" y="286"/>
                    </a:cubicBezTo>
                    <a:close/>
                    <a:moveTo>
                      <a:pt x="6096" y="667"/>
                    </a:moveTo>
                    <a:lnTo>
                      <a:pt x="6096" y="667"/>
                    </a:lnTo>
                    <a:lnTo>
                      <a:pt x="6096" y="667"/>
                    </a:lnTo>
                    <a:lnTo>
                      <a:pt x="6096" y="667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xmlns="" id="{B009B1A2-EF98-4568-812E-34C799CFF3D5}"/>
                  </a:ext>
                </a:extLst>
              </p:cNvPr>
              <p:cNvSpPr/>
              <p:nvPr/>
            </p:nvSpPr>
            <p:spPr>
              <a:xfrm>
                <a:off x="4129006" y="4945570"/>
                <a:ext cx="11048" cy="8858"/>
              </a:xfrm>
              <a:custGeom>
                <a:avLst/>
                <a:gdLst>
                  <a:gd name="connsiteX0" fmla="*/ 7239 w 11048"/>
                  <a:gd name="connsiteY0" fmla="*/ 0 h 8858"/>
                  <a:gd name="connsiteX1" fmla="*/ 6001 w 11048"/>
                  <a:gd name="connsiteY1" fmla="*/ 286 h 8858"/>
                  <a:gd name="connsiteX2" fmla="*/ 0 w 11048"/>
                  <a:gd name="connsiteY2" fmla="*/ 6572 h 8858"/>
                  <a:gd name="connsiteX3" fmla="*/ 2191 w 11048"/>
                  <a:gd name="connsiteY3" fmla="*/ 8572 h 8858"/>
                  <a:gd name="connsiteX4" fmla="*/ 5334 w 11048"/>
                  <a:gd name="connsiteY4" fmla="*/ 8858 h 8858"/>
                  <a:gd name="connsiteX5" fmla="*/ 10954 w 11048"/>
                  <a:gd name="connsiteY5" fmla="*/ 6191 h 8858"/>
                  <a:gd name="connsiteX6" fmla="*/ 11049 w 11048"/>
                  <a:gd name="connsiteY6" fmla="*/ 5144 h 8858"/>
                  <a:gd name="connsiteX7" fmla="*/ 7239 w 11048"/>
                  <a:gd name="connsiteY7" fmla="*/ 0 h 8858"/>
                  <a:gd name="connsiteX8" fmla="*/ 6096 w 11048"/>
                  <a:gd name="connsiteY8" fmla="*/ 571 h 8858"/>
                  <a:gd name="connsiteX9" fmla="*/ 6096 w 11048"/>
                  <a:gd name="connsiteY9" fmla="*/ 571 h 8858"/>
                  <a:gd name="connsiteX10" fmla="*/ 6096 w 11048"/>
                  <a:gd name="connsiteY10" fmla="*/ 571 h 8858"/>
                  <a:gd name="connsiteX11" fmla="*/ 6096 w 11048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7" y="7906"/>
                      <a:pt x="10954" y="6191"/>
                    </a:cubicBezTo>
                    <a:cubicBezTo>
                      <a:pt x="11049" y="5905"/>
                      <a:pt x="11049" y="5524"/>
                      <a:pt x="11049" y="5144"/>
                    </a:cubicBezTo>
                    <a:cubicBezTo>
                      <a:pt x="10954" y="3048"/>
                      <a:pt x="9811" y="0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xmlns="" id="{D37E81B8-D5F8-414D-9FFC-834760341561}"/>
                  </a:ext>
                </a:extLst>
              </p:cNvPr>
              <p:cNvSpPr/>
              <p:nvPr/>
            </p:nvSpPr>
            <p:spPr>
              <a:xfrm>
                <a:off x="4162915" y="4927377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382" y="8858"/>
                      <a:pt x="10477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0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xmlns="" id="{A859F6C0-D828-4563-9684-117BC533A1CC}"/>
                  </a:ext>
                </a:extLst>
              </p:cNvPr>
              <p:cNvSpPr/>
              <p:nvPr/>
            </p:nvSpPr>
            <p:spPr>
              <a:xfrm>
                <a:off x="4675836" y="4371975"/>
                <a:ext cx="10959" cy="8858"/>
              </a:xfrm>
              <a:custGeom>
                <a:avLst/>
                <a:gdLst>
                  <a:gd name="connsiteX0" fmla="*/ 7239 w 10959"/>
                  <a:gd name="connsiteY0" fmla="*/ 0 h 8858"/>
                  <a:gd name="connsiteX1" fmla="*/ 6001 w 10959"/>
                  <a:gd name="connsiteY1" fmla="*/ 286 h 8858"/>
                  <a:gd name="connsiteX2" fmla="*/ 6001 w 10959"/>
                  <a:gd name="connsiteY2" fmla="*/ 286 h 8858"/>
                  <a:gd name="connsiteX3" fmla="*/ 0 w 10959"/>
                  <a:gd name="connsiteY3" fmla="*/ 6572 h 8858"/>
                  <a:gd name="connsiteX4" fmla="*/ 2096 w 10959"/>
                  <a:gd name="connsiteY4" fmla="*/ 8572 h 8858"/>
                  <a:gd name="connsiteX5" fmla="*/ 5239 w 10959"/>
                  <a:gd name="connsiteY5" fmla="*/ 8858 h 8858"/>
                  <a:gd name="connsiteX6" fmla="*/ 10859 w 10959"/>
                  <a:gd name="connsiteY6" fmla="*/ 6096 h 8858"/>
                  <a:gd name="connsiteX7" fmla="*/ 10954 w 10959"/>
                  <a:gd name="connsiteY7" fmla="*/ 5048 h 8858"/>
                  <a:gd name="connsiteX8" fmla="*/ 7239 w 10959"/>
                  <a:gd name="connsiteY8" fmla="*/ 0 h 8858"/>
                  <a:gd name="connsiteX9" fmla="*/ 6096 w 10959"/>
                  <a:gd name="connsiteY9" fmla="*/ 571 h 8858"/>
                  <a:gd name="connsiteX10" fmla="*/ 6096 w 10959"/>
                  <a:gd name="connsiteY10" fmla="*/ 571 h 8858"/>
                  <a:gd name="connsiteX11" fmla="*/ 6096 w 10959"/>
                  <a:gd name="connsiteY11" fmla="*/ 571 h 8858"/>
                  <a:gd name="connsiteX12" fmla="*/ 6096 w 1095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59" h="8858">
                    <a:moveTo>
                      <a:pt x="7239" y="0"/>
                    </a:moveTo>
                    <a:cubicBezTo>
                      <a:pt x="6858" y="0"/>
                      <a:pt x="6477" y="0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382"/>
                      <a:pt x="2096" y="8572"/>
                    </a:cubicBezTo>
                    <a:cubicBezTo>
                      <a:pt x="3239" y="8763"/>
                      <a:pt x="4286" y="8858"/>
                      <a:pt x="5239" y="8858"/>
                    </a:cubicBezTo>
                    <a:cubicBezTo>
                      <a:pt x="8287" y="8858"/>
                      <a:pt x="10383" y="7906"/>
                      <a:pt x="10859" y="6096"/>
                    </a:cubicBezTo>
                    <a:cubicBezTo>
                      <a:pt x="10954" y="5810"/>
                      <a:pt x="10954" y="5429"/>
                      <a:pt x="10954" y="5048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xmlns="" id="{775DCA62-2171-4A79-B6C9-F0C570CED9D9}"/>
                  </a:ext>
                </a:extLst>
              </p:cNvPr>
              <p:cNvSpPr/>
              <p:nvPr/>
            </p:nvSpPr>
            <p:spPr>
              <a:xfrm>
                <a:off x="4573633" y="4332350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382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906" y="95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xmlns="" id="{AE64B4C1-08E5-4D9A-81AE-A33B34C7846E}"/>
                  </a:ext>
                </a:extLst>
              </p:cNvPr>
              <p:cNvSpPr/>
              <p:nvPr/>
            </p:nvSpPr>
            <p:spPr>
              <a:xfrm>
                <a:off x="4573156" y="436159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2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4 h 8858"/>
                  <a:gd name="connsiteX8" fmla="*/ 7239 w 11049"/>
                  <a:gd name="connsiteY8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2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810"/>
                      <a:pt x="11049" y="5524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xmlns="" id="{D258DFB0-4C42-4D6F-90F8-86D27937D0DB}"/>
                  </a:ext>
                </a:extLst>
              </p:cNvPr>
              <p:cNvSpPr/>
              <p:nvPr/>
            </p:nvSpPr>
            <p:spPr>
              <a:xfrm>
                <a:off x="4310457" y="5738145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6001 w 11049"/>
                  <a:gd name="connsiteY2" fmla="*/ 286 h 8858"/>
                  <a:gd name="connsiteX3" fmla="*/ 0 w 11049"/>
                  <a:gd name="connsiteY3" fmla="*/ 6572 h 8858"/>
                  <a:gd name="connsiteX4" fmla="*/ 2191 w 11049"/>
                  <a:gd name="connsiteY4" fmla="*/ 8573 h 8858"/>
                  <a:gd name="connsiteX5" fmla="*/ 5334 w 11049"/>
                  <a:gd name="connsiteY5" fmla="*/ 8858 h 8858"/>
                  <a:gd name="connsiteX6" fmla="*/ 10954 w 11049"/>
                  <a:gd name="connsiteY6" fmla="*/ 6191 h 8858"/>
                  <a:gd name="connsiteX7" fmla="*/ 11049 w 11049"/>
                  <a:gd name="connsiteY7" fmla="*/ 5143 h 8858"/>
                  <a:gd name="connsiteX8" fmla="*/ 7239 w 11049"/>
                  <a:gd name="connsiteY8" fmla="*/ 0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  <a:gd name="connsiteX12" fmla="*/ 6191 w 11049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xmlns="" id="{5F56E277-1759-4CFC-AF0F-7EF608E35E39}"/>
                  </a:ext>
                </a:extLst>
              </p:cNvPr>
              <p:cNvSpPr/>
              <p:nvPr/>
            </p:nvSpPr>
            <p:spPr>
              <a:xfrm>
                <a:off x="4363797" y="5901404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5 h 8858"/>
                  <a:gd name="connsiteX2" fmla="*/ 0 w 11049"/>
                  <a:gd name="connsiteY2" fmla="*/ 6572 h 8858"/>
                  <a:gd name="connsiteX3" fmla="*/ 2191 w 11049"/>
                  <a:gd name="connsiteY3" fmla="*/ 8572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3 h 8858"/>
                  <a:gd name="connsiteX7" fmla="*/ 7239 w 11049"/>
                  <a:gd name="connsiteY7" fmla="*/ 0 h 8858"/>
                  <a:gd name="connsiteX8" fmla="*/ 6096 w 11049"/>
                  <a:gd name="connsiteY8" fmla="*/ 571 h 8858"/>
                  <a:gd name="connsiteX9" fmla="*/ 6096 w 11049"/>
                  <a:gd name="connsiteY9" fmla="*/ 571 h 8858"/>
                  <a:gd name="connsiteX10" fmla="*/ 6096 w 11049"/>
                  <a:gd name="connsiteY10" fmla="*/ 571 h 8858"/>
                  <a:gd name="connsiteX11" fmla="*/ 6096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5"/>
                    </a:cubicBez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762" y="8287"/>
                      <a:pt x="2191" y="8572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3"/>
                    </a:cubicBezTo>
                    <a:cubicBezTo>
                      <a:pt x="10954" y="3048"/>
                      <a:pt x="9811" y="0"/>
                      <a:pt x="7239" y="0"/>
                    </a:cubicBezTo>
                    <a:close/>
                    <a:moveTo>
                      <a:pt x="6096" y="571"/>
                    </a:moveTo>
                    <a:lnTo>
                      <a:pt x="6096" y="571"/>
                    </a:ln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xmlns="" id="{6A962ED7-1DAD-4847-B257-C8F7168D1500}"/>
                  </a:ext>
                </a:extLst>
              </p:cNvPr>
              <p:cNvSpPr/>
              <p:nvPr/>
            </p:nvSpPr>
            <p:spPr>
              <a:xfrm>
                <a:off x="4750035" y="5418867"/>
                <a:ext cx="11049" cy="8858"/>
              </a:xfrm>
              <a:custGeom>
                <a:avLst/>
                <a:gdLst>
                  <a:gd name="connsiteX0" fmla="*/ 10954 w 11049"/>
                  <a:gd name="connsiteY0" fmla="*/ 6096 h 8858"/>
                  <a:gd name="connsiteX1" fmla="*/ 11049 w 11049"/>
                  <a:gd name="connsiteY1" fmla="*/ 5049 h 8858"/>
                  <a:gd name="connsiteX2" fmla="*/ 7239 w 11049"/>
                  <a:gd name="connsiteY2" fmla="*/ 0 h 8858"/>
                  <a:gd name="connsiteX3" fmla="*/ 6001 w 11049"/>
                  <a:gd name="connsiteY3" fmla="*/ 286 h 8858"/>
                  <a:gd name="connsiteX4" fmla="*/ 0 w 11049"/>
                  <a:gd name="connsiteY4" fmla="*/ 6572 h 8858"/>
                  <a:gd name="connsiteX5" fmla="*/ 2191 w 11049"/>
                  <a:gd name="connsiteY5" fmla="*/ 8573 h 8858"/>
                  <a:gd name="connsiteX6" fmla="*/ 5334 w 11049"/>
                  <a:gd name="connsiteY6" fmla="*/ 8859 h 8858"/>
                  <a:gd name="connsiteX7" fmla="*/ 10954 w 11049"/>
                  <a:gd name="connsiteY7" fmla="*/ 6096 h 8858"/>
                  <a:gd name="connsiteX8" fmla="*/ 6191 w 11049"/>
                  <a:gd name="connsiteY8" fmla="*/ 571 h 8858"/>
                  <a:gd name="connsiteX9" fmla="*/ 6191 w 11049"/>
                  <a:gd name="connsiteY9" fmla="*/ 571 h 8858"/>
                  <a:gd name="connsiteX10" fmla="*/ 6191 w 11049"/>
                  <a:gd name="connsiteY10" fmla="*/ 571 h 8858"/>
                  <a:gd name="connsiteX11" fmla="*/ 6191 w 11049"/>
                  <a:gd name="connsiteY11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" h="8858">
                    <a:moveTo>
                      <a:pt x="10954" y="6096"/>
                    </a:moveTo>
                    <a:cubicBezTo>
                      <a:pt x="11049" y="5811"/>
                      <a:pt x="11049" y="5429"/>
                      <a:pt x="11049" y="5049"/>
                    </a:cubicBezTo>
                    <a:cubicBezTo>
                      <a:pt x="11049" y="3048"/>
                      <a:pt x="9811" y="0"/>
                      <a:pt x="7239" y="0"/>
                    </a:cubicBezTo>
                    <a:cubicBezTo>
                      <a:pt x="6858" y="0"/>
                      <a:pt x="6477" y="95"/>
                      <a:pt x="6001" y="286"/>
                    </a:cubicBezTo>
                    <a:cubicBezTo>
                      <a:pt x="3429" y="1238"/>
                      <a:pt x="95" y="4286"/>
                      <a:pt x="0" y="6572"/>
                    </a:cubicBezTo>
                    <a:cubicBezTo>
                      <a:pt x="0" y="7525"/>
                      <a:pt x="667" y="8287"/>
                      <a:pt x="2191" y="8573"/>
                    </a:cubicBezTo>
                    <a:cubicBezTo>
                      <a:pt x="3334" y="8763"/>
                      <a:pt x="4381" y="8859"/>
                      <a:pt x="5334" y="8859"/>
                    </a:cubicBezTo>
                    <a:cubicBezTo>
                      <a:pt x="8287" y="8859"/>
                      <a:pt x="10478" y="7906"/>
                      <a:pt x="10954" y="6096"/>
                    </a:cubicBezTo>
                    <a:close/>
                    <a:moveTo>
                      <a:pt x="6191" y="571"/>
                    </a:moveTo>
                    <a:lnTo>
                      <a:pt x="6191" y="571"/>
                    </a:ln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xmlns="" id="{CCB08A2D-CFC9-4080-B6BB-868267557EF4}"/>
                  </a:ext>
                </a:extLst>
              </p:cNvPr>
              <p:cNvSpPr/>
              <p:nvPr/>
            </p:nvSpPr>
            <p:spPr>
              <a:xfrm>
                <a:off x="4647451" y="5689377"/>
                <a:ext cx="11049" cy="8762"/>
              </a:xfrm>
              <a:custGeom>
                <a:avLst/>
                <a:gdLst>
                  <a:gd name="connsiteX0" fmla="*/ 7144 w 11049"/>
                  <a:gd name="connsiteY0" fmla="*/ 0 h 8762"/>
                  <a:gd name="connsiteX1" fmla="*/ 6001 w 11049"/>
                  <a:gd name="connsiteY1" fmla="*/ 191 h 8762"/>
                  <a:gd name="connsiteX2" fmla="*/ 6001 w 11049"/>
                  <a:gd name="connsiteY2" fmla="*/ 191 h 8762"/>
                  <a:gd name="connsiteX3" fmla="*/ 0 w 11049"/>
                  <a:gd name="connsiteY3" fmla="*/ 6477 h 8762"/>
                  <a:gd name="connsiteX4" fmla="*/ 2191 w 11049"/>
                  <a:gd name="connsiteY4" fmla="*/ 8477 h 8762"/>
                  <a:gd name="connsiteX5" fmla="*/ 5334 w 11049"/>
                  <a:gd name="connsiteY5" fmla="*/ 8763 h 8762"/>
                  <a:gd name="connsiteX6" fmla="*/ 10954 w 11049"/>
                  <a:gd name="connsiteY6" fmla="*/ 6096 h 8762"/>
                  <a:gd name="connsiteX7" fmla="*/ 11049 w 11049"/>
                  <a:gd name="connsiteY7" fmla="*/ 5049 h 8762"/>
                  <a:gd name="connsiteX8" fmla="*/ 7144 w 11049"/>
                  <a:gd name="connsiteY8" fmla="*/ 0 h 8762"/>
                  <a:gd name="connsiteX9" fmla="*/ 6096 w 11049"/>
                  <a:gd name="connsiteY9" fmla="*/ 571 h 8762"/>
                  <a:gd name="connsiteX10" fmla="*/ 6096 w 11049"/>
                  <a:gd name="connsiteY10" fmla="*/ 571 h 8762"/>
                  <a:gd name="connsiteX11" fmla="*/ 6096 w 11049"/>
                  <a:gd name="connsiteY11" fmla="*/ 571 h 8762"/>
                  <a:gd name="connsiteX12" fmla="*/ 6096 w 11049"/>
                  <a:gd name="connsiteY12" fmla="*/ 571 h 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" h="8762">
                    <a:moveTo>
                      <a:pt x="7144" y="0"/>
                    </a:moveTo>
                    <a:cubicBezTo>
                      <a:pt x="6763" y="0"/>
                      <a:pt x="6382" y="95"/>
                      <a:pt x="6001" y="191"/>
                    </a:cubicBezTo>
                    <a:lnTo>
                      <a:pt x="6001" y="191"/>
                    </a:lnTo>
                    <a:cubicBezTo>
                      <a:pt x="3429" y="1143"/>
                      <a:pt x="0" y="4191"/>
                      <a:pt x="0" y="6477"/>
                    </a:cubicBezTo>
                    <a:cubicBezTo>
                      <a:pt x="0" y="7430"/>
                      <a:pt x="762" y="8191"/>
                      <a:pt x="2191" y="8477"/>
                    </a:cubicBezTo>
                    <a:cubicBezTo>
                      <a:pt x="3334" y="8667"/>
                      <a:pt x="4381" y="8763"/>
                      <a:pt x="5334" y="8763"/>
                    </a:cubicBezTo>
                    <a:cubicBezTo>
                      <a:pt x="8287" y="8763"/>
                      <a:pt x="10478" y="7811"/>
                      <a:pt x="10954" y="6096"/>
                    </a:cubicBezTo>
                    <a:cubicBezTo>
                      <a:pt x="11049" y="5810"/>
                      <a:pt x="11049" y="5429"/>
                      <a:pt x="11049" y="5049"/>
                    </a:cubicBezTo>
                    <a:cubicBezTo>
                      <a:pt x="10954" y="3048"/>
                      <a:pt x="9715" y="95"/>
                      <a:pt x="7144" y="0"/>
                    </a:cubicBezTo>
                    <a:close/>
                    <a:moveTo>
                      <a:pt x="6096" y="571"/>
                    </a:moveTo>
                    <a:cubicBezTo>
                      <a:pt x="6096" y="571"/>
                      <a:pt x="6096" y="571"/>
                      <a:pt x="6096" y="571"/>
                    </a:cubicBezTo>
                    <a:lnTo>
                      <a:pt x="6096" y="571"/>
                    </a:lnTo>
                    <a:lnTo>
                      <a:pt x="6096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xmlns="" id="{411592F7-308F-4E26-BA4D-D7F614BFCAF5}"/>
                  </a:ext>
                </a:extLst>
              </p:cNvPr>
              <p:cNvSpPr/>
              <p:nvPr/>
            </p:nvSpPr>
            <p:spPr>
              <a:xfrm>
                <a:off x="4467334" y="5832062"/>
                <a:ext cx="11049" cy="8858"/>
              </a:xfrm>
              <a:custGeom>
                <a:avLst/>
                <a:gdLst>
                  <a:gd name="connsiteX0" fmla="*/ 7239 w 11049"/>
                  <a:gd name="connsiteY0" fmla="*/ 0 h 8858"/>
                  <a:gd name="connsiteX1" fmla="*/ 6001 w 11049"/>
                  <a:gd name="connsiteY1" fmla="*/ 286 h 8858"/>
                  <a:gd name="connsiteX2" fmla="*/ 0 w 11049"/>
                  <a:gd name="connsiteY2" fmla="*/ 6572 h 8858"/>
                  <a:gd name="connsiteX3" fmla="*/ 2191 w 11049"/>
                  <a:gd name="connsiteY3" fmla="*/ 8573 h 8858"/>
                  <a:gd name="connsiteX4" fmla="*/ 5334 w 11049"/>
                  <a:gd name="connsiteY4" fmla="*/ 8858 h 8858"/>
                  <a:gd name="connsiteX5" fmla="*/ 10954 w 11049"/>
                  <a:gd name="connsiteY5" fmla="*/ 6191 h 8858"/>
                  <a:gd name="connsiteX6" fmla="*/ 11049 w 11049"/>
                  <a:gd name="connsiteY6" fmla="*/ 5144 h 8858"/>
                  <a:gd name="connsiteX7" fmla="*/ 7239 w 11049"/>
                  <a:gd name="connsiteY7" fmla="*/ 0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9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762" y="8287"/>
                      <a:pt x="2191" y="8573"/>
                    </a:cubicBezTo>
                    <a:cubicBezTo>
                      <a:pt x="3334" y="8763"/>
                      <a:pt x="4381" y="8858"/>
                      <a:pt x="5334" y="8858"/>
                    </a:cubicBezTo>
                    <a:cubicBezTo>
                      <a:pt x="8287" y="8858"/>
                      <a:pt x="10478" y="7906"/>
                      <a:pt x="10954" y="6191"/>
                    </a:cubicBezTo>
                    <a:cubicBezTo>
                      <a:pt x="11049" y="5905"/>
                      <a:pt x="11049" y="5525"/>
                      <a:pt x="11049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xmlns="" id="{31FAC544-700D-45D8-8CA8-7709EEC535E8}"/>
                  </a:ext>
                </a:extLst>
              </p:cNvPr>
              <p:cNvSpPr/>
              <p:nvPr/>
            </p:nvSpPr>
            <p:spPr>
              <a:xfrm>
                <a:off x="4434568" y="5581554"/>
                <a:ext cx="10958" cy="8858"/>
              </a:xfrm>
              <a:custGeom>
                <a:avLst/>
                <a:gdLst>
                  <a:gd name="connsiteX0" fmla="*/ 7239 w 10958"/>
                  <a:gd name="connsiteY0" fmla="*/ 0 h 8858"/>
                  <a:gd name="connsiteX1" fmla="*/ 6001 w 10958"/>
                  <a:gd name="connsiteY1" fmla="*/ 286 h 8858"/>
                  <a:gd name="connsiteX2" fmla="*/ 6001 w 10958"/>
                  <a:gd name="connsiteY2" fmla="*/ 286 h 8858"/>
                  <a:gd name="connsiteX3" fmla="*/ 0 w 10958"/>
                  <a:gd name="connsiteY3" fmla="*/ 6572 h 8858"/>
                  <a:gd name="connsiteX4" fmla="*/ 2096 w 10958"/>
                  <a:gd name="connsiteY4" fmla="*/ 8573 h 8858"/>
                  <a:gd name="connsiteX5" fmla="*/ 5239 w 10958"/>
                  <a:gd name="connsiteY5" fmla="*/ 8858 h 8858"/>
                  <a:gd name="connsiteX6" fmla="*/ 10859 w 10958"/>
                  <a:gd name="connsiteY6" fmla="*/ 6191 h 8858"/>
                  <a:gd name="connsiteX7" fmla="*/ 10954 w 10958"/>
                  <a:gd name="connsiteY7" fmla="*/ 5144 h 8858"/>
                  <a:gd name="connsiteX8" fmla="*/ 7239 w 10958"/>
                  <a:gd name="connsiteY8" fmla="*/ 0 h 8858"/>
                  <a:gd name="connsiteX9" fmla="*/ 6191 w 10958"/>
                  <a:gd name="connsiteY9" fmla="*/ 571 h 8858"/>
                  <a:gd name="connsiteX10" fmla="*/ 6191 w 10958"/>
                  <a:gd name="connsiteY10" fmla="*/ 571 h 8858"/>
                  <a:gd name="connsiteX11" fmla="*/ 6191 w 10958"/>
                  <a:gd name="connsiteY11" fmla="*/ 571 h 8858"/>
                  <a:gd name="connsiteX12" fmla="*/ 6191 w 10958"/>
                  <a:gd name="connsiteY12" fmla="*/ 571 h 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58" h="8858">
                    <a:moveTo>
                      <a:pt x="7239" y="0"/>
                    </a:moveTo>
                    <a:cubicBezTo>
                      <a:pt x="6858" y="0"/>
                      <a:pt x="6477" y="95"/>
                      <a:pt x="6001" y="286"/>
                    </a:cubicBezTo>
                    <a:lnTo>
                      <a:pt x="6001" y="286"/>
                    </a:lnTo>
                    <a:cubicBezTo>
                      <a:pt x="3429" y="1238"/>
                      <a:pt x="0" y="4286"/>
                      <a:pt x="0" y="6572"/>
                    </a:cubicBezTo>
                    <a:cubicBezTo>
                      <a:pt x="0" y="7525"/>
                      <a:pt x="667" y="8287"/>
                      <a:pt x="2096" y="8573"/>
                    </a:cubicBezTo>
                    <a:cubicBezTo>
                      <a:pt x="3238" y="8763"/>
                      <a:pt x="4286" y="8858"/>
                      <a:pt x="5239" y="8858"/>
                    </a:cubicBezTo>
                    <a:cubicBezTo>
                      <a:pt x="8287" y="8858"/>
                      <a:pt x="10382" y="7906"/>
                      <a:pt x="10859" y="6191"/>
                    </a:cubicBezTo>
                    <a:cubicBezTo>
                      <a:pt x="10954" y="5905"/>
                      <a:pt x="10954" y="5525"/>
                      <a:pt x="10954" y="5144"/>
                    </a:cubicBezTo>
                    <a:cubicBezTo>
                      <a:pt x="11049" y="3048"/>
                      <a:pt x="9811" y="95"/>
                      <a:pt x="7239" y="0"/>
                    </a:cubicBezTo>
                    <a:close/>
                    <a:moveTo>
                      <a:pt x="6191" y="571"/>
                    </a:moveTo>
                    <a:cubicBezTo>
                      <a:pt x="6191" y="571"/>
                      <a:pt x="6191" y="571"/>
                      <a:pt x="6191" y="571"/>
                    </a:cubicBezTo>
                    <a:lnTo>
                      <a:pt x="6191" y="571"/>
                    </a:lnTo>
                    <a:lnTo>
                      <a:pt x="6191" y="571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xmlns="" id="{4DFFB304-0609-43E8-85DD-F39261A0790F}"/>
                  </a:ext>
                </a:extLst>
              </p:cNvPr>
              <p:cNvSpPr/>
              <p:nvPr/>
            </p:nvSpPr>
            <p:spPr>
              <a:xfrm>
                <a:off x="5186281" y="4150614"/>
                <a:ext cx="12001" cy="10286"/>
              </a:xfrm>
              <a:custGeom>
                <a:avLst/>
                <a:gdLst>
                  <a:gd name="connsiteX0" fmla="*/ 8287 w 12001"/>
                  <a:gd name="connsiteY0" fmla="*/ 95 h 10286"/>
                  <a:gd name="connsiteX1" fmla="*/ 8287 w 12001"/>
                  <a:gd name="connsiteY1" fmla="*/ 95 h 10286"/>
                  <a:gd name="connsiteX2" fmla="*/ 7144 w 12001"/>
                  <a:gd name="connsiteY2" fmla="*/ 0 h 10286"/>
                  <a:gd name="connsiteX3" fmla="*/ 3524 w 12001"/>
                  <a:gd name="connsiteY3" fmla="*/ 381 h 10286"/>
                  <a:gd name="connsiteX4" fmla="*/ 0 w 12001"/>
                  <a:gd name="connsiteY4" fmla="*/ 4191 h 10286"/>
                  <a:gd name="connsiteX5" fmla="*/ 762 w 12001"/>
                  <a:gd name="connsiteY5" fmla="*/ 6477 h 10286"/>
                  <a:gd name="connsiteX6" fmla="*/ 6286 w 12001"/>
                  <a:gd name="connsiteY6" fmla="*/ 10287 h 10286"/>
                  <a:gd name="connsiteX7" fmla="*/ 8763 w 12001"/>
                  <a:gd name="connsiteY7" fmla="*/ 9811 h 10286"/>
                  <a:gd name="connsiteX8" fmla="*/ 12001 w 12001"/>
                  <a:gd name="connsiteY8" fmla="*/ 4953 h 10286"/>
                  <a:gd name="connsiteX9" fmla="*/ 8287 w 12001"/>
                  <a:gd name="connsiteY9" fmla="*/ 95 h 10286"/>
                  <a:gd name="connsiteX10" fmla="*/ 6858 w 12001"/>
                  <a:gd name="connsiteY10" fmla="*/ 5143 h 10286"/>
                  <a:gd name="connsiteX11" fmla="*/ 6191 w 12001"/>
                  <a:gd name="connsiteY11" fmla="*/ 5334 h 10286"/>
                  <a:gd name="connsiteX12" fmla="*/ 5810 w 12001"/>
                  <a:gd name="connsiteY12" fmla="*/ 5048 h 10286"/>
                  <a:gd name="connsiteX13" fmla="*/ 6858 w 12001"/>
                  <a:gd name="connsiteY13" fmla="*/ 4953 h 10286"/>
                  <a:gd name="connsiteX14" fmla="*/ 6858 w 12001"/>
                  <a:gd name="connsiteY14" fmla="*/ 5143 h 10286"/>
                  <a:gd name="connsiteX15" fmla="*/ 7906 w 12001"/>
                  <a:gd name="connsiteY15" fmla="*/ 5048 h 10286"/>
                  <a:gd name="connsiteX16" fmla="*/ 7906 w 12001"/>
                  <a:gd name="connsiteY16" fmla="*/ 3905 h 10286"/>
                  <a:gd name="connsiteX17" fmla="*/ 7810 w 12001"/>
                  <a:gd name="connsiteY17" fmla="*/ 3905 h 10286"/>
                  <a:gd name="connsiteX18" fmla="*/ 7906 w 12001"/>
                  <a:gd name="connsiteY18" fmla="*/ 2476 h 10286"/>
                  <a:gd name="connsiteX19" fmla="*/ 7906 w 12001"/>
                  <a:gd name="connsiteY19" fmla="*/ 5048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001" h="10286">
                    <a:moveTo>
                      <a:pt x="8287" y="95"/>
                    </a:moveTo>
                    <a:lnTo>
                      <a:pt x="8287" y="95"/>
                    </a:lnTo>
                    <a:cubicBezTo>
                      <a:pt x="8001" y="0"/>
                      <a:pt x="7620" y="0"/>
                      <a:pt x="7144" y="0"/>
                    </a:cubicBezTo>
                    <a:cubicBezTo>
                      <a:pt x="6096" y="0"/>
                      <a:pt x="4858" y="95"/>
                      <a:pt x="3524" y="381"/>
                    </a:cubicBezTo>
                    <a:cubicBezTo>
                      <a:pt x="2476" y="667"/>
                      <a:pt x="190" y="1333"/>
                      <a:pt x="0" y="4191"/>
                    </a:cubicBezTo>
                    <a:cubicBezTo>
                      <a:pt x="0" y="5048"/>
                      <a:pt x="381" y="5905"/>
                      <a:pt x="762" y="6477"/>
                    </a:cubicBezTo>
                    <a:cubicBezTo>
                      <a:pt x="1905" y="8287"/>
                      <a:pt x="3524" y="10287"/>
                      <a:pt x="6286" y="10287"/>
                    </a:cubicBezTo>
                    <a:cubicBezTo>
                      <a:pt x="7239" y="10287"/>
                      <a:pt x="8001" y="10096"/>
                      <a:pt x="8763" y="9811"/>
                    </a:cubicBezTo>
                    <a:cubicBezTo>
                      <a:pt x="11144" y="8858"/>
                      <a:pt x="12001" y="6572"/>
                      <a:pt x="12001" y="4953"/>
                    </a:cubicBezTo>
                    <a:cubicBezTo>
                      <a:pt x="11716" y="3143"/>
                      <a:pt x="11430" y="762"/>
                      <a:pt x="8287" y="95"/>
                    </a:cubicBezTo>
                    <a:close/>
                    <a:moveTo>
                      <a:pt x="6858" y="5143"/>
                    </a:moveTo>
                    <a:cubicBezTo>
                      <a:pt x="6477" y="5239"/>
                      <a:pt x="6191" y="5334"/>
                      <a:pt x="6191" y="5334"/>
                    </a:cubicBezTo>
                    <a:cubicBezTo>
                      <a:pt x="6191" y="5334"/>
                      <a:pt x="6096" y="5334"/>
                      <a:pt x="5810" y="5048"/>
                    </a:cubicBezTo>
                    <a:cubicBezTo>
                      <a:pt x="6191" y="5048"/>
                      <a:pt x="6572" y="4953"/>
                      <a:pt x="6858" y="4953"/>
                    </a:cubicBezTo>
                    <a:cubicBezTo>
                      <a:pt x="6858" y="5048"/>
                      <a:pt x="6858" y="5143"/>
                      <a:pt x="6858" y="5143"/>
                    </a:cubicBezTo>
                    <a:close/>
                    <a:moveTo>
                      <a:pt x="7906" y="5048"/>
                    </a:moveTo>
                    <a:lnTo>
                      <a:pt x="7906" y="3905"/>
                    </a:lnTo>
                    <a:lnTo>
                      <a:pt x="7810" y="3905"/>
                    </a:lnTo>
                    <a:lnTo>
                      <a:pt x="7906" y="2476"/>
                    </a:lnTo>
                    <a:lnTo>
                      <a:pt x="7906" y="5048"/>
                    </a:ln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xmlns="" id="{83B47682-DBDC-402D-B8C6-A2B9B5E15FA6}"/>
                  </a:ext>
                </a:extLst>
              </p:cNvPr>
              <p:cNvSpPr/>
              <p:nvPr/>
            </p:nvSpPr>
            <p:spPr>
              <a:xfrm>
                <a:off x="5458029" y="3619595"/>
                <a:ext cx="9525" cy="8477"/>
              </a:xfrm>
              <a:custGeom>
                <a:avLst/>
                <a:gdLst>
                  <a:gd name="connsiteX0" fmla="*/ 8954 w 9525"/>
                  <a:gd name="connsiteY0" fmla="*/ 2476 h 8477"/>
                  <a:gd name="connsiteX1" fmla="*/ 4763 w 9525"/>
                  <a:gd name="connsiteY1" fmla="*/ 0 h 8477"/>
                  <a:gd name="connsiteX2" fmla="*/ 0 w 9525"/>
                  <a:gd name="connsiteY2" fmla="*/ 3905 h 8477"/>
                  <a:gd name="connsiteX3" fmla="*/ 1810 w 9525"/>
                  <a:gd name="connsiteY3" fmla="*/ 7048 h 8477"/>
                  <a:gd name="connsiteX4" fmla="*/ 1810 w 9525"/>
                  <a:gd name="connsiteY4" fmla="*/ 7048 h 8477"/>
                  <a:gd name="connsiteX5" fmla="*/ 5715 w 9525"/>
                  <a:gd name="connsiteY5" fmla="*/ 8477 h 8477"/>
                  <a:gd name="connsiteX6" fmla="*/ 8382 w 9525"/>
                  <a:gd name="connsiteY6" fmla="*/ 7429 h 8477"/>
                  <a:gd name="connsiteX7" fmla="*/ 9525 w 9525"/>
                  <a:gd name="connsiteY7" fmla="*/ 4667 h 8477"/>
                  <a:gd name="connsiteX8" fmla="*/ 8954 w 9525"/>
                  <a:gd name="connsiteY8" fmla="*/ 2476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8477">
                    <a:moveTo>
                      <a:pt x="8954" y="2476"/>
                    </a:moveTo>
                    <a:cubicBezTo>
                      <a:pt x="8001" y="667"/>
                      <a:pt x="6096" y="0"/>
                      <a:pt x="4763" y="0"/>
                    </a:cubicBezTo>
                    <a:cubicBezTo>
                      <a:pt x="2953" y="190"/>
                      <a:pt x="476" y="476"/>
                      <a:pt x="0" y="3905"/>
                    </a:cubicBezTo>
                    <a:cubicBezTo>
                      <a:pt x="0" y="5334"/>
                      <a:pt x="952" y="6477"/>
                      <a:pt x="1810" y="7048"/>
                    </a:cubicBezTo>
                    <a:lnTo>
                      <a:pt x="1810" y="7048"/>
                    </a:lnTo>
                    <a:cubicBezTo>
                      <a:pt x="3048" y="7906"/>
                      <a:pt x="4286" y="8477"/>
                      <a:pt x="5715" y="8477"/>
                    </a:cubicBezTo>
                    <a:cubicBezTo>
                      <a:pt x="6572" y="8477"/>
                      <a:pt x="7620" y="8191"/>
                      <a:pt x="8382" y="7429"/>
                    </a:cubicBezTo>
                    <a:cubicBezTo>
                      <a:pt x="9144" y="6667"/>
                      <a:pt x="9525" y="5620"/>
                      <a:pt x="9525" y="4667"/>
                    </a:cubicBezTo>
                    <a:cubicBezTo>
                      <a:pt x="9525" y="4000"/>
                      <a:pt x="9334" y="3238"/>
                      <a:pt x="8954" y="2476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xmlns="" id="{37698633-AAB7-4D1A-A220-6E665FD7A6EE}"/>
                  </a:ext>
                </a:extLst>
              </p:cNvPr>
              <p:cNvSpPr/>
              <p:nvPr/>
            </p:nvSpPr>
            <p:spPr>
              <a:xfrm>
                <a:off x="5345824" y="3658171"/>
                <a:ext cx="9525" cy="8382"/>
              </a:xfrm>
              <a:custGeom>
                <a:avLst/>
                <a:gdLst>
                  <a:gd name="connsiteX0" fmla="*/ 4953 w 9525"/>
                  <a:gd name="connsiteY0" fmla="*/ 0 h 8382"/>
                  <a:gd name="connsiteX1" fmla="*/ 0 w 9525"/>
                  <a:gd name="connsiteY1" fmla="*/ 4191 h 8382"/>
                  <a:gd name="connsiteX2" fmla="*/ 2381 w 9525"/>
                  <a:gd name="connsiteY2" fmla="*/ 7525 h 8382"/>
                  <a:gd name="connsiteX3" fmla="*/ 3334 w 9525"/>
                  <a:gd name="connsiteY3" fmla="*/ 5620 h 8382"/>
                  <a:gd name="connsiteX4" fmla="*/ 3143 w 9525"/>
                  <a:gd name="connsiteY4" fmla="*/ 5905 h 8382"/>
                  <a:gd name="connsiteX5" fmla="*/ 2286 w 9525"/>
                  <a:gd name="connsiteY5" fmla="*/ 7525 h 8382"/>
                  <a:gd name="connsiteX6" fmla="*/ 5525 w 9525"/>
                  <a:gd name="connsiteY6" fmla="*/ 8382 h 8382"/>
                  <a:gd name="connsiteX7" fmla="*/ 9525 w 9525"/>
                  <a:gd name="connsiteY7" fmla="*/ 4667 h 8382"/>
                  <a:gd name="connsiteX8" fmla="*/ 8573 w 9525"/>
                  <a:gd name="connsiteY8" fmla="*/ 1905 h 8382"/>
                  <a:gd name="connsiteX9" fmla="*/ 4953 w 9525"/>
                  <a:gd name="connsiteY9" fmla="*/ 0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" h="8382">
                    <a:moveTo>
                      <a:pt x="4953" y="0"/>
                    </a:moveTo>
                    <a:cubicBezTo>
                      <a:pt x="2857" y="190"/>
                      <a:pt x="476" y="762"/>
                      <a:pt x="0" y="4191"/>
                    </a:cubicBezTo>
                    <a:cubicBezTo>
                      <a:pt x="0" y="5905"/>
                      <a:pt x="1238" y="7048"/>
                      <a:pt x="2381" y="7525"/>
                    </a:cubicBezTo>
                    <a:lnTo>
                      <a:pt x="3334" y="5620"/>
                    </a:lnTo>
                    <a:lnTo>
                      <a:pt x="3143" y="5905"/>
                    </a:lnTo>
                    <a:lnTo>
                      <a:pt x="2286" y="7525"/>
                    </a:lnTo>
                    <a:cubicBezTo>
                      <a:pt x="3429" y="8096"/>
                      <a:pt x="4477" y="8382"/>
                      <a:pt x="5525" y="8382"/>
                    </a:cubicBezTo>
                    <a:cubicBezTo>
                      <a:pt x="7239" y="8382"/>
                      <a:pt x="9525" y="6858"/>
                      <a:pt x="9525" y="4667"/>
                    </a:cubicBezTo>
                    <a:cubicBezTo>
                      <a:pt x="9525" y="3524"/>
                      <a:pt x="9144" y="2667"/>
                      <a:pt x="8573" y="1905"/>
                    </a:cubicBezTo>
                    <a:cubicBezTo>
                      <a:pt x="7715" y="476"/>
                      <a:pt x="6191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xmlns="" id="{8C1054EF-0C58-4220-8B31-78171272CDC6}"/>
                  </a:ext>
                </a:extLst>
              </p:cNvPr>
              <p:cNvSpPr/>
              <p:nvPr/>
            </p:nvSpPr>
            <p:spPr>
              <a:xfrm>
                <a:off x="5360398" y="3635216"/>
                <a:ext cx="9620" cy="8477"/>
              </a:xfrm>
              <a:custGeom>
                <a:avLst/>
                <a:gdLst>
                  <a:gd name="connsiteX0" fmla="*/ 4953 w 9620"/>
                  <a:gd name="connsiteY0" fmla="*/ 0 h 8477"/>
                  <a:gd name="connsiteX1" fmla="*/ 0 w 9620"/>
                  <a:gd name="connsiteY1" fmla="*/ 4191 h 8477"/>
                  <a:gd name="connsiteX2" fmla="*/ 2381 w 9620"/>
                  <a:gd name="connsiteY2" fmla="*/ 7620 h 8477"/>
                  <a:gd name="connsiteX3" fmla="*/ 2381 w 9620"/>
                  <a:gd name="connsiteY3" fmla="*/ 7620 h 8477"/>
                  <a:gd name="connsiteX4" fmla="*/ 5619 w 9620"/>
                  <a:gd name="connsiteY4" fmla="*/ 8477 h 8477"/>
                  <a:gd name="connsiteX5" fmla="*/ 9620 w 9620"/>
                  <a:gd name="connsiteY5" fmla="*/ 4763 h 8477"/>
                  <a:gd name="connsiteX6" fmla="*/ 8667 w 9620"/>
                  <a:gd name="connsiteY6" fmla="*/ 2000 h 8477"/>
                  <a:gd name="connsiteX7" fmla="*/ 4953 w 9620"/>
                  <a:gd name="connsiteY7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20" h="8477">
                    <a:moveTo>
                      <a:pt x="4953" y="0"/>
                    </a:moveTo>
                    <a:cubicBezTo>
                      <a:pt x="2857" y="191"/>
                      <a:pt x="476" y="762"/>
                      <a:pt x="0" y="4191"/>
                    </a:cubicBezTo>
                    <a:cubicBezTo>
                      <a:pt x="0" y="5810"/>
                      <a:pt x="1238" y="7144"/>
                      <a:pt x="2381" y="7620"/>
                    </a:cubicBezTo>
                    <a:lnTo>
                      <a:pt x="2381" y="7620"/>
                    </a:lnTo>
                    <a:cubicBezTo>
                      <a:pt x="3524" y="8192"/>
                      <a:pt x="4572" y="8477"/>
                      <a:pt x="5619" y="8477"/>
                    </a:cubicBezTo>
                    <a:cubicBezTo>
                      <a:pt x="7334" y="8477"/>
                      <a:pt x="9620" y="6953"/>
                      <a:pt x="9620" y="4763"/>
                    </a:cubicBezTo>
                    <a:cubicBezTo>
                      <a:pt x="9620" y="3620"/>
                      <a:pt x="9239" y="2762"/>
                      <a:pt x="8667" y="2000"/>
                    </a:cubicBezTo>
                    <a:cubicBezTo>
                      <a:pt x="7715" y="571"/>
                      <a:pt x="6191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xmlns="" id="{4DE214F5-0387-4580-9AEA-6B4D368420E0}"/>
                  </a:ext>
                </a:extLst>
              </p:cNvPr>
              <p:cNvSpPr/>
              <p:nvPr/>
            </p:nvSpPr>
            <p:spPr>
              <a:xfrm>
                <a:off x="5181137" y="4065936"/>
                <a:ext cx="11906" cy="10287"/>
              </a:xfrm>
              <a:custGeom>
                <a:avLst/>
                <a:gdLst>
                  <a:gd name="connsiteX0" fmla="*/ 8668 w 11906"/>
                  <a:gd name="connsiteY0" fmla="*/ 9811 h 10287"/>
                  <a:gd name="connsiteX1" fmla="*/ 11906 w 11906"/>
                  <a:gd name="connsiteY1" fmla="*/ 4953 h 10287"/>
                  <a:gd name="connsiteX2" fmla="*/ 8287 w 11906"/>
                  <a:gd name="connsiteY2" fmla="*/ 95 h 10287"/>
                  <a:gd name="connsiteX3" fmla="*/ 8287 w 11906"/>
                  <a:gd name="connsiteY3" fmla="*/ 95 h 10287"/>
                  <a:gd name="connsiteX4" fmla="*/ 7144 w 11906"/>
                  <a:gd name="connsiteY4" fmla="*/ 0 h 10287"/>
                  <a:gd name="connsiteX5" fmla="*/ 3524 w 11906"/>
                  <a:gd name="connsiteY5" fmla="*/ 381 h 10287"/>
                  <a:gd name="connsiteX6" fmla="*/ 0 w 11906"/>
                  <a:gd name="connsiteY6" fmla="*/ 4191 h 10287"/>
                  <a:gd name="connsiteX7" fmla="*/ 762 w 11906"/>
                  <a:gd name="connsiteY7" fmla="*/ 6477 h 10287"/>
                  <a:gd name="connsiteX8" fmla="*/ 6287 w 11906"/>
                  <a:gd name="connsiteY8" fmla="*/ 10287 h 10287"/>
                  <a:gd name="connsiteX9" fmla="*/ 8668 w 11906"/>
                  <a:gd name="connsiteY9" fmla="*/ 9811 h 10287"/>
                  <a:gd name="connsiteX10" fmla="*/ 8001 w 11906"/>
                  <a:gd name="connsiteY10" fmla="*/ 2477 h 10287"/>
                  <a:gd name="connsiteX11" fmla="*/ 7906 w 11906"/>
                  <a:gd name="connsiteY11" fmla="*/ 4953 h 10287"/>
                  <a:gd name="connsiteX12" fmla="*/ 7906 w 11906"/>
                  <a:gd name="connsiteY12" fmla="*/ 3810 h 10287"/>
                  <a:gd name="connsiteX13" fmla="*/ 7811 w 11906"/>
                  <a:gd name="connsiteY13" fmla="*/ 3905 h 10287"/>
                  <a:gd name="connsiteX14" fmla="*/ 8001 w 11906"/>
                  <a:gd name="connsiteY14" fmla="*/ 2477 h 10287"/>
                  <a:gd name="connsiteX15" fmla="*/ 6858 w 11906"/>
                  <a:gd name="connsiteY15" fmla="*/ 4953 h 10287"/>
                  <a:gd name="connsiteX16" fmla="*/ 6858 w 11906"/>
                  <a:gd name="connsiteY16" fmla="*/ 5144 h 10287"/>
                  <a:gd name="connsiteX17" fmla="*/ 6191 w 11906"/>
                  <a:gd name="connsiteY17" fmla="*/ 5334 h 10287"/>
                  <a:gd name="connsiteX18" fmla="*/ 5810 w 11906"/>
                  <a:gd name="connsiteY18" fmla="*/ 5048 h 10287"/>
                  <a:gd name="connsiteX19" fmla="*/ 6858 w 11906"/>
                  <a:gd name="connsiteY19" fmla="*/ 4953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906" h="10287">
                    <a:moveTo>
                      <a:pt x="8668" y="9811"/>
                    </a:moveTo>
                    <a:cubicBezTo>
                      <a:pt x="11049" y="8858"/>
                      <a:pt x="11906" y="6572"/>
                      <a:pt x="11906" y="4953"/>
                    </a:cubicBezTo>
                    <a:cubicBezTo>
                      <a:pt x="11716" y="3143"/>
                      <a:pt x="11525" y="762"/>
                      <a:pt x="8287" y="95"/>
                    </a:cubicBezTo>
                    <a:lnTo>
                      <a:pt x="8287" y="95"/>
                    </a:lnTo>
                    <a:cubicBezTo>
                      <a:pt x="8001" y="95"/>
                      <a:pt x="7620" y="0"/>
                      <a:pt x="7144" y="0"/>
                    </a:cubicBezTo>
                    <a:cubicBezTo>
                      <a:pt x="6096" y="0"/>
                      <a:pt x="4858" y="95"/>
                      <a:pt x="3524" y="381"/>
                    </a:cubicBezTo>
                    <a:cubicBezTo>
                      <a:pt x="2477" y="667"/>
                      <a:pt x="190" y="1334"/>
                      <a:pt x="0" y="4191"/>
                    </a:cubicBezTo>
                    <a:cubicBezTo>
                      <a:pt x="0" y="5048"/>
                      <a:pt x="381" y="5905"/>
                      <a:pt x="762" y="6477"/>
                    </a:cubicBezTo>
                    <a:cubicBezTo>
                      <a:pt x="1905" y="8287"/>
                      <a:pt x="3524" y="10287"/>
                      <a:pt x="6287" y="10287"/>
                    </a:cubicBezTo>
                    <a:cubicBezTo>
                      <a:pt x="7144" y="10192"/>
                      <a:pt x="7906" y="10001"/>
                      <a:pt x="8668" y="9811"/>
                    </a:cubicBezTo>
                    <a:close/>
                    <a:moveTo>
                      <a:pt x="8001" y="2477"/>
                    </a:moveTo>
                    <a:lnTo>
                      <a:pt x="7906" y="4953"/>
                    </a:lnTo>
                    <a:lnTo>
                      <a:pt x="7906" y="3810"/>
                    </a:lnTo>
                    <a:lnTo>
                      <a:pt x="7811" y="3905"/>
                    </a:lnTo>
                    <a:lnTo>
                      <a:pt x="8001" y="2477"/>
                    </a:lnTo>
                    <a:close/>
                    <a:moveTo>
                      <a:pt x="6858" y="4953"/>
                    </a:moveTo>
                    <a:cubicBezTo>
                      <a:pt x="6858" y="5048"/>
                      <a:pt x="6858" y="5144"/>
                      <a:pt x="6858" y="5144"/>
                    </a:cubicBezTo>
                    <a:cubicBezTo>
                      <a:pt x="6477" y="5239"/>
                      <a:pt x="6191" y="5334"/>
                      <a:pt x="6191" y="5334"/>
                    </a:cubicBezTo>
                    <a:cubicBezTo>
                      <a:pt x="6191" y="5334"/>
                      <a:pt x="6096" y="5334"/>
                      <a:pt x="5810" y="5048"/>
                    </a:cubicBezTo>
                    <a:cubicBezTo>
                      <a:pt x="6191" y="4953"/>
                      <a:pt x="6572" y="4953"/>
                      <a:pt x="6858" y="4953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xmlns="" id="{904E0468-60C3-431C-B677-7512E96C293A}"/>
                  </a:ext>
                </a:extLst>
              </p:cNvPr>
              <p:cNvSpPr/>
              <p:nvPr/>
            </p:nvSpPr>
            <p:spPr>
              <a:xfrm>
                <a:off x="5195610" y="3695689"/>
                <a:ext cx="9529" cy="8392"/>
              </a:xfrm>
              <a:custGeom>
                <a:avLst/>
                <a:gdLst>
                  <a:gd name="connsiteX0" fmla="*/ 2291 w 9529"/>
                  <a:gd name="connsiteY0" fmla="*/ 7535 h 8392"/>
                  <a:gd name="connsiteX1" fmla="*/ 5529 w 9529"/>
                  <a:gd name="connsiteY1" fmla="*/ 8392 h 8392"/>
                  <a:gd name="connsiteX2" fmla="*/ 9530 w 9529"/>
                  <a:gd name="connsiteY2" fmla="*/ 4677 h 8392"/>
                  <a:gd name="connsiteX3" fmla="*/ 8577 w 9529"/>
                  <a:gd name="connsiteY3" fmla="*/ 1820 h 8392"/>
                  <a:gd name="connsiteX4" fmla="*/ 4958 w 9529"/>
                  <a:gd name="connsiteY4" fmla="*/ 10 h 8392"/>
                  <a:gd name="connsiteX5" fmla="*/ 5 w 9529"/>
                  <a:gd name="connsiteY5" fmla="*/ 4106 h 8392"/>
                  <a:gd name="connsiteX6" fmla="*/ 2291 w 9529"/>
                  <a:gd name="connsiteY6" fmla="*/ 7535 h 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" h="8392">
                    <a:moveTo>
                      <a:pt x="2291" y="7535"/>
                    </a:moveTo>
                    <a:cubicBezTo>
                      <a:pt x="3434" y="8106"/>
                      <a:pt x="4482" y="8392"/>
                      <a:pt x="5529" y="8392"/>
                    </a:cubicBezTo>
                    <a:cubicBezTo>
                      <a:pt x="7244" y="8392"/>
                      <a:pt x="9530" y="6868"/>
                      <a:pt x="9530" y="4677"/>
                    </a:cubicBezTo>
                    <a:cubicBezTo>
                      <a:pt x="9530" y="3534"/>
                      <a:pt x="9149" y="2677"/>
                      <a:pt x="8577" y="1820"/>
                    </a:cubicBezTo>
                    <a:cubicBezTo>
                      <a:pt x="7625" y="486"/>
                      <a:pt x="6101" y="-85"/>
                      <a:pt x="4958" y="10"/>
                    </a:cubicBezTo>
                    <a:cubicBezTo>
                      <a:pt x="2862" y="201"/>
                      <a:pt x="481" y="772"/>
                      <a:pt x="5" y="4106"/>
                    </a:cubicBezTo>
                    <a:cubicBezTo>
                      <a:pt x="-90" y="5820"/>
                      <a:pt x="1243" y="7059"/>
                      <a:pt x="2291" y="7535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xmlns="" id="{E4D70197-ACFE-4B94-A058-1B237F13AA7C}"/>
                  </a:ext>
                </a:extLst>
              </p:cNvPr>
              <p:cNvSpPr/>
              <p:nvPr/>
            </p:nvSpPr>
            <p:spPr>
              <a:xfrm>
                <a:off x="5200568" y="3713416"/>
                <a:ext cx="9525" cy="8286"/>
              </a:xfrm>
              <a:custGeom>
                <a:avLst/>
                <a:gdLst>
                  <a:gd name="connsiteX0" fmla="*/ 4953 w 9525"/>
                  <a:gd name="connsiteY0" fmla="*/ 0 h 8286"/>
                  <a:gd name="connsiteX1" fmla="*/ 0 w 9525"/>
                  <a:gd name="connsiteY1" fmla="*/ 4096 h 8286"/>
                  <a:gd name="connsiteX2" fmla="*/ 2286 w 9525"/>
                  <a:gd name="connsiteY2" fmla="*/ 7430 h 8286"/>
                  <a:gd name="connsiteX3" fmla="*/ 3429 w 9525"/>
                  <a:gd name="connsiteY3" fmla="*/ 5239 h 8286"/>
                  <a:gd name="connsiteX4" fmla="*/ 3429 w 9525"/>
                  <a:gd name="connsiteY4" fmla="*/ 5239 h 8286"/>
                  <a:gd name="connsiteX5" fmla="*/ 2286 w 9525"/>
                  <a:gd name="connsiteY5" fmla="*/ 7430 h 8286"/>
                  <a:gd name="connsiteX6" fmla="*/ 5524 w 9525"/>
                  <a:gd name="connsiteY6" fmla="*/ 8287 h 8286"/>
                  <a:gd name="connsiteX7" fmla="*/ 9525 w 9525"/>
                  <a:gd name="connsiteY7" fmla="*/ 4572 h 8286"/>
                  <a:gd name="connsiteX8" fmla="*/ 8572 w 9525"/>
                  <a:gd name="connsiteY8" fmla="*/ 1715 h 8286"/>
                  <a:gd name="connsiteX9" fmla="*/ 4953 w 9525"/>
                  <a:gd name="connsiteY9" fmla="*/ 0 h 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" h="8286">
                    <a:moveTo>
                      <a:pt x="4953" y="0"/>
                    </a:moveTo>
                    <a:cubicBezTo>
                      <a:pt x="2857" y="191"/>
                      <a:pt x="476" y="762"/>
                      <a:pt x="0" y="4096"/>
                    </a:cubicBezTo>
                    <a:cubicBezTo>
                      <a:pt x="0" y="5810"/>
                      <a:pt x="1238" y="6953"/>
                      <a:pt x="2286" y="7430"/>
                    </a:cubicBezTo>
                    <a:lnTo>
                      <a:pt x="3429" y="5239"/>
                    </a:lnTo>
                    <a:lnTo>
                      <a:pt x="3429" y="5239"/>
                    </a:lnTo>
                    <a:lnTo>
                      <a:pt x="2286" y="7430"/>
                    </a:lnTo>
                    <a:cubicBezTo>
                      <a:pt x="3334" y="8001"/>
                      <a:pt x="4477" y="8287"/>
                      <a:pt x="5524" y="8287"/>
                    </a:cubicBezTo>
                    <a:cubicBezTo>
                      <a:pt x="7239" y="8287"/>
                      <a:pt x="9525" y="6763"/>
                      <a:pt x="9525" y="4572"/>
                    </a:cubicBezTo>
                    <a:cubicBezTo>
                      <a:pt x="9525" y="3524"/>
                      <a:pt x="9144" y="2572"/>
                      <a:pt x="8572" y="1715"/>
                    </a:cubicBezTo>
                    <a:cubicBezTo>
                      <a:pt x="7715" y="476"/>
                      <a:pt x="6191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xmlns="" id="{897BBBE5-8F29-463A-BB11-55397FA14668}"/>
                  </a:ext>
                </a:extLst>
              </p:cNvPr>
              <p:cNvSpPr/>
              <p:nvPr/>
            </p:nvSpPr>
            <p:spPr>
              <a:xfrm>
                <a:off x="5058265" y="4132325"/>
                <a:ext cx="9525" cy="8286"/>
              </a:xfrm>
              <a:custGeom>
                <a:avLst/>
                <a:gdLst>
                  <a:gd name="connsiteX0" fmla="*/ 4953 w 9525"/>
                  <a:gd name="connsiteY0" fmla="*/ 0 h 8286"/>
                  <a:gd name="connsiteX1" fmla="*/ 0 w 9525"/>
                  <a:gd name="connsiteY1" fmla="*/ 4096 h 8286"/>
                  <a:gd name="connsiteX2" fmla="*/ 2286 w 9525"/>
                  <a:gd name="connsiteY2" fmla="*/ 7429 h 8286"/>
                  <a:gd name="connsiteX3" fmla="*/ 3429 w 9525"/>
                  <a:gd name="connsiteY3" fmla="*/ 5239 h 8286"/>
                  <a:gd name="connsiteX4" fmla="*/ 2286 w 9525"/>
                  <a:gd name="connsiteY4" fmla="*/ 7429 h 8286"/>
                  <a:gd name="connsiteX5" fmla="*/ 5524 w 9525"/>
                  <a:gd name="connsiteY5" fmla="*/ 8287 h 8286"/>
                  <a:gd name="connsiteX6" fmla="*/ 9525 w 9525"/>
                  <a:gd name="connsiteY6" fmla="*/ 4572 h 8286"/>
                  <a:gd name="connsiteX7" fmla="*/ 8572 w 9525"/>
                  <a:gd name="connsiteY7" fmla="*/ 1714 h 8286"/>
                  <a:gd name="connsiteX8" fmla="*/ 4953 w 9525"/>
                  <a:gd name="connsiteY8" fmla="*/ 0 h 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8286">
                    <a:moveTo>
                      <a:pt x="4953" y="0"/>
                    </a:moveTo>
                    <a:cubicBezTo>
                      <a:pt x="2857" y="190"/>
                      <a:pt x="476" y="762"/>
                      <a:pt x="0" y="4096"/>
                    </a:cubicBezTo>
                    <a:cubicBezTo>
                      <a:pt x="0" y="5715"/>
                      <a:pt x="1238" y="6953"/>
                      <a:pt x="2286" y="7429"/>
                    </a:cubicBezTo>
                    <a:lnTo>
                      <a:pt x="3429" y="5239"/>
                    </a:lnTo>
                    <a:lnTo>
                      <a:pt x="2286" y="7429"/>
                    </a:lnTo>
                    <a:cubicBezTo>
                      <a:pt x="3429" y="8001"/>
                      <a:pt x="4477" y="8287"/>
                      <a:pt x="5524" y="8287"/>
                    </a:cubicBezTo>
                    <a:cubicBezTo>
                      <a:pt x="7239" y="8287"/>
                      <a:pt x="9525" y="6763"/>
                      <a:pt x="9525" y="4572"/>
                    </a:cubicBezTo>
                    <a:cubicBezTo>
                      <a:pt x="9525" y="3524"/>
                      <a:pt x="9144" y="2572"/>
                      <a:pt x="8572" y="1714"/>
                    </a:cubicBezTo>
                    <a:cubicBezTo>
                      <a:pt x="7715" y="571"/>
                      <a:pt x="6191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xmlns="" id="{15A53067-B417-4DCC-A86A-602E3D316C56}"/>
                  </a:ext>
                </a:extLst>
              </p:cNvPr>
              <p:cNvSpPr/>
              <p:nvPr/>
            </p:nvSpPr>
            <p:spPr>
              <a:xfrm>
                <a:off x="4944250" y="4042791"/>
                <a:ext cx="9620" cy="8382"/>
              </a:xfrm>
              <a:custGeom>
                <a:avLst/>
                <a:gdLst>
                  <a:gd name="connsiteX0" fmla="*/ 4953 w 9620"/>
                  <a:gd name="connsiteY0" fmla="*/ 0 h 8382"/>
                  <a:gd name="connsiteX1" fmla="*/ 0 w 9620"/>
                  <a:gd name="connsiteY1" fmla="*/ 4096 h 8382"/>
                  <a:gd name="connsiteX2" fmla="*/ 2381 w 9620"/>
                  <a:gd name="connsiteY2" fmla="*/ 7525 h 8382"/>
                  <a:gd name="connsiteX3" fmla="*/ 3524 w 9620"/>
                  <a:gd name="connsiteY3" fmla="*/ 5334 h 8382"/>
                  <a:gd name="connsiteX4" fmla="*/ 2381 w 9620"/>
                  <a:gd name="connsiteY4" fmla="*/ 7525 h 8382"/>
                  <a:gd name="connsiteX5" fmla="*/ 5620 w 9620"/>
                  <a:gd name="connsiteY5" fmla="*/ 8382 h 8382"/>
                  <a:gd name="connsiteX6" fmla="*/ 9620 w 9620"/>
                  <a:gd name="connsiteY6" fmla="*/ 4667 h 8382"/>
                  <a:gd name="connsiteX7" fmla="*/ 8668 w 9620"/>
                  <a:gd name="connsiteY7" fmla="*/ 1810 h 8382"/>
                  <a:gd name="connsiteX8" fmla="*/ 4953 w 9620"/>
                  <a:gd name="connsiteY8" fmla="*/ 0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0" h="8382">
                    <a:moveTo>
                      <a:pt x="4953" y="0"/>
                    </a:moveTo>
                    <a:cubicBezTo>
                      <a:pt x="2857" y="190"/>
                      <a:pt x="476" y="762"/>
                      <a:pt x="0" y="4096"/>
                    </a:cubicBezTo>
                    <a:cubicBezTo>
                      <a:pt x="0" y="5715"/>
                      <a:pt x="1238" y="7048"/>
                      <a:pt x="2381" y="7525"/>
                    </a:cubicBezTo>
                    <a:lnTo>
                      <a:pt x="3524" y="5334"/>
                    </a:lnTo>
                    <a:lnTo>
                      <a:pt x="2381" y="7525"/>
                    </a:lnTo>
                    <a:cubicBezTo>
                      <a:pt x="3524" y="8096"/>
                      <a:pt x="4572" y="8382"/>
                      <a:pt x="5620" y="8382"/>
                    </a:cubicBezTo>
                    <a:cubicBezTo>
                      <a:pt x="7334" y="8382"/>
                      <a:pt x="9620" y="6858"/>
                      <a:pt x="9620" y="4667"/>
                    </a:cubicBezTo>
                    <a:cubicBezTo>
                      <a:pt x="9620" y="3620"/>
                      <a:pt x="9239" y="2667"/>
                      <a:pt x="8668" y="1810"/>
                    </a:cubicBezTo>
                    <a:cubicBezTo>
                      <a:pt x="7620" y="571"/>
                      <a:pt x="6096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xmlns="" id="{9300B311-3199-4D32-B9C3-5B8863BE535A}"/>
                  </a:ext>
                </a:extLst>
              </p:cNvPr>
              <p:cNvSpPr/>
              <p:nvPr/>
            </p:nvSpPr>
            <p:spPr>
              <a:xfrm>
                <a:off x="4951680" y="4018692"/>
                <a:ext cx="9525" cy="8382"/>
              </a:xfrm>
              <a:custGeom>
                <a:avLst/>
                <a:gdLst>
                  <a:gd name="connsiteX0" fmla="*/ 4953 w 9525"/>
                  <a:gd name="connsiteY0" fmla="*/ 0 h 8382"/>
                  <a:gd name="connsiteX1" fmla="*/ 0 w 9525"/>
                  <a:gd name="connsiteY1" fmla="*/ 4096 h 8382"/>
                  <a:gd name="connsiteX2" fmla="*/ 2286 w 9525"/>
                  <a:gd name="connsiteY2" fmla="*/ 7525 h 8382"/>
                  <a:gd name="connsiteX3" fmla="*/ 3429 w 9525"/>
                  <a:gd name="connsiteY3" fmla="*/ 5334 h 8382"/>
                  <a:gd name="connsiteX4" fmla="*/ 3429 w 9525"/>
                  <a:gd name="connsiteY4" fmla="*/ 5334 h 8382"/>
                  <a:gd name="connsiteX5" fmla="*/ 2286 w 9525"/>
                  <a:gd name="connsiteY5" fmla="*/ 7525 h 8382"/>
                  <a:gd name="connsiteX6" fmla="*/ 5524 w 9525"/>
                  <a:gd name="connsiteY6" fmla="*/ 8382 h 8382"/>
                  <a:gd name="connsiteX7" fmla="*/ 9525 w 9525"/>
                  <a:gd name="connsiteY7" fmla="*/ 4667 h 8382"/>
                  <a:gd name="connsiteX8" fmla="*/ 8572 w 9525"/>
                  <a:gd name="connsiteY8" fmla="*/ 1810 h 8382"/>
                  <a:gd name="connsiteX9" fmla="*/ 4953 w 9525"/>
                  <a:gd name="connsiteY9" fmla="*/ 0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" h="8382">
                    <a:moveTo>
                      <a:pt x="4953" y="0"/>
                    </a:moveTo>
                    <a:cubicBezTo>
                      <a:pt x="2857" y="190"/>
                      <a:pt x="476" y="762"/>
                      <a:pt x="0" y="4096"/>
                    </a:cubicBezTo>
                    <a:cubicBezTo>
                      <a:pt x="0" y="5810"/>
                      <a:pt x="1238" y="6953"/>
                      <a:pt x="2286" y="7525"/>
                    </a:cubicBezTo>
                    <a:lnTo>
                      <a:pt x="3429" y="5334"/>
                    </a:lnTo>
                    <a:lnTo>
                      <a:pt x="3429" y="5334"/>
                    </a:lnTo>
                    <a:lnTo>
                      <a:pt x="2286" y="7525"/>
                    </a:lnTo>
                    <a:cubicBezTo>
                      <a:pt x="3429" y="8096"/>
                      <a:pt x="4477" y="8382"/>
                      <a:pt x="5524" y="8382"/>
                    </a:cubicBezTo>
                    <a:cubicBezTo>
                      <a:pt x="7239" y="8382"/>
                      <a:pt x="9525" y="6858"/>
                      <a:pt x="9525" y="4667"/>
                    </a:cubicBezTo>
                    <a:cubicBezTo>
                      <a:pt x="9525" y="3620"/>
                      <a:pt x="9144" y="2667"/>
                      <a:pt x="8572" y="1810"/>
                    </a:cubicBezTo>
                    <a:cubicBezTo>
                      <a:pt x="7620" y="476"/>
                      <a:pt x="6096" y="0"/>
                      <a:pt x="4953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xmlns="" id="{F337199C-8F88-4219-958B-071CED8A5839}"/>
                  </a:ext>
                </a:extLst>
              </p:cNvPr>
              <p:cNvSpPr/>
              <p:nvPr/>
            </p:nvSpPr>
            <p:spPr>
              <a:xfrm>
                <a:off x="4959204" y="3967733"/>
                <a:ext cx="9048" cy="7810"/>
              </a:xfrm>
              <a:custGeom>
                <a:avLst/>
                <a:gdLst>
                  <a:gd name="connsiteX0" fmla="*/ 4667 w 9048"/>
                  <a:gd name="connsiteY0" fmla="*/ 0 h 7810"/>
                  <a:gd name="connsiteX1" fmla="*/ 0 w 9048"/>
                  <a:gd name="connsiteY1" fmla="*/ 3810 h 7810"/>
                  <a:gd name="connsiteX2" fmla="*/ 2191 w 9048"/>
                  <a:gd name="connsiteY2" fmla="*/ 6953 h 7810"/>
                  <a:gd name="connsiteX3" fmla="*/ 3143 w 9048"/>
                  <a:gd name="connsiteY3" fmla="*/ 5048 h 7810"/>
                  <a:gd name="connsiteX4" fmla="*/ 2191 w 9048"/>
                  <a:gd name="connsiteY4" fmla="*/ 6953 h 7810"/>
                  <a:gd name="connsiteX5" fmla="*/ 5334 w 9048"/>
                  <a:gd name="connsiteY5" fmla="*/ 7811 h 7810"/>
                  <a:gd name="connsiteX6" fmla="*/ 9049 w 9048"/>
                  <a:gd name="connsiteY6" fmla="*/ 4381 h 7810"/>
                  <a:gd name="connsiteX7" fmla="*/ 8096 w 9048"/>
                  <a:gd name="connsiteY7" fmla="*/ 1714 h 7810"/>
                  <a:gd name="connsiteX8" fmla="*/ 4667 w 9048"/>
                  <a:gd name="connsiteY8" fmla="*/ 0 h 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48" h="7810">
                    <a:moveTo>
                      <a:pt x="4667" y="0"/>
                    </a:moveTo>
                    <a:cubicBezTo>
                      <a:pt x="2667" y="190"/>
                      <a:pt x="476" y="762"/>
                      <a:pt x="0" y="3810"/>
                    </a:cubicBezTo>
                    <a:cubicBezTo>
                      <a:pt x="0" y="5334"/>
                      <a:pt x="1143" y="6477"/>
                      <a:pt x="2191" y="6953"/>
                    </a:cubicBezTo>
                    <a:lnTo>
                      <a:pt x="3143" y="5048"/>
                    </a:lnTo>
                    <a:lnTo>
                      <a:pt x="2191" y="6953"/>
                    </a:lnTo>
                    <a:cubicBezTo>
                      <a:pt x="3239" y="7525"/>
                      <a:pt x="4286" y="7811"/>
                      <a:pt x="5334" y="7811"/>
                    </a:cubicBezTo>
                    <a:cubicBezTo>
                      <a:pt x="6953" y="7811"/>
                      <a:pt x="8954" y="6382"/>
                      <a:pt x="9049" y="4381"/>
                    </a:cubicBezTo>
                    <a:cubicBezTo>
                      <a:pt x="9049" y="3429"/>
                      <a:pt x="8668" y="2572"/>
                      <a:pt x="8096" y="1714"/>
                    </a:cubicBezTo>
                    <a:cubicBezTo>
                      <a:pt x="7239" y="476"/>
                      <a:pt x="5810" y="0"/>
                      <a:pt x="4667" y="0"/>
                    </a:cubicBezTo>
                    <a:close/>
                  </a:path>
                </a:pathLst>
              </a:custGeom>
              <a:solidFill>
                <a:srgbClr val="97A6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1" name="图形 4">
              <a:extLst>
                <a:ext uri="{FF2B5EF4-FFF2-40B4-BE49-F238E27FC236}">
                  <a16:creationId xmlns:a16="http://schemas.microsoft.com/office/drawing/2014/main" xmlns="" id="{FC7021BF-0AD4-4F38-BF24-3F7B47B5F30B}"/>
                </a:ext>
              </a:extLst>
            </p:cNvPr>
            <p:cNvGrpSpPr/>
            <p:nvPr/>
          </p:nvGrpSpPr>
          <p:grpSpPr>
            <a:xfrm>
              <a:off x="3683998" y="1861683"/>
              <a:ext cx="1513122" cy="2875194"/>
              <a:chOff x="3683998" y="1861683"/>
              <a:chExt cx="1513122" cy="2875194"/>
            </a:xfrm>
            <a:noFill/>
          </p:grpSpPr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xmlns="" id="{4D64B0C8-3E67-420F-99FF-A32EF93A8044}"/>
                  </a:ext>
                </a:extLst>
              </p:cNvPr>
              <p:cNvSpPr/>
              <p:nvPr/>
            </p:nvSpPr>
            <p:spPr>
              <a:xfrm>
                <a:off x="3683998" y="1861683"/>
                <a:ext cx="1454512" cy="2621020"/>
              </a:xfrm>
              <a:custGeom>
                <a:avLst/>
                <a:gdLst>
                  <a:gd name="connsiteX0" fmla="*/ 0 w 1454512"/>
                  <a:gd name="connsiteY0" fmla="*/ 2475144 h 2621020"/>
                  <a:gd name="connsiteX1" fmla="*/ 11906 w 1454512"/>
                  <a:gd name="connsiteY1" fmla="*/ 2471430 h 2621020"/>
                  <a:gd name="connsiteX2" fmla="*/ 18097 w 1454512"/>
                  <a:gd name="connsiteY2" fmla="*/ 2467143 h 2621020"/>
                  <a:gd name="connsiteX3" fmla="*/ 28099 w 1454512"/>
                  <a:gd name="connsiteY3" fmla="*/ 2470001 h 2621020"/>
                  <a:gd name="connsiteX4" fmla="*/ 34766 w 1454512"/>
                  <a:gd name="connsiteY4" fmla="*/ 2458571 h 2621020"/>
                  <a:gd name="connsiteX5" fmla="*/ 41910 w 1454512"/>
                  <a:gd name="connsiteY5" fmla="*/ 2457618 h 2621020"/>
                  <a:gd name="connsiteX6" fmla="*/ 51149 w 1454512"/>
                  <a:gd name="connsiteY6" fmla="*/ 2457809 h 2621020"/>
                  <a:gd name="connsiteX7" fmla="*/ 56579 w 1454512"/>
                  <a:gd name="connsiteY7" fmla="*/ 2461619 h 2621020"/>
                  <a:gd name="connsiteX8" fmla="*/ 63913 w 1454512"/>
                  <a:gd name="connsiteY8" fmla="*/ 2458761 h 2621020"/>
                  <a:gd name="connsiteX9" fmla="*/ 65341 w 1454512"/>
                  <a:gd name="connsiteY9" fmla="*/ 2449713 h 2621020"/>
                  <a:gd name="connsiteX10" fmla="*/ 63722 w 1454512"/>
                  <a:gd name="connsiteY10" fmla="*/ 2444759 h 2621020"/>
                  <a:gd name="connsiteX11" fmla="*/ 59436 w 1454512"/>
                  <a:gd name="connsiteY11" fmla="*/ 2440283 h 2621020"/>
                  <a:gd name="connsiteX12" fmla="*/ 53530 w 1454512"/>
                  <a:gd name="connsiteY12" fmla="*/ 2432948 h 2621020"/>
                  <a:gd name="connsiteX13" fmla="*/ 57340 w 1454512"/>
                  <a:gd name="connsiteY13" fmla="*/ 2427519 h 2621020"/>
                  <a:gd name="connsiteX14" fmla="*/ 61150 w 1454512"/>
                  <a:gd name="connsiteY14" fmla="*/ 2422566 h 2621020"/>
                  <a:gd name="connsiteX15" fmla="*/ 65913 w 1454512"/>
                  <a:gd name="connsiteY15" fmla="*/ 2420947 h 2621020"/>
                  <a:gd name="connsiteX16" fmla="*/ 67342 w 1454512"/>
                  <a:gd name="connsiteY16" fmla="*/ 2430186 h 2621020"/>
                  <a:gd name="connsiteX17" fmla="*/ 70675 w 1454512"/>
                  <a:gd name="connsiteY17" fmla="*/ 2433234 h 2621020"/>
                  <a:gd name="connsiteX18" fmla="*/ 69913 w 1454512"/>
                  <a:gd name="connsiteY18" fmla="*/ 2439902 h 2621020"/>
                  <a:gd name="connsiteX19" fmla="*/ 73914 w 1454512"/>
                  <a:gd name="connsiteY19" fmla="*/ 2448665 h 2621020"/>
                  <a:gd name="connsiteX20" fmla="*/ 77724 w 1454512"/>
                  <a:gd name="connsiteY20" fmla="*/ 2450570 h 2621020"/>
                  <a:gd name="connsiteX21" fmla="*/ 80296 w 1454512"/>
                  <a:gd name="connsiteY21" fmla="*/ 2455808 h 2621020"/>
                  <a:gd name="connsiteX22" fmla="*/ 90011 w 1454512"/>
                  <a:gd name="connsiteY22" fmla="*/ 2452475 h 2621020"/>
                  <a:gd name="connsiteX23" fmla="*/ 86963 w 1454512"/>
                  <a:gd name="connsiteY23" fmla="*/ 2441045 h 2621020"/>
                  <a:gd name="connsiteX24" fmla="*/ 96964 w 1454512"/>
                  <a:gd name="connsiteY24" fmla="*/ 2441045 h 2621020"/>
                  <a:gd name="connsiteX25" fmla="*/ 102870 w 1454512"/>
                  <a:gd name="connsiteY25" fmla="*/ 2445045 h 2621020"/>
                  <a:gd name="connsiteX26" fmla="*/ 98107 w 1454512"/>
                  <a:gd name="connsiteY26" fmla="*/ 2452189 h 2621020"/>
                  <a:gd name="connsiteX27" fmla="*/ 110966 w 1454512"/>
                  <a:gd name="connsiteY27" fmla="*/ 2461428 h 2621020"/>
                  <a:gd name="connsiteX28" fmla="*/ 118110 w 1454512"/>
                  <a:gd name="connsiteY28" fmla="*/ 2461428 h 2621020"/>
                  <a:gd name="connsiteX29" fmla="*/ 122110 w 1454512"/>
                  <a:gd name="connsiteY29" fmla="*/ 2467334 h 2621020"/>
                  <a:gd name="connsiteX30" fmla="*/ 130397 w 1454512"/>
                  <a:gd name="connsiteY30" fmla="*/ 2469239 h 2621020"/>
                  <a:gd name="connsiteX31" fmla="*/ 123063 w 1454512"/>
                  <a:gd name="connsiteY31" fmla="*/ 2477811 h 2621020"/>
                  <a:gd name="connsiteX32" fmla="*/ 134969 w 1454512"/>
                  <a:gd name="connsiteY32" fmla="*/ 2483526 h 2621020"/>
                  <a:gd name="connsiteX33" fmla="*/ 162782 w 1454512"/>
                  <a:gd name="connsiteY33" fmla="*/ 2478288 h 2621020"/>
                  <a:gd name="connsiteX34" fmla="*/ 175165 w 1454512"/>
                  <a:gd name="connsiteY34" fmla="*/ 2471906 h 2621020"/>
                  <a:gd name="connsiteX35" fmla="*/ 175831 w 1454512"/>
                  <a:gd name="connsiteY35" fmla="*/ 2464762 h 2621020"/>
                  <a:gd name="connsiteX36" fmla="*/ 171069 w 1454512"/>
                  <a:gd name="connsiteY36" fmla="*/ 2456570 h 2621020"/>
                  <a:gd name="connsiteX37" fmla="*/ 174498 w 1454512"/>
                  <a:gd name="connsiteY37" fmla="*/ 2452380 h 2621020"/>
                  <a:gd name="connsiteX38" fmla="*/ 180404 w 1454512"/>
                  <a:gd name="connsiteY38" fmla="*/ 2458666 h 2621020"/>
                  <a:gd name="connsiteX39" fmla="*/ 184880 w 1454512"/>
                  <a:gd name="connsiteY39" fmla="*/ 2463714 h 2621020"/>
                  <a:gd name="connsiteX40" fmla="*/ 192976 w 1454512"/>
                  <a:gd name="connsiteY40" fmla="*/ 2471144 h 2621020"/>
                  <a:gd name="connsiteX41" fmla="*/ 196786 w 1454512"/>
                  <a:gd name="connsiteY41" fmla="*/ 2476097 h 2621020"/>
                  <a:gd name="connsiteX42" fmla="*/ 199168 w 1454512"/>
                  <a:gd name="connsiteY42" fmla="*/ 2467810 h 2621020"/>
                  <a:gd name="connsiteX43" fmla="*/ 206311 w 1454512"/>
                  <a:gd name="connsiteY43" fmla="*/ 2473525 h 2621020"/>
                  <a:gd name="connsiteX44" fmla="*/ 212503 w 1454512"/>
                  <a:gd name="connsiteY44" fmla="*/ 2479240 h 2621020"/>
                  <a:gd name="connsiteX45" fmla="*/ 220313 w 1454512"/>
                  <a:gd name="connsiteY45" fmla="*/ 2479431 h 2621020"/>
                  <a:gd name="connsiteX46" fmla="*/ 217265 w 1454512"/>
                  <a:gd name="connsiteY46" fmla="*/ 2484669 h 2621020"/>
                  <a:gd name="connsiteX47" fmla="*/ 212503 w 1454512"/>
                  <a:gd name="connsiteY47" fmla="*/ 2488670 h 2621020"/>
                  <a:gd name="connsiteX48" fmla="*/ 203263 w 1454512"/>
                  <a:gd name="connsiteY48" fmla="*/ 2490575 h 2621020"/>
                  <a:gd name="connsiteX49" fmla="*/ 201168 w 1454512"/>
                  <a:gd name="connsiteY49" fmla="*/ 2506958 h 2621020"/>
                  <a:gd name="connsiteX50" fmla="*/ 194786 w 1454512"/>
                  <a:gd name="connsiteY50" fmla="*/ 2513340 h 2621020"/>
                  <a:gd name="connsiteX51" fmla="*/ 194786 w 1454512"/>
                  <a:gd name="connsiteY51" fmla="*/ 2521436 h 2621020"/>
                  <a:gd name="connsiteX52" fmla="*/ 196691 w 1454512"/>
                  <a:gd name="connsiteY52" fmla="*/ 2530961 h 2621020"/>
                  <a:gd name="connsiteX53" fmla="*/ 196405 w 1454512"/>
                  <a:gd name="connsiteY53" fmla="*/ 2546391 h 2621020"/>
                  <a:gd name="connsiteX54" fmla="*/ 201835 w 1454512"/>
                  <a:gd name="connsiteY54" fmla="*/ 2557059 h 2621020"/>
                  <a:gd name="connsiteX55" fmla="*/ 210121 w 1454512"/>
                  <a:gd name="connsiteY55" fmla="*/ 2566775 h 2621020"/>
                  <a:gd name="connsiteX56" fmla="*/ 206597 w 1454512"/>
                  <a:gd name="connsiteY56" fmla="*/ 2576776 h 2621020"/>
                  <a:gd name="connsiteX57" fmla="*/ 215836 w 1454512"/>
                  <a:gd name="connsiteY57" fmla="*/ 2587920 h 2621020"/>
                  <a:gd name="connsiteX58" fmla="*/ 226504 w 1454512"/>
                  <a:gd name="connsiteY58" fmla="*/ 2596207 h 2621020"/>
                  <a:gd name="connsiteX59" fmla="*/ 232219 w 1454512"/>
                  <a:gd name="connsiteY59" fmla="*/ 2604494 h 2621020"/>
                  <a:gd name="connsiteX60" fmla="*/ 225076 w 1454512"/>
                  <a:gd name="connsiteY60" fmla="*/ 2603541 h 2621020"/>
                  <a:gd name="connsiteX61" fmla="*/ 219361 w 1454512"/>
                  <a:gd name="connsiteY61" fmla="*/ 2606113 h 2621020"/>
                  <a:gd name="connsiteX62" fmla="*/ 227647 w 1454512"/>
                  <a:gd name="connsiteY62" fmla="*/ 2614209 h 2621020"/>
                  <a:gd name="connsiteX63" fmla="*/ 238125 w 1454512"/>
                  <a:gd name="connsiteY63" fmla="*/ 2618972 h 2621020"/>
                  <a:gd name="connsiteX64" fmla="*/ 254984 w 1454512"/>
                  <a:gd name="connsiteY64" fmla="*/ 2620591 h 2621020"/>
                  <a:gd name="connsiteX65" fmla="*/ 263271 w 1454512"/>
                  <a:gd name="connsiteY65" fmla="*/ 2617733 h 2621020"/>
                  <a:gd name="connsiteX66" fmla="*/ 281845 w 1454512"/>
                  <a:gd name="connsiteY66" fmla="*/ 2613923 h 2621020"/>
                  <a:gd name="connsiteX67" fmla="*/ 291846 w 1454512"/>
                  <a:gd name="connsiteY67" fmla="*/ 2596112 h 2621020"/>
                  <a:gd name="connsiteX68" fmla="*/ 282797 w 1454512"/>
                  <a:gd name="connsiteY68" fmla="*/ 2579919 h 2621020"/>
                  <a:gd name="connsiteX69" fmla="*/ 277368 w 1454512"/>
                  <a:gd name="connsiteY69" fmla="*/ 2576395 h 2621020"/>
                  <a:gd name="connsiteX70" fmla="*/ 274034 w 1454512"/>
                  <a:gd name="connsiteY70" fmla="*/ 2570966 h 2621020"/>
                  <a:gd name="connsiteX71" fmla="*/ 269272 w 1454512"/>
                  <a:gd name="connsiteY71" fmla="*/ 2565251 h 2621020"/>
                  <a:gd name="connsiteX72" fmla="*/ 272605 w 1454512"/>
                  <a:gd name="connsiteY72" fmla="*/ 2560774 h 2621020"/>
                  <a:gd name="connsiteX73" fmla="*/ 276892 w 1454512"/>
                  <a:gd name="connsiteY73" fmla="*/ 2560774 h 2621020"/>
                  <a:gd name="connsiteX74" fmla="*/ 274987 w 1454512"/>
                  <a:gd name="connsiteY74" fmla="*/ 2550773 h 2621020"/>
                  <a:gd name="connsiteX75" fmla="*/ 258794 w 1454512"/>
                  <a:gd name="connsiteY75" fmla="*/ 2548868 h 2621020"/>
                  <a:gd name="connsiteX76" fmla="*/ 251936 w 1454512"/>
                  <a:gd name="connsiteY76" fmla="*/ 2549820 h 2621020"/>
                  <a:gd name="connsiteX77" fmla="*/ 251936 w 1454512"/>
                  <a:gd name="connsiteY77" fmla="*/ 2538676 h 2621020"/>
                  <a:gd name="connsiteX78" fmla="*/ 252603 w 1454512"/>
                  <a:gd name="connsiteY78" fmla="*/ 2529151 h 2621020"/>
                  <a:gd name="connsiteX79" fmla="*/ 249555 w 1454512"/>
                  <a:gd name="connsiteY79" fmla="*/ 2519912 h 2621020"/>
                  <a:gd name="connsiteX80" fmla="*/ 259556 w 1454512"/>
                  <a:gd name="connsiteY80" fmla="*/ 2517816 h 2621020"/>
                  <a:gd name="connsiteX81" fmla="*/ 264985 w 1454512"/>
                  <a:gd name="connsiteY81" fmla="*/ 2524007 h 2621020"/>
                  <a:gd name="connsiteX82" fmla="*/ 261175 w 1454512"/>
                  <a:gd name="connsiteY82" fmla="*/ 2533247 h 2621020"/>
                  <a:gd name="connsiteX83" fmla="*/ 280416 w 1454512"/>
                  <a:gd name="connsiteY83" fmla="*/ 2532485 h 2621020"/>
                  <a:gd name="connsiteX84" fmla="*/ 290417 w 1454512"/>
                  <a:gd name="connsiteY84" fmla="*/ 2528008 h 2621020"/>
                  <a:gd name="connsiteX85" fmla="*/ 276606 w 1454512"/>
                  <a:gd name="connsiteY85" fmla="*/ 2519912 h 2621020"/>
                  <a:gd name="connsiteX86" fmla="*/ 273558 w 1454512"/>
                  <a:gd name="connsiteY86" fmla="*/ 2515435 h 2621020"/>
                  <a:gd name="connsiteX87" fmla="*/ 281368 w 1454512"/>
                  <a:gd name="connsiteY87" fmla="*/ 2513530 h 2621020"/>
                  <a:gd name="connsiteX88" fmla="*/ 296608 w 1454512"/>
                  <a:gd name="connsiteY88" fmla="*/ 2517816 h 2621020"/>
                  <a:gd name="connsiteX89" fmla="*/ 296799 w 1454512"/>
                  <a:gd name="connsiteY89" fmla="*/ 2511625 h 2621020"/>
                  <a:gd name="connsiteX90" fmla="*/ 276606 w 1454512"/>
                  <a:gd name="connsiteY90" fmla="*/ 2508006 h 2621020"/>
                  <a:gd name="connsiteX91" fmla="*/ 273082 w 1454512"/>
                  <a:gd name="connsiteY91" fmla="*/ 2499242 h 2621020"/>
                  <a:gd name="connsiteX92" fmla="*/ 265462 w 1454512"/>
                  <a:gd name="connsiteY92" fmla="*/ 2486860 h 2621020"/>
                  <a:gd name="connsiteX93" fmla="*/ 268319 w 1454512"/>
                  <a:gd name="connsiteY93" fmla="*/ 2481907 h 2621020"/>
                  <a:gd name="connsiteX94" fmla="*/ 275177 w 1454512"/>
                  <a:gd name="connsiteY94" fmla="*/ 2490003 h 2621020"/>
                  <a:gd name="connsiteX95" fmla="*/ 278225 w 1454512"/>
                  <a:gd name="connsiteY95" fmla="*/ 2494766 h 2621020"/>
                  <a:gd name="connsiteX96" fmla="*/ 279940 w 1454512"/>
                  <a:gd name="connsiteY96" fmla="*/ 2502576 h 2621020"/>
                  <a:gd name="connsiteX97" fmla="*/ 290608 w 1454512"/>
                  <a:gd name="connsiteY97" fmla="*/ 2505910 h 2621020"/>
                  <a:gd name="connsiteX98" fmla="*/ 295370 w 1454512"/>
                  <a:gd name="connsiteY98" fmla="*/ 2499242 h 2621020"/>
                  <a:gd name="connsiteX99" fmla="*/ 296323 w 1454512"/>
                  <a:gd name="connsiteY99" fmla="*/ 2489527 h 2621020"/>
                  <a:gd name="connsiteX100" fmla="*/ 300609 w 1454512"/>
                  <a:gd name="connsiteY100" fmla="*/ 2491432 h 2621020"/>
                  <a:gd name="connsiteX101" fmla="*/ 302990 w 1454512"/>
                  <a:gd name="connsiteY101" fmla="*/ 2497814 h 2621020"/>
                  <a:gd name="connsiteX102" fmla="*/ 310801 w 1454512"/>
                  <a:gd name="connsiteY102" fmla="*/ 2486669 h 2621020"/>
                  <a:gd name="connsiteX103" fmla="*/ 320516 w 1454512"/>
                  <a:gd name="connsiteY103" fmla="*/ 2480764 h 2621020"/>
                  <a:gd name="connsiteX104" fmla="*/ 336232 w 1454512"/>
                  <a:gd name="connsiteY104" fmla="*/ 2479145 h 2621020"/>
                  <a:gd name="connsiteX105" fmla="*/ 345472 w 1454512"/>
                  <a:gd name="connsiteY105" fmla="*/ 2474668 h 2621020"/>
                  <a:gd name="connsiteX106" fmla="*/ 345472 w 1454512"/>
                  <a:gd name="connsiteY106" fmla="*/ 2467524 h 2621020"/>
                  <a:gd name="connsiteX107" fmla="*/ 355473 w 1454512"/>
                  <a:gd name="connsiteY107" fmla="*/ 2472953 h 2621020"/>
                  <a:gd name="connsiteX108" fmla="*/ 358997 w 1454512"/>
                  <a:gd name="connsiteY108" fmla="*/ 2467715 h 2621020"/>
                  <a:gd name="connsiteX109" fmla="*/ 363474 w 1454512"/>
                  <a:gd name="connsiteY109" fmla="*/ 2464857 h 2621020"/>
                  <a:gd name="connsiteX110" fmla="*/ 372237 w 1454512"/>
                  <a:gd name="connsiteY110" fmla="*/ 2467715 h 2621020"/>
                  <a:gd name="connsiteX111" fmla="*/ 375094 w 1454512"/>
                  <a:gd name="connsiteY111" fmla="*/ 2472953 h 2621020"/>
                  <a:gd name="connsiteX112" fmla="*/ 382905 w 1454512"/>
                  <a:gd name="connsiteY112" fmla="*/ 2466286 h 2621020"/>
                  <a:gd name="connsiteX113" fmla="*/ 387858 w 1454512"/>
                  <a:gd name="connsiteY113" fmla="*/ 2461523 h 2621020"/>
                  <a:gd name="connsiteX114" fmla="*/ 393287 w 1454512"/>
                  <a:gd name="connsiteY114" fmla="*/ 2463143 h 2621020"/>
                  <a:gd name="connsiteX115" fmla="*/ 403479 w 1454512"/>
                  <a:gd name="connsiteY115" fmla="*/ 2461523 h 2621020"/>
                  <a:gd name="connsiteX116" fmla="*/ 415099 w 1454512"/>
                  <a:gd name="connsiteY116" fmla="*/ 2457047 h 2621020"/>
                  <a:gd name="connsiteX117" fmla="*/ 431006 w 1454512"/>
                  <a:gd name="connsiteY117" fmla="*/ 2447522 h 2621020"/>
                  <a:gd name="connsiteX118" fmla="*/ 427958 w 1454512"/>
                  <a:gd name="connsiteY118" fmla="*/ 2438759 h 2621020"/>
                  <a:gd name="connsiteX119" fmla="*/ 428434 w 1454512"/>
                  <a:gd name="connsiteY119" fmla="*/ 2433806 h 2621020"/>
                  <a:gd name="connsiteX120" fmla="*/ 436721 w 1454512"/>
                  <a:gd name="connsiteY120" fmla="*/ 2434473 h 2621020"/>
                  <a:gd name="connsiteX121" fmla="*/ 437959 w 1454512"/>
                  <a:gd name="connsiteY121" fmla="*/ 2442283 h 2621020"/>
                  <a:gd name="connsiteX122" fmla="*/ 441007 w 1454512"/>
                  <a:gd name="connsiteY122" fmla="*/ 2445807 h 2621020"/>
                  <a:gd name="connsiteX123" fmla="*/ 444817 w 1454512"/>
                  <a:gd name="connsiteY123" fmla="*/ 2449141 h 2621020"/>
                  <a:gd name="connsiteX124" fmla="*/ 456724 w 1454512"/>
                  <a:gd name="connsiteY124" fmla="*/ 2440378 h 2621020"/>
                  <a:gd name="connsiteX125" fmla="*/ 449866 w 1454512"/>
                  <a:gd name="connsiteY125" fmla="*/ 2436377 h 2621020"/>
                  <a:gd name="connsiteX126" fmla="*/ 449866 w 1454512"/>
                  <a:gd name="connsiteY126" fmla="*/ 2431424 h 2621020"/>
                  <a:gd name="connsiteX127" fmla="*/ 453676 w 1454512"/>
                  <a:gd name="connsiteY127" fmla="*/ 2424281 h 2621020"/>
                  <a:gd name="connsiteX128" fmla="*/ 457486 w 1454512"/>
                  <a:gd name="connsiteY128" fmla="*/ 2420471 h 2621020"/>
                  <a:gd name="connsiteX129" fmla="*/ 461010 w 1454512"/>
                  <a:gd name="connsiteY129" fmla="*/ 2427805 h 2621020"/>
                  <a:gd name="connsiteX130" fmla="*/ 471678 w 1454512"/>
                  <a:gd name="connsiteY130" fmla="*/ 2423805 h 2621020"/>
                  <a:gd name="connsiteX131" fmla="*/ 481203 w 1454512"/>
                  <a:gd name="connsiteY131" fmla="*/ 2427329 h 2621020"/>
                  <a:gd name="connsiteX132" fmla="*/ 499967 w 1454512"/>
                  <a:gd name="connsiteY132" fmla="*/ 2426186 h 2621020"/>
                  <a:gd name="connsiteX133" fmla="*/ 499967 w 1454512"/>
                  <a:gd name="connsiteY133" fmla="*/ 2416947 h 2621020"/>
                  <a:gd name="connsiteX134" fmla="*/ 496157 w 1454512"/>
                  <a:gd name="connsiteY134" fmla="*/ 2399801 h 2621020"/>
                  <a:gd name="connsiteX135" fmla="*/ 500158 w 1454512"/>
                  <a:gd name="connsiteY135" fmla="*/ 2401230 h 2621020"/>
                  <a:gd name="connsiteX136" fmla="*/ 503491 w 1454512"/>
                  <a:gd name="connsiteY136" fmla="*/ 2411232 h 2621020"/>
                  <a:gd name="connsiteX137" fmla="*/ 511111 w 1454512"/>
                  <a:gd name="connsiteY137" fmla="*/ 2417613 h 2621020"/>
                  <a:gd name="connsiteX138" fmla="*/ 521589 w 1454512"/>
                  <a:gd name="connsiteY138" fmla="*/ 2412851 h 2621020"/>
                  <a:gd name="connsiteX139" fmla="*/ 531590 w 1454512"/>
                  <a:gd name="connsiteY139" fmla="*/ 2412565 h 2621020"/>
                  <a:gd name="connsiteX140" fmla="*/ 536067 w 1454512"/>
                  <a:gd name="connsiteY140" fmla="*/ 2403992 h 2621020"/>
                  <a:gd name="connsiteX141" fmla="*/ 549116 w 1454512"/>
                  <a:gd name="connsiteY141" fmla="*/ 2404755 h 2621020"/>
                  <a:gd name="connsiteX142" fmla="*/ 556736 w 1454512"/>
                  <a:gd name="connsiteY142" fmla="*/ 2410469 h 2621020"/>
                  <a:gd name="connsiteX143" fmla="*/ 568642 w 1454512"/>
                  <a:gd name="connsiteY143" fmla="*/ 2404755 h 2621020"/>
                  <a:gd name="connsiteX144" fmla="*/ 566738 w 1454512"/>
                  <a:gd name="connsiteY144" fmla="*/ 2397134 h 2621020"/>
                  <a:gd name="connsiteX145" fmla="*/ 567214 w 1454512"/>
                  <a:gd name="connsiteY145" fmla="*/ 2381894 h 2621020"/>
                  <a:gd name="connsiteX146" fmla="*/ 570547 w 1454512"/>
                  <a:gd name="connsiteY146" fmla="*/ 2366655 h 2621020"/>
                  <a:gd name="connsiteX147" fmla="*/ 573405 w 1454512"/>
                  <a:gd name="connsiteY147" fmla="*/ 2359987 h 2621020"/>
                  <a:gd name="connsiteX148" fmla="*/ 576739 w 1454512"/>
                  <a:gd name="connsiteY148" fmla="*/ 2379037 h 2621020"/>
                  <a:gd name="connsiteX149" fmla="*/ 597694 w 1454512"/>
                  <a:gd name="connsiteY149" fmla="*/ 2384276 h 2621020"/>
                  <a:gd name="connsiteX150" fmla="*/ 604838 w 1454512"/>
                  <a:gd name="connsiteY150" fmla="*/ 2365702 h 2621020"/>
                  <a:gd name="connsiteX151" fmla="*/ 624554 w 1454512"/>
                  <a:gd name="connsiteY151" fmla="*/ 2358653 h 2621020"/>
                  <a:gd name="connsiteX152" fmla="*/ 623411 w 1454512"/>
                  <a:gd name="connsiteY152" fmla="*/ 2348652 h 2621020"/>
                  <a:gd name="connsiteX153" fmla="*/ 623411 w 1454512"/>
                  <a:gd name="connsiteY153" fmla="*/ 2337984 h 2621020"/>
                  <a:gd name="connsiteX154" fmla="*/ 621030 w 1454512"/>
                  <a:gd name="connsiteY154" fmla="*/ 2316172 h 2621020"/>
                  <a:gd name="connsiteX155" fmla="*/ 625792 w 1454512"/>
                  <a:gd name="connsiteY155" fmla="*/ 2299503 h 2621020"/>
                  <a:gd name="connsiteX156" fmla="*/ 614648 w 1454512"/>
                  <a:gd name="connsiteY156" fmla="*/ 2290931 h 2621020"/>
                  <a:gd name="connsiteX157" fmla="*/ 609886 w 1454512"/>
                  <a:gd name="connsiteY157" fmla="*/ 2275215 h 2621020"/>
                  <a:gd name="connsiteX158" fmla="*/ 611791 w 1454512"/>
                  <a:gd name="connsiteY158" fmla="*/ 2267594 h 2621020"/>
                  <a:gd name="connsiteX159" fmla="*/ 619601 w 1454512"/>
                  <a:gd name="connsiteY159" fmla="*/ 2276643 h 2621020"/>
                  <a:gd name="connsiteX160" fmla="*/ 626935 w 1454512"/>
                  <a:gd name="connsiteY160" fmla="*/ 2286835 h 2621020"/>
                  <a:gd name="connsiteX161" fmla="*/ 633793 w 1454512"/>
                  <a:gd name="connsiteY161" fmla="*/ 2296360 h 2621020"/>
                  <a:gd name="connsiteX162" fmla="*/ 643985 w 1454512"/>
                  <a:gd name="connsiteY162" fmla="*/ 2308266 h 2621020"/>
                  <a:gd name="connsiteX163" fmla="*/ 651605 w 1454512"/>
                  <a:gd name="connsiteY163" fmla="*/ 2321315 h 2621020"/>
                  <a:gd name="connsiteX164" fmla="*/ 656844 w 1454512"/>
                  <a:gd name="connsiteY164" fmla="*/ 2328935 h 2621020"/>
                  <a:gd name="connsiteX165" fmla="*/ 660178 w 1454512"/>
                  <a:gd name="connsiteY165" fmla="*/ 2332460 h 2621020"/>
                  <a:gd name="connsiteX166" fmla="*/ 669226 w 1454512"/>
                  <a:gd name="connsiteY166" fmla="*/ 2325602 h 2621020"/>
                  <a:gd name="connsiteX167" fmla="*/ 675608 w 1454512"/>
                  <a:gd name="connsiteY167" fmla="*/ 2331507 h 2621020"/>
                  <a:gd name="connsiteX168" fmla="*/ 665893 w 1454512"/>
                  <a:gd name="connsiteY168" fmla="*/ 2338175 h 2621020"/>
                  <a:gd name="connsiteX169" fmla="*/ 665607 w 1454512"/>
                  <a:gd name="connsiteY169" fmla="*/ 2347700 h 2621020"/>
                  <a:gd name="connsiteX170" fmla="*/ 676275 w 1454512"/>
                  <a:gd name="connsiteY170" fmla="*/ 2346271 h 2621020"/>
                  <a:gd name="connsiteX171" fmla="*/ 680085 w 1454512"/>
                  <a:gd name="connsiteY171" fmla="*/ 2349605 h 2621020"/>
                  <a:gd name="connsiteX172" fmla="*/ 692467 w 1454512"/>
                  <a:gd name="connsiteY172" fmla="*/ 2349890 h 2621020"/>
                  <a:gd name="connsiteX173" fmla="*/ 706946 w 1454512"/>
                  <a:gd name="connsiteY173" fmla="*/ 2352939 h 2621020"/>
                  <a:gd name="connsiteX174" fmla="*/ 705326 w 1454512"/>
                  <a:gd name="connsiteY174" fmla="*/ 2341794 h 2621020"/>
                  <a:gd name="connsiteX175" fmla="*/ 703421 w 1454512"/>
                  <a:gd name="connsiteY175" fmla="*/ 2335603 h 2621020"/>
                  <a:gd name="connsiteX176" fmla="*/ 698944 w 1454512"/>
                  <a:gd name="connsiteY176" fmla="*/ 2331317 h 2621020"/>
                  <a:gd name="connsiteX177" fmla="*/ 703897 w 1454512"/>
                  <a:gd name="connsiteY177" fmla="*/ 2324649 h 2621020"/>
                  <a:gd name="connsiteX178" fmla="*/ 709613 w 1454512"/>
                  <a:gd name="connsiteY178" fmla="*/ 2317029 h 2621020"/>
                  <a:gd name="connsiteX179" fmla="*/ 722185 w 1454512"/>
                  <a:gd name="connsiteY179" fmla="*/ 2320553 h 2621020"/>
                  <a:gd name="connsiteX180" fmla="*/ 731710 w 1454512"/>
                  <a:gd name="connsiteY180" fmla="*/ 2325983 h 2621020"/>
                  <a:gd name="connsiteX181" fmla="*/ 731901 w 1454512"/>
                  <a:gd name="connsiteY181" fmla="*/ 2318363 h 2621020"/>
                  <a:gd name="connsiteX182" fmla="*/ 736854 w 1454512"/>
                  <a:gd name="connsiteY182" fmla="*/ 2310076 h 2621020"/>
                  <a:gd name="connsiteX183" fmla="*/ 729043 w 1454512"/>
                  <a:gd name="connsiteY183" fmla="*/ 2301503 h 2621020"/>
                  <a:gd name="connsiteX184" fmla="*/ 739997 w 1454512"/>
                  <a:gd name="connsiteY184" fmla="*/ 2294169 h 2621020"/>
                  <a:gd name="connsiteX185" fmla="*/ 752761 w 1454512"/>
                  <a:gd name="connsiteY185" fmla="*/ 2285882 h 2621020"/>
                  <a:gd name="connsiteX186" fmla="*/ 755904 w 1454512"/>
                  <a:gd name="connsiteY186" fmla="*/ 2295693 h 2621020"/>
                  <a:gd name="connsiteX187" fmla="*/ 757523 w 1454512"/>
                  <a:gd name="connsiteY187" fmla="*/ 2304647 h 2621020"/>
                  <a:gd name="connsiteX188" fmla="*/ 771620 w 1454512"/>
                  <a:gd name="connsiteY188" fmla="*/ 2304837 h 2621020"/>
                  <a:gd name="connsiteX189" fmla="*/ 768382 w 1454512"/>
                  <a:gd name="connsiteY189" fmla="*/ 2297979 h 2621020"/>
                  <a:gd name="connsiteX190" fmla="*/ 770191 w 1454512"/>
                  <a:gd name="connsiteY190" fmla="*/ 2293407 h 2621020"/>
                  <a:gd name="connsiteX191" fmla="*/ 775621 w 1454512"/>
                  <a:gd name="connsiteY191" fmla="*/ 2297503 h 2621020"/>
                  <a:gd name="connsiteX192" fmla="*/ 782002 w 1454512"/>
                  <a:gd name="connsiteY192" fmla="*/ 2294550 h 2621020"/>
                  <a:gd name="connsiteX193" fmla="*/ 777430 w 1454512"/>
                  <a:gd name="connsiteY193" fmla="*/ 2283120 h 2621020"/>
                  <a:gd name="connsiteX194" fmla="*/ 783146 w 1454512"/>
                  <a:gd name="connsiteY194" fmla="*/ 2281977 h 2621020"/>
                  <a:gd name="connsiteX195" fmla="*/ 794575 w 1454512"/>
                  <a:gd name="connsiteY195" fmla="*/ 2282644 h 2621020"/>
                  <a:gd name="connsiteX196" fmla="*/ 808958 w 1454512"/>
                  <a:gd name="connsiteY196" fmla="*/ 2268738 h 2621020"/>
                  <a:gd name="connsiteX197" fmla="*/ 812578 w 1454512"/>
                  <a:gd name="connsiteY197" fmla="*/ 2274929 h 2621020"/>
                  <a:gd name="connsiteX198" fmla="*/ 816864 w 1454512"/>
                  <a:gd name="connsiteY198" fmla="*/ 2280644 h 2621020"/>
                  <a:gd name="connsiteX199" fmla="*/ 821912 w 1454512"/>
                  <a:gd name="connsiteY199" fmla="*/ 2285882 h 2621020"/>
                  <a:gd name="connsiteX200" fmla="*/ 817816 w 1454512"/>
                  <a:gd name="connsiteY200" fmla="*/ 2290645 h 2621020"/>
                  <a:gd name="connsiteX201" fmla="*/ 834009 w 1454512"/>
                  <a:gd name="connsiteY201" fmla="*/ 2291121 h 2621020"/>
                  <a:gd name="connsiteX202" fmla="*/ 843820 w 1454512"/>
                  <a:gd name="connsiteY202" fmla="*/ 2286359 h 2621020"/>
                  <a:gd name="connsiteX203" fmla="*/ 841057 w 1454512"/>
                  <a:gd name="connsiteY203" fmla="*/ 2281977 h 2621020"/>
                  <a:gd name="connsiteX204" fmla="*/ 833723 w 1454512"/>
                  <a:gd name="connsiteY204" fmla="*/ 2281025 h 2621020"/>
                  <a:gd name="connsiteX205" fmla="*/ 842581 w 1454512"/>
                  <a:gd name="connsiteY205" fmla="*/ 2276262 h 2621020"/>
                  <a:gd name="connsiteX206" fmla="*/ 834580 w 1454512"/>
                  <a:gd name="connsiteY206" fmla="*/ 2269404 h 2621020"/>
                  <a:gd name="connsiteX207" fmla="*/ 840010 w 1454512"/>
                  <a:gd name="connsiteY207" fmla="*/ 2266928 h 2621020"/>
                  <a:gd name="connsiteX208" fmla="*/ 850011 w 1454512"/>
                  <a:gd name="connsiteY208" fmla="*/ 2260260 h 2621020"/>
                  <a:gd name="connsiteX209" fmla="*/ 855916 w 1454512"/>
                  <a:gd name="connsiteY209" fmla="*/ 2259308 h 2621020"/>
                  <a:gd name="connsiteX210" fmla="*/ 854107 w 1454512"/>
                  <a:gd name="connsiteY210" fmla="*/ 2266642 h 2621020"/>
                  <a:gd name="connsiteX211" fmla="*/ 864108 w 1454512"/>
                  <a:gd name="connsiteY211" fmla="*/ 2273309 h 2621020"/>
                  <a:gd name="connsiteX212" fmla="*/ 874776 w 1454512"/>
                  <a:gd name="connsiteY212" fmla="*/ 2272643 h 2621020"/>
                  <a:gd name="connsiteX213" fmla="*/ 885063 w 1454512"/>
                  <a:gd name="connsiteY213" fmla="*/ 2268071 h 2621020"/>
                  <a:gd name="connsiteX214" fmla="*/ 890492 w 1454512"/>
                  <a:gd name="connsiteY214" fmla="*/ 2263499 h 2621020"/>
                  <a:gd name="connsiteX215" fmla="*/ 901636 w 1454512"/>
                  <a:gd name="connsiteY215" fmla="*/ 2262165 h 2621020"/>
                  <a:gd name="connsiteX216" fmla="*/ 915733 w 1454512"/>
                  <a:gd name="connsiteY216" fmla="*/ 2250259 h 2621020"/>
                  <a:gd name="connsiteX217" fmla="*/ 933736 w 1454512"/>
                  <a:gd name="connsiteY217" fmla="*/ 2246354 h 2621020"/>
                  <a:gd name="connsiteX218" fmla="*/ 948309 w 1454512"/>
                  <a:gd name="connsiteY218" fmla="*/ 2233114 h 2621020"/>
                  <a:gd name="connsiteX219" fmla="*/ 943737 w 1454512"/>
                  <a:gd name="connsiteY219" fmla="*/ 2218445 h 2621020"/>
                  <a:gd name="connsiteX220" fmla="*/ 947166 w 1454512"/>
                  <a:gd name="connsiteY220" fmla="*/ 2215207 h 2621020"/>
                  <a:gd name="connsiteX221" fmla="*/ 954691 w 1454512"/>
                  <a:gd name="connsiteY221" fmla="*/ 2215683 h 2621020"/>
                  <a:gd name="connsiteX222" fmla="*/ 950405 w 1454512"/>
                  <a:gd name="connsiteY222" fmla="*/ 2201967 h 2621020"/>
                  <a:gd name="connsiteX223" fmla="*/ 939451 w 1454512"/>
                  <a:gd name="connsiteY223" fmla="*/ 2193776 h 2621020"/>
                  <a:gd name="connsiteX224" fmla="*/ 948976 w 1454512"/>
                  <a:gd name="connsiteY224" fmla="*/ 2193966 h 2621020"/>
                  <a:gd name="connsiteX225" fmla="*/ 958977 w 1454512"/>
                  <a:gd name="connsiteY225" fmla="*/ 2191204 h 2621020"/>
                  <a:gd name="connsiteX226" fmla="*/ 960596 w 1454512"/>
                  <a:gd name="connsiteY226" fmla="*/ 2182250 h 2621020"/>
                  <a:gd name="connsiteX227" fmla="*/ 966978 w 1454512"/>
                  <a:gd name="connsiteY227" fmla="*/ 2187489 h 2621020"/>
                  <a:gd name="connsiteX228" fmla="*/ 974503 w 1454512"/>
                  <a:gd name="connsiteY228" fmla="*/ 2181584 h 2621020"/>
                  <a:gd name="connsiteX229" fmla="*/ 976313 w 1454512"/>
                  <a:gd name="connsiteY229" fmla="*/ 2171297 h 2621020"/>
                  <a:gd name="connsiteX230" fmla="*/ 973550 w 1454512"/>
                  <a:gd name="connsiteY230" fmla="*/ 2163963 h 2621020"/>
                  <a:gd name="connsiteX231" fmla="*/ 989743 w 1454512"/>
                  <a:gd name="connsiteY231" fmla="*/ 2160057 h 2621020"/>
                  <a:gd name="connsiteX232" fmla="*/ 995934 w 1454512"/>
                  <a:gd name="connsiteY232" fmla="*/ 2162534 h 2621020"/>
                  <a:gd name="connsiteX233" fmla="*/ 1003173 w 1454512"/>
                  <a:gd name="connsiteY233" fmla="*/ 2163677 h 2621020"/>
                  <a:gd name="connsiteX234" fmla="*/ 1007840 w 1454512"/>
                  <a:gd name="connsiteY234" fmla="*/ 2161295 h 2621020"/>
                  <a:gd name="connsiteX235" fmla="*/ 1007650 w 1454512"/>
                  <a:gd name="connsiteY235" fmla="*/ 2161105 h 2621020"/>
                  <a:gd name="connsiteX236" fmla="*/ 1010412 w 1454512"/>
                  <a:gd name="connsiteY236" fmla="*/ 2157485 h 2621020"/>
                  <a:gd name="connsiteX237" fmla="*/ 1012222 w 1454512"/>
                  <a:gd name="connsiteY237" fmla="*/ 2151294 h 2621020"/>
                  <a:gd name="connsiteX238" fmla="*/ 1016508 w 1454512"/>
                  <a:gd name="connsiteY238" fmla="*/ 2156533 h 2621020"/>
                  <a:gd name="connsiteX239" fmla="*/ 1021747 w 1454512"/>
                  <a:gd name="connsiteY239" fmla="*/ 2158152 h 2621020"/>
                  <a:gd name="connsiteX240" fmla="*/ 1021080 w 1454512"/>
                  <a:gd name="connsiteY240" fmla="*/ 2147198 h 2621020"/>
                  <a:gd name="connsiteX241" fmla="*/ 1024033 w 1454512"/>
                  <a:gd name="connsiteY241" fmla="*/ 2139674 h 2621020"/>
                  <a:gd name="connsiteX242" fmla="*/ 1030605 w 1454512"/>
                  <a:gd name="connsiteY242" fmla="*/ 2137578 h 2621020"/>
                  <a:gd name="connsiteX243" fmla="*/ 1028129 w 1454512"/>
                  <a:gd name="connsiteY243" fmla="*/ 2146246 h 2621020"/>
                  <a:gd name="connsiteX244" fmla="*/ 1028605 w 1454512"/>
                  <a:gd name="connsiteY244" fmla="*/ 2155581 h 2621020"/>
                  <a:gd name="connsiteX245" fmla="*/ 1036320 w 1454512"/>
                  <a:gd name="connsiteY245" fmla="*/ 2160343 h 2621020"/>
                  <a:gd name="connsiteX246" fmla="*/ 1042892 w 1454512"/>
                  <a:gd name="connsiteY246" fmla="*/ 2145960 h 2621020"/>
                  <a:gd name="connsiteX247" fmla="*/ 1038987 w 1454512"/>
                  <a:gd name="connsiteY247" fmla="*/ 2141388 h 2621020"/>
                  <a:gd name="connsiteX248" fmla="*/ 1038034 w 1454512"/>
                  <a:gd name="connsiteY248" fmla="*/ 2130434 h 2621020"/>
                  <a:gd name="connsiteX249" fmla="*/ 1032986 w 1454512"/>
                  <a:gd name="connsiteY249" fmla="*/ 2118052 h 2621020"/>
                  <a:gd name="connsiteX250" fmla="*/ 1045273 w 1454512"/>
                  <a:gd name="connsiteY250" fmla="*/ 2117576 h 2621020"/>
                  <a:gd name="connsiteX251" fmla="*/ 1046893 w 1454512"/>
                  <a:gd name="connsiteY251" fmla="*/ 2128339 h 2621020"/>
                  <a:gd name="connsiteX252" fmla="*/ 1049655 w 1454512"/>
                  <a:gd name="connsiteY252" fmla="*/ 2135864 h 2621020"/>
                  <a:gd name="connsiteX253" fmla="*/ 1054894 w 1454512"/>
                  <a:gd name="connsiteY253" fmla="*/ 2118528 h 2621020"/>
                  <a:gd name="connsiteX254" fmla="*/ 1057656 w 1454512"/>
                  <a:gd name="connsiteY254" fmla="*/ 2111670 h 2621020"/>
                  <a:gd name="connsiteX255" fmla="*/ 1057465 w 1454512"/>
                  <a:gd name="connsiteY255" fmla="*/ 2100050 h 2621020"/>
                  <a:gd name="connsiteX256" fmla="*/ 1064514 w 1454512"/>
                  <a:gd name="connsiteY256" fmla="*/ 2096811 h 2621020"/>
                  <a:gd name="connsiteX257" fmla="*/ 1067752 w 1454512"/>
                  <a:gd name="connsiteY257" fmla="*/ 2104622 h 2621020"/>
                  <a:gd name="connsiteX258" fmla="*/ 1073467 w 1454512"/>
                  <a:gd name="connsiteY258" fmla="*/ 2103669 h 2621020"/>
                  <a:gd name="connsiteX259" fmla="*/ 1081849 w 1454512"/>
                  <a:gd name="connsiteY259" fmla="*/ 2086048 h 2621020"/>
                  <a:gd name="connsiteX260" fmla="*/ 1081183 w 1454512"/>
                  <a:gd name="connsiteY260" fmla="*/ 2078999 h 2621020"/>
                  <a:gd name="connsiteX261" fmla="*/ 1085088 w 1454512"/>
                  <a:gd name="connsiteY261" fmla="*/ 2074427 h 2621020"/>
                  <a:gd name="connsiteX262" fmla="*/ 1090327 w 1454512"/>
                  <a:gd name="connsiteY262" fmla="*/ 2077666 h 2621020"/>
                  <a:gd name="connsiteX263" fmla="*/ 1099661 w 1454512"/>
                  <a:gd name="connsiteY263" fmla="*/ 2069855 h 2621020"/>
                  <a:gd name="connsiteX264" fmla="*/ 1110139 w 1454512"/>
                  <a:gd name="connsiteY264" fmla="*/ 2063474 h 2621020"/>
                  <a:gd name="connsiteX265" fmla="*/ 1101947 w 1454512"/>
                  <a:gd name="connsiteY265" fmla="*/ 2056616 h 2621020"/>
                  <a:gd name="connsiteX266" fmla="*/ 1095375 w 1454512"/>
                  <a:gd name="connsiteY266" fmla="*/ 2048424 h 2621020"/>
                  <a:gd name="connsiteX267" fmla="*/ 1084231 w 1454512"/>
                  <a:gd name="connsiteY267" fmla="*/ 2053949 h 2621020"/>
                  <a:gd name="connsiteX268" fmla="*/ 1078801 w 1454512"/>
                  <a:gd name="connsiteY268" fmla="*/ 2056044 h 2621020"/>
                  <a:gd name="connsiteX269" fmla="*/ 1069943 w 1454512"/>
                  <a:gd name="connsiteY269" fmla="*/ 2047567 h 2621020"/>
                  <a:gd name="connsiteX270" fmla="*/ 1073086 w 1454512"/>
                  <a:gd name="connsiteY270" fmla="*/ 2042995 h 2621020"/>
                  <a:gd name="connsiteX271" fmla="*/ 1088803 w 1454512"/>
                  <a:gd name="connsiteY271" fmla="*/ 2042519 h 2621020"/>
                  <a:gd name="connsiteX272" fmla="*/ 1098137 w 1454512"/>
                  <a:gd name="connsiteY272" fmla="*/ 2039280 h 2621020"/>
                  <a:gd name="connsiteX273" fmla="*/ 1093089 w 1454512"/>
                  <a:gd name="connsiteY273" fmla="*/ 2033565 h 2621020"/>
                  <a:gd name="connsiteX274" fmla="*/ 1093089 w 1454512"/>
                  <a:gd name="connsiteY274" fmla="*/ 2024897 h 2621020"/>
                  <a:gd name="connsiteX275" fmla="*/ 1100423 w 1454512"/>
                  <a:gd name="connsiteY275" fmla="*/ 2011181 h 2621020"/>
                  <a:gd name="connsiteX276" fmla="*/ 1109281 w 1454512"/>
                  <a:gd name="connsiteY276" fmla="*/ 2012515 h 2621020"/>
                  <a:gd name="connsiteX277" fmla="*/ 1113187 w 1454512"/>
                  <a:gd name="connsiteY277" fmla="*/ 2023469 h 2621020"/>
                  <a:gd name="connsiteX278" fmla="*/ 1123474 w 1454512"/>
                  <a:gd name="connsiteY278" fmla="*/ 2024802 h 2621020"/>
                  <a:gd name="connsiteX279" fmla="*/ 1133761 w 1454512"/>
                  <a:gd name="connsiteY279" fmla="*/ 2014706 h 2621020"/>
                  <a:gd name="connsiteX280" fmla="*/ 1139666 w 1454512"/>
                  <a:gd name="connsiteY280" fmla="*/ 2014039 h 2621020"/>
                  <a:gd name="connsiteX281" fmla="*/ 1147381 w 1454512"/>
                  <a:gd name="connsiteY281" fmla="*/ 2022040 h 2621020"/>
                  <a:gd name="connsiteX282" fmla="*/ 1154430 w 1454512"/>
                  <a:gd name="connsiteY282" fmla="*/ 2020706 h 2621020"/>
                  <a:gd name="connsiteX283" fmla="*/ 1156430 w 1454512"/>
                  <a:gd name="connsiteY283" fmla="*/ 2027088 h 2621020"/>
                  <a:gd name="connsiteX284" fmla="*/ 1164907 w 1454512"/>
                  <a:gd name="connsiteY284" fmla="*/ 2021373 h 2621020"/>
                  <a:gd name="connsiteX285" fmla="*/ 1162622 w 1454512"/>
                  <a:gd name="connsiteY285" fmla="*/ 2009943 h 2621020"/>
                  <a:gd name="connsiteX286" fmla="*/ 1173099 w 1454512"/>
                  <a:gd name="connsiteY286" fmla="*/ 2003752 h 2621020"/>
                  <a:gd name="connsiteX287" fmla="*/ 1175194 w 1454512"/>
                  <a:gd name="connsiteY287" fmla="*/ 1994132 h 2621020"/>
                  <a:gd name="connsiteX288" fmla="*/ 1161288 w 1454512"/>
                  <a:gd name="connsiteY288" fmla="*/ 1994608 h 2621020"/>
                  <a:gd name="connsiteX289" fmla="*/ 1151763 w 1454512"/>
                  <a:gd name="connsiteY289" fmla="*/ 1987083 h 2621020"/>
                  <a:gd name="connsiteX290" fmla="*/ 1157002 w 1454512"/>
                  <a:gd name="connsiteY290" fmla="*/ 1976606 h 2621020"/>
                  <a:gd name="connsiteX291" fmla="*/ 1165669 w 1454512"/>
                  <a:gd name="connsiteY291" fmla="*/ 1976606 h 2621020"/>
                  <a:gd name="connsiteX292" fmla="*/ 1161764 w 1454512"/>
                  <a:gd name="connsiteY292" fmla="*/ 1983273 h 2621020"/>
                  <a:gd name="connsiteX293" fmla="*/ 1169289 w 1454512"/>
                  <a:gd name="connsiteY293" fmla="*/ 1983940 h 2621020"/>
                  <a:gd name="connsiteX294" fmla="*/ 1172908 w 1454512"/>
                  <a:gd name="connsiteY294" fmla="*/ 1979558 h 2621020"/>
                  <a:gd name="connsiteX295" fmla="*/ 1187672 w 1454512"/>
                  <a:gd name="connsiteY295" fmla="*/ 1979749 h 2621020"/>
                  <a:gd name="connsiteX296" fmla="*/ 1195006 w 1454512"/>
                  <a:gd name="connsiteY296" fmla="*/ 1969462 h 2621020"/>
                  <a:gd name="connsiteX297" fmla="*/ 1187482 w 1454512"/>
                  <a:gd name="connsiteY297" fmla="*/ 1962128 h 2621020"/>
                  <a:gd name="connsiteX298" fmla="*/ 1180148 w 1454512"/>
                  <a:gd name="connsiteY298" fmla="*/ 1954317 h 2621020"/>
                  <a:gd name="connsiteX299" fmla="*/ 1190434 w 1454512"/>
                  <a:gd name="connsiteY299" fmla="*/ 1951841 h 2621020"/>
                  <a:gd name="connsiteX300" fmla="*/ 1189291 w 1454512"/>
                  <a:gd name="connsiteY300" fmla="*/ 1945459 h 2621020"/>
                  <a:gd name="connsiteX301" fmla="*/ 1186053 w 1454512"/>
                  <a:gd name="connsiteY301" fmla="*/ 1942030 h 2621020"/>
                  <a:gd name="connsiteX302" fmla="*/ 1180148 w 1454512"/>
                  <a:gd name="connsiteY302" fmla="*/ 1935172 h 2621020"/>
                  <a:gd name="connsiteX303" fmla="*/ 1190434 w 1454512"/>
                  <a:gd name="connsiteY303" fmla="*/ 1928505 h 2621020"/>
                  <a:gd name="connsiteX304" fmla="*/ 1195006 w 1454512"/>
                  <a:gd name="connsiteY304" fmla="*/ 1931457 h 2621020"/>
                  <a:gd name="connsiteX305" fmla="*/ 1190720 w 1454512"/>
                  <a:gd name="connsiteY305" fmla="*/ 1936220 h 2621020"/>
                  <a:gd name="connsiteX306" fmla="*/ 1195768 w 1454512"/>
                  <a:gd name="connsiteY306" fmla="*/ 1944411 h 2621020"/>
                  <a:gd name="connsiteX307" fmla="*/ 1209484 w 1454512"/>
                  <a:gd name="connsiteY307" fmla="*/ 1946697 h 2621020"/>
                  <a:gd name="connsiteX308" fmla="*/ 1226344 w 1454512"/>
                  <a:gd name="connsiteY308" fmla="*/ 1932314 h 2621020"/>
                  <a:gd name="connsiteX309" fmla="*/ 1217676 w 1454512"/>
                  <a:gd name="connsiteY309" fmla="*/ 1924313 h 2621020"/>
                  <a:gd name="connsiteX310" fmla="*/ 1204436 w 1454512"/>
                  <a:gd name="connsiteY310" fmla="*/ 1911550 h 2621020"/>
                  <a:gd name="connsiteX311" fmla="*/ 1212437 w 1454512"/>
                  <a:gd name="connsiteY311" fmla="*/ 1904501 h 2621020"/>
                  <a:gd name="connsiteX312" fmla="*/ 1218819 w 1454512"/>
                  <a:gd name="connsiteY312" fmla="*/ 1894881 h 2621020"/>
                  <a:gd name="connsiteX313" fmla="*/ 1224248 w 1454512"/>
                  <a:gd name="connsiteY313" fmla="*/ 1889642 h 2621020"/>
                  <a:gd name="connsiteX314" fmla="*/ 1230821 w 1454512"/>
                  <a:gd name="connsiteY314" fmla="*/ 1897167 h 2621020"/>
                  <a:gd name="connsiteX315" fmla="*/ 1238822 w 1454512"/>
                  <a:gd name="connsiteY315" fmla="*/ 1901930 h 2621020"/>
                  <a:gd name="connsiteX316" fmla="*/ 1245203 w 1454512"/>
                  <a:gd name="connsiteY316" fmla="*/ 1908597 h 2621020"/>
                  <a:gd name="connsiteX317" fmla="*/ 1254538 w 1454512"/>
                  <a:gd name="connsiteY317" fmla="*/ 1912502 h 2621020"/>
                  <a:gd name="connsiteX318" fmla="*/ 1259586 w 1454512"/>
                  <a:gd name="connsiteY318" fmla="*/ 1906597 h 2621020"/>
                  <a:gd name="connsiteX319" fmla="*/ 1251394 w 1454512"/>
                  <a:gd name="connsiteY319" fmla="*/ 1898596 h 2621020"/>
                  <a:gd name="connsiteX320" fmla="*/ 1252061 w 1454512"/>
                  <a:gd name="connsiteY320" fmla="*/ 1892405 h 2621020"/>
                  <a:gd name="connsiteX321" fmla="*/ 1248156 w 1454512"/>
                  <a:gd name="connsiteY321" fmla="*/ 1886213 h 2621020"/>
                  <a:gd name="connsiteX322" fmla="*/ 1239012 w 1454512"/>
                  <a:gd name="connsiteY322" fmla="*/ 1880308 h 2621020"/>
                  <a:gd name="connsiteX323" fmla="*/ 1236726 w 1454512"/>
                  <a:gd name="connsiteY323" fmla="*/ 1871355 h 2621020"/>
                  <a:gd name="connsiteX324" fmla="*/ 1252252 w 1454512"/>
                  <a:gd name="connsiteY324" fmla="*/ 1872307 h 2621020"/>
                  <a:gd name="connsiteX325" fmla="*/ 1249489 w 1454512"/>
                  <a:gd name="connsiteY325" fmla="*/ 1856972 h 2621020"/>
                  <a:gd name="connsiteX326" fmla="*/ 1257014 w 1454512"/>
                  <a:gd name="connsiteY326" fmla="*/ 1845542 h 2621020"/>
                  <a:gd name="connsiteX327" fmla="*/ 1258919 w 1454512"/>
                  <a:gd name="connsiteY327" fmla="*/ 1833064 h 2621020"/>
                  <a:gd name="connsiteX328" fmla="*/ 1247108 w 1454512"/>
                  <a:gd name="connsiteY328" fmla="*/ 1829063 h 2621020"/>
                  <a:gd name="connsiteX329" fmla="*/ 1236535 w 1454512"/>
                  <a:gd name="connsiteY329" fmla="*/ 1832588 h 2621020"/>
                  <a:gd name="connsiteX330" fmla="*/ 1221772 w 1454512"/>
                  <a:gd name="connsiteY330" fmla="*/ 1842398 h 2621020"/>
                  <a:gd name="connsiteX331" fmla="*/ 1212818 w 1454512"/>
                  <a:gd name="connsiteY331" fmla="*/ 1843160 h 2621020"/>
                  <a:gd name="connsiteX332" fmla="*/ 1219009 w 1454512"/>
                  <a:gd name="connsiteY332" fmla="*/ 1837445 h 2621020"/>
                  <a:gd name="connsiteX333" fmla="*/ 1229106 w 1454512"/>
                  <a:gd name="connsiteY333" fmla="*/ 1832111 h 2621020"/>
                  <a:gd name="connsiteX334" fmla="*/ 1237679 w 1454512"/>
                  <a:gd name="connsiteY334" fmla="*/ 1821443 h 2621020"/>
                  <a:gd name="connsiteX335" fmla="*/ 1248347 w 1454512"/>
                  <a:gd name="connsiteY335" fmla="*/ 1812680 h 2621020"/>
                  <a:gd name="connsiteX336" fmla="*/ 1247013 w 1454512"/>
                  <a:gd name="connsiteY336" fmla="*/ 1803727 h 2621020"/>
                  <a:gd name="connsiteX337" fmla="*/ 1257300 w 1454512"/>
                  <a:gd name="connsiteY337" fmla="*/ 1798583 h 2621020"/>
                  <a:gd name="connsiteX338" fmla="*/ 1268539 w 1454512"/>
                  <a:gd name="connsiteY338" fmla="*/ 1797821 h 2621020"/>
                  <a:gd name="connsiteX339" fmla="*/ 1275398 w 1454512"/>
                  <a:gd name="connsiteY339" fmla="*/ 1792201 h 2621020"/>
                  <a:gd name="connsiteX340" fmla="*/ 1272064 w 1454512"/>
                  <a:gd name="connsiteY340" fmla="*/ 1784772 h 2621020"/>
                  <a:gd name="connsiteX341" fmla="*/ 1264634 w 1454512"/>
                  <a:gd name="connsiteY341" fmla="*/ 1780676 h 2621020"/>
                  <a:gd name="connsiteX342" fmla="*/ 1256633 w 1454512"/>
                  <a:gd name="connsiteY342" fmla="*/ 1787344 h 2621020"/>
                  <a:gd name="connsiteX343" fmla="*/ 1250347 w 1454512"/>
                  <a:gd name="connsiteY343" fmla="*/ 1789820 h 2621020"/>
                  <a:gd name="connsiteX344" fmla="*/ 1245298 w 1454512"/>
                  <a:gd name="connsiteY344" fmla="*/ 1783629 h 2621020"/>
                  <a:gd name="connsiteX345" fmla="*/ 1239107 w 1454512"/>
                  <a:gd name="connsiteY345" fmla="*/ 1775819 h 2621020"/>
                  <a:gd name="connsiteX346" fmla="*/ 1248442 w 1454512"/>
                  <a:gd name="connsiteY346" fmla="*/ 1776962 h 2621020"/>
                  <a:gd name="connsiteX347" fmla="*/ 1257300 w 1454512"/>
                  <a:gd name="connsiteY347" fmla="*/ 1776581 h 2621020"/>
                  <a:gd name="connsiteX348" fmla="*/ 1259110 w 1454512"/>
                  <a:gd name="connsiteY348" fmla="*/ 1770294 h 2621020"/>
                  <a:gd name="connsiteX349" fmla="*/ 1256729 w 1454512"/>
                  <a:gd name="connsiteY349" fmla="*/ 1763817 h 2621020"/>
                  <a:gd name="connsiteX350" fmla="*/ 1252728 w 1454512"/>
                  <a:gd name="connsiteY350" fmla="*/ 1758864 h 2621020"/>
                  <a:gd name="connsiteX351" fmla="*/ 1243203 w 1454512"/>
                  <a:gd name="connsiteY351" fmla="*/ 1758293 h 2621020"/>
                  <a:gd name="connsiteX352" fmla="*/ 1236250 w 1454512"/>
                  <a:gd name="connsiteY352" fmla="*/ 1760388 h 2621020"/>
                  <a:gd name="connsiteX353" fmla="*/ 1236916 w 1454512"/>
                  <a:gd name="connsiteY353" fmla="*/ 1753435 h 2621020"/>
                  <a:gd name="connsiteX354" fmla="*/ 1236440 w 1454512"/>
                  <a:gd name="connsiteY354" fmla="*/ 1748101 h 2621020"/>
                  <a:gd name="connsiteX355" fmla="*/ 1230535 w 1454512"/>
                  <a:gd name="connsiteY355" fmla="*/ 1742195 h 2621020"/>
                  <a:gd name="connsiteX356" fmla="*/ 1238822 w 1454512"/>
                  <a:gd name="connsiteY356" fmla="*/ 1742195 h 2621020"/>
                  <a:gd name="connsiteX357" fmla="*/ 1244822 w 1454512"/>
                  <a:gd name="connsiteY357" fmla="*/ 1741624 h 2621020"/>
                  <a:gd name="connsiteX358" fmla="*/ 1244822 w 1454512"/>
                  <a:gd name="connsiteY358" fmla="*/ 1736576 h 2621020"/>
                  <a:gd name="connsiteX359" fmla="*/ 1249108 w 1454512"/>
                  <a:gd name="connsiteY359" fmla="*/ 1733528 h 2621020"/>
                  <a:gd name="connsiteX360" fmla="*/ 1255490 w 1454512"/>
                  <a:gd name="connsiteY360" fmla="*/ 1732861 h 2621020"/>
                  <a:gd name="connsiteX361" fmla="*/ 1258633 w 1454512"/>
                  <a:gd name="connsiteY361" fmla="*/ 1737909 h 2621020"/>
                  <a:gd name="connsiteX362" fmla="*/ 1256824 w 1454512"/>
                  <a:gd name="connsiteY362" fmla="*/ 1746386 h 2621020"/>
                  <a:gd name="connsiteX363" fmla="*/ 1262063 w 1454512"/>
                  <a:gd name="connsiteY363" fmla="*/ 1748482 h 2621020"/>
                  <a:gd name="connsiteX364" fmla="*/ 1266825 w 1454512"/>
                  <a:gd name="connsiteY364" fmla="*/ 1747339 h 2621020"/>
                  <a:gd name="connsiteX365" fmla="*/ 1269778 w 1454512"/>
                  <a:gd name="connsiteY365" fmla="*/ 1736385 h 2621020"/>
                  <a:gd name="connsiteX366" fmla="*/ 1277493 w 1454512"/>
                  <a:gd name="connsiteY366" fmla="*/ 1731337 h 2621020"/>
                  <a:gd name="connsiteX367" fmla="*/ 1276826 w 1454512"/>
                  <a:gd name="connsiteY367" fmla="*/ 1738195 h 2621020"/>
                  <a:gd name="connsiteX368" fmla="*/ 1274635 w 1454512"/>
                  <a:gd name="connsiteY368" fmla="*/ 1748006 h 2621020"/>
                  <a:gd name="connsiteX369" fmla="*/ 1267587 w 1454512"/>
                  <a:gd name="connsiteY369" fmla="*/ 1754197 h 2621020"/>
                  <a:gd name="connsiteX370" fmla="*/ 1264444 w 1454512"/>
                  <a:gd name="connsiteY370" fmla="*/ 1761436 h 2621020"/>
                  <a:gd name="connsiteX371" fmla="*/ 1273873 w 1454512"/>
                  <a:gd name="connsiteY371" fmla="*/ 1763626 h 2621020"/>
                  <a:gd name="connsiteX372" fmla="*/ 1287113 w 1454512"/>
                  <a:gd name="connsiteY372" fmla="*/ 1754864 h 2621020"/>
                  <a:gd name="connsiteX373" fmla="*/ 1290638 w 1454512"/>
                  <a:gd name="connsiteY373" fmla="*/ 1747339 h 2621020"/>
                  <a:gd name="connsiteX374" fmla="*/ 1293019 w 1454512"/>
                  <a:gd name="connsiteY374" fmla="*/ 1735909 h 2621020"/>
                  <a:gd name="connsiteX375" fmla="*/ 1282732 w 1454512"/>
                  <a:gd name="connsiteY375" fmla="*/ 1727527 h 2621020"/>
                  <a:gd name="connsiteX376" fmla="*/ 1286161 w 1454512"/>
                  <a:gd name="connsiteY376" fmla="*/ 1718764 h 2621020"/>
                  <a:gd name="connsiteX377" fmla="*/ 1297591 w 1454512"/>
                  <a:gd name="connsiteY377" fmla="*/ 1711525 h 2621020"/>
                  <a:gd name="connsiteX378" fmla="*/ 1301115 w 1454512"/>
                  <a:gd name="connsiteY378" fmla="*/ 1700857 h 2621020"/>
                  <a:gd name="connsiteX379" fmla="*/ 1298353 w 1454512"/>
                  <a:gd name="connsiteY379" fmla="*/ 1692380 h 2621020"/>
                  <a:gd name="connsiteX380" fmla="*/ 1313974 w 1454512"/>
                  <a:gd name="connsiteY380" fmla="*/ 1691332 h 2621020"/>
                  <a:gd name="connsiteX381" fmla="*/ 1315974 w 1454512"/>
                  <a:gd name="connsiteY381" fmla="*/ 1684474 h 2621020"/>
                  <a:gd name="connsiteX382" fmla="*/ 1305306 w 1454512"/>
                  <a:gd name="connsiteY382" fmla="*/ 1676663 h 2621020"/>
                  <a:gd name="connsiteX383" fmla="*/ 1293209 w 1454512"/>
                  <a:gd name="connsiteY383" fmla="*/ 1677140 h 2621020"/>
                  <a:gd name="connsiteX384" fmla="*/ 1291114 w 1454512"/>
                  <a:gd name="connsiteY384" fmla="*/ 1670948 h 2621020"/>
                  <a:gd name="connsiteX385" fmla="*/ 1300067 w 1454512"/>
                  <a:gd name="connsiteY385" fmla="*/ 1668091 h 2621020"/>
                  <a:gd name="connsiteX386" fmla="*/ 1319498 w 1454512"/>
                  <a:gd name="connsiteY386" fmla="*/ 1678949 h 2621020"/>
                  <a:gd name="connsiteX387" fmla="*/ 1319593 w 1454512"/>
                  <a:gd name="connsiteY387" fmla="*/ 1676568 h 2621020"/>
                  <a:gd name="connsiteX388" fmla="*/ 1319308 w 1454512"/>
                  <a:gd name="connsiteY388" fmla="*/ 1673615 h 2621020"/>
                  <a:gd name="connsiteX389" fmla="*/ 1324547 w 1454512"/>
                  <a:gd name="connsiteY389" fmla="*/ 1678949 h 2621020"/>
                  <a:gd name="connsiteX390" fmla="*/ 1327214 w 1454512"/>
                  <a:gd name="connsiteY390" fmla="*/ 1652280 h 2621020"/>
                  <a:gd name="connsiteX391" fmla="*/ 1337500 w 1454512"/>
                  <a:gd name="connsiteY391" fmla="*/ 1646564 h 2621020"/>
                  <a:gd name="connsiteX392" fmla="*/ 1335405 w 1454512"/>
                  <a:gd name="connsiteY392" fmla="*/ 1637230 h 2621020"/>
                  <a:gd name="connsiteX393" fmla="*/ 1330833 w 1454512"/>
                  <a:gd name="connsiteY393" fmla="*/ 1632467 h 2621020"/>
                  <a:gd name="connsiteX394" fmla="*/ 1336072 w 1454512"/>
                  <a:gd name="connsiteY394" fmla="*/ 1623133 h 2621020"/>
                  <a:gd name="connsiteX395" fmla="*/ 1337881 w 1454512"/>
                  <a:gd name="connsiteY395" fmla="*/ 1610084 h 2621020"/>
                  <a:gd name="connsiteX396" fmla="*/ 1342168 w 1454512"/>
                  <a:gd name="connsiteY396" fmla="*/ 1601892 h 2621020"/>
                  <a:gd name="connsiteX397" fmla="*/ 1348740 w 1454512"/>
                  <a:gd name="connsiteY397" fmla="*/ 1587224 h 2621020"/>
                  <a:gd name="connsiteX398" fmla="*/ 1339406 w 1454512"/>
                  <a:gd name="connsiteY398" fmla="*/ 1577889 h 2621020"/>
                  <a:gd name="connsiteX399" fmla="*/ 1329881 w 1454512"/>
                  <a:gd name="connsiteY399" fmla="*/ 1571222 h 2621020"/>
                  <a:gd name="connsiteX400" fmla="*/ 1337596 w 1454512"/>
                  <a:gd name="connsiteY400" fmla="*/ 1570269 h 2621020"/>
                  <a:gd name="connsiteX401" fmla="*/ 1352740 w 1454512"/>
                  <a:gd name="connsiteY401" fmla="*/ 1573603 h 2621020"/>
                  <a:gd name="connsiteX402" fmla="*/ 1362265 w 1454512"/>
                  <a:gd name="connsiteY402" fmla="*/ 1563316 h 2621020"/>
                  <a:gd name="connsiteX403" fmla="*/ 1363599 w 1454512"/>
                  <a:gd name="connsiteY403" fmla="*/ 1551410 h 2621020"/>
                  <a:gd name="connsiteX404" fmla="*/ 1370552 w 1454512"/>
                  <a:gd name="connsiteY404" fmla="*/ 1543790 h 2621020"/>
                  <a:gd name="connsiteX405" fmla="*/ 1365980 w 1454512"/>
                  <a:gd name="connsiteY405" fmla="*/ 1533693 h 2621020"/>
                  <a:gd name="connsiteX406" fmla="*/ 1369885 w 1454512"/>
                  <a:gd name="connsiteY406" fmla="*/ 1527026 h 2621020"/>
                  <a:gd name="connsiteX407" fmla="*/ 1374457 w 1454512"/>
                  <a:gd name="connsiteY407" fmla="*/ 1521311 h 2621020"/>
                  <a:gd name="connsiteX408" fmla="*/ 1381982 w 1454512"/>
                  <a:gd name="connsiteY408" fmla="*/ 1527692 h 2621020"/>
                  <a:gd name="connsiteX409" fmla="*/ 1388840 w 1454512"/>
                  <a:gd name="connsiteY409" fmla="*/ 1537503 h 2621020"/>
                  <a:gd name="connsiteX410" fmla="*/ 1396174 w 1454512"/>
                  <a:gd name="connsiteY410" fmla="*/ 1540932 h 2621020"/>
                  <a:gd name="connsiteX411" fmla="*/ 1398937 w 1454512"/>
                  <a:gd name="connsiteY411" fmla="*/ 1530645 h 2621020"/>
                  <a:gd name="connsiteX412" fmla="*/ 1405318 w 1454512"/>
                  <a:gd name="connsiteY412" fmla="*/ 1524930 h 2621020"/>
                  <a:gd name="connsiteX413" fmla="*/ 1415606 w 1454512"/>
                  <a:gd name="connsiteY413" fmla="*/ 1526073 h 2621020"/>
                  <a:gd name="connsiteX414" fmla="*/ 1421987 w 1454512"/>
                  <a:gd name="connsiteY414" fmla="*/ 1521692 h 2621020"/>
                  <a:gd name="connsiteX415" fmla="*/ 1416748 w 1454512"/>
                  <a:gd name="connsiteY415" fmla="*/ 1510071 h 2621020"/>
                  <a:gd name="connsiteX416" fmla="*/ 1407223 w 1454512"/>
                  <a:gd name="connsiteY416" fmla="*/ 1490164 h 2621020"/>
                  <a:gd name="connsiteX417" fmla="*/ 1393317 w 1454512"/>
                  <a:gd name="connsiteY417" fmla="*/ 1482163 h 2621020"/>
                  <a:gd name="connsiteX418" fmla="*/ 1394460 w 1454512"/>
                  <a:gd name="connsiteY418" fmla="*/ 1476924 h 2621020"/>
                  <a:gd name="connsiteX419" fmla="*/ 1412462 w 1454512"/>
                  <a:gd name="connsiteY419" fmla="*/ 1474829 h 2621020"/>
                  <a:gd name="connsiteX420" fmla="*/ 1420177 w 1454512"/>
                  <a:gd name="connsiteY420" fmla="*/ 1461589 h 2621020"/>
                  <a:gd name="connsiteX421" fmla="*/ 1417701 w 1454512"/>
                  <a:gd name="connsiteY421" fmla="*/ 1455398 h 2621020"/>
                  <a:gd name="connsiteX422" fmla="*/ 1407700 w 1454512"/>
                  <a:gd name="connsiteY422" fmla="*/ 1453778 h 2621020"/>
                  <a:gd name="connsiteX423" fmla="*/ 1401794 w 1454512"/>
                  <a:gd name="connsiteY423" fmla="*/ 1449683 h 2621020"/>
                  <a:gd name="connsiteX424" fmla="*/ 1417034 w 1454512"/>
                  <a:gd name="connsiteY424" fmla="*/ 1450349 h 2621020"/>
                  <a:gd name="connsiteX425" fmla="*/ 1418844 w 1454512"/>
                  <a:gd name="connsiteY425" fmla="*/ 1447111 h 2621020"/>
                  <a:gd name="connsiteX426" fmla="*/ 1413129 w 1454512"/>
                  <a:gd name="connsiteY426" fmla="*/ 1442063 h 2621020"/>
                  <a:gd name="connsiteX427" fmla="*/ 1405795 w 1454512"/>
                  <a:gd name="connsiteY427" fmla="*/ 1437491 h 2621020"/>
                  <a:gd name="connsiteX428" fmla="*/ 1403032 w 1454512"/>
                  <a:gd name="connsiteY428" fmla="*/ 1433395 h 2621020"/>
                  <a:gd name="connsiteX429" fmla="*/ 1409224 w 1454512"/>
                  <a:gd name="connsiteY429" fmla="*/ 1428156 h 2621020"/>
                  <a:gd name="connsiteX430" fmla="*/ 1397794 w 1454512"/>
                  <a:gd name="connsiteY430" fmla="*/ 1429490 h 2621020"/>
                  <a:gd name="connsiteX431" fmla="*/ 1390745 w 1454512"/>
                  <a:gd name="connsiteY431" fmla="*/ 1431966 h 2621020"/>
                  <a:gd name="connsiteX432" fmla="*/ 1392555 w 1454512"/>
                  <a:gd name="connsiteY432" fmla="*/ 1421870 h 2621020"/>
                  <a:gd name="connsiteX433" fmla="*/ 1393698 w 1454512"/>
                  <a:gd name="connsiteY433" fmla="*/ 1414059 h 2621020"/>
                  <a:gd name="connsiteX434" fmla="*/ 1398937 w 1454512"/>
                  <a:gd name="connsiteY434" fmla="*/ 1409487 h 2621020"/>
                  <a:gd name="connsiteX435" fmla="*/ 1404842 w 1454512"/>
                  <a:gd name="connsiteY435" fmla="*/ 1413583 h 2621020"/>
                  <a:gd name="connsiteX436" fmla="*/ 1404366 w 1454512"/>
                  <a:gd name="connsiteY436" fmla="*/ 1403296 h 2621020"/>
                  <a:gd name="connsiteX437" fmla="*/ 1409129 w 1454512"/>
                  <a:gd name="connsiteY437" fmla="*/ 1408344 h 2621020"/>
                  <a:gd name="connsiteX438" fmla="*/ 1414177 w 1454512"/>
                  <a:gd name="connsiteY438" fmla="*/ 1414726 h 2621020"/>
                  <a:gd name="connsiteX439" fmla="*/ 1418939 w 1454512"/>
                  <a:gd name="connsiteY439" fmla="*/ 1407392 h 2621020"/>
                  <a:gd name="connsiteX440" fmla="*/ 1420273 w 1454512"/>
                  <a:gd name="connsiteY440" fmla="*/ 1396152 h 2621020"/>
                  <a:gd name="connsiteX441" fmla="*/ 1425988 w 1454512"/>
                  <a:gd name="connsiteY441" fmla="*/ 1403677 h 2621020"/>
                  <a:gd name="connsiteX442" fmla="*/ 1429607 w 1454512"/>
                  <a:gd name="connsiteY442" fmla="*/ 1413773 h 2621020"/>
                  <a:gd name="connsiteX443" fmla="*/ 1438275 w 1454512"/>
                  <a:gd name="connsiteY443" fmla="*/ 1410535 h 2621020"/>
                  <a:gd name="connsiteX444" fmla="*/ 1438465 w 1454512"/>
                  <a:gd name="connsiteY444" fmla="*/ 1402058 h 2621020"/>
                  <a:gd name="connsiteX445" fmla="*/ 1436370 w 1454512"/>
                  <a:gd name="connsiteY445" fmla="*/ 1397676 h 2621020"/>
                  <a:gd name="connsiteX446" fmla="*/ 1435417 w 1454512"/>
                  <a:gd name="connsiteY446" fmla="*/ 1389675 h 2621020"/>
                  <a:gd name="connsiteX447" fmla="*/ 1436751 w 1454512"/>
                  <a:gd name="connsiteY447" fmla="*/ 1383008 h 2621020"/>
                  <a:gd name="connsiteX448" fmla="*/ 1434465 w 1454512"/>
                  <a:gd name="connsiteY448" fmla="*/ 1373673 h 2621020"/>
                  <a:gd name="connsiteX449" fmla="*/ 1431989 w 1454512"/>
                  <a:gd name="connsiteY449" fmla="*/ 1365005 h 2621020"/>
                  <a:gd name="connsiteX450" fmla="*/ 1432465 w 1454512"/>
                  <a:gd name="connsiteY450" fmla="*/ 1356814 h 2621020"/>
                  <a:gd name="connsiteX451" fmla="*/ 1419225 w 1454512"/>
                  <a:gd name="connsiteY451" fmla="*/ 1363005 h 2621020"/>
                  <a:gd name="connsiteX452" fmla="*/ 1419892 w 1454512"/>
                  <a:gd name="connsiteY452" fmla="*/ 1373959 h 2621020"/>
                  <a:gd name="connsiteX453" fmla="*/ 1411033 w 1454512"/>
                  <a:gd name="connsiteY453" fmla="*/ 1375578 h 2621020"/>
                  <a:gd name="connsiteX454" fmla="*/ 1400556 w 1454512"/>
                  <a:gd name="connsiteY454" fmla="*/ 1379674 h 2621020"/>
                  <a:gd name="connsiteX455" fmla="*/ 1395317 w 1454512"/>
                  <a:gd name="connsiteY455" fmla="*/ 1387008 h 2621020"/>
                  <a:gd name="connsiteX456" fmla="*/ 1391222 w 1454512"/>
                  <a:gd name="connsiteY456" fmla="*/ 1392056 h 2621020"/>
                  <a:gd name="connsiteX457" fmla="*/ 1383506 w 1454512"/>
                  <a:gd name="connsiteY457" fmla="*/ 1389104 h 2621020"/>
                  <a:gd name="connsiteX458" fmla="*/ 1383506 w 1454512"/>
                  <a:gd name="connsiteY458" fmla="*/ 1379769 h 2621020"/>
                  <a:gd name="connsiteX459" fmla="*/ 1393031 w 1454512"/>
                  <a:gd name="connsiteY459" fmla="*/ 1377483 h 2621020"/>
                  <a:gd name="connsiteX460" fmla="*/ 1403985 w 1454512"/>
                  <a:gd name="connsiteY460" fmla="*/ 1372244 h 2621020"/>
                  <a:gd name="connsiteX461" fmla="*/ 1412843 w 1454512"/>
                  <a:gd name="connsiteY461" fmla="*/ 1356909 h 2621020"/>
                  <a:gd name="connsiteX462" fmla="*/ 1421035 w 1454512"/>
                  <a:gd name="connsiteY462" fmla="*/ 1345670 h 2621020"/>
                  <a:gd name="connsiteX463" fmla="*/ 1441323 w 1454512"/>
                  <a:gd name="connsiteY463" fmla="*/ 1344050 h 2621020"/>
                  <a:gd name="connsiteX464" fmla="*/ 1454086 w 1454512"/>
                  <a:gd name="connsiteY464" fmla="*/ 1345670 h 2621020"/>
                  <a:gd name="connsiteX465" fmla="*/ 1447705 w 1454512"/>
                  <a:gd name="connsiteY465" fmla="*/ 1337192 h 2621020"/>
                  <a:gd name="connsiteX466" fmla="*/ 1432941 w 1454512"/>
                  <a:gd name="connsiteY466" fmla="*/ 1326905 h 2621020"/>
                  <a:gd name="connsiteX467" fmla="*/ 1413796 w 1454512"/>
                  <a:gd name="connsiteY467" fmla="*/ 1322524 h 2621020"/>
                  <a:gd name="connsiteX468" fmla="*/ 1394650 w 1454512"/>
                  <a:gd name="connsiteY468" fmla="*/ 1319285 h 2621020"/>
                  <a:gd name="connsiteX469" fmla="*/ 1373029 w 1454512"/>
                  <a:gd name="connsiteY469" fmla="*/ 1301950 h 2621020"/>
                  <a:gd name="connsiteX470" fmla="*/ 1336834 w 1454512"/>
                  <a:gd name="connsiteY470" fmla="*/ 1294139 h 2621020"/>
                  <a:gd name="connsiteX471" fmla="*/ 1310640 w 1454512"/>
                  <a:gd name="connsiteY471" fmla="*/ 1313761 h 2621020"/>
                  <a:gd name="connsiteX472" fmla="*/ 1288732 w 1454512"/>
                  <a:gd name="connsiteY472" fmla="*/ 1319476 h 2621020"/>
                  <a:gd name="connsiteX473" fmla="*/ 1277779 w 1454512"/>
                  <a:gd name="connsiteY473" fmla="*/ 1299569 h 2621020"/>
                  <a:gd name="connsiteX474" fmla="*/ 1256348 w 1454512"/>
                  <a:gd name="connsiteY474" fmla="*/ 1310808 h 2621020"/>
                  <a:gd name="connsiteX475" fmla="*/ 1240822 w 1454512"/>
                  <a:gd name="connsiteY475" fmla="*/ 1314713 h 2621020"/>
                  <a:gd name="connsiteX476" fmla="*/ 1251299 w 1454512"/>
                  <a:gd name="connsiteY476" fmla="*/ 1300045 h 2621020"/>
                  <a:gd name="connsiteX477" fmla="*/ 1265206 w 1454512"/>
                  <a:gd name="connsiteY477" fmla="*/ 1288615 h 2621020"/>
                  <a:gd name="connsiteX478" fmla="*/ 1294162 w 1454512"/>
                  <a:gd name="connsiteY478" fmla="*/ 1289282 h 2621020"/>
                  <a:gd name="connsiteX479" fmla="*/ 1311497 w 1454512"/>
                  <a:gd name="connsiteY479" fmla="*/ 1275089 h 2621020"/>
                  <a:gd name="connsiteX480" fmla="*/ 1321022 w 1454512"/>
                  <a:gd name="connsiteY480" fmla="*/ 1258897 h 2621020"/>
                  <a:gd name="connsiteX481" fmla="*/ 1336548 w 1454512"/>
                  <a:gd name="connsiteY481" fmla="*/ 1243562 h 2621020"/>
                  <a:gd name="connsiteX482" fmla="*/ 1336453 w 1454512"/>
                  <a:gd name="connsiteY482" fmla="*/ 1243466 h 2621020"/>
                  <a:gd name="connsiteX483" fmla="*/ 1336739 w 1454512"/>
                  <a:gd name="connsiteY483" fmla="*/ 1243181 h 2621020"/>
                  <a:gd name="connsiteX484" fmla="*/ 1336834 w 1454512"/>
                  <a:gd name="connsiteY484" fmla="*/ 1243276 h 2621020"/>
                  <a:gd name="connsiteX485" fmla="*/ 1347978 w 1454512"/>
                  <a:gd name="connsiteY485" fmla="*/ 1231941 h 2621020"/>
                  <a:gd name="connsiteX486" fmla="*/ 1382173 w 1454512"/>
                  <a:gd name="connsiteY486" fmla="*/ 1219559 h 2621020"/>
                  <a:gd name="connsiteX487" fmla="*/ 1396556 w 1454512"/>
                  <a:gd name="connsiteY487" fmla="*/ 1202223 h 2621020"/>
                  <a:gd name="connsiteX488" fmla="*/ 1388840 w 1454512"/>
                  <a:gd name="connsiteY488" fmla="*/ 1185078 h 2621020"/>
                  <a:gd name="connsiteX489" fmla="*/ 1368552 w 1454512"/>
                  <a:gd name="connsiteY489" fmla="*/ 1164504 h 2621020"/>
                  <a:gd name="connsiteX490" fmla="*/ 1352836 w 1454512"/>
                  <a:gd name="connsiteY490" fmla="*/ 1157075 h 2621020"/>
                  <a:gd name="connsiteX491" fmla="*/ 1349121 w 1454512"/>
                  <a:gd name="connsiteY491" fmla="*/ 1155741 h 2621020"/>
                  <a:gd name="connsiteX492" fmla="*/ 1341120 w 1454512"/>
                  <a:gd name="connsiteY492" fmla="*/ 1152693 h 2621020"/>
                  <a:gd name="connsiteX493" fmla="*/ 1321308 w 1454512"/>
                  <a:gd name="connsiteY493" fmla="*/ 1141644 h 2621020"/>
                  <a:gd name="connsiteX494" fmla="*/ 1294924 w 1454512"/>
                  <a:gd name="connsiteY494" fmla="*/ 1126309 h 2621020"/>
                  <a:gd name="connsiteX495" fmla="*/ 1273969 w 1454512"/>
                  <a:gd name="connsiteY495" fmla="*/ 1124690 h 2621020"/>
                  <a:gd name="connsiteX496" fmla="*/ 1268730 w 1454512"/>
                  <a:gd name="connsiteY496" fmla="*/ 1124023 h 2621020"/>
                  <a:gd name="connsiteX497" fmla="*/ 1261396 w 1454512"/>
                  <a:gd name="connsiteY497" fmla="*/ 1104116 h 2621020"/>
                  <a:gd name="connsiteX498" fmla="*/ 1241107 w 1454512"/>
                  <a:gd name="connsiteY498" fmla="*/ 1097448 h 2621020"/>
                  <a:gd name="connsiteX499" fmla="*/ 1224724 w 1454512"/>
                  <a:gd name="connsiteY499" fmla="*/ 1110974 h 2621020"/>
                  <a:gd name="connsiteX500" fmla="*/ 1212151 w 1454512"/>
                  <a:gd name="connsiteY500" fmla="*/ 1110497 h 2621020"/>
                  <a:gd name="connsiteX501" fmla="*/ 1226058 w 1454512"/>
                  <a:gd name="connsiteY501" fmla="*/ 1096115 h 2621020"/>
                  <a:gd name="connsiteX502" fmla="*/ 1249489 w 1454512"/>
                  <a:gd name="connsiteY502" fmla="*/ 1086494 h 2621020"/>
                  <a:gd name="connsiteX503" fmla="*/ 1280446 w 1454512"/>
                  <a:gd name="connsiteY503" fmla="*/ 1106878 h 2621020"/>
                  <a:gd name="connsiteX504" fmla="*/ 1294829 w 1454512"/>
                  <a:gd name="connsiteY504" fmla="*/ 1112402 h 2621020"/>
                  <a:gd name="connsiteX505" fmla="*/ 1311211 w 1454512"/>
                  <a:gd name="connsiteY505" fmla="*/ 1103735 h 2621020"/>
                  <a:gd name="connsiteX506" fmla="*/ 1346549 w 1454512"/>
                  <a:gd name="connsiteY506" fmla="*/ 1110402 h 2621020"/>
                  <a:gd name="connsiteX507" fmla="*/ 1381792 w 1454512"/>
                  <a:gd name="connsiteY507" fmla="*/ 1110307 h 2621020"/>
                  <a:gd name="connsiteX508" fmla="*/ 1374648 w 1454512"/>
                  <a:gd name="connsiteY508" fmla="*/ 1090590 h 2621020"/>
                  <a:gd name="connsiteX509" fmla="*/ 1348168 w 1454512"/>
                  <a:gd name="connsiteY509" fmla="*/ 1072874 h 2621020"/>
                  <a:gd name="connsiteX510" fmla="*/ 1321308 w 1454512"/>
                  <a:gd name="connsiteY510" fmla="*/ 1062587 h 2621020"/>
                  <a:gd name="connsiteX511" fmla="*/ 1316546 w 1454512"/>
                  <a:gd name="connsiteY511" fmla="*/ 1049061 h 2621020"/>
                  <a:gd name="connsiteX512" fmla="*/ 1305877 w 1454512"/>
                  <a:gd name="connsiteY512" fmla="*/ 1035536 h 2621020"/>
                  <a:gd name="connsiteX513" fmla="*/ 1281970 w 1454512"/>
                  <a:gd name="connsiteY513" fmla="*/ 1028201 h 2621020"/>
                  <a:gd name="connsiteX514" fmla="*/ 1272445 w 1454512"/>
                  <a:gd name="connsiteY514" fmla="*/ 1017438 h 2621020"/>
                  <a:gd name="connsiteX515" fmla="*/ 1258348 w 1454512"/>
                  <a:gd name="connsiteY515" fmla="*/ 1003055 h 2621020"/>
                  <a:gd name="connsiteX516" fmla="*/ 1257872 w 1454512"/>
                  <a:gd name="connsiteY516" fmla="*/ 984958 h 2621020"/>
                  <a:gd name="connsiteX517" fmla="*/ 1251299 w 1454512"/>
                  <a:gd name="connsiteY517" fmla="*/ 973718 h 2621020"/>
                  <a:gd name="connsiteX518" fmla="*/ 1246537 w 1454512"/>
                  <a:gd name="connsiteY518" fmla="*/ 967813 h 2621020"/>
                  <a:gd name="connsiteX519" fmla="*/ 1240346 w 1454512"/>
                  <a:gd name="connsiteY519" fmla="*/ 957050 h 2621020"/>
                  <a:gd name="connsiteX520" fmla="*/ 1236250 w 1454512"/>
                  <a:gd name="connsiteY520" fmla="*/ 946953 h 2621020"/>
                  <a:gd name="connsiteX521" fmla="*/ 1231201 w 1454512"/>
                  <a:gd name="connsiteY521" fmla="*/ 939905 h 2621020"/>
                  <a:gd name="connsiteX522" fmla="*/ 1222343 w 1454512"/>
                  <a:gd name="connsiteY522" fmla="*/ 935333 h 2621020"/>
                  <a:gd name="connsiteX523" fmla="*/ 1215104 w 1454512"/>
                  <a:gd name="connsiteY523" fmla="*/ 911806 h 2621020"/>
                  <a:gd name="connsiteX524" fmla="*/ 1205579 w 1454512"/>
                  <a:gd name="connsiteY524" fmla="*/ 892375 h 2621020"/>
                  <a:gd name="connsiteX525" fmla="*/ 1201674 w 1454512"/>
                  <a:gd name="connsiteY525" fmla="*/ 881612 h 2621020"/>
                  <a:gd name="connsiteX526" fmla="*/ 1179576 w 1454512"/>
                  <a:gd name="connsiteY526" fmla="*/ 834749 h 2621020"/>
                  <a:gd name="connsiteX527" fmla="*/ 1159955 w 1454512"/>
                  <a:gd name="connsiteY527" fmla="*/ 820556 h 2621020"/>
                  <a:gd name="connsiteX528" fmla="*/ 1125760 w 1454512"/>
                  <a:gd name="connsiteY528" fmla="*/ 807031 h 2621020"/>
                  <a:gd name="connsiteX529" fmla="*/ 1109377 w 1454512"/>
                  <a:gd name="connsiteY529" fmla="*/ 812555 h 2621020"/>
                  <a:gd name="connsiteX530" fmla="*/ 1100233 w 1454512"/>
                  <a:gd name="connsiteY530" fmla="*/ 815984 h 2621020"/>
                  <a:gd name="connsiteX531" fmla="*/ 1103852 w 1454512"/>
                  <a:gd name="connsiteY531" fmla="*/ 805031 h 2621020"/>
                  <a:gd name="connsiteX532" fmla="*/ 1089946 w 1454512"/>
                  <a:gd name="connsiteY532" fmla="*/ 797506 h 2621020"/>
                  <a:gd name="connsiteX533" fmla="*/ 1079373 w 1454512"/>
                  <a:gd name="connsiteY533" fmla="*/ 788648 h 2621020"/>
                  <a:gd name="connsiteX534" fmla="*/ 1066229 w 1454512"/>
                  <a:gd name="connsiteY534" fmla="*/ 785885 h 2621020"/>
                  <a:gd name="connsiteX535" fmla="*/ 1057180 w 1454512"/>
                  <a:gd name="connsiteY535" fmla="*/ 780932 h 2621020"/>
                  <a:gd name="connsiteX536" fmla="*/ 1056323 w 1454512"/>
                  <a:gd name="connsiteY536" fmla="*/ 752453 h 2621020"/>
                  <a:gd name="connsiteX537" fmla="*/ 1058037 w 1454512"/>
                  <a:gd name="connsiteY537" fmla="*/ 745214 h 2621020"/>
                  <a:gd name="connsiteX538" fmla="*/ 1049179 w 1454512"/>
                  <a:gd name="connsiteY538" fmla="*/ 746452 h 2621020"/>
                  <a:gd name="connsiteX539" fmla="*/ 1064514 w 1454512"/>
                  <a:gd name="connsiteY539" fmla="*/ 745595 h 2621020"/>
                  <a:gd name="connsiteX540" fmla="*/ 1069562 w 1454512"/>
                  <a:gd name="connsiteY540" fmla="*/ 736260 h 2621020"/>
                  <a:gd name="connsiteX541" fmla="*/ 1069086 w 1454512"/>
                  <a:gd name="connsiteY541" fmla="*/ 719306 h 2621020"/>
                  <a:gd name="connsiteX542" fmla="*/ 1076801 w 1454512"/>
                  <a:gd name="connsiteY542" fmla="*/ 710352 h 2621020"/>
                  <a:gd name="connsiteX543" fmla="*/ 1079564 w 1454512"/>
                  <a:gd name="connsiteY543" fmla="*/ 693683 h 2621020"/>
                  <a:gd name="connsiteX544" fmla="*/ 1082992 w 1454512"/>
                  <a:gd name="connsiteY544" fmla="*/ 679491 h 2621020"/>
                  <a:gd name="connsiteX545" fmla="*/ 1095756 w 1454512"/>
                  <a:gd name="connsiteY545" fmla="*/ 677015 h 2621020"/>
                  <a:gd name="connsiteX546" fmla="*/ 1105757 w 1454512"/>
                  <a:gd name="connsiteY546" fmla="*/ 669680 h 2621020"/>
                  <a:gd name="connsiteX547" fmla="*/ 1109853 w 1454512"/>
                  <a:gd name="connsiteY547" fmla="*/ 662632 h 2621020"/>
                  <a:gd name="connsiteX548" fmla="*/ 1114901 w 1454512"/>
                  <a:gd name="connsiteY548" fmla="*/ 655774 h 2621020"/>
                  <a:gd name="connsiteX549" fmla="*/ 1121950 w 1454512"/>
                  <a:gd name="connsiteY549" fmla="*/ 651869 h 2621020"/>
                  <a:gd name="connsiteX550" fmla="*/ 1125379 w 1454512"/>
                  <a:gd name="connsiteY550" fmla="*/ 640915 h 2621020"/>
                  <a:gd name="connsiteX551" fmla="*/ 1133380 w 1454512"/>
                  <a:gd name="connsiteY551" fmla="*/ 638819 h 2621020"/>
                  <a:gd name="connsiteX552" fmla="*/ 1140905 w 1454512"/>
                  <a:gd name="connsiteY552" fmla="*/ 626246 h 2621020"/>
                  <a:gd name="connsiteX553" fmla="*/ 1135666 w 1454512"/>
                  <a:gd name="connsiteY553" fmla="*/ 622817 h 2621020"/>
                  <a:gd name="connsiteX554" fmla="*/ 1131380 w 1454512"/>
                  <a:gd name="connsiteY554" fmla="*/ 617293 h 2621020"/>
                  <a:gd name="connsiteX555" fmla="*/ 1124998 w 1454512"/>
                  <a:gd name="connsiteY555" fmla="*/ 612054 h 2621020"/>
                  <a:gd name="connsiteX556" fmla="*/ 1120711 w 1454512"/>
                  <a:gd name="connsiteY556" fmla="*/ 603386 h 2621020"/>
                  <a:gd name="connsiteX557" fmla="*/ 1130998 w 1454512"/>
                  <a:gd name="connsiteY557" fmla="*/ 601577 h 2621020"/>
                  <a:gd name="connsiteX558" fmla="*/ 1137571 w 1454512"/>
                  <a:gd name="connsiteY558" fmla="*/ 597671 h 2621020"/>
                  <a:gd name="connsiteX559" fmla="*/ 1144143 w 1454512"/>
                  <a:gd name="connsiteY559" fmla="*/ 603386 h 2621020"/>
                  <a:gd name="connsiteX560" fmla="*/ 1147763 w 1454512"/>
                  <a:gd name="connsiteY560" fmla="*/ 616912 h 2621020"/>
                  <a:gd name="connsiteX561" fmla="*/ 1156906 w 1454512"/>
                  <a:gd name="connsiteY561" fmla="*/ 613292 h 2621020"/>
                  <a:gd name="connsiteX562" fmla="*/ 1165574 w 1454512"/>
                  <a:gd name="connsiteY562" fmla="*/ 607768 h 2621020"/>
                  <a:gd name="connsiteX563" fmla="*/ 1176052 w 1454512"/>
                  <a:gd name="connsiteY563" fmla="*/ 600910 h 2621020"/>
                  <a:gd name="connsiteX564" fmla="*/ 1174909 w 1454512"/>
                  <a:gd name="connsiteY564" fmla="*/ 587670 h 2621020"/>
                  <a:gd name="connsiteX565" fmla="*/ 1176242 w 1454512"/>
                  <a:gd name="connsiteY565" fmla="*/ 573764 h 2621020"/>
                  <a:gd name="connsiteX566" fmla="*/ 1179195 w 1454512"/>
                  <a:gd name="connsiteY566" fmla="*/ 564810 h 2621020"/>
                  <a:gd name="connsiteX567" fmla="*/ 1184624 w 1454512"/>
                  <a:gd name="connsiteY567" fmla="*/ 561857 h 2621020"/>
                  <a:gd name="connsiteX568" fmla="*/ 1186243 w 1454512"/>
                  <a:gd name="connsiteY568" fmla="*/ 571478 h 2621020"/>
                  <a:gd name="connsiteX569" fmla="*/ 1192625 w 1454512"/>
                  <a:gd name="connsiteY569" fmla="*/ 572430 h 2621020"/>
                  <a:gd name="connsiteX570" fmla="*/ 1195864 w 1454512"/>
                  <a:gd name="connsiteY570" fmla="*/ 568049 h 2621020"/>
                  <a:gd name="connsiteX571" fmla="*/ 1197673 w 1454512"/>
                  <a:gd name="connsiteY571" fmla="*/ 563667 h 2621020"/>
                  <a:gd name="connsiteX572" fmla="*/ 1201579 w 1454512"/>
                  <a:gd name="connsiteY572" fmla="*/ 558428 h 2621020"/>
                  <a:gd name="connsiteX573" fmla="*/ 1200436 w 1454512"/>
                  <a:gd name="connsiteY573" fmla="*/ 553380 h 2621020"/>
                  <a:gd name="connsiteX574" fmla="*/ 1192721 w 1454512"/>
                  <a:gd name="connsiteY574" fmla="*/ 550427 h 2621020"/>
                  <a:gd name="connsiteX575" fmla="*/ 1179766 w 1454512"/>
                  <a:gd name="connsiteY575" fmla="*/ 550618 h 2621020"/>
                  <a:gd name="connsiteX576" fmla="*/ 1185481 w 1454512"/>
                  <a:gd name="connsiteY576" fmla="*/ 541474 h 2621020"/>
                  <a:gd name="connsiteX577" fmla="*/ 1199579 w 1454512"/>
                  <a:gd name="connsiteY577" fmla="*/ 544427 h 2621020"/>
                  <a:gd name="connsiteX578" fmla="*/ 1211008 w 1454512"/>
                  <a:gd name="connsiteY578" fmla="*/ 536616 h 2621020"/>
                  <a:gd name="connsiteX579" fmla="*/ 1231964 w 1454512"/>
                  <a:gd name="connsiteY579" fmla="*/ 523567 h 2621020"/>
                  <a:gd name="connsiteX580" fmla="*/ 1237202 w 1454512"/>
                  <a:gd name="connsiteY580" fmla="*/ 511661 h 2621020"/>
                  <a:gd name="connsiteX581" fmla="*/ 1245394 w 1454512"/>
                  <a:gd name="connsiteY581" fmla="*/ 513947 h 2621020"/>
                  <a:gd name="connsiteX582" fmla="*/ 1254061 w 1454512"/>
                  <a:gd name="connsiteY582" fmla="*/ 511470 h 2621020"/>
                  <a:gd name="connsiteX583" fmla="*/ 1262920 w 1454512"/>
                  <a:gd name="connsiteY583" fmla="*/ 500516 h 2621020"/>
                  <a:gd name="connsiteX584" fmla="*/ 1275874 w 1454512"/>
                  <a:gd name="connsiteY584" fmla="*/ 484705 h 2621020"/>
                  <a:gd name="connsiteX585" fmla="*/ 1285875 w 1454512"/>
                  <a:gd name="connsiteY585" fmla="*/ 489086 h 2621020"/>
                  <a:gd name="connsiteX586" fmla="*/ 1292923 w 1454512"/>
                  <a:gd name="connsiteY586" fmla="*/ 490039 h 2621020"/>
                  <a:gd name="connsiteX587" fmla="*/ 1296543 w 1454512"/>
                  <a:gd name="connsiteY587" fmla="*/ 476990 h 2621020"/>
                  <a:gd name="connsiteX588" fmla="*/ 1302258 w 1454512"/>
                  <a:gd name="connsiteY588" fmla="*/ 475847 h 2621020"/>
                  <a:gd name="connsiteX589" fmla="*/ 1307021 w 1454512"/>
                  <a:gd name="connsiteY589" fmla="*/ 482705 h 2621020"/>
                  <a:gd name="connsiteX590" fmla="*/ 1309021 w 1454512"/>
                  <a:gd name="connsiteY590" fmla="*/ 488610 h 2621020"/>
                  <a:gd name="connsiteX591" fmla="*/ 1308544 w 1454512"/>
                  <a:gd name="connsiteY591" fmla="*/ 494135 h 2621020"/>
                  <a:gd name="connsiteX592" fmla="*/ 1325594 w 1454512"/>
                  <a:gd name="connsiteY592" fmla="*/ 489372 h 2621020"/>
                  <a:gd name="connsiteX593" fmla="*/ 1332643 w 1454512"/>
                  <a:gd name="connsiteY593" fmla="*/ 475656 h 2621020"/>
                  <a:gd name="connsiteX594" fmla="*/ 1324165 w 1454512"/>
                  <a:gd name="connsiteY594" fmla="*/ 469751 h 2621020"/>
                  <a:gd name="connsiteX595" fmla="*/ 1323975 w 1454512"/>
                  <a:gd name="connsiteY595" fmla="*/ 460130 h 2621020"/>
                  <a:gd name="connsiteX596" fmla="*/ 1333119 w 1454512"/>
                  <a:gd name="connsiteY596" fmla="*/ 453082 h 2621020"/>
                  <a:gd name="connsiteX597" fmla="*/ 1331976 w 1454512"/>
                  <a:gd name="connsiteY597" fmla="*/ 441842 h 2621020"/>
                  <a:gd name="connsiteX598" fmla="*/ 1334929 w 1454512"/>
                  <a:gd name="connsiteY598" fmla="*/ 429460 h 2621020"/>
                  <a:gd name="connsiteX599" fmla="*/ 1338548 w 1454512"/>
                  <a:gd name="connsiteY599" fmla="*/ 422411 h 2621020"/>
                  <a:gd name="connsiteX600" fmla="*/ 1328261 w 1454512"/>
                  <a:gd name="connsiteY600" fmla="*/ 424221 h 2621020"/>
                  <a:gd name="connsiteX601" fmla="*/ 1322546 w 1454512"/>
                  <a:gd name="connsiteY601" fmla="*/ 423269 h 2621020"/>
                  <a:gd name="connsiteX602" fmla="*/ 1317117 w 1454512"/>
                  <a:gd name="connsiteY602" fmla="*/ 420983 h 2621020"/>
                  <a:gd name="connsiteX603" fmla="*/ 1307782 w 1454512"/>
                  <a:gd name="connsiteY603" fmla="*/ 427364 h 2621020"/>
                  <a:gd name="connsiteX604" fmla="*/ 1296162 w 1454512"/>
                  <a:gd name="connsiteY604" fmla="*/ 424602 h 2621020"/>
                  <a:gd name="connsiteX605" fmla="*/ 1287685 w 1454512"/>
                  <a:gd name="connsiteY605" fmla="*/ 418887 h 2621020"/>
                  <a:gd name="connsiteX606" fmla="*/ 1278541 w 1454512"/>
                  <a:gd name="connsiteY606" fmla="*/ 414125 h 2621020"/>
                  <a:gd name="connsiteX607" fmla="*/ 1273302 w 1454512"/>
                  <a:gd name="connsiteY607" fmla="*/ 428317 h 2621020"/>
                  <a:gd name="connsiteX608" fmla="*/ 1269206 w 1454512"/>
                  <a:gd name="connsiteY608" fmla="*/ 432413 h 2621020"/>
                  <a:gd name="connsiteX609" fmla="*/ 1258919 w 1454512"/>
                  <a:gd name="connsiteY609" fmla="*/ 429650 h 2621020"/>
                  <a:gd name="connsiteX610" fmla="*/ 1248632 w 1454512"/>
                  <a:gd name="connsiteY610" fmla="*/ 434889 h 2621020"/>
                  <a:gd name="connsiteX611" fmla="*/ 1236535 w 1454512"/>
                  <a:gd name="connsiteY611" fmla="*/ 437366 h 2621020"/>
                  <a:gd name="connsiteX612" fmla="*/ 1221296 w 1454512"/>
                  <a:gd name="connsiteY612" fmla="*/ 431651 h 2621020"/>
                  <a:gd name="connsiteX613" fmla="*/ 1219009 w 1454512"/>
                  <a:gd name="connsiteY613" fmla="*/ 422983 h 2621020"/>
                  <a:gd name="connsiteX614" fmla="*/ 1215104 w 1454512"/>
                  <a:gd name="connsiteY614" fmla="*/ 417458 h 2621020"/>
                  <a:gd name="connsiteX615" fmla="*/ 1211199 w 1454512"/>
                  <a:gd name="connsiteY615" fmla="*/ 423173 h 2621020"/>
                  <a:gd name="connsiteX616" fmla="*/ 1201674 w 1454512"/>
                  <a:gd name="connsiteY616" fmla="*/ 427936 h 2621020"/>
                  <a:gd name="connsiteX617" fmla="*/ 1194340 w 1454512"/>
                  <a:gd name="connsiteY617" fmla="*/ 416315 h 2621020"/>
                  <a:gd name="connsiteX618" fmla="*/ 1182529 w 1454512"/>
                  <a:gd name="connsiteY618" fmla="*/ 413363 h 2621020"/>
                  <a:gd name="connsiteX619" fmla="*/ 1164526 w 1454512"/>
                  <a:gd name="connsiteY619" fmla="*/ 405362 h 2621020"/>
                  <a:gd name="connsiteX620" fmla="*/ 1136237 w 1454512"/>
                  <a:gd name="connsiteY620" fmla="*/ 412696 h 2621020"/>
                  <a:gd name="connsiteX621" fmla="*/ 1114139 w 1454512"/>
                  <a:gd name="connsiteY621" fmla="*/ 425269 h 2621020"/>
                  <a:gd name="connsiteX622" fmla="*/ 1107948 w 1454512"/>
                  <a:gd name="connsiteY622" fmla="*/ 433270 h 2621020"/>
                  <a:gd name="connsiteX623" fmla="*/ 1105472 w 1454512"/>
                  <a:gd name="connsiteY623" fmla="*/ 446986 h 2621020"/>
                  <a:gd name="connsiteX624" fmla="*/ 1086802 w 1454512"/>
                  <a:gd name="connsiteY624" fmla="*/ 460511 h 2621020"/>
                  <a:gd name="connsiteX625" fmla="*/ 1072896 w 1454512"/>
                  <a:gd name="connsiteY625" fmla="*/ 472418 h 2621020"/>
                  <a:gd name="connsiteX626" fmla="*/ 1076801 w 1454512"/>
                  <a:gd name="connsiteY626" fmla="*/ 480895 h 2621020"/>
                  <a:gd name="connsiteX627" fmla="*/ 1063561 w 1454512"/>
                  <a:gd name="connsiteY627" fmla="*/ 495087 h 2621020"/>
                  <a:gd name="connsiteX628" fmla="*/ 1049655 w 1454512"/>
                  <a:gd name="connsiteY628" fmla="*/ 500135 h 2621020"/>
                  <a:gd name="connsiteX629" fmla="*/ 1028890 w 1454512"/>
                  <a:gd name="connsiteY629" fmla="*/ 499183 h 2621020"/>
                  <a:gd name="connsiteX630" fmla="*/ 1009269 w 1454512"/>
                  <a:gd name="connsiteY630" fmla="*/ 505088 h 2621020"/>
                  <a:gd name="connsiteX631" fmla="*/ 1003554 w 1454512"/>
                  <a:gd name="connsiteY631" fmla="*/ 497087 h 2621020"/>
                  <a:gd name="connsiteX632" fmla="*/ 995077 w 1454512"/>
                  <a:gd name="connsiteY632" fmla="*/ 495944 h 2621020"/>
                  <a:gd name="connsiteX633" fmla="*/ 989838 w 1454512"/>
                  <a:gd name="connsiteY633" fmla="*/ 490706 h 2621020"/>
                  <a:gd name="connsiteX634" fmla="*/ 982980 w 1454512"/>
                  <a:gd name="connsiteY634" fmla="*/ 489753 h 2621020"/>
                  <a:gd name="connsiteX635" fmla="*/ 977932 w 1454512"/>
                  <a:gd name="connsiteY635" fmla="*/ 482705 h 2621020"/>
                  <a:gd name="connsiteX636" fmla="*/ 981361 w 1454512"/>
                  <a:gd name="connsiteY636" fmla="*/ 462321 h 2621020"/>
                  <a:gd name="connsiteX637" fmla="*/ 985647 w 1454512"/>
                  <a:gd name="connsiteY637" fmla="*/ 441747 h 2621020"/>
                  <a:gd name="connsiteX638" fmla="*/ 988409 w 1454512"/>
                  <a:gd name="connsiteY638" fmla="*/ 417935 h 2621020"/>
                  <a:gd name="connsiteX639" fmla="*/ 987933 w 1454512"/>
                  <a:gd name="connsiteY639" fmla="*/ 418887 h 2621020"/>
                  <a:gd name="connsiteX640" fmla="*/ 988409 w 1454512"/>
                  <a:gd name="connsiteY640" fmla="*/ 417935 h 2621020"/>
                  <a:gd name="connsiteX641" fmla="*/ 964597 w 1454512"/>
                  <a:gd name="connsiteY641" fmla="*/ 392598 h 2621020"/>
                  <a:gd name="connsiteX642" fmla="*/ 940784 w 1454512"/>
                  <a:gd name="connsiteY642" fmla="*/ 395551 h 2621020"/>
                  <a:gd name="connsiteX643" fmla="*/ 935641 w 1454512"/>
                  <a:gd name="connsiteY643" fmla="*/ 409457 h 2621020"/>
                  <a:gd name="connsiteX644" fmla="*/ 929735 w 1454512"/>
                  <a:gd name="connsiteY644" fmla="*/ 402123 h 2621020"/>
                  <a:gd name="connsiteX645" fmla="*/ 924973 w 1454512"/>
                  <a:gd name="connsiteY645" fmla="*/ 398504 h 2621020"/>
                  <a:gd name="connsiteX646" fmla="*/ 915638 w 1454512"/>
                  <a:gd name="connsiteY646" fmla="*/ 404695 h 2621020"/>
                  <a:gd name="connsiteX647" fmla="*/ 911066 w 1454512"/>
                  <a:gd name="connsiteY647" fmla="*/ 399456 h 2621020"/>
                  <a:gd name="connsiteX648" fmla="*/ 900398 w 1454512"/>
                  <a:gd name="connsiteY648" fmla="*/ 415268 h 2621020"/>
                  <a:gd name="connsiteX649" fmla="*/ 893350 w 1454512"/>
                  <a:gd name="connsiteY649" fmla="*/ 420792 h 2621020"/>
                  <a:gd name="connsiteX650" fmla="*/ 890397 w 1454512"/>
                  <a:gd name="connsiteY650" fmla="*/ 430603 h 2621020"/>
                  <a:gd name="connsiteX651" fmla="*/ 885634 w 1454512"/>
                  <a:gd name="connsiteY651" fmla="*/ 429460 h 2621020"/>
                  <a:gd name="connsiteX652" fmla="*/ 884968 w 1454512"/>
                  <a:gd name="connsiteY652" fmla="*/ 414410 h 2621020"/>
                  <a:gd name="connsiteX653" fmla="*/ 883158 w 1454512"/>
                  <a:gd name="connsiteY653" fmla="*/ 407362 h 2621020"/>
                  <a:gd name="connsiteX654" fmla="*/ 878110 w 1454512"/>
                  <a:gd name="connsiteY654" fmla="*/ 405076 h 2621020"/>
                  <a:gd name="connsiteX655" fmla="*/ 873347 w 1454512"/>
                  <a:gd name="connsiteY655" fmla="*/ 401647 h 2621020"/>
                  <a:gd name="connsiteX656" fmla="*/ 869728 w 1454512"/>
                  <a:gd name="connsiteY656" fmla="*/ 398027 h 2621020"/>
                  <a:gd name="connsiteX657" fmla="*/ 859441 w 1454512"/>
                  <a:gd name="connsiteY657" fmla="*/ 393836 h 2621020"/>
                  <a:gd name="connsiteX658" fmla="*/ 852964 w 1454512"/>
                  <a:gd name="connsiteY658" fmla="*/ 407648 h 2621020"/>
                  <a:gd name="connsiteX659" fmla="*/ 858679 w 1454512"/>
                  <a:gd name="connsiteY659" fmla="*/ 394027 h 2621020"/>
                  <a:gd name="connsiteX660" fmla="*/ 858869 w 1454512"/>
                  <a:gd name="connsiteY660" fmla="*/ 383930 h 2621020"/>
                  <a:gd name="connsiteX661" fmla="*/ 842581 w 1454512"/>
                  <a:gd name="connsiteY661" fmla="*/ 359642 h 2621020"/>
                  <a:gd name="connsiteX662" fmla="*/ 838295 w 1454512"/>
                  <a:gd name="connsiteY662" fmla="*/ 349926 h 2621020"/>
                  <a:gd name="connsiteX663" fmla="*/ 834104 w 1454512"/>
                  <a:gd name="connsiteY663" fmla="*/ 327733 h 2621020"/>
                  <a:gd name="connsiteX664" fmla="*/ 839152 w 1454512"/>
                  <a:gd name="connsiteY664" fmla="*/ 303063 h 2621020"/>
                  <a:gd name="connsiteX665" fmla="*/ 842296 w 1454512"/>
                  <a:gd name="connsiteY665" fmla="*/ 291443 h 2621020"/>
                  <a:gd name="connsiteX666" fmla="*/ 851154 w 1454512"/>
                  <a:gd name="connsiteY666" fmla="*/ 276107 h 2621020"/>
                  <a:gd name="connsiteX667" fmla="*/ 867442 w 1454512"/>
                  <a:gd name="connsiteY667" fmla="*/ 272202 h 2621020"/>
                  <a:gd name="connsiteX668" fmla="*/ 883063 w 1454512"/>
                  <a:gd name="connsiteY668" fmla="*/ 282299 h 2621020"/>
                  <a:gd name="connsiteX669" fmla="*/ 906304 w 1454512"/>
                  <a:gd name="connsiteY669" fmla="*/ 280965 h 2621020"/>
                  <a:gd name="connsiteX670" fmla="*/ 923830 w 1454512"/>
                  <a:gd name="connsiteY670" fmla="*/ 270678 h 2621020"/>
                  <a:gd name="connsiteX671" fmla="*/ 945737 w 1454512"/>
                  <a:gd name="connsiteY671" fmla="*/ 267916 h 2621020"/>
                  <a:gd name="connsiteX672" fmla="*/ 957167 w 1454512"/>
                  <a:gd name="connsiteY672" fmla="*/ 262582 h 2621020"/>
                  <a:gd name="connsiteX673" fmla="*/ 969931 w 1454512"/>
                  <a:gd name="connsiteY673" fmla="*/ 254009 h 2621020"/>
                  <a:gd name="connsiteX674" fmla="*/ 980599 w 1454512"/>
                  <a:gd name="connsiteY674" fmla="*/ 235912 h 2621020"/>
                  <a:gd name="connsiteX675" fmla="*/ 976027 w 1454512"/>
                  <a:gd name="connsiteY675" fmla="*/ 220100 h 2621020"/>
                  <a:gd name="connsiteX676" fmla="*/ 978980 w 1454512"/>
                  <a:gd name="connsiteY676" fmla="*/ 210480 h 2621020"/>
                  <a:gd name="connsiteX677" fmla="*/ 986504 w 1454512"/>
                  <a:gd name="connsiteY677" fmla="*/ 193526 h 2621020"/>
                  <a:gd name="connsiteX678" fmla="*/ 998601 w 1454512"/>
                  <a:gd name="connsiteY678" fmla="*/ 184191 h 2621020"/>
                  <a:gd name="connsiteX679" fmla="*/ 1005935 w 1454512"/>
                  <a:gd name="connsiteY679" fmla="*/ 174095 h 2621020"/>
                  <a:gd name="connsiteX680" fmla="*/ 1028509 w 1454512"/>
                  <a:gd name="connsiteY680" fmla="*/ 157140 h 2621020"/>
                  <a:gd name="connsiteX681" fmla="*/ 1032224 w 1454512"/>
                  <a:gd name="connsiteY681" fmla="*/ 154378 h 2621020"/>
                  <a:gd name="connsiteX682" fmla="*/ 1032129 w 1454512"/>
                  <a:gd name="connsiteY682" fmla="*/ 154283 h 2621020"/>
                  <a:gd name="connsiteX683" fmla="*/ 1062418 w 1454512"/>
                  <a:gd name="connsiteY683" fmla="*/ 134947 h 2621020"/>
                  <a:gd name="connsiteX684" fmla="*/ 1082421 w 1454512"/>
                  <a:gd name="connsiteY684" fmla="*/ 106181 h 2621020"/>
                  <a:gd name="connsiteX685" fmla="*/ 1091565 w 1454512"/>
                  <a:gd name="connsiteY685" fmla="*/ 90179 h 2621020"/>
                  <a:gd name="connsiteX686" fmla="*/ 1102233 w 1454512"/>
                  <a:gd name="connsiteY686" fmla="*/ 67319 h 2621020"/>
                  <a:gd name="connsiteX687" fmla="*/ 1114711 w 1454512"/>
                  <a:gd name="connsiteY687" fmla="*/ 54937 h 2621020"/>
                  <a:gd name="connsiteX688" fmla="*/ 1111282 w 1454512"/>
                  <a:gd name="connsiteY688" fmla="*/ 45793 h 2621020"/>
                  <a:gd name="connsiteX689" fmla="*/ 1118997 w 1454512"/>
                  <a:gd name="connsiteY689" fmla="*/ 39411 h 2621020"/>
                  <a:gd name="connsiteX690" fmla="*/ 1125188 w 1454512"/>
                  <a:gd name="connsiteY690" fmla="*/ 30077 h 2621020"/>
                  <a:gd name="connsiteX691" fmla="*/ 1141857 w 1454512"/>
                  <a:gd name="connsiteY691" fmla="*/ 23695 h 2621020"/>
                  <a:gd name="connsiteX692" fmla="*/ 1150525 w 1454512"/>
                  <a:gd name="connsiteY692" fmla="*/ 28076 h 2621020"/>
                  <a:gd name="connsiteX693" fmla="*/ 1167860 w 1454512"/>
                  <a:gd name="connsiteY693" fmla="*/ 26267 h 2621020"/>
                  <a:gd name="connsiteX694" fmla="*/ 1174432 w 1454512"/>
                  <a:gd name="connsiteY694" fmla="*/ 24457 h 2621020"/>
                  <a:gd name="connsiteX695" fmla="*/ 1177861 w 1454512"/>
                  <a:gd name="connsiteY695" fmla="*/ 15122 h 2621020"/>
                  <a:gd name="connsiteX696" fmla="*/ 1179862 w 1454512"/>
                  <a:gd name="connsiteY696" fmla="*/ 263 h 2621020"/>
                  <a:gd name="connsiteX697" fmla="*/ 1193959 w 1454512"/>
                  <a:gd name="connsiteY697" fmla="*/ 9598 h 2621020"/>
                  <a:gd name="connsiteX698" fmla="*/ 1199198 w 1454512"/>
                  <a:gd name="connsiteY698" fmla="*/ 22838 h 2621020"/>
                  <a:gd name="connsiteX699" fmla="*/ 1200150 w 1454512"/>
                  <a:gd name="connsiteY699" fmla="*/ 33601 h 2621020"/>
                  <a:gd name="connsiteX700" fmla="*/ 1216057 w 1454512"/>
                  <a:gd name="connsiteY700" fmla="*/ 43697 h 2621020"/>
                  <a:gd name="connsiteX701" fmla="*/ 1222439 w 1454512"/>
                  <a:gd name="connsiteY701" fmla="*/ 54175 h 2621020"/>
                  <a:gd name="connsiteX702" fmla="*/ 1235678 w 1454512"/>
                  <a:gd name="connsiteY702" fmla="*/ 64938 h 2621020"/>
                  <a:gd name="connsiteX703" fmla="*/ 1235678 w 1454512"/>
                  <a:gd name="connsiteY703" fmla="*/ 77321 h 2621020"/>
                  <a:gd name="connsiteX704" fmla="*/ 1228630 w 1454512"/>
                  <a:gd name="connsiteY704" fmla="*/ 88751 h 2621020"/>
                  <a:gd name="connsiteX705" fmla="*/ 1225201 w 1454512"/>
                  <a:gd name="connsiteY705" fmla="*/ 104753 h 2621020"/>
                  <a:gd name="connsiteX706" fmla="*/ 1218629 w 1454512"/>
                  <a:gd name="connsiteY706" fmla="*/ 111611 h 2621020"/>
                  <a:gd name="connsiteX707" fmla="*/ 1214342 w 1454512"/>
                  <a:gd name="connsiteY707" fmla="*/ 120278 h 2621020"/>
                  <a:gd name="connsiteX708" fmla="*/ 1207294 w 1454512"/>
                  <a:gd name="connsiteY708" fmla="*/ 125327 h 2621020"/>
                  <a:gd name="connsiteX709" fmla="*/ 1196816 w 1454512"/>
                  <a:gd name="connsiteY709" fmla="*/ 140186 h 2621020"/>
                  <a:gd name="connsiteX710" fmla="*/ 1181386 w 1454512"/>
                  <a:gd name="connsiteY710" fmla="*/ 151997 h 2621020"/>
                  <a:gd name="connsiteX711" fmla="*/ 1182529 w 1454512"/>
                  <a:gd name="connsiteY711" fmla="*/ 169713 h 2621020"/>
                  <a:gd name="connsiteX712" fmla="*/ 1183386 w 1454512"/>
                  <a:gd name="connsiteY712" fmla="*/ 173714 h 2621020"/>
                  <a:gd name="connsiteX713" fmla="*/ 1166050 w 1454512"/>
                  <a:gd name="connsiteY713" fmla="*/ 184953 h 2621020"/>
                  <a:gd name="connsiteX714" fmla="*/ 1163383 w 1454512"/>
                  <a:gd name="connsiteY714" fmla="*/ 190097 h 2621020"/>
                  <a:gd name="connsiteX715" fmla="*/ 1168622 w 1454512"/>
                  <a:gd name="connsiteY715" fmla="*/ 193716 h 2621020"/>
                  <a:gd name="connsiteX716" fmla="*/ 1180243 w 1454512"/>
                  <a:gd name="connsiteY716" fmla="*/ 193335 h 2621020"/>
                  <a:gd name="connsiteX717" fmla="*/ 1183196 w 1454512"/>
                  <a:gd name="connsiteY717" fmla="*/ 195526 h 2621020"/>
                  <a:gd name="connsiteX718" fmla="*/ 1167956 w 1454512"/>
                  <a:gd name="connsiteY718" fmla="*/ 199431 h 2621020"/>
                  <a:gd name="connsiteX719" fmla="*/ 1168527 w 1454512"/>
                  <a:gd name="connsiteY719" fmla="*/ 205718 h 2621020"/>
                  <a:gd name="connsiteX720" fmla="*/ 1178338 w 1454512"/>
                  <a:gd name="connsiteY720" fmla="*/ 208385 h 2621020"/>
                  <a:gd name="connsiteX721" fmla="*/ 1187291 w 1454512"/>
                  <a:gd name="connsiteY721" fmla="*/ 204194 h 2621020"/>
                  <a:gd name="connsiteX722" fmla="*/ 1205484 w 1454512"/>
                  <a:gd name="connsiteY722" fmla="*/ 205146 h 2621020"/>
                  <a:gd name="connsiteX723" fmla="*/ 1214533 w 1454512"/>
                  <a:gd name="connsiteY723" fmla="*/ 198383 h 2621020"/>
                  <a:gd name="connsiteX724" fmla="*/ 1228630 w 1454512"/>
                  <a:gd name="connsiteY724" fmla="*/ 199717 h 2621020"/>
                  <a:gd name="connsiteX725" fmla="*/ 1212342 w 1454512"/>
                  <a:gd name="connsiteY725" fmla="*/ 210575 h 2621020"/>
                  <a:gd name="connsiteX726" fmla="*/ 1204150 w 1454512"/>
                  <a:gd name="connsiteY726" fmla="*/ 219624 h 2621020"/>
                  <a:gd name="connsiteX727" fmla="*/ 1204627 w 1454512"/>
                  <a:gd name="connsiteY727" fmla="*/ 231435 h 2621020"/>
                  <a:gd name="connsiteX728" fmla="*/ 1204150 w 1454512"/>
                  <a:gd name="connsiteY728" fmla="*/ 241817 h 2621020"/>
                  <a:gd name="connsiteX729" fmla="*/ 1187863 w 1454512"/>
                  <a:gd name="connsiteY729" fmla="*/ 248580 h 2621020"/>
                  <a:gd name="connsiteX730" fmla="*/ 1181100 w 1454512"/>
                  <a:gd name="connsiteY730" fmla="*/ 255819 h 2621020"/>
                  <a:gd name="connsiteX731" fmla="*/ 1165193 w 1454512"/>
                  <a:gd name="connsiteY731" fmla="*/ 263534 h 2621020"/>
                  <a:gd name="connsiteX732" fmla="*/ 1165193 w 1454512"/>
                  <a:gd name="connsiteY732" fmla="*/ 281251 h 2621020"/>
                  <a:gd name="connsiteX733" fmla="*/ 1177004 w 1454512"/>
                  <a:gd name="connsiteY733" fmla="*/ 284870 h 2621020"/>
                  <a:gd name="connsiteX734" fmla="*/ 1191958 w 1454512"/>
                  <a:gd name="connsiteY734" fmla="*/ 273536 h 2621020"/>
                  <a:gd name="connsiteX735" fmla="*/ 1214628 w 1454512"/>
                  <a:gd name="connsiteY735" fmla="*/ 264963 h 2621020"/>
                  <a:gd name="connsiteX736" fmla="*/ 1213294 w 1454512"/>
                  <a:gd name="connsiteY736" fmla="*/ 256772 h 2621020"/>
                  <a:gd name="connsiteX737" fmla="*/ 1216914 w 1454512"/>
                  <a:gd name="connsiteY737" fmla="*/ 247723 h 2621020"/>
                  <a:gd name="connsiteX738" fmla="*/ 1227773 w 1454512"/>
                  <a:gd name="connsiteY738" fmla="*/ 251342 h 2621020"/>
                  <a:gd name="connsiteX739" fmla="*/ 1232725 w 1454512"/>
                  <a:gd name="connsiteY739" fmla="*/ 243627 h 2621020"/>
                  <a:gd name="connsiteX740" fmla="*/ 1246346 w 1454512"/>
                  <a:gd name="connsiteY740" fmla="*/ 230959 h 2621020"/>
                  <a:gd name="connsiteX741" fmla="*/ 1246346 w 1454512"/>
                  <a:gd name="connsiteY741" fmla="*/ 222767 h 2621020"/>
                  <a:gd name="connsiteX742" fmla="*/ 1253585 w 1454512"/>
                  <a:gd name="connsiteY742" fmla="*/ 213242 h 2621020"/>
                  <a:gd name="connsiteX743" fmla="*/ 1254919 w 1454512"/>
                  <a:gd name="connsiteY743" fmla="*/ 202384 h 2621020"/>
                  <a:gd name="connsiteX744" fmla="*/ 1269016 w 1454512"/>
                  <a:gd name="connsiteY744" fmla="*/ 187906 h 2621020"/>
                  <a:gd name="connsiteX745" fmla="*/ 1280827 w 1454512"/>
                  <a:gd name="connsiteY745" fmla="*/ 182000 h 2621020"/>
                  <a:gd name="connsiteX746" fmla="*/ 1282636 w 1454512"/>
                  <a:gd name="connsiteY746" fmla="*/ 176571 h 2621020"/>
                  <a:gd name="connsiteX747" fmla="*/ 1289875 w 1454512"/>
                  <a:gd name="connsiteY747" fmla="*/ 171999 h 2621020"/>
                  <a:gd name="connsiteX748" fmla="*/ 1312069 w 1454512"/>
                  <a:gd name="connsiteY748" fmla="*/ 151616 h 2621020"/>
                  <a:gd name="connsiteX749" fmla="*/ 1330642 w 1454512"/>
                  <a:gd name="connsiteY749" fmla="*/ 148472 h 2621020"/>
                  <a:gd name="connsiteX750" fmla="*/ 1336548 w 1454512"/>
                  <a:gd name="connsiteY750" fmla="*/ 139424 h 2621020"/>
                  <a:gd name="connsiteX751" fmla="*/ 1341120 w 1454512"/>
                  <a:gd name="connsiteY751" fmla="*/ 129422 h 2621020"/>
                  <a:gd name="connsiteX752" fmla="*/ 1357884 w 1454512"/>
                  <a:gd name="connsiteY752" fmla="*/ 133518 h 2621020"/>
                  <a:gd name="connsiteX753" fmla="*/ 1368361 w 1454512"/>
                  <a:gd name="connsiteY753" fmla="*/ 119421 h 2621020"/>
                  <a:gd name="connsiteX754" fmla="*/ 1377886 w 1454512"/>
                  <a:gd name="connsiteY754" fmla="*/ 114849 h 2621020"/>
                  <a:gd name="connsiteX755" fmla="*/ 1387888 w 1454512"/>
                  <a:gd name="connsiteY755" fmla="*/ 115325 h 2621020"/>
                  <a:gd name="connsiteX756" fmla="*/ 1396936 w 1454512"/>
                  <a:gd name="connsiteY756" fmla="*/ 106753 h 2621020"/>
                  <a:gd name="connsiteX757" fmla="*/ 1404652 w 1454512"/>
                  <a:gd name="connsiteY757" fmla="*/ 112277 h 2621020"/>
                  <a:gd name="connsiteX758" fmla="*/ 1415510 w 1454512"/>
                  <a:gd name="connsiteY758" fmla="*/ 100466 h 2621020"/>
                  <a:gd name="connsiteX759" fmla="*/ 1417130 w 1454512"/>
                  <a:gd name="connsiteY759" fmla="*/ 90941 h 2621020"/>
                  <a:gd name="connsiteX760" fmla="*/ 1424845 w 1454512"/>
                  <a:gd name="connsiteY760" fmla="*/ 83702 h 2621020"/>
                  <a:gd name="connsiteX761" fmla="*/ 1427702 w 1454512"/>
                  <a:gd name="connsiteY761" fmla="*/ 67796 h 262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</a:cxnLst>
                <a:rect l="l" t="t" r="r" b="b"/>
                <a:pathLst>
                  <a:path w="1454512" h="2621020">
                    <a:moveTo>
                      <a:pt x="0" y="2475144"/>
                    </a:moveTo>
                    <a:cubicBezTo>
                      <a:pt x="1048" y="2471715"/>
                      <a:pt x="11906" y="2473811"/>
                      <a:pt x="11906" y="2471430"/>
                    </a:cubicBezTo>
                    <a:cubicBezTo>
                      <a:pt x="11906" y="2469048"/>
                      <a:pt x="10477" y="2467143"/>
                      <a:pt x="18097" y="2467143"/>
                    </a:cubicBezTo>
                    <a:cubicBezTo>
                      <a:pt x="25717" y="2467143"/>
                      <a:pt x="23813" y="2470191"/>
                      <a:pt x="28099" y="2470001"/>
                    </a:cubicBezTo>
                    <a:cubicBezTo>
                      <a:pt x="32385" y="2469715"/>
                      <a:pt x="34766" y="2464572"/>
                      <a:pt x="34766" y="2458571"/>
                    </a:cubicBezTo>
                    <a:cubicBezTo>
                      <a:pt x="34766" y="2452665"/>
                      <a:pt x="40672" y="2456475"/>
                      <a:pt x="41910" y="2457618"/>
                    </a:cubicBezTo>
                    <a:cubicBezTo>
                      <a:pt x="43148" y="2458761"/>
                      <a:pt x="47339" y="2458761"/>
                      <a:pt x="51149" y="2457809"/>
                    </a:cubicBezTo>
                    <a:cubicBezTo>
                      <a:pt x="54959" y="2456856"/>
                      <a:pt x="55912" y="2458475"/>
                      <a:pt x="56579" y="2461619"/>
                    </a:cubicBezTo>
                    <a:cubicBezTo>
                      <a:pt x="57340" y="2464667"/>
                      <a:pt x="62008" y="2461333"/>
                      <a:pt x="63913" y="2458761"/>
                    </a:cubicBezTo>
                    <a:cubicBezTo>
                      <a:pt x="65817" y="2456190"/>
                      <a:pt x="69151" y="2449713"/>
                      <a:pt x="65341" y="2449713"/>
                    </a:cubicBezTo>
                    <a:cubicBezTo>
                      <a:pt x="61531" y="2449713"/>
                      <a:pt x="61817" y="2447331"/>
                      <a:pt x="63722" y="2444759"/>
                    </a:cubicBezTo>
                    <a:cubicBezTo>
                      <a:pt x="65627" y="2442188"/>
                      <a:pt x="62103" y="2440283"/>
                      <a:pt x="59436" y="2440283"/>
                    </a:cubicBezTo>
                    <a:cubicBezTo>
                      <a:pt x="56864" y="2440283"/>
                      <a:pt x="55435" y="2438854"/>
                      <a:pt x="53530" y="2432948"/>
                    </a:cubicBezTo>
                    <a:cubicBezTo>
                      <a:pt x="51625" y="2427043"/>
                      <a:pt x="54483" y="2426757"/>
                      <a:pt x="57340" y="2427519"/>
                    </a:cubicBezTo>
                    <a:cubicBezTo>
                      <a:pt x="60198" y="2428186"/>
                      <a:pt x="59912" y="2424948"/>
                      <a:pt x="61150" y="2422566"/>
                    </a:cubicBezTo>
                    <a:cubicBezTo>
                      <a:pt x="62293" y="2420185"/>
                      <a:pt x="65913" y="2419232"/>
                      <a:pt x="65913" y="2420947"/>
                    </a:cubicBezTo>
                    <a:cubicBezTo>
                      <a:pt x="65913" y="2422566"/>
                      <a:pt x="65246" y="2429043"/>
                      <a:pt x="67342" y="2430186"/>
                    </a:cubicBezTo>
                    <a:cubicBezTo>
                      <a:pt x="69437" y="2431329"/>
                      <a:pt x="72104" y="2430186"/>
                      <a:pt x="70675" y="2433234"/>
                    </a:cubicBezTo>
                    <a:cubicBezTo>
                      <a:pt x="69247" y="2436282"/>
                      <a:pt x="69913" y="2438187"/>
                      <a:pt x="69913" y="2439902"/>
                    </a:cubicBezTo>
                    <a:cubicBezTo>
                      <a:pt x="69913" y="2441521"/>
                      <a:pt x="71818" y="2448474"/>
                      <a:pt x="73914" y="2448665"/>
                    </a:cubicBezTo>
                    <a:cubicBezTo>
                      <a:pt x="76009" y="2448950"/>
                      <a:pt x="78867" y="2447712"/>
                      <a:pt x="77724" y="2450570"/>
                    </a:cubicBezTo>
                    <a:cubicBezTo>
                      <a:pt x="76581" y="2453427"/>
                      <a:pt x="76105" y="2455332"/>
                      <a:pt x="80296" y="2455808"/>
                    </a:cubicBezTo>
                    <a:cubicBezTo>
                      <a:pt x="84582" y="2456285"/>
                      <a:pt x="88868" y="2455999"/>
                      <a:pt x="90011" y="2452475"/>
                    </a:cubicBezTo>
                    <a:cubicBezTo>
                      <a:pt x="91249" y="2448950"/>
                      <a:pt x="90964" y="2446093"/>
                      <a:pt x="86963" y="2441045"/>
                    </a:cubicBezTo>
                    <a:cubicBezTo>
                      <a:pt x="82963" y="2436092"/>
                      <a:pt x="93154" y="2439425"/>
                      <a:pt x="96964" y="2441045"/>
                    </a:cubicBezTo>
                    <a:cubicBezTo>
                      <a:pt x="100774" y="2442664"/>
                      <a:pt x="104775" y="2443140"/>
                      <a:pt x="102870" y="2445045"/>
                    </a:cubicBezTo>
                    <a:cubicBezTo>
                      <a:pt x="100965" y="2446950"/>
                      <a:pt x="99060" y="2449046"/>
                      <a:pt x="98107" y="2452189"/>
                    </a:cubicBezTo>
                    <a:cubicBezTo>
                      <a:pt x="97155" y="2455237"/>
                      <a:pt x="106204" y="2461905"/>
                      <a:pt x="110966" y="2461428"/>
                    </a:cubicBezTo>
                    <a:cubicBezTo>
                      <a:pt x="115729" y="2460952"/>
                      <a:pt x="118300" y="2458571"/>
                      <a:pt x="118110" y="2461428"/>
                    </a:cubicBezTo>
                    <a:cubicBezTo>
                      <a:pt x="117919" y="2464286"/>
                      <a:pt x="118777" y="2467143"/>
                      <a:pt x="122110" y="2467334"/>
                    </a:cubicBezTo>
                    <a:cubicBezTo>
                      <a:pt x="125444" y="2467524"/>
                      <a:pt x="130397" y="2467334"/>
                      <a:pt x="130397" y="2469239"/>
                    </a:cubicBezTo>
                    <a:cubicBezTo>
                      <a:pt x="130397" y="2471144"/>
                      <a:pt x="128302" y="2473525"/>
                      <a:pt x="123063" y="2477811"/>
                    </a:cubicBezTo>
                    <a:cubicBezTo>
                      <a:pt x="117824" y="2482098"/>
                      <a:pt x="131350" y="2484479"/>
                      <a:pt x="134969" y="2483526"/>
                    </a:cubicBezTo>
                    <a:cubicBezTo>
                      <a:pt x="138493" y="2482574"/>
                      <a:pt x="158972" y="2480478"/>
                      <a:pt x="162782" y="2478288"/>
                    </a:cubicBezTo>
                    <a:cubicBezTo>
                      <a:pt x="166592" y="2476192"/>
                      <a:pt x="172783" y="2472858"/>
                      <a:pt x="175165" y="2471906"/>
                    </a:cubicBezTo>
                    <a:cubicBezTo>
                      <a:pt x="176117" y="2471525"/>
                      <a:pt x="176879" y="2467048"/>
                      <a:pt x="175831" y="2464762"/>
                    </a:cubicBezTo>
                    <a:cubicBezTo>
                      <a:pt x="173450" y="2459333"/>
                      <a:pt x="171736" y="2457428"/>
                      <a:pt x="171069" y="2456570"/>
                    </a:cubicBezTo>
                    <a:cubicBezTo>
                      <a:pt x="166306" y="2450760"/>
                      <a:pt x="169259" y="2449332"/>
                      <a:pt x="174498" y="2452380"/>
                    </a:cubicBezTo>
                    <a:cubicBezTo>
                      <a:pt x="176403" y="2453523"/>
                      <a:pt x="179260" y="2456285"/>
                      <a:pt x="180404" y="2458666"/>
                    </a:cubicBezTo>
                    <a:cubicBezTo>
                      <a:pt x="181927" y="2462000"/>
                      <a:pt x="183356" y="2462666"/>
                      <a:pt x="184880" y="2463714"/>
                    </a:cubicBezTo>
                    <a:cubicBezTo>
                      <a:pt x="191357" y="2465333"/>
                      <a:pt x="192881" y="2469715"/>
                      <a:pt x="192976" y="2471144"/>
                    </a:cubicBezTo>
                    <a:cubicBezTo>
                      <a:pt x="193167" y="2474954"/>
                      <a:pt x="193643" y="2476097"/>
                      <a:pt x="196786" y="2476097"/>
                    </a:cubicBezTo>
                    <a:cubicBezTo>
                      <a:pt x="199930" y="2476097"/>
                      <a:pt x="199168" y="2471810"/>
                      <a:pt x="199168" y="2467810"/>
                    </a:cubicBezTo>
                    <a:cubicBezTo>
                      <a:pt x="199168" y="2463809"/>
                      <a:pt x="204597" y="2470191"/>
                      <a:pt x="206311" y="2473525"/>
                    </a:cubicBezTo>
                    <a:cubicBezTo>
                      <a:pt x="207931" y="2476859"/>
                      <a:pt x="208407" y="2478954"/>
                      <a:pt x="212503" y="2479240"/>
                    </a:cubicBezTo>
                    <a:cubicBezTo>
                      <a:pt x="216503" y="2479431"/>
                      <a:pt x="220313" y="2478097"/>
                      <a:pt x="220313" y="2479431"/>
                    </a:cubicBezTo>
                    <a:cubicBezTo>
                      <a:pt x="220313" y="2480859"/>
                      <a:pt x="217456" y="2480669"/>
                      <a:pt x="217265" y="2484669"/>
                    </a:cubicBezTo>
                    <a:cubicBezTo>
                      <a:pt x="216979" y="2488670"/>
                      <a:pt x="214884" y="2488956"/>
                      <a:pt x="212503" y="2488670"/>
                    </a:cubicBezTo>
                    <a:cubicBezTo>
                      <a:pt x="210121" y="2488384"/>
                      <a:pt x="205168" y="2488860"/>
                      <a:pt x="203263" y="2490575"/>
                    </a:cubicBezTo>
                    <a:cubicBezTo>
                      <a:pt x="201358" y="2492194"/>
                      <a:pt x="195929" y="2501243"/>
                      <a:pt x="201168" y="2506958"/>
                    </a:cubicBezTo>
                    <a:cubicBezTo>
                      <a:pt x="206407" y="2512673"/>
                      <a:pt x="198787" y="2515530"/>
                      <a:pt x="194786" y="2513340"/>
                    </a:cubicBezTo>
                    <a:cubicBezTo>
                      <a:pt x="190786" y="2511244"/>
                      <a:pt x="192214" y="2517340"/>
                      <a:pt x="194786" y="2521436"/>
                    </a:cubicBezTo>
                    <a:cubicBezTo>
                      <a:pt x="197358" y="2525436"/>
                      <a:pt x="196215" y="2528770"/>
                      <a:pt x="196691" y="2530961"/>
                    </a:cubicBezTo>
                    <a:cubicBezTo>
                      <a:pt x="197167" y="2533056"/>
                      <a:pt x="196024" y="2542105"/>
                      <a:pt x="196405" y="2546391"/>
                    </a:cubicBezTo>
                    <a:cubicBezTo>
                      <a:pt x="196882" y="2550677"/>
                      <a:pt x="199072" y="2556392"/>
                      <a:pt x="201835" y="2557059"/>
                    </a:cubicBezTo>
                    <a:cubicBezTo>
                      <a:pt x="204692" y="2557821"/>
                      <a:pt x="214217" y="2564870"/>
                      <a:pt x="210121" y="2566775"/>
                    </a:cubicBezTo>
                    <a:cubicBezTo>
                      <a:pt x="206121" y="2568680"/>
                      <a:pt x="204692" y="2573918"/>
                      <a:pt x="206597" y="2576776"/>
                    </a:cubicBezTo>
                    <a:cubicBezTo>
                      <a:pt x="208502" y="2579633"/>
                      <a:pt x="213265" y="2581729"/>
                      <a:pt x="215836" y="2587920"/>
                    </a:cubicBezTo>
                    <a:cubicBezTo>
                      <a:pt x="218408" y="2594111"/>
                      <a:pt x="220123" y="2594778"/>
                      <a:pt x="226504" y="2596207"/>
                    </a:cubicBezTo>
                    <a:cubicBezTo>
                      <a:pt x="232886" y="2597636"/>
                      <a:pt x="231267" y="2600493"/>
                      <a:pt x="232219" y="2604494"/>
                    </a:cubicBezTo>
                    <a:cubicBezTo>
                      <a:pt x="233172" y="2608494"/>
                      <a:pt x="227933" y="2606113"/>
                      <a:pt x="225076" y="2603541"/>
                    </a:cubicBezTo>
                    <a:cubicBezTo>
                      <a:pt x="222218" y="2600969"/>
                      <a:pt x="215551" y="2604970"/>
                      <a:pt x="219361" y="2606113"/>
                    </a:cubicBezTo>
                    <a:cubicBezTo>
                      <a:pt x="223171" y="2607351"/>
                      <a:pt x="225266" y="2609637"/>
                      <a:pt x="227647" y="2614209"/>
                    </a:cubicBezTo>
                    <a:cubicBezTo>
                      <a:pt x="230029" y="2618781"/>
                      <a:pt x="232886" y="2620591"/>
                      <a:pt x="238125" y="2618972"/>
                    </a:cubicBezTo>
                    <a:cubicBezTo>
                      <a:pt x="243364" y="2617352"/>
                      <a:pt x="253365" y="2622496"/>
                      <a:pt x="254984" y="2620591"/>
                    </a:cubicBezTo>
                    <a:cubicBezTo>
                      <a:pt x="256604" y="2618686"/>
                      <a:pt x="258794" y="2617543"/>
                      <a:pt x="263271" y="2617733"/>
                    </a:cubicBezTo>
                    <a:cubicBezTo>
                      <a:pt x="267748" y="2617924"/>
                      <a:pt x="278225" y="2614876"/>
                      <a:pt x="281845" y="2613923"/>
                    </a:cubicBezTo>
                    <a:cubicBezTo>
                      <a:pt x="285464" y="2612971"/>
                      <a:pt x="288512" y="2604208"/>
                      <a:pt x="291846" y="2596112"/>
                    </a:cubicBezTo>
                    <a:cubicBezTo>
                      <a:pt x="295180" y="2588015"/>
                      <a:pt x="287560" y="2581157"/>
                      <a:pt x="282797" y="2579919"/>
                    </a:cubicBezTo>
                    <a:cubicBezTo>
                      <a:pt x="278035" y="2578776"/>
                      <a:pt x="277558" y="2579729"/>
                      <a:pt x="277368" y="2576395"/>
                    </a:cubicBezTo>
                    <a:cubicBezTo>
                      <a:pt x="277177" y="2573061"/>
                      <a:pt x="275939" y="2569537"/>
                      <a:pt x="274034" y="2570966"/>
                    </a:cubicBezTo>
                    <a:cubicBezTo>
                      <a:pt x="272129" y="2572394"/>
                      <a:pt x="270034" y="2571918"/>
                      <a:pt x="269272" y="2565251"/>
                    </a:cubicBezTo>
                    <a:cubicBezTo>
                      <a:pt x="268510" y="2558583"/>
                      <a:pt x="270415" y="2558583"/>
                      <a:pt x="272605" y="2560774"/>
                    </a:cubicBezTo>
                    <a:cubicBezTo>
                      <a:pt x="274701" y="2562869"/>
                      <a:pt x="276892" y="2563632"/>
                      <a:pt x="276892" y="2560774"/>
                    </a:cubicBezTo>
                    <a:cubicBezTo>
                      <a:pt x="276892" y="2557916"/>
                      <a:pt x="276892" y="2554583"/>
                      <a:pt x="274987" y="2550773"/>
                    </a:cubicBezTo>
                    <a:cubicBezTo>
                      <a:pt x="273082" y="2546963"/>
                      <a:pt x="264795" y="2546963"/>
                      <a:pt x="258794" y="2548868"/>
                    </a:cubicBezTo>
                    <a:cubicBezTo>
                      <a:pt x="252889" y="2550773"/>
                      <a:pt x="250222" y="2552201"/>
                      <a:pt x="251936" y="2549820"/>
                    </a:cubicBezTo>
                    <a:cubicBezTo>
                      <a:pt x="253555" y="2547439"/>
                      <a:pt x="252603" y="2541533"/>
                      <a:pt x="251936" y="2538676"/>
                    </a:cubicBezTo>
                    <a:cubicBezTo>
                      <a:pt x="251174" y="2535818"/>
                      <a:pt x="250698" y="2532770"/>
                      <a:pt x="252603" y="2529151"/>
                    </a:cubicBezTo>
                    <a:cubicBezTo>
                      <a:pt x="254508" y="2525627"/>
                      <a:pt x="252413" y="2522769"/>
                      <a:pt x="249555" y="2519912"/>
                    </a:cubicBezTo>
                    <a:cubicBezTo>
                      <a:pt x="246697" y="2517054"/>
                      <a:pt x="254794" y="2520102"/>
                      <a:pt x="259556" y="2517816"/>
                    </a:cubicBezTo>
                    <a:cubicBezTo>
                      <a:pt x="264319" y="2515435"/>
                      <a:pt x="267176" y="2520674"/>
                      <a:pt x="264985" y="2524007"/>
                    </a:cubicBezTo>
                    <a:cubicBezTo>
                      <a:pt x="262890" y="2527341"/>
                      <a:pt x="261652" y="2531342"/>
                      <a:pt x="261175" y="2533247"/>
                    </a:cubicBezTo>
                    <a:cubicBezTo>
                      <a:pt x="260699" y="2535152"/>
                      <a:pt x="274034" y="2532485"/>
                      <a:pt x="280416" y="2532485"/>
                    </a:cubicBezTo>
                    <a:cubicBezTo>
                      <a:pt x="286798" y="2532485"/>
                      <a:pt x="290417" y="2531818"/>
                      <a:pt x="290417" y="2528008"/>
                    </a:cubicBezTo>
                    <a:cubicBezTo>
                      <a:pt x="290417" y="2524198"/>
                      <a:pt x="282321" y="2521150"/>
                      <a:pt x="276606" y="2519912"/>
                    </a:cubicBezTo>
                    <a:cubicBezTo>
                      <a:pt x="270891" y="2518673"/>
                      <a:pt x="272320" y="2516864"/>
                      <a:pt x="273558" y="2515435"/>
                    </a:cubicBezTo>
                    <a:cubicBezTo>
                      <a:pt x="274701" y="2514006"/>
                      <a:pt x="278321" y="2513054"/>
                      <a:pt x="281368" y="2513530"/>
                    </a:cubicBezTo>
                    <a:cubicBezTo>
                      <a:pt x="284416" y="2514006"/>
                      <a:pt x="292798" y="2517531"/>
                      <a:pt x="296608" y="2517816"/>
                    </a:cubicBezTo>
                    <a:cubicBezTo>
                      <a:pt x="300418" y="2518007"/>
                      <a:pt x="299180" y="2513816"/>
                      <a:pt x="296799" y="2511625"/>
                    </a:cubicBezTo>
                    <a:cubicBezTo>
                      <a:pt x="294418" y="2509434"/>
                      <a:pt x="283750" y="2509720"/>
                      <a:pt x="276606" y="2508006"/>
                    </a:cubicBezTo>
                    <a:cubicBezTo>
                      <a:pt x="269462" y="2506386"/>
                      <a:pt x="273272" y="2504481"/>
                      <a:pt x="273082" y="2499242"/>
                    </a:cubicBezTo>
                    <a:cubicBezTo>
                      <a:pt x="272796" y="2494004"/>
                      <a:pt x="268605" y="2490670"/>
                      <a:pt x="265462" y="2486860"/>
                    </a:cubicBezTo>
                    <a:cubicBezTo>
                      <a:pt x="262414" y="2483050"/>
                      <a:pt x="267081" y="2479240"/>
                      <a:pt x="268319" y="2481907"/>
                    </a:cubicBezTo>
                    <a:cubicBezTo>
                      <a:pt x="269462" y="2484574"/>
                      <a:pt x="273272" y="2488765"/>
                      <a:pt x="275177" y="2490003"/>
                    </a:cubicBezTo>
                    <a:cubicBezTo>
                      <a:pt x="277082" y="2491241"/>
                      <a:pt x="278511" y="2491623"/>
                      <a:pt x="278225" y="2494766"/>
                    </a:cubicBezTo>
                    <a:cubicBezTo>
                      <a:pt x="278035" y="2497909"/>
                      <a:pt x="278987" y="2499719"/>
                      <a:pt x="279940" y="2502576"/>
                    </a:cubicBezTo>
                    <a:cubicBezTo>
                      <a:pt x="280892" y="2505434"/>
                      <a:pt x="288226" y="2504957"/>
                      <a:pt x="290608" y="2505910"/>
                    </a:cubicBezTo>
                    <a:cubicBezTo>
                      <a:pt x="292989" y="2506863"/>
                      <a:pt x="296037" y="2505243"/>
                      <a:pt x="295370" y="2499242"/>
                    </a:cubicBezTo>
                    <a:cubicBezTo>
                      <a:pt x="294704" y="2493337"/>
                      <a:pt x="294704" y="2492384"/>
                      <a:pt x="296323" y="2489527"/>
                    </a:cubicBezTo>
                    <a:cubicBezTo>
                      <a:pt x="297942" y="2486669"/>
                      <a:pt x="300323" y="2486955"/>
                      <a:pt x="300609" y="2491432"/>
                    </a:cubicBezTo>
                    <a:cubicBezTo>
                      <a:pt x="300799" y="2495909"/>
                      <a:pt x="302990" y="2499052"/>
                      <a:pt x="302990" y="2497814"/>
                    </a:cubicBezTo>
                    <a:cubicBezTo>
                      <a:pt x="302990" y="2496575"/>
                      <a:pt x="307276" y="2492099"/>
                      <a:pt x="310801" y="2486669"/>
                    </a:cubicBezTo>
                    <a:cubicBezTo>
                      <a:pt x="314325" y="2481240"/>
                      <a:pt x="317659" y="2480478"/>
                      <a:pt x="320516" y="2480764"/>
                    </a:cubicBezTo>
                    <a:cubicBezTo>
                      <a:pt x="323374" y="2481050"/>
                      <a:pt x="330041" y="2480573"/>
                      <a:pt x="336232" y="2479145"/>
                    </a:cubicBezTo>
                    <a:cubicBezTo>
                      <a:pt x="342424" y="2477716"/>
                      <a:pt x="346234" y="2478192"/>
                      <a:pt x="345472" y="2474668"/>
                    </a:cubicBezTo>
                    <a:cubicBezTo>
                      <a:pt x="344805" y="2471144"/>
                      <a:pt x="336899" y="2469429"/>
                      <a:pt x="345472" y="2467524"/>
                    </a:cubicBezTo>
                    <a:cubicBezTo>
                      <a:pt x="354044" y="2465619"/>
                      <a:pt x="349472" y="2472763"/>
                      <a:pt x="355473" y="2472953"/>
                    </a:cubicBezTo>
                    <a:cubicBezTo>
                      <a:pt x="361379" y="2473239"/>
                      <a:pt x="359759" y="2471048"/>
                      <a:pt x="358997" y="2467715"/>
                    </a:cubicBezTo>
                    <a:cubicBezTo>
                      <a:pt x="358235" y="2464381"/>
                      <a:pt x="360902" y="2464381"/>
                      <a:pt x="363474" y="2464857"/>
                    </a:cubicBezTo>
                    <a:cubicBezTo>
                      <a:pt x="366046" y="2465333"/>
                      <a:pt x="376333" y="2462000"/>
                      <a:pt x="372237" y="2467715"/>
                    </a:cubicBezTo>
                    <a:cubicBezTo>
                      <a:pt x="368236" y="2473430"/>
                      <a:pt x="372237" y="2473620"/>
                      <a:pt x="375094" y="2472953"/>
                    </a:cubicBezTo>
                    <a:cubicBezTo>
                      <a:pt x="377952" y="2472287"/>
                      <a:pt x="383381" y="2469620"/>
                      <a:pt x="382905" y="2466286"/>
                    </a:cubicBezTo>
                    <a:cubicBezTo>
                      <a:pt x="382429" y="2462952"/>
                      <a:pt x="383191" y="2463238"/>
                      <a:pt x="387858" y="2461523"/>
                    </a:cubicBezTo>
                    <a:cubicBezTo>
                      <a:pt x="392621" y="2459904"/>
                      <a:pt x="391858" y="2460857"/>
                      <a:pt x="393287" y="2463143"/>
                    </a:cubicBezTo>
                    <a:cubicBezTo>
                      <a:pt x="394716" y="2465524"/>
                      <a:pt x="399002" y="2462666"/>
                      <a:pt x="403479" y="2461523"/>
                    </a:cubicBezTo>
                    <a:cubicBezTo>
                      <a:pt x="407956" y="2460381"/>
                      <a:pt x="411099" y="2457523"/>
                      <a:pt x="415099" y="2457047"/>
                    </a:cubicBezTo>
                    <a:cubicBezTo>
                      <a:pt x="419100" y="2456570"/>
                      <a:pt x="430054" y="2451332"/>
                      <a:pt x="431006" y="2447522"/>
                    </a:cubicBezTo>
                    <a:cubicBezTo>
                      <a:pt x="431959" y="2443712"/>
                      <a:pt x="430530" y="2440378"/>
                      <a:pt x="427958" y="2438759"/>
                    </a:cubicBezTo>
                    <a:cubicBezTo>
                      <a:pt x="425386" y="2437140"/>
                      <a:pt x="424624" y="2434282"/>
                      <a:pt x="428434" y="2433806"/>
                    </a:cubicBezTo>
                    <a:cubicBezTo>
                      <a:pt x="432244" y="2433330"/>
                      <a:pt x="436055" y="2431710"/>
                      <a:pt x="436721" y="2434473"/>
                    </a:cubicBezTo>
                    <a:cubicBezTo>
                      <a:pt x="437483" y="2437330"/>
                      <a:pt x="435483" y="2442283"/>
                      <a:pt x="437959" y="2442283"/>
                    </a:cubicBezTo>
                    <a:cubicBezTo>
                      <a:pt x="440341" y="2442283"/>
                      <a:pt x="445294" y="2443235"/>
                      <a:pt x="441007" y="2445807"/>
                    </a:cubicBezTo>
                    <a:cubicBezTo>
                      <a:pt x="436721" y="2448379"/>
                      <a:pt x="442436" y="2450760"/>
                      <a:pt x="444817" y="2449141"/>
                    </a:cubicBezTo>
                    <a:cubicBezTo>
                      <a:pt x="447199" y="2447426"/>
                      <a:pt x="453866" y="2444188"/>
                      <a:pt x="456724" y="2440378"/>
                    </a:cubicBezTo>
                    <a:cubicBezTo>
                      <a:pt x="459581" y="2436568"/>
                      <a:pt x="454819" y="2437711"/>
                      <a:pt x="449866" y="2436377"/>
                    </a:cubicBezTo>
                    <a:cubicBezTo>
                      <a:pt x="444913" y="2434949"/>
                      <a:pt x="447294" y="2430663"/>
                      <a:pt x="449866" y="2431424"/>
                    </a:cubicBezTo>
                    <a:cubicBezTo>
                      <a:pt x="452438" y="2432186"/>
                      <a:pt x="452914" y="2429519"/>
                      <a:pt x="453676" y="2424281"/>
                    </a:cubicBezTo>
                    <a:cubicBezTo>
                      <a:pt x="454342" y="2419042"/>
                      <a:pt x="457962" y="2418851"/>
                      <a:pt x="457486" y="2420471"/>
                    </a:cubicBezTo>
                    <a:cubicBezTo>
                      <a:pt x="457009" y="2422090"/>
                      <a:pt x="458724" y="2426662"/>
                      <a:pt x="461010" y="2427805"/>
                    </a:cubicBezTo>
                    <a:cubicBezTo>
                      <a:pt x="463391" y="2429043"/>
                      <a:pt x="466915" y="2429043"/>
                      <a:pt x="471678" y="2423805"/>
                    </a:cubicBezTo>
                    <a:cubicBezTo>
                      <a:pt x="476440" y="2418566"/>
                      <a:pt x="475202" y="2417423"/>
                      <a:pt x="481203" y="2427329"/>
                    </a:cubicBezTo>
                    <a:cubicBezTo>
                      <a:pt x="487108" y="2437330"/>
                      <a:pt x="497872" y="2427805"/>
                      <a:pt x="499967" y="2426186"/>
                    </a:cubicBezTo>
                    <a:cubicBezTo>
                      <a:pt x="502063" y="2424471"/>
                      <a:pt x="502825" y="2420757"/>
                      <a:pt x="499967" y="2416947"/>
                    </a:cubicBezTo>
                    <a:cubicBezTo>
                      <a:pt x="497110" y="2413136"/>
                      <a:pt x="494252" y="2406945"/>
                      <a:pt x="496157" y="2399801"/>
                    </a:cubicBezTo>
                    <a:cubicBezTo>
                      <a:pt x="498062" y="2392658"/>
                      <a:pt x="499967" y="2398373"/>
                      <a:pt x="500158" y="2401230"/>
                    </a:cubicBezTo>
                    <a:cubicBezTo>
                      <a:pt x="500443" y="2404088"/>
                      <a:pt x="502539" y="2408088"/>
                      <a:pt x="503491" y="2411232"/>
                    </a:cubicBezTo>
                    <a:cubicBezTo>
                      <a:pt x="504444" y="2414280"/>
                      <a:pt x="506539" y="2416661"/>
                      <a:pt x="511111" y="2417613"/>
                    </a:cubicBezTo>
                    <a:cubicBezTo>
                      <a:pt x="515588" y="2418566"/>
                      <a:pt x="521113" y="2416947"/>
                      <a:pt x="521589" y="2412851"/>
                    </a:cubicBezTo>
                    <a:cubicBezTo>
                      <a:pt x="522065" y="2408850"/>
                      <a:pt x="529876" y="2411613"/>
                      <a:pt x="531590" y="2412565"/>
                    </a:cubicBezTo>
                    <a:cubicBezTo>
                      <a:pt x="533209" y="2413517"/>
                      <a:pt x="534162" y="2408755"/>
                      <a:pt x="536067" y="2403992"/>
                    </a:cubicBezTo>
                    <a:cubicBezTo>
                      <a:pt x="537972" y="2399230"/>
                      <a:pt x="548640" y="2400944"/>
                      <a:pt x="549116" y="2404755"/>
                    </a:cubicBezTo>
                    <a:cubicBezTo>
                      <a:pt x="549592" y="2408565"/>
                      <a:pt x="551497" y="2409993"/>
                      <a:pt x="556736" y="2410469"/>
                    </a:cubicBezTo>
                    <a:cubicBezTo>
                      <a:pt x="561975" y="2410946"/>
                      <a:pt x="565309" y="2407136"/>
                      <a:pt x="568642" y="2404755"/>
                    </a:cubicBezTo>
                    <a:cubicBezTo>
                      <a:pt x="571976" y="2402373"/>
                      <a:pt x="572452" y="2401421"/>
                      <a:pt x="566738" y="2397134"/>
                    </a:cubicBezTo>
                    <a:cubicBezTo>
                      <a:pt x="561022" y="2392848"/>
                      <a:pt x="563880" y="2384276"/>
                      <a:pt x="567214" y="2381894"/>
                    </a:cubicBezTo>
                    <a:cubicBezTo>
                      <a:pt x="570547" y="2379513"/>
                      <a:pt x="571024" y="2373322"/>
                      <a:pt x="570547" y="2366655"/>
                    </a:cubicBezTo>
                    <a:cubicBezTo>
                      <a:pt x="570071" y="2359987"/>
                      <a:pt x="567690" y="2356653"/>
                      <a:pt x="573405" y="2359987"/>
                    </a:cubicBezTo>
                    <a:cubicBezTo>
                      <a:pt x="579120" y="2363321"/>
                      <a:pt x="578644" y="2365702"/>
                      <a:pt x="576739" y="2379037"/>
                    </a:cubicBezTo>
                    <a:cubicBezTo>
                      <a:pt x="574834" y="2392372"/>
                      <a:pt x="588169" y="2387609"/>
                      <a:pt x="597694" y="2384276"/>
                    </a:cubicBezTo>
                    <a:cubicBezTo>
                      <a:pt x="607219" y="2380942"/>
                      <a:pt x="597217" y="2360844"/>
                      <a:pt x="604838" y="2365702"/>
                    </a:cubicBezTo>
                    <a:cubicBezTo>
                      <a:pt x="612457" y="2370465"/>
                      <a:pt x="621887" y="2361511"/>
                      <a:pt x="624554" y="2358653"/>
                    </a:cubicBezTo>
                    <a:cubicBezTo>
                      <a:pt x="627221" y="2355796"/>
                      <a:pt x="625221" y="2351986"/>
                      <a:pt x="623411" y="2348652"/>
                    </a:cubicBezTo>
                    <a:cubicBezTo>
                      <a:pt x="621506" y="2345318"/>
                      <a:pt x="621506" y="2342270"/>
                      <a:pt x="623411" y="2337984"/>
                    </a:cubicBezTo>
                    <a:cubicBezTo>
                      <a:pt x="625316" y="2333698"/>
                      <a:pt x="622459" y="2321315"/>
                      <a:pt x="621030" y="2316172"/>
                    </a:cubicBezTo>
                    <a:cubicBezTo>
                      <a:pt x="619601" y="2310933"/>
                      <a:pt x="624078" y="2304266"/>
                      <a:pt x="625792" y="2299503"/>
                    </a:cubicBezTo>
                    <a:cubicBezTo>
                      <a:pt x="627412" y="2294741"/>
                      <a:pt x="618649" y="2290931"/>
                      <a:pt x="614648" y="2290931"/>
                    </a:cubicBezTo>
                    <a:cubicBezTo>
                      <a:pt x="610648" y="2290931"/>
                      <a:pt x="610172" y="2281215"/>
                      <a:pt x="609886" y="2275215"/>
                    </a:cubicBezTo>
                    <a:cubicBezTo>
                      <a:pt x="609600" y="2269309"/>
                      <a:pt x="608647" y="2266928"/>
                      <a:pt x="611791" y="2267594"/>
                    </a:cubicBezTo>
                    <a:cubicBezTo>
                      <a:pt x="614839" y="2268357"/>
                      <a:pt x="618649" y="2270452"/>
                      <a:pt x="619601" y="2276643"/>
                    </a:cubicBezTo>
                    <a:cubicBezTo>
                      <a:pt x="620554" y="2282834"/>
                      <a:pt x="625316" y="2283977"/>
                      <a:pt x="626935" y="2286835"/>
                    </a:cubicBezTo>
                    <a:cubicBezTo>
                      <a:pt x="628650" y="2289692"/>
                      <a:pt x="629602" y="2294169"/>
                      <a:pt x="633793" y="2296360"/>
                    </a:cubicBezTo>
                    <a:cubicBezTo>
                      <a:pt x="638080" y="2298456"/>
                      <a:pt x="641413" y="2302075"/>
                      <a:pt x="643985" y="2308266"/>
                    </a:cubicBezTo>
                    <a:cubicBezTo>
                      <a:pt x="646652" y="2314457"/>
                      <a:pt x="647509" y="2319696"/>
                      <a:pt x="651605" y="2321315"/>
                    </a:cubicBezTo>
                    <a:cubicBezTo>
                      <a:pt x="655606" y="2322935"/>
                      <a:pt x="657987" y="2322458"/>
                      <a:pt x="656844" y="2328935"/>
                    </a:cubicBezTo>
                    <a:cubicBezTo>
                      <a:pt x="655701" y="2335317"/>
                      <a:pt x="658463" y="2334650"/>
                      <a:pt x="660178" y="2332460"/>
                    </a:cubicBezTo>
                    <a:cubicBezTo>
                      <a:pt x="661797" y="2330364"/>
                      <a:pt x="664464" y="2327507"/>
                      <a:pt x="669226" y="2325602"/>
                    </a:cubicBezTo>
                    <a:cubicBezTo>
                      <a:pt x="673989" y="2323697"/>
                      <a:pt x="676847" y="2327697"/>
                      <a:pt x="675608" y="2331507"/>
                    </a:cubicBezTo>
                    <a:cubicBezTo>
                      <a:pt x="674370" y="2335317"/>
                      <a:pt x="670369" y="2335508"/>
                      <a:pt x="665893" y="2338175"/>
                    </a:cubicBezTo>
                    <a:cubicBezTo>
                      <a:pt x="661416" y="2340747"/>
                      <a:pt x="661416" y="2347414"/>
                      <a:pt x="665607" y="2347700"/>
                    </a:cubicBezTo>
                    <a:cubicBezTo>
                      <a:pt x="669893" y="2347985"/>
                      <a:pt x="676275" y="2346271"/>
                      <a:pt x="676275" y="2346271"/>
                    </a:cubicBezTo>
                    <a:cubicBezTo>
                      <a:pt x="676275" y="2346271"/>
                      <a:pt x="677227" y="2349319"/>
                      <a:pt x="680085" y="2349605"/>
                    </a:cubicBezTo>
                    <a:cubicBezTo>
                      <a:pt x="682942" y="2349890"/>
                      <a:pt x="689610" y="2347985"/>
                      <a:pt x="692467" y="2349890"/>
                    </a:cubicBezTo>
                    <a:cubicBezTo>
                      <a:pt x="695325" y="2351795"/>
                      <a:pt x="706946" y="2354843"/>
                      <a:pt x="706946" y="2352939"/>
                    </a:cubicBezTo>
                    <a:cubicBezTo>
                      <a:pt x="706946" y="2351033"/>
                      <a:pt x="702469" y="2343223"/>
                      <a:pt x="705326" y="2341794"/>
                    </a:cubicBezTo>
                    <a:cubicBezTo>
                      <a:pt x="708184" y="2340365"/>
                      <a:pt x="708850" y="2335127"/>
                      <a:pt x="703421" y="2335603"/>
                    </a:cubicBezTo>
                    <a:cubicBezTo>
                      <a:pt x="697992" y="2336079"/>
                      <a:pt x="697516" y="2331793"/>
                      <a:pt x="698944" y="2331317"/>
                    </a:cubicBezTo>
                    <a:cubicBezTo>
                      <a:pt x="700373" y="2330840"/>
                      <a:pt x="709422" y="2327983"/>
                      <a:pt x="703897" y="2324649"/>
                    </a:cubicBezTo>
                    <a:cubicBezTo>
                      <a:pt x="698468" y="2321315"/>
                      <a:pt x="702755" y="2319696"/>
                      <a:pt x="709613" y="2317029"/>
                    </a:cubicBezTo>
                    <a:cubicBezTo>
                      <a:pt x="716471" y="2314457"/>
                      <a:pt x="720757" y="2317982"/>
                      <a:pt x="722185" y="2320553"/>
                    </a:cubicBezTo>
                    <a:cubicBezTo>
                      <a:pt x="723614" y="2323125"/>
                      <a:pt x="726948" y="2326745"/>
                      <a:pt x="731710" y="2325983"/>
                    </a:cubicBezTo>
                    <a:cubicBezTo>
                      <a:pt x="736473" y="2325316"/>
                      <a:pt x="735997" y="2320744"/>
                      <a:pt x="731901" y="2318363"/>
                    </a:cubicBezTo>
                    <a:cubicBezTo>
                      <a:pt x="727900" y="2315982"/>
                      <a:pt x="730948" y="2313124"/>
                      <a:pt x="736854" y="2310076"/>
                    </a:cubicBezTo>
                    <a:cubicBezTo>
                      <a:pt x="742759" y="2307028"/>
                      <a:pt x="735901" y="2306552"/>
                      <a:pt x="729043" y="2301503"/>
                    </a:cubicBezTo>
                    <a:cubicBezTo>
                      <a:pt x="722185" y="2296550"/>
                      <a:pt x="735711" y="2293883"/>
                      <a:pt x="739997" y="2294169"/>
                    </a:cubicBezTo>
                    <a:cubicBezTo>
                      <a:pt x="744283" y="2294455"/>
                      <a:pt x="745046" y="2289311"/>
                      <a:pt x="752761" y="2285882"/>
                    </a:cubicBezTo>
                    <a:cubicBezTo>
                      <a:pt x="760476" y="2282453"/>
                      <a:pt x="756856" y="2293883"/>
                      <a:pt x="755904" y="2295693"/>
                    </a:cubicBezTo>
                    <a:cubicBezTo>
                      <a:pt x="754951" y="2297503"/>
                      <a:pt x="756571" y="2303027"/>
                      <a:pt x="757523" y="2304647"/>
                    </a:cubicBezTo>
                    <a:cubicBezTo>
                      <a:pt x="758476" y="2306266"/>
                      <a:pt x="769810" y="2305314"/>
                      <a:pt x="771620" y="2304837"/>
                    </a:cubicBezTo>
                    <a:cubicBezTo>
                      <a:pt x="773430" y="2304361"/>
                      <a:pt x="770954" y="2299789"/>
                      <a:pt x="768382" y="2297979"/>
                    </a:cubicBezTo>
                    <a:cubicBezTo>
                      <a:pt x="765905" y="2296169"/>
                      <a:pt x="766286" y="2294550"/>
                      <a:pt x="770191" y="2293407"/>
                    </a:cubicBezTo>
                    <a:cubicBezTo>
                      <a:pt x="774097" y="2292264"/>
                      <a:pt x="774763" y="2294360"/>
                      <a:pt x="775621" y="2297503"/>
                    </a:cubicBezTo>
                    <a:cubicBezTo>
                      <a:pt x="776573" y="2300741"/>
                      <a:pt x="780859" y="2298836"/>
                      <a:pt x="782002" y="2294550"/>
                    </a:cubicBezTo>
                    <a:cubicBezTo>
                      <a:pt x="783146" y="2290169"/>
                      <a:pt x="779050" y="2286549"/>
                      <a:pt x="777430" y="2283120"/>
                    </a:cubicBezTo>
                    <a:cubicBezTo>
                      <a:pt x="775811" y="2279691"/>
                      <a:pt x="781336" y="2280834"/>
                      <a:pt x="783146" y="2281977"/>
                    </a:cubicBezTo>
                    <a:cubicBezTo>
                      <a:pt x="784955" y="2283120"/>
                      <a:pt x="791147" y="2284454"/>
                      <a:pt x="794575" y="2282644"/>
                    </a:cubicBezTo>
                    <a:cubicBezTo>
                      <a:pt x="798005" y="2280834"/>
                      <a:pt x="805053" y="2273690"/>
                      <a:pt x="808958" y="2268738"/>
                    </a:cubicBezTo>
                    <a:cubicBezTo>
                      <a:pt x="812863" y="2263689"/>
                      <a:pt x="814673" y="2268547"/>
                      <a:pt x="812578" y="2274929"/>
                    </a:cubicBezTo>
                    <a:cubicBezTo>
                      <a:pt x="810577" y="2281310"/>
                      <a:pt x="812101" y="2281596"/>
                      <a:pt x="816864" y="2280644"/>
                    </a:cubicBezTo>
                    <a:cubicBezTo>
                      <a:pt x="821626" y="2279691"/>
                      <a:pt x="825341" y="2284740"/>
                      <a:pt x="821912" y="2285882"/>
                    </a:cubicBezTo>
                    <a:cubicBezTo>
                      <a:pt x="818483" y="2287025"/>
                      <a:pt x="814388" y="2290264"/>
                      <a:pt x="817816" y="2290645"/>
                    </a:cubicBezTo>
                    <a:cubicBezTo>
                      <a:pt x="821246" y="2291121"/>
                      <a:pt x="828104" y="2289692"/>
                      <a:pt x="834009" y="2291121"/>
                    </a:cubicBezTo>
                    <a:cubicBezTo>
                      <a:pt x="839914" y="2292455"/>
                      <a:pt x="841343" y="2292074"/>
                      <a:pt x="843820" y="2286359"/>
                    </a:cubicBezTo>
                    <a:cubicBezTo>
                      <a:pt x="846296" y="2280644"/>
                      <a:pt x="843820" y="2280167"/>
                      <a:pt x="841057" y="2281977"/>
                    </a:cubicBezTo>
                    <a:cubicBezTo>
                      <a:pt x="838295" y="2283787"/>
                      <a:pt x="835342" y="2284740"/>
                      <a:pt x="833723" y="2281025"/>
                    </a:cubicBezTo>
                    <a:cubicBezTo>
                      <a:pt x="832104" y="2277405"/>
                      <a:pt x="839438" y="2277786"/>
                      <a:pt x="842581" y="2276262"/>
                    </a:cubicBezTo>
                    <a:cubicBezTo>
                      <a:pt x="845820" y="2274643"/>
                      <a:pt x="838486" y="2271881"/>
                      <a:pt x="834580" y="2269404"/>
                    </a:cubicBezTo>
                    <a:cubicBezTo>
                      <a:pt x="830675" y="2266928"/>
                      <a:pt x="836676" y="2266451"/>
                      <a:pt x="840010" y="2266928"/>
                    </a:cubicBezTo>
                    <a:cubicBezTo>
                      <a:pt x="843439" y="2267404"/>
                      <a:pt x="848011" y="2261689"/>
                      <a:pt x="850011" y="2260260"/>
                    </a:cubicBezTo>
                    <a:cubicBezTo>
                      <a:pt x="852011" y="2258927"/>
                      <a:pt x="855250" y="2257307"/>
                      <a:pt x="855916" y="2259308"/>
                    </a:cubicBezTo>
                    <a:cubicBezTo>
                      <a:pt x="856583" y="2261403"/>
                      <a:pt x="853821" y="2264547"/>
                      <a:pt x="854107" y="2266642"/>
                    </a:cubicBezTo>
                    <a:cubicBezTo>
                      <a:pt x="854297" y="2268738"/>
                      <a:pt x="861822" y="2270261"/>
                      <a:pt x="864108" y="2273309"/>
                    </a:cubicBezTo>
                    <a:cubicBezTo>
                      <a:pt x="866394" y="2276262"/>
                      <a:pt x="871823" y="2275119"/>
                      <a:pt x="874776" y="2272643"/>
                    </a:cubicBezTo>
                    <a:cubicBezTo>
                      <a:pt x="877729" y="2270166"/>
                      <a:pt x="881824" y="2267594"/>
                      <a:pt x="885063" y="2268071"/>
                    </a:cubicBezTo>
                    <a:cubicBezTo>
                      <a:pt x="888301" y="2268547"/>
                      <a:pt x="891635" y="2270357"/>
                      <a:pt x="890492" y="2263499"/>
                    </a:cubicBezTo>
                    <a:cubicBezTo>
                      <a:pt x="889349" y="2256641"/>
                      <a:pt x="898493" y="2261022"/>
                      <a:pt x="901636" y="2262165"/>
                    </a:cubicBezTo>
                    <a:cubicBezTo>
                      <a:pt x="904875" y="2263308"/>
                      <a:pt x="916210" y="2255307"/>
                      <a:pt x="915733" y="2250259"/>
                    </a:cubicBezTo>
                    <a:cubicBezTo>
                      <a:pt x="915257" y="2245211"/>
                      <a:pt x="927163" y="2247782"/>
                      <a:pt x="933736" y="2246354"/>
                    </a:cubicBezTo>
                    <a:cubicBezTo>
                      <a:pt x="940308" y="2245020"/>
                      <a:pt x="946975" y="2237876"/>
                      <a:pt x="948309" y="2233114"/>
                    </a:cubicBezTo>
                    <a:cubicBezTo>
                      <a:pt x="949642" y="2228351"/>
                      <a:pt x="946499" y="2222827"/>
                      <a:pt x="943737" y="2218445"/>
                    </a:cubicBezTo>
                    <a:cubicBezTo>
                      <a:pt x="940975" y="2214064"/>
                      <a:pt x="946023" y="2213397"/>
                      <a:pt x="947166" y="2215207"/>
                    </a:cubicBezTo>
                    <a:cubicBezTo>
                      <a:pt x="948309" y="2217017"/>
                      <a:pt x="953548" y="2219589"/>
                      <a:pt x="954691" y="2215683"/>
                    </a:cubicBezTo>
                    <a:cubicBezTo>
                      <a:pt x="955834" y="2211778"/>
                      <a:pt x="952881" y="2205396"/>
                      <a:pt x="950405" y="2201967"/>
                    </a:cubicBezTo>
                    <a:cubicBezTo>
                      <a:pt x="947928" y="2198538"/>
                      <a:pt x="941737" y="2199872"/>
                      <a:pt x="939451" y="2193776"/>
                    </a:cubicBezTo>
                    <a:cubicBezTo>
                      <a:pt x="937165" y="2187584"/>
                      <a:pt x="946499" y="2191299"/>
                      <a:pt x="948976" y="2193966"/>
                    </a:cubicBezTo>
                    <a:cubicBezTo>
                      <a:pt x="951452" y="2196728"/>
                      <a:pt x="955834" y="2193490"/>
                      <a:pt x="958977" y="2191204"/>
                    </a:cubicBezTo>
                    <a:cubicBezTo>
                      <a:pt x="962215" y="2188918"/>
                      <a:pt x="960310" y="2183870"/>
                      <a:pt x="960596" y="2182250"/>
                    </a:cubicBezTo>
                    <a:cubicBezTo>
                      <a:pt x="960787" y="2180631"/>
                      <a:pt x="963549" y="2185203"/>
                      <a:pt x="966978" y="2187489"/>
                    </a:cubicBezTo>
                    <a:cubicBezTo>
                      <a:pt x="970407" y="2189775"/>
                      <a:pt x="971264" y="2185680"/>
                      <a:pt x="974503" y="2181584"/>
                    </a:cubicBezTo>
                    <a:cubicBezTo>
                      <a:pt x="977741" y="2177488"/>
                      <a:pt x="976979" y="2172440"/>
                      <a:pt x="976313" y="2171297"/>
                    </a:cubicBezTo>
                    <a:cubicBezTo>
                      <a:pt x="975646" y="2170154"/>
                      <a:pt x="973074" y="2168534"/>
                      <a:pt x="973550" y="2163963"/>
                    </a:cubicBezTo>
                    <a:cubicBezTo>
                      <a:pt x="974026" y="2159390"/>
                      <a:pt x="982694" y="2161867"/>
                      <a:pt x="989743" y="2160057"/>
                    </a:cubicBezTo>
                    <a:cubicBezTo>
                      <a:pt x="996791" y="2158248"/>
                      <a:pt x="996791" y="2160248"/>
                      <a:pt x="995934" y="2162534"/>
                    </a:cubicBezTo>
                    <a:cubicBezTo>
                      <a:pt x="994981" y="2164820"/>
                      <a:pt x="999554" y="2164629"/>
                      <a:pt x="1003173" y="2163677"/>
                    </a:cubicBezTo>
                    <a:cubicBezTo>
                      <a:pt x="1004983" y="2163200"/>
                      <a:pt x="1006792" y="2162439"/>
                      <a:pt x="1007840" y="2161295"/>
                    </a:cubicBezTo>
                    <a:cubicBezTo>
                      <a:pt x="1007745" y="2161200"/>
                      <a:pt x="1007745" y="2161200"/>
                      <a:pt x="1007650" y="2161105"/>
                    </a:cubicBezTo>
                    <a:cubicBezTo>
                      <a:pt x="1009364" y="2160343"/>
                      <a:pt x="1010317" y="2159105"/>
                      <a:pt x="1010412" y="2157485"/>
                    </a:cubicBezTo>
                    <a:cubicBezTo>
                      <a:pt x="1010602" y="2154247"/>
                      <a:pt x="1009459" y="2153390"/>
                      <a:pt x="1012222" y="2151294"/>
                    </a:cubicBezTo>
                    <a:cubicBezTo>
                      <a:pt x="1014984" y="2149199"/>
                      <a:pt x="1016127" y="2151294"/>
                      <a:pt x="1016508" y="2156533"/>
                    </a:cubicBezTo>
                    <a:cubicBezTo>
                      <a:pt x="1016984" y="2161772"/>
                      <a:pt x="1019937" y="2160438"/>
                      <a:pt x="1021747" y="2158152"/>
                    </a:cubicBezTo>
                    <a:cubicBezTo>
                      <a:pt x="1023556" y="2155866"/>
                      <a:pt x="1023080" y="2149008"/>
                      <a:pt x="1021080" y="2147198"/>
                    </a:cubicBezTo>
                    <a:cubicBezTo>
                      <a:pt x="1018984" y="2145389"/>
                      <a:pt x="1020413" y="2142817"/>
                      <a:pt x="1024033" y="2139674"/>
                    </a:cubicBezTo>
                    <a:cubicBezTo>
                      <a:pt x="1027652" y="2136435"/>
                      <a:pt x="1030891" y="2134911"/>
                      <a:pt x="1030605" y="2137578"/>
                    </a:cubicBezTo>
                    <a:cubicBezTo>
                      <a:pt x="1030414" y="2140340"/>
                      <a:pt x="1025366" y="2143769"/>
                      <a:pt x="1028129" y="2146246"/>
                    </a:cubicBezTo>
                    <a:cubicBezTo>
                      <a:pt x="1030891" y="2148723"/>
                      <a:pt x="1030891" y="2150627"/>
                      <a:pt x="1028605" y="2155581"/>
                    </a:cubicBezTo>
                    <a:cubicBezTo>
                      <a:pt x="1026319" y="2160629"/>
                      <a:pt x="1033177" y="2161486"/>
                      <a:pt x="1036320" y="2160343"/>
                    </a:cubicBezTo>
                    <a:cubicBezTo>
                      <a:pt x="1039558" y="2159200"/>
                      <a:pt x="1039939" y="2150532"/>
                      <a:pt x="1042892" y="2145960"/>
                    </a:cubicBezTo>
                    <a:cubicBezTo>
                      <a:pt x="1045845" y="2141388"/>
                      <a:pt x="1043083" y="2141388"/>
                      <a:pt x="1038987" y="2141388"/>
                    </a:cubicBezTo>
                    <a:cubicBezTo>
                      <a:pt x="1034891" y="2141388"/>
                      <a:pt x="1036225" y="2136816"/>
                      <a:pt x="1038034" y="2130434"/>
                    </a:cubicBezTo>
                    <a:cubicBezTo>
                      <a:pt x="1039844" y="2124053"/>
                      <a:pt x="1036225" y="2121767"/>
                      <a:pt x="1032986" y="2118052"/>
                    </a:cubicBezTo>
                    <a:cubicBezTo>
                      <a:pt x="1029843" y="2114432"/>
                      <a:pt x="1041463" y="2116433"/>
                      <a:pt x="1045273" y="2117576"/>
                    </a:cubicBezTo>
                    <a:cubicBezTo>
                      <a:pt x="1049179" y="2118719"/>
                      <a:pt x="1048036" y="2123767"/>
                      <a:pt x="1046893" y="2128339"/>
                    </a:cubicBezTo>
                    <a:cubicBezTo>
                      <a:pt x="1045750" y="2132911"/>
                      <a:pt x="1047369" y="2137007"/>
                      <a:pt x="1049655" y="2135864"/>
                    </a:cubicBezTo>
                    <a:cubicBezTo>
                      <a:pt x="1051941" y="2134721"/>
                      <a:pt x="1056037" y="2120528"/>
                      <a:pt x="1054894" y="2118528"/>
                    </a:cubicBezTo>
                    <a:cubicBezTo>
                      <a:pt x="1053751" y="2116433"/>
                      <a:pt x="1054227" y="2114147"/>
                      <a:pt x="1057656" y="2111670"/>
                    </a:cubicBezTo>
                    <a:cubicBezTo>
                      <a:pt x="1061085" y="2109194"/>
                      <a:pt x="1060132" y="2102526"/>
                      <a:pt x="1057465" y="2100050"/>
                    </a:cubicBezTo>
                    <a:cubicBezTo>
                      <a:pt x="1054703" y="2097573"/>
                      <a:pt x="1059275" y="2095668"/>
                      <a:pt x="1064514" y="2096811"/>
                    </a:cubicBezTo>
                    <a:cubicBezTo>
                      <a:pt x="1069753" y="2097954"/>
                      <a:pt x="1067752" y="2099764"/>
                      <a:pt x="1067752" y="2104622"/>
                    </a:cubicBezTo>
                    <a:cubicBezTo>
                      <a:pt x="1067752" y="2109480"/>
                      <a:pt x="1071848" y="2107098"/>
                      <a:pt x="1073467" y="2103669"/>
                    </a:cubicBezTo>
                    <a:cubicBezTo>
                      <a:pt x="1075087" y="2100240"/>
                      <a:pt x="1080706" y="2088810"/>
                      <a:pt x="1081849" y="2086048"/>
                    </a:cubicBezTo>
                    <a:cubicBezTo>
                      <a:pt x="1082992" y="2083286"/>
                      <a:pt x="1080040" y="2082143"/>
                      <a:pt x="1081183" y="2078999"/>
                    </a:cubicBezTo>
                    <a:cubicBezTo>
                      <a:pt x="1082326" y="2075761"/>
                      <a:pt x="1084612" y="2072999"/>
                      <a:pt x="1085088" y="2074427"/>
                    </a:cubicBezTo>
                    <a:cubicBezTo>
                      <a:pt x="1085564" y="2075761"/>
                      <a:pt x="1088993" y="2079476"/>
                      <a:pt x="1090327" y="2077666"/>
                    </a:cubicBezTo>
                    <a:cubicBezTo>
                      <a:pt x="1091660" y="2075856"/>
                      <a:pt x="1096042" y="2070617"/>
                      <a:pt x="1099661" y="2069855"/>
                    </a:cubicBezTo>
                    <a:cubicBezTo>
                      <a:pt x="1103281" y="2069189"/>
                      <a:pt x="1109472" y="2066617"/>
                      <a:pt x="1110139" y="2063474"/>
                    </a:cubicBezTo>
                    <a:cubicBezTo>
                      <a:pt x="1110806" y="2060235"/>
                      <a:pt x="1107376" y="2057092"/>
                      <a:pt x="1101947" y="2056616"/>
                    </a:cubicBezTo>
                    <a:cubicBezTo>
                      <a:pt x="1096518" y="2056139"/>
                      <a:pt x="1097851" y="2051567"/>
                      <a:pt x="1095375" y="2048424"/>
                    </a:cubicBezTo>
                    <a:cubicBezTo>
                      <a:pt x="1092898" y="2045186"/>
                      <a:pt x="1085374" y="2050043"/>
                      <a:pt x="1084231" y="2053949"/>
                    </a:cubicBezTo>
                    <a:cubicBezTo>
                      <a:pt x="1083088" y="2057854"/>
                      <a:pt x="1079659" y="2058711"/>
                      <a:pt x="1078801" y="2056044"/>
                    </a:cubicBezTo>
                    <a:cubicBezTo>
                      <a:pt x="1077849" y="2053282"/>
                      <a:pt x="1075658" y="2051948"/>
                      <a:pt x="1069943" y="2047567"/>
                    </a:cubicBezTo>
                    <a:cubicBezTo>
                      <a:pt x="1064228" y="2043185"/>
                      <a:pt x="1071277" y="2043947"/>
                      <a:pt x="1073086" y="2042995"/>
                    </a:cubicBezTo>
                    <a:cubicBezTo>
                      <a:pt x="1074896" y="2042042"/>
                      <a:pt x="1084898" y="2041661"/>
                      <a:pt x="1088803" y="2042519"/>
                    </a:cubicBezTo>
                    <a:cubicBezTo>
                      <a:pt x="1092708" y="2043471"/>
                      <a:pt x="1096137" y="2041185"/>
                      <a:pt x="1098137" y="2039280"/>
                    </a:cubicBezTo>
                    <a:cubicBezTo>
                      <a:pt x="1100138" y="2037470"/>
                      <a:pt x="1097185" y="2035851"/>
                      <a:pt x="1093089" y="2033565"/>
                    </a:cubicBezTo>
                    <a:cubicBezTo>
                      <a:pt x="1088993" y="2031279"/>
                      <a:pt x="1090136" y="2026898"/>
                      <a:pt x="1093089" y="2024897"/>
                    </a:cubicBezTo>
                    <a:cubicBezTo>
                      <a:pt x="1096042" y="2022802"/>
                      <a:pt x="1098518" y="2017373"/>
                      <a:pt x="1100423" y="2011181"/>
                    </a:cubicBezTo>
                    <a:cubicBezTo>
                      <a:pt x="1102233" y="2004990"/>
                      <a:pt x="1109091" y="2010229"/>
                      <a:pt x="1109281" y="2012515"/>
                    </a:cubicBezTo>
                    <a:cubicBezTo>
                      <a:pt x="1109472" y="2014801"/>
                      <a:pt x="1111567" y="2015468"/>
                      <a:pt x="1113187" y="2023469"/>
                    </a:cubicBezTo>
                    <a:cubicBezTo>
                      <a:pt x="1114806" y="2031470"/>
                      <a:pt x="1120045" y="2025278"/>
                      <a:pt x="1123474" y="2024802"/>
                    </a:cubicBezTo>
                    <a:cubicBezTo>
                      <a:pt x="1126903" y="2024326"/>
                      <a:pt x="1131475" y="2021183"/>
                      <a:pt x="1133761" y="2014706"/>
                    </a:cubicBezTo>
                    <a:cubicBezTo>
                      <a:pt x="1136047" y="2008324"/>
                      <a:pt x="1139952" y="2010324"/>
                      <a:pt x="1139666" y="2014039"/>
                    </a:cubicBezTo>
                    <a:cubicBezTo>
                      <a:pt x="1139476" y="2017658"/>
                      <a:pt x="1143762" y="2022230"/>
                      <a:pt x="1147381" y="2022040"/>
                    </a:cubicBezTo>
                    <a:cubicBezTo>
                      <a:pt x="1151001" y="2021849"/>
                      <a:pt x="1154621" y="2019278"/>
                      <a:pt x="1154430" y="2020706"/>
                    </a:cubicBezTo>
                    <a:cubicBezTo>
                      <a:pt x="1154239" y="2022040"/>
                      <a:pt x="1153954" y="2027755"/>
                      <a:pt x="1156430" y="2027088"/>
                    </a:cubicBezTo>
                    <a:cubicBezTo>
                      <a:pt x="1158907" y="2026421"/>
                      <a:pt x="1163002" y="2023850"/>
                      <a:pt x="1164907" y="2021373"/>
                    </a:cubicBezTo>
                    <a:cubicBezTo>
                      <a:pt x="1166717" y="2018897"/>
                      <a:pt x="1160145" y="2009943"/>
                      <a:pt x="1162622" y="2009943"/>
                    </a:cubicBezTo>
                    <a:cubicBezTo>
                      <a:pt x="1165098" y="2009943"/>
                      <a:pt x="1169194" y="2007657"/>
                      <a:pt x="1173099" y="2003752"/>
                    </a:cubicBezTo>
                    <a:cubicBezTo>
                      <a:pt x="1177004" y="1999847"/>
                      <a:pt x="1177004" y="1996418"/>
                      <a:pt x="1175194" y="1994132"/>
                    </a:cubicBezTo>
                    <a:cubicBezTo>
                      <a:pt x="1173385" y="1991846"/>
                      <a:pt x="1165669" y="1994608"/>
                      <a:pt x="1161288" y="1994608"/>
                    </a:cubicBezTo>
                    <a:cubicBezTo>
                      <a:pt x="1157002" y="1994608"/>
                      <a:pt x="1152620" y="1990703"/>
                      <a:pt x="1151763" y="1987083"/>
                    </a:cubicBezTo>
                    <a:cubicBezTo>
                      <a:pt x="1150810" y="1983464"/>
                      <a:pt x="1155001" y="1982701"/>
                      <a:pt x="1157002" y="1976606"/>
                    </a:cubicBezTo>
                    <a:cubicBezTo>
                      <a:pt x="1159097" y="1970414"/>
                      <a:pt x="1167003" y="1974129"/>
                      <a:pt x="1165669" y="1976606"/>
                    </a:cubicBezTo>
                    <a:cubicBezTo>
                      <a:pt x="1164336" y="1979082"/>
                      <a:pt x="1160050" y="1982225"/>
                      <a:pt x="1161764" y="1983273"/>
                    </a:cubicBezTo>
                    <a:cubicBezTo>
                      <a:pt x="1163479" y="1984321"/>
                      <a:pt x="1167193" y="1984226"/>
                      <a:pt x="1169289" y="1983940"/>
                    </a:cubicBezTo>
                    <a:cubicBezTo>
                      <a:pt x="1171289" y="1983749"/>
                      <a:pt x="1170241" y="1979558"/>
                      <a:pt x="1172908" y="1979558"/>
                    </a:cubicBezTo>
                    <a:cubicBezTo>
                      <a:pt x="1175671" y="1979558"/>
                      <a:pt x="1185386" y="1980701"/>
                      <a:pt x="1187672" y="1979749"/>
                    </a:cubicBezTo>
                    <a:cubicBezTo>
                      <a:pt x="1189958" y="1978796"/>
                      <a:pt x="1191768" y="1973558"/>
                      <a:pt x="1195006" y="1969462"/>
                    </a:cubicBezTo>
                    <a:cubicBezTo>
                      <a:pt x="1198150" y="1965366"/>
                      <a:pt x="1191387" y="1963271"/>
                      <a:pt x="1187482" y="1962128"/>
                    </a:cubicBezTo>
                    <a:cubicBezTo>
                      <a:pt x="1183576" y="1960985"/>
                      <a:pt x="1180909" y="1959365"/>
                      <a:pt x="1180148" y="1954317"/>
                    </a:cubicBezTo>
                    <a:cubicBezTo>
                      <a:pt x="1179481" y="1949269"/>
                      <a:pt x="1189482" y="1954317"/>
                      <a:pt x="1190434" y="1951841"/>
                    </a:cubicBezTo>
                    <a:cubicBezTo>
                      <a:pt x="1191387" y="1949364"/>
                      <a:pt x="1191387" y="1945459"/>
                      <a:pt x="1189291" y="1945459"/>
                    </a:cubicBezTo>
                    <a:cubicBezTo>
                      <a:pt x="1187196" y="1945459"/>
                      <a:pt x="1185386" y="1944792"/>
                      <a:pt x="1186053" y="1942030"/>
                    </a:cubicBezTo>
                    <a:cubicBezTo>
                      <a:pt x="1186720" y="1939268"/>
                      <a:pt x="1183291" y="1937458"/>
                      <a:pt x="1180148" y="1935172"/>
                    </a:cubicBezTo>
                    <a:cubicBezTo>
                      <a:pt x="1177004" y="1932886"/>
                      <a:pt x="1185863" y="1929266"/>
                      <a:pt x="1190434" y="1928505"/>
                    </a:cubicBezTo>
                    <a:cubicBezTo>
                      <a:pt x="1195006" y="1927838"/>
                      <a:pt x="1197673" y="1930314"/>
                      <a:pt x="1195006" y="1931457"/>
                    </a:cubicBezTo>
                    <a:cubicBezTo>
                      <a:pt x="1192244" y="1932600"/>
                      <a:pt x="1188815" y="1936220"/>
                      <a:pt x="1190720" y="1936220"/>
                    </a:cubicBezTo>
                    <a:cubicBezTo>
                      <a:pt x="1192530" y="1936220"/>
                      <a:pt x="1193006" y="1939172"/>
                      <a:pt x="1195768" y="1944411"/>
                    </a:cubicBezTo>
                    <a:cubicBezTo>
                      <a:pt x="1198531" y="1949650"/>
                      <a:pt x="1205770" y="1948507"/>
                      <a:pt x="1209484" y="1946697"/>
                    </a:cubicBezTo>
                    <a:cubicBezTo>
                      <a:pt x="1213104" y="1944888"/>
                      <a:pt x="1221581" y="1936886"/>
                      <a:pt x="1226344" y="1932314"/>
                    </a:cubicBezTo>
                    <a:cubicBezTo>
                      <a:pt x="1231106" y="1927742"/>
                      <a:pt x="1223200" y="1924504"/>
                      <a:pt x="1217676" y="1924313"/>
                    </a:cubicBezTo>
                    <a:cubicBezTo>
                      <a:pt x="1212247" y="1924123"/>
                      <a:pt x="1206532" y="1914503"/>
                      <a:pt x="1204436" y="1911550"/>
                    </a:cubicBezTo>
                    <a:cubicBezTo>
                      <a:pt x="1202436" y="1908597"/>
                      <a:pt x="1210342" y="1905168"/>
                      <a:pt x="1212437" y="1904501"/>
                    </a:cubicBezTo>
                    <a:cubicBezTo>
                      <a:pt x="1214438" y="1903835"/>
                      <a:pt x="1217676" y="1899453"/>
                      <a:pt x="1218819" y="1894881"/>
                    </a:cubicBezTo>
                    <a:cubicBezTo>
                      <a:pt x="1219962" y="1890309"/>
                      <a:pt x="1223867" y="1886880"/>
                      <a:pt x="1224248" y="1889642"/>
                    </a:cubicBezTo>
                    <a:cubicBezTo>
                      <a:pt x="1224724" y="1892405"/>
                      <a:pt x="1227010" y="1897453"/>
                      <a:pt x="1230821" y="1897167"/>
                    </a:cubicBezTo>
                    <a:cubicBezTo>
                      <a:pt x="1234726" y="1896976"/>
                      <a:pt x="1238345" y="1898786"/>
                      <a:pt x="1238822" y="1901930"/>
                    </a:cubicBezTo>
                    <a:cubicBezTo>
                      <a:pt x="1239298" y="1905168"/>
                      <a:pt x="1241298" y="1907835"/>
                      <a:pt x="1245203" y="1908597"/>
                    </a:cubicBezTo>
                    <a:cubicBezTo>
                      <a:pt x="1249108" y="1909264"/>
                      <a:pt x="1250918" y="1909073"/>
                      <a:pt x="1254538" y="1912502"/>
                    </a:cubicBezTo>
                    <a:cubicBezTo>
                      <a:pt x="1258157" y="1915931"/>
                      <a:pt x="1258633" y="1910693"/>
                      <a:pt x="1259586" y="1906597"/>
                    </a:cubicBezTo>
                    <a:cubicBezTo>
                      <a:pt x="1260539" y="1902501"/>
                      <a:pt x="1256348" y="1899739"/>
                      <a:pt x="1251394" y="1898596"/>
                    </a:cubicBezTo>
                    <a:cubicBezTo>
                      <a:pt x="1246346" y="1897453"/>
                      <a:pt x="1250061" y="1894214"/>
                      <a:pt x="1252061" y="1892405"/>
                    </a:cubicBezTo>
                    <a:cubicBezTo>
                      <a:pt x="1254061" y="1890595"/>
                      <a:pt x="1252538" y="1886880"/>
                      <a:pt x="1248156" y="1886213"/>
                    </a:cubicBezTo>
                    <a:cubicBezTo>
                      <a:pt x="1243870" y="1885547"/>
                      <a:pt x="1242250" y="1883261"/>
                      <a:pt x="1239012" y="1880308"/>
                    </a:cubicBezTo>
                    <a:cubicBezTo>
                      <a:pt x="1235773" y="1877355"/>
                      <a:pt x="1233773" y="1871355"/>
                      <a:pt x="1236726" y="1871355"/>
                    </a:cubicBezTo>
                    <a:cubicBezTo>
                      <a:pt x="1239679" y="1871355"/>
                      <a:pt x="1244727" y="1874593"/>
                      <a:pt x="1252252" y="1872307"/>
                    </a:cubicBezTo>
                    <a:cubicBezTo>
                      <a:pt x="1259776" y="1870021"/>
                      <a:pt x="1252061" y="1862972"/>
                      <a:pt x="1249489" y="1856972"/>
                    </a:cubicBezTo>
                    <a:cubicBezTo>
                      <a:pt x="1247013" y="1851066"/>
                      <a:pt x="1253585" y="1847351"/>
                      <a:pt x="1257014" y="1845542"/>
                    </a:cubicBezTo>
                    <a:cubicBezTo>
                      <a:pt x="1260443" y="1843732"/>
                      <a:pt x="1259205" y="1835921"/>
                      <a:pt x="1258919" y="1833064"/>
                    </a:cubicBezTo>
                    <a:cubicBezTo>
                      <a:pt x="1258729" y="1830206"/>
                      <a:pt x="1249775" y="1829254"/>
                      <a:pt x="1247108" y="1829063"/>
                    </a:cubicBezTo>
                    <a:cubicBezTo>
                      <a:pt x="1244346" y="1828873"/>
                      <a:pt x="1238536" y="1830683"/>
                      <a:pt x="1236535" y="1832588"/>
                    </a:cubicBezTo>
                    <a:cubicBezTo>
                      <a:pt x="1234440" y="1834493"/>
                      <a:pt x="1225677" y="1840113"/>
                      <a:pt x="1221772" y="1842398"/>
                    </a:cubicBezTo>
                    <a:cubicBezTo>
                      <a:pt x="1217771" y="1844684"/>
                      <a:pt x="1214438" y="1844780"/>
                      <a:pt x="1212818" y="1843160"/>
                    </a:cubicBezTo>
                    <a:cubicBezTo>
                      <a:pt x="1211104" y="1841541"/>
                      <a:pt x="1216247" y="1838207"/>
                      <a:pt x="1219009" y="1837445"/>
                    </a:cubicBezTo>
                    <a:cubicBezTo>
                      <a:pt x="1221772" y="1836683"/>
                      <a:pt x="1228439" y="1833064"/>
                      <a:pt x="1229106" y="1832111"/>
                    </a:cubicBezTo>
                    <a:cubicBezTo>
                      <a:pt x="1229773" y="1831064"/>
                      <a:pt x="1235964" y="1825253"/>
                      <a:pt x="1237679" y="1821443"/>
                    </a:cubicBezTo>
                    <a:cubicBezTo>
                      <a:pt x="1239393" y="1817633"/>
                      <a:pt x="1245775" y="1815157"/>
                      <a:pt x="1248347" y="1812680"/>
                    </a:cubicBezTo>
                    <a:cubicBezTo>
                      <a:pt x="1251014" y="1810204"/>
                      <a:pt x="1244917" y="1804298"/>
                      <a:pt x="1247013" y="1803727"/>
                    </a:cubicBezTo>
                    <a:cubicBezTo>
                      <a:pt x="1249013" y="1803155"/>
                      <a:pt x="1254538" y="1801250"/>
                      <a:pt x="1257300" y="1798583"/>
                    </a:cubicBezTo>
                    <a:cubicBezTo>
                      <a:pt x="1260062" y="1795916"/>
                      <a:pt x="1264730" y="1796774"/>
                      <a:pt x="1268539" y="1797821"/>
                    </a:cubicBezTo>
                    <a:cubicBezTo>
                      <a:pt x="1272445" y="1798869"/>
                      <a:pt x="1274731" y="1795916"/>
                      <a:pt x="1275398" y="1792201"/>
                    </a:cubicBezTo>
                    <a:cubicBezTo>
                      <a:pt x="1276064" y="1788582"/>
                      <a:pt x="1275207" y="1784772"/>
                      <a:pt x="1272064" y="1784772"/>
                    </a:cubicBezTo>
                    <a:cubicBezTo>
                      <a:pt x="1269016" y="1784772"/>
                      <a:pt x="1267301" y="1782010"/>
                      <a:pt x="1264634" y="1780676"/>
                    </a:cubicBezTo>
                    <a:cubicBezTo>
                      <a:pt x="1261967" y="1779343"/>
                      <a:pt x="1258348" y="1782772"/>
                      <a:pt x="1256633" y="1787344"/>
                    </a:cubicBezTo>
                    <a:cubicBezTo>
                      <a:pt x="1254919" y="1791916"/>
                      <a:pt x="1250728" y="1792488"/>
                      <a:pt x="1250347" y="1789820"/>
                    </a:cubicBezTo>
                    <a:cubicBezTo>
                      <a:pt x="1249966" y="1787153"/>
                      <a:pt x="1247489" y="1783629"/>
                      <a:pt x="1245298" y="1783629"/>
                    </a:cubicBezTo>
                    <a:cubicBezTo>
                      <a:pt x="1243108" y="1783629"/>
                      <a:pt x="1239869" y="1780391"/>
                      <a:pt x="1239107" y="1775819"/>
                    </a:cubicBezTo>
                    <a:cubicBezTo>
                      <a:pt x="1238440" y="1771247"/>
                      <a:pt x="1245489" y="1773914"/>
                      <a:pt x="1248442" y="1776962"/>
                    </a:cubicBezTo>
                    <a:cubicBezTo>
                      <a:pt x="1251394" y="1780010"/>
                      <a:pt x="1253490" y="1778009"/>
                      <a:pt x="1257300" y="1776581"/>
                    </a:cubicBezTo>
                    <a:cubicBezTo>
                      <a:pt x="1261205" y="1775247"/>
                      <a:pt x="1260634" y="1772485"/>
                      <a:pt x="1259110" y="1770294"/>
                    </a:cubicBezTo>
                    <a:cubicBezTo>
                      <a:pt x="1257586" y="1768103"/>
                      <a:pt x="1255014" y="1767246"/>
                      <a:pt x="1256729" y="1763817"/>
                    </a:cubicBezTo>
                    <a:cubicBezTo>
                      <a:pt x="1258443" y="1760388"/>
                      <a:pt x="1255585" y="1759817"/>
                      <a:pt x="1252728" y="1758864"/>
                    </a:cubicBezTo>
                    <a:cubicBezTo>
                      <a:pt x="1249871" y="1757912"/>
                      <a:pt x="1244822" y="1756102"/>
                      <a:pt x="1243203" y="1758293"/>
                    </a:cubicBezTo>
                    <a:cubicBezTo>
                      <a:pt x="1241489" y="1760483"/>
                      <a:pt x="1238536" y="1761722"/>
                      <a:pt x="1236250" y="1760388"/>
                    </a:cubicBezTo>
                    <a:cubicBezTo>
                      <a:pt x="1233964" y="1759055"/>
                      <a:pt x="1234535" y="1756197"/>
                      <a:pt x="1236916" y="1753435"/>
                    </a:cubicBezTo>
                    <a:cubicBezTo>
                      <a:pt x="1239298" y="1750673"/>
                      <a:pt x="1237298" y="1749053"/>
                      <a:pt x="1236440" y="1748101"/>
                    </a:cubicBezTo>
                    <a:cubicBezTo>
                      <a:pt x="1235678" y="1747053"/>
                      <a:pt x="1232821" y="1747148"/>
                      <a:pt x="1230535" y="1742195"/>
                    </a:cubicBezTo>
                    <a:cubicBezTo>
                      <a:pt x="1228249" y="1737147"/>
                      <a:pt x="1236155" y="1741148"/>
                      <a:pt x="1238822" y="1742195"/>
                    </a:cubicBezTo>
                    <a:cubicBezTo>
                      <a:pt x="1241584" y="1743243"/>
                      <a:pt x="1244632" y="1743815"/>
                      <a:pt x="1244822" y="1741624"/>
                    </a:cubicBezTo>
                    <a:cubicBezTo>
                      <a:pt x="1245013" y="1739433"/>
                      <a:pt x="1243679" y="1737719"/>
                      <a:pt x="1244822" y="1736576"/>
                    </a:cubicBezTo>
                    <a:cubicBezTo>
                      <a:pt x="1245965" y="1735433"/>
                      <a:pt x="1248251" y="1737814"/>
                      <a:pt x="1249108" y="1733528"/>
                    </a:cubicBezTo>
                    <a:cubicBezTo>
                      <a:pt x="1250061" y="1729146"/>
                      <a:pt x="1254157" y="1731718"/>
                      <a:pt x="1255490" y="1732861"/>
                    </a:cubicBezTo>
                    <a:cubicBezTo>
                      <a:pt x="1256824" y="1734004"/>
                      <a:pt x="1260729" y="1735338"/>
                      <a:pt x="1258633" y="1737909"/>
                    </a:cubicBezTo>
                    <a:cubicBezTo>
                      <a:pt x="1256538" y="1740386"/>
                      <a:pt x="1254728" y="1745910"/>
                      <a:pt x="1256824" y="1746386"/>
                    </a:cubicBezTo>
                    <a:cubicBezTo>
                      <a:pt x="1258919" y="1746863"/>
                      <a:pt x="1261110" y="1745243"/>
                      <a:pt x="1262063" y="1748482"/>
                    </a:cubicBezTo>
                    <a:cubicBezTo>
                      <a:pt x="1263015" y="1751720"/>
                      <a:pt x="1266158" y="1748958"/>
                      <a:pt x="1266825" y="1747339"/>
                    </a:cubicBezTo>
                    <a:cubicBezTo>
                      <a:pt x="1267492" y="1745720"/>
                      <a:pt x="1269587" y="1740290"/>
                      <a:pt x="1269778" y="1736385"/>
                    </a:cubicBezTo>
                    <a:cubicBezTo>
                      <a:pt x="1269968" y="1732480"/>
                      <a:pt x="1272540" y="1731337"/>
                      <a:pt x="1277493" y="1731337"/>
                    </a:cubicBezTo>
                    <a:cubicBezTo>
                      <a:pt x="1282541" y="1731337"/>
                      <a:pt x="1280446" y="1737242"/>
                      <a:pt x="1276826" y="1738195"/>
                    </a:cubicBezTo>
                    <a:cubicBezTo>
                      <a:pt x="1273207" y="1739147"/>
                      <a:pt x="1275016" y="1743719"/>
                      <a:pt x="1274635" y="1748006"/>
                    </a:cubicBezTo>
                    <a:cubicBezTo>
                      <a:pt x="1274255" y="1752387"/>
                      <a:pt x="1270635" y="1753149"/>
                      <a:pt x="1267587" y="1754197"/>
                    </a:cubicBezTo>
                    <a:cubicBezTo>
                      <a:pt x="1264539" y="1755245"/>
                      <a:pt x="1264063" y="1757150"/>
                      <a:pt x="1264444" y="1761436"/>
                    </a:cubicBezTo>
                    <a:cubicBezTo>
                      <a:pt x="1264825" y="1765627"/>
                      <a:pt x="1271016" y="1765246"/>
                      <a:pt x="1273873" y="1763626"/>
                    </a:cubicBezTo>
                    <a:cubicBezTo>
                      <a:pt x="1276731" y="1762007"/>
                      <a:pt x="1282351" y="1756959"/>
                      <a:pt x="1287113" y="1754864"/>
                    </a:cubicBezTo>
                    <a:cubicBezTo>
                      <a:pt x="1291876" y="1752673"/>
                      <a:pt x="1291114" y="1749625"/>
                      <a:pt x="1290638" y="1747339"/>
                    </a:cubicBezTo>
                    <a:cubicBezTo>
                      <a:pt x="1290161" y="1745053"/>
                      <a:pt x="1289590" y="1739147"/>
                      <a:pt x="1293019" y="1735909"/>
                    </a:cubicBezTo>
                    <a:cubicBezTo>
                      <a:pt x="1296448" y="1732670"/>
                      <a:pt x="1288161" y="1730861"/>
                      <a:pt x="1282732" y="1727527"/>
                    </a:cubicBezTo>
                    <a:cubicBezTo>
                      <a:pt x="1277398" y="1724193"/>
                      <a:pt x="1283398" y="1721717"/>
                      <a:pt x="1286161" y="1718764"/>
                    </a:cubicBezTo>
                    <a:cubicBezTo>
                      <a:pt x="1288923" y="1715811"/>
                      <a:pt x="1291876" y="1713239"/>
                      <a:pt x="1297591" y="1711525"/>
                    </a:cubicBezTo>
                    <a:cubicBezTo>
                      <a:pt x="1303306" y="1709810"/>
                      <a:pt x="1303306" y="1703619"/>
                      <a:pt x="1301115" y="1700857"/>
                    </a:cubicBezTo>
                    <a:cubicBezTo>
                      <a:pt x="1298924" y="1698095"/>
                      <a:pt x="1296924" y="1697333"/>
                      <a:pt x="1298353" y="1692380"/>
                    </a:cubicBezTo>
                    <a:cubicBezTo>
                      <a:pt x="1299877" y="1687426"/>
                      <a:pt x="1309592" y="1692284"/>
                      <a:pt x="1313974" y="1691332"/>
                    </a:cubicBezTo>
                    <a:cubicBezTo>
                      <a:pt x="1318260" y="1690380"/>
                      <a:pt x="1317593" y="1687236"/>
                      <a:pt x="1315974" y="1684474"/>
                    </a:cubicBezTo>
                    <a:cubicBezTo>
                      <a:pt x="1314355" y="1681712"/>
                      <a:pt x="1309402" y="1678283"/>
                      <a:pt x="1305306" y="1676663"/>
                    </a:cubicBezTo>
                    <a:cubicBezTo>
                      <a:pt x="1301210" y="1675044"/>
                      <a:pt x="1297781" y="1676187"/>
                      <a:pt x="1293209" y="1677140"/>
                    </a:cubicBezTo>
                    <a:cubicBezTo>
                      <a:pt x="1288637" y="1678092"/>
                      <a:pt x="1289114" y="1673044"/>
                      <a:pt x="1291114" y="1670948"/>
                    </a:cubicBezTo>
                    <a:cubicBezTo>
                      <a:pt x="1293209" y="1668853"/>
                      <a:pt x="1294829" y="1670758"/>
                      <a:pt x="1300067" y="1668091"/>
                    </a:cubicBezTo>
                    <a:cubicBezTo>
                      <a:pt x="1301210" y="1667519"/>
                      <a:pt x="1315402" y="1678473"/>
                      <a:pt x="1319498" y="1678949"/>
                    </a:cubicBezTo>
                    <a:cubicBezTo>
                      <a:pt x="1324737" y="1679616"/>
                      <a:pt x="1313116" y="1676378"/>
                      <a:pt x="1319593" y="1676568"/>
                    </a:cubicBezTo>
                    <a:cubicBezTo>
                      <a:pt x="1320070" y="1676187"/>
                      <a:pt x="1319784" y="1675044"/>
                      <a:pt x="1319308" y="1673615"/>
                    </a:cubicBezTo>
                    <a:cubicBezTo>
                      <a:pt x="1320832" y="1676187"/>
                      <a:pt x="1322546" y="1678188"/>
                      <a:pt x="1324547" y="1678949"/>
                    </a:cubicBezTo>
                    <a:cubicBezTo>
                      <a:pt x="1329214" y="1680473"/>
                      <a:pt x="1327309" y="1653518"/>
                      <a:pt x="1327214" y="1652280"/>
                    </a:cubicBezTo>
                    <a:cubicBezTo>
                      <a:pt x="1326737" y="1647898"/>
                      <a:pt x="1335405" y="1649803"/>
                      <a:pt x="1337500" y="1646564"/>
                    </a:cubicBezTo>
                    <a:cubicBezTo>
                      <a:pt x="1339501" y="1643326"/>
                      <a:pt x="1338167" y="1637897"/>
                      <a:pt x="1335405" y="1637230"/>
                    </a:cubicBezTo>
                    <a:cubicBezTo>
                      <a:pt x="1332643" y="1636563"/>
                      <a:pt x="1331785" y="1637230"/>
                      <a:pt x="1330833" y="1632467"/>
                    </a:cubicBezTo>
                    <a:cubicBezTo>
                      <a:pt x="1329881" y="1627705"/>
                      <a:pt x="1333119" y="1625133"/>
                      <a:pt x="1336072" y="1623133"/>
                    </a:cubicBezTo>
                    <a:cubicBezTo>
                      <a:pt x="1339024" y="1621038"/>
                      <a:pt x="1337024" y="1615322"/>
                      <a:pt x="1337881" y="1610084"/>
                    </a:cubicBezTo>
                    <a:cubicBezTo>
                      <a:pt x="1338834" y="1604845"/>
                      <a:pt x="1340358" y="1603416"/>
                      <a:pt x="1342168" y="1601892"/>
                    </a:cubicBezTo>
                    <a:cubicBezTo>
                      <a:pt x="1343977" y="1600273"/>
                      <a:pt x="1347406" y="1593415"/>
                      <a:pt x="1348740" y="1587224"/>
                    </a:cubicBezTo>
                    <a:cubicBezTo>
                      <a:pt x="1350073" y="1581032"/>
                      <a:pt x="1343025" y="1578746"/>
                      <a:pt x="1339406" y="1577889"/>
                    </a:cubicBezTo>
                    <a:cubicBezTo>
                      <a:pt x="1335786" y="1576937"/>
                      <a:pt x="1332548" y="1574460"/>
                      <a:pt x="1329881" y="1571222"/>
                    </a:cubicBezTo>
                    <a:cubicBezTo>
                      <a:pt x="1327118" y="1567983"/>
                      <a:pt x="1335310" y="1569412"/>
                      <a:pt x="1337596" y="1570269"/>
                    </a:cubicBezTo>
                    <a:cubicBezTo>
                      <a:pt x="1339882" y="1571222"/>
                      <a:pt x="1349121" y="1574460"/>
                      <a:pt x="1352740" y="1573603"/>
                    </a:cubicBezTo>
                    <a:cubicBezTo>
                      <a:pt x="1356360" y="1572650"/>
                      <a:pt x="1361980" y="1565221"/>
                      <a:pt x="1362265" y="1563316"/>
                    </a:cubicBezTo>
                    <a:cubicBezTo>
                      <a:pt x="1362647" y="1561411"/>
                      <a:pt x="1362932" y="1553600"/>
                      <a:pt x="1363599" y="1551410"/>
                    </a:cubicBezTo>
                    <a:cubicBezTo>
                      <a:pt x="1364266" y="1549219"/>
                      <a:pt x="1368076" y="1548362"/>
                      <a:pt x="1370552" y="1543790"/>
                    </a:cubicBezTo>
                    <a:cubicBezTo>
                      <a:pt x="1373029" y="1539218"/>
                      <a:pt x="1370552" y="1537122"/>
                      <a:pt x="1365980" y="1533693"/>
                    </a:cubicBezTo>
                    <a:cubicBezTo>
                      <a:pt x="1361408" y="1530264"/>
                      <a:pt x="1368742" y="1528455"/>
                      <a:pt x="1369885" y="1527026"/>
                    </a:cubicBezTo>
                    <a:cubicBezTo>
                      <a:pt x="1371029" y="1525692"/>
                      <a:pt x="1370838" y="1521311"/>
                      <a:pt x="1374457" y="1521311"/>
                    </a:cubicBezTo>
                    <a:cubicBezTo>
                      <a:pt x="1378077" y="1521311"/>
                      <a:pt x="1381506" y="1523597"/>
                      <a:pt x="1381982" y="1527692"/>
                    </a:cubicBezTo>
                    <a:cubicBezTo>
                      <a:pt x="1382458" y="1531788"/>
                      <a:pt x="1386745" y="1533884"/>
                      <a:pt x="1388840" y="1537503"/>
                    </a:cubicBezTo>
                    <a:cubicBezTo>
                      <a:pt x="1390936" y="1541123"/>
                      <a:pt x="1393126" y="1542075"/>
                      <a:pt x="1396174" y="1540932"/>
                    </a:cubicBezTo>
                    <a:cubicBezTo>
                      <a:pt x="1399127" y="1539789"/>
                      <a:pt x="1398175" y="1535884"/>
                      <a:pt x="1398937" y="1530645"/>
                    </a:cubicBezTo>
                    <a:cubicBezTo>
                      <a:pt x="1399604" y="1525406"/>
                      <a:pt x="1402556" y="1526073"/>
                      <a:pt x="1405318" y="1524930"/>
                    </a:cubicBezTo>
                    <a:cubicBezTo>
                      <a:pt x="1408081" y="1523787"/>
                      <a:pt x="1413510" y="1522454"/>
                      <a:pt x="1415606" y="1526073"/>
                    </a:cubicBezTo>
                    <a:cubicBezTo>
                      <a:pt x="1417701" y="1529693"/>
                      <a:pt x="1420368" y="1526073"/>
                      <a:pt x="1421987" y="1521692"/>
                    </a:cubicBezTo>
                    <a:cubicBezTo>
                      <a:pt x="1423606" y="1517310"/>
                      <a:pt x="1418749" y="1513024"/>
                      <a:pt x="1416748" y="1510071"/>
                    </a:cubicBezTo>
                    <a:cubicBezTo>
                      <a:pt x="1414653" y="1507118"/>
                      <a:pt x="1409700" y="1498641"/>
                      <a:pt x="1407223" y="1490164"/>
                    </a:cubicBezTo>
                    <a:cubicBezTo>
                      <a:pt x="1404747" y="1481687"/>
                      <a:pt x="1397222" y="1483115"/>
                      <a:pt x="1393317" y="1482163"/>
                    </a:cubicBezTo>
                    <a:cubicBezTo>
                      <a:pt x="1389412" y="1481210"/>
                      <a:pt x="1391507" y="1477400"/>
                      <a:pt x="1394460" y="1476924"/>
                    </a:cubicBezTo>
                    <a:cubicBezTo>
                      <a:pt x="1397413" y="1476448"/>
                      <a:pt x="1410367" y="1475305"/>
                      <a:pt x="1412462" y="1474829"/>
                    </a:cubicBezTo>
                    <a:cubicBezTo>
                      <a:pt x="1414558" y="1474352"/>
                      <a:pt x="1417510" y="1466351"/>
                      <a:pt x="1420177" y="1461589"/>
                    </a:cubicBezTo>
                    <a:cubicBezTo>
                      <a:pt x="1422940" y="1456826"/>
                      <a:pt x="1420368" y="1455874"/>
                      <a:pt x="1417701" y="1455398"/>
                    </a:cubicBezTo>
                    <a:cubicBezTo>
                      <a:pt x="1414939" y="1454921"/>
                      <a:pt x="1412462" y="1453778"/>
                      <a:pt x="1407700" y="1453778"/>
                    </a:cubicBezTo>
                    <a:cubicBezTo>
                      <a:pt x="1402937" y="1453778"/>
                      <a:pt x="1400461" y="1450826"/>
                      <a:pt x="1401794" y="1449683"/>
                    </a:cubicBezTo>
                    <a:cubicBezTo>
                      <a:pt x="1403128" y="1448540"/>
                      <a:pt x="1413224" y="1449873"/>
                      <a:pt x="1417034" y="1450349"/>
                    </a:cubicBezTo>
                    <a:cubicBezTo>
                      <a:pt x="1420939" y="1450826"/>
                      <a:pt x="1420463" y="1448254"/>
                      <a:pt x="1418844" y="1447111"/>
                    </a:cubicBezTo>
                    <a:cubicBezTo>
                      <a:pt x="1417225" y="1445968"/>
                      <a:pt x="1415415" y="1444825"/>
                      <a:pt x="1413129" y="1442063"/>
                    </a:cubicBezTo>
                    <a:cubicBezTo>
                      <a:pt x="1410843" y="1439300"/>
                      <a:pt x="1412653" y="1436824"/>
                      <a:pt x="1405795" y="1437491"/>
                    </a:cubicBezTo>
                    <a:cubicBezTo>
                      <a:pt x="1398937" y="1438157"/>
                      <a:pt x="1397794" y="1435014"/>
                      <a:pt x="1403032" y="1433395"/>
                    </a:cubicBezTo>
                    <a:cubicBezTo>
                      <a:pt x="1408271" y="1431776"/>
                      <a:pt x="1411033" y="1430918"/>
                      <a:pt x="1409224" y="1428156"/>
                    </a:cubicBezTo>
                    <a:cubicBezTo>
                      <a:pt x="1407414" y="1425394"/>
                      <a:pt x="1400556" y="1428347"/>
                      <a:pt x="1397794" y="1429490"/>
                    </a:cubicBezTo>
                    <a:cubicBezTo>
                      <a:pt x="1395031" y="1430633"/>
                      <a:pt x="1392364" y="1432442"/>
                      <a:pt x="1390745" y="1431966"/>
                    </a:cubicBezTo>
                    <a:cubicBezTo>
                      <a:pt x="1389126" y="1431490"/>
                      <a:pt x="1387983" y="1422155"/>
                      <a:pt x="1392555" y="1421870"/>
                    </a:cubicBezTo>
                    <a:cubicBezTo>
                      <a:pt x="1397127" y="1421679"/>
                      <a:pt x="1393889" y="1420060"/>
                      <a:pt x="1393698" y="1414059"/>
                    </a:cubicBezTo>
                    <a:cubicBezTo>
                      <a:pt x="1393507" y="1408154"/>
                      <a:pt x="1397984" y="1408154"/>
                      <a:pt x="1398937" y="1409487"/>
                    </a:cubicBezTo>
                    <a:cubicBezTo>
                      <a:pt x="1399889" y="1410821"/>
                      <a:pt x="1403985" y="1415678"/>
                      <a:pt x="1404842" y="1413583"/>
                    </a:cubicBezTo>
                    <a:cubicBezTo>
                      <a:pt x="1405795" y="1411488"/>
                      <a:pt x="1403890" y="1408344"/>
                      <a:pt x="1404366" y="1403296"/>
                    </a:cubicBezTo>
                    <a:cubicBezTo>
                      <a:pt x="1404842" y="1398248"/>
                      <a:pt x="1408462" y="1403296"/>
                      <a:pt x="1409129" y="1408344"/>
                    </a:cubicBezTo>
                    <a:cubicBezTo>
                      <a:pt x="1409795" y="1413392"/>
                      <a:pt x="1411414" y="1414250"/>
                      <a:pt x="1414177" y="1414726"/>
                    </a:cubicBezTo>
                    <a:cubicBezTo>
                      <a:pt x="1416939" y="1415202"/>
                      <a:pt x="1417796" y="1411297"/>
                      <a:pt x="1418939" y="1407392"/>
                    </a:cubicBezTo>
                    <a:cubicBezTo>
                      <a:pt x="1420082" y="1403486"/>
                      <a:pt x="1417130" y="1400343"/>
                      <a:pt x="1420273" y="1396152"/>
                    </a:cubicBezTo>
                    <a:cubicBezTo>
                      <a:pt x="1423416" y="1392056"/>
                      <a:pt x="1425988" y="1400534"/>
                      <a:pt x="1425988" y="1403677"/>
                    </a:cubicBezTo>
                    <a:cubicBezTo>
                      <a:pt x="1425988" y="1406915"/>
                      <a:pt x="1428083" y="1410725"/>
                      <a:pt x="1429607" y="1413773"/>
                    </a:cubicBezTo>
                    <a:cubicBezTo>
                      <a:pt x="1431226" y="1416726"/>
                      <a:pt x="1435989" y="1413297"/>
                      <a:pt x="1438275" y="1410535"/>
                    </a:cubicBezTo>
                    <a:cubicBezTo>
                      <a:pt x="1440561" y="1407773"/>
                      <a:pt x="1439894" y="1403867"/>
                      <a:pt x="1438465" y="1402058"/>
                    </a:cubicBezTo>
                    <a:cubicBezTo>
                      <a:pt x="1437132" y="1400248"/>
                      <a:pt x="1435513" y="1400915"/>
                      <a:pt x="1436370" y="1397676"/>
                    </a:cubicBezTo>
                    <a:cubicBezTo>
                      <a:pt x="1437323" y="1394438"/>
                      <a:pt x="1437323" y="1391961"/>
                      <a:pt x="1435417" y="1389675"/>
                    </a:cubicBezTo>
                    <a:cubicBezTo>
                      <a:pt x="1433608" y="1387389"/>
                      <a:pt x="1433322" y="1385103"/>
                      <a:pt x="1436751" y="1383008"/>
                    </a:cubicBezTo>
                    <a:cubicBezTo>
                      <a:pt x="1440180" y="1380912"/>
                      <a:pt x="1437418" y="1376150"/>
                      <a:pt x="1434465" y="1373673"/>
                    </a:cubicBezTo>
                    <a:cubicBezTo>
                      <a:pt x="1431512" y="1371197"/>
                      <a:pt x="1430846" y="1367958"/>
                      <a:pt x="1431989" y="1365005"/>
                    </a:cubicBezTo>
                    <a:cubicBezTo>
                      <a:pt x="1433131" y="1362053"/>
                      <a:pt x="1434274" y="1358814"/>
                      <a:pt x="1432465" y="1356814"/>
                    </a:cubicBezTo>
                    <a:cubicBezTo>
                      <a:pt x="1430655" y="1354718"/>
                      <a:pt x="1423797" y="1358909"/>
                      <a:pt x="1419225" y="1363005"/>
                    </a:cubicBezTo>
                    <a:cubicBezTo>
                      <a:pt x="1414653" y="1367101"/>
                      <a:pt x="1418082" y="1370339"/>
                      <a:pt x="1419892" y="1373959"/>
                    </a:cubicBezTo>
                    <a:cubicBezTo>
                      <a:pt x="1421701" y="1377578"/>
                      <a:pt x="1414843" y="1376055"/>
                      <a:pt x="1411033" y="1375578"/>
                    </a:cubicBezTo>
                    <a:cubicBezTo>
                      <a:pt x="1407128" y="1375102"/>
                      <a:pt x="1404461" y="1379198"/>
                      <a:pt x="1400556" y="1379674"/>
                    </a:cubicBezTo>
                    <a:cubicBezTo>
                      <a:pt x="1396651" y="1380150"/>
                      <a:pt x="1395127" y="1382626"/>
                      <a:pt x="1395317" y="1387008"/>
                    </a:cubicBezTo>
                    <a:cubicBezTo>
                      <a:pt x="1395508" y="1391390"/>
                      <a:pt x="1392555" y="1394342"/>
                      <a:pt x="1391222" y="1392056"/>
                    </a:cubicBezTo>
                    <a:cubicBezTo>
                      <a:pt x="1389888" y="1389770"/>
                      <a:pt x="1386649" y="1388437"/>
                      <a:pt x="1383506" y="1389104"/>
                    </a:cubicBezTo>
                    <a:cubicBezTo>
                      <a:pt x="1380268" y="1389770"/>
                      <a:pt x="1380744" y="1383579"/>
                      <a:pt x="1383506" y="1379769"/>
                    </a:cubicBezTo>
                    <a:cubicBezTo>
                      <a:pt x="1386268" y="1375864"/>
                      <a:pt x="1391888" y="1378436"/>
                      <a:pt x="1393031" y="1377483"/>
                    </a:cubicBezTo>
                    <a:cubicBezTo>
                      <a:pt x="1394174" y="1376531"/>
                      <a:pt x="1398270" y="1373101"/>
                      <a:pt x="1403985" y="1372244"/>
                    </a:cubicBezTo>
                    <a:cubicBezTo>
                      <a:pt x="1409700" y="1371292"/>
                      <a:pt x="1411700" y="1361481"/>
                      <a:pt x="1412843" y="1356909"/>
                    </a:cubicBezTo>
                    <a:cubicBezTo>
                      <a:pt x="1413986" y="1352337"/>
                      <a:pt x="1419034" y="1351670"/>
                      <a:pt x="1421035" y="1345670"/>
                    </a:cubicBezTo>
                    <a:cubicBezTo>
                      <a:pt x="1423035" y="1339764"/>
                      <a:pt x="1434465" y="1340907"/>
                      <a:pt x="1441323" y="1344050"/>
                    </a:cubicBezTo>
                    <a:cubicBezTo>
                      <a:pt x="1448181" y="1347289"/>
                      <a:pt x="1451991" y="1346336"/>
                      <a:pt x="1454086" y="1345670"/>
                    </a:cubicBezTo>
                    <a:cubicBezTo>
                      <a:pt x="1456182" y="1345003"/>
                      <a:pt x="1449991" y="1338145"/>
                      <a:pt x="1447705" y="1337192"/>
                    </a:cubicBezTo>
                    <a:cubicBezTo>
                      <a:pt x="1445419" y="1336240"/>
                      <a:pt x="1437037" y="1329668"/>
                      <a:pt x="1432941" y="1326905"/>
                    </a:cubicBezTo>
                    <a:cubicBezTo>
                      <a:pt x="1428845" y="1324143"/>
                      <a:pt x="1419987" y="1322810"/>
                      <a:pt x="1413796" y="1322524"/>
                    </a:cubicBezTo>
                    <a:cubicBezTo>
                      <a:pt x="1407605" y="1322333"/>
                      <a:pt x="1401508" y="1320047"/>
                      <a:pt x="1394650" y="1319285"/>
                    </a:cubicBezTo>
                    <a:cubicBezTo>
                      <a:pt x="1387792" y="1318619"/>
                      <a:pt x="1383982" y="1313570"/>
                      <a:pt x="1373029" y="1301950"/>
                    </a:cubicBezTo>
                    <a:cubicBezTo>
                      <a:pt x="1362075" y="1290330"/>
                      <a:pt x="1340644" y="1290520"/>
                      <a:pt x="1336834" y="1294139"/>
                    </a:cubicBezTo>
                    <a:cubicBezTo>
                      <a:pt x="1332929" y="1297759"/>
                      <a:pt x="1317879" y="1308998"/>
                      <a:pt x="1310640" y="1313761"/>
                    </a:cubicBezTo>
                    <a:cubicBezTo>
                      <a:pt x="1303306" y="1318523"/>
                      <a:pt x="1294924" y="1321095"/>
                      <a:pt x="1288732" y="1319476"/>
                    </a:cubicBezTo>
                    <a:cubicBezTo>
                      <a:pt x="1282541" y="1317857"/>
                      <a:pt x="1281208" y="1306903"/>
                      <a:pt x="1277779" y="1299569"/>
                    </a:cubicBezTo>
                    <a:cubicBezTo>
                      <a:pt x="1274350" y="1292234"/>
                      <a:pt x="1261110" y="1305760"/>
                      <a:pt x="1256348" y="1310808"/>
                    </a:cubicBezTo>
                    <a:cubicBezTo>
                      <a:pt x="1251585" y="1315856"/>
                      <a:pt x="1243393" y="1318333"/>
                      <a:pt x="1240822" y="1314713"/>
                    </a:cubicBezTo>
                    <a:cubicBezTo>
                      <a:pt x="1238345" y="1311094"/>
                      <a:pt x="1248537" y="1302331"/>
                      <a:pt x="1251299" y="1300045"/>
                    </a:cubicBezTo>
                    <a:cubicBezTo>
                      <a:pt x="1254061" y="1297759"/>
                      <a:pt x="1259967" y="1291853"/>
                      <a:pt x="1265206" y="1288615"/>
                    </a:cubicBezTo>
                    <a:cubicBezTo>
                      <a:pt x="1270444" y="1285376"/>
                      <a:pt x="1288447" y="1289091"/>
                      <a:pt x="1294162" y="1289282"/>
                    </a:cubicBezTo>
                    <a:cubicBezTo>
                      <a:pt x="1299877" y="1289472"/>
                      <a:pt x="1311021" y="1281757"/>
                      <a:pt x="1311497" y="1275089"/>
                    </a:cubicBezTo>
                    <a:cubicBezTo>
                      <a:pt x="1311973" y="1268422"/>
                      <a:pt x="1319213" y="1261183"/>
                      <a:pt x="1321022" y="1258897"/>
                    </a:cubicBezTo>
                    <a:cubicBezTo>
                      <a:pt x="1322165" y="1257468"/>
                      <a:pt x="1329214" y="1250896"/>
                      <a:pt x="1336548" y="1243562"/>
                    </a:cubicBezTo>
                    <a:cubicBezTo>
                      <a:pt x="1336548" y="1243466"/>
                      <a:pt x="1336453" y="1243466"/>
                      <a:pt x="1336453" y="1243466"/>
                    </a:cubicBezTo>
                    <a:cubicBezTo>
                      <a:pt x="1336548" y="1243371"/>
                      <a:pt x="1336643" y="1243276"/>
                      <a:pt x="1336739" y="1243181"/>
                    </a:cubicBezTo>
                    <a:cubicBezTo>
                      <a:pt x="1336739" y="1243181"/>
                      <a:pt x="1336834" y="1243276"/>
                      <a:pt x="1336834" y="1243276"/>
                    </a:cubicBezTo>
                    <a:cubicBezTo>
                      <a:pt x="1340644" y="1239656"/>
                      <a:pt x="1344930" y="1235370"/>
                      <a:pt x="1347978" y="1231941"/>
                    </a:cubicBezTo>
                    <a:cubicBezTo>
                      <a:pt x="1356169" y="1222797"/>
                      <a:pt x="1368742" y="1220701"/>
                      <a:pt x="1382173" y="1219559"/>
                    </a:cubicBezTo>
                    <a:cubicBezTo>
                      <a:pt x="1395603" y="1218416"/>
                      <a:pt x="1396936" y="1208129"/>
                      <a:pt x="1396556" y="1202223"/>
                    </a:cubicBezTo>
                    <a:cubicBezTo>
                      <a:pt x="1396079" y="1196318"/>
                      <a:pt x="1390650" y="1189460"/>
                      <a:pt x="1388840" y="1185078"/>
                    </a:cubicBezTo>
                    <a:cubicBezTo>
                      <a:pt x="1387031" y="1180697"/>
                      <a:pt x="1376077" y="1170219"/>
                      <a:pt x="1368552" y="1164504"/>
                    </a:cubicBezTo>
                    <a:cubicBezTo>
                      <a:pt x="1363885" y="1160980"/>
                      <a:pt x="1357884" y="1158694"/>
                      <a:pt x="1352836" y="1157075"/>
                    </a:cubicBezTo>
                    <a:cubicBezTo>
                      <a:pt x="1351502" y="1156503"/>
                      <a:pt x="1350264" y="1156027"/>
                      <a:pt x="1349121" y="1155741"/>
                    </a:cubicBezTo>
                    <a:cubicBezTo>
                      <a:pt x="1347121" y="1155265"/>
                      <a:pt x="1344168" y="1154122"/>
                      <a:pt x="1341120" y="1152693"/>
                    </a:cubicBezTo>
                    <a:cubicBezTo>
                      <a:pt x="1335119" y="1149645"/>
                      <a:pt x="1325785" y="1144121"/>
                      <a:pt x="1321308" y="1141644"/>
                    </a:cubicBezTo>
                    <a:cubicBezTo>
                      <a:pt x="1315593" y="1138406"/>
                      <a:pt x="1301972" y="1131357"/>
                      <a:pt x="1294924" y="1126309"/>
                    </a:cubicBezTo>
                    <a:cubicBezTo>
                      <a:pt x="1287875" y="1121261"/>
                      <a:pt x="1276445" y="1122689"/>
                      <a:pt x="1273969" y="1124690"/>
                    </a:cubicBezTo>
                    <a:cubicBezTo>
                      <a:pt x="1271492" y="1126785"/>
                      <a:pt x="1266920" y="1131738"/>
                      <a:pt x="1268730" y="1124023"/>
                    </a:cubicBezTo>
                    <a:cubicBezTo>
                      <a:pt x="1270540" y="1116213"/>
                      <a:pt x="1264634" y="1112593"/>
                      <a:pt x="1261396" y="1104116"/>
                    </a:cubicBezTo>
                    <a:cubicBezTo>
                      <a:pt x="1258157" y="1095638"/>
                      <a:pt x="1248632" y="1097067"/>
                      <a:pt x="1241107" y="1097448"/>
                    </a:cubicBezTo>
                    <a:cubicBezTo>
                      <a:pt x="1233583" y="1097924"/>
                      <a:pt x="1228154" y="1107926"/>
                      <a:pt x="1224724" y="1110974"/>
                    </a:cubicBezTo>
                    <a:cubicBezTo>
                      <a:pt x="1221296" y="1113926"/>
                      <a:pt x="1210818" y="1112117"/>
                      <a:pt x="1212151" y="1110497"/>
                    </a:cubicBezTo>
                    <a:cubicBezTo>
                      <a:pt x="1213485" y="1108878"/>
                      <a:pt x="1223581" y="1098401"/>
                      <a:pt x="1226058" y="1096115"/>
                    </a:cubicBezTo>
                    <a:cubicBezTo>
                      <a:pt x="1228534" y="1093829"/>
                      <a:pt x="1232630" y="1086971"/>
                      <a:pt x="1249489" y="1086494"/>
                    </a:cubicBezTo>
                    <a:cubicBezTo>
                      <a:pt x="1266349" y="1086018"/>
                      <a:pt x="1276159" y="1098115"/>
                      <a:pt x="1280446" y="1106878"/>
                    </a:cubicBezTo>
                    <a:cubicBezTo>
                      <a:pt x="1284732" y="1115546"/>
                      <a:pt x="1293019" y="1113926"/>
                      <a:pt x="1294829" y="1112402"/>
                    </a:cubicBezTo>
                    <a:cubicBezTo>
                      <a:pt x="1296638" y="1110783"/>
                      <a:pt x="1296162" y="1107164"/>
                      <a:pt x="1311211" y="1103735"/>
                    </a:cubicBezTo>
                    <a:cubicBezTo>
                      <a:pt x="1326261" y="1100306"/>
                      <a:pt x="1332643" y="1105259"/>
                      <a:pt x="1346549" y="1110402"/>
                    </a:cubicBezTo>
                    <a:cubicBezTo>
                      <a:pt x="1360360" y="1115546"/>
                      <a:pt x="1375886" y="1117451"/>
                      <a:pt x="1381792" y="1110307"/>
                    </a:cubicBezTo>
                    <a:cubicBezTo>
                      <a:pt x="1385983" y="1105163"/>
                      <a:pt x="1381697" y="1097639"/>
                      <a:pt x="1374648" y="1090590"/>
                    </a:cubicBezTo>
                    <a:cubicBezTo>
                      <a:pt x="1365790" y="1081732"/>
                      <a:pt x="1352645" y="1074874"/>
                      <a:pt x="1348168" y="1072874"/>
                    </a:cubicBezTo>
                    <a:cubicBezTo>
                      <a:pt x="1343597" y="1070778"/>
                      <a:pt x="1331309" y="1067159"/>
                      <a:pt x="1321308" y="1062587"/>
                    </a:cubicBezTo>
                    <a:cubicBezTo>
                      <a:pt x="1311307" y="1058015"/>
                      <a:pt x="1313307" y="1056681"/>
                      <a:pt x="1316546" y="1049061"/>
                    </a:cubicBezTo>
                    <a:cubicBezTo>
                      <a:pt x="1319689" y="1041536"/>
                      <a:pt x="1310640" y="1037441"/>
                      <a:pt x="1305877" y="1035536"/>
                    </a:cubicBezTo>
                    <a:cubicBezTo>
                      <a:pt x="1301115" y="1033726"/>
                      <a:pt x="1286256" y="1028868"/>
                      <a:pt x="1281970" y="1028201"/>
                    </a:cubicBezTo>
                    <a:cubicBezTo>
                      <a:pt x="1277683" y="1027534"/>
                      <a:pt x="1274255" y="1022486"/>
                      <a:pt x="1272445" y="1017438"/>
                    </a:cubicBezTo>
                    <a:cubicBezTo>
                      <a:pt x="1270635" y="1012390"/>
                      <a:pt x="1261967" y="1006484"/>
                      <a:pt x="1258348" y="1003055"/>
                    </a:cubicBezTo>
                    <a:cubicBezTo>
                      <a:pt x="1254728" y="999626"/>
                      <a:pt x="1258538" y="992578"/>
                      <a:pt x="1257872" y="984958"/>
                    </a:cubicBezTo>
                    <a:cubicBezTo>
                      <a:pt x="1257205" y="977433"/>
                      <a:pt x="1254728" y="974480"/>
                      <a:pt x="1251299" y="973718"/>
                    </a:cubicBezTo>
                    <a:cubicBezTo>
                      <a:pt x="1247870" y="973051"/>
                      <a:pt x="1245870" y="971909"/>
                      <a:pt x="1246537" y="967813"/>
                    </a:cubicBezTo>
                    <a:cubicBezTo>
                      <a:pt x="1247204" y="963717"/>
                      <a:pt x="1245394" y="961145"/>
                      <a:pt x="1240346" y="957050"/>
                    </a:cubicBezTo>
                    <a:cubicBezTo>
                      <a:pt x="1235297" y="952954"/>
                      <a:pt x="1236059" y="951144"/>
                      <a:pt x="1236250" y="946953"/>
                    </a:cubicBezTo>
                    <a:cubicBezTo>
                      <a:pt x="1236440" y="942857"/>
                      <a:pt x="1234631" y="940095"/>
                      <a:pt x="1231201" y="939905"/>
                    </a:cubicBezTo>
                    <a:cubicBezTo>
                      <a:pt x="1227773" y="939714"/>
                      <a:pt x="1225677" y="939428"/>
                      <a:pt x="1222343" y="935333"/>
                    </a:cubicBezTo>
                    <a:cubicBezTo>
                      <a:pt x="1218914" y="931237"/>
                      <a:pt x="1216628" y="916568"/>
                      <a:pt x="1215104" y="911806"/>
                    </a:cubicBezTo>
                    <a:cubicBezTo>
                      <a:pt x="1213485" y="907043"/>
                      <a:pt x="1209675" y="896471"/>
                      <a:pt x="1205579" y="892375"/>
                    </a:cubicBezTo>
                    <a:cubicBezTo>
                      <a:pt x="1201483" y="888279"/>
                      <a:pt x="1201483" y="886469"/>
                      <a:pt x="1201674" y="881612"/>
                    </a:cubicBezTo>
                    <a:cubicBezTo>
                      <a:pt x="1201864" y="876849"/>
                      <a:pt x="1184624" y="845988"/>
                      <a:pt x="1179576" y="834749"/>
                    </a:cubicBezTo>
                    <a:cubicBezTo>
                      <a:pt x="1174528" y="823509"/>
                      <a:pt x="1166813" y="821985"/>
                      <a:pt x="1159955" y="820556"/>
                    </a:cubicBezTo>
                    <a:cubicBezTo>
                      <a:pt x="1153097" y="819223"/>
                      <a:pt x="1135094" y="810936"/>
                      <a:pt x="1125760" y="807031"/>
                    </a:cubicBezTo>
                    <a:cubicBezTo>
                      <a:pt x="1116425" y="803126"/>
                      <a:pt x="1112044" y="808650"/>
                      <a:pt x="1109377" y="812555"/>
                    </a:cubicBezTo>
                    <a:cubicBezTo>
                      <a:pt x="1106614" y="816461"/>
                      <a:pt x="1102519" y="817604"/>
                      <a:pt x="1100233" y="815984"/>
                    </a:cubicBezTo>
                    <a:cubicBezTo>
                      <a:pt x="1097947" y="814365"/>
                      <a:pt x="1101566" y="808936"/>
                      <a:pt x="1103852" y="805031"/>
                    </a:cubicBezTo>
                    <a:cubicBezTo>
                      <a:pt x="1106138" y="801125"/>
                      <a:pt x="1095375" y="800268"/>
                      <a:pt x="1089946" y="797506"/>
                    </a:cubicBezTo>
                    <a:cubicBezTo>
                      <a:pt x="1084516" y="794744"/>
                      <a:pt x="1082040" y="795029"/>
                      <a:pt x="1079373" y="788648"/>
                    </a:cubicBezTo>
                    <a:cubicBezTo>
                      <a:pt x="1076611" y="782266"/>
                      <a:pt x="1070324" y="785504"/>
                      <a:pt x="1066229" y="785885"/>
                    </a:cubicBezTo>
                    <a:cubicBezTo>
                      <a:pt x="1062133" y="786362"/>
                      <a:pt x="1058513" y="785409"/>
                      <a:pt x="1057180" y="780932"/>
                    </a:cubicBezTo>
                    <a:cubicBezTo>
                      <a:pt x="1055846" y="776360"/>
                      <a:pt x="1056323" y="759787"/>
                      <a:pt x="1056323" y="752453"/>
                    </a:cubicBezTo>
                    <a:cubicBezTo>
                      <a:pt x="1056323" y="748833"/>
                      <a:pt x="1057180" y="746833"/>
                      <a:pt x="1058037" y="745214"/>
                    </a:cubicBezTo>
                    <a:cubicBezTo>
                      <a:pt x="1054798" y="744833"/>
                      <a:pt x="1052036" y="745309"/>
                      <a:pt x="1049179" y="746452"/>
                    </a:cubicBezTo>
                    <a:cubicBezTo>
                      <a:pt x="1053846" y="744547"/>
                      <a:pt x="1058227" y="744071"/>
                      <a:pt x="1064514" y="745595"/>
                    </a:cubicBezTo>
                    <a:cubicBezTo>
                      <a:pt x="1069276" y="746738"/>
                      <a:pt x="1070896" y="741499"/>
                      <a:pt x="1069562" y="736260"/>
                    </a:cubicBezTo>
                    <a:cubicBezTo>
                      <a:pt x="1068229" y="731021"/>
                      <a:pt x="1067752" y="726640"/>
                      <a:pt x="1069086" y="719306"/>
                    </a:cubicBezTo>
                    <a:cubicBezTo>
                      <a:pt x="1070419" y="711971"/>
                      <a:pt x="1073372" y="713591"/>
                      <a:pt x="1076801" y="710352"/>
                    </a:cubicBezTo>
                    <a:cubicBezTo>
                      <a:pt x="1080230" y="707114"/>
                      <a:pt x="1080230" y="700256"/>
                      <a:pt x="1079564" y="693683"/>
                    </a:cubicBezTo>
                    <a:cubicBezTo>
                      <a:pt x="1078897" y="687016"/>
                      <a:pt x="1081659" y="678348"/>
                      <a:pt x="1082992" y="679491"/>
                    </a:cubicBezTo>
                    <a:cubicBezTo>
                      <a:pt x="1084326" y="680634"/>
                      <a:pt x="1092994" y="678824"/>
                      <a:pt x="1095756" y="677015"/>
                    </a:cubicBezTo>
                    <a:cubicBezTo>
                      <a:pt x="1098518" y="675205"/>
                      <a:pt x="1100804" y="668537"/>
                      <a:pt x="1105757" y="669680"/>
                    </a:cubicBezTo>
                    <a:cubicBezTo>
                      <a:pt x="1110806" y="670823"/>
                      <a:pt x="1110806" y="667871"/>
                      <a:pt x="1109853" y="662632"/>
                    </a:cubicBezTo>
                    <a:cubicBezTo>
                      <a:pt x="1108900" y="657393"/>
                      <a:pt x="1112139" y="653297"/>
                      <a:pt x="1114901" y="655774"/>
                    </a:cubicBezTo>
                    <a:cubicBezTo>
                      <a:pt x="1117664" y="658250"/>
                      <a:pt x="1123093" y="654631"/>
                      <a:pt x="1121950" y="651869"/>
                    </a:cubicBezTo>
                    <a:cubicBezTo>
                      <a:pt x="1120807" y="649106"/>
                      <a:pt x="1120807" y="647297"/>
                      <a:pt x="1125379" y="640915"/>
                    </a:cubicBezTo>
                    <a:cubicBezTo>
                      <a:pt x="1129951" y="634533"/>
                      <a:pt x="1132237" y="639772"/>
                      <a:pt x="1133380" y="638819"/>
                    </a:cubicBezTo>
                    <a:cubicBezTo>
                      <a:pt x="1134523" y="637867"/>
                      <a:pt x="1138428" y="630152"/>
                      <a:pt x="1140905" y="626246"/>
                    </a:cubicBezTo>
                    <a:cubicBezTo>
                      <a:pt x="1143381" y="622341"/>
                      <a:pt x="1141095" y="622151"/>
                      <a:pt x="1135666" y="622817"/>
                    </a:cubicBezTo>
                    <a:cubicBezTo>
                      <a:pt x="1130236" y="623484"/>
                      <a:pt x="1131380" y="621674"/>
                      <a:pt x="1131380" y="617293"/>
                    </a:cubicBezTo>
                    <a:cubicBezTo>
                      <a:pt x="1131380" y="612911"/>
                      <a:pt x="1130427" y="612911"/>
                      <a:pt x="1124998" y="612054"/>
                    </a:cubicBezTo>
                    <a:cubicBezTo>
                      <a:pt x="1119568" y="611102"/>
                      <a:pt x="1120235" y="609292"/>
                      <a:pt x="1120711" y="603386"/>
                    </a:cubicBezTo>
                    <a:cubicBezTo>
                      <a:pt x="1121188" y="597481"/>
                      <a:pt x="1126617" y="599291"/>
                      <a:pt x="1130998" y="601577"/>
                    </a:cubicBezTo>
                    <a:cubicBezTo>
                      <a:pt x="1135285" y="603863"/>
                      <a:pt x="1137380" y="603386"/>
                      <a:pt x="1137571" y="597671"/>
                    </a:cubicBezTo>
                    <a:cubicBezTo>
                      <a:pt x="1137761" y="591956"/>
                      <a:pt x="1144905" y="597862"/>
                      <a:pt x="1144143" y="603386"/>
                    </a:cubicBezTo>
                    <a:cubicBezTo>
                      <a:pt x="1143476" y="608911"/>
                      <a:pt x="1145286" y="613007"/>
                      <a:pt x="1147763" y="616912"/>
                    </a:cubicBezTo>
                    <a:cubicBezTo>
                      <a:pt x="1150239" y="620817"/>
                      <a:pt x="1155764" y="617102"/>
                      <a:pt x="1156906" y="613292"/>
                    </a:cubicBezTo>
                    <a:cubicBezTo>
                      <a:pt x="1158049" y="609387"/>
                      <a:pt x="1160335" y="607577"/>
                      <a:pt x="1165574" y="607768"/>
                    </a:cubicBezTo>
                    <a:cubicBezTo>
                      <a:pt x="1170813" y="607958"/>
                      <a:pt x="1171956" y="603672"/>
                      <a:pt x="1176052" y="600910"/>
                    </a:cubicBezTo>
                    <a:cubicBezTo>
                      <a:pt x="1180148" y="598148"/>
                      <a:pt x="1177004" y="591956"/>
                      <a:pt x="1174909" y="587670"/>
                    </a:cubicBezTo>
                    <a:cubicBezTo>
                      <a:pt x="1172908" y="583289"/>
                      <a:pt x="1176052" y="577859"/>
                      <a:pt x="1176242" y="573764"/>
                    </a:cubicBezTo>
                    <a:cubicBezTo>
                      <a:pt x="1176433" y="569668"/>
                      <a:pt x="1177576" y="567572"/>
                      <a:pt x="1179195" y="564810"/>
                    </a:cubicBezTo>
                    <a:cubicBezTo>
                      <a:pt x="1180814" y="562048"/>
                      <a:pt x="1184624" y="560048"/>
                      <a:pt x="1184624" y="561857"/>
                    </a:cubicBezTo>
                    <a:cubicBezTo>
                      <a:pt x="1184624" y="563667"/>
                      <a:pt x="1186243" y="567382"/>
                      <a:pt x="1186243" y="571478"/>
                    </a:cubicBezTo>
                    <a:cubicBezTo>
                      <a:pt x="1186243" y="575573"/>
                      <a:pt x="1192625" y="575383"/>
                      <a:pt x="1192625" y="572430"/>
                    </a:cubicBezTo>
                    <a:cubicBezTo>
                      <a:pt x="1192625" y="569477"/>
                      <a:pt x="1194244" y="567858"/>
                      <a:pt x="1195864" y="568049"/>
                    </a:cubicBezTo>
                    <a:cubicBezTo>
                      <a:pt x="1197483" y="568239"/>
                      <a:pt x="1199007" y="567858"/>
                      <a:pt x="1197673" y="563667"/>
                    </a:cubicBezTo>
                    <a:cubicBezTo>
                      <a:pt x="1196340" y="559571"/>
                      <a:pt x="1198150" y="559571"/>
                      <a:pt x="1201579" y="558428"/>
                    </a:cubicBezTo>
                    <a:cubicBezTo>
                      <a:pt x="1205008" y="557285"/>
                      <a:pt x="1203865" y="552904"/>
                      <a:pt x="1200436" y="553380"/>
                    </a:cubicBezTo>
                    <a:cubicBezTo>
                      <a:pt x="1197007" y="553856"/>
                      <a:pt x="1195864" y="553190"/>
                      <a:pt x="1192721" y="550427"/>
                    </a:cubicBezTo>
                    <a:cubicBezTo>
                      <a:pt x="1189577" y="547665"/>
                      <a:pt x="1186148" y="549951"/>
                      <a:pt x="1179766" y="550618"/>
                    </a:cubicBezTo>
                    <a:cubicBezTo>
                      <a:pt x="1173385" y="551285"/>
                      <a:pt x="1181100" y="542807"/>
                      <a:pt x="1185481" y="541474"/>
                    </a:cubicBezTo>
                    <a:cubicBezTo>
                      <a:pt x="1189768" y="540140"/>
                      <a:pt x="1195768" y="543950"/>
                      <a:pt x="1199579" y="544427"/>
                    </a:cubicBezTo>
                    <a:cubicBezTo>
                      <a:pt x="1203484" y="544903"/>
                      <a:pt x="1208913" y="538712"/>
                      <a:pt x="1211008" y="536616"/>
                    </a:cubicBezTo>
                    <a:cubicBezTo>
                      <a:pt x="1213104" y="534521"/>
                      <a:pt x="1226915" y="525186"/>
                      <a:pt x="1231964" y="523567"/>
                    </a:cubicBezTo>
                    <a:cubicBezTo>
                      <a:pt x="1237012" y="521948"/>
                      <a:pt x="1236059" y="516709"/>
                      <a:pt x="1237202" y="511661"/>
                    </a:cubicBezTo>
                    <a:cubicBezTo>
                      <a:pt x="1238345" y="506612"/>
                      <a:pt x="1244060" y="509851"/>
                      <a:pt x="1245394" y="513947"/>
                    </a:cubicBezTo>
                    <a:cubicBezTo>
                      <a:pt x="1246727" y="518042"/>
                      <a:pt x="1253109" y="514423"/>
                      <a:pt x="1254061" y="511470"/>
                    </a:cubicBezTo>
                    <a:cubicBezTo>
                      <a:pt x="1255014" y="508517"/>
                      <a:pt x="1258633" y="502517"/>
                      <a:pt x="1262920" y="500516"/>
                    </a:cubicBezTo>
                    <a:cubicBezTo>
                      <a:pt x="1267206" y="498421"/>
                      <a:pt x="1275874" y="490896"/>
                      <a:pt x="1275874" y="484705"/>
                    </a:cubicBezTo>
                    <a:cubicBezTo>
                      <a:pt x="1275874" y="478514"/>
                      <a:pt x="1285399" y="483086"/>
                      <a:pt x="1285875" y="489086"/>
                    </a:cubicBezTo>
                    <a:cubicBezTo>
                      <a:pt x="1286351" y="494992"/>
                      <a:pt x="1290638" y="491182"/>
                      <a:pt x="1292923" y="490039"/>
                    </a:cubicBezTo>
                    <a:cubicBezTo>
                      <a:pt x="1295209" y="488896"/>
                      <a:pt x="1294733" y="484324"/>
                      <a:pt x="1296543" y="476990"/>
                    </a:cubicBezTo>
                    <a:cubicBezTo>
                      <a:pt x="1298353" y="469655"/>
                      <a:pt x="1303877" y="471465"/>
                      <a:pt x="1302258" y="475847"/>
                    </a:cubicBezTo>
                    <a:cubicBezTo>
                      <a:pt x="1300639" y="480228"/>
                      <a:pt x="1302067" y="482705"/>
                      <a:pt x="1307021" y="482705"/>
                    </a:cubicBezTo>
                    <a:cubicBezTo>
                      <a:pt x="1312069" y="482705"/>
                      <a:pt x="1312735" y="487943"/>
                      <a:pt x="1309021" y="488610"/>
                    </a:cubicBezTo>
                    <a:cubicBezTo>
                      <a:pt x="1305401" y="489277"/>
                      <a:pt x="1304734" y="493182"/>
                      <a:pt x="1308544" y="494135"/>
                    </a:cubicBezTo>
                    <a:cubicBezTo>
                      <a:pt x="1312450" y="495087"/>
                      <a:pt x="1323118" y="491182"/>
                      <a:pt x="1325594" y="489372"/>
                    </a:cubicBezTo>
                    <a:cubicBezTo>
                      <a:pt x="1328071" y="487562"/>
                      <a:pt x="1331023" y="481847"/>
                      <a:pt x="1332643" y="475656"/>
                    </a:cubicBezTo>
                    <a:cubicBezTo>
                      <a:pt x="1334262" y="469465"/>
                      <a:pt x="1332643" y="469751"/>
                      <a:pt x="1324165" y="469751"/>
                    </a:cubicBezTo>
                    <a:cubicBezTo>
                      <a:pt x="1315783" y="469751"/>
                      <a:pt x="1326451" y="462226"/>
                      <a:pt x="1323975" y="460130"/>
                    </a:cubicBezTo>
                    <a:cubicBezTo>
                      <a:pt x="1321498" y="458035"/>
                      <a:pt x="1326928" y="455368"/>
                      <a:pt x="1333119" y="453082"/>
                    </a:cubicBezTo>
                    <a:cubicBezTo>
                      <a:pt x="1339310" y="450796"/>
                      <a:pt x="1337405" y="444890"/>
                      <a:pt x="1331976" y="441842"/>
                    </a:cubicBezTo>
                    <a:cubicBezTo>
                      <a:pt x="1326547" y="438890"/>
                      <a:pt x="1330357" y="433365"/>
                      <a:pt x="1334929" y="429460"/>
                    </a:cubicBezTo>
                    <a:cubicBezTo>
                      <a:pt x="1339501" y="425555"/>
                      <a:pt x="1341977" y="422411"/>
                      <a:pt x="1338548" y="422411"/>
                    </a:cubicBezTo>
                    <a:cubicBezTo>
                      <a:pt x="1335119" y="422411"/>
                      <a:pt x="1329404" y="420316"/>
                      <a:pt x="1328261" y="424221"/>
                    </a:cubicBezTo>
                    <a:cubicBezTo>
                      <a:pt x="1327118" y="428126"/>
                      <a:pt x="1323213" y="426983"/>
                      <a:pt x="1322546" y="423269"/>
                    </a:cubicBezTo>
                    <a:cubicBezTo>
                      <a:pt x="1321880" y="419649"/>
                      <a:pt x="1317974" y="417363"/>
                      <a:pt x="1317117" y="420983"/>
                    </a:cubicBezTo>
                    <a:cubicBezTo>
                      <a:pt x="1316164" y="424602"/>
                      <a:pt x="1310068" y="427841"/>
                      <a:pt x="1307782" y="427364"/>
                    </a:cubicBezTo>
                    <a:cubicBezTo>
                      <a:pt x="1305497" y="426888"/>
                      <a:pt x="1299591" y="424888"/>
                      <a:pt x="1296162" y="424602"/>
                    </a:cubicBezTo>
                    <a:cubicBezTo>
                      <a:pt x="1292733" y="424412"/>
                      <a:pt x="1289304" y="425936"/>
                      <a:pt x="1287685" y="418887"/>
                    </a:cubicBezTo>
                    <a:cubicBezTo>
                      <a:pt x="1286065" y="411839"/>
                      <a:pt x="1281779" y="412982"/>
                      <a:pt x="1278541" y="414125"/>
                    </a:cubicBezTo>
                    <a:cubicBezTo>
                      <a:pt x="1275398" y="415268"/>
                      <a:pt x="1272826" y="424221"/>
                      <a:pt x="1273302" y="428317"/>
                    </a:cubicBezTo>
                    <a:cubicBezTo>
                      <a:pt x="1273778" y="432413"/>
                      <a:pt x="1270349" y="434222"/>
                      <a:pt x="1269206" y="432413"/>
                    </a:cubicBezTo>
                    <a:cubicBezTo>
                      <a:pt x="1268063" y="430603"/>
                      <a:pt x="1266254" y="429650"/>
                      <a:pt x="1258919" y="429650"/>
                    </a:cubicBezTo>
                    <a:cubicBezTo>
                      <a:pt x="1251680" y="429650"/>
                      <a:pt x="1253204" y="434889"/>
                      <a:pt x="1248632" y="434889"/>
                    </a:cubicBezTo>
                    <a:cubicBezTo>
                      <a:pt x="1244060" y="434889"/>
                      <a:pt x="1242917" y="436699"/>
                      <a:pt x="1236535" y="437366"/>
                    </a:cubicBezTo>
                    <a:cubicBezTo>
                      <a:pt x="1230154" y="438032"/>
                      <a:pt x="1227391" y="435270"/>
                      <a:pt x="1221296" y="431651"/>
                    </a:cubicBezTo>
                    <a:cubicBezTo>
                      <a:pt x="1215104" y="428031"/>
                      <a:pt x="1217009" y="425745"/>
                      <a:pt x="1219009" y="422983"/>
                    </a:cubicBezTo>
                    <a:cubicBezTo>
                      <a:pt x="1221010" y="420221"/>
                      <a:pt x="1220629" y="419554"/>
                      <a:pt x="1215104" y="417458"/>
                    </a:cubicBezTo>
                    <a:cubicBezTo>
                      <a:pt x="1209675" y="415363"/>
                      <a:pt x="1208723" y="419078"/>
                      <a:pt x="1211199" y="423173"/>
                    </a:cubicBezTo>
                    <a:cubicBezTo>
                      <a:pt x="1213675" y="427269"/>
                      <a:pt x="1207770" y="428412"/>
                      <a:pt x="1201674" y="427936"/>
                    </a:cubicBezTo>
                    <a:cubicBezTo>
                      <a:pt x="1195483" y="427460"/>
                      <a:pt x="1192530" y="422411"/>
                      <a:pt x="1194340" y="416315"/>
                    </a:cubicBezTo>
                    <a:cubicBezTo>
                      <a:pt x="1196149" y="410124"/>
                      <a:pt x="1188625" y="412410"/>
                      <a:pt x="1182529" y="413363"/>
                    </a:cubicBezTo>
                    <a:cubicBezTo>
                      <a:pt x="1176338" y="414315"/>
                      <a:pt x="1172718" y="410124"/>
                      <a:pt x="1164526" y="405362"/>
                    </a:cubicBezTo>
                    <a:cubicBezTo>
                      <a:pt x="1156335" y="400599"/>
                      <a:pt x="1140619" y="408600"/>
                      <a:pt x="1136237" y="412696"/>
                    </a:cubicBezTo>
                    <a:cubicBezTo>
                      <a:pt x="1131951" y="416792"/>
                      <a:pt x="1118235" y="424316"/>
                      <a:pt x="1114139" y="425269"/>
                    </a:cubicBezTo>
                    <a:cubicBezTo>
                      <a:pt x="1110043" y="426221"/>
                      <a:pt x="1099756" y="432794"/>
                      <a:pt x="1107948" y="433270"/>
                    </a:cubicBezTo>
                    <a:cubicBezTo>
                      <a:pt x="1116139" y="433746"/>
                      <a:pt x="1108139" y="441747"/>
                      <a:pt x="1105472" y="446986"/>
                    </a:cubicBezTo>
                    <a:cubicBezTo>
                      <a:pt x="1102709" y="452225"/>
                      <a:pt x="1093184" y="458892"/>
                      <a:pt x="1086802" y="460511"/>
                    </a:cubicBezTo>
                    <a:cubicBezTo>
                      <a:pt x="1080421" y="462131"/>
                      <a:pt x="1069276" y="471465"/>
                      <a:pt x="1072896" y="472418"/>
                    </a:cubicBezTo>
                    <a:cubicBezTo>
                      <a:pt x="1076515" y="473370"/>
                      <a:pt x="1076801" y="477180"/>
                      <a:pt x="1076801" y="480895"/>
                    </a:cubicBezTo>
                    <a:cubicBezTo>
                      <a:pt x="1076801" y="484514"/>
                      <a:pt x="1067943" y="489848"/>
                      <a:pt x="1063561" y="495087"/>
                    </a:cubicBezTo>
                    <a:cubicBezTo>
                      <a:pt x="1059275" y="500326"/>
                      <a:pt x="1053084" y="502136"/>
                      <a:pt x="1049655" y="500135"/>
                    </a:cubicBezTo>
                    <a:cubicBezTo>
                      <a:pt x="1046226" y="498040"/>
                      <a:pt x="1035082" y="499183"/>
                      <a:pt x="1028890" y="499183"/>
                    </a:cubicBezTo>
                    <a:cubicBezTo>
                      <a:pt x="1022699" y="499183"/>
                      <a:pt x="1009269" y="507660"/>
                      <a:pt x="1009269" y="505088"/>
                    </a:cubicBezTo>
                    <a:cubicBezTo>
                      <a:pt x="1009269" y="502612"/>
                      <a:pt x="1006316" y="498040"/>
                      <a:pt x="1003554" y="497087"/>
                    </a:cubicBezTo>
                    <a:cubicBezTo>
                      <a:pt x="1000792" y="496135"/>
                      <a:pt x="994696" y="499373"/>
                      <a:pt x="995077" y="495944"/>
                    </a:cubicBezTo>
                    <a:cubicBezTo>
                      <a:pt x="995553" y="492515"/>
                      <a:pt x="994124" y="490229"/>
                      <a:pt x="989838" y="490706"/>
                    </a:cubicBezTo>
                    <a:cubicBezTo>
                      <a:pt x="985552" y="491182"/>
                      <a:pt x="982123" y="493468"/>
                      <a:pt x="982980" y="489753"/>
                    </a:cubicBezTo>
                    <a:cubicBezTo>
                      <a:pt x="983932" y="486134"/>
                      <a:pt x="981361" y="486991"/>
                      <a:pt x="977932" y="482705"/>
                    </a:cubicBezTo>
                    <a:cubicBezTo>
                      <a:pt x="974503" y="478323"/>
                      <a:pt x="981170" y="471275"/>
                      <a:pt x="981361" y="462321"/>
                    </a:cubicBezTo>
                    <a:cubicBezTo>
                      <a:pt x="981551" y="453368"/>
                      <a:pt x="983171" y="449748"/>
                      <a:pt x="985647" y="441747"/>
                    </a:cubicBezTo>
                    <a:cubicBezTo>
                      <a:pt x="996315" y="407743"/>
                      <a:pt x="990314" y="414791"/>
                      <a:pt x="988409" y="417935"/>
                    </a:cubicBezTo>
                    <a:cubicBezTo>
                      <a:pt x="988409" y="418316"/>
                      <a:pt x="988219" y="418697"/>
                      <a:pt x="987933" y="418887"/>
                    </a:cubicBezTo>
                    <a:cubicBezTo>
                      <a:pt x="987742" y="419078"/>
                      <a:pt x="987933" y="418601"/>
                      <a:pt x="988409" y="417935"/>
                    </a:cubicBezTo>
                    <a:cubicBezTo>
                      <a:pt x="988790" y="412505"/>
                      <a:pt x="965930" y="394027"/>
                      <a:pt x="964597" y="392598"/>
                    </a:cubicBezTo>
                    <a:cubicBezTo>
                      <a:pt x="963549" y="391550"/>
                      <a:pt x="943070" y="389550"/>
                      <a:pt x="940784" y="395551"/>
                    </a:cubicBezTo>
                    <a:cubicBezTo>
                      <a:pt x="938784" y="400980"/>
                      <a:pt x="939070" y="406028"/>
                      <a:pt x="935641" y="409457"/>
                    </a:cubicBezTo>
                    <a:cubicBezTo>
                      <a:pt x="932212" y="412886"/>
                      <a:pt x="929449" y="409076"/>
                      <a:pt x="929735" y="402123"/>
                    </a:cubicBezTo>
                    <a:cubicBezTo>
                      <a:pt x="929926" y="395265"/>
                      <a:pt x="927735" y="395741"/>
                      <a:pt x="924973" y="398504"/>
                    </a:cubicBezTo>
                    <a:cubicBezTo>
                      <a:pt x="922210" y="401266"/>
                      <a:pt x="914972" y="408124"/>
                      <a:pt x="915638" y="404695"/>
                    </a:cubicBezTo>
                    <a:cubicBezTo>
                      <a:pt x="916305" y="401266"/>
                      <a:pt x="914972" y="399170"/>
                      <a:pt x="911066" y="399456"/>
                    </a:cubicBezTo>
                    <a:cubicBezTo>
                      <a:pt x="907161" y="399647"/>
                      <a:pt x="900398" y="411362"/>
                      <a:pt x="900398" y="415268"/>
                    </a:cubicBezTo>
                    <a:cubicBezTo>
                      <a:pt x="900398" y="419173"/>
                      <a:pt x="897636" y="421935"/>
                      <a:pt x="893350" y="420792"/>
                    </a:cubicBezTo>
                    <a:cubicBezTo>
                      <a:pt x="889063" y="419649"/>
                      <a:pt x="890397" y="424412"/>
                      <a:pt x="890397" y="430603"/>
                    </a:cubicBezTo>
                    <a:cubicBezTo>
                      <a:pt x="890397" y="436794"/>
                      <a:pt x="884015" y="436508"/>
                      <a:pt x="885634" y="429460"/>
                    </a:cubicBezTo>
                    <a:cubicBezTo>
                      <a:pt x="887254" y="422411"/>
                      <a:pt x="882205" y="416696"/>
                      <a:pt x="884968" y="414410"/>
                    </a:cubicBezTo>
                    <a:cubicBezTo>
                      <a:pt x="887730" y="412124"/>
                      <a:pt x="886777" y="407362"/>
                      <a:pt x="883158" y="407362"/>
                    </a:cubicBezTo>
                    <a:cubicBezTo>
                      <a:pt x="879538" y="407362"/>
                      <a:pt x="876967" y="408314"/>
                      <a:pt x="878110" y="405076"/>
                    </a:cubicBezTo>
                    <a:cubicBezTo>
                      <a:pt x="879253" y="401837"/>
                      <a:pt x="876967" y="400694"/>
                      <a:pt x="873347" y="401647"/>
                    </a:cubicBezTo>
                    <a:cubicBezTo>
                      <a:pt x="869728" y="402599"/>
                      <a:pt x="868108" y="403742"/>
                      <a:pt x="869728" y="398027"/>
                    </a:cubicBezTo>
                    <a:cubicBezTo>
                      <a:pt x="871347" y="392312"/>
                      <a:pt x="865632" y="392312"/>
                      <a:pt x="859441" y="393836"/>
                    </a:cubicBezTo>
                    <a:cubicBezTo>
                      <a:pt x="856869" y="401266"/>
                      <a:pt x="853249" y="405362"/>
                      <a:pt x="852964" y="407648"/>
                    </a:cubicBezTo>
                    <a:cubicBezTo>
                      <a:pt x="853249" y="405362"/>
                      <a:pt x="856774" y="401266"/>
                      <a:pt x="858679" y="394027"/>
                    </a:cubicBezTo>
                    <a:cubicBezTo>
                      <a:pt x="859631" y="390217"/>
                      <a:pt x="858774" y="385169"/>
                      <a:pt x="858869" y="383930"/>
                    </a:cubicBezTo>
                    <a:cubicBezTo>
                      <a:pt x="859726" y="377168"/>
                      <a:pt x="847058" y="367833"/>
                      <a:pt x="842581" y="359642"/>
                    </a:cubicBezTo>
                    <a:cubicBezTo>
                      <a:pt x="841153" y="357070"/>
                      <a:pt x="839914" y="353641"/>
                      <a:pt x="838295" y="349926"/>
                    </a:cubicBezTo>
                    <a:cubicBezTo>
                      <a:pt x="836200" y="341925"/>
                      <a:pt x="834580" y="332495"/>
                      <a:pt x="834104" y="327733"/>
                    </a:cubicBezTo>
                    <a:cubicBezTo>
                      <a:pt x="833438" y="320875"/>
                      <a:pt x="836105" y="305540"/>
                      <a:pt x="839152" y="303063"/>
                    </a:cubicBezTo>
                    <a:cubicBezTo>
                      <a:pt x="842105" y="300587"/>
                      <a:pt x="843724" y="295729"/>
                      <a:pt x="842296" y="291443"/>
                    </a:cubicBezTo>
                    <a:cubicBezTo>
                      <a:pt x="840962" y="287061"/>
                      <a:pt x="838009" y="287823"/>
                      <a:pt x="851154" y="276107"/>
                    </a:cubicBezTo>
                    <a:cubicBezTo>
                      <a:pt x="856488" y="271345"/>
                      <a:pt x="862393" y="270964"/>
                      <a:pt x="867442" y="272202"/>
                    </a:cubicBezTo>
                    <a:cubicBezTo>
                      <a:pt x="875157" y="274393"/>
                      <a:pt x="881443" y="280298"/>
                      <a:pt x="883063" y="282299"/>
                    </a:cubicBezTo>
                    <a:cubicBezTo>
                      <a:pt x="885825" y="285728"/>
                      <a:pt x="901065" y="287061"/>
                      <a:pt x="906304" y="280965"/>
                    </a:cubicBezTo>
                    <a:cubicBezTo>
                      <a:pt x="911542" y="274774"/>
                      <a:pt x="920210" y="270202"/>
                      <a:pt x="923830" y="270678"/>
                    </a:cubicBezTo>
                    <a:cubicBezTo>
                      <a:pt x="927449" y="271154"/>
                      <a:pt x="936117" y="270869"/>
                      <a:pt x="945737" y="267916"/>
                    </a:cubicBezTo>
                    <a:cubicBezTo>
                      <a:pt x="949357" y="266773"/>
                      <a:pt x="953357" y="264773"/>
                      <a:pt x="957167" y="262582"/>
                    </a:cubicBezTo>
                    <a:cubicBezTo>
                      <a:pt x="963454" y="258962"/>
                      <a:pt x="968883" y="254867"/>
                      <a:pt x="969931" y="254009"/>
                    </a:cubicBezTo>
                    <a:cubicBezTo>
                      <a:pt x="971550" y="252676"/>
                      <a:pt x="973360" y="247818"/>
                      <a:pt x="980599" y="235912"/>
                    </a:cubicBezTo>
                    <a:cubicBezTo>
                      <a:pt x="987933" y="224006"/>
                      <a:pt x="979646" y="222005"/>
                      <a:pt x="976027" y="220100"/>
                    </a:cubicBezTo>
                    <a:cubicBezTo>
                      <a:pt x="972407" y="218291"/>
                      <a:pt x="976693" y="213719"/>
                      <a:pt x="978980" y="210480"/>
                    </a:cubicBezTo>
                    <a:cubicBezTo>
                      <a:pt x="981265" y="207242"/>
                      <a:pt x="984409" y="199526"/>
                      <a:pt x="986504" y="193526"/>
                    </a:cubicBezTo>
                    <a:cubicBezTo>
                      <a:pt x="988600" y="187620"/>
                      <a:pt x="997458" y="186668"/>
                      <a:pt x="998601" y="184191"/>
                    </a:cubicBezTo>
                    <a:cubicBezTo>
                      <a:pt x="999744" y="181715"/>
                      <a:pt x="996982" y="177143"/>
                      <a:pt x="1005935" y="174095"/>
                    </a:cubicBezTo>
                    <a:cubicBezTo>
                      <a:pt x="1014793" y="171142"/>
                      <a:pt x="1024604" y="159426"/>
                      <a:pt x="1028509" y="157140"/>
                    </a:cubicBezTo>
                    <a:cubicBezTo>
                      <a:pt x="1029272" y="156759"/>
                      <a:pt x="1030605" y="155807"/>
                      <a:pt x="1032224" y="154378"/>
                    </a:cubicBezTo>
                    <a:cubicBezTo>
                      <a:pt x="1032224" y="154378"/>
                      <a:pt x="1032129" y="154283"/>
                      <a:pt x="1032129" y="154283"/>
                    </a:cubicBezTo>
                    <a:cubicBezTo>
                      <a:pt x="1040321" y="148949"/>
                      <a:pt x="1056227" y="137328"/>
                      <a:pt x="1062418" y="134947"/>
                    </a:cubicBezTo>
                    <a:cubicBezTo>
                      <a:pt x="1070134" y="131994"/>
                      <a:pt x="1079944" y="114373"/>
                      <a:pt x="1082421" y="106181"/>
                    </a:cubicBezTo>
                    <a:cubicBezTo>
                      <a:pt x="1084898" y="97990"/>
                      <a:pt x="1088993" y="93608"/>
                      <a:pt x="1091565" y="90179"/>
                    </a:cubicBezTo>
                    <a:cubicBezTo>
                      <a:pt x="1094041" y="86750"/>
                      <a:pt x="1095851" y="72844"/>
                      <a:pt x="1102233" y="67319"/>
                    </a:cubicBezTo>
                    <a:cubicBezTo>
                      <a:pt x="1108615" y="61795"/>
                      <a:pt x="1116997" y="57509"/>
                      <a:pt x="1114711" y="54937"/>
                    </a:cubicBezTo>
                    <a:cubicBezTo>
                      <a:pt x="1112425" y="52460"/>
                      <a:pt x="1110806" y="54746"/>
                      <a:pt x="1111282" y="45793"/>
                    </a:cubicBezTo>
                    <a:cubicBezTo>
                      <a:pt x="1111758" y="36839"/>
                      <a:pt x="1118806" y="41697"/>
                      <a:pt x="1118997" y="39411"/>
                    </a:cubicBezTo>
                    <a:cubicBezTo>
                      <a:pt x="1119188" y="37125"/>
                      <a:pt x="1121283" y="33506"/>
                      <a:pt x="1125188" y="30077"/>
                    </a:cubicBezTo>
                    <a:cubicBezTo>
                      <a:pt x="1129093" y="26648"/>
                      <a:pt x="1139952" y="22552"/>
                      <a:pt x="1141857" y="23695"/>
                    </a:cubicBezTo>
                    <a:cubicBezTo>
                      <a:pt x="1143667" y="24838"/>
                      <a:pt x="1147572" y="27600"/>
                      <a:pt x="1150525" y="28076"/>
                    </a:cubicBezTo>
                    <a:cubicBezTo>
                      <a:pt x="1153477" y="28553"/>
                      <a:pt x="1166050" y="30172"/>
                      <a:pt x="1167860" y="26267"/>
                    </a:cubicBezTo>
                    <a:cubicBezTo>
                      <a:pt x="1169670" y="22361"/>
                      <a:pt x="1172147" y="24647"/>
                      <a:pt x="1174432" y="24457"/>
                    </a:cubicBezTo>
                    <a:cubicBezTo>
                      <a:pt x="1176718" y="24266"/>
                      <a:pt x="1178338" y="19885"/>
                      <a:pt x="1177861" y="15122"/>
                    </a:cubicBezTo>
                    <a:cubicBezTo>
                      <a:pt x="1177385" y="10360"/>
                      <a:pt x="1173575" y="2073"/>
                      <a:pt x="1179862" y="263"/>
                    </a:cubicBezTo>
                    <a:cubicBezTo>
                      <a:pt x="1186243" y="-1546"/>
                      <a:pt x="1190530" y="6455"/>
                      <a:pt x="1193959" y="9598"/>
                    </a:cubicBezTo>
                    <a:cubicBezTo>
                      <a:pt x="1197388" y="12836"/>
                      <a:pt x="1198531" y="20075"/>
                      <a:pt x="1199198" y="22838"/>
                    </a:cubicBezTo>
                    <a:cubicBezTo>
                      <a:pt x="1199864" y="25600"/>
                      <a:pt x="1196721" y="32934"/>
                      <a:pt x="1200150" y="33601"/>
                    </a:cubicBezTo>
                    <a:cubicBezTo>
                      <a:pt x="1203579" y="34268"/>
                      <a:pt x="1211104" y="39983"/>
                      <a:pt x="1216057" y="43697"/>
                    </a:cubicBezTo>
                    <a:cubicBezTo>
                      <a:pt x="1221105" y="47317"/>
                      <a:pt x="1223105" y="50746"/>
                      <a:pt x="1222439" y="54175"/>
                    </a:cubicBezTo>
                    <a:cubicBezTo>
                      <a:pt x="1221772" y="57604"/>
                      <a:pt x="1229297" y="59699"/>
                      <a:pt x="1235678" y="64938"/>
                    </a:cubicBezTo>
                    <a:cubicBezTo>
                      <a:pt x="1242060" y="70177"/>
                      <a:pt x="1239964" y="77702"/>
                      <a:pt x="1235678" y="77321"/>
                    </a:cubicBezTo>
                    <a:cubicBezTo>
                      <a:pt x="1231392" y="76844"/>
                      <a:pt x="1230439" y="84845"/>
                      <a:pt x="1228630" y="88751"/>
                    </a:cubicBezTo>
                    <a:cubicBezTo>
                      <a:pt x="1226820" y="92656"/>
                      <a:pt x="1227963" y="104562"/>
                      <a:pt x="1225201" y="104753"/>
                    </a:cubicBezTo>
                    <a:cubicBezTo>
                      <a:pt x="1222439" y="104943"/>
                      <a:pt x="1218629" y="106848"/>
                      <a:pt x="1218629" y="111611"/>
                    </a:cubicBezTo>
                    <a:cubicBezTo>
                      <a:pt x="1218629" y="116373"/>
                      <a:pt x="1217676" y="119421"/>
                      <a:pt x="1214342" y="120278"/>
                    </a:cubicBezTo>
                    <a:cubicBezTo>
                      <a:pt x="1210913" y="121231"/>
                      <a:pt x="1203865" y="120755"/>
                      <a:pt x="1207294" y="125327"/>
                    </a:cubicBezTo>
                    <a:cubicBezTo>
                      <a:pt x="1210723" y="129899"/>
                      <a:pt x="1202722" y="143424"/>
                      <a:pt x="1196816" y="140186"/>
                    </a:cubicBezTo>
                    <a:cubicBezTo>
                      <a:pt x="1190911" y="136947"/>
                      <a:pt x="1186815" y="147996"/>
                      <a:pt x="1181386" y="151997"/>
                    </a:cubicBezTo>
                    <a:cubicBezTo>
                      <a:pt x="1175956" y="156092"/>
                      <a:pt x="1180052" y="167237"/>
                      <a:pt x="1182529" y="169713"/>
                    </a:cubicBezTo>
                    <a:cubicBezTo>
                      <a:pt x="1183291" y="170475"/>
                      <a:pt x="1183481" y="171904"/>
                      <a:pt x="1183386" y="173714"/>
                    </a:cubicBezTo>
                    <a:cubicBezTo>
                      <a:pt x="1183100" y="177619"/>
                      <a:pt x="1166050" y="182477"/>
                      <a:pt x="1166050" y="184953"/>
                    </a:cubicBezTo>
                    <a:cubicBezTo>
                      <a:pt x="1166050" y="185525"/>
                      <a:pt x="1162431" y="189144"/>
                      <a:pt x="1163383" y="190097"/>
                    </a:cubicBezTo>
                    <a:cubicBezTo>
                      <a:pt x="1164526" y="191240"/>
                      <a:pt x="1166431" y="192478"/>
                      <a:pt x="1168622" y="193716"/>
                    </a:cubicBezTo>
                    <a:cubicBezTo>
                      <a:pt x="1171289" y="195145"/>
                      <a:pt x="1177290" y="191906"/>
                      <a:pt x="1180243" y="193335"/>
                    </a:cubicBezTo>
                    <a:cubicBezTo>
                      <a:pt x="1181386" y="193907"/>
                      <a:pt x="1182433" y="194669"/>
                      <a:pt x="1183196" y="195526"/>
                    </a:cubicBezTo>
                    <a:cubicBezTo>
                      <a:pt x="1184339" y="196669"/>
                      <a:pt x="1167384" y="198193"/>
                      <a:pt x="1167956" y="199431"/>
                    </a:cubicBezTo>
                    <a:cubicBezTo>
                      <a:pt x="1168336" y="200193"/>
                      <a:pt x="1165098" y="204956"/>
                      <a:pt x="1168527" y="205718"/>
                    </a:cubicBezTo>
                    <a:cubicBezTo>
                      <a:pt x="1171289" y="206289"/>
                      <a:pt x="1174337" y="208956"/>
                      <a:pt x="1178338" y="208385"/>
                    </a:cubicBezTo>
                    <a:cubicBezTo>
                      <a:pt x="1182338" y="207813"/>
                      <a:pt x="1187291" y="204003"/>
                      <a:pt x="1187291" y="204194"/>
                    </a:cubicBezTo>
                    <a:cubicBezTo>
                      <a:pt x="1187291" y="207813"/>
                      <a:pt x="1204531" y="207813"/>
                      <a:pt x="1205484" y="205146"/>
                    </a:cubicBezTo>
                    <a:cubicBezTo>
                      <a:pt x="1206436" y="202384"/>
                      <a:pt x="1207770" y="200574"/>
                      <a:pt x="1214533" y="198383"/>
                    </a:cubicBezTo>
                    <a:cubicBezTo>
                      <a:pt x="1221296" y="196097"/>
                      <a:pt x="1231297" y="195621"/>
                      <a:pt x="1228630" y="199717"/>
                    </a:cubicBezTo>
                    <a:cubicBezTo>
                      <a:pt x="1225867" y="203813"/>
                      <a:pt x="1211389" y="206099"/>
                      <a:pt x="1212342" y="210575"/>
                    </a:cubicBezTo>
                    <a:cubicBezTo>
                      <a:pt x="1213294" y="215147"/>
                      <a:pt x="1207770" y="217338"/>
                      <a:pt x="1204150" y="219624"/>
                    </a:cubicBezTo>
                    <a:cubicBezTo>
                      <a:pt x="1200531" y="221910"/>
                      <a:pt x="1200531" y="230959"/>
                      <a:pt x="1204627" y="231435"/>
                    </a:cubicBezTo>
                    <a:cubicBezTo>
                      <a:pt x="1208723" y="231911"/>
                      <a:pt x="1206913" y="240484"/>
                      <a:pt x="1204150" y="241817"/>
                    </a:cubicBezTo>
                    <a:cubicBezTo>
                      <a:pt x="1201388" y="243151"/>
                      <a:pt x="1195483" y="253152"/>
                      <a:pt x="1187863" y="248580"/>
                    </a:cubicBezTo>
                    <a:cubicBezTo>
                      <a:pt x="1180148" y="244008"/>
                      <a:pt x="1182910" y="251723"/>
                      <a:pt x="1181100" y="255819"/>
                    </a:cubicBezTo>
                    <a:cubicBezTo>
                      <a:pt x="1179290" y="259915"/>
                      <a:pt x="1171099" y="262582"/>
                      <a:pt x="1165193" y="263534"/>
                    </a:cubicBezTo>
                    <a:cubicBezTo>
                      <a:pt x="1159288" y="264487"/>
                      <a:pt x="1164717" y="274869"/>
                      <a:pt x="1165193" y="281251"/>
                    </a:cubicBezTo>
                    <a:cubicBezTo>
                      <a:pt x="1165669" y="287633"/>
                      <a:pt x="1175671" y="290776"/>
                      <a:pt x="1177004" y="284870"/>
                    </a:cubicBezTo>
                    <a:cubicBezTo>
                      <a:pt x="1178338" y="278965"/>
                      <a:pt x="1188815" y="276298"/>
                      <a:pt x="1191958" y="273536"/>
                    </a:cubicBezTo>
                    <a:cubicBezTo>
                      <a:pt x="1195102" y="270773"/>
                      <a:pt x="1210056" y="267630"/>
                      <a:pt x="1214628" y="264963"/>
                    </a:cubicBezTo>
                    <a:cubicBezTo>
                      <a:pt x="1219200" y="262201"/>
                      <a:pt x="1219581" y="257724"/>
                      <a:pt x="1213294" y="256772"/>
                    </a:cubicBezTo>
                    <a:cubicBezTo>
                      <a:pt x="1206913" y="255819"/>
                      <a:pt x="1211961" y="252676"/>
                      <a:pt x="1216914" y="247723"/>
                    </a:cubicBezTo>
                    <a:cubicBezTo>
                      <a:pt x="1221867" y="242770"/>
                      <a:pt x="1225486" y="249533"/>
                      <a:pt x="1227773" y="251342"/>
                    </a:cubicBezTo>
                    <a:cubicBezTo>
                      <a:pt x="1230058" y="253152"/>
                      <a:pt x="1234535" y="248199"/>
                      <a:pt x="1232725" y="243627"/>
                    </a:cubicBezTo>
                    <a:cubicBezTo>
                      <a:pt x="1230916" y="239055"/>
                      <a:pt x="1242250" y="234578"/>
                      <a:pt x="1246346" y="230959"/>
                    </a:cubicBezTo>
                    <a:cubicBezTo>
                      <a:pt x="1250442" y="227339"/>
                      <a:pt x="1249108" y="224577"/>
                      <a:pt x="1246346" y="222767"/>
                    </a:cubicBezTo>
                    <a:cubicBezTo>
                      <a:pt x="1243584" y="220958"/>
                      <a:pt x="1247680" y="216005"/>
                      <a:pt x="1253585" y="213242"/>
                    </a:cubicBezTo>
                    <a:cubicBezTo>
                      <a:pt x="1259491" y="210480"/>
                      <a:pt x="1254919" y="204670"/>
                      <a:pt x="1254919" y="202384"/>
                    </a:cubicBezTo>
                    <a:cubicBezTo>
                      <a:pt x="1254919" y="200098"/>
                      <a:pt x="1265396" y="188763"/>
                      <a:pt x="1269016" y="187906"/>
                    </a:cubicBezTo>
                    <a:cubicBezTo>
                      <a:pt x="1272635" y="186953"/>
                      <a:pt x="1279874" y="186096"/>
                      <a:pt x="1280827" y="182000"/>
                    </a:cubicBezTo>
                    <a:cubicBezTo>
                      <a:pt x="1281779" y="177905"/>
                      <a:pt x="1279874" y="174285"/>
                      <a:pt x="1282636" y="176571"/>
                    </a:cubicBezTo>
                    <a:cubicBezTo>
                      <a:pt x="1285399" y="178857"/>
                      <a:pt x="1288066" y="176571"/>
                      <a:pt x="1289875" y="171999"/>
                    </a:cubicBezTo>
                    <a:cubicBezTo>
                      <a:pt x="1291685" y="167427"/>
                      <a:pt x="1303020" y="160664"/>
                      <a:pt x="1312069" y="151616"/>
                    </a:cubicBezTo>
                    <a:cubicBezTo>
                      <a:pt x="1321117" y="142567"/>
                      <a:pt x="1327023" y="148472"/>
                      <a:pt x="1330642" y="148472"/>
                    </a:cubicBezTo>
                    <a:cubicBezTo>
                      <a:pt x="1334262" y="148472"/>
                      <a:pt x="1338834" y="143043"/>
                      <a:pt x="1336548" y="139424"/>
                    </a:cubicBezTo>
                    <a:cubicBezTo>
                      <a:pt x="1334262" y="135804"/>
                      <a:pt x="1335214" y="130375"/>
                      <a:pt x="1341120" y="129422"/>
                    </a:cubicBezTo>
                    <a:cubicBezTo>
                      <a:pt x="1347025" y="128470"/>
                      <a:pt x="1354741" y="134852"/>
                      <a:pt x="1357884" y="133518"/>
                    </a:cubicBezTo>
                    <a:cubicBezTo>
                      <a:pt x="1361027" y="132185"/>
                      <a:pt x="1365123" y="128946"/>
                      <a:pt x="1368361" y="119421"/>
                    </a:cubicBezTo>
                    <a:cubicBezTo>
                      <a:pt x="1371600" y="109896"/>
                      <a:pt x="1375600" y="111230"/>
                      <a:pt x="1377886" y="114849"/>
                    </a:cubicBezTo>
                    <a:cubicBezTo>
                      <a:pt x="1380173" y="118469"/>
                      <a:pt x="1386935" y="117992"/>
                      <a:pt x="1387888" y="115325"/>
                    </a:cubicBezTo>
                    <a:cubicBezTo>
                      <a:pt x="1388840" y="112563"/>
                      <a:pt x="1396079" y="103038"/>
                      <a:pt x="1396936" y="106753"/>
                    </a:cubicBezTo>
                    <a:cubicBezTo>
                      <a:pt x="1397889" y="110372"/>
                      <a:pt x="1401889" y="112277"/>
                      <a:pt x="1404652" y="112277"/>
                    </a:cubicBezTo>
                    <a:cubicBezTo>
                      <a:pt x="1407414" y="112277"/>
                      <a:pt x="1409224" y="109515"/>
                      <a:pt x="1415510" y="100466"/>
                    </a:cubicBezTo>
                    <a:cubicBezTo>
                      <a:pt x="1417891" y="97037"/>
                      <a:pt x="1415796" y="93608"/>
                      <a:pt x="1417130" y="90941"/>
                    </a:cubicBezTo>
                    <a:cubicBezTo>
                      <a:pt x="1419415" y="86560"/>
                      <a:pt x="1424368" y="83893"/>
                      <a:pt x="1424845" y="83702"/>
                    </a:cubicBezTo>
                    <a:cubicBezTo>
                      <a:pt x="1425321" y="81797"/>
                      <a:pt x="1425035" y="78464"/>
                      <a:pt x="1427702" y="67796"/>
                    </a:cubicBezTo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xmlns="" id="{3BCC83C0-2E84-4220-A790-3131D9084922}"/>
                  </a:ext>
                </a:extLst>
              </p:cNvPr>
              <p:cNvSpPr/>
              <p:nvPr/>
            </p:nvSpPr>
            <p:spPr>
              <a:xfrm>
                <a:off x="4985589" y="3509486"/>
                <a:ext cx="15430" cy="19716"/>
              </a:xfrm>
              <a:custGeom>
                <a:avLst/>
                <a:gdLst>
                  <a:gd name="connsiteX0" fmla="*/ 8477 w 15430"/>
                  <a:gd name="connsiteY0" fmla="*/ 7048 h 19716"/>
                  <a:gd name="connsiteX1" fmla="*/ 15430 w 15430"/>
                  <a:gd name="connsiteY1" fmla="*/ 19717 h 19716"/>
                  <a:gd name="connsiteX2" fmla="*/ 1524 w 15430"/>
                  <a:gd name="connsiteY2" fmla="*/ 1238 h 19716"/>
                  <a:gd name="connsiteX3" fmla="*/ 0 w 15430"/>
                  <a:gd name="connsiteY3" fmla="*/ 0 h 19716"/>
                  <a:gd name="connsiteX4" fmla="*/ 8477 w 15430"/>
                  <a:gd name="connsiteY4" fmla="*/ 7048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" h="19716">
                    <a:moveTo>
                      <a:pt x="8477" y="7048"/>
                    </a:moveTo>
                    <a:cubicBezTo>
                      <a:pt x="11335" y="10763"/>
                      <a:pt x="13430" y="15430"/>
                      <a:pt x="15430" y="19717"/>
                    </a:cubicBezTo>
                    <a:cubicBezTo>
                      <a:pt x="11811" y="13621"/>
                      <a:pt x="6287" y="6096"/>
                      <a:pt x="1524" y="1238"/>
                    </a:cubicBezTo>
                    <a:cubicBezTo>
                      <a:pt x="1048" y="762"/>
                      <a:pt x="476" y="381"/>
                      <a:pt x="0" y="0"/>
                    </a:cubicBezTo>
                    <a:cubicBezTo>
                      <a:pt x="3143" y="1619"/>
                      <a:pt x="6096" y="4000"/>
                      <a:pt x="8477" y="704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xmlns="" id="{7F2A8A20-63BB-4D69-9599-F6617E606F94}"/>
                  </a:ext>
                </a:extLst>
              </p:cNvPr>
              <p:cNvSpPr/>
              <p:nvPr/>
            </p:nvSpPr>
            <p:spPr>
              <a:xfrm>
                <a:off x="4729461" y="2609564"/>
                <a:ext cx="2857" cy="1524"/>
              </a:xfrm>
              <a:custGeom>
                <a:avLst/>
                <a:gdLst>
                  <a:gd name="connsiteX0" fmla="*/ 0 w 2857"/>
                  <a:gd name="connsiteY0" fmla="*/ 1524 h 1524"/>
                  <a:gd name="connsiteX1" fmla="*/ 2858 w 2857"/>
                  <a:gd name="connsiteY1" fmla="*/ 0 h 1524"/>
                  <a:gd name="connsiteX2" fmla="*/ 0 w 2857"/>
                  <a:gd name="connsiteY2" fmla="*/ 1524 h 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" h="1524">
                    <a:moveTo>
                      <a:pt x="0" y="1524"/>
                    </a:moveTo>
                    <a:cubicBezTo>
                      <a:pt x="953" y="953"/>
                      <a:pt x="1905" y="476"/>
                      <a:pt x="2858" y="0"/>
                    </a:cubicBezTo>
                    <a:cubicBezTo>
                      <a:pt x="2000" y="476"/>
                      <a:pt x="1048" y="953"/>
                      <a:pt x="0" y="1524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xmlns="" id="{3155409C-FF3C-413C-8280-F3BF963FEC3B}"/>
                  </a:ext>
                </a:extLst>
              </p:cNvPr>
              <p:cNvSpPr/>
              <p:nvPr/>
            </p:nvSpPr>
            <p:spPr>
              <a:xfrm>
                <a:off x="4786794" y="1945280"/>
                <a:ext cx="4693" cy="5737"/>
              </a:xfrm>
              <a:custGeom>
                <a:avLst/>
                <a:gdLst>
                  <a:gd name="connsiteX0" fmla="*/ 294 w 4693"/>
                  <a:gd name="connsiteY0" fmla="*/ 4106 h 5737"/>
                  <a:gd name="connsiteX1" fmla="*/ 4389 w 4693"/>
                  <a:gd name="connsiteY1" fmla="*/ 4582 h 5737"/>
                  <a:gd name="connsiteX2" fmla="*/ 2104 w 4693"/>
                  <a:gd name="connsiteY2" fmla="*/ 10 h 5737"/>
                  <a:gd name="connsiteX3" fmla="*/ 294 w 4693"/>
                  <a:gd name="connsiteY3" fmla="*/ 4106 h 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93" h="5737">
                    <a:moveTo>
                      <a:pt x="294" y="4106"/>
                    </a:moveTo>
                    <a:cubicBezTo>
                      <a:pt x="960" y="5249"/>
                      <a:pt x="3437" y="6868"/>
                      <a:pt x="4389" y="4582"/>
                    </a:cubicBezTo>
                    <a:cubicBezTo>
                      <a:pt x="5342" y="2296"/>
                      <a:pt x="3913" y="-180"/>
                      <a:pt x="2104" y="10"/>
                    </a:cubicBezTo>
                    <a:cubicBezTo>
                      <a:pt x="294" y="201"/>
                      <a:pt x="-468" y="2963"/>
                      <a:pt x="294" y="4106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xmlns="" id="{3A771283-964F-4103-BA90-9855F4BFFF8D}"/>
                  </a:ext>
                </a:extLst>
              </p:cNvPr>
              <p:cNvSpPr/>
              <p:nvPr/>
            </p:nvSpPr>
            <p:spPr>
              <a:xfrm>
                <a:off x="4969638" y="2059423"/>
                <a:ext cx="9031" cy="5713"/>
              </a:xfrm>
              <a:custGeom>
                <a:avLst/>
                <a:gdLst>
                  <a:gd name="connsiteX0" fmla="*/ 4140 w 9031"/>
                  <a:gd name="connsiteY0" fmla="*/ 168 h 5713"/>
                  <a:gd name="connsiteX1" fmla="*/ 330 w 9031"/>
                  <a:gd name="connsiteY1" fmla="*/ 3025 h 5713"/>
                  <a:gd name="connsiteX2" fmla="*/ 5949 w 9031"/>
                  <a:gd name="connsiteY2" fmla="*/ 5311 h 5713"/>
                  <a:gd name="connsiteX3" fmla="*/ 8426 w 9031"/>
                  <a:gd name="connsiteY3" fmla="*/ 2073 h 5713"/>
                  <a:gd name="connsiteX4" fmla="*/ 4140 w 9031"/>
                  <a:gd name="connsiteY4" fmla="*/ 168 h 5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31" h="5713">
                    <a:moveTo>
                      <a:pt x="4140" y="168"/>
                    </a:moveTo>
                    <a:cubicBezTo>
                      <a:pt x="2997" y="739"/>
                      <a:pt x="-1194" y="72"/>
                      <a:pt x="330" y="3025"/>
                    </a:cubicBezTo>
                    <a:cubicBezTo>
                      <a:pt x="1949" y="5978"/>
                      <a:pt x="3759" y="6073"/>
                      <a:pt x="5949" y="5311"/>
                    </a:cubicBezTo>
                    <a:cubicBezTo>
                      <a:pt x="8140" y="4549"/>
                      <a:pt x="10045" y="3692"/>
                      <a:pt x="8426" y="2073"/>
                    </a:cubicBezTo>
                    <a:cubicBezTo>
                      <a:pt x="6902" y="549"/>
                      <a:pt x="5283" y="-404"/>
                      <a:pt x="4140" y="16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xmlns="" id="{52C0B3CB-D1EE-46B7-9E1E-1E4C3302EA34}"/>
                  </a:ext>
                </a:extLst>
              </p:cNvPr>
              <p:cNvSpPr/>
              <p:nvPr/>
            </p:nvSpPr>
            <p:spPr>
              <a:xfrm>
                <a:off x="4953105" y="2076590"/>
                <a:ext cx="5259" cy="5729"/>
              </a:xfrm>
              <a:custGeom>
                <a:avLst/>
                <a:gdLst>
                  <a:gd name="connsiteX0" fmla="*/ 4 w 5259"/>
                  <a:gd name="connsiteY0" fmla="*/ 3669 h 5729"/>
                  <a:gd name="connsiteX1" fmla="*/ 3719 w 5259"/>
                  <a:gd name="connsiteY1" fmla="*/ 4812 h 5729"/>
                  <a:gd name="connsiteX2" fmla="*/ 3052 w 5259"/>
                  <a:gd name="connsiteY2" fmla="*/ 50 h 5729"/>
                  <a:gd name="connsiteX3" fmla="*/ 4 w 5259"/>
                  <a:gd name="connsiteY3" fmla="*/ 3669 h 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59" h="5729">
                    <a:moveTo>
                      <a:pt x="4" y="3669"/>
                    </a:moveTo>
                    <a:cubicBezTo>
                      <a:pt x="-91" y="4717"/>
                      <a:pt x="1528" y="7003"/>
                      <a:pt x="3719" y="4812"/>
                    </a:cubicBezTo>
                    <a:cubicBezTo>
                      <a:pt x="6005" y="2621"/>
                      <a:pt x="5719" y="-427"/>
                      <a:pt x="3052" y="50"/>
                    </a:cubicBezTo>
                    <a:cubicBezTo>
                      <a:pt x="290" y="526"/>
                      <a:pt x="99" y="2717"/>
                      <a:pt x="4" y="3669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xmlns="" id="{4E8C43B9-5EB7-4417-87EB-5ABB00076208}"/>
                  </a:ext>
                </a:extLst>
              </p:cNvPr>
              <p:cNvSpPr/>
              <p:nvPr/>
            </p:nvSpPr>
            <p:spPr>
              <a:xfrm>
                <a:off x="4983206" y="2067296"/>
                <a:ext cx="7251" cy="4025"/>
              </a:xfrm>
              <a:custGeom>
                <a:avLst/>
                <a:gdLst>
                  <a:gd name="connsiteX0" fmla="*/ 192 w 7251"/>
                  <a:gd name="connsiteY0" fmla="*/ 1534 h 4025"/>
                  <a:gd name="connsiteX1" fmla="*/ 6003 w 7251"/>
                  <a:gd name="connsiteY1" fmla="*/ 3629 h 4025"/>
                  <a:gd name="connsiteX2" fmla="*/ 4764 w 7251"/>
                  <a:gd name="connsiteY2" fmla="*/ 10 h 4025"/>
                  <a:gd name="connsiteX3" fmla="*/ 192 w 7251"/>
                  <a:gd name="connsiteY3" fmla="*/ 1534 h 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51" h="4025">
                    <a:moveTo>
                      <a:pt x="192" y="1534"/>
                    </a:moveTo>
                    <a:cubicBezTo>
                      <a:pt x="954" y="3248"/>
                      <a:pt x="4383" y="4772"/>
                      <a:pt x="6003" y="3629"/>
                    </a:cubicBezTo>
                    <a:cubicBezTo>
                      <a:pt x="7622" y="2486"/>
                      <a:pt x="8098" y="-181"/>
                      <a:pt x="4764" y="10"/>
                    </a:cubicBezTo>
                    <a:cubicBezTo>
                      <a:pt x="1431" y="105"/>
                      <a:pt x="-665" y="-181"/>
                      <a:pt x="192" y="1534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xmlns="" id="{31700195-FC7B-4F59-8A6F-0C04BD60B7CF}"/>
                  </a:ext>
                </a:extLst>
              </p:cNvPr>
              <p:cNvSpPr/>
              <p:nvPr/>
            </p:nvSpPr>
            <p:spPr>
              <a:xfrm>
                <a:off x="5030698" y="2079515"/>
                <a:ext cx="7515" cy="6594"/>
              </a:xfrm>
              <a:custGeom>
                <a:avLst/>
                <a:gdLst>
                  <a:gd name="connsiteX0" fmla="*/ 3564 w 7515"/>
                  <a:gd name="connsiteY0" fmla="*/ 173 h 6594"/>
                  <a:gd name="connsiteX1" fmla="*/ 611 w 7515"/>
                  <a:gd name="connsiteY1" fmla="*/ 4935 h 6594"/>
                  <a:gd name="connsiteX2" fmla="*/ 6802 w 7515"/>
                  <a:gd name="connsiteY2" fmla="*/ 4459 h 6594"/>
                  <a:gd name="connsiteX3" fmla="*/ 3564 w 7515"/>
                  <a:gd name="connsiteY3" fmla="*/ 173 h 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15" h="6594">
                    <a:moveTo>
                      <a:pt x="3564" y="173"/>
                    </a:moveTo>
                    <a:cubicBezTo>
                      <a:pt x="802" y="1125"/>
                      <a:pt x="-1008" y="2649"/>
                      <a:pt x="611" y="4935"/>
                    </a:cubicBezTo>
                    <a:cubicBezTo>
                      <a:pt x="2230" y="7221"/>
                      <a:pt x="4707" y="7221"/>
                      <a:pt x="6802" y="4459"/>
                    </a:cubicBezTo>
                    <a:cubicBezTo>
                      <a:pt x="8803" y="1792"/>
                      <a:pt x="6231" y="-685"/>
                      <a:pt x="3564" y="17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xmlns="" id="{E2D702BB-C46E-4646-8BAA-5098E6288265}"/>
                  </a:ext>
                </a:extLst>
              </p:cNvPr>
              <p:cNvSpPr/>
              <p:nvPr/>
            </p:nvSpPr>
            <p:spPr>
              <a:xfrm>
                <a:off x="5064579" y="1986697"/>
                <a:ext cx="6801" cy="3361"/>
              </a:xfrm>
              <a:custGeom>
                <a:avLst/>
                <a:gdLst>
                  <a:gd name="connsiteX0" fmla="*/ 3401 w 6801"/>
                  <a:gd name="connsiteY0" fmla="*/ 3361 h 3361"/>
                  <a:gd name="connsiteX1" fmla="*/ 3401 w 6801"/>
                  <a:gd name="connsiteY1" fmla="*/ 27 h 3361"/>
                  <a:gd name="connsiteX2" fmla="*/ 3401 w 6801"/>
                  <a:gd name="connsiteY2" fmla="*/ 3361 h 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01" h="3361">
                    <a:moveTo>
                      <a:pt x="3401" y="3361"/>
                    </a:moveTo>
                    <a:cubicBezTo>
                      <a:pt x="7496" y="3361"/>
                      <a:pt x="8354" y="-354"/>
                      <a:pt x="3401" y="27"/>
                    </a:cubicBezTo>
                    <a:cubicBezTo>
                      <a:pt x="-1552" y="408"/>
                      <a:pt x="-695" y="3361"/>
                      <a:pt x="3401" y="3361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xmlns="" id="{0BB84778-8D08-4C90-9572-70A4D27AAA50}"/>
                  </a:ext>
                </a:extLst>
              </p:cNvPr>
              <p:cNvSpPr/>
              <p:nvPr/>
            </p:nvSpPr>
            <p:spPr>
              <a:xfrm>
                <a:off x="4826706" y="2199627"/>
                <a:ext cx="6215" cy="7066"/>
              </a:xfrm>
              <a:custGeom>
                <a:avLst/>
                <a:gdLst>
                  <a:gd name="connsiteX0" fmla="*/ 3625 w 6215"/>
                  <a:gd name="connsiteY0" fmla="*/ 172 h 7066"/>
                  <a:gd name="connsiteX1" fmla="*/ 196 w 6215"/>
                  <a:gd name="connsiteY1" fmla="*/ 4553 h 7066"/>
                  <a:gd name="connsiteX2" fmla="*/ 4292 w 6215"/>
                  <a:gd name="connsiteY2" fmla="*/ 4553 h 7066"/>
                  <a:gd name="connsiteX3" fmla="*/ 3625 w 6215"/>
                  <a:gd name="connsiteY3" fmla="*/ 172 h 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15" h="7066">
                    <a:moveTo>
                      <a:pt x="3625" y="172"/>
                    </a:moveTo>
                    <a:cubicBezTo>
                      <a:pt x="1720" y="838"/>
                      <a:pt x="768" y="1791"/>
                      <a:pt x="196" y="4553"/>
                    </a:cubicBezTo>
                    <a:cubicBezTo>
                      <a:pt x="-471" y="7411"/>
                      <a:pt x="482" y="8363"/>
                      <a:pt x="4292" y="4553"/>
                    </a:cubicBezTo>
                    <a:cubicBezTo>
                      <a:pt x="8007" y="743"/>
                      <a:pt x="5530" y="-495"/>
                      <a:pt x="3625" y="172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xmlns="" id="{54B1328C-4567-4662-83A2-25321B807288}"/>
                  </a:ext>
                </a:extLst>
              </p:cNvPr>
              <p:cNvSpPr/>
              <p:nvPr/>
            </p:nvSpPr>
            <p:spPr>
              <a:xfrm>
                <a:off x="4835307" y="2187964"/>
                <a:ext cx="3670" cy="3760"/>
              </a:xfrm>
              <a:custGeom>
                <a:avLst/>
                <a:gdLst>
                  <a:gd name="connsiteX0" fmla="*/ 1692 w 3670"/>
                  <a:gd name="connsiteY0" fmla="*/ 3738 h 3760"/>
                  <a:gd name="connsiteX1" fmla="*/ 2073 w 3670"/>
                  <a:gd name="connsiteY1" fmla="*/ 23 h 3760"/>
                  <a:gd name="connsiteX2" fmla="*/ 1692 w 3670"/>
                  <a:gd name="connsiteY2" fmla="*/ 3738 h 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70" h="3760">
                    <a:moveTo>
                      <a:pt x="1692" y="3738"/>
                    </a:moveTo>
                    <a:cubicBezTo>
                      <a:pt x="4644" y="4119"/>
                      <a:pt x="3882" y="-358"/>
                      <a:pt x="2073" y="23"/>
                    </a:cubicBezTo>
                    <a:cubicBezTo>
                      <a:pt x="167" y="404"/>
                      <a:pt x="-1261" y="3357"/>
                      <a:pt x="1692" y="373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xmlns="" id="{0B68B190-7528-4F54-89EC-B7895D85DD3A}"/>
                  </a:ext>
                </a:extLst>
              </p:cNvPr>
              <p:cNvSpPr/>
              <p:nvPr/>
            </p:nvSpPr>
            <p:spPr>
              <a:xfrm>
                <a:off x="4846166" y="2152150"/>
                <a:ext cx="3670" cy="3760"/>
              </a:xfrm>
              <a:custGeom>
                <a:avLst/>
                <a:gdLst>
                  <a:gd name="connsiteX0" fmla="*/ 1692 w 3670"/>
                  <a:gd name="connsiteY0" fmla="*/ 3738 h 3760"/>
                  <a:gd name="connsiteX1" fmla="*/ 2072 w 3670"/>
                  <a:gd name="connsiteY1" fmla="*/ 23 h 3760"/>
                  <a:gd name="connsiteX2" fmla="*/ 1692 w 3670"/>
                  <a:gd name="connsiteY2" fmla="*/ 3738 h 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70" h="3760">
                    <a:moveTo>
                      <a:pt x="1692" y="3738"/>
                    </a:moveTo>
                    <a:cubicBezTo>
                      <a:pt x="4644" y="4119"/>
                      <a:pt x="3882" y="-358"/>
                      <a:pt x="2072" y="23"/>
                    </a:cubicBezTo>
                    <a:cubicBezTo>
                      <a:pt x="168" y="309"/>
                      <a:pt x="-1261" y="3357"/>
                      <a:pt x="1692" y="373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xmlns="" id="{2F53A82C-500B-4F70-934B-6BDF38CB5AD9}"/>
                  </a:ext>
                </a:extLst>
              </p:cNvPr>
              <p:cNvSpPr/>
              <p:nvPr/>
            </p:nvSpPr>
            <p:spPr>
              <a:xfrm>
                <a:off x="4811652" y="2243490"/>
                <a:ext cx="3755" cy="4660"/>
              </a:xfrm>
              <a:custGeom>
                <a:avLst/>
                <a:gdLst>
                  <a:gd name="connsiteX0" fmla="*/ 677 w 3755"/>
                  <a:gd name="connsiteY0" fmla="*/ 1361 h 4660"/>
                  <a:gd name="connsiteX1" fmla="*/ 677 w 3755"/>
                  <a:gd name="connsiteY1" fmla="*/ 3838 h 4660"/>
                  <a:gd name="connsiteX2" fmla="*/ 3725 w 3755"/>
                  <a:gd name="connsiteY2" fmla="*/ 2599 h 4660"/>
                  <a:gd name="connsiteX3" fmla="*/ 2487 w 3755"/>
                  <a:gd name="connsiteY3" fmla="*/ 123 h 4660"/>
                  <a:gd name="connsiteX4" fmla="*/ 677 w 3755"/>
                  <a:gd name="connsiteY4" fmla="*/ 1361 h 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5" h="4660">
                    <a:moveTo>
                      <a:pt x="677" y="1361"/>
                    </a:moveTo>
                    <a:cubicBezTo>
                      <a:pt x="677" y="1361"/>
                      <a:pt x="-847" y="1933"/>
                      <a:pt x="677" y="3838"/>
                    </a:cubicBezTo>
                    <a:cubicBezTo>
                      <a:pt x="2201" y="5647"/>
                      <a:pt x="4011" y="4123"/>
                      <a:pt x="3725" y="2599"/>
                    </a:cubicBezTo>
                    <a:cubicBezTo>
                      <a:pt x="3440" y="1075"/>
                      <a:pt x="3725" y="-449"/>
                      <a:pt x="2487" y="123"/>
                    </a:cubicBezTo>
                    <a:cubicBezTo>
                      <a:pt x="1344" y="694"/>
                      <a:pt x="677" y="1361"/>
                      <a:pt x="677" y="1361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xmlns="" id="{A9F9D27B-113A-4F5B-8284-FE711B09F486}"/>
                  </a:ext>
                </a:extLst>
              </p:cNvPr>
              <p:cNvSpPr/>
              <p:nvPr/>
            </p:nvSpPr>
            <p:spPr>
              <a:xfrm>
                <a:off x="4823722" y="2246671"/>
                <a:ext cx="6667" cy="7398"/>
              </a:xfrm>
              <a:custGeom>
                <a:avLst/>
                <a:gdLst>
                  <a:gd name="connsiteX0" fmla="*/ 2609 w 6667"/>
                  <a:gd name="connsiteY0" fmla="*/ 7325 h 7398"/>
                  <a:gd name="connsiteX1" fmla="*/ 6324 w 6667"/>
                  <a:gd name="connsiteY1" fmla="*/ 2753 h 7398"/>
                  <a:gd name="connsiteX2" fmla="*/ 3752 w 6667"/>
                  <a:gd name="connsiteY2" fmla="*/ 467 h 7398"/>
                  <a:gd name="connsiteX3" fmla="*/ 609 w 6667"/>
                  <a:gd name="connsiteY3" fmla="*/ 1896 h 7398"/>
                  <a:gd name="connsiteX4" fmla="*/ 2609 w 6667"/>
                  <a:gd name="connsiteY4" fmla="*/ 7325 h 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" h="7398">
                    <a:moveTo>
                      <a:pt x="2609" y="7325"/>
                    </a:moveTo>
                    <a:cubicBezTo>
                      <a:pt x="6610" y="6753"/>
                      <a:pt x="7181" y="4181"/>
                      <a:pt x="6324" y="2753"/>
                    </a:cubicBezTo>
                    <a:cubicBezTo>
                      <a:pt x="5467" y="1324"/>
                      <a:pt x="3752" y="467"/>
                      <a:pt x="3752" y="467"/>
                    </a:cubicBezTo>
                    <a:cubicBezTo>
                      <a:pt x="3752" y="467"/>
                      <a:pt x="895" y="-1248"/>
                      <a:pt x="609" y="1896"/>
                    </a:cubicBezTo>
                    <a:cubicBezTo>
                      <a:pt x="323" y="5039"/>
                      <a:pt x="-1391" y="7896"/>
                      <a:pt x="2609" y="7325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xmlns="" id="{D6823203-16B6-4FA5-9A6C-1B1792000172}"/>
                  </a:ext>
                </a:extLst>
              </p:cNvPr>
              <p:cNvSpPr/>
              <p:nvPr/>
            </p:nvSpPr>
            <p:spPr>
              <a:xfrm>
                <a:off x="4820894" y="2242566"/>
                <a:ext cx="3951" cy="3428"/>
              </a:xfrm>
              <a:custGeom>
                <a:avLst/>
                <a:gdLst>
                  <a:gd name="connsiteX0" fmla="*/ 3722 w 3951"/>
                  <a:gd name="connsiteY0" fmla="*/ 2286 h 3428"/>
                  <a:gd name="connsiteX1" fmla="*/ 1722 w 3951"/>
                  <a:gd name="connsiteY1" fmla="*/ 0 h 3428"/>
                  <a:gd name="connsiteX2" fmla="*/ 293 w 3951"/>
                  <a:gd name="connsiteY2" fmla="*/ 2000 h 3428"/>
                  <a:gd name="connsiteX3" fmla="*/ 3722 w 3951"/>
                  <a:gd name="connsiteY3" fmla="*/ 2286 h 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1" h="3428">
                    <a:moveTo>
                      <a:pt x="3722" y="2286"/>
                    </a:moveTo>
                    <a:cubicBezTo>
                      <a:pt x="2579" y="857"/>
                      <a:pt x="1722" y="0"/>
                      <a:pt x="1722" y="0"/>
                    </a:cubicBezTo>
                    <a:cubicBezTo>
                      <a:pt x="1722" y="0"/>
                      <a:pt x="-850" y="0"/>
                      <a:pt x="293" y="2000"/>
                    </a:cubicBezTo>
                    <a:cubicBezTo>
                      <a:pt x="1436" y="4000"/>
                      <a:pt x="4865" y="3715"/>
                      <a:pt x="3722" y="2286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xmlns="" id="{505491ED-5503-485C-9237-349B61409004}"/>
                  </a:ext>
                </a:extLst>
              </p:cNvPr>
              <p:cNvSpPr/>
              <p:nvPr/>
            </p:nvSpPr>
            <p:spPr>
              <a:xfrm>
                <a:off x="5139726" y="3076670"/>
                <a:ext cx="10549" cy="5331"/>
              </a:xfrm>
              <a:custGeom>
                <a:avLst/>
                <a:gdLst>
                  <a:gd name="connsiteX0" fmla="*/ 10550 w 10549"/>
                  <a:gd name="connsiteY0" fmla="*/ 2572 h 5331"/>
                  <a:gd name="connsiteX1" fmla="*/ 4263 w 10549"/>
                  <a:gd name="connsiteY1" fmla="*/ 0 h 5331"/>
                  <a:gd name="connsiteX2" fmla="*/ 4263 w 10549"/>
                  <a:gd name="connsiteY2" fmla="*/ 5048 h 5331"/>
                  <a:gd name="connsiteX3" fmla="*/ 10550 w 10549"/>
                  <a:gd name="connsiteY3" fmla="*/ 2572 h 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49" h="5331">
                    <a:moveTo>
                      <a:pt x="10550" y="2572"/>
                    </a:moveTo>
                    <a:cubicBezTo>
                      <a:pt x="10550" y="2572"/>
                      <a:pt x="9311" y="0"/>
                      <a:pt x="4263" y="0"/>
                    </a:cubicBezTo>
                    <a:cubicBezTo>
                      <a:pt x="-785" y="0"/>
                      <a:pt x="-2023" y="3810"/>
                      <a:pt x="4263" y="5048"/>
                    </a:cubicBezTo>
                    <a:cubicBezTo>
                      <a:pt x="10550" y="6382"/>
                      <a:pt x="10550" y="2572"/>
                      <a:pt x="10550" y="2572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xmlns="" id="{865B6D8B-496D-4A8D-BC90-6B7E74EAB65F}"/>
                  </a:ext>
                </a:extLst>
              </p:cNvPr>
              <p:cNvSpPr/>
              <p:nvPr/>
            </p:nvSpPr>
            <p:spPr>
              <a:xfrm>
                <a:off x="5131639" y="3111462"/>
                <a:ext cx="14847" cy="6858"/>
              </a:xfrm>
              <a:custGeom>
                <a:avLst/>
                <a:gdLst>
                  <a:gd name="connsiteX0" fmla="*/ 4730 w 14847"/>
                  <a:gd name="connsiteY0" fmla="*/ 736 h 6858"/>
                  <a:gd name="connsiteX1" fmla="*/ 2159 w 14847"/>
                  <a:gd name="connsiteY1" fmla="*/ 4546 h 6858"/>
                  <a:gd name="connsiteX2" fmla="*/ 13588 w 14847"/>
                  <a:gd name="connsiteY2" fmla="*/ 3308 h 6858"/>
                  <a:gd name="connsiteX3" fmla="*/ 4730 w 14847"/>
                  <a:gd name="connsiteY3" fmla="*/ 736 h 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47" h="6858">
                    <a:moveTo>
                      <a:pt x="4730" y="736"/>
                    </a:moveTo>
                    <a:cubicBezTo>
                      <a:pt x="2159" y="1974"/>
                      <a:pt x="-2890" y="736"/>
                      <a:pt x="2159" y="4546"/>
                    </a:cubicBezTo>
                    <a:cubicBezTo>
                      <a:pt x="7207" y="8356"/>
                      <a:pt x="18637" y="7118"/>
                      <a:pt x="13588" y="3308"/>
                    </a:cubicBezTo>
                    <a:cubicBezTo>
                      <a:pt x="8540" y="-502"/>
                      <a:pt x="7207" y="-502"/>
                      <a:pt x="4730" y="736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xmlns="" id="{817153CB-19C9-47DA-9844-27C92D38843B}"/>
                  </a:ext>
                </a:extLst>
              </p:cNvPr>
              <p:cNvSpPr/>
              <p:nvPr/>
            </p:nvSpPr>
            <p:spPr>
              <a:xfrm>
                <a:off x="5103773" y="3153880"/>
                <a:ext cx="55170" cy="28320"/>
              </a:xfrm>
              <a:custGeom>
                <a:avLst/>
                <a:gdLst>
                  <a:gd name="connsiteX0" fmla="*/ 2497 w 55170"/>
                  <a:gd name="connsiteY0" fmla="*/ 133 h 28320"/>
                  <a:gd name="connsiteX1" fmla="*/ 1164 w 55170"/>
                  <a:gd name="connsiteY1" fmla="*/ 6324 h 28320"/>
                  <a:gd name="connsiteX2" fmla="*/ 6021 w 55170"/>
                  <a:gd name="connsiteY2" fmla="*/ 7753 h 28320"/>
                  <a:gd name="connsiteX3" fmla="*/ 10212 w 55170"/>
                  <a:gd name="connsiteY3" fmla="*/ 13944 h 28320"/>
                  <a:gd name="connsiteX4" fmla="*/ 15737 w 55170"/>
                  <a:gd name="connsiteY4" fmla="*/ 22231 h 28320"/>
                  <a:gd name="connsiteX5" fmla="*/ 28215 w 55170"/>
                  <a:gd name="connsiteY5" fmla="*/ 21564 h 28320"/>
                  <a:gd name="connsiteX6" fmla="*/ 39930 w 55170"/>
                  <a:gd name="connsiteY6" fmla="*/ 24327 h 28320"/>
                  <a:gd name="connsiteX7" fmla="*/ 44788 w 55170"/>
                  <a:gd name="connsiteY7" fmla="*/ 22898 h 28320"/>
                  <a:gd name="connsiteX8" fmla="*/ 50313 w 55170"/>
                  <a:gd name="connsiteY8" fmla="*/ 26327 h 28320"/>
                  <a:gd name="connsiteX9" fmla="*/ 55170 w 55170"/>
                  <a:gd name="connsiteY9" fmla="*/ 24898 h 28320"/>
                  <a:gd name="connsiteX10" fmla="*/ 48979 w 55170"/>
                  <a:gd name="connsiteY10" fmla="*/ 16611 h 28320"/>
                  <a:gd name="connsiteX11" fmla="*/ 38597 w 55170"/>
                  <a:gd name="connsiteY11" fmla="*/ 10420 h 28320"/>
                  <a:gd name="connsiteX12" fmla="*/ 28881 w 55170"/>
                  <a:gd name="connsiteY12" fmla="*/ 5562 h 28320"/>
                  <a:gd name="connsiteX13" fmla="*/ 17166 w 55170"/>
                  <a:gd name="connsiteY13" fmla="*/ 2133 h 28320"/>
                  <a:gd name="connsiteX14" fmla="*/ 2497 w 55170"/>
                  <a:gd name="connsiteY14" fmla="*/ 133 h 2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170" h="28320">
                    <a:moveTo>
                      <a:pt x="2497" y="133"/>
                    </a:moveTo>
                    <a:cubicBezTo>
                      <a:pt x="-932" y="800"/>
                      <a:pt x="-265" y="2895"/>
                      <a:pt x="1164" y="6324"/>
                    </a:cubicBezTo>
                    <a:cubicBezTo>
                      <a:pt x="2497" y="9753"/>
                      <a:pt x="3259" y="7753"/>
                      <a:pt x="6021" y="7753"/>
                    </a:cubicBezTo>
                    <a:cubicBezTo>
                      <a:pt x="8784" y="7753"/>
                      <a:pt x="10212" y="11182"/>
                      <a:pt x="10212" y="13944"/>
                    </a:cubicBezTo>
                    <a:cubicBezTo>
                      <a:pt x="10212" y="16706"/>
                      <a:pt x="11641" y="21564"/>
                      <a:pt x="15737" y="22231"/>
                    </a:cubicBezTo>
                    <a:cubicBezTo>
                      <a:pt x="19928" y="22898"/>
                      <a:pt x="25452" y="21564"/>
                      <a:pt x="28215" y="21564"/>
                    </a:cubicBezTo>
                    <a:cubicBezTo>
                      <a:pt x="30977" y="21564"/>
                      <a:pt x="39930" y="24327"/>
                      <a:pt x="39930" y="24327"/>
                    </a:cubicBezTo>
                    <a:cubicBezTo>
                      <a:pt x="39930" y="24327"/>
                      <a:pt x="43359" y="24993"/>
                      <a:pt x="44788" y="22898"/>
                    </a:cubicBezTo>
                    <a:cubicBezTo>
                      <a:pt x="46217" y="20802"/>
                      <a:pt x="48217" y="22898"/>
                      <a:pt x="50313" y="26327"/>
                    </a:cubicBezTo>
                    <a:cubicBezTo>
                      <a:pt x="52408" y="29756"/>
                      <a:pt x="55170" y="28422"/>
                      <a:pt x="55170" y="24898"/>
                    </a:cubicBezTo>
                    <a:cubicBezTo>
                      <a:pt x="55170" y="21469"/>
                      <a:pt x="53742" y="20707"/>
                      <a:pt x="48979" y="16611"/>
                    </a:cubicBezTo>
                    <a:cubicBezTo>
                      <a:pt x="44121" y="12420"/>
                      <a:pt x="42026" y="13182"/>
                      <a:pt x="38597" y="10420"/>
                    </a:cubicBezTo>
                    <a:cubicBezTo>
                      <a:pt x="35168" y="7658"/>
                      <a:pt x="32406" y="6991"/>
                      <a:pt x="28881" y="5562"/>
                    </a:cubicBezTo>
                    <a:cubicBezTo>
                      <a:pt x="25452" y="4133"/>
                      <a:pt x="17166" y="2133"/>
                      <a:pt x="17166" y="2133"/>
                    </a:cubicBezTo>
                    <a:cubicBezTo>
                      <a:pt x="17166" y="2133"/>
                      <a:pt x="5926" y="-629"/>
                      <a:pt x="2497" y="13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xmlns="" id="{D3CFAC1A-58DE-49FE-86EA-4B283E46FDF9}"/>
                  </a:ext>
                </a:extLst>
              </p:cNvPr>
              <p:cNvSpPr/>
              <p:nvPr/>
            </p:nvSpPr>
            <p:spPr>
              <a:xfrm>
                <a:off x="5058734" y="3405854"/>
                <a:ext cx="20002" cy="18468"/>
              </a:xfrm>
              <a:custGeom>
                <a:avLst/>
                <a:gdLst>
                  <a:gd name="connsiteX0" fmla="*/ 19819 w 20002"/>
                  <a:gd name="connsiteY0" fmla="*/ 13525 h 18468"/>
                  <a:gd name="connsiteX1" fmla="*/ 17057 w 20002"/>
                  <a:gd name="connsiteY1" fmla="*/ 6763 h 18468"/>
                  <a:gd name="connsiteX2" fmla="*/ 11437 w 20002"/>
                  <a:gd name="connsiteY2" fmla="*/ 0 h 18468"/>
                  <a:gd name="connsiteX3" fmla="*/ 4198 w 20002"/>
                  <a:gd name="connsiteY3" fmla="*/ 3334 h 18468"/>
                  <a:gd name="connsiteX4" fmla="*/ 864 w 20002"/>
                  <a:gd name="connsiteY4" fmla="*/ 9525 h 18468"/>
                  <a:gd name="connsiteX5" fmla="*/ 7532 w 20002"/>
                  <a:gd name="connsiteY5" fmla="*/ 16764 h 18468"/>
                  <a:gd name="connsiteX6" fmla="*/ 14199 w 20002"/>
                  <a:gd name="connsiteY6" fmla="*/ 17907 h 18468"/>
                  <a:gd name="connsiteX7" fmla="*/ 19819 w 20002"/>
                  <a:gd name="connsiteY7" fmla="*/ 13525 h 1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02" h="18468">
                    <a:moveTo>
                      <a:pt x="19819" y="13525"/>
                    </a:moveTo>
                    <a:cubicBezTo>
                      <a:pt x="18676" y="10192"/>
                      <a:pt x="19247" y="11239"/>
                      <a:pt x="17057" y="6763"/>
                    </a:cubicBezTo>
                    <a:cubicBezTo>
                      <a:pt x="14771" y="2286"/>
                      <a:pt x="15342" y="0"/>
                      <a:pt x="11437" y="0"/>
                    </a:cubicBezTo>
                    <a:cubicBezTo>
                      <a:pt x="7532" y="0"/>
                      <a:pt x="5246" y="3334"/>
                      <a:pt x="4198" y="3334"/>
                    </a:cubicBezTo>
                    <a:cubicBezTo>
                      <a:pt x="3055" y="3334"/>
                      <a:pt x="-1993" y="5620"/>
                      <a:pt x="864" y="9525"/>
                    </a:cubicBezTo>
                    <a:cubicBezTo>
                      <a:pt x="3626" y="13430"/>
                      <a:pt x="3150" y="18479"/>
                      <a:pt x="7532" y="16764"/>
                    </a:cubicBezTo>
                    <a:cubicBezTo>
                      <a:pt x="12008" y="15049"/>
                      <a:pt x="12008" y="16192"/>
                      <a:pt x="14199" y="17907"/>
                    </a:cubicBezTo>
                    <a:cubicBezTo>
                      <a:pt x="16485" y="19717"/>
                      <a:pt x="20962" y="16859"/>
                      <a:pt x="19819" y="13525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xmlns="" id="{DDD22A83-71A8-4D14-B5E7-E93EF46417D9}"/>
                  </a:ext>
                </a:extLst>
              </p:cNvPr>
              <p:cNvSpPr/>
              <p:nvPr/>
            </p:nvSpPr>
            <p:spPr>
              <a:xfrm>
                <a:off x="4670172" y="4037458"/>
                <a:ext cx="23314" cy="9164"/>
              </a:xfrm>
              <a:custGeom>
                <a:avLst/>
                <a:gdLst>
                  <a:gd name="connsiteX0" fmla="*/ 16332 w 23314"/>
                  <a:gd name="connsiteY0" fmla="*/ 665 h 9164"/>
                  <a:gd name="connsiteX1" fmla="*/ 6331 w 23314"/>
                  <a:gd name="connsiteY1" fmla="*/ 1427 h 9164"/>
                  <a:gd name="connsiteX2" fmla="*/ 2521 w 23314"/>
                  <a:gd name="connsiteY2" fmla="*/ 8285 h 9164"/>
                  <a:gd name="connsiteX3" fmla="*/ 17094 w 23314"/>
                  <a:gd name="connsiteY3" fmla="*/ 8285 h 9164"/>
                  <a:gd name="connsiteX4" fmla="*/ 23190 w 23314"/>
                  <a:gd name="connsiteY4" fmla="*/ 1427 h 9164"/>
                  <a:gd name="connsiteX5" fmla="*/ 16332 w 23314"/>
                  <a:gd name="connsiteY5" fmla="*/ 665 h 9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314" h="9164">
                    <a:moveTo>
                      <a:pt x="16332" y="665"/>
                    </a:moveTo>
                    <a:cubicBezTo>
                      <a:pt x="11760" y="-97"/>
                      <a:pt x="7950" y="1427"/>
                      <a:pt x="6331" y="1427"/>
                    </a:cubicBezTo>
                    <a:cubicBezTo>
                      <a:pt x="4807" y="1427"/>
                      <a:pt x="-4337" y="6761"/>
                      <a:pt x="2521" y="8285"/>
                    </a:cubicBezTo>
                    <a:cubicBezTo>
                      <a:pt x="9379" y="9809"/>
                      <a:pt x="9379" y="9047"/>
                      <a:pt x="17094" y="8285"/>
                    </a:cubicBezTo>
                    <a:cubicBezTo>
                      <a:pt x="24714" y="7523"/>
                      <a:pt x="23190" y="4475"/>
                      <a:pt x="23190" y="1427"/>
                    </a:cubicBezTo>
                    <a:cubicBezTo>
                      <a:pt x="23190" y="-1716"/>
                      <a:pt x="20904" y="1427"/>
                      <a:pt x="16332" y="665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xmlns="" id="{42A93AA8-4041-49D0-B973-A7620A56E611}"/>
                  </a:ext>
                </a:extLst>
              </p:cNvPr>
              <p:cNvSpPr/>
              <p:nvPr/>
            </p:nvSpPr>
            <p:spPr>
              <a:xfrm>
                <a:off x="3980501" y="4394208"/>
                <a:ext cx="6259" cy="11686"/>
              </a:xfrm>
              <a:custGeom>
                <a:avLst/>
                <a:gdLst>
                  <a:gd name="connsiteX0" fmla="*/ 2963 w 6259"/>
                  <a:gd name="connsiteY0" fmla="*/ 11009 h 11686"/>
                  <a:gd name="connsiteX1" fmla="*/ 6201 w 6259"/>
                  <a:gd name="connsiteY1" fmla="*/ 2055 h 11686"/>
                  <a:gd name="connsiteX2" fmla="*/ 1343 w 6259"/>
                  <a:gd name="connsiteY2" fmla="*/ 5294 h 11686"/>
                  <a:gd name="connsiteX3" fmla="*/ 2963 w 6259"/>
                  <a:gd name="connsiteY3" fmla="*/ 11009 h 1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59" h="11686">
                    <a:moveTo>
                      <a:pt x="2963" y="11009"/>
                    </a:moveTo>
                    <a:cubicBezTo>
                      <a:pt x="6963" y="8532"/>
                      <a:pt x="6201" y="6913"/>
                      <a:pt x="6201" y="2055"/>
                    </a:cubicBezTo>
                    <a:cubicBezTo>
                      <a:pt x="6201" y="-2803"/>
                      <a:pt x="2963" y="2055"/>
                      <a:pt x="1343" y="5294"/>
                    </a:cubicBezTo>
                    <a:cubicBezTo>
                      <a:pt x="-276" y="8627"/>
                      <a:pt x="-1133" y="13485"/>
                      <a:pt x="2963" y="11009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xmlns="" id="{E51F4AB2-F7E5-4175-B08C-EF26706F6182}"/>
                  </a:ext>
                </a:extLst>
              </p:cNvPr>
              <p:cNvSpPr/>
              <p:nvPr/>
            </p:nvSpPr>
            <p:spPr>
              <a:xfrm>
                <a:off x="3965960" y="4427722"/>
                <a:ext cx="7577" cy="10369"/>
              </a:xfrm>
              <a:custGeom>
                <a:avLst/>
                <a:gdLst>
                  <a:gd name="connsiteX0" fmla="*/ 2073 w 7577"/>
                  <a:gd name="connsiteY0" fmla="*/ 259 h 10369"/>
                  <a:gd name="connsiteX1" fmla="*/ 453 w 7577"/>
                  <a:gd name="connsiteY1" fmla="*/ 3498 h 10369"/>
                  <a:gd name="connsiteX2" fmla="*/ 6169 w 7577"/>
                  <a:gd name="connsiteY2" fmla="*/ 9213 h 10369"/>
                  <a:gd name="connsiteX3" fmla="*/ 5311 w 7577"/>
                  <a:gd name="connsiteY3" fmla="*/ 5974 h 10369"/>
                  <a:gd name="connsiteX4" fmla="*/ 2073 w 7577"/>
                  <a:gd name="connsiteY4" fmla="*/ 259 h 1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7" h="10369">
                    <a:moveTo>
                      <a:pt x="2073" y="259"/>
                    </a:moveTo>
                    <a:cubicBezTo>
                      <a:pt x="2073" y="259"/>
                      <a:pt x="-1166" y="-1360"/>
                      <a:pt x="453" y="3498"/>
                    </a:cubicBezTo>
                    <a:cubicBezTo>
                      <a:pt x="2073" y="8355"/>
                      <a:pt x="2930" y="12451"/>
                      <a:pt x="6169" y="9213"/>
                    </a:cubicBezTo>
                    <a:cubicBezTo>
                      <a:pt x="9407" y="5974"/>
                      <a:pt x="6169" y="9213"/>
                      <a:pt x="5311" y="5974"/>
                    </a:cubicBezTo>
                    <a:cubicBezTo>
                      <a:pt x="4549" y="2736"/>
                      <a:pt x="2073" y="259"/>
                      <a:pt x="2073" y="259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xmlns="" id="{7268F82F-3C05-49EA-9031-BA33C65A403F}"/>
                  </a:ext>
                </a:extLst>
              </p:cNvPr>
              <p:cNvSpPr/>
              <p:nvPr/>
            </p:nvSpPr>
            <p:spPr>
              <a:xfrm>
                <a:off x="5118008" y="3131108"/>
                <a:ext cx="13489" cy="9474"/>
              </a:xfrm>
              <a:custGeom>
                <a:avLst/>
                <a:gdLst>
                  <a:gd name="connsiteX0" fmla="*/ 5313 w 13489"/>
                  <a:gd name="connsiteY0" fmla="*/ 521 h 9474"/>
                  <a:gd name="connsiteX1" fmla="*/ 8551 w 13489"/>
                  <a:gd name="connsiteY1" fmla="*/ 9475 h 9474"/>
                  <a:gd name="connsiteX2" fmla="*/ 5313 w 13489"/>
                  <a:gd name="connsiteY2" fmla="*/ 521 h 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89" h="9474">
                    <a:moveTo>
                      <a:pt x="5313" y="521"/>
                    </a:moveTo>
                    <a:cubicBezTo>
                      <a:pt x="-4879" y="3760"/>
                      <a:pt x="1503" y="9475"/>
                      <a:pt x="8551" y="9475"/>
                    </a:cubicBezTo>
                    <a:cubicBezTo>
                      <a:pt x="15600" y="9475"/>
                      <a:pt x="15600" y="-2622"/>
                      <a:pt x="5313" y="521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xmlns="" id="{657A687D-160A-4EE9-B9BF-F87E3CDBC580}"/>
                  </a:ext>
                </a:extLst>
              </p:cNvPr>
              <p:cNvSpPr/>
              <p:nvPr/>
            </p:nvSpPr>
            <p:spPr>
              <a:xfrm>
                <a:off x="5135646" y="3131584"/>
                <a:ext cx="13617" cy="7888"/>
              </a:xfrm>
              <a:custGeom>
                <a:avLst/>
                <a:gdLst>
                  <a:gd name="connsiteX0" fmla="*/ 5581 w 13617"/>
                  <a:gd name="connsiteY0" fmla="*/ 1378 h 7888"/>
                  <a:gd name="connsiteX1" fmla="*/ 7486 w 13617"/>
                  <a:gd name="connsiteY1" fmla="*/ 7760 h 7888"/>
                  <a:gd name="connsiteX2" fmla="*/ 5581 w 13617"/>
                  <a:gd name="connsiteY2" fmla="*/ 1378 h 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7" h="7888">
                    <a:moveTo>
                      <a:pt x="5581" y="1378"/>
                    </a:moveTo>
                    <a:cubicBezTo>
                      <a:pt x="-6801" y="6522"/>
                      <a:pt x="4914" y="8427"/>
                      <a:pt x="7486" y="7760"/>
                    </a:cubicBezTo>
                    <a:cubicBezTo>
                      <a:pt x="10058" y="7093"/>
                      <a:pt x="20916" y="-3765"/>
                      <a:pt x="5581" y="137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xmlns="" id="{A9F54BC8-9FC9-4F80-AB04-6059518CCE06}"/>
                  </a:ext>
                </a:extLst>
              </p:cNvPr>
              <p:cNvSpPr/>
              <p:nvPr/>
            </p:nvSpPr>
            <p:spPr>
              <a:xfrm>
                <a:off x="5095987" y="3409379"/>
                <a:ext cx="7134" cy="5736"/>
              </a:xfrm>
              <a:custGeom>
                <a:avLst/>
                <a:gdLst>
                  <a:gd name="connsiteX0" fmla="*/ 4378 w 7134"/>
                  <a:gd name="connsiteY0" fmla="*/ 5524 h 5736"/>
                  <a:gd name="connsiteX1" fmla="*/ 3139 w 7134"/>
                  <a:gd name="connsiteY1" fmla="*/ 380 h 5736"/>
                  <a:gd name="connsiteX2" fmla="*/ 4378 w 7134"/>
                  <a:gd name="connsiteY2" fmla="*/ 5524 h 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34" h="5736">
                    <a:moveTo>
                      <a:pt x="4378" y="5524"/>
                    </a:moveTo>
                    <a:cubicBezTo>
                      <a:pt x="6950" y="4286"/>
                      <a:pt x="9521" y="-1525"/>
                      <a:pt x="3139" y="380"/>
                    </a:cubicBezTo>
                    <a:cubicBezTo>
                      <a:pt x="-3337" y="2285"/>
                      <a:pt x="1806" y="6762"/>
                      <a:pt x="4378" y="5524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xmlns="" id="{9B1FA26A-B74E-497F-AEA6-7FFA85EA1831}"/>
                  </a:ext>
                </a:extLst>
              </p:cNvPr>
              <p:cNvSpPr/>
              <p:nvPr/>
            </p:nvSpPr>
            <p:spPr>
              <a:xfrm>
                <a:off x="5053522" y="3432295"/>
                <a:ext cx="8703" cy="5697"/>
              </a:xfrm>
              <a:custGeom>
                <a:avLst/>
                <a:gdLst>
                  <a:gd name="connsiteX0" fmla="*/ 5886 w 8703"/>
                  <a:gd name="connsiteY0" fmla="*/ 4991 h 5697"/>
                  <a:gd name="connsiteX1" fmla="*/ 3314 w 8703"/>
                  <a:gd name="connsiteY1" fmla="*/ 515 h 5697"/>
                  <a:gd name="connsiteX2" fmla="*/ 5886 w 8703"/>
                  <a:gd name="connsiteY2" fmla="*/ 4991 h 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3" h="5697">
                    <a:moveTo>
                      <a:pt x="5886" y="4991"/>
                    </a:moveTo>
                    <a:cubicBezTo>
                      <a:pt x="9696" y="2420"/>
                      <a:pt x="10363" y="-1390"/>
                      <a:pt x="3314" y="515"/>
                    </a:cubicBezTo>
                    <a:cubicBezTo>
                      <a:pt x="-3734" y="2420"/>
                      <a:pt x="2076" y="7563"/>
                      <a:pt x="5886" y="4991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xmlns="" id="{C1E25E88-54C0-493D-A71A-F0AC8E274CD1}"/>
                  </a:ext>
                </a:extLst>
              </p:cNvPr>
              <p:cNvSpPr/>
              <p:nvPr/>
            </p:nvSpPr>
            <p:spPr>
              <a:xfrm>
                <a:off x="5049315" y="3445000"/>
                <a:ext cx="9644" cy="3811"/>
              </a:xfrm>
              <a:custGeom>
                <a:avLst/>
                <a:gdLst>
                  <a:gd name="connsiteX0" fmla="*/ 5615 w 9644"/>
                  <a:gd name="connsiteY0" fmla="*/ 3812 h 3811"/>
                  <a:gd name="connsiteX1" fmla="*/ 4377 w 9644"/>
                  <a:gd name="connsiteY1" fmla="*/ 2 h 3811"/>
                  <a:gd name="connsiteX2" fmla="*/ 5615 w 9644"/>
                  <a:gd name="connsiteY2" fmla="*/ 3812 h 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4" h="3811">
                    <a:moveTo>
                      <a:pt x="5615" y="3812"/>
                    </a:moveTo>
                    <a:cubicBezTo>
                      <a:pt x="8854" y="3812"/>
                      <a:pt x="13331" y="2"/>
                      <a:pt x="4377" y="2"/>
                    </a:cubicBezTo>
                    <a:cubicBezTo>
                      <a:pt x="-4576" y="-93"/>
                      <a:pt x="2472" y="3812"/>
                      <a:pt x="5615" y="3812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xmlns="" id="{C4117285-31BA-4B17-AC11-9F87ACD9823C}"/>
                  </a:ext>
                </a:extLst>
              </p:cNvPr>
              <p:cNvSpPr/>
              <p:nvPr/>
            </p:nvSpPr>
            <p:spPr>
              <a:xfrm>
                <a:off x="5062816" y="3445725"/>
                <a:ext cx="9539" cy="7015"/>
              </a:xfrm>
              <a:custGeom>
                <a:avLst/>
                <a:gdLst>
                  <a:gd name="connsiteX0" fmla="*/ 3640 w 9539"/>
                  <a:gd name="connsiteY0" fmla="*/ 1753 h 7015"/>
                  <a:gd name="connsiteX1" fmla="*/ 6212 w 9539"/>
                  <a:gd name="connsiteY1" fmla="*/ 5563 h 7015"/>
                  <a:gd name="connsiteX2" fmla="*/ 3640 w 9539"/>
                  <a:gd name="connsiteY2" fmla="*/ 1753 h 7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9" h="7015">
                    <a:moveTo>
                      <a:pt x="3640" y="1753"/>
                    </a:moveTo>
                    <a:cubicBezTo>
                      <a:pt x="-3408" y="6230"/>
                      <a:pt x="1069" y="8801"/>
                      <a:pt x="6212" y="5563"/>
                    </a:cubicBezTo>
                    <a:cubicBezTo>
                      <a:pt x="11261" y="2420"/>
                      <a:pt x="10689" y="-2724"/>
                      <a:pt x="3640" y="175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xmlns="" id="{77A0665D-6382-4A34-9ABE-8D4530E6CD2B}"/>
                  </a:ext>
                </a:extLst>
              </p:cNvPr>
              <p:cNvSpPr/>
              <p:nvPr/>
            </p:nvSpPr>
            <p:spPr>
              <a:xfrm>
                <a:off x="4670455" y="4029470"/>
                <a:ext cx="5888" cy="5401"/>
              </a:xfrm>
              <a:custGeom>
                <a:avLst/>
                <a:gdLst>
                  <a:gd name="connsiteX0" fmla="*/ 4714 w 5888"/>
                  <a:gd name="connsiteY0" fmla="*/ 4939 h 5401"/>
                  <a:gd name="connsiteX1" fmla="*/ 1475 w 5888"/>
                  <a:gd name="connsiteY1" fmla="*/ 462 h 5401"/>
                  <a:gd name="connsiteX2" fmla="*/ 4714 w 5888"/>
                  <a:gd name="connsiteY2" fmla="*/ 4939 h 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8" h="5401">
                    <a:moveTo>
                      <a:pt x="4714" y="4939"/>
                    </a:moveTo>
                    <a:cubicBezTo>
                      <a:pt x="7285" y="3034"/>
                      <a:pt x="5380" y="-1443"/>
                      <a:pt x="1475" y="462"/>
                    </a:cubicBezTo>
                    <a:cubicBezTo>
                      <a:pt x="-2335" y="2367"/>
                      <a:pt x="2142" y="6844"/>
                      <a:pt x="4714" y="4939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xmlns="" id="{CA357DC3-6A34-4E91-B519-C0CB98930E2E}"/>
                  </a:ext>
                </a:extLst>
              </p:cNvPr>
              <p:cNvSpPr/>
              <p:nvPr/>
            </p:nvSpPr>
            <p:spPr>
              <a:xfrm>
                <a:off x="3980377" y="4461619"/>
                <a:ext cx="7856" cy="7824"/>
              </a:xfrm>
              <a:custGeom>
                <a:avLst/>
                <a:gdLst>
                  <a:gd name="connsiteX0" fmla="*/ 5562 w 7856"/>
                  <a:gd name="connsiteY0" fmla="*/ 5701 h 7824"/>
                  <a:gd name="connsiteX1" fmla="*/ 1753 w 7856"/>
                  <a:gd name="connsiteY1" fmla="*/ 1891 h 7824"/>
                  <a:gd name="connsiteX2" fmla="*/ 5562 w 7856"/>
                  <a:gd name="connsiteY2" fmla="*/ 5701 h 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6" h="7824">
                    <a:moveTo>
                      <a:pt x="5562" y="5701"/>
                    </a:moveTo>
                    <a:cubicBezTo>
                      <a:pt x="11278" y="557"/>
                      <a:pt x="4896" y="-2014"/>
                      <a:pt x="1753" y="1891"/>
                    </a:cubicBezTo>
                    <a:cubicBezTo>
                      <a:pt x="-1486" y="5701"/>
                      <a:pt x="-248" y="10749"/>
                      <a:pt x="5562" y="5701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xmlns="" id="{4F1E84D6-0A7A-40CF-8CE3-0B8DD532E948}"/>
                  </a:ext>
                </a:extLst>
              </p:cNvPr>
              <p:cNvSpPr/>
              <p:nvPr/>
            </p:nvSpPr>
            <p:spPr>
              <a:xfrm>
                <a:off x="3809285" y="4388267"/>
                <a:ext cx="6691" cy="5970"/>
              </a:xfrm>
              <a:custGeom>
                <a:avLst/>
                <a:gdLst>
                  <a:gd name="connsiteX0" fmla="*/ 4634 w 6691"/>
                  <a:gd name="connsiteY0" fmla="*/ 4853 h 5970"/>
                  <a:gd name="connsiteX1" fmla="*/ 1395 w 6691"/>
                  <a:gd name="connsiteY1" fmla="*/ 376 h 5970"/>
                  <a:gd name="connsiteX2" fmla="*/ 4634 w 6691"/>
                  <a:gd name="connsiteY2" fmla="*/ 4853 h 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91" h="5970">
                    <a:moveTo>
                      <a:pt x="4634" y="4853"/>
                    </a:moveTo>
                    <a:cubicBezTo>
                      <a:pt x="9777" y="1043"/>
                      <a:pt x="3967" y="-862"/>
                      <a:pt x="1395" y="376"/>
                    </a:cubicBezTo>
                    <a:cubicBezTo>
                      <a:pt x="-1081" y="1614"/>
                      <a:pt x="-414" y="8663"/>
                      <a:pt x="4634" y="485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xmlns="" id="{E2E432A1-D971-4047-81B2-78A2CC3330DF}"/>
                  </a:ext>
                </a:extLst>
              </p:cNvPr>
              <p:cNvSpPr/>
              <p:nvPr/>
            </p:nvSpPr>
            <p:spPr>
              <a:xfrm>
                <a:off x="3761805" y="4497618"/>
                <a:ext cx="274749" cy="239259"/>
              </a:xfrm>
              <a:custGeom>
                <a:avLst/>
                <a:gdLst>
                  <a:gd name="connsiteX0" fmla="*/ 271950 w 274749"/>
                  <a:gd name="connsiteY0" fmla="*/ 29709 h 239259"/>
                  <a:gd name="connsiteX1" fmla="*/ 262044 w 274749"/>
                  <a:gd name="connsiteY1" fmla="*/ 14850 h 239259"/>
                  <a:gd name="connsiteX2" fmla="*/ 245280 w 274749"/>
                  <a:gd name="connsiteY2" fmla="*/ 6945 h 239259"/>
                  <a:gd name="connsiteX3" fmla="*/ 234422 w 274749"/>
                  <a:gd name="connsiteY3" fmla="*/ 563 h 239259"/>
                  <a:gd name="connsiteX4" fmla="*/ 224516 w 274749"/>
                  <a:gd name="connsiteY4" fmla="*/ 3992 h 239259"/>
                  <a:gd name="connsiteX5" fmla="*/ 225468 w 274749"/>
                  <a:gd name="connsiteY5" fmla="*/ 16850 h 239259"/>
                  <a:gd name="connsiteX6" fmla="*/ 205275 w 274749"/>
                  <a:gd name="connsiteY6" fmla="*/ 9421 h 239259"/>
                  <a:gd name="connsiteX7" fmla="*/ 198893 w 274749"/>
                  <a:gd name="connsiteY7" fmla="*/ 11897 h 239259"/>
                  <a:gd name="connsiteX8" fmla="*/ 183653 w 274749"/>
                  <a:gd name="connsiteY8" fmla="*/ 8468 h 239259"/>
                  <a:gd name="connsiteX9" fmla="*/ 171366 w 274749"/>
                  <a:gd name="connsiteY9" fmla="*/ 12374 h 239259"/>
                  <a:gd name="connsiteX10" fmla="*/ 151650 w 274749"/>
                  <a:gd name="connsiteY10" fmla="*/ 21804 h 239259"/>
                  <a:gd name="connsiteX11" fmla="*/ 144220 w 274749"/>
                  <a:gd name="connsiteY11" fmla="*/ 20851 h 239259"/>
                  <a:gd name="connsiteX12" fmla="*/ 141458 w 274749"/>
                  <a:gd name="connsiteY12" fmla="*/ 23137 h 239259"/>
                  <a:gd name="connsiteX13" fmla="*/ 130599 w 274749"/>
                  <a:gd name="connsiteY13" fmla="*/ 16850 h 239259"/>
                  <a:gd name="connsiteX14" fmla="*/ 110311 w 274749"/>
                  <a:gd name="connsiteY14" fmla="*/ 18089 h 239259"/>
                  <a:gd name="connsiteX15" fmla="*/ 105929 w 274749"/>
                  <a:gd name="connsiteY15" fmla="*/ 27138 h 239259"/>
                  <a:gd name="connsiteX16" fmla="*/ 103739 w 274749"/>
                  <a:gd name="connsiteY16" fmla="*/ 31519 h 239259"/>
                  <a:gd name="connsiteX17" fmla="*/ 93452 w 274749"/>
                  <a:gd name="connsiteY17" fmla="*/ 32472 h 239259"/>
                  <a:gd name="connsiteX18" fmla="*/ 81260 w 274749"/>
                  <a:gd name="connsiteY18" fmla="*/ 25899 h 239259"/>
                  <a:gd name="connsiteX19" fmla="*/ 65639 w 274749"/>
                  <a:gd name="connsiteY19" fmla="*/ 39044 h 239259"/>
                  <a:gd name="connsiteX20" fmla="*/ 74402 w 274749"/>
                  <a:gd name="connsiteY20" fmla="*/ 47807 h 239259"/>
                  <a:gd name="connsiteX21" fmla="*/ 77069 w 274749"/>
                  <a:gd name="connsiteY21" fmla="*/ 53522 h 239259"/>
                  <a:gd name="connsiteX22" fmla="*/ 57828 w 274749"/>
                  <a:gd name="connsiteY22" fmla="*/ 65428 h 239259"/>
                  <a:gd name="connsiteX23" fmla="*/ 37254 w 274749"/>
                  <a:gd name="connsiteY23" fmla="*/ 78668 h 239259"/>
                  <a:gd name="connsiteX24" fmla="*/ 12680 w 274749"/>
                  <a:gd name="connsiteY24" fmla="*/ 95241 h 239259"/>
                  <a:gd name="connsiteX25" fmla="*/ 107 w 274749"/>
                  <a:gd name="connsiteY25" fmla="*/ 115148 h 239259"/>
                  <a:gd name="connsiteX26" fmla="*/ 1440 w 274749"/>
                  <a:gd name="connsiteY26" fmla="*/ 166203 h 239259"/>
                  <a:gd name="connsiteX27" fmla="*/ 8774 w 274749"/>
                  <a:gd name="connsiteY27" fmla="*/ 187443 h 239259"/>
                  <a:gd name="connsiteX28" fmla="*/ 24681 w 274749"/>
                  <a:gd name="connsiteY28" fmla="*/ 212018 h 239259"/>
                  <a:gd name="connsiteX29" fmla="*/ 63734 w 274749"/>
                  <a:gd name="connsiteY29" fmla="*/ 224400 h 239259"/>
                  <a:gd name="connsiteX30" fmla="*/ 75068 w 274749"/>
                  <a:gd name="connsiteY30" fmla="*/ 228877 h 239259"/>
                  <a:gd name="connsiteX31" fmla="*/ 99262 w 274749"/>
                  <a:gd name="connsiteY31" fmla="*/ 234306 h 239259"/>
                  <a:gd name="connsiteX32" fmla="*/ 110597 w 274749"/>
                  <a:gd name="connsiteY32" fmla="*/ 239259 h 239259"/>
                  <a:gd name="connsiteX33" fmla="*/ 123455 w 274749"/>
                  <a:gd name="connsiteY33" fmla="*/ 235830 h 239259"/>
                  <a:gd name="connsiteX34" fmla="*/ 131361 w 274749"/>
                  <a:gd name="connsiteY34" fmla="*/ 227924 h 239259"/>
                  <a:gd name="connsiteX35" fmla="*/ 142220 w 274749"/>
                  <a:gd name="connsiteY35" fmla="*/ 212113 h 239259"/>
                  <a:gd name="connsiteX36" fmla="*/ 161460 w 274749"/>
                  <a:gd name="connsiteY36" fmla="*/ 214113 h 239259"/>
                  <a:gd name="connsiteX37" fmla="*/ 172795 w 274749"/>
                  <a:gd name="connsiteY37" fmla="*/ 212113 h 239259"/>
                  <a:gd name="connsiteX38" fmla="*/ 192512 w 274749"/>
                  <a:gd name="connsiteY38" fmla="*/ 182966 h 239259"/>
                  <a:gd name="connsiteX39" fmla="*/ 209752 w 274749"/>
                  <a:gd name="connsiteY39" fmla="*/ 180014 h 239259"/>
                  <a:gd name="connsiteX40" fmla="*/ 214229 w 274749"/>
                  <a:gd name="connsiteY40" fmla="*/ 172584 h 239259"/>
                  <a:gd name="connsiteX41" fmla="*/ 221658 w 274749"/>
                  <a:gd name="connsiteY41" fmla="*/ 165631 h 239259"/>
                  <a:gd name="connsiteX42" fmla="*/ 217182 w 274749"/>
                  <a:gd name="connsiteY42" fmla="*/ 159249 h 239259"/>
                  <a:gd name="connsiteX43" fmla="*/ 212228 w 274749"/>
                  <a:gd name="connsiteY43" fmla="*/ 157725 h 239259"/>
                  <a:gd name="connsiteX44" fmla="*/ 221563 w 274749"/>
                  <a:gd name="connsiteY44" fmla="*/ 139437 h 239259"/>
                  <a:gd name="connsiteX45" fmla="*/ 225468 w 274749"/>
                  <a:gd name="connsiteY45" fmla="*/ 118197 h 239259"/>
                  <a:gd name="connsiteX46" fmla="*/ 241280 w 274749"/>
                  <a:gd name="connsiteY46" fmla="*/ 89526 h 239259"/>
                  <a:gd name="connsiteX47" fmla="*/ 245185 w 274749"/>
                  <a:gd name="connsiteY47" fmla="*/ 68285 h 239259"/>
                  <a:gd name="connsiteX48" fmla="*/ 242708 w 274749"/>
                  <a:gd name="connsiteY48" fmla="*/ 56474 h 239259"/>
                  <a:gd name="connsiteX49" fmla="*/ 257472 w 274749"/>
                  <a:gd name="connsiteY49" fmla="*/ 60380 h 239259"/>
                  <a:gd name="connsiteX50" fmla="*/ 259472 w 274749"/>
                  <a:gd name="connsiteY50" fmla="*/ 70286 h 239259"/>
                  <a:gd name="connsiteX51" fmla="*/ 273284 w 274749"/>
                  <a:gd name="connsiteY51" fmla="*/ 58475 h 239259"/>
                  <a:gd name="connsiteX52" fmla="*/ 273760 w 274749"/>
                  <a:gd name="connsiteY52" fmla="*/ 52569 h 239259"/>
                  <a:gd name="connsiteX53" fmla="*/ 271950 w 274749"/>
                  <a:gd name="connsiteY53" fmla="*/ 29709 h 23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74749" h="239259">
                    <a:moveTo>
                      <a:pt x="271950" y="29709"/>
                    </a:moveTo>
                    <a:cubicBezTo>
                      <a:pt x="270426" y="23328"/>
                      <a:pt x="270998" y="16850"/>
                      <a:pt x="262044" y="14850"/>
                    </a:cubicBezTo>
                    <a:cubicBezTo>
                      <a:pt x="253186" y="12850"/>
                      <a:pt x="246804" y="11897"/>
                      <a:pt x="245280" y="6945"/>
                    </a:cubicBezTo>
                    <a:cubicBezTo>
                      <a:pt x="243756" y="1991"/>
                      <a:pt x="237375" y="1039"/>
                      <a:pt x="234422" y="563"/>
                    </a:cubicBezTo>
                    <a:cubicBezTo>
                      <a:pt x="231469" y="87"/>
                      <a:pt x="223563" y="-1437"/>
                      <a:pt x="224516" y="3992"/>
                    </a:cubicBezTo>
                    <a:cubicBezTo>
                      <a:pt x="225468" y="9421"/>
                      <a:pt x="232898" y="19803"/>
                      <a:pt x="225468" y="16850"/>
                    </a:cubicBezTo>
                    <a:cubicBezTo>
                      <a:pt x="218039" y="13898"/>
                      <a:pt x="206228" y="87"/>
                      <a:pt x="205275" y="9421"/>
                    </a:cubicBezTo>
                    <a:cubicBezTo>
                      <a:pt x="205275" y="9421"/>
                      <a:pt x="204799" y="16850"/>
                      <a:pt x="198893" y="11897"/>
                    </a:cubicBezTo>
                    <a:cubicBezTo>
                      <a:pt x="192988" y="6945"/>
                      <a:pt x="188035" y="9421"/>
                      <a:pt x="183653" y="8468"/>
                    </a:cubicBezTo>
                    <a:cubicBezTo>
                      <a:pt x="179177" y="7516"/>
                      <a:pt x="175748" y="8468"/>
                      <a:pt x="171366" y="12374"/>
                    </a:cubicBezTo>
                    <a:cubicBezTo>
                      <a:pt x="166890" y="16279"/>
                      <a:pt x="154126" y="27233"/>
                      <a:pt x="151650" y="21804"/>
                    </a:cubicBezTo>
                    <a:cubicBezTo>
                      <a:pt x="149173" y="16374"/>
                      <a:pt x="150125" y="15898"/>
                      <a:pt x="144220" y="20851"/>
                    </a:cubicBezTo>
                    <a:cubicBezTo>
                      <a:pt x="144220" y="20851"/>
                      <a:pt x="142982" y="20946"/>
                      <a:pt x="141458" y="23137"/>
                    </a:cubicBezTo>
                    <a:cubicBezTo>
                      <a:pt x="139934" y="25328"/>
                      <a:pt x="135838" y="20660"/>
                      <a:pt x="130599" y="16850"/>
                    </a:cubicBezTo>
                    <a:cubicBezTo>
                      <a:pt x="125265" y="13136"/>
                      <a:pt x="110311" y="18089"/>
                      <a:pt x="110311" y="18089"/>
                    </a:cubicBezTo>
                    <a:cubicBezTo>
                      <a:pt x="110311" y="18089"/>
                      <a:pt x="107549" y="27423"/>
                      <a:pt x="105929" y="27138"/>
                    </a:cubicBezTo>
                    <a:cubicBezTo>
                      <a:pt x="104405" y="26852"/>
                      <a:pt x="100024" y="24280"/>
                      <a:pt x="103739" y="31519"/>
                    </a:cubicBezTo>
                    <a:cubicBezTo>
                      <a:pt x="107453" y="38663"/>
                      <a:pt x="96881" y="33043"/>
                      <a:pt x="93452" y="32472"/>
                    </a:cubicBezTo>
                    <a:cubicBezTo>
                      <a:pt x="90023" y="31805"/>
                      <a:pt x="85070" y="27138"/>
                      <a:pt x="81260" y="25899"/>
                    </a:cubicBezTo>
                    <a:cubicBezTo>
                      <a:pt x="77545" y="24661"/>
                      <a:pt x="70020" y="34281"/>
                      <a:pt x="65639" y="39044"/>
                    </a:cubicBezTo>
                    <a:cubicBezTo>
                      <a:pt x="61257" y="43711"/>
                      <a:pt x="66305" y="49331"/>
                      <a:pt x="74402" y="47807"/>
                    </a:cubicBezTo>
                    <a:cubicBezTo>
                      <a:pt x="82498" y="46283"/>
                      <a:pt x="77069" y="53522"/>
                      <a:pt x="77069" y="53522"/>
                    </a:cubicBezTo>
                    <a:cubicBezTo>
                      <a:pt x="77069" y="53522"/>
                      <a:pt x="61162" y="65428"/>
                      <a:pt x="57828" y="65428"/>
                    </a:cubicBezTo>
                    <a:cubicBezTo>
                      <a:pt x="54494" y="65428"/>
                      <a:pt x="41921" y="73429"/>
                      <a:pt x="37254" y="78668"/>
                    </a:cubicBezTo>
                    <a:cubicBezTo>
                      <a:pt x="32587" y="84002"/>
                      <a:pt x="17347" y="93241"/>
                      <a:pt x="12680" y="95241"/>
                    </a:cubicBezTo>
                    <a:cubicBezTo>
                      <a:pt x="8012" y="97241"/>
                      <a:pt x="107" y="105814"/>
                      <a:pt x="107" y="115148"/>
                    </a:cubicBezTo>
                    <a:cubicBezTo>
                      <a:pt x="107" y="124483"/>
                      <a:pt x="-560" y="158964"/>
                      <a:pt x="1440" y="166203"/>
                    </a:cubicBezTo>
                    <a:cubicBezTo>
                      <a:pt x="3441" y="173537"/>
                      <a:pt x="8774" y="176775"/>
                      <a:pt x="8774" y="187443"/>
                    </a:cubicBezTo>
                    <a:cubicBezTo>
                      <a:pt x="8774" y="198016"/>
                      <a:pt x="18014" y="209351"/>
                      <a:pt x="24681" y="212018"/>
                    </a:cubicBezTo>
                    <a:cubicBezTo>
                      <a:pt x="31349" y="214685"/>
                      <a:pt x="61352" y="219447"/>
                      <a:pt x="63734" y="224400"/>
                    </a:cubicBezTo>
                    <a:cubicBezTo>
                      <a:pt x="66115" y="229353"/>
                      <a:pt x="67639" y="228877"/>
                      <a:pt x="75068" y="228877"/>
                    </a:cubicBezTo>
                    <a:cubicBezTo>
                      <a:pt x="82498" y="228877"/>
                      <a:pt x="95261" y="229830"/>
                      <a:pt x="99262" y="234306"/>
                    </a:cubicBezTo>
                    <a:cubicBezTo>
                      <a:pt x="103167" y="238783"/>
                      <a:pt x="106120" y="239259"/>
                      <a:pt x="110597" y="239259"/>
                    </a:cubicBezTo>
                    <a:cubicBezTo>
                      <a:pt x="115074" y="239259"/>
                      <a:pt x="118026" y="236306"/>
                      <a:pt x="123455" y="235830"/>
                    </a:cubicBezTo>
                    <a:cubicBezTo>
                      <a:pt x="128885" y="235354"/>
                      <a:pt x="131361" y="233354"/>
                      <a:pt x="131361" y="227924"/>
                    </a:cubicBezTo>
                    <a:cubicBezTo>
                      <a:pt x="131361" y="222495"/>
                      <a:pt x="132885" y="212589"/>
                      <a:pt x="142220" y="212113"/>
                    </a:cubicBezTo>
                    <a:cubicBezTo>
                      <a:pt x="151554" y="211637"/>
                      <a:pt x="159460" y="209160"/>
                      <a:pt x="161460" y="214113"/>
                    </a:cubicBezTo>
                    <a:cubicBezTo>
                      <a:pt x="163460" y="219066"/>
                      <a:pt x="170795" y="216590"/>
                      <a:pt x="172795" y="212113"/>
                    </a:cubicBezTo>
                    <a:cubicBezTo>
                      <a:pt x="174795" y="207636"/>
                      <a:pt x="186130" y="183919"/>
                      <a:pt x="192512" y="182966"/>
                    </a:cubicBezTo>
                    <a:cubicBezTo>
                      <a:pt x="198893" y="182014"/>
                      <a:pt x="209752" y="180014"/>
                      <a:pt x="209752" y="180014"/>
                    </a:cubicBezTo>
                    <a:cubicBezTo>
                      <a:pt x="209752" y="180014"/>
                      <a:pt x="209276" y="173060"/>
                      <a:pt x="214229" y="172584"/>
                    </a:cubicBezTo>
                    <a:cubicBezTo>
                      <a:pt x="219182" y="172108"/>
                      <a:pt x="221658" y="171060"/>
                      <a:pt x="221658" y="165631"/>
                    </a:cubicBezTo>
                    <a:cubicBezTo>
                      <a:pt x="221658" y="160202"/>
                      <a:pt x="218705" y="155249"/>
                      <a:pt x="217182" y="159249"/>
                    </a:cubicBezTo>
                    <a:cubicBezTo>
                      <a:pt x="215658" y="163155"/>
                      <a:pt x="212705" y="165155"/>
                      <a:pt x="212228" y="157725"/>
                    </a:cubicBezTo>
                    <a:cubicBezTo>
                      <a:pt x="211752" y="150296"/>
                      <a:pt x="220134" y="148867"/>
                      <a:pt x="221563" y="139437"/>
                    </a:cubicBezTo>
                    <a:cubicBezTo>
                      <a:pt x="223087" y="130007"/>
                      <a:pt x="223087" y="124578"/>
                      <a:pt x="225468" y="118197"/>
                    </a:cubicBezTo>
                    <a:cubicBezTo>
                      <a:pt x="227945" y="111815"/>
                      <a:pt x="237279" y="96003"/>
                      <a:pt x="241280" y="89526"/>
                    </a:cubicBezTo>
                    <a:cubicBezTo>
                      <a:pt x="245185" y="83145"/>
                      <a:pt x="249185" y="73715"/>
                      <a:pt x="245185" y="68285"/>
                    </a:cubicBezTo>
                    <a:cubicBezTo>
                      <a:pt x="241280" y="62856"/>
                      <a:pt x="236327" y="56474"/>
                      <a:pt x="242708" y="56474"/>
                    </a:cubicBezTo>
                    <a:cubicBezTo>
                      <a:pt x="249090" y="56474"/>
                      <a:pt x="259949" y="57427"/>
                      <a:pt x="257472" y="60380"/>
                    </a:cubicBezTo>
                    <a:cubicBezTo>
                      <a:pt x="254996" y="63332"/>
                      <a:pt x="255472" y="76191"/>
                      <a:pt x="259472" y="70286"/>
                    </a:cubicBezTo>
                    <a:cubicBezTo>
                      <a:pt x="263378" y="64380"/>
                      <a:pt x="273284" y="58475"/>
                      <a:pt x="273284" y="58475"/>
                    </a:cubicBezTo>
                    <a:cubicBezTo>
                      <a:pt x="273284" y="58475"/>
                      <a:pt x="276236" y="55998"/>
                      <a:pt x="273760" y="52569"/>
                    </a:cubicBezTo>
                    <a:cubicBezTo>
                      <a:pt x="271379" y="49045"/>
                      <a:pt x="273379" y="36186"/>
                      <a:pt x="271950" y="29709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xmlns="" id="{36AE33A8-86A9-4E14-B285-8A27DCB0BEBC}"/>
                  </a:ext>
                </a:extLst>
              </p:cNvPr>
              <p:cNvSpPr/>
              <p:nvPr/>
            </p:nvSpPr>
            <p:spPr>
              <a:xfrm>
                <a:off x="4943039" y="3737141"/>
                <a:ext cx="24388" cy="28545"/>
              </a:xfrm>
              <a:custGeom>
                <a:avLst/>
                <a:gdLst>
                  <a:gd name="connsiteX0" fmla="*/ 18927 w 24388"/>
                  <a:gd name="connsiteY0" fmla="*/ 24853 h 28545"/>
                  <a:gd name="connsiteX1" fmla="*/ 23976 w 24388"/>
                  <a:gd name="connsiteY1" fmla="*/ 22091 h 28545"/>
                  <a:gd name="connsiteX2" fmla="*/ 20642 w 24388"/>
                  <a:gd name="connsiteY2" fmla="*/ 15328 h 28545"/>
                  <a:gd name="connsiteX3" fmla="*/ 22356 w 24388"/>
                  <a:gd name="connsiteY3" fmla="*/ 10851 h 28545"/>
                  <a:gd name="connsiteX4" fmla="*/ 16165 w 24388"/>
                  <a:gd name="connsiteY4" fmla="*/ 5231 h 28545"/>
                  <a:gd name="connsiteX5" fmla="*/ 6640 w 24388"/>
                  <a:gd name="connsiteY5" fmla="*/ 183 h 28545"/>
                  <a:gd name="connsiteX6" fmla="*/ 1020 w 24388"/>
                  <a:gd name="connsiteY6" fmla="*/ 2469 h 28545"/>
                  <a:gd name="connsiteX7" fmla="*/ 6640 w 24388"/>
                  <a:gd name="connsiteY7" fmla="*/ 15328 h 28545"/>
                  <a:gd name="connsiteX8" fmla="*/ 4354 w 24388"/>
                  <a:gd name="connsiteY8" fmla="*/ 24281 h 28545"/>
                  <a:gd name="connsiteX9" fmla="*/ 14451 w 24388"/>
                  <a:gd name="connsiteY9" fmla="*/ 27615 h 28545"/>
                  <a:gd name="connsiteX10" fmla="*/ 18927 w 24388"/>
                  <a:gd name="connsiteY10" fmla="*/ 24853 h 2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88" h="28545">
                    <a:moveTo>
                      <a:pt x="18927" y="24853"/>
                    </a:moveTo>
                    <a:cubicBezTo>
                      <a:pt x="21690" y="25424"/>
                      <a:pt x="25690" y="24281"/>
                      <a:pt x="23976" y="22091"/>
                    </a:cubicBezTo>
                    <a:cubicBezTo>
                      <a:pt x="22261" y="19804"/>
                      <a:pt x="18356" y="15328"/>
                      <a:pt x="20642" y="15328"/>
                    </a:cubicBezTo>
                    <a:cubicBezTo>
                      <a:pt x="22928" y="15328"/>
                      <a:pt x="25118" y="12566"/>
                      <a:pt x="22356" y="10851"/>
                    </a:cubicBezTo>
                    <a:cubicBezTo>
                      <a:pt x="19594" y="9136"/>
                      <a:pt x="17880" y="8089"/>
                      <a:pt x="16165" y="5231"/>
                    </a:cubicBezTo>
                    <a:cubicBezTo>
                      <a:pt x="14451" y="2469"/>
                      <a:pt x="9974" y="183"/>
                      <a:pt x="6640" y="183"/>
                    </a:cubicBezTo>
                    <a:cubicBezTo>
                      <a:pt x="3306" y="183"/>
                      <a:pt x="-2313" y="-960"/>
                      <a:pt x="1020" y="2469"/>
                    </a:cubicBezTo>
                    <a:cubicBezTo>
                      <a:pt x="4354" y="5803"/>
                      <a:pt x="9402" y="9232"/>
                      <a:pt x="6640" y="15328"/>
                    </a:cubicBezTo>
                    <a:cubicBezTo>
                      <a:pt x="3878" y="21519"/>
                      <a:pt x="1020" y="22662"/>
                      <a:pt x="4354" y="24281"/>
                    </a:cubicBezTo>
                    <a:cubicBezTo>
                      <a:pt x="7688" y="25996"/>
                      <a:pt x="13308" y="30472"/>
                      <a:pt x="14451" y="27615"/>
                    </a:cubicBezTo>
                    <a:cubicBezTo>
                      <a:pt x="15593" y="24853"/>
                      <a:pt x="16165" y="24281"/>
                      <a:pt x="18927" y="2485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xmlns="" id="{3DEB5863-91CB-47C2-AC8F-56FF43512E59}"/>
                  </a:ext>
                </a:extLst>
              </p:cNvPr>
              <p:cNvSpPr/>
              <p:nvPr/>
            </p:nvSpPr>
            <p:spPr>
              <a:xfrm>
                <a:off x="4927913" y="3680703"/>
                <a:ext cx="7241" cy="7015"/>
              </a:xfrm>
              <a:custGeom>
                <a:avLst/>
                <a:gdLst>
                  <a:gd name="connsiteX0" fmla="*/ 2335 w 7241"/>
                  <a:gd name="connsiteY0" fmla="*/ 804 h 7015"/>
                  <a:gd name="connsiteX1" fmla="*/ 4907 w 7241"/>
                  <a:gd name="connsiteY1" fmla="*/ 6519 h 7015"/>
                  <a:gd name="connsiteX2" fmla="*/ 2335 w 7241"/>
                  <a:gd name="connsiteY2" fmla="*/ 804 h 7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41" h="7015">
                    <a:moveTo>
                      <a:pt x="2335" y="804"/>
                    </a:moveTo>
                    <a:cubicBezTo>
                      <a:pt x="-2142" y="4043"/>
                      <a:pt x="430" y="8520"/>
                      <a:pt x="4907" y="6519"/>
                    </a:cubicBezTo>
                    <a:cubicBezTo>
                      <a:pt x="9384" y="4614"/>
                      <a:pt x="6812" y="-2339"/>
                      <a:pt x="2335" y="804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xmlns="" id="{A985A06F-B87B-47EC-8A58-0A81ED9DA357}"/>
                  </a:ext>
                </a:extLst>
              </p:cNvPr>
              <p:cNvSpPr/>
              <p:nvPr/>
            </p:nvSpPr>
            <p:spPr>
              <a:xfrm>
                <a:off x="4926248" y="3788746"/>
                <a:ext cx="15384" cy="11148"/>
              </a:xfrm>
              <a:custGeom>
                <a:avLst/>
                <a:gdLst>
                  <a:gd name="connsiteX0" fmla="*/ 4668 w 15384"/>
                  <a:gd name="connsiteY0" fmla="*/ 775 h 11148"/>
                  <a:gd name="connsiteX1" fmla="*/ 4001 w 15384"/>
                  <a:gd name="connsiteY1" fmla="*/ 9062 h 11148"/>
                  <a:gd name="connsiteX2" fmla="*/ 12288 w 15384"/>
                  <a:gd name="connsiteY2" fmla="*/ 10300 h 11148"/>
                  <a:gd name="connsiteX3" fmla="*/ 4668 w 15384"/>
                  <a:gd name="connsiteY3" fmla="*/ 775 h 1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84" h="11148">
                    <a:moveTo>
                      <a:pt x="4668" y="775"/>
                    </a:moveTo>
                    <a:cubicBezTo>
                      <a:pt x="-2381" y="-2463"/>
                      <a:pt x="-476" y="5252"/>
                      <a:pt x="4001" y="9062"/>
                    </a:cubicBezTo>
                    <a:cubicBezTo>
                      <a:pt x="8478" y="12872"/>
                      <a:pt x="4668" y="10300"/>
                      <a:pt x="12288" y="10300"/>
                    </a:cubicBezTo>
                    <a:cubicBezTo>
                      <a:pt x="20003" y="10395"/>
                      <a:pt x="11716" y="4014"/>
                      <a:pt x="4668" y="775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xmlns="" id="{D84452FB-2E77-44E2-9880-FFF6C78C528E}"/>
                  </a:ext>
                </a:extLst>
              </p:cNvPr>
              <p:cNvSpPr/>
              <p:nvPr/>
            </p:nvSpPr>
            <p:spPr>
              <a:xfrm>
                <a:off x="4810259" y="3897474"/>
                <a:ext cx="17542" cy="9507"/>
              </a:xfrm>
              <a:custGeom>
                <a:avLst/>
                <a:gdLst>
                  <a:gd name="connsiteX0" fmla="*/ 5594 w 17542"/>
                  <a:gd name="connsiteY0" fmla="*/ 156 h 9507"/>
                  <a:gd name="connsiteX1" fmla="*/ 4927 w 17542"/>
                  <a:gd name="connsiteY1" fmla="*/ 7204 h 9507"/>
                  <a:gd name="connsiteX2" fmla="*/ 17119 w 17542"/>
                  <a:gd name="connsiteY2" fmla="*/ 3965 h 9507"/>
                  <a:gd name="connsiteX3" fmla="*/ 5594 w 17542"/>
                  <a:gd name="connsiteY3" fmla="*/ 156 h 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42" h="9507">
                    <a:moveTo>
                      <a:pt x="5594" y="156"/>
                    </a:moveTo>
                    <a:cubicBezTo>
                      <a:pt x="-2692" y="156"/>
                      <a:pt x="-788" y="2727"/>
                      <a:pt x="4927" y="7204"/>
                    </a:cubicBezTo>
                    <a:cubicBezTo>
                      <a:pt x="10643" y="11681"/>
                      <a:pt x="19596" y="9109"/>
                      <a:pt x="17119" y="3965"/>
                    </a:cubicBezTo>
                    <a:cubicBezTo>
                      <a:pt x="14548" y="-1178"/>
                      <a:pt x="13881" y="156"/>
                      <a:pt x="5594" y="156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xmlns="" id="{85EC53D2-975A-4625-89E4-4F06A7CA12CB}"/>
                  </a:ext>
                </a:extLst>
              </p:cNvPr>
              <p:cNvSpPr/>
              <p:nvPr/>
            </p:nvSpPr>
            <p:spPr>
              <a:xfrm>
                <a:off x="4801519" y="3902995"/>
                <a:ext cx="5888" cy="7501"/>
              </a:xfrm>
              <a:custGeom>
                <a:avLst/>
                <a:gdLst>
                  <a:gd name="connsiteX0" fmla="*/ 1475 w 5888"/>
                  <a:gd name="connsiteY0" fmla="*/ 2254 h 7501"/>
                  <a:gd name="connsiteX1" fmla="*/ 4714 w 5888"/>
                  <a:gd name="connsiteY1" fmla="*/ 5493 h 7501"/>
                  <a:gd name="connsiteX2" fmla="*/ 1475 w 5888"/>
                  <a:gd name="connsiteY2" fmla="*/ 2254 h 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8" h="7501">
                    <a:moveTo>
                      <a:pt x="1475" y="2254"/>
                    </a:moveTo>
                    <a:cubicBezTo>
                      <a:pt x="-2335" y="7398"/>
                      <a:pt x="2142" y="9303"/>
                      <a:pt x="4714" y="5493"/>
                    </a:cubicBezTo>
                    <a:cubicBezTo>
                      <a:pt x="7286" y="1683"/>
                      <a:pt x="5380" y="-2794"/>
                      <a:pt x="1475" y="2254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xmlns="" id="{D1CA6FA7-7666-4D4C-B19D-A5755867FAB8}"/>
                  </a:ext>
                </a:extLst>
              </p:cNvPr>
              <p:cNvSpPr/>
              <p:nvPr/>
            </p:nvSpPr>
            <p:spPr>
              <a:xfrm>
                <a:off x="4992885" y="2970404"/>
                <a:ext cx="71684" cy="35440"/>
              </a:xfrm>
              <a:custGeom>
                <a:avLst/>
                <a:gdLst>
                  <a:gd name="connsiteX0" fmla="*/ 68047 w 71684"/>
                  <a:gd name="connsiteY0" fmla="*/ 32352 h 35440"/>
                  <a:gd name="connsiteX1" fmla="*/ 69190 w 71684"/>
                  <a:gd name="connsiteY1" fmla="*/ 24351 h 35440"/>
                  <a:gd name="connsiteX2" fmla="*/ 55664 w 71684"/>
                  <a:gd name="connsiteY2" fmla="*/ 19874 h 35440"/>
                  <a:gd name="connsiteX3" fmla="*/ 40805 w 71684"/>
                  <a:gd name="connsiteY3" fmla="*/ 11778 h 35440"/>
                  <a:gd name="connsiteX4" fmla="*/ 40234 w 71684"/>
                  <a:gd name="connsiteY4" fmla="*/ 11111 h 35440"/>
                  <a:gd name="connsiteX5" fmla="*/ 26137 w 71684"/>
                  <a:gd name="connsiteY5" fmla="*/ 4348 h 35440"/>
                  <a:gd name="connsiteX6" fmla="*/ 19660 w 71684"/>
                  <a:gd name="connsiteY6" fmla="*/ 1586 h 35440"/>
                  <a:gd name="connsiteX7" fmla="*/ 7468 w 71684"/>
                  <a:gd name="connsiteY7" fmla="*/ 634 h 35440"/>
                  <a:gd name="connsiteX8" fmla="*/ 229 w 71684"/>
                  <a:gd name="connsiteY8" fmla="*/ 7206 h 35440"/>
                  <a:gd name="connsiteX9" fmla="*/ 4896 w 71684"/>
                  <a:gd name="connsiteY9" fmla="*/ 11397 h 35440"/>
                  <a:gd name="connsiteX10" fmla="*/ 17564 w 71684"/>
                  <a:gd name="connsiteY10" fmla="*/ 20922 h 35440"/>
                  <a:gd name="connsiteX11" fmla="*/ 35948 w 71684"/>
                  <a:gd name="connsiteY11" fmla="*/ 26637 h 35440"/>
                  <a:gd name="connsiteX12" fmla="*/ 52997 w 71684"/>
                  <a:gd name="connsiteY12" fmla="*/ 33686 h 35440"/>
                  <a:gd name="connsiteX13" fmla="*/ 64046 w 71684"/>
                  <a:gd name="connsiteY13" fmla="*/ 35019 h 35440"/>
                  <a:gd name="connsiteX14" fmla="*/ 68047 w 71684"/>
                  <a:gd name="connsiteY14" fmla="*/ 32352 h 3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684" h="35440">
                    <a:moveTo>
                      <a:pt x="68047" y="32352"/>
                    </a:moveTo>
                    <a:cubicBezTo>
                      <a:pt x="71095" y="29590"/>
                      <a:pt x="73857" y="24827"/>
                      <a:pt x="69190" y="24351"/>
                    </a:cubicBezTo>
                    <a:cubicBezTo>
                      <a:pt x="64523" y="23779"/>
                      <a:pt x="58427" y="21303"/>
                      <a:pt x="55664" y="19874"/>
                    </a:cubicBezTo>
                    <a:cubicBezTo>
                      <a:pt x="50616" y="17303"/>
                      <a:pt x="45663" y="14540"/>
                      <a:pt x="40805" y="11778"/>
                    </a:cubicBezTo>
                    <a:lnTo>
                      <a:pt x="40234" y="11111"/>
                    </a:lnTo>
                    <a:cubicBezTo>
                      <a:pt x="40234" y="11111"/>
                      <a:pt x="25946" y="3777"/>
                      <a:pt x="26137" y="4348"/>
                    </a:cubicBezTo>
                    <a:cubicBezTo>
                      <a:pt x="24042" y="3396"/>
                      <a:pt x="21851" y="2443"/>
                      <a:pt x="19660" y="1586"/>
                    </a:cubicBezTo>
                    <a:cubicBezTo>
                      <a:pt x="13278" y="-700"/>
                      <a:pt x="9659" y="-33"/>
                      <a:pt x="7468" y="634"/>
                    </a:cubicBezTo>
                    <a:cubicBezTo>
                      <a:pt x="3658" y="1681"/>
                      <a:pt x="-1105" y="4158"/>
                      <a:pt x="229" y="7206"/>
                    </a:cubicBezTo>
                    <a:cubicBezTo>
                      <a:pt x="1562" y="10159"/>
                      <a:pt x="2991" y="9778"/>
                      <a:pt x="4896" y="11397"/>
                    </a:cubicBezTo>
                    <a:cubicBezTo>
                      <a:pt x="7944" y="14064"/>
                      <a:pt x="13278" y="18636"/>
                      <a:pt x="17564" y="20922"/>
                    </a:cubicBezTo>
                    <a:cubicBezTo>
                      <a:pt x="22422" y="23303"/>
                      <a:pt x="30804" y="23684"/>
                      <a:pt x="35948" y="26637"/>
                    </a:cubicBezTo>
                    <a:cubicBezTo>
                      <a:pt x="41091" y="29590"/>
                      <a:pt x="48426" y="32638"/>
                      <a:pt x="52997" y="33686"/>
                    </a:cubicBezTo>
                    <a:cubicBezTo>
                      <a:pt x="57569" y="34733"/>
                      <a:pt x="61094" y="36162"/>
                      <a:pt x="64046" y="35019"/>
                    </a:cubicBezTo>
                    <a:cubicBezTo>
                      <a:pt x="66999" y="33876"/>
                      <a:pt x="64999" y="35114"/>
                      <a:pt x="68047" y="32352"/>
                    </a:cubicBezTo>
                    <a:close/>
                  </a:path>
                </a:pathLst>
              </a:custGeom>
              <a:solidFill>
                <a:srgbClr val="A12E24"/>
              </a:solidFill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xmlns="" id="{54D66445-6899-459B-BD06-4F2FC5B0FFA1}"/>
                  </a:ext>
                </a:extLst>
              </p:cNvPr>
              <p:cNvSpPr/>
              <p:nvPr/>
            </p:nvSpPr>
            <p:spPr>
              <a:xfrm>
                <a:off x="5056929" y="3014785"/>
                <a:ext cx="8952" cy="9050"/>
              </a:xfrm>
              <a:custGeom>
                <a:avLst/>
                <a:gdLst>
                  <a:gd name="connsiteX0" fmla="*/ 3050 w 8952"/>
                  <a:gd name="connsiteY0" fmla="*/ 6640 h 9050"/>
                  <a:gd name="connsiteX1" fmla="*/ 6860 w 8952"/>
                  <a:gd name="connsiteY1" fmla="*/ 8831 h 9050"/>
                  <a:gd name="connsiteX2" fmla="*/ 8480 w 8952"/>
                  <a:gd name="connsiteY2" fmla="*/ 4449 h 9050"/>
                  <a:gd name="connsiteX3" fmla="*/ 3908 w 8952"/>
                  <a:gd name="connsiteY3" fmla="*/ 925 h 9050"/>
                  <a:gd name="connsiteX4" fmla="*/ 383 w 8952"/>
                  <a:gd name="connsiteY4" fmla="*/ 2258 h 9050"/>
                  <a:gd name="connsiteX5" fmla="*/ 3050 w 8952"/>
                  <a:gd name="connsiteY5" fmla="*/ 6640 h 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2" h="9050">
                    <a:moveTo>
                      <a:pt x="3050" y="6640"/>
                    </a:moveTo>
                    <a:cubicBezTo>
                      <a:pt x="3336" y="8259"/>
                      <a:pt x="4955" y="9593"/>
                      <a:pt x="6860" y="8831"/>
                    </a:cubicBezTo>
                    <a:cubicBezTo>
                      <a:pt x="8765" y="7973"/>
                      <a:pt x="9527" y="6068"/>
                      <a:pt x="8480" y="4449"/>
                    </a:cubicBezTo>
                    <a:cubicBezTo>
                      <a:pt x="7432" y="2830"/>
                      <a:pt x="6289" y="2830"/>
                      <a:pt x="3908" y="925"/>
                    </a:cubicBezTo>
                    <a:cubicBezTo>
                      <a:pt x="1431" y="-980"/>
                      <a:pt x="-950" y="353"/>
                      <a:pt x="383" y="2258"/>
                    </a:cubicBezTo>
                    <a:cubicBezTo>
                      <a:pt x="1717" y="4164"/>
                      <a:pt x="2765" y="5021"/>
                      <a:pt x="3050" y="6640"/>
                    </a:cubicBezTo>
                    <a:close/>
                  </a:path>
                </a:pathLst>
              </a:custGeom>
              <a:solidFill>
                <a:srgbClr val="A12E24"/>
              </a:solidFill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xmlns="" id="{74B8641E-4326-4F6B-874E-214C3BD786CE}"/>
                  </a:ext>
                </a:extLst>
              </p:cNvPr>
              <p:cNvSpPr/>
              <p:nvPr/>
            </p:nvSpPr>
            <p:spPr>
              <a:xfrm>
                <a:off x="5036736" y="3010933"/>
                <a:ext cx="19158" cy="10506"/>
              </a:xfrm>
              <a:custGeom>
                <a:avLst/>
                <a:gdLst>
                  <a:gd name="connsiteX0" fmla="*/ 13718 w 19158"/>
                  <a:gd name="connsiteY0" fmla="*/ 3443 h 10506"/>
                  <a:gd name="connsiteX1" fmla="*/ 2479 w 19158"/>
                  <a:gd name="connsiteY1" fmla="*/ 109 h 10506"/>
                  <a:gd name="connsiteX2" fmla="*/ 2383 w 19158"/>
                  <a:gd name="connsiteY2" fmla="*/ 2395 h 10506"/>
                  <a:gd name="connsiteX3" fmla="*/ 9908 w 19158"/>
                  <a:gd name="connsiteY3" fmla="*/ 6777 h 10506"/>
                  <a:gd name="connsiteX4" fmla="*/ 15052 w 19158"/>
                  <a:gd name="connsiteY4" fmla="*/ 9729 h 10506"/>
                  <a:gd name="connsiteX5" fmla="*/ 19147 w 19158"/>
                  <a:gd name="connsiteY5" fmla="*/ 8110 h 10506"/>
                  <a:gd name="connsiteX6" fmla="*/ 13718 w 19158"/>
                  <a:gd name="connsiteY6" fmla="*/ 3443 h 1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8" h="10506">
                    <a:moveTo>
                      <a:pt x="13718" y="3443"/>
                    </a:moveTo>
                    <a:cubicBezTo>
                      <a:pt x="10765" y="2586"/>
                      <a:pt x="5908" y="585"/>
                      <a:pt x="2479" y="109"/>
                    </a:cubicBezTo>
                    <a:cubicBezTo>
                      <a:pt x="-1046" y="-462"/>
                      <a:pt x="-569" y="1347"/>
                      <a:pt x="2383" y="2395"/>
                    </a:cubicBezTo>
                    <a:cubicBezTo>
                      <a:pt x="5336" y="3443"/>
                      <a:pt x="6193" y="4872"/>
                      <a:pt x="9908" y="6777"/>
                    </a:cubicBezTo>
                    <a:cubicBezTo>
                      <a:pt x="13718" y="8682"/>
                      <a:pt x="13147" y="8396"/>
                      <a:pt x="15052" y="9729"/>
                    </a:cubicBezTo>
                    <a:cubicBezTo>
                      <a:pt x="16957" y="11063"/>
                      <a:pt x="19338" y="10777"/>
                      <a:pt x="19147" y="8110"/>
                    </a:cubicBezTo>
                    <a:cubicBezTo>
                      <a:pt x="18862" y="5348"/>
                      <a:pt x="16766" y="4205"/>
                      <a:pt x="13718" y="3443"/>
                    </a:cubicBezTo>
                    <a:close/>
                  </a:path>
                </a:pathLst>
              </a:custGeom>
              <a:solidFill>
                <a:srgbClr val="A12E24"/>
              </a:solidFill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xmlns="" id="{A2B7DDE7-9EA4-47C2-84FB-DF652D569C98}"/>
                  </a:ext>
                </a:extLst>
              </p:cNvPr>
              <p:cNvSpPr/>
              <p:nvPr/>
            </p:nvSpPr>
            <p:spPr>
              <a:xfrm>
                <a:off x="5021394" y="3750252"/>
                <a:ext cx="175725" cy="428446"/>
              </a:xfrm>
              <a:custGeom>
                <a:avLst/>
                <a:gdLst>
                  <a:gd name="connsiteX0" fmla="*/ 172792 w 175725"/>
                  <a:gd name="connsiteY0" fmla="*/ 23553 h 428446"/>
                  <a:gd name="connsiteX1" fmla="*/ 159457 w 175725"/>
                  <a:gd name="connsiteY1" fmla="*/ 18504 h 428446"/>
                  <a:gd name="connsiteX2" fmla="*/ 141740 w 175725"/>
                  <a:gd name="connsiteY2" fmla="*/ 10884 h 428446"/>
                  <a:gd name="connsiteX3" fmla="*/ 122690 w 175725"/>
                  <a:gd name="connsiteY3" fmla="*/ 3264 h 428446"/>
                  <a:gd name="connsiteX4" fmla="*/ 94211 w 175725"/>
                  <a:gd name="connsiteY4" fmla="*/ 32506 h 428446"/>
                  <a:gd name="connsiteX5" fmla="*/ 74970 w 175725"/>
                  <a:gd name="connsiteY5" fmla="*/ 58605 h 428446"/>
                  <a:gd name="connsiteX6" fmla="*/ 60016 w 175725"/>
                  <a:gd name="connsiteY6" fmla="*/ 87751 h 428446"/>
                  <a:gd name="connsiteX7" fmla="*/ 39061 w 175725"/>
                  <a:gd name="connsiteY7" fmla="*/ 125851 h 428446"/>
                  <a:gd name="connsiteX8" fmla="*/ 20392 w 175725"/>
                  <a:gd name="connsiteY8" fmla="*/ 172905 h 428446"/>
                  <a:gd name="connsiteX9" fmla="*/ 10676 w 175725"/>
                  <a:gd name="connsiteY9" fmla="*/ 196050 h 428446"/>
                  <a:gd name="connsiteX10" fmla="*/ 4295 w 175725"/>
                  <a:gd name="connsiteY10" fmla="*/ 216529 h 428446"/>
                  <a:gd name="connsiteX11" fmla="*/ 4295 w 175725"/>
                  <a:gd name="connsiteY11" fmla="*/ 248247 h 428446"/>
                  <a:gd name="connsiteX12" fmla="*/ 2390 w 175725"/>
                  <a:gd name="connsiteY12" fmla="*/ 271774 h 428446"/>
                  <a:gd name="connsiteX13" fmla="*/ 4961 w 175725"/>
                  <a:gd name="connsiteY13" fmla="*/ 306064 h 428446"/>
                  <a:gd name="connsiteX14" fmla="*/ 20773 w 175725"/>
                  <a:gd name="connsiteY14" fmla="*/ 325114 h 428446"/>
                  <a:gd name="connsiteX15" fmla="*/ 28964 w 175725"/>
                  <a:gd name="connsiteY15" fmla="*/ 345402 h 428446"/>
                  <a:gd name="connsiteX16" fmla="*/ 38489 w 175725"/>
                  <a:gd name="connsiteY16" fmla="*/ 363214 h 428446"/>
                  <a:gd name="connsiteX17" fmla="*/ 70779 w 175725"/>
                  <a:gd name="connsiteY17" fmla="*/ 382264 h 428446"/>
                  <a:gd name="connsiteX18" fmla="*/ 84114 w 175725"/>
                  <a:gd name="connsiteY18" fmla="*/ 412744 h 428446"/>
                  <a:gd name="connsiteX19" fmla="*/ 94877 w 175725"/>
                  <a:gd name="connsiteY19" fmla="*/ 425413 h 428446"/>
                  <a:gd name="connsiteX20" fmla="*/ 104402 w 175725"/>
                  <a:gd name="connsiteY20" fmla="*/ 419031 h 428446"/>
                  <a:gd name="connsiteX21" fmla="*/ 108212 w 175725"/>
                  <a:gd name="connsiteY21" fmla="*/ 343497 h 428446"/>
                  <a:gd name="connsiteX22" fmla="*/ 143074 w 175725"/>
                  <a:gd name="connsiteY22" fmla="*/ 272441 h 428446"/>
                  <a:gd name="connsiteX23" fmla="*/ 151932 w 175725"/>
                  <a:gd name="connsiteY23" fmla="*/ 197574 h 428446"/>
                  <a:gd name="connsiteX24" fmla="*/ 158219 w 175725"/>
                  <a:gd name="connsiteY24" fmla="*/ 170904 h 428446"/>
                  <a:gd name="connsiteX25" fmla="*/ 160124 w 175725"/>
                  <a:gd name="connsiteY25" fmla="*/ 129661 h 428446"/>
                  <a:gd name="connsiteX26" fmla="*/ 172792 w 175725"/>
                  <a:gd name="connsiteY26" fmla="*/ 82036 h 428446"/>
                  <a:gd name="connsiteX27" fmla="*/ 167744 w 175725"/>
                  <a:gd name="connsiteY27" fmla="*/ 42031 h 428446"/>
                  <a:gd name="connsiteX28" fmla="*/ 172792 w 175725"/>
                  <a:gd name="connsiteY28" fmla="*/ 23553 h 42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5725" h="428446">
                    <a:moveTo>
                      <a:pt x="172792" y="23553"/>
                    </a:moveTo>
                    <a:cubicBezTo>
                      <a:pt x="167077" y="17171"/>
                      <a:pt x="167077" y="16599"/>
                      <a:pt x="159457" y="18504"/>
                    </a:cubicBezTo>
                    <a:cubicBezTo>
                      <a:pt x="151837" y="20409"/>
                      <a:pt x="144884" y="15933"/>
                      <a:pt x="141740" y="10884"/>
                    </a:cubicBezTo>
                    <a:cubicBezTo>
                      <a:pt x="138597" y="5836"/>
                      <a:pt x="130310" y="-5594"/>
                      <a:pt x="122690" y="3264"/>
                    </a:cubicBezTo>
                    <a:cubicBezTo>
                      <a:pt x="115070" y="12123"/>
                      <a:pt x="101164" y="31839"/>
                      <a:pt x="94211" y="32506"/>
                    </a:cubicBezTo>
                    <a:cubicBezTo>
                      <a:pt x="87257" y="33173"/>
                      <a:pt x="75256" y="56128"/>
                      <a:pt x="74970" y="58605"/>
                    </a:cubicBezTo>
                    <a:cubicBezTo>
                      <a:pt x="74589" y="61081"/>
                      <a:pt x="66779" y="84036"/>
                      <a:pt x="60016" y="87751"/>
                    </a:cubicBezTo>
                    <a:cubicBezTo>
                      <a:pt x="53253" y="91466"/>
                      <a:pt x="42109" y="119184"/>
                      <a:pt x="39061" y="125851"/>
                    </a:cubicBezTo>
                    <a:cubicBezTo>
                      <a:pt x="36108" y="132614"/>
                      <a:pt x="20392" y="172905"/>
                      <a:pt x="20392" y="172905"/>
                    </a:cubicBezTo>
                    <a:cubicBezTo>
                      <a:pt x="20392" y="172905"/>
                      <a:pt x="10676" y="184144"/>
                      <a:pt x="10676" y="196050"/>
                    </a:cubicBezTo>
                    <a:cubicBezTo>
                      <a:pt x="10676" y="208052"/>
                      <a:pt x="6771" y="212148"/>
                      <a:pt x="4295" y="216529"/>
                    </a:cubicBezTo>
                    <a:cubicBezTo>
                      <a:pt x="1723" y="221006"/>
                      <a:pt x="2390" y="240627"/>
                      <a:pt x="4295" y="248247"/>
                    </a:cubicBezTo>
                    <a:cubicBezTo>
                      <a:pt x="6200" y="255867"/>
                      <a:pt x="6200" y="265392"/>
                      <a:pt x="2390" y="271774"/>
                    </a:cubicBezTo>
                    <a:cubicBezTo>
                      <a:pt x="-1420" y="278156"/>
                      <a:pt x="-754" y="301588"/>
                      <a:pt x="4961" y="306064"/>
                    </a:cubicBezTo>
                    <a:cubicBezTo>
                      <a:pt x="10676" y="310541"/>
                      <a:pt x="20201" y="313684"/>
                      <a:pt x="20773" y="325114"/>
                    </a:cubicBezTo>
                    <a:cubicBezTo>
                      <a:pt x="21440" y="336544"/>
                      <a:pt x="29631" y="337782"/>
                      <a:pt x="28964" y="345402"/>
                    </a:cubicBezTo>
                    <a:cubicBezTo>
                      <a:pt x="28298" y="353022"/>
                      <a:pt x="33441" y="360642"/>
                      <a:pt x="38489" y="363214"/>
                    </a:cubicBezTo>
                    <a:cubicBezTo>
                      <a:pt x="43538" y="365786"/>
                      <a:pt x="64493" y="369596"/>
                      <a:pt x="70779" y="382264"/>
                    </a:cubicBezTo>
                    <a:cubicBezTo>
                      <a:pt x="77066" y="394932"/>
                      <a:pt x="83447" y="404457"/>
                      <a:pt x="84114" y="412744"/>
                    </a:cubicBezTo>
                    <a:cubicBezTo>
                      <a:pt x="84781" y="421031"/>
                      <a:pt x="91068" y="422936"/>
                      <a:pt x="94877" y="425413"/>
                    </a:cubicBezTo>
                    <a:cubicBezTo>
                      <a:pt x="98687" y="427984"/>
                      <a:pt x="103736" y="433032"/>
                      <a:pt x="104402" y="419031"/>
                    </a:cubicBezTo>
                    <a:cubicBezTo>
                      <a:pt x="105069" y="405029"/>
                      <a:pt x="94877" y="371406"/>
                      <a:pt x="108212" y="343497"/>
                    </a:cubicBezTo>
                    <a:cubicBezTo>
                      <a:pt x="121547" y="315589"/>
                      <a:pt x="138026" y="287014"/>
                      <a:pt x="143074" y="272441"/>
                    </a:cubicBezTo>
                    <a:cubicBezTo>
                      <a:pt x="148122" y="257867"/>
                      <a:pt x="151932" y="210909"/>
                      <a:pt x="151932" y="197574"/>
                    </a:cubicBezTo>
                    <a:cubicBezTo>
                      <a:pt x="151932" y="184239"/>
                      <a:pt x="158219" y="176619"/>
                      <a:pt x="158219" y="170904"/>
                    </a:cubicBezTo>
                    <a:cubicBezTo>
                      <a:pt x="158219" y="165189"/>
                      <a:pt x="155076" y="139758"/>
                      <a:pt x="160124" y="129661"/>
                    </a:cubicBezTo>
                    <a:cubicBezTo>
                      <a:pt x="165172" y="119469"/>
                      <a:pt x="176602" y="88418"/>
                      <a:pt x="172792" y="82036"/>
                    </a:cubicBezTo>
                    <a:cubicBezTo>
                      <a:pt x="168982" y="75654"/>
                      <a:pt x="160124" y="47746"/>
                      <a:pt x="167744" y="42031"/>
                    </a:cubicBezTo>
                    <a:cubicBezTo>
                      <a:pt x="175364" y="36221"/>
                      <a:pt x="178507" y="29934"/>
                      <a:pt x="172792" y="23553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xmlns="" id="{0BA41479-ADF3-4D7D-8230-4105B0BA2EEE}"/>
                  </a:ext>
                </a:extLst>
              </p:cNvPr>
              <p:cNvSpPr/>
              <p:nvPr/>
            </p:nvSpPr>
            <p:spPr>
              <a:xfrm>
                <a:off x="4958093" y="3978281"/>
                <a:ext cx="19304" cy="23768"/>
              </a:xfrm>
              <a:custGeom>
                <a:avLst/>
                <a:gdLst>
                  <a:gd name="connsiteX0" fmla="*/ 15685 w 19304"/>
                  <a:gd name="connsiteY0" fmla="*/ 10788 h 23768"/>
                  <a:gd name="connsiteX1" fmla="*/ 10065 w 19304"/>
                  <a:gd name="connsiteY1" fmla="*/ 7455 h 23768"/>
                  <a:gd name="connsiteX2" fmla="*/ 3302 w 19304"/>
                  <a:gd name="connsiteY2" fmla="*/ 311 h 23768"/>
                  <a:gd name="connsiteX3" fmla="*/ 2445 w 19304"/>
                  <a:gd name="connsiteY3" fmla="*/ 5550 h 23768"/>
                  <a:gd name="connsiteX4" fmla="*/ 4350 w 19304"/>
                  <a:gd name="connsiteY4" fmla="*/ 11074 h 23768"/>
                  <a:gd name="connsiteX5" fmla="*/ 1111 w 19304"/>
                  <a:gd name="connsiteY5" fmla="*/ 18790 h 23768"/>
                  <a:gd name="connsiteX6" fmla="*/ 8446 w 19304"/>
                  <a:gd name="connsiteY6" fmla="*/ 22409 h 23768"/>
                  <a:gd name="connsiteX7" fmla="*/ 15208 w 19304"/>
                  <a:gd name="connsiteY7" fmla="*/ 17361 h 23768"/>
                  <a:gd name="connsiteX8" fmla="*/ 19304 w 19304"/>
                  <a:gd name="connsiteY8" fmla="*/ 13741 h 23768"/>
                  <a:gd name="connsiteX9" fmla="*/ 15685 w 19304"/>
                  <a:gd name="connsiteY9" fmla="*/ 10788 h 2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04" h="23768">
                    <a:moveTo>
                      <a:pt x="15685" y="10788"/>
                    </a:moveTo>
                    <a:cubicBezTo>
                      <a:pt x="13589" y="10884"/>
                      <a:pt x="11208" y="9836"/>
                      <a:pt x="10065" y="7455"/>
                    </a:cubicBezTo>
                    <a:cubicBezTo>
                      <a:pt x="8922" y="5074"/>
                      <a:pt x="7398" y="-1499"/>
                      <a:pt x="3302" y="311"/>
                    </a:cubicBezTo>
                    <a:cubicBezTo>
                      <a:pt x="-794" y="2121"/>
                      <a:pt x="-1079" y="5645"/>
                      <a:pt x="2445" y="5550"/>
                    </a:cubicBezTo>
                    <a:cubicBezTo>
                      <a:pt x="5874" y="5454"/>
                      <a:pt x="7017" y="8884"/>
                      <a:pt x="4350" y="11074"/>
                    </a:cubicBezTo>
                    <a:cubicBezTo>
                      <a:pt x="1683" y="13265"/>
                      <a:pt x="-698" y="15742"/>
                      <a:pt x="1111" y="18790"/>
                    </a:cubicBezTo>
                    <a:cubicBezTo>
                      <a:pt x="2921" y="21837"/>
                      <a:pt x="5779" y="25933"/>
                      <a:pt x="8446" y="22409"/>
                    </a:cubicBezTo>
                    <a:cubicBezTo>
                      <a:pt x="11113" y="18885"/>
                      <a:pt x="11398" y="17837"/>
                      <a:pt x="15208" y="17361"/>
                    </a:cubicBezTo>
                    <a:cubicBezTo>
                      <a:pt x="19018" y="16885"/>
                      <a:pt x="19304" y="15551"/>
                      <a:pt x="19304" y="13741"/>
                    </a:cubicBezTo>
                    <a:cubicBezTo>
                      <a:pt x="19114" y="12122"/>
                      <a:pt x="17685" y="10788"/>
                      <a:pt x="15685" y="10788"/>
                    </a:cubicBez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xmlns="" id="{C4E81571-E9B3-4341-9C58-2B00307E3339}"/>
                  </a:ext>
                </a:extLst>
              </p:cNvPr>
              <p:cNvSpPr/>
              <p:nvPr/>
            </p:nvSpPr>
            <p:spPr>
              <a:xfrm>
                <a:off x="4342303" y="4216050"/>
                <a:ext cx="20794" cy="10001"/>
              </a:xfrm>
              <a:custGeom>
                <a:avLst/>
                <a:gdLst>
                  <a:gd name="connsiteX0" fmla="*/ 4349 w 20794"/>
                  <a:gd name="connsiteY0" fmla="*/ 2857 h 10001"/>
                  <a:gd name="connsiteX1" fmla="*/ 3682 w 20794"/>
                  <a:gd name="connsiteY1" fmla="*/ 10001 h 10001"/>
                  <a:gd name="connsiteX2" fmla="*/ 17875 w 20794"/>
                  <a:gd name="connsiteY2" fmla="*/ 5715 h 10001"/>
                  <a:gd name="connsiteX3" fmla="*/ 17112 w 20794"/>
                  <a:gd name="connsiteY3" fmla="*/ 0 h 10001"/>
                  <a:gd name="connsiteX4" fmla="*/ 4349 w 20794"/>
                  <a:gd name="connsiteY4" fmla="*/ 2857 h 10001"/>
                  <a:gd name="connsiteX5" fmla="*/ 4349 w 20794"/>
                  <a:gd name="connsiteY5" fmla="*/ 2857 h 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94" h="10001">
                    <a:moveTo>
                      <a:pt x="4349" y="2857"/>
                    </a:moveTo>
                    <a:cubicBezTo>
                      <a:pt x="1492" y="5715"/>
                      <a:pt x="-3461" y="10001"/>
                      <a:pt x="3682" y="10001"/>
                    </a:cubicBezTo>
                    <a:cubicBezTo>
                      <a:pt x="10731" y="10001"/>
                      <a:pt x="12922" y="10001"/>
                      <a:pt x="17875" y="5715"/>
                    </a:cubicBezTo>
                    <a:cubicBezTo>
                      <a:pt x="22827" y="1429"/>
                      <a:pt x="20732" y="0"/>
                      <a:pt x="17112" y="0"/>
                    </a:cubicBezTo>
                    <a:cubicBezTo>
                      <a:pt x="13588" y="95"/>
                      <a:pt x="7207" y="95"/>
                      <a:pt x="4349" y="2857"/>
                    </a:cubicBezTo>
                    <a:lnTo>
                      <a:pt x="4349" y="2857"/>
                    </a:lnTo>
                    <a:close/>
                  </a:path>
                </a:pathLst>
              </a:custGeom>
              <a:noFill/>
              <a:ln w="3240" cap="flat">
                <a:solidFill>
                  <a:srgbClr val="97A6A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xmlns="" id="{D6691408-BB2A-4BCB-ACB0-E9AA93C1BEA9}"/>
                </a:ext>
              </a:extLst>
            </p:cNvPr>
            <p:cNvSpPr/>
            <p:nvPr/>
          </p:nvSpPr>
          <p:spPr>
            <a:xfrm>
              <a:off x="5113401" y="1929003"/>
              <a:ext cx="12395" cy="44888"/>
            </a:xfrm>
            <a:custGeom>
              <a:avLst/>
              <a:gdLst>
                <a:gd name="connsiteX0" fmla="*/ 680 w 12395"/>
                <a:gd name="connsiteY0" fmla="*/ 0 h 44888"/>
                <a:gd name="connsiteX1" fmla="*/ 1061 w 12395"/>
                <a:gd name="connsiteY1" fmla="*/ 11525 h 44888"/>
                <a:gd name="connsiteX2" fmla="*/ 2299 w 12395"/>
                <a:gd name="connsiteY2" fmla="*/ 17145 h 44888"/>
                <a:gd name="connsiteX3" fmla="*/ 13 w 12395"/>
                <a:gd name="connsiteY3" fmla="*/ 26194 h 44888"/>
                <a:gd name="connsiteX4" fmla="*/ 1823 w 12395"/>
                <a:gd name="connsiteY4" fmla="*/ 30671 h 44888"/>
                <a:gd name="connsiteX5" fmla="*/ 7823 w 12395"/>
                <a:gd name="connsiteY5" fmla="*/ 37147 h 44888"/>
                <a:gd name="connsiteX6" fmla="*/ 12395 w 12395"/>
                <a:gd name="connsiteY6" fmla="*/ 44672 h 4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5" h="44888">
                  <a:moveTo>
                    <a:pt x="680" y="0"/>
                  </a:moveTo>
                  <a:cubicBezTo>
                    <a:pt x="-82" y="1905"/>
                    <a:pt x="1061" y="6001"/>
                    <a:pt x="1061" y="11525"/>
                  </a:cubicBezTo>
                  <a:cubicBezTo>
                    <a:pt x="1061" y="13525"/>
                    <a:pt x="2108" y="14954"/>
                    <a:pt x="2299" y="17145"/>
                  </a:cubicBezTo>
                  <a:cubicBezTo>
                    <a:pt x="2585" y="20288"/>
                    <a:pt x="203" y="23717"/>
                    <a:pt x="13" y="26194"/>
                  </a:cubicBezTo>
                  <a:cubicBezTo>
                    <a:pt x="-178" y="28670"/>
                    <a:pt x="1823" y="30289"/>
                    <a:pt x="1823" y="30671"/>
                  </a:cubicBezTo>
                  <a:cubicBezTo>
                    <a:pt x="1823" y="33433"/>
                    <a:pt x="9633" y="31147"/>
                    <a:pt x="7823" y="37147"/>
                  </a:cubicBezTo>
                  <a:cubicBezTo>
                    <a:pt x="6490" y="41624"/>
                    <a:pt x="9728" y="45910"/>
                    <a:pt x="12395" y="44672"/>
                  </a:cubicBezTo>
                </a:path>
              </a:pathLst>
            </a:custGeom>
            <a:noFill/>
            <a:ln w="3240" cap="flat">
              <a:solidFill>
                <a:srgbClr val="97A6A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6" name="图形 4">
            <a:extLst>
              <a:ext uri="{FF2B5EF4-FFF2-40B4-BE49-F238E27FC236}">
                <a16:creationId xmlns:a16="http://schemas.microsoft.com/office/drawing/2014/main" xmlns="" id="{DD9FBBBC-129E-4D62-80F7-7CFB47DA5AE1}"/>
              </a:ext>
            </a:extLst>
          </p:cNvPr>
          <p:cNvGrpSpPr/>
          <p:nvPr/>
        </p:nvGrpSpPr>
        <p:grpSpPr>
          <a:xfrm>
            <a:off x="790207" y="409194"/>
            <a:ext cx="4823745" cy="4088415"/>
            <a:chOff x="790207" y="409194"/>
            <a:chExt cx="4823745" cy="4088415"/>
          </a:xfrm>
        </p:grpSpPr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xmlns="" id="{ADB390E0-5179-4CEC-B376-2F45595E9572}"/>
                </a:ext>
              </a:extLst>
            </p:cNvPr>
            <p:cNvSpPr/>
            <p:nvPr/>
          </p:nvSpPr>
          <p:spPr>
            <a:xfrm>
              <a:off x="2620341" y="3395091"/>
              <a:ext cx="759237" cy="394716"/>
            </a:xfrm>
            <a:custGeom>
              <a:avLst/>
              <a:gdLst>
                <a:gd name="connsiteX0" fmla="*/ 759238 w 759237"/>
                <a:gd name="connsiteY0" fmla="*/ 196596 h 394716"/>
                <a:gd name="connsiteX1" fmla="*/ 756476 w 759237"/>
                <a:gd name="connsiteY1" fmla="*/ 181832 h 394716"/>
                <a:gd name="connsiteX2" fmla="*/ 744093 w 759237"/>
                <a:gd name="connsiteY2" fmla="*/ 163544 h 394716"/>
                <a:gd name="connsiteX3" fmla="*/ 728853 w 759237"/>
                <a:gd name="connsiteY3" fmla="*/ 164973 h 394716"/>
                <a:gd name="connsiteX4" fmla="*/ 708374 w 759237"/>
                <a:gd name="connsiteY4" fmla="*/ 182594 h 394716"/>
                <a:gd name="connsiteX5" fmla="*/ 663512 w 759237"/>
                <a:gd name="connsiteY5" fmla="*/ 173831 h 394716"/>
                <a:gd name="connsiteX6" fmla="*/ 669417 w 759237"/>
                <a:gd name="connsiteY6" fmla="*/ 144589 h 394716"/>
                <a:gd name="connsiteX7" fmla="*/ 652558 w 759237"/>
                <a:gd name="connsiteY7" fmla="*/ 120872 h 394716"/>
                <a:gd name="connsiteX8" fmla="*/ 667988 w 759237"/>
                <a:gd name="connsiteY8" fmla="*/ 93726 h 394716"/>
                <a:gd name="connsiteX9" fmla="*/ 641223 w 759237"/>
                <a:gd name="connsiteY9" fmla="*/ 94202 h 394716"/>
                <a:gd name="connsiteX10" fmla="*/ 616744 w 759237"/>
                <a:gd name="connsiteY10" fmla="*/ 97822 h 394716"/>
                <a:gd name="connsiteX11" fmla="*/ 607219 w 759237"/>
                <a:gd name="connsiteY11" fmla="*/ 115538 h 394716"/>
                <a:gd name="connsiteX12" fmla="*/ 601504 w 759237"/>
                <a:gd name="connsiteY12" fmla="*/ 136874 h 394716"/>
                <a:gd name="connsiteX13" fmla="*/ 584454 w 759237"/>
                <a:gd name="connsiteY13" fmla="*/ 137827 h 394716"/>
                <a:gd name="connsiteX14" fmla="*/ 565404 w 759237"/>
                <a:gd name="connsiteY14" fmla="*/ 150971 h 394716"/>
                <a:gd name="connsiteX15" fmla="*/ 574453 w 759237"/>
                <a:gd name="connsiteY15" fmla="*/ 173641 h 394716"/>
                <a:gd name="connsiteX16" fmla="*/ 562642 w 759237"/>
                <a:gd name="connsiteY16" fmla="*/ 193167 h 394716"/>
                <a:gd name="connsiteX17" fmla="*/ 552164 w 759237"/>
                <a:gd name="connsiteY17" fmla="*/ 208121 h 394716"/>
                <a:gd name="connsiteX18" fmla="*/ 540353 w 759237"/>
                <a:gd name="connsiteY18" fmla="*/ 222599 h 394716"/>
                <a:gd name="connsiteX19" fmla="*/ 532638 w 759237"/>
                <a:gd name="connsiteY19" fmla="*/ 228505 h 394716"/>
                <a:gd name="connsiteX20" fmla="*/ 520351 w 759237"/>
                <a:gd name="connsiteY20" fmla="*/ 236220 h 394716"/>
                <a:gd name="connsiteX21" fmla="*/ 509873 w 759237"/>
                <a:gd name="connsiteY21" fmla="*/ 239839 h 394716"/>
                <a:gd name="connsiteX22" fmla="*/ 504444 w 759237"/>
                <a:gd name="connsiteY22" fmla="*/ 246602 h 394716"/>
                <a:gd name="connsiteX23" fmla="*/ 507206 w 759237"/>
                <a:gd name="connsiteY23" fmla="*/ 274320 h 394716"/>
                <a:gd name="connsiteX24" fmla="*/ 506254 w 759237"/>
                <a:gd name="connsiteY24" fmla="*/ 298323 h 394716"/>
                <a:gd name="connsiteX25" fmla="*/ 513017 w 759237"/>
                <a:gd name="connsiteY25" fmla="*/ 320516 h 394716"/>
                <a:gd name="connsiteX26" fmla="*/ 516636 w 759237"/>
                <a:gd name="connsiteY26" fmla="*/ 334994 h 394716"/>
                <a:gd name="connsiteX27" fmla="*/ 518446 w 759237"/>
                <a:gd name="connsiteY27" fmla="*/ 349472 h 394716"/>
                <a:gd name="connsiteX28" fmla="*/ 514826 w 759237"/>
                <a:gd name="connsiteY28" fmla="*/ 360807 h 394716"/>
                <a:gd name="connsiteX29" fmla="*/ 504349 w 759237"/>
                <a:gd name="connsiteY29" fmla="*/ 366713 h 394716"/>
                <a:gd name="connsiteX30" fmla="*/ 484822 w 759237"/>
                <a:gd name="connsiteY30" fmla="*/ 376238 h 394716"/>
                <a:gd name="connsiteX31" fmla="*/ 473012 w 759237"/>
                <a:gd name="connsiteY31" fmla="*/ 368046 h 394716"/>
                <a:gd name="connsiteX32" fmla="*/ 437674 w 759237"/>
                <a:gd name="connsiteY32" fmla="*/ 374809 h 394716"/>
                <a:gd name="connsiteX33" fmla="*/ 419195 w 759237"/>
                <a:gd name="connsiteY33" fmla="*/ 394716 h 394716"/>
                <a:gd name="connsiteX34" fmla="*/ 385286 w 759237"/>
                <a:gd name="connsiteY34" fmla="*/ 384620 h 394716"/>
                <a:gd name="connsiteX35" fmla="*/ 371951 w 759237"/>
                <a:gd name="connsiteY35" fmla="*/ 375571 h 394716"/>
                <a:gd name="connsiteX36" fmla="*/ 362903 w 759237"/>
                <a:gd name="connsiteY36" fmla="*/ 361283 h 394716"/>
                <a:gd name="connsiteX37" fmla="*/ 343757 w 759237"/>
                <a:gd name="connsiteY37" fmla="*/ 334232 h 394716"/>
                <a:gd name="connsiteX38" fmla="*/ 344234 w 759237"/>
                <a:gd name="connsiteY38" fmla="*/ 301085 h 394716"/>
                <a:gd name="connsiteX39" fmla="*/ 318421 w 759237"/>
                <a:gd name="connsiteY39" fmla="*/ 276701 h 394716"/>
                <a:gd name="connsiteX40" fmla="*/ 306991 w 759237"/>
                <a:gd name="connsiteY40" fmla="*/ 250412 h 394716"/>
                <a:gd name="connsiteX41" fmla="*/ 272701 w 759237"/>
                <a:gd name="connsiteY41" fmla="*/ 179261 h 394716"/>
                <a:gd name="connsiteX42" fmla="*/ 257937 w 759237"/>
                <a:gd name="connsiteY42" fmla="*/ 176403 h 394716"/>
                <a:gd name="connsiteX43" fmla="*/ 242983 w 759237"/>
                <a:gd name="connsiteY43" fmla="*/ 177737 h 394716"/>
                <a:gd name="connsiteX44" fmla="*/ 232981 w 759237"/>
                <a:gd name="connsiteY44" fmla="*/ 191643 h 394716"/>
                <a:gd name="connsiteX45" fmla="*/ 230124 w 759237"/>
                <a:gd name="connsiteY45" fmla="*/ 182404 h 394716"/>
                <a:gd name="connsiteX46" fmla="*/ 224219 w 759237"/>
                <a:gd name="connsiteY46" fmla="*/ 178879 h 394716"/>
                <a:gd name="connsiteX47" fmla="*/ 217361 w 759237"/>
                <a:gd name="connsiteY47" fmla="*/ 163639 h 394716"/>
                <a:gd name="connsiteX48" fmla="*/ 206407 w 759237"/>
                <a:gd name="connsiteY48" fmla="*/ 136779 h 394716"/>
                <a:gd name="connsiteX49" fmla="*/ 216884 w 759237"/>
                <a:gd name="connsiteY49" fmla="*/ 122491 h 394716"/>
                <a:gd name="connsiteX50" fmla="*/ 207169 w 759237"/>
                <a:gd name="connsiteY50" fmla="*/ 99631 h 394716"/>
                <a:gd name="connsiteX51" fmla="*/ 191262 w 759237"/>
                <a:gd name="connsiteY51" fmla="*/ 88963 h 394716"/>
                <a:gd name="connsiteX52" fmla="*/ 184404 w 759237"/>
                <a:gd name="connsiteY52" fmla="*/ 72771 h 394716"/>
                <a:gd name="connsiteX53" fmla="*/ 174403 w 759237"/>
                <a:gd name="connsiteY53" fmla="*/ 56388 h 394716"/>
                <a:gd name="connsiteX54" fmla="*/ 161830 w 759237"/>
                <a:gd name="connsiteY54" fmla="*/ 63055 h 394716"/>
                <a:gd name="connsiteX55" fmla="*/ 152305 w 759237"/>
                <a:gd name="connsiteY55" fmla="*/ 83248 h 394716"/>
                <a:gd name="connsiteX56" fmla="*/ 142780 w 759237"/>
                <a:gd name="connsiteY56" fmla="*/ 88202 h 394716"/>
                <a:gd name="connsiteX57" fmla="*/ 137541 w 759237"/>
                <a:gd name="connsiteY57" fmla="*/ 108585 h 394716"/>
                <a:gd name="connsiteX58" fmla="*/ 132779 w 759237"/>
                <a:gd name="connsiteY58" fmla="*/ 124301 h 394716"/>
                <a:gd name="connsiteX59" fmla="*/ 120587 w 759237"/>
                <a:gd name="connsiteY59" fmla="*/ 98012 h 394716"/>
                <a:gd name="connsiteX60" fmla="*/ 116015 w 759237"/>
                <a:gd name="connsiteY60" fmla="*/ 73533 h 394716"/>
                <a:gd name="connsiteX61" fmla="*/ 115538 w 759237"/>
                <a:gd name="connsiteY61" fmla="*/ 40862 h 394716"/>
                <a:gd name="connsiteX62" fmla="*/ 112776 w 759237"/>
                <a:gd name="connsiteY62" fmla="*/ 0 h 394716"/>
                <a:gd name="connsiteX63" fmla="*/ 100203 w 759237"/>
                <a:gd name="connsiteY63" fmla="*/ 1238 h 394716"/>
                <a:gd name="connsiteX64" fmla="*/ 93536 w 759237"/>
                <a:gd name="connsiteY64" fmla="*/ 35147 h 394716"/>
                <a:gd name="connsiteX65" fmla="*/ 87821 w 759237"/>
                <a:gd name="connsiteY65" fmla="*/ 49911 h 394716"/>
                <a:gd name="connsiteX66" fmla="*/ 76867 w 759237"/>
                <a:gd name="connsiteY66" fmla="*/ 29908 h 394716"/>
                <a:gd name="connsiteX67" fmla="*/ 59055 w 759237"/>
                <a:gd name="connsiteY67" fmla="*/ 29623 h 394716"/>
                <a:gd name="connsiteX68" fmla="*/ 60674 w 759237"/>
                <a:gd name="connsiteY68" fmla="*/ 34576 h 394716"/>
                <a:gd name="connsiteX69" fmla="*/ 63246 w 759237"/>
                <a:gd name="connsiteY69" fmla="*/ 62198 h 394716"/>
                <a:gd name="connsiteX70" fmla="*/ 51721 w 759237"/>
                <a:gd name="connsiteY70" fmla="*/ 108395 h 394716"/>
                <a:gd name="connsiteX71" fmla="*/ 41815 w 759237"/>
                <a:gd name="connsiteY71" fmla="*/ 116110 h 394716"/>
                <a:gd name="connsiteX72" fmla="*/ 31623 w 759237"/>
                <a:gd name="connsiteY72" fmla="*/ 108299 h 394716"/>
                <a:gd name="connsiteX73" fmla="*/ 23717 w 759237"/>
                <a:gd name="connsiteY73" fmla="*/ 86868 h 394716"/>
                <a:gd name="connsiteX74" fmla="*/ 18764 w 759237"/>
                <a:gd name="connsiteY74" fmla="*/ 106871 h 394716"/>
                <a:gd name="connsiteX75" fmla="*/ 0 w 759237"/>
                <a:gd name="connsiteY75" fmla="*/ 122015 h 3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9237" h="394716">
                  <a:moveTo>
                    <a:pt x="759238" y="196596"/>
                  </a:moveTo>
                  <a:cubicBezTo>
                    <a:pt x="757523" y="193738"/>
                    <a:pt x="755809" y="189452"/>
                    <a:pt x="756476" y="181832"/>
                  </a:cubicBezTo>
                  <a:cubicBezTo>
                    <a:pt x="757428" y="169926"/>
                    <a:pt x="753142" y="172117"/>
                    <a:pt x="744093" y="163544"/>
                  </a:cubicBezTo>
                  <a:cubicBezTo>
                    <a:pt x="735044" y="154972"/>
                    <a:pt x="731044" y="162306"/>
                    <a:pt x="728853" y="164973"/>
                  </a:cubicBezTo>
                  <a:cubicBezTo>
                    <a:pt x="726757" y="167545"/>
                    <a:pt x="723424" y="175450"/>
                    <a:pt x="708374" y="182594"/>
                  </a:cubicBezTo>
                  <a:cubicBezTo>
                    <a:pt x="693420" y="189738"/>
                    <a:pt x="674180" y="179737"/>
                    <a:pt x="663512" y="173831"/>
                  </a:cubicBezTo>
                  <a:cubicBezTo>
                    <a:pt x="652844" y="167926"/>
                    <a:pt x="662559" y="157448"/>
                    <a:pt x="669417" y="144589"/>
                  </a:cubicBezTo>
                  <a:cubicBezTo>
                    <a:pt x="676275" y="131731"/>
                    <a:pt x="653891" y="126111"/>
                    <a:pt x="652558" y="120872"/>
                  </a:cubicBezTo>
                  <a:cubicBezTo>
                    <a:pt x="651224" y="98488"/>
                    <a:pt x="671131" y="96488"/>
                    <a:pt x="667988" y="93726"/>
                  </a:cubicBezTo>
                  <a:cubicBezTo>
                    <a:pt x="664845" y="90964"/>
                    <a:pt x="644843" y="91916"/>
                    <a:pt x="641223" y="94202"/>
                  </a:cubicBezTo>
                  <a:cubicBezTo>
                    <a:pt x="637604" y="96488"/>
                    <a:pt x="627126" y="98774"/>
                    <a:pt x="616744" y="97822"/>
                  </a:cubicBezTo>
                  <a:cubicBezTo>
                    <a:pt x="606266" y="96869"/>
                    <a:pt x="606743" y="110490"/>
                    <a:pt x="607219" y="115538"/>
                  </a:cubicBezTo>
                  <a:cubicBezTo>
                    <a:pt x="607695" y="120491"/>
                    <a:pt x="603123" y="135064"/>
                    <a:pt x="601504" y="136874"/>
                  </a:cubicBezTo>
                  <a:cubicBezTo>
                    <a:pt x="596741" y="140970"/>
                    <a:pt x="593598" y="139637"/>
                    <a:pt x="584454" y="137827"/>
                  </a:cubicBezTo>
                  <a:cubicBezTo>
                    <a:pt x="575405" y="136017"/>
                    <a:pt x="569976" y="145066"/>
                    <a:pt x="565404" y="150971"/>
                  </a:cubicBezTo>
                  <a:cubicBezTo>
                    <a:pt x="560832" y="156877"/>
                    <a:pt x="568166" y="168212"/>
                    <a:pt x="574453" y="173641"/>
                  </a:cubicBezTo>
                  <a:cubicBezTo>
                    <a:pt x="580835" y="179070"/>
                    <a:pt x="569500" y="189547"/>
                    <a:pt x="562642" y="193167"/>
                  </a:cubicBezTo>
                  <a:cubicBezTo>
                    <a:pt x="555879" y="196787"/>
                    <a:pt x="554069" y="198120"/>
                    <a:pt x="552164" y="208121"/>
                  </a:cubicBezTo>
                  <a:cubicBezTo>
                    <a:pt x="550355" y="218122"/>
                    <a:pt x="543115" y="222599"/>
                    <a:pt x="540353" y="222599"/>
                  </a:cubicBezTo>
                  <a:cubicBezTo>
                    <a:pt x="537591" y="222599"/>
                    <a:pt x="534448" y="225362"/>
                    <a:pt x="532638" y="228505"/>
                  </a:cubicBezTo>
                  <a:cubicBezTo>
                    <a:pt x="530828" y="231648"/>
                    <a:pt x="522637" y="235268"/>
                    <a:pt x="520351" y="236220"/>
                  </a:cubicBezTo>
                  <a:cubicBezTo>
                    <a:pt x="518065" y="237172"/>
                    <a:pt x="515779" y="241649"/>
                    <a:pt x="509873" y="239839"/>
                  </a:cubicBezTo>
                  <a:cubicBezTo>
                    <a:pt x="503968" y="238030"/>
                    <a:pt x="504444" y="246602"/>
                    <a:pt x="504444" y="246602"/>
                  </a:cubicBezTo>
                  <a:cubicBezTo>
                    <a:pt x="504444" y="246602"/>
                    <a:pt x="507206" y="267462"/>
                    <a:pt x="507206" y="274320"/>
                  </a:cubicBezTo>
                  <a:cubicBezTo>
                    <a:pt x="507206" y="281083"/>
                    <a:pt x="503587" y="295180"/>
                    <a:pt x="506254" y="298323"/>
                  </a:cubicBezTo>
                  <a:cubicBezTo>
                    <a:pt x="509016" y="301466"/>
                    <a:pt x="513493" y="316039"/>
                    <a:pt x="513017" y="320516"/>
                  </a:cubicBezTo>
                  <a:cubicBezTo>
                    <a:pt x="512540" y="325088"/>
                    <a:pt x="512540" y="331851"/>
                    <a:pt x="516636" y="334994"/>
                  </a:cubicBezTo>
                  <a:cubicBezTo>
                    <a:pt x="520732" y="338138"/>
                    <a:pt x="520732" y="347281"/>
                    <a:pt x="518446" y="349472"/>
                  </a:cubicBezTo>
                  <a:cubicBezTo>
                    <a:pt x="516160" y="351758"/>
                    <a:pt x="514350" y="352615"/>
                    <a:pt x="514826" y="360807"/>
                  </a:cubicBezTo>
                  <a:cubicBezTo>
                    <a:pt x="515303" y="368998"/>
                    <a:pt x="508063" y="366713"/>
                    <a:pt x="504349" y="366713"/>
                  </a:cubicBezTo>
                  <a:cubicBezTo>
                    <a:pt x="500729" y="366713"/>
                    <a:pt x="494824" y="363950"/>
                    <a:pt x="484822" y="376238"/>
                  </a:cubicBezTo>
                  <a:cubicBezTo>
                    <a:pt x="474821" y="388525"/>
                    <a:pt x="472154" y="376238"/>
                    <a:pt x="473012" y="368046"/>
                  </a:cubicBezTo>
                  <a:cubicBezTo>
                    <a:pt x="473964" y="359855"/>
                    <a:pt x="449009" y="367570"/>
                    <a:pt x="437674" y="374809"/>
                  </a:cubicBezTo>
                  <a:cubicBezTo>
                    <a:pt x="429196" y="380238"/>
                    <a:pt x="423958" y="387953"/>
                    <a:pt x="419195" y="394716"/>
                  </a:cubicBezTo>
                  <a:cubicBezTo>
                    <a:pt x="392906" y="394621"/>
                    <a:pt x="387668" y="390811"/>
                    <a:pt x="385286" y="384620"/>
                  </a:cubicBezTo>
                  <a:cubicBezTo>
                    <a:pt x="382905" y="378428"/>
                    <a:pt x="382429" y="372237"/>
                    <a:pt x="371951" y="375571"/>
                  </a:cubicBezTo>
                  <a:cubicBezTo>
                    <a:pt x="361474" y="378905"/>
                    <a:pt x="357188" y="373666"/>
                    <a:pt x="362903" y="361283"/>
                  </a:cubicBezTo>
                  <a:cubicBezTo>
                    <a:pt x="368618" y="348901"/>
                    <a:pt x="346424" y="338995"/>
                    <a:pt x="343757" y="334232"/>
                  </a:cubicBezTo>
                  <a:cubicBezTo>
                    <a:pt x="358807" y="312230"/>
                    <a:pt x="349568" y="304895"/>
                    <a:pt x="344234" y="301085"/>
                  </a:cubicBezTo>
                  <a:cubicBezTo>
                    <a:pt x="338995" y="297275"/>
                    <a:pt x="318897" y="284893"/>
                    <a:pt x="318421" y="276701"/>
                  </a:cubicBezTo>
                  <a:cubicBezTo>
                    <a:pt x="317945" y="268605"/>
                    <a:pt x="310801" y="258128"/>
                    <a:pt x="306991" y="250412"/>
                  </a:cubicBezTo>
                  <a:cubicBezTo>
                    <a:pt x="303181" y="242792"/>
                    <a:pt x="277463" y="186880"/>
                    <a:pt x="272701" y="179261"/>
                  </a:cubicBezTo>
                  <a:cubicBezTo>
                    <a:pt x="267938" y="171640"/>
                    <a:pt x="262509" y="171640"/>
                    <a:pt x="257937" y="176403"/>
                  </a:cubicBezTo>
                  <a:cubicBezTo>
                    <a:pt x="253460" y="181165"/>
                    <a:pt x="244030" y="175165"/>
                    <a:pt x="242983" y="177737"/>
                  </a:cubicBezTo>
                  <a:cubicBezTo>
                    <a:pt x="242030" y="180308"/>
                    <a:pt x="233172" y="194215"/>
                    <a:pt x="232981" y="191643"/>
                  </a:cubicBezTo>
                  <a:cubicBezTo>
                    <a:pt x="232696" y="189071"/>
                    <a:pt x="232029" y="182594"/>
                    <a:pt x="230124" y="182404"/>
                  </a:cubicBezTo>
                  <a:cubicBezTo>
                    <a:pt x="228219" y="182213"/>
                    <a:pt x="224695" y="183166"/>
                    <a:pt x="224219" y="178879"/>
                  </a:cubicBezTo>
                  <a:cubicBezTo>
                    <a:pt x="223742" y="174593"/>
                    <a:pt x="220694" y="169354"/>
                    <a:pt x="217361" y="163639"/>
                  </a:cubicBezTo>
                  <a:cubicBezTo>
                    <a:pt x="214027" y="157924"/>
                    <a:pt x="204788" y="141541"/>
                    <a:pt x="206407" y="136779"/>
                  </a:cubicBezTo>
                  <a:cubicBezTo>
                    <a:pt x="208026" y="132016"/>
                    <a:pt x="214979" y="127254"/>
                    <a:pt x="216884" y="122491"/>
                  </a:cubicBezTo>
                  <a:cubicBezTo>
                    <a:pt x="218789" y="117729"/>
                    <a:pt x="211931" y="105156"/>
                    <a:pt x="207169" y="99631"/>
                  </a:cubicBezTo>
                  <a:cubicBezTo>
                    <a:pt x="202406" y="94202"/>
                    <a:pt x="195739" y="90583"/>
                    <a:pt x="191262" y="88963"/>
                  </a:cubicBezTo>
                  <a:cubicBezTo>
                    <a:pt x="186785" y="87344"/>
                    <a:pt x="184118" y="79915"/>
                    <a:pt x="184404" y="72771"/>
                  </a:cubicBezTo>
                  <a:cubicBezTo>
                    <a:pt x="184595" y="65627"/>
                    <a:pt x="181832" y="62770"/>
                    <a:pt x="174403" y="56388"/>
                  </a:cubicBezTo>
                  <a:cubicBezTo>
                    <a:pt x="167069" y="50006"/>
                    <a:pt x="165163" y="58007"/>
                    <a:pt x="161830" y="63055"/>
                  </a:cubicBezTo>
                  <a:cubicBezTo>
                    <a:pt x="158496" y="68008"/>
                    <a:pt x="151829" y="78010"/>
                    <a:pt x="152305" y="83248"/>
                  </a:cubicBezTo>
                  <a:cubicBezTo>
                    <a:pt x="152781" y="88487"/>
                    <a:pt x="148780" y="88202"/>
                    <a:pt x="142780" y="88202"/>
                  </a:cubicBezTo>
                  <a:cubicBezTo>
                    <a:pt x="136874" y="88202"/>
                    <a:pt x="137541" y="100489"/>
                    <a:pt x="137541" y="108585"/>
                  </a:cubicBezTo>
                  <a:cubicBezTo>
                    <a:pt x="137541" y="116681"/>
                    <a:pt x="133255" y="123349"/>
                    <a:pt x="132779" y="124301"/>
                  </a:cubicBezTo>
                  <a:cubicBezTo>
                    <a:pt x="129159" y="121539"/>
                    <a:pt x="120587" y="101155"/>
                    <a:pt x="120587" y="98012"/>
                  </a:cubicBezTo>
                  <a:cubicBezTo>
                    <a:pt x="120587" y="94869"/>
                    <a:pt x="117443" y="77629"/>
                    <a:pt x="116015" y="73533"/>
                  </a:cubicBezTo>
                  <a:cubicBezTo>
                    <a:pt x="114681" y="69437"/>
                    <a:pt x="115538" y="48578"/>
                    <a:pt x="115538" y="40862"/>
                  </a:cubicBezTo>
                  <a:cubicBezTo>
                    <a:pt x="115538" y="36195"/>
                    <a:pt x="113824" y="15621"/>
                    <a:pt x="112776" y="0"/>
                  </a:cubicBezTo>
                  <a:cubicBezTo>
                    <a:pt x="110204" y="667"/>
                    <a:pt x="106871" y="286"/>
                    <a:pt x="100203" y="1238"/>
                  </a:cubicBezTo>
                  <a:cubicBezTo>
                    <a:pt x="93536" y="2191"/>
                    <a:pt x="92107" y="27051"/>
                    <a:pt x="93536" y="35147"/>
                  </a:cubicBezTo>
                  <a:cubicBezTo>
                    <a:pt x="94964" y="43244"/>
                    <a:pt x="92107" y="47530"/>
                    <a:pt x="87821" y="49911"/>
                  </a:cubicBezTo>
                  <a:cubicBezTo>
                    <a:pt x="83534" y="52292"/>
                    <a:pt x="79248" y="43244"/>
                    <a:pt x="76867" y="29908"/>
                  </a:cubicBezTo>
                  <a:cubicBezTo>
                    <a:pt x="74486" y="16573"/>
                    <a:pt x="59722" y="28956"/>
                    <a:pt x="59055" y="29623"/>
                  </a:cubicBezTo>
                  <a:cubicBezTo>
                    <a:pt x="59055" y="31718"/>
                    <a:pt x="59817" y="32861"/>
                    <a:pt x="60674" y="34576"/>
                  </a:cubicBezTo>
                  <a:cubicBezTo>
                    <a:pt x="66104" y="45434"/>
                    <a:pt x="66008" y="50863"/>
                    <a:pt x="63246" y="62198"/>
                  </a:cubicBezTo>
                  <a:cubicBezTo>
                    <a:pt x="59341" y="81439"/>
                    <a:pt x="55245" y="100298"/>
                    <a:pt x="51721" y="108395"/>
                  </a:cubicBezTo>
                  <a:cubicBezTo>
                    <a:pt x="47720" y="117634"/>
                    <a:pt x="44291" y="115538"/>
                    <a:pt x="41815" y="116110"/>
                  </a:cubicBezTo>
                  <a:cubicBezTo>
                    <a:pt x="37052" y="117062"/>
                    <a:pt x="32575" y="116586"/>
                    <a:pt x="31623" y="108299"/>
                  </a:cubicBezTo>
                  <a:cubicBezTo>
                    <a:pt x="31051" y="103061"/>
                    <a:pt x="27146" y="86011"/>
                    <a:pt x="23717" y="86868"/>
                  </a:cubicBezTo>
                  <a:cubicBezTo>
                    <a:pt x="21622" y="87344"/>
                    <a:pt x="19717" y="103632"/>
                    <a:pt x="18764" y="106871"/>
                  </a:cubicBezTo>
                  <a:cubicBezTo>
                    <a:pt x="16192" y="115443"/>
                    <a:pt x="2572" y="121348"/>
                    <a:pt x="0" y="122015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xmlns="" id="{8CD18D3F-DDD0-4464-817A-1841FC637E5F}"/>
                </a:ext>
              </a:extLst>
            </p:cNvPr>
            <p:cNvSpPr/>
            <p:nvPr/>
          </p:nvSpPr>
          <p:spPr>
            <a:xfrm>
              <a:off x="3696385" y="3108163"/>
              <a:ext cx="823431" cy="305010"/>
            </a:xfrm>
            <a:custGeom>
              <a:avLst/>
              <a:gdLst>
                <a:gd name="connsiteX0" fmla="*/ 125630 w 823431"/>
                <a:gd name="connsiteY0" fmla="*/ 129 h 305010"/>
                <a:gd name="connsiteX1" fmla="*/ 138489 w 823431"/>
                <a:gd name="connsiteY1" fmla="*/ 5082 h 305010"/>
                <a:gd name="connsiteX2" fmla="*/ 149633 w 823431"/>
                <a:gd name="connsiteY2" fmla="*/ 16036 h 305010"/>
                <a:gd name="connsiteX3" fmla="*/ 166302 w 823431"/>
                <a:gd name="connsiteY3" fmla="*/ 25561 h 305010"/>
                <a:gd name="connsiteX4" fmla="*/ 179351 w 823431"/>
                <a:gd name="connsiteY4" fmla="*/ 50993 h 305010"/>
                <a:gd name="connsiteX5" fmla="*/ 176494 w 823431"/>
                <a:gd name="connsiteY5" fmla="*/ 79282 h 305010"/>
                <a:gd name="connsiteX6" fmla="*/ 170303 w 823431"/>
                <a:gd name="connsiteY6" fmla="*/ 100904 h 305010"/>
                <a:gd name="connsiteX7" fmla="*/ 139156 w 823431"/>
                <a:gd name="connsiteY7" fmla="*/ 112810 h 305010"/>
                <a:gd name="connsiteX8" fmla="*/ 111628 w 823431"/>
                <a:gd name="connsiteY8" fmla="*/ 139861 h 305010"/>
                <a:gd name="connsiteX9" fmla="*/ 100198 w 823431"/>
                <a:gd name="connsiteY9" fmla="*/ 140528 h 305010"/>
                <a:gd name="connsiteX10" fmla="*/ 90007 w 823431"/>
                <a:gd name="connsiteY10" fmla="*/ 141195 h 305010"/>
                <a:gd name="connsiteX11" fmla="*/ 79053 w 823431"/>
                <a:gd name="connsiteY11" fmla="*/ 140718 h 305010"/>
                <a:gd name="connsiteX12" fmla="*/ 70480 w 823431"/>
                <a:gd name="connsiteY12" fmla="*/ 131003 h 305010"/>
                <a:gd name="connsiteX13" fmla="*/ 54764 w 823431"/>
                <a:gd name="connsiteY13" fmla="*/ 136908 h 305010"/>
                <a:gd name="connsiteX14" fmla="*/ 45239 w 823431"/>
                <a:gd name="connsiteY14" fmla="*/ 142147 h 305010"/>
                <a:gd name="connsiteX15" fmla="*/ 33809 w 823431"/>
                <a:gd name="connsiteY15" fmla="*/ 145005 h 305010"/>
                <a:gd name="connsiteX16" fmla="*/ 23998 w 823431"/>
                <a:gd name="connsiteY16" fmla="*/ 141957 h 305010"/>
                <a:gd name="connsiteX17" fmla="*/ 20474 w 823431"/>
                <a:gd name="connsiteY17" fmla="*/ 151672 h 305010"/>
                <a:gd name="connsiteX18" fmla="*/ 5234 w 823431"/>
                <a:gd name="connsiteY18" fmla="*/ 160245 h 305010"/>
                <a:gd name="connsiteX19" fmla="*/ 15236 w 823431"/>
                <a:gd name="connsiteY19" fmla="*/ 176914 h 305010"/>
                <a:gd name="connsiteX20" fmla="*/ 17807 w 823431"/>
                <a:gd name="connsiteY20" fmla="*/ 201393 h 305010"/>
                <a:gd name="connsiteX21" fmla="*/ 11426 w 823431"/>
                <a:gd name="connsiteY21" fmla="*/ 223776 h 305010"/>
                <a:gd name="connsiteX22" fmla="*/ 9520 w 823431"/>
                <a:gd name="connsiteY22" fmla="*/ 243589 h 305010"/>
                <a:gd name="connsiteX23" fmla="*/ 25237 w 823431"/>
                <a:gd name="connsiteY23" fmla="*/ 235206 h 305010"/>
                <a:gd name="connsiteX24" fmla="*/ 35238 w 823431"/>
                <a:gd name="connsiteY24" fmla="*/ 238731 h 305010"/>
                <a:gd name="connsiteX25" fmla="*/ 42858 w 823431"/>
                <a:gd name="connsiteY25" fmla="*/ 247970 h 305010"/>
                <a:gd name="connsiteX26" fmla="*/ 59146 w 823431"/>
                <a:gd name="connsiteY26" fmla="*/ 255780 h 305010"/>
                <a:gd name="connsiteX27" fmla="*/ 60194 w 823431"/>
                <a:gd name="connsiteY27" fmla="*/ 276259 h 305010"/>
                <a:gd name="connsiteX28" fmla="*/ 61908 w 823431"/>
                <a:gd name="connsiteY28" fmla="*/ 289594 h 305010"/>
                <a:gd name="connsiteX29" fmla="*/ 71909 w 823431"/>
                <a:gd name="connsiteY29" fmla="*/ 287975 h 305010"/>
                <a:gd name="connsiteX30" fmla="*/ 81911 w 823431"/>
                <a:gd name="connsiteY30" fmla="*/ 287499 h 305010"/>
                <a:gd name="connsiteX31" fmla="*/ 94007 w 823431"/>
                <a:gd name="connsiteY31" fmla="*/ 304929 h 305010"/>
                <a:gd name="connsiteX32" fmla="*/ 100008 w 823431"/>
                <a:gd name="connsiteY32" fmla="*/ 303596 h 305010"/>
                <a:gd name="connsiteX33" fmla="*/ 101151 w 823431"/>
                <a:gd name="connsiteY33" fmla="*/ 302929 h 305010"/>
                <a:gd name="connsiteX34" fmla="*/ 103246 w 823431"/>
                <a:gd name="connsiteY34" fmla="*/ 301786 h 305010"/>
                <a:gd name="connsiteX35" fmla="*/ 103723 w 823431"/>
                <a:gd name="connsiteY35" fmla="*/ 301405 h 305010"/>
                <a:gd name="connsiteX36" fmla="*/ 106294 w 823431"/>
                <a:gd name="connsiteY36" fmla="*/ 299119 h 305010"/>
                <a:gd name="connsiteX37" fmla="*/ 107152 w 823431"/>
                <a:gd name="connsiteY37" fmla="*/ 298071 h 305010"/>
                <a:gd name="connsiteX38" fmla="*/ 108866 w 823431"/>
                <a:gd name="connsiteY38" fmla="*/ 295500 h 305010"/>
                <a:gd name="connsiteX39" fmla="*/ 109533 w 823431"/>
                <a:gd name="connsiteY39" fmla="*/ 294261 h 305010"/>
                <a:gd name="connsiteX40" fmla="*/ 110771 w 823431"/>
                <a:gd name="connsiteY40" fmla="*/ 289689 h 305010"/>
                <a:gd name="connsiteX41" fmla="*/ 114581 w 823431"/>
                <a:gd name="connsiteY41" fmla="*/ 263877 h 305010"/>
                <a:gd name="connsiteX42" fmla="*/ 130774 w 823431"/>
                <a:gd name="connsiteY42" fmla="*/ 243398 h 305010"/>
                <a:gd name="connsiteX43" fmla="*/ 157063 w 823431"/>
                <a:gd name="connsiteY43" fmla="*/ 238635 h 305010"/>
                <a:gd name="connsiteX44" fmla="*/ 180018 w 823431"/>
                <a:gd name="connsiteY44" fmla="*/ 234349 h 305010"/>
                <a:gd name="connsiteX45" fmla="*/ 204878 w 823431"/>
                <a:gd name="connsiteY45" fmla="*/ 242922 h 305010"/>
                <a:gd name="connsiteX46" fmla="*/ 222976 w 823431"/>
                <a:gd name="connsiteY46" fmla="*/ 246255 h 305010"/>
                <a:gd name="connsiteX47" fmla="*/ 242978 w 823431"/>
                <a:gd name="connsiteY47" fmla="*/ 234825 h 305010"/>
                <a:gd name="connsiteX48" fmla="*/ 232977 w 823431"/>
                <a:gd name="connsiteY48" fmla="*/ 214823 h 305010"/>
                <a:gd name="connsiteX49" fmla="*/ 237263 w 823431"/>
                <a:gd name="connsiteY49" fmla="*/ 189010 h 305010"/>
                <a:gd name="connsiteX50" fmla="*/ 260219 w 823431"/>
                <a:gd name="connsiteY50" fmla="*/ 186152 h 305010"/>
                <a:gd name="connsiteX51" fmla="*/ 275935 w 823431"/>
                <a:gd name="connsiteY51" fmla="*/ 190915 h 305010"/>
                <a:gd name="connsiteX52" fmla="*/ 290222 w 823431"/>
                <a:gd name="connsiteY52" fmla="*/ 193773 h 305010"/>
                <a:gd name="connsiteX53" fmla="*/ 304510 w 823431"/>
                <a:gd name="connsiteY53" fmla="*/ 196630 h 305010"/>
                <a:gd name="connsiteX54" fmla="*/ 326512 w 823431"/>
                <a:gd name="connsiteY54" fmla="*/ 197583 h 305010"/>
                <a:gd name="connsiteX55" fmla="*/ 354040 w 823431"/>
                <a:gd name="connsiteY55" fmla="*/ 205679 h 305010"/>
                <a:gd name="connsiteX56" fmla="*/ 403951 w 823431"/>
                <a:gd name="connsiteY56" fmla="*/ 227586 h 305010"/>
                <a:gd name="connsiteX57" fmla="*/ 422524 w 823431"/>
                <a:gd name="connsiteY57" fmla="*/ 236826 h 305010"/>
                <a:gd name="connsiteX58" fmla="*/ 437479 w 823431"/>
                <a:gd name="connsiteY58" fmla="*/ 237968 h 305010"/>
                <a:gd name="connsiteX59" fmla="*/ 453386 w 823431"/>
                <a:gd name="connsiteY59" fmla="*/ 234444 h 305010"/>
                <a:gd name="connsiteX60" fmla="*/ 456434 w 823431"/>
                <a:gd name="connsiteY60" fmla="*/ 235302 h 305010"/>
                <a:gd name="connsiteX61" fmla="*/ 458719 w 823431"/>
                <a:gd name="connsiteY61" fmla="*/ 235206 h 305010"/>
                <a:gd name="connsiteX62" fmla="*/ 459386 w 823431"/>
                <a:gd name="connsiteY62" fmla="*/ 234921 h 305010"/>
                <a:gd name="connsiteX63" fmla="*/ 461005 w 823431"/>
                <a:gd name="connsiteY63" fmla="*/ 233873 h 305010"/>
                <a:gd name="connsiteX64" fmla="*/ 461672 w 823431"/>
                <a:gd name="connsiteY64" fmla="*/ 233301 h 305010"/>
                <a:gd name="connsiteX65" fmla="*/ 463863 w 823431"/>
                <a:gd name="connsiteY65" fmla="*/ 230349 h 305010"/>
                <a:gd name="connsiteX66" fmla="*/ 481484 w 823431"/>
                <a:gd name="connsiteY66" fmla="*/ 212727 h 305010"/>
                <a:gd name="connsiteX67" fmla="*/ 483294 w 823431"/>
                <a:gd name="connsiteY67" fmla="*/ 215490 h 305010"/>
                <a:gd name="connsiteX68" fmla="*/ 483770 w 823431"/>
                <a:gd name="connsiteY68" fmla="*/ 218538 h 305010"/>
                <a:gd name="connsiteX69" fmla="*/ 492724 w 823431"/>
                <a:gd name="connsiteY69" fmla="*/ 220252 h 305010"/>
                <a:gd name="connsiteX70" fmla="*/ 487676 w 823431"/>
                <a:gd name="connsiteY70" fmla="*/ 233682 h 305010"/>
                <a:gd name="connsiteX71" fmla="*/ 489009 w 823431"/>
                <a:gd name="connsiteY71" fmla="*/ 241302 h 305010"/>
                <a:gd name="connsiteX72" fmla="*/ 502249 w 823431"/>
                <a:gd name="connsiteY72" fmla="*/ 246922 h 305010"/>
                <a:gd name="connsiteX73" fmla="*/ 511869 w 823431"/>
                <a:gd name="connsiteY73" fmla="*/ 238731 h 305010"/>
                <a:gd name="connsiteX74" fmla="*/ 525109 w 823431"/>
                <a:gd name="connsiteY74" fmla="*/ 222252 h 305010"/>
                <a:gd name="connsiteX75" fmla="*/ 542159 w 823431"/>
                <a:gd name="connsiteY75" fmla="*/ 211108 h 305010"/>
                <a:gd name="connsiteX76" fmla="*/ 544159 w 823431"/>
                <a:gd name="connsiteY76" fmla="*/ 230730 h 305010"/>
                <a:gd name="connsiteX77" fmla="*/ 553017 w 823431"/>
                <a:gd name="connsiteY77" fmla="*/ 234635 h 305010"/>
                <a:gd name="connsiteX78" fmla="*/ 554446 w 823431"/>
                <a:gd name="connsiteY78" fmla="*/ 256638 h 305010"/>
                <a:gd name="connsiteX79" fmla="*/ 553874 w 823431"/>
                <a:gd name="connsiteY79" fmla="*/ 260067 h 305010"/>
                <a:gd name="connsiteX80" fmla="*/ 553779 w 823431"/>
                <a:gd name="connsiteY80" fmla="*/ 262543 h 305010"/>
                <a:gd name="connsiteX81" fmla="*/ 553779 w 823431"/>
                <a:gd name="connsiteY81" fmla="*/ 263115 h 305010"/>
                <a:gd name="connsiteX82" fmla="*/ 553970 w 823431"/>
                <a:gd name="connsiteY82" fmla="*/ 265496 h 305010"/>
                <a:gd name="connsiteX83" fmla="*/ 553970 w 823431"/>
                <a:gd name="connsiteY83" fmla="*/ 265496 h 305010"/>
                <a:gd name="connsiteX84" fmla="*/ 554636 w 823431"/>
                <a:gd name="connsiteY84" fmla="*/ 267306 h 305010"/>
                <a:gd name="connsiteX85" fmla="*/ 554827 w 823431"/>
                <a:gd name="connsiteY85" fmla="*/ 267687 h 305010"/>
                <a:gd name="connsiteX86" fmla="*/ 556065 w 823431"/>
                <a:gd name="connsiteY86" fmla="*/ 268734 h 305010"/>
                <a:gd name="connsiteX87" fmla="*/ 566162 w 823431"/>
                <a:gd name="connsiteY87" fmla="*/ 276545 h 305010"/>
                <a:gd name="connsiteX88" fmla="*/ 578258 w 823431"/>
                <a:gd name="connsiteY88" fmla="*/ 288546 h 305010"/>
                <a:gd name="connsiteX89" fmla="*/ 582830 w 823431"/>
                <a:gd name="connsiteY89" fmla="*/ 289404 h 305010"/>
                <a:gd name="connsiteX90" fmla="*/ 587593 w 823431"/>
                <a:gd name="connsiteY90" fmla="*/ 290166 h 305010"/>
                <a:gd name="connsiteX91" fmla="*/ 587878 w 823431"/>
                <a:gd name="connsiteY91" fmla="*/ 290166 h 305010"/>
                <a:gd name="connsiteX92" fmla="*/ 591974 w 823431"/>
                <a:gd name="connsiteY92" fmla="*/ 290261 h 305010"/>
                <a:gd name="connsiteX93" fmla="*/ 593022 w 823431"/>
                <a:gd name="connsiteY93" fmla="*/ 290166 h 305010"/>
                <a:gd name="connsiteX94" fmla="*/ 599023 w 823431"/>
                <a:gd name="connsiteY94" fmla="*/ 289308 h 305010"/>
                <a:gd name="connsiteX95" fmla="*/ 599023 w 823431"/>
                <a:gd name="connsiteY95" fmla="*/ 284736 h 305010"/>
                <a:gd name="connsiteX96" fmla="*/ 610072 w 823431"/>
                <a:gd name="connsiteY96" fmla="*/ 271020 h 305010"/>
                <a:gd name="connsiteX97" fmla="*/ 621978 w 823431"/>
                <a:gd name="connsiteY97" fmla="*/ 260543 h 305010"/>
                <a:gd name="connsiteX98" fmla="*/ 639599 w 823431"/>
                <a:gd name="connsiteY98" fmla="*/ 250542 h 305010"/>
                <a:gd name="connsiteX99" fmla="*/ 679223 w 823431"/>
                <a:gd name="connsiteY99" fmla="*/ 241017 h 305010"/>
                <a:gd name="connsiteX100" fmla="*/ 689224 w 823431"/>
                <a:gd name="connsiteY100" fmla="*/ 231492 h 305010"/>
                <a:gd name="connsiteX101" fmla="*/ 695892 w 823431"/>
                <a:gd name="connsiteY101" fmla="*/ 224824 h 305010"/>
                <a:gd name="connsiteX102" fmla="*/ 710656 w 823431"/>
                <a:gd name="connsiteY102" fmla="*/ 213394 h 305010"/>
                <a:gd name="connsiteX103" fmla="*/ 730182 w 823431"/>
                <a:gd name="connsiteY103" fmla="*/ 206727 h 305010"/>
                <a:gd name="connsiteX104" fmla="*/ 733516 w 823431"/>
                <a:gd name="connsiteY104" fmla="*/ 191487 h 305010"/>
                <a:gd name="connsiteX105" fmla="*/ 740374 w 823431"/>
                <a:gd name="connsiteY105" fmla="*/ 174151 h 305010"/>
                <a:gd name="connsiteX106" fmla="*/ 758567 w 823431"/>
                <a:gd name="connsiteY106" fmla="*/ 183390 h 305010"/>
                <a:gd name="connsiteX107" fmla="*/ 780379 w 823431"/>
                <a:gd name="connsiteY107" fmla="*/ 182533 h 305010"/>
                <a:gd name="connsiteX108" fmla="*/ 799905 w 823431"/>
                <a:gd name="connsiteY108" fmla="*/ 184343 h 305010"/>
                <a:gd name="connsiteX109" fmla="*/ 823432 w 823431"/>
                <a:gd name="connsiteY109" fmla="*/ 177866 h 30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823431" h="305010">
                  <a:moveTo>
                    <a:pt x="125630" y="129"/>
                  </a:moveTo>
                  <a:cubicBezTo>
                    <a:pt x="132203" y="-347"/>
                    <a:pt x="137441" y="320"/>
                    <a:pt x="138489" y="5082"/>
                  </a:cubicBezTo>
                  <a:cubicBezTo>
                    <a:pt x="140585" y="14607"/>
                    <a:pt x="140585" y="17465"/>
                    <a:pt x="149633" y="16036"/>
                  </a:cubicBezTo>
                  <a:cubicBezTo>
                    <a:pt x="158682" y="14607"/>
                    <a:pt x="161063" y="17941"/>
                    <a:pt x="166302" y="25561"/>
                  </a:cubicBezTo>
                  <a:cubicBezTo>
                    <a:pt x="171541" y="33181"/>
                    <a:pt x="181732" y="36705"/>
                    <a:pt x="179351" y="50993"/>
                  </a:cubicBezTo>
                  <a:cubicBezTo>
                    <a:pt x="176970" y="65280"/>
                    <a:pt x="172684" y="71472"/>
                    <a:pt x="176494" y="79282"/>
                  </a:cubicBezTo>
                  <a:cubicBezTo>
                    <a:pt x="180304" y="87093"/>
                    <a:pt x="175732" y="100904"/>
                    <a:pt x="170303" y="100904"/>
                  </a:cubicBezTo>
                  <a:cubicBezTo>
                    <a:pt x="164873" y="100904"/>
                    <a:pt x="151062" y="100618"/>
                    <a:pt x="139156" y="112810"/>
                  </a:cubicBezTo>
                  <a:cubicBezTo>
                    <a:pt x="127249" y="124907"/>
                    <a:pt x="114962" y="136337"/>
                    <a:pt x="111628" y="139861"/>
                  </a:cubicBezTo>
                  <a:cubicBezTo>
                    <a:pt x="108295" y="143385"/>
                    <a:pt x="100484" y="146529"/>
                    <a:pt x="100198" y="140528"/>
                  </a:cubicBezTo>
                  <a:cubicBezTo>
                    <a:pt x="100008" y="134622"/>
                    <a:pt x="95245" y="137194"/>
                    <a:pt x="90007" y="141195"/>
                  </a:cubicBezTo>
                  <a:cubicBezTo>
                    <a:pt x="84768" y="145195"/>
                    <a:pt x="78386" y="148339"/>
                    <a:pt x="79053" y="140718"/>
                  </a:cubicBezTo>
                  <a:cubicBezTo>
                    <a:pt x="79720" y="133098"/>
                    <a:pt x="77624" y="127860"/>
                    <a:pt x="70480" y="131003"/>
                  </a:cubicBezTo>
                  <a:cubicBezTo>
                    <a:pt x="63337" y="134051"/>
                    <a:pt x="58860" y="138814"/>
                    <a:pt x="54764" y="136908"/>
                  </a:cubicBezTo>
                  <a:cubicBezTo>
                    <a:pt x="50669" y="135003"/>
                    <a:pt x="47144" y="136718"/>
                    <a:pt x="45239" y="142147"/>
                  </a:cubicBezTo>
                  <a:cubicBezTo>
                    <a:pt x="43334" y="147576"/>
                    <a:pt x="38572" y="145671"/>
                    <a:pt x="33809" y="145005"/>
                  </a:cubicBezTo>
                  <a:cubicBezTo>
                    <a:pt x="31428" y="144624"/>
                    <a:pt x="26094" y="140337"/>
                    <a:pt x="23998" y="141957"/>
                  </a:cubicBezTo>
                  <a:cubicBezTo>
                    <a:pt x="21903" y="143576"/>
                    <a:pt x="23046" y="151101"/>
                    <a:pt x="20474" y="151672"/>
                  </a:cubicBezTo>
                  <a:cubicBezTo>
                    <a:pt x="15236" y="152815"/>
                    <a:pt x="2853" y="152625"/>
                    <a:pt x="5234" y="160245"/>
                  </a:cubicBezTo>
                  <a:cubicBezTo>
                    <a:pt x="7615" y="167865"/>
                    <a:pt x="8568" y="172151"/>
                    <a:pt x="15236" y="176914"/>
                  </a:cubicBezTo>
                  <a:cubicBezTo>
                    <a:pt x="21903" y="181676"/>
                    <a:pt x="18093" y="193296"/>
                    <a:pt x="17807" y="201393"/>
                  </a:cubicBezTo>
                  <a:cubicBezTo>
                    <a:pt x="17617" y="209489"/>
                    <a:pt x="20665" y="219966"/>
                    <a:pt x="11426" y="223776"/>
                  </a:cubicBezTo>
                  <a:cubicBezTo>
                    <a:pt x="2186" y="227586"/>
                    <a:pt x="-7910" y="241017"/>
                    <a:pt x="9520" y="243589"/>
                  </a:cubicBezTo>
                  <a:cubicBezTo>
                    <a:pt x="16569" y="244827"/>
                    <a:pt x="21903" y="239207"/>
                    <a:pt x="25237" y="235206"/>
                  </a:cubicBezTo>
                  <a:cubicBezTo>
                    <a:pt x="28570" y="231206"/>
                    <a:pt x="33047" y="233301"/>
                    <a:pt x="35238" y="238731"/>
                  </a:cubicBezTo>
                  <a:cubicBezTo>
                    <a:pt x="37334" y="244160"/>
                    <a:pt x="38095" y="245874"/>
                    <a:pt x="42858" y="247970"/>
                  </a:cubicBezTo>
                  <a:cubicBezTo>
                    <a:pt x="47620" y="250065"/>
                    <a:pt x="52859" y="252732"/>
                    <a:pt x="59146" y="255780"/>
                  </a:cubicBezTo>
                  <a:cubicBezTo>
                    <a:pt x="61908" y="257209"/>
                    <a:pt x="62384" y="271020"/>
                    <a:pt x="60194" y="276259"/>
                  </a:cubicBezTo>
                  <a:cubicBezTo>
                    <a:pt x="58098" y="281498"/>
                    <a:pt x="56193" y="289118"/>
                    <a:pt x="61908" y="289594"/>
                  </a:cubicBezTo>
                  <a:cubicBezTo>
                    <a:pt x="67623" y="290070"/>
                    <a:pt x="69052" y="291023"/>
                    <a:pt x="71909" y="287975"/>
                  </a:cubicBezTo>
                  <a:cubicBezTo>
                    <a:pt x="74767" y="284927"/>
                    <a:pt x="79720" y="277783"/>
                    <a:pt x="81911" y="287499"/>
                  </a:cubicBezTo>
                  <a:cubicBezTo>
                    <a:pt x="84006" y="297214"/>
                    <a:pt x="83815" y="302262"/>
                    <a:pt x="94007" y="304929"/>
                  </a:cubicBezTo>
                  <a:cubicBezTo>
                    <a:pt x="95150" y="305215"/>
                    <a:pt x="97436" y="304739"/>
                    <a:pt x="100008" y="303596"/>
                  </a:cubicBezTo>
                  <a:cubicBezTo>
                    <a:pt x="100389" y="303406"/>
                    <a:pt x="100770" y="303120"/>
                    <a:pt x="101151" y="302929"/>
                  </a:cubicBezTo>
                  <a:cubicBezTo>
                    <a:pt x="101818" y="302548"/>
                    <a:pt x="102580" y="302262"/>
                    <a:pt x="103246" y="301786"/>
                  </a:cubicBezTo>
                  <a:cubicBezTo>
                    <a:pt x="103437" y="301691"/>
                    <a:pt x="103532" y="301500"/>
                    <a:pt x="103723" y="301405"/>
                  </a:cubicBezTo>
                  <a:cubicBezTo>
                    <a:pt x="104675" y="300739"/>
                    <a:pt x="105532" y="299976"/>
                    <a:pt x="106294" y="299119"/>
                  </a:cubicBezTo>
                  <a:cubicBezTo>
                    <a:pt x="106580" y="298833"/>
                    <a:pt x="106866" y="298452"/>
                    <a:pt x="107152" y="298071"/>
                  </a:cubicBezTo>
                  <a:cubicBezTo>
                    <a:pt x="107819" y="297309"/>
                    <a:pt x="108390" y="296452"/>
                    <a:pt x="108866" y="295500"/>
                  </a:cubicBezTo>
                  <a:cubicBezTo>
                    <a:pt x="109057" y="295119"/>
                    <a:pt x="109343" y="294738"/>
                    <a:pt x="109533" y="294261"/>
                  </a:cubicBezTo>
                  <a:cubicBezTo>
                    <a:pt x="110104" y="292833"/>
                    <a:pt x="110581" y="291404"/>
                    <a:pt x="110771" y="289689"/>
                  </a:cubicBezTo>
                  <a:cubicBezTo>
                    <a:pt x="111724" y="278545"/>
                    <a:pt x="113629" y="269592"/>
                    <a:pt x="114581" y="263877"/>
                  </a:cubicBezTo>
                  <a:cubicBezTo>
                    <a:pt x="115534" y="258162"/>
                    <a:pt x="119344" y="243874"/>
                    <a:pt x="130774" y="243398"/>
                  </a:cubicBezTo>
                  <a:cubicBezTo>
                    <a:pt x="142204" y="242922"/>
                    <a:pt x="149824" y="245779"/>
                    <a:pt x="157063" y="238635"/>
                  </a:cubicBezTo>
                  <a:cubicBezTo>
                    <a:pt x="164206" y="231492"/>
                    <a:pt x="172303" y="231968"/>
                    <a:pt x="180018" y="234349"/>
                  </a:cubicBezTo>
                  <a:cubicBezTo>
                    <a:pt x="187638" y="236730"/>
                    <a:pt x="199068" y="234825"/>
                    <a:pt x="204878" y="242922"/>
                  </a:cubicBezTo>
                  <a:cubicBezTo>
                    <a:pt x="210593" y="251018"/>
                    <a:pt x="217261" y="252923"/>
                    <a:pt x="222976" y="246255"/>
                  </a:cubicBezTo>
                  <a:cubicBezTo>
                    <a:pt x="228691" y="239588"/>
                    <a:pt x="241549" y="244827"/>
                    <a:pt x="242978" y="234825"/>
                  </a:cubicBezTo>
                  <a:cubicBezTo>
                    <a:pt x="244407" y="224824"/>
                    <a:pt x="238216" y="217680"/>
                    <a:pt x="232977" y="214823"/>
                  </a:cubicBezTo>
                  <a:cubicBezTo>
                    <a:pt x="227738" y="211965"/>
                    <a:pt x="229167" y="190439"/>
                    <a:pt x="237263" y="189010"/>
                  </a:cubicBezTo>
                  <a:cubicBezTo>
                    <a:pt x="245360" y="187581"/>
                    <a:pt x="253932" y="188534"/>
                    <a:pt x="260219" y="186152"/>
                  </a:cubicBezTo>
                  <a:cubicBezTo>
                    <a:pt x="266410" y="183771"/>
                    <a:pt x="271648" y="186629"/>
                    <a:pt x="275935" y="190915"/>
                  </a:cubicBezTo>
                  <a:cubicBezTo>
                    <a:pt x="280221" y="195201"/>
                    <a:pt x="284984" y="194725"/>
                    <a:pt x="290222" y="193773"/>
                  </a:cubicBezTo>
                  <a:cubicBezTo>
                    <a:pt x="295461" y="192820"/>
                    <a:pt x="301652" y="193773"/>
                    <a:pt x="304510" y="196630"/>
                  </a:cubicBezTo>
                  <a:cubicBezTo>
                    <a:pt x="307367" y="199488"/>
                    <a:pt x="322703" y="196440"/>
                    <a:pt x="326512" y="197583"/>
                  </a:cubicBezTo>
                  <a:cubicBezTo>
                    <a:pt x="330322" y="198726"/>
                    <a:pt x="347182" y="202821"/>
                    <a:pt x="354040" y="205679"/>
                  </a:cubicBezTo>
                  <a:cubicBezTo>
                    <a:pt x="360898" y="208536"/>
                    <a:pt x="398426" y="225396"/>
                    <a:pt x="403951" y="227586"/>
                  </a:cubicBezTo>
                  <a:cubicBezTo>
                    <a:pt x="409380" y="229682"/>
                    <a:pt x="420143" y="233016"/>
                    <a:pt x="422524" y="236826"/>
                  </a:cubicBezTo>
                  <a:cubicBezTo>
                    <a:pt x="424906" y="240635"/>
                    <a:pt x="431764" y="241588"/>
                    <a:pt x="437479" y="237968"/>
                  </a:cubicBezTo>
                  <a:cubicBezTo>
                    <a:pt x="443194" y="234444"/>
                    <a:pt x="448909" y="232730"/>
                    <a:pt x="453386" y="234444"/>
                  </a:cubicBezTo>
                  <a:cubicBezTo>
                    <a:pt x="454528" y="234825"/>
                    <a:pt x="455481" y="235206"/>
                    <a:pt x="456434" y="235302"/>
                  </a:cubicBezTo>
                  <a:cubicBezTo>
                    <a:pt x="457291" y="235397"/>
                    <a:pt x="458053" y="235397"/>
                    <a:pt x="458719" y="235206"/>
                  </a:cubicBezTo>
                  <a:cubicBezTo>
                    <a:pt x="458910" y="235111"/>
                    <a:pt x="459196" y="235016"/>
                    <a:pt x="459386" y="234921"/>
                  </a:cubicBezTo>
                  <a:cubicBezTo>
                    <a:pt x="459958" y="234730"/>
                    <a:pt x="460434" y="234349"/>
                    <a:pt x="461005" y="233873"/>
                  </a:cubicBezTo>
                  <a:cubicBezTo>
                    <a:pt x="461196" y="233682"/>
                    <a:pt x="461482" y="233492"/>
                    <a:pt x="461672" y="233301"/>
                  </a:cubicBezTo>
                  <a:cubicBezTo>
                    <a:pt x="462339" y="232539"/>
                    <a:pt x="463101" y="231682"/>
                    <a:pt x="463863" y="230349"/>
                  </a:cubicBezTo>
                  <a:cubicBezTo>
                    <a:pt x="466911" y="225205"/>
                    <a:pt x="475960" y="215109"/>
                    <a:pt x="481484" y="212727"/>
                  </a:cubicBezTo>
                  <a:cubicBezTo>
                    <a:pt x="482056" y="212442"/>
                    <a:pt x="482722" y="213299"/>
                    <a:pt x="483294" y="215490"/>
                  </a:cubicBezTo>
                  <a:cubicBezTo>
                    <a:pt x="483580" y="216347"/>
                    <a:pt x="479484" y="220919"/>
                    <a:pt x="483770" y="218538"/>
                  </a:cubicBezTo>
                  <a:cubicBezTo>
                    <a:pt x="487009" y="216823"/>
                    <a:pt x="494057" y="213680"/>
                    <a:pt x="492724" y="220252"/>
                  </a:cubicBezTo>
                  <a:cubicBezTo>
                    <a:pt x="492152" y="223014"/>
                    <a:pt x="488533" y="230730"/>
                    <a:pt x="487676" y="233682"/>
                  </a:cubicBezTo>
                  <a:cubicBezTo>
                    <a:pt x="485199" y="242160"/>
                    <a:pt x="487580" y="238635"/>
                    <a:pt x="489009" y="241302"/>
                  </a:cubicBezTo>
                  <a:cubicBezTo>
                    <a:pt x="490819" y="244731"/>
                    <a:pt x="496915" y="248922"/>
                    <a:pt x="502249" y="246922"/>
                  </a:cubicBezTo>
                  <a:cubicBezTo>
                    <a:pt x="505202" y="246255"/>
                    <a:pt x="508630" y="243874"/>
                    <a:pt x="511869" y="238731"/>
                  </a:cubicBezTo>
                  <a:cubicBezTo>
                    <a:pt x="516822" y="230920"/>
                    <a:pt x="523585" y="223967"/>
                    <a:pt x="525109" y="222252"/>
                  </a:cubicBezTo>
                  <a:cubicBezTo>
                    <a:pt x="531681" y="215204"/>
                    <a:pt x="541587" y="205107"/>
                    <a:pt x="542159" y="211108"/>
                  </a:cubicBezTo>
                  <a:cubicBezTo>
                    <a:pt x="542539" y="215014"/>
                    <a:pt x="542254" y="228539"/>
                    <a:pt x="544159" y="230730"/>
                  </a:cubicBezTo>
                  <a:cubicBezTo>
                    <a:pt x="545873" y="232730"/>
                    <a:pt x="551398" y="232349"/>
                    <a:pt x="553017" y="234635"/>
                  </a:cubicBezTo>
                  <a:cubicBezTo>
                    <a:pt x="553779" y="235778"/>
                    <a:pt x="555874" y="251018"/>
                    <a:pt x="554446" y="256638"/>
                  </a:cubicBezTo>
                  <a:cubicBezTo>
                    <a:pt x="554160" y="257590"/>
                    <a:pt x="553970" y="258828"/>
                    <a:pt x="553874" y="260067"/>
                  </a:cubicBezTo>
                  <a:cubicBezTo>
                    <a:pt x="553779" y="260924"/>
                    <a:pt x="553779" y="261686"/>
                    <a:pt x="553779" y="262543"/>
                  </a:cubicBezTo>
                  <a:cubicBezTo>
                    <a:pt x="553779" y="262734"/>
                    <a:pt x="553779" y="262924"/>
                    <a:pt x="553779" y="263115"/>
                  </a:cubicBezTo>
                  <a:cubicBezTo>
                    <a:pt x="553779" y="263972"/>
                    <a:pt x="553874" y="264734"/>
                    <a:pt x="553970" y="265496"/>
                  </a:cubicBezTo>
                  <a:cubicBezTo>
                    <a:pt x="553970" y="265496"/>
                    <a:pt x="553970" y="265496"/>
                    <a:pt x="553970" y="265496"/>
                  </a:cubicBezTo>
                  <a:cubicBezTo>
                    <a:pt x="554065" y="266163"/>
                    <a:pt x="554351" y="266734"/>
                    <a:pt x="554636" y="267306"/>
                  </a:cubicBezTo>
                  <a:cubicBezTo>
                    <a:pt x="554731" y="267401"/>
                    <a:pt x="554827" y="267591"/>
                    <a:pt x="554827" y="267687"/>
                  </a:cubicBezTo>
                  <a:cubicBezTo>
                    <a:pt x="555112" y="268163"/>
                    <a:pt x="555494" y="268544"/>
                    <a:pt x="556065" y="268734"/>
                  </a:cubicBezTo>
                  <a:cubicBezTo>
                    <a:pt x="559113" y="269782"/>
                    <a:pt x="565495" y="270639"/>
                    <a:pt x="566162" y="276545"/>
                  </a:cubicBezTo>
                  <a:cubicBezTo>
                    <a:pt x="566733" y="282546"/>
                    <a:pt x="571877" y="287499"/>
                    <a:pt x="578258" y="288546"/>
                  </a:cubicBezTo>
                  <a:cubicBezTo>
                    <a:pt x="579496" y="288737"/>
                    <a:pt x="581116" y="289118"/>
                    <a:pt x="582830" y="289404"/>
                  </a:cubicBezTo>
                  <a:cubicBezTo>
                    <a:pt x="584354" y="289689"/>
                    <a:pt x="585973" y="289975"/>
                    <a:pt x="587593" y="290166"/>
                  </a:cubicBezTo>
                  <a:cubicBezTo>
                    <a:pt x="587688" y="290166"/>
                    <a:pt x="587783" y="290166"/>
                    <a:pt x="587878" y="290166"/>
                  </a:cubicBezTo>
                  <a:cubicBezTo>
                    <a:pt x="589307" y="290356"/>
                    <a:pt x="590736" y="290356"/>
                    <a:pt x="591974" y="290261"/>
                  </a:cubicBezTo>
                  <a:cubicBezTo>
                    <a:pt x="592355" y="290261"/>
                    <a:pt x="592641" y="290261"/>
                    <a:pt x="593022" y="290166"/>
                  </a:cubicBezTo>
                  <a:cubicBezTo>
                    <a:pt x="594355" y="289975"/>
                    <a:pt x="598737" y="289213"/>
                    <a:pt x="599023" y="289308"/>
                  </a:cubicBezTo>
                  <a:cubicBezTo>
                    <a:pt x="599023" y="289308"/>
                    <a:pt x="599023" y="285498"/>
                    <a:pt x="599023" y="284736"/>
                  </a:cubicBezTo>
                  <a:cubicBezTo>
                    <a:pt x="599689" y="272354"/>
                    <a:pt x="604357" y="271020"/>
                    <a:pt x="610072" y="271020"/>
                  </a:cubicBezTo>
                  <a:cubicBezTo>
                    <a:pt x="615787" y="271020"/>
                    <a:pt x="620549" y="270068"/>
                    <a:pt x="621978" y="260543"/>
                  </a:cubicBezTo>
                  <a:cubicBezTo>
                    <a:pt x="623407" y="251018"/>
                    <a:pt x="627693" y="249113"/>
                    <a:pt x="639599" y="250542"/>
                  </a:cubicBezTo>
                  <a:cubicBezTo>
                    <a:pt x="651505" y="251970"/>
                    <a:pt x="672079" y="243398"/>
                    <a:pt x="679223" y="241017"/>
                  </a:cubicBezTo>
                  <a:cubicBezTo>
                    <a:pt x="686367" y="238635"/>
                    <a:pt x="689701" y="235778"/>
                    <a:pt x="689224" y="231492"/>
                  </a:cubicBezTo>
                  <a:cubicBezTo>
                    <a:pt x="688748" y="227205"/>
                    <a:pt x="687796" y="222919"/>
                    <a:pt x="695892" y="224824"/>
                  </a:cubicBezTo>
                  <a:cubicBezTo>
                    <a:pt x="703988" y="226729"/>
                    <a:pt x="707798" y="220538"/>
                    <a:pt x="710656" y="213394"/>
                  </a:cubicBezTo>
                  <a:cubicBezTo>
                    <a:pt x="713513" y="206250"/>
                    <a:pt x="720181" y="203869"/>
                    <a:pt x="730182" y="206727"/>
                  </a:cubicBezTo>
                  <a:cubicBezTo>
                    <a:pt x="740183" y="209584"/>
                    <a:pt x="738754" y="201488"/>
                    <a:pt x="733516" y="191487"/>
                  </a:cubicBezTo>
                  <a:cubicBezTo>
                    <a:pt x="728277" y="181485"/>
                    <a:pt x="741136" y="173865"/>
                    <a:pt x="740374" y="174151"/>
                  </a:cubicBezTo>
                  <a:cubicBezTo>
                    <a:pt x="745898" y="179009"/>
                    <a:pt x="753709" y="182247"/>
                    <a:pt x="758567" y="183390"/>
                  </a:cubicBezTo>
                  <a:cubicBezTo>
                    <a:pt x="766282" y="185200"/>
                    <a:pt x="775807" y="182914"/>
                    <a:pt x="780379" y="182533"/>
                  </a:cubicBezTo>
                  <a:cubicBezTo>
                    <a:pt x="784951" y="182057"/>
                    <a:pt x="795809" y="182533"/>
                    <a:pt x="799905" y="184343"/>
                  </a:cubicBezTo>
                  <a:cubicBezTo>
                    <a:pt x="802286" y="185391"/>
                    <a:pt x="814764" y="183200"/>
                    <a:pt x="823432" y="177866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xmlns="" id="{26EA4656-F2E2-4A65-AC64-9DEA0239441C}"/>
                </a:ext>
              </a:extLst>
            </p:cNvPr>
            <p:cNvSpPr/>
            <p:nvPr/>
          </p:nvSpPr>
          <p:spPr>
            <a:xfrm>
              <a:off x="2173999" y="1757838"/>
              <a:ext cx="1529156" cy="1248619"/>
            </a:xfrm>
            <a:custGeom>
              <a:avLst/>
              <a:gdLst>
                <a:gd name="connsiteX0" fmla="*/ 0 w 1529156"/>
                <a:gd name="connsiteY0" fmla="*/ 395668 h 1248619"/>
                <a:gd name="connsiteX1" fmla="*/ 8382 w 1529156"/>
                <a:gd name="connsiteY1" fmla="*/ 394144 h 1248619"/>
                <a:gd name="connsiteX2" fmla="*/ 13811 w 1529156"/>
                <a:gd name="connsiteY2" fmla="*/ 392906 h 1248619"/>
                <a:gd name="connsiteX3" fmla="*/ 34766 w 1529156"/>
                <a:gd name="connsiteY3" fmla="*/ 391573 h 1248619"/>
                <a:gd name="connsiteX4" fmla="*/ 43910 w 1529156"/>
                <a:gd name="connsiteY4" fmla="*/ 391668 h 1248619"/>
                <a:gd name="connsiteX5" fmla="*/ 50292 w 1529156"/>
                <a:gd name="connsiteY5" fmla="*/ 389858 h 1248619"/>
                <a:gd name="connsiteX6" fmla="*/ 70104 w 1529156"/>
                <a:gd name="connsiteY6" fmla="*/ 382238 h 1248619"/>
                <a:gd name="connsiteX7" fmla="*/ 79534 w 1529156"/>
                <a:gd name="connsiteY7" fmla="*/ 397002 h 1248619"/>
                <a:gd name="connsiteX8" fmla="*/ 90488 w 1529156"/>
                <a:gd name="connsiteY8" fmla="*/ 414242 h 1248619"/>
                <a:gd name="connsiteX9" fmla="*/ 118110 w 1529156"/>
                <a:gd name="connsiteY9" fmla="*/ 418814 h 1248619"/>
                <a:gd name="connsiteX10" fmla="*/ 135065 w 1529156"/>
                <a:gd name="connsiteY10" fmla="*/ 432149 h 1248619"/>
                <a:gd name="connsiteX11" fmla="*/ 151733 w 1529156"/>
                <a:gd name="connsiteY11" fmla="*/ 444341 h 1248619"/>
                <a:gd name="connsiteX12" fmla="*/ 190595 w 1529156"/>
                <a:gd name="connsiteY12" fmla="*/ 463677 h 1248619"/>
                <a:gd name="connsiteX13" fmla="*/ 195548 w 1529156"/>
                <a:gd name="connsiteY13" fmla="*/ 492728 h 1248619"/>
                <a:gd name="connsiteX14" fmla="*/ 221361 w 1529156"/>
                <a:gd name="connsiteY14" fmla="*/ 500158 h 1248619"/>
                <a:gd name="connsiteX15" fmla="*/ 255270 w 1529156"/>
                <a:gd name="connsiteY15" fmla="*/ 508444 h 1248619"/>
                <a:gd name="connsiteX16" fmla="*/ 277844 w 1529156"/>
                <a:gd name="connsiteY16" fmla="*/ 516350 h 1248619"/>
                <a:gd name="connsiteX17" fmla="*/ 308896 w 1529156"/>
                <a:gd name="connsiteY17" fmla="*/ 516255 h 1248619"/>
                <a:gd name="connsiteX18" fmla="*/ 324803 w 1529156"/>
                <a:gd name="connsiteY18" fmla="*/ 533495 h 1248619"/>
                <a:gd name="connsiteX19" fmla="*/ 350901 w 1529156"/>
                <a:gd name="connsiteY19" fmla="*/ 538734 h 1248619"/>
                <a:gd name="connsiteX20" fmla="*/ 380524 w 1529156"/>
                <a:gd name="connsiteY20" fmla="*/ 535686 h 1248619"/>
                <a:gd name="connsiteX21" fmla="*/ 396240 w 1529156"/>
                <a:gd name="connsiteY21" fmla="*/ 525494 h 1248619"/>
                <a:gd name="connsiteX22" fmla="*/ 395383 w 1529156"/>
                <a:gd name="connsiteY22" fmla="*/ 519208 h 1248619"/>
                <a:gd name="connsiteX23" fmla="*/ 400431 w 1529156"/>
                <a:gd name="connsiteY23" fmla="*/ 508063 h 1248619"/>
                <a:gd name="connsiteX24" fmla="*/ 415195 w 1529156"/>
                <a:gd name="connsiteY24" fmla="*/ 498158 h 1248619"/>
                <a:gd name="connsiteX25" fmla="*/ 433864 w 1529156"/>
                <a:gd name="connsiteY25" fmla="*/ 480441 h 1248619"/>
                <a:gd name="connsiteX26" fmla="*/ 433197 w 1529156"/>
                <a:gd name="connsiteY26" fmla="*/ 458914 h 1248619"/>
                <a:gd name="connsiteX27" fmla="*/ 433388 w 1529156"/>
                <a:gd name="connsiteY27" fmla="*/ 432530 h 1248619"/>
                <a:gd name="connsiteX28" fmla="*/ 441198 w 1529156"/>
                <a:gd name="connsiteY28" fmla="*/ 421481 h 1248619"/>
                <a:gd name="connsiteX29" fmla="*/ 478155 w 1529156"/>
                <a:gd name="connsiteY29" fmla="*/ 439484 h 1248619"/>
                <a:gd name="connsiteX30" fmla="*/ 505206 w 1529156"/>
                <a:gd name="connsiteY30" fmla="*/ 463963 h 1248619"/>
                <a:gd name="connsiteX31" fmla="*/ 522827 w 1529156"/>
                <a:gd name="connsiteY31" fmla="*/ 476345 h 1248619"/>
                <a:gd name="connsiteX32" fmla="*/ 533972 w 1529156"/>
                <a:gd name="connsiteY32" fmla="*/ 468059 h 1248619"/>
                <a:gd name="connsiteX33" fmla="*/ 552545 w 1529156"/>
                <a:gd name="connsiteY33" fmla="*/ 452628 h 1248619"/>
                <a:gd name="connsiteX34" fmla="*/ 579596 w 1529156"/>
                <a:gd name="connsiteY34" fmla="*/ 455962 h 1248619"/>
                <a:gd name="connsiteX35" fmla="*/ 613601 w 1529156"/>
                <a:gd name="connsiteY35" fmla="*/ 465010 h 1248619"/>
                <a:gd name="connsiteX36" fmla="*/ 638651 w 1529156"/>
                <a:gd name="connsiteY36" fmla="*/ 489013 h 1248619"/>
                <a:gd name="connsiteX37" fmla="*/ 667036 w 1529156"/>
                <a:gd name="connsiteY37" fmla="*/ 524161 h 1248619"/>
                <a:gd name="connsiteX38" fmla="*/ 700088 w 1529156"/>
                <a:gd name="connsiteY38" fmla="*/ 552164 h 1248619"/>
                <a:gd name="connsiteX39" fmla="*/ 713994 w 1529156"/>
                <a:gd name="connsiteY39" fmla="*/ 549307 h 1248619"/>
                <a:gd name="connsiteX40" fmla="*/ 713232 w 1529156"/>
                <a:gd name="connsiteY40" fmla="*/ 533876 h 1248619"/>
                <a:gd name="connsiteX41" fmla="*/ 732473 w 1529156"/>
                <a:gd name="connsiteY41" fmla="*/ 543877 h 1248619"/>
                <a:gd name="connsiteX42" fmla="*/ 750284 w 1529156"/>
                <a:gd name="connsiteY42" fmla="*/ 563594 h 1248619"/>
                <a:gd name="connsiteX43" fmla="*/ 762857 w 1529156"/>
                <a:gd name="connsiteY43" fmla="*/ 566452 h 1248619"/>
                <a:gd name="connsiteX44" fmla="*/ 776859 w 1529156"/>
                <a:gd name="connsiteY44" fmla="*/ 576167 h 1248619"/>
                <a:gd name="connsiteX45" fmla="*/ 796766 w 1529156"/>
                <a:gd name="connsiteY45" fmla="*/ 601599 h 1248619"/>
                <a:gd name="connsiteX46" fmla="*/ 820198 w 1529156"/>
                <a:gd name="connsiteY46" fmla="*/ 613029 h 1248619"/>
                <a:gd name="connsiteX47" fmla="*/ 845534 w 1529156"/>
                <a:gd name="connsiteY47" fmla="*/ 633603 h 1248619"/>
                <a:gd name="connsiteX48" fmla="*/ 872300 w 1529156"/>
                <a:gd name="connsiteY48" fmla="*/ 642176 h 1248619"/>
                <a:gd name="connsiteX49" fmla="*/ 888968 w 1529156"/>
                <a:gd name="connsiteY49" fmla="*/ 633127 h 1248619"/>
                <a:gd name="connsiteX50" fmla="*/ 903446 w 1529156"/>
                <a:gd name="connsiteY50" fmla="*/ 658177 h 1248619"/>
                <a:gd name="connsiteX51" fmla="*/ 918496 w 1529156"/>
                <a:gd name="connsiteY51" fmla="*/ 661130 h 1248619"/>
                <a:gd name="connsiteX52" fmla="*/ 932974 w 1529156"/>
                <a:gd name="connsiteY52" fmla="*/ 677609 h 1248619"/>
                <a:gd name="connsiteX53" fmla="*/ 941451 w 1529156"/>
                <a:gd name="connsiteY53" fmla="*/ 697611 h 1248619"/>
                <a:gd name="connsiteX54" fmla="*/ 928592 w 1529156"/>
                <a:gd name="connsiteY54" fmla="*/ 705707 h 1248619"/>
                <a:gd name="connsiteX55" fmla="*/ 920401 w 1529156"/>
                <a:gd name="connsiteY55" fmla="*/ 711803 h 1248619"/>
                <a:gd name="connsiteX56" fmla="*/ 923639 w 1529156"/>
                <a:gd name="connsiteY56" fmla="*/ 717899 h 1248619"/>
                <a:gd name="connsiteX57" fmla="*/ 941356 w 1529156"/>
                <a:gd name="connsiteY57" fmla="*/ 731520 h 1248619"/>
                <a:gd name="connsiteX58" fmla="*/ 948214 w 1529156"/>
                <a:gd name="connsiteY58" fmla="*/ 747713 h 1248619"/>
                <a:gd name="connsiteX59" fmla="*/ 941927 w 1529156"/>
                <a:gd name="connsiteY59" fmla="*/ 764191 h 1248619"/>
                <a:gd name="connsiteX60" fmla="*/ 963263 w 1529156"/>
                <a:gd name="connsiteY60" fmla="*/ 800957 h 1248619"/>
                <a:gd name="connsiteX61" fmla="*/ 978027 w 1529156"/>
                <a:gd name="connsiteY61" fmla="*/ 812673 h 1248619"/>
                <a:gd name="connsiteX62" fmla="*/ 969455 w 1529156"/>
                <a:gd name="connsiteY62" fmla="*/ 832485 h 1248619"/>
                <a:gd name="connsiteX63" fmla="*/ 960310 w 1529156"/>
                <a:gd name="connsiteY63" fmla="*/ 856393 h 1248619"/>
                <a:gd name="connsiteX64" fmla="*/ 953452 w 1529156"/>
                <a:gd name="connsiteY64" fmla="*/ 858869 h 1248619"/>
                <a:gd name="connsiteX65" fmla="*/ 947357 w 1529156"/>
                <a:gd name="connsiteY65" fmla="*/ 863060 h 1248619"/>
                <a:gd name="connsiteX66" fmla="*/ 950976 w 1529156"/>
                <a:gd name="connsiteY66" fmla="*/ 886587 h 1248619"/>
                <a:gd name="connsiteX67" fmla="*/ 942880 w 1529156"/>
                <a:gd name="connsiteY67" fmla="*/ 898208 h 1248619"/>
                <a:gd name="connsiteX68" fmla="*/ 908399 w 1529156"/>
                <a:gd name="connsiteY68" fmla="*/ 919543 h 1248619"/>
                <a:gd name="connsiteX69" fmla="*/ 904875 w 1529156"/>
                <a:gd name="connsiteY69" fmla="*/ 953072 h 1248619"/>
                <a:gd name="connsiteX70" fmla="*/ 868013 w 1529156"/>
                <a:gd name="connsiteY70" fmla="*/ 976789 h 1248619"/>
                <a:gd name="connsiteX71" fmla="*/ 847534 w 1529156"/>
                <a:gd name="connsiteY71" fmla="*/ 993076 h 1248619"/>
                <a:gd name="connsiteX72" fmla="*/ 855631 w 1529156"/>
                <a:gd name="connsiteY72" fmla="*/ 998696 h 1248619"/>
                <a:gd name="connsiteX73" fmla="*/ 867632 w 1529156"/>
                <a:gd name="connsiteY73" fmla="*/ 1004983 h 1248619"/>
                <a:gd name="connsiteX74" fmla="*/ 882872 w 1529156"/>
                <a:gd name="connsiteY74" fmla="*/ 1021175 h 1248619"/>
                <a:gd name="connsiteX75" fmla="*/ 900493 w 1529156"/>
                <a:gd name="connsiteY75" fmla="*/ 1035463 h 1248619"/>
                <a:gd name="connsiteX76" fmla="*/ 850583 w 1529156"/>
                <a:gd name="connsiteY76" fmla="*/ 1071753 h 1248619"/>
                <a:gd name="connsiteX77" fmla="*/ 834961 w 1529156"/>
                <a:gd name="connsiteY77" fmla="*/ 1060609 h 1248619"/>
                <a:gd name="connsiteX78" fmla="*/ 811340 w 1529156"/>
                <a:gd name="connsiteY78" fmla="*/ 1049274 h 1248619"/>
                <a:gd name="connsiteX79" fmla="*/ 776192 w 1529156"/>
                <a:gd name="connsiteY79" fmla="*/ 1031272 h 1248619"/>
                <a:gd name="connsiteX80" fmla="*/ 767906 w 1529156"/>
                <a:gd name="connsiteY80" fmla="*/ 1030415 h 1248619"/>
                <a:gd name="connsiteX81" fmla="*/ 756094 w 1529156"/>
                <a:gd name="connsiteY81" fmla="*/ 1038892 h 1248619"/>
                <a:gd name="connsiteX82" fmla="*/ 753523 w 1529156"/>
                <a:gd name="connsiteY82" fmla="*/ 1051560 h 1248619"/>
                <a:gd name="connsiteX83" fmla="*/ 761333 w 1529156"/>
                <a:gd name="connsiteY83" fmla="*/ 1066038 h 1248619"/>
                <a:gd name="connsiteX84" fmla="*/ 774001 w 1529156"/>
                <a:gd name="connsiteY84" fmla="*/ 1085088 h 1248619"/>
                <a:gd name="connsiteX85" fmla="*/ 791432 w 1529156"/>
                <a:gd name="connsiteY85" fmla="*/ 1104519 h 1248619"/>
                <a:gd name="connsiteX86" fmla="*/ 795718 w 1529156"/>
                <a:gd name="connsiteY86" fmla="*/ 1123378 h 1248619"/>
                <a:gd name="connsiteX87" fmla="*/ 816007 w 1529156"/>
                <a:gd name="connsiteY87" fmla="*/ 1114425 h 1248619"/>
                <a:gd name="connsiteX88" fmla="*/ 833914 w 1529156"/>
                <a:gd name="connsiteY88" fmla="*/ 1119854 h 1248619"/>
                <a:gd name="connsiteX89" fmla="*/ 840486 w 1529156"/>
                <a:gd name="connsiteY89" fmla="*/ 1133856 h 1248619"/>
                <a:gd name="connsiteX90" fmla="*/ 852678 w 1529156"/>
                <a:gd name="connsiteY90" fmla="*/ 1130999 h 1248619"/>
                <a:gd name="connsiteX91" fmla="*/ 859155 w 1529156"/>
                <a:gd name="connsiteY91" fmla="*/ 1126712 h 1248619"/>
                <a:gd name="connsiteX92" fmla="*/ 860108 w 1529156"/>
                <a:gd name="connsiteY92" fmla="*/ 1138237 h 1248619"/>
                <a:gd name="connsiteX93" fmla="*/ 862965 w 1529156"/>
                <a:gd name="connsiteY93" fmla="*/ 1145572 h 1248619"/>
                <a:gd name="connsiteX94" fmla="*/ 869633 w 1529156"/>
                <a:gd name="connsiteY94" fmla="*/ 1149096 h 1248619"/>
                <a:gd name="connsiteX95" fmla="*/ 862679 w 1529156"/>
                <a:gd name="connsiteY95" fmla="*/ 1171766 h 1248619"/>
                <a:gd name="connsiteX96" fmla="*/ 869251 w 1529156"/>
                <a:gd name="connsiteY96" fmla="*/ 1189958 h 1248619"/>
                <a:gd name="connsiteX97" fmla="*/ 875252 w 1529156"/>
                <a:gd name="connsiteY97" fmla="*/ 1183291 h 1248619"/>
                <a:gd name="connsiteX98" fmla="*/ 882396 w 1529156"/>
                <a:gd name="connsiteY98" fmla="*/ 1180338 h 1248619"/>
                <a:gd name="connsiteX99" fmla="*/ 889921 w 1529156"/>
                <a:gd name="connsiteY99" fmla="*/ 1173385 h 1248619"/>
                <a:gd name="connsiteX100" fmla="*/ 890397 w 1529156"/>
                <a:gd name="connsiteY100" fmla="*/ 1159478 h 1248619"/>
                <a:gd name="connsiteX101" fmla="*/ 896302 w 1529156"/>
                <a:gd name="connsiteY101" fmla="*/ 1154811 h 1248619"/>
                <a:gd name="connsiteX102" fmla="*/ 912305 w 1529156"/>
                <a:gd name="connsiteY102" fmla="*/ 1153001 h 1248619"/>
                <a:gd name="connsiteX103" fmla="*/ 919067 w 1529156"/>
                <a:gd name="connsiteY103" fmla="*/ 1149763 h 1248619"/>
                <a:gd name="connsiteX104" fmla="*/ 919163 w 1529156"/>
                <a:gd name="connsiteY104" fmla="*/ 1136142 h 1248619"/>
                <a:gd name="connsiteX105" fmla="*/ 912114 w 1529156"/>
                <a:gd name="connsiteY105" fmla="*/ 1129475 h 1248619"/>
                <a:gd name="connsiteX106" fmla="*/ 905732 w 1529156"/>
                <a:gd name="connsiteY106" fmla="*/ 1119473 h 1248619"/>
                <a:gd name="connsiteX107" fmla="*/ 896874 w 1529156"/>
                <a:gd name="connsiteY107" fmla="*/ 1101185 h 1248619"/>
                <a:gd name="connsiteX108" fmla="*/ 892493 w 1529156"/>
                <a:gd name="connsiteY108" fmla="*/ 1091946 h 1248619"/>
                <a:gd name="connsiteX109" fmla="*/ 891445 w 1529156"/>
                <a:gd name="connsiteY109" fmla="*/ 1085374 h 1248619"/>
                <a:gd name="connsiteX110" fmla="*/ 908209 w 1529156"/>
                <a:gd name="connsiteY110" fmla="*/ 1086041 h 1248619"/>
                <a:gd name="connsiteX111" fmla="*/ 921830 w 1529156"/>
                <a:gd name="connsiteY111" fmla="*/ 1070801 h 1248619"/>
                <a:gd name="connsiteX112" fmla="*/ 940403 w 1529156"/>
                <a:gd name="connsiteY112" fmla="*/ 1059847 h 1248619"/>
                <a:gd name="connsiteX113" fmla="*/ 965740 w 1529156"/>
                <a:gd name="connsiteY113" fmla="*/ 1043654 h 1248619"/>
                <a:gd name="connsiteX114" fmla="*/ 981456 w 1529156"/>
                <a:gd name="connsiteY114" fmla="*/ 1060323 h 1248619"/>
                <a:gd name="connsiteX115" fmla="*/ 985838 w 1529156"/>
                <a:gd name="connsiteY115" fmla="*/ 1088422 h 1248619"/>
                <a:gd name="connsiteX116" fmla="*/ 1002697 w 1529156"/>
                <a:gd name="connsiteY116" fmla="*/ 1109377 h 1248619"/>
                <a:gd name="connsiteX117" fmla="*/ 1025557 w 1529156"/>
                <a:gd name="connsiteY117" fmla="*/ 1109567 h 1248619"/>
                <a:gd name="connsiteX118" fmla="*/ 1041940 w 1529156"/>
                <a:gd name="connsiteY118" fmla="*/ 1124998 h 1248619"/>
                <a:gd name="connsiteX119" fmla="*/ 1072610 w 1529156"/>
                <a:gd name="connsiteY119" fmla="*/ 1124807 h 1248619"/>
                <a:gd name="connsiteX120" fmla="*/ 1088327 w 1529156"/>
                <a:gd name="connsiteY120" fmla="*/ 1133856 h 1248619"/>
                <a:gd name="connsiteX121" fmla="*/ 1104043 w 1529156"/>
                <a:gd name="connsiteY121" fmla="*/ 1160431 h 1248619"/>
                <a:gd name="connsiteX122" fmla="*/ 1109948 w 1529156"/>
                <a:gd name="connsiteY122" fmla="*/ 1175194 h 1248619"/>
                <a:gd name="connsiteX123" fmla="*/ 1107853 w 1529156"/>
                <a:gd name="connsiteY123" fmla="*/ 1207770 h 1248619"/>
                <a:gd name="connsiteX124" fmla="*/ 1115663 w 1529156"/>
                <a:gd name="connsiteY124" fmla="*/ 1234631 h 1248619"/>
                <a:gd name="connsiteX125" fmla="*/ 1160812 w 1529156"/>
                <a:gd name="connsiteY125" fmla="*/ 1248442 h 1248619"/>
                <a:gd name="connsiteX126" fmla="*/ 1198817 w 1529156"/>
                <a:gd name="connsiteY126" fmla="*/ 1247966 h 1248619"/>
                <a:gd name="connsiteX127" fmla="*/ 1220724 w 1529156"/>
                <a:gd name="connsiteY127" fmla="*/ 1237774 h 1248619"/>
                <a:gd name="connsiteX128" fmla="*/ 1220248 w 1529156"/>
                <a:gd name="connsiteY128" fmla="*/ 1236345 h 1248619"/>
                <a:gd name="connsiteX129" fmla="*/ 1220057 w 1529156"/>
                <a:gd name="connsiteY129" fmla="*/ 1236154 h 1248619"/>
                <a:gd name="connsiteX130" fmla="*/ 1215961 w 1529156"/>
                <a:gd name="connsiteY130" fmla="*/ 1233487 h 1248619"/>
                <a:gd name="connsiteX131" fmla="*/ 1204341 w 1529156"/>
                <a:gd name="connsiteY131" fmla="*/ 1228725 h 1248619"/>
                <a:gd name="connsiteX132" fmla="*/ 1204055 w 1529156"/>
                <a:gd name="connsiteY132" fmla="*/ 1211485 h 1248619"/>
                <a:gd name="connsiteX133" fmla="*/ 1207008 w 1529156"/>
                <a:gd name="connsiteY133" fmla="*/ 1209961 h 1248619"/>
                <a:gd name="connsiteX134" fmla="*/ 1214152 w 1529156"/>
                <a:gd name="connsiteY134" fmla="*/ 1209961 h 1248619"/>
                <a:gd name="connsiteX135" fmla="*/ 1217771 w 1529156"/>
                <a:gd name="connsiteY135" fmla="*/ 1212914 h 1248619"/>
                <a:gd name="connsiteX136" fmla="*/ 1223105 w 1529156"/>
                <a:gd name="connsiteY136" fmla="*/ 1218248 h 1248619"/>
                <a:gd name="connsiteX137" fmla="*/ 1224915 w 1529156"/>
                <a:gd name="connsiteY137" fmla="*/ 1220819 h 1248619"/>
                <a:gd name="connsiteX138" fmla="*/ 1226058 w 1529156"/>
                <a:gd name="connsiteY138" fmla="*/ 1223962 h 1248619"/>
                <a:gd name="connsiteX139" fmla="*/ 1234726 w 1529156"/>
                <a:gd name="connsiteY139" fmla="*/ 1214437 h 1248619"/>
                <a:gd name="connsiteX140" fmla="*/ 1247585 w 1529156"/>
                <a:gd name="connsiteY140" fmla="*/ 1215961 h 1248619"/>
                <a:gd name="connsiteX141" fmla="*/ 1261491 w 1529156"/>
                <a:gd name="connsiteY141" fmla="*/ 1195578 h 1248619"/>
                <a:gd name="connsiteX142" fmla="*/ 1274445 w 1529156"/>
                <a:gd name="connsiteY142" fmla="*/ 1178243 h 1248619"/>
                <a:gd name="connsiteX143" fmla="*/ 1267587 w 1529156"/>
                <a:gd name="connsiteY143" fmla="*/ 1164717 h 1248619"/>
                <a:gd name="connsiteX144" fmla="*/ 1257110 w 1529156"/>
                <a:gd name="connsiteY144" fmla="*/ 1148048 h 1248619"/>
                <a:gd name="connsiteX145" fmla="*/ 1273778 w 1529156"/>
                <a:gd name="connsiteY145" fmla="*/ 1138714 h 1248619"/>
                <a:gd name="connsiteX146" fmla="*/ 1304544 w 1529156"/>
                <a:gd name="connsiteY146" fmla="*/ 1137571 h 1248619"/>
                <a:gd name="connsiteX147" fmla="*/ 1317498 w 1529156"/>
                <a:gd name="connsiteY147" fmla="*/ 1137380 h 1248619"/>
                <a:gd name="connsiteX148" fmla="*/ 1328166 w 1529156"/>
                <a:gd name="connsiteY148" fmla="*/ 1134618 h 1248619"/>
                <a:gd name="connsiteX149" fmla="*/ 1323118 w 1529156"/>
                <a:gd name="connsiteY149" fmla="*/ 1120426 h 1248619"/>
                <a:gd name="connsiteX150" fmla="*/ 1318832 w 1529156"/>
                <a:gd name="connsiteY150" fmla="*/ 1103757 h 1248619"/>
                <a:gd name="connsiteX151" fmla="*/ 1323403 w 1529156"/>
                <a:gd name="connsiteY151" fmla="*/ 1070801 h 1248619"/>
                <a:gd name="connsiteX152" fmla="*/ 1328166 w 1529156"/>
                <a:gd name="connsiteY152" fmla="*/ 1057275 h 1248619"/>
                <a:gd name="connsiteX153" fmla="*/ 1347216 w 1529156"/>
                <a:gd name="connsiteY153" fmla="*/ 1038987 h 1248619"/>
                <a:gd name="connsiteX154" fmla="*/ 1323689 w 1529156"/>
                <a:gd name="connsiteY154" fmla="*/ 1028224 h 1248619"/>
                <a:gd name="connsiteX155" fmla="*/ 1301972 w 1529156"/>
                <a:gd name="connsiteY155" fmla="*/ 1024414 h 1248619"/>
                <a:gd name="connsiteX156" fmla="*/ 1308068 w 1529156"/>
                <a:gd name="connsiteY156" fmla="*/ 1007459 h 1248619"/>
                <a:gd name="connsiteX157" fmla="*/ 1322260 w 1529156"/>
                <a:gd name="connsiteY157" fmla="*/ 997268 h 1248619"/>
                <a:gd name="connsiteX158" fmla="*/ 1316831 w 1529156"/>
                <a:gd name="connsiteY158" fmla="*/ 968883 h 1248619"/>
                <a:gd name="connsiteX159" fmla="*/ 1315974 w 1529156"/>
                <a:gd name="connsiteY159" fmla="*/ 964883 h 1248619"/>
                <a:gd name="connsiteX160" fmla="*/ 1315974 w 1529156"/>
                <a:gd name="connsiteY160" fmla="*/ 964406 h 1248619"/>
                <a:gd name="connsiteX161" fmla="*/ 1346168 w 1529156"/>
                <a:gd name="connsiteY161" fmla="*/ 949357 h 1248619"/>
                <a:gd name="connsiteX162" fmla="*/ 1383411 w 1529156"/>
                <a:gd name="connsiteY162" fmla="*/ 970026 h 1248619"/>
                <a:gd name="connsiteX163" fmla="*/ 1407605 w 1529156"/>
                <a:gd name="connsiteY163" fmla="*/ 971359 h 1248619"/>
                <a:gd name="connsiteX164" fmla="*/ 1436084 w 1529156"/>
                <a:gd name="connsiteY164" fmla="*/ 969740 h 1248619"/>
                <a:gd name="connsiteX165" fmla="*/ 1448657 w 1529156"/>
                <a:gd name="connsiteY165" fmla="*/ 960787 h 1248619"/>
                <a:gd name="connsiteX166" fmla="*/ 1434275 w 1529156"/>
                <a:gd name="connsiteY166" fmla="*/ 946118 h 1248619"/>
                <a:gd name="connsiteX167" fmla="*/ 1437323 w 1529156"/>
                <a:gd name="connsiteY167" fmla="*/ 923258 h 1248619"/>
                <a:gd name="connsiteX168" fmla="*/ 1462183 w 1529156"/>
                <a:gd name="connsiteY168" fmla="*/ 928878 h 1248619"/>
                <a:gd name="connsiteX169" fmla="*/ 1465231 w 1529156"/>
                <a:gd name="connsiteY169" fmla="*/ 937736 h 1248619"/>
                <a:gd name="connsiteX170" fmla="*/ 1496854 w 1529156"/>
                <a:gd name="connsiteY170" fmla="*/ 927640 h 1248619"/>
                <a:gd name="connsiteX171" fmla="*/ 1524000 w 1529156"/>
                <a:gd name="connsiteY171" fmla="*/ 909828 h 1248619"/>
                <a:gd name="connsiteX172" fmla="*/ 1515523 w 1529156"/>
                <a:gd name="connsiteY172" fmla="*/ 884492 h 1248619"/>
                <a:gd name="connsiteX173" fmla="*/ 1508665 w 1529156"/>
                <a:gd name="connsiteY173" fmla="*/ 865060 h 1248619"/>
                <a:gd name="connsiteX174" fmla="*/ 1518190 w 1529156"/>
                <a:gd name="connsiteY174" fmla="*/ 846582 h 1248619"/>
                <a:gd name="connsiteX175" fmla="*/ 1528191 w 1529156"/>
                <a:gd name="connsiteY175" fmla="*/ 801814 h 1248619"/>
                <a:gd name="connsiteX176" fmla="*/ 1510475 w 1529156"/>
                <a:gd name="connsiteY176" fmla="*/ 784003 h 1248619"/>
                <a:gd name="connsiteX177" fmla="*/ 1495235 w 1529156"/>
                <a:gd name="connsiteY177" fmla="*/ 782860 h 1248619"/>
                <a:gd name="connsiteX178" fmla="*/ 1479709 w 1529156"/>
                <a:gd name="connsiteY178" fmla="*/ 775335 h 1248619"/>
                <a:gd name="connsiteX179" fmla="*/ 1456944 w 1529156"/>
                <a:gd name="connsiteY179" fmla="*/ 762286 h 1248619"/>
                <a:gd name="connsiteX180" fmla="*/ 1440275 w 1529156"/>
                <a:gd name="connsiteY180" fmla="*/ 746474 h 1248619"/>
                <a:gd name="connsiteX181" fmla="*/ 1420463 w 1529156"/>
                <a:gd name="connsiteY181" fmla="*/ 744379 h 1248619"/>
                <a:gd name="connsiteX182" fmla="*/ 1400651 w 1529156"/>
                <a:gd name="connsiteY182" fmla="*/ 736378 h 1248619"/>
                <a:gd name="connsiteX183" fmla="*/ 1390650 w 1529156"/>
                <a:gd name="connsiteY183" fmla="*/ 722757 h 1248619"/>
                <a:gd name="connsiteX184" fmla="*/ 1388364 w 1529156"/>
                <a:gd name="connsiteY184" fmla="*/ 702564 h 1248619"/>
                <a:gd name="connsiteX185" fmla="*/ 1388459 w 1529156"/>
                <a:gd name="connsiteY185" fmla="*/ 702373 h 1248619"/>
                <a:gd name="connsiteX186" fmla="*/ 1388364 w 1529156"/>
                <a:gd name="connsiteY186" fmla="*/ 702469 h 1248619"/>
                <a:gd name="connsiteX187" fmla="*/ 1386173 w 1529156"/>
                <a:gd name="connsiteY187" fmla="*/ 704279 h 1248619"/>
                <a:gd name="connsiteX188" fmla="*/ 1385602 w 1529156"/>
                <a:gd name="connsiteY188" fmla="*/ 704564 h 1248619"/>
                <a:gd name="connsiteX189" fmla="*/ 1378458 w 1529156"/>
                <a:gd name="connsiteY189" fmla="*/ 706279 h 1248619"/>
                <a:gd name="connsiteX190" fmla="*/ 1374648 w 1529156"/>
                <a:gd name="connsiteY190" fmla="*/ 706850 h 1248619"/>
                <a:gd name="connsiteX191" fmla="*/ 1348931 w 1529156"/>
                <a:gd name="connsiteY191" fmla="*/ 709613 h 1248619"/>
                <a:gd name="connsiteX192" fmla="*/ 1335405 w 1529156"/>
                <a:gd name="connsiteY192" fmla="*/ 710755 h 1248619"/>
                <a:gd name="connsiteX193" fmla="*/ 1327309 w 1529156"/>
                <a:gd name="connsiteY193" fmla="*/ 716375 h 1248619"/>
                <a:gd name="connsiteX194" fmla="*/ 1321403 w 1529156"/>
                <a:gd name="connsiteY194" fmla="*/ 726567 h 1248619"/>
                <a:gd name="connsiteX195" fmla="*/ 1328166 w 1529156"/>
                <a:gd name="connsiteY195" fmla="*/ 744474 h 1248619"/>
                <a:gd name="connsiteX196" fmla="*/ 1329404 w 1529156"/>
                <a:gd name="connsiteY196" fmla="*/ 757142 h 1248619"/>
                <a:gd name="connsiteX197" fmla="*/ 1310831 w 1529156"/>
                <a:gd name="connsiteY197" fmla="*/ 766667 h 1248619"/>
                <a:gd name="connsiteX198" fmla="*/ 1305401 w 1529156"/>
                <a:gd name="connsiteY198" fmla="*/ 782955 h 1248619"/>
                <a:gd name="connsiteX199" fmla="*/ 1318069 w 1529156"/>
                <a:gd name="connsiteY199" fmla="*/ 797909 h 1248619"/>
                <a:gd name="connsiteX200" fmla="*/ 1320260 w 1529156"/>
                <a:gd name="connsiteY200" fmla="*/ 813911 h 1248619"/>
                <a:gd name="connsiteX201" fmla="*/ 1340739 w 1529156"/>
                <a:gd name="connsiteY201" fmla="*/ 817435 h 1248619"/>
                <a:gd name="connsiteX202" fmla="*/ 1354836 w 1529156"/>
                <a:gd name="connsiteY202" fmla="*/ 871442 h 1248619"/>
                <a:gd name="connsiteX203" fmla="*/ 1326737 w 1529156"/>
                <a:gd name="connsiteY203" fmla="*/ 880491 h 1248619"/>
                <a:gd name="connsiteX204" fmla="*/ 1312640 w 1529156"/>
                <a:gd name="connsiteY204" fmla="*/ 885920 h 1248619"/>
                <a:gd name="connsiteX205" fmla="*/ 1314926 w 1529156"/>
                <a:gd name="connsiteY205" fmla="*/ 924020 h 1248619"/>
                <a:gd name="connsiteX206" fmla="*/ 1293114 w 1529156"/>
                <a:gd name="connsiteY206" fmla="*/ 919067 h 1248619"/>
                <a:gd name="connsiteX207" fmla="*/ 1265492 w 1529156"/>
                <a:gd name="connsiteY207" fmla="*/ 903637 h 1248619"/>
                <a:gd name="connsiteX208" fmla="*/ 1250918 w 1529156"/>
                <a:gd name="connsiteY208" fmla="*/ 889444 h 1248619"/>
                <a:gd name="connsiteX209" fmla="*/ 1251109 w 1529156"/>
                <a:gd name="connsiteY209" fmla="*/ 875443 h 1248619"/>
                <a:gd name="connsiteX210" fmla="*/ 1221010 w 1529156"/>
                <a:gd name="connsiteY210" fmla="*/ 876491 h 1248619"/>
                <a:gd name="connsiteX211" fmla="*/ 1207865 w 1529156"/>
                <a:gd name="connsiteY211" fmla="*/ 851535 h 1248619"/>
                <a:gd name="connsiteX212" fmla="*/ 1218724 w 1529156"/>
                <a:gd name="connsiteY212" fmla="*/ 828866 h 1248619"/>
                <a:gd name="connsiteX213" fmla="*/ 1204627 w 1529156"/>
                <a:gd name="connsiteY213" fmla="*/ 785336 h 1248619"/>
                <a:gd name="connsiteX214" fmla="*/ 1195578 w 1529156"/>
                <a:gd name="connsiteY214" fmla="*/ 759905 h 1248619"/>
                <a:gd name="connsiteX215" fmla="*/ 1191006 w 1529156"/>
                <a:gd name="connsiteY215" fmla="*/ 734949 h 1248619"/>
                <a:gd name="connsiteX216" fmla="*/ 1171003 w 1529156"/>
                <a:gd name="connsiteY216" fmla="*/ 711803 h 1248619"/>
                <a:gd name="connsiteX217" fmla="*/ 1147477 w 1529156"/>
                <a:gd name="connsiteY217" fmla="*/ 705422 h 1248619"/>
                <a:gd name="connsiteX218" fmla="*/ 1131760 w 1529156"/>
                <a:gd name="connsiteY218" fmla="*/ 688086 h 1248619"/>
                <a:gd name="connsiteX219" fmla="*/ 1095947 w 1529156"/>
                <a:gd name="connsiteY219" fmla="*/ 673132 h 1248619"/>
                <a:gd name="connsiteX220" fmla="*/ 1076516 w 1529156"/>
                <a:gd name="connsiteY220" fmla="*/ 657606 h 1248619"/>
                <a:gd name="connsiteX221" fmla="*/ 1060609 w 1529156"/>
                <a:gd name="connsiteY221" fmla="*/ 641890 h 1248619"/>
                <a:gd name="connsiteX222" fmla="*/ 1016222 w 1529156"/>
                <a:gd name="connsiteY222" fmla="*/ 622649 h 1248619"/>
                <a:gd name="connsiteX223" fmla="*/ 1009650 w 1529156"/>
                <a:gd name="connsiteY223" fmla="*/ 593598 h 1248619"/>
                <a:gd name="connsiteX224" fmla="*/ 1030700 w 1529156"/>
                <a:gd name="connsiteY224" fmla="*/ 571214 h 1248619"/>
                <a:gd name="connsiteX225" fmla="*/ 1033653 w 1529156"/>
                <a:gd name="connsiteY225" fmla="*/ 539020 h 1248619"/>
                <a:gd name="connsiteX226" fmla="*/ 1094327 w 1529156"/>
                <a:gd name="connsiteY226" fmla="*/ 479108 h 1248619"/>
                <a:gd name="connsiteX227" fmla="*/ 1085850 w 1529156"/>
                <a:gd name="connsiteY227" fmla="*/ 427577 h 1248619"/>
                <a:gd name="connsiteX228" fmla="*/ 1072229 w 1529156"/>
                <a:gd name="connsiteY228" fmla="*/ 418529 h 1248619"/>
                <a:gd name="connsiteX229" fmla="*/ 1031653 w 1529156"/>
                <a:gd name="connsiteY229" fmla="*/ 432149 h 1248619"/>
                <a:gd name="connsiteX230" fmla="*/ 983456 w 1529156"/>
                <a:gd name="connsiteY230" fmla="*/ 460343 h 1248619"/>
                <a:gd name="connsiteX231" fmla="*/ 952309 w 1529156"/>
                <a:gd name="connsiteY231" fmla="*/ 453009 h 1248619"/>
                <a:gd name="connsiteX232" fmla="*/ 913733 w 1529156"/>
                <a:gd name="connsiteY232" fmla="*/ 450818 h 1248619"/>
                <a:gd name="connsiteX233" fmla="*/ 881348 w 1529156"/>
                <a:gd name="connsiteY233" fmla="*/ 457581 h 1248619"/>
                <a:gd name="connsiteX234" fmla="*/ 874967 w 1529156"/>
                <a:gd name="connsiteY234" fmla="*/ 468916 h 1248619"/>
                <a:gd name="connsiteX235" fmla="*/ 866775 w 1529156"/>
                <a:gd name="connsiteY235" fmla="*/ 504254 h 1248619"/>
                <a:gd name="connsiteX236" fmla="*/ 845058 w 1529156"/>
                <a:gd name="connsiteY236" fmla="*/ 501491 h 1248619"/>
                <a:gd name="connsiteX237" fmla="*/ 829818 w 1529156"/>
                <a:gd name="connsiteY237" fmla="*/ 494347 h 1248619"/>
                <a:gd name="connsiteX238" fmla="*/ 823627 w 1529156"/>
                <a:gd name="connsiteY238" fmla="*/ 476631 h 1248619"/>
                <a:gd name="connsiteX239" fmla="*/ 800291 w 1529156"/>
                <a:gd name="connsiteY239" fmla="*/ 463105 h 1248619"/>
                <a:gd name="connsiteX240" fmla="*/ 793337 w 1529156"/>
                <a:gd name="connsiteY240" fmla="*/ 445389 h 1248619"/>
                <a:gd name="connsiteX241" fmla="*/ 769334 w 1529156"/>
                <a:gd name="connsiteY241" fmla="*/ 415100 h 1248619"/>
                <a:gd name="connsiteX242" fmla="*/ 731710 w 1529156"/>
                <a:gd name="connsiteY242" fmla="*/ 389096 h 1248619"/>
                <a:gd name="connsiteX243" fmla="*/ 680085 w 1529156"/>
                <a:gd name="connsiteY243" fmla="*/ 363474 h 1248619"/>
                <a:gd name="connsiteX244" fmla="*/ 664083 w 1529156"/>
                <a:gd name="connsiteY244" fmla="*/ 357664 h 1248619"/>
                <a:gd name="connsiteX245" fmla="*/ 665702 w 1529156"/>
                <a:gd name="connsiteY245" fmla="*/ 345948 h 1248619"/>
                <a:gd name="connsiteX246" fmla="*/ 683800 w 1529156"/>
                <a:gd name="connsiteY246" fmla="*/ 341567 h 1248619"/>
                <a:gd name="connsiteX247" fmla="*/ 703612 w 1529156"/>
                <a:gd name="connsiteY247" fmla="*/ 334232 h 1248619"/>
                <a:gd name="connsiteX248" fmla="*/ 712089 w 1529156"/>
                <a:gd name="connsiteY248" fmla="*/ 313563 h 1248619"/>
                <a:gd name="connsiteX249" fmla="*/ 722376 w 1529156"/>
                <a:gd name="connsiteY249" fmla="*/ 291084 h 1248619"/>
                <a:gd name="connsiteX250" fmla="*/ 724757 w 1529156"/>
                <a:gd name="connsiteY250" fmla="*/ 239268 h 1248619"/>
                <a:gd name="connsiteX251" fmla="*/ 678561 w 1529156"/>
                <a:gd name="connsiteY251" fmla="*/ 237077 h 1248619"/>
                <a:gd name="connsiteX252" fmla="*/ 647986 w 1529156"/>
                <a:gd name="connsiteY252" fmla="*/ 238030 h 1248619"/>
                <a:gd name="connsiteX253" fmla="*/ 636746 w 1529156"/>
                <a:gd name="connsiteY253" fmla="*/ 244983 h 1248619"/>
                <a:gd name="connsiteX254" fmla="*/ 627507 w 1529156"/>
                <a:gd name="connsiteY254" fmla="*/ 246793 h 1248619"/>
                <a:gd name="connsiteX255" fmla="*/ 615220 w 1529156"/>
                <a:gd name="connsiteY255" fmla="*/ 249650 h 1248619"/>
                <a:gd name="connsiteX256" fmla="*/ 597313 w 1529156"/>
                <a:gd name="connsiteY256" fmla="*/ 250317 h 1248619"/>
                <a:gd name="connsiteX257" fmla="*/ 579215 w 1529156"/>
                <a:gd name="connsiteY257" fmla="*/ 251650 h 1248619"/>
                <a:gd name="connsiteX258" fmla="*/ 563309 w 1529156"/>
                <a:gd name="connsiteY258" fmla="*/ 246983 h 1248619"/>
                <a:gd name="connsiteX259" fmla="*/ 560165 w 1529156"/>
                <a:gd name="connsiteY259" fmla="*/ 230791 h 1248619"/>
                <a:gd name="connsiteX260" fmla="*/ 537782 w 1529156"/>
                <a:gd name="connsiteY260" fmla="*/ 198787 h 1248619"/>
                <a:gd name="connsiteX261" fmla="*/ 502825 w 1529156"/>
                <a:gd name="connsiteY261" fmla="*/ 163354 h 1248619"/>
                <a:gd name="connsiteX262" fmla="*/ 495205 w 1529156"/>
                <a:gd name="connsiteY262" fmla="*/ 143446 h 1248619"/>
                <a:gd name="connsiteX263" fmla="*/ 523113 w 1529156"/>
                <a:gd name="connsiteY263" fmla="*/ 129826 h 1248619"/>
                <a:gd name="connsiteX264" fmla="*/ 483013 w 1529156"/>
                <a:gd name="connsiteY264" fmla="*/ 13240 h 1248619"/>
                <a:gd name="connsiteX265" fmla="*/ 483013 w 1529156"/>
                <a:gd name="connsiteY265" fmla="*/ 13240 h 1248619"/>
                <a:gd name="connsiteX266" fmla="*/ 477965 w 1529156"/>
                <a:gd name="connsiteY266" fmla="*/ 0 h 124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529156" h="1248619">
                  <a:moveTo>
                    <a:pt x="0" y="395668"/>
                  </a:moveTo>
                  <a:cubicBezTo>
                    <a:pt x="1333" y="396526"/>
                    <a:pt x="5620" y="394811"/>
                    <a:pt x="8382" y="394144"/>
                  </a:cubicBezTo>
                  <a:cubicBezTo>
                    <a:pt x="9525" y="393859"/>
                    <a:pt x="12573" y="392811"/>
                    <a:pt x="13811" y="392906"/>
                  </a:cubicBezTo>
                  <a:cubicBezTo>
                    <a:pt x="20574" y="393192"/>
                    <a:pt x="27718" y="392430"/>
                    <a:pt x="34766" y="391573"/>
                  </a:cubicBezTo>
                  <a:cubicBezTo>
                    <a:pt x="37148" y="391287"/>
                    <a:pt x="42005" y="391954"/>
                    <a:pt x="43910" y="391668"/>
                  </a:cubicBezTo>
                  <a:cubicBezTo>
                    <a:pt x="48768" y="391001"/>
                    <a:pt x="50863" y="389382"/>
                    <a:pt x="50292" y="389858"/>
                  </a:cubicBezTo>
                  <a:cubicBezTo>
                    <a:pt x="51435" y="389001"/>
                    <a:pt x="61722" y="379857"/>
                    <a:pt x="70104" y="382238"/>
                  </a:cubicBezTo>
                  <a:cubicBezTo>
                    <a:pt x="75819" y="383858"/>
                    <a:pt x="77343" y="391477"/>
                    <a:pt x="79534" y="397002"/>
                  </a:cubicBezTo>
                  <a:cubicBezTo>
                    <a:pt x="80200" y="398717"/>
                    <a:pt x="78486" y="410718"/>
                    <a:pt x="90488" y="414242"/>
                  </a:cubicBezTo>
                  <a:cubicBezTo>
                    <a:pt x="104584" y="418433"/>
                    <a:pt x="114967" y="418624"/>
                    <a:pt x="118110" y="418814"/>
                  </a:cubicBezTo>
                  <a:cubicBezTo>
                    <a:pt x="142018" y="419767"/>
                    <a:pt x="135065" y="428816"/>
                    <a:pt x="135065" y="432149"/>
                  </a:cubicBezTo>
                  <a:cubicBezTo>
                    <a:pt x="135065" y="441198"/>
                    <a:pt x="140589" y="442722"/>
                    <a:pt x="151733" y="444341"/>
                  </a:cubicBezTo>
                  <a:cubicBezTo>
                    <a:pt x="172974" y="447484"/>
                    <a:pt x="187357" y="443675"/>
                    <a:pt x="190595" y="463677"/>
                  </a:cubicBezTo>
                  <a:cubicBezTo>
                    <a:pt x="192405" y="474631"/>
                    <a:pt x="193453" y="488633"/>
                    <a:pt x="195548" y="492728"/>
                  </a:cubicBezTo>
                  <a:cubicBezTo>
                    <a:pt x="197263" y="495967"/>
                    <a:pt x="206978" y="500729"/>
                    <a:pt x="221361" y="500158"/>
                  </a:cubicBezTo>
                  <a:cubicBezTo>
                    <a:pt x="233648" y="499681"/>
                    <a:pt x="242411" y="497205"/>
                    <a:pt x="255270" y="508444"/>
                  </a:cubicBezTo>
                  <a:cubicBezTo>
                    <a:pt x="259461" y="512159"/>
                    <a:pt x="271367" y="517112"/>
                    <a:pt x="277844" y="516350"/>
                  </a:cubicBezTo>
                  <a:cubicBezTo>
                    <a:pt x="297371" y="514159"/>
                    <a:pt x="302228" y="512064"/>
                    <a:pt x="308896" y="516255"/>
                  </a:cubicBezTo>
                  <a:cubicBezTo>
                    <a:pt x="316135" y="520827"/>
                    <a:pt x="321659" y="528352"/>
                    <a:pt x="324803" y="533495"/>
                  </a:cubicBezTo>
                  <a:cubicBezTo>
                    <a:pt x="329279" y="540830"/>
                    <a:pt x="341567" y="542830"/>
                    <a:pt x="350901" y="538734"/>
                  </a:cubicBezTo>
                  <a:cubicBezTo>
                    <a:pt x="360045" y="534734"/>
                    <a:pt x="370237" y="534924"/>
                    <a:pt x="380524" y="535686"/>
                  </a:cubicBezTo>
                  <a:cubicBezTo>
                    <a:pt x="384334" y="535972"/>
                    <a:pt x="398812" y="536162"/>
                    <a:pt x="396240" y="525494"/>
                  </a:cubicBezTo>
                  <a:cubicBezTo>
                    <a:pt x="395669" y="523113"/>
                    <a:pt x="396050" y="520922"/>
                    <a:pt x="395383" y="519208"/>
                  </a:cubicBezTo>
                  <a:cubicBezTo>
                    <a:pt x="392811" y="511683"/>
                    <a:pt x="398050" y="510635"/>
                    <a:pt x="400431" y="508063"/>
                  </a:cubicBezTo>
                  <a:cubicBezTo>
                    <a:pt x="401098" y="507397"/>
                    <a:pt x="413290" y="498538"/>
                    <a:pt x="415195" y="498158"/>
                  </a:cubicBezTo>
                  <a:cubicBezTo>
                    <a:pt x="431863" y="494157"/>
                    <a:pt x="433197" y="485204"/>
                    <a:pt x="433864" y="480441"/>
                  </a:cubicBezTo>
                  <a:cubicBezTo>
                    <a:pt x="434626" y="475679"/>
                    <a:pt x="433007" y="463677"/>
                    <a:pt x="433197" y="458914"/>
                  </a:cubicBezTo>
                  <a:cubicBezTo>
                    <a:pt x="433292" y="456247"/>
                    <a:pt x="434530" y="434435"/>
                    <a:pt x="433388" y="432530"/>
                  </a:cubicBezTo>
                  <a:cubicBezTo>
                    <a:pt x="429101" y="424720"/>
                    <a:pt x="431197" y="420434"/>
                    <a:pt x="441198" y="421481"/>
                  </a:cubicBezTo>
                  <a:cubicBezTo>
                    <a:pt x="453295" y="422815"/>
                    <a:pt x="471964" y="430244"/>
                    <a:pt x="478155" y="439484"/>
                  </a:cubicBezTo>
                  <a:cubicBezTo>
                    <a:pt x="484346" y="448723"/>
                    <a:pt x="498824" y="460629"/>
                    <a:pt x="505206" y="463963"/>
                  </a:cubicBezTo>
                  <a:cubicBezTo>
                    <a:pt x="511588" y="467296"/>
                    <a:pt x="520922" y="473964"/>
                    <a:pt x="522827" y="476345"/>
                  </a:cubicBezTo>
                  <a:cubicBezTo>
                    <a:pt x="524732" y="478726"/>
                    <a:pt x="530924" y="480346"/>
                    <a:pt x="533972" y="468059"/>
                  </a:cubicBezTo>
                  <a:cubicBezTo>
                    <a:pt x="537020" y="455676"/>
                    <a:pt x="542258" y="445294"/>
                    <a:pt x="552545" y="452628"/>
                  </a:cubicBezTo>
                  <a:cubicBezTo>
                    <a:pt x="562737" y="459962"/>
                    <a:pt x="570167" y="466439"/>
                    <a:pt x="579596" y="455962"/>
                  </a:cubicBezTo>
                  <a:cubicBezTo>
                    <a:pt x="589121" y="445484"/>
                    <a:pt x="599789" y="450247"/>
                    <a:pt x="613601" y="465010"/>
                  </a:cubicBezTo>
                  <a:cubicBezTo>
                    <a:pt x="619506" y="471297"/>
                    <a:pt x="629888" y="479108"/>
                    <a:pt x="638651" y="489013"/>
                  </a:cubicBezTo>
                  <a:cubicBezTo>
                    <a:pt x="650272" y="502158"/>
                    <a:pt x="660273" y="517588"/>
                    <a:pt x="667036" y="524161"/>
                  </a:cubicBezTo>
                  <a:cubicBezTo>
                    <a:pt x="673799" y="530828"/>
                    <a:pt x="695325" y="548640"/>
                    <a:pt x="700088" y="552164"/>
                  </a:cubicBezTo>
                  <a:cubicBezTo>
                    <a:pt x="704850" y="555688"/>
                    <a:pt x="728186" y="581406"/>
                    <a:pt x="713994" y="549307"/>
                  </a:cubicBezTo>
                  <a:cubicBezTo>
                    <a:pt x="709708" y="539210"/>
                    <a:pt x="706279" y="534924"/>
                    <a:pt x="713232" y="533876"/>
                  </a:cubicBezTo>
                  <a:cubicBezTo>
                    <a:pt x="718185" y="533114"/>
                    <a:pt x="728567" y="539401"/>
                    <a:pt x="732473" y="543877"/>
                  </a:cubicBezTo>
                  <a:cubicBezTo>
                    <a:pt x="738664" y="551021"/>
                    <a:pt x="746760" y="560260"/>
                    <a:pt x="750284" y="563594"/>
                  </a:cubicBezTo>
                  <a:cubicBezTo>
                    <a:pt x="753809" y="566928"/>
                    <a:pt x="756190" y="565690"/>
                    <a:pt x="762857" y="566452"/>
                  </a:cubicBezTo>
                  <a:cubicBezTo>
                    <a:pt x="769525" y="567118"/>
                    <a:pt x="775240" y="569785"/>
                    <a:pt x="776859" y="576167"/>
                  </a:cubicBezTo>
                  <a:cubicBezTo>
                    <a:pt x="778478" y="582549"/>
                    <a:pt x="787718" y="601599"/>
                    <a:pt x="796766" y="601599"/>
                  </a:cubicBezTo>
                  <a:cubicBezTo>
                    <a:pt x="805815" y="601599"/>
                    <a:pt x="814388" y="604933"/>
                    <a:pt x="820198" y="613029"/>
                  </a:cubicBezTo>
                  <a:cubicBezTo>
                    <a:pt x="825913" y="621125"/>
                    <a:pt x="835438" y="626840"/>
                    <a:pt x="845534" y="633603"/>
                  </a:cubicBezTo>
                  <a:cubicBezTo>
                    <a:pt x="855631" y="640366"/>
                    <a:pt x="868490" y="651224"/>
                    <a:pt x="872300" y="642176"/>
                  </a:cubicBezTo>
                  <a:cubicBezTo>
                    <a:pt x="876109" y="633127"/>
                    <a:pt x="880872" y="618744"/>
                    <a:pt x="888968" y="633127"/>
                  </a:cubicBezTo>
                  <a:cubicBezTo>
                    <a:pt x="897065" y="647414"/>
                    <a:pt x="894778" y="647605"/>
                    <a:pt x="903446" y="658177"/>
                  </a:cubicBezTo>
                  <a:cubicBezTo>
                    <a:pt x="906971" y="662464"/>
                    <a:pt x="913828" y="658463"/>
                    <a:pt x="918496" y="661130"/>
                  </a:cubicBezTo>
                  <a:cubicBezTo>
                    <a:pt x="925354" y="664940"/>
                    <a:pt x="929926" y="674751"/>
                    <a:pt x="932974" y="677609"/>
                  </a:cubicBezTo>
                  <a:cubicBezTo>
                    <a:pt x="938213" y="682371"/>
                    <a:pt x="942880" y="688562"/>
                    <a:pt x="941451" y="697611"/>
                  </a:cubicBezTo>
                  <a:cubicBezTo>
                    <a:pt x="940022" y="706660"/>
                    <a:pt x="935260" y="704755"/>
                    <a:pt x="928592" y="705707"/>
                  </a:cubicBezTo>
                  <a:cubicBezTo>
                    <a:pt x="921925" y="706660"/>
                    <a:pt x="920496" y="710946"/>
                    <a:pt x="920401" y="711803"/>
                  </a:cubicBezTo>
                  <a:cubicBezTo>
                    <a:pt x="921449" y="714280"/>
                    <a:pt x="922592" y="716089"/>
                    <a:pt x="923639" y="717899"/>
                  </a:cubicBezTo>
                  <a:cubicBezTo>
                    <a:pt x="927735" y="725138"/>
                    <a:pt x="936784" y="729234"/>
                    <a:pt x="941356" y="731520"/>
                  </a:cubicBezTo>
                  <a:cubicBezTo>
                    <a:pt x="945071" y="733330"/>
                    <a:pt x="952595" y="739235"/>
                    <a:pt x="948214" y="747713"/>
                  </a:cubicBezTo>
                  <a:cubicBezTo>
                    <a:pt x="947166" y="749618"/>
                    <a:pt x="940975" y="760857"/>
                    <a:pt x="941927" y="764191"/>
                  </a:cubicBezTo>
                  <a:cubicBezTo>
                    <a:pt x="939927" y="774001"/>
                    <a:pt x="959930" y="795718"/>
                    <a:pt x="963263" y="800957"/>
                  </a:cubicBezTo>
                  <a:cubicBezTo>
                    <a:pt x="966597" y="806196"/>
                    <a:pt x="978599" y="806672"/>
                    <a:pt x="978027" y="812673"/>
                  </a:cubicBezTo>
                  <a:cubicBezTo>
                    <a:pt x="977456" y="818579"/>
                    <a:pt x="972502" y="825437"/>
                    <a:pt x="969455" y="832485"/>
                  </a:cubicBezTo>
                  <a:cubicBezTo>
                    <a:pt x="965073" y="842772"/>
                    <a:pt x="959263" y="845630"/>
                    <a:pt x="960310" y="856393"/>
                  </a:cubicBezTo>
                  <a:cubicBezTo>
                    <a:pt x="957643" y="856583"/>
                    <a:pt x="956977" y="857059"/>
                    <a:pt x="953452" y="858869"/>
                  </a:cubicBezTo>
                  <a:cubicBezTo>
                    <a:pt x="950595" y="860393"/>
                    <a:pt x="948404" y="861536"/>
                    <a:pt x="947357" y="863060"/>
                  </a:cubicBezTo>
                  <a:cubicBezTo>
                    <a:pt x="948118" y="863822"/>
                    <a:pt x="949547" y="881634"/>
                    <a:pt x="950976" y="886587"/>
                  </a:cubicBezTo>
                  <a:cubicBezTo>
                    <a:pt x="952405" y="891540"/>
                    <a:pt x="957358" y="899922"/>
                    <a:pt x="942880" y="898208"/>
                  </a:cubicBezTo>
                  <a:cubicBezTo>
                    <a:pt x="928402" y="896588"/>
                    <a:pt x="902208" y="902684"/>
                    <a:pt x="908399" y="919543"/>
                  </a:cubicBezTo>
                  <a:cubicBezTo>
                    <a:pt x="914591" y="936403"/>
                    <a:pt x="922687" y="937355"/>
                    <a:pt x="904875" y="953072"/>
                  </a:cubicBezTo>
                  <a:cubicBezTo>
                    <a:pt x="887063" y="968788"/>
                    <a:pt x="876395" y="963263"/>
                    <a:pt x="868013" y="976789"/>
                  </a:cubicBezTo>
                  <a:cubicBezTo>
                    <a:pt x="859726" y="990314"/>
                    <a:pt x="840391" y="988314"/>
                    <a:pt x="847534" y="993076"/>
                  </a:cubicBezTo>
                  <a:cubicBezTo>
                    <a:pt x="849725" y="994601"/>
                    <a:pt x="852964" y="998887"/>
                    <a:pt x="855631" y="998696"/>
                  </a:cubicBezTo>
                  <a:cubicBezTo>
                    <a:pt x="861536" y="998315"/>
                    <a:pt x="867251" y="994791"/>
                    <a:pt x="867632" y="1004983"/>
                  </a:cubicBezTo>
                  <a:cubicBezTo>
                    <a:pt x="867918" y="1015175"/>
                    <a:pt x="875252" y="1016889"/>
                    <a:pt x="882872" y="1021175"/>
                  </a:cubicBezTo>
                  <a:cubicBezTo>
                    <a:pt x="890492" y="1025461"/>
                    <a:pt x="904399" y="1026414"/>
                    <a:pt x="900493" y="1035463"/>
                  </a:cubicBezTo>
                  <a:cubicBezTo>
                    <a:pt x="893921" y="1051179"/>
                    <a:pt x="863156" y="1056418"/>
                    <a:pt x="850583" y="1071753"/>
                  </a:cubicBezTo>
                  <a:cubicBezTo>
                    <a:pt x="851154" y="1072039"/>
                    <a:pt x="844868" y="1066228"/>
                    <a:pt x="834961" y="1060609"/>
                  </a:cubicBezTo>
                  <a:cubicBezTo>
                    <a:pt x="828294" y="1056799"/>
                    <a:pt x="819722" y="1053941"/>
                    <a:pt x="811340" y="1049274"/>
                  </a:cubicBezTo>
                  <a:cubicBezTo>
                    <a:pt x="798957" y="1042321"/>
                    <a:pt x="786765" y="1034415"/>
                    <a:pt x="776192" y="1031272"/>
                  </a:cubicBezTo>
                  <a:cubicBezTo>
                    <a:pt x="773430" y="1030510"/>
                    <a:pt x="770382" y="1029843"/>
                    <a:pt x="767906" y="1030415"/>
                  </a:cubicBezTo>
                  <a:cubicBezTo>
                    <a:pt x="761714" y="1031748"/>
                    <a:pt x="757333" y="1037082"/>
                    <a:pt x="756094" y="1038892"/>
                  </a:cubicBezTo>
                  <a:cubicBezTo>
                    <a:pt x="755142" y="1040320"/>
                    <a:pt x="752189" y="1045559"/>
                    <a:pt x="753523" y="1051560"/>
                  </a:cubicBezTo>
                  <a:cubicBezTo>
                    <a:pt x="754475" y="1055656"/>
                    <a:pt x="757142" y="1059085"/>
                    <a:pt x="761333" y="1066038"/>
                  </a:cubicBezTo>
                  <a:cubicBezTo>
                    <a:pt x="764953" y="1072039"/>
                    <a:pt x="769715" y="1081564"/>
                    <a:pt x="774001" y="1085088"/>
                  </a:cubicBezTo>
                  <a:cubicBezTo>
                    <a:pt x="780859" y="1090803"/>
                    <a:pt x="790480" y="1094803"/>
                    <a:pt x="791432" y="1104519"/>
                  </a:cubicBezTo>
                  <a:cubicBezTo>
                    <a:pt x="792290" y="1113282"/>
                    <a:pt x="790480" y="1118902"/>
                    <a:pt x="795718" y="1123378"/>
                  </a:cubicBezTo>
                  <a:cubicBezTo>
                    <a:pt x="803624" y="1130236"/>
                    <a:pt x="807530" y="1118235"/>
                    <a:pt x="816007" y="1114425"/>
                  </a:cubicBezTo>
                  <a:cubicBezTo>
                    <a:pt x="836867" y="1105281"/>
                    <a:pt x="833342" y="1114139"/>
                    <a:pt x="833914" y="1119854"/>
                  </a:cubicBezTo>
                  <a:cubicBezTo>
                    <a:pt x="834866" y="1129951"/>
                    <a:pt x="837343" y="1133666"/>
                    <a:pt x="840486" y="1133856"/>
                  </a:cubicBezTo>
                  <a:cubicBezTo>
                    <a:pt x="842582" y="1133951"/>
                    <a:pt x="849344" y="1132808"/>
                    <a:pt x="852678" y="1130999"/>
                  </a:cubicBezTo>
                  <a:cubicBezTo>
                    <a:pt x="855917" y="1128332"/>
                    <a:pt x="856583" y="1126522"/>
                    <a:pt x="859155" y="1126712"/>
                  </a:cubicBezTo>
                  <a:cubicBezTo>
                    <a:pt x="862489" y="1126998"/>
                    <a:pt x="860679" y="1131760"/>
                    <a:pt x="860108" y="1138237"/>
                  </a:cubicBezTo>
                  <a:cubicBezTo>
                    <a:pt x="859917" y="1140714"/>
                    <a:pt x="859346" y="1144429"/>
                    <a:pt x="862965" y="1145572"/>
                  </a:cubicBezTo>
                  <a:cubicBezTo>
                    <a:pt x="865060" y="1146239"/>
                    <a:pt x="870966" y="1146143"/>
                    <a:pt x="869633" y="1149096"/>
                  </a:cubicBezTo>
                  <a:cubicBezTo>
                    <a:pt x="867727" y="1153382"/>
                    <a:pt x="864680" y="1163002"/>
                    <a:pt x="862679" y="1171766"/>
                  </a:cubicBezTo>
                  <a:cubicBezTo>
                    <a:pt x="860965" y="1179100"/>
                    <a:pt x="866489" y="1189101"/>
                    <a:pt x="869251" y="1189958"/>
                  </a:cubicBezTo>
                  <a:cubicBezTo>
                    <a:pt x="874681" y="1191387"/>
                    <a:pt x="872585" y="1184815"/>
                    <a:pt x="875252" y="1183291"/>
                  </a:cubicBezTo>
                  <a:cubicBezTo>
                    <a:pt x="877062" y="1182243"/>
                    <a:pt x="879634" y="1179957"/>
                    <a:pt x="882396" y="1180338"/>
                  </a:cubicBezTo>
                  <a:cubicBezTo>
                    <a:pt x="889064" y="1181386"/>
                    <a:pt x="889730" y="1175099"/>
                    <a:pt x="889921" y="1173385"/>
                  </a:cubicBezTo>
                  <a:cubicBezTo>
                    <a:pt x="890778" y="1166051"/>
                    <a:pt x="890588" y="1163479"/>
                    <a:pt x="890397" y="1159478"/>
                  </a:cubicBezTo>
                  <a:cubicBezTo>
                    <a:pt x="890302" y="1157764"/>
                    <a:pt x="889730" y="1157573"/>
                    <a:pt x="896302" y="1154811"/>
                  </a:cubicBezTo>
                  <a:cubicBezTo>
                    <a:pt x="898112" y="1154049"/>
                    <a:pt x="903923" y="1150429"/>
                    <a:pt x="912305" y="1153001"/>
                  </a:cubicBezTo>
                  <a:cubicBezTo>
                    <a:pt x="918877" y="1155002"/>
                    <a:pt x="920306" y="1153382"/>
                    <a:pt x="919067" y="1149763"/>
                  </a:cubicBezTo>
                  <a:cubicBezTo>
                    <a:pt x="918305" y="1147286"/>
                    <a:pt x="919353" y="1139476"/>
                    <a:pt x="919163" y="1136142"/>
                  </a:cubicBezTo>
                  <a:cubicBezTo>
                    <a:pt x="918972" y="1132808"/>
                    <a:pt x="917829" y="1132237"/>
                    <a:pt x="912114" y="1129475"/>
                  </a:cubicBezTo>
                  <a:cubicBezTo>
                    <a:pt x="907447" y="1127189"/>
                    <a:pt x="905732" y="1123474"/>
                    <a:pt x="905732" y="1119473"/>
                  </a:cubicBezTo>
                  <a:cubicBezTo>
                    <a:pt x="905637" y="1110329"/>
                    <a:pt x="898112" y="1109758"/>
                    <a:pt x="896874" y="1101185"/>
                  </a:cubicBezTo>
                  <a:cubicBezTo>
                    <a:pt x="896302" y="1096994"/>
                    <a:pt x="894969" y="1093470"/>
                    <a:pt x="892493" y="1091946"/>
                  </a:cubicBezTo>
                  <a:cubicBezTo>
                    <a:pt x="886873" y="1088612"/>
                    <a:pt x="888683" y="1084517"/>
                    <a:pt x="891445" y="1085374"/>
                  </a:cubicBezTo>
                  <a:cubicBezTo>
                    <a:pt x="898684" y="1087565"/>
                    <a:pt x="907161" y="1085850"/>
                    <a:pt x="908209" y="1086041"/>
                  </a:cubicBezTo>
                  <a:cubicBezTo>
                    <a:pt x="917543" y="1083659"/>
                    <a:pt x="916115" y="1071753"/>
                    <a:pt x="921830" y="1070801"/>
                  </a:cubicBezTo>
                  <a:cubicBezTo>
                    <a:pt x="927544" y="1069848"/>
                    <a:pt x="935165" y="1066991"/>
                    <a:pt x="940403" y="1059847"/>
                  </a:cubicBezTo>
                  <a:cubicBezTo>
                    <a:pt x="945642" y="1052703"/>
                    <a:pt x="954215" y="1038796"/>
                    <a:pt x="965740" y="1043654"/>
                  </a:cubicBezTo>
                  <a:cubicBezTo>
                    <a:pt x="977170" y="1048417"/>
                    <a:pt x="977170" y="1056513"/>
                    <a:pt x="981456" y="1060323"/>
                  </a:cubicBezTo>
                  <a:cubicBezTo>
                    <a:pt x="985742" y="1064133"/>
                    <a:pt x="988505" y="1073658"/>
                    <a:pt x="985838" y="1088422"/>
                  </a:cubicBezTo>
                  <a:cubicBezTo>
                    <a:pt x="983266" y="1103185"/>
                    <a:pt x="992981" y="1112139"/>
                    <a:pt x="1002697" y="1109377"/>
                  </a:cubicBezTo>
                  <a:cubicBezTo>
                    <a:pt x="1012412" y="1106519"/>
                    <a:pt x="1023652" y="1098423"/>
                    <a:pt x="1025557" y="1109567"/>
                  </a:cubicBezTo>
                  <a:cubicBezTo>
                    <a:pt x="1027462" y="1120711"/>
                    <a:pt x="1026033" y="1122902"/>
                    <a:pt x="1041940" y="1124998"/>
                  </a:cubicBezTo>
                  <a:cubicBezTo>
                    <a:pt x="1057847" y="1127093"/>
                    <a:pt x="1067086" y="1126236"/>
                    <a:pt x="1072610" y="1124807"/>
                  </a:cubicBezTo>
                  <a:cubicBezTo>
                    <a:pt x="1078040" y="1123378"/>
                    <a:pt x="1085660" y="1119092"/>
                    <a:pt x="1088327" y="1133856"/>
                  </a:cubicBezTo>
                  <a:cubicBezTo>
                    <a:pt x="1090898" y="1148620"/>
                    <a:pt x="1099947" y="1156907"/>
                    <a:pt x="1104043" y="1160431"/>
                  </a:cubicBezTo>
                  <a:cubicBezTo>
                    <a:pt x="1108043" y="1163955"/>
                    <a:pt x="1110901" y="1162336"/>
                    <a:pt x="1109948" y="1175194"/>
                  </a:cubicBezTo>
                  <a:cubicBezTo>
                    <a:pt x="1108996" y="1188053"/>
                    <a:pt x="1108519" y="1202531"/>
                    <a:pt x="1107853" y="1207770"/>
                  </a:cubicBezTo>
                  <a:cubicBezTo>
                    <a:pt x="1107091" y="1213009"/>
                    <a:pt x="1099280" y="1226820"/>
                    <a:pt x="1115663" y="1234631"/>
                  </a:cubicBezTo>
                  <a:cubicBezTo>
                    <a:pt x="1132046" y="1242441"/>
                    <a:pt x="1139381" y="1248918"/>
                    <a:pt x="1160812" y="1248442"/>
                  </a:cubicBezTo>
                  <a:cubicBezTo>
                    <a:pt x="1182243" y="1247966"/>
                    <a:pt x="1188339" y="1249394"/>
                    <a:pt x="1198817" y="1247966"/>
                  </a:cubicBezTo>
                  <a:cubicBezTo>
                    <a:pt x="1209294" y="1246537"/>
                    <a:pt x="1220438" y="1245394"/>
                    <a:pt x="1220724" y="1237774"/>
                  </a:cubicBezTo>
                  <a:cubicBezTo>
                    <a:pt x="1220724" y="1237393"/>
                    <a:pt x="1220534" y="1236821"/>
                    <a:pt x="1220248" y="1236345"/>
                  </a:cubicBezTo>
                  <a:cubicBezTo>
                    <a:pt x="1220152" y="1236250"/>
                    <a:pt x="1220152" y="1236154"/>
                    <a:pt x="1220057" y="1236154"/>
                  </a:cubicBezTo>
                  <a:cubicBezTo>
                    <a:pt x="1219391" y="1235297"/>
                    <a:pt x="1218152" y="1234345"/>
                    <a:pt x="1215961" y="1233487"/>
                  </a:cubicBezTo>
                  <a:cubicBezTo>
                    <a:pt x="1211294" y="1231678"/>
                    <a:pt x="1204627" y="1230059"/>
                    <a:pt x="1204341" y="1228725"/>
                  </a:cubicBezTo>
                  <a:cubicBezTo>
                    <a:pt x="1203674" y="1225868"/>
                    <a:pt x="1201865" y="1215200"/>
                    <a:pt x="1204055" y="1211485"/>
                  </a:cubicBezTo>
                  <a:cubicBezTo>
                    <a:pt x="1204817" y="1211009"/>
                    <a:pt x="1205865" y="1210532"/>
                    <a:pt x="1207008" y="1209961"/>
                  </a:cubicBezTo>
                  <a:cubicBezTo>
                    <a:pt x="1208913" y="1209199"/>
                    <a:pt x="1211485" y="1207770"/>
                    <a:pt x="1214152" y="1209961"/>
                  </a:cubicBezTo>
                  <a:cubicBezTo>
                    <a:pt x="1215200" y="1210818"/>
                    <a:pt x="1216533" y="1211866"/>
                    <a:pt x="1217771" y="1212914"/>
                  </a:cubicBezTo>
                  <a:cubicBezTo>
                    <a:pt x="1219391" y="1215009"/>
                    <a:pt x="1221010" y="1217295"/>
                    <a:pt x="1223105" y="1218248"/>
                  </a:cubicBezTo>
                  <a:cubicBezTo>
                    <a:pt x="1223772" y="1219105"/>
                    <a:pt x="1224439" y="1219962"/>
                    <a:pt x="1224915" y="1220819"/>
                  </a:cubicBezTo>
                  <a:cubicBezTo>
                    <a:pt x="1225486" y="1221867"/>
                    <a:pt x="1225772" y="1222915"/>
                    <a:pt x="1226058" y="1223962"/>
                  </a:cubicBezTo>
                  <a:cubicBezTo>
                    <a:pt x="1227296" y="1217390"/>
                    <a:pt x="1230154" y="1214723"/>
                    <a:pt x="1234726" y="1214437"/>
                  </a:cubicBezTo>
                  <a:cubicBezTo>
                    <a:pt x="1238441" y="1214152"/>
                    <a:pt x="1243965" y="1215771"/>
                    <a:pt x="1247585" y="1215961"/>
                  </a:cubicBezTo>
                  <a:cubicBezTo>
                    <a:pt x="1256728" y="1216438"/>
                    <a:pt x="1263301" y="1207294"/>
                    <a:pt x="1261491" y="1195578"/>
                  </a:cubicBezTo>
                  <a:cubicBezTo>
                    <a:pt x="1259681" y="1183958"/>
                    <a:pt x="1270635" y="1186625"/>
                    <a:pt x="1274445" y="1178243"/>
                  </a:cubicBezTo>
                  <a:cubicBezTo>
                    <a:pt x="1278350" y="1169765"/>
                    <a:pt x="1273111" y="1167956"/>
                    <a:pt x="1267587" y="1164717"/>
                  </a:cubicBezTo>
                  <a:cubicBezTo>
                    <a:pt x="1262158" y="1161478"/>
                    <a:pt x="1251204" y="1162431"/>
                    <a:pt x="1257110" y="1148048"/>
                  </a:cubicBezTo>
                  <a:cubicBezTo>
                    <a:pt x="1263015" y="1133666"/>
                    <a:pt x="1269873" y="1138714"/>
                    <a:pt x="1273778" y="1138714"/>
                  </a:cubicBezTo>
                  <a:cubicBezTo>
                    <a:pt x="1277684" y="1138714"/>
                    <a:pt x="1297686" y="1141952"/>
                    <a:pt x="1304544" y="1137571"/>
                  </a:cubicBezTo>
                  <a:cubicBezTo>
                    <a:pt x="1311402" y="1133189"/>
                    <a:pt x="1315212" y="1136237"/>
                    <a:pt x="1317498" y="1137380"/>
                  </a:cubicBezTo>
                  <a:cubicBezTo>
                    <a:pt x="1319784" y="1138523"/>
                    <a:pt x="1325023" y="1140333"/>
                    <a:pt x="1328166" y="1134618"/>
                  </a:cubicBezTo>
                  <a:cubicBezTo>
                    <a:pt x="1331405" y="1128903"/>
                    <a:pt x="1329118" y="1123378"/>
                    <a:pt x="1323118" y="1120426"/>
                  </a:cubicBezTo>
                  <a:cubicBezTo>
                    <a:pt x="1317117" y="1117473"/>
                    <a:pt x="1318546" y="1107853"/>
                    <a:pt x="1318832" y="1103757"/>
                  </a:cubicBezTo>
                  <a:cubicBezTo>
                    <a:pt x="1319022" y="1099661"/>
                    <a:pt x="1318832" y="1074229"/>
                    <a:pt x="1323403" y="1070801"/>
                  </a:cubicBezTo>
                  <a:cubicBezTo>
                    <a:pt x="1327976" y="1067371"/>
                    <a:pt x="1333405" y="1063943"/>
                    <a:pt x="1328166" y="1057275"/>
                  </a:cubicBezTo>
                  <a:cubicBezTo>
                    <a:pt x="1322927" y="1050608"/>
                    <a:pt x="1344930" y="1043559"/>
                    <a:pt x="1347216" y="1038987"/>
                  </a:cubicBezTo>
                  <a:cubicBezTo>
                    <a:pt x="1344644" y="1033558"/>
                    <a:pt x="1335215" y="1037653"/>
                    <a:pt x="1323689" y="1028224"/>
                  </a:cubicBezTo>
                  <a:cubicBezTo>
                    <a:pt x="1312164" y="1018794"/>
                    <a:pt x="1301401" y="1031367"/>
                    <a:pt x="1301972" y="1024414"/>
                  </a:cubicBezTo>
                  <a:cubicBezTo>
                    <a:pt x="1302449" y="1017460"/>
                    <a:pt x="1301496" y="1008126"/>
                    <a:pt x="1308068" y="1007459"/>
                  </a:cubicBezTo>
                  <a:cubicBezTo>
                    <a:pt x="1314069" y="1006888"/>
                    <a:pt x="1319308" y="1000982"/>
                    <a:pt x="1322260" y="997268"/>
                  </a:cubicBezTo>
                  <a:cubicBezTo>
                    <a:pt x="1329118" y="988600"/>
                    <a:pt x="1322070" y="981266"/>
                    <a:pt x="1316831" y="968883"/>
                  </a:cubicBezTo>
                  <a:cubicBezTo>
                    <a:pt x="1316260" y="967454"/>
                    <a:pt x="1315974" y="966121"/>
                    <a:pt x="1315974" y="964883"/>
                  </a:cubicBezTo>
                  <a:cubicBezTo>
                    <a:pt x="1315974" y="964692"/>
                    <a:pt x="1315974" y="964597"/>
                    <a:pt x="1315974" y="964406"/>
                  </a:cubicBezTo>
                  <a:cubicBezTo>
                    <a:pt x="1316165" y="954786"/>
                    <a:pt x="1331690" y="949166"/>
                    <a:pt x="1346168" y="949357"/>
                  </a:cubicBezTo>
                  <a:cubicBezTo>
                    <a:pt x="1362837" y="949547"/>
                    <a:pt x="1379696" y="965263"/>
                    <a:pt x="1383411" y="970026"/>
                  </a:cubicBezTo>
                  <a:cubicBezTo>
                    <a:pt x="1387031" y="974788"/>
                    <a:pt x="1396841" y="974122"/>
                    <a:pt x="1407605" y="971359"/>
                  </a:cubicBezTo>
                  <a:cubicBezTo>
                    <a:pt x="1418273" y="968597"/>
                    <a:pt x="1425416" y="968407"/>
                    <a:pt x="1436084" y="969740"/>
                  </a:cubicBezTo>
                  <a:cubicBezTo>
                    <a:pt x="1446752" y="971074"/>
                    <a:pt x="1449515" y="963835"/>
                    <a:pt x="1448657" y="960787"/>
                  </a:cubicBezTo>
                  <a:cubicBezTo>
                    <a:pt x="1447705" y="957834"/>
                    <a:pt x="1439323" y="951452"/>
                    <a:pt x="1434275" y="946118"/>
                  </a:cubicBezTo>
                  <a:cubicBezTo>
                    <a:pt x="1429226" y="940880"/>
                    <a:pt x="1435418" y="922592"/>
                    <a:pt x="1437323" y="923258"/>
                  </a:cubicBezTo>
                  <a:cubicBezTo>
                    <a:pt x="1439227" y="923925"/>
                    <a:pt x="1451896" y="926401"/>
                    <a:pt x="1462183" y="928878"/>
                  </a:cubicBezTo>
                  <a:cubicBezTo>
                    <a:pt x="1472470" y="931355"/>
                    <a:pt x="1461135" y="939070"/>
                    <a:pt x="1465231" y="937736"/>
                  </a:cubicBezTo>
                  <a:cubicBezTo>
                    <a:pt x="1469327" y="936403"/>
                    <a:pt x="1480757" y="931545"/>
                    <a:pt x="1496854" y="927640"/>
                  </a:cubicBezTo>
                  <a:cubicBezTo>
                    <a:pt x="1513046" y="923734"/>
                    <a:pt x="1520285" y="933164"/>
                    <a:pt x="1524000" y="909828"/>
                  </a:cubicBezTo>
                  <a:cubicBezTo>
                    <a:pt x="1527619" y="886492"/>
                    <a:pt x="1515999" y="889730"/>
                    <a:pt x="1515523" y="884492"/>
                  </a:cubicBezTo>
                  <a:cubicBezTo>
                    <a:pt x="1515047" y="879253"/>
                    <a:pt x="1516666" y="870109"/>
                    <a:pt x="1508665" y="865060"/>
                  </a:cubicBezTo>
                  <a:cubicBezTo>
                    <a:pt x="1500664" y="860012"/>
                    <a:pt x="1504569" y="851535"/>
                    <a:pt x="1518190" y="846582"/>
                  </a:cubicBezTo>
                  <a:cubicBezTo>
                    <a:pt x="1531906" y="841534"/>
                    <a:pt x="1529334" y="817340"/>
                    <a:pt x="1528191" y="801814"/>
                  </a:cubicBezTo>
                  <a:cubicBezTo>
                    <a:pt x="1527048" y="786289"/>
                    <a:pt x="1515713" y="784003"/>
                    <a:pt x="1510475" y="784003"/>
                  </a:cubicBezTo>
                  <a:cubicBezTo>
                    <a:pt x="1505236" y="784003"/>
                    <a:pt x="1501331" y="788098"/>
                    <a:pt x="1495235" y="782860"/>
                  </a:cubicBezTo>
                  <a:cubicBezTo>
                    <a:pt x="1489043" y="777621"/>
                    <a:pt x="1486091" y="777335"/>
                    <a:pt x="1479709" y="775335"/>
                  </a:cubicBezTo>
                  <a:cubicBezTo>
                    <a:pt x="1473327" y="773239"/>
                    <a:pt x="1464659" y="768668"/>
                    <a:pt x="1456944" y="762286"/>
                  </a:cubicBezTo>
                  <a:cubicBezTo>
                    <a:pt x="1449229" y="755904"/>
                    <a:pt x="1446467" y="746760"/>
                    <a:pt x="1440275" y="746474"/>
                  </a:cubicBezTo>
                  <a:cubicBezTo>
                    <a:pt x="1434084" y="746284"/>
                    <a:pt x="1427798" y="745808"/>
                    <a:pt x="1420463" y="744379"/>
                  </a:cubicBezTo>
                  <a:cubicBezTo>
                    <a:pt x="1413129" y="743045"/>
                    <a:pt x="1413319" y="739997"/>
                    <a:pt x="1400651" y="736378"/>
                  </a:cubicBezTo>
                  <a:cubicBezTo>
                    <a:pt x="1387983" y="732758"/>
                    <a:pt x="1390174" y="728663"/>
                    <a:pt x="1390650" y="722757"/>
                  </a:cubicBezTo>
                  <a:cubicBezTo>
                    <a:pt x="1391126" y="716851"/>
                    <a:pt x="1388364" y="702755"/>
                    <a:pt x="1388364" y="702564"/>
                  </a:cubicBezTo>
                  <a:cubicBezTo>
                    <a:pt x="1388364" y="702564"/>
                    <a:pt x="1388459" y="702469"/>
                    <a:pt x="1388459" y="702373"/>
                  </a:cubicBezTo>
                  <a:cubicBezTo>
                    <a:pt x="1388459" y="702469"/>
                    <a:pt x="1388364" y="702469"/>
                    <a:pt x="1388364" y="702469"/>
                  </a:cubicBezTo>
                  <a:cubicBezTo>
                    <a:pt x="1387697" y="703231"/>
                    <a:pt x="1387031" y="703802"/>
                    <a:pt x="1386173" y="704279"/>
                  </a:cubicBezTo>
                  <a:cubicBezTo>
                    <a:pt x="1385983" y="704374"/>
                    <a:pt x="1385792" y="704469"/>
                    <a:pt x="1385602" y="704564"/>
                  </a:cubicBezTo>
                  <a:cubicBezTo>
                    <a:pt x="1383506" y="705517"/>
                    <a:pt x="1381030" y="705898"/>
                    <a:pt x="1378458" y="706279"/>
                  </a:cubicBezTo>
                  <a:cubicBezTo>
                    <a:pt x="1377220" y="706469"/>
                    <a:pt x="1375982" y="706564"/>
                    <a:pt x="1374648" y="706850"/>
                  </a:cubicBezTo>
                  <a:cubicBezTo>
                    <a:pt x="1367314" y="708184"/>
                    <a:pt x="1351598" y="704755"/>
                    <a:pt x="1348931" y="709613"/>
                  </a:cubicBezTo>
                  <a:cubicBezTo>
                    <a:pt x="1346168" y="714375"/>
                    <a:pt x="1342739" y="713232"/>
                    <a:pt x="1335405" y="710755"/>
                  </a:cubicBezTo>
                  <a:cubicBezTo>
                    <a:pt x="1327976" y="708279"/>
                    <a:pt x="1327118" y="713804"/>
                    <a:pt x="1327309" y="716375"/>
                  </a:cubicBezTo>
                  <a:cubicBezTo>
                    <a:pt x="1328452" y="733044"/>
                    <a:pt x="1322832" y="722757"/>
                    <a:pt x="1321403" y="726567"/>
                  </a:cubicBezTo>
                  <a:cubicBezTo>
                    <a:pt x="1319593" y="731425"/>
                    <a:pt x="1322165" y="737330"/>
                    <a:pt x="1328166" y="744474"/>
                  </a:cubicBezTo>
                  <a:cubicBezTo>
                    <a:pt x="1332357" y="749427"/>
                    <a:pt x="1336262" y="757142"/>
                    <a:pt x="1329404" y="757142"/>
                  </a:cubicBezTo>
                  <a:cubicBezTo>
                    <a:pt x="1322642" y="757142"/>
                    <a:pt x="1316736" y="759428"/>
                    <a:pt x="1310831" y="766667"/>
                  </a:cubicBezTo>
                  <a:cubicBezTo>
                    <a:pt x="1304925" y="773906"/>
                    <a:pt x="1302258" y="781145"/>
                    <a:pt x="1305401" y="782955"/>
                  </a:cubicBezTo>
                  <a:cubicBezTo>
                    <a:pt x="1308544" y="784765"/>
                    <a:pt x="1316736" y="780193"/>
                    <a:pt x="1318069" y="797909"/>
                  </a:cubicBezTo>
                  <a:cubicBezTo>
                    <a:pt x="1318736" y="806196"/>
                    <a:pt x="1318546" y="811721"/>
                    <a:pt x="1320260" y="813911"/>
                  </a:cubicBezTo>
                  <a:cubicBezTo>
                    <a:pt x="1322260" y="816388"/>
                    <a:pt x="1325023" y="811721"/>
                    <a:pt x="1340739" y="817435"/>
                  </a:cubicBezTo>
                  <a:cubicBezTo>
                    <a:pt x="1370267" y="828294"/>
                    <a:pt x="1355693" y="857822"/>
                    <a:pt x="1354836" y="871442"/>
                  </a:cubicBezTo>
                  <a:cubicBezTo>
                    <a:pt x="1353884" y="885063"/>
                    <a:pt x="1339882" y="887730"/>
                    <a:pt x="1326737" y="880491"/>
                  </a:cubicBezTo>
                  <a:cubicBezTo>
                    <a:pt x="1313593" y="873252"/>
                    <a:pt x="1309973" y="881825"/>
                    <a:pt x="1312640" y="885920"/>
                  </a:cubicBezTo>
                  <a:cubicBezTo>
                    <a:pt x="1315402" y="890016"/>
                    <a:pt x="1319022" y="909923"/>
                    <a:pt x="1314926" y="924020"/>
                  </a:cubicBezTo>
                  <a:cubicBezTo>
                    <a:pt x="1310831" y="938117"/>
                    <a:pt x="1295876" y="929450"/>
                    <a:pt x="1293114" y="919067"/>
                  </a:cubicBezTo>
                  <a:cubicBezTo>
                    <a:pt x="1290352" y="908590"/>
                    <a:pt x="1277684" y="904113"/>
                    <a:pt x="1265492" y="903637"/>
                  </a:cubicBezTo>
                  <a:cubicBezTo>
                    <a:pt x="1253204" y="903160"/>
                    <a:pt x="1255014" y="897160"/>
                    <a:pt x="1250918" y="889444"/>
                  </a:cubicBezTo>
                  <a:cubicBezTo>
                    <a:pt x="1249490" y="886777"/>
                    <a:pt x="1253966" y="877348"/>
                    <a:pt x="1251109" y="875443"/>
                  </a:cubicBezTo>
                  <a:cubicBezTo>
                    <a:pt x="1245584" y="871728"/>
                    <a:pt x="1228439" y="877062"/>
                    <a:pt x="1221010" y="876491"/>
                  </a:cubicBezTo>
                  <a:cubicBezTo>
                    <a:pt x="1209675" y="875633"/>
                    <a:pt x="1209675" y="863346"/>
                    <a:pt x="1207865" y="851535"/>
                  </a:cubicBezTo>
                  <a:cubicBezTo>
                    <a:pt x="1206056" y="839724"/>
                    <a:pt x="1206913" y="835628"/>
                    <a:pt x="1218724" y="828866"/>
                  </a:cubicBezTo>
                  <a:cubicBezTo>
                    <a:pt x="1230535" y="822103"/>
                    <a:pt x="1211485" y="795338"/>
                    <a:pt x="1204627" y="785336"/>
                  </a:cubicBezTo>
                  <a:cubicBezTo>
                    <a:pt x="1197864" y="775335"/>
                    <a:pt x="1187863" y="772192"/>
                    <a:pt x="1195578" y="759905"/>
                  </a:cubicBezTo>
                  <a:cubicBezTo>
                    <a:pt x="1203293" y="747617"/>
                    <a:pt x="1202817" y="743998"/>
                    <a:pt x="1191006" y="734949"/>
                  </a:cubicBezTo>
                  <a:cubicBezTo>
                    <a:pt x="1179195" y="725900"/>
                    <a:pt x="1177385" y="719518"/>
                    <a:pt x="1171003" y="711803"/>
                  </a:cubicBezTo>
                  <a:cubicBezTo>
                    <a:pt x="1167384" y="707422"/>
                    <a:pt x="1161478" y="705422"/>
                    <a:pt x="1147477" y="705422"/>
                  </a:cubicBezTo>
                  <a:cubicBezTo>
                    <a:pt x="1129856" y="705422"/>
                    <a:pt x="1135190" y="689896"/>
                    <a:pt x="1131760" y="688086"/>
                  </a:cubicBezTo>
                  <a:cubicBezTo>
                    <a:pt x="1114711" y="677323"/>
                    <a:pt x="1103471" y="676656"/>
                    <a:pt x="1095947" y="673132"/>
                  </a:cubicBezTo>
                  <a:cubicBezTo>
                    <a:pt x="1095947" y="673132"/>
                    <a:pt x="1084612" y="664940"/>
                    <a:pt x="1076516" y="657606"/>
                  </a:cubicBezTo>
                  <a:cubicBezTo>
                    <a:pt x="1072325" y="653701"/>
                    <a:pt x="1063752" y="645414"/>
                    <a:pt x="1060609" y="641890"/>
                  </a:cubicBezTo>
                  <a:cubicBezTo>
                    <a:pt x="1053560" y="633984"/>
                    <a:pt x="1026795" y="627412"/>
                    <a:pt x="1016222" y="622649"/>
                  </a:cubicBezTo>
                  <a:cubicBezTo>
                    <a:pt x="1006697" y="618363"/>
                    <a:pt x="994982" y="599504"/>
                    <a:pt x="1009650" y="593598"/>
                  </a:cubicBezTo>
                  <a:cubicBezTo>
                    <a:pt x="1028224" y="586073"/>
                    <a:pt x="1035272" y="581692"/>
                    <a:pt x="1030700" y="571214"/>
                  </a:cubicBezTo>
                  <a:cubicBezTo>
                    <a:pt x="1026128" y="560737"/>
                    <a:pt x="1012317" y="549878"/>
                    <a:pt x="1033653" y="539020"/>
                  </a:cubicBezTo>
                  <a:cubicBezTo>
                    <a:pt x="1054989" y="528161"/>
                    <a:pt x="1091946" y="490538"/>
                    <a:pt x="1094327" y="479108"/>
                  </a:cubicBezTo>
                  <a:cubicBezTo>
                    <a:pt x="1098137" y="460438"/>
                    <a:pt x="1079659" y="436340"/>
                    <a:pt x="1085850" y="427577"/>
                  </a:cubicBezTo>
                  <a:cubicBezTo>
                    <a:pt x="1092041" y="418909"/>
                    <a:pt x="1079373" y="419671"/>
                    <a:pt x="1072229" y="418529"/>
                  </a:cubicBezTo>
                  <a:cubicBezTo>
                    <a:pt x="1065181" y="417385"/>
                    <a:pt x="1043750" y="427387"/>
                    <a:pt x="1031653" y="432149"/>
                  </a:cubicBezTo>
                  <a:cubicBezTo>
                    <a:pt x="1019556" y="436912"/>
                    <a:pt x="992124" y="453295"/>
                    <a:pt x="983456" y="460343"/>
                  </a:cubicBezTo>
                  <a:cubicBezTo>
                    <a:pt x="974789" y="467392"/>
                    <a:pt x="963930" y="459391"/>
                    <a:pt x="952309" y="453009"/>
                  </a:cubicBezTo>
                  <a:cubicBezTo>
                    <a:pt x="940689" y="446627"/>
                    <a:pt x="920591" y="446342"/>
                    <a:pt x="913733" y="450818"/>
                  </a:cubicBezTo>
                  <a:cubicBezTo>
                    <a:pt x="906875" y="455295"/>
                    <a:pt x="898969" y="458534"/>
                    <a:pt x="881348" y="457581"/>
                  </a:cubicBezTo>
                  <a:cubicBezTo>
                    <a:pt x="863632" y="456629"/>
                    <a:pt x="865442" y="462153"/>
                    <a:pt x="874967" y="468916"/>
                  </a:cubicBezTo>
                  <a:cubicBezTo>
                    <a:pt x="884492" y="475679"/>
                    <a:pt x="884873" y="503301"/>
                    <a:pt x="866775" y="504254"/>
                  </a:cubicBezTo>
                  <a:cubicBezTo>
                    <a:pt x="856583" y="504730"/>
                    <a:pt x="852678" y="505492"/>
                    <a:pt x="845058" y="501491"/>
                  </a:cubicBezTo>
                  <a:cubicBezTo>
                    <a:pt x="839152" y="498348"/>
                    <a:pt x="832961" y="496729"/>
                    <a:pt x="829818" y="494347"/>
                  </a:cubicBezTo>
                  <a:cubicBezTo>
                    <a:pt x="822579" y="488918"/>
                    <a:pt x="824579" y="483870"/>
                    <a:pt x="823627" y="476631"/>
                  </a:cubicBezTo>
                  <a:cubicBezTo>
                    <a:pt x="822769" y="469392"/>
                    <a:pt x="809816" y="467582"/>
                    <a:pt x="800291" y="463105"/>
                  </a:cubicBezTo>
                  <a:cubicBezTo>
                    <a:pt x="790766" y="458629"/>
                    <a:pt x="792671" y="459962"/>
                    <a:pt x="793337" y="445389"/>
                  </a:cubicBezTo>
                  <a:cubicBezTo>
                    <a:pt x="794576" y="417671"/>
                    <a:pt x="792861" y="420624"/>
                    <a:pt x="769334" y="415100"/>
                  </a:cubicBezTo>
                  <a:cubicBezTo>
                    <a:pt x="751999" y="411004"/>
                    <a:pt x="741902" y="408813"/>
                    <a:pt x="731710" y="389096"/>
                  </a:cubicBezTo>
                  <a:cubicBezTo>
                    <a:pt x="723995" y="374047"/>
                    <a:pt x="699611" y="368808"/>
                    <a:pt x="680085" y="363474"/>
                  </a:cubicBezTo>
                  <a:cubicBezTo>
                    <a:pt x="674751" y="362045"/>
                    <a:pt x="667226" y="359378"/>
                    <a:pt x="664083" y="357664"/>
                  </a:cubicBezTo>
                  <a:cubicBezTo>
                    <a:pt x="654939" y="352616"/>
                    <a:pt x="659892" y="347758"/>
                    <a:pt x="665702" y="345948"/>
                  </a:cubicBezTo>
                  <a:cubicBezTo>
                    <a:pt x="670751" y="344329"/>
                    <a:pt x="670084" y="345281"/>
                    <a:pt x="683800" y="341567"/>
                  </a:cubicBezTo>
                  <a:cubicBezTo>
                    <a:pt x="685895" y="340995"/>
                    <a:pt x="701326" y="335280"/>
                    <a:pt x="703612" y="334232"/>
                  </a:cubicBezTo>
                  <a:cubicBezTo>
                    <a:pt x="709993" y="331280"/>
                    <a:pt x="711518" y="317563"/>
                    <a:pt x="712089" y="313563"/>
                  </a:cubicBezTo>
                  <a:cubicBezTo>
                    <a:pt x="713232" y="305657"/>
                    <a:pt x="718947" y="296323"/>
                    <a:pt x="722376" y="291084"/>
                  </a:cubicBezTo>
                  <a:cubicBezTo>
                    <a:pt x="739521" y="264890"/>
                    <a:pt x="739235" y="252031"/>
                    <a:pt x="724757" y="239268"/>
                  </a:cubicBezTo>
                  <a:cubicBezTo>
                    <a:pt x="710279" y="226600"/>
                    <a:pt x="686752" y="230314"/>
                    <a:pt x="678561" y="237077"/>
                  </a:cubicBezTo>
                  <a:cubicBezTo>
                    <a:pt x="673799" y="241078"/>
                    <a:pt x="665321" y="238030"/>
                    <a:pt x="647986" y="238030"/>
                  </a:cubicBezTo>
                  <a:cubicBezTo>
                    <a:pt x="636937" y="238030"/>
                    <a:pt x="636937" y="238030"/>
                    <a:pt x="636746" y="244983"/>
                  </a:cubicBezTo>
                  <a:cubicBezTo>
                    <a:pt x="636651" y="248984"/>
                    <a:pt x="634651" y="251936"/>
                    <a:pt x="627507" y="246793"/>
                  </a:cubicBezTo>
                  <a:cubicBezTo>
                    <a:pt x="623030" y="243459"/>
                    <a:pt x="622363" y="241649"/>
                    <a:pt x="615220" y="249650"/>
                  </a:cubicBezTo>
                  <a:cubicBezTo>
                    <a:pt x="611029" y="254317"/>
                    <a:pt x="602742" y="255270"/>
                    <a:pt x="597313" y="250317"/>
                  </a:cubicBezTo>
                  <a:cubicBezTo>
                    <a:pt x="589121" y="242888"/>
                    <a:pt x="581978" y="242983"/>
                    <a:pt x="579215" y="251650"/>
                  </a:cubicBezTo>
                  <a:cubicBezTo>
                    <a:pt x="576072" y="261461"/>
                    <a:pt x="562832" y="258032"/>
                    <a:pt x="563309" y="246983"/>
                  </a:cubicBezTo>
                  <a:cubicBezTo>
                    <a:pt x="563404" y="244412"/>
                    <a:pt x="562642" y="240506"/>
                    <a:pt x="560165" y="230791"/>
                  </a:cubicBezTo>
                  <a:cubicBezTo>
                    <a:pt x="555308" y="212408"/>
                    <a:pt x="537782" y="198787"/>
                    <a:pt x="537782" y="198787"/>
                  </a:cubicBezTo>
                  <a:lnTo>
                    <a:pt x="502825" y="163354"/>
                  </a:lnTo>
                  <a:lnTo>
                    <a:pt x="495205" y="143446"/>
                  </a:lnTo>
                  <a:lnTo>
                    <a:pt x="523113" y="129826"/>
                  </a:lnTo>
                  <a:lnTo>
                    <a:pt x="483013" y="13240"/>
                  </a:lnTo>
                  <a:lnTo>
                    <a:pt x="483013" y="13240"/>
                  </a:lnTo>
                  <a:lnTo>
                    <a:pt x="477965" y="0"/>
                  </a:ln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xmlns="" id="{D0FF6670-7E75-4704-8740-7EBE02B07767}"/>
                </a:ext>
              </a:extLst>
            </p:cNvPr>
            <p:cNvSpPr/>
            <p:nvPr/>
          </p:nvSpPr>
          <p:spPr>
            <a:xfrm>
              <a:off x="3380341" y="3480585"/>
              <a:ext cx="99857" cy="119779"/>
            </a:xfrm>
            <a:custGeom>
              <a:avLst/>
              <a:gdLst>
                <a:gd name="connsiteX0" fmla="*/ 0 w 99857"/>
                <a:gd name="connsiteY0" fmla="*/ 111101 h 119779"/>
                <a:gd name="connsiteX1" fmla="*/ 16002 w 99857"/>
                <a:gd name="connsiteY1" fmla="*/ 113482 h 119779"/>
                <a:gd name="connsiteX2" fmla="*/ 36671 w 99857"/>
                <a:gd name="connsiteY2" fmla="*/ 117102 h 119779"/>
                <a:gd name="connsiteX3" fmla="*/ 52768 w 99857"/>
                <a:gd name="connsiteY3" fmla="*/ 117959 h 119779"/>
                <a:gd name="connsiteX4" fmla="*/ 68866 w 99857"/>
                <a:gd name="connsiteY4" fmla="*/ 111577 h 119779"/>
                <a:gd name="connsiteX5" fmla="*/ 98107 w 99857"/>
                <a:gd name="connsiteY5" fmla="*/ 105958 h 119779"/>
                <a:gd name="connsiteX6" fmla="*/ 97536 w 99857"/>
                <a:gd name="connsiteY6" fmla="*/ 73192 h 119779"/>
                <a:gd name="connsiteX7" fmla="*/ 83820 w 99857"/>
                <a:gd name="connsiteY7" fmla="*/ 62905 h 119779"/>
                <a:gd name="connsiteX8" fmla="*/ 66675 w 99857"/>
                <a:gd name="connsiteY8" fmla="*/ 61285 h 119779"/>
                <a:gd name="connsiteX9" fmla="*/ 53149 w 99857"/>
                <a:gd name="connsiteY9" fmla="*/ 48712 h 119779"/>
                <a:gd name="connsiteX10" fmla="*/ 43624 w 99857"/>
                <a:gd name="connsiteY10" fmla="*/ 47569 h 119779"/>
                <a:gd name="connsiteX11" fmla="*/ 35338 w 99857"/>
                <a:gd name="connsiteY11" fmla="*/ 30901 h 119779"/>
                <a:gd name="connsiteX12" fmla="*/ 42577 w 99857"/>
                <a:gd name="connsiteY12" fmla="*/ 9755 h 119779"/>
                <a:gd name="connsiteX13" fmla="*/ 58864 w 99857"/>
                <a:gd name="connsiteY13" fmla="*/ 6040 h 119779"/>
                <a:gd name="connsiteX14" fmla="*/ 76200 w 99857"/>
                <a:gd name="connsiteY14" fmla="*/ 2516 h 119779"/>
                <a:gd name="connsiteX15" fmla="*/ 95726 w 99857"/>
                <a:gd name="connsiteY15" fmla="*/ 16994 h 11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857" h="119779">
                  <a:moveTo>
                    <a:pt x="0" y="111101"/>
                  </a:moveTo>
                  <a:cubicBezTo>
                    <a:pt x="6096" y="111959"/>
                    <a:pt x="11430" y="112816"/>
                    <a:pt x="16002" y="113482"/>
                  </a:cubicBezTo>
                  <a:cubicBezTo>
                    <a:pt x="20860" y="114149"/>
                    <a:pt x="30766" y="113006"/>
                    <a:pt x="36671" y="117102"/>
                  </a:cubicBezTo>
                  <a:cubicBezTo>
                    <a:pt x="43529" y="121960"/>
                    <a:pt x="50101" y="118912"/>
                    <a:pt x="52768" y="117959"/>
                  </a:cubicBezTo>
                  <a:cubicBezTo>
                    <a:pt x="59150" y="115768"/>
                    <a:pt x="62579" y="116149"/>
                    <a:pt x="68866" y="111577"/>
                  </a:cubicBezTo>
                  <a:cubicBezTo>
                    <a:pt x="78962" y="104053"/>
                    <a:pt x="94869" y="109672"/>
                    <a:pt x="98107" y="105958"/>
                  </a:cubicBezTo>
                  <a:cubicBezTo>
                    <a:pt x="100203" y="104338"/>
                    <a:pt x="100870" y="82240"/>
                    <a:pt x="97536" y="73192"/>
                  </a:cubicBezTo>
                  <a:cubicBezTo>
                    <a:pt x="93250" y="61857"/>
                    <a:pt x="83820" y="62905"/>
                    <a:pt x="83820" y="62905"/>
                  </a:cubicBezTo>
                  <a:cubicBezTo>
                    <a:pt x="83820" y="62905"/>
                    <a:pt x="71723" y="67191"/>
                    <a:pt x="66675" y="61285"/>
                  </a:cubicBezTo>
                  <a:cubicBezTo>
                    <a:pt x="61722" y="55380"/>
                    <a:pt x="55721" y="50332"/>
                    <a:pt x="53149" y="48712"/>
                  </a:cubicBezTo>
                  <a:cubicBezTo>
                    <a:pt x="50578" y="47093"/>
                    <a:pt x="45339" y="46617"/>
                    <a:pt x="43624" y="47569"/>
                  </a:cubicBezTo>
                  <a:cubicBezTo>
                    <a:pt x="42005" y="48522"/>
                    <a:pt x="36576" y="32615"/>
                    <a:pt x="35338" y="30901"/>
                  </a:cubicBezTo>
                  <a:cubicBezTo>
                    <a:pt x="34004" y="29186"/>
                    <a:pt x="30671" y="18232"/>
                    <a:pt x="42577" y="9755"/>
                  </a:cubicBezTo>
                  <a:cubicBezTo>
                    <a:pt x="49816" y="4517"/>
                    <a:pt x="53149" y="10993"/>
                    <a:pt x="58864" y="6040"/>
                  </a:cubicBezTo>
                  <a:cubicBezTo>
                    <a:pt x="64579" y="1087"/>
                    <a:pt x="70009" y="-2723"/>
                    <a:pt x="76200" y="2516"/>
                  </a:cubicBezTo>
                  <a:cubicBezTo>
                    <a:pt x="82391" y="7755"/>
                    <a:pt x="90488" y="14422"/>
                    <a:pt x="95726" y="16994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xmlns="" id="{553B423D-B223-4411-BB7E-123704E45C70}"/>
                </a:ext>
              </a:extLst>
            </p:cNvPr>
            <p:cNvSpPr/>
            <p:nvPr/>
          </p:nvSpPr>
          <p:spPr>
            <a:xfrm>
              <a:off x="2576335" y="2788139"/>
              <a:ext cx="447906" cy="607237"/>
            </a:xfrm>
            <a:custGeom>
              <a:avLst/>
              <a:gdLst>
                <a:gd name="connsiteX0" fmla="*/ 443580 w 447906"/>
                <a:gd name="connsiteY0" fmla="*/ 102698 h 607237"/>
                <a:gd name="connsiteX1" fmla="*/ 442723 w 447906"/>
                <a:gd name="connsiteY1" fmla="*/ 106985 h 607237"/>
                <a:gd name="connsiteX2" fmla="*/ 442913 w 447906"/>
                <a:gd name="connsiteY2" fmla="*/ 122034 h 607237"/>
                <a:gd name="connsiteX3" fmla="*/ 447199 w 447906"/>
                <a:gd name="connsiteY3" fmla="*/ 138608 h 607237"/>
                <a:gd name="connsiteX4" fmla="*/ 442723 w 447906"/>
                <a:gd name="connsiteY4" fmla="*/ 152133 h 607237"/>
                <a:gd name="connsiteX5" fmla="*/ 430340 w 447906"/>
                <a:gd name="connsiteY5" fmla="*/ 150514 h 607237"/>
                <a:gd name="connsiteX6" fmla="*/ 403956 w 447906"/>
                <a:gd name="connsiteY6" fmla="*/ 137941 h 607237"/>
                <a:gd name="connsiteX7" fmla="*/ 383953 w 447906"/>
                <a:gd name="connsiteY7" fmla="*/ 143656 h 607237"/>
                <a:gd name="connsiteX8" fmla="*/ 383763 w 447906"/>
                <a:gd name="connsiteY8" fmla="*/ 175755 h 607237"/>
                <a:gd name="connsiteX9" fmla="*/ 389192 w 447906"/>
                <a:gd name="connsiteY9" fmla="*/ 198330 h 607237"/>
                <a:gd name="connsiteX10" fmla="*/ 360236 w 447906"/>
                <a:gd name="connsiteY10" fmla="*/ 212141 h 607237"/>
                <a:gd name="connsiteX11" fmla="*/ 336043 w 447906"/>
                <a:gd name="connsiteY11" fmla="*/ 215474 h 607237"/>
                <a:gd name="connsiteX12" fmla="*/ 325946 w 447906"/>
                <a:gd name="connsiteY12" fmla="*/ 212998 h 607237"/>
                <a:gd name="connsiteX13" fmla="*/ 309373 w 447906"/>
                <a:gd name="connsiteY13" fmla="*/ 196901 h 607237"/>
                <a:gd name="connsiteX14" fmla="*/ 289465 w 447906"/>
                <a:gd name="connsiteY14" fmla="*/ 201473 h 607237"/>
                <a:gd name="connsiteX15" fmla="*/ 281178 w 447906"/>
                <a:gd name="connsiteY15" fmla="*/ 196234 h 607237"/>
                <a:gd name="connsiteX16" fmla="*/ 269653 w 447906"/>
                <a:gd name="connsiteY16" fmla="*/ 171659 h 607237"/>
                <a:gd name="connsiteX17" fmla="*/ 254794 w 447906"/>
                <a:gd name="connsiteY17" fmla="*/ 163944 h 607237"/>
                <a:gd name="connsiteX18" fmla="*/ 244126 w 447906"/>
                <a:gd name="connsiteY18" fmla="*/ 189090 h 607237"/>
                <a:gd name="connsiteX19" fmla="*/ 221838 w 447906"/>
                <a:gd name="connsiteY19" fmla="*/ 180041 h 607237"/>
                <a:gd name="connsiteX20" fmla="*/ 205931 w 447906"/>
                <a:gd name="connsiteY20" fmla="*/ 167088 h 607237"/>
                <a:gd name="connsiteX21" fmla="*/ 163830 w 447906"/>
                <a:gd name="connsiteY21" fmla="*/ 133940 h 607237"/>
                <a:gd name="connsiteX22" fmla="*/ 146019 w 447906"/>
                <a:gd name="connsiteY22" fmla="*/ 97841 h 607237"/>
                <a:gd name="connsiteX23" fmla="*/ 132684 w 447906"/>
                <a:gd name="connsiteY23" fmla="*/ 63837 h 607237"/>
                <a:gd name="connsiteX24" fmla="*/ 124302 w 447906"/>
                <a:gd name="connsiteY24" fmla="*/ 47834 h 607237"/>
                <a:gd name="connsiteX25" fmla="*/ 121444 w 447906"/>
                <a:gd name="connsiteY25" fmla="*/ 22879 h 607237"/>
                <a:gd name="connsiteX26" fmla="*/ 101347 w 447906"/>
                <a:gd name="connsiteY26" fmla="*/ 22117 h 607237"/>
                <a:gd name="connsiteX27" fmla="*/ 88773 w 447906"/>
                <a:gd name="connsiteY27" fmla="*/ 17545 h 607237"/>
                <a:gd name="connsiteX28" fmla="*/ 72962 w 447906"/>
                <a:gd name="connsiteY28" fmla="*/ 7448 h 607237"/>
                <a:gd name="connsiteX29" fmla="*/ 62961 w 447906"/>
                <a:gd name="connsiteY29" fmla="*/ 686 h 607237"/>
                <a:gd name="connsiteX30" fmla="*/ 53531 w 447906"/>
                <a:gd name="connsiteY30" fmla="*/ 4020 h 607237"/>
                <a:gd name="connsiteX31" fmla="*/ 42482 w 447906"/>
                <a:gd name="connsiteY31" fmla="*/ 13925 h 607237"/>
                <a:gd name="connsiteX32" fmla="*/ 36291 w 447906"/>
                <a:gd name="connsiteY32" fmla="*/ 38024 h 607237"/>
                <a:gd name="connsiteX33" fmla="*/ 23908 w 447906"/>
                <a:gd name="connsiteY33" fmla="*/ 52311 h 607237"/>
                <a:gd name="connsiteX34" fmla="*/ 24480 w 447906"/>
                <a:gd name="connsiteY34" fmla="*/ 64313 h 607237"/>
                <a:gd name="connsiteX35" fmla="*/ 44863 w 447906"/>
                <a:gd name="connsiteY35" fmla="*/ 86887 h 607237"/>
                <a:gd name="connsiteX36" fmla="*/ 50769 w 447906"/>
                <a:gd name="connsiteY36" fmla="*/ 97460 h 607237"/>
                <a:gd name="connsiteX37" fmla="*/ 41815 w 447906"/>
                <a:gd name="connsiteY37" fmla="*/ 101460 h 607237"/>
                <a:gd name="connsiteX38" fmla="*/ 36481 w 447906"/>
                <a:gd name="connsiteY38" fmla="*/ 101270 h 607237"/>
                <a:gd name="connsiteX39" fmla="*/ 24575 w 447906"/>
                <a:gd name="connsiteY39" fmla="*/ 115176 h 607237"/>
                <a:gd name="connsiteX40" fmla="*/ 17241 w 447906"/>
                <a:gd name="connsiteY40" fmla="*/ 127559 h 607237"/>
                <a:gd name="connsiteX41" fmla="*/ 1 w 447906"/>
                <a:gd name="connsiteY41" fmla="*/ 147942 h 607237"/>
                <a:gd name="connsiteX42" fmla="*/ 7525 w 447906"/>
                <a:gd name="connsiteY42" fmla="*/ 162706 h 607237"/>
                <a:gd name="connsiteX43" fmla="*/ 28385 w 447906"/>
                <a:gd name="connsiteY43" fmla="*/ 194043 h 607237"/>
                <a:gd name="connsiteX44" fmla="*/ 44387 w 447906"/>
                <a:gd name="connsiteY44" fmla="*/ 205188 h 607237"/>
                <a:gd name="connsiteX45" fmla="*/ 99632 w 447906"/>
                <a:gd name="connsiteY45" fmla="*/ 258432 h 607237"/>
                <a:gd name="connsiteX46" fmla="*/ 106871 w 447906"/>
                <a:gd name="connsiteY46" fmla="*/ 280245 h 607237"/>
                <a:gd name="connsiteX47" fmla="*/ 125064 w 447906"/>
                <a:gd name="connsiteY47" fmla="*/ 322916 h 607237"/>
                <a:gd name="connsiteX48" fmla="*/ 148686 w 447906"/>
                <a:gd name="connsiteY48" fmla="*/ 354254 h 607237"/>
                <a:gd name="connsiteX49" fmla="*/ 135065 w 447906"/>
                <a:gd name="connsiteY49" fmla="*/ 358826 h 607237"/>
                <a:gd name="connsiteX50" fmla="*/ 121921 w 447906"/>
                <a:gd name="connsiteY50" fmla="*/ 360635 h 607237"/>
                <a:gd name="connsiteX51" fmla="*/ 129159 w 447906"/>
                <a:gd name="connsiteY51" fmla="*/ 380162 h 607237"/>
                <a:gd name="connsiteX52" fmla="*/ 136875 w 447906"/>
                <a:gd name="connsiteY52" fmla="*/ 401498 h 607237"/>
                <a:gd name="connsiteX53" fmla="*/ 142780 w 447906"/>
                <a:gd name="connsiteY53" fmla="*/ 416452 h 607237"/>
                <a:gd name="connsiteX54" fmla="*/ 148686 w 447906"/>
                <a:gd name="connsiteY54" fmla="*/ 442741 h 607237"/>
                <a:gd name="connsiteX55" fmla="*/ 154115 w 447906"/>
                <a:gd name="connsiteY55" fmla="*/ 481317 h 607237"/>
                <a:gd name="connsiteX56" fmla="*/ 154591 w 447906"/>
                <a:gd name="connsiteY56" fmla="*/ 534372 h 607237"/>
                <a:gd name="connsiteX57" fmla="*/ 154115 w 447906"/>
                <a:gd name="connsiteY57" fmla="*/ 562947 h 607237"/>
                <a:gd name="connsiteX58" fmla="*/ 155925 w 447906"/>
                <a:gd name="connsiteY58" fmla="*/ 585616 h 607237"/>
                <a:gd name="connsiteX59" fmla="*/ 157258 w 447906"/>
                <a:gd name="connsiteY59" fmla="*/ 607047 h 607237"/>
                <a:gd name="connsiteX60" fmla="*/ 157258 w 447906"/>
                <a:gd name="connsiteY60" fmla="*/ 607238 h 607237"/>
                <a:gd name="connsiteX61" fmla="*/ 157258 w 447906"/>
                <a:gd name="connsiteY61" fmla="*/ 607238 h 60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7906" h="607237">
                  <a:moveTo>
                    <a:pt x="443580" y="102698"/>
                  </a:moveTo>
                  <a:cubicBezTo>
                    <a:pt x="443008" y="104318"/>
                    <a:pt x="442723" y="105747"/>
                    <a:pt x="442723" y="106985"/>
                  </a:cubicBezTo>
                  <a:cubicBezTo>
                    <a:pt x="442818" y="109271"/>
                    <a:pt x="442723" y="116700"/>
                    <a:pt x="442913" y="122034"/>
                  </a:cubicBezTo>
                  <a:cubicBezTo>
                    <a:pt x="443008" y="126892"/>
                    <a:pt x="445294" y="133369"/>
                    <a:pt x="447199" y="138608"/>
                  </a:cubicBezTo>
                  <a:cubicBezTo>
                    <a:pt x="449104" y="143847"/>
                    <a:pt x="447009" y="150038"/>
                    <a:pt x="442723" y="152133"/>
                  </a:cubicBezTo>
                  <a:cubicBezTo>
                    <a:pt x="438436" y="154229"/>
                    <a:pt x="434436" y="155657"/>
                    <a:pt x="430340" y="150514"/>
                  </a:cubicBezTo>
                  <a:cubicBezTo>
                    <a:pt x="426340" y="145275"/>
                    <a:pt x="410337" y="138131"/>
                    <a:pt x="403956" y="137941"/>
                  </a:cubicBezTo>
                  <a:cubicBezTo>
                    <a:pt x="397574" y="137655"/>
                    <a:pt x="383953" y="138131"/>
                    <a:pt x="383953" y="143656"/>
                  </a:cubicBezTo>
                  <a:cubicBezTo>
                    <a:pt x="383953" y="149181"/>
                    <a:pt x="381382" y="167659"/>
                    <a:pt x="383763" y="175755"/>
                  </a:cubicBezTo>
                  <a:cubicBezTo>
                    <a:pt x="386144" y="183851"/>
                    <a:pt x="394240" y="192614"/>
                    <a:pt x="389192" y="198330"/>
                  </a:cubicBezTo>
                  <a:cubicBezTo>
                    <a:pt x="384239" y="204045"/>
                    <a:pt x="371094" y="212807"/>
                    <a:pt x="360236" y="212141"/>
                  </a:cubicBezTo>
                  <a:cubicBezTo>
                    <a:pt x="349282" y="211474"/>
                    <a:pt x="344710" y="207283"/>
                    <a:pt x="336043" y="215474"/>
                  </a:cubicBezTo>
                  <a:cubicBezTo>
                    <a:pt x="327660" y="223380"/>
                    <a:pt x="326136" y="215093"/>
                    <a:pt x="325946" y="212998"/>
                  </a:cubicBezTo>
                  <a:cubicBezTo>
                    <a:pt x="325375" y="208045"/>
                    <a:pt x="316611" y="202044"/>
                    <a:pt x="309373" y="196901"/>
                  </a:cubicBezTo>
                  <a:cubicBezTo>
                    <a:pt x="303181" y="192519"/>
                    <a:pt x="294228" y="196996"/>
                    <a:pt x="289465" y="201473"/>
                  </a:cubicBezTo>
                  <a:cubicBezTo>
                    <a:pt x="283750" y="206902"/>
                    <a:pt x="280893" y="203854"/>
                    <a:pt x="281178" y="196234"/>
                  </a:cubicBezTo>
                  <a:cubicBezTo>
                    <a:pt x="281464" y="188614"/>
                    <a:pt x="270606" y="174041"/>
                    <a:pt x="269653" y="171659"/>
                  </a:cubicBezTo>
                  <a:cubicBezTo>
                    <a:pt x="268701" y="169278"/>
                    <a:pt x="262414" y="150895"/>
                    <a:pt x="254794" y="163944"/>
                  </a:cubicBezTo>
                  <a:cubicBezTo>
                    <a:pt x="247174" y="176993"/>
                    <a:pt x="247936" y="188614"/>
                    <a:pt x="244126" y="189090"/>
                  </a:cubicBezTo>
                  <a:cubicBezTo>
                    <a:pt x="240316" y="189566"/>
                    <a:pt x="226791" y="183375"/>
                    <a:pt x="221838" y="180041"/>
                  </a:cubicBezTo>
                  <a:cubicBezTo>
                    <a:pt x="216885" y="176708"/>
                    <a:pt x="214218" y="175089"/>
                    <a:pt x="205931" y="167088"/>
                  </a:cubicBezTo>
                  <a:cubicBezTo>
                    <a:pt x="199264" y="157467"/>
                    <a:pt x="170022" y="152229"/>
                    <a:pt x="163830" y="133940"/>
                  </a:cubicBezTo>
                  <a:cubicBezTo>
                    <a:pt x="157639" y="115652"/>
                    <a:pt x="147447" y="103080"/>
                    <a:pt x="146019" y="97841"/>
                  </a:cubicBezTo>
                  <a:cubicBezTo>
                    <a:pt x="144590" y="92602"/>
                    <a:pt x="133636" y="68408"/>
                    <a:pt x="132684" y="63837"/>
                  </a:cubicBezTo>
                  <a:cubicBezTo>
                    <a:pt x="131636" y="58979"/>
                    <a:pt x="126397" y="55740"/>
                    <a:pt x="124302" y="47834"/>
                  </a:cubicBezTo>
                  <a:cubicBezTo>
                    <a:pt x="122206" y="39929"/>
                    <a:pt x="123159" y="27451"/>
                    <a:pt x="121444" y="22879"/>
                  </a:cubicBezTo>
                  <a:cubicBezTo>
                    <a:pt x="120492" y="20212"/>
                    <a:pt x="110014" y="22784"/>
                    <a:pt x="101347" y="22117"/>
                  </a:cubicBezTo>
                  <a:cubicBezTo>
                    <a:pt x="95441" y="21641"/>
                    <a:pt x="90583" y="17355"/>
                    <a:pt x="88773" y="17545"/>
                  </a:cubicBezTo>
                  <a:cubicBezTo>
                    <a:pt x="84297" y="18021"/>
                    <a:pt x="79248" y="11163"/>
                    <a:pt x="72962" y="7448"/>
                  </a:cubicBezTo>
                  <a:cubicBezTo>
                    <a:pt x="66676" y="3829"/>
                    <a:pt x="71247" y="5543"/>
                    <a:pt x="62961" y="686"/>
                  </a:cubicBezTo>
                  <a:cubicBezTo>
                    <a:pt x="59532" y="-1315"/>
                    <a:pt x="57055" y="1448"/>
                    <a:pt x="53531" y="4020"/>
                  </a:cubicBezTo>
                  <a:cubicBezTo>
                    <a:pt x="50007" y="6496"/>
                    <a:pt x="45625" y="8687"/>
                    <a:pt x="42482" y="13925"/>
                  </a:cubicBezTo>
                  <a:cubicBezTo>
                    <a:pt x="37719" y="22022"/>
                    <a:pt x="41148" y="33356"/>
                    <a:pt x="36291" y="38024"/>
                  </a:cubicBezTo>
                  <a:cubicBezTo>
                    <a:pt x="30385" y="43643"/>
                    <a:pt x="25813" y="47454"/>
                    <a:pt x="23908" y="52311"/>
                  </a:cubicBezTo>
                  <a:cubicBezTo>
                    <a:pt x="22289" y="56502"/>
                    <a:pt x="22860" y="61931"/>
                    <a:pt x="24480" y="64313"/>
                  </a:cubicBezTo>
                  <a:cubicBezTo>
                    <a:pt x="27813" y="69551"/>
                    <a:pt x="37148" y="74695"/>
                    <a:pt x="44863" y="86887"/>
                  </a:cubicBezTo>
                  <a:cubicBezTo>
                    <a:pt x="46101" y="88887"/>
                    <a:pt x="51150" y="95459"/>
                    <a:pt x="50769" y="97460"/>
                  </a:cubicBezTo>
                  <a:cubicBezTo>
                    <a:pt x="50197" y="100222"/>
                    <a:pt x="46006" y="101174"/>
                    <a:pt x="41815" y="101460"/>
                  </a:cubicBezTo>
                  <a:cubicBezTo>
                    <a:pt x="39910" y="101556"/>
                    <a:pt x="38005" y="100508"/>
                    <a:pt x="36481" y="101270"/>
                  </a:cubicBezTo>
                  <a:cubicBezTo>
                    <a:pt x="29242" y="105175"/>
                    <a:pt x="25623" y="112795"/>
                    <a:pt x="24575" y="115176"/>
                  </a:cubicBezTo>
                  <a:cubicBezTo>
                    <a:pt x="22860" y="119081"/>
                    <a:pt x="21432" y="124320"/>
                    <a:pt x="17241" y="127559"/>
                  </a:cubicBezTo>
                  <a:cubicBezTo>
                    <a:pt x="13050" y="130797"/>
                    <a:pt x="-95" y="147275"/>
                    <a:pt x="1" y="147942"/>
                  </a:cubicBezTo>
                  <a:cubicBezTo>
                    <a:pt x="3715" y="151752"/>
                    <a:pt x="7525" y="155372"/>
                    <a:pt x="7525" y="162706"/>
                  </a:cubicBezTo>
                  <a:cubicBezTo>
                    <a:pt x="7525" y="174517"/>
                    <a:pt x="15717" y="180423"/>
                    <a:pt x="28385" y="194043"/>
                  </a:cubicBezTo>
                  <a:cubicBezTo>
                    <a:pt x="31909" y="197853"/>
                    <a:pt x="37815" y="201663"/>
                    <a:pt x="44387" y="205188"/>
                  </a:cubicBezTo>
                  <a:cubicBezTo>
                    <a:pt x="78010" y="221189"/>
                    <a:pt x="84773" y="225857"/>
                    <a:pt x="99632" y="258432"/>
                  </a:cubicBezTo>
                  <a:cubicBezTo>
                    <a:pt x="101918" y="263385"/>
                    <a:pt x="106871" y="266624"/>
                    <a:pt x="106871" y="280245"/>
                  </a:cubicBezTo>
                  <a:cubicBezTo>
                    <a:pt x="106871" y="293865"/>
                    <a:pt x="115920" y="313391"/>
                    <a:pt x="125064" y="322916"/>
                  </a:cubicBezTo>
                  <a:cubicBezTo>
                    <a:pt x="134113" y="332441"/>
                    <a:pt x="150876" y="345586"/>
                    <a:pt x="148686" y="354254"/>
                  </a:cubicBezTo>
                  <a:cubicBezTo>
                    <a:pt x="146400" y="362922"/>
                    <a:pt x="141447" y="364731"/>
                    <a:pt x="135065" y="358826"/>
                  </a:cubicBezTo>
                  <a:cubicBezTo>
                    <a:pt x="128683" y="352920"/>
                    <a:pt x="121444" y="353397"/>
                    <a:pt x="121921" y="360635"/>
                  </a:cubicBezTo>
                  <a:cubicBezTo>
                    <a:pt x="122397" y="367874"/>
                    <a:pt x="125064" y="374256"/>
                    <a:pt x="129159" y="380162"/>
                  </a:cubicBezTo>
                  <a:cubicBezTo>
                    <a:pt x="133255" y="386067"/>
                    <a:pt x="136875" y="395592"/>
                    <a:pt x="136875" y="401498"/>
                  </a:cubicBezTo>
                  <a:cubicBezTo>
                    <a:pt x="136875" y="407403"/>
                    <a:pt x="139161" y="414166"/>
                    <a:pt x="142780" y="416452"/>
                  </a:cubicBezTo>
                  <a:cubicBezTo>
                    <a:pt x="146400" y="418738"/>
                    <a:pt x="148686" y="433692"/>
                    <a:pt x="148686" y="442741"/>
                  </a:cubicBezTo>
                  <a:cubicBezTo>
                    <a:pt x="148686" y="451790"/>
                    <a:pt x="155448" y="470840"/>
                    <a:pt x="154115" y="481317"/>
                  </a:cubicBezTo>
                  <a:cubicBezTo>
                    <a:pt x="152781" y="491795"/>
                    <a:pt x="158211" y="522180"/>
                    <a:pt x="154591" y="534372"/>
                  </a:cubicBezTo>
                  <a:cubicBezTo>
                    <a:pt x="150972" y="546659"/>
                    <a:pt x="151448" y="557517"/>
                    <a:pt x="154115" y="562947"/>
                  </a:cubicBezTo>
                  <a:cubicBezTo>
                    <a:pt x="156877" y="568376"/>
                    <a:pt x="156401" y="581139"/>
                    <a:pt x="155925" y="585616"/>
                  </a:cubicBezTo>
                  <a:cubicBezTo>
                    <a:pt x="155734" y="587426"/>
                    <a:pt x="156306" y="596189"/>
                    <a:pt x="157258" y="607047"/>
                  </a:cubicBezTo>
                  <a:cubicBezTo>
                    <a:pt x="157258" y="607142"/>
                    <a:pt x="157258" y="607238"/>
                    <a:pt x="157258" y="607238"/>
                  </a:cubicBezTo>
                  <a:cubicBezTo>
                    <a:pt x="157258" y="607238"/>
                    <a:pt x="157258" y="607238"/>
                    <a:pt x="157258" y="607238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62" name="图形 4">
              <a:extLst>
                <a:ext uri="{FF2B5EF4-FFF2-40B4-BE49-F238E27FC236}">
                  <a16:creationId xmlns:a16="http://schemas.microsoft.com/office/drawing/2014/main" xmlns="" id="{CD89528C-6D68-4031-9DD5-4D007094670F}"/>
                </a:ext>
              </a:extLst>
            </p:cNvPr>
            <p:cNvGrpSpPr/>
            <p:nvPr/>
          </p:nvGrpSpPr>
          <p:grpSpPr>
            <a:xfrm>
              <a:off x="3205856" y="3587876"/>
              <a:ext cx="177181" cy="363950"/>
              <a:chOff x="3205856" y="3587876"/>
              <a:chExt cx="177181" cy="363950"/>
            </a:xfrm>
            <a:noFill/>
          </p:grpSpPr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xmlns="" id="{22775518-FA9F-458D-8FB8-03E11393CC63}"/>
                  </a:ext>
                </a:extLst>
              </p:cNvPr>
              <p:cNvSpPr/>
              <p:nvPr/>
            </p:nvSpPr>
            <p:spPr>
              <a:xfrm>
                <a:off x="3377864" y="3587876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4050" cap="flat">
                <a:solidFill>
                  <a:srgbClr val="B4B4B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xmlns="" id="{E9D76605-78A1-4B8A-A442-15CDE48EBC87}"/>
                  </a:ext>
                </a:extLst>
              </p:cNvPr>
              <p:cNvSpPr/>
              <p:nvPr/>
            </p:nvSpPr>
            <p:spPr>
              <a:xfrm>
                <a:off x="3205856" y="3591782"/>
                <a:ext cx="177181" cy="360045"/>
              </a:xfrm>
              <a:custGeom>
                <a:avLst/>
                <a:gdLst>
                  <a:gd name="connsiteX0" fmla="*/ 99427 w 177181"/>
                  <a:gd name="connsiteY0" fmla="*/ 360045 h 360045"/>
                  <a:gd name="connsiteX1" fmla="*/ 104857 w 177181"/>
                  <a:gd name="connsiteY1" fmla="*/ 349663 h 360045"/>
                  <a:gd name="connsiteX2" fmla="*/ 104857 w 177181"/>
                  <a:gd name="connsiteY2" fmla="*/ 349663 h 360045"/>
                  <a:gd name="connsiteX3" fmla="*/ 105523 w 177181"/>
                  <a:gd name="connsiteY3" fmla="*/ 347853 h 360045"/>
                  <a:gd name="connsiteX4" fmla="*/ 104476 w 177181"/>
                  <a:gd name="connsiteY4" fmla="*/ 329470 h 360045"/>
                  <a:gd name="connsiteX5" fmla="*/ 105238 w 177181"/>
                  <a:gd name="connsiteY5" fmla="*/ 327660 h 360045"/>
                  <a:gd name="connsiteX6" fmla="*/ 123430 w 177181"/>
                  <a:gd name="connsiteY6" fmla="*/ 316039 h 360045"/>
                  <a:gd name="connsiteX7" fmla="*/ 124764 w 177181"/>
                  <a:gd name="connsiteY7" fmla="*/ 313754 h 360045"/>
                  <a:gd name="connsiteX8" fmla="*/ 124764 w 177181"/>
                  <a:gd name="connsiteY8" fmla="*/ 313754 h 360045"/>
                  <a:gd name="connsiteX9" fmla="*/ 125050 w 177181"/>
                  <a:gd name="connsiteY9" fmla="*/ 312992 h 360045"/>
                  <a:gd name="connsiteX10" fmla="*/ 125050 w 177181"/>
                  <a:gd name="connsiteY10" fmla="*/ 312992 h 360045"/>
                  <a:gd name="connsiteX11" fmla="*/ 124764 w 177181"/>
                  <a:gd name="connsiteY11" fmla="*/ 305467 h 360045"/>
                  <a:gd name="connsiteX12" fmla="*/ 124669 w 177181"/>
                  <a:gd name="connsiteY12" fmla="*/ 305276 h 360045"/>
                  <a:gd name="connsiteX13" fmla="*/ 124669 w 177181"/>
                  <a:gd name="connsiteY13" fmla="*/ 305276 h 360045"/>
                  <a:gd name="connsiteX14" fmla="*/ 115620 w 177181"/>
                  <a:gd name="connsiteY14" fmla="*/ 296799 h 360045"/>
                  <a:gd name="connsiteX15" fmla="*/ 113144 w 177181"/>
                  <a:gd name="connsiteY15" fmla="*/ 294989 h 360045"/>
                  <a:gd name="connsiteX16" fmla="*/ 112953 w 177181"/>
                  <a:gd name="connsiteY16" fmla="*/ 294799 h 360045"/>
                  <a:gd name="connsiteX17" fmla="*/ 111048 w 177181"/>
                  <a:gd name="connsiteY17" fmla="*/ 293084 h 360045"/>
                  <a:gd name="connsiteX18" fmla="*/ 97713 w 177181"/>
                  <a:gd name="connsiteY18" fmla="*/ 279749 h 360045"/>
                  <a:gd name="connsiteX19" fmla="*/ 87235 w 177181"/>
                  <a:gd name="connsiteY19" fmla="*/ 274034 h 360045"/>
                  <a:gd name="connsiteX20" fmla="*/ 73901 w 177181"/>
                  <a:gd name="connsiteY20" fmla="*/ 263080 h 360045"/>
                  <a:gd name="connsiteX21" fmla="*/ 74853 w 177181"/>
                  <a:gd name="connsiteY21" fmla="*/ 243078 h 360045"/>
                  <a:gd name="connsiteX22" fmla="*/ 83426 w 177181"/>
                  <a:gd name="connsiteY22" fmla="*/ 219646 h 360045"/>
                  <a:gd name="connsiteX23" fmla="*/ 91522 w 177181"/>
                  <a:gd name="connsiteY23" fmla="*/ 197739 h 360045"/>
                  <a:gd name="connsiteX24" fmla="*/ 109714 w 177181"/>
                  <a:gd name="connsiteY24" fmla="*/ 166878 h 360045"/>
                  <a:gd name="connsiteX25" fmla="*/ 109905 w 177181"/>
                  <a:gd name="connsiteY25" fmla="*/ 161068 h 360045"/>
                  <a:gd name="connsiteX26" fmla="*/ 102190 w 177181"/>
                  <a:gd name="connsiteY26" fmla="*/ 147923 h 360045"/>
                  <a:gd name="connsiteX27" fmla="*/ 90379 w 177181"/>
                  <a:gd name="connsiteY27" fmla="*/ 137922 h 360045"/>
                  <a:gd name="connsiteX28" fmla="*/ 74948 w 177181"/>
                  <a:gd name="connsiteY28" fmla="*/ 138875 h 360045"/>
                  <a:gd name="connsiteX29" fmla="*/ 55708 w 177181"/>
                  <a:gd name="connsiteY29" fmla="*/ 139160 h 360045"/>
                  <a:gd name="connsiteX30" fmla="*/ 43230 w 177181"/>
                  <a:gd name="connsiteY30" fmla="*/ 151638 h 360045"/>
                  <a:gd name="connsiteX31" fmla="*/ 16751 w 177181"/>
                  <a:gd name="connsiteY31" fmla="*/ 152686 h 360045"/>
                  <a:gd name="connsiteX32" fmla="*/ 9893 w 177181"/>
                  <a:gd name="connsiteY32" fmla="*/ 137636 h 360045"/>
                  <a:gd name="connsiteX33" fmla="*/ 9797 w 177181"/>
                  <a:gd name="connsiteY33" fmla="*/ 125349 h 360045"/>
                  <a:gd name="connsiteX34" fmla="*/ 6559 w 177181"/>
                  <a:gd name="connsiteY34" fmla="*/ 118491 h 360045"/>
                  <a:gd name="connsiteX35" fmla="*/ 9988 w 177181"/>
                  <a:gd name="connsiteY35" fmla="*/ 108680 h 360045"/>
                  <a:gd name="connsiteX36" fmla="*/ 12274 w 177181"/>
                  <a:gd name="connsiteY36" fmla="*/ 100965 h 360045"/>
                  <a:gd name="connsiteX37" fmla="*/ 2939 w 177181"/>
                  <a:gd name="connsiteY37" fmla="*/ 88678 h 360045"/>
                  <a:gd name="connsiteX38" fmla="*/ 7702 w 177181"/>
                  <a:gd name="connsiteY38" fmla="*/ 76295 h 360045"/>
                  <a:gd name="connsiteX39" fmla="*/ 17798 w 177181"/>
                  <a:gd name="connsiteY39" fmla="*/ 65913 h 360045"/>
                  <a:gd name="connsiteX40" fmla="*/ 35610 w 177181"/>
                  <a:gd name="connsiteY40" fmla="*/ 40196 h 360045"/>
                  <a:gd name="connsiteX41" fmla="*/ 49707 w 177181"/>
                  <a:gd name="connsiteY41" fmla="*/ 53435 h 360045"/>
                  <a:gd name="connsiteX42" fmla="*/ 60375 w 177181"/>
                  <a:gd name="connsiteY42" fmla="*/ 60103 h 360045"/>
                  <a:gd name="connsiteX43" fmla="*/ 67233 w 177181"/>
                  <a:gd name="connsiteY43" fmla="*/ 49435 h 360045"/>
                  <a:gd name="connsiteX44" fmla="*/ 89998 w 177181"/>
                  <a:gd name="connsiteY44" fmla="*/ 48292 h 360045"/>
                  <a:gd name="connsiteX45" fmla="*/ 121144 w 177181"/>
                  <a:gd name="connsiteY45" fmla="*/ 55150 h 360045"/>
                  <a:gd name="connsiteX46" fmla="*/ 138480 w 177181"/>
                  <a:gd name="connsiteY46" fmla="*/ 54197 h 360045"/>
                  <a:gd name="connsiteX47" fmla="*/ 158483 w 177181"/>
                  <a:gd name="connsiteY47" fmla="*/ 44672 h 360045"/>
                  <a:gd name="connsiteX48" fmla="*/ 166769 w 177181"/>
                  <a:gd name="connsiteY48" fmla="*/ 37529 h 360045"/>
                  <a:gd name="connsiteX49" fmla="*/ 172198 w 177181"/>
                  <a:gd name="connsiteY49" fmla="*/ 24003 h 360045"/>
                  <a:gd name="connsiteX50" fmla="*/ 177152 w 177181"/>
                  <a:gd name="connsiteY50" fmla="*/ 6096 h 360045"/>
                  <a:gd name="connsiteX51" fmla="*/ 173913 w 177181"/>
                  <a:gd name="connsiteY51" fmla="*/ 0 h 360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77181" h="360045">
                    <a:moveTo>
                      <a:pt x="99427" y="360045"/>
                    </a:moveTo>
                    <a:cubicBezTo>
                      <a:pt x="101237" y="356902"/>
                      <a:pt x="103619" y="352615"/>
                      <a:pt x="104857" y="349663"/>
                    </a:cubicBezTo>
                    <a:cubicBezTo>
                      <a:pt x="104857" y="349663"/>
                      <a:pt x="104857" y="349663"/>
                      <a:pt x="104857" y="349663"/>
                    </a:cubicBezTo>
                    <a:cubicBezTo>
                      <a:pt x="105143" y="348996"/>
                      <a:pt x="105333" y="348329"/>
                      <a:pt x="105523" y="347853"/>
                    </a:cubicBezTo>
                    <a:cubicBezTo>
                      <a:pt x="108381" y="337090"/>
                      <a:pt x="106190" y="331851"/>
                      <a:pt x="104476" y="329470"/>
                    </a:cubicBezTo>
                    <a:cubicBezTo>
                      <a:pt x="103904" y="328708"/>
                      <a:pt x="104380" y="327755"/>
                      <a:pt x="105238" y="327660"/>
                    </a:cubicBezTo>
                    <a:cubicBezTo>
                      <a:pt x="109143" y="327088"/>
                      <a:pt x="117049" y="324707"/>
                      <a:pt x="123430" y="316039"/>
                    </a:cubicBezTo>
                    <a:cubicBezTo>
                      <a:pt x="124002" y="315278"/>
                      <a:pt x="124478" y="314515"/>
                      <a:pt x="124764" y="313754"/>
                    </a:cubicBezTo>
                    <a:cubicBezTo>
                      <a:pt x="124764" y="313754"/>
                      <a:pt x="124764" y="313754"/>
                      <a:pt x="124764" y="313754"/>
                    </a:cubicBezTo>
                    <a:cubicBezTo>
                      <a:pt x="124859" y="313468"/>
                      <a:pt x="124954" y="313277"/>
                      <a:pt x="125050" y="312992"/>
                    </a:cubicBezTo>
                    <a:cubicBezTo>
                      <a:pt x="125050" y="312992"/>
                      <a:pt x="125050" y="312992"/>
                      <a:pt x="125050" y="312992"/>
                    </a:cubicBezTo>
                    <a:cubicBezTo>
                      <a:pt x="126193" y="310134"/>
                      <a:pt x="125907" y="307658"/>
                      <a:pt x="124764" y="305467"/>
                    </a:cubicBezTo>
                    <a:cubicBezTo>
                      <a:pt x="124764" y="305371"/>
                      <a:pt x="124669" y="305371"/>
                      <a:pt x="124669" y="305276"/>
                    </a:cubicBezTo>
                    <a:cubicBezTo>
                      <a:pt x="124669" y="305276"/>
                      <a:pt x="124669" y="305276"/>
                      <a:pt x="124669" y="305276"/>
                    </a:cubicBezTo>
                    <a:cubicBezTo>
                      <a:pt x="122764" y="301943"/>
                      <a:pt x="118954" y="299180"/>
                      <a:pt x="115620" y="296799"/>
                    </a:cubicBezTo>
                    <a:cubicBezTo>
                      <a:pt x="114763" y="296132"/>
                      <a:pt x="113905" y="295561"/>
                      <a:pt x="113144" y="294989"/>
                    </a:cubicBezTo>
                    <a:cubicBezTo>
                      <a:pt x="113048" y="294894"/>
                      <a:pt x="113048" y="294894"/>
                      <a:pt x="112953" y="294799"/>
                    </a:cubicBezTo>
                    <a:cubicBezTo>
                      <a:pt x="112191" y="294227"/>
                      <a:pt x="111524" y="293656"/>
                      <a:pt x="111048" y="293084"/>
                    </a:cubicBezTo>
                    <a:cubicBezTo>
                      <a:pt x="106285" y="287846"/>
                      <a:pt x="98189" y="287369"/>
                      <a:pt x="97713" y="279749"/>
                    </a:cubicBezTo>
                    <a:cubicBezTo>
                      <a:pt x="97237" y="272129"/>
                      <a:pt x="95332" y="273082"/>
                      <a:pt x="87235" y="274034"/>
                    </a:cubicBezTo>
                    <a:cubicBezTo>
                      <a:pt x="79139" y="274987"/>
                      <a:pt x="78663" y="268796"/>
                      <a:pt x="73901" y="263080"/>
                    </a:cubicBezTo>
                    <a:cubicBezTo>
                      <a:pt x="69138" y="257365"/>
                      <a:pt x="68662" y="248317"/>
                      <a:pt x="74853" y="243078"/>
                    </a:cubicBezTo>
                    <a:cubicBezTo>
                      <a:pt x="81044" y="237839"/>
                      <a:pt x="84854" y="226409"/>
                      <a:pt x="83426" y="219646"/>
                    </a:cubicBezTo>
                    <a:cubicBezTo>
                      <a:pt x="81997" y="212979"/>
                      <a:pt x="86283" y="203930"/>
                      <a:pt x="91522" y="197739"/>
                    </a:cubicBezTo>
                    <a:cubicBezTo>
                      <a:pt x="96760" y="191548"/>
                      <a:pt x="109143" y="168593"/>
                      <a:pt x="109714" y="166878"/>
                    </a:cubicBezTo>
                    <a:cubicBezTo>
                      <a:pt x="110000" y="163735"/>
                      <a:pt x="109905" y="162401"/>
                      <a:pt x="109905" y="161068"/>
                    </a:cubicBezTo>
                    <a:cubicBezTo>
                      <a:pt x="109905" y="154305"/>
                      <a:pt x="108095" y="148780"/>
                      <a:pt x="102190" y="147923"/>
                    </a:cubicBezTo>
                    <a:cubicBezTo>
                      <a:pt x="96284" y="146971"/>
                      <a:pt x="94951" y="142018"/>
                      <a:pt x="90379" y="137922"/>
                    </a:cubicBezTo>
                    <a:cubicBezTo>
                      <a:pt x="85807" y="133826"/>
                      <a:pt x="78568" y="136588"/>
                      <a:pt x="74948" y="138875"/>
                    </a:cubicBezTo>
                    <a:cubicBezTo>
                      <a:pt x="71329" y="141161"/>
                      <a:pt x="61137" y="140970"/>
                      <a:pt x="55708" y="139160"/>
                    </a:cubicBezTo>
                    <a:cubicBezTo>
                      <a:pt x="50278" y="137351"/>
                      <a:pt x="42754" y="144780"/>
                      <a:pt x="43230" y="151638"/>
                    </a:cubicBezTo>
                    <a:cubicBezTo>
                      <a:pt x="43706" y="158401"/>
                      <a:pt x="24370" y="154019"/>
                      <a:pt x="16751" y="152686"/>
                    </a:cubicBezTo>
                    <a:cubicBezTo>
                      <a:pt x="3987" y="150495"/>
                      <a:pt x="7797" y="148019"/>
                      <a:pt x="9893" y="137636"/>
                    </a:cubicBezTo>
                    <a:cubicBezTo>
                      <a:pt x="11702" y="128873"/>
                      <a:pt x="11702" y="130778"/>
                      <a:pt x="9797" y="125349"/>
                    </a:cubicBezTo>
                    <a:cubicBezTo>
                      <a:pt x="8654" y="122206"/>
                      <a:pt x="8368" y="124015"/>
                      <a:pt x="6559" y="118491"/>
                    </a:cubicBezTo>
                    <a:cubicBezTo>
                      <a:pt x="4749" y="113062"/>
                      <a:pt x="2939" y="110871"/>
                      <a:pt x="9988" y="108680"/>
                    </a:cubicBezTo>
                    <a:cubicBezTo>
                      <a:pt x="13512" y="107537"/>
                      <a:pt x="14084" y="105346"/>
                      <a:pt x="12274" y="100965"/>
                    </a:cubicBezTo>
                    <a:cubicBezTo>
                      <a:pt x="10273" y="96012"/>
                      <a:pt x="12083" y="88678"/>
                      <a:pt x="2939" y="88678"/>
                    </a:cubicBezTo>
                    <a:cubicBezTo>
                      <a:pt x="-2966" y="88678"/>
                      <a:pt x="748" y="81248"/>
                      <a:pt x="7702" y="76295"/>
                    </a:cubicBezTo>
                    <a:cubicBezTo>
                      <a:pt x="10369" y="74390"/>
                      <a:pt x="14464" y="71056"/>
                      <a:pt x="17798" y="65913"/>
                    </a:cubicBezTo>
                    <a:cubicBezTo>
                      <a:pt x="23037" y="57817"/>
                      <a:pt x="29609" y="46196"/>
                      <a:pt x="35610" y="40196"/>
                    </a:cubicBezTo>
                    <a:cubicBezTo>
                      <a:pt x="40753" y="44482"/>
                      <a:pt x="45516" y="50959"/>
                      <a:pt x="49707" y="53435"/>
                    </a:cubicBezTo>
                    <a:cubicBezTo>
                      <a:pt x="52850" y="55245"/>
                      <a:pt x="60375" y="60103"/>
                      <a:pt x="60375" y="60103"/>
                    </a:cubicBezTo>
                    <a:cubicBezTo>
                      <a:pt x="60375" y="60103"/>
                      <a:pt x="62661" y="56483"/>
                      <a:pt x="67233" y="49435"/>
                    </a:cubicBezTo>
                    <a:cubicBezTo>
                      <a:pt x="76186" y="35623"/>
                      <a:pt x="87712" y="46101"/>
                      <a:pt x="89998" y="48292"/>
                    </a:cubicBezTo>
                    <a:cubicBezTo>
                      <a:pt x="92379" y="50387"/>
                      <a:pt x="115620" y="53530"/>
                      <a:pt x="121144" y="55150"/>
                    </a:cubicBezTo>
                    <a:cubicBezTo>
                      <a:pt x="126574" y="56769"/>
                      <a:pt x="134479" y="64389"/>
                      <a:pt x="138480" y="54197"/>
                    </a:cubicBezTo>
                    <a:cubicBezTo>
                      <a:pt x="142480" y="44005"/>
                      <a:pt x="153720" y="44482"/>
                      <a:pt x="158483" y="44672"/>
                    </a:cubicBezTo>
                    <a:cubicBezTo>
                      <a:pt x="163245" y="44863"/>
                      <a:pt x="166769" y="43053"/>
                      <a:pt x="166769" y="37529"/>
                    </a:cubicBezTo>
                    <a:cubicBezTo>
                      <a:pt x="166769" y="32099"/>
                      <a:pt x="171055" y="30861"/>
                      <a:pt x="172198" y="24003"/>
                    </a:cubicBezTo>
                    <a:cubicBezTo>
                      <a:pt x="173342" y="17145"/>
                      <a:pt x="176389" y="11430"/>
                      <a:pt x="177152" y="6096"/>
                    </a:cubicBezTo>
                    <a:cubicBezTo>
                      <a:pt x="177437" y="4286"/>
                      <a:pt x="175627" y="2858"/>
                      <a:pt x="173913" y="0"/>
                    </a:cubicBezTo>
                  </a:path>
                </a:pathLst>
              </a:custGeom>
              <a:noFill/>
              <a:ln w="4050" cap="flat">
                <a:solidFill>
                  <a:srgbClr val="B4B4B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xmlns="" id="{3B292C29-CDA9-4D6F-8728-B4502FB2ABC9}"/>
                </a:ext>
              </a:extLst>
            </p:cNvPr>
            <p:cNvSpPr/>
            <p:nvPr/>
          </p:nvSpPr>
          <p:spPr>
            <a:xfrm>
              <a:off x="3885166" y="3835827"/>
              <a:ext cx="648271" cy="494904"/>
            </a:xfrm>
            <a:custGeom>
              <a:avLst/>
              <a:gdLst>
                <a:gd name="connsiteX0" fmla="*/ 0 w 648271"/>
                <a:gd name="connsiteY0" fmla="*/ 494904 h 494904"/>
                <a:gd name="connsiteX1" fmla="*/ 13049 w 648271"/>
                <a:gd name="connsiteY1" fmla="*/ 482426 h 494904"/>
                <a:gd name="connsiteX2" fmla="*/ 18288 w 648271"/>
                <a:gd name="connsiteY2" fmla="*/ 469663 h 494904"/>
                <a:gd name="connsiteX3" fmla="*/ 57721 w 648271"/>
                <a:gd name="connsiteY3" fmla="*/ 453565 h 494904"/>
                <a:gd name="connsiteX4" fmla="*/ 63437 w 648271"/>
                <a:gd name="connsiteY4" fmla="*/ 437468 h 494904"/>
                <a:gd name="connsiteX5" fmla="*/ 67342 w 648271"/>
                <a:gd name="connsiteY5" fmla="*/ 418895 h 494904"/>
                <a:gd name="connsiteX6" fmla="*/ 97536 w 648271"/>
                <a:gd name="connsiteY6" fmla="*/ 411275 h 494904"/>
                <a:gd name="connsiteX7" fmla="*/ 109442 w 648271"/>
                <a:gd name="connsiteY7" fmla="*/ 390415 h 494904"/>
                <a:gd name="connsiteX8" fmla="*/ 119348 w 648271"/>
                <a:gd name="connsiteY8" fmla="*/ 367745 h 494904"/>
                <a:gd name="connsiteX9" fmla="*/ 160115 w 648271"/>
                <a:gd name="connsiteY9" fmla="*/ 341361 h 494904"/>
                <a:gd name="connsiteX10" fmla="*/ 174879 w 648271"/>
                <a:gd name="connsiteY10" fmla="*/ 310976 h 494904"/>
                <a:gd name="connsiteX11" fmla="*/ 177737 w 648271"/>
                <a:gd name="connsiteY11" fmla="*/ 262970 h 494904"/>
                <a:gd name="connsiteX12" fmla="*/ 193643 w 648271"/>
                <a:gd name="connsiteY12" fmla="*/ 227347 h 494904"/>
                <a:gd name="connsiteX13" fmla="*/ 224028 w 648271"/>
                <a:gd name="connsiteY13" fmla="*/ 202772 h 494904"/>
                <a:gd name="connsiteX14" fmla="*/ 226504 w 648271"/>
                <a:gd name="connsiteY14" fmla="*/ 180674 h 494904"/>
                <a:gd name="connsiteX15" fmla="*/ 231838 w 648271"/>
                <a:gd name="connsiteY15" fmla="*/ 161910 h 494904"/>
                <a:gd name="connsiteX16" fmla="*/ 240221 w 648271"/>
                <a:gd name="connsiteY16" fmla="*/ 146861 h 494904"/>
                <a:gd name="connsiteX17" fmla="*/ 230124 w 648271"/>
                <a:gd name="connsiteY17" fmla="*/ 125620 h 494904"/>
                <a:gd name="connsiteX18" fmla="*/ 243268 w 648271"/>
                <a:gd name="connsiteY18" fmla="*/ 94282 h 494904"/>
                <a:gd name="connsiteX19" fmla="*/ 250888 w 648271"/>
                <a:gd name="connsiteY19" fmla="*/ 65231 h 494904"/>
                <a:gd name="connsiteX20" fmla="*/ 261938 w 648271"/>
                <a:gd name="connsiteY20" fmla="*/ 50563 h 494904"/>
                <a:gd name="connsiteX21" fmla="*/ 296228 w 648271"/>
                <a:gd name="connsiteY21" fmla="*/ 44753 h 494904"/>
                <a:gd name="connsiteX22" fmla="*/ 310610 w 648271"/>
                <a:gd name="connsiteY22" fmla="*/ 62755 h 494904"/>
                <a:gd name="connsiteX23" fmla="*/ 322707 w 648271"/>
                <a:gd name="connsiteY23" fmla="*/ 75328 h 494904"/>
                <a:gd name="connsiteX24" fmla="*/ 338518 w 648271"/>
                <a:gd name="connsiteY24" fmla="*/ 70946 h 494904"/>
                <a:gd name="connsiteX25" fmla="*/ 340614 w 648271"/>
                <a:gd name="connsiteY25" fmla="*/ 46181 h 494904"/>
                <a:gd name="connsiteX26" fmla="*/ 329565 w 648271"/>
                <a:gd name="connsiteY26" fmla="*/ 28465 h 494904"/>
                <a:gd name="connsiteX27" fmla="*/ 331375 w 648271"/>
                <a:gd name="connsiteY27" fmla="*/ 18178 h 494904"/>
                <a:gd name="connsiteX28" fmla="*/ 354806 w 648271"/>
                <a:gd name="connsiteY28" fmla="*/ 4367 h 494904"/>
                <a:gd name="connsiteX29" fmla="*/ 375952 w 648271"/>
                <a:gd name="connsiteY29" fmla="*/ 4938 h 494904"/>
                <a:gd name="connsiteX30" fmla="*/ 407575 w 648271"/>
                <a:gd name="connsiteY30" fmla="*/ 13987 h 494904"/>
                <a:gd name="connsiteX31" fmla="*/ 447294 w 648271"/>
                <a:gd name="connsiteY31" fmla="*/ 1604 h 494904"/>
                <a:gd name="connsiteX32" fmla="*/ 449008 w 648271"/>
                <a:gd name="connsiteY32" fmla="*/ 10272 h 494904"/>
                <a:gd name="connsiteX33" fmla="*/ 476059 w 648271"/>
                <a:gd name="connsiteY33" fmla="*/ 11510 h 494904"/>
                <a:gd name="connsiteX34" fmla="*/ 526923 w 648271"/>
                <a:gd name="connsiteY34" fmla="*/ 11510 h 494904"/>
                <a:gd name="connsiteX35" fmla="*/ 494919 w 648271"/>
                <a:gd name="connsiteY35" fmla="*/ 61612 h 494904"/>
                <a:gd name="connsiteX36" fmla="*/ 481393 w 648271"/>
                <a:gd name="connsiteY36" fmla="*/ 95235 h 494904"/>
                <a:gd name="connsiteX37" fmla="*/ 529780 w 648271"/>
                <a:gd name="connsiteY37" fmla="*/ 103427 h 494904"/>
                <a:gd name="connsiteX38" fmla="*/ 582358 w 648271"/>
                <a:gd name="connsiteY38" fmla="*/ 69327 h 494904"/>
                <a:gd name="connsiteX39" fmla="*/ 616458 w 648271"/>
                <a:gd name="connsiteY39" fmla="*/ 75899 h 494904"/>
                <a:gd name="connsiteX40" fmla="*/ 639413 w 648271"/>
                <a:gd name="connsiteY40" fmla="*/ 85329 h 494904"/>
                <a:gd name="connsiteX41" fmla="*/ 645128 w 648271"/>
                <a:gd name="connsiteY41" fmla="*/ 76280 h 494904"/>
                <a:gd name="connsiteX42" fmla="*/ 641795 w 648271"/>
                <a:gd name="connsiteY42" fmla="*/ 63136 h 494904"/>
                <a:gd name="connsiteX43" fmla="*/ 646176 w 648271"/>
                <a:gd name="connsiteY43" fmla="*/ 44181 h 494904"/>
                <a:gd name="connsiteX44" fmla="*/ 648272 w 648271"/>
                <a:gd name="connsiteY44" fmla="*/ 40943 h 49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48271" h="494904">
                  <a:moveTo>
                    <a:pt x="0" y="494904"/>
                  </a:moveTo>
                  <a:cubicBezTo>
                    <a:pt x="4763" y="487665"/>
                    <a:pt x="4858" y="485570"/>
                    <a:pt x="13049" y="482426"/>
                  </a:cubicBezTo>
                  <a:cubicBezTo>
                    <a:pt x="16859" y="480997"/>
                    <a:pt x="16097" y="475854"/>
                    <a:pt x="18288" y="469663"/>
                  </a:cubicBezTo>
                  <a:cubicBezTo>
                    <a:pt x="25051" y="449851"/>
                    <a:pt x="38195" y="449470"/>
                    <a:pt x="57721" y="453565"/>
                  </a:cubicBezTo>
                  <a:cubicBezTo>
                    <a:pt x="77248" y="457661"/>
                    <a:pt x="66580" y="442612"/>
                    <a:pt x="63437" y="437468"/>
                  </a:cubicBezTo>
                  <a:cubicBezTo>
                    <a:pt x="60388" y="432325"/>
                    <a:pt x="53149" y="415370"/>
                    <a:pt x="67342" y="418895"/>
                  </a:cubicBezTo>
                  <a:cubicBezTo>
                    <a:pt x="81534" y="422419"/>
                    <a:pt x="76581" y="419942"/>
                    <a:pt x="97536" y="411275"/>
                  </a:cubicBezTo>
                  <a:cubicBezTo>
                    <a:pt x="118491" y="402607"/>
                    <a:pt x="100393" y="397463"/>
                    <a:pt x="109442" y="390415"/>
                  </a:cubicBezTo>
                  <a:cubicBezTo>
                    <a:pt x="118491" y="383366"/>
                    <a:pt x="107632" y="369174"/>
                    <a:pt x="119348" y="367745"/>
                  </a:cubicBezTo>
                  <a:cubicBezTo>
                    <a:pt x="131064" y="366317"/>
                    <a:pt x="140779" y="354505"/>
                    <a:pt x="160115" y="341361"/>
                  </a:cubicBezTo>
                  <a:cubicBezTo>
                    <a:pt x="179451" y="328217"/>
                    <a:pt x="174879" y="317548"/>
                    <a:pt x="174879" y="310976"/>
                  </a:cubicBezTo>
                  <a:cubicBezTo>
                    <a:pt x="174879" y="304404"/>
                    <a:pt x="174879" y="280211"/>
                    <a:pt x="177737" y="262970"/>
                  </a:cubicBezTo>
                  <a:cubicBezTo>
                    <a:pt x="180594" y="245730"/>
                    <a:pt x="189547" y="239348"/>
                    <a:pt x="193643" y="227347"/>
                  </a:cubicBezTo>
                  <a:cubicBezTo>
                    <a:pt x="197739" y="215345"/>
                    <a:pt x="212503" y="211440"/>
                    <a:pt x="224028" y="202772"/>
                  </a:cubicBezTo>
                  <a:cubicBezTo>
                    <a:pt x="235553" y="194105"/>
                    <a:pt x="228505" y="188294"/>
                    <a:pt x="226504" y="180674"/>
                  </a:cubicBezTo>
                  <a:cubicBezTo>
                    <a:pt x="224409" y="173054"/>
                    <a:pt x="222599" y="164958"/>
                    <a:pt x="231838" y="161910"/>
                  </a:cubicBezTo>
                  <a:cubicBezTo>
                    <a:pt x="241078" y="158862"/>
                    <a:pt x="240887" y="150575"/>
                    <a:pt x="240221" y="146861"/>
                  </a:cubicBezTo>
                  <a:cubicBezTo>
                    <a:pt x="239649" y="143146"/>
                    <a:pt x="231362" y="130382"/>
                    <a:pt x="230124" y="125620"/>
                  </a:cubicBezTo>
                  <a:cubicBezTo>
                    <a:pt x="228886" y="120857"/>
                    <a:pt x="228505" y="97140"/>
                    <a:pt x="243268" y="94282"/>
                  </a:cubicBezTo>
                  <a:cubicBezTo>
                    <a:pt x="258032" y="91425"/>
                    <a:pt x="250222" y="74852"/>
                    <a:pt x="250888" y="65231"/>
                  </a:cubicBezTo>
                  <a:cubicBezTo>
                    <a:pt x="251460" y="55516"/>
                    <a:pt x="256222" y="50372"/>
                    <a:pt x="261938" y="50563"/>
                  </a:cubicBezTo>
                  <a:cubicBezTo>
                    <a:pt x="267653" y="50753"/>
                    <a:pt x="284702" y="47896"/>
                    <a:pt x="296228" y="44753"/>
                  </a:cubicBezTo>
                  <a:cubicBezTo>
                    <a:pt x="307753" y="41609"/>
                    <a:pt x="308705" y="57992"/>
                    <a:pt x="310610" y="62755"/>
                  </a:cubicBezTo>
                  <a:cubicBezTo>
                    <a:pt x="312420" y="67517"/>
                    <a:pt x="315563" y="73328"/>
                    <a:pt x="322707" y="75328"/>
                  </a:cubicBezTo>
                  <a:cubicBezTo>
                    <a:pt x="329851" y="77423"/>
                    <a:pt x="336232" y="73042"/>
                    <a:pt x="338518" y="70946"/>
                  </a:cubicBezTo>
                  <a:cubicBezTo>
                    <a:pt x="340805" y="68851"/>
                    <a:pt x="341757" y="57706"/>
                    <a:pt x="340614" y="46181"/>
                  </a:cubicBezTo>
                  <a:cubicBezTo>
                    <a:pt x="339376" y="34656"/>
                    <a:pt x="335089" y="30941"/>
                    <a:pt x="329565" y="28465"/>
                  </a:cubicBezTo>
                  <a:cubicBezTo>
                    <a:pt x="324040" y="25988"/>
                    <a:pt x="322802" y="19226"/>
                    <a:pt x="331375" y="18178"/>
                  </a:cubicBezTo>
                  <a:cubicBezTo>
                    <a:pt x="340042" y="17130"/>
                    <a:pt x="345091" y="12368"/>
                    <a:pt x="354806" y="4367"/>
                  </a:cubicBezTo>
                  <a:cubicBezTo>
                    <a:pt x="364426" y="-3730"/>
                    <a:pt x="371380" y="1223"/>
                    <a:pt x="375952" y="4938"/>
                  </a:cubicBezTo>
                  <a:cubicBezTo>
                    <a:pt x="380429" y="8653"/>
                    <a:pt x="392811" y="10272"/>
                    <a:pt x="407575" y="13987"/>
                  </a:cubicBezTo>
                  <a:cubicBezTo>
                    <a:pt x="422338" y="17702"/>
                    <a:pt x="446627" y="-1825"/>
                    <a:pt x="447294" y="1604"/>
                  </a:cubicBezTo>
                  <a:cubicBezTo>
                    <a:pt x="447865" y="5129"/>
                    <a:pt x="448532" y="8177"/>
                    <a:pt x="449008" y="10272"/>
                  </a:cubicBezTo>
                  <a:cubicBezTo>
                    <a:pt x="453962" y="29608"/>
                    <a:pt x="458819" y="19702"/>
                    <a:pt x="476059" y="11510"/>
                  </a:cubicBezTo>
                  <a:cubicBezTo>
                    <a:pt x="493300" y="3319"/>
                    <a:pt x="516255" y="-8969"/>
                    <a:pt x="526923" y="11510"/>
                  </a:cubicBezTo>
                  <a:cubicBezTo>
                    <a:pt x="537591" y="31989"/>
                    <a:pt x="499872" y="41895"/>
                    <a:pt x="494919" y="61612"/>
                  </a:cubicBezTo>
                  <a:cubicBezTo>
                    <a:pt x="489966" y="81329"/>
                    <a:pt x="472726" y="88282"/>
                    <a:pt x="481393" y="95235"/>
                  </a:cubicBezTo>
                  <a:cubicBezTo>
                    <a:pt x="490061" y="102188"/>
                    <a:pt x="514636" y="104665"/>
                    <a:pt x="529780" y="103427"/>
                  </a:cubicBezTo>
                  <a:cubicBezTo>
                    <a:pt x="544925" y="102188"/>
                    <a:pt x="565880" y="79614"/>
                    <a:pt x="582358" y="69327"/>
                  </a:cubicBezTo>
                  <a:cubicBezTo>
                    <a:pt x="598741" y="59040"/>
                    <a:pt x="609409" y="70565"/>
                    <a:pt x="616458" y="75899"/>
                  </a:cubicBezTo>
                  <a:cubicBezTo>
                    <a:pt x="623411" y="81233"/>
                    <a:pt x="628364" y="78757"/>
                    <a:pt x="639413" y="85329"/>
                  </a:cubicBezTo>
                  <a:cubicBezTo>
                    <a:pt x="650462" y="91901"/>
                    <a:pt x="648843" y="80852"/>
                    <a:pt x="645128" y="76280"/>
                  </a:cubicBezTo>
                  <a:cubicBezTo>
                    <a:pt x="641413" y="71804"/>
                    <a:pt x="642652" y="69708"/>
                    <a:pt x="641795" y="63136"/>
                  </a:cubicBezTo>
                  <a:cubicBezTo>
                    <a:pt x="640271" y="50753"/>
                    <a:pt x="640747" y="54182"/>
                    <a:pt x="646176" y="44181"/>
                  </a:cubicBezTo>
                  <a:cubicBezTo>
                    <a:pt x="647986" y="40752"/>
                    <a:pt x="647605" y="40371"/>
                    <a:pt x="648272" y="40943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xmlns="" id="{FA2A3C74-1682-49BE-A823-8A68361D93A7}"/>
                </a:ext>
              </a:extLst>
            </p:cNvPr>
            <p:cNvSpPr/>
            <p:nvPr/>
          </p:nvSpPr>
          <p:spPr>
            <a:xfrm>
              <a:off x="4302871" y="1937663"/>
              <a:ext cx="180447" cy="198940"/>
            </a:xfrm>
            <a:custGeom>
              <a:avLst/>
              <a:gdLst>
                <a:gd name="connsiteX0" fmla="*/ 92930 w 180447"/>
                <a:gd name="connsiteY0" fmla="*/ 196984 h 198940"/>
                <a:gd name="connsiteX1" fmla="*/ 84834 w 180447"/>
                <a:gd name="connsiteY1" fmla="*/ 198889 h 198940"/>
                <a:gd name="connsiteX2" fmla="*/ 72451 w 180447"/>
                <a:gd name="connsiteY2" fmla="*/ 188507 h 198940"/>
                <a:gd name="connsiteX3" fmla="*/ 51877 w 180447"/>
                <a:gd name="connsiteY3" fmla="*/ 194698 h 198940"/>
                <a:gd name="connsiteX4" fmla="*/ 32637 w 180447"/>
                <a:gd name="connsiteY4" fmla="*/ 182602 h 198940"/>
                <a:gd name="connsiteX5" fmla="*/ 10729 w 180447"/>
                <a:gd name="connsiteY5" fmla="*/ 179173 h 198940"/>
                <a:gd name="connsiteX6" fmla="*/ 5967 w 180447"/>
                <a:gd name="connsiteY6" fmla="*/ 171838 h 198940"/>
                <a:gd name="connsiteX7" fmla="*/ 9586 w 180447"/>
                <a:gd name="connsiteY7" fmla="*/ 157836 h 198940"/>
                <a:gd name="connsiteX8" fmla="*/ 1014 w 180447"/>
                <a:gd name="connsiteY8" fmla="*/ 136310 h 198940"/>
                <a:gd name="connsiteX9" fmla="*/ 26826 w 180447"/>
                <a:gd name="connsiteY9" fmla="*/ 117260 h 198940"/>
                <a:gd name="connsiteX10" fmla="*/ 48829 w 180447"/>
                <a:gd name="connsiteY10" fmla="*/ 102020 h 198940"/>
                <a:gd name="connsiteX11" fmla="*/ 31684 w 180447"/>
                <a:gd name="connsiteY11" fmla="*/ 82399 h 198940"/>
                <a:gd name="connsiteX12" fmla="*/ 33589 w 180447"/>
                <a:gd name="connsiteY12" fmla="*/ 66682 h 198940"/>
                <a:gd name="connsiteX13" fmla="*/ 54639 w 180447"/>
                <a:gd name="connsiteY13" fmla="*/ 56205 h 198940"/>
                <a:gd name="connsiteX14" fmla="*/ 65593 w 180447"/>
                <a:gd name="connsiteY14" fmla="*/ 45251 h 198940"/>
                <a:gd name="connsiteX15" fmla="*/ 76547 w 180447"/>
                <a:gd name="connsiteY15" fmla="*/ 39060 h 198940"/>
                <a:gd name="connsiteX16" fmla="*/ 79405 w 180447"/>
                <a:gd name="connsiteY16" fmla="*/ 31916 h 198940"/>
                <a:gd name="connsiteX17" fmla="*/ 84643 w 180447"/>
                <a:gd name="connsiteY17" fmla="*/ 15724 h 198940"/>
                <a:gd name="connsiteX18" fmla="*/ 106170 w 180447"/>
                <a:gd name="connsiteY18" fmla="*/ 3341 h 198940"/>
                <a:gd name="connsiteX19" fmla="*/ 125220 w 180447"/>
                <a:gd name="connsiteY19" fmla="*/ 31535 h 198940"/>
                <a:gd name="connsiteX20" fmla="*/ 166749 w 180447"/>
                <a:gd name="connsiteY20" fmla="*/ 33440 h 198940"/>
                <a:gd name="connsiteX21" fmla="*/ 175797 w 180447"/>
                <a:gd name="connsiteY21" fmla="*/ 49632 h 198940"/>
                <a:gd name="connsiteX22" fmla="*/ 161510 w 180447"/>
                <a:gd name="connsiteY22" fmla="*/ 68682 h 198940"/>
                <a:gd name="connsiteX23" fmla="*/ 171035 w 180447"/>
                <a:gd name="connsiteY23" fmla="*/ 101639 h 198940"/>
                <a:gd name="connsiteX24" fmla="*/ 133316 w 180447"/>
                <a:gd name="connsiteY24" fmla="*/ 125547 h 198940"/>
                <a:gd name="connsiteX25" fmla="*/ 130077 w 180447"/>
                <a:gd name="connsiteY25" fmla="*/ 167361 h 198940"/>
                <a:gd name="connsiteX26" fmla="*/ 112647 w 180447"/>
                <a:gd name="connsiteY26" fmla="*/ 158979 h 198940"/>
                <a:gd name="connsiteX27" fmla="*/ 96549 w 180447"/>
                <a:gd name="connsiteY27" fmla="*/ 171362 h 198940"/>
                <a:gd name="connsiteX28" fmla="*/ 92930 w 180447"/>
                <a:gd name="connsiteY28" fmla="*/ 196984 h 198940"/>
                <a:gd name="connsiteX29" fmla="*/ 92930 w 180447"/>
                <a:gd name="connsiteY29" fmla="*/ 196984 h 19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447" h="198940">
                  <a:moveTo>
                    <a:pt x="92930" y="196984"/>
                  </a:moveTo>
                  <a:cubicBezTo>
                    <a:pt x="91311" y="199175"/>
                    <a:pt x="87691" y="198985"/>
                    <a:pt x="84834" y="198889"/>
                  </a:cubicBezTo>
                  <a:cubicBezTo>
                    <a:pt x="81976" y="198889"/>
                    <a:pt x="77404" y="190793"/>
                    <a:pt x="72451" y="188507"/>
                  </a:cubicBezTo>
                  <a:cubicBezTo>
                    <a:pt x="67498" y="186221"/>
                    <a:pt x="64546" y="190221"/>
                    <a:pt x="51877" y="194698"/>
                  </a:cubicBezTo>
                  <a:cubicBezTo>
                    <a:pt x="39209" y="199270"/>
                    <a:pt x="36732" y="192984"/>
                    <a:pt x="32637" y="182602"/>
                  </a:cubicBezTo>
                  <a:cubicBezTo>
                    <a:pt x="30351" y="176696"/>
                    <a:pt x="16921" y="180792"/>
                    <a:pt x="10729" y="179173"/>
                  </a:cubicBezTo>
                  <a:cubicBezTo>
                    <a:pt x="5967" y="177934"/>
                    <a:pt x="5967" y="171838"/>
                    <a:pt x="5967" y="171838"/>
                  </a:cubicBezTo>
                  <a:cubicBezTo>
                    <a:pt x="5967" y="171838"/>
                    <a:pt x="5300" y="168886"/>
                    <a:pt x="9586" y="157836"/>
                  </a:cubicBezTo>
                  <a:cubicBezTo>
                    <a:pt x="13872" y="146883"/>
                    <a:pt x="8157" y="146407"/>
                    <a:pt x="1014" y="136310"/>
                  </a:cubicBezTo>
                  <a:cubicBezTo>
                    <a:pt x="-6130" y="126309"/>
                    <a:pt x="26826" y="117260"/>
                    <a:pt x="26826" y="117260"/>
                  </a:cubicBezTo>
                  <a:cubicBezTo>
                    <a:pt x="26826" y="117260"/>
                    <a:pt x="53592" y="116307"/>
                    <a:pt x="48829" y="102020"/>
                  </a:cubicBezTo>
                  <a:cubicBezTo>
                    <a:pt x="44067" y="87732"/>
                    <a:pt x="39304" y="84399"/>
                    <a:pt x="31684" y="82399"/>
                  </a:cubicBezTo>
                  <a:cubicBezTo>
                    <a:pt x="24064" y="80494"/>
                    <a:pt x="23112" y="67635"/>
                    <a:pt x="33589" y="66682"/>
                  </a:cubicBezTo>
                  <a:cubicBezTo>
                    <a:pt x="44067" y="65730"/>
                    <a:pt x="50734" y="63349"/>
                    <a:pt x="54639" y="56205"/>
                  </a:cubicBezTo>
                  <a:cubicBezTo>
                    <a:pt x="58449" y="49061"/>
                    <a:pt x="64164" y="53824"/>
                    <a:pt x="65593" y="45251"/>
                  </a:cubicBezTo>
                  <a:cubicBezTo>
                    <a:pt x="67022" y="36678"/>
                    <a:pt x="72737" y="37155"/>
                    <a:pt x="76547" y="39060"/>
                  </a:cubicBezTo>
                  <a:cubicBezTo>
                    <a:pt x="80357" y="40965"/>
                    <a:pt x="82738" y="36678"/>
                    <a:pt x="79405" y="31916"/>
                  </a:cubicBezTo>
                  <a:cubicBezTo>
                    <a:pt x="76071" y="27153"/>
                    <a:pt x="76071" y="22867"/>
                    <a:pt x="84643" y="15724"/>
                  </a:cubicBezTo>
                  <a:cubicBezTo>
                    <a:pt x="93216" y="8580"/>
                    <a:pt x="99883" y="-6756"/>
                    <a:pt x="106170" y="3341"/>
                  </a:cubicBezTo>
                  <a:cubicBezTo>
                    <a:pt x="112361" y="13342"/>
                    <a:pt x="109504" y="26296"/>
                    <a:pt x="125220" y="31535"/>
                  </a:cubicBezTo>
                  <a:cubicBezTo>
                    <a:pt x="140936" y="36774"/>
                    <a:pt x="153414" y="37726"/>
                    <a:pt x="166749" y="33440"/>
                  </a:cubicBezTo>
                  <a:cubicBezTo>
                    <a:pt x="180084" y="29154"/>
                    <a:pt x="184846" y="44394"/>
                    <a:pt x="175797" y="49632"/>
                  </a:cubicBezTo>
                  <a:cubicBezTo>
                    <a:pt x="166749" y="54871"/>
                    <a:pt x="152842" y="53919"/>
                    <a:pt x="161510" y="68682"/>
                  </a:cubicBezTo>
                  <a:cubicBezTo>
                    <a:pt x="170082" y="83446"/>
                    <a:pt x="180560" y="96400"/>
                    <a:pt x="171035" y="101639"/>
                  </a:cubicBezTo>
                  <a:cubicBezTo>
                    <a:pt x="161510" y="106878"/>
                    <a:pt x="119981" y="101639"/>
                    <a:pt x="133316" y="125547"/>
                  </a:cubicBezTo>
                  <a:cubicBezTo>
                    <a:pt x="146651" y="149454"/>
                    <a:pt x="150937" y="156122"/>
                    <a:pt x="130077" y="167361"/>
                  </a:cubicBezTo>
                  <a:cubicBezTo>
                    <a:pt x="124839" y="164313"/>
                    <a:pt x="116933" y="160980"/>
                    <a:pt x="112647" y="158979"/>
                  </a:cubicBezTo>
                  <a:cubicBezTo>
                    <a:pt x="105884" y="155836"/>
                    <a:pt x="98931" y="152788"/>
                    <a:pt x="96549" y="171362"/>
                  </a:cubicBezTo>
                  <a:cubicBezTo>
                    <a:pt x="94168" y="189936"/>
                    <a:pt x="90834" y="193746"/>
                    <a:pt x="92930" y="196984"/>
                  </a:cubicBezTo>
                  <a:lnTo>
                    <a:pt x="92930" y="196984"/>
                  </a:lnTo>
                  <a:close/>
                </a:path>
              </a:pathLst>
            </a:custGeom>
            <a:solidFill>
              <a:srgbClr val="A12E24"/>
            </a:solidFill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xmlns="" id="{B53D99D4-8FB4-4A64-8BAB-0BD51089116A}"/>
                </a:ext>
              </a:extLst>
            </p:cNvPr>
            <p:cNvSpPr/>
            <p:nvPr/>
          </p:nvSpPr>
          <p:spPr>
            <a:xfrm>
              <a:off x="3382460" y="3054191"/>
              <a:ext cx="423266" cy="482936"/>
            </a:xfrm>
            <a:custGeom>
              <a:avLst/>
              <a:gdLst>
                <a:gd name="connsiteX0" fmla="*/ 423267 w 423266"/>
                <a:gd name="connsiteY0" fmla="*/ 465106 h 482936"/>
                <a:gd name="connsiteX1" fmla="*/ 396596 w 423266"/>
                <a:gd name="connsiteY1" fmla="*/ 481108 h 482936"/>
                <a:gd name="connsiteX2" fmla="*/ 371451 w 423266"/>
                <a:gd name="connsiteY2" fmla="*/ 478536 h 482936"/>
                <a:gd name="connsiteX3" fmla="*/ 364783 w 423266"/>
                <a:gd name="connsiteY3" fmla="*/ 460724 h 482936"/>
                <a:gd name="connsiteX4" fmla="*/ 360973 w 423266"/>
                <a:gd name="connsiteY4" fmla="*/ 447199 h 482936"/>
                <a:gd name="connsiteX5" fmla="*/ 350496 w 423266"/>
                <a:gd name="connsiteY5" fmla="*/ 456247 h 482936"/>
                <a:gd name="connsiteX6" fmla="*/ 340018 w 423266"/>
                <a:gd name="connsiteY6" fmla="*/ 441770 h 482936"/>
                <a:gd name="connsiteX7" fmla="*/ 334875 w 423266"/>
                <a:gd name="connsiteY7" fmla="*/ 436150 h 482936"/>
                <a:gd name="connsiteX8" fmla="*/ 323730 w 423266"/>
                <a:gd name="connsiteY8" fmla="*/ 434721 h 482936"/>
                <a:gd name="connsiteX9" fmla="*/ 319158 w 423266"/>
                <a:gd name="connsiteY9" fmla="*/ 410242 h 482936"/>
                <a:gd name="connsiteX10" fmla="*/ 318015 w 423266"/>
                <a:gd name="connsiteY10" fmla="*/ 393097 h 482936"/>
                <a:gd name="connsiteX11" fmla="*/ 301823 w 423266"/>
                <a:gd name="connsiteY11" fmla="*/ 381095 h 482936"/>
                <a:gd name="connsiteX12" fmla="*/ 270676 w 423266"/>
                <a:gd name="connsiteY12" fmla="*/ 386525 h 482936"/>
                <a:gd name="connsiteX13" fmla="*/ 253341 w 423266"/>
                <a:gd name="connsiteY13" fmla="*/ 371570 h 482936"/>
                <a:gd name="connsiteX14" fmla="*/ 236672 w 423266"/>
                <a:gd name="connsiteY14" fmla="*/ 367570 h 482936"/>
                <a:gd name="connsiteX15" fmla="*/ 216479 w 423266"/>
                <a:gd name="connsiteY15" fmla="*/ 370618 h 482936"/>
                <a:gd name="connsiteX16" fmla="*/ 214574 w 423266"/>
                <a:gd name="connsiteY16" fmla="*/ 389192 h 482936"/>
                <a:gd name="connsiteX17" fmla="*/ 214764 w 423266"/>
                <a:gd name="connsiteY17" fmla="*/ 404622 h 482936"/>
                <a:gd name="connsiteX18" fmla="*/ 203334 w 423266"/>
                <a:gd name="connsiteY18" fmla="*/ 407480 h 482936"/>
                <a:gd name="connsiteX19" fmla="*/ 187618 w 423266"/>
                <a:gd name="connsiteY19" fmla="*/ 398907 h 482936"/>
                <a:gd name="connsiteX20" fmla="*/ 181713 w 423266"/>
                <a:gd name="connsiteY20" fmla="*/ 411766 h 482936"/>
                <a:gd name="connsiteX21" fmla="*/ 164853 w 423266"/>
                <a:gd name="connsiteY21" fmla="*/ 416052 h 482936"/>
                <a:gd name="connsiteX22" fmla="*/ 157043 w 423266"/>
                <a:gd name="connsiteY22" fmla="*/ 418910 h 482936"/>
                <a:gd name="connsiteX23" fmla="*/ 153042 w 423266"/>
                <a:gd name="connsiteY23" fmla="*/ 426244 h 482936"/>
                <a:gd name="connsiteX24" fmla="*/ 149518 w 423266"/>
                <a:gd name="connsiteY24" fmla="*/ 437388 h 482936"/>
                <a:gd name="connsiteX25" fmla="*/ 139803 w 423266"/>
                <a:gd name="connsiteY25" fmla="*/ 448056 h 482936"/>
                <a:gd name="connsiteX26" fmla="*/ 135326 w 423266"/>
                <a:gd name="connsiteY26" fmla="*/ 436150 h 482936"/>
                <a:gd name="connsiteX27" fmla="*/ 126087 w 423266"/>
                <a:gd name="connsiteY27" fmla="*/ 419767 h 482936"/>
                <a:gd name="connsiteX28" fmla="*/ 125229 w 423266"/>
                <a:gd name="connsiteY28" fmla="*/ 431863 h 482936"/>
                <a:gd name="connsiteX29" fmla="*/ 120371 w 423266"/>
                <a:gd name="connsiteY29" fmla="*/ 439103 h 482936"/>
                <a:gd name="connsiteX30" fmla="*/ 110751 w 423266"/>
                <a:gd name="connsiteY30" fmla="*/ 443865 h 482936"/>
                <a:gd name="connsiteX31" fmla="*/ 95988 w 423266"/>
                <a:gd name="connsiteY31" fmla="*/ 439103 h 482936"/>
                <a:gd name="connsiteX32" fmla="*/ 94559 w 423266"/>
                <a:gd name="connsiteY32" fmla="*/ 415671 h 482936"/>
                <a:gd name="connsiteX33" fmla="*/ 89129 w 423266"/>
                <a:gd name="connsiteY33" fmla="*/ 395573 h 482936"/>
                <a:gd name="connsiteX34" fmla="*/ 67603 w 423266"/>
                <a:gd name="connsiteY34" fmla="*/ 386429 h 482936"/>
                <a:gd name="connsiteX35" fmla="*/ 48363 w 423266"/>
                <a:gd name="connsiteY35" fmla="*/ 387001 h 482936"/>
                <a:gd name="connsiteX36" fmla="*/ 35980 w 423266"/>
                <a:gd name="connsiteY36" fmla="*/ 355378 h 482936"/>
                <a:gd name="connsiteX37" fmla="*/ 26169 w 423266"/>
                <a:gd name="connsiteY37" fmla="*/ 344138 h 482936"/>
                <a:gd name="connsiteX38" fmla="*/ 12929 w 423266"/>
                <a:gd name="connsiteY38" fmla="*/ 334328 h 482936"/>
                <a:gd name="connsiteX39" fmla="*/ 833 w 423266"/>
                <a:gd name="connsiteY39" fmla="*/ 315087 h 482936"/>
                <a:gd name="connsiteX40" fmla="*/ 22359 w 423266"/>
                <a:gd name="connsiteY40" fmla="*/ 293561 h 482936"/>
                <a:gd name="connsiteX41" fmla="*/ 32456 w 423266"/>
                <a:gd name="connsiteY41" fmla="*/ 280035 h 482936"/>
                <a:gd name="connsiteX42" fmla="*/ 39885 w 423266"/>
                <a:gd name="connsiteY42" fmla="*/ 264509 h 482936"/>
                <a:gd name="connsiteX43" fmla="*/ 26931 w 423266"/>
                <a:gd name="connsiteY43" fmla="*/ 243840 h 482936"/>
                <a:gd name="connsiteX44" fmla="*/ 29503 w 423266"/>
                <a:gd name="connsiteY44" fmla="*/ 230600 h 482936"/>
                <a:gd name="connsiteX45" fmla="*/ 37504 w 423266"/>
                <a:gd name="connsiteY45" fmla="*/ 224600 h 482936"/>
                <a:gd name="connsiteX46" fmla="*/ 45886 w 423266"/>
                <a:gd name="connsiteY46" fmla="*/ 210217 h 482936"/>
                <a:gd name="connsiteX47" fmla="*/ 77795 w 423266"/>
                <a:gd name="connsiteY47" fmla="*/ 217932 h 482936"/>
                <a:gd name="connsiteX48" fmla="*/ 92178 w 423266"/>
                <a:gd name="connsiteY48" fmla="*/ 234029 h 482936"/>
                <a:gd name="connsiteX49" fmla="*/ 126087 w 423266"/>
                <a:gd name="connsiteY49" fmla="*/ 226314 h 482936"/>
                <a:gd name="connsiteX50" fmla="*/ 141041 w 423266"/>
                <a:gd name="connsiteY50" fmla="*/ 246697 h 482936"/>
                <a:gd name="connsiteX51" fmla="*/ 160281 w 423266"/>
                <a:gd name="connsiteY51" fmla="*/ 256222 h 482936"/>
                <a:gd name="connsiteX52" fmla="*/ 171806 w 423266"/>
                <a:gd name="connsiteY52" fmla="*/ 254794 h 482936"/>
                <a:gd name="connsiteX53" fmla="*/ 184475 w 423266"/>
                <a:gd name="connsiteY53" fmla="*/ 247936 h 482936"/>
                <a:gd name="connsiteX54" fmla="*/ 212383 w 423266"/>
                <a:gd name="connsiteY54" fmla="*/ 202216 h 482936"/>
                <a:gd name="connsiteX55" fmla="*/ 218670 w 423266"/>
                <a:gd name="connsiteY55" fmla="*/ 183261 h 482936"/>
                <a:gd name="connsiteX56" fmla="*/ 222384 w 423266"/>
                <a:gd name="connsiteY56" fmla="*/ 169736 h 482936"/>
                <a:gd name="connsiteX57" fmla="*/ 239625 w 423266"/>
                <a:gd name="connsiteY57" fmla="*/ 166306 h 482936"/>
                <a:gd name="connsiteX58" fmla="*/ 252007 w 423266"/>
                <a:gd name="connsiteY58" fmla="*/ 167735 h 482936"/>
                <a:gd name="connsiteX59" fmla="*/ 264389 w 423266"/>
                <a:gd name="connsiteY59" fmla="*/ 168021 h 482936"/>
                <a:gd name="connsiteX60" fmla="*/ 269819 w 423266"/>
                <a:gd name="connsiteY60" fmla="*/ 154496 h 482936"/>
                <a:gd name="connsiteX61" fmla="*/ 276963 w 423266"/>
                <a:gd name="connsiteY61" fmla="*/ 139541 h 482936"/>
                <a:gd name="connsiteX62" fmla="*/ 280392 w 423266"/>
                <a:gd name="connsiteY62" fmla="*/ 124873 h 482936"/>
                <a:gd name="connsiteX63" fmla="*/ 283535 w 423266"/>
                <a:gd name="connsiteY63" fmla="*/ 111633 h 482936"/>
                <a:gd name="connsiteX64" fmla="*/ 297632 w 423266"/>
                <a:gd name="connsiteY64" fmla="*/ 94679 h 482936"/>
                <a:gd name="connsiteX65" fmla="*/ 306585 w 423266"/>
                <a:gd name="connsiteY65" fmla="*/ 84296 h 482936"/>
                <a:gd name="connsiteX66" fmla="*/ 328397 w 423266"/>
                <a:gd name="connsiteY66" fmla="*/ 69342 h 482936"/>
                <a:gd name="connsiteX67" fmla="*/ 314015 w 423266"/>
                <a:gd name="connsiteY67" fmla="*/ 43529 h 482936"/>
                <a:gd name="connsiteX68" fmla="*/ 309729 w 423266"/>
                <a:gd name="connsiteY68" fmla="*/ 27718 h 482936"/>
                <a:gd name="connsiteX69" fmla="*/ 314301 w 423266"/>
                <a:gd name="connsiteY69" fmla="*/ 16478 h 482936"/>
                <a:gd name="connsiteX70" fmla="*/ 317444 w 423266"/>
                <a:gd name="connsiteY70" fmla="*/ 5239 h 482936"/>
                <a:gd name="connsiteX71" fmla="*/ 325064 w 423266"/>
                <a:gd name="connsiteY71" fmla="*/ 0 h 48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3266" h="482936">
                  <a:moveTo>
                    <a:pt x="423267" y="465106"/>
                  </a:moveTo>
                  <a:cubicBezTo>
                    <a:pt x="412122" y="461677"/>
                    <a:pt x="402312" y="475679"/>
                    <a:pt x="396596" y="481108"/>
                  </a:cubicBezTo>
                  <a:cubicBezTo>
                    <a:pt x="391358" y="486061"/>
                    <a:pt x="379928" y="479488"/>
                    <a:pt x="371451" y="478536"/>
                  </a:cubicBezTo>
                  <a:cubicBezTo>
                    <a:pt x="362878" y="477584"/>
                    <a:pt x="364783" y="466916"/>
                    <a:pt x="364783" y="460724"/>
                  </a:cubicBezTo>
                  <a:cubicBezTo>
                    <a:pt x="364783" y="454533"/>
                    <a:pt x="364783" y="449771"/>
                    <a:pt x="360973" y="447199"/>
                  </a:cubicBezTo>
                  <a:cubicBezTo>
                    <a:pt x="357163" y="444627"/>
                    <a:pt x="354591" y="448151"/>
                    <a:pt x="350496" y="456247"/>
                  </a:cubicBezTo>
                  <a:cubicBezTo>
                    <a:pt x="346495" y="464344"/>
                    <a:pt x="340780" y="447675"/>
                    <a:pt x="340018" y="441770"/>
                  </a:cubicBezTo>
                  <a:cubicBezTo>
                    <a:pt x="339351" y="435864"/>
                    <a:pt x="335541" y="436055"/>
                    <a:pt x="334875" y="436150"/>
                  </a:cubicBezTo>
                  <a:cubicBezTo>
                    <a:pt x="332684" y="434530"/>
                    <a:pt x="328493" y="435102"/>
                    <a:pt x="323730" y="434721"/>
                  </a:cubicBezTo>
                  <a:cubicBezTo>
                    <a:pt x="314205" y="433769"/>
                    <a:pt x="318777" y="420624"/>
                    <a:pt x="319158" y="410242"/>
                  </a:cubicBezTo>
                  <a:cubicBezTo>
                    <a:pt x="319349" y="405003"/>
                    <a:pt x="318682" y="398717"/>
                    <a:pt x="318015" y="393097"/>
                  </a:cubicBezTo>
                  <a:cubicBezTo>
                    <a:pt x="316777" y="392239"/>
                    <a:pt x="311729" y="387668"/>
                    <a:pt x="301823" y="381095"/>
                  </a:cubicBezTo>
                  <a:cubicBezTo>
                    <a:pt x="291821" y="374428"/>
                    <a:pt x="278582" y="377285"/>
                    <a:pt x="270676" y="386525"/>
                  </a:cubicBezTo>
                  <a:cubicBezTo>
                    <a:pt x="262866" y="395764"/>
                    <a:pt x="258103" y="381762"/>
                    <a:pt x="253341" y="371570"/>
                  </a:cubicBezTo>
                  <a:cubicBezTo>
                    <a:pt x="248578" y="361379"/>
                    <a:pt x="242863" y="369665"/>
                    <a:pt x="236672" y="367570"/>
                  </a:cubicBezTo>
                  <a:cubicBezTo>
                    <a:pt x="230480" y="365474"/>
                    <a:pt x="220479" y="366617"/>
                    <a:pt x="216479" y="370618"/>
                  </a:cubicBezTo>
                  <a:cubicBezTo>
                    <a:pt x="212478" y="374618"/>
                    <a:pt x="207716" y="383191"/>
                    <a:pt x="214574" y="389192"/>
                  </a:cubicBezTo>
                  <a:cubicBezTo>
                    <a:pt x="221432" y="395097"/>
                    <a:pt x="216003" y="398907"/>
                    <a:pt x="214764" y="404622"/>
                  </a:cubicBezTo>
                  <a:cubicBezTo>
                    <a:pt x="213621" y="410337"/>
                    <a:pt x="206668" y="412242"/>
                    <a:pt x="203334" y="407480"/>
                  </a:cubicBezTo>
                  <a:cubicBezTo>
                    <a:pt x="200001" y="402717"/>
                    <a:pt x="194762" y="400621"/>
                    <a:pt x="187618" y="398907"/>
                  </a:cubicBezTo>
                  <a:cubicBezTo>
                    <a:pt x="180474" y="397288"/>
                    <a:pt x="180284" y="406241"/>
                    <a:pt x="181713" y="411766"/>
                  </a:cubicBezTo>
                  <a:cubicBezTo>
                    <a:pt x="183141" y="417195"/>
                    <a:pt x="170759" y="417481"/>
                    <a:pt x="164853" y="416052"/>
                  </a:cubicBezTo>
                  <a:cubicBezTo>
                    <a:pt x="158948" y="414623"/>
                    <a:pt x="157233" y="415576"/>
                    <a:pt x="157043" y="418910"/>
                  </a:cubicBezTo>
                  <a:cubicBezTo>
                    <a:pt x="156852" y="422243"/>
                    <a:pt x="155423" y="423672"/>
                    <a:pt x="153042" y="426244"/>
                  </a:cubicBezTo>
                  <a:cubicBezTo>
                    <a:pt x="150661" y="428816"/>
                    <a:pt x="149518" y="430054"/>
                    <a:pt x="149518" y="437388"/>
                  </a:cubicBezTo>
                  <a:cubicBezTo>
                    <a:pt x="149518" y="444722"/>
                    <a:pt x="146661" y="443770"/>
                    <a:pt x="139803" y="448056"/>
                  </a:cubicBezTo>
                  <a:cubicBezTo>
                    <a:pt x="132945" y="452342"/>
                    <a:pt x="133135" y="441388"/>
                    <a:pt x="135326" y="436150"/>
                  </a:cubicBezTo>
                  <a:cubicBezTo>
                    <a:pt x="137421" y="430911"/>
                    <a:pt x="132945" y="427577"/>
                    <a:pt x="126087" y="419767"/>
                  </a:cubicBezTo>
                  <a:cubicBezTo>
                    <a:pt x="119229" y="411956"/>
                    <a:pt x="124467" y="427292"/>
                    <a:pt x="125229" y="431863"/>
                  </a:cubicBezTo>
                  <a:cubicBezTo>
                    <a:pt x="125896" y="436436"/>
                    <a:pt x="122467" y="439198"/>
                    <a:pt x="120371" y="439103"/>
                  </a:cubicBezTo>
                  <a:cubicBezTo>
                    <a:pt x="118181" y="439007"/>
                    <a:pt x="114752" y="441484"/>
                    <a:pt x="110751" y="443865"/>
                  </a:cubicBezTo>
                  <a:cubicBezTo>
                    <a:pt x="106751" y="446246"/>
                    <a:pt x="99131" y="446246"/>
                    <a:pt x="95988" y="439103"/>
                  </a:cubicBezTo>
                  <a:cubicBezTo>
                    <a:pt x="93702" y="428339"/>
                    <a:pt x="96845" y="421958"/>
                    <a:pt x="94559" y="415671"/>
                  </a:cubicBezTo>
                  <a:cubicBezTo>
                    <a:pt x="92273" y="409385"/>
                    <a:pt x="89415" y="400717"/>
                    <a:pt x="89129" y="395573"/>
                  </a:cubicBezTo>
                  <a:cubicBezTo>
                    <a:pt x="88844" y="390430"/>
                    <a:pt x="80843" y="392430"/>
                    <a:pt x="67603" y="386429"/>
                  </a:cubicBezTo>
                  <a:cubicBezTo>
                    <a:pt x="54363" y="380429"/>
                    <a:pt x="55506" y="389287"/>
                    <a:pt x="48363" y="387001"/>
                  </a:cubicBezTo>
                  <a:cubicBezTo>
                    <a:pt x="41219" y="384715"/>
                    <a:pt x="37123" y="370332"/>
                    <a:pt x="35980" y="355378"/>
                  </a:cubicBezTo>
                  <a:cubicBezTo>
                    <a:pt x="34837" y="340424"/>
                    <a:pt x="33408" y="344138"/>
                    <a:pt x="26169" y="344138"/>
                  </a:cubicBezTo>
                  <a:cubicBezTo>
                    <a:pt x="19026" y="344138"/>
                    <a:pt x="15216" y="342424"/>
                    <a:pt x="12929" y="334328"/>
                  </a:cubicBezTo>
                  <a:cubicBezTo>
                    <a:pt x="10644" y="326327"/>
                    <a:pt x="6071" y="325755"/>
                    <a:pt x="833" y="315087"/>
                  </a:cubicBezTo>
                  <a:cubicBezTo>
                    <a:pt x="-4311" y="304419"/>
                    <a:pt x="15787" y="293561"/>
                    <a:pt x="22359" y="293561"/>
                  </a:cubicBezTo>
                  <a:cubicBezTo>
                    <a:pt x="28931" y="293561"/>
                    <a:pt x="27217" y="281750"/>
                    <a:pt x="32456" y="280035"/>
                  </a:cubicBezTo>
                  <a:cubicBezTo>
                    <a:pt x="37599" y="278321"/>
                    <a:pt x="36456" y="274606"/>
                    <a:pt x="39885" y="264509"/>
                  </a:cubicBezTo>
                  <a:cubicBezTo>
                    <a:pt x="43314" y="254413"/>
                    <a:pt x="34170" y="248984"/>
                    <a:pt x="26931" y="243840"/>
                  </a:cubicBezTo>
                  <a:cubicBezTo>
                    <a:pt x="19787" y="238696"/>
                    <a:pt x="30075" y="236982"/>
                    <a:pt x="29503" y="230600"/>
                  </a:cubicBezTo>
                  <a:cubicBezTo>
                    <a:pt x="28931" y="224314"/>
                    <a:pt x="33218" y="225743"/>
                    <a:pt x="37504" y="224600"/>
                  </a:cubicBezTo>
                  <a:cubicBezTo>
                    <a:pt x="41790" y="223456"/>
                    <a:pt x="42362" y="217742"/>
                    <a:pt x="45886" y="210217"/>
                  </a:cubicBezTo>
                  <a:cubicBezTo>
                    <a:pt x="49315" y="202787"/>
                    <a:pt x="67698" y="213360"/>
                    <a:pt x="77795" y="217932"/>
                  </a:cubicBezTo>
                  <a:cubicBezTo>
                    <a:pt x="87891" y="222504"/>
                    <a:pt x="85224" y="225076"/>
                    <a:pt x="92178" y="234029"/>
                  </a:cubicBezTo>
                  <a:cubicBezTo>
                    <a:pt x="99036" y="242888"/>
                    <a:pt x="111989" y="230314"/>
                    <a:pt x="126087" y="226314"/>
                  </a:cubicBezTo>
                  <a:cubicBezTo>
                    <a:pt x="140184" y="222313"/>
                    <a:pt x="135040" y="232029"/>
                    <a:pt x="141041" y="246697"/>
                  </a:cubicBezTo>
                  <a:cubicBezTo>
                    <a:pt x="147042" y="261366"/>
                    <a:pt x="155709" y="256794"/>
                    <a:pt x="160281" y="256222"/>
                  </a:cubicBezTo>
                  <a:cubicBezTo>
                    <a:pt x="164853" y="255651"/>
                    <a:pt x="170663" y="252508"/>
                    <a:pt x="171806" y="254794"/>
                  </a:cubicBezTo>
                  <a:cubicBezTo>
                    <a:pt x="172950" y="257080"/>
                    <a:pt x="177236" y="253365"/>
                    <a:pt x="184475" y="247936"/>
                  </a:cubicBezTo>
                  <a:cubicBezTo>
                    <a:pt x="191619" y="242506"/>
                    <a:pt x="205716" y="210884"/>
                    <a:pt x="212383" y="202216"/>
                  </a:cubicBezTo>
                  <a:cubicBezTo>
                    <a:pt x="218955" y="193548"/>
                    <a:pt x="220384" y="189262"/>
                    <a:pt x="218670" y="183261"/>
                  </a:cubicBezTo>
                  <a:cubicBezTo>
                    <a:pt x="216955" y="177260"/>
                    <a:pt x="219241" y="177832"/>
                    <a:pt x="222384" y="169736"/>
                  </a:cubicBezTo>
                  <a:cubicBezTo>
                    <a:pt x="225528" y="161735"/>
                    <a:pt x="235338" y="170021"/>
                    <a:pt x="239625" y="166306"/>
                  </a:cubicBezTo>
                  <a:cubicBezTo>
                    <a:pt x="243911" y="162592"/>
                    <a:pt x="246768" y="164592"/>
                    <a:pt x="252007" y="167735"/>
                  </a:cubicBezTo>
                  <a:cubicBezTo>
                    <a:pt x="257151" y="170879"/>
                    <a:pt x="260008" y="171736"/>
                    <a:pt x="264389" y="168021"/>
                  </a:cubicBezTo>
                  <a:cubicBezTo>
                    <a:pt x="268676" y="164306"/>
                    <a:pt x="271247" y="160877"/>
                    <a:pt x="269819" y="154496"/>
                  </a:cubicBezTo>
                  <a:cubicBezTo>
                    <a:pt x="268390" y="148209"/>
                    <a:pt x="275248" y="146495"/>
                    <a:pt x="276963" y="139541"/>
                  </a:cubicBezTo>
                  <a:cubicBezTo>
                    <a:pt x="278677" y="132683"/>
                    <a:pt x="276677" y="131540"/>
                    <a:pt x="280392" y="124873"/>
                  </a:cubicBezTo>
                  <a:cubicBezTo>
                    <a:pt x="284106" y="118301"/>
                    <a:pt x="282106" y="114491"/>
                    <a:pt x="283535" y="111633"/>
                  </a:cubicBezTo>
                  <a:cubicBezTo>
                    <a:pt x="284963" y="108776"/>
                    <a:pt x="295346" y="100965"/>
                    <a:pt x="297632" y="94679"/>
                  </a:cubicBezTo>
                  <a:cubicBezTo>
                    <a:pt x="299918" y="88392"/>
                    <a:pt x="302204" y="84296"/>
                    <a:pt x="306585" y="84296"/>
                  </a:cubicBezTo>
                  <a:cubicBezTo>
                    <a:pt x="310871" y="84296"/>
                    <a:pt x="314301" y="77724"/>
                    <a:pt x="328397" y="69342"/>
                  </a:cubicBezTo>
                  <a:cubicBezTo>
                    <a:pt x="342495" y="61055"/>
                    <a:pt x="324111" y="50102"/>
                    <a:pt x="314015" y="43529"/>
                  </a:cubicBezTo>
                  <a:cubicBezTo>
                    <a:pt x="303918" y="36957"/>
                    <a:pt x="308586" y="34004"/>
                    <a:pt x="309729" y="27718"/>
                  </a:cubicBezTo>
                  <a:cubicBezTo>
                    <a:pt x="310871" y="21431"/>
                    <a:pt x="309443" y="15621"/>
                    <a:pt x="314301" y="16478"/>
                  </a:cubicBezTo>
                  <a:cubicBezTo>
                    <a:pt x="319158" y="17336"/>
                    <a:pt x="321159" y="11906"/>
                    <a:pt x="317444" y="5239"/>
                  </a:cubicBezTo>
                  <a:cubicBezTo>
                    <a:pt x="314205" y="-571"/>
                    <a:pt x="318682" y="1143"/>
                    <a:pt x="325064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xmlns="" id="{1D069A5E-9AB0-42D7-BF30-636353286D51}"/>
                </a:ext>
              </a:extLst>
            </p:cNvPr>
            <p:cNvSpPr/>
            <p:nvPr/>
          </p:nvSpPr>
          <p:spPr>
            <a:xfrm>
              <a:off x="4269494" y="3398519"/>
              <a:ext cx="77135" cy="438150"/>
            </a:xfrm>
            <a:custGeom>
              <a:avLst/>
              <a:gdLst>
                <a:gd name="connsiteX0" fmla="*/ 62204 w 77135"/>
                <a:gd name="connsiteY0" fmla="*/ 438150 h 438150"/>
                <a:gd name="connsiteX1" fmla="*/ 61537 w 77135"/>
                <a:gd name="connsiteY1" fmla="*/ 430625 h 438150"/>
                <a:gd name="connsiteX2" fmla="*/ 56393 w 77135"/>
                <a:gd name="connsiteY2" fmla="*/ 409289 h 438150"/>
                <a:gd name="connsiteX3" fmla="*/ 54488 w 77135"/>
                <a:gd name="connsiteY3" fmla="*/ 393573 h 438150"/>
                <a:gd name="connsiteX4" fmla="*/ 60680 w 77135"/>
                <a:gd name="connsiteY4" fmla="*/ 374809 h 438150"/>
                <a:gd name="connsiteX5" fmla="*/ 73538 w 77135"/>
                <a:gd name="connsiteY5" fmla="*/ 351092 h 438150"/>
                <a:gd name="connsiteX6" fmla="*/ 60013 w 77135"/>
                <a:gd name="connsiteY6" fmla="*/ 346139 h 438150"/>
                <a:gd name="connsiteX7" fmla="*/ 52869 w 77135"/>
                <a:gd name="connsiteY7" fmla="*/ 338519 h 438150"/>
                <a:gd name="connsiteX8" fmla="*/ 63347 w 77135"/>
                <a:gd name="connsiteY8" fmla="*/ 319278 h 438150"/>
                <a:gd name="connsiteX9" fmla="*/ 59822 w 77135"/>
                <a:gd name="connsiteY9" fmla="*/ 296513 h 438150"/>
                <a:gd name="connsiteX10" fmla="*/ 36296 w 77135"/>
                <a:gd name="connsiteY10" fmla="*/ 285560 h 438150"/>
                <a:gd name="connsiteX11" fmla="*/ 36772 w 77135"/>
                <a:gd name="connsiteY11" fmla="*/ 264605 h 438150"/>
                <a:gd name="connsiteX12" fmla="*/ 30580 w 77135"/>
                <a:gd name="connsiteY12" fmla="*/ 246793 h 438150"/>
                <a:gd name="connsiteX13" fmla="*/ 26104 w 77135"/>
                <a:gd name="connsiteY13" fmla="*/ 215646 h 438150"/>
                <a:gd name="connsiteX14" fmla="*/ 9435 w 77135"/>
                <a:gd name="connsiteY14" fmla="*/ 209455 h 438150"/>
                <a:gd name="connsiteX15" fmla="*/ 196 w 77135"/>
                <a:gd name="connsiteY15" fmla="*/ 189738 h 438150"/>
                <a:gd name="connsiteX16" fmla="*/ 3720 w 77135"/>
                <a:gd name="connsiteY16" fmla="*/ 170021 h 438150"/>
                <a:gd name="connsiteX17" fmla="*/ 13721 w 77135"/>
                <a:gd name="connsiteY17" fmla="*/ 143923 h 438150"/>
                <a:gd name="connsiteX18" fmla="*/ 37915 w 77135"/>
                <a:gd name="connsiteY18" fmla="*/ 122587 h 438150"/>
                <a:gd name="connsiteX19" fmla="*/ 41439 w 77135"/>
                <a:gd name="connsiteY19" fmla="*/ 107823 h 438150"/>
                <a:gd name="connsiteX20" fmla="*/ 40677 w 77135"/>
                <a:gd name="connsiteY20" fmla="*/ 98774 h 438150"/>
                <a:gd name="connsiteX21" fmla="*/ 58298 w 77135"/>
                <a:gd name="connsiteY21" fmla="*/ 87630 h 438150"/>
                <a:gd name="connsiteX22" fmla="*/ 57346 w 77135"/>
                <a:gd name="connsiteY22" fmla="*/ 73628 h 438150"/>
                <a:gd name="connsiteX23" fmla="*/ 44011 w 77135"/>
                <a:gd name="connsiteY23" fmla="*/ 55340 h 438150"/>
                <a:gd name="connsiteX24" fmla="*/ 42772 w 77135"/>
                <a:gd name="connsiteY24" fmla="*/ 32766 h 438150"/>
                <a:gd name="connsiteX25" fmla="*/ 39248 w 77135"/>
                <a:gd name="connsiteY25" fmla="*/ 19908 h 438150"/>
                <a:gd name="connsiteX26" fmla="*/ 29247 w 77135"/>
                <a:gd name="connsiteY26" fmla="*/ 19241 h 438150"/>
                <a:gd name="connsiteX27" fmla="*/ 25913 w 77135"/>
                <a:gd name="connsiteY27" fmla="*/ 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35" h="438150">
                  <a:moveTo>
                    <a:pt x="62204" y="438150"/>
                  </a:moveTo>
                  <a:cubicBezTo>
                    <a:pt x="62394" y="435578"/>
                    <a:pt x="61918" y="433102"/>
                    <a:pt x="61537" y="430625"/>
                  </a:cubicBezTo>
                  <a:cubicBezTo>
                    <a:pt x="60013" y="421862"/>
                    <a:pt x="58203" y="412718"/>
                    <a:pt x="56393" y="409289"/>
                  </a:cubicBezTo>
                  <a:cubicBezTo>
                    <a:pt x="54012" y="405003"/>
                    <a:pt x="51440" y="396431"/>
                    <a:pt x="54488" y="393573"/>
                  </a:cubicBezTo>
                  <a:cubicBezTo>
                    <a:pt x="57536" y="390716"/>
                    <a:pt x="60203" y="385763"/>
                    <a:pt x="60680" y="374809"/>
                  </a:cubicBezTo>
                  <a:cubicBezTo>
                    <a:pt x="61156" y="363855"/>
                    <a:pt x="63727" y="359569"/>
                    <a:pt x="73538" y="351092"/>
                  </a:cubicBezTo>
                  <a:cubicBezTo>
                    <a:pt x="83254" y="342519"/>
                    <a:pt x="71443" y="343758"/>
                    <a:pt x="60013" y="346139"/>
                  </a:cubicBezTo>
                  <a:cubicBezTo>
                    <a:pt x="48583" y="348520"/>
                    <a:pt x="50012" y="343091"/>
                    <a:pt x="52869" y="338519"/>
                  </a:cubicBezTo>
                  <a:cubicBezTo>
                    <a:pt x="55726" y="334042"/>
                    <a:pt x="58298" y="328041"/>
                    <a:pt x="63347" y="319278"/>
                  </a:cubicBezTo>
                  <a:cubicBezTo>
                    <a:pt x="68299" y="310515"/>
                    <a:pt x="66871" y="297180"/>
                    <a:pt x="59822" y="296513"/>
                  </a:cubicBezTo>
                  <a:cubicBezTo>
                    <a:pt x="52679" y="295846"/>
                    <a:pt x="45058" y="293656"/>
                    <a:pt x="36296" y="285560"/>
                  </a:cubicBezTo>
                  <a:cubicBezTo>
                    <a:pt x="27532" y="277463"/>
                    <a:pt x="32009" y="273939"/>
                    <a:pt x="36772" y="264605"/>
                  </a:cubicBezTo>
                  <a:cubicBezTo>
                    <a:pt x="41534" y="255365"/>
                    <a:pt x="37248" y="252222"/>
                    <a:pt x="30580" y="246793"/>
                  </a:cubicBezTo>
                  <a:cubicBezTo>
                    <a:pt x="23913" y="241364"/>
                    <a:pt x="22008" y="229458"/>
                    <a:pt x="26104" y="215646"/>
                  </a:cubicBezTo>
                  <a:cubicBezTo>
                    <a:pt x="30104" y="201835"/>
                    <a:pt x="14483" y="206407"/>
                    <a:pt x="9435" y="209455"/>
                  </a:cubicBezTo>
                  <a:cubicBezTo>
                    <a:pt x="4482" y="212503"/>
                    <a:pt x="863" y="206883"/>
                    <a:pt x="196" y="189738"/>
                  </a:cubicBezTo>
                  <a:cubicBezTo>
                    <a:pt x="-566" y="172593"/>
                    <a:pt x="958" y="171926"/>
                    <a:pt x="3720" y="170021"/>
                  </a:cubicBezTo>
                  <a:cubicBezTo>
                    <a:pt x="6577" y="168116"/>
                    <a:pt x="10388" y="165068"/>
                    <a:pt x="13721" y="143923"/>
                  </a:cubicBezTo>
                  <a:cubicBezTo>
                    <a:pt x="17055" y="122777"/>
                    <a:pt x="30866" y="126302"/>
                    <a:pt x="37915" y="122587"/>
                  </a:cubicBezTo>
                  <a:cubicBezTo>
                    <a:pt x="45058" y="118777"/>
                    <a:pt x="48392" y="110204"/>
                    <a:pt x="41439" y="107823"/>
                  </a:cubicBezTo>
                  <a:cubicBezTo>
                    <a:pt x="34581" y="105442"/>
                    <a:pt x="36200" y="97631"/>
                    <a:pt x="40677" y="98774"/>
                  </a:cubicBezTo>
                  <a:cubicBezTo>
                    <a:pt x="45154" y="99917"/>
                    <a:pt x="50202" y="96584"/>
                    <a:pt x="58298" y="87630"/>
                  </a:cubicBezTo>
                  <a:cubicBezTo>
                    <a:pt x="66395" y="78581"/>
                    <a:pt x="59441" y="77629"/>
                    <a:pt x="57346" y="73628"/>
                  </a:cubicBezTo>
                  <a:cubicBezTo>
                    <a:pt x="55250" y="69628"/>
                    <a:pt x="48583" y="61532"/>
                    <a:pt x="44011" y="55340"/>
                  </a:cubicBezTo>
                  <a:cubicBezTo>
                    <a:pt x="39534" y="49149"/>
                    <a:pt x="40677" y="41529"/>
                    <a:pt x="42772" y="32766"/>
                  </a:cubicBezTo>
                  <a:cubicBezTo>
                    <a:pt x="44963" y="24003"/>
                    <a:pt x="41820" y="23527"/>
                    <a:pt x="39248" y="19908"/>
                  </a:cubicBezTo>
                  <a:cubicBezTo>
                    <a:pt x="36676" y="16383"/>
                    <a:pt x="29247" y="19241"/>
                    <a:pt x="29247" y="19241"/>
                  </a:cubicBezTo>
                  <a:cubicBezTo>
                    <a:pt x="29247" y="19241"/>
                    <a:pt x="26294" y="10287"/>
                    <a:pt x="25913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xmlns="" id="{18570EEC-FA60-4BE8-BED9-92F1F8CC79EB}"/>
                </a:ext>
              </a:extLst>
            </p:cNvPr>
            <p:cNvSpPr/>
            <p:nvPr/>
          </p:nvSpPr>
          <p:spPr>
            <a:xfrm>
              <a:off x="3765775" y="3414236"/>
              <a:ext cx="73010" cy="375570"/>
            </a:xfrm>
            <a:custGeom>
              <a:avLst/>
              <a:gdLst>
                <a:gd name="connsiteX0" fmla="*/ 28332 w 73010"/>
                <a:gd name="connsiteY0" fmla="*/ 0 h 375570"/>
                <a:gd name="connsiteX1" fmla="*/ 30428 w 73010"/>
                <a:gd name="connsiteY1" fmla="*/ 2191 h 375570"/>
                <a:gd name="connsiteX2" fmla="*/ 33475 w 73010"/>
                <a:gd name="connsiteY2" fmla="*/ 10096 h 375570"/>
                <a:gd name="connsiteX3" fmla="*/ 32713 w 73010"/>
                <a:gd name="connsiteY3" fmla="*/ 28861 h 375570"/>
                <a:gd name="connsiteX4" fmla="*/ 34333 w 73010"/>
                <a:gd name="connsiteY4" fmla="*/ 40957 h 375570"/>
                <a:gd name="connsiteX5" fmla="*/ 39095 w 73010"/>
                <a:gd name="connsiteY5" fmla="*/ 60674 h 375570"/>
                <a:gd name="connsiteX6" fmla="*/ 35095 w 73010"/>
                <a:gd name="connsiteY6" fmla="*/ 76105 h 375570"/>
                <a:gd name="connsiteX7" fmla="*/ 40143 w 73010"/>
                <a:gd name="connsiteY7" fmla="*/ 104489 h 375570"/>
                <a:gd name="connsiteX8" fmla="*/ 41000 w 73010"/>
                <a:gd name="connsiteY8" fmla="*/ 106585 h 375570"/>
                <a:gd name="connsiteX9" fmla="*/ 44524 w 73010"/>
                <a:gd name="connsiteY9" fmla="*/ 117062 h 375570"/>
                <a:gd name="connsiteX10" fmla="*/ 45953 w 73010"/>
                <a:gd name="connsiteY10" fmla="*/ 130492 h 375570"/>
                <a:gd name="connsiteX11" fmla="*/ 37857 w 73010"/>
                <a:gd name="connsiteY11" fmla="*/ 149542 h 375570"/>
                <a:gd name="connsiteX12" fmla="*/ 37666 w 73010"/>
                <a:gd name="connsiteY12" fmla="*/ 158782 h 375570"/>
                <a:gd name="connsiteX13" fmla="*/ 52811 w 73010"/>
                <a:gd name="connsiteY13" fmla="*/ 190214 h 375570"/>
                <a:gd name="connsiteX14" fmla="*/ 16235 w 73010"/>
                <a:gd name="connsiteY14" fmla="*/ 231553 h 375570"/>
                <a:gd name="connsiteX15" fmla="*/ 2900 w 73010"/>
                <a:gd name="connsiteY15" fmla="*/ 253174 h 375570"/>
                <a:gd name="connsiteX16" fmla="*/ 22903 w 73010"/>
                <a:gd name="connsiteY16" fmla="*/ 251746 h 375570"/>
                <a:gd name="connsiteX17" fmla="*/ 39571 w 73010"/>
                <a:gd name="connsiteY17" fmla="*/ 250507 h 375570"/>
                <a:gd name="connsiteX18" fmla="*/ 64241 w 73010"/>
                <a:gd name="connsiteY18" fmla="*/ 255270 h 375570"/>
                <a:gd name="connsiteX19" fmla="*/ 67099 w 73010"/>
                <a:gd name="connsiteY19" fmla="*/ 276701 h 375570"/>
                <a:gd name="connsiteX20" fmla="*/ 66622 w 73010"/>
                <a:gd name="connsiteY20" fmla="*/ 291941 h 375570"/>
                <a:gd name="connsiteX21" fmla="*/ 52621 w 73010"/>
                <a:gd name="connsiteY21" fmla="*/ 306896 h 375570"/>
                <a:gd name="connsiteX22" fmla="*/ 50906 w 73010"/>
                <a:gd name="connsiteY22" fmla="*/ 333470 h 375570"/>
                <a:gd name="connsiteX23" fmla="*/ 56145 w 73010"/>
                <a:gd name="connsiteY23" fmla="*/ 351282 h 375570"/>
                <a:gd name="connsiteX24" fmla="*/ 73004 w 73010"/>
                <a:gd name="connsiteY24" fmla="*/ 370522 h 375570"/>
                <a:gd name="connsiteX25" fmla="*/ 71956 w 73010"/>
                <a:gd name="connsiteY25" fmla="*/ 375571 h 37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3010" h="375570">
                  <a:moveTo>
                    <a:pt x="28332" y="0"/>
                  </a:moveTo>
                  <a:cubicBezTo>
                    <a:pt x="28618" y="1143"/>
                    <a:pt x="28999" y="857"/>
                    <a:pt x="30428" y="2191"/>
                  </a:cubicBezTo>
                  <a:cubicBezTo>
                    <a:pt x="32428" y="4000"/>
                    <a:pt x="33475" y="6572"/>
                    <a:pt x="33475" y="10096"/>
                  </a:cubicBezTo>
                  <a:cubicBezTo>
                    <a:pt x="33475" y="17431"/>
                    <a:pt x="34619" y="24860"/>
                    <a:pt x="32713" y="28861"/>
                  </a:cubicBezTo>
                  <a:cubicBezTo>
                    <a:pt x="30808" y="32861"/>
                    <a:pt x="29380" y="35719"/>
                    <a:pt x="34333" y="40957"/>
                  </a:cubicBezTo>
                  <a:cubicBezTo>
                    <a:pt x="39286" y="46196"/>
                    <a:pt x="44334" y="51625"/>
                    <a:pt x="39095" y="60674"/>
                  </a:cubicBezTo>
                  <a:cubicBezTo>
                    <a:pt x="33856" y="69723"/>
                    <a:pt x="34809" y="68961"/>
                    <a:pt x="35095" y="76105"/>
                  </a:cubicBezTo>
                  <a:cubicBezTo>
                    <a:pt x="35285" y="81629"/>
                    <a:pt x="38143" y="95726"/>
                    <a:pt x="40143" y="104489"/>
                  </a:cubicBezTo>
                  <a:lnTo>
                    <a:pt x="41000" y="106585"/>
                  </a:lnTo>
                  <a:cubicBezTo>
                    <a:pt x="41000" y="106585"/>
                    <a:pt x="42429" y="109728"/>
                    <a:pt x="44524" y="117062"/>
                  </a:cubicBezTo>
                  <a:cubicBezTo>
                    <a:pt x="46620" y="124396"/>
                    <a:pt x="47191" y="126206"/>
                    <a:pt x="45953" y="130492"/>
                  </a:cubicBezTo>
                  <a:cubicBezTo>
                    <a:pt x="43858" y="137731"/>
                    <a:pt x="39286" y="146685"/>
                    <a:pt x="37857" y="149542"/>
                  </a:cubicBezTo>
                  <a:cubicBezTo>
                    <a:pt x="35666" y="154210"/>
                    <a:pt x="34142" y="155543"/>
                    <a:pt x="37666" y="158782"/>
                  </a:cubicBezTo>
                  <a:cubicBezTo>
                    <a:pt x="43381" y="164021"/>
                    <a:pt x="61098" y="172402"/>
                    <a:pt x="52811" y="190214"/>
                  </a:cubicBezTo>
                  <a:cubicBezTo>
                    <a:pt x="44524" y="208026"/>
                    <a:pt x="21950" y="228505"/>
                    <a:pt x="16235" y="231553"/>
                  </a:cubicBezTo>
                  <a:cubicBezTo>
                    <a:pt x="10520" y="234601"/>
                    <a:pt x="-6815" y="253841"/>
                    <a:pt x="2900" y="253174"/>
                  </a:cubicBezTo>
                  <a:cubicBezTo>
                    <a:pt x="12616" y="252508"/>
                    <a:pt x="14806" y="247459"/>
                    <a:pt x="22903" y="251746"/>
                  </a:cubicBezTo>
                  <a:cubicBezTo>
                    <a:pt x="30999" y="256032"/>
                    <a:pt x="32904" y="254794"/>
                    <a:pt x="39571" y="250507"/>
                  </a:cubicBezTo>
                  <a:cubicBezTo>
                    <a:pt x="46239" y="246221"/>
                    <a:pt x="55002" y="244602"/>
                    <a:pt x="64241" y="255270"/>
                  </a:cubicBezTo>
                  <a:cubicBezTo>
                    <a:pt x="73480" y="265938"/>
                    <a:pt x="71385" y="270034"/>
                    <a:pt x="67099" y="276701"/>
                  </a:cubicBezTo>
                  <a:cubicBezTo>
                    <a:pt x="62812" y="283369"/>
                    <a:pt x="66432" y="289750"/>
                    <a:pt x="66622" y="291941"/>
                  </a:cubicBezTo>
                  <a:cubicBezTo>
                    <a:pt x="66908" y="294037"/>
                    <a:pt x="47096" y="298323"/>
                    <a:pt x="52621" y="306896"/>
                  </a:cubicBezTo>
                  <a:cubicBezTo>
                    <a:pt x="58050" y="315468"/>
                    <a:pt x="56621" y="328993"/>
                    <a:pt x="50906" y="333470"/>
                  </a:cubicBezTo>
                  <a:cubicBezTo>
                    <a:pt x="45191" y="337947"/>
                    <a:pt x="47572" y="349377"/>
                    <a:pt x="56145" y="351282"/>
                  </a:cubicBezTo>
                  <a:cubicBezTo>
                    <a:pt x="63384" y="352901"/>
                    <a:pt x="73290" y="360521"/>
                    <a:pt x="73004" y="370522"/>
                  </a:cubicBezTo>
                  <a:cubicBezTo>
                    <a:pt x="73004" y="372237"/>
                    <a:pt x="72623" y="374047"/>
                    <a:pt x="71956" y="375571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xmlns="" id="{026AF979-12E6-4014-8DF5-6DEE05EC8DF1}"/>
                </a:ext>
              </a:extLst>
            </p:cNvPr>
            <p:cNvSpPr/>
            <p:nvPr/>
          </p:nvSpPr>
          <p:spPr>
            <a:xfrm>
              <a:off x="4854144" y="1205388"/>
              <a:ext cx="759809" cy="223548"/>
            </a:xfrm>
            <a:custGeom>
              <a:avLst/>
              <a:gdLst>
                <a:gd name="connsiteX0" fmla="*/ 759809 w 759809"/>
                <a:gd name="connsiteY0" fmla="*/ 182690 h 223548"/>
                <a:gd name="connsiteX1" fmla="*/ 726663 w 759809"/>
                <a:gd name="connsiteY1" fmla="*/ 177927 h 223548"/>
                <a:gd name="connsiteX2" fmla="*/ 710470 w 759809"/>
                <a:gd name="connsiteY2" fmla="*/ 184023 h 223548"/>
                <a:gd name="connsiteX3" fmla="*/ 666941 w 759809"/>
                <a:gd name="connsiteY3" fmla="*/ 167259 h 223548"/>
                <a:gd name="connsiteX4" fmla="*/ 649700 w 759809"/>
                <a:gd name="connsiteY4" fmla="*/ 152305 h 223548"/>
                <a:gd name="connsiteX5" fmla="*/ 633794 w 759809"/>
                <a:gd name="connsiteY5" fmla="*/ 161353 h 223548"/>
                <a:gd name="connsiteX6" fmla="*/ 604742 w 759809"/>
                <a:gd name="connsiteY6" fmla="*/ 171831 h 223548"/>
                <a:gd name="connsiteX7" fmla="*/ 585407 w 759809"/>
                <a:gd name="connsiteY7" fmla="*/ 186023 h 223548"/>
                <a:gd name="connsiteX8" fmla="*/ 574357 w 759809"/>
                <a:gd name="connsiteY8" fmla="*/ 201263 h 223548"/>
                <a:gd name="connsiteX9" fmla="*/ 560261 w 759809"/>
                <a:gd name="connsiteY9" fmla="*/ 223456 h 223548"/>
                <a:gd name="connsiteX10" fmla="*/ 523113 w 759809"/>
                <a:gd name="connsiteY10" fmla="*/ 196215 h 223548"/>
                <a:gd name="connsiteX11" fmla="*/ 494062 w 759809"/>
                <a:gd name="connsiteY11" fmla="*/ 154495 h 223548"/>
                <a:gd name="connsiteX12" fmla="*/ 478155 w 759809"/>
                <a:gd name="connsiteY12" fmla="*/ 134969 h 223548"/>
                <a:gd name="connsiteX13" fmla="*/ 462725 w 759809"/>
                <a:gd name="connsiteY13" fmla="*/ 160782 h 223548"/>
                <a:gd name="connsiteX14" fmla="*/ 451390 w 759809"/>
                <a:gd name="connsiteY14" fmla="*/ 188023 h 223548"/>
                <a:gd name="connsiteX15" fmla="*/ 410146 w 759809"/>
                <a:gd name="connsiteY15" fmla="*/ 139065 h 223548"/>
                <a:gd name="connsiteX16" fmla="*/ 381381 w 759809"/>
                <a:gd name="connsiteY16" fmla="*/ 141161 h 223548"/>
                <a:gd name="connsiteX17" fmla="*/ 363569 w 759809"/>
                <a:gd name="connsiteY17" fmla="*/ 134779 h 223548"/>
                <a:gd name="connsiteX18" fmla="*/ 357188 w 759809"/>
                <a:gd name="connsiteY18" fmla="*/ 95059 h 223548"/>
                <a:gd name="connsiteX19" fmla="*/ 344900 w 759809"/>
                <a:gd name="connsiteY19" fmla="*/ 80296 h 223548"/>
                <a:gd name="connsiteX20" fmla="*/ 325374 w 759809"/>
                <a:gd name="connsiteY20" fmla="*/ 77819 h 223548"/>
                <a:gd name="connsiteX21" fmla="*/ 306515 w 759809"/>
                <a:gd name="connsiteY21" fmla="*/ 70961 h 223548"/>
                <a:gd name="connsiteX22" fmla="*/ 284893 w 759809"/>
                <a:gd name="connsiteY22" fmla="*/ 88106 h 223548"/>
                <a:gd name="connsiteX23" fmla="*/ 270129 w 759809"/>
                <a:gd name="connsiteY23" fmla="*/ 95631 h 223548"/>
                <a:gd name="connsiteX24" fmla="*/ 252127 w 759809"/>
                <a:gd name="connsiteY24" fmla="*/ 90868 h 223548"/>
                <a:gd name="connsiteX25" fmla="*/ 234125 w 759809"/>
                <a:gd name="connsiteY25" fmla="*/ 71438 h 223548"/>
                <a:gd name="connsiteX26" fmla="*/ 229553 w 759809"/>
                <a:gd name="connsiteY26" fmla="*/ 59150 h 223548"/>
                <a:gd name="connsiteX27" fmla="*/ 218694 w 759809"/>
                <a:gd name="connsiteY27" fmla="*/ 63055 h 223548"/>
                <a:gd name="connsiteX28" fmla="*/ 208788 w 759809"/>
                <a:gd name="connsiteY28" fmla="*/ 72961 h 223548"/>
                <a:gd name="connsiteX29" fmla="*/ 192691 w 759809"/>
                <a:gd name="connsiteY29" fmla="*/ 82105 h 223548"/>
                <a:gd name="connsiteX30" fmla="*/ 174212 w 759809"/>
                <a:gd name="connsiteY30" fmla="*/ 76581 h 223548"/>
                <a:gd name="connsiteX31" fmla="*/ 163068 w 759809"/>
                <a:gd name="connsiteY31" fmla="*/ 76390 h 223548"/>
                <a:gd name="connsiteX32" fmla="*/ 152591 w 759809"/>
                <a:gd name="connsiteY32" fmla="*/ 84582 h 223548"/>
                <a:gd name="connsiteX33" fmla="*/ 133636 w 759809"/>
                <a:gd name="connsiteY33" fmla="*/ 91249 h 223548"/>
                <a:gd name="connsiteX34" fmla="*/ 120968 w 759809"/>
                <a:gd name="connsiteY34" fmla="*/ 88011 h 223548"/>
                <a:gd name="connsiteX35" fmla="*/ 107537 w 759809"/>
                <a:gd name="connsiteY35" fmla="*/ 79819 h 223548"/>
                <a:gd name="connsiteX36" fmla="*/ 92297 w 759809"/>
                <a:gd name="connsiteY36" fmla="*/ 68580 h 223548"/>
                <a:gd name="connsiteX37" fmla="*/ 84773 w 759809"/>
                <a:gd name="connsiteY37" fmla="*/ 55817 h 223548"/>
                <a:gd name="connsiteX38" fmla="*/ 77058 w 759809"/>
                <a:gd name="connsiteY38" fmla="*/ 45053 h 223548"/>
                <a:gd name="connsiteX39" fmla="*/ 73819 w 759809"/>
                <a:gd name="connsiteY39" fmla="*/ 19907 h 223548"/>
                <a:gd name="connsiteX40" fmla="*/ 64008 w 759809"/>
                <a:gd name="connsiteY40" fmla="*/ 5715 h 223548"/>
                <a:gd name="connsiteX41" fmla="*/ 56198 w 759809"/>
                <a:gd name="connsiteY41" fmla="*/ 0 h 223548"/>
                <a:gd name="connsiteX42" fmla="*/ 0 w 759809"/>
                <a:gd name="connsiteY42" fmla="*/ 17145 h 22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9809" h="223548">
                  <a:moveTo>
                    <a:pt x="759809" y="182690"/>
                  </a:moveTo>
                  <a:cubicBezTo>
                    <a:pt x="755904" y="182594"/>
                    <a:pt x="741140" y="177927"/>
                    <a:pt x="726663" y="177927"/>
                  </a:cubicBezTo>
                  <a:cubicBezTo>
                    <a:pt x="720567" y="177927"/>
                    <a:pt x="717423" y="186309"/>
                    <a:pt x="710470" y="184023"/>
                  </a:cubicBezTo>
                  <a:cubicBezTo>
                    <a:pt x="686848" y="176308"/>
                    <a:pt x="672846" y="185356"/>
                    <a:pt x="666941" y="167259"/>
                  </a:cubicBezTo>
                  <a:cubicBezTo>
                    <a:pt x="661035" y="149066"/>
                    <a:pt x="663797" y="135065"/>
                    <a:pt x="649700" y="152305"/>
                  </a:cubicBezTo>
                  <a:cubicBezTo>
                    <a:pt x="635604" y="169545"/>
                    <a:pt x="633794" y="173165"/>
                    <a:pt x="633794" y="161353"/>
                  </a:cubicBezTo>
                  <a:cubicBezTo>
                    <a:pt x="633794" y="149542"/>
                    <a:pt x="624745" y="155924"/>
                    <a:pt x="604742" y="171831"/>
                  </a:cubicBezTo>
                  <a:cubicBezTo>
                    <a:pt x="598551" y="176784"/>
                    <a:pt x="591979" y="184213"/>
                    <a:pt x="585407" y="186023"/>
                  </a:cubicBezTo>
                  <a:cubicBezTo>
                    <a:pt x="571881" y="189833"/>
                    <a:pt x="562547" y="193167"/>
                    <a:pt x="574357" y="201263"/>
                  </a:cubicBezTo>
                  <a:cubicBezTo>
                    <a:pt x="586169" y="209359"/>
                    <a:pt x="585216" y="224885"/>
                    <a:pt x="560261" y="223456"/>
                  </a:cubicBezTo>
                  <a:cubicBezTo>
                    <a:pt x="535305" y="222123"/>
                    <a:pt x="533972" y="217075"/>
                    <a:pt x="523113" y="196215"/>
                  </a:cubicBezTo>
                  <a:cubicBezTo>
                    <a:pt x="512255" y="175355"/>
                    <a:pt x="495871" y="168497"/>
                    <a:pt x="494062" y="154495"/>
                  </a:cubicBezTo>
                  <a:cubicBezTo>
                    <a:pt x="492252" y="140398"/>
                    <a:pt x="489966" y="120491"/>
                    <a:pt x="478155" y="134969"/>
                  </a:cubicBezTo>
                  <a:cubicBezTo>
                    <a:pt x="466344" y="149447"/>
                    <a:pt x="460439" y="146780"/>
                    <a:pt x="462725" y="160782"/>
                  </a:cubicBezTo>
                  <a:cubicBezTo>
                    <a:pt x="465011" y="174879"/>
                    <a:pt x="473583" y="196120"/>
                    <a:pt x="451390" y="188023"/>
                  </a:cubicBezTo>
                  <a:cubicBezTo>
                    <a:pt x="429196" y="179832"/>
                    <a:pt x="410146" y="174879"/>
                    <a:pt x="410146" y="139065"/>
                  </a:cubicBezTo>
                  <a:cubicBezTo>
                    <a:pt x="410146" y="127825"/>
                    <a:pt x="390335" y="140113"/>
                    <a:pt x="381381" y="141161"/>
                  </a:cubicBezTo>
                  <a:cubicBezTo>
                    <a:pt x="366903" y="141732"/>
                    <a:pt x="367094" y="139351"/>
                    <a:pt x="363569" y="134779"/>
                  </a:cubicBezTo>
                  <a:cubicBezTo>
                    <a:pt x="360045" y="130302"/>
                    <a:pt x="357759" y="95917"/>
                    <a:pt x="357188" y="95059"/>
                  </a:cubicBezTo>
                  <a:cubicBezTo>
                    <a:pt x="350901" y="88011"/>
                    <a:pt x="345853" y="83534"/>
                    <a:pt x="344900" y="80296"/>
                  </a:cubicBezTo>
                  <a:cubicBezTo>
                    <a:pt x="337757" y="78867"/>
                    <a:pt x="329089" y="79724"/>
                    <a:pt x="325374" y="77819"/>
                  </a:cubicBezTo>
                  <a:cubicBezTo>
                    <a:pt x="320326" y="75343"/>
                    <a:pt x="311277" y="71438"/>
                    <a:pt x="306515" y="70961"/>
                  </a:cubicBezTo>
                  <a:cubicBezTo>
                    <a:pt x="301752" y="70485"/>
                    <a:pt x="289846" y="81915"/>
                    <a:pt x="284893" y="88106"/>
                  </a:cubicBezTo>
                  <a:cubicBezTo>
                    <a:pt x="279845" y="94297"/>
                    <a:pt x="272796" y="99346"/>
                    <a:pt x="270129" y="95631"/>
                  </a:cubicBezTo>
                  <a:cubicBezTo>
                    <a:pt x="267367" y="92011"/>
                    <a:pt x="260985" y="91535"/>
                    <a:pt x="252127" y="90868"/>
                  </a:cubicBezTo>
                  <a:cubicBezTo>
                    <a:pt x="243269" y="90202"/>
                    <a:pt x="235268" y="76486"/>
                    <a:pt x="234125" y="71438"/>
                  </a:cubicBezTo>
                  <a:cubicBezTo>
                    <a:pt x="232982" y="66389"/>
                    <a:pt x="229362" y="59341"/>
                    <a:pt x="229553" y="59150"/>
                  </a:cubicBezTo>
                  <a:cubicBezTo>
                    <a:pt x="226124" y="60007"/>
                    <a:pt x="222409" y="61627"/>
                    <a:pt x="218694" y="63055"/>
                  </a:cubicBezTo>
                  <a:cubicBezTo>
                    <a:pt x="212122" y="65722"/>
                    <a:pt x="209455" y="71056"/>
                    <a:pt x="208788" y="72961"/>
                  </a:cubicBezTo>
                  <a:cubicBezTo>
                    <a:pt x="208121" y="74867"/>
                    <a:pt x="199263" y="74676"/>
                    <a:pt x="192691" y="82105"/>
                  </a:cubicBezTo>
                  <a:cubicBezTo>
                    <a:pt x="186119" y="89535"/>
                    <a:pt x="176784" y="79343"/>
                    <a:pt x="174212" y="76581"/>
                  </a:cubicBezTo>
                  <a:cubicBezTo>
                    <a:pt x="171736" y="73819"/>
                    <a:pt x="164687" y="70675"/>
                    <a:pt x="163068" y="76390"/>
                  </a:cubicBezTo>
                  <a:cubicBezTo>
                    <a:pt x="161449" y="82105"/>
                    <a:pt x="160592" y="86677"/>
                    <a:pt x="152591" y="84582"/>
                  </a:cubicBezTo>
                  <a:cubicBezTo>
                    <a:pt x="150590" y="84011"/>
                    <a:pt x="136779" y="89821"/>
                    <a:pt x="133636" y="91249"/>
                  </a:cubicBezTo>
                  <a:cubicBezTo>
                    <a:pt x="130016" y="92869"/>
                    <a:pt x="121729" y="92869"/>
                    <a:pt x="120968" y="88011"/>
                  </a:cubicBezTo>
                  <a:cubicBezTo>
                    <a:pt x="119634" y="79343"/>
                    <a:pt x="113729" y="79534"/>
                    <a:pt x="107537" y="79819"/>
                  </a:cubicBezTo>
                  <a:cubicBezTo>
                    <a:pt x="101346" y="80010"/>
                    <a:pt x="96108" y="72009"/>
                    <a:pt x="92297" y="68580"/>
                  </a:cubicBezTo>
                  <a:cubicBezTo>
                    <a:pt x="88392" y="65151"/>
                    <a:pt x="85249" y="62674"/>
                    <a:pt x="84773" y="55817"/>
                  </a:cubicBezTo>
                  <a:cubicBezTo>
                    <a:pt x="84296" y="48958"/>
                    <a:pt x="77724" y="49435"/>
                    <a:pt x="77058" y="45053"/>
                  </a:cubicBezTo>
                  <a:cubicBezTo>
                    <a:pt x="76391" y="40672"/>
                    <a:pt x="75248" y="24955"/>
                    <a:pt x="73819" y="19907"/>
                  </a:cubicBezTo>
                  <a:cubicBezTo>
                    <a:pt x="72485" y="14859"/>
                    <a:pt x="66199" y="6858"/>
                    <a:pt x="64008" y="5715"/>
                  </a:cubicBezTo>
                  <a:cubicBezTo>
                    <a:pt x="61913" y="4572"/>
                    <a:pt x="56198" y="0"/>
                    <a:pt x="56198" y="0"/>
                  </a:cubicBezTo>
                  <a:cubicBezTo>
                    <a:pt x="56198" y="0"/>
                    <a:pt x="31052" y="19240"/>
                    <a:pt x="0" y="17145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xmlns="" id="{51EEFE87-1C15-4821-9C83-B6C7D621687D}"/>
                </a:ext>
              </a:extLst>
            </p:cNvPr>
            <p:cNvSpPr/>
            <p:nvPr/>
          </p:nvSpPr>
          <p:spPr>
            <a:xfrm>
              <a:off x="4719151" y="3308032"/>
              <a:ext cx="290440" cy="232886"/>
            </a:xfrm>
            <a:custGeom>
              <a:avLst/>
              <a:gdLst>
                <a:gd name="connsiteX0" fmla="*/ 11644 w 290440"/>
                <a:gd name="connsiteY0" fmla="*/ 0 h 232886"/>
                <a:gd name="connsiteX1" fmla="*/ 119 w 290440"/>
                <a:gd name="connsiteY1" fmla="*/ 30575 h 232886"/>
                <a:gd name="connsiteX2" fmla="*/ 33456 w 290440"/>
                <a:gd name="connsiteY2" fmla="*/ 60198 h 232886"/>
                <a:gd name="connsiteX3" fmla="*/ 51744 w 290440"/>
                <a:gd name="connsiteY3" fmla="*/ 96584 h 232886"/>
                <a:gd name="connsiteX4" fmla="*/ 57459 w 290440"/>
                <a:gd name="connsiteY4" fmla="*/ 129540 h 232886"/>
                <a:gd name="connsiteX5" fmla="*/ 57935 w 290440"/>
                <a:gd name="connsiteY5" fmla="*/ 130016 h 232886"/>
                <a:gd name="connsiteX6" fmla="*/ 78891 w 290440"/>
                <a:gd name="connsiteY6" fmla="*/ 127635 h 232886"/>
                <a:gd name="connsiteX7" fmla="*/ 89844 w 290440"/>
                <a:gd name="connsiteY7" fmla="*/ 138113 h 232886"/>
                <a:gd name="connsiteX8" fmla="*/ 96512 w 290440"/>
                <a:gd name="connsiteY8" fmla="*/ 170593 h 232886"/>
                <a:gd name="connsiteX9" fmla="*/ 112418 w 290440"/>
                <a:gd name="connsiteY9" fmla="*/ 196882 h 232886"/>
                <a:gd name="connsiteX10" fmla="*/ 113847 w 290440"/>
                <a:gd name="connsiteY10" fmla="*/ 211836 h 232886"/>
                <a:gd name="connsiteX11" fmla="*/ 117467 w 290440"/>
                <a:gd name="connsiteY11" fmla="*/ 224219 h 232886"/>
                <a:gd name="connsiteX12" fmla="*/ 142136 w 290440"/>
                <a:gd name="connsiteY12" fmla="*/ 224885 h 232886"/>
                <a:gd name="connsiteX13" fmla="*/ 153281 w 290440"/>
                <a:gd name="connsiteY13" fmla="*/ 219646 h 232886"/>
                <a:gd name="connsiteX14" fmla="*/ 160901 w 290440"/>
                <a:gd name="connsiteY14" fmla="*/ 203740 h 232886"/>
                <a:gd name="connsiteX15" fmla="*/ 173283 w 290440"/>
                <a:gd name="connsiteY15" fmla="*/ 193739 h 232886"/>
                <a:gd name="connsiteX16" fmla="*/ 180903 w 290440"/>
                <a:gd name="connsiteY16" fmla="*/ 173546 h 232886"/>
                <a:gd name="connsiteX17" fmla="*/ 187761 w 290440"/>
                <a:gd name="connsiteY17" fmla="*/ 182785 h 232886"/>
                <a:gd name="connsiteX18" fmla="*/ 202049 w 290440"/>
                <a:gd name="connsiteY18" fmla="*/ 207454 h 232886"/>
                <a:gd name="connsiteX19" fmla="*/ 222051 w 290440"/>
                <a:gd name="connsiteY19" fmla="*/ 218408 h 232886"/>
                <a:gd name="connsiteX20" fmla="*/ 254150 w 290440"/>
                <a:gd name="connsiteY20" fmla="*/ 200596 h 232886"/>
                <a:gd name="connsiteX21" fmla="*/ 274915 w 290440"/>
                <a:gd name="connsiteY21" fmla="*/ 208502 h 232886"/>
                <a:gd name="connsiteX22" fmla="*/ 290441 w 290440"/>
                <a:gd name="connsiteY22" fmla="*/ 232886 h 23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0440" h="232886">
                  <a:moveTo>
                    <a:pt x="11644" y="0"/>
                  </a:moveTo>
                  <a:cubicBezTo>
                    <a:pt x="10596" y="9430"/>
                    <a:pt x="-1310" y="286"/>
                    <a:pt x="119" y="30575"/>
                  </a:cubicBezTo>
                  <a:cubicBezTo>
                    <a:pt x="881" y="46292"/>
                    <a:pt x="20502" y="49625"/>
                    <a:pt x="33456" y="60198"/>
                  </a:cubicBezTo>
                  <a:cubicBezTo>
                    <a:pt x="45648" y="70104"/>
                    <a:pt x="51268" y="87344"/>
                    <a:pt x="51744" y="96584"/>
                  </a:cubicBezTo>
                  <a:cubicBezTo>
                    <a:pt x="52220" y="105823"/>
                    <a:pt x="52220" y="125730"/>
                    <a:pt x="57459" y="129540"/>
                  </a:cubicBezTo>
                  <a:cubicBezTo>
                    <a:pt x="57364" y="129445"/>
                    <a:pt x="57745" y="129826"/>
                    <a:pt x="57935" y="130016"/>
                  </a:cubicBezTo>
                  <a:cubicBezTo>
                    <a:pt x="63460" y="135255"/>
                    <a:pt x="76605" y="128207"/>
                    <a:pt x="78891" y="127635"/>
                  </a:cubicBezTo>
                  <a:cubicBezTo>
                    <a:pt x="84129" y="126206"/>
                    <a:pt x="91749" y="123825"/>
                    <a:pt x="89844" y="138113"/>
                  </a:cubicBezTo>
                  <a:cubicBezTo>
                    <a:pt x="87939" y="152400"/>
                    <a:pt x="91749" y="162973"/>
                    <a:pt x="96512" y="170593"/>
                  </a:cubicBezTo>
                  <a:cubicBezTo>
                    <a:pt x="101274" y="178213"/>
                    <a:pt x="109561" y="192596"/>
                    <a:pt x="112418" y="196882"/>
                  </a:cubicBezTo>
                  <a:cubicBezTo>
                    <a:pt x="115276" y="201168"/>
                    <a:pt x="118324" y="206597"/>
                    <a:pt x="113847" y="211836"/>
                  </a:cubicBezTo>
                  <a:cubicBezTo>
                    <a:pt x="109370" y="217075"/>
                    <a:pt x="107942" y="224219"/>
                    <a:pt x="117467" y="224219"/>
                  </a:cubicBezTo>
                  <a:cubicBezTo>
                    <a:pt x="126992" y="224219"/>
                    <a:pt x="129087" y="219933"/>
                    <a:pt x="142136" y="224885"/>
                  </a:cubicBezTo>
                  <a:cubicBezTo>
                    <a:pt x="155186" y="229838"/>
                    <a:pt x="153281" y="225838"/>
                    <a:pt x="153281" y="219646"/>
                  </a:cubicBezTo>
                  <a:cubicBezTo>
                    <a:pt x="153281" y="213455"/>
                    <a:pt x="154043" y="203740"/>
                    <a:pt x="160901" y="203740"/>
                  </a:cubicBezTo>
                  <a:cubicBezTo>
                    <a:pt x="167759" y="203740"/>
                    <a:pt x="172998" y="210408"/>
                    <a:pt x="173283" y="193739"/>
                  </a:cubicBezTo>
                  <a:cubicBezTo>
                    <a:pt x="173569" y="177070"/>
                    <a:pt x="175379" y="174975"/>
                    <a:pt x="180903" y="173546"/>
                  </a:cubicBezTo>
                  <a:cubicBezTo>
                    <a:pt x="186333" y="172117"/>
                    <a:pt x="189952" y="173546"/>
                    <a:pt x="187761" y="182785"/>
                  </a:cubicBezTo>
                  <a:cubicBezTo>
                    <a:pt x="185570" y="192024"/>
                    <a:pt x="196810" y="200406"/>
                    <a:pt x="202049" y="207454"/>
                  </a:cubicBezTo>
                  <a:cubicBezTo>
                    <a:pt x="207288" y="214598"/>
                    <a:pt x="208716" y="220028"/>
                    <a:pt x="222051" y="218408"/>
                  </a:cubicBezTo>
                  <a:cubicBezTo>
                    <a:pt x="235386" y="216789"/>
                    <a:pt x="248245" y="204883"/>
                    <a:pt x="254150" y="200596"/>
                  </a:cubicBezTo>
                  <a:cubicBezTo>
                    <a:pt x="258723" y="197263"/>
                    <a:pt x="268914" y="200596"/>
                    <a:pt x="274915" y="208502"/>
                  </a:cubicBezTo>
                  <a:cubicBezTo>
                    <a:pt x="281583" y="217170"/>
                    <a:pt x="284154" y="230791"/>
                    <a:pt x="290441" y="232886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xmlns="" id="{0322898C-1468-452B-9AA0-BF187FB5958F}"/>
                </a:ext>
              </a:extLst>
            </p:cNvPr>
            <p:cNvSpPr/>
            <p:nvPr/>
          </p:nvSpPr>
          <p:spPr>
            <a:xfrm>
              <a:off x="3269565" y="409194"/>
              <a:ext cx="1707813" cy="2019683"/>
            </a:xfrm>
            <a:custGeom>
              <a:avLst/>
              <a:gdLst>
                <a:gd name="connsiteX0" fmla="*/ 0 w 1707813"/>
                <a:gd name="connsiteY0" fmla="*/ 2019681 h 2019683"/>
                <a:gd name="connsiteX1" fmla="*/ 33052 w 1707813"/>
                <a:gd name="connsiteY1" fmla="*/ 2010728 h 2019683"/>
                <a:gd name="connsiteX2" fmla="*/ 93631 w 1707813"/>
                <a:gd name="connsiteY2" fmla="*/ 1990154 h 2019683"/>
                <a:gd name="connsiteX3" fmla="*/ 122777 w 1707813"/>
                <a:gd name="connsiteY3" fmla="*/ 1990154 h 2019683"/>
                <a:gd name="connsiteX4" fmla="*/ 142113 w 1707813"/>
                <a:gd name="connsiteY4" fmla="*/ 1973961 h 2019683"/>
                <a:gd name="connsiteX5" fmla="*/ 150114 w 1707813"/>
                <a:gd name="connsiteY5" fmla="*/ 1946339 h 2019683"/>
                <a:gd name="connsiteX6" fmla="*/ 156210 w 1707813"/>
                <a:gd name="connsiteY6" fmla="*/ 1893951 h 2019683"/>
                <a:gd name="connsiteX7" fmla="*/ 235268 w 1707813"/>
                <a:gd name="connsiteY7" fmla="*/ 1787652 h 2019683"/>
                <a:gd name="connsiteX8" fmla="*/ 243745 w 1707813"/>
                <a:gd name="connsiteY8" fmla="*/ 1799749 h 2019683"/>
                <a:gd name="connsiteX9" fmla="*/ 256032 w 1707813"/>
                <a:gd name="connsiteY9" fmla="*/ 1823847 h 2019683"/>
                <a:gd name="connsiteX10" fmla="*/ 226504 w 1707813"/>
                <a:gd name="connsiteY10" fmla="*/ 1909572 h 2019683"/>
                <a:gd name="connsiteX11" fmla="*/ 242125 w 1707813"/>
                <a:gd name="connsiteY11" fmla="*/ 1928622 h 2019683"/>
                <a:gd name="connsiteX12" fmla="*/ 272510 w 1707813"/>
                <a:gd name="connsiteY12" fmla="*/ 1934147 h 2019683"/>
                <a:gd name="connsiteX13" fmla="*/ 306514 w 1707813"/>
                <a:gd name="connsiteY13" fmla="*/ 1945195 h 2019683"/>
                <a:gd name="connsiteX14" fmla="*/ 331946 w 1707813"/>
                <a:gd name="connsiteY14" fmla="*/ 1964245 h 2019683"/>
                <a:gd name="connsiteX15" fmla="*/ 359569 w 1707813"/>
                <a:gd name="connsiteY15" fmla="*/ 1981962 h 2019683"/>
                <a:gd name="connsiteX16" fmla="*/ 393573 w 1707813"/>
                <a:gd name="connsiteY16" fmla="*/ 1990154 h 2019683"/>
                <a:gd name="connsiteX17" fmla="*/ 432149 w 1707813"/>
                <a:gd name="connsiteY17" fmla="*/ 1977009 h 2019683"/>
                <a:gd name="connsiteX18" fmla="*/ 439864 w 1707813"/>
                <a:gd name="connsiteY18" fmla="*/ 1947958 h 2019683"/>
                <a:gd name="connsiteX19" fmla="*/ 456152 w 1707813"/>
                <a:gd name="connsiteY19" fmla="*/ 1938433 h 2019683"/>
                <a:gd name="connsiteX20" fmla="*/ 460724 w 1707813"/>
                <a:gd name="connsiteY20" fmla="*/ 1884902 h 2019683"/>
                <a:gd name="connsiteX21" fmla="*/ 501110 w 1707813"/>
                <a:gd name="connsiteY21" fmla="*/ 1844993 h 2019683"/>
                <a:gd name="connsiteX22" fmla="*/ 514255 w 1707813"/>
                <a:gd name="connsiteY22" fmla="*/ 1829562 h 2019683"/>
                <a:gd name="connsiteX23" fmla="*/ 549593 w 1707813"/>
                <a:gd name="connsiteY23" fmla="*/ 1789176 h 2019683"/>
                <a:gd name="connsiteX24" fmla="*/ 557784 w 1707813"/>
                <a:gd name="connsiteY24" fmla="*/ 1783461 h 2019683"/>
                <a:gd name="connsiteX25" fmla="*/ 554260 w 1707813"/>
                <a:gd name="connsiteY25" fmla="*/ 1764983 h 2019683"/>
                <a:gd name="connsiteX26" fmla="*/ 565690 w 1707813"/>
                <a:gd name="connsiteY26" fmla="*/ 1772317 h 2019683"/>
                <a:gd name="connsiteX27" fmla="*/ 574834 w 1707813"/>
                <a:gd name="connsiteY27" fmla="*/ 1776127 h 2019683"/>
                <a:gd name="connsiteX28" fmla="*/ 598075 w 1707813"/>
                <a:gd name="connsiteY28" fmla="*/ 1782318 h 2019683"/>
                <a:gd name="connsiteX29" fmla="*/ 618935 w 1707813"/>
                <a:gd name="connsiteY29" fmla="*/ 1765554 h 2019683"/>
                <a:gd name="connsiteX30" fmla="*/ 640366 w 1707813"/>
                <a:gd name="connsiteY30" fmla="*/ 1760125 h 2019683"/>
                <a:gd name="connsiteX31" fmla="*/ 652844 w 1707813"/>
                <a:gd name="connsiteY31" fmla="*/ 1783270 h 2019683"/>
                <a:gd name="connsiteX32" fmla="*/ 651700 w 1707813"/>
                <a:gd name="connsiteY32" fmla="*/ 1778127 h 2019683"/>
                <a:gd name="connsiteX33" fmla="*/ 656368 w 1707813"/>
                <a:gd name="connsiteY33" fmla="*/ 1766507 h 2019683"/>
                <a:gd name="connsiteX34" fmla="*/ 673227 w 1707813"/>
                <a:gd name="connsiteY34" fmla="*/ 1753553 h 2019683"/>
                <a:gd name="connsiteX35" fmla="*/ 673894 w 1707813"/>
                <a:gd name="connsiteY35" fmla="*/ 1736789 h 2019683"/>
                <a:gd name="connsiteX36" fmla="*/ 668560 w 1707813"/>
                <a:gd name="connsiteY36" fmla="*/ 1733169 h 2019683"/>
                <a:gd name="connsiteX37" fmla="*/ 693896 w 1707813"/>
                <a:gd name="connsiteY37" fmla="*/ 1734217 h 2019683"/>
                <a:gd name="connsiteX38" fmla="*/ 715994 w 1707813"/>
                <a:gd name="connsiteY38" fmla="*/ 1737170 h 2019683"/>
                <a:gd name="connsiteX39" fmla="*/ 748094 w 1707813"/>
                <a:gd name="connsiteY39" fmla="*/ 1670495 h 2019683"/>
                <a:gd name="connsiteX40" fmla="*/ 770287 w 1707813"/>
                <a:gd name="connsiteY40" fmla="*/ 1671638 h 2019683"/>
                <a:gd name="connsiteX41" fmla="*/ 806958 w 1707813"/>
                <a:gd name="connsiteY41" fmla="*/ 1650492 h 2019683"/>
                <a:gd name="connsiteX42" fmla="*/ 825055 w 1707813"/>
                <a:gd name="connsiteY42" fmla="*/ 1628775 h 2019683"/>
                <a:gd name="connsiteX43" fmla="*/ 865061 w 1707813"/>
                <a:gd name="connsiteY43" fmla="*/ 1623536 h 2019683"/>
                <a:gd name="connsiteX44" fmla="*/ 903732 w 1707813"/>
                <a:gd name="connsiteY44" fmla="*/ 1601153 h 2019683"/>
                <a:gd name="connsiteX45" fmla="*/ 905161 w 1707813"/>
                <a:gd name="connsiteY45" fmla="*/ 1596199 h 2019683"/>
                <a:gd name="connsiteX46" fmla="*/ 903161 w 1707813"/>
                <a:gd name="connsiteY46" fmla="*/ 1591532 h 2019683"/>
                <a:gd name="connsiteX47" fmla="*/ 887254 w 1707813"/>
                <a:gd name="connsiteY47" fmla="*/ 1547241 h 2019683"/>
                <a:gd name="connsiteX48" fmla="*/ 885920 w 1707813"/>
                <a:gd name="connsiteY48" fmla="*/ 1526000 h 2019683"/>
                <a:gd name="connsiteX49" fmla="*/ 896398 w 1707813"/>
                <a:gd name="connsiteY49" fmla="*/ 1501331 h 2019683"/>
                <a:gd name="connsiteX50" fmla="*/ 910780 w 1707813"/>
                <a:gd name="connsiteY50" fmla="*/ 1479423 h 2019683"/>
                <a:gd name="connsiteX51" fmla="*/ 913543 w 1707813"/>
                <a:gd name="connsiteY51" fmla="*/ 1453134 h 2019683"/>
                <a:gd name="connsiteX52" fmla="*/ 932212 w 1707813"/>
                <a:gd name="connsiteY52" fmla="*/ 1427321 h 2019683"/>
                <a:gd name="connsiteX53" fmla="*/ 940784 w 1707813"/>
                <a:gd name="connsiteY53" fmla="*/ 1421416 h 2019683"/>
                <a:gd name="connsiteX54" fmla="*/ 952690 w 1707813"/>
                <a:gd name="connsiteY54" fmla="*/ 1428655 h 2019683"/>
                <a:gd name="connsiteX55" fmla="*/ 966597 w 1707813"/>
                <a:gd name="connsiteY55" fmla="*/ 1421320 h 2019683"/>
                <a:gd name="connsiteX56" fmla="*/ 971074 w 1707813"/>
                <a:gd name="connsiteY56" fmla="*/ 1435989 h 2019683"/>
                <a:gd name="connsiteX57" fmla="*/ 969264 w 1707813"/>
                <a:gd name="connsiteY57" fmla="*/ 1467041 h 2019683"/>
                <a:gd name="connsiteX58" fmla="*/ 980694 w 1707813"/>
                <a:gd name="connsiteY58" fmla="*/ 1480947 h 2019683"/>
                <a:gd name="connsiteX59" fmla="*/ 994410 w 1707813"/>
                <a:gd name="connsiteY59" fmla="*/ 1476851 h 2019683"/>
                <a:gd name="connsiteX60" fmla="*/ 1002125 w 1707813"/>
                <a:gd name="connsiteY60" fmla="*/ 1474756 h 2019683"/>
                <a:gd name="connsiteX61" fmla="*/ 1002030 w 1707813"/>
                <a:gd name="connsiteY61" fmla="*/ 1467136 h 2019683"/>
                <a:gd name="connsiteX62" fmla="*/ 1033463 w 1707813"/>
                <a:gd name="connsiteY62" fmla="*/ 1448181 h 2019683"/>
                <a:gd name="connsiteX63" fmla="*/ 1057465 w 1707813"/>
                <a:gd name="connsiteY63" fmla="*/ 1438656 h 2019683"/>
                <a:gd name="connsiteX64" fmla="*/ 1071563 w 1707813"/>
                <a:gd name="connsiteY64" fmla="*/ 1453229 h 2019683"/>
                <a:gd name="connsiteX65" fmla="*/ 1082897 w 1707813"/>
                <a:gd name="connsiteY65" fmla="*/ 1430465 h 2019683"/>
                <a:gd name="connsiteX66" fmla="*/ 1092422 w 1707813"/>
                <a:gd name="connsiteY66" fmla="*/ 1424178 h 2019683"/>
                <a:gd name="connsiteX67" fmla="*/ 1104710 w 1707813"/>
                <a:gd name="connsiteY67" fmla="*/ 1428179 h 2019683"/>
                <a:gd name="connsiteX68" fmla="*/ 1130522 w 1707813"/>
                <a:gd name="connsiteY68" fmla="*/ 1430465 h 2019683"/>
                <a:gd name="connsiteX69" fmla="*/ 1133665 w 1707813"/>
                <a:gd name="connsiteY69" fmla="*/ 1401413 h 2019683"/>
                <a:gd name="connsiteX70" fmla="*/ 1136428 w 1707813"/>
                <a:gd name="connsiteY70" fmla="*/ 1391888 h 2019683"/>
                <a:gd name="connsiteX71" fmla="*/ 1138238 w 1707813"/>
                <a:gd name="connsiteY71" fmla="*/ 1367409 h 2019683"/>
                <a:gd name="connsiteX72" fmla="*/ 1162240 w 1707813"/>
                <a:gd name="connsiteY72" fmla="*/ 1354265 h 2019683"/>
                <a:gd name="connsiteX73" fmla="*/ 1182624 w 1707813"/>
                <a:gd name="connsiteY73" fmla="*/ 1340644 h 2019683"/>
                <a:gd name="connsiteX74" fmla="*/ 1195769 w 1707813"/>
                <a:gd name="connsiteY74" fmla="*/ 1339310 h 2019683"/>
                <a:gd name="connsiteX75" fmla="*/ 1208246 w 1707813"/>
                <a:gd name="connsiteY75" fmla="*/ 1334072 h 2019683"/>
                <a:gd name="connsiteX76" fmla="*/ 1234440 w 1707813"/>
                <a:gd name="connsiteY76" fmla="*/ 1358074 h 2019683"/>
                <a:gd name="connsiteX77" fmla="*/ 1243870 w 1707813"/>
                <a:gd name="connsiteY77" fmla="*/ 1384935 h 2019683"/>
                <a:gd name="connsiteX78" fmla="*/ 1254538 w 1707813"/>
                <a:gd name="connsiteY78" fmla="*/ 1386935 h 2019683"/>
                <a:gd name="connsiteX79" fmla="*/ 1260348 w 1707813"/>
                <a:gd name="connsiteY79" fmla="*/ 1385792 h 2019683"/>
                <a:gd name="connsiteX80" fmla="*/ 1267397 w 1707813"/>
                <a:gd name="connsiteY80" fmla="*/ 1393984 h 2019683"/>
                <a:gd name="connsiteX81" fmla="*/ 1260253 w 1707813"/>
                <a:gd name="connsiteY81" fmla="*/ 1408652 h 2019683"/>
                <a:gd name="connsiteX82" fmla="*/ 1295590 w 1707813"/>
                <a:gd name="connsiteY82" fmla="*/ 1475899 h 2019683"/>
                <a:gd name="connsiteX83" fmla="*/ 1332738 w 1707813"/>
                <a:gd name="connsiteY83" fmla="*/ 1470946 h 2019683"/>
                <a:gd name="connsiteX84" fmla="*/ 1364266 w 1707813"/>
                <a:gd name="connsiteY84" fmla="*/ 1462945 h 2019683"/>
                <a:gd name="connsiteX85" fmla="*/ 1367695 w 1707813"/>
                <a:gd name="connsiteY85" fmla="*/ 1460087 h 2019683"/>
                <a:gd name="connsiteX86" fmla="*/ 1358170 w 1707813"/>
                <a:gd name="connsiteY86" fmla="*/ 1421702 h 2019683"/>
                <a:gd name="connsiteX87" fmla="*/ 1360646 w 1707813"/>
                <a:gd name="connsiteY87" fmla="*/ 1395794 h 2019683"/>
                <a:gd name="connsiteX88" fmla="*/ 1362932 w 1707813"/>
                <a:gd name="connsiteY88" fmla="*/ 1371124 h 2019683"/>
                <a:gd name="connsiteX89" fmla="*/ 1353122 w 1707813"/>
                <a:gd name="connsiteY89" fmla="*/ 1350740 h 2019683"/>
                <a:gd name="connsiteX90" fmla="*/ 1361885 w 1707813"/>
                <a:gd name="connsiteY90" fmla="*/ 1336548 h 2019683"/>
                <a:gd name="connsiteX91" fmla="*/ 1382078 w 1707813"/>
                <a:gd name="connsiteY91" fmla="*/ 1350550 h 2019683"/>
                <a:gd name="connsiteX92" fmla="*/ 1415796 w 1707813"/>
                <a:gd name="connsiteY92" fmla="*/ 1389221 h 2019683"/>
                <a:gd name="connsiteX93" fmla="*/ 1438370 w 1707813"/>
                <a:gd name="connsiteY93" fmla="*/ 1385126 h 2019683"/>
                <a:gd name="connsiteX94" fmla="*/ 1456373 w 1707813"/>
                <a:gd name="connsiteY94" fmla="*/ 1360742 h 2019683"/>
                <a:gd name="connsiteX95" fmla="*/ 1468564 w 1707813"/>
                <a:gd name="connsiteY95" fmla="*/ 1341501 h 2019683"/>
                <a:gd name="connsiteX96" fmla="*/ 1488472 w 1707813"/>
                <a:gd name="connsiteY96" fmla="*/ 1327880 h 2019683"/>
                <a:gd name="connsiteX97" fmla="*/ 1500664 w 1707813"/>
                <a:gd name="connsiteY97" fmla="*/ 1327309 h 2019683"/>
                <a:gd name="connsiteX98" fmla="*/ 1528572 w 1707813"/>
                <a:gd name="connsiteY98" fmla="*/ 1299972 h 2019683"/>
                <a:gd name="connsiteX99" fmla="*/ 1548860 w 1707813"/>
                <a:gd name="connsiteY99" fmla="*/ 1294067 h 2019683"/>
                <a:gd name="connsiteX100" fmla="*/ 1560671 w 1707813"/>
                <a:gd name="connsiteY100" fmla="*/ 1293876 h 2019683"/>
                <a:gd name="connsiteX101" fmla="*/ 1570958 w 1707813"/>
                <a:gd name="connsiteY101" fmla="*/ 1270349 h 2019683"/>
                <a:gd name="connsiteX102" fmla="*/ 1594866 w 1707813"/>
                <a:gd name="connsiteY102" fmla="*/ 1261682 h 2019683"/>
                <a:gd name="connsiteX103" fmla="*/ 1604391 w 1707813"/>
                <a:gd name="connsiteY103" fmla="*/ 1242727 h 2019683"/>
                <a:gd name="connsiteX104" fmla="*/ 1630966 w 1707813"/>
                <a:gd name="connsiteY104" fmla="*/ 1238345 h 2019683"/>
                <a:gd name="connsiteX105" fmla="*/ 1646396 w 1707813"/>
                <a:gd name="connsiteY105" fmla="*/ 1232440 h 2019683"/>
                <a:gd name="connsiteX106" fmla="*/ 1670685 w 1707813"/>
                <a:gd name="connsiteY106" fmla="*/ 1232821 h 2019683"/>
                <a:gd name="connsiteX107" fmla="*/ 1669542 w 1707813"/>
                <a:gd name="connsiteY107" fmla="*/ 1215962 h 2019683"/>
                <a:gd name="connsiteX108" fmla="*/ 1706213 w 1707813"/>
                <a:gd name="connsiteY108" fmla="*/ 1193387 h 2019683"/>
                <a:gd name="connsiteX109" fmla="*/ 1706975 w 1707813"/>
                <a:gd name="connsiteY109" fmla="*/ 1173956 h 2019683"/>
                <a:gd name="connsiteX110" fmla="*/ 1706785 w 1707813"/>
                <a:gd name="connsiteY110" fmla="*/ 1155192 h 2019683"/>
                <a:gd name="connsiteX111" fmla="*/ 1679257 w 1707813"/>
                <a:gd name="connsiteY111" fmla="*/ 1154525 h 2019683"/>
                <a:gd name="connsiteX112" fmla="*/ 1678781 w 1707813"/>
                <a:gd name="connsiteY112" fmla="*/ 1127093 h 2019683"/>
                <a:gd name="connsiteX113" fmla="*/ 1674686 w 1707813"/>
                <a:gd name="connsiteY113" fmla="*/ 1108139 h 2019683"/>
                <a:gd name="connsiteX114" fmla="*/ 1660017 w 1707813"/>
                <a:gd name="connsiteY114" fmla="*/ 1094994 h 2019683"/>
                <a:gd name="connsiteX115" fmla="*/ 1662113 w 1707813"/>
                <a:gd name="connsiteY115" fmla="*/ 1081564 h 2019683"/>
                <a:gd name="connsiteX116" fmla="*/ 1645063 w 1707813"/>
                <a:gd name="connsiteY116" fmla="*/ 1052798 h 2019683"/>
                <a:gd name="connsiteX117" fmla="*/ 1639538 w 1707813"/>
                <a:gd name="connsiteY117" fmla="*/ 1024700 h 2019683"/>
                <a:gd name="connsiteX118" fmla="*/ 1616393 w 1707813"/>
                <a:gd name="connsiteY118" fmla="*/ 1029557 h 2019683"/>
                <a:gd name="connsiteX119" fmla="*/ 1578769 w 1707813"/>
                <a:gd name="connsiteY119" fmla="*/ 1070039 h 2019683"/>
                <a:gd name="connsiteX120" fmla="*/ 1559147 w 1707813"/>
                <a:gd name="connsiteY120" fmla="*/ 1067562 h 2019683"/>
                <a:gd name="connsiteX121" fmla="*/ 1551908 w 1707813"/>
                <a:gd name="connsiteY121" fmla="*/ 1046036 h 2019683"/>
                <a:gd name="connsiteX122" fmla="*/ 1540478 w 1707813"/>
                <a:gd name="connsiteY122" fmla="*/ 1024509 h 2019683"/>
                <a:gd name="connsiteX123" fmla="*/ 1524286 w 1707813"/>
                <a:gd name="connsiteY123" fmla="*/ 993648 h 2019683"/>
                <a:gd name="connsiteX124" fmla="*/ 1529334 w 1707813"/>
                <a:gd name="connsiteY124" fmla="*/ 958406 h 2019683"/>
                <a:gd name="connsiteX125" fmla="*/ 1530858 w 1707813"/>
                <a:gd name="connsiteY125" fmla="*/ 943642 h 2019683"/>
                <a:gd name="connsiteX126" fmla="*/ 1529048 w 1707813"/>
                <a:gd name="connsiteY126" fmla="*/ 932974 h 2019683"/>
                <a:gd name="connsiteX127" fmla="*/ 1515047 w 1707813"/>
                <a:gd name="connsiteY127" fmla="*/ 925449 h 2019683"/>
                <a:gd name="connsiteX128" fmla="*/ 1503998 w 1707813"/>
                <a:gd name="connsiteY128" fmla="*/ 906399 h 2019683"/>
                <a:gd name="connsiteX129" fmla="*/ 1489615 w 1707813"/>
                <a:gd name="connsiteY129" fmla="*/ 903637 h 2019683"/>
                <a:gd name="connsiteX130" fmla="*/ 1480090 w 1707813"/>
                <a:gd name="connsiteY130" fmla="*/ 872776 h 2019683"/>
                <a:gd name="connsiteX131" fmla="*/ 1520952 w 1707813"/>
                <a:gd name="connsiteY131" fmla="*/ 881444 h 2019683"/>
                <a:gd name="connsiteX132" fmla="*/ 1540955 w 1707813"/>
                <a:gd name="connsiteY132" fmla="*/ 875538 h 2019683"/>
                <a:gd name="connsiteX133" fmla="*/ 1562290 w 1707813"/>
                <a:gd name="connsiteY133" fmla="*/ 859631 h 2019683"/>
                <a:gd name="connsiteX134" fmla="*/ 1576197 w 1707813"/>
                <a:gd name="connsiteY134" fmla="*/ 834866 h 2019683"/>
                <a:gd name="connsiteX135" fmla="*/ 1582674 w 1707813"/>
                <a:gd name="connsiteY135" fmla="*/ 820579 h 2019683"/>
                <a:gd name="connsiteX136" fmla="*/ 1584389 w 1707813"/>
                <a:gd name="connsiteY136" fmla="*/ 814007 h 2019683"/>
                <a:gd name="connsiteX137" fmla="*/ 1565815 w 1707813"/>
                <a:gd name="connsiteY137" fmla="*/ 792480 h 2019683"/>
                <a:gd name="connsiteX138" fmla="*/ 1580769 w 1707813"/>
                <a:gd name="connsiteY138" fmla="*/ 771620 h 2019683"/>
                <a:gd name="connsiteX139" fmla="*/ 1611344 w 1707813"/>
                <a:gd name="connsiteY139" fmla="*/ 754380 h 2019683"/>
                <a:gd name="connsiteX140" fmla="*/ 1605058 w 1707813"/>
                <a:gd name="connsiteY140" fmla="*/ 733996 h 2019683"/>
                <a:gd name="connsiteX141" fmla="*/ 1592199 w 1707813"/>
                <a:gd name="connsiteY141" fmla="*/ 729806 h 2019683"/>
                <a:gd name="connsiteX142" fmla="*/ 1550194 w 1707813"/>
                <a:gd name="connsiteY142" fmla="*/ 756857 h 2019683"/>
                <a:gd name="connsiteX143" fmla="*/ 1534668 w 1707813"/>
                <a:gd name="connsiteY143" fmla="*/ 726281 h 2019683"/>
                <a:gd name="connsiteX144" fmla="*/ 1513332 w 1707813"/>
                <a:gd name="connsiteY144" fmla="*/ 710946 h 2019683"/>
                <a:gd name="connsiteX145" fmla="*/ 1503236 w 1707813"/>
                <a:gd name="connsiteY145" fmla="*/ 702374 h 2019683"/>
                <a:gd name="connsiteX146" fmla="*/ 1534001 w 1707813"/>
                <a:gd name="connsiteY146" fmla="*/ 646462 h 2019683"/>
                <a:gd name="connsiteX147" fmla="*/ 1572101 w 1707813"/>
                <a:gd name="connsiteY147" fmla="*/ 595217 h 2019683"/>
                <a:gd name="connsiteX148" fmla="*/ 1614106 w 1707813"/>
                <a:gd name="connsiteY148" fmla="*/ 534829 h 2019683"/>
                <a:gd name="connsiteX149" fmla="*/ 1619060 w 1707813"/>
                <a:gd name="connsiteY149" fmla="*/ 536639 h 2019683"/>
                <a:gd name="connsiteX150" fmla="*/ 1630871 w 1707813"/>
                <a:gd name="connsiteY150" fmla="*/ 558832 h 2019683"/>
                <a:gd name="connsiteX151" fmla="*/ 1641348 w 1707813"/>
                <a:gd name="connsiteY151" fmla="*/ 575119 h 2019683"/>
                <a:gd name="connsiteX152" fmla="*/ 1650016 w 1707813"/>
                <a:gd name="connsiteY152" fmla="*/ 560165 h 2019683"/>
                <a:gd name="connsiteX153" fmla="*/ 1647444 w 1707813"/>
                <a:gd name="connsiteY153" fmla="*/ 547402 h 2019683"/>
                <a:gd name="connsiteX154" fmla="*/ 1640491 w 1707813"/>
                <a:gd name="connsiteY154" fmla="*/ 531876 h 2019683"/>
                <a:gd name="connsiteX155" fmla="*/ 1640205 w 1707813"/>
                <a:gd name="connsiteY155" fmla="*/ 485775 h 2019683"/>
                <a:gd name="connsiteX156" fmla="*/ 1643253 w 1707813"/>
                <a:gd name="connsiteY156" fmla="*/ 456533 h 2019683"/>
                <a:gd name="connsiteX157" fmla="*/ 1662017 w 1707813"/>
                <a:gd name="connsiteY157" fmla="*/ 440912 h 2019683"/>
                <a:gd name="connsiteX158" fmla="*/ 1671923 w 1707813"/>
                <a:gd name="connsiteY158" fmla="*/ 429197 h 2019683"/>
                <a:gd name="connsiteX159" fmla="*/ 1670304 w 1707813"/>
                <a:gd name="connsiteY159" fmla="*/ 405003 h 2019683"/>
                <a:gd name="connsiteX160" fmla="*/ 1659541 w 1707813"/>
                <a:gd name="connsiteY160" fmla="*/ 385667 h 2019683"/>
                <a:gd name="connsiteX161" fmla="*/ 1653445 w 1707813"/>
                <a:gd name="connsiteY161" fmla="*/ 357759 h 2019683"/>
                <a:gd name="connsiteX162" fmla="*/ 1649254 w 1707813"/>
                <a:gd name="connsiteY162" fmla="*/ 342519 h 2019683"/>
                <a:gd name="connsiteX163" fmla="*/ 1653635 w 1707813"/>
                <a:gd name="connsiteY163" fmla="*/ 317087 h 2019683"/>
                <a:gd name="connsiteX164" fmla="*/ 1658588 w 1707813"/>
                <a:gd name="connsiteY164" fmla="*/ 296323 h 2019683"/>
                <a:gd name="connsiteX165" fmla="*/ 1661922 w 1707813"/>
                <a:gd name="connsiteY165" fmla="*/ 280321 h 2019683"/>
                <a:gd name="connsiteX166" fmla="*/ 1673543 w 1707813"/>
                <a:gd name="connsiteY166" fmla="*/ 261271 h 2019683"/>
                <a:gd name="connsiteX167" fmla="*/ 1666780 w 1707813"/>
                <a:gd name="connsiteY167" fmla="*/ 236696 h 2019683"/>
                <a:gd name="connsiteX168" fmla="*/ 1671733 w 1707813"/>
                <a:gd name="connsiteY168" fmla="*/ 226695 h 2019683"/>
                <a:gd name="connsiteX169" fmla="*/ 1679924 w 1707813"/>
                <a:gd name="connsiteY169" fmla="*/ 210788 h 2019683"/>
                <a:gd name="connsiteX170" fmla="*/ 1663256 w 1707813"/>
                <a:gd name="connsiteY170" fmla="*/ 192215 h 2019683"/>
                <a:gd name="connsiteX171" fmla="*/ 1641443 w 1707813"/>
                <a:gd name="connsiteY171" fmla="*/ 168688 h 2019683"/>
                <a:gd name="connsiteX172" fmla="*/ 1608963 w 1707813"/>
                <a:gd name="connsiteY172" fmla="*/ 146590 h 2019683"/>
                <a:gd name="connsiteX173" fmla="*/ 1577340 w 1707813"/>
                <a:gd name="connsiteY173" fmla="*/ 176975 h 2019683"/>
                <a:gd name="connsiteX174" fmla="*/ 1544955 w 1707813"/>
                <a:gd name="connsiteY174" fmla="*/ 190691 h 2019683"/>
                <a:gd name="connsiteX175" fmla="*/ 1498664 w 1707813"/>
                <a:gd name="connsiteY175" fmla="*/ 190881 h 2019683"/>
                <a:gd name="connsiteX176" fmla="*/ 1478852 w 1707813"/>
                <a:gd name="connsiteY176" fmla="*/ 204406 h 2019683"/>
                <a:gd name="connsiteX177" fmla="*/ 1452658 w 1707813"/>
                <a:gd name="connsiteY177" fmla="*/ 215170 h 2019683"/>
                <a:gd name="connsiteX178" fmla="*/ 1426464 w 1707813"/>
                <a:gd name="connsiteY178" fmla="*/ 198692 h 2019683"/>
                <a:gd name="connsiteX179" fmla="*/ 1406462 w 1707813"/>
                <a:gd name="connsiteY179" fmla="*/ 154591 h 2019683"/>
                <a:gd name="connsiteX180" fmla="*/ 1398746 w 1707813"/>
                <a:gd name="connsiteY180" fmla="*/ 120777 h 2019683"/>
                <a:gd name="connsiteX181" fmla="*/ 1388269 w 1707813"/>
                <a:gd name="connsiteY181" fmla="*/ 112300 h 2019683"/>
                <a:gd name="connsiteX182" fmla="*/ 1365504 w 1707813"/>
                <a:gd name="connsiteY182" fmla="*/ 96107 h 2019683"/>
                <a:gd name="connsiteX183" fmla="*/ 1344073 w 1707813"/>
                <a:gd name="connsiteY183" fmla="*/ 107537 h 2019683"/>
                <a:gd name="connsiteX184" fmla="*/ 1320832 w 1707813"/>
                <a:gd name="connsiteY184" fmla="*/ 113919 h 2019683"/>
                <a:gd name="connsiteX185" fmla="*/ 1291399 w 1707813"/>
                <a:gd name="connsiteY185" fmla="*/ 97250 h 2019683"/>
                <a:gd name="connsiteX186" fmla="*/ 1286828 w 1707813"/>
                <a:gd name="connsiteY186" fmla="*/ 74581 h 2019683"/>
                <a:gd name="connsiteX187" fmla="*/ 1299115 w 1707813"/>
                <a:gd name="connsiteY187" fmla="*/ 46482 h 2019683"/>
                <a:gd name="connsiteX188" fmla="*/ 1301877 w 1707813"/>
                <a:gd name="connsiteY188" fmla="*/ 18383 h 2019683"/>
                <a:gd name="connsiteX189" fmla="*/ 1282637 w 1707813"/>
                <a:gd name="connsiteY189" fmla="*/ 0 h 201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1707813" h="2019683">
                  <a:moveTo>
                    <a:pt x="0" y="2019681"/>
                  </a:moveTo>
                  <a:cubicBezTo>
                    <a:pt x="6191" y="2019872"/>
                    <a:pt x="-1143" y="2010251"/>
                    <a:pt x="33052" y="2010728"/>
                  </a:cubicBezTo>
                  <a:cubicBezTo>
                    <a:pt x="67246" y="2011204"/>
                    <a:pt x="72676" y="2007013"/>
                    <a:pt x="93631" y="1990154"/>
                  </a:cubicBezTo>
                  <a:cubicBezTo>
                    <a:pt x="105061" y="1981010"/>
                    <a:pt x="103441" y="1989201"/>
                    <a:pt x="122777" y="1990154"/>
                  </a:cubicBezTo>
                  <a:cubicBezTo>
                    <a:pt x="142113" y="1991106"/>
                    <a:pt x="120777" y="1971675"/>
                    <a:pt x="142113" y="1973961"/>
                  </a:cubicBezTo>
                  <a:cubicBezTo>
                    <a:pt x="163544" y="1976247"/>
                    <a:pt x="147923" y="1951292"/>
                    <a:pt x="150114" y="1946339"/>
                  </a:cubicBezTo>
                  <a:cubicBezTo>
                    <a:pt x="151352" y="1935194"/>
                    <a:pt x="156210" y="1896618"/>
                    <a:pt x="156210" y="1893951"/>
                  </a:cubicBezTo>
                  <a:cubicBezTo>
                    <a:pt x="156115" y="1891284"/>
                    <a:pt x="151447" y="1809941"/>
                    <a:pt x="235268" y="1787652"/>
                  </a:cubicBezTo>
                  <a:cubicBezTo>
                    <a:pt x="246697" y="1784604"/>
                    <a:pt x="240030" y="1792319"/>
                    <a:pt x="243745" y="1799749"/>
                  </a:cubicBezTo>
                  <a:cubicBezTo>
                    <a:pt x="247460" y="1807178"/>
                    <a:pt x="248698" y="1817846"/>
                    <a:pt x="256032" y="1823847"/>
                  </a:cubicBezTo>
                  <a:cubicBezTo>
                    <a:pt x="259652" y="1825752"/>
                    <a:pt x="231267" y="1866805"/>
                    <a:pt x="226504" y="1909572"/>
                  </a:cubicBezTo>
                  <a:cubicBezTo>
                    <a:pt x="224409" y="1928051"/>
                    <a:pt x="231457" y="1925765"/>
                    <a:pt x="242125" y="1928622"/>
                  </a:cubicBezTo>
                  <a:cubicBezTo>
                    <a:pt x="252794" y="1931480"/>
                    <a:pt x="265081" y="1933956"/>
                    <a:pt x="272510" y="1934147"/>
                  </a:cubicBezTo>
                  <a:cubicBezTo>
                    <a:pt x="276987" y="1934337"/>
                    <a:pt x="299656" y="1931575"/>
                    <a:pt x="306514" y="1945195"/>
                  </a:cubicBezTo>
                  <a:cubicBezTo>
                    <a:pt x="313277" y="1958816"/>
                    <a:pt x="321469" y="1961102"/>
                    <a:pt x="331946" y="1964245"/>
                  </a:cubicBezTo>
                  <a:cubicBezTo>
                    <a:pt x="342424" y="1967389"/>
                    <a:pt x="352806" y="1974247"/>
                    <a:pt x="359569" y="1981962"/>
                  </a:cubicBezTo>
                  <a:cubicBezTo>
                    <a:pt x="366331" y="1989677"/>
                    <a:pt x="377762" y="1991963"/>
                    <a:pt x="393573" y="1990154"/>
                  </a:cubicBezTo>
                  <a:cubicBezTo>
                    <a:pt x="409480" y="1988344"/>
                    <a:pt x="435293" y="1998345"/>
                    <a:pt x="432149" y="1977009"/>
                  </a:cubicBezTo>
                  <a:cubicBezTo>
                    <a:pt x="429006" y="1955673"/>
                    <a:pt x="430816" y="1941671"/>
                    <a:pt x="439864" y="1947958"/>
                  </a:cubicBezTo>
                  <a:cubicBezTo>
                    <a:pt x="448913" y="1954340"/>
                    <a:pt x="459391" y="1949291"/>
                    <a:pt x="456152" y="1938433"/>
                  </a:cubicBezTo>
                  <a:cubicBezTo>
                    <a:pt x="453009" y="1927574"/>
                    <a:pt x="437579" y="1908524"/>
                    <a:pt x="460724" y="1884902"/>
                  </a:cubicBezTo>
                  <a:cubicBezTo>
                    <a:pt x="483870" y="1861280"/>
                    <a:pt x="495205" y="1847660"/>
                    <a:pt x="501110" y="1844993"/>
                  </a:cubicBezTo>
                  <a:cubicBezTo>
                    <a:pt x="507016" y="1842230"/>
                    <a:pt x="512445" y="1844040"/>
                    <a:pt x="514255" y="1829562"/>
                  </a:cubicBezTo>
                  <a:cubicBezTo>
                    <a:pt x="516064" y="1815084"/>
                    <a:pt x="534638" y="1795082"/>
                    <a:pt x="549593" y="1789176"/>
                  </a:cubicBezTo>
                  <a:cubicBezTo>
                    <a:pt x="552355" y="1788033"/>
                    <a:pt x="557689" y="1787557"/>
                    <a:pt x="557784" y="1783461"/>
                  </a:cubicBezTo>
                  <a:cubicBezTo>
                    <a:pt x="557879" y="1776698"/>
                    <a:pt x="551402" y="1765649"/>
                    <a:pt x="554260" y="1764983"/>
                  </a:cubicBezTo>
                  <a:cubicBezTo>
                    <a:pt x="556831" y="1764411"/>
                    <a:pt x="561213" y="1769174"/>
                    <a:pt x="565690" y="1772317"/>
                  </a:cubicBezTo>
                  <a:cubicBezTo>
                    <a:pt x="569119" y="1774793"/>
                    <a:pt x="572738" y="1775555"/>
                    <a:pt x="574834" y="1776127"/>
                  </a:cubicBezTo>
                  <a:cubicBezTo>
                    <a:pt x="584359" y="1778889"/>
                    <a:pt x="586740" y="1774127"/>
                    <a:pt x="598075" y="1782318"/>
                  </a:cubicBezTo>
                  <a:cubicBezTo>
                    <a:pt x="609410" y="1790510"/>
                    <a:pt x="610362" y="1776413"/>
                    <a:pt x="618935" y="1765554"/>
                  </a:cubicBezTo>
                  <a:cubicBezTo>
                    <a:pt x="637127" y="1742599"/>
                    <a:pt x="639794" y="1748790"/>
                    <a:pt x="640366" y="1760125"/>
                  </a:cubicBezTo>
                  <a:cubicBezTo>
                    <a:pt x="640937" y="1772984"/>
                    <a:pt x="639318" y="1780223"/>
                    <a:pt x="652844" y="1783270"/>
                  </a:cubicBezTo>
                  <a:cubicBezTo>
                    <a:pt x="652177" y="1781175"/>
                    <a:pt x="651986" y="1779651"/>
                    <a:pt x="651700" y="1778127"/>
                  </a:cubicBezTo>
                  <a:cubicBezTo>
                    <a:pt x="649891" y="1766126"/>
                    <a:pt x="652939" y="1768316"/>
                    <a:pt x="656368" y="1766507"/>
                  </a:cubicBezTo>
                  <a:cubicBezTo>
                    <a:pt x="659797" y="1764697"/>
                    <a:pt x="667607" y="1763173"/>
                    <a:pt x="673227" y="1753553"/>
                  </a:cubicBezTo>
                  <a:cubicBezTo>
                    <a:pt x="678847" y="1743932"/>
                    <a:pt x="675322" y="1737646"/>
                    <a:pt x="673894" y="1736789"/>
                  </a:cubicBezTo>
                  <a:cubicBezTo>
                    <a:pt x="673227" y="1736312"/>
                    <a:pt x="670465" y="1735265"/>
                    <a:pt x="668560" y="1733169"/>
                  </a:cubicBezTo>
                  <a:cubicBezTo>
                    <a:pt x="666655" y="1731074"/>
                    <a:pt x="681609" y="1725930"/>
                    <a:pt x="693896" y="1734217"/>
                  </a:cubicBezTo>
                  <a:cubicBezTo>
                    <a:pt x="706183" y="1742408"/>
                    <a:pt x="707803" y="1742408"/>
                    <a:pt x="715994" y="1737170"/>
                  </a:cubicBezTo>
                  <a:cubicBezTo>
                    <a:pt x="719233" y="1736027"/>
                    <a:pt x="738092" y="1680496"/>
                    <a:pt x="748094" y="1670495"/>
                  </a:cubicBezTo>
                  <a:cubicBezTo>
                    <a:pt x="758095" y="1660493"/>
                    <a:pt x="753618" y="1667828"/>
                    <a:pt x="770287" y="1671638"/>
                  </a:cubicBezTo>
                  <a:cubicBezTo>
                    <a:pt x="786955" y="1675543"/>
                    <a:pt x="799719" y="1653254"/>
                    <a:pt x="806958" y="1650492"/>
                  </a:cubicBezTo>
                  <a:cubicBezTo>
                    <a:pt x="814197" y="1647730"/>
                    <a:pt x="814388" y="1627061"/>
                    <a:pt x="825055" y="1628775"/>
                  </a:cubicBezTo>
                  <a:cubicBezTo>
                    <a:pt x="835819" y="1630585"/>
                    <a:pt x="851916" y="1627918"/>
                    <a:pt x="865061" y="1623536"/>
                  </a:cubicBezTo>
                  <a:cubicBezTo>
                    <a:pt x="874205" y="1620488"/>
                    <a:pt x="894874" y="1615535"/>
                    <a:pt x="903732" y="1601153"/>
                  </a:cubicBezTo>
                  <a:cubicBezTo>
                    <a:pt x="902018" y="1599152"/>
                    <a:pt x="905542" y="1597152"/>
                    <a:pt x="905161" y="1596199"/>
                  </a:cubicBezTo>
                  <a:cubicBezTo>
                    <a:pt x="904018" y="1593152"/>
                    <a:pt x="903161" y="1594009"/>
                    <a:pt x="903161" y="1591532"/>
                  </a:cubicBezTo>
                  <a:cubicBezTo>
                    <a:pt x="902208" y="1553242"/>
                    <a:pt x="871728" y="1556861"/>
                    <a:pt x="887254" y="1547241"/>
                  </a:cubicBezTo>
                  <a:cubicBezTo>
                    <a:pt x="908209" y="1534287"/>
                    <a:pt x="891540" y="1531906"/>
                    <a:pt x="885920" y="1526000"/>
                  </a:cubicBezTo>
                  <a:cubicBezTo>
                    <a:pt x="880205" y="1520095"/>
                    <a:pt x="880491" y="1503331"/>
                    <a:pt x="896398" y="1501331"/>
                  </a:cubicBezTo>
                  <a:cubicBezTo>
                    <a:pt x="912305" y="1499235"/>
                    <a:pt x="912305" y="1489234"/>
                    <a:pt x="910780" y="1479423"/>
                  </a:cubicBezTo>
                  <a:cubicBezTo>
                    <a:pt x="909161" y="1469612"/>
                    <a:pt x="909828" y="1454087"/>
                    <a:pt x="913543" y="1453134"/>
                  </a:cubicBezTo>
                  <a:cubicBezTo>
                    <a:pt x="917162" y="1452182"/>
                    <a:pt x="931545" y="1442180"/>
                    <a:pt x="932212" y="1427321"/>
                  </a:cubicBezTo>
                  <a:cubicBezTo>
                    <a:pt x="932497" y="1421797"/>
                    <a:pt x="935641" y="1419416"/>
                    <a:pt x="940784" y="1421416"/>
                  </a:cubicBezTo>
                  <a:cubicBezTo>
                    <a:pt x="944308" y="1422845"/>
                    <a:pt x="949262" y="1428274"/>
                    <a:pt x="952690" y="1428655"/>
                  </a:cubicBezTo>
                  <a:cubicBezTo>
                    <a:pt x="957739" y="1429226"/>
                    <a:pt x="962406" y="1417892"/>
                    <a:pt x="966597" y="1421320"/>
                  </a:cubicBezTo>
                  <a:cubicBezTo>
                    <a:pt x="970788" y="1424749"/>
                    <a:pt x="970502" y="1430465"/>
                    <a:pt x="971074" y="1435989"/>
                  </a:cubicBezTo>
                  <a:cubicBezTo>
                    <a:pt x="972122" y="1445228"/>
                    <a:pt x="971740" y="1455611"/>
                    <a:pt x="969264" y="1467041"/>
                  </a:cubicBezTo>
                  <a:cubicBezTo>
                    <a:pt x="965359" y="1485329"/>
                    <a:pt x="978598" y="1483519"/>
                    <a:pt x="980694" y="1480947"/>
                  </a:cubicBezTo>
                  <a:cubicBezTo>
                    <a:pt x="982694" y="1478470"/>
                    <a:pt x="989362" y="1475708"/>
                    <a:pt x="994410" y="1476851"/>
                  </a:cubicBezTo>
                  <a:cubicBezTo>
                    <a:pt x="996315" y="1477232"/>
                    <a:pt x="1000125" y="1478566"/>
                    <a:pt x="1002125" y="1474756"/>
                  </a:cubicBezTo>
                  <a:cubicBezTo>
                    <a:pt x="1005935" y="1467612"/>
                    <a:pt x="999363" y="1469136"/>
                    <a:pt x="1002030" y="1467136"/>
                  </a:cubicBezTo>
                  <a:cubicBezTo>
                    <a:pt x="1008221" y="1462659"/>
                    <a:pt x="1024414" y="1458468"/>
                    <a:pt x="1033463" y="1448181"/>
                  </a:cubicBezTo>
                  <a:cubicBezTo>
                    <a:pt x="1054322" y="1424559"/>
                    <a:pt x="1052989" y="1437799"/>
                    <a:pt x="1057465" y="1438656"/>
                  </a:cubicBezTo>
                  <a:cubicBezTo>
                    <a:pt x="1060609" y="1439323"/>
                    <a:pt x="1064609" y="1456468"/>
                    <a:pt x="1071563" y="1453229"/>
                  </a:cubicBezTo>
                  <a:cubicBezTo>
                    <a:pt x="1074706" y="1451801"/>
                    <a:pt x="1078230" y="1437037"/>
                    <a:pt x="1082897" y="1430465"/>
                  </a:cubicBezTo>
                  <a:cubicBezTo>
                    <a:pt x="1087564" y="1423988"/>
                    <a:pt x="1090422" y="1424654"/>
                    <a:pt x="1092422" y="1424178"/>
                  </a:cubicBezTo>
                  <a:cubicBezTo>
                    <a:pt x="1096804" y="1423226"/>
                    <a:pt x="1097185" y="1429131"/>
                    <a:pt x="1104710" y="1428179"/>
                  </a:cubicBezTo>
                  <a:cubicBezTo>
                    <a:pt x="1115568" y="1426845"/>
                    <a:pt x="1123283" y="1429988"/>
                    <a:pt x="1130522" y="1430465"/>
                  </a:cubicBezTo>
                  <a:cubicBezTo>
                    <a:pt x="1137761" y="1430941"/>
                    <a:pt x="1141000" y="1405985"/>
                    <a:pt x="1133665" y="1401413"/>
                  </a:cubicBezTo>
                  <a:cubicBezTo>
                    <a:pt x="1126427" y="1396841"/>
                    <a:pt x="1132713" y="1394651"/>
                    <a:pt x="1136428" y="1391888"/>
                  </a:cubicBezTo>
                  <a:cubicBezTo>
                    <a:pt x="1140047" y="1389126"/>
                    <a:pt x="1137761" y="1368266"/>
                    <a:pt x="1138238" y="1367409"/>
                  </a:cubicBezTo>
                  <a:cubicBezTo>
                    <a:pt x="1141857" y="1363790"/>
                    <a:pt x="1146810" y="1352455"/>
                    <a:pt x="1162240" y="1354265"/>
                  </a:cubicBezTo>
                  <a:cubicBezTo>
                    <a:pt x="1177671" y="1356074"/>
                    <a:pt x="1182624" y="1340644"/>
                    <a:pt x="1182624" y="1340644"/>
                  </a:cubicBezTo>
                  <a:cubicBezTo>
                    <a:pt x="1182624" y="1340644"/>
                    <a:pt x="1191578" y="1341596"/>
                    <a:pt x="1195769" y="1339310"/>
                  </a:cubicBezTo>
                  <a:cubicBezTo>
                    <a:pt x="1199960" y="1337024"/>
                    <a:pt x="1204246" y="1330071"/>
                    <a:pt x="1208246" y="1334072"/>
                  </a:cubicBezTo>
                  <a:cubicBezTo>
                    <a:pt x="1216057" y="1341882"/>
                    <a:pt x="1230916" y="1352455"/>
                    <a:pt x="1234440" y="1358074"/>
                  </a:cubicBezTo>
                  <a:cubicBezTo>
                    <a:pt x="1238917" y="1365218"/>
                    <a:pt x="1238822" y="1380268"/>
                    <a:pt x="1243870" y="1384935"/>
                  </a:cubicBezTo>
                  <a:cubicBezTo>
                    <a:pt x="1249680" y="1390364"/>
                    <a:pt x="1251871" y="1383220"/>
                    <a:pt x="1254538" y="1386935"/>
                  </a:cubicBezTo>
                  <a:cubicBezTo>
                    <a:pt x="1255300" y="1387983"/>
                    <a:pt x="1258157" y="1385221"/>
                    <a:pt x="1260348" y="1385792"/>
                  </a:cubicBezTo>
                  <a:cubicBezTo>
                    <a:pt x="1263110" y="1386554"/>
                    <a:pt x="1266635" y="1391698"/>
                    <a:pt x="1267397" y="1393984"/>
                  </a:cubicBezTo>
                  <a:cubicBezTo>
                    <a:pt x="1270159" y="1401985"/>
                    <a:pt x="1258729" y="1397318"/>
                    <a:pt x="1260253" y="1408652"/>
                  </a:cubicBezTo>
                  <a:cubicBezTo>
                    <a:pt x="1264158" y="1437513"/>
                    <a:pt x="1278731" y="1483709"/>
                    <a:pt x="1295590" y="1475899"/>
                  </a:cubicBezTo>
                  <a:cubicBezTo>
                    <a:pt x="1321022" y="1464088"/>
                    <a:pt x="1319213" y="1468184"/>
                    <a:pt x="1332738" y="1470946"/>
                  </a:cubicBezTo>
                  <a:cubicBezTo>
                    <a:pt x="1344644" y="1473327"/>
                    <a:pt x="1355884" y="1469136"/>
                    <a:pt x="1364266" y="1462945"/>
                  </a:cubicBezTo>
                  <a:cubicBezTo>
                    <a:pt x="1365504" y="1461992"/>
                    <a:pt x="1366647" y="1461040"/>
                    <a:pt x="1367695" y="1460087"/>
                  </a:cubicBezTo>
                  <a:cubicBezTo>
                    <a:pt x="1376267" y="1452372"/>
                    <a:pt x="1358646" y="1421987"/>
                    <a:pt x="1358170" y="1421702"/>
                  </a:cubicBezTo>
                  <a:cubicBezTo>
                    <a:pt x="1357027" y="1415510"/>
                    <a:pt x="1358360" y="1400842"/>
                    <a:pt x="1360646" y="1395794"/>
                  </a:cubicBezTo>
                  <a:cubicBezTo>
                    <a:pt x="1362932" y="1390745"/>
                    <a:pt x="1364266" y="1379125"/>
                    <a:pt x="1362932" y="1371124"/>
                  </a:cubicBezTo>
                  <a:cubicBezTo>
                    <a:pt x="1361599" y="1363123"/>
                    <a:pt x="1343311" y="1358551"/>
                    <a:pt x="1353122" y="1350740"/>
                  </a:cubicBezTo>
                  <a:cubicBezTo>
                    <a:pt x="1357979" y="1346835"/>
                    <a:pt x="1359313" y="1341787"/>
                    <a:pt x="1361885" y="1336548"/>
                  </a:cubicBezTo>
                  <a:cubicBezTo>
                    <a:pt x="1375886" y="1343025"/>
                    <a:pt x="1366552" y="1348740"/>
                    <a:pt x="1382078" y="1350550"/>
                  </a:cubicBezTo>
                  <a:cubicBezTo>
                    <a:pt x="1397603" y="1352360"/>
                    <a:pt x="1410557" y="1377029"/>
                    <a:pt x="1415796" y="1389221"/>
                  </a:cubicBezTo>
                  <a:cubicBezTo>
                    <a:pt x="1421035" y="1401318"/>
                    <a:pt x="1431989" y="1405890"/>
                    <a:pt x="1438370" y="1385126"/>
                  </a:cubicBezTo>
                  <a:cubicBezTo>
                    <a:pt x="1444752" y="1364361"/>
                    <a:pt x="1454182" y="1375982"/>
                    <a:pt x="1456373" y="1360742"/>
                  </a:cubicBezTo>
                  <a:cubicBezTo>
                    <a:pt x="1458563" y="1345502"/>
                    <a:pt x="1458944" y="1350074"/>
                    <a:pt x="1468564" y="1341501"/>
                  </a:cubicBezTo>
                  <a:cubicBezTo>
                    <a:pt x="1473898" y="1336643"/>
                    <a:pt x="1481804" y="1330262"/>
                    <a:pt x="1488472" y="1327880"/>
                  </a:cubicBezTo>
                  <a:cubicBezTo>
                    <a:pt x="1493615" y="1326070"/>
                    <a:pt x="1497997" y="1327976"/>
                    <a:pt x="1500664" y="1327309"/>
                  </a:cubicBezTo>
                  <a:cubicBezTo>
                    <a:pt x="1506855" y="1325785"/>
                    <a:pt x="1520571" y="1309592"/>
                    <a:pt x="1528572" y="1299972"/>
                  </a:cubicBezTo>
                  <a:cubicBezTo>
                    <a:pt x="1536573" y="1290352"/>
                    <a:pt x="1546765" y="1288542"/>
                    <a:pt x="1548860" y="1294067"/>
                  </a:cubicBezTo>
                  <a:cubicBezTo>
                    <a:pt x="1550861" y="1299591"/>
                    <a:pt x="1552480" y="1296829"/>
                    <a:pt x="1560671" y="1293876"/>
                  </a:cubicBezTo>
                  <a:cubicBezTo>
                    <a:pt x="1568863" y="1290923"/>
                    <a:pt x="1575911" y="1284065"/>
                    <a:pt x="1570958" y="1270349"/>
                  </a:cubicBezTo>
                  <a:cubicBezTo>
                    <a:pt x="1565910" y="1256633"/>
                    <a:pt x="1577816" y="1259110"/>
                    <a:pt x="1594866" y="1261682"/>
                  </a:cubicBezTo>
                  <a:cubicBezTo>
                    <a:pt x="1611916" y="1264158"/>
                    <a:pt x="1607915" y="1250061"/>
                    <a:pt x="1604391" y="1242727"/>
                  </a:cubicBezTo>
                  <a:cubicBezTo>
                    <a:pt x="1600867" y="1235393"/>
                    <a:pt x="1610582" y="1233678"/>
                    <a:pt x="1630966" y="1238345"/>
                  </a:cubicBezTo>
                  <a:cubicBezTo>
                    <a:pt x="1633252" y="1238822"/>
                    <a:pt x="1640014" y="1233392"/>
                    <a:pt x="1646396" y="1232440"/>
                  </a:cubicBezTo>
                  <a:cubicBezTo>
                    <a:pt x="1654683" y="1231202"/>
                    <a:pt x="1665161" y="1235107"/>
                    <a:pt x="1670685" y="1232821"/>
                  </a:cubicBezTo>
                  <a:cubicBezTo>
                    <a:pt x="1676210" y="1230535"/>
                    <a:pt x="1676686" y="1221962"/>
                    <a:pt x="1669542" y="1215962"/>
                  </a:cubicBezTo>
                  <a:cubicBezTo>
                    <a:pt x="1658969" y="1207103"/>
                    <a:pt x="1684591" y="1198150"/>
                    <a:pt x="1706213" y="1193387"/>
                  </a:cubicBezTo>
                  <a:cubicBezTo>
                    <a:pt x="1709166" y="1192720"/>
                    <a:pt x="1707166" y="1175385"/>
                    <a:pt x="1706975" y="1173956"/>
                  </a:cubicBezTo>
                  <a:cubicBezTo>
                    <a:pt x="1706499" y="1170051"/>
                    <a:pt x="1708404" y="1148524"/>
                    <a:pt x="1706785" y="1155192"/>
                  </a:cubicBezTo>
                  <a:cubicBezTo>
                    <a:pt x="1705165" y="1161860"/>
                    <a:pt x="1700974" y="1160812"/>
                    <a:pt x="1679257" y="1154525"/>
                  </a:cubicBezTo>
                  <a:cubicBezTo>
                    <a:pt x="1657540" y="1148239"/>
                    <a:pt x="1673733" y="1133285"/>
                    <a:pt x="1678781" y="1127093"/>
                  </a:cubicBezTo>
                  <a:cubicBezTo>
                    <a:pt x="1683830" y="1120902"/>
                    <a:pt x="1678781" y="1112425"/>
                    <a:pt x="1674686" y="1108139"/>
                  </a:cubicBezTo>
                  <a:cubicBezTo>
                    <a:pt x="1670685" y="1103852"/>
                    <a:pt x="1665732" y="1099661"/>
                    <a:pt x="1660017" y="1094994"/>
                  </a:cubicBezTo>
                  <a:cubicBezTo>
                    <a:pt x="1661065" y="1091946"/>
                    <a:pt x="1664875" y="1084612"/>
                    <a:pt x="1662113" y="1081564"/>
                  </a:cubicBezTo>
                  <a:cubicBezTo>
                    <a:pt x="1659350" y="1078611"/>
                    <a:pt x="1646682" y="1060228"/>
                    <a:pt x="1645063" y="1052798"/>
                  </a:cubicBezTo>
                  <a:cubicBezTo>
                    <a:pt x="1643444" y="1045274"/>
                    <a:pt x="1645539" y="1031462"/>
                    <a:pt x="1639538" y="1024700"/>
                  </a:cubicBezTo>
                  <a:cubicBezTo>
                    <a:pt x="1634585" y="1019080"/>
                    <a:pt x="1621917" y="1018508"/>
                    <a:pt x="1616393" y="1029557"/>
                  </a:cubicBezTo>
                  <a:cubicBezTo>
                    <a:pt x="1604105" y="1053751"/>
                    <a:pt x="1591818" y="1060609"/>
                    <a:pt x="1578769" y="1070039"/>
                  </a:cubicBezTo>
                  <a:cubicBezTo>
                    <a:pt x="1565815" y="1079373"/>
                    <a:pt x="1558957" y="1072991"/>
                    <a:pt x="1559147" y="1067562"/>
                  </a:cubicBezTo>
                  <a:cubicBezTo>
                    <a:pt x="1559338" y="1062038"/>
                    <a:pt x="1560100" y="1049750"/>
                    <a:pt x="1551908" y="1046036"/>
                  </a:cubicBezTo>
                  <a:cubicBezTo>
                    <a:pt x="1543717" y="1042416"/>
                    <a:pt x="1541431" y="1028414"/>
                    <a:pt x="1540478" y="1024509"/>
                  </a:cubicBezTo>
                  <a:cubicBezTo>
                    <a:pt x="1539526" y="1020604"/>
                    <a:pt x="1525905" y="1002792"/>
                    <a:pt x="1524286" y="993648"/>
                  </a:cubicBezTo>
                  <a:cubicBezTo>
                    <a:pt x="1522666" y="984504"/>
                    <a:pt x="1521523" y="961358"/>
                    <a:pt x="1529334" y="958406"/>
                  </a:cubicBezTo>
                  <a:cubicBezTo>
                    <a:pt x="1535239" y="956215"/>
                    <a:pt x="1531811" y="950309"/>
                    <a:pt x="1530858" y="943642"/>
                  </a:cubicBezTo>
                  <a:cubicBezTo>
                    <a:pt x="1530191" y="939165"/>
                    <a:pt x="1530096" y="934403"/>
                    <a:pt x="1529048" y="932974"/>
                  </a:cubicBezTo>
                  <a:cubicBezTo>
                    <a:pt x="1527143" y="930688"/>
                    <a:pt x="1521619" y="927164"/>
                    <a:pt x="1515047" y="925449"/>
                  </a:cubicBezTo>
                  <a:cubicBezTo>
                    <a:pt x="1504855" y="922687"/>
                    <a:pt x="1503426" y="916972"/>
                    <a:pt x="1503998" y="906399"/>
                  </a:cubicBezTo>
                  <a:cubicBezTo>
                    <a:pt x="1504188" y="903542"/>
                    <a:pt x="1494473" y="904113"/>
                    <a:pt x="1489615" y="903637"/>
                  </a:cubicBezTo>
                  <a:cubicBezTo>
                    <a:pt x="1470089" y="901827"/>
                    <a:pt x="1484662" y="893636"/>
                    <a:pt x="1480090" y="872776"/>
                  </a:cubicBezTo>
                  <a:cubicBezTo>
                    <a:pt x="1475518" y="851916"/>
                    <a:pt x="1518190" y="888206"/>
                    <a:pt x="1520952" y="881444"/>
                  </a:cubicBezTo>
                  <a:cubicBezTo>
                    <a:pt x="1523714" y="874681"/>
                    <a:pt x="1521905" y="864203"/>
                    <a:pt x="1540955" y="875538"/>
                  </a:cubicBezTo>
                  <a:cubicBezTo>
                    <a:pt x="1560005" y="886873"/>
                    <a:pt x="1561338" y="877538"/>
                    <a:pt x="1562290" y="859631"/>
                  </a:cubicBezTo>
                  <a:cubicBezTo>
                    <a:pt x="1563148" y="841819"/>
                    <a:pt x="1568672" y="838486"/>
                    <a:pt x="1576197" y="834866"/>
                  </a:cubicBezTo>
                  <a:cubicBezTo>
                    <a:pt x="1579912" y="833057"/>
                    <a:pt x="1580674" y="825151"/>
                    <a:pt x="1582674" y="820579"/>
                  </a:cubicBezTo>
                  <a:cubicBezTo>
                    <a:pt x="1583817" y="818102"/>
                    <a:pt x="1584198" y="815912"/>
                    <a:pt x="1584389" y="814007"/>
                  </a:cubicBezTo>
                  <a:cubicBezTo>
                    <a:pt x="1583722" y="805148"/>
                    <a:pt x="1573625" y="799814"/>
                    <a:pt x="1565815" y="792480"/>
                  </a:cubicBezTo>
                  <a:cubicBezTo>
                    <a:pt x="1556290" y="783431"/>
                    <a:pt x="1567148" y="775716"/>
                    <a:pt x="1580769" y="771620"/>
                  </a:cubicBezTo>
                  <a:cubicBezTo>
                    <a:pt x="1594390" y="767525"/>
                    <a:pt x="1610392" y="754666"/>
                    <a:pt x="1611344" y="754380"/>
                  </a:cubicBezTo>
                  <a:cubicBezTo>
                    <a:pt x="1611249" y="753142"/>
                    <a:pt x="1612106" y="731996"/>
                    <a:pt x="1605058" y="733996"/>
                  </a:cubicBezTo>
                  <a:cubicBezTo>
                    <a:pt x="1598009" y="736092"/>
                    <a:pt x="1593818" y="724471"/>
                    <a:pt x="1592199" y="729806"/>
                  </a:cubicBezTo>
                  <a:cubicBezTo>
                    <a:pt x="1584198" y="755047"/>
                    <a:pt x="1574292" y="761333"/>
                    <a:pt x="1550194" y="756857"/>
                  </a:cubicBezTo>
                  <a:cubicBezTo>
                    <a:pt x="1547813" y="741807"/>
                    <a:pt x="1535430" y="726948"/>
                    <a:pt x="1534668" y="726281"/>
                  </a:cubicBezTo>
                  <a:cubicBezTo>
                    <a:pt x="1527715" y="725900"/>
                    <a:pt x="1525238" y="723995"/>
                    <a:pt x="1513332" y="710946"/>
                  </a:cubicBezTo>
                  <a:cubicBezTo>
                    <a:pt x="1510094" y="707422"/>
                    <a:pt x="1506760" y="704850"/>
                    <a:pt x="1503236" y="702374"/>
                  </a:cubicBezTo>
                  <a:cubicBezTo>
                    <a:pt x="1504474" y="654177"/>
                    <a:pt x="1529429" y="649605"/>
                    <a:pt x="1534001" y="646462"/>
                  </a:cubicBezTo>
                  <a:cubicBezTo>
                    <a:pt x="1538573" y="643319"/>
                    <a:pt x="1563910" y="609219"/>
                    <a:pt x="1572101" y="595217"/>
                  </a:cubicBezTo>
                  <a:cubicBezTo>
                    <a:pt x="1580293" y="581120"/>
                    <a:pt x="1613821" y="535305"/>
                    <a:pt x="1614106" y="534829"/>
                  </a:cubicBezTo>
                  <a:cubicBezTo>
                    <a:pt x="1615154" y="537115"/>
                    <a:pt x="1616964" y="533781"/>
                    <a:pt x="1619060" y="536639"/>
                  </a:cubicBezTo>
                  <a:cubicBezTo>
                    <a:pt x="1623631" y="543020"/>
                    <a:pt x="1629537" y="555974"/>
                    <a:pt x="1630871" y="558832"/>
                  </a:cubicBezTo>
                  <a:cubicBezTo>
                    <a:pt x="1635633" y="569214"/>
                    <a:pt x="1638110" y="574167"/>
                    <a:pt x="1641348" y="575119"/>
                  </a:cubicBezTo>
                  <a:cubicBezTo>
                    <a:pt x="1647635" y="577310"/>
                    <a:pt x="1644491" y="575310"/>
                    <a:pt x="1650016" y="560165"/>
                  </a:cubicBezTo>
                  <a:cubicBezTo>
                    <a:pt x="1652683" y="552736"/>
                    <a:pt x="1652111" y="552450"/>
                    <a:pt x="1647444" y="547402"/>
                  </a:cubicBezTo>
                  <a:cubicBezTo>
                    <a:pt x="1642777" y="542449"/>
                    <a:pt x="1640491" y="536639"/>
                    <a:pt x="1640491" y="531876"/>
                  </a:cubicBezTo>
                  <a:cubicBezTo>
                    <a:pt x="1640491" y="527209"/>
                    <a:pt x="1639633" y="490728"/>
                    <a:pt x="1640205" y="485775"/>
                  </a:cubicBezTo>
                  <a:cubicBezTo>
                    <a:pt x="1640777" y="480727"/>
                    <a:pt x="1639348" y="473583"/>
                    <a:pt x="1643253" y="456533"/>
                  </a:cubicBezTo>
                  <a:cubicBezTo>
                    <a:pt x="1647158" y="439484"/>
                    <a:pt x="1648015" y="441007"/>
                    <a:pt x="1662017" y="440912"/>
                  </a:cubicBezTo>
                  <a:cubicBezTo>
                    <a:pt x="1676114" y="440817"/>
                    <a:pt x="1671447" y="432911"/>
                    <a:pt x="1671923" y="429197"/>
                  </a:cubicBezTo>
                  <a:cubicBezTo>
                    <a:pt x="1672304" y="425387"/>
                    <a:pt x="1674209" y="411385"/>
                    <a:pt x="1670304" y="405003"/>
                  </a:cubicBezTo>
                  <a:cubicBezTo>
                    <a:pt x="1666399" y="398621"/>
                    <a:pt x="1664494" y="390335"/>
                    <a:pt x="1659541" y="385667"/>
                  </a:cubicBezTo>
                  <a:cubicBezTo>
                    <a:pt x="1654588" y="381000"/>
                    <a:pt x="1652873" y="371285"/>
                    <a:pt x="1653445" y="357759"/>
                  </a:cubicBezTo>
                  <a:cubicBezTo>
                    <a:pt x="1654016" y="344234"/>
                    <a:pt x="1650682" y="348329"/>
                    <a:pt x="1649254" y="342519"/>
                  </a:cubicBezTo>
                  <a:cubicBezTo>
                    <a:pt x="1647825" y="336709"/>
                    <a:pt x="1648111" y="324231"/>
                    <a:pt x="1653635" y="317087"/>
                  </a:cubicBezTo>
                  <a:cubicBezTo>
                    <a:pt x="1659160" y="309944"/>
                    <a:pt x="1657826" y="302133"/>
                    <a:pt x="1658588" y="296323"/>
                  </a:cubicBezTo>
                  <a:cubicBezTo>
                    <a:pt x="1659446" y="290513"/>
                    <a:pt x="1657445" y="285845"/>
                    <a:pt x="1661922" y="280321"/>
                  </a:cubicBezTo>
                  <a:cubicBezTo>
                    <a:pt x="1667351" y="273558"/>
                    <a:pt x="1673447" y="272796"/>
                    <a:pt x="1673543" y="261271"/>
                  </a:cubicBezTo>
                  <a:cubicBezTo>
                    <a:pt x="1672685" y="251270"/>
                    <a:pt x="1667065" y="241364"/>
                    <a:pt x="1666780" y="236696"/>
                  </a:cubicBezTo>
                  <a:cubicBezTo>
                    <a:pt x="1666494" y="232124"/>
                    <a:pt x="1672114" y="231362"/>
                    <a:pt x="1671733" y="226695"/>
                  </a:cubicBezTo>
                  <a:cubicBezTo>
                    <a:pt x="1671447" y="223361"/>
                    <a:pt x="1676876" y="218884"/>
                    <a:pt x="1679924" y="210788"/>
                  </a:cubicBezTo>
                  <a:cubicBezTo>
                    <a:pt x="1682972" y="202692"/>
                    <a:pt x="1670971" y="196406"/>
                    <a:pt x="1663256" y="192215"/>
                  </a:cubicBezTo>
                  <a:cubicBezTo>
                    <a:pt x="1655540" y="188024"/>
                    <a:pt x="1645539" y="172593"/>
                    <a:pt x="1641443" y="168688"/>
                  </a:cubicBezTo>
                  <a:cubicBezTo>
                    <a:pt x="1637348" y="164783"/>
                    <a:pt x="1614106" y="147066"/>
                    <a:pt x="1608963" y="146590"/>
                  </a:cubicBezTo>
                  <a:cubicBezTo>
                    <a:pt x="1584484" y="139541"/>
                    <a:pt x="1584198" y="162782"/>
                    <a:pt x="1577340" y="176975"/>
                  </a:cubicBezTo>
                  <a:cubicBezTo>
                    <a:pt x="1570482" y="191167"/>
                    <a:pt x="1561148" y="187262"/>
                    <a:pt x="1544955" y="190691"/>
                  </a:cubicBezTo>
                  <a:cubicBezTo>
                    <a:pt x="1528763" y="194120"/>
                    <a:pt x="1516952" y="200787"/>
                    <a:pt x="1498664" y="190881"/>
                  </a:cubicBezTo>
                  <a:cubicBezTo>
                    <a:pt x="1480471" y="181070"/>
                    <a:pt x="1480661" y="196406"/>
                    <a:pt x="1478852" y="204406"/>
                  </a:cubicBezTo>
                  <a:cubicBezTo>
                    <a:pt x="1477042" y="212407"/>
                    <a:pt x="1470184" y="215646"/>
                    <a:pt x="1452658" y="215170"/>
                  </a:cubicBezTo>
                  <a:cubicBezTo>
                    <a:pt x="1435132" y="214694"/>
                    <a:pt x="1429226" y="204692"/>
                    <a:pt x="1426464" y="198692"/>
                  </a:cubicBezTo>
                  <a:cubicBezTo>
                    <a:pt x="1423702" y="192786"/>
                    <a:pt x="1416653" y="168497"/>
                    <a:pt x="1406462" y="154591"/>
                  </a:cubicBezTo>
                  <a:cubicBezTo>
                    <a:pt x="1396174" y="140684"/>
                    <a:pt x="1397984" y="133826"/>
                    <a:pt x="1398746" y="120777"/>
                  </a:cubicBezTo>
                  <a:cubicBezTo>
                    <a:pt x="1399413" y="107728"/>
                    <a:pt x="1395127" y="112967"/>
                    <a:pt x="1388269" y="112300"/>
                  </a:cubicBezTo>
                  <a:cubicBezTo>
                    <a:pt x="1381411" y="111633"/>
                    <a:pt x="1377601" y="108395"/>
                    <a:pt x="1365504" y="96107"/>
                  </a:cubicBezTo>
                  <a:cubicBezTo>
                    <a:pt x="1353407" y="83725"/>
                    <a:pt x="1348454" y="92488"/>
                    <a:pt x="1344073" y="107537"/>
                  </a:cubicBezTo>
                  <a:cubicBezTo>
                    <a:pt x="1339787" y="122587"/>
                    <a:pt x="1328833" y="121730"/>
                    <a:pt x="1320832" y="113919"/>
                  </a:cubicBezTo>
                  <a:cubicBezTo>
                    <a:pt x="1312831" y="106109"/>
                    <a:pt x="1308545" y="106871"/>
                    <a:pt x="1291399" y="97250"/>
                  </a:cubicBezTo>
                  <a:cubicBezTo>
                    <a:pt x="1274350" y="87630"/>
                    <a:pt x="1284541" y="76867"/>
                    <a:pt x="1286828" y="74581"/>
                  </a:cubicBezTo>
                  <a:cubicBezTo>
                    <a:pt x="1289114" y="72295"/>
                    <a:pt x="1296638" y="54959"/>
                    <a:pt x="1299115" y="46482"/>
                  </a:cubicBezTo>
                  <a:cubicBezTo>
                    <a:pt x="1301591" y="38005"/>
                    <a:pt x="1305687" y="21146"/>
                    <a:pt x="1301877" y="18383"/>
                  </a:cubicBezTo>
                  <a:cubicBezTo>
                    <a:pt x="1297972" y="15621"/>
                    <a:pt x="1282922" y="762"/>
                    <a:pt x="1282637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xmlns="" id="{C759D69A-EC84-4A9C-9C90-D879D89B77EC}"/>
                </a:ext>
              </a:extLst>
            </p:cNvPr>
            <p:cNvSpPr/>
            <p:nvPr/>
          </p:nvSpPr>
          <p:spPr>
            <a:xfrm>
              <a:off x="3561768" y="2373249"/>
              <a:ext cx="38980" cy="86487"/>
            </a:xfrm>
            <a:custGeom>
              <a:avLst/>
              <a:gdLst>
                <a:gd name="connsiteX0" fmla="*/ 690 w 38980"/>
                <a:gd name="connsiteY0" fmla="*/ 86487 h 86487"/>
                <a:gd name="connsiteX1" fmla="*/ 2881 w 38980"/>
                <a:gd name="connsiteY1" fmla="*/ 79819 h 86487"/>
                <a:gd name="connsiteX2" fmla="*/ 1262 w 38980"/>
                <a:gd name="connsiteY2" fmla="*/ 52102 h 86487"/>
                <a:gd name="connsiteX3" fmla="*/ 15168 w 38980"/>
                <a:gd name="connsiteY3" fmla="*/ 22860 h 86487"/>
                <a:gd name="connsiteX4" fmla="*/ 38981 w 38980"/>
                <a:gd name="connsiteY4" fmla="*/ 0 h 8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80" h="86487">
                  <a:moveTo>
                    <a:pt x="690" y="86487"/>
                  </a:moveTo>
                  <a:cubicBezTo>
                    <a:pt x="690" y="86487"/>
                    <a:pt x="2691" y="82963"/>
                    <a:pt x="2881" y="79819"/>
                  </a:cubicBezTo>
                  <a:cubicBezTo>
                    <a:pt x="3548" y="69056"/>
                    <a:pt x="-2548" y="59055"/>
                    <a:pt x="1262" y="52102"/>
                  </a:cubicBezTo>
                  <a:cubicBezTo>
                    <a:pt x="5167" y="45244"/>
                    <a:pt x="595" y="28765"/>
                    <a:pt x="15168" y="22860"/>
                  </a:cubicBezTo>
                  <a:cubicBezTo>
                    <a:pt x="29742" y="16954"/>
                    <a:pt x="35171" y="7048"/>
                    <a:pt x="38981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xmlns="" id="{99EB997C-F067-4006-B6CA-95D29DA266E5}"/>
                </a:ext>
              </a:extLst>
            </p:cNvPr>
            <p:cNvSpPr/>
            <p:nvPr/>
          </p:nvSpPr>
          <p:spPr>
            <a:xfrm>
              <a:off x="3399962" y="2190559"/>
              <a:ext cx="551307" cy="920345"/>
            </a:xfrm>
            <a:custGeom>
              <a:avLst/>
              <a:gdLst>
                <a:gd name="connsiteX0" fmla="*/ 0 w 551307"/>
                <a:gd name="connsiteY0" fmla="*/ 790766 h 920345"/>
                <a:gd name="connsiteX1" fmla="*/ 953 w 551307"/>
                <a:gd name="connsiteY1" fmla="*/ 796957 h 920345"/>
                <a:gd name="connsiteX2" fmla="*/ 20383 w 551307"/>
                <a:gd name="connsiteY2" fmla="*/ 800386 h 920345"/>
                <a:gd name="connsiteX3" fmla="*/ 55816 w 551307"/>
                <a:gd name="connsiteY3" fmla="*/ 803910 h 920345"/>
                <a:gd name="connsiteX4" fmla="*/ 98584 w 551307"/>
                <a:gd name="connsiteY4" fmla="*/ 814864 h 920345"/>
                <a:gd name="connsiteX5" fmla="*/ 130683 w 551307"/>
                <a:gd name="connsiteY5" fmla="*/ 810577 h 920345"/>
                <a:gd name="connsiteX6" fmla="*/ 150876 w 551307"/>
                <a:gd name="connsiteY6" fmla="*/ 817912 h 920345"/>
                <a:gd name="connsiteX7" fmla="*/ 179356 w 551307"/>
                <a:gd name="connsiteY7" fmla="*/ 832390 h 920345"/>
                <a:gd name="connsiteX8" fmla="*/ 194310 w 551307"/>
                <a:gd name="connsiteY8" fmla="*/ 834009 h 920345"/>
                <a:gd name="connsiteX9" fmla="*/ 209074 w 551307"/>
                <a:gd name="connsiteY9" fmla="*/ 842105 h 920345"/>
                <a:gd name="connsiteX10" fmla="*/ 225933 w 551307"/>
                <a:gd name="connsiteY10" fmla="*/ 854488 h 920345"/>
                <a:gd name="connsiteX11" fmla="*/ 241173 w 551307"/>
                <a:gd name="connsiteY11" fmla="*/ 869918 h 920345"/>
                <a:gd name="connsiteX12" fmla="*/ 254698 w 551307"/>
                <a:gd name="connsiteY12" fmla="*/ 865442 h 920345"/>
                <a:gd name="connsiteX13" fmla="*/ 277082 w 551307"/>
                <a:gd name="connsiteY13" fmla="*/ 857155 h 920345"/>
                <a:gd name="connsiteX14" fmla="*/ 305371 w 551307"/>
                <a:gd name="connsiteY14" fmla="*/ 861632 h 920345"/>
                <a:gd name="connsiteX15" fmla="*/ 355473 w 551307"/>
                <a:gd name="connsiteY15" fmla="*/ 894398 h 920345"/>
                <a:gd name="connsiteX16" fmla="*/ 379000 w 551307"/>
                <a:gd name="connsiteY16" fmla="*/ 909352 h 920345"/>
                <a:gd name="connsiteX17" fmla="*/ 401288 w 551307"/>
                <a:gd name="connsiteY17" fmla="*/ 920306 h 920345"/>
                <a:gd name="connsiteX18" fmla="*/ 421481 w 551307"/>
                <a:gd name="connsiteY18" fmla="*/ 917734 h 920345"/>
                <a:gd name="connsiteX19" fmla="*/ 420529 w 551307"/>
                <a:gd name="connsiteY19" fmla="*/ 878300 h 920345"/>
                <a:gd name="connsiteX20" fmla="*/ 406717 w 551307"/>
                <a:gd name="connsiteY20" fmla="*/ 852964 h 920345"/>
                <a:gd name="connsiteX21" fmla="*/ 412909 w 551307"/>
                <a:gd name="connsiteY21" fmla="*/ 817150 h 920345"/>
                <a:gd name="connsiteX22" fmla="*/ 461105 w 551307"/>
                <a:gd name="connsiteY22" fmla="*/ 810006 h 920345"/>
                <a:gd name="connsiteX23" fmla="*/ 470630 w 551307"/>
                <a:gd name="connsiteY23" fmla="*/ 788956 h 920345"/>
                <a:gd name="connsiteX24" fmla="*/ 464344 w 551307"/>
                <a:gd name="connsiteY24" fmla="*/ 776097 h 920345"/>
                <a:gd name="connsiteX25" fmla="*/ 438055 w 551307"/>
                <a:gd name="connsiteY25" fmla="*/ 774859 h 920345"/>
                <a:gd name="connsiteX26" fmla="*/ 431482 w 551307"/>
                <a:gd name="connsiteY26" fmla="*/ 773144 h 920345"/>
                <a:gd name="connsiteX27" fmla="*/ 424339 w 551307"/>
                <a:gd name="connsiteY27" fmla="*/ 748284 h 920345"/>
                <a:gd name="connsiteX28" fmla="*/ 397573 w 551307"/>
                <a:gd name="connsiteY28" fmla="*/ 746379 h 920345"/>
                <a:gd name="connsiteX29" fmla="*/ 409956 w 551307"/>
                <a:gd name="connsiteY29" fmla="*/ 732568 h 920345"/>
                <a:gd name="connsiteX30" fmla="*/ 441007 w 551307"/>
                <a:gd name="connsiteY30" fmla="*/ 736378 h 920345"/>
                <a:gd name="connsiteX31" fmla="*/ 468249 w 551307"/>
                <a:gd name="connsiteY31" fmla="*/ 737330 h 920345"/>
                <a:gd name="connsiteX32" fmla="*/ 493109 w 551307"/>
                <a:gd name="connsiteY32" fmla="*/ 734949 h 920345"/>
                <a:gd name="connsiteX33" fmla="*/ 509778 w 551307"/>
                <a:gd name="connsiteY33" fmla="*/ 734949 h 920345"/>
                <a:gd name="connsiteX34" fmla="*/ 531781 w 551307"/>
                <a:gd name="connsiteY34" fmla="*/ 739235 h 920345"/>
                <a:gd name="connsiteX35" fmla="*/ 551307 w 551307"/>
                <a:gd name="connsiteY35" fmla="*/ 727424 h 920345"/>
                <a:gd name="connsiteX36" fmla="*/ 549973 w 551307"/>
                <a:gd name="connsiteY36" fmla="*/ 703421 h 920345"/>
                <a:gd name="connsiteX37" fmla="*/ 523208 w 551307"/>
                <a:gd name="connsiteY37" fmla="*/ 663321 h 920345"/>
                <a:gd name="connsiteX38" fmla="*/ 508921 w 551307"/>
                <a:gd name="connsiteY38" fmla="*/ 642747 h 920345"/>
                <a:gd name="connsiteX39" fmla="*/ 505587 w 551307"/>
                <a:gd name="connsiteY39" fmla="*/ 622649 h 920345"/>
                <a:gd name="connsiteX40" fmla="*/ 494157 w 551307"/>
                <a:gd name="connsiteY40" fmla="*/ 609791 h 920345"/>
                <a:gd name="connsiteX41" fmla="*/ 482251 w 551307"/>
                <a:gd name="connsiteY41" fmla="*/ 580168 h 920345"/>
                <a:gd name="connsiteX42" fmla="*/ 477203 w 551307"/>
                <a:gd name="connsiteY42" fmla="*/ 568262 h 920345"/>
                <a:gd name="connsiteX43" fmla="*/ 469202 w 551307"/>
                <a:gd name="connsiteY43" fmla="*/ 539496 h 920345"/>
                <a:gd name="connsiteX44" fmla="*/ 471011 w 551307"/>
                <a:gd name="connsiteY44" fmla="*/ 515017 h 920345"/>
                <a:gd name="connsiteX45" fmla="*/ 478727 w 551307"/>
                <a:gd name="connsiteY45" fmla="*/ 490061 h 920345"/>
                <a:gd name="connsiteX46" fmla="*/ 484918 w 551307"/>
                <a:gd name="connsiteY46" fmla="*/ 474536 h 920345"/>
                <a:gd name="connsiteX47" fmla="*/ 491966 w 551307"/>
                <a:gd name="connsiteY47" fmla="*/ 455295 h 920345"/>
                <a:gd name="connsiteX48" fmla="*/ 491490 w 551307"/>
                <a:gd name="connsiteY48" fmla="*/ 437007 h 920345"/>
                <a:gd name="connsiteX49" fmla="*/ 487585 w 551307"/>
                <a:gd name="connsiteY49" fmla="*/ 417767 h 920345"/>
                <a:gd name="connsiteX50" fmla="*/ 483013 w 551307"/>
                <a:gd name="connsiteY50" fmla="*/ 410242 h 920345"/>
                <a:gd name="connsiteX51" fmla="*/ 479107 w 551307"/>
                <a:gd name="connsiteY51" fmla="*/ 395573 h 920345"/>
                <a:gd name="connsiteX52" fmla="*/ 476631 w 551307"/>
                <a:gd name="connsiteY52" fmla="*/ 382524 h 920345"/>
                <a:gd name="connsiteX53" fmla="*/ 475679 w 551307"/>
                <a:gd name="connsiteY53" fmla="*/ 342043 h 920345"/>
                <a:gd name="connsiteX54" fmla="*/ 473202 w 551307"/>
                <a:gd name="connsiteY54" fmla="*/ 322612 h 920345"/>
                <a:gd name="connsiteX55" fmla="*/ 469297 w 551307"/>
                <a:gd name="connsiteY55" fmla="*/ 312801 h 920345"/>
                <a:gd name="connsiteX56" fmla="*/ 467678 w 551307"/>
                <a:gd name="connsiteY56" fmla="*/ 302324 h 920345"/>
                <a:gd name="connsiteX57" fmla="*/ 464725 w 551307"/>
                <a:gd name="connsiteY57" fmla="*/ 286512 h 920345"/>
                <a:gd name="connsiteX58" fmla="*/ 476536 w 551307"/>
                <a:gd name="connsiteY58" fmla="*/ 272606 h 920345"/>
                <a:gd name="connsiteX59" fmla="*/ 489013 w 551307"/>
                <a:gd name="connsiteY59" fmla="*/ 249936 h 920345"/>
                <a:gd name="connsiteX60" fmla="*/ 489490 w 551307"/>
                <a:gd name="connsiteY60" fmla="*/ 232220 h 920345"/>
                <a:gd name="connsiteX61" fmla="*/ 494919 w 551307"/>
                <a:gd name="connsiteY61" fmla="*/ 212693 h 920345"/>
                <a:gd name="connsiteX62" fmla="*/ 486728 w 551307"/>
                <a:gd name="connsiteY62" fmla="*/ 189548 h 920345"/>
                <a:gd name="connsiteX63" fmla="*/ 481774 w 551307"/>
                <a:gd name="connsiteY63" fmla="*/ 175070 h 920345"/>
                <a:gd name="connsiteX64" fmla="*/ 475012 w 551307"/>
                <a:gd name="connsiteY64" fmla="*/ 161449 h 920345"/>
                <a:gd name="connsiteX65" fmla="*/ 469106 w 551307"/>
                <a:gd name="connsiteY65" fmla="*/ 142399 h 920345"/>
                <a:gd name="connsiteX66" fmla="*/ 475869 w 551307"/>
                <a:gd name="connsiteY66" fmla="*/ 123825 h 920345"/>
                <a:gd name="connsiteX67" fmla="*/ 485013 w 551307"/>
                <a:gd name="connsiteY67" fmla="*/ 113157 h 920345"/>
                <a:gd name="connsiteX68" fmla="*/ 493205 w 551307"/>
                <a:gd name="connsiteY68" fmla="*/ 101346 h 920345"/>
                <a:gd name="connsiteX69" fmla="*/ 501110 w 551307"/>
                <a:gd name="connsiteY69" fmla="*/ 94964 h 920345"/>
                <a:gd name="connsiteX70" fmla="*/ 503396 w 551307"/>
                <a:gd name="connsiteY70" fmla="*/ 69342 h 920345"/>
                <a:gd name="connsiteX71" fmla="*/ 509969 w 551307"/>
                <a:gd name="connsiteY71" fmla="*/ 47435 h 920345"/>
                <a:gd name="connsiteX72" fmla="*/ 517017 w 551307"/>
                <a:gd name="connsiteY72" fmla="*/ 30956 h 920345"/>
                <a:gd name="connsiteX73" fmla="*/ 522065 w 551307"/>
                <a:gd name="connsiteY73" fmla="*/ 0 h 92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51307" h="920345">
                  <a:moveTo>
                    <a:pt x="0" y="790766"/>
                  </a:moveTo>
                  <a:cubicBezTo>
                    <a:pt x="667" y="793718"/>
                    <a:pt x="381" y="796290"/>
                    <a:pt x="953" y="796957"/>
                  </a:cubicBezTo>
                  <a:cubicBezTo>
                    <a:pt x="7811" y="805529"/>
                    <a:pt x="13716" y="804863"/>
                    <a:pt x="20383" y="800386"/>
                  </a:cubicBezTo>
                  <a:cubicBezTo>
                    <a:pt x="27051" y="795909"/>
                    <a:pt x="44387" y="789718"/>
                    <a:pt x="55816" y="803910"/>
                  </a:cubicBezTo>
                  <a:cubicBezTo>
                    <a:pt x="67246" y="818198"/>
                    <a:pt x="87439" y="815816"/>
                    <a:pt x="98584" y="814864"/>
                  </a:cubicBezTo>
                  <a:cubicBezTo>
                    <a:pt x="109728" y="813911"/>
                    <a:pt x="125635" y="810577"/>
                    <a:pt x="130683" y="810577"/>
                  </a:cubicBezTo>
                  <a:cubicBezTo>
                    <a:pt x="135636" y="810577"/>
                    <a:pt x="143256" y="808196"/>
                    <a:pt x="150876" y="817912"/>
                  </a:cubicBezTo>
                  <a:cubicBezTo>
                    <a:pt x="158496" y="827627"/>
                    <a:pt x="164211" y="840962"/>
                    <a:pt x="179356" y="832390"/>
                  </a:cubicBezTo>
                  <a:cubicBezTo>
                    <a:pt x="194596" y="823817"/>
                    <a:pt x="192691" y="829342"/>
                    <a:pt x="194310" y="834009"/>
                  </a:cubicBezTo>
                  <a:cubicBezTo>
                    <a:pt x="196024" y="838772"/>
                    <a:pt x="200501" y="840200"/>
                    <a:pt x="209074" y="842105"/>
                  </a:cubicBezTo>
                  <a:cubicBezTo>
                    <a:pt x="217646" y="844010"/>
                    <a:pt x="222599" y="846392"/>
                    <a:pt x="225933" y="854488"/>
                  </a:cubicBezTo>
                  <a:cubicBezTo>
                    <a:pt x="229267" y="862584"/>
                    <a:pt x="235458" y="868299"/>
                    <a:pt x="241173" y="869918"/>
                  </a:cubicBezTo>
                  <a:cubicBezTo>
                    <a:pt x="246888" y="871538"/>
                    <a:pt x="250698" y="871538"/>
                    <a:pt x="254698" y="865442"/>
                  </a:cubicBezTo>
                  <a:cubicBezTo>
                    <a:pt x="258699" y="859250"/>
                    <a:pt x="268510" y="860203"/>
                    <a:pt x="277082" y="857155"/>
                  </a:cubicBezTo>
                  <a:cubicBezTo>
                    <a:pt x="285655" y="854107"/>
                    <a:pt x="292322" y="850011"/>
                    <a:pt x="305371" y="861632"/>
                  </a:cubicBezTo>
                  <a:cubicBezTo>
                    <a:pt x="318421" y="873252"/>
                    <a:pt x="344138" y="889444"/>
                    <a:pt x="355473" y="894398"/>
                  </a:cubicBezTo>
                  <a:cubicBezTo>
                    <a:pt x="366903" y="899351"/>
                    <a:pt x="373761" y="901732"/>
                    <a:pt x="379000" y="909352"/>
                  </a:cubicBezTo>
                  <a:cubicBezTo>
                    <a:pt x="384238" y="916972"/>
                    <a:pt x="388525" y="920782"/>
                    <a:pt x="401288" y="920306"/>
                  </a:cubicBezTo>
                  <a:cubicBezTo>
                    <a:pt x="407289" y="920115"/>
                    <a:pt x="414623" y="918496"/>
                    <a:pt x="421481" y="917734"/>
                  </a:cubicBezTo>
                  <a:cubicBezTo>
                    <a:pt x="412432" y="907447"/>
                    <a:pt x="412909" y="887349"/>
                    <a:pt x="420529" y="878300"/>
                  </a:cubicBezTo>
                  <a:cubicBezTo>
                    <a:pt x="428149" y="869251"/>
                    <a:pt x="414814" y="861632"/>
                    <a:pt x="406717" y="852964"/>
                  </a:cubicBezTo>
                  <a:cubicBezTo>
                    <a:pt x="398621" y="844391"/>
                    <a:pt x="407194" y="825722"/>
                    <a:pt x="412909" y="817150"/>
                  </a:cubicBezTo>
                  <a:cubicBezTo>
                    <a:pt x="418624" y="808577"/>
                    <a:pt x="444913" y="809530"/>
                    <a:pt x="461105" y="810006"/>
                  </a:cubicBezTo>
                  <a:cubicBezTo>
                    <a:pt x="477298" y="810482"/>
                    <a:pt x="470630" y="788956"/>
                    <a:pt x="470630" y="788956"/>
                  </a:cubicBezTo>
                  <a:cubicBezTo>
                    <a:pt x="470630" y="788956"/>
                    <a:pt x="467963" y="777812"/>
                    <a:pt x="464344" y="776097"/>
                  </a:cubicBezTo>
                  <a:cubicBezTo>
                    <a:pt x="460629" y="774478"/>
                    <a:pt x="440912" y="774478"/>
                    <a:pt x="438055" y="774859"/>
                  </a:cubicBezTo>
                  <a:cubicBezTo>
                    <a:pt x="435197" y="775240"/>
                    <a:pt x="431482" y="773144"/>
                    <a:pt x="431482" y="773144"/>
                  </a:cubicBezTo>
                  <a:cubicBezTo>
                    <a:pt x="434340" y="758857"/>
                    <a:pt x="428149" y="751142"/>
                    <a:pt x="424339" y="748284"/>
                  </a:cubicBezTo>
                  <a:cubicBezTo>
                    <a:pt x="420529" y="745426"/>
                    <a:pt x="408622" y="749237"/>
                    <a:pt x="397573" y="746379"/>
                  </a:cubicBezTo>
                  <a:cubicBezTo>
                    <a:pt x="386620" y="743522"/>
                    <a:pt x="396621" y="733997"/>
                    <a:pt x="409956" y="732568"/>
                  </a:cubicBezTo>
                  <a:cubicBezTo>
                    <a:pt x="423291" y="731139"/>
                    <a:pt x="434816" y="738283"/>
                    <a:pt x="441007" y="736378"/>
                  </a:cubicBezTo>
                  <a:cubicBezTo>
                    <a:pt x="447199" y="734473"/>
                    <a:pt x="461105" y="737330"/>
                    <a:pt x="468249" y="737330"/>
                  </a:cubicBezTo>
                  <a:cubicBezTo>
                    <a:pt x="475393" y="737330"/>
                    <a:pt x="486823" y="741617"/>
                    <a:pt x="493109" y="734949"/>
                  </a:cubicBezTo>
                  <a:cubicBezTo>
                    <a:pt x="499300" y="728282"/>
                    <a:pt x="503587" y="727805"/>
                    <a:pt x="509778" y="734949"/>
                  </a:cubicBezTo>
                  <a:cubicBezTo>
                    <a:pt x="515969" y="742093"/>
                    <a:pt x="519303" y="740664"/>
                    <a:pt x="531781" y="739235"/>
                  </a:cubicBezTo>
                  <a:cubicBezTo>
                    <a:pt x="544163" y="737807"/>
                    <a:pt x="549878" y="723995"/>
                    <a:pt x="551307" y="727424"/>
                  </a:cubicBezTo>
                  <a:cubicBezTo>
                    <a:pt x="550164" y="722185"/>
                    <a:pt x="550164" y="715137"/>
                    <a:pt x="549973" y="703421"/>
                  </a:cubicBezTo>
                  <a:cubicBezTo>
                    <a:pt x="549497" y="679990"/>
                    <a:pt x="533781" y="673322"/>
                    <a:pt x="523208" y="663321"/>
                  </a:cubicBezTo>
                  <a:cubicBezTo>
                    <a:pt x="512731" y="653320"/>
                    <a:pt x="508921" y="649034"/>
                    <a:pt x="508921" y="642747"/>
                  </a:cubicBezTo>
                  <a:cubicBezTo>
                    <a:pt x="508921" y="636556"/>
                    <a:pt x="505587" y="629888"/>
                    <a:pt x="505587" y="622649"/>
                  </a:cubicBezTo>
                  <a:cubicBezTo>
                    <a:pt x="505587" y="615506"/>
                    <a:pt x="501301" y="614077"/>
                    <a:pt x="494157" y="609791"/>
                  </a:cubicBezTo>
                  <a:cubicBezTo>
                    <a:pt x="487013" y="605504"/>
                    <a:pt x="488442" y="590264"/>
                    <a:pt x="482251" y="580168"/>
                  </a:cubicBezTo>
                  <a:cubicBezTo>
                    <a:pt x="479965" y="576453"/>
                    <a:pt x="479107" y="568928"/>
                    <a:pt x="477203" y="568262"/>
                  </a:cubicBezTo>
                  <a:cubicBezTo>
                    <a:pt x="466725" y="565023"/>
                    <a:pt x="469868" y="544925"/>
                    <a:pt x="469202" y="539496"/>
                  </a:cubicBezTo>
                  <a:cubicBezTo>
                    <a:pt x="468535" y="533972"/>
                    <a:pt x="468725" y="518446"/>
                    <a:pt x="471011" y="515017"/>
                  </a:cubicBezTo>
                  <a:cubicBezTo>
                    <a:pt x="473297" y="511588"/>
                    <a:pt x="480155" y="494919"/>
                    <a:pt x="478727" y="490061"/>
                  </a:cubicBezTo>
                  <a:cubicBezTo>
                    <a:pt x="477393" y="485299"/>
                    <a:pt x="480060" y="477488"/>
                    <a:pt x="484918" y="474536"/>
                  </a:cubicBezTo>
                  <a:cubicBezTo>
                    <a:pt x="489775" y="471583"/>
                    <a:pt x="491966" y="459200"/>
                    <a:pt x="491966" y="455295"/>
                  </a:cubicBezTo>
                  <a:cubicBezTo>
                    <a:pt x="491966" y="451390"/>
                    <a:pt x="491490" y="440627"/>
                    <a:pt x="491490" y="437007"/>
                  </a:cubicBezTo>
                  <a:cubicBezTo>
                    <a:pt x="491490" y="433388"/>
                    <a:pt x="490156" y="419862"/>
                    <a:pt x="487585" y="417767"/>
                  </a:cubicBezTo>
                  <a:cubicBezTo>
                    <a:pt x="485108" y="415671"/>
                    <a:pt x="482822" y="415004"/>
                    <a:pt x="483013" y="410242"/>
                  </a:cubicBezTo>
                  <a:cubicBezTo>
                    <a:pt x="483203" y="405479"/>
                    <a:pt x="482537" y="395859"/>
                    <a:pt x="479107" y="395573"/>
                  </a:cubicBezTo>
                  <a:cubicBezTo>
                    <a:pt x="475679" y="395383"/>
                    <a:pt x="476631" y="386429"/>
                    <a:pt x="476631" y="382524"/>
                  </a:cubicBezTo>
                  <a:cubicBezTo>
                    <a:pt x="476631" y="378619"/>
                    <a:pt x="476440" y="346424"/>
                    <a:pt x="475679" y="342043"/>
                  </a:cubicBezTo>
                  <a:cubicBezTo>
                    <a:pt x="475012" y="337661"/>
                    <a:pt x="477774" y="326041"/>
                    <a:pt x="473202" y="322612"/>
                  </a:cubicBezTo>
                  <a:cubicBezTo>
                    <a:pt x="468630" y="319183"/>
                    <a:pt x="468439" y="315278"/>
                    <a:pt x="469297" y="312801"/>
                  </a:cubicBezTo>
                  <a:cubicBezTo>
                    <a:pt x="470249" y="310325"/>
                    <a:pt x="470249" y="304610"/>
                    <a:pt x="467678" y="302324"/>
                  </a:cubicBezTo>
                  <a:cubicBezTo>
                    <a:pt x="465201" y="300038"/>
                    <a:pt x="465201" y="297561"/>
                    <a:pt x="464725" y="286512"/>
                  </a:cubicBezTo>
                  <a:cubicBezTo>
                    <a:pt x="464248" y="275558"/>
                    <a:pt x="473107" y="274606"/>
                    <a:pt x="476536" y="272606"/>
                  </a:cubicBezTo>
                  <a:cubicBezTo>
                    <a:pt x="479965" y="270510"/>
                    <a:pt x="486728" y="253556"/>
                    <a:pt x="489013" y="249936"/>
                  </a:cubicBezTo>
                  <a:cubicBezTo>
                    <a:pt x="491299" y="246317"/>
                    <a:pt x="498062" y="237268"/>
                    <a:pt x="489490" y="232220"/>
                  </a:cubicBezTo>
                  <a:cubicBezTo>
                    <a:pt x="480917" y="227267"/>
                    <a:pt x="491776" y="219075"/>
                    <a:pt x="494919" y="212693"/>
                  </a:cubicBezTo>
                  <a:cubicBezTo>
                    <a:pt x="498062" y="206312"/>
                    <a:pt x="492633" y="192691"/>
                    <a:pt x="486728" y="189548"/>
                  </a:cubicBezTo>
                  <a:cubicBezTo>
                    <a:pt x="480822" y="186404"/>
                    <a:pt x="480346" y="184118"/>
                    <a:pt x="481774" y="175070"/>
                  </a:cubicBezTo>
                  <a:cubicBezTo>
                    <a:pt x="483108" y="166021"/>
                    <a:pt x="479488" y="163735"/>
                    <a:pt x="475012" y="161449"/>
                  </a:cubicBezTo>
                  <a:cubicBezTo>
                    <a:pt x="470440" y="159163"/>
                    <a:pt x="469582" y="151448"/>
                    <a:pt x="469106" y="142399"/>
                  </a:cubicBezTo>
                  <a:cubicBezTo>
                    <a:pt x="468630" y="133350"/>
                    <a:pt x="468630" y="122873"/>
                    <a:pt x="475869" y="123825"/>
                  </a:cubicBezTo>
                  <a:cubicBezTo>
                    <a:pt x="483108" y="124778"/>
                    <a:pt x="485013" y="113157"/>
                    <a:pt x="485013" y="113157"/>
                  </a:cubicBezTo>
                  <a:cubicBezTo>
                    <a:pt x="485013" y="113157"/>
                    <a:pt x="487775" y="102203"/>
                    <a:pt x="493205" y="101346"/>
                  </a:cubicBezTo>
                  <a:cubicBezTo>
                    <a:pt x="498634" y="100394"/>
                    <a:pt x="499967" y="100013"/>
                    <a:pt x="501110" y="94964"/>
                  </a:cubicBezTo>
                  <a:cubicBezTo>
                    <a:pt x="502253" y="89916"/>
                    <a:pt x="499777" y="75343"/>
                    <a:pt x="503396" y="69342"/>
                  </a:cubicBezTo>
                  <a:cubicBezTo>
                    <a:pt x="507016" y="63437"/>
                    <a:pt x="509302" y="56293"/>
                    <a:pt x="509969" y="47435"/>
                  </a:cubicBezTo>
                  <a:cubicBezTo>
                    <a:pt x="510635" y="38481"/>
                    <a:pt x="512921" y="37148"/>
                    <a:pt x="517017" y="30956"/>
                  </a:cubicBezTo>
                  <a:cubicBezTo>
                    <a:pt x="520637" y="25527"/>
                    <a:pt x="522541" y="12192"/>
                    <a:pt x="522065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xmlns="" id="{CB448A29-16F3-4EF1-A140-9D3ADD577640}"/>
                </a:ext>
              </a:extLst>
            </p:cNvPr>
            <p:cNvSpPr/>
            <p:nvPr/>
          </p:nvSpPr>
          <p:spPr>
            <a:xfrm>
              <a:off x="3876974" y="2000726"/>
              <a:ext cx="355407" cy="759467"/>
            </a:xfrm>
            <a:custGeom>
              <a:avLst/>
              <a:gdLst>
                <a:gd name="connsiteX0" fmla="*/ 0 w 355407"/>
                <a:gd name="connsiteY0" fmla="*/ 758571 h 759467"/>
                <a:gd name="connsiteX1" fmla="*/ 6191 w 355407"/>
                <a:gd name="connsiteY1" fmla="*/ 759428 h 759467"/>
                <a:gd name="connsiteX2" fmla="*/ 9620 w 355407"/>
                <a:gd name="connsiteY2" fmla="*/ 759333 h 759467"/>
                <a:gd name="connsiteX3" fmla="*/ 20955 w 355407"/>
                <a:gd name="connsiteY3" fmla="*/ 758190 h 759467"/>
                <a:gd name="connsiteX4" fmla="*/ 21717 w 355407"/>
                <a:gd name="connsiteY4" fmla="*/ 758095 h 759467"/>
                <a:gd name="connsiteX5" fmla="*/ 23813 w 355407"/>
                <a:gd name="connsiteY5" fmla="*/ 757809 h 759467"/>
                <a:gd name="connsiteX6" fmla="*/ 25337 w 355407"/>
                <a:gd name="connsiteY6" fmla="*/ 757618 h 759467"/>
                <a:gd name="connsiteX7" fmla="*/ 26861 w 355407"/>
                <a:gd name="connsiteY7" fmla="*/ 757428 h 759467"/>
                <a:gd name="connsiteX8" fmla="*/ 28670 w 355407"/>
                <a:gd name="connsiteY8" fmla="*/ 757142 h 759467"/>
                <a:gd name="connsiteX9" fmla="*/ 29623 w 355407"/>
                <a:gd name="connsiteY9" fmla="*/ 756952 h 759467"/>
                <a:gd name="connsiteX10" fmla="*/ 31813 w 355407"/>
                <a:gd name="connsiteY10" fmla="*/ 756476 h 759467"/>
                <a:gd name="connsiteX11" fmla="*/ 55436 w 355407"/>
                <a:gd name="connsiteY11" fmla="*/ 747046 h 759467"/>
                <a:gd name="connsiteX12" fmla="*/ 59341 w 355407"/>
                <a:gd name="connsiteY12" fmla="*/ 739521 h 759467"/>
                <a:gd name="connsiteX13" fmla="*/ 70866 w 355407"/>
                <a:gd name="connsiteY13" fmla="*/ 733997 h 759467"/>
                <a:gd name="connsiteX14" fmla="*/ 87916 w 355407"/>
                <a:gd name="connsiteY14" fmla="*/ 721423 h 759467"/>
                <a:gd name="connsiteX15" fmla="*/ 116110 w 355407"/>
                <a:gd name="connsiteY15" fmla="*/ 720090 h 759467"/>
                <a:gd name="connsiteX16" fmla="*/ 130397 w 355407"/>
                <a:gd name="connsiteY16" fmla="*/ 706564 h 759467"/>
                <a:gd name="connsiteX17" fmla="*/ 134779 w 355407"/>
                <a:gd name="connsiteY17" fmla="*/ 704088 h 759467"/>
                <a:gd name="connsiteX18" fmla="*/ 144399 w 355407"/>
                <a:gd name="connsiteY18" fmla="*/ 696849 h 759467"/>
                <a:gd name="connsiteX19" fmla="*/ 144399 w 355407"/>
                <a:gd name="connsiteY19" fmla="*/ 696849 h 759467"/>
                <a:gd name="connsiteX20" fmla="*/ 144875 w 355407"/>
                <a:gd name="connsiteY20" fmla="*/ 696182 h 759467"/>
                <a:gd name="connsiteX21" fmla="*/ 145923 w 355407"/>
                <a:gd name="connsiteY21" fmla="*/ 691229 h 759467"/>
                <a:gd name="connsiteX22" fmla="*/ 146304 w 355407"/>
                <a:gd name="connsiteY22" fmla="*/ 690372 h 759467"/>
                <a:gd name="connsiteX23" fmla="*/ 152781 w 355407"/>
                <a:gd name="connsiteY23" fmla="*/ 688562 h 759467"/>
                <a:gd name="connsiteX24" fmla="*/ 152781 w 355407"/>
                <a:gd name="connsiteY24" fmla="*/ 688562 h 759467"/>
                <a:gd name="connsiteX25" fmla="*/ 159544 w 355407"/>
                <a:gd name="connsiteY25" fmla="*/ 689991 h 759467"/>
                <a:gd name="connsiteX26" fmla="*/ 169354 w 355407"/>
                <a:gd name="connsiteY26" fmla="*/ 692944 h 759467"/>
                <a:gd name="connsiteX27" fmla="*/ 166592 w 355407"/>
                <a:gd name="connsiteY27" fmla="*/ 672370 h 759467"/>
                <a:gd name="connsiteX28" fmla="*/ 180594 w 355407"/>
                <a:gd name="connsiteY28" fmla="*/ 660749 h 759467"/>
                <a:gd name="connsiteX29" fmla="*/ 205550 w 355407"/>
                <a:gd name="connsiteY29" fmla="*/ 668846 h 759467"/>
                <a:gd name="connsiteX30" fmla="*/ 244983 w 355407"/>
                <a:gd name="connsiteY30" fmla="*/ 658844 h 759467"/>
                <a:gd name="connsiteX31" fmla="*/ 271082 w 355407"/>
                <a:gd name="connsiteY31" fmla="*/ 640556 h 759467"/>
                <a:gd name="connsiteX32" fmla="*/ 303371 w 355407"/>
                <a:gd name="connsiteY32" fmla="*/ 618744 h 759467"/>
                <a:gd name="connsiteX33" fmla="*/ 307848 w 355407"/>
                <a:gd name="connsiteY33" fmla="*/ 583311 h 759467"/>
                <a:gd name="connsiteX34" fmla="*/ 316897 w 355407"/>
                <a:gd name="connsiteY34" fmla="*/ 528447 h 759467"/>
                <a:gd name="connsiteX35" fmla="*/ 318707 w 355407"/>
                <a:gd name="connsiteY35" fmla="*/ 521970 h 759467"/>
                <a:gd name="connsiteX36" fmla="*/ 319373 w 355407"/>
                <a:gd name="connsiteY36" fmla="*/ 518731 h 759467"/>
                <a:gd name="connsiteX37" fmla="*/ 319278 w 355407"/>
                <a:gd name="connsiteY37" fmla="*/ 515779 h 759467"/>
                <a:gd name="connsiteX38" fmla="*/ 319183 w 355407"/>
                <a:gd name="connsiteY38" fmla="*/ 515779 h 759467"/>
                <a:gd name="connsiteX39" fmla="*/ 298133 w 355407"/>
                <a:gd name="connsiteY39" fmla="*/ 510350 h 759467"/>
                <a:gd name="connsiteX40" fmla="*/ 294894 w 355407"/>
                <a:gd name="connsiteY40" fmla="*/ 494157 h 759467"/>
                <a:gd name="connsiteX41" fmla="*/ 289560 w 355407"/>
                <a:gd name="connsiteY41" fmla="*/ 472535 h 759467"/>
                <a:gd name="connsiteX42" fmla="*/ 309277 w 355407"/>
                <a:gd name="connsiteY42" fmla="*/ 444055 h 759467"/>
                <a:gd name="connsiteX43" fmla="*/ 315944 w 355407"/>
                <a:gd name="connsiteY43" fmla="*/ 416719 h 759467"/>
                <a:gd name="connsiteX44" fmla="*/ 333089 w 355407"/>
                <a:gd name="connsiteY44" fmla="*/ 380619 h 759467"/>
                <a:gd name="connsiteX45" fmla="*/ 325946 w 355407"/>
                <a:gd name="connsiteY45" fmla="*/ 349948 h 759467"/>
                <a:gd name="connsiteX46" fmla="*/ 305753 w 355407"/>
                <a:gd name="connsiteY46" fmla="*/ 307181 h 759467"/>
                <a:gd name="connsiteX47" fmla="*/ 284797 w 355407"/>
                <a:gd name="connsiteY47" fmla="*/ 298609 h 759467"/>
                <a:gd name="connsiteX48" fmla="*/ 275272 w 355407"/>
                <a:gd name="connsiteY48" fmla="*/ 281464 h 759467"/>
                <a:gd name="connsiteX49" fmla="*/ 281464 w 355407"/>
                <a:gd name="connsiteY49" fmla="*/ 252222 h 759467"/>
                <a:gd name="connsiteX50" fmla="*/ 296228 w 355407"/>
                <a:gd name="connsiteY50" fmla="*/ 230886 h 759467"/>
                <a:gd name="connsiteX51" fmla="*/ 297656 w 355407"/>
                <a:gd name="connsiteY51" fmla="*/ 202121 h 759467"/>
                <a:gd name="connsiteX52" fmla="*/ 320707 w 355407"/>
                <a:gd name="connsiteY52" fmla="*/ 190976 h 759467"/>
                <a:gd name="connsiteX53" fmla="*/ 338804 w 355407"/>
                <a:gd name="connsiteY53" fmla="*/ 187928 h 759467"/>
                <a:gd name="connsiteX54" fmla="*/ 348805 w 355407"/>
                <a:gd name="connsiteY54" fmla="*/ 172021 h 759467"/>
                <a:gd name="connsiteX55" fmla="*/ 352616 w 355407"/>
                <a:gd name="connsiteY55" fmla="*/ 142494 h 759467"/>
                <a:gd name="connsiteX56" fmla="*/ 341662 w 355407"/>
                <a:gd name="connsiteY56" fmla="*/ 123444 h 759467"/>
                <a:gd name="connsiteX57" fmla="*/ 336423 w 355407"/>
                <a:gd name="connsiteY57" fmla="*/ 102870 h 759467"/>
                <a:gd name="connsiteX58" fmla="*/ 312992 w 355407"/>
                <a:gd name="connsiteY58" fmla="*/ 93059 h 759467"/>
                <a:gd name="connsiteX59" fmla="*/ 307562 w 355407"/>
                <a:gd name="connsiteY59" fmla="*/ 70485 h 759467"/>
                <a:gd name="connsiteX60" fmla="*/ 328041 w 355407"/>
                <a:gd name="connsiteY60" fmla="*/ 55721 h 759467"/>
                <a:gd name="connsiteX61" fmla="*/ 342329 w 355407"/>
                <a:gd name="connsiteY61" fmla="*/ 46672 h 759467"/>
                <a:gd name="connsiteX62" fmla="*/ 328517 w 355407"/>
                <a:gd name="connsiteY62" fmla="*/ 33338 h 759467"/>
                <a:gd name="connsiteX63" fmla="*/ 319469 w 355407"/>
                <a:gd name="connsiteY63" fmla="*/ 24765 h 759467"/>
                <a:gd name="connsiteX64" fmla="*/ 296037 w 355407"/>
                <a:gd name="connsiteY64" fmla="*/ 0 h 759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55407" h="759467">
                  <a:moveTo>
                    <a:pt x="0" y="758571"/>
                  </a:moveTo>
                  <a:cubicBezTo>
                    <a:pt x="1429" y="759047"/>
                    <a:pt x="3238" y="759238"/>
                    <a:pt x="6191" y="759428"/>
                  </a:cubicBezTo>
                  <a:cubicBezTo>
                    <a:pt x="6953" y="759524"/>
                    <a:pt x="8287" y="759428"/>
                    <a:pt x="9620" y="759333"/>
                  </a:cubicBezTo>
                  <a:cubicBezTo>
                    <a:pt x="12763" y="759143"/>
                    <a:pt x="16954" y="758666"/>
                    <a:pt x="20955" y="758190"/>
                  </a:cubicBezTo>
                  <a:cubicBezTo>
                    <a:pt x="21241" y="758190"/>
                    <a:pt x="21431" y="758095"/>
                    <a:pt x="21717" y="758095"/>
                  </a:cubicBezTo>
                  <a:cubicBezTo>
                    <a:pt x="22384" y="758000"/>
                    <a:pt x="23051" y="757904"/>
                    <a:pt x="23813" y="757809"/>
                  </a:cubicBezTo>
                  <a:cubicBezTo>
                    <a:pt x="24289" y="757714"/>
                    <a:pt x="24765" y="757618"/>
                    <a:pt x="25337" y="757618"/>
                  </a:cubicBezTo>
                  <a:cubicBezTo>
                    <a:pt x="25813" y="757523"/>
                    <a:pt x="26384" y="757428"/>
                    <a:pt x="26861" y="757428"/>
                  </a:cubicBezTo>
                  <a:cubicBezTo>
                    <a:pt x="27527" y="757333"/>
                    <a:pt x="28099" y="757237"/>
                    <a:pt x="28670" y="757142"/>
                  </a:cubicBezTo>
                  <a:cubicBezTo>
                    <a:pt x="28956" y="757047"/>
                    <a:pt x="29337" y="757047"/>
                    <a:pt x="29623" y="756952"/>
                  </a:cubicBezTo>
                  <a:cubicBezTo>
                    <a:pt x="30480" y="756761"/>
                    <a:pt x="31242" y="756666"/>
                    <a:pt x="31813" y="756476"/>
                  </a:cubicBezTo>
                  <a:cubicBezTo>
                    <a:pt x="39053" y="754761"/>
                    <a:pt x="45911" y="754380"/>
                    <a:pt x="55436" y="747046"/>
                  </a:cubicBezTo>
                  <a:cubicBezTo>
                    <a:pt x="57245" y="745712"/>
                    <a:pt x="56864" y="740950"/>
                    <a:pt x="59341" y="739521"/>
                  </a:cubicBezTo>
                  <a:cubicBezTo>
                    <a:pt x="62484" y="737711"/>
                    <a:pt x="67628" y="736473"/>
                    <a:pt x="70866" y="733997"/>
                  </a:cubicBezTo>
                  <a:cubicBezTo>
                    <a:pt x="78486" y="728186"/>
                    <a:pt x="83820" y="720947"/>
                    <a:pt x="87916" y="721423"/>
                  </a:cubicBezTo>
                  <a:cubicBezTo>
                    <a:pt x="95060" y="722376"/>
                    <a:pt x="103727" y="724376"/>
                    <a:pt x="116110" y="720090"/>
                  </a:cubicBezTo>
                  <a:cubicBezTo>
                    <a:pt x="126111" y="716661"/>
                    <a:pt x="128016" y="711137"/>
                    <a:pt x="130397" y="706564"/>
                  </a:cubicBezTo>
                  <a:cubicBezTo>
                    <a:pt x="130683" y="706088"/>
                    <a:pt x="132397" y="705231"/>
                    <a:pt x="134779" y="704088"/>
                  </a:cubicBezTo>
                  <a:cubicBezTo>
                    <a:pt x="139065" y="701421"/>
                    <a:pt x="142685" y="698849"/>
                    <a:pt x="144399" y="696849"/>
                  </a:cubicBezTo>
                  <a:cubicBezTo>
                    <a:pt x="144399" y="696849"/>
                    <a:pt x="144399" y="696849"/>
                    <a:pt x="144399" y="696849"/>
                  </a:cubicBezTo>
                  <a:cubicBezTo>
                    <a:pt x="144590" y="696659"/>
                    <a:pt x="144780" y="696373"/>
                    <a:pt x="144875" y="696182"/>
                  </a:cubicBezTo>
                  <a:cubicBezTo>
                    <a:pt x="146018" y="694468"/>
                    <a:pt x="145828" y="692468"/>
                    <a:pt x="145923" y="691229"/>
                  </a:cubicBezTo>
                  <a:cubicBezTo>
                    <a:pt x="145923" y="690848"/>
                    <a:pt x="146018" y="690563"/>
                    <a:pt x="146304" y="690372"/>
                  </a:cubicBezTo>
                  <a:cubicBezTo>
                    <a:pt x="148114" y="688848"/>
                    <a:pt x="150400" y="688467"/>
                    <a:pt x="152781" y="688562"/>
                  </a:cubicBezTo>
                  <a:lnTo>
                    <a:pt x="152781" y="688562"/>
                  </a:lnTo>
                  <a:cubicBezTo>
                    <a:pt x="155162" y="688658"/>
                    <a:pt x="157544" y="689324"/>
                    <a:pt x="159544" y="689991"/>
                  </a:cubicBezTo>
                  <a:cubicBezTo>
                    <a:pt x="163544" y="691229"/>
                    <a:pt x="166783" y="692277"/>
                    <a:pt x="169354" y="692944"/>
                  </a:cubicBezTo>
                  <a:cubicBezTo>
                    <a:pt x="169354" y="692658"/>
                    <a:pt x="168307" y="692372"/>
                    <a:pt x="166592" y="672370"/>
                  </a:cubicBezTo>
                  <a:cubicBezTo>
                    <a:pt x="164878" y="652367"/>
                    <a:pt x="172784" y="652653"/>
                    <a:pt x="180594" y="660749"/>
                  </a:cubicBezTo>
                  <a:cubicBezTo>
                    <a:pt x="188404" y="668846"/>
                    <a:pt x="196977" y="667417"/>
                    <a:pt x="205550" y="668846"/>
                  </a:cubicBezTo>
                  <a:cubicBezTo>
                    <a:pt x="214122" y="670274"/>
                    <a:pt x="240983" y="662940"/>
                    <a:pt x="244983" y="658844"/>
                  </a:cubicBezTo>
                  <a:cubicBezTo>
                    <a:pt x="248984" y="654844"/>
                    <a:pt x="262128" y="639604"/>
                    <a:pt x="271082" y="640556"/>
                  </a:cubicBezTo>
                  <a:cubicBezTo>
                    <a:pt x="280130" y="641509"/>
                    <a:pt x="294799" y="628174"/>
                    <a:pt x="303371" y="618744"/>
                  </a:cubicBezTo>
                  <a:cubicBezTo>
                    <a:pt x="311944" y="609219"/>
                    <a:pt x="306896" y="589979"/>
                    <a:pt x="307848" y="583311"/>
                  </a:cubicBezTo>
                  <a:cubicBezTo>
                    <a:pt x="308801" y="576643"/>
                    <a:pt x="311944" y="545878"/>
                    <a:pt x="316897" y="528447"/>
                  </a:cubicBezTo>
                  <a:cubicBezTo>
                    <a:pt x="317754" y="525494"/>
                    <a:pt x="318326" y="523494"/>
                    <a:pt x="318707" y="521970"/>
                  </a:cubicBezTo>
                  <a:cubicBezTo>
                    <a:pt x="318992" y="520732"/>
                    <a:pt x="319278" y="519684"/>
                    <a:pt x="319373" y="518731"/>
                  </a:cubicBezTo>
                  <a:cubicBezTo>
                    <a:pt x="319373" y="518731"/>
                    <a:pt x="319278" y="517493"/>
                    <a:pt x="319278" y="515779"/>
                  </a:cubicBezTo>
                  <a:cubicBezTo>
                    <a:pt x="319278" y="515779"/>
                    <a:pt x="319183" y="515779"/>
                    <a:pt x="319183" y="515779"/>
                  </a:cubicBezTo>
                  <a:cubicBezTo>
                    <a:pt x="302705" y="517208"/>
                    <a:pt x="302514" y="514826"/>
                    <a:pt x="298133" y="510350"/>
                  </a:cubicBezTo>
                  <a:cubicBezTo>
                    <a:pt x="294227" y="506349"/>
                    <a:pt x="298513" y="498634"/>
                    <a:pt x="294894" y="494157"/>
                  </a:cubicBezTo>
                  <a:cubicBezTo>
                    <a:pt x="291275" y="489585"/>
                    <a:pt x="274320" y="474440"/>
                    <a:pt x="289560" y="472535"/>
                  </a:cubicBezTo>
                  <a:cubicBezTo>
                    <a:pt x="304800" y="470630"/>
                    <a:pt x="310039" y="458248"/>
                    <a:pt x="309277" y="444055"/>
                  </a:cubicBezTo>
                  <a:cubicBezTo>
                    <a:pt x="308610" y="429768"/>
                    <a:pt x="314516" y="423386"/>
                    <a:pt x="315944" y="416719"/>
                  </a:cubicBezTo>
                  <a:cubicBezTo>
                    <a:pt x="317373" y="410051"/>
                    <a:pt x="326422" y="396240"/>
                    <a:pt x="333089" y="380619"/>
                  </a:cubicBezTo>
                  <a:cubicBezTo>
                    <a:pt x="339757" y="364903"/>
                    <a:pt x="328613" y="357854"/>
                    <a:pt x="325946" y="349948"/>
                  </a:cubicBezTo>
                  <a:cubicBezTo>
                    <a:pt x="323374" y="342138"/>
                    <a:pt x="312134" y="322135"/>
                    <a:pt x="305753" y="307181"/>
                  </a:cubicBezTo>
                  <a:cubicBezTo>
                    <a:pt x="299371" y="292227"/>
                    <a:pt x="291465" y="296037"/>
                    <a:pt x="284797" y="298609"/>
                  </a:cubicBezTo>
                  <a:cubicBezTo>
                    <a:pt x="278130" y="301180"/>
                    <a:pt x="275749" y="290798"/>
                    <a:pt x="275272" y="281464"/>
                  </a:cubicBezTo>
                  <a:cubicBezTo>
                    <a:pt x="274796" y="272225"/>
                    <a:pt x="270320" y="259175"/>
                    <a:pt x="281464" y="252222"/>
                  </a:cubicBezTo>
                  <a:cubicBezTo>
                    <a:pt x="292608" y="245364"/>
                    <a:pt x="299085" y="239839"/>
                    <a:pt x="296228" y="230886"/>
                  </a:cubicBezTo>
                  <a:cubicBezTo>
                    <a:pt x="293370" y="221837"/>
                    <a:pt x="292227" y="208312"/>
                    <a:pt x="297656" y="202121"/>
                  </a:cubicBezTo>
                  <a:cubicBezTo>
                    <a:pt x="303086" y="195929"/>
                    <a:pt x="310705" y="185261"/>
                    <a:pt x="320707" y="190976"/>
                  </a:cubicBezTo>
                  <a:cubicBezTo>
                    <a:pt x="330708" y="196691"/>
                    <a:pt x="326422" y="193358"/>
                    <a:pt x="338804" y="187928"/>
                  </a:cubicBezTo>
                  <a:cubicBezTo>
                    <a:pt x="351187" y="182499"/>
                    <a:pt x="348805" y="176975"/>
                    <a:pt x="348805" y="172021"/>
                  </a:cubicBezTo>
                  <a:cubicBezTo>
                    <a:pt x="348805" y="167068"/>
                    <a:pt x="345472" y="152591"/>
                    <a:pt x="352616" y="142494"/>
                  </a:cubicBezTo>
                  <a:cubicBezTo>
                    <a:pt x="359759" y="132493"/>
                    <a:pt x="352139" y="131540"/>
                    <a:pt x="341662" y="123444"/>
                  </a:cubicBezTo>
                  <a:cubicBezTo>
                    <a:pt x="331184" y="115348"/>
                    <a:pt x="339280" y="111062"/>
                    <a:pt x="336423" y="102870"/>
                  </a:cubicBezTo>
                  <a:cubicBezTo>
                    <a:pt x="333566" y="94774"/>
                    <a:pt x="319850" y="96202"/>
                    <a:pt x="312992" y="93059"/>
                  </a:cubicBezTo>
                  <a:cubicBezTo>
                    <a:pt x="306134" y="90011"/>
                    <a:pt x="304229" y="88773"/>
                    <a:pt x="307562" y="70485"/>
                  </a:cubicBezTo>
                  <a:cubicBezTo>
                    <a:pt x="310896" y="52197"/>
                    <a:pt x="320135" y="56197"/>
                    <a:pt x="328041" y="55721"/>
                  </a:cubicBezTo>
                  <a:cubicBezTo>
                    <a:pt x="335852" y="55245"/>
                    <a:pt x="335185" y="53816"/>
                    <a:pt x="342329" y="46672"/>
                  </a:cubicBezTo>
                  <a:cubicBezTo>
                    <a:pt x="349472" y="39529"/>
                    <a:pt x="332137" y="33623"/>
                    <a:pt x="328517" y="33338"/>
                  </a:cubicBezTo>
                  <a:cubicBezTo>
                    <a:pt x="324993" y="33147"/>
                    <a:pt x="322326" y="38291"/>
                    <a:pt x="319469" y="24765"/>
                  </a:cubicBezTo>
                  <a:cubicBezTo>
                    <a:pt x="316611" y="11239"/>
                    <a:pt x="296132" y="4477"/>
                    <a:pt x="296037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xmlns="" id="{3EC78E90-BDBD-42D0-8CF2-672A832CFD5F}"/>
                </a:ext>
              </a:extLst>
            </p:cNvPr>
            <p:cNvSpPr/>
            <p:nvPr/>
          </p:nvSpPr>
          <p:spPr>
            <a:xfrm>
              <a:off x="4433139" y="2105025"/>
              <a:ext cx="90296" cy="115297"/>
            </a:xfrm>
            <a:custGeom>
              <a:avLst/>
              <a:gdLst>
                <a:gd name="connsiteX0" fmla="*/ 90297 w 90296"/>
                <a:gd name="connsiteY0" fmla="*/ 106966 h 115297"/>
                <a:gd name="connsiteX1" fmla="*/ 90297 w 90296"/>
                <a:gd name="connsiteY1" fmla="*/ 106966 h 115297"/>
                <a:gd name="connsiteX2" fmla="*/ 74962 w 90296"/>
                <a:gd name="connsiteY2" fmla="*/ 113633 h 115297"/>
                <a:gd name="connsiteX3" fmla="*/ 62008 w 90296"/>
                <a:gd name="connsiteY3" fmla="*/ 112776 h 115297"/>
                <a:gd name="connsiteX4" fmla="*/ 49435 w 90296"/>
                <a:gd name="connsiteY4" fmla="*/ 113919 h 115297"/>
                <a:gd name="connsiteX5" fmla="*/ 35052 w 90296"/>
                <a:gd name="connsiteY5" fmla="*/ 108395 h 115297"/>
                <a:gd name="connsiteX6" fmla="*/ 12478 w 90296"/>
                <a:gd name="connsiteY6" fmla="*/ 100584 h 115297"/>
                <a:gd name="connsiteX7" fmla="*/ 4477 w 90296"/>
                <a:gd name="connsiteY7" fmla="*/ 80200 h 115297"/>
                <a:gd name="connsiteX8" fmla="*/ 9715 w 90296"/>
                <a:gd name="connsiteY8" fmla="*/ 60103 h 115297"/>
                <a:gd name="connsiteX9" fmla="*/ 16764 w 90296"/>
                <a:gd name="connsiteY9" fmla="*/ 49339 h 115297"/>
                <a:gd name="connsiteX10" fmla="*/ 10192 w 90296"/>
                <a:gd name="connsiteY10" fmla="*/ 30861 h 115297"/>
                <a:gd name="connsiteX11" fmla="*/ 7239 w 90296"/>
                <a:gd name="connsiteY11" fmla="*/ 5905 h 115297"/>
                <a:gd name="connsiteX12" fmla="*/ 0 w 90296"/>
                <a:gd name="connsiteY12" fmla="*/ 0 h 11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296" h="115297">
                  <a:moveTo>
                    <a:pt x="90297" y="106966"/>
                  </a:moveTo>
                  <a:lnTo>
                    <a:pt x="90297" y="106966"/>
                  </a:lnTo>
                  <a:cubicBezTo>
                    <a:pt x="89535" y="106775"/>
                    <a:pt x="77724" y="112204"/>
                    <a:pt x="74962" y="113633"/>
                  </a:cubicBezTo>
                  <a:cubicBezTo>
                    <a:pt x="72199" y="114967"/>
                    <a:pt x="64294" y="116967"/>
                    <a:pt x="62008" y="112776"/>
                  </a:cubicBezTo>
                  <a:cubicBezTo>
                    <a:pt x="59722" y="108680"/>
                    <a:pt x="52197" y="112586"/>
                    <a:pt x="49435" y="113919"/>
                  </a:cubicBezTo>
                  <a:cubicBezTo>
                    <a:pt x="46672" y="115253"/>
                    <a:pt x="37147" y="111442"/>
                    <a:pt x="35052" y="108395"/>
                  </a:cubicBezTo>
                  <a:cubicBezTo>
                    <a:pt x="33052" y="105442"/>
                    <a:pt x="20479" y="102203"/>
                    <a:pt x="12478" y="100584"/>
                  </a:cubicBezTo>
                  <a:cubicBezTo>
                    <a:pt x="4477" y="98965"/>
                    <a:pt x="4286" y="86392"/>
                    <a:pt x="4477" y="80200"/>
                  </a:cubicBezTo>
                  <a:cubicBezTo>
                    <a:pt x="4667" y="74009"/>
                    <a:pt x="857" y="59626"/>
                    <a:pt x="9715" y="60103"/>
                  </a:cubicBezTo>
                  <a:cubicBezTo>
                    <a:pt x="18574" y="60579"/>
                    <a:pt x="22288" y="53912"/>
                    <a:pt x="16764" y="49339"/>
                  </a:cubicBezTo>
                  <a:cubicBezTo>
                    <a:pt x="11335" y="44767"/>
                    <a:pt x="10382" y="42005"/>
                    <a:pt x="10192" y="30861"/>
                  </a:cubicBezTo>
                  <a:cubicBezTo>
                    <a:pt x="10001" y="19621"/>
                    <a:pt x="9049" y="10478"/>
                    <a:pt x="7239" y="5905"/>
                  </a:cubicBezTo>
                  <a:cubicBezTo>
                    <a:pt x="6572" y="4191"/>
                    <a:pt x="3810" y="2191"/>
                    <a:pt x="0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xmlns="" id="{847ECF4D-061A-470D-9C25-AE6F786512F4}"/>
                </a:ext>
              </a:extLst>
            </p:cNvPr>
            <p:cNvSpPr/>
            <p:nvPr/>
          </p:nvSpPr>
          <p:spPr>
            <a:xfrm>
              <a:off x="4476001" y="2024359"/>
              <a:ext cx="76928" cy="109716"/>
            </a:xfrm>
            <a:custGeom>
              <a:avLst/>
              <a:gdLst>
                <a:gd name="connsiteX0" fmla="*/ 0 w 76928"/>
                <a:gd name="connsiteY0" fmla="*/ 1513 h 109716"/>
                <a:gd name="connsiteX1" fmla="*/ 34480 w 76928"/>
                <a:gd name="connsiteY1" fmla="*/ 13705 h 109716"/>
                <a:gd name="connsiteX2" fmla="*/ 26289 w 76928"/>
                <a:gd name="connsiteY2" fmla="*/ 31898 h 109716"/>
                <a:gd name="connsiteX3" fmla="*/ 27241 w 76928"/>
                <a:gd name="connsiteY3" fmla="*/ 54091 h 109716"/>
                <a:gd name="connsiteX4" fmla="*/ 38100 w 76928"/>
                <a:gd name="connsiteY4" fmla="*/ 66759 h 109716"/>
                <a:gd name="connsiteX5" fmla="*/ 55816 w 76928"/>
                <a:gd name="connsiteY5" fmla="*/ 68569 h 109716"/>
                <a:gd name="connsiteX6" fmla="*/ 61246 w 76928"/>
                <a:gd name="connsiteY6" fmla="*/ 84476 h 109716"/>
                <a:gd name="connsiteX7" fmla="*/ 69818 w 76928"/>
                <a:gd name="connsiteY7" fmla="*/ 95810 h 109716"/>
                <a:gd name="connsiteX8" fmla="*/ 76867 w 76928"/>
                <a:gd name="connsiteY8" fmla="*/ 109717 h 1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928" h="109716">
                  <a:moveTo>
                    <a:pt x="0" y="1513"/>
                  </a:moveTo>
                  <a:cubicBezTo>
                    <a:pt x="14002" y="-3059"/>
                    <a:pt x="20860" y="3227"/>
                    <a:pt x="34480" y="13705"/>
                  </a:cubicBezTo>
                  <a:cubicBezTo>
                    <a:pt x="48101" y="24182"/>
                    <a:pt x="31718" y="28659"/>
                    <a:pt x="26289" y="31898"/>
                  </a:cubicBezTo>
                  <a:cubicBezTo>
                    <a:pt x="20860" y="35041"/>
                    <a:pt x="22193" y="50471"/>
                    <a:pt x="27241" y="54091"/>
                  </a:cubicBezTo>
                  <a:cubicBezTo>
                    <a:pt x="32195" y="57710"/>
                    <a:pt x="36766" y="58187"/>
                    <a:pt x="38100" y="66759"/>
                  </a:cubicBezTo>
                  <a:cubicBezTo>
                    <a:pt x="39433" y="75332"/>
                    <a:pt x="44863" y="70379"/>
                    <a:pt x="55816" y="68569"/>
                  </a:cubicBezTo>
                  <a:cubicBezTo>
                    <a:pt x="66675" y="66759"/>
                    <a:pt x="66675" y="79904"/>
                    <a:pt x="61246" y="84476"/>
                  </a:cubicBezTo>
                  <a:cubicBezTo>
                    <a:pt x="55816" y="89048"/>
                    <a:pt x="60770" y="93524"/>
                    <a:pt x="69818" y="95810"/>
                  </a:cubicBezTo>
                  <a:cubicBezTo>
                    <a:pt x="78867" y="98096"/>
                    <a:pt x="76581" y="109431"/>
                    <a:pt x="76867" y="109717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xmlns="" id="{93B46480-5C6B-4EDD-95C6-262F49799B06}"/>
                </a:ext>
              </a:extLst>
            </p:cNvPr>
            <p:cNvSpPr/>
            <p:nvPr/>
          </p:nvSpPr>
          <p:spPr>
            <a:xfrm>
              <a:off x="4446569" y="2039302"/>
              <a:ext cx="27432" cy="60483"/>
            </a:xfrm>
            <a:custGeom>
              <a:avLst/>
              <a:gdLst>
                <a:gd name="connsiteX0" fmla="*/ 0 w 27432"/>
                <a:gd name="connsiteY0" fmla="*/ 54007 h 60483"/>
                <a:gd name="connsiteX1" fmla="*/ 4858 w 27432"/>
                <a:gd name="connsiteY1" fmla="*/ 60484 h 60483"/>
                <a:gd name="connsiteX2" fmla="*/ 16192 w 27432"/>
                <a:gd name="connsiteY2" fmla="*/ 55054 h 60483"/>
                <a:gd name="connsiteX3" fmla="*/ 18955 w 27432"/>
                <a:gd name="connsiteY3" fmla="*/ 34195 h 60483"/>
                <a:gd name="connsiteX4" fmla="*/ 27432 w 27432"/>
                <a:gd name="connsiteY4" fmla="*/ 0 h 6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" h="60483">
                  <a:moveTo>
                    <a:pt x="0" y="54007"/>
                  </a:moveTo>
                  <a:lnTo>
                    <a:pt x="4858" y="60484"/>
                  </a:lnTo>
                  <a:cubicBezTo>
                    <a:pt x="4858" y="60484"/>
                    <a:pt x="8954" y="57721"/>
                    <a:pt x="16192" y="55054"/>
                  </a:cubicBezTo>
                  <a:cubicBezTo>
                    <a:pt x="23431" y="52292"/>
                    <a:pt x="19812" y="39624"/>
                    <a:pt x="18955" y="34195"/>
                  </a:cubicBezTo>
                  <a:cubicBezTo>
                    <a:pt x="17812" y="27432"/>
                    <a:pt x="21622" y="3238"/>
                    <a:pt x="27432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xmlns="" id="{AF1125A8-A930-4442-8AB1-EF9521515DB9}"/>
                </a:ext>
              </a:extLst>
            </p:cNvPr>
            <p:cNvSpPr/>
            <p:nvPr/>
          </p:nvSpPr>
          <p:spPr>
            <a:xfrm>
              <a:off x="4433329" y="2093213"/>
              <a:ext cx="13239" cy="11906"/>
            </a:xfrm>
            <a:custGeom>
              <a:avLst/>
              <a:gdLst>
                <a:gd name="connsiteX0" fmla="*/ 0 w 13239"/>
                <a:gd name="connsiteY0" fmla="*/ 11906 h 11906"/>
                <a:gd name="connsiteX1" fmla="*/ 13240 w 13239"/>
                <a:gd name="connsiteY1" fmla="*/ 0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39" h="11906">
                  <a:moveTo>
                    <a:pt x="0" y="11906"/>
                  </a:moveTo>
                  <a:cubicBezTo>
                    <a:pt x="7525" y="7525"/>
                    <a:pt x="11811" y="3905"/>
                    <a:pt x="13240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xmlns="" id="{473DD101-21F1-4038-8320-83EAD7A96197}"/>
                </a:ext>
              </a:extLst>
            </p:cNvPr>
            <p:cNvSpPr/>
            <p:nvPr/>
          </p:nvSpPr>
          <p:spPr>
            <a:xfrm>
              <a:off x="4602754" y="1871757"/>
              <a:ext cx="114800" cy="144780"/>
            </a:xfrm>
            <a:custGeom>
              <a:avLst/>
              <a:gdLst>
                <a:gd name="connsiteX0" fmla="*/ 114801 w 114800"/>
                <a:gd name="connsiteY0" fmla="*/ 144780 h 144780"/>
                <a:gd name="connsiteX1" fmla="*/ 114801 w 114800"/>
                <a:gd name="connsiteY1" fmla="*/ 144780 h 144780"/>
                <a:gd name="connsiteX2" fmla="*/ 82702 w 114800"/>
                <a:gd name="connsiteY2" fmla="*/ 116015 h 144780"/>
                <a:gd name="connsiteX3" fmla="*/ 71843 w 114800"/>
                <a:gd name="connsiteY3" fmla="*/ 95155 h 144780"/>
                <a:gd name="connsiteX4" fmla="*/ 50507 w 114800"/>
                <a:gd name="connsiteY4" fmla="*/ 94679 h 144780"/>
                <a:gd name="connsiteX5" fmla="*/ 38220 w 114800"/>
                <a:gd name="connsiteY5" fmla="*/ 83820 h 144780"/>
                <a:gd name="connsiteX6" fmla="*/ 23742 w 114800"/>
                <a:gd name="connsiteY6" fmla="*/ 77438 h 144780"/>
                <a:gd name="connsiteX7" fmla="*/ 1930 w 114800"/>
                <a:gd name="connsiteY7" fmla="*/ 70199 h 144780"/>
                <a:gd name="connsiteX8" fmla="*/ 6026 w 114800"/>
                <a:gd name="connsiteY8" fmla="*/ 52959 h 144780"/>
                <a:gd name="connsiteX9" fmla="*/ 14026 w 114800"/>
                <a:gd name="connsiteY9" fmla="*/ 42863 h 144780"/>
                <a:gd name="connsiteX10" fmla="*/ 19932 w 114800"/>
                <a:gd name="connsiteY10" fmla="*/ 24575 h 144780"/>
                <a:gd name="connsiteX11" fmla="*/ 31076 w 114800"/>
                <a:gd name="connsiteY11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00" h="144780">
                  <a:moveTo>
                    <a:pt x="114801" y="144780"/>
                  </a:moveTo>
                  <a:lnTo>
                    <a:pt x="114801" y="144780"/>
                  </a:lnTo>
                  <a:cubicBezTo>
                    <a:pt x="114515" y="144590"/>
                    <a:pt x="85464" y="119634"/>
                    <a:pt x="82702" y="116015"/>
                  </a:cubicBezTo>
                  <a:cubicBezTo>
                    <a:pt x="79939" y="112395"/>
                    <a:pt x="71843" y="105537"/>
                    <a:pt x="71843" y="95155"/>
                  </a:cubicBezTo>
                  <a:cubicBezTo>
                    <a:pt x="71843" y="84677"/>
                    <a:pt x="57365" y="91535"/>
                    <a:pt x="50507" y="94679"/>
                  </a:cubicBezTo>
                  <a:cubicBezTo>
                    <a:pt x="43744" y="97822"/>
                    <a:pt x="38696" y="87916"/>
                    <a:pt x="38220" y="83820"/>
                  </a:cubicBezTo>
                  <a:cubicBezTo>
                    <a:pt x="37744" y="79724"/>
                    <a:pt x="34124" y="77438"/>
                    <a:pt x="23742" y="77438"/>
                  </a:cubicBezTo>
                  <a:cubicBezTo>
                    <a:pt x="13264" y="77438"/>
                    <a:pt x="4216" y="77915"/>
                    <a:pt x="1930" y="70199"/>
                  </a:cubicBezTo>
                  <a:cubicBezTo>
                    <a:pt x="-356" y="62484"/>
                    <a:pt x="-2166" y="56579"/>
                    <a:pt x="6026" y="52959"/>
                  </a:cubicBezTo>
                  <a:cubicBezTo>
                    <a:pt x="14217" y="49340"/>
                    <a:pt x="15455" y="50006"/>
                    <a:pt x="14026" y="42863"/>
                  </a:cubicBezTo>
                  <a:cubicBezTo>
                    <a:pt x="12693" y="35814"/>
                    <a:pt x="14503" y="28004"/>
                    <a:pt x="19932" y="24575"/>
                  </a:cubicBezTo>
                  <a:cubicBezTo>
                    <a:pt x="25361" y="21146"/>
                    <a:pt x="31743" y="5620"/>
                    <a:pt x="31076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xmlns="" id="{9A083656-DB64-414E-BFE6-17B74843009B}"/>
                </a:ext>
              </a:extLst>
            </p:cNvPr>
            <p:cNvSpPr/>
            <p:nvPr/>
          </p:nvSpPr>
          <p:spPr>
            <a:xfrm>
              <a:off x="4979493" y="1560848"/>
              <a:ext cx="233284" cy="270969"/>
            </a:xfrm>
            <a:custGeom>
              <a:avLst/>
              <a:gdLst>
                <a:gd name="connsiteX0" fmla="*/ 0 w 233284"/>
                <a:gd name="connsiteY0" fmla="*/ 394 h 270969"/>
                <a:gd name="connsiteX1" fmla="*/ 50863 w 233284"/>
                <a:gd name="connsiteY1" fmla="*/ 14682 h 270969"/>
                <a:gd name="connsiteX2" fmla="*/ 57531 w 233284"/>
                <a:gd name="connsiteY2" fmla="*/ 28969 h 270969"/>
                <a:gd name="connsiteX3" fmla="*/ 63627 w 233284"/>
                <a:gd name="connsiteY3" fmla="*/ 37827 h 270969"/>
                <a:gd name="connsiteX4" fmla="*/ 61627 w 233284"/>
                <a:gd name="connsiteY4" fmla="*/ 50115 h 270969"/>
                <a:gd name="connsiteX5" fmla="*/ 64770 w 233284"/>
                <a:gd name="connsiteY5" fmla="*/ 57925 h 270969"/>
                <a:gd name="connsiteX6" fmla="*/ 83534 w 233284"/>
                <a:gd name="connsiteY6" fmla="*/ 51925 h 270969"/>
                <a:gd name="connsiteX7" fmla="*/ 91916 w 233284"/>
                <a:gd name="connsiteY7" fmla="*/ 26969 h 270969"/>
                <a:gd name="connsiteX8" fmla="*/ 102775 w 233284"/>
                <a:gd name="connsiteY8" fmla="*/ 19730 h 270969"/>
                <a:gd name="connsiteX9" fmla="*/ 124587 w 233284"/>
                <a:gd name="connsiteY9" fmla="*/ 56020 h 270969"/>
                <a:gd name="connsiteX10" fmla="*/ 155353 w 233284"/>
                <a:gd name="connsiteY10" fmla="*/ 92596 h 270969"/>
                <a:gd name="connsiteX11" fmla="*/ 173165 w 233284"/>
                <a:gd name="connsiteY11" fmla="*/ 106598 h 270969"/>
                <a:gd name="connsiteX12" fmla="*/ 170974 w 233284"/>
                <a:gd name="connsiteY12" fmla="*/ 123172 h 270969"/>
                <a:gd name="connsiteX13" fmla="*/ 182309 w 233284"/>
                <a:gd name="connsiteY13" fmla="*/ 171273 h 270969"/>
                <a:gd name="connsiteX14" fmla="*/ 211360 w 233284"/>
                <a:gd name="connsiteY14" fmla="*/ 202134 h 270969"/>
                <a:gd name="connsiteX15" fmla="*/ 219551 w 233284"/>
                <a:gd name="connsiteY15" fmla="*/ 249949 h 270969"/>
                <a:gd name="connsiteX16" fmla="*/ 230029 w 233284"/>
                <a:gd name="connsiteY16" fmla="*/ 270618 h 27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284" h="270969">
                  <a:moveTo>
                    <a:pt x="0" y="394"/>
                  </a:moveTo>
                  <a:cubicBezTo>
                    <a:pt x="10478" y="-1797"/>
                    <a:pt x="38100" y="5443"/>
                    <a:pt x="50863" y="14682"/>
                  </a:cubicBezTo>
                  <a:cubicBezTo>
                    <a:pt x="56674" y="18873"/>
                    <a:pt x="55436" y="26397"/>
                    <a:pt x="57531" y="28969"/>
                  </a:cubicBezTo>
                  <a:cubicBezTo>
                    <a:pt x="60008" y="28684"/>
                    <a:pt x="62770" y="32589"/>
                    <a:pt x="63627" y="37827"/>
                  </a:cubicBezTo>
                  <a:cubicBezTo>
                    <a:pt x="64199" y="41447"/>
                    <a:pt x="61627" y="46495"/>
                    <a:pt x="61627" y="50115"/>
                  </a:cubicBezTo>
                  <a:cubicBezTo>
                    <a:pt x="61627" y="54210"/>
                    <a:pt x="64008" y="56782"/>
                    <a:pt x="64770" y="57925"/>
                  </a:cubicBezTo>
                  <a:cubicBezTo>
                    <a:pt x="69056" y="64307"/>
                    <a:pt x="78296" y="60878"/>
                    <a:pt x="83534" y="51925"/>
                  </a:cubicBezTo>
                  <a:cubicBezTo>
                    <a:pt x="87630" y="44876"/>
                    <a:pt x="87630" y="33446"/>
                    <a:pt x="91916" y="26969"/>
                  </a:cubicBezTo>
                  <a:cubicBezTo>
                    <a:pt x="101918" y="12015"/>
                    <a:pt x="100965" y="15634"/>
                    <a:pt x="102775" y="19730"/>
                  </a:cubicBezTo>
                  <a:cubicBezTo>
                    <a:pt x="104585" y="23826"/>
                    <a:pt x="120015" y="49639"/>
                    <a:pt x="124587" y="56020"/>
                  </a:cubicBezTo>
                  <a:cubicBezTo>
                    <a:pt x="127826" y="60592"/>
                    <a:pt x="143256" y="77832"/>
                    <a:pt x="155353" y="92596"/>
                  </a:cubicBezTo>
                  <a:cubicBezTo>
                    <a:pt x="159925" y="98216"/>
                    <a:pt x="170402" y="102407"/>
                    <a:pt x="173165" y="106598"/>
                  </a:cubicBezTo>
                  <a:cubicBezTo>
                    <a:pt x="175641" y="110313"/>
                    <a:pt x="170402" y="116980"/>
                    <a:pt x="170974" y="123172"/>
                  </a:cubicBezTo>
                  <a:cubicBezTo>
                    <a:pt x="172593" y="141745"/>
                    <a:pt x="168974" y="166891"/>
                    <a:pt x="182309" y="171273"/>
                  </a:cubicBezTo>
                  <a:cubicBezTo>
                    <a:pt x="200025" y="177178"/>
                    <a:pt x="190976" y="173559"/>
                    <a:pt x="211360" y="202134"/>
                  </a:cubicBezTo>
                  <a:cubicBezTo>
                    <a:pt x="231743" y="230709"/>
                    <a:pt x="219551" y="249949"/>
                    <a:pt x="219551" y="249949"/>
                  </a:cubicBezTo>
                  <a:cubicBezTo>
                    <a:pt x="223266" y="254902"/>
                    <a:pt x="240316" y="273762"/>
                    <a:pt x="230029" y="270618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xmlns="" id="{C526F4F1-F2D8-4E42-A44A-56CDD8322C61}"/>
                </a:ext>
              </a:extLst>
            </p:cNvPr>
            <p:cNvSpPr/>
            <p:nvPr/>
          </p:nvSpPr>
          <p:spPr>
            <a:xfrm>
              <a:off x="4342363" y="2255996"/>
              <a:ext cx="202599" cy="272510"/>
            </a:xfrm>
            <a:custGeom>
              <a:avLst/>
              <a:gdLst>
                <a:gd name="connsiteX0" fmla="*/ 202600 w 202599"/>
                <a:gd name="connsiteY0" fmla="*/ 0 h 272510"/>
                <a:gd name="connsiteX1" fmla="*/ 196123 w 202599"/>
                <a:gd name="connsiteY1" fmla="*/ 13811 h 272510"/>
                <a:gd name="connsiteX2" fmla="*/ 173929 w 202599"/>
                <a:gd name="connsiteY2" fmla="*/ 37052 h 272510"/>
                <a:gd name="connsiteX3" fmla="*/ 138973 w 202599"/>
                <a:gd name="connsiteY3" fmla="*/ 62484 h 272510"/>
                <a:gd name="connsiteX4" fmla="*/ 100873 w 202599"/>
                <a:gd name="connsiteY4" fmla="*/ 92011 h 272510"/>
                <a:gd name="connsiteX5" fmla="*/ 84299 w 202599"/>
                <a:gd name="connsiteY5" fmla="*/ 96583 h 272510"/>
                <a:gd name="connsiteX6" fmla="*/ 74965 w 202599"/>
                <a:gd name="connsiteY6" fmla="*/ 96298 h 272510"/>
                <a:gd name="connsiteX7" fmla="*/ 73155 w 202599"/>
                <a:gd name="connsiteY7" fmla="*/ 101632 h 272510"/>
                <a:gd name="connsiteX8" fmla="*/ 76298 w 202599"/>
                <a:gd name="connsiteY8" fmla="*/ 108204 h 272510"/>
                <a:gd name="connsiteX9" fmla="*/ 62106 w 202599"/>
                <a:gd name="connsiteY9" fmla="*/ 120967 h 272510"/>
                <a:gd name="connsiteX10" fmla="*/ 35912 w 202599"/>
                <a:gd name="connsiteY10" fmla="*/ 171355 h 272510"/>
                <a:gd name="connsiteX11" fmla="*/ 31721 w 202599"/>
                <a:gd name="connsiteY11" fmla="*/ 185261 h 272510"/>
                <a:gd name="connsiteX12" fmla="*/ 7813 w 202599"/>
                <a:gd name="connsiteY12" fmla="*/ 204978 h 272510"/>
                <a:gd name="connsiteX13" fmla="*/ 98 w 202599"/>
                <a:gd name="connsiteY13" fmla="*/ 227647 h 272510"/>
                <a:gd name="connsiteX14" fmla="*/ 98 w 202599"/>
                <a:gd name="connsiteY14" fmla="*/ 237744 h 272510"/>
                <a:gd name="connsiteX15" fmla="*/ 15624 w 202599"/>
                <a:gd name="connsiteY15" fmla="*/ 272510 h 27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2599" h="272510">
                  <a:moveTo>
                    <a:pt x="202600" y="0"/>
                  </a:moveTo>
                  <a:cubicBezTo>
                    <a:pt x="200028" y="7429"/>
                    <a:pt x="196408" y="11525"/>
                    <a:pt x="196123" y="13811"/>
                  </a:cubicBezTo>
                  <a:cubicBezTo>
                    <a:pt x="192979" y="15240"/>
                    <a:pt x="178501" y="30194"/>
                    <a:pt x="173929" y="37052"/>
                  </a:cubicBezTo>
                  <a:cubicBezTo>
                    <a:pt x="169357" y="43815"/>
                    <a:pt x="146212" y="60674"/>
                    <a:pt x="138973" y="62484"/>
                  </a:cubicBezTo>
                  <a:cubicBezTo>
                    <a:pt x="131734" y="64294"/>
                    <a:pt x="106302" y="76105"/>
                    <a:pt x="100873" y="92011"/>
                  </a:cubicBezTo>
                  <a:cubicBezTo>
                    <a:pt x="97443" y="101917"/>
                    <a:pt x="89824" y="98393"/>
                    <a:pt x="84299" y="96583"/>
                  </a:cubicBezTo>
                  <a:cubicBezTo>
                    <a:pt x="80965" y="95440"/>
                    <a:pt x="75346" y="92964"/>
                    <a:pt x="74965" y="96298"/>
                  </a:cubicBezTo>
                  <a:cubicBezTo>
                    <a:pt x="74774" y="97822"/>
                    <a:pt x="73345" y="100298"/>
                    <a:pt x="73155" y="101632"/>
                  </a:cubicBezTo>
                  <a:cubicBezTo>
                    <a:pt x="72774" y="103632"/>
                    <a:pt x="76774" y="106585"/>
                    <a:pt x="76298" y="108204"/>
                  </a:cubicBezTo>
                  <a:cubicBezTo>
                    <a:pt x="73631" y="116967"/>
                    <a:pt x="68773" y="120777"/>
                    <a:pt x="62106" y="120967"/>
                  </a:cubicBezTo>
                  <a:cubicBezTo>
                    <a:pt x="49628" y="121253"/>
                    <a:pt x="41437" y="151828"/>
                    <a:pt x="35912" y="171355"/>
                  </a:cubicBezTo>
                  <a:cubicBezTo>
                    <a:pt x="35055" y="174403"/>
                    <a:pt x="33626" y="177451"/>
                    <a:pt x="31721" y="185261"/>
                  </a:cubicBezTo>
                  <a:cubicBezTo>
                    <a:pt x="29149" y="190024"/>
                    <a:pt x="11433" y="197263"/>
                    <a:pt x="7813" y="204978"/>
                  </a:cubicBezTo>
                  <a:cubicBezTo>
                    <a:pt x="4194" y="212693"/>
                    <a:pt x="-759" y="215836"/>
                    <a:pt x="98" y="227647"/>
                  </a:cubicBezTo>
                  <a:cubicBezTo>
                    <a:pt x="289" y="230600"/>
                    <a:pt x="384" y="234220"/>
                    <a:pt x="98" y="237744"/>
                  </a:cubicBezTo>
                  <a:cubicBezTo>
                    <a:pt x="-92" y="237363"/>
                    <a:pt x="18672" y="270510"/>
                    <a:pt x="15624" y="27251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xmlns="" id="{3EB210D5-169C-472B-B4B8-24C17934D540}"/>
                </a:ext>
              </a:extLst>
            </p:cNvPr>
            <p:cNvSpPr/>
            <p:nvPr/>
          </p:nvSpPr>
          <p:spPr>
            <a:xfrm>
              <a:off x="4344171" y="2702242"/>
              <a:ext cx="507008" cy="605973"/>
            </a:xfrm>
            <a:custGeom>
              <a:avLst/>
              <a:gdLst>
                <a:gd name="connsiteX0" fmla="*/ 127068 w 507008"/>
                <a:gd name="connsiteY0" fmla="*/ 476 h 605973"/>
                <a:gd name="connsiteX1" fmla="*/ 126973 w 507008"/>
                <a:gd name="connsiteY1" fmla="*/ 0 h 605973"/>
                <a:gd name="connsiteX2" fmla="*/ 111161 w 507008"/>
                <a:gd name="connsiteY2" fmla="*/ 12287 h 605973"/>
                <a:gd name="connsiteX3" fmla="*/ 108494 w 507008"/>
                <a:gd name="connsiteY3" fmla="*/ 13145 h 605973"/>
                <a:gd name="connsiteX4" fmla="*/ 108399 w 507008"/>
                <a:gd name="connsiteY4" fmla="*/ 13145 h 605973"/>
                <a:gd name="connsiteX5" fmla="*/ 118686 w 507008"/>
                <a:gd name="connsiteY5" fmla="*/ 23908 h 605973"/>
                <a:gd name="connsiteX6" fmla="*/ 124401 w 507008"/>
                <a:gd name="connsiteY6" fmla="*/ 32290 h 605973"/>
                <a:gd name="connsiteX7" fmla="*/ 135545 w 507008"/>
                <a:gd name="connsiteY7" fmla="*/ 45815 h 605973"/>
                <a:gd name="connsiteX8" fmla="*/ 154595 w 507008"/>
                <a:gd name="connsiteY8" fmla="*/ 64008 h 605973"/>
                <a:gd name="connsiteX9" fmla="*/ 154786 w 507008"/>
                <a:gd name="connsiteY9" fmla="*/ 86677 h 605973"/>
                <a:gd name="connsiteX10" fmla="*/ 134688 w 507008"/>
                <a:gd name="connsiteY10" fmla="*/ 98108 h 605973"/>
                <a:gd name="connsiteX11" fmla="*/ 112590 w 507008"/>
                <a:gd name="connsiteY11" fmla="*/ 107537 h 605973"/>
                <a:gd name="connsiteX12" fmla="*/ 92683 w 507008"/>
                <a:gd name="connsiteY12" fmla="*/ 88011 h 605973"/>
                <a:gd name="connsiteX13" fmla="*/ 58679 w 507008"/>
                <a:gd name="connsiteY13" fmla="*/ 85725 h 605973"/>
                <a:gd name="connsiteX14" fmla="*/ 60298 w 507008"/>
                <a:gd name="connsiteY14" fmla="*/ 108299 h 605973"/>
                <a:gd name="connsiteX15" fmla="*/ 59726 w 507008"/>
                <a:gd name="connsiteY15" fmla="*/ 123825 h 605973"/>
                <a:gd name="connsiteX16" fmla="*/ 57345 w 507008"/>
                <a:gd name="connsiteY16" fmla="*/ 137636 h 605973"/>
                <a:gd name="connsiteX17" fmla="*/ 39057 w 507008"/>
                <a:gd name="connsiteY17" fmla="*/ 149542 h 605973"/>
                <a:gd name="connsiteX18" fmla="*/ 39724 w 507008"/>
                <a:gd name="connsiteY18" fmla="*/ 183261 h 605973"/>
                <a:gd name="connsiteX19" fmla="*/ 14578 w 507008"/>
                <a:gd name="connsiteY19" fmla="*/ 197072 h 605973"/>
                <a:gd name="connsiteX20" fmla="*/ 2195 w 507008"/>
                <a:gd name="connsiteY20" fmla="*/ 213455 h 605973"/>
                <a:gd name="connsiteX21" fmla="*/ 24293 w 507008"/>
                <a:gd name="connsiteY21" fmla="*/ 227933 h 605973"/>
                <a:gd name="connsiteX22" fmla="*/ 30675 w 507008"/>
                <a:gd name="connsiteY22" fmla="*/ 246031 h 605973"/>
                <a:gd name="connsiteX23" fmla="*/ 36009 w 507008"/>
                <a:gd name="connsiteY23" fmla="*/ 252698 h 605973"/>
                <a:gd name="connsiteX24" fmla="*/ 55535 w 507008"/>
                <a:gd name="connsiteY24" fmla="*/ 259080 h 605973"/>
                <a:gd name="connsiteX25" fmla="*/ 73442 w 507008"/>
                <a:gd name="connsiteY25" fmla="*/ 272129 h 605973"/>
                <a:gd name="connsiteX26" fmla="*/ 86396 w 507008"/>
                <a:gd name="connsiteY26" fmla="*/ 266795 h 605973"/>
                <a:gd name="connsiteX27" fmla="*/ 94588 w 507008"/>
                <a:gd name="connsiteY27" fmla="*/ 262223 h 605973"/>
                <a:gd name="connsiteX28" fmla="*/ 110875 w 507008"/>
                <a:gd name="connsiteY28" fmla="*/ 249555 h 605973"/>
                <a:gd name="connsiteX29" fmla="*/ 105637 w 507008"/>
                <a:gd name="connsiteY29" fmla="*/ 260318 h 605973"/>
                <a:gd name="connsiteX30" fmla="*/ 110209 w 507008"/>
                <a:gd name="connsiteY30" fmla="*/ 292513 h 605973"/>
                <a:gd name="connsiteX31" fmla="*/ 117067 w 507008"/>
                <a:gd name="connsiteY31" fmla="*/ 330327 h 605973"/>
                <a:gd name="connsiteX32" fmla="*/ 98969 w 507008"/>
                <a:gd name="connsiteY32" fmla="*/ 353377 h 605973"/>
                <a:gd name="connsiteX33" fmla="*/ 72109 w 507008"/>
                <a:gd name="connsiteY33" fmla="*/ 370237 h 605973"/>
                <a:gd name="connsiteX34" fmla="*/ 58393 w 507008"/>
                <a:gd name="connsiteY34" fmla="*/ 396716 h 605973"/>
                <a:gd name="connsiteX35" fmla="*/ 65251 w 507008"/>
                <a:gd name="connsiteY35" fmla="*/ 405670 h 605973"/>
                <a:gd name="connsiteX36" fmla="*/ 89254 w 507008"/>
                <a:gd name="connsiteY36" fmla="*/ 420434 h 605973"/>
                <a:gd name="connsiteX37" fmla="*/ 118210 w 507008"/>
                <a:gd name="connsiteY37" fmla="*/ 428244 h 605973"/>
                <a:gd name="connsiteX38" fmla="*/ 141451 w 507008"/>
                <a:gd name="connsiteY38" fmla="*/ 450533 h 605973"/>
                <a:gd name="connsiteX39" fmla="*/ 118591 w 507008"/>
                <a:gd name="connsiteY39" fmla="*/ 477869 h 605973"/>
                <a:gd name="connsiteX40" fmla="*/ 132021 w 507008"/>
                <a:gd name="connsiteY40" fmla="*/ 502349 h 605973"/>
                <a:gd name="connsiteX41" fmla="*/ 134307 w 507008"/>
                <a:gd name="connsiteY41" fmla="*/ 521780 h 605973"/>
                <a:gd name="connsiteX42" fmla="*/ 144022 w 507008"/>
                <a:gd name="connsiteY42" fmla="*/ 530733 h 605973"/>
                <a:gd name="connsiteX43" fmla="*/ 154786 w 507008"/>
                <a:gd name="connsiteY43" fmla="*/ 542449 h 605973"/>
                <a:gd name="connsiteX44" fmla="*/ 175741 w 507008"/>
                <a:gd name="connsiteY44" fmla="*/ 583692 h 605973"/>
                <a:gd name="connsiteX45" fmla="*/ 176693 w 507008"/>
                <a:gd name="connsiteY45" fmla="*/ 583692 h 605973"/>
                <a:gd name="connsiteX46" fmla="*/ 176693 w 507008"/>
                <a:gd name="connsiteY46" fmla="*/ 583692 h 605973"/>
                <a:gd name="connsiteX47" fmla="*/ 184313 w 507008"/>
                <a:gd name="connsiteY47" fmla="*/ 580358 h 605973"/>
                <a:gd name="connsiteX48" fmla="*/ 195267 w 507008"/>
                <a:gd name="connsiteY48" fmla="*/ 573786 h 605973"/>
                <a:gd name="connsiteX49" fmla="*/ 204030 w 507008"/>
                <a:gd name="connsiteY49" fmla="*/ 565118 h 605973"/>
                <a:gd name="connsiteX50" fmla="*/ 215365 w 507008"/>
                <a:gd name="connsiteY50" fmla="*/ 554450 h 605973"/>
                <a:gd name="connsiteX51" fmla="*/ 231176 w 507008"/>
                <a:gd name="connsiteY51" fmla="*/ 550640 h 605973"/>
                <a:gd name="connsiteX52" fmla="*/ 238130 w 507008"/>
                <a:gd name="connsiteY52" fmla="*/ 554355 h 605973"/>
                <a:gd name="connsiteX53" fmla="*/ 241082 w 507008"/>
                <a:gd name="connsiteY53" fmla="*/ 559118 h 605973"/>
                <a:gd name="connsiteX54" fmla="*/ 237653 w 507008"/>
                <a:gd name="connsiteY54" fmla="*/ 565690 h 605973"/>
                <a:gd name="connsiteX55" fmla="*/ 226795 w 507008"/>
                <a:gd name="connsiteY55" fmla="*/ 579025 h 605973"/>
                <a:gd name="connsiteX56" fmla="*/ 222985 w 507008"/>
                <a:gd name="connsiteY56" fmla="*/ 582835 h 605973"/>
                <a:gd name="connsiteX57" fmla="*/ 237367 w 507008"/>
                <a:gd name="connsiteY57" fmla="*/ 600647 h 605973"/>
                <a:gd name="connsiteX58" fmla="*/ 253179 w 507008"/>
                <a:gd name="connsiteY58" fmla="*/ 590169 h 605973"/>
                <a:gd name="connsiteX59" fmla="*/ 256132 w 507008"/>
                <a:gd name="connsiteY59" fmla="*/ 586645 h 605973"/>
                <a:gd name="connsiteX60" fmla="*/ 265276 w 507008"/>
                <a:gd name="connsiteY60" fmla="*/ 572262 h 605973"/>
                <a:gd name="connsiteX61" fmla="*/ 269276 w 507008"/>
                <a:gd name="connsiteY61" fmla="*/ 563499 h 605973"/>
                <a:gd name="connsiteX62" fmla="*/ 274420 w 507008"/>
                <a:gd name="connsiteY62" fmla="*/ 558451 h 605973"/>
                <a:gd name="connsiteX63" fmla="*/ 276896 w 507008"/>
                <a:gd name="connsiteY63" fmla="*/ 557022 h 605973"/>
                <a:gd name="connsiteX64" fmla="*/ 280135 w 507008"/>
                <a:gd name="connsiteY64" fmla="*/ 558832 h 605973"/>
                <a:gd name="connsiteX65" fmla="*/ 290517 w 507008"/>
                <a:gd name="connsiteY65" fmla="*/ 564928 h 605973"/>
                <a:gd name="connsiteX66" fmla="*/ 292993 w 507008"/>
                <a:gd name="connsiteY66" fmla="*/ 565785 h 605973"/>
                <a:gd name="connsiteX67" fmla="*/ 312996 w 507008"/>
                <a:gd name="connsiteY67" fmla="*/ 586359 h 605973"/>
                <a:gd name="connsiteX68" fmla="*/ 333570 w 507008"/>
                <a:gd name="connsiteY68" fmla="*/ 598742 h 605973"/>
                <a:gd name="connsiteX69" fmla="*/ 357382 w 507008"/>
                <a:gd name="connsiteY69" fmla="*/ 591026 h 605973"/>
                <a:gd name="connsiteX70" fmla="*/ 375194 w 507008"/>
                <a:gd name="connsiteY70" fmla="*/ 592265 h 605973"/>
                <a:gd name="connsiteX71" fmla="*/ 386624 w 507008"/>
                <a:gd name="connsiteY71" fmla="*/ 605790 h 605973"/>
                <a:gd name="connsiteX72" fmla="*/ 395768 w 507008"/>
                <a:gd name="connsiteY72" fmla="*/ 597599 h 605973"/>
                <a:gd name="connsiteX73" fmla="*/ 410246 w 507008"/>
                <a:gd name="connsiteY73" fmla="*/ 581216 h 605973"/>
                <a:gd name="connsiteX74" fmla="*/ 441107 w 507008"/>
                <a:gd name="connsiteY74" fmla="*/ 541496 h 605973"/>
                <a:gd name="connsiteX75" fmla="*/ 445393 w 507008"/>
                <a:gd name="connsiteY75" fmla="*/ 501777 h 605973"/>
                <a:gd name="connsiteX76" fmla="*/ 435202 w 507008"/>
                <a:gd name="connsiteY76" fmla="*/ 487490 h 605973"/>
                <a:gd name="connsiteX77" fmla="*/ 459872 w 507008"/>
                <a:gd name="connsiteY77" fmla="*/ 481013 h 605973"/>
                <a:gd name="connsiteX78" fmla="*/ 484255 w 507008"/>
                <a:gd name="connsiteY78" fmla="*/ 477679 h 605973"/>
                <a:gd name="connsiteX79" fmla="*/ 481112 w 507008"/>
                <a:gd name="connsiteY79" fmla="*/ 456152 h 605973"/>
                <a:gd name="connsiteX80" fmla="*/ 499686 w 507008"/>
                <a:gd name="connsiteY80" fmla="*/ 422624 h 605973"/>
                <a:gd name="connsiteX81" fmla="*/ 504639 w 507008"/>
                <a:gd name="connsiteY81" fmla="*/ 380238 h 60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07008" h="605973">
                  <a:moveTo>
                    <a:pt x="127068" y="476"/>
                  </a:moveTo>
                  <a:cubicBezTo>
                    <a:pt x="127068" y="286"/>
                    <a:pt x="126973" y="191"/>
                    <a:pt x="126973" y="0"/>
                  </a:cubicBezTo>
                  <a:cubicBezTo>
                    <a:pt x="123734" y="3715"/>
                    <a:pt x="111161" y="12192"/>
                    <a:pt x="111161" y="12287"/>
                  </a:cubicBezTo>
                  <a:cubicBezTo>
                    <a:pt x="110780" y="12573"/>
                    <a:pt x="109542" y="12954"/>
                    <a:pt x="108494" y="13145"/>
                  </a:cubicBezTo>
                  <a:cubicBezTo>
                    <a:pt x="108494" y="13145"/>
                    <a:pt x="108494" y="13145"/>
                    <a:pt x="108399" y="13145"/>
                  </a:cubicBezTo>
                  <a:cubicBezTo>
                    <a:pt x="111066" y="15335"/>
                    <a:pt x="115162" y="19621"/>
                    <a:pt x="118686" y="23908"/>
                  </a:cubicBezTo>
                  <a:cubicBezTo>
                    <a:pt x="121258" y="27051"/>
                    <a:pt x="123639" y="30004"/>
                    <a:pt x="124401" y="32290"/>
                  </a:cubicBezTo>
                  <a:cubicBezTo>
                    <a:pt x="126973" y="40386"/>
                    <a:pt x="129163" y="50578"/>
                    <a:pt x="135545" y="45815"/>
                  </a:cubicBezTo>
                  <a:cubicBezTo>
                    <a:pt x="141927" y="41053"/>
                    <a:pt x="146594" y="44291"/>
                    <a:pt x="154595" y="64008"/>
                  </a:cubicBezTo>
                  <a:cubicBezTo>
                    <a:pt x="159358" y="73057"/>
                    <a:pt x="161644" y="87821"/>
                    <a:pt x="154786" y="86677"/>
                  </a:cubicBezTo>
                  <a:cubicBezTo>
                    <a:pt x="147928" y="85534"/>
                    <a:pt x="138974" y="92107"/>
                    <a:pt x="134688" y="98108"/>
                  </a:cubicBezTo>
                  <a:cubicBezTo>
                    <a:pt x="130402" y="104013"/>
                    <a:pt x="120400" y="116586"/>
                    <a:pt x="112590" y="107537"/>
                  </a:cubicBezTo>
                  <a:cubicBezTo>
                    <a:pt x="104589" y="98298"/>
                    <a:pt x="100493" y="96583"/>
                    <a:pt x="92683" y="88011"/>
                  </a:cubicBezTo>
                  <a:cubicBezTo>
                    <a:pt x="83253" y="81439"/>
                    <a:pt x="65822" y="66104"/>
                    <a:pt x="58679" y="85725"/>
                  </a:cubicBezTo>
                  <a:cubicBezTo>
                    <a:pt x="59155" y="92202"/>
                    <a:pt x="60488" y="100775"/>
                    <a:pt x="60298" y="108299"/>
                  </a:cubicBezTo>
                  <a:cubicBezTo>
                    <a:pt x="60107" y="114967"/>
                    <a:pt x="58393" y="120777"/>
                    <a:pt x="59726" y="123825"/>
                  </a:cubicBezTo>
                  <a:cubicBezTo>
                    <a:pt x="62584" y="130207"/>
                    <a:pt x="66394" y="134302"/>
                    <a:pt x="57345" y="137636"/>
                  </a:cubicBezTo>
                  <a:cubicBezTo>
                    <a:pt x="48296" y="140970"/>
                    <a:pt x="36676" y="136969"/>
                    <a:pt x="39057" y="149542"/>
                  </a:cubicBezTo>
                  <a:cubicBezTo>
                    <a:pt x="41438" y="162116"/>
                    <a:pt x="47820" y="175641"/>
                    <a:pt x="39724" y="183261"/>
                  </a:cubicBezTo>
                  <a:cubicBezTo>
                    <a:pt x="31627" y="190881"/>
                    <a:pt x="24769" y="202978"/>
                    <a:pt x="14578" y="197072"/>
                  </a:cubicBezTo>
                  <a:cubicBezTo>
                    <a:pt x="4386" y="191167"/>
                    <a:pt x="-4187" y="207550"/>
                    <a:pt x="2195" y="213455"/>
                  </a:cubicBezTo>
                  <a:cubicBezTo>
                    <a:pt x="8577" y="219361"/>
                    <a:pt x="20483" y="225552"/>
                    <a:pt x="24293" y="227933"/>
                  </a:cubicBezTo>
                  <a:cubicBezTo>
                    <a:pt x="28103" y="230315"/>
                    <a:pt x="32866" y="229552"/>
                    <a:pt x="30675" y="246031"/>
                  </a:cubicBezTo>
                  <a:cubicBezTo>
                    <a:pt x="32389" y="250126"/>
                    <a:pt x="34199" y="251269"/>
                    <a:pt x="36009" y="252698"/>
                  </a:cubicBezTo>
                  <a:cubicBezTo>
                    <a:pt x="45534" y="260414"/>
                    <a:pt x="47344" y="259080"/>
                    <a:pt x="55535" y="259080"/>
                  </a:cubicBezTo>
                  <a:cubicBezTo>
                    <a:pt x="63727" y="259080"/>
                    <a:pt x="70489" y="267652"/>
                    <a:pt x="73442" y="272129"/>
                  </a:cubicBezTo>
                  <a:cubicBezTo>
                    <a:pt x="80681" y="273082"/>
                    <a:pt x="85158" y="270319"/>
                    <a:pt x="86396" y="266795"/>
                  </a:cubicBezTo>
                  <a:cubicBezTo>
                    <a:pt x="87634" y="263176"/>
                    <a:pt x="90968" y="263652"/>
                    <a:pt x="94588" y="262223"/>
                  </a:cubicBezTo>
                  <a:cubicBezTo>
                    <a:pt x="98207" y="260890"/>
                    <a:pt x="107256" y="240887"/>
                    <a:pt x="110875" y="249555"/>
                  </a:cubicBezTo>
                  <a:cubicBezTo>
                    <a:pt x="110018" y="251269"/>
                    <a:pt x="106113" y="256032"/>
                    <a:pt x="105637" y="260318"/>
                  </a:cubicBezTo>
                  <a:cubicBezTo>
                    <a:pt x="104398" y="271272"/>
                    <a:pt x="107827" y="286417"/>
                    <a:pt x="110209" y="292513"/>
                  </a:cubicBezTo>
                  <a:cubicBezTo>
                    <a:pt x="113542" y="301085"/>
                    <a:pt x="117067" y="320326"/>
                    <a:pt x="117067" y="330327"/>
                  </a:cubicBezTo>
                  <a:cubicBezTo>
                    <a:pt x="117067" y="340328"/>
                    <a:pt x="117829" y="353568"/>
                    <a:pt x="98969" y="353377"/>
                  </a:cubicBezTo>
                  <a:cubicBezTo>
                    <a:pt x="80205" y="353187"/>
                    <a:pt x="75442" y="362617"/>
                    <a:pt x="72109" y="370237"/>
                  </a:cubicBezTo>
                  <a:cubicBezTo>
                    <a:pt x="68775" y="377857"/>
                    <a:pt x="63822" y="392335"/>
                    <a:pt x="58393" y="396716"/>
                  </a:cubicBezTo>
                  <a:cubicBezTo>
                    <a:pt x="61155" y="400241"/>
                    <a:pt x="63727" y="403384"/>
                    <a:pt x="65251" y="405670"/>
                  </a:cubicBezTo>
                  <a:cubicBezTo>
                    <a:pt x="70680" y="413766"/>
                    <a:pt x="84015" y="419481"/>
                    <a:pt x="89254" y="420434"/>
                  </a:cubicBezTo>
                  <a:cubicBezTo>
                    <a:pt x="94492" y="421386"/>
                    <a:pt x="110399" y="425196"/>
                    <a:pt x="118210" y="428244"/>
                  </a:cubicBezTo>
                  <a:cubicBezTo>
                    <a:pt x="126020" y="431292"/>
                    <a:pt x="151738" y="437483"/>
                    <a:pt x="141451" y="450533"/>
                  </a:cubicBezTo>
                  <a:cubicBezTo>
                    <a:pt x="131259" y="463582"/>
                    <a:pt x="123353" y="476631"/>
                    <a:pt x="118591" y="477869"/>
                  </a:cubicBezTo>
                  <a:cubicBezTo>
                    <a:pt x="113828" y="479012"/>
                    <a:pt x="127735" y="493776"/>
                    <a:pt x="132021" y="502349"/>
                  </a:cubicBezTo>
                  <a:cubicBezTo>
                    <a:pt x="136307" y="510921"/>
                    <a:pt x="134974" y="516826"/>
                    <a:pt x="134307" y="521780"/>
                  </a:cubicBezTo>
                  <a:cubicBezTo>
                    <a:pt x="133545" y="526733"/>
                    <a:pt x="140022" y="527494"/>
                    <a:pt x="144022" y="530733"/>
                  </a:cubicBezTo>
                  <a:cubicBezTo>
                    <a:pt x="147928" y="533972"/>
                    <a:pt x="147928" y="532829"/>
                    <a:pt x="154786" y="542449"/>
                  </a:cubicBezTo>
                  <a:cubicBezTo>
                    <a:pt x="161644" y="552069"/>
                    <a:pt x="162691" y="579596"/>
                    <a:pt x="175741" y="583692"/>
                  </a:cubicBezTo>
                  <a:cubicBezTo>
                    <a:pt x="176026" y="583692"/>
                    <a:pt x="176407" y="583692"/>
                    <a:pt x="176693" y="583692"/>
                  </a:cubicBezTo>
                  <a:cubicBezTo>
                    <a:pt x="176693" y="583692"/>
                    <a:pt x="176693" y="583692"/>
                    <a:pt x="176693" y="583692"/>
                  </a:cubicBezTo>
                  <a:cubicBezTo>
                    <a:pt x="179360" y="582644"/>
                    <a:pt x="181932" y="581501"/>
                    <a:pt x="184313" y="580358"/>
                  </a:cubicBezTo>
                  <a:cubicBezTo>
                    <a:pt x="190885" y="578644"/>
                    <a:pt x="193648" y="575691"/>
                    <a:pt x="195267" y="573786"/>
                  </a:cubicBezTo>
                  <a:cubicBezTo>
                    <a:pt x="196886" y="571881"/>
                    <a:pt x="200125" y="568738"/>
                    <a:pt x="204030" y="565118"/>
                  </a:cubicBezTo>
                  <a:cubicBezTo>
                    <a:pt x="204221" y="565023"/>
                    <a:pt x="215269" y="554641"/>
                    <a:pt x="215365" y="554450"/>
                  </a:cubicBezTo>
                  <a:cubicBezTo>
                    <a:pt x="222604" y="547688"/>
                    <a:pt x="222604" y="545306"/>
                    <a:pt x="231176" y="550640"/>
                  </a:cubicBezTo>
                  <a:cubicBezTo>
                    <a:pt x="232986" y="551688"/>
                    <a:pt x="235177" y="552926"/>
                    <a:pt x="238130" y="554355"/>
                  </a:cubicBezTo>
                  <a:cubicBezTo>
                    <a:pt x="240415" y="555498"/>
                    <a:pt x="241177" y="557213"/>
                    <a:pt x="241082" y="559118"/>
                  </a:cubicBezTo>
                  <a:cubicBezTo>
                    <a:pt x="240606" y="560832"/>
                    <a:pt x="239558" y="563023"/>
                    <a:pt x="237653" y="565690"/>
                  </a:cubicBezTo>
                  <a:cubicBezTo>
                    <a:pt x="233367" y="571786"/>
                    <a:pt x="229557" y="575786"/>
                    <a:pt x="226795" y="579025"/>
                  </a:cubicBezTo>
                  <a:cubicBezTo>
                    <a:pt x="225271" y="580549"/>
                    <a:pt x="223937" y="581882"/>
                    <a:pt x="222985" y="582835"/>
                  </a:cubicBezTo>
                  <a:cubicBezTo>
                    <a:pt x="211555" y="595122"/>
                    <a:pt x="229938" y="606457"/>
                    <a:pt x="237367" y="600647"/>
                  </a:cubicBezTo>
                  <a:cubicBezTo>
                    <a:pt x="243368" y="597218"/>
                    <a:pt x="249179" y="594741"/>
                    <a:pt x="253179" y="590169"/>
                  </a:cubicBezTo>
                  <a:cubicBezTo>
                    <a:pt x="253465" y="589788"/>
                    <a:pt x="255846" y="587026"/>
                    <a:pt x="256132" y="586645"/>
                  </a:cubicBezTo>
                  <a:cubicBezTo>
                    <a:pt x="259465" y="582549"/>
                    <a:pt x="262799" y="577406"/>
                    <a:pt x="265276" y="572262"/>
                  </a:cubicBezTo>
                  <a:cubicBezTo>
                    <a:pt x="267466" y="568928"/>
                    <a:pt x="268229" y="564928"/>
                    <a:pt x="269276" y="563499"/>
                  </a:cubicBezTo>
                  <a:cubicBezTo>
                    <a:pt x="270705" y="561594"/>
                    <a:pt x="273086" y="560070"/>
                    <a:pt x="274420" y="558451"/>
                  </a:cubicBezTo>
                  <a:cubicBezTo>
                    <a:pt x="275277" y="557784"/>
                    <a:pt x="276134" y="557308"/>
                    <a:pt x="276896" y="557022"/>
                  </a:cubicBezTo>
                  <a:cubicBezTo>
                    <a:pt x="277754" y="557022"/>
                    <a:pt x="278801" y="557593"/>
                    <a:pt x="280135" y="558832"/>
                  </a:cubicBezTo>
                  <a:cubicBezTo>
                    <a:pt x="284897" y="563594"/>
                    <a:pt x="287279" y="564737"/>
                    <a:pt x="290517" y="564928"/>
                  </a:cubicBezTo>
                  <a:cubicBezTo>
                    <a:pt x="291374" y="565214"/>
                    <a:pt x="292041" y="565499"/>
                    <a:pt x="292993" y="565785"/>
                  </a:cubicBezTo>
                  <a:cubicBezTo>
                    <a:pt x="301090" y="567690"/>
                    <a:pt x="310139" y="581977"/>
                    <a:pt x="312996" y="586359"/>
                  </a:cubicBezTo>
                  <a:cubicBezTo>
                    <a:pt x="315854" y="590645"/>
                    <a:pt x="325855" y="596360"/>
                    <a:pt x="333570" y="598742"/>
                  </a:cubicBezTo>
                  <a:cubicBezTo>
                    <a:pt x="340428" y="600932"/>
                    <a:pt x="347000" y="599123"/>
                    <a:pt x="357382" y="591026"/>
                  </a:cubicBezTo>
                  <a:cubicBezTo>
                    <a:pt x="361955" y="589883"/>
                    <a:pt x="369955" y="585692"/>
                    <a:pt x="375194" y="592265"/>
                  </a:cubicBezTo>
                  <a:cubicBezTo>
                    <a:pt x="379480" y="597599"/>
                    <a:pt x="384433" y="603218"/>
                    <a:pt x="386624" y="605790"/>
                  </a:cubicBezTo>
                  <a:cubicBezTo>
                    <a:pt x="386529" y="606743"/>
                    <a:pt x="394339" y="603980"/>
                    <a:pt x="395768" y="597599"/>
                  </a:cubicBezTo>
                  <a:cubicBezTo>
                    <a:pt x="397197" y="591217"/>
                    <a:pt x="402912" y="585692"/>
                    <a:pt x="410246" y="581216"/>
                  </a:cubicBezTo>
                  <a:cubicBezTo>
                    <a:pt x="417580" y="576739"/>
                    <a:pt x="431201" y="558451"/>
                    <a:pt x="441107" y="541496"/>
                  </a:cubicBezTo>
                  <a:cubicBezTo>
                    <a:pt x="451108" y="524637"/>
                    <a:pt x="440917" y="512255"/>
                    <a:pt x="445393" y="501777"/>
                  </a:cubicBezTo>
                  <a:cubicBezTo>
                    <a:pt x="449870" y="491300"/>
                    <a:pt x="439012" y="497015"/>
                    <a:pt x="435202" y="487490"/>
                  </a:cubicBezTo>
                  <a:cubicBezTo>
                    <a:pt x="431392" y="477965"/>
                    <a:pt x="452728" y="480060"/>
                    <a:pt x="459872" y="481013"/>
                  </a:cubicBezTo>
                  <a:cubicBezTo>
                    <a:pt x="467015" y="481965"/>
                    <a:pt x="470635" y="485108"/>
                    <a:pt x="484255" y="477679"/>
                  </a:cubicBezTo>
                  <a:cubicBezTo>
                    <a:pt x="497876" y="470249"/>
                    <a:pt x="488923" y="464439"/>
                    <a:pt x="481112" y="456152"/>
                  </a:cubicBezTo>
                  <a:cubicBezTo>
                    <a:pt x="473302" y="447866"/>
                    <a:pt x="489208" y="437579"/>
                    <a:pt x="499686" y="422624"/>
                  </a:cubicBezTo>
                  <a:cubicBezTo>
                    <a:pt x="510164" y="407670"/>
                    <a:pt x="507020" y="383858"/>
                    <a:pt x="504639" y="380238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xmlns="" id="{383F2056-C9B0-4344-8D9A-7B5DCEEE3319}"/>
                </a:ext>
              </a:extLst>
            </p:cNvPr>
            <p:cNvSpPr/>
            <p:nvPr/>
          </p:nvSpPr>
          <p:spPr>
            <a:xfrm>
              <a:off x="4975938" y="2968001"/>
              <a:ext cx="97566" cy="137720"/>
            </a:xfrm>
            <a:custGeom>
              <a:avLst/>
              <a:gdLst>
                <a:gd name="connsiteX0" fmla="*/ 45751 w 97566"/>
                <a:gd name="connsiteY0" fmla="*/ 137720 h 137720"/>
                <a:gd name="connsiteX1" fmla="*/ 29749 w 97566"/>
                <a:gd name="connsiteY1" fmla="*/ 128386 h 137720"/>
                <a:gd name="connsiteX2" fmla="*/ 14890 w 97566"/>
                <a:gd name="connsiteY2" fmla="*/ 115241 h 137720"/>
                <a:gd name="connsiteX3" fmla="*/ 4698 w 97566"/>
                <a:gd name="connsiteY3" fmla="*/ 110098 h 137720"/>
                <a:gd name="connsiteX4" fmla="*/ 2602 w 97566"/>
                <a:gd name="connsiteY4" fmla="*/ 108478 h 137720"/>
                <a:gd name="connsiteX5" fmla="*/ 4222 w 97566"/>
                <a:gd name="connsiteY5" fmla="*/ 88381 h 137720"/>
                <a:gd name="connsiteX6" fmla="*/ 17938 w 97566"/>
                <a:gd name="connsiteY6" fmla="*/ 73045 h 137720"/>
                <a:gd name="connsiteX7" fmla="*/ 27653 w 97566"/>
                <a:gd name="connsiteY7" fmla="*/ 51328 h 137720"/>
                <a:gd name="connsiteX8" fmla="*/ 34321 w 97566"/>
                <a:gd name="connsiteY8" fmla="*/ 39041 h 137720"/>
                <a:gd name="connsiteX9" fmla="*/ 20224 w 97566"/>
                <a:gd name="connsiteY9" fmla="*/ 24277 h 137720"/>
                <a:gd name="connsiteX10" fmla="*/ 13842 w 97566"/>
                <a:gd name="connsiteY10" fmla="*/ 4370 h 137720"/>
                <a:gd name="connsiteX11" fmla="*/ 41846 w 97566"/>
                <a:gd name="connsiteY11" fmla="*/ 6275 h 137720"/>
                <a:gd name="connsiteX12" fmla="*/ 66992 w 97566"/>
                <a:gd name="connsiteY12" fmla="*/ 19420 h 137720"/>
                <a:gd name="connsiteX13" fmla="*/ 97567 w 97566"/>
                <a:gd name="connsiteY13" fmla="*/ 22277 h 13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566" h="137720">
                  <a:moveTo>
                    <a:pt x="45751" y="137720"/>
                  </a:moveTo>
                  <a:cubicBezTo>
                    <a:pt x="37369" y="132862"/>
                    <a:pt x="30892" y="129148"/>
                    <a:pt x="29749" y="128386"/>
                  </a:cubicBezTo>
                  <a:cubicBezTo>
                    <a:pt x="25558" y="124957"/>
                    <a:pt x="19843" y="119337"/>
                    <a:pt x="14890" y="115241"/>
                  </a:cubicBezTo>
                  <a:cubicBezTo>
                    <a:pt x="11651" y="112574"/>
                    <a:pt x="8127" y="110955"/>
                    <a:pt x="4698" y="110098"/>
                  </a:cubicBezTo>
                  <a:cubicBezTo>
                    <a:pt x="3936" y="109621"/>
                    <a:pt x="3174" y="109050"/>
                    <a:pt x="2602" y="108478"/>
                  </a:cubicBezTo>
                  <a:cubicBezTo>
                    <a:pt x="-1398" y="104478"/>
                    <a:pt x="-731" y="89619"/>
                    <a:pt x="4222" y="88381"/>
                  </a:cubicBezTo>
                  <a:cubicBezTo>
                    <a:pt x="16509" y="85428"/>
                    <a:pt x="17747" y="76665"/>
                    <a:pt x="17938" y="73045"/>
                  </a:cubicBezTo>
                  <a:cubicBezTo>
                    <a:pt x="18224" y="67902"/>
                    <a:pt x="22415" y="58186"/>
                    <a:pt x="27653" y="51328"/>
                  </a:cubicBezTo>
                  <a:cubicBezTo>
                    <a:pt x="32987" y="44375"/>
                    <a:pt x="34321" y="39041"/>
                    <a:pt x="34321" y="39041"/>
                  </a:cubicBezTo>
                  <a:cubicBezTo>
                    <a:pt x="34321" y="39041"/>
                    <a:pt x="36321" y="31231"/>
                    <a:pt x="20224" y="24277"/>
                  </a:cubicBezTo>
                  <a:cubicBezTo>
                    <a:pt x="4126" y="17229"/>
                    <a:pt x="6889" y="9418"/>
                    <a:pt x="13842" y="4370"/>
                  </a:cubicBezTo>
                  <a:cubicBezTo>
                    <a:pt x="20891" y="-678"/>
                    <a:pt x="38321" y="-2869"/>
                    <a:pt x="41846" y="6275"/>
                  </a:cubicBezTo>
                  <a:cubicBezTo>
                    <a:pt x="45370" y="15515"/>
                    <a:pt x="50608" y="19896"/>
                    <a:pt x="66992" y="19420"/>
                  </a:cubicBezTo>
                  <a:cubicBezTo>
                    <a:pt x="83375" y="18943"/>
                    <a:pt x="78422" y="18753"/>
                    <a:pt x="97567" y="22277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xmlns="" id="{89D597E8-F7F4-4593-9BD2-EB4F93091030}"/>
                </a:ext>
              </a:extLst>
            </p:cNvPr>
            <p:cNvSpPr/>
            <p:nvPr/>
          </p:nvSpPr>
          <p:spPr>
            <a:xfrm>
              <a:off x="4196252" y="2516192"/>
              <a:ext cx="254412" cy="203012"/>
            </a:xfrm>
            <a:custGeom>
              <a:avLst/>
              <a:gdLst>
                <a:gd name="connsiteX0" fmla="*/ 254413 w 254412"/>
                <a:gd name="connsiteY0" fmla="*/ 198908 h 203012"/>
                <a:gd name="connsiteX1" fmla="*/ 218027 w 254412"/>
                <a:gd name="connsiteY1" fmla="*/ 200528 h 203012"/>
                <a:gd name="connsiteX2" fmla="*/ 186499 w 254412"/>
                <a:gd name="connsiteY2" fmla="*/ 194336 h 203012"/>
                <a:gd name="connsiteX3" fmla="*/ 159734 w 254412"/>
                <a:gd name="connsiteY3" fmla="*/ 167571 h 203012"/>
                <a:gd name="connsiteX4" fmla="*/ 133921 w 254412"/>
                <a:gd name="connsiteY4" fmla="*/ 160904 h 203012"/>
                <a:gd name="connsiteX5" fmla="*/ 114490 w 254412"/>
                <a:gd name="connsiteY5" fmla="*/ 165475 h 203012"/>
                <a:gd name="connsiteX6" fmla="*/ 115062 w 254412"/>
                <a:gd name="connsiteY6" fmla="*/ 156427 h 203012"/>
                <a:gd name="connsiteX7" fmla="*/ 118491 w 254412"/>
                <a:gd name="connsiteY7" fmla="*/ 147950 h 203012"/>
                <a:gd name="connsiteX8" fmla="*/ 122110 w 254412"/>
                <a:gd name="connsiteY8" fmla="*/ 128328 h 203012"/>
                <a:gd name="connsiteX9" fmla="*/ 131445 w 254412"/>
                <a:gd name="connsiteY9" fmla="*/ 111374 h 203012"/>
                <a:gd name="connsiteX10" fmla="*/ 144208 w 254412"/>
                <a:gd name="connsiteY10" fmla="*/ 104325 h 203012"/>
                <a:gd name="connsiteX11" fmla="*/ 155829 w 254412"/>
                <a:gd name="connsiteY11" fmla="*/ 104135 h 203012"/>
                <a:gd name="connsiteX12" fmla="*/ 157639 w 254412"/>
                <a:gd name="connsiteY12" fmla="*/ 90228 h 203012"/>
                <a:gd name="connsiteX13" fmla="*/ 161734 w 254412"/>
                <a:gd name="connsiteY13" fmla="*/ 82418 h 203012"/>
                <a:gd name="connsiteX14" fmla="*/ 169735 w 254412"/>
                <a:gd name="connsiteY14" fmla="*/ 69368 h 203012"/>
                <a:gd name="connsiteX15" fmla="*/ 181832 w 254412"/>
                <a:gd name="connsiteY15" fmla="*/ 61558 h 203012"/>
                <a:gd name="connsiteX16" fmla="*/ 189547 w 254412"/>
                <a:gd name="connsiteY16" fmla="*/ 50128 h 203012"/>
                <a:gd name="connsiteX17" fmla="*/ 201835 w 254412"/>
                <a:gd name="connsiteY17" fmla="*/ 44413 h 203012"/>
                <a:gd name="connsiteX18" fmla="*/ 214789 w 254412"/>
                <a:gd name="connsiteY18" fmla="*/ 42603 h 203012"/>
                <a:gd name="connsiteX19" fmla="*/ 205930 w 254412"/>
                <a:gd name="connsiteY19" fmla="*/ 36698 h 203012"/>
                <a:gd name="connsiteX20" fmla="*/ 211169 w 254412"/>
                <a:gd name="connsiteY20" fmla="*/ 31649 h 203012"/>
                <a:gd name="connsiteX21" fmla="*/ 220694 w 254412"/>
                <a:gd name="connsiteY21" fmla="*/ 22505 h 203012"/>
                <a:gd name="connsiteX22" fmla="*/ 221551 w 254412"/>
                <a:gd name="connsiteY22" fmla="*/ 15838 h 203012"/>
                <a:gd name="connsiteX23" fmla="*/ 221551 w 254412"/>
                <a:gd name="connsiteY23" fmla="*/ 13457 h 203012"/>
                <a:gd name="connsiteX24" fmla="*/ 221456 w 254412"/>
                <a:gd name="connsiteY24" fmla="*/ 13075 h 203012"/>
                <a:gd name="connsiteX25" fmla="*/ 219075 w 254412"/>
                <a:gd name="connsiteY25" fmla="*/ 12028 h 203012"/>
                <a:gd name="connsiteX26" fmla="*/ 218599 w 254412"/>
                <a:gd name="connsiteY26" fmla="*/ 12123 h 203012"/>
                <a:gd name="connsiteX27" fmla="*/ 215932 w 254412"/>
                <a:gd name="connsiteY27" fmla="*/ 12980 h 203012"/>
                <a:gd name="connsiteX28" fmla="*/ 213836 w 254412"/>
                <a:gd name="connsiteY28" fmla="*/ 14314 h 203012"/>
                <a:gd name="connsiteX29" fmla="*/ 212217 w 254412"/>
                <a:gd name="connsiteY29" fmla="*/ 15933 h 203012"/>
                <a:gd name="connsiteX30" fmla="*/ 207931 w 254412"/>
                <a:gd name="connsiteY30" fmla="*/ 21553 h 203012"/>
                <a:gd name="connsiteX31" fmla="*/ 185928 w 254412"/>
                <a:gd name="connsiteY31" fmla="*/ 33935 h 203012"/>
                <a:gd name="connsiteX32" fmla="*/ 168307 w 254412"/>
                <a:gd name="connsiteY32" fmla="*/ 49652 h 203012"/>
                <a:gd name="connsiteX33" fmla="*/ 158782 w 254412"/>
                <a:gd name="connsiteY33" fmla="*/ 52509 h 203012"/>
                <a:gd name="connsiteX34" fmla="*/ 162592 w 254412"/>
                <a:gd name="connsiteY34" fmla="*/ 26220 h 203012"/>
                <a:gd name="connsiteX35" fmla="*/ 161449 w 254412"/>
                <a:gd name="connsiteY35" fmla="*/ 12123 h 203012"/>
                <a:gd name="connsiteX36" fmla="*/ 161163 w 254412"/>
                <a:gd name="connsiteY36" fmla="*/ 12028 h 203012"/>
                <a:gd name="connsiteX37" fmla="*/ 161163 w 254412"/>
                <a:gd name="connsiteY37" fmla="*/ 12123 h 203012"/>
                <a:gd name="connsiteX38" fmla="*/ 147066 w 254412"/>
                <a:gd name="connsiteY38" fmla="*/ 21267 h 203012"/>
                <a:gd name="connsiteX39" fmla="*/ 124015 w 254412"/>
                <a:gd name="connsiteY39" fmla="*/ 5932 h 203012"/>
                <a:gd name="connsiteX40" fmla="*/ 127730 w 254412"/>
                <a:gd name="connsiteY40" fmla="*/ 16504 h 203012"/>
                <a:gd name="connsiteX41" fmla="*/ 119253 w 254412"/>
                <a:gd name="connsiteY41" fmla="*/ 21743 h 203012"/>
                <a:gd name="connsiteX42" fmla="*/ 116110 w 254412"/>
                <a:gd name="connsiteY42" fmla="*/ 18124 h 203012"/>
                <a:gd name="connsiteX43" fmla="*/ 98203 w 254412"/>
                <a:gd name="connsiteY43" fmla="*/ 17648 h 203012"/>
                <a:gd name="connsiteX44" fmla="*/ 73819 w 254412"/>
                <a:gd name="connsiteY44" fmla="*/ 18600 h 203012"/>
                <a:gd name="connsiteX45" fmla="*/ 48006 w 254412"/>
                <a:gd name="connsiteY45" fmla="*/ 19076 h 203012"/>
                <a:gd name="connsiteX46" fmla="*/ 32194 w 254412"/>
                <a:gd name="connsiteY46" fmla="*/ 6599 h 203012"/>
                <a:gd name="connsiteX47" fmla="*/ 13906 w 254412"/>
                <a:gd name="connsiteY47" fmla="*/ 2217 h 203012"/>
                <a:gd name="connsiteX48" fmla="*/ 0 w 254412"/>
                <a:gd name="connsiteY48" fmla="*/ 26 h 20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4412" h="203012">
                  <a:moveTo>
                    <a:pt x="254413" y="198908"/>
                  </a:moveTo>
                  <a:cubicBezTo>
                    <a:pt x="242030" y="184430"/>
                    <a:pt x="228981" y="196718"/>
                    <a:pt x="218027" y="200528"/>
                  </a:cubicBezTo>
                  <a:cubicBezTo>
                    <a:pt x="207073" y="204338"/>
                    <a:pt x="191738" y="204814"/>
                    <a:pt x="186499" y="194336"/>
                  </a:cubicBezTo>
                  <a:cubicBezTo>
                    <a:pt x="181261" y="183859"/>
                    <a:pt x="166402" y="177191"/>
                    <a:pt x="159734" y="167571"/>
                  </a:cubicBezTo>
                  <a:cubicBezTo>
                    <a:pt x="153067" y="158046"/>
                    <a:pt x="139732" y="154712"/>
                    <a:pt x="133921" y="160904"/>
                  </a:cubicBezTo>
                  <a:cubicBezTo>
                    <a:pt x="128206" y="167095"/>
                    <a:pt x="115348" y="165666"/>
                    <a:pt x="114490" y="165475"/>
                  </a:cubicBezTo>
                  <a:cubicBezTo>
                    <a:pt x="111823" y="160713"/>
                    <a:pt x="112776" y="157094"/>
                    <a:pt x="115062" y="156427"/>
                  </a:cubicBezTo>
                  <a:cubicBezTo>
                    <a:pt x="117348" y="155760"/>
                    <a:pt x="118967" y="154141"/>
                    <a:pt x="118491" y="147950"/>
                  </a:cubicBezTo>
                  <a:cubicBezTo>
                    <a:pt x="118015" y="141758"/>
                    <a:pt x="117157" y="134234"/>
                    <a:pt x="122110" y="128328"/>
                  </a:cubicBezTo>
                  <a:cubicBezTo>
                    <a:pt x="127159" y="122423"/>
                    <a:pt x="128492" y="121470"/>
                    <a:pt x="131445" y="111374"/>
                  </a:cubicBezTo>
                  <a:cubicBezTo>
                    <a:pt x="134398" y="101277"/>
                    <a:pt x="139922" y="98610"/>
                    <a:pt x="144208" y="104325"/>
                  </a:cubicBezTo>
                  <a:cubicBezTo>
                    <a:pt x="148495" y="110040"/>
                    <a:pt x="153352" y="107564"/>
                    <a:pt x="155829" y="104135"/>
                  </a:cubicBezTo>
                  <a:cubicBezTo>
                    <a:pt x="158305" y="100706"/>
                    <a:pt x="159448" y="93848"/>
                    <a:pt x="157639" y="90228"/>
                  </a:cubicBezTo>
                  <a:cubicBezTo>
                    <a:pt x="155829" y="86608"/>
                    <a:pt x="157829" y="82418"/>
                    <a:pt x="161734" y="82418"/>
                  </a:cubicBezTo>
                  <a:cubicBezTo>
                    <a:pt x="165640" y="82418"/>
                    <a:pt x="167449" y="75083"/>
                    <a:pt x="169735" y="69368"/>
                  </a:cubicBezTo>
                  <a:cubicBezTo>
                    <a:pt x="172021" y="63653"/>
                    <a:pt x="175450" y="60891"/>
                    <a:pt x="181832" y="61558"/>
                  </a:cubicBezTo>
                  <a:cubicBezTo>
                    <a:pt x="188214" y="62225"/>
                    <a:pt x="188881" y="51747"/>
                    <a:pt x="189547" y="50128"/>
                  </a:cubicBezTo>
                  <a:cubicBezTo>
                    <a:pt x="190214" y="48508"/>
                    <a:pt x="196596" y="41460"/>
                    <a:pt x="201835" y="44413"/>
                  </a:cubicBezTo>
                  <a:cubicBezTo>
                    <a:pt x="207073" y="47366"/>
                    <a:pt x="215074" y="46223"/>
                    <a:pt x="214789" y="42603"/>
                  </a:cubicBezTo>
                  <a:cubicBezTo>
                    <a:pt x="214598" y="38983"/>
                    <a:pt x="206312" y="38983"/>
                    <a:pt x="205930" y="36698"/>
                  </a:cubicBezTo>
                  <a:cubicBezTo>
                    <a:pt x="205454" y="34412"/>
                    <a:pt x="206407" y="31935"/>
                    <a:pt x="211169" y="31649"/>
                  </a:cubicBezTo>
                  <a:cubicBezTo>
                    <a:pt x="215932" y="31459"/>
                    <a:pt x="219265" y="31840"/>
                    <a:pt x="220694" y="22505"/>
                  </a:cubicBezTo>
                  <a:cubicBezTo>
                    <a:pt x="220885" y="20029"/>
                    <a:pt x="221171" y="17838"/>
                    <a:pt x="221551" y="15838"/>
                  </a:cubicBezTo>
                  <a:cubicBezTo>
                    <a:pt x="221647" y="14790"/>
                    <a:pt x="221647" y="14028"/>
                    <a:pt x="221551" y="13457"/>
                  </a:cubicBezTo>
                  <a:cubicBezTo>
                    <a:pt x="221551" y="13361"/>
                    <a:pt x="221551" y="13171"/>
                    <a:pt x="221456" y="13075"/>
                  </a:cubicBezTo>
                  <a:cubicBezTo>
                    <a:pt x="221171" y="12028"/>
                    <a:pt x="220408" y="11742"/>
                    <a:pt x="219075" y="12028"/>
                  </a:cubicBezTo>
                  <a:cubicBezTo>
                    <a:pt x="218884" y="12028"/>
                    <a:pt x="218789" y="12123"/>
                    <a:pt x="218599" y="12123"/>
                  </a:cubicBezTo>
                  <a:cubicBezTo>
                    <a:pt x="217837" y="12314"/>
                    <a:pt x="217075" y="12599"/>
                    <a:pt x="215932" y="12980"/>
                  </a:cubicBezTo>
                  <a:cubicBezTo>
                    <a:pt x="215265" y="13266"/>
                    <a:pt x="214503" y="13742"/>
                    <a:pt x="213836" y="14314"/>
                  </a:cubicBezTo>
                  <a:cubicBezTo>
                    <a:pt x="213265" y="14790"/>
                    <a:pt x="212693" y="15362"/>
                    <a:pt x="212217" y="15933"/>
                  </a:cubicBezTo>
                  <a:cubicBezTo>
                    <a:pt x="210407" y="18124"/>
                    <a:pt x="208883" y="20124"/>
                    <a:pt x="207931" y="21553"/>
                  </a:cubicBezTo>
                  <a:cubicBezTo>
                    <a:pt x="203644" y="27744"/>
                    <a:pt x="193167" y="31554"/>
                    <a:pt x="185928" y="33935"/>
                  </a:cubicBezTo>
                  <a:cubicBezTo>
                    <a:pt x="178784" y="36317"/>
                    <a:pt x="171164" y="40127"/>
                    <a:pt x="168307" y="49652"/>
                  </a:cubicBezTo>
                  <a:cubicBezTo>
                    <a:pt x="165449" y="59177"/>
                    <a:pt x="161163" y="59177"/>
                    <a:pt x="158782" y="52509"/>
                  </a:cubicBezTo>
                  <a:cubicBezTo>
                    <a:pt x="156400" y="45842"/>
                    <a:pt x="159734" y="40127"/>
                    <a:pt x="162592" y="26220"/>
                  </a:cubicBezTo>
                  <a:cubicBezTo>
                    <a:pt x="164021" y="19267"/>
                    <a:pt x="163925" y="14409"/>
                    <a:pt x="161449" y="12123"/>
                  </a:cubicBezTo>
                  <a:cubicBezTo>
                    <a:pt x="161449" y="12123"/>
                    <a:pt x="161258" y="12028"/>
                    <a:pt x="161163" y="12028"/>
                  </a:cubicBezTo>
                  <a:cubicBezTo>
                    <a:pt x="161163" y="12028"/>
                    <a:pt x="161163" y="12123"/>
                    <a:pt x="161163" y="12123"/>
                  </a:cubicBezTo>
                  <a:cubicBezTo>
                    <a:pt x="155734" y="14885"/>
                    <a:pt x="152781" y="22791"/>
                    <a:pt x="147066" y="21267"/>
                  </a:cubicBezTo>
                  <a:cubicBezTo>
                    <a:pt x="140208" y="19457"/>
                    <a:pt x="133064" y="-4450"/>
                    <a:pt x="124015" y="5932"/>
                  </a:cubicBezTo>
                  <a:cubicBezTo>
                    <a:pt x="123063" y="6979"/>
                    <a:pt x="128206" y="16219"/>
                    <a:pt x="127730" y="16504"/>
                  </a:cubicBezTo>
                  <a:cubicBezTo>
                    <a:pt x="126492" y="17457"/>
                    <a:pt x="120872" y="21362"/>
                    <a:pt x="119253" y="21743"/>
                  </a:cubicBezTo>
                  <a:cubicBezTo>
                    <a:pt x="118300" y="22029"/>
                    <a:pt x="117253" y="18029"/>
                    <a:pt x="116110" y="18124"/>
                  </a:cubicBezTo>
                  <a:cubicBezTo>
                    <a:pt x="109823" y="18791"/>
                    <a:pt x="102394" y="17362"/>
                    <a:pt x="98203" y="17648"/>
                  </a:cubicBezTo>
                  <a:cubicBezTo>
                    <a:pt x="90583" y="18124"/>
                    <a:pt x="81534" y="19553"/>
                    <a:pt x="73819" y="18600"/>
                  </a:cubicBezTo>
                  <a:cubicBezTo>
                    <a:pt x="68580" y="17933"/>
                    <a:pt x="57245" y="21934"/>
                    <a:pt x="48006" y="19076"/>
                  </a:cubicBezTo>
                  <a:cubicBezTo>
                    <a:pt x="43815" y="17743"/>
                    <a:pt x="40481" y="6408"/>
                    <a:pt x="32194" y="6599"/>
                  </a:cubicBezTo>
                  <a:cubicBezTo>
                    <a:pt x="16478" y="6979"/>
                    <a:pt x="17812" y="2598"/>
                    <a:pt x="13906" y="2217"/>
                  </a:cubicBezTo>
                  <a:cubicBezTo>
                    <a:pt x="11811" y="693"/>
                    <a:pt x="2572" y="-164"/>
                    <a:pt x="0" y="26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xmlns="" id="{FB1F6750-174A-46CB-8E17-87A201EC30DC}"/>
                </a:ext>
              </a:extLst>
            </p:cNvPr>
            <p:cNvSpPr/>
            <p:nvPr/>
          </p:nvSpPr>
          <p:spPr>
            <a:xfrm>
              <a:off x="3951364" y="2918841"/>
              <a:ext cx="451485" cy="184649"/>
            </a:xfrm>
            <a:custGeom>
              <a:avLst/>
              <a:gdLst>
                <a:gd name="connsiteX0" fmla="*/ 0 w 451485"/>
                <a:gd name="connsiteY0" fmla="*/ 0 h 184649"/>
                <a:gd name="connsiteX1" fmla="*/ 1143 w 451485"/>
                <a:gd name="connsiteY1" fmla="*/ 3810 h 184649"/>
                <a:gd name="connsiteX2" fmla="*/ 2858 w 451485"/>
                <a:gd name="connsiteY2" fmla="*/ 7334 h 184649"/>
                <a:gd name="connsiteX3" fmla="*/ 3715 w 451485"/>
                <a:gd name="connsiteY3" fmla="*/ 8668 h 184649"/>
                <a:gd name="connsiteX4" fmla="*/ 5334 w 451485"/>
                <a:gd name="connsiteY4" fmla="*/ 11239 h 184649"/>
                <a:gd name="connsiteX5" fmla="*/ 6287 w 451485"/>
                <a:gd name="connsiteY5" fmla="*/ 12478 h 184649"/>
                <a:gd name="connsiteX6" fmla="*/ 9430 w 451485"/>
                <a:gd name="connsiteY6" fmla="*/ 16478 h 184649"/>
                <a:gd name="connsiteX7" fmla="*/ 36195 w 451485"/>
                <a:gd name="connsiteY7" fmla="*/ 47054 h 184649"/>
                <a:gd name="connsiteX8" fmla="*/ 58198 w 451485"/>
                <a:gd name="connsiteY8" fmla="*/ 63532 h 184649"/>
                <a:gd name="connsiteX9" fmla="*/ 84868 w 451485"/>
                <a:gd name="connsiteY9" fmla="*/ 76390 h 184649"/>
                <a:gd name="connsiteX10" fmla="*/ 105537 w 451485"/>
                <a:gd name="connsiteY10" fmla="*/ 82772 h 184649"/>
                <a:gd name="connsiteX11" fmla="*/ 131921 w 451485"/>
                <a:gd name="connsiteY11" fmla="*/ 92012 h 184649"/>
                <a:gd name="connsiteX12" fmla="*/ 162782 w 451485"/>
                <a:gd name="connsiteY12" fmla="*/ 95536 h 184649"/>
                <a:gd name="connsiteX13" fmla="*/ 193738 w 451485"/>
                <a:gd name="connsiteY13" fmla="*/ 93726 h 184649"/>
                <a:gd name="connsiteX14" fmla="*/ 196025 w 451485"/>
                <a:gd name="connsiteY14" fmla="*/ 93726 h 184649"/>
                <a:gd name="connsiteX15" fmla="*/ 199835 w 451485"/>
                <a:gd name="connsiteY15" fmla="*/ 92297 h 184649"/>
                <a:gd name="connsiteX16" fmla="*/ 200311 w 451485"/>
                <a:gd name="connsiteY16" fmla="*/ 92012 h 184649"/>
                <a:gd name="connsiteX17" fmla="*/ 204026 w 451485"/>
                <a:gd name="connsiteY17" fmla="*/ 89630 h 184649"/>
                <a:gd name="connsiteX18" fmla="*/ 207931 w 451485"/>
                <a:gd name="connsiteY18" fmla="*/ 86963 h 184649"/>
                <a:gd name="connsiteX19" fmla="*/ 208502 w 451485"/>
                <a:gd name="connsiteY19" fmla="*/ 86582 h 184649"/>
                <a:gd name="connsiteX20" fmla="*/ 212312 w 451485"/>
                <a:gd name="connsiteY20" fmla="*/ 84582 h 184649"/>
                <a:gd name="connsiteX21" fmla="*/ 215170 w 451485"/>
                <a:gd name="connsiteY21" fmla="*/ 82868 h 184649"/>
                <a:gd name="connsiteX22" fmla="*/ 222504 w 451485"/>
                <a:gd name="connsiteY22" fmla="*/ 78010 h 184649"/>
                <a:gd name="connsiteX23" fmla="*/ 235839 w 451485"/>
                <a:gd name="connsiteY23" fmla="*/ 76962 h 184649"/>
                <a:gd name="connsiteX24" fmla="*/ 238316 w 451485"/>
                <a:gd name="connsiteY24" fmla="*/ 78486 h 184649"/>
                <a:gd name="connsiteX25" fmla="*/ 242697 w 451485"/>
                <a:gd name="connsiteY25" fmla="*/ 80105 h 184649"/>
                <a:gd name="connsiteX26" fmla="*/ 253841 w 451485"/>
                <a:gd name="connsiteY26" fmla="*/ 81439 h 184649"/>
                <a:gd name="connsiteX27" fmla="*/ 256413 w 451485"/>
                <a:gd name="connsiteY27" fmla="*/ 84106 h 184649"/>
                <a:gd name="connsiteX28" fmla="*/ 256794 w 451485"/>
                <a:gd name="connsiteY28" fmla="*/ 84487 h 184649"/>
                <a:gd name="connsiteX29" fmla="*/ 259366 w 451485"/>
                <a:gd name="connsiteY29" fmla="*/ 86773 h 184649"/>
                <a:gd name="connsiteX30" fmla="*/ 259461 w 451485"/>
                <a:gd name="connsiteY30" fmla="*/ 86773 h 184649"/>
                <a:gd name="connsiteX31" fmla="*/ 265462 w 451485"/>
                <a:gd name="connsiteY31" fmla="*/ 89916 h 184649"/>
                <a:gd name="connsiteX32" fmla="*/ 265462 w 451485"/>
                <a:gd name="connsiteY32" fmla="*/ 89916 h 184649"/>
                <a:gd name="connsiteX33" fmla="*/ 271939 w 451485"/>
                <a:gd name="connsiteY33" fmla="*/ 89059 h 184649"/>
                <a:gd name="connsiteX34" fmla="*/ 280130 w 451485"/>
                <a:gd name="connsiteY34" fmla="*/ 83725 h 184649"/>
                <a:gd name="connsiteX35" fmla="*/ 280226 w 451485"/>
                <a:gd name="connsiteY35" fmla="*/ 83629 h 184649"/>
                <a:gd name="connsiteX36" fmla="*/ 280226 w 451485"/>
                <a:gd name="connsiteY36" fmla="*/ 83629 h 184649"/>
                <a:gd name="connsiteX37" fmla="*/ 285655 w 451485"/>
                <a:gd name="connsiteY37" fmla="*/ 78867 h 184649"/>
                <a:gd name="connsiteX38" fmla="*/ 294227 w 451485"/>
                <a:gd name="connsiteY38" fmla="*/ 121444 h 184649"/>
                <a:gd name="connsiteX39" fmla="*/ 314706 w 451485"/>
                <a:gd name="connsiteY39" fmla="*/ 151638 h 184649"/>
                <a:gd name="connsiteX40" fmla="*/ 342519 w 451485"/>
                <a:gd name="connsiteY40" fmla="*/ 145256 h 184649"/>
                <a:gd name="connsiteX41" fmla="*/ 364808 w 451485"/>
                <a:gd name="connsiteY41" fmla="*/ 152114 h 184649"/>
                <a:gd name="connsiteX42" fmla="*/ 377666 w 451485"/>
                <a:gd name="connsiteY42" fmla="*/ 159448 h 184649"/>
                <a:gd name="connsiteX43" fmla="*/ 384525 w 451485"/>
                <a:gd name="connsiteY43" fmla="*/ 171545 h 184649"/>
                <a:gd name="connsiteX44" fmla="*/ 402146 w 451485"/>
                <a:gd name="connsiteY44" fmla="*/ 182975 h 184649"/>
                <a:gd name="connsiteX45" fmla="*/ 418338 w 451485"/>
                <a:gd name="connsiteY45" fmla="*/ 176117 h 184649"/>
                <a:gd name="connsiteX46" fmla="*/ 434721 w 451485"/>
                <a:gd name="connsiteY46" fmla="*/ 161354 h 184649"/>
                <a:gd name="connsiteX47" fmla="*/ 451485 w 451485"/>
                <a:gd name="connsiteY47" fmla="*/ 179832 h 18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51485" h="184649">
                  <a:moveTo>
                    <a:pt x="0" y="0"/>
                  </a:moveTo>
                  <a:cubicBezTo>
                    <a:pt x="286" y="1333"/>
                    <a:pt x="667" y="2572"/>
                    <a:pt x="1143" y="3810"/>
                  </a:cubicBezTo>
                  <a:cubicBezTo>
                    <a:pt x="1619" y="5048"/>
                    <a:pt x="2191" y="6191"/>
                    <a:pt x="2858" y="7334"/>
                  </a:cubicBezTo>
                  <a:cubicBezTo>
                    <a:pt x="3143" y="7811"/>
                    <a:pt x="3429" y="8287"/>
                    <a:pt x="3715" y="8668"/>
                  </a:cubicBezTo>
                  <a:cubicBezTo>
                    <a:pt x="4191" y="9525"/>
                    <a:pt x="4763" y="10382"/>
                    <a:pt x="5334" y="11239"/>
                  </a:cubicBezTo>
                  <a:cubicBezTo>
                    <a:pt x="5620" y="11621"/>
                    <a:pt x="5906" y="12097"/>
                    <a:pt x="6287" y="12478"/>
                  </a:cubicBezTo>
                  <a:cubicBezTo>
                    <a:pt x="7239" y="13716"/>
                    <a:pt x="8287" y="15049"/>
                    <a:pt x="9430" y="16478"/>
                  </a:cubicBezTo>
                  <a:cubicBezTo>
                    <a:pt x="20384" y="29337"/>
                    <a:pt x="29909" y="41815"/>
                    <a:pt x="36195" y="47054"/>
                  </a:cubicBezTo>
                  <a:cubicBezTo>
                    <a:pt x="42386" y="52292"/>
                    <a:pt x="51911" y="57531"/>
                    <a:pt x="58198" y="63532"/>
                  </a:cubicBezTo>
                  <a:cubicBezTo>
                    <a:pt x="61055" y="66675"/>
                    <a:pt x="80296" y="73723"/>
                    <a:pt x="84868" y="76390"/>
                  </a:cubicBezTo>
                  <a:cubicBezTo>
                    <a:pt x="89345" y="78962"/>
                    <a:pt x="99155" y="82772"/>
                    <a:pt x="105537" y="82772"/>
                  </a:cubicBezTo>
                  <a:cubicBezTo>
                    <a:pt x="111919" y="82772"/>
                    <a:pt x="123158" y="84868"/>
                    <a:pt x="131921" y="92012"/>
                  </a:cubicBezTo>
                  <a:cubicBezTo>
                    <a:pt x="140684" y="99155"/>
                    <a:pt x="153353" y="95536"/>
                    <a:pt x="162782" y="95536"/>
                  </a:cubicBezTo>
                  <a:cubicBezTo>
                    <a:pt x="172307" y="95536"/>
                    <a:pt x="187547" y="92773"/>
                    <a:pt x="193738" y="93726"/>
                  </a:cubicBezTo>
                  <a:cubicBezTo>
                    <a:pt x="194501" y="93821"/>
                    <a:pt x="195263" y="93821"/>
                    <a:pt x="196025" y="93726"/>
                  </a:cubicBezTo>
                  <a:cubicBezTo>
                    <a:pt x="197263" y="93536"/>
                    <a:pt x="198596" y="92964"/>
                    <a:pt x="199835" y="92297"/>
                  </a:cubicBezTo>
                  <a:cubicBezTo>
                    <a:pt x="200025" y="92202"/>
                    <a:pt x="200216" y="92107"/>
                    <a:pt x="200311" y="92012"/>
                  </a:cubicBezTo>
                  <a:cubicBezTo>
                    <a:pt x="201549" y="91345"/>
                    <a:pt x="202787" y="90488"/>
                    <a:pt x="204026" y="89630"/>
                  </a:cubicBezTo>
                  <a:cubicBezTo>
                    <a:pt x="205359" y="88773"/>
                    <a:pt x="206597" y="87821"/>
                    <a:pt x="207931" y="86963"/>
                  </a:cubicBezTo>
                  <a:cubicBezTo>
                    <a:pt x="208121" y="86868"/>
                    <a:pt x="208312" y="86678"/>
                    <a:pt x="208502" y="86582"/>
                  </a:cubicBezTo>
                  <a:cubicBezTo>
                    <a:pt x="209741" y="85820"/>
                    <a:pt x="211074" y="85058"/>
                    <a:pt x="212312" y="84582"/>
                  </a:cubicBezTo>
                  <a:cubicBezTo>
                    <a:pt x="213075" y="84296"/>
                    <a:pt x="214122" y="83629"/>
                    <a:pt x="215170" y="82868"/>
                  </a:cubicBezTo>
                  <a:cubicBezTo>
                    <a:pt x="217265" y="81439"/>
                    <a:pt x="219551" y="79534"/>
                    <a:pt x="222504" y="78010"/>
                  </a:cubicBezTo>
                  <a:cubicBezTo>
                    <a:pt x="225933" y="76295"/>
                    <a:pt x="230124" y="74866"/>
                    <a:pt x="235839" y="76962"/>
                  </a:cubicBezTo>
                  <a:cubicBezTo>
                    <a:pt x="236506" y="77153"/>
                    <a:pt x="237363" y="77819"/>
                    <a:pt x="238316" y="78486"/>
                  </a:cubicBezTo>
                  <a:cubicBezTo>
                    <a:pt x="239744" y="79153"/>
                    <a:pt x="241173" y="79724"/>
                    <a:pt x="242697" y="80105"/>
                  </a:cubicBezTo>
                  <a:cubicBezTo>
                    <a:pt x="246126" y="81153"/>
                    <a:pt x="250317" y="77914"/>
                    <a:pt x="253841" y="81439"/>
                  </a:cubicBezTo>
                  <a:cubicBezTo>
                    <a:pt x="254699" y="82391"/>
                    <a:pt x="255556" y="83248"/>
                    <a:pt x="256413" y="84106"/>
                  </a:cubicBezTo>
                  <a:cubicBezTo>
                    <a:pt x="256508" y="84201"/>
                    <a:pt x="256699" y="84391"/>
                    <a:pt x="256794" y="84487"/>
                  </a:cubicBezTo>
                  <a:cubicBezTo>
                    <a:pt x="257651" y="85344"/>
                    <a:pt x="258509" y="86106"/>
                    <a:pt x="259366" y="86773"/>
                  </a:cubicBezTo>
                  <a:cubicBezTo>
                    <a:pt x="259366" y="86773"/>
                    <a:pt x="259366" y="86773"/>
                    <a:pt x="259461" y="86773"/>
                  </a:cubicBezTo>
                  <a:cubicBezTo>
                    <a:pt x="261366" y="88297"/>
                    <a:pt x="263366" y="89440"/>
                    <a:pt x="265462" y="89916"/>
                  </a:cubicBezTo>
                  <a:lnTo>
                    <a:pt x="265462" y="89916"/>
                  </a:lnTo>
                  <a:cubicBezTo>
                    <a:pt x="267557" y="90392"/>
                    <a:pt x="269653" y="90202"/>
                    <a:pt x="271939" y="89059"/>
                  </a:cubicBezTo>
                  <a:cubicBezTo>
                    <a:pt x="276130" y="86868"/>
                    <a:pt x="278130" y="85154"/>
                    <a:pt x="280130" y="83725"/>
                  </a:cubicBezTo>
                  <a:cubicBezTo>
                    <a:pt x="280226" y="83725"/>
                    <a:pt x="280226" y="83629"/>
                    <a:pt x="280226" y="83629"/>
                  </a:cubicBezTo>
                  <a:lnTo>
                    <a:pt x="280226" y="83629"/>
                  </a:lnTo>
                  <a:cubicBezTo>
                    <a:pt x="284512" y="80486"/>
                    <a:pt x="285655" y="78867"/>
                    <a:pt x="285655" y="78867"/>
                  </a:cubicBezTo>
                  <a:cubicBezTo>
                    <a:pt x="285655" y="78867"/>
                    <a:pt x="286321" y="103346"/>
                    <a:pt x="294227" y="121444"/>
                  </a:cubicBezTo>
                  <a:cubicBezTo>
                    <a:pt x="302038" y="139541"/>
                    <a:pt x="309658" y="151638"/>
                    <a:pt x="314706" y="151638"/>
                  </a:cubicBezTo>
                  <a:cubicBezTo>
                    <a:pt x="319659" y="151638"/>
                    <a:pt x="326327" y="134493"/>
                    <a:pt x="342519" y="145256"/>
                  </a:cubicBezTo>
                  <a:cubicBezTo>
                    <a:pt x="358712" y="155924"/>
                    <a:pt x="357473" y="153353"/>
                    <a:pt x="364808" y="152114"/>
                  </a:cubicBezTo>
                  <a:cubicBezTo>
                    <a:pt x="372142" y="150971"/>
                    <a:pt x="378333" y="144304"/>
                    <a:pt x="377666" y="159448"/>
                  </a:cubicBezTo>
                  <a:cubicBezTo>
                    <a:pt x="377000" y="174688"/>
                    <a:pt x="378143" y="170879"/>
                    <a:pt x="384525" y="171545"/>
                  </a:cubicBezTo>
                  <a:cubicBezTo>
                    <a:pt x="390906" y="172212"/>
                    <a:pt x="399764" y="178213"/>
                    <a:pt x="402146" y="182975"/>
                  </a:cubicBezTo>
                  <a:cubicBezTo>
                    <a:pt x="404527" y="187738"/>
                    <a:pt x="412813" y="181356"/>
                    <a:pt x="418338" y="176117"/>
                  </a:cubicBezTo>
                  <a:cubicBezTo>
                    <a:pt x="423767" y="170879"/>
                    <a:pt x="434721" y="161354"/>
                    <a:pt x="434721" y="161354"/>
                  </a:cubicBezTo>
                  <a:cubicBezTo>
                    <a:pt x="434721" y="161354"/>
                    <a:pt x="444056" y="171450"/>
                    <a:pt x="451485" y="179832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xmlns="" id="{FA0D0994-A0F7-4931-A515-B4956520A748}"/>
                </a:ext>
              </a:extLst>
            </p:cNvPr>
            <p:cNvSpPr/>
            <p:nvPr/>
          </p:nvSpPr>
          <p:spPr>
            <a:xfrm>
              <a:off x="4533554" y="3437477"/>
              <a:ext cx="243056" cy="634460"/>
            </a:xfrm>
            <a:custGeom>
              <a:avLst/>
              <a:gdLst>
                <a:gd name="connsiteX0" fmla="*/ 243056 w 243056"/>
                <a:gd name="connsiteY0" fmla="*/ 0 h 634460"/>
                <a:gd name="connsiteX1" fmla="*/ 220101 w 243056"/>
                <a:gd name="connsiteY1" fmla="*/ 33433 h 634460"/>
                <a:gd name="connsiteX2" fmla="*/ 180001 w 243056"/>
                <a:gd name="connsiteY2" fmla="*/ 56864 h 634460"/>
                <a:gd name="connsiteX3" fmla="*/ 159522 w 243056"/>
                <a:gd name="connsiteY3" fmla="*/ 61626 h 634460"/>
                <a:gd name="connsiteX4" fmla="*/ 134662 w 243056"/>
                <a:gd name="connsiteY4" fmla="*/ 61150 h 634460"/>
                <a:gd name="connsiteX5" fmla="*/ 106563 w 243056"/>
                <a:gd name="connsiteY5" fmla="*/ 93059 h 634460"/>
                <a:gd name="connsiteX6" fmla="*/ 99229 w 243056"/>
                <a:gd name="connsiteY6" fmla="*/ 109918 h 634460"/>
                <a:gd name="connsiteX7" fmla="*/ 112754 w 243056"/>
                <a:gd name="connsiteY7" fmla="*/ 126301 h 634460"/>
                <a:gd name="connsiteX8" fmla="*/ 112088 w 243056"/>
                <a:gd name="connsiteY8" fmla="*/ 148399 h 634460"/>
                <a:gd name="connsiteX9" fmla="*/ 106658 w 243056"/>
                <a:gd name="connsiteY9" fmla="*/ 158591 h 634460"/>
                <a:gd name="connsiteX10" fmla="*/ 84560 w 243056"/>
                <a:gd name="connsiteY10" fmla="*/ 175450 h 634460"/>
                <a:gd name="connsiteX11" fmla="*/ 55795 w 243056"/>
                <a:gd name="connsiteY11" fmla="*/ 200882 h 634460"/>
                <a:gd name="connsiteX12" fmla="*/ 63415 w 243056"/>
                <a:gd name="connsiteY12" fmla="*/ 239173 h 634460"/>
                <a:gd name="connsiteX13" fmla="*/ 64082 w 243056"/>
                <a:gd name="connsiteY13" fmla="*/ 254413 h 634460"/>
                <a:gd name="connsiteX14" fmla="*/ 49794 w 243056"/>
                <a:gd name="connsiteY14" fmla="*/ 278892 h 634460"/>
                <a:gd name="connsiteX15" fmla="*/ 42174 w 243056"/>
                <a:gd name="connsiteY15" fmla="*/ 300228 h 634460"/>
                <a:gd name="connsiteX16" fmla="*/ 23600 w 243056"/>
                <a:gd name="connsiteY16" fmla="*/ 324421 h 634460"/>
                <a:gd name="connsiteX17" fmla="*/ 15504 w 243056"/>
                <a:gd name="connsiteY17" fmla="*/ 348424 h 634460"/>
                <a:gd name="connsiteX18" fmla="*/ 15028 w 243056"/>
                <a:gd name="connsiteY18" fmla="*/ 380524 h 634460"/>
                <a:gd name="connsiteX19" fmla="*/ 8360 w 243056"/>
                <a:gd name="connsiteY19" fmla="*/ 395478 h 634460"/>
                <a:gd name="connsiteX20" fmla="*/ 5027 w 243056"/>
                <a:gd name="connsiteY20" fmla="*/ 411670 h 634460"/>
                <a:gd name="connsiteX21" fmla="*/ 645 w 243056"/>
                <a:gd name="connsiteY21" fmla="*/ 436150 h 634460"/>
                <a:gd name="connsiteX22" fmla="*/ 26267 w 243056"/>
                <a:gd name="connsiteY22" fmla="*/ 440055 h 634460"/>
                <a:gd name="connsiteX23" fmla="*/ 45984 w 243056"/>
                <a:gd name="connsiteY23" fmla="*/ 445008 h 634460"/>
                <a:gd name="connsiteX24" fmla="*/ 57509 w 243056"/>
                <a:gd name="connsiteY24" fmla="*/ 444151 h 634460"/>
                <a:gd name="connsiteX25" fmla="*/ 69797 w 243056"/>
                <a:gd name="connsiteY25" fmla="*/ 450342 h 634460"/>
                <a:gd name="connsiteX26" fmla="*/ 90275 w 243056"/>
                <a:gd name="connsiteY26" fmla="*/ 465106 h 634460"/>
                <a:gd name="connsiteX27" fmla="*/ 110754 w 243056"/>
                <a:gd name="connsiteY27" fmla="*/ 467963 h 634460"/>
                <a:gd name="connsiteX28" fmla="*/ 118946 w 243056"/>
                <a:gd name="connsiteY28" fmla="*/ 493776 h 634460"/>
                <a:gd name="connsiteX29" fmla="*/ 130471 w 243056"/>
                <a:gd name="connsiteY29" fmla="*/ 517588 h 634460"/>
                <a:gd name="connsiteX30" fmla="*/ 136186 w 243056"/>
                <a:gd name="connsiteY30" fmla="*/ 550831 h 634460"/>
                <a:gd name="connsiteX31" fmla="*/ 158855 w 243056"/>
                <a:gd name="connsiteY31" fmla="*/ 585597 h 634460"/>
                <a:gd name="connsiteX32" fmla="*/ 158855 w 243056"/>
                <a:gd name="connsiteY32" fmla="*/ 585597 h 634460"/>
                <a:gd name="connsiteX33" fmla="*/ 198670 w 243056"/>
                <a:gd name="connsiteY33" fmla="*/ 634460 h 63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3056" h="634460">
                  <a:moveTo>
                    <a:pt x="243056" y="0"/>
                  </a:moveTo>
                  <a:cubicBezTo>
                    <a:pt x="240675" y="2667"/>
                    <a:pt x="234484" y="25813"/>
                    <a:pt x="220101" y="33433"/>
                  </a:cubicBezTo>
                  <a:cubicBezTo>
                    <a:pt x="205814" y="41053"/>
                    <a:pt x="183811" y="52959"/>
                    <a:pt x="180001" y="56864"/>
                  </a:cubicBezTo>
                  <a:cubicBezTo>
                    <a:pt x="176191" y="60674"/>
                    <a:pt x="166666" y="67818"/>
                    <a:pt x="159522" y="61626"/>
                  </a:cubicBezTo>
                  <a:cubicBezTo>
                    <a:pt x="152379" y="55435"/>
                    <a:pt x="141425" y="52101"/>
                    <a:pt x="134662" y="61150"/>
                  </a:cubicBezTo>
                  <a:cubicBezTo>
                    <a:pt x="127994" y="70199"/>
                    <a:pt x="117517" y="86201"/>
                    <a:pt x="106563" y="93059"/>
                  </a:cubicBezTo>
                  <a:cubicBezTo>
                    <a:pt x="95609" y="99917"/>
                    <a:pt x="90180" y="108966"/>
                    <a:pt x="99229" y="109918"/>
                  </a:cubicBezTo>
                  <a:cubicBezTo>
                    <a:pt x="108278" y="110871"/>
                    <a:pt x="111802" y="115348"/>
                    <a:pt x="112754" y="126301"/>
                  </a:cubicBezTo>
                  <a:cubicBezTo>
                    <a:pt x="113707" y="137255"/>
                    <a:pt x="115802" y="147447"/>
                    <a:pt x="112088" y="148399"/>
                  </a:cubicBezTo>
                  <a:cubicBezTo>
                    <a:pt x="108278" y="149352"/>
                    <a:pt x="107611" y="149828"/>
                    <a:pt x="106658" y="158591"/>
                  </a:cubicBezTo>
                  <a:cubicBezTo>
                    <a:pt x="105706" y="167354"/>
                    <a:pt x="90752" y="174307"/>
                    <a:pt x="84560" y="175450"/>
                  </a:cubicBezTo>
                  <a:cubicBezTo>
                    <a:pt x="78369" y="176689"/>
                    <a:pt x="56081" y="184690"/>
                    <a:pt x="55795" y="200882"/>
                  </a:cubicBezTo>
                  <a:cubicBezTo>
                    <a:pt x="55604" y="217075"/>
                    <a:pt x="60748" y="235363"/>
                    <a:pt x="63415" y="239173"/>
                  </a:cubicBezTo>
                  <a:cubicBezTo>
                    <a:pt x="65987" y="242983"/>
                    <a:pt x="78179" y="246507"/>
                    <a:pt x="64082" y="254413"/>
                  </a:cubicBezTo>
                  <a:cubicBezTo>
                    <a:pt x="50080" y="262223"/>
                    <a:pt x="38459" y="273463"/>
                    <a:pt x="49794" y="278892"/>
                  </a:cubicBezTo>
                  <a:cubicBezTo>
                    <a:pt x="61224" y="284321"/>
                    <a:pt x="49604" y="293370"/>
                    <a:pt x="42174" y="300228"/>
                  </a:cubicBezTo>
                  <a:cubicBezTo>
                    <a:pt x="34840" y="307086"/>
                    <a:pt x="24362" y="317849"/>
                    <a:pt x="23600" y="324421"/>
                  </a:cubicBezTo>
                  <a:cubicBezTo>
                    <a:pt x="22934" y="331089"/>
                    <a:pt x="21029" y="342233"/>
                    <a:pt x="15504" y="348424"/>
                  </a:cubicBezTo>
                  <a:cubicBezTo>
                    <a:pt x="10075" y="354616"/>
                    <a:pt x="14837" y="377380"/>
                    <a:pt x="15028" y="380524"/>
                  </a:cubicBezTo>
                  <a:cubicBezTo>
                    <a:pt x="15314" y="383667"/>
                    <a:pt x="17600" y="391192"/>
                    <a:pt x="8360" y="395478"/>
                  </a:cubicBezTo>
                  <a:cubicBezTo>
                    <a:pt x="-879" y="399764"/>
                    <a:pt x="4550" y="405193"/>
                    <a:pt x="5027" y="411670"/>
                  </a:cubicBezTo>
                  <a:cubicBezTo>
                    <a:pt x="5408" y="417290"/>
                    <a:pt x="5693" y="426720"/>
                    <a:pt x="645" y="436150"/>
                  </a:cubicBezTo>
                  <a:cubicBezTo>
                    <a:pt x="-4403" y="445580"/>
                    <a:pt x="21696" y="440531"/>
                    <a:pt x="26267" y="440055"/>
                  </a:cubicBezTo>
                  <a:cubicBezTo>
                    <a:pt x="30744" y="439674"/>
                    <a:pt x="40650" y="441674"/>
                    <a:pt x="45984" y="445008"/>
                  </a:cubicBezTo>
                  <a:cubicBezTo>
                    <a:pt x="51318" y="448246"/>
                    <a:pt x="53414" y="447103"/>
                    <a:pt x="57509" y="444151"/>
                  </a:cubicBezTo>
                  <a:cubicBezTo>
                    <a:pt x="61605" y="441293"/>
                    <a:pt x="64939" y="439198"/>
                    <a:pt x="69797" y="450342"/>
                  </a:cubicBezTo>
                  <a:cubicBezTo>
                    <a:pt x="74750" y="461391"/>
                    <a:pt x="78464" y="470059"/>
                    <a:pt x="90275" y="465106"/>
                  </a:cubicBezTo>
                  <a:cubicBezTo>
                    <a:pt x="102182" y="460153"/>
                    <a:pt x="109992" y="457295"/>
                    <a:pt x="110754" y="467963"/>
                  </a:cubicBezTo>
                  <a:cubicBezTo>
                    <a:pt x="111611" y="478631"/>
                    <a:pt x="111611" y="487680"/>
                    <a:pt x="118946" y="493776"/>
                  </a:cubicBezTo>
                  <a:cubicBezTo>
                    <a:pt x="126280" y="499967"/>
                    <a:pt x="130471" y="500348"/>
                    <a:pt x="130471" y="517588"/>
                  </a:cubicBezTo>
                  <a:cubicBezTo>
                    <a:pt x="130471" y="534829"/>
                    <a:pt x="134567" y="545116"/>
                    <a:pt x="136186" y="550831"/>
                  </a:cubicBezTo>
                  <a:cubicBezTo>
                    <a:pt x="137805" y="556546"/>
                    <a:pt x="145997" y="573786"/>
                    <a:pt x="158855" y="585597"/>
                  </a:cubicBezTo>
                  <a:lnTo>
                    <a:pt x="158855" y="585597"/>
                  </a:lnTo>
                  <a:cubicBezTo>
                    <a:pt x="158855" y="585597"/>
                    <a:pt x="188383" y="617506"/>
                    <a:pt x="198670" y="63446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xmlns="" id="{9D6E045F-0AED-43B7-B304-A41C6F65341C}"/>
                </a:ext>
              </a:extLst>
            </p:cNvPr>
            <p:cNvSpPr/>
            <p:nvPr/>
          </p:nvSpPr>
          <p:spPr>
            <a:xfrm>
              <a:off x="3896691" y="4477511"/>
              <a:ext cx="84677" cy="20097"/>
            </a:xfrm>
            <a:custGeom>
              <a:avLst/>
              <a:gdLst>
                <a:gd name="connsiteX0" fmla="*/ 0 w 84677"/>
                <a:gd name="connsiteY0" fmla="*/ 20098 h 20097"/>
                <a:gd name="connsiteX1" fmla="*/ 63437 w 84677"/>
                <a:gd name="connsiteY1" fmla="*/ 13145 h 20097"/>
                <a:gd name="connsiteX2" fmla="*/ 84677 w 84677"/>
                <a:gd name="connsiteY2" fmla="*/ 0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77" h="20097">
                  <a:moveTo>
                    <a:pt x="0" y="20098"/>
                  </a:moveTo>
                  <a:cubicBezTo>
                    <a:pt x="17431" y="19526"/>
                    <a:pt x="54102" y="16954"/>
                    <a:pt x="63437" y="13145"/>
                  </a:cubicBezTo>
                  <a:cubicBezTo>
                    <a:pt x="72771" y="9335"/>
                    <a:pt x="75247" y="8382"/>
                    <a:pt x="84677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xmlns="" id="{FDA2DF6C-42B2-4E3D-B3C3-01F4EE6821F1}"/>
                </a:ext>
              </a:extLst>
            </p:cNvPr>
            <p:cNvSpPr/>
            <p:nvPr/>
          </p:nvSpPr>
          <p:spPr>
            <a:xfrm>
              <a:off x="4334109" y="4185571"/>
              <a:ext cx="70087" cy="49470"/>
            </a:xfrm>
            <a:custGeom>
              <a:avLst/>
              <a:gdLst>
                <a:gd name="connsiteX0" fmla="*/ 40452 w 70087"/>
                <a:gd name="connsiteY0" fmla="*/ 190 h 49470"/>
                <a:gd name="connsiteX1" fmla="*/ 5685 w 70087"/>
                <a:gd name="connsiteY1" fmla="*/ 18669 h 49470"/>
                <a:gd name="connsiteX2" fmla="*/ 161 w 70087"/>
                <a:gd name="connsiteY2" fmla="*/ 31813 h 49470"/>
                <a:gd name="connsiteX3" fmla="*/ 446 w 70087"/>
                <a:gd name="connsiteY3" fmla="*/ 38195 h 49470"/>
                <a:gd name="connsiteX4" fmla="*/ 11495 w 70087"/>
                <a:gd name="connsiteY4" fmla="*/ 49434 h 49470"/>
                <a:gd name="connsiteX5" fmla="*/ 53024 w 70087"/>
                <a:gd name="connsiteY5" fmla="*/ 44100 h 49470"/>
                <a:gd name="connsiteX6" fmla="*/ 65693 w 70087"/>
                <a:gd name="connsiteY6" fmla="*/ 41624 h 49470"/>
                <a:gd name="connsiteX7" fmla="*/ 67979 w 70087"/>
                <a:gd name="connsiteY7" fmla="*/ 36671 h 49470"/>
                <a:gd name="connsiteX8" fmla="*/ 65693 w 70087"/>
                <a:gd name="connsiteY8" fmla="*/ 6953 h 49470"/>
                <a:gd name="connsiteX9" fmla="*/ 40452 w 70087"/>
                <a:gd name="connsiteY9" fmla="*/ 190 h 4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087" h="49470">
                  <a:moveTo>
                    <a:pt x="40452" y="190"/>
                  </a:moveTo>
                  <a:cubicBezTo>
                    <a:pt x="22925" y="1047"/>
                    <a:pt x="10638" y="11811"/>
                    <a:pt x="5685" y="18669"/>
                  </a:cubicBezTo>
                  <a:cubicBezTo>
                    <a:pt x="4066" y="20955"/>
                    <a:pt x="1018" y="25431"/>
                    <a:pt x="161" y="31813"/>
                  </a:cubicBezTo>
                  <a:cubicBezTo>
                    <a:pt x="-125" y="33718"/>
                    <a:pt x="-30" y="35718"/>
                    <a:pt x="446" y="38195"/>
                  </a:cubicBezTo>
                  <a:cubicBezTo>
                    <a:pt x="1685" y="45624"/>
                    <a:pt x="3018" y="49911"/>
                    <a:pt x="11495" y="49434"/>
                  </a:cubicBezTo>
                  <a:cubicBezTo>
                    <a:pt x="19973" y="48958"/>
                    <a:pt x="46833" y="44767"/>
                    <a:pt x="53024" y="44100"/>
                  </a:cubicBezTo>
                  <a:cubicBezTo>
                    <a:pt x="57596" y="43624"/>
                    <a:pt x="62740" y="44386"/>
                    <a:pt x="65693" y="41624"/>
                  </a:cubicBezTo>
                  <a:cubicBezTo>
                    <a:pt x="67312" y="40005"/>
                    <a:pt x="67693" y="38004"/>
                    <a:pt x="67979" y="36671"/>
                  </a:cubicBezTo>
                  <a:cubicBezTo>
                    <a:pt x="70170" y="25241"/>
                    <a:pt x="72170" y="14478"/>
                    <a:pt x="65693" y="6953"/>
                  </a:cubicBezTo>
                  <a:cubicBezTo>
                    <a:pt x="58835" y="-762"/>
                    <a:pt x="47500" y="-191"/>
                    <a:pt x="40452" y="190"/>
                  </a:cubicBezTo>
                  <a:close/>
                </a:path>
              </a:pathLst>
            </a:custGeom>
            <a:noFill/>
            <a:ln w="4050" cap="flat">
              <a:solidFill>
                <a:srgbClr val="B4B4B4"/>
              </a:solidFill>
              <a:custDash>
                <a:ds d="286853" sp="10245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xmlns="" id="{4C86AEA6-8BC6-4DA8-9ADD-24601D3562E2}"/>
                </a:ext>
              </a:extLst>
            </p:cNvPr>
            <p:cNvSpPr/>
            <p:nvPr/>
          </p:nvSpPr>
          <p:spPr>
            <a:xfrm>
              <a:off x="5027213" y="3098101"/>
              <a:ext cx="44862" cy="5714"/>
            </a:xfrm>
            <a:custGeom>
              <a:avLst/>
              <a:gdLst>
                <a:gd name="connsiteX0" fmla="*/ 0 w 44862"/>
                <a:gd name="connsiteY0" fmla="*/ 5715 h 5714"/>
                <a:gd name="connsiteX1" fmla="*/ 44863 w 44862"/>
                <a:gd name="connsiteY1" fmla="*/ 0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862" h="5714">
                  <a:moveTo>
                    <a:pt x="0" y="5715"/>
                  </a:moveTo>
                  <a:cubicBezTo>
                    <a:pt x="5810" y="5715"/>
                    <a:pt x="27813" y="4858"/>
                    <a:pt x="44863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xmlns="" id="{CEB26081-E928-4EE6-8E08-DC67117B468E}"/>
                </a:ext>
              </a:extLst>
            </p:cNvPr>
            <p:cNvSpPr/>
            <p:nvPr/>
          </p:nvSpPr>
          <p:spPr>
            <a:xfrm>
              <a:off x="5090840" y="3066383"/>
              <a:ext cx="32956" cy="23431"/>
            </a:xfrm>
            <a:custGeom>
              <a:avLst/>
              <a:gdLst>
                <a:gd name="connsiteX0" fmla="*/ 0 w 32956"/>
                <a:gd name="connsiteY0" fmla="*/ 23432 h 23431"/>
                <a:gd name="connsiteX1" fmla="*/ 32956 w 32956"/>
                <a:gd name="connsiteY1" fmla="*/ 0 h 2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956" h="23431">
                  <a:moveTo>
                    <a:pt x="0" y="23432"/>
                  </a:moveTo>
                  <a:cubicBezTo>
                    <a:pt x="6858" y="20003"/>
                    <a:pt x="24765" y="8954"/>
                    <a:pt x="32956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xmlns="" id="{7368C2E3-EFB5-4C6E-897F-5967F7DA19DE}"/>
                </a:ext>
              </a:extLst>
            </p:cNvPr>
            <p:cNvSpPr/>
            <p:nvPr/>
          </p:nvSpPr>
          <p:spPr>
            <a:xfrm>
              <a:off x="5142466" y="3041427"/>
              <a:ext cx="38100" cy="15240"/>
            </a:xfrm>
            <a:custGeom>
              <a:avLst/>
              <a:gdLst>
                <a:gd name="connsiteX0" fmla="*/ 0 w 38100"/>
                <a:gd name="connsiteY0" fmla="*/ 15240 h 15240"/>
                <a:gd name="connsiteX1" fmla="*/ 38100 w 38100"/>
                <a:gd name="connsiteY1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15240">
                  <a:moveTo>
                    <a:pt x="0" y="15240"/>
                  </a:moveTo>
                  <a:cubicBezTo>
                    <a:pt x="6572" y="12954"/>
                    <a:pt x="23431" y="6858"/>
                    <a:pt x="38100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xmlns="" id="{57B5242F-5031-4844-AB0E-17A16A377962}"/>
                </a:ext>
              </a:extLst>
            </p:cNvPr>
            <p:cNvSpPr/>
            <p:nvPr/>
          </p:nvSpPr>
          <p:spPr>
            <a:xfrm>
              <a:off x="1815097" y="2461259"/>
              <a:ext cx="805338" cy="632863"/>
            </a:xfrm>
            <a:custGeom>
              <a:avLst/>
              <a:gdLst>
                <a:gd name="connsiteX0" fmla="*/ 34957 w 805338"/>
                <a:gd name="connsiteY0" fmla="*/ 0 h 632863"/>
                <a:gd name="connsiteX1" fmla="*/ 19717 w 805338"/>
                <a:gd name="connsiteY1" fmla="*/ 15812 h 632863"/>
                <a:gd name="connsiteX2" fmla="*/ 34957 w 805338"/>
                <a:gd name="connsiteY2" fmla="*/ 32766 h 632863"/>
                <a:gd name="connsiteX3" fmla="*/ 48387 w 805338"/>
                <a:gd name="connsiteY3" fmla="*/ 48101 h 632863"/>
                <a:gd name="connsiteX4" fmla="*/ 26479 w 805338"/>
                <a:gd name="connsiteY4" fmla="*/ 89440 h 632863"/>
                <a:gd name="connsiteX5" fmla="*/ 10001 w 805338"/>
                <a:gd name="connsiteY5" fmla="*/ 108585 h 632863"/>
                <a:gd name="connsiteX6" fmla="*/ 0 w 805338"/>
                <a:gd name="connsiteY6" fmla="*/ 114872 h 632863"/>
                <a:gd name="connsiteX7" fmla="*/ 10382 w 805338"/>
                <a:gd name="connsiteY7" fmla="*/ 125063 h 632863"/>
                <a:gd name="connsiteX8" fmla="*/ 24670 w 805338"/>
                <a:gd name="connsiteY8" fmla="*/ 149924 h 632863"/>
                <a:gd name="connsiteX9" fmla="*/ 28289 w 805338"/>
                <a:gd name="connsiteY9" fmla="*/ 173260 h 632863"/>
                <a:gd name="connsiteX10" fmla="*/ 30289 w 805338"/>
                <a:gd name="connsiteY10" fmla="*/ 218980 h 632863"/>
                <a:gd name="connsiteX11" fmla="*/ 16669 w 805338"/>
                <a:gd name="connsiteY11" fmla="*/ 239840 h 632863"/>
                <a:gd name="connsiteX12" fmla="*/ 13906 w 805338"/>
                <a:gd name="connsiteY12" fmla="*/ 276130 h 632863"/>
                <a:gd name="connsiteX13" fmla="*/ 41624 w 805338"/>
                <a:gd name="connsiteY13" fmla="*/ 311753 h 632863"/>
                <a:gd name="connsiteX14" fmla="*/ 49339 w 805338"/>
                <a:gd name="connsiteY14" fmla="*/ 335947 h 632863"/>
                <a:gd name="connsiteX15" fmla="*/ 105823 w 805338"/>
                <a:gd name="connsiteY15" fmla="*/ 366331 h 632863"/>
                <a:gd name="connsiteX16" fmla="*/ 195643 w 805338"/>
                <a:gd name="connsiteY16" fmla="*/ 411289 h 632863"/>
                <a:gd name="connsiteX17" fmla="*/ 202501 w 805338"/>
                <a:gd name="connsiteY17" fmla="*/ 416719 h 632863"/>
                <a:gd name="connsiteX18" fmla="*/ 225742 w 805338"/>
                <a:gd name="connsiteY18" fmla="*/ 413671 h 632863"/>
                <a:gd name="connsiteX19" fmla="*/ 239744 w 805338"/>
                <a:gd name="connsiteY19" fmla="*/ 440912 h 632863"/>
                <a:gd name="connsiteX20" fmla="*/ 252222 w 805338"/>
                <a:gd name="connsiteY20" fmla="*/ 448342 h 632863"/>
                <a:gd name="connsiteX21" fmla="*/ 286036 w 805338"/>
                <a:gd name="connsiteY21" fmla="*/ 450152 h 632863"/>
                <a:gd name="connsiteX22" fmla="*/ 308134 w 805338"/>
                <a:gd name="connsiteY22" fmla="*/ 454343 h 632863"/>
                <a:gd name="connsiteX23" fmla="*/ 319850 w 805338"/>
                <a:gd name="connsiteY23" fmla="*/ 468249 h 632863"/>
                <a:gd name="connsiteX24" fmla="*/ 333946 w 805338"/>
                <a:gd name="connsiteY24" fmla="*/ 467868 h 632863"/>
                <a:gd name="connsiteX25" fmla="*/ 340328 w 805338"/>
                <a:gd name="connsiteY25" fmla="*/ 469963 h 632863"/>
                <a:gd name="connsiteX26" fmla="*/ 349663 w 805338"/>
                <a:gd name="connsiteY26" fmla="*/ 485585 h 632863"/>
                <a:gd name="connsiteX27" fmla="*/ 356140 w 805338"/>
                <a:gd name="connsiteY27" fmla="*/ 491300 h 632863"/>
                <a:gd name="connsiteX28" fmla="*/ 377476 w 805338"/>
                <a:gd name="connsiteY28" fmla="*/ 488347 h 632863"/>
                <a:gd name="connsiteX29" fmla="*/ 404717 w 805338"/>
                <a:gd name="connsiteY29" fmla="*/ 493300 h 632863"/>
                <a:gd name="connsiteX30" fmla="*/ 441484 w 805338"/>
                <a:gd name="connsiteY30" fmla="*/ 498253 h 632863"/>
                <a:gd name="connsiteX31" fmla="*/ 497300 w 805338"/>
                <a:gd name="connsiteY31" fmla="*/ 501872 h 632863"/>
                <a:gd name="connsiteX32" fmla="*/ 525304 w 805338"/>
                <a:gd name="connsiteY32" fmla="*/ 535210 h 632863"/>
                <a:gd name="connsiteX33" fmla="*/ 544925 w 805338"/>
                <a:gd name="connsiteY33" fmla="*/ 536734 h 632863"/>
                <a:gd name="connsiteX34" fmla="*/ 552545 w 805338"/>
                <a:gd name="connsiteY34" fmla="*/ 550926 h 632863"/>
                <a:gd name="connsiteX35" fmla="*/ 557593 w 805338"/>
                <a:gd name="connsiteY35" fmla="*/ 574548 h 632863"/>
                <a:gd name="connsiteX36" fmla="*/ 557593 w 805338"/>
                <a:gd name="connsiteY36" fmla="*/ 590836 h 632863"/>
                <a:gd name="connsiteX37" fmla="*/ 578930 w 805338"/>
                <a:gd name="connsiteY37" fmla="*/ 607124 h 632863"/>
                <a:gd name="connsiteX38" fmla="*/ 620649 w 805338"/>
                <a:gd name="connsiteY38" fmla="*/ 622554 h 632863"/>
                <a:gd name="connsiteX39" fmla="*/ 641985 w 805338"/>
                <a:gd name="connsiteY39" fmla="*/ 618935 h 632863"/>
                <a:gd name="connsiteX40" fmla="*/ 650176 w 805338"/>
                <a:gd name="connsiteY40" fmla="*/ 591217 h 632863"/>
                <a:gd name="connsiteX41" fmla="*/ 666083 w 805338"/>
                <a:gd name="connsiteY41" fmla="*/ 611219 h 632863"/>
                <a:gd name="connsiteX42" fmla="*/ 697801 w 805338"/>
                <a:gd name="connsiteY42" fmla="*/ 617125 h 632863"/>
                <a:gd name="connsiteX43" fmla="*/ 697135 w 805338"/>
                <a:gd name="connsiteY43" fmla="*/ 599027 h 632863"/>
                <a:gd name="connsiteX44" fmla="*/ 692848 w 805338"/>
                <a:gd name="connsiteY44" fmla="*/ 583787 h 632863"/>
                <a:gd name="connsiteX45" fmla="*/ 705898 w 805338"/>
                <a:gd name="connsiteY45" fmla="*/ 586073 h 632863"/>
                <a:gd name="connsiteX46" fmla="*/ 713232 w 805338"/>
                <a:gd name="connsiteY46" fmla="*/ 583502 h 632863"/>
                <a:gd name="connsiteX47" fmla="*/ 721900 w 805338"/>
                <a:gd name="connsiteY47" fmla="*/ 581406 h 632863"/>
                <a:gd name="connsiteX48" fmla="*/ 731044 w 805338"/>
                <a:gd name="connsiteY48" fmla="*/ 578072 h 632863"/>
                <a:gd name="connsiteX49" fmla="*/ 735711 w 805338"/>
                <a:gd name="connsiteY49" fmla="*/ 575786 h 632863"/>
                <a:gd name="connsiteX50" fmla="*/ 744093 w 805338"/>
                <a:gd name="connsiteY50" fmla="*/ 569690 h 632863"/>
                <a:gd name="connsiteX51" fmla="*/ 752665 w 805338"/>
                <a:gd name="connsiteY51" fmla="*/ 552260 h 632863"/>
                <a:gd name="connsiteX52" fmla="*/ 769620 w 805338"/>
                <a:gd name="connsiteY52" fmla="*/ 532257 h 632863"/>
                <a:gd name="connsiteX53" fmla="*/ 805339 w 805338"/>
                <a:gd name="connsiteY53" fmla="*/ 531590 h 63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05338" h="632863">
                  <a:moveTo>
                    <a:pt x="34957" y="0"/>
                  </a:moveTo>
                  <a:cubicBezTo>
                    <a:pt x="32766" y="2572"/>
                    <a:pt x="16573" y="7620"/>
                    <a:pt x="19717" y="15812"/>
                  </a:cubicBezTo>
                  <a:cubicBezTo>
                    <a:pt x="22860" y="24003"/>
                    <a:pt x="21526" y="32290"/>
                    <a:pt x="34957" y="32766"/>
                  </a:cubicBezTo>
                  <a:cubicBezTo>
                    <a:pt x="48387" y="33242"/>
                    <a:pt x="60484" y="30956"/>
                    <a:pt x="48387" y="48101"/>
                  </a:cubicBezTo>
                  <a:cubicBezTo>
                    <a:pt x="36290" y="65246"/>
                    <a:pt x="50387" y="83153"/>
                    <a:pt x="26479" y="89440"/>
                  </a:cubicBezTo>
                  <a:cubicBezTo>
                    <a:pt x="14573" y="92583"/>
                    <a:pt x="10858" y="100965"/>
                    <a:pt x="10001" y="108585"/>
                  </a:cubicBezTo>
                  <a:cubicBezTo>
                    <a:pt x="9715" y="111347"/>
                    <a:pt x="0" y="107156"/>
                    <a:pt x="0" y="114872"/>
                  </a:cubicBezTo>
                  <a:cubicBezTo>
                    <a:pt x="0" y="122587"/>
                    <a:pt x="10382" y="123920"/>
                    <a:pt x="10382" y="125063"/>
                  </a:cubicBezTo>
                  <a:cubicBezTo>
                    <a:pt x="10382" y="129826"/>
                    <a:pt x="10382" y="147447"/>
                    <a:pt x="24670" y="149924"/>
                  </a:cubicBezTo>
                  <a:cubicBezTo>
                    <a:pt x="39052" y="152400"/>
                    <a:pt x="36290" y="165259"/>
                    <a:pt x="28289" y="173260"/>
                  </a:cubicBezTo>
                  <a:cubicBezTo>
                    <a:pt x="20288" y="181261"/>
                    <a:pt x="29813" y="211360"/>
                    <a:pt x="30289" y="218980"/>
                  </a:cubicBezTo>
                  <a:cubicBezTo>
                    <a:pt x="30766" y="226695"/>
                    <a:pt x="31242" y="231648"/>
                    <a:pt x="16669" y="239840"/>
                  </a:cubicBezTo>
                  <a:cubicBezTo>
                    <a:pt x="2191" y="248031"/>
                    <a:pt x="-2381" y="256127"/>
                    <a:pt x="13906" y="276130"/>
                  </a:cubicBezTo>
                  <a:cubicBezTo>
                    <a:pt x="30194" y="296132"/>
                    <a:pt x="38957" y="309467"/>
                    <a:pt x="41624" y="311753"/>
                  </a:cubicBezTo>
                  <a:cubicBezTo>
                    <a:pt x="44386" y="314039"/>
                    <a:pt x="49339" y="320707"/>
                    <a:pt x="49339" y="335947"/>
                  </a:cubicBezTo>
                  <a:cubicBezTo>
                    <a:pt x="49339" y="351282"/>
                    <a:pt x="71628" y="369570"/>
                    <a:pt x="105823" y="366331"/>
                  </a:cubicBezTo>
                  <a:cubicBezTo>
                    <a:pt x="135731" y="363569"/>
                    <a:pt x="177355" y="394526"/>
                    <a:pt x="195643" y="411289"/>
                  </a:cubicBezTo>
                  <a:cubicBezTo>
                    <a:pt x="198215" y="413671"/>
                    <a:pt x="200977" y="415004"/>
                    <a:pt x="202501" y="416719"/>
                  </a:cubicBezTo>
                  <a:cubicBezTo>
                    <a:pt x="209359" y="424339"/>
                    <a:pt x="221075" y="404717"/>
                    <a:pt x="225742" y="413671"/>
                  </a:cubicBezTo>
                  <a:cubicBezTo>
                    <a:pt x="227647" y="417481"/>
                    <a:pt x="231648" y="431768"/>
                    <a:pt x="239744" y="440912"/>
                  </a:cubicBezTo>
                  <a:cubicBezTo>
                    <a:pt x="242888" y="444532"/>
                    <a:pt x="247364" y="448056"/>
                    <a:pt x="252222" y="448342"/>
                  </a:cubicBezTo>
                  <a:cubicBezTo>
                    <a:pt x="267557" y="449294"/>
                    <a:pt x="278035" y="450056"/>
                    <a:pt x="286036" y="450152"/>
                  </a:cubicBezTo>
                  <a:cubicBezTo>
                    <a:pt x="295656" y="450342"/>
                    <a:pt x="301752" y="450152"/>
                    <a:pt x="308134" y="454343"/>
                  </a:cubicBezTo>
                  <a:cubicBezTo>
                    <a:pt x="312896" y="457486"/>
                    <a:pt x="316516" y="466058"/>
                    <a:pt x="319850" y="468249"/>
                  </a:cubicBezTo>
                  <a:cubicBezTo>
                    <a:pt x="324802" y="471488"/>
                    <a:pt x="329089" y="467868"/>
                    <a:pt x="333946" y="467868"/>
                  </a:cubicBezTo>
                  <a:cubicBezTo>
                    <a:pt x="336518" y="467868"/>
                    <a:pt x="338042" y="468725"/>
                    <a:pt x="340328" y="469963"/>
                  </a:cubicBezTo>
                  <a:cubicBezTo>
                    <a:pt x="345281" y="472726"/>
                    <a:pt x="347186" y="482155"/>
                    <a:pt x="349663" y="485585"/>
                  </a:cubicBezTo>
                  <a:cubicBezTo>
                    <a:pt x="350996" y="487489"/>
                    <a:pt x="352901" y="490538"/>
                    <a:pt x="356140" y="491300"/>
                  </a:cubicBezTo>
                  <a:cubicBezTo>
                    <a:pt x="361569" y="492538"/>
                    <a:pt x="369760" y="490538"/>
                    <a:pt x="377476" y="488347"/>
                  </a:cubicBezTo>
                  <a:cubicBezTo>
                    <a:pt x="389763" y="484727"/>
                    <a:pt x="397478" y="487871"/>
                    <a:pt x="404717" y="493300"/>
                  </a:cubicBezTo>
                  <a:cubicBezTo>
                    <a:pt x="411956" y="498729"/>
                    <a:pt x="425101" y="504635"/>
                    <a:pt x="441484" y="498253"/>
                  </a:cubicBezTo>
                  <a:cubicBezTo>
                    <a:pt x="457771" y="491871"/>
                    <a:pt x="476821" y="469202"/>
                    <a:pt x="497300" y="501872"/>
                  </a:cubicBezTo>
                  <a:cubicBezTo>
                    <a:pt x="509111" y="520732"/>
                    <a:pt x="517588" y="529780"/>
                    <a:pt x="525304" y="535210"/>
                  </a:cubicBezTo>
                  <a:cubicBezTo>
                    <a:pt x="531019" y="539115"/>
                    <a:pt x="539020" y="534257"/>
                    <a:pt x="544925" y="536734"/>
                  </a:cubicBezTo>
                  <a:cubicBezTo>
                    <a:pt x="548640" y="538258"/>
                    <a:pt x="549402" y="547783"/>
                    <a:pt x="552545" y="550926"/>
                  </a:cubicBezTo>
                  <a:cubicBezTo>
                    <a:pt x="561213" y="559689"/>
                    <a:pt x="565976" y="572167"/>
                    <a:pt x="557593" y="574548"/>
                  </a:cubicBezTo>
                  <a:cubicBezTo>
                    <a:pt x="546259" y="577691"/>
                    <a:pt x="550831" y="580930"/>
                    <a:pt x="557593" y="590836"/>
                  </a:cubicBezTo>
                  <a:cubicBezTo>
                    <a:pt x="564356" y="600837"/>
                    <a:pt x="563023" y="606266"/>
                    <a:pt x="578930" y="607124"/>
                  </a:cubicBezTo>
                  <a:cubicBezTo>
                    <a:pt x="594836" y="608076"/>
                    <a:pt x="602932" y="608076"/>
                    <a:pt x="620649" y="622554"/>
                  </a:cubicBezTo>
                  <a:cubicBezTo>
                    <a:pt x="638365" y="637032"/>
                    <a:pt x="641985" y="636651"/>
                    <a:pt x="641985" y="618935"/>
                  </a:cubicBezTo>
                  <a:cubicBezTo>
                    <a:pt x="641985" y="601218"/>
                    <a:pt x="633793" y="583978"/>
                    <a:pt x="650176" y="591217"/>
                  </a:cubicBezTo>
                  <a:cubicBezTo>
                    <a:pt x="666464" y="598456"/>
                    <a:pt x="659701" y="603504"/>
                    <a:pt x="666083" y="611219"/>
                  </a:cubicBezTo>
                  <a:cubicBezTo>
                    <a:pt x="672465" y="618935"/>
                    <a:pt x="701421" y="635699"/>
                    <a:pt x="697801" y="617125"/>
                  </a:cubicBezTo>
                  <a:cubicBezTo>
                    <a:pt x="696468" y="610172"/>
                    <a:pt x="696182" y="604076"/>
                    <a:pt x="697135" y="599027"/>
                  </a:cubicBezTo>
                  <a:cubicBezTo>
                    <a:pt x="697706" y="595979"/>
                    <a:pt x="691229" y="585978"/>
                    <a:pt x="692848" y="583787"/>
                  </a:cubicBezTo>
                  <a:cubicBezTo>
                    <a:pt x="694277" y="581692"/>
                    <a:pt x="703612" y="587407"/>
                    <a:pt x="705898" y="586073"/>
                  </a:cubicBezTo>
                  <a:cubicBezTo>
                    <a:pt x="707993" y="584930"/>
                    <a:pt x="710375" y="584073"/>
                    <a:pt x="713232" y="583502"/>
                  </a:cubicBezTo>
                  <a:cubicBezTo>
                    <a:pt x="715899" y="583025"/>
                    <a:pt x="718852" y="582359"/>
                    <a:pt x="721900" y="581406"/>
                  </a:cubicBezTo>
                  <a:cubicBezTo>
                    <a:pt x="724948" y="580549"/>
                    <a:pt x="721043" y="570452"/>
                    <a:pt x="731044" y="578072"/>
                  </a:cubicBezTo>
                  <a:cubicBezTo>
                    <a:pt x="732853" y="579406"/>
                    <a:pt x="735235" y="581597"/>
                    <a:pt x="735711" y="575786"/>
                  </a:cubicBezTo>
                  <a:cubicBezTo>
                    <a:pt x="736282" y="568071"/>
                    <a:pt x="741997" y="571691"/>
                    <a:pt x="744093" y="569690"/>
                  </a:cubicBezTo>
                  <a:cubicBezTo>
                    <a:pt x="748855" y="565213"/>
                    <a:pt x="752189" y="559403"/>
                    <a:pt x="752665" y="552260"/>
                  </a:cubicBezTo>
                  <a:cubicBezTo>
                    <a:pt x="753999" y="532257"/>
                    <a:pt x="755904" y="529780"/>
                    <a:pt x="769620" y="532257"/>
                  </a:cubicBezTo>
                  <a:cubicBezTo>
                    <a:pt x="783241" y="534734"/>
                    <a:pt x="794576" y="533114"/>
                    <a:pt x="805339" y="53159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xmlns="" id="{74485FCA-097B-45B3-AE95-757607E77FBC}"/>
                </a:ext>
              </a:extLst>
            </p:cNvPr>
            <p:cNvSpPr/>
            <p:nvPr/>
          </p:nvSpPr>
          <p:spPr>
            <a:xfrm>
              <a:off x="790207" y="1753838"/>
              <a:ext cx="1792414" cy="732333"/>
            </a:xfrm>
            <a:custGeom>
              <a:avLst/>
              <a:gdLst>
                <a:gd name="connsiteX0" fmla="*/ 0 w 1792414"/>
                <a:gd name="connsiteY0" fmla="*/ 689896 h 732333"/>
                <a:gd name="connsiteX1" fmla="*/ 31052 w 1792414"/>
                <a:gd name="connsiteY1" fmla="*/ 691610 h 732333"/>
                <a:gd name="connsiteX2" fmla="*/ 85058 w 1792414"/>
                <a:gd name="connsiteY2" fmla="*/ 696563 h 732333"/>
                <a:gd name="connsiteX3" fmla="*/ 108204 w 1792414"/>
                <a:gd name="connsiteY3" fmla="*/ 654368 h 732333"/>
                <a:gd name="connsiteX4" fmla="*/ 118872 w 1792414"/>
                <a:gd name="connsiteY4" fmla="*/ 642271 h 732333"/>
                <a:gd name="connsiteX5" fmla="*/ 132112 w 1792414"/>
                <a:gd name="connsiteY5" fmla="*/ 634555 h 732333"/>
                <a:gd name="connsiteX6" fmla="*/ 142304 w 1792414"/>
                <a:gd name="connsiteY6" fmla="*/ 625316 h 732333"/>
                <a:gd name="connsiteX7" fmla="*/ 154972 w 1792414"/>
                <a:gd name="connsiteY7" fmla="*/ 617030 h 732333"/>
                <a:gd name="connsiteX8" fmla="*/ 160306 w 1792414"/>
                <a:gd name="connsiteY8" fmla="*/ 613791 h 732333"/>
                <a:gd name="connsiteX9" fmla="*/ 164306 w 1792414"/>
                <a:gd name="connsiteY9" fmla="*/ 609029 h 732333"/>
                <a:gd name="connsiteX10" fmla="*/ 191643 w 1792414"/>
                <a:gd name="connsiteY10" fmla="*/ 609029 h 732333"/>
                <a:gd name="connsiteX11" fmla="*/ 230696 w 1792414"/>
                <a:gd name="connsiteY11" fmla="*/ 624459 h 732333"/>
                <a:gd name="connsiteX12" fmla="*/ 281083 w 1792414"/>
                <a:gd name="connsiteY12" fmla="*/ 655796 h 732333"/>
                <a:gd name="connsiteX13" fmla="*/ 326898 w 1792414"/>
                <a:gd name="connsiteY13" fmla="*/ 649414 h 732333"/>
                <a:gd name="connsiteX14" fmla="*/ 361855 w 1792414"/>
                <a:gd name="connsiteY14" fmla="*/ 635794 h 732333"/>
                <a:gd name="connsiteX15" fmla="*/ 385477 w 1792414"/>
                <a:gd name="connsiteY15" fmla="*/ 626745 h 732333"/>
                <a:gd name="connsiteX16" fmla="*/ 408146 w 1792414"/>
                <a:gd name="connsiteY16" fmla="*/ 634460 h 732333"/>
                <a:gd name="connsiteX17" fmla="*/ 421767 w 1792414"/>
                <a:gd name="connsiteY17" fmla="*/ 650748 h 732333"/>
                <a:gd name="connsiteX18" fmla="*/ 459391 w 1792414"/>
                <a:gd name="connsiteY18" fmla="*/ 685229 h 732333"/>
                <a:gd name="connsiteX19" fmla="*/ 503396 w 1792414"/>
                <a:gd name="connsiteY19" fmla="*/ 691610 h 732333"/>
                <a:gd name="connsiteX20" fmla="*/ 519684 w 1792414"/>
                <a:gd name="connsiteY20" fmla="*/ 697516 h 732333"/>
                <a:gd name="connsiteX21" fmla="*/ 559213 w 1792414"/>
                <a:gd name="connsiteY21" fmla="*/ 688562 h 732333"/>
                <a:gd name="connsiteX22" fmla="*/ 575786 w 1792414"/>
                <a:gd name="connsiteY22" fmla="*/ 681800 h 732333"/>
                <a:gd name="connsiteX23" fmla="*/ 604076 w 1792414"/>
                <a:gd name="connsiteY23" fmla="*/ 675894 h 732333"/>
                <a:gd name="connsiteX24" fmla="*/ 637794 w 1792414"/>
                <a:gd name="connsiteY24" fmla="*/ 671513 h 732333"/>
                <a:gd name="connsiteX25" fmla="*/ 661226 w 1792414"/>
                <a:gd name="connsiteY25" fmla="*/ 685990 h 732333"/>
                <a:gd name="connsiteX26" fmla="*/ 675227 w 1792414"/>
                <a:gd name="connsiteY26" fmla="*/ 687419 h 732333"/>
                <a:gd name="connsiteX27" fmla="*/ 690944 w 1792414"/>
                <a:gd name="connsiteY27" fmla="*/ 683514 h 732333"/>
                <a:gd name="connsiteX28" fmla="*/ 712851 w 1792414"/>
                <a:gd name="connsiteY28" fmla="*/ 675989 h 732333"/>
                <a:gd name="connsiteX29" fmla="*/ 758381 w 1792414"/>
                <a:gd name="connsiteY29" fmla="*/ 640556 h 732333"/>
                <a:gd name="connsiteX30" fmla="*/ 820388 w 1792414"/>
                <a:gd name="connsiteY30" fmla="*/ 643795 h 732333"/>
                <a:gd name="connsiteX31" fmla="*/ 871918 w 1792414"/>
                <a:gd name="connsiteY31" fmla="*/ 641509 h 732333"/>
                <a:gd name="connsiteX32" fmla="*/ 952786 w 1792414"/>
                <a:gd name="connsiteY32" fmla="*/ 644938 h 732333"/>
                <a:gd name="connsiteX33" fmla="*/ 978313 w 1792414"/>
                <a:gd name="connsiteY33" fmla="*/ 656844 h 732333"/>
                <a:gd name="connsiteX34" fmla="*/ 992219 w 1792414"/>
                <a:gd name="connsiteY34" fmla="*/ 663511 h 732333"/>
                <a:gd name="connsiteX35" fmla="*/ 1000887 w 1792414"/>
                <a:gd name="connsiteY35" fmla="*/ 666940 h 732333"/>
                <a:gd name="connsiteX36" fmla="*/ 1041463 w 1792414"/>
                <a:gd name="connsiteY36" fmla="*/ 688181 h 732333"/>
                <a:gd name="connsiteX37" fmla="*/ 1059942 w 1792414"/>
                <a:gd name="connsiteY37" fmla="*/ 707231 h 732333"/>
                <a:gd name="connsiteX38" fmla="*/ 1060037 w 1792414"/>
                <a:gd name="connsiteY38" fmla="*/ 707326 h 732333"/>
                <a:gd name="connsiteX39" fmla="*/ 1060037 w 1792414"/>
                <a:gd name="connsiteY39" fmla="*/ 707326 h 732333"/>
                <a:gd name="connsiteX40" fmla="*/ 1060609 w 1792414"/>
                <a:gd name="connsiteY40" fmla="*/ 707993 h 732333"/>
                <a:gd name="connsiteX41" fmla="*/ 1090708 w 1792414"/>
                <a:gd name="connsiteY41" fmla="*/ 706469 h 732333"/>
                <a:gd name="connsiteX42" fmla="*/ 1091660 w 1792414"/>
                <a:gd name="connsiteY42" fmla="*/ 706374 h 732333"/>
                <a:gd name="connsiteX43" fmla="*/ 1121664 w 1792414"/>
                <a:gd name="connsiteY43" fmla="*/ 708565 h 732333"/>
                <a:gd name="connsiteX44" fmla="*/ 1158526 w 1792414"/>
                <a:gd name="connsiteY44" fmla="*/ 721328 h 732333"/>
                <a:gd name="connsiteX45" fmla="*/ 1176528 w 1792414"/>
                <a:gd name="connsiteY45" fmla="*/ 730568 h 732333"/>
                <a:gd name="connsiteX46" fmla="*/ 1191959 w 1792414"/>
                <a:gd name="connsiteY46" fmla="*/ 727519 h 732333"/>
                <a:gd name="connsiteX47" fmla="*/ 1200912 w 1792414"/>
                <a:gd name="connsiteY47" fmla="*/ 688467 h 732333"/>
                <a:gd name="connsiteX48" fmla="*/ 1189958 w 1792414"/>
                <a:gd name="connsiteY48" fmla="*/ 639985 h 732333"/>
                <a:gd name="connsiteX49" fmla="*/ 1241393 w 1792414"/>
                <a:gd name="connsiteY49" fmla="*/ 619411 h 732333"/>
                <a:gd name="connsiteX50" fmla="*/ 1238631 w 1792414"/>
                <a:gd name="connsiteY50" fmla="*/ 607600 h 732333"/>
                <a:gd name="connsiteX51" fmla="*/ 1189292 w 1792414"/>
                <a:gd name="connsiteY51" fmla="*/ 541020 h 732333"/>
                <a:gd name="connsiteX52" fmla="*/ 1184243 w 1792414"/>
                <a:gd name="connsiteY52" fmla="*/ 537591 h 732333"/>
                <a:gd name="connsiteX53" fmla="*/ 1182719 w 1792414"/>
                <a:gd name="connsiteY53" fmla="*/ 536448 h 732333"/>
                <a:gd name="connsiteX54" fmla="*/ 1180052 w 1792414"/>
                <a:gd name="connsiteY54" fmla="*/ 534448 h 732333"/>
                <a:gd name="connsiteX55" fmla="*/ 1178624 w 1792414"/>
                <a:gd name="connsiteY55" fmla="*/ 533209 h 732333"/>
                <a:gd name="connsiteX56" fmla="*/ 1176623 w 1792414"/>
                <a:gd name="connsiteY56" fmla="*/ 531495 h 732333"/>
                <a:gd name="connsiteX57" fmla="*/ 1175480 w 1792414"/>
                <a:gd name="connsiteY57" fmla="*/ 530257 h 732333"/>
                <a:gd name="connsiteX58" fmla="*/ 1173956 w 1792414"/>
                <a:gd name="connsiteY58" fmla="*/ 528733 h 732333"/>
                <a:gd name="connsiteX59" fmla="*/ 1173004 w 1792414"/>
                <a:gd name="connsiteY59" fmla="*/ 527590 h 732333"/>
                <a:gd name="connsiteX60" fmla="*/ 1171956 w 1792414"/>
                <a:gd name="connsiteY60" fmla="*/ 526256 h 732333"/>
                <a:gd name="connsiteX61" fmla="*/ 1171194 w 1792414"/>
                <a:gd name="connsiteY61" fmla="*/ 525113 h 732333"/>
                <a:gd name="connsiteX62" fmla="*/ 1170432 w 1792414"/>
                <a:gd name="connsiteY62" fmla="*/ 523875 h 732333"/>
                <a:gd name="connsiteX63" fmla="*/ 1169956 w 1792414"/>
                <a:gd name="connsiteY63" fmla="*/ 522732 h 732333"/>
                <a:gd name="connsiteX64" fmla="*/ 1169480 w 1792414"/>
                <a:gd name="connsiteY64" fmla="*/ 521589 h 732333"/>
                <a:gd name="connsiteX65" fmla="*/ 1169194 w 1792414"/>
                <a:gd name="connsiteY65" fmla="*/ 520541 h 732333"/>
                <a:gd name="connsiteX66" fmla="*/ 1168908 w 1792414"/>
                <a:gd name="connsiteY66" fmla="*/ 519493 h 732333"/>
                <a:gd name="connsiteX67" fmla="*/ 1168813 w 1792414"/>
                <a:gd name="connsiteY67" fmla="*/ 518541 h 732333"/>
                <a:gd name="connsiteX68" fmla="*/ 1168718 w 1792414"/>
                <a:gd name="connsiteY68" fmla="*/ 517493 h 732333"/>
                <a:gd name="connsiteX69" fmla="*/ 1168718 w 1792414"/>
                <a:gd name="connsiteY69" fmla="*/ 516541 h 732333"/>
                <a:gd name="connsiteX70" fmla="*/ 1168813 w 1792414"/>
                <a:gd name="connsiteY70" fmla="*/ 515588 h 732333"/>
                <a:gd name="connsiteX71" fmla="*/ 1169003 w 1792414"/>
                <a:gd name="connsiteY71" fmla="*/ 514636 h 732333"/>
                <a:gd name="connsiteX72" fmla="*/ 1169194 w 1792414"/>
                <a:gd name="connsiteY72" fmla="*/ 513683 h 732333"/>
                <a:gd name="connsiteX73" fmla="*/ 1169480 w 1792414"/>
                <a:gd name="connsiteY73" fmla="*/ 512826 h 732333"/>
                <a:gd name="connsiteX74" fmla="*/ 1169765 w 1792414"/>
                <a:gd name="connsiteY74" fmla="*/ 511873 h 732333"/>
                <a:gd name="connsiteX75" fmla="*/ 1170051 w 1792414"/>
                <a:gd name="connsiteY75" fmla="*/ 511016 h 732333"/>
                <a:gd name="connsiteX76" fmla="*/ 1170527 w 1792414"/>
                <a:gd name="connsiteY76" fmla="*/ 509683 h 732333"/>
                <a:gd name="connsiteX77" fmla="*/ 1170908 w 1792414"/>
                <a:gd name="connsiteY77" fmla="*/ 508730 h 732333"/>
                <a:gd name="connsiteX78" fmla="*/ 1171194 w 1792414"/>
                <a:gd name="connsiteY78" fmla="*/ 507778 h 732333"/>
                <a:gd name="connsiteX79" fmla="*/ 1171480 w 1792414"/>
                <a:gd name="connsiteY79" fmla="*/ 506921 h 732333"/>
                <a:gd name="connsiteX80" fmla="*/ 1171670 w 1792414"/>
                <a:gd name="connsiteY80" fmla="*/ 506063 h 732333"/>
                <a:gd name="connsiteX81" fmla="*/ 1171956 w 1792414"/>
                <a:gd name="connsiteY81" fmla="*/ 504920 h 732333"/>
                <a:gd name="connsiteX82" fmla="*/ 1172623 w 1792414"/>
                <a:gd name="connsiteY82" fmla="*/ 502063 h 732333"/>
                <a:gd name="connsiteX83" fmla="*/ 1176052 w 1792414"/>
                <a:gd name="connsiteY83" fmla="*/ 470440 h 732333"/>
                <a:gd name="connsiteX84" fmla="*/ 1156716 w 1792414"/>
                <a:gd name="connsiteY84" fmla="*/ 469201 h 732333"/>
                <a:gd name="connsiteX85" fmla="*/ 1156621 w 1792414"/>
                <a:gd name="connsiteY85" fmla="*/ 468630 h 732333"/>
                <a:gd name="connsiteX86" fmla="*/ 1156621 w 1792414"/>
                <a:gd name="connsiteY86" fmla="*/ 468535 h 732333"/>
                <a:gd name="connsiteX87" fmla="*/ 1156240 w 1792414"/>
                <a:gd name="connsiteY87" fmla="*/ 466154 h 732333"/>
                <a:gd name="connsiteX88" fmla="*/ 1155859 w 1792414"/>
                <a:gd name="connsiteY88" fmla="*/ 463963 h 732333"/>
                <a:gd name="connsiteX89" fmla="*/ 1155668 w 1792414"/>
                <a:gd name="connsiteY89" fmla="*/ 461677 h 732333"/>
                <a:gd name="connsiteX90" fmla="*/ 1155573 w 1792414"/>
                <a:gd name="connsiteY90" fmla="*/ 460153 h 732333"/>
                <a:gd name="connsiteX91" fmla="*/ 1155478 w 1792414"/>
                <a:gd name="connsiteY91" fmla="*/ 458438 h 732333"/>
                <a:gd name="connsiteX92" fmla="*/ 1155478 w 1792414"/>
                <a:gd name="connsiteY92" fmla="*/ 457581 h 732333"/>
                <a:gd name="connsiteX93" fmla="*/ 1155478 w 1792414"/>
                <a:gd name="connsiteY93" fmla="*/ 456724 h 732333"/>
                <a:gd name="connsiteX94" fmla="*/ 1165479 w 1792414"/>
                <a:gd name="connsiteY94" fmla="*/ 450342 h 732333"/>
                <a:gd name="connsiteX95" fmla="*/ 1193673 w 1792414"/>
                <a:gd name="connsiteY95" fmla="*/ 438531 h 732333"/>
                <a:gd name="connsiteX96" fmla="*/ 1240917 w 1792414"/>
                <a:gd name="connsiteY96" fmla="*/ 427577 h 732333"/>
                <a:gd name="connsiteX97" fmla="*/ 1365504 w 1792414"/>
                <a:gd name="connsiteY97" fmla="*/ 406622 h 732333"/>
                <a:gd name="connsiteX98" fmla="*/ 1383506 w 1792414"/>
                <a:gd name="connsiteY98" fmla="*/ 400717 h 732333"/>
                <a:gd name="connsiteX99" fmla="*/ 1384078 w 1792414"/>
                <a:gd name="connsiteY99" fmla="*/ 399764 h 732333"/>
                <a:gd name="connsiteX100" fmla="*/ 1383221 w 1792414"/>
                <a:gd name="connsiteY100" fmla="*/ 385381 h 732333"/>
                <a:gd name="connsiteX101" fmla="*/ 1406557 w 1792414"/>
                <a:gd name="connsiteY101" fmla="*/ 344710 h 732333"/>
                <a:gd name="connsiteX102" fmla="*/ 1418558 w 1792414"/>
                <a:gd name="connsiteY102" fmla="*/ 321183 h 732333"/>
                <a:gd name="connsiteX103" fmla="*/ 1424750 w 1792414"/>
                <a:gd name="connsiteY103" fmla="*/ 283178 h 732333"/>
                <a:gd name="connsiteX104" fmla="*/ 1432941 w 1792414"/>
                <a:gd name="connsiteY104" fmla="*/ 256508 h 732333"/>
                <a:gd name="connsiteX105" fmla="*/ 1457801 w 1792414"/>
                <a:gd name="connsiteY105" fmla="*/ 238506 h 732333"/>
                <a:gd name="connsiteX106" fmla="*/ 1486662 w 1792414"/>
                <a:gd name="connsiteY106" fmla="*/ 237077 h 732333"/>
                <a:gd name="connsiteX107" fmla="*/ 1504569 w 1792414"/>
                <a:gd name="connsiteY107" fmla="*/ 237268 h 732333"/>
                <a:gd name="connsiteX108" fmla="*/ 1527905 w 1792414"/>
                <a:gd name="connsiteY108" fmla="*/ 238220 h 732333"/>
                <a:gd name="connsiteX109" fmla="*/ 1543812 w 1792414"/>
                <a:gd name="connsiteY109" fmla="*/ 198787 h 732333"/>
                <a:gd name="connsiteX110" fmla="*/ 1571816 w 1792414"/>
                <a:gd name="connsiteY110" fmla="*/ 161449 h 732333"/>
                <a:gd name="connsiteX111" fmla="*/ 1651826 w 1792414"/>
                <a:gd name="connsiteY111" fmla="*/ 109823 h 732333"/>
                <a:gd name="connsiteX112" fmla="*/ 1654493 w 1792414"/>
                <a:gd name="connsiteY112" fmla="*/ 110014 h 732333"/>
                <a:gd name="connsiteX113" fmla="*/ 1655636 w 1792414"/>
                <a:gd name="connsiteY113" fmla="*/ 110585 h 732333"/>
                <a:gd name="connsiteX114" fmla="*/ 1657255 w 1792414"/>
                <a:gd name="connsiteY114" fmla="*/ 111538 h 732333"/>
                <a:gd name="connsiteX115" fmla="*/ 1658779 w 1792414"/>
                <a:gd name="connsiteY115" fmla="*/ 112871 h 732333"/>
                <a:gd name="connsiteX116" fmla="*/ 1660017 w 1792414"/>
                <a:gd name="connsiteY116" fmla="*/ 114014 h 732333"/>
                <a:gd name="connsiteX117" fmla="*/ 1662589 w 1792414"/>
                <a:gd name="connsiteY117" fmla="*/ 116681 h 732333"/>
                <a:gd name="connsiteX118" fmla="*/ 1675638 w 1792414"/>
                <a:gd name="connsiteY118" fmla="*/ 124492 h 732333"/>
                <a:gd name="connsiteX119" fmla="*/ 1693736 w 1792414"/>
                <a:gd name="connsiteY119" fmla="*/ 111823 h 732333"/>
                <a:gd name="connsiteX120" fmla="*/ 1694974 w 1792414"/>
                <a:gd name="connsiteY120" fmla="*/ 110871 h 732333"/>
                <a:gd name="connsiteX121" fmla="*/ 1696879 w 1792414"/>
                <a:gd name="connsiteY121" fmla="*/ 109442 h 732333"/>
                <a:gd name="connsiteX122" fmla="*/ 1700117 w 1792414"/>
                <a:gd name="connsiteY122" fmla="*/ 107442 h 732333"/>
                <a:gd name="connsiteX123" fmla="*/ 1727168 w 1792414"/>
                <a:gd name="connsiteY123" fmla="*/ 100965 h 732333"/>
                <a:gd name="connsiteX124" fmla="*/ 1748409 w 1792414"/>
                <a:gd name="connsiteY124" fmla="*/ 95059 h 732333"/>
                <a:gd name="connsiteX125" fmla="*/ 1764030 w 1792414"/>
                <a:gd name="connsiteY125" fmla="*/ 68485 h 732333"/>
                <a:gd name="connsiteX126" fmla="*/ 1763078 w 1792414"/>
                <a:gd name="connsiteY126" fmla="*/ 46101 h 732333"/>
                <a:gd name="connsiteX127" fmla="*/ 1750600 w 1792414"/>
                <a:gd name="connsiteY127" fmla="*/ 30004 h 732333"/>
                <a:gd name="connsiteX128" fmla="*/ 1772222 w 1792414"/>
                <a:gd name="connsiteY128" fmla="*/ 9525 h 732333"/>
                <a:gd name="connsiteX129" fmla="*/ 1792129 w 1792414"/>
                <a:gd name="connsiteY129" fmla="*/ 190 h 732333"/>
                <a:gd name="connsiteX130" fmla="*/ 1792415 w 1792414"/>
                <a:gd name="connsiteY130" fmla="*/ 0 h 73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1792414" h="732333">
                  <a:moveTo>
                    <a:pt x="0" y="689896"/>
                  </a:moveTo>
                  <a:cubicBezTo>
                    <a:pt x="476" y="689991"/>
                    <a:pt x="14573" y="685800"/>
                    <a:pt x="31052" y="691610"/>
                  </a:cubicBezTo>
                  <a:cubicBezTo>
                    <a:pt x="47816" y="697516"/>
                    <a:pt x="73724" y="706088"/>
                    <a:pt x="85058" y="696563"/>
                  </a:cubicBezTo>
                  <a:cubicBezTo>
                    <a:pt x="96393" y="687038"/>
                    <a:pt x="95917" y="657130"/>
                    <a:pt x="108204" y="654368"/>
                  </a:cubicBezTo>
                  <a:cubicBezTo>
                    <a:pt x="110966" y="653796"/>
                    <a:pt x="117920" y="648081"/>
                    <a:pt x="118872" y="642271"/>
                  </a:cubicBezTo>
                  <a:cubicBezTo>
                    <a:pt x="120301" y="633127"/>
                    <a:pt x="123539" y="633127"/>
                    <a:pt x="132112" y="634555"/>
                  </a:cubicBezTo>
                  <a:cubicBezTo>
                    <a:pt x="142018" y="636270"/>
                    <a:pt x="141923" y="626935"/>
                    <a:pt x="142304" y="625316"/>
                  </a:cubicBezTo>
                  <a:cubicBezTo>
                    <a:pt x="144113" y="617601"/>
                    <a:pt x="145352" y="618077"/>
                    <a:pt x="154972" y="617030"/>
                  </a:cubicBezTo>
                  <a:cubicBezTo>
                    <a:pt x="157163" y="616744"/>
                    <a:pt x="163354" y="618268"/>
                    <a:pt x="160306" y="613791"/>
                  </a:cubicBezTo>
                  <a:cubicBezTo>
                    <a:pt x="158782" y="611600"/>
                    <a:pt x="160973" y="607981"/>
                    <a:pt x="164306" y="609029"/>
                  </a:cubicBezTo>
                  <a:cubicBezTo>
                    <a:pt x="170307" y="610838"/>
                    <a:pt x="182594" y="592741"/>
                    <a:pt x="191643" y="609029"/>
                  </a:cubicBezTo>
                  <a:cubicBezTo>
                    <a:pt x="200692" y="625316"/>
                    <a:pt x="218408" y="627602"/>
                    <a:pt x="230696" y="624459"/>
                  </a:cubicBezTo>
                  <a:cubicBezTo>
                    <a:pt x="242983" y="621316"/>
                    <a:pt x="268796" y="650748"/>
                    <a:pt x="281083" y="655796"/>
                  </a:cubicBezTo>
                  <a:cubicBezTo>
                    <a:pt x="293370" y="660749"/>
                    <a:pt x="316897" y="665797"/>
                    <a:pt x="326898" y="649414"/>
                  </a:cubicBezTo>
                  <a:cubicBezTo>
                    <a:pt x="336899" y="633127"/>
                    <a:pt x="352711" y="644461"/>
                    <a:pt x="361855" y="635794"/>
                  </a:cubicBezTo>
                  <a:cubicBezTo>
                    <a:pt x="370904" y="627221"/>
                    <a:pt x="374142" y="615410"/>
                    <a:pt x="385477" y="626745"/>
                  </a:cubicBezTo>
                  <a:cubicBezTo>
                    <a:pt x="396812" y="638080"/>
                    <a:pt x="399098" y="634460"/>
                    <a:pt x="408146" y="634460"/>
                  </a:cubicBezTo>
                  <a:cubicBezTo>
                    <a:pt x="417195" y="634460"/>
                    <a:pt x="419957" y="629888"/>
                    <a:pt x="421767" y="650748"/>
                  </a:cubicBezTo>
                  <a:cubicBezTo>
                    <a:pt x="423577" y="671608"/>
                    <a:pt x="429959" y="676561"/>
                    <a:pt x="459391" y="685229"/>
                  </a:cubicBezTo>
                  <a:cubicBezTo>
                    <a:pt x="488918" y="693801"/>
                    <a:pt x="493871" y="697039"/>
                    <a:pt x="503396" y="691610"/>
                  </a:cubicBezTo>
                  <a:cubicBezTo>
                    <a:pt x="512921" y="686181"/>
                    <a:pt x="515207" y="693420"/>
                    <a:pt x="519684" y="697516"/>
                  </a:cubicBezTo>
                  <a:cubicBezTo>
                    <a:pt x="524256" y="701611"/>
                    <a:pt x="547307" y="702850"/>
                    <a:pt x="559213" y="688562"/>
                  </a:cubicBezTo>
                  <a:cubicBezTo>
                    <a:pt x="562928" y="684181"/>
                    <a:pt x="565309" y="681609"/>
                    <a:pt x="575786" y="681800"/>
                  </a:cubicBezTo>
                  <a:cubicBezTo>
                    <a:pt x="584454" y="681990"/>
                    <a:pt x="593979" y="678371"/>
                    <a:pt x="604076" y="675894"/>
                  </a:cubicBezTo>
                  <a:cubicBezTo>
                    <a:pt x="614458" y="673418"/>
                    <a:pt x="629603" y="672560"/>
                    <a:pt x="637794" y="671513"/>
                  </a:cubicBezTo>
                  <a:cubicBezTo>
                    <a:pt x="660464" y="668846"/>
                    <a:pt x="657606" y="678275"/>
                    <a:pt x="661226" y="685990"/>
                  </a:cubicBezTo>
                  <a:cubicBezTo>
                    <a:pt x="664845" y="693706"/>
                    <a:pt x="668084" y="697039"/>
                    <a:pt x="675227" y="687419"/>
                  </a:cubicBezTo>
                  <a:cubicBezTo>
                    <a:pt x="679037" y="682276"/>
                    <a:pt x="689420" y="683419"/>
                    <a:pt x="690944" y="683514"/>
                  </a:cubicBezTo>
                  <a:cubicBezTo>
                    <a:pt x="701135" y="684276"/>
                    <a:pt x="707803" y="681228"/>
                    <a:pt x="712851" y="675989"/>
                  </a:cubicBezTo>
                  <a:cubicBezTo>
                    <a:pt x="725329" y="663130"/>
                    <a:pt x="737616" y="641985"/>
                    <a:pt x="758381" y="640556"/>
                  </a:cubicBezTo>
                  <a:cubicBezTo>
                    <a:pt x="779145" y="639223"/>
                    <a:pt x="808292" y="642366"/>
                    <a:pt x="820388" y="643795"/>
                  </a:cubicBezTo>
                  <a:cubicBezTo>
                    <a:pt x="832485" y="645128"/>
                    <a:pt x="858393" y="628936"/>
                    <a:pt x="871918" y="641509"/>
                  </a:cubicBezTo>
                  <a:cubicBezTo>
                    <a:pt x="885349" y="654082"/>
                    <a:pt x="946213" y="644938"/>
                    <a:pt x="952786" y="644938"/>
                  </a:cubicBezTo>
                  <a:cubicBezTo>
                    <a:pt x="959358" y="644938"/>
                    <a:pt x="972788" y="641985"/>
                    <a:pt x="978313" y="656844"/>
                  </a:cubicBezTo>
                  <a:cubicBezTo>
                    <a:pt x="980980" y="663988"/>
                    <a:pt x="987743" y="670846"/>
                    <a:pt x="992219" y="663511"/>
                  </a:cubicBezTo>
                  <a:cubicBezTo>
                    <a:pt x="996887" y="655796"/>
                    <a:pt x="998411" y="666464"/>
                    <a:pt x="1000887" y="666940"/>
                  </a:cubicBezTo>
                  <a:cubicBezTo>
                    <a:pt x="1005650" y="667893"/>
                    <a:pt x="1036701" y="684562"/>
                    <a:pt x="1041463" y="688181"/>
                  </a:cubicBezTo>
                  <a:cubicBezTo>
                    <a:pt x="1046226" y="691801"/>
                    <a:pt x="1057656" y="702469"/>
                    <a:pt x="1059942" y="707231"/>
                  </a:cubicBezTo>
                  <a:cubicBezTo>
                    <a:pt x="1059942" y="707326"/>
                    <a:pt x="1060037" y="707326"/>
                    <a:pt x="1060037" y="707326"/>
                  </a:cubicBezTo>
                  <a:cubicBezTo>
                    <a:pt x="1060037" y="707326"/>
                    <a:pt x="1060037" y="707326"/>
                    <a:pt x="1060037" y="707326"/>
                  </a:cubicBezTo>
                  <a:cubicBezTo>
                    <a:pt x="1060133" y="707612"/>
                    <a:pt x="1060323" y="707803"/>
                    <a:pt x="1060609" y="707993"/>
                  </a:cubicBezTo>
                  <a:cubicBezTo>
                    <a:pt x="1064800" y="710755"/>
                    <a:pt x="1085279" y="707326"/>
                    <a:pt x="1090708" y="706469"/>
                  </a:cubicBezTo>
                  <a:cubicBezTo>
                    <a:pt x="1091089" y="706374"/>
                    <a:pt x="1091375" y="706374"/>
                    <a:pt x="1091660" y="706374"/>
                  </a:cubicBezTo>
                  <a:cubicBezTo>
                    <a:pt x="1095185" y="705898"/>
                    <a:pt x="1109567" y="702564"/>
                    <a:pt x="1121664" y="708565"/>
                  </a:cubicBezTo>
                  <a:cubicBezTo>
                    <a:pt x="1133761" y="714470"/>
                    <a:pt x="1147382" y="721138"/>
                    <a:pt x="1158526" y="721328"/>
                  </a:cubicBezTo>
                  <a:cubicBezTo>
                    <a:pt x="1164241" y="721423"/>
                    <a:pt x="1170146" y="727519"/>
                    <a:pt x="1176528" y="730568"/>
                  </a:cubicBezTo>
                  <a:cubicBezTo>
                    <a:pt x="1182529" y="733330"/>
                    <a:pt x="1189196" y="733234"/>
                    <a:pt x="1191959" y="727519"/>
                  </a:cubicBezTo>
                  <a:cubicBezTo>
                    <a:pt x="1197674" y="715613"/>
                    <a:pt x="1204817" y="695992"/>
                    <a:pt x="1200912" y="688467"/>
                  </a:cubicBezTo>
                  <a:cubicBezTo>
                    <a:pt x="1197007" y="680942"/>
                    <a:pt x="1175671" y="659225"/>
                    <a:pt x="1189958" y="639985"/>
                  </a:cubicBezTo>
                  <a:cubicBezTo>
                    <a:pt x="1204341" y="620744"/>
                    <a:pt x="1245108" y="637699"/>
                    <a:pt x="1241393" y="619411"/>
                  </a:cubicBezTo>
                  <a:cubicBezTo>
                    <a:pt x="1240727" y="615982"/>
                    <a:pt x="1239869" y="611981"/>
                    <a:pt x="1238631" y="607600"/>
                  </a:cubicBezTo>
                  <a:cubicBezTo>
                    <a:pt x="1233297" y="588455"/>
                    <a:pt x="1221391" y="561689"/>
                    <a:pt x="1189292" y="541020"/>
                  </a:cubicBezTo>
                  <a:cubicBezTo>
                    <a:pt x="1187482" y="539877"/>
                    <a:pt x="1185767" y="538734"/>
                    <a:pt x="1184243" y="537591"/>
                  </a:cubicBezTo>
                  <a:cubicBezTo>
                    <a:pt x="1183672" y="537210"/>
                    <a:pt x="1183291" y="536829"/>
                    <a:pt x="1182719" y="536448"/>
                  </a:cubicBezTo>
                  <a:cubicBezTo>
                    <a:pt x="1181767" y="535781"/>
                    <a:pt x="1180814" y="535019"/>
                    <a:pt x="1180052" y="534448"/>
                  </a:cubicBezTo>
                  <a:cubicBezTo>
                    <a:pt x="1179481" y="534067"/>
                    <a:pt x="1179100" y="533590"/>
                    <a:pt x="1178624" y="533209"/>
                  </a:cubicBezTo>
                  <a:cubicBezTo>
                    <a:pt x="1177957" y="532638"/>
                    <a:pt x="1177195" y="532067"/>
                    <a:pt x="1176623" y="531495"/>
                  </a:cubicBezTo>
                  <a:cubicBezTo>
                    <a:pt x="1176147" y="531114"/>
                    <a:pt x="1175861" y="530733"/>
                    <a:pt x="1175480" y="530257"/>
                  </a:cubicBezTo>
                  <a:cubicBezTo>
                    <a:pt x="1175004" y="529780"/>
                    <a:pt x="1174433" y="529209"/>
                    <a:pt x="1173956" y="528733"/>
                  </a:cubicBezTo>
                  <a:cubicBezTo>
                    <a:pt x="1173575" y="528352"/>
                    <a:pt x="1173290" y="527971"/>
                    <a:pt x="1173004" y="527590"/>
                  </a:cubicBezTo>
                  <a:cubicBezTo>
                    <a:pt x="1172623" y="527113"/>
                    <a:pt x="1172242" y="526637"/>
                    <a:pt x="1171956" y="526256"/>
                  </a:cubicBezTo>
                  <a:cubicBezTo>
                    <a:pt x="1171670" y="525875"/>
                    <a:pt x="1171480" y="525494"/>
                    <a:pt x="1171194" y="525113"/>
                  </a:cubicBezTo>
                  <a:cubicBezTo>
                    <a:pt x="1170908" y="524732"/>
                    <a:pt x="1170623" y="524256"/>
                    <a:pt x="1170432" y="523875"/>
                  </a:cubicBezTo>
                  <a:cubicBezTo>
                    <a:pt x="1170242" y="523494"/>
                    <a:pt x="1170146" y="523113"/>
                    <a:pt x="1169956" y="522732"/>
                  </a:cubicBezTo>
                  <a:cubicBezTo>
                    <a:pt x="1169765" y="522351"/>
                    <a:pt x="1169575" y="521970"/>
                    <a:pt x="1169480" y="521589"/>
                  </a:cubicBezTo>
                  <a:cubicBezTo>
                    <a:pt x="1169384" y="521208"/>
                    <a:pt x="1169289" y="520922"/>
                    <a:pt x="1169194" y="520541"/>
                  </a:cubicBezTo>
                  <a:cubicBezTo>
                    <a:pt x="1169099" y="520160"/>
                    <a:pt x="1169003" y="519779"/>
                    <a:pt x="1168908" y="519493"/>
                  </a:cubicBezTo>
                  <a:cubicBezTo>
                    <a:pt x="1168813" y="519113"/>
                    <a:pt x="1168813" y="518827"/>
                    <a:pt x="1168813" y="518541"/>
                  </a:cubicBezTo>
                  <a:cubicBezTo>
                    <a:pt x="1168813" y="518160"/>
                    <a:pt x="1168718" y="517874"/>
                    <a:pt x="1168718" y="517493"/>
                  </a:cubicBezTo>
                  <a:cubicBezTo>
                    <a:pt x="1168718" y="517207"/>
                    <a:pt x="1168718" y="516826"/>
                    <a:pt x="1168718" y="516541"/>
                  </a:cubicBezTo>
                  <a:cubicBezTo>
                    <a:pt x="1168718" y="516255"/>
                    <a:pt x="1168718" y="515874"/>
                    <a:pt x="1168813" y="515588"/>
                  </a:cubicBezTo>
                  <a:cubicBezTo>
                    <a:pt x="1168813" y="515302"/>
                    <a:pt x="1168908" y="515017"/>
                    <a:pt x="1169003" y="514636"/>
                  </a:cubicBezTo>
                  <a:cubicBezTo>
                    <a:pt x="1169099" y="514255"/>
                    <a:pt x="1169099" y="514064"/>
                    <a:pt x="1169194" y="513683"/>
                  </a:cubicBezTo>
                  <a:cubicBezTo>
                    <a:pt x="1169289" y="513397"/>
                    <a:pt x="1169384" y="513112"/>
                    <a:pt x="1169480" y="512826"/>
                  </a:cubicBezTo>
                  <a:cubicBezTo>
                    <a:pt x="1169575" y="512540"/>
                    <a:pt x="1169670" y="512255"/>
                    <a:pt x="1169765" y="511873"/>
                  </a:cubicBezTo>
                  <a:cubicBezTo>
                    <a:pt x="1169861" y="511588"/>
                    <a:pt x="1169956" y="511302"/>
                    <a:pt x="1170051" y="511016"/>
                  </a:cubicBezTo>
                  <a:cubicBezTo>
                    <a:pt x="1170242" y="510540"/>
                    <a:pt x="1170337" y="510064"/>
                    <a:pt x="1170527" y="509683"/>
                  </a:cubicBezTo>
                  <a:cubicBezTo>
                    <a:pt x="1170623" y="509397"/>
                    <a:pt x="1170718" y="509016"/>
                    <a:pt x="1170908" y="508730"/>
                  </a:cubicBezTo>
                  <a:cubicBezTo>
                    <a:pt x="1171004" y="508444"/>
                    <a:pt x="1171099" y="508063"/>
                    <a:pt x="1171194" y="507778"/>
                  </a:cubicBezTo>
                  <a:cubicBezTo>
                    <a:pt x="1171289" y="507492"/>
                    <a:pt x="1171385" y="507206"/>
                    <a:pt x="1171480" y="506921"/>
                  </a:cubicBezTo>
                  <a:cubicBezTo>
                    <a:pt x="1171575" y="506635"/>
                    <a:pt x="1171670" y="506349"/>
                    <a:pt x="1171670" y="506063"/>
                  </a:cubicBezTo>
                  <a:cubicBezTo>
                    <a:pt x="1171766" y="505682"/>
                    <a:pt x="1171861" y="505301"/>
                    <a:pt x="1171956" y="504920"/>
                  </a:cubicBezTo>
                  <a:cubicBezTo>
                    <a:pt x="1172051" y="504444"/>
                    <a:pt x="1172242" y="503396"/>
                    <a:pt x="1172623" y="502063"/>
                  </a:cubicBezTo>
                  <a:cubicBezTo>
                    <a:pt x="1174528" y="493681"/>
                    <a:pt x="1179100" y="473869"/>
                    <a:pt x="1176052" y="470440"/>
                  </a:cubicBezTo>
                  <a:cubicBezTo>
                    <a:pt x="1169003" y="462534"/>
                    <a:pt x="1158240" y="476917"/>
                    <a:pt x="1156716" y="469201"/>
                  </a:cubicBezTo>
                  <a:cubicBezTo>
                    <a:pt x="1156716" y="469011"/>
                    <a:pt x="1156621" y="468821"/>
                    <a:pt x="1156621" y="468630"/>
                  </a:cubicBezTo>
                  <a:cubicBezTo>
                    <a:pt x="1156621" y="468630"/>
                    <a:pt x="1156621" y="468535"/>
                    <a:pt x="1156621" y="468535"/>
                  </a:cubicBezTo>
                  <a:cubicBezTo>
                    <a:pt x="1156430" y="467677"/>
                    <a:pt x="1156335" y="466915"/>
                    <a:pt x="1156240" y="466154"/>
                  </a:cubicBezTo>
                  <a:cubicBezTo>
                    <a:pt x="1156145" y="465392"/>
                    <a:pt x="1155954" y="464630"/>
                    <a:pt x="1155859" y="463963"/>
                  </a:cubicBezTo>
                  <a:cubicBezTo>
                    <a:pt x="1155764" y="463105"/>
                    <a:pt x="1155668" y="462343"/>
                    <a:pt x="1155668" y="461677"/>
                  </a:cubicBezTo>
                  <a:cubicBezTo>
                    <a:pt x="1155668" y="461200"/>
                    <a:pt x="1155573" y="460629"/>
                    <a:pt x="1155573" y="460153"/>
                  </a:cubicBezTo>
                  <a:cubicBezTo>
                    <a:pt x="1155573" y="459486"/>
                    <a:pt x="1155478" y="459010"/>
                    <a:pt x="1155478" y="458438"/>
                  </a:cubicBezTo>
                  <a:cubicBezTo>
                    <a:pt x="1155478" y="458152"/>
                    <a:pt x="1155478" y="457771"/>
                    <a:pt x="1155478" y="457581"/>
                  </a:cubicBezTo>
                  <a:cubicBezTo>
                    <a:pt x="1155478" y="457009"/>
                    <a:pt x="1155478" y="456724"/>
                    <a:pt x="1155478" y="456724"/>
                  </a:cubicBezTo>
                  <a:cubicBezTo>
                    <a:pt x="1155478" y="456724"/>
                    <a:pt x="1155478" y="448532"/>
                    <a:pt x="1165479" y="450342"/>
                  </a:cubicBezTo>
                  <a:cubicBezTo>
                    <a:pt x="1175480" y="452152"/>
                    <a:pt x="1187291" y="443960"/>
                    <a:pt x="1193673" y="438531"/>
                  </a:cubicBezTo>
                  <a:cubicBezTo>
                    <a:pt x="1200055" y="433102"/>
                    <a:pt x="1204627" y="423100"/>
                    <a:pt x="1240917" y="427577"/>
                  </a:cubicBezTo>
                  <a:cubicBezTo>
                    <a:pt x="1277303" y="432149"/>
                    <a:pt x="1356360" y="409384"/>
                    <a:pt x="1365504" y="406622"/>
                  </a:cubicBezTo>
                  <a:cubicBezTo>
                    <a:pt x="1369505" y="405384"/>
                    <a:pt x="1375982" y="403003"/>
                    <a:pt x="1383506" y="400717"/>
                  </a:cubicBezTo>
                  <a:cubicBezTo>
                    <a:pt x="1384078" y="400336"/>
                    <a:pt x="1384364" y="399955"/>
                    <a:pt x="1384078" y="399764"/>
                  </a:cubicBezTo>
                  <a:cubicBezTo>
                    <a:pt x="1381316" y="397383"/>
                    <a:pt x="1383125" y="388048"/>
                    <a:pt x="1383221" y="385381"/>
                  </a:cubicBezTo>
                  <a:cubicBezTo>
                    <a:pt x="1383506" y="368617"/>
                    <a:pt x="1396270" y="358521"/>
                    <a:pt x="1406557" y="344710"/>
                  </a:cubicBezTo>
                  <a:cubicBezTo>
                    <a:pt x="1408938" y="341471"/>
                    <a:pt x="1416653" y="327088"/>
                    <a:pt x="1418558" y="321183"/>
                  </a:cubicBezTo>
                  <a:cubicBezTo>
                    <a:pt x="1419225" y="319088"/>
                    <a:pt x="1423988" y="286417"/>
                    <a:pt x="1424750" y="283178"/>
                  </a:cubicBezTo>
                  <a:cubicBezTo>
                    <a:pt x="1426559" y="275463"/>
                    <a:pt x="1431893" y="261842"/>
                    <a:pt x="1432941" y="256508"/>
                  </a:cubicBezTo>
                  <a:cubicBezTo>
                    <a:pt x="1435799" y="242888"/>
                    <a:pt x="1435227" y="237934"/>
                    <a:pt x="1457801" y="238506"/>
                  </a:cubicBezTo>
                  <a:cubicBezTo>
                    <a:pt x="1465231" y="238696"/>
                    <a:pt x="1474851" y="237554"/>
                    <a:pt x="1486662" y="237077"/>
                  </a:cubicBezTo>
                  <a:cubicBezTo>
                    <a:pt x="1493806" y="236792"/>
                    <a:pt x="1496759" y="236315"/>
                    <a:pt x="1504569" y="237268"/>
                  </a:cubicBezTo>
                  <a:cubicBezTo>
                    <a:pt x="1511903" y="238220"/>
                    <a:pt x="1523048" y="243935"/>
                    <a:pt x="1527905" y="238220"/>
                  </a:cubicBezTo>
                  <a:cubicBezTo>
                    <a:pt x="1535716" y="228886"/>
                    <a:pt x="1536478" y="212788"/>
                    <a:pt x="1543812" y="198787"/>
                  </a:cubicBezTo>
                  <a:cubicBezTo>
                    <a:pt x="1552670" y="181927"/>
                    <a:pt x="1567434" y="165735"/>
                    <a:pt x="1571816" y="161449"/>
                  </a:cubicBezTo>
                  <a:cubicBezTo>
                    <a:pt x="1594390" y="139160"/>
                    <a:pt x="1629442" y="117348"/>
                    <a:pt x="1651826" y="109823"/>
                  </a:cubicBezTo>
                  <a:cubicBezTo>
                    <a:pt x="1652683" y="109538"/>
                    <a:pt x="1653635" y="109633"/>
                    <a:pt x="1654493" y="110014"/>
                  </a:cubicBezTo>
                  <a:cubicBezTo>
                    <a:pt x="1654874" y="110109"/>
                    <a:pt x="1655255" y="110395"/>
                    <a:pt x="1655636" y="110585"/>
                  </a:cubicBezTo>
                  <a:cubicBezTo>
                    <a:pt x="1656207" y="110871"/>
                    <a:pt x="1656683" y="111061"/>
                    <a:pt x="1657255" y="111538"/>
                  </a:cubicBezTo>
                  <a:cubicBezTo>
                    <a:pt x="1657731" y="111919"/>
                    <a:pt x="1658303" y="112395"/>
                    <a:pt x="1658779" y="112871"/>
                  </a:cubicBezTo>
                  <a:cubicBezTo>
                    <a:pt x="1659160" y="113252"/>
                    <a:pt x="1659636" y="113538"/>
                    <a:pt x="1660017" y="114014"/>
                  </a:cubicBezTo>
                  <a:cubicBezTo>
                    <a:pt x="1660874" y="114871"/>
                    <a:pt x="1661732" y="115729"/>
                    <a:pt x="1662589" y="116681"/>
                  </a:cubicBezTo>
                  <a:cubicBezTo>
                    <a:pt x="1666589" y="120967"/>
                    <a:pt x="1671352" y="125349"/>
                    <a:pt x="1675638" y="124492"/>
                  </a:cubicBezTo>
                  <a:cubicBezTo>
                    <a:pt x="1682115" y="123349"/>
                    <a:pt x="1687640" y="116872"/>
                    <a:pt x="1693736" y="111823"/>
                  </a:cubicBezTo>
                  <a:cubicBezTo>
                    <a:pt x="1694117" y="111442"/>
                    <a:pt x="1694593" y="111157"/>
                    <a:pt x="1694974" y="110871"/>
                  </a:cubicBezTo>
                  <a:cubicBezTo>
                    <a:pt x="1695641" y="110395"/>
                    <a:pt x="1696212" y="109918"/>
                    <a:pt x="1696879" y="109442"/>
                  </a:cubicBezTo>
                  <a:cubicBezTo>
                    <a:pt x="1697927" y="108680"/>
                    <a:pt x="1698974" y="108013"/>
                    <a:pt x="1700117" y="107442"/>
                  </a:cubicBezTo>
                  <a:cubicBezTo>
                    <a:pt x="1710785" y="101917"/>
                    <a:pt x="1722025" y="101727"/>
                    <a:pt x="1727168" y="100965"/>
                  </a:cubicBezTo>
                  <a:cubicBezTo>
                    <a:pt x="1734407" y="99917"/>
                    <a:pt x="1740980" y="98107"/>
                    <a:pt x="1748409" y="95059"/>
                  </a:cubicBezTo>
                  <a:cubicBezTo>
                    <a:pt x="1756791" y="91535"/>
                    <a:pt x="1762030" y="87154"/>
                    <a:pt x="1764030" y="68485"/>
                  </a:cubicBezTo>
                  <a:cubicBezTo>
                    <a:pt x="1764602" y="62960"/>
                    <a:pt x="1763554" y="47720"/>
                    <a:pt x="1763078" y="46101"/>
                  </a:cubicBezTo>
                  <a:cubicBezTo>
                    <a:pt x="1760601" y="37909"/>
                    <a:pt x="1750219" y="35623"/>
                    <a:pt x="1750600" y="30004"/>
                  </a:cubicBezTo>
                  <a:cubicBezTo>
                    <a:pt x="1751267" y="20669"/>
                    <a:pt x="1766983" y="12287"/>
                    <a:pt x="1772222" y="9525"/>
                  </a:cubicBezTo>
                  <a:cubicBezTo>
                    <a:pt x="1785080" y="2762"/>
                    <a:pt x="1789367" y="1524"/>
                    <a:pt x="1792129" y="190"/>
                  </a:cubicBezTo>
                  <a:cubicBezTo>
                    <a:pt x="1792224" y="95"/>
                    <a:pt x="1792319" y="95"/>
                    <a:pt x="1792415" y="0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xmlns="" id="{BE729060-CCE9-4D3E-9A86-760EC2C55822}"/>
                </a:ext>
              </a:extLst>
            </p:cNvPr>
            <p:cNvSpPr/>
            <p:nvPr/>
          </p:nvSpPr>
          <p:spPr>
            <a:xfrm>
              <a:off x="4467825" y="2607436"/>
              <a:ext cx="512619" cy="502006"/>
            </a:xfrm>
            <a:custGeom>
              <a:avLst/>
              <a:gdLst>
                <a:gd name="connsiteX0" fmla="*/ 275257 w 512619"/>
                <a:gd name="connsiteY0" fmla="*/ 128 h 502006"/>
                <a:gd name="connsiteX1" fmla="*/ 255826 w 512619"/>
                <a:gd name="connsiteY1" fmla="*/ 7652 h 502006"/>
                <a:gd name="connsiteX2" fmla="*/ 239633 w 512619"/>
                <a:gd name="connsiteY2" fmla="*/ 24798 h 502006"/>
                <a:gd name="connsiteX3" fmla="*/ 221536 w 512619"/>
                <a:gd name="connsiteY3" fmla="*/ 62040 h 502006"/>
                <a:gd name="connsiteX4" fmla="*/ 199628 w 512619"/>
                <a:gd name="connsiteY4" fmla="*/ 84995 h 502006"/>
                <a:gd name="connsiteX5" fmla="*/ 181531 w 512619"/>
                <a:gd name="connsiteY5" fmla="*/ 99283 h 502006"/>
                <a:gd name="connsiteX6" fmla="*/ 173911 w 512619"/>
                <a:gd name="connsiteY6" fmla="*/ 80233 h 502006"/>
                <a:gd name="connsiteX7" fmla="*/ 141431 w 512619"/>
                <a:gd name="connsiteY7" fmla="*/ 76423 h 502006"/>
                <a:gd name="connsiteX8" fmla="*/ 113713 w 512619"/>
                <a:gd name="connsiteY8" fmla="*/ 102236 h 502006"/>
                <a:gd name="connsiteX9" fmla="*/ 94949 w 512619"/>
                <a:gd name="connsiteY9" fmla="*/ 95568 h 502006"/>
                <a:gd name="connsiteX10" fmla="*/ 82185 w 512619"/>
                <a:gd name="connsiteY10" fmla="*/ 105474 h 502006"/>
                <a:gd name="connsiteX11" fmla="*/ 75803 w 512619"/>
                <a:gd name="connsiteY11" fmla="*/ 87853 h 502006"/>
                <a:gd name="connsiteX12" fmla="*/ 67136 w 512619"/>
                <a:gd name="connsiteY12" fmla="*/ 90139 h 502006"/>
                <a:gd name="connsiteX13" fmla="*/ 63707 w 512619"/>
                <a:gd name="connsiteY13" fmla="*/ 70708 h 502006"/>
                <a:gd name="connsiteX14" fmla="*/ 46847 w 512619"/>
                <a:gd name="connsiteY14" fmla="*/ 71565 h 502006"/>
                <a:gd name="connsiteX15" fmla="*/ 10938 w 512619"/>
                <a:gd name="connsiteY15" fmla="*/ 67374 h 502006"/>
                <a:gd name="connsiteX16" fmla="*/ 3508 w 512619"/>
                <a:gd name="connsiteY16" fmla="*/ 95282 h 502006"/>
                <a:gd name="connsiteX17" fmla="*/ 10462 w 512619"/>
                <a:gd name="connsiteY17" fmla="*/ 101093 h 502006"/>
                <a:gd name="connsiteX18" fmla="*/ 52467 w 512619"/>
                <a:gd name="connsiteY18" fmla="*/ 118238 h 502006"/>
                <a:gd name="connsiteX19" fmla="*/ 71517 w 512619"/>
                <a:gd name="connsiteY19" fmla="*/ 136335 h 502006"/>
                <a:gd name="connsiteX20" fmla="*/ 95425 w 512619"/>
                <a:gd name="connsiteY20" fmla="*/ 151575 h 502006"/>
                <a:gd name="connsiteX21" fmla="*/ 125048 w 512619"/>
                <a:gd name="connsiteY21" fmla="*/ 152528 h 502006"/>
                <a:gd name="connsiteX22" fmla="*/ 139335 w 512619"/>
                <a:gd name="connsiteY22" fmla="*/ 157290 h 502006"/>
                <a:gd name="connsiteX23" fmla="*/ 145050 w 512619"/>
                <a:gd name="connsiteY23" fmla="*/ 166815 h 502006"/>
                <a:gd name="connsiteX24" fmla="*/ 150670 w 512619"/>
                <a:gd name="connsiteY24" fmla="*/ 182913 h 502006"/>
                <a:gd name="connsiteX25" fmla="*/ 168958 w 512619"/>
                <a:gd name="connsiteY25" fmla="*/ 183008 h 502006"/>
                <a:gd name="connsiteX26" fmla="*/ 188960 w 512619"/>
                <a:gd name="connsiteY26" fmla="*/ 186818 h 502006"/>
                <a:gd name="connsiteX27" fmla="*/ 190865 w 512619"/>
                <a:gd name="connsiteY27" fmla="*/ 205868 h 502006"/>
                <a:gd name="connsiteX28" fmla="*/ 179435 w 512619"/>
                <a:gd name="connsiteY28" fmla="*/ 230728 h 502006"/>
                <a:gd name="connsiteX29" fmla="*/ 188960 w 512619"/>
                <a:gd name="connsiteY29" fmla="*/ 252731 h 502006"/>
                <a:gd name="connsiteX30" fmla="*/ 202581 w 512619"/>
                <a:gd name="connsiteY30" fmla="*/ 251492 h 502006"/>
                <a:gd name="connsiteX31" fmla="*/ 215059 w 512619"/>
                <a:gd name="connsiteY31" fmla="*/ 266828 h 502006"/>
                <a:gd name="connsiteX32" fmla="*/ 224298 w 512619"/>
                <a:gd name="connsiteY32" fmla="*/ 295593 h 502006"/>
                <a:gd name="connsiteX33" fmla="*/ 257731 w 512619"/>
                <a:gd name="connsiteY33" fmla="*/ 294641 h 502006"/>
                <a:gd name="connsiteX34" fmla="*/ 269161 w 512619"/>
                <a:gd name="connsiteY34" fmla="*/ 277496 h 502006"/>
                <a:gd name="connsiteX35" fmla="*/ 283448 w 512619"/>
                <a:gd name="connsiteY35" fmla="*/ 267018 h 502006"/>
                <a:gd name="connsiteX36" fmla="*/ 312119 w 512619"/>
                <a:gd name="connsiteY36" fmla="*/ 289021 h 502006"/>
                <a:gd name="connsiteX37" fmla="*/ 309261 w 512619"/>
                <a:gd name="connsiteY37" fmla="*/ 320549 h 502006"/>
                <a:gd name="connsiteX38" fmla="*/ 276781 w 512619"/>
                <a:gd name="connsiteY38" fmla="*/ 311976 h 502006"/>
                <a:gd name="connsiteX39" fmla="*/ 256683 w 512619"/>
                <a:gd name="connsiteY39" fmla="*/ 323406 h 502006"/>
                <a:gd name="connsiteX40" fmla="*/ 270971 w 512619"/>
                <a:gd name="connsiteY40" fmla="*/ 338646 h 502006"/>
                <a:gd name="connsiteX41" fmla="*/ 263446 w 512619"/>
                <a:gd name="connsiteY41" fmla="*/ 352648 h 502006"/>
                <a:gd name="connsiteX42" fmla="*/ 246777 w 512619"/>
                <a:gd name="connsiteY42" fmla="*/ 373222 h 502006"/>
                <a:gd name="connsiteX43" fmla="*/ 249063 w 512619"/>
                <a:gd name="connsiteY43" fmla="*/ 395510 h 502006"/>
                <a:gd name="connsiteX44" fmla="*/ 263351 w 512619"/>
                <a:gd name="connsiteY44" fmla="*/ 413132 h 502006"/>
                <a:gd name="connsiteX45" fmla="*/ 277543 w 512619"/>
                <a:gd name="connsiteY45" fmla="*/ 419799 h 502006"/>
                <a:gd name="connsiteX46" fmla="*/ 292021 w 512619"/>
                <a:gd name="connsiteY46" fmla="*/ 424085 h 502006"/>
                <a:gd name="connsiteX47" fmla="*/ 290306 w 512619"/>
                <a:gd name="connsiteY47" fmla="*/ 451899 h 502006"/>
                <a:gd name="connsiteX48" fmla="*/ 296498 w 512619"/>
                <a:gd name="connsiteY48" fmla="*/ 461900 h 502006"/>
                <a:gd name="connsiteX49" fmla="*/ 317834 w 512619"/>
                <a:gd name="connsiteY49" fmla="*/ 465043 h 502006"/>
                <a:gd name="connsiteX50" fmla="*/ 345456 w 512619"/>
                <a:gd name="connsiteY50" fmla="*/ 465519 h 502006"/>
                <a:gd name="connsiteX51" fmla="*/ 358601 w 512619"/>
                <a:gd name="connsiteY51" fmla="*/ 457709 h 502006"/>
                <a:gd name="connsiteX52" fmla="*/ 363649 w 512619"/>
                <a:gd name="connsiteY52" fmla="*/ 468663 h 502006"/>
                <a:gd name="connsiteX53" fmla="*/ 381746 w 512619"/>
                <a:gd name="connsiteY53" fmla="*/ 474568 h 502006"/>
                <a:gd name="connsiteX54" fmla="*/ 416703 w 512619"/>
                <a:gd name="connsiteY54" fmla="*/ 474092 h 502006"/>
                <a:gd name="connsiteX55" fmla="*/ 433943 w 512619"/>
                <a:gd name="connsiteY55" fmla="*/ 486760 h 502006"/>
                <a:gd name="connsiteX56" fmla="*/ 456137 w 512619"/>
                <a:gd name="connsiteY56" fmla="*/ 486760 h 502006"/>
                <a:gd name="connsiteX57" fmla="*/ 472901 w 512619"/>
                <a:gd name="connsiteY57" fmla="*/ 500381 h 502006"/>
                <a:gd name="connsiteX58" fmla="*/ 490141 w 512619"/>
                <a:gd name="connsiteY58" fmla="*/ 496761 h 502006"/>
                <a:gd name="connsiteX59" fmla="*/ 500142 w 512619"/>
                <a:gd name="connsiteY59" fmla="*/ 469996 h 502006"/>
                <a:gd name="connsiteX60" fmla="*/ 512620 w 512619"/>
                <a:gd name="connsiteY60" fmla="*/ 470282 h 5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2619" h="502006">
                  <a:moveTo>
                    <a:pt x="275257" y="128"/>
                  </a:moveTo>
                  <a:cubicBezTo>
                    <a:pt x="268304" y="-634"/>
                    <a:pt x="263541" y="2033"/>
                    <a:pt x="255826" y="7652"/>
                  </a:cubicBezTo>
                  <a:cubicBezTo>
                    <a:pt x="238681" y="20035"/>
                    <a:pt x="234871" y="18130"/>
                    <a:pt x="239633" y="24798"/>
                  </a:cubicBezTo>
                  <a:cubicBezTo>
                    <a:pt x="244396" y="31465"/>
                    <a:pt x="232966" y="59183"/>
                    <a:pt x="221536" y="62040"/>
                  </a:cubicBezTo>
                  <a:cubicBezTo>
                    <a:pt x="210106" y="64898"/>
                    <a:pt x="203438" y="67755"/>
                    <a:pt x="199628" y="84995"/>
                  </a:cubicBezTo>
                  <a:cubicBezTo>
                    <a:pt x="195818" y="102140"/>
                    <a:pt x="186293" y="101188"/>
                    <a:pt x="181531" y="99283"/>
                  </a:cubicBezTo>
                  <a:cubicBezTo>
                    <a:pt x="176768" y="97378"/>
                    <a:pt x="177721" y="86900"/>
                    <a:pt x="173911" y="80233"/>
                  </a:cubicBezTo>
                  <a:cubicBezTo>
                    <a:pt x="170101" y="73565"/>
                    <a:pt x="147146" y="65945"/>
                    <a:pt x="141431" y="76423"/>
                  </a:cubicBezTo>
                  <a:cubicBezTo>
                    <a:pt x="135716" y="86900"/>
                    <a:pt x="129048" y="101283"/>
                    <a:pt x="113713" y="102236"/>
                  </a:cubicBezTo>
                  <a:cubicBezTo>
                    <a:pt x="98473" y="103188"/>
                    <a:pt x="97520" y="94616"/>
                    <a:pt x="94949" y="95568"/>
                  </a:cubicBezTo>
                  <a:cubicBezTo>
                    <a:pt x="90377" y="102331"/>
                    <a:pt x="84947" y="107094"/>
                    <a:pt x="82185" y="105474"/>
                  </a:cubicBezTo>
                  <a:cubicBezTo>
                    <a:pt x="79423" y="103855"/>
                    <a:pt x="78566" y="86519"/>
                    <a:pt x="75803" y="87853"/>
                  </a:cubicBezTo>
                  <a:cubicBezTo>
                    <a:pt x="73041" y="89186"/>
                    <a:pt x="69707" y="92234"/>
                    <a:pt x="67136" y="90139"/>
                  </a:cubicBezTo>
                  <a:cubicBezTo>
                    <a:pt x="64659" y="88044"/>
                    <a:pt x="65802" y="69756"/>
                    <a:pt x="63707" y="70708"/>
                  </a:cubicBezTo>
                  <a:cubicBezTo>
                    <a:pt x="61706" y="71661"/>
                    <a:pt x="46847" y="71565"/>
                    <a:pt x="46847" y="71565"/>
                  </a:cubicBezTo>
                  <a:cubicBezTo>
                    <a:pt x="46847" y="71565"/>
                    <a:pt x="30083" y="53087"/>
                    <a:pt x="10938" y="67374"/>
                  </a:cubicBezTo>
                  <a:cubicBezTo>
                    <a:pt x="-4588" y="78995"/>
                    <a:pt x="-111" y="80995"/>
                    <a:pt x="3508" y="95282"/>
                  </a:cubicBezTo>
                  <a:cubicBezTo>
                    <a:pt x="5414" y="97854"/>
                    <a:pt x="7795" y="99473"/>
                    <a:pt x="10462" y="101093"/>
                  </a:cubicBezTo>
                  <a:cubicBezTo>
                    <a:pt x="24749" y="109665"/>
                    <a:pt x="45800" y="117285"/>
                    <a:pt x="52467" y="118238"/>
                  </a:cubicBezTo>
                  <a:cubicBezTo>
                    <a:pt x="59135" y="119190"/>
                    <a:pt x="67707" y="123000"/>
                    <a:pt x="71517" y="136335"/>
                  </a:cubicBezTo>
                  <a:cubicBezTo>
                    <a:pt x="75327" y="149670"/>
                    <a:pt x="85805" y="151575"/>
                    <a:pt x="95425" y="151575"/>
                  </a:cubicBezTo>
                  <a:cubicBezTo>
                    <a:pt x="104950" y="151575"/>
                    <a:pt x="116475" y="152528"/>
                    <a:pt x="125048" y="152528"/>
                  </a:cubicBezTo>
                  <a:cubicBezTo>
                    <a:pt x="133620" y="152528"/>
                    <a:pt x="140288" y="149670"/>
                    <a:pt x="139335" y="157290"/>
                  </a:cubicBezTo>
                  <a:cubicBezTo>
                    <a:pt x="138383" y="164910"/>
                    <a:pt x="140288" y="162053"/>
                    <a:pt x="145050" y="166815"/>
                  </a:cubicBezTo>
                  <a:cubicBezTo>
                    <a:pt x="149813" y="171578"/>
                    <a:pt x="150765" y="174816"/>
                    <a:pt x="150670" y="182913"/>
                  </a:cubicBezTo>
                  <a:cubicBezTo>
                    <a:pt x="157814" y="182913"/>
                    <a:pt x="168958" y="183008"/>
                    <a:pt x="168958" y="183008"/>
                  </a:cubicBezTo>
                  <a:cubicBezTo>
                    <a:pt x="168958" y="183008"/>
                    <a:pt x="188960" y="176340"/>
                    <a:pt x="188960" y="186818"/>
                  </a:cubicBezTo>
                  <a:cubicBezTo>
                    <a:pt x="188960" y="197295"/>
                    <a:pt x="188008" y="201105"/>
                    <a:pt x="190865" y="205868"/>
                  </a:cubicBezTo>
                  <a:cubicBezTo>
                    <a:pt x="193723" y="210630"/>
                    <a:pt x="179435" y="215393"/>
                    <a:pt x="179435" y="230728"/>
                  </a:cubicBezTo>
                  <a:cubicBezTo>
                    <a:pt x="179435" y="245968"/>
                    <a:pt x="188960" y="252731"/>
                    <a:pt x="188960" y="252731"/>
                  </a:cubicBezTo>
                  <a:cubicBezTo>
                    <a:pt x="188960" y="252731"/>
                    <a:pt x="199438" y="250635"/>
                    <a:pt x="202581" y="251492"/>
                  </a:cubicBezTo>
                  <a:cubicBezTo>
                    <a:pt x="205820" y="252445"/>
                    <a:pt x="209153" y="252159"/>
                    <a:pt x="215059" y="266828"/>
                  </a:cubicBezTo>
                  <a:cubicBezTo>
                    <a:pt x="216392" y="269209"/>
                    <a:pt x="210868" y="287021"/>
                    <a:pt x="224298" y="295593"/>
                  </a:cubicBezTo>
                  <a:cubicBezTo>
                    <a:pt x="237633" y="304166"/>
                    <a:pt x="253921" y="302261"/>
                    <a:pt x="257731" y="294641"/>
                  </a:cubicBezTo>
                  <a:cubicBezTo>
                    <a:pt x="261541" y="287021"/>
                    <a:pt x="268208" y="283211"/>
                    <a:pt x="269161" y="277496"/>
                  </a:cubicBezTo>
                  <a:cubicBezTo>
                    <a:pt x="270113" y="271781"/>
                    <a:pt x="269161" y="260351"/>
                    <a:pt x="283448" y="267018"/>
                  </a:cubicBezTo>
                  <a:cubicBezTo>
                    <a:pt x="297736" y="273686"/>
                    <a:pt x="307356" y="279401"/>
                    <a:pt x="312119" y="289021"/>
                  </a:cubicBezTo>
                  <a:cubicBezTo>
                    <a:pt x="316881" y="298546"/>
                    <a:pt x="316881" y="320549"/>
                    <a:pt x="309261" y="320549"/>
                  </a:cubicBezTo>
                  <a:cubicBezTo>
                    <a:pt x="301641" y="320549"/>
                    <a:pt x="284401" y="312929"/>
                    <a:pt x="276781" y="311976"/>
                  </a:cubicBezTo>
                  <a:cubicBezTo>
                    <a:pt x="269161" y="311024"/>
                    <a:pt x="243348" y="309119"/>
                    <a:pt x="256683" y="323406"/>
                  </a:cubicBezTo>
                  <a:cubicBezTo>
                    <a:pt x="270018" y="337694"/>
                    <a:pt x="270971" y="338646"/>
                    <a:pt x="270971" y="338646"/>
                  </a:cubicBezTo>
                  <a:cubicBezTo>
                    <a:pt x="270971" y="338646"/>
                    <a:pt x="271161" y="350838"/>
                    <a:pt x="263446" y="352648"/>
                  </a:cubicBezTo>
                  <a:cubicBezTo>
                    <a:pt x="255731" y="354458"/>
                    <a:pt x="252968" y="360363"/>
                    <a:pt x="246777" y="373222"/>
                  </a:cubicBezTo>
                  <a:cubicBezTo>
                    <a:pt x="242396" y="380175"/>
                    <a:pt x="241920" y="390176"/>
                    <a:pt x="249063" y="395510"/>
                  </a:cubicBezTo>
                  <a:cubicBezTo>
                    <a:pt x="256207" y="400749"/>
                    <a:pt x="260017" y="409798"/>
                    <a:pt x="263351" y="413132"/>
                  </a:cubicBezTo>
                  <a:cubicBezTo>
                    <a:pt x="266494" y="416275"/>
                    <a:pt x="271066" y="412846"/>
                    <a:pt x="277543" y="419799"/>
                  </a:cubicBezTo>
                  <a:cubicBezTo>
                    <a:pt x="281829" y="424371"/>
                    <a:pt x="290592" y="423133"/>
                    <a:pt x="292021" y="424085"/>
                  </a:cubicBezTo>
                  <a:cubicBezTo>
                    <a:pt x="316214" y="440183"/>
                    <a:pt x="288306" y="437516"/>
                    <a:pt x="290306" y="451899"/>
                  </a:cubicBezTo>
                  <a:cubicBezTo>
                    <a:pt x="290878" y="456280"/>
                    <a:pt x="293164" y="459138"/>
                    <a:pt x="296498" y="461900"/>
                  </a:cubicBezTo>
                  <a:cubicBezTo>
                    <a:pt x="301927" y="466472"/>
                    <a:pt x="313262" y="467329"/>
                    <a:pt x="317834" y="465043"/>
                  </a:cubicBezTo>
                  <a:cubicBezTo>
                    <a:pt x="322406" y="462757"/>
                    <a:pt x="342313" y="466376"/>
                    <a:pt x="345456" y="465519"/>
                  </a:cubicBezTo>
                  <a:cubicBezTo>
                    <a:pt x="347552" y="464948"/>
                    <a:pt x="353933" y="456471"/>
                    <a:pt x="358601" y="457709"/>
                  </a:cubicBezTo>
                  <a:cubicBezTo>
                    <a:pt x="361744" y="458566"/>
                    <a:pt x="360791" y="466853"/>
                    <a:pt x="363649" y="468663"/>
                  </a:cubicBezTo>
                  <a:cubicBezTo>
                    <a:pt x="372221" y="474092"/>
                    <a:pt x="370031" y="474568"/>
                    <a:pt x="381746" y="474568"/>
                  </a:cubicBezTo>
                  <a:cubicBezTo>
                    <a:pt x="393557" y="474568"/>
                    <a:pt x="412607" y="473615"/>
                    <a:pt x="416703" y="474092"/>
                  </a:cubicBezTo>
                  <a:cubicBezTo>
                    <a:pt x="420799" y="474568"/>
                    <a:pt x="424418" y="484093"/>
                    <a:pt x="433943" y="486760"/>
                  </a:cubicBezTo>
                  <a:cubicBezTo>
                    <a:pt x="443468" y="489522"/>
                    <a:pt x="443945" y="485807"/>
                    <a:pt x="456137" y="486760"/>
                  </a:cubicBezTo>
                  <a:cubicBezTo>
                    <a:pt x="468424" y="487713"/>
                    <a:pt x="467948" y="497618"/>
                    <a:pt x="472901" y="500381"/>
                  </a:cubicBezTo>
                  <a:cubicBezTo>
                    <a:pt x="477854" y="503143"/>
                    <a:pt x="485188" y="502667"/>
                    <a:pt x="490141" y="496761"/>
                  </a:cubicBezTo>
                  <a:cubicBezTo>
                    <a:pt x="495094" y="490856"/>
                    <a:pt x="494237" y="471330"/>
                    <a:pt x="500142" y="469996"/>
                  </a:cubicBezTo>
                  <a:cubicBezTo>
                    <a:pt x="503571" y="469234"/>
                    <a:pt x="507953" y="469043"/>
                    <a:pt x="512620" y="470282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xmlns="" id="{C05476C5-2AC8-4EDC-8AC0-DCB6F9034C9A}"/>
                </a:ext>
              </a:extLst>
            </p:cNvPr>
            <p:cNvSpPr/>
            <p:nvPr/>
          </p:nvSpPr>
          <p:spPr>
            <a:xfrm>
              <a:off x="3291170" y="3744466"/>
              <a:ext cx="826786" cy="397574"/>
            </a:xfrm>
            <a:custGeom>
              <a:avLst/>
              <a:gdLst>
                <a:gd name="connsiteX0" fmla="*/ 122031 w 826786"/>
                <a:gd name="connsiteY0" fmla="*/ 397575 h 397574"/>
                <a:gd name="connsiteX1" fmla="*/ 123746 w 826786"/>
                <a:gd name="connsiteY1" fmla="*/ 395860 h 397574"/>
                <a:gd name="connsiteX2" fmla="*/ 134128 w 826786"/>
                <a:gd name="connsiteY2" fmla="*/ 380144 h 397574"/>
                <a:gd name="connsiteX3" fmla="*/ 139081 w 826786"/>
                <a:gd name="connsiteY3" fmla="*/ 368714 h 397574"/>
                <a:gd name="connsiteX4" fmla="*/ 150225 w 826786"/>
                <a:gd name="connsiteY4" fmla="*/ 362523 h 397574"/>
                <a:gd name="connsiteX5" fmla="*/ 168323 w 826786"/>
                <a:gd name="connsiteY5" fmla="*/ 362713 h 397574"/>
                <a:gd name="connsiteX6" fmla="*/ 183086 w 826786"/>
                <a:gd name="connsiteY6" fmla="*/ 356998 h 397574"/>
                <a:gd name="connsiteX7" fmla="*/ 185468 w 826786"/>
                <a:gd name="connsiteY7" fmla="*/ 341568 h 397574"/>
                <a:gd name="connsiteX8" fmla="*/ 190897 w 826786"/>
                <a:gd name="connsiteY8" fmla="*/ 308516 h 397574"/>
                <a:gd name="connsiteX9" fmla="*/ 176610 w 826786"/>
                <a:gd name="connsiteY9" fmla="*/ 284989 h 397574"/>
                <a:gd name="connsiteX10" fmla="*/ 160227 w 826786"/>
                <a:gd name="connsiteY10" fmla="*/ 293562 h 397574"/>
                <a:gd name="connsiteX11" fmla="*/ 139653 w 826786"/>
                <a:gd name="connsiteY11" fmla="*/ 299753 h 397574"/>
                <a:gd name="connsiteX12" fmla="*/ 137938 w 826786"/>
                <a:gd name="connsiteY12" fmla="*/ 299372 h 397574"/>
                <a:gd name="connsiteX13" fmla="*/ 126889 w 826786"/>
                <a:gd name="connsiteY13" fmla="*/ 288323 h 397574"/>
                <a:gd name="connsiteX14" fmla="*/ 118507 w 826786"/>
                <a:gd name="connsiteY14" fmla="*/ 300324 h 397574"/>
                <a:gd name="connsiteX15" fmla="*/ 104696 w 826786"/>
                <a:gd name="connsiteY15" fmla="*/ 295467 h 397574"/>
                <a:gd name="connsiteX16" fmla="*/ 88027 w 826786"/>
                <a:gd name="connsiteY16" fmla="*/ 291181 h 397574"/>
                <a:gd name="connsiteX17" fmla="*/ 78978 w 826786"/>
                <a:gd name="connsiteY17" fmla="*/ 267273 h 397574"/>
                <a:gd name="connsiteX18" fmla="*/ 58023 w 826786"/>
                <a:gd name="connsiteY18" fmla="*/ 250128 h 397574"/>
                <a:gd name="connsiteX19" fmla="*/ 43736 w 826786"/>
                <a:gd name="connsiteY19" fmla="*/ 251080 h 397574"/>
                <a:gd name="connsiteX20" fmla="*/ 30877 w 826786"/>
                <a:gd name="connsiteY20" fmla="*/ 253938 h 397574"/>
                <a:gd name="connsiteX21" fmla="*/ 20876 w 826786"/>
                <a:gd name="connsiteY21" fmla="*/ 253938 h 397574"/>
                <a:gd name="connsiteX22" fmla="*/ 3731 w 826786"/>
                <a:gd name="connsiteY22" fmla="*/ 234888 h 397574"/>
                <a:gd name="connsiteX23" fmla="*/ 2207 w 826786"/>
                <a:gd name="connsiteY23" fmla="*/ 232792 h 397574"/>
                <a:gd name="connsiteX24" fmla="*/ 873 w 826786"/>
                <a:gd name="connsiteY24" fmla="*/ 230792 h 397574"/>
                <a:gd name="connsiteX25" fmla="*/ 111 w 826786"/>
                <a:gd name="connsiteY25" fmla="*/ 228506 h 397574"/>
                <a:gd name="connsiteX26" fmla="*/ 4493 w 826786"/>
                <a:gd name="connsiteY26" fmla="*/ 218695 h 397574"/>
                <a:gd name="connsiteX27" fmla="*/ 11636 w 826786"/>
                <a:gd name="connsiteY27" fmla="*/ 210694 h 397574"/>
                <a:gd name="connsiteX28" fmla="*/ 11922 w 826786"/>
                <a:gd name="connsiteY28" fmla="*/ 210980 h 397574"/>
                <a:gd name="connsiteX29" fmla="*/ 11732 w 826786"/>
                <a:gd name="connsiteY29" fmla="*/ 211266 h 397574"/>
                <a:gd name="connsiteX30" fmla="*/ 17256 w 826786"/>
                <a:gd name="connsiteY30" fmla="*/ 214123 h 397574"/>
                <a:gd name="connsiteX31" fmla="*/ 39926 w 826786"/>
                <a:gd name="connsiteY31" fmla="*/ 218695 h 397574"/>
                <a:gd name="connsiteX32" fmla="*/ 56213 w 826786"/>
                <a:gd name="connsiteY32" fmla="*/ 207361 h 397574"/>
                <a:gd name="connsiteX33" fmla="*/ 69358 w 826786"/>
                <a:gd name="connsiteY33" fmla="*/ 198788 h 397574"/>
                <a:gd name="connsiteX34" fmla="*/ 83455 w 826786"/>
                <a:gd name="connsiteY34" fmla="*/ 186977 h 397574"/>
                <a:gd name="connsiteX35" fmla="*/ 106125 w 826786"/>
                <a:gd name="connsiteY35" fmla="*/ 186977 h 397574"/>
                <a:gd name="connsiteX36" fmla="*/ 118793 w 826786"/>
                <a:gd name="connsiteY36" fmla="*/ 199264 h 397574"/>
                <a:gd name="connsiteX37" fmla="*/ 132890 w 826786"/>
                <a:gd name="connsiteY37" fmla="*/ 207837 h 397574"/>
                <a:gd name="connsiteX38" fmla="*/ 143748 w 826786"/>
                <a:gd name="connsiteY38" fmla="*/ 214218 h 397574"/>
                <a:gd name="connsiteX39" fmla="*/ 155559 w 826786"/>
                <a:gd name="connsiteY39" fmla="*/ 215171 h 397574"/>
                <a:gd name="connsiteX40" fmla="*/ 166037 w 826786"/>
                <a:gd name="connsiteY40" fmla="*/ 219267 h 397574"/>
                <a:gd name="connsiteX41" fmla="*/ 180991 w 826786"/>
                <a:gd name="connsiteY41" fmla="*/ 215171 h 397574"/>
                <a:gd name="connsiteX42" fmla="*/ 186420 w 826786"/>
                <a:gd name="connsiteY42" fmla="*/ 206122 h 397574"/>
                <a:gd name="connsiteX43" fmla="*/ 195088 w 826786"/>
                <a:gd name="connsiteY43" fmla="*/ 187930 h 397574"/>
                <a:gd name="connsiteX44" fmla="*/ 223187 w 826786"/>
                <a:gd name="connsiteY44" fmla="*/ 175261 h 397574"/>
                <a:gd name="connsiteX45" fmla="*/ 239284 w 826786"/>
                <a:gd name="connsiteY45" fmla="*/ 161355 h 397574"/>
                <a:gd name="connsiteX46" fmla="*/ 245380 w 826786"/>
                <a:gd name="connsiteY46" fmla="*/ 160402 h 397574"/>
                <a:gd name="connsiteX47" fmla="*/ 246047 w 826786"/>
                <a:gd name="connsiteY47" fmla="*/ 160307 h 397574"/>
                <a:gd name="connsiteX48" fmla="*/ 262906 w 826786"/>
                <a:gd name="connsiteY48" fmla="*/ 152020 h 397574"/>
                <a:gd name="connsiteX49" fmla="*/ 271478 w 826786"/>
                <a:gd name="connsiteY49" fmla="*/ 144972 h 397574"/>
                <a:gd name="connsiteX50" fmla="*/ 273479 w 826786"/>
                <a:gd name="connsiteY50" fmla="*/ 139257 h 397574"/>
                <a:gd name="connsiteX51" fmla="*/ 283385 w 826786"/>
                <a:gd name="connsiteY51" fmla="*/ 109729 h 397574"/>
                <a:gd name="connsiteX52" fmla="*/ 300149 w 826786"/>
                <a:gd name="connsiteY52" fmla="*/ 120397 h 397574"/>
                <a:gd name="connsiteX53" fmla="*/ 316818 w 826786"/>
                <a:gd name="connsiteY53" fmla="*/ 140400 h 397574"/>
                <a:gd name="connsiteX54" fmla="*/ 329391 w 826786"/>
                <a:gd name="connsiteY54" fmla="*/ 148020 h 397574"/>
                <a:gd name="connsiteX55" fmla="*/ 343392 w 826786"/>
                <a:gd name="connsiteY55" fmla="*/ 146877 h 397574"/>
                <a:gd name="connsiteX56" fmla="*/ 355965 w 826786"/>
                <a:gd name="connsiteY56" fmla="*/ 163069 h 397574"/>
                <a:gd name="connsiteX57" fmla="*/ 367586 w 826786"/>
                <a:gd name="connsiteY57" fmla="*/ 160498 h 397574"/>
                <a:gd name="connsiteX58" fmla="*/ 386160 w 826786"/>
                <a:gd name="connsiteY58" fmla="*/ 155545 h 397574"/>
                <a:gd name="connsiteX59" fmla="*/ 395875 w 826786"/>
                <a:gd name="connsiteY59" fmla="*/ 148687 h 397574"/>
                <a:gd name="connsiteX60" fmla="*/ 408258 w 826786"/>
                <a:gd name="connsiteY60" fmla="*/ 120683 h 397574"/>
                <a:gd name="connsiteX61" fmla="*/ 430356 w 826786"/>
                <a:gd name="connsiteY61" fmla="*/ 122112 h 397574"/>
                <a:gd name="connsiteX62" fmla="*/ 451215 w 826786"/>
                <a:gd name="connsiteY62" fmla="*/ 127350 h 397574"/>
                <a:gd name="connsiteX63" fmla="*/ 458835 w 826786"/>
                <a:gd name="connsiteY63" fmla="*/ 104776 h 397574"/>
                <a:gd name="connsiteX64" fmla="*/ 483791 w 826786"/>
                <a:gd name="connsiteY64" fmla="*/ 115730 h 397574"/>
                <a:gd name="connsiteX65" fmla="*/ 489696 w 826786"/>
                <a:gd name="connsiteY65" fmla="*/ 104586 h 397574"/>
                <a:gd name="connsiteX66" fmla="*/ 484838 w 826786"/>
                <a:gd name="connsiteY66" fmla="*/ 86488 h 397574"/>
                <a:gd name="connsiteX67" fmla="*/ 492554 w 826786"/>
                <a:gd name="connsiteY67" fmla="*/ 88679 h 397574"/>
                <a:gd name="connsiteX68" fmla="*/ 510175 w 826786"/>
                <a:gd name="connsiteY68" fmla="*/ 85536 h 397574"/>
                <a:gd name="connsiteX69" fmla="*/ 546656 w 826786"/>
                <a:gd name="connsiteY69" fmla="*/ 46293 h 397574"/>
                <a:gd name="connsiteX70" fmla="*/ 546846 w 826786"/>
                <a:gd name="connsiteY70" fmla="*/ 45626 h 397574"/>
                <a:gd name="connsiteX71" fmla="*/ 546942 w 826786"/>
                <a:gd name="connsiteY71" fmla="*/ 45436 h 397574"/>
                <a:gd name="connsiteX72" fmla="*/ 563039 w 826786"/>
                <a:gd name="connsiteY72" fmla="*/ 50579 h 397574"/>
                <a:gd name="connsiteX73" fmla="*/ 577326 w 826786"/>
                <a:gd name="connsiteY73" fmla="*/ 56008 h 397574"/>
                <a:gd name="connsiteX74" fmla="*/ 597043 w 826786"/>
                <a:gd name="connsiteY74" fmla="*/ 27052 h 397574"/>
                <a:gd name="connsiteX75" fmla="*/ 610854 w 826786"/>
                <a:gd name="connsiteY75" fmla="*/ 32767 h 397574"/>
                <a:gd name="connsiteX76" fmla="*/ 620856 w 826786"/>
                <a:gd name="connsiteY76" fmla="*/ 43912 h 397574"/>
                <a:gd name="connsiteX77" fmla="*/ 640858 w 826786"/>
                <a:gd name="connsiteY77" fmla="*/ 38958 h 397574"/>
                <a:gd name="connsiteX78" fmla="*/ 667623 w 826786"/>
                <a:gd name="connsiteY78" fmla="*/ 10193 h 397574"/>
                <a:gd name="connsiteX79" fmla="*/ 687245 w 826786"/>
                <a:gd name="connsiteY79" fmla="*/ 16098 h 397574"/>
                <a:gd name="connsiteX80" fmla="*/ 704961 w 826786"/>
                <a:gd name="connsiteY80" fmla="*/ 8574 h 397574"/>
                <a:gd name="connsiteX81" fmla="*/ 714486 w 826786"/>
                <a:gd name="connsiteY81" fmla="*/ 2001 h 397574"/>
                <a:gd name="connsiteX82" fmla="*/ 736394 w 826786"/>
                <a:gd name="connsiteY82" fmla="*/ 10479 h 397574"/>
                <a:gd name="connsiteX83" fmla="*/ 742299 w 826786"/>
                <a:gd name="connsiteY83" fmla="*/ 21909 h 397574"/>
                <a:gd name="connsiteX84" fmla="*/ 737727 w 826786"/>
                <a:gd name="connsiteY84" fmla="*/ 32863 h 397574"/>
                <a:gd name="connsiteX85" fmla="*/ 736584 w 826786"/>
                <a:gd name="connsiteY85" fmla="*/ 54008 h 397574"/>
                <a:gd name="connsiteX86" fmla="*/ 754396 w 826786"/>
                <a:gd name="connsiteY86" fmla="*/ 61628 h 397574"/>
                <a:gd name="connsiteX87" fmla="*/ 752301 w 826786"/>
                <a:gd name="connsiteY87" fmla="*/ 74963 h 397574"/>
                <a:gd name="connsiteX88" fmla="*/ 748967 w 826786"/>
                <a:gd name="connsiteY88" fmla="*/ 87822 h 397574"/>
                <a:gd name="connsiteX89" fmla="*/ 741633 w 826786"/>
                <a:gd name="connsiteY89" fmla="*/ 118016 h 397574"/>
                <a:gd name="connsiteX90" fmla="*/ 723345 w 826786"/>
                <a:gd name="connsiteY90" fmla="*/ 134494 h 397574"/>
                <a:gd name="connsiteX91" fmla="*/ 715725 w 826786"/>
                <a:gd name="connsiteY91" fmla="*/ 148020 h 397574"/>
                <a:gd name="connsiteX92" fmla="*/ 712486 w 826786"/>
                <a:gd name="connsiteY92" fmla="*/ 170499 h 397574"/>
                <a:gd name="connsiteX93" fmla="*/ 726297 w 826786"/>
                <a:gd name="connsiteY93" fmla="*/ 170213 h 397574"/>
                <a:gd name="connsiteX94" fmla="*/ 746490 w 826786"/>
                <a:gd name="connsiteY94" fmla="*/ 150020 h 397574"/>
                <a:gd name="connsiteX95" fmla="*/ 766493 w 826786"/>
                <a:gd name="connsiteY95" fmla="*/ 157831 h 397574"/>
                <a:gd name="connsiteX96" fmla="*/ 768588 w 826786"/>
                <a:gd name="connsiteY96" fmla="*/ 193930 h 397574"/>
                <a:gd name="connsiteX97" fmla="*/ 790020 w 826786"/>
                <a:gd name="connsiteY97" fmla="*/ 197931 h 397574"/>
                <a:gd name="connsiteX98" fmla="*/ 826786 w 826786"/>
                <a:gd name="connsiteY98" fmla="*/ 196026 h 39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826786" h="397574">
                  <a:moveTo>
                    <a:pt x="122031" y="397575"/>
                  </a:moveTo>
                  <a:cubicBezTo>
                    <a:pt x="122603" y="397003"/>
                    <a:pt x="123079" y="396432"/>
                    <a:pt x="123746" y="395860"/>
                  </a:cubicBezTo>
                  <a:cubicBezTo>
                    <a:pt x="127556" y="392146"/>
                    <a:pt x="134604" y="384145"/>
                    <a:pt x="134128" y="380144"/>
                  </a:cubicBezTo>
                  <a:cubicBezTo>
                    <a:pt x="133652" y="375382"/>
                    <a:pt x="133652" y="368714"/>
                    <a:pt x="139081" y="368714"/>
                  </a:cubicBezTo>
                  <a:cubicBezTo>
                    <a:pt x="144510" y="368714"/>
                    <a:pt x="146415" y="368047"/>
                    <a:pt x="150225" y="362523"/>
                  </a:cubicBezTo>
                  <a:cubicBezTo>
                    <a:pt x="154035" y="357093"/>
                    <a:pt x="162608" y="356808"/>
                    <a:pt x="168323" y="362713"/>
                  </a:cubicBezTo>
                  <a:cubicBezTo>
                    <a:pt x="174038" y="368619"/>
                    <a:pt x="177371" y="360808"/>
                    <a:pt x="183086" y="356998"/>
                  </a:cubicBezTo>
                  <a:cubicBezTo>
                    <a:pt x="188802" y="353188"/>
                    <a:pt x="186135" y="345568"/>
                    <a:pt x="185468" y="341568"/>
                  </a:cubicBezTo>
                  <a:cubicBezTo>
                    <a:pt x="184801" y="337567"/>
                    <a:pt x="188516" y="323947"/>
                    <a:pt x="190897" y="308516"/>
                  </a:cubicBezTo>
                  <a:cubicBezTo>
                    <a:pt x="193278" y="293086"/>
                    <a:pt x="185944" y="289275"/>
                    <a:pt x="176610" y="284989"/>
                  </a:cubicBezTo>
                  <a:cubicBezTo>
                    <a:pt x="167370" y="280703"/>
                    <a:pt x="164513" y="282989"/>
                    <a:pt x="160227" y="293562"/>
                  </a:cubicBezTo>
                  <a:cubicBezTo>
                    <a:pt x="155940" y="304039"/>
                    <a:pt x="149273" y="301182"/>
                    <a:pt x="139653" y="299753"/>
                  </a:cubicBezTo>
                  <a:cubicBezTo>
                    <a:pt x="139081" y="299658"/>
                    <a:pt x="138510" y="299563"/>
                    <a:pt x="137938" y="299372"/>
                  </a:cubicBezTo>
                  <a:cubicBezTo>
                    <a:pt x="134033" y="298134"/>
                    <a:pt x="138319" y="289180"/>
                    <a:pt x="126889" y="288323"/>
                  </a:cubicBezTo>
                  <a:cubicBezTo>
                    <a:pt x="116983" y="287561"/>
                    <a:pt x="121460" y="299372"/>
                    <a:pt x="118507" y="300324"/>
                  </a:cubicBezTo>
                  <a:cubicBezTo>
                    <a:pt x="113554" y="301944"/>
                    <a:pt x="106601" y="300801"/>
                    <a:pt x="104696" y="295467"/>
                  </a:cubicBezTo>
                  <a:cubicBezTo>
                    <a:pt x="102791" y="290228"/>
                    <a:pt x="99933" y="292609"/>
                    <a:pt x="88027" y="291181"/>
                  </a:cubicBezTo>
                  <a:cubicBezTo>
                    <a:pt x="76121" y="289752"/>
                    <a:pt x="79454" y="281179"/>
                    <a:pt x="78978" y="267273"/>
                  </a:cubicBezTo>
                  <a:cubicBezTo>
                    <a:pt x="78502" y="253366"/>
                    <a:pt x="63262" y="250128"/>
                    <a:pt x="58023" y="250128"/>
                  </a:cubicBezTo>
                  <a:cubicBezTo>
                    <a:pt x="52785" y="250128"/>
                    <a:pt x="52308" y="251556"/>
                    <a:pt x="43736" y="251080"/>
                  </a:cubicBezTo>
                  <a:cubicBezTo>
                    <a:pt x="35163" y="250604"/>
                    <a:pt x="32306" y="250128"/>
                    <a:pt x="30877" y="253938"/>
                  </a:cubicBezTo>
                  <a:cubicBezTo>
                    <a:pt x="29448" y="257748"/>
                    <a:pt x="28020" y="266320"/>
                    <a:pt x="20876" y="253938"/>
                  </a:cubicBezTo>
                  <a:cubicBezTo>
                    <a:pt x="16494" y="246413"/>
                    <a:pt x="9065" y="241365"/>
                    <a:pt x="3731" y="234888"/>
                  </a:cubicBezTo>
                  <a:cubicBezTo>
                    <a:pt x="3159" y="234221"/>
                    <a:pt x="2683" y="233554"/>
                    <a:pt x="2207" y="232792"/>
                  </a:cubicBezTo>
                  <a:cubicBezTo>
                    <a:pt x="1731" y="232125"/>
                    <a:pt x="1254" y="231459"/>
                    <a:pt x="873" y="230792"/>
                  </a:cubicBezTo>
                  <a:cubicBezTo>
                    <a:pt x="492" y="230030"/>
                    <a:pt x="207" y="229268"/>
                    <a:pt x="111" y="228506"/>
                  </a:cubicBezTo>
                  <a:cubicBezTo>
                    <a:pt x="-651" y="224315"/>
                    <a:pt x="2683" y="221076"/>
                    <a:pt x="4493" y="218695"/>
                  </a:cubicBezTo>
                  <a:cubicBezTo>
                    <a:pt x="7541" y="214695"/>
                    <a:pt x="10303" y="211932"/>
                    <a:pt x="11636" y="210694"/>
                  </a:cubicBezTo>
                  <a:cubicBezTo>
                    <a:pt x="11827" y="210790"/>
                    <a:pt x="11827" y="210885"/>
                    <a:pt x="11922" y="210980"/>
                  </a:cubicBezTo>
                  <a:cubicBezTo>
                    <a:pt x="11827" y="211075"/>
                    <a:pt x="11732" y="211266"/>
                    <a:pt x="11732" y="211266"/>
                  </a:cubicBezTo>
                  <a:cubicBezTo>
                    <a:pt x="12779" y="214695"/>
                    <a:pt x="15256" y="212599"/>
                    <a:pt x="17256" y="214123"/>
                  </a:cubicBezTo>
                  <a:cubicBezTo>
                    <a:pt x="24971" y="220505"/>
                    <a:pt x="32687" y="223648"/>
                    <a:pt x="39926" y="218695"/>
                  </a:cubicBezTo>
                  <a:cubicBezTo>
                    <a:pt x="47165" y="213742"/>
                    <a:pt x="49451" y="208218"/>
                    <a:pt x="56213" y="207361"/>
                  </a:cubicBezTo>
                  <a:cubicBezTo>
                    <a:pt x="62976" y="206503"/>
                    <a:pt x="68501" y="205074"/>
                    <a:pt x="69358" y="198788"/>
                  </a:cubicBezTo>
                  <a:cubicBezTo>
                    <a:pt x="70311" y="192406"/>
                    <a:pt x="74787" y="186120"/>
                    <a:pt x="83455" y="186977"/>
                  </a:cubicBezTo>
                  <a:cubicBezTo>
                    <a:pt x="92028" y="187930"/>
                    <a:pt x="101171" y="185167"/>
                    <a:pt x="106125" y="186977"/>
                  </a:cubicBezTo>
                  <a:cubicBezTo>
                    <a:pt x="111078" y="188787"/>
                    <a:pt x="115173" y="194692"/>
                    <a:pt x="118793" y="199264"/>
                  </a:cubicBezTo>
                  <a:cubicBezTo>
                    <a:pt x="122412" y="203836"/>
                    <a:pt x="128318" y="206980"/>
                    <a:pt x="132890" y="207837"/>
                  </a:cubicBezTo>
                  <a:cubicBezTo>
                    <a:pt x="137462" y="208789"/>
                    <a:pt x="141938" y="211932"/>
                    <a:pt x="143748" y="214218"/>
                  </a:cubicBezTo>
                  <a:cubicBezTo>
                    <a:pt x="145558" y="216505"/>
                    <a:pt x="152797" y="216981"/>
                    <a:pt x="155559" y="215171"/>
                  </a:cubicBezTo>
                  <a:cubicBezTo>
                    <a:pt x="158321" y="213361"/>
                    <a:pt x="162798" y="216123"/>
                    <a:pt x="166037" y="219267"/>
                  </a:cubicBezTo>
                  <a:cubicBezTo>
                    <a:pt x="169180" y="222410"/>
                    <a:pt x="177848" y="224696"/>
                    <a:pt x="180991" y="215171"/>
                  </a:cubicBezTo>
                  <a:cubicBezTo>
                    <a:pt x="182039" y="211932"/>
                    <a:pt x="185277" y="209932"/>
                    <a:pt x="186420" y="206122"/>
                  </a:cubicBezTo>
                  <a:cubicBezTo>
                    <a:pt x="188516" y="198979"/>
                    <a:pt x="189087" y="190311"/>
                    <a:pt x="195088" y="187930"/>
                  </a:cubicBezTo>
                  <a:cubicBezTo>
                    <a:pt x="201089" y="185548"/>
                    <a:pt x="218234" y="180214"/>
                    <a:pt x="223187" y="175261"/>
                  </a:cubicBezTo>
                  <a:cubicBezTo>
                    <a:pt x="227473" y="170975"/>
                    <a:pt x="232331" y="163546"/>
                    <a:pt x="239284" y="161355"/>
                  </a:cubicBezTo>
                  <a:cubicBezTo>
                    <a:pt x="241570" y="160974"/>
                    <a:pt x="243570" y="160688"/>
                    <a:pt x="245380" y="160402"/>
                  </a:cubicBezTo>
                  <a:cubicBezTo>
                    <a:pt x="245570" y="160307"/>
                    <a:pt x="245856" y="160402"/>
                    <a:pt x="246047" y="160307"/>
                  </a:cubicBezTo>
                  <a:cubicBezTo>
                    <a:pt x="257286" y="158592"/>
                    <a:pt x="259191" y="158116"/>
                    <a:pt x="262906" y="152020"/>
                  </a:cubicBezTo>
                  <a:cubicBezTo>
                    <a:pt x="264144" y="150020"/>
                    <a:pt x="267669" y="144400"/>
                    <a:pt x="271478" y="144972"/>
                  </a:cubicBezTo>
                  <a:cubicBezTo>
                    <a:pt x="276241" y="145734"/>
                    <a:pt x="273384" y="141352"/>
                    <a:pt x="273479" y="139257"/>
                  </a:cubicBezTo>
                  <a:cubicBezTo>
                    <a:pt x="273765" y="124493"/>
                    <a:pt x="277003" y="106110"/>
                    <a:pt x="283385" y="109729"/>
                  </a:cubicBezTo>
                  <a:cubicBezTo>
                    <a:pt x="287195" y="111825"/>
                    <a:pt x="291005" y="112873"/>
                    <a:pt x="300149" y="120397"/>
                  </a:cubicBezTo>
                  <a:cubicBezTo>
                    <a:pt x="303863" y="123445"/>
                    <a:pt x="315103" y="134208"/>
                    <a:pt x="316818" y="140400"/>
                  </a:cubicBezTo>
                  <a:cubicBezTo>
                    <a:pt x="318532" y="146591"/>
                    <a:pt x="324437" y="155640"/>
                    <a:pt x="329391" y="148020"/>
                  </a:cubicBezTo>
                  <a:cubicBezTo>
                    <a:pt x="334344" y="140400"/>
                    <a:pt x="338630" y="133732"/>
                    <a:pt x="343392" y="146877"/>
                  </a:cubicBezTo>
                  <a:cubicBezTo>
                    <a:pt x="348155" y="159926"/>
                    <a:pt x="353108" y="160688"/>
                    <a:pt x="355965" y="163069"/>
                  </a:cubicBezTo>
                  <a:cubicBezTo>
                    <a:pt x="358823" y="165450"/>
                    <a:pt x="363776" y="163546"/>
                    <a:pt x="367586" y="160498"/>
                  </a:cubicBezTo>
                  <a:cubicBezTo>
                    <a:pt x="371396" y="157449"/>
                    <a:pt x="379492" y="155259"/>
                    <a:pt x="386160" y="155545"/>
                  </a:cubicBezTo>
                  <a:cubicBezTo>
                    <a:pt x="392827" y="155735"/>
                    <a:pt x="395399" y="156497"/>
                    <a:pt x="395875" y="148687"/>
                  </a:cubicBezTo>
                  <a:cubicBezTo>
                    <a:pt x="396351" y="140876"/>
                    <a:pt x="397970" y="124969"/>
                    <a:pt x="408258" y="120683"/>
                  </a:cubicBezTo>
                  <a:cubicBezTo>
                    <a:pt x="418449" y="116397"/>
                    <a:pt x="421116" y="114778"/>
                    <a:pt x="430356" y="122112"/>
                  </a:cubicBezTo>
                  <a:cubicBezTo>
                    <a:pt x="439595" y="129446"/>
                    <a:pt x="453406" y="140209"/>
                    <a:pt x="451215" y="127350"/>
                  </a:cubicBezTo>
                  <a:cubicBezTo>
                    <a:pt x="449120" y="114492"/>
                    <a:pt x="447882" y="103348"/>
                    <a:pt x="458835" y="104776"/>
                  </a:cubicBezTo>
                  <a:cubicBezTo>
                    <a:pt x="469789" y="106205"/>
                    <a:pt x="473599" y="116873"/>
                    <a:pt x="483791" y="115730"/>
                  </a:cubicBezTo>
                  <a:cubicBezTo>
                    <a:pt x="493983" y="114492"/>
                    <a:pt x="497126" y="110301"/>
                    <a:pt x="489696" y="104586"/>
                  </a:cubicBezTo>
                  <a:cubicBezTo>
                    <a:pt x="482362" y="98871"/>
                    <a:pt x="466932" y="91346"/>
                    <a:pt x="484838" y="86488"/>
                  </a:cubicBezTo>
                  <a:cubicBezTo>
                    <a:pt x="486839" y="85917"/>
                    <a:pt x="489601" y="88679"/>
                    <a:pt x="492554" y="88679"/>
                  </a:cubicBezTo>
                  <a:cubicBezTo>
                    <a:pt x="497412" y="88679"/>
                    <a:pt x="502745" y="86012"/>
                    <a:pt x="510175" y="85536"/>
                  </a:cubicBezTo>
                  <a:cubicBezTo>
                    <a:pt x="536083" y="81059"/>
                    <a:pt x="542941" y="54198"/>
                    <a:pt x="546656" y="46293"/>
                  </a:cubicBezTo>
                  <a:cubicBezTo>
                    <a:pt x="546751" y="46102"/>
                    <a:pt x="546751" y="45912"/>
                    <a:pt x="546846" y="45626"/>
                  </a:cubicBezTo>
                  <a:cubicBezTo>
                    <a:pt x="546846" y="45626"/>
                    <a:pt x="546846" y="45531"/>
                    <a:pt x="546942" y="45436"/>
                  </a:cubicBezTo>
                  <a:cubicBezTo>
                    <a:pt x="545703" y="50103"/>
                    <a:pt x="557133" y="42483"/>
                    <a:pt x="563039" y="50579"/>
                  </a:cubicBezTo>
                  <a:cubicBezTo>
                    <a:pt x="568944" y="58675"/>
                    <a:pt x="573231" y="66486"/>
                    <a:pt x="577326" y="56008"/>
                  </a:cubicBezTo>
                  <a:cubicBezTo>
                    <a:pt x="581327" y="45531"/>
                    <a:pt x="593519" y="30386"/>
                    <a:pt x="597043" y="27052"/>
                  </a:cubicBezTo>
                  <a:cubicBezTo>
                    <a:pt x="600567" y="23718"/>
                    <a:pt x="609426" y="26386"/>
                    <a:pt x="610854" y="32767"/>
                  </a:cubicBezTo>
                  <a:cubicBezTo>
                    <a:pt x="612283" y="39149"/>
                    <a:pt x="610854" y="42959"/>
                    <a:pt x="620856" y="43912"/>
                  </a:cubicBezTo>
                  <a:cubicBezTo>
                    <a:pt x="630857" y="44864"/>
                    <a:pt x="634857" y="46007"/>
                    <a:pt x="640858" y="38958"/>
                  </a:cubicBezTo>
                  <a:cubicBezTo>
                    <a:pt x="646763" y="31815"/>
                    <a:pt x="662004" y="9240"/>
                    <a:pt x="667623" y="10193"/>
                  </a:cubicBezTo>
                  <a:cubicBezTo>
                    <a:pt x="673243" y="11146"/>
                    <a:pt x="678863" y="17908"/>
                    <a:pt x="687245" y="16098"/>
                  </a:cubicBezTo>
                  <a:cubicBezTo>
                    <a:pt x="695627" y="14289"/>
                    <a:pt x="705057" y="13431"/>
                    <a:pt x="704961" y="8574"/>
                  </a:cubicBezTo>
                  <a:cubicBezTo>
                    <a:pt x="704866" y="3621"/>
                    <a:pt x="704104" y="-3523"/>
                    <a:pt x="714486" y="2001"/>
                  </a:cubicBezTo>
                  <a:cubicBezTo>
                    <a:pt x="724869" y="7526"/>
                    <a:pt x="730012" y="7431"/>
                    <a:pt x="736394" y="10479"/>
                  </a:cubicBezTo>
                  <a:cubicBezTo>
                    <a:pt x="746014" y="14098"/>
                    <a:pt x="742299" y="21909"/>
                    <a:pt x="742299" y="21909"/>
                  </a:cubicBezTo>
                  <a:lnTo>
                    <a:pt x="737727" y="32863"/>
                  </a:lnTo>
                  <a:cubicBezTo>
                    <a:pt x="737727" y="32863"/>
                    <a:pt x="731822" y="50674"/>
                    <a:pt x="736584" y="54008"/>
                  </a:cubicBezTo>
                  <a:cubicBezTo>
                    <a:pt x="741347" y="57342"/>
                    <a:pt x="751824" y="59723"/>
                    <a:pt x="754396" y="61628"/>
                  </a:cubicBezTo>
                  <a:cubicBezTo>
                    <a:pt x="757063" y="63533"/>
                    <a:pt x="760302" y="70200"/>
                    <a:pt x="752301" y="74963"/>
                  </a:cubicBezTo>
                  <a:cubicBezTo>
                    <a:pt x="744204" y="79725"/>
                    <a:pt x="747824" y="82297"/>
                    <a:pt x="748967" y="87822"/>
                  </a:cubicBezTo>
                  <a:cubicBezTo>
                    <a:pt x="750205" y="93251"/>
                    <a:pt x="747062" y="114206"/>
                    <a:pt x="741633" y="118016"/>
                  </a:cubicBezTo>
                  <a:cubicBezTo>
                    <a:pt x="736203" y="121826"/>
                    <a:pt x="720963" y="132875"/>
                    <a:pt x="723345" y="134494"/>
                  </a:cubicBezTo>
                  <a:cubicBezTo>
                    <a:pt x="725726" y="136209"/>
                    <a:pt x="719439" y="145067"/>
                    <a:pt x="715725" y="148020"/>
                  </a:cubicBezTo>
                  <a:cubicBezTo>
                    <a:pt x="712010" y="150973"/>
                    <a:pt x="707724" y="162212"/>
                    <a:pt x="712486" y="170499"/>
                  </a:cubicBezTo>
                  <a:cubicBezTo>
                    <a:pt x="717249" y="178786"/>
                    <a:pt x="722487" y="178309"/>
                    <a:pt x="726297" y="170213"/>
                  </a:cubicBezTo>
                  <a:cubicBezTo>
                    <a:pt x="730107" y="162117"/>
                    <a:pt x="735060" y="151449"/>
                    <a:pt x="746490" y="150020"/>
                  </a:cubicBezTo>
                  <a:cubicBezTo>
                    <a:pt x="757920" y="148591"/>
                    <a:pt x="767445" y="145067"/>
                    <a:pt x="766493" y="157831"/>
                  </a:cubicBezTo>
                  <a:cubicBezTo>
                    <a:pt x="765540" y="170689"/>
                    <a:pt x="765254" y="188977"/>
                    <a:pt x="768588" y="193930"/>
                  </a:cubicBezTo>
                  <a:cubicBezTo>
                    <a:pt x="771922" y="198883"/>
                    <a:pt x="781161" y="211075"/>
                    <a:pt x="790020" y="197931"/>
                  </a:cubicBezTo>
                  <a:cubicBezTo>
                    <a:pt x="798783" y="184881"/>
                    <a:pt x="813261" y="191549"/>
                    <a:pt x="826786" y="196026"/>
                  </a:cubicBezTo>
                </a:path>
              </a:pathLst>
            </a:custGeom>
            <a:noFill/>
            <a:ln w="4050" cap="flat">
              <a:solidFill>
                <a:srgbClr val="B4B4B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xmlns="" id="{2BEE5798-CF25-4558-B834-699E43957F39}"/>
                </a:ext>
              </a:extLst>
            </p:cNvPr>
            <p:cNvSpPr/>
            <p:nvPr/>
          </p:nvSpPr>
          <p:spPr>
            <a:xfrm>
              <a:off x="4407326" y="2054828"/>
              <a:ext cx="46481" cy="90011"/>
            </a:xfrm>
            <a:custGeom>
              <a:avLst/>
              <a:gdLst>
                <a:gd name="connsiteX0" fmla="*/ 46482 w 46481"/>
                <a:gd name="connsiteY0" fmla="*/ 1524 h 90011"/>
                <a:gd name="connsiteX1" fmla="*/ 43434 w 46481"/>
                <a:gd name="connsiteY1" fmla="*/ 0 h 90011"/>
                <a:gd name="connsiteX2" fmla="*/ 5239 w 46481"/>
                <a:gd name="connsiteY2" fmla="*/ 77057 h 90011"/>
                <a:gd name="connsiteX3" fmla="*/ 2857 w 46481"/>
                <a:gd name="connsiteY3" fmla="*/ 72485 h 90011"/>
                <a:gd name="connsiteX4" fmla="*/ 0 w 46481"/>
                <a:gd name="connsiteY4" fmla="*/ 90011 h 90011"/>
                <a:gd name="connsiteX5" fmla="*/ 12954 w 46481"/>
                <a:gd name="connsiteY5" fmla="*/ 78200 h 90011"/>
                <a:gd name="connsiteX6" fmla="*/ 8096 w 46481"/>
                <a:gd name="connsiteY6" fmla="*/ 78772 h 9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81" h="90011">
                  <a:moveTo>
                    <a:pt x="46482" y="1524"/>
                  </a:moveTo>
                  <a:lnTo>
                    <a:pt x="43434" y="0"/>
                  </a:lnTo>
                  <a:lnTo>
                    <a:pt x="5239" y="77057"/>
                  </a:lnTo>
                  <a:lnTo>
                    <a:pt x="2857" y="72485"/>
                  </a:lnTo>
                  <a:lnTo>
                    <a:pt x="0" y="90011"/>
                  </a:lnTo>
                  <a:lnTo>
                    <a:pt x="12954" y="78200"/>
                  </a:lnTo>
                  <a:lnTo>
                    <a:pt x="8096" y="78772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8" name="图形 4">
            <a:extLst>
              <a:ext uri="{FF2B5EF4-FFF2-40B4-BE49-F238E27FC236}">
                <a16:creationId xmlns:a16="http://schemas.microsoft.com/office/drawing/2014/main" xmlns="" id="{ADA7F29A-DA23-435E-8D82-97B787D63E4D}"/>
              </a:ext>
            </a:extLst>
          </p:cNvPr>
          <p:cNvGrpSpPr/>
          <p:nvPr/>
        </p:nvGrpSpPr>
        <p:grpSpPr>
          <a:xfrm>
            <a:off x="447849" y="356997"/>
            <a:ext cx="5283173" cy="6145434"/>
            <a:chOff x="447849" y="356997"/>
            <a:chExt cx="5283173" cy="6145434"/>
          </a:xfrm>
          <a:noFill/>
        </p:grpSpPr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xmlns="" id="{E040A2A8-7E96-428D-B87B-AED937948B82}"/>
                </a:ext>
              </a:extLst>
            </p:cNvPr>
            <p:cNvSpPr/>
            <p:nvPr/>
          </p:nvSpPr>
          <p:spPr>
            <a:xfrm>
              <a:off x="447849" y="356997"/>
              <a:ext cx="5283173" cy="1571339"/>
            </a:xfrm>
            <a:custGeom>
              <a:avLst/>
              <a:gdLst>
                <a:gd name="connsiteX0" fmla="*/ 4665946 w 5283173"/>
                <a:gd name="connsiteY0" fmla="*/ 1571339 h 1571339"/>
                <a:gd name="connsiteX1" fmla="*/ 4679948 w 5283173"/>
                <a:gd name="connsiteY1" fmla="*/ 1561338 h 1571339"/>
                <a:gd name="connsiteX2" fmla="*/ 4693092 w 5283173"/>
                <a:gd name="connsiteY2" fmla="*/ 1543241 h 1571339"/>
                <a:gd name="connsiteX3" fmla="*/ 4700046 w 5283173"/>
                <a:gd name="connsiteY3" fmla="*/ 1532287 h 1571339"/>
                <a:gd name="connsiteX4" fmla="*/ 4710809 w 5283173"/>
                <a:gd name="connsiteY4" fmla="*/ 1521905 h 1571339"/>
                <a:gd name="connsiteX5" fmla="*/ 4713095 w 5283173"/>
                <a:gd name="connsiteY5" fmla="*/ 1515523 h 1571339"/>
                <a:gd name="connsiteX6" fmla="*/ 4729383 w 5283173"/>
                <a:gd name="connsiteY6" fmla="*/ 1501902 h 1571339"/>
                <a:gd name="connsiteX7" fmla="*/ 4742527 w 5283173"/>
                <a:gd name="connsiteY7" fmla="*/ 1494187 h 1571339"/>
                <a:gd name="connsiteX8" fmla="*/ 4749290 w 5283173"/>
                <a:gd name="connsiteY8" fmla="*/ 1481042 h 1571339"/>
                <a:gd name="connsiteX9" fmla="*/ 4761577 w 5283173"/>
                <a:gd name="connsiteY9" fmla="*/ 1474280 h 1571339"/>
                <a:gd name="connsiteX10" fmla="*/ 4757196 w 5283173"/>
                <a:gd name="connsiteY10" fmla="*/ 1461135 h 1571339"/>
                <a:gd name="connsiteX11" fmla="*/ 4764149 w 5283173"/>
                <a:gd name="connsiteY11" fmla="*/ 1461326 h 1571339"/>
                <a:gd name="connsiteX12" fmla="*/ 4768435 w 5283173"/>
                <a:gd name="connsiteY12" fmla="*/ 1452944 h 1571339"/>
                <a:gd name="connsiteX13" fmla="*/ 4777960 w 5283173"/>
                <a:gd name="connsiteY13" fmla="*/ 1454753 h 1571339"/>
                <a:gd name="connsiteX14" fmla="*/ 4782913 w 5283173"/>
                <a:gd name="connsiteY14" fmla="*/ 1448371 h 1571339"/>
                <a:gd name="connsiteX15" fmla="*/ 4788342 w 5283173"/>
                <a:gd name="connsiteY15" fmla="*/ 1448848 h 1571339"/>
                <a:gd name="connsiteX16" fmla="*/ 4791486 w 5283173"/>
                <a:gd name="connsiteY16" fmla="*/ 1440275 h 1571339"/>
                <a:gd name="connsiteX17" fmla="*/ 4804249 w 5283173"/>
                <a:gd name="connsiteY17" fmla="*/ 1410843 h 1571339"/>
                <a:gd name="connsiteX18" fmla="*/ 4821299 w 5283173"/>
                <a:gd name="connsiteY18" fmla="*/ 1365790 h 1571339"/>
                <a:gd name="connsiteX19" fmla="*/ 4837205 w 5283173"/>
                <a:gd name="connsiteY19" fmla="*/ 1331024 h 1571339"/>
                <a:gd name="connsiteX20" fmla="*/ 4859970 w 5283173"/>
                <a:gd name="connsiteY20" fmla="*/ 1333786 h 1571339"/>
                <a:gd name="connsiteX21" fmla="*/ 4889117 w 5283173"/>
                <a:gd name="connsiteY21" fmla="*/ 1350931 h 1571339"/>
                <a:gd name="connsiteX22" fmla="*/ 4910739 w 5283173"/>
                <a:gd name="connsiteY22" fmla="*/ 1347978 h 1571339"/>
                <a:gd name="connsiteX23" fmla="*/ 4939409 w 5283173"/>
                <a:gd name="connsiteY23" fmla="*/ 1343596 h 1571339"/>
                <a:gd name="connsiteX24" fmla="*/ 4955125 w 5283173"/>
                <a:gd name="connsiteY24" fmla="*/ 1341787 h 1571339"/>
                <a:gd name="connsiteX25" fmla="*/ 4967413 w 5283173"/>
                <a:gd name="connsiteY25" fmla="*/ 1329404 h 1571339"/>
                <a:gd name="connsiteX26" fmla="*/ 4958268 w 5283173"/>
                <a:gd name="connsiteY26" fmla="*/ 1303782 h 1571339"/>
                <a:gd name="connsiteX27" fmla="*/ 4938647 w 5283173"/>
                <a:gd name="connsiteY27" fmla="*/ 1278065 h 1571339"/>
                <a:gd name="connsiteX28" fmla="*/ 4936266 w 5283173"/>
                <a:gd name="connsiteY28" fmla="*/ 1268540 h 1571339"/>
                <a:gd name="connsiteX29" fmla="*/ 4944362 w 5283173"/>
                <a:gd name="connsiteY29" fmla="*/ 1265492 h 1571339"/>
                <a:gd name="connsiteX30" fmla="*/ 4953887 w 5283173"/>
                <a:gd name="connsiteY30" fmla="*/ 1265111 h 1571339"/>
                <a:gd name="connsiteX31" fmla="*/ 4976366 w 5283173"/>
                <a:gd name="connsiteY31" fmla="*/ 1258634 h 1571339"/>
                <a:gd name="connsiteX32" fmla="*/ 4989987 w 5283173"/>
                <a:gd name="connsiteY32" fmla="*/ 1254538 h 1571339"/>
                <a:gd name="connsiteX33" fmla="*/ 5003607 w 5283173"/>
                <a:gd name="connsiteY33" fmla="*/ 1247775 h 1571339"/>
                <a:gd name="connsiteX34" fmla="*/ 5019038 w 5283173"/>
                <a:gd name="connsiteY34" fmla="*/ 1234154 h 1571339"/>
                <a:gd name="connsiteX35" fmla="*/ 5028087 w 5283173"/>
                <a:gd name="connsiteY35" fmla="*/ 1211485 h 1571339"/>
                <a:gd name="connsiteX36" fmla="*/ 5035326 w 5283173"/>
                <a:gd name="connsiteY36" fmla="*/ 1189292 h 1571339"/>
                <a:gd name="connsiteX37" fmla="*/ 5048947 w 5283173"/>
                <a:gd name="connsiteY37" fmla="*/ 1190244 h 1571339"/>
                <a:gd name="connsiteX38" fmla="*/ 5061043 w 5283173"/>
                <a:gd name="connsiteY38" fmla="*/ 1181671 h 1571339"/>
                <a:gd name="connsiteX39" fmla="*/ 5063519 w 5283173"/>
                <a:gd name="connsiteY39" fmla="*/ 1163384 h 1571339"/>
                <a:gd name="connsiteX40" fmla="*/ 5061234 w 5283173"/>
                <a:gd name="connsiteY40" fmla="*/ 1141190 h 1571339"/>
                <a:gd name="connsiteX41" fmla="*/ 5063043 w 5283173"/>
                <a:gd name="connsiteY41" fmla="*/ 1128141 h 1571339"/>
                <a:gd name="connsiteX42" fmla="*/ 5058948 w 5283173"/>
                <a:gd name="connsiteY42" fmla="*/ 1115759 h 1571339"/>
                <a:gd name="connsiteX43" fmla="*/ 5061900 w 5283173"/>
                <a:gd name="connsiteY43" fmla="*/ 1109377 h 1571339"/>
                <a:gd name="connsiteX44" fmla="*/ 5068949 w 5283173"/>
                <a:gd name="connsiteY44" fmla="*/ 1115092 h 1571339"/>
                <a:gd name="connsiteX45" fmla="*/ 5078950 w 5283173"/>
                <a:gd name="connsiteY45" fmla="*/ 1112139 h 1571339"/>
                <a:gd name="connsiteX46" fmla="*/ 5087142 w 5283173"/>
                <a:gd name="connsiteY46" fmla="*/ 1115378 h 1571339"/>
                <a:gd name="connsiteX47" fmla="*/ 5095809 w 5283173"/>
                <a:gd name="connsiteY47" fmla="*/ 1119759 h 1571339"/>
                <a:gd name="connsiteX48" fmla="*/ 5099714 w 5283173"/>
                <a:gd name="connsiteY48" fmla="*/ 1134237 h 1571339"/>
                <a:gd name="connsiteX49" fmla="*/ 5129147 w 5283173"/>
                <a:gd name="connsiteY49" fmla="*/ 1156240 h 1571339"/>
                <a:gd name="connsiteX50" fmla="*/ 5137148 w 5283173"/>
                <a:gd name="connsiteY50" fmla="*/ 1162717 h 1571339"/>
                <a:gd name="connsiteX51" fmla="*/ 5142101 w 5283173"/>
                <a:gd name="connsiteY51" fmla="*/ 1167575 h 1571339"/>
                <a:gd name="connsiteX52" fmla="*/ 5140862 w 5283173"/>
                <a:gd name="connsiteY52" fmla="*/ 1157954 h 1571339"/>
                <a:gd name="connsiteX53" fmla="*/ 5124098 w 5283173"/>
                <a:gd name="connsiteY53" fmla="*/ 1135285 h 1571339"/>
                <a:gd name="connsiteX54" fmla="*/ 5132290 w 5283173"/>
                <a:gd name="connsiteY54" fmla="*/ 1123474 h 1571339"/>
                <a:gd name="connsiteX55" fmla="*/ 5149054 w 5283173"/>
                <a:gd name="connsiteY55" fmla="*/ 1113473 h 1571339"/>
                <a:gd name="connsiteX56" fmla="*/ 5157246 w 5283173"/>
                <a:gd name="connsiteY56" fmla="*/ 1112996 h 1571339"/>
                <a:gd name="connsiteX57" fmla="*/ 5161341 w 5283173"/>
                <a:gd name="connsiteY57" fmla="*/ 1107567 h 1571339"/>
                <a:gd name="connsiteX58" fmla="*/ 5169533 w 5283173"/>
                <a:gd name="connsiteY58" fmla="*/ 1100328 h 1571339"/>
                <a:gd name="connsiteX59" fmla="*/ 5168676 w 5283173"/>
                <a:gd name="connsiteY59" fmla="*/ 1093565 h 1571339"/>
                <a:gd name="connsiteX60" fmla="*/ 5168199 w 5283173"/>
                <a:gd name="connsiteY60" fmla="*/ 1083088 h 1571339"/>
                <a:gd name="connsiteX61" fmla="*/ 5170009 w 5283173"/>
                <a:gd name="connsiteY61" fmla="*/ 1068134 h 1571339"/>
                <a:gd name="connsiteX62" fmla="*/ 5165818 w 5283173"/>
                <a:gd name="connsiteY62" fmla="*/ 1030891 h 1571339"/>
                <a:gd name="connsiteX63" fmla="*/ 5152769 w 5283173"/>
                <a:gd name="connsiteY63" fmla="*/ 1008221 h 1571339"/>
                <a:gd name="connsiteX64" fmla="*/ 5149149 w 5283173"/>
                <a:gd name="connsiteY64" fmla="*/ 980504 h 1571339"/>
                <a:gd name="connsiteX65" fmla="*/ 5143244 w 5283173"/>
                <a:gd name="connsiteY65" fmla="*/ 957834 h 1571339"/>
                <a:gd name="connsiteX66" fmla="*/ 5118288 w 5283173"/>
                <a:gd name="connsiteY66" fmla="*/ 907447 h 1571339"/>
                <a:gd name="connsiteX67" fmla="*/ 5094286 w 5283173"/>
                <a:gd name="connsiteY67" fmla="*/ 878872 h 1571339"/>
                <a:gd name="connsiteX68" fmla="*/ 5097048 w 5283173"/>
                <a:gd name="connsiteY68" fmla="*/ 867537 h 1571339"/>
                <a:gd name="connsiteX69" fmla="*/ 5112478 w 5283173"/>
                <a:gd name="connsiteY69" fmla="*/ 862584 h 1571339"/>
                <a:gd name="connsiteX70" fmla="*/ 5128385 w 5283173"/>
                <a:gd name="connsiteY70" fmla="*/ 850297 h 1571339"/>
                <a:gd name="connsiteX71" fmla="*/ 5147911 w 5283173"/>
                <a:gd name="connsiteY71" fmla="*/ 806291 h 1571339"/>
                <a:gd name="connsiteX72" fmla="*/ 5166009 w 5283173"/>
                <a:gd name="connsiteY72" fmla="*/ 808101 h 1571339"/>
                <a:gd name="connsiteX73" fmla="*/ 5241828 w 5283173"/>
                <a:gd name="connsiteY73" fmla="*/ 812006 h 1571339"/>
                <a:gd name="connsiteX74" fmla="*/ 5259830 w 5283173"/>
                <a:gd name="connsiteY74" fmla="*/ 804386 h 1571339"/>
                <a:gd name="connsiteX75" fmla="*/ 5258211 w 5283173"/>
                <a:gd name="connsiteY75" fmla="*/ 784765 h 1571339"/>
                <a:gd name="connsiteX76" fmla="*/ 5258020 w 5283173"/>
                <a:gd name="connsiteY76" fmla="*/ 731711 h 1571339"/>
                <a:gd name="connsiteX77" fmla="*/ 5264402 w 5283173"/>
                <a:gd name="connsiteY77" fmla="*/ 720281 h 1571339"/>
                <a:gd name="connsiteX78" fmla="*/ 5258973 w 5283173"/>
                <a:gd name="connsiteY78" fmla="*/ 708660 h 1571339"/>
                <a:gd name="connsiteX79" fmla="*/ 5266402 w 5283173"/>
                <a:gd name="connsiteY79" fmla="*/ 690753 h 1571339"/>
                <a:gd name="connsiteX80" fmla="*/ 5268307 w 5283173"/>
                <a:gd name="connsiteY80" fmla="*/ 663131 h 1571339"/>
                <a:gd name="connsiteX81" fmla="*/ 5272498 w 5283173"/>
                <a:gd name="connsiteY81" fmla="*/ 646557 h 1571339"/>
                <a:gd name="connsiteX82" fmla="*/ 5271070 w 5283173"/>
                <a:gd name="connsiteY82" fmla="*/ 629412 h 1571339"/>
                <a:gd name="connsiteX83" fmla="*/ 5267450 w 5283173"/>
                <a:gd name="connsiteY83" fmla="*/ 619697 h 1571339"/>
                <a:gd name="connsiteX84" fmla="*/ 5265545 w 5283173"/>
                <a:gd name="connsiteY84" fmla="*/ 596741 h 1571339"/>
                <a:gd name="connsiteX85" fmla="*/ 5261354 w 5283173"/>
                <a:gd name="connsiteY85" fmla="*/ 572453 h 1571339"/>
                <a:gd name="connsiteX86" fmla="*/ 5259925 w 5283173"/>
                <a:gd name="connsiteY86" fmla="*/ 549212 h 1571339"/>
                <a:gd name="connsiteX87" fmla="*/ 5260211 w 5283173"/>
                <a:gd name="connsiteY87" fmla="*/ 524066 h 1571339"/>
                <a:gd name="connsiteX88" fmla="*/ 5256877 w 5283173"/>
                <a:gd name="connsiteY88" fmla="*/ 503873 h 1571339"/>
                <a:gd name="connsiteX89" fmla="*/ 5280118 w 5283173"/>
                <a:gd name="connsiteY89" fmla="*/ 468249 h 1571339"/>
                <a:gd name="connsiteX90" fmla="*/ 5270403 w 5283173"/>
                <a:gd name="connsiteY90" fmla="*/ 435578 h 1571339"/>
                <a:gd name="connsiteX91" fmla="*/ 5255162 w 5283173"/>
                <a:gd name="connsiteY91" fmla="*/ 415957 h 1571339"/>
                <a:gd name="connsiteX92" fmla="*/ 5258497 w 5283173"/>
                <a:gd name="connsiteY92" fmla="*/ 401003 h 1571339"/>
                <a:gd name="connsiteX93" fmla="*/ 5260687 w 5283173"/>
                <a:gd name="connsiteY93" fmla="*/ 385477 h 1571339"/>
                <a:gd name="connsiteX94" fmla="*/ 5278403 w 5283173"/>
                <a:gd name="connsiteY94" fmla="*/ 356140 h 1571339"/>
                <a:gd name="connsiteX95" fmla="*/ 5263449 w 5283173"/>
                <a:gd name="connsiteY95" fmla="*/ 363093 h 1571339"/>
                <a:gd name="connsiteX96" fmla="*/ 5226397 w 5283173"/>
                <a:gd name="connsiteY96" fmla="*/ 376904 h 1571339"/>
                <a:gd name="connsiteX97" fmla="*/ 5174962 w 5283173"/>
                <a:gd name="connsiteY97" fmla="*/ 427196 h 1571339"/>
                <a:gd name="connsiteX98" fmla="*/ 5143720 w 5283173"/>
                <a:gd name="connsiteY98" fmla="*/ 442436 h 1571339"/>
                <a:gd name="connsiteX99" fmla="*/ 5121622 w 5283173"/>
                <a:gd name="connsiteY99" fmla="*/ 469773 h 1571339"/>
                <a:gd name="connsiteX100" fmla="*/ 5114669 w 5283173"/>
                <a:gd name="connsiteY100" fmla="*/ 490538 h 1571339"/>
                <a:gd name="connsiteX101" fmla="*/ 5103905 w 5283173"/>
                <a:gd name="connsiteY101" fmla="*/ 507397 h 1571339"/>
                <a:gd name="connsiteX102" fmla="*/ 5077902 w 5283173"/>
                <a:gd name="connsiteY102" fmla="*/ 518732 h 1571339"/>
                <a:gd name="connsiteX103" fmla="*/ 5047994 w 5283173"/>
                <a:gd name="connsiteY103" fmla="*/ 529495 h 1571339"/>
                <a:gd name="connsiteX104" fmla="*/ 5030563 w 5283173"/>
                <a:gd name="connsiteY104" fmla="*/ 531686 h 1571339"/>
                <a:gd name="connsiteX105" fmla="*/ 5005989 w 5283173"/>
                <a:gd name="connsiteY105" fmla="*/ 538353 h 1571339"/>
                <a:gd name="connsiteX106" fmla="*/ 4984462 w 5283173"/>
                <a:gd name="connsiteY106" fmla="*/ 546068 h 1571339"/>
                <a:gd name="connsiteX107" fmla="*/ 4962079 w 5283173"/>
                <a:gd name="connsiteY107" fmla="*/ 523970 h 1571339"/>
                <a:gd name="connsiteX108" fmla="*/ 4947410 w 5283173"/>
                <a:gd name="connsiteY108" fmla="*/ 488537 h 1571339"/>
                <a:gd name="connsiteX109" fmla="*/ 4936646 w 5283173"/>
                <a:gd name="connsiteY109" fmla="*/ 467773 h 1571339"/>
                <a:gd name="connsiteX110" fmla="*/ 4923883 w 5283173"/>
                <a:gd name="connsiteY110" fmla="*/ 454819 h 1571339"/>
                <a:gd name="connsiteX111" fmla="*/ 4912262 w 5283173"/>
                <a:gd name="connsiteY111" fmla="*/ 435483 h 1571339"/>
                <a:gd name="connsiteX112" fmla="*/ 4896737 w 5283173"/>
                <a:gd name="connsiteY112" fmla="*/ 419195 h 1571339"/>
                <a:gd name="connsiteX113" fmla="*/ 4874639 w 5283173"/>
                <a:gd name="connsiteY113" fmla="*/ 423101 h 1571339"/>
                <a:gd name="connsiteX114" fmla="*/ 4854827 w 5283173"/>
                <a:gd name="connsiteY114" fmla="*/ 398145 h 1571339"/>
                <a:gd name="connsiteX115" fmla="*/ 4837587 w 5283173"/>
                <a:gd name="connsiteY115" fmla="*/ 388620 h 1571339"/>
                <a:gd name="connsiteX116" fmla="*/ 4817679 w 5283173"/>
                <a:gd name="connsiteY116" fmla="*/ 381095 h 1571339"/>
                <a:gd name="connsiteX117" fmla="*/ 4807202 w 5283173"/>
                <a:gd name="connsiteY117" fmla="*/ 369379 h 1571339"/>
                <a:gd name="connsiteX118" fmla="*/ 4798439 w 5283173"/>
                <a:gd name="connsiteY118" fmla="*/ 382810 h 1571339"/>
                <a:gd name="connsiteX119" fmla="*/ 4788247 w 5283173"/>
                <a:gd name="connsiteY119" fmla="*/ 384239 h 1571339"/>
                <a:gd name="connsiteX120" fmla="*/ 4774436 w 5283173"/>
                <a:gd name="connsiteY120" fmla="*/ 378904 h 1571339"/>
                <a:gd name="connsiteX121" fmla="*/ 4755005 w 5283173"/>
                <a:gd name="connsiteY121" fmla="*/ 381095 h 1571339"/>
                <a:gd name="connsiteX122" fmla="*/ 4747194 w 5283173"/>
                <a:gd name="connsiteY122" fmla="*/ 369189 h 1571339"/>
                <a:gd name="connsiteX123" fmla="*/ 4714619 w 5283173"/>
                <a:gd name="connsiteY123" fmla="*/ 386048 h 1571339"/>
                <a:gd name="connsiteX124" fmla="*/ 4711190 w 5283173"/>
                <a:gd name="connsiteY124" fmla="*/ 386906 h 1571339"/>
                <a:gd name="connsiteX125" fmla="*/ 4687949 w 5283173"/>
                <a:gd name="connsiteY125" fmla="*/ 385286 h 1571339"/>
                <a:gd name="connsiteX126" fmla="*/ 4684425 w 5283173"/>
                <a:gd name="connsiteY126" fmla="*/ 387001 h 1571339"/>
                <a:gd name="connsiteX127" fmla="*/ 4683091 w 5283173"/>
                <a:gd name="connsiteY127" fmla="*/ 387477 h 1571339"/>
                <a:gd name="connsiteX128" fmla="*/ 4680138 w 5283173"/>
                <a:gd name="connsiteY128" fmla="*/ 387858 h 1571339"/>
                <a:gd name="connsiteX129" fmla="*/ 4679662 w 5283173"/>
                <a:gd name="connsiteY129" fmla="*/ 387858 h 1571339"/>
                <a:gd name="connsiteX130" fmla="*/ 4675947 w 5283173"/>
                <a:gd name="connsiteY130" fmla="*/ 387096 h 1571339"/>
                <a:gd name="connsiteX131" fmla="*/ 4674804 w 5283173"/>
                <a:gd name="connsiteY131" fmla="*/ 386334 h 1571339"/>
                <a:gd name="connsiteX132" fmla="*/ 4666994 w 5283173"/>
                <a:gd name="connsiteY132" fmla="*/ 378524 h 1571339"/>
                <a:gd name="connsiteX133" fmla="*/ 4663184 w 5283173"/>
                <a:gd name="connsiteY133" fmla="*/ 374237 h 1571339"/>
                <a:gd name="connsiteX134" fmla="*/ 4653087 w 5283173"/>
                <a:gd name="connsiteY134" fmla="*/ 365665 h 1571339"/>
                <a:gd name="connsiteX135" fmla="*/ 4646706 w 5283173"/>
                <a:gd name="connsiteY135" fmla="*/ 360331 h 1571339"/>
                <a:gd name="connsiteX136" fmla="*/ 4645467 w 5283173"/>
                <a:gd name="connsiteY136" fmla="*/ 328898 h 1571339"/>
                <a:gd name="connsiteX137" fmla="*/ 4628894 w 5283173"/>
                <a:gd name="connsiteY137" fmla="*/ 316421 h 1571339"/>
                <a:gd name="connsiteX138" fmla="*/ 4613844 w 5283173"/>
                <a:gd name="connsiteY138" fmla="*/ 294703 h 1571339"/>
                <a:gd name="connsiteX139" fmla="*/ 4608034 w 5283173"/>
                <a:gd name="connsiteY139" fmla="*/ 278130 h 1571339"/>
                <a:gd name="connsiteX140" fmla="*/ 4605081 w 5283173"/>
                <a:gd name="connsiteY140" fmla="*/ 264509 h 1571339"/>
                <a:gd name="connsiteX141" fmla="*/ 4574982 w 5283173"/>
                <a:gd name="connsiteY141" fmla="*/ 241459 h 1571339"/>
                <a:gd name="connsiteX142" fmla="*/ 4556409 w 5283173"/>
                <a:gd name="connsiteY142" fmla="*/ 218504 h 1571339"/>
                <a:gd name="connsiteX143" fmla="*/ 4552789 w 5283173"/>
                <a:gd name="connsiteY143" fmla="*/ 205550 h 1571339"/>
                <a:gd name="connsiteX144" fmla="*/ 4546026 w 5283173"/>
                <a:gd name="connsiteY144" fmla="*/ 209931 h 1571339"/>
                <a:gd name="connsiteX145" fmla="*/ 4546788 w 5283173"/>
                <a:gd name="connsiteY145" fmla="*/ 203549 h 1571339"/>
                <a:gd name="connsiteX146" fmla="*/ 4549169 w 5283173"/>
                <a:gd name="connsiteY146" fmla="*/ 201644 h 1571339"/>
                <a:gd name="connsiteX147" fmla="*/ 4550979 w 5283173"/>
                <a:gd name="connsiteY147" fmla="*/ 194882 h 1571339"/>
                <a:gd name="connsiteX148" fmla="*/ 4539835 w 5283173"/>
                <a:gd name="connsiteY148" fmla="*/ 188786 h 1571339"/>
                <a:gd name="connsiteX149" fmla="*/ 4539835 w 5283173"/>
                <a:gd name="connsiteY149" fmla="*/ 188500 h 1571339"/>
                <a:gd name="connsiteX150" fmla="*/ 4534215 w 5283173"/>
                <a:gd name="connsiteY150" fmla="*/ 178689 h 1571339"/>
                <a:gd name="connsiteX151" fmla="*/ 4533644 w 5283173"/>
                <a:gd name="connsiteY151" fmla="*/ 178689 h 1571339"/>
                <a:gd name="connsiteX152" fmla="*/ 4529739 w 5283173"/>
                <a:gd name="connsiteY152" fmla="*/ 167259 h 1571339"/>
                <a:gd name="connsiteX153" fmla="*/ 4530024 w 5283173"/>
                <a:gd name="connsiteY153" fmla="*/ 166592 h 1571339"/>
                <a:gd name="connsiteX154" fmla="*/ 4523357 w 5283173"/>
                <a:gd name="connsiteY154" fmla="*/ 153829 h 1571339"/>
                <a:gd name="connsiteX155" fmla="*/ 4508688 w 5283173"/>
                <a:gd name="connsiteY155" fmla="*/ 146495 h 1571339"/>
                <a:gd name="connsiteX156" fmla="*/ 4496687 w 5283173"/>
                <a:gd name="connsiteY156" fmla="*/ 128492 h 1571339"/>
                <a:gd name="connsiteX157" fmla="*/ 4492115 w 5283173"/>
                <a:gd name="connsiteY157" fmla="*/ 114491 h 1571339"/>
                <a:gd name="connsiteX158" fmla="*/ 4484781 w 5283173"/>
                <a:gd name="connsiteY158" fmla="*/ 106585 h 1571339"/>
                <a:gd name="connsiteX159" fmla="*/ 4480685 w 5283173"/>
                <a:gd name="connsiteY159" fmla="*/ 93059 h 1571339"/>
                <a:gd name="connsiteX160" fmla="*/ 4454110 w 5283173"/>
                <a:gd name="connsiteY160" fmla="*/ 73914 h 1571339"/>
                <a:gd name="connsiteX161" fmla="*/ 4440870 w 5283173"/>
                <a:gd name="connsiteY161" fmla="*/ 69533 h 1571339"/>
                <a:gd name="connsiteX162" fmla="*/ 4450205 w 5283173"/>
                <a:gd name="connsiteY162" fmla="*/ 57436 h 1571339"/>
                <a:gd name="connsiteX163" fmla="*/ 4445347 w 5283173"/>
                <a:gd name="connsiteY163" fmla="*/ 47339 h 1571339"/>
                <a:gd name="connsiteX164" fmla="*/ 4434203 w 5283173"/>
                <a:gd name="connsiteY164" fmla="*/ 46196 h 1571339"/>
                <a:gd name="connsiteX165" fmla="*/ 4422201 w 5283173"/>
                <a:gd name="connsiteY165" fmla="*/ 42196 h 1571339"/>
                <a:gd name="connsiteX166" fmla="*/ 4416010 w 5283173"/>
                <a:gd name="connsiteY166" fmla="*/ 32766 h 1571339"/>
                <a:gd name="connsiteX167" fmla="*/ 4398484 w 5283173"/>
                <a:gd name="connsiteY167" fmla="*/ 26956 h 1571339"/>
                <a:gd name="connsiteX168" fmla="*/ 4388483 w 5283173"/>
                <a:gd name="connsiteY168" fmla="*/ 17717 h 1571339"/>
                <a:gd name="connsiteX169" fmla="*/ 4351811 w 5283173"/>
                <a:gd name="connsiteY169" fmla="*/ 22574 h 1571339"/>
                <a:gd name="connsiteX170" fmla="*/ 4339429 w 5283173"/>
                <a:gd name="connsiteY170" fmla="*/ 29623 h 1571339"/>
                <a:gd name="connsiteX171" fmla="*/ 4317045 w 5283173"/>
                <a:gd name="connsiteY171" fmla="*/ 25718 h 1571339"/>
                <a:gd name="connsiteX172" fmla="*/ 4296376 w 5283173"/>
                <a:gd name="connsiteY172" fmla="*/ 12764 h 1571339"/>
                <a:gd name="connsiteX173" fmla="*/ 4283232 w 5283173"/>
                <a:gd name="connsiteY173" fmla="*/ 5239 h 1571339"/>
                <a:gd name="connsiteX174" fmla="*/ 4260181 w 5283173"/>
                <a:gd name="connsiteY174" fmla="*/ 5524 h 1571339"/>
                <a:gd name="connsiteX175" fmla="*/ 4241988 w 5283173"/>
                <a:gd name="connsiteY175" fmla="*/ 0 h 1571339"/>
                <a:gd name="connsiteX176" fmla="*/ 4235797 w 5283173"/>
                <a:gd name="connsiteY176" fmla="*/ 3429 h 1571339"/>
                <a:gd name="connsiteX177" fmla="*/ 4224653 w 5283173"/>
                <a:gd name="connsiteY177" fmla="*/ 3905 h 1571339"/>
                <a:gd name="connsiteX178" fmla="*/ 4216176 w 5283173"/>
                <a:gd name="connsiteY178" fmla="*/ 7811 h 1571339"/>
                <a:gd name="connsiteX179" fmla="*/ 4205031 w 5283173"/>
                <a:gd name="connsiteY179" fmla="*/ 7144 h 1571339"/>
                <a:gd name="connsiteX180" fmla="*/ 4178361 w 5283173"/>
                <a:gd name="connsiteY180" fmla="*/ 21050 h 1571339"/>
                <a:gd name="connsiteX181" fmla="*/ 4149882 w 5283173"/>
                <a:gd name="connsiteY181" fmla="*/ 23813 h 1571339"/>
                <a:gd name="connsiteX182" fmla="*/ 4134641 w 5283173"/>
                <a:gd name="connsiteY182" fmla="*/ 30861 h 1571339"/>
                <a:gd name="connsiteX183" fmla="*/ 4115496 w 5283173"/>
                <a:gd name="connsiteY183" fmla="*/ 46673 h 1571339"/>
                <a:gd name="connsiteX184" fmla="*/ 4104924 w 5283173"/>
                <a:gd name="connsiteY184" fmla="*/ 51625 h 1571339"/>
                <a:gd name="connsiteX185" fmla="*/ 4104733 w 5283173"/>
                <a:gd name="connsiteY185" fmla="*/ 51435 h 1571339"/>
                <a:gd name="connsiteX186" fmla="*/ 4094351 w 5283173"/>
                <a:gd name="connsiteY186" fmla="*/ 52197 h 1571339"/>
                <a:gd name="connsiteX187" fmla="*/ 4077491 w 5283173"/>
                <a:gd name="connsiteY187" fmla="*/ 64103 h 1571339"/>
                <a:gd name="connsiteX188" fmla="*/ 4053298 w 5283173"/>
                <a:gd name="connsiteY188" fmla="*/ 72295 h 1571339"/>
                <a:gd name="connsiteX189" fmla="*/ 4032533 w 5283173"/>
                <a:gd name="connsiteY189" fmla="*/ 110681 h 1571339"/>
                <a:gd name="connsiteX190" fmla="*/ 4020723 w 5283173"/>
                <a:gd name="connsiteY190" fmla="*/ 130111 h 1571339"/>
                <a:gd name="connsiteX191" fmla="*/ 4015007 w 5283173"/>
                <a:gd name="connsiteY191" fmla="*/ 144971 h 1571339"/>
                <a:gd name="connsiteX192" fmla="*/ 4029390 w 5283173"/>
                <a:gd name="connsiteY192" fmla="*/ 156877 h 1571339"/>
                <a:gd name="connsiteX193" fmla="*/ 4064728 w 5283173"/>
                <a:gd name="connsiteY193" fmla="*/ 163068 h 1571339"/>
                <a:gd name="connsiteX194" fmla="*/ 4057299 w 5283173"/>
                <a:gd name="connsiteY194" fmla="*/ 175546 h 1571339"/>
                <a:gd name="connsiteX195" fmla="*/ 4072253 w 5283173"/>
                <a:gd name="connsiteY195" fmla="*/ 184595 h 1571339"/>
                <a:gd name="connsiteX196" fmla="*/ 4073491 w 5283173"/>
                <a:gd name="connsiteY196" fmla="*/ 217075 h 1571339"/>
                <a:gd name="connsiteX197" fmla="*/ 4062061 w 5283173"/>
                <a:gd name="connsiteY197" fmla="*/ 241078 h 1571339"/>
                <a:gd name="connsiteX198" fmla="*/ 4042916 w 5283173"/>
                <a:gd name="connsiteY198" fmla="*/ 261080 h 1571339"/>
                <a:gd name="connsiteX199" fmla="*/ 4027676 w 5283173"/>
                <a:gd name="connsiteY199" fmla="*/ 294608 h 1571339"/>
                <a:gd name="connsiteX200" fmla="*/ 4020151 w 5283173"/>
                <a:gd name="connsiteY200" fmla="*/ 311277 h 1571339"/>
                <a:gd name="connsiteX201" fmla="*/ 4025390 w 5283173"/>
                <a:gd name="connsiteY201" fmla="*/ 332994 h 1571339"/>
                <a:gd name="connsiteX202" fmla="*/ 4013007 w 5283173"/>
                <a:gd name="connsiteY202" fmla="*/ 364046 h 1571339"/>
                <a:gd name="connsiteX203" fmla="*/ 4009864 w 5283173"/>
                <a:gd name="connsiteY203" fmla="*/ 389858 h 1571339"/>
                <a:gd name="connsiteX204" fmla="*/ 4005006 w 5283173"/>
                <a:gd name="connsiteY204" fmla="*/ 413766 h 1571339"/>
                <a:gd name="connsiteX205" fmla="*/ 4000720 w 5283173"/>
                <a:gd name="connsiteY205" fmla="*/ 433864 h 1571339"/>
                <a:gd name="connsiteX206" fmla="*/ 4014817 w 5283173"/>
                <a:gd name="connsiteY206" fmla="*/ 450152 h 1571339"/>
                <a:gd name="connsiteX207" fmla="*/ 3997386 w 5283173"/>
                <a:gd name="connsiteY207" fmla="*/ 477107 h 1571339"/>
                <a:gd name="connsiteX208" fmla="*/ 3991766 w 5283173"/>
                <a:gd name="connsiteY208" fmla="*/ 478346 h 1571339"/>
                <a:gd name="connsiteX209" fmla="*/ 3991766 w 5283173"/>
                <a:gd name="connsiteY209" fmla="*/ 478346 h 1571339"/>
                <a:gd name="connsiteX210" fmla="*/ 3969097 w 5283173"/>
                <a:gd name="connsiteY210" fmla="*/ 491871 h 1571339"/>
                <a:gd name="connsiteX211" fmla="*/ 3961572 w 5283173"/>
                <a:gd name="connsiteY211" fmla="*/ 495586 h 1571339"/>
                <a:gd name="connsiteX212" fmla="*/ 3948618 w 5283173"/>
                <a:gd name="connsiteY212" fmla="*/ 514064 h 1571339"/>
                <a:gd name="connsiteX213" fmla="*/ 3935378 w 5283173"/>
                <a:gd name="connsiteY213" fmla="*/ 536639 h 1571339"/>
                <a:gd name="connsiteX214" fmla="*/ 3926615 w 5283173"/>
                <a:gd name="connsiteY214" fmla="*/ 542068 h 1571339"/>
                <a:gd name="connsiteX215" fmla="*/ 3905946 w 5283173"/>
                <a:gd name="connsiteY215" fmla="*/ 547021 h 1571339"/>
                <a:gd name="connsiteX216" fmla="*/ 3899565 w 5283173"/>
                <a:gd name="connsiteY216" fmla="*/ 548640 h 1571339"/>
                <a:gd name="connsiteX217" fmla="*/ 3870132 w 5283173"/>
                <a:gd name="connsiteY217" fmla="*/ 540830 h 1571339"/>
                <a:gd name="connsiteX218" fmla="*/ 3830127 w 5283173"/>
                <a:gd name="connsiteY218" fmla="*/ 528638 h 1571339"/>
                <a:gd name="connsiteX219" fmla="*/ 3814030 w 5283173"/>
                <a:gd name="connsiteY219" fmla="*/ 542544 h 1571339"/>
                <a:gd name="connsiteX220" fmla="*/ 3787360 w 5283173"/>
                <a:gd name="connsiteY220" fmla="*/ 632460 h 1571339"/>
                <a:gd name="connsiteX221" fmla="*/ 3782407 w 5283173"/>
                <a:gd name="connsiteY221" fmla="*/ 651891 h 1571339"/>
                <a:gd name="connsiteX222" fmla="*/ 3781264 w 5283173"/>
                <a:gd name="connsiteY222" fmla="*/ 671322 h 1571339"/>
                <a:gd name="connsiteX223" fmla="*/ 3771263 w 5283173"/>
                <a:gd name="connsiteY223" fmla="*/ 709613 h 1571339"/>
                <a:gd name="connsiteX224" fmla="*/ 3769072 w 5283173"/>
                <a:gd name="connsiteY224" fmla="*/ 731806 h 1571339"/>
                <a:gd name="connsiteX225" fmla="*/ 3766405 w 5283173"/>
                <a:gd name="connsiteY225" fmla="*/ 732949 h 1571339"/>
                <a:gd name="connsiteX226" fmla="*/ 3755070 w 5283173"/>
                <a:gd name="connsiteY226" fmla="*/ 746855 h 1571339"/>
                <a:gd name="connsiteX227" fmla="*/ 3757071 w 5283173"/>
                <a:gd name="connsiteY227" fmla="*/ 749618 h 1571339"/>
                <a:gd name="connsiteX228" fmla="*/ 3761833 w 5283173"/>
                <a:gd name="connsiteY228" fmla="*/ 764000 h 1571339"/>
                <a:gd name="connsiteX229" fmla="*/ 3779549 w 5283173"/>
                <a:gd name="connsiteY229" fmla="*/ 783431 h 1571339"/>
                <a:gd name="connsiteX230" fmla="*/ 3797266 w 5283173"/>
                <a:gd name="connsiteY230" fmla="*/ 783431 h 1571339"/>
                <a:gd name="connsiteX231" fmla="*/ 3823936 w 5283173"/>
                <a:gd name="connsiteY231" fmla="*/ 769525 h 1571339"/>
                <a:gd name="connsiteX232" fmla="*/ 3838319 w 5283173"/>
                <a:gd name="connsiteY232" fmla="*/ 765620 h 1571339"/>
                <a:gd name="connsiteX233" fmla="*/ 3891087 w 5283173"/>
                <a:gd name="connsiteY233" fmla="*/ 769525 h 1571339"/>
                <a:gd name="connsiteX234" fmla="*/ 3923853 w 5283173"/>
                <a:gd name="connsiteY234" fmla="*/ 765620 h 1571339"/>
                <a:gd name="connsiteX235" fmla="*/ 3938807 w 5283173"/>
                <a:gd name="connsiteY235" fmla="*/ 736759 h 1571339"/>
                <a:gd name="connsiteX236" fmla="*/ 3939284 w 5283173"/>
                <a:gd name="connsiteY236" fmla="*/ 736473 h 1571339"/>
                <a:gd name="connsiteX237" fmla="*/ 3940617 w 5283173"/>
                <a:gd name="connsiteY237" fmla="*/ 734663 h 1571339"/>
                <a:gd name="connsiteX238" fmla="*/ 3946713 w 5283173"/>
                <a:gd name="connsiteY238" fmla="*/ 730472 h 1571339"/>
                <a:gd name="connsiteX239" fmla="*/ 3948332 w 5283173"/>
                <a:gd name="connsiteY239" fmla="*/ 729901 h 1571339"/>
                <a:gd name="connsiteX240" fmla="*/ 3959477 w 5283173"/>
                <a:gd name="connsiteY240" fmla="*/ 725043 h 1571339"/>
                <a:gd name="connsiteX241" fmla="*/ 3985766 w 5283173"/>
                <a:gd name="connsiteY241" fmla="*/ 728282 h 1571339"/>
                <a:gd name="connsiteX242" fmla="*/ 3998243 w 5283173"/>
                <a:gd name="connsiteY242" fmla="*/ 732758 h 1571339"/>
                <a:gd name="connsiteX243" fmla="*/ 3998815 w 5283173"/>
                <a:gd name="connsiteY243" fmla="*/ 732949 h 1571339"/>
                <a:gd name="connsiteX244" fmla="*/ 3999006 w 5283173"/>
                <a:gd name="connsiteY244" fmla="*/ 733139 h 1571339"/>
                <a:gd name="connsiteX245" fmla="*/ 4008721 w 5283173"/>
                <a:gd name="connsiteY245" fmla="*/ 740188 h 1571339"/>
                <a:gd name="connsiteX246" fmla="*/ 4011483 w 5283173"/>
                <a:gd name="connsiteY246" fmla="*/ 743045 h 1571339"/>
                <a:gd name="connsiteX247" fmla="*/ 4034248 w 5283173"/>
                <a:gd name="connsiteY247" fmla="*/ 755142 h 1571339"/>
                <a:gd name="connsiteX248" fmla="*/ 4053679 w 5283173"/>
                <a:gd name="connsiteY248" fmla="*/ 768477 h 1571339"/>
                <a:gd name="connsiteX249" fmla="*/ 4054346 w 5283173"/>
                <a:gd name="connsiteY249" fmla="*/ 770668 h 1571339"/>
                <a:gd name="connsiteX250" fmla="*/ 4057489 w 5283173"/>
                <a:gd name="connsiteY250" fmla="*/ 774192 h 1571339"/>
                <a:gd name="connsiteX251" fmla="*/ 4058918 w 5283173"/>
                <a:gd name="connsiteY251" fmla="*/ 775621 h 1571339"/>
                <a:gd name="connsiteX252" fmla="*/ 4078444 w 5283173"/>
                <a:gd name="connsiteY252" fmla="*/ 783431 h 1571339"/>
                <a:gd name="connsiteX253" fmla="*/ 4086064 w 5283173"/>
                <a:gd name="connsiteY253" fmla="*/ 790766 h 1571339"/>
                <a:gd name="connsiteX254" fmla="*/ 4086540 w 5283173"/>
                <a:gd name="connsiteY254" fmla="*/ 791242 h 1571339"/>
                <a:gd name="connsiteX255" fmla="*/ 4093589 w 5283173"/>
                <a:gd name="connsiteY255" fmla="*/ 796195 h 1571339"/>
                <a:gd name="connsiteX256" fmla="*/ 4102923 w 5283173"/>
                <a:gd name="connsiteY256" fmla="*/ 804101 h 1571339"/>
                <a:gd name="connsiteX257" fmla="*/ 4104161 w 5283173"/>
                <a:gd name="connsiteY257" fmla="*/ 805053 h 1571339"/>
                <a:gd name="connsiteX258" fmla="*/ 4115782 w 5283173"/>
                <a:gd name="connsiteY258" fmla="*/ 821722 h 1571339"/>
                <a:gd name="connsiteX259" fmla="*/ 4123021 w 5283173"/>
                <a:gd name="connsiteY259" fmla="*/ 833342 h 1571339"/>
                <a:gd name="connsiteX260" fmla="*/ 4129117 w 5283173"/>
                <a:gd name="connsiteY260" fmla="*/ 867251 h 1571339"/>
                <a:gd name="connsiteX261" fmla="*/ 4117973 w 5283173"/>
                <a:gd name="connsiteY261" fmla="*/ 877253 h 1571339"/>
                <a:gd name="connsiteX262" fmla="*/ 4072443 w 5283173"/>
                <a:gd name="connsiteY262" fmla="*/ 880015 h 1571339"/>
                <a:gd name="connsiteX263" fmla="*/ 4064633 w 5283173"/>
                <a:gd name="connsiteY263" fmla="*/ 877824 h 1571339"/>
                <a:gd name="connsiteX264" fmla="*/ 4057965 w 5283173"/>
                <a:gd name="connsiteY264" fmla="*/ 875633 h 1571339"/>
                <a:gd name="connsiteX265" fmla="*/ 4035772 w 5283173"/>
                <a:gd name="connsiteY265" fmla="*/ 878396 h 1571339"/>
                <a:gd name="connsiteX266" fmla="*/ 4026342 w 5283173"/>
                <a:gd name="connsiteY266" fmla="*/ 882872 h 1571339"/>
                <a:gd name="connsiteX267" fmla="*/ 4015769 w 5283173"/>
                <a:gd name="connsiteY267" fmla="*/ 885063 h 1571339"/>
                <a:gd name="connsiteX268" fmla="*/ 3996910 w 5283173"/>
                <a:gd name="connsiteY268" fmla="*/ 885063 h 1571339"/>
                <a:gd name="connsiteX269" fmla="*/ 3970240 w 5283173"/>
                <a:gd name="connsiteY269" fmla="*/ 903351 h 1571339"/>
                <a:gd name="connsiteX270" fmla="*/ 3942522 w 5283173"/>
                <a:gd name="connsiteY270" fmla="*/ 908304 h 1571339"/>
                <a:gd name="connsiteX271" fmla="*/ 3932521 w 5283173"/>
                <a:gd name="connsiteY271" fmla="*/ 912209 h 1571339"/>
                <a:gd name="connsiteX272" fmla="*/ 3928616 w 5283173"/>
                <a:gd name="connsiteY272" fmla="*/ 922211 h 1571339"/>
                <a:gd name="connsiteX273" fmla="*/ 3919186 w 5283173"/>
                <a:gd name="connsiteY273" fmla="*/ 937736 h 1571339"/>
                <a:gd name="connsiteX274" fmla="*/ 3893278 w 5283173"/>
                <a:gd name="connsiteY274" fmla="*/ 939737 h 1571339"/>
                <a:gd name="connsiteX275" fmla="*/ 3879752 w 5283173"/>
                <a:gd name="connsiteY275" fmla="*/ 947738 h 1571339"/>
                <a:gd name="connsiteX276" fmla="*/ 3857559 w 5283173"/>
                <a:gd name="connsiteY276" fmla="*/ 972122 h 1571339"/>
                <a:gd name="connsiteX277" fmla="*/ 3849749 w 5283173"/>
                <a:gd name="connsiteY277" fmla="*/ 987076 h 1571339"/>
                <a:gd name="connsiteX278" fmla="*/ 3849177 w 5283173"/>
                <a:gd name="connsiteY278" fmla="*/ 1012031 h 1571339"/>
                <a:gd name="connsiteX279" fmla="*/ 3832508 w 5283173"/>
                <a:gd name="connsiteY279" fmla="*/ 1032605 h 1571339"/>
                <a:gd name="connsiteX280" fmla="*/ 3815268 w 5283173"/>
                <a:gd name="connsiteY280" fmla="*/ 1052608 h 1571339"/>
                <a:gd name="connsiteX281" fmla="*/ 3743069 w 5283173"/>
                <a:gd name="connsiteY281" fmla="*/ 1074230 h 1571339"/>
                <a:gd name="connsiteX282" fmla="*/ 3702588 w 5283173"/>
                <a:gd name="connsiteY282" fmla="*/ 1105281 h 1571339"/>
                <a:gd name="connsiteX283" fmla="*/ 3659820 w 5283173"/>
                <a:gd name="connsiteY283" fmla="*/ 1145286 h 1571339"/>
                <a:gd name="connsiteX284" fmla="*/ 3641342 w 5283173"/>
                <a:gd name="connsiteY284" fmla="*/ 1157954 h 1571339"/>
                <a:gd name="connsiteX285" fmla="*/ 3547140 w 5283173"/>
                <a:gd name="connsiteY285" fmla="*/ 1146429 h 1571339"/>
                <a:gd name="connsiteX286" fmla="*/ 3488275 w 5283173"/>
                <a:gd name="connsiteY286" fmla="*/ 1138619 h 1571339"/>
                <a:gd name="connsiteX287" fmla="*/ 3465510 w 5283173"/>
                <a:gd name="connsiteY287" fmla="*/ 1191387 h 1571339"/>
                <a:gd name="connsiteX288" fmla="*/ 3464939 w 5283173"/>
                <a:gd name="connsiteY288" fmla="*/ 1239107 h 1571339"/>
                <a:gd name="connsiteX289" fmla="*/ 3498752 w 5283173"/>
                <a:gd name="connsiteY289" fmla="*/ 1272445 h 1571339"/>
                <a:gd name="connsiteX290" fmla="*/ 3502658 w 5283173"/>
                <a:gd name="connsiteY290" fmla="*/ 1303020 h 1571339"/>
                <a:gd name="connsiteX291" fmla="*/ 3485417 w 5283173"/>
                <a:gd name="connsiteY291" fmla="*/ 1321880 h 1571339"/>
                <a:gd name="connsiteX292" fmla="*/ 3465415 w 5283173"/>
                <a:gd name="connsiteY292" fmla="*/ 1333024 h 1571339"/>
                <a:gd name="connsiteX293" fmla="*/ 3447699 w 5283173"/>
                <a:gd name="connsiteY293" fmla="*/ 1340834 h 1571339"/>
                <a:gd name="connsiteX294" fmla="*/ 3414932 w 5283173"/>
                <a:gd name="connsiteY294" fmla="*/ 1365218 h 1571339"/>
                <a:gd name="connsiteX295" fmla="*/ 3385500 w 5283173"/>
                <a:gd name="connsiteY295" fmla="*/ 1415701 h 1571339"/>
                <a:gd name="connsiteX296" fmla="*/ 3343876 w 5283173"/>
                <a:gd name="connsiteY296" fmla="*/ 1440656 h 1571339"/>
                <a:gd name="connsiteX297" fmla="*/ 3310062 w 5283173"/>
                <a:gd name="connsiteY297" fmla="*/ 1457896 h 1571339"/>
                <a:gd name="connsiteX298" fmla="*/ 3278439 w 5283173"/>
                <a:gd name="connsiteY298" fmla="*/ 1469041 h 1571339"/>
                <a:gd name="connsiteX299" fmla="*/ 3245673 w 5283173"/>
                <a:gd name="connsiteY299" fmla="*/ 1469612 h 1571339"/>
                <a:gd name="connsiteX300" fmla="*/ 3219003 w 5283173"/>
                <a:gd name="connsiteY300" fmla="*/ 1471803 h 1571339"/>
                <a:gd name="connsiteX301" fmla="*/ 3188999 w 5283173"/>
                <a:gd name="connsiteY301" fmla="*/ 1471803 h 1571339"/>
                <a:gd name="connsiteX302" fmla="*/ 3137374 w 5283173"/>
                <a:gd name="connsiteY302" fmla="*/ 1473994 h 1571339"/>
                <a:gd name="connsiteX303" fmla="*/ 3114038 w 5283173"/>
                <a:gd name="connsiteY303" fmla="*/ 1472851 h 1571339"/>
                <a:gd name="connsiteX304" fmla="*/ 3092988 w 5283173"/>
                <a:gd name="connsiteY304" fmla="*/ 1480661 h 1571339"/>
                <a:gd name="connsiteX305" fmla="*/ 3061365 w 5283173"/>
                <a:gd name="connsiteY305" fmla="*/ 1491234 h 1571339"/>
                <a:gd name="connsiteX306" fmla="*/ 3005262 w 5283173"/>
                <a:gd name="connsiteY306" fmla="*/ 1515618 h 1571339"/>
                <a:gd name="connsiteX307" fmla="*/ 2910298 w 5283173"/>
                <a:gd name="connsiteY307" fmla="*/ 1558385 h 1571339"/>
                <a:gd name="connsiteX308" fmla="*/ 2897820 w 5283173"/>
                <a:gd name="connsiteY308" fmla="*/ 1567815 h 1571339"/>
                <a:gd name="connsiteX309" fmla="*/ 2892677 w 5283173"/>
                <a:gd name="connsiteY309" fmla="*/ 1566005 h 1571339"/>
                <a:gd name="connsiteX310" fmla="*/ 2887533 w 5283173"/>
                <a:gd name="connsiteY310" fmla="*/ 1565053 h 1571339"/>
                <a:gd name="connsiteX311" fmla="*/ 2863625 w 5283173"/>
                <a:gd name="connsiteY311" fmla="*/ 1562862 h 1571339"/>
                <a:gd name="connsiteX312" fmla="*/ 2853624 w 5283173"/>
                <a:gd name="connsiteY312" fmla="*/ 1551242 h 1571339"/>
                <a:gd name="connsiteX313" fmla="*/ 2835336 w 5283173"/>
                <a:gd name="connsiteY313" fmla="*/ 1542383 h 1571339"/>
                <a:gd name="connsiteX314" fmla="*/ 2748754 w 5283173"/>
                <a:gd name="connsiteY314" fmla="*/ 1533525 h 1571339"/>
                <a:gd name="connsiteX315" fmla="*/ 2678840 w 5283173"/>
                <a:gd name="connsiteY315" fmla="*/ 1500759 h 1571339"/>
                <a:gd name="connsiteX316" fmla="*/ 2631120 w 5283173"/>
                <a:gd name="connsiteY316" fmla="*/ 1487424 h 1571339"/>
                <a:gd name="connsiteX317" fmla="*/ 2615690 w 5283173"/>
                <a:gd name="connsiteY317" fmla="*/ 1465898 h 1571339"/>
                <a:gd name="connsiteX318" fmla="*/ 2584543 w 5283173"/>
                <a:gd name="connsiteY318" fmla="*/ 1456277 h 1571339"/>
                <a:gd name="connsiteX319" fmla="*/ 2491865 w 5283173"/>
                <a:gd name="connsiteY319" fmla="*/ 1429036 h 1571339"/>
                <a:gd name="connsiteX320" fmla="*/ 2466909 w 5283173"/>
                <a:gd name="connsiteY320" fmla="*/ 1435132 h 1571339"/>
                <a:gd name="connsiteX321" fmla="*/ 2423094 w 5283173"/>
                <a:gd name="connsiteY321" fmla="*/ 1440085 h 1571339"/>
                <a:gd name="connsiteX322" fmla="*/ 2318129 w 5283173"/>
                <a:gd name="connsiteY322" fmla="*/ 1425607 h 1571339"/>
                <a:gd name="connsiteX323" fmla="*/ 2245453 w 5283173"/>
                <a:gd name="connsiteY323" fmla="*/ 1406176 h 1571339"/>
                <a:gd name="connsiteX324" fmla="*/ 2204400 w 5283173"/>
                <a:gd name="connsiteY324" fmla="*/ 1400175 h 1571339"/>
                <a:gd name="connsiteX325" fmla="*/ 2199066 w 5283173"/>
                <a:gd name="connsiteY325" fmla="*/ 1399889 h 1571339"/>
                <a:gd name="connsiteX326" fmla="*/ 2134773 w 5283173"/>
                <a:gd name="connsiteY326" fmla="*/ 1396270 h 1571339"/>
                <a:gd name="connsiteX327" fmla="*/ 2134296 w 5283173"/>
                <a:gd name="connsiteY327" fmla="*/ 1396270 h 1571339"/>
                <a:gd name="connsiteX328" fmla="*/ 2124486 w 5283173"/>
                <a:gd name="connsiteY328" fmla="*/ 1365695 h 1571339"/>
                <a:gd name="connsiteX329" fmla="*/ 2102864 w 5283173"/>
                <a:gd name="connsiteY329" fmla="*/ 1344644 h 1571339"/>
                <a:gd name="connsiteX330" fmla="*/ 2095053 w 5283173"/>
                <a:gd name="connsiteY330" fmla="*/ 1311878 h 1571339"/>
                <a:gd name="connsiteX331" fmla="*/ 2076765 w 5283173"/>
                <a:gd name="connsiteY331" fmla="*/ 1253014 h 1571339"/>
                <a:gd name="connsiteX332" fmla="*/ 2059525 w 5283173"/>
                <a:gd name="connsiteY332" fmla="*/ 1233011 h 1571339"/>
                <a:gd name="connsiteX333" fmla="*/ 2055620 w 5283173"/>
                <a:gd name="connsiteY333" fmla="*/ 1214152 h 1571339"/>
                <a:gd name="connsiteX334" fmla="*/ 2050667 w 5283173"/>
                <a:gd name="connsiteY334" fmla="*/ 1203008 h 1571339"/>
                <a:gd name="connsiteX335" fmla="*/ 2000184 w 5283173"/>
                <a:gd name="connsiteY335" fmla="*/ 1183577 h 1571339"/>
                <a:gd name="connsiteX336" fmla="*/ 1934081 w 5283173"/>
                <a:gd name="connsiteY336" fmla="*/ 1124712 h 1571339"/>
                <a:gd name="connsiteX337" fmla="*/ 1872454 w 5283173"/>
                <a:gd name="connsiteY337" fmla="*/ 1090327 h 1571339"/>
                <a:gd name="connsiteX338" fmla="*/ 1839212 w 5283173"/>
                <a:gd name="connsiteY338" fmla="*/ 1090803 h 1571339"/>
                <a:gd name="connsiteX339" fmla="*/ 1817495 w 5283173"/>
                <a:gd name="connsiteY339" fmla="*/ 1081945 h 1571339"/>
                <a:gd name="connsiteX340" fmla="*/ 1765869 w 5283173"/>
                <a:gd name="connsiteY340" fmla="*/ 1073087 h 1571339"/>
                <a:gd name="connsiteX341" fmla="*/ 1750629 w 5283173"/>
                <a:gd name="connsiteY341" fmla="*/ 1064228 h 1571339"/>
                <a:gd name="connsiteX342" fmla="*/ 1740056 w 5283173"/>
                <a:gd name="connsiteY342" fmla="*/ 1060609 h 1571339"/>
                <a:gd name="connsiteX343" fmla="*/ 1722530 w 5283173"/>
                <a:gd name="connsiteY343" fmla="*/ 1059180 h 1571339"/>
                <a:gd name="connsiteX344" fmla="*/ 1712529 w 5283173"/>
                <a:gd name="connsiteY344" fmla="*/ 1048607 h 1571339"/>
                <a:gd name="connsiteX345" fmla="*/ 1693670 w 5283173"/>
                <a:gd name="connsiteY345" fmla="*/ 1048131 h 1571339"/>
                <a:gd name="connsiteX346" fmla="*/ 1690241 w 5283173"/>
                <a:gd name="connsiteY346" fmla="*/ 1047083 h 1571339"/>
                <a:gd name="connsiteX347" fmla="*/ 1687669 w 5283173"/>
                <a:gd name="connsiteY347" fmla="*/ 1002887 h 1571339"/>
                <a:gd name="connsiteX348" fmla="*/ 1698432 w 5283173"/>
                <a:gd name="connsiteY348" fmla="*/ 965359 h 1571339"/>
                <a:gd name="connsiteX349" fmla="*/ 1712529 w 5283173"/>
                <a:gd name="connsiteY349" fmla="*/ 947833 h 1571339"/>
                <a:gd name="connsiteX350" fmla="*/ 1715006 w 5283173"/>
                <a:gd name="connsiteY350" fmla="*/ 924020 h 1571339"/>
                <a:gd name="connsiteX351" fmla="*/ 1721102 w 5283173"/>
                <a:gd name="connsiteY351" fmla="*/ 898874 h 1571339"/>
                <a:gd name="connsiteX352" fmla="*/ 1726626 w 5283173"/>
                <a:gd name="connsiteY352" fmla="*/ 880396 h 1571339"/>
                <a:gd name="connsiteX353" fmla="*/ 1724721 w 5283173"/>
                <a:gd name="connsiteY353" fmla="*/ 849154 h 1571339"/>
                <a:gd name="connsiteX354" fmla="*/ 1701004 w 5283173"/>
                <a:gd name="connsiteY354" fmla="*/ 797147 h 1571339"/>
                <a:gd name="connsiteX355" fmla="*/ 1701004 w 5283173"/>
                <a:gd name="connsiteY355" fmla="*/ 777716 h 1571339"/>
                <a:gd name="connsiteX356" fmla="*/ 1695479 w 5283173"/>
                <a:gd name="connsiteY356" fmla="*/ 759428 h 1571339"/>
                <a:gd name="connsiteX357" fmla="*/ 1690812 w 5283173"/>
                <a:gd name="connsiteY357" fmla="*/ 740378 h 1571339"/>
                <a:gd name="connsiteX358" fmla="*/ 1685573 w 5283173"/>
                <a:gd name="connsiteY358" fmla="*/ 737235 h 1571339"/>
                <a:gd name="connsiteX359" fmla="*/ 1682525 w 5283173"/>
                <a:gd name="connsiteY359" fmla="*/ 735616 h 1571339"/>
                <a:gd name="connsiteX360" fmla="*/ 1678049 w 5283173"/>
                <a:gd name="connsiteY360" fmla="*/ 719995 h 1571339"/>
                <a:gd name="connsiteX361" fmla="*/ 1667381 w 5283173"/>
                <a:gd name="connsiteY361" fmla="*/ 717518 h 1571339"/>
                <a:gd name="connsiteX362" fmla="*/ 1661666 w 5283173"/>
                <a:gd name="connsiteY362" fmla="*/ 724662 h 1571339"/>
                <a:gd name="connsiteX363" fmla="*/ 1654046 w 5283173"/>
                <a:gd name="connsiteY363" fmla="*/ 722757 h 1571339"/>
                <a:gd name="connsiteX364" fmla="*/ 1643663 w 5283173"/>
                <a:gd name="connsiteY364" fmla="*/ 707517 h 1571339"/>
                <a:gd name="connsiteX365" fmla="*/ 1643092 w 5283173"/>
                <a:gd name="connsiteY365" fmla="*/ 702469 h 1571339"/>
                <a:gd name="connsiteX366" fmla="*/ 1605563 w 5283173"/>
                <a:gd name="connsiteY366" fmla="*/ 693134 h 1571339"/>
                <a:gd name="connsiteX367" fmla="*/ 1584513 w 5283173"/>
                <a:gd name="connsiteY367" fmla="*/ 676561 h 1571339"/>
                <a:gd name="connsiteX368" fmla="*/ 1565177 w 5283173"/>
                <a:gd name="connsiteY368" fmla="*/ 652748 h 1571339"/>
                <a:gd name="connsiteX369" fmla="*/ 1558510 w 5283173"/>
                <a:gd name="connsiteY369" fmla="*/ 636746 h 1571339"/>
                <a:gd name="connsiteX370" fmla="*/ 1551080 w 5283173"/>
                <a:gd name="connsiteY370" fmla="*/ 624840 h 1571339"/>
                <a:gd name="connsiteX371" fmla="*/ 1533935 w 5283173"/>
                <a:gd name="connsiteY371" fmla="*/ 610743 h 1571339"/>
                <a:gd name="connsiteX372" fmla="*/ 1527268 w 5283173"/>
                <a:gd name="connsiteY372" fmla="*/ 600266 h 1571339"/>
                <a:gd name="connsiteX373" fmla="*/ 1525649 w 5283173"/>
                <a:gd name="connsiteY373" fmla="*/ 580073 h 1571339"/>
                <a:gd name="connsiteX374" fmla="*/ 1527077 w 5283173"/>
                <a:gd name="connsiteY374" fmla="*/ 552450 h 1571339"/>
                <a:gd name="connsiteX375" fmla="*/ 1528697 w 5283173"/>
                <a:gd name="connsiteY375" fmla="*/ 531400 h 1571339"/>
                <a:gd name="connsiteX376" fmla="*/ 1501836 w 5283173"/>
                <a:gd name="connsiteY376" fmla="*/ 527495 h 1571339"/>
                <a:gd name="connsiteX377" fmla="*/ 1488025 w 5283173"/>
                <a:gd name="connsiteY377" fmla="*/ 526352 h 1571339"/>
                <a:gd name="connsiteX378" fmla="*/ 1460974 w 5283173"/>
                <a:gd name="connsiteY378" fmla="*/ 515303 h 1571339"/>
                <a:gd name="connsiteX379" fmla="*/ 1438590 w 5283173"/>
                <a:gd name="connsiteY379" fmla="*/ 537401 h 1571339"/>
                <a:gd name="connsiteX380" fmla="*/ 1434971 w 5283173"/>
                <a:gd name="connsiteY380" fmla="*/ 566166 h 1571339"/>
                <a:gd name="connsiteX381" fmla="*/ 1397633 w 5283173"/>
                <a:gd name="connsiteY381" fmla="*/ 584454 h 1571339"/>
                <a:gd name="connsiteX382" fmla="*/ 1367724 w 5283173"/>
                <a:gd name="connsiteY382" fmla="*/ 587502 h 1571339"/>
                <a:gd name="connsiteX383" fmla="*/ 1336482 w 5283173"/>
                <a:gd name="connsiteY383" fmla="*/ 596075 h 1571339"/>
                <a:gd name="connsiteX384" fmla="*/ 1315051 w 5283173"/>
                <a:gd name="connsiteY384" fmla="*/ 641604 h 1571339"/>
                <a:gd name="connsiteX385" fmla="*/ 1308764 w 5283173"/>
                <a:gd name="connsiteY385" fmla="*/ 681514 h 1571339"/>
                <a:gd name="connsiteX386" fmla="*/ 1309907 w 5283173"/>
                <a:gd name="connsiteY386" fmla="*/ 692277 h 1571339"/>
                <a:gd name="connsiteX387" fmla="*/ 1310193 w 5283173"/>
                <a:gd name="connsiteY387" fmla="*/ 694849 h 1571339"/>
                <a:gd name="connsiteX388" fmla="*/ 1299430 w 5283173"/>
                <a:gd name="connsiteY388" fmla="*/ 727615 h 1571339"/>
                <a:gd name="connsiteX389" fmla="*/ 1294572 w 5283173"/>
                <a:gd name="connsiteY389" fmla="*/ 732568 h 1571339"/>
                <a:gd name="connsiteX390" fmla="*/ 1286571 w 5283173"/>
                <a:gd name="connsiteY390" fmla="*/ 737616 h 1571339"/>
                <a:gd name="connsiteX391" fmla="*/ 1282285 w 5283173"/>
                <a:gd name="connsiteY391" fmla="*/ 739712 h 1571339"/>
                <a:gd name="connsiteX392" fmla="*/ 1271617 w 5283173"/>
                <a:gd name="connsiteY392" fmla="*/ 743807 h 1571339"/>
                <a:gd name="connsiteX393" fmla="*/ 1256091 w 5283173"/>
                <a:gd name="connsiteY393" fmla="*/ 748475 h 1571339"/>
                <a:gd name="connsiteX394" fmla="*/ 1239232 w 5283173"/>
                <a:gd name="connsiteY394" fmla="*/ 750189 h 1571339"/>
                <a:gd name="connsiteX395" fmla="*/ 1235041 w 5283173"/>
                <a:gd name="connsiteY395" fmla="*/ 752666 h 1571339"/>
                <a:gd name="connsiteX396" fmla="*/ 1223039 w 5283173"/>
                <a:gd name="connsiteY396" fmla="*/ 758381 h 1571339"/>
                <a:gd name="connsiteX397" fmla="*/ 1213610 w 5283173"/>
                <a:gd name="connsiteY397" fmla="*/ 741236 h 1571339"/>
                <a:gd name="connsiteX398" fmla="*/ 1202370 w 5283173"/>
                <a:gd name="connsiteY398" fmla="*/ 735140 h 1571339"/>
                <a:gd name="connsiteX399" fmla="*/ 1187702 w 5283173"/>
                <a:gd name="connsiteY399" fmla="*/ 727424 h 1571339"/>
                <a:gd name="connsiteX400" fmla="*/ 1163699 w 5283173"/>
                <a:gd name="connsiteY400" fmla="*/ 725519 h 1571339"/>
                <a:gd name="connsiteX401" fmla="*/ 1132933 w 5283173"/>
                <a:gd name="connsiteY401" fmla="*/ 703898 h 1571339"/>
                <a:gd name="connsiteX402" fmla="*/ 1105310 w 5283173"/>
                <a:gd name="connsiteY402" fmla="*/ 683038 h 1571339"/>
                <a:gd name="connsiteX403" fmla="*/ 1090070 w 5283173"/>
                <a:gd name="connsiteY403" fmla="*/ 693420 h 1571339"/>
                <a:gd name="connsiteX404" fmla="*/ 1075783 w 5283173"/>
                <a:gd name="connsiteY404" fmla="*/ 709232 h 1571339"/>
                <a:gd name="connsiteX405" fmla="*/ 1059400 w 5283173"/>
                <a:gd name="connsiteY405" fmla="*/ 739331 h 1571339"/>
                <a:gd name="connsiteX406" fmla="*/ 1030920 w 5283173"/>
                <a:gd name="connsiteY406" fmla="*/ 785241 h 1571339"/>
                <a:gd name="connsiteX407" fmla="*/ 1018442 w 5283173"/>
                <a:gd name="connsiteY407" fmla="*/ 806006 h 1571339"/>
                <a:gd name="connsiteX408" fmla="*/ 1011299 w 5283173"/>
                <a:gd name="connsiteY408" fmla="*/ 819245 h 1571339"/>
                <a:gd name="connsiteX409" fmla="*/ 995773 w 5283173"/>
                <a:gd name="connsiteY409" fmla="*/ 842772 h 1571339"/>
                <a:gd name="connsiteX410" fmla="*/ 998535 w 5283173"/>
                <a:gd name="connsiteY410" fmla="*/ 866013 h 1571339"/>
                <a:gd name="connsiteX411" fmla="*/ 999869 w 5283173"/>
                <a:gd name="connsiteY411" fmla="*/ 868871 h 1571339"/>
                <a:gd name="connsiteX412" fmla="*/ 1005203 w 5283173"/>
                <a:gd name="connsiteY412" fmla="*/ 895541 h 1571339"/>
                <a:gd name="connsiteX413" fmla="*/ 992630 w 5283173"/>
                <a:gd name="connsiteY413" fmla="*/ 895922 h 1571339"/>
                <a:gd name="connsiteX414" fmla="*/ 987486 w 5283173"/>
                <a:gd name="connsiteY414" fmla="*/ 892493 h 1571339"/>
                <a:gd name="connsiteX415" fmla="*/ 977199 w 5283173"/>
                <a:gd name="connsiteY415" fmla="*/ 890016 h 1571339"/>
                <a:gd name="connsiteX416" fmla="*/ 963293 w 5283173"/>
                <a:gd name="connsiteY416" fmla="*/ 886111 h 1571339"/>
                <a:gd name="connsiteX417" fmla="*/ 959197 w 5283173"/>
                <a:gd name="connsiteY417" fmla="*/ 882682 h 1571339"/>
                <a:gd name="connsiteX418" fmla="*/ 949291 w 5283173"/>
                <a:gd name="connsiteY418" fmla="*/ 870680 h 1571339"/>
                <a:gd name="connsiteX419" fmla="*/ 946719 w 5283173"/>
                <a:gd name="connsiteY419" fmla="*/ 865727 h 1571339"/>
                <a:gd name="connsiteX420" fmla="*/ 944909 w 5283173"/>
                <a:gd name="connsiteY420" fmla="*/ 864680 h 1571339"/>
                <a:gd name="connsiteX421" fmla="*/ 944814 w 5283173"/>
                <a:gd name="connsiteY421" fmla="*/ 864680 h 1571339"/>
                <a:gd name="connsiteX422" fmla="*/ 942719 w 5283173"/>
                <a:gd name="connsiteY422" fmla="*/ 864203 h 1571339"/>
                <a:gd name="connsiteX423" fmla="*/ 941861 w 5283173"/>
                <a:gd name="connsiteY423" fmla="*/ 864108 h 1571339"/>
                <a:gd name="connsiteX424" fmla="*/ 939575 w 5283173"/>
                <a:gd name="connsiteY424" fmla="*/ 864108 h 1571339"/>
                <a:gd name="connsiteX425" fmla="*/ 938528 w 5283173"/>
                <a:gd name="connsiteY425" fmla="*/ 864203 h 1571339"/>
                <a:gd name="connsiteX426" fmla="*/ 934337 w 5283173"/>
                <a:gd name="connsiteY426" fmla="*/ 864870 h 1571339"/>
                <a:gd name="connsiteX427" fmla="*/ 905000 w 5283173"/>
                <a:gd name="connsiteY427" fmla="*/ 867632 h 1571339"/>
                <a:gd name="connsiteX428" fmla="*/ 873472 w 5283173"/>
                <a:gd name="connsiteY428" fmla="*/ 868966 h 1571339"/>
                <a:gd name="connsiteX429" fmla="*/ 857851 w 5283173"/>
                <a:gd name="connsiteY429" fmla="*/ 863918 h 1571339"/>
                <a:gd name="connsiteX430" fmla="*/ 857756 w 5283173"/>
                <a:gd name="connsiteY430" fmla="*/ 870299 h 1571339"/>
                <a:gd name="connsiteX431" fmla="*/ 845278 w 5283173"/>
                <a:gd name="connsiteY431" fmla="*/ 870585 h 1571339"/>
                <a:gd name="connsiteX432" fmla="*/ 828133 w 5283173"/>
                <a:gd name="connsiteY432" fmla="*/ 869442 h 1571339"/>
                <a:gd name="connsiteX433" fmla="*/ 790795 w 5283173"/>
                <a:gd name="connsiteY433" fmla="*/ 870776 h 1571339"/>
                <a:gd name="connsiteX434" fmla="*/ 787080 w 5283173"/>
                <a:gd name="connsiteY434" fmla="*/ 870680 h 1571339"/>
                <a:gd name="connsiteX435" fmla="*/ 785842 w 5283173"/>
                <a:gd name="connsiteY435" fmla="*/ 870680 h 1571339"/>
                <a:gd name="connsiteX436" fmla="*/ 783842 w 5283173"/>
                <a:gd name="connsiteY436" fmla="*/ 870776 h 1571339"/>
                <a:gd name="connsiteX437" fmla="*/ 782508 w 5283173"/>
                <a:gd name="connsiteY437" fmla="*/ 870966 h 1571339"/>
                <a:gd name="connsiteX438" fmla="*/ 777174 w 5283173"/>
                <a:gd name="connsiteY438" fmla="*/ 873728 h 1571339"/>
                <a:gd name="connsiteX439" fmla="*/ 775745 w 5283173"/>
                <a:gd name="connsiteY439" fmla="*/ 874871 h 1571339"/>
                <a:gd name="connsiteX440" fmla="*/ 768125 w 5283173"/>
                <a:gd name="connsiteY440" fmla="*/ 879920 h 1571339"/>
                <a:gd name="connsiteX441" fmla="*/ 764220 w 5283173"/>
                <a:gd name="connsiteY441" fmla="*/ 885158 h 1571339"/>
                <a:gd name="connsiteX442" fmla="*/ 764411 w 5283173"/>
                <a:gd name="connsiteY442" fmla="*/ 886778 h 1571339"/>
                <a:gd name="connsiteX443" fmla="*/ 766506 w 5283173"/>
                <a:gd name="connsiteY443" fmla="*/ 890968 h 1571339"/>
                <a:gd name="connsiteX444" fmla="*/ 767935 w 5283173"/>
                <a:gd name="connsiteY444" fmla="*/ 892207 h 1571339"/>
                <a:gd name="connsiteX445" fmla="*/ 768125 w 5283173"/>
                <a:gd name="connsiteY445" fmla="*/ 892397 h 1571339"/>
                <a:gd name="connsiteX446" fmla="*/ 773745 w 5283173"/>
                <a:gd name="connsiteY446" fmla="*/ 896398 h 1571339"/>
                <a:gd name="connsiteX447" fmla="*/ 790700 w 5283173"/>
                <a:gd name="connsiteY447" fmla="*/ 902684 h 1571339"/>
                <a:gd name="connsiteX448" fmla="*/ 802892 w 5283173"/>
                <a:gd name="connsiteY448" fmla="*/ 916496 h 1571339"/>
                <a:gd name="connsiteX449" fmla="*/ 798986 w 5283173"/>
                <a:gd name="connsiteY449" fmla="*/ 936689 h 1571339"/>
                <a:gd name="connsiteX450" fmla="*/ 787937 w 5283173"/>
                <a:gd name="connsiteY450" fmla="*/ 968216 h 1571339"/>
                <a:gd name="connsiteX451" fmla="*/ 788509 w 5283173"/>
                <a:gd name="connsiteY451" fmla="*/ 1008031 h 1571339"/>
                <a:gd name="connsiteX452" fmla="*/ 787652 w 5283173"/>
                <a:gd name="connsiteY452" fmla="*/ 1080707 h 1571339"/>
                <a:gd name="connsiteX453" fmla="*/ 774698 w 5283173"/>
                <a:gd name="connsiteY453" fmla="*/ 1106138 h 1571339"/>
                <a:gd name="connsiteX454" fmla="*/ 753647 w 5283173"/>
                <a:gd name="connsiteY454" fmla="*/ 1121093 h 1571339"/>
                <a:gd name="connsiteX455" fmla="*/ 742027 w 5283173"/>
                <a:gd name="connsiteY455" fmla="*/ 1131570 h 1571339"/>
                <a:gd name="connsiteX456" fmla="*/ 721262 w 5283173"/>
                <a:gd name="connsiteY456" fmla="*/ 1147572 h 1571339"/>
                <a:gd name="connsiteX457" fmla="*/ 716881 w 5283173"/>
                <a:gd name="connsiteY457" fmla="*/ 1192625 h 1571339"/>
                <a:gd name="connsiteX458" fmla="*/ 714309 w 5283173"/>
                <a:gd name="connsiteY458" fmla="*/ 1195864 h 1571339"/>
                <a:gd name="connsiteX459" fmla="*/ 699736 w 5283173"/>
                <a:gd name="connsiteY459" fmla="*/ 1204246 h 1571339"/>
                <a:gd name="connsiteX460" fmla="*/ 696307 w 5283173"/>
                <a:gd name="connsiteY460" fmla="*/ 1207008 h 1571339"/>
                <a:gd name="connsiteX461" fmla="*/ 678305 w 5283173"/>
                <a:gd name="connsiteY461" fmla="*/ 1214342 h 1571339"/>
                <a:gd name="connsiteX462" fmla="*/ 668303 w 5283173"/>
                <a:gd name="connsiteY462" fmla="*/ 1218629 h 1571339"/>
                <a:gd name="connsiteX463" fmla="*/ 663827 w 5283173"/>
                <a:gd name="connsiteY463" fmla="*/ 1221486 h 1571339"/>
                <a:gd name="connsiteX464" fmla="*/ 662588 w 5283173"/>
                <a:gd name="connsiteY464" fmla="*/ 1222058 h 1571339"/>
                <a:gd name="connsiteX465" fmla="*/ 661160 w 5283173"/>
                <a:gd name="connsiteY465" fmla="*/ 1222534 h 1571339"/>
                <a:gd name="connsiteX466" fmla="*/ 658397 w 5283173"/>
                <a:gd name="connsiteY466" fmla="*/ 1222820 h 1571339"/>
                <a:gd name="connsiteX467" fmla="*/ 658016 w 5283173"/>
                <a:gd name="connsiteY467" fmla="*/ 1222820 h 1571339"/>
                <a:gd name="connsiteX468" fmla="*/ 653921 w 5283173"/>
                <a:gd name="connsiteY468" fmla="*/ 1221581 h 1571339"/>
                <a:gd name="connsiteX469" fmla="*/ 639252 w 5283173"/>
                <a:gd name="connsiteY469" fmla="*/ 1227963 h 1571339"/>
                <a:gd name="connsiteX470" fmla="*/ 604391 w 5283173"/>
                <a:gd name="connsiteY470" fmla="*/ 1230440 h 1571339"/>
                <a:gd name="connsiteX471" fmla="*/ 556861 w 5283173"/>
                <a:gd name="connsiteY471" fmla="*/ 1239869 h 1571339"/>
                <a:gd name="connsiteX472" fmla="*/ 554194 w 5283173"/>
                <a:gd name="connsiteY472" fmla="*/ 1239679 h 1571339"/>
                <a:gd name="connsiteX473" fmla="*/ 532763 w 5283173"/>
                <a:gd name="connsiteY473" fmla="*/ 1242917 h 1571339"/>
                <a:gd name="connsiteX474" fmla="*/ 496187 w 5283173"/>
                <a:gd name="connsiteY474" fmla="*/ 1256062 h 1571339"/>
                <a:gd name="connsiteX475" fmla="*/ 470660 w 5283173"/>
                <a:gd name="connsiteY475" fmla="*/ 1255586 h 1571339"/>
                <a:gd name="connsiteX476" fmla="*/ 446847 w 5283173"/>
                <a:gd name="connsiteY476" fmla="*/ 1264730 h 1571339"/>
                <a:gd name="connsiteX477" fmla="*/ 419415 w 5283173"/>
                <a:gd name="connsiteY477" fmla="*/ 1262539 h 1571339"/>
                <a:gd name="connsiteX478" fmla="*/ 413891 w 5283173"/>
                <a:gd name="connsiteY478" fmla="*/ 1261967 h 1571339"/>
                <a:gd name="connsiteX479" fmla="*/ 393888 w 5283173"/>
                <a:gd name="connsiteY479" fmla="*/ 1248918 h 1571339"/>
                <a:gd name="connsiteX480" fmla="*/ 392936 w 5283173"/>
                <a:gd name="connsiteY480" fmla="*/ 1247870 h 1571339"/>
                <a:gd name="connsiteX481" fmla="*/ 363599 w 5283173"/>
                <a:gd name="connsiteY481" fmla="*/ 1251204 h 1571339"/>
                <a:gd name="connsiteX482" fmla="*/ 349216 w 5283173"/>
                <a:gd name="connsiteY482" fmla="*/ 1264730 h 1571339"/>
                <a:gd name="connsiteX483" fmla="*/ 344263 w 5283173"/>
                <a:gd name="connsiteY483" fmla="*/ 1279112 h 1571339"/>
                <a:gd name="connsiteX484" fmla="*/ 337119 w 5283173"/>
                <a:gd name="connsiteY484" fmla="*/ 1289304 h 1571339"/>
                <a:gd name="connsiteX485" fmla="*/ 327213 w 5283173"/>
                <a:gd name="connsiteY485" fmla="*/ 1298734 h 1571339"/>
                <a:gd name="connsiteX486" fmla="*/ 309497 w 5283173"/>
                <a:gd name="connsiteY486" fmla="*/ 1312831 h 1571339"/>
                <a:gd name="connsiteX487" fmla="*/ 304829 w 5283173"/>
                <a:gd name="connsiteY487" fmla="*/ 1305116 h 1571339"/>
                <a:gd name="connsiteX488" fmla="*/ 279683 w 5283173"/>
                <a:gd name="connsiteY488" fmla="*/ 1300925 h 1571339"/>
                <a:gd name="connsiteX489" fmla="*/ 257871 w 5283173"/>
                <a:gd name="connsiteY489" fmla="*/ 1300925 h 1571339"/>
                <a:gd name="connsiteX490" fmla="*/ 239488 w 5283173"/>
                <a:gd name="connsiteY490" fmla="*/ 1295495 h 1571339"/>
                <a:gd name="connsiteX491" fmla="*/ 244631 w 5283173"/>
                <a:gd name="connsiteY491" fmla="*/ 1280351 h 1571339"/>
                <a:gd name="connsiteX492" fmla="*/ 245679 w 5283173"/>
                <a:gd name="connsiteY492" fmla="*/ 1263301 h 1571339"/>
                <a:gd name="connsiteX493" fmla="*/ 229391 w 5283173"/>
                <a:gd name="connsiteY493" fmla="*/ 1258634 h 1571339"/>
                <a:gd name="connsiteX494" fmla="*/ 195387 w 5283173"/>
                <a:gd name="connsiteY494" fmla="*/ 1263301 h 1571339"/>
                <a:gd name="connsiteX495" fmla="*/ 176051 w 5283173"/>
                <a:gd name="connsiteY495" fmla="*/ 1258062 h 1571339"/>
                <a:gd name="connsiteX496" fmla="*/ 170813 w 5283173"/>
                <a:gd name="connsiteY496" fmla="*/ 1266920 h 1571339"/>
                <a:gd name="connsiteX497" fmla="*/ 153096 w 5283173"/>
                <a:gd name="connsiteY497" fmla="*/ 1272159 h 1571339"/>
                <a:gd name="connsiteX498" fmla="*/ 124045 w 5283173"/>
                <a:gd name="connsiteY498" fmla="*/ 1279303 h 1571339"/>
                <a:gd name="connsiteX499" fmla="*/ 104709 w 5283173"/>
                <a:gd name="connsiteY499" fmla="*/ 1275683 h 1571339"/>
                <a:gd name="connsiteX500" fmla="*/ 85659 w 5283173"/>
                <a:gd name="connsiteY500" fmla="*/ 1277303 h 1571339"/>
                <a:gd name="connsiteX501" fmla="*/ 58322 w 5283173"/>
                <a:gd name="connsiteY501" fmla="*/ 1305496 h 1571339"/>
                <a:gd name="connsiteX502" fmla="*/ 56703 w 5283173"/>
                <a:gd name="connsiteY502" fmla="*/ 1322927 h 1571339"/>
                <a:gd name="connsiteX503" fmla="*/ 38987 w 5283173"/>
                <a:gd name="connsiteY503" fmla="*/ 1331500 h 1571339"/>
                <a:gd name="connsiteX504" fmla="*/ 24318 w 5283173"/>
                <a:gd name="connsiteY504" fmla="*/ 1335881 h 1571339"/>
                <a:gd name="connsiteX505" fmla="*/ 23080 w 5283173"/>
                <a:gd name="connsiteY505" fmla="*/ 1338167 h 1571339"/>
                <a:gd name="connsiteX506" fmla="*/ 22889 w 5283173"/>
                <a:gd name="connsiteY506" fmla="*/ 1338453 h 1571339"/>
                <a:gd name="connsiteX507" fmla="*/ 12317 w 5283173"/>
                <a:gd name="connsiteY507" fmla="*/ 1338263 h 1571339"/>
                <a:gd name="connsiteX508" fmla="*/ 11745 w 5283173"/>
                <a:gd name="connsiteY508" fmla="*/ 1346645 h 1571339"/>
                <a:gd name="connsiteX509" fmla="*/ 16222 w 5283173"/>
                <a:gd name="connsiteY509" fmla="*/ 1365123 h 1571339"/>
                <a:gd name="connsiteX510" fmla="*/ 23651 w 5283173"/>
                <a:gd name="connsiteY510" fmla="*/ 1382840 h 1571339"/>
                <a:gd name="connsiteX511" fmla="*/ 24794 w 5283173"/>
                <a:gd name="connsiteY511" fmla="*/ 1395032 h 1571339"/>
                <a:gd name="connsiteX512" fmla="*/ 7840 w 5283173"/>
                <a:gd name="connsiteY512" fmla="*/ 1404652 h 1571339"/>
                <a:gd name="connsiteX513" fmla="*/ 7840 w 5283173"/>
                <a:gd name="connsiteY513" fmla="*/ 1421606 h 1571339"/>
                <a:gd name="connsiteX514" fmla="*/ 13079 w 5283173"/>
                <a:gd name="connsiteY514" fmla="*/ 1429321 h 157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5283173" h="1571339">
                  <a:moveTo>
                    <a:pt x="4665946" y="1571339"/>
                  </a:moveTo>
                  <a:cubicBezTo>
                    <a:pt x="4668613" y="1566577"/>
                    <a:pt x="4677281" y="1563338"/>
                    <a:pt x="4679948" y="1561338"/>
                  </a:cubicBezTo>
                  <a:cubicBezTo>
                    <a:pt x="4688520" y="1554956"/>
                    <a:pt x="4691283" y="1551337"/>
                    <a:pt x="4693092" y="1543241"/>
                  </a:cubicBezTo>
                  <a:cubicBezTo>
                    <a:pt x="4693854" y="1539812"/>
                    <a:pt x="4697188" y="1536192"/>
                    <a:pt x="4700046" y="1532287"/>
                  </a:cubicBezTo>
                  <a:cubicBezTo>
                    <a:pt x="4703856" y="1526953"/>
                    <a:pt x="4707666" y="1521714"/>
                    <a:pt x="4710809" y="1521905"/>
                  </a:cubicBezTo>
                  <a:cubicBezTo>
                    <a:pt x="4716238" y="1522381"/>
                    <a:pt x="4718048" y="1519142"/>
                    <a:pt x="4713095" y="1515523"/>
                  </a:cubicBezTo>
                  <a:cubicBezTo>
                    <a:pt x="4708142" y="1511903"/>
                    <a:pt x="4726239" y="1503712"/>
                    <a:pt x="4729383" y="1501902"/>
                  </a:cubicBezTo>
                  <a:cubicBezTo>
                    <a:pt x="4732526" y="1500092"/>
                    <a:pt x="4734812" y="1490091"/>
                    <a:pt x="4742527" y="1494187"/>
                  </a:cubicBezTo>
                  <a:cubicBezTo>
                    <a:pt x="4750242" y="1498283"/>
                    <a:pt x="4745289" y="1484186"/>
                    <a:pt x="4749290" y="1481042"/>
                  </a:cubicBezTo>
                  <a:cubicBezTo>
                    <a:pt x="4753386" y="1477899"/>
                    <a:pt x="4755672" y="1472375"/>
                    <a:pt x="4761577" y="1474280"/>
                  </a:cubicBezTo>
                  <a:cubicBezTo>
                    <a:pt x="4768721" y="1476470"/>
                    <a:pt x="4762720" y="1468088"/>
                    <a:pt x="4757196" y="1461135"/>
                  </a:cubicBezTo>
                  <a:cubicBezTo>
                    <a:pt x="4762244" y="1466469"/>
                    <a:pt x="4759767" y="1459421"/>
                    <a:pt x="4764149" y="1461326"/>
                  </a:cubicBezTo>
                  <a:cubicBezTo>
                    <a:pt x="4767959" y="1463040"/>
                    <a:pt x="4768435" y="1452944"/>
                    <a:pt x="4768435" y="1452944"/>
                  </a:cubicBezTo>
                  <a:cubicBezTo>
                    <a:pt x="4768435" y="1452944"/>
                    <a:pt x="4774341" y="1454753"/>
                    <a:pt x="4777960" y="1454753"/>
                  </a:cubicBezTo>
                  <a:cubicBezTo>
                    <a:pt x="4781580" y="1454753"/>
                    <a:pt x="4782913" y="1448371"/>
                    <a:pt x="4782913" y="1448371"/>
                  </a:cubicBezTo>
                  <a:lnTo>
                    <a:pt x="4788342" y="1448848"/>
                  </a:lnTo>
                  <a:cubicBezTo>
                    <a:pt x="4788342" y="1448848"/>
                    <a:pt x="4790628" y="1445228"/>
                    <a:pt x="4791486" y="1440275"/>
                  </a:cubicBezTo>
                  <a:cubicBezTo>
                    <a:pt x="4792438" y="1435322"/>
                    <a:pt x="4801011" y="1420463"/>
                    <a:pt x="4804249" y="1410843"/>
                  </a:cubicBezTo>
                  <a:cubicBezTo>
                    <a:pt x="4807392" y="1401223"/>
                    <a:pt x="4821966" y="1387031"/>
                    <a:pt x="4821299" y="1365790"/>
                  </a:cubicBezTo>
                  <a:cubicBezTo>
                    <a:pt x="4820632" y="1344549"/>
                    <a:pt x="4833396" y="1333310"/>
                    <a:pt x="4837205" y="1331024"/>
                  </a:cubicBezTo>
                  <a:cubicBezTo>
                    <a:pt x="4841111" y="1328738"/>
                    <a:pt x="4853589" y="1317784"/>
                    <a:pt x="4859970" y="1333786"/>
                  </a:cubicBezTo>
                  <a:cubicBezTo>
                    <a:pt x="4866352" y="1349788"/>
                    <a:pt x="4880925" y="1351407"/>
                    <a:pt x="4889117" y="1350931"/>
                  </a:cubicBezTo>
                  <a:cubicBezTo>
                    <a:pt x="4897308" y="1350455"/>
                    <a:pt x="4900928" y="1338167"/>
                    <a:pt x="4910739" y="1347978"/>
                  </a:cubicBezTo>
                  <a:cubicBezTo>
                    <a:pt x="4920549" y="1357789"/>
                    <a:pt x="4937885" y="1345692"/>
                    <a:pt x="4939409" y="1343596"/>
                  </a:cubicBezTo>
                  <a:cubicBezTo>
                    <a:pt x="4941028" y="1341501"/>
                    <a:pt x="4951220" y="1338358"/>
                    <a:pt x="4955125" y="1341787"/>
                  </a:cubicBezTo>
                  <a:cubicBezTo>
                    <a:pt x="4959031" y="1345216"/>
                    <a:pt x="4967222" y="1341977"/>
                    <a:pt x="4967413" y="1329404"/>
                  </a:cubicBezTo>
                  <a:cubicBezTo>
                    <a:pt x="4967603" y="1316831"/>
                    <a:pt x="4972651" y="1314545"/>
                    <a:pt x="4958268" y="1303782"/>
                  </a:cubicBezTo>
                  <a:cubicBezTo>
                    <a:pt x="4948267" y="1296257"/>
                    <a:pt x="4943029" y="1284732"/>
                    <a:pt x="4938647" y="1278065"/>
                  </a:cubicBezTo>
                  <a:cubicBezTo>
                    <a:pt x="4935313" y="1272921"/>
                    <a:pt x="4935027" y="1272540"/>
                    <a:pt x="4936266" y="1268540"/>
                  </a:cubicBezTo>
                  <a:cubicBezTo>
                    <a:pt x="4937409" y="1265111"/>
                    <a:pt x="4938742" y="1265301"/>
                    <a:pt x="4944362" y="1265492"/>
                  </a:cubicBezTo>
                  <a:cubicBezTo>
                    <a:pt x="4947410" y="1265587"/>
                    <a:pt x="4950744" y="1265682"/>
                    <a:pt x="4953887" y="1265111"/>
                  </a:cubicBezTo>
                  <a:cubicBezTo>
                    <a:pt x="4961221" y="1263777"/>
                    <a:pt x="4966174" y="1256348"/>
                    <a:pt x="4976366" y="1258634"/>
                  </a:cubicBezTo>
                  <a:cubicBezTo>
                    <a:pt x="4984557" y="1260443"/>
                    <a:pt x="4989987" y="1254538"/>
                    <a:pt x="4989987" y="1254538"/>
                  </a:cubicBezTo>
                  <a:cubicBezTo>
                    <a:pt x="4989987" y="1254538"/>
                    <a:pt x="4997226" y="1248156"/>
                    <a:pt x="5003607" y="1247775"/>
                  </a:cubicBezTo>
                  <a:cubicBezTo>
                    <a:pt x="5009989" y="1247299"/>
                    <a:pt x="5015418" y="1238726"/>
                    <a:pt x="5019038" y="1234154"/>
                  </a:cubicBezTo>
                  <a:cubicBezTo>
                    <a:pt x="5022657" y="1229582"/>
                    <a:pt x="5032182" y="1220057"/>
                    <a:pt x="5028087" y="1211485"/>
                  </a:cubicBezTo>
                  <a:cubicBezTo>
                    <a:pt x="5023991" y="1202817"/>
                    <a:pt x="5029039" y="1190149"/>
                    <a:pt x="5035326" y="1189292"/>
                  </a:cubicBezTo>
                  <a:cubicBezTo>
                    <a:pt x="5041707" y="1188339"/>
                    <a:pt x="5046661" y="1189768"/>
                    <a:pt x="5048947" y="1190244"/>
                  </a:cubicBezTo>
                  <a:cubicBezTo>
                    <a:pt x="5051232" y="1190720"/>
                    <a:pt x="5057423" y="1181671"/>
                    <a:pt x="5061043" y="1181671"/>
                  </a:cubicBezTo>
                  <a:cubicBezTo>
                    <a:pt x="5064662" y="1181671"/>
                    <a:pt x="5065615" y="1170242"/>
                    <a:pt x="5063519" y="1163384"/>
                  </a:cubicBezTo>
                  <a:cubicBezTo>
                    <a:pt x="5061424" y="1156526"/>
                    <a:pt x="5062853" y="1145286"/>
                    <a:pt x="5061234" y="1141190"/>
                  </a:cubicBezTo>
                  <a:cubicBezTo>
                    <a:pt x="5059614" y="1137095"/>
                    <a:pt x="5061234" y="1130903"/>
                    <a:pt x="5063043" y="1128141"/>
                  </a:cubicBezTo>
                  <a:cubicBezTo>
                    <a:pt x="5064853" y="1125379"/>
                    <a:pt x="5060567" y="1116902"/>
                    <a:pt x="5058948" y="1115759"/>
                  </a:cubicBezTo>
                  <a:cubicBezTo>
                    <a:pt x="5057329" y="1114616"/>
                    <a:pt x="5057138" y="1110044"/>
                    <a:pt x="5061900" y="1109377"/>
                  </a:cubicBezTo>
                  <a:cubicBezTo>
                    <a:pt x="5066663" y="1108710"/>
                    <a:pt x="5068092" y="1112615"/>
                    <a:pt x="5068949" y="1115092"/>
                  </a:cubicBezTo>
                  <a:cubicBezTo>
                    <a:pt x="5069901" y="1117568"/>
                    <a:pt x="5078093" y="1113473"/>
                    <a:pt x="5078950" y="1112139"/>
                  </a:cubicBezTo>
                  <a:cubicBezTo>
                    <a:pt x="5079903" y="1110806"/>
                    <a:pt x="5085332" y="1107758"/>
                    <a:pt x="5087142" y="1115378"/>
                  </a:cubicBezTo>
                  <a:cubicBezTo>
                    <a:pt x="5088951" y="1122902"/>
                    <a:pt x="5093047" y="1118330"/>
                    <a:pt x="5095809" y="1119759"/>
                  </a:cubicBezTo>
                  <a:cubicBezTo>
                    <a:pt x="5098571" y="1121093"/>
                    <a:pt x="5099048" y="1123283"/>
                    <a:pt x="5099714" y="1134237"/>
                  </a:cubicBezTo>
                  <a:cubicBezTo>
                    <a:pt x="5100381" y="1145191"/>
                    <a:pt x="5126480" y="1157573"/>
                    <a:pt x="5129147" y="1156240"/>
                  </a:cubicBezTo>
                  <a:cubicBezTo>
                    <a:pt x="5131909" y="1154906"/>
                    <a:pt x="5132195" y="1163098"/>
                    <a:pt x="5137148" y="1162717"/>
                  </a:cubicBezTo>
                  <a:cubicBezTo>
                    <a:pt x="5138100" y="1162622"/>
                    <a:pt x="5141434" y="1168432"/>
                    <a:pt x="5142101" y="1167575"/>
                  </a:cubicBezTo>
                  <a:cubicBezTo>
                    <a:pt x="5142768" y="1166717"/>
                    <a:pt x="5140672" y="1159383"/>
                    <a:pt x="5140862" y="1157954"/>
                  </a:cubicBezTo>
                  <a:cubicBezTo>
                    <a:pt x="5141911" y="1151954"/>
                    <a:pt x="5138386" y="1141571"/>
                    <a:pt x="5124098" y="1135285"/>
                  </a:cubicBezTo>
                  <a:cubicBezTo>
                    <a:pt x="5109239" y="1128808"/>
                    <a:pt x="5128671" y="1125284"/>
                    <a:pt x="5132290" y="1123474"/>
                  </a:cubicBezTo>
                  <a:cubicBezTo>
                    <a:pt x="5135910" y="1121664"/>
                    <a:pt x="5142291" y="1114425"/>
                    <a:pt x="5149054" y="1113473"/>
                  </a:cubicBezTo>
                  <a:cubicBezTo>
                    <a:pt x="5155817" y="1112520"/>
                    <a:pt x="5157246" y="1115759"/>
                    <a:pt x="5157246" y="1112996"/>
                  </a:cubicBezTo>
                  <a:cubicBezTo>
                    <a:pt x="5157246" y="1110234"/>
                    <a:pt x="5159056" y="1107567"/>
                    <a:pt x="5161341" y="1107567"/>
                  </a:cubicBezTo>
                  <a:cubicBezTo>
                    <a:pt x="5163627" y="1107567"/>
                    <a:pt x="5172200" y="1103948"/>
                    <a:pt x="5169533" y="1100328"/>
                  </a:cubicBezTo>
                  <a:cubicBezTo>
                    <a:pt x="5166771" y="1096709"/>
                    <a:pt x="5164961" y="1093565"/>
                    <a:pt x="5168676" y="1093565"/>
                  </a:cubicBezTo>
                  <a:cubicBezTo>
                    <a:pt x="5172295" y="1093565"/>
                    <a:pt x="5171438" y="1086803"/>
                    <a:pt x="5168199" y="1083088"/>
                  </a:cubicBezTo>
                  <a:cubicBezTo>
                    <a:pt x="5165056" y="1079468"/>
                    <a:pt x="5169152" y="1073563"/>
                    <a:pt x="5170009" y="1068134"/>
                  </a:cubicBezTo>
                  <a:cubicBezTo>
                    <a:pt x="5170962" y="1062704"/>
                    <a:pt x="5175914" y="1042702"/>
                    <a:pt x="5165818" y="1030891"/>
                  </a:cubicBezTo>
                  <a:cubicBezTo>
                    <a:pt x="5165818" y="1030891"/>
                    <a:pt x="5152293" y="1013365"/>
                    <a:pt x="5152769" y="1008221"/>
                  </a:cubicBezTo>
                  <a:cubicBezTo>
                    <a:pt x="5153245" y="1002792"/>
                    <a:pt x="5151436" y="992791"/>
                    <a:pt x="5149149" y="980504"/>
                  </a:cubicBezTo>
                  <a:cubicBezTo>
                    <a:pt x="5146863" y="968216"/>
                    <a:pt x="5144577" y="965073"/>
                    <a:pt x="5143244" y="957834"/>
                  </a:cubicBezTo>
                  <a:cubicBezTo>
                    <a:pt x="5141911" y="950595"/>
                    <a:pt x="5121432" y="916591"/>
                    <a:pt x="5118288" y="907447"/>
                  </a:cubicBezTo>
                  <a:cubicBezTo>
                    <a:pt x="5115145" y="898398"/>
                    <a:pt x="5101048" y="881158"/>
                    <a:pt x="5094286" y="878872"/>
                  </a:cubicBezTo>
                  <a:cubicBezTo>
                    <a:pt x="5087523" y="876586"/>
                    <a:pt x="5095619" y="872490"/>
                    <a:pt x="5097048" y="867537"/>
                  </a:cubicBezTo>
                  <a:cubicBezTo>
                    <a:pt x="5098381" y="862584"/>
                    <a:pt x="5107525" y="863918"/>
                    <a:pt x="5112478" y="862584"/>
                  </a:cubicBezTo>
                  <a:cubicBezTo>
                    <a:pt x="5117431" y="861251"/>
                    <a:pt x="5114764" y="858488"/>
                    <a:pt x="5128385" y="850297"/>
                  </a:cubicBezTo>
                  <a:cubicBezTo>
                    <a:pt x="5142005" y="842105"/>
                    <a:pt x="5147435" y="817626"/>
                    <a:pt x="5147911" y="806291"/>
                  </a:cubicBezTo>
                  <a:cubicBezTo>
                    <a:pt x="5148388" y="794957"/>
                    <a:pt x="5159246" y="808101"/>
                    <a:pt x="5166009" y="808101"/>
                  </a:cubicBezTo>
                  <a:cubicBezTo>
                    <a:pt x="5171914" y="808101"/>
                    <a:pt x="5221635" y="810863"/>
                    <a:pt x="5241828" y="812006"/>
                  </a:cubicBezTo>
                  <a:cubicBezTo>
                    <a:pt x="5243447" y="811530"/>
                    <a:pt x="5253924" y="809244"/>
                    <a:pt x="5259830" y="804386"/>
                  </a:cubicBezTo>
                  <a:cubicBezTo>
                    <a:pt x="5265736" y="799624"/>
                    <a:pt x="5260020" y="787718"/>
                    <a:pt x="5258211" y="784765"/>
                  </a:cubicBezTo>
                  <a:cubicBezTo>
                    <a:pt x="5252400" y="775240"/>
                    <a:pt x="5247543" y="732282"/>
                    <a:pt x="5258020" y="731711"/>
                  </a:cubicBezTo>
                  <a:cubicBezTo>
                    <a:pt x="5266688" y="731234"/>
                    <a:pt x="5264402" y="722566"/>
                    <a:pt x="5264402" y="720281"/>
                  </a:cubicBezTo>
                  <a:cubicBezTo>
                    <a:pt x="5264402" y="717995"/>
                    <a:pt x="5262116" y="714566"/>
                    <a:pt x="5258973" y="708660"/>
                  </a:cubicBezTo>
                  <a:cubicBezTo>
                    <a:pt x="5255829" y="702755"/>
                    <a:pt x="5261163" y="694373"/>
                    <a:pt x="5266402" y="690753"/>
                  </a:cubicBezTo>
                  <a:cubicBezTo>
                    <a:pt x="5271641" y="687134"/>
                    <a:pt x="5271641" y="667226"/>
                    <a:pt x="5268307" y="663131"/>
                  </a:cubicBezTo>
                  <a:cubicBezTo>
                    <a:pt x="5264973" y="658940"/>
                    <a:pt x="5263354" y="656749"/>
                    <a:pt x="5272498" y="646557"/>
                  </a:cubicBezTo>
                  <a:cubicBezTo>
                    <a:pt x="5281642" y="636365"/>
                    <a:pt x="5268307" y="635794"/>
                    <a:pt x="5271070" y="629412"/>
                  </a:cubicBezTo>
                  <a:cubicBezTo>
                    <a:pt x="5273832" y="623030"/>
                    <a:pt x="5274117" y="623030"/>
                    <a:pt x="5267450" y="619697"/>
                  </a:cubicBezTo>
                  <a:cubicBezTo>
                    <a:pt x="5260782" y="616363"/>
                    <a:pt x="5256687" y="604457"/>
                    <a:pt x="5265545" y="596741"/>
                  </a:cubicBezTo>
                  <a:cubicBezTo>
                    <a:pt x="5274403" y="589026"/>
                    <a:pt x="5263068" y="577406"/>
                    <a:pt x="5261354" y="572453"/>
                  </a:cubicBezTo>
                  <a:cubicBezTo>
                    <a:pt x="5259735" y="567500"/>
                    <a:pt x="5256401" y="559213"/>
                    <a:pt x="5259925" y="549212"/>
                  </a:cubicBezTo>
                  <a:cubicBezTo>
                    <a:pt x="5263544" y="539306"/>
                    <a:pt x="5264878" y="529876"/>
                    <a:pt x="5260211" y="524066"/>
                  </a:cubicBezTo>
                  <a:cubicBezTo>
                    <a:pt x="5255544" y="518255"/>
                    <a:pt x="5254115" y="511302"/>
                    <a:pt x="5256877" y="503873"/>
                  </a:cubicBezTo>
                  <a:cubicBezTo>
                    <a:pt x="5259639" y="496443"/>
                    <a:pt x="5270974" y="490633"/>
                    <a:pt x="5280118" y="468249"/>
                  </a:cubicBezTo>
                  <a:cubicBezTo>
                    <a:pt x="5289262" y="445865"/>
                    <a:pt x="5275451" y="439769"/>
                    <a:pt x="5270403" y="435578"/>
                  </a:cubicBezTo>
                  <a:cubicBezTo>
                    <a:pt x="5265450" y="431387"/>
                    <a:pt x="5255448" y="422624"/>
                    <a:pt x="5255162" y="415957"/>
                  </a:cubicBezTo>
                  <a:cubicBezTo>
                    <a:pt x="5254877" y="409289"/>
                    <a:pt x="5260401" y="413480"/>
                    <a:pt x="5258497" y="401003"/>
                  </a:cubicBezTo>
                  <a:cubicBezTo>
                    <a:pt x="5256591" y="388525"/>
                    <a:pt x="5258497" y="390811"/>
                    <a:pt x="5260687" y="385477"/>
                  </a:cubicBezTo>
                  <a:cubicBezTo>
                    <a:pt x="5262878" y="380238"/>
                    <a:pt x="5275070" y="363950"/>
                    <a:pt x="5278403" y="356140"/>
                  </a:cubicBezTo>
                  <a:cubicBezTo>
                    <a:pt x="5281738" y="348425"/>
                    <a:pt x="5275070" y="349758"/>
                    <a:pt x="5263449" y="363093"/>
                  </a:cubicBezTo>
                  <a:cubicBezTo>
                    <a:pt x="5251829" y="376333"/>
                    <a:pt x="5230112" y="371951"/>
                    <a:pt x="5226397" y="376904"/>
                  </a:cubicBezTo>
                  <a:cubicBezTo>
                    <a:pt x="5216206" y="390525"/>
                    <a:pt x="5193821" y="401574"/>
                    <a:pt x="5174962" y="427196"/>
                  </a:cubicBezTo>
                  <a:cubicBezTo>
                    <a:pt x="5161246" y="445865"/>
                    <a:pt x="5158960" y="435483"/>
                    <a:pt x="5143720" y="442436"/>
                  </a:cubicBezTo>
                  <a:cubicBezTo>
                    <a:pt x="5128480" y="449390"/>
                    <a:pt x="5132100" y="463201"/>
                    <a:pt x="5121622" y="469773"/>
                  </a:cubicBezTo>
                  <a:cubicBezTo>
                    <a:pt x="5111144" y="476441"/>
                    <a:pt x="5114669" y="482727"/>
                    <a:pt x="5114669" y="490538"/>
                  </a:cubicBezTo>
                  <a:cubicBezTo>
                    <a:pt x="5114669" y="498253"/>
                    <a:pt x="5108573" y="509873"/>
                    <a:pt x="5103905" y="507397"/>
                  </a:cubicBezTo>
                  <a:cubicBezTo>
                    <a:pt x="5099238" y="504920"/>
                    <a:pt x="5085904" y="512064"/>
                    <a:pt x="5077902" y="518732"/>
                  </a:cubicBezTo>
                  <a:cubicBezTo>
                    <a:pt x="5069901" y="525399"/>
                    <a:pt x="5059138" y="523685"/>
                    <a:pt x="5047994" y="529495"/>
                  </a:cubicBezTo>
                  <a:cubicBezTo>
                    <a:pt x="5036945" y="535305"/>
                    <a:pt x="5031420" y="535305"/>
                    <a:pt x="5030563" y="531686"/>
                  </a:cubicBezTo>
                  <a:cubicBezTo>
                    <a:pt x="5029706" y="528066"/>
                    <a:pt x="5012561" y="530257"/>
                    <a:pt x="5005989" y="538353"/>
                  </a:cubicBezTo>
                  <a:cubicBezTo>
                    <a:pt x="4999321" y="546354"/>
                    <a:pt x="4988844" y="547783"/>
                    <a:pt x="4984462" y="546068"/>
                  </a:cubicBezTo>
                  <a:cubicBezTo>
                    <a:pt x="4980080" y="544449"/>
                    <a:pt x="4971222" y="531971"/>
                    <a:pt x="4962079" y="523970"/>
                  </a:cubicBezTo>
                  <a:cubicBezTo>
                    <a:pt x="4952934" y="515969"/>
                    <a:pt x="4945219" y="512636"/>
                    <a:pt x="4947410" y="488537"/>
                  </a:cubicBezTo>
                  <a:cubicBezTo>
                    <a:pt x="4949601" y="464534"/>
                    <a:pt x="4937218" y="480251"/>
                    <a:pt x="4936646" y="467773"/>
                  </a:cubicBezTo>
                  <a:cubicBezTo>
                    <a:pt x="4936075" y="455295"/>
                    <a:pt x="4929217" y="456438"/>
                    <a:pt x="4923883" y="454819"/>
                  </a:cubicBezTo>
                  <a:cubicBezTo>
                    <a:pt x="4918645" y="453200"/>
                    <a:pt x="4910929" y="450437"/>
                    <a:pt x="4912262" y="435483"/>
                  </a:cubicBezTo>
                  <a:cubicBezTo>
                    <a:pt x="4913691" y="420529"/>
                    <a:pt x="4910357" y="418338"/>
                    <a:pt x="4896737" y="419195"/>
                  </a:cubicBezTo>
                  <a:cubicBezTo>
                    <a:pt x="4883211" y="420053"/>
                    <a:pt x="4884830" y="425006"/>
                    <a:pt x="4874639" y="423101"/>
                  </a:cubicBezTo>
                  <a:cubicBezTo>
                    <a:pt x="4864447" y="421196"/>
                    <a:pt x="4862066" y="403670"/>
                    <a:pt x="4854827" y="398145"/>
                  </a:cubicBezTo>
                  <a:cubicBezTo>
                    <a:pt x="4847493" y="392525"/>
                    <a:pt x="4842445" y="395192"/>
                    <a:pt x="4837587" y="388620"/>
                  </a:cubicBezTo>
                  <a:cubicBezTo>
                    <a:pt x="4833396" y="382905"/>
                    <a:pt x="4817775" y="387191"/>
                    <a:pt x="4817679" y="381095"/>
                  </a:cubicBezTo>
                  <a:cubicBezTo>
                    <a:pt x="4817584" y="374999"/>
                    <a:pt x="4814060" y="368427"/>
                    <a:pt x="4807202" y="369379"/>
                  </a:cubicBezTo>
                  <a:cubicBezTo>
                    <a:pt x="4800439" y="370332"/>
                    <a:pt x="4802820" y="382524"/>
                    <a:pt x="4798439" y="382810"/>
                  </a:cubicBezTo>
                  <a:cubicBezTo>
                    <a:pt x="4794057" y="383096"/>
                    <a:pt x="4794534" y="377666"/>
                    <a:pt x="4788247" y="384239"/>
                  </a:cubicBezTo>
                  <a:cubicBezTo>
                    <a:pt x="4781961" y="390811"/>
                    <a:pt x="4781199" y="382048"/>
                    <a:pt x="4774436" y="378904"/>
                  </a:cubicBezTo>
                  <a:cubicBezTo>
                    <a:pt x="4767673" y="375761"/>
                    <a:pt x="4762244" y="382048"/>
                    <a:pt x="4755005" y="381095"/>
                  </a:cubicBezTo>
                  <a:cubicBezTo>
                    <a:pt x="4747671" y="380143"/>
                    <a:pt x="4757672" y="370142"/>
                    <a:pt x="4747194" y="369189"/>
                  </a:cubicBezTo>
                  <a:cubicBezTo>
                    <a:pt x="4736717" y="368237"/>
                    <a:pt x="4734526" y="380143"/>
                    <a:pt x="4714619" y="386048"/>
                  </a:cubicBezTo>
                  <a:cubicBezTo>
                    <a:pt x="4713381" y="386429"/>
                    <a:pt x="4712238" y="386715"/>
                    <a:pt x="4711190" y="386906"/>
                  </a:cubicBezTo>
                  <a:cubicBezTo>
                    <a:pt x="4695283" y="390144"/>
                    <a:pt x="4698807" y="377762"/>
                    <a:pt x="4687949" y="385286"/>
                  </a:cubicBezTo>
                  <a:cubicBezTo>
                    <a:pt x="4686901" y="385953"/>
                    <a:pt x="4685758" y="386525"/>
                    <a:pt x="4684425" y="387001"/>
                  </a:cubicBezTo>
                  <a:cubicBezTo>
                    <a:pt x="4683948" y="387191"/>
                    <a:pt x="4683567" y="387287"/>
                    <a:pt x="4683091" y="387477"/>
                  </a:cubicBezTo>
                  <a:cubicBezTo>
                    <a:pt x="4682139" y="387763"/>
                    <a:pt x="4681186" y="387858"/>
                    <a:pt x="4680138" y="387858"/>
                  </a:cubicBezTo>
                  <a:cubicBezTo>
                    <a:pt x="4679948" y="387858"/>
                    <a:pt x="4679852" y="387858"/>
                    <a:pt x="4679662" y="387858"/>
                  </a:cubicBezTo>
                  <a:cubicBezTo>
                    <a:pt x="4678424" y="387858"/>
                    <a:pt x="4677186" y="387668"/>
                    <a:pt x="4675947" y="387096"/>
                  </a:cubicBezTo>
                  <a:cubicBezTo>
                    <a:pt x="4675566" y="386906"/>
                    <a:pt x="4675185" y="386620"/>
                    <a:pt x="4674804" y="386334"/>
                  </a:cubicBezTo>
                  <a:cubicBezTo>
                    <a:pt x="4671185" y="384429"/>
                    <a:pt x="4668423" y="381000"/>
                    <a:pt x="4666994" y="378524"/>
                  </a:cubicBezTo>
                  <a:cubicBezTo>
                    <a:pt x="4665851" y="377095"/>
                    <a:pt x="4664613" y="375666"/>
                    <a:pt x="4663184" y="374237"/>
                  </a:cubicBezTo>
                  <a:cubicBezTo>
                    <a:pt x="4659945" y="370999"/>
                    <a:pt x="4656326" y="368141"/>
                    <a:pt x="4653087" y="365665"/>
                  </a:cubicBezTo>
                  <a:cubicBezTo>
                    <a:pt x="4650706" y="363855"/>
                    <a:pt x="4648420" y="362141"/>
                    <a:pt x="4646706" y="360331"/>
                  </a:cubicBezTo>
                  <a:cubicBezTo>
                    <a:pt x="4640895" y="354521"/>
                    <a:pt x="4642610" y="347186"/>
                    <a:pt x="4645467" y="328898"/>
                  </a:cubicBezTo>
                  <a:cubicBezTo>
                    <a:pt x="4648420" y="310610"/>
                    <a:pt x="4634990" y="318611"/>
                    <a:pt x="4628894" y="316421"/>
                  </a:cubicBezTo>
                  <a:cubicBezTo>
                    <a:pt x="4622798" y="314230"/>
                    <a:pt x="4613559" y="306134"/>
                    <a:pt x="4613844" y="294703"/>
                  </a:cubicBezTo>
                  <a:cubicBezTo>
                    <a:pt x="4614130" y="283274"/>
                    <a:pt x="4609272" y="281559"/>
                    <a:pt x="4608034" y="278130"/>
                  </a:cubicBezTo>
                  <a:cubicBezTo>
                    <a:pt x="4606796" y="274701"/>
                    <a:pt x="4607748" y="266891"/>
                    <a:pt x="4605081" y="264509"/>
                  </a:cubicBezTo>
                  <a:cubicBezTo>
                    <a:pt x="4602414" y="262033"/>
                    <a:pt x="4578507" y="244602"/>
                    <a:pt x="4574982" y="241459"/>
                  </a:cubicBezTo>
                  <a:cubicBezTo>
                    <a:pt x="4571458" y="238316"/>
                    <a:pt x="4553456" y="225266"/>
                    <a:pt x="4556409" y="218504"/>
                  </a:cubicBezTo>
                  <a:cubicBezTo>
                    <a:pt x="4559361" y="211836"/>
                    <a:pt x="4562124" y="195739"/>
                    <a:pt x="4552789" y="205550"/>
                  </a:cubicBezTo>
                  <a:cubicBezTo>
                    <a:pt x="4547265" y="211360"/>
                    <a:pt x="4545741" y="211836"/>
                    <a:pt x="4546026" y="209931"/>
                  </a:cubicBezTo>
                  <a:cubicBezTo>
                    <a:pt x="4543645" y="209741"/>
                    <a:pt x="4544217" y="205550"/>
                    <a:pt x="4546788" y="203549"/>
                  </a:cubicBezTo>
                  <a:cubicBezTo>
                    <a:pt x="4547550" y="202978"/>
                    <a:pt x="4548312" y="202311"/>
                    <a:pt x="4549169" y="201644"/>
                  </a:cubicBezTo>
                  <a:cubicBezTo>
                    <a:pt x="4550694" y="198120"/>
                    <a:pt x="4552027" y="194977"/>
                    <a:pt x="4550979" y="194882"/>
                  </a:cubicBezTo>
                  <a:cubicBezTo>
                    <a:pt x="4544978" y="194405"/>
                    <a:pt x="4540788" y="192310"/>
                    <a:pt x="4539835" y="188786"/>
                  </a:cubicBezTo>
                  <a:cubicBezTo>
                    <a:pt x="4539835" y="188690"/>
                    <a:pt x="4539835" y="188595"/>
                    <a:pt x="4539835" y="188500"/>
                  </a:cubicBezTo>
                  <a:cubicBezTo>
                    <a:pt x="4537549" y="185738"/>
                    <a:pt x="4535739" y="182309"/>
                    <a:pt x="4534215" y="178689"/>
                  </a:cubicBezTo>
                  <a:cubicBezTo>
                    <a:pt x="4534025" y="178689"/>
                    <a:pt x="4533930" y="178689"/>
                    <a:pt x="4533644" y="178689"/>
                  </a:cubicBezTo>
                  <a:cubicBezTo>
                    <a:pt x="4524786" y="179165"/>
                    <a:pt x="4528405" y="168974"/>
                    <a:pt x="4529739" y="167259"/>
                  </a:cubicBezTo>
                  <a:cubicBezTo>
                    <a:pt x="4529834" y="167164"/>
                    <a:pt x="4529929" y="166878"/>
                    <a:pt x="4530024" y="166592"/>
                  </a:cubicBezTo>
                  <a:cubicBezTo>
                    <a:pt x="4527834" y="159353"/>
                    <a:pt x="4526119" y="153638"/>
                    <a:pt x="4523357" y="153829"/>
                  </a:cubicBezTo>
                  <a:cubicBezTo>
                    <a:pt x="4513260" y="154400"/>
                    <a:pt x="4512308" y="150400"/>
                    <a:pt x="4508688" y="146495"/>
                  </a:cubicBezTo>
                  <a:cubicBezTo>
                    <a:pt x="4505069" y="142589"/>
                    <a:pt x="4492019" y="136589"/>
                    <a:pt x="4496687" y="128492"/>
                  </a:cubicBezTo>
                  <a:cubicBezTo>
                    <a:pt x="4501259" y="120301"/>
                    <a:pt x="4495734" y="115538"/>
                    <a:pt x="4492115" y="114491"/>
                  </a:cubicBezTo>
                  <a:cubicBezTo>
                    <a:pt x="4488495" y="113347"/>
                    <a:pt x="4477542" y="110585"/>
                    <a:pt x="4484781" y="106585"/>
                  </a:cubicBezTo>
                  <a:cubicBezTo>
                    <a:pt x="4492115" y="102584"/>
                    <a:pt x="4483447" y="96203"/>
                    <a:pt x="4480685" y="93059"/>
                  </a:cubicBezTo>
                  <a:cubicBezTo>
                    <a:pt x="4477923" y="89916"/>
                    <a:pt x="4463064" y="71152"/>
                    <a:pt x="4454110" y="73914"/>
                  </a:cubicBezTo>
                  <a:cubicBezTo>
                    <a:pt x="4445157" y="76676"/>
                    <a:pt x="4442109" y="74486"/>
                    <a:pt x="4440870" y="69533"/>
                  </a:cubicBezTo>
                  <a:cubicBezTo>
                    <a:pt x="4439632" y="64580"/>
                    <a:pt x="4444871" y="62008"/>
                    <a:pt x="4450205" y="57436"/>
                  </a:cubicBezTo>
                  <a:cubicBezTo>
                    <a:pt x="4455539" y="52959"/>
                    <a:pt x="4450586" y="45530"/>
                    <a:pt x="4445347" y="47339"/>
                  </a:cubicBezTo>
                  <a:cubicBezTo>
                    <a:pt x="4440108" y="49149"/>
                    <a:pt x="4436489" y="50292"/>
                    <a:pt x="4434203" y="46196"/>
                  </a:cubicBezTo>
                  <a:cubicBezTo>
                    <a:pt x="4431917" y="42196"/>
                    <a:pt x="4428107" y="36576"/>
                    <a:pt x="4422201" y="42196"/>
                  </a:cubicBezTo>
                  <a:cubicBezTo>
                    <a:pt x="4416201" y="47816"/>
                    <a:pt x="4416010" y="41815"/>
                    <a:pt x="4416010" y="32766"/>
                  </a:cubicBezTo>
                  <a:cubicBezTo>
                    <a:pt x="4416010" y="23717"/>
                    <a:pt x="4402199" y="28099"/>
                    <a:pt x="4398484" y="26956"/>
                  </a:cubicBezTo>
                  <a:cubicBezTo>
                    <a:pt x="4394769" y="25813"/>
                    <a:pt x="4394579" y="19431"/>
                    <a:pt x="4388483" y="17717"/>
                  </a:cubicBezTo>
                  <a:cubicBezTo>
                    <a:pt x="4381911" y="15907"/>
                    <a:pt x="4352478" y="12573"/>
                    <a:pt x="4351811" y="22574"/>
                  </a:cubicBezTo>
                  <a:cubicBezTo>
                    <a:pt x="4351050" y="32575"/>
                    <a:pt x="4344001" y="31623"/>
                    <a:pt x="4339429" y="29623"/>
                  </a:cubicBezTo>
                  <a:cubicBezTo>
                    <a:pt x="4334857" y="27718"/>
                    <a:pt x="4320189" y="27146"/>
                    <a:pt x="4317045" y="25718"/>
                  </a:cubicBezTo>
                  <a:cubicBezTo>
                    <a:pt x="4313902" y="24289"/>
                    <a:pt x="4306568" y="11811"/>
                    <a:pt x="4296376" y="12764"/>
                  </a:cubicBezTo>
                  <a:cubicBezTo>
                    <a:pt x="4286184" y="13716"/>
                    <a:pt x="4283232" y="5239"/>
                    <a:pt x="4283232" y="5239"/>
                  </a:cubicBezTo>
                  <a:cubicBezTo>
                    <a:pt x="4283232" y="5239"/>
                    <a:pt x="4279041" y="-381"/>
                    <a:pt x="4260181" y="5524"/>
                  </a:cubicBezTo>
                  <a:cubicBezTo>
                    <a:pt x="4241322" y="11430"/>
                    <a:pt x="4246751" y="0"/>
                    <a:pt x="4241988" y="0"/>
                  </a:cubicBezTo>
                  <a:cubicBezTo>
                    <a:pt x="4237226" y="0"/>
                    <a:pt x="4238559" y="2762"/>
                    <a:pt x="4235797" y="3429"/>
                  </a:cubicBezTo>
                  <a:cubicBezTo>
                    <a:pt x="4233035" y="4096"/>
                    <a:pt x="4229225" y="2762"/>
                    <a:pt x="4224653" y="3905"/>
                  </a:cubicBezTo>
                  <a:cubicBezTo>
                    <a:pt x="4220081" y="5048"/>
                    <a:pt x="4220557" y="6191"/>
                    <a:pt x="4216176" y="7811"/>
                  </a:cubicBezTo>
                  <a:cubicBezTo>
                    <a:pt x="4211889" y="9430"/>
                    <a:pt x="4211127" y="4858"/>
                    <a:pt x="4205031" y="7144"/>
                  </a:cubicBezTo>
                  <a:cubicBezTo>
                    <a:pt x="4198840" y="9430"/>
                    <a:pt x="4184552" y="18098"/>
                    <a:pt x="4178361" y="21050"/>
                  </a:cubicBezTo>
                  <a:cubicBezTo>
                    <a:pt x="4172170" y="24003"/>
                    <a:pt x="4154168" y="21717"/>
                    <a:pt x="4149882" y="23813"/>
                  </a:cubicBezTo>
                  <a:cubicBezTo>
                    <a:pt x="4145595" y="25908"/>
                    <a:pt x="4145119" y="30194"/>
                    <a:pt x="4134641" y="30861"/>
                  </a:cubicBezTo>
                  <a:cubicBezTo>
                    <a:pt x="4130260" y="31147"/>
                    <a:pt x="4122545" y="42100"/>
                    <a:pt x="4115496" y="46673"/>
                  </a:cubicBezTo>
                  <a:cubicBezTo>
                    <a:pt x="4111591" y="49149"/>
                    <a:pt x="4107876" y="50482"/>
                    <a:pt x="4104924" y="51625"/>
                  </a:cubicBezTo>
                  <a:cubicBezTo>
                    <a:pt x="4104924" y="51530"/>
                    <a:pt x="4104733" y="51435"/>
                    <a:pt x="4104733" y="51435"/>
                  </a:cubicBezTo>
                  <a:cubicBezTo>
                    <a:pt x="4100447" y="52006"/>
                    <a:pt x="4096923" y="51911"/>
                    <a:pt x="4094351" y="52197"/>
                  </a:cubicBezTo>
                  <a:cubicBezTo>
                    <a:pt x="4089683" y="52769"/>
                    <a:pt x="4081778" y="64103"/>
                    <a:pt x="4077491" y="64103"/>
                  </a:cubicBezTo>
                  <a:cubicBezTo>
                    <a:pt x="4073205" y="64103"/>
                    <a:pt x="4067205" y="52483"/>
                    <a:pt x="4053298" y="72295"/>
                  </a:cubicBezTo>
                  <a:cubicBezTo>
                    <a:pt x="4039391" y="92202"/>
                    <a:pt x="4034153" y="105251"/>
                    <a:pt x="4032533" y="110681"/>
                  </a:cubicBezTo>
                  <a:cubicBezTo>
                    <a:pt x="4030914" y="116205"/>
                    <a:pt x="4028247" y="125349"/>
                    <a:pt x="4020723" y="130111"/>
                  </a:cubicBezTo>
                  <a:cubicBezTo>
                    <a:pt x="4013198" y="134874"/>
                    <a:pt x="4015293" y="138589"/>
                    <a:pt x="4015007" y="144971"/>
                  </a:cubicBezTo>
                  <a:cubicBezTo>
                    <a:pt x="4014817" y="151352"/>
                    <a:pt x="4010721" y="169259"/>
                    <a:pt x="4029390" y="156877"/>
                  </a:cubicBezTo>
                  <a:cubicBezTo>
                    <a:pt x="4044154" y="147066"/>
                    <a:pt x="4066538" y="152114"/>
                    <a:pt x="4064728" y="163068"/>
                  </a:cubicBezTo>
                  <a:cubicBezTo>
                    <a:pt x="4062918" y="174022"/>
                    <a:pt x="4059870" y="171736"/>
                    <a:pt x="4057299" y="175546"/>
                  </a:cubicBezTo>
                  <a:cubicBezTo>
                    <a:pt x="4054727" y="179356"/>
                    <a:pt x="4068538" y="179356"/>
                    <a:pt x="4072253" y="184595"/>
                  </a:cubicBezTo>
                  <a:cubicBezTo>
                    <a:pt x="4075872" y="189833"/>
                    <a:pt x="4078253" y="207455"/>
                    <a:pt x="4073491" y="217075"/>
                  </a:cubicBezTo>
                  <a:cubicBezTo>
                    <a:pt x="4071110" y="221837"/>
                    <a:pt x="4067966" y="232886"/>
                    <a:pt x="4062061" y="241078"/>
                  </a:cubicBezTo>
                  <a:cubicBezTo>
                    <a:pt x="4056156" y="249269"/>
                    <a:pt x="4047011" y="252889"/>
                    <a:pt x="4042916" y="261080"/>
                  </a:cubicBezTo>
                  <a:cubicBezTo>
                    <a:pt x="4038820" y="269272"/>
                    <a:pt x="4028057" y="290036"/>
                    <a:pt x="4027676" y="294608"/>
                  </a:cubicBezTo>
                  <a:cubicBezTo>
                    <a:pt x="4027199" y="299180"/>
                    <a:pt x="4020627" y="306705"/>
                    <a:pt x="4020151" y="311277"/>
                  </a:cubicBezTo>
                  <a:cubicBezTo>
                    <a:pt x="4019675" y="315849"/>
                    <a:pt x="4026533" y="321374"/>
                    <a:pt x="4025390" y="332994"/>
                  </a:cubicBezTo>
                  <a:cubicBezTo>
                    <a:pt x="4024247" y="344615"/>
                    <a:pt x="4016150" y="354997"/>
                    <a:pt x="4013007" y="364046"/>
                  </a:cubicBezTo>
                  <a:cubicBezTo>
                    <a:pt x="4009864" y="373094"/>
                    <a:pt x="4013007" y="385382"/>
                    <a:pt x="4009864" y="389858"/>
                  </a:cubicBezTo>
                  <a:cubicBezTo>
                    <a:pt x="4008245" y="392240"/>
                    <a:pt x="4005673" y="402146"/>
                    <a:pt x="4005006" y="413766"/>
                  </a:cubicBezTo>
                  <a:cubicBezTo>
                    <a:pt x="4004435" y="424434"/>
                    <a:pt x="4000053" y="432816"/>
                    <a:pt x="4000720" y="433864"/>
                  </a:cubicBezTo>
                  <a:cubicBezTo>
                    <a:pt x="4001482" y="434912"/>
                    <a:pt x="4017008" y="432530"/>
                    <a:pt x="4014817" y="450152"/>
                  </a:cubicBezTo>
                  <a:cubicBezTo>
                    <a:pt x="4012531" y="467868"/>
                    <a:pt x="4000530" y="475298"/>
                    <a:pt x="3997386" y="477107"/>
                  </a:cubicBezTo>
                  <a:lnTo>
                    <a:pt x="3991766" y="478346"/>
                  </a:lnTo>
                  <a:cubicBezTo>
                    <a:pt x="3991766" y="478346"/>
                    <a:pt x="3991766" y="478346"/>
                    <a:pt x="3991766" y="478346"/>
                  </a:cubicBezTo>
                  <a:cubicBezTo>
                    <a:pt x="3986051" y="479584"/>
                    <a:pt x="3980432" y="489109"/>
                    <a:pt x="3969097" y="491871"/>
                  </a:cubicBezTo>
                  <a:cubicBezTo>
                    <a:pt x="3966335" y="492538"/>
                    <a:pt x="3963953" y="493871"/>
                    <a:pt x="3961572" y="495586"/>
                  </a:cubicBezTo>
                  <a:cubicBezTo>
                    <a:pt x="3955095" y="500729"/>
                    <a:pt x="3951381" y="509302"/>
                    <a:pt x="3948618" y="514064"/>
                  </a:cubicBezTo>
                  <a:cubicBezTo>
                    <a:pt x="3944999" y="520446"/>
                    <a:pt x="3938046" y="526161"/>
                    <a:pt x="3935378" y="536639"/>
                  </a:cubicBezTo>
                  <a:lnTo>
                    <a:pt x="3926615" y="542068"/>
                  </a:lnTo>
                  <a:cubicBezTo>
                    <a:pt x="3922710" y="542830"/>
                    <a:pt x="3908232" y="545687"/>
                    <a:pt x="3905946" y="547021"/>
                  </a:cubicBezTo>
                  <a:cubicBezTo>
                    <a:pt x="3903756" y="548354"/>
                    <a:pt x="3901469" y="549116"/>
                    <a:pt x="3899565" y="548640"/>
                  </a:cubicBezTo>
                  <a:cubicBezTo>
                    <a:pt x="3891754" y="547021"/>
                    <a:pt x="3890135" y="540353"/>
                    <a:pt x="3870132" y="540830"/>
                  </a:cubicBezTo>
                  <a:cubicBezTo>
                    <a:pt x="3850130" y="541401"/>
                    <a:pt x="3832985" y="532543"/>
                    <a:pt x="3830127" y="528638"/>
                  </a:cubicBezTo>
                  <a:cubicBezTo>
                    <a:pt x="3827365" y="524732"/>
                    <a:pt x="3819555" y="524161"/>
                    <a:pt x="3814030" y="542544"/>
                  </a:cubicBezTo>
                  <a:cubicBezTo>
                    <a:pt x="3808506" y="560832"/>
                    <a:pt x="3789646" y="624173"/>
                    <a:pt x="3787360" y="632460"/>
                  </a:cubicBezTo>
                  <a:cubicBezTo>
                    <a:pt x="3785169" y="640747"/>
                    <a:pt x="3779073" y="645795"/>
                    <a:pt x="3782407" y="651891"/>
                  </a:cubicBezTo>
                  <a:cubicBezTo>
                    <a:pt x="3785741" y="657987"/>
                    <a:pt x="3785169" y="664655"/>
                    <a:pt x="3781264" y="671322"/>
                  </a:cubicBezTo>
                  <a:cubicBezTo>
                    <a:pt x="3777359" y="677990"/>
                    <a:pt x="3769072" y="700754"/>
                    <a:pt x="3771263" y="709613"/>
                  </a:cubicBezTo>
                  <a:cubicBezTo>
                    <a:pt x="3773453" y="718471"/>
                    <a:pt x="3775168" y="730187"/>
                    <a:pt x="3769072" y="731806"/>
                  </a:cubicBezTo>
                  <a:cubicBezTo>
                    <a:pt x="3768310" y="731996"/>
                    <a:pt x="3767357" y="732473"/>
                    <a:pt x="3766405" y="732949"/>
                  </a:cubicBezTo>
                  <a:cubicBezTo>
                    <a:pt x="3761547" y="735711"/>
                    <a:pt x="3755451" y="741998"/>
                    <a:pt x="3755070" y="746855"/>
                  </a:cubicBezTo>
                  <a:cubicBezTo>
                    <a:pt x="3755547" y="747903"/>
                    <a:pt x="3756308" y="748856"/>
                    <a:pt x="3757071" y="749618"/>
                  </a:cubicBezTo>
                  <a:cubicBezTo>
                    <a:pt x="3762595" y="754571"/>
                    <a:pt x="3760118" y="757333"/>
                    <a:pt x="3761833" y="764000"/>
                  </a:cubicBezTo>
                  <a:cubicBezTo>
                    <a:pt x="3763452" y="770668"/>
                    <a:pt x="3771834" y="777335"/>
                    <a:pt x="3779549" y="783431"/>
                  </a:cubicBezTo>
                  <a:cubicBezTo>
                    <a:pt x="3787360" y="789527"/>
                    <a:pt x="3795075" y="790670"/>
                    <a:pt x="3797266" y="783431"/>
                  </a:cubicBezTo>
                  <a:cubicBezTo>
                    <a:pt x="3799457" y="776192"/>
                    <a:pt x="3816125" y="767334"/>
                    <a:pt x="3823936" y="769525"/>
                  </a:cubicBezTo>
                  <a:cubicBezTo>
                    <a:pt x="3831747" y="771716"/>
                    <a:pt x="3836699" y="769525"/>
                    <a:pt x="3838319" y="765620"/>
                  </a:cubicBezTo>
                  <a:cubicBezTo>
                    <a:pt x="3839938" y="761714"/>
                    <a:pt x="3864417" y="748379"/>
                    <a:pt x="3891087" y="769525"/>
                  </a:cubicBezTo>
                  <a:cubicBezTo>
                    <a:pt x="3917757" y="790575"/>
                    <a:pt x="3918805" y="773430"/>
                    <a:pt x="3923853" y="765620"/>
                  </a:cubicBezTo>
                  <a:cubicBezTo>
                    <a:pt x="3928901" y="757809"/>
                    <a:pt x="3933855" y="739521"/>
                    <a:pt x="3938807" y="736759"/>
                  </a:cubicBezTo>
                  <a:cubicBezTo>
                    <a:pt x="3938998" y="736664"/>
                    <a:pt x="3939093" y="736568"/>
                    <a:pt x="3939284" y="736473"/>
                  </a:cubicBezTo>
                  <a:lnTo>
                    <a:pt x="3940617" y="734663"/>
                  </a:lnTo>
                  <a:lnTo>
                    <a:pt x="3946713" y="730472"/>
                  </a:lnTo>
                  <a:cubicBezTo>
                    <a:pt x="3946713" y="730472"/>
                    <a:pt x="3947380" y="730282"/>
                    <a:pt x="3948332" y="729901"/>
                  </a:cubicBezTo>
                  <a:cubicBezTo>
                    <a:pt x="3951761" y="727520"/>
                    <a:pt x="3955476" y="725424"/>
                    <a:pt x="3959477" y="725043"/>
                  </a:cubicBezTo>
                  <a:cubicBezTo>
                    <a:pt x="3967668" y="724186"/>
                    <a:pt x="3979574" y="726281"/>
                    <a:pt x="3985766" y="728282"/>
                  </a:cubicBezTo>
                  <a:cubicBezTo>
                    <a:pt x="3989099" y="729425"/>
                    <a:pt x="3993672" y="730663"/>
                    <a:pt x="3998243" y="732758"/>
                  </a:cubicBezTo>
                  <a:cubicBezTo>
                    <a:pt x="3998624" y="732854"/>
                    <a:pt x="3998815" y="732949"/>
                    <a:pt x="3998815" y="732949"/>
                  </a:cubicBezTo>
                  <a:cubicBezTo>
                    <a:pt x="3998815" y="732949"/>
                    <a:pt x="3999006" y="733139"/>
                    <a:pt x="3999006" y="733139"/>
                  </a:cubicBezTo>
                  <a:cubicBezTo>
                    <a:pt x="4002625" y="734854"/>
                    <a:pt x="4006149" y="737045"/>
                    <a:pt x="4008721" y="740188"/>
                  </a:cubicBezTo>
                  <a:cubicBezTo>
                    <a:pt x="4009578" y="741236"/>
                    <a:pt x="4010531" y="742093"/>
                    <a:pt x="4011483" y="743045"/>
                  </a:cubicBezTo>
                  <a:cubicBezTo>
                    <a:pt x="4018436" y="747998"/>
                    <a:pt x="4026914" y="753237"/>
                    <a:pt x="4034248" y="755142"/>
                  </a:cubicBezTo>
                  <a:cubicBezTo>
                    <a:pt x="4049202" y="759047"/>
                    <a:pt x="4053107" y="759619"/>
                    <a:pt x="4053679" y="768477"/>
                  </a:cubicBezTo>
                  <a:cubicBezTo>
                    <a:pt x="4053774" y="769239"/>
                    <a:pt x="4054060" y="770001"/>
                    <a:pt x="4054346" y="770668"/>
                  </a:cubicBezTo>
                  <a:cubicBezTo>
                    <a:pt x="4055489" y="771811"/>
                    <a:pt x="4056632" y="773049"/>
                    <a:pt x="4057489" y="774192"/>
                  </a:cubicBezTo>
                  <a:cubicBezTo>
                    <a:pt x="4057870" y="774764"/>
                    <a:pt x="4058441" y="775145"/>
                    <a:pt x="4058918" y="775621"/>
                  </a:cubicBezTo>
                  <a:cubicBezTo>
                    <a:pt x="4064728" y="779431"/>
                    <a:pt x="4073777" y="781526"/>
                    <a:pt x="4078444" y="783431"/>
                  </a:cubicBezTo>
                  <a:cubicBezTo>
                    <a:pt x="4079397" y="783431"/>
                    <a:pt x="4084064" y="788099"/>
                    <a:pt x="4086064" y="790766"/>
                  </a:cubicBezTo>
                  <a:cubicBezTo>
                    <a:pt x="4086159" y="790861"/>
                    <a:pt x="4086350" y="791051"/>
                    <a:pt x="4086540" y="791242"/>
                  </a:cubicBezTo>
                  <a:cubicBezTo>
                    <a:pt x="4088826" y="792671"/>
                    <a:pt x="4091207" y="794290"/>
                    <a:pt x="4093589" y="796195"/>
                  </a:cubicBezTo>
                  <a:cubicBezTo>
                    <a:pt x="4096827" y="798862"/>
                    <a:pt x="4099971" y="801529"/>
                    <a:pt x="4102923" y="804101"/>
                  </a:cubicBezTo>
                  <a:cubicBezTo>
                    <a:pt x="4103685" y="804672"/>
                    <a:pt x="4104161" y="805053"/>
                    <a:pt x="4104161" y="805053"/>
                  </a:cubicBezTo>
                  <a:cubicBezTo>
                    <a:pt x="4104161" y="805053"/>
                    <a:pt x="4114734" y="813340"/>
                    <a:pt x="4115782" y="821722"/>
                  </a:cubicBezTo>
                  <a:cubicBezTo>
                    <a:pt x="4116925" y="830009"/>
                    <a:pt x="4118544" y="825627"/>
                    <a:pt x="4123021" y="833342"/>
                  </a:cubicBezTo>
                  <a:cubicBezTo>
                    <a:pt x="4127498" y="841153"/>
                    <a:pt x="4137499" y="861060"/>
                    <a:pt x="4129117" y="867251"/>
                  </a:cubicBezTo>
                  <a:cubicBezTo>
                    <a:pt x="4120830" y="873347"/>
                    <a:pt x="4121878" y="870585"/>
                    <a:pt x="4117973" y="877253"/>
                  </a:cubicBezTo>
                  <a:cubicBezTo>
                    <a:pt x="4114067" y="883920"/>
                    <a:pt x="4077491" y="880586"/>
                    <a:pt x="4072443" y="880015"/>
                  </a:cubicBezTo>
                  <a:cubicBezTo>
                    <a:pt x="4067490" y="879443"/>
                    <a:pt x="4065776" y="881158"/>
                    <a:pt x="4064633" y="877824"/>
                  </a:cubicBezTo>
                  <a:cubicBezTo>
                    <a:pt x="4063490" y="874490"/>
                    <a:pt x="4060727" y="869537"/>
                    <a:pt x="4057965" y="875633"/>
                  </a:cubicBezTo>
                  <a:cubicBezTo>
                    <a:pt x="4055203" y="881729"/>
                    <a:pt x="4038534" y="867347"/>
                    <a:pt x="4035772" y="878396"/>
                  </a:cubicBezTo>
                  <a:cubicBezTo>
                    <a:pt x="4033010" y="889540"/>
                    <a:pt x="4026342" y="882872"/>
                    <a:pt x="4026342" y="882872"/>
                  </a:cubicBezTo>
                  <a:cubicBezTo>
                    <a:pt x="4026342" y="882872"/>
                    <a:pt x="4019103" y="880110"/>
                    <a:pt x="4015769" y="885063"/>
                  </a:cubicBezTo>
                  <a:cubicBezTo>
                    <a:pt x="4012436" y="890016"/>
                    <a:pt x="4011864" y="879539"/>
                    <a:pt x="3996910" y="885063"/>
                  </a:cubicBezTo>
                  <a:cubicBezTo>
                    <a:pt x="3981956" y="890588"/>
                    <a:pt x="3972526" y="898398"/>
                    <a:pt x="3970240" y="903351"/>
                  </a:cubicBezTo>
                  <a:cubicBezTo>
                    <a:pt x="3968049" y="908304"/>
                    <a:pt x="3951952" y="910590"/>
                    <a:pt x="3942522" y="908304"/>
                  </a:cubicBezTo>
                  <a:cubicBezTo>
                    <a:pt x="3933092" y="906018"/>
                    <a:pt x="3931949" y="908304"/>
                    <a:pt x="3932521" y="912209"/>
                  </a:cubicBezTo>
                  <a:cubicBezTo>
                    <a:pt x="3933092" y="916115"/>
                    <a:pt x="3926425" y="918305"/>
                    <a:pt x="3928616" y="922211"/>
                  </a:cubicBezTo>
                  <a:cubicBezTo>
                    <a:pt x="3930807" y="926116"/>
                    <a:pt x="3935855" y="934403"/>
                    <a:pt x="3919186" y="937736"/>
                  </a:cubicBezTo>
                  <a:cubicBezTo>
                    <a:pt x="3908804" y="939832"/>
                    <a:pt x="3902613" y="939641"/>
                    <a:pt x="3893278" y="939737"/>
                  </a:cubicBezTo>
                  <a:cubicBezTo>
                    <a:pt x="3888611" y="939737"/>
                    <a:pt x="3883943" y="943832"/>
                    <a:pt x="3879752" y="947738"/>
                  </a:cubicBezTo>
                  <a:cubicBezTo>
                    <a:pt x="3875561" y="951738"/>
                    <a:pt x="3859750" y="964406"/>
                    <a:pt x="3857559" y="972122"/>
                  </a:cubicBezTo>
                  <a:cubicBezTo>
                    <a:pt x="3855368" y="979932"/>
                    <a:pt x="3852606" y="984314"/>
                    <a:pt x="3849749" y="987076"/>
                  </a:cubicBezTo>
                  <a:cubicBezTo>
                    <a:pt x="3846986" y="989838"/>
                    <a:pt x="3849177" y="1004792"/>
                    <a:pt x="3849177" y="1012031"/>
                  </a:cubicBezTo>
                  <a:cubicBezTo>
                    <a:pt x="3849177" y="1019270"/>
                    <a:pt x="3844700" y="1026986"/>
                    <a:pt x="3832508" y="1032605"/>
                  </a:cubicBezTo>
                  <a:cubicBezTo>
                    <a:pt x="3820316" y="1038130"/>
                    <a:pt x="3822507" y="1048703"/>
                    <a:pt x="3815268" y="1052608"/>
                  </a:cubicBezTo>
                  <a:cubicBezTo>
                    <a:pt x="3808029" y="1056513"/>
                    <a:pt x="3788027" y="1078706"/>
                    <a:pt x="3743069" y="1074230"/>
                  </a:cubicBezTo>
                  <a:cubicBezTo>
                    <a:pt x="3698111" y="1069753"/>
                    <a:pt x="3714780" y="1090898"/>
                    <a:pt x="3702588" y="1105281"/>
                  </a:cubicBezTo>
                  <a:cubicBezTo>
                    <a:pt x="3690396" y="1119759"/>
                    <a:pt x="3673155" y="1139666"/>
                    <a:pt x="3659820" y="1145286"/>
                  </a:cubicBezTo>
                  <a:cubicBezTo>
                    <a:pt x="3655248" y="1147191"/>
                    <a:pt x="3650295" y="1157383"/>
                    <a:pt x="3641342" y="1157954"/>
                  </a:cubicBezTo>
                  <a:cubicBezTo>
                    <a:pt x="3609338" y="1159955"/>
                    <a:pt x="3557426" y="1159669"/>
                    <a:pt x="3547140" y="1146429"/>
                  </a:cubicBezTo>
                  <a:cubicBezTo>
                    <a:pt x="3536852" y="1133094"/>
                    <a:pt x="3494371" y="1129760"/>
                    <a:pt x="3488275" y="1138619"/>
                  </a:cubicBezTo>
                  <a:cubicBezTo>
                    <a:pt x="3482179" y="1147477"/>
                    <a:pt x="3469415" y="1168051"/>
                    <a:pt x="3465510" y="1191387"/>
                  </a:cubicBezTo>
                  <a:cubicBezTo>
                    <a:pt x="3461605" y="1214723"/>
                    <a:pt x="3448841" y="1215295"/>
                    <a:pt x="3464939" y="1239107"/>
                  </a:cubicBezTo>
                  <a:cubicBezTo>
                    <a:pt x="3481036" y="1263015"/>
                    <a:pt x="3492657" y="1269683"/>
                    <a:pt x="3498752" y="1272445"/>
                  </a:cubicBezTo>
                  <a:cubicBezTo>
                    <a:pt x="3504849" y="1275207"/>
                    <a:pt x="3512659" y="1293495"/>
                    <a:pt x="3502658" y="1303020"/>
                  </a:cubicBezTo>
                  <a:cubicBezTo>
                    <a:pt x="3492657" y="1312450"/>
                    <a:pt x="3487132" y="1313593"/>
                    <a:pt x="3485417" y="1321880"/>
                  </a:cubicBezTo>
                  <a:cubicBezTo>
                    <a:pt x="3483798" y="1330166"/>
                    <a:pt x="3470463" y="1333024"/>
                    <a:pt x="3465415" y="1333024"/>
                  </a:cubicBezTo>
                  <a:cubicBezTo>
                    <a:pt x="3460462" y="1333024"/>
                    <a:pt x="3452080" y="1336358"/>
                    <a:pt x="3447699" y="1340834"/>
                  </a:cubicBezTo>
                  <a:cubicBezTo>
                    <a:pt x="3443222" y="1345311"/>
                    <a:pt x="3419981" y="1357503"/>
                    <a:pt x="3414932" y="1365218"/>
                  </a:cubicBezTo>
                  <a:cubicBezTo>
                    <a:pt x="3409980" y="1373029"/>
                    <a:pt x="3399407" y="1409033"/>
                    <a:pt x="3385500" y="1415701"/>
                  </a:cubicBezTo>
                  <a:cubicBezTo>
                    <a:pt x="3371594" y="1422368"/>
                    <a:pt x="3356640" y="1434560"/>
                    <a:pt x="3343876" y="1440656"/>
                  </a:cubicBezTo>
                  <a:cubicBezTo>
                    <a:pt x="3331113" y="1446752"/>
                    <a:pt x="3315587" y="1448467"/>
                    <a:pt x="3310062" y="1457896"/>
                  </a:cubicBezTo>
                  <a:cubicBezTo>
                    <a:pt x="3304538" y="1467326"/>
                    <a:pt x="3286726" y="1469041"/>
                    <a:pt x="3278439" y="1469041"/>
                  </a:cubicBezTo>
                  <a:cubicBezTo>
                    <a:pt x="3270152" y="1469041"/>
                    <a:pt x="3251769" y="1463516"/>
                    <a:pt x="3245673" y="1469612"/>
                  </a:cubicBezTo>
                  <a:cubicBezTo>
                    <a:pt x="3239577" y="1475708"/>
                    <a:pt x="3225671" y="1472946"/>
                    <a:pt x="3219003" y="1471803"/>
                  </a:cubicBezTo>
                  <a:cubicBezTo>
                    <a:pt x="3212336" y="1470660"/>
                    <a:pt x="3194619" y="1470184"/>
                    <a:pt x="3188999" y="1471803"/>
                  </a:cubicBezTo>
                  <a:cubicBezTo>
                    <a:pt x="3183475" y="1473422"/>
                    <a:pt x="3147375" y="1471803"/>
                    <a:pt x="3137374" y="1473994"/>
                  </a:cubicBezTo>
                  <a:cubicBezTo>
                    <a:pt x="3127373" y="1476185"/>
                    <a:pt x="3121277" y="1475708"/>
                    <a:pt x="3114038" y="1472851"/>
                  </a:cubicBezTo>
                  <a:cubicBezTo>
                    <a:pt x="3106799" y="1470089"/>
                    <a:pt x="3100703" y="1476185"/>
                    <a:pt x="3092988" y="1480661"/>
                  </a:cubicBezTo>
                  <a:cubicBezTo>
                    <a:pt x="3085177" y="1485138"/>
                    <a:pt x="3071937" y="1490663"/>
                    <a:pt x="3061365" y="1491234"/>
                  </a:cubicBezTo>
                  <a:cubicBezTo>
                    <a:pt x="3050792" y="1491806"/>
                    <a:pt x="3017549" y="1507331"/>
                    <a:pt x="3005262" y="1515618"/>
                  </a:cubicBezTo>
                  <a:cubicBezTo>
                    <a:pt x="2993070" y="1523905"/>
                    <a:pt x="2916965" y="1553337"/>
                    <a:pt x="2910298" y="1558385"/>
                  </a:cubicBezTo>
                  <a:cubicBezTo>
                    <a:pt x="2906583" y="1561148"/>
                    <a:pt x="2901821" y="1566482"/>
                    <a:pt x="2897820" y="1567815"/>
                  </a:cubicBezTo>
                  <a:cubicBezTo>
                    <a:pt x="2895630" y="1568577"/>
                    <a:pt x="2894772" y="1567244"/>
                    <a:pt x="2892677" y="1566005"/>
                  </a:cubicBezTo>
                  <a:cubicBezTo>
                    <a:pt x="2891153" y="1565815"/>
                    <a:pt x="2889438" y="1565624"/>
                    <a:pt x="2887533" y="1565053"/>
                  </a:cubicBezTo>
                  <a:cubicBezTo>
                    <a:pt x="2875341" y="1561719"/>
                    <a:pt x="2869817" y="1563338"/>
                    <a:pt x="2863625" y="1562862"/>
                  </a:cubicBezTo>
                  <a:cubicBezTo>
                    <a:pt x="2857530" y="1562291"/>
                    <a:pt x="2852481" y="1565053"/>
                    <a:pt x="2853624" y="1551242"/>
                  </a:cubicBezTo>
                  <a:cubicBezTo>
                    <a:pt x="2854767" y="1537335"/>
                    <a:pt x="2853053" y="1536287"/>
                    <a:pt x="2835336" y="1542383"/>
                  </a:cubicBezTo>
                  <a:cubicBezTo>
                    <a:pt x="2817620" y="1548479"/>
                    <a:pt x="2791521" y="1555718"/>
                    <a:pt x="2748754" y="1533525"/>
                  </a:cubicBezTo>
                  <a:cubicBezTo>
                    <a:pt x="2705987" y="1511332"/>
                    <a:pt x="2703224" y="1502474"/>
                    <a:pt x="2678840" y="1500759"/>
                  </a:cubicBezTo>
                  <a:cubicBezTo>
                    <a:pt x="2654457" y="1499140"/>
                    <a:pt x="2633882" y="1494663"/>
                    <a:pt x="2631120" y="1487424"/>
                  </a:cubicBezTo>
                  <a:cubicBezTo>
                    <a:pt x="2629691" y="1483805"/>
                    <a:pt x="2620833" y="1475327"/>
                    <a:pt x="2615690" y="1465898"/>
                  </a:cubicBezTo>
                  <a:cubicBezTo>
                    <a:pt x="2611023" y="1457420"/>
                    <a:pt x="2597878" y="1461611"/>
                    <a:pt x="2584543" y="1456277"/>
                  </a:cubicBezTo>
                  <a:cubicBezTo>
                    <a:pt x="2571208" y="1451039"/>
                    <a:pt x="2516249" y="1429607"/>
                    <a:pt x="2491865" y="1429036"/>
                  </a:cubicBezTo>
                  <a:cubicBezTo>
                    <a:pt x="2467481" y="1428464"/>
                    <a:pt x="2480721" y="1435132"/>
                    <a:pt x="2466909" y="1435132"/>
                  </a:cubicBezTo>
                  <a:cubicBezTo>
                    <a:pt x="2453003" y="1435132"/>
                    <a:pt x="2434715" y="1435703"/>
                    <a:pt x="2423094" y="1440085"/>
                  </a:cubicBezTo>
                  <a:cubicBezTo>
                    <a:pt x="2411474" y="1444562"/>
                    <a:pt x="2330987" y="1429512"/>
                    <a:pt x="2318129" y="1425607"/>
                  </a:cubicBezTo>
                  <a:cubicBezTo>
                    <a:pt x="2305365" y="1421702"/>
                    <a:pt x="2252597" y="1408938"/>
                    <a:pt x="2245453" y="1406176"/>
                  </a:cubicBezTo>
                  <a:cubicBezTo>
                    <a:pt x="2238214" y="1403414"/>
                    <a:pt x="2224403" y="1397317"/>
                    <a:pt x="2204400" y="1400175"/>
                  </a:cubicBezTo>
                  <a:cubicBezTo>
                    <a:pt x="2204400" y="1400175"/>
                    <a:pt x="2202305" y="1400080"/>
                    <a:pt x="2199066" y="1399889"/>
                  </a:cubicBezTo>
                  <a:cubicBezTo>
                    <a:pt x="2177349" y="1401032"/>
                    <a:pt x="2137820" y="1396651"/>
                    <a:pt x="2134773" y="1396270"/>
                  </a:cubicBezTo>
                  <a:cubicBezTo>
                    <a:pt x="2134582" y="1396270"/>
                    <a:pt x="2134296" y="1396270"/>
                    <a:pt x="2134296" y="1396270"/>
                  </a:cubicBezTo>
                  <a:cubicBezTo>
                    <a:pt x="2131534" y="1397699"/>
                    <a:pt x="2137249" y="1372934"/>
                    <a:pt x="2124486" y="1365695"/>
                  </a:cubicBezTo>
                  <a:cubicBezTo>
                    <a:pt x="2111722" y="1358456"/>
                    <a:pt x="2107245" y="1349026"/>
                    <a:pt x="2102864" y="1344644"/>
                  </a:cubicBezTo>
                  <a:cubicBezTo>
                    <a:pt x="2098387" y="1340167"/>
                    <a:pt x="2097339" y="1320260"/>
                    <a:pt x="2095053" y="1311878"/>
                  </a:cubicBezTo>
                  <a:cubicBezTo>
                    <a:pt x="2092862" y="1303592"/>
                    <a:pt x="2080575" y="1259110"/>
                    <a:pt x="2076765" y="1253014"/>
                  </a:cubicBezTo>
                  <a:cubicBezTo>
                    <a:pt x="2072860" y="1246918"/>
                    <a:pt x="2075146" y="1234154"/>
                    <a:pt x="2059525" y="1233011"/>
                  </a:cubicBezTo>
                  <a:cubicBezTo>
                    <a:pt x="2043999" y="1231868"/>
                    <a:pt x="2052286" y="1220819"/>
                    <a:pt x="2055620" y="1214152"/>
                  </a:cubicBezTo>
                  <a:cubicBezTo>
                    <a:pt x="2058953" y="1207484"/>
                    <a:pt x="2067812" y="1200817"/>
                    <a:pt x="2050667" y="1203008"/>
                  </a:cubicBezTo>
                  <a:cubicBezTo>
                    <a:pt x="2033426" y="1205198"/>
                    <a:pt x="2013995" y="1198055"/>
                    <a:pt x="2000184" y="1183577"/>
                  </a:cubicBezTo>
                  <a:cubicBezTo>
                    <a:pt x="1986278" y="1169099"/>
                    <a:pt x="1941320" y="1132523"/>
                    <a:pt x="1934081" y="1124712"/>
                  </a:cubicBezTo>
                  <a:cubicBezTo>
                    <a:pt x="1926842" y="1116902"/>
                    <a:pt x="1893028" y="1094708"/>
                    <a:pt x="1872454" y="1090327"/>
                  </a:cubicBezTo>
                  <a:cubicBezTo>
                    <a:pt x="1851880" y="1085850"/>
                    <a:pt x="1847975" y="1089755"/>
                    <a:pt x="1839212" y="1090803"/>
                  </a:cubicBezTo>
                  <a:cubicBezTo>
                    <a:pt x="1830449" y="1091946"/>
                    <a:pt x="1823114" y="1086422"/>
                    <a:pt x="1817495" y="1081945"/>
                  </a:cubicBezTo>
                  <a:cubicBezTo>
                    <a:pt x="1811970" y="1077468"/>
                    <a:pt x="1777490" y="1076420"/>
                    <a:pt x="1765869" y="1073087"/>
                  </a:cubicBezTo>
                  <a:cubicBezTo>
                    <a:pt x="1754249" y="1069753"/>
                    <a:pt x="1750629" y="1067562"/>
                    <a:pt x="1750629" y="1064228"/>
                  </a:cubicBezTo>
                  <a:cubicBezTo>
                    <a:pt x="1750629" y="1060895"/>
                    <a:pt x="1743962" y="1057847"/>
                    <a:pt x="1740056" y="1060609"/>
                  </a:cubicBezTo>
                  <a:cubicBezTo>
                    <a:pt x="1736151" y="1063371"/>
                    <a:pt x="1724816" y="1062514"/>
                    <a:pt x="1722530" y="1059180"/>
                  </a:cubicBezTo>
                  <a:cubicBezTo>
                    <a:pt x="1720340" y="1055846"/>
                    <a:pt x="1721959" y="1049179"/>
                    <a:pt x="1712529" y="1048607"/>
                  </a:cubicBezTo>
                  <a:cubicBezTo>
                    <a:pt x="1706433" y="1048226"/>
                    <a:pt x="1698623" y="1051846"/>
                    <a:pt x="1693670" y="1048131"/>
                  </a:cubicBezTo>
                  <a:cubicBezTo>
                    <a:pt x="1691955" y="1048131"/>
                    <a:pt x="1690526" y="1047941"/>
                    <a:pt x="1690241" y="1047083"/>
                  </a:cubicBezTo>
                  <a:cubicBezTo>
                    <a:pt x="1683097" y="1024414"/>
                    <a:pt x="1688526" y="1024223"/>
                    <a:pt x="1687669" y="1002887"/>
                  </a:cubicBezTo>
                  <a:cubicBezTo>
                    <a:pt x="1687383" y="995839"/>
                    <a:pt x="1693765" y="970693"/>
                    <a:pt x="1698432" y="965359"/>
                  </a:cubicBezTo>
                  <a:cubicBezTo>
                    <a:pt x="1705195" y="957548"/>
                    <a:pt x="1711005" y="950976"/>
                    <a:pt x="1712529" y="947833"/>
                  </a:cubicBezTo>
                  <a:cubicBezTo>
                    <a:pt x="1715006" y="942594"/>
                    <a:pt x="1718054" y="938403"/>
                    <a:pt x="1715006" y="924020"/>
                  </a:cubicBezTo>
                  <a:cubicBezTo>
                    <a:pt x="1711958" y="909638"/>
                    <a:pt x="1711386" y="909923"/>
                    <a:pt x="1721102" y="898874"/>
                  </a:cubicBezTo>
                  <a:cubicBezTo>
                    <a:pt x="1730817" y="887825"/>
                    <a:pt x="1731865" y="882872"/>
                    <a:pt x="1726626" y="880396"/>
                  </a:cubicBezTo>
                  <a:cubicBezTo>
                    <a:pt x="1721387" y="877919"/>
                    <a:pt x="1734341" y="866585"/>
                    <a:pt x="1724721" y="849154"/>
                  </a:cubicBezTo>
                  <a:cubicBezTo>
                    <a:pt x="1715006" y="831723"/>
                    <a:pt x="1702052" y="802100"/>
                    <a:pt x="1701004" y="797147"/>
                  </a:cubicBezTo>
                  <a:cubicBezTo>
                    <a:pt x="1699861" y="792194"/>
                    <a:pt x="1696527" y="788289"/>
                    <a:pt x="1701004" y="777716"/>
                  </a:cubicBezTo>
                  <a:cubicBezTo>
                    <a:pt x="1705481" y="767143"/>
                    <a:pt x="1694908" y="770477"/>
                    <a:pt x="1695479" y="759428"/>
                  </a:cubicBezTo>
                  <a:cubicBezTo>
                    <a:pt x="1695860" y="751332"/>
                    <a:pt x="1694527" y="744379"/>
                    <a:pt x="1690812" y="740378"/>
                  </a:cubicBezTo>
                  <a:cubicBezTo>
                    <a:pt x="1689479" y="739140"/>
                    <a:pt x="1687764" y="737997"/>
                    <a:pt x="1685573" y="737235"/>
                  </a:cubicBezTo>
                  <a:cubicBezTo>
                    <a:pt x="1684240" y="736854"/>
                    <a:pt x="1683287" y="736283"/>
                    <a:pt x="1682525" y="735616"/>
                  </a:cubicBezTo>
                  <a:cubicBezTo>
                    <a:pt x="1677572" y="732187"/>
                    <a:pt x="1679382" y="723043"/>
                    <a:pt x="1678049" y="719995"/>
                  </a:cubicBezTo>
                  <a:cubicBezTo>
                    <a:pt x="1674810" y="712375"/>
                    <a:pt x="1678239" y="697230"/>
                    <a:pt x="1667381" y="717518"/>
                  </a:cubicBezTo>
                  <a:cubicBezTo>
                    <a:pt x="1665571" y="720947"/>
                    <a:pt x="1664428" y="724472"/>
                    <a:pt x="1661666" y="724662"/>
                  </a:cubicBezTo>
                  <a:cubicBezTo>
                    <a:pt x="1659094" y="726377"/>
                    <a:pt x="1656427" y="726281"/>
                    <a:pt x="1654046" y="722757"/>
                  </a:cubicBezTo>
                  <a:cubicBezTo>
                    <a:pt x="1649093" y="720471"/>
                    <a:pt x="1644997" y="714566"/>
                    <a:pt x="1643663" y="707517"/>
                  </a:cubicBezTo>
                  <a:cubicBezTo>
                    <a:pt x="1643282" y="706088"/>
                    <a:pt x="1643092" y="704469"/>
                    <a:pt x="1643092" y="702469"/>
                  </a:cubicBezTo>
                  <a:cubicBezTo>
                    <a:pt x="1643568" y="689705"/>
                    <a:pt x="1622518" y="695516"/>
                    <a:pt x="1605563" y="693134"/>
                  </a:cubicBezTo>
                  <a:cubicBezTo>
                    <a:pt x="1598515" y="692087"/>
                    <a:pt x="1594229" y="676847"/>
                    <a:pt x="1584513" y="676561"/>
                  </a:cubicBezTo>
                  <a:cubicBezTo>
                    <a:pt x="1574798" y="676275"/>
                    <a:pt x="1564606" y="658082"/>
                    <a:pt x="1565177" y="652748"/>
                  </a:cubicBezTo>
                  <a:cubicBezTo>
                    <a:pt x="1565749" y="647510"/>
                    <a:pt x="1565463" y="637508"/>
                    <a:pt x="1558510" y="636746"/>
                  </a:cubicBezTo>
                  <a:cubicBezTo>
                    <a:pt x="1551557" y="635889"/>
                    <a:pt x="1552985" y="629793"/>
                    <a:pt x="1551080" y="624840"/>
                  </a:cubicBezTo>
                  <a:cubicBezTo>
                    <a:pt x="1549175" y="619887"/>
                    <a:pt x="1538317" y="612934"/>
                    <a:pt x="1533935" y="610743"/>
                  </a:cubicBezTo>
                  <a:cubicBezTo>
                    <a:pt x="1529554" y="608552"/>
                    <a:pt x="1518695" y="604076"/>
                    <a:pt x="1527268" y="600266"/>
                  </a:cubicBezTo>
                  <a:cubicBezTo>
                    <a:pt x="1535840" y="596360"/>
                    <a:pt x="1538888" y="587312"/>
                    <a:pt x="1525649" y="580073"/>
                  </a:cubicBezTo>
                  <a:cubicBezTo>
                    <a:pt x="1512409" y="572929"/>
                    <a:pt x="1516790" y="555212"/>
                    <a:pt x="1527077" y="552450"/>
                  </a:cubicBezTo>
                  <a:cubicBezTo>
                    <a:pt x="1537269" y="549688"/>
                    <a:pt x="1540317" y="535305"/>
                    <a:pt x="1528697" y="531400"/>
                  </a:cubicBezTo>
                  <a:cubicBezTo>
                    <a:pt x="1517076" y="527495"/>
                    <a:pt x="1505170" y="524732"/>
                    <a:pt x="1501836" y="527495"/>
                  </a:cubicBezTo>
                  <a:cubicBezTo>
                    <a:pt x="1498502" y="530257"/>
                    <a:pt x="1493549" y="534162"/>
                    <a:pt x="1488025" y="526352"/>
                  </a:cubicBezTo>
                  <a:cubicBezTo>
                    <a:pt x="1482500" y="518636"/>
                    <a:pt x="1478881" y="508635"/>
                    <a:pt x="1460974" y="515303"/>
                  </a:cubicBezTo>
                  <a:cubicBezTo>
                    <a:pt x="1442972" y="521970"/>
                    <a:pt x="1436114" y="525494"/>
                    <a:pt x="1438590" y="537401"/>
                  </a:cubicBezTo>
                  <a:cubicBezTo>
                    <a:pt x="1441067" y="549307"/>
                    <a:pt x="1446020" y="556451"/>
                    <a:pt x="1434971" y="566166"/>
                  </a:cubicBezTo>
                  <a:cubicBezTo>
                    <a:pt x="1423922" y="575882"/>
                    <a:pt x="1415063" y="585502"/>
                    <a:pt x="1397633" y="584454"/>
                  </a:cubicBezTo>
                  <a:cubicBezTo>
                    <a:pt x="1380202" y="583311"/>
                    <a:pt x="1378868" y="595789"/>
                    <a:pt x="1367724" y="587502"/>
                  </a:cubicBezTo>
                  <a:cubicBezTo>
                    <a:pt x="1356675" y="579215"/>
                    <a:pt x="1350008" y="575596"/>
                    <a:pt x="1336482" y="596075"/>
                  </a:cubicBezTo>
                  <a:cubicBezTo>
                    <a:pt x="1322957" y="616553"/>
                    <a:pt x="1318956" y="606647"/>
                    <a:pt x="1315051" y="641604"/>
                  </a:cubicBezTo>
                  <a:cubicBezTo>
                    <a:pt x="1311146" y="676561"/>
                    <a:pt x="1319337" y="683514"/>
                    <a:pt x="1308764" y="681514"/>
                  </a:cubicBezTo>
                  <a:cubicBezTo>
                    <a:pt x="1298287" y="679609"/>
                    <a:pt x="1308479" y="687324"/>
                    <a:pt x="1309907" y="692277"/>
                  </a:cubicBezTo>
                  <a:cubicBezTo>
                    <a:pt x="1310098" y="692944"/>
                    <a:pt x="1310193" y="693801"/>
                    <a:pt x="1310193" y="694849"/>
                  </a:cubicBezTo>
                  <a:cubicBezTo>
                    <a:pt x="1310288" y="702564"/>
                    <a:pt x="1306478" y="720662"/>
                    <a:pt x="1299430" y="727615"/>
                  </a:cubicBezTo>
                  <a:cubicBezTo>
                    <a:pt x="1298001" y="729520"/>
                    <a:pt x="1296287" y="731139"/>
                    <a:pt x="1294572" y="732568"/>
                  </a:cubicBezTo>
                  <a:cubicBezTo>
                    <a:pt x="1292286" y="734759"/>
                    <a:pt x="1289905" y="736473"/>
                    <a:pt x="1286571" y="737616"/>
                  </a:cubicBezTo>
                  <a:cubicBezTo>
                    <a:pt x="1285238" y="738283"/>
                    <a:pt x="1283809" y="739045"/>
                    <a:pt x="1282285" y="739712"/>
                  </a:cubicBezTo>
                  <a:cubicBezTo>
                    <a:pt x="1279142" y="741140"/>
                    <a:pt x="1275903" y="742474"/>
                    <a:pt x="1271617" y="743807"/>
                  </a:cubicBezTo>
                  <a:cubicBezTo>
                    <a:pt x="1266854" y="745236"/>
                    <a:pt x="1261425" y="746379"/>
                    <a:pt x="1256091" y="748475"/>
                  </a:cubicBezTo>
                  <a:cubicBezTo>
                    <a:pt x="1254091" y="749237"/>
                    <a:pt x="1246185" y="749808"/>
                    <a:pt x="1239232" y="750189"/>
                  </a:cubicBezTo>
                  <a:cubicBezTo>
                    <a:pt x="1238184" y="750284"/>
                    <a:pt x="1235898" y="752189"/>
                    <a:pt x="1235041" y="752666"/>
                  </a:cubicBezTo>
                  <a:cubicBezTo>
                    <a:pt x="1231136" y="754666"/>
                    <a:pt x="1224659" y="759238"/>
                    <a:pt x="1223039" y="758381"/>
                  </a:cubicBezTo>
                  <a:cubicBezTo>
                    <a:pt x="1221420" y="757428"/>
                    <a:pt x="1216848" y="747046"/>
                    <a:pt x="1213610" y="741236"/>
                  </a:cubicBezTo>
                  <a:cubicBezTo>
                    <a:pt x="1210752" y="735997"/>
                    <a:pt x="1207895" y="737807"/>
                    <a:pt x="1202370" y="735140"/>
                  </a:cubicBezTo>
                  <a:cubicBezTo>
                    <a:pt x="1194560" y="733711"/>
                    <a:pt x="1190845" y="728663"/>
                    <a:pt x="1187702" y="727424"/>
                  </a:cubicBezTo>
                  <a:cubicBezTo>
                    <a:pt x="1183130" y="725615"/>
                    <a:pt x="1173128" y="729806"/>
                    <a:pt x="1163699" y="725519"/>
                  </a:cubicBezTo>
                  <a:cubicBezTo>
                    <a:pt x="1152364" y="720376"/>
                    <a:pt x="1141696" y="708851"/>
                    <a:pt x="1132933" y="703898"/>
                  </a:cubicBezTo>
                  <a:cubicBezTo>
                    <a:pt x="1123884" y="698754"/>
                    <a:pt x="1112740" y="686562"/>
                    <a:pt x="1105310" y="683038"/>
                  </a:cubicBezTo>
                  <a:cubicBezTo>
                    <a:pt x="1099500" y="680276"/>
                    <a:pt x="1097595" y="683705"/>
                    <a:pt x="1090070" y="693420"/>
                  </a:cubicBezTo>
                  <a:cubicBezTo>
                    <a:pt x="1087499" y="696754"/>
                    <a:pt x="1078640" y="702088"/>
                    <a:pt x="1075783" y="709232"/>
                  </a:cubicBezTo>
                  <a:cubicBezTo>
                    <a:pt x="1070163" y="723424"/>
                    <a:pt x="1063591" y="736759"/>
                    <a:pt x="1059400" y="739331"/>
                  </a:cubicBezTo>
                  <a:cubicBezTo>
                    <a:pt x="1055209" y="741902"/>
                    <a:pt x="1035587" y="777240"/>
                    <a:pt x="1030920" y="785241"/>
                  </a:cubicBezTo>
                  <a:cubicBezTo>
                    <a:pt x="1026253" y="793242"/>
                    <a:pt x="1023967" y="805148"/>
                    <a:pt x="1018442" y="806006"/>
                  </a:cubicBezTo>
                  <a:cubicBezTo>
                    <a:pt x="1012918" y="806863"/>
                    <a:pt x="1012346" y="813435"/>
                    <a:pt x="1011299" y="819245"/>
                  </a:cubicBezTo>
                  <a:cubicBezTo>
                    <a:pt x="1010156" y="825056"/>
                    <a:pt x="1000821" y="839153"/>
                    <a:pt x="995773" y="842772"/>
                  </a:cubicBezTo>
                  <a:cubicBezTo>
                    <a:pt x="990820" y="846391"/>
                    <a:pt x="995487" y="859917"/>
                    <a:pt x="998535" y="866013"/>
                  </a:cubicBezTo>
                  <a:cubicBezTo>
                    <a:pt x="998916" y="866775"/>
                    <a:pt x="999392" y="867728"/>
                    <a:pt x="999869" y="868871"/>
                  </a:cubicBezTo>
                  <a:cubicBezTo>
                    <a:pt x="1003202" y="876872"/>
                    <a:pt x="1008346" y="892683"/>
                    <a:pt x="1005203" y="895541"/>
                  </a:cubicBezTo>
                  <a:cubicBezTo>
                    <a:pt x="1002536" y="898017"/>
                    <a:pt x="997964" y="898208"/>
                    <a:pt x="992630" y="895922"/>
                  </a:cubicBezTo>
                  <a:cubicBezTo>
                    <a:pt x="990820" y="895160"/>
                    <a:pt x="989677" y="893540"/>
                    <a:pt x="987486" y="892493"/>
                  </a:cubicBezTo>
                  <a:cubicBezTo>
                    <a:pt x="984819" y="891159"/>
                    <a:pt x="981104" y="890683"/>
                    <a:pt x="977199" y="890016"/>
                  </a:cubicBezTo>
                  <a:cubicBezTo>
                    <a:pt x="971389" y="888873"/>
                    <a:pt x="968341" y="888397"/>
                    <a:pt x="963293" y="886111"/>
                  </a:cubicBezTo>
                  <a:cubicBezTo>
                    <a:pt x="962054" y="885539"/>
                    <a:pt x="960721" y="884301"/>
                    <a:pt x="959197" y="882682"/>
                  </a:cubicBezTo>
                  <a:cubicBezTo>
                    <a:pt x="954149" y="881443"/>
                    <a:pt x="950529" y="873157"/>
                    <a:pt x="949291" y="870680"/>
                  </a:cubicBezTo>
                  <a:cubicBezTo>
                    <a:pt x="948624" y="869347"/>
                    <a:pt x="948338" y="867156"/>
                    <a:pt x="946719" y="865727"/>
                  </a:cubicBezTo>
                  <a:cubicBezTo>
                    <a:pt x="946148" y="865346"/>
                    <a:pt x="945671" y="864965"/>
                    <a:pt x="944909" y="864680"/>
                  </a:cubicBezTo>
                  <a:cubicBezTo>
                    <a:pt x="944909" y="864680"/>
                    <a:pt x="944814" y="864680"/>
                    <a:pt x="944814" y="864680"/>
                  </a:cubicBezTo>
                  <a:cubicBezTo>
                    <a:pt x="944243" y="864489"/>
                    <a:pt x="943481" y="864299"/>
                    <a:pt x="942719" y="864203"/>
                  </a:cubicBezTo>
                  <a:cubicBezTo>
                    <a:pt x="942433" y="864203"/>
                    <a:pt x="942147" y="864203"/>
                    <a:pt x="941861" y="864108"/>
                  </a:cubicBezTo>
                  <a:cubicBezTo>
                    <a:pt x="941195" y="864108"/>
                    <a:pt x="940433" y="864108"/>
                    <a:pt x="939575" y="864108"/>
                  </a:cubicBezTo>
                  <a:cubicBezTo>
                    <a:pt x="939194" y="864108"/>
                    <a:pt x="938909" y="864108"/>
                    <a:pt x="938528" y="864203"/>
                  </a:cubicBezTo>
                  <a:cubicBezTo>
                    <a:pt x="937289" y="864299"/>
                    <a:pt x="935956" y="864489"/>
                    <a:pt x="934337" y="864870"/>
                  </a:cubicBezTo>
                  <a:cubicBezTo>
                    <a:pt x="920240" y="867918"/>
                    <a:pt x="912810" y="869537"/>
                    <a:pt x="905000" y="867632"/>
                  </a:cubicBezTo>
                  <a:cubicBezTo>
                    <a:pt x="897284" y="865727"/>
                    <a:pt x="882902" y="873157"/>
                    <a:pt x="873472" y="868966"/>
                  </a:cubicBezTo>
                  <a:cubicBezTo>
                    <a:pt x="869948" y="867442"/>
                    <a:pt x="858803" y="861155"/>
                    <a:pt x="857851" y="863918"/>
                  </a:cubicBezTo>
                  <a:cubicBezTo>
                    <a:pt x="857089" y="866108"/>
                    <a:pt x="859280" y="869156"/>
                    <a:pt x="857756" y="870299"/>
                  </a:cubicBezTo>
                  <a:cubicBezTo>
                    <a:pt x="856232" y="871442"/>
                    <a:pt x="850993" y="870680"/>
                    <a:pt x="845278" y="870585"/>
                  </a:cubicBezTo>
                  <a:cubicBezTo>
                    <a:pt x="839563" y="870490"/>
                    <a:pt x="841658" y="862013"/>
                    <a:pt x="828133" y="869442"/>
                  </a:cubicBezTo>
                  <a:cubicBezTo>
                    <a:pt x="814607" y="876872"/>
                    <a:pt x="798034" y="871061"/>
                    <a:pt x="790795" y="870776"/>
                  </a:cubicBezTo>
                  <a:cubicBezTo>
                    <a:pt x="789461" y="870680"/>
                    <a:pt x="788223" y="870680"/>
                    <a:pt x="787080" y="870680"/>
                  </a:cubicBezTo>
                  <a:cubicBezTo>
                    <a:pt x="786699" y="870680"/>
                    <a:pt x="786223" y="870680"/>
                    <a:pt x="785842" y="870680"/>
                  </a:cubicBezTo>
                  <a:cubicBezTo>
                    <a:pt x="785175" y="870680"/>
                    <a:pt x="784508" y="870776"/>
                    <a:pt x="783842" y="870776"/>
                  </a:cubicBezTo>
                  <a:cubicBezTo>
                    <a:pt x="783365" y="870871"/>
                    <a:pt x="782889" y="870871"/>
                    <a:pt x="782508" y="870966"/>
                  </a:cubicBezTo>
                  <a:cubicBezTo>
                    <a:pt x="781556" y="871347"/>
                    <a:pt x="779555" y="872395"/>
                    <a:pt x="777174" y="873728"/>
                  </a:cubicBezTo>
                  <a:cubicBezTo>
                    <a:pt x="776698" y="874109"/>
                    <a:pt x="776126" y="874586"/>
                    <a:pt x="775745" y="874871"/>
                  </a:cubicBezTo>
                  <a:cubicBezTo>
                    <a:pt x="773555" y="876491"/>
                    <a:pt x="770602" y="878110"/>
                    <a:pt x="768125" y="879920"/>
                  </a:cubicBezTo>
                  <a:cubicBezTo>
                    <a:pt x="765649" y="882206"/>
                    <a:pt x="764506" y="883920"/>
                    <a:pt x="764220" y="885158"/>
                  </a:cubicBezTo>
                  <a:cubicBezTo>
                    <a:pt x="764220" y="885730"/>
                    <a:pt x="764220" y="886206"/>
                    <a:pt x="764411" y="886778"/>
                  </a:cubicBezTo>
                  <a:cubicBezTo>
                    <a:pt x="764887" y="888016"/>
                    <a:pt x="765554" y="889730"/>
                    <a:pt x="766506" y="890968"/>
                  </a:cubicBezTo>
                  <a:cubicBezTo>
                    <a:pt x="766887" y="891445"/>
                    <a:pt x="767459" y="891826"/>
                    <a:pt x="767935" y="892207"/>
                  </a:cubicBezTo>
                  <a:cubicBezTo>
                    <a:pt x="768030" y="892207"/>
                    <a:pt x="768030" y="892302"/>
                    <a:pt x="768125" y="892397"/>
                  </a:cubicBezTo>
                  <a:cubicBezTo>
                    <a:pt x="770888" y="893540"/>
                    <a:pt x="773936" y="894207"/>
                    <a:pt x="773745" y="896398"/>
                  </a:cubicBezTo>
                  <a:cubicBezTo>
                    <a:pt x="772983" y="907447"/>
                    <a:pt x="784604" y="903065"/>
                    <a:pt x="790700" y="902684"/>
                  </a:cubicBezTo>
                  <a:cubicBezTo>
                    <a:pt x="796891" y="902208"/>
                    <a:pt x="802320" y="902113"/>
                    <a:pt x="802892" y="916496"/>
                  </a:cubicBezTo>
                  <a:cubicBezTo>
                    <a:pt x="803463" y="930878"/>
                    <a:pt x="803177" y="930021"/>
                    <a:pt x="798986" y="936689"/>
                  </a:cubicBezTo>
                  <a:cubicBezTo>
                    <a:pt x="794795" y="943356"/>
                    <a:pt x="788223" y="960501"/>
                    <a:pt x="787937" y="968216"/>
                  </a:cubicBezTo>
                  <a:cubicBezTo>
                    <a:pt x="787652" y="975932"/>
                    <a:pt x="789842" y="995077"/>
                    <a:pt x="788509" y="1008031"/>
                  </a:cubicBezTo>
                  <a:cubicBezTo>
                    <a:pt x="787175" y="1020985"/>
                    <a:pt x="787652" y="1074134"/>
                    <a:pt x="787652" y="1080707"/>
                  </a:cubicBezTo>
                  <a:cubicBezTo>
                    <a:pt x="787652" y="1087279"/>
                    <a:pt x="792033" y="1105567"/>
                    <a:pt x="774698" y="1106138"/>
                  </a:cubicBezTo>
                  <a:cubicBezTo>
                    <a:pt x="757267" y="1106710"/>
                    <a:pt x="748123" y="1113092"/>
                    <a:pt x="753647" y="1121093"/>
                  </a:cubicBezTo>
                  <a:cubicBezTo>
                    <a:pt x="759172" y="1129094"/>
                    <a:pt x="753647" y="1127760"/>
                    <a:pt x="742027" y="1131570"/>
                  </a:cubicBezTo>
                  <a:cubicBezTo>
                    <a:pt x="730406" y="1135475"/>
                    <a:pt x="725453" y="1129094"/>
                    <a:pt x="721262" y="1147572"/>
                  </a:cubicBezTo>
                  <a:cubicBezTo>
                    <a:pt x="717071" y="1166051"/>
                    <a:pt x="720405" y="1188530"/>
                    <a:pt x="716881" y="1192625"/>
                  </a:cubicBezTo>
                  <a:cubicBezTo>
                    <a:pt x="716214" y="1193959"/>
                    <a:pt x="715262" y="1195007"/>
                    <a:pt x="714309" y="1195864"/>
                  </a:cubicBezTo>
                  <a:cubicBezTo>
                    <a:pt x="711547" y="1199293"/>
                    <a:pt x="707642" y="1203103"/>
                    <a:pt x="699736" y="1204246"/>
                  </a:cubicBezTo>
                  <a:cubicBezTo>
                    <a:pt x="698593" y="1205008"/>
                    <a:pt x="697450" y="1205960"/>
                    <a:pt x="696307" y="1207008"/>
                  </a:cubicBezTo>
                  <a:cubicBezTo>
                    <a:pt x="691544" y="1211390"/>
                    <a:pt x="685448" y="1214057"/>
                    <a:pt x="678305" y="1214342"/>
                  </a:cubicBezTo>
                  <a:cubicBezTo>
                    <a:pt x="673828" y="1214533"/>
                    <a:pt x="670399" y="1217105"/>
                    <a:pt x="668303" y="1218629"/>
                  </a:cubicBezTo>
                  <a:cubicBezTo>
                    <a:pt x="666684" y="1219771"/>
                    <a:pt x="665255" y="1220724"/>
                    <a:pt x="663827" y="1221486"/>
                  </a:cubicBezTo>
                  <a:cubicBezTo>
                    <a:pt x="663446" y="1221677"/>
                    <a:pt x="662969" y="1221867"/>
                    <a:pt x="662588" y="1222058"/>
                  </a:cubicBezTo>
                  <a:cubicBezTo>
                    <a:pt x="662112" y="1222248"/>
                    <a:pt x="661636" y="1222439"/>
                    <a:pt x="661160" y="1222534"/>
                  </a:cubicBezTo>
                  <a:cubicBezTo>
                    <a:pt x="660302" y="1222820"/>
                    <a:pt x="659350" y="1222915"/>
                    <a:pt x="658397" y="1222820"/>
                  </a:cubicBezTo>
                  <a:cubicBezTo>
                    <a:pt x="658302" y="1222820"/>
                    <a:pt x="658112" y="1222820"/>
                    <a:pt x="658016" y="1222820"/>
                  </a:cubicBezTo>
                  <a:cubicBezTo>
                    <a:pt x="656778" y="1222724"/>
                    <a:pt x="655445" y="1222343"/>
                    <a:pt x="653921" y="1221581"/>
                  </a:cubicBezTo>
                  <a:cubicBezTo>
                    <a:pt x="647539" y="1218533"/>
                    <a:pt x="649253" y="1228249"/>
                    <a:pt x="639252" y="1227963"/>
                  </a:cubicBezTo>
                  <a:cubicBezTo>
                    <a:pt x="629346" y="1227677"/>
                    <a:pt x="619059" y="1223582"/>
                    <a:pt x="604391" y="1230440"/>
                  </a:cubicBezTo>
                  <a:cubicBezTo>
                    <a:pt x="589722" y="1237393"/>
                    <a:pt x="563243" y="1240631"/>
                    <a:pt x="556861" y="1239869"/>
                  </a:cubicBezTo>
                  <a:cubicBezTo>
                    <a:pt x="556099" y="1239774"/>
                    <a:pt x="555146" y="1239679"/>
                    <a:pt x="554194" y="1239679"/>
                  </a:cubicBezTo>
                  <a:cubicBezTo>
                    <a:pt x="547622" y="1239393"/>
                    <a:pt x="537811" y="1240536"/>
                    <a:pt x="532763" y="1242917"/>
                  </a:cubicBezTo>
                  <a:cubicBezTo>
                    <a:pt x="531048" y="1243775"/>
                    <a:pt x="512855" y="1253109"/>
                    <a:pt x="496187" y="1256062"/>
                  </a:cubicBezTo>
                  <a:cubicBezTo>
                    <a:pt x="486566" y="1257776"/>
                    <a:pt x="480185" y="1250918"/>
                    <a:pt x="470660" y="1255586"/>
                  </a:cubicBezTo>
                  <a:cubicBezTo>
                    <a:pt x="461706" y="1259967"/>
                    <a:pt x="455610" y="1265396"/>
                    <a:pt x="446847" y="1264730"/>
                  </a:cubicBezTo>
                  <a:cubicBezTo>
                    <a:pt x="434941" y="1263872"/>
                    <a:pt x="425130" y="1263015"/>
                    <a:pt x="419415" y="1262539"/>
                  </a:cubicBezTo>
                  <a:cubicBezTo>
                    <a:pt x="417891" y="1262729"/>
                    <a:pt x="416081" y="1262634"/>
                    <a:pt x="413891" y="1261967"/>
                  </a:cubicBezTo>
                  <a:cubicBezTo>
                    <a:pt x="400365" y="1258062"/>
                    <a:pt x="396365" y="1251871"/>
                    <a:pt x="393888" y="1248918"/>
                  </a:cubicBezTo>
                  <a:cubicBezTo>
                    <a:pt x="393507" y="1248537"/>
                    <a:pt x="393221" y="1248156"/>
                    <a:pt x="392936" y="1247870"/>
                  </a:cubicBezTo>
                  <a:cubicBezTo>
                    <a:pt x="390459" y="1245680"/>
                    <a:pt x="373886" y="1243965"/>
                    <a:pt x="363599" y="1251204"/>
                  </a:cubicBezTo>
                  <a:cubicBezTo>
                    <a:pt x="353407" y="1258348"/>
                    <a:pt x="354169" y="1263396"/>
                    <a:pt x="349216" y="1264730"/>
                  </a:cubicBezTo>
                  <a:cubicBezTo>
                    <a:pt x="344263" y="1266158"/>
                    <a:pt x="344549" y="1270826"/>
                    <a:pt x="344263" y="1279112"/>
                  </a:cubicBezTo>
                  <a:cubicBezTo>
                    <a:pt x="343977" y="1287399"/>
                    <a:pt x="341215" y="1288542"/>
                    <a:pt x="337119" y="1289304"/>
                  </a:cubicBezTo>
                  <a:cubicBezTo>
                    <a:pt x="332928" y="1290161"/>
                    <a:pt x="329975" y="1295114"/>
                    <a:pt x="327213" y="1298734"/>
                  </a:cubicBezTo>
                  <a:cubicBezTo>
                    <a:pt x="324451" y="1302353"/>
                    <a:pt x="314735" y="1313688"/>
                    <a:pt x="309497" y="1312831"/>
                  </a:cubicBezTo>
                  <a:cubicBezTo>
                    <a:pt x="304258" y="1311974"/>
                    <a:pt x="305591" y="1311497"/>
                    <a:pt x="304829" y="1305116"/>
                  </a:cubicBezTo>
                  <a:cubicBezTo>
                    <a:pt x="303972" y="1298734"/>
                    <a:pt x="292923" y="1299877"/>
                    <a:pt x="279683" y="1300925"/>
                  </a:cubicBezTo>
                  <a:cubicBezTo>
                    <a:pt x="266444" y="1301972"/>
                    <a:pt x="263110" y="1296257"/>
                    <a:pt x="257871" y="1300925"/>
                  </a:cubicBezTo>
                  <a:cubicBezTo>
                    <a:pt x="252632" y="1305592"/>
                    <a:pt x="241679" y="1295876"/>
                    <a:pt x="239488" y="1295495"/>
                  </a:cubicBezTo>
                  <a:cubicBezTo>
                    <a:pt x="237297" y="1295114"/>
                    <a:pt x="241869" y="1287971"/>
                    <a:pt x="244631" y="1280351"/>
                  </a:cubicBezTo>
                  <a:cubicBezTo>
                    <a:pt x="247394" y="1272826"/>
                    <a:pt x="247584" y="1268540"/>
                    <a:pt x="245679" y="1263301"/>
                  </a:cubicBezTo>
                  <a:cubicBezTo>
                    <a:pt x="243774" y="1258062"/>
                    <a:pt x="239012" y="1254157"/>
                    <a:pt x="229391" y="1258634"/>
                  </a:cubicBezTo>
                  <a:cubicBezTo>
                    <a:pt x="219771" y="1263110"/>
                    <a:pt x="205293" y="1269111"/>
                    <a:pt x="195387" y="1263301"/>
                  </a:cubicBezTo>
                  <a:cubicBezTo>
                    <a:pt x="185481" y="1257491"/>
                    <a:pt x="175194" y="1243108"/>
                    <a:pt x="176051" y="1258062"/>
                  </a:cubicBezTo>
                  <a:cubicBezTo>
                    <a:pt x="176909" y="1273016"/>
                    <a:pt x="176623" y="1270540"/>
                    <a:pt x="170813" y="1266920"/>
                  </a:cubicBezTo>
                  <a:cubicBezTo>
                    <a:pt x="165002" y="1263301"/>
                    <a:pt x="158049" y="1267492"/>
                    <a:pt x="153096" y="1272159"/>
                  </a:cubicBezTo>
                  <a:cubicBezTo>
                    <a:pt x="148143" y="1276826"/>
                    <a:pt x="134808" y="1274636"/>
                    <a:pt x="124045" y="1279303"/>
                  </a:cubicBezTo>
                  <a:cubicBezTo>
                    <a:pt x="113282" y="1283970"/>
                    <a:pt x="113758" y="1280255"/>
                    <a:pt x="104709" y="1275683"/>
                  </a:cubicBezTo>
                  <a:cubicBezTo>
                    <a:pt x="95660" y="1271207"/>
                    <a:pt x="90422" y="1266635"/>
                    <a:pt x="85659" y="1277303"/>
                  </a:cubicBezTo>
                  <a:cubicBezTo>
                    <a:pt x="80897" y="1287971"/>
                    <a:pt x="55751" y="1301115"/>
                    <a:pt x="58322" y="1305496"/>
                  </a:cubicBezTo>
                  <a:cubicBezTo>
                    <a:pt x="60799" y="1309878"/>
                    <a:pt x="63847" y="1314641"/>
                    <a:pt x="56703" y="1322927"/>
                  </a:cubicBezTo>
                  <a:cubicBezTo>
                    <a:pt x="49559" y="1331214"/>
                    <a:pt x="45083" y="1333691"/>
                    <a:pt x="38987" y="1331500"/>
                  </a:cubicBezTo>
                  <a:cubicBezTo>
                    <a:pt x="32891" y="1329309"/>
                    <a:pt x="27366" y="1326833"/>
                    <a:pt x="24318" y="1335881"/>
                  </a:cubicBezTo>
                  <a:cubicBezTo>
                    <a:pt x="24032" y="1336834"/>
                    <a:pt x="23556" y="1337596"/>
                    <a:pt x="23080" y="1338167"/>
                  </a:cubicBezTo>
                  <a:cubicBezTo>
                    <a:pt x="22985" y="1338263"/>
                    <a:pt x="22985" y="1338358"/>
                    <a:pt x="22889" y="1338453"/>
                  </a:cubicBezTo>
                  <a:cubicBezTo>
                    <a:pt x="20318" y="1341025"/>
                    <a:pt x="14412" y="1337120"/>
                    <a:pt x="12317" y="1338263"/>
                  </a:cubicBezTo>
                  <a:cubicBezTo>
                    <a:pt x="9745" y="1341692"/>
                    <a:pt x="11745" y="1346645"/>
                    <a:pt x="11745" y="1346645"/>
                  </a:cubicBezTo>
                  <a:cubicBezTo>
                    <a:pt x="11745" y="1346645"/>
                    <a:pt x="15079" y="1354360"/>
                    <a:pt x="16222" y="1365123"/>
                  </a:cubicBezTo>
                  <a:cubicBezTo>
                    <a:pt x="17365" y="1375791"/>
                    <a:pt x="18794" y="1375791"/>
                    <a:pt x="23651" y="1382840"/>
                  </a:cubicBezTo>
                  <a:cubicBezTo>
                    <a:pt x="28414" y="1389888"/>
                    <a:pt x="27747" y="1388745"/>
                    <a:pt x="24794" y="1395032"/>
                  </a:cubicBezTo>
                  <a:cubicBezTo>
                    <a:pt x="21842" y="1401318"/>
                    <a:pt x="20318" y="1403509"/>
                    <a:pt x="7840" y="1404652"/>
                  </a:cubicBezTo>
                  <a:cubicBezTo>
                    <a:pt x="-4733" y="1405795"/>
                    <a:pt x="-256" y="1412081"/>
                    <a:pt x="7840" y="1421606"/>
                  </a:cubicBezTo>
                  <a:cubicBezTo>
                    <a:pt x="10221" y="1424464"/>
                    <a:pt x="11840" y="1426940"/>
                    <a:pt x="13079" y="1429321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xmlns="" id="{7280B553-F387-410F-A403-A1B7F81C2A6E}"/>
                </a:ext>
              </a:extLst>
            </p:cNvPr>
            <p:cNvSpPr/>
            <p:nvPr/>
          </p:nvSpPr>
          <p:spPr>
            <a:xfrm>
              <a:off x="459408" y="1983239"/>
              <a:ext cx="3224112" cy="2398131"/>
            </a:xfrm>
            <a:custGeom>
              <a:avLst/>
              <a:gdLst>
                <a:gd name="connsiteX0" fmla="*/ 38763 w 3224112"/>
                <a:gd name="connsiteY0" fmla="*/ 9200 h 2398131"/>
                <a:gd name="connsiteX1" fmla="*/ 30762 w 3224112"/>
                <a:gd name="connsiteY1" fmla="*/ 7200 h 2398131"/>
                <a:gd name="connsiteX2" fmla="*/ 19236 w 3224112"/>
                <a:gd name="connsiteY2" fmla="*/ 152 h 2398131"/>
                <a:gd name="connsiteX3" fmla="*/ 18570 w 3224112"/>
                <a:gd name="connsiteY3" fmla="*/ 56 h 2398131"/>
                <a:gd name="connsiteX4" fmla="*/ 14188 w 3224112"/>
                <a:gd name="connsiteY4" fmla="*/ 1009 h 2398131"/>
                <a:gd name="connsiteX5" fmla="*/ 14188 w 3224112"/>
                <a:gd name="connsiteY5" fmla="*/ 1009 h 2398131"/>
                <a:gd name="connsiteX6" fmla="*/ 13998 w 3224112"/>
                <a:gd name="connsiteY6" fmla="*/ 1104 h 2398131"/>
                <a:gd name="connsiteX7" fmla="*/ 13331 w 3224112"/>
                <a:gd name="connsiteY7" fmla="*/ 1485 h 2398131"/>
                <a:gd name="connsiteX8" fmla="*/ 10378 w 3224112"/>
                <a:gd name="connsiteY8" fmla="*/ 2342 h 2398131"/>
                <a:gd name="connsiteX9" fmla="*/ 5806 w 3224112"/>
                <a:gd name="connsiteY9" fmla="*/ 2057 h 2398131"/>
                <a:gd name="connsiteX10" fmla="*/ 5806 w 3224112"/>
                <a:gd name="connsiteY10" fmla="*/ 1676 h 2398131"/>
                <a:gd name="connsiteX11" fmla="*/ 282 w 3224112"/>
                <a:gd name="connsiteY11" fmla="*/ 5867 h 2398131"/>
                <a:gd name="connsiteX12" fmla="*/ 12759 w 3224112"/>
                <a:gd name="connsiteY12" fmla="*/ 26060 h 2398131"/>
                <a:gd name="connsiteX13" fmla="*/ 43144 w 3224112"/>
                <a:gd name="connsiteY13" fmla="*/ 44062 h 2398131"/>
                <a:gd name="connsiteX14" fmla="*/ 66957 w 3224112"/>
                <a:gd name="connsiteY14" fmla="*/ 57873 h 2398131"/>
                <a:gd name="connsiteX15" fmla="*/ 73338 w 3224112"/>
                <a:gd name="connsiteY15" fmla="*/ 71113 h 2398131"/>
                <a:gd name="connsiteX16" fmla="*/ 81054 w 3224112"/>
                <a:gd name="connsiteY16" fmla="*/ 88258 h 2398131"/>
                <a:gd name="connsiteX17" fmla="*/ 108390 w 3224112"/>
                <a:gd name="connsiteY17" fmla="*/ 111499 h 2398131"/>
                <a:gd name="connsiteX18" fmla="*/ 114105 w 3224112"/>
                <a:gd name="connsiteY18" fmla="*/ 128358 h 2398131"/>
                <a:gd name="connsiteX19" fmla="*/ 111438 w 3224112"/>
                <a:gd name="connsiteY19" fmla="*/ 143027 h 2398131"/>
                <a:gd name="connsiteX20" fmla="*/ 105342 w 3224112"/>
                <a:gd name="connsiteY20" fmla="*/ 164363 h 2398131"/>
                <a:gd name="connsiteX21" fmla="*/ 108390 w 3224112"/>
                <a:gd name="connsiteY21" fmla="*/ 181222 h 2398131"/>
                <a:gd name="connsiteX22" fmla="*/ 119439 w 3224112"/>
                <a:gd name="connsiteY22" fmla="*/ 205320 h 2398131"/>
                <a:gd name="connsiteX23" fmla="*/ 139632 w 3224112"/>
                <a:gd name="connsiteY23" fmla="*/ 211416 h 2398131"/>
                <a:gd name="connsiteX24" fmla="*/ 153444 w 3224112"/>
                <a:gd name="connsiteY24" fmla="*/ 211702 h 2398131"/>
                <a:gd name="connsiteX25" fmla="*/ 165921 w 3224112"/>
                <a:gd name="connsiteY25" fmla="*/ 238753 h 2398131"/>
                <a:gd name="connsiteX26" fmla="*/ 260981 w 3224112"/>
                <a:gd name="connsiteY26" fmla="*/ 295617 h 2398131"/>
                <a:gd name="connsiteX27" fmla="*/ 274602 w 3224112"/>
                <a:gd name="connsiteY27" fmla="*/ 306761 h 2398131"/>
                <a:gd name="connsiteX28" fmla="*/ 261362 w 3224112"/>
                <a:gd name="connsiteY28" fmla="*/ 337146 h 2398131"/>
                <a:gd name="connsiteX29" fmla="*/ 271268 w 3224112"/>
                <a:gd name="connsiteY29" fmla="*/ 362864 h 2398131"/>
                <a:gd name="connsiteX30" fmla="*/ 272887 w 3224112"/>
                <a:gd name="connsiteY30" fmla="*/ 384962 h 2398131"/>
                <a:gd name="connsiteX31" fmla="*/ 270125 w 3224112"/>
                <a:gd name="connsiteY31" fmla="*/ 409060 h 2398131"/>
                <a:gd name="connsiteX32" fmla="*/ 304891 w 3224112"/>
                <a:gd name="connsiteY32" fmla="*/ 438206 h 2398131"/>
                <a:gd name="connsiteX33" fmla="*/ 319845 w 3224112"/>
                <a:gd name="connsiteY33" fmla="*/ 455447 h 2398131"/>
                <a:gd name="connsiteX34" fmla="*/ 330228 w 3224112"/>
                <a:gd name="connsiteY34" fmla="*/ 460495 h 2398131"/>
                <a:gd name="connsiteX35" fmla="*/ 330228 w 3224112"/>
                <a:gd name="connsiteY35" fmla="*/ 460495 h 2398131"/>
                <a:gd name="connsiteX36" fmla="*/ 326513 w 3224112"/>
                <a:gd name="connsiteY36" fmla="*/ 469829 h 2398131"/>
                <a:gd name="connsiteX37" fmla="*/ 301557 w 3224112"/>
                <a:gd name="connsiteY37" fmla="*/ 486498 h 2398131"/>
                <a:gd name="connsiteX38" fmla="*/ 288222 w 3224112"/>
                <a:gd name="connsiteY38" fmla="*/ 498119 h 2398131"/>
                <a:gd name="connsiteX39" fmla="*/ 291461 w 3224112"/>
                <a:gd name="connsiteY39" fmla="*/ 513359 h 2398131"/>
                <a:gd name="connsiteX40" fmla="*/ 285079 w 3224112"/>
                <a:gd name="connsiteY40" fmla="*/ 535647 h 2398131"/>
                <a:gd name="connsiteX41" fmla="*/ 281460 w 3224112"/>
                <a:gd name="connsiteY41" fmla="*/ 537838 h 2398131"/>
                <a:gd name="connsiteX42" fmla="*/ 283365 w 3224112"/>
                <a:gd name="connsiteY42" fmla="*/ 563555 h 2398131"/>
                <a:gd name="connsiteX43" fmla="*/ 293842 w 3224112"/>
                <a:gd name="connsiteY43" fmla="*/ 584796 h 2398131"/>
                <a:gd name="connsiteX44" fmla="*/ 304891 w 3224112"/>
                <a:gd name="connsiteY44" fmla="*/ 613276 h 2398131"/>
                <a:gd name="connsiteX45" fmla="*/ 299557 w 3224112"/>
                <a:gd name="connsiteY45" fmla="*/ 625754 h 2398131"/>
                <a:gd name="connsiteX46" fmla="*/ 302605 w 3224112"/>
                <a:gd name="connsiteY46" fmla="*/ 635564 h 2398131"/>
                <a:gd name="connsiteX47" fmla="*/ 303177 w 3224112"/>
                <a:gd name="connsiteY47" fmla="*/ 668807 h 2398131"/>
                <a:gd name="connsiteX48" fmla="*/ 295747 w 3224112"/>
                <a:gd name="connsiteY48" fmla="*/ 687095 h 2398131"/>
                <a:gd name="connsiteX49" fmla="*/ 281650 w 3224112"/>
                <a:gd name="connsiteY49" fmla="*/ 694524 h 2398131"/>
                <a:gd name="connsiteX50" fmla="*/ 265648 w 3224112"/>
                <a:gd name="connsiteY50" fmla="*/ 697001 h 2398131"/>
                <a:gd name="connsiteX51" fmla="*/ 248217 w 3224112"/>
                <a:gd name="connsiteY51" fmla="*/ 676522 h 2398131"/>
                <a:gd name="connsiteX52" fmla="*/ 251170 w 3224112"/>
                <a:gd name="connsiteY52" fmla="*/ 658139 h 2398131"/>
                <a:gd name="connsiteX53" fmla="*/ 233549 w 3224112"/>
                <a:gd name="connsiteY53" fmla="*/ 652995 h 2398131"/>
                <a:gd name="connsiteX54" fmla="*/ 212213 w 3224112"/>
                <a:gd name="connsiteY54" fmla="*/ 667378 h 2398131"/>
                <a:gd name="connsiteX55" fmla="*/ 213356 w 3224112"/>
                <a:gd name="connsiteY55" fmla="*/ 698334 h 2398131"/>
                <a:gd name="connsiteX56" fmla="*/ 208974 w 3224112"/>
                <a:gd name="connsiteY56" fmla="*/ 708050 h 2398131"/>
                <a:gd name="connsiteX57" fmla="*/ 222119 w 3224112"/>
                <a:gd name="connsiteY57" fmla="*/ 737291 h 2398131"/>
                <a:gd name="connsiteX58" fmla="*/ 223738 w 3224112"/>
                <a:gd name="connsiteY58" fmla="*/ 756151 h 2398131"/>
                <a:gd name="connsiteX59" fmla="*/ 224881 w 3224112"/>
                <a:gd name="connsiteY59" fmla="*/ 777773 h 2398131"/>
                <a:gd name="connsiteX60" fmla="*/ 222119 w 3224112"/>
                <a:gd name="connsiteY60" fmla="*/ 798347 h 2398131"/>
                <a:gd name="connsiteX61" fmla="*/ 222881 w 3224112"/>
                <a:gd name="connsiteY61" fmla="*/ 809777 h 2398131"/>
                <a:gd name="connsiteX62" fmla="*/ 219547 w 3224112"/>
                <a:gd name="connsiteY62" fmla="*/ 824159 h 2398131"/>
                <a:gd name="connsiteX63" fmla="*/ 229263 w 3224112"/>
                <a:gd name="connsiteY63" fmla="*/ 844638 h 2398131"/>
                <a:gd name="connsiteX64" fmla="*/ 236216 w 3224112"/>
                <a:gd name="connsiteY64" fmla="*/ 859878 h 2398131"/>
                <a:gd name="connsiteX65" fmla="*/ 247836 w 3224112"/>
                <a:gd name="connsiteY65" fmla="*/ 866831 h 2398131"/>
                <a:gd name="connsiteX66" fmla="*/ 252504 w 3224112"/>
                <a:gd name="connsiteY66" fmla="*/ 875690 h 2398131"/>
                <a:gd name="connsiteX67" fmla="*/ 261933 w 3224112"/>
                <a:gd name="connsiteY67" fmla="*/ 874547 h 2398131"/>
                <a:gd name="connsiteX68" fmla="*/ 272411 w 3224112"/>
                <a:gd name="connsiteY68" fmla="*/ 867879 h 2398131"/>
                <a:gd name="connsiteX69" fmla="*/ 290699 w 3224112"/>
                <a:gd name="connsiteY69" fmla="*/ 880643 h 2398131"/>
                <a:gd name="connsiteX70" fmla="*/ 302034 w 3224112"/>
                <a:gd name="connsiteY70" fmla="*/ 890834 h 2398131"/>
                <a:gd name="connsiteX71" fmla="*/ 310320 w 3224112"/>
                <a:gd name="connsiteY71" fmla="*/ 897978 h 2398131"/>
                <a:gd name="connsiteX72" fmla="*/ 317464 w 3224112"/>
                <a:gd name="connsiteY72" fmla="*/ 909599 h 2398131"/>
                <a:gd name="connsiteX73" fmla="*/ 334323 w 3224112"/>
                <a:gd name="connsiteY73" fmla="*/ 934459 h 2398131"/>
                <a:gd name="connsiteX74" fmla="*/ 390426 w 3224112"/>
                <a:gd name="connsiteY74" fmla="*/ 988180 h 2398131"/>
                <a:gd name="connsiteX75" fmla="*/ 412047 w 3224112"/>
                <a:gd name="connsiteY75" fmla="*/ 1014850 h 2398131"/>
                <a:gd name="connsiteX76" fmla="*/ 415953 w 3224112"/>
                <a:gd name="connsiteY76" fmla="*/ 1028756 h 2398131"/>
                <a:gd name="connsiteX77" fmla="*/ 429859 w 3224112"/>
                <a:gd name="connsiteY77" fmla="*/ 1030947 h 2398131"/>
                <a:gd name="connsiteX78" fmla="*/ 441670 w 3224112"/>
                <a:gd name="connsiteY78" fmla="*/ 1018850 h 2398131"/>
                <a:gd name="connsiteX79" fmla="*/ 451100 w 3224112"/>
                <a:gd name="connsiteY79" fmla="*/ 1010278 h 2398131"/>
                <a:gd name="connsiteX80" fmla="*/ 466054 w 3224112"/>
                <a:gd name="connsiteY80" fmla="*/ 997800 h 2398131"/>
                <a:gd name="connsiteX81" fmla="*/ 485961 w 3224112"/>
                <a:gd name="connsiteY81" fmla="*/ 1000848 h 2398131"/>
                <a:gd name="connsiteX82" fmla="*/ 510060 w 3224112"/>
                <a:gd name="connsiteY82" fmla="*/ 1013802 h 2398131"/>
                <a:gd name="connsiteX83" fmla="*/ 519966 w 3224112"/>
                <a:gd name="connsiteY83" fmla="*/ 1022660 h 2398131"/>
                <a:gd name="connsiteX84" fmla="*/ 526633 w 3224112"/>
                <a:gd name="connsiteY84" fmla="*/ 1033138 h 2398131"/>
                <a:gd name="connsiteX85" fmla="*/ 529110 w 3224112"/>
                <a:gd name="connsiteY85" fmla="*/ 1054665 h 2398131"/>
                <a:gd name="connsiteX86" fmla="*/ 549017 w 3224112"/>
                <a:gd name="connsiteY86" fmla="*/ 1065714 h 2398131"/>
                <a:gd name="connsiteX87" fmla="*/ 575020 w 3224112"/>
                <a:gd name="connsiteY87" fmla="*/ 1088955 h 2398131"/>
                <a:gd name="connsiteX88" fmla="*/ 576449 w 3224112"/>
                <a:gd name="connsiteY88" fmla="*/ 1100575 h 2398131"/>
                <a:gd name="connsiteX89" fmla="*/ 585021 w 3224112"/>
                <a:gd name="connsiteY89" fmla="*/ 1102004 h 2398131"/>
                <a:gd name="connsiteX90" fmla="*/ 586641 w 3224112"/>
                <a:gd name="connsiteY90" fmla="*/ 1112481 h 2398131"/>
                <a:gd name="connsiteX91" fmla="*/ 610453 w 3224112"/>
                <a:gd name="connsiteY91" fmla="*/ 1125435 h 2398131"/>
                <a:gd name="connsiteX92" fmla="*/ 617121 w 3224112"/>
                <a:gd name="connsiteY92" fmla="*/ 1136198 h 2398131"/>
                <a:gd name="connsiteX93" fmla="*/ 624074 w 3224112"/>
                <a:gd name="connsiteY93" fmla="*/ 1145914 h 2398131"/>
                <a:gd name="connsiteX94" fmla="*/ 632646 w 3224112"/>
                <a:gd name="connsiteY94" fmla="*/ 1162488 h 2398131"/>
                <a:gd name="connsiteX95" fmla="*/ 639885 w 3224112"/>
                <a:gd name="connsiteY95" fmla="*/ 1179918 h 2398131"/>
                <a:gd name="connsiteX96" fmla="*/ 658364 w 3224112"/>
                <a:gd name="connsiteY96" fmla="*/ 1188396 h 2398131"/>
                <a:gd name="connsiteX97" fmla="*/ 686844 w 3224112"/>
                <a:gd name="connsiteY97" fmla="*/ 1182871 h 2398131"/>
                <a:gd name="connsiteX98" fmla="*/ 703417 w 3224112"/>
                <a:gd name="connsiteY98" fmla="*/ 1198873 h 2398131"/>
                <a:gd name="connsiteX99" fmla="*/ 705322 w 3224112"/>
                <a:gd name="connsiteY99" fmla="*/ 1219352 h 2398131"/>
                <a:gd name="connsiteX100" fmla="*/ 708084 w 3224112"/>
                <a:gd name="connsiteY100" fmla="*/ 1231830 h 2398131"/>
                <a:gd name="connsiteX101" fmla="*/ 716657 w 3224112"/>
                <a:gd name="connsiteY101" fmla="*/ 1239259 h 2398131"/>
                <a:gd name="connsiteX102" fmla="*/ 723039 w 3224112"/>
                <a:gd name="connsiteY102" fmla="*/ 1251737 h 2398131"/>
                <a:gd name="connsiteX103" fmla="*/ 739898 w 3224112"/>
                <a:gd name="connsiteY103" fmla="*/ 1263072 h 2398131"/>
                <a:gd name="connsiteX104" fmla="*/ 761234 w 3224112"/>
                <a:gd name="connsiteY104" fmla="*/ 1290980 h 2398131"/>
                <a:gd name="connsiteX105" fmla="*/ 779998 w 3224112"/>
                <a:gd name="connsiteY105" fmla="*/ 1294314 h 2398131"/>
                <a:gd name="connsiteX106" fmla="*/ 793809 w 3224112"/>
                <a:gd name="connsiteY106" fmla="*/ 1290694 h 2398131"/>
                <a:gd name="connsiteX107" fmla="*/ 797143 w 3224112"/>
                <a:gd name="connsiteY107" fmla="*/ 1306410 h 2398131"/>
                <a:gd name="connsiteX108" fmla="*/ 788571 w 3224112"/>
                <a:gd name="connsiteY108" fmla="*/ 1326889 h 2398131"/>
                <a:gd name="connsiteX109" fmla="*/ 799620 w 3224112"/>
                <a:gd name="connsiteY109" fmla="*/ 1332699 h 2398131"/>
                <a:gd name="connsiteX110" fmla="*/ 820670 w 3224112"/>
                <a:gd name="connsiteY110" fmla="*/ 1336033 h 2398131"/>
                <a:gd name="connsiteX111" fmla="*/ 834481 w 3224112"/>
                <a:gd name="connsiteY111" fmla="*/ 1340986 h 2398131"/>
                <a:gd name="connsiteX112" fmla="*/ 843911 w 3224112"/>
                <a:gd name="connsiteY112" fmla="*/ 1339081 h 2398131"/>
                <a:gd name="connsiteX113" fmla="*/ 851340 w 3224112"/>
                <a:gd name="connsiteY113" fmla="*/ 1334128 h 2398131"/>
                <a:gd name="connsiteX114" fmla="*/ 850769 w 3224112"/>
                <a:gd name="connsiteY114" fmla="*/ 1341843 h 2398131"/>
                <a:gd name="connsiteX115" fmla="*/ 856293 w 3224112"/>
                <a:gd name="connsiteY115" fmla="*/ 1356226 h 2398131"/>
                <a:gd name="connsiteX116" fmla="*/ 862104 w 3224112"/>
                <a:gd name="connsiteY116" fmla="*/ 1365084 h 2398131"/>
                <a:gd name="connsiteX117" fmla="*/ 865152 w 3224112"/>
                <a:gd name="connsiteY117" fmla="*/ 1371752 h 2398131"/>
                <a:gd name="connsiteX118" fmla="*/ 869343 w 3224112"/>
                <a:gd name="connsiteY118" fmla="*/ 1380039 h 2398131"/>
                <a:gd name="connsiteX119" fmla="*/ 871248 w 3224112"/>
                <a:gd name="connsiteY119" fmla="*/ 1386706 h 2398131"/>
                <a:gd name="connsiteX120" fmla="*/ 869819 w 3224112"/>
                <a:gd name="connsiteY120" fmla="*/ 1397183 h 2398131"/>
                <a:gd name="connsiteX121" fmla="*/ 878963 w 3224112"/>
                <a:gd name="connsiteY121" fmla="*/ 1395279 h 2398131"/>
                <a:gd name="connsiteX122" fmla="*/ 883630 w 3224112"/>
                <a:gd name="connsiteY122" fmla="*/ 1383944 h 2398131"/>
                <a:gd name="connsiteX123" fmla="*/ 890583 w 3224112"/>
                <a:gd name="connsiteY123" fmla="*/ 1376229 h 2398131"/>
                <a:gd name="connsiteX124" fmla="*/ 896394 w 3224112"/>
                <a:gd name="connsiteY124" fmla="*/ 1381753 h 2398131"/>
                <a:gd name="connsiteX125" fmla="*/ 902204 w 3224112"/>
                <a:gd name="connsiteY125" fmla="*/ 1398898 h 2398131"/>
                <a:gd name="connsiteX126" fmla="*/ 912967 w 3224112"/>
                <a:gd name="connsiteY126" fmla="*/ 1408899 h 2398131"/>
                <a:gd name="connsiteX127" fmla="*/ 924016 w 3224112"/>
                <a:gd name="connsiteY127" fmla="*/ 1402517 h 2398131"/>
                <a:gd name="connsiteX128" fmla="*/ 938970 w 3224112"/>
                <a:gd name="connsiteY128" fmla="*/ 1392040 h 2398131"/>
                <a:gd name="connsiteX129" fmla="*/ 973832 w 3224112"/>
                <a:gd name="connsiteY129" fmla="*/ 1418043 h 2398131"/>
                <a:gd name="connsiteX130" fmla="*/ 983071 w 3224112"/>
                <a:gd name="connsiteY130" fmla="*/ 1426044 h 2398131"/>
                <a:gd name="connsiteX131" fmla="*/ 1003740 w 3224112"/>
                <a:gd name="connsiteY131" fmla="*/ 1434045 h 2398131"/>
                <a:gd name="connsiteX132" fmla="*/ 1011837 w 3224112"/>
                <a:gd name="connsiteY132" fmla="*/ 1436712 h 2398131"/>
                <a:gd name="connsiteX133" fmla="*/ 1034982 w 3224112"/>
                <a:gd name="connsiteY133" fmla="*/ 1437474 h 2398131"/>
                <a:gd name="connsiteX134" fmla="*/ 1045174 w 3224112"/>
                <a:gd name="connsiteY134" fmla="*/ 1443570 h 2398131"/>
                <a:gd name="connsiteX135" fmla="*/ 1061748 w 3224112"/>
                <a:gd name="connsiteY135" fmla="*/ 1442141 h 2398131"/>
                <a:gd name="connsiteX136" fmla="*/ 1075273 w 3224112"/>
                <a:gd name="connsiteY136" fmla="*/ 1434712 h 2398131"/>
                <a:gd name="connsiteX137" fmla="*/ 1116516 w 3224112"/>
                <a:gd name="connsiteY137" fmla="*/ 1437760 h 2398131"/>
                <a:gd name="connsiteX138" fmla="*/ 1167094 w 3224112"/>
                <a:gd name="connsiteY138" fmla="*/ 1431664 h 2398131"/>
                <a:gd name="connsiteX139" fmla="*/ 1173762 w 3224112"/>
                <a:gd name="connsiteY139" fmla="*/ 1458715 h 2398131"/>
                <a:gd name="connsiteX140" fmla="*/ 1158522 w 3224112"/>
                <a:gd name="connsiteY140" fmla="*/ 1490243 h 2398131"/>
                <a:gd name="connsiteX141" fmla="*/ 1166523 w 3224112"/>
                <a:gd name="connsiteY141" fmla="*/ 1521199 h 2398131"/>
                <a:gd name="connsiteX142" fmla="*/ 1188049 w 3224112"/>
                <a:gd name="connsiteY142" fmla="*/ 1534439 h 2398131"/>
                <a:gd name="connsiteX143" fmla="*/ 1191383 w 3224112"/>
                <a:gd name="connsiteY143" fmla="*/ 1519770 h 2398131"/>
                <a:gd name="connsiteX144" fmla="*/ 1195002 w 3224112"/>
                <a:gd name="connsiteY144" fmla="*/ 1500149 h 2398131"/>
                <a:gd name="connsiteX145" fmla="*/ 1215195 w 3224112"/>
                <a:gd name="connsiteY145" fmla="*/ 1477193 h 2398131"/>
                <a:gd name="connsiteX146" fmla="*/ 1257486 w 3224112"/>
                <a:gd name="connsiteY146" fmla="*/ 1442904 h 2398131"/>
                <a:gd name="connsiteX147" fmla="*/ 1291205 w 3224112"/>
                <a:gd name="connsiteY147" fmla="*/ 1432902 h 2398131"/>
                <a:gd name="connsiteX148" fmla="*/ 1311112 w 3224112"/>
                <a:gd name="connsiteY148" fmla="*/ 1438141 h 2398131"/>
                <a:gd name="connsiteX149" fmla="*/ 1320542 w 3224112"/>
                <a:gd name="connsiteY149" fmla="*/ 1441189 h 2398131"/>
                <a:gd name="connsiteX150" fmla="*/ 1344069 w 3224112"/>
                <a:gd name="connsiteY150" fmla="*/ 1458334 h 2398131"/>
                <a:gd name="connsiteX151" fmla="*/ 1361214 w 3224112"/>
                <a:gd name="connsiteY151" fmla="*/ 1461668 h 2398131"/>
                <a:gd name="connsiteX152" fmla="*/ 1375882 w 3224112"/>
                <a:gd name="connsiteY152" fmla="*/ 1467764 h 2398131"/>
                <a:gd name="connsiteX153" fmla="*/ 1393313 w 3224112"/>
                <a:gd name="connsiteY153" fmla="*/ 1484051 h 2398131"/>
                <a:gd name="connsiteX154" fmla="*/ 1406648 w 3224112"/>
                <a:gd name="connsiteY154" fmla="*/ 1487576 h 2398131"/>
                <a:gd name="connsiteX155" fmla="*/ 1408743 w 3224112"/>
                <a:gd name="connsiteY155" fmla="*/ 1476527 h 2398131"/>
                <a:gd name="connsiteX156" fmla="*/ 1425031 w 3224112"/>
                <a:gd name="connsiteY156" fmla="*/ 1470621 h 2398131"/>
                <a:gd name="connsiteX157" fmla="*/ 1438271 w 3224112"/>
                <a:gd name="connsiteY157" fmla="*/ 1476146 h 2398131"/>
                <a:gd name="connsiteX158" fmla="*/ 1451511 w 3224112"/>
                <a:gd name="connsiteY158" fmla="*/ 1488052 h 2398131"/>
                <a:gd name="connsiteX159" fmla="*/ 1457321 w 3224112"/>
                <a:gd name="connsiteY159" fmla="*/ 1497482 h 2398131"/>
                <a:gd name="connsiteX160" fmla="*/ 1454844 w 3224112"/>
                <a:gd name="connsiteY160" fmla="*/ 1512150 h 2398131"/>
                <a:gd name="connsiteX161" fmla="*/ 1457035 w 3224112"/>
                <a:gd name="connsiteY161" fmla="*/ 1522151 h 2398131"/>
                <a:gd name="connsiteX162" fmla="*/ 1456178 w 3224112"/>
                <a:gd name="connsiteY162" fmla="*/ 1539297 h 2398131"/>
                <a:gd name="connsiteX163" fmla="*/ 1457511 w 3224112"/>
                <a:gd name="connsiteY163" fmla="*/ 1550346 h 2398131"/>
                <a:gd name="connsiteX164" fmla="*/ 1470751 w 3224112"/>
                <a:gd name="connsiteY164" fmla="*/ 1554727 h 2398131"/>
                <a:gd name="connsiteX165" fmla="*/ 1499231 w 3224112"/>
                <a:gd name="connsiteY165" fmla="*/ 1559680 h 2398131"/>
                <a:gd name="connsiteX166" fmla="*/ 1508375 w 3224112"/>
                <a:gd name="connsiteY166" fmla="*/ 1568252 h 2398131"/>
                <a:gd name="connsiteX167" fmla="*/ 1505898 w 3224112"/>
                <a:gd name="connsiteY167" fmla="*/ 1583492 h 2398131"/>
                <a:gd name="connsiteX168" fmla="*/ 1502279 w 3224112"/>
                <a:gd name="connsiteY168" fmla="*/ 1601209 h 2398131"/>
                <a:gd name="connsiteX169" fmla="*/ 1504470 w 3224112"/>
                <a:gd name="connsiteY169" fmla="*/ 1618068 h 2398131"/>
                <a:gd name="connsiteX170" fmla="*/ 1514185 w 3224112"/>
                <a:gd name="connsiteY170" fmla="*/ 1631594 h 2398131"/>
                <a:gd name="connsiteX171" fmla="*/ 1563429 w 3224112"/>
                <a:gd name="connsiteY171" fmla="*/ 1633784 h 2398131"/>
                <a:gd name="connsiteX172" fmla="*/ 1643344 w 3224112"/>
                <a:gd name="connsiteY172" fmla="*/ 1639881 h 2398131"/>
                <a:gd name="connsiteX173" fmla="*/ 1681254 w 3224112"/>
                <a:gd name="connsiteY173" fmla="*/ 1633499 h 2398131"/>
                <a:gd name="connsiteX174" fmla="*/ 1692303 w 3224112"/>
                <a:gd name="connsiteY174" fmla="*/ 1623783 h 2398131"/>
                <a:gd name="connsiteX175" fmla="*/ 1727164 w 3224112"/>
                <a:gd name="connsiteY175" fmla="*/ 1583397 h 2398131"/>
                <a:gd name="connsiteX176" fmla="*/ 1753739 w 3224112"/>
                <a:gd name="connsiteY176" fmla="*/ 1572348 h 2398131"/>
                <a:gd name="connsiteX177" fmla="*/ 1797935 w 3224112"/>
                <a:gd name="connsiteY177" fmla="*/ 1557394 h 2398131"/>
                <a:gd name="connsiteX178" fmla="*/ 1840512 w 3224112"/>
                <a:gd name="connsiteY178" fmla="*/ 1539106 h 2398131"/>
                <a:gd name="connsiteX179" fmla="*/ 1856037 w 3224112"/>
                <a:gd name="connsiteY179" fmla="*/ 1526152 h 2398131"/>
                <a:gd name="connsiteX180" fmla="*/ 1859943 w 3224112"/>
                <a:gd name="connsiteY180" fmla="*/ 1517008 h 2398131"/>
                <a:gd name="connsiteX181" fmla="*/ 1879278 w 3224112"/>
                <a:gd name="connsiteY181" fmla="*/ 1507578 h 2398131"/>
                <a:gd name="connsiteX182" fmla="*/ 1922236 w 3224112"/>
                <a:gd name="connsiteY182" fmla="*/ 1503864 h 2398131"/>
                <a:gd name="connsiteX183" fmla="*/ 1957383 w 3224112"/>
                <a:gd name="connsiteY183" fmla="*/ 1510245 h 2398131"/>
                <a:gd name="connsiteX184" fmla="*/ 1965956 w 3224112"/>
                <a:gd name="connsiteY184" fmla="*/ 1523580 h 2398131"/>
                <a:gd name="connsiteX185" fmla="*/ 1979958 w 3224112"/>
                <a:gd name="connsiteY185" fmla="*/ 1530343 h 2398131"/>
                <a:gd name="connsiteX186" fmla="*/ 2010914 w 3224112"/>
                <a:gd name="connsiteY186" fmla="*/ 1551012 h 2398131"/>
                <a:gd name="connsiteX187" fmla="*/ 2029869 w 3224112"/>
                <a:gd name="connsiteY187" fmla="*/ 1565205 h 2398131"/>
                <a:gd name="connsiteX188" fmla="*/ 2037108 w 3224112"/>
                <a:gd name="connsiteY188" fmla="*/ 1557489 h 2398131"/>
                <a:gd name="connsiteX189" fmla="*/ 2042537 w 3224112"/>
                <a:gd name="connsiteY189" fmla="*/ 1567490 h 2398131"/>
                <a:gd name="connsiteX190" fmla="*/ 2050824 w 3224112"/>
                <a:gd name="connsiteY190" fmla="*/ 1573015 h 2398131"/>
                <a:gd name="connsiteX191" fmla="*/ 2080446 w 3224112"/>
                <a:gd name="connsiteY191" fmla="*/ 1567490 h 2398131"/>
                <a:gd name="connsiteX192" fmla="*/ 2083304 w 3224112"/>
                <a:gd name="connsiteY192" fmla="*/ 1561680 h 2398131"/>
                <a:gd name="connsiteX193" fmla="*/ 2081875 w 3224112"/>
                <a:gd name="connsiteY193" fmla="*/ 1545107 h 2398131"/>
                <a:gd name="connsiteX194" fmla="*/ 2079684 w 3224112"/>
                <a:gd name="connsiteY194" fmla="*/ 1534058 h 2398131"/>
                <a:gd name="connsiteX195" fmla="*/ 2089876 w 3224112"/>
                <a:gd name="connsiteY195" fmla="*/ 1518341 h 2398131"/>
                <a:gd name="connsiteX196" fmla="*/ 2100068 w 3224112"/>
                <a:gd name="connsiteY196" fmla="*/ 1510912 h 2398131"/>
                <a:gd name="connsiteX197" fmla="*/ 2110260 w 3224112"/>
                <a:gd name="connsiteY197" fmla="*/ 1499291 h 2398131"/>
                <a:gd name="connsiteX198" fmla="*/ 2115784 w 3224112"/>
                <a:gd name="connsiteY198" fmla="*/ 1513960 h 2398131"/>
                <a:gd name="connsiteX199" fmla="*/ 2126262 w 3224112"/>
                <a:gd name="connsiteY199" fmla="*/ 1520913 h 2398131"/>
                <a:gd name="connsiteX200" fmla="*/ 2141787 w 3224112"/>
                <a:gd name="connsiteY200" fmla="*/ 1520056 h 2398131"/>
                <a:gd name="connsiteX201" fmla="*/ 2161790 w 3224112"/>
                <a:gd name="connsiteY201" fmla="*/ 1533486 h 2398131"/>
                <a:gd name="connsiteX202" fmla="*/ 2162266 w 3224112"/>
                <a:gd name="connsiteY202" fmla="*/ 1550441 h 2398131"/>
                <a:gd name="connsiteX203" fmla="*/ 2167219 w 3224112"/>
                <a:gd name="connsiteY203" fmla="*/ 1593589 h 2398131"/>
                <a:gd name="connsiteX204" fmla="*/ 2181602 w 3224112"/>
                <a:gd name="connsiteY204" fmla="*/ 1605495 h 2398131"/>
                <a:gd name="connsiteX205" fmla="*/ 2200652 w 3224112"/>
                <a:gd name="connsiteY205" fmla="*/ 1594446 h 2398131"/>
                <a:gd name="connsiteX206" fmla="*/ 2213130 w 3224112"/>
                <a:gd name="connsiteY206" fmla="*/ 1605495 h 2398131"/>
                <a:gd name="connsiteX207" fmla="*/ 2219511 w 3224112"/>
                <a:gd name="connsiteY207" fmla="*/ 1628736 h 2398131"/>
                <a:gd name="connsiteX208" fmla="*/ 2220083 w 3224112"/>
                <a:gd name="connsiteY208" fmla="*/ 1651977 h 2398131"/>
                <a:gd name="connsiteX209" fmla="*/ 2220369 w 3224112"/>
                <a:gd name="connsiteY209" fmla="*/ 1684839 h 2398131"/>
                <a:gd name="connsiteX210" fmla="*/ 2222845 w 3224112"/>
                <a:gd name="connsiteY210" fmla="*/ 1719414 h 2398131"/>
                <a:gd name="connsiteX211" fmla="*/ 2218178 w 3224112"/>
                <a:gd name="connsiteY211" fmla="*/ 1750942 h 2398131"/>
                <a:gd name="connsiteX212" fmla="*/ 2218749 w 3224112"/>
                <a:gd name="connsiteY212" fmla="*/ 1766182 h 2398131"/>
                <a:gd name="connsiteX213" fmla="*/ 2217892 w 3224112"/>
                <a:gd name="connsiteY213" fmla="*/ 1785518 h 2398131"/>
                <a:gd name="connsiteX214" fmla="*/ 2209605 w 3224112"/>
                <a:gd name="connsiteY214" fmla="*/ 1786661 h 2398131"/>
                <a:gd name="connsiteX215" fmla="*/ 2199128 w 3224112"/>
                <a:gd name="connsiteY215" fmla="*/ 1790566 h 2398131"/>
                <a:gd name="connsiteX216" fmla="*/ 2205510 w 3224112"/>
                <a:gd name="connsiteY216" fmla="*/ 1810188 h 2398131"/>
                <a:gd name="connsiteX217" fmla="*/ 2210177 w 3224112"/>
                <a:gd name="connsiteY217" fmla="*/ 1821522 h 2398131"/>
                <a:gd name="connsiteX218" fmla="*/ 2201319 w 3224112"/>
                <a:gd name="connsiteY218" fmla="*/ 1822951 h 2398131"/>
                <a:gd name="connsiteX219" fmla="*/ 2189984 w 3224112"/>
                <a:gd name="connsiteY219" fmla="*/ 1829047 h 2398131"/>
                <a:gd name="connsiteX220" fmla="*/ 2175315 w 3224112"/>
                <a:gd name="connsiteY220" fmla="*/ 1846478 h 2398131"/>
                <a:gd name="connsiteX221" fmla="*/ 2163409 w 3224112"/>
                <a:gd name="connsiteY221" fmla="*/ 1848383 h 2398131"/>
                <a:gd name="connsiteX222" fmla="*/ 2147883 w 3224112"/>
                <a:gd name="connsiteY222" fmla="*/ 1846764 h 2398131"/>
                <a:gd name="connsiteX223" fmla="*/ 2143692 w 3224112"/>
                <a:gd name="connsiteY223" fmla="*/ 1874386 h 2398131"/>
                <a:gd name="connsiteX224" fmla="*/ 2116356 w 3224112"/>
                <a:gd name="connsiteY224" fmla="*/ 1889055 h 2398131"/>
                <a:gd name="connsiteX225" fmla="*/ 2098925 w 3224112"/>
                <a:gd name="connsiteY225" fmla="*/ 1903151 h 2398131"/>
                <a:gd name="connsiteX226" fmla="*/ 2097782 w 3224112"/>
                <a:gd name="connsiteY226" fmla="*/ 1921154 h 2398131"/>
                <a:gd name="connsiteX227" fmla="*/ 2101401 w 3224112"/>
                <a:gd name="connsiteY227" fmla="*/ 1931631 h 2398131"/>
                <a:gd name="connsiteX228" fmla="*/ 2090638 w 3224112"/>
                <a:gd name="connsiteY228" fmla="*/ 1940490 h 2398131"/>
                <a:gd name="connsiteX229" fmla="*/ 2080446 w 3224112"/>
                <a:gd name="connsiteY229" fmla="*/ 1950205 h 2398131"/>
                <a:gd name="connsiteX230" fmla="*/ 2077398 w 3224112"/>
                <a:gd name="connsiteY230" fmla="*/ 1971255 h 2398131"/>
                <a:gd name="connsiteX231" fmla="*/ 2082637 w 3224112"/>
                <a:gd name="connsiteY231" fmla="*/ 1982018 h 2398131"/>
                <a:gd name="connsiteX232" fmla="*/ 2092829 w 3224112"/>
                <a:gd name="connsiteY232" fmla="*/ 1991163 h 2398131"/>
                <a:gd name="connsiteX233" fmla="*/ 2096448 w 3224112"/>
                <a:gd name="connsiteY233" fmla="*/ 2001164 h 2398131"/>
                <a:gd name="connsiteX234" fmla="*/ 2097020 w 3224112"/>
                <a:gd name="connsiteY234" fmla="*/ 2013356 h 2398131"/>
                <a:gd name="connsiteX235" fmla="*/ 2075303 w 3224112"/>
                <a:gd name="connsiteY235" fmla="*/ 2049360 h 2398131"/>
                <a:gd name="connsiteX236" fmla="*/ 2108355 w 3224112"/>
                <a:gd name="connsiteY236" fmla="*/ 2035454 h 2398131"/>
                <a:gd name="connsiteX237" fmla="*/ 2137692 w 3224112"/>
                <a:gd name="connsiteY237" fmla="*/ 2030215 h 2398131"/>
                <a:gd name="connsiteX238" fmla="*/ 2177792 w 3224112"/>
                <a:gd name="connsiteY238" fmla="*/ 2028786 h 2398131"/>
                <a:gd name="connsiteX239" fmla="*/ 2184174 w 3224112"/>
                <a:gd name="connsiteY239" fmla="*/ 2033454 h 2398131"/>
                <a:gd name="connsiteX240" fmla="*/ 2207605 w 3224112"/>
                <a:gd name="connsiteY240" fmla="*/ 2029167 h 2398131"/>
                <a:gd name="connsiteX241" fmla="*/ 2209605 w 3224112"/>
                <a:gd name="connsiteY241" fmla="*/ 2044502 h 2398131"/>
                <a:gd name="connsiteX242" fmla="*/ 2194080 w 3224112"/>
                <a:gd name="connsiteY242" fmla="*/ 2059171 h 2398131"/>
                <a:gd name="connsiteX243" fmla="*/ 2199033 w 3224112"/>
                <a:gd name="connsiteY243" fmla="*/ 2071934 h 2398131"/>
                <a:gd name="connsiteX244" fmla="*/ 2206748 w 3224112"/>
                <a:gd name="connsiteY244" fmla="*/ 2074982 h 2398131"/>
                <a:gd name="connsiteX245" fmla="*/ 2211415 w 3224112"/>
                <a:gd name="connsiteY245" fmla="*/ 2090508 h 2398131"/>
                <a:gd name="connsiteX246" fmla="*/ 2213034 w 3224112"/>
                <a:gd name="connsiteY246" fmla="*/ 2105177 h 2398131"/>
                <a:gd name="connsiteX247" fmla="*/ 2217416 w 3224112"/>
                <a:gd name="connsiteY247" fmla="*/ 2112606 h 2398131"/>
                <a:gd name="connsiteX248" fmla="*/ 2223798 w 3224112"/>
                <a:gd name="connsiteY248" fmla="*/ 2120036 h 2398131"/>
                <a:gd name="connsiteX249" fmla="*/ 2224083 w 3224112"/>
                <a:gd name="connsiteY249" fmla="*/ 2132228 h 2398131"/>
                <a:gd name="connsiteX250" fmla="*/ 2226560 w 3224112"/>
                <a:gd name="connsiteY250" fmla="*/ 2143848 h 2398131"/>
                <a:gd name="connsiteX251" fmla="*/ 2237895 w 3224112"/>
                <a:gd name="connsiteY251" fmla="*/ 2152135 h 2398131"/>
                <a:gd name="connsiteX252" fmla="*/ 2248658 w 3224112"/>
                <a:gd name="connsiteY252" fmla="*/ 2156040 h 2398131"/>
                <a:gd name="connsiteX253" fmla="*/ 2264184 w 3224112"/>
                <a:gd name="connsiteY253" fmla="*/ 2155755 h 2398131"/>
                <a:gd name="connsiteX254" fmla="*/ 2283519 w 3224112"/>
                <a:gd name="connsiteY254" fmla="*/ 2155469 h 2398131"/>
                <a:gd name="connsiteX255" fmla="*/ 2290473 w 3224112"/>
                <a:gd name="connsiteY255" fmla="*/ 2167661 h 2398131"/>
                <a:gd name="connsiteX256" fmla="*/ 2287425 w 3224112"/>
                <a:gd name="connsiteY256" fmla="*/ 2180139 h 2398131"/>
                <a:gd name="connsiteX257" fmla="*/ 2276661 w 3224112"/>
                <a:gd name="connsiteY257" fmla="*/ 2180424 h 2398131"/>
                <a:gd name="connsiteX258" fmla="*/ 2264184 w 3224112"/>
                <a:gd name="connsiteY258" fmla="*/ 2193855 h 2398131"/>
                <a:gd name="connsiteX259" fmla="*/ 2267708 w 3224112"/>
                <a:gd name="connsiteY259" fmla="*/ 2217286 h 2398131"/>
                <a:gd name="connsiteX260" fmla="*/ 2261612 w 3224112"/>
                <a:gd name="connsiteY260" fmla="*/ 2233764 h 2398131"/>
                <a:gd name="connsiteX261" fmla="*/ 2249801 w 3224112"/>
                <a:gd name="connsiteY261" fmla="*/ 2257386 h 2398131"/>
                <a:gd name="connsiteX262" fmla="*/ 2236180 w 3224112"/>
                <a:gd name="connsiteY262" fmla="*/ 2277770 h 2398131"/>
                <a:gd name="connsiteX263" fmla="*/ 2267136 w 3224112"/>
                <a:gd name="connsiteY263" fmla="*/ 2275389 h 2398131"/>
                <a:gd name="connsiteX264" fmla="*/ 2284567 w 3224112"/>
                <a:gd name="connsiteY264" fmla="*/ 2281294 h 2398131"/>
                <a:gd name="connsiteX265" fmla="*/ 2294378 w 3224112"/>
                <a:gd name="connsiteY265" fmla="*/ 2283390 h 2398131"/>
                <a:gd name="connsiteX266" fmla="*/ 2309808 w 3224112"/>
                <a:gd name="connsiteY266" fmla="*/ 2285580 h 2398131"/>
                <a:gd name="connsiteX267" fmla="*/ 2328001 w 3224112"/>
                <a:gd name="connsiteY267" fmla="*/ 2288342 h 2398131"/>
                <a:gd name="connsiteX268" fmla="*/ 2321905 w 3224112"/>
                <a:gd name="connsiteY268" fmla="*/ 2314727 h 2398131"/>
                <a:gd name="connsiteX269" fmla="*/ 2333811 w 3224112"/>
                <a:gd name="connsiteY269" fmla="*/ 2334920 h 2398131"/>
                <a:gd name="connsiteX270" fmla="*/ 2349147 w 3224112"/>
                <a:gd name="connsiteY270" fmla="*/ 2334825 h 2398131"/>
                <a:gd name="connsiteX271" fmla="*/ 2357719 w 3224112"/>
                <a:gd name="connsiteY271" fmla="*/ 2350350 h 2398131"/>
                <a:gd name="connsiteX272" fmla="*/ 2370673 w 3224112"/>
                <a:gd name="connsiteY272" fmla="*/ 2348731 h 2398131"/>
                <a:gd name="connsiteX273" fmla="*/ 2382294 w 3224112"/>
                <a:gd name="connsiteY273" fmla="*/ 2349017 h 2398131"/>
                <a:gd name="connsiteX274" fmla="*/ 2402487 w 3224112"/>
                <a:gd name="connsiteY274" fmla="*/ 2355684 h 2398131"/>
                <a:gd name="connsiteX275" fmla="*/ 2430681 w 3224112"/>
                <a:gd name="connsiteY275" fmla="*/ 2339968 h 2398131"/>
                <a:gd name="connsiteX276" fmla="*/ 2448683 w 3224112"/>
                <a:gd name="connsiteY276" fmla="*/ 2324728 h 2398131"/>
                <a:gd name="connsiteX277" fmla="*/ 2467447 w 3224112"/>
                <a:gd name="connsiteY277" fmla="*/ 2323585 h 2398131"/>
                <a:gd name="connsiteX278" fmla="*/ 2465828 w 3224112"/>
                <a:gd name="connsiteY278" fmla="*/ 2347398 h 2398131"/>
                <a:gd name="connsiteX279" fmla="*/ 2468876 w 3224112"/>
                <a:gd name="connsiteY279" fmla="*/ 2360161 h 2398131"/>
                <a:gd name="connsiteX280" fmla="*/ 2467447 w 3224112"/>
                <a:gd name="connsiteY280" fmla="*/ 2376449 h 2398131"/>
                <a:gd name="connsiteX281" fmla="*/ 2479353 w 3224112"/>
                <a:gd name="connsiteY281" fmla="*/ 2392165 h 2398131"/>
                <a:gd name="connsiteX282" fmla="*/ 2497641 w 3224112"/>
                <a:gd name="connsiteY282" fmla="*/ 2387974 h 2398131"/>
                <a:gd name="connsiteX283" fmla="*/ 2505642 w 3224112"/>
                <a:gd name="connsiteY283" fmla="*/ 2394832 h 2398131"/>
                <a:gd name="connsiteX284" fmla="*/ 2527455 w 3224112"/>
                <a:gd name="connsiteY284" fmla="*/ 2397594 h 2398131"/>
                <a:gd name="connsiteX285" fmla="*/ 2531836 w 3224112"/>
                <a:gd name="connsiteY285" fmla="*/ 2385116 h 2398131"/>
                <a:gd name="connsiteX286" fmla="*/ 2524692 w 3224112"/>
                <a:gd name="connsiteY286" fmla="*/ 2366352 h 2398131"/>
                <a:gd name="connsiteX287" fmla="*/ 2527169 w 3224112"/>
                <a:gd name="connsiteY287" fmla="*/ 2348636 h 2398131"/>
                <a:gd name="connsiteX288" fmla="*/ 2530788 w 3224112"/>
                <a:gd name="connsiteY288" fmla="*/ 2335396 h 2398131"/>
                <a:gd name="connsiteX289" fmla="*/ 2524692 w 3224112"/>
                <a:gd name="connsiteY289" fmla="*/ 2311869 h 2398131"/>
                <a:gd name="connsiteX290" fmla="*/ 2509167 w 3224112"/>
                <a:gd name="connsiteY290" fmla="*/ 2280341 h 2398131"/>
                <a:gd name="connsiteX291" fmla="*/ 2513548 w 3224112"/>
                <a:gd name="connsiteY291" fmla="*/ 2257958 h 2398131"/>
                <a:gd name="connsiteX292" fmla="*/ 2531265 w 3224112"/>
                <a:gd name="connsiteY292" fmla="*/ 2242241 h 2398131"/>
                <a:gd name="connsiteX293" fmla="*/ 2539551 w 3224112"/>
                <a:gd name="connsiteY293" fmla="*/ 2249195 h 2398131"/>
                <a:gd name="connsiteX294" fmla="*/ 2547838 w 3224112"/>
                <a:gd name="connsiteY294" fmla="*/ 2246718 h 2398131"/>
                <a:gd name="connsiteX295" fmla="*/ 2579366 w 3224112"/>
                <a:gd name="connsiteY295" fmla="*/ 2246718 h 2398131"/>
                <a:gd name="connsiteX296" fmla="*/ 2596225 w 3224112"/>
                <a:gd name="connsiteY296" fmla="*/ 2240051 h 2398131"/>
                <a:gd name="connsiteX297" fmla="*/ 2611084 w 3224112"/>
                <a:gd name="connsiteY297" fmla="*/ 2217286 h 2398131"/>
                <a:gd name="connsiteX298" fmla="*/ 2624038 w 3224112"/>
                <a:gd name="connsiteY298" fmla="*/ 2215952 h 2398131"/>
                <a:gd name="connsiteX299" fmla="*/ 2631563 w 3224112"/>
                <a:gd name="connsiteY299" fmla="*/ 2218524 h 2398131"/>
                <a:gd name="connsiteX300" fmla="*/ 2651470 w 3224112"/>
                <a:gd name="connsiteY300" fmla="*/ 2232335 h 2398131"/>
                <a:gd name="connsiteX301" fmla="*/ 2678807 w 3224112"/>
                <a:gd name="connsiteY301" fmla="*/ 2239479 h 2398131"/>
                <a:gd name="connsiteX302" fmla="*/ 2704524 w 3224112"/>
                <a:gd name="connsiteY302" fmla="*/ 2213476 h 2398131"/>
                <a:gd name="connsiteX303" fmla="*/ 2718336 w 3224112"/>
                <a:gd name="connsiteY303" fmla="*/ 2212333 h 2398131"/>
                <a:gd name="connsiteX304" fmla="*/ 2733004 w 3224112"/>
                <a:gd name="connsiteY304" fmla="*/ 2222810 h 2398131"/>
                <a:gd name="connsiteX305" fmla="*/ 2741577 w 3224112"/>
                <a:gd name="connsiteY305" fmla="*/ 2204523 h 2398131"/>
                <a:gd name="connsiteX306" fmla="*/ 2762817 w 3224112"/>
                <a:gd name="connsiteY306" fmla="*/ 2228049 h 2398131"/>
                <a:gd name="connsiteX307" fmla="*/ 2779582 w 3224112"/>
                <a:gd name="connsiteY307" fmla="*/ 2239860 h 2398131"/>
                <a:gd name="connsiteX308" fmla="*/ 2799870 w 3224112"/>
                <a:gd name="connsiteY308" fmla="*/ 2210904 h 2398131"/>
                <a:gd name="connsiteX309" fmla="*/ 2817015 w 3224112"/>
                <a:gd name="connsiteY309" fmla="*/ 2212524 h 2398131"/>
                <a:gd name="connsiteX310" fmla="*/ 2829207 w 3224112"/>
                <a:gd name="connsiteY310" fmla="*/ 2213666 h 2398131"/>
                <a:gd name="connsiteX311" fmla="*/ 2847495 w 3224112"/>
                <a:gd name="connsiteY311" fmla="*/ 2205951 h 2398131"/>
                <a:gd name="connsiteX312" fmla="*/ 2859115 w 3224112"/>
                <a:gd name="connsiteY312" fmla="*/ 2202903 h 2398131"/>
                <a:gd name="connsiteX313" fmla="*/ 2867974 w 3224112"/>
                <a:gd name="connsiteY313" fmla="*/ 2195950 h 2398131"/>
                <a:gd name="connsiteX314" fmla="*/ 2871021 w 3224112"/>
                <a:gd name="connsiteY314" fmla="*/ 2185949 h 2398131"/>
                <a:gd name="connsiteX315" fmla="*/ 2880927 w 3224112"/>
                <a:gd name="connsiteY315" fmla="*/ 2166899 h 2398131"/>
                <a:gd name="connsiteX316" fmla="*/ 2915217 w 3224112"/>
                <a:gd name="connsiteY316" fmla="*/ 2149468 h 2398131"/>
                <a:gd name="connsiteX317" fmla="*/ 2925504 w 3224112"/>
                <a:gd name="connsiteY317" fmla="*/ 2142229 h 2398131"/>
                <a:gd name="connsiteX318" fmla="*/ 2934934 w 3224112"/>
                <a:gd name="connsiteY318" fmla="*/ 2150325 h 2398131"/>
                <a:gd name="connsiteX319" fmla="*/ 2950650 w 3224112"/>
                <a:gd name="connsiteY319" fmla="*/ 2161184 h 2398131"/>
                <a:gd name="connsiteX320" fmla="*/ 2960175 w 3224112"/>
                <a:gd name="connsiteY320" fmla="*/ 2168804 h 2398131"/>
                <a:gd name="connsiteX321" fmla="*/ 2972367 w 3224112"/>
                <a:gd name="connsiteY321" fmla="*/ 2177948 h 2398131"/>
                <a:gd name="connsiteX322" fmla="*/ 2986750 w 3224112"/>
                <a:gd name="connsiteY322" fmla="*/ 2189568 h 2398131"/>
                <a:gd name="connsiteX323" fmla="*/ 3002276 w 3224112"/>
                <a:gd name="connsiteY323" fmla="*/ 2187949 h 2398131"/>
                <a:gd name="connsiteX324" fmla="*/ 3029899 w 3224112"/>
                <a:gd name="connsiteY324" fmla="*/ 2190997 h 2398131"/>
                <a:gd name="connsiteX325" fmla="*/ 3049234 w 3224112"/>
                <a:gd name="connsiteY325" fmla="*/ 2193759 h 2398131"/>
                <a:gd name="connsiteX326" fmla="*/ 3071713 w 3224112"/>
                <a:gd name="connsiteY326" fmla="*/ 2194521 h 2398131"/>
                <a:gd name="connsiteX327" fmla="*/ 3082572 w 3224112"/>
                <a:gd name="connsiteY327" fmla="*/ 2200903 h 2398131"/>
                <a:gd name="connsiteX328" fmla="*/ 3077619 w 3224112"/>
                <a:gd name="connsiteY328" fmla="*/ 2219096 h 2398131"/>
                <a:gd name="connsiteX329" fmla="*/ 3065998 w 3224112"/>
                <a:gd name="connsiteY329" fmla="*/ 2236336 h 2398131"/>
                <a:gd name="connsiteX330" fmla="*/ 3059902 w 3224112"/>
                <a:gd name="connsiteY330" fmla="*/ 2257386 h 2398131"/>
                <a:gd name="connsiteX331" fmla="*/ 3071046 w 3224112"/>
                <a:gd name="connsiteY331" fmla="*/ 2279580 h 2398131"/>
                <a:gd name="connsiteX332" fmla="*/ 3072190 w 3224112"/>
                <a:gd name="connsiteY332" fmla="*/ 2299582 h 2398131"/>
                <a:gd name="connsiteX333" fmla="*/ 3080476 w 3224112"/>
                <a:gd name="connsiteY333" fmla="*/ 2298439 h 2398131"/>
                <a:gd name="connsiteX334" fmla="*/ 3094954 w 3224112"/>
                <a:gd name="connsiteY334" fmla="*/ 2297296 h 2398131"/>
                <a:gd name="connsiteX335" fmla="*/ 3104384 w 3224112"/>
                <a:gd name="connsiteY335" fmla="*/ 2304535 h 2398131"/>
                <a:gd name="connsiteX336" fmla="*/ 3117148 w 3224112"/>
                <a:gd name="connsiteY336" fmla="*/ 2311774 h 2398131"/>
                <a:gd name="connsiteX337" fmla="*/ 3130482 w 3224112"/>
                <a:gd name="connsiteY337" fmla="*/ 2329491 h 2398131"/>
                <a:gd name="connsiteX338" fmla="*/ 3148770 w 3224112"/>
                <a:gd name="connsiteY338" fmla="*/ 2333967 h 2398131"/>
                <a:gd name="connsiteX339" fmla="*/ 3165439 w 3224112"/>
                <a:gd name="connsiteY339" fmla="*/ 2341778 h 2398131"/>
                <a:gd name="connsiteX340" fmla="*/ 3187061 w 3224112"/>
                <a:gd name="connsiteY340" fmla="*/ 2347302 h 2398131"/>
                <a:gd name="connsiteX341" fmla="*/ 3204873 w 3224112"/>
                <a:gd name="connsiteY341" fmla="*/ 2340635 h 2398131"/>
                <a:gd name="connsiteX342" fmla="*/ 3224113 w 3224112"/>
                <a:gd name="connsiteY342" fmla="*/ 2353589 h 239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3224112" h="2398131">
                  <a:moveTo>
                    <a:pt x="38763" y="9200"/>
                  </a:moveTo>
                  <a:cubicBezTo>
                    <a:pt x="36191" y="9296"/>
                    <a:pt x="33905" y="8915"/>
                    <a:pt x="30762" y="7200"/>
                  </a:cubicBezTo>
                  <a:cubicBezTo>
                    <a:pt x="24856" y="3771"/>
                    <a:pt x="22284" y="723"/>
                    <a:pt x="19236" y="152"/>
                  </a:cubicBezTo>
                  <a:cubicBezTo>
                    <a:pt x="18951" y="56"/>
                    <a:pt x="18760" y="56"/>
                    <a:pt x="18570" y="56"/>
                  </a:cubicBezTo>
                  <a:cubicBezTo>
                    <a:pt x="16855" y="-134"/>
                    <a:pt x="15331" y="152"/>
                    <a:pt x="14188" y="1009"/>
                  </a:cubicBezTo>
                  <a:cubicBezTo>
                    <a:pt x="14188" y="1009"/>
                    <a:pt x="14188" y="1009"/>
                    <a:pt x="14188" y="1009"/>
                  </a:cubicBezTo>
                  <a:cubicBezTo>
                    <a:pt x="14093" y="1104"/>
                    <a:pt x="13998" y="1104"/>
                    <a:pt x="13998" y="1104"/>
                  </a:cubicBezTo>
                  <a:cubicBezTo>
                    <a:pt x="13807" y="1295"/>
                    <a:pt x="13426" y="1295"/>
                    <a:pt x="13331" y="1485"/>
                  </a:cubicBezTo>
                  <a:cubicBezTo>
                    <a:pt x="12664" y="2342"/>
                    <a:pt x="11616" y="2438"/>
                    <a:pt x="10378" y="2342"/>
                  </a:cubicBezTo>
                  <a:cubicBezTo>
                    <a:pt x="9140" y="2438"/>
                    <a:pt x="7711" y="2342"/>
                    <a:pt x="5806" y="2057"/>
                  </a:cubicBezTo>
                  <a:lnTo>
                    <a:pt x="5806" y="1676"/>
                  </a:lnTo>
                  <a:cubicBezTo>
                    <a:pt x="3330" y="1485"/>
                    <a:pt x="1044" y="1961"/>
                    <a:pt x="282" y="5867"/>
                  </a:cubicBezTo>
                  <a:cubicBezTo>
                    <a:pt x="-1338" y="14439"/>
                    <a:pt x="4187" y="20821"/>
                    <a:pt x="12759" y="26060"/>
                  </a:cubicBezTo>
                  <a:cubicBezTo>
                    <a:pt x="21332" y="31298"/>
                    <a:pt x="34857" y="39299"/>
                    <a:pt x="43144" y="44062"/>
                  </a:cubicBezTo>
                  <a:cubicBezTo>
                    <a:pt x="51431" y="48729"/>
                    <a:pt x="62480" y="54254"/>
                    <a:pt x="66957" y="57873"/>
                  </a:cubicBezTo>
                  <a:cubicBezTo>
                    <a:pt x="71338" y="61493"/>
                    <a:pt x="75243" y="58730"/>
                    <a:pt x="73338" y="71113"/>
                  </a:cubicBezTo>
                  <a:cubicBezTo>
                    <a:pt x="71433" y="83591"/>
                    <a:pt x="71433" y="88544"/>
                    <a:pt x="81054" y="88258"/>
                  </a:cubicBezTo>
                  <a:cubicBezTo>
                    <a:pt x="90769" y="87972"/>
                    <a:pt x="101532" y="98450"/>
                    <a:pt x="108390" y="111499"/>
                  </a:cubicBezTo>
                  <a:cubicBezTo>
                    <a:pt x="115344" y="124453"/>
                    <a:pt x="114582" y="126644"/>
                    <a:pt x="114105" y="128358"/>
                  </a:cubicBezTo>
                  <a:cubicBezTo>
                    <a:pt x="113534" y="130073"/>
                    <a:pt x="108962" y="134168"/>
                    <a:pt x="111438" y="143027"/>
                  </a:cubicBezTo>
                  <a:cubicBezTo>
                    <a:pt x="113915" y="151885"/>
                    <a:pt x="107533" y="161315"/>
                    <a:pt x="105342" y="164363"/>
                  </a:cubicBezTo>
                  <a:cubicBezTo>
                    <a:pt x="103152" y="167411"/>
                    <a:pt x="101723" y="176840"/>
                    <a:pt x="108390" y="181222"/>
                  </a:cubicBezTo>
                  <a:cubicBezTo>
                    <a:pt x="115058" y="185603"/>
                    <a:pt x="119439" y="200558"/>
                    <a:pt x="119439" y="205320"/>
                  </a:cubicBezTo>
                  <a:cubicBezTo>
                    <a:pt x="119439" y="209987"/>
                    <a:pt x="136584" y="215512"/>
                    <a:pt x="139632" y="211416"/>
                  </a:cubicBezTo>
                  <a:cubicBezTo>
                    <a:pt x="142680" y="207225"/>
                    <a:pt x="158397" y="200367"/>
                    <a:pt x="153444" y="211702"/>
                  </a:cubicBezTo>
                  <a:cubicBezTo>
                    <a:pt x="148491" y="223037"/>
                    <a:pt x="153444" y="224180"/>
                    <a:pt x="165921" y="238753"/>
                  </a:cubicBezTo>
                  <a:cubicBezTo>
                    <a:pt x="188591" y="265423"/>
                    <a:pt x="224786" y="292855"/>
                    <a:pt x="260981" y="295617"/>
                  </a:cubicBezTo>
                  <a:cubicBezTo>
                    <a:pt x="279650" y="297046"/>
                    <a:pt x="284127" y="299522"/>
                    <a:pt x="274602" y="306761"/>
                  </a:cubicBezTo>
                  <a:cubicBezTo>
                    <a:pt x="265077" y="314000"/>
                    <a:pt x="260505" y="322763"/>
                    <a:pt x="261362" y="337146"/>
                  </a:cubicBezTo>
                  <a:cubicBezTo>
                    <a:pt x="262219" y="351529"/>
                    <a:pt x="271077" y="350957"/>
                    <a:pt x="271268" y="362864"/>
                  </a:cubicBezTo>
                  <a:cubicBezTo>
                    <a:pt x="271554" y="374770"/>
                    <a:pt x="276792" y="379437"/>
                    <a:pt x="272887" y="384962"/>
                  </a:cubicBezTo>
                  <a:cubicBezTo>
                    <a:pt x="268982" y="390486"/>
                    <a:pt x="259076" y="396868"/>
                    <a:pt x="270125" y="409060"/>
                  </a:cubicBezTo>
                  <a:cubicBezTo>
                    <a:pt x="281174" y="421252"/>
                    <a:pt x="303748" y="432682"/>
                    <a:pt x="304891" y="438206"/>
                  </a:cubicBezTo>
                  <a:cubicBezTo>
                    <a:pt x="306034" y="443731"/>
                    <a:pt x="312702" y="456494"/>
                    <a:pt x="319845" y="455447"/>
                  </a:cubicBezTo>
                  <a:cubicBezTo>
                    <a:pt x="323465" y="454875"/>
                    <a:pt x="328037" y="457256"/>
                    <a:pt x="330228" y="460495"/>
                  </a:cubicBezTo>
                  <a:cubicBezTo>
                    <a:pt x="330228" y="460495"/>
                    <a:pt x="330228" y="460495"/>
                    <a:pt x="330228" y="460495"/>
                  </a:cubicBezTo>
                  <a:cubicBezTo>
                    <a:pt x="332418" y="463543"/>
                    <a:pt x="332323" y="467353"/>
                    <a:pt x="326513" y="469829"/>
                  </a:cubicBezTo>
                  <a:cubicBezTo>
                    <a:pt x="314892" y="474782"/>
                    <a:pt x="305939" y="486498"/>
                    <a:pt x="301557" y="486498"/>
                  </a:cubicBezTo>
                  <a:cubicBezTo>
                    <a:pt x="297081" y="486498"/>
                    <a:pt x="276602" y="476497"/>
                    <a:pt x="288222" y="498119"/>
                  </a:cubicBezTo>
                  <a:cubicBezTo>
                    <a:pt x="291175" y="503548"/>
                    <a:pt x="290985" y="508977"/>
                    <a:pt x="291461" y="513359"/>
                  </a:cubicBezTo>
                  <a:cubicBezTo>
                    <a:pt x="293080" y="526408"/>
                    <a:pt x="287746" y="533933"/>
                    <a:pt x="285079" y="535647"/>
                  </a:cubicBezTo>
                  <a:cubicBezTo>
                    <a:pt x="281460" y="537838"/>
                    <a:pt x="281460" y="537838"/>
                    <a:pt x="281460" y="537838"/>
                  </a:cubicBezTo>
                  <a:cubicBezTo>
                    <a:pt x="281460" y="537838"/>
                    <a:pt x="283650" y="558888"/>
                    <a:pt x="283365" y="563555"/>
                  </a:cubicBezTo>
                  <a:cubicBezTo>
                    <a:pt x="283079" y="568223"/>
                    <a:pt x="290508" y="577652"/>
                    <a:pt x="293842" y="584796"/>
                  </a:cubicBezTo>
                  <a:cubicBezTo>
                    <a:pt x="297176" y="591940"/>
                    <a:pt x="312130" y="601370"/>
                    <a:pt x="304891" y="613276"/>
                  </a:cubicBezTo>
                  <a:cubicBezTo>
                    <a:pt x="303081" y="616324"/>
                    <a:pt x="299652" y="620705"/>
                    <a:pt x="299557" y="625754"/>
                  </a:cubicBezTo>
                  <a:cubicBezTo>
                    <a:pt x="299557" y="628802"/>
                    <a:pt x="302605" y="632135"/>
                    <a:pt x="302605" y="635564"/>
                  </a:cubicBezTo>
                  <a:cubicBezTo>
                    <a:pt x="302700" y="648899"/>
                    <a:pt x="303367" y="663568"/>
                    <a:pt x="303177" y="668807"/>
                  </a:cubicBezTo>
                  <a:cubicBezTo>
                    <a:pt x="302986" y="674045"/>
                    <a:pt x="301843" y="686523"/>
                    <a:pt x="295747" y="687095"/>
                  </a:cubicBezTo>
                  <a:cubicBezTo>
                    <a:pt x="289651" y="687666"/>
                    <a:pt x="283269" y="687666"/>
                    <a:pt x="281650" y="694524"/>
                  </a:cubicBezTo>
                  <a:cubicBezTo>
                    <a:pt x="280031" y="701477"/>
                    <a:pt x="271935" y="699191"/>
                    <a:pt x="265648" y="697001"/>
                  </a:cubicBezTo>
                  <a:cubicBezTo>
                    <a:pt x="259266" y="694810"/>
                    <a:pt x="247360" y="686237"/>
                    <a:pt x="248217" y="676522"/>
                  </a:cubicBezTo>
                  <a:cubicBezTo>
                    <a:pt x="248694" y="671378"/>
                    <a:pt x="253361" y="663377"/>
                    <a:pt x="251170" y="658139"/>
                  </a:cubicBezTo>
                  <a:cubicBezTo>
                    <a:pt x="249170" y="653567"/>
                    <a:pt x="240788" y="651185"/>
                    <a:pt x="233549" y="652995"/>
                  </a:cubicBezTo>
                  <a:cubicBezTo>
                    <a:pt x="218023" y="656900"/>
                    <a:pt x="211737" y="660710"/>
                    <a:pt x="212213" y="667378"/>
                  </a:cubicBezTo>
                  <a:cubicBezTo>
                    <a:pt x="212784" y="674045"/>
                    <a:pt x="214118" y="694715"/>
                    <a:pt x="213356" y="698334"/>
                  </a:cubicBezTo>
                  <a:cubicBezTo>
                    <a:pt x="212499" y="701954"/>
                    <a:pt x="212022" y="706335"/>
                    <a:pt x="208974" y="708050"/>
                  </a:cubicBezTo>
                  <a:cubicBezTo>
                    <a:pt x="205926" y="709669"/>
                    <a:pt x="217071" y="733386"/>
                    <a:pt x="222119" y="737291"/>
                  </a:cubicBezTo>
                  <a:cubicBezTo>
                    <a:pt x="227072" y="741197"/>
                    <a:pt x="235454" y="745578"/>
                    <a:pt x="223738" y="756151"/>
                  </a:cubicBezTo>
                  <a:cubicBezTo>
                    <a:pt x="212118" y="766724"/>
                    <a:pt x="222119" y="773391"/>
                    <a:pt x="224881" y="777773"/>
                  </a:cubicBezTo>
                  <a:cubicBezTo>
                    <a:pt x="227643" y="782249"/>
                    <a:pt x="224881" y="791679"/>
                    <a:pt x="222119" y="798347"/>
                  </a:cubicBezTo>
                  <a:cubicBezTo>
                    <a:pt x="219357" y="805014"/>
                    <a:pt x="220881" y="807872"/>
                    <a:pt x="222881" y="809777"/>
                  </a:cubicBezTo>
                  <a:cubicBezTo>
                    <a:pt x="224786" y="811682"/>
                    <a:pt x="214308" y="822255"/>
                    <a:pt x="219547" y="824159"/>
                  </a:cubicBezTo>
                  <a:cubicBezTo>
                    <a:pt x="224786" y="826064"/>
                    <a:pt x="228405" y="832732"/>
                    <a:pt x="229263" y="844638"/>
                  </a:cubicBezTo>
                  <a:cubicBezTo>
                    <a:pt x="230120" y="856545"/>
                    <a:pt x="235930" y="850734"/>
                    <a:pt x="236216" y="859878"/>
                  </a:cubicBezTo>
                  <a:cubicBezTo>
                    <a:pt x="236502" y="869022"/>
                    <a:pt x="242598" y="867022"/>
                    <a:pt x="247836" y="866831"/>
                  </a:cubicBezTo>
                  <a:cubicBezTo>
                    <a:pt x="253075" y="866546"/>
                    <a:pt x="252504" y="872927"/>
                    <a:pt x="252504" y="875690"/>
                  </a:cubicBezTo>
                  <a:cubicBezTo>
                    <a:pt x="252504" y="878452"/>
                    <a:pt x="261648" y="878452"/>
                    <a:pt x="261933" y="874547"/>
                  </a:cubicBezTo>
                  <a:cubicBezTo>
                    <a:pt x="262219" y="870641"/>
                    <a:pt x="264981" y="861021"/>
                    <a:pt x="272411" y="867879"/>
                  </a:cubicBezTo>
                  <a:cubicBezTo>
                    <a:pt x="279840" y="874832"/>
                    <a:pt x="286794" y="882548"/>
                    <a:pt x="290699" y="880643"/>
                  </a:cubicBezTo>
                  <a:cubicBezTo>
                    <a:pt x="294604" y="878738"/>
                    <a:pt x="300605" y="884548"/>
                    <a:pt x="302034" y="890834"/>
                  </a:cubicBezTo>
                  <a:cubicBezTo>
                    <a:pt x="303367" y="897216"/>
                    <a:pt x="305939" y="899407"/>
                    <a:pt x="310320" y="897978"/>
                  </a:cubicBezTo>
                  <a:cubicBezTo>
                    <a:pt x="314702" y="896549"/>
                    <a:pt x="315845" y="901312"/>
                    <a:pt x="317464" y="909599"/>
                  </a:cubicBezTo>
                  <a:cubicBezTo>
                    <a:pt x="319083" y="917885"/>
                    <a:pt x="319655" y="926458"/>
                    <a:pt x="334323" y="934459"/>
                  </a:cubicBezTo>
                  <a:cubicBezTo>
                    <a:pt x="348992" y="942460"/>
                    <a:pt x="382615" y="980370"/>
                    <a:pt x="390426" y="988180"/>
                  </a:cubicBezTo>
                  <a:cubicBezTo>
                    <a:pt x="398236" y="995990"/>
                    <a:pt x="411000" y="1010945"/>
                    <a:pt x="412047" y="1014850"/>
                  </a:cubicBezTo>
                  <a:cubicBezTo>
                    <a:pt x="413190" y="1018755"/>
                    <a:pt x="417000" y="1022089"/>
                    <a:pt x="415953" y="1028756"/>
                  </a:cubicBezTo>
                  <a:cubicBezTo>
                    <a:pt x="414810" y="1035424"/>
                    <a:pt x="424239" y="1038186"/>
                    <a:pt x="429859" y="1030947"/>
                  </a:cubicBezTo>
                  <a:cubicBezTo>
                    <a:pt x="435384" y="1023708"/>
                    <a:pt x="431669" y="1016850"/>
                    <a:pt x="441670" y="1018850"/>
                  </a:cubicBezTo>
                  <a:cubicBezTo>
                    <a:pt x="451576" y="1020755"/>
                    <a:pt x="450814" y="1014659"/>
                    <a:pt x="451100" y="1010278"/>
                  </a:cubicBezTo>
                  <a:cubicBezTo>
                    <a:pt x="451386" y="1005897"/>
                    <a:pt x="457482" y="997514"/>
                    <a:pt x="466054" y="997800"/>
                  </a:cubicBezTo>
                  <a:cubicBezTo>
                    <a:pt x="474627" y="998086"/>
                    <a:pt x="479865" y="993419"/>
                    <a:pt x="485961" y="1000848"/>
                  </a:cubicBezTo>
                  <a:cubicBezTo>
                    <a:pt x="492057" y="1008278"/>
                    <a:pt x="505297" y="1013612"/>
                    <a:pt x="510060" y="1013802"/>
                  </a:cubicBezTo>
                  <a:cubicBezTo>
                    <a:pt x="514727" y="1014088"/>
                    <a:pt x="521109" y="1014945"/>
                    <a:pt x="519966" y="1022660"/>
                  </a:cubicBezTo>
                  <a:cubicBezTo>
                    <a:pt x="518823" y="1030376"/>
                    <a:pt x="524633" y="1031233"/>
                    <a:pt x="526633" y="1033138"/>
                  </a:cubicBezTo>
                  <a:cubicBezTo>
                    <a:pt x="528538" y="1035043"/>
                    <a:pt x="530538" y="1049997"/>
                    <a:pt x="529110" y="1054665"/>
                  </a:cubicBezTo>
                  <a:cubicBezTo>
                    <a:pt x="527776" y="1059332"/>
                    <a:pt x="543207" y="1057713"/>
                    <a:pt x="549017" y="1065714"/>
                  </a:cubicBezTo>
                  <a:cubicBezTo>
                    <a:pt x="554827" y="1073715"/>
                    <a:pt x="571686" y="1085335"/>
                    <a:pt x="575020" y="1088955"/>
                  </a:cubicBezTo>
                  <a:cubicBezTo>
                    <a:pt x="578354" y="1092574"/>
                    <a:pt x="578068" y="1096384"/>
                    <a:pt x="576449" y="1100575"/>
                  </a:cubicBezTo>
                  <a:cubicBezTo>
                    <a:pt x="574830" y="1104766"/>
                    <a:pt x="581973" y="1102194"/>
                    <a:pt x="585021" y="1102004"/>
                  </a:cubicBezTo>
                  <a:cubicBezTo>
                    <a:pt x="588069" y="1101718"/>
                    <a:pt x="586641" y="1108100"/>
                    <a:pt x="586641" y="1112481"/>
                  </a:cubicBezTo>
                  <a:cubicBezTo>
                    <a:pt x="586641" y="1116863"/>
                    <a:pt x="604357" y="1122387"/>
                    <a:pt x="610453" y="1125435"/>
                  </a:cubicBezTo>
                  <a:cubicBezTo>
                    <a:pt x="616549" y="1128483"/>
                    <a:pt x="617121" y="1132389"/>
                    <a:pt x="617121" y="1136198"/>
                  </a:cubicBezTo>
                  <a:cubicBezTo>
                    <a:pt x="617121" y="1140008"/>
                    <a:pt x="624836" y="1135627"/>
                    <a:pt x="624074" y="1145914"/>
                  </a:cubicBezTo>
                  <a:cubicBezTo>
                    <a:pt x="623217" y="1156106"/>
                    <a:pt x="632646" y="1151153"/>
                    <a:pt x="632646" y="1162488"/>
                  </a:cubicBezTo>
                  <a:cubicBezTo>
                    <a:pt x="632646" y="1166869"/>
                    <a:pt x="637028" y="1174013"/>
                    <a:pt x="639885" y="1179918"/>
                  </a:cubicBezTo>
                  <a:cubicBezTo>
                    <a:pt x="644362" y="1189157"/>
                    <a:pt x="649125" y="1196015"/>
                    <a:pt x="658364" y="1188396"/>
                  </a:cubicBezTo>
                  <a:cubicBezTo>
                    <a:pt x="667603" y="1180775"/>
                    <a:pt x="677985" y="1180109"/>
                    <a:pt x="686844" y="1182871"/>
                  </a:cubicBezTo>
                  <a:cubicBezTo>
                    <a:pt x="695702" y="1185633"/>
                    <a:pt x="710085" y="1193348"/>
                    <a:pt x="703417" y="1198873"/>
                  </a:cubicBezTo>
                  <a:cubicBezTo>
                    <a:pt x="696750" y="1204398"/>
                    <a:pt x="701988" y="1216875"/>
                    <a:pt x="705322" y="1219352"/>
                  </a:cubicBezTo>
                  <a:cubicBezTo>
                    <a:pt x="708656" y="1221828"/>
                    <a:pt x="709989" y="1224590"/>
                    <a:pt x="708084" y="1231830"/>
                  </a:cubicBezTo>
                  <a:cubicBezTo>
                    <a:pt x="706179" y="1238973"/>
                    <a:pt x="713037" y="1238783"/>
                    <a:pt x="716657" y="1239259"/>
                  </a:cubicBezTo>
                  <a:cubicBezTo>
                    <a:pt x="720276" y="1239831"/>
                    <a:pt x="723324" y="1248117"/>
                    <a:pt x="723039" y="1251737"/>
                  </a:cubicBezTo>
                  <a:cubicBezTo>
                    <a:pt x="722753" y="1255356"/>
                    <a:pt x="731897" y="1253165"/>
                    <a:pt x="739898" y="1263072"/>
                  </a:cubicBezTo>
                  <a:cubicBezTo>
                    <a:pt x="747899" y="1272977"/>
                    <a:pt x="758662" y="1287360"/>
                    <a:pt x="761234" y="1290980"/>
                  </a:cubicBezTo>
                  <a:cubicBezTo>
                    <a:pt x="763710" y="1294599"/>
                    <a:pt x="777236" y="1300886"/>
                    <a:pt x="779998" y="1294314"/>
                  </a:cubicBezTo>
                  <a:cubicBezTo>
                    <a:pt x="782760" y="1287646"/>
                    <a:pt x="789714" y="1285741"/>
                    <a:pt x="793809" y="1290694"/>
                  </a:cubicBezTo>
                  <a:cubicBezTo>
                    <a:pt x="798000" y="1295647"/>
                    <a:pt x="808478" y="1295647"/>
                    <a:pt x="797143" y="1306410"/>
                  </a:cubicBezTo>
                  <a:cubicBezTo>
                    <a:pt x="785808" y="1317173"/>
                    <a:pt x="786094" y="1323555"/>
                    <a:pt x="788571" y="1326889"/>
                  </a:cubicBezTo>
                  <a:cubicBezTo>
                    <a:pt x="791047" y="1330223"/>
                    <a:pt x="792476" y="1332699"/>
                    <a:pt x="799620" y="1332699"/>
                  </a:cubicBezTo>
                  <a:cubicBezTo>
                    <a:pt x="806763" y="1332699"/>
                    <a:pt x="816193" y="1336605"/>
                    <a:pt x="820670" y="1336033"/>
                  </a:cubicBezTo>
                  <a:cubicBezTo>
                    <a:pt x="825051" y="1335462"/>
                    <a:pt x="832862" y="1337462"/>
                    <a:pt x="834481" y="1340986"/>
                  </a:cubicBezTo>
                  <a:cubicBezTo>
                    <a:pt x="836100" y="1344606"/>
                    <a:pt x="841911" y="1343177"/>
                    <a:pt x="843911" y="1339081"/>
                  </a:cubicBezTo>
                  <a:cubicBezTo>
                    <a:pt x="845816" y="1334890"/>
                    <a:pt x="851340" y="1334128"/>
                    <a:pt x="851340" y="1334128"/>
                  </a:cubicBezTo>
                  <a:cubicBezTo>
                    <a:pt x="851340" y="1334128"/>
                    <a:pt x="850769" y="1336890"/>
                    <a:pt x="850769" y="1341843"/>
                  </a:cubicBezTo>
                  <a:cubicBezTo>
                    <a:pt x="850769" y="1346796"/>
                    <a:pt x="852960" y="1351559"/>
                    <a:pt x="856293" y="1356226"/>
                  </a:cubicBezTo>
                  <a:cubicBezTo>
                    <a:pt x="859627" y="1360893"/>
                    <a:pt x="860199" y="1363370"/>
                    <a:pt x="862104" y="1365084"/>
                  </a:cubicBezTo>
                  <a:cubicBezTo>
                    <a:pt x="864009" y="1366704"/>
                    <a:pt x="865437" y="1367561"/>
                    <a:pt x="865152" y="1371752"/>
                  </a:cubicBezTo>
                  <a:cubicBezTo>
                    <a:pt x="864866" y="1375943"/>
                    <a:pt x="866771" y="1378896"/>
                    <a:pt x="869343" y="1380039"/>
                  </a:cubicBezTo>
                  <a:cubicBezTo>
                    <a:pt x="871819" y="1381181"/>
                    <a:pt x="873248" y="1384230"/>
                    <a:pt x="871248" y="1386706"/>
                  </a:cubicBezTo>
                  <a:cubicBezTo>
                    <a:pt x="869343" y="1389182"/>
                    <a:pt x="867628" y="1394993"/>
                    <a:pt x="869819" y="1397183"/>
                  </a:cubicBezTo>
                  <a:cubicBezTo>
                    <a:pt x="872010" y="1399374"/>
                    <a:pt x="877534" y="1396612"/>
                    <a:pt x="878963" y="1395279"/>
                  </a:cubicBezTo>
                  <a:cubicBezTo>
                    <a:pt x="880392" y="1393850"/>
                    <a:pt x="882297" y="1389182"/>
                    <a:pt x="883630" y="1383944"/>
                  </a:cubicBezTo>
                  <a:cubicBezTo>
                    <a:pt x="884964" y="1378705"/>
                    <a:pt x="886964" y="1379562"/>
                    <a:pt x="890583" y="1376229"/>
                  </a:cubicBezTo>
                  <a:cubicBezTo>
                    <a:pt x="894203" y="1372895"/>
                    <a:pt x="896394" y="1375371"/>
                    <a:pt x="896394" y="1381753"/>
                  </a:cubicBezTo>
                  <a:cubicBezTo>
                    <a:pt x="896394" y="1388135"/>
                    <a:pt x="900013" y="1396136"/>
                    <a:pt x="902204" y="1398898"/>
                  </a:cubicBezTo>
                  <a:cubicBezTo>
                    <a:pt x="904395" y="1401660"/>
                    <a:pt x="910205" y="1408328"/>
                    <a:pt x="912967" y="1408899"/>
                  </a:cubicBezTo>
                  <a:cubicBezTo>
                    <a:pt x="915729" y="1409471"/>
                    <a:pt x="922683" y="1410042"/>
                    <a:pt x="924016" y="1402517"/>
                  </a:cubicBezTo>
                  <a:cubicBezTo>
                    <a:pt x="925350" y="1395088"/>
                    <a:pt x="929255" y="1385373"/>
                    <a:pt x="938970" y="1392040"/>
                  </a:cubicBezTo>
                  <a:cubicBezTo>
                    <a:pt x="948686" y="1398707"/>
                    <a:pt x="970784" y="1414424"/>
                    <a:pt x="973832" y="1418043"/>
                  </a:cubicBezTo>
                  <a:cubicBezTo>
                    <a:pt x="975356" y="1419853"/>
                    <a:pt x="978118" y="1423758"/>
                    <a:pt x="983071" y="1426044"/>
                  </a:cubicBezTo>
                  <a:cubicBezTo>
                    <a:pt x="988024" y="1428330"/>
                    <a:pt x="995168" y="1428997"/>
                    <a:pt x="1003740" y="1434045"/>
                  </a:cubicBezTo>
                  <a:cubicBezTo>
                    <a:pt x="1006217" y="1435474"/>
                    <a:pt x="1009741" y="1436426"/>
                    <a:pt x="1011837" y="1436712"/>
                  </a:cubicBezTo>
                  <a:cubicBezTo>
                    <a:pt x="1026315" y="1438427"/>
                    <a:pt x="1031553" y="1435950"/>
                    <a:pt x="1034982" y="1437474"/>
                  </a:cubicBezTo>
                  <a:cubicBezTo>
                    <a:pt x="1038888" y="1439093"/>
                    <a:pt x="1042221" y="1440237"/>
                    <a:pt x="1045174" y="1443570"/>
                  </a:cubicBezTo>
                  <a:cubicBezTo>
                    <a:pt x="1048222" y="1446904"/>
                    <a:pt x="1058414" y="1447761"/>
                    <a:pt x="1061748" y="1442141"/>
                  </a:cubicBezTo>
                  <a:cubicBezTo>
                    <a:pt x="1065081" y="1436617"/>
                    <a:pt x="1068701" y="1428330"/>
                    <a:pt x="1075273" y="1434712"/>
                  </a:cubicBezTo>
                  <a:cubicBezTo>
                    <a:pt x="1081941" y="1441094"/>
                    <a:pt x="1094895" y="1443856"/>
                    <a:pt x="1116516" y="1437760"/>
                  </a:cubicBezTo>
                  <a:cubicBezTo>
                    <a:pt x="1138043" y="1431664"/>
                    <a:pt x="1157664" y="1423091"/>
                    <a:pt x="1167094" y="1431664"/>
                  </a:cubicBezTo>
                  <a:cubicBezTo>
                    <a:pt x="1176524" y="1440237"/>
                    <a:pt x="1177000" y="1450428"/>
                    <a:pt x="1173762" y="1458715"/>
                  </a:cubicBezTo>
                  <a:cubicBezTo>
                    <a:pt x="1170428" y="1467002"/>
                    <a:pt x="1159093" y="1486052"/>
                    <a:pt x="1158522" y="1490243"/>
                  </a:cubicBezTo>
                  <a:cubicBezTo>
                    <a:pt x="1157950" y="1494434"/>
                    <a:pt x="1159950" y="1510150"/>
                    <a:pt x="1166523" y="1521199"/>
                  </a:cubicBezTo>
                  <a:cubicBezTo>
                    <a:pt x="1173190" y="1532248"/>
                    <a:pt x="1180334" y="1539201"/>
                    <a:pt x="1188049" y="1534439"/>
                  </a:cubicBezTo>
                  <a:cubicBezTo>
                    <a:pt x="1195764" y="1529772"/>
                    <a:pt x="1197765" y="1526152"/>
                    <a:pt x="1191383" y="1519770"/>
                  </a:cubicBezTo>
                  <a:cubicBezTo>
                    <a:pt x="1185001" y="1513389"/>
                    <a:pt x="1191669" y="1505673"/>
                    <a:pt x="1195002" y="1500149"/>
                  </a:cubicBezTo>
                  <a:cubicBezTo>
                    <a:pt x="1198336" y="1494624"/>
                    <a:pt x="1208528" y="1482432"/>
                    <a:pt x="1215195" y="1477193"/>
                  </a:cubicBezTo>
                  <a:cubicBezTo>
                    <a:pt x="1221863" y="1471955"/>
                    <a:pt x="1247771" y="1446237"/>
                    <a:pt x="1257486" y="1442904"/>
                  </a:cubicBezTo>
                  <a:cubicBezTo>
                    <a:pt x="1267202" y="1439570"/>
                    <a:pt x="1283204" y="1426901"/>
                    <a:pt x="1291205" y="1432902"/>
                  </a:cubicBezTo>
                  <a:cubicBezTo>
                    <a:pt x="1299206" y="1438998"/>
                    <a:pt x="1310826" y="1445666"/>
                    <a:pt x="1311112" y="1438141"/>
                  </a:cubicBezTo>
                  <a:cubicBezTo>
                    <a:pt x="1311398" y="1430712"/>
                    <a:pt x="1316922" y="1431188"/>
                    <a:pt x="1320542" y="1441189"/>
                  </a:cubicBezTo>
                  <a:cubicBezTo>
                    <a:pt x="1324161" y="1451095"/>
                    <a:pt x="1335496" y="1455857"/>
                    <a:pt x="1344069" y="1458334"/>
                  </a:cubicBezTo>
                  <a:cubicBezTo>
                    <a:pt x="1352641" y="1460810"/>
                    <a:pt x="1355403" y="1461954"/>
                    <a:pt x="1361214" y="1461668"/>
                  </a:cubicBezTo>
                  <a:cubicBezTo>
                    <a:pt x="1367024" y="1461382"/>
                    <a:pt x="1370739" y="1459572"/>
                    <a:pt x="1375882" y="1467764"/>
                  </a:cubicBezTo>
                  <a:cubicBezTo>
                    <a:pt x="1381311" y="1476431"/>
                    <a:pt x="1386455" y="1481480"/>
                    <a:pt x="1393313" y="1484051"/>
                  </a:cubicBezTo>
                  <a:cubicBezTo>
                    <a:pt x="1401219" y="1487004"/>
                    <a:pt x="1406648" y="1487576"/>
                    <a:pt x="1406648" y="1487576"/>
                  </a:cubicBezTo>
                  <a:cubicBezTo>
                    <a:pt x="1406648" y="1487576"/>
                    <a:pt x="1407315" y="1477193"/>
                    <a:pt x="1408743" y="1476527"/>
                  </a:cubicBezTo>
                  <a:cubicBezTo>
                    <a:pt x="1416173" y="1472907"/>
                    <a:pt x="1422555" y="1471479"/>
                    <a:pt x="1425031" y="1470621"/>
                  </a:cubicBezTo>
                  <a:cubicBezTo>
                    <a:pt x="1428936" y="1469192"/>
                    <a:pt x="1431127" y="1465954"/>
                    <a:pt x="1438271" y="1476146"/>
                  </a:cubicBezTo>
                  <a:cubicBezTo>
                    <a:pt x="1445415" y="1486338"/>
                    <a:pt x="1446558" y="1487766"/>
                    <a:pt x="1451511" y="1488052"/>
                  </a:cubicBezTo>
                  <a:cubicBezTo>
                    <a:pt x="1456464" y="1488338"/>
                    <a:pt x="1462560" y="1492719"/>
                    <a:pt x="1457321" y="1497482"/>
                  </a:cubicBezTo>
                  <a:cubicBezTo>
                    <a:pt x="1452082" y="1502149"/>
                    <a:pt x="1449034" y="1511293"/>
                    <a:pt x="1454844" y="1512150"/>
                  </a:cubicBezTo>
                  <a:cubicBezTo>
                    <a:pt x="1460655" y="1513007"/>
                    <a:pt x="1461512" y="1516532"/>
                    <a:pt x="1457035" y="1522151"/>
                  </a:cubicBezTo>
                  <a:cubicBezTo>
                    <a:pt x="1452654" y="1527676"/>
                    <a:pt x="1453987" y="1536820"/>
                    <a:pt x="1456178" y="1539297"/>
                  </a:cubicBezTo>
                  <a:cubicBezTo>
                    <a:pt x="1458369" y="1541773"/>
                    <a:pt x="1460083" y="1547298"/>
                    <a:pt x="1457511" y="1550346"/>
                  </a:cubicBezTo>
                  <a:cubicBezTo>
                    <a:pt x="1455035" y="1553393"/>
                    <a:pt x="1461417" y="1554727"/>
                    <a:pt x="1470751" y="1554727"/>
                  </a:cubicBezTo>
                  <a:cubicBezTo>
                    <a:pt x="1480181" y="1554727"/>
                    <a:pt x="1497040" y="1553108"/>
                    <a:pt x="1499231" y="1559680"/>
                  </a:cubicBezTo>
                  <a:cubicBezTo>
                    <a:pt x="1501422" y="1566348"/>
                    <a:pt x="1505898" y="1560823"/>
                    <a:pt x="1508375" y="1568252"/>
                  </a:cubicBezTo>
                  <a:cubicBezTo>
                    <a:pt x="1510851" y="1575682"/>
                    <a:pt x="1509232" y="1581492"/>
                    <a:pt x="1505898" y="1583492"/>
                  </a:cubicBezTo>
                  <a:cubicBezTo>
                    <a:pt x="1502565" y="1585398"/>
                    <a:pt x="1500374" y="1594541"/>
                    <a:pt x="1502279" y="1601209"/>
                  </a:cubicBezTo>
                  <a:cubicBezTo>
                    <a:pt x="1504184" y="1607876"/>
                    <a:pt x="1505898" y="1613401"/>
                    <a:pt x="1504470" y="1618068"/>
                  </a:cubicBezTo>
                  <a:cubicBezTo>
                    <a:pt x="1503041" y="1622735"/>
                    <a:pt x="1501707" y="1632165"/>
                    <a:pt x="1514185" y="1631594"/>
                  </a:cubicBezTo>
                  <a:cubicBezTo>
                    <a:pt x="1526663" y="1631022"/>
                    <a:pt x="1557333" y="1632451"/>
                    <a:pt x="1563429" y="1633784"/>
                  </a:cubicBezTo>
                  <a:cubicBezTo>
                    <a:pt x="1569525" y="1635213"/>
                    <a:pt x="1629533" y="1641785"/>
                    <a:pt x="1643344" y="1639881"/>
                  </a:cubicBezTo>
                  <a:cubicBezTo>
                    <a:pt x="1657155" y="1637975"/>
                    <a:pt x="1676015" y="1635499"/>
                    <a:pt x="1681254" y="1633499"/>
                  </a:cubicBezTo>
                  <a:cubicBezTo>
                    <a:pt x="1686492" y="1631594"/>
                    <a:pt x="1692303" y="1631594"/>
                    <a:pt x="1692303" y="1623783"/>
                  </a:cubicBezTo>
                  <a:cubicBezTo>
                    <a:pt x="1692303" y="1616068"/>
                    <a:pt x="1721925" y="1588446"/>
                    <a:pt x="1727164" y="1583397"/>
                  </a:cubicBezTo>
                  <a:cubicBezTo>
                    <a:pt x="1732403" y="1578444"/>
                    <a:pt x="1739070" y="1570443"/>
                    <a:pt x="1753739" y="1572348"/>
                  </a:cubicBezTo>
                  <a:cubicBezTo>
                    <a:pt x="1768407" y="1574253"/>
                    <a:pt x="1780790" y="1566824"/>
                    <a:pt x="1797935" y="1557394"/>
                  </a:cubicBezTo>
                  <a:cubicBezTo>
                    <a:pt x="1815080" y="1547964"/>
                    <a:pt x="1834130" y="1541964"/>
                    <a:pt x="1840512" y="1539106"/>
                  </a:cubicBezTo>
                  <a:cubicBezTo>
                    <a:pt x="1846893" y="1536344"/>
                    <a:pt x="1859562" y="1532439"/>
                    <a:pt x="1856037" y="1526152"/>
                  </a:cubicBezTo>
                  <a:cubicBezTo>
                    <a:pt x="1852418" y="1519770"/>
                    <a:pt x="1854132" y="1521771"/>
                    <a:pt x="1859943" y="1517008"/>
                  </a:cubicBezTo>
                  <a:cubicBezTo>
                    <a:pt x="1865753" y="1512341"/>
                    <a:pt x="1875183" y="1509293"/>
                    <a:pt x="1879278" y="1507578"/>
                  </a:cubicBezTo>
                  <a:cubicBezTo>
                    <a:pt x="1883469" y="1505959"/>
                    <a:pt x="1910044" y="1492719"/>
                    <a:pt x="1922236" y="1503864"/>
                  </a:cubicBezTo>
                  <a:cubicBezTo>
                    <a:pt x="1934428" y="1515008"/>
                    <a:pt x="1950049" y="1515103"/>
                    <a:pt x="1957383" y="1510245"/>
                  </a:cubicBezTo>
                  <a:cubicBezTo>
                    <a:pt x="1964908" y="1505292"/>
                    <a:pt x="1963956" y="1517865"/>
                    <a:pt x="1965956" y="1523580"/>
                  </a:cubicBezTo>
                  <a:cubicBezTo>
                    <a:pt x="1967861" y="1529390"/>
                    <a:pt x="1974433" y="1529295"/>
                    <a:pt x="1979958" y="1530343"/>
                  </a:cubicBezTo>
                  <a:cubicBezTo>
                    <a:pt x="2003484" y="1534820"/>
                    <a:pt x="2001960" y="1540344"/>
                    <a:pt x="2010914" y="1551012"/>
                  </a:cubicBezTo>
                  <a:cubicBezTo>
                    <a:pt x="2019963" y="1561680"/>
                    <a:pt x="2029869" y="1565205"/>
                    <a:pt x="2029869" y="1565205"/>
                  </a:cubicBezTo>
                  <a:lnTo>
                    <a:pt x="2037108" y="1557489"/>
                  </a:lnTo>
                  <a:cubicBezTo>
                    <a:pt x="2037108" y="1557489"/>
                    <a:pt x="2041870" y="1565776"/>
                    <a:pt x="2042537" y="1567490"/>
                  </a:cubicBezTo>
                  <a:cubicBezTo>
                    <a:pt x="2044156" y="1571872"/>
                    <a:pt x="2044442" y="1576539"/>
                    <a:pt x="2050824" y="1573015"/>
                  </a:cubicBezTo>
                  <a:cubicBezTo>
                    <a:pt x="2077398" y="1558537"/>
                    <a:pt x="2075017" y="1569110"/>
                    <a:pt x="2080446" y="1567490"/>
                  </a:cubicBezTo>
                  <a:cubicBezTo>
                    <a:pt x="2082923" y="1566824"/>
                    <a:pt x="2083304" y="1565109"/>
                    <a:pt x="2083304" y="1561680"/>
                  </a:cubicBezTo>
                  <a:cubicBezTo>
                    <a:pt x="2083304" y="1558251"/>
                    <a:pt x="2086066" y="1547012"/>
                    <a:pt x="2081875" y="1545107"/>
                  </a:cubicBezTo>
                  <a:cubicBezTo>
                    <a:pt x="2077684" y="1543202"/>
                    <a:pt x="2074731" y="1539582"/>
                    <a:pt x="2079684" y="1534058"/>
                  </a:cubicBezTo>
                  <a:cubicBezTo>
                    <a:pt x="2084637" y="1528533"/>
                    <a:pt x="2083018" y="1519675"/>
                    <a:pt x="2089876" y="1518341"/>
                  </a:cubicBezTo>
                  <a:cubicBezTo>
                    <a:pt x="2096829" y="1516913"/>
                    <a:pt x="2100068" y="1516722"/>
                    <a:pt x="2100068" y="1510912"/>
                  </a:cubicBezTo>
                  <a:cubicBezTo>
                    <a:pt x="2100068" y="1505102"/>
                    <a:pt x="2102259" y="1498720"/>
                    <a:pt x="2110260" y="1499291"/>
                  </a:cubicBezTo>
                  <a:cubicBezTo>
                    <a:pt x="2118261" y="1499863"/>
                    <a:pt x="2116070" y="1505388"/>
                    <a:pt x="2115784" y="1513960"/>
                  </a:cubicBezTo>
                  <a:cubicBezTo>
                    <a:pt x="2115498" y="1522532"/>
                    <a:pt x="2119118" y="1525866"/>
                    <a:pt x="2126262" y="1520913"/>
                  </a:cubicBezTo>
                  <a:cubicBezTo>
                    <a:pt x="2133405" y="1515960"/>
                    <a:pt x="2138454" y="1512626"/>
                    <a:pt x="2141787" y="1520056"/>
                  </a:cubicBezTo>
                  <a:cubicBezTo>
                    <a:pt x="2145978" y="1529390"/>
                    <a:pt x="2152646" y="1531486"/>
                    <a:pt x="2161790" y="1533486"/>
                  </a:cubicBezTo>
                  <a:cubicBezTo>
                    <a:pt x="2161504" y="1533581"/>
                    <a:pt x="2163504" y="1542630"/>
                    <a:pt x="2162266" y="1550441"/>
                  </a:cubicBezTo>
                  <a:cubicBezTo>
                    <a:pt x="2160647" y="1560918"/>
                    <a:pt x="2167219" y="1586350"/>
                    <a:pt x="2167219" y="1593589"/>
                  </a:cubicBezTo>
                  <a:cubicBezTo>
                    <a:pt x="2167219" y="1600733"/>
                    <a:pt x="2173315" y="1620164"/>
                    <a:pt x="2181602" y="1605495"/>
                  </a:cubicBezTo>
                  <a:cubicBezTo>
                    <a:pt x="2189889" y="1590827"/>
                    <a:pt x="2192651" y="1585588"/>
                    <a:pt x="2200652" y="1594446"/>
                  </a:cubicBezTo>
                  <a:cubicBezTo>
                    <a:pt x="2208653" y="1603305"/>
                    <a:pt x="2202557" y="1604924"/>
                    <a:pt x="2213130" y="1605495"/>
                  </a:cubicBezTo>
                  <a:cubicBezTo>
                    <a:pt x="2223607" y="1606067"/>
                    <a:pt x="2220083" y="1622069"/>
                    <a:pt x="2219511" y="1628736"/>
                  </a:cubicBezTo>
                  <a:cubicBezTo>
                    <a:pt x="2218940" y="1635404"/>
                    <a:pt x="2219511" y="1647786"/>
                    <a:pt x="2220083" y="1651977"/>
                  </a:cubicBezTo>
                  <a:cubicBezTo>
                    <a:pt x="2220654" y="1656168"/>
                    <a:pt x="2220369" y="1680171"/>
                    <a:pt x="2220369" y="1684839"/>
                  </a:cubicBezTo>
                  <a:cubicBezTo>
                    <a:pt x="2220369" y="1689506"/>
                    <a:pt x="2222845" y="1713604"/>
                    <a:pt x="2222845" y="1719414"/>
                  </a:cubicBezTo>
                  <a:cubicBezTo>
                    <a:pt x="2222845" y="1725224"/>
                    <a:pt x="2221988" y="1747323"/>
                    <a:pt x="2218178" y="1750942"/>
                  </a:cubicBezTo>
                  <a:cubicBezTo>
                    <a:pt x="2214368" y="1754562"/>
                    <a:pt x="2215701" y="1758943"/>
                    <a:pt x="2218749" y="1766182"/>
                  </a:cubicBezTo>
                  <a:cubicBezTo>
                    <a:pt x="2221797" y="1773326"/>
                    <a:pt x="2220083" y="1783041"/>
                    <a:pt x="2217892" y="1785518"/>
                  </a:cubicBezTo>
                  <a:cubicBezTo>
                    <a:pt x="2215701" y="1787994"/>
                    <a:pt x="2211225" y="1791042"/>
                    <a:pt x="2209605" y="1786661"/>
                  </a:cubicBezTo>
                  <a:cubicBezTo>
                    <a:pt x="2207986" y="1782279"/>
                    <a:pt x="2198556" y="1781993"/>
                    <a:pt x="2199128" y="1790566"/>
                  </a:cubicBezTo>
                  <a:cubicBezTo>
                    <a:pt x="2199699" y="1799139"/>
                    <a:pt x="2201319" y="1806854"/>
                    <a:pt x="2205510" y="1810188"/>
                  </a:cubicBezTo>
                  <a:cubicBezTo>
                    <a:pt x="2209701" y="1813521"/>
                    <a:pt x="2213225" y="1817331"/>
                    <a:pt x="2210177" y="1821522"/>
                  </a:cubicBezTo>
                  <a:cubicBezTo>
                    <a:pt x="2207129" y="1825713"/>
                    <a:pt x="2205510" y="1825713"/>
                    <a:pt x="2201319" y="1822951"/>
                  </a:cubicBezTo>
                  <a:cubicBezTo>
                    <a:pt x="2197128" y="1820189"/>
                    <a:pt x="2193889" y="1821808"/>
                    <a:pt x="2189984" y="1829047"/>
                  </a:cubicBezTo>
                  <a:cubicBezTo>
                    <a:pt x="2186079" y="1836191"/>
                    <a:pt x="2177792" y="1844001"/>
                    <a:pt x="2175315" y="1846478"/>
                  </a:cubicBezTo>
                  <a:cubicBezTo>
                    <a:pt x="2172839" y="1848954"/>
                    <a:pt x="2169219" y="1853907"/>
                    <a:pt x="2163409" y="1848383"/>
                  </a:cubicBezTo>
                  <a:cubicBezTo>
                    <a:pt x="2157599" y="1842858"/>
                    <a:pt x="2147407" y="1837905"/>
                    <a:pt x="2147883" y="1846764"/>
                  </a:cubicBezTo>
                  <a:cubicBezTo>
                    <a:pt x="2148455" y="1855622"/>
                    <a:pt x="2156170" y="1862765"/>
                    <a:pt x="2143692" y="1874386"/>
                  </a:cubicBezTo>
                  <a:cubicBezTo>
                    <a:pt x="2131215" y="1886006"/>
                    <a:pt x="2130453" y="1894579"/>
                    <a:pt x="2116356" y="1889055"/>
                  </a:cubicBezTo>
                  <a:cubicBezTo>
                    <a:pt x="2102259" y="1883530"/>
                    <a:pt x="2103878" y="1896770"/>
                    <a:pt x="2098925" y="1903151"/>
                  </a:cubicBezTo>
                  <a:cubicBezTo>
                    <a:pt x="2093972" y="1909533"/>
                    <a:pt x="2095305" y="1920011"/>
                    <a:pt x="2097782" y="1921154"/>
                  </a:cubicBezTo>
                  <a:cubicBezTo>
                    <a:pt x="2100258" y="1922297"/>
                    <a:pt x="2104735" y="1927250"/>
                    <a:pt x="2101401" y="1931631"/>
                  </a:cubicBezTo>
                  <a:cubicBezTo>
                    <a:pt x="2098068" y="1936013"/>
                    <a:pt x="2097496" y="1940490"/>
                    <a:pt x="2090638" y="1940490"/>
                  </a:cubicBezTo>
                  <a:cubicBezTo>
                    <a:pt x="2083685" y="1940490"/>
                    <a:pt x="2081208" y="1942395"/>
                    <a:pt x="2080446" y="1950205"/>
                  </a:cubicBezTo>
                  <a:cubicBezTo>
                    <a:pt x="2079589" y="1957920"/>
                    <a:pt x="2079589" y="1966493"/>
                    <a:pt x="2077398" y="1971255"/>
                  </a:cubicBezTo>
                  <a:cubicBezTo>
                    <a:pt x="2075208" y="1975923"/>
                    <a:pt x="2075208" y="1982590"/>
                    <a:pt x="2082637" y="1982018"/>
                  </a:cubicBezTo>
                  <a:cubicBezTo>
                    <a:pt x="2090067" y="1981447"/>
                    <a:pt x="2094543" y="1978685"/>
                    <a:pt x="2092829" y="1991163"/>
                  </a:cubicBezTo>
                  <a:cubicBezTo>
                    <a:pt x="2091210" y="2003640"/>
                    <a:pt x="2093115" y="2001164"/>
                    <a:pt x="2096448" y="2001164"/>
                  </a:cubicBezTo>
                  <a:cubicBezTo>
                    <a:pt x="2099782" y="2001164"/>
                    <a:pt x="2097306" y="2010022"/>
                    <a:pt x="2097020" y="2013356"/>
                  </a:cubicBezTo>
                  <a:cubicBezTo>
                    <a:pt x="2096734" y="2016690"/>
                    <a:pt x="2072731" y="2026215"/>
                    <a:pt x="2075303" y="2049360"/>
                  </a:cubicBezTo>
                  <a:cubicBezTo>
                    <a:pt x="2075398" y="2058504"/>
                    <a:pt x="2097877" y="2036311"/>
                    <a:pt x="2108355" y="2035454"/>
                  </a:cubicBezTo>
                  <a:cubicBezTo>
                    <a:pt x="2118832" y="2034597"/>
                    <a:pt x="2129595" y="2032120"/>
                    <a:pt x="2137692" y="2030215"/>
                  </a:cubicBezTo>
                  <a:cubicBezTo>
                    <a:pt x="2145693" y="2028310"/>
                    <a:pt x="2174172" y="2026024"/>
                    <a:pt x="2177792" y="2028786"/>
                  </a:cubicBezTo>
                  <a:cubicBezTo>
                    <a:pt x="2181411" y="2031548"/>
                    <a:pt x="2184174" y="2033454"/>
                    <a:pt x="2184174" y="2033454"/>
                  </a:cubicBezTo>
                  <a:cubicBezTo>
                    <a:pt x="2184174" y="2033454"/>
                    <a:pt x="2198842" y="2030691"/>
                    <a:pt x="2207605" y="2029167"/>
                  </a:cubicBezTo>
                  <a:cubicBezTo>
                    <a:pt x="2212368" y="2028500"/>
                    <a:pt x="2223131" y="2039549"/>
                    <a:pt x="2209605" y="2044502"/>
                  </a:cubicBezTo>
                  <a:cubicBezTo>
                    <a:pt x="2196080" y="2049456"/>
                    <a:pt x="2189984" y="2054218"/>
                    <a:pt x="2194080" y="2059171"/>
                  </a:cubicBezTo>
                  <a:cubicBezTo>
                    <a:pt x="2198271" y="2064124"/>
                    <a:pt x="2199318" y="2068315"/>
                    <a:pt x="2199033" y="2071934"/>
                  </a:cubicBezTo>
                  <a:cubicBezTo>
                    <a:pt x="2198747" y="2075554"/>
                    <a:pt x="2204271" y="2074697"/>
                    <a:pt x="2206748" y="2074982"/>
                  </a:cubicBezTo>
                  <a:cubicBezTo>
                    <a:pt x="2209224" y="2075268"/>
                    <a:pt x="2209224" y="2085746"/>
                    <a:pt x="2211415" y="2090508"/>
                  </a:cubicBezTo>
                  <a:cubicBezTo>
                    <a:pt x="2213606" y="2095175"/>
                    <a:pt x="2215320" y="2101557"/>
                    <a:pt x="2213034" y="2105177"/>
                  </a:cubicBezTo>
                  <a:cubicBezTo>
                    <a:pt x="2210844" y="2108796"/>
                    <a:pt x="2212463" y="2111273"/>
                    <a:pt x="2217416" y="2112606"/>
                  </a:cubicBezTo>
                  <a:cubicBezTo>
                    <a:pt x="2222369" y="2114035"/>
                    <a:pt x="2225131" y="2114035"/>
                    <a:pt x="2223798" y="2120036"/>
                  </a:cubicBezTo>
                  <a:cubicBezTo>
                    <a:pt x="2222464" y="2126132"/>
                    <a:pt x="2217987" y="2127751"/>
                    <a:pt x="2224083" y="2132228"/>
                  </a:cubicBezTo>
                  <a:cubicBezTo>
                    <a:pt x="2230179" y="2136609"/>
                    <a:pt x="2227131" y="2140229"/>
                    <a:pt x="2226560" y="2143848"/>
                  </a:cubicBezTo>
                  <a:cubicBezTo>
                    <a:pt x="2225988" y="2147468"/>
                    <a:pt x="2231799" y="2152421"/>
                    <a:pt x="2237895" y="2152135"/>
                  </a:cubicBezTo>
                  <a:cubicBezTo>
                    <a:pt x="2243991" y="2151849"/>
                    <a:pt x="2248658" y="2149944"/>
                    <a:pt x="2248658" y="2156040"/>
                  </a:cubicBezTo>
                  <a:cubicBezTo>
                    <a:pt x="2248658" y="2162136"/>
                    <a:pt x="2256945" y="2158231"/>
                    <a:pt x="2264184" y="2155755"/>
                  </a:cubicBezTo>
                  <a:cubicBezTo>
                    <a:pt x="2271327" y="2153278"/>
                    <a:pt x="2277709" y="2151087"/>
                    <a:pt x="2283519" y="2155469"/>
                  </a:cubicBezTo>
                  <a:cubicBezTo>
                    <a:pt x="2289330" y="2159850"/>
                    <a:pt x="2289330" y="2162422"/>
                    <a:pt x="2290473" y="2167661"/>
                  </a:cubicBezTo>
                  <a:cubicBezTo>
                    <a:pt x="2291616" y="2172900"/>
                    <a:pt x="2291330" y="2182043"/>
                    <a:pt x="2287425" y="2180139"/>
                  </a:cubicBezTo>
                  <a:cubicBezTo>
                    <a:pt x="2283519" y="2178233"/>
                    <a:pt x="2279424" y="2172138"/>
                    <a:pt x="2276661" y="2180424"/>
                  </a:cubicBezTo>
                  <a:cubicBezTo>
                    <a:pt x="2274566" y="2186711"/>
                    <a:pt x="2267708" y="2188044"/>
                    <a:pt x="2264184" y="2193855"/>
                  </a:cubicBezTo>
                  <a:cubicBezTo>
                    <a:pt x="2260659" y="2199665"/>
                    <a:pt x="2256468" y="2200617"/>
                    <a:pt x="2267708" y="2217286"/>
                  </a:cubicBezTo>
                  <a:cubicBezTo>
                    <a:pt x="2265231" y="2220525"/>
                    <a:pt x="2265327" y="2226621"/>
                    <a:pt x="2261612" y="2233764"/>
                  </a:cubicBezTo>
                  <a:cubicBezTo>
                    <a:pt x="2256659" y="2243289"/>
                    <a:pt x="2251611" y="2251481"/>
                    <a:pt x="2249801" y="2257386"/>
                  </a:cubicBezTo>
                  <a:cubicBezTo>
                    <a:pt x="2247991" y="2263292"/>
                    <a:pt x="2236180" y="2277770"/>
                    <a:pt x="2236180" y="2277770"/>
                  </a:cubicBezTo>
                  <a:cubicBezTo>
                    <a:pt x="2236180" y="2277770"/>
                    <a:pt x="2257326" y="2275008"/>
                    <a:pt x="2267136" y="2275389"/>
                  </a:cubicBezTo>
                  <a:cubicBezTo>
                    <a:pt x="2273328" y="2275674"/>
                    <a:pt x="2278566" y="2280056"/>
                    <a:pt x="2284567" y="2281294"/>
                  </a:cubicBezTo>
                  <a:cubicBezTo>
                    <a:pt x="2288187" y="2282056"/>
                    <a:pt x="2291235" y="2282247"/>
                    <a:pt x="2294378" y="2283390"/>
                  </a:cubicBezTo>
                  <a:cubicBezTo>
                    <a:pt x="2300664" y="2285675"/>
                    <a:pt x="2302855" y="2286818"/>
                    <a:pt x="2309808" y="2285580"/>
                  </a:cubicBezTo>
                  <a:cubicBezTo>
                    <a:pt x="2316762" y="2284342"/>
                    <a:pt x="2324191" y="2286818"/>
                    <a:pt x="2328001" y="2288342"/>
                  </a:cubicBezTo>
                  <a:cubicBezTo>
                    <a:pt x="2327525" y="2291581"/>
                    <a:pt x="2321048" y="2309679"/>
                    <a:pt x="2321905" y="2314727"/>
                  </a:cubicBezTo>
                  <a:cubicBezTo>
                    <a:pt x="2324191" y="2328348"/>
                    <a:pt x="2325144" y="2334539"/>
                    <a:pt x="2333811" y="2334920"/>
                  </a:cubicBezTo>
                  <a:cubicBezTo>
                    <a:pt x="2342384" y="2335396"/>
                    <a:pt x="2351337" y="2326633"/>
                    <a:pt x="2349147" y="2334825"/>
                  </a:cubicBezTo>
                  <a:cubicBezTo>
                    <a:pt x="2346575" y="2344159"/>
                    <a:pt x="2352957" y="2344445"/>
                    <a:pt x="2357719" y="2350350"/>
                  </a:cubicBezTo>
                  <a:cubicBezTo>
                    <a:pt x="2358767" y="2351208"/>
                    <a:pt x="2366196" y="2350922"/>
                    <a:pt x="2370673" y="2348731"/>
                  </a:cubicBezTo>
                  <a:cubicBezTo>
                    <a:pt x="2375055" y="2346540"/>
                    <a:pt x="2378674" y="2344350"/>
                    <a:pt x="2382294" y="2349017"/>
                  </a:cubicBezTo>
                  <a:cubicBezTo>
                    <a:pt x="2385913" y="2353684"/>
                    <a:pt x="2393628" y="2358923"/>
                    <a:pt x="2402487" y="2355684"/>
                  </a:cubicBezTo>
                  <a:cubicBezTo>
                    <a:pt x="2411345" y="2352350"/>
                    <a:pt x="2426299" y="2343207"/>
                    <a:pt x="2430681" y="2339968"/>
                  </a:cubicBezTo>
                  <a:cubicBezTo>
                    <a:pt x="2435062" y="2336634"/>
                    <a:pt x="2443920" y="2327205"/>
                    <a:pt x="2448683" y="2324728"/>
                  </a:cubicBezTo>
                  <a:cubicBezTo>
                    <a:pt x="2453350" y="2322251"/>
                    <a:pt x="2472210" y="2310917"/>
                    <a:pt x="2467447" y="2323585"/>
                  </a:cubicBezTo>
                  <a:cubicBezTo>
                    <a:pt x="2462780" y="2336349"/>
                    <a:pt x="2463542" y="2343207"/>
                    <a:pt x="2465828" y="2347398"/>
                  </a:cubicBezTo>
                  <a:cubicBezTo>
                    <a:pt x="2468019" y="2351589"/>
                    <a:pt x="2475543" y="2354351"/>
                    <a:pt x="2468876" y="2360161"/>
                  </a:cubicBezTo>
                  <a:cubicBezTo>
                    <a:pt x="2462208" y="2365971"/>
                    <a:pt x="2463066" y="2369591"/>
                    <a:pt x="2467447" y="2376449"/>
                  </a:cubicBezTo>
                  <a:cubicBezTo>
                    <a:pt x="2471829" y="2383402"/>
                    <a:pt x="2475162" y="2392165"/>
                    <a:pt x="2479353" y="2392165"/>
                  </a:cubicBezTo>
                  <a:cubicBezTo>
                    <a:pt x="2483544" y="2392165"/>
                    <a:pt x="2491831" y="2386926"/>
                    <a:pt x="2497641" y="2387974"/>
                  </a:cubicBezTo>
                  <a:cubicBezTo>
                    <a:pt x="2503452" y="2389117"/>
                    <a:pt x="2505357" y="2391593"/>
                    <a:pt x="2505642" y="2394832"/>
                  </a:cubicBezTo>
                  <a:cubicBezTo>
                    <a:pt x="2505928" y="2398166"/>
                    <a:pt x="2523073" y="2398737"/>
                    <a:pt x="2527455" y="2397594"/>
                  </a:cubicBezTo>
                  <a:cubicBezTo>
                    <a:pt x="2531836" y="2396451"/>
                    <a:pt x="2540980" y="2389593"/>
                    <a:pt x="2531836" y="2385116"/>
                  </a:cubicBezTo>
                  <a:cubicBezTo>
                    <a:pt x="2522692" y="2380735"/>
                    <a:pt x="2525169" y="2375401"/>
                    <a:pt x="2524692" y="2366352"/>
                  </a:cubicBezTo>
                  <a:cubicBezTo>
                    <a:pt x="2524121" y="2357208"/>
                    <a:pt x="2521644" y="2350350"/>
                    <a:pt x="2527169" y="2348636"/>
                  </a:cubicBezTo>
                  <a:cubicBezTo>
                    <a:pt x="2532693" y="2347016"/>
                    <a:pt x="2536313" y="2340063"/>
                    <a:pt x="2530788" y="2335396"/>
                  </a:cubicBezTo>
                  <a:cubicBezTo>
                    <a:pt x="2525264" y="2330729"/>
                    <a:pt x="2529931" y="2320156"/>
                    <a:pt x="2524692" y="2311869"/>
                  </a:cubicBezTo>
                  <a:cubicBezTo>
                    <a:pt x="2519454" y="2303583"/>
                    <a:pt x="2510595" y="2291391"/>
                    <a:pt x="2509167" y="2280341"/>
                  </a:cubicBezTo>
                  <a:cubicBezTo>
                    <a:pt x="2507738" y="2269292"/>
                    <a:pt x="2510310" y="2266530"/>
                    <a:pt x="2513548" y="2257958"/>
                  </a:cubicBezTo>
                  <a:cubicBezTo>
                    <a:pt x="2516882" y="2249385"/>
                    <a:pt x="2518596" y="2239003"/>
                    <a:pt x="2531265" y="2242241"/>
                  </a:cubicBezTo>
                  <a:cubicBezTo>
                    <a:pt x="2538980" y="2244147"/>
                    <a:pt x="2537361" y="2245861"/>
                    <a:pt x="2539551" y="2249195"/>
                  </a:cubicBezTo>
                  <a:cubicBezTo>
                    <a:pt x="2541742" y="2252529"/>
                    <a:pt x="2543933" y="2250624"/>
                    <a:pt x="2547838" y="2246718"/>
                  </a:cubicBezTo>
                  <a:cubicBezTo>
                    <a:pt x="2549457" y="2245099"/>
                    <a:pt x="2572984" y="2247575"/>
                    <a:pt x="2579366" y="2246718"/>
                  </a:cubicBezTo>
                  <a:cubicBezTo>
                    <a:pt x="2585748" y="2245861"/>
                    <a:pt x="2595082" y="2247290"/>
                    <a:pt x="2596225" y="2240051"/>
                  </a:cubicBezTo>
                  <a:cubicBezTo>
                    <a:pt x="2597368" y="2232907"/>
                    <a:pt x="2609179" y="2224525"/>
                    <a:pt x="2611084" y="2217286"/>
                  </a:cubicBezTo>
                  <a:cubicBezTo>
                    <a:pt x="2612989" y="2210142"/>
                    <a:pt x="2619657" y="2210428"/>
                    <a:pt x="2624038" y="2215952"/>
                  </a:cubicBezTo>
                  <a:cubicBezTo>
                    <a:pt x="2628420" y="2221477"/>
                    <a:pt x="2628229" y="2218524"/>
                    <a:pt x="2631563" y="2218524"/>
                  </a:cubicBezTo>
                  <a:cubicBezTo>
                    <a:pt x="2634897" y="2218524"/>
                    <a:pt x="2645374" y="2225954"/>
                    <a:pt x="2651470" y="2232335"/>
                  </a:cubicBezTo>
                  <a:cubicBezTo>
                    <a:pt x="2657566" y="2238717"/>
                    <a:pt x="2670234" y="2249766"/>
                    <a:pt x="2678807" y="2239479"/>
                  </a:cubicBezTo>
                  <a:cubicBezTo>
                    <a:pt x="2687379" y="2229288"/>
                    <a:pt x="2702334" y="2215667"/>
                    <a:pt x="2704524" y="2213476"/>
                  </a:cubicBezTo>
                  <a:cubicBezTo>
                    <a:pt x="2706715" y="2211285"/>
                    <a:pt x="2715288" y="2199093"/>
                    <a:pt x="2718336" y="2212333"/>
                  </a:cubicBezTo>
                  <a:cubicBezTo>
                    <a:pt x="2719288" y="2216524"/>
                    <a:pt x="2729670" y="2242813"/>
                    <a:pt x="2733004" y="2222810"/>
                  </a:cubicBezTo>
                  <a:cubicBezTo>
                    <a:pt x="2734433" y="2214524"/>
                    <a:pt x="2736909" y="2207856"/>
                    <a:pt x="2741577" y="2204523"/>
                  </a:cubicBezTo>
                  <a:cubicBezTo>
                    <a:pt x="2746244" y="2201189"/>
                    <a:pt x="2760436" y="2225573"/>
                    <a:pt x="2762817" y="2228049"/>
                  </a:cubicBezTo>
                  <a:cubicBezTo>
                    <a:pt x="2765294" y="2230526"/>
                    <a:pt x="2774724" y="2237479"/>
                    <a:pt x="2779582" y="2239860"/>
                  </a:cubicBezTo>
                  <a:cubicBezTo>
                    <a:pt x="2782439" y="2240241"/>
                    <a:pt x="2790440" y="2213666"/>
                    <a:pt x="2799870" y="2210904"/>
                  </a:cubicBezTo>
                  <a:cubicBezTo>
                    <a:pt x="2809299" y="2208142"/>
                    <a:pt x="2818634" y="2207571"/>
                    <a:pt x="2817015" y="2212524"/>
                  </a:cubicBezTo>
                  <a:cubicBezTo>
                    <a:pt x="2815395" y="2217476"/>
                    <a:pt x="2821682" y="2222715"/>
                    <a:pt x="2829207" y="2213666"/>
                  </a:cubicBezTo>
                  <a:cubicBezTo>
                    <a:pt x="2836636" y="2204523"/>
                    <a:pt x="2843018" y="2204523"/>
                    <a:pt x="2847495" y="2205951"/>
                  </a:cubicBezTo>
                  <a:cubicBezTo>
                    <a:pt x="2851876" y="2207380"/>
                    <a:pt x="2857401" y="2207571"/>
                    <a:pt x="2859115" y="2202903"/>
                  </a:cubicBezTo>
                  <a:cubicBezTo>
                    <a:pt x="2860734" y="2198236"/>
                    <a:pt x="2863497" y="2196807"/>
                    <a:pt x="2867974" y="2195950"/>
                  </a:cubicBezTo>
                  <a:cubicBezTo>
                    <a:pt x="2872355" y="2195093"/>
                    <a:pt x="2877689" y="2191283"/>
                    <a:pt x="2871021" y="2185949"/>
                  </a:cubicBezTo>
                  <a:cubicBezTo>
                    <a:pt x="2864354" y="2180615"/>
                    <a:pt x="2868831" y="2172423"/>
                    <a:pt x="2880927" y="2166899"/>
                  </a:cubicBezTo>
                  <a:cubicBezTo>
                    <a:pt x="2893119" y="2161374"/>
                    <a:pt x="2911884" y="2153088"/>
                    <a:pt x="2915217" y="2149468"/>
                  </a:cubicBezTo>
                  <a:cubicBezTo>
                    <a:pt x="2917313" y="2147182"/>
                    <a:pt x="2919599" y="2142896"/>
                    <a:pt x="2925504" y="2142229"/>
                  </a:cubicBezTo>
                  <a:cubicBezTo>
                    <a:pt x="2929124" y="2141848"/>
                    <a:pt x="2930172" y="2146420"/>
                    <a:pt x="2934934" y="2150325"/>
                  </a:cubicBezTo>
                  <a:cubicBezTo>
                    <a:pt x="2940459" y="2154897"/>
                    <a:pt x="2946745" y="2157945"/>
                    <a:pt x="2950650" y="2161184"/>
                  </a:cubicBezTo>
                  <a:cubicBezTo>
                    <a:pt x="2951127" y="2160708"/>
                    <a:pt x="2959223" y="2167375"/>
                    <a:pt x="2960175" y="2168804"/>
                  </a:cubicBezTo>
                  <a:cubicBezTo>
                    <a:pt x="2961795" y="2171280"/>
                    <a:pt x="2965986" y="2176233"/>
                    <a:pt x="2972367" y="2177948"/>
                  </a:cubicBezTo>
                  <a:cubicBezTo>
                    <a:pt x="2978749" y="2179567"/>
                    <a:pt x="2984559" y="2184901"/>
                    <a:pt x="2986750" y="2189568"/>
                  </a:cubicBezTo>
                  <a:cubicBezTo>
                    <a:pt x="2988941" y="2194235"/>
                    <a:pt x="2997799" y="2192616"/>
                    <a:pt x="3002276" y="2187949"/>
                  </a:cubicBezTo>
                  <a:cubicBezTo>
                    <a:pt x="3006657" y="2183282"/>
                    <a:pt x="3024374" y="2186330"/>
                    <a:pt x="3029899" y="2190997"/>
                  </a:cubicBezTo>
                  <a:cubicBezTo>
                    <a:pt x="3035423" y="2195664"/>
                    <a:pt x="3040948" y="2199855"/>
                    <a:pt x="3049234" y="2193759"/>
                  </a:cubicBezTo>
                  <a:cubicBezTo>
                    <a:pt x="3057521" y="2187663"/>
                    <a:pt x="3065046" y="2189949"/>
                    <a:pt x="3071713" y="2194521"/>
                  </a:cubicBezTo>
                  <a:cubicBezTo>
                    <a:pt x="3074380" y="2196331"/>
                    <a:pt x="3078952" y="2197855"/>
                    <a:pt x="3082572" y="2200903"/>
                  </a:cubicBezTo>
                  <a:cubicBezTo>
                    <a:pt x="3086477" y="2204332"/>
                    <a:pt x="3081524" y="2210809"/>
                    <a:pt x="3077619" y="2219096"/>
                  </a:cubicBezTo>
                  <a:cubicBezTo>
                    <a:pt x="3073713" y="2227383"/>
                    <a:pt x="3069808" y="2235193"/>
                    <a:pt x="3065998" y="2236336"/>
                  </a:cubicBezTo>
                  <a:cubicBezTo>
                    <a:pt x="3062093" y="2237479"/>
                    <a:pt x="3056568" y="2253005"/>
                    <a:pt x="3059902" y="2257386"/>
                  </a:cubicBezTo>
                  <a:cubicBezTo>
                    <a:pt x="3063236" y="2261863"/>
                    <a:pt x="3072094" y="2269007"/>
                    <a:pt x="3071046" y="2279580"/>
                  </a:cubicBezTo>
                  <a:cubicBezTo>
                    <a:pt x="3069903" y="2290152"/>
                    <a:pt x="3069903" y="2294534"/>
                    <a:pt x="3072190" y="2299582"/>
                  </a:cubicBezTo>
                  <a:cubicBezTo>
                    <a:pt x="3074380" y="2304535"/>
                    <a:pt x="3080476" y="2298439"/>
                    <a:pt x="3080476" y="2298439"/>
                  </a:cubicBezTo>
                  <a:cubicBezTo>
                    <a:pt x="3080476" y="2298439"/>
                    <a:pt x="3091049" y="2296725"/>
                    <a:pt x="3094954" y="2297296"/>
                  </a:cubicBezTo>
                  <a:cubicBezTo>
                    <a:pt x="3098859" y="2297867"/>
                    <a:pt x="3098859" y="2304535"/>
                    <a:pt x="3104384" y="2304535"/>
                  </a:cubicBezTo>
                  <a:cubicBezTo>
                    <a:pt x="3109908" y="2304535"/>
                    <a:pt x="3118291" y="2305678"/>
                    <a:pt x="3117148" y="2311774"/>
                  </a:cubicBezTo>
                  <a:cubicBezTo>
                    <a:pt x="3116004" y="2317870"/>
                    <a:pt x="3119338" y="2328443"/>
                    <a:pt x="3130482" y="2329491"/>
                  </a:cubicBezTo>
                  <a:cubicBezTo>
                    <a:pt x="3141627" y="2330633"/>
                    <a:pt x="3148770" y="2325585"/>
                    <a:pt x="3148770" y="2333967"/>
                  </a:cubicBezTo>
                  <a:cubicBezTo>
                    <a:pt x="3148770" y="2342254"/>
                    <a:pt x="3159343" y="2341206"/>
                    <a:pt x="3165439" y="2341778"/>
                  </a:cubicBezTo>
                  <a:cubicBezTo>
                    <a:pt x="3171535" y="2342349"/>
                    <a:pt x="3180393" y="2349588"/>
                    <a:pt x="3187061" y="2347302"/>
                  </a:cubicBezTo>
                  <a:cubicBezTo>
                    <a:pt x="3193728" y="2345112"/>
                    <a:pt x="3202015" y="2340635"/>
                    <a:pt x="3204873" y="2340635"/>
                  </a:cubicBezTo>
                  <a:cubicBezTo>
                    <a:pt x="3207635" y="2340635"/>
                    <a:pt x="3216017" y="2348445"/>
                    <a:pt x="3224113" y="2353589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xmlns="" id="{8C3D4937-FF58-4A33-8074-708B9E05640F}"/>
                </a:ext>
              </a:extLst>
            </p:cNvPr>
            <p:cNvSpPr/>
            <p:nvPr/>
          </p:nvSpPr>
          <p:spPr>
            <a:xfrm>
              <a:off x="506839" y="1949672"/>
              <a:ext cx="15390" cy="42643"/>
            </a:xfrm>
            <a:custGeom>
              <a:avLst/>
              <a:gdLst>
                <a:gd name="connsiteX0" fmla="*/ 10192 w 15390"/>
                <a:gd name="connsiteY0" fmla="*/ 0 h 42643"/>
                <a:gd name="connsiteX1" fmla="*/ 9906 w 15390"/>
                <a:gd name="connsiteY1" fmla="*/ 2191 h 42643"/>
                <a:gd name="connsiteX2" fmla="*/ 12859 w 15390"/>
                <a:gd name="connsiteY2" fmla="*/ 22574 h 42643"/>
                <a:gd name="connsiteX3" fmla="*/ 14097 w 15390"/>
                <a:gd name="connsiteY3" fmla="*/ 36767 h 42643"/>
                <a:gd name="connsiteX4" fmla="*/ 0 w 15390"/>
                <a:gd name="connsiteY4" fmla="*/ 42577 h 4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90" h="42643">
                  <a:moveTo>
                    <a:pt x="10192" y="0"/>
                  </a:moveTo>
                  <a:cubicBezTo>
                    <a:pt x="10096" y="762"/>
                    <a:pt x="10001" y="1524"/>
                    <a:pt x="9906" y="2191"/>
                  </a:cubicBezTo>
                  <a:cubicBezTo>
                    <a:pt x="9049" y="11335"/>
                    <a:pt x="9906" y="14668"/>
                    <a:pt x="12859" y="22574"/>
                  </a:cubicBezTo>
                  <a:cubicBezTo>
                    <a:pt x="15716" y="30480"/>
                    <a:pt x="16192" y="32575"/>
                    <a:pt x="14097" y="36767"/>
                  </a:cubicBezTo>
                  <a:cubicBezTo>
                    <a:pt x="12001" y="40958"/>
                    <a:pt x="7048" y="43053"/>
                    <a:pt x="0" y="42577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xmlns="" id="{75E1CEF5-E5CD-4D24-9A64-295CA70ED918}"/>
                </a:ext>
              </a:extLst>
            </p:cNvPr>
            <p:cNvSpPr/>
            <p:nvPr/>
          </p:nvSpPr>
          <p:spPr>
            <a:xfrm>
              <a:off x="519602" y="1897951"/>
              <a:ext cx="20782" cy="41338"/>
            </a:xfrm>
            <a:custGeom>
              <a:avLst/>
              <a:gdLst>
                <a:gd name="connsiteX0" fmla="*/ 19812 w 20782"/>
                <a:gd name="connsiteY0" fmla="*/ 0 h 41338"/>
                <a:gd name="connsiteX1" fmla="*/ 20384 w 20782"/>
                <a:gd name="connsiteY1" fmla="*/ 1905 h 41338"/>
                <a:gd name="connsiteX2" fmla="*/ 12287 w 20782"/>
                <a:gd name="connsiteY2" fmla="*/ 16478 h 41338"/>
                <a:gd name="connsiteX3" fmla="*/ 5620 w 20782"/>
                <a:gd name="connsiteY3" fmla="*/ 26956 h 41338"/>
                <a:gd name="connsiteX4" fmla="*/ 0 w 20782"/>
                <a:gd name="connsiteY4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82" h="41338">
                  <a:moveTo>
                    <a:pt x="19812" y="0"/>
                  </a:moveTo>
                  <a:cubicBezTo>
                    <a:pt x="20003" y="572"/>
                    <a:pt x="20193" y="1238"/>
                    <a:pt x="20384" y="1905"/>
                  </a:cubicBezTo>
                  <a:cubicBezTo>
                    <a:pt x="22003" y="7334"/>
                    <a:pt x="18574" y="9811"/>
                    <a:pt x="12287" y="16478"/>
                  </a:cubicBezTo>
                  <a:cubicBezTo>
                    <a:pt x="10478" y="18479"/>
                    <a:pt x="7430" y="23241"/>
                    <a:pt x="5620" y="26956"/>
                  </a:cubicBezTo>
                  <a:cubicBezTo>
                    <a:pt x="3524" y="31337"/>
                    <a:pt x="1524" y="36481"/>
                    <a:pt x="0" y="41339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xmlns="" id="{8526D4AE-54F7-45E1-92B9-2044F3959715}"/>
                </a:ext>
              </a:extLst>
            </p:cNvPr>
            <p:cNvSpPr/>
            <p:nvPr/>
          </p:nvSpPr>
          <p:spPr>
            <a:xfrm>
              <a:off x="525506" y="1852803"/>
              <a:ext cx="23052" cy="34766"/>
            </a:xfrm>
            <a:custGeom>
              <a:avLst/>
              <a:gdLst>
                <a:gd name="connsiteX0" fmla="*/ 23052 w 23052"/>
                <a:gd name="connsiteY0" fmla="*/ 0 h 34766"/>
                <a:gd name="connsiteX1" fmla="*/ 12860 w 23052"/>
                <a:gd name="connsiteY1" fmla="*/ 11239 h 34766"/>
                <a:gd name="connsiteX2" fmla="*/ 3335 w 23052"/>
                <a:gd name="connsiteY2" fmla="*/ 30004 h 34766"/>
                <a:gd name="connsiteX3" fmla="*/ 7336 w 23052"/>
                <a:gd name="connsiteY3" fmla="*/ 34766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2" h="34766">
                  <a:moveTo>
                    <a:pt x="23052" y="0"/>
                  </a:moveTo>
                  <a:cubicBezTo>
                    <a:pt x="21623" y="3619"/>
                    <a:pt x="18290" y="7334"/>
                    <a:pt x="12860" y="11239"/>
                  </a:cubicBezTo>
                  <a:cubicBezTo>
                    <a:pt x="3716" y="17907"/>
                    <a:pt x="-4951" y="20383"/>
                    <a:pt x="3335" y="30004"/>
                  </a:cubicBezTo>
                  <a:cubicBezTo>
                    <a:pt x="4955" y="31813"/>
                    <a:pt x="6288" y="33433"/>
                    <a:pt x="7336" y="34766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xmlns="" id="{1D8619A3-2B0B-4E07-8683-F089573729ED}"/>
                </a:ext>
              </a:extLst>
            </p:cNvPr>
            <p:cNvSpPr/>
            <p:nvPr/>
          </p:nvSpPr>
          <p:spPr>
            <a:xfrm>
              <a:off x="514935" y="1807273"/>
              <a:ext cx="32099" cy="33908"/>
            </a:xfrm>
            <a:custGeom>
              <a:avLst/>
              <a:gdLst>
                <a:gd name="connsiteX0" fmla="*/ 0 w 32099"/>
                <a:gd name="connsiteY0" fmla="*/ 0 h 33908"/>
                <a:gd name="connsiteX1" fmla="*/ 20955 w 32099"/>
                <a:gd name="connsiteY1" fmla="*/ 18478 h 33908"/>
                <a:gd name="connsiteX2" fmla="*/ 32099 w 32099"/>
                <a:gd name="connsiteY2" fmla="*/ 33909 h 3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99" h="33908">
                  <a:moveTo>
                    <a:pt x="0" y="0"/>
                  </a:moveTo>
                  <a:cubicBezTo>
                    <a:pt x="7239" y="3619"/>
                    <a:pt x="13430" y="8668"/>
                    <a:pt x="20955" y="18478"/>
                  </a:cubicBezTo>
                  <a:cubicBezTo>
                    <a:pt x="27146" y="26575"/>
                    <a:pt x="30099" y="30004"/>
                    <a:pt x="32099" y="33909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xmlns="" id="{7AE983FA-39D8-468F-9E96-847584164E0D}"/>
                </a:ext>
              </a:extLst>
            </p:cNvPr>
            <p:cNvSpPr/>
            <p:nvPr/>
          </p:nvSpPr>
          <p:spPr>
            <a:xfrm>
              <a:off x="465119" y="1798224"/>
              <a:ext cx="37623" cy="18432"/>
            </a:xfrm>
            <a:custGeom>
              <a:avLst/>
              <a:gdLst>
                <a:gd name="connsiteX0" fmla="*/ 0 w 37623"/>
                <a:gd name="connsiteY0" fmla="*/ 0 h 18432"/>
                <a:gd name="connsiteX1" fmla="*/ 1333 w 37623"/>
                <a:gd name="connsiteY1" fmla="*/ 2953 h 18432"/>
                <a:gd name="connsiteX2" fmla="*/ 11811 w 37623"/>
                <a:gd name="connsiteY2" fmla="*/ 15431 h 18432"/>
                <a:gd name="connsiteX3" fmla="*/ 27622 w 37623"/>
                <a:gd name="connsiteY3" fmla="*/ 11240 h 18432"/>
                <a:gd name="connsiteX4" fmla="*/ 37624 w 37623"/>
                <a:gd name="connsiteY4" fmla="*/ 609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23" h="18432">
                  <a:moveTo>
                    <a:pt x="0" y="0"/>
                  </a:moveTo>
                  <a:cubicBezTo>
                    <a:pt x="381" y="1048"/>
                    <a:pt x="762" y="2000"/>
                    <a:pt x="1333" y="2953"/>
                  </a:cubicBezTo>
                  <a:cubicBezTo>
                    <a:pt x="4096" y="8287"/>
                    <a:pt x="7144" y="10478"/>
                    <a:pt x="11811" y="15431"/>
                  </a:cubicBezTo>
                  <a:cubicBezTo>
                    <a:pt x="18002" y="22098"/>
                    <a:pt x="22574" y="16288"/>
                    <a:pt x="27622" y="11240"/>
                  </a:cubicBezTo>
                  <a:cubicBezTo>
                    <a:pt x="30385" y="8382"/>
                    <a:pt x="33719" y="6572"/>
                    <a:pt x="37624" y="6096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xmlns="" id="{5B4B5710-59E1-4705-B510-6D344972F0B6}"/>
                </a:ext>
              </a:extLst>
            </p:cNvPr>
            <p:cNvSpPr/>
            <p:nvPr/>
          </p:nvSpPr>
          <p:spPr>
            <a:xfrm>
              <a:off x="5014735" y="4550473"/>
              <a:ext cx="48767" cy="142970"/>
            </a:xfrm>
            <a:custGeom>
              <a:avLst/>
              <a:gdLst>
                <a:gd name="connsiteX0" fmla="*/ 0 w 48767"/>
                <a:gd name="connsiteY0" fmla="*/ 142970 h 142970"/>
                <a:gd name="connsiteX1" fmla="*/ 0 w 48767"/>
                <a:gd name="connsiteY1" fmla="*/ 142970 h 142970"/>
                <a:gd name="connsiteX2" fmla="*/ 5524 w 48767"/>
                <a:gd name="connsiteY2" fmla="*/ 120872 h 142970"/>
                <a:gd name="connsiteX3" fmla="*/ 7334 w 48767"/>
                <a:gd name="connsiteY3" fmla="*/ 112871 h 142970"/>
                <a:gd name="connsiteX4" fmla="*/ 16097 w 48767"/>
                <a:gd name="connsiteY4" fmla="*/ 85249 h 142970"/>
                <a:gd name="connsiteX5" fmla="*/ 48768 w 48767"/>
                <a:gd name="connsiteY5" fmla="*/ 0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7" h="142970">
                  <a:moveTo>
                    <a:pt x="0" y="142970"/>
                  </a:moveTo>
                  <a:lnTo>
                    <a:pt x="0" y="142970"/>
                  </a:lnTo>
                  <a:cubicBezTo>
                    <a:pt x="1714" y="135636"/>
                    <a:pt x="3905" y="128302"/>
                    <a:pt x="5524" y="120872"/>
                  </a:cubicBezTo>
                  <a:cubicBezTo>
                    <a:pt x="5905" y="119063"/>
                    <a:pt x="6572" y="116300"/>
                    <a:pt x="7334" y="112871"/>
                  </a:cubicBezTo>
                  <a:cubicBezTo>
                    <a:pt x="8858" y="105918"/>
                    <a:pt x="14954" y="90964"/>
                    <a:pt x="16097" y="85249"/>
                  </a:cubicBezTo>
                  <a:cubicBezTo>
                    <a:pt x="17240" y="79534"/>
                    <a:pt x="48768" y="0"/>
                    <a:pt x="48768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xmlns="" id="{93B6F688-680D-4E50-9B6F-5C30D80E8405}"/>
                </a:ext>
              </a:extLst>
            </p:cNvPr>
            <p:cNvSpPr/>
            <p:nvPr/>
          </p:nvSpPr>
          <p:spPr>
            <a:xfrm>
              <a:off x="3967747" y="5405818"/>
              <a:ext cx="18342" cy="152971"/>
            </a:xfrm>
            <a:custGeom>
              <a:avLst/>
              <a:gdLst>
                <a:gd name="connsiteX0" fmla="*/ 0 w 18342"/>
                <a:gd name="connsiteY0" fmla="*/ 152971 h 152971"/>
                <a:gd name="connsiteX1" fmla="*/ 17907 w 18342"/>
                <a:gd name="connsiteY1" fmla="*/ 100584 h 152971"/>
                <a:gd name="connsiteX2" fmla="*/ 10287 w 18342"/>
                <a:gd name="connsiteY2" fmla="*/ 0 h 15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42" h="152971">
                  <a:moveTo>
                    <a:pt x="0" y="152971"/>
                  </a:moveTo>
                  <a:cubicBezTo>
                    <a:pt x="0" y="152971"/>
                    <a:pt x="15621" y="129159"/>
                    <a:pt x="17907" y="100584"/>
                  </a:cubicBezTo>
                  <a:cubicBezTo>
                    <a:pt x="20193" y="72009"/>
                    <a:pt x="12859" y="16193"/>
                    <a:pt x="10287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xmlns="" id="{F3D402E8-32AC-4C26-B13F-44D859331379}"/>
                </a:ext>
              </a:extLst>
            </p:cNvPr>
            <p:cNvSpPr/>
            <p:nvPr/>
          </p:nvSpPr>
          <p:spPr>
            <a:xfrm>
              <a:off x="5294389" y="3829811"/>
              <a:ext cx="6095" cy="163449"/>
            </a:xfrm>
            <a:custGeom>
              <a:avLst/>
              <a:gdLst>
                <a:gd name="connsiteX0" fmla="*/ 0 w 6095"/>
                <a:gd name="connsiteY0" fmla="*/ 163449 h 163449"/>
                <a:gd name="connsiteX1" fmla="*/ 0 w 6095"/>
                <a:gd name="connsiteY1" fmla="*/ 163449 h 163449"/>
                <a:gd name="connsiteX2" fmla="*/ 6096 w 6095"/>
                <a:gd name="connsiteY2" fmla="*/ 0 h 16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" h="163449">
                  <a:moveTo>
                    <a:pt x="0" y="163449"/>
                  </a:moveTo>
                  <a:lnTo>
                    <a:pt x="0" y="163449"/>
                  </a:lnTo>
                  <a:cubicBezTo>
                    <a:pt x="190" y="145542"/>
                    <a:pt x="6096" y="0"/>
                    <a:pt x="6096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xmlns="" id="{C58A9F34-6C01-4D95-A934-2E89A6A692BA}"/>
                </a:ext>
              </a:extLst>
            </p:cNvPr>
            <p:cNvSpPr/>
            <p:nvPr/>
          </p:nvSpPr>
          <p:spPr>
            <a:xfrm>
              <a:off x="4970920" y="5405437"/>
              <a:ext cx="48577" cy="151542"/>
            </a:xfrm>
            <a:custGeom>
              <a:avLst/>
              <a:gdLst>
                <a:gd name="connsiteX0" fmla="*/ 0 w 48577"/>
                <a:gd name="connsiteY0" fmla="*/ 151543 h 151542"/>
                <a:gd name="connsiteX1" fmla="*/ 37052 w 48577"/>
                <a:gd name="connsiteY1" fmla="*/ 52292 h 151542"/>
                <a:gd name="connsiteX2" fmla="*/ 48578 w 48577"/>
                <a:gd name="connsiteY2" fmla="*/ 0 h 15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77" h="151542">
                  <a:moveTo>
                    <a:pt x="0" y="151543"/>
                  </a:moveTo>
                  <a:cubicBezTo>
                    <a:pt x="0" y="151543"/>
                    <a:pt x="28480" y="80010"/>
                    <a:pt x="37052" y="52292"/>
                  </a:cubicBezTo>
                  <a:cubicBezTo>
                    <a:pt x="42863" y="33718"/>
                    <a:pt x="46672" y="14383"/>
                    <a:pt x="48578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xmlns="" id="{CE6C6D4A-2854-47BB-9B02-B0701A4BB4B5}"/>
                </a:ext>
              </a:extLst>
            </p:cNvPr>
            <p:cNvSpPr/>
            <p:nvPr/>
          </p:nvSpPr>
          <p:spPr>
            <a:xfrm>
              <a:off x="3832207" y="4966906"/>
              <a:ext cx="84010" cy="131825"/>
            </a:xfrm>
            <a:custGeom>
              <a:avLst/>
              <a:gdLst>
                <a:gd name="connsiteX0" fmla="*/ 84010 w 84010"/>
                <a:gd name="connsiteY0" fmla="*/ 131826 h 131825"/>
                <a:gd name="connsiteX1" fmla="*/ 78962 w 84010"/>
                <a:gd name="connsiteY1" fmla="*/ 107347 h 131825"/>
                <a:gd name="connsiteX2" fmla="*/ 66770 w 84010"/>
                <a:gd name="connsiteY2" fmla="*/ 76295 h 131825"/>
                <a:gd name="connsiteX3" fmla="*/ 52388 w 84010"/>
                <a:gd name="connsiteY3" fmla="*/ 54578 h 131825"/>
                <a:gd name="connsiteX4" fmla="*/ 42005 w 84010"/>
                <a:gd name="connsiteY4" fmla="*/ 42101 h 131825"/>
                <a:gd name="connsiteX5" fmla="*/ 0 w 84010"/>
                <a:gd name="connsiteY5" fmla="*/ 0 h 1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31825">
                  <a:moveTo>
                    <a:pt x="84010" y="131826"/>
                  </a:moveTo>
                  <a:cubicBezTo>
                    <a:pt x="82296" y="125921"/>
                    <a:pt x="81629" y="116681"/>
                    <a:pt x="78962" y="107347"/>
                  </a:cubicBezTo>
                  <a:cubicBezTo>
                    <a:pt x="76200" y="98012"/>
                    <a:pt x="72390" y="88106"/>
                    <a:pt x="66770" y="76295"/>
                  </a:cubicBezTo>
                  <a:cubicBezTo>
                    <a:pt x="64198" y="70961"/>
                    <a:pt x="60388" y="64961"/>
                    <a:pt x="52388" y="54578"/>
                  </a:cubicBezTo>
                  <a:cubicBezTo>
                    <a:pt x="47911" y="48959"/>
                    <a:pt x="46768" y="47530"/>
                    <a:pt x="42005" y="42101"/>
                  </a:cubicBezTo>
                  <a:cubicBezTo>
                    <a:pt x="19812" y="17621"/>
                    <a:pt x="0" y="0"/>
                    <a:pt x="0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xmlns="" id="{F634A070-BD7A-4A58-8A06-20D737676BC5}"/>
                </a:ext>
              </a:extLst>
            </p:cNvPr>
            <p:cNvSpPr/>
            <p:nvPr/>
          </p:nvSpPr>
          <p:spPr>
            <a:xfrm>
              <a:off x="4195395" y="6449758"/>
              <a:ext cx="146589" cy="52672"/>
            </a:xfrm>
            <a:custGeom>
              <a:avLst/>
              <a:gdLst>
                <a:gd name="connsiteX0" fmla="*/ 0 w 146589"/>
                <a:gd name="connsiteY0" fmla="*/ 52673 h 52672"/>
                <a:gd name="connsiteX1" fmla="*/ 89059 w 146589"/>
                <a:gd name="connsiteY1" fmla="*/ 30289 h 52672"/>
                <a:gd name="connsiteX2" fmla="*/ 146590 w 146589"/>
                <a:gd name="connsiteY2" fmla="*/ 0 h 5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589" h="52672">
                  <a:moveTo>
                    <a:pt x="0" y="52673"/>
                  </a:moveTo>
                  <a:cubicBezTo>
                    <a:pt x="3429" y="52292"/>
                    <a:pt x="63913" y="44196"/>
                    <a:pt x="89059" y="30289"/>
                  </a:cubicBezTo>
                  <a:cubicBezTo>
                    <a:pt x="110966" y="18097"/>
                    <a:pt x="118967" y="18002"/>
                    <a:pt x="146590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xmlns="" id="{FDA2DC6A-EAC7-4900-B5E8-02C6A5A98CB2}"/>
                </a:ext>
              </a:extLst>
            </p:cNvPr>
            <p:cNvSpPr/>
            <p:nvPr/>
          </p:nvSpPr>
          <p:spPr>
            <a:xfrm>
              <a:off x="3740139" y="6059995"/>
              <a:ext cx="19867" cy="154591"/>
            </a:xfrm>
            <a:custGeom>
              <a:avLst/>
              <a:gdLst>
                <a:gd name="connsiteX0" fmla="*/ 4342 w 19867"/>
                <a:gd name="connsiteY0" fmla="*/ 0 h 154591"/>
                <a:gd name="connsiteX1" fmla="*/ 2342 w 19867"/>
                <a:gd name="connsiteY1" fmla="*/ 84677 h 154591"/>
                <a:gd name="connsiteX2" fmla="*/ 19868 w 19867"/>
                <a:gd name="connsiteY2" fmla="*/ 154591 h 15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67" h="154591">
                  <a:moveTo>
                    <a:pt x="4342" y="0"/>
                  </a:moveTo>
                  <a:cubicBezTo>
                    <a:pt x="2152" y="16097"/>
                    <a:pt x="-2992" y="61532"/>
                    <a:pt x="2342" y="84677"/>
                  </a:cubicBezTo>
                  <a:cubicBezTo>
                    <a:pt x="8247" y="110014"/>
                    <a:pt x="5676" y="117729"/>
                    <a:pt x="19868" y="154591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xmlns="" id="{D3ED7E98-E19F-46B0-82C5-31C4B6E158E2}"/>
                </a:ext>
              </a:extLst>
            </p:cNvPr>
            <p:cNvSpPr/>
            <p:nvPr/>
          </p:nvSpPr>
          <p:spPr>
            <a:xfrm>
              <a:off x="4991113" y="4902612"/>
              <a:ext cx="8286" cy="159543"/>
            </a:xfrm>
            <a:custGeom>
              <a:avLst/>
              <a:gdLst>
                <a:gd name="connsiteX0" fmla="*/ 0 w 8286"/>
                <a:gd name="connsiteY0" fmla="*/ 0 h 159543"/>
                <a:gd name="connsiteX1" fmla="*/ 8287 w 8286"/>
                <a:gd name="connsiteY1" fmla="*/ 159544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86" h="159543">
                  <a:moveTo>
                    <a:pt x="0" y="0"/>
                  </a:moveTo>
                  <a:lnTo>
                    <a:pt x="8287" y="159544"/>
                  </a:lnTo>
                </a:path>
              </a:pathLst>
            </a:custGeom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xmlns="" id="{C35C1672-C047-4947-B556-1FB8A0804AEF}"/>
                </a:ext>
              </a:extLst>
            </p:cNvPr>
            <p:cNvSpPr/>
            <p:nvPr/>
          </p:nvSpPr>
          <p:spPr>
            <a:xfrm>
              <a:off x="5161611" y="4187952"/>
              <a:ext cx="81819" cy="137064"/>
            </a:xfrm>
            <a:custGeom>
              <a:avLst/>
              <a:gdLst>
                <a:gd name="connsiteX0" fmla="*/ 81820 w 81819"/>
                <a:gd name="connsiteY0" fmla="*/ 0 h 137064"/>
                <a:gd name="connsiteX1" fmla="*/ 0 w 81819"/>
                <a:gd name="connsiteY1" fmla="*/ 137065 h 13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819" h="137064">
                  <a:moveTo>
                    <a:pt x="81820" y="0"/>
                  </a:moveTo>
                  <a:lnTo>
                    <a:pt x="0" y="137065"/>
                  </a:lnTo>
                </a:path>
              </a:pathLst>
            </a:custGeom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xmlns="" id="{F3615111-3E26-4ADE-980F-939C356527BE}"/>
                </a:ext>
              </a:extLst>
            </p:cNvPr>
            <p:cNvSpPr/>
            <p:nvPr/>
          </p:nvSpPr>
          <p:spPr>
            <a:xfrm>
              <a:off x="4630211" y="5929788"/>
              <a:ext cx="95916" cy="125063"/>
            </a:xfrm>
            <a:custGeom>
              <a:avLst/>
              <a:gdLst>
                <a:gd name="connsiteX0" fmla="*/ 0 w 95916"/>
                <a:gd name="connsiteY0" fmla="*/ 125063 h 125063"/>
                <a:gd name="connsiteX1" fmla="*/ 95917 w 95916"/>
                <a:gd name="connsiteY1" fmla="*/ 0 h 12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916" h="125063">
                  <a:moveTo>
                    <a:pt x="0" y="125063"/>
                  </a:moveTo>
                  <a:cubicBezTo>
                    <a:pt x="28956" y="88011"/>
                    <a:pt x="95917" y="0"/>
                    <a:pt x="95917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6" name="图形 4">
            <a:extLst>
              <a:ext uri="{FF2B5EF4-FFF2-40B4-BE49-F238E27FC236}">
                <a16:creationId xmlns:a16="http://schemas.microsoft.com/office/drawing/2014/main" xmlns="" id="{2631620D-6F0B-46B4-8A29-875B75A22918}"/>
              </a:ext>
            </a:extLst>
          </p:cNvPr>
          <p:cNvGrpSpPr/>
          <p:nvPr/>
        </p:nvGrpSpPr>
        <p:grpSpPr>
          <a:xfrm>
            <a:off x="11579221" y="4032529"/>
            <a:ext cx="269938" cy="105375"/>
            <a:chOff x="655238" y="3222088"/>
            <a:chExt cx="269938" cy="105375"/>
          </a:xfrm>
        </p:grpSpPr>
        <p:sp>
          <p:nvSpPr>
            <p:cNvPr id="317" name="文本框 316">
              <a:extLst>
                <a:ext uri="{FF2B5EF4-FFF2-40B4-BE49-F238E27FC236}">
                  <a16:creationId xmlns:a16="http://schemas.microsoft.com/office/drawing/2014/main" xmlns="" id="{D7CB644D-ED9B-4C3D-B9FB-DD4F309D9AB1}"/>
                </a:ext>
              </a:extLst>
            </p:cNvPr>
            <p:cNvSpPr txBox="1"/>
            <p:nvPr/>
          </p:nvSpPr>
          <p:spPr>
            <a:xfrm>
              <a:off x="620880" y="3176368"/>
              <a:ext cx="341841" cy="148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372" spc="0" baseline="0" dirty="0">
                  <a:solidFill>
                    <a:srgbClr val="000000"/>
                  </a:solidFill>
                  <a:latin typeface="Arial"/>
                  <a:cs typeface="Arial"/>
                  <a:sym typeface="Arial"/>
                  <a:rtl val="0"/>
                </a:rPr>
                <a:t>250 km</a:t>
              </a:r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xmlns="" id="{1C96A92C-A650-43E6-AE4B-0B378B163C0E}"/>
                </a:ext>
              </a:extLst>
            </p:cNvPr>
            <p:cNvSpPr/>
            <p:nvPr/>
          </p:nvSpPr>
          <p:spPr>
            <a:xfrm>
              <a:off x="655238" y="3300507"/>
              <a:ext cx="269938" cy="26955"/>
            </a:xfrm>
            <a:custGeom>
              <a:avLst/>
              <a:gdLst>
                <a:gd name="connsiteX0" fmla="*/ 269939 w 269938"/>
                <a:gd name="connsiteY0" fmla="*/ 26956 h 26955"/>
                <a:gd name="connsiteX1" fmla="*/ 269939 w 269938"/>
                <a:gd name="connsiteY1" fmla="*/ 0 h 26955"/>
                <a:gd name="connsiteX2" fmla="*/ 0 w 269938"/>
                <a:gd name="connsiteY2" fmla="*/ 0 h 26955"/>
                <a:gd name="connsiteX3" fmla="*/ 0 w 269938"/>
                <a:gd name="connsiteY3" fmla="*/ 26956 h 2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938" h="26955">
                  <a:moveTo>
                    <a:pt x="269939" y="26956"/>
                  </a:moveTo>
                  <a:lnTo>
                    <a:pt x="269939" y="0"/>
                  </a:lnTo>
                  <a:lnTo>
                    <a:pt x="0" y="0"/>
                  </a:lnTo>
                  <a:lnTo>
                    <a:pt x="0" y="26956"/>
                  </a:lnTo>
                </a:path>
              </a:pathLst>
            </a:custGeom>
            <a:noFill/>
            <a:ln w="54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31" name="任意多边形: 形状 330">
            <a:extLst>
              <a:ext uri="{FF2B5EF4-FFF2-40B4-BE49-F238E27FC236}">
                <a16:creationId xmlns:a16="http://schemas.microsoft.com/office/drawing/2014/main" xmlns="" id="{F81BBE20-7BF3-4D90-8E40-AD6F6E0E823D}"/>
              </a:ext>
            </a:extLst>
          </p:cNvPr>
          <p:cNvSpPr/>
          <p:nvPr/>
        </p:nvSpPr>
        <p:spPr>
          <a:xfrm>
            <a:off x="11245980" y="2961371"/>
            <a:ext cx="946020" cy="946020"/>
          </a:xfrm>
          <a:custGeom>
            <a:avLst/>
            <a:gdLst>
              <a:gd name="connsiteX0" fmla="*/ 0 w 946020"/>
              <a:gd name="connsiteY0" fmla="*/ 0 h 946020"/>
              <a:gd name="connsiteX1" fmla="*/ 946021 w 946020"/>
              <a:gd name="connsiteY1" fmla="*/ 0 h 946020"/>
              <a:gd name="connsiteX2" fmla="*/ 946021 w 946020"/>
              <a:gd name="connsiteY2" fmla="*/ 946020 h 946020"/>
              <a:gd name="connsiteX3" fmla="*/ 0 w 946020"/>
              <a:gd name="connsiteY3" fmla="*/ 946020 h 94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20" h="946020">
                <a:moveTo>
                  <a:pt x="0" y="0"/>
                </a:moveTo>
                <a:lnTo>
                  <a:pt x="946021" y="0"/>
                </a:lnTo>
                <a:lnTo>
                  <a:pt x="946021" y="946020"/>
                </a:lnTo>
                <a:lnTo>
                  <a:pt x="0" y="946020"/>
                </a:lnTo>
                <a:close/>
              </a:path>
            </a:pathLst>
          </a:custGeom>
          <a:solidFill>
            <a:srgbClr val="A12E24"/>
          </a:solidFill>
          <a:ln w="833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2" name="文本框 331">
            <a:extLst>
              <a:ext uri="{FF2B5EF4-FFF2-40B4-BE49-F238E27FC236}">
                <a16:creationId xmlns:a16="http://schemas.microsoft.com/office/drawing/2014/main" xmlns="" id="{92D55D97-370E-49DF-8774-C7939A75C542}"/>
              </a:ext>
            </a:extLst>
          </p:cNvPr>
          <p:cNvSpPr txBox="1"/>
          <p:nvPr/>
        </p:nvSpPr>
        <p:spPr>
          <a:xfrm>
            <a:off x="11514235" y="3643693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900" b="1" dirty="0">
                <a:solidFill>
                  <a:srgbClr val="FFFFFF"/>
                </a:solidFill>
                <a:latin typeface="微软雅黑"/>
                <a:ea typeface="微软雅黑"/>
                <a:sym typeface="微软雅黑"/>
                <a:rtl val="0"/>
              </a:rPr>
              <a:t>中国</a:t>
            </a:r>
          </a:p>
        </p:txBody>
      </p:sp>
      <p:sp>
        <p:nvSpPr>
          <p:cNvPr id="341" name="文本框 340">
            <a:extLst>
              <a:ext uri="{FF2B5EF4-FFF2-40B4-BE49-F238E27FC236}">
                <a16:creationId xmlns:a16="http://schemas.microsoft.com/office/drawing/2014/main" xmlns="" id="{A2F90728-0573-420A-A4DC-BD87D4D81B1F}"/>
              </a:ext>
            </a:extLst>
          </p:cNvPr>
          <p:cNvSpPr txBox="1"/>
          <p:nvPr/>
        </p:nvSpPr>
        <p:spPr>
          <a:xfrm>
            <a:off x="10184494" y="6116811"/>
            <a:ext cx="18069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b="1" dirty="0"/>
              <a:t>审图号：</a:t>
            </a:r>
            <a:r>
              <a:rPr lang="en-US" altLang="zh-CN" sz="1000" b="1" dirty="0"/>
              <a:t>GS</a:t>
            </a:r>
            <a:r>
              <a:rPr lang="zh-CN" altLang="en-US" sz="1000" b="1" dirty="0"/>
              <a:t>（</a:t>
            </a:r>
            <a:r>
              <a:rPr lang="en-US" altLang="zh-CN" sz="1000" b="1" dirty="0"/>
              <a:t>2021</a:t>
            </a:r>
            <a:r>
              <a:rPr lang="zh-CN" altLang="en-US" sz="1000" b="1" dirty="0"/>
              <a:t>）</a:t>
            </a:r>
            <a:r>
              <a:rPr lang="en-US" altLang="zh-CN" sz="1000" b="1" dirty="0"/>
              <a:t>3987</a:t>
            </a:r>
            <a:r>
              <a:rPr lang="zh-CN" altLang="en-US" sz="1000" b="1" dirty="0"/>
              <a:t>号</a:t>
            </a:r>
          </a:p>
        </p:txBody>
      </p:sp>
      <p:pic>
        <p:nvPicPr>
          <p:cNvPr id="329" name="图片 328">
            <a:extLst>
              <a:ext uri="{FF2B5EF4-FFF2-40B4-BE49-F238E27FC236}">
                <a16:creationId xmlns:a16="http://schemas.microsoft.com/office/drawing/2014/main" xmlns="" id="{4307B1B3-5E87-499A-A2EB-4BCA794F6B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4749" y="3153814"/>
            <a:ext cx="445320" cy="512423"/>
          </a:xfrm>
          <a:prstGeom prst="rect">
            <a:avLst/>
          </a:prstGeom>
        </p:spPr>
      </p:pic>
      <p:sp>
        <p:nvSpPr>
          <p:cNvPr id="330" name="矩形 329">
            <a:extLst>
              <a:ext uri="{FF2B5EF4-FFF2-40B4-BE49-F238E27FC236}">
                <a16:creationId xmlns:a16="http://schemas.microsoft.com/office/drawing/2014/main" xmlns="" id="{D7CEF93C-BD8D-4C82-95FC-E51115753E76}"/>
              </a:ext>
            </a:extLst>
          </p:cNvPr>
          <p:cNvSpPr/>
          <p:nvPr/>
        </p:nvSpPr>
        <p:spPr>
          <a:xfrm>
            <a:off x="0" y="6736080"/>
            <a:ext cx="12192000" cy="12192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2" name="TextBox 2">
            <a:extLst>
              <a:ext uri="{FF2B5EF4-FFF2-40B4-BE49-F238E27FC236}">
                <a16:creationId xmlns:a16="http://schemas.microsoft.com/office/drawing/2014/main" xmlns="" id="{F2C078B9-81B4-4786-8663-55C158C5D818}"/>
              </a:ext>
            </a:extLst>
          </p:cNvPr>
          <p:cNvSpPr txBox="1"/>
          <p:nvPr/>
        </p:nvSpPr>
        <p:spPr>
          <a:xfrm>
            <a:off x="9906201" y="557093"/>
            <a:ext cx="2092741" cy="86170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中国版图全图</a:t>
            </a:r>
            <a:endParaRPr lang="en-US" altLang="zh-CN" sz="2400" b="1" dirty="0">
              <a:solidFill>
                <a:srgbClr val="294668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1:3300</a:t>
            </a:r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万</a:t>
            </a:r>
            <a:endParaRPr lang="zh-CN" altLang="en-US" sz="2400" b="1" dirty="0">
              <a:solidFill>
                <a:srgbClr val="C0504D">
                  <a:lumMod val="75000"/>
                </a:srgb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756766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图形 233">
            <a:extLst>
              <a:ext uri="{FF2B5EF4-FFF2-40B4-BE49-F238E27FC236}">
                <a16:creationId xmlns:a16="http://schemas.microsoft.com/office/drawing/2014/main" xmlns="" id="{EDE555EC-B29A-458D-9B0D-E8392D80A01B}"/>
              </a:ext>
            </a:extLst>
          </p:cNvPr>
          <p:cNvGrpSpPr/>
          <p:nvPr/>
        </p:nvGrpSpPr>
        <p:grpSpPr>
          <a:xfrm>
            <a:off x="2947623" y="891063"/>
            <a:ext cx="904208" cy="552926"/>
            <a:chOff x="5531166" y="891063"/>
            <a:chExt cx="904208" cy="552926"/>
          </a:xfrm>
        </p:grpSpPr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xmlns="" id="{D7987208-A57C-4B8A-ACB5-FC13B97F3BC7}"/>
                </a:ext>
              </a:extLst>
            </p:cNvPr>
            <p:cNvSpPr/>
            <p:nvPr/>
          </p:nvSpPr>
          <p:spPr>
            <a:xfrm>
              <a:off x="5531262" y="891158"/>
              <a:ext cx="904112" cy="552830"/>
            </a:xfrm>
            <a:custGeom>
              <a:avLst/>
              <a:gdLst>
                <a:gd name="connsiteX0" fmla="*/ 904113 w 904112"/>
                <a:gd name="connsiteY0" fmla="*/ 552831 h 552830"/>
                <a:gd name="connsiteX1" fmla="*/ 846201 w 904112"/>
                <a:gd name="connsiteY1" fmla="*/ 503587 h 552830"/>
                <a:gd name="connsiteX2" fmla="*/ 705612 w 904112"/>
                <a:gd name="connsiteY2" fmla="*/ 403098 h 552830"/>
                <a:gd name="connsiteX3" fmla="*/ 621601 w 904112"/>
                <a:gd name="connsiteY3" fmla="*/ 353663 h 552830"/>
                <a:gd name="connsiteX4" fmla="*/ 419005 w 904112"/>
                <a:gd name="connsiteY4" fmla="*/ 209169 h 552830"/>
                <a:gd name="connsiteX5" fmla="*/ 181546 w 904112"/>
                <a:gd name="connsiteY5" fmla="*/ 54483 h 552830"/>
                <a:gd name="connsiteX6" fmla="*/ 104870 w 904112"/>
                <a:gd name="connsiteY6" fmla="*/ 24289 h 552830"/>
                <a:gd name="connsiteX7" fmla="*/ 0 w 904112"/>
                <a:gd name="connsiteY7" fmla="*/ 0 h 552830"/>
                <a:gd name="connsiteX8" fmla="*/ 24955 w 904112"/>
                <a:gd name="connsiteY8" fmla="*/ 34766 h 552830"/>
                <a:gd name="connsiteX9" fmla="*/ 47434 w 904112"/>
                <a:gd name="connsiteY9" fmla="*/ 47816 h 552830"/>
                <a:gd name="connsiteX10" fmla="*/ 51054 w 904112"/>
                <a:gd name="connsiteY10" fmla="*/ 51721 h 552830"/>
                <a:gd name="connsiteX11" fmla="*/ 73342 w 904112"/>
                <a:gd name="connsiteY11" fmla="*/ 95631 h 552830"/>
                <a:gd name="connsiteX12" fmla="*/ 56102 w 904112"/>
                <a:gd name="connsiteY12" fmla="*/ 103441 h 552830"/>
                <a:gd name="connsiteX13" fmla="*/ 70199 w 904112"/>
                <a:gd name="connsiteY13" fmla="*/ 140780 h 552830"/>
                <a:gd name="connsiteX14" fmla="*/ 108490 w 904112"/>
                <a:gd name="connsiteY14" fmla="*/ 202787 h 552830"/>
                <a:gd name="connsiteX15" fmla="*/ 184594 w 904112"/>
                <a:gd name="connsiteY15" fmla="*/ 247079 h 552830"/>
                <a:gd name="connsiteX16" fmla="*/ 241554 w 904112"/>
                <a:gd name="connsiteY16" fmla="*/ 273844 h 552830"/>
                <a:gd name="connsiteX17" fmla="*/ 253079 w 904112"/>
                <a:gd name="connsiteY17" fmla="*/ 277273 h 552830"/>
                <a:gd name="connsiteX18" fmla="*/ 308610 w 904112"/>
                <a:gd name="connsiteY18" fmla="*/ 284417 h 552830"/>
                <a:gd name="connsiteX19" fmla="*/ 406432 w 904112"/>
                <a:gd name="connsiteY19" fmla="*/ 301943 h 552830"/>
                <a:gd name="connsiteX20" fmla="*/ 456057 w 904112"/>
                <a:gd name="connsiteY20" fmla="*/ 340424 h 552830"/>
                <a:gd name="connsiteX21" fmla="*/ 474917 w 904112"/>
                <a:gd name="connsiteY21" fmla="*/ 350425 h 552830"/>
                <a:gd name="connsiteX22" fmla="*/ 556546 w 904112"/>
                <a:gd name="connsiteY22" fmla="*/ 376904 h 552830"/>
                <a:gd name="connsiteX23" fmla="*/ 562546 w 904112"/>
                <a:gd name="connsiteY23" fmla="*/ 385096 h 552830"/>
                <a:gd name="connsiteX24" fmla="*/ 562546 w 904112"/>
                <a:gd name="connsiteY24" fmla="*/ 385096 h 552830"/>
                <a:gd name="connsiteX25" fmla="*/ 566261 w 904112"/>
                <a:gd name="connsiteY25" fmla="*/ 392240 h 552830"/>
                <a:gd name="connsiteX26" fmla="*/ 601313 w 904112"/>
                <a:gd name="connsiteY26" fmla="*/ 416433 h 552830"/>
                <a:gd name="connsiteX27" fmla="*/ 605885 w 904112"/>
                <a:gd name="connsiteY27" fmla="*/ 417957 h 552830"/>
                <a:gd name="connsiteX28" fmla="*/ 610934 w 904112"/>
                <a:gd name="connsiteY28" fmla="*/ 418148 h 552830"/>
                <a:gd name="connsiteX29" fmla="*/ 616553 w 904112"/>
                <a:gd name="connsiteY29" fmla="*/ 420529 h 552830"/>
                <a:gd name="connsiteX30" fmla="*/ 664845 w 904112"/>
                <a:gd name="connsiteY30" fmla="*/ 467106 h 552830"/>
                <a:gd name="connsiteX31" fmla="*/ 667417 w 904112"/>
                <a:gd name="connsiteY31" fmla="*/ 468821 h 552830"/>
                <a:gd name="connsiteX32" fmla="*/ 762571 w 904112"/>
                <a:gd name="connsiteY32" fmla="*/ 510064 h 552830"/>
                <a:gd name="connsiteX33" fmla="*/ 769810 w 904112"/>
                <a:gd name="connsiteY33" fmla="*/ 514255 h 552830"/>
                <a:gd name="connsiteX34" fmla="*/ 790575 w 904112"/>
                <a:gd name="connsiteY34" fmla="*/ 525494 h 552830"/>
                <a:gd name="connsiteX35" fmla="*/ 802100 w 904112"/>
                <a:gd name="connsiteY35" fmla="*/ 522351 h 552830"/>
                <a:gd name="connsiteX36" fmla="*/ 804958 w 904112"/>
                <a:gd name="connsiteY36" fmla="*/ 517684 h 552830"/>
                <a:gd name="connsiteX37" fmla="*/ 815911 w 904112"/>
                <a:gd name="connsiteY37" fmla="*/ 514255 h 552830"/>
                <a:gd name="connsiteX38" fmla="*/ 904113 w 904112"/>
                <a:gd name="connsiteY38" fmla="*/ 552831 h 55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04112" h="552830">
                  <a:moveTo>
                    <a:pt x="904113" y="552831"/>
                  </a:moveTo>
                  <a:cubicBezTo>
                    <a:pt x="904113" y="552831"/>
                    <a:pt x="871347" y="527209"/>
                    <a:pt x="846201" y="503587"/>
                  </a:cubicBezTo>
                  <a:cubicBezTo>
                    <a:pt x="821055" y="480060"/>
                    <a:pt x="735425" y="414814"/>
                    <a:pt x="705612" y="403098"/>
                  </a:cubicBezTo>
                  <a:cubicBezTo>
                    <a:pt x="675799" y="391382"/>
                    <a:pt x="656177" y="376428"/>
                    <a:pt x="621601" y="353663"/>
                  </a:cubicBezTo>
                  <a:cubicBezTo>
                    <a:pt x="587026" y="330899"/>
                    <a:pt x="419005" y="209169"/>
                    <a:pt x="419005" y="209169"/>
                  </a:cubicBezTo>
                  <a:cubicBezTo>
                    <a:pt x="419005" y="209169"/>
                    <a:pt x="224980" y="81629"/>
                    <a:pt x="181546" y="54483"/>
                  </a:cubicBezTo>
                  <a:cubicBezTo>
                    <a:pt x="138113" y="27337"/>
                    <a:pt x="104870" y="24289"/>
                    <a:pt x="104870" y="24289"/>
                  </a:cubicBezTo>
                  <a:cubicBezTo>
                    <a:pt x="72676" y="19145"/>
                    <a:pt x="21241" y="6191"/>
                    <a:pt x="0" y="0"/>
                  </a:cubicBezTo>
                  <a:cubicBezTo>
                    <a:pt x="7906" y="11240"/>
                    <a:pt x="16288" y="22860"/>
                    <a:pt x="24955" y="34766"/>
                  </a:cubicBezTo>
                  <a:lnTo>
                    <a:pt x="47434" y="47816"/>
                  </a:lnTo>
                  <a:cubicBezTo>
                    <a:pt x="49054" y="48673"/>
                    <a:pt x="50292" y="50006"/>
                    <a:pt x="51054" y="51721"/>
                  </a:cubicBezTo>
                  <a:lnTo>
                    <a:pt x="73342" y="95631"/>
                  </a:lnTo>
                  <a:lnTo>
                    <a:pt x="56102" y="103441"/>
                  </a:lnTo>
                  <a:lnTo>
                    <a:pt x="70199" y="140780"/>
                  </a:lnTo>
                  <a:cubicBezTo>
                    <a:pt x="70199" y="140780"/>
                    <a:pt x="99727" y="191738"/>
                    <a:pt x="108490" y="202787"/>
                  </a:cubicBezTo>
                  <a:cubicBezTo>
                    <a:pt x="117253" y="213836"/>
                    <a:pt x="154400" y="232029"/>
                    <a:pt x="184594" y="247079"/>
                  </a:cubicBezTo>
                  <a:cubicBezTo>
                    <a:pt x="201739" y="255651"/>
                    <a:pt x="229743" y="268510"/>
                    <a:pt x="241554" y="273844"/>
                  </a:cubicBezTo>
                  <a:cubicBezTo>
                    <a:pt x="245269" y="275558"/>
                    <a:pt x="249079" y="276701"/>
                    <a:pt x="253079" y="277273"/>
                  </a:cubicBezTo>
                  <a:cubicBezTo>
                    <a:pt x="266700" y="279273"/>
                    <a:pt x="299180" y="284036"/>
                    <a:pt x="308610" y="284417"/>
                  </a:cubicBezTo>
                  <a:cubicBezTo>
                    <a:pt x="320611" y="284893"/>
                    <a:pt x="406432" y="301943"/>
                    <a:pt x="406432" y="301943"/>
                  </a:cubicBezTo>
                  <a:lnTo>
                    <a:pt x="456057" y="340424"/>
                  </a:lnTo>
                  <a:cubicBezTo>
                    <a:pt x="461772" y="344805"/>
                    <a:pt x="468154" y="348234"/>
                    <a:pt x="474917" y="350425"/>
                  </a:cubicBezTo>
                  <a:lnTo>
                    <a:pt x="556546" y="376904"/>
                  </a:lnTo>
                  <a:cubicBezTo>
                    <a:pt x="560070" y="378047"/>
                    <a:pt x="562546" y="381381"/>
                    <a:pt x="562546" y="385096"/>
                  </a:cubicBezTo>
                  <a:lnTo>
                    <a:pt x="562546" y="385096"/>
                  </a:lnTo>
                  <a:cubicBezTo>
                    <a:pt x="562546" y="387953"/>
                    <a:pt x="563975" y="390620"/>
                    <a:pt x="566261" y="392240"/>
                  </a:cubicBezTo>
                  <a:lnTo>
                    <a:pt x="601313" y="416433"/>
                  </a:lnTo>
                  <a:cubicBezTo>
                    <a:pt x="602647" y="417385"/>
                    <a:pt x="604266" y="417862"/>
                    <a:pt x="605885" y="417957"/>
                  </a:cubicBezTo>
                  <a:lnTo>
                    <a:pt x="610934" y="418148"/>
                  </a:lnTo>
                  <a:cubicBezTo>
                    <a:pt x="613029" y="418243"/>
                    <a:pt x="615029" y="419100"/>
                    <a:pt x="616553" y="420529"/>
                  </a:cubicBezTo>
                  <a:lnTo>
                    <a:pt x="664845" y="467106"/>
                  </a:lnTo>
                  <a:cubicBezTo>
                    <a:pt x="665607" y="467868"/>
                    <a:pt x="666464" y="468440"/>
                    <a:pt x="667417" y="468821"/>
                  </a:cubicBezTo>
                  <a:cubicBezTo>
                    <a:pt x="678847" y="473678"/>
                    <a:pt x="755809" y="506254"/>
                    <a:pt x="762571" y="510064"/>
                  </a:cubicBezTo>
                  <a:cubicBezTo>
                    <a:pt x="769810" y="514255"/>
                    <a:pt x="769810" y="514255"/>
                    <a:pt x="769810" y="514255"/>
                  </a:cubicBezTo>
                  <a:lnTo>
                    <a:pt x="790575" y="525494"/>
                  </a:lnTo>
                  <a:cubicBezTo>
                    <a:pt x="794671" y="527685"/>
                    <a:pt x="799719" y="526352"/>
                    <a:pt x="802100" y="522351"/>
                  </a:cubicBezTo>
                  <a:lnTo>
                    <a:pt x="804958" y="517684"/>
                  </a:lnTo>
                  <a:cubicBezTo>
                    <a:pt x="807244" y="513969"/>
                    <a:pt x="811911" y="512445"/>
                    <a:pt x="815911" y="514255"/>
                  </a:cubicBezTo>
                  <a:cubicBezTo>
                    <a:pt x="835724" y="523018"/>
                    <a:pt x="891635" y="548069"/>
                    <a:pt x="904113" y="5528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xmlns="" id="{FA8C5C95-9DCD-478E-AEDA-048655AE05E3}"/>
                </a:ext>
              </a:extLst>
            </p:cNvPr>
            <p:cNvSpPr/>
            <p:nvPr/>
          </p:nvSpPr>
          <p:spPr>
            <a:xfrm>
              <a:off x="5531166" y="891063"/>
              <a:ext cx="904112" cy="552830"/>
            </a:xfrm>
            <a:custGeom>
              <a:avLst/>
              <a:gdLst>
                <a:gd name="connsiteX0" fmla="*/ 0 w 904112"/>
                <a:gd name="connsiteY0" fmla="*/ 0 h 552830"/>
                <a:gd name="connsiteX1" fmla="*/ 104870 w 904112"/>
                <a:gd name="connsiteY1" fmla="*/ 24289 h 552830"/>
                <a:gd name="connsiteX2" fmla="*/ 181546 w 904112"/>
                <a:gd name="connsiteY2" fmla="*/ 54483 h 552830"/>
                <a:gd name="connsiteX3" fmla="*/ 419005 w 904112"/>
                <a:gd name="connsiteY3" fmla="*/ 209169 h 552830"/>
                <a:gd name="connsiteX4" fmla="*/ 621601 w 904112"/>
                <a:gd name="connsiteY4" fmla="*/ 353663 h 552830"/>
                <a:gd name="connsiteX5" fmla="*/ 705612 w 904112"/>
                <a:gd name="connsiteY5" fmla="*/ 403098 h 552830"/>
                <a:gd name="connsiteX6" fmla="*/ 846201 w 904112"/>
                <a:gd name="connsiteY6" fmla="*/ 503587 h 552830"/>
                <a:gd name="connsiteX7" fmla="*/ 904113 w 904112"/>
                <a:gd name="connsiteY7" fmla="*/ 552831 h 55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112" h="552830">
                  <a:moveTo>
                    <a:pt x="0" y="0"/>
                  </a:moveTo>
                  <a:cubicBezTo>
                    <a:pt x="21241" y="6191"/>
                    <a:pt x="72676" y="19145"/>
                    <a:pt x="104870" y="24289"/>
                  </a:cubicBezTo>
                  <a:cubicBezTo>
                    <a:pt x="104870" y="24289"/>
                    <a:pt x="138113" y="27337"/>
                    <a:pt x="181546" y="54483"/>
                  </a:cubicBezTo>
                  <a:cubicBezTo>
                    <a:pt x="224981" y="81629"/>
                    <a:pt x="419005" y="209169"/>
                    <a:pt x="419005" y="209169"/>
                  </a:cubicBezTo>
                  <a:cubicBezTo>
                    <a:pt x="419005" y="209169"/>
                    <a:pt x="587121" y="330899"/>
                    <a:pt x="621601" y="353663"/>
                  </a:cubicBezTo>
                  <a:cubicBezTo>
                    <a:pt x="656177" y="376428"/>
                    <a:pt x="675799" y="391382"/>
                    <a:pt x="705612" y="403098"/>
                  </a:cubicBezTo>
                  <a:cubicBezTo>
                    <a:pt x="735425" y="414814"/>
                    <a:pt x="821055" y="480060"/>
                    <a:pt x="846201" y="503587"/>
                  </a:cubicBezTo>
                  <a:cubicBezTo>
                    <a:pt x="871347" y="527114"/>
                    <a:pt x="904113" y="552831"/>
                    <a:pt x="904113" y="552831"/>
                  </a:cubicBezTo>
                </a:path>
              </a:pathLst>
            </a:custGeom>
            <a:noFill/>
            <a:ln w="3240" cap="flat">
              <a:solidFill>
                <a:srgbClr val="92A0A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39" name="图形 233">
            <a:extLst>
              <a:ext uri="{FF2B5EF4-FFF2-40B4-BE49-F238E27FC236}">
                <a16:creationId xmlns:a16="http://schemas.microsoft.com/office/drawing/2014/main" xmlns="" id="{19528815-E0C9-4F8B-A50E-34CD5D21B0E8}"/>
              </a:ext>
            </a:extLst>
          </p:cNvPr>
          <p:cNvGrpSpPr/>
          <p:nvPr/>
        </p:nvGrpSpPr>
        <p:grpSpPr>
          <a:xfrm>
            <a:off x="735826" y="604837"/>
            <a:ext cx="5268751" cy="5647562"/>
            <a:chOff x="3319369" y="604837"/>
            <a:chExt cx="5268751" cy="5647562"/>
          </a:xfrm>
        </p:grpSpPr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xmlns="" id="{1E50EDF9-6149-4E85-BEE9-918518EB8968}"/>
                </a:ext>
              </a:extLst>
            </p:cNvPr>
            <p:cNvSpPr/>
            <p:nvPr/>
          </p:nvSpPr>
          <p:spPr>
            <a:xfrm>
              <a:off x="3339352" y="624648"/>
              <a:ext cx="4249023" cy="5491162"/>
            </a:xfrm>
            <a:custGeom>
              <a:avLst/>
              <a:gdLst>
                <a:gd name="connsiteX0" fmla="*/ 4249024 w 4249023"/>
                <a:gd name="connsiteY0" fmla="*/ 1134523 h 5491162"/>
                <a:gd name="connsiteX1" fmla="*/ 3846878 w 4249023"/>
                <a:gd name="connsiteY1" fmla="*/ 1042511 h 5491162"/>
                <a:gd name="connsiteX2" fmla="*/ 3726292 w 4249023"/>
                <a:gd name="connsiteY2" fmla="*/ 1000506 h 5491162"/>
                <a:gd name="connsiteX3" fmla="*/ 3668285 w 4249023"/>
                <a:gd name="connsiteY3" fmla="*/ 979837 h 5491162"/>
                <a:gd name="connsiteX4" fmla="*/ 3661808 w 4249023"/>
                <a:gd name="connsiteY4" fmla="*/ 998506 h 5491162"/>
                <a:gd name="connsiteX5" fmla="*/ 3719529 w 4249023"/>
                <a:gd name="connsiteY5" fmla="*/ 1019080 h 5491162"/>
                <a:gd name="connsiteX6" fmla="*/ 3841354 w 4249023"/>
                <a:gd name="connsiteY6" fmla="*/ 1061561 h 5491162"/>
                <a:gd name="connsiteX7" fmla="*/ 4244547 w 4249023"/>
                <a:gd name="connsiteY7" fmla="*/ 1153859 h 5491162"/>
                <a:gd name="connsiteX8" fmla="*/ 4249024 w 4249023"/>
                <a:gd name="connsiteY8" fmla="*/ 1134523 h 5491162"/>
                <a:gd name="connsiteX9" fmla="*/ 4249024 w 4249023"/>
                <a:gd name="connsiteY9" fmla="*/ 1134523 h 5491162"/>
                <a:gd name="connsiteX10" fmla="*/ 3190416 w 4249023"/>
                <a:gd name="connsiteY10" fmla="*/ 808768 h 5491162"/>
                <a:gd name="connsiteX11" fmla="*/ 3145648 w 4249023"/>
                <a:gd name="connsiteY11" fmla="*/ 806196 h 5491162"/>
                <a:gd name="connsiteX12" fmla="*/ 3103357 w 4249023"/>
                <a:gd name="connsiteY12" fmla="*/ 800862 h 5491162"/>
                <a:gd name="connsiteX13" fmla="*/ 3016108 w 4249023"/>
                <a:gd name="connsiteY13" fmla="*/ 762476 h 5491162"/>
                <a:gd name="connsiteX14" fmla="*/ 2983152 w 4249023"/>
                <a:gd name="connsiteY14" fmla="*/ 769525 h 5491162"/>
                <a:gd name="connsiteX15" fmla="*/ 2964387 w 4249023"/>
                <a:gd name="connsiteY15" fmla="*/ 759238 h 5491162"/>
                <a:gd name="connsiteX16" fmla="*/ 2869137 w 4249023"/>
                <a:gd name="connsiteY16" fmla="*/ 717804 h 5491162"/>
                <a:gd name="connsiteX17" fmla="*/ 2822369 w 4249023"/>
                <a:gd name="connsiteY17" fmla="*/ 672656 h 5491162"/>
                <a:gd name="connsiteX18" fmla="*/ 2803796 w 4249023"/>
                <a:gd name="connsiteY18" fmla="*/ 664750 h 5491162"/>
                <a:gd name="connsiteX19" fmla="*/ 2801891 w 4249023"/>
                <a:gd name="connsiteY19" fmla="*/ 664655 h 5491162"/>
                <a:gd name="connsiteX20" fmla="*/ 2773602 w 4249023"/>
                <a:gd name="connsiteY20" fmla="*/ 645128 h 5491162"/>
                <a:gd name="connsiteX21" fmla="*/ 2754647 w 4249023"/>
                <a:gd name="connsiteY21" fmla="*/ 624364 h 5491162"/>
                <a:gd name="connsiteX22" fmla="*/ 2673018 w 4249023"/>
                <a:gd name="connsiteY22" fmla="*/ 597884 h 5491162"/>
                <a:gd name="connsiteX23" fmla="*/ 2660159 w 4249023"/>
                <a:gd name="connsiteY23" fmla="*/ 591122 h 5491162"/>
                <a:gd name="connsiteX24" fmla="*/ 2610438 w 4249023"/>
                <a:gd name="connsiteY24" fmla="*/ 552641 h 5491162"/>
                <a:gd name="connsiteX25" fmla="*/ 2602247 w 4249023"/>
                <a:gd name="connsiteY25" fmla="*/ 548831 h 5491162"/>
                <a:gd name="connsiteX26" fmla="*/ 2501377 w 4249023"/>
                <a:gd name="connsiteY26" fmla="*/ 530924 h 5491162"/>
                <a:gd name="connsiteX27" fmla="*/ 2447942 w 4249023"/>
                <a:gd name="connsiteY27" fmla="*/ 523970 h 5491162"/>
                <a:gd name="connsiteX28" fmla="*/ 2441655 w 4249023"/>
                <a:gd name="connsiteY28" fmla="*/ 522065 h 5491162"/>
                <a:gd name="connsiteX29" fmla="*/ 2385363 w 4249023"/>
                <a:gd name="connsiteY29" fmla="*/ 495586 h 5491162"/>
                <a:gd name="connsiteX30" fmla="*/ 2379838 w 4249023"/>
                <a:gd name="connsiteY30" fmla="*/ 492824 h 5491162"/>
                <a:gd name="connsiteX31" fmla="*/ 2315925 w 4249023"/>
                <a:gd name="connsiteY31" fmla="*/ 456724 h 5491162"/>
                <a:gd name="connsiteX32" fmla="*/ 2280016 w 4249023"/>
                <a:gd name="connsiteY32" fmla="*/ 398431 h 5491162"/>
                <a:gd name="connsiteX33" fmla="*/ 2273063 w 4249023"/>
                <a:gd name="connsiteY33" fmla="*/ 380048 h 5491162"/>
                <a:gd name="connsiteX34" fmla="*/ 2273348 w 4249023"/>
                <a:gd name="connsiteY34" fmla="*/ 379952 h 5491162"/>
                <a:gd name="connsiteX35" fmla="*/ 2283921 w 4249023"/>
                <a:gd name="connsiteY35" fmla="*/ 368427 h 5491162"/>
                <a:gd name="connsiteX36" fmla="*/ 2282873 w 4249023"/>
                <a:gd name="connsiteY36" fmla="*/ 352901 h 5491162"/>
                <a:gd name="connsiteX37" fmla="*/ 2260776 w 4249023"/>
                <a:gd name="connsiteY37" fmla="*/ 309372 h 5491162"/>
                <a:gd name="connsiteX38" fmla="*/ 2249250 w 4249023"/>
                <a:gd name="connsiteY38" fmla="*/ 296894 h 5491162"/>
                <a:gd name="connsiteX39" fmla="*/ 2230391 w 4249023"/>
                <a:gd name="connsiteY39" fmla="*/ 285941 h 5491162"/>
                <a:gd name="connsiteX40" fmla="*/ 2116472 w 4249023"/>
                <a:gd name="connsiteY40" fmla="*/ 118491 h 5491162"/>
                <a:gd name="connsiteX41" fmla="*/ 2107042 w 4249023"/>
                <a:gd name="connsiteY41" fmla="*/ 110585 h 5491162"/>
                <a:gd name="connsiteX42" fmla="*/ 1835770 w 4249023"/>
                <a:gd name="connsiteY42" fmla="*/ 1429 h 5491162"/>
                <a:gd name="connsiteX43" fmla="*/ 1828340 w 4249023"/>
                <a:gd name="connsiteY43" fmla="*/ 0 h 5491162"/>
                <a:gd name="connsiteX44" fmla="*/ 1781382 w 4249023"/>
                <a:gd name="connsiteY44" fmla="*/ 0 h 5491162"/>
                <a:gd name="connsiteX45" fmla="*/ 1775191 w 4249023"/>
                <a:gd name="connsiteY45" fmla="*/ 1048 h 5491162"/>
                <a:gd name="connsiteX46" fmla="*/ 1706421 w 4249023"/>
                <a:gd name="connsiteY46" fmla="*/ 23622 h 5491162"/>
                <a:gd name="connsiteX47" fmla="*/ 1704706 w 4249023"/>
                <a:gd name="connsiteY47" fmla="*/ 24289 h 5491162"/>
                <a:gd name="connsiteX48" fmla="*/ 1503538 w 4249023"/>
                <a:gd name="connsiteY48" fmla="*/ 111538 h 5491162"/>
                <a:gd name="connsiteX49" fmla="*/ 1500204 w 4249023"/>
                <a:gd name="connsiteY49" fmla="*/ 113348 h 5491162"/>
                <a:gd name="connsiteX50" fmla="*/ 1297131 w 4249023"/>
                <a:gd name="connsiteY50" fmla="*/ 252603 h 5491162"/>
                <a:gd name="connsiteX51" fmla="*/ 1293702 w 4249023"/>
                <a:gd name="connsiteY51" fmla="*/ 255556 h 5491162"/>
                <a:gd name="connsiteX52" fmla="*/ 1214645 w 4249023"/>
                <a:gd name="connsiteY52" fmla="*/ 341852 h 5491162"/>
                <a:gd name="connsiteX53" fmla="*/ 1007666 w 4249023"/>
                <a:gd name="connsiteY53" fmla="*/ 498348 h 5491162"/>
                <a:gd name="connsiteX54" fmla="*/ 999856 w 4249023"/>
                <a:gd name="connsiteY54" fmla="*/ 511969 h 5491162"/>
                <a:gd name="connsiteX55" fmla="*/ 1004428 w 4249023"/>
                <a:gd name="connsiteY55" fmla="*/ 527018 h 5491162"/>
                <a:gd name="connsiteX56" fmla="*/ 1071579 w 4249023"/>
                <a:gd name="connsiteY56" fmla="*/ 605885 h 5491162"/>
                <a:gd name="connsiteX57" fmla="*/ 1074246 w 4249023"/>
                <a:gd name="connsiteY57" fmla="*/ 608552 h 5491162"/>
                <a:gd name="connsiteX58" fmla="*/ 1639174 w 4249023"/>
                <a:gd name="connsiteY58" fmla="*/ 1063847 h 5491162"/>
                <a:gd name="connsiteX59" fmla="*/ 1880442 w 4249023"/>
                <a:gd name="connsiteY59" fmla="*/ 1380458 h 5491162"/>
                <a:gd name="connsiteX60" fmla="*/ 1896254 w 4249023"/>
                <a:gd name="connsiteY60" fmla="*/ 1388269 h 5491162"/>
                <a:gd name="connsiteX61" fmla="*/ 1911684 w 4249023"/>
                <a:gd name="connsiteY61" fmla="*/ 1388269 h 5491162"/>
                <a:gd name="connsiteX62" fmla="*/ 2106661 w 4249023"/>
                <a:gd name="connsiteY62" fmla="*/ 1523905 h 5491162"/>
                <a:gd name="connsiteX63" fmla="*/ 1883490 w 4249023"/>
                <a:gd name="connsiteY63" fmla="*/ 1708976 h 5491162"/>
                <a:gd name="connsiteX64" fmla="*/ 1871203 w 4249023"/>
                <a:gd name="connsiteY64" fmla="*/ 1689830 h 5491162"/>
                <a:gd name="connsiteX65" fmla="*/ 1846247 w 4249023"/>
                <a:gd name="connsiteY65" fmla="*/ 1688592 h 5491162"/>
                <a:gd name="connsiteX66" fmla="*/ 1845200 w 4249023"/>
                <a:gd name="connsiteY66" fmla="*/ 1689164 h 5491162"/>
                <a:gd name="connsiteX67" fmla="*/ 1826435 w 4249023"/>
                <a:gd name="connsiteY67" fmla="*/ 1682210 h 5491162"/>
                <a:gd name="connsiteX68" fmla="*/ 1820054 w 4249023"/>
                <a:gd name="connsiteY68" fmla="*/ 1682496 h 5491162"/>
                <a:gd name="connsiteX69" fmla="*/ 1799194 w 4249023"/>
                <a:gd name="connsiteY69" fmla="*/ 1694879 h 5491162"/>
                <a:gd name="connsiteX70" fmla="*/ 1790050 w 4249023"/>
                <a:gd name="connsiteY70" fmla="*/ 1710119 h 5491162"/>
                <a:gd name="connsiteX71" fmla="*/ 1788431 w 4249023"/>
                <a:gd name="connsiteY71" fmla="*/ 1710119 h 5491162"/>
                <a:gd name="connsiteX72" fmla="*/ 1765475 w 4249023"/>
                <a:gd name="connsiteY72" fmla="*/ 1726597 h 5491162"/>
                <a:gd name="connsiteX73" fmla="*/ 1770333 w 4249023"/>
                <a:gd name="connsiteY73" fmla="*/ 1754696 h 5491162"/>
                <a:gd name="connsiteX74" fmla="*/ 1768333 w 4249023"/>
                <a:gd name="connsiteY74" fmla="*/ 1756696 h 5491162"/>
                <a:gd name="connsiteX75" fmla="*/ 1765856 w 4249023"/>
                <a:gd name="connsiteY75" fmla="*/ 1759172 h 5491162"/>
                <a:gd name="connsiteX76" fmla="*/ 1747092 w 4249023"/>
                <a:gd name="connsiteY76" fmla="*/ 1758601 h 5491162"/>
                <a:gd name="connsiteX77" fmla="*/ 1733567 w 4249023"/>
                <a:gd name="connsiteY77" fmla="*/ 1769745 h 5491162"/>
                <a:gd name="connsiteX78" fmla="*/ 1731567 w 4249023"/>
                <a:gd name="connsiteY78" fmla="*/ 1769650 h 5491162"/>
                <a:gd name="connsiteX79" fmla="*/ 1703087 w 4249023"/>
                <a:gd name="connsiteY79" fmla="*/ 1773365 h 5491162"/>
                <a:gd name="connsiteX80" fmla="*/ 1690418 w 4249023"/>
                <a:gd name="connsiteY80" fmla="*/ 1782318 h 5491162"/>
                <a:gd name="connsiteX81" fmla="*/ 1686323 w 4249023"/>
                <a:gd name="connsiteY81" fmla="*/ 1785938 h 5491162"/>
                <a:gd name="connsiteX82" fmla="*/ 1683751 w 4249023"/>
                <a:gd name="connsiteY82" fmla="*/ 1785080 h 5491162"/>
                <a:gd name="connsiteX83" fmla="*/ 1657081 w 4249023"/>
                <a:gd name="connsiteY83" fmla="*/ 1782985 h 5491162"/>
                <a:gd name="connsiteX84" fmla="*/ 1641841 w 4249023"/>
                <a:gd name="connsiteY84" fmla="*/ 1799558 h 5491162"/>
                <a:gd name="connsiteX85" fmla="*/ 1614885 w 4249023"/>
                <a:gd name="connsiteY85" fmla="*/ 1824800 h 5491162"/>
                <a:gd name="connsiteX86" fmla="*/ 1595168 w 4249023"/>
                <a:gd name="connsiteY86" fmla="*/ 1822133 h 5491162"/>
                <a:gd name="connsiteX87" fmla="*/ 1593549 w 4249023"/>
                <a:gd name="connsiteY87" fmla="*/ 1818989 h 5491162"/>
                <a:gd name="connsiteX88" fmla="*/ 1585358 w 4249023"/>
                <a:gd name="connsiteY88" fmla="*/ 1791843 h 5491162"/>
                <a:gd name="connsiteX89" fmla="*/ 1569356 w 4249023"/>
                <a:gd name="connsiteY89" fmla="*/ 1761173 h 5491162"/>
                <a:gd name="connsiteX90" fmla="*/ 1534494 w 4249023"/>
                <a:gd name="connsiteY90" fmla="*/ 1754696 h 5491162"/>
                <a:gd name="connsiteX91" fmla="*/ 1515063 w 4249023"/>
                <a:gd name="connsiteY91" fmla="*/ 1782509 h 5491162"/>
                <a:gd name="connsiteX92" fmla="*/ 1493918 w 4249023"/>
                <a:gd name="connsiteY92" fmla="*/ 1824800 h 5491162"/>
                <a:gd name="connsiteX93" fmla="*/ 1486583 w 4249023"/>
                <a:gd name="connsiteY93" fmla="*/ 1829181 h 5491162"/>
                <a:gd name="connsiteX94" fmla="*/ 1464581 w 4249023"/>
                <a:gd name="connsiteY94" fmla="*/ 1828800 h 5491162"/>
                <a:gd name="connsiteX95" fmla="*/ 1462676 w 4249023"/>
                <a:gd name="connsiteY95" fmla="*/ 1826228 h 5491162"/>
                <a:gd name="connsiteX96" fmla="*/ 1427147 w 4249023"/>
                <a:gd name="connsiteY96" fmla="*/ 1818608 h 5491162"/>
                <a:gd name="connsiteX97" fmla="*/ 1386666 w 4249023"/>
                <a:gd name="connsiteY97" fmla="*/ 1857947 h 5491162"/>
                <a:gd name="connsiteX98" fmla="*/ 1382285 w 4249023"/>
                <a:gd name="connsiteY98" fmla="*/ 1859471 h 5491162"/>
                <a:gd name="connsiteX99" fmla="*/ 1319801 w 4249023"/>
                <a:gd name="connsiteY99" fmla="*/ 1929194 h 5491162"/>
                <a:gd name="connsiteX100" fmla="*/ 1304180 w 4249023"/>
                <a:gd name="connsiteY100" fmla="*/ 1944529 h 5491162"/>
                <a:gd name="connsiteX101" fmla="*/ 1295036 w 4249023"/>
                <a:gd name="connsiteY101" fmla="*/ 1947958 h 5491162"/>
                <a:gd name="connsiteX102" fmla="*/ 1268366 w 4249023"/>
                <a:gd name="connsiteY102" fmla="*/ 1954054 h 5491162"/>
                <a:gd name="connsiteX103" fmla="*/ 1222741 w 4249023"/>
                <a:gd name="connsiteY103" fmla="*/ 1960721 h 5491162"/>
                <a:gd name="connsiteX104" fmla="*/ 1180926 w 4249023"/>
                <a:gd name="connsiteY104" fmla="*/ 1978819 h 5491162"/>
                <a:gd name="connsiteX105" fmla="*/ 1161781 w 4249023"/>
                <a:gd name="connsiteY105" fmla="*/ 2023586 h 5491162"/>
                <a:gd name="connsiteX106" fmla="*/ 1195309 w 4249023"/>
                <a:gd name="connsiteY106" fmla="*/ 2063210 h 5491162"/>
                <a:gd name="connsiteX107" fmla="*/ 1169877 w 4249023"/>
                <a:gd name="connsiteY107" fmla="*/ 2081308 h 5491162"/>
                <a:gd name="connsiteX108" fmla="*/ 1167782 w 4249023"/>
                <a:gd name="connsiteY108" fmla="*/ 2118265 h 5491162"/>
                <a:gd name="connsiteX109" fmla="*/ 1196166 w 4249023"/>
                <a:gd name="connsiteY109" fmla="*/ 2152745 h 5491162"/>
                <a:gd name="connsiteX110" fmla="*/ 1193499 w 4249023"/>
                <a:gd name="connsiteY110" fmla="*/ 2155127 h 5491162"/>
                <a:gd name="connsiteX111" fmla="*/ 1184831 w 4249023"/>
                <a:gd name="connsiteY111" fmla="*/ 2171319 h 5491162"/>
                <a:gd name="connsiteX112" fmla="*/ 1183117 w 4249023"/>
                <a:gd name="connsiteY112" fmla="*/ 2172367 h 5491162"/>
                <a:gd name="connsiteX113" fmla="*/ 1173973 w 4249023"/>
                <a:gd name="connsiteY113" fmla="*/ 2184749 h 5491162"/>
                <a:gd name="connsiteX114" fmla="*/ 1173687 w 4249023"/>
                <a:gd name="connsiteY114" fmla="*/ 2192369 h 5491162"/>
                <a:gd name="connsiteX115" fmla="*/ 1169877 w 4249023"/>
                <a:gd name="connsiteY115" fmla="*/ 2196275 h 5491162"/>
                <a:gd name="connsiteX116" fmla="*/ 1162067 w 4249023"/>
                <a:gd name="connsiteY116" fmla="*/ 2217134 h 5491162"/>
                <a:gd name="connsiteX117" fmla="*/ 1155209 w 4249023"/>
                <a:gd name="connsiteY117" fmla="*/ 2248472 h 5491162"/>
                <a:gd name="connsiteX118" fmla="*/ 1156828 w 4249023"/>
                <a:gd name="connsiteY118" fmla="*/ 2252282 h 5491162"/>
                <a:gd name="connsiteX119" fmla="*/ 1131682 w 4249023"/>
                <a:gd name="connsiteY119" fmla="*/ 2257997 h 5491162"/>
                <a:gd name="connsiteX120" fmla="*/ 1118442 w 4249023"/>
                <a:gd name="connsiteY120" fmla="*/ 2275618 h 5491162"/>
                <a:gd name="connsiteX121" fmla="*/ 1072627 w 4249023"/>
                <a:gd name="connsiteY121" fmla="*/ 2284667 h 5491162"/>
                <a:gd name="connsiteX122" fmla="*/ 1069103 w 4249023"/>
                <a:gd name="connsiteY122" fmla="*/ 2285238 h 5491162"/>
                <a:gd name="connsiteX123" fmla="*/ 1030145 w 4249023"/>
                <a:gd name="connsiteY123" fmla="*/ 2309908 h 5491162"/>
                <a:gd name="connsiteX124" fmla="*/ 1038051 w 4249023"/>
                <a:gd name="connsiteY124" fmla="*/ 2333720 h 5491162"/>
                <a:gd name="connsiteX125" fmla="*/ 1035956 w 4249023"/>
                <a:gd name="connsiteY125" fmla="*/ 2335911 h 5491162"/>
                <a:gd name="connsiteX126" fmla="*/ 1009381 w 4249023"/>
                <a:gd name="connsiteY126" fmla="*/ 2330577 h 5491162"/>
                <a:gd name="connsiteX127" fmla="*/ 996141 w 4249023"/>
                <a:gd name="connsiteY127" fmla="*/ 2368391 h 5491162"/>
                <a:gd name="connsiteX128" fmla="*/ 997189 w 4249023"/>
                <a:gd name="connsiteY128" fmla="*/ 2376107 h 5491162"/>
                <a:gd name="connsiteX129" fmla="*/ 1022144 w 4249023"/>
                <a:gd name="connsiteY129" fmla="*/ 2441543 h 5491162"/>
                <a:gd name="connsiteX130" fmla="*/ 1039575 w 4249023"/>
                <a:gd name="connsiteY130" fmla="*/ 2443829 h 5491162"/>
                <a:gd name="connsiteX131" fmla="*/ 1040242 w 4249023"/>
                <a:gd name="connsiteY131" fmla="*/ 2448211 h 5491162"/>
                <a:gd name="connsiteX132" fmla="*/ 1044147 w 4249023"/>
                <a:gd name="connsiteY132" fmla="*/ 2463070 h 5491162"/>
                <a:gd name="connsiteX133" fmla="*/ 1063864 w 4249023"/>
                <a:gd name="connsiteY133" fmla="*/ 2477738 h 5491162"/>
                <a:gd name="connsiteX134" fmla="*/ 1091582 w 4249023"/>
                <a:gd name="connsiteY134" fmla="*/ 2476976 h 5491162"/>
                <a:gd name="connsiteX135" fmla="*/ 1108727 w 4249023"/>
                <a:gd name="connsiteY135" fmla="*/ 2519744 h 5491162"/>
                <a:gd name="connsiteX136" fmla="*/ 1086438 w 4249023"/>
                <a:gd name="connsiteY136" fmla="*/ 2563844 h 5491162"/>
                <a:gd name="connsiteX137" fmla="*/ 1084343 w 4249023"/>
                <a:gd name="connsiteY137" fmla="*/ 2574131 h 5491162"/>
                <a:gd name="connsiteX138" fmla="*/ 1089010 w 4249023"/>
                <a:gd name="connsiteY138" fmla="*/ 2646045 h 5491162"/>
                <a:gd name="connsiteX139" fmla="*/ 1104917 w 4249023"/>
                <a:gd name="connsiteY139" fmla="*/ 2664238 h 5491162"/>
                <a:gd name="connsiteX140" fmla="*/ 1161114 w 4249023"/>
                <a:gd name="connsiteY140" fmla="*/ 2655284 h 5491162"/>
                <a:gd name="connsiteX141" fmla="*/ 1165591 w 4249023"/>
                <a:gd name="connsiteY141" fmla="*/ 2652141 h 5491162"/>
                <a:gd name="connsiteX142" fmla="*/ 1168163 w 4249023"/>
                <a:gd name="connsiteY142" fmla="*/ 2654427 h 5491162"/>
                <a:gd name="connsiteX143" fmla="*/ 1164734 w 4249023"/>
                <a:gd name="connsiteY143" fmla="*/ 2658999 h 5491162"/>
                <a:gd name="connsiteX144" fmla="*/ 1164543 w 4249023"/>
                <a:gd name="connsiteY144" fmla="*/ 2682431 h 5491162"/>
                <a:gd name="connsiteX145" fmla="*/ 1196642 w 4249023"/>
                <a:gd name="connsiteY145" fmla="*/ 2726817 h 5491162"/>
                <a:gd name="connsiteX146" fmla="*/ 1199595 w 4249023"/>
                <a:gd name="connsiteY146" fmla="*/ 2730056 h 5491162"/>
                <a:gd name="connsiteX147" fmla="*/ 1191499 w 4249023"/>
                <a:gd name="connsiteY147" fmla="*/ 2731770 h 5491162"/>
                <a:gd name="connsiteX148" fmla="*/ 1177497 w 4249023"/>
                <a:gd name="connsiteY148" fmla="*/ 2743391 h 5491162"/>
                <a:gd name="connsiteX149" fmla="*/ 1176068 w 4249023"/>
                <a:gd name="connsiteY149" fmla="*/ 2753773 h 5491162"/>
                <a:gd name="connsiteX150" fmla="*/ 1156923 w 4249023"/>
                <a:gd name="connsiteY150" fmla="*/ 2753773 h 5491162"/>
                <a:gd name="connsiteX151" fmla="*/ 1132349 w 4249023"/>
                <a:gd name="connsiteY151" fmla="*/ 2740152 h 5491162"/>
                <a:gd name="connsiteX152" fmla="*/ 1029288 w 4249023"/>
                <a:gd name="connsiteY152" fmla="*/ 2725008 h 5491162"/>
                <a:gd name="connsiteX153" fmla="*/ 1010143 w 4249023"/>
                <a:gd name="connsiteY153" fmla="*/ 2741581 h 5491162"/>
                <a:gd name="connsiteX154" fmla="*/ 1006809 w 4249023"/>
                <a:gd name="connsiteY154" fmla="*/ 2744724 h 5491162"/>
                <a:gd name="connsiteX155" fmla="*/ 1005190 w 4249023"/>
                <a:gd name="connsiteY155" fmla="*/ 2740724 h 5491162"/>
                <a:gd name="connsiteX156" fmla="*/ 951469 w 4249023"/>
                <a:gd name="connsiteY156" fmla="*/ 2679002 h 5491162"/>
                <a:gd name="connsiteX157" fmla="*/ 917846 w 4249023"/>
                <a:gd name="connsiteY157" fmla="*/ 2699290 h 5491162"/>
                <a:gd name="connsiteX158" fmla="*/ 915845 w 4249023"/>
                <a:gd name="connsiteY158" fmla="*/ 2704433 h 5491162"/>
                <a:gd name="connsiteX159" fmla="*/ 908035 w 4249023"/>
                <a:gd name="connsiteY159" fmla="*/ 2731579 h 5491162"/>
                <a:gd name="connsiteX160" fmla="*/ 902987 w 4249023"/>
                <a:gd name="connsiteY160" fmla="*/ 2749677 h 5491162"/>
                <a:gd name="connsiteX161" fmla="*/ 906511 w 4249023"/>
                <a:gd name="connsiteY161" fmla="*/ 2777395 h 5491162"/>
                <a:gd name="connsiteX162" fmla="*/ 887651 w 4249023"/>
                <a:gd name="connsiteY162" fmla="*/ 2783205 h 5491162"/>
                <a:gd name="connsiteX163" fmla="*/ 857362 w 4249023"/>
                <a:gd name="connsiteY163" fmla="*/ 2783300 h 5491162"/>
                <a:gd name="connsiteX164" fmla="*/ 850313 w 4249023"/>
                <a:gd name="connsiteY164" fmla="*/ 2783205 h 5491162"/>
                <a:gd name="connsiteX165" fmla="*/ 820976 w 4249023"/>
                <a:gd name="connsiteY165" fmla="*/ 2822448 h 5491162"/>
                <a:gd name="connsiteX166" fmla="*/ 819548 w 4249023"/>
                <a:gd name="connsiteY166" fmla="*/ 2855024 h 5491162"/>
                <a:gd name="connsiteX167" fmla="*/ 818595 w 4249023"/>
                <a:gd name="connsiteY167" fmla="*/ 2877884 h 5491162"/>
                <a:gd name="connsiteX168" fmla="*/ 818595 w 4249023"/>
                <a:gd name="connsiteY168" fmla="*/ 2883979 h 5491162"/>
                <a:gd name="connsiteX169" fmla="*/ 801926 w 4249023"/>
                <a:gd name="connsiteY169" fmla="*/ 2909030 h 5491162"/>
                <a:gd name="connsiteX170" fmla="*/ 813071 w 4249023"/>
                <a:gd name="connsiteY170" fmla="*/ 2930271 h 5491162"/>
                <a:gd name="connsiteX171" fmla="*/ 823358 w 4249023"/>
                <a:gd name="connsiteY171" fmla="*/ 2933414 h 5491162"/>
                <a:gd name="connsiteX172" fmla="*/ 816785 w 4249023"/>
                <a:gd name="connsiteY172" fmla="*/ 2961132 h 5491162"/>
                <a:gd name="connsiteX173" fmla="*/ 829263 w 4249023"/>
                <a:gd name="connsiteY173" fmla="*/ 2981897 h 5491162"/>
                <a:gd name="connsiteX174" fmla="*/ 824024 w 4249023"/>
                <a:gd name="connsiteY174" fmla="*/ 3008757 h 5491162"/>
                <a:gd name="connsiteX175" fmla="*/ 825072 w 4249023"/>
                <a:gd name="connsiteY175" fmla="*/ 3017044 h 5491162"/>
                <a:gd name="connsiteX176" fmla="*/ 840503 w 4249023"/>
                <a:gd name="connsiteY176" fmla="*/ 3099149 h 5491162"/>
                <a:gd name="connsiteX177" fmla="*/ 845551 w 4249023"/>
                <a:gd name="connsiteY177" fmla="*/ 3124200 h 5491162"/>
                <a:gd name="connsiteX178" fmla="*/ 836502 w 4249023"/>
                <a:gd name="connsiteY178" fmla="*/ 3146870 h 5491162"/>
                <a:gd name="connsiteX179" fmla="*/ 853933 w 4249023"/>
                <a:gd name="connsiteY179" fmla="*/ 3169063 h 5491162"/>
                <a:gd name="connsiteX180" fmla="*/ 855362 w 4249023"/>
                <a:gd name="connsiteY180" fmla="*/ 3179350 h 5491162"/>
                <a:gd name="connsiteX181" fmla="*/ 848885 w 4249023"/>
                <a:gd name="connsiteY181" fmla="*/ 3205639 h 5491162"/>
                <a:gd name="connsiteX182" fmla="*/ 853457 w 4249023"/>
                <a:gd name="connsiteY182" fmla="*/ 3212402 h 5491162"/>
                <a:gd name="connsiteX183" fmla="*/ 863172 w 4249023"/>
                <a:gd name="connsiteY183" fmla="*/ 3236691 h 5491162"/>
                <a:gd name="connsiteX184" fmla="*/ 863934 w 4249023"/>
                <a:gd name="connsiteY184" fmla="*/ 3237929 h 5491162"/>
                <a:gd name="connsiteX185" fmla="*/ 864506 w 4249023"/>
                <a:gd name="connsiteY185" fmla="*/ 3238691 h 5491162"/>
                <a:gd name="connsiteX186" fmla="*/ 859457 w 4249023"/>
                <a:gd name="connsiteY186" fmla="*/ 3245739 h 5491162"/>
                <a:gd name="connsiteX187" fmla="*/ 860124 w 4249023"/>
                <a:gd name="connsiteY187" fmla="*/ 3273076 h 5491162"/>
                <a:gd name="connsiteX188" fmla="*/ 869744 w 4249023"/>
                <a:gd name="connsiteY188" fmla="*/ 3282029 h 5491162"/>
                <a:gd name="connsiteX189" fmla="*/ 865744 w 4249023"/>
                <a:gd name="connsiteY189" fmla="*/ 3305747 h 5491162"/>
                <a:gd name="connsiteX190" fmla="*/ 868887 w 4249023"/>
                <a:gd name="connsiteY190" fmla="*/ 3312509 h 5491162"/>
                <a:gd name="connsiteX191" fmla="*/ 851837 w 4249023"/>
                <a:gd name="connsiteY191" fmla="*/ 3329464 h 5491162"/>
                <a:gd name="connsiteX192" fmla="*/ 829358 w 4249023"/>
                <a:gd name="connsiteY192" fmla="*/ 3320891 h 5491162"/>
                <a:gd name="connsiteX193" fmla="*/ 805641 w 4249023"/>
                <a:gd name="connsiteY193" fmla="*/ 3329464 h 5491162"/>
                <a:gd name="connsiteX194" fmla="*/ 784400 w 4249023"/>
                <a:gd name="connsiteY194" fmla="*/ 3316700 h 5491162"/>
                <a:gd name="connsiteX195" fmla="*/ 746396 w 4249023"/>
                <a:gd name="connsiteY195" fmla="*/ 3338322 h 5491162"/>
                <a:gd name="connsiteX196" fmla="*/ 747443 w 4249023"/>
                <a:gd name="connsiteY196" fmla="*/ 3384137 h 5491162"/>
                <a:gd name="connsiteX197" fmla="*/ 746777 w 4249023"/>
                <a:gd name="connsiteY197" fmla="*/ 3385376 h 5491162"/>
                <a:gd name="connsiteX198" fmla="*/ 745443 w 4249023"/>
                <a:gd name="connsiteY198" fmla="*/ 3387662 h 5491162"/>
                <a:gd name="connsiteX199" fmla="*/ 720488 w 4249023"/>
                <a:gd name="connsiteY199" fmla="*/ 3371755 h 5491162"/>
                <a:gd name="connsiteX200" fmla="*/ 695056 w 4249023"/>
                <a:gd name="connsiteY200" fmla="*/ 3357658 h 5491162"/>
                <a:gd name="connsiteX201" fmla="*/ 674672 w 4249023"/>
                <a:gd name="connsiteY201" fmla="*/ 3379756 h 5491162"/>
                <a:gd name="connsiteX202" fmla="*/ 662385 w 4249023"/>
                <a:gd name="connsiteY202" fmla="*/ 3387471 h 5491162"/>
                <a:gd name="connsiteX203" fmla="*/ 659242 w 4249023"/>
                <a:gd name="connsiteY203" fmla="*/ 3409093 h 5491162"/>
                <a:gd name="connsiteX204" fmla="*/ 588376 w 4249023"/>
                <a:gd name="connsiteY204" fmla="*/ 3409093 h 5491162"/>
                <a:gd name="connsiteX205" fmla="*/ 557801 w 4249023"/>
                <a:gd name="connsiteY205" fmla="*/ 3408902 h 5491162"/>
                <a:gd name="connsiteX206" fmla="*/ 543227 w 4249023"/>
                <a:gd name="connsiteY206" fmla="*/ 3413379 h 5491162"/>
                <a:gd name="connsiteX207" fmla="*/ 471504 w 4249023"/>
                <a:gd name="connsiteY207" fmla="*/ 3408141 h 5491162"/>
                <a:gd name="connsiteX208" fmla="*/ 358157 w 4249023"/>
                <a:gd name="connsiteY208" fmla="*/ 3382709 h 5491162"/>
                <a:gd name="connsiteX209" fmla="*/ 331391 w 4249023"/>
                <a:gd name="connsiteY209" fmla="*/ 3376708 h 5491162"/>
                <a:gd name="connsiteX210" fmla="*/ 292244 w 4249023"/>
                <a:gd name="connsiteY210" fmla="*/ 3381280 h 5491162"/>
                <a:gd name="connsiteX211" fmla="*/ 278528 w 4249023"/>
                <a:gd name="connsiteY211" fmla="*/ 3386614 h 5491162"/>
                <a:gd name="connsiteX212" fmla="*/ 265002 w 4249023"/>
                <a:gd name="connsiteY212" fmla="*/ 3392043 h 5491162"/>
                <a:gd name="connsiteX213" fmla="*/ 205471 w 4249023"/>
                <a:gd name="connsiteY213" fmla="*/ 3406235 h 5491162"/>
                <a:gd name="connsiteX214" fmla="*/ 159656 w 4249023"/>
                <a:gd name="connsiteY214" fmla="*/ 3399854 h 5491162"/>
                <a:gd name="connsiteX215" fmla="*/ 149369 w 4249023"/>
                <a:gd name="connsiteY215" fmla="*/ 3400901 h 5491162"/>
                <a:gd name="connsiteX216" fmla="*/ 147273 w 4249023"/>
                <a:gd name="connsiteY216" fmla="*/ 3400806 h 5491162"/>
                <a:gd name="connsiteX217" fmla="*/ 77169 w 4249023"/>
                <a:gd name="connsiteY217" fmla="*/ 3429953 h 5491162"/>
                <a:gd name="connsiteX218" fmla="*/ 70692 w 4249023"/>
                <a:gd name="connsiteY218" fmla="*/ 3439478 h 5491162"/>
                <a:gd name="connsiteX219" fmla="*/ 54500 w 4249023"/>
                <a:gd name="connsiteY219" fmla="*/ 3486912 h 5491162"/>
                <a:gd name="connsiteX220" fmla="*/ 53071 w 4249023"/>
                <a:gd name="connsiteY220" fmla="*/ 3496913 h 5491162"/>
                <a:gd name="connsiteX221" fmla="*/ 49166 w 4249023"/>
                <a:gd name="connsiteY221" fmla="*/ 3497294 h 5491162"/>
                <a:gd name="connsiteX222" fmla="*/ 15733 w 4249023"/>
                <a:gd name="connsiteY222" fmla="*/ 3526917 h 5491162"/>
                <a:gd name="connsiteX223" fmla="*/ 9351 w 4249023"/>
                <a:gd name="connsiteY223" fmla="*/ 3539681 h 5491162"/>
                <a:gd name="connsiteX224" fmla="*/ 10304 w 4249023"/>
                <a:gd name="connsiteY224" fmla="*/ 3587877 h 5491162"/>
                <a:gd name="connsiteX225" fmla="*/ 11828 w 4249023"/>
                <a:gd name="connsiteY225" fmla="*/ 3589687 h 5491162"/>
                <a:gd name="connsiteX226" fmla="*/ 33545 w 4249023"/>
                <a:gd name="connsiteY226" fmla="*/ 3598450 h 5491162"/>
                <a:gd name="connsiteX227" fmla="*/ 81741 w 4249023"/>
                <a:gd name="connsiteY227" fmla="*/ 3608356 h 5491162"/>
                <a:gd name="connsiteX228" fmla="*/ 84313 w 4249023"/>
                <a:gd name="connsiteY228" fmla="*/ 3606737 h 5491162"/>
                <a:gd name="connsiteX229" fmla="*/ 115745 w 4249023"/>
                <a:gd name="connsiteY229" fmla="*/ 3627120 h 5491162"/>
                <a:gd name="connsiteX230" fmla="*/ 133843 w 4249023"/>
                <a:gd name="connsiteY230" fmla="*/ 3629597 h 5491162"/>
                <a:gd name="connsiteX231" fmla="*/ 151178 w 4249023"/>
                <a:gd name="connsiteY231" fmla="*/ 3631502 h 5491162"/>
                <a:gd name="connsiteX232" fmla="*/ 180896 w 4249023"/>
                <a:gd name="connsiteY232" fmla="*/ 3666649 h 5491162"/>
                <a:gd name="connsiteX233" fmla="*/ 181373 w 4249023"/>
                <a:gd name="connsiteY233" fmla="*/ 3668459 h 5491162"/>
                <a:gd name="connsiteX234" fmla="*/ 178134 w 4249023"/>
                <a:gd name="connsiteY234" fmla="*/ 3670935 h 5491162"/>
                <a:gd name="connsiteX235" fmla="*/ 165085 w 4249023"/>
                <a:gd name="connsiteY235" fmla="*/ 3708940 h 5491162"/>
                <a:gd name="connsiteX236" fmla="*/ 159084 w 4249023"/>
                <a:gd name="connsiteY236" fmla="*/ 3744944 h 5491162"/>
                <a:gd name="connsiteX237" fmla="*/ 153560 w 4249023"/>
                <a:gd name="connsiteY237" fmla="*/ 3777996 h 5491162"/>
                <a:gd name="connsiteX238" fmla="*/ 161370 w 4249023"/>
                <a:gd name="connsiteY238" fmla="*/ 3850196 h 5491162"/>
                <a:gd name="connsiteX239" fmla="*/ 172038 w 4249023"/>
                <a:gd name="connsiteY239" fmla="*/ 3869722 h 5491162"/>
                <a:gd name="connsiteX240" fmla="*/ 180992 w 4249023"/>
                <a:gd name="connsiteY240" fmla="*/ 3900202 h 5491162"/>
                <a:gd name="connsiteX241" fmla="*/ 172991 w 4249023"/>
                <a:gd name="connsiteY241" fmla="*/ 3968972 h 5491162"/>
                <a:gd name="connsiteX242" fmla="*/ 177848 w 4249023"/>
                <a:gd name="connsiteY242" fmla="*/ 3984593 h 5491162"/>
                <a:gd name="connsiteX243" fmla="*/ 192707 w 4249023"/>
                <a:gd name="connsiteY243" fmla="*/ 3991261 h 5491162"/>
                <a:gd name="connsiteX244" fmla="*/ 217758 w 4249023"/>
                <a:gd name="connsiteY244" fmla="*/ 3991261 h 5491162"/>
                <a:gd name="connsiteX245" fmla="*/ 230998 w 4249023"/>
                <a:gd name="connsiteY245" fmla="*/ 4013835 h 5491162"/>
                <a:gd name="connsiteX246" fmla="*/ 261954 w 4249023"/>
                <a:gd name="connsiteY246" fmla="*/ 4010216 h 5491162"/>
                <a:gd name="connsiteX247" fmla="*/ 263764 w 4249023"/>
                <a:gd name="connsiteY247" fmla="*/ 4008977 h 5491162"/>
                <a:gd name="connsiteX248" fmla="*/ 267098 w 4249023"/>
                <a:gd name="connsiteY248" fmla="*/ 4010311 h 5491162"/>
                <a:gd name="connsiteX249" fmla="*/ 294625 w 4249023"/>
                <a:gd name="connsiteY249" fmla="*/ 4016216 h 5491162"/>
                <a:gd name="connsiteX250" fmla="*/ 323771 w 4249023"/>
                <a:gd name="connsiteY250" fmla="*/ 4023551 h 5491162"/>
                <a:gd name="connsiteX251" fmla="*/ 355013 w 4249023"/>
                <a:gd name="connsiteY251" fmla="*/ 4027646 h 5491162"/>
                <a:gd name="connsiteX252" fmla="*/ 368158 w 4249023"/>
                <a:gd name="connsiteY252" fmla="*/ 4008977 h 5491162"/>
                <a:gd name="connsiteX253" fmla="*/ 368158 w 4249023"/>
                <a:gd name="connsiteY253" fmla="*/ 3991928 h 5491162"/>
                <a:gd name="connsiteX254" fmla="*/ 367682 w 4249023"/>
                <a:gd name="connsiteY254" fmla="*/ 3987737 h 5491162"/>
                <a:gd name="connsiteX255" fmla="*/ 380540 w 4249023"/>
                <a:gd name="connsiteY255" fmla="*/ 3987737 h 5491162"/>
                <a:gd name="connsiteX256" fmla="*/ 411592 w 4249023"/>
                <a:gd name="connsiteY256" fmla="*/ 3970782 h 5491162"/>
                <a:gd name="connsiteX257" fmla="*/ 417212 w 4249023"/>
                <a:gd name="connsiteY257" fmla="*/ 3951542 h 5491162"/>
                <a:gd name="connsiteX258" fmla="*/ 418450 w 4249023"/>
                <a:gd name="connsiteY258" fmla="*/ 3953066 h 5491162"/>
                <a:gd name="connsiteX259" fmla="*/ 425022 w 4249023"/>
                <a:gd name="connsiteY259" fmla="*/ 3961733 h 5491162"/>
                <a:gd name="connsiteX260" fmla="*/ 425213 w 4249023"/>
                <a:gd name="connsiteY260" fmla="*/ 3984022 h 5491162"/>
                <a:gd name="connsiteX261" fmla="*/ 457312 w 4249023"/>
                <a:gd name="connsiteY261" fmla="*/ 3999738 h 5491162"/>
                <a:gd name="connsiteX262" fmla="*/ 475314 w 4249023"/>
                <a:gd name="connsiteY262" fmla="*/ 3994499 h 5491162"/>
                <a:gd name="connsiteX263" fmla="*/ 511319 w 4249023"/>
                <a:gd name="connsiteY263" fmla="*/ 3999167 h 5491162"/>
                <a:gd name="connsiteX264" fmla="*/ 525511 w 4249023"/>
                <a:gd name="connsiteY264" fmla="*/ 3999929 h 5491162"/>
                <a:gd name="connsiteX265" fmla="*/ 528464 w 4249023"/>
                <a:gd name="connsiteY265" fmla="*/ 4002691 h 5491162"/>
                <a:gd name="connsiteX266" fmla="*/ 537512 w 4249023"/>
                <a:gd name="connsiteY266" fmla="*/ 4030409 h 5491162"/>
                <a:gd name="connsiteX267" fmla="*/ 536655 w 4249023"/>
                <a:gd name="connsiteY267" fmla="*/ 4051840 h 5491162"/>
                <a:gd name="connsiteX268" fmla="*/ 529416 w 4249023"/>
                <a:gd name="connsiteY268" fmla="*/ 4069080 h 5491162"/>
                <a:gd name="connsiteX269" fmla="*/ 544656 w 4249023"/>
                <a:gd name="connsiteY269" fmla="*/ 4091273 h 5491162"/>
                <a:gd name="connsiteX270" fmla="*/ 556467 w 4249023"/>
                <a:gd name="connsiteY270" fmla="*/ 4100322 h 5491162"/>
                <a:gd name="connsiteX271" fmla="*/ 573326 w 4249023"/>
                <a:gd name="connsiteY271" fmla="*/ 4150138 h 5491162"/>
                <a:gd name="connsiteX272" fmla="*/ 572660 w 4249023"/>
                <a:gd name="connsiteY272" fmla="*/ 4157472 h 5491162"/>
                <a:gd name="connsiteX273" fmla="*/ 564468 w 4249023"/>
                <a:gd name="connsiteY273" fmla="*/ 4163378 h 5491162"/>
                <a:gd name="connsiteX274" fmla="*/ 561706 w 4249023"/>
                <a:gd name="connsiteY274" fmla="*/ 4165187 h 5491162"/>
                <a:gd name="connsiteX275" fmla="*/ 541037 w 4249023"/>
                <a:gd name="connsiteY275" fmla="*/ 4216718 h 5491162"/>
                <a:gd name="connsiteX276" fmla="*/ 542942 w 4249023"/>
                <a:gd name="connsiteY276" fmla="*/ 4222242 h 5491162"/>
                <a:gd name="connsiteX277" fmla="*/ 543989 w 4249023"/>
                <a:gd name="connsiteY277" fmla="*/ 4225195 h 5491162"/>
                <a:gd name="connsiteX278" fmla="*/ 549895 w 4249023"/>
                <a:gd name="connsiteY278" fmla="*/ 4275011 h 5491162"/>
                <a:gd name="connsiteX279" fmla="*/ 553419 w 4249023"/>
                <a:gd name="connsiteY279" fmla="*/ 4278821 h 5491162"/>
                <a:gd name="connsiteX280" fmla="*/ 559134 w 4249023"/>
                <a:gd name="connsiteY280" fmla="*/ 4284726 h 5491162"/>
                <a:gd name="connsiteX281" fmla="*/ 557801 w 4249023"/>
                <a:gd name="connsiteY281" fmla="*/ 4287774 h 5491162"/>
                <a:gd name="connsiteX282" fmla="*/ 564468 w 4249023"/>
                <a:gd name="connsiteY282" fmla="*/ 4330922 h 5491162"/>
                <a:gd name="connsiteX283" fmla="*/ 575993 w 4249023"/>
                <a:gd name="connsiteY283" fmla="*/ 4367784 h 5491162"/>
                <a:gd name="connsiteX284" fmla="*/ 567326 w 4249023"/>
                <a:gd name="connsiteY284" fmla="*/ 4395407 h 5491162"/>
                <a:gd name="connsiteX285" fmla="*/ 565802 w 4249023"/>
                <a:gd name="connsiteY285" fmla="*/ 4397788 h 5491162"/>
                <a:gd name="connsiteX286" fmla="*/ 563897 w 4249023"/>
                <a:gd name="connsiteY286" fmla="*/ 4474560 h 5491162"/>
                <a:gd name="connsiteX287" fmla="*/ 544275 w 4249023"/>
                <a:gd name="connsiteY287" fmla="*/ 4483989 h 5491162"/>
                <a:gd name="connsiteX288" fmla="*/ 534750 w 4249023"/>
                <a:gd name="connsiteY288" fmla="*/ 4518660 h 5491162"/>
                <a:gd name="connsiteX289" fmla="*/ 533321 w 4249023"/>
                <a:gd name="connsiteY289" fmla="*/ 4526852 h 5491162"/>
                <a:gd name="connsiteX290" fmla="*/ 537703 w 4249023"/>
                <a:gd name="connsiteY290" fmla="*/ 4572572 h 5491162"/>
                <a:gd name="connsiteX291" fmla="*/ 562563 w 4249023"/>
                <a:gd name="connsiteY291" fmla="*/ 4584287 h 5491162"/>
                <a:gd name="connsiteX292" fmla="*/ 596663 w 4249023"/>
                <a:gd name="connsiteY292" fmla="*/ 4583906 h 5491162"/>
                <a:gd name="connsiteX293" fmla="*/ 601806 w 4249023"/>
                <a:gd name="connsiteY293" fmla="*/ 4609053 h 5491162"/>
                <a:gd name="connsiteX294" fmla="*/ 643621 w 4249023"/>
                <a:gd name="connsiteY294" fmla="*/ 4619530 h 5491162"/>
                <a:gd name="connsiteX295" fmla="*/ 647431 w 4249023"/>
                <a:gd name="connsiteY295" fmla="*/ 4619054 h 5491162"/>
                <a:gd name="connsiteX296" fmla="*/ 647526 w 4249023"/>
                <a:gd name="connsiteY296" fmla="*/ 4619625 h 5491162"/>
                <a:gd name="connsiteX297" fmla="*/ 648764 w 4249023"/>
                <a:gd name="connsiteY297" fmla="*/ 4624864 h 5491162"/>
                <a:gd name="connsiteX298" fmla="*/ 646764 w 4249023"/>
                <a:gd name="connsiteY298" fmla="*/ 4627150 h 5491162"/>
                <a:gd name="connsiteX299" fmla="*/ 631143 w 4249023"/>
                <a:gd name="connsiteY299" fmla="*/ 4676585 h 5491162"/>
                <a:gd name="connsiteX300" fmla="*/ 619046 w 4249023"/>
                <a:gd name="connsiteY300" fmla="*/ 4702874 h 5491162"/>
                <a:gd name="connsiteX301" fmla="*/ 617141 w 4249023"/>
                <a:gd name="connsiteY301" fmla="*/ 4704398 h 5491162"/>
                <a:gd name="connsiteX302" fmla="*/ 596472 w 4249023"/>
                <a:gd name="connsiteY302" fmla="*/ 4732306 h 5491162"/>
                <a:gd name="connsiteX303" fmla="*/ 574565 w 4249023"/>
                <a:gd name="connsiteY303" fmla="*/ 4749832 h 5491162"/>
                <a:gd name="connsiteX304" fmla="*/ 549323 w 4249023"/>
                <a:gd name="connsiteY304" fmla="*/ 4769930 h 5491162"/>
                <a:gd name="connsiteX305" fmla="*/ 543608 w 4249023"/>
                <a:gd name="connsiteY305" fmla="*/ 4777931 h 5491162"/>
                <a:gd name="connsiteX306" fmla="*/ 530845 w 4249023"/>
                <a:gd name="connsiteY306" fmla="*/ 4832509 h 5491162"/>
                <a:gd name="connsiteX307" fmla="*/ 533036 w 4249023"/>
                <a:gd name="connsiteY307" fmla="*/ 4856893 h 5491162"/>
                <a:gd name="connsiteX308" fmla="*/ 539227 w 4249023"/>
                <a:gd name="connsiteY308" fmla="*/ 4880515 h 5491162"/>
                <a:gd name="connsiteX309" fmla="*/ 568088 w 4249023"/>
                <a:gd name="connsiteY309" fmla="*/ 4893088 h 5491162"/>
                <a:gd name="connsiteX310" fmla="*/ 594662 w 4249023"/>
                <a:gd name="connsiteY310" fmla="*/ 4863465 h 5491162"/>
                <a:gd name="connsiteX311" fmla="*/ 595805 w 4249023"/>
                <a:gd name="connsiteY311" fmla="*/ 4859656 h 5491162"/>
                <a:gd name="connsiteX312" fmla="*/ 652479 w 4249023"/>
                <a:gd name="connsiteY312" fmla="*/ 4829270 h 5491162"/>
                <a:gd name="connsiteX313" fmla="*/ 676673 w 4249023"/>
                <a:gd name="connsiteY313" fmla="*/ 4840605 h 5491162"/>
                <a:gd name="connsiteX314" fmla="*/ 692389 w 4249023"/>
                <a:gd name="connsiteY314" fmla="*/ 4847368 h 5491162"/>
                <a:gd name="connsiteX315" fmla="*/ 701247 w 4249023"/>
                <a:gd name="connsiteY315" fmla="*/ 4875657 h 5491162"/>
                <a:gd name="connsiteX316" fmla="*/ 701342 w 4249023"/>
                <a:gd name="connsiteY316" fmla="*/ 4876514 h 5491162"/>
                <a:gd name="connsiteX317" fmla="*/ 743538 w 4249023"/>
                <a:gd name="connsiteY317" fmla="*/ 4937570 h 5491162"/>
                <a:gd name="connsiteX318" fmla="*/ 787544 w 4249023"/>
                <a:gd name="connsiteY318" fmla="*/ 4899089 h 5491162"/>
                <a:gd name="connsiteX319" fmla="*/ 784019 w 4249023"/>
                <a:gd name="connsiteY319" fmla="*/ 4879086 h 5491162"/>
                <a:gd name="connsiteX320" fmla="*/ 804117 w 4249023"/>
                <a:gd name="connsiteY320" fmla="*/ 4842701 h 5491162"/>
                <a:gd name="connsiteX321" fmla="*/ 804403 w 4249023"/>
                <a:gd name="connsiteY321" fmla="*/ 4835938 h 5491162"/>
                <a:gd name="connsiteX322" fmla="*/ 806213 w 4249023"/>
                <a:gd name="connsiteY322" fmla="*/ 4834890 h 5491162"/>
                <a:gd name="connsiteX323" fmla="*/ 819262 w 4249023"/>
                <a:gd name="connsiteY323" fmla="*/ 4825556 h 5491162"/>
                <a:gd name="connsiteX324" fmla="*/ 827168 w 4249023"/>
                <a:gd name="connsiteY324" fmla="*/ 4819460 h 5491162"/>
                <a:gd name="connsiteX325" fmla="*/ 851361 w 4249023"/>
                <a:gd name="connsiteY325" fmla="*/ 4779645 h 5491162"/>
                <a:gd name="connsiteX326" fmla="*/ 883556 w 4249023"/>
                <a:gd name="connsiteY326" fmla="*/ 4775740 h 5491162"/>
                <a:gd name="connsiteX327" fmla="*/ 965280 w 4249023"/>
                <a:gd name="connsiteY327" fmla="*/ 4732211 h 5491162"/>
                <a:gd name="connsiteX328" fmla="*/ 967852 w 4249023"/>
                <a:gd name="connsiteY328" fmla="*/ 4729639 h 5491162"/>
                <a:gd name="connsiteX329" fmla="*/ 969852 w 4249023"/>
                <a:gd name="connsiteY329" fmla="*/ 4736592 h 5491162"/>
                <a:gd name="connsiteX330" fmla="*/ 1000237 w 4249023"/>
                <a:gd name="connsiteY330" fmla="*/ 4763072 h 5491162"/>
                <a:gd name="connsiteX331" fmla="*/ 1039956 w 4249023"/>
                <a:gd name="connsiteY331" fmla="*/ 4748975 h 5491162"/>
                <a:gd name="connsiteX332" fmla="*/ 1052243 w 4249023"/>
                <a:gd name="connsiteY332" fmla="*/ 4759357 h 5491162"/>
                <a:gd name="connsiteX333" fmla="*/ 1054910 w 4249023"/>
                <a:gd name="connsiteY333" fmla="*/ 4761453 h 5491162"/>
                <a:gd name="connsiteX334" fmla="*/ 1038051 w 4249023"/>
                <a:gd name="connsiteY334" fmla="*/ 4802696 h 5491162"/>
                <a:gd name="connsiteX335" fmla="*/ 1080342 w 4249023"/>
                <a:gd name="connsiteY335" fmla="*/ 4825461 h 5491162"/>
                <a:gd name="connsiteX336" fmla="*/ 1102535 w 4249023"/>
                <a:gd name="connsiteY336" fmla="*/ 4831937 h 5491162"/>
                <a:gd name="connsiteX337" fmla="*/ 1110536 w 4249023"/>
                <a:gd name="connsiteY337" fmla="*/ 4846987 h 5491162"/>
                <a:gd name="connsiteX338" fmla="*/ 1111965 w 4249023"/>
                <a:gd name="connsiteY338" fmla="*/ 4849083 h 5491162"/>
                <a:gd name="connsiteX339" fmla="*/ 1109203 w 4249023"/>
                <a:gd name="connsiteY339" fmla="*/ 4855750 h 5491162"/>
                <a:gd name="connsiteX340" fmla="*/ 1082723 w 4249023"/>
                <a:gd name="connsiteY340" fmla="*/ 4932236 h 5491162"/>
                <a:gd name="connsiteX341" fmla="*/ 1073579 w 4249023"/>
                <a:gd name="connsiteY341" fmla="*/ 4976241 h 5491162"/>
                <a:gd name="connsiteX342" fmla="*/ 1070150 w 4249023"/>
                <a:gd name="connsiteY342" fmla="*/ 4990529 h 5491162"/>
                <a:gd name="connsiteX343" fmla="*/ 1071103 w 4249023"/>
                <a:gd name="connsiteY343" fmla="*/ 5026438 h 5491162"/>
                <a:gd name="connsiteX344" fmla="*/ 1072722 w 4249023"/>
                <a:gd name="connsiteY344" fmla="*/ 5061776 h 5491162"/>
                <a:gd name="connsiteX345" fmla="*/ 1096058 w 4249023"/>
                <a:gd name="connsiteY345" fmla="*/ 5101686 h 5491162"/>
                <a:gd name="connsiteX346" fmla="*/ 1156542 w 4249023"/>
                <a:gd name="connsiteY346" fmla="*/ 5084255 h 5491162"/>
                <a:gd name="connsiteX347" fmla="*/ 1205977 w 4249023"/>
                <a:gd name="connsiteY347" fmla="*/ 5099209 h 5491162"/>
                <a:gd name="connsiteX348" fmla="*/ 1267223 w 4249023"/>
                <a:gd name="connsiteY348" fmla="*/ 5107877 h 5491162"/>
                <a:gd name="connsiteX349" fmla="*/ 1285987 w 4249023"/>
                <a:gd name="connsiteY349" fmla="*/ 5118735 h 5491162"/>
                <a:gd name="connsiteX350" fmla="*/ 1334374 w 4249023"/>
                <a:gd name="connsiteY350" fmla="*/ 5099495 h 5491162"/>
                <a:gd name="connsiteX351" fmla="*/ 1345899 w 4249023"/>
                <a:gd name="connsiteY351" fmla="*/ 5091589 h 5491162"/>
                <a:gd name="connsiteX352" fmla="*/ 1375998 w 4249023"/>
                <a:gd name="connsiteY352" fmla="*/ 5109591 h 5491162"/>
                <a:gd name="connsiteX353" fmla="*/ 1376189 w 4249023"/>
                <a:gd name="connsiteY353" fmla="*/ 5109591 h 5491162"/>
                <a:gd name="connsiteX354" fmla="*/ 1400954 w 4249023"/>
                <a:gd name="connsiteY354" fmla="*/ 5095494 h 5491162"/>
                <a:gd name="connsiteX355" fmla="*/ 1400858 w 4249023"/>
                <a:gd name="connsiteY355" fmla="*/ 5068920 h 5491162"/>
                <a:gd name="connsiteX356" fmla="*/ 1403144 w 4249023"/>
                <a:gd name="connsiteY356" fmla="*/ 5067872 h 5491162"/>
                <a:gd name="connsiteX357" fmla="*/ 1421147 w 4249023"/>
                <a:gd name="connsiteY357" fmla="*/ 5054727 h 5491162"/>
                <a:gd name="connsiteX358" fmla="*/ 1421528 w 4249023"/>
                <a:gd name="connsiteY358" fmla="*/ 5054251 h 5491162"/>
                <a:gd name="connsiteX359" fmla="*/ 1426576 w 4249023"/>
                <a:gd name="connsiteY359" fmla="*/ 5054441 h 5491162"/>
                <a:gd name="connsiteX360" fmla="*/ 1443340 w 4249023"/>
                <a:gd name="connsiteY360" fmla="*/ 5055203 h 5491162"/>
                <a:gd name="connsiteX361" fmla="*/ 1444864 w 4249023"/>
                <a:gd name="connsiteY361" fmla="*/ 5055203 h 5491162"/>
                <a:gd name="connsiteX362" fmla="*/ 1478201 w 4249023"/>
                <a:gd name="connsiteY362" fmla="*/ 5102066 h 5491162"/>
                <a:gd name="connsiteX363" fmla="*/ 1481345 w 4249023"/>
                <a:gd name="connsiteY363" fmla="*/ 5126070 h 5491162"/>
                <a:gd name="connsiteX364" fmla="*/ 1482107 w 4249023"/>
                <a:gd name="connsiteY364" fmla="*/ 5127403 h 5491162"/>
                <a:gd name="connsiteX365" fmla="*/ 1487917 w 4249023"/>
                <a:gd name="connsiteY365" fmla="*/ 5143596 h 5491162"/>
                <a:gd name="connsiteX366" fmla="*/ 1487726 w 4249023"/>
                <a:gd name="connsiteY366" fmla="*/ 5145882 h 5491162"/>
                <a:gd name="connsiteX367" fmla="*/ 1554116 w 4249023"/>
                <a:gd name="connsiteY367" fmla="*/ 5230654 h 5491162"/>
                <a:gd name="connsiteX368" fmla="*/ 1606598 w 4249023"/>
                <a:gd name="connsiteY368" fmla="*/ 5262277 h 5491162"/>
                <a:gd name="connsiteX369" fmla="*/ 1621458 w 4249023"/>
                <a:gd name="connsiteY369" fmla="*/ 5279708 h 5491162"/>
                <a:gd name="connsiteX370" fmla="*/ 1646222 w 4249023"/>
                <a:gd name="connsiteY370" fmla="*/ 5298948 h 5491162"/>
                <a:gd name="connsiteX371" fmla="*/ 1645365 w 4249023"/>
                <a:gd name="connsiteY371" fmla="*/ 5303140 h 5491162"/>
                <a:gd name="connsiteX372" fmla="*/ 1648699 w 4249023"/>
                <a:gd name="connsiteY372" fmla="*/ 5336096 h 5491162"/>
                <a:gd name="connsiteX373" fmla="*/ 1642031 w 4249023"/>
                <a:gd name="connsiteY373" fmla="*/ 5436394 h 5491162"/>
                <a:gd name="connsiteX374" fmla="*/ 1653366 w 4249023"/>
                <a:gd name="connsiteY374" fmla="*/ 5488020 h 5491162"/>
                <a:gd name="connsiteX375" fmla="*/ 1654033 w 4249023"/>
                <a:gd name="connsiteY375" fmla="*/ 5491163 h 5491162"/>
                <a:gd name="connsiteX376" fmla="*/ 1673083 w 4249023"/>
                <a:gd name="connsiteY376" fmla="*/ 5486019 h 5491162"/>
                <a:gd name="connsiteX377" fmla="*/ 1659272 w 4249023"/>
                <a:gd name="connsiteY377" fmla="*/ 5426488 h 5491162"/>
                <a:gd name="connsiteX378" fmla="*/ 1668321 w 4249023"/>
                <a:gd name="connsiteY378" fmla="*/ 5344573 h 5491162"/>
                <a:gd name="connsiteX379" fmla="*/ 1664892 w 4249023"/>
                <a:gd name="connsiteY379" fmla="*/ 5307235 h 5491162"/>
                <a:gd name="connsiteX380" fmla="*/ 1636031 w 4249023"/>
                <a:gd name="connsiteY380" fmla="*/ 5266182 h 5491162"/>
                <a:gd name="connsiteX381" fmla="*/ 1562498 w 4249023"/>
                <a:gd name="connsiteY381" fmla="*/ 5212652 h 5491162"/>
                <a:gd name="connsiteX382" fmla="*/ 1507824 w 4249023"/>
                <a:gd name="connsiteY382" fmla="*/ 5144833 h 5491162"/>
                <a:gd name="connsiteX383" fmla="*/ 1498394 w 4249023"/>
                <a:gd name="connsiteY383" fmla="*/ 5116068 h 5491162"/>
                <a:gd name="connsiteX384" fmla="*/ 1490203 w 4249023"/>
                <a:gd name="connsiteY384" fmla="*/ 5086350 h 5491162"/>
                <a:gd name="connsiteX385" fmla="*/ 1463914 w 4249023"/>
                <a:gd name="connsiteY385" fmla="*/ 5049583 h 5491162"/>
                <a:gd name="connsiteX386" fmla="*/ 1428386 w 4249023"/>
                <a:gd name="connsiteY386" fmla="*/ 5034820 h 5491162"/>
                <a:gd name="connsiteX387" fmla="*/ 1396286 w 4249023"/>
                <a:gd name="connsiteY387" fmla="*/ 5049298 h 5491162"/>
                <a:gd name="connsiteX388" fmla="*/ 1382475 w 4249023"/>
                <a:gd name="connsiteY388" fmla="*/ 5076825 h 5491162"/>
                <a:gd name="connsiteX389" fmla="*/ 1362377 w 4249023"/>
                <a:gd name="connsiteY389" fmla="*/ 5080730 h 5491162"/>
                <a:gd name="connsiteX390" fmla="*/ 1322563 w 4249023"/>
                <a:gd name="connsiteY390" fmla="*/ 5083778 h 5491162"/>
                <a:gd name="connsiteX391" fmla="*/ 1282463 w 4249023"/>
                <a:gd name="connsiteY391" fmla="*/ 5095399 h 5491162"/>
                <a:gd name="connsiteX392" fmla="*/ 1257507 w 4249023"/>
                <a:gd name="connsiteY392" fmla="*/ 5090541 h 5491162"/>
                <a:gd name="connsiteX393" fmla="*/ 1220836 w 4249023"/>
                <a:gd name="connsiteY393" fmla="*/ 5086446 h 5491162"/>
                <a:gd name="connsiteX394" fmla="*/ 1141207 w 4249023"/>
                <a:gd name="connsiteY394" fmla="*/ 5071491 h 5491162"/>
                <a:gd name="connsiteX395" fmla="*/ 1092153 w 4249023"/>
                <a:gd name="connsiteY395" fmla="*/ 5065015 h 5491162"/>
                <a:gd name="connsiteX396" fmla="*/ 1089391 w 4249023"/>
                <a:gd name="connsiteY396" fmla="*/ 4995101 h 5491162"/>
                <a:gd name="connsiteX397" fmla="*/ 1102250 w 4249023"/>
                <a:gd name="connsiteY397" fmla="*/ 4935570 h 5491162"/>
                <a:gd name="connsiteX398" fmla="*/ 1126824 w 4249023"/>
                <a:gd name="connsiteY398" fmla="*/ 4865084 h 5491162"/>
                <a:gd name="connsiteX399" fmla="*/ 1121300 w 4249023"/>
                <a:gd name="connsiteY399" fmla="*/ 4825651 h 5491162"/>
                <a:gd name="connsiteX400" fmla="*/ 1079866 w 4249023"/>
                <a:gd name="connsiteY400" fmla="*/ 4805934 h 5491162"/>
                <a:gd name="connsiteX401" fmla="*/ 1071389 w 4249023"/>
                <a:gd name="connsiteY401" fmla="*/ 4774121 h 5491162"/>
                <a:gd name="connsiteX402" fmla="*/ 1052053 w 4249023"/>
                <a:gd name="connsiteY402" fmla="*/ 4733259 h 5491162"/>
                <a:gd name="connsiteX403" fmla="*/ 1025764 w 4249023"/>
                <a:gd name="connsiteY403" fmla="*/ 4735354 h 5491162"/>
                <a:gd name="connsiteX404" fmla="*/ 989093 w 4249023"/>
                <a:gd name="connsiteY404" fmla="*/ 4732211 h 5491162"/>
                <a:gd name="connsiteX405" fmla="*/ 950707 w 4249023"/>
                <a:gd name="connsiteY405" fmla="*/ 4718971 h 5491162"/>
                <a:gd name="connsiteX406" fmla="*/ 884603 w 4249023"/>
                <a:gd name="connsiteY406" fmla="*/ 4756119 h 5491162"/>
                <a:gd name="connsiteX407" fmla="*/ 831644 w 4249023"/>
                <a:gd name="connsiteY407" fmla="*/ 4777264 h 5491162"/>
                <a:gd name="connsiteX408" fmla="*/ 806689 w 4249023"/>
                <a:gd name="connsiteY408" fmla="*/ 4810506 h 5491162"/>
                <a:gd name="connsiteX409" fmla="*/ 784210 w 4249023"/>
                <a:gd name="connsiteY409" fmla="*/ 4842701 h 5491162"/>
                <a:gd name="connsiteX410" fmla="*/ 762779 w 4249023"/>
                <a:gd name="connsiteY410" fmla="*/ 4851750 h 5491162"/>
                <a:gd name="connsiteX411" fmla="*/ 748301 w 4249023"/>
                <a:gd name="connsiteY411" fmla="*/ 4852035 h 5491162"/>
                <a:gd name="connsiteX412" fmla="*/ 749348 w 4249023"/>
                <a:gd name="connsiteY412" fmla="*/ 4882134 h 5491162"/>
                <a:gd name="connsiteX413" fmla="*/ 767732 w 4249023"/>
                <a:gd name="connsiteY413" fmla="*/ 4899470 h 5491162"/>
                <a:gd name="connsiteX414" fmla="*/ 743538 w 4249023"/>
                <a:gd name="connsiteY414" fmla="*/ 4918139 h 5491162"/>
                <a:gd name="connsiteX415" fmla="*/ 721059 w 4249023"/>
                <a:gd name="connsiteY415" fmla="*/ 4874038 h 5491162"/>
                <a:gd name="connsiteX416" fmla="*/ 707915 w 4249023"/>
                <a:gd name="connsiteY416" fmla="*/ 4835367 h 5491162"/>
                <a:gd name="connsiteX417" fmla="*/ 664290 w 4249023"/>
                <a:gd name="connsiteY417" fmla="*/ 4813745 h 5491162"/>
                <a:gd name="connsiteX418" fmla="*/ 644288 w 4249023"/>
                <a:gd name="connsiteY418" fmla="*/ 4807458 h 5491162"/>
                <a:gd name="connsiteX419" fmla="*/ 604854 w 4249023"/>
                <a:gd name="connsiteY419" fmla="*/ 4842415 h 5491162"/>
                <a:gd name="connsiteX420" fmla="*/ 575422 w 4249023"/>
                <a:gd name="connsiteY420" fmla="*/ 4859465 h 5491162"/>
                <a:gd name="connsiteX421" fmla="*/ 555705 w 4249023"/>
                <a:gd name="connsiteY421" fmla="*/ 4869752 h 5491162"/>
                <a:gd name="connsiteX422" fmla="*/ 550562 w 4249023"/>
                <a:gd name="connsiteY422" fmla="*/ 4829652 h 5491162"/>
                <a:gd name="connsiteX423" fmla="*/ 566087 w 4249023"/>
                <a:gd name="connsiteY423" fmla="*/ 4781169 h 5491162"/>
                <a:gd name="connsiteX424" fmla="*/ 591710 w 4249023"/>
                <a:gd name="connsiteY424" fmla="*/ 4760405 h 5491162"/>
                <a:gd name="connsiteX425" fmla="*/ 615522 w 4249023"/>
                <a:gd name="connsiteY425" fmla="*/ 4741450 h 5491162"/>
                <a:gd name="connsiteX426" fmla="*/ 631715 w 4249023"/>
                <a:gd name="connsiteY426" fmla="*/ 4718590 h 5491162"/>
                <a:gd name="connsiteX427" fmla="*/ 651050 w 4249023"/>
                <a:gd name="connsiteY427" fmla="*/ 4675442 h 5491162"/>
                <a:gd name="connsiteX428" fmla="*/ 661718 w 4249023"/>
                <a:gd name="connsiteY428" fmla="*/ 4640676 h 5491162"/>
                <a:gd name="connsiteX429" fmla="*/ 667243 w 4249023"/>
                <a:gd name="connsiteY429" fmla="*/ 4616196 h 5491162"/>
                <a:gd name="connsiteX430" fmla="*/ 640954 w 4249023"/>
                <a:gd name="connsiteY430" fmla="*/ 4600289 h 5491162"/>
                <a:gd name="connsiteX431" fmla="*/ 616760 w 4249023"/>
                <a:gd name="connsiteY431" fmla="*/ 4587145 h 5491162"/>
                <a:gd name="connsiteX432" fmla="*/ 628000 w 4249023"/>
                <a:gd name="connsiteY432" fmla="*/ 4562952 h 5491162"/>
                <a:gd name="connsiteX433" fmla="*/ 563420 w 4249023"/>
                <a:gd name="connsiteY433" fmla="*/ 4564856 h 5491162"/>
                <a:gd name="connsiteX434" fmla="*/ 554943 w 4249023"/>
                <a:gd name="connsiteY434" fmla="*/ 4517517 h 5491162"/>
                <a:gd name="connsiteX435" fmla="*/ 572183 w 4249023"/>
                <a:gd name="connsiteY435" fmla="*/ 4494467 h 5491162"/>
                <a:gd name="connsiteX436" fmla="*/ 595043 w 4249023"/>
                <a:gd name="connsiteY436" fmla="*/ 4483132 h 5491162"/>
                <a:gd name="connsiteX437" fmla="*/ 584947 w 4249023"/>
                <a:gd name="connsiteY437" fmla="*/ 4469035 h 5491162"/>
                <a:gd name="connsiteX438" fmla="*/ 583137 w 4249023"/>
                <a:gd name="connsiteY438" fmla="*/ 4408456 h 5491162"/>
                <a:gd name="connsiteX439" fmla="*/ 596377 w 4249023"/>
                <a:gd name="connsiteY439" fmla="*/ 4368261 h 5491162"/>
                <a:gd name="connsiteX440" fmla="*/ 581232 w 4249023"/>
                <a:gd name="connsiteY440" fmla="*/ 4319683 h 5491162"/>
                <a:gd name="connsiteX441" fmla="*/ 579137 w 4249023"/>
                <a:gd name="connsiteY441" fmla="*/ 4288346 h 5491162"/>
                <a:gd name="connsiteX442" fmla="*/ 568850 w 4249023"/>
                <a:gd name="connsiteY442" fmla="*/ 4265771 h 5491162"/>
                <a:gd name="connsiteX443" fmla="*/ 559420 w 4249023"/>
                <a:gd name="connsiteY443" fmla="*/ 4238625 h 5491162"/>
                <a:gd name="connsiteX444" fmla="*/ 560468 w 4249023"/>
                <a:gd name="connsiteY444" fmla="*/ 4210622 h 5491162"/>
                <a:gd name="connsiteX445" fmla="*/ 573326 w 4249023"/>
                <a:gd name="connsiteY445" fmla="*/ 4181856 h 5491162"/>
                <a:gd name="connsiteX446" fmla="*/ 593710 w 4249023"/>
                <a:gd name="connsiteY446" fmla="*/ 4151376 h 5491162"/>
                <a:gd name="connsiteX447" fmla="*/ 569612 w 4249023"/>
                <a:gd name="connsiteY447" fmla="*/ 4085082 h 5491162"/>
                <a:gd name="connsiteX448" fmla="*/ 553229 w 4249023"/>
                <a:gd name="connsiteY448" fmla="*/ 4064127 h 5491162"/>
                <a:gd name="connsiteX449" fmla="*/ 557801 w 4249023"/>
                <a:gd name="connsiteY449" fmla="*/ 4032314 h 5491162"/>
                <a:gd name="connsiteX450" fmla="*/ 539798 w 4249023"/>
                <a:gd name="connsiteY450" fmla="*/ 3985736 h 5491162"/>
                <a:gd name="connsiteX451" fmla="*/ 481696 w 4249023"/>
                <a:gd name="connsiteY451" fmla="*/ 3975640 h 5491162"/>
                <a:gd name="connsiteX452" fmla="*/ 458645 w 4249023"/>
                <a:gd name="connsiteY452" fmla="*/ 3980021 h 5491162"/>
                <a:gd name="connsiteX453" fmla="*/ 445596 w 4249023"/>
                <a:gd name="connsiteY453" fmla="*/ 3966686 h 5491162"/>
                <a:gd name="connsiteX454" fmla="*/ 424736 w 4249023"/>
                <a:gd name="connsiteY454" fmla="*/ 3927253 h 5491162"/>
                <a:gd name="connsiteX455" fmla="*/ 400543 w 4249023"/>
                <a:gd name="connsiteY455" fmla="*/ 3909441 h 5491162"/>
                <a:gd name="connsiteX456" fmla="*/ 394828 w 4249023"/>
                <a:gd name="connsiteY456" fmla="*/ 3938302 h 5491162"/>
                <a:gd name="connsiteX457" fmla="*/ 381302 w 4249023"/>
                <a:gd name="connsiteY457" fmla="*/ 3968115 h 5491162"/>
                <a:gd name="connsiteX458" fmla="*/ 333201 w 4249023"/>
                <a:gd name="connsiteY458" fmla="*/ 3968115 h 5491162"/>
                <a:gd name="connsiteX459" fmla="*/ 349108 w 4249023"/>
                <a:gd name="connsiteY459" fmla="*/ 3992118 h 5491162"/>
                <a:gd name="connsiteX460" fmla="*/ 349108 w 4249023"/>
                <a:gd name="connsiteY460" fmla="*/ 4009168 h 5491162"/>
                <a:gd name="connsiteX461" fmla="*/ 334630 w 4249023"/>
                <a:gd name="connsiteY461" fmla="*/ 4006501 h 5491162"/>
                <a:gd name="connsiteX462" fmla="*/ 295482 w 4249023"/>
                <a:gd name="connsiteY462" fmla="*/ 3996500 h 5491162"/>
                <a:gd name="connsiteX463" fmla="*/ 250810 w 4249023"/>
                <a:gd name="connsiteY463" fmla="*/ 3994595 h 5491162"/>
                <a:gd name="connsiteX464" fmla="*/ 238808 w 4249023"/>
                <a:gd name="connsiteY464" fmla="*/ 3971639 h 5491162"/>
                <a:gd name="connsiteX465" fmla="*/ 193565 w 4249023"/>
                <a:gd name="connsiteY465" fmla="*/ 3971639 h 5491162"/>
                <a:gd name="connsiteX466" fmla="*/ 201661 w 4249023"/>
                <a:gd name="connsiteY466" fmla="*/ 3902393 h 5491162"/>
                <a:gd name="connsiteX467" fmla="*/ 181658 w 4249023"/>
                <a:gd name="connsiteY467" fmla="*/ 3845719 h 5491162"/>
                <a:gd name="connsiteX468" fmla="*/ 174324 w 4249023"/>
                <a:gd name="connsiteY468" fmla="*/ 3778949 h 5491162"/>
                <a:gd name="connsiteX469" fmla="*/ 185849 w 4249023"/>
                <a:gd name="connsiteY469" fmla="*/ 3710273 h 5491162"/>
                <a:gd name="connsiteX470" fmla="*/ 200994 w 4249023"/>
                <a:gd name="connsiteY470" fmla="*/ 3683603 h 5491162"/>
                <a:gd name="connsiteX471" fmla="*/ 210710 w 4249023"/>
                <a:gd name="connsiteY471" fmla="*/ 3674936 h 5491162"/>
                <a:gd name="connsiteX472" fmla="*/ 202042 w 4249023"/>
                <a:gd name="connsiteY472" fmla="*/ 3655791 h 5491162"/>
                <a:gd name="connsiteX473" fmla="*/ 190612 w 4249023"/>
                <a:gd name="connsiteY473" fmla="*/ 3648837 h 5491162"/>
                <a:gd name="connsiteX474" fmla="*/ 166609 w 4249023"/>
                <a:gd name="connsiteY474" fmla="*/ 3605975 h 5491162"/>
                <a:gd name="connsiteX475" fmla="*/ 154798 w 4249023"/>
                <a:gd name="connsiteY475" fmla="*/ 3602831 h 5491162"/>
                <a:gd name="connsiteX476" fmla="*/ 139558 w 4249023"/>
                <a:gd name="connsiteY476" fmla="*/ 3610642 h 5491162"/>
                <a:gd name="connsiteX477" fmla="*/ 102315 w 4249023"/>
                <a:gd name="connsiteY477" fmla="*/ 3593306 h 5491162"/>
                <a:gd name="connsiteX478" fmla="*/ 71835 w 4249023"/>
                <a:gd name="connsiteY478" fmla="*/ 3591878 h 5491162"/>
                <a:gd name="connsiteX479" fmla="*/ 47165 w 4249023"/>
                <a:gd name="connsiteY479" fmla="*/ 3583210 h 5491162"/>
                <a:gd name="connsiteX480" fmla="*/ 27925 w 4249023"/>
                <a:gd name="connsiteY480" fmla="*/ 3577114 h 5491162"/>
                <a:gd name="connsiteX481" fmla="*/ 26401 w 4249023"/>
                <a:gd name="connsiteY481" fmla="*/ 3551206 h 5491162"/>
                <a:gd name="connsiteX482" fmla="*/ 51261 w 4249023"/>
                <a:gd name="connsiteY482" fmla="*/ 3517106 h 5491162"/>
                <a:gd name="connsiteX483" fmla="*/ 75074 w 4249023"/>
                <a:gd name="connsiteY483" fmla="*/ 3487960 h 5491162"/>
                <a:gd name="connsiteX484" fmla="*/ 94505 w 4249023"/>
                <a:gd name="connsiteY484" fmla="*/ 3440906 h 5491162"/>
                <a:gd name="connsiteX485" fmla="*/ 149178 w 4249023"/>
                <a:gd name="connsiteY485" fmla="*/ 3420618 h 5491162"/>
                <a:gd name="connsiteX486" fmla="*/ 197375 w 4249023"/>
                <a:gd name="connsiteY486" fmla="*/ 3423857 h 5491162"/>
                <a:gd name="connsiteX487" fmla="*/ 286529 w 4249023"/>
                <a:gd name="connsiteY487" fmla="*/ 3405092 h 5491162"/>
                <a:gd name="connsiteX488" fmla="*/ 327010 w 4249023"/>
                <a:gd name="connsiteY488" fmla="*/ 3395662 h 5491162"/>
                <a:gd name="connsiteX489" fmla="*/ 467694 w 4249023"/>
                <a:gd name="connsiteY489" fmla="*/ 3427286 h 5491162"/>
                <a:gd name="connsiteX490" fmla="*/ 559991 w 4249023"/>
                <a:gd name="connsiteY490" fmla="*/ 3428619 h 5491162"/>
                <a:gd name="connsiteX491" fmla="*/ 671339 w 4249023"/>
                <a:gd name="connsiteY491" fmla="*/ 3426714 h 5491162"/>
                <a:gd name="connsiteX492" fmla="*/ 680483 w 4249023"/>
                <a:gd name="connsiteY492" fmla="*/ 3408426 h 5491162"/>
                <a:gd name="connsiteX493" fmla="*/ 684007 w 4249023"/>
                <a:gd name="connsiteY493" fmla="*/ 3398996 h 5491162"/>
                <a:gd name="connsiteX494" fmla="*/ 693913 w 4249023"/>
                <a:gd name="connsiteY494" fmla="*/ 3389948 h 5491162"/>
                <a:gd name="connsiteX495" fmla="*/ 704962 w 4249023"/>
                <a:gd name="connsiteY495" fmla="*/ 3383756 h 5491162"/>
                <a:gd name="connsiteX496" fmla="*/ 732680 w 4249023"/>
                <a:gd name="connsiteY496" fmla="*/ 3404997 h 5491162"/>
                <a:gd name="connsiteX497" fmla="*/ 764779 w 4249023"/>
                <a:gd name="connsiteY497" fmla="*/ 3395091 h 5491162"/>
                <a:gd name="connsiteX498" fmla="*/ 764303 w 4249023"/>
                <a:gd name="connsiteY498" fmla="*/ 3371564 h 5491162"/>
                <a:gd name="connsiteX499" fmla="*/ 765350 w 4249023"/>
                <a:gd name="connsiteY499" fmla="*/ 3346037 h 5491162"/>
                <a:gd name="connsiteX500" fmla="*/ 784591 w 4249023"/>
                <a:gd name="connsiteY500" fmla="*/ 3336608 h 5491162"/>
                <a:gd name="connsiteX501" fmla="*/ 789830 w 4249023"/>
                <a:gd name="connsiteY501" fmla="*/ 3342037 h 5491162"/>
                <a:gd name="connsiteX502" fmla="*/ 789830 w 4249023"/>
                <a:gd name="connsiteY502" fmla="*/ 3351943 h 5491162"/>
                <a:gd name="connsiteX503" fmla="*/ 795068 w 4249023"/>
                <a:gd name="connsiteY503" fmla="*/ 3357372 h 5491162"/>
                <a:gd name="connsiteX504" fmla="*/ 815738 w 4249023"/>
                <a:gd name="connsiteY504" fmla="*/ 3349181 h 5491162"/>
                <a:gd name="connsiteX505" fmla="*/ 844122 w 4249023"/>
                <a:gd name="connsiteY505" fmla="*/ 3350800 h 5491162"/>
                <a:gd name="connsiteX506" fmla="*/ 865363 w 4249023"/>
                <a:gd name="connsiteY506" fmla="*/ 3352991 h 5491162"/>
                <a:gd name="connsiteX507" fmla="*/ 888890 w 4249023"/>
                <a:gd name="connsiteY507" fmla="*/ 3323273 h 5491162"/>
                <a:gd name="connsiteX508" fmla="*/ 893557 w 4249023"/>
                <a:gd name="connsiteY508" fmla="*/ 3304223 h 5491162"/>
                <a:gd name="connsiteX509" fmla="*/ 891271 w 4249023"/>
                <a:gd name="connsiteY509" fmla="*/ 3288506 h 5491162"/>
                <a:gd name="connsiteX510" fmla="*/ 888890 w 4249023"/>
                <a:gd name="connsiteY510" fmla="*/ 3266027 h 5491162"/>
                <a:gd name="connsiteX511" fmla="*/ 885270 w 4249023"/>
                <a:gd name="connsiteY511" fmla="*/ 3249454 h 5491162"/>
                <a:gd name="connsiteX512" fmla="*/ 881365 w 4249023"/>
                <a:gd name="connsiteY512" fmla="*/ 3227261 h 5491162"/>
                <a:gd name="connsiteX513" fmla="*/ 882794 w 4249023"/>
                <a:gd name="connsiteY513" fmla="*/ 3208211 h 5491162"/>
                <a:gd name="connsiteX514" fmla="*/ 879269 w 4249023"/>
                <a:gd name="connsiteY514" fmla="*/ 3198781 h 5491162"/>
                <a:gd name="connsiteX515" fmla="*/ 872221 w 4249023"/>
                <a:gd name="connsiteY515" fmla="*/ 3191256 h 5491162"/>
                <a:gd name="connsiteX516" fmla="*/ 872697 w 4249023"/>
                <a:gd name="connsiteY516" fmla="*/ 3155918 h 5491162"/>
                <a:gd name="connsiteX517" fmla="*/ 856981 w 4249023"/>
                <a:gd name="connsiteY517" fmla="*/ 3145155 h 5491162"/>
                <a:gd name="connsiteX518" fmla="*/ 867744 w 4249023"/>
                <a:gd name="connsiteY518" fmla="*/ 3131439 h 5491162"/>
                <a:gd name="connsiteX519" fmla="*/ 845456 w 4249023"/>
                <a:gd name="connsiteY519" fmla="*/ 3014948 h 5491162"/>
                <a:gd name="connsiteX520" fmla="*/ 851171 w 4249023"/>
                <a:gd name="connsiteY520" fmla="*/ 2986087 h 5491162"/>
                <a:gd name="connsiteX521" fmla="*/ 843551 w 4249023"/>
                <a:gd name="connsiteY521" fmla="*/ 2967133 h 5491162"/>
                <a:gd name="connsiteX522" fmla="*/ 842217 w 4249023"/>
                <a:gd name="connsiteY522" fmla="*/ 2942082 h 5491162"/>
                <a:gd name="connsiteX523" fmla="*/ 847456 w 4249023"/>
                <a:gd name="connsiteY523" fmla="*/ 2922270 h 5491162"/>
                <a:gd name="connsiteX524" fmla="*/ 829549 w 4249023"/>
                <a:gd name="connsiteY524" fmla="*/ 2912078 h 5491162"/>
                <a:gd name="connsiteX525" fmla="*/ 829454 w 4249023"/>
                <a:gd name="connsiteY525" fmla="*/ 2900934 h 5491162"/>
                <a:gd name="connsiteX526" fmla="*/ 838979 w 4249023"/>
                <a:gd name="connsiteY526" fmla="*/ 2877884 h 5491162"/>
                <a:gd name="connsiteX527" fmla="*/ 841265 w 4249023"/>
                <a:gd name="connsiteY527" fmla="*/ 2822543 h 5491162"/>
                <a:gd name="connsiteX528" fmla="*/ 850790 w 4249023"/>
                <a:gd name="connsiteY528" fmla="*/ 2803017 h 5491162"/>
                <a:gd name="connsiteX529" fmla="*/ 888794 w 4249023"/>
                <a:gd name="connsiteY529" fmla="*/ 2803017 h 5491162"/>
                <a:gd name="connsiteX530" fmla="*/ 925085 w 4249023"/>
                <a:gd name="connsiteY530" fmla="*/ 2788063 h 5491162"/>
                <a:gd name="connsiteX531" fmla="*/ 921941 w 4249023"/>
                <a:gd name="connsiteY531" fmla="*/ 2756916 h 5491162"/>
                <a:gd name="connsiteX532" fmla="*/ 934800 w 4249023"/>
                <a:gd name="connsiteY532" fmla="*/ 2711958 h 5491162"/>
                <a:gd name="connsiteX533" fmla="*/ 946897 w 4249023"/>
                <a:gd name="connsiteY533" fmla="*/ 2698147 h 5491162"/>
                <a:gd name="connsiteX534" fmla="*/ 987378 w 4249023"/>
                <a:gd name="connsiteY534" fmla="*/ 2747962 h 5491162"/>
                <a:gd name="connsiteX535" fmla="*/ 1042052 w 4249023"/>
                <a:gd name="connsiteY535" fmla="*/ 2740628 h 5491162"/>
                <a:gd name="connsiteX536" fmla="*/ 1120633 w 4249023"/>
                <a:gd name="connsiteY536" fmla="*/ 2755583 h 5491162"/>
                <a:gd name="connsiteX537" fmla="*/ 1155209 w 4249023"/>
                <a:gd name="connsiteY537" fmla="*/ 2773490 h 5491162"/>
                <a:gd name="connsiteX538" fmla="*/ 1187403 w 4249023"/>
                <a:gd name="connsiteY538" fmla="*/ 2773490 h 5491162"/>
                <a:gd name="connsiteX539" fmla="*/ 1205691 w 4249023"/>
                <a:gd name="connsiteY539" fmla="*/ 2766251 h 5491162"/>
                <a:gd name="connsiteX540" fmla="*/ 1196261 w 4249023"/>
                <a:gd name="connsiteY540" fmla="*/ 2751011 h 5491162"/>
                <a:gd name="connsiteX541" fmla="*/ 1220169 w 4249023"/>
                <a:gd name="connsiteY541" fmla="*/ 2745772 h 5491162"/>
                <a:gd name="connsiteX542" fmla="*/ 1234457 w 4249023"/>
                <a:gd name="connsiteY542" fmla="*/ 2726817 h 5491162"/>
                <a:gd name="connsiteX543" fmla="*/ 1228551 w 4249023"/>
                <a:gd name="connsiteY543" fmla="*/ 2714911 h 5491162"/>
                <a:gd name="connsiteX544" fmla="*/ 1213216 w 4249023"/>
                <a:gd name="connsiteY544" fmla="*/ 2714911 h 5491162"/>
                <a:gd name="connsiteX545" fmla="*/ 1181117 w 4249023"/>
                <a:gd name="connsiteY545" fmla="*/ 2670524 h 5491162"/>
                <a:gd name="connsiteX546" fmla="*/ 1190642 w 4249023"/>
                <a:gd name="connsiteY546" fmla="*/ 2657666 h 5491162"/>
                <a:gd name="connsiteX547" fmla="*/ 1189594 w 4249023"/>
                <a:gd name="connsiteY547" fmla="*/ 2646521 h 5491162"/>
                <a:gd name="connsiteX548" fmla="*/ 1172449 w 4249023"/>
                <a:gd name="connsiteY548" fmla="*/ 2630710 h 5491162"/>
                <a:gd name="connsiteX549" fmla="*/ 1161495 w 4249023"/>
                <a:gd name="connsiteY549" fmla="*/ 2630424 h 5491162"/>
                <a:gd name="connsiteX550" fmla="*/ 1150256 w 4249023"/>
                <a:gd name="connsiteY550" fmla="*/ 2638806 h 5491162"/>
                <a:gd name="connsiteX551" fmla="*/ 1109203 w 4249023"/>
                <a:gd name="connsiteY551" fmla="*/ 2644521 h 5491162"/>
                <a:gd name="connsiteX552" fmla="*/ 1104631 w 4249023"/>
                <a:gd name="connsiteY552" fmla="*/ 2572512 h 5491162"/>
                <a:gd name="connsiteX553" fmla="*/ 1130920 w 4249023"/>
                <a:gd name="connsiteY553" fmla="*/ 2520410 h 5491162"/>
                <a:gd name="connsiteX554" fmla="*/ 1105393 w 4249023"/>
                <a:gd name="connsiteY554" fmla="*/ 2456498 h 5491162"/>
                <a:gd name="connsiteX555" fmla="*/ 1063864 w 4249023"/>
                <a:gd name="connsiteY555" fmla="*/ 2457641 h 5491162"/>
                <a:gd name="connsiteX556" fmla="*/ 1059863 w 4249023"/>
                <a:gd name="connsiteY556" fmla="*/ 2442877 h 5491162"/>
                <a:gd name="connsiteX557" fmla="*/ 1071198 w 4249023"/>
                <a:gd name="connsiteY557" fmla="*/ 2431066 h 5491162"/>
                <a:gd name="connsiteX558" fmla="*/ 1057101 w 4249023"/>
                <a:gd name="connsiteY558" fmla="*/ 2414302 h 5491162"/>
                <a:gd name="connsiteX559" fmla="*/ 1043480 w 4249023"/>
                <a:gd name="connsiteY559" fmla="*/ 2421446 h 5491162"/>
                <a:gd name="connsiteX560" fmla="*/ 1016239 w 4249023"/>
                <a:gd name="connsiteY560" fmla="*/ 2365343 h 5491162"/>
                <a:gd name="connsiteX561" fmla="*/ 1027764 w 4249023"/>
                <a:gd name="connsiteY561" fmla="*/ 2354961 h 5491162"/>
                <a:gd name="connsiteX562" fmla="*/ 1056244 w 4249023"/>
                <a:gd name="connsiteY562" fmla="*/ 2344388 h 5491162"/>
                <a:gd name="connsiteX563" fmla="*/ 1054434 w 4249023"/>
                <a:gd name="connsiteY563" fmla="*/ 2321052 h 5491162"/>
                <a:gd name="connsiteX564" fmla="*/ 1072722 w 4249023"/>
                <a:gd name="connsiteY564" fmla="*/ 2304479 h 5491162"/>
                <a:gd name="connsiteX565" fmla="*/ 1131301 w 4249023"/>
                <a:gd name="connsiteY565" fmla="*/ 2292001 h 5491162"/>
                <a:gd name="connsiteX566" fmla="*/ 1142826 w 4249023"/>
                <a:gd name="connsiteY566" fmla="*/ 2274284 h 5491162"/>
                <a:gd name="connsiteX567" fmla="*/ 1157780 w 4249023"/>
                <a:gd name="connsiteY567" fmla="*/ 2273237 h 5491162"/>
                <a:gd name="connsiteX568" fmla="*/ 1165781 w 4249023"/>
                <a:gd name="connsiteY568" fmla="*/ 2273903 h 5491162"/>
                <a:gd name="connsiteX569" fmla="*/ 1177783 w 4249023"/>
                <a:gd name="connsiteY569" fmla="*/ 2267617 h 5491162"/>
                <a:gd name="connsiteX570" fmla="*/ 1181212 w 4249023"/>
                <a:gd name="connsiteY570" fmla="*/ 2257901 h 5491162"/>
                <a:gd name="connsiteX571" fmla="*/ 1173592 w 4249023"/>
                <a:gd name="connsiteY571" fmla="*/ 2240185 h 5491162"/>
                <a:gd name="connsiteX572" fmla="*/ 1176164 w 4249023"/>
                <a:gd name="connsiteY572" fmla="*/ 2231041 h 5491162"/>
                <a:gd name="connsiteX573" fmla="*/ 1186832 w 4249023"/>
                <a:gd name="connsiteY573" fmla="*/ 2223516 h 5491162"/>
                <a:gd name="connsiteX574" fmla="*/ 1183974 w 4249023"/>
                <a:gd name="connsiteY574" fmla="*/ 2220278 h 5491162"/>
                <a:gd name="connsiteX575" fmla="*/ 1184165 w 4249023"/>
                <a:gd name="connsiteY575" fmla="*/ 2209991 h 5491162"/>
                <a:gd name="connsiteX576" fmla="*/ 1197881 w 4249023"/>
                <a:gd name="connsiteY576" fmla="*/ 2196179 h 5491162"/>
                <a:gd name="connsiteX577" fmla="*/ 1193499 w 4249023"/>
                <a:gd name="connsiteY577" fmla="*/ 2189226 h 5491162"/>
                <a:gd name="connsiteX578" fmla="*/ 1200167 w 4249023"/>
                <a:gd name="connsiteY578" fmla="*/ 2185226 h 5491162"/>
                <a:gd name="connsiteX579" fmla="*/ 1204548 w 4249023"/>
                <a:gd name="connsiteY579" fmla="*/ 2178368 h 5491162"/>
                <a:gd name="connsiteX580" fmla="*/ 1204548 w 4249023"/>
                <a:gd name="connsiteY580" fmla="*/ 2175224 h 5491162"/>
                <a:gd name="connsiteX581" fmla="*/ 1207025 w 4249023"/>
                <a:gd name="connsiteY581" fmla="*/ 2169605 h 5491162"/>
                <a:gd name="connsiteX582" fmla="*/ 1219502 w 4249023"/>
                <a:gd name="connsiteY582" fmla="*/ 2158270 h 5491162"/>
                <a:gd name="connsiteX583" fmla="*/ 1220169 w 4249023"/>
                <a:gd name="connsiteY583" fmla="*/ 2150269 h 5491162"/>
                <a:gd name="connsiteX584" fmla="*/ 1183403 w 4249023"/>
                <a:gd name="connsiteY584" fmla="*/ 2105501 h 5491162"/>
                <a:gd name="connsiteX585" fmla="*/ 1184069 w 4249023"/>
                <a:gd name="connsiteY585" fmla="*/ 2095214 h 5491162"/>
                <a:gd name="connsiteX586" fmla="*/ 1223217 w 4249023"/>
                <a:gd name="connsiteY586" fmla="*/ 2076545 h 5491162"/>
                <a:gd name="connsiteX587" fmla="*/ 1248173 w 4249023"/>
                <a:gd name="connsiteY587" fmla="*/ 2059781 h 5491162"/>
                <a:gd name="connsiteX588" fmla="*/ 1203786 w 4249023"/>
                <a:gd name="connsiteY588" fmla="*/ 2044160 h 5491162"/>
                <a:gd name="connsiteX589" fmla="*/ 1188451 w 4249023"/>
                <a:gd name="connsiteY589" fmla="*/ 1997012 h 5491162"/>
                <a:gd name="connsiteX590" fmla="*/ 1260555 w 4249023"/>
                <a:gd name="connsiteY590" fmla="*/ 1971675 h 5491162"/>
                <a:gd name="connsiteX591" fmla="*/ 1302942 w 4249023"/>
                <a:gd name="connsiteY591" fmla="*/ 1965960 h 5491162"/>
                <a:gd name="connsiteX592" fmla="*/ 1339994 w 4249023"/>
                <a:gd name="connsiteY592" fmla="*/ 1929765 h 5491162"/>
                <a:gd name="connsiteX593" fmla="*/ 1389333 w 4249023"/>
                <a:gd name="connsiteY593" fmla="*/ 1877854 h 5491162"/>
                <a:gd name="connsiteX594" fmla="*/ 1406764 w 4249023"/>
                <a:gd name="connsiteY594" fmla="*/ 1859947 h 5491162"/>
                <a:gd name="connsiteX595" fmla="*/ 1447340 w 4249023"/>
                <a:gd name="connsiteY595" fmla="*/ 1837944 h 5491162"/>
                <a:gd name="connsiteX596" fmla="*/ 1460675 w 4249023"/>
                <a:gd name="connsiteY596" fmla="*/ 1848231 h 5491162"/>
                <a:gd name="connsiteX597" fmla="*/ 1490584 w 4249023"/>
                <a:gd name="connsiteY597" fmla="*/ 1848707 h 5491162"/>
                <a:gd name="connsiteX598" fmla="*/ 1514301 w 4249023"/>
                <a:gd name="connsiteY598" fmla="*/ 1825371 h 5491162"/>
                <a:gd name="connsiteX599" fmla="*/ 1527636 w 4249023"/>
                <a:gd name="connsiteY599" fmla="*/ 1798320 h 5491162"/>
                <a:gd name="connsiteX600" fmla="*/ 1538685 w 4249023"/>
                <a:gd name="connsiteY600" fmla="*/ 1773746 h 5491162"/>
                <a:gd name="connsiteX601" fmla="*/ 1566022 w 4249023"/>
                <a:gd name="connsiteY601" fmla="*/ 1793462 h 5491162"/>
                <a:gd name="connsiteX602" fmla="*/ 1579262 w 4249023"/>
                <a:gd name="connsiteY602" fmla="*/ 1832896 h 5491162"/>
                <a:gd name="connsiteX603" fmla="*/ 1633078 w 4249023"/>
                <a:gd name="connsiteY603" fmla="*/ 1836230 h 5491162"/>
                <a:gd name="connsiteX604" fmla="*/ 1653461 w 4249023"/>
                <a:gd name="connsiteY604" fmla="*/ 1816132 h 5491162"/>
                <a:gd name="connsiteX605" fmla="*/ 1676131 w 4249023"/>
                <a:gd name="connsiteY605" fmla="*/ 1802606 h 5491162"/>
                <a:gd name="connsiteX606" fmla="*/ 1712135 w 4249023"/>
                <a:gd name="connsiteY606" fmla="*/ 1790700 h 5491162"/>
                <a:gd name="connsiteX607" fmla="*/ 1750045 w 4249023"/>
                <a:gd name="connsiteY607" fmla="*/ 1784509 h 5491162"/>
                <a:gd name="connsiteX608" fmla="*/ 1763285 w 4249023"/>
                <a:gd name="connsiteY608" fmla="*/ 1780508 h 5491162"/>
                <a:gd name="connsiteX609" fmla="*/ 1783001 w 4249023"/>
                <a:gd name="connsiteY609" fmla="*/ 1770221 h 5491162"/>
                <a:gd name="connsiteX610" fmla="*/ 1789097 w 4249023"/>
                <a:gd name="connsiteY610" fmla="*/ 1744409 h 5491162"/>
                <a:gd name="connsiteX611" fmla="*/ 1789097 w 4249023"/>
                <a:gd name="connsiteY611" fmla="*/ 1729359 h 5491162"/>
                <a:gd name="connsiteX612" fmla="*/ 1802337 w 4249023"/>
                <a:gd name="connsiteY612" fmla="*/ 1728502 h 5491162"/>
                <a:gd name="connsiteX613" fmla="*/ 1816815 w 4249023"/>
                <a:gd name="connsiteY613" fmla="*/ 1704594 h 5491162"/>
                <a:gd name="connsiteX614" fmla="*/ 1821483 w 4249023"/>
                <a:gd name="connsiteY614" fmla="*/ 1701832 h 5491162"/>
                <a:gd name="connsiteX615" fmla="*/ 1827864 w 4249023"/>
                <a:gd name="connsiteY615" fmla="*/ 1701546 h 5491162"/>
                <a:gd name="connsiteX616" fmla="*/ 1833960 w 4249023"/>
                <a:gd name="connsiteY616" fmla="*/ 1707356 h 5491162"/>
                <a:gd name="connsiteX617" fmla="*/ 1833960 w 4249023"/>
                <a:gd name="connsiteY617" fmla="*/ 1720596 h 5491162"/>
                <a:gd name="connsiteX618" fmla="*/ 1839866 w 4249023"/>
                <a:gd name="connsiteY618" fmla="*/ 1726406 h 5491162"/>
                <a:gd name="connsiteX619" fmla="*/ 1845962 w 4249023"/>
                <a:gd name="connsiteY619" fmla="*/ 1726311 h 5491162"/>
                <a:gd name="connsiteX620" fmla="*/ 1851677 w 4249023"/>
                <a:gd name="connsiteY620" fmla="*/ 1721072 h 5491162"/>
                <a:gd name="connsiteX621" fmla="*/ 1852343 w 4249023"/>
                <a:gd name="connsiteY621" fmla="*/ 1711547 h 5491162"/>
                <a:gd name="connsiteX622" fmla="*/ 1865202 w 4249023"/>
                <a:gd name="connsiteY622" fmla="*/ 1722406 h 5491162"/>
                <a:gd name="connsiteX623" fmla="*/ 1881109 w 4249023"/>
                <a:gd name="connsiteY623" fmla="*/ 1736598 h 5491162"/>
                <a:gd name="connsiteX624" fmla="*/ 2139903 w 4249023"/>
                <a:gd name="connsiteY624" fmla="*/ 1522000 h 5491162"/>
                <a:gd name="connsiteX625" fmla="*/ 1918447 w 4249023"/>
                <a:gd name="connsiteY625" fmla="*/ 1367885 h 5491162"/>
                <a:gd name="connsiteX626" fmla="*/ 1896825 w 4249023"/>
                <a:gd name="connsiteY626" fmla="*/ 1367885 h 5491162"/>
                <a:gd name="connsiteX627" fmla="*/ 1654128 w 4249023"/>
                <a:gd name="connsiteY627" fmla="*/ 1049274 h 5491162"/>
                <a:gd name="connsiteX628" fmla="*/ 1087295 w 4249023"/>
                <a:gd name="connsiteY628" fmla="*/ 592550 h 5491162"/>
                <a:gd name="connsiteX629" fmla="*/ 1020239 w 4249023"/>
                <a:gd name="connsiteY629" fmla="*/ 513683 h 5491162"/>
                <a:gd name="connsiteX630" fmla="*/ 1228742 w 4249023"/>
                <a:gd name="connsiteY630" fmla="*/ 356140 h 5491162"/>
                <a:gd name="connsiteX631" fmla="*/ 1308942 w 4249023"/>
                <a:gd name="connsiteY631" fmla="*/ 268415 h 5491162"/>
                <a:gd name="connsiteX632" fmla="*/ 1511920 w 4249023"/>
                <a:gd name="connsiteY632" fmla="*/ 129064 h 5491162"/>
                <a:gd name="connsiteX633" fmla="*/ 1713088 w 4249023"/>
                <a:gd name="connsiteY633" fmla="*/ 41815 h 5491162"/>
                <a:gd name="connsiteX634" fmla="*/ 1781858 w 4249023"/>
                <a:gd name="connsiteY634" fmla="*/ 19241 h 5491162"/>
                <a:gd name="connsiteX635" fmla="*/ 1828817 w 4249023"/>
                <a:gd name="connsiteY635" fmla="*/ 19241 h 5491162"/>
                <a:gd name="connsiteX636" fmla="*/ 2100184 w 4249023"/>
                <a:gd name="connsiteY636" fmla="*/ 128588 h 5491162"/>
                <a:gd name="connsiteX637" fmla="*/ 2217342 w 4249023"/>
                <a:gd name="connsiteY637" fmla="*/ 300609 h 5491162"/>
                <a:gd name="connsiteX638" fmla="*/ 2239821 w 4249023"/>
                <a:gd name="connsiteY638" fmla="*/ 313563 h 5491162"/>
                <a:gd name="connsiteX639" fmla="*/ 2243440 w 4249023"/>
                <a:gd name="connsiteY639" fmla="*/ 317468 h 5491162"/>
                <a:gd name="connsiteX640" fmla="*/ 2265824 w 4249023"/>
                <a:gd name="connsiteY640" fmla="*/ 361474 h 5491162"/>
                <a:gd name="connsiteX641" fmla="*/ 2248488 w 4249023"/>
                <a:gd name="connsiteY641" fmla="*/ 369284 h 5491162"/>
                <a:gd name="connsiteX642" fmla="*/ 2262585 w 4249023"/>
                <a:gd name="connsiteY642" fmla="*/ 406622 h 5491162"/>
                <a:gd name="connsiteX643" fmla="*/ 2300876 w 4249023"/>
                <a:gd name="connsiteY643" fmla="*/ 468630 h 5491162"/>
                <a:gd name="connsiteX644" fmla="*/ 2376981 w 4249023"/>
                <a:gd name="connsiteY644" fmla="*/ 512921 h 5491162"/>
                <a:gd name="connsiteX645" fmla="*/ 2433940 w 4249023"/>
                <a:gd name="connsiteY645" fmla="*/ 539687 h 5491162"/>
                <a:gd name="connsiteX646" fmla="*/ 2445465 w 4249023"/>
                <a:gd name="connsiteY646" fmla="*/ 543116 h 5491162"/>
                <a:gd name="connsiteX647" fmla="*/ 2500996 w 4249023"/>
                <a:gd name="connsiteY647" fmla="*/ 550355 h 5491162"/>
                <a:gd name="connsiteX648" fmla="*/ 2598818 w 4249023"/>
                <a:gd name="connsiteY648" fmla="*/ 567785 h 5491162"/>
                <a:gd name="connsiteX649" fmla="*/ 2648538 w 4249023"/>
                <a:gd name="connsiteY649" fmla="*/ 606266 h 5491162"/>
                <a:gd name="connsiteX650" fmla="*/ 2667398 w 4249023"/>
                <a:gd name="connsiteY650" fmla="*/ 616268 h 5491162"/>
                <a:gd name="connsiteX651" fmla="*/ 2749027 w 4249023"/>
                <a:gd name="connsiteY651" fmla="*/ 642652 h 5491162"/>
                <a:gd name="connsiteX652" fmla="*/ 2755028 w 4249023"/>
                <a:gd name="connsiteY652" fmla="*/ 650843 h 5491162"/>
                <a:gd name="connsiteX653" fmla="*/ 2758743 w 4249023"/>
                <a:gd name="connsiteY653" fmla="*/ 657987 h 5491162"/>
                <a:gd name="connsiteX654" fmla="*/ 2793890 w 4249023"/>
                <a:gd name="connsiteY654" fmla="*/ 682181 h 5491162"/>
                <a:gd name="connsiteX655" fmla="*/ 2798367 w 4249023"/>
                <a:gd name="connsiteY655" fmla="*/ 683705 h 5491162"/>
                <a:gd name="connsiteX656" fmla="*/ 2803415 w 4249023"/>
                <a:gd name="connsiteY656" fmla="*/ 683895 h 5491162"/>
                <a:gd name="connsiteX657" fmla="*/ 2809130 w 4249023"/>
                <a:gd name="connsiteY657" fmla="*/ 686276 h 5491162"/>
                <a:gd name="connsiteX658" fmla="*/ 2857326 w 4249023"/>
                <a:gd name="connsiteY658" fmla="*/ 732758 h 5491162"/>
                <a:gd name="connsiteX659" fmla="*/ 2859993 w 4249023"/>
                <a:gd name="connsiteY659" fmla="*/ 734473 h 5491162"/>
                <a:gd name="connsiteX660" fmla="*/ 2955053 w 4249023"/>
                <a:gd name="connsiteY660" fmla="*/ 775811 h 5491162"/>
                <a:gd name="connsiteX661" fmla="*/ 2962387 w 4249023"/>
                <a:gd name="connsiteY661" fmla="*/ 779907 h 5491162"/>
                <a:gd name="connsiteX662" fmla="*/ 2983152 w 4249023"/>
                <a:gd name="connsiteY662" fmla="*/ 791147 h 5491162"/>
                <a:gd name="connsiteX663" fmla="*/ 2994677 w 4249023"/>
                <a:gd name="connsiteY663" fmla="*/ 788003 h 5491162"/>
                <a:gd name="connsiteX664" fmla="*/ 2997439 w 4249023"/>
                <a:gd name="connsiteY664" fmla="*/ 783241 h 5491162"/>
                <a:gd name="connsiteX665" fmla="*/ 3008393 w 4249023"/>
                <a:gd name="connsiteY665" fmla="*/ 779812 h 5491162"/>
                <a:gd name="connsiteX666" fmla="*/ 3096594 w 4249023"/>
                <a:gd name="connsiteY666" fmla="*/ 818579 h 5491162"/>
                <a:gd name="connsiteX667" fmla="*/ 3150220 w 4249023"/>
                <a:gd name="connsiteY667" fmla="*/ 824770 h 5491162"/>
                <a:gd name="connsiteX668" fmla="*/ 3191749 w 4249023"/>
                <a:gd name="connsiteY668" fmla="*/ 829628 h 5491162"/>
                <a:gd name="connsiteX669" fmla="*/ 3416444 w 4249023"/>
                <a:gd name="connsiteY669" fmla="*/ 910114 h 5491162"/>
                <a:gd name="connsiteX670" fmla="*/ 3422921 w 4249023"/>
                <a:gd name="connsiteY670" fmla="*/ 891445 h 5491162"/>
                <a:gd name="connsiteX671" fmla="*/ 3198893 w 4249023"/>
                <a:gd name="connsiteY671" fmla="*/ 811149 h 5491162"/>
                <a:gd name="connsiteX672" fmla="*/ 3190416 w 4249023"/>
                <a:gd name="connsiteY672" fmla="*/ 808768 h 54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</a:cxnLst>
              <a:rect l="l" t="t" r="r" b="b"/>
              <a:pathLst>
                <a:path w="4249023" h="5491162">
                  <a:moveTo>
                    <a:pt x="4249024" y="1134523"/>
                  </a:moveTo>
                  <a:lnTo>
                    <a:pt x="3846878" y="1042511"/>
                  </a:lnTo>
                  <a:lnTo>
                    <a:pt x="3726292" y="1000506"/>
                  </a:lnTo>
                  <a:cubicBezTo>
                    <a:pt x="3725244" y="1000125"/>
                    <a:pt x="3703051" y="992219"/>
                    <a:pt x="3668285" y="979837"/>
                  </a:cubicBezTo>
                  <a:lnTo>
                    <a:pt x="3661808" y="998506"/>
                  </a:lnTo>
                  <a:cubicBezTo>
                    <a:pt x="3697241" y="1011079"/>
                    <a:pt x="3719529" y="1019080"/>
                    <a:pt x="3719529" y="1019080"/>
                  </a:cubicBezTo>
                  <a:lnTo>
                    <a:pt x="3841354" y="1061561"/>
                  </a:lnTo>
                  <a:lnTo>
                    <a:pt x="4244547" y="1153859"/>
                  </a:lnTo>
                  <a:lnTo>
                    <a:pt x="4249024" y="1134523"/>
                  </a:lnTo>
                  <a:lnTo>
                    <a:pt x="4249024" y="1134523"/>
                  </a:lnTo>
                  <a:close/>
                  <a:moveTo>
                    <a:pt x="3190416" y="808768"/>
                  </a:moveTo>
                  <a:cubicBezTo>
                    <a:pt x="3172890" y="801719"/>
                    <a:pt x="3167841" y="801434"/>
                    <a:pt x="3145648" y="806196"/>
                  </a:cubicBezTo>
                  <a:cubicBezTo>
                    <a:pt x="3128598" y="809816"/>
                    <a:pt x="3116883" y="806101"/>
                    <a:pt x="3103357" y="800862"/>
                  </a:cubicBezTo>
                  <a:cubicBezTo>
                    <a:pt x="3095166" y="797719"/>
                    <a:pt x="3062590" y="783431"/>
                    <a:pt x="3016108" y="762476"/>
                  </a:cubicBezTo>
                  <a:cubicBezTo>
                    <a:pt x="3004583" y="757333"/>
                    <a:pt x="2991248" y="760476"/>
                    <a:pt x="2983152" y="769525"/>
                  </a:cubicBezTo>
                  <a:lnTo>
                    <a:pt x="2964387" y="759238"/>
                  </a:lnTo>
                  <a:cubicBezTo>
                    <a:pt x="2957910" y="755523"/>
                    <a:pt x="2909523" y="734854"/>
                    <a:pt x="2869137" y="717804"/>
                  </a:cubicBezTo>
                  <a:lnTo>
                    <a:pt x="2822369" y="672656"/>
                  </a:lnTo>
                  <a:cubicBezTo>
                    <a:pt x="2817321" y="667798"/>
                    <a:pt x="2810749" y="664940"/>
                    <a:pt x="2803796" y="664750"/>
                  </a:cubicBezTo>
                  <a:lnTo>
                    <a:pt x="2801891" y="664655"/>
                  </a:lnTo>
                  <a:lnTo>
                    <a:pt x="2773602" y="645128"/>
                  </a:lnTo>
                  <a:cubicBezTo>
                    <a:pt x="2771411" y="635508"/>
                    <a:pt x="2764362" y="627507"/>
                    <a:pt x="2754647" y="624364"/>
                  </a:cubicBezTo>
                  <a:lnTo>
                    <a:pt x="2673018" y="597884"/>
                  </a:lnTo>
                  <a:cubicBezTo>
                    <a:pt x="2668350" y="596456"/>
                    <a:pt x="2663969" y="594074"/>
                    <a:pt x="2660159" y="591122"/>
                  </a:cubicBezTo>
                  <a:lnTo>
                    <a:pt x="2610438" y="552641"/>
                  </a:lnTo>
                  <a:cubicBezTo>
                    <a:pt x="2608057" y="550736"/>
                    <a:pt x="2605200" y="549497"/>
                    <a:pt x="2602247" y="548831"/>
                  </a:cubicBezTo>
                  <a:cubicBezTo>
                    <a:pt x="2581768" y="544830"/>
                    <a:pt x="2513950" y="531400"/>
                    <a:pt x="2501377" y="530924"/>
                  </a:cubicBezTo>
                  <a:cubicBezTo>
                    <a:pt x="2495567" y="530733"/>
                    <a:pt x="2475088" y="527971"/>
                    <a:pt x="2447942" y="523970"/>
                  </a:cubicBezTo>
                  <a:cubicBezTo>
                    <a:pt x="2445751" y="523685"/>
                    <a:pt x="2443656" y="523018"/>
                    <a:pt x="2441655" y="522065"/>
                  </a:cubicBezTo>
                  <a:cubicBezTo>
                    <a:pt x="2430416" y="516922"/>
                    <a:pt x="2402222" y="504063"/>
                    <a:pt x="2385363" y="495586"/>
                  </a:cubicBezTo>
                  <a:lnTo>
                    <a:pt x="2379838" y="492824"/>
                  </a:lnTo>
                  <a:cubicBezTo>
                    <a:pt x="2359740" y="482727"/>
                    <a:pt x="2322117" y="463963"/>
                    <a:pt x="2315925" y="456724"/>
                  </a:cubicBezTo>
                  <a:cubicBezTo>
                    <a:pt x="2310306" y="449675"/>
                    <a:pt x="2291351" y="417767"/>
                    <a:pt x="2280016" y="398431"/>
                  </a:cubicBezTo>
                  <a:lnTo>
                    <a:pt x="2273063" y="380048"/>
                  </a:lnTo>
                  <a:lnTo>
                    <a:pt x="2273348" y="379952"/>
                  </a:lnTo>
                  <a:cubicBezTo>
                    <a:pt x="2278302" y="377666"/>
                    <a:pt x="2282111" y="373571"/>
                    <a:pt x="2283921" y="368427"/>
                  </a:cubicBezTo>
                  <a:cubicBezTo>
                    <a:pt x="2285731" y="363284"/>
                    <a:pt x="2285350" y="357664"/>
                    <a:pt x="2282873" y="352901"/>
                  </a:cubicBezTo>
                  <a:lnTo>
                    <a:pt x="2260776" y="309372"/>
                  </a:lnTo>
                  <a:cubicBezTo>
                    <a:pt x="2258204" y="304038"/>
                    <a:pt x="2254203" y="299657"/>
                    <a:pt x="2249250" y="296894"/>
                  </a:cubicBezTo>
                  <a:lnTo>
                    <a:pt x="2230391" y="285941"/>
                  </a:lnTo>
                  <a:cubicBezTo>
                    <a:pt x="2163144" y="193167"/>
                    <a:pt x="2116948" y="119253"/>
                    <a:pt x="2116472" y="118491"/>
                  </a:cubicBezTo>
                  <a:cubicBezTo>
                    <a:pt x="2114186" y="114872"/>
                    <a:pt x="2110947" y="112109"/>
                    <a:pt x="2107042" y="110585"/>
                  </a:cubicBezTo>
                  <a:lnTo>
                    <a:pt x="1835770" y="1429"/>
                  </a:lnTo>
                  <a:cubicBezTo>
                    <a:pt x="1833484" y="476"/>
                    <a:pt x="1830912" y="0"/>
                    <a:pt x="1828340" y="0"/>
                  </a:cubicBezTo>
                  <a:lnTo>
                    <a:pt x="1781382" y="0"/>
                  </a:lnTo>
                  <a:cubicBezTo>
                    <a:pt x="1779192" y="0"/>
                    <a:pt x="1777191" y="286"/>
                    <a:pt x="1775191" y="1048"/>
                  </a:cubicBezTo>
                  <a:lnTo>
                    <a:pt x="1706421" y="23622"/>
                  </a:lnTo>
                  <a:cubicBezTo>
                    <a:pt x="1705754" y="23813"/>
                    <a:pt x="1705277" y="24003"/>
                    <a:pt x="1704706" y="24289"/>
                  </a:cubicBezTo>
                  <a:lnTo>
                    <a:pt x="1503538" y="111538"/>
                  </a:lnTo>
                  <a:cubicBezTo>
                    <a:pt x="1502395" y="112014"/>
                    <a:pt x="1501252" y="112586"/>
                    <a:pt x="1500204" y="113348"/>
                  </a:cubicBezTo>
                  <a:lnTo>
                    <a:pt x="1297131" y="252603"/>
                  </a:lnTo>
                  <a:cubicBezTo>
                    <a:pt x="1295893" y="253460"/>
                    <a:pt x="1294750" y="254413"/>
                    <a:pt x="1293702" y="255556"/>
                  </a:cubicBezTo>
                  <a:lnTo>
                    <a:pt x="1214645" y="341852"/>
                  </a:lnTo>
                  <a:lnTo>
                    <a:pt x="1007666" y="498348"/>
                  </a:lnTo>
                  <a:cubicBezTo>
                    <a:pt x="1003285" y="501587"/>
                    <a:pt x="1000523" y="506540"/>
                    <a:pt x="999856" y="511969"/>
                  </a:cubicBezTo>
                  <a:cubicBezTo>
                    <a:pt x="999189" y="517398"/>
                    <a:pt x="1000904" y="522827"/>
                    <a:pt x="1004428" y="527018"/>
                  </a:cubicBezTo>
                  <a:lnTo>
                    <a:pt x="1071579" y="605885"/>
                  </a:lnTo>
                  <a:cubicBezTo>
                    <a:pt x="1072341" y="606933"/>
                    <a:pt x="1073294" y="607790"/>
                    <a:pt x="1074246" y="608552"/>
                  </a:cubicBezTo>
                  <a:lnTo>
                    <a:pt x="1639174" y="1063847"/>
                  </a:lnTo>
                  <a:lnTo>
                    <a:pt x="1880442" y="1380458"/>
                  </a:lnTo>
                  <a:cubicBezTo>
                    <a:pt x="1884157" y="1385316"/>
                    <a:pt x="1889967" y="1388269"/>
                    <a:pt x="1896254" y="1388269"/>
                  </a:cubicBezTo>
                  <a:lnTo>
                    <a:pt x="1911684" y="1388269"/>
                  </a:lnTo>
                  <a:lnTo>
                    <a:pt x="2106661" y="1523905"/>
                  </a:lnTo>
                  <a:lnTo>
                    <a:pt x="1883490" y="1708976"/>
                  </a:lnTo>
                  <a:cubicBezTo>
                    <a:pt x="1881204" y="1698689"/>
                    <a:pt x="1875965" y="1692974"/>
                    <a:pt x="1871203" y="1689830"/>
                  </a:cubicBezTo>
                  <a:cubicBezTo>
                    <a:pt x="1863678" y="1684973"/>
                    <a:pt x="1854344" y="1684496"/>
                    <a:pt x="1846247" y="1688592"/>
                  </a:cubicBezTo>
                  <a:cubicBezTo>
                    <a:pt x="1845962" y="1688783"/>
                    <a:pt x="1845581" y="1688973"/>
                    <a:pt x="1845200" y="1689164"/>
                  </a:cubicBezTo>
                  <a:cubicBezTo>
                    <a:pt x="1840151" y="1684496"/>
                    <a:pt x="1833389" y="1682020"/>
                    <a:pt x="1826435" y="1682210"/>
                  </a:cubicBezTo>
                  <a:lnTo>
                    <a:pt x="1820054" y="1682496"/>
                  </a:lnTo>
                  <a:cubicBezTo>
                    <a:pt x="1811481" y="1682877"/>
                    <a:pt x="1803671" y="1687449"/>
                    <a:pt x="1799194" y="1694879"/>
                  </a:cubicBezTo>
                  <a:lnTo>
                    <a:pt x="1790050" y="1710119"/>
                  </a:lnTo>
                  <a:lnTo>
                    <a:pt x="1788431" y="1710119"/>
                  </a:lnTo>
                  <a:cubicBezTo>
                    <a:pt x="1778525" y="1710119"/>
                    <a:pt x="1769285" y="1716786"/>
                    <a:pt x="1765475" y="1726597"/>
                  </a:cubicBezTo>
                  <a:cubicBezTo>
                    <a:pt x="1761856" y="1736027"/>
                    <a:pt x="1763666" y="1746123"/>
                    <a:pt x="1770333" y="1754696"/>
                  </a:cubicBezTo>
                  <a:cubicBezTo>
                    <a:pt x="1769762" y="1755362"/>
                    <a:pt x="1769095" y="1755934"/>
                    <a:pt x="1768333" y="1756696"/>
                  </a:cubicBezTo>
                  <a:lnTo>
                    <a:pt x="1765856" y="1759172"/>
                  </a:lnTo>
                  <a:cubicBezTo>
                    <a:pt x="1759856" y="1756791"/>
                    <a:pt x="1753283" y="1756410"/>
                    <a:pt x="1747092" y="1758601"/>
                  </a:cubicBezTo>
                  <a:cubicBezTo>
                    <a:pt x="1741282" y="1760601"/>
                    <a:pt x="1736615" y="1764602"/>
                    <a:pt x="1733567" y="1769745"/>
                  </a:cubicBezTo>
                  <a:cubicBezTo>
                    <a:pt x="1732900" y="1769745"/>
                    <a:pt x="1732138" y="1769650"/>
                    <a:pt x="1731567" y="1769650"/>
                  </a:cubicBezTo>
                  <a:cubicBezTo>
                    <a:pt x="1721851" y="1769459"/>
                    <a:pt x="1711659" y="1769174"/>
                    <a:pt x="1703087" y="1773365"/>
                  </a:cubicBezTo>
                  <a:cubicBezTo>
                    <a:pt x="1697753" y="1775841"/>
                    <a:pt x="1693657" y="1779461"/>
                    <a:pt x="1690418" y="1782318"/>
                  </a:cubicBezTo>
                  <a:cubicBezTo>
                    <a:pt x="1688894" y="1783652"/>
                    <a:pt x="1686608" y="1785652"/>
                    <a:pt x="1686323" y="1785938"/>
                  </a:cubicBezTo>
                  <a:cubicBezTo>
                    <a:pt x="1686323" y="1785938"/>
                    <a:pt x="1685561" y="1785938"/>
                    <a:pt x="1683751" y="1785080"/>
                  </a:cubicBezTo>
                  <a:cubicBezTo>
                    <a:pt x="1679941" y="1783366"/>
                    <a:pt x="1668511" y="1778222"/>
                    <a:pt x="1657081" y="1782985"/>
                  </a:cubicBezTo>
                  <a:cubicBezTo>
                    <a:pt x="1647651" y="1786985"/>
                    <a:pt x="1643841" y="1794891"/>
                    <a:pt x="1641841" y="1799558"/>
                  </a:cubicBezTo>
                  <a:cubicBezTo>
                    <a:pt x="1627744" y="1805273"/>
                    <a:pt x="1618790" y="1813655"/>
                    <a:pt x="1614885" y="1824800"/>
                  </a:cubicBezTo>
                  <a:cubicBezTo>
                    <a:pt x="1608408" y="1825276"/>
                    <a:pt x="1599169" y="1824133"/>
                    <a:pt x="1595168" y="1822133"/>
                  </a:cubicBezTo>
                  <a:lnTo>
                    <a:pt x="1593549" y="1818989"/>
                  </a:lnTo>
                  <a:cubicBezTo>
                    <a:pt x="1588406" y="1809560"/>
                    <a:pt x="1586882" y="1806797"/>
                    <a:pt x="1585358" y="1791843"/>
                  </a:cubicBezTo>
                  <a:cubicBezTo>
                    <a:pt x="1583548" y="1774984"/>
                    <a:pt x="1575737" y="1765935"/>
                    <a:pt x="1569356" y="1761173"/>
                  </a:cubicBezTo>
                  <a:cubicBezTo>
                    <a:pt x="1560117" y="1754315"/>
                    <a:pt x="1548020" y="1752124"/>
                    <a:pt x="1534494" y="1754696"/>
                  </a:cubicBezTo>
                  <a:cubicBezTo>
                    <a:pt x="1528398" y="1755934"/>
                    <a:pt x="1514492" y="1761077"/>
                    <a:pt x="1515063" y="1782509"/>
                  </a:cubicBezTo>
                  <a:cubicBezTo>
                    <a:pt x="1492584" y="1794034"/>
                    <a:pt x="1492584" y="1811750"/>
                    <a:pt x="1493918" y="1824800"/>
                  </a:cubicBezTo>
                  <a:cubicBezTo>
                    <a:pt x="1492298" y="1826228"/>
                    <a:pt x="1489441" y="1827943"/>
                    <a:pt x="1486583" y="1829181"/>
                  </a:cubicBezTo>
                  <a:cubicBezTo>
                    <a:pt x="1480868" y="1829086"/>
                    <a:pt x="1471058" y="1828895"/>
                    <a:pt x="1464581" y="1828800"/>
                  </a:cubicBezTo>
                  <a:cubicBezTo>
                    <a:pt x="1463914" y="1827848"/>
                    <a:pt x="1463152" y="1826895"/>
                    <a:pt x="1462676" y="1826228"/>
                  </a:cubicBezTo>
                  <a:cubicBezTo>
                    <a:pt x="1459056" y="1821561"/>
                    <a:pt x="1448579" y="1811369"/>
                    <a:pt x="1427147" y="1818608"/>
                  </a:cubicBezTo>
                  <a:cubicBezTo>
                    <a:pt x="1417051" y="1822037"/>
                    <a:pt x="1388667" y="1836420"/>
                    <a:pt x="1386666" y="1857947"/>
                  </a:cubicBezTo>
                  <a:cubicBezTo>
                    <a:pt x="1384856" y="1858613"/>
                    <a:pt x="1383142" y="1859185"/>
                    <a:pt x="1382285" y="1859471"/>
                  </a:cubicBezTo>
                  <a:cubicBezTo>
                    <a:pt x="1353043" y="1869758"/>
                    <a:pt x="1321325" y="1893380"/>
                    <a:pt x="1319801" y="1929194"/>
                  </a:cubicBezTo>
                  <a:cubicBezTo>
                    <a:pt x="1319325" y="1938909"/>
                    <a:pt x="1317896" y="1939766"/>
                    <a:pt x="1304180" y="1944529"/>
                  </a:cubicBezTo>
                  <a:cubicBezTo>
                    <a:pt x="1301036" y="1945577"/>
                    <a:pt x="1298084" y="1946720"/>
                    <a:pt x="1295036" y="1947958"/>
                  </a:cubicBezTo>
                  <a:cubicBezTo>
                    <a:pt x="1281701" y="1953387"/>
                    <a:pt x="1273128" y="1956149"/>
                    <a:pt x="1268366" y="1954054"/>
                  </a:cubicBezTo>
                  <a:cubicBezTo>
                    <a:pt x="1252364" y="1946720"/>
                    <a:pt x="1239981" y="1952625"/>
                    <a:pt x="1222741" y="1960721"/>
                  </a:cubicBezTo>
                  <a:cubicBezTo>
                    <a:pt x="1213311" y="1965198"/>
                    <a:pt x="1200262" y="1971389"/>
                    <a:pt x="1180926" y="1978819"/>
                  </a:cubicBezTo>
                  <a:cubicBezTo>
                    <a:pt x="1164353" y="1985201"/>
                    <a:pt x="1159304" y="2006441"/>
                    <a:pt x="1161781" y="2023586"/>
                  </a:cubicBezTo>
                  <a:cubicBezTo>
                    <a:pt x="1164543" y="2044351"/>
                    <a:pt x="1177211" y="2059019"/>
                    <a:pt x="1195309" y="2063210"/>
                  </a:cubicBezTo>
                  <a:cubicBezTo>
                    <a:pt x="1184260" y="2068449"/>
                    <a:pt x="1175402" y="2075879"/>
                    <a:pt x="1169877" y="2081308"/>
                  </a:cubicBezTo>
                  <a:cubicBezTo>
                    <a:pt x="1159590" y="2091214"/>
                    <a:pt x="1158733" y="2107216"/>
                    <a:pt x="1167782" y="2118265"/>
                  </a:cubicBezTo>
                  <a:lnTo>
                    <a:pt x="1196166" y="2152745"/>
                  </a:lnTo>
                  <a:lnTo>
                    <a:pt x="1193499" y="2155127"/>
                  </a:lnTo>
                  <a:cubicBezTo>
                    <a:pt x="1188737" y="2159318"/>
                    <a:pt x="1185689" y="2165033"/>
                    <a:pt x="1184831" y="2171319"/>
                  </a:cubicBezTo>
                  <a:lnTo>
                    <a:pt x="1183117" y="2172367"/>
                  </a:lnTo>
                  <a:cubicBezTo>
                    <a:pt x="1178450" y="2175129"/>
                    <a:pt x="1175211" y="2179606"/>
                    <a:pt x="1173973" y="2184749"/>
                  </a:cubicBezTo>
                  <a:cubicBezTo>
                    <a:pt x="1173306" y="2187226"/>
                    <a:pt x="1173306" y="2189893"/>
                    <a:pt x="1173687" y="2192369"/>
                  </a:cubicBezTo>
                  <a:lnTo>
                    <a:pt x="1169877" y="2196275"/>
                  </a:lnTo>
                  <a:cubicBezTo>
                    <a:pt x="1164162" y="2201990"/>
                    <a:pt x="1161590" y="2209610"/>
                    <a:pt x="1162067" y="2217134"/>
                  </a:cubicBezTo>
                  <a:cubicBezTo>
                    <a:pt x="1153399" y="2224945"/>
                    <a:pt x="1150541" y="2237518"/>
                    <a:pt x="1155209" y="2248472"/>
                  </a:cubicBezTo>
                  <a:lnTo>
                    <a:pt x="1156828" y="2252282"/>
                  </a:lnTo>
                  <a:cubicBezTo>
                    <a:pt x="1148636" y="2250853"/>
                    <a:pt x="1139778" y="2252758"/>
                    <a:pt x="1131682" y="2257997"/>
                  </a:cubicBezTo>
                  <a:cubicBezTo>
                    <a:pt x="1126348" y="2261521"/>
                    <a:pt x="1120538" y="2267141"/>
                    <a:pt x="1118442" y="2275618"/>
                  </a:cubicBezTo>
                  <a:cubicBezTo>
                    <a:pt x="1104821" y="2279523"/>
                    <a:pt x="1081199" y="2283333"/>
                    <a:pt x="1072627" y="2284667"/>
                  </a:cubicBezTo>
                  <a:lnTo>
                    <a:pt x="1069103" y="2285238"/>
                  </a:lnTo>
                  <a:cubicBezTo>
                    <a:pt x="1057863" y="2287143"/>
                    <a:pt x="1034527" y="2290953"/>
                    <a:pt x="1030145" y="2309908"/>
                  </a:cubicBezTo>
                  <a:cubicBezTo>
                    <a:pt x="1029098" y="2314194"/>
                    <a:pt x="1028240" y="2324386"/>
                    <a:pt x="1038051" y="2333720"/>
                  </a:cubicBezTo>
                  <a:cubicBezTo>
                    <a:pt x="1037289" y="2334482"/>
                    <a:pt x="1036622" y="2335149"/>
                    <a:pt x="1035956" y="2335911"/>
                  </a:cubicBezTo>
                  <a:cubicBezTo>
                    <a:pt x="1025192" y="2326767"/>
                    <a:pt x="1015858" y="2327720"/>
                    <a:pt x="1009381" y="2330577"/>
                  </a:cubicBezTo>
                  <a:cubicBezTo>
                    <a:pt x="991950" y="2338388"/>
                    <a:pt x="994998" y="2360200"/>
                    <a:pt x="996141" y="2368391"/>
                  </a:cubicBezTo>
                  <a:lnTo>
                    <a:pt x="997189" y="2376107"/>
                  </a:lnTo>
                  <a:cubicBezTo>
                    <a:pt x="1002332" y="2412873"/>
                    <a:pt x="1005095" y="2433161"/>
                    <a:pt x="1022144" y="2441543"/>
                  </a:cubicBezTo>
                  <a:cubicBezTo>
                    <a:pt x="1026240" y="2443544"/>
                    <a:pt x="1032050" y="2445163"/>
                    <a:pt x="1039575" y="2443829"/>
                  </a:cubicBezTo>
                  <a:cubicBezTo>
                    <a:pt x="1039670" y="2445258"/>
                    <a:pt x="1039861" y="2446782"/>
                    <a:pt x="1040242" y="2448211"/>
                  </a:cubicBezTo>
                  <a:lnTo>
                    <a:pt x="1044147" y="2463070"/>
                  </a:lnTo>
                  <a:cubicBezTo>
                    <a:pt x="1046528" y="2471928"/>
                    <a:pt x="1054720" y="2478024"/>
                    <a:pt x="1063864" y="2477738"/>
                  </a:cubicBezTo>
                  <a:lnTo>
                    <a:pt x="1091582" y="2476976"/>
                  </a:lnTo>
                  <a:lnTo>
                    <a:pt x="1108727" y="2519744"/>
                  </a:lnTo>
                  <a:lnTo>
                    <a:pt x="1086438" y="2563844"/>
                  </a:lnTo>
                  <a:cubicBezTo>
                    <a:pt x="1084819" y="2566987"/>
                    <a:pt x="1084152" y="2570512"/>
                    <a:pt x="1084343" y="2574131"/>
                  </a:cubicBezTo>
                  <a:lnTo>
                    <a:pt x="1089010" y="2646045"/>
                  </a:lnTo>
                  <a:cubicBezTo>
                    <a:pt x="1089581" y="2655094"/>
                    <a:pt x="1096058" y="2662523"/>
                    <a:pt x="1104917" y="2664238"/>
                  </a:cubicBezTo>
                  <a:cubicBezTo>
                    <a:pt x="1108346" y="2664904"/>
                    <a:pt x="1139397" y="2670524"/>
                    <a:pt x="1161114" y="2655284"/>
                  </a:cubicBezTo>
                  <a:cubicBezTo>
                    <a:pt x="1162733" y="2654141"/>
                    <a:pt x="1164257" y="2653094"/>
                    <a:pt x="1165591" y="2652141"/>
                  </a:cubicBezTo>
                  <a:lnTo>
                    <a:pt x="1168163" y="2654427"/>
                  </a:lnTo>
                  <a:lnTo>
                    <a:pt x="1164734" y="2658999"/>
                  </a:lnTo>
                  <a:cubicBezTo>
                    <a:pt x="1159590" y="2665952"/>
                    <a:pt x="1159495" y="2675477"/>
                    <a:pt x="1164543" y="2682431"/>
                  </a:cubicBezTo>
                  <a:lnTo>
                    <a:pt x="1196642" y="2726817"/>
                  </a:lnTo>
                  <a:cubicBezTo>
                    <a:pt x="1197500" y="2727960"/>
                    <a:pt x="1198547" y="2729103"/>
                    <a:pt x="1199595" y="2730056"/>
                  </a:cubicBezTo>
                  <a:lnTo>
                    <a:pt x="1191499" y="2731770"/>
                  </a:lnTo>
                  <a:cubicBezTo>
                    <a:pt x="1185212" y="2733199"/>
                    <a:pt x="1179974" y="2737485"/>
                    <a:pt x="1177497" y="2743391"/>
                  </a:cubicBezTo>
                  <a:cubicBezTo>
                    <a:pt x="1176068" y="2746724"/>
                    <a:pt x="1175592" y="2750344"/>
                    <a:pt x="1176068" y="2753773"/>
                  </a:cubicBezTo>
                  <a:lnTo>
                    <a:pt x="1156923" y="2753773"/>
                  </a:lnTo>
                  <a:cubicBezTo>
                    <a:pt x="1153304" y="2752725"/>
                    <a:pt x="1143302" y="2749106"/>
                    <a:pt x="1132349" y="2740152"/>
                  </a:cubicBezTo>
                  <a:cubicBezTo>
                    <a:pt x="1116061" y="2726912"/>
                    <a:pt x="1072627" y="2691765"/>
                    <a:pt x="1029288" y="2725008"/>
                  </a:cubicBezTo>
                  <a:cubicBezTo>
                    <a:pt x="1021573" y="2730913"/>
                    <a:pt x="1015191" y="2736914"/>
                    <a:pt x="1010143" y="2741581"/>
                  </a:cubicBezTo>
                  <a:cubicBezTo>
                    <a:pt x="1009095" y="2742629"/>
                    <a:pt x="1007952" y="2743676"/>
                    <a:pt x="1006809" y="2744724"/>
                  </a:cubicBezTo>
                  <a:cubicBezTo>
                    <a:pt x="1006333" y="2743676"/>
                    <a:pt x="1005761" y="2742248"/>
                    <a:pt x="1005190" y="2740724"/>
                  </a:cubicBezTo>
                  <a:cubicBezTo>
                    <a:pt x="991379" y="2705195"/>
                    <a:pt x="973853" y="2685002"/>
                    <a:pt x="951469" y="2679002"/>
                  </a:cubicBezTo>
                  <a:cubicBezTo>
                    <a:pt x="927847" y="2672525"/>
                    <a:pt x="920322" y="2692718"/>
                    <a:pt x="917846" y="2699290"/>
                  </a:cubicBezTo>
                  <a:cubicBezTo>
                    <a:pt x="917274" y="2700719"/>
                    <a:pt x="916703" y="2702433"/>
                    <a:pt x="915845" y="2704433"/>
                  </a:cubicBezTo>
                  <a:cubicBezTo>
                    <a:pt x="912702" y="2712053"/>
                    <a:pt x="910321" y="2721959"/>
                    <a:pt x="908035" y="2731579"/>
                  </a:cubicBezTo>
                  <a:cubicBezTo>
                    <a:pt x="906320" y="2738342"/>
                    <a:pt x="904415" y="2746058"/>
                    <a:pt x="902987" y="2749677"/>
                  </a:cubicBezTo>
                  <a:cubicBezTo>
                    <a:pt x="898319" y="2761393"/>
                    <a:pt x="902891" y="2771299"/>
                    <a:pt x="906511" y="2777395"/>
                  </a:cubicBezTo>
                  <a:cubicBezTo>
                    <a:pt x="900034" y="2782538"/>
                    <a:pt x="896795" y="2783015"/>
                    <a:pt x="887651" y="2783205"/>
                  </a:cubicBezTo>
                  <a:cubicBezTo>
                    <a:pt x="876221" y="2783491"/>
                    <a:pt x="864791" y="2783396"/>
                    <a:pt x="857362" y="2783300"/>
                  </a:cubicBezTo>
                  <a:cubicBezTo>
                    <a:pt x="854409" y="2783205"/>
                    <a:pt x="852028" y="2783205"/>
                    <a:pt x="850313" y="2783205"/>
                  </a:cubicBezTo>
                  <a:cubicBezTo>
                    <a:pt x="821167" y="2783205"/>
                    <a:pt x="820976" y="2811685"/>
                    <a:pt x="820976" y="2822448"/>
                  </a:cubicBezTo>
                  <a:cubicBezTo>
                    <a:pt x="820881" y="2832068"/>
                    <a:pt x="820214" y="2844260"/>
                    <a:pt x="819548" y="2855024"/>
                  </a:cubicBezTo>
                  <a:cubicBezTo>
                    <a:pt x="819071" y="2864358"/>
                    <a:pt x="818595" y="2872454"/>
                    <a:pt x="818595" y="2877884"/>
                  </a:cubicBezTo>
                  <a:lnTo>
                    <a:pt x="818595" y="2883979"/>
                  </a:lnTo>
                  <a:cubicBezTo>
                    <a:pt x="808880" y="2889218"/>
                    <a:pt x="802403" y="2898934"/>
                    <a:pt x="801926" y="2909030"/>
                  </a:cubicBezTo>
                  <a:cubicBezTo>
                    <a:pt x="801545" y="2917889"/>
                    <a:pt x="805832" y="2926080"/>
                    <a:pt x="813071" y="2930271"/>
                  </a:cubicBezTo>
                  <a:cubicBezTo>
                    <a:pt x="814976" y="2931414"/>
                    <a:pt x="818690" y="2933033"/>
                    <a:pt x="823358" y="2933414"/>
                  </a:cubicBezTo>
                  <a:cubicBezTo>
                    <a:pt x="818786" y="2940368"/>
                    <a:pt x="815166" y="2950464"/>
                    <a:pt x="816785" y="2961132"/>
                  </a:cubicBezTo>
                  <a:cubicBezTo>
                    <a:pt x="818119" y="2969419"/>
                    <a:pt x="822500" y="2976753"/>
                    <a:pt x="829263" y="2981897"/>
                  </a:cubicBezTo>
                  <a:cubicBezTo>
                    <a:pt x="823453" y="2990755"/>
                    <a:pt x="822310" y="2996184"/>
                    <a:pt x="824024" y="3008757"/>
                  </a:cubicBezTo>
                  <a:cubicBezTo>
                    <a:pt x="824310" y="3010853"/>
                    <a:pt x="824691" y="3013615"/>
                    <a:pt x="825072" y="3017044"/>
                  </a:cubicBezTo>
                  <a:cubicBezTo>
                    <a:pt x="826406" y="3029141"/>
                    <a:pt x="832597" y="3060097"/>
                    <a:pt x="840503" y="3099149"/>
                  </a:cubicBezTo>
                  <a:cubicBezTo>
                    <a:pt x="842312" y="3107817"/>
                    <a:pt x="844217" y="3117247"/>
                    <a:pt x="845551" y="3124200"/>
                  </a:cubicBezTo>
                  <a:cubicBezTo>
                    <a:pt x="836502" y="3131534"/>
                    <a:pt x="836121" y="3141917"/>
                    <a:pt x="836502" y="3146870"/>
                  </a:cubicBezTo>
                  <a:cubicBezTo>
                    <a:pt x="836883" y="3151251"/>
                    <a:pt x="839360" y="3164396"/>
                    <a:pt x="853933" y="3169063"/>
                  </a:cubicBezTo>
                  <a:cubicBezTo>
                    <a:pt x="854504" y="3172016"/>
                    <a:pt x="855266" y="3176397"/>
                    <a:pt x="855362" y="3179350"/>
                  </a:cubicBezTo>
                  <a:cubicBezTo>
                    <a:pt x="845170" y="3189923"/>
                    <a:pt x="846122" y="3199352"/>
                    <a:pt x="848885" y="3205639"/>
                  </a:cubicBezTo>
                  <a:cubicBezTo>
                    <a:pt x="850123" y="3208401"/>
                    <a:pt x="851647" y="3210592"/>
                    <a:pt x="853457" y="3212402"/>
                  </a:cubicBezTo>
                  <a:cubicBezTo>
                    <a:pt x="853171" y="3220974"/>
                    <a:pt x="858029" y="3228689"/>
                    <a:pt x="863172" y="3236691"/>
                  </a:cubicBezTo>
                  <a:lnTo>
                    <a:pt x="863934" y="3237929"/>
                  </a:lnTo>
                  <a:cubicBezTo>
                    <a:pt x="864125" y="3238119"/>
                    <a:pt x="864220" y="3238500"/>
                    <a:pt x="864506" y="3238691"/>
                  </a:cubicBezTo>
                  <a:cubicBezTo>
                    <a:pt x="862505" y="3240786"/>
                    <a:pt x="860791" y="3243072"/>
                    <a:pt x="859457" y="3245739"/>
                  </a:cubicBezTo>
                  <a:cubicBezTo>
                    <a:pt x="854600" y="3254788"/>
                    <a:pt x="854981" y="3264979"/>
                    <a:pt x="860124" y="3273076"/>
                  </a:cubicBezTo>
                  <a:cubicBezTo>
                    <a:pt x="861839" y="3275743"/>
                    <a:pt x="864887" y="3279267"/>
                    <a:pt x="869744" y="3282029"/>
                  </a:cubicBezTo>
                  <a:cubicBezTo>
                    <a:pt x="865363" y="3288792"/>
                    <a:pt x="863267" y="3297269"/>
                    <a:pt x="865744" y="3305747"/>
                  </a:cubicBezTo>
                  <a:cubicBezTo>
                    <a:pt x="866411" y="3308033"/>
                    <a:pt x="867458" y="3310319"/>
                    <a:pt x="868887" y="3312509"/>
                  </a:cubicBezTo>
                  <a:cubicBezTo>
                    <a:pt x="863172" y="3316796"/>
                    <a:pt x="856695" y="3322416"/>
                    <a:pt x="851837" y="3329464"/>
                  </a:cubicBezTo>
                  <a:cubicBezTo>
                    <a:pt x="845741" y="3324130"/>
                    <a:pt x="837836" y="3320987"/>
                    <a:pt x="829358" y="3320891"/>
                  </a:cubicBezTo>
                  <a:cubicBezTo>
                    <a:pt x="820405" y="3320796"/>
                    <a:pt x="812023" y="3323939"/>
                    <a:pt x="805641" y="3329464"/>
                  </a:cubicBezTo>
                  <a:cubicBezTo>
                    <a:pt x="801355" y="3322129"/>
                    <a:pt x="793449" y="3316986"/>
                    <a:pt x="784400" y="3316700"/>
                  </a:cubicBezTo>
                  <a:cubicBezTo>
                    <a:pt x="766017" y="3316510"/>
                    <a:pt x="752301" y="3324225"/>
                    <a:pt x="746396" y="3338322"/>
                  </a:cubicBezTo>
                  <a:cubicBezTo>
                    <a:pt x="741919" y="3349085"/>
                    <a:pt x="733061" y="3370231"/>
                    <a:pt x="747443" y="3384137"/>
                  </a:cubicBezTo>
                  <a:cubicBezTo>
                    <a:pt x="747253" y="3384518"/>
                    <a:pt x="746967" y="3384899"/>
                    <a:pt x="746777" y="3385376"/>
                  </a:cubicBezTo>
                  <a:cubicBezTo>
                    <a:pt x="746300" y="3386233"/>
                    <a:pt x="745824" y="3386995"/>
                    <a:pt x="745443" y="3387662"/>
                  </a:cubicBezTo>
                  <a:cubicBezTo>
                    <a:pt x="737537" y="3375470"/>
                    <a:pt x="727060" y="3372708"/>
                    <a:pt x="720488" y="3371755"/>
                  </a:cubicBezTo>
                  <a:cubicBezTo>
                    <a:pt x="712296" y="3356515"/>
                    <a:pt x="700199" y="3356705"/>
                    <a:pt x="695056" y="3357658"/>
                  </a:cubicBezTo>
                  <a:cubicBezTo>
                    <a:pt x="684959" y="3359372"/>
                    <a:pt x="677625" y="3367564"/>
                    <a:pt x="674672" y="3379756"/>
                  </a:cubicBezTo>
                  <a:cubicBezTo>
                    <a:pt x="670577" y="3380708"/>
                    <a:pt x="666005" y="3382899"/>
                    <a:pt x="662385" y="3387471"/>
                  </a:cubicBezTo>
                  <a:cubicBezTo>
                    <a:pt x="655908" y="3395662"/>
                    <a:pt x="657813" y="3404330"/>
                    <a:pt x="659242" y="3409093"/>
                  </a:cubicBezTo>
                  <a:cubicBezTo>
                    <a:pt x="644954" y="3410426"/>
                    <a:pt x="607426" y="3409569"/>
                    <a:pt x="588376" y="3409093"/>
                  </a:cubicBezTo>
                  <a:cubicBezTo>
                    <a:pt x="571231" y="3408712"/>
                    <a:pt x="562087" y="3408521"/>
                    <a:pt x="557801" y="3408902"/>
                  </a:cubicBezTo>
                  <a:cubicBezTo>
                    <a:pt x="551228" y="3409379"/>
                    <a:pt x="546656" y="3411665"/>
                    <a:pt x="543227" y="3413379"/>
                  </a:cubicBezTo>
                  <a:cubicBezTo>
                    <a:pt x="538370" y="3415760"/>
                    <a:pt x="527130" y="3421475"/>
                    <a:pt x="471504" y="3408141"/>
                  </a:cubicBezTo>
                  <a:cubicBezTo>
                    <a:pt x="420069" y="3395758"/>
                    <a:pt x="382826" y="3387852"/>
                    <a:pt x="358157" y="3382709"/>
                  </a:cubicBezTo>
                  <a:cubicBezTo>
                    <a:pt x="344917" y="3379946"/>
                    <a:pt x="335487" y="3377851"/>
                    <a:pt x="331391" y="3376708"/>
                  </a:cubicBezTo>
                  <a:cubicBezTo>
                    <a:pt x="315485" y="3372422"/>
                    <a:pt x="309293" y="3374422"/>
                    <a:pt x="292244" y="3381280"/>
                  </a:cubicBezTo>
                  <a:cubicBezTo>
                    <a:pt x="288624" y="3382709"/>
                    <a:pt x="284147" y="3384518"/>
                    <a:pt x="278528" y="3386614"/>
                  </a:cubicBezTo>
                  <a:cubicBezTo>
                    <a:pt x="274146" y="3388328"/>
                    <a:pt x="269669" y="3390233"/>
                    <a:pt x="265002" y="3392043"/>
                  </a:cubicBezTo>
                  <a:cubicBezTo>
                    <a:pt x="245571" y="3399854"/>
                    <a:pt x="216329" y="3411855"/>
                    <a:pt x="205471" y="3406235"/>
                  </a:cubicBezTo>
                  <a:cubicBezTo>
                    <a:pt x="184802" y="3395662"/>
                    <a:pt x="170228" y="3398139"/>
                    <a:pt x="159656" y="3399854"/>
                  </a:cubicBezTo>
                  <a:cubicBezTo>
                    <a:pt x="155655" y="3400520"/>
                    <a:pt x="152512" y="3401092"/>
                    <a:pt x="149369" y="3400901"/>
                  </a:cubicBezTo>
                  <a:lnTo>
                    <a:pt x="147273" y="3400806"/>
                  </a:lnTo>
                  <a:cubicBezTo>
                    <a:pt x="130223" y="3399758"/>
                    <a:pt x="98696" y="3397853"/>
                    <a:pt x="77169" y="3429953"/>
                  </a:cubicBezTo>
                  <a:cubicBezTo>
                    <a:pt x="74693" y="3433667"/>
                    <a:pt x="72502" y="3436811"/>
                    <a:pt x="70692" y="3439478"/>
                  </a:cubicBezTo>
                  <a:cubicBezTo>
                    <a:pt x="58595" y="3456908"/>
                    <a:pt x="55833" y="3462909"/>
                    <a:pt x="54500" y="3486912"/>
                  </a:cubicBezTo>
                  <a:cubicBezTo>
                    <a:pt x="54214" y="3492437"/>
                    <a:pt x="53547" y="3495389"/>
                    <a:pt x="53071" y="3496913"/>
                  </a:cubicBezTo>
                  <a:cubicBezTo>
                    <a:pt x="52214" y="3497104"/>
                    <a:pt x="51071" y="3497199"/>
                    <a:pt x="49166" y="3497294"/>
                  </a:cubicBezTo>
                  <a:cubicBezTo>
                    <a:pt x="27544" y="3498723"/>
                    <a:pt x="20210" y="3516440"/>
                    <a:pt x="15733" y="3526917"/>
                  </a:cubicBezTo>
                  <a:cubicBezTo>
                    <a:pt x="13828" y="3531584"/>
                    <a:pt x="11923" y="3535966"/>
                    <a:pt x="9351" y="3539681"/>
                  </a:cubicBezTo>
                  <a:cubicBezTo>
                    <a:pt x="-7413" y="3563303"/>
                    <a:pt x="1826" y="3578543"/>
                    <a:pt x="10304" y="3587877"/>
                  </a:cubicBezTo>
                  <a:cubicBezTo>
                    <a:pt x="10875" y="3588449"/>
                    <a:pt x="11351" y="3589020"/>
                    <a:pt x="11828" y="3589687"/>
                  </a:cubicBezTo>
                  <a:cubicBezTo>
                    <a:pt x="14780" y="3593306"/>
                    <a:pt x="22115" y="3600164"/>
                    <a:pt x="33545" y="3598450"/>
                  </a:cubicBezTo>
                  <a:cubicBezTo>
                    <a:pt x="45165" y="3610833"/>
                    <a:pt x="58595" y="3623310"/>
                    <a:pt x="81741" y="3608356"/>
                  </a:cubicBezTo>
                  <a:lnTo>
                    <a:pt x="84313" y="3606737"/>
                  </a:lnTo>
                  <a:cubicBezTo>
                    <a:pt x="90409" y="3623977"/>
                    <a:pt x="103553" y="3626358"/>
                    <a:pt x="115745" y="3627120"/>
                  </a:cubicBezTo>
                  <a:cubicBezTo>
                    <a:pt x="120603" y="3627406"/>
                    <a:pt x="126128" y="3627787"/>
                    <a:pt x="133843" y="3629597"/>
                  </a:cubicBezTo>
                  <a:cubicBezTo>
                    <a:pt x="137462" y="3630549"/>
                    <a:pt x="144130" y="3632168"/>
                    <a:pt x="151178" y="3631502"/>
                  </a:cubicBezTo>
                  <a:cubicBezTo>
                    <a:pt x="156893" y="3646456"/>
                    <a:pt x="166990" y="3661029"/>
                    <a:pt x="180896" y="3666649"/>
                  </a:cubicBezTo>
                  <a:cubicBezTo>
                    <a:pt x="181087" y="3667220"/>
                    <a:pt x="181182" y="3667792"/>
                    <a:pt x="181373" y="3668459"/>
                  </a:cubicBezTo>
                  <a:cubicBezTo>
                    <a:pt x="180230" y="3669125"/>
                    <a:pt x="179087" y="3669983"/>
                    <a:pt x="178134" y="3670935"/>
                  </a:cubicBezTo>
                  <a:cubicBezTo>
                    <a:pt x="167657" y="3680079"/>
                    <a:pt x="165942" y="3694748"/>
                    <a:pt x="165085" y="3708940"/>
                  </a:cubicBezTo>
                  <a:cubicBezTo>
                    <a:pt x="164228" y="3723799"/>
                    <a:pt x="161561" y="3734467"/>
                    <a:pt x="159084" y="3744944"/>
                  </a:cubicBezTo>
                  <a:cubicBezTo>
                    <a:pt x="156703" y="3755041"/>
                    <a:pt x="154226" y="3765423"/>
                    <a:pt x="153560" y="3777996"/>
                  </a:cubicBezTo>
                  <a:cubicBezTo>
                    <a:pt x="152893" y="3793998"/>
                    <a:pt x="158036" y="3836479"/>
                    <a:pt x="161370" y="3850196"/>
                  </a:cubicBezTo>
                  <a:cubicBezTo>
                    <a:pt x="163370" y="3858578"/>
                    <a:pt x="167942" y="3864483"/>
                    <a:pt x="172038" y="3869722"/>
                  </a:cubicBezTo>
                  <a:cubicBezTo>
                    <a:pt x="178039" y="3877342"/>
                    <a:pt x="182801" y="3883438"/>
                    <a:pt x="180992" y="3900202"/>
                  </a:cubicBezTo>
                  <a:cubicBezTo>
                    <a:pt x="177277" y="3935825"/>
                    <a:pt x="173086" y="3968687"/>
                    <a:pt x="172991" y="3968972"/>
                  </a:cubicBezTo>
                  <a:cubicBezTo>
                    <a:pt x="172324" y="3974592"/>
                    <a:pt x="174038" y="3980307"/>
                    <a:pt x="177848" y="3984593"/>
                  </a:cubicBezTo>
                  <a:cubicBezTo>
                    <a:pt x="181563" y="3988879"/>
                    <a:pt x="186992" y="3991261"/>
                    <a:pt x="192707" y="3991261"/>
                  </a:cubicBezTo>
                  <a:lnTo>
                    <a:pt x="217758" y="3991261"/>
                  </a:lnTo>
                  <a:cubicBezTo>
                    <a:pt x="219092" y="4000595"/>
                    <a:pt x="222806" y="4009073"/>
                    <a:pt x="230998" y="4013835"/>
                  </a:cubicBezTo>
                  <a:cubicBezTo>
                    <a:pt x="235379" y="4016502"/>
                    <a:pt x="247190" y="4021360"/>
                    <a:pt x="261954" y="4010216"/>
                  </a:cubicBezTo>
                  <a:cubicBezTo>
                    <a:pt x="262716" y="4009644"/>
                    <a:pt x="263383" y="4009263"/>
                    <a:pt x="263764" y="4008977"/>
                  </a:cubicBezTo>
                  <a:cubicBezTo>
                    <a:pt x="264716" y="4009263"/>
                    <a:pt x="266050" y="4009835"/>
                    <a:pt x="267098" y="4010311"/>
                  </a:cubicBezTo>
                  <a:cubicBezTo>
                    <a:pt x="273003" y="4012597"/>
                    <a:pt x="281957" y="4016216"/>
                    <a:pt x="294625" y="4016216"/>
                  </a:cubicBezTo>
                  <a:cubicBezTo>
                    <a:pt x="311198" y="4016216"/>
                    <a:pt x="316247" y="4019169"/>
                    <a:pt x="323771" y="4023551"/>
                  </a:cubicBezTo>
                  <a:cubicBezTo>
                    <a:pt x="335773" y="4030504"/>
                    <a:pt x="347870" y="4030218"/>
                    <a:pt x="355013" y="4027646"/>
                  </a:cubicBezTo>
                  <a:cubicBezTo>
                    <a:pt x="362919" y="4024789"/>
                    <a:pt x="368158" y="4017359"/>
                    <a:pt x="368158" y="4008977"/>
                  </a:cubicBezTo>
                  <a:lnTo>
                    <a:pt x="368158" y="3991928"/>
                  </a:lnTo>
                  <a:cubicBezTo>
                    <a:pt x="368158" y="3990499"/>
                    <a:pt x="367967" y="3989070"/>
                    <a:pt x="367682" y="3987737"/>
                  </a:cubicBezTo>
                  <a:lnTo>
                    <a:pt x="380540" y="3987737"/>
                  </a:lnTo>
                  <a:cubicBezTo>
                    <a:pt x="389875" y="3987737"/>
                    <a:pt x="403591" y="3983260"/>
                    <a:pt x="411592" y="3970782"/>
                  </a:cubicBezTo>
                  <a:cubicBezTo>
                    <a:pt x="414068" y="3966877"/>
                    <a:pt x="417021" y="3960400"/>
                    <a:pt x="417212" y="3951542"/>
                  </a:cubicBezTo>
                  <a:cubicBezTo>
                    <a:pt x="417593" y="3952113"/>
                    <a:pt x="417974" y="3952589"/>
                    <a:pt x="418450" y="3953066"/>
                  </a:cubicBezTo>
                  <a:cubicBezTo>
                    <a:pt x="420355" y="3955447"/>
                    <a:pt x="423212" y="3958971"/>
                    <a:pt x="425022" y="3961733"/>
                  </a:cubicBezTo>
                  <a:cubicBezTo>
                    <a:pt x="420641" y="3971830"/>
                    <a:pt x="423022" y="3979831"/>
                    <a:pt x="425213" y="3984022"/>
                  </a:cubicBezTo>
                  <a:cubicBezTo>
                    <a:pt x="432642" y="3998881"/>
                    <a:pt x="450549" y="3999452"/>
                    <a:pt x="457312" y="3999738"/>
                  </a:cubicBezTo>
                  <a:cubicBezTo>
                    <a:pt x="462932" y="3999929"/>
                    <a:pt x="469599" y="3998976"/>
                    <a:pt x="475314" y="3994499"/>
                  </a:cubicBezTo>
                  <a:cubicBezTo>
                    <a:pt x="488459" y="3998881"/>
                    <a:pt x="501032" y="3998976"/>
                    <a:pt x="511319" y="3999167"/>
                  </a:cubicBezTo>
                  <a:cubicBezTo>
                    <a:pt x="516367" y="3999262"/>
                    <a:pt x="523987" y="3999357"/>
                    <a:pt x="525511" y="3999929"/>
                  </a:cubicBezTo>
                  <a:lnTo>
                    <a:pt x="528464" y="4002691"/>
                  </a:lnTo>
                  <a:cubicBezTo>
                    <a:pt x="536846" y="4010597"/>
                    <a:pt x="539132" y="4012692"/>
                    <a:pt x="537512" y="4030409"/>
                  </a:cubicBezTo>
                  <a:cubicBezTo>
                    <a:pt x="536560" y="4040505"/>
                    <a:pt x="536465" y="4047363"/>
                    <a:pt x="536655" y="4051840"/>
                  </a:cubicBezTo>
                  <a:cubicBezTo>
                    <a:pt x="533226" y="4055364"/>
                    <a:pt x="529226" y="4060984"/>
                    <a:pt x="529416" y="4069080"/>
                  </a:cubicBezTo>
                  <a:cubicBezTo>
                    <a:pt x="529797" y="4080320"/>
                    <a:pt x="537703" y="4086130"/>
                    <a:pt x="544656" y="4091273"/>
                  </a:cubicBezTo>
                  <a:cubicBezTo>
                    <a:pt x="547609" y="4093369"/>
                    <a:pt x="551514" y="4096226"/>
                    <a:pt x="556467" y="4100322"/>
                  </a:cubicBezTo>
                  <a:cubicBezTo>
                    <a:pt x="569421" y="4110990"/>
                    <a:pt x="574088" y="4135850"/>
                    <a:pt x="573326" y="4150138"/>
                  </a:cubicBezTo>
                  <a:cubicBezTo>
                    <a:pt x="573041" y="4156234"/>
                    <a:pt x="572469" y="4157662"/>
                    <a:pt x="572660" y="4157472"/>
                  </a:cubicBezTo>
                  <a:cubicBezTo>
                    <a:pt x="571802" y="4158520"/>
                    <a:pt x="567897" y="4161092"/>
                    <a:pt x="564468" y="4163378"/>
                  </a:cubicBezTo>
                  <a:lnTo>
                    <a:pt x="561706" y="4165187"/>
                  </a:lnTo>
                  <a:cubicBezTo>
                    <a:pt x="542561" y="4177856"/>
                    <a:pt x="532464" y="4190905"/>
                    <a:pt x="541037" y="4216718"/>
                  </a:cubicBezTo>
                  <a:cubicBezTo>
                    <a:pt x="541703" y="4218718"/>
                    <a:pt x="542465" y="4220528"/>
                    <a:pt x="542942" y="4222242"/>
                  </a:cubicBezTo>
                  <a:cubicBezTo>
                    <a:pt x="543323" y="4223290"/>
                    <a:pt x="543704" y="4224243"/>
                    <a:pt x="543989" y="4225195"/>
                  </a:cubicBezTo>
                  <a:cubicBezTo>
                    <a:pt x="523606" y="4246912"/>
                    <a:pt x="543323" y="4268058"/>
                    <a:pt x="549895" y="4275011"/>
                  </a:cubicBezTo>
                  <a:cubicBezTo>
                    <a:pt x="551038" y="4276249"/>
                    <a:pt x="552181" y="4277487"/>
                    <a:pt x="553419" y="4278821"/>
                  </a:cubicBezTo>
                  <a:cubicBezTo>
                    <a:pt x="555610" y="4281202"/>
                    <a:pt x="557420" y="4283202"/>
                    <a:pt x="559134" y="4284726"/>
                  </a:cubicBezTo>
                  <a:cubicBezTo>
                    <a:pt x="558944" y="4285584"/>
                    <a:pt x="558658" y="4286155"/>
                    <a:pt x="557801" y="4287774"/>
                  </a:cubicBezTo>
                  <a:cubicBezTo>
                    <a:pt x="550466" y="4302062"/>
                    <a:pt x="552181" y="4313396"/>
                    <a:pt x="564468" y="4330922"/>
                  </a:cubicBezTo>
                  <a:cubicBezTo>
                    <a:pt x="575993" y="4347401"/>
                    <a:pt x="576279" y="4349877"/>
                    <a:pt x="575993" y="4367784"/>
                  </a:cubicBezTo>
                  <a:cubicBezTo>
                    <a:pt x="575803" y="4382262"/>
                    <a:pt x="571231" y="4389216"/>
                    <a:pt x="567326" y="4395407"/>
                  </a:cubicBezTo>
                  <a:lnTo>
                    <a:pt x="565802" y="4397788"/>
                  </a:lnTo>
                  <a:cubicBezTo>
                    <a:pt x="560563" y="4406456"/>
                    <a:pt x="550847" y="4450652"/>
                    <a:pt x="563897" y="4474560"/>
                  </a:cubicBezTo>
                  <a:cubicBezTo>
                    <a:pt x="554372" y="4475798"/>
                    <a:pt x="548085" y="4480084"/>
                    <a:pt x="544275" y="4483989"/>
                  </a:cubicBezTo>
                  <a:cubicBezTo>
                    <a:pt x="532750" y="4495705"/>
                    <a:pt x="534083" y="4512374"/>
                    <a:pt x="534750" y="4518660"/>
                  </a:cubicBezTo>
                  <a:cubicBezTo>
                    <a:pt x="534560" y="4520184"/>
                    <a:pt x="533798" y="4524185"/>
                    <a:pt x="533321" y="4526852"/>
                  </a:cubicBezTo>
                  <a:cubicBezTo>
                    <a:pt x="530559" y="4540472"/>
                    <a:pt x="526844" y="4559046"/>
                    <a:pt x="537703" y="4572572"/>
                  </a:cubicBezTo>
                  <a:cubicBezTo>
                    <a:pt x="541703" y="4577715"/>
                    <a:pt x="549323" y="4583906"/>
                    <a:pt x="562563" y="4584287"/>
                  </a:cubicBezTo>
                  <a:cubicBezTo>
                    <a:pt x="572469" y="4584573"/>
                    <a:pt x="585042" y="4584287"/>
                    <a:pt x="596663" y="4583906"/>
                  </a:cubicBezTo>
                  <a:cubicBezTo>
                    <a:pt x="594377" y="4593146"/>
                    <a:pt x="596186" y="4602195"/>
                    <a:pt x="601806" y="4609053"/>
                  </a:cubicBezTo>
                  <a:cubicBezTo>
                    <a:pt x="613808" y="4624007"/>
                    <a:pt x="636191" y="4620578"/>
                    <a:pt x="643621" y="4619530"/>
                  </a:cubicBezTo>
                  <a:cubicBezTo>
                    <a:pt x="645050" y="4619339"/>
                    <a:pt x="646383" y="4619244"/>
                    <a:pt x="647431" y="4619054"/>
                  </a:cubicBezTo>
                  <a:cubicBezTo>
                    <a:pt x="647526" y="4619244"/>
                    <a:pt x="647526" y="4619339"/>
                    <a:pt x="647526" y="4619625"/>
                  </a:cubicBezTo>
                  <a:cubicBezTo>
                    <a:pt x="647907" y="4621530"/>
                    <a:pt x="648288" y="4623340"/>
                    <a:pt x="648764" y="4624864"/>
                  </a:cubicBezTo>
                  <a:cubicBezTo>
                    <a:pt x="648193" y="4625531"/>
                    <a:pt x="647526" y="4626293"/>
                    <a:pt x="646764" y="4627150"/>
                  </a:cubicBezTo>
                  <a:cubicBezTo>
                    <a:pt x="629048" y="4646867"/>
                    <a:pt x="630191" y="4661916"/>
                    <a:pt x="631143" y="4676585"/>
                  </a:cubicBezTo>
                  <a:cubicBezTo>
                    <a:pt x="631715" y="4684205"/>
                    <a:pt x="627524" y="4696111"/>
                    <a:pt x="619046" y="4702874"/>
                  </a:cubicBezTo>
                  <a:lnTo>
                    <a:pt x="617141" y="4704398"/>
                  </a:lnTo>
                  <a:cubicBezTo>
                    <a:pt x="604473" y="4714589"/>
                    <a:pt x="598853" y="4719733"/>
                    <a:pt x="596472" y="4732306"/>
                  </a:cubicBezTo>
                  <a:cubicBezTo>
                    <a:pt x="590186" y="4734592"/>
                    <a:pt x="580661" y="4738878"/>
                    <a:pt x="574565" y="4749832"/>
                  </a:cubicBezTo>
                  <a:cubicBezTo>
                    <a:pt x="568945" y="4751737"/>
                    <a:pt x="558753" y="4755547"/>
                    <a:pt x="549323" y="4769930"/>
                  </a:cubicBezTo>
                  <a:cubicBezTo>
                    <a:pt x="547323" y="4773073"/>
                    <a:pt x="545323" y="4775645"/>
                    <a:pt x="543608" y="4777931"/>
                  </a:cubicBezTo>
                  <a:cubicBezTo>
                    <a:pt x="533036" y="4791647"/>
                    <a:pt x="525987" y="4803648"/>
                    <a:pt x="530845" y="4832509"/>
                  </a:cubicBezTo>
                  <a:cubicBezTo>
                    <a:pt x="532940" y="4844892"/>
                    <a:pt x="533036" y="4851845"/>
                    <a:pt x="533036" y="4856893"/>
                  </a:cubicBezTo>
                  <a:cubicBezTo>
                    <a:pt x="533131" y="4863846"/>
                    <a:pt x="533226" y="4871657"/>
                    <a:pt x="539227" y="4880515"/>
                  </a:cubicBezTo>
                  <a:cubicBezTo>
                    <a:pt x="545894" y="4890326"/>
                    <a:pt x="556943" y="4895088"/>
                    <a:pt x="568088" y="4893088"/>
                  </a:cubicBezTo>
                  <a:cubicBezTo>
                    <a:pt x="580946" y="4890707"/>
                    <a:pt x="590852" y="4879562"/>
                    <a:pt x="594662" y="4863465"/>
                  </a:cubicBezTo>
                  <a:cubicBezTo>
                    <a:pt x="594948" y="4861941"/>
                    <a:pt x="595424" y="4860703"/>
                    <a:pt x="595805" y="4859656"/>
                  </a:cubicBezTo>
                  <a:cubicBezTo>
                    <a:pt x="620856" y="4873181"/>
                    <a:pt x="641430" y="4845653"/>
                    <a:pt x="652479" y="4829270"/>
                  </a:cubicBezTo>
                  <a:cubicBezTo>
                    <a:pt x="659528" y="4834986"/>
                    <a:pt x="668291" y="4837843"/>
                    <a:pt x="676673" y="4840605"/>
                  </a:cubicBezTo>
                  <a:cubicBezTo>
                    <a:pt x="681530" y="4842129"/>
                    <a:pt x="690579" y="4845177"/>
                    <a:pt x="692389" y="4847368"/>
                  </a:cubicBezTo>
                  <a:cubicBezTo>
                    <a:pt x="698485" y="4854893"/>
                    <a:pt x="699723" y="4859846"/>
                    <a:pt x="701247" y="4875657"/>
                  </a:cubicBezTo>
                  <a:lnTo>
                    <a:pt x="701342" y="4876514"/>
                  </a:lnTo>
                  <a:cubicBezTo>
                    <a:pt x="703247" y="4894802"/>
                    <a:pt x="707534" y="4937570"/>
                    <a:pt x="743538" y="4937570"/>
                  </a:cubicBezTo>
                  <a:cubicBezTo>
                    <a:pt x="781829" y="4937570"/>
                    <a:pt x="787544" y="4913471"/>
                    <a:pt x="787544" y="4899089"/>
                  </a:cubicBezTo>
                  <a:cubicBezTo>
                    <a:pt x="787544" y="4892326"/>
                    <a:pt x="786877" y="4885277"/>
                    <a:pt x="784019" y="4879086"/>
                  </a:cubicBezTo>
                  <a:cubicBezTo>
                    <a:pt x="791830" y="4876324"/>
                    <a:pt x="803736" y="4867942"/>
                    <a:pt x="804117" y="4842701"/>
                  </a:cubicBezTo>
                  <a:cubicBezTo>
                    <a:pt x="804117" y="4839272"/>
                    <a:pt x="804308" y="4837176"/>
                    <a:pt x="804403" y="4835938"/>
                  </a:cubicBezTo>
                  <a:cubicBezTo>
                    <a:pt x="804974" y="4835652"/>
                    <a:pt x="805546" y="4835271"/>
                    <a:pt x="806213" y="4834890"/>
                  </a:cubicBezTo>
                  <a:cubicBezTo>
                    <a:pt x="809356" y="4832890"/>
                    <a:pt x="813833" y="4830033"/>
                    <a:pt x="819262" y="4825556"/>
                  </a:cubicBezTo>
                  <a:cubicBezTo>
                    <a:pt x="822215" y="4823175"/>
                    <a:pt x="824882" y="4821174"/>
                    <a:pt x="827168" y="4819460"/>
                  </a:cubicBezTo>
                  <a:cubicBezTo>
                    <a:pt x="838883" y="4810411"/>
                    <a:pt x="849932" y="4802029"/>
                    <a:pt x="851361" y="4779645"/>
                  </a:cubicBezTo>
                  <a:cubicBezTo>
                    <a:pt x="854790" y="4777645"/>
                    <a:pt x="865268" y="4774787"/>
                    <a:pt x="883556" y="4775740"/>
                  </a:cubicBezTo>
                  <a:cubicBezTo>
                    <a:pt x="917655" y="4777454"/>
                    <a:pt x="935562" y="4764405"/>
                    <a:pt x="965280" y="4732211"/>
                  </a:cubicBezTo>
                  <a:cubicBezTo>
                    <a:pt x="966233" y="4731163"/>
                    <a:pt x="967090" y="4730306"/>
                    <a:pt x="967852" y="4729639"/>
                  </a:cubicBezTo>
                  <a:cubicBezTo>
                    <a:pt x="968519" y="4731353"/>
                    <a:pt x="969185" y="4733639"/>
                    <a:pt x="969852" y="4736592"/>
                  </a:cubicBezTo>
                  <a:cubicBezTo>
                    <a:pt x="972805" y="4748975"/>
                    <a:pt x="985283" y="4759928"/>
                    <a:pt x="1000237" y="4763072"/>
                  </a:cubicBezTo>
                  <a:cubicBezTo>
                    <a:pt x="1015191" y="4766215"/>
                    <a:pt x="1029860" y="4760976"/>
                    <a:pt x="1039956" y="4748975"/>
                  </a:cubicBezTo>
                  <a:cubicBezTo>
                    <a:pt x="1043957" y="4752880"/>
                    <a:pt x="1048243" y="4756309"/>
                    <a:pt x="1052243" y="4759357"/>
                  </a:cubicBezTo>
                  <a:cubicBezTo>
                    <a:pt x="1053005" y="4760024"/>
                    <a:pt x="1053958" y="4760691"/>
                    <a:pt x="1054910" y="4761453"/>
                  </a:cubicBezTo>
                  <a:cubicBezTo>
                    <a:pt x="1033384" y="4778883"/>
                    <a:pt x="1035860" y="4795838"/>
                    <a:pt x="1038051" y="4802696"/>
                  </a:cubicBezTo>
                  <a:cubicBezTo>
                    <a:pt x="1040337" y="4809744"/>
                    <a:pt x="1048814" y="4826032"/>
                    <a:pt x="1080342" y="4825461"/>
                  </a:cubicBezTo>
                  <a:cubicBezTo>
                    <a:pt x="1100154" y="4824984"/>
                    <a:pt x="1100821" y="4826985"/>
                    <a:pt x="1102535" y="4831937"/>
                  </a:cubicBezTo>
                  <a:cubicBezTo>
                    <a:pt x="1104917" y="4838795"/>
                    <a:pt x="1108250" y="4843463"/>
                    <a:pt x="1110536" y="4846987"/>
                  </a:cubicBezTo>
                  <a:cubicBezTo>
                    <a:pt x="1111013" y="4847654"/>
                    <a:pt x="1111584" y="4848416"/>
                    <a:pt x="1111965" y="4849083"/>
                  </a:cubicBezTo>
                  <a:cubicBezTo>
                    <a:pt x="1111775" y="4850130"/>
                    <a:pt x="1111013" y="4852226"/>
                    <a:pt x="1109203" y="4855750"/>
                  </a:cubicBezTo>
                  <a:cubicBezTo>
                    <a:pt x="1094820" y="4883753"/>
                    <a:pt x="1086914" y="4906614"/>
                    <a:pt x="1082723" y="4932236"/>
                  </a:cubicBezTo>
                  <a:cubicBezTo>
                    <a:pt x="1079866" y="4950143"/>
                    <a:pt x="1076627" y="4963382"/>
                    <a:pt x="1073579" y="4976241"/>
                  </a:cubicBezTo>
                  <a:cubicBezTo>
                    <a:pt x="1072341" y="4981099"/>
                    <a:pt x="1071293" y="4985766"/>
                    <a:pt x="1070150" y="4990529"/>
                  </a:cubicBezTo>
                  <a:cubicBezTo>
                    <a:pt x="1067579" y="5002054"/>
                    <a:pt x="1069293" y="5013865"/>
                    <a:pt x="1071103" y="5026438"/>
                  </a:cubicBezTo>
                  <a:cubicBezTo>
                    <a:pt x="1072722" y="5038059"/>
                    <a:pt x="1074437" y="5050156"/>
                    <a:pt x="1072722" y="5061776"/>
                  </a:cubicBezTo>
                  <a:cubicBezTo>
                    <a:pt x="1069960" y="5080064"/>
                    <a:pt x="1079104" y="5095685"/>
                    <a:pt x="1096058" y="5101686"/>
                  </a:cubicBezTo>
                  <a:cubicBezTo>
                    <a:pt x="1114823" y="5108353"/>
                    <a:pt x="1143683" y="5102162"/>
                    <a:pt x="1156542" y="5084255"/>
                  </a:cubicBezTo>
                  <a:cubicBezTo>
                    <a:pt x="1167496" y="5082064"/>
                    <a:pt x="1199214" y="5091398"/>
                    <a:pt x="1205977" y="5099209"/>
                  </a:cubicBezTo>
                  <a:cubicBezTo>
                    <a:pt x="1225313" y="5121498"/>
                    <a:pt x="1243220" y="5124069"/>
                    <a:pt x="1267223" y="5107877"/>
                  </a:cubicBezTo>
                  <a:cubicBezTo>
                    <a:pt x="1271890" y="5113782"/>
                    <a:pt x="1278462" y="5117592"/>
                    <a:pt x="1285987" y="5118735"/>
                  </a:cubicBezTo>
                  <a:cubicBezTo>
                    <a:pt x="1299036" y="5120640"/>
                    <a:pt x="1313990" y="5114735"/>
                    <a:pt x="1334374" y="5099495"/>
                  </a:cubicBezTo>
                  <a:cubicBezTo>
                    <a:pt x="1339898" y="5095399"/>
                    <a:pt x="1343518" y="5093018"/>
                    <a:pt x="1345899" y="5091589"/>
                  </a:cubicBezTo>
                  <a:cubicBezTo>
                    <a:pt x="1352852" y="5102924"/>
                    <a:pt x="1363901" y="5109591"/>
                    <a:pt x="1375998" y="5109591"/>
                  </a:cubicBezTo>
                  <a:cubicBezTo>
                    <a:pt x="1376093" y="5109591"/>
                    <a:pt x="1376093" y="5109591"/>
                    <a:pt x="1376189" y="5109591"/>
                  </a:cubicBezTo>
                  <a:cubicBezTo>
                    <a:pt x="1386666" y="5109591"/>
                    <a:pt x="1396191" y="5104162"/>
                    <a:pt x="1400954" y="5095494"/>
                  </a:cubicBezTo>
                  <a:cubicBezTo>
                    <a:pt x="1405335" y="5087589"/>
                    <a:pt x="1405335" y="5077968"/>
                    <a:pt x="1400858" y="5068920"/>
                  </a:cubicBezTo>
                  <a:cubicBezTo>
                    <a:pt x="1401525" y="5068633"/>
                    <a:pt x="1402287" y="5068253"/>
                    <a:pt x="1403144" y="5067872"/>
                  </a:cubicBezTo>
                  <a:cubicBezTo>
                    <a:pt x="1413050" y="5064252"/>
                    <a:pt x="1418099" y="5058347"/>
                    <a:pt x="1421147" y="5054727"/>
                  </a:cubicBezTo>
                  <a:cubicBezTo>
                    <a:pt x="1421337" y="5054537"/>
                    <a:pt x="1421433" y="5054441"/>
                    <a:pt x="1421528" y="5054251"/>
                  </a:cubicBezTo>
                  <a:cubicBezTo>
                    <a:pt x="1422480" y="5054156"/>
                    <a:pt x="1424004" y="5054156"/>
                    <a:pt x="1426576" y="5054441"/>
                  </a:cubicBezTo>
                  <a:cubicBezTo>
                    <a:pt x="1433339" y="5055108"/>
                    <a:pt x="1438958" y="5055108"/>
                    <a:pt x="1443340" y="5055203"/>
                  </a:cubicBezTo>
                  <a:lnTo>
                    <a:pt x="1444864" y="5055203"/>
                  </a:lnTo>
                  <a:cubicBezTo>
                    <a:pt x="1449626" y="5079397"/>
                    <a:pt x="1460771" y="5091113"/>
                    <a:pt x="1478201" y="5102066"/>
                  </a:cubicBezTo>
                  <a:cubicBezTo>
                    <a:pt x="1477154" y="5107591"/>
                    <a:pt x="1475820" y="5116640"/>
                    <a:pt x="1481345" y="5126070"/>
                  </a:cubicBezTo>
                  <a:lnTo>
                    <a:pt x="1482107" y="5127403"/>
                  </a:lnTo>
                  <a:cubicBezTo>
                    <a:pt x="1486869" y="5135404"/>
                    <a:pt x="1488203" y="5138071"/>
                    <a:pt x="1487917" y="5143596"/>
                  </a:cubicBezTo>
                  <a:lnTo>
                    <a:pt x="1487726" y="5145882"/>
                  </a:lnTo>
                  <a:cubicBezTo>
                    <a:pt x="1485631" y="5170361"/>
                    <a:pt x="1491346" y="5202079"/>
                    <a:pt x="1554116" y="5230654"/>
                  </a:cubicBezTo>
                  <a:cubicBezTo>
                    <a:pt x="1596978" y="5250085"/>
                    <a:pt x="1598693" y="5252180"/>
                    <a:pt x="1606598" y="5262277"/>
                  </a:cubicBezTo>
                  <a:cubicBezTo>
                    <a:pt x="1609837" y="5266373"/>
                    <a:pt x="1614314" y="5272088"/>
                    <a:pt x="1621458" y="5279708"/>
                  </a:cubicBezTo>
                  <a:cubicBezTo>
                    <a:pt x="1631459" y="5290376"/>
                    <a:pt x="1640031" y="5295805"/>
                    <a:pt x="1646222" y="5298948"/>
                  </a:cubicBezTo>
                  <a:cubicBezTo>
                    <a:pt x="1646032" y="5300091"/>
                    <a:pt x="1645651" y="5301520"/>
                    <a:pt x="1645365" y="5303140"/>
                  </a:cubicBezTo>
                  <a:cubicBezTo>
                    <a:pt x="1642222" y="5318379"/>
                    <a:pt x="1644698" y="5328857"/>
                    <a:pt x="1648699" y="5336096"/>
                  </a:cubicBezTo>
                  <a:cubicBezTo>
                    <a:pt x="1626315" y="5363147"/>
                    <a:pt x="1630030" y="5415534"/>
                    <a:pt x="1642031" y="5436394"/>
                  </a:cubicBezTo>
                  <a:cubicBezTo>
                    <a:pt x="1646984" y="5445062"/>
                    <a:pt x="1651747" y="5472398"/>
                    <a:pt x="1653366" y="5488020"/>
                  </a:cubicBezTo>
                  <a:cubicBezTo>
                    <a:pt x="1653461" y="5489067"/>
                    <a:pt x="1653652" y="5490115"/>
                    <a:pt x="1654033" y="5491163"/>
                  </a:cubicBezTo>
                  <a:lnTo>
                    <a:pt x="1673083" y="5486019"/>
                  </a:lnTo>
                  <a:cubicBezTo>
                    <a:pt x="1673083" y="5486019"/>
                    <a:pt x="1668701" y="5442871"/>
                    <a:pt x="1659272" y="5426488"/>
                  </a:cubicBezTo>
                  <a:cubicBezTo>
                    <a:pt x="1649842" y="5410105"/>
                    <a:pt x="1648032" y="5360194"/>
                    <a:pt x="1668321" y="5344573"/>
                  </a:cubicBezTo>
                  <a:cubicBezTo>
                    <a:pt x="1688609" y="5328857"/>
                    <a:pt x="1657938" y="5340668"/>
                    <a:pt x="1664892" y="5307235"/>
                  </a:cubicBezTo>
                  <a:cubicBezTo>
                    <a:pt x="1671845" y="5273802"/>
                    <a:pt x="1662796" y="5294852"/>
                    <a:pt x="1636031" y="5266182"/>
                  </a:cubicBezTo>
                  <a:cubicBezTo>
                    <a:pt x="1609361" y="5237607"/>
                    <a:pt x="1624982" y="5241132"/>
                    <a:pt x="1562498" y="5212652"/>
                  </a:cubicBezTo>
                  <a:cubicBezTo>
                    <a:pt x="1500014" y="5184267"/>
                    <a:pt x="1507158" y="5157312"/>
                    <a:pt x="1507824" y="5144833"/>
                  </a:cubicBezTo>
                  <a:cubicBezTo>
                    <a:pt x="1508491" y="5132451"/>
                    <a:pt x="1504014" y="5125403"/>
                    <a:pt x="1498394" y="5116068"/>
                  </a:cubicBezTo>
                  <a:cubicBezTo>
                    <a:pt x="1492870" y="5106733"/>
                    <a:pt x="1506681" y="5096732"/>
                    <a:pt x="1490203" y="5086350"/>
                  </a:cubicBezTo>
                  <a:cubicBezTo>
                    <a:pt x="1473629" y="5075968"/>
                    <a:pt x="1467248" y="5068062"/>
                    <a:pt x="1463914" y="5049583"/>
                  </a:cubicBezTo>
                  <a:cubicBezTo>
                    <a:pt x="1460771" y="5031200"/>
                    <a:pt x="1452389" y="5037201"/>
                    <a:pt x="1428386" y="5034820"/>
                  </a:cubicBezTo>
                  <a:cubicBezTo>
                    <a:pt x="1404383" y="5032439"/>
                    <a:pt x="1409621" y="5044536"/>
                    <a:pt x="1396286" y="5049298"/>
                  </a:cubicBezTo>
                  <a:cubicBezTo>
                    <a:pt x="1382951" y="5054156"/>
                    <a:pt x="1374665" y="5064062"/>
                    <a:pt x="1382475" y="5076825"/>
                  </a:cubicBezTo>
                  <a:cubicBezTo>
                    <a:pt x="1390286" y="5089493"/>
                    <a:pt x="1371331" y="5096637"/>
                    <a:pt x="1362377" y="5080730"/>
                  </a:cubicBezTo>
                  <a:cubicBezTo>
                    <a:pt x="1353424" y="5064824"/>
                    <a:pt x="1344471" y="5067396"/>
                    <a:pt x="1322563" y="5083778"/>
                  </a:cubicBezTo>
                  <a:cubicBezTo>
                    <a:pt x="1300560" y="5100162"/>
                    <a:pt x="1288083" y="5103019"/>
                    <a:pt x="1282463" y="5095399"/>
                  </a:cubicBezTo>
                  <a:cubicBezTo>
                    <a:pt x="1276938" y="5087779"/>
                    <a:pt x="1273795" y="5079111"/>
                    <a:pt x="1257507" y="5090541"/>
                  </a:cubicBezTo>
                  <a:cubicBezTo>
                    <a:pt x="1241315" y="5101971"/>
                    <a:pt x="1234361" y="5101971"/>
                    <a:pt x="1220836" y="5086446"/>
                  </a:cubicBezTo>
                  <a:cubicBezTo>
                    <a:pt x="1207310" y="5070920"/>
                    <a:pt x="1150922" y="5055013"/>
                    <a:pt x="1141207" y="5071491"/>
                  </a:cubicBezTo>
                  <a:cubicBezTo>
                    <a:pt x="1131587" y="5088065"/>
                    <a:pt x="1087962" y="5092351"/>
                    <a:pt x="1092153" y="5065015"/>
                  </a:cubicBezTo>
                  <a:cubicBezTo>
                    <a:pt x="1096249" y="5037677"/>
                    <a:pt x="1085581" y="5012056"/>
                    <a:pt x="1089391" y="4995101"/>
                  </a:cubicBezTo>
                  <a:cubicBezTo>
                    <a:pt x="1093201" y="4978051"/>
                    <a:pt x="1098059" y="4961192"/>
                    <a:pt x="1102250" y="4935570"/>
                  </a:cubicBezTo>
                  <a:cubicBezTo>
                    <a:pt x="1106345" y="4910043"/>
                    <a:pt x="1114632" y="4888516"/>
                    <a:pt x="1126824" y="4865084"/>
                  </a:cubicBezTo>
                  <a:cubicBezTo>
                    <a:pt x="1138921" y="4841558"/>
                    <a:pt x="1126538" y="4840510"/>
                    <a:pt x="1121300" y="4825651"/>
                  </a:cubicBezTo>
                  <a:cubicBezTo>
                    <a:pt x="1116061" y="4810697"/>
                    <a:pt x="1108155" y="4805268"/>
                    <a:pt x="1079866" y="4805934"/>
                  </a:cubicBezTo>
                  <a:cubicBezTo>
                    <a:pt x="1051672" y="4806601"/>
                    <a:pt x="1048910" y="4789646"/>
                    <a:pt x="1071389" y="4774121"/>
                  </a:cubicBezTo>
                  <a:cubicBezTo>
                    <a:pt x="1093868" y="4758500"/>
                    <a:pt x="1065197" y="4747832"/>
                    <a:pt x="1052053" y="4733259"/>
                  </a:cubicBezTo>
                  <a:cubicBezTo>
                    <a:pt x="1038908" y="4718780"/>
                    <a:pt x="1039194" y="4717637"/>
                    <a:pt x="1025764" y="4735354"/>
                  </a:cubicBezTo>
                  <a:cubicBezTo>
                    <a:pt x="1012334" y="4752975"/>
                    <a:pt x="991188" y="4740878"/>
                    <a:pt x="989093" y="4732211"/>
                  </a:cubicBezTo>
                  <a:cubicBezTo>
                    <a:pt x="986997" y="4723543"/>
                    <a:pt x="978329" y="4688967"/>
                    <a:pt x="950707" y="4718971"/>
                  </a:cubicBezTo>
                  <a:cubicBezTo>
                    <a:pt x="922989" y="4748975"/>
                    <a:pt x="910511" y="4757452"/>
                    <a:pt x="884603" y="4756119"/>
                  </a:cubicBezTo>
                  <a:cubicBezTo>
                    <a:pt x="858600" y="4754690"/>
                    <a:pt x="832311" y="4759643"/>
                    <a:pt x="831644" y="4777264"/>
                  </a:cubicBezTo>
                  <a:cubicBezTo>
                    <a:pt x="830978" y="4794885"/>
                    <a:pt x="823643" y="4796600"/>
                    <a:pt x="806689" y="4810506"/>
                  </a:cubicBezTo>
                  <a:cubicBezTo>
                    <a:pt x="789734" y="4824318"/>
                    <a:pt x="784591" y="4819174"/>
                    <a:pt x="784210" y="4842701"/>
                  </a:cubicBezTo>
                  <a:cubicBezTo>
                    <a:pt x="783924" y="4866227"/>
                    <a:pt x="771827" y="4864799"/>
                    <a:pt x="762779" y="4851750"/>
                  </a:cubicBezTo>
                  <a:cubicBezTo>
                    <a:pt x="753730" y="4838510"/>
                    <a:pt x="751063" y="4846892"/>
                    <a:pt x="748301" y="4852035"/>
                  </a:cubicBezTo>
                  <a:cubicBezTo>
                    <a:pt x="745538" y="4857274"/>
                    <a:pt x="732394" y="4882134"/>
                    <a:pt x="749348" y="4882134"/>
                  </a:cubicBezTo>
                  <a:cubicBezTo>
                    <a:pt x="766398" y="4882134"/>
                    <a:pt x="767732" y="4886230"/>
                    <a:pt x="767732" y="4899470"/>
                  </a:cubicBezTo>
                  <a:cubicBezTo>
                    <a:pt x="767732" y="4912615"/>
                    <a:pt x="761826" y="4918139"/>
                    <a:pt x="743538" y="4918139"/>
                  </a:cubicBezTo>
                  <a:cubicBezTo>
                    <a:pt x="725250" y="4918139"/>
                    <a:pt x="722678" y="4891183"/>
                    <a:pt x="721059" y="4874038"/>
                  </a:cubicBezTo>
                  <a:cubicBezTo>
                    <a:pt x="719345" y="4856988"/>
                    <a:pt x="717630" y="4847368"/>
                    <a:pt x="707915" y="4835367"/>
                  </a:cubicBezTo>
                  <a:cubicBezTo>
                    <a:pt x="698199" y="4823365"/>
                    <a:pt x="673720" y="4822222"/>
                    <a:pt x="664290" y="4813745"/>
                  </a:cubicBezTo>
                  <a:cubicBezTo>
                    <a:pt x="654860" y="4805172"/>
                    <a:pt x="648574" y="4804505"/>
                    <a:pt x="644288" y="4807458"/>
                  </a:cubicBezTo>
                  <a:cubicBezTo>
                    <a:pt x="639906" y="4810506"/>
                    <a:pt x="619713" y="4851083"/>
                    <a:pt x="604854" y="4842415"/>
                  </a:cubicBezTo>
                  <a:cubicBezTo>
                    <a:pt x="589900" y="4833747"/>
                    <a:pt x="579232" y="4843082"/>
                    <a:pt x="575422" y="4859465"/>
                  </a:cubicBezTo>
                  <a:cubicBezTo>
                    <a:pt x="571612" y="4875657"/>
                    <a:pt x="560944" y="4877372"/>
                    <a:pt x="555705" y="4869752"/>
                  </a:cubicBezTo>
                  <a:cubicBezTo>
                    <a:pt x="550562" y="4862132"/>
                    <a:pt x="555419" y="4858322"/>
                    <a:pt x="550562" y="4829652"/>
                  </a:cubicBezTo>
                  <a:cubicBezTo>
                    <a:pt x="545704" y="4800886"/>
                    <a:pt x="554943" y="4798124"/>
                    <a:pt x="566087" y="4781169"/>
                  </a:cubicBezTo>
                  <a:cubicBezTo>
                    <a:pt x="577232" y="4764215"/>
                    <a:pt x="585709" y="4772597"/>
                    <a:pt x="591710" y="4760405"/>
                  </a:cubicBezTo>
                  <a:cubicBezTo>
                    <a:pt x="597710" y="4748118"/>
                    <a:pt x="614570" y="4752594"/>
                    <a:pt x="615522" y="4741450"/>
                  </a:cubicBezTo>
                  <a:cubicBezTo>
                    <a:pt x="616475" y="4730306"/>
                    <a:pt x="617332" y="4730115"/>
                    <a:pt x="631715" y="4718590"/>
                  </a:cubicBezTo>
                  <a:cubicBezTo>
                    <a:pt x="646002" y="4707065"/>
                    <a:pt x="652003" y="4688586"/>
                    <a:pt x="651050" y="4675442"/>
                  </a:cubicBezTo>
                  <a:cubicBezTo>
                    <a:pt x="650098" y="4662297"/>
                    <a:pt x="649622" y="4654011"/>
                    <a:pt x="661718" y="4640676"/>
                  </a:cubicBezTo>
                  <a:cubicBezTo>
                    <a:pt x="673720" y="4627341"/>
                    <a:pt x="669529" y="4628484"/>
                    <a:pt x="667243" y="4616196"/>
                  </a:cubicBezTo>
                  <a:cubicBezTo>
                    <a:pt x="664957" y="4604004"/>
                    <a:pt x="667433" y="4596384"/>
                    <a:pt x="640954" y="4600289"/>
                  </a:cubicBezTo>
                  <a:cubicBezTo>
                    <a:pt x="614474" y="4604290"/>
                    <a:pt x="614474" y="4593336"/>
                    <a:pt x="616760" y="4587145"/>
                  </a:cubicBezTo>
                  <a:cubicBezTo>
                    <a:pt x="619046" y="4580954"/>
                    <a:pt x="628000" y="4562952"/>
                    <a:pt x="628000" y="4562952"/>
                  </a:cubicBezTo>
                  <a:cubicBezTo>
                    <a:pt x="628000" y="4562952"/>
                    <a:pt x="586947" y="4565523"/>
                    <a:pt x="563420" y="4564856"/>
                  </a:cubicBezTo>
                  <a:cubicBezTo>
                    <a:pt x="539894" y="4564190"/>
                    <a:pt x="556086" y="4528852"/>
                    <a:pt x="554943" y="4517517"/>
                  </a:cubicBezTo>
                  <a:cubicBezTo>
                    <a:pt x="553800" y="4506183"/>
                    <a:pt x="555134" y="4493038"/>
                    <a:pt x="572183" y="4494467"/>
                  </a:cubicBezTo>
                  <a:cubicBezTo>
                    <a:pt x="589233" y="4495895"/>
                    <a:pt x="579137" y="4487133"/>
                    <a:pt x="595043" y="4483132"/>
                  </a:cubicBezTo>
                  <a:cubicBezTo>
                    <a:pt x="610950" y="4479227"/>
                    <a:pt x="597044" y="4476655"/>
                    <a:pt x="584947" y="4469035"/>
                  </a:cubicBezTo>
                  <a:cubicBezTo>
                    <a:pt x="572850" y="4461415"/>
                    <a:pt x="578660" y="4415790"/>
                    <a:pt x="583137" y="4408456"/>
                  </a:cubicBezTo>
                  <a:cubicBezTo>
                    <a:pt x="587614" y="4401217"/>
                    <a:pt x="595996" y="4390549"/>
                    <a:pt x="596377" y="4368261"/>
                  </a:cubicBezTo>
                  <a:cubicBezTo>
                    <a:pt x="596663" y="4346162"/>
                    <a:pt x="595043" y="4339590"/>
                    <a:pt x="581232" y="4319683"/>
                  </a:cubicBezTo>
                  <a:cubicBezTo>
                    <a:pt x="567421" y="4299871"/>
                    <a:pt x="576660" y="4301300"/>
                    <a:pt x="579137" y="4288346"/>
                  </a:cubicBezTo>
                  <a:cubicBezTo>
                    <a:pt x="581708" y="4275487"/>
                    <a:pt x="578279" y="4276344"/>
                    <a:pt x="568850" y="4265771"/>
                  </a:cubicBezTo>
                  <a:cubicBezTo>
                    <a:pt x="559420" y="4255199"/>
                    <a:pt x="550085" y="4248245"/>
                    <a:pt x="559420" y="4238625"/>
                  </a:cubicBezTo>
                  <a:cubicBezTo>
                    <a:pt x="568754" y="4228910"/>
                    <a:pt x="564944" y="4224147"/>
                    <a:pt x="560468" y="4210622"/>
                  </a:cubicBezTo>
                  <a:cubicBezTo>
                    <a:pt x="555991" y="4197096"/>
                    <a:pt x="557705" y="4192334"/>
                    <a:pt x="573326" y="4181856"/>
                  </a:cubicBezTo>
                  <a:cubicBezTo>
                    <a:pt x="588947" y="4171474"/>
                    <a:pt x="592757" y="4170141"/>
                    <a:pt x="593710" y="4151376"/>
                  </a:cubicBezTo>
                  <a:cubicBezTo>
                    <a:pt x="594758" y="4132612"/>
                    <a:pt x="588947" y="4101084"/>
                    <a:pt x="569612" y="4085082"/>
                  </a:cubicBezTo>
                  <a:cubicBezTo>
                    <a:pt x="550181" y="4069271"/>
                    <a:pt x="545799" y="4070318"/>
                    <a:pt x="553229" y="4064127"/>
                  </a:cubicBezTo>
                  <a:cubicBezTo>
                    <a:pt x="560563" y="4057936"/>
                    <a:pt x="555134" y="4062032"/>
                    <a:pt x="557801" y="4032314"/>
                  </a:cubicBezTo>
                  <a:cubicBezTo>
                    <a:pt x="560563" y="4002596"/>
                    <a:pt x="551324" y="3996785"/>
                    <a:pt x="539798" y="3985736"/>
                  </a:cubicBezTo>
                  <a:cubicBezTo>
                    <a:pt x="528273" y="3974687"/>
                    <a:pt x="504556" y="3983450"/>
                    <a:pt x="481696" y="3975640"/>
                  </a:cubicBezTo>
                  <a:cubicBezTo>
                    <a:pt x="458836" y="3967829"/>
                    <a:pt x="471504" y="3980498"/>
                    <a:pt x="458645" y="3980021"/>
                  </a:cubicBezTo>
                  <a:cubicBezTo>
                    <a:pt x="445787" y="3979545"/>
                    <a:pt x="439024" y="3976307"/>
                    <a:pt x="445596" y="3966686"/>
                  </a:cubicBezTo>
                  <a:cubicBezTo>
                    <a:pt x="452168" y="3956971"/>
                    <a:pt x="431880" y="3940397"/>
                    <a:pt x="424736" y="3927253"/>
                  </a:cubicBezTo>
                  <a:cubicBezTo>
                    <a:pt x="417593" y="3914013"/>
                    <a:pt x="420355" y="3910203"/>
                    <a:pt x="400543" y="3909441"/>
                  </a:cubicBezTo>
                  <a:cubicBezTo>
                    <a:pt x="380731" y="3908774"/>
                    <a:pt x="384636" y="3916394"/>
                    <a:pt x="394828" y="3938302"/>
                  </a:cubicBezTo>
                  <a:cubicBezTo>
                    <a:pt x="405020" y="3960304"/>
                    <a:pt x="389303" y="3968115"/>
                    <a:pt x="381302" y="3968115"/>
                  </a:cubicBezTo>
                  <a:cubicBezTo>
                    <a:pt x="373397" y="3968115"/>
                    <a:pt x="333201" y="3968115"/>
                    <a:pt x="333201" y="3968115"/>
                  </a:cubicBezTo>
                  <a:lnTo>
                    <a:pt x="349108" y="3992118"/>
                  </a:lnTo>
                  <a:lnTo>
                    <a:pt x="349108" y="4009168"/>
                  </a:lnTo>
                  <a:cubicBezTo>
                    <a:pt x="349108" y="4009168"/>
                    <a:pt x="342917" y="4011359"/>
                    <a:pt x="334630" y="4006501"/>
                  </a:cubicBezTo>
                  <a:cubicBezTo>
                    <a:pt x="326343" y="4001643"/>
                    <a:pt x="318056" y="3996500"/>
                    <a:pt x="295482" y="3996500"/>
                  </a:cubicBezTo>
                  <a:cubicBezTo>
                    <a:pt x="273003" y="3996500"/>
                    <a:pt x="268526" y="3981164"/>
                    <a:pt x="250810" y="3994595"/>
                  </a:cubicBezTo>
                  <a:cubicBezTo>
                    <a:pt x="233189" y="4007929"/>
                    <a:pt x="238808" y="3971639"/>
                    <a:pt x="238808" y="3971639"/>
                  </a:cubicBezTo>
                  <a:lnTo>
                    <a:pt x="193565" y="3971639"/>
                  </a:lnTo>
                  <a:cubicBezTo>
                    <a:pt x="193565" y="3971639"/>
                    <a:pt x="197851" y="3938683"/>
                    <a:pt x="201661" y="3902393"/>
                  </a:cubicBezTo>
                  <a:cubicBezTo>
                    <a:pt x="205471" y="3866007"/>
                    <a:pt x="184802" y="3858863"/>
                    <a:pt x="181658" y="3845719"/>
                  </a:cubicBezTo>
                  <a:cubicBezTo>
                    <a:pt x="178515" y="3832574"/>
                    <a:pt x="173753" y="3792093"/>
                    <a:pt x="174324" y="3778949"/>
                  </a:cubicBezTo>
                  <a:cubicBezTo>
                    <a:pt x="175372" y="3756279"/>
                    <a:pt x="183849" y="3741516"/>
                    <a:pt x="185849" y="3710273"/>
                  </a:cubicBezTo>
                  <a:cubicBezTo>
                    <a:pt x="187088" y="3689318"/>
                    <a:pt x="190326" y="3682841"/>
                    <a:pt x="200994" y="3683603"/>
                  </a:cubicBezTo>
                  <a:cubicBezTo>
                    <a:pt x="212900" y="3684366"/>
                    <a:pt x="219568" y="3682270"/>
                    <a:pt x="210710" y="3674936"/>
                  </a:cubicBezTo>
                  <a:cubicBezTo>
                    <a:pt x="204804" y="3670078"/>
                    <a:pt x="198041" y="3662172"/>
                    <a:pt x="202042" y="3655791"/>
                  </a:cubicBezTo>
                  <a:cubicBezTo>
                    <a:pt x="205471" y="3650361"/>
                    <a:pt x="198041" y="3651028"/>
                    <a:pt x="190612" y="3648837"/>
                  </a:cubicBezTo>
                  <a:cubicBezTo>
                    <a:pt x="177944" y="3645218"/>
                    <a:pt x="167085" y="3621500"/>
                    <a:pt x="166609" y="3605975"/>
                  </a:cubicBezTo>
                  <a:cubicBezTo>
                    <a:pt x="166037" y="3590354"/>
                    <a:pt x="154798" y="3597307"/>
                    <a:pt x="154798" y="3602831"/>
                  </a:cubicBezTo>
                  <a:cubicBezTo>
                    <a:pt x="154798" y="3608356"/>
                    <a:pt x="157084" y="3614928"/>
                    <a:pt x="139558" y="3610642"/>
                  </a:cubicBezTo>
                  <a:cubicBezTo>
                    <a:pt x="111554" y="3603689"/>
                    <a:pt x="105268" y="3613595"/>
                    <a:pt x="102315" y="3593306"/>
                  </a:cubicBezTo>
                  <a:cubicBezTo>
                    <a:pt x="99362" y="3573018"/>
                    <a:pt x="92409" y="3578638"/>
                    <a:pt x="71835" y="3591878"/>
                  </a:cubicBezTo>
                  <a:cubicBezTo>
                    <a:pt x="61453" y="3598641"/>
                    <a:pt x="59262" y="3596259"/>
                    <a:pt x="47165" y="3583210"/>
                  </a:cubicBezTo>
                  <a:cubicBezTo>
                    <a:pt x="35069" y="3570256"/>
                    <a:pt x="33449" y="3583877"/>
                    <a:pt x="27925" y="3577114"/>
                  </a:cubicBezTo>
                  <a:cubicBezTo>
                    <a:pt x="22400" y="3570446"/>
                    <a:pt x="15542" y="3566446"/>
                    <a:pt x="26401" y="3551206"/>
                  </a:cubicBezTo>
                  <a:cubicBezTo>
                    <a:pt x="37164" y="3535966"/>
                    <a:pt x="36688" y="3517964"/>
                    <a:pt x="51261" y="3517106"/>
                  </a:cubicBezTo>
                  <a:cubicBezTo>
                    <a:pt x="65834" y="3516154"/>
                    <a:pt x="73645" y="3512725"/>
                    <a:pt x="75074" y="3487960"/>
                  </a:cubicBezTo>
                  <a:cubicBezTo>
                    <a:pt x="76502" y="3463385"/>
                    <a:pt x="78598" y="3464624"/>
                    <a:pt x="94505" y="3440906"/>
                  </a:cubicBezTo>
                  <a:cubicBezTo>
                    <a:pt x="110411" y="3417094"/>
                    <a:pt x="132986" y="3419666"/>
                    <a:pt x="149178" y="3420618"/>
                  </a:cubicBezTo>
                  <a:cubicBezTo>
                    <a:pt x="165371" y="3421571"/>
                    <a:pt x="175181" y="3412522"/>
                    <a:pt x="197375" y="3423857"/>
                  </a:cubicBezTo>
                  <a:cubicBezTo>
                    <a:pt x="219473" y="3435096"/>
                    <a:pt x="257763" y="3416046"/>
                    <a:pt x="286529" y="3405092"/>
                  </a:cubicBezTo>
                  <a:cubicBezTo>
                    <a:pt x="315199" y="3393948"/>
                    <a:pt x="314151" y="3392234"/>
                    <a:pt x="327010" y="3395662"/>
                  </a:cubicBezTo>
                  <a:cubicBezTo>
                    <a:pt x="339869" y="3399187"/>
                    <a:pt x="386922" y="3407950"/>
                    <a:pt x="467694" y="3427286"/>
                  </a:cubicBezTo>
                  <a:cubicBezTo>
                    <a:pt x="548371" y="3446717"/>
                    <a:pt x="548276" y="3429476"/>
                    <a:pt x="559991" y="3428619"/>
                  </a:cubicBezTo>
                  <a:cubicBezTo>
                    <a:pt x="571707" y="3427667"/>
                    <a:pt x="664862" y="3432429"/>
                    <a:pt x="671339" y="3426714"/>
                  </a:cubicBezTo>
                  <a:cubicBezTo>
                    <a:pt x="677911" y="3420999"/>
                    <a:pt x="682578" y="3416046"/>
                    <a:pt x="680483" y="3408426"/>
                  </a:cubicBezTo>
                  <a:cubicBezTo>
                    <a:pt x="678482" y="3400806"/>
                    <a:pt x="675625" y="3398234"/>
                    <a:pt x="684007" y="3398996"/>
                  </a:cubicBezTo>
                  <a:cubicBezTo>
                    <a:pt x="692294" y="3399663"/>
                    <a:pt x="693437" y="3399187"/>
                    <a:pt x="693913" y="3389948"/>
                  </a:cubicBezTo>
                  <a:cubicBezTo>
                    <a:pt x="694389" y="3380708"/>
                    <a:pt x="699152" y="3369659"/>
                    <a:pt x="704962" y="3383756"/>
                  </a:cubicBezTo>
                  <a:cubicBezTo>
                    <a:pt x="710677" y="3397853"/>
                    <a:pt x="724393" y="3382613"/>
                    <a:pt x="732680" y="3404997"/>
                  </a:cubicBezTo>
                  <a:cubicBezTo>
                    <a:pt x="740966" y="3427381"/>
                    <a:pt x="754587" y="3413093"/>
                    <a:pt x="764779" y="3395091"/>
                  </a:cubicBezTo>
                  <a:cubicBezTo>
                    <a:pt x="774875" y="3377184"/>
                    <a:pt x="771732" y="3375755"/>
                    <a:pt x="764303" y="3371564"/>
                  </a:cubicBezTo>
                  <a:cubicBezTo>
                    <a:pt x="756968" y="3367469"/>
                    <a:pt x="760112" y="3358706"/>
                    <a:pt x="765350" y="3346037"/>
                  </a:cubicBezTo>
                  <a:cubicBezTo>
                    <a:pt x="768970" y="3337560"/>
                    <a:pt x="778590" y="3336417"/>
                    <a:pt x="784591" y="3336608"/>
                  </a:cubicBezTo>
                  <a:cubicBezTo>
                    <a:pt x="787544" y="3336608"/>
                    <a:pt x="789830" y="3339084"/>
                    <a:pt x="789830" y="3342037"/>
                  </a:cubicBezTo>
                  <a:lnTo>
                    <a:pt x="789830" y="3351943"/>
                  </a:lnTo>
                  <a:cubicBezTo>
                    <a:pt x="789830" y="3354800"/>
                    <a:pt x="792116" y="3357182"/>
                    <a:pt x="795068" y="3357372"/>
                  </a:cubicBezTo>
                  <a:cubicBezTo>
                    <a:pt x="801545" y="3357658"/>
                    <a:pt x="812213" y="3356896"/>
                    <a:pt x="815738" y="3349181"/>
                  </a:cubicBezTo>
                  <a:cubicBezTo>
                    <a:pt x="820976" y="3337751"/>
                    <a:pt x="838598" y="3337465"/>
                    <a:pt x="844122" y="3350800"/>
                  </a:cubicBezTo>
                  <a:cubicBezTo>
                    <a:pt x="849647" y="3364135"/>
                    <a:pt x="866411" y="3364897"/>
                    <a:pt x="865363" y="3352991"/>
                  </a:cubicBezTo>
                  <a:cubicBezTo>
                    <a:pt x="864220" y="3340989"/>
                    <a:pt x="876412" y="3331559"/>
                    <a:pt x="888890" y="3323273"/>
                  </a:cubicBezTo>
                  <a:cubicBezTo>
                    <a:pt x="901272" y="3314986"/>
                    <a:pt x="906511" y="3303842"/>
                    <a:pt x="893557" y="3304223"/>
                  </a:cubicBezTo>
                  <a:cubicBezTo>
                    <a:pt x="880603" y="3304508"/>
                    <a:pt x="885080" y="3292316"/>
                    <a:pt x="891271" y="3288506"/>
                  </a:cubicBezTo>
                  <a:cubicBezTo>
                    <a:pt x="899081" y="3283649"/>
                    <a:pt x="902034" y="3265456"/>
                    <a:pt x="888890" y="3266027"/>
                  </a:cubicBezTo>
                  <a:cubicBezTo>
                    <a:pt x="869459" y="3267075"/>
                    <a:pt x="876793" y="3249835"/>
                    <a:pt x="885270" y="3249454"/>
                  </a:cubicBezTo>
                  <a:cubicBezTo>
                    <a:pt x="894986" y="3249168"/>
                    <a:pt x="890414" y="3241453"/>
                    <a:pt x="881365" y="3227261"/>
                  </a:cubicBezTo>
                  <a:cubicBezTo>
                    <a:pt x="872316" y="3213164"/>
                    <a:pt x="870221" y="3210497"/>
                    <a:pt x="882794" y="3208211"/>
                  </a:cubicBezTo>
                  <a:cubicBezTo>
                    <a:pt x="895176" y="3205925"/>
                    <a:pt x="892414" y="3197352"/>
                    <a:pt x="879269" y="3198781"/>
                  </a:cubicBezTo>
                  <a:cubicBezTo>
                    <a:pt x="866125" y="3200210"/>
                    <a:pt x="864601" y="3197924"/>
                    <a:pt x="872221" y="3191256"/>
                  </a:cubicBezTo>
                  <a:cubicBezTo>
                    <a:pt x="879841" y="3184493"/>
                    <a:pt x="873364" y="3165634"/>
                    <a:pt x="872697" y="3155918"/>
                  </a:cubicBezTo>
                  <a:cubicBezTo>
                    <a:pt x="872030" y="3146203"/>
                    <a:pt x="857933" y="3155728"/>
                    <a:pt x="856981" y="3145155"/>
                  </a:cubicBezTo>
                  <a:cubicBezTo>
                    <a:pt x="856028" y="3134487"/>
                    <a:pt x="868697" y="3140202"/>
                    <a:pt x="867744" y="3131439"/>
                  </a:cubicBezTo>
                  <a:cubicBezTo>
                    <a:pt x="866696" y="3122771"/>
                    <a:pt x="847551" y="3034570"/>
                    <a:pt x="845456" y="3014948"/>
                  </a:cubicBezTo>
                  <a:cubicBezTo>
                    <a:pt x="843360" y="2995422"/>
                    <a:pt x="841169" y="3000089"/>
                    <a:pt x="851171" y="2986087"/>
                  </a:cubicBezTo>
                  <a:cubicBezTo>
                    <a:pt x="858219" y="2976277"/>
                    <a:pt x="855171" y="2973896"/>
                    <a:pt x="843551" y="2967133"/>
                  </a:cubicBezTo>
                  <a:cubicBezTo>
                    <a:pt x="832025" y="2960466"/>
                    <a:pt x="837836" y="2946845"/>
                    <a:pt x="842217" y="2942082"/>
                  </a:cubicBezTo>
                  <a:cubicBezTo>
                    <a:pt x="846599" y="2937224"/>
                    <a:pt x="847361" y="2936081"/>
                    <a:pt x="847456" y="2922270"/>
                  </a:cubicBezTo>
                  <a:cubicBezTo>
                    <a:pt x="847551" y="2910269"/>
                    <a:pt x="838788" y="2906268"/>
                    <a:pt x="829549" y="2912078"/>
                  </a:cubicBezTo>
                  <a:cubicBezTo>
                    <a:pt x="820310" y="2917793"/>
                    <a:pt x="819548" y="2905601"/>
                    <a:pt x="829454" y="2900934"/>
                  </a:cubicBezTo>
                  <a:cubicBezTo>
                    <a:pt x="839169" y="2896458"/>
                    <a:pt x="838979" y="2896934"/>
                    <a:pt x="838979" y="2877884"/>
                  </a:cubicBezTo>
                  <a:cubicBezTo>
                    <a:pt x="838979" y="2867025"/>
                    <a:pt x="841169" y="2841022"/>
                    <a:pt x="841265" y="2822543"/>
                  </a:cubicBezTo>
                  <a:cubicBezTo>
                    <a:pt x="841360" y="2804160"/>
                    <a:pt x="844408" y="2803017"/>
                    <a:pt x="850790" y="2803017"/>
                  </a:cubicBezTo>
                  <a:cubicBezTo>
                    <a:pt x="857171" y="2803017"/>
                    <a:pt x="872602" y="2803493"/>
                    <a:pt x="888794" y="2803017"/>
                  </a:cubicBezTo>
                  <a:cubicBezTo>
                    <a:pt x="904892" y="2802541"/>
                    <a:pt x="911654" y="2799874"/>
                    <a:pt x="925085" y="2788063"/>
                  </a:cubicBezTo>
                  <a:cubicBezTo>
                    <a:pt x="938610" y="2776347"/>
                    <a:pt x="917846" y="2767298"/>
                    <a:pt x="921941" y="2756916"/>
                  </a:cubicBezTo>
                  <a:cubicBezTo>
                    <a:pt x="926132" y="2746629"/>
                    <a:pt x="929942" y="2723769"/>
                    <a:pt x="934800" y="2711958"/>
                  </a:cubicBezTo>
                  <a:cubicBezTo>
                    <a:pt x="939658" y="2700242"/>
                    <a:pt x="939277" y="2696051"/>
                    <a:pt x="946897" y="2698147"/>
                  </a:cubicBezTo>
                  <a:cubicBezTo>
                    <a:pt x="954517" y="2700242"/>
                    <a:pt x="971471" y="2707196"/>
                    <a:pt x="987378" y="2747962"/>
                  </a:cubicBezTo>
                  <a:cubicBezTo>
                    <a:pt x="1003285" y="2788729"/>
                    <a:pt x="1012334" y="2763488"/>
                    <a:pt x="1042052" y="2740628"/>
                  </a:cubicBezTo>
                  <a:cubicBezTo>
                    <a:pt x="1071770" y="2717768"/>
                    <a:pt x="1102345" y="2740628"/>
                    <a:pt x="1120633" y="2755583"/>
                  </a:cubicBezTo>
                  <a:cubicBezTo>
                    <a:pt x="1138921" y="2770442"/>
                    <a:pt x="1155209" y="2773490"/>
                    <a:pt x="1155209" y="2773490"/>
                  </a:cubicBezTo>
                  <a:lnTo>
                    <a:pt x="1187403" y="2773490"/>
                  </a:lnTo>
                  <a:lnTo>
                    <a:pt x="1205691" y="2766251"/>
                  </a:lnTo>
                  <a:lnTo>
                    <a:pt x="1196261" y="2751011"/>
                  </a:lnTo>
                  <a:lnTo>
                    <a:pt x="1220169" y="2745772"/>
                  </a:lnTo>
                  <a:lnTo>
                    <a:pt x="1234457" y="2726817"/>
                  </a:lnTo>
                  <a:cubicBezTo>
                    <a:pt x="1238076" y="2721959"/>
                    <a:pt x="1234647" y="2714911"/>
                    <a:pt x="1228551" y="2714911"/>
                  </a:cubicBezTo>
                  <a:lnTo>
                    <a:pt x="1213216" y="2714911"/>
                  </a:lnTo>
                  <a:lnTo>
                    <a:pt x="1181117" y="2670524"/>
                  </a:lnTo>
                  <a:lnTo>
                    <a:pt x="1190642" y="2657666"/>
                  </a:lnTo>
                  <a:cubicBezTo>
                    <a:pt x="1193213" y="2654237"/>
                    <a:pt x="1192737" y="2649474"/>
                    <a:pt x="1189594" y="2646521"/>
                  </a:cubicBezTo>
                  <a:lnTo>
                    <a:pt x="1172449" y="2630710"/>
                  </a:lnTo>
                  <a:cubicBezTo>
                    <a:pt x="1169306" y="2627948"/>
                    <a:pt x="1164638" y="2627757"/>
                    <a:pt x="1161495" y="2630424"/>
                  </a:cubicBezTo>
                  <a:cubicBezTo>
                    <a:pt x="1159019" y="2632329"/>
                    <a:pt x="1155399" y="2635091"/>
                    <a:pt x="1150256" y="2638806"/>
                  </a:cubicBezTo>
                  <a:cubicBezTo>
                    <a:pt x="1134825" y="2649569"/>
                    <a:pt x="1109203" y="2644521"/>
                    <a:pt x="1109203" y="2644521"/>
                  </a:cubicBezTo>
                  <a:lnTo>
                    <a:pt x="1104631" y="2572512"/>
                  </a:lnTo>
                  <a:lnTo>
                    <a:pt x="1130920" y="2520410"/>
                  </a:lnTo>
                  <a:lnTo>
                    <a:pt x="1105393" y="2456498"/>
                  </a:lnTo>
                  <a:lnTo>
                    <a:pt x="1063864" y="2457641"/>
                  </a:lnTo>
                  <a:lnTo>
                    <a:pt x="1059863" y="2442877"/>
                  </a:lnTo>
                  <a:lnTo>
                    <a:pt x="1071198" y="2431066"/>
                  </a:lnTo>
                  <a:lnTo>
                    <a:pt x="1057101" y="2414302"/>
                  </a:lnTo>
                  <a:cubicBezTo>
                    <a:pt x="1057101" y="2414302"/>
                    <a:pt x="1058435" y="2412968"/>
                    <a:pt x="1043480" y="2421446"/>
                  </a:cubicBezTo>
                  <a:cubicBezTo>
                    <a:pt x="1024335" y="2432209"/>
                    <a:pt x="1022716" y="2412016"/>
                    <a:pt x="1016239" y="2365343"/>
                  </a:cubicBezTo>
                  <a:cubicBezTo>
                    <a:pt x="1014334" y="2351818"/>
                    <a:pt x="1015477" y="2340293"/>
                    <a:pt x="1027764" y="2354961"/>
                  </a:cubicBezTo>
                  <a:cubicBezTo>
                    <a:pt x="1043099" y="2373249"/>
                    <a:pt x="1042052" y="2354104"/>
                    <a:pt x="1056244" y="2344388"/>
                  </a:cubicBezTo>
                  <a:cubicBezTo>
                    <a:pt x="1073294" y="2332673"/>
                    <a:pt x="1069484" y="2331625"/>
                    <a:pt x="1054434" y="2321052"/>
                  </a:cubicBezTo>
                  <a:cubicBezTo>
                    <a:pt x="1039480" y="2310384"/>
                    <a:pt x="1064340" y="2305812"/>
                    <a:pt x="1072722" y="2304479"/>
                  </a:cubicBezTo>
                  <a:cubicBezTo>
                    <a:pt x="1081009" y="2303050"/>
                    <a:pt x="1116251" y="2297811"/>
                    <a:pt x="1131301" y="2292001"/>
                  </a:cubicBezTo>
                  <a:cubicBezTo>
                    <a:pt x="1146255" y="2286286"/>
                    <a:pt x="1130825" y="2282095"/>
                    <a:pt x="1142826" y="2274284"/>
                  </a:cubicBezTo>
                  <a:cubicBezTo>
                    <a:pt x="1149779" y="2269712"/>
                    <a:pt x="1154828" y="2271141"/>
                    <a:pt x="1157780" y="2273237"/>
                  </a:cubicBezTo>
                  <a:cubicBezTo>
                    <a:pt x="1160162" y="2274761"/>
                    <a:pt x="1163210" y="2275237"/>
                    <a:pt x="1165781" y="2273903"/>
                  </a:cubicBezTo>
                  <a:lnTo>
                    <a:pt x="1177783" y="2267617"/>
                  </a:lnTo>
                  <a:cubicBezTo>
                    <a:pt x="1181307" y="2265712"/>
                    <a:pt x="1182831" y="2261521"/>
                    <a:pt x="1181212" y="2257901"/>
                  </a:cubicBezTo>
                  <a:lnTo>
                    <a:pt x="1173592" y="2240185"/>
                  </a:lnTo>
                  <a:cubicBezTo>
                    <a:pt x="1172163" y="2236946"/>
                    <a:pt x="1173211" y="2233136"/>
                    <a:pt x="1176164" y="2231041"/>
                  </a:cubicBezTo>
                  <a:lnTo>
                    <a:pt x="1186832" y="2223516"/>
                  </a:lnTo>
                  <a:lnTo>
                    <a:pt x="1183974" y="2220278"/>
                  </a:lnTo>
                  <a:cubicBezTo>
                    <a:pt x="1181307" y="2217325"/>
                    <a:pt x="1181402" y="2212848"/>
                    <a:pt x="1184165" y="2209991"/>
                  </a:cubicBezTo>
                  <a:lnTo>
                    <a:pt x="1197881" y="2196179"/>
                  </a:lnTo>
                  <a:lnTo>
                    <a:pt x="1193499" y="2189226"/>
                  </a:lnTo>
                  <a:lnTo>
                    <a:pt x="1200167" y="2185226"/>
                  </a:lnTo>
                  <a:cubicBezTo>
                    <a:pt x="1202834" y="2183987"/>
                    <a:pt x="1204548" y="2181320"/>
                    <a:pt x="1204548" y="2178368"/>
                  </a:cubicBezTo>
                  <a:lnTo>
                    <a:pt x="1204548" y="2175224"/>
                  </a:lnTo>
                  <a:cubicBezTo>
                    <a:pt x="1204548" y="2173129"/>
                    <a:pt x="1205405" y="2171033"/>
                    <a:pt x="1207025" y="2169605"/>
                  </a:cubicBezTo>
                  <a:lnTo>
                    <a:pt x="1219502" y="2158270"/>
                  </a:lnTo>
                  <a:cubicBezTo>
                    <a:pt x="1221788" y="2156174"/>
                    <a:pt x="1222074" y="2152650"/>
                    <a:pt x="1220169" y="2150269"/>
                  </a:cubicBezTo>
                  <a:lnTo>
                    <a:pt x="1183403" y="2105501"/>
                  </a:lnTo>
                  <a:cubicBezTo>
                    <a:pt x="1180926" y="2102453"/>
                    <a:pt x="1181117" y="2098072"/>
                    <a:pt x="1184069" y="2095214"/>
                  </a:cubicBezTo>
                  <a:cubicBezTo>
                    <a:pt x="1191404" y="2088071"/>
                    <a:pt x="1206548" y="2075879"/>
                    <a:pt x="1223217" y="2076545"/>
                  </a:cubicBezTo>
                  <a:cubicBezTo>
                    <a:pt x="1246744" y="2077593"/>
                    <a:pt x="1247030" y="2071688"/>
                    <a:pt x="1248173" y="2059781"/>
                  </a:cubicBezTo>
                  <a:cubicBezTo>
                    <a:pt x="1249221" y="2047780"/>
                    <a:pt x="1231694" y="2046827"/>
                    <a:pt x="1203786" y="2044160"/>
                  </a:cubicBezTo>
                  <a:cubicBezTo>
                    <a:pt x="1175973" y="2041589"/>
                    <a:pt x="1178164" y="2001012"/>
                    <a:pt x="1188451" y="1997012"/>
                  </a:cubicBezTo>
                  <a:cubicBezTo>
                    <a:pt x="1239981" y="1977200"/>
                    <a:pt x="1247982" y="1966055"/>
                    <a:pt x="1260555" y="1971675"/>
                  </a:cubicBezTo>
                  <a:cubicBezTo>
                    <a:pt x="1272938" y="1977390"/>
                    <a:pt x="1286463" y="1972723"/>
                    <a:pt x="1302942" y="1965960"/>
                  </a:cubicBezTo>
                  <a:cubicBezTo>
                    <a:pt x="1319420" y="1959197"/>
                    <a:pt x="1338755" y="1957769"/>
                    <a:pt x="1339994" y="1929765"/>
                  </a:cubicBezTo>
                  <a:cubicBezTo>
                    <a:pt x="1341137" y="1901762"/>
                    <a:pt x="1370093" y="1884617"/>
                    <a:pt x="1389333" y="1877854"/>
                  </a:cubicBezTo>
                  <a:cubicBezTo>
                    <a:pt x="1408479" y="1871091"/>
                    <a:pt x="1406764" y="1870710"/>
                    <a:pt x="1406764" y="1859947"/>
                  </a:cubicBezTo>
                  <a:cubicBezTo>
                    <a:pt x="1406764" y="1849184"/>
                    <a:pt x="1440292" y="1828705"/>
                    <a:pt x="1447340" y="1837944"/>
                  </a:cubicBezTo>
                  <a:cubicBezTo>
                    <a:pt x="1454389" y="1847183"/>
                    <a:pt x="1455532" y="1848422"/>
                    <a:pt x="1460675" y="1848231"/>
                  </a:cubicBezTo>
                  <a:cubicBezTo>
                    <a:pt x="1465914" y="1848136"/>
                    <a:pt x="1490584" y="1848707"/>
                    <a:pt x="1490584" y="1848707"/>
                  </a:cubicBezTo>
                  <a:cubicBezTo>
                    <a:pt x="1490584" y="1848707"/>
                    <a:pt x="1515825" y="1840040"/>
                    <a:pt x="1514301" y="1825371"/>
                  </a:cubicBezTo>
                  <a:cubicBezTo>
                    <a:pt x="1512777" y="1810607"/>
                    <a:pt x="1512777" y="1804511"/>
                    <a:pt x="1527636" y="1798320"/>
                  </a:cubicBezTo>
                  <a:cubicBezTo>
                    <a:pt x="1542495" y="1792129"/>
                    <a:pt x="1529922" y="1775460"/>
                    <a:pt x="1538685" y="1773746"/>
                  </a:cubicBezTo>
                  <a:cubicBezTo>
                    <a:pt x="1547543" y="1772031"/>
                    <a:pt x="1563736" y="1771841"/>
                    <a:pt x="1566022" y="1793462"/>
                  </a:cubicBezTo>
                  <a:cubicBezTo>
                    <a:pt x="1568308" y="1815084"/>
                    <a:pt x="1571737" y="1818894"/>
                    <a:pt x="1579262" y="1832896"/>
                  </a:cubicBezTo>
                  <a:cubicBezTo>
                    <a:pt x="1586596" y="1846898"/>
                    <a:pt x="1632506" y="1847564"/>
                    <a:pt x="1633078" y="1836230"/>
                  </a:cubicBezTo>
                  <a:cubicBezTo>
                    <a:pt x="1633745" y="1824990"/>
                    <a:pt x="1642603" y="1819656"/>
                    <a:pt x="1653461" y="1816132"/>
                  </a:cubicBezTo>
                  <a:cubicBezTo>
                    <a:pt x="1664225" y="1812512"/>
                    <a:pt x="1656605" y="1793843"/>
                    <a:pt x="1676131" y="1802606"/>
                  </a:cubicBezTo>
                  <a:cubicBezTo>
                    <a:pt x="1695657" y="1811369"/>
                    <a:pt x="1702039" y="1795558"/>
                    <a:pt x="1712135" y="1790700"/>
                  </a:cubicBezTo>
                  <a:cubicBezTo>
                    <a:pt x="1722327" y="1785842"/>
                    <a:pt x="1750521" y="1793081"/>
                    <a:pt x="1750045" y="1784509"/>
                  </a:cubicBezTo>
                  <a:cubicBezTo>
                    <a:pt x="1749569" y="1775841"/>
                    <a:pt x="1758332" y="1773746"/>
                    <a:pt x="1763285" y="1780508"/>
                  </a:cubicBezTo>
                  <a:cubicBezTo>
                    <a:pt x="1768142" y="1787271"/>
                    <a:pt x="1770619" y="1782413"/>
                    <a:pt x="1783001" y="1770221"/>
                  </a:cubicBezTo>
                  <a:cubicBezTo>
                    <a:pt x="1795289" y="1758125"/>
                    <a:pt x="1798242" y="1752791"/>
                    <a:pt x="1789097" y="1744409"/>
                  </a:cubicBezTo>
                  <a:cubicBezTo>
                    <a:pt x="1779954" y="1736122"/>
                    <a:pt x="1785954" y="1729359"/>
                    <a:pt x="1789097" y="1729359"/>
                  </a:cubicBezTo>
                  <a:cubicBezTo>
                    <a:pt x="1792241" y="1729359"/>
                    <a:pt x="1802337" y="1728502"/>
                    <a:pt x="1802337" y="1728502"/>
                  </a:cubicBezTo>
                  <a:lnTo>
                    <a:pt x="1816815" y="1704594"/>
                  </a:lnTo>
                  <a:cubicBezTo>
                    <a:pt x="1817863" y="1702880"/>
                    <a:pt x="1819577" y="1701832"/>
                    <a:pt x="1821483" y="1701832"/>
                  </a:cubicBezTo>
                  <a:lnTo>
                    <a:pt x="1827864" y="1701546"/>
                  </a:lnTo>
                  <a:cubicBezTo>
                    <a:pt x="1831198" y="1701356"/>
                    <a:pt x="1833960" y="1704023"/>
                    <a:pt x="1833960" y="1707356"/>
                  </a:cubicBezTo>
                  <a:lnTo>
                    <a:pt x="1833960" y="1720596"/>
                  </a:lnTo>
                  <a:cubicBezTo>
                    <a:pt x="1833960" y="1723835"/>
                    <a:pt x="1836627" y="1726502"/>
                    <a:pt x="1839866" y="1726406"/>
                  </a:cubicBezTo>
                  <a:lnTo>
                    <a:pt x="1845962" y="1726311"/>
                  </a:lnTo>
                  <a:cubicBezTo>
                    <a:pt x="1848914" y="1726216"/>
                    <a:pt x="1851391" y="1724025"/>
                    <a:pt x="1851677" y="1721072"/>
                  </a:cubicBezTo>
                  <a:cubicBezTo>
                    <a:pt x="1851867" y="1718501"/>
                    <a:pt x="1852153" y="1715167"/>
                    <a:pt x="1852343" y="1711547"/>
                  </a:cubicBezTo>
                  <a:cubicBezTo>
                    <a:pt x="1852629" y="1703356"/>
                    <a:pt x="1866536" y="1699546"/>
                    <a:pt x="1865202" y="1722406"/>
                  </a:cubicBezTo>
                  <a:cubicBezTo>
                    <a:pt x="1863773" y="1745266"/>
                    <a:pt x="1881109" y="1736598"/>
                    <a:pt x="1881109" y="1736598"/>
                  </a:cubicBezTo>
                  <a:lnTo>
                    <a:pt x="2139903" y="1522000"/>
                  </a:lnTo>
                  <a:lnTo>
                    <a:pt x="1918447" y="1367885"/>
                  </a:lnTo>
                  <a:lnTo>
                    <a:pt x="1896825" y="1367885"/>
                  </a:lnTo>
                  <a:lnTo>
                    <a:pt x="1654128" y="1049274"/>
                  </a:lnTo>
                  <a:lnTo>
                    <a:pt x="1087295" y="592550"/>
                  </a:lnTo>
                  <a:lnTo>
                    <a:pt x="1020239" y="513683"/>
                  </a:lnTo>
                  <a:lnTo>
                    <a:pt x="1228742" y="356140"/>
                  </a:lnTo>
                  <a:lnTo>
                    <a:pt x="1308942" y="268415"/>
                  </a:lnTo>
                  <a:lnTo>
                    <a:pt x="1511920" y="129064"/>
                  </a:lnTo>
                  <a:lnTo>
                    <a:pt x="1713088" y="41815"/>
                  </a:lnTo>
                  <a:lnTo>
                    <a:pt x="1781858" y="19241"/>
                  </a:lnTo>
                  <a:lnTo>
                    <a:pt x="1828817" y="19241"/>
                  </a:lnTo>
                  <a:lnTo>
                    <a:pt x="2100184" y="128588"/>
                  </a:lnTo>
                  <a:cubicBezTo>
                    <a:pt x="2100184" y="128588"/>
                    <a:pt x="2147428" y="204502"/>
                    <a:pt x="2217342" y="300609"/>
                  </a:cubicBezTo>
                  <a:lnTo>
                    <a:pt x="2239821" y="313563"/>
                  </a:lnTo>
                  <a:cubicBezTo>
                    <a:pt x="2241344" y="314516"/>
                    <a:pt x="2242678" y="315849"/>
                    <a:pt x="2243440" y="317468"/>
                  </a:cubicBezTo>
                  <a:lnTo>
                    <a:pt x="2265824" y="361474"/>
                  </a:lnTo>
                  <a:lnTo>
                    <a:pt x="2248488" y="369284"/>
                  </a:lnTo>
                  <a:lnTo>
                    <a:pt x="2262585" y="406622"/>
                  </a:lnTo>
                  <a:cubicBezTo>
                    <a:pt x="2262585" y="406622"/>
                    <a:pt x="2292113" y="457676"/>
                    <a:pt x="2300876" y="468630"/>
                  </a:cubicBezTo>
                  <a:cubicBezTo>
                    <a:pt x="2309639" y="479774"/>
                    <a:pt x="2346786" y="497872"/>
                    <a:pt x="2376981" y="512921"/>
                  </a:cubicBezTo>
                  <a:cubicBezTo>
                    <a:pt x="2394030" y="521589"/>
                    <a:pt x="2422224" y="534353"/>
                    <a:pt x="2433940" y="539687"/>
                  </a:cubicBezTo>
                  <a:cubicBezTo>
                    <a:pt x="2437560" y="541401"/>
                    <a:pt x="2441465" y="542544"/>
                    <a:pt x="2445465" y="543116"/>
                  </a:cubicBezTo>
                  <a:cubicBezTo>
                    <a:pt x="2459086" y="545211"/>
                    <a:pt x="2491566" y="549974"/>
                    <a:pt x="2500996" y="550355"/>
                  </a:cubicBezTo>
                  <a:cubicBezTo>
                    <a:pt x="2512998" y="550831"/>
                    <a:pt x="2598818" y="567785"/>
                    <a:pt x="2598818" y="567785"/>
                  </a:cubicBezTo>
                  <a:lnTo>
                    <a:pt x="2648538" y="606266"/>
                  </a:lnTo>
                  <a:cubicBezTo>
                    <a:pt x="2654253" y="610648"/>
                    <a:pt x="2660540" y="614077"/>
                    <a:pt x="2667398" y="616268"/>
                  </a:cubicBezTo>
                  <a:lnTo>
                    <a:pt x="2749027" y="642652"/>
                  </a:lnTo>
                  <a:cubicBezTo>
                    <a:pt x="2752646" y="643795"/>
                    <a:pt x="2755028" y="647129"/>
                    <a:pt x="2755028" y="650843"/>
                  </a:cubicBezTo>
                  <a:cubicBezTo>
                    <a:pt x="2755028" y="653701"/>
                    <a:pt x="2756457" y="656368"/>
                    <a:pt x="2758743" y="657987"/>
                  </a:cubicBezTo>
                  <a:lnTo>
                    <a:pt x="2793890" y="682181"/>
                  </a:lnTo>
                  <a:cubicBezTo>
                    <a:pt x="2795223" y="683133"/>
                    <a:pt x="2796747" y="683609"/>
                    <a:pt x="2798367" y="683705"/>
                  </a:cubicBezTo>
                  <a:lnTo>
                    <a:pt x="2803415" y="683895"/>
                  </a:lnTo>
                  <a:cubicBezTo>
                    <a:pt x="2805606" y="683990"/>
                    <a:pt x="2807510" y="684848"/>
                    <a:pt x="2809130" y="686276"/>
                  </a:cubicBezTo>
                  <a:lnTo>
                    <a:pt x="2857326" y="732758"/>
                  </a:lnTo>
                  <a:cubicBezTo>
                    <a:pt x="2858088" y="733520"/>
                    <a:pt x="2858945" y="734092"/>
                    <a:pt x="2859993" y="734473"/>
                  </a:cubicBezTo>
                  <a:cubicBezTo>
                    <a:pt x="2871423" y="739331"/>
                    <a:pt x="2948385" y="771906"/>
                    <a:pt x="2955053" y="775811"/>
                  </a:cubicBezTo>
                  <a:cubicBezTo>
                    <a:pt x="2962387" y="779907"/>
                    <a:pt x="2962387" y="779907"/>
                    <a:pt x="2962387" y="779907"/>
                  </a:cubicBezTo>
                  <a:lnTo>
                    <a:pt x="2983152" y="791147"/>
                  </a:lnTo>
                  <a:cubicBezTo>
                    <a:pt x="2987247" y="793433"/>
                    <a:pt x="2992295" y="792004"/>
                    <a:pt x="2994677" y="788003"/>
                  </a:cubicBezTo>
                  <a:lnTo>
                    <a:pt x="2997439" y="783241"/>
                  </a:lnTo>
                  <a:cubicBezTo>
                    <a:pt x="2999725" y="779526"/>
                    <a:pt x="3004392" y="778002"/>
                    <a:pt x="3008393" y="779812"/>
                  </a:cubicBezTo>
                  <a:cubicBezTo>
                    <a:pt x="3028205" y="788765"/>
                    <a:pt x="3084117" y="813721"/>
                    <a:pt x="3096594" y="818579"/>
                  </a:cubicBezTo>
                  <a:cubicBezTo>
                    <a:pt x="3111834" y="824484"/>
                    <a:pt x="3127741" y="829723"/>
                    <a:pt x="3150220" y="824770"/>
                  </a:cubicBezTo>
                  <a:cubicBezTo>
                    <a:pt x="3172699" y="819912"/>
                    <a:pt x="3170127" y="821341"/>
                    <a:pt x="3191749" y="829628"/>
                  </a:cubicBezTo>
                  <a:cubicBezTo>
                    <a:pt x="3201274" y="833247"/>
                    <a:pt x="3304049" y="870014"/>
                    <a:pt x="3416444" y="910114"/>
                  </a:cubicBezTo>
                  <a:lnTo>
                    <a:pt x="3422921" y="891445"/>
                  </a:lnTo>
                  <a:cubicBezTo>
                    <a:pt x="3310716" y="851440"/>
                    <a:pt x="3208227" y="814769"/>
                    <a:pt x="3198893" y="811149"/>
                  </a:cubicBezTo>
                  <a:cubicBezTo>
                    <a:pt x="3195273" y="810768"/>
                    <a:pt x="3192606" y="809625"/>
                    <a:pt x="3190416" y="808768"/>
                  </a:cubicBez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xmlns="" id="{DB8B38B5-5F25-42C6-8B38-4D67C7711451}"/>
                </a:ext>
              </a:extLst>
            </p:cNvPr>
            <p:cNvSpPr/>
            <p:nvPr/>
          </p:nvSpPr>
          <p:spPr>
            <a:xfrm>
              <a:off x="3319369" y="604837"/>
              <a:ext cx="4273388" cy="5516880"/>
            </a:xfrm>
            <a:custGeom>
              <a:avLst/>
              <a:gdLst>
                <a:gd name="connsiteX0" fmla="*/ 3217733 w 4273388"/>
                <a:gd name="connsiteY0" fmla="*/ 810197 h 5516880"/>
                <a:gd name="connsiteX1" fmla="*/ 3161345 w 4273388"/>
                <a:gd name="connsiteY1" fmla="*/ 806577 h 5516880"/>
                <a:gd name="connsiteX2" fmla="*/ 3130389 w 4273388"/>
                <a:gd name="connsiteY2" fmla="*/ 802196 h 5516880"/>
                <a:gd name="connsiteX3" fmla="*/ 3044092 w 4273388"/>
                <a:gd name="connsiteY3" fmla="*/ 764286 h 5516880"/>
                <a:gd name="connsiteX4" fmla="*/ 3001325 w 4273388"/>
                <a:gd name="connsiteY4" fmla="*/ 765905 h 5516880"/>
                <a:gd name="connsiteX5" fmla="*/ 2994181 w 4273388"/>
                <a:gd name="connsiteY5" fmla="*/ 761810 h 5516880"/>
                <a:gd name="connsiteX6" fmla="*/ 2900170 w 4273388"/>
                <a:gd name="connsiteY6" fmla="*/ 720757 h 5516880"/>
                <a:gd name="connsiteX7" fmla="*/ 2856069 w 4273388"/>
                <a:gd name="connsiteY7" fmla="*/ 678180 h 5516880"/>
                <a:gd name="connsiteX8" fmla="*/ 2828732 w 4273388"/>
                <a:gd name="connsiteY8" fmla="*/ 665036 h 5516880"/>
                <a:gd name="connsiteX9" fmla="*/ 2810349 w 4273388"/>
                <a:gd name="connsiteY9" fmla="*/ 652367 h 5516880"/>
                <a:gd name="connsiteX10" fmla="*/ 2780726 w 4273388"/>
                <a:gd name="connsiteY10" fmla="*/ 625316 h 5516880"/>
                <a:gd name="connsiteX11" fmla="*/ 2699192 w 4273388"/>
                <a:gd name="connsiteY11" fmla="*/ 598932 h 5516880"/>
                <a:gd name="connsiteX12" fmla="*/ 2692239 w 4273388"/>
                <a:gd name="connsiteY12" fmla="*/ 595313 h 5516880"/>
                <a:gd name="connsiteX13" fmla="*/ 2642614 w 4273388"/>
                <a:gd name="connsiteY13" fmla="*/ 556832 h 5516880"/>
                <a:gd name="connsiteX14" fmla="*/ 2626040 w 4273388"/>
                <a:gd name="connsiteY14" fmla="*/ 549307 h 5516880"/>
                <a:gd name="connsiteX15" fmla="*/ 2521932 w 4273388"/>
                <a:gd name="connsiteY15" fmla="*/ 531019 h 5516880"/>
                <a:gd name="connsiteX16" fmla="*/ 2470783 w 4273388"/>
                <a:gd name="connsiteY16" fmla="*/ 524256 h 5516880"/>
                <a:gd name="connsiteX17" fmla="*/ 2469735 w 4273388"/>
                <a:gd name="connsiteY17" fmla="*/ 523970 h 5516880"/>
                <a:gd name="connsiteX18" fmla="*/ 2414014 w 4273388"/>
                <a:gd name="connsiteY18" fmla="*/ 497776 h 5516880"/>
                <a:gd name="connsiteX19" fmla="*/ 2408489 w 4273388"/>
                <a:gd name="connsiteY19" fmla="*/ 495014 h 5516880"/>
                <a:gd name="connsiteX20" fmla="*/ 2350387 w 4273388"/>
                <a:gd name="connsiteY20" fmla="*/ 463296 h 5516880"/>
                <a:gd name="connsiteX21" fmla="*/ 2317811 w 4273388"/>
                <a:gd name="connsiteY21" fmla="*/ 409766 h 5516880"/>
                <a:gd name="connsiteX22" fmla="*/ 2316382 w 4273388"/>
                <a:gd name="connsiteY22" fmla="*/ 406051 h 5516880"/>
                <a:gd name="connsiteX23" fmla="*/ 2322479 w 4273388"/>
                <a:gd name="connsiteY23" fmla="*/ 394907 h 5516880"/>
                <a:gd name="connsiteX24" fmla="*/ 2320478 w 4273388"/>
                <a:gd name="connsiteY24" fmla="*/ 363760 h 5516880"/>
                <a:gd name="connsiteX25" fmla="*/ 2298380 w 4273388"/>
                <a:gd name="connsiteY25" fmla="*/ 320135 h 5516880"/>
                <a:gd name="connsiteX26" fmla="*/ 2279044 w 4273388"/>
                <a:gd name="connsiteY26" fmla="*/ 299657 h 5516880"/>
                <a:gd name="connsiteX27" fmla="*/ 2263900 w 4273388"/>
                <a:gd name="connsiteY27" fmla="*/ 290894 h 5516880"/>
                <a:gd name="connsiteX28" fmla="*/ 2153219 w 4273388"/>
                <a:gd name="connsiteY28" fmla="*/ 127921 h 5516880"/>
                <a:gd name="connsiteX29" fmla="*/ 2134360 w 4273388"/>
                <a:gd name="connsiteY29" fmla="*/ 112109 h 5516880"/>
                <a:gd name="connsiteX30" fmla="*/ 1863088 w 4273388"/>
                <a:gd name="connsiteY30" fmla="*/ 2858 h 5516880"/>
                <a:gd name="connsiteX31" fmla="*/ 1848229 w 4273388"/>
                <a:gd name="connsiteY31" fmla="*/ 0 h 5516880"/>
                <a:gd name="connsiteX32" fmla="*/ 1801270 w 4273388"/>
                <a:gd name="connsiteY32" fmla="*/ 0 h 5516880"/>
                <a:gd name="connsiteX33" fmla="*/ 1788888 w 4273388"/>
                <a:gd name="connsiteY33" fmla="*/ 1905 h 5516880"/>
                <a:gd name="connsiteX34" fmla="*/ 1720117 w 4273388"/>
                <a:gd name="connsiteY34" fmla="*/ 24479 h 5516880"/>
                <a:gd name="connsiteX35" fmla="*/ 1716688 w 4273388"/>
                <a:gd name="connsiteY35" fmla="*/ 25813 h 5516880"/>
                <a:gd name="connsiteX36" fmla="*/ 1515520 w 4273388"/>
                <a:gd name="connsiteY36" fmla="*/ 113062 h 5516880"/>
                <a:gd name="connsiteX37" fmla="*/ 1508853 w 4273388"/>
                <a:gd name="connsiteY37" fmla="*/ 116681 h 5516880"/>
                <a:gd name="connsiteX38" fmla="*/ 1305970 w 4273388"/>
                <a:gd name="connsiteY38" fmla="*/ 256032 h 5516880"/>
                <a:gd name="connsiteX39" fmla="*/ 1299112 w 4273388"/>
                <a:gd name="connsiteY39" fmla="*/ 261938 h 5516880"/>
                <a:gd name="connsiteX40" fmla="*/ 1221293 w 4273388"/>
                <a:gd name="connsiteY40" fmla="*/ 346996 h 5516880"/>
                <a:gd name="connsiteX41" fmla="*/ 1015648 w 4273388"/>
                <a:gd name="connsiteY41" fmla="*/ 502349 h 5516880"/>
                <a:gd name="connsiteX42" fmla="*/ 1000123 w 4273388"/>
                <a:gd name="connsiteY42" fmla="*/ 529685 h 5516880"/>
                <a:gd name="connsiteX43" fmla="*/ 1009362 w 4273388"/>
                <a:gd name="connsiteY43" fmla="*/ 559689 h 5516880"/>
                <a:gd name="connsiteX44" fmla="*/ 1076418 w 4273388"/>
                <a:gd name="connsiteY44" fmla="*/ 638556 h 5516880"/>
                <a:gd name="connsiteX45" fmla="*/ 1081752 w 4273388"/>
                <a:gd name="connsiteY45" fmla="*/ 643700 h 5516880"/>
                <a:gd name="connsiteX46" fmla="*/ 1644870 w 4273388"/>
                <a:gd name="connsiteY46" fmla="*/ 1097471 h 5516880"/>
                <a:gd name="connsiteX47" fmla="*/ 1884614 w 4273388"/>
                <a:gd name="connsiteY47" fmla="*/ 1412177 h 5516880"/>
                <a:gd name="connsiteX48" fmla="*/ 1916142 w 4273388"/>
                <a:gd name="connsiteY48" fmla="*/ 1427893 h 5516880"/>
                <a:gd name="connsiteX49" fmla="*/ 1925381 w 4273388"/>
                <a:gd name="connsiteY49" fmla="*/ 1427893 h 5516880"/>
                <a:gd name="connsiteX50" fmla="*/ 2093878 w 4273388"/>
                <a:gd name="connsiteY50" fmla="*/ 1545050 h 5516880"/>
                <a:gd name="connsiteX51" fmla="*/ 1908712 w 4273388"/>
                <a:gd name="connsiteY51" fmla="*/ 1698498 h 5516880"/>
                <a:gd name="connsiteX52" fmla="*/ 1901854 w 4273388"/>
                <a:gd name="connsiteY52" fmla="*/ 1692974 h 5516880"/>
                <a:gd name="connsiteX53" fmla="*/ 1867755 w 4273388"/>
                <a:gd name="connsiteY53" fmla="*/ 1686878 h 5516880"/>
                <a:gd name="connsiteX54" fmla="*/ 1845562 w 4273388"/>
                <a:gd name="connsiteY54" fmla="*/ 1682115 h 5516880"/>
                <a:gd name="connsiteX55" fmla="*/ 1839180 w 4273388"/>
                <a:gd name="connsiteY55" fmla="*/ 1682401 h 5516880"/>
                <a:gd name="connsiteX56" fmla="*/ 1802318 w 4273388"/>
                <a:gd name="connsiteY56" fmla="*/ 1704308 h 5516880"/>
                <a:gd name="connsiteX57" fmla="*/ 1798032 w 4273388"/>
                <a:gd name="connsiteY57" fmla="*/ 1711262 h 5516880"/>
                <a:gd name="connsiteX58" fmla="*/ 1767076 w 4273388"/>
                <a:gd name="connsiteY58" fmla="*/ 1739170 h 5516880"/>
                <a:gd name="connsiteX59" fmla="*/ 1763932 w 4273388"/>
                <a:gd name="connsiteY59" fmla="*/ 1758601 h 5516880"/>
                <a:gd name="connsiteX60" fmla="*/ 1760503 w 4273388"/>
                <a:gd name="connsiteY60" fmla="*/ 1759649 h 5516880"/>
                <a:gd name="connsiteX61" fmla="*/ 1744311 w 4273388"/>
                <a:gd name="connsiteY61" fmla="*/ 1769555 h 5516880"/>
                <a:gd name="connsiteX62" fmla="*/ 1714498 w 4273388"/>
                <a:gd name="connsiteY62" fmla="*/ 1775270 h 5516880"/>
                <a:gd name="connsiteX63" fmla="*/ 1702115 w 4273388"/>
                <a:gd name="connsiteY63" fmla="*/ 1783175 h 5516880"/>
                <a:gd name="connsiteX64" fmla="*/ 1669444 w 4273388"/>
                <a:gd name="connsiteY64" fmla="*/ 1784509 h 5516880"/>
                <a:gd name="connsiteX65" fmla="*/ 1647156 w 4273388"/>
                <a:gd name="connsiteY65" fmla="*/ 1804321 h 5516880"/>
                <a:gd name="connsiteX66" fmla="*/ 1626582 w 4273388"/>
                <a:gd name="connsiteY66" fmla="*/ 1820132 h 5516880"/>
                <a:gd name="connsiteX67" fmla="*/ 1625058 w 4273388"/>
                <a:gd name="connsiteY67" fmla="*/ 1809655 h 5516880"/>
                <a:gd name="connsiteX68" fmla="*/ 1601150 w 4273388"/>
                <a:gd name="connsiteY68" fmla="*/ 1765078 h 5516880"/>
                <a:gd name="connsiteX69" fmla="*/ 1550668 w 4273388"/>
                <a:gd name="connsiteY69" fmla="*/ 1755172 h 5516880"/>
                <a:gd name="connsiteX70" fmla="*/ 1515997 w 4273388"/>
                <a:gd name="connsiteY70" fmla="*/ 1790891 h 5516880"/>
                <a:gd name="connsiteX71" fmla="*/ 1493994 w 4273388"/>
                <a:gd name="connsiteY71" fmla="*/ 1828991 h 5516880"/>
                <a:gd name="connsiteX72" fmla="*/ 1493803 w 4273388"/>
                <a:gd name="connsiteY72" fmla="*/ 1828991 h 5516880"/>
                <a:gd name="connsiteX73" fmla="*/ 1440749 w 4273388"/>
                <a:gd name="connsiteY73" fmla="*/ 1819656 h 5516880"/>
                <a:gd name="connsiteX74" fmla="*/ 1390076 w 4273388"/>
                <a:gd name="connsiteY74" fmla="*/ 1862709 h 5516880"/>
                <a:gd name="connsiteX75" fmla="*/ 1320067 w 4273388"/>
                <a:gd name="connsiteY75" fmla="*/ 1944814 h 5516880"/>
                <a:gd name="connsiteX76" fmla="*/ 1317496 w 4273388"/>
                <a:gd name="connsiteY76" fmla="*/ 1945672 h 5516880"/>
                <a:gd name="connsiteX77" fmla="*/ 1307304 w 4273388"/>
                <a:gd name="connsiteY77" fmla="*/ 1949482 h 5516880"/>
                <a:gd name="connsiteX78" fmla="*/ 1293397 w 4273388"/>
                <a:gd name="connsiteY78" fmla="*/ 1954530 h 5516880"/>
                <a:gd name="connsiteX79" fmla="*/ 1234057 w 4273388"/>
                <a:gd name="connsiteY79" fmla="*/ 1962722 h 5516880"/>
                <a:gd name="connsiteX80" fmla="*/ 1193671 w 4273388"/>
                <a:gd name="connsiteY80" fmla="*/ 1980152 h 5516880"/>
                <a:gd name="connsiteX81" fmla="*/ 1161952 w 4273388"/>
                <a:gd name="connsiteY81" fmla="*/ 2046161 h 5516880"/>
                <a:gd name="connsiteX82" fmla="*/ 1179002 w 4273388"/>
                <a:gd name="connsiteY82" fmla="*/ 2083880 h 5516880"/>
                <a:gd name="connsiteX83" fmla="*/ 1175859 w 4273388"/>
                <a:gd name="connsiteY83" fmla="*/ 2086928 h 5516880"/>
                <a:gd name="connsiteX84" fmla="*/ 1172239 w 4273388"/>
                <a:gd name="connsiteY84" fmla="*/ 2150650 h 5516880"/>
                <a:gd name="connsiteX85" fmla="*/ 1190242 w 4273388"/>
                <a:gd name="connsiteY85" fmla="*/ 2172557 h 5516880"/>
                <a:gd name="connsiteX86" fmla="*/ 1187289 w 4273388"/>
                <a:gd name="connsiteY86" fmla="*/ 2178939 h 5516880"/>
                <a:gd name="connsiteX87" fmla="*/ 1174430 w 4273388"/>
                <a:gd name="connsiteY87" fmla="*/ 2199989 h 5516880"/>
                <a:gd name="connsiteX88" fmla="*/ 1173668 w 4273388"/>
                <a:gd name="connsiteY88" fmla="*/ 2204085 h 5516880"/>
                <a:gd name="connsiteX89" fmla="*/ 1162333 w 4273388"/>
                <a:gd name="connsiteY89" fmla="*/ 2228850 h 5516880"/>
                <a:gd name="connsiteX90" fmla="*/ 1152904 w 4273388"/>
                <a:gd name="connsiteY90" fmla="*/ 2254949 h 5516880"/>
                <a:gd name="connsiteX91" fmla="*/ 1140521 w 4273388"/>
                <a:gd name="connsiteY91" fmla="*/ 2261140 h 5516880"/>
                <a:gd name="connsiteX92" fmla="*/ 1123662 w 4273388"/>
                <a:gd name="connsiteY92" fmla="*/ 2278475 h 5516880"/>
                <a:gd name="connsiteX93" fmla="*/ 1089086 w 4273388"/>
                <a:gd name="connsiteY93" fmla="*/ 2284857 h 5516880"/>
                <a:gd name="connsiteX94" fmla="*/ 1085467 w 4273388"/>
                <a:gd name="connsiteY94" fmla="*/ 2285429 h 5516880"/>
                <a:gd name="connsiteX95" fmla="*/ 1030507 w 4273388"/>
                <a:gd name="connsiteY95" fmla="*/ 2325243 h 5516880"/>
                <a:gd name="connsiteX96" fmla="*/ 1029841 w 4273388"/>
                <a:gd name="connsiteY96" fmla="*/ 2329434 h 5516880"/>
                <a:gd name="connsiteX97" fmla="*/ 1021173 w 4273388"/>
                <a:gd name="connsiteY97" fmla="*/ 2332196 h 5516880"/>
                <a:gd name="connsiteX98" fmla="*/ 996313 w 4273388"/>
                <a:gd name="connsiteY98" fmla="*/ 2390870 h 5516880"/>
                <a:gd name="connsiteX99" fmla="*/ 997360 w 4273388"/>
                <a:gd name="connsiteY99" fmla="*/ 2398490 h 5516880"/>
                <a:gd name="connsiteX100" fmla="*/ 1033174 w 4273388"/>
                <a:gd name="connsiteY100" fmla="*/ 2479072 h 5516880"/>
                <a:gd name="connsiteX101" fmla="*/ 1043461 w 4273388"/>
                <a:gd name="connsiteY101" fmla="*/ 2482691 h 5516880"/>
                <a:gd name="connsiteX102" fmla="*/ 1044890 w 4273388"/>
                <a:gd name="connsiteY102" fmla="*/ 2487835 h 5516880"/>
                <a:gd name="connsiteX103" fmla="*/ 1083181 w 4273388"/>
                <a:gd name="connsiteY103" fmla="*/ 2517267 h 5516880"/>
                <a:gd name="connsiteX104" fmla="*/ 1084228 w 4273388"/>
                <a:gd name="connsiteY104" fmla="*/ 2517267 h 5516880"/>
                <a:gd name="connsiteX105" fmla="*/ 1098135 w 4273388"/>
                <a:gd name="connsiteY105" fmla="*/ 2516886 h 5516880"/>
                <a:gd name="connsiteX106" fmla="*/ 1106803 w 4273388"/>
                <a:gd name="connsiteY106" fmla="*/ 2538508 h 5516880"/>
                <a:gd name="connsiteX107" fmla="*/ 1088515 w 4273388"/>
                <a:gd name="connsiteY107" fmla="*/ 2574608 h 5516880"/>
                <a:gd name="connsiteX108" fmla="*/ 1084419 w 4273388"/>
                <a:gd name="connsiteY108" fmla="*/ 2594991 h 5516880"/>
                <a:gd name="connsiteX109" fmla="*/ 1088991 w 4273388"/>
                <a:gd name="connsiteY109" fmla="*/ 2667000 h 5516880"/>
                <a:gd name="connsiteX110" fmla="*/ 1120804 w 4273388"/>
                <a:gd name="connsiteY110" fmla="*/ 2703290 h 5516880"/>
                <a:gd name="connsiteX111" fmla="*/ 1163000 w 4273388"/>
                <a:gd name="connsiteY111" fmla="*/ 2703290 h 5516880"/>
                <a:gd name="connsiteX112" fmla="*/ 1168334 w 4273388"/>
                <a:gd name="connsiteY112" fmla="*/ 2713673 h 5516880"/>
                <a:gd name="connsiteX113" fmla="*/ 1188718 w 4273388"/>
                <a:gd name="connsiteY113" fmla="*/ 2741771 h 5516880"/>
                <a:gd name="connsiteX114" fmla="*/ 1179955 w 4273388"/>
                <a:gd name="connsiteY114" fmla="*/ 2753678 h 5516880"/>
                <a:gd name="connsiteX115" fmla="*/ 1164810 w 4273388"/>
                <a:gd name="connsiteY115" fmla="*/ 2744629 h 5516880"/>
                <a:gd name="connsiteX116" fmla="*/ 1037175 w 4273388"/>
                <a:gd name="connsiteY116" fmla="*/ 2729103 h 5516880"/>
                <a:gd name="connsiteX117" fmla="*/ 1033746 w 4273388"/>
                <a:gd name="connsiteY117" fmla="*/ 2731865 h 5516880"/>
                <a:gd name="connsiteX118" fmla="*/ 976501 w 4273388"/>
                <a:gd name="connsiteY118" fmla="*/ 2679859 h 5516880"/>
                <a:gd name="connsiteX119" fmla="*/ 919065 w 4273388"/>
                <a:gd name="connsiteY119" fmla="*/ 2712244 h 5516880"/>
                <a:gd name="connsiteX120" fmla="*/ 917255 w 4273388"/>
                <a:gd name="connsiteY120" fmla="*/ 2716816 h 5516880"/>
                <a:gd name="connsiteX121" fmla="*/ 908492 w 4273388"/>
                <a:gd name="connsiteY121" fmla="*/ 2746820 h 5516880"/>
                <a:gd name="connsiteX122" fmla="*/ 904396 w 4273388"/>
                <a:gd name="connsiteY122" fmla="*/ 2762155 h 5516880"/>
                <a:gd name="connsiteX123" fmla="*/ 901158 w 4273388"/>
                <a:gd name="connsiteY123" fmla="*/ 2783396 h 5516880"/>
                <a:gd name="connsiteX124" fmla="*/ 877345 w 4273388"/>
                <a:gd name="connsiteY124" fmla="*/ 2783300 h 5516880"/>
                <a:gd name="connsiteX125" fmla="*/ 870011 w 4273388"/>
                <a:gd name="connsiteY125" fmla="*/ 2783205 h 5516880"/>
                <a:gd name="connsiteX126" fmla="*/ 820767 w 4273388"/>
                <a:gd name="connsiteY126" fmla="*/ 2842165 h 5516880"/>
                <a:gd name="connsiteX127" fmla="*/ 819529 w 4273388"/>
                <a:gd name="connsiteY127" fmla="*/ 2873788 h 5516880"/>
                <a:gd name="connsiteX128" fmla="*/ 818481 w 4273388"/>
                <a:gd name="connsiteY128" fmla="*/ 2893600 h 5516880"/>
                <a:gd name="connsiteX129" fmla="*/ 801907 w 4273388"/>
                <a:gd name="connsiteY129" fmla="*/ 2927890 h 5516880"/>
                <a:gd name="connsiteX130" fmla="*/ 817624 w 4273388"/>
                <a:gd name="connsiteY130" fmla="*/ 2963609 h 5516880"/>
                <a:gd name="connsiteX131" fmla="*/ 816957 w 4273388"/>
                <a:gd name="connsiteY131" fmla="*/ 2983992 h 5516880"/>
                <a:gd name="connsiteX132" fmla="*/ 825339 w 4273388"/>
                <a:gd name="connsiteY132" fmla="*/ 3005233 h 5516880"/>
                <a:gd name="connsiteX133" fmla="*/ 824196 w 4273388"/>
                <a:gd name="connsiteY133" fmla="*/ 3031427 h 5516880"/>
                <a:gd name="connsiteX134" fmla="*/ 825244 w 4273388"/>
                <a:gd name="connsiteY134" fmla="*/ 3039047 h 5516880"/>
                <a:gd name="connsiteX135" fmla="*/ 840960 w 4273388"/>
                <a:gd name="connsiteY135" fmla="*/ 3122962 h 5516880"/>
                <a:gd name="connsiteX136" fmla="*/ 844103 w 4273388"/>
                <a:gd name="connsiteY136" fmla="*/ 3138297 h 5516880"/>
                <a:gd name="connsiteX137" fmla="*/ 836769 w 4273388"/>
                <a:gd name="connsiteY137" fmla="*/ 3168396 h 5516880"/>
                <a:gd name="connsiteX138" fmla="*/ 851628 w 4273388"/>
                <a:gd name="connsiteY138" fmla="*/ 3198590 h 5516880"/>
                <a:gd name="connsiteX139" fmla="*/ 850771 w 4273388"/>
                <a:gd name="connsiteY139" fmla="*/ 3233357 h 5516880"/>
                <a:gd name="connsiteX140" fmla="*/ 854200 w 4273388"/>
                <a:gd name="connsiteY140" fmla="*/ 3239834 h 5516880"/>
                <a:gd name="connsiteX141" fmla="*/ 861058 w 4273388"/>
                <a:gd name="connsiteY141" fmla="*/ 3258122 h 5516880"/>
                <a:gd name="connsiteX142" fmla="*/ 863344 w 4273388"/>
                <a:gd name="connsiteY142" fmla="*/ 3303651 h 5516880"/>
                <a:gd name="connsiteX143" fmla="*/ 866106 w 4273388"/>
                <a:gd name="connsiteY143" fmla="*/ 3307461 h 5516880"/>
                <a:gd name="connsiteX144" fmla="*/ 865058 w 4273388"/>
                <a:gd name="connsiteY144" fmla="*/ 3323463 h 5516880"/>
                <a:gd name="connsiteX145" fmla="*/ 849532 w 4273388"/>
                <a:gd name="connsiteY145" fmla="*/ 3320891 h 5516880"/>
                <a:gd name="connsiteX146" fmla="*/ 828768 w 4273388"/>
                <a:gd name="connsiteY146" fmla="*/ 3324511 h 5516880"/>
                <a:gd name="connsiteX147" fmla="*/ 804670 w 4273388"/>
                <a:gd name="connsiteY147" fmla="*/ 3316700 h 5516880"/>
                <a:gd name="connsiteX148" fmla="*/ 802860 w 4273388"/>
                <a:gd name="connsiteY148" fmla="*/ 3316700 h 5516880"/>
                <a:gd name="connsiteX149" fmla="*/ 747996 w 4273388"/>
                <a:gd name="connsiteY149" fmla="*/ 3350609 h 5516880"/>
                <a:gd name="connsiteX150" fmla="*/ 742852 w 4273388"/>
                <a:gd name="connsiteY150" fmla="*/ 3365087 h 5516880"/>
                <a:gd name="connsiteX151" fmla="*/ 711515 w 4273388"/>
                <a:gd name="connsiteY151" fmla="*/ 3358039 h 5516880"/>
                <a:gd name="connsiteX152" fmla="*/ 678654 w 4273388"/>
                <a:gd name="connsiteY152" fmla="*/ 3384709 h 5516880"/>
                <a:gd name="connsiteX153" fmla="*/ 666557 w 4273388"/>
                <a:gd name="connsiteY153" fmla="*/ 3395186 h 5516880"/>
                <a:gd name="connsiteX154" fmla="*/ 659128 w 4273388"/>
                <a:gd name="connsiteY154" fmla="*/ 3409950 h 5516880"/>
                <a:gd name="connsiteX155" fmla="*/ 608645 w 4273388"/>
                <a:gd name="connsiteY155" fmla="*/ 3409283 h 5516880"/>
                <a:gd name="connsiteX156" fmla="*/ 576070 w 4273388"/>
                <a:gd name="connsiteY156" fmla="*/ 3409093 h 5516880"/>
                <a:gd name="connsiteX157" fmla="*/ 554067 w 4273388"/>
                <a:gd name="connsiteY157" fmla="*/ 3415570 h 5516880"/>
                <a:gd name="connsiteX158" fmla="*/ 552543 w 4273388"/>
                <a:gd name="connsiteY158" fmla="*/ 3416332 h 5516880"/>
                <a:gd name="connsiteX159" fmla="*/ 495964 w 4273388"/>
                <a:gd name="connsiteY159" fmla="*/ 3408712 h 5516880"/>
                <a:gd name="connsiteX160" fmla="*/ 382141 w 4273388"/>
                <a:gd name="connsiteY160" fmla="*/ 3383090 h 5516880"/>
                <a:gd name="connsiteX161" fmla="*/ 356328 w 4273388"/>
                <a:gd name="connsiteY161" fmla="*/ 3377374 h 5516880"/>
                <a:gd name="connsiteX162" fmla="*/ 304607 w 4273388"/>
                <a:gd name="connsiteY162" fmla="*/ 3382613 h 5516880"/>
                <a:gd name="connsiteX163" fmla="*/ 291272 w 4273388"/>
                <a:gd name="connsiteY163" fmla="*/ 3387852 h 5516880"/>
                <a:gd name="connsiteX164" fmla="*/ 277461 w 4273388"/>
                <a:gd name="connsiteY164" fmla="*/ 3393472 h 5516880"/>
                <a:gd name="connsiteX165" fmla="*/ 233360 w 4273388"/>
                <a:gd name="connsiteY165" fmla="*/ 3407569 h 5516880"/>
                <a:gd name="connsiteX166" fmla="*/ 232693 w 4273388"/>
                <a:gd name="connsiteY166" fmla="*/ 3407474 h 5516880"/>
                <a:gd name="connsiteX167" fmla="*/ 176210 w 4273388"/>
                <a:gd name="connsiteY167" fmla="*/ 3400139 h 5516880"/>
                <a:gd name="connsiteX168" fmla="*/ 170400 w 4273388"/>
                <a:gd name="connsiteY168" fmla="*/ 3400901 h 5516880"/>
                <a:gd name="connsiteX169" fmla="*/ 168304 w 4273388"/>
                <a:gd name="connsiteY169" fmla="*/ 3400711 h 5516880"/>
                <a:gd name="connsiteX170" fmla="*/ 80579 w 4273388"/>
                <a:gd name="connsiteY170" fmla="*/ 3438716 h 5516880"/>
                <a:gd name="connsiteX171" fmla="*/ 74293 w 4273388"/>
                <a:gd name="connsiteY171" fmla="*/ 3447860 h 5516880"/>
                <a:gd name="connsiteX172" fmla="*/ 54957 w 4273388"/>
                <a:gd name="connsiteY172" fmla="*/ 3499580 h 5516880"/>
                <a:gd name="connsiteX173" fmla="*/ 17428 w 4273388"/>
                <a:gd name="connsiteY173" fmla="*/ 3539109 h 5516880"/>
                <a:gd name="connsiteX174" fmla="*/ 13142 w 4273388"/>
                <a:gd name="connsiteY174" fmla="*/ 3547967 h 5516880"/>
                <a:gd name="connsiteX175" fmla="*/ 15428 w 4273388"/>
                <a:gd name="connsiteY175" fmla="*/ 3620929 h 5516880"/>
                <a:gd name="connsiteX176" fmla="*/ 16476 w 4273388"/>
                <a:gd name="connsiteY176" fmla="*/ 3622072 h 5516880"/>
                <a:gd name="connsiteX177" fmla="*/ 45337 w 4273388"/>
                <a:gd name="connsiteY177" fmla="*/ 3638169 h 5516880"/>
                <a:gd name="connsiteX178" fmla="*/ 97343 w 4273388"/>
                <a:gd name="connsiteY178" fmla="*/ 3652266 h 5516880"/>
                <a:gd name="connsiteX179" fmla="*/ 134586 w 4273388"/>
                <a:gd name="connsiteY179" fmla="*/ 3666744 h 5516880"/>
                <a:gd name="connsiteX180" fmla="*/ 149064 w 4273388"/>
                <a:gd name="connsiteY180" fmla="*/ 3668649 h 5516880"/>
                <a:gd name="connsiteX181" fmla="*/ 158113 w 4273388"/>
                <a:gd name="connsiteY181" fmla="*/ 3670554 h 5516880"/>
                <a:gd name="connsiteX182" fmla="*/ 173162 w 4273388"/>
                <a:gd name="connsiteY182" fmla="*/ 3691223 h 5516880"/>
                <a:gd name="connsiteX183" fmla="*/ 165256 w 4273388"/>
                <a:gd name="connsiteY183" fmla="*/ 3727418 h 5516880"/>
                <a:gd name="connsiteX184" fmla="*/ 159732 w 4273388"/>
                <a:gd name="connsiteY184" fmla="*/ 3759994 h 5516880"/>
                <a:gd name="connsiteX185" fmla="*/ 153636 w 4273388"/>
                <a:gd name="connsiteY185" fmla="*/ 3796760 h 5516880"/>
                <a:gd name="connsiteX186" fmla="*/ 161923 w 4273388"/>
                <a:gd name="connsiteY186" fmla="*/ 3874484 h 5516880"/>
                <a:gd name="connsiteX187" fmla="*/ 176210 w 4273388"/>
                <a:gd name="connsiteY187" fmla="*/ 3901631 h 5516880"/>
                <a:gd name="connsiteX188" fmla="*/ 181068 w 4273388"/>
                <a:gd name="connsiteY188" fmla="*/ 3917918 h 5516880"/>
                <a:gd name="connsiteX189" fmla="*/ 173162 w 4273388"/>
                <a:gd name="connsiteY189" fmla="*/ 3986308 h 5516880"/>
                <a:gd name="connsiteX190" fmla="*/ 182687 w 4273388"/>
                <a:gd name="connsiteY190" fmla="*/ 4017550 h 5516880"/>
                <a:gd name="connsiteX191" fmla="*/ 212405 w 4273388"/>
                <a:gd name="connsiteY191" fmla="*/ 4030980 h 5516880"/>
                <a:gd name="connsiteX192" fmla="*/ 222692 w 4273388"/>
                <a:gd name="connsiteY192" fmla="*/ 4030980 h 5516880"/>
                <a:gd name="connsiteX193" fmla="*/ 240599 w 4273388"/>
                <a:gd name="connsiteY193" fmla="*/ 4050792 h 5516880"/>
                <a:gd name="connsiteX194" fmla="*/ 285843 w 4273388"/>
                <a:gd name="connsiteY194" fmla="*/ 4050983 h 5516880"/>
                <a:gd name="connsiteX195" fmla="*/ 314418 w 4273388"/>
                <a:gd name="connsiteY195" fmla="*/ 4055840 h 5516880"/>
                <a:gd name="connsiteX196" fmla="*/ 333563 w 4273388"/>
                <a:gd name="connsiteY196" fmla="*/ 4060508 h 5516880"/>
                <a:gd name="connsiteX197" fmla="*/ 381474 w 4273388"/>
                <a:gd name="connsiteY197" fmla="*/ 4066223 h 5516880"/>
                <a:gd name="connsiteX198" fmla="*/ 407668 w 4273388"/>
                <a:gd name="connsiteY198" fmla="*/ 4028980 h 5516880"/>
                <a:gd name="connsiteX199" fmla="*/ 407668 w 4273388"/>
                <a:gd name="connsiteY199" fmla="*/ 4027075 h 5516880"/>
                <a:gd name="connsiteX200" fmla="*/ 430623 w 4273388"/>
                <a:gd name="connsiteY200" fmla="*/ 4018788 h 5516880"/>
                <a:gd name="connsiteX201" fmla="*/ 476248 w 4273388"/>
                <a:gd name="connsiteY201" fmla="*/ 4039648 h 5516880"/>
                <a:gd name="connsiteX202" fmla="*/ 497584 w 4273388"/>
                <a:gd name="connsiteY202" fmla="*/ 4035933 h 5516880"/>
                <a:gd name="connsiteX203" fmla="*/ 530635 w 4273388"/>
                <a:gd name="connsiteY203" fmla="*/ 4039076 h 5516880"/>
                <a:gd name="connsiteX204" fmla="*/ 536541 w 4273388"/>
                <a:gd name="connsiteY204" fmla="*/ 4039172 h 5516880"/>
                <a:gd name="connsiteX205" fmla="*/ 537589 w 4273388"/>
                <a:gd name="connsiteY205" fmla="*/ 4040315 h 5516880"/>
                <a:gd name="connsiteX206" fmla="*/ 537398 w 4273388"/>
                <a:gd name="connsiteY206" fmla="*/ 4048697 h 5516880"/>
                <a:gd name="connsiteX207" fmla="*/ 536350 w 4273388"/>
                <a:gd name="connsiteY207" fmla="*/ 4065175 h 5516880"/>
                <a:gd name="connsiteX208" fmla="*/ 529207 w 4273388"/>
                <a:gd name="connsiteY208" fmla="*/ 4089845 h 5516880"/>
                <a:gd name="connsiteX209" fmla="*/ 552543 w 4273388"/>
                <a:gd name="connsiteY209" fmla="*/ 4127373 h 5516880"/>
                <a:gd name="connsiteX210" fmla="*/ 563497 w 4273388"/>
                <a:gd name="connsiteY210" fmla="*/ 4135850 h 5516880"/>
                <a:gd name="connsiteX211" fmla="*/ 573212 w 4273388"/>
                <a:gd name="connsiteY211" fmla="*/ 4166997 h 5516880"/>
                <a:gd name="connsiteX212" fmla="*/ 573117 w 4273388"/>
                <a:gd name="connsiteY212" fmla="*/ 4167092 h 5516880"/>
                <a:gd name="connsiteX213" fmla="*/ 570355 w 4273388"/>
                <a:gd name="connsiteY213" fmla="*/ 4168997 h 5516880"/>
                <a:gd name="connsiteX214" fmla="*/ 541589 w 4273388"/>
                <a:gd name="connsiteY214" fmla="*/ 4242149 h 5516880"/>
                <a:gd name="connsiteX215" fmla="*/ 555210 w 4273388"/>
                <a:gd name="connsiteY215" fmla="*/ 4308824 h 5516880"/>
                <a:gd name="connsiteX216" fmla="*/ 555686 w 4273388"/>
                <a:gd name="connsiteY216" fmla="*/ 4309301 h 5516880"/>
                <a:gd name="connsiteX217" fmla="*/ 567973 w 4273388"/>
                <a:gd name="connsiteY217" fmla="*/ 4362546 h 5516880"/>
                <a:gd name="connsiteX218" fmla="*/ 575974 w 4273388"/>
                <a:gd name="connsiteY218" fmla="*/ 4387787 h 5516880"/>
                <a:gd name="connsiteX219" fmla="*/ 570355 w 4273388"/>
                <a:gd name="connsiteY219" fmla="*/ 4405027 h 5516880"/>
                <a:gd name="connsiteX220" fmla="*/ 568640 w 4273388"/>
                <a:gd name="connsiteY220" fmla="*/ 4407789 h 5516880"/>
                <a:gd name="connsiteX221" fmla="*/ 558734 w 4273388"/>
                <a:gd name="connsiteY221" fmla="*/ 4483323 h 5516880"/>
                <a:gd name="connsiteX222" fmla="*/ 549685 w 4273388"/>
                <a:gd name="connsiteY222" fmla="*/ 4490657 h 5516880"/>
                <a:gd name="connsiteX223" fmla="*/ 534350 w 4273388"/>
                <a:gd name="connsiteY223" fmla="*/ 4538663 h 5516880"/>
                <a:gd name="connsiteX224" fmla="*/ 533398 w 4273388"/>
                <a:gd name="connsiteY224" fmla="*/ 4543521 h 5516880"/>
                <a:gd name="connsiteX225" fmla="*/ 541589 w 4273388"/>
                <a:gd name="connsiteY225" fmla="*/ 4605528 h 5516880"/>
                <a:gd name="connsiteX226" fmla="*/ 581308 w 4273388"/>
                <a:gd name="connsiteY226" fmla="*/ 4624673 h 5516880"/>
                <a:gd name="connsiteX227" fmla="*/ 596929 w 4273388"/>
                <a:gd name="connsiteY227" fmla="*/ 4624769 h 5516880"/>
                <a:gd name="connsiteX228" fmla="*/ 605788 w 4273388"/>
                <a:gd name="connsiteY228" fmla="*/ 4642199 h 5516880"/>
                <a:gd name="connsiteX229" fmla="*/ 635125 w 4273388"/>
                <a:gd name="connsiteY229" fmla="*/ 4659630 h 5516880"/>
                <a:gd name="connsiteX230" fmla="*/ 630648 w 4273388"/>
                <a:gd name="connsiteY230" fmla="*/ 4698588 h 5516880"/>
                <a:gd name="connsiteX231" fmla="*/ 625885 w 4273388"/>
                <a:gd name="connsiteY231" fmla="*/ 4708208 h 5516880"/>
                <a:gd name="connsiteX232" fmla="*/ 623980 w 4273388"/>
                <a:gd name="connsiteY232" fmla="*/ 4709637 h 5516880"/>
                <a:gd name="connsiteX233" fmla="*/ 599311 w 4273388"/>
                <a:gd name="connsiteY233" fmla="*/ 4738688 h 5516880"/>
                <a:gd name="connsiteX234" fmla="*/ 580737 w 4273388"/>
                <a:gd name="connsiteY234" fmla="*/ 4754404 h 5516880"/>
                <a:gd name="connsiteX235" fmla="*/ 552067 w 4273388"/>
                <a:gd name="connsiteY235" fmla="*/ 4779836 h 5516880"/>
                <a:gd name="connsiteX236" fmla="*/ 547114 w 4273388"/>
                <a:gd name="connsiteY236" fmla="*/ 4786598 h 5516880"/>
                <a:gd name="connsiteX237" fmla="*/ 530540 w 4273388"/>
                <a:gd name="connsiteY237" fmla="*/ 4856607 h 5516880"/>
                <a:gd name="connsiteX238" fmla="*/ 532445 w 4273388"/>
                <a:gd name="connsiteY238" fmla="*/ 4877848 h 5516880"/>
                <a:gd name="connsiteX239" fmla="*/ 542065 w 4273388"/>
                <a:gd name="connsiteY239" fmla="*/ 4912519 h 5516880"/>
                <a:gd name="connsiteX240" fmla="*/ 590833 w 4273388"/>
                <a:gd name="connsiteY240" fmla="*/ 4933379 h 5516880"/>
                <a:gd name="connsiteX241" fmla="*/ 627600 w 4273388"/>
                <a:gd name="connsiteY241" fmla="*/ 4904232 h 5516880"/>
                <a:gd name="connsiteX242" fmla="*/ 677225 w 4273388"/>
                <a:gd name="connsiteY242" fmla="*/ 4875848 h 5516880"/>
                <a:gd name="connsiteX243" fmla="*/ 689703 w 4273388"/>
                <a:gd name="connsiteY243" fmla="*/ 4880229 h 5516880"/>
                <a:gd name="connsiteX244" fmla="*/ 697990 w 4273388"/>
                <a:gd name="connsiteY244" fmla="*/ 4883182 h 5516880"/>
                <a:gd name="connsiteX245" fmla="*/ 700752 w 4273388"/>
                <a:gd name="connsiteY245" fmla="*/ 4898518 h 5516880"/>
                <a:gd name="connsiteX246" fmla="*/ 700942 w 4273388"/>
                <a:gd name="connsiteY246" fmla="*/ 4899279 h 5516880"/>
                <a:gd name="connsiteX247" fmla="*/ 762760 w 4273388"/>
                <a:gd name="connsiteY247" fmla="*/ 4978146 h 5516880"/>
                <a:gd name="connsiteX248" fmla="*/ 826577 w 4273388"/>
                <a:gd name="connsiteY248" fmla="*/ 4919853 h 5516880"/>
                <a:gd name="connsiteX249" fmla="*/ 825910 w 4273388"/>
                <a:gd name="connsiteY249" fmla="*/ 4908804 h 5516880"/>
                <a:gd name="connsiteX250" fmla="*/ 843055 w 4273388"/>
                <a:gd name="connsiteY250" fmla="*/ 4867656 h 5516880"/>
                <a:gd name="connsiteX251" fmla="*/ 851152 w 4273388"/>
                <a:gd name="connsiteY251" fmla="*/ 4861560 h 5516880"/>
                <a:gd name="connsiteX252" fmla="*/ 858486 w 4273388"/>
                <a:gd name="connsiteY252" fmla="*/ 4855750 h 5516880"/>
                <a:gd name="connsiteX253" fmla="*/ 888109 w 4273388"/>
                <a:gd name="connsiteY253" fmla="*/ 4816221 h 5516880"/>
                <a:gd name="connsiteX254" fmla="*/ 901825 w 4273388"/>
                <a:gd name="connsiteY254" fmla="*/ 4816031 h 5516880"/>
                <a:gd name="connsiteX255" fmla="*/ 981930 w 4273388"/>
                <a:gd name="connsiteY255" fmla="*/ 4784027 h 5516880"/>
                <a:gd name="connsiteX256" fmla="*/ 1015458 w 4273388"/>
                <a:gd name="connsiteY256" fmla="*/ 4803077 h 5516880"/>
                <a:gd name="connsiteX257" fmla="*/ 1037365 w 4273388"/>
                <a:gd name="connsiteY257" fmla="*/ 4803743 h 5516880"/>
                <a:gd name="connsiteX258" fmla="*/ 1038508 w 4273388"/>
                <a:gd name="connsiteY258" fmla="*/ 4829556 h 5516880"/>
                <a:gd name="connsiteX259" fmla="*/ 1097659 w 4273388"/>
                <a:gd name="connsiteY259" fmla="*/ 4865942 h 5516880"/>
                <a:gd name="connsiteX260" fmla="*/ 1100326 w 4273388"/>
                <a:gd name="connsiteY260" fmla="*/ 4865942 h 5516880"/>
                <a:gd name="connsiteX261" fmla="*/ 1106041 w 4273388"/>
                <a:gd name="connsiteY261" fmla="*/ 4865847 h 5516880"/>
                <a:gd name="connsiteX262" fmla="*/ 1108898 w 4273388"/>
                <a:gd name="connsiteY262" fmla="*/ 4871466 h 5516880"/>
                <a:gd name="connsiteX263" fmla="*/ 1082514 w 4273388"/>
                <a:gd name="connsiteY263" fmla="*/ 4949761 h 5516880"/>
                <a:gd name="connsiteX264" fmla="*/ 1073656 w 4273388"/>
                <a:gd name="connsiteY264" fmla="*/ 4992339 h 5516880"/>
                <a:gd name="connsiteX265" fmla="*/ 1070131 w 4273388"/>
                <a:gd name="connsiteY265" fmla="*/ 5006911 h 5516880"/>
                <a:gd name="connsiteX266" fmla="*/ 1070798 w 4273388"/>
                <a:gd name="connsiteY266" fmla="*/ 5049965 h 5516880"/>
                <a:gd name="connsiteX267" fmla="*/ 1072417 w 4273388"/>
                <a:gd name="connsiteY267" fmla="*/ 5079587 h 5516880"/>
                <a:gd name="connsiteX268" fmla="*/ 1108898 w 4273388"/>
                <a:gd name="connsiteY268" fmla="*/ 5141214 h 5516880"/>
                <a:gd name="connsiteX269" fmla="*/ 1184717 w 4273388"/>
                <a:gd name="connsiteY269" fmla="*/ 5125022 h 5516880"/>
                <a:gd name="connsiteX270" fmla="*/ 1211387 w 4273388"/>
                <a:gd name="connsiteY270" fmla="*/ 5134071 h 5516880"/>
                <a:gd name="connsiteX271" fmla="*/ 1284349 w 4273388"/>
                <a:gd name="connsiteY271" fmla="*/ 5152549 h 5516880"/>
                <a:gd name="connsiteX272" fmla="*/ 1302256 w 4273388"/>
                <a:gd name="connsiteY272" fmla="*/ 5159026 h 5516880"/>
                <a:gd name="connsiteX273" fmla="*/ 1362168 w 4273388"/>
                <a:gd name="connsiteY273" fmla="*/ 5138547 h 5516880"/>
                <a:gd name="connsiteX274" fmla="*/ 1395220 w 4273388"/>
                <a:gd name="connsiteY274" fmla="*/ 5150073 h 5516880"/>
                <a:gd name="connsiteX275" fmla="*/ 1395410 w 4273388"/>
                <a:gd name="connsiteY275" fmla="*/ 5150073 h 5516880"/>
                <a:gd name="connsiteX276" fmla="*/ 1437415 w 4273388"/>
                <a:gd name="connsiteY276" fmla="*/ 5125784 h 5516880"/>
                <a:gd name="connsiteX277" fmla="*/ 1443130 w 4273388"/>
                <a:gd name="connsiteY277" fmla="*/ 5099876 h 5516880"/>
                <a:gd name="connsiteX278" fmla="*/ 1448845 w 4273388"/>
                <a:gd name="connsiteY278" fmla="*/ 5095208 h 5516880"/>
                <a:gd name="connsiteX279" fmla="*/ 1476658 w 4273388"/>
                <a:gd name="connsiteY279" fmla="*/ 5132452 h 5516880"/>
                <a:gd name="connsiteX280" fmla="*/ 1483612 w 4273388"/>
                <a:gd name="connsiteY280" fmla="*/ 5156835 h 5516880"/>
                <a:gd name="connsiteX281" fmla="*/ 1484278 w 4273388"/>
                <a:gd name="connsiteY281" fmla="*/ 5158169 h 5516880"/>
                <a:gd name="connsiteX282" fmla="*/ 1487422 w 4273388"/>
                <a:gd name="connsiteY282" fmla="*/ 5163503 h 5516880"/>
                <a:gd name="connsiteX283" fmla="*/ 1487326 w 4273388"/>
                <a:gd name="connsiteY283" fmla="*/ 5164836 h 5516880"/>
                <a:gd name="connsiteX284" fmla="*/ 1565336 w 4273388"/>
                <a:gd name="connsiteY284" fmla="*/ 5269326 h 5516880"/>
                <a:gd name="connsiteX285" fmla="*/ 1610389 w 4273388"/>
                <a:gd name="connsiteY285" fmla="*/ 5295233 h 5516880"/>
                <a:gd name="connsiteX286" fmla="*/ 1626391 w 4273388"/>
                <a:gd name="connsiteY286" fmla="*/ 5313903 h 5516880"/>
                <a:gd name="connsiteX287" fmla="*/ 1643822 w 4273388"/>
                <a:gd name="connsiteY287" fmla="*/ 5329524 h 5516880"/>
                <a:gd name="connsiteX288" fmla="*/ 1645727 w 4273388"/>
                <a:gd name="connsiteY288" fmla="*/ 5354193 h 5516880"/>
                <a:gd name="connsiteX289" fmla="*/ 1644108 w 4273388"/>
                <a:gd name="connsiteY289" fmla="*/ 5466683 h 5516880"/>
                <a:gd name="connsiteX290" fmla="*/ 1652966 w 4273388"/>
                <a:gd name="connsiteY290" fmla="*/ 5510689 h 5516880"/>
                <a:gd name="connsiteX291" fmla="*/ 1654204 w 4273388"/>
                <a:gd name="connsiteY291" fmla="*/ 5516880 h 5516880"/>
                <a:gd name="connsiteX292" fmla="*/ 1673350 w 4273388"/>
                <a:gd name="connsiteY292" fmla="*/ 5511736 h 5516880"/>
                <a:gd name="connsiteX293" fmla="*/ 1672683 w 4273388"/>
                <a:gd name="connsiteY293" fmla="*/ 5508594 h 5516880"/>
                <a:gd name="connsiteX294" fmla="*/ 1661348 w 4273388"/>
                <a:gd name="connsiteY294" fmla="*/ 5456968 h 5516880"/>
                <a:gd name="connsiteX295" fmla="*/ 1668016 w 4273388"/>
                <a:gd name="connsiteY295" fmla="*/ 5356670 h 5516880"/>
                <a:gd name="connsiteX296" fmla="*/ 1664682 w 4273388"/>
                <a:gd name="connsiteY296" fmla="*/ 5323713 h 5516880"/>
                <a:gd name="connsiteX297" fmla="*/ 1665539 w 4273388"/>
                <a:gd name="connsiteY297" fmla="*/ 5319522 h 5516880"/>
                <a:gd name="connsiteX298" fmla="*/ 1640774 w 4273388"/>
                <a:gd name="connsiteY298" fmla="*/ 5300282 h 5516880"/>
                <a:gd name="connsiteX299" fmla="*/ 1625915 w 4273388"/>
                <a:gd name="connsiteY299" fmla="*/ 5282851 h 5516880"/>
                <a:gd name="connsiteX300" fmla="*/ 1573432 w 4273388"/>
                <a:gd name="connsiteY300" fmla="*/ 5251228 h 5516880"/>
                <a:gd name="connsiteX301" fmla="*/ 1507043 w 4273388"/>
                <a:gd name="connsiteY301" fmla="*/ 5166455 h 5516880"/>
                <a:gd name="connsiteX302" fmla="*/ 1507234 w 4273388"/>
                <a:gd name="connsiteY302" fmla="*/ 5164169 h 5516880"/>
                <a:gd name="connsiteX303" fmla="*/ 1501423 w 4273388"/>
                <a:gd name="connsiteY303" fmla="*/ 5147977 h 5516880"/>
                <a:gd name="connsiteX304" fmla="*/ 1500661 w 4273388"/>
                <a:gd name="connsiteY304" fmla="*/ 5146644 h 5516880"/>
                <a:gd name="connsiteX305" fmla="*/ 1497518 w 4273388"/>
                <a:gd name="connsiteY305" fmla="*/ 5122640 h 5516880"/>
                <a:gd name="connsiteX306" fmla="*/ 1464181 w 4273388"/>
                <a:gd name="connsiteY306" fmla="*/ 5075778 h 5516880"/>
                <a:gd name="connsiteX307" fmla="*/ 1462657 w 4273388"/>
                <a:gd name="connsiteY307" fmla="*/ 5075778 h 5516880"/>
                <a:gd name="connsiteX308" fmla="*/ 1445893 w 4273388"/>
                <a:gd name="connsiteY308" fmla="*/ 5075015 h 5516880"/>
                <a:gd name="connsiteX309" fmla="*/ 1440844 w 4273388"/>
                <a:gd name="connsiteY309" fmla="*/ 5074825 h 5516880"/>
                <a:gd name="connsiteX310" fmla="*/ 1440463 w 4273388"/>
                <a:gd name="connsiteY310" fmla="*/ 5075302 h 5516880"/>
                <a:gd name="connsiteX311" fmla="*/ 1422461 w 4273388"/>
                <a:gd name="connsiteY311" fmla="*/ 5088445 h 5516880"/>
                <a:gd name="connsiteX312" fmla="*/ 1420175 w 4273388"/>
                <a:gd name="connsiteY312" fmla="*/ 5089494 h 5516880"/>
                <a:gd name="connsiteX313" fmla="*/ 1420270 w 4273388"/>
                <a:gd name="connsiteY313" fmla="*/ 5116068 h 5516880"/>
                <a:gd name="connsiteX314" fmla="*/ 1395505 w 4273388"/>
                <a:gd name="connsiteY314" fmla="*/ 5130165 h 5516880"/>
                <a:gd name="connsiteX315" fmla="*/ 1395315 w 4273388"/>
                <a:gd name="connsiteY315" fmla="*/ 5130165 h 5516880"/>
                <a:gd name="connsiteX316" fmla="*/ 1365216 w 4273388"/>
                <a:gd name="connsiteY316" fmla="*/ 5112163 h 5516880"/>
                <a:gd name="connsiteX317" fmla="*/ 1353691 w 4273388"/>
                <a:gd name="connsiteY317" fmla="*/ 5120069 h 5516880"/>
                <a:gd name="connsiteX318" fmla="*/ 1305304 w 4273388"/>
                <a:gd name="connsiteY318" fmla="*/ 5139309 h 5516880"/>
                <a:gd name="connsiteX319" fmla="*/ 1286539 w 4273388"/>
                <a:gd name="connsiteY319" fmla="*/ 5128451 h 5516880"/>
                <a:gd name="connsiteX320" fmla="*/ 1225294 w 4273388"/>
                <a:gd name="connsiteY320" fmla="*/ 5119783 h 5516880"/>
                <a:gd name="connsiteX321" fmla="*/ 1175859 w 4273388"/>
                <a:gd name="connsiteY321" fmla="*/ 5104829 h 5516880"/>
                <a:gd name="connsiteX322" fmla="*/ 1115375 w 4273388"/>
                <a:gd name="connsiteY322" fmla="*/ 5122260 h 5516880"/>
                <a:gd name="connsiteX323" fmla="*/ 1092039 w 4273388"/>
                <a:gd name="connsiteY323" fmla="*/ 5082350 h 5516880"/>
                <a:gd name="connsiteX324" fmla="*/ 1090420 w 4273388"/>
                <a:gd name="connsiteY324" fmla="*/ 5047012 h 5516880"/>
                <a:gd name="connsiteX325" fmla="*/ 1089467 w 4273388"/>
                <a:gd name="connsiteY325" fmla="*/ 5011103 h 5516880"/>
                <a:gd name="connsiteX326" fmla="*/ 1092896 w 4273388"/>
                <a:gd name="connsiteY326" fmla="*/ 4996815 h 5516880"/>
                <a:gd name="connsiteX327" fmla="*/ 1102040 w 4273388"/>
                <a:gd name="connsiteY327" fmla="*/ 4952810 h 5516880"/>
                <a:gd name="connsiteX328" fmla="*/ 1128520 w 4273388"/>
                <a:gd name="connsiteY328" fmla="*/ 4876324 h 5516880"/>
                <a:gd name="connsiteX329" fmla="*/ 1131282 w 4273388"/>
                <a:gd name="connsiteY329" fmla="*/ 4869656 h 5516880"/>
                <a:gd name="connsiteX330" fmla="*/ 1129853 w 4273388"/>
                <a:gd name="connsiteY330" fmla="*/ 4867561 h 5516880"/>
                <a:gd name="connsiteX331" fmla="*/ 1121852 w 4273388"/>
                <a:gd name="connsiteY331" fmla="*/ 4852512 h 5516880"/>
                <a:gd name="connsiteX332" fmla="*/ 1099659 w 4273388"/>
                <a:gd name="connsiteY332" fmla="*/ 4846034 h 5516880"/>
                <a:gd name="connsiteX333" fmla="*/ 1057368 w 4273388"/>
                <a:gd name="connsiteY333" fmla="*/ 4823270 h 5516880"/>
                <a:gd name="connsiteX334" fmla="*/ 1074227 w 4273388"/>
                <a:gd name="connsiteY334" fmla="*/ 4782026 h 5516880"/>
                <a:gd name="connsiteX335" fmla="*/ 1071560 w 4273388"/>
                <a:gd name="connsiteY335" fmla="*/ 4779931 h 5516880"/>
                <a:gd name="connsiteX336" fmla="*/ 1059273 w 4273388"/>
                <a:gd name="connsiteY336" fmla="*/ 4769549 h 5516880"/>
                <a:gd name="connsiteX337" fmla="*/ 1019554 w 4273388"/>
                <a:gd name="connsiteY337" fmla="*/ 4783646 h 5516880"/>
                <a:gd name="connsiteX338" fmla="*/ 989169 w 4273388"/>
                <a:gd name="connsiteY338" fmla="*/ 4757166 h 5516880"/>
                <a:gd name="connsiteX339" fmla="*/ 987169 w 4273388"/>
                <a:gd name="connsiteY339" fmla="*/ 4750213 h 5516880"/>
                <a:gd name="connsiteX340" fmla="*/ 984597 w 4273388"/>
                <a:gd name="connsiteY340" fmla="*/ 4752785 h 5516880"/>
                <a:gd name="connsiteX341" fmla="*/ 902872 w 4273388"/>
                <a:gd name="connsiteY341" fmla="*/ 4796314 h 5516880"/>
                <a:gd name="connsiteX342" fmla="*/ 870678 w 4273388"/>
                <a:gd name="connsiteY342" fmla="*/ 4800219 h 5516880"/>
                <a:gd name="connsiteX343" fmla="*/ 846484 w 4273388"/>
                <a:gd name="connsiteY343" fmla="*/ 4840034 h 5516880"/>
                <a:gd name="connsiteX344" fmla="*/ 838579 w 4273388"/>
                <a:gd name="connsiteY344" fmla="*/ 4846130 h 5516880"/>
                <a:gd name="connsiteX345" fmla="*/ 825529 w 4273388"/>
                <a:gd name="connsiteY345" fmla="*/ 4855464 h 5516880"/>
                <a:gd name="connsiteX346" fmla="*/ 823720 w 4273388"/>
                <a:gd name="connsiteY346" fmla="*/ 4856512 h 5516880"/>
                <a:gd name="connsiteX347" fmla="*/ 823434 w 4273388"/>
                <a:gd name="connsiteY347" fmla="*/ 4863275 h 5516880"/>
                <a:gd name="connsiteX348" fmla="*/ 803336 w 4273388"/>
                <a:gd name="connsiteY348" fmla="*/ 4899660 h 5516880"/>
                <a:gd name="connsiteX349" fmla="*/ 806860 w 4273388"/>
                <a:gd name="connsiteY349" fmla="*/ 4919663 h 5516880"/>
                <a:gd name="connsiteX350" fmla="*/ 762855 w 4273388"/>
                <a:gd name="connsiteY350" fmla="*/ 4958144 h 5516880"/>
                <a:gd name="connsiteX351" fmla="*/ 720659 w 4273388"/>
                <a:gd name="connsiteY351" fmla="*/ 4897089 h 5516880"/>
                <a:gd name="connsiteX352" fmla="*/ 720564 w 4273388"/>
                <a:gd name="connsiteY352" fmla="*/ 4896231 h 5516880"/>
                <a:gd name="connsiteX353" fmla="*/ 711706 w 4273388"/>
                <a:gd name="connsiteY353" fmla="*/ 4867942 h 5516880"/>
                <a:gd name="connsiteX354" fmla="*/ 695989 w 4273388"/>
                <a:gd name="connsiteY354" fmla="*/ 4861179 h 5516880"/>
                <a:gd name="connsiteX355" fmla="*/ 671796 w 4273388"/>
                <a:gd name="connsiteY355" fmla="*/ 4849845 h 5516880"/>
                <a:gd name="connsiteX356" fmla="*/ 615122 w 4273388"/>
                <a:gd name="connsiteY356" fmla="*/ 4880229 h 5516880"/>
                <a:gd name="connsiteX357" fmla="*/ 613979 w 4273388"/>
                <a:gd name="connsiteY357" fmla="*/ 4884039 h 5516880"/>
                <a:gd name="connsiteX358" fmla="*/ 587404 w 4273388"/>
                <a:gd name="connsiteY358" fmla="*/ 4913662 h 5516880"/>
                <a:gd name="connsiteX359" fmla="*/ 558544 w 4273388"/>
                <a:gd name="connsiteY359" fmla="*/ 4901089 h 5516880"/>
                <a:gd name="connsiteX360" fmla="*/ 552352 w 4273388"/>
                <a:gd name="connsiteY360" fmla="*/ 4877467 h 5516880"/>
                <a:gd name="connsiteX361" fmla="*/ 550162 w 4273388"/>
                <a:gd name="connsiteY361" fmla="*/ 4853083 h 5516880"/>
                <a:gd name="connsiteX362" fmla="*/ 562925 w 4273388"/>
                <a:gd name="connsiteY362" fmla="*/ 4798505 h 5516880"/>
                <a:gd name="connsiteX363" fmla="*/ 568640 w 4273388"/>
                <a:gd name="connsiteY363" fmla="*/ 4790504 h 5516880"/>
                <a:gd name="connsiteX364" fmla="*/ 593881 w 4273388"/>
                <a:gd name="connsiteY364" fmla="*/ 4770406 h 5516880"/>
                <a:gd name="connsiteX365" fmla="*/ 615789 w 4273388"/>
                <a:gd name="connsiteY365" fmla="*/ 4752880 h 5516880"/>
                <a:gd name="connsiteX366" fmla="*/ 636458 w 4273388"/>
                <a:gd name="connsiteY366" fmla="*/ 4724972 h 5516880"/>
                <a:gd name="connsiteX367" fmla="*/ 638363 w 4273388"/>
                <a:gd name="connsiteY367" fmla="*/ 4723448 h 5516880"/>
                <a:gd name="connsiteX368" fmla="*/ 650460 w 4273388"/>
                <a:gd name="connsiteY368" fmla="*/ 4697159 h 5516880"/>
                <a:gd name="connsiteX369" fmla="*/ 666081 w 4273388"/>
                <a:gd name="connsiteY369" fmla="*/ 4647724 h 5516880"/>
                <a:gd name="connsiteX370" fmla="*/ 668081 w 4273388"/>
                <a:gd name="connsiteY370" fmla="*/ 4645438 h 5516880"/>
                <a:gd name="connsiteX371" fmla="*/ 666843 w 4273388"/>
                <a:gd name="connsiteY371" fmla="*/ 4640199 h 5516880"/>
                <a:gd name="connsiteX372" fmla="*/ 666748 w 4273388"/>
                <a:gd name="connsiteY372" fmla="*/ 4639628 h 5516880"/>
                <a:gd name="connsiteX373" fmla="*/ 662938 w 4273388"/>
                <a:gd name="connsiteY373" fmla="*/ 4640104 h 5516880"/>
                <a:gd name="connsiteX374" fmla="*/ 621123 w 4273388"/>
                <a:gd name="connsiteY374" fmla="*/ 4629626 h 5516880"/>
                <a:gd name="connsiteX375" fmla="*/ 615979 w 4273388"/>
                <a:gd name="connsiteY375" fmla="*/ 4604481 h 5516880"/>
                <a:gd name="connsiteX376" fmla="*/ 581880 w 4273388"/>
                <a:gd name="connsiteY376" fmla="*/ 4604862 h 5516880"/>
                <a:gd name="connsiteX377" fmla="*/ 557020 w 4273388"/>
                <a:gd name="connsiteY377" fmla="*/ 4593146 h 5516880"/>
                <a:gd name="connsiteX378" fmla="*/ 552638 w 4273388"/>
                <a:gd name="connsiteY378" fmla="*/ 4547426 h 5516880"/>
                <a:gd name="connsiteX379" fmla="*/ 554067 w 4273388"/>
                <a:gd name="connsiteY379" fmla="*/ 4539234 h 5516880"/>
                <a:gd name="connsiteX380" fmla="*/ 563592 w 4273388"/>
                <a:gd name="connsiteY380" fmla="*/ 4504563 h 5516880"/>
                <a:gd name="connsiteX381" fmla="*/ 583213 w 4273388"/>
                <a:gd name="connsiteY381" fmla="*/ 4495133 h 5516880"/>
                <a:gd name="connsiteX382" fmla="*/ 585118 w 4273388"/>
                <a:gd name="connsiteY382" fmla="*/ 4418362 h 5516880"/>
                <a:gd name="connsiteX383" fmla="*/ 586642 w 4273388"/>
                <a:gd name="connsiteY383" fmla="*/ 4415981 h 5516880"/>
                <a:gd name="connsiteX384" fmla="*/ 595310 w 4273388"/>
                <a:gd name="connsiteY384" fmla="*/ 4388358 h 5516880"/>
                <a:gd name="connsiteX385" fmla="*/ 583785 w 4273388"/>
                <a:gd name="connsiteY385" fmla="*/ 4351497 h 5516880"/>
                <a:gd name="connsiteX386" fmla="*/ 577117 w 4273388"/>
                <a:gd name="connsiteY386" fmla="*/ 4308348 h 5516880"/>
                <a:gd name="connsiteX387" fmla="*/ 578451 w 4273388"/>
                <a:gd name="connsiteY387" fmla="*/ 4305300 h 5516880"/>
                <a:gd name="connsiteX388" fmla="*/ 572736 w 4273388"/>
                <a:gd name="connsiteY388" fmla="*/ 4299395 h 5516880"/>
                <a:gd name="connsiteX389" fmla="*/ 569212 w 4273388"/>
                <a:gd name="connsiteY389" fmla="*/ 4295585 h 5516880"/>
                <a:gd name="connsiteX390" fmla="*/ 563306 w 4273388"/>
                <a:gd name="connsiteY390" fmla="*/ 4245769 h 5516880"/>
                <a:gd name="connsiteX391" fmla="*/ 562258 w 4273388"/>
                <a:gd name="connsiteY391" fmla="*/ 4242816 h 5516880"/>
                <a:gd name="connsiteX392" fmla="*/ 560353 w 4273388"/>
                <a:gd name="connsiteY392" fmla="*/ 4237292 h 5516880"/>
                <a:gd name="connsiteX393" fmla="*/ 581023 w 4273388"/>
                <a:gd name="connsiteY393" fmla="*/ 4185761 h 5516880"/>
                <a:gd name="connsiteX394" fmla="*/ 583785 w 4273388"/>
                <a:gd name="connsiteY394" fmla="*/ 4183952 h 5516880"/>
                <a:gd name="connsiteX395" fmla="*/ 591976 w 4273388"/>
                <a:gd name="connsiteY395" fmla="*/ 4178046 h 5516880"/>
                <a:gd name="connsiteX396" fmla="*/ 592643 w 4273388"/>
                <a:gd name="connsiteY396" fmla="*/ 4170712 h 5516880"/>
                <a:gd name="connsiteX397" fmla="*/ 575784 w 4273388"/>
                <a:gd name="connsiteY397" fmla="*/ 4120896 h 5516880"/>
                <a:gd name="connsiteX398" fmla="*/ 563973 w 4273388"/>
                <a:gd name="connsiteY398" fmla="*/ 4111847 h 5516880"/>
                <a:gd name="connsiteX399" fmla="*/ 548733 w 4273388"/>
                <a:gd name="connsiteY399" fmla="*/ 4089654 h 5516880"/>
                <a:gd name="connsiteX400" fmla="*/ 555972 w 4273388"/>
                <a:gd name="connsiteY400" fmla="*/ 4072414 h 5516880"/>
                <a:gd name="connsiteX401" fmla="*/ 556829 w 4273388"/>
                <a:gd name="connsiteY401" fmla="*/ 4050983 h 5516880"/>
                <a:gd name="connsiteX402" fmla="*/ 547780 w 4273388"/>
                <a:gd name="connsiteY402" fmla="*/ 4023265 h 5516880"/>
                <a:gd name="connsiteX403" fmla="*/ 544828 w 4273388"/>
                <a:gd name="connsiteY403" fmla="*/ 4020503 h 5516880"/>
                <a:gd name="connsiteX404" fmla="*/ 530635 w 4273388"/>
                <a:gd name="connsiteY404" fmla="*/ 4019741 h 5516880"/>
                <a:gd name="connsiteX405" fmla="*/ 494631 w 4273388"/>
                <a:gd name="connsiteY405" fmla="*/ 4015073 h 5516880"/>
                <a:gd name="connsiteX406" fmla="*/ 476629 w 4273388"/>
                <a:gd name="connsiteY406" fmla="*/ 4020312 h 5516880"/>
                <a:gd name="connsiteX407" fmla="*/ 444529 w 4273388"/>
                <a:gd name="connsiteY407" fmla="*/ 4004596 h 5516880"/>
                <a:gd name="connsiteX408" fmla="*/ 444339 w 4273388"/>
                <a:gd name="connsiteY408" fmla="*/ 3982307 h 5516880"/>
                <a:gd name="connsiteX409" fmla="*/ 437767 w 4273388"/>
                <a:gd name="connsiteY409" fmla="*/ 3973640 h 5516880"/>
                <a:gd name="connsiteX410" fmla="*/ 436528 w 4273388"/>
                <a:gd name="connsiteY410" fmla="*/ 3972116 h 5516880"/>
                <a:gd name="connsiteX411" fmla="*/ 430909 w 4273388"/>
                <a:gd name="connsiteY411" fmla="*/ 3991356 h 5516880"/>
                <a:gd name="connsiteX412" fmla="*/ 399857 w 4273388"/>
                <a:gd name="connsiteY412" fmla="*/ 4008311 h 5516880"/>
                <a:gd name="connsiteX413" fmla="*/ 386998 w 4273388"/>
                <a:gd name="connsiteY413" fmla="*/ 4008311 h 5516880"/>
                <a:gd name="connsiteX414" fmla="*/ 387475 w 4273388"/>
                <a:gd name="connsiteY414" fmla="*/ 4012502 h 5516880"/>
                <a:gd name="connsiteX415" fmla="*/ 387475 w 4273388"/>
                <a:gd name="connsiteY415" fmla="*/ 4029551 h 5516880"/>
                <a:gd name="connsiteX416" fmla="*/ 374330 w 4273388"/>
                <a:gd name="connsiteY416" fmla="*/ 4048220 h 5516880"/>
                <a:gd name="connsiteX417" fmla="*/ 343088 w 4273388"/>
                <a:gd name="connsiteY417" fmla="*/ 4044124 h 5516880"/>
                <a:gd name="connsiteX418" fmla="*/ 313942 w 4273388"/>
                <a:gd name="connsiteY418" fmla="*/ 4036790 h 5516880"/>
                <a:gd name="connsiteX419" fmla="*/ 286414 w 4273388"/>
                <a:gd name="connsiteY419" fmla="*/ 4030885 h 5516880"/>
                <a:gd name="connsiteX420" fmla="*/ 283081 w 4273388"/>
                <a:gd name="connsiteY420" fmla="*/ 4029551 h 5516880"/>
                <a:gd name="connsiteX421" fmla="*/ 281271 w 4273388"/>
                <a:gd name="connsiteY421" fmla="*/ 4030790 h 5516880"/>
                <a:gd name="connsiteX422" fmla="*/ 250315 w 4273388"/>
                <a:gd name="connsiteY422" fmla="*/ 4034409 h 5516880"/>
                <a:gd name="connsiteX423" fmla="*/ 237075 w 4273388"/>
                <a:gd name="connsiteY423" fmla="*/ 4011835 h 5516880"/>
                <a:gd name="connsiteX424" fmla="*/ 212024 w 4273388"/>
                <a:gd name="connsiteY424" fmla="*/ 4011835 h 5516880"/>
                <a:gd name="connsiteX425" fmla="*/ 197165 w 4273388"/>
                <a:gd name="connsiteY425" fmla="*/ 4005167 h 5516880"/>
                <a:gd name="connsiteX426" fmla="*/ 192307 w 4273388"/>
                <a:gd name="connsiteY426" fmla="*/ 3989546 h 5516880"/>
                <a:gd name="connsiteX427" fmla="*/ 200308 w 4273388"/>
                <a:gd name="connsiteY427" fmla="*/ 3920776 h 5516880"/>
                <a:gd name="connsiteX428" fmla="*/ 191355 w 4273388"/>
                <a:gd name="connsiteY428" fmla="*/ 3890296 h 5516880"/>
                <a:gd name="connsiteX429" fmla="*/ 180687 w 4273388"/>
                <a:gd name="connsiteY429" fmla="*/ 3870770 h 5516880"/>
                <a:gd name="connsiteX430" fmla="*/ 172876 w 4273388"/>
                <a:gd name="connsiteY430" fmla="*/ 3798570 h 5516880"/>
                <a:gd name="connsiteX431" fmla="*/ 178401 w 4273388"/>
                <a:gd name="connsiteY431" fmla="*/ 3765518 h 5516880"/>
                <a:gd name="connsiteX432" fmla="*/ 184402 w 4273388"/>
                <a:gd name="connsiteY432" fmla="*/ 3729514 h 5516880"/>
                <a:gd name="connsiteX433" fmla="*/ 197451 w 4273388"/>
                <a:gd name="connsiteY433" fmla="*/ 3691509 h 5516880"/>
                <a:gd name="connsiteX434" fmla="*/ 200689 w 4273388"/>
                <a:gd name="connsiteY434" fmla="*/ 3689033 h 5516880"/>
                <a:gd name="connsiteX435" fmla="*/ 200213 w 4273388"/>
                <a:gd name="connsiteY435" fmla="*/ 3687223 h 5516880"/>
                <a:gd name="connsiteX436" fmla="*/ 170495 w 4273388"/>
                <a:gd name="connsiteY436" fmla="*/ 3652076 h 5516880"/>
                <a:gd name="connsiteX437" fmla="*/ 153160 w 4273388"/>
                <a:gd name="connsiteY437" fmla="*/ 3650171 h 5516880"/>
                <a:gd name="connsiteX438" fmla="*/ 135062 w 4273388"/>
                <a:gd name="connsiteY438" fmla="*/ 3647694 h 5516880"/>
                <a:gd name="connsiteX439" fmla="*/ 103630 w 4273388"/>
                <a:gd name="connsiteY439" fmla="*/ 3627311 h 5516880"/>
                <a:gd name="connsiteX440" fmla="*/ 101058 w 4273388"/>
                <a:gd name="connsiteY440" fmla="*/ 3628930 h 5516880"/>
                <a:gd name="connsiteX441" fmla="*/ 52861 w 4273388"/>
                <a:gd name="connsiteY441" fmla="*/ 3619024 h 5516880"/>
                <a:gd name="connsiteX442" fmla="*/ 31144 w 4273388"/>
                <a:gd name="connsiteY442" fmla="*/ 3610261 h 5516880"/>
                <a:gd name="connsiteX443" fmla="*/ 29620 w 4273388"/>
                <a:gd name="connsiteY443" fmla="*/ 3608451 h 5516880"/>
                <a:gd name="connsiteX444" fmla="*/ 28668 w 4273388"/>
                <a:gd name="connsiteY444" fmla="*/ 3560255 h 5516880"/>
                <a:gd name="connsiteX445" fmla="*/ 35050 w 4273388"/>
                <a:gd name="connsiteY445" fmla="*/ 3547491 h 5516880"/>
                <a:gd name="connsiteX446" fmla="*/ 68482 w 4273388"/>
                <a:gd name="connsiteY446" fmla="*/ 3517868 h 5516880"/>
                <a:gd name="connsiteX447" fmla="*/ 72388 w 4273388"/>
                <a:gd name="connsiteY447" fmla="*/ 3517487 h 5516880"/>
                <a:gd name="connsiteX448" fmla="*/ 73816 w 4273388"/>
                <a:gd name="connsiteY448" fmla="*/ 3507486 h 5516880"/>
                <a:gd name="connsiteX449" fmla="*/ 90009 w 4273388"/>
                <a:gd name="connsiteY449" fmla="*/ 3460052 h 5516880"/>
                <a:gd name="connsiteX450" fmla="*/ 96486 w 4273388"/>
                <a:gd name="connsiteY450" fmla="*/ 3450527 h 5516880"/>
                <a:gd name="connsiteX451" fmla="*/ 166590 w 4273388"/>
                <a:gd name="connsiteY451" fmla="*/ 3421380 h 5516880"/>
                <a:gd name="connsiteX452" fmla="*/ 168685 w 4273388"/>
                <a:gd name="connsiteY452" fmla="*/ 3421475 h 5516880"/>
                <a:gd name="connsiteX453" fmla="*/ 178972 w 4273388"/>
                <a:gd name="connsiteY453" fmla="*/ 3420428 h 5516880"/>
                <a:gd name="connsiteX454" fmla="*/ 224788 w 4273388"/>
                <a:gd name="connsiteY454" fmla="*/ 3426809 h 5516880"/>
                <a:gd name="connsiteX455" fmla="*/ 284319 w 4273388"/>
                <a:gd name="connsiteY455" fmla="*/ 3412617 h 5516880"/>
                <a:gd name="connsiteX456" fmla="*/ 297844 w 4273388"/>
                <a:gd name="connsiteY456" fmla="*/ 3407188 h 5516880"/>
                <a:gd name="connsiteX457" fmla="*/ 311560 w 4273388"/>
                <a:gd name="connsiteY457" fmla="*/ 3401854 h 5516880"/>
                <a:gd name="connsiteX458" fmla="*/ 350708 w 4273388"/>
                <a:gd name="connsiteY458" fmla="*/ 3397282 h 5516880"/>
                <a:gd name="connsiteX459" fmla="*/ 377473 w 4273388"/>
                <a:gd name="connsiteY459" fmla="*/ 3403283 h 5516880"/>
                <a:gd name="connsiteX460" fmla="*/ 490821 w 4273388"/>
                <a:gd name="connsiteY460" fmla="*/ 3428714 h 5516880"/>
                <a:gd name="connsiteX461" fmla="*/ 562544 w 4273388"/>
                <a:gd name="connsiteY461" fmla="*/ 3433953 h 5516880"/>
                <a:gd name="connsiteX462" fmla="*/ 577117 w 4273388"/>
                <a:gd name="connsiteY462" fmla="*/ 3429476 h 5516880"/>
                <a:gd name="connsiteX463" fmla="*/ 607693 w 4273388"/>
                <a:gd name="connsiteY463" fmla="*/ 3429667 h 5516880"/>
                <a:gd name="connsiteX464" fmla="*/ 678559 w 4273388"/>
                <a:gd name="connsiteY464" fmla="*/ 3429667 h 5516880"/>
                <a:gd name="connsiteX465" fmla="*/ 681702 w 4273388"/>
                <a:gd name="connsiteY465" fmla="*/ 3408045 h 5516880"/>
                <a:gd name="connsiteX466" fmla="*/ 693989 w 4273388"/>
                <a:gd name="connsiteY466" fmla="*/ 3400330 h 5516880"/>
                <a:gd name="connsiteX467" fmla="*/ 714373 w 4273388"/>
                <a:gd name="connsiteY467" fmla="*/ 3378232 h 5516880"/>
                <a:gd name="connsiteX468" fmla="*/ 739804 w 4273388"/>
                <a:gd name="connsiteY468" fmla="*/ 3392329 h 5516880"/>
                <a:gd name="connsiteX469" fmla="*/ 764760 w 4273388"/>
                <a:gd name="connsiteY469" fmla="*/ 3408236 h 5516880"/>
                <a:gd name="connsiteX470" fmla="*/ 766093 w 4273388"/>
                <a:gd name="connsiteY470" fmla="*/ 3405949 h 5516880"/>
                <a:gd name="connsiteX471" fmla="*/ 766760 w 4273388"/>
                <a:gd name="connsiteY471" fmla="*/ 3404711 h 5516880"/>
                <a:gd name="connsiteX472" fmla="*/ 765712 w 4273388"/>
                <a:gd name="connsiteY472" fmla="*/ 3358896 h 5516880"/>
                <a:gd name="connsiteX473" fmla="*/ 803717 w 4273388"/>
                <a:gd name="connsiteY473" fmla="*/ 3337274 h 5516880"/>
                <a:gd name="connsiteX474" fmla="*/ 824958 w 4273388"/>
                <a:gd name="connsiteY474" fmla="*/ 3350038 h 5516880"/>
                <a:gd name="connsiteX475" fmla="*/ 848675 w 4273388"/>
                <a:gd name="connsiteY475" fmla="*/ 3341465 h 5516880"/>
                <a:gd name="connsiteX476" fmla="*/ 871154 w 4273388"/>
                <a:gd name="connsiteY476" fmla="*/ 3350038 h 5516880"/>
                <a:gd name="connsiteX477" fmla="*/ 888204 w 4273388"/>
                <a:gd name="connsiteY477" fmla="*/ 3333083 h 5516880"/>
                <a:gd name="connsiteX478" fmla="*/ 885061 w 4273388"/>
                <a:gd name="connsiteY478" fmla="*/ 3326321 h 5516880"/>
                <a:gd name="connsiteX479" fmla="*/ 889061 w 4273388"/>
                <a:gd name="connsiteY479" fmla="*/ 3302603 h 5516880"/>
                <a:gd name="connsiteX480" fmla="*/ 879441 w 4273388"/>
                <a:gd name="connsiteY480" fmla="*/ 3293650 h 5516880"/>
                <a:gd name="connsiteX481" fmla="*/ 878774 w 4273388"/>
                <a:gd name="connsiteY481" fmla="*/ 3266313 h 5516880"/>
                <a:gd name="connsiteX482" fmla="*/ 883822 w 4273388"/>
                <a:gd name="connsiteY482" fmla="*/ 3259265 h 5516880"/>
                <a:gd name="connsiteX483" fmla="*/ 883251 w 4273388"/>
                <a:gd name="connsiteY483" fmla="*/ 3258503 h 5516880"/>
                <a:gd name="connsiteX484" fmla="*/ 882489 w 4273388"/>
                <a:gd name="connsiteY484" fmla="*/ 3257264 h 5516880"/>
                <a:gd name="connsiteX485" fmla="*/ 872773 w 4273388"/>
                <a:gd name="connsiteY485" fmla="*/ 3232976 h 5516880"/>
                <a:gd name="connsiteX486" fmla="*/ 868201 w 4273388"/>
                <a:gd name="connsiteY486" fmla="*/ 3226213 h 5516880"/>
                <a:gd name="connsiteX487" fmla="*/ 874678 w 4273388"/>
                <a:gd name="connsiteY487" fmla="*/ 3199924 h 5516880"/>
                <a:gd name="connsiteX488" fmla="*/ 873250 w 4273388"/>
                <a:gd name="connsiteY488" fmla="*/ 3189637 h 5516880"/>
                <a:gd name="connsiteX489" fmla="*/ 855819 w 4273388"/>
                <a:gd name="connsiteY489" fmla="*/ 3167444 h 5516880"/>
                <a:gd name="connsiteX490" fmla="*/ 864868 w 4273388"/>
                <a:gd name="connsiteY490" fmla="*/ 3144774 h 5516880"/>
                <a:gd name="connsiteX491" fmla="*/ 859819 w 4273388"/>
                <a:gd name="connsiteY491" fmla="*/ 3119723 h 5516880"/>
                <a:gd name="connsiteX492" fmla="*/ 844389 w 4273388"/>
                <a:gd name="connsiteY492" fmla="*/ 3037618 h 5516880"/>
                <a:gd name="connsiteX493" fmla="*/ 843341 w 4273388"/>
                <a:gd name="connsiteY493" fmla="*/ 3029331 h 5516880"/>
                <a:gd name="connsiteX494" fmla="*/ 848580 w 4273388"/>
                <a:gd name="connsiteY494" fmla="*/ 3002471 h 5516880"/>
                <a:gd name="connsiteX495" fmla="*/ 836102 w 4273388"/>
                <a:gd name="connsiteY495" fmla="*/ 2981706 h 5516880"/>
                <a:gd name="connsiteX496" fmla="*/ 842674 w 4273388"/>
                <a:gd name="connsiteY496" fmla="*/ 2953988 h 5516880"/>
                <a:gd name="connsiteX497" fmla="*/ 832387 w 4273388"/>
                <a:gd name="connsiteY497" fmla="*/ 2950845 h 5516880"/>
                <a:gd name="connsiteX498" fmla="*/ 821243 w 4273388"/>
                <a:gd name="connsiteY498" fmla="*/ 2929604 h 5516880"/>
                <a:gd name="connsiteX499" fmla="*/ 837912 w 4273388"/>
                <a:gd name="connsiteY499" fmla="*/ 2904554 h 5516880"/>
                <a:gd name="connsiteX500" fmla="*/ 837912 w 4273388"/>
                <a:gd name="connsiteY500" fmla="*/ 2898458 h 5516880"/>
                <a:gd name="connsiteX501" fmla="*/ 838864 w 4273388"/>
                <a:gd name="connsiteY501" fmla="*/ 2875598 h 5516880"/>
                <a:gd name="connsiteX502" fmla="*/ 840293 w 4273388"/>
                <a:gd name="connsiteY502" fmla="*/ 2843022 h 5516880"/>
                <a:gd name="connsiteX503" fmla="*/ 869630 w 4273388"/>
                <a:gd name="connsiteY503" fmla="*/ 2803779 h 5516880"/>
                <a:gd name="connsiteX504" fmla="*/ 876679 w 4273388"/>
                <a:gd name="connsiteY504" fmla="*/ 2803874 h 5516880"/>
                <a:gd name="connsiteX505" fmla="*/ 906968 w 4273388"/>
                <a:gd name="connsiteY505" fmla="*/ 2803779 h 5516880"/>
                <a:gd name="connsiteX506" fmla="*/ 925828 w 4273388"/>
                <a:gd name="connsiteY506" fmla="*/ 2797969 h 5516880"/>
                <a:gd name="connsiteX507" fmla="*/ 922303 w 4273388"/>
                <a:gd name="connsiteY507" fmla="*/ 2770251 h 5516880"/>
                <a:gd name="connsiteX508" fmla="*/ 927352 w 4273388"/>
                <a:gd name="connsiteY508" fmla="*/ 2752154 h 5516880"/>
                <a:gd name="connsiteX509" fmla="*/ 935162 w 4273388"/>
                <a:gd name="connsiteY509" fmla="*/ 2725007 h 5516880"/>
                <a:gd name="connsiteX510" fmla="*/ 937162 w 4273388"/>
                <a:gd name="connsiteY510" fmla="*/ 2719864 h 5516880"/>
                <a:gd name="connsiteX511" fmla="*/ 970786 w 4273388"/>
                <a:gd name="connsiteY511" fmla="*/ 2699576 h 5516880"/>
                <a:gd name="connsiteX512" fmla="*/ 1024507 w 4273388"/>
                <a:gd name="connsiteY512" fmla="*/ 2761298 h 5516880"/>
                <a:gd name="connsiteX513" fmla="*/ 1026126 w 4273388"/>
                <a:gd name="connsiteY513" fmla="*/ 2765298 h 5516880"/>
                <a:gd name="connsiteX514" fmla="*/ 1029460 w 4273388"/>
                <a:gd name="connsiteY514" fmla="*/ 2762155 h 5516880"/>
                <a:gd name="connsiteX515" fmla="*/ 1048605 w 4273388"/>
                <a:gd name="connsiteY515" fmla="*/ 2745581 h 5516880"/>
                <a:gd name="connsiteX516" fmla="*/ 1151665 w 4273388"/>
                <a:gd name="connsiteY516" fmla="*/ 2760726 h 5516880"/>
                <a:gd name="connsiteX517" fmla="*/ 1176240 w 4273388"/>
                <a:gd name="connsiteY517" fmla="*/ 2774347 h 5516880"/>
                <a:gd name="connsiteX518" fmla="*/ 1195385 w 4273388"/>
                <a:gd name="connsiteY518" fmla="*/ 2774347 h 5516880"/>
                <a:gd name="connsiteX519" fmla="*/ 1196814 w 4273388"/>
                <a:gd name="connsiteY519" fmla="*/ 2763965 h 5516880"/>
                <a:gd name="connsiteX520" fmla="*/ 1210816 w 4273388"/>
                <a:gd name="connsiteY520" fmla="*/ 2752344 h 5516880"/>
                <a:gd name="connsiteX521" fmla="*/ 1218912 w 4273388"/>
                <a:gd name="connsiteY521" fmla="*/ 2750630 h 5516880"/>
                <a:gd name="connsiteX522" fmla="*/ 1215959 w 4273388"/>
                <a:gd name="connsiteY522" fmla="*/ 2747391 h 5516880"/>
                <a:gd name="connsiteX523" fmla="*/ 1183860 w 4273388"/>
                <a:gd name="connsiteY523" fmla="*/ 2703005 h 5516880"/>
                <a:gd name="connsiteX524" fmla="*/ 1184050 w 4273388"/>
                <a:gd name="connsiteY524" fmla="*/ 2679573 h 5516880"/>
                <a:gd name="connsiteX525" fmla="*/ 1187479 w 4273388"/>
                <a:gd name="connsiteY525" fmla="*/ 2675001 h 5516880"/>
                <a:gd name="connsiteX526" fmla="*/ 1184908 w 4273388"/>
                <a:gd name="connsiteY526" fmla="*/ 2672715 h 5516880"/>
                <a:gd name="connsiteX527" fmla="*/ 1180431 w 4273388"/>
                <a:gd name="connsiteY527" fmla="*/ 2675858 h 5516880"/>
                <a:gd name="connsiteX528" fmla="*/ 1124233 w 4273388"/>
                <a:gd name="connsiteY528" fmla="*/ 2684812 h 5516880"/>
                <a:gd name="connsiteX529" fmla="*/ 1108327 w 4273388"/>
                <a:gd name="connsiteY529" fmla="*/ 2666619 h 5516880"/>
                <a:gd name="connsiteX530" fmla="*/ 1103659 w 4273388"/>
                <a:gd name="connsiteY530" fmla="*/ 2594705 h 5516880"/>
                <a:gd name="connsiteX531" fmla="*/ 1105755 w 4273388"/>
                <a:gd name="connsiteY531" fmla="*/ 2584418 h 5516880"/>
                <a:gd name="connsiteX532" fmla="*/ 1128043 w 4273388"/>
                <a:gd name="connsiteY532" fmla="*/ 2540318 h 5516880"/>
                <a:gd name="connsiteX533" fmla="*/ 1110898 w 4273388"/>
                <a:gd name="connsiteY533" fmla="*/ 2497550 h 5516880"/>
                <a:gd name="connsiteX534" fmla="*/ 1083181 w 4273388"/>
                <a:gd name="connsiteY534" fmla="*/ 2498312 h 5516880"/>
                <a:gd name="connsiteX535" fmla="*/ 1063464 w 4273388"/>
                <a:gd name="connsiteY535" fmla="*/ 2483644 h 5516880"/>
                <a:gd name="connsiteX536" fmla="*/ 1059559 w 4273388"/>
                <a:gd name="connsiteY536" fmla="*/ 2468785 h 5516880"/>
                <a:gd name="connsiteX537" fmla="*/ 1058892 w 4273388"/>
                <a:gd name="connsiteY537" fmla="*/ 2464403 h 5516880"/>
                <a:gd name="connsiteX538" fmla="*/ 1041461 w 4273388"/>
                <a:gd name="connsiteY538" fmla="*/ 2462117 h 5516880"/>
                <a:gd name="connsiteX539" fmla="*/ 1016506 w 4273388"/>
                <a:gd name="connsiteY539" fmla="*/ 2396681 h 5516880"/>
                <a:gd name="connsiteX540" fmla="*/ 1015458 w 4273388"/>
                <a:gd name="connsiteY540" fmla="*/ 2388965 h 5516880"/>
                <a:gd name="connsiteX541" fmla="*/ 1028698 w 4273388"/>
                <a:gd name="connsiteY541" fmla="*/ 2351151 h 5516880"/>
                <a:gd name="connsiteX542" fmla="*/ 1055272 w 4273388"/>
                <a:gd name="connsiteY542" fmla="*/ 2356485 h 5516880"/>
                <a:gd name="connsiteX543" fmla="*/ 1057368 w 4273388"/>
                <a:gd name="connsiteY543" fmla="*/ 2354294 h 5516880"/>
                <a:gd name="connsiteX544" fmla="*/ 1049462 w 4273388"/>
                <a:gd name="connsiteY544" fmla="*/ 2330482 h 5516880"/>
                <a:gd name="connsiteX545" fmla="*/ 1088419 w 4273388"/>
                <a:gd name="connsiteY545" fmla="*/ 2305812 h 5516880"/>
                <a:gd name="connsiteX546" fmla="*/ 1091944 w 4273388"/>
                <a:gd name="connsiteY546" fmla="*/ 2305241 h 5516880"/>
                <a:gd name="connsiteX547" fmla="*/ 1137759 w 4273388"/>
                <a:gd name="connsiteY547" fmla="*/ 2296192 h 5516880"/>
                <a:gd name="connsiteX548" fmla="*/ 1150999 w 4273388"/>
                <a:gd name="connsiteY548" fmla="*/ 2278571 h 5516880"/>
                <a:gd name="connsiteX549" fmla="*/ 1176145 w 4273388"/>
                <a:gd name="connsiteY549" fmla="*/ 2272856 h 5516880"/>
                <a:gd name="connsiteX550" fmla="*/ 1174525 w 4273388"/>
                <a:gd name="connsiteY550" fmla="*/ 2269046 h 5516880"/>
                <a:gd name="connsiteX551" fmla="*/ 1181383 w 4273388"/>
                <a:gd name="connsiteY551" fmla="*/ 2237708 h 5516880"/>
                <a:gd name="connsiteX552" fmla="*/ 1189194 w 4273388"/>
                <a:gd name="connsiteY552" fmla="*/ 2216849 h 5516880"/>
                <a:gd name="connsiteX553" fmla="*/ 1193004 w 4273388"/>
                <a:gd name="connsiteY553" fmla="*/ 2212943 h 5516880"/>
                <a:gd name="connsiteX554" fmla="*/ 1193290 w 4273388"/>
                <a:gd name="connsiteY554" fmla="*/ 2205323 h 5516880"/>
                <a:gd name="connsiteX555" fmla="*/ 1202434 w 4273388"/>
                <a:gd name="connsiteY555" fmla="*/ 2192941 h 5516880"/>
                <a:gd name="connsiteX556" fmla="*/ 1204148 w 4273388"/>
                <a:gd name="connsiteY556" fmla="*/ 2191893 h 5516880"/>
                <a:gd name="connsiteX557" fmla="*/ 1212816 w 4273388"/>
                <a:gd name="connsiteY557" fmla="*/ 2175701 h 5516880"/>
                <a:gd name="connsiteX558" fmla="*/ 1215483 w 4273388"/>
                <a:gd name="connsiteY558" fmla="*/ 2173319 h 5516880"/>
                <a:gd name="connsiteX559" fmla="*/ 1187098 w 4273388"/>
                <a:gd name="connsiteY559" fmla="*/ 2138839 h 5516880"/>
                <a:gd name="connsiteX560" fmla="*/ 1189194 w 4273388"/>
                <a:gd name="connsiteY560" fmla="*/ 2101882 h 5516880"/>
                <a:gd name="connsiteX561" fmla="*/ 1214626 w 4273388"/>
                <a:gd name="connsiteY561" fmla="*/ 2083784 h 5516880"/>
                <a:gd name="connsiteX562" fmla="*/ 1181098 w 4273388"/>
                <a:gd name="connsiteY562" fmla="*/ 2044160 h 5516880"/>
                <a:gd name="connsiteX563" fmla="*/ 1200243 w 4273388"/>
                <a:gd name="connsiteY563" fmla="*/ 1999393 h 5516880"/>
                <a:gd name="connsiteX564" fmla="*/ 1242058 w 4273388"/>
                <a:gd name="connsiteY564" fmla="*/ 1981295 h 5516880"/>
                <a:gd name="connsiteX565" fmla="*/ 1287682 w 4273388"/>
                <a:gd name="connsiteY565" fmla="*/ 1974628 h 5516880"/>
                <a:gd name="connsiteX566" fmla="*/ 1314352 w 4273388"/>
                <a:gd name="connsiteY566" fmla="*/ 1968532 h 5516880"/>
                <a:gd name="connsiteX567" fmla="*/ 1323496 w 4273388"/>
                <a:gd name="connsiteY567" fmla="*/ 1965103 h 5516880"/>
                <a:gd name="connsiteX568" fmla="*/ 1339117 w 4273388"/>
                <a:gd name="connsiteY568" fmla="*/ 1949768 h 5516880"/>
                <a:gd name="connsiteX569" fmla="*/ 1401601 w 4273388"/>
                <a:gd name="connsiteY569" fmla="*/ 1880045 h 5516880"/>
                <a:gd name="connsiteX570" fmla="*/ 1405983 w 4273388"/>
                <a:gd name="connsiteY570" fmla="*/ 1878521 h 5516880"/>
                <a:gd name="connsiteX571" fmla="*/ 1446464 w 4273388"/>
                <a:gd name="connsiteY571" fmla="*/ 1839182 h 5516880"/>
                <a:gd name="connsiteX572" fmla="*/ 1481992 w 4273388"/>
                <a:gd name="connsiteY572" fmla="*/ 1846802 h 5516880"/>
                <a:gd name="connsiteX573" fmla="*/ 1483897 w 4273388"/>
                <a:gd name="connsiteY573" fmla="*/ 1849374 h 5516880"/>
                <a:gd name="connsiteX574" fmla="*/ 1505900 w 4273388"/>
                <a:gd name="connsiteY574" fmla="*/ 1849755 h 5516880"/>
                <a:gd name="connsiteX575" fmla="*/ 1513234 w 4273388"/>
                <a:gd name="connsiteY575" fmla="*/ 1845374 h 5516880"/>
                <a:gd name="connsiteX576" fmla="*/ 1534380 w 4273388"/>
                <a:gd name="connsiteY576" fmla="*/ 1803083 h 5516880"/>
                <a:gd name="connsiteX577" fmla="*/ 1553811 w 4273388"/>
                <a:gd name="connsiteY577" fmla="*/ 1775270 h 5516880"/>
                <a:gd name="connsiteX578" fmla="*/ 1588672 w 4273388"/>
                <a:gd name="connsiteY578" fmla="*/ 1781747 h 5516880"/>
                <a:gd name="connsiteX579" fmla="*/ 1604674 w 4273388"/>
                <a:gd name="connsiteY579" fmla="*/ 1812417 h 5516880"/>
                <a:gd name="connsiteX580" fmla="*/ 1612866 w 4273388"/>
                <a:gd name="connsiteY580" fmla="*/ 1839563 h 5516880"/>
                <a:gd name="connsiteX581" fmla="*/ 1614485 w 4273388"/>
                <a:gd name="connsiteY581" fmla="*/ 1842707 h 5516880"/>
                <a:gd name="connsiteX582" fmla="*/ 1634202 w 4273388"/>
                <a:gd name="connsiteY582" fmla="*/ 1845374 h 5516880"/>
                <a:gd name="connsiteX583" fmla="*/ 1661158 w 4273388"/>
                <a:gd name="connsiteY583" fmla="*/ 1820132 h 5516880"/>
                <a:gd name="connsiteX584" fmla="*/ 1676398 w 4273388"/>
                <a:gd name="connsiteY584" fmla="*/ 1803559 h 5516880"/>
                <a:gd name="connsiteX585" fmla="*/ 1703068 w 4273388"/>
                <a:gd name="connsiteY585" fmla="*/ 1805654 h 5516880"/>
                <a:gd name="connsiteX586" fmla="*/ 1705639 w 4273388"/>
                <a:gd name="connsiteY586" fmla="*/ 1806512 h 5516880"/>
                <a:gd name="connsiteX587" fmla="*/ 1709735 w 4273388"/>
                <a:gd name="connsiteY587" fmla="*/ 1802892 h 5516880"/>
                <a:gd name="connsiteX588" fmla="*/ 1722403 w 4273388"/>
                <a:gd name="connsiteY588" fmla="*/ 1793939 h 5516880"/>
                <a:gd name="connsiteX589" fmla="*/ 1750883 w 4273388"/>
                <a:gd name="connsiteY589" fmla="*/ 1790224 h 5516880"/>
                <a:gd name="connsiteX590" fmla="*/ 1752883 w 4273388"/>
                <a:gd name="connsiteY590" fmla="*/ 1790319 h 5516880"/>
                <a:gd name="connsiteX591" fmla="*/ 1766409 w 4273388"/>
                <a:gd name="connsiteY591" fmla="*/ 1779175 h 5516880"/>
                <a:gd name="connsiteX592" fmla="*/ 1785173 w 4273388"/>
                <a:gd name="connsiteY592" fmla="*/ 1779746 h 5516880"/>
                <a:gd name="connsiteX593" fmla="*/ 1787650 w 4273388"/>
                <a:gd name="connsiteY593" fmla="*/ 1777270 h 5516880"/>
                <a:gd name="connsiteX594" fmla="*/ 1789650 w 4273388"/>
                <a:gd name="connsiteY594" fmla="*/ 1775270 h 5516880"/>
                <a:gd name="connsiteX595" fmla="*/ 1784792 w 4273388"/>
                <a:gd name="connsiteY595" fmla="*/ 1747171 h 5516880"/>
                <a:gd name="connsiteX596" fmla="*/ 1807747 w 4273388"/>
                <a:gd name="connsiteY596" fmla="*/ 1730693 h 5516880"/>
                <a:gd name="connsiteX597" fmla="*/ 1809367 w 4273388"/>
                <a:gd name="connsiteY597" fmla="*/ 1730693 h 5516880"/>
                <a:gd name="connsiteX598" fmla="*/ 1818511 w 4273388"/>
                <a:gd name="connsiteY598" fmla="*/ 1715453 h 5516880"/>
                <a:gd name="connsiteX599" fmla="*/ 1839370 w 4273388"/>
                <a:gd name="connsiteY599" fmla="*/ 1703070 h 5516880"/>
                <a:gd name="connsiteX600" fmla="*/ 1845752 w 4273388"/>
                <a:gd name="connsiteY600" fmla="*/ 1702784 h 5516880"/>
                <a:gd name="connsiteX601" fmla="*/ 1864516 w 4273388"/>
                <a:gd name="connsiteY601" fmla="*/ 1709738 h 5516880"/>
                <a:gd name="connsiteX602" fmla="*/ 1865564 w 4273388"/>
                <a:gd name="connsiteY602" fmla="*/ 1709166 h 5516880"/>
                <a:gd name="connsiteX603" fmla="*/ 1890520 w 4273388"/>
                <a:gd name="connsiteY603" fmla="*/ 1710404 h 5516880"/>
                <a:gd name="connsiteX604" fmla="*/ 1902807 w 4273388"/>
                <a:gd name="connsiteY604" fmla="*/ 1729550 h 5516880"/>
                <a:gd name="connsiteX605" fmla="*/ 2125978 w 4273388"/>
                <a:gd name="connsiteY605" fmla="*/ 1544479 h 5516880"/>
                <a:gd name="connsiteX606" fmla="*/ 1931001 w 4273388"/>
                <a:gd name="connsiteY606" fmla="*/ 1408843 h 5516880"/>
                <a:gd name="connsiteX607" fmla="*/ 1915570 w 4273388"/>
                <a:gd name="connsiteY607" fmla="*/ 1408843 h 5516880"/>
                <a:gd name="connsiteX608" fmla="*/ 1899759 w 4273388"/>
                <a:gd name="connsiteY608" fmla="*/ 1401032 h 5516880"/>
                <a:gd name="connsiteX609" fmla="*/ 1658491 w 4273388"/>
                <a:gd name="connsiteY609" fmla="*/ 1084421 h 5516880"/>
                <a:gd name="connsiteX610" fmla="*/ 1093563 w 4273388"/>
                <a:gd name="connsiteY610" fmla="*/ 629126 h 5516880"/>
                <a:gd name="connsiteX611" fmla="*/ 1090896 w 4273388"/>
                <a:gd name="connsiteY611" fmla="*/ 626459 h 5516880"/>
                <a:gd name="connsiteX612" fmla="*/ 1023745 w 4273388"/>
                <a:gd name="connsiteY612" fmla="*/ 547592 h 5516880"/>
                <a:gd name="connsiteX613" fmla="*/ 1019173 w 4273388"/>
                <a:gd name="connsiteY613" fmla="*/ 532543 h 5516880"/>
                <a:gd name="connsiteX614" fmla="*/ 1026983 w 4273388"/>
                <a:gd name="connsiteY614" fmla="*/ 518922 h 5516880"/>
                <a:gd name="connsiteX615" fmla="*/ 1234057 w 4273388"/>
                <a:gd name="connsiteY615" fmla="*/ 362426 h 5516880"/>
                <a:gd name="connsiteX616" fmla="*/ 1313114 w 4273388"/>
                <a:gd name="connsiteY616" fmla="*/ 276130 h 5516880"/>
                <a:gd name="connsiteX617" fmla="*/ 1316543 w 4273388"/>
                <a:gd name="connsiteY617" fmla="*/ 273177 h 5516880"/>
                <a:gd name="connsiteX618" fmla="*/ 1519521 w 4273388"/>
                <a:gd name="connsiteY618" fmla="*/ 133731 h 5516880"/>
                <a:gd name="connsiteX619" fmla="*/ 1522855 w 4273388"/>
                <a:gd name="connsiteY619" fmla="*/ 131921 h 5516880"/>
                <a:gd name="connsiteX620" fmla="*/ 1724023 w 4273388"/>
                <a:gd name="connsiteY620" fmla="*/ 44672 h 5516880"/>
                <a:gd name="connsiteX621" fmla="*/ 1725737 w 4273388"/>
                <a:gd name="connsiteY621" fmla="*/ 44006 h 5516880"/>
                <a:gd name="connsiteX622" fmla="*/ 1794508 w 4273388"/>
                <a:gd name="connsiteY622" fmla="*/ 21431 h 5516880"/>
                <a:gd name="connsiteX623" fmla="*/ 1800699 w 4273388"/>
                <a:gd name="connsiteY623" fmla="*/ 20384 h 5516880"/>
                <a:gd name="connsiteX624" fmla="*/ 1847657 w 4273388"/>
                <a:gd name="connsiteY624" fmla="*/ 20384 h 5516880"/>
                <a:gd name="connsiteX625" fmla="*/ 1855087 w 4273388"/>
                <a:gd name="connsiteY625" fmla="*/ 21812 h 5516880"/>
                <a:gd name="connsiteX626" fmla="*/ 2126359 w 4273388"/>
                <a:gd name="connsiteY626" fmla="*/ 131159 h 5516880"/>
                <a:gd name="connsiteX627" fmla="*/ 2135788 w 4273388"/>
                <a:gd name="connsiteY627" fmla="*/ 139065 h 5516880"/>
                <a:gd name="connsiteX628" fmla="*/ 2249707 w 4273388"/>
                <a:gd name="connsiteY628" fmla="*/ 306515 h 5516880"/>
                <a:gd name="connsiteX629" fmla="*/ 2268567 w 4273388"/>
                <a:gd name="connsiteY629" fmla="*/ 317468 h 5516880"/>
                <a:gd name="connsiteX630" fmla="*/ 2280092 w 4273388"/>
                <a:gd name="connsiteY630" fmla="*/ 329946 h 5516880"/>
                <a:gd name="connsiteX631" fmla="*/ 2302190 w 4273388"/>
                <a:gd name="connsiteY631" fmla="*/ 373475 h 5516880"/>
                <a:gd name="connsiteX632" fmla="*/ 2303238 w 4273388"/>
                <a:gd name="connsiteY632" fmla="*/ 389001 h 5516880"/>
                <a:gd name="connsiteX633" fmla="*/ 2292665 w 4273388"/>
                <a:gd name="connsiteY633" fmla="*/ 400526 h 5516880"/>
                <a:gd name="connsiteX634" fmla="*/ 2292379 w 4273388"/>
                <a:gd name="connsiteY634" fmla="*/ 400622 h 5516880"/>
                <a:gd name="connsiteX635" fmla="*/ 2299333 w 4273388"/>
                <a:gd name="connsiteY635" fmla="*/ 419005 h 5516880"/>
                <a:gd name="connsiteX636" fmla="*/ 2335242 w 4273388"/>
                <a:gd name="connsiteY636" fmla="*/ 477298 h 5516880"/>
                <a:gd name="connsiteX637" fmla="*/ 2399155 w 4273388"/>
                <a:gd name="connsiteY637" fmla="*/ 513398 h 5516880"/>
                <a:gd name="connsiteX638" fmla="*/ 2404679 w 4273388"/>
                <a:gd name="connsiteY638" fmla="*/ 516160 h 5516880"/>
                <a:gd name="connsiteX639" fmla="*/ 2460972 w 4273388"/>
                <a:gd name="connsiteY639" fmla="*/ 542639 h 5516880"/>
                <a:gd name="connsiteX640" fmla="*/ 2467258 w 4273388"/>
                <a:gd name="connsiteY640" fmla="*/ 544544 h 5516880"/>
                <a:gd name="connsiteX641" fmla="*/ 2520694 w 4273388"/>
                <a:gd name="connsiteY641" fmla="*/ 551498 h 5516880"/>
                <a:gd name="connsiteX642" fmla="*/ 2621563 w 4273388"/>
                <a:gd name="connsiteY642" fmla="*/ 569405 h 5516880"/>
                <a:gd name="connsiteX643" fmla="*/ 2629755 w 4273388"/>
                <a:gd name="connsiteY643" fmla="*/ 573215 h 5516880"/>
                <a:gd name="connsiteX644" fmla="*/ 2679475 w 4273388"/>
                <a:gd name="connsiteY644" fmla="*/ 611696 h 5516880"/>
                <a:gd name="connsiteX645" fmla="*/ 2692334 w 4273388"/>
                <a:gd name="connsiteY645" fmla="*/ 618458 h 5516880"/>
                <a:gd name="connsiteX646" fmla="*/ 2773963 w 4273388"/>
                <a:gd name="connsiteY646" fmla="*/ 644938 h 5516880"/>
                <a:gd name="connsiteX647" fmla="*/ 2792918 w 4273388"/>
                <a:gd name="connsiteY647" fmla="*/ 665702 h 5516880"/>
                <a:gd name="connsiteX648" fmla="*/ 2821207 w 4273388"/>
                <a:gd name="connsiteY648" fmla="*/ 685229 h 5516880"/>
                <a:gd name="connsiteX649" fmla="*/ 2823112 w 4273388"/>
                <a:gd name="connsiteY649" fmla="*/ 685324 h 5516880"/>
                <a:gd name="connsiteX650" fmla="*/ 2841686 w 4273388"/>
                <a:gd name="connsiteY650" fmla="*/ 693230 h 5516880"/>
                <a:gd name="connsiteX651" fmla="*/ 2888454 w 4273388"/>
                <a:gd name="connsiteY651" fmla="*/ 738378 h 5516880"/>
                <a:gd name="connsiteX652" fmla="*/ 2983704 w 4273388"/>
                <a:gd name="connsiteY652" fmla="*/ 779812 h 5516880"/>
                <a:gd name="connsiteX653" fmla="*/ 3002468 w 4273388"/>
                <a:gd name="connsiteY653" fmla="*/ 790099 h 5516880"/>
                <a:gd name="connsiteX654" fmla="*/ 3035425 w 4273388"/>
                <a:gd name="connsiteY654" fmla="*/ 783050 h 5516880"/>
                <a:gd name="connsiteX655" fmla="*/ 3122674 w 4273388"/>
                <a:gd name="connsiteY655" fmla="*/ 821436 h 5516880"/>
                <a:gd name="connsiteX656" fmla="*/ 3164965 w 4273388"/>
                <a:gd name="connsiteY656" fmla="*/ 826770 h 5516880"/>
                <a:gd name="connsiteX657" fmla="*/ 3209732 w 4273388"/>
                <a:gd name="connsiteY657" fmla="*/ 829342 h 5516880"/>
                <a:gd name="connsiteX658" fmla="*/ 3217638 w 4273388"/>
                <a:gd name="connsiteY658" fmla="*/ 832485 h 5516880"/>
                <a:gd name="connsiteX659" fmla="*/ 3441666 w 4273388"/>
                <a:gd name="connsiteY659" fmla="*/ 912781 h 5516880"/>
                <a:gd name="connsiteX660" fmla="*/ 3448143 w 4273388"/>
                <a:gd name="connsiteY660" fmla="*/ 894017 h 5516880"/>
                <a:gd name="connsiteX661" fmla="*/ 3224687 w 4273388"/>
                <a:gd name="connsiteY661" fmla="*/ 814007 h 5516880"/>
                <a:gd name="connsiteX662" fmla="*/ 3217733 w 4273388"/>
                <a:gd name="connsiteY662" fmla="*/ 810197 h 5516880"/>
                <a:gd name="connsiteX663" fmla="*/ 4273389 w 4273388"/>
                <a:gd name="connsiteY663" fmla="*/ 1135094 h 5516880"/>
                <a:gd name="connsiteX664" fmla="*/ 3872291 w 4273388"/>
                <a:gd name="connsiteY664" fmla="*/ 1043273 h 5516880"/>
                <a:gd name="connsiteX665" fmla="*/ 3752753 w 4273388"/>
                <a:gd name="connsiteY665" fmla="*/ 1001649 h 5516880"/>
                <a:gd name="connsiteX666" fmla="*/ 3694650 w 4273388"/>
                <a:gd name="connsiteY666" fmla="*/ 980980 h 5516880"/>
                <a:gd name="connsiteX667" fmla="*/ 3688173 w 4273388"/>
                <a:gd name="connsiteY667" fmla="*/ 999744 h 5516880"/>
                <a:gd name="connsiteX668" fmla="*/ 3746180 w 4273388"/>
                <a:gd name="connsiteY668" fmla="*/ 1020413 h 5516880"/>
                <a:gd name="connsiteX669" fmla="*/ 3866767 w 4273388"/>
                <a:gd name="connsiteY669" fmla="*/ 1062419 h 5516880"/>
                <a:gd name="connsiteX670" fmla="*/ 4268912 w 4273388"/>
                <a:gd name="connsiteY670" fmla="*/ 1154430 h 5516880"/>
                <a:gd name="connsiteX671" fmla="*/ 4269007 w 4273388"/>
                <a:gd name="connsiteY671" fmla="*/ 1154430 h 5516880"/>
                <a:gd name="connsiteX672" fmla="*/ 4273389 w 4273388"/>
                <a:gd name="connsiteY672" fmla="*/ 1135094 h 5516880"/>
                <a:gd name="connsiteX673" fmla="*/ 4273389 w 4273388"/>
                <a:gd name="connsiteY673" fmla="*/ 1135094 h 551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</a:cxnLst>
              <a:rect l="l" t="t" r="r" b="b"/>
              <a:pathLst>
                <a:path w="4273388" h="5516880">
                  <a:moveTo>
                    <a:pt x="3217733" y="810197"/>
                  </a:moveTo>
                  <a:cubicBezTo>
                    <a:pt x="3196397" y="801529"/>
                    <a:pt x="3187444" y="801053"/>
                    <a:pt x="3161345" y="806577"/>
                  </a:cubicBezTo>
                  <a:cubicBezTo>
                    <a:pt x="3150106" y="809054"/>
                    <a:pt x="3142962" y="807053"/>
                    <a:pt x="3130389" y="802196"/>
                  </a:cubicBezTo>
                  <a:cubicBezTo>
                    <a:pt x="3122579" y="799243"/>
                    <a:pt x="3089527" y="784670"/>
                    <a:pt x="3044092" y="764286"/>
                  </a:cubicBezTo>
                  <a:cubicBezTo>
                    <a:pt x="3029995" y="757904"/>
                    <a:pt x="3014184" y="758952"/>
                    <a:pt x="3001325" y="765905"/>
                  </a:cubicBezTo>
                  <a:lnTo>
                    <a:pt x="2994181" y="761810"/>
                  </a:lnTo>
                  <a:cubicBezTo>
                    <a:pt x="2991800" y="760476"/>
                    <a:pt x="2985419" y="756857"/>
                    <a:pt x="2900170" y="720757"/>
                  </a:cubicBezTo>
                  <a:lnTo>
                    <a:pt x="2856069" y="678180"/>
                  </a:lnTo>
                  <a:cubicBezTo>
                    <a:pt x="2848544" y="670941"/>
                    <a:pt x="2839019" y="666369"/>
                    <a:pt x="2828732" y="665036"/>
                  </a:cubicBezTo>
                  <a:lnTo>
                    <a:pt x="2810349" y="652367"/>
                  </a:lnTo>
                  <a:cubicBezTo>
                    <a:pt x="2805015" y="639794"/>
                    <a:pt x="2794442" y="629793"/>
                    <a:pt x="2780726" y="625316"/>
                  </a:cubicBezTo>
                  <a:lnTo>
                    <a:pt x="2699192" y="598932"/>
                  </a:lnTo>
                  <a:cubicBezTo>
                    <a:pt x="2696716" y="598075"/>
                    <a:pt x="2694334" y="596932"/>
                    <a:pt x="2692239" y="595313"/>
                  </a:cubicBezTo>
                  <a:lnTo>
                    <a:pt x="2642614" y="556832"/>
                  </a:lnTo>
                  <a:cubicBezTo>
                    <a:pt x="2637756" y="553022"/>
                    <a:pt x="2632041" y="550450"/>
                    <a:pt x="2626040" y="549307"/>
                  </a:cubicBezTo>
                  <a:cubicBezTo>
                    <a:pt x="2585464" y="541211"/>
                    <a:pt x="2534505" y="531495"/>
                    <a:pt x="2521932" y="531019"/>
                  </a:cubicBezTo>
                  <a:cubicBezTo>
                    <a:pt x="2517931" y="530828"/>
                    <a:pt x="2500215" y="528638"/>
                    <a:pt x="2470783" y="524256"/>
                  </a:cubicBezTo>
                  <a:cubicBezTo>
                    <a:pt x="2470402" y="524161"/>
                    <a:pt x="2470116" y="524066"/>
                    <a:pt x="2469735" y="523970"/>
                  </a:cubicBezTo>
                  <a:cubicBezTo>
                    <a:pt x="2458495" y="518827"/>
                    <a:pt x="2430587" y="506063"/>
                    <a:pt x="2414014" y="497776"/>
                  </a:cubicBezTo>
                  <a:lnTo>
                    <a:pt x="2408489" y="495014"/>
                  </a:lnTo>
                  <a:cubicBezTo>
                    <a:pt x="2391058" y="486347"/>
                    <a:pt x="2359054" y="470345"/>
                    <a:pt x="2350387" y="463296"/>
                  </a:cubicBezTo>
                  <a:cubicBezTo>
                    <a:pt x="2345243" y="456057"/>
                    <a:pt x="2330194" y="431197"/>
                    <a:pt x="2317811" y="409766"/>
                  </a:cubicBezTo>
                  <a:lnTo>
                    <a:pt x="2316382" y="406051"/>
                  </a:lnTo>
                  <a:cubicBezTo>
                    <a:pt x="2318954" y="402717"/>
                    <a:pt x="2320954" y="399002"/>
                    <a:pt x="2322479" y="394907"/>
                  </a:cubicBezTo>
                  <a:cubicBezTo>
                    <a:pt x="2326098" y="384620"/>
                    <a:pt x="2325336" y="373380"/>
                    <a:pt x="2320478" y="363760"/>
                  </a:cubicBezTo>
                  <a:lnTo>
                    <a:pt x="2298380" y="320135"/>
                  </a:lnTo>
                  <a:cubicBezTo>
                    <a:pt x="2293999" y="311372"/>
                    <a:pt x="2287236" y="304229"/>
                    <a:pt x="2279044" y="299657"/>
                  </a:cubicBezTo>
                  <a:lnTo>
                    <a:pt x="2263900" y="290894"/>
                  </a:lnTo>
                  <a:cubicBezTo>
                    <a:pt x="2198463" y="200216"/>
                    <a:pt x="2153600" y="128683"/>
                    <a:pt x="2153219" y="127921"/>
                  </a:cubicBezTo>
                  <a:cubicBezTo>
                    <a:pt x="2148742" y="120777"/>
                    <a:pt x="2142170" y="115253"/>
                    <a:pt x="2134360" y="112109"/>
                  </a:cubicBezTo>
                  <a:lnTo>
                    <a:pt x="1863088" y="2858"/>
                  </a:lnTo>
                  <a:cubicBezTo>
                    <a:pt x="1858420" y="953"/>
                    <a:pt x="1853372" y="0"/>
                    <a:pt x="1848229" y="0"/>
                  </a:cubicBezTo>
                  <a:lnTo>
                    <a:pt x="1801270" y="0"/>
                  </a:lnTo>
                  <a:cubicBezTo>
                    <a:pt x="1796984" y="0"/>
                    <a:pt x="1792888" y="667"/>
                    <a:pt x="1788888" y="1905"/>
                  </a:cubicBezTo>
                  <a:lnTo>
                    <a:pt x="1720117" y="24479"/>
                  </a:lnTo>
                  <a:cubicBezTo>
                    <a:pt x="1718974" y="24860"/>
                    <a:pt x="1717831" y="25337"/>
                    <a:pt x="1716688" y="25813"/>
                  </a:cubicBezTo>
                  <a:lnTo>
                    <a:pt x="1515520" y="113062"/>
                  </a:lnTo>
                  <a:cubicBezTo>
                    <a:pt x="1513234" y="114109"/>
                    <a:pt x="1511044" y="115348"/>
                    <a:pt x="1508853" y="116681"/>
                  </a:cubicBezTo>
                  <a:lnTo>
                    <a:pt x="1305970" y="256032"/>
                  </a:lnTo>
                  <a:cubicBezTo>
                    <a:pt x="1303494" y="257747"/>
                    <a:pt x="1301113" y="259747"/>
                    <a:pt x="1299112" y="261938"/>
                  </a:cubicBezTo>
                  <a:lnTo>
                    <a:pt x="1221293" y="346996"/>
                  </a:lnTo>
                  <a:lnTo>
                    <a:pt x="1015648" y="502349"/>
                  </a:lnTo>
                  <a:cubicBezTo>
                    <a:pt x="1006981" y="508921"/>
                    <a:pt x="1001361" y="518827"/>
                    <a:pt x="1000123" y="529685"/>
                  </a:cubicBezTo>
                  <a:cubicBezTo>
                    <a:pt x="998980" y="540449"/>
                    <a:pt x="1002313" y="551307"/>
                    <a:pt x="1009362" y="559689"/>
                  </a:cubicBezTo>
                  <a:lnTo>
                    <a:pt x="1076418" y="638556"/>
                  </a:lnTo>
                  <a:cubicBezTo>
                    <a:pt x="1078037" y="640461"/>
                    <a:pt x="1079847" y="642176"/>
                    <a:pt x="1081752" y="643700"/>
                  </a:cubicBezTo>
                  <a:lnTo>
                    <a:pt x="1644870" y="1097471"/>
                  </a:lnTo>
                  <a:lnTo>
                    <a:pt x="1884614" y="1412177"/>
                  </a:lnTo>
                  <a:cubicBezTo>
                    <a:pt x="1892044" y="1422083"/>
                    <a:pt x="1903759" y="1427893"/>
                    <a:pt x="1916142" y="1427893"/>
                  </a:cubicBezTo>
                  <a:lnTo>
                    <a:pt x="1925381" y="1427893"/>
                  </a:lnTo>
                  <a:lnTo>
                    <a:pt x="2093878" y="1545050"/>
                  </a:lnTo>
                  <a:lnTo>
                    <a:pt x="1908712" y="1698498"/>
                  </a:lnTo>
                  <a:cubicBezTo>
                    <a:pt x="1906331" y="1696212"/>
                    <a:pt x="1903950" y="1694402"/>
                    <a:pt x="1901854" y="1692974"/>
                  </a:cubicBezTo>
                  <a:cubicBezTo>
                    <a:pt x="1891663" y="1686401"/>
                    <a:pt x="1879375" y="1684306"/>
                    <a:pt x="1867755" y="1686878"/>
                  </a:cubicBezTo>
                  <a:cubicBezTo>
                    <a:pt x="1860897" y="1683449"/>
                    <a:pt x="1853277" y="1681734"/>
                    <a:pt x="1845562" y="1682115"/>
                  </a:cubicBezTo>
                  <a:lnTo>
                    <a:pt x="1839180" y="1682401"/>
                  </a:lnTo>
                  <a:cubicBezTo>
                    <a:pt x="1823940" y="1683068"/>
                    <a:pt x="1810129" y="1691259"/>
                    <a:pt x="1802318" y="1704308"/>
                  </a:cubicBezTo>
                  <a:lnTo>
                    <a:pt x="1798032" y="1711262"/>
                  </a:lnTo>
                  <a:cubicBezTo>
                    <a:pt x="1784316" y="1714786"/>
                    <a:pt x="1772505" y="1725073"/>
                    <a:pt x="1767076" y="1739170"/>
                  </a:cubicBezTo>
                  <a:cubicBezTo>
                    <a:pt x="1764599" y="1745456"/>
                    <a:pt x="1763647" y="1752029"/>
                    <a:pt x="1763932" y="1758601"/>
                  </a:cubicBezTo>
                  <a:cubicBezTo>
                    <a:pt x="1762885" y="1758887"/>
                    <a:pt x="1761646" y="1759268"/>
                    <a:pt x="1760503" y="1759649"/>
                  </a:cubicBezTo>
                  <a:cubicBezTo>
                    <a:pt x="1754407" y="1761839"/>
                    <a:pt x="1748978" y="1765268"/>
                    <a:pt x="1744311" y="1769555"/>
                  </a:cubicBezTo>
                  <a:cubicBezTo>
                    <a:pt x="1734976" y="1769555"/>
                    <a:pt x="1724499" y="1770507"/>
                    <a:pt x="1714498" y="1775270"/>
                  </a:cubicBezTo>
                  <a:cubicBezTo>
                    <a:pt x="1709449" y="1777651"/>
                    <a:pt x="1705354" y="1780508"/>
                    <a:pt x="1702115" y="1783175"/>
                  </a:cubicBezTo>
                  <a:cubicBezTo>
                    <a:pt x="1690495" y="1779842"/>
                    <a:pt x="1679541" y="1780318"/>
                    <a:pt x="1669444" y="1784509"/>
                  </a:cubicBezTo>
                  <a:cubicBezTo>
                    <a:pt x="1657919" y="1789271"/>
                    <a:pt x="1651156" y="1797558"/>
                    <a:pt x="1647156" y="1804321"/>
                  </a:cubicBezTo>
                  <a:cubicBezTo>
                    <a:pt x="1638202" y="1808893"/>
                    <a:pt x="1631535" y="1814417"/>
                    <a:pt x="1626582" y="1820132"/>
                  </a:cubicBezTo>
                  <a:cubicBezTo>
                    <a:pt x="1625915" y="1817751"/>
                    <a:pt x="1625534" y="1814893"/>
                    <a:pt x="1625058" y="1809655"/>
                  </a:cubicBezTo>
                  <a:cubicBezTo>
                    <a:pt x="1622486" y="1785557"/>
                    <a:pt x="1610675" y="1772126"/>
                    <a:pt x="1601150" y="1765078"/>
                  </a:cubicBezTo>
                  <a:cubicBezTo>
                    <a:pt x="1587434" y="1754981"/>
                    <a:pt x="1569432" y="1751362"/>
                    <a:pt x="1550668" y="1755172"/>
                  </a:cubicBezTo>
                  <a:cubicBezTo>
                    <a:pt x="1547334" y="1755839"/>
                    <a:pt x="1521045" y="1761935"/>
                    <a:pt x="1515997" y="1790891"/>
                  </a:cubicBezTo>
                  <a:cubicBezTo>
                    <a:pt x="1500566" y="1802130"/>
                    <a:pt x="1495423" y="1816513"/>
                    <a:pt x="1493994" y="1828991"/>
                  </a:cubicBezTo>
                  <a:cubicBezTo>
                    <a:pt x="1493899" y="1828991"/>
                    <a:pt x="1493803" y="1828991"/>
                    <a:pt x="1493803" y="1828991"/>
                  </a:cubicBezTo>
                  <a:cubicBezTo>
                    <a:pt x="1485517" y="1821085"/>
                    <a:pt x="1468181" y="1810417"/>
                    <a:pt x="1440749" y="1819656"/>
                  </a:cubicBezTo>
                  <a:cubicBezTo>
                    <a:pt x="1425509" y="1824895"/>
                    <a:pt x="1399315" y="1839468"/>
                    <a:pt x="1390076" y="1862709"/>
                  </a:cubicBezTo>
                  <a:cubicBezTo>
                    <a:pt x="1357310" y="1875854"/>
                    <a:pt x="1323592" y="1903381"/>
                    <a:pt x="1320067" y="1944814"/>
                  </a:cubicBezTo>
                  <a:cubicBezTo>
                    <a:pt x="1319210" y="1945100"/>
                    <a:pt x="1318258" y="1945386"/>
                    <a:pt x="1317496" y="1945672"/>
                  </a:cubicBezTo>
                  <a:cubicBezTo>
                    <a:pt x="1314067" y="1946815"/>
                    <a:pt x="1310638" y="1948053"/>
                    <a:pt x="1307304" y="1949482"/>
                  </a:cubicBezTo>
                  <a:cubicBezTo>
                    <a:pt x="1300732" y="1952244"/>
                    <a:pt x="1296064" y="1953863"/>
                    <a:pt x="1293397" y="1954530"/>
                  </a:cubicBezTo>
                  <a:cubicBezTo>
                    <a:pt x="1270442" y="1945481"/>
                    <a:pt x="1251964" y="1954149"/>
                    <a:pt x="1234057" y="1962722"/>
                  </a:cubicBezTo>
                  <a:cubicBezTo>
                    <a:pt x="1224817" y="1967103"/>
                    <a:pt x="1212244" y="1973009"/>
                    <a:pt x="1193671" y="1980152"/>
                  </a:cubicBezTo>
                  <a:cubicBezTo>
                    <a:pt x="1166905" y="1990439"/>
                    <a:pt x="1158428" y="2020729"/>
                    <a:pt x="1161952" y="2046161"/>
                  </a:cubicBezTo>
                  <a:cubicBezTo>
                    <a:pt x="1164048" y="2061115"/>
                    <a:pt x="1170049" y="2074164"/>
                    <a:pt x="1179002" y="2083880"/>
                  </a:cubicBezTo>
                  <a:cubicBezTo>
                    <a:pt x="1177954" y="2084927"/>
                    <a:pt x="1176907" y="2085880"/>
                    <a:pt x="1175859" y="2086928"/>
                  </a:cubicBezTo>
                  <a:cubicBezTo>
                    <a:pt x="1158142" y="2104168"/>
                    <a:pt x="1156618" y="2131600"/>
                    <a:pt x="1172239" y="2150650"/>
                  </a:cubicBezTo>
                  <a:lnTo>
                    <a:pt x="1190242" y="2172557"/>
                  </a:lnTo>
                  <a:cubicBezTo>
                    <a:pt x="1189099" y="2174558"/>
                    <a:pt x="1188146" y="2176748"/>
                    <a:pt x="1187289" y="2178939"/>
                  </a:cubicBezTo>
                  <a:cubicBezTo>
                    <a:pt x="1180907" y="2184368"/>
                    <a:pt x="1176335" y="2191703"/>
                    <a:pt x="1174430" y="2199989"/>
                  </a:cubicBezTo>
                  <a:cubicBezTo>
                    <a:pt x="1174049" y="2201323"/>
                    <a:pt x="1173763" y="2202752"/>
                    <a:pt x="1173668" y="2204085"/>
                  </a:cubicBezTo>
                  <a:cubicBezTo>
                    <a:pt x="1167286" y="2211229"/>
                    <a:pt x="1163572" y="2219897"/>
                    <a:pt x="1162333" y="2228850"/>
                  </a:cubicBezTo>
                  <a:cubicBezTo>
                    <a:pt x="1156618" y="2236470"/>
                    <a:pt x="1153380" y="2245519"/>
                    <a:pt x="1152904" y="2254949"/>
                  </a:cubicBezTo>
                  <a:cubicBezTo>
                    <a:pt x="1148617" y="2256377"/>
                    <a:pt x="1144522" y="2258568"/>
                    <a:pt x="1140521" y="2261140"/>
                  </a:cubicBezTo>
                  <a:cubicBezTo>
                    <a:pt x="1133187" y="2265902"/>
                    <a:pt x="1127567" y="2271808"/>
                    <a:pt x="1123662" y="2278475"/>
                  </a:cubicBezTo>
                  <a:cubicBezTo>
                    <a:pt x="1116328" y="2280095"/>
                    <a:pt x="1105374" y="2282190"/>
                    <a:pt x="1089086" y="2284857"/>
                  </a:cubicBezTo>
                  <a:lnTo>
                    <a:pt x="1085467" y="2285429"/>
                  </a:lnTo>
                  <a:cubicBezTo>
                    <a:pt x="1072417" y="2287619"/>
                    <a:pt x="1037842" y="2293430"/>
                    <a:pt x="1030507" y="2325243"/>
                  </a:cubicBezTo>
                  <a:cubicBezTo>
                    <a:pt x="1030317" y="2326291"/>
                    <a:pt x="1030031" y="2327720"/>
                    <a:pt x="1029841" y="2329434"/>
                  </a:cubicBezTo>
                  <a:cubicBezTo>
                    <a:pt x="1026221" y="2330196"/>
                    <a:pt x="1023364" y="2331339"/>
                    <a:pt x="1021173" y="2332196"/>
                  </a:cubicBezTo>
                  <a:cubicBezTo>
                    <a:pt x="1006981" y="2338578"/>
                    <a:pt x="991074" y="2353818"/>
                    <a:pt x="996313" y="2390870"/>
                  </a:cubicBezTo>
                  <a:lnTo>
                    <a:pt x="997360" y="2398490"/>
                  </a:lnTo>
                  <a:cubicBezTo>
                    <a:pt x="1003075" y="2439162"/>
                    <a:pt x="1006695" y="2466023"/>
                    <a:pt x="1033174" y="2479072"/>
                  </a:cubicBezTo>
                  <a:cubicBezTo>
                    <a:pt x="1035841" y="2480405"/>
                    <a:pt x="1039270" y="2481834"/>
                    <a:pt x="1043461" y="2482691"/>
                  </a:cubicBezTo>
                  <a:lnTo>
                    <a:pt x="1044890" y="2487835"/>
                  </a:lnTo>
                  <a:cubicBezTo>
                    <a:pt x="1049462" y="2505266"/>
                    <a:pt x="1065274" y="2517267"/>
                    <a:pt x="1083181" y="2517267"/>
                  </a:cubicBezTo>
                  <a:lnTo>
                    <a:pt x="1084228" y="2517267"/>
                  </a:lnTo>
                  <a:lnTo>
                    <a:pt x="1098135" y="2516886"/>
                  </a:lnTo>
                  <a:lnTo>
                    <a:pt x="1106803" y="2538508"/>
                  </a:lnTo>
                  <a:lnTo>
                    <a:pt x="1088515" y="2574608"/>
                  </a:lnTo>
                  <a:cubicBezTo>
                    <a:pt x="1085371" y="2580989"/>
                    <a:pt x="1083943" y="2587943"/>
                    <a:pt x="1084419" y="2594991"/>
                  </a:cubicBezTo>
                  <a:lnTo>
                    <a:pt x="1088991" y="2667000"/>
                  </a:lnTo>
                  <a:cubicBezTo>
                    <a:pt x="1090134" y="2684907"/>
                    <a:pt x="1103183" y="2699766"/>
                    <a:pt x="1120804" y="2703290"/>
                  </a:cubicBezTo>
                  <a:cubicBezTo>
                    <a:pt x="1125472" y="2704243"/>
                    <a:pt x="1143283" y="2707291"/>
                    <a:pt x="1163000" y="2703290"/>
                  </a:cubicBezTo>
                  <a:cubicBezTo>
                    <a:pt x="1164238" y="2706910"/>
                    <a:pt x="1166048" y="2710434"/>
                    <a:pt x="1168334" y="2713673"/>
                  </a:cubicBezTo>
                  <a:lnTo>
                    <a:pt x="1188718" y="2741771"/>
                  </a:lnTo>
                  <a:cubicBezTo>
                    <a:pt x="1185098" y="2745105"/>
                    <a:pt x="1182145" y="2749106"/>
                    <a:pt x="1179955" y="2753678"/>
                  </a:cubicBezTo>
                  <a:cubicBezTo>
                    <a:pt x="1176716" y="2752344"/>
                    <a:pt x="1171096" y="2749677"/>
                    <a:pt x="1164810" y="2744629"/>
                  </a:cubicBezTo>
                  <a:cubicBezTo>
                    <a:pt x="1117090" y="2705957"/>
                    <a:pt x="1074132" y="2700719"/>
                    <a:pt x="1037175" y="2729103"/>
                  </a:cubicBezTo>
                  <a:cubicBezTo>
                    <a:pt x="1036032" y="2730056"/>
                    <a:pt x="1034889" y="2730913"/>
                    <a:pt x="1033746" y="2731865"/>
                  </a:cubicBezTo>
                  <a:cubicBezTo>
                    <a:pt x="1018792" y="2703290"/>
                    <a:pt x="999932" y="2686241"/>
                    <a:pt x="976501" y="2679859"/>
                  </a:cubicBezTo>
                  <a:cubicBezTo>
                    <a:pt x="966880" y="2677192"/>
                    <a:pt x="934210" y="2671763"/>
                    <a:pt x="919065" y="2712244"/>
                  </a:cubicBezTo>
                  <a:cubicBezTo>
                    <a:pt x="918589" y="2713578"/>
                    <a:pt x="918017" y="2715101"/>
                    <a:pt x="917255" y="2716816"/>
                  </a:cubicBezTo>
                  <a:cubicBezTo>
                    <a:pt x="913636" y="2725770"/>
                    <a:pt x="910969" y="2736437"/>
                    <a:pt x="908492" y="2746820"/>
                  </a:cubicBezTo>
                  <a:cubicBezTo>
                    <a:pt x="907159" y="2751963"/>
                    <a:pt x="905349" y="2759774"/>
                    <a:pt x="904396" y="2762155"/>
                  </a:cubicBezTo>
                  <a:cubicBezTo>
                    <a:pt x="901253" y="2769775"/>
                    <a:pt x="900586" y="2777014"/>
                    <a:pt x="901158" y="2783396"/>
                  </a:cubicBezTo>
                  <a:cubicBezTo>
                    <a:pt x="892109" y="2783586"/>
                    <a:pt x="883441" y="2783396"/>
                    <a:pt x="877345" y="2783300"/>
                  </a:cubicBezTo>
                  <a:cubicBezTo>
                    <a:pt x="874297" y="2783205"/>
                    <a:pt x="871821" y="2783205"/>
                    <a:pt x="870011" y="2783205"/>
                  </a:cubicBezTo>
                  <a:cubicBezTo>
                    <a:pt x="855343" y="2783205"/>
                    <a:pt x="821148" y="2788920"/>
                    <a:pt x="820767" y="2842165"/>
                  </a:cubicBezTo>
                  <a:cubicBezTo>
                    <a:pt x="820767" y="2851309"/>
                    <a:pt x="820100" y="2863215"/>
                    <a:pt x="819529" y="2873788"/>
                  </a:cubicBezTo>
                  <a:cubicBezTo>
                    <a:pt x="819052" y="2881408"/>
                    <a:pt x="818671" y="2888171"/>
                    <a:pt x="818481" y="2893600"/>
                  </a:cubicBezTo>
                  <a:cubicBezTo>
                    <a:pt x="808575" y="2902458"/>
                    <a:pt x="802479" y="2914650"/>
                    <a:pt x="801907" y="2927890"/>
                  </a:cubicBezTo>
                  <a:cubicBezTo>
                    <a:pt x="801241" y="2941987"/>
                    <a:pt x="807146" y="2955036"/>
                    <a:pt x="817624" y="2963609"/>
                  </a:cubicBezTo>
                  <a:cubicBezTo>
                    <a:pt x="816290" y="2969990"/>
                    <a:pt x="815909" y="2976848"/>
                    <a:pt x="816957" y="2983992"/>
                  </a:cubicBezTo>
                  <a:cubicBezTo>
                    <a:pt x="818195" y="2991707"/>
                    <a:pt x="821053" y="2998946"/>
                    <a:pt x="825339" y="3005233"/>
                  </a:cubicBezTo>
                  <a:cubicBezTo>
                    <a:pt x="823053" y="3012472"/>
                    <a:pt x="822577" y="3020473"/>
                    <a:pt x="824196" y="3031427"/>
                  </a:cubicBezTo>
                  <a:cubicBezTo>
                    <a:pt x="824482" y="3033332"/>
                    <a:pt x="824863" y="3035808"/>
                    <a:pt x="825244" y="3039047"/>
                  </a:cubicBezTo>
                  <a:cubicBezTo>
                    <a:pt x="826577" y="3052001"/>
                    <a:pt x="832864" y="3083433"/>
                    <a:pt x="840960" y="3122962"/>
                  </a:cubicBezTo>
                  <a:cubicBezTo>
                    <a:pt x="842008" y="3128105"/>
                    <a:pt x="843151" y="3133344"/>
                    <a:pt x="844103" y="3138297"/>
                  </a:cubicBezTo>
                  <a:cubicBezTo>
                    <a:pt x="837912" y="3147727"/>
                    <a:pt x="835912" y="3158681"/>
                    <a:pt x="836769" y="3168396"/>
                  </a:cubicBezTo>
                  <a:cubicBezTo>
                    <a:pt x="837721" y="3178683"/>
                    <a:pt x="842198" y="3190208"/>
                    <a:pt x="851628" y="3198590"/>
                  </a:cubicBezTo>
                  <a:cubicBezTo>
                    <a:pt x="844103" y="3213735"/>
                    <a:pt x="848008" y="3227165"/>
                    <a:pt x="850771" y="3233357"/>
                  </a:cubicBezTo>
                  <a:cubicBezTo>
                    <a:pt x="851723" y="3235547"/>
                    <a:pt x="852771" y="3237738"/>
                    <a:pt x="854200" y="3239834"/>
                  </a:cubicBezTo>
                  <a:cubicBezTo>
                    <a:pt x="855343" y="3246691"/>
                    <a:pt x="858105" y="3252692"/>
                    <a:pt x="861058" y="3258122"/>
                  </a:cubicBezTo>
                  <a:cubicBezTo>
                    <a:pt x="853819" y="3273171"/>
                    <a:pt x="854676" y="3290030"/>
                    <a:pt x="863344" y="3303651"/>
                  </a:cubicBezTo>
                  <a:cubicBezTo>
                    <a:pt x="864010" y="3304699"/>
                    <a:pt x="864963" y="3306032"/>
                    <a:pt x="866106" y="3307461"/>
                  </a:cubicBezTo>
                  <a:cubicBezTo>
                    <a:pt x="864868" y="3312700"/>
                    <a:pt x="864582" y="3318129"/>
                    <a:pt x="865058" y="3323463"/>
                  </a:cubicBezTo>
                  <a:cubicBezTo>
                    <a:pt x="860105" y="3321939"/>
                    <a:pt x="854866" y="3321082"/>
                    <a:pt x="849532" y="3320891"/>
                  </a:cubicBezTo>
                  <a:cubicBezTo>
                    <a:pt x="842389" y="3320796"/>
                    <a:pt x="835340" y="3322130"/>
                    <a:pt x="828768" y="3324511"/>
                  </a:cubicBezTo>
                  <a:cubicBezTo>
                    <a:pt x="821815" y="3319844"/>
                    <a:pt x="813623" y="3316986"/>
                    <a:pt x="804670" y="3316700"/>
                  </a:cubicBezTo>
                  <a:lnTo>
                    <a:pt x="802860" y="3316700"/>
                  </a:lnTo>
                  <a:cubicBezTo>
                    <a:pt x="777428" y="3316700"/>
                    <a:pt x="756854" y="3329273"/>
                    <a:pt x="747996" y="3350609"/>
                  </a:cubicBezTo>
                  <a:cubicBezTo>
                    <a:pt x="745900" y="3355658"/>
                    <a:pt x="744186" y="3360420"/>
                    <a:pt x="742852" y="3365087"/>
                  </a:cubicBezTo>
                  <a:cubicBezTo>
                    <a:pt x="732851" y="3357944"/>
                    <a:pt x="721326" y="3356420"/>
                    <a:pt x="711515" y="3358039"/>
                  </a:cubicBezTo>
                  <a:cubicBezTo>
                    <a:pt x="696751" y="3360611"/>
                    <a:pt x="685036" y="3370421"/>
                    <a:pt x="678654" y="3384709"/>
                  </a:cubicBezTo>
                  <a:cubicBezTo>
                    <a:pt x="673320" y="3387757"/>
                    <a:pt x="669415" y="3391567"/>
                    <a:pt x="666557" y="3395186"/>
                  </a:cubicBezTo>
                  <a:cubicBezTo>
                    <a:pt x="662938" y="3399663"/>
                    <a:pt x="660461" y="3404616"/>
                    <a:pt x="659128" y="3409950"/>
                  </a:cubicBezTo>
                  <a:cubicBezTo>
                    <a:pt x="642364" y="3410045"/>
                    <a:pt x="620456" y="3409569"/>
                    <a:pt x="608645" y="3409283"/>
                  </a:cubicBezTo>
                  <a:cubicBezTo>
                    <a:pt x="589881" y="3408903"/>
                    <a:pt x="581404" y="3408712"/>
                    <a:pt x="576070" y="3409093"/>
                  </a:cubicBezTo>
                  <a:cubicBezTo>
                    <a:pt x="565592" y="3409855"/>
                    <a:pt x="558163" y="3413570"/>
                    <a:pt x="554067" y="3415570"/>
                  </a:cubicBezTo>
                  <a:cubicBezTo>
                    <a:pt x="553591" y="3415760"/>
                    <a:pt x="553019" y="3416141"/>
                    <a:pt x="552543" y="3416332"/>
                  </a:cubicBezTo>
                  <a:cubicBezTo>
                    <a:pt x="552067" y="3416427"/>
                    <a:pt x="541113" y="3419570"/>
                    <a:pt x="495964" y="3408712"/>
                  </a:cubicBezTo>
                  <a:cubicBezTo>
                    <a:pt x="444339" y="3396329"/>
                    <a:pt x="406906" y="3388328"/>
                    <a:pt x="382141" y="3383090"/>
                  </a:cubicBezTo>
                  <a:cubicBezTo>
                    <a:pt x="369758" y="3380423"/>
                    <a:pt x="360043" y="3378327"/>
                    <a:pt x="356328" y="3377374"/>
                  </a:cubicBezTo>
                  <a:cubicBezTo>
                    <a:pt x="334230" y="3371374"/>
                    <a:pt x="323371" y="3375089"/>
                    <a:pt x="304607" y="3382613"/>
                  </a:cubicBezTo>
                  <a:cubicBezTo>
                    <a:pt x="301083" y="3384042"/>
                    <a:pt x="296797" y="3385757"/>
                    <a:pt x="291272" y="3387852"/>
                  </a:cubicBezTo>
                  <a:cubicBezTo>
                    <a:pt x="286891" y="3389566"/>
                    <a:pt x="282223" y="3391472"/>
                    <a:pt x="277461" y="3393472"/>
                  </a:cubicBezTo>
                  <a:cubicBezTo>
                    <a:pt x="265078" y="3398425"/>
                    <a:pt x="242695" y="3407569"/>
                    <a:pt x="233360" y="3407569"/>
                  </a:cubicBezTo>
                  <a:cubicBezTo>
                    <a:pt x="233170" y="3407569"/>
                    <a:pt x="232979" y="3407569"/>
                    <a:pt x="232693" y="3407474"/>
                  </a:cubicBezTo>
                  <a:cubicBezTo>
                    <a:pt x="207071" y="3394996"/>
                    <a:pt x="187831" y="3398139"/>
                    <a:pt x="176210" y="3400139"/>
                  </a:cubicBezTo>
                  <a:cubicBezTo>
                    <a:pt x="173924" y="3400520"/>
                    <a:pt x="171257" y="3400901"/>
                    <a:pt x="170400" y="3400901"/>
                  </a:cubicBezTo>
                  <a:lnTo>
                    <a:pt x="168304" y="3400711"/>
                  </a:lnTo>
                  <a:cubicBezTo>
                    <a:pt x="150397" y="3399663"/>
                    <a:pt x="108392" y="3397091"/>
                    <a:pt x="80579" y="3438716"/>
                  </a:cubicBezTo>
                  <a:cubicBezTo>
                    <a:pt x="78198" y="3442335"/>
                    <a:pt x="76102" y="3445288"/>
                    <a:pt x="74293" y="3447860"/>
                  </a:cubicBezTo>
                  <a:cubicBezTo>
                    <a:pt x="61243" y="3466624"/>
                    <a:pt x="56862" y="3476244"/>
                    <a:pt x="54957" y="3499580"/>
                  </a:cubicBezTo>
                  <a:cubicBezTo>
                    <a:pt x="30763" y="3507105"/>
                    <a:pt x="21334" y="3529774"/>
                    <a:pt x="17428" y="3539109"/>
                  </a:cubicBezTo>
                  <a:cubicBezTo>
                    <a:pt x="15904" y="3542729"/>
                    <a:pt x="14476" y="3546062"/>
                    <a:pt x="13142" y="3547967"/>
                  </a:cubicBezTo>
                  <a:cubicBezTo>
                    <a:pt x="379" y="3565874"/>
                    <a:pt x="-9527" y="3593021"/>
                    <a:pt x="15428" y="3620929"/>
                  </a:cubicBezTo>
                  <a:lnTo>
                    <a:pt x="16476" y="3622072"/>
                  </a:lnTo>
                  <a:cubicBezTo>
                    <a:pt x="22953" y="3629978"/>
                    <a:pt x="33049" y="3636740"/>
                    <a:pt x="45337" y="3638169"/>
                  </a:cubicBezTo>
                  <a:cubicBezTo>
                    <a:pt x="56767" y="3648837"/>
                    <a:pt x="74007" y="3660267"/>
                    <a:pt x="97343" y="3652266"/>
                  </a:cubicBezTo>
                  <a:cubicBezTo>
                    <a:pt x="110202" y="3665220"/>
                    <a:pt x="127156" y="3666268"/>
                    <a:pt x="134586" y="3666744"/>
                  </a:cubicBezTo>
                  <a:cubicBezTo>
                    <a:pt x="138967" y="3666935"/>
                    <a:pt x="143158" y="3667220"/>
                    <a:pt x="149064" y="3668649"/>
                  </a:cubicBezTo>
                  <a:cubicBezTo>
                    <a:pt x="151064" y="3669221"/>
                    <a:pt x="154303" y="3669983"/>
                    <a:pt x="158113" y="3670554"/>
                  </a:cubicBezTo>
                  <a:cubicBezTo>
                    <a:pt x="162113" y="3678079"/>
                    <a:pt x="167161" y="3685223"/>
                    <a:pt x="173162" y="3691223"/>
                  </a:cubicBezTo>
                  <a:cubicBezTo>
                    <a:pt x="166685" y="3704273"/>
                    <a:pt x="165733" y="3718560"/>
                    <a:pt x="165256" y="3727418"/>
                  </a:cubicBezTo>
                  <a:cubicBezTo>
                    <a:pt x="164399" y="3740563"/>
                    <a:pt x="162113" y="3749897"/>
                    <a:pt x="159732" y="3759994"/>
                  </a:cubicBezTo>
                  <a:cubicBezTo>
                    <a:pt x="157255" y="3770471"/>
                    <a:pt x="154398" y="3782378"/>
                    <a:pt x="153636" y="3796760"/>
                  </a:cubicBezTo>
                  <a:cubicBezTo>
                    <a:pt x="152874" y="3814858"/>
                    <a:pt x="158303" y="3859149"/>
                    <a:pt x="161923" y="3874484"/>
                  </a:cubicBezTo>
                  <a:cubicBezTo>
                    <a:pt x="164875" y="3887057"/>
                    <a:pt x="171733" y="3895725"/>
                    <a:pt x="176210" y="3901631"/>
                  </a:cubicBezTo>
                  <a:cubicBezTo>
                    <a:pt x="181068" y="3907917"/>
                    <a:pt x="181925" y="3909060"/>
                    <a:pt x="181068" y="3917918"/>
                  </a:cubicBezTo>
                  <a:cubicBezTo>
                    <a:pt x="177353" y="3953351"/>
                    <a:pt x="173257" y="3985927"/>
                    <a:pt x="173162" y="3986308"/>
                  </a:cubicBezTo>
                  <a:cubicBezTo>
                    <a:pt x="171733" y="3997643"/>
                    <a:pt x="175162" y="4008978"/>
                    <a:pt x="182687" y="4017550"/>
                  </a:cubicBezTo>
                  <a:cubicBezTo>
                    <a:pt x="190212" y="4026122"/>
                    <a:pt x="201070" y="4030980"/>
                    <a:pt x="212405" y="4030980"/>
                  </a:cubicBezTo>
                  <a:lnTo>
                    <a:pt x="222692" y="4030980"/>
                  </a:lnTo>
                  <a:cubicBezTo>
                    <a:pt x="227264" y="4040886"/>
                    <a:pt x="234122" y="4046982"/>
                    <a:pt x="240599" y="4050792"/>
                  </a:cubicBezTo>
                  <a:cubicBezTo>
                    <a:pt x="246124" y="4054031"/>
                    <a:pt x="264126" y="4062794"/>
                    <a:pt x="285843" y="4050983"/>
                  </a:cubicBezTo>
                  <a:cubicBezTo>
                    <a:pt x="292796" y="4053364"/>
                    <a:pt x="302226" y="4055840"/>
                    <a:pt x="314418" y="4055840"/>
                  </a:cubicBezTo>
                  <a:cubicBezTo>
                    <a:pt x="325657" y="4055840"/>
                    <a:pt x="327658" y="4056983"/>
                    <a:pt x="333563" y="4060508"/>
                  </a:cubicBezTo>
                  <a:cubicBezTo>
                    <a:pt x="356042" y="4073652"/>
                    <a:pt x="375854" y="4068128"/>
                    <a:pt x="381474" y="4066223"/>
                  </a:cubicBezTo>
                  <a:cubicBezTo>
                    <a:pt x="397190" y="4060508"/>
                    <a:pt x="407668" y="4045649"/>
                    <a:pt x="407668" y="4028980"/>
                  </a:cubicBezTo>
                  <a:lnTo>
                    <a:pt x="407668" y="4027075"/>
                  </a:lnTo>
                  <a:cubicBezTo>
                    <a:pt x="415859" y="4026027"/>
                    <a:pt x="423670" y="4023074"/>
                    <a:pt x="430623" y="4018788"/>
                  </a:cubicBezTo>
                  <a:cubicBezTo>
                    <a:pt x="439767" y="4031837"/>
                    <a:pt x="455102" y="4038791"/>
                    <a:pt x="476248" y="4039648"/>
                  </a:cubicBezTo>
                  <a:cubicBezTo>
                    <a:pt x="483963" y="4039838"/>
                    <a:pt x="491202" y="4038600"/>
                    <a:pt x="497584" y="4035933"/>
                  </a:cubicBezTo>
                  <a:cubicBezTo>
                    <a:pt x="510157" y="4038886"/>
                    <a:pt x="521777" y="4038981"/>
                    <a:pt x="530635" y="4039076"/>
                  </a:cubicBezTo>
                  <a:cubicBezTo>
                    <a:pt x="532540" y="4039076"/>
                    <a:pt x="534636" y="4039172"/>
                    <a:pt x="536541" y="4039172"/>
                  </a:cubicBezTo>
                  <a:cubicBezTo>
                    <a:pt x="536922" y="4039553"/>
                    <a:pt x="537303" y="4039934"/>
                    <a:pt x="537589" y="4040315"/>
                  </a:cubicBezTo>
                  <a:cubicBezTo>
                    <a:pt x="537779" y="4041743"/>
                    <a:pt x="537779" y="4044315"/>
                    <a:pt x="537398" y="4048697"/>
                  </a:cubicBezTo>
                  <a:cubicBezTo>
                    <a:pt x="536731" y="4055364"/>
                    <a:pt x="536541" y="4060793"/>
                    <a:pt x="536350" y="4065175"/>
                  </a:cubicBezTo>
                  <a:cubicBezTo>
                    <a:pt x="531302" y="4072604"/>
                    <a:pt x="528921" y="4080986"/>
                    <a:pt x="529207" y="4089845"/>
                  </a:cubicBezTo>
                  <a:cubicBezTo>
                    <a:pt x="529873" y="4110704"/>
                    <a:pt x="544542" y="4121563"/>
                    <a:pt x="552543" y="4127373"/>
                  </a:cubicBezTo>
                  <a:cubicBezTo>
                    <a:pt x="555305" y="4129373"/>
                    <a:pt x="558925" y="4132040"/>
                    <a:pt x="563497" y="4135850"/>
                  </a:cubicBezTo>
                  <a:cubicBezTo>
                    <a:pt x="568735" y="4140137"/>
                    <a:pt x="573307" y="4154996"/>
                    <a:pt x="573212" y="4166997"/>
                  </a:cubicBezTo>
                  <a:cubicBezTo>
                    <a:pt x="573212" y="4166997"/>
                    <a:pt x="573117" y="4166997"/>
                    <a:pt x="573117" y="4167092"/>
                  </a:cubicBezTo>
                  <a:lnTo>
                    <a:pt x="570355" y="4168997"/>
                  </a:lnTo>
                  <a:cubicBezTo>
                    <a:pt x="550352" y="4182332"/>
                    <a:pt x="528921" y="4202811"/>
                    <a:pt x="541589" y="4242149"/>
                  </a:cubicBezTo>
                  <a:cubicBezTo>
                    <a:pt x="533207" y="4256532"/>
                    <a:pt x="528349" y="4280059"/>
                    <a:pt x="555210" y="4308824"/>
                  </a:cubicBezTo>
                  <a:lnTo>
                    <a:pt x="555686" y="4309301"/>
                  </a:lnTo>
                  <a:cubicBezTo>
                    <a:pt x="549019" y="4330923"/>
                    <a:pt x="557877" y="4348258"/>
                    <a:pt x="567973" y="4362546"/>
                  </a:cubicBezTo>
                  <a:cubicBezTo>
                    <a:pt x="576165" y="4374356"/>
                    <a:pt x="576165" y="4374356"/>
                    <a:pt x="575974" y="4387787"/>
                  </a:cubicBezTo>
                  <a:cubicBezTo>
                    <a:pt x="575784" y="4396645"/>
                    <a:pt x="573784" y="4399788"/>
                    <a:pt x="570355" y="4405027"/>
                  </a:cubicBezTo>
                  <a:lnTo>
                    <a:pt x="568640" y="4407789"/>
                  </a:lnTo>
                  <a:cubicBezTo>
                    <a:pt x="562735" y="4417314"/>
                    <a:pt x="553114" y="4452747"/>
                    <a:pt x="558734" y="4483323"/>
                  </a:cubicBezTo>
                  <a:cubicBezTo>
                    <a:pt x="554829" y="4485799"/>
                    <a:pt x="551781" y="4488466"/>
                    <a:pt x="549685" y="4490657"/>
                  </a:cubicBezTo>
                  <a:cubicBezTo>
                    <a:pt x="538160" y="4502563"/>
                    <a:pt x="532921" y="4518660"/>
                    <a:pt x="534350" y="4538663"/>
                  </a:cubicBezTo>
                  <a:cubicBezTo>
                    <a:pt x="534160" y="4540091"/>
                    <a:pt x="533779" y="4541806"/>
                    <a:pt x="533398" y="4543521"/>
                  </a:cubicBezTo>
                  <a:cubicBezTo>
                    <a:pt x="530254" y="4558856"/>
                    <a:pt x="525111" y="4584573"/>
                    <a:pt x="541589" y="4605528"/>
                  </a:cubicBezTo>
                  <a:cubicBezTo>
                    <a:pt x="551019" y="4617434"/>
                    <a:pt x="565211" y="4624292"/>
                    <a:pt x="581308" y="4624673"/>
                  </a:cubicBezTo>
                  <a:cubicBezTo>
                    <a:pt x="586071" y="4624864"/>
                    <a:pt x="591405" y="4624864"/>
                    <a:pt x="596929" y="4624769"/>
                  </a:cubicBezTo>
                  <a:cubicBezTo>
                    <a:pt x="598644" y="4631055"/>
                    <a:pt x="601597" y="4636961"/>
                    <a:pt x="605788" y="4642199"/>
                  </a:cubicBezTo>
                  <a:cubicBezTo>
                    <a:pt x="613122" y="4651248"/>
                    <a:pt x="622933" y="4657058"/>
                    <a:pt x="635125" y="4659630"/>
                  </a:cubicBezTo>
                  <a:cubicBezTo>
                    <a:pt x="629600" y="4673346"/>
                    <a:pt x="629791" y="4685919"/>
                    <a:pt x="630648" y="4698588"/>
                  </a:cubicBezTo>
                  <a:cubicBezTo>
                    <a:pt x="630648" y="4700588"/>
                    <a:pt x="629124" y="4705636"/>
                    <a:pt x="625885" y="4708208"/>
                  </a:cubicBezTo>
                  <a:lnTo>
                    <a:pt x="623980" y="4709637"/>
                  </a:lnTo>
                  <a:cubicBezTo>
                    <a:pt x="612550" y="4718876"/>
                    <a:pt x="604073" y="4726210"/>
                    <a:pt x="599311" y="4738688"/>
                  </a:cubicBezTo>
                  <a:cubicBezTo>
                    <a:pt x="593310" y="4741831"/>
                    <a:pt x="586452" y="4746784"/>
                    <a:pt x="580737" y="4754404"/>
                  </a:cubicBezTo>
                  <a:cubicBezTo>
                    <a:pt x="572926" y="4758023"/>
                    <a:pt x="561877" y="4764881"/>
                    <a:pt x="552067" y="4779836"/>
                  </a:cubicBezTo>
                  <a:cubicBezTo>
                    <a:pt x="550352" y="4782503"/>
                    <a:pt x="548638" y="4784693"/>
                    <a:pt x="547114" y="4786598"/>
                  </a:cubicBezTo>
                  <a:cubicBezTo>
                    <a:pt x="534922" y="4802505"/>
                    <a:pt x="524444" y="4819936"/>
                    <a:pt x="530540" y="4856607"/>
                  </a:cubicBezTo>
                  <a:cubicBezTo>
                    <a:pt x="532445" y="4867371"/>
                    <a:pt x="532445" y="4873181"/>
                    <a:pt x="532445" y="4877848"/>
                  </a:cubicBezTo>
                  <a:cubicBezTo>
                    <a:pt x="532540" y="4886135"/>
                    <a:pt x="532636" y="4898612"/>
                    <a:pt x="542065" y="4912519"/>
                  </a:cubicBezTo>
                  <a:cubicBezTo>
                    <a:pt x="553210" y="4928902"/>
                    <a:pt x="571879" y="4936903"/>
                    <a:pt x="590833" y="4933379"/>
                  </a:cubicBezTo>
                  <a:cubicBezTo>
                    <a:pt x="606740" y="4930426"/>
                    <a:pt x="619694" y="4920044"/>
                    <a:pt x="627600" y="4904232"/>
                  </a:cubicBezTo>
                  <a:cubicBezTo>
                    <a:pt x="648555" y="4904994"/>
                    <a:pt x="665605" y="4889754"/>
                    <a:pt x="677225" y="4875848"/>
                  </a:cubicBezTo>
                  <a:cubicBezTo>
                    <a:pt x="681607" y="4877658"/>
                    <a:pt x="685893" y="4878991"/>
                    <a:pt x="689703" y="4880229"/>
                  </a:cubicBezTo>
                  <a:cubicBezTo>
                    <a:pt x="692179" y="4881087"/>
                    <a:pt x="695704" y="4882230"/>
                    <a:pt x="697990" y="4883182"/>
                  </a:cubicBezTo>
                  <a:cubicBezTo>
                    <a:pt x="699133" y="4885373"/>
                    <a:pt x="699799" y="4888516"/>
                    <a:pt x="700752" y="4898518"/>
                  </a:cubicBezTo>
                  <a:lnTo>
                    <a:pt x="700942" y="4899279"/>
                  </a:lnTo>
                  <a:cubicBezTo>
                    <a:pt x="702847" y="4918805"/>
                    <a:pt x="708848" y="4978146"/>
                    <a:pt x="762760" y="4978146"/>
                  </a:cubicBezTo>
                  <a:cubicBezTo>
                    <a:pt x="809813" y="4978146"/>
                    <a:pt x="826577" y="4948047"/>
                    <a:pt x="826577" y="4919853"/>
                  </a:cubicBezTo>
                  <a:cubicBezTo>
                    <a:pt x="826577" y="4915853"/>
                    <a:pt x="826387" y="4912233"/>
                    <a:pt x="825910" y="4908804"/>
                  </a:cubicBezTo>
                  <a:cubicBezTo>
                    <a:pt x="834197" y="4901184"/>
                    <a:pt x="841912" y="4888516"/>
                    <a:pt x="843055" y="4867656"/>
                  </a:cubicBezTo>
                  <a:cubicBezTo>
                    <a:pt x="845437" y="4866037"/>
                    <a:pt x="848199" y="4864037"/>
                    <a:pt x="851152" y="4861560"/>
                  </a:cubicBezTo>
                  <a:cubicBezTo>
                    <a:pt x="853914" y="4859274"/>
                    <a:pt x="856390" y="4857465"/>
                    <a:pt x="858486" y="4855750"/>
                  </a:cubicBezTo>
                  <a:cubicBezTo>
                    <a:pt x="868963" y="4847749"/>
                    <a:pt x="882584" y="4837367"/>
                    <a:pt x="888109" y="4816221"/>
                  </a:cubicBezTo>
                  <a:cubicBezTo>
                    <a:pt x="891633" y="4815935"/>
                    <a:pt x="896205" y="4815840"/>
                    <a:pt x="901825" y="4816031"/>
                  </a:cubicBezTo>
                  <a:cubicBezTo>
                    <a:pt x="937829" y="4817936"/>
                    <a:pt x="960118" y="4804887"/>
                    <a:pt x="981930" y="4784027"/>
                  </a:cubicBezTo>
                  <a:cubicBezTo>
                    <a:pt x="990407" y="4793361"/>
                    <a:pt x="1002218" y="4800219"/>
                    <a:pt x="1015458" y="4803077"/>
                  </a:cubicBezTo>
                  <a:cubicBezTo>
                    <a:pt x="1022887" y="4804601"/>
                    <a:pt x="1030317" y="4804887"/>
                    <a:pt x="1037365" y="4803743"/>
                  </a:cubicBezTo>
                  <a:cubicBezTo>
                    <a:pt x="1034889" y="4815555"/>
                    <a:pt x="1037175" y="4825175"/>
                    <a:pt x="1038508" y="4829556"/>
                  </a:cubicBezTo>
                  <a:cubicBezTo>
                    <a:pt x="1041366" y="4838224"/>
                    <a:pt x="1053844" y="4865942"/>
                    <a:pt x="1097659" y="4865942"/>
                  </a:cubicBezTo>
                  <a:lnTo>
                    <a:pt x="1100326" y="4865942"/>
                  </a:lnTo>
                  <a:cubicBezTo>
                    <a:pt x="1102612" y="4865847"/>
                    <a:pt x="1104517" y="4865847"/>
                    <a:pt x="1106041" y="4865847"/>
                  </a:cubicBezTo>
                  <a:cubicBezTo>
                    <a:pt x="1106993" y="4867847"/>
                    <a:pt x="1107946" y="4869752"/>
                    <a:pt x="1108898" y="4871466"/>
                  </a:cubicBezTo>
                  <a:cubicBezTo>
                    <a:pt x="1094801" y="4899565"/>
                    <a:pt x="1086800" y="4923282"/>
                    <a:pt x="1082514" y="4949761"/>
                  </a:cubicBezTo>
                  <a:cubicBezTo>
                    <a:pt x="1079752" y="4966907"/>
                    <a:pt x="1076608" y="4979861"/>
                    <a:pt x="1073656" y="4992339"/>
                  </a:cubicBezTo>
                  <a:cubicBezTo>
                    <a:pt x="1072417" y="4997292"/>
                    <a:pt x="1071274" y="5002149"/>
                    <a:pt x="1070131" y="5006911"/>
                  </a:cubicBezTo>
                  <a:cubicBezTo>
                    <a:pt x="1066798" y="5021866"/>
                    <a:pt x="1068798" y="5036153"/>
                    <a:pt x="1070798" y="5049965"/>
                  </a:cubicBezTo>
                  <a:cubicBezTo>
                    <a:pt x="1072322" y="5060728"/>
                    <a:pt x="1073751" y="5070824"/>
                    <a:pt x="1072417" y="5079587"/>
                  </a:cubicBezTo>
                  <a:cubicBezTo>
                    <a:pt x="1068226" y="5107210"/>
                    <a:pt x="1082895" y="5131975"/>
                    <a:pt x="1108898" y="5141214"/>
                  </a:cubicBezTo>
                  <a:cubicBezTo>
                    <a:pt x="1131949" y="5149406"/>
                    <a:pt x="1164524" y="5144167"/>
                    <a:pt x="1184717" y="5125022"/>
                  </a:cubicBezTo>
                  <a:cubicBezTo>
                    <a:pt x="1193385" y="5126355"/>
                    <a:pt x="1206339" y="5130546"/>
                    <a:pt x="1211387" y="5134071"/>
                  </a:cubicBezTo>
                  <a:cubicBezTo>
                    <a:pt x="1233580" y="5159121"/>
                    <a:pt x="1257583" y="5165122"/>
                    <a:pt x="1284349" y="5152549"/>
                  </a:cubicBezTo>
                  <a:cubicBezTo>
                    <a:pt x="1289778" y="5155787"/>
                    <a:pt x="1295874" y="5158074"/>
                    <a:pt x="1302256" y="5159026"/>
                  </a:cubicBezTo>
                  <a:cubicBezTo>
                    <a:pt x="1324735" y="5162455"/>
                    <a:pt x="1345785" y="5150358"/>
                    <a:pt x="1362168" y="5138547"/>
                  </a:cubicBezTo>
                  <a:cubicBezTo>
                    <a:pt x="1371598" y="5145977"/>
                    <a:pt x="1383028" y="5150073"/>
                    <a:pt x="1395220" y="5150073"/>
                  </a:cubicBezTo>
                  <a:lnTo>
                    <a:pt x="1395410" y="5150073"/>
                  </a:lnTo>
                  <a:cubicBezTo>
                    <a:pt x="1413031" y="5149977"/>
                    <a:pt x="1429129" y="5140643"/>
                    <a:pt x="1437415" y="5125784"/>
                  </a:cubicBezTo>
                  <a:cubicBezTo>
                    <a:pt x="1441797" y="5117783"/>
                    <a:pt x="1443797" y="5108829"/>
                    <a:pt x="1443130" y="5099876"/>
                  </a:cubicBezTo>
                  <a:cubicBezTo>
                    <a:pt x="1445321" y="5098352"/>
                    <a:pt x="1447226" y="5096733"/>
                    <a:pt x="1448845" y="5095208"/>
                  </a:cubicBezTo>
                  <a:cubicBezTo>
                    <a:pt x="1454941" y="5111877"/>
                    <a:pt x="1464466" y="5123212"/>
                    <a:pt x="1476658" y="5132452"/>
                  </a:cubicBezTo>
                  <a:cubicBezTo>
                    <a:pt x="1476849" y="5139595"/>
                    <a:pt x="1478373" y="5148167"/>
                    <a:pt x="1483612" y="5156835"/>
                  </a:cubicBezTo>
                  <a:lnTo>
                    <a:pt x="1484278" y="5158169"/>
                  </a:lnTo>
                  <a:cubicBezTo>
                    <a:pt x="1485326" y="5159978"/>
                    <a:pt x="1486660" y="5162169"/>
                    <a:pt x="1487422" y="5163503"/>
                  </a:cubicBezTo>
                  <a:lnTo>
                    <a:pt x="1487326" y="5164836"/>
                  </a:lnTo>
                  <a:cubicBezTo>
                    <a:pt x="1484850" y="5193411"/>
                    <a:pt x="1490374" y="5235321"/>
                    <a:pt x="1565336" y="5269326"/>
                  </a:cubicBezTo>
                  <a:cubicBezTo>
                    <a:pt x="1603817" y="5286756"/>
                    <a:pt x="1604960" y="5288185"/>
                    <a:pt x="1610389" y="5295233"/>
                  </a:cubicBezTo>
                  <a:cubicBezTo>
                    <a:pt x="1613914" y="5299615"/>
                    <a:pt x="1618676" y="5305616"/>
                    <a:pt x="1626391" y="5313903"/>
                  </a:cubicBezTo>
                  <a:cubicBezTo>
                    <a:pt x="1632678" y="5320665"/>
                    <a:pt x="1638583" y="5325714"/>
                    <a:pt x="1643822" y="5329524"/>
                  </a:cubicBezTo>
                  <a:cubicBezTo>
                    <a:pt x="1643155" y="5337334"/>
                    <a:pt x="1643441" y="5345716"/>
                    <a:pt x="1645727" y="5354193"/>
                  </a:cubicBezTo>
                  <a:cubicBezTo>
                    <a:pt x="1624963" y="5390103"/>
                    <a:pt x="1630773" y="5443824"/>
                    <a:pt x="1644108" y="5466683"/>
                  </a:cubicBezTo>
                  <a:cubicBezTo>
                    <a:pt x="1646870" y="5472399"/>
                    <a:pt x="1651156" y="5493353"/>
                    <a:pt x="1652966" y="5510689"/>
                  </a:cubicBezTo>
                  <a:cubicBezTo>
                    <a:pt x="1653157" y="5512880"/>
                    <a:pt x="1653633" y="5514880"/>
                    <a:pt x="1654204" y="5516880"/>
                  </a:cubicBezTo>
                  <a:lnTo>
                    <a:pt x="1673350" y="5511736"/>
                  </a:lnTo>
                  <a:cubicBezTo>
                    <a:pt x="1673064" y="5510689"/>
                    <a:pt x="1672778" y="5509737"/>
                    <a:pt x="1672683" y="5508594"/>
                  </a:cubicBezTo>
                  <a:cubicBezTo>
                    <a:pt x="1671064" y="5492877"/>
                    <a:pt x="1666301" y="5465540"/>
                    <a:pt x="1661348" y="5456968"/>
                  </a:cubicBezTo>
                  <a:cubicBezTo>
                    <a:pt x="1649347" y="5436108"/>
                    <a:pt x="1645632" y="5383720"/>
                    <a:pt x="1668016" y="5356670"/>
                  </a:cubicBezTo>
                  <a:cubicBezTo>
                    <a:pt x="1664015" y="5349431"/>
                    <a:pt x="1661539" y="5338953"/>
                    <a:pt x="1664682" y="5323713"/>
                  </a:cubicBezTo>
                  <a:cubicBezTo>
                    <a:pt x="1664968" y="5322094"/>
                    <a:pt x="1665349" y="5320665"/>
                    <a:pt x="1665539" y="5319522"/>
                  </a:cubicBezTo>
                  <a:cubicBezTo>
                    <a:pt x="1659348" y="5316379"/>
                    <a:pt x="1650775" y="5310855"/>
                    <a:pt x="1640774" y="5300282"/>
                  </a:cubicBezTo>
                  <a:cubicBezTo>
                    <a:pt x="1633630" y="5292661"/>
                    <a:pt x="1629249" y="5287042"/>
                    <a:pt x="1625915" y="5282851"/>
                  </a:cubicBezTo>
                  <a:cubicBezTo>
                    <a:pt x="1618009" y="5272755"/>
                    <a:pt x="1616295" y="5270659"/>
                    <a:pt x="1573432" y="5251228"/>
                  </a:cubicBezTo>
                  <a:cubicBezTo>
                    <a:pt x="1510567" y="5222653"/>
                    <a:pt x="1504948" y="5190935"/>
                    <a:pt x="1507043" y="5166455"/>
                  </a:cubicBezTo>
                  <a:lnTo>
                    <a:pt x="1507234" y="5164169"/>
                  </a:lnTo>
                  <a:cubicBezTo>
                    <a:pt x="1507519" y="5158550"/>
                    <a:pt x="1506186" y="5155978"/>
                    <a:pt x="1501423" y="5147977"/>
                  </a:cubicBezTo>
                  <a:lnTo>
                    <a:pt x="1500661" y="5146644"/>
                  </a:lnTo>
                  <a:cubicBezTo>
                    <a:pt x="1495042" y="5137214"/>
                    <a:pt x="1496375" y="5128165"/>
                    <a:pt x="1497518" y="5122640"/>
                  </a:cubicBezTo>
                  <a:cubicBezTo>
                    <a:pt x="1480087" y="5111592"/>
                    <a:pt x="1468943" y="5099971"/>
                    <a:pt x="1464181" y="5075778"/>
                  </a:cubicBezTo>
                  <a:lnTo>
                    <a:pt x="1462657" y="5075778"/>
                  </a:lnTo>
                  <a:cubicBezTo>
                    <a:pt x="1458275" y="5075682"/>
                    <a:pt x="1452655" y="5075587"/>
                    <a:pt x="1445893" y="5075015"/>
                  </a:cubicBezTo>
                  <a:cubicBezTo>
                    <a:pt x="1443321" y="5074825"/>
                    <a:pt x="1441797" y="5074825"/>
                    <a:pt x="1440844" y="5074825"/>
                  </a:cubicBezTo>
                  <a:cubicBezTo>
                    <a:pt x="1440749" y="5075015"/>
                    <a:pt x="1440654" y="5075111"/>
                    <a:pt x="1440463" y="5075302"/>
                  </a:cubicBezTo>
                  <a:cubicBezTo>
                    <a:pt x="1437415" y="5078920"/>
                    <a:pt x="1432367" y="5084827"/>
                    <a:pt x="1422461" y="5088445"/>
                  </a:cubicBezTo>
                  <a:cubicBezTo>
                    <a:pt x="1421509" y="5088731"/>
                    <a:pt x="1420747" y="5089112"/>
                    <a:pt x="1420175" y="5089494"/>
                  </a:cubicBezTo>
                  <a:cubicBezTo>
                    <a:pt x="1424652" y="5098543"/>
                    <a:pt x="1424652" y="5108162"/>
                    <a:pt x="1420270" y="5116068"/>
                  </a:cubicBezTo>
                  <a:cubicBezTo>
                    <a:pt x="1415413" y="5124736"/>
                    <a:pt x="1405983" y="5130165"/>
                    <a:pt x="1395505" y="5130165"/>
                  </a:cubicBezTo>
                  <a:cubicBezTo>
                    <a:pt x="1395410" y="5130165"/>
                    <a:pt x="1395410" y="5130165"/>
                    <a:pt x="1395315" y="5130165"/>
                  </a:cubicBezTo>
                  <a:cubicBezTo>
                    <a:pt x="1383313" y="5130165"/>
                    <a:pt x="1372169" y="5123498"/>
                    <a:pt x="1365216" y="5112163"/>
                  </a:cubicBezTo>
                  <a:cubicBezTo>
                    <a:pt x="1362930" y="5113592"/>
                    <a:pt x="1359215" y="5115973"/>
                    <a:pt x="1353691" y="5120069"/>
                  </a:cubicBezTo>
                  <a:cubicBezTo>
                    <a:pt x="1333307" y="5135404"/>
                    <a:pt x="1318353" y="5141310"/>
                    <a:pt x="1305304" y="5139309"/>
                  </a:cubicBezTo>
                  <a:cubicBezTo>
                    <a:pt x="1297779" y="5138166"/>
                    <a:pt x="1291207" y="5134356"/>
                    <a:pt x="1286539" y="5128451"/>
                  </a:cubicBezTo>
                  <a:cubicBezTo>
                    <a:pt x="1262441" y="5144643"/>
                    <a:pt x="1244629" y="5142167"/>
                    <a:pt x="1225294" y="5119783"/>
                  </a:cubicBezTo>
                  <a:cubicBezTo>
                    <a:pt x="1218626" y="5111973"/>
                    <a:pt x="1186813" y="5102733"/>
                    <a:pt x="1175859" y="5104829"/>
                  </a:cubicBezTo>
                  <a:cubicBezTo>
                    <a:pt x="1163000" y="5122736"/>
                    <a:pt x="1134139" y="5128927"/>
                    <a:pt x="1115375" y="5122260"/>
                  </a:cubicBezTo>
                  <a:cubicBezTo>
                    <a:pt x="1098325" y="5116259"/>
                    <a:pt x="1089181" y="5100638"/>
                    <a:pt x="1092039" y="5082350"/>
                  </a:cubicBezTo>
                  <a:cubicBezTo>
                    <a:pt x="1093753" y="5070729"/>
                    <a:pt x="1092039" y="5058633"/>
                    <a:pt x="1090420" y="5047012"/>
                  </a:cubicBezTo>
                  <a:cubicBezTo>
                    <a:pt x="1088610" y="5034439"/>
                    <a:pt x="1086895" y="5022628"/>
                    <a:pt x="1089467" y="5011103"/>
                  </a:cubicBezTo>
                  <a:cubicBezTo>
                    <a:pt x="1090515" y="5006340"/>
                    <a:pt x="1091658" y="5001673"/>
                    <a:pt x="1092896" y="4996815"/>
                  </a:cubicBezTo>
                  <a:cubicBezTo>
                    <a:pt x="1096039" y="4983956"/>
                    <a:pt x="1099183" y="4970621"/>
                    <a:pt x="1102040" y="4952810"/>
                  </a:cubicBezTo>
                  <a:cubicBezTo>
                    <a:pt x="1106231" y="4927187"/>
                    <a:pt x="1114137" y="4904328"/>
                    <a:pt x="1128520" y="4876324"/>
                  </a:cubicBezTo>
                  <a:cubicBezTo>
                    <a:pt x="1130425" y="4872705"/>
                    <a:pt x="1131091" y="4870609"/>
                    <a:pt x="1131282" y="4869656"/>
                  </a:cubicBezTo>
                  <a:cubicBezTo>
                    <a:pt x="1130901" y="4868990"/>
                    <a:pt x="1130329" y="4868228"/>
                    <a:pt x="1129853" y="4867561"/>
                  </a:cubicBezTo>
                  <a:cubicBezTo>
                    <a:pt x="1127567" y="4864037"/>
                    <a:pt x="1124233" y="4859370"/>
                    <a:pt x="1121852" y="4852512"/>
                  </a:cubicBezTo>
                  <a:cubicBezTo>
                    <a:pt x="1120138" y="4847654"/>
                    <a:pt x="1119471" y="4845558"/>
                    <a:pt x="1099659" y="4846034"/>
                  </a:cubicBezTo>
                  <a:cubicBezTo>
                    <a:pt x="1068036" y="4846606"/>
                    <a:pt x="1059654" y="4830318"/>
                    <a:pt x="1057368" y="4823270"/>
                  </a:cubicBezTo>
                  <a:cubicBezTo>
                    <a:pt x="1055177" y="4816412"/>
                    <a:pt x="1052701" y="4799457"/>
                    <a:pt x="1074227" y="4782026"/>
                  </a:cubicBezTo>
                  <a:cubicBezTo>
                    <a:pt x="1073275" y="4781265"/>
                    <a:pt x="1072322" y="4780598"/>
                    <a:pt x="1071560" y="4779931"/>
                  </a:cubicBezTo>
                  <a:cubicBezTo>
                    <a:pt x="1067560" y="4776788"/>
                    <a:pt x="1063273" y="4773454"/>
                    <a:pt x="1059273" y="4769549"/>
                  </a:cubicBezTo>
                  <a:cubicBezTo>
                    <a:pt x="1049176" y="4781550"/>
                    <a:pt x="1034508" y="4786694"/>
                    <a:pt x="1019554" y="4783646"/>
                  </a:cubicBezTo>
                  <a:cubicBezTo>
                    <a:pt x="1004599" y="4780503"/>
                    <a:pt x="992122" y="4769549"/>
                    <a:pt x="989169" y="4757166"/>
                  </a:cubicBezTo>
                  <a:cubicBezTo>
                    <a:pt x="988502" y="4754118"/>
                    <a:pt x="987740" y="4751928"/>
                    <a:pt x="987169" y="4750213"/>
                  </a:cubicBezTo>
                  <a:cubicBezTo>
                    <a:pt x="986407" y="4750880"/>
                    <a:pt x="985549" y="4751737"/>
                    <a:pt x="984597" y="4752785"/>
                  </a:cubicBezTo>
                  <a:cubicBezTo>
                    <a:pt x="954974" y="4784979"/>
                    <a:pt x="936972" y="4798029"/>
                    <a:pt x="902872" y="4796314"/>
                  </a:cubicBezTo>
                  <a:cubicBezTo>
                    <a:pt x="884584" y="4795266"/>
                    <a:pt x="874107" y="4798219"/>
                    <a:pt x="870678" y="4800219"/>
                  </a:cubicBezTo>
                  <a:cubicBezTo>
                    <a:pt x="869249" y="4822603"/>
                    <a:pt x="858200" y="4831080"/>
                    <a:pt x="846484" y="4840034"/>
                  </a:cubicBezTo>
                  <a:cubicBezTo>
                    <a:pt x="844198" y="4841843"/>
                    <a:pt x="841531" y="4843748"/>
                    <a:pt x="838579" y="4846130"/>
                  </a:cubicBezTo>
                  <a:cubicBezTo>
                    <a:pt x="833149" y="4850511"/>
                    <a:pt x="828673" y="4853464"/>
                    <a:pt x="825529" y="4855464"/>
                  </a:cubicBezTo>
                  <a:cubicBezTo>
                    <a:pt x="824863" y="4855845"/>
                    <a:pt x="824291" y="4856226"/>
                    <a:pt x="823720" y="4856512"/>
                  </a:cubicBezTo>
                  <a:cubicBezTo>
                    <a:pt x="823529" y="4857750"/>
                    <a:pt x="823434" y="4859846"/>
                    <a:pt x="823434" y="4863275"/>
                  </a:cubicBezTo>
                  <a:cubicBezTo>
                    <a:pt x="823053" y="4888611"/>
                    <a:pt x="811147" y="4896993"/>
                    <a:pt x="803336" y="4899660"/>
                  </a:cubicBezTo>
                  <a:cubicBezTo>
                    <a:pt x="806098" y="4905851"/>
                    <a:pt x="806860" y="4912900"/>
                    <a:pt x="806860" y="4919663"/>
                  </a:cubicBezTo>
                  <a:cubicBezTo>
                    <a:pt x="806860" y="4934046"/>
                    <a:pt x="801145" y="4958144"/>
                    <a:pt x="762855" y="4958144"/>
                  </a:cubicBezTo>
                  <a:cubicBezTo>
                    <a:pt x="726850" y="4958144"/>
                    <a:pt x="722564" y="4915376"/>
                    <a:pt x="720659" y="4897089"/>
                  </a:cubicBezTo>
                  <a:lnTo>
                    <a:pt x="720564" y="4896231"/>
                  </a:lnTo>
                  <a:cubicBezTo>
                    <a:pt x="719040" y="4880420"/>
                    <a:pt x="717802" y="4875467"/>
                    <a:pt x="711706" y="4867942"/>
                  </a:cubicBezTo>
                  <a:cubicBezTo>
                    <a:pt x="709896" y="4865751"/>
                    <a:pt x="700847" y="4862703"/>
                    <a:pt x="695989" y="4861179"/>
                  </a:cubicBezTo>
                  <a:cubicBezTo>
                    <a:pt x="687512" y="4858417"/>
                    <a:pt x="678844" y="4855464"/>
                    <a:pt x="671796" y="4849845"/>
                  </a:cubicBezTo>
                  <a:cubicBezTo>
                    <a:pt x="660652" y="4866228"/>
                    <a:pt x="640078" y="4893755"/>
                    <a:pt x="615122" y="4880229"/>
                  </a:cubicBezTo>
                  <a:cubicBezTo>
                    <a:pt x="614741" y="4881277"/>
                    <a:pt x="614265" y="4882515"/>
                    <a:pt x="613979" y="4884039"/>
                  </a:cubicBezTo>
                  <a:cubicBezTo>
                    <a:pt x="610169" y="4900137"/>
                    <a:pt x="600263" y="4911185"/>
                    <a:pt x="587404" y="4913662"/>
                  </a:cubicBezTo>
                  <a:cubicBezTo>
                    <a:pt x="576260" y="4915662"/>
                    <a:pt x="565306" y="4910900"/>
                    <a:pt x="558544" y="4901089"/>
                  </a:cubicBezTo>
                  <a:cubicBezTo>
                    <a:pt x="552448" y="4892231"/>
                    <a:pt x="552448" y="4884420"/>
                    <a:pt x="552352" y="4877467"/>
                  </a:cubicBezTo>
                  <a:cubicBezTo>
                    <a:pt x="552352" y="4872419"/>
                    <a:pt x="552257" y="4865465"/>
                    <a:pt x="550162" y="4853083"/>
                  </a:cubicBezTo>
                  <a:cubicBezTo>
                    <a:pt x="545304" y="4824222"/>
                    <a:pt x="552352" y="4812221"/>
                    <a:pt x="562925" y="4798505"/>
                  </a:cubicBezTo>
                  <a:cubicBezTo>
                    <a:pt x="564735" y="4796219"/>
                    <a:pt x="566640" y="4793647"/>
                    <a:pt x="568640" y="4790504"/>
                  </a:cubicBezTo>
                  <a:cubicBezTo>
                    <a:pt x="578070" y="4776121"/>
                    <a:pt x="588262" y="4772311"/>
                    <a:pt x="593881" y="4770406"/>
                  </a:cubicBezTo>
                  <a:cubicBezTo>
                    <a:pt x="599977" y="4759452"/>
                    <a:pt x="609502" y="4755166"/>
                    <a:pt x="615789" y="4752880"/>
                  </a:cubicBezTo>
                  <a:cubicBezTo>
                    <a:pt x="618075" y="4740402"/>
                    <a:pt x="623790" y="4735164"/>
                    <a:pt x="636458" y="4724972"/>
                  </a:cubicBezTo>
                  <a:lnTo>
                    <a:pt x="638363" y="4723448"/>
                  </a:lnTo>
                  <a:cubicBezTo>
                    <a:pt x="646936" y="4716590"/>
                    <a:pt x="651031" y="4704683"/>
                    <a:pt x="650460" y="4697159"/>
                  </a:cubicBezTo>
                  <a:cubicBezTo>
                    <a:pt x="649412" y="4682585"/>
                    <a:pt x="648364" y="4667536"/>
                    <a:pt x="666081" y="4647724"/>
                  </a:cubicBezTo>
                  <a:cubicBezTo>
                    <a:pt x="666843" y="4646772"/>
                    <a:pt x="667510" y="4646009"/>
                    <a:pt x="668081" y="4645438"/>
                  </a:cubicBezTo>
                  <a:cubicBezTo>
                    <a:pt x="667605" y="4644009"/>
                    <a:pt x="667224" y="4642199"/>
                    <a:pt x="666843" y="4640199"/>
                  </a:cubicBezTo>
                  <a:cubicBezTo>
                    <a:pt x="666843" y="4640009"/>
                    <a:pt x="666843" y="4639818"/>
                    <a:pt x="666748" y="4639628"/>
                  </a:cubicBezTo>
                  <a:cubicBezTo>
                    <a:pt x="665700" y="4639818"/>
                    <a:pt x="664462" y="4639914"/>
                    <a:pt x="662938" y="4640104"/>
                  </a:cubicBezTo>
                  <a:cubicBezTo>
                    <a:pt x="655603" y="4641152"/>
                    <a:pt x="633220" y="4644485"/>
                    <a:pt x="621123" y="4629626"/>
                  </a:cubicBezTo>
                  <a:cubicBezTo>
                    <a:pt x="615503" y="4622673"/>
                    <a:pt x="613693" y="4613720"/>
                    <a:pt x="615979" y="4604481"/>
                  </a:cubicBezTo>
                  <a:cubicBezTo>
                    <a:pt x="604454" y="4604862"/>
                    <a:pt x="591786" y="4605147"/>
                    <a:pt x="581880" y="4604862"/>
                  </a:cubicBezTo>
                  <a:cubicBezTo>
                    <a:pt x="568640" y="4604481"/>
                    <a:pt x="561020" y="4598289"/>
                    <a:pt x="557020" y="4593146"/>
                  </a:cubicBezTo>
                  <a:cubicBezTo>
                    <a:pt x="546256" y="4579525"/>
                    <a:pt x="549971" y="4560951"/>
                    <a:pt x="552638" y="4547426"/>
                  </a:cubicBezTo>
                  <a:cubicBezTo>
                    <a:pt x="553210" y="4544759"/>
                    <a:pt x="553972" y="4540854"/>
                    <a:pt x="554067" y="4539234"/>
                  </a:cubicBezTo>
                  <a:cubicBezTo>
                    <a:pt x="553400" y="4533043"/>
                    <a:pt x="552162" y="4516279"/>
                    <a:pt x="563592" y="4504563"/>
                  </a:cubicBezTo>
                  <a:cubicBezTo>
                    <a:pt x="567497" y="4500563"/>
                    <a:pt x="573688" y="4496372"/>
                    <a:pt x="583213" y="4495133"/>
                  </a:cubicBezTo>
                  <a:cubicBezTo>
                    <a:pt x="570164" y="4471226"/>
                    <a:pt x="579880" y="4426934"/>
                    <a:pt x="585118" y="4418362"/>
                  </a:cubicBezTo>
                  <a:lnTo>
                    <a:pt x="586642" y="4415981"/>
                  </a:lnTo>
                  <a:cubicBezTo>
                    <a:pt x="590643" y="4409790"/>
                    <a:pt x="595120" y="4402741"/>
                    <a:pt x="595310" y="4388358"/>
                  </a:cubicBezTo>
                  <a:cubicBezTo>
                    <a:pt x="595501" y="4370451"/>
                    <a:pt x="595215" y="4367975"/>
                    <a:pt x="583785" y="4351497"/>
                  </a:cubicBezTo>
                  <a:cubicBezTo>
                    <a:pt x="571498" y="4333971"/>
                    <a:pt x="569688" y="4322636"/>
                    <a:pt x="577117" y="4308348"/>
                  </a:cubicBezTo>
                  <a:cubicBezTo>
                    <a:pt x="577975" y="4306824"/>
                    <a:pt x="578260" y="4306157"/>
                    <a:pt x="578451" y="4305300"/>
                  </a:cubicBezTo>
                  <a:cubicBezTo>
                    <a:pt x="576832" y="4303776"/>
                    <a:pt x="574927" y="4301776"/>
                    <a:pt x="572736" y="4299395"/>
                  </a:cubicBezTo>
                  <a:cubicBezTo>
                    <a:pt x="571593" y="4298061"/>
                    <a:pt x="570450" y="4296823"/>
                    <a:pt x="569212" y="4295585"/>
                  </a:cubicBezTo>
                  <a:cubicBezTo>
                    <a:pt x="562735" y="4288631"/>
                    <a:pt x="542923" y="4267486"/>
                    <a:pt x="563306" y="4245769"/>
                  </a:cubicBezTo>
                  <a:cubicBezTo>
                    <a:pt x="563020" y="4244816"/>
                    <a:pt x="562639" y="4243864"/>
                    <a:pt x="562258" y="4242816"/>
                  </a:cubicBezTo>
                  <a:cubicBezTo>
                    <a:pt x="561687" y="4241102"/>
                    <a:pt x="561020" y="4239292"/>
                    <a:pt x="560353" y="4237292"/>
                  </a:cubicBezTo>
                  <a:cubicBezTo>
                    <a:pt x="551781" y="4211479"/>
                    <a:pt x="561877" y="4198430"/>
                    <a:pt x="581023" y="4185761"/>
                  </a:cubicBezTo>
                  <a:lnTo>
                    <a:pt x="583785" y="4183952"/>
                  </a:lnTo>
                  <a:cubicBezTo>
                    <a:pt x="587214" y="4181666"/>
                    <a:pt x="591119" y="4179094"/>
                    <a:pt x="591976" y="4178046"/>
                  </a:cubicBezTo>
                  <a:cubicBezTo>
                    <a:pt x="591786" y="4178237"/>
                    <a:pt x="592357" y="4176713"/>
                    <a:pt x="592643" y="4170712"/>
                  </a:cubicBezTo>
                  <a:cubicBezTo>
                    <a:pt x="593405" y="4156424"/>
                    <a:pt x="588738" y="4131564"/>
                    <a:pt x="575784" y="4120896"/>
                  </a:cubicBezTo>
                  <a:cubicBezTo>
                    <a:pt x="570831" y="4116800"/>
                    <a:pt x="566926" y="4113943"/>
                    <a:pt x="563973" y="4111847"/>
                  </a:cubicBezTo>
                  <a:cubicBezTo>
                    <a:pt x="557020" y="4106704"/>
                    <a:pt x="549114" y="4100894"/>
                    <a:pt x="548733" y="4089654"/>
                  </a:cubicBezTo>
                  <a:cubicBezTo>
                    <a:pt x="548542" y="4081558"/>
                    <a:pt x="552543" y="4075938"/>
                    <a:pt x="555972" y="4072414"/>
                  </a:cubicBezTo>
                  <a:cubicBezTo>
                    <a:pt x="555781" y="4067937"/>
                    <a:pt x="555877" y="4061079"/>
                    <a:pt x="556829" y="4050983"/>
                  </a:cubicBezTo>
                  <a:cubicBezTo>
                    <a:pt x="558448" y="4033266"/>
                    <a:pt x="556162" y="4031171"/>
                    <a:pt x="547780" y="4023265"/>
                  </a:cubicBezTo>
                  <a:lnTo>
                    <a:pt x="544828" y="4020503"/>
                  </a:lnTo>
                  <a:cubicBezTo>
                    <a:pt x="543304" y="4019836"/>
                    <a:pt x="535684" y="4019836"/>
                    <a:pt x="530635" y="4019741"/>
                  </a:cubicBezTo>
                  <a:cubicBezTo>
                    <a:pt x="520348" y="4019550"/>
                    <a:pt x="507775" y="4019455"/>
                    <a:pt x="494631" y="4015073"/>
                  </a:cubicBezTo>
                  <a:cubicBezTo>
                    <a:pt x="488916" y="4019455"/>
                    <a:pt x="482248" y="4020503"/>
                    <a:pt x="476629" y="4020312"/>
                  </a:cubicBezTo>
                  <a:cubicBezTo>
                    <a:pt x="469866" y="4020122"/>
                    <a:pt x="452054" y="4019455"/>
                    <a:pt x="444529" y="4004596"/>
                  </a:cubicBezTo>
                  <a:cubicBezTo>
                    <a:pt x="442339" y="4000405"/>
                    <a:pt x="439957" y="3992404"/>
                    <a:pt x="444339" y="3982307"/>
                  </a:cubicBezTo>
                  <a:cubicBezTo>
                    <a:pt x="442434" y="3979545"/>
                    <a:pt x="439672" y="3976116"/>
                    <a:pt x="437767" y="3973640"/>
                  </a:cubicBezTo>
                  <a:cubicBezTo>
                    <a:pt x="437290" y="3973068"/>
                    <a:pt x="436909" y="3972592"/>
                    <a:pt x="436528" y="3972116"/>
                  </a:cubicBezTo>
                  <a:cubicBezTo>
                    <a:pt x="436338" y="3980974"/>
                    <a:pt x="433385" y="3987451"/>
                    <a:pt x="430909" y="3991356"/>
                  </a:cubicBezTo>
                  <a:cubicBezTo>
                    <a:pt x="422908" y="4003739"/>
                    <a:pt x="409192" y="4008311"/>
                    <a:pt x="399857" y="4008311"/>
                  </a:cubicBezTo>
                  <a:lnTo>
                    <a:pt x="386998" y="4008311"/>
                  </a:lnTo>
                  <a:cubicBezTo>
                    <a:pt x="387284" y="4009644"/>
                    <a:pt x="387475" y="4011073"/>
                    <a:pt x="387475" y="4012502"/>
                  </a:cubicBezTo>
                  <a:lnTo>
                    <a:pt x="387475" y="4029551"/>
                  </a:lnTo>
                  <a:cubicBezTo>
                    <a:pt x="387475" y="4037838"/>
                    <a:pt x="382236" y="4045363"/>
                    <a:pt x="374330" y="4048220"/>
                  </a:cubicBezTo>
                  <a:cubicBezTo>
                    <a:pt x="367186" y="4050792"/>
                    <a:pt x="355185" y="4051078"/>
                    <a:pt x="343088" y="4044124"/>
                  </a:cubicBezTo>
                  <a:cubicBezTo>
                    <a:pt x="335563" y="4039743"/>
                    <a:pt x="330610" y="4036790"/>
                    <a:pt x="313942" y="4036790"/>
                  </a:cubicBezTo>
                  <a:cubicBezTo>
                    <a:pt x="301178" y="4036790"/>
                    <a:pt x="292320" y="4033171"/>
                    <a:pt x="286414" y="4030885"/>
                  </a:cubicBezTo>
                  <a:cubicBezTo>
                    <a:pt x="285367" y="4030409"/>
                    <a:pt x="284033" y="4029837"/>
                    <a:pt x="283081" y="4029551"/>
                  </a:cubicBezTo>
                  <a:cubicBezTo>
                    <a:pt x="282700" y="4029837"/>
                    <a:pt x="282033" y="4030218"/>
                    <a:pt x="281271" y="4030790"/>
                  </a:cubicBezTo>
                  <a:cubicBezTo>
                    <a:pt x="266602" y="4041934"/>
                    <a:pt x="254696" y="4037076"/>
                    <a:pt x="250315" y="4034409"/>
                  </a:cubicBezTo>
                  <a:cubicBezTo>
                    <a:pt x="242123" y="4029551"/>
                    <a:pt x="238313" y="4021170"/>
                    <a:pt x="237075" y="4011835"/>
                  </a:cubicBezTo>
                  <a:lnTo>
                    <a:pt x="212024" y="4011835"/>
                  </a:lnTo>
                  <a:cubicBezTo>
                    <a:pt x="206309" y="4011835"/>
                    <a:pt x="200880" y="4009454"/>
                    <a:pt x="197165" y="4005167"/>
                  </a:cubicBezTo>
                  <a:cubicBezTo>
                    <a:pt x="193355" y="4000881"/>
                    <a:pt x="191641" y="3995166"/>
                    <a:pt x="192307" y="3989546"/>
                  </a:cubicBezTo>
                  <a:cubicBezTo>
                    <a:pt x="192403" y="3989261"/>
                    <a:pt x="196594" y="3956399"/>
                    <a:pt x="200308" y="3920776"/>
                  </a:cubicBezTo>
                  <a:cubicBezTo>
                    <a:pt x="202118" y="3904012"/>
                    <a:pt x="197356" y="3897821"/>
                    <a:pt x="191355" y="3890296"/>
                  </a:cubicBezTo>
                  <a:cubicBezTo>
                    <a:pt x="187354" y="3885057"/>
                    <a:pt x="182687" y="3879152"/>
                    <a:pt x="180687" y="3870770"/>
                  </a:cubicBezTo>
                  <a:cubicBezTo>
                    <a:pt x="177448" y="3857054"/>
                    <a:pt x="172210" y="3814572"/>
                    <a:pt x="172876" y="3798570"/>
                  </a:cubicBezTo>
                  <a:cubicBezTo>
                    <a:pt x="173543" y="3785997"/>
                    <a:pt x="176020" y="3775615"/>
                    <a:pt x="178401" y="3765518"/>
                  </a:cubicBezTo>
                  <a:cubicBezTo>
                    <a:pt x="180877" y="3755136"/>
                    <a:pt x="183544" y="3744373"/>
                    <a:pt x="184402" y="3729514"/>
                  </a:cubicBezTo>
                  <a:cubicBezTo>
                    <a:pt x="185259" y="3715322"/>
                    <a:pt x="186973" y="3700653"/>
                    <a:pt x="197451" y="3691509"/>
                  </a:cubicBezTo>
                  <a:cubicBezTo>
                    <a:pt x="198499" y="3690557"/>
                    <a:pt x="199546" y="3689699"/>
                    <a:pt x="200689" y="3689033"/>
                  </a:cubicBezTo>
                  <a:cubicBezTo>
                    <a:pt x="200499" y="3688366"/>
                    <a:pt x="200404" y="3687795"/>
                    <a:pt x="200213" y="3687223"/>
                  </a:cubicBezTo>
                  <a:cubicBezTo>
                    <a:pt x="186307" y="3681603"/>
                    <a:pt x="176210" y="3667125"/>
                    <a:pt x="170495" y="3652076"/>
                  </a:cubicBezTo>
                  <a:cubicBezTo>
                    <a:pt x="163542" y="3652742"/>
                    <a:pt x="156779" y="3651123"/>
                    <a:pt x="153160" y="3650171"/>
                  </a:cubicBezTo>
                  <a:cubicBezTo>
                    <a:pt x="145444" y="3648266"/>
                    <a:pt x="139920" y="3647980"/>
                    <a:pt x="135062" y="3647694"/>
                  </a:cubicBezTo>
                  <a:cubicBezTo>
                    <a:pt x="122870" y="3646932"/>
                    <a:pt x="109726" y="3644551"/>
                    <a:pt x="103630" y="3627311"/>
                  </a:cubicBezTo>
                  <a:lnTo>
                    <a:pt x="101058" y="3628930"/>
                  </a:lnTo>
                  <a:cubicBezTo>
                    <a:pt x="77912" y="3643884"/>
                    <a:pt x="64482" y="3631406"/>
                    <a:pt x="52861" y="3619024"/>
                  </a:cubicBezTo>
                  <a:cubicBezTo>
                    <a:pt x="41431" y="3620738"/>
                    <a:pt x="34097" y="3613785"/>
                    <a:pt x="31144" y="3610261"/>
                  </a:cubicBezTo>
                  <a:cubicBezTo>
                    <a:pt x="30573" y="3609594"/>
                    <a:pt x="30097" y="3609023"/>
                    <a:pt x="29620" y="3608451"/>
                  </a:cubicBezTo>
                  <a:cubicBezTo>
                    <a:pt x="21143" y="3599021"/>
                    <a:pt x="11904" y="3583877"/>
                    <a:pt x="28668" y="3560255"/>
                  </a:cubicBezTo>
                  <a:cubicBezTo>
                    <a:pt x="31240" y="3556635"/>
                    <a:pt x="33049" y="3552158"/>
                    <a:pt x="35050" y="3547491"/>
                  </a:cubicBezTo>
                  <a:cubicBezTo>
                    <a:pt x="39431" y="3536918"/>
                    <a:pt x="46861" y="3519202"/>
                    <a:pt x="68482" y="3517868"/>
                  </a:cubicBezTo>
                  <a:cubicBezTo>
                    <a:pt x="70387" y="3517773"/>
                    <a:pt x="71530" y="3517678"/>
                    <a:pt x="72388" y="3517487"/>
                  </a:cubicBezTo>
                  <a:cubicBezTo>
                    <a:pt x="72864" y="3515963"/>
                    <a:pt x="73435" y="3513011"/>
                    <a:pt x="73816" y="3507486"/>
                  </a:cubicBezTo>
                  <a:cubicBezTo>
                    <a:pt x="75150" y="3483483"/>
                    <a:pt x="77817" y="3477387"/>
                    <a:pt x="90009" y="3460052"/>
                  </a:cubicBezTo>
                  <a:cubicBezTo>
                    <a:pt x="91914" y="3457289"/>
                    <a:pt x="94009" y="3454241"/>
                    <a:pt x="96486" y="3450527"/>
                  </a:cubicBezTo>
                  <a:cubicBezTo>
                    <a:pt x="118012" y="3418428"/>
                    <a:pt x="149635" y="3420428"/>
                    <a:pt x="166590" y="3421380"/>
                  </a:cubicBezTo>
                  <a:lnTo>
                    <a:pt x="168685" y="3421475"/>
                  </a:lnTo>
                  <a:cubicBezTo>
                    <a:pt x="171829" y="3421666"/>
                    <a:pt x="174972" y="3421190"/>
                    <a:pt x="178972" y="3420428"/>
                  </a:cubicBezTo>
                  <a:cubicBezTo>
                    <a:pt x="189545" y="3418713"/>
                    <a:pt x="204118" y="3416237"/>
                    <a:pt x="224788" y="3426809"/>
                  </a:cubicBezTo>
                  <a:cubicBezTo>
                    <a:pt x="235646" y="3432429"/>
                    <a:pt x="264983" y="3420428"/>
                    <a:pt x="284319" y="3412617"/>
                  </a:cubicBezTo>
                  <a:cubicBezTo>
                    <a:pt x="288986" y="3410712"/>
                    <a:pt x="293463" y="3408903"/>
                    <a:pt x="297844" y="3407188"/>
                  </a:cubicBezTo>
                  <a:cubicBezTo>
                    <a:pt x="303464" y="3405092"/>
                    <a:pt x="307846" y="3403283"/>
                    <a:pt x="311560" y="3401854"/>
                  </a:cubicBezTo>
                  <a:cubicBezTo>
                    <a:pt x="328610" y="3394901"/>
                    <a:pt x="334801" y="3392996"/>
                    <a:pt x="350708" y="3397282"/>
                  </a:cubicBezTo>
                  <a:cubicBezTo>
                    <a:pt x="354804" y="3398425"/>
                    <a:pt x="364329" y="3400425"/>
                    <a:pt x="377473" y="3403283"/>
                  </a:cubicBezTo>
                  <a:cubicBezTo>
                    <a:pt x="402048" y="3408521"/>
                    <a:pt x="439386" y="3416427"/>
                    <a:pt x="490821" y="3428714"/>
                  </a:cubicBezTo>
                  <a:cubicBezTo>
                    <a:pt x="546447" y="3442049"/>
                    <a:pt x="557686" y="3436430"/>
                    <a:pt x="562544" y="3433953"/>
                  </a:cubicBezTo>
                  <a:cubicBezTo>
                    <a:pt x="565973" y="3432239"/>
                    <a:pt x="570545" y="3429953"/>
                    <a:pt x="577117" y="3429476"/>
                  </a:cubicBezTo>
                  <a:cubicBezTo>
                    <a:pt x="581499" y="3429191"/>
                    <a:pt x="590548" y="3429286"/>
                    <a:pt x="607693" y="3429667"/>
                  </a:cubicBezTo>
                  <a:cubicBezTo>
                    <a:pt x="626838" y="3430143"/>
                    <a:pt x="664271" y="3431000"/>
                    <a:pt x="678559" y="3429667"/>
                  </a:cubicBezTo>
                  <a:cubicBezTo>
                    <a:pt x="677130" y="3424809"/>
                    <a:pt x="675225" y="3416141"/>
                    <a:pt x="681702" y="3408045"/>
                  </a:cubicBezTo>
                  <a:cubicBezTo>
                    <a:pt x="685321" y="3403473"/>
                    <a:pt x="689893" y="3401282"/>
                    <a:pt x="693989" y="3400330"/>
                  </a:cubicBezTo>
                  <a:cubicBezTo>
                    <a:pt x="696942" y="3388138"/>
                    <a:pt x="704276" y="3379946"/>
                    <a:pt x="714373" y="3378232"/>
                  </a:cubicBezTo>
                  <a:cubicBezTo>
                    <a:pt x="719516" y="3377279"/>
                    <a:pt x="731518" y="3377184"/>
                    <a:pt x="739804" y="3392329"/>
                  </a:cubicBezTo>
                  <a:cubicBezTo>
                    <a:pt x="746281" y="3393377"/>
                    <a:pt x="756854" y="3396044"/>
                    <a:pt x="764760" y="3408236"/>
                  </a:cubicBezTo>
                  <a:cubicBezTo>
                    <a:pt x="765141" y="3407569"/>
                    <a:pt x="765617" y="3406807"/>
                    <a:pt x="766093" y="3405949"/>
                  </a:cubicBezTo>
                  <a:cubicBezTo>
                    <a:pt x="766284" y="3405473"/>
                    <a:pt x="766570" y="3405092"/>
                    <a:pt x="766760" y="3404711"/>
                  </a:cubicBezTo>
                  <a:cubicBezTo>
                    <a:pt x="752377" y="3390805"/>
                    <a:pt x="761236" y="3369659"/>
                    <a:pt x="765712" y="3358896"/>
                  </a:cubicBezTo>
                  <a:cubicBezTo>
                    <a:pt x="771618" y="3344799"/>
                    <a:pt x="785239" y="3336989"/>
                    <a:pt x="803717" y="3337274"/>
                  </a:cubicBezTo>
                  <a:cubicBezTo>
                    <a:pt x="812766" y="3337465"/>
                    <a:pt x="820672" y="3342608"/>
                    <a:pt x="824958" y="3350038"/>
                  </a:cubicBezTo>
                  <a:cubicBezTo>
                    <a:pt x="831340" y="3344513"/>
                    <a:pt x="839722" y="3341370"/>
                    <a:pt x="848675" y="3341465"/>
                  </a:cubicBezTo>
                  <a:cubicBezTo>
                    <a:pt x="857248" y="3341561"/>
                    <a:pt x="865058" y="3344609"/>
                    <a:pt x="871154" y="3350038"/>
                  </a:cubicBezTo>
                  <a:cubicBezTo>
                    <a:pt x="876012" y="3342989"/>
                    <a:pt x="882394" y="3337370"/>
                    <a:pt x="888204" y="3333083"/>
                  </a:cubicBezTo>
                  <a:cubicBezTo>
                    <a:pt x="886775" y="3330893"/>
                    <a:pt x="885823" y="3328607"/>
                    <a:pt x="885061" y="3326321"/>
                  </a:cubicBezTo>
                  <a:cubicBezTo>
                    <a:pt x="882584" y="3317843"/>
                    <a:pt x="884680" y="3309366"/>
                    <a:pt x="889061" y="3302603"/>
                  </a:cubicBezTo>
                  <a:cubicBezTo>
                    <a:pt x="884203" y="3299841"/>
                    <a:pt x="881155" y="3296317"/>
                    <a:pt x="879441" y="3293650"/>
                  </a:cubicBezTo>
                  <a:cubicBezTo>
                    <a:pt x="874297" y="3285554"/>
                    <a:pt x="874012" y="3275362"/>
                    <a:pt x="878774" y="3266313"/>
                  </a:cubicBezTo>
                  <a:cubicBezTo>
                    <a:pt x="880108" y="3263646"/>
                    <a:pt x="881822" y="3261360"/>
                    <a:pt x="883822" y="3259265"/>
                  </a:cubicBezTo>
                  <a:cubicBezTo>
                    <a:pt x="883632" y="3259074"/>
                    <a:pt x="883441" y="3258693"/>
                    <a:pt x="883251" y="3258503"/>
                  </a:cubicBezTo>
                  <a:lnTo>
                    <a:pt x="882489" y="3257264"/>
                  </a:lnTo>
                  <a:cubicBezTo>
                    <a:pt x="877345" y="3249263"/>
                    <a:pt x="872488" y="3241453"/>
                    <a:pt x="872773" y="3232976"/>
                  </a:cubicBezTo>
                  <a:cubicBezTo>
                    <a:pt x="870964" y="3231166"/>
                    <a:pt x="869440" y="3228975"/>
                    <a:pt x="868201" y="3226213"/>
                  </a:cubicBezTo>
                  <a:cubicBezTo>
                    <a:pt x="865439" y="3219926"/>
                    <a:pt x="864582" y="3210401"/>
                    <a:pt x="874678" y="3199924"/>
                  </a:cubicBezTo>
                  <a:cubicBezTo>
                    <a:pt x="874488" y="3197066"/>
                    <a:pt x="873726" y="3192590"/>
                    <a:pt x="873250" y="3189637"/>
                  </a:cubicBezTo>
                  <a:cubicBezTo>
                    <a:pt x="858772" y="3184970"/>
                    <a:pt x="856200" y="3171825"/>
                    <a:pt x="855819" y="3167444"/>
                  </a:cubicBezTo>
                  <a:cubicBezTo>
                    <a:pt x="855438" y="3162491"/>
                    <a:pt x="855819" y="3152108"/>
                    <a:pt x="864868" y="3144774"/>
                  </a:cubicBezTo>
                  <a:cubicBezTo>
                    <a:pt x="863534" y="3137821"/>
                    <a:pt x="861629" y="3128486"/>
                    <a:pt x="859819" y="3119723"/>
                  </a:cubicBezTo>
                  <a:cubicBezTo>
                    <a:pt x="851914" y="3080671"/>
                    <a:pt x="845722" y="3049715"/>
                    <a:pt x="844389" y="3037618"/>
                  </a:cubicBezTo>
                  <a:cubicBezTo>
                    <a:pt x="844103" y="3034094"/>
                    <a:pt x="843722" y="3031427"/>
                    <a:pt x="843341" y="3029331"/>
                  </a:cubicBezTo>
                  <a:cubicBezTo>
                    <a:pt x="841531" y="3016758"/>
                    <a:pt x="842674" y="3011329"/>
                    <a:pt x="848580" y="3002471"/>
                  </a:cubicBezTo>
                  <a:cubicBezTo>
                    <a:pt x="841817" y="2997327"/>
                    <a:pt x="837436" y="2990088"/>
                    <a:pt x="836102" y="2981706"/>
                  </a:cubicBezTo>
                  <a:cubicBezTo>
                    <a:pt x="834483" y="2970943"/>
                    <a:pt x="838102" y="2960941"/>
                    <a:pt x="842674" y="2953988"/>
                  </a:cubicBezTo>
                  <a:cubicBezTo>
                    <a:pt x="837912" y="2953703"/>
                    <a:pt x="834292" y="2952083"/>
                    <a:pt x="832387" y="2950845"/>
                  </a:cubicBezTo>
                  <a:cubicBezTo>
                    <a:pt x="825053" y="2946559"/>
                    <a:pt x="820862" y="2938463"/>
                    <a:pt x="821243" y="2929604"/>
                  </a:cubicBezTo>
                  <a:cubicBezTo>
                    <a:pt x="821815" y="2919508"/>
                    <a:pt x="828196" y="2909888"/>
                    <a:pt x="837912" y="2904554"/>
                  </a:cubicBezTo>
                  <a:lnTo>
                    <a:pt x="837912" y="2898458"/>
                  </a:lnTo>
                  <a:cubicBezTo>
                    <a:pt x="837912" y="2893028"/>
                    <a:pt x="838388" y="2884932"/>
                    <a:pt x="838864" y="2875598"/>
                  </a:cubicBezTo>
                  <a:cubicBezTo>
                    <a:pt x="839531" y="2864834"/>
                    <a:pt x="840198" y="2852642"/>
                    <a:pt x="840293" y="2843022"/>
                  </a:cubicBezTo>
                  <a:cubicBezTo>
                    <a:pt x="840293" y="2832259"/>
                    <a:pt x="840484" y="2803779"/>
                    <a:pt x="869630" y="2803779"/>
                  </a:cubicBezTo>
                  <a:cubicBezTo>
                    <a:pt x="871345" y="2803779"/>
                    <a:pt x="873726" y="2803779"/>
                    <a:pt x="876679" y="2803874"/>
                  </a:cubicBezTo>
                  <a:cubicBezTo>
                    <a:pt x="884108" y="2803970"/>
                    <a:pt x="895538" y="2804065"/>
                    <a:pt x="906968" y="2803779"/>
                  </a:cubicBezTo>
                  <a:cubicBezTo>
                    <a:pt x="916112" y="2803589"/>
                    <a:pt x="919351" y="2803112"/>
                    <a:pt x="925828" y="2797969"/>
                  </a:cubicBezTo>
                  <a:cubicBezTo>
                    <a:pt x="922208" y="2791873"/>
                    <a:pt x="917636" y="2781967"/>
                    <a:pt x="922303" y="2770251"/>
                  </a:cubicBezTo>
                  <a:cubicBezTo>
                    <a:pt x="923732" y="2766632"/>
                    <a:pt x="925637" y="2758916"/>
                    <a:pt x="927352" y="2752154"/>
                  </a:cubicBezTo>
                  <a:cubicBezTo>
                    <a:pt x="929638" y="2742629"/>
                    <a:pt x="932114" y="2732628"/>
                    <a:pt x="935162" y="2725007"/>
                  </a:cubicBezTo>
                  <a:cubicBezTo>
                    <a:pt x="936019" y="2723103"/>
                    <a:pt x="936591" y="2721388"/>
                    <a:pt x="937162" y="2719864"/>
                  </a:cubicBezTo>
                  <a:cubicBezTo>
                    <a:pt x="939639" y="2713291"/>
                    <a:pt x="947164" y="2693194"/>
                    <a:pt x="970786" y="2699576"/>
                  </a:cubicBezTo>
                  <a:cubicBezTo>
                    <a:pt x="993169" y="2705672"/>
                    <a:pt x="1010695" y="2725865"/>
                    <a:pt x="1024507" y="2761298"/>
                  </a:cubicBezTo>
                  <a:cubicBezTo>
                    <a:pt x="1025173" y="2762726"/>
                    <a:pt x="1025650" y="2764155"/>
                    <a:pt x="1026126" y="2765298"/>
                  </a:cubicBezTo>
                  <a:cubicBezTo>
                    <a:pt x="1027269" y="2764250"/>
                    <a:pt x="1028412" y="2763203"/>
                    <a:pt x="1029460" y="2762155"/>
                  </a:cubicBezTo>
                  <a:cubicBezTo>
                    <a:pt x="1034603" y="2757392"/>
                    <a:pt x="1040985" y="2751391"/>
                    <a:pt x="1048605" y="2745581"/>
                  </a:cubicBezTo>
                  <a:cubicBezTo>
                    <a:pt x="1091944" y="2712339"/>
                    <a:pt x="1135378" y="2747486"/>
                    <a:pt x="1151665" y="2760726"/>
                  </a:cubicBezTo>
                  <a:cubicBezTo>
                    <a:pt x="1162714" y="2769680"/>
                    <a:pt x="1172620" y="2773204"/>
                    <a:pt x="1176240" y="2774347"/>
                  </a:cubicBezTo>
                  <a:lnTo>
                    <a:pt x="1195385" y="2774347"/>
                  </a:lnTo>
                  <a:cubicBezTo>
                    <a:pt x="1194909" y="2770823"/>
                    <a:pt x="1195290" y="2767298"/>
                    <a:pt x="1196814" y="2763965"/>
                  </a:cubicBezTo>
                  <a:cubicBezTo>
                    <a:pt x="1199290" y="2758059"/>
                    <a:pt x="1204529" y="2753678"/>
                    <a:pt x="1210816" y="2752344"/>
                  </a:cubicBezTo>
                  <a:lnTo>
                    <a:pt x="1218912" y="2750630"/>
                  </a:lnTo>
                  <a:cubicBezTo>
                    <a:pt x="1217864" y="2749582"/>
                    <a:pt x="1216816" y="2748534"/>
                    <a:pt x="1215959" y="2747391"/>
                  </a:cubicBezTo>
                  <a:lnTo>
                    <a:pt x="1183860" y="2703005"/>
                  </a:lnTo>
                  <a:cubicBezTo>
                    <a:pt x="1178812" y="2696051"/>
                    <a:pt x="1178907" y="2686526"/>
                    <a:pt x="1184050" y="2679573"/>
                  </a:cubicBezTo>
                  <a:lnTo>
                    <a:pt x="1187479" y="2675001"/>
                  </a:lnTo>
                  <a:lnTo>
                    <a:pt x="1184908" y="2672715"/>
                  </a:lnTo>
                  <a:cubicBezTo>
                    <a:pt x="1183479" y="2673763"/>
                    <a:pt x="1182050" y="2674715"/>
                    <a:pt x="1180431" y="2675858"/>
                  </a:cubicBezTo>
                  <a:cubicBezTo>
                    <a:pt x="1158714" y="2691098"/>
                    <a:pt x="1127662" y="2685479"/>
                    <a:pt x="1124233" y="2684812"/>
                  </a:cubicBezTo>
                  <a:cubicBezTo>
                    <a:pt x="1115375" y="2683097"/>
                    <a:pt x="1108898" y="2675668"/>
                    <a:pt x="1108327" y="2666619"/>
                  </a:cubicBezTo>
                  <a:lnTo>
                    <a:pt x="1103659" y="2594705"/>
                  </a:lnTo>
                  <a:cubicBezTo>
                    <a:pt x="1103469" y="2591086"/>
                    <a:pt x="1104136" y="2587657"/>
                    <a:pt x="1105755" y="2584418"/>
                  </a:cubicBezTo>
                  <a:lnTo>
                    <a:pt x="1128043" y="2540318"/>
                  </a:lnTo>
                  <a:lnTo>
                    <a:pt x="1110898" y="2497550"/>
                  </a:lnTo>
                  <a:lnTo>
                    <a:pt x="1083181" y="2498312"/>
                  </a:lnTo>
                  <a:cubicBezTo>
                    <a:pt x="1074037" y="2498503"/>
                    <a:pt x="1065845" y="2492502"/>
                    <a:pt x="1063464" y="2483644"/>
                  </a:cubicBezTo>
                  <a:lnTo>
                    <a:pt x="1059559" y="2468785"/>
                  </a:lnTo>
                  <a:cubicBezTo>
                    <a:pt x="1059178" y="2467356"/>
                    <a:pt x="1058892" y="2465928"/>
                    <a:pt x="1058892" y="2464403"/>
                  </a:cubicBezTo>
                  <a:cubicBezTo>
                    <a:pt x="1051462" y="2465737"/>
                    <a:pt x="1045652" y="2464118"/>
                    <a:pt x="1041461" y="2462117"/>
                  </a:cubicBezTo>
                  <a:cubicBezTo>
                    <a:pt x="1024411" y="2453735"/>
                    <a:pt x="1021649" y="2433447"/>
                    <a:pt x="1016506" y="2396681"/>
                  </a:cubicBezTo>
                  <a:lnTo>
                    <a:pt x="1015458" y="2388965"/>
                  </a:lnTo>
                  <a:cubicBezTo>
                    <a:pt x="1014315" y="2380774"/>
                    <a:pt x="1011172" y="2358962"/>
                    <a:pt x="1028698" y="2351151"/>
                  </a:cubicBezTo>
                  <a:cubicBezTo>
                    <a:pt x="1035175" y="2348389"/>
                    <a:pt x="1044509" y="2347341"/>
                    <a:pt x="1055272" y="2356485"/>
                  </a:cubicBezTo>
                  <a:cubicBezTo>
                    <a:pt x="1055939" y="2355818"/>
                    <a:pt x="1056606" y="2355056"/>
                    <a:pt x="1057368" y="2354294"/>
                  </a:cubicBezTo>
                  <a:cubicBezTo>
                    <a:pt x="1047557" y="2344865"/>
                    <a:pt x="1048414" y="2334768"/>
                    <a:pt x="1049462" y="2330482"/>
                  </a:cubicBezTo>
                  <a:cubicBezTo>
                    <a:pt x="1053844" y="2311527"/>
                    <a:pt x="1077085" y="2307622"/>
                    <a:pt x="1088419" y="2305812"/>
                  </a:cubicBezTo>
                  <a:lnTo>
                    <a:pt x="1091944" y="2305241"/>
                  </a:lnTo>
                  <a:cubicBezTo>
                    <a:pt x="1100516" y="2303812"/>
                    <a:pt x="1124138" y="2300002"/>
                    <a:pt x="1137759" y="2296192"/>
                  </a:cubicBezTo>
                  <a:cubicBezTo>
                    <a:pt x="1139759" y="2287715"/>
                    <a:pt x="1145569" y="2282095"/>
                    <a:pt x="1150999" y="2278571"/>
                  </a:cubicBezTo>
                  <a:cubicBezTo>
                    <a:pt x="1159190" y="2273332"/>
                    <a:pt x="1167953" y="2271332"/>
                    <a:pt x="1176145" y="2272856"/>
                  </a:cubicBezTo>
                  <a:lnTo>
                    <a:pt x="1174525" y="2269046"/>
                  </a:lnTo>
                  <a:cubicBezTo>
                    <a:pt x="1169763" y="2258187"/>
                    <a:pt x="1172716" y="2245519"/>
                    <a:pt x="1181383" y="2237708"/>
                  </a:cubicBezTo>
                  <a:cubicBezTo>
                    <a:pt x="1180907" y="2230279"/>
                    <a:pt x="1183574" y="2222564"/>
                    <a:pt x="1189194" y="2216849"/>
                  </a:cubicBezTo>
                  <a:lnTo>
                    <a:pt x="1193004" y="2212943"/>
                  </a:lnTo>
                  <a:cubicBezTo>
                    <a:pt x="1192623" y="2210467"/>
                    <a:pt x="1192718" y="2207800"/>
                    <a:pt x="1193290" y="2205323"/>
                  </a:cubicBezTo>
                  <a:cubicBezTo>
                    <a:pt x="1194528" y="2200085"/>
                    <a:pt x="1197766" y="2195608"/>
                    <a:pt x="1202434" y="2192941"/>
                  </a:cubicBezTo>
                  <a:lnTo>
                    <a:pt x="1204148" y="2191893"/>
                  </a:lnTo>
                  <a:cubicBezTo>
                    <a:pt x="1205101" y="2185702"/>
                    <a:pt x="1208149" y="2179892"/>
                    <a:pt x="1212816" y="2175701"/>
                  </a:cubicBezTo>
                  <a:lnTo>
                    <a:pt x="1215483" y="2173319"/>
                  </a:lnTo>
                  <a:lnTo>
                    <a:pt x="1187098" y="2138839"/>
                  </a:lnTo>
                  <a:cubicBezTo>
                    <a:pt x="1178050" y="2127695"/>
                    <a:pt x="1178907" y="2111788"/>
                    <a:pt x="1189194" y="2101882"/>
                  </a:cubicBezTo>
                  <a:cubicBezTo>
                    <a:pt x="1194814" y="2096453"/>
                    <a:pt x="1203672" y="2089023"/>
                    <a:pt x="1214626" y="2083784"/>
                  </a:cubicBezTo>
                  <a:cubicBezTo>
                    <a:pt x="1196528" y="2079593"/>
                    <a:pt x="1183860" y="2064925"/>
                    <a:pt x="1181098" y="2044160"/>
                  </a:cubicBezTo>
                  <a:cubicBezTo>
                    <a:pt x="1178716" y="2027015"/>
                    <a:pt x="1183765" y="2005679"/>
                    <a:pt x="1200243" y="1999393"/>
                  </a:cubicBezTo>
                  <a:cubicBezTo>
                    <a:pt x="1219579" y="1991963"/>
                    <a:pt x="1232533" y="1985772"/>
                    <a:pt x="1242058" y="1981295"/>
                  </a:cubicBezTo>
                  <a:cubicBezTo>
                    <a:pt x="1259298" y="1973104"/>
                    <a:pt x="1271680" y="1967198"/>
                    <a:pt x="1287682" y="1974628"/>
                  </a:cubicBezTo>
                  <a:cubicBezTo>
                    <a:pt x="1292445" y="1976723"/>
                    <a:pt x="1300922" y="1973961"/>
                    <a:pt x="1314352" y="1968532"/>
                  </a:cubicBezTo>
                  <a:cubicBezTo>
                    <a:pt x="1317400" y="1967293"/>
                    <a:pt x="1320448" y="1966246"/>
                    <a:pt x="1323496" y="1965103"/>
                  </a:cubicBezTo>
                  <a:cubicBezTo>
                    <a:pt x="1337212" y="1960340"/>
                    <a:pt x="1338641" y="1959483"/>
                    <a:pt x="1339117" y="1949768"/>
                  </a:cubicBezTo>
                  <a:cubicBezTo>
                    <a:pt x="1340641" y="1913954"/>
                    <a:pt x="1372455" y="1890236"/>
                    <a:pt x="1401601" y="1880045"/>
                  </a:cubicBezTo>
                  <a:cubicBezTo>
                    <a:pt x="1402554" y="1879759"/>
                    <a:pt x="1404268" y="1879092"/>
                    <a:pt x="1405983" y="1878521"/>
                  </a:cubicBezTo>
                  <a:cubicBezTo>
                    <a:pt x="1407888" y="1856994"/>
                    <a:pt x="1436368" y="1842611"/>
                    <a:pt x="1446464" y="1839182"/>
                  </a:cubicBezTo>
                  <a:cubicBezTo>
                    <a:pt x="1467895" y="1831943"/>
                    <a:pt x="1478468" y="1842135"/>
                    <a:pt x="1481992" y="1846802"/>
                  </a:cubicBezTo>
                  <a:cubicBezTo>
                    <a:pt x="1482564" y="1847469"/>
                    <a:pt x="1483231" y="1848422"/>
                    <a:pt x="1483897" y="1849374"/>
                  </a:cubicBezTo>
                  <a:cubicBezTo>
                    <a:pt x="1490374" y="1849469"/>
                    <a:pt x="1500185" y="1849660"/>
                    <a:pt x="1505900" y="1849755"/>
                  </a:cubicBezTo>
                  <a:cubicBezTo>
                    <a:pt x="1508662" y="1848517"/>
                    <a:pt x="1511615" y="1846802"/>
                    <a:pt x="1513234" y="1845374"/>
                  </a:cubicBezTo>
                  <a:cubicBezTo>
                    <a:pt x="1511901" y="1832324"/>
                    <a:pt x="1511806" y="1814513"/>
                    <a:pt x="1534380" y="1803083"/>
                  </a:cubicBezTo>
                  <a:cubicBezTo>
                    <a:pt x="1533713" y="1781651"/>
                    <a:pt x="1547620" y="1776508"/>
                    <a:pt x="1553811" y="1775270"/>
                  </a:cubicBezTo>
                  <a:cubicBezTo>
                    <a:pt x="1567336" y="1772603"/>
                    <a:pt x="1579433" y="1774889"/>
                    <a:pt x="1588672" y="1781747"/>
                  </a:cubicBezTo>
                  <a:cubicBezTo>
                    <a:pt x="1595054" y="1786509"/>
                    <a:pt x="1602865" y="1795558"/>
                    <a:pt x="1604674" y="1812417"/>
                  </a:cubicBezTo>
                  <a:cubicBezTo>
                    <a:pt x="1606198" y="1827371"/>
                    <a:pt x="1607818" y="1830229"/>
                    <a:pt x="1612866" y="1839563"/>
                  </a:cubicBezTo>
                  <a:lnTo>
                    <a:pt x="1614485" y="1842707"/>
                  </a:lnTo>
                  <a:cubicBezTo>
                    <a:pt x="1618486" y="1844612"/>
                    <a:pt x="1627725" y="1845850"/>
                    <a:pt x="1634202" y="1845374"/>
                  </a:cubicBezTo>
                  <a:cubicBezTo>
                    <a:pt x="1638107" y="1834229"/>
                    <a:pt x="1647061" y="1825847"/>
                    <a:pt x="1661158" y="1820132"/>
                  </a:cubicBezTo>
                  <a:cubicBezTo>
                    <a:pt x="1663063" y="1815370"/>
                    <a:pt x="1666873" y="1807464"/>
                    <a:pt x="1676398" y="1803559"/>
                  </a:cubicBezTo>
                  <a:cubicBezTo>
                    <a:pt x="1687923" y="1798796"/>
                    <a:pt x="1699353" y="1803940"/>
                    <a:pt x="1703068" y="1805654"/>
                  </a:cubicBezTo>
                  <a:cubicBezTo>
                    <a:pt x="1704877" y="1806512"/>
                    <a:pt x="1705639" y="1806512"/>
                    <a:pt x="1705639" y="1806512"/>
                  </a:cubicBezTo>
                  <a:cubicBezTo>
                    <a:pt x="1705925" y="1806321"/>
                    <a:pt x="1708211" y="1804226"/>
                    <a:pt x="1709735" y="1802892"/>
                  </a:cubicBezTo>
                  <a:cubicBezTo>
                    <a:pt x="1712974" y="1800035"/>
                    <a:pt x="1717069" y="1796415"/>
                    <a:pt x="1722403" y="1793939"/>
                  </a:cubicBezTo>
                  <a:cubicBezTo>
                    <a:pt x="1731071" y="1789748"/>
                    <a:pt x="1741168" y="1789938"/>
                    <a:pt x="1750883" y="1790224"/>
                  </a:cubicBezTo>
                  <a:cubicBezTo>
                    <a:pt x="1751550" y="1790224"/>
                    <a:pt x="1752217" y="1790319"/>
                    <a:pt x="1752883" y="1790319"/>
                  </a:cubicBezTo>
                  <a:cubicBezTo>
                    <a:pt x="1755931" y="1785176"/>
                    <a:pt x="1760599" y="1781270"/>
                    <a:pt x="1766409" y="1779175"/>
                  </a:cubicBezTo>
                  <a:cubicBezTo>
                    <a:pt x="1772600" y="1776984"/>
                    <a:pt x="1779268" y="1777270"/>
                    <a:pt x="1785173" y="1779746"/>
                  </a:cubicBezTo>
                  <a:lnTo>
                    <a:pt x="1787650" y="1777270"/>
                  </a:lnTo>
                  <a:cubicBezTo>
                    <a:pt x="1788412" y="1776508"/>
                    <a:pt x="1789078" y="1775841"/>
                    <a:pt x="1789650" y="1775270"/>
                  </a:cubicBezTo>
                  <a:cubicBezTo>
                    <a:pt x="1782982" y="1766697"/>
                    <a:pt x="1781077" y="1756601"/>
                    <a:pt x="1784792" y="1747171"/>
                  </a:cubicBezTo>
                  <a:cubicBezTo>
                    <a:pt x="1788602" y="1737360"/>
                    <a:pt x="1797746" y="1730693"/>
                    <a:pt x="1807747" y="1730693"/>
                  </a:cubicBezTo>
                  <a:lnTo>
                    <a:pt x="1809367" y="1730693"/>
                  </a:lnTo>
                  <a:lnTo>
                    <a:pt x="1818511" y="1715453"/>
                  </a:lnTo>
                  <a:cubicBezTo>
                    <a:pt x="1822892" y="1708118"/>
                    <a:pt x="1830798" y="1703451"/>
                    <a:pt x="1839370" y="1703070"/>
                  </a:cubicBezTo>
                  <a:lnTo>
                    <a:pt x="1845752" y="1702784"/>
                  </a:lnTo>
                  <a:cubicBezTo>
                    <a:pt x="1852705" y="1702594"/>
                    <a:pt x="1859468" y="1705070"/>
                    <a:pt x="1864516" y="1709738"/>
                  </a:cubicBezTo>
                  <a:cubicBezTo>
                    <a:pt x="1864802" y="1709547"/>
                    <a:pt x="1865183" y="1709357"/>
                    <a:pt x="1865564" y="1709166"/>
                  </a:cubicBezTo>
                  <a:cubicBezTo>
                    <a:pt x="1873660" y="1705070"/>
                    <a:pt x="1882995" y="1705547"/>
                    <a:pt x="1890520" y="1710404"/>
                  </a:cubicBezTo>
                  <a:cubicBezTo>
                    <a:pt x="1895282" y="1713548"/>
                    <a:pt x="1900521" y="1719167"/>
                    <a:pt x="1902807" y="1729550"/>
                  </a:cubicBezTo>
                  <a:lnTo>
                    <a:pt x="2125978" y="1544479"/>
                  </a:lnTo>
                  <a:lnTo>
                    <a:pt x="1931001" y="1408843"/>
                  </a:lnTo>
                  <a:lnTo>
                    <a:pt x="1915570" y="1408843"/>
                  </a:lnTo>
                  <a:cubicBezTo>
                    <a:pt x="1909379" y="1408843"/>
                    <a:pt x="1903569" y="1405985"/>
                    <a:pt x="1899759" y="1401032"/>
                  </a:cubicBezTo>
                  <a:lnTo>
                    <a:pt x="1658491" y="1084421"/>
                  </a:lnTo>
                  <a:lnTo>
                    <a:pt x="1093563" y="629126"/>
                  </a:lnTo>
                  <a:cubicBezTo>
                    <a:pt x="1092610" y="628364"/>
                    <a:pt x="1091658" y="627507"/>
                    <a:pt x="1090896" y="626459"/>
                  </a:cubicBezTo>
                  <a:lnTo>
                    <a:pt x="1023745" y="547592"/>
                  </a:lnTo>
                  <a:cubicBezTo>
                    <a:pt x="1020220" y="543401"/>
                    <a:pt x="1018506" y="537972"/>
                    <a:pt x="1019173" y="532543"/>
                  </a:cubicBezTo>
                  <a:cubicBezTo>
                    <a:pt x="1019839" y="527209"/>
                    <a:pt x="1022602" y="522256"/>
                    <a:pt x="1026983" y="518922"/>
                  </a:cubicBezTo>
                  <a:lnTo>
                    <a:pt x="1234057" y="362426"/>
                  </a:lnTo>
                  <a:lnTo>
                    <a:pt x="1313114" y="276130"/>
                  </a:lnTo>
                  <a:cubicBezTo>
                    <a:pt x="1314162" y="274987"/>
                    <a:pt x="1315305" y="274034"/>
                    <a:pt x="1316543" y="273177"/>
                  </a:cubicBezTo>
                  <a:lnTo>
                    <a:pt x="1519521" y="133731"/>
                  </a:lnTo>
                  <a:cubicBezTo>
                    <a:pt x="1520569" y="133064"/>
                    <a:pt x="1521712" y="132398"/>
                    <a:pt x="1522855" y="131921"/>
                  </a:cubicBezTo>
                  <a:lnTo>
                    <a:pt x="1724023" y="44672"/>
                  </a:lnTo>
                  <a:cubicBezTo>
                    <a:pt x="1724594" y="44482"/>
                    <a:pt x="1725070" y="44196"/>
                    <a:pt x="1725737" y="44006"/>
                  </a:cubicBezTo>
                  <a:lnTo>
                    <a:pt x="1794508" y="21431"/>
                  </a:lnTo>
                  <a:cubicBezTo>
                    <a:pt x="1796508" y="20765"/>
                    <a:pt x="1798508" y="20384"/>
                    <a:pt x="1800699" y="20384"/>
                  </a:cubicBezTo>
                  <a:lnTo>
                    <a:pt x="1847657" y="20384"/>
                  </a:lnTo>
                  <a:cubicBezTo>
                    <a:pt x="1850229" y="20384"/>
                    <a:pt x="1852801" y="20860"/>
                    <a:pt x="1855087" y="21812"/>
                  </a:cubicBezTo>
                  <a:lnTo>
                    <a:pt x="2126359" y="131159"/>
                  </a:lnTo>
                  <a:cubicBezTo>
                    <a:pt x="2130264" y="132683"/>
                    <a:pt x="2133502" y="135541"/>
                    <a:pt x="2135788" y="139065"/>
                  </a:cubicBezTo>
                  <a:cubicBezTo>
                    <a:pt x="2136265" y="139827"/>
                    <a:pt x="2182461" y="213741"/>
                    <a:pt x="2249707" y="306515"/>
                  </a:cubicBezTo>
                  <a:lnTo>
                    <a:pt x="2268567" y="317468"/>
                  </a:lnTo>
                  <a:cubicBezTo>
                    <a:pt x="2273520" y="320231"/>
                    <a:pt x="2277616" y="324612"/>
                    <a:pt x="2280092" y="329946"/>
                  </a:cubicBezTo>
                  <a:lnTo>
                    <a:pt x="2302190" y="373475"/>
                  </a:lnTo>
                  <a:cubicBezTo>
                    <a:pt x="2304667" y="378333"/>
                    <a:pt x="2304952" y="383858"/>
                    <a:pt x="2303238" y="389001"/>
                  </a:cubicBezTo>
                  <a:cubicBezTo>
                    <a:pt x="2301428" y="394145"/>
                    <a:pt x="2297618" y="398240"/>
                    <a:pt x="2292665" y="400526"/>
                  </a:cubicBezTo>
                  <a:lnTo>
                    <a:pt x="2292379" y="400622"/>
                  </a:lnTo>
                  <a:lnTo>
                    <a:pt x="2299333" y="419005"/>
                  </a:lnTo>
                  <a:cubicBezTo>
                    <a:pt x="2310572" y="438436"/>
                    <a:pt x="2329622" y="470249"/>
                    <a:pt x="2335242" y="477298"/>
                  </a:cubicBezTo>
                  <a:cubicBezTo>
                    <a:pt x="2341433" y="484632"/>
                    <a:pt x="2379057" y="503301"/>
                    <a:pt x="2399155" y="513398"/>
                  </a:cubicBezTo>
                  <a:lnTo>
                    <a:pt x="2404679" y="516160"/>
                  </a:lnTo>
                  <a:cubicBezTo>
                    <a:pt x="2421538" y="524637"/>
                    <a:pt x="2449732" y="537496"/>
                    <a:pt x="2460972" y="542639"/>
                  </a:cubicBezTo>
                  <a:cubicBezTo>
                    <a:pt x="2462972" y="543592"/>
                    <a:pt x="2465068" y="544163"/>
                    <a:pt x="2467258" y="544544"/>
                  </a:cubicBezTo>
                  <a:cubicBezTo>
                    <a:pt x="2494405" y="548545"/>
                    <a:pt x="2514883" y="551307"/>
                    <a:pt x="2520694" y="551498"/>
                  </a:cubicBezTo>
                  <a:cubicBezTo>
                    <a:pt x="2533267" y="551974"/>
                    <a:pt x="2601085" y="565309"/>
                    <a:pt x="2621563" y="569405"/>
                  </a:cubicBezTo>
                  <a:cubicBezTo>
                    <a:pt x="2624612" y="570071"/>
                    <a:pt x="2627374" y="571310"/>
                    <a:pt x="2629755" y="573215"/>
                  </a:cubicBezTo>
                  <a:lnTo>
                    <a:pt x="2679475" y="611696"/>
                  </a:lnTo>
                  <a:cubicBezTo>
                    <a:pt x="2683381" y="614648"/>
                    <a:pt x="2687667" y="616934"/>
                    <a:pt x="2692334" y="618458"/>
                  </a:cubicBezTo>
                  <a:lnTo>
                    <a:pt x="2773963" y="644938"/>
                  </a:lnTo>
                  <a:cubicBezTo>
                    <a:pt x="2783679" y="648081"/>
                    <a:pt x="2790728" y="656082"/>
                    <a:pt x="2792918" y="665702"/>
                  </a:cubicBezTo>
                  <a:lnTo>
                    <a:pt x="2821207" y="685229"/>
                  </a:lnTo>
                  <a:lnTo>
                    <a:pt x="2823112" y="685324"/>
                  </a:lnTo>
                  <a:cubicBezTo>
                    <a:pt x="2830066" y="685514"/>
                    <a:pt x="2836638" y="688467"/>
                    <a:pt x="2841686" y="693230"/>
                  </a:cubicBezTo>
                  <a:lnTo>
                    <a:pt x="2888454" y="738378"/>
                  </a:lnTo>
                  <a:cubicBezTo>
                    <a:pt x="2928840" y="755428"/>
                    <a:pt x="2977227" y="776097"/>
                    <a:pt x="2983704" y="779812"/>
                  </a:cubicBezTo>
                  <a:lnTo>
                    <a:pt x="3002468" y="790099"/>
                  </a:lnTo>
                  <a:cubicBezTo>
                    <a:pt x="3010564" y="781050"/>
                    <a:pt x="3023899" y="777907"/>
                    <a:pt x="3035425" y="783050"/>
                  </a:cubicBezTo>
                  <a:cubicBezTo>
                    <a:pt x="3081907" y="803910"/>
                    <a:pt x="3114482" y="818198"/>
                    <a:pt x="3122674" y="821436"/>
                  </a:cubicBezTo>
                  <a:cubicBezTo>
                    <a:pt x="3136295" y="826675"/>
                    <a:pt x="3148010" y="830485"/>
                    <a:pt x="3164965" y="826770"/>
                  </a:cubicBezTo>
                  <a:cubicBezTo>
                    <a:pt x="3187158" y="821912"/>
                    <a:pt x="3192206" y="822293"/>
                    <a:pt x="3209732" y="829342"/>
                  </a:cubicBezTo>
                  <a:cubicBezTo>
                    <a:pt x="3211923" y="830199"/>
                    <a:pt x="3214590" y="831247"/>
                    <a:pt x="3217638" y="832485"/>
                  </a:cubicBezTo>
                  <a:cubicBezTo>
                    <a:pt x="3226972" y="836105"/>
                    <a:pt x="3329462" y="872776"/>
                    <a:pt x="3441666" y="912781"/>
                  </a:cubicBezTo>
                  <a:lnTo>
                    <a:pt x="3448143" y="894017"/>
                  </a:lnTo>
                  <a:cubicBezTo>
                    <a:pt x="3331747" y="852488"/>
                    <a:pt x="3233640" y="817340"/>
                    <a:pt x="3224687" y="814007"/>
                  </a:cubicBezTo>
                  <a:cubicBezTo>
                    <a:pt x="3222400" y="812102"/>
                    <a:pt x="3219924" y="811054"/>
                    <a:pt x="3217733" y="810197"/>
                  </a:cubicBezTo>
                  <a:close/>
                  <a:moveTo>
                    <a:pt x="4273389" y="1135094"/>
                  </a:moveTo>
                  <a:lnTo>
                    <a:pt x="3872291" y="1043273"/>
                  </a:lnTo>
                  <a:lnTo>
                    <a:pt x="3752753" y="1001649"/>
                  </a:lnTo>
                  <a:cubicBezTo>
                    <a:pt x="3734845" y="995267"/>
                    <a:pt x="3715319" y="988314"/>
                    <a:pt x="3694650" y="980980"/>
                  </a:cubicBezTo>
                  <a:lnTo>
                    <a:pt x="3688173" y="999744"/>
                  </a:lnTo>
                  <a:cubicBezTo>
                    <a:pt x="3722939" y="1012127"/>
                    <a:pt x="3745132" y="1020032"/>
                    <a:pt x="3746180" y="1020413"/>
                  </a:cubicBezTo>
                  <a:lnTo>
                    <a:pt x="3866767" y="1062419"/>
                  </a:lnTo>
                  <a:lnTo>
                    <a:pt x="4268912" y="1154430"/>
                  </a:lnTo>
                  <a:lnTo>
                    <a:pt x="4269007" y="1154430"/>
                  </a:lnTo>
                  <a:lnTo>
                    <a:pt x="4273389" y="1135094"/>
                  </a:lnTo>
                  <a:lnTo>
                    <a:pt x="4273389" y="1135094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xmlns="" id="{B7124A44-EBA4-43BB-A09C-DFE8EE774ADD}"/>
                </a:ext>
              </a:extLst>
            </p:cNvPr>
            <p:cNvSpPr/>
            <p:nvPr/>
          </p:nvSpPr>
          <p:spPr>
            <a:xfrm>
              <a:off x="4992242" y="6043992"/>
              <a:ext cx="1551908" cy="188500"/>
            </a:xfrm>
            <a:custGeom>
              <a:avLst/>
              <a:gdLst>
                <a:gd name="connsiteX0" fmla="*/ 1547241 w 1551908"/>
                <a:gd name="connsiteY0" fmla="*/ 0 h 188500"/>
                <a:gd name="connsiteX1" fmla="*/ 1547241 w 1551908"/>
                <a:gd name="connsiteY1" fmla="*/ 0 h 188500"/>
                <a:gd name="connsiteX2" fmla="*/ 1414939 w 1551908"/>
                <a:gd name="connsiteY2" fmla="*/ 42291 h 188500"/>
                <a:gd name="connsiteX3" fmla="*/ 1299305 w 1551908"/>
                <a:gd name="connsiteY3" fmla="*/ 94869 h 188500"/>
                <a:gd name="connsiteX4" fmla="*/ 1165479 w 1551908"/>
                <a:gd name="connsiteY4" fmla="*/ 111157 h 188500"/>
                <a:gd name="connsiteX5" fmla="*/ 1029557 w 1551908"/>
                <a:gd name="connsiteY5" fmla="*/ 132874 h 188500"/>
                <a:gd name="connsiteX6" fmla="*/ 1029557 w 1551908"/>
                <a:gd name="connsiteY6" fmla="*/ 132874 h 188500"/>
                <a:gd name="connsiteX7" fmla="*/ 965263 w 1551908"/>
                <a:gd name="connsiteY7" fmla="*/ 141351 h 188500"/>
                <a:gd name="connsiteX8" fmla="*/ 686562 w 1551908"/>
                <a:gd name="connsiteY8" fmla="*/ 164497 h 188500"/>
                <a:gd name="connsiteX9" fmla="*/ 409670 w 1551908"/>
                <a:gd name="connsiteY9" fmla="*/ 168593 h 188500"/>
                <a:gd name="connsiteX10" fmla="*/ 196501 w 1551908"/>
                <a:gd name="connsiteY10" fmla="*/ 147352 h 188500"/>
                <a:gd name="connsiteX11" fmla="*/ 44577 w 1551908"/>
                <a:gd name="connsiteY11" fmla="*/ 101632 h 188500"/>
                <a:gd name="connsiteX12" fmla="*/ 19812 w 1551908"/>
                <a:gd name="connsiteY12" fmla="*/ 67152 h 188500"/>
                <a:gd name="connsiteX13" fmla="*/ 19812 w 1551908"/>
                <a:gd name="connsiteY13" fmla="*/ 67152 h 188500"/>
                <a:gd name="connsiteX14" fmla="*/ 0 w 1551908"/>
                <a:gd name="connsiteY14" fmla="*/ 67342 h 188500"/>
                <a:gd name="connsiteX15" fmla="*/ 35433 w 1551908"/>
                <a:gd name="connsiteY15" fmla="*/ 119253 h 188500"/>
                <a:gd name="connsiteX16" fmla="*/ 193358 w 1551908"/>
                <a:gd name="connsiteY16" fmla="*/ 166974 h 188500"/>
                <a:gd name="connsiteX17" fmla="*/ 220885 w 1551908"/>
                <a:gd name="connsiteY17" fmla="*/ 171545 h 188500"/>
                <a:gd name="connsiteX18" fmla="*/ 400145 w 1551908"/>
                <a:gd name="connsiteY18" fmla="*/ 188500 h 188500"/>
                <a:gd name="connsiteX19" fmla="*/ 409861 w 1551908"/>
                <a:gd name="connsiteY19" fmla="*/ 188500 h 188500"/>
                <a:gd name="connsiteX20" fmla="*/ 491204 w 1551908"/>
                <a:gd name="connsiteY20" fmla="*/ 188309 h 188500"/>
                <a:gd name="connsiteX21" fmla="*/ 687896 w 1551908"/>
                <a:gd name="connsiteY21" fmla="*/ 184309 h 188500"/>
                <a:gd name="connsiteX22" fmla="*/ 967454 w 1551908"/>
                <a:gd name="connsiteY22" fmla="*/ 161068 h 188500"/>
                <a:gd name="connsiteX23" fmla="*/ 1032415 w 1551908"/>
                <a:gd name="connsiteY23" fmla="*/ 152495 h 188500"/>
                <a:gd name="connsiteX24" fmla="*/ 1049274 w 1551908"/>
                <a:gd name="connsiteY24" fmla="*/ 149924 h 188500"/>
                <a:gd name="connsiteX25" fmla="*/ 1049274 w 1551908"/>
                <a:gd name="connsiteY25" fmla="*/ 149829 h 188500"/>
                <a:gd name="connsiteX26" fmla="*/ 1114520 w 1551908"/>
                <a:gd name="connsiteY26" fmla="*/ 139161 h 188500"/>
                <a:gd name="connsiteX27" fmla="*/ 1167670 w 1551908"/>
                <a:gd name="connsiteY27" fmla="*/ 130779 h 188500"/>
                <a:gd name="connsiteX28" fmla="*/ 1199198 w 1551908"/>
                <a:gd name="connsiteY28" fmla="*/ 128397 h 188500"/>
                <a:gd name="connsiteX29" fmla="*/ 1305497 w 1551908"/>
                <a:gd name="connsiteY29" fmla="*/ 113633 h 188500"/>
                <a:gd name="connsiteX30" fmla="*/ 1389221 w 1551908"/>
                <a:gd name="connsiteY30" fmla="*/ 76486 h 188500"/>
                <a:gd name="connsiteX31" fmla="*/ 1422749 w 1551908"/>
                <a:gd name="connsiteY31" fmla="*/ 60389 h 188500"/>
                <a:gd name="connsiteX32" fmla="*/ 1551908 w 1551908"/>
                <a:gd name="connsiteY32" fmla="*/ 19145 h 188500"/>
                <a:gd name="connsiteX33" fmla="*/ 1547241 w 1551908"/>
                <a:gd name="connsiteY33" fmla="*/ 0 h 1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1908" h="188500">
                  <a:moveTo>
                    <a:pt x="1547241" y="0"/>
                  </a:moveTo>
                  <a:lnTo>
                    <a:pt x="1547241" y="0"/>
                  </a:lnTo>
                  <a:cubicBezTo>
                    <a:pt x="1502759" y="11145"/>
                    <a:pt x="1457039" y="23908"/>
                    <a:pt x="1414939" y="42291"/>
                  </a:cubicBezTo>
                  <a:cubicBezTo>
                    <a:pt x="1387221" y="54388"/>
                    <a:pt x="1337691" y="82011"/>
                    <a:pt x="1299305" y="94869"/>
                  </a:cubicBezTo>
                  <a:cubicBezTo>
                    <a:pt x="1260920" y="107633"/>
                    <a:pt x="1195769" y="107633"/>
                    <a:pt x="1165479" y="111157"/>
                  </a:cubicBezTo>
                  <a:cubicBezTo>
                    <a:pt x="1143095" y="113729"/>
                    <a:pt x="1089470" y="124016"/>
                    <a:pt x="1029557" y="132874"/>
                  </a:cubicBezTo>
                  <a:lnTo>
                    <a:pt x="1029557" y="132874"/>
                  </a:lnTo>
                  <a:cubicBezTo>
                    <a:pt x="1008507" y="136017"/>
                    <a:pt x="986790" y="138970"/>
                    <a:pt x="965263" y="141351"/>
                  </a:cubicBezTo>
                  <a:cubicBezTo>
                    <a:pt x="882682" y="150686"/>
                    <a:pt x="774002" y="158782"/>
                    <a:pt x="686562" y="164497"/>
                  </a:cubicBezTo>
                  <a:cubicBezTo>
                    <a:pt x="599218" y="170212"/>
                    <a:pt x="505301" y="167736"/>
                    <a:pt x="409670" y="168593"/>
                  </a:cubicBezTo>
                  <a:cubicBezTo>
                    <a:pt x="314135" y="169450"/>
                    <a:pt x="262700" y="158020"/>
                    <a:pt x="196501" y="147352"/>
                  </a:cubicBezTo>
                  <a:cubicBezTo>
                    <a:pt x="130397" y="136779"/>
                    <a:pt x="78867" y="119539"/>
                    <a:pt x="44577" y="101632"/>
                  </a:cubicBezTo>
                  <a:cubicBezTo>
                    <a:pt x="20669" y="89154"/>
                    <a:pt x="19907" y="79343"/>
                    <a:pt x="19812" y="67152"/>
                  </a:cubicBezTo>
                  <a:lnTo>
                    <a:pt x="19812" y="67152"/>
                  </a:lnTo>
                  <a:lnTo>
                    <a:pt x="0" y="67342"/>
                  </a:lnTo>
                  <a:cubicBezTo>
                    <a:pt x="191" y="88011"/>
                    <a:pt x="6096" y="103918"/>
                    <a:pt x="35433" y="119253"/>
                  </a:cubicBezTo>
                  <a:cubicBezTo>
                    <a:pt x="63532" y="134017"/>
                    <a:pt x="113824" y="154210"/>
                    <a:pt x="193358" y="166974"/>
                  </a:cubicBezTo>
                  <a:cubicBezTo>
                    <a:pt x="202787" y="168497"/>
                    <a:pt x="211931" y="170022"/>
                    <a:pt x="220885" y="171545"/>
                  </a:cubicBezTo>
                  <a:cubicBezTo>
                    <a:pt x="272891" y="180308"/>
                    <a:pt x="322136" y="188500"/>
                    <a:pt x="400145" y="188500"/>
                  </a:cubicBezTo>
                  <a:cubicBezTo>
                    <a:pt x="403289" y="188500"/>
                    <a:pt x="406622" y="188500"/>
                    <a:pt x="409861" y="188500"/>
                  </a:cubicBezTo>
                  <a:cubicBezTo>
                    <a:pt x="437102" y="188309"/>
                    <a:pt x="464249" y="188309"/>
                    <a:pt x="491204" y="188309"/>
                  </a:cubicBezTo>
                  <a:cubicBezTo>
                    <a:pt x="559880" y="188405"/>
                    <a:pt x="624840" y="188500"/>
                    <a:pt x="687896" y="184309"/>
                  </a:cubicBezTo>
                  <a:cubicBezTo>
                    <a:pt x="767239" y="179165"/>
                    <a:pt x="880205" y="170879"/>
                    <a:pt x="967454" y="161068"/>
                  </a:cubicBezTo>
                  <a:cubicBezTo>
                    <a:pt x="987076" y="158877"/>
                    <a:pt x="1008317" y="156020"/>
                    <a:pt x="1032415" y="152495"/>
                  </a:cubicBezTo>
                  <a:lnTo>
                    <a:pt x="1049274" y="149924"/>
                  </a:lnTo>
                  <a:lnTo>
                    <a:pt x="1049274" y="149829"/>
                  </a:lnTo>
                  <a:cubicBezTo>
                    <a:pt x="1073087" y="146114"/>
                    <a:pt x="1095661" y="142304"/>
                    <a:pt x="1114520" y="139161"/>
                  </a:cubicBezTo>
                  <a:cubicBezTo>
                    <a:pt x="1138238" y="135160"/>
                    <a:pt x="1157002" y="132017"/>
                    <a:pt x="1167670" y="130779"/>
                  </a:cubicBezTo>
                  <a:cubicBezTo>
                    <a:pt x="1175671" y="129826"/>
                    <a:pt x="1186529" y="129159"/>
                    <a:pt x="1199198" y="128397"/>
                  </a:cubicBezTo>
                  <a:cubicBezTo>
                    <a:pt x="1233202" y="126302"/>
                    <a:pt x="1275493" y="123635"/>
                    <a:pt x="1305497" y="113633"/>
                  </a:cubicBezTo>
                  <a:cubicBezTo>
                    <a:pt x="1332167" y="104775"/>
                    <a:pt x="1362456" y="89726"/>
                    <a:pt x="1389221" y="76486"/>
                  </a:cubicBezTo>
                  <a:cubicBezTo>
                    <a:pt x="1401889" y="70199"/>
                    <a:pt x="1413796" y="64294"/>
                    <a:pt x="1422749" y="60389"/>
                  </a:cubicBezTo>
                  <a:cubicBezTo>
                    <a:pt x="1464755" y="42101"/>
                    <a:pt x="1511618" y="29242"/>
                    <a:pt x="1551908" y="19145"/>
                  </a:cubicBezTo>
                  <a:lnTo>
                    <a:pt x="1547241" y="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xmlns="" id="{8A9653CF-A083-4E70-89A8-FF5468B24AB2}"/>
                </a:ext>
              </a:extLst>
            </p:cNvPr>
            <p:cNvSpPr/>
            <p:nvPr/>
          </p:nvSpPr>
          <p:spPr>
            <a:xfrm>
              <a:off x="4972716" y="6063233"/>
              <a:ext cx="1576577" cy="189166"/>
            </a:xfrm>
            <a:custGeom>
              <a:avLst/>
              <a:gdLst>
                <a:gd name="connsiteX0" fmla="*/ 1571625 w 1576577"/>
                <a:gd name="connsiteY0" fmla="*/ 0 h 189166"/>
                <a:gd name="connsiteX1" fmla="*/ 1442466 w 1576577"/>
                <a:gd name="connsiteY1" fmla="*/ 41243 h 189166"/>
                <a:gd name="connsiteX2" fmla="*/ 1408938 w 1576577"/>
                <a:gd name="connsiteY2" fmla="*/ 57341 h 189166"/>
                <a:gd name="connsiteX3" fmla="*/ 1325213 w 1576577"/>
                <a:gd name="connsiteY3" fmla="*/ 94488 h 189166"/>
                <a:gd name="connsiteX4" fmla="*/ 1218914 w 1576577"/>
                <a:gd name="connsiteY4" fmla="*/ 109252 h 189166"/>
                <a:gd name="connsiteX5" fmla="*/ 1187387 w 1576577"/>
                <a:gd name="connsiteY5" fmla="*/ 111633 h 189166"/>
                <a:gd name="connsiteX6" fmla="*/ 1134237 w 1576577"/>
                <a:gd name="connsiteY6" fmla="*/ 120015 h 189166"/>
                <a:gd name="connsiteX7" fmla="*/ 1068991 w 1576577"/>
                <a:gd name="connsiteY7" fmla="*/ 130683 h 189166"/>
                <a:gd name="connsiteX8" fmla="*/ 1068991 w 1576577"/>
                <a:gd name="connsiteY8" fmla="*/ 130778 h 189166"/>
                <a:gd name="connsiteX9" fmla="*/ 1052131 w 1576577"/>
                <a:gd name="connsiteY9" fmla="*/ 133350 h 189166"/>
                <a:gd name="connsiteX10" fmla="*/ 987171 w 1576577"/>
                <a:gd name="connsiteY10" fmla="*/ 141923 h 189166"/>
                <a:gd name="connsiteX11" fmla="*/ 707612 w 1576577"/>
                <a:gd name="connsiteY11" fmla="*/ 165164 h 189166"/>
                <a:gd name="connsiteX12" fmla="*/ 510921 w 1576577"/>
                <a:gd name="connsiteY12" fmla="*/ 169164 h 189166"/>
                <a:gd name="connsiteX13" fmla="*/ 429577 w 1576577"/>
                <a:gd name="connsiteY13" fmla="*/ 169355 h 189166"/>
                <a:gd name="connsiteX14" fmla="*/ 419862 w 1576577"/>
                <a:gd name="connsiteY14" fmla="*/ 169355 h 189166"/>
                <a:gd name="connsiteX15" fmla="*/ 240601 w 1576577"/>
                <a:gd name="connsiteY15" fmla="*/ 152400 h 189166"/>
                <a:gd name="connsiteX16" fmla="*/ 213074 w 1576577"/>
                <a:gd name="connsiteY16" fmla="*/ 147828 h 189166"/>
                <a:gd name="connsiteX17" fmla="*/ 55150 w 1576577"/>
                <a:gd name="connsiteY17" fmla="*/ 100108 h 189166"/>
                <a:gd name="connsiteX18" fmla="*/ 19907 w 1576577"/>
                <a:gd name="connsiteY18" fmla="*/ 52483 h 189166"/>
                <a:gd name="connsiteX19" fmla="*/ 19907 w 1576577"/>
                <a:gd name="connsiteY19" fmla="*/ 52483 h 189166"/>
                <a:gd name="connsiteX20" fmla="*/ 19907 w 1576577"/>
                <a:gd name="connsiteY20" fmla="*/ 52292 h 189166"/>
                <a:gd name="connsiteX21" fmla="*/ 19812 w 1576577"/>
                <a:gd name="connsiteY21" fmla="*/ 48196 h 189166"/>
                <a:gd name="connsiteX22" fmla="*/ 19812 w 1576577"/>
                <a:gd name="connsiteY22" fmla="*/ 48196 h 189166"/>
                <a:gd name="connsiteX23" fmla="*/ 0 w 1576577"/>
                <a:gd name="connsiteY23" fmla="*/ 48387 h 189166"/>
                <a:gd name="connsiteX24" fmla="*/ 46006 w 1576577"/>
                <a:gd name="connsiteY24" fmla="*/ 117634 h 189166"/>
                <a:gd name="connsiteX25" fmla="*/ 210026 w 1576577"/>
                <a:gd name="connsiteY25" fmla="*/ 167354 h 189166"/>
                <a:gd name="connsiteX26" fmla="*/ 237458 w 1576577"/>
                <a:gd name="connsiteY26" fmla="*/ 171926 h 189166"/>
                <a:gd name="connsiteX27" fmla="*/ 419862 w 1576577"/>
                <a:gd name="connsiteY27" fmla="*/ 189166 h 189166"/>
                <a:gd name="connsiteX28" fmla="*/ 429768 w 1576577"/>
                <a:gd name="connsiteY28" fmla="*/ 189166 h 189166"/>
                <a:gd name="connsiteX29" fmla="*/ 510921 w 1576577"/>
                <a:gd name="connsiteY29" fmla="*/ 188976 h 189166"/>
                <a:gd name="connsiteX30" fmla="*/ 708851 w 1576577"/>
                <a:gd name="connsiteY30" fmla="*/ 184975 h 189166"/>
                <a:gd name="connsiteX31" fmla="*/ 989362 w 1576577"/>
                <a:gd name="connsiteY31" fmla="*/ 161640 h 189166"/>
                <a:gd name="connsiteX32" fmla="*/ 1054989 w 1576577"/>
                <a:gd name="connsiteY32" fmla="*/ 152971 h 189166"/>
                <a:gd name="connsiteX33" fmla="*/ 1088803 w 1576577"/>
                <a:gd name="connsiteY33" fmla="*/ 147924 h 189166"/>
                <a:gd name="connsiteX34" fmla="*/ 1088803 w 1576577"/>
                <a:gd name="connsiteY34" fmla="*/ 147733 h 189166"/>
                <a:gd name="connsiteX35" fmla="*/ 1137475 w 1576577"/>
                <a:gd name="connsiteY35" fmla="*/ 139636 h 189166"/>
                <a:gd name="connsiteX36" fmla="*/ 1189673 w 1576577"/>
                <a:gd name="connsiteY36" fmla="*/ 131350 h 189166"/>
                <a:gd name="connsiteX37" fmla="*/ 1220153 w 1576577"/>
                <a:gd name="connsiteY37" fmla="*/ 129064 h 189166"/>
                <a:gd name="connsiteX38" fmla="*/ 1331500 w 1576577"/>
                <a:gd name="connsiteY38" fmla="*/ 113252 h 189166"/>
                <a:gd name="connsiteX39" fmla="*/ 1417796 w 1576577"/>
                <a:gd name="connsiteY39" fmla="*/ 75057 h 189166"/>
                <a:gd name="connsiteX40" fmla="*/ 1450467 w 1576577"/>
                <a:gd name="connsiteY40" fmla="*/ 59341 h 189166"/>
                <a:gd name="connsiteX41" fmla="*/ 1576578 w 1576577"/>
                <a:gd name="connsiteY41" fmla="*/ 19145 h 189166"/>
                <a:gd name="connsiteX42" fmla="*/ 1571625 w 1576577"/>
                <a:gd name="connsiteY42" fmla="*/ 0 h 18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76577" h="189166">
                  <a:moveTo>
                    <a:pt x="1571625" y="0"/>
                  </a:moveTo>
                  <a:cubicBezTo>
                    <a:pt x="1531334" y="10096"/>
                    <a:pt x="1484471" y="22955"/>
                    <a:pt x="1442466" y="41243"/>
                  </a:cubicBezTo>
                  <a:cubicBezTo>
                    <a:pt x="1433513" y="45148"/>
                    <a:pt x="1421511" y="51054"/>
                    <a:pt x="1408938" y="57341"/>
                  </a:cubicBezTo>
                  <a:cubicBezTo>
                    <a:pt x="1382173" y="70580"/>
                    <a:pt x="1351883" y="85534"/>
                    <a:pt x="1325213" y="94488"/>
                  </a:cubicBezTo>
                  <a:cubicBezTo>
                    <a:pt x="1295209" y="104490"/>
                    <a:pt x="1252918" y="107156"/>
                    <a:pt x="1218914" y="109252"/>
                  </a:cubicBezTo>
                  <a:cubicBezTo>
                    <a:pt x="1206341" y="110014"/>
                    <a:pt x="1195483" y="110680"/>
                    <a:pt x="1187387" y="111633"/>
                  </a:cubicBezTo>
                  <a:cubicBezTo>
                    <a:pt x="1176623" y="112871"/>
                    <a:pt x="1157954" y="116014"/>
                    <a:pt x="1134237" y="120015"/>
                  </a:cubicBezTo>
                  <a:cubicBezTo>
                    <a:pt x="1115378" y="123158"/>
                    <a:pt x="1092898" y="126968"/>
                    <a:pt x="1068991" y="130683"/>
                  </a:cubicBezTo>
                  <a:lnTo>
                    <a:pt x="1068991" y="130778"/>
                  </a:lnTo>
                  <a:lnTo>
                    <a:pt x="1052131" y="133350"/>
                  </a:lnTo>
                  <a:cubicBezTo>
                    <a:pt x="1028129" y="136970"/>
                    <a:pt x="1006888" y="139732"/>
                    <a:pt x="987171" y="141923"/>
                  </a:cubicBezTo>
                  <a:cubicBezTo>
                    <a:pt x="899827" y="151733"/>
                    <a:pt x="786955" y="160020"/>
                    <a:pt x="707612" y="165164"/>
                  </a:cubicBezTo>
                  <a:cubicBezTo>
                    <a:pt x="644557" y="169259"/>
                    <a:pt x="579691" y="169259"/>
                    <a:pt x="510921" y="169164"/>
                  </a:cubicBezTo>
                  <a:cubicBezTo>
                    <a:pt x="484060" y="169164"/>
                    <a:pt x="456914" y="169069"/>
                    <a:pt x="429577" y="169355"/>
                  </a:cubicBezTo>
                  <a:cubicBezTo>
                    <a:pt x="426339" y="169355"/>
                    <a:pt x="423100" y="169355"/>
                    <a:pt x="419862" y="169355"/>
                  </a:cubicBezTo>
                  <a:cubicBezTo>
                    <a:pt x="341947" y="169355"/>
                    <a:pt x="292703" y="161068"/>
                    <a:pt x="240601" y="152400"/>
                  </a:cubicBezTo>
                  <a:cubicBezTo>
                    <a:pt x="231648" y="150876"/>
                    <a:pt x="222504" y="149352"/>
                    <a:pt x="213074" y="147828"/>
                  </a:cubicBezTo>
                  <a:cubicBezTo>
                    <a:pt x="133445" y="135064"/>
                    <a:pt x="83248" y="114871"/>
                    <a:pt x="55150" y="100108"/>
                  </a:cubicBezTo>
                  <a:cubicBezTo>
                    <a:pt x="27908" y="85820"/>
                    <a:pt x="20860" y="71152"/>
                    <a:pt x="19907" y="52483"/>
                  </a:cubicBezTo>
                  <a:lnTo>
                    <a:pt x="19907" y="52483"/>
                  </a:lnTo>
                  <a:lnTo>
                    <a:pt x="19907" y="52292"/>
                  </a:lnTo>
                  <a:cubicBezTo>
                    <a:pt x="19812" y="50959"/>
                    <a:pt x="19812" y="49625"/>
                    <a:pt x="19812" y="48196"/>
                  </a:cubicBezTo>
                  <a:lnTo>
                    <a:pt x="19812" y="48196"/>
                  </a:lnTo>
                  <a:lnTo>
                    <a:pt x="0" y="48387"/>
                  </a:lnTo>
                  <a:cubicBezTo>
                    <a:pt x="190" y="70771"/>
                    <a:pt x="5810" y="96584"/>
                    <a:pt x="46006" y="117634"/>
                  </a:cubicBezTo>
                  <a:cubicBezTo>
                    <a:pt x="88201" y="139732"/>
                    <a:pt x="144970" y="156972"/>
                    <a:pt x="210026" y="167354"/>
                  </a:cubicBezTo>
                  <a:cubicBezTo>
                    <a:pt x="219361" y="168878"/>
                    <a:pt x="228505" y="170402"/>
                    <a:pt x="237458" y="171926"/>
                  </a:cubicBezTo>
                  <a:cubicBezTo>
                    <a:pt x="290322" y="180784"/>
                    <a:pt x="340328" y="189166"/>
                    <a:pt x="419862" y="189166"/>
                  </a:cubicBezTo>
                  <a:cubicBezTo>
                    <a:pt x="423100" y="189166"/>
                    <a:pt x="426434" y="189166"/>
                    <a:pt x="429768" y="189166"/>
                  </a:cubicBezTo>
                  <a:cubicBezTo>
                    <a:pt x="457009" y="188976"/>
                    <a:pt x="484060" y="188976"/>
                    <a:pt x="510921" y="188976"/>
                  </a:cubicBezTo>
                  <a:cubicBezTo>
                    <a:pt x="579882" y="189071"/>
                    <a:pt x="645223" y="189166"/>
                    <a:pt x="708851" y="184975"/>
                  </a:cubicBezTo>
                  <a:cubicBezTo>
                    <a:pt x="788384" y="179737"/>
                    <a:pt x="901637" y="171545"/>
                    <a:pt x="989362" y="161640"/>
                  </a:cubicBezTo>
                  <a:cubicBezTo>
                    <a:pt x="1009269" y="159353"/>
                    <a:pt x="1030700" y="156591"/>
                    <a:pt x="1054989" y="152971"/>
                  </a:cubicBezTo>
                  <a:lnTo>
                    <a:pt x="1088803" y="147924"/>
                  </a:lnTo>
                  <a:lnTo>
                    <a:pt x="1088803" y="147733"/>
                  </a:lnTo>
                  <a:cubicBezTo>
                    <a:pt x="1106519" y="144875"/>
                    <a:pt x="1123093" y="142113"/>
                    <a:pt x="1137475" y="139636"/>
                  </a:cubicBezTo>
                  <a:cubicBezTo>
                    <a:pt x="1159955" y="135827"/>
                    <a:pt x="1179386" y="132588"/>
                    <a:pt x="1189673" y="131350"/>
                  </a:cubicBezTo>
                  <a:cubicBezTo>
                    <a:pt x="1197197" y="130493"/>
                    <a:pt x="1208341" y="129826"/>
                    <a:pt x="1220153" y="129064"/>
                  </a:cubicBezTo>
                  <a:cubicBezTo>
                    <a:pt x="1255300" y="126873"/>
                    <a:pt x="1299020" y="124111"/>
                    <a:pt x="1331500" y="113252"/>
                  </a:cubicBezTo>
                  <a:cubicBezTo>
                    <a:pt x="1359503" y="103917"/>
                    <a:pt x="1390459" y="88582"/>
                    <a:pt x="1417796" y="75057"/>
                  </a:cubicBezTo>
                  <a:cubicBezTo>
                    <a:pt x="1430274" y="68866"/>
                    <a:pt x="1441990" y="63055"/>
                    <a:pt x="1450467" y="59341"/>
                  </a:cubicBezTo>
                  <a:cubicBezTo>
                    <a:pt x="1491139" y="41624"/>
                    <a:pt x="1537049" y="29051"/>
                    <a:pt x="1576578" y="19145"/>
                  </a:cubicBezTo>
                  <a:lnTo>
                    <a:pt x="1571625" y="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xmlns="" id="{EBA7DBDD-C18C-4DF4-B10F-AC6BF9225B65}"/>
                </a:ext>
              </a:extLst>
            </p:cNvPr>
            <p:cNvSpPr/>
            <p:nvPr/>
          </p:nvSpPr>
          <p:spPr>
            <a:xfrm>
              <a:off x="8093772" y="5266943"/>
              <a:ext cx="494347" cy="232029"/>
            </a:xfrm>
            <a:custGeom>
              <a:avLst/>
              <a:gdLst>
                <a:gd name="connsiteX0" fmla="*/ 483108 w 494347"/>
                <a:gd name="connsiteY0" fmla="*/ 0 h 232029"/>
                <a:gd name="connsiteX1" fmla="*/ 488728 w 494347"/>
                <a:gd name="connsiteY1" fmla="*/ 18955 h 232029"/>
                <a:gd name="connsiteX2" fmla="*/ 377857 w 494347"/>
                <a:gd name="connsiteY2" fmla="*/ 52864 h 232029"/>
                <a:gd name="connsiteX3" fmla="*/ 204788 w 494347"/>
                <a:gd name="connsiteY3" fmla="*/ 117729 h 232029"/>
                <a:gd name="connsiteX4" fmla="*/ 187833 w 494347"/>
                <a:gd name="connsiteY4" fmla="*/ 124682 h 232029"/>
                <a:gd name="connsiteX5" fmla="*/ 9716 w 494347"/>
                <a:gd name="connsiteY5" fmla="*/ 214694 h 232029"/>
                <a:gd name="connsiteX6" fmla="*/ 0 w 494347"/>
                <a:gd name="connsiteY6" fmla="*/ 197453 h 232029"/>
                <a:gd name="connsiteX7" fmla="*/ 19431 w 494347"/>
                <a:gd name="connsiteY7" fmla="*/ 232029 h 232029"/>
                <a:gd name="connsiteX8" fmla="*/ 195358 w 494347"/>
                <a:gd name="connsiteY8" fmla="*/ 143066 h 232029"/>
                <a:gd name="connsiteX9" fmla="*/ 212313 w 494347"/>
                <a:gd name="connsiteY9" fmla="*/ 136112 h 232029"/>
                <a:gd name="connsiteX10" fmla="*/ 383857 w 494347"/>
                <a:gd name="connsiteY10" fmla="*/ 71819 h 232029"/>
                <a:gd name="connsiteX11" fmla="*/ 494348 w 494347"/>
                <a:gd name="connsiteY11" fmla="*/ 38005 h 232029"/>
                <a:gd name="connsiteX12" fmla="*/ 483108 w 494347"/>
                <a:gd name="connsiteY12" fmla="*/ 0 h 2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4347" h="232029">
                  <a:moveTo>
                    <a:pt x="483108" y="0"/>
                  </a:moveTo>
                  <a:lnTo>
                    <a:pt x="488728" y="18955"/>
                  </a:lnTo>
                  <a:cubicBezTo>
                    <a:pt x="463105" y="26575"/>
                    <a:pt x="423006" y="38576"/>
                    <a:pt x="377857" y="52864"/>
                  </a:cubicBezTo>
                  <a:cubicBezTo>
                    <a:pt x="313373" y="73247"/>
                    <a:pt x="263080" y="93821"/>
                    <a:pt x="204788" y="117729"/>
                  </a:cubicBezTo>
                  <a:lnTo>
                    <a:pt x="187833" y="124682"/>
                  </a:lnTo>
                  <a:cubicBezTo>
                    <a:pt x="123063" y="151162"/>
                    <a:pt x="10859" y="214122"/>
                    <a:pt x="9716" y="214694"/>
                  </a:cubicBezTo>
                  <a:lnTo>
                    <a:pt x="0" y="197453"/>
                  </a:lnTo>
                  <a:lnTo>
                    <a:pt x="19431" y="232029"/>
                  </a:lnTo>
                  <a:cubicBezTo>
                    <a:pt x="20574" y="231362"/>
                    <a:pt x="131731" y="169069"/>
                    <a:pt x="195358" y="143066"/>
                  </a:cubicBezTo>
                  <a:lnTo>
                    <a:pt x="212313" y="136112"/>
                  </a:lnTo>
                  <a:cubicBezTo>
                    <a:pt x="270224" y="112395"/>
                    <a:pt x="320230" y="91916"/>
                    <a:pt x="383857" y="71819"/>
                  </a:cubicBezTo>
                  <a:cubicBezTo>
                    <a:pt x="428911" y="57626"/>
                    <a:pt x="468821" y="45625"/>
                    <a:pt x="494348" y="38005"/>
                  </a:cubicBezTo>
                  <a:lnTo>
                    <a:pt x="483108" y="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xmlns="" id="{44CDD996-AAF2-45AF-874E-7E061FCA7E85}"/>
                </a:ext>
              </a:extLst>
            </p:cNvPr>
            <p:cNvSpPr/>
            <p:nvPr/>
          </p:nvSpPr>
          <p:spPr>
            <a:xfrm>
              <a:off x="8093772" y="5266943"/>
              <a:ext cx="488727" cy="214693"/>
            </a:xfrm>
            <a:custGeom>
              <a:avLst/>
              <a:gdLst>
                <a:gd name="connsiteX0" fmla="*/ 371856 w 488727"/>
                <a:gd name="connsiteY0" fmla="*/ 34100 h 214693"/>
                <a:gd name="connsiteX1" fmla="*/ 180308 w 488727"/>
                <a:gd name="connsiteY1" fmla="*/ 106394 h 214693"/>
                <a:gd name="connsiteX2" fmla="*/ 0 w 488727"/>
                <a:gd name="connsiteY2" fmla="*/ 197453 h 214693"/>
                <a:gd name="connsiteX3" fmla="*/ 9716 w 488727"/>
                <a:gd name="connsiteY3" fmla="*/ 214694 h 214693"/>
                <a:gd name="connsiteX4" fmla="*/ 187833 w 488727"/>
                <a:gd name="connsiteY4" fmla="*/ 124682 h 214693"/>
                <a:gd name="connsiteX5" fmla="*/ 204788 w 488727"/>
                <a:gd name="connsiteY5" fmla="*/ 117729 h 214693"/>
                <a:gd name="connsiteX6" fmla="*/ 377857 w 488727"/>
                <a:gd name="connsiteY6" fmla="*/ 52864 h 214693"/>
                <a:gd name="connsiteX7" fmla="*/ 488728 w 488727"/>
                <a:gd name="connsiteY7" fmla="*/ 18955 h 214693"/>
                <a:gd name="connsiteX8" fmla="*/ 483108 w 488727"/>
                <a:gd name="connsiteY8" fmla="*/ 0 h 214693"/>
                <a:gd name="connsiteX9" fmla="*/ 371856 w 488727"/>
                <a:gd name="connsiteY9" fmla="*/ 34100 h 21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727" h="214693">
                  <a:moveTo>
                    <a:pt x="371856" y="34100"/>
                  </a:moveTo>
                  <a:cubicBezTo>
                    <a:pt x="300514" y="56674"/>
                    <a:pt x="246983" y="79153"/>
                    <a:pt x="180308" y="106394"/>
                  </a:cubicBezTo>
                  <a:cubicBezTo>
                    <a:pt x="113633" y="133636"/>
                    <a:pt x="0" y="197453"/>
                    <a:pt x="0" y="197453"/>
                  </a:cubicBezTo>
                  <a:lnTo>
                    <a:pt x="9716" y="214694"/>
                  </a:lnTo>
                  <a:cubicBezTo>
                    <a:pt x="10859" y="214027"/>
                    <a:pt x="123063" y="151162"/>
                    <a:pt x="187833" y="124682"/>
                  </a:cubicBezTo>
                  <a:lnTo>
                    <a:pt x="204788" y="117729"/>
                  </a:lnTo>
                  <a:cubicBezTo>
                    <a:pt x="263080" y="93821"/>
                    <a:pt x="313468" y="73247"/>
                    <a:pt x="377857" y="52864"/>
                  </a:cubicBezTo>
                  <a:cubicBezTo>
                    <a:pt x="423006" y="38576"/>
                    <a:pt x="463105" y="26575"/>
                    <a:pt x="488728" y="18955"/>
                  </a:cubicBezTo>
                  <a:lnTo>
                    <a:pt x="483108" y="0"/>
                  </a:lnTo>
                  <a:cubicBezTo>
                    <a:pt x="460439" y="6763"/>
                    <a:pt x="419005" y="19145"/>
                    <a:pt x="371856" y="34100"/>
                  </a:cubicBez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xmlns="" id="{8DABD927-4207-4EA7-B182-41896B04293E}"/>
                </a:ext>
              </a:extLst>
            </p:cNvPr>
            <p:cNvSpPr/>
            <p:nvPr/>
          </p:nvSpPr>
          <p:spPr>
            <a:xfrm>
              <a:off x="6995159" y="5821012"/>
              <a:ext cx="497966" cy="221360"/>
            </a:xfrm>
            <a:custGeom>
              <a:avLst/>
              <a:gdLst>
                <a:gd name="connsiteX0" fmla="*/ 486632 w 497966"/>
                <a:gd name="connsiteY0" fmla="*/ 0 h 221360"/>
                <a:gd name="connsiteX1" fmla="*/ 414814 w 497966"/>
                <a:gd name="connsiteY1" fmla="*/ 45434 h 221360"/>
                <a:gd name="connsiteX2" fmla="*/ 184499 w 497966"/>
                <a:gd name="connsiteY2" fmla="*/ 156210 h 221360"/>
                <a:gd name="connsiteX3" fmla="*/ 0 w 497966"/>
                <a:gd name="connsiteY3" fmla="*/ 201930 h 221360"/>
                <a:gd name="connsiteX4" fmla="*/ 3905 w 497966"/>
                <a:gd name="connsiteY4" fmla="*/ 221361 h 221360"/>
                <a:gd name="connsiteX5" fmla="*/ 190786 w 497966"/>
                <a:gd name="connsiteY5" fmla="*/ 175070 h 221360"/>
                <a:gd name="connsiteX6" fmla="*/ 425005 w 497966"/>
                <a:gd name="connsiteY6" fmla="*/ 62484 h 221360"/>
                <a:gd name="connsiteX7" fmla="*/ 497967 w 497966"/>
                <a:gd name="connsiteY7" fmla="*/ 16288 h 221360"/>
                <a:gd name="connsiteX8" fmla="*/ 486632 w 497966"/>
                <a:gd name="connsiteY8" fmla="*/ 0 h 22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7966" h="221360">
                  <a:moveTo>
                    <a:pt x="486632" y="0"/>
                  </a:moveTo>
                  <a:cubicBezTo>
                    <a:pt x="471583" y="10477"/>
                    <a:pt x="448056" y="25336"/>
                    <a:pt x="414814" y="45434"/>
                  </a:cubicBezTo>
                  <a:cubicBezTo>
                    <a:pt x="341662" y="89535"/>
                    <a:pt x="244793" y="136112"/>
                    <a:pt x="184499" y="156210"/>
                  </a:cubicBezTo>
                  <a:cubicBezTo>
                    <a:pt x="122111" y="176975"/>
                    <a:pt x="4953" y="200882"/>
                    <a:pt x="0" y="201930"/>
                  </a:cubicBezTo>
                  <a:lnTo>
                    <a:pt x="3905" y="221361"/>
                  </a:lnTo>
                  <a:cubicBezTo>
                    <a:pt x="8954" y="220313"/>
                    <a:pt x="127254" y="196215"/>
                    <a:pt x="190786" y="175070"/>
                  </a:cubicBezTo>
                  <a:cubicBezTo>
                    <a:pt x="252317" y="154591"/>
                    <a:pt x="350806" y="107252"/>
                    <a:pt x="425005" y="62484"/>
                  </a:cubicBezTo>
                  <a:cubicBezTo>
                    <a:pt x="459200" y="41910"/>
                    <a:pt x="482346" y="27241"/>
                    <a:pt x="497967" y="16288"/>
                  </a:cubicBezTo>
                  <a:lnTo>
                    <a:pt x="486632" y="0"/>
                  </a:lnTo>
                  <a:close/>
                </a:path>
              </a:pathLst>
            </a:custGeom>
            <a:solidFill>
              <a:srgbClr val="DC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xmlns="" id="{F2F2F0C2-DA2F-48B1-97C3-34ADD1F20A3D}"/>
                </a:ext>
              </a:extLst>
            </p:cNvPr>
            <p:cNvSpPr/>
            <p:nvPr/>
          </p:nvSpPr>
          <p:spPr>
            <a:xfrm>
              <a:off x="6991159" y="5804724"/>
              <a:ext cx="490537" cy="218218"/>
            </a:xfrm>
            <a:custGeom>
              <a:avLst/>
              <a:gdLst>
                <a:gd name="connsiteX0" fmla="*/ 479298 w 490537"/>
                <a:gd name="connsiteY0" fmla="*/ 0 h 218218"/>
                <a:gd name="connsiteX1" fmla="*/ 408527 w 490537"/>
                <a:gd name="connsiteY1" fmla="*/ 44768 h 218218"/>
                <a:gd name="connsiteX2" fmla="*/ 182213 w 490537"/>
                <a:gd name="connsiteY2" fmla="*/ 153734 h 218218"/>
                <a:gd name="connsiteX3" fmla="*/ 0 w 490537"/>
                <a:gd name="connsiteY3" fmla="*/ 198787 h 218218"/>
                <a:gd name="connsiteX4" fmla="*/ 0 w 490537"/>
                <a:gd name="connsiteY4" fmla="*/ 198787 h 218218"/>
                <a:gd name="connsiteX5" fmla="*/ 3905 w 490537"/>
                <a:gd name="connsiteY5" fmla="*/ 218218 h 218218"/>
                <a:gd name="connsiteX6" fmla="*/ 188404 w 490537"/>
                <a:gd name="connsiteY6" fmla="*/ 172498 h 218218"/>
                <a:gd name="connsiteX7" fmla="*/ 418719 w 490537"/>
                <a:gd name="connsiteY7" fmla="*/ 61722 h 218218"/>
                <a:gd name="connsiteX8" fmla="*/ 490538 w 490537"/>
                <a:gd name="connsiteY8" fmla="*/ 16288 h 218218"/>
                <a:gd name="connsiteX9" fmla="*/ 479298 w 490537"/>
                <a:gd name="connsiteY9" fmla="*/ 0 h 21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537" h="218218">
                  <a:moveTo>
                    <a:pt x="479298" y="0"/>
                  </a:moveTo>
                  <a:cubicBezTo>
                    <a:pt x="468439" y="7620"/>
                    <a:pt x="449294" y="20193"/>
                    <a:pt x="408527" y="44768"/>
                  </a:cubicBezTo>
                  <a:cubicBezTo>
                    <a:pt x="339947" y="86106"/>
                    <a:pt x="244221" y="133065"/>
                    <a:pt x="182213" y="153734"/>
                  </a:cubicBezTo>
                  <a:cubicBezTo>
                    <a:pt x="120205" y="174403"/>
                    <a:pt x="0" y="198787"/>
                    <a:pt x="0" y="198787"/>
                  </a:cubicBezTo>
                  <a:lnTo>
                    <a:pt x="0" y="198787"/>
                  </a:lnTo>
                  <a:lnTo>
                    <a:pt x="3905" y="218218"/>
                  </a:lnTo>
                  <a:cubicBezTo>
                    <a:pt x="8858" y="217170"/>
                    <a:pt x="126016" y="193357"/>
                    <a:pt x="188404" y="172498"/>
                  </a:cubicBezTo>
                  <a:cubicBezTo>
                    <a:pt x="248698" y="152400"/>
                    <a:pt x="345567" y="105823"/>
                    <a:pt x="418719" y="61722"/>
                  </a:cubicBezTo>
                  <a:cubicBezTo>
                    <a:pt x="452056" y="41624"/>
                    <a:pt x="475583" y="26765"/>
                    <a:pt x="490538" y="16288"/>
                  </a:cubicBezTo>
                  <a:lnTo>
                    <a:pt x="479298" y="0"/>
                  </a:lnTo>
                  <a:close/>
                </a:path>
              </a:pathLst>
            </a:custGeom>
            <a:solidFill>
              <a:srgbClr val="B4B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48" name="图形 233">
            <a:extLst>
              <a:ext uri="{FF2B5EF4-FFF2-40B4-BE49-F238E27FC236}">
                <a16:creationId xmlns:a16="http://schemas.microsoft.com/office/drawing/2014/main" xmlns="" id="{61D81204-7ECA-42E0-A9C3-3B016E9CFF02}"/>
              </a:ext>
            </a:extLst>
          </p:cNvPr>
          <p:cNvGrpSpPr/>
          <p:nvPr/>
        </p:nvGrpSpPr>
        <p:grpSpPr>
          <a:xfrm>
            <a:off x="775602" y="678771"/>
            <a:ext cx="4729601" cy="5488362"/>
            <a:chOff x="3359145" y="678771"/>
            <a:chExt cx="4729601" cy="5488362"/>
          </a:xfrm>
          <a:solidFill>
            <a:srgbClr val="EEEFEF"/>
          </a:solidFill>
        </p:grpSpPr>
        <p:grpSp>
          <p:nvGrpSpPr>
            <p:cNvPr id="249" name="图形 233">
              <a:extLst>
                <a:ext uri="{FF2B5EF4-FFF2-40B4-BE49-F238E27FC236}">
                  <a16:creationId xmlns:a16="http://schemas.microsoft.com/office/drawing/2014/main" xmlns="" id="{6F559FAF-AA1F-4D46-846A-D8A95D9A6B65}"/>
                </a:ext>
              </a:extLst>
            </p:cNvPr>
            <p:cNvGrpSpPr/>
            <p:nvPr/>
          </p:nvGrpSpPr>
          <p:grpSpPr>
            <a:xfrm>
              <a:off x="4608005" y="678771"/>
              <a:ext cx="3236402" cy="2634960"/>
              <a:chOff x="4608005" y="678771"/>
              <a:chExt cx="3236402" cy="2634960"/>
            </a:xfrm>
            <a:solidFill>
              <a:srgbClr val="EEEFEF"/>
            </a:solidFill>
          </p:grpSpPr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xmlns="" id="{A9E6E0FC-81BF-4EFC-B69E-F58B69F8D528}"/>
                  </a:ext>
                </a:extLst>
              </p:cNvPr>
              <p:cNvSpPr/>
              <p:nvPr/>
            </p:nvSpPr>
            <p:spPr>
              <a:xfrm>
                <a:off x="7091577" y="2920061"/>
                <a:ext cx="370861" cy="393670"/>
              </a:xfrm>
              <a:custGeom>
                <a:avLst/>
                <a:gdLst>
                  <a:gd name="connsiteX0" fmla="*/ 369735 w 370861"/>
                  <a:gd name="connsiteY0" fmla="*/ 178325 h 393670"/>
                  <a:gd name="connsiteX1" fmla="*/ 353638 w 370861"/>
                  <a:gd name="connsiteY1" fmla="*/ 123747 h 393670"/>
                  <a:gd name="connsiteX2" fmla="*/ 313157 w 370861"/>
                  <a:gd name="connsiteY2" fmla="*/ 78503 h 393670"/>
                  <a:gd name="connsiteX3" fmla="*/ 197714 w 370861"/>
                  <a:gd name="connsiteY3" fmla="*/ 29926 h 393670"/>
                  <a:gd name="connsiteX4" fmla="*/ 188665 w 370861"/>
                  <a:gd name="connsiteY4" fmla="*/ 28306 h 393670"/>
                  <a:gd name="connsiteX5" fmla="*/ 148946 w 370861"/>
                  <a:gd name="connsiteY5" fmla="*/ 29449 h 393670"/>
                  <a:gd name="connsiteX6" fmla="*/ 121418 w 370861"/>
                  <a:gd name="connsiteY6" fmla="*/ 18210 h 393670"/>
                  <a:gd name="connsiteX7" fmla="*/ 115799 w 370861"/>
                  <a:gd name="connsiteY7" fmla="*/ 11828 h 393670"/>
                  <a:gd name="connsiteX8" fmla="*/ 109703 w 370861"/>
                  <a:gd name="connsiteY8" fmla="*/ 8780 h 393670"/>
                  <a:gd name="connsiteX9" fmla="*/ 5404 w 370861"/>
                  <a:gd name="connsiteY9" fmla="*/ 17 h 393670"/>
                  <a:gd name="connsiteX10" fmla="*/ 1404 w 370861"/>
                  <a:gd name="connsiteY10" fmla="*/ 3160 h 393670"/>
                  <a:gd name="connsiteX11" fmla="*/ 70 w 370861"/>
                  <a:gd name="connsiteY11" fmla="*/ 13638 h 393670"/>
                  <a:gd name="connsiteX12" fmla="*/ 737 w 370861"/>
                  <a:gd name="connsiteY12" fmla="*/ 17448 h 393670"/>
                  <a:gd name="connsiteX13" fmla="*/ 26835 w 370861"/>
                  <a:gd name="connsiteY13" fmla="*/ 69740 h 393670"/>
                  <a:gd name="connsiteX14" fmla="*/ 30264 w 370861"/>
                  <a:gd name="connsiteY14" fmla="*/ 81170 h 393670"/>
                  <a:gd name="connsiteX15" fmla="*/ 51124 w 370861"/>
                  <a:gd name="connsiteY15" fmla="*/ 217378 h 393670"/>
                  <a:gd name="connsiteX16" fmla="*/ 65221 w 370861"/>
                  <a:gd name="connsiteY16" fmla="*/ 236142 h 393670"/>
                  <a:gd name="connsiteX17" fmla="*/ 78747 w 370861"/>
                  <a:gd name="connsiteY17" fmla="*/ 257382 h 393670"/>
                  <a:gd name="connsiteX18" fmla="*/ 101225 w 370861"/>
                  <a:gd name="connsiteY18" fmla="*/ 290910 h 393670"/>
                  <a:gd name="connsiteX19" fmla="*/ 145612 w 370861"/>
                  <a:gd name="connsiteY19" fmla="*/ 327867 h 393670"/>
                  <a:gd name="connsiteX20" fmla="*/ 152565 w 370861"/>
                  <a:gd name="connsiteY20" fmla="*/ 330344 h 393670"/>
                  <a:gd name="connsiteX21" fmla="*/ 160090 w 370861"/>
                  <a:gd name="connsiteY21" fmla="*/ 330344 h 393670"/>
                  <a:gd name="connsiteX22" fmla="*/ 168853 w 370861"/>
                  <a:gd name="connsiteY22" fmla="*/ 339107 h 393670"/>
                  <a:gd name="connsiteX23" fmla="*/ 168853 w 370861"/>
                  <a:gd name="connsiteY23" fmla="*/ 343679 h 393670"/>
                  <a:gd name="connsiteX24" fmla="*/ 164281 w 370861"/>
                  <a:gd name="connsiteY24" fmla="*/ 350442 h 393670"/>
                  <a:gd name="connsiteX25" fmla="*/ 165138 w 370861"/>
                  <a:gd name="connsiteY25" fmla="*/ 356157 h 393670"/>
                  <a:gd name="connsiteX26" fmla="*/ 186569 w 370861"/>
                  <a:gd name="connsiteY26" fmla="*/ 371111 h 393670"/>
                  <a:gd name="connsiteX27" fmla="*/ 191237 w 370861"/>
                  <a:gd name="connsiteY27" fmla="*/ 371301 h 393670"/>
                  <a:gd name="connsiteX28" fmla="*/ 198381 w 370861"/>
                  <a:gd name="connsiteY28" fmla="*/ 366825 h 393670"/>
                  <a:gd name="connsiteX29" fmla="*/ 202857 w 370861"/>
                  <a:gd name="connsiteY29" fmla="*/ 366825 h 393670"/>
                  <a:gd name="connsiteX30" fmla="*/ 233814 w 370861"/>
                  <a:gd name="connsiteY30" fmla="*/ 392066 h 393670"/>
                  <a:gd name="connsiteX31" fmla="*/ 241529 w 370861"/>
                  <a:gd name="connsiteY31" fmla="*/ 392733 h 393670"/>
                  <a:gd name="connsiteX32" fmla="*/ 291821 w 370861"/>
                  <a:gd name="connsiteY32" fmla="*/ 342060 h 393670"/>
                  <a:gd name="connsiteX33" fmla="*/ 317443 w 370861"/>
                  <a:gd name="connsiteY33" fmla="*/ 309960 h 393670"/>
                  <a:gd name="connsiteX34" fmla="*/ 369831 w 370861"/>
                  <a:gd name="connsiteY34" fmla="*/ 234141 h 393670"/>
                  <a:gd name="connsiteX35" fmla="*/ 370783 w 370861"/>
                  <a:gd name="connsiteY35" fmla="*/ 230808 h 393670"/>
                  <a:gd name="connsiteX36" fmla="*/ 370783 w 370861"/>
                  <a:gd name="connsiteY36" fmla="*/ 212329 h 393670"/>
                  <a:gd name="connsiteX37" fmla="*/ 369545 w 370861"/>
                  <a:gd name="connsiteY37" fmla="*/ 208424 h 393670"/>
                  <a:gd name="connsiteX38" fmla="*/ 366782 w 370861"/>
                  <a:gd name="connsiteY38" fmla="*/ 199756 h 393670"/>
                  <a:gd name="connsiteX39" fmla="*/ 369735 w 370861"/>
                  <a:gd name="connsiteY39" fmla="*/ 178325 h 39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70861" h="393670">
                    <a:moveTo>
                      <a:pt x="369735" y="178325"/>
                    </a:moveTo>
                    <a:cubicBezTo>
                      <a:pt x="367640" y="170991"/>
                      <a:pt x="360020" y="145273"/>
                      <a:pt x="353638" y="123747"/>
                    </a:cubicBezTo>
                    <a:cubicBezTo>
                      <a:pt x="347637" y="103363"/>
                      <a:pt x="332778" y="86790"/>
                      <a:pt x="313157" y="78503"/>
                    </a:cubicBezTo>
                    <a:lnTo>
                      <a:pt x="197714" y="29926"/>
                    </a:lnTo>
                    <a:cubicBezTo>
                      <a:pt x="194856" y="28782"/>
                      <a:pt x="191808" y="28211"/>
                      <a:pt x="188665" y="28306"/>
                    </a:cubicBezTo>
                    <a:cubicBezTo>
                      <a:pt x="177902" y="28687"/>
                      <a:pt x="152470" y="29544"/>
                      <a:pt x="148946" y="29449"/>
                    </a:cubicBezTo>
                    <a:cubicBezTo>
                      <a:pt x="139707" y="29259"/>
                      <a:pt x="127515" y="25163"/>
                      <a:pt x="121418" y="18210"/>
                    </a:cubicBezTo>
                    <a:lnTo>
                      <a:pt x="115799" y="11828"/>
                    </a:lnTo>
                    <a:cubicBezTo>
                      <a:pt x="114275" y="10018"/>
                      <a:pt x="112084" y="8970"/>
                      <a:pt x="109703" y="8780"/>
                    </a:cubicBezTo>
                    <a:lnTo>
                      <a:pt x="5404" y="17"/>
                    </a:lnTo>
                    <a:cubicBezTo>
                      <a:pt x="3499" y="-173"/>
                      <a:pt x="1689" y="1255"/>
                      <a:pt x="1404" y="3160"/>
                    </a:cubicBezTo>
                    <a:lnTo>
                      <a:pt x="70" y="13638"/>
                    </a:lnTo>
                    <a:cubicBezTo>
                      <a:pt x="-120" y="14876"/>
                      <a:pt x="70" y="16210"/>
                      <a:pt x="737" y="17448"/>
                    </a:cubicBezTo>
                    <a:lnTo>
                      <a:pt x="26835" y="69740"/>
                    </a:lnTo>
                    <a:cubicBezTo>
                      <a:pt x="28740" y="73360"/>
                      <a:pt x="29788" y="77074"/>
                      <a:pt x="30264" y="81170"/>
                    </a:cubicBezTo>
                    <a:cubicBezTo>
                      <a:pt x="33217" y="105744"/>
                      <a:pt x="41694" y="184326"/>
                      <a:pt x="51124" y="217378"/>
                    </a:cubicBezTo>
                    <a:cubicBezTo>
                      <a:pt x="57220" y="239285"/>
                      <a:pt x="59887" y="236142"/>
                      <a:pt x="65221" y="236142"/>
                    </a:cubicBezTo>
                    <a:cubicBezTo>
                      <a:pt x="69888" y="236047"/>
                      <a:pt x="79699" y="240523"/>
                      <a:pt x="78747" y="257382"/>
                    </a:cubicBezTo>
                    <a:cubicBezTo>
                      <a:pt x="77699" y="275194"/>
                      <a:pt x="87414" y="279099"/>
                      <a:pt x="101225" y="290910"/>
                    </a:cubicBezTo>
                    <a:cubicBezTo>
                      <a:pt x="112560" y="300531"/>
                      <a:pt x="137040" y="320819"/>
                      <a:pt x="145612" y="327867"/>
                    </a:cubicBezTo>
                    <a:cubicBezTo>
                      <a:pt x="147612" y="329487"/>
                      <a:pt x="149993" y="330344"/>
                      <a:pt x="152565" y="330344"/>
                    </a:cubicBezTo>
                    <a:lnTo>
                      <a:pt x="160090" y="330344"/>
                    </a:lnTo>
                    <a:cubicBezTo>
                      <a:pt x="164948" y="330344"/>
                      <a:pt x="168853" y="334345"/>
                      <a:pt x="168853" y="339107"/>
                    </a:cubicBezTo>
                    <a:lnTo>
                      <a:pt x="168853" y="343679"/>
                    </a:lnTo>
                    <a:cubicBezTo>
                      <a:pt x="168853" y="344346"/>
                      <a:pt x="166281" y="347775"/>
                      <a:pt x="164281" y="350442"/>
                    </a:cubicBezTo>
                    <a:cubicBezTo>
                      <a:pt x="162852" y="352251"/>
                      <a:pt x="163233" y="354823"/>
                      <a:pt x="165138" y="356157"/>
                    </a:cubicBezTo>
                    <a:lnTo>
                      <a:pt x="186569" y="371111"/>
                    </a:lnTo>
                    <a:cubicBezTo>
                      <a:pt x="187998" y="372159"/>
                      <a:pt x="189713" y="372159"/>
                      <a:pt x="191237" y="371301"/>
                    </a:cubicBezTo>
                    <a:lnTo>
                      <a:pt x="198381" y="366825"/>
                    </a:lnTo>
                    <a:cubicBezTo>
                      <a:pt x="199809" y="365967"/>
                      <a:pt x="201524" y="365967"/>
                      <a:pt x="202857" y="366825"/>
                    </a:cubicBezTo>
                    <a:cubicBezTo>
                      <a:pt x="208001" y="369968"/>
                      <a:pt x="226098" y="385398"/>
                      <a:pt x="233814" y="392066"/>
                    </a:cubicBezTo>
                    <a:cubicBezTo>
                      <a:pt x="236004" y="393971"/>
                      <a:pt x="239052" y="394162"/>
                      <a:pt x="241529" y="392733"/>
                    </a:cubicBezTo>
                    <a:cubicBezTo>
                      <a:pt x="253340" y="385780"/>
                      <a:pt x="286868" y="364634"/>
                      <a:pt x="291821" y="342060"/>
                    </a:cubicBezTo>
                    <a:cubicBezTo>
                      <a:pt x="297822" y="314532"/>
                      <a:pt x="312395" y="311389"/>
                      <a:pt x="317443" y="309960"/>
                    </a:cubicBezTo>
                    <a:cubicBezTo>
                      <a:pt x="322110" y="308722"/>
                      <a:pt x="362973" y="244905"/>
                      <a:pt x="369831" y="234141"/>
                    </a:cubicBezTo>
                    <a:cubicBezTo>
                      <a:pt x="370497" y="233094"/>
                      <a:pt x="370783" y="232046"/>
                      <a:pt x="370783" y="230808"/>
                    </a:cubicBezTo>
                    <a:lnTo>
                      <a:pt x="370783" y="212329"/>
                    </a:lnTo>
                    <a:cubicBezTo>
                      <a:pt x="370783" y="210900"/>
                      <a:pt x="370307" y="209567"/>
                      <a:pt x="369545" y="208424"/>
                    </a:cubicBezTo>
                    <a:cubicBezTo>
                      <a:pt x="368402" y="206614"/>
                      <a:pt x="366782" y="203566"/>
                      <a:pt x="366782" y="199756"/>
                    </a:cubicBezTo>
                    <a:cubicBezTo>
                      <a:pt x="366782" y="193851"/>
                      <a:pt x="373450" y="191755"/>
                      <a:pt x="369735" y="178325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xmlns="" id="{D1ACE342-4B2D-4624-B568-608BA93E20EC}"/>
                  </a:ext>
                </a:extLst>
              </p:cNvPr>
              <p:cNvSpPr/>
              <p:nvPr/>
            </p:nvSpPr>
            <p:spPr>
              <a:xfrm>
                <a:off x="5964292" y="2404340"/>
                <a:ext cx="1137698" cy="846069"/>
              </a:xfrm>
              <a:custGeom>
                <a:avLst/>
                <a:gdLst>
                  <a:gd name="connsiteX0" fmla="*/ 1126498 w 1137698"/>
                  <a:gd name="connsiteY0" fmla="*/ 787868 h 846069"/>
                  <a:gd name="connsiteX1" fmla="*/ 1112020 w 1137698"/>
                  <a:gd name="connsiteY1" fmla="*/ 632801 h 846069"/>
                  <a:gd name="connsiteX2" fmla="*/ 1074110 w 1137698"/>
                  <a:gd name="connsiteY2" fmla="*/ 539647 h 846069"/>
                  <a:gd name="connsiteX3" fmla="*/ 1030962 w 1137698"/>
                  <a:gd name="connsiteY3" fmla="*/ 488878 h 846069"/>
                  <a:gd name="connsiteX4" fmla="*/ 923044 w 1137698"/>
                  <a:gd name="connsiteY4" fmla="*/ 422965 h 846069"/>
                  <a:gd name="connsiteX5" fmla="*/ 776359 w 1137698"/>
                  <a:gd name="connsiteY5" fmla="*/ 359243 h 846069"/>
                  <a:gd name="connsiteX6" fmla="*/ 716637 w 1137698"/>
                  <a:gd name="connsiteY6" fmla="*/ 339431 h 846069"/>
                  <a:gd name="connsiteX7" fmla="*/ 692825 w 1137698"/>
                  <a:gd name="connsiteY7" fmla="*/ 339907 h 846069"/>
                  <a:gd name="connsiteX8" fmla="*/ 693015 w 1137698"/>
                  <a:gd name="connsiteY8" fmla="*/ 324667 h 846069"/>
                  <a:gd name="connsiteX9" fmla="*/ 628150 w 1137698"/>
                  <a:gd name="connsiteY9" fmla="*/ 294854 h 846069"/>
                  <a:gd name="connsiteX10" fmla="*/ 550426 w 1137698"/>
                  <a:gd name="connsiteY10" fmla="*/ 278947 h 846069"/>
                  <a:gd name="connsiteX11" fmla="*/ 526899 w 1137698"/>
                  <a:gd name="connsiteY11" fmla="*/ 271804 h 846069"/>
                  <a:gd name="connsiteX12" fmla="*/ 481274 w 1137698"/>
                  <a:gd name="connsiteY12" fmla="*/ 253897 h 846069"/>
                  <a:gd name="connsiteX13" fmla="*/ 466320 w 1137698"/>
                  <a:gd name="connsiteY13" fmla="*/ 245610 h 846069"/>
                  <a:gd name="connsiteX14" fmla="*/ 413075 w 1137698"/>
                  <a:gd name="connsiteY14" fmla="*/ 226464 h 846069"/>
                  <a:gd name="connsiteX15" fmla="*/ 283250 w 1137698"/>
                  <a:gd name="connsiteY15" fmla="*/ 189031 h 846069"/>
                  <a:gd name="connsiteX16" fmla="*/ 241340 w 1137698"/>
                  <a:gd name="connsiteY16" fmla="*/ 131786 h 846069"/>
                  <a:gd name="connsiteX17" fmla="*/ 229909 w 1137698"/>
                  <a:gd name="connsiteY17" fmla="*/ 88543 h 846069"/>
                  <a:gd name="connsiteX18" fmla="*/ 229624 w 1137698"/>
                  <a:gd name="connsiteY18" fmla="*/ 85876 h 846069"/>
                  <a:gd name="connsiteX19" fmla="*/ 176760 w 1137698"/>
                  <a:gd name="connsiteY19" fmla="*/ 40346 h 846069"/>
                  <a:gd name="connsiteX20" fmla="*/ 151424 w 1137698"/>
                  <a:gd name="connsiteY20" fmla="*/ 39203 h 846069"/>
                  <a:gd name="connsiteX21" fmla="*/ 148280 w 1137698"/>
                  <a:gd name="connsiteY21" fmla="*/ 35298 h 846069"/>
                  <a:gd name="connsiteX22" fmla="*/ 152471 w 1137698"/>
                  <a:gd name="connsiteY22" fmla="*/ 9009 h 846069"/>
                  <a:gd name="connsiteX23" fmla="*/ 88177 w 1137698"/>
                  <a:gd name="connsiteY23" fmla="*/ 2341 h 846069"/>
                  <a:gd name="connsiteX24" fmla="*/ 5310 w 1137698"/>
                  <a:gd name="connsiteY24" fmla="*/ 7866 h 846069"/>
                  <a:gd name="connsiteX25" fmla="*/ 38076 w 1137698"/>
                  <a:gd name="connsiteY25" fmla="*/ 74541 h 846069"/>
                  <a:gd name="connsiteX26" fmla="*/ 177427 w 1137698"/>
                  <a:gd name="connsiteY26" fmla="*/ 168457 h 846069"/>
                  <a:gd name="connsiteX27" fmla="*/ 289917 w 1137698"/>
                  <a:gd name="connsiteY27" fmla="*/ 275709 h 846069"/>
                  <a:gd name="connsiteX28" fmla="*/ 344781 w 1137698"/>
                  <a:gd name="connsiteY28" fmla="*/ 300664 h 846069"/>
                  <a:gd name="connsiteX29" fmla="*/ 375737 w 1137698"/>
                  <a:gd name="connsiteY29" fmla="*/ 308475 h 846069"/>
                  <a:gd name="connsiteX30" fmla="*/ 453652 w 1137698"/>
                  <a:gd name="connsiteY30" fmla="*/ 356671 h 846069"/>
                  <a:gd name="connsiteX31" fmla="*/ 489275 w 1137698"/>
                  <a:gd name="connsiteY31" fmla="*/ 378484 h 846069"/>
                  <a:gd name="connsiteX32" fmla="*/ 521660 w 1137698"/>
                  <a:gd name="connsiteY32" fmla="*/ 407725 h 846069"/>
                  <a:gd name="connsiteX33" fmla="*/ 636056 w 1137698"/>
                  <a:gd name="connsiteY33" fmla="*/ 480496 h 846069"/>
                  <a:gd name="connsiteX34" fmla="*/ 710827 w 1137698"/>
                  <a:gd name="connsiteY34" fmla="*/ 531074 h 846069"/>
                  <a:gd name="connsiteX35" fmla="*/ 836366 w 1137698"/>
                  <a:gd name="connsiteY35" fmla="*/ 604226 h 846069"/>
                  <a:gd name="connsiteX36" fmla="*/ 932378 w 1137698"/>
                  <a:gd name="connsiteY36" fmla="*/ 686808 h 846069"/>
                  <a:gd name="connsiteX37" fmla="*/ 982766 w 1137698"/>
                  <a:gd name="connsiteY37" fmla="*/ 765294 h 846069"/>
                  <a:gd name="connsiteX38" fmla="*/ 1061537 w 1137698"/>
                  <a:gd name="connsiteY38" fmla="*/ 820253 h 846069"/>
                  <a:gd name="connsiteX39" fmla="*/ 1137451 w 1137698"/>
                  <a:gd name="connsiteY39" fmla="*/ 839875 h 846069"/>
                  <a:gd name="connsiteX40" fmla="*/ 1126498 w 1137698"/>
                  <a:gd name="connsiteY40" fmla="*/ 787868 h 846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37698" h="846069">
                    <a:moveTo>
                      <a:pt x="1126498" y="787868"/>
                    </a:moveTo>
                    <a:cubicBezTo>
                      <a:pt x="1124783" y="764341"/>
                      <a:pt x="1111258" y="676807"/>
                      <a:pt x="1112020" y="632801"/>
                    </a:cubicBezTo>
                    <a:cubicBezTo>
                      <a:pt x="1112401" y="607369"/>
                      <a:pt x="1104114" y="584128"/>
                      <a:pt x="1074110" y="539647"/>
                    </a:cubicBezTo>
                    <a:cubicBezTo>
                      <a:pt x="1059537" y="518025"/>
                      <a:pt x="1050393" y="499927"/>
                      <a:pt x="1030962" y="488878"/>
                    </a:cubicBezTo>
                    <a:cubicBezTo>
                      <a:pt x="984861" y="462589"/>
                      <a:pt x="940570" y="432681"/>
                      <a:pt x="923044" y="422965"/>
                    </a:cubicBezTo>
                    <a:cubicBezTo>
                      <a:pt x="905518" y="413250"/>
                      <a:pt x="816459" y="371340"/>
                      <a:pt x="776359" y="359243"/>
                    </a:cubicBezTo>
                    <a:cubicBezTo>
                      <a:pt x="736163" y="347242"/>
                      <a:pt x="730448" y="339240"/>
                      <a:pt x="716637" y="339431"/>
                    </a:cubicBezTo>
                    <a:cubicBezTo>
                      <a:pt x="702731" y="339622"/>
                      <a:pt x="692825" y="339907"/>
                      <a:pt x="692825" y="339907"/>
                    </a:cubicBezTo>
                    <a:lnTo>
                      <a:pt x="693015" y="324667"/>
                    </a:lnTo>
                    <a:cubicBezTo>
                      <a:pt x="693015" y="324667"/>
                      <a:pt x="648628" y="300474"/>
                      <a:pt x="628150" y="294854"/>
                    </a:cubicBezTo>
                    <a:cubicBezTo>
                      <a:pt x="607671" y="289330"/>
                      <a:pt x="566333" y="278947"/>
                      <a:pt x="550426" y="278947"/>
                    </a:cubicBezTo>
                    <a:cubicBezTo>
                      <a:pt x="534519" y="278947"/>
                      <a:pt x="538234" y="278471"/>
                      <a:pt x="526899" y="271804"/>
                    </a:cubicBezTo>
                    <a:cubicBezTo>
                      <a:pt x="515659" y="265136"/>
                      <a:pt x="495466" y="253801"/>
                      <a:pt x="481274" y="253897"/>
                    </a:cubicBezTo>
                    <a:cubicBezTo>
                      <a:pt x="467082" y="254087"/>
                      <a:pt x="467749" y="248658"/>
                      <a:pt x="466320" y="245610"/>
                    </a:cubicBezTo>
                    <a:cubicBezTo>
                      <a:pt x="464986" y="242467"/>
                      <a:pt x="427363" y="226941"/>
                      <a:pt x="413075" y="226464"/>
                    </a:cubicBezTo>
                    <a:cubicBezTo>
                      <a:pt x="398692" y="225893"/>
                      <a:pt x="292775" y="205414"/>
                      <a:pt x="283250" y="189031"/>
                    </a:cubicBezTo>
                    <a:cubicBezTo>
                      <a:pt x="273820" y="172648"/>
                      <a:pt x="249722" y="140359"/>
                      <a:pt x="241340" y="131786"/>
                    </a:cubicBezTo>
                    <a:cubicBezTo>
                      <a:pt x="233053" y="123118"/>
                      <a:pt x="229909" y="94162"/>
                      <a:pt x="229909" y="88543"/>
                    </a:cubicBezTo>
                    <a:cubicBezTo>
                      <a:pt x="229909" y="87971"/>
                      <a:pt x="229814" y="87114"/>
                      <a:pt x="229624" y="85876"/>
                    </a:cubicBezTo>
                    <a:cubicBezTo>
                      <a:pt x="225052" y="60253"/>
                      <a:pt x="202763" y="41489"/>
                      <a:pt x="176760" y="40346"/>
                    </a:cubicBezTo>
                    <a:lnTo>
                      <a:pt x="151424" y="39203"/>
                    </a:lnTo>
                    <a:cubicBezTo>
                      <a:pt x="149423" y="39108"/>
                      <a:pt x="147899" y="37298"/>
                      <a:pt x="148280" y="35298"/>
                    </a:cubicBezTo>
                    <a:lnTo>
                      <a:pt x="152471" y="9009"/>
                    </a:lnTo>
                    <a:cubicBezTo>
                      <a:pt x="152471" y="9009"/>
                      <a:pt x="113704" y="4627"/>
                      <a:pt x="88177" y="2341"/>
                    </a:cubicBezTo>
                    <a:cubicBezTo>
                      <a:pt x="62555" y="55"/>
                      <a:pt x="15025" y="-3374"/>
                      <a:pt x="5310" y="7866"/>
                    </a:cubicBezTo>
                    <a:cubicBezTo>
                      <a:pt x="-4406" y="19201"/>
                      <a:pt x="-4596" y="59586"/>
                      <a:pt x="38076" y="74541"/>
                    </a:cubicBezTo>
                    <a:cubicBezTo>
                      <a:pt x="80748" y="89495"/>
                      <a:pt x="133421" y="114736"/>
                      <a:pt x="177427" y="168457"/>
                    </a:cubicBezTo>
                    <a:cubicBezTo>
                      <a:pt x="221432" y="222083"/>
                      <a:pt x="255341" y="270851"/>
                      <a:pt x="289917" y="275709"/>
                    </a:cubicBezTo>
                    <a:cubicBezTo>
                      <a:pt x="324588" y="280567"/>
                      <a:pt x="330589" y="293711"/>
                      <a:pt x="344781" y="300664"/>
                    </a:cubicBezTo>
                    <a:cubicBezTo>
                      <a:pt x="358878" y="307618"/>
                      <a:pt x="357640" y="308951"/>
                      <a:pt x="375737" y="308475"/>
                    </a:cubicBezTo>
                    <a:cubicBezTo>
                      <a:pt x="393644" y="307998"/>
                      <a:pt x="444698" y="346575"/>
                      <a:pt x="453652" y="356671"/>
                    </a:cubicBezTo>
                    <a:cubicBezTo>
                      <a:pt x="462700" y="366768"/>
                      <a:pt x="481369" y="374673"/>
                      <a:pt x="489275" y="378484"/>
                    </a:cubicBezTo>
                    <a:cubicBezTo>
                      <a:pt x="497276" y="382293"/>
                      <a:pt x="507277" y="395629"/>
                      <a:pt x="521660" y="407725"/>
                    </a:cubicBezTo>
                    <a:cubicBezTo>
                      <a:pt x="536043" y="419822"/>
                      <a:pt x="611862" y="470209"/>
                      <a:pt x="636056" y="480496"/>
                    </a:cubicBezTo>
                    <a:cubicBezTo>
                      <a:pt x="660249" y="490879"/>
                      <a:pt x="694063" y="518120"/>
                      <a:pt x="710827" y="531074"/>
                    </a:cubicBezTo>
                    <a:cubicBezTo>
                      <a:pt x="727686" y="543933"/>
                      <a:pt x="787027" y="573079"/>
                      <a:pt x="836366" y="604226"/>
                    </a:cubicBezTo>
                    <a:cubicBezTo>
                      <a:pt x="885801" y="635373"/>
                      <a:pt x="904660" y="649470"/>
                      <a:pt x="932378" y="686808"/>
                    </a:cubicBezTo>
                    <a:cubicBezTo>
                      <a:pt x="960001" y="724146"/>
                      <a:pt x="970669" y="739100"/>
                      <a:pt x="982766" y="765294"/>
                    </a:cubicBezTo>
                    <a:cubicBezTo>
                      <a:pt x="994862" y="791583"/>
                      <a:pt x="1028390" y="820253"/>
                      <a:pt x="1061537" y="820253"/>
                    </a:cubicBezTo>
                    <a:cubicBezTo>
                      <a:pt x="1098304" y="820253"/>
                      <a:pt x="1141357" y="861306"/>
                      <a:pt x="1137451" y="839875"/>
                    </a:cubicBezTo>
                    <a:cubicBezTo>
                      <a:pt x="1132499" y="813681"/>
                      <a:pt x="1128308" y="811395"/>
                      <a:pt x="1126498" y="787868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xmlns="" id="{F995ED74-5433-4EB4-BFD3-D547E2C72172}"/>
                  </a:ext>
                </a:extLst>
              </p:cNvPr>
              <p:cNvSpPr/>
              <p:nvPr/>
            </p:nvSpPr>
            <p:spPr>
              <a:xfrm>
                <a:off x="6294976" y="2472022"/>
                <a:ext cx="122777" cy="128111"/>
              </a:xfrm>
              <a:custGeom>
                <a:avLst/>
                <a:gdLst>
                  <a:gd name="connsiteX0" fmla="*/ 122777 w 122777"/>
                  <a:gd name="connsiteY0" fmla="*/ 101441 h 128111"/>
                  <a:gd name="connsiteX1" fmla="*/ 86106 w 122777"/>
                  <a:gd name="connsiteY1" fmla="*/ 24765 h 128111"/>
                  <a:gd name="connsiteX2" fmla="*/ 27051 w 122777"/>
                  <a:gd name="connsiteY2" fmla="*/ 0 h 128111"/>
                  <a:gd name="connsiteX3" fmla="*/ 0 w 122777"/>
                  <a:gd name="connsiteY3" fmla="*/ 39815 h 128111"/>
                  <a:gd name="connsiteX4" fmla="*/ 100298 w 122777"/>
                  <a:gd name="connsiteY4" fmla="*/ 128111 h 12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777" h="128111">
                    <a:moveTo>
                      <a:pt x="122777" y="101441"/>
                    </a:moveTo>
                    <a:lnTo>
                      <a:pt x="86106" y="24765"/>
                    </a:lnTo>
                    <a:lnTo>
                      <a:pt x="27051" y="0"/>
                    </a:lnTo>
                    <a:lnTo>
                      <a:pt x="0" y="39815"/>
                    </a:lnTo>
                    <a:lnTo>
                      <a:pt x="100298" y="128111"/>
                    </a:ln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xmlns="" id="{E6CBF849-A0D0-4356-84EE-CAF5457F618A}"/>
                  </a:ext>
                </a:extLst>
              </p:cNvPr>
              <p:cNvSpPr/>
              <p:nvPr/>
            </p:nvSpPr>
            <p:spPr>
              <a:xfrm>
                <a:off x="4608005" y="678771"/>
                <a:ext cx="3236402" cy="1981799"/>
              </a:xfrm>
              <a:custGeom>
                <a:avLst/>
                <a:gdLst>
                  <a:gd name="connsiteX0" fmla="*/ 3148963 w 3236402"/>
                  <a:gd name="connsiteY0" fmla="*/ 1464638 h 1981799"/>
                  <a:gd name="connsiteX1" fmla="*/ 2973227 w 3236402"/>
                  <a:gd name="connsiteY1" fmla="*/ 1312810 h 1981799"/>
                  <a:gd name="connsiteX2" fmla="*/ 2936460 w 3236402"/>
                  <a:gd name="connsiteY2" fmla="*/ 1280139 h 1981799"/>
                  <a:gd name="connsiteX3" fmla="*/ 2915029 w 3236402"/>
                  <a:gd name="connsiteY3" fmla="*/ 1253088 h 1981799"/>
                  <a:gd name="connsiteX4" fmla="*/ 2817112 w 3236402"/>
                  <a:gd name="connsiteY4" fmla="*/ 1178412 h 1981799"/>
                  <a:gd name="connsiteX5" fmla="*/ 2714337 w 3236402"/>
                  <a:gd name="connsiteY5" fmla="*/ 1158981 h 1981799"/>
                  <a:gd name="connsiteX6" fmla="*/ 2696716 w 3236402"/>
                  <a:gd name="connsiteY6" fmla="*/ 1171459 h 1981799"/>
                  <a:gd name="connsiteX7" fmla="*/ 2670808 w 3236402"/>
                  <a:gd name="connsiteY7" fmla="*/ 1173840 h 1981799"/>
                  <a:gd name="connsiteX8" fmla="*/ 2506788 w 3236402"/>
                  <a:gd name="connsiteY8" fmla="*/ 1149075 h 1981799"/>
                  <a:gd name="connsiteX9" fmla="*/ 2475831 w 3236402"/>
                  <a:gd name="connsiteY9" fmla="*/ 1162887 h 1981799"/>
                  <a:gd name="connsiteX10" fmla="*/ 2458305 w 3236402"/>
                  <a:gd name="connsiteY10" fmla="*/ 1170697 h 1981799"/>
                  <a:gd name="connsiteX11" fmla="*/ 2303238 w 3236402"/>
                  <a:gd name="connsiteY11" fmla="*/ 1116690 h 1981799"/>
                  <a:gd name="connsiteX12" fmla="*/ 2069400 w 3236402"/>
                  <a:gd name="connsiteY12" fmla="*/ 1046396 h 1981799"/>
                  <a:gd name="connsiteX13" fmla="*/ 2066828 w 3236402"/>
                  <a:gd name="connsiteY13" fmla="*/ 1039919 h 1981799"/>
                  <a:gd name="connsiteX14" fmla="*/ 2113881 w 3236402"/>
                  <a:gd name="connsiteY14" fmla="*/ 953622 h 1981799"/>
                  <a:gd name="connsiteX15" fmla="*/ 2110834 w 3236402"/>
                  <a:gd name="connsiteY15" fmla="*/ 947050 h 1981799"/>
                  <a:gd name="connsiteX16" fmla="*/ 1999581 w 3236402"/>
                  <a:gd name="connsiteY16" fmla="*/ 911331 h 1981799"/>
                  <a:gd name="connsiteX17" fmla="*/ 1951575 w 3236402"/>
                  <a:gd name="connsiteY17" fmla="*/ 876755 h 1981799"/>
                  <a:gd name="connsiteX18" fmla="*/ 1932525 w 3236402"/>
                  <a:gd name="connsiteY18" fmla="*/ 830178 h 1981799"/>
                  <a:gd name="connsiteX19" fmla="*/ 1829846 w 3236402"/>
                  <a:gd name="connsiteY19" fmla="*/ 765980 h 1981799"/>
                  <a:gd name="connsiteX20" fmla="*/ 1827369 w 3236402"/>
                  <a:gd name="connsiteY20" fmla="*/ 765027 h 1981799"/>
                  <a:gd name="connsiteX21" fmla="*/ 1739168 w 3236402"/>
                  <a:gd name="connsiteY21" fmla="*/ 726260 h 1981799"/>
                  <a:gd name="connsiteX22" fmla="*/ 1728214 w 3236402"/>
                  <a:gd name="connsiteY22" fmla="*/ 729689 h 1981799"/>
                  <a:gd name="connsiteX23" fmla="*/ 1725452 w 3236402"/>
                  <a:gd name="connsiteY23" fmla="*/ 734452 h 1981799"/>
                  <a:gd name="connsiteX24" fmla="*/ 1713831 w 3236402"/>
                  <a:gd name="connsiteY24" fmla="*/ 737595 h 1981799"/>
                  <a:gd name="connsiteX25" fmla="*/ 1693067 w 3236402"/>
                  <a:gd name="connsiteY25" fmla="*/ 726356 h 1981799"/>
                  <a:gd name="connsiteX26" fmla="*/ 1685733 w 3236402"/>
                  <a:gd name="connsiteY26" fmla="*/ 722260 h 1981799"/>
                  <a:gd name="connsiteX27" fmla="*/ 1590673 w 3236402"/>
                  <a:gd name="connsiteY27" fmla="*/ 680921 h 1981799"/>
                  <a:gd name="connsiteX28" fmla="*/ 1588006 w 3236402"/>
                  <a:gd name="connsiteY28" fmla="*/ 679207 h 1981799"/>
                  <a:gd name="connsiteX29" fmla="*/ 1539810 w 3236402"/>
                  <a:gd name="connsiteY29" fmla="*/ 632725 h 1981799"/>
                  <a:gd name="connsiteX30" fmla="*/ 1534095 w 3236402"/>
                  <a:gd name="connsiteY30" fmla="*/ 630344 h 1981799"/>
                  <a:gd name="connsiteX31" fmla="*/ 1529046 w 3236402"/>
                  <a:gd name="connsiteY31" fmla="*/ 630153 h 1981799"/>
                  <a:gd name="connsiteX32" fmla="*/ 1524570 w 3236402"/>
                  <a:gd name="connsiteY32" fmla="*/ 628629 h 1981799"/>
                  <a:gd name="connsiteX33" fmla="*/ 1489422 w 3236402"/>
                  <a:gd name="connsiteY33" fmla="*/ 604436 h 1981799"/>
                  <a:gd name="connsiteX34" fmla="*/ 1485708 w 3236402"/>
                  <a:gd name="connsiteY34" fmla="*/ 597292 h 1981799"/>
                  <a:gd name="connsiteX35" fmla="*/ 1479707 w 3236402"/>
                  <a:gd name="connsiteY35" fmla="*/ 589100 h 1981799"/>
                  <a:gd name="connsiteX36" fmla="*/ 1398078 w 3236402"/>
                  <a:gd name="connsiteY36" fmla="*/ 562716 h 1981799"/>
                  <a:gd name="connsiteX37" fmla="*/ 1379218 w 3236402"/>
                  <a:gd name="connsiteY37" fmla="*/ 552715 h 1981799"/>
                  <a:gd name="connsiteX38" fmla="*/ 1329497 w 3236402"/>
                  <a:gd name="connsiteY38" fmla="*/ 514234 h 1981799"/>
                  <a:gd name="connsiteX39" fmla="*/ 1231676 w 3236402"/>
                  <a:gd name="connsiteY39" fmla="*/ 496803 h 1981799"/>
                  <a:gd name="connsiteX40" fmla="*/ 1176145 w 3236402"/>
                  <a:gd name="connsiteY40" fmla="*/ 489564 h 1981799"/>
                  <a:gd name="connsiteX41" fmla="*/ 1164620 w 3236402"/>
                  <a:gd name="connsiteY41" fmla="*/ 486135 h 1981799"/>
                  <a:gd name="connsiteX42" fmla="*/ 1107660 w 3236402"/>
                  <a:gd name="connsiteY42" fmla="*/ 459370 h 1981799"/>
                  <a:gd name="connsiteX43" fmla="*/ 1031556 w 3236402"/>
                  <a:gd name="connsiteY43" fmla="*/ 415079 h 1981799"/>
                  <a:gd name="connsiteX44" fmla="*/ 993265 w 3236402"/>
                  <a:gd name="connsiteY44" fmla="*/ 353071 h 1981799"/>
                  <a:gd name="connsiteX45" fmla="*/ 979168 w 3236402"/>
                  <a:gd name="connsiteY45" fmla="*/ 315733 h 1981799"/>
                  <a:gd name="connsiteX46" fmla="*/ 996503 w 3236402"/>
                  <a:gd name="connsiteY46" fmla="*/ 307922 h 1981799"/>
                  <a:gd name="connsiteX47" fmla="*/ 974120 w 3236402"/>
                  <a:gd name="connsiteY47" fmla="*/ 263917 h 1981799"/>
                  <a:gd name="connsiteX48" fmla="*/ 970500 w 3236402"/>
                  <a:gd name="connsiteY48" fmla="*/ 260012 h 1981799"/>
                  <a:gd name="connsiteX49" fmla="*/ 948021 w 3236402"/>
                  <a:gd name="connsiteY49" fmla="*/ 247058 h 1981799"/>
                  <a:gd name="connsiteX50" fmla="*/ 923066 w 3236402"/>
                  <a:gd name="connsiteY50" fmla="*/ 212387 h 1981799"/>
                  <a:gd name="connsiteX51" fmla="*/ 804099 w 3236402"/>
                  <a:gd name="connsiteY51" fmla="*/ 152093 h 1981799"/>
                  <a:gd name="connsiteX52" fmla="*/ 775047 w 3236402"/>
                  <a:gd name="connsiteY52" fmla="*/ 124471 h 1981799"/>
                  <a:gd name="connsiteX53" fmla="*/ 564259 w 3236402"/>
                  <a:gd name="connsiteY53" fmla="*/ 9504 h 1981799"/>
                  <a:gd name="connsiteX54" fmla="*/ 488726 w 3236402"/>
                  <a:gd name="connsiteY54" fmla="*/ 7028 h 1981799"/>
                  <a:gd name="connsiteX55" fmla="*/ 361472 w 3236402"/>
                  <a:gd name="connsiteY55" fmla="*/ 62463 h 1981799"/>
                  <a:gd name="connsiteX56" fmla="*/ 228979 w 3236402"/>
                  <a:gd name="connsiteY56" fmla="*/ 140282 h 1981799"/>
                  <a:gd name="connsiteX57" fmla="*/ 159065 w 3236402"/>
                  <a:gd name="connsiteY57" fmla="*/ 188003 h 1981799"/>
                  <a:gd name="connsiteX58" fmla="*/ 105059 w 3236402"/>
                  <a:gd name="connsiteY58" fmla="*/ 240676 h 1981799"/>
                  <a:gd name="connsiteX59" fmla="*/ 57339 w 3236402"/>
                  <a:gd name="connsiteY59" fmla="*/ 282491 h 1981799"/>
                  <a:gd name="connsiteX60" fmla="*/ 3332 w 3236402"/>
                  <a:gd name="connsiteY60" fmla="*/ 343736 h 1981799"/>
                  <a:gd name="connsiteX61" fmla="*/ 5427 w 3236402"/>
                  <a:gd name="connsiteY61" fmla="*/ 364882 h 1981799"/>
                  <a:gd name="connsiteX62" fmla="*/ 41051 w 3236402"/>
                  <a:gd name="connsiteY62" fmla="*/ 420222 h 1981799"/>
                  <a:gd name="connsiteX63" fmla="*/ 143064 w 3236402"/>
                  <a:gd name="connsiteY63" fmla="*/ 538618 h 1981799"/>
                  <a:gd name="connsiteX64" fmla="*/ 202309 w 3236402"/>
                  <a:gd name="connsiteY64" fmla="*/ 612056 h 1981799"/>
                  <a:gd name="connsiteX65" fmla="*/ 204595 w 3236402"/>
                  <a:gd name="connsiteY65" fmla="*/ 613294 h 1981799"/>
                  <a:gd name="connsiteX66" fmla="*/ 280319 w 3236402"/>
                  <a:gd name="connsiteY66" fmla="*/ 631201 h 1981799"/>
                  <a:gd name="connsiteX67" fmla="*/ 280890 w 3236402"/>
                  <a:gd name="connsiteY67" fmla="*/ 631391 h 1981799"/>
                  <a:gd name="connsiteX68" fmla="*/ 360615 w 3236402"/>
                  <a:gd name="connsiteY68" fmla="*/ 640821 h 1981799"/>
                  <a:gd name="connsiteX69" fmla="*/ 364615 w 3236402"/>
                  <a:gd name="connsiteY69" fmla="*/ 645203 h 1981799"/>
                  <a:gd name="connsiteX70" fmla="*/ 364615 w 3236402"/>
                  <a:gd name="connsiteY70" fmla="*/ 651013 h 1981799"/>
                  <a:gd name="connsiteX71" fmla="*/ 368997 w 3236402"/>
                  <a:gd name="connsiteY71" fmla="*/ 655490 h 1981799"/>
                  <a:gd name="connsiteX72" fmla="*/ 374331 w 3236402"/>
                  <a:gd name="connsiteY72" fmla="*/ 655490 h 1981799"/>
                  <a:gd name="connsiteX73" fmla="*/ 378807 w 3236402"/>
                  <a:gd name="connsiteY73" fmla="*/ 659966 h 1981799"/>
                  <a:gd name="connsiteX74" fmla="*/ 378807 w 3236402"/>
                  <a:gd name="connsiteY74" fmla="*/ 663491 h 1981799"/>
                  <a:gd name="connsiteX75" fmla="*/ 374331 w 3236402"/>
                  <a:gd name="connsiteY75" fmla="*/ 667967 h 1981799"/>
                  <a:gd name="connsiteX76" fmla="*/ 303560 w 3236402"/>
                  <a:gd name="connsiteY76" fmla="*/ 679112 h 1981799"/>
                  <a:gd name="connsiteX77" fmla="*/ 301178 w 3236402"/>
                  <a:gd name="connsiteY77" fmla="*/ 702829 h 1981799"/>
                  <a:gd name="connsiteX78" fmla="*/ 340231 w 3236402"/>
                  <a:gd name="connsiteY78" fmla="*/ 751597 h 1981799"/>
                  <a:gd name="connsiteX79" fmla="*/ 342136 w 3236402"/>
                  <a:gd name="connsiteY79" fmla="*/ 752930 h 1981799"/>
                  <a:gd name="connsiteX80" fmla="*/ 445863 w 3236402"/>
                  <a:gd name="connsiteY80" fmla="*/ 793126 h 1981799"/>
                  <a:gd name="connsiteX81" fmla="*/ 465485 w 3236402"/>
                  <a:gd name="connsiteY81" fmla="*/ 790078 h 1981799"/>
                  <a:gd name="connsiteX82" fmla="*/ 497870 w 3236402"/>
                  <a:gd name="connsiteY82" fmla="*/ 764265 h 1981799"/>
                  <a:gd name="connsiteX83" fmla="*/ 503680 w 3236402"/>
                  <a:gd name="connsiteY83" fmla="*/ 764360 h 1981799"/>
                  <a:gd name="connsiteX84" fmla="*/ 511205 w 3236402"/>
                  <a:gd name="connsiteY84" fmla="*/ 770837 h 1981799"/>
                  <a:gd name="connsiteX85" fmla="*/ 511872 w 3236402"/>
                  <a:gd name="connsiteY85" fmla="*/ 776933 h 1981799"/>
                  <a:gd name="connsiteX86" fmla="*/ 502728 w 3236402"/>
                  <a:gd name="connsiteY86" fmla="*/ 789697 h 1981799"/>
                  <a:gd name="connsiteX87" fmla="*/ 502347 w 3236402"/>
                  <a:gd name="connsiteY87" fmla="*/ 794364 h 1981799"/>
                  <a:gd name="connsiteX88" fmla="*/ 550924 w 3236402"/>
                  <a:gd name="connsiteY88" fmla="*/ 856372 h 1981799"/>
                  <a:gd name="connsiteX89" fmla="*/ 595215 w 3236402"/>
                  <a:gd name="connsiteY89" fmla="*/ 916189 h 1981799"/>
                  <a:gd name="connsiteX90" fmla="*/ 623314 w 3236402"/>
                  <a:gd name="connsiteY90" fmla="*/ 944764 h 1981799"/>
                  <a:gd name="connsiteX91" fmla="*/ 677511 w 3236402"/>
                  <a:gd name="connsiteY91" fmla="*/ 992960 h 1981799"/>
                  <a:gd name="connsiteX92" fmla="*/ 702372 w 3236402"/>
                  <a:gd name="connsiteY92" fmla="*/ 1016297 h 1981799"/>
                  <a:gd name="connsiteX93" fmla="*/ 771428 w 3236402"/>
                  <a:gd name="connsiteY93" fmla="*/ 1054587 h 1981799"/>
                  <a:gd name="connsiteX94" fmla="*/ 832674 w 3236402"/>
                  <a:gd name="connsiteY94" fmla="*/ 1112404 h 1981799"/>
                  <a:gd name="connsiteX95" fmla="*/ 914493 w 3236402"/>
                  <a:gd name="connsiteY95" fmla="*/ 1154028 h 1981799"/>
                  <a:gd name="connsiteX96" fmla="*/ 1015744 w 3236402"/>
                  <a:gd name="connsiteY96" fmla="*/ 1189556 h 1981799"/>
                  <a:gd name="connsiteX97" fmla="*/ 1058416 w 3236402"/>
                  <a:gd name="connsiteY97" fmla="*/ 1218227 h 1981799"/>
                  <a:gd name="connsiteX98" fmla="*/ 1140331 w 3236402"/>
                  <a:gd name="connsiteY98" fmla="*/ 1262232 h 1981799"/>
                  <a:gd name="connsiteX99" fmla="*/ 1387124 w 3236402"/>
                  <a:gd name="connsiteY99" fmla="*/ 1393677 h 1981799"/>
                  <a:gd name="connsiteX100" fmla="*/ 1521998 w 3236402"/>
                  <a:gd name="connsiteY100" fmla="*/ 1478450 h 1981799"/>
                  <a:gd name="connsiteX101" fmla="*/ 1589530 w 3236402"/>
                  <a:gd name="connsiteY101" fmla="*/ 1516073 h 1981799"/>
                  <a:gd name="connsiteX102" fmla="*/ 1699544 w 3236402"/>
                  <a:gd name="connsiteY102" fmla="*/ 1567985 h 1981799"/>
                  <a:gd name="connsiteX103" fmla="*/ 1738025 w 3236402"/>
                  <a:gd name="connsiteY103" fmla="*/ 1587321 h 1981799"/>
                  <a:gd name="connsiteX104" fmla="*/ 1789174 w 3236402"/>
                  <a:gd name="connsiteY104" fmla="*/ 1604370 h 1981799"/>
                  <a:gd name="connsiteX105" fmla="*/ 1828417 w 3236402"/>
                  <a:gd name="connsiteY105" fmla="*/ 1608942 h 1981799"/>
                  <a:gd name="connsiteX106" fmla="*/ 1915857 w 3236402"/>
                  <a:gd name="connsiteY106" fmla="*/ 1618848 h 1981799"/>
                  <a:gd name="connsiteX107" fmla="*/ 1946813 w 3236402"/>
                  <a:gd name="connsiteY107" fmla="*/ 1627897 h 1981799"/>
                  <a:gd name="connsiteX108" fmla="*/ 1979388 w 3236402"/>
                  <a:gd name="connsiteY108" fmla="*/ 1634374 h 1981799"/>
                  <a:gd name="connsiteX109" fmla="*/ 2165983 w 3236402"/>
                  <a:gd name="connsiteY109" fmla="*/ 1706669 h 1981799"/>
                  <a:gd name="connsiteX110" fmla="*/ 2219990 w 3236402"/>
                  <a:gd name="connsiteY110" fmla="*/ 1741149 h 1981799"/>
                  <a:gd name="connsiteX111" fmla="*/ 2272092 w 3236402"/>
                  <a:gd name="connsiteY111" fmla="*/ 1776677 h 1981799"/>
                  <a:gd name="connsiteX112" fmla="*/ 2416205 w 3236402"/>
                  <a:gd name="connsiteY112" fmla="*/ 1844686 h 1981799"/>
                  <a:gd name="connsiteX113" fmla="*/ 2494977 w 3236402"/>
                  <a:gd name="connsiteY113" fmla="*/ 1894788 h 1981799"/>
                  <a:gd name="connsiteX114" fmla="*/ 2580606 w 3236402"/>
                  <a:gd name="connsiteY114" fmla="*/ 1952318 h 1981799"/>
                  <a:gd name="connsiteX115" fmla="*/ 2647758 w 3236402"/>
                  <a:gd name="connsiteY115" fmla="*/ 1978608 h 1981799"/>
                  <a:gd name="connsiteX116" fmla="*/ 2700145 w 3236402"/>
                  <a:gd name="connsiteY116" fmla="*/ 1981751 h 1981799"/>
                  <a:gd name="connsiteX117" fmla="*/ 2842639 w 3236402"/>
                  <a:gd name="connsiteY117" fmla="*/ 1960510 h 1981799"/>
                  <a:gd name="connsiteX118" fmla="*/ 2846068 w 3236402"/>
                  <a:gd name="connsiteY118" fmla="*/ 1957652 h 1981799"/>
                  <a:gd name="connsiteX119" fmla="*/ 2860165 w 3236402"/>
                  <a:gd name="connsiteY119" fmla="*/ 1920124 h 1981799"/>
                  <a:gd name="connsiteX120" fmla="*/ 2864451 w 3236402"/>
                  <a:gd name="connsiteY120" fmla="*/ 1917267 h 1981799"/>
                  <a:gd name="connsiteX121" fmla="*/ 2918744 w 3236402"/>
                  <a:gd name="connsiteY121" fmla="*/ 1918695 h 1981799"/>
                  <a:gd name="connsiteX122" fmla="*/ 2921030 w 3236402"/>
                  <a:gd name="connsiteY122" fmla="*/ 1918124 h 1981799"/>
                  <a:gd name="connsiteX123" fmla="*/ 2998849 w 3236402"/>
                  <a:gd name="connsiteY123" fmla="*/ 1872689 h 1981799"/>
                  <a:gd name="connsiteX124" fmla="*/ 3009231 w 3236402"/>
                  <a:gd name="connsiteY124" fmla="*/ 1864688 h 1981799"/>
                  <a:gd name="connsiteX125" fmla="*/ 3008660 w 3236402"/>
                  <a:gd name="connsiteY125" fmla="*/ 1857354 h 1981799"/>
                  <a:gd name="connsiteX126" fmla="*/ 2998182 w 3236402"/>
                  <a:gd name="connsiteY126" fmla="*/ 1850972 h 1981799"/>
                  <a:gd name="connsiteX127" fmla="*/ 2997611 w 3236402"/>
                  <a:gd name="connsiteY127" fmla="*/ 1843734 h 1981799"/>
                  <a:gd name="connsiteX128" fmla="*/ 3064286 w 3236402"/>
                  <a:gd name="connsiteY128" fmla="*/ 1786298 h 1981799"/>
                  <a:gd name="connsiteX129" fmla="*/ 3065429 w 3236402"/>
                  <a:gd name="connsiteY129" fmla="*/ 1784774 h 1981799"/>
                  <a:gd name="connsiteX130" fmla="*/ 3118769 w 3236402"/>
                  <a:gd name="connsiteY130" fmla="*/ 1663901 h 1981799"/>
                  <a:gd name="connsiteX131" fmla="*/ 3124198 w 3236402"/>
                  <a:gd name="connsiteY131" fmla="*/ 1661425 h 1981799"/>
                  <a:gd name="connsiteX132" fmla="*/ 3228687 w 3236402"/>
                  <a:gd name="connsiteY132" fmla="*/ 1695525 h 1981799"/>
                  <a:gd name="connsiteX133" fmla="*/ 3234498 w 3236402"/>
                  <a:gd name="connsiteY133" fmla="*/ 1692191 h 1981799"/>
                  <a:gd name="connsiteX134" fmla="*/ 3236403 w 3236402"/>
                  <a:gd name="connsiteY134" fmla="*/ 1681713 h 1981799"/>
                  <a:gd name="connsiteX135" fmla="*/ 3236403 w 3236402"/>
                  <a:gd name="connsiteY135" fmla="*/ 1618372 h 1981799"/>
                  <a:gd name="connsiteX136" fmla="*/ 3148963 w 3236402"/>
                  <a:gd name="connsiteY136" fmla="*/ 1464638 h 198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3236402" h="1981799">
                    <a:moveTo>
                      <a:pt x="3148963" y="1464638"/>
                    </a:moveTo>
                    <a:cubicBezTo>
                      <a:pt x="3075621" y="1392153"/>
                      <a:pt x="2994372" y="1336813"/>
                      <a:pt x="2973227" y="1312810"/>
                    </a:cubicBezTo>
                    <a:cubicBezTo>
                      <a:pt x="2951986" y="1288902"/>
                      <a:pt x="2942747" y="1285283"/>
                      <a:pt x="2936460" y="1280139"/>
                    </a:cubicBezTo>
                    <a:cubicBezTo>
                      <a:pt x="2930269" y="1274900"/>
                      <a:pt x="2919220" y="1262137"/>
                      <a:pt x="2915029" y="1253088"/>
                    </a:cubicBezTo>
                    <a:cubicBezTo>
                      <a:pt x="2910934" y="1244039"/>
                      <a:pt x="2881501" y="1197748"/>
                      <a:pt x="2817112" y="1178412"/>
                    </a:cubicBezTo>
                    <a:cubicBezTo>
                      <a:pt x="2752818" y="1158981"/>
                      <a:pt x="2720529" y="1159362"/>
                      <a:pt x="2714337" y="1158981"/>
                    </a:cubicBezTo>
                    <a:cubicBezTo>
                      <a:pt x="2708146" y="1158696"/>
                      <a:pt x="2699097" y="1162125"/>
                      <a:pt x="2696716" y="1171459"/>
                    </a:cubicBezTo>
                    <a:cubicBezTo>
                      <a:pt x="2694335" y="1180793"/>
                      <a:pt x="2694621" y="1178698"/>
                      <a:pt x="2670808" y="1173840"/>
                    </a:cubicBezTo>
                    <a:cubicBezTo>
                      <a:pt x="2646901" y="1168983"/>
                      <a:pt x="2519646" y="1149551"/>
                      <a:pt x="2506788" y="1149075"/>
                    </a:cubicBezTo>
                    <a:cubicBezTo>
                      <a:pt x="2493834" y="1148599"/>
                      <a:pt x="2483261" y="1147170"/>
                      <a:pt x="2475831" y="1162887"/>
                    </a:cubicBezTo>
                    <a:cubicBezTo>
                      <a:pt x="2468497" y="1178603"/>
                      <a:pt x="2472593" y="1180413"/>
                      <a:pt x="2458305" y="1170697"/>
                    </a:cubicBezTo>
                    <a:cubicBezTo>
                      <a:pt x="2444018" y="1160981"/>
                      <a:pt x="2377057" y="1134692"/>
                      <a:pt x="2303238" y="1116690"/>
                    </a:cubicBezTo>
                    <a:cubicBezTo>
                      <a:pt x="2237135" y="1100498"/>
                      <a:pt x="2097879" y="1055635"/>
                      <a:pt x="2069400" y="1046396"/>
                    </a:cubicBezTo>
                    <a:cubicBezTo>
                      <a:pt x="2066733" y="1045443"/>
                      <a:pt x="2065494" y="1042395"/>
                      <a:pt x="2066828" y="1039919"/>
                    </a:cubicBezTo>
                    <a:lnTo>
                      <a:pt x="2113881" y="953622"/>
                    </a:lnTo>
                    <a:cubicBezTo>
                      <a:pt x="2115310" y="950955"/>
                      <a:pt x="2113786" y="947621"/>
                      <a:pt x="2110834" y="947050"/>
                    </a:cubicBezTo>
                    <a:cubicBezTo>
                      <a:pt x="2090736" y="943049"/>
                      <a:pt x="2025204" y="928762"/>
                      <a:pt x="1999581" y="911331"/>
                    </a:cubicBezTo>
                    <a:cubicBezTo>
                      <a:pt x="1969101" y="890567"/>
                      <a:pt x="1954338" y="883232"/>
                      <a:pt x="1951575" y="876755"/>
                    </a:cubicBezTo>
                    <a:cubicBezTo>
                      <a:pt x="1948813" y="870278"/>
                      <a:pt x="1941574" y="836369"/>
                      <a:pt x="1932525" y="830178"/>
                    </a:cubicBezTo>
                    <a:cubicBezTo>
                      <a:pt x="1923477" y="823892"/>
                      <a:pt x="1829846" y="765980"/>
                      <a:pt x="1829846" y="765980"/>
                    </a:cubicBezTo>
                    <a:cubicBezTo>
                      <a:pt x="1828988" y="765694"/>
                      <a:pt x="1828227" y="765313"/>
                      <a:pt x="1827369" y="765027"/>
                    </a:cubicBezTo>
                    <a:cubicBezTo>
                      <a:pt x="1814892" y="760169"/>
                      <a:pt x="1758980" y="735214"/>
                      <a:pt x="1739168" y="726260"/>
                    </a:cubicBezTo>
                    <a:cubicBezTo>
                      <a:pt x="1735167" y="724451"/>
                      <a:pt x="1730595" y="725975"/>
                      <a:pt x="1728214" y="729689"/>
                    </a:cubicBezTo>
                    <a:lnTo>
                      <a:pt x="1725452" y="734452"/>
                    </a:lnTo>
                    <a:cubicBezTo>
                      <a:pt x="1723071" y="738452"/>
                      <a:pt x="1718022" y="739786"/>
                      <a:pt x="1713831" y="737595"/>
                    </a:cubicBezTo>
                    <a:lnTo>
                      <a:pt x="1693067" y="726356"/>
                    </a:lnTo>
                    <a:cubicBezTo>
                      <a:pt x="1693067" y="726356"/>
                      <a:pt x="1693067" y="726356"/>
                      <a:pt x="1685733" y="722260"/>
                    </a:cubicBezTo>
                    <a:cubicBezTo>
                      <a:pt x="1679065" y="718355"/>
                      <a:pt x="1602103" y="685874"/>
                      <a:pt x="1590673" y="680921"/>
                    </a:cubicBezTo>
                    <a:cubicBezTo>
                      <a:pt x="1589625" y="680540"/>
                      <a:pt x="1588768" y="679969"/>
                      <a:pt x="1588006" y="679207"/>
                    </a:cubicBezTo>
                    <a:lnTo>
                      <a:pt x="1539810" y="632725"/>
                    </a:lnTo>
                    <a:cubicBezTo>
                      <a:pt x="1538286" y="631296"/>
                      <a:pt x="1536285" y="630439"/>
                      <a:pt x="1534095" y="630344"/>
                    </a:cubicBezTo>
                    <a:lnTo>
                      <a:pt x="1529046" y="630153"/>
                    </a:lnTo>
                    <a:cubicBezTo>
                      <a:pt x="1527427" y="630058"/>
                      <a:pt x="1525903" y="629486"/>
                      <a:pt x="1524570" y="628629"/>
                    </a:cubicBezTo>
                    <a:lnTo>
                      <a:pt x="1489422" y="604436"/>
                    </a:lnTo>
                    <a:cubicBezTo>
                      <a:pt x="1487136" y="602816"/>
                      <a:pt x="1485708" y="600149"/>
                      <a:pt x="1485708" y="597292"/>
                    </a:cubicBezTo>
                    <a:cubicBezTo>
                      <a:pt x="1485708" y="593577"/>
                      <a:pt x="1483326" y="590243"/>
                      <a:pt x="1479707" y="589100"/>
                    </a:cubicBezTo>
                    <a:lnTo>
                      <a:pt x="1398078" y="562716"/>
                    </a:lnTo>
                    <a:cubicBezTo>
                      <a:pt x="1391220" y="560525"/>
                      <a:pt x="1384838" y="557096"/>
                      <a:pt x="1379218" y="552715"/>
                    </a:cubicBezTo>
                    <a:lnTo>
                      <a:pt x="1329497" y="514234"/>
                    </a:lnTo>
                    <a:cubicBezTo>
                      <a:pt x="1329497" y="514234"/>
                      <a:pt x="1243677" y="497184"/>
                      <a:pt x="1231676" y="496803"/>
                    </a:cubicBezTo>
                    <a:cubicBezTo>
                      <a:pt x="1222246" y="496422"/>
                      <a:pt x="1189766" y="491660"/>
                      <a:pt x="1176145" y="489564"/>
                    </a:cubicBezTo>
                    <a:cubicBezTo>
                      <a:pt x="1172145" y="488993"/>
                      <a:pt x="1168239" y="487850"/>
                      <a:pt x="1164620" y="486135"/>
                    </a:cubicBezTo>
                    <a:cubicBezTo>
                      <a:pt x="1152809" y="480801"/>
                      <a:pt x="1124710" y="467942"/>
                      <a:pt x="1107660" y="459370"/>
                    </a:cubicBezTo>
                    <a:cubicBezTo>
                      <a:pt x="1077466" y="444320"/>
                      <a:pt x="1040319" y="426223"/>
                      <a:pt x="1031556" y="415079"/>
                    </a:cubicBezTo>
                    <a:cubicBezTo>
                      <a:pt x="1022793" y="404030"/>
                      <a:pt x="993265" y="353071"/>
                      <a:pt x="993265" y="353071"/>
                    </a:cubicBezTo>
                    <a:lnTo>
                      <a:pt x="979168" y="315733"/>
                    </a:lnTo>
                    <a:lnTo>
                      <a:pt x="996503" y="307922"/>
                    </a:lnTo>
                    <a:lnTo>
                      <a:pt x="974120" y="263917"/>
                    </a:lnTo>
                    <a:cubicBezTo>
                      <a:pt x="973453" y="262298"/>
                      <a:pt x="972120" y="260964"/>
                      <a:pt x="970500" y="260012"/>
                    </a:cubicBezTo>
                    <a:lnTo>
                      <a:pt x="948021" y="247058"/>
                    </a:lnTo>
                    <a:cubicBezTo>
                      <a:pt x="939353" y="235151"/>
                      <a:pt x="931067" y="223531"/>
                      <a:pt x="923066" y="212387"/>
                    </a:cubicBezTo>
                    <a:cubicBezTo>
                      <a:pt x="871917" y="191527"/>
                      <a:pt x="822291" y="169905"/>
                      <a:pt x="804099" y="152093"/>
                    </a:cubicBezTo>
                    <a:cubicBezTo>
                      <a:pt x="785811" y="134282"/>
                      <a:pt x="804765" y="138473"/>
                      <a:pt x="775047" y="124471"/>
                    </a:cubicBezTo>
                    <a:cubicBezTo>
                      <a:pt x="745329" y="110374"/>
                      <a:pt x="597501" y="26554"/>
                      <a:pt x="564259" y="9504"/>
                    </a:cubicBezTo>
                    <a:cubicBezTo>
                      <a:pt x="531112" y="-7450"/>
                      <a:pt x="501394" y="2551"/>
                      <a:pt x="488726" y="7028"/>
                    </a:cubicBezTo>
                    <a:cubicBezTo>
                      <a:pt x="475962" y="11409"/>
                      <a:pt x="369759" y="58939"/>
                      <a:pt x="361472" y="62463"/>
                    </a:cubicBezTo>
                    <a:cubicBezTo>
                      <a:pt x="353280" y="65987"/>
                      <a:pt x="246315" y="129519"/>
                      <a:pt x="228979" y="140282"/>
                    </a:cubicBezTo>
                    <a:cubicBezTo>
                      <a:pt x="211644" y="151046"/>
                      <a:pt x="170495" y="179430"/>
                      <a:pt x="159065" y="188003"/>
                    </a:cubicBezTo>
                    <a:cubicBezTo>
                      <a:pt x="147636" y="196670"/>
                      <a:pt x="115822" y="229246"/>
                      <a:pt x="105059" y="240676"/>
                    </a:cubicBezTo>
                    <a:cubicBezTo>
                      <a:pt x="94295" y="252106"/>
                      <a:pt x="66006" y="274966"/>
                      <a:pt x="57339" y="282491"/>
                    </a:cubicBezTo>
                    <a:cubicBezTo>
                      <a:pt x="48671" y="290111"/>
                      <a:pt x="9999" y="330878"/>
                      <a:pt x="3332" y="343736"/>
                    </a:cubicBezTo>
                    <a:cubicBezTo>
                      <a:pt x="-3240" y="356595"/>
                      <a:pt x="1236" y="359643"/>
                      <a:pt x="5427" y="364882"/>
                    </a:cubicBezTo>
                    <a:cubicBezTo>
                      <a:pt x="9523" y="370121"/>
                      <a:pt x="28954" y="406411"/>
                      <a:pt x="41051" y="420222"/>
                    </a:cubicBezTo>
                    <a:cubicBezTo>
                      <a:pt x="53148" y="434033"/>
                      <a:pt x="94677" y="475181"/>
                      <a:pt x="143064" y="538618"/>
                    </a:cubicBezTo>
                    <a:cubicBezTo>
                      <a:pt x="183926" y="592053"/>
                      <a:pt x="198690" y="608246"/>
                      <a:pt x="202309" y="612056"/>
                    </a:cubicBezTo>
                    <a:cubicBezTo>
                      <a:pt x="202976" y="612722"/>
                      <a:pt x="203738" y="613103"/>
                      <a:pt x="204595" y="613294"/>
                    </a:cubicBezTo>
                    <a:lnTo>
                      <a:pt x="280319" y="631201"/>
                    </a:lnTo>
                    <a:cubicBezTo>
                      <a:pt x="280509" y="631296"/>
                      <a:pt x="280605" y="631296"/>
                      <a:pt x="280890" y="631391"/>
                    </a:cubicBezTo>
                    <a:lnTo>
                      <a:pt x="360615" y="640821"/>
                    </a:lnTo>
                    <a:cubicBezTo>
                      <a:pt x="362901" y="641012"/>
                      <a:pt x="364615" y="643012"/>
                      <a:pt x="364615" y="645203"/>
                    </a:cubicBezTo>
                    <a:lnTo>
                      <a:pt x="364615" y="651013"/>
                    </a:lnTo>
                    <a:cubicBezTo>
                      <a:pt x="364615" y="653489"/>
                      <a:pt x="366520" y="655490"/>
                      <a:pt x="368997" y="655490"/>
                    </a:cubicBezTo>
                    <a:lnTo>
                      <a:pt x="374331" y="655490"/>
                    </a:lnTo>
                    <a:cubicBezTo>
                      <a:pt x="376807" y="655490"/>
                      <a:pt x="378807" y="657490"/>
                      <a:pt x="378807" y="659966"/>
                    </a:cubicBezTo>
                    <a:lnTo>
                      <a:pt x="378807" y="663491"/>
                    </a:lnTo>
                    <a:cubicBezTo>
                      <a:pt x="378807" y="665967"/>
                      <a:pt x="376807" y="667872"/>
                      <a:pt x="374331" y="667967"/>
                    </a:cubicBezTo>
                    <a:cubicBezTo>
                      <a:pt x="360234" y="668063"/>
                      <a:pt x="316990" y="669301"/>
                      <a:pt x="303560" y="679112"/>
                    </a:cubicBezTo>
                    <a:cubicBezTo>
                      <a:pt x="287463" y="690827"/>
                      <a:pt x="296321" y="696161"/>
                      <a:pt x="301178" y="702829"/>
                    </a:cubicBezTo>
                    <a:cubicBezTo>
                      <a:pt x="305560" y="708830"/>
                      <a:pt x="335183" y="745406"/>
                      <a:pt x="340231" y="751597"/>
                    </a:cubicBezTo>
                    <a:cubicBezTo>
                      <a:pt x="340898" y="751978"/>
                      <a:pt x="341469" y="752454"/>
                      <a:pt x="342136" y="752930"/>
                    </a:cubicBezTo>
                    <a:lnTo>
                      <a:pt x="445863" y="793126"/>
                    </a:lnTo>
                    <a:cubicBezTo>
                      <a:pt x="452436" y="795698"/>
                      <a:pt x="459960" y="794555"/>
                      <a:pt x="465485" y="790078"/>
                    </a:cubicBezTo>
                    <a:lnTo>
                      <a:pt x="497870" y="764265"/>
                    </a:lnTo>
                    <a:cubicBezTo>
                      <a:pt x="499584" y="762836"/>
                      <a:pt x="502061" y="762836"/>
                      <a:pt x="503680" y="764360"/>
                    </a:cubicBezTo>
                    <a:lnTo>
                      <a:pt x="511205" y="770837"/>
                    </a:lnTo>
                    <a:cubicBezTo>
                      <a:pt x="513015" y="772361"/>
                      <a:pt x="513205" y="774933"/>
                      <a:pt x="511872" y="776933"/>
                    </a:cubicBezTo>
                    <a:lnTo>
                      <a:pt x="502728" y="789697"/>
                    </a:lnTo>
                    <a:cubicBezTo>
                      <a:pt x="501680" y="791126"/>
                      <a:pt x="501585" y="792840"/>
                      <a:pt x="502347" y="794364"/>
                    </a:cubicBezTo>
                    <a:cubicBezTo>
                      <a:pt x="507585" y="804270"/>
                      <a:pt x="528159" y="841894"/>
                      <a:pt x="550924" y="856372"/>
                    </a:cubicBezTo>
                    <a:cubicBezTo>
                      <a:pt x="577213" y="873231"/>
                      <a:pt x="597025" y="906473"/>
                      <a:pt x="595215" y="916189"/>
                    </a:cubicBezTo>
                    <a:cubicBezTo>
                      <a:pt x="593310" y="925809"/>
                      <a:pt x="609693" y="934382"/>
                      <a:pt x="623314" y="944764"/>
                    </a:cubicBezTo>
                    <a:cubicBezTo>
                      <a:pt x="636935" y="955146"/>
                      <a:pt x="668939" y="980006"/>
                      <a:pt x="677511" y="992960"/>
                    </a:cubicBezTo>
                    <a:cubicBezTo>
                      <a:pt x="685989" y="1005914"/>
                      <a:pt x="692466" y="1003819"/>
                      <a:pt x="702372" y="1016297"/>
                    </a:cubicBezTo>
                    <a:cubicBezTo>
                      <a:pt x="712278" y="1028774"/>
                      <a:pt x="741995" y="1046586"/>
                      <a:pt x="771428" y="1054587"/>
                    </a:cubicBezTo>
                    <a:cubicBezTo>
                      <a:pt x="800860" y="1062493"/>
                      <a:pt x="817529" y="1095069"/>
                      <a:pt x="832674" y="1112404"/>
                    </a:cubicBezTo>
                    <a:cubicBezTo>
                      <a:pt x="847914" y="1129740"/>
                      <a:pt x="866678" y="1153552"/>
                      <a:pt x="914493" y="1154028"/>
                    </a:cubicBezTo>
                    <a:cubicBezTo>
                      <a:pt x="962214" y="1154505"/>
                      <a:pt x="995361" y="1194414"/>
                      <a:pt x="1015744" y="1189556"/>
                    </a:cubicBezTo>
                    <a:cubicBezTo>
                      <a:pt x="1036128" y="1184699"/>
                      <a:pt x="1048034" y="1208702"/>
                      <a:pt x="1058416" y="1218227"/>
                    </a:cubicBezTo>
                    <a:cubicBezTo>
                      <a:pt x="1068798" y="1227656"/>
                      <a:pt x="1062798" y="1227275"/>
                      <a:pt x="1140331" y="1262232"/>
                    </a:cubicBezTo>
                    <a:cubicBezTo>
                      <a:pt x="1217865" y="1297189"/>
                      <a:pt x="1311495" y="1342052"/>
                      <a:pt x="1387124" y="1393677"/>
                    </a:cubicBezTo>
                    <a:cubicBezTo>
                      <a:pt x="1462752" y="1445303"/>
                      <a:pt x="1476945" y="1456352"/>
                      <a:pt x="1521998" y="1478450"/>
                    </a:cubicBezTo>
                    <a:cubicBezTo>
                      <a:pt x="1566956" y="1500548"/>
                      <a:pt x="1578100" y="1509216"/>
                      <a:pt x="1589530" y="1516073"/>
                    </a:cubicBezTo>
                    <a:cubicBezTo>
                      <a:pt x="1600960" y="1523027"/>
                      <a:pt x="1668873" y="1557126"/>
                      <a:pt x="1699544" y="1567985"/>
                    </a:cubicBezTo>
                    <a:cubicBezTo>
                      <a:pt x="1730214" y="1578748"/>
                      <a:pt x="1701068" y="1586177"/>
                      <a:pt x="1738025" y="1587321"/>
                    </a:cubicBezTo>
                    <a:cubicBezTo>
                      <a:pt x="1774887" y="1588463"/>
                      <a:pt x="1780887" y="1595893"/>
                      <a:pt x="1789174" y="1604370"/>
                    </a:cubicBezTo>
                    <a:cubicBezTo>
                      <a:pt x="1797461" y="1612943"/>
                      <a:pt x="1800033" y="1610085"/>
                      <a:pt x="1828417" y="1608942"/>
                    </a:cubicBezTo>
                    <a:cubicBezTo>
                      <a:pt x="1856802" y="1607799"/>
                      <a:pt x="1890044" y="1608275"/>
                      <a:pt x="1915857" y="1618848"/>
                    </a:cubicBezTo>
                    <a:cubicBezTo>
                      <a:pt x="1941669" y="1629516"/>
                      <a:pt x="1938907" y="1629707"/>
                      <a:pt x="1946813" y="1627897"/>
                    </a:cubicBezTo>
                    <a:cubicBezTo>
                      <a:pt x="1954623" y="1625992"/>
                      <a:pt x="1955385" y="1625325"/>
                      <a:pt x="1979388" y="1634374"/>
                    </a:cubicBezTo>
                    <a:cubicBezTo>
                      <a:pt x="2003391" y="1643423"/>
                      <a:pt x="2107500" y="1672474"/>
                      <a:pt x="2165983" y="1706669"/>
                    </a:cubicBezTo>
                    <a:cubicBezTo>
                      <a:pt x="2224467" y="1740959"/>
                      <a:pt x="2215037" y="1734958"/>
                      <a:pt x="2219990" y="1741149"/>
                    </a:cubicBezTo>
                    <a:cubicBezTo>
                      <a:pt x="2224848" y="1747436"/>
                      <a:pt x="2251613" y="1767248"/>
                      <a:pt x="2272092" y="1776677"/>
                    </a:cubicBezTo>
                    <a:cubicBezTo>
                      <a:pt x="2292570" y="1786107"/>
                      <a:pt x="2392964" y="1839923"/>
                      <a:pt x="2416205" y="1844686"/>
                    </a:cubicBezTo>
                    <a:cubicBezTo>
                      <a:pt x="2439351" y="1849544"/>
                      <a:pt x="2473736" y="1874690"/>
                      <a:pt x="2494977" y="1894788"/>
                    </a:cubicBezTo>
                    <a:cubicBezTo>
                      <a:pt x="2516218" y="1914790"/>
                      <a:pt x="2548031" y="1944317"/>
                      <a:pt x="2580606" y="1952318"/>
                    </a:cubicBezTo>
                    <a:cubicBezTo>
                      <a:pt x="2613182" y="1960224"/>
                      <a:pt x="2626231" y="1977846"/>
                      <a:pt x="2647758" y="1978608"/>
                    </a:cubicBezTo>
                    <a:cubicBezTo>
                      <a:pt x="2669189" y="1979274"/>
                      <a:pt x="2682905" y="1980513"/>
                      <a:pt x="2700145" y="1981751"/>
                    </a:cubicBezTo>
                    <a:cubicBezTo>
                      <a:pt x="2715957" y="1982894"/>
                      <a:pt x="2824637" y="1963748"/>
                      <a:pt x="2842639" y="1960510"/>
                    </a:cubicBezTo>
                    <a:cubicBezTo>
                      <a:pt x="2844163" y="1960224"/>
                      <a:pt x="2845497" y="1959081"/>
                      <a:pt x="2846068" y="1957652"/>
                    </a:cubicBezTo>
                    <a:lnTo>
                      <a:pt x="2860165" y="1920124"/>
                    </a:lnTo>
                    <a:cubicBezTo>
                      <a:pt x="2860832" y="1918314"/>
                      <a:pt x="2862546" y="1917171"/>
                      <a:pt x="2864451" y="1917267"/>
                    </a:cubicBezTo>
                    <a:lnTo>
                      <a:pt x="2918744" y="1918695"/>
                    </a:lnTo>
                    <a:cubicBezTo>
                      <a:pt x="2919601" y="1918695"/>
                      <a:pt x="2920363" y="1918505"/>
                      <a:pt x="2921030" y="1918124"/>
                    </a:cubicBezTo>
                    <a:cubicBezTo>
                      <a:pt x="2929602" y="1913266"/>
                      <a:pt x="2987705" y="1880976"/>
                      <a:pt x="2998849" y="1872689"/>
                    </a:cubicBezTo>
                    <a:cubicBezTo>
                      <a:pt x="3003612" y="1869165"/>
                      <a:pt x="3006945" y="1866593"/>
                      <a:pt x="3009231" y="1864688"/>
                    </a:cubicBezTo>
                    <a:cubicBezTo>
                      <a:pt x="3011613" y="1862784"/>
                      <a:pt x="3011422" y="1858973"/>
                      <a:pt x="3008660" y="1857354"/>
                    </a:cubicBezTo>
                    <a:lnTo>
                      <a:pt x="2998182" y="1850972"/>
                    </a:lnTo>
                    <a:cubicBezTo>
                      <a:pt x="2995611" y="1849448"/>
                      <a:pt x="2995325" y="1845734"/>
                      <a:pt x="2997611" y="1843734"/>
                    </a:cubicBezTo>
                    <a:lnTo>
                      <a:pt x="3064286" y="1786298"/>
                    </a:lnTo>
                    <a:cubicBezTo>
                      <a:pt x="3064762" y="1785821"/>
                      <a:pt x="3065238" y="1785250"/>
                      <a:pt x="3065429" y="1784774"/>
                    </a:cubicBezTo>
                    <a:lnTo>
                      <a:pt x="3118769" y="1663901"/>
                    </a:lnTo>
                    <a:cubicBezTo>
                      <a:pt x="3119721" y="1661711"/>
                      <a:pt x="3122007" y="1660758"/>
                      <a:pt x="3124198" y="1661425"/>
                    </a:cubicBezTo>
                    <a:lnTo>
                      <a:pt x="3228687" y="1695525"/>
                    </a:lnTo>
                    <a:cubicBezTo>
                      <a:pt x="3231259" y="1696382"/>
                      <a:pt x="3233926" y="1694858"/>
                      <a:pt x="3234498" y="1692191"/>
                    </a:cubicBezTo>
                    <a:cubicBezTo>
                      <a:pt x="3235355" y="1688190"/>
                      <a:pt x="3236403" y="1682761"/>
                      <a:pt x="3236403" y="1681713"/>
                    </a:cubicBezTo>
                    <a:cubicBezTo>
                      <a:pt x="3236403" y="1679999"/>
                      <a:pt x="3236403" y="1645042"/>
                      <a:pt x="3236403" y="1618372"/>
                    </a:cubicBezTo>
                    <a:cubicBezTo>
                      <a:pt x="3236403" y="1591702"/>
                      <a:pt x="3222306" y="1537124"/>
                      <a:pt x="3148963" y="1464638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xmlns="" id="{7FDF8261-9A8E-424E-A0CA-E91CCC3A6021}"/>
                </a:ext>
              </a:extLst>
            </p:cNvPr>
            <p:cNvSpPr/>
            <p:nvPr/>
          </p:nvSpPr>
          <p:spPr>
            <a:xfrm>
              <a:off x="3359145" y="3322277"/>
              <a:ext cx="1847817" cy="1627504"/>
            </a:xfrm>
            <a:custGeom>
              <a:avLst/>
              <a:gdLst>
                <a:gd name="connsiteX0" fmla="*/ 134148 w 1847817"/>
                <a:gd name="connsiteY0" fmla="*/ 905203 h 1627504"/>
                <a:gd name="connsiteX1" fmla="*/ 118908 w 1847817"/>
                <a:gd name="connsiteY1" fmla="*/ 913013 h 1627504"/>
                <a:gd name="connsiteX2" fmla="*/ 81665 w 1847817"/>
                <a:gd name="connsiteY2" fmla="*/ 895678 h 1627504"/>
                <a:gd name="connsiteX3" fmla="*/ 51185 w 1847817"/>
                <a:gd name="connsiteY3" fmla="*/ 894249 h 1627504"/>
                <a:gd name="connsiteX4" fmla="*/ 26515 w 1847817"/>
                <a:gd name="connsiteY4" fmla="*/ 885581 h 1627504"/>
                <a:gd name="connsiteX5" fmla="*/ 7275 w 1847817"/>
                <a:gd name="connsiteY5" fmla="*/ 879485 h 1627504"/>
                <a:gd name="connsiteX6" fmla="*/ 5751 w 1847817"/>
                <a:gd name="connsiteY6" fmla="*/ 853577 h 1627504"/>
                <a:gd name="connsiteX7" fmla="*/ 30611 w 1847817"/>
                <a:gd name="connsiteY7" fmla="*/ 819478 h 1627504"/>
                <a:gd name="connsiteX8" fmla="*/ 54423 w 1847817"/>
                <a:gd name="connsiteY8" fmla="*/ 790331 h 1627504"/>
                <a:gd name="connsiteX9" fmla="*/ 73854 w 1847817"/>
                <a:gd name="connsiteY9" fmla="*/ 743278 h 1627504"/>
                <a:gd name="connsiteX10" fmla="*/ 128528 w 1847817"/>
                <a:gd name="connsiteY10" fmla="*/ 722990 h 1627504"/>
                <a:gd name="connsiteX11" fmla="*/ 176724 w 1847817"/>
                <a:gd name="connsiteY11" fmla="*/ 726228 h 1627504"/>
                <a:gd name="connsiteX12" fmla="*/ 265879 w 1847817"/>
                <a:gd name="connsiteY12" fmla="*/ 707464 h 1627504"/>
                <a:gd name="connsiteX13" fmla="*/ 306360 w 1847817"/>
                <a:gd name="connsiteY13" fmla="*/ 698034 h 1627504"/>
                <a:gd name="connsiteX14" fmla="*/ 447044 w 1847817"/>
                <a:gd name="connsiteY14" fmla="*/ 729657 h 1627504"/>
                <a:gd name="connsiteX15" fmla="*/ 539341 w 1847817"/>
                <a:gd name="connsiteY15" fmla="*/ 730991 h 1627504"/>
                <a:gd name="connsiteX16" fmla="*/ 650689 w 1847817"/>
                <a:gd name="connsiteY16" fmla="*/ 729085 h 1627504"/>
                <a:gd name="connsiteX17" fmla="*/ 659833 w 1847817"/>
                <a:gd name="connsiteY17" fmla="*/ 710798 h 1627504"/>
                <a:gd name="connsiteX18" fmla="*/ 663357 w 1847817"/>
                <a:gd name="connsiteY18" fmla="*/ 701368 h 1627504"/>
                <a:gd name="connsiteX19" fmla="*/ 673263 w 1847817"/>
                <a:gd name="connsiteY19" fmla="*/ 692319 h 1627504"/>
                <a:gd name="connsiteX20" fmla="*/ 684312 w 1847817"/>
                <a:gd name="connsiteY20" fmla="*/ 686128 h 1627504"/>
                <a:gd name="connsiteX21" fmla="*/ 712029 w 1847817"/>
                <a:gd name="connsiteY21" fmla="*/ 707368 h 1627504"/>
                <a:gd name="connsiteX22" fmla="*/ 744129 w 1847817"/>
                <a:gd name="connsiteY22" fmla="*/ 697462 h 1627504"/>
                <a:gd name="connsiteX23" fmla="*/ 743652 w 1847817"/>
                <a:gd name="connsiteY23" fmla="*/ 673936 h 1627504"/>
                <a:gd name="connsiteX24" fmla="*/ 744700 w 1847817"/>
                <a:gd name="connsiteY24" fmla="*/ 648409 h 1627504"/>
                <a:gd name="connsiteX25" fmla="*/ 763941 w 1847817"/>
                <a:gd name="connsiteY25" fmla="*/ 638979 h 1627504"/>
                <a:gd name="connsiteX26" fmla="*/ 769179 w 1847817"/>
                <a:gd name="connsiteY26" fmla="*/ 644408 h 1627504"/>
                <a:gd name="connsiteX27" fmla="*/ 769179 w 1847817"/>
                <a:gd name="connsiteY27" fmla="*/ 654314 h 1627504"/>
                <a:gd name="connsiteX28" fmla="*/ 774418 w 1847817"/>
                <a:gd name="connsiteY28" fmla="*/ 659743 h 1627504"/>
                <a:gd name="connsiteX29" fmla="*/ 795087 w 1847817"/>
                <a:gd name="connsiteY29" fmla="*/ 651552 h 1627504"/>
                <a:gd name="connsiteX30" fmla="*/ 823472 w 1847817"/>
                <a:gd name="connsiteY30" fmla="*/ 653171 h 1627504"/>
                <a:gd name="connsiteX31" fmla="*/ 844713 w 1847817"/>
                <a:gd name="connsiteY31" fmla="*/ 655362 h 1627504"/>
                <a:gd name="connsiteX32" fmla="*/ 868239 w 1847817"/>
                <a:gd name="connsiteY32" fmla="*/ 625644 h 1627504"/>
                <a:gd name="connsiteX33" fmla="*/ 872907 w 1847817"/>
                <a:gd name="connsiteY33" fmla="*/ 606594 h 1627504"/>
                <a:gd name="connsiteX34" fmla="*/ 870621 w 1847817"/>
                <a:gd name="connsiteY34" fmla="*/ 590878 h 1627504"/>
                <a:gd name="connsiteX35" fmla="*/ 868239 w 1847817"/>
                <a:gd name="connsiteY35" fmla="*/ 568399 h 1627504"/>
                <a:gd name="connsiteX36" fmla="*/ 864620 w 1847817"/>
                <a:gd name="connsiteY36" fmla="*/ 551825 h 1627504"/>
                <a:gd name="connsiteX37" fmla="*/ 860715 w 1847817"/>
                <a:gd name="connsiteY37" fmla="*/ 529632 h 1627504"/>
                <a:gd name="connsiteX38" fmla="*/ 862144 w 1847817"/>
                <a:gd name="connsiteY38" fmla="*/ 510582 h 1627504"/>
                <a:gd name="connsiteX39" fmla="*/ 858619 w 1847817"/>
                <a:gd name="connsiteY39" fmla="*/ 501152 h 1627504"/>
                <a:gd name="connsiteX40" fmla="*/ 851571 w 1847817"/>
                <a:gd name="connsiteY40" fmla="*/ 493627 h 1627504"/>
                <a:gd name="connsiteX41" fmla="*/ 852047 w 1847817"/>
                <a:gd name="connsiteY41" fmla="*/ 458290 h 1627504"/>
                <a:gd name="connsiteX42" fmla="*/ 836331 w 1847817"/>
                <a:gd name="connsiteY42" fmla="*/ 447526 h 1627504"/>
                <a:gd name="connsiteX43" fmla="*/ 847094 w 1847817"/>
                <a:gd name="connsiteY43" fmla="*/ 433810 h 1627504"/>
                <a:gd name="connsiteX44" fmla="*/ 824806 w 1847817"/>
                <a:gd name="connsiteY44" fmla="*/ 317320 h 1627504"/>
                <a:gd name="connsiteX45" fmla="*/ 830521 w 1847817"/>
                <a:gd name="connsiteY45" fmla="*/ 288459 h 1627504"/>
                <a:gd name="connsiteX46" fmla="*/ 822900 w 1847817"/>
                <a:gd name="connsiteY46" fmla="*/ 269504 h 1627504"/>
                <a:gd name="connsiteX47" fmla="*/ 821567 w 1847817"/>
                <a:gd name="connsiteY47" fmla="*/ 244453 h 1627504"/>
                <a:gd name="connsiteX48" fmla="*/ 826806 w 1847817"/>
                <a:gd name="connsiteY48" fmla="*/ 224642 h 1627504"/>
                <a:gd name="connsiteX49" fmla="*/ 808899 w 1847817"/>
                <a:gd name="connsiteY49" fmla="*/ 214450 h 1627504"/>
                <a:gd name="connsiteX50" fmla="*/ 808804 w 1847817"/>
                <a:gd name="connsiteY50" fmla="*/ 203306 h 1627504"/>
                <a:gd name="connsiteX51" fmla="*/ 818329 w 1847817"/>
                <a:gd name="connsiteY51" fmla="*/ 180255 h 1627504"/>
                <a:gd name="connsiteX52" fmla="*/ 820614 w 1847817"/>
                <a:gd name="connsiteY52" fmla="*/ 124915 h 1627504"/>
                <a:gd name="connsiteX53" fmla="*/ 830139 w 1847817"/>
                <a:gd name="connsiteY53" fmla="*/ 105388 h 1627504"/>
                <a:gd name="connsiteX54" fmla="*/ 868144 w 1847817"/>
                <a:gd name="connsiteY54" fmla="*/ 105388 h 1627504"/>
                <a:gd name="connsiteX55" fmla="*/ 904435 w 1847817"/>
                <a:gd name="connsiteY55" fmla="*/ 90434 h 1627504"/>
                <a:gd name="connsiteX56" fmla="*/ 901291 w 1847817"/>
                <a:gd name="connsiteY56" fmla="*/ 59287 h 1627504"/>
                <a:gd name="connsiteX57" fmla="*/ 914150 w 1847817"/>
                <a:gd name="connsiteY57" fmla="*/ 14329 h 1627504"/>
                <a:gd name="connsiteX58" fmla="*/ 926247 w 1847817"/>
                <a:gd name="connsiteY58" fmla="*/ 518 h 1627504"/>
                <a:gd name="connsiteX59" fmla="*/ 966728 w 1847817"/>
                <a:gd name="connsiteY59" fmla="*/ 50334 h 1627504"/>
                <a:gd name="connsiteX60" fmla="*/ 1021402 w 1847817"/>
                <a:gd name="connsiteY60" fmla="*/ 43000 h 1627504"/>
                <a:gd name="connsiteX61" fmla="*/ 1099983 w 1847817"/>
                <a:gd name="connsiteY61" fmla="*/ 57954 h 1627504"/>
                <a:gd name="connsiteX62" fmla="*/ 1134559 w 1847817"/>
                <a:gd name="connsiteY62" fmla="*/ 75861 h 1627504"/>
                <a:gd name="connsiteX63" fmla="*/ 1166753 w 1847817"/>
                <a:gd name="connsiteY63" fmla="*/ 75861 h 1627504"/>
                <a:gd name="connsiteX64" fmla="*/ 1175992 w 1847817"/>
                <a:gd name="connsiteY64" fmla="*/ 72242 h 1627504"/>
                <a:gd name="connsiteX65" fmla="*/ 1187517 w 1847817"/>
                <a:gd name="connsiteY65" fmla="*/ 113675 h 1627504"/>
                <a:gd name="connsiteX66" fmla="*/ 1201996 w 1847817"/>
                <a:gd name="connsiteY66" fmla="*/ 100150 h 1627504"/>
                <a:gd name="connsiteX67" fmla="*/ 1211044 w 1847817"/>
                <a:gd name="connsiteY67" fmla="*/ 108151 h 1627504"/>
                <a:gd name="connsiteX68" fmla="*/ 1218950 w 1847817"/>
                <a:gd name="connsiteY68" fmla="*/ 97007 h 1627504"/>
                <a:gd name="connsiteX69" fmla="*/ 1232190 w 1847817"/>
                <a:gd name="connsiteY69" fmla="*/ 116057 h 1627504"/>
                <a:gd name="connsiteX70" fmla="*/ 1222093 w 1847817"/>
                <a:gd name="connsiteY70" fmla="*/ 131392 h 1627504"/>
                <a:gd name="connsiteX71" fmla="*/ 1250668 w 1847817"/>
                <a:gd name="connsiteY71" fmla="*/ 171587 h 1627504"/>
                <a:gd name="connsiteX72" fmla="*/ 1260574 w 1847817"/>
                <a:gd name="connsiteY72" fmla="*/ 164348 h 1627504"/>
                <a:gd name="connsiteX73" fmla="*/ 1279053 w 1847817"/>
                <a:gd name="connsiteY73" fmla="*/ 181398 h 1627504"/>
                <a:gd name="connsiteX74" fmla="*/ 1272957 w 1847817"/>
                <a:gd name="connsiteY74" fmla="*/ 189209 h 1627504"/>
                <a:gd name="connsiteX75" fmla="*/ 1286863 w 1847817"/>
                <a:gd name="connsiteY75" fmla="*/ 199972 h 1627504"/>
                <a:gd name="connsiteX76" fmla="*/ 1318201 w 1847817"/>
                <a:gd name="connsiteY76" fmla="*/ 181398 h 1627504"/>
                <a:gd name="connsiteX77" fmla="*/ 1341346 w 1847817"/>
                <a:gd name="connsiteY77" fmla="*/ 199400 h 1627504"/>
                <a:gd name="connsiteX78" fmla="*/ 1362206 w 1847817"/>
                <a:gd name="connsiteY78" fmla="*/ 182636 h 1627504"/>
                <a:gd name="connsiteX79" fmla="*/ 1424690 w 1847817"/>
                <a:gd name="connsiteY79" fmla="*/ 175874 h 1627504"/>
                <a:gd name="connsiteX80" fmla="*/ 1452313 w 1847817"/>
                <a:gd name="connsiteY80" fmla="*/ 169682 h 1627504"/>
                <a:gd name="connsiteX81" fmla="*/ 1499366 w 1847817"/>
                <a:gd name="connsiteY81" fmla="*/ 148823 h 1627504"/>
                <a:gd name="connsiteX82" fmla="*/ 1559183 w 1847817"/>
                <a:gd name="connsiteY82" fmla="*/ 158728 h 1627504"/>
                <a:gd name="connsiteX83" fmla="*/ 1596616 w 1847817"/>
                <a:gd name="connsiteY83" fmla="*/ 163015 h 1627504"/>
                <a:gd name="connsiteX84" fmla="*/ 1542991 w 1847817"/>
                <a:gd name="connsiteY84" fmla="*/ 211592 h 1627504"/>
                <a:gd name="connsiteX85" fmla="*/ 1533942 w 1847817"/>
                <a:gd name="connsiteY85" fmla="*/ 227118 h 1627504"/>
                <a:gd name="connsiteX86" fmla="*/ 1556802 w 1847817"/>
                <a:gd name="connsiteY86" fmla="*/ 247501 h 1627504"/>
                <a:gd name="connsiteX87" fmla="*/ 1605284 w 1847817"/>
                <a:gd name="connsiteY87" fmla="*/ 300175 h 1627504"/>
                <a:gd name="connsiteX88" fmla="*/ 1605284 w 1847817"/>
                <a:gd name="connsiteY88" fmla="*/ 327131 h 1627504"/>
                <a:gd name="connsiteX89" fmla="*/ 1612523 w 1847817"/>
                <a:gd name="connsiteY89" fmla="*/ 363802 h 1627504"/>
                <a:gd name="connsiteX90" fmla="*/ 1619857 w 1847817"/>
                <a:gd name="connsiteY90" fmla="*/ 381137 h 1627504"/>
                <a:gd name="connsiteX91" fmla="*/ 1632716 w 1847817"/>
                <a:gd name="connsiteY91" fmla="*/ 394282 h 1627504"/>
                <a:gd name="connsiteX92" fmla="*/ 1645861 w 1847817"/>
                <a:gd name="connsiteY92" fmla="*/ 430667 h 1627504"/>
                <a:gd name="connsiteX93" fmla="*/ 1695009 w 1847817"/>
                <a:gd name="connsiteY93" fmla="*/ 452479 h 1627504"/>
                <a:gd name="connsiteX94" fmla="*/ 1728538 w 1847817"/>
                <a:gd name="connsiteY94" fmla="*/ 434477 h 1627504"/>
                <a:gd name="connsiteX95" fmla="*/ 1754826 w 1847817"/>
                <a:gd name="connsiteY95" fmla="*/ 443812 h 1627504"/>
                <a:gd name="connsiteX96" fmla="*/ 1787783 w 1847817"/>
                <a:gd name="connsiteY96" fmla="*/ 484388 h 1627504"/>
                <a:gd name="connsiteX97" fmla="*/ 1800547 w 1847817"/>
                <a:gd name="connsiteY97" fmla="*/ 512392 h 1627504"/>
                <a:gd name="connsiteX98" fmla="*/ 1821692 w 1847817"/>
                <a:gd name="connsiteY98" fmla="*/ 538681 h 1627504"/>
                <a:gd name="connsiteX99" fmla="*/ 1845886 w 1847817"/>
                <a:gd name="connsiteY99" fmla="*/ 597164 h 1627504"/>
                <a:gd name="connsiteX100" fmla="*/ 1841980 w 1847817"/>
                <a:gd name="connsiteY100" fmla="*/ 612690 h 1627504"/>
                <a:gd name="connsiteX101" fmla="*/ 1834455 w 1847817"/>
                <a:gd name="connsiteY101" fmla="*/ 612404 h 1627504"/>
                <a:gd name="connsiteX102" fmla="*/ 1823692 w 1847817"/>
                <a:gd name="connsiteY102" fmla="*/ 611357 h 1627504"/>
                <a:gd name="connsiteX103" fmla="*/ 1776639 w 1847817"/>
                <a:gd name="connsiteY103" fmla="*/ 649742 h 1627504"/>
                <a:gd name="connsiteX104" fmla="*/ 1747873 w 1847817"/>
                <a:gd name="connsiteY104" fmla="*/ 649742 h 1627504"/>
                <a:gd name="connsiteX105" fmla="*/ 1718536 w 1847817"/>
                <a:gd name="connsiteY105" fmla="*/ 650409 h 1627504"/>
                <a:gd name="connsiteX106" fmla="*/ 1699105 w 1847817"/>
                <a:gd name="connsiteY106" fmla="*/ 648028 h 1627504"/>
                <a:gd name="connsiteX107" fmla="*/ 1678722 w 1847817"/>
                <a:gd name="connsiteY107" fmla="*/ 659458 h 1627504"/>
                <a:gd name="connsiteX108" fmla="*/ 1672816 w 1847817"/>
                <a:gd name="connsiteY108" fmla="*/ 682699 h 1627504"/>
                <a:gd name="connsiteX109" fmla="*/ 1684246 w 1847817"/>
                <a:gd name="connsiteY109" fmla="*/ 688223 h 1627504"/>
                <a:gd name="connsiteX110" fmla="*/ 1710250 w 1847817"/>
                <a:gd name="connsiteY110" fmla="*/ 700606 h 1627504"/>
                <a:gd name="connsiteX111" fmla="*/ 1697772 w 1847817"/>
                <a:gd name="connsiteY111" fmla="*/ 725942 h 1627504"/>
                <a:gd name="connsiteX112" fmla="*/ 1662148 w 1847817"/>
                <a:gd name="connsiteY112" fmla="*/ 730038 h 1627504"/>
                <a:gd name="connsiteX113" fmla="*/ 1616524 w 1847817"/>
                <a:gd name="connsiteY113" fmla="*/ 743849 h 1627504"/>
                <a:gd name="connsiteX114" fmla="*/ 1600998 w 1847817"/>
                <a:gd name="connsiteY114" fmla="*/ 747659 h 1627504"/>
                <a:gd name="connsiteX115" fmla="*/ 1547372 w 1847817"/>
                <a:gd name="connsiteY115" fmla="*/ 742801 h 1627504"/>
                <a:gd name="connsiteX116" fmla="*/ 1532799 w 1847817"/>
                <a:gd name="connsiteY116" fmla="*/ 750421 h 1627504"/>
                <a:gd name="connsiteX117" fmla="*/ 1534609 w 1847817"/>
                <a:gd name="connsiteY117" fmla="*/ 759089 h 1627504"/>
                <a:gd name="connsiteX118" fmla="*/ 1541943 w 1847817"/>
                <a:gd name="connsiteY118" fmla="*/ 774710 h 1627504"/>
                <a:gd name="connsiteX119" fmla="*/ 1510796 w 1847817"/>
                <a:gd name="connsiteY119" fmla="*/ 786807 h 1627504"/>
                <a:gd name="connsiteX120" fmla="*/ 1486888 w 1847817"/>
                <a:gd name="connsiteY120" fmla="*/ 822431 h 1627504"/>
                <a:gd name="connsiteX121" fmla="*/ 1449265 w 1847817"/>
                <a:gd name="connsiteY121" fmla="*/ 778044 h 1627504"/>
                <a:gd name="connsiteX122" fmla="*/ 1448217 w 1847817"/>
                <a:gd name="connsiteY122" fmla="*/ 710607 h 1627504"/>
                <a:gd name="connsiteX123" fmla="*/ 1387733 w 1847817"/>
                <a:gd name="connsiteY123" fmla="*/ 711655 h 1627504"/>
                <a:gd name="connsiteX124" fmla="*/ 1351729 w 1847817"/>
                <a:gd name="connsiteY124" fmla="*/ 705749 h 1627504"/>
                <a:gd name="connsiteX125" fmla="*/ 1314105 w 1847817"/>
                <a:gd name="connsiteY125" fmla="*/ 687842 h 1627504"/>
                <a:gd name="connsiteX126" fmla="*/ 1297531 w 1847817"/>
                <a:gd name="connsiteY126" fmla="*/ 706511 h 1627504"/>
                <a:gd name="connsiteX127" fmla="*/ 1299913 w 1847817"/>
                <a:gd name="connsiteY127" fmla="*/ 771567 h 1627504"/>
                <a:gd name="connsiteX128" fmla="*/ 1299913 w 1847817"/>
                <a:gd name="connsiteY128" fmla="*/ 806143 h 1627504"/>
                <a:gd name="connsiteX129" fmla="*/ 1270195 w 1847817"/>
                <a:gd name="connsiteY129" fmla="*/ 826526 h 1627504"/>
                <a:gd name="connsiteX130" fmla="*/ 1247716 w 1847817"/>
                <a:gd name="connsiteY130" fmla="*/ 854911 h 1627504"/>
                <a:gd name="connsiteX131" fmla="*/ 1240476 w 1847817"/>
                <a:gd name="connsiteY131" fmla="*/ 870151 h 1627504"/>
                <a:gd name="connsiteX132" fmla="*/ 1221046 w 1847817"/>
                <a:gd name="connsiteY132" fmla="*/ 890915 h 1627504"/>
                <a:gd name="connsiteX133" fmla="*/ 1190566 w 1847817"/>
                <a:gd name="connsiteY133" fmla="*/ 900250 h 1627504"/>
                <a:gd name="connsiteX134" fmla="*/ 1171516 w 1847817"/>
                <a:gd name="connsiteY134" fmla="*/ 921395 h 1627504"/>
                <a:gd name="connsiteX135" fmla="*/ 1134178 w 1847817"/>
                <a:gd name="connsiteY135" fmla="*/ 908536 h 1627504"/>
                <a:gd name="connsiteX136" fmla="*/ 1104555 w 1847817"/>
                <a:gd name="connsiteY136" fmla="*/ 908727 h 1627504"/>
                <a:gd name="connsiteX137" fmla="*/ 1050739 w 1847817"/>
                <a:gd name="connsiteY137" fmla="*/ 855577 h 1627504"/>
                <a:gd name="connsiteX138" fmla="*/ 1007876 w 1847817"/>
                <a:gd name="connsiteY138" fmla="*/ 861007 h 1627504"/>
                <a:gd name="connsiteX139" fmla="*/ 970919 w 1847817"/>
                <a:gd name="connsiteY139" fmla="*/ 890534 h 1627504"/>
                <a:gd name="connsiteX140" fmla="*/ 960346 w 1847817"/>
                <a:gd name="connsiteY140" fmla="*/ 906727 h 1627504"/>
                <a:gd name="connsiteX141" fmla="*/ 966823 w 1847817"/>
                <a:gd name="connsiteY141" fmla="*/ 923300 h 1627504"/>
                <a:gd name="connsiteX142" fmla="*/ 971205 w 1847817"/>
                <a:gd name="connsiteY142" fmla="*/ 938254 h 1627504"/>
                <a:gd name="connsiteX143" fmla="*/ 974253 w 1847817"/>
                <a:gd name="connsiteY143" fmla="*/ 972449 h 1627504"/>
                <a:gd name="connsiteX144" fmla="*/ 997113 w 1847817"/>
                <a:gd name="connsiteY144" fmla="*/ 979784 h 1627504"/>
                <a:gd name="connsiteX145" fmla="*/ 1035594 w 1847817"/>
                <a:gd name="connsiteY145" fmla="*/ 1015978 h 1627504"/>
                <a:gd name="connsiteX146" fmla="*/ 1060549 w 1847817"/>
                <a:gd name="connsiteY146" fmla="*/ 1041125 h 1627504"/>
                <a:gd name="connsiteX147" fmla="*/ 1084552 w 1847817"/>
                <a:gd name="connsiteY147" fmla="*/ 1075510 h 1627504"/>
                <a:gd name="connsiteX148" fmla="*/ 1058454 w 1847817"/>
                <a:gd name="connsiteY148" fmla="*/ 1092083 h 1627504"/>
                <a:gd name="connsiteX149" fmla="*/ 987873 w 1847817"/>
                <a:gd name="connsiteY149" fmla="*/ 1095988 h 1627504"/>
                <a:gd name="connsiteX150" fmla="*/ 972443 w 1847817"/>
                <a:gd name="connsiteY150" fmla="*/ 1097894 h 1627504"/>
                <a:gd name="connsiteX151" fmla="*/ 947297 w 1847817"/>
                <a:gd name="connsiteY151" fmla="*/ 1076653 h 1627504"/>
                <a:gd name="connsiteX152" fmla="*/ 912054 w 1847817"/>
                <a:gd name="connsiteY152" fmla="*/ 1073033 h 1627504"/>
                <a:gd name="connsiteX153" fmla="*/ 909292 w 1847817"/>
                <a:gd name="connsiteY153" fmla="*/ 1108561 h 1627504"/>
                <a:gd name="connsiteX154" fmla="*/ 932248 w 1847817"/>
                <a:gd name="connsiteY154" fmla="*/ 1128659 h 1627504"/>
                <a:gd name="connsiteX155" fmla="*/ 944249 w 1847817"/>
                <a:gd name="connsiteY155" fmla="*/ 1143899 h 1627504"/>
                <a:gd name="connsiteX156" fmla="*/ 945773 w 1847817"/>
                <a:gd name="connsiteY156" fmla="*/ 1165140 h 1627504"/>
                <a:gd name="connsiteX157" fmla="*/ 966252 w 1847817"/>
                <a:gd name="connsiteY157" fmla="*/ 1181428 h 1627504"/>
                <a:gd name="connsiteX158" fmla="*/ 960727 w 1847817"/>
                <a:gd name="connsiteY158" fmla="*/ 1216480 h 1627504"/>
                <a:gd name="connsiteX159" fmla="*/ 933200 w 1847817"/>
                <a:gd name="connsiteY159" fmla="*/ 1229434 h 1627504"/>
                <a:gd name="connsiteX160" fmla="*/ 917293 w 1847817"/>
                <a:gd name="connsiteY160" fmla="*/ 1242102 h 1627504"/>
                <a:gd name="connsiteX161" fmla="*/ 953583 w 1847817"/>
                <a:gd name="connsiteY161" fmla="*/ 1274392 h 1627504"/>
                <a:gd name="connsiteX162" fmla="*/ 977110 w 1847817"/>
                <a:gd name="connsiteY162" fmla="*/ 1311253 h 1627504"/>
                <a:gd name="connsiteX163" fmla="*/ 982349 w 1847817"/>
                <a:gd name="connsiteY163" fmla="*/ 1375833 h 1627504"/>
                <a:gd name="connsiteX164" fmla="*/ 968538 w 1847817"/>
                <a:gd name="connsiteY164" fmla="*/ 1375833 h 1627504"/>
                <a:gd name="connsiteX165" fmla="*/ 957394 w 1847817"/>
                <a:gd name="connsiteY165" fmla="*/ 1473845 h 1627504"/>
                <a:gd name="connsiteX166" fmla="*/ 947964 w 1847817"/>
                <a:gd name="connsiteY166" fmla="*/ 1486609 h 1627504"/>
                <a:gd name="connsiteX167" fmla="*/ 951202 w 1847817"/>
                <a:gd name="connsiteY167" fmla="*/ 1515184 h 1627504"/>
                <a:gd name="connsiteX168" fmla="*/ 914817 w 1847817"/>
                <a:gd name="connsiteY168" fmla="*/ 1531757 h 1627504"/>
                <a:gd name="connsiteX169" fmla="*/ 892623 w 1847817"/>
                <a:gd name="connsiteY169" fmla="*/ 1536615 h 1627504"/>
                <a:gd name="connsiteX170" fmla="*/ 865668 w 1847817"/>
                <a:gd name="connsiteY170" fmla="*/ 1562904 h 1627504"/>
                <a:gd name="connsiteX171" fmla="*/ 830521 w 1847817"/>
                <a:gd name="connsiteY171" fmla="*/ 1562904 h 1627504"/>
                <a:gd name="connsiteX172" fmla="*/ 799374 w 1847817"/>
                <a:gd name="connsiteY172" fmla="*/ 1536139 h 1627504"/>
                <a:gd name="connsiteX173" fmla="*/ 777276 w 1847817"/>
                <a:gd name="connsiteY173" fmla="*/ 1510612 h 1627504"/>
                <a:gd name="connsiteX174" fmla="*/ 741652 w 1847817"/>
                <a:gd name="connsiteY174" fmla="*/ 1501182 h 1627504"/>
                <a:gd name="connsiteX175" fmla="*/ 745081 w 1847817"/>
                <a:gd name="connsiteY175" fmla="*/ 1525757 h 1627504"/>
                <a:gd name="connsiteX176" fmla="*/ 734794 w 1847817"/>
                <a:gd name="connsiteY176" fmla="*/ 1555094 h 1627504"/>
                <a:gd name="connsiteX177" fmla="*/ 708124 w 1847817"/>
                <a:gd name="connsiteY177" fmla="*/ 1585193 h 1627504"/>
                <a:gd name="connsiteX178" fmla="*/ 688027 w 1847817"/>
                <a:gd name="connsiteY178" fmla="*/ 1611577 h 1627504"/>
                <a:gd name="connsiteX179" fmla="*/ 679168 w 1847817"/>
                <a:gd name="connsiteY179" fmla="*/ 1615577 h 1627504"/>
                <a:gd name="connsiteX180" fmla="*/ 629067 w 1847817"/>
                <a:gd name="connsiteY180" fmla="*/ 1622054 h 1627504"/>
                <a:gd name="connsiteX181" fmla="*/ 626590 w 1847817"/>
                <a:gd name="connsiteY181" fmla="*/ 1594432 h 1627504"/>
                <a:gd name="connsiteX182" fmla="*/ 610207 w 1847817"/>
                <a:gd name="connsiteY182" fmla="*/ 1594241 h 1627504"/>
                <a:gd name="connsiteX183" fmla="*/ 583918 w 1847817"/>
                <a:gd name="connsiteY183" fmla="*/ 1590527 h 1627504"/>
                <a:gd name="connsiteX184" fmla="*/ 560296 w 1847817"/>
                <a:gd name="connsiteY184" fmla="*/ 1584145 h 1627504"/>
                <a:gd name="connsiteX185" fmla="*/ 549152 w 1847817"/>
                <a:gd name="connsiteY185" fmla="*/ 1568143 h 1627504"/>
                <a:gd name="connsiteX186" fmla="*/ 539722 w 1847817"/>
                <a:gd name="connsiteY186" fmla="*/ 1540996 h 1627504"/>
                <a:gd name="connsiteX187" fmla="*/ 540770 w 1847817"/>
                <a:gd name="connsiteY187" fmla="*/ 1512993 h 1627504"/>
                <a:gd name="connsiteX188" fmla="*/ 553629 w 1847817"/>
                <a:gd name="connsiteY188" fmla="*/ 1484227 h 1627504"/>
                <a:gd name="connsiteX189" fmla="*/ 574012 w 1847817"/>
                <a:gd name="connsiteY189" fmla="*/ 1453748 h 1627504"/>
                <a:gd name="connsiteX190" fmla="*/ 549914 w 1847817"/>
                <a:gd name="connsiteY190" fmla="*/ 1387453 h 1627504"/>
                <a:gd name="connsiteX191" fmla="*/ 533531 w 1847817"/>
                <a:gd name="connsiteY191" fmla="*/ 1366499 h 1627504"/>
                <a:gd name="connsiteX192" fmla="*/ 538103 w 1847817"/>
                <a:gd name="connsiteY192" fmla="*/ 1334685 h 1627504"/>
                <a:gd name="connsiteX193" fmla="*/ 520101 w 1847817"/>
                <a:gd name="connsiteY193" fmla="*/ 1288108 h 1627504"/>
                <a:gd name="connsiteX194" fmla="*/ 461998 w 1847817"/>
                <a:gd name="connsiteY194" fmla="*/ 1278011 h 1627504"/>
                <a:gd name="connsiteX195" fmla="*/ 438948 w 1847817"/>
                <a:gd name="connsiteY195" fmla="*/ 1282393 h 1627504"/>
                <a:gd name="connsiteX196" fmla="*/ 425898 w 1847817"/>
                <a:gd name="connsiteY196" fmla="*/ 1269058 h 1627504"/>
                <a:gd name="connsiteX197" fmla="*/ 405039 w 1847817"/>
                <a:gd name="connsiteY197" fmla="*/ 1229624 h 1627504"/>
                <a:gd name="connsiteX198" fmla="*/ 380845 w 1847817"/>
                <a:gd name="connsiteY198" fmla="*/ 1211812 h 1627504"/>
                <a:gd name="connsiteX199" fmla="*/ 375130 w 1847817"/>
                <a:gd name="connsiteY199" fmla="*/ 1240673 h 1627504"/>
                <a:gd name="connsiteX200" fmla="*/ 361605 w 1847817"/>
                <a:gd name="connsiteY200" fmla="*/ 1270486 h 1627504"/>
                <a:gd name="connsiteX201" fmla="*/ 313504 w 1847817"/>
                <a:gd name="connsiteY201" fmla="*/ 1270486 h 1627504"/>
                <a:gd name="connsiteX202" fmla="*/ 329410 w 1847817"/>
                <a:gd name="connsiteY202" fmla="*/ 1294490 h 1627504"/>
                <a:gd name="connsiteX203" fmla="*/ 329410 w 1847817"/>
                <a:gd name="connsiteY203" fmla="*/ 1311635 h 1627504"/>
                <a:gd name="connsiteX204" fmla="*/ 314932 w 1847817"/>
                <a:gd name="connsiteY204" fmla="*/ 1308968 h 1627504"/>
                <a:gd name="connsiteX205" fmla="*/ 275784 w 1847817"/>
                <a:gd name="connsiteY205" fmla="*/ 1298966 h 1627504"/>
                <a:gd name="connsiteX206" fmla="*/ 231112 w 1847817"/>
                <a:gd name="connsiteY206" fmla="*/ 1297061 h 1627504"/>
                <a:gd name="connsiteX207" fmla="*/ 219111 w 1847817"/>
                <a:gd name="connsiteY207" fmla="*/ 1274106 h 1627504"/>
                <a:gd name="connsiteX208" fmla="*/ 173867 w 1847817"/>
                <a:gd name="connsiteY208" fmla="*/ 1274106 h 1627504"/>
                <a:gd name="connsiteX209" fmla="*/ 181963 w 1847817"/>
                <a:gd name="connsiteY209" fmla="*/ 1204859 h 1627504"/>
                <a:gd name="connsiteX210" fmla="*/ 161961 w 1847817"/>
                <a:gd name="connsiteY210" fmla="*/ 1148186 h 1627504"/>
                <a:gd name="connsiteX211" fmla="*/ 154626 w 1847817"/>
                <a:gd name="connsiteY211" fmla="*/ 1081415 h 1627504"/>
                <a:gd name="connsiteX212" fmla="*/ 166152 w 1847817"/>
                <a:gd name="connsiteY212" fmla="*/ 1012740 h 1627504"/>
                <a:gd name="connsiteX213" fmla="*/ 181296 w 1847817"/>
                <a:gd name="connsiteY213" fmla="*/ 986070 h 1627504"/>
                <a:gd name="connsiteX214" fmla="*/ 191012 w 1847817"/>
                <a:gd name="connsiteY214" fmla="*/ 977402 h 1627504"/>
                <a:gd name="connsiteX215" fmla="*/ 182344 w 1847817"/>
                <a:gd name="connsiteY215" fmla="*/ 958257 h 1627504"/>
                <a:gd name="connsiteX216" fmla="*/ 170914 w 1847817"/>
                <a:gd name="connsiteY216" fmla="*/ 951304 h 1627504"/>
                <a:gd name="connsiteX217" fmla="*/ 146911 w 1847817"/>
                <a:gd name="connsiteY217" fmla="*/ 908441 h 1627504"/>
                <a:gd name="connsiteX218" fmla="*/ 134148 w 1847817"/>
                <a:gd name="connsiteY218" fmla="*/ 905203 h 162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847817" h="1627504">
                  <a:moveTo>
                    <a:pt x="134148" y="905203"/>
                  </a:moveTo>
                  <a:cubicBezTo>
                    <a:pt x="134148" y="910727"/>
                    <a:pt x="136434" y="917300"/>
                    <a:pt x="118908" y="913013"/>
                  </a:cubicBezTo>
                  <a:cubicBezTo>
                    <a:pt x="90904" y="906060"/>
                    <a:pt x="84618" y="915966"/>
                    <a:pt x="81665" y="895678"/>
                  </a:cubicBezTo>
                  <a:cubicBezTo>
                    <a:pt x="78712" y="875390"/>
                    <a:pt x="71759" y="881009"/>
                    <a:pt x="51185" y="894249"/>
                  </a:cubicBezTo>
                  <a:cubicBezTo>
                    <a:pt x="40803" y="901012"/>
                    <a:pt x="38612" y="898631"/>
                    <a:pt x="26515" y="885581"/>
                  </a:cubicBezTo>
                  <a:cubicBezTo>
                    <a:pt x="14418" y="872532"/>
                    <a:pt x="12799" y="886248"/>
                    <a:pt x="7275" y="879485"/>
                  </a:cubicBezTo>
                  <a:cubicBezTo>
                    <a:pt x="1750" y="872818"/>
                    <a:pt x="-5108" y="868817"/>
                    <a:pt x="5751" y="853577"/>
                  </a:cubicBezTo>
                  <a:cubicBezTo>
                    <a:pt x="16514" y="838337"/>
                    <a:pt x="16038" y="820335"/>
                    <a:pt x="30611" y="819478"/>
                  </a:cubicBezTo>
                  <a:cubicBezTo>
                    <a:pt x="45184" y="818525"/>
                    <a:pt x="52995" y="815096"/>
                    <a:pt x="54423" y="790331"/>
                  </a:cubicBezTo>
                  <a:cubicBezTo>
                    <a:pt x="55852" y="765757"/>
                    <a:pt x="57948" y="766995"/>
                    <a:pt x="73854" y="743278"/>
                  </a:cubicBezTo>
                  <a:cubicBezTo>
                    <a:pt x="89761" y="719560"/>
                    <a:pt x="112335" y="722037"/>
                    <a:pt x="128528" y="722990"/>
                  </a:cubicBezTo>
                  <a:cubicBezTo>
                    <a:pt x="144720" y="723942"/>
                    <a:pt x="154531" y="714893"/>
                    <a:pt x="176724" y="726228"/>
                  </a:cubicBezTo>
                  <a:cubicBezTo>
                    <a:pt x="198822" y="737468"/>
                    <a:pt x="237113" y="718418"/>
                    <a:pt x="265879" y="707464"/>
                  </a:cubicBezTo>
                  <a:cubicBezTo>
                    <a:pt x="294549" y="696319"/>
                    <a:pt x="293501" y="694605"/>
                    <a:pt x="306360" y="698034"/>
                  </a:cubicBezTo>
                  <a:cubicBezTo>
                    <a:pt x="319218" y="701558"/>
                    <a:pt x="366272" y="710321"/>
                    <a:pt x="447044" y="729657"/>
                  </a:cubicBezTo>
                  <a:cubicBezTo>
                    <a:pt x="527721" y="749088"/>
                    <a:pt x="527626" y="731848"/>
                    <a:pt x="539341" y="730991"/>
                  </a:cubicBezTo>
                  <a:cubicBezTo>
                    <a:pt x="551057" y="730038"/>
                    <a:pt x="644212" y="734801"/>
                    <a:pt x="650689" y="729085"/>
                  </a:cubicBezTo>
                  <a:cubicBezTo>
                    <a:pt x="657261" y="723370"/>
                    <a:pt x="661928" y="718418"/>
                    <a:pt x="659833" y="710798"/>
                  </a:cubicBezTo>
                  <a:cubicBezTo>
                    <a:pt x="657832" y="703177"/>
                    <a:pt x="654975" y="700606"/>
                    <a:pt x="663357" y="701368"/>
                  </a:cubicBezTo>
                  <a:cubicBezTo>
                    <a:pt x="671739" y="702130"/>
                    <a:pt x="672787" y="701558"/>
                    <a:pt x="673263" y="692319"/>
                  </a:cubicBezTo>
                  <a:cubicBezTo>
                    <a:pt x="673739" y="683080"/>
                    <a:pt x="678502" y="672031"/>
                    <a:pt x="684312" y="686128"/>
                  </a:cubicBezTo>
                  <a:cubicBezTo>
                    <a:pt x="690027" y="700225"/>
                    <a:pt x="703743" y="684985"/>
                    <a:pt x="712029" y="707368"/>
                  </a:cubicBezTo>
                  <a:cubicBezTo>
                    <a:pt x="720316" y="729752"/>
                    <a:pt x="733937" y="715465"/>
                    <a:pt x="744129" y="697462"/>
                  </a:cubicBezTo>
                  <a:cubicBezTo>
                    <a:pt x="754225" y="679556"/>
                    <a:pt x="751082" y="678127"/>
                    <a:pt x="743652" y="673936"/>
                  </a:cubicBezTo>
                  <a:cubicBezTo>
                    <a:pt x="736318" y="669840"/>
                    <a:pt x="739462" y="661077"/>
                    <a:pt x="744700" y="648409"/>
                  </a:cubicBezTo>
                  <a:cubicBezTo>
                    <a:pt x="748320" y="639932"/>
                    <a:pt x="757940" y="638788"/>
                    <a:pt x="763941" y="638979"/>
                  </a:cubicBezTo>
                  <a:cubicBezTo>
                    <a:pt x="766894" y="638979"/>
                    <a:pt x="769179" y="641456"/>
                    <a:pt x="769179" y="644408"/>
                  </a:cubicBezTo>
                  <a:lnTo>
                    <a:pt x="769179" y="654314"/>
                  </a:lnTo>
                  <a:cubicBezTo>
                    <a:pt x="769179" y="657172"/>
                    <a:pt x="771466" y="659553"/>
                    <a:pt x="774418" y="659743"/>
                  </a:cubicBezTo>
                  <a:cubicBezTo>
                    <a:pt x="780895" y="660029"/>
                    <a:pt x="791563" y="659267"/>
                    <a:pt x="795087" y="651552"/>
                  </a:cubicBezTo>
                  <a:cubicBezTo>
                    <a:pt x="800326" y="640122"/>
                    <a:pt x="817948" y="639836"/>
                    <a:pt x="823472" y="653171"/>
                  </a:cubicBezTo>
                  <a:cubicBezTo>
                    <a:pt x="828996" y="666506"/>
                    <a:pt x="845760" y="667268"/>
                    <a:pt x="844713" y="655362"/>
                  </a:cubicBezTo>
                  <a:cubicBezTo>
                    <a:pt x="843570" y="643360"/>
                    <a:pt x="855762" y="633931"/>
                    <a:pt x="868239" y="625644"/>
                  </a:cubicBezTo>
                  <a:cubicBezTo>
                    <a:pt x="880622" y="617357"/>
                    <a:pt x="885861" y="606213"/>
                    <a:pt x="872907" y="606594"/>
                  </a:cubicBezTo>
                  <a:cubicBezTo>
                    <a:pt x="859953" y="606880"/>
                    <a:pt x="864429" y="594688"/>
                    <a:pt x="870621" y="590878"/>
                  </a:cubicBezTo>
                  <a:cubicBezTo>
                    <a:pt x="878431" y="586020"/>
                    <a:pt x="881384" y="567827"/>
                    <a:pt x="868239" y="568399"/>
                  </a:cubicBezTo>
                  <a:cubicBezTo>
                    <a:pt x="848808" y="569446"/>
                    <a:pt x="856143" y="552206"/>
                    <a:pt x="864620" y="551825"/>
                  </a:cubicBezTo>
                  <a:cubicBezTo>
                    <a:pt x="874335" y="551540"/>
                    <a:pt x="869764" y="543824"/>
                    <a:pt x="860715" y="529632"/>
                  </a:cubicBezTo>
                  <a:cubicBezTo>
                    <a:pt x="851666" y="515535"/>
                    <a:pt x="849571" y="512868"/>
                    <a:pt x="862144" y="510582"/>
                  </a:cubicBezTo>
                  <a:cubicBezTo>
                    <a:pt x="874526" y="508296"/>
                    <a:pt x="871764" y="499724"/>
                    <a:pt x="858619" y="501152"/>
                  </a:cubicBezTo>
                  <a:cubicBezTo>
                    <a:pt x="845475" y="502581"/>
                    <a:pt x="843951" y="500295"/>
                    <a:pt x="851571" y="493627"/>
                  </a:cubicBezTo>
                  <a:cubicBezTo>
                    <a:pt x="859191" y="486865"/>
                    <a:pt x="852714" y="468005"/>
                    <a:pt x="852047" y="458290"/>
                  </a:cubicBezTo>
                  <a:cubicBezTo>
                    <a:pt x="851380" y="448574"/>
                    <a:pt x="837283" y="458099"/>
                    <a:pt x="836331" y="447526"/>
                  </a:cubicBezTo>
                  <a:cubicBezTo>
                    <a:pt x="835378" y="436859"/>
                    <a:pt x="848046" y="442574"/>
                    <a:pt x="847094" y="433810"/>
                  </a:cubicBezTo>
                  <a:cubicBezTo>
                    <a:pt x="846046" y="425143"/>
                    <a:pt x="826901" y="336941"/>
                    <a:pt x="824806" y="317320"/>
                  </a:cubicBezTo>
                  <a:cubicBezTo>
                    <a:pt x="822710" y="297793"/>
                    <a:pt x="820519" y="302461"/>
                    <a:pt x="830521" y="288459"/>
                  </a:cubicBezTo>
                  <a:cubicBezTo>
                    <a:pt x="837569" y="278648"/>
                    <a:pt x="834521" y="276267"/>
                    <a:pt x="822900" y="269504"/>
                  </a:cubicBezTo>
                  <a:cubicBezTo>
                    <a:pt x="811375" y="262837"/>
                    <a:pt x="817185" y="249216"/>
                    <a:pt x="821567" y="244453"/>
                  </a:cubicBezTo>
                  <a:cubicBezTo>
                    <a:pt x="825948" y="239596"/>
                    <a:pt x="826710" y="238453"/>
                    <a:pt x="826806" y="224642"/>
                  </a:cubicBezTo>
                  <a:cubicBezTo>
                    <a:pt x="826901" y="212640"/>
                    <a:pt x="818138" y="208640"/>
                    <a:pt x="808899" y="214450"/>
                  </a:cubicBezTo>
                  <a:cubicBezTo>
                    <a:pt x="799660" y="220165"/>
                    <a:pt x="798898" y="207973"/>
                    <a:pt x="808804" y="203306"/>
                  </a:cubicBezTo>
                  <a:cubicBezTo>
                    <a:pt x="818519" y="198829"/>
                    <a:pt x="818329" y="199305"/>
                    <a:pt x="818329" y="180255"/>
                  </a:cubicBezTo>
                  <a:cubicBezTo>
                    <a:pt x="818329" y="169396"/>
                    <a:pt x="820519" y="143393"/>
                    <a:pt x="820614" y="124915"/>
                  </a:cubicBezTo>
                  <a:cubicBezTo>
                    <a:pt x="820710" y="106532"/>
                    <a:pt x="823758" y="105388"/>
                    <a:pt x="830139" y="105388"/>
                  </a:cubicBezTo>
                  <a:cubicBezTo>
                    <a:pt x="836521" y="105388"/>
                    <a:pt x="851952" y="105865"/>
                    <a:pt x="868144" y="105388"/>
                  </a:cubicBezTo>
                  <a:cubicBezTo>
                    <a:pt x="884242" y="104912"/>
                    <a:pt x="891004" y="102245"/>
                    <a:pt x="904435" y="90434"/>
                  </a:cubicBezTo>
                  <a:cubicBezTo>
                    <a:pt x="917960" y="78718"/>
                    <a:pt x="897196" y="69670"/>
                    <a:pt x="901291" y="59287"/>
                  </a:cubicBezTo>
                  <a:cubicBezTo>
                    <a:pt x="905482" y="49001"/>
                    <a:pt x="909292" y="26141"/>
                    <a:pt x="914150" y="14329"/>
                  </a:cubicBezTo>
                  <a:cubicBezTo>
                    <a:pt x="919008" y="2614"/>
                    <a:pt x="918627" y="-1577"/>
                    <a:pt x="926247" y="518"/>
                  </a:cubicBezTo>
                  <a:cubicBezTo>
                    <a:pt x="933867" y="2614"/>
                    <a:pt x="950821" y="9567"/>
                    <a:pt x="966728" y="50334"/>
                  </a:cubicBezTo>
                  <a:cubicBezTo>
                    <a:pt x="982635" y="91101"/>
                    <a:pt x="991683" y="65860"/>
                    <a:pt x="1021402" y="43000"/>
                  </a:cubicBezTo>
                  <a:cubicBezTo>
                    <a:pt x="1051120" y="20140"/>
                    <a:pt x="1081695" y="43000"/>
                    <a:pt x="1099983" y="57954"/>
                  </a:cubicBezTo>
                  <a:cubicBezTo>
                    <a:pt x="1118271" y="72813"/>
                    <a:pt x="1134559" y="75861"/>
                    <a:pt x="1134559" y="75861"/>
                  </a:cubicBezTo>
                  <a:lnTo>
                    <a:pt x="1166753" y="75861"/>
                  </a:lnTo>
                  <a:lnTo>
                    <a:pt x="1175992" y="72242"/>
                  </a:lnTo>
                  <a:cubicBezTo>
                    <a:pt x="1160086" y="133868"/>
                    <a:pt x="1183993" y="117485"/>
                    <a:pt x="1187517" y="113675"/>
                  </a:cubicBezTo>
                  <a:cubicBezTo>
                    <a:pt x="1190947" y="109865"/>
                    <a:pt x="1201996" y="100150"/>
                    <a:pt x="1201996" y="100150"/>
                  </a:cubicBezTo>
                  <a:lnTo>
                    <a:pt x="1211044" y="108151"/>
                  </a:lnTo>
                  <a:lnTo>
                    <a:pt x="1218950" y="97007"/>
                  </a:lnTo>
                  <a:lnTo>
                    <a:pt x="1232190" y="116057"/>
                  </a:lnTo>
                  <a:lnTo>
                    <a:pt x="1222093" y="131392"/>
                  </a:lnTo>
                  <a:lnTo>
                    <a:pt x="1250668" y="171587"/>
                  </a:lnTo>
                  <a:lnTo>
                    <a:pt x="1260574" y="164348"/>
                  </a:lnTo>
                  <a:lnTo>
                    <a:pt x="1279053" y="181398"/>
                  </a:lnTo>
                  <a:lnTo>
                    <a:pt x="1272957" y="189209"/>
                  </a:lnTo>
                  <a:lnTo>
                    <a:pt x="1286863" y="199972"/>
                  </a:lnTo>
                  <a:lnTo>
                    <a:pt x="1318201" y="181398"/>
                  </a:lnTo>
                  <a:lnTo>
                    <a:pt x="1341346" y="199400"/>
                  </a:lnTo>
                  <a:cubicBezTo>
                    <a:pt x="1341346" y="199400"/>
                    <a:pt x="1344109" y="197305"/>
                    <a:pt x="1362206" y="182636"/>
                  </a:cubicBezTo>
                  <a:cubicBezTo>
                    <a:pt x="1380113" y="167873"/>
                    <a:pt x="1413260" y="156442"/>
                    <a:pt x="1424690" y="175874"/>
                  </a:cubicBezTo>
                  <a:cubicBezTo>
                    <a:pt x="1436120" y="195209"/>
                    <a:pt x="1445455" y="181112"/>
                    <a:pt x="1452313" y="169682"/>
                  </a:cubicBezTo>
                  <a:cubicBezTo>
                    <a:pt x="1459266" y="158252"/>
                    <a:pt x="1464409" y="152347"/>
                    <a:pt x="1499366" y="148823"/>
                  </a:cubicBezTo>
                  <a:cubicBezTo>
                    <a:pt x="1534323" y="145393"/>
                    <a:pt x="1511653" y="156824"/>
                    <a:pt x="1559183" y="158728"/>
                  </a:cubicBezTo>
                  <a:cubicBezTo>
                    <a:pt x="1572994" y="159300"/>
                    <a:pt x="1585377" y="160729"/>
                    <a:pt x="1596616" y="163015"/>
                  </a:cubicBezTo>
                  <a:cubicBezTo>
                    <a:pt x="1578709" y="169016"/>
                    <a:pt x="1551944" y="195971"/>
                    <a:pt x="1542991" y="211592"/>
                  </a:cubicBezTo>
                  <a:cubicBezTo>
                    <a:pt x="1533942" y="227118"/>
                    <a:pt x="1533942" y="227118"/>
                    <a:pt x="1533942" y="227118"/>
                  </a:cubicBezTo>
                  <a:cubicBezTo>
                    <a:pt x="1533942" y="227118"/>
                    <a:pt x="1523941" y="253121"/>
                    <a:pt x="1556802" y="247501"/>
                  </a:cubicBezTo>
                  <a:cubicBezTo>
                    <a:pt x="1589663" y="241977"/>
                    <a:pt x="1605284" y="300175"/>
                    <a:pt x="1605284" y="300175"/>
                  </a:cubicBezTo>
                  <a:cubicBezTo>
                    <a:pt x="1605284" y="300175"/>
                    <a:pt x="1594521" y="307414"/>
                    <a:pt x="1605284" y="327131"/>
                  </a:cubicBezTo>
                  <a:cubicBezTo>
                    <a:pt x="1616047" y="346847"/>
                    <a:pt x="1619381" y="357992"/>
                    <a:pt x="1612523" y="363802"/>
                  </a:cubicBezTo>
                  <a:cubicBezTo>
                    <a:pt x="1605570" y="369707"/>
                    <a:pt x="1614238" y="376279"/>
                    <a:pt x="1619857" y="381137"/>
                  </a:cubicBezTo>
                  <a:cubicBezTo>
                    <a:pt x="1625382" y="385995"/>
                    <a:pt x="1635764" y="375899"/>
                    <a:pt x="1632716" y="394282"/>
                  </a:cubicBezTo>
                  <a:cubicBezTo>
                    <a:pt x="1629573" y="412570"/>
                    <a:pt x="1631287" y="416761"/>
                    <a:pt x="1645861" y="430667"/>
                  </a:cubicBezTo>
                  <a:cubicBezTo>
                    <a:pt x="1660434" y="444574"/>
                    <a:pt x="1673483" y="464195"/>
                    <a:pt x="1695009" y="452479"/>
                  </a:cubicBezTo>
                  <a:cubicBezTo>
                    <a:pt x="1716441" y="440668"/>
                    <a:pt x="1716726" y="440668"/>
                    <a:pt x="1728538" y="434477"/>
                  </a:cubicBezTo>
                  <a:cubicBezTo>
                    <a:pt x="1740253" y="428286"/>
                    <a:pt x="1749302" y="422761"/>
                    <a:pt x="1754826" y="443812"/>
                  </a:cubicBezTo>
                  <a:cubicBezTo>
                    <a:pt x="1760446" y="464957"/>
                    <a:pt x="1777020" y="477721"/>
                    <a:pt x="1787783" y="484388"/>
                  </a:cubicBezTo>
                  <a:cubicBezTo>
                    <a:pt x="1798546" y="490865"/>
                    <a:pt x="1800166" y="506105"/>
                    <a:pt x="1800547" y="512392"/>
                  </a:cubicBezTo>
                  <a:cubicBezTo>
                    <a:pt x="1800928" y="518678"/>
                    <a:pt x="1815120" y="532204"/>
                    <a:pt x="1821692" y="538681"/>
                  </a:cubicBezTo>
                  <a:cubicBezTo>
                    <a:pt x="1828264" y="545253"/>
                    <a:pt x="1840742" y="581258"/>
                    <a:pt x="1845886" y="597164"/>
                  </a:cubicBezTo>
                  <a:cubicBezTo>
                    <a:pt x="1849696" y="608690"/>
                    <a:pt x="1847600" y="612118"/>
                    <a:pt x="1841980" y="612690"/>
                  </a:cubicBezTo>
                  <a:cubicBezTo>
                    <a:pt x="1839980" y="612881"/>
                    <a:pt x="1837408" y="612690"/>
                    <a:pt x="1834455" y="612404"/>
                  </a:cubicBezTo>
                  <a:cubicBezTo>
                    <a:pt x="1823692" y="611357"/>
                    <a:pt x="1823692" y="611357"/>
                    <a:pt x="1823692" y="611357"/>
                  </a:cubicBezTo>
                  <a:cubicBezTo>
                    <a:pt x="1823692" y="611357"/>
                    <a:pt x="1783497" y="645646"/>
                    <a:pt x="1776639" y="649742"/>
                  </a:cubicBezTo>
                  <a:cubicBezTo>
                    <a:pt x="1769686" y="653933"/>
                    <a:pt x="1754541" y="652504"/>
                    <a:pt x="1747873" y="649742"/>
                  </a:cubicBezTo>
                  <a:cubicBezTo>
                    <a:pt x="1741396" y="646980"/>
                    <a:pt x="1727490" y="658029"/>
                    <a:pt x="1718536" y="650409"/>
                  </a:cubicBezTo>
                  <a:cubicBezTo>
                    <a:pt x="1709488" y="642789"/>
                    <a:pt x="1703963" y="644218"/>
                    <a:pt x="1699105" y="648028"/>
                  </a:cubicBezTo>
                  <a:cubicBezTo>
                    <a:pt x="1694247" y="651838"/>
                    <a:pt x="1679388" y="644218"/>
                    <a:pt x="1678722" y="659458"/>
                  </a:cubicBezTo>
                  <a:cubicBezTo>
                    <a:pt x="1678055" y="674698"/>
                    <a:pt x="1677674" y="679556"/>
                    <a:pt x="1672816" y="682699"/>
                  </a:cubicBezTo>
                  <a:cubicBezTo>
                    <a:pt x="1667959" y="685842"/>
                    <a:pt x="1673864" y="693462"/>
                    <a:pt x="1684246" y="688223"/>
                  </a:cubicBezTo>
                  <a:cubicBezTo>
                    <a:pt x="1694629" y="682985"/>
                    <a:pt x="1706725" y="697272"/>
                    <a:pt x="1710250" y="700606"/>
                  </a:cubicBezTo>
                  <a:cubicBezTo>
                    <a:pt x="1713679" y="704130"/>
                    <a:pt x="1705392" y="720323"/>
                    <a:pt x="1697772" y="725942"/>
                  </a:cubicBezTo>
                  <a:cubicBezTo>
                    <a:pt x="1690152" y="731467"/>
                    <a:pt x="1683675" y="733562"/>
                    <a:pt x="1662148" y="730038"/>
                  </a:cubicBezTo>
                  <a:cubicBezTo>
                    <a:pt x="1640717" y="726609"/>
                    <a:pt x="1610618" y="726895"/>
                    <a:pt x="1616524" y="743849"/>
                  </a:cubicBezTo>
                  <a:cubicBezTo>
                    <a:pt x="1622429" y="760899"/>
                    <a:pt x="1612047" y="772996"/>
                    <a:pt x="1600998" y="747659"/>
                  </a:cubicBezTo>
                  <a:cubicBezTo>
                    <a:pt x="1589854" y="722418"/>
                    <a:pt x="1553563" y="737658"/>
                    <a:pt x="1547372" y="742801"/>
                  </a:cubicBezTo>
                  <a:cubicBezTo>
                    <a:pt x="1541181" y="748040"/>
                    <a:pt x="1541371" y="750421"/>
                    <a:pt x="1532799" y="750421"/>
                  </a:cubicBezTo>
                  <a:cubicBezTo>
                    <a:pt x="1524226" y="750421"/>
                    <a:pt x="1519750" y="756613"/>
                    <a:pt x="1534609" y="759089"/>
                  </a:cubicBezTo>
                  <a:cubicBezTo>
                    <a:pt x="1549563" y="761566"/>
                    <a:pt x="1548801" y="769852"/>
                    <a:pt x="1541943" y="774710"/>
                  </a:cubicBezTo>
                  <a:cubicBezTo>
                    <a:pt x="1534990" y="779568"/>
                    <a:pt x="1508034" y="760899"/>
                    <a:pt x="1510796" y="786807"/>
                  </a:cubicBezTo>
                  <a:cubicBezTo>
                    <a:pt x="1513558" y="812715"/>
                    <a:pt x="1503176" y="823193"/>
                    <a:pt x="1486888" y="822431"/>
                  </a:cubicBezTo>
                  <a:cubicBezTo>
                    <a:pt x="1470696" y="821764"/>
                    <a:pt x="1427071" y="819668"/>
                    <a:pt x="1449265" y="778044"/>
                  </a:cubicBezTo>
                  <a:cubicBezTo>
                    <a:pt x="1471363" y="736610"/>
                    <a:pt x="1501176" y="694700"/>
                    <a:pt x="1448217" y="710607"/>
                  </a:cubicBezTo>
                  <a:cubicBezTo>
                    <a:pt x="1395353" y="726514"/>
                    <a:pt x="1402592" y="721370"/>
                    <a:pt x="1387733" y="711655"/>
                  </a:cubicBezTo>
                  <a:cubicBezTo>
                    <a:pt x="1372779" y="701939"/>
                    <a:pt x="1368683" y="706797"/>
                    <a:pt x="1351729" y="705749"/>
                  </a:cubicBezTo>
                  <a:cubicBezTo>
                    <a:pt x="1334774" y="704701"/>
                    <a:pt x="1322677" y="694700"/>
                    <a:pt x="1314105" y="687842"/>
                  </a:cubicBezTo>
                  <a:cubicBezTo>
                    <a:pt x="1305437" y="680889"/>
                    <a:pt x="1297055" y="686033"/>
                    <a:pt x="1297531" y="706511"/>
                  </a:cubicBezTo>
                  <a:cubicBezTo>
                    <a:pt x="1297817" y="726895"/>
                    <a:pt x="1285054" y="754612"/>
                    <a:pt x="1299913" y="771567"/>
                  </a:cubicBezTo>
                  <a:cubicBezTo>
                    <a:pt x="1314867" y="788521"/>
                    <a:pt x="1313724" y="806524"/>
                    <a:pt x="1299913" y="806143"/>
                  </a:cubicBezTo>
                  <a:cubicBezTo>
                    <a:pt x="1286101" y="805857"/>
                    <a:pt x="1273242" y="806524"/>
                    <a:pt x="1270195" y="826526"/>
                  </a:cubicBezTo>
                  <a:cubicBezTo>
                    <a:pt x="1267051" y="846624"/>
                    <a:pt x="1256669" y="851768"/>
                    <a:pt x="1247716" y="854911"/>
                  </a:cubicBezTo>
                  <a:cubicBezTo>
                    <a:pt x="1238667" y="858054"/>
                    <a:pt x="1239810" y="864245"/>
                    <a:pt x="1240476" y="870151"/>
                  </a:cubicBezTo>
                  <a:cubicBezTo>
                    <a:pt x="1241143" y="875961"/>
                    <a:pt x="1246001" y="891201"/>
                    <a:pt x="1221046" y="890915"/>
                  </a:cubicBezTo>
                  <a:cubicBezTo>
                    <a:pt x="1196090" y="890534"/>
                    <a:pt x="1183422" y="886724"/>
                    <a:pt x="1190566" y="900250"/>
                  </a:cubicBezTo>
                  <a:cubicBezTo>
                    <a:pt x="1197900" y="913775"/>
                    <a:pt x="1189518" y="932444"/>
                    <a:pt x="1171516" y="921395"/>
                  </a:cubicBezTo>
                  <a:cubicBezTo>
                    <a:pt x="1153513" y="910251"/>
                    <a:pt x="1146941" y="921681"/>
                    <a:pt x="1134178" y="908536"/>
                  </a:cubicBezTo>
                  <a:cubicBezTo>
                    <a:pt x="1121319" y="895392"/>
                    <a:pt x="1104555" y="908727"/>
                    <a:pt x="1104555" y="908727"/>
                  </a:cubicBezTo>
                  <a:cubicBezTo>
                    <a:pt x="1104555" y="908727"/>
                    <a:pt x="1060264" y="864817"/>
                    <a:pt x="1050739" y="855577"/>
                  </a:cubicBezTo>
                  <a:cubicBezTo>
                    <a:pt x="1041309" y="846434"/>
                    <a:pt x="1022830" y="843576"/>
                    <a:pt x="1007876" y="861007"/>
                  </a:cubicBezTo>
                  <a:cubicBezTo>
                    <a:pt x="992922" y="878533"/>
                    <a:pt x="986350" y="902821"/>
                    <a:pt x="970919" y="890534"/>
                  </a:cubicBezTo>
                  <a:cubicBezTo>
                    <a:pt x="955489" y="878342"/>
                    <a:pt x="953012" y="897487"/>
                    <a:pt x="960346" y="906727"/>
                  </a:cubicBezTo>
                  <a:cubicBezTo>
                    <a:pt x="967681" y="915966"/>
                    <a:pt x="967681" y="920443"/>
                    <a:pt x="966823" y="923300"/>
                  </a:cubicBezTo>
                  <a:cubicBezTo>
                    <a:pt x="965871" y="926348"/>
                    <a:pt x="961966" y="931873"/>
                    <a:pt x="971205" y="938254"/>
                  </a:cubicBezTo>
                  <a:cubicBezTo>
                    <a:pt x="980444" y="944732"/>
                    <a:pt x="978539" y="965306"/>
                    <a:pt x="974253" y="972449"/>
                  </a:cubicBezTo>
                  <a:cubicBezTo>
                    <a:pt x="969871" y="979593"/>
                    <a:pt x="981396" y="985784"/>
                    <a:pt x="997113" y="979784"/>
                  </a:cubicBezTo>
                  <a:cubicBezTo>
                    <a:pt x="1012829" y="973783"/>
                    <a:pt x="1035403" y="1015312"/>
                    <a:pt x="1035594" y="1015978"/>
                  </a:cubicBezTo>
                  <a:cubicBezTo>
                    <a:pt x="1035784" y="1016645"/>
                    <a:pt x="1051501" y="1046649"/>
                    <a:pt x="1060549" y="1041125"/>
                  </a:cubicBezTo>
                  <a:cubicBezTo>
                    <a:pt x="1069598" y="1035600"/>
                    <a:pt x="1085029" y="1061603"/>
                    <a:pt x="1084552" y="1075510"/>
                  </a:cubicBezTo>
                  <a:cubicBezTo>
                    <a:pt x="1084076" y="1089321"/>
                    <a:pt x="1080552" y="1091417"/>
                    <a:pt x="1058454" y="1092083"/>
                  </a:cubicBezTo>
                  <a:cubicBezTo>
                    <a:pt x="1036356" y="1092750"/>
                    <a:pt x="993398" y="1087892"/>
                    <a:pt x="987873" y="1095988"/>
                  </a:cubicBezTo>
                  <a:cubicBezTo>
                    <a:pt x="982349" y="1104085"/>
                    <a:pt x="972919" y="1116277"/>
                    <a:pt x="972443" y="1097894"/>
                  </a:cubicBezTo>
                  <a:cubicBezTo>
                    <a:pt x="971967" y="1079415"/>
                    <a:pt x="945964" y="1101323"/>
                    <a:pt x="947297" y="1076653"/>
                  </a:cubicBezTo>
                  <a:cubicBezTo>
                    <a:pt x="948726" y="1052078"/>
                    <a:pt x="925675" y="1051126"/>
                    <a:pt x="912054" y="1073033"/>
                  </a:cubicBezTo>
                  <a:cubicBezTo>
                    <a:pt x="898434" y="1094941"/>
                    <a:pt x="891100" y="1099322"/>
                    <a:pt x="909292" y="1108561"/>
                  </a:cubicBezTo>
                  <a:cubicBezTo>
                    <a:pt x="927580" y="1117801"/>
                    <a:pt x="932629" y="1117229"/>
                    <a:pt x="932248" y="1128659"/>
                  </a:cubicBezTo>
                  <a:cubicBezTo>
                    <a:pt x="931867" y="1140089"/>
                    <a:pt x="935200" y="1140946"/>
                    <a:pt x="944249" y="1143899"/>
                  </a:cubicBezTo>
                  <a:cubicBezTo>
                    <a:pt x="953202" y="1146852"/>
                    <a:pt x="946535" y="1154282"/>
                    <a:pt x="945773" y="1165140"/>
                  </a:cubicBezTo>
                  <a:cubicBezTo>
                    <a:pt x="945106" y="1175999"/>
                    <a:pt x="958441" y="1181713"/>
                    <a:pt x="966252" y="1181428"/>
                  </a:cubicBezTo>
                  <a:cubicBezTo>
                    <a:pt x="974062" y="1181237"/>
                    <a:pt x="973205" y="1204288"/>
                    <a:pt x="960727" y="1216480"/>
                  </a:cubicBezTo>
                  <a:cubicBezTo>
                    <a:pt x="948250" y="1228767"/>
                    <a:pt x="943868" y="1242578"/>
                    <a:pt x="933200" y="1229434"/>
                  </a:cubicBezTo>
                  <a:cubicBezTo>
                    <a:pt x="922627" y="1216289"/>
                    <a:pt x="904625" y="1231339"/>
                    <a:pt x="917293" y="1242102"/>
                  </a:cubicBezTo>
                  <a:cubicBezTo>
                    <a:pt x="930057" y="1252961"/>
                    <a:pt x="947773" y="1255437"/>
                    <a:pt x="953583" y="1274392"/>
                  </a:cubicBezTo>
                  <a:cubicBezTo>
                    <a:pt x="959298" y="1293346"/>
                    <a:pt x="977110" y="1296776"/>
                    <a:pt x="977110" y="1311253"/>
                  </a:cubicBezTo>
                  <a:cubicBezTo>
                    <a:pt x="977110" y="1325732"/>
                    <a:pt x="982349" y="1375833"/>
                    <a:pt x="982349" y="1375833"/>
                  </a:cubicBezTo>
                  <a:lnTo>
                    <a:pt x="968538" y="1375833"/>
                  </a:lnTo>
                  <a:lnTo>
                    <a:pt x="957394" y="1473845"/>
                  </a:lnTo>
                  <a:lnTo>
                    <a:pt x="947964" y="1486609"/>
                  </a:lnTo>
                  <a:lnTo>
                    <a:pt x="951202" y="1515184"/>
                  </a:lnTo>
                  <a:lnTo>
                    <a:pt x="914817" y="1531757"/>
                  </a:lnTo>
                  <a:cubicBezTo>
                    <a:pt x="914817" y="1531757"/>
                    <a:pt x="897481" y="1522709"/>
                    <a:pt x="892623" y="1536615"/>
                  </a:cubicBezTo>
                  <a:cubicBezTo>
                    <a:pt x="887766" y="1550426"/>
                    <a:pt x="884623" y="1563380"/>
                    <a:pt x="865668" y="1562904"/>
                  </a:cubicBezTo>
                  <a:cubicBezTo>
                    <a:pt x="846713" y="1562428"/>
                    <a:pt x="844713" y="1575191"/>
                    <a:pt x="830521" y="1562904"/>
                  </a:cubicBezTo>
                  <a:cubicBezTo>
                    <a:pt x="816328" y="1550617"/>
                    <a:pt x="803184" y="1556903"/>
                    <a:pt x="799374" y="1536139"/>
                  </a:cubicBezTo>
                  <a:cubicBezTo>
                    <a:pt x="795564" y="1515374"/>
                    <a:pt x="781086" y="1529948"/>
                    <a:pt x="777276" y="1510612"/>
                  </a:cubicBezTo>
                  <a:cubicBezTo>
                    <a:pt x="773466" y="1491181"/>
                    <a:pt x="748891" y="1497086"/>
                    <a:pt x="741652" y="1501182"/>
                  </a:cubicBezTo>
                  <a:cubicBezTo>
                    <a:pt x="734318" y="1505373"/>
                    <a:pt x="735080" y="1511945"/>
                    <a:pt x="745081" y="1525757"/>
                  </a:cubicBezTo>
                  <a:cubicBezTo>
                    <a:pt x="755178" y="1539568"/>
                    <a:pt x="748891" y="1555094"/>
                    <a:pt x="734794" y="1555094"/>
                  </a:cubicBezTo>
                  <a:cubicBezTo>
                    <a:pt x="720602" y="1555094"/>
                    <a:pt x="716792" y="1562428"/>
                    <a:pt x="708124" y="1585193"/>
                  </a:cubicBezTo>
                  <a:cubicBezTo>
                    <a:pt x="702314" y="1600433"/>
                    <a:pt x="694694" y="1607671"/>
                    <a:pt x="688027" y="1611577"/>
                  </a:cubicBezTo>
                  <a:cubicBezTo>
                    <a:pt x="684693" y="1613482"/>
                    <a:pt x="681550" y="1614720"/>
                    <a:pt x="679168" y="1615577"/>
                  </a:cubicBezTo>
                  <a:cubicBezTo>
                    <a:pt x="671834" y="1618340"/>
                    <a:pt x="640211" y="1636342"/>
                    <a:pt x="629067" y="1622054"/>
                  </a:cubicBezTo>
                  <a:cubicBezTo>
                    <a:pt x="618018" y="1607767"/>
                    <a:pt x="623066" y="1601290"/>
                    <a:pt x="626590" y="1594432"/>
                  </a:cubicBezTo>
                  <a:cubicBezTo>
                    <a:pt x="630019" y="1587478"/>
                    <a:pt x="618304" y="1580811"/>
                    <a:pt x="610207" y="1594241"/>
                  </a:cubicBezTo>
                  <a:cubicBezTo>
                    <a:pt x="602111" y="1607576"/>
                    <a:pt x="583918" y="1606433"/>
                    <a:pt x="583918" y="1590527"/>
                  </a:cubicBezTo>
                  <a:cubicBezTo>
                    <a:pt x="583918" y="1575191"/>
                    <a:pt x="561820" y="1583573"/>
                    <a:pt x="560296" y="1584145"/>
                  </a:cubicBezTo>
                  <a:cubicBezTo>
                    <a:pt x="560296" y="1577668"/>
                    <a:pt x="556581" y="1576525"/>
                    <a:pt x="549152" y="1568143"/>
                  </a:cubicBezTo>
                  <a:cubicBezTo>
                    <a:pt x="539722" y="1557570"/>
                    <a:pt x="530388" y="1550617"/>
                    <a:pt x="539722" y="1540996"/>
                  </a:cubicBezTo>
                  <a:cubicBezTo>
                    <a:pt x="549057" y="1531281"/>
                    <a:pt x="545247" y="1526519"/>
                    <a:pt x="540770" y="1512993"/>
                  </a:cubicBezTo>
                  <a:cubicBezTo>
                    <a:pt x="536293" y="1499468"/>
                    <a:pt x="538008" y="1494705"/>
                    <a:pt x="553629" y="1484227"/>
                  </a:cubicBezTo>
                  <a:cubicBezTo>
                    <a:pt x="569250" y="1473845"/>
                    <a:pt x="573060" y="1472512"/>
                    <a:pt x="574012" y="1453748"/>
                  </a:cubicBezTo>
                  <a:cubicBezTo>
                    <a:pt x="575060" y="1434983"/>
                    <a:pt x="569250" y="1403456"/>
                    <a:pt x="549914" y="1387453"/>
                  </a:cubicBezTo>
                  <a:cubicBezTo>
                    <a:pt x="530483" y="1371642"/>
                    <a:pt x="526102" y="1372690"/>
                    <a:pt x="533531" y="1366499"/>
                  </a:cubicBezTo>
                  <a:cubicBezTo>
                    <a:pt x="540960" y="1360307"/>
                    <a:pt x="535436" y="1364403"/>
                    <a:pt x="538103" y="1334685"/>
                  </a:cubicBezTo>
                  <a:cubicBezTo>
                    <a:pt x="540865" y="1304967"/>
                    <a:pt x="531626" y="1299157"/>
                    <a:pt x="520101" y="1288108"/>
                  </a:cubicBezTo>
                  <a:cubicBezTo>
                    <a:pt x="508575" y="1277059"/>
                    <a:pt x="484858" y="1285822"/>
                    <a:pt x="461998" y="1278011"/>
                  </a:cubicBezTo>
                  <a:cubicBezTo>
                    <a:pt x="439138" y="1270201"/>
                    <a:pt x="451806" y="1282869"/>
                    <a:pt x="438948" y="1282393"/>
                  </a:cubicBezTo>
                  <a:cubicBezTo>
                    <a:pt x="426089" y="1281917"/>
                    <a:pt x="419326" y="1278678"/>
                    <a:pt x="425898" y="1269058"/>
                  </a:cubicBezTo>
                  <a:cubicBezTo>
                    <a:pt x="432471" y="1259342"/>
                    <a:pt x="412182" y="1242769"/>
                    <a:pt x="405039" y="1229624"/>
                  </a:cubicBezTo>
                  <a:cubicBezTo>
                    <a:pt x="397895" y="1216385"/>
                    <a:pt x="400657" y="1212575"/>
                    <a:pt x="380845" y="1211812"/>
                  </a:cubicBezTo>
                  <a:cubicBezTo>
                    <a:pt x="361033" y="1211146"/>
                    <a:pt x="364938" y="1218766"/>
                    <a:pt x="375130" y="1240673"/>
                  </a:cubicBezTo>
                  <a:cubicBezTo>
                    <a:pt x="385322" y="1262676"/>
                    <a:pt x="369606" y="1270486"/>
                    <a:pt x="361605" y="1270486"/>
                  </a:cubicBezTo>
                  <a:cubicBezTo>
                    <a:pt x="353699" y="1270486"/>
                    <a:pt x="313504" y="1270486"/>
                    <a:pt x="313504" y="1270486"/>
                  </a:cubicBezTo>
                  <a:lnTo>
                    <a:pt x="329410" y="1294490"/>
                  </a:lnTo>
                  <a:lnTo>
                    <a:pt x="329410" y="1311635"/>
                  </a:lnTo>
                  <a:cubicBezTo>
                    <a:pt x="329410" y="1311635"/>
                    <a:pt x="323219" y="1313825"/>
                    <a:pt x="314932" y="1308968"/>
                  </a:cubicBezTo>
                  <a:cubicBezTo>
                    <a:pt x="306645" y="1304110"/>
                    <a:pt x="298359" y="1298966"/>
                    <a:pt x="275784" y="1298966"/>
                  </a:cubicBezTo>
                  <a:cubicBezTo>
                    <a:pt x="253305" y="1298966"/>
                    <a:pt x="248829" y="1283631"/>
                    <a:pt x="231112" y="1297061"/>
                  </a:cubicBezTo>
                  <a:cubicBezTo>
                    <a:pt x="213491" y="1310396"/>
                    <a:pt x="219111" y="1274106"/>
                    <a:pt x="219111" y="1274106"/>
                  </a:cubicBezTo>
                  <a:lnTo>
                    <a:pt x="173867" y="1274106"/>
                  </a:lnTo>
                  <a:cubicBezTo>
                    <a:pt x="173867" y="1274106"/>
                    <a:pt x="178153" y="1241150"/>
                    <a:pt x="181963" y="1204859"/>
                  </a:cubicBezTo>
                  <a:cubicBezTo>
                    <a:pt x="185773" y="1168569"/>
                    <a:pt x="165104" y="1161330"/>
                    <a:pt x="161961" y="1148186"/>
                  </a:cubicBezTo>
                  <a:cubicBezTo>
                    <a:pt x="158817" y="1135041"/>
                    <a:pt x="154055" y="1094560"/>
                    <a:pt x="154626" y="1081415"/>
                  </a:cubicBezTo>
                  <a:cubicBezTo>
                    <a:pt x="155674" y="1058746"/>
                    <a:pt x="164151" y="1043982"/>
                    <a:pt x="166152" y="1012740"/>
                  </a:cubicBezTo>
                  <a:cubicBezTo>
                    <a:pt x="167390" y="991785"/>
                    <a:pt x="170628" y="985308"/>
                    <a:pt x="181296" y="986070"/>
                  </a:cubicBezTo>
                  <a:cubicBezTo>
                    <a:pt x="193203" y="986832"/>
                    <a:pt x="199870" y="984736"/>
                    <a:pt x="191012" y="977402"/>
                  </a:cubicBezTo>
                  <a:cubicBezTo>
                    <a:pt x="185106" y="972544"/>
                    <a:pt x="178344" y="964639"/>
                    <a:pt x="182344" y="958257"/>
                  </a:cubicBezTo>
                  <a:cubicBezTo>
                    <a:pt x="185773" y="952828"/>
                    <a:pt x="178344" y="953494"/>
                    <a:pt x="170914" y="951304"/>
                  </a:cubicBezTo>
                  <a:cubicBezTo>
                    <a:pt x="158246" y="947684"/>
                    <a:pt x="147387" y="923967"/>
                    <a:pt x="146911" y="908441"/>
                  </a:cubicBezTo>
                  <a:cubicBezTo>
                    <a:pt x="145387" y="892725"/>
                    <a:pt x="134148" y="899678"/>
                    <a:pt x="134148" y="90520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55" name="图形 233">
              <a:extLst>
                <a:ext uri="{FF2B5EF4-FFF2-40B4-BE49-F238E27FC236}">
                  <a16:creationId xmlns:a16="http://schemas.microsoft.com/office/drawing/2014/main" xmlns="" id="{361EF12A-BF7C-48F4-977B-5967924BE7EF}"/>
                </a:ext>
              </a:extLst>
            </p:cNvPr>
            <p:cNvGrpSpPr/>
            <p:nvPr/>
          </p:nvGrpSpPr>
          <p:grpSpPr>
            <a:xfrm>
              <a:off x="3887921" y="4904101"/>
              <a:ext cx="1890514" cy="1263032"/>
              <a:chOff x="3887921" y="4904101"/>
              <a:chExt cx="1890514" cy="1263032"/>
            </a:xfrm>
            <a:solidFill>
              <a:srgbClr val="EEEFEF"/>
            </a:solidFill>
          </p:grpSpPr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xmlns="" id="{F9F63B55-2ADE-497D-8CE3-D80AECA2E108}"/>
                  </a:ext>
                </a:extLst>
              </p:cNvPr>
              <p:cNvSpPr/>
              <p:nvPr/>
            </p:nvSpPr>
            <p:spPr>
              <a:xfrm>
                <a:off x="5624249" y="6157323"/>
                <a:ext cx="13325" cy="9810"/>
              </a:xfrm>
              <a:custGeom>
                <a:avLst/>
                <a:gdLst>
                  <a:gd name="connsiteX0" fmla="*/ 7501 w 13325"/>
                  <a:gd name="connsiteY0" fmla="*/ 112 h 9810"/>
                  <a:gd name="connsiteX1" fmla="*/ 72 w 13325"/>
                  <a:gd name="connsiteY1" fmla="*/ 4875 h 9810"/>
                  <a:gd name="connsiteX2" fmla="*/ 7501 w 13325"/>
                  <a:gd name="connsiteY2" fmla="*/ 8018 h 9810"/>
                  <a:gd name="connsiteX3" fmla="*/ 7501 w 13325"/>
                  <a:gd name="connsiteY3" fmla="*/ 112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5" h="9810">
                    <a:moveTo>
                      <a:pt x="7501" y="112"/>
                    </a:moveTo>
                    <a:cubicBezTo>
                      <a:pt x="-500" y="-459"/>
                      <a:pt x="-119" y="1160"/>
                      <a:pt x="72" y="4875"/>
                    </a:cubicBezTo>
                    <a:cubicBezTo>
                      <a:pt x="167" y="8589"/>
                      <a:pt x="1500" y="12018"/>
                      <a:pt x="7501" y="8018"/>
                    </a:cubicBezTo>
                    <a:cubicBezTo>
                      <a:pt x="13407" y="3922"/>
                      <a:pt x="16931" y="779"/>
                      <a:pt x="7501" y="112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xmlns="" id="{E355FEC0-DDFA-4EE7-B461-64D97EA9C64A}"/>
                  </a:ext>
                </a:extLst>
              </p:cNvPr>
              <p:cNvSpPr/>
              <p:nvPr/>
            </p:nvSpPr>
            <p:spPr>
              <a:xfrm>
                <a:off x="5597969" y="6109450"/>
                <a:ext cx="37457" cy="20045"/>
              </a:xfrm>
              <a:custGeom>
                <a:avLst/>
                <a:gdLst>
                  <a:gd name="connsiteX0" fmla="*/ 29591 w 37457"/>
                  <a:gd name="connsiteY0" fmla="*/ 19887 h 20045"/>
                  <a:gd name="connsiteX1" fmla="*/ 35211 w 37457"/>
                  <a:gd name="connsiteY1" fmla="*/ 10076 h 20045"/>
                  <a:gd name="connsiteX2" fmla="*/ 26733 w 37457"/>
                  <a:gd name="connsiteY2" fmla="*/ 3980 h 20045"/>
                  <a:gd name="connsiteX3" fmla="*/ 14065 w 37457"/>
                  <a:gd name="connsiteY3" fmla="*/ 3218 h 20045"/>
                  <a:gd name="connsiteX4" fmla="*/ 254 w 37457"/>
                  <a:gd name="connsiteY4" fmla="*/ 1789 h 20045"/>
                  <a:gd name="connsiteX5" fmla="*/ 12636 w 37457"/>
                  <a:gd name="connsiteY5" fmla="*/ 13791 h 20045"/>
                  <a:gd name="connsiteX6" fmla="*/ 29591 w 37457"/>
                  <a:gd name="connsiteY6" fmla="*/ 19887 h 20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57" h="20045">
                    <a:moveTo>
                      <a:pt x="29591" y="19887"/>
                    </a:moveTo>
                    <a:cubicBezTo>
                      <a:pt x="39116" y="18649"/>
                      <a:pt x="38640" y="14267"/>
                      <a:pt x="35211" y="10076"/>
                    </a:cubicBezTo>
                    <a:cubicBezTo>
                      <a:pt x="31686" y="5790"/>
                      <a:pt x="32067" y="3980"/>
                      <a:pt x="26733" y="3980"/>
                    </a:cubicBezTo>
                    <a:cubicBezTo>
                      <a:pt x="21399" y="3980"/>
                      <a:pt x="18161" y="5980"/>
                      <a:pt x="14065" y="3218"/>
                    </a:cubicBezTo>
                    <a:cubicBezTo>
                      <a:pt x="8826" y="-306"/>
                      <a:pt x="1683" y="-1163"/>
                      <a:pt x="254" y="1789"/>
                    </a:cubicBezTo>
                    <a:cubicBezTo>
                      <a:pt x="-1175" y="4742"/>
                      <a:pt x="3492" y="11791"/>
                      <a:pt x="12636" y="13791"/>
                    </a:cubicBezTo>
                    <a:cubicBezTo>
                      <a:pt x="21875" y="15696"/>
                      <a:pt x="20161" y="21030"/>
                      <a:pt x="29591" y="19887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xmlns="" id="{853E9528-84C0-41A0-8A6D-2BF231368309}"/>
                  </a:ext>
                </a:extLst>
              </p:cNvPr>
              <p:cNvSpPr/>
              <p:nvPr/>
            </p:nvSpPr>
            <p:spPr>
              <a:xfrm>
                <a:off x="5550312" y="6039599"/>
                <a:ext cx="13769" cy="10036"/>
              </a:xfrm>
              <a:custGeom>
                <a:avLst/>
                <a:gdLst>
                  <a:gd name="connsiteX0" fmla="*/ 5524 w 13769"/>
                  <a:gd name="connsiteY0" fmla="*/ 108 h 10036"/>
                  <a:gd name="connsiteX1" fmla="*/ 0 w 13769"/>
                  <a:gd name="connsiteY1" fmla="*/ 6299 h 10036"/>
                  <a:gd name="connsiteX2" fmla="*/ 11049 w 13769"/>
                  <a:gd name="connsiteY2" fmla="*/ 5060 h 10036"/>
                  <a:gd name="connsiteX3" fmla="*/ 5524 w 13769"/>
                  <a:gd name="connsiteY3" fmla="*/ 108 h 1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9" h="10036">
                    <a:moveTo>
                      <a:pt x="5524" y="108"/>
                    </a:moveTo>
                    <a:cubicBezTo>
                      <a:pt x="857" y="-83"/>
                      <a:pt x="0" y="-750"/>
                      <a:pt x="0" y="6299"/>
                    </a:cubicBezTo>
                    <a:cubicBezTo>
                      <a:pt x="0" y="13347"/>
                      <a:pt x="5143" y="8966"/>
                      <a:pt x="11049" y="5060"/>
                    </a:cubicBezTo>
                    <a:cubicBezTo>
                      <a:pt x="17907" y="584"/>
                      <a:pt x="10192" y="203"/>
                      <a:pt x="5524" y="108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xmlns="" id="{9AEAF7D0-31BF-4271-AEB0-5938D38F3ED0}"/>
                  </a:ext>
                </a:extLst>
              </p:cNvPr>
              <p:cNvSpPr/>
              <p:nvPr/>
            </p:nvSpPr>
            <p:spPr>
              <a:xfrm>
                <a:off x="3887921" y="4904101"/>
                <a:ext cx="1890514" cy="1207042"/>
              </a:xfrm>
              <a:custGeom>
                <a:avLst/>
                <a:gdLst>
                  <a:gd name="connsiteX0" fmla="*/ 1819649 w 1890514"/>
                  <a:gd name="connsiteY0" fmla="*/ 675071 h 1207042"/>
                  <a:gd name="connsiteX1" fmla="*/ 1802599 w 1890514"/>
                  <a:gd name="connsiteY1" fmla="*/ 666022 h 1207042"/>
                  <a:gd name="connsiteX2" fmla="*/ 1783835 w 1890514"/>
                  <a:gd name="connsiteY2" fmla="*/ 618397 h 1207042"/>
                  <a:gd name="connsiteX3" fmla="*/ 1723541 w 1890514"/>
                  <a:gd name="connsiteY3" fmla="*/ 618017 h 1207042"/>
                  <a:gd name="connsiteX4" fmla="*/ 1703348 w 1890514"/>
                  <a:gd name="connsiteY4" fmla="*/ 610492 h 1207042"/>
                  <a:gd name="connsiteX5" fmla="*/ 1667534 w 1890514"/>
                  <a:gd name="connsiteY5" fmla="*/ 593918 h 1207042"/>
                  <a:gd name="connsiteX6" fmla="*/ 1652485 w 1890514"/>
                  <a:gd name="connsiteY6" fmla="*/ 563629 h 1207042"/>
                  <a:gd name="connsiteX7" fmla="*/ 1648865 w 1890514"/>
                  <a:gd name="connsiteY7" fmla="*/ 539911 h 1207042"/>
                  <a:gd name="connsiteX8" fmla="*/ 1630006 w 1890514"/>
                  <a:gd name="connsiteY8" fmla="*/ 555152 h 1207042"/>
                  <a:gd name="connsiteX9" fmla="*/ 1621148 w 1890514"/>
                  <a:gd name="connsiteY9" fmla="*/ 573820 h 1207042"/>
                  <a:gd name="connsiteX10" fmla="*/ 1605050 w 1890514"/>
                  <a:gd name="connsiteY10" fmla="*/ 572773 h 1207042"/>
                  <a:gd name="connsiteX11" fmla="*/ 1565807 w 1890514"/>
                  <a:gd name="connsiteY11" fmla="*/ 529529 h 1207042"/>
                  <a:gd name="connsiteX12" fmla="*/ 1564855 w 1890514"/>
                  <a:gd name="connsiteY12" fmla="*/ 506003 h 1207042"/>
                  <a:gd name="connsiteX13" fmla="*/ 1572570 w 1890514"/>
                  <a:gd name="connsiteY13" fmla="*/ 488381 h 1207042"/>
                  <a:gd name="connsiteX14" fmla="*/ 1572475 w 1890514"/>
                  <a:gd name="connsiteY14" fmla="*/ 360175 h 1207042"/>
                  <a:gd name="connsiteX15" fmla="*/ 1522183 w 1890514"/>
                  <a:gd name="connsiteY15" fmla="*/ 310550 h 1207042"/>
                  <a:gd name="connsiteX16" fmla="*/ 1491703 w 1890514"/>
                  <a:gd name="connsiteY16" fmla="*/ 271211 h 1207042"/>
                  <a:gd name="connsiteX17" fmla="*/ 1462842 w 1890514"/>
                  <a:gd name="connsiteY17" fmla="*/ 195011 h 1207042"/>
                  <a:gd name="connsiteX18" fmla="*/ 1449698 w 1890514"/>
                  <a:gd name="connsiteY18" fmla="*/ 167294 h 1207042"/>
                  <a:gd name="connsiteX19" fmla="*/ 1449602 w 1890514"/>
                  <a:gd name="connsiteY19" fmla="*/ 167294 h 1207042"/>
                  <a:gd name="connsiteX20" fmla="*/ 1434553 w 1890514"/>
                  <a:gd name="connsiteY20" fmla="*/ 172342 h 1207042"/>
                  <a:gd name="connsiteX21" fmla="*/ 1415789 w 1890514"/>
                  <a:gd name="connsiteY21" fmla="*/ 187201 h 1207042"/>
                  <a:gd name="connsiteX22" fmla="*/ 1368926 w 1890514"/>
                  <a:gd name="connsiteY22" fmla="*/ 199202 h 1207042"/>
                  <a:gd name="connsiteX23" fmla="*/ 1315776 w 1890514"/>
                  <a:gd name="connsiteY23" fmla="*/ 189582 h 1207042"/>
                  <a:gd name="connsiteX24" fmla="*/ 1261579 w 1890514"/>
                  <a:gd name="connsiteY24" fmla="*/ 186153 h 1207042"/>
                  <a:gd name="connsiteX25" fmla="*/ 1244243 w 1890514"/>
                  <a:gd name="connsiteY25" fmla="*/ 192344 h 1207042"/>
                  <a:gd name="connsiteX26" fmla="*/ 1229765 w 1890514"/>
                  <a:gd name="connsiteY26" fmla="*/ 171294 h 1207042"/>
                  <a:gd name="connsiteX27" fmla="*/ 1205096 w 1890514"/>
                  <a:gd name="connsiteY27" fmla="*/ 151387 h 1207042"/>
                  <a:gd name="connsiteX28" fmla="*/ 1199857 w 1890514"/>
                  <a:gd name="connsiteY28" fmla="*/ 203298 h 1207042"/>
                  <a:gd name="connsiteX29" fmla="*/ 1186141 w 1890514"/>
                  <a:gd name="connsiteY29" fmla="*/ 248923 h 1207042"/>
                  <a:gd name="connsiteX30" fmla="*/ 1107083 w 1890514"/>
                  <a:gd name="connsiteY30" fmla="*/ 218443 h 1207042"/>
                  <a:gd name="connsiteX31" fmla="*/ 1015834 w 1890514"/>
                  <a:gd name="connsiteY31" fmla="*/ 160340 h 1207042"/>
                  <a:gd name="connsiteX32" fmla="*/ 970590 w 1890514"/>
                  <a:gd name="connsiteY32" fmla="*/ 106810 h 1207042"/>
                  <a:gd name="connsiteX33" fmla="*/ 929156 w 1890514"/>
                  <a:gd name="connsiteY33" fmla="*/ 94332 h 1207042"/>
                  <a:gd name="connsiteX34" fmla="*/ 915059 w 1890514"/>
                  <a:gd name="connsiteY34" fmla="*/ 114906 h 1207042"/>
                  <a:gd name="connsiteX35" fmla="*/ 784948 w 1890514"/>
                  <a:gd name="connsiteY35" fmla="*/ 161483 h 1207042"/>
                  <a:gd name="connsiteX36" fmla="*/ 695699 w 1890514"/>
                  <a:gd name="connsiteY36" fmla="*/ 154149 h 1207042"/>
                  <a:gd name="connsiteX37" fmla="*/ 665885 w 1890514"/>
                  <a:gd name="connsiteY37" fmla="*/ 165389 h 1207042"/>
                  <a:gd name="connsiteX38" fmla="*/ 617975 w 1890514"/>
                  <a:gd name="connsiteY38" fmla="*/ 166055 h 1207042"/>
                  <a:gd name="connsiteX39" fmla="*/ 613117 w 1890514"/>
                  <a:gd name="connsiteY39" fmla="*/ 144815 h 1207042"/>
                  <a:gd name="connsiteX40" fmla="*/ 597877 w 1890514"/>
                  <a:gd name="connsiteY40" fmla="*/ 150815 h 1207042"/>
                  <a:gd name="connsiteX41" fmla="*/ 592638 w 1890514"/>
                  <a:gd name="connsiteY41" fmla="*/ 177581 h 1207042"/>
                  <a:gd name="connsiteX42" fmla="*/ 604640 w 1890514"/>
                  <a:gd name="connsiteY42" fmla="*/ 210537 h 1207042"/>
                  <a:gd name="connsiteX43" fmla="*/ 588828 w 1890514"/>
                  <a:gd name="connsiteY43" fmla="*/ 225301 h 1207042"/>
                  <a:gd name="connsiteX44" fmla="*/ 574922 w 1890514"/>
                  <a:gd name="connsiteY44" fmla="*/ 232730 h 1207042"/>
                  <a:gd name="connsiteX45" fmla="*/ 561777 w 1890514"/>
                  <a:gd name="connsiteY45" fmla="*/ 227587 h 1207042"/>
                  <a:gd name="connsiteX46" fmla="*/ 526916 w 1890514"/>
                  <a:gd name="connsiteY46" fmla="*/ 228825 h 1207042"/>
                  <a:gd name="connsiteX47" fmla="*/ 500246 w 1890514"/>
                  <a:gd name="connsiteY47" fmla="*/ 240827 h 1207042"/>
                  <a:gd name="connsiteX48" fmla="*/ 496817 w 1890514"/>
                  <a:gd name="connsiteY48" fmla="*/ 214538 h 1207042"/>
                  <a:gd name="connsiteX49" fmla="*/ 516724 w 1890514"/>
                  <a:gd name="connsiteY49" fmla="*/ 171580 h 1207042"/>
                  <a:gd name="connsiteX50" fmla="*/ 522820 w 1890514"/>
                  <a:gd name="connsiteY50" fmla="*/ 150720 h 1207042"/>
                  <a:gd name="connsiteX51" fmla="*/ 492721 w 1890514"/>
                  <a:gd name="connsiteY51" fmla="*/ 139100 h 1207042"/>
                  <a:gd name="connsiteX52" fmla="*/ 453192 w 1890514"/>
                  <a:gd name="connsiteY52" fmla="*/ 134909 h 1207042"/>
                  <a:gd name="connsiteX53" fmla="*/ 432428 w 1890514"/>
                  <a:gd name="connsiteY53" fmla="*/ 138623 h 1207042"/>
                  <a:gd name="connsiteX54" fmla="*/ 405853 w 1890514"/>
                  <a:gd name="connsiteY54" fmla="*/ 154340 h 1207042"/>
                  <a:gd name="connsiteX55" fmla="*/ 401471 w 1890514"/>
                  <a:gd name="connsiteY55" fmla="*/ 185296 h 1207042"/>
                  <a:gd name="connsiteX56" fmla="*/ 429570 w 1890514"/>
                  <a:gd name="connsiteY56" fmla="*/ 203965 h 1207042"/>
                  <a:gd name="connsiteX57" fmla="*/ 392708 w 1890514"/>
                  <a:gd name="connsiteY57" fmla="*/ 218443 h 1207042"/>
                  <a:gd name="connsiteX58" fmla="*/ 313841 w 1890514"/>
                  <a:gd name="connsiteY58" fmla="*/ 213109 h 1207042"/>
                  <a:gd name="connsiteX59" fmla="*/ 234212 w 1890514"/>
                  <a:gd name="connsiteY59" fmla="*/ 233492 h 1207042"/>
                  <a:gd name="connsiteX60" fmla="*/ 210400 w 1890514"/>
                  <a:gd name="connsiteY60" fmla="*/ 228349 h 1207042"/>
                  <a:gd name="connsiteX61" fmla="*/ 182015 w 1890514"/>
                  <a:gd name="connsiteY61" fmla="*/ 210632 h 1207042"/>
                  <a:gd name="connsiteX62" fmla="*/ 151726 w 1890514"/>
                  <a:gd name="connsiteY62" fmla="*/ 193868 h 1207042"/>
                  <a:gd name="connsiteX63" fmla="*/ 140391 w 1890514"/>
                  <a:gd name="connsiteY63" fmla="*/ 165484 h 1207042"/>
                  <a:gd name="connsiteX64" fmla="*/ 167918 w 1890514"/>
                  <a:gd name="connsiteY64" fmla="*/ 75092 h 1207042"/>
                  <a:gd name="connsiteX65" fmla="*/ 158489 w 1890514"/>
                  <a:gd name="connsiteY65" fmla="*/ 30229 h 1207042"/>
                  <a:gd name="connsiteX66" fmla="*/ 149630 w 1890514"/>
                  <a:gd name="connsiteY66" fmla="*/ 34229 h 1207042"/>
                  <a:gd name="connsiteX67" fmla="*/ 99529 w 1890514"/>
                  <a:gd name="connsiteY67" fmla="*/ 40706 h 1207042"/>
                  <a:gd name="connsiteX68" fmla="*/ 97052 w 1890514"/>
                  <a:gd name="connsiteY68" fmla="*/ 13084 h 1207042"/>
                  <a:gd name="connsiteX69" fmla="*/ 80669 w 1890514"/>
                  <a:gd name="connsiteY69" fmla="*/ 12893 h 1207042"/>
                  <a:gd name="connsiteX70" fmla="*/ 54380 w 1890514"/>
                  <a:gd name="connsiteY70" fmla="*/ 9178 h 1207042"/>
                  <a:gd name="connsiteX71" fmla="*/ 30758 w 1890514"/>
                  <a:gd name="connsiteY71" fmla="*/ 2797 h 1207042"/>
                  <a:gd name="connsiteX72" fmla="*/ 29901 w 1890514"/>
                  <a:gd name="connsiteY72" fmla="*/ 9369 h 1207042"/>
                  <a:gd name="connsiteX73" fmla="*/ 31997 w 1890514"/>
                  <a:gd name="connsiteY73" fmla="*/ 40706 h 1207042"/>
                  <a:gd name="connsiteX74" fmla="*/ 47141 w 1890514"/>
                  <a:gd name="connsiteY74" fmla="*/ 89284 h 1207042"/>
                  <a:gd name="connsiteX75" fmla="*/ 33902 w 1890514"/>
                  <a:gd name="connsiteY75" fmla="*/ 129479 h 1207042"/>
                  <a:gd name="connsiteX76" fmla="*/ 35711 w 1890514"/>
                  <a:gd name="connsiteY76" fmla="*/ 190058 h 1207042"/>
                  <a:gd name="connsiteX77" fmla="*/ 45808 w 1890514"/>
                  <a:gd name="connsiteY77" fmla="*/ 204155 h 1207042"/>
                  <a:gd name="connsiteX78" fmla="*/ 22948 w 1890514"/>
                  <a:gd name="connsiteY78" fmla="*/ 215490 h 1207042"/>
                  <a:gd name="connsiteX79" fmla="*/ 5708 w 1890514"/>
                  <a:gd name="connsiteY79" fmla="*/ 238541 h 1207042"/>
                  <a:gd name="connsiteX80" fmla="*/ 14185 w 1890514"/>
                  <a:gd name="connsiteY80" fmla="*/ 285880 h 1207042"/>
                  <a:gd name="connsiteX81" fmla="*/ 78764 w 1890514"/>
                  <a:gd name="connsiteY81" fmla="*/ 283975 h 1207042"/>
                  <a:gd name="connsiteX82" fmla="*/ 67525 w 1890514"/>
                  <a:gd name="connsiteY82" fmla="*/ 308168 h 1207042"/>
                  <a:gd name="connsiteX83" fmla="*/ 91718 w 1890514"/>
                  <a:gd name="connsiteY83" fmla="*/ 321313 h 1207042"/>
                  <a:gd name="connsiteX84" fmla="*/ 118007 w 1890514"/>
                  <a:gd name="connsiteY84" fmla="*/ 337219 h 1207042"/>
                  <a:gd name="connsiteX85" fmla="*/ 112483 w 1890514"/>
                  <a:gd name="connsiteY85" fmla="*/ 361699 h 1207042"/>
                  <a:gd name="connsiteX86" fmla="*/ 101815 w 1890514"/>
                  <a:gd name="connsiteY86" fmla="*/ 396465 h 1207042"/>
                  <a:gd name="connsiteX87" fmla="*/ 82479 w 1890514"/>
                  <a:gd name="connsiteY87" fmla="*/ 439613 h 1207042"/>
                  <a:gd name="connsiteX88" fmla="*/ 66287 w 1890514"/>
                  <a:gd name="connsiteY88" fmla="*/ 462473 h 1207042"/>
                  <a:gd name="connsiteX89" fmla="*/ 42474 w 1890514"/>
                  <a:gd name="connsiteY89" fmla="*/ 481428 h 1207042"/>
                  <a:gd name="connsiteX90" fmla="*/ 16852 w 1890514"/>
                  <a:gd name="connsiteY90" fmla="*/ 502193 h 1207042"/>
                  <a:gd name="connsiteX91" fmla="*/ 1326 w 1890514"/>
                  <a:gd name="connsiteY91" fmla="*/ 550675 h 1207042"/>
                  <a:gd name="connsiteX92" fmla="*/ 6470 w 1890514"/>
                  <a:gd name="connsiteY92" fmla="*/ 590775 h 1207042"/>
                  <a:gd name="connsiteX93" fmla="*/ 26186 w 1890514"/>
                  <a:gd name="connsiteY93" fmla="*/ 580488 h 1207042"/>
                  <a:gd name="connsiteX94" fmla="*/ 55619 w 1890514"/>
                  <a:gd name="connsiteY94" fmla="*/ 563438 h 1207042"/>
                  <a:gd name="connsiteX95" fmla="*/ 95052 w 1890514"/>
                  <a:gd name="connsiteY95" fmla="*/ 528482 h 1207042"/>
                  <a:gd name="connsiteX96" fmla="*/ 115055 w 1890514"/>
                  <a:gd name="connsiteY96" fmla="*/ 534768 h 1207042"/>
                  <a:gd name="connsiteX97" fmla="*/ 158679 w 1890514"/>
                  <a:gd name="connsiteY97" fmla="*/ 556390 h 1207042"/>
                  <a:gd name="connsiteX98" fmla="*/ 171824 w 1890514"/>
                  <a:gd name="connsiteY98" fmla="*/ 595062 h 1207042"/>
                  <a:gd name="connsiteX99" fmla="*/ 194303 w 1890514"/>
                  <a:gd name="connsiteY99" fmla="*/ 639162 h 1207042"/>
                  <a:gd name="connsiteX100" fmla="*/ 218496 w 1890514"/>
                  <a:gd name="connsiteY100" fmla="*/ 620493 h 1207042"/>
                  <a:gd name="connsiteX101" fmla="*/ 200113 w 1890514"/>
                  <a:gd name="connsiteY101" fmla="*/ 603158 h 1207042"/>
                  <a:gd name="connsiteX102" fmla="*/ 199065 w 1890514"/>
                  <a:gd name="connsiteY102" fmla="*/ 573059 h 1207042"/>
                  <a:gd name="connsiteX103" fmla="*/ 213543 w 1890514"/>
                  <a:gd name="connsiteY103" fmla="*/ 572773 h 1207042"/>
                  <a:gd name="connsiteX104" fmla="*/ 234974 w 1890514"/>
                  <a:gd name="connsiteY104" fmla="*/ 563724 h 1207042"/>
                  <a:gd name="connsiteX105" fmla="*/ 257453 w 1890514"/>
                  <a:gd name="connsiteY105" fmla="*/ 531530 h 1207042"/>
                  <a:gd name="connsiteX106" fmla="*/ 282409 w 1890514"/>
                  <a:gd name="connsiteY106" fmla="*/ 498287 h 1207042"/>
                  <a:gd name="connsiteX107" fmla="*/ 335368 w 1890514"/>
                  <a:gd name="connsiteY107" fmla="*/ 477142 h 1207042"/>
                  <a:gd name="connsiteX108" fmla="*/ 401471 w 1890514"/>
                  <a:gd name="connsiteY108" fmla="*/ 439994 h 1207042"/>
                  <a:gd name="connsiteX109" fmla="*/ 439857 w 1890514"/>
                  <a:gd name="connsiteY109" fmla="*/ 453234 h 1207042"/>
                  <a:gd name="connsiteX110" fmla="*/ 476528 w 1890514"/>
                  <a:gd name="connsiteY110" fmla="*/ 456377 h 1207042"/>
                  <a:gd name="connsiteX111" fmla="*/ 502817 w 1890514"/>
                  <a:gd name="connsiteY111" fmla="*/ 454282 h 1207042"/>
                  <a:gd name="connsiteX112" fmla="*/ 522153 w 1890514"/>
                  <a:gd name="connsiteY112" fmla="*/ 495144 h 1207042"/>
                  <a:gd name="connsiteX113" fmla="*/ 530630 w 1890514"/>
                  <a:gd name="connsiteY113" fmla="*/ 526958 h 1207042"/>
                  <a:gd name="connsiteX114" fmla="*/ 572064 w 1890514"/>
                  <a:gd name="connsiteY114" fmla="*/ 546674 h 1207042"/>
                  <a:gd name="connsiteX115" fmla="*/ 577589 w 1890514"/>
                  <a:gd name="connsiteY115" fmla="*/ 586108 h 1207042"/>
                  <a:gd name="connsiteX116" fmla="*/ 553014 w 1890514"/>
                  <a:gd name="connsiteY116" fmla="*/ 656593 h 1207042"/>
                  <a:gd name="connsiteX117" fmla="*/ 540155 w 1890514"/>
                  <a:gd name="connsiteY117" fmla="*/ 716124 h 1207042"/>
                  <a:gd name="connsiteX118" fmla="*/ 542918 w 1890514"/>
                  <a:gd name="connsiteY118" fmla="*/ 786038 h 1207042"/>
                  <a:gd name="connsiteX119" fmla="*/ 591971 w 1890514"/>
                  <a:gd name="connsiteY119" fmla="*/ 792515 h 1207042"/>
                  <a:gd name="connsiteX120" fmla="*/ 671600 w 1890514"/>
                  <a:gd name="connsiteY120" fmla="*/ 807469 h 1207042"/>
                  <a:gd name="connsiteX121" fmla="*/ 708272 w 1890514"/>
                  <a:gd name="connsiteY121" fmla="*/ 811565 h 1207042"/>
                  <a:gd name="connsiteX122" fmla="*/ 733227 w 1890514"/>
                  <a:gd name="connsiteY122" fmla="*/ 816423 h 1207042"/>
                  <a:gd name="connsiteX123" fmla="*/ 773327 w 1890514"/>
                  <a:gd name="connsiteY123" fmla="*/ 804802 h 1207042"/>
                  <a:gd name="connsiteX124" fmla="*/ 813142 w 1890514"/>
                  <a:gd name="connsiteY124" fmla="*/ 801754 h 1207042"/>
                  <a:gd name="connsiteX125" fmla="*/ 833240 w 1890514"/>
                  <a:gd name="connsiteY125" fmla="*/ 797849 h 1207042"/>
                  <a:gd name="connsiteX126" fmla="*/ 847051 w 1890514"/>
                  <a:gd name="connsiteY126" fmla="*/ 770321 h 1207042"/>
                  <a:gd name="connsiteX127" fmla="*/ 879150 w 1890514"/>
                  <a:gd name="connsiteY127" fmla="*/ 755843 h 1207042"/>
                  <a:gd name="connsiteX128" fmla="*/ 914678 w 1890514"/>
                  <a:gd name="connsiteY128" fmla="*/ 770607 h 1207042"/>
                  <a:gd name="connsiteX129" fmla="*/ 940967 w 1890514"/>
                  <a:gd name="connsiteY129" fmla="*/ 807374 h 1207042"/>
                  <a:gd name="connsiteX130" fmla="*/ 949159 w 1890514"/>
                  <a:gd name="connsiteY130" fmla="*/ 837092 h 1207042"/>
                  <a:gd name="connsiteX131" fmla="*/ 958589 w 1890514"/>
                  <a:gd name="connsiteY131" fmla="*/ 865857 h 1207042"/>
                  <a:gd name="connsiteX132" fmla="*/ 1013262 w 1890514"/>
                  <a:gd name="connsiteY132" fmla="*/ 933675 h 1207042"/>
                  <a:gd name="connsiteX133" fmla="*/ 1086795 w 1890514"/>
                  <a:gd name="connsiteY133" fmla="*/ 987206 h 1207042"/>
                  <a:gd name="connsiteX134" fmla="*/ 1115656 w 1890514"/>
                  <a:gd name="connsiteY134" fmla="*/ 1028258 h 1207042"/>
                  <a:gd name="connsiteX135" fmla="*/ 1119085 w 1890514"/>
                  <a:gd name="connsiteY135" fmla="*/ 1065596 h 1207042"/>
                  <a:gd name="connsiteX136" fmla="*/ 1110036 w 1890514"/>
                  <a:gd name="connsiteY136" fmla="*/ 1147512 h 1207042"/>
                  <a:gd name="connsiteX137" fmla="*/ 1123847 w 1890514"/>
                  <a:gd name="connsiteY137" fmla="*/ 1207043 h 1207042"/>
                  <a:gd name="connsiteX138" fmla="*/ 1145374 w 1890514"/>
                  <a:gd name="connsiteY138" fmla="*/ 1197327 h 1207042"/>
                  <a:gd name="connsiteX139" fmla="*/ 1263674 w 1890514"/>
                  <a:gd name="connsiteY139" fmla="*/ 1175229 h 1207042"/>
                  <a:gd name="connsiteX140" fmla="*/ 1299679 w 1890514"/>
                  <a:gd name="connsiteY140" fmla="*/ 1181421 h 1207042"/>
                  <a:gd name="connsiteX141" fmla="*/ 1371497 w 1890514"/>
                  <a:gd name="connsiteY141" fmla="*/ 1180372 h 1207042"/>
                  <a:gd name="connsiteX142" fmla="*/ 1492751 w 1890514"/>
                  <a:gd name="connsiteY142" fmla="*/ 1099029 h 1207042"/>
                  <a:gd name="connsiteX143" fmla="*/ 1594001 w 1890514"/>
                  <a:gd name="connsiteY143" fmla="*/ 1009875 h 1207042"/>
                  <a:gd name="connsiteX144" fmla="*/ 1594478 w 1890514"/>
                  <a:gd name="connsiteY144" fmla="*/ 1001398 h 1207042"/>
                  <a:gd name="connsiteX145" fmla="*/ 1568189 w 1890514"/>
                  <a:gd name="connsiteY145" fmla="*/ 976538 h 1207042"/>
                  <a:gd name="connsiteX146" fmla="*/ 1572951 w 1890514"/>
                  <a:gd name="connsiteY146" fmla="*/ 972632 h 1207042"/>
                  <a:gd name="connsiteX147" fmla="*/ 1579619 w 1890514"/>
                  <a:gd name="connsiteY147" fmla="*/ 972347 h 1207042"/>
                  <a:gd name="connsiteX148" fmla="*/ 1593335 w 1890514"/>
                  <a:gd name="connsiteY148" fmla="*/ 981776 h 1207042"/>
                  <a:gd name="connsiteX149" fmla="*/ 1600859 w 1890514"/>
                  <a:gd name="connsiteY149" fmla="*/ 980729 h 1207042"/>
                  <a:gd name="connsiteX150" fmla="*/ 1799837 w 1890514"/>
                  <a:gd name="connsiteY150" fmla="*/ 830900 h 1207042"/>
                  <a:gd name="connsiteX151" fmla="*/ 1890515 w 1890514"/>
                  <a:gd name="connsiteY151" fmla="*/ 791657 h 1207042"/>
                  <a:gd name="connsiteX152" fmla="*/ 1819649 w 1890514"/>
                  <a:gd name="connsiteY152" fmla="*/ 675071 h 120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890514" h="1207042">
                    <a:moveTo>
                      <a:pt x="1819649" y="675071"/>
                    </a:moveTo>
                    <a:cubicBezTo>
                      <a:pt x="1808028" y="678977"/>
                      <a:pt x="1804694" y="681167"/>
                      <a:pt x="1802599" y="666022"/>
                    </a:cubicBezTo>
                    <a:cubicBezTo>
                      <a:pt x="1800122" y="647258"/>
                      <a:pt x="1789169" y="623637"/>
                      <a:pt x="1783835" y="618397"/>
                    </a:cubicBezTo>
                    <a:cubicBezTo>
                      <a:pt x="1778405" y="613159"/>
                      <a:pt x="1731638" y="607634"/>
                      <a:pt x="1723541" y="618017"/>
                    </a:cubicBezTo>
                    <a:cubicBezTo>
                      <a:pt x="1712969" y="631542"/>
                      <a:pt x="1709825" y="631542"/>
                      <a:pt x="1703348" y="610492"/>
                    </a:cubicBezTo>
                    <a:cubicBezTo>
                      <a:pt x="1696776" y="589346"/>
                      <a:pt x="1686680" y="606301"/>
                      <a:pt x="1667534" y="593918"/>
                    </a:cubicBezTo>
                    <a:cubicBezTo>
                      <a:pt x="1648294" y="581440"/>
                      <a:pt x="1642103" y="578011"/>
                      <a:pt x="1652485" y="563629"/>
                    </a:cubicBezTo>
                    <a:cubicBezTo>
                      <a:pt x="1662772" y="549246"/>
                      <a:pt x="1660772" y="541626"/>
                      <a:pt x="1648865" y="539911"/>
                    </a:cubicBezTo>
                    <a:cubicBezTo>
                      <a:pt x="1636864" y="538102"/>
                      <a:pt x="1630673" y="544769"/>
                      <a:pt x="1630006" y="555152"/>
                    </a:cubicBezTo>
                    <a:cubicBezTo>
                      <a:pt x="1629339" y="565439"/>
                      <a:pt x="1625529" y="568296"/>
                      <a:pt x="1621148" y="573820"/>
                    </a:cubicBezTo>
                    <a:cubicBezTo>
                      <a:pt x="1616861" y="579440"/>
                      <a:pt x="1611813" y="579536"/>
                      <a:pt x="1605050" y="572773"/>
                    </a:cubicBezTo>
                    <a:cubicBezTo>
                      <a:pt x="1598288" y="566010"/>
                      <a:pt x="1577237" y="541912"/>
                      <a:pt x="1565807" y="529529"/>
                    </a:cubicBezTo>
                    <a:cubicBezTo>
                      <a:pt x="1554377" y="517147"/>
                      <a:pt x="1553711" y="510765"/>
                      <a:pt x="1564855" y="506003"/>
                    </a:cubicBezTo>
                    <a:cubicBezTo>
                      <a:pt x="1576094" y="501145"/>
                      <a:pt x="1572665" y="500954"/>
                      <a:pt x="1572570" y="488381"/>
                    </a:cubicBezTo>
                    <a:cubicBezTo>
                      <a:pt x="1572380" y="475713"/>
                      <a:pt x="1573237" y="395227"/>
                      <a:pt x="1572475" y="360175"/>
                    </a:cubicBezTo>
                    <a:cubicBezTo>
                      <a:pt x="1571808" y="325123"/>
                      <a:pt x="1552568" y="326742"/>
                      <a:pt x="1522183" y="310550"/>
                    </a:cubicBezTo>
                    <a:cubicBezTo>
                      <a:pt x="1491703" y="294452"/>
                      <a:pt x="1493608" y="284070"/>
                      <a:pt x="1491703" y="271211"/>
                    </a:cubicBezTo>
                    <a:cubicBezTo>
                      <a:pt x="1489798" y="258257"/>
                      <a:pt x="1474177" y="210251"/>
                      <a:pt x="1462842" y="195011"/>
                    </a:cubicBezTo>
                    <a:cubicBezTo>
                      <a:pt x="1457127" y="187296"/>
                      <a:pt x="1452746" y="179200"/>
                      <a:pt x="1449698" y="167294"/>
                    </a:cubicBezTo>
                    <a:lnTo>
                      <a:pt x="1449602" y="167294"/>
                    </a:lnTo>
                    <a:cubicBezTo>
                      <a:pt x="1448364" y="176342"/>
                      <a:pt x="1444364" y="179390"/>
                      <a:pt x="1434553" y="172342"/>
                    </a:cubicBezTo>
                    <a:cubicBezTo>
                      <a:pt x="1424647" y="165198"/>
                      <a:pt x="1420742" y="178819"/>
                      <a:pt x="1415789" y="187201"/>
                    </a:cubicBezTo>
                    <a:cubicBezTo>
                      <a:pt x="1410931" y="195488"/>
                      <a:pt x="1383308" y="208156"/>
                      <a:pt x="1368926" y="199202"/>
                    </a:cubicBezTo>
                    <a:cubicBezTo>
                      <a:pt x="1354543" y="190153"/>
                      <a:pt x="1351971" y="189296"/>
                      <a:pt x="1315776" y="189582"/>
                    </a:cubicBezTo>
                    <a:cubicBezTo>
                      <a:pt x="1279486" y="189773"/>
                      <a:pt x="1269866" y="189773"/>
                      <a:pt x="1261579" y="186153"/>
                    </a:cubicBezTo>
                    <a:cubicBezTo>
                      <a:pt x="1253292" y="182438"/>
                      <a:pt x="1249101" y="189296"/>
                      <a:pt x="1244243" y="192344"/>
                    </a:cubicBezTo>
                    <a:cubicBezTo>
                      <a:pt x="1239386" y="195297"/>
                      <a:pt x="1230432" y="188820"/>
                      <a:pt x="1229765" y="171294"/>
                    </a:cubicBezTo>
                    <a:cubicBezTo>
                      <a:pt x="1229099" y="153863"/>
                      <a:pt x="1219574" y="136337"/>
                      <a:pt x="1205096" y="151387"/>
                    </a:cubicBezTo>
                    <a:cubicBezTo>
                      <a:pt x="1190618" y="166436"/>
                      <a:pt x="1193094" y="176628"/>
                      <a:pt x="1199857" y="203298"/>
                    </a:cubicBezTo>
                    <a:cubicBezTo>
                      <a:pt x="1206620" y="229968"/>
                      <a:pt x="1206334" y="250828"/>
                      <a:pt x="1186141" y="248923"/>
                    </a:cubicBezTo>
                    <a:cubicBezTo>
                      <a:pt x="1166138" y="247018"/>
                      <a:pt x="1143945" y="266544"/>
                      <a:pt x="1107083" y="218443"/>
                    </a:cubicBezTo>
                    <a:cubicBezTo>
                      <a:pt x="1070317" y="170246"/>
                      <a:pt x="1029455" y="206441"/>
                      <a:pt x="1015834" y="160340"/>
                    </a:cubicBezTo>
                    <a:cubicBezTo>
                      <a:pt x="1002213" y="114239"/>
                      <a:pt x="1000403" y="110525"/>
                      <a:pt x="970590" y="106810"/>
                    </a:cubicBezTo>
                    <a:cubicBezTo>
                      <a:pt x="940872" y="103095"/>
                      <a:pt x="931157" y="96142"/>
                      <a:pt x="929156" y="94332"/>
                    </a:cubicBezTo>
                    <a:cubicBezTo>
                      <a:pt x="927061" y="92522"/>
                      <a:pt x="926585" y="105000"/>
                      <a:pt x="915059" y="114906"/>
                    </a:cubicBezTo>
                    <a:cubicBezTo>
                      <a:pt x="903534" y="124812"/>
                      <a:pt x="868006" y="155959"/>
                      <a:pt x="784948" y="161483"/>
                    </a:cubicBezTo>
                    <a:cubicBezTo>
                      <a:pt x="701890" y="167008"/>
                      <a:pt x="707224" y="157483"/>
                      <a:pt x="695699" y="154149"/>
                    </a:cubicBezTo>
                    <a:cubicBezTo>
                      <a:pt x="684173" y="150625"/>
                      <a:pt x="671505" y="160340"/>
                      <a:pt x="665885" y="165389"/>
                    </a:cubicBezTo>
                    <a:cubicBezTo>
                      <a:pt x="660361" y="170532"/>
                      <a:pt x="625118" y="167294"/>
                      <a:pt x="617975" y="166055"/>
                    </a:cubicBezTo>
                    <a:cubicBezTo>
                      <a:pt x="610831" y="164912"/>
                      <a:pt x="614260" y="150339"/>
                      <a:pt x="613117" y="144815"/>
                    </a:cubicBezTo>
                    <a:cubicBezTo>
                      <a:pt x="611974" y="139290"/>
                      <a:pt x="598829" y="140624"/>
                      <a:pt x="597877" y="150815"/>
                    </a:cubicBezTo>
                    <a:cubicBezTo>
                      <a:pt x="596924" y="161007"/>
                      <a:pt x="581684" y="165579"/>
                      <a:pt x="592638" y="177581"/>
                    </a:cubicBezTo>
                    <a:cubicBezTo>
                      <a:pt x="603497" y="189582"/>
                      <a:pt x="605497" y="192535"/>
                      <a:pt x="604640" y="210537"/>
                    </a:cubicBezTo>
                    <a:cubicBezTo>
                      <a:pt x="603687" y="228539"/>
                      <a:pt x="599210" y="228063"/>
                      <a:pt x="588828" y="225301"/>
                    </a:cubicBezTo>
                    <a:cubicBezTo>
                      <a:pt x="578446" y="222539"/>
                      <a:pt x="581399" y="227873"/>
                      <a:pt x="574922" y="232730"/>
                    </a:cubicBezTo>
                    <a:cubicBezTo>
                      <a:pt x="568445" y="237588"/>
                      <a:pt x="570350" y="239398"/>
                      <a:pt x="561777" y="227587"/>
                    </a:cubicBezTo>
                    <a:cubicBezTo>
                      <a:pt x="553205" y="215871"/>
                      <a:pt x="542537" y="221205"/>
                      <a:pt x="526916" y="228825"/>
                    </a:cubicBezTo>
                    <a:cubicBezTo>
                      <a:pt x="511390" y="236540"/>
                      <a:pt x="513676" y="240636"/>
                      <a:pt x="500246" y="240827"/>
                    </a:cubicBezTo>
                    <a:cubicBezTo>
                      <a:pt x="487006" y="241017"/>
                      <a:pt x="475576" y="235969"/>
                      <a:pt x="496817" y="214538"/>
                    </a:cubicBezTo>
                    <a:cubicBezTo>
                      <a:pt x="518057" y="193011"/>
                      <a:pt x="520629" y="176819"/>
                      <a:pt x="516724" y="171580"/>
                    </a:cubicBezTo>
                    <a:cubicBezTo>
                      <a:pt x="512723" y="166341"/>
                      <a:pt x="518438" y="157388"/>
                      <a:pt x="522820" y="150720"/>
                    </a:cubicBezTo>
                    <a:cubicBezTo>
                      <a:pt x="527201" y="143957"/>
                      <a:pt x="512533" y="130622"/>
                      <a:pt x="492721" y="139100"/>
                    </a:cubicBezTo>
                    <a:cubicBezTo>
                      <a:pt x="472814" y="147577"/>
                      <a:pt x="454621" y="144148"/>
                      <a:pt x="453192" y="134909"/>
                    </a:cubicBezTo>
                    <a:cubicBezTo>
                      <a:pt x="451763" y="125669"/>
                      <a:pt x="440333" y="127574"/>
                      <a:pt x="432428" y="138623"/>
                    </a:cubicBezTo>
                    <a:cubicBezTo>
                      <a:pt x="424617" y="149672"/>
                      <a:pt x="412997" y="153387"/>
                      <a:pt x="405853" y="154340"/>
                    </a:cubicBezTo>
                    <a:cubicBezTo>
                      <a:pt x="398709" y="155197"/>
                      <a:pt x="386041" y="181486"/>
                      <a:pt x="401471" y="185296"/>
                    </a:cubicBezTo>
                    <a:cubicBezTo>
                      <a:pt x="416902" y="188915"/>
                      <a:pt x="430713" y="184629"/>
                      <a:pt x="429570" y="203965"/>
                    </a:cubicBezTo>
                    <a:cubicBezTo>
                      <a:pt x="428427" y="223396"/>
                      <a:pt x="412711" y="226825"/>
                      <a:pt x="392708" y="218443"/>
                    </a:cubicBezTo>
                    <a:cubicBezTo>
                      <a:pt x="372611" y="210156"/>
                      <a:pt x="353942" y="201012"/>
                      <a:pt x="313841" y="213109"/>
                    </a:cubicBezTo>
                    <a:cubicBezTo>
                      <a:pt x="273646" y="225110"/>
                      <a:pt x="242499" y="229682"/>
                      <a:pt x="234212" y="233492"/>
                    </a:cubicBezTo>
                    <a:cubicBezTo>
                      <a:pt x="225926" y="237302"/>
                      <a:pt x="210400" y="243589"/>
                      <a:pt x="210400" y="228349"/>
                    </a:cubicBezTo>
                    <a:cubicBezTo>
                      <a:pt x="210400" y="213109"/>
                      <a:pt x="181634" y="224539"/>
                      <a:pt x="182015" y="210632"/>
                    </a:cubicBezTo>
                    <a:cubicBezTo>
                      <a:pt x="182396" y="196821"/>
                      <a:pt x="167156" y="197774"/>
                      <a:pt x="151726" y="193868"/>
                    </a:cubicBezTo>
                    <a:cubicBezTo>
                      <a:pt x="136295" y="189868"/>
                      <a:pt x="130199" y="184819"/>
                      <a:pt x="140391" y="165484"/>
                    </a:cubicBezTo>
                    <a:cubicBezTo>
                      <a:pt x="150583" y="146148"/>
                      <a:pt x="162965" y="93380"/>
                      <a:pt x="167918" y="75092"/>
                    </a:cubicBezTo>
                    <a:cubicBezTo>
                      <a:pt x="172776" y="56803"/>
                      <a:pt x="170681" y="60709"/>
                      <a:pt x="158489" y="30229"/>
                    </a:cubicBezTo>
                    <a:cubicBezTo>
                      <a:pt x="155155" y="32134"/>
                      <a:pt x="152012" y="33372"/>
                      <a:pt x="149630" y="34229"/>
                    </a:cubicBezTo>
                    <a:cubicBezTo>
                      <a:pt x="142296" y="36992"/>
                      <a:pt x="110673" y="54994"/>
                      <a:pt x="99529" y="40706"/>
                    </a:cubicBezTo>
                    <a:cubicBezTo>
                      <a:pt x="88480" y="26419"/>
                      <a:pt x="93528" y="19942"/>
                      <a:pt x="97052" y="13084"/>
                    </a:cubicBezTo>
                    <a:cubicBezTo>
                      <a:pt x="100481" y="6131"/>
                      <a:pt x="88766" y="-537"/>
                      <a:pt x="80669" y="12893"/>
                    </a:cubicBezTo>
                    <a:cubicBezTo>
                      <a:pt x="72573" y="26228"/>
                      <a:pt x="54380" y="25085"/>
                      <a:pt x="54380" y="9178"/>
                    </a:cubicBezTo>
                    <a:cubicBezTo>
                      <a:pt x="54380" y="-6157"/>
                      <a:pt x="32282" y="2225"/>
                      <a:pt x="30758" y="2797"/>
                    </a:cubicBezTo>
                    <a:cubicBezTo>
                      <a:pt x="30758" y="4511"/>
                      <a:pt x="30473" y="6607"/>
                      <a:pt x="29901" y="9369"/>
                    </a:cubicBezTo>
                    <a:cubicBezTo>
                      <a:pt x="27425" y="22323"/>
                      <a:pt x="18185" y="20894"/>
                      <a:pt x="31997" y="40706"/>
                    </a:cubicBezTo>
                    <a:cubicBezTo>
                      <a:pt x="45808" y="60614"/>
                      <a:pt x="47427" y="67091"/>
                      <a:pt x="47141" y="89284"/>
                    </a:cubicBezTo>
                    <a:cubicBezTo>
                      <a:pt x="46760" y="111477"/>
                      <a:pt x="38474" y="122240"/>
                      <a:pt x="33902" y="129479"/>
                    </a:cubicBezTo>
                    <a:cubicBezTo>
                      <a:pt x="29425" y="136814"/>
                      <a:pt x="23615" y="182438"/>
                      <a:pt x="35711" y="190058"/>
                    </a:cubicBezTo>
                    <a:cubicBezTo>
                      <a:pt x="47808" y="197678"/>
                      <a:pt x="61715" y="200250"/>
                      <a:pt x="45808" y="204155"/>
                    </a:cubicBezTo>
                    <a:cubicBezTo>
                      <a:pt x="29901" y="208156"/>
                      <a:pt x="40093" y="216919"/>
                      <a:pt x="22948" y="215490"/>
                    </a:cubicBezTo>
                    <a:cubicBezTo>
                      <a:pt x="5898" y="214061"/>
                      <a:pt x="4565" y="227206"/>
                      <a:pt x="5708" y="238541"/>
                    </a:cubicBezTo>
                    <a:cubicBezTo>
                      <a:pt x="6755" y="249780"/>
                      <a:pt x="-9342" y="285118"/>
                      <a:pt x="14185" y="285880"/>
                    </a:cubicBezTo>
                    <a:cubicBezTo>
                      <a:pt x="37712" y="286547"/>
                      <a:pt x="78764" y="283975"/>
                      <a:pt x="78764" y="283975"/>
                    </a:cubicBezTo>
                    <a:cubicBezTo>
                      <a:pt x="78764" y="283975"/>
                      <a:pt x="69716" y="301977"/>
                      <a:pt x="67525" y="308168"/>
                    </a:cubicBezTo>
                    <a:cubicBezTo>
                      <a:pt x="65239" y="314360"/>
                      <a:pt x="65239" y="325218"/>
                      <a:pt x="91718" y="321313"/>
                    </a:cubicBezTo>
                    <a:cubicBezTo>
                      <a:pt x="118293" y="317408"/>
                      <a:pt x="115721" y="325028"/>
                      <a:pt x="118007" y="337219"/>
                    </a:cubicBezTo>
                    <a:cubicBezTo>
                      <a:pt x="120293" y="349507"/>
                      <a:pt x="124484" y="348364"/>
                      <a:pt x="112483" y="361699"/>
                    </a:cubicBezTo>
                    <a:cubicBezTo>
                      <a:pt x="100481" y="375034"/>
                      <a:pt x="100958" y="383320"/>
                      <a:pt x="101815" y="396465"/>
                    </a:cubicBezTo>
                    <a:cubicBezTo>
                      <a:pt x="102767" y="409705"/>
                      <a:pt x="96767" y="428088"/>
                      <a:pt x="82479" y="439613"/>
                    </a:cubicBezTo>
                    <a:cubicBezTo>
                      <a:pt x="68096" y="451139"/>
                      <a:pt x="67239" y="451329"/>
                      <a:pt x="66287" y="462473"/>
                    </a:cubicBezTo>
                    <a:cubicBezTo>
                      <a:pt x="65334" y="473618"/>
                      <a:pt x="48475" y="469141"/>
                      <a:pt x="42474" y="481428"/>
                    </a:cubicBezTo>
                    <a:cubicBezTo>
                      <a:pt x="36473" y="493620"/>
                      <a:pt x="27996" y="485238"/>
                      <a:pt x="16852" y="502193"/>
                    </a:cubicBezTo>
                    <a:cubicBezTo>
                      <a:pt x="5708" y="519147"/>
                      <a:pt x="-3532" y="521909"/>
                      <a:pt x="1326" y="550675"/>
                    </a:cubicBezTo>
                    <a:cubicBezTo>
                      <a:pt x="6184" y="579345"/>
                      <a:pt x="1326" y="583155"/>
                      <a:pt x="6470" y="590775"/>
                    </a:cubicBezTo>
                    <a:cubicBezTo>
                      <a:pt x="11708" y="598395"/>
                      <a:pt x="22376" y="596681"/>
                      <a:pt x="26186" y="580488"/>
                    </a:cubicBezTo>
                    <a:cubicBezTo>
                      <a:pt x="29996" y="564200"/>
                      <a:pt x="40664" y="554866"/>
                      <a:pt x="55619" y="563438"/>
                    </a:cubicBezTo>
                    <a:cubicBezTo>
                      <a:pt x="70573" y="572106"/>
                      <a:pt x="90766" y="531530"/>
                      <a:pt x="95052" y="528482"/>
                    </a:cubicBezTo>
                    <a:cubicBezTo>
                      <a:pt x="99434" y="525529"/>
                      <a:pt x="105720" y="526195"/>
                      <a:pt x="115055" y="534768"/>
                    </a:cubicBezTo>
                    <a:cubicBezTo>
                      <a:pt x="124484" y="543341"/>
                      <a:pt x="148964" y="544388"/>
                      <a:pt x="158679" y="556390"/>
                    </a:cubicBezTo>
                    <a:cubicBezTo>
                      <a:pt x="168395" y="568391"/>
                      <a:pt x="170109" y="578011"/>
                      <a:pt x="171824" y="595062"/>
                    </a:cubicBezTo>
                    <a:cubicBezTo>
                      <a:pt x="173538" y="612207"/>
                      <a:pt x="176015" y="639162"/>
                      <a:pt x="194303" y="639162"/>
                    </a:cubicBezTo>
                    <a:cubicBezTo>
                      <a:pt x="212591" y="639162"/>
                      <a:pt x="218496" y="633638"/>
                      <a:pt x="218496" y="620493"/>
                    </a:cubicBezTo>
                    <a:cubicBezTo>
                      <a:pt x="218496" y="607253"/>
                      <a:pt x="217067" y="603158"/>
                      <a:pt x="200113" y="603158"/>
                    </a:cubicBezTo>
                    <a:cubicBezTo>
                      <a:pt x="183158" y="603158"/>
                      <a:pt x="196303" y="578202"/>
                      <a:pt x="199065" y="573059"/>
                    </a:cubicBezTo>
                    <a:cubicBezTo>
                      <a:pt x="201827" y="567820"/>
                      <a:pt x="204590" y="559533"/>
                      <a:pt x="213543" y="572773"/>
                    </a:cubicBezTo>
                    <a:cubicBezTo>
                      <a:pt x="222592" y="585917"/>
                      <a:pt x="234689" y="587251"/>
                      <a:pt x="234974" y="563724"/>
                    </a:cubicBezTo>
                    <a:cubicBezTo>
                      <a:pt x="235355" y="540197"/>
                      <a:pt x="240594" y="545436"/>
                      <a:pt x="257453" y="531530"/>
                    </a:cubicBezTo>
                    <a:cubicBezTo>
                      <a:pt x="274408" y="517623"/>
                      <a:pt x="281647" y="515909"/>
                      <a:pt x="282409" y="498287"/>
                    </a:cubicBezTo>
                    <a:cubicBezTo>
                      <a:pt x="283076" y="480666"/>
                      <a:pt x="309365" y="475808"/>
                      <a:pt x="335368" y="477142"/>
                    </a:cubicBezTo>
                    <a:cubicBezTo>
                      <a:pt x="361276" y="478570"/>
                      <a:pt x="373754" y="469998"/>
                      <a:pt x="401471" y="439994"/>
                    </a:cubicBezTo>
                    <a:cubicBezTo>
                      <a:pt x="429094" y="409991"/>
                      <a:pt x="437762" y="444566"/>
                      <a:pt x="439857" y="453234"/>
                    </a:cubicBezTo>
                    <a:cubicBezTo>
                      <a:pt x="441953" y="461902"/>
                      <a:pt x="463098" y="473999"/>
                      <a:pt x="476528" y="456377"/>
                    </a:cubicBezTo>
                    <a:cubicBezTo>
                      <a:pt x="490054" y="438661"/>
                      <a:pt x="489768" y="439804"/>
                      <a:pt x="502817" y="454282"/>
                    </a:cubicBezTo>
                    <a:cubicBezTo>
                      <a:pt x="515962" y="468760"/>
                      <a:pt x="544632" y="479523"/>
                      <a:pt x="522153" y="495144"/>
                    </a:cubicBezTo>
                    <a:cubicBezTo>
                      <a:pt x="499674" y="510670"/>
                      <a:pt x="502436" y="527720"/>
                      <a:pt x="530630" y="526958"/>
                    </a:cubicBezTo>
                    <a:cubicBezTo>
                      <a:pt x="558920" y="526291"/>
                      <a:pt x="566825" y="531815"/>
                      <a:pt x="572064" y="546674"/>
                    </a:cubicBezTo>
                    <a:cubicBezTo>
                      <a:pt x="577303" y="561533"/>
                      <a:pt x="589685" y="562581"/>
                      <a:pt x="577589" y="586108"/>
                    </a:cubicBezTo>
                    <a:cubicBezTo>
                      <a:pt x="565492" y="609539"/>
                      <a:pt x="557205" y="631066"/>
                      <a:pt x="553014" y="656593"/>
                    </a:cubicBezTo>
                    <a:cubicBezTo>
                      <a:pt x="548918" y="682215"/>
                      <a:pt x="543965" y="699170"/>
                      <a:pt x="540155" y="716124"/>
                    </a:cubicBezTo>
                    <a:cubicBezTo>
                      <a:pt x="536345" y="733079"/>
                      <a:pt x="547109" y="758701"/>
                      <a:pt x="542918" y="786038"/>
                    </a:cubicBezTo>
                    <a:cubicBezTo>
                      <a:pt x="538727" y="813374"/>
                      <a:pt x="582351" y="809183"/>
                      <a:pt x="591971" y="792515"/>
                    </a:cubicBezTo>
                    <a:cubicBezTo>
                      <a:pt x="601687" y="775941"/>
                      <a:pt x="658075" y="791848"/>
                      <a:pt x="671600" y="807469"/>
                    </a:cubicBezTo>
                    <a:cubicBezTo>
                      <a:pt x="685126" y="822995"/>
                      <a:pt x="691984" y="822995"/>
                      <a:pt x="708272" y="811565"/>
                    </a:cubicBezTo>
                    <a:cubicBezTo>
                      <a:pt x="724559" y="800135"/>
                      <a:pt x="727703" y="808803"/>
                      <a:pt x="733227" y="816423"/>
                    </a:cubicBezTo>
                    <a:cubicBezTo>
                      <a:pt x="738847" y="824042"/>
                      <a:pt x="751325" y="821185"/>
                      <a:pt x="773327" y="804802"/>
                    </a:cubicBezTo>
                    <a:cubicBezTo>
                      <a:pt x="795235" y="788419"/>
                      <a:pt x="804284" y="785847"/>
                      <a:pt x="813142" y="801754"/>
                    </a:cubicBezTo>
                    <a:cubicBezTo>
                      <a:pt x="822191" y="817661"/>
                      <a:pt x="841145" y="810517"/>
                      <a:pt x="833240" y="797849"/>
                    </a:cubicBezTo>
                    <a:cubicBezTo>
                      <a:pt x="825429" y="785085"/>
                      <a:pt x="833716" y="775274"/>
                      <a:pt x="847051" y="770321"/>
                    </a:cubicBezTo>
                    <a:cubicBezTo>
                      <a:pt x="860386" y="765463"/>
                      <a:pt x="855147" y="753462"/>
                      <a:pt x="879150" y="755843"/>
                    </a:cubicBezTo>
                    <a:cubicBezTo>
                      <a:pt x="903153" y="758130"/>
                      <a:pt x="911440" y="752224"/>
                      <a:pt x="914678" y="770607"/>
                    </a:cubicBezTo>
                    <a:cubicBezTo>
                      <a:pt x="917917" y="789086"/>
                      <a:pt x="924299" y="796991"/>
                      <a:pt x="940967" y="807374"/>
                    </a:cubicBezTo>
                    <a:cubicBezTo>
                      <a:pt x="957541" y="817756"/>
                      <a:pt x="943730" y="827757"/>
                      <a:pt x="949159" y="837092"/>
                    </a:cubicBezTo>
                    <a:cubicBezTo>
                      <a:pt x="954779" y="846426"/>
                      <a:pt x="959255" y="853380"/>
                      <a:pt x="958589" y="865857"/>
                    </a:cubicBezTo>
                    <a:cubicBezTo>
                      <a:pt x="957922" y="878240"/>
                      <a:pt x="950778" y="905290"/>
                      <a:pt x="1013262" y="933675"/>
                    </a:cubicBezTo>
                    <a:cubicBezTo>
                      <a:pt x="1075746" y="962060"/>
                      <a:pt x="1060125" y="958631"/>
                      <a:pt x="1086795" y="987206"/>
                    </a:cubicBezTo>
                    <a:cubicBezTo>
                      <a:pt x="1113560" y="1015876"/>
                      <a:pt x="1122609" y="994826"/>
                      <a:pt x="1115656" y="1028258"/>
                    </a:cubicBezTo>
                    <a:cubicBezTo>
                      <a:pt x="1108703" y="1061691"/>
                      <a:pt x="1139373" y="1049880"/>
                      <a:pt x="1119085" y="1065596"/>
                    </a:cubicBezTo>
                    <a:cubicBezTo>
                      <a:pt x="1098797" y="1081313"/>
                      <a:pt x="1100606" y="1131128"/>
                      <a:pt x="1110036" y="1147512"/>
                    </a:cubicBezTo>
                    <a:cubicBezTo>
                      <a:pt x="1119466" y="1163894"/>
                      <a:pt x="1123847" y="1207043"/>
                      <a:pt x="1123847" y="1207043"/>
                    </a:cubicBezTo>
                    <a:cubicBezTo>
                      <a:pt x="1123847" y="1207043"/>
                      <a:pt x="1135658" y="1202185"/>
                      <a:pt x="1145374" y="1197327"/>
                    </a:cubicBezTo>
                    <a:cubicBezTo>
                      <a:pt x="1154994" y="1192469"/>
                      <a:pt x="1239862" y="1175610"/>
                      <a:pt x="1263674" y="1175229"/>
                    </a:cubicBezTo>
                    <a:cubicBezTo>
                      <a:pt x="1287582" y="1174943"/>
                      <a:pt x="1287582" y="1176658"/>
                      <a:pt x="1299679" y="1181421"/>
                    </a:cubicBezTo>
                    <a:cubicBezTo>
                      <a:pt x="1311776" y="1186278"/>
                      <a:pt x="1346161" y="1184087"/>
                      <a:pt x="1371497" y="1180372"/>
                    </a:cubicBezTo>
                    <a:cubicBezTo>
                      <a:pt x="1416741" y="1173991"/>
                      <a:pt x="1444935" y="1145225"/>
                      <a:pt x="1492751" y="1099029"/>
                    </a:cubicBezTo>
                    <a:cubicBezTo>
                      <a:pt x="1516658" y="1075883"/>
                      <a:pt x="1572665" y="1031973"/>
                      <a:pt x="1594001" y="1009875"/>
                    </a:cubicBezTo>
                    <a:cubicBezTo>
                      <a:pt x="1596383" y="1007399"/>
                      <a:pt x="1596954" y="1003779"/>
                      <a:pt x="1594478" y="1001398"/>
                    </a:cubicBezTo>
                    <a:lnTo>
                      <a:pt x="1568189" y="976538"/>
                    </a:lnTo>
                    <a:lnTo>
                      <a:pt x="1572951" y="972632"/>
                    </a:lnTo>
                    <a:cubicBezTo>
                      <a:pt x="1574856" y="971013"/>
                      <a:pt x="1577618" y="970918"/>
                      <a:pt x="1579619" y="972347"/>
                    </a:cubicBezTo>
                    <a:lnTo>
                      <a:pt x="1593335" y="981776"/>
                    </a:lnTo>
                    <a:cubicBezTo>
                      <a:pt x="1595716" y="983395"/>
                      <a:pt x="1599050" y="983015"/>
                      <a:pt x="1600859" y="980729"/>
                    </a:cubicBezTo>
                    <a:cubicBezTo>
                      <a:pt x="1615623" y="962250"/>
                      <a:pt x="1680679" y="884145"/>
                      <a:pt x="1799837" y="830900"/>
                    </a:cubicBezTo>
                    <a:cubicBezTo>
                      <a:pt x="1836127" y="814708"/>
                      <a:pt x="1865654" y="802040"/>
                      <a:pt x="1890515" y="791657"/>
                    </a:cubicBezTo>
                    <a:cubicBezTo>
                      <a:pt x="1836413" y="684692"/>
                      <a:pt x="1828697" y="672119"/>
                      <a:pt x="1819649" y="675071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xmlns="" id="{C27F4EEE-3BA2-440A-AA0C-AE1CF9F2F683}"/>
                </a:ext>
              </a:extLst>
            </p:cNvPr>
            <p:cNvSpPr/>
            <p:nvPr/>
          </p:nvSpPr>
          <p:spPr>
            <a:xfrm>
              <a:off x="5332641" y="4604533"/>
              <a:ext cx="1713477" cy="1091702"/>
            </a:xfrm>
            <a:custGeom>
              <a:avLst/>
              <a:gdLst>
                <a:gd name="connsiteX0" fmla="*/ 1068825 w 1713477"/>
                <a:gd name="connsiteY0" fmla="*/ 839385 h 1091702"/>
                <a:gd name="connsiteX1" fmla="*/ 1069777 w 1713477"/>
                <a:gd name="connsiteY1" fmla="*/ 848434 h 1091702"/>
                <a:gd name="connsiteX2" fmla="*/ 1065776 w 1713477"/>
                <a:gd name="connsiteY2" fmla="*/ 854339 h 1091702"/>
                <a:gd name="connsiteX3" fmla="*/ 734021 w 1713477"/>
                <a:gd name="connsiteY3" fmla="*/ 952446 h 1091702"/>
                <a:gd name="connsiteX4" fmla="*/ 727067 w 1713477"/>
                <a:gd name="connsiteY4" fmla="*/ 948351 h 1091702"/>
                <a:gd name="connsiteX5" fmla="*/ 721829 w 1713477"/>
                <a:gd name="connsiteY5" fmla="*/ 925300 h 1091702"/>
                <a:gd name="connsiteX6" fmla="*/ 714876 w 1713477"/>
                <a:gd name="connsiteY6" fmla="*/ 921205 h 1091702"/>
                <a:gd name="connsiteX7" fmla="*/ 634103 w 1713477"/>
                <a:gd name="connsiteY7" fmla="*/ 945303 h 1091702"/>
                <a:gd name="connsiteX8" fmla="*/ 630770 w 1713477"/>
                <a:gd name="connsiteY8" fmla="*/ 953304 h 1091702"/>
                <a:gd name="connsiteX9" fmla="*/ 647534 w 1713477"/>
                <a:gd name="connsiteY9" fmla="*/ 983213 h 1091702"/>
                <a:gd name="connsiteX10" fmla="*/ 644581 w 1713477"/>
                <a:gd name="connsiteY10" fmla="*/ 991213 h 1091702"/>
                <a:gd name="connsiteX11" fmla="*/ 578954 w 1713477"/>
                <a:gd name="connsiteY11" fmla="*/ 1027599 h 1091702"/>
                <a:gd name="connsiteX12" fmla="*/ 446270 w 1713477"/>
                <a:gd name="connsiteY12" fmla="*/ 1091702 h 1091702"/>
                <a:gd name="connsiteX13" fmla="*/ 375023 w 1713477"/>
                <a:gd name="connsiteY13" fmla="*/ 974926 h 1091702"/>
                <a:gd name="connsiteX14" fmla="*/ 357974 w 1713477"/>
                <a:gd name="connsiteY14" fmla="*/ 965877 h 1091702"/>
                <a:gd name="connsiteX15" fmla="*/ 339209 w 1713477"/>
                <a:gd name="connsiteY15" fmla="*/ 918252 h 1091702"/>
                <a:gd name="connsiteX16" fmla="*/ 278916 w 1713477"/>
                <a:gd name="connsiteY16" fmla="*/ 917871 h 1091702"/>
                <a:gd name="connsiteX17" fmla="*/ 258723 w 1713477"/>
                <a:gd name="connsiteY17" fmla="*/ 910346 h 1091702"/>
                <a:gd name="connsiteX18" fmla="*/ 222909 w 1713477"/>
                <a:gd name="connsiteY18" fmla="*/ 893773 h 1091702"/>
                <a:gd name="connsiteX19" fmla="*/ 207860 w 1713477"/>
                <a:gd name="connsiteY19" fmla="*/ 863483 h 1091702"/>
                <a:gd name="connsiteX20" fmla="*/ 204240 w 1713477"/>
                <a:gd name="connsiteY20" fmla="*/ 839766 h 1091702"/>
                <a:gd name="connsiteX21" fmla="*/ 185381 w 1713477"/>
                <a:gd name="connsiteY21" fmla="*/ 855006 h 1091702"/>
                <a:gd name="connsiteX22" fmla="*/ 176522 w 1713477"/>
                <a:gd name="connsiteY22" fmla="*/ 873675 h 1091702"/>
                <a:gd name="connsiteX23" fmla="*/ 160425 w 1713477"/>
                <a:gd name="connsiteY23" fmla="*/ 872627 h 1091702"/>
                <a:gd name="connsiteX24" fmla="*/ 121182 w 1713477"/>
                <a:gd name="connsiteY24" fmla="*/ 829384 h 1091702"/>
                <a:gd name="connsiteX25" fmla="*/ 120230 w 1713477"/>
                <a:gd name="connsiteY25" fmla="*/ 805857 h 1091702"/>
                <a:gd name="connsiteX26" fmla="*/ 127945 w 1713477"/>
                <a:gd name="connsiteY26" fmla="*/ 788236 h 1091702"/>
                <a:gd name="connsiteX27" fmla="*/ 127850 w 1713477"/>
                <a:gd name="connsiteY27" fmla="*/ 660029 h 1091702"/>
                <a:gd name="connsiteX28" fmla="*/ 77558 w 1713477"/>
                <a:gd name="connsiteY28" fmla="*/ 610404 h 1091702"/>
                <a:gd name="connsiteX29" fmla="*/ 47078 w 1713477"/>
                <a:gd name="connsiteY29" fmla="*/ 571066 h 1091702"/>
                <a:gd name="connsiteX30" fmla="*/ 18217 w 1713477"/>
                <a:gd name="connsiteY30" fmla="*/ 494866 h 1091702"/>
                <a:gd name="connsiteX31" fmla="*/ 5072 w 1713477"/>
                <a:gd name="connsiteY31" fmla="*/ 467148 h 1091702"/>
                <a:gd name="connsiteX32" fmla="*/ 4882 w 1713477"/>
                <a:gd name="connsiteY32" fmla="*/ 466386 h 1091702"/>
                <a:gd name="connsiteX33" fmla="*/ 24 w 1713477"/>
                <a:gd name="connsiteY33" fmla="*/ 418951 h 1091702"/>
                <a:gd name="connsiteX34" fmla="*/ 36124 w 1713477"/>
                <a:gd name="connsiteY34" fmla="*/ 377708 h 1091702"/>
                <a:gd name="connsiteX35" fmla="*/ 40886 w 1713477"/>
                <a:gd name="connsiteY35" fmla="*/ 287792 h 1091702"/>
                <a:gd name="connsiteX36" fmla="*/ 31361 w 1713477"/>
                <a:gd name="connsiteY36" fmla="*/ 176540 h 1091702"/>
                <a:gd name="connsiteX37" fmla="*/ 113562 w 1713477"/>
                <a:gd name="connsiteY37" fmla="*/ 149680 h 1091702"/>
                <a:gd name="connsiteX38" fmla="*/ 215956 w 1713477"/>
                <a:gd name="connsiteY38" fmla="*/ 122057 h 1091702"/>
                <a:gd name="connsiteX39" fmla="*/ 297300 w 1713477"/>
                <a:gd name="connsiteY39" fmla="*/ 94054 h 1091702"/>
                <a:gd name="connsiteX40" fmla="*/ 357878 w 1713477"/>
                <a:gd name="connsiteY40" fmla="*/ 42428 h 1091702"/>
                <a:gd name="connsiteX41" fmla="*/ 453986 w 1713477"/>
                <a:gd name="connsiteY41" fmla="*/ 28522 h 1091702"/>
                <a:gd name="connsiteX42" fmla="*/ 512755 w 1713477"/>
                <a:gd name="connsiteY42" fmla="*/ 3757 h 1091702"/>
                <a:gd name="connsiteX43" fmla="*/ 547140 w 1713477"/>
                <a:gd name="connsiteY43" fmla="*/ 1375 h 1091702"/>
                <a:gd name="connsiteX44" fmla="*/ 548378 w 1713477"/>
                <a:gd name="connsiteY44" fmla="*/ 137 h 1091702"/>
                <a:gd name="connsiteX45" fmla="*/ 563714 w 1713477"/>
                <a:gd name="connsiteY45" fmla="*/ 11758 h 1091702"/>
                <a:gd name="connsiteX46" fmla="*/ 567524 w 1713477"/>
                <a:gd name="connsiteY46" fmla="*/ 60811 h 1091702"/>
                <a:gd name="connsiteX47" fmla="*/ 598670 w 1713477"/>
                <a:gd name="connsiteY47" fmla="*/ 57382 h 1091702"/>
                <a:gd name="connsiteX48" fmla="*/ 644771 w 1713477"/>
                <a:gd name="connsiteY48" fmla="*/ 48715 h 1091702"/>
                <a:gd name="connsiteX49" fmla="*/ 666869 w 1713477"/>
                <a:gd name="connsiteY49" fmla="*/ 60811 h 1091702"/>
                <a:gd name="connsiteX50" fmla="*/ 696587 w 1713477"/>
                <a:gd name="connsiteY50" fmla="*/ 81195 h 1091702"/>
                <a:gd name="connsiteX51" fmla="*/ 736021 w 1713477"/>
                <a:gd name="connsiteY51" fmla="*/ 92339 h 1091702"/>
                <a:gd name="connsiteX52" fmla="*/ 761643 w 1713477"/>
                <a:gd name="connsiteY52" fmla="*/ 92339 h 1091702"/>
                <a:gd name="connsiteX53" fmla="*/ 782884 w 1713477"/>
                <a:gd name="connsiteY53" fmla="*/ 108817 h 1091702"/>
                <a:gd name="connsiteX54" fmla="*/ 806696 w 1713477"/>
                <a:gd name="connsiteY54" fmla="*/ 108817 h 1091702"/>
                <a:gd name="connsiteX55" fmla="*/ 873943 w 1713477"/>
                <a:gd name="connsiteY55" fmla="*/ 74813 h 1091702"/>
                <a:gd name="connsiteX56" fmla="*/ 887564 w 1713477"/>
                <a:gd name="connsiteY56" fmla="*/ 71194 h 1091702"/>
                <a:gd name="connsiteX57" fmla="*/ 939189 w 1713477"/>
                <a:gd name="connsiteY57" fmla="*/ 66812 h 1091702"/>
                <a:gd name="connsiteX58" fmla="*/ 1027295 w 1713477"/>
                <a:gd name="connsiteY58" fmla="*/ 64050 h 1091702"/>
                <a:gd name="connsiteX59" fmla="*/ 1061300 w 1713477"/>
                <a:gd name="connsiteY59" fmla="*/ 89482 h 1091702"/>
                <a:gd name="connsiteX60" fmla="*/ 1171694 w 1713477"/>
                <a:gd name="connsiteY60" fmla="*/ 100626 h 1091702"/>
                <a:gd name="connsiteX61" fmla="*/ 1349336 w 1713477"/>
                <a:gd name="connsiteY61" fmla="*/ 115675 h 1091702"/>
                <a:gd name="connsiteX62" fmla="*/ 1502117 w 1713477"/>
                <a:gd name="connsiteY62" fmla="*/ 219498 h 1091702"/>
                <a:gd name="connsiteX63" fmla="*/ 1532597 w 1713477"/>
                <a:gd name="connsiteY63" fmla="*/ 257979 h 1091702"/>
                <a:gd name="connsiteX64" fmla="*/ 1567553 w 1713477"/>
                <a:gd name="connsiteY64" fmla="*/ 271790 h 1091702"/>
                <a:gd name="connsiteX65" fmla="*/ 1604320 w 1713477"/>
                <a:gd name="connsiteY65" fmla="*/ 297698 h 1091702"/>
                <a:gd name="connsiteX66" fmla="*/ 1635086 w 1713477"/>
                <a:gd name="connsiteY66" fmla="*/ 343037 h 1091702"/>
                <a:gd name="connsiteX67" fmla="*/ 1667661 w 1713477"/>
                <a:gd name="connsiteY67" fmla="*/ 365897 h 1091702"/>
                <a:gd name="connsiteX68" fmla="*/ 1701475 w 1713477"/>
                <a:gd name="connsiteY68" fmla="*/ 417808 h 1091702"/>
                <a:gd name="connsiteX69" fmla="*/ 1713000 w 1713477"/>
                <a:gd name="connsiteY69" fmla="*/ 455147 h 1091702"/>
                <a:gd name="connsiteX70" fmla="*/ 1701475 w 1713477"/>
                <a:gd name="connsiteY70" fmla="*/ 509630 h 1091702"/>
                <a:gd name="connsiteX71" fmla="*/ 1701475 w 1713477"/>
                <a:gd name="connsiteY71" fmla="*/ 575638 h 1091702"/>
                <a:gd name="connsiteX72" fmla="*/ 1679377 w 1713477"/>
                <a:gd name="connsiteY72" fmla="*/ 643456 h 1091702"/>
                <a:gd name="connsiteX73" fmla="*/ 1658136 w 1713477"/>
                <a:gd name="connsiteY73" fmla="*/ 790712 h 1091702"/>
                <a:gd name="connsiteX74" fmla="*/ 1537645 w 1713477"/>
                <a:gd name="connsiteY74" fmla="*/ 792522 h 1091702"/>
                <a:gd name="connsiteX75" fmla="*/ 1531930 w 1713477"/>
                <a:gd name="connsiteY75" fmla="*/ 786998 h 1091702"/>
                <a:gd name="connsiteX76" fmla="*/ 1531930 w 1713477"/>
                <a:gd name="connsiteY76" fmla="*/ 783568 h 1091702"/>
                <a:gd name="connsiteX77" fmla="*/ 1526120 w 1713477"/>
                <a:gd name="connsiteY77" fmla="*/ 777949 h 1091702"/>
                <a:gd name="connsiteX78" fmla="*/ 1410582 w 1713477"/>
                <a:gd name="connsiteY78" fmla="*/ 783188 h 1091702"/>
                <a:gd name="connsiteX79" fmla="*/ 1410582 w 1713477"/>
                <a:gd name="connsiteY79" fmla="*/ 792236 h 1091702"/>
                <a:gd name="connsiteX80" fmla="*/ 1231321 w 1713477"/>
                <a:gd name="connsiteY80" fmla="*/ 800904 h 1091702"/>
                <a:gd name="connsiteX81" fmla="*/ 1231321 w 1713477"/>
                <a:gd name="connsiteY81" fmla="*/ 810334 h 1091702"/>
                <a:gd name="connsiteX82" fmla="*/ 1073682 w 1713477"/>
                <a:gd name="connsiteY82" fmla="*/ 833765 h 1091702"/>
                <a:gd name="connsiteX83" fmla="*/ 1068825 w 1713477"/>
                <a:gd name="connsiteY83" fmla="*/ 839385 h 10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713477" h="1091702">
                  <a:moveTo>
                    <a:pt x="1068825" y="839385"/>
                  </a:moveTo>
                  <a:lnTo>
                    <a:pt x="1069777" y="848434"/>
                  </a:lnTo>
                  <a:cubicBezTo>
                    <a:pt x="1069968" y="851101"/>
                    <a:pt x="1068348" y="853577"/>
                    <a:pt x="1065776" y="854339"/>
                  </a:cubicBezTo>
                  <a:lnTo>
                    <a:pt x="734021" y="952446"/>
                  </a:lnTo>
                  <a:cubicBezTo>
                    <a:pt x="730877" y="953304"/>
                    <a:pt x="727734" y="951399"/>
                    <a:pt x="727067" y="948351"/>
                  </a:cubicBezTo>
                  <a:lnTo>
                    <a:pt x="721829" y="925300"/>
                  </a:lnTo>
                  <a:cubicBezTo>
                    <a:pt x="721162" y="922157"/>
                    <a:pt x="717924" y="920347"/>
                    <a:pt x="714876" y="921205"/>
                  </a:cubicBezTo>
                  <a:lnTo>
                    <a:pt x="634103" y="945303"/>
                  </a:lnTo>
                  <a:cubicBezTo>
                    <a:pt x="630579" y="946351"/>
                    <a:pt x="629055" y="950161"/>
                    <a:pt x="630770" y="953304"/>
                  </a:cubicBezTo>
                  <a:lnTo>
                    <a:pt x="647534" y="983213"/>
                  </a:lnTo>
                  <a:cubicBezTo>
                    <a:pt x="649248" y="986261"/>
                    <a:pt x="647819" y="990070"/>
                    <a:pt x="644581" y="991213"/>
                  </a:cubicBezTo>
                  <a:cubicBezTo>
                    <a:pt x="634294" y="994833"/>
                    <a:pt x="611529" y="1004453"/>
                    <a:pt x="578954" y="1027599"/>
                  </a:cubicBezTo>
                  <a:cubicBezTo>
                    <a:pt x="545521" y="1051221"/>
                    <a:pt x="513708" y="1063413"/>
                    <a:pt x="446270" y="1091702"/>
                  </a:cubicBezTo>
                  <a:cubicBezTo>
                    <a:pt x="391788" y="984451"/>
                    <a:pt x="384072" y="971878"/>
                    <a:pt x="375023" y="974926"/>
                  </a:cubicBezTo>
                  <a:cubicBezTo>
                    <a:pt x="363403" y="978831"/>
                    <a:pt x="360069" y="981021"/>
                    <a:pt x="357974" y="965877"/>
                  </a:cubicBezTo>
                  <a:cubicBezTo>
                    <a:pt x="355497" y="947112"/>
                    <a:pt x="344543" y="923491"/>
                    <a:pt x="339209" y="918252"/>
                  </a:cubicBezTo>
                  <a:cubicBezTo>
                    <a:pt x="333780" y="913013"/>
                    <a:pt x="287013" y="907489"/>
                    <a:pt x="278916" y="917871"/>
                  </a:cubicBezTo>
                  <a:cubicBezTo>
                    <a:pt x="268343" y="931397"/>
                    <a:pt x="265200" y="931397"/>
                    <a:pt x="258723" y="910346"/>
                  </a:cubicBezTo>
                  <a:cubicBezTo>
                    <a:pt x="252151" y="889201"/>
                    <a:pt x="242150" y="906155"/>
                    <a:pt x="222909" y="893773"/>
                  </a:cubicBezTo>
                  <a:cubicBezTo>
                    <a:pt x="203669" y="881295"/>
                    <a:pt x="197477" y="877866"/>
                    <a:pt x="207860" y="863483"/>
                  </a:cubicBezTo>
                  <a:cubicBezTo>
                    <a:pt x="218147" y="849100"/>
                    <a:pt x="216146" y="841481"/>
                    <a:pt x="204240" y="839766"/>
                  </a:cubicBezTo>
                  <a:cubicBezTo>
                    <a:pt x="192239" y="837956"/>
                    <a:pt x="186047" y="844624"/>
                    <a:pt x="185381" y="855006"/>
                  </a:cubicBezTo>
                  <a:cubicBezTo>
                    <a:pt x="184714" y="865293"/>
                    <a:pt x="180904" y="868150"/>
                    <a:pt x="176522" y="873675"/>
                  </a:cubicBezTo>
                  <a:cubicBezTo>
                    <a:pt x="172236" y="879294"/>
                    <a:pt x="167188" y="879390"/>
                    <a:pt x="160425" y="872627"/>
                  </a:cubicBezTo>
                  <a:cubicBezTo>
                    <a:pt x="153662" y="865864"/>
                    <a:pt x="132612" y="841766"/>
                    <a:pt x="121182" y="829384"/>
                  </a:cubicBezTo>
                  <a:cubicBezTo>
                    <a:pt x="109752" y="817001"/>
                    <a:pt x="109085" y="810619"/>
                    <a:pt x="120230" y="805857"/>
                  </a:cubicBezTo>
                  <a:cubicBezTo>
                    <a:pt x="131469" y="800999"/>
                    <a:pt x="128040" y="800809"/>
                    <a:pt x="127945" y="788236"/>
                  </a:cubicBezTo>
                  <a:cubicBezTo>
                    <a:pt x="127754" y="775567"/>
                    <a:pt x="128612" y="695081"/>
                    <a:pt x="127850" y="660029"/>
                  </a:cubicBezTo>
                  <a:cubicBezTo>
                    <a:pt x="127183" y="624977"/>
                    <a:pt x="107942" y="626597"/>
                    <a:pt x="77558" y="610404"/>
                  </a:cubicBezTo>
                  <a:cubicBezTo>
                    <a:pt x="47078" y="594307"/>
                    <a:pt x="48983" y="583924"/>
                    <a:pt x="47078" y="571066"/>
                  </a:cubicBezTo>
                  <a:cubicBezTo>
                    <a:pt x="45173" y="558112"/>
                    <a:pt x="29552" y="510106"/>
                    <a:pt x="18217" y="494866"/>
                  </a:cubicBezTo>
                  <a:cubicBezTo>
                    <a:pt x="12502" y="487150"/>
                    <a:pt x="8121" y="479054"/>
                    <a:pt x="5072" y="467148"/>
                  </a:cubicBezTo>
                  <a:cubicBezTo>
                    <a:pt x="4977" y="466957"/>
                    <a:pt x="4882" y="466576"/>
                    <a:pt x="4882" y="466386"/>
                  </a:cubicBezTo>
                  <a:cubicBezTo>
                    <a:pt x="2025" y="454861"/>
                    <a:pt x="405" y="440002"/>
                    <a:pt x="24" y="418951"/>
                  </a:cubicBezTo>
                  <a:cubicBezTo>
                    <a:pt x="-643" y="375327"/>
                    <a:pt x="12502" y="379137"/>
                    <a:pt x="36124" y="377708"/>
                  </a:cubicBezTo>
                  <a:cubicBezTo>
                    <a:pt x="59746" y="376375"/>
                    <a:pt x="44506" y="307223"/>
                    <a:pt x="40886" y="287792"/>
                  </a:cubicBezTo>
                  <a:cubicBezTo>
                    <a:pt x="37172" y="268456"/>
                    <a:pt x="34409" y="212164"/>
                    <a:pt x="31361" y="176540"/>
                  </a:cubicBezTo>
                  <a:cubicBezTo>
                    <a:pt x="48792" y="171301"/>
                    <a:pt x="74796" y="162919"/>
                    <a:pt x="113562" y="149680"/>
                  </a:cubicBezTo>
                  <a:cubicBezTo>
                    <a:pt x="180332" y="126820"/>
                    <a:pt x="173760" y="127201"/>
                    <a:pt x="215956" y="122057"/>
                  </a:cubicBezTo>
                  <a:cubicBezTo>
                    <a:pt x="258247" y="116818"/>
                    <a:pt x="280726" y="104055"/>
                    <a:pt x="297300" y="94054"/>
                  </a:cubicBezTo>
                  <a:cubicBezTo>
                    <a:pt x="313873" y="84052"/>
                    <a:pt x="328637" y="57859"/>
                    <a:pt x="357878" y="42428"/>
                  </a:cubicBezTo>
                  <a:cubicBezTo>
                    <a:pt x="387120" y="26998"/>
                    <a:pt x="417886" y="50524"/>
                    <a:pt x="453986" y="28522"/>
                  </a:cubicBezTo>
                  <a:cubicBezTo>
                    <a:pt x="489990" y="6519"/>
                    <a:pt x="495800" y="4709"/>
                    <a:pt x="512755" y="3757"/>
                  </a:cubicBezTo>
                  <a:cubicBezTo>
                    <a:pt x="529709" y="2709"/>
                    <a:pt x="541806" y="4805"/>
                    <a:pt x="547140" y="1375"/>
                  </a:cubicBezTo>
                  <a:lnTo>
                    <a:pt x="548378" y="137"/>
                  </a:lnTo>
                  <a:cubicBezTo>
                    <a:pt x="556570" y="-1006"/>
                    <a:pt x="563047" y="5185"/>
                    <a:pt x="563714" y="11758"/>
                  </a:cubicBezTo>
                  <a:cubicBezTo>
                    <a:pt x="564380" y="18235"/>
                    <a:pt x="560285" y="49381"/>
                    <a:pt x="567524" y="60811"/>
                  </a:cubicBezTo>
                  <a:cubicBezTo>
                    <a:pt x="574858" y="72241"/>
                    <a:pt x="590384" y="70527"/>
                    <a:pt x="598670" y="57382"/>
                  </a:cubicBezTo>
                  <a:cubicBezTo>
                    <a:pt x="606957" y="44143"/>
                    <a:pt x="635056" y="57001"/>
                    <a:pt x="644771" y="48715"/>
                  </a:cubicBezTo>
                  <a:cubicBezTo>
                    <a:pt x="654392" y="40428"/>
                    <a:pt x="664774" y="36999"/>
                    <a:pt x="666869" y="60811"/>
                  </a:cubicBezTo>
                  <a:cubicBezTo>
                    <a:pt x="668965" y="84719"/>
                    <a:pt x="677633" y="78147"/>
                    <a:pt x="696587" y="81195"/>
                  </a:cubicBezTo>
                  <a:cubicBezTo>
                    <a:pt x="715542" y="84243"/>
                    <a:pt x="727734" y="85005"/>
                    <a:pt x="736021" y="92339"/>
                  </a:cubicBezTo>
                  <a:cubicBezTo>
                    <a:pt x="744308" y="99578"/>
                    <a:pt x="755738" y="96816"/>
                    <a:pt x="761643" y="92339"/>
                  </a:cubicBezTo>
                  <a:cubicBezTo>
                    <a:pt x="767453" y="87863"/>
                    <a:pt x="777645" y="89482"/>
                    <a:pt x="782884" y="108817"/>
                  </a:cubicBezTo>
                  <a:cubicBezTo>
                    <a:pt x="788218" y="128248"/>
                    <a:pt x="802029" y="127105"/>
                    <a:pt x="806696" y="108817"/>
                  </a:cubicBezTo>
                  <a:cubicBezTo>
                    <a:pt x="810316" y="94435"/>
                    <a:pt x="851083" y="81195"/>
                    <a:pt x="873943" y="74813"/>
                  </a:cubicBezTo>
                  <a:cubicBezTo>
                    <a:pt x="880134" y="73003"/>
                    <a:pt x="885087" y="71860"/>
                    <a:pt x="887564" y="71194"/>
                  </a:cubicBezTo>
                  <a:cubicBezTo>
                    <a:pt x="898994" y="68431"/>
                    <a:pt x="914805" y="63383"/>
                    <a:pt x="939189" y="66812"/>
                  </a:cubicBezTo>
                  <a:cubicBezTo>
                    <a:pt x="963573" y="70241"/>
                    <a:pt x="1013675" y="68813"/>
                    <a:pt x="1027295" y="64050"/>
                  </a:cubicBezTo>
                  <a:cubicBezTo>
                    <a:pt x="1041297" y="59097"/>
                    <a:pt x="1045107" y="62145"/>
                    <a:pt x="1061300" y="89482"/>
                  </a:cubicBezTo>
                  <a:cubicBezTo>
                    <a:pt x="1077492" y="116818"/>
                    <a:pt x="1080731" y="105103"/>
                    <a:pt x="1171694" y="100626"/>
                  </a:cubicBezTo>
                  <a:cubicBezTo>
                    <a:pt x="1262753" y="96149"/>
                    <a:pt x="1316665" y="111103"/>
                    <a:pt x="1349336" y="115675"/>
                  </a:cubicBezTo>
                  <a:cubicBezTo>
                    <a:pt x="1382102" y="120343"/>
                    <a:pt x="1424869" y="128725"/>
                    <a:pt x="1502117" y="219498"/>
                  </a:cubicBezTo>
                  <a:cubicBezTo>
                    <a:pt x="1514499" y="234166"/>
                    <a:pt x="1524882" y="252645"/>
                    <a:pt x="1532597" y="257979"/>
                  </a:cubicBezTo>
                  <a:cubicBezTo>
                    <a:pt x="1550599" y="270266"/>
                    <a:pt x="1557933" y="255693"/>
                    <a:pt x="1567553" y="271790"/>
                  </a:cubicBezTo>
                  <a:cubicBezTo>
                    <a:pt x="1580888" y="294079"/>
                    <a:pt x="1587270" y="296460"/>
                    <a:pt x="1604320" y="297698"/>
                  </a:cubicBezTo>
                  <a:cubicBezTo>
                    <a:pt x="1632990" y="299794"/>
                    <a:pt x="1632324" y="326083"/>
                    <a:pt x="1635086" y="343037"/>
                  </a:cubicBezTo>
                  <a:cubicBezTo>
                    <a:pt x="1637848" y="359992"/>
                    <a:pt x="1650040" y="364468"/>
                    <a:pt x="1667661" y="365897"/>
                  </a:cubicBezTo>
                  <a:cubicBezTo>
                    <a:pt x="1685283" y="367326"/>
                    <a:pt x="1700999" y="402092"/>
                    <a:pt x="1701475" y="417808"/>
                  </a:cubicBezTo>
                  <a:cubicBezTo>
                    <a:pt x="1701951" y="433525"/>
                    <a:pt x="1716239" y="433048"/>
                    <a:pt x="1713000" y="455147"/>
                  </a:cubicBezTo>
                  <a:cubicBezTo>
                    <a:pt x="1709762" y="477340"/>
                    <a:pt x="1708809" y="492103"/>
                    <a:pt x="1701475" y="509630"/>
                  </a:cubicBezTo>
                  <a:cubicBezTo>
                    <a:pt x="1694141" y="527156"/>
                    <a:pt x="1710714" y="547539"/>
                    <a:pt x="1701475" y="575638"/>
                  </a:cubicBezTo>
                  <a:cubicBezTo>
                    <a:pt x="1692236" y="603736"/>
                    <a:pt x="1694522" y="622215"/>
                    <a:pt x="1679377" y="643456"/>
                  </a:cubicBezTo>
                  <a:cubicBezTo>
                    <a:pt x="1664137" y="664697"/>
                    <a:pt x="1658993" y="686890"/>
                    <a:pt x="1658136" y="790712"/>
                  </a:cubicBezTo>
                  <a:cubicBezTo>
                    <a:pt x="1604320" y="791379"/>
                    <a:pt x="1554123" y="792236"/>
                    <a:pt x="1537645" y="792522"/>
                  </a:cubicBezTo>
                  <a:cubicBezTo>
                    <a:pt x="1534502" y="792617"/>
                    <a:pt x="1531930" y="790141"/>
                    <a:pt x="1531930" y="786998"/>
                  </a:cubicBezTo>
                  <a:lnTo>
                    <a:pt x="1531930" y="783568"/>
                  </a:lnTo>
                  <a:cubicBezTo>
                    <a:pt x="1531930" y="780425"/>
                    <a:pt x="1529263" y="777853"/>
                    <a:pt x="1526120" y="777949"/>
                  </a:cubicBezTo>
                  <a:lnTo>
                    <a:pt x="1410582" y="783188"/>
                  </a:lnTo>
                  <a:lnTo>
                    <a:pt x="1410582" y="792236"/>
                  </a:lnTo>
                  <a:lnTo>
                    <a:pt x="1231321" y="800904"/>
                  </a:lnTo>
                  <a:lnTo>
                    <a:pt x="1231321" y="810334"/>
                  </a:lnTo>
                  <a:lnTo>
                    <a:pt x="1073682" y="833765"/>
                  </a:lnTo>
                  <a:cubicBezTo>
                    <a:pt x="1070634" y="833670"/>
                    <a:pt x="1068539" y="836432"/>
                    <a:pt x="1068825" y="839385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61" name="图形 233">
              <a:extLst>
                <a:ext uri="{FF2B5EF4-FFF2-40B4-BE49-F238E27FC236}">
                  <a16:creationId xmlns:a16="http://schemas.microsoft.com/office/drawing/2014/main" xmlns="" id="{4D519F21-24CE-489A-8C34-BD0E9C036FE6}"/>
                </a:ext>
              </a:extLst>
            </p:cNvPr>
            <p:cNvGrpSpPr/>
            <p:nvPr/>
          </p:nvGrpSpPr>
          <p:grpSpPr>
            <a:xfrm>
              <a:off x="5747486" y="2878454"/>
              <a:ext cx="2341260" cy="2523615"/>
              <a:chOff x="5747486" y="2878454"/>
              <a:chExt cx="2341260" cy="2523615"/>
            </a:xfrm>
            <a:solidFill>
              <a:srgbClr val="EEEFEF"/>
            </a:solidFill>
          </p:grpSpPr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xmlns="" id="{E6C823E3-C3F4-4C9C-AAFB-F46ED4F335E1}"/>
                  </a:ext>
                </a:extLst>
              </p:cNvPr>
              <p:cNvSpPr/>
              <p:nvPr/>
            </p:nvSpPr>
            <p:spPr>
              <a:xfrm>
                <a:off x="7676731" y="3600242"/>
                <a:ext cx="412015" cy="381172"/>
              </a:xfrm>
              <a:custGeom>
                <a:avLst/>
                <a:gdLst>
                  <a:gd name="connsiteX0" fmla="*/ 411136 w 412015"/>
                  <a:gd name="connsiteY0" fmla="*/ 132128 h 381172"/>
                  <a:gd name="connsiteX1" fmla="*/ 329983 w 412015"/>
                  <a:gd name="connsiteY1" fmla="*/ 51927 h 381172"/>
                  <a:gd name="connsiteX2" fmla="*/ 283119 w 412015"/>
                  <a:gd name="connsiteY2" fmla="*/ 50975 h 381172"/>
                  <a:gd name="connsiteX3" fmla="*/ 144150 w 412015"/>
                  <a:gd name="connsiteY3" fmla="*/ 19257 h 381172"/>
                  <a:gd name="connsiteX4" fmla="*/ 143197 w 412015"/>
                  <a:gd name="connsiteY4" fmla="*/ 18875 h 381172"/>
                  <a:gd name="connsiteX5" fmla="*/ 418 w 412015"/>
                  <a:gd name="connsiteY5" fmla="*/ 79074 h 381172"/>
                  <a:gd name="connsiteX6" fmla="*/ 95001 w 412015"/>
                  <a:gd name="connsiteY6" fmla="*/ 333772 h 381172"/>
                  <a:gd name="connsiteX7" fmla="*/ 181297 w 412015"/>
                  <a:gd name="connsiteY7" fmla="*/ 373491 h 381172"/>
                  <a:gd name="connsiteX8" fmla="*/ 287406 w 412015"/>
                  <a:gd name="connsiteY8" fmla="*/ 367967 h 381172"/>
                  <a:gd name="connsiteX9" fmla="*/ 387990 w 412015"/>
                  <a:gd name="connsiteY9" fmla="*/ 232331 h 381172"/>
                  <a:gd name="connsiteX10" fmla="*/ 411993 w 412015"/>
                  <a:gd name="connsiteY10" fmla="*/ 163560 h 381172"/>
                  <a:gd name="connsiteX11" fmla="*/ 411136 w 412015"/>
                  <a:gd name="connsiteY11" fmla="*/ 132128 h 381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015" h="381172">
                    <a:moveTo>
                      <a:pt x="411136" y="132128"/>
                    </a:moveTo>
                    <a:cubicBezTo>
                      <a:pt x="409707" y="88027"/>
                      <a:pt x="373988" y="52784"/>
                      <a:pt x="329983" y="51927"/>
                    </a:cubicBezTo>
                    <a:lnTo>
                      <a:pt x="283119" y="50975"/>
                    </a:lnTo>
                    <a:cubicBezTo>
                      <a:pt x="235114" y="49927"/>
                      <a:pt x="187869" y="39259"/>
                      <a:pt x="144150" y="19257"/>
                    </a:cubicBezTo>
                    <a:lnTo>
                      <a:pt x="143197" y="18875"/>
                    </a:lnTo>
                    <a:cubicBezTo>
                      <a:pt x="83285" y="-14176"/>
                      <a:pt x="4323" y="-9509"/>
                      <a:pt x="418" y="79074"/>
                    </a:cubicBezTo>
                    <a:cubicBezTo>
                      <a:pt x="-5012" y="203280"/>
                      <a:pt x="43375" y="287576"/>
                      <a:pt x="95001" y="333772"/>
                    </a:cubicBezTo>
                    <a:cubicBezTo>
                      <a:pt x="146721" y="379873"/>
                      <a:pt x="173011" y="372539"/>
                      <a:pt x="181297" y="373491"/>
                    </a:cubicBezTo>
                    <a:cubicBezTo>
                      <a:pt x="189584" y="374444"/>
                      <a:pt x="262069" y="393399"/>
                      <a:pt x="287406" y="367967"/>
                    </a:cubicBezTo>
                    <a:cubicBezTo>
                      <a:pt x="312837" y="342535"/>
                      <a:pt x="370464" y="263192"/>
                      <a:pt x="387990" y="232331"/>
                    </a:cubicBezTo>
                    <a:cubicBezTo>
                      <a:pt x="405516" y="201375"/>
                      <a:pt x="412469" y="192231"/>
                      <a:pt x="411993" y="163560"/>
                    </a:cubicBezTo>
                    <a:cubicBezTo>
                      <a:pt x="411802" y="156035"/>
                      <a:pt x="411517" y="144701"/>
                      <a:pt x="411136" y="132128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xmlns="" id="{386A2D53-1FCE-4D40-BB52-7FC3C3A92390}"/>
                  </a:ext>
                </a:extLst>
              </p:cNvPr>
              <p:cNvSpPr/>
              <p:nvPr/>
            </p:nvSpPr>
            <p:spPr>
              <a:xfrm>
                <a:off x="7411433" y="3524093"/>
                <a:ext cx="213444" cy="239713"/>
              </a:xfrm>
              <a:custGeom>
                <a:avLst/>
                <a:gdLst>
                  <a:gd name="connsiteX0" fmla="*/ 49022 w 213444"/>
                  <a:gd name="connsiteY0" fmla="*/ 118837 h 239713"/>
                  <a:gd name="connsiteX1" fmla="*/ 89599 w 213444"/>
                  <a:gd name="connsiteY1" fmla="*/ 175416 h 239713"/>
                  <a:gd name="connsiteX2" fmla="*/ 174467 w 213444"/>
                  <a:gd name="connsiteY2" fmla="*/ 239709 h 239713"/>
                  <a:gd name="connsiteX3" fmla="*/ 197993 w 213444"/>
                  <a:gd name="connsiteY3" fmla="*/ 207515 h 239713"/>
                  <a:gd name="connsiteX4" fmla="*/ 213424 w 213444"/>
                  <a:gd name="connsiteY4" fmla="*/ 153603 h 239713"/>
                  <a:gd name="connsiteX5" fmla="*/ 211519 w 213444"/>
                  <a:gd name="connsiteY5" fmla="*/ 98739 h 239713"/>
                  <a:gd name="connsiteX6" fmla="*/ 185992 w 213444"/>
                  <a:gd name="connsiteY6" fmla="*/ 71117 h 239713"/>
                  <a:gd name="connsiteX7" fmla="*/ 153416 w 213444"/>
                  <a:gd name="connsiteY7" fmla="*/ 57972 h 239713"/>
                  <a:gd name="connsiteX8" fmla="*/ 101696 w 213444"/>
                  <a:gd name="connsiteY8" fmla="*/ 33493 h 239713"/>
                  <a:gd name="connsiteX9" fmla="*/ 39402 w 213444"/>
                  <a:gd name="connsiteY9" fmla="*/ 8823 h 239713"/>
                  <a:gd name="connsiteX10" fmla="*/ 5779 w 213444"/>
                  <a:gd name="connsiteY10" fmla="*/ 8823 h 239713"/>
                  <a:gd name="connsiteX11" fmla="*/ 9208 w 213444"/>
                  <a:gd name="connsiteY11" fmla="*/ 71307 h 239713"/>
                  <a:gd name="connsiteX12" fmla="*/ 49022 w 213444"/>
                  <a:gd name="connsiteY12" fmla="*/ 118837 h 23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444" h="239713">
                    <a:moveTo>
                      <a:pt x="49022" y="118837"/>
                    </a:moveTo>
                    <a:cubicBezTo>
                      <a:pt x="72359" y="139792"/>
                      <a:pt x="78550" y="155508"/>
                      <a:pt x="89599" y="175416"/>
                    </a:cubicBezTo>
                    <a:cubicBezTo>
                      <a:pt x="100743" y="195228"/>
                      <a:pt x="147320" y="240186"/>
                      <a:pt x="174467" y="239709"/>
                    </a:cubicBezTo>
                    <a:cubicBezTo>
                      <a:pt x="186468" y="239519"/>
                      <a:pt x="191707" y="224089"/>
                      <a:pt x="197993" y="207515"/>
                    </a:cubicBezTo>
                    <a:cubicBezTo>
                      <a:pt x="206089" y="186274"/>
                      <a:pt x="213329" y="162081"/>
                      <a:pt x="213424" y="153603"/>
                    </a:cubicBezTo>
                    <a:cubicBezTo>
                      <a:pt x="213614" y="138649"/>
                      <a:pt x="212471" y="107979"/>
                      <a:pt x="211519" y="98739"/>
                    </a:cubicBezTo>
                    <a:cubicBezTo>
                      <a:pt x="210566" y="89596"/>
                      <a:pt x="201898" y="70831"/>
                      <a:pt x="185992" y="71117"/>
                    </a:cubicBezTo>
                    <a:cubicBezTo>
                      <a:pt x="170085" y="71307"/>
                      <a:pt x="164942" y="67402"/>
                      <a:pt x="153416" y="57972"/>
                    </a:cubicBezTo>
                    <a:cubicBezTo>
                      <a:pt x="141891" y="48543"/>
                      <a:pt x="126175" y="37875"/>
                      <a:pt x="101696" y="33493"/>
                    </a:cubicBezTo>
                    <a:cubicBezTo>
                      <a:pt x="77312" y="29112"/>
                      <a:pt x="56738" y="20349"/>
                      <a:pt x="39402" y="8823"/>
                    </a:cubicBezTo>
                    <a:cubicBezTo>
                      <a:pt x="22067" y="-2702"/>
                      <a:pt x="14828" y="-3178"/>
                      <a:pt x="5779" y="8823"/>
                    </a:cubicBezTo>
                    <a:cubicBezTo>
                      <a:pt x="-3270" y="20825"/>
                      <a:pt x="-1365" y="54924"/>
                      <a:pt x="9208" y="71307"/>
                    </a:cubicBezTo>
                    <a:cubicBezTo>
                      <a:pt x="19971" y="87690"/>
                      <a:pt x="25781" y="97882"/>
                      <a:pt x="49022" y="118837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xmlns="" id="{67DFAF66-953E-49F6-9404-801147C4E389}"/>
                  </a:ext>
                </a:extLst>
              </p:cNvPr>
              <p:cNvSpPr/>
              <p:nvPr/>
            </p:nvSpPr>
            <p:spPr>
              <a:xfrm>
                <a:off x="5747486" y="2878454"/>
                <a:ext cx="2083681" cy="2523615"/>
              </a:xfrm>
              <a:custGeom>
                <a:avLst/>
                <a:gdLst>
                  <a:gd name="connsiteX0" fmla="*/ 2025579 w 2083681"/>
                  <a:gd name="connsiteY0" fmla="*/ 2021300 h 2523615"/>
                  <a:gd name="connsiteX1" fmla="*/ 1957285 w 2083681"/>
                  <a:gd name="connsiteY1" fmla="*/ 1835372 h 2523615"/>
                  <a:gd name="connsiteX2" fmla="*/ 1918042 w 2083681"/>
                  <a:gd name="connsiteY2" fmla="*/ 1796606 h 2523615"/>
                  <a:gd name="connsiteX3" fmla="*/ 1791264 w 2083681"/>
                  <a:gd name="connsiteY3" fmla="*/ 1790700 h 2523615"/>
                  <a:gd name="connsiteX4" fmla="*/ 1788407 w 2083681"/>
                  <a:gd name="connsiteY4" fmla="*/ 1787557 h 2523615"/>
                  <a:gd name="connsiteX5" fmla="*/ 1788788 w 2083681"/>
                  <a:gd name="connsiteY5" fmla="*/ 1775079 h 2523615"/>
                  <a:gd name="connsiteX6" fmla="*/ 1791836 w 2083681"/>
                  <a:gd name="connsiteY6" fmla="*/ 1772126 h 2523615"/>
                  <a:gd name="connsiteX7" fmla="*/ 1917090 w 2083681"/>
                  <a:gd name="connsiteY7" fmla="*/ 1772126 h 2523615"/>
                  <a:gd name="connsiteX8" fmla="*/ 1920042 w 2083681"/>
                  <a:gd name="connsiteY8" fmla="*/ 1769174 h 2523615"/>
                  <a:gd name="connsiteX9" fmla="*/ 1914328 w 2083681"/>
                  <a:gd name="connsiteY9" fmla="*/ 1752791 h 2523615"/>
                  <a:gd name="connsiteX10" fmla="*/ 1754593 w 2083681"/>
                  <a:gd name="connsiteY10" fmla="*/ 1461897 h 2523615"/>
                  <a:gd name="connsiteX11" fmla="*/ 1755831 w 2083681"/>
                  <a:gd name="connsiteY11" fmla="*/ 1455039 h 2523615"/>
                  <a:gd name="connsiteX12" fmla="*/ 1857749 w 2083681"/>
                  <a:gd name="connsiteY12" fmla="*/ 1366838 h 2523615"/>
                  <a:gd name="connsiteX13" fmla="*/ 1858130 w 2083681"/>
                  <a:gd name="connsiteY13" fmla="*/ 1358646 h 2523615"/>
                  <a:gd name="connsiteX14" fmla="*/ 1770119 w 2083681"/>
                  <a:gd name="connsiteY14" fmla="*/ 1268921 h 2523615"/>
                  <a:gd name="connsiteX15" fmla="*/ 1769738 w 2083681"/>
                  <a:gd name="connsiteY15" fmla="*/ 1268635 h 2523615"/>
                  <a:gd name="connsiteX16" fmla="*/ 1517706 w 2083681"/>
                  <a:gd name="connsiteY16" fmla="*/ 1056608 h 2523615"/>
                  <a:gd name="connsiteX17" fmla="*/ 1517040 w 2083681"/>
                  <a:gd name="connsiteY17" fmla="*/ 1056037 h 2523615"/>
                  <a:gd name="connsiteX18" fmla="*/ 1478845 w 2083681"/>
                  <a:gd name="connsiteY18" fmla="*/ 1032891 h 2523615"/>
                  <a:gd name="connsiteX19" fmla="*/ 1478463 w 2083681"/>
                  <a:gd name="connsiteY19" fmla="*/ 1032701 h 2523615"/>
                  <a:gd name="connsiteX20" fmla="*/ 1421218 w 2083681"/>
                  <a:gd name="connsiteY20" fmla="*/ 974026 h 2523615"/>
                  <a:gd name="connsiteX21" fmla="*/ 1211763 w 2083681"/>
                  <a:gd name="connsiteY21" fmla="*/ 677323 h 2523615"/>
                  <a:gd name="connsiteX22" fmla="*/ 1013358 w 2083681"/>
                  <a:gd name="connsiteY22" fmla="*/ 435578 h 2523615"/>
                  <a:gd name="connsiteX23" fmla="*/ 750658 w 2083681"/>
                  <a:gd name="connsiteY23" fmla="*/ 235553 h 2523615"/>
                  <a:gd name="connsiteX24" fmla="*/ 548919 w 2083681"/>
                  <a:gd name="connsiteY24" fmla="*/ 110871 h 2523615"/>
                  <a:gd name="connsiteX25" fmla="*/ 463670 w 2083681"/>
                  <a:gd name="connsiteY25" fmla="*/ 70485 h 2523615"/>
                  <a:gd name="connsiteX26" fmla="*/ 423284 w 2083681"/>
                  <a:gd name="connsiteY26" fmla="*/ 58579 h 2523615"/>
                  <a:gd name="connsiteX27" fmla="*/ 382231 w 2083681"/>
                  <a:gd name="connsiteY27" fmla="*/ 52102 h 2523615"/>
                  <a:gd name="connsiteX28" fmla="*/ 327748 w 2083681"/>
                  <a:gd name="connsiteY28" fmla="*/ 36386 h 2523615"/>
                  <a:gd name="connsiteX29" fmla="*/ 276504 w 2083681"/>
                  <a:gd name="connsiteY29" fmla="*/ 10954 h 2523615"/>
                  <a:gd name="connsiteX30" fmla="*/ 257358 w 2083681"/>
                  <a:gd name="connsiteY30" fmla="*/ 10954 h 2523615"/>
                  <a:gd name="connsiteX31" fmla="*/ 238975 w 2083681"/>
                  <a:gd name="connsiteY31" fmla="*/ 0 h 2523615"/>
                  <a:gd name="connsiteX32" fmla="*/ 200875 w 2083681"/>
                  <a:gd name="connsiteY32" fmla="*/ 53340 h 2523615"/>
                  <a:gd name="connsiteX33" fmla="*/ 242404 w 2083681"/>
                  <a:gd name="connsiteY33" fmla="*/ 176117 h 2523615"/>
                  <a:gd name="connsiteX34" fmla="*/ 272027 w 2083681"/>
                  <a:gd name="connsiteY34" fmla="*/ 192691 h 2523615"/>
                  <a:gd name="connsiteX35" fmla="*/ 357561 w 2083681"/>
                  <a:gd name="connsiteY35" fmla="*/ 229457 h 2523615"/>
                  <a:gd name="connsiteX36" fmla="*/ 393185 w 2083681"/>
                  <a:gd name="connsiteY36" fmla="*/ 254413 h 2523615"/>
                  <a:gd name="connsiteX37" fmla="*/ 421188 w 2083681"/>
                  <a:gd name="connsiteY37" fmla="*/ 322421 h 2523615"/>
                  <a:gd name="connsiteX38" fmla="*/ 440905 w 2083681"/>
                  <a:gd name="connsiteY38" fmla="*/ 461010 h 2523615"/>
                  <a:gd name="connsiteX39" fmla="*/ 422712 w 2083681"/>
                  <a:gd name="connsiteY39" fmla="*/ 565690 h 2523615"/>
                  <a:gd name="connsiteX40" fmla="*/ 338035 w 2083681"/>
                  <a:gd name="connsiteY40" fmla="*/ 635699 h 2523615"/>
                  <a:gd name="connsiteX41" fmla="*/ 262311 w 2083681"/>
                  <a:gd name="connsiteY41" fmla="*/ 655701 h 2523615"/>
                  <a:gd name="connsiteX42" fmla="*/ 253072 w 2083681"/>
                  <a:gd name="connsiteY42" fmla="*/ 655701 h 2523615"/>
                  <a:gd name="connsiteX43" fmla="*/ 147059 w 2083681"/>
                  <a:gd name="connsiteY43" fmla="*/ 682466 h 2523615"/>
                  <a:gd name="connsiteX44" fmla="*/ 146582 w 2083681"/>
                  <a:gd name="connsiteY44" fmla="*/ 685609 h 2523615"/>
                  <a:gd name="connsiteX45" fmla="*/ 168014 w 2083681"/>
                  <a:gd name="connsiteY45" fmla="*/ 736568 h 2523615"/>
                  <a:gd name="connsiteX46" fmla="*/ 211638 w 2083681"/>
                  <a:gd name="connsiteY46" fmla="*/ 804482 h 2523615"/>
                  <a:gd name="connsiteX47" fmla="*/ 161251 w 2083681"/>
                  <a:gd name="connsiteY47" fmla="*/ 898398 h 2523615"/>
                  <a:gd name="connsiteX48" fmla="*/ 108578 w 2083681"/>
                  <a:gd name="connsiteY48" fmla="*/ 923639 h 2523615"/>
                  <a:gd name="connsiteX49" fmla="*/ 78098 w 2083681"/>
                  <a:gd name="connsiteY49" fmla="*/ 929831 h 2523615"/>
                  <a:gd name="connsiteX50" fmla="*/ 47713 w 2083681"/>
                  <a:gd name="connsiteY50" fmla="*/ 948881 h 2523615"/>
                  <a:gd name="connsiteX51" fmla="*/ 36664 w 2083681"/>
                  <a:gd name="connsiteY51" fmla="*/ 1014317 h 2523615"/>
                  <a:gd name="connsiteX52" fmla="*/ 31140 w 2083681"/>
                  <a:gd name="connsiteY52" fmla="*/ 1091279 h 2523615"/>
                  <a:gd name="connsiteX53" fmla="*/ 6565 w 2083681"/>
                  <a:gd name="connsiteY53" fmla="*/ 1156716 h 2523615"/>
                  <a:gd name="connsiteX54" fmla="*/ 43236 w 2083681"/>
                  <a:gd name="connsiteY54" fmla="*/ 1198531 h 2523615"/>
                  <a:gd name="connsiteX55" fmla="*/ 38664 w 2083681"/>
                  <a:gd name="connsiteY55" fmla="*/ 1272350 h 2523615"/>
                  <a:gd name="connsiteX56" fmla="*/ 24091 w 2083681"/>
                  <a:gd name="connsiteY56" fmla="*/ 1307783 h 2523615"/>
                  <a:gd name="connsiteX57" fmla="*/ 71335 w 2083681"/>
                  <a:gd name="connsiteY57" fmla="*/ 1283208 h 2523615"/>
                  <a:gd name="connsiteX58" fmla="*/ 74478 w 2083681"/>
                  <a:gd name="connsiteY58" fmla="*/ 1267968 h 2523615"/>
                  <a:gd name="connsiteX59" fmla="*/ 86289 w 2083681"/>
                  <a:gd name="connsiteY59" fmla="*/ 1287875 h 2523615"/>
                  <a:gd name="connsiteX60" fmla="*/ 102482 w 2083681"/>
                  <a:gd name="connsiteY60" fmla="*/ 1284923 h 2523615"/>
                  <a:gd name="connsiteX61" fmla="*/ 99720 w 2083681"/>
                  <a:gd name="connsiteY61" fmla="*/ 1256538 h 2523615"/>
                  <a:gd name="connsiteX62" fmla="*/ 119436 w 2083681"/>
                  <a:gd name="connsiteY62" fmla="*/ 1228535 h 2523615"/>
                  <a:gd name="connsiteX63" fmla="*/ 135343 w 2083681"/>
                  <a:gd name="connsiteY63" fmla="*/ 1221962 h 2523615"/>
                  <a:gd name="connsiteX64" fmla="*/ 149535 w 2083681"/>
                  <a:gd name="connsiteY64" fmla="*/ 1239298 h 2523615"/>
                  <a:gd name="connsiteX65" fmla="*/ 151250 w 2083681"/>
                  <a:gd name="connsiteY65" fmla="*/ 1251109 h 2523615"/>
                  <a:gd name="connsiteX66" fmla="*/ 177158 w 2083681"/>
                  <a:gd name="connsiteY66" fmla="*/ 1236917 h 2523615"/>
                  <a:gd name="connsiteX67" fmla="*/ 185445 w 2083681"/>
                  <a:gd name="connsiteY67" fmla="*/ 1271588 h 2523615"/>
                  <a:gd name="connsiteX68" fmla="*/ 200018 w 2083681"/>
                  <a:gd name="connsiteY68" fmla="*/ 1265015 h 2523615"/>
                  <a:gd name="connsiteX69" fmla="*/ 196208 w 2083681"/>
                  <a:gd name="connsiteY69" fmla="*/ 1242536 h 2523615"/>
                  <a:gd name="connsiteX70" fmla="*/ 221449 w 2083681"/>
                  <a:gd name="connsiteY70" fmla="*/ 1230440 h 2523615"/>
                  <a:gd name="connsiteX71" fmla="*/ 236975 w 2083681"/>
                  <a:gd name="connsiteY71" fmla="*/ 1267492 h 2523615"/>
                  <a:gd name="connsiteX72" fmla="*/ 298125 w 2083681"/>
                  <a:gd name="connsiteY72" fmla="*/ 1257300 h 2523615"/>
                  <a:gd name="connsiteX73" fmla="*/ 316604 w 2083681"/>
                  <a:gd name="connsiteY73" fmla="*/ 1261491 h 2523615"/>
                  <a:gd name="connsiteX74" fmla="*/ 337845 w 2083681"/>
                  <a:gd name="connsiteY74" fmla="*/ 1272731 h 2523615"/>
                  <a:gd name="connsiteX75" fmla="*/ 365848 w 2083681"/>
                  <a:gd name="connsiteY75" fmla="*/ 1281303 h 2523615"/>
                  <a:gd name="connsiteX76" fmla="*/ 401472 w 2083681"/>
                  <a:gd name="connsiteY76" fmla="*/ 1274826 h 2523615"/>
                  <a:gd name="connsiteX77" fmla="*/ 419379 w 2083681"/>
                  <a:gd name="connsiteY77" fmla="*/ 1285875 h 2523615"/>
                  <a:gd name="connsiteX78" fmla="*/ 441191 w 2083681"/>
                  <a:gd name="connsiteY78" fmla="*/ 1350264 h 2523615"/>
                  <a:gd name="connsiteX79" fmla="*/ 418712 w 2083681"/>
                  <a:gd name="connsiteY79" fmla="*/ 1375505 h 2523615"/>
                  <a:gd name="connsiteX80" fmla="*/ 374802 w 2083681"/>
                  <a:gd name="connsiteY80" fmla="*/ 1410652 h 2523615"/>
                  <a:gd name="connsiteX81" fmla="*/ 399662 w 2083681"/>
                  <a:gd name="connsiteY81" fmla="*/ 1414082 h 2523615"/>
                  <a:gd name="connsiteX82" fmla="*/ 424141 w 2083681"/>
                  <a:gd name="connsiteY82" fmla="*/ 1410462 h 2523615"/>
                  <a:gd name="connsiteX83" fmla="*/ 443763 w 2083681"/>
                  <a:gd name="connsiteY83" fmla="*/ 1416939 h 2523615"/>
                  <a:gd name="connsiteX84" fmla="*/ 457860 w 2083681"/>
                  <a:gd name="connsiteY84" fmla="*/ 1424654 h 2523615"/>
                  <a:gd name="connsiteX85" fmla="*/ 440810 w 2083681"/>
                  <a:gd name="connsiteY85" fmla="*/ 1439323 h 2523615"/>
                  <a:gd name="connsiteX86" fmla="*/ 391756 w 2083681"/>
                  <a:gd name="connsiteY86" fmla="*/ 1470184 h 2523615"/>
                  <a:gd name="connsiteX87" fmla="*/ 387565 w 2083681"/>
                  <a:gd name="connsiteY87" fmla="*/ 1485043 h 2523615"/>
                  <a:gd name="connsiteX88" fmla="*/ 386517 w 2083681"/>
                  <a:gd name="connsiteY88" fmla="*/ 1493044 h 2523615"/>
                  <a:gd name="connsiteX89" fmla="*/ 366801 w 2083681"/>
                  <a:gd name="connsiteY89" fmla="*/ 1509617 h 2523615"/>
                  <a:gd name="connsiteX90" fmla="*/ 353942 w 2083681"/>
                  <a:gd name="connsiteY90" fmla="*/ 1531430 h 2523615"/>
                  <a:gd name="connsiteX91" fmla="*/ 350799 w 2083681"/>
                  <a:gd name="connsiteY91" fmla="*/ 1556004 h 2523615"/>
                  <a:gd name="connsiteX92" fmla="*/ 368134 w 2083681"/>
                  <a:gd name="connsiteY92" fmla="*/ 1576102 h 2523615"/>
                  <a:gd name="connsiteX93" fmla="*/ 404805 w 2083681"/>
                  <a:gd name="connsiteY93" fmla="*/ 1577721 h 2523615"/>
                  <a:gd name="connsiteX94" fmla="*/ 416235 w 2083681"/>
                  <a:gd name="connsiteY94" fmla="*/ 1598581 h 2523615"/>
                  <a:gd name="connsiteX95" fmla="*/ 410997 w 2083681"/>
                  <a:gd name="connsiteY95" fmla="*/ 1637729 h 2523615"/>
                  <a:gd name="connsiteX96" fmla="*/ 399662 w 2083681"/>
                  <a:gd name="connsiteY96" fmla="*/ 1681925 h 2523615"/>
                  <a:gd name="connsiteX97" fmla="*/ 382422 w 2083681"/>
                  <a:gd name="connsiteY97" fmla="*/ 1698498 h 2523615"/>
                  <a:gd name="connsiteX98" fmla="*/ 409758 w 2083681"/>
                  <a:gd name="connsiteY98" fmla="*/ 1696117 h 2523615"/>
                  <a:gd name="connsiteX99" fmla="*/ 431190 w 2083681"/>
                  <a:gd name="connsiteY99" fmla="*/ 1690592 h 2523615"/>
                  <a:gd name="connsiteX100" fmla="*/ 456431 w 2083681"/>
                  <a:gd name="connsiteY100" fmla="*/ 1683258 h 2523615"/>
                  <a:gd name="connsiteX101" fmla="*/ 472052 w 2083681"/>
                  <a:gd name="connsiteY101" fmla="*/ 1689164 h 2523615"/>
                  <a:gd name="connsiteX102" fmla="*/ 466432 w 2083681"/>
                  <a:gd name="connsiteY102" fmla="*/ 1709547 h 2523615"/>
                  <a:gd name="connsiteX103" fmla="*/ 458717 w 2083681"/>
                  <a:gd name="connsiteY103" fmla="*/ 1723454 h 2523615"/>
                  <a:gd name="connsiteX104" fmla="*/ 445287 w 2083681"/>
                  <a:gd name="connsiteY104" fmla="*/ 1732502 h 2523615"/>
                  <a:gd name="connsiteX105" fmla="*/ 447382 w 2083681"/>
                  <a:gd name="connsiteY105" fmla="*/ 1743647 h 2523615"/>
                  <a:gd name="connsiteX106" fmla="*/ 459860 w 2083681"/>
                  <a:gd name="connsiteY106" fmla="*/ 1765078 h 2523615"/>
                  <a:gd name="connsiteX107" fmla="*/ 459003 w 2083681"/>
                  <a:gd name="connsiteY107" fmla="*/ 1800701 h 2523615"/>
                  <a:gd name="connsiteX108" fmla="*/ 472623 w 2083681"/>
                  <a:gd name="connsiteY108" fmla="*/ 1797082 h 2523615"/>
                  <a:gd name="connsiteX109" fmla="*/ 524249 w 2083681"/>
                  <a:gd name="connsiteY109" fmla="*/ 1792700 h 2523615"/>
                  <a:gd name="connsiteX110" fmla="*/ 612355 w 2083681"/>
                  <a:gd name="connsiteY110" fmla="*/ 1789938 h 2523615"/>
                  <a:gd name="connsiteX111" fmla="*/ 646359 w 2083681"/>
                  <a:gd name="connsiteY111" fmla="*/ 1815370 h 2523615"/>
                  <a:gd name="connsiteX112" fmla="*/ 756754 w 2083681"/>
                  <a:gd name="connsiteY112" fmla="*/ 1826514 h 2523615"/>
                  <a:gd name="connsiteX113" fmla="*/ 934395 w 2083681"/>
                  <a:gd name="connsiteY113" fmla="*/ 1841564 h 2523615"/>
                  <a:gd name="connsiteX114" fmla="*/ 1087176 w 2083681"/>
                  <a:gd name="connsiteY114" fmla="*/ 1945386 h 2523615"/>
                  <a:gd name="connsiteX115" fmla="*/ 1117656 w 2083681"/>
                  <a:gd name="connsiteY115" fmla="*/ 1983867 h 2523615"/>
                  <a:gd name="connsiteX116" fmla="*/ 1152613 w 2083681"/>
                  <a:gd name="connsiteY116" fmla="*/ 1997678 h 2523615"/>
                  <a:gd name="connsiteX117" fmla="*/ 1189380 w 2083681"/>
                  <a:gd name="connsiteY117" fmla="*/ 2023586 h 2523615"/>
                  <a:gd name="connsiteX118" fmla="*/ 1220146 w 2083681"/>
                  <a:gd name="connsiteY118" fmla="*/ 2068925 h 2523615"/>
                  <a:gd name="connsiteX119" fmla="*/ 1252721 w 2083681"/>
                  <a:gd name="connsiteY119" fmla="*/ 2091785 h 2523615"/>
                  <a:gd name="connsiteX120" fmla="*/ 1286535 w 2083681"/>
                  <a:gd name="connsiteY120" fmla="*/ 2143697 h 2523615"/>
                  <a:gd name="connsiteX121" fmla="*/ 1298060 w 2083681"/>
                  <a:gd name="connsiteY121" fmla="*/ 2181035 h 2523615"/>
                  <a:gd name="connsiteX122" fmla="*/ 1286535 w 2083681"/>
                  <a:gd name="connsiteY122" fmla="*/ 2235518 h 2523615"/>
                  <a:gd name="connsiteX123" fmla="*/ 1286535 w 2083681"/>
                  <a:gd name="connsiteY123" fmla="*/ 2301526 h 2523615"/>
                  <a:gd name="connsiteX124" fmla="*/ 1264437 w 2083681"/>
                  <a:gd name="connsiteY124" fmla="*/ 2369344 h 2523615"/>
                  <a:gd name="connsiteX125" fmla="*/ 1243196 w 2083681"/>
                  <a:gd name="connsiteY125" fmla="*/ 2516600 h 2523615"/>
                  <a:gd name="connsiteX126" fmla="*/ 1407026 w 2083681"/>
                  <a:gd name="connsiteY126" fmla="*/ 2515076 h 2523615"/>
                  <a:gd name="connsiteX127" fmla="*/ 1512563 w 2083681"/>
                  <a:gd name="connsiteY127" fmla="*/ 2523458 h 2523615"/>
                  <a:gd name="connsiteX128" fmla="*/ 1573142 w 2083681"/>
                  <a:gd name="connsiteY128" fmla="*/ 2515457 h 2523615"/>
                  <a:gd name="connsiteX129" fmla="*/ 1577142 w 2083681"/>
                  <a:gd name="connsiteY129" fmla="*/ 2510124 h 2523615"/>
                  <a:gd name="connsiteX130" fmla="*/ 1577142 w 2083681"/>
                  <a:gd name="connsiteY130" fmla="*/ 2499455 h 2523615"/>
                  <a:gd name="connsiteX131" fmla="*/ 1581619 w 2083681"/>
                  <a:gd name="connsiteY131" fmla="*/ 2495455 h 2523615"/>
                  <a:gd name="connsiteX132" fmla="*/ 1727447 w 2083681"/>
                  <a:gd name="connsiteY132" fmla="*/ 2511933 h 2523615"/>
                  <a:gd name="connsiteX133" fmla="*/ 1787454 w 2083681"/>
                  <a:gd name="connsiteY133" fmla="*/ 2488883 h 2523615"/>
                  <a:gd name="connsiteX134" fmla="*/ 2041677 w 2083681"/>
                  <a:gd name="connsiteY134" fmla="*/ 2366677 h 2523615"/>
                  <a:gd name="connsiteX135" fmla="*/ 2081396 w 2083681"/>
                  <a:gd name="connsiteY135" fmla="*/ 2304860 h 2523615"/>
                  <a:gd name="connsiteX136" fmla="*/ 2083682 w 2083681"/>
                  <a:gd name="connsiteY136" fmla="*/ 2182082 h 2523615"/>
                  <a:gd name="connsiteX137" fmla="*/ 2073014 w 2083681"/>
                  <a:gd name="connsiteY137" fmla="*/ 2136458 h 2523615"/>
                  <a:gd name="connsiteX138" fmla="*/ 2025579 w 2083681"/>
                  <a:gd name="connsiteY138" fmla="*/ 2021300 h 252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2083681" h="2523615">
                    <a:moveTo>
                      <a:pt x="2025579" y="2021300"/>
                    </a:moveTo>
                    <a:cubicBezTo>
                      <a:pt x="2009387" y="1977009"/>
                      <a:pt x="1964715" y="1853375"/>
                      <a:pt x="1957285" y="1835372"/>
                    </a:cubicBezTo>
                    <a:cubicBezTo>
                      <a:pt x="1949951" y="1817370"/>
                      <a:pt x="1947093" y="1798510"/>
                      <a:pt x="1918042" y="1796606"/>
                    </a:cubicBezTo>
                    <a:cubicBezTo>
                      <a:pt x="1891944" y="1794986"/>
                      <a:pt x="1808029" y="1791367"/>
                      <a:pt x="1791264" y="1790700"/>
                    </a:cubicBezTo>
                    <a:cubicBezTo>
                      <a:pt x="1789645" y="1790605"/>
                      <a:pt x="1788407" y="1789271"/>
                      <a:pt x="1788407" y="1787557"/>
                    </a:cubicBezTo>
                    <a:lnTo>
                      <a:pt x="1788788" y="1775079"/>
                    </a:lnTo>
                    <a:cubicBezTo>
                      <a:pt x="1788788" y="1773460"/>
                      <a:pt x="1790121" y="1772126"/>
                      <a:pt x="1791836" y="1772126"/>
                    </a:cubicBezTo>
                    <a:lnTo>
                      <a:pt x="1917090" y="1772126"/>
                    </a:lnTo>
                    <a:cubicBezTo>
                      <a:pt x="1918709" y="1772126"/>
                      <a:pt x="1920042" y="1770793"/>
                      <a:pt x="1920042" y="1769174"/>
                    </a:cubicBezTo>
                    <a:cubicBezTo>
                      <a:pt x="1920042" y="1765744"/>
                      <a:pt x="1919090" y="1759649"/>
                      <a:pt x="1914328" y="1752791"/>
                    </a:cubicBezTo>
                    <a:cubicBezTo>
                      <a:pt x="1907470" y="1742885"/>
                      <a:pt x="1773167" y="1495997"/>
                      <a:pt x="1754593" y="1461897"/>
                    </a:cubicBezTo>
                    <a:cubicBezTo>
                      <a:pt x="1753260" y="1459611"/>
                      <a:pt x="1753831" y="1456754"/>
                      <a:pt x="1755831" y="1455039"/>
                    </a:cubicBezTo>
                    <a:lnTo>
                      <a:pt x="1857749" y="1366838"/>
                    </a:lnTo>
                    <a:cubicBezTo>
                      <a:pt x="1860225" y="1364742"/>
                      <a:pt x="1860416" y="1361027"/>
                      <a:pt x="1858130" y="1358646"/>
                    </a:cubicBezTo>
                    <a:lnTo>
                      <a:pt x="1770119" y="1268921"/>
                    </a:lnTo>
                    <a:cubicBezTo>
                      <a:pt x="1770024" y="1268825"/>
                      <a:pt x="1769929" y="1268730"/>
                      <a:pt x="1769738" y="1268635"/>
                    </a:cubicBezTo>
                    <a:lnTo>
                      <a:pt x="1517706" y="1056608"/>
                    </a:lnTo>
                    <a:cubicBezTo>
                      <a:pt x="1517516" y="1056418"/>
                      <a:pt x="1517230" y="1056227"/>
                      <a:pt x="1517040" y="1056037"/>
                    </a:cubicBezTo>
                    <a:lnTo>
                      <a:pt x="1478845" y="1032891"/>
                    </a:lnTo>
                    <a:cubicBezTo>
                      <a:pt x="1478654" y="1032796"/>
                      <a:pt x="1478654" y="1032701"/>
                      <a:pt x="1478463" y="1032701"/>
                    </a:cubicBezTo>
                    <a:cubicBezTo>
                      <a:pt x="1476178" y="1030986"/>
                      <a:pt x="1445793" y="1008507"/>
                      <a:pt x="1421218" y="974026"/>
                    </a:cubicBezTo>
                    <a:cubicBezTo>
                      <a:pt x="1395596" y="938022"/>
                      <a:pt x="1219098" y="688467"/>
                      <a:pt x="1211763" y="677323"/>
                    </a:cubicBezTo>
                    <a:cubicBezTo>
                      <a:pt x="1204429" y="666274"/>
                      <a:pt x="1110227" y="523208"/>
                      <a:pt x="1013358" y="435578"/>
                    </a:cubicBezTo>
                    <a:cubicBezTo>
                      <a:pt x="916488" y="347948"/>
                      <a:pt x="849528" y="290227"/>
                      <a:pt x="750658" y="235553"/>
                    </a:cubicBezTo>
                    <a:cubicBezTo>
                      <a:pt x="651693" y="180880"/>
                      <a:pt x="582161" y="143256"/>
                      <a:pt x="548919" y="110871"/>
                    </a:cubicBezTo>
                    <a:cubicBezTo>
                      <a:pt x="518439" y="81248"/>
                      <a:pt x="475671" y="73247"/>
                      <a:pt x="463670" y="70485"/>
                    </a:cubicBezTo>
                    <a:cubicBezTo>
                      <a:pt x="446715" y="66580"/>
                      <a:pt x="433571" y="64961"/>
                      <a:pt x="423284" y="58579"/>
                    </a:cubicBezTo>
                    <a:cubicBezTo>
                      <a:pt x="399281" y="43815"/>
                      <a:pt x="389184" y="52102"/>
                      <a:pt x="382231" y="52102"/>
                    </a:cubicBezTo>
                    <a:cubicBezTo>
                      <a:pt x="375278" y="52102"/>
                      <a:pt x="364229" y="57150"/>
                      <a:pt x="327748" y="36386"/>
                    </a:cubicBezTo>
                    <a:cubicBezTo>
                      <a:pt x="291267" y="15526"/>
                      <a:pt x="285933" y="12573"/>
                      <a:pt x="276504" y="10954"/>
                    </a:cubicBezTo>
                    <a:cubicBezTo>
                      <a:pt x="267074" y="9334"/>
                      <a:pt x="261549" y="8858"/>
                      <a:pt x="257358" y="10954"/>
                    </a:cubicBezTo>
                    <a:cubicBezTo>
                      <a:pt x="254787" y="12192"/>
                      <a:pt x="246024" y="7239"/>
                      <a:pt x="238975" y="0"/>
                    </a:cubicBezTo>
                    <a:cubicBezTo>
                      <a:pt x="217925" y="23813"/>
                      <a:pt x="206399" y="42767"/>
                      <a:pt x="200875" y="53340"/>
                    </a:cubicBezTo>
                    <a:cubicBezTo>
                      <a:pt x="195351" y="64008"/>
                      <a:pt x="169538" y="133636"/>
                      <a:pt x="242404" y="176117"/>
                    </a:cubicBezTo>
                    <a:cubicBezTo>
                      <a:pt x="253167" y="182404"/>
                      <a:pt x="263073" y="187833"/>
                      <a:pt x="272027" y="192691"/>
                    </a:cubicBezTo>
                    <a:cubicBezTo>
                      <a:pt x="323653" y="220218"/>
                      <a:pt x="346607" y="225076"/>
                      <a:pt x="357561" y="229457"/>
                    </a:cubicBezTo>
                    <a:cubicBezTo>
                      <a:pt x="370420" y="234696"/>
                      <a:pt x="377945" y="236410"/>
                      <a:pt x="393185" y="254413"/>
                    </a:cubicBezTo>
                    <a:cubicBezTo>
                      <a:pt x="408425" y="272415"/>
                      <a:pt x="421188" y="280321"/>
                      <a:pt x="421188" y="322421"/>
                    </a:cubicBezTo>
                    <a:cubicBezTo>
                      <a:pt x="421188" y="364426"/>
                      <a:pt x="418712" y="422243"/>
                      <a:pt x="440905" y="461010"/>
                    </a:cubicBezTo>
                    <a:cubicBezTo>
                      <a:pt x="463003" y="499777"/>
                      <a:pt x="451859" y="536448"/>
                      <a:pt x="422712" y="565690"/>
                    </a:cubicBezTo>
                    <a:cubicBezTo>
                      <a:pt x="393661" y="595027"/>
                      <a:pt x="358133" y="623983"/>
                      <a:pt x="338035" y="635699"/>
                    </a:cubicBezTo>
                    <a:cubicBezTo>
                      <a:pt x="318032" y="647414"/>
                      <a:pt x="311365" y="656463"/>
                      <a:pt x="262311" y="655701"/>
                    </a:cubicBezTo>
                    <a:cubicBezTo>
                      <a:pt x="259263" y="655606"/>
                      <a:pt x="256215" y="655606"/>
                      <a:pt x="253072" y="655701"/>
                    </a:cubicBezTo>
                    <a:cubicBezTo>
                      <a:pt x="207828" y="656177"/>
                      <a:pt x="152679" y="664464"/>
                      <a:pt x="147059" y="682466"/>
                    </a:cubicBezTo>
                    <a:cubicBezTo>
                      <a:pt x="146773" y="683514"/>
                      <a:pt x="146582" y="684467"/>
                      <a:pt x="146582" y="685609"/>
                    </a:cubicBezTo>
                    <a:cubicBezTo>
                      <a:pt x="146773" y="707041"/>
                      <a:pt x="142391" y="710089"/>
                      <a:pt x="168014" y="736568"/>
                    </a:cubicBezTo>
                    <a:cubicBezTo>
                      <a:pt x="193636" y="763143"/>
                      <a:pt x="211448" y="774859"/>
                      <a:pt x="211638" y="804482"/>
                    </a:cubicBezTo>
                    <a:cubicBezTo>
                      <a:pt x="211829" y="834009"/>
                      <a:pt x="177063" y="880682"/>
                      <a:pt x="161251" y="898398"/>
                    </a:cubicBezTo>
                    <a:cubicBezTo>
                      <a:pt x="145344" y="916019"/>
                      <a:pt x="131152" y="919163"/>
                      <a:pt x="108578" y="923639"/>
                    </a:cubicBezTo>
                    <a:cubicBezTo>
                      <a:pt x="98386" y="925640"/>
                      <a:pt x="87813" y="927068"/>
                      <a:pt x="78098" y="929831"/>
                    </a:cubicBezTo>
                    <a:cubicBezTo>
                      <a:pt x="66287" y="933069"/>
                      <a:pt x="55524" y="938308"/>
                      <a:pt x="47713" y="948881"/>
                    </a:cubicBezTo>
                    <a:cubicBezTo>
                      <a:pt x="33521" y="968311"/>
                      <a:pt x="24853" y="978313"/>
                      <a:pt x="36664" y="1014317"/>
                    </a:cubicBezTo>
                    <a:cubicBezTo>
                      <a:pt x="48380" y="1050322"/>
                      <a:pt x="60381" y="1062418"/>
                      <a:pt x="31140" y="1091279"/>
                    </a:cubicBezTo>
                    <a:cubicBezTo>
                      <a:pt x="1898" y="1120140"/>
                      <a:pt x="-7818" y="1126331"/>
                      <a:pt x="6565" y="1156716"/>
                    </a:cubicBezTo>
                    <a:cubicBezTo>
                      <a:pt x="20853" y="1187196"/>
                      <a:pt x="31711" y="1187672"/>
                      <a:pt x="43236" y="1198531"/>
                    </a:cubicBezTo>
                    <a:cubicBezTo>
                      <a:pt x="54762" y="1209389"/>
                      <a:pt x="56857" y="1234535"/>
                      <a:pt x="38664" y="1272350"/>
                    </a:cubicBezTo>
                    <a:cubicBezTo>
                      <a:pt x="30282" y="1289780"/>
                      <a:pt x="24853" y="1297400"/>
                      <a:pt x="24091" y="1307783"/>
                    </a:cubicBezTo>
                    <a:cubicBezTo>
                      <a:pt x="36378" y="1302258"/>
                      <a:pt x="71335" y="1283208"/>
                      <a:pt x="71335" y="1283208"/>
                    </a:cubicBezTo>
                    <a:lnTo>
                      <a:pt x="74478" y="1267968"/>
                    </a:lnTo>
                    <a:lnTo>
                      <a:pt x="86289" y="1287875"/>
                    </a:lnTo>
                    <a:lnTo>
                      <a:pt x="102482" y="1284923"/>
                    </a:lnTo>
                    <a:lnTo>
                      <a:pt x="99720" y="1256538"/>
                    </a:lnTo>
                    <a:lnTo>
                      <a:pt x="119436" y="1228535"/>
                    </a:lnTo>
                    <a:lnTo>
                      <a:pt x="135343" y="1221962"/>
                    </a:lnTo>
                    <a:lnTo>
                      <a:pt x="149535" y="1239298"/>
                    </a:lnTo>
                    <a:lnTo>
                      <a:pt x="151250" y="1251109"/>
                    </a:lnTo>
                    <a:lnTo>
                      <a:pt x="177158" y="1236917"/>
                    </a:lnTo>
                    <a:lnTo>
                      <a:pt x="185445" y="1271588"/>
                    </a:lnTo>
                    <a:lnTo>
                      <a:pt x="200018" y="1265015"/>
                    </a:lnTo>
                    <a:lnTo>
                      <a:pt x="196208" y="1242536"/>
                    </a:lnTo>
                    <a:lnTo>
                      <a:pt x="221449" y="1230440"/>
                    </a:lnTo>
                    <a:lnTo>
                      <a:pt x="236975" y="1267492"/>
                    </a:lnTo>
                    <a:cubicBezTo>
                      <a:pt x="236975" y="1267492"/>
                      <a:pt x="291172" y="1259681"/>
                      <a:pt x="298125" y="1257300"/>
                    </a:cubicBezTo>
                    <a:cubicBezTo>
                      <a:pt x="305079" y="1255014"/>
                      <a:pt x="308793" y="1254157"/>
                      <a:pt x="316604" y="1261491"/>
                    </a:cubicBezTo>
                    <a:cubicBezTo>
                      <a:pt x="324414" y="1268825"/>
                      <a:pt x="322795" y="1273493"/>
                      <a:pt x="337845" y="1272731"/>
                    </a:cubicBezTo>
                    <a:cubicBezTo>
                      <a:pt x="352799" y="1272064"/>
                      <a:pt x="347084" y="1282160"/>
                      <a:pt x="365848" y="1281303"/>
                    </a:cubicBezTo>
                    <a:cubicBezTo>
                      <a:pt x="384517" y="1280351"/>
                      <a:pt x="393185" y="1278541"/>
                      <a:pt x="401472" y="1274826"/>
                    </a:cubicBezTo>
                    <a:cubicBezTo>
                      <a:pt x="409758" y="1271016"/>
                      <a:pt x="419379" y="1274159"/>
                      <a:pt x="419379" y="1285875"/>
                    </a:cubicBezTo>
                    <a:cubicBezTo>
                      <a:pt x="419379" y="1297686"/>
                      <a:pt x="411473" y="1329881"/>
                      <a:pt x="441191" y="1350264"/>
                    </a:cubicBezTo>
                    <a:cubicBezTo>
                      <a:pt x="470909" y="1370648"/>
                      <a:pt x="432904" y="1373410"/>
                      <a:pt x="418712" y="1375505"/>
                    </a:cubicBezTo>
                    <a:cubicBezTo>
                      <a:pt x="404615" y="1377601"/>
                      <a:pt x="358895" y="1392365"/>
                      <a:pt x="374802" y="1410652"/>
                    </a:cubicBezTo>
                    <a:cubicBezTo>
                      <a:pt x="390613" y="1428845"/>
                      <a:pt x="399186" y="1428369"/>
                      <a:pt x="399662" y="1414082"/>
                    </a:cubicBezTo>
                    <a:cubicBezTo>
                      <a:pt x="400138" y="1399794"/>
                      <a:pt x="419093" y="1402556"/>
                      <a:pt x="424141" y="1410462"/>
                    </a:cubicBezTo>
                    <a:cubicBezTo>
                      <a:pt x="429285" y="1418273"/>
                      <a:pt x="433190" y="1417606"/>
                      <a:pt x="443763" y="1416939"/>
                    </a:cubicBezTo>
                    <a:cubicBezTo>
                      <a:pt x="454335" y="1416272"/>
                      <a:pt x="447191" y="1425988"/>
                      <a:pt x="457860" y="1424654"/>
                    </a:cubicBezTo>
                    <a:cubicBezTo>
                      <a:pt x="468432" y="1423416"/>
                      <a:pt x="474909" y="1432465"/>
                      <a:pt x="440810" y="1439323"/>
                    </a:cubicBezTo>
                    <a:cubicBezTo>
                      <a:pt x="406615" y="1446276"/>
                      <a:pt x="396995" y="1464564"/>
                      <a:pt x="391756" y="1470184"/>
                    </a:cubicBezTo>
                    <a:cubicBezTo>
                      <a:pt x="386517" y="1475708"/>
                      <a:pt x="379278" y="1480185"/>
                      <a:pt x="387565" y="1485043"/>
                    </a:cubicBezTo>
                    <a:cubicBezTo>
                      <a:pt x="395852" y="1489901"/>
                      <a:pt x="398709" y="1494377"/>
                      <a:pt x="386517" y="1493044"/>
                    </a:cubicBezTo>
                    <a:cubicBezTo>
                      <a:pt x="374421" y="1491615"/>
                      <a:pt x="367848" y="1499235"/>
                      <a:pt x="366801" y="1509617"/>
                    </a:cubicBezTo>
                    <a:cubicBezTo>
                      <a:pt x="365753" y="1520000"/>
                      <a:pt x="365753" y="1528763"/>
                      <a:pt x="353942" y="1531430"/>
                    </a:cubicBezTo>
                    <a:cubicBezTo>
                      <a:pt x="342226" y="1534192"/>
                      <a:pt x="346322" y="1544288"/>
                      <a:pt x="350799" y="1556004"/>
                    </a:cubicBezTo>
                    <a:cubicBezTo>
                      <a:pt x="355275" y="1567815"/>
                      <a:pt x="353561" y="1582674"/>
                      <a:pt x="368134" y="1576102"/>
                    </a:cubicBezTo>
                    <a:cubicBezTo>
                      <a:pt x="382612" y="1569530"/>
                      <a:pt x="384327" y="1578293"/>
                      <a:pt x="404805" y="1577721"/>
                    </a:cubicBezTo>
                    <a:cubicBezTo>
                      <a:pt x="425189" y="1577054"/>
                      <a:pt x="432809" y="1584008"/>
                      <a:pt x="416235" y="1598581"/>
                    </a:cubicBezTo>
                    <a:cubicBezTo>
                      <a:pt x="399566" y="1613059"/>
                      <a:pt x="411378" y="1628394"/>
                      <a:pt x="410997" y="1637729"/>
                    </a:cubicBezTo>
                    <a:cubicBezTo>
                      <a:pt x="409091" y="1674305"/>
                      <a:pt x="413187" y="1676400"/>
                      <a:pt x="399662" y="1681925"/>
                    </a:cubicBezTo>
                    <a:cubicBezTo>
                      <a:pt x="382517" y="1688973"/>
                      <a:pt x="374802" y="1689926"/>
                      <a:pt x="382422" y="1698498"/>
                    </a:cubicBezTo>
                    <a:cubicBezTo>
                      <a:pt x="390041" y="1707166"/>
                      <a:pt x="402805" y="1704689"/>
                      <a:pt x="409758" y="1696117"/>
                    </a:cubicBezTo>
                    <a:cubicBezTo>
                      <a:pt x="416712" y="1687449"/>
                      <a:pt x="424998" y="1686782"/>
                      <a:pt x="431190" y="1690592"/>
                    </a:cubicBezTo>
                    <a:cubicBezTo>
                      <a:pt x="437381" y="1694402"/>
                      <a:pt x="449478" y="1692307"/>
                      <a:pt x="456431" y="1683258"/>
                    </a:cubicBezTo>
                    <a:cubicBezTo>
                      <a:pt x="463384" y="1674209"/>
                      <a:pt x="470623" y="1677067"/>
                      <a:pt x="472052" y="1689164"/>
                    </a:cubicBezTo>
                    <a:cubicBezTo>
                      <a:pt x="473385" y="1701260"/>
                      <a:pt x="473099" y="1702975"/>
                      <a:pt x="466432" y="1709547"/>
                    </a:cubicBezTo>
                    <a:cubicBezTo>
                      <a:pt x="459955" y="1716024"/>
                      <a:pt x="459003" y="1716024"/>
                      <a:pt x="458717" y="1723454"/>
                    </a:cubicBezTo>
                    <a:cubicBezTo>
                      <a:pt x="458526" y="1730788"/>
                      <a:pt x="453097" y="1730788"/>
                      <a:pt x="445287" y="1732502"/>
                    </a:cubicBezTo>
                    <a:cubicBezTo>
                      <a:pt x="437476" y="1734122"/>
                      <a:pt x="433761" y="1744313"/>
                      <a:pt x="447382" y="1743647"/>
                    </a:cubicBezTo>
                    <a:cubicBezTo>
                      <a:pt x="461003" y="1742980"/>
                      <a:pt x="459860" y="1755839"/>
                      <a:pt x="459860" y="1765078"/>
                    </a:cubicBezTo>
                    <a:cubicBezTo>
                      <a:pt x="459860" y="1774317"/>
                      <a:pt x="436809" y="1781080"/>
                      <a:pt x="459003" y="1800701"/>
                    </a:cubicBezTo>
                    <a:cubicBezTo>
                      <a:pt x="465194" y="1798892"/>
                      <a:pt x="470147" y="1797749"/>
                      <a:pt x="472623" y="1797082"/>
                    </a:cubicBezTo>
                    <a:cubicBezTo>
                      <a:pt x="484053" y="1794319"/>
                      <a:pt x="499865" y="1789271"/>
                      <a:pt x="524249" y="1792700"/>
                    </a:cubicBezTo>
                    <a:cubicBezTo>
                      <a:pt x="548633" y="1796129"/>
                      <a:pt x="598734" y="1794701"/>
                      <a:pt x="612355" y="1789938"/>
                    </a:cubicBezTo>
                    <a:cubicBezTo>
                      <a:pt x="626357" y="1784985"/>
                      <a:pt x="630167" y="1788033"/>
                      <a:pt x="646359" y="1815370"/>
                    </a:cubicBezTo>
                    <a:cubicBezTo>
                      <a:pt x="662552" y="1842707"/>
                      <a:pt x="665790" y="1830991"/>
                      <a:pt x="756754" y="1826514"/>
                    </a:cubicBezTo>
                    <a:cubicBezTo>
                      <a:pt x="847813" y="1822037"/>
                      <a:pt x="901725" y="1836992"/>
                      <a:pt x="934395" y="1841564"/>
                    </a:cubicBezTo>
                    <a:cubicBezTo>
                      <a:pt x="967161" y="1846231"/>
                      <a:pt x="1009929" y="1854613"/>
                      <a:pt x="1087176" y="1945386"/>
                    </a:cubicBezTo>
                    <a:cubicBezTo>
                      <a:pt x="1099559" y="1960055"/>
                      <a:pt x="1109941" y="1978533"/>
                      <a:pt x="1117656" y="1983867"/>
                    </a:cubicBezTo>
                    <a:cubicBezTo>
                      <a:pt x="1135659" y="1996154"/>
                      <a:pt x="1142993" y="1981581"/>
                      <a:pt x="1152613" y="1997678"/>
                    </a:cubicBezTo>
                    <a:cubicBezTo>
                      <a:pt x="1165948" y="2019967"/>
                      <a:pt x="1172330" y="2022348"/>
                      <a:pt x="1189380" y="2023586"/>
                    </a:cubicBezTo>
                    <a:cubicBezTo>
                      <a:pt x="1218050" y="2025682"/>
                      <a:pt x="1217383" y="2051971"/>
                      <a:pt x="1220146" y="2068925"/>
                    </a:cubicBezTo>
                    <a:cubicBezTo>
                      <a:pt x="1222908" y="2085880"/>
                      <a:pt x="1235100" y="2090357"/>
                      <a:pt x="1252721" y="2091785"/>
                    </a:cubicBezTo>
                    <a:cubicBezTo>
                      <a:pt x="1270342" y="2093214"/>
                      <a:pt x="1286058" y="2127980"/>
                      <a:pt x="1286535" y="2143697"/>
                    </a:cubicBezTo>
                    <a:cubicBezTo>
                      <a:pt x="1287011" y="2159413"/>
                      <a:pt x="1301298" y="2158937"/>
                      <a:pt x="1298060" y="2181035"/>
                    </a:cubicBezTo>
                    <a:cubicBezTo>
                      <a:pt x="1294821" y="2203228"/>
                      <a:pt x="1293869" y="2217992"/>
                      <a:pt x="1286535" y="2235518"/>
                    </a:cubicBezTo>
                    <a:cubicBezTo>
                      <a:pt x="1279200" y="2253044"/>
                      <a:pt x="1295774" y="2273427"/>
                      <a:pt x="1286535" y="2301526"/>
                    </a:cubicBezTo>
                    <a:cubicBezTo>
                      <a:pt x="1277296" y="2329625"/>
                      <a:pt x="1279581" y="2348103"/>
                      <a:pt x="1264437" y="2369344"/>
                    </a:cubicBezTo>
                    <a:cubicBezTo>
                      <a:pt x="1249197" y="2390585"/>
                      <a:pt x="1244053" y="2412778"/>
                      <a:pt x="1243196" y="2516600"/>
                    </a:cubicBezTo>
                    <a:cubicBezTo>
                      <a:pt x="1317681" y="2515553"/>
                      <a:pt x="1399025" y="2514505"/>
                      <a:pt x="1407026" y="2515076"/>
                    </a:cubicBezTo>
                    <a:cubicBezTo>
                      <a:pt x="1422266" y="2516124"/>
                      <a:pt x="1470177" y="2524887"/>
                      <a:pt x="1512563" y="2523458"/>
                    </a:cubicBezTo>
                    <a:cubicBezTo>
                      <a:pt x="1544472" y="2522411"/>
                      <a:pt x="1564950" y="2517743"/>
                      <a:pt x="1573142" y="2515457"/>
                    </a:cubicBezTo>
                    <a:cubicBezTo>
                      <a:pt x="1575523" y="2514791"/>
                      <a:pt x="1577142" y="2512600"/>
                      <a:pt x="1577142" y="2510124"/>
                    </a:cubicBezTo>
                    <a:lnTo>
                      <a:pt x="1577142" y="2499455"/>
                    </a:lnTo>
                    <a:cubicBezTo>
                      <a:pt x="1577142" y="2497074"/>
                      <a:pt x="1579238" y="2495169"/>
                      <a:pt x="1581619" y="2495455"/>
                    </a:cubicBezTo>
                    <a:cubicBezTo>
                      <a:pt x="1604860" y="2498503"/>
                      <a:pt x="1710302" y="2512314"/>
                      <a:pt x="1727447" y="2511933"/>
                    </a:cubicBezTo>
                    <a:cubicBezTo>
                      <a:pt x="1746878" y="2511457"/>
                      <a:pt x="1760689" y="2504599"/>
                      <a:pt x="1787454" y="2488883"/>
                    </a:cubicBezTo>
                    <a:cubicBezTo>
                      <a:pt x="1814124" y="2473166"/>
                      <a:pt x="2012149" y="2380488"/>
                      <a:pt x="2041677" y="2366677"/>
                    </a:cubicBezTo>
                    <a:cubicBezTo>
                      <a:pt x="2071204" y="2352770"/>
                      <a:pt x="2080443" y="2332482"/>
                      <a:pt x="2081396" y="2304860"/>
                    </a:cubicBezTo>
                    <a:cubicBezTo>
                      <a:pt x="2082348" y="2277142"/>
                      <a:pt x="2083682" y="2201037"/>
                      <a:pt x="2083682" y="2182082"/>
                    </a:cubicBezTo>
                    <a:cubicBezTo>
                      <a:pt x="2083682" y="2163223"/>
                      <a:pt x="2083682" y="2161794"/>
                      <a:pt x="2073014" y="2136458"/>
                    </a:cubicBezTo>
                    <a:cubicBezTo>
                      <a:pt x="2062537" y="2110835"/>
                      <a:pt x="2041772" y="2065496"/>
                      <a:pt x="2025579" y="2021300"/>
                    </a:cubicBezTo>
                    <a:close/>
                  </a:path>
                </a:pathLst>
              </a:custGeom>
              <a:solidFill>
                <a:srgbClr val="EEEF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xmlns="" id="{77D3B880-39D9-4951-BE45-61F909727DDC}"/>
                </a:ext>
              </a:extLst>
            </p:cNvPr>
            <p:cNvSpPr/>
            <p:nvPr/>
          </p:nvSpPr>
          <p:spPr>
            <a:xfrm>
              <a:off x="5123117" y="2326195"/>
              <a:ext cx="896491" cy="1124572"/>
            </a:xfrm>
            <a:custGeom>
              <a:avLst/>
              <a:gdLst>
                <a:gd name="connsiteX0" fmla="*/ 67340 w 896491"/>
                <a:gd name="connsiteY0" fmla="*/ 20003 h 1124572"/>
                <a:gd name="connsiteX1" fmla="*/ 68007 w 896491"/>
                <a:gd name="connsiteY1" fmla="*/ 10478 h 1124572"/>
                <a:gd name="connsiteX2" fmla="*/ 80866 w 896491"/>
                <a:gd name="connsiteY2" fmla="*/ 21336 h 1124572"/>
                <a:gd name="connsiteX3" fmla="*/ 96773 w 896491"/>
                <a:gd name="connsiteY3" fmla="*/ 35528 h 1124572"/>
                <a:gd name="connsiteX4" fmla="*/ 139635 w 896491"/>
                <a:gd name="connsiteY4" fmla="*/ 0 h 1124572"/>
                <a:gd name="connsiteX5" fmla="*/ 140302 w 896491"/>
                <a:gd name="connsiteY5" fmla="*/ 857 h 1124572"/>
                <a:gd name="connsiteX6" fmla="*/ 217835 w 896491"/>
                <a:gd name="connsiteY6" fmla="*/ 35147 h 1124572"/>
                <a:gd name="connsiteX7" fmla="*/ 279081 w 896491"/>
                <a:gd name="connsiteY7" fmla="*/ 67723 h 1124572"/>
                <a:gd name="connsiteX8" fmla="*/ 386999 w 896491"/>
                <a:gd name="connsiteY8" fmla="*/ 141827 h 1124572"/>
                <a:gd name="connsiteX9" fmla="*/ 387285 w 896491"/>
                <a:gd name="connsiteY9" fmla="*/ 142018 h 1124572"/>
                <a:gd name="connsiteX10" fmla="*/ 408526 w 896491"/>
                <a:gd name="connsiteY10" fmla="*/ 154400 h 1124572"/>
                <a:gd name="connsiteX11" fmla="*/ 434529 w 896491"/>
                <a:gd name="connsiteY11" fmla="*/ 175831 h 1124572"/>
                <a:gd name="connsiteX12" fmla="*/ 452531 w 896491"/>
                <a:gd name="connsiteY12" fmla="*/ 194215 h 1124572"/>
                <a:gd name="connsiteX13" fmla="*/ 474153 w 896491"/>
                <a:gd name="connsiteY13" fmla="*/ 212979 h 1124572"/>
                <a:gd name="connsiteX14" fmla="*/ 496251 w 896491"/>
                <a:gd name="connsiteY14" fmla="*/ 228314 h 1124572"/>
                <a:gd name="connsiteX15" fmla="*/ 544352 w 896491"/>
                <a:gd name="connsiteY15" fmla="*/ 258794 h 1124572"/>
                <a:gd name="connsiteX16" fmla="*/ 561307 w 896491"/>
                <a:gd name="connsiteY16" fmla="*/ 276701 h 1124572"/>
                <a:gd name="connsiteX17" fmla="*/ 567879 w 896491"/>
                <a:gd name="connsiteY17" fmla="*/ 290513 h 1124572"/>
                <a:gd name="connsiteX18" fmla="*/ 592454 w 896491"/>
                <a:gd name="connsiteY18" fmla="*/ 317563 h 1124572"/>
                <a:gd name="connsiteX19" fmla="*/ 613313 w 896491"/>
                <a:gd name="connsiteY19" fmla="*/ 322421 h 1124572"/>
                <a:gd name="connsiteX20" fmla="*/ 626458 w 896491"/>
                <a:gd name="connsiteY20" fmla="*/ 322421 h 1124572"/>
                <a:gd name="connsiteX21" fmla="*/ 693990 w 896491"/>
                <a:gd name="connsiteY21" fmla="*/ 382714 h 1124572"/>
                <a:gd name="connsiteX22" fmla="*/ 707516 w 896491"/>
                <a:gd name="connsiteY22" fmla="*/ 397955 h 1124572"/>
                <a:gd name="connsiteX23" fmla="*/ 706087 w 896491"/>
                <a:gd name="connsiteY23" fmla="*/ 414528 h 1124572"/>
                <a:gd name="connsiteX24" fmla="*/ 705039 w 896491"/>
                <a:gd name="connsiteY24" fmla="*/ 431101 h 1124572"/>
                <a:gd name="connsiteX25" fmla="*/ 752569 w 896491"/>
                <a:gd name="connsiteY25" fmla="*/ 431101 h 1124572"/>
                <a:gd name="connsiteX26" fmla="*/ 756855 w 896491"/>
                <a:gd name="connsiteY26" fmla="*/ 433102 h 1124572"/>
                <a:gd name="connsiteX27" fmla="*/ 816767 w 896491"/>
                <a:gd name="connsiteY27" fmla="*/ 487966 h 1124572"/>
                <a:gd name="connsiteX28" fmla="*/ 854105 w 896491"/>
                <a:gd name="connsiteY28" fmla="*/ 536829 h 1124572"/>
                <a:gd name="connsiteX29" fmla="*/ 863440 w 896491"/>
                <a:gd name="connsiteY29" fmla="*/ 552450 h 1124572"/>
                <a:gd name="connsiteX30" fmla="*/ 825340 w 896491"/>
                <a:gd name="connsiteY30" fmla="*/ 605790 h 1124572"/>
                <a:gd name="connsiteX31" fmla="*/ 866869 w 896491"/>
                <a:gd name="connsiteY31" fmla="*/ 728567 h 1124572"/>
                <a:gd name="connsiteX32" fmla="*/ 896492 w 896491"/>
                <a:gd name="connsiteY32" fmla="*/ 745141 h 1124572"/>
                <a:gd name="connsiteX33" fmla="*/ 874298 w 896491"/>
                <a:gd name="connsiteY33" fmla="*/ 782098 h 1124572"/>
                <a:gd name="connsiteX34" fmla="*/ 850295 w 896491"/>
                <a:gd name="connsiteY34" fmla="*/ 766381 h 1124572"/>
                <a:gd name="connsiteX35" fmla="*/ 823054 w 896491"/>
                <a:gd name="connsiteY35" fmla="*/ 766381 h 1124572"/>
                <a:gd name="connsiteX36" fmla="*/ 783335 w 896491"/>
                <a:gd name="connsiteY36" fmla="*/ 813435 h 1124572"/>
                <a:gd name="connsiteX37" fmla="*/ 789812 w 896491"/>
                <a:gd name="connsiteY37" fmla="*/ 841534 h 1124572"/>
                <a:gd name="connsiteX38" fmla="*/ 783335 w 896491"/>
                <a:gd name="connsiteY38" fmla="*/ 917638 h 1124572"/>
                <a:gd name="connsiteX39" fmla="*/ 739043 w 896491"/>
                <a:gd name="connsiteY39" fmla="*/ 917638 h 1124572"/>
                <a:gd name="connsiteX40" fmla="*/ 739043 w 896491"/>
                <a:gd name="connsiteY40" fmla="*/ 892683 h 1124572"/>
                <a:gd name="connsiteX41" fmla="*/ 690085 w 896491"/>
                <a:gd name="connsiteY41" fmla="*/ 892302 h 1124572"/>
                <a:gd name="connsiteX42" fmla="*/ 674559 w 896491"/>
                <a:gd name="connsiteY42" fmla="*/ 890778 h 1124572"/>
                <a:gd name="connsiteX43" fmla="*/ 670749 w 896491"/>
                <a:gd name="connsiteY43" fmla="*/ 880777 h 1124572"/>
                <a:gd name="connsiteX44" fmla="*/ 670749 w 896491"/>
                <a:gd name="connsiteY44" fmla="*/ 863251 h 1124572"/>
                <a:gd name="connsiteX45" fmla="*/ 589977 w 896491"/>
                <a:gd name="connsiteY45" fmla="*/ 891921 h 1124572"/>
                <a:gd name="connsiteX46" fmla="*/ 589977 w 896491"/>
                <a:gd name="connsiteY46" fmla="*/ 877062 h 1124572"/>
                <a:gd name="connsiteX47" fmla="*/ 539304 w 896491"/>
                <a:gd name="connsiteY47" fmla="*/ 893255 h 1124572"/>
                <a:gd name="connsiteX48" fmla="*/ 525017 w 896491"/>
                <a:gd name="connsiteY48" fmla="*/ 935736 h 1124572"/>
                <a:gd name="connsiteX49" fmla="*/ 504157 w 896491"/>
                <a:gd name="connsiteY49" fmla="*/ 986028 h 1124572"/>
                <a:gd name="connsiteX50" fmla="*/ 509300 w 896491"/>
                <a:gd name="connsiteY50" fmla="*/ 1063562 h 1124572"/>
                <a:gd name="connsiteX51" fmla="*/ 520064 w 896491"/>
                <a:gd name="connsiteY51" fmla="*/ 1099376 h 1124572"/>
                <a:gd name="connsiteX52" fmla="*/ 498061 w 896491"/>
                <a:gd name="connsiteY52" fmla="*/ 1104900 h 1124572"/>
                <a:gd name="connsiteX53" fmla="*/ 465581 w 896491"/>
                <a:gd name="connsiteY53" fmla="*/ 1119092 h 1124572"/>
                <a:gd name="connsiteX54" fmla="*/ 446245 w 896491"/>
                <a:gd name="connsiteY54" fmla="*/ 1101471 h 1124572"/>
                <a:gd name="connsiteX55" fmla="*/ 441387 w 896491"/>
                <a:gd name="connsiteY55" fmla="*/ 1079659 h 1124572"/>
                <a:gd name="connsiteX56" fmla="*/ 423480 w 896491"/>
                <a:gd name="connsiteY56" fmla="*/ 1072039 h 1124572"/>
                <a:gd name="connsiteX57" fmla="*/ 401382 w 896491"/>
                <a:gd name="connsiteY57" fmla="*/ 1066800 h 1124572"/>
                <a:gd name="connsiteX58" fmla="*/ 415860 w 896491"/>
                <a:gd name="connsiteY58" fmla="*/ 1044512 h 1124572"/>
                <a:gd name="connsiteX59" fmla="*/ 390904 w 896491"/>
                <a:gd name="connsiteY59" fmla="*/ 1030129 h 1124572"/>
                <a:gd name="connsiteX60" fmla="*/ 402335 w 896491"/>
                <a:gd name="connsiteY60" fmla="*/ 1008031 h 1124572"/>
                <a:gd name="connsiteX61" fmla="*/ 380237 w 896491"/>
                <a:gd name="connsiteY61" fmla="*/ 1001078 h 1124572"/>
                <a:gd name="connsiteX62" fmla="*/ 350709 w 896491"/>
                <a:gd name="connsiteY62" fmla="*/ 985456 h 1124572"/>
                <a:gd name="connsiteX63" fmla="*/ 335564 w 896491"/>
                <a:gd name="connsiteY63" fmla="*/ 1012127 h 1124572"/>
                <a:gd name="connsiteX64" fmla="*/ 272604 w 896491"/>
                <a:gd name="connsiteY64" fmla="*/ 1005554 h 1124572"/>
                <a:gd name="connsiteX65" fmla="*/ 239076 w 896491"/>
                <a:gd name="connsiteY65" fmla="*/ 979646 h 1124572"/>
                <a:gd name="connsiteX66" fmla="*/ 248125 w 896491"/>
                <a:gd name="connsiteY66" fmla="*/ 955072 h 1124572"/>
                <a:gd name="connsiteX67" fmla="*/ 208310 w 896491"/>
                <a:gd name="connsiteY67" fmla="*/ 960311 h 1124572"/>
                <a:gd name="connsiteX68" fmla="*/ 188974 w 896491"/>
                <a:gd name="connsiteY68" fmla="*/ 973455 h 1124572"/>
                <a:gd name="connsiteX69" fmla="*/ 161638 w 896491"/>
                <a:gd name="connsiteY69" fmla="*/ 980789 h 1124572"/>
                <a:gd name="connsiteX70" fmla="*/ 139159 w 896491"/>
                <a:gd name="connsiteY70" fmla="*/ 996124 h 1124572"/>
                <a:gd name="connsiteX71" fmla="*/ 137063 w 896491"/>
                <a:gd name="connsiteY71" fmla="*/ 968883 h 1124572"/>
                <a:gd name="connsiteX72" fmla="*/ 174401 w 896491"/>
                <a:gd name="connsiteY72" fmla="*/ 902398 h 1124572"/>
                <a:gd name="connsiteX73" fmla="*/ 196499 w 896491"/>
                <a:gd name="connsiteY73" fmla="*/ 884206 h 1124572"/>
                <a:gd name="connsiteX74" fmla="*/ 191546 w 896491"/>
                <a:gd name="connsiteY74" fmla="*/ 874776 h 1124572"/>
                <a:gd name="connsiteX75" fmla="*/ 188784 w 896491"/>
                <a:gd name="connsiteY75" fmla="*/ 853916 h 1124572"/>
                <a:gd name="connsiteX76" fmla="*/ 182116 w 896491"/>
                <a:gd name="connsiteY76" fmla="*/ 818674 h 1124572"/>
                <a:gd name="connsiteX77" fmla="*/ 183736 w 896491"/>
                <a:gd name="connsiteY77" fmla="*/ 794480 h 1124572"/>
                <a:gd name="connsiteX78" fmla="*/ 195452 w 896491"/>
                <a:gd name="connsiteY78" fmla="*/ 775621 h 1124572"/>
                <a:gd name="connsiteX79" fmla="*/ 181640 w 896491"/>
                <a:gd name="connsiteY79" fmla="*/ 769525 h 1124572"/>
                <a:gd name="connsiteX80" fmla="*/ 156018 w 896491"/>
                <a:gd name="connsiteY80" fmla="*/ 754571 h 1124572"/>
                <a:gd name="connsiteX81" fmla="*/ 148874 w 896491"/>
                <a:gd name="connsiteY81" fmla="*/ 724567 h 1124572"/>
                <a:gd name="connsiteX82" fmla="*/ 162686 w 896491"/>
                <a:gd name="connsiteY82" fmla="*/ 699897 h 1124572"/>
                <a:gd name="connsiteX83" fmla="*/ 146969 w 896491"/>
                <a:gd name="connsiteY83" fmla="*/ 638556 h 1124572"/>
                <a:gd name="connsiteX84" fmla="*/ 123919 w 896491"/>
                <a:gd name="connsiteY84" fmla="*/ 617792 h 1124572"/>
                <a:gd name="connsiteX85" fmla="*/ 125348 w 896491"/>
                <a:gd name="connsiteY85" fmla="*/ 598742 h 1124572"/>
                <a:gd name="connsiteX86" fmla="*/ 122204 w 896491"/>
                <a:gd name="connsiteY86" fmla="*/ 576929 h 1124572"/>
                <a:gd name="connsiteX87" fmla="*/ 98678 w 896491"/>
                <a:gd name="connsiteY87" fmla="*/ 547497 h 1124572"/>
                <a:gd name="connsiteX88" fmla="*/ 72389 w 896491"/>
                <a:gd name="connsiteY88" fmla="*/ 510540 h 1124572"/>
                <a:gd name="connsiteX89" fmla="*/ 73436 w 896491"/>
                <a:gd name="connsiteY89" fmla="*/ 474535 h 1124572"/>
                <a:gd name="connsiteX90" fmla="*/ 103535 w 896491"/>
                <a:gd name="connsiteY90" fmla="*/ 449294 h 1124572"/>
                <a:gd name="connsiteX91" fmla="*/ 127062 w 896491"/>
                <a:gd name="connsiteY91" fmla="*/ 430244 h 1124572"/>
                <a:gd name="connsiteX92" fmla="*/ 142302 w 896491"/>
                <a:gd name="connsiteY92" fmla="*/ 408813 h 1124572"/>
                <a:gd name="connsiteX93" fmla="*/ 153065 w 896491"/>
                <a:gd name="connsiteY93" fmla="*/ 385953 h 1124572"/>
                <a:gd name="connsiteX94" fmla="*/ 144016 w 896491"/>
                <a:gd name="connsiteY94" fmla="*/ 334804 h 1124572"/>
                <a:gd name="connsiteX95" fmla="*/ 113537 w 896491"/>
                <a:gd name="connsiteY95" fmla="*/ 286988 h 1124572"/>
                <a:gd name="connsiteX96" fmla="*/ 93439 w 896491"/>
                <a:gd name="connsiteY96" fmla="*/ 250317 h 1124572"/>
                <a:gd name="connsiteX97" fmla="*/ 79913 w 896491"/>
                <a:gd name="connsiteY97" fmla="*/ 218884 h 1124572"/>
                <a:gd name="connsiteX98" fmla="*/ 77532 w 896491"/>
                <a:gd name="connsiteY98" fmla="*/ 178308 h 1124572"/>
                <a:gd name="connsiteX99" fmla="*/ 76103 w 896491"/>
                <a:gd name="connsiteY99" fmla="*/ 158972 h 1124572"/>
                <a:gd name="connsiteX100" fmla="*/ 54672 w 896491"/>
                <a:gd name="connsiteY100" fmla="*/ 119539 h 1124572"/>
                <a:gd name="connsiteX101" fmla="*/ 7809 w 896491"/>
                <a:gd name="connsiteY101" fmla="*/ 59246 h 1124572"/>
                <a:gd name="connsiteX102" fmla="*/ 4856 w 896491"/>
                <a:gd name="connsiteY102" fmla="*/ 43720 h 1124572"/>
                <a:gd name="connsiteX103" fmla="*/ 4856 w 896491"/>
                <a:gd name="connsiteY103" fmla="*/ 28670 h 1124572"/>
                <a:gd name="connsiteX104" fmla="*/ 18096 w 896491"/>
                <a:gd name="connsiteY104" fmla="*/ 27813 h 1124572"/>
                <a:gd name="connsiteX105" fmla="*/ 32574 w 896491"/>
                <a:gd name="connsiteY105" fmla="*/ 3905 h 1124572"/>
                <a:gd name="connsiteX106" fmla="*/ 37241 w 896491"/>
                <a:gd name="connsiteY106" fmla="*/ 1143 h 1124572"/>
                <a:gd name="connsiteX107" fmla="*/ 43623 w 896491"/>
                <a:gd name="connsiteY107" fmla="*/ 857 h 1124572"/>
                <a:gd name="connsiteX108" fmla="*/ 49719 w 896491"/>
                <a:gd name="connsiteY108" fmla="*/ 6667 h 1124572"/>
                <a:gd name="connsiteX109" fmla="*/ 49719 w 896491"/>
                <a:gd name="connsiteY109" fmla="*/ 19907 h 1124572"/>
                <a:gd name="connsiteX110" fmla="*/ 55624 w 896491"/>
                <a:gd name="connsiteY110" fmla="*/ 25717 h 1124572"/>
                <a:gd name="connsiteX111" fmla="*/ 61720 w 896491"/>
                <a:gd name="connsiteY111" fmla="*/ 25622 h 1124572"/>
                <a:gd name="connsiteX112" fmla="*/ 67340 w 896491"/>
                <a:gd name="connsiteY112" fmla="*/ 20003 h 112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896491" h="1124572">
                  <a:moveTo>
                    <a:pt x="67340" y="20003"/>
                  </a:moveTo>
                  <a:cubicBezTo>
                    <a:pt x="67531" y="17431"/>
                    <a:pt x="67816" y="14097"/>
                    <a:pt x="68007" y="10478"/>
                  </a:cubicBezTo>
                  <a:cubicBezTo>
                    <a:pt x="68293" y="2286"/>
                    <a:pt x="82199" y="-1524"/>
                    <a:pt x="80866" y="21336"/>
                  </a:cubicBezTo>
                  <a:cubicBezTo>
                    <a:pt x="79532" y="44196"/>
                    <a:pt x="96773" y="35528"/>
                    <a:pt x="96773" y="35528"/>
                  </a:cubicBezTo>
                  <a:lnTo>
                    <a:pt x="139635" y="0"/>
                  </a:lnTo>
                  <a:lnTo>
                    <a:pt x="140302" y="857"/>
                  </a:lnTo>
                  <a:cubicBezTo>
                    <a:pt x="140302" y="857"/>
                    <a:pt x="187070" y="22384"/>
                    <a:pt x="217835" y="35147"/>
                  </a:cubicBezTo>
                  <a:cubicBezTo>
                    <a:pt x="248696" y="48006"/>
                    <a:pt x="248982" y="46958"/>
                    <a:pt x="279081" y="67723"/>
                  </a:cubicBezTo>
                  <a:cubicBezTo>
                    <a:pt x="308418" y="88011"/>
                    <a:pt x="383475" y="139446"/>
                    <a:pt x="386999" y="141827"/>
                  </a:cubicBezTo>
                  <a:cubicBezTo>
                    <a:pt x="387095" y="141922"/>
                    <a:pt x="387190" y="142018"/>
                    <a:pt x="387285" y="142018"/>
                  </a:cubicBezTo>
                  <a:lnTo>
                    <a:pt x="408526" y="154400"/>
                  </a:lnTo>
                  <a:cubicBezTo>
                    <a:pt x="429957" y="166783"/>
                    <a:pt x="434053" y="166592"/>
                    <a:pt x="434529" y="175831"/>
                  </a:cubicBezTo>
                  <a:cubicBezTo>
                    <a:pt x="435005" y="185071"/>
                    <a:pt x="438053" y="187833"/>
                    <a:pt x="452531" y="194215"/>
                  </a:cubicBezTo>
                  <a:cubicBezTo>
                    <a:pt x="467009" y="200692"/>
                    <a:pt x="467200" y="195072"/>
                    <a:pt x="474153" y="212979"/>
                  </a:cubicBezTo>
                  <a:cubicBezTo>
                    <a:pt x="481106" y="230981"/>
                    <a:pt x="489012" y="218218"/>
                    <a:pt x="496251" y="228314"/>
                  </a:cubicBezTo>
                  <a:cubicBezTo>
                    <a:pt x="503490" y="238316"/>
                    <a:pt x="525302" y="249746"/>
                    <a:pt x="544352" y="258794"/>
                  </a:cubicBezTo>
                  <a:cubicBezTo>
                    <a:pt x="563402" y="267748"/>
                    <a:pt x="561307" y="267462"/>
                    <a:pt x="561307" y="276701"/>
                  </a:cubicBezTo>
                  <a:cubicBezTo>
                    <a:pt x="561307" y="286131"/>
                    <a:pt x="557878" y="289560"/>
                    <a:pt x="567879" y="290513"/>
                  </a:cubicBezTo>
                  <a:cubicBezTo>
                    <a:pt x="577880" y="291560"/>
                    <a:pt x="583500" y="306134"/>
                    <a:pt x="592454" y="317563"/>
                  </a:cubicBezTo>
                  <a:cubicBezTo>
                    <a:pt x="601502" y="328993"/>
                    <a:pt x="609789" y="326898"/>
                    <a:pt x="613313" y="322421"/>
                  </a:cubicBezTo>
                  <a:cubicBezTo>
                    <a:pt x="616742" y="317945"/>
                    <a:pt x="622933" y="319278"/>
                    <a:pt x="626458" y="322421"/>
                  </a:cubicBezTo>
                  <a:cubicBezTo>
                    <a:pt x="629982" y="325564"/>
                    <a:pt x="692561" y="376809"/>
                    <a:pt x="693990" y="382714"/>
                  </a:cubicBezTo>
                  <a:cubicBezTo>
                    <a:pt x="695419" y="388525"/>
                    <a:pt x="698086" y="392335"/>
                    <a:pt x="707516" y="397955"/>
                  </a:cubicBezTo>
                  <a:cubicBezTo>
                    <a:pt x="716850" y="403479"/>
                    <a:pt x="722375" y="408242"/>
                    <a:pt x="706087" y="414528"/>
                  </a:cubicBezTo>
                  <a:cubicBezTo>
                    <a:pt x="689799" y="420719"/>
                    <a:pt x="705039" y="431101"/>
                    <a:pt x="705039" y="431101"/>
                  </a:cubicBezTo>
                  <a:lnTo>
                    <a:pt x="752569" y="431101"/>
                  </a:lnTo>
                  <a:cubicBezTo>
                    <a:pt x="754283" y="431101"/>
                    <a:pt x="755807" y="431863"/>
                    <a:pt x="756855" y="433102"/>
                  </a:cubicBezTo>
                  <a:cubicBezTo>
                    <a:pt x="764951" y="443008"/>
                    <a:pt x="800384" y="485489"/>
                    <a:pt x="816767" y="487966"/>
                  </a:cubicBezTo>
                  <a:cubicBezTo>
                    <a:pt x="835246" y="490728"/>
                    <a:pt x="851629" y="523018"/>
                    <a:pt x="854105" y="536829"/>
                  </a:cubicBezTo>
                  <a:cubicBezTo>
                    <a:pt x="855153" y="542258"/>
                    <a:pt x="858963" y="547783"/>
                    <a:pt x="863440" y="552450"/>
                  </a:cubicBezTo>
                  <a:cubicBezTo>
                    <a:pt x="842389" y="576263"/>
                    <a:pt x="830864" y="595217"/>
                    <a:pt x="825340" y="605790"/>
                  </a:cubicBezTo>
                  <a:cubicBezTo>
                    <a:pt x="819815" y="616458"/>
                    <a:pt x="794003" y="686086"/>
                    <a:pt x="866869" y="728567"/>
                  </a:cubicBezTo>
                  <a:cubicBezTo>
                    <a:pt x="877632" y="734854"/>
                    <a:pt x="887538" y="740283"/>
                    <a:pt x="896492" y="745141"/>
                  </a:cubicBezTo>
                  <a:lnTo>
                    <a:pt x="874298" y="782098"/>
                  </a:lnTo>
                  <a:cubicBezTo>
                    <a:pt x="874298" y="782098"/>
                    <a:pt x="861344" y="764096"/>
                    <a:pt x="850295" y="766381"/>
                  </a:cubicBezTo>
                  <a:cubicBezTo>
                    <a:pt x="839151" y="768668"/>
                    <a:pt x="831341" y="774668"/>
                    <a:pt x="823054" y="766381"/>
                  </a:cubicBezTo>
                  <a:cubicBezTo>
                    <a:pt x="814767" y="758095"/>
                    <a:pt x="783335" y="813435"/>
                    <a:pt x="783335" y="813435"/>
                  </a:cubicBezTo>
                  <a:cubicBezTo>
                    <a:pt x="783335" y="813435"/>
                    <a:pt x="801813" y="831342"/>
                    <a:pt x="789812" y="841534"/>
                  </a:cubicBezTo>
                  <a:cubicBezTo>
                    <a:pt x="777810" y="851726"/>
                    <a:pt x="783335" y="917638"/>
                    <a:pt x="783335" y="917638"/>
                  </a:cubicBezTo>
                  <a:lnTo>
                    <a:pt x="739043" y="917638"/>
                  </a:lnTo>
                  <a:lnTo>
                    <a:pt x="739043" y="892683"/>
                  </a:lnTo>
                  <a:cubicBezTo>
                    <a:pt x="739043" y="892683"/>
                    <a:pt x="703991" y="892302"/>
                    <a:pt x="690085" y="892302"/>
                  </a:cubicBezTo>
                  <a:cubicBezTo>
                    <a:pt x="682465" y="892302"/>
                    <a:pt x="677607" y="892493"/>
                    <a:pt x="674559" y="890778"/>
                  </a:cubicBezTo>
                  <a:cubicBezTo>
                    <a:pt x="672083" y="889349"/>
                    <a:pt x="670939" y="886397"/>
                    <a:pt x="670749" y="880777"/>
                  </a:cubicBezTo>
                  <a:cubicBezTo>
                    <a:pt x="670273" y="868394"/>
                    <a:pt x="670749" y="863251"/>
                    <a:pt x="670749" y="863251"/>
                  </a:cubicBezTo>
                  <a:lnTo>
                    <a:pt x="589977" y="891921"/>
                  </a:lnTo>
                  <a:lnTo>
                    <a:pt x="589977" y="877062"/>
                  </a:lnTo>
                  <a:cubicBezTo>
                    <a:pt x="589977" y="877062"/>
                    <a:pt x="542447" y="885825"/>
                    <a:pt x="539304" y="893255"/>
                  </a:cubicBezTo>
                  <a:cubicBezTo>
                    <a:pt x="536066" y="900589"/>
                    <a:pt x="535113" y="929735"/>
                    <a:pt x="525017" y="935736"/>
                  </a:cubicBezTo>
                  <a:cubicBezTo>
                    <a:pt x="514825" y="941737"/>
                    <a:pt x="496823" y="960215"/>
                    <a:pt x="504157" y="986028"/>
                  </a:cubicBezTo>
                  <a:cubicBezTo>
                    <a:pt x="511491" y="1011936"/>
                    <a:pt x="483392" y="1023461"/>
                    <a:pt x="509300" y="1063562"/>
                  </a:cubicBezTo>
                  <a:cubicBezTo>
                    <a:pt x="522731" y="1084516"/>
                    <a:pt x="524350" y="1094518"/>
                    <a:pt x="520064" y="1099376"/>
                  </a:cubicBezTo>
                  <a:cubicBezTo>
                    <a:pt x="516158" y="1103948"/>
                    <a:pt x="507300" y="1104233"/>
                    <a:pt x="498061" y="1104900"/>
                  </a:cubicBezTo>
                  <a:cubicBezTo>
                    <a:pt x="478820" y="1106329"/>
                    <a:pt x="475582" y="1136714"/>
                    <a:pt x="465581" y="1119092"/>
                  </a:cubicBezTo>
                  <a:cubicBezTo>
                    <a:pt x="455579" y="1101471"/>
                    <a:pt x="453198" y="1101757"/>
                    <a:pt x="446245" y="1101471"/>
                  </a:cubicBezTo>
                  <a:cubicBezTo>
                    <a:pt x="439291" y="1101090"/>
                    <a:pt x="426528" y="1094137"/>
                    <a:pt x="441387" y="1079659"/>
                  </a:cubicBezTo>
                  <a:cubicBezTo>
                    <a:pt x="456341" y="1065181"/>
                    <a:pt x="427957" y="1064419"/>
                    <a:pt x="423480" y="1072039"/>
                  </a:cubicBezTo>
                  <a:cubicBezTo>
                    <a:pt x="419003" y="1079659"/>
                    <a:pt x="401382" y="1066800"/>
                    <a:pt x="401382" y="1066800"/>
                  </a:cubicBezTo>
                  <a:lnTo>
                    <a:pt x="415860" y="1044512"/>
                  </a:lnTo>
                  <a:lnTo>
                    <a:pt x="390904" y="1030129"/>
                  </a:lnTo>
                  <a:lnTo>
                    <a:pt x="402335" y="1008031"/>
                  </a:lnTo>
                  <a:lnTo>
                    <a:pt x="380237" y="1001078"/>
                  </a:lnTo>
                  <a:cubicBezTo>
                    <a:pt x="380237" y="1001078"/>
                    <a:pt x="381189" y="981361"/>
                    <a:pt x="350709" y="985456"/>
                  </a:cubicBezTo>
                  <a:cubicBezTo>
                    <a:pt x="320324" y="989552"/>
                    <a:pt x="335564" y="1012127"/>
                    <a:pt x="335564" y="1012127"/>
                  </a:cubicBezTo>
                  <a:cubicBezTo>
                    <a:pt x="335564" y="1012127"/>
                    <a:pt x="289178" y="1006888"/>
                    <a:pt x="272604" y="1005554"/>
                  </a:cubicBezTo>
                  <a:cubicBezTo>
                    <a:pt x="256031" y="1004221"/>
                    <a:pt x="230789" y="996601"/>
                    <a:pt x="239076" y="979646"/>
                  </a:cubicBezTo>
                  <a:cubicBezTo>
                    <a:pt x="247363" y="962692"/>
                    <a:pt x="248125" y="955072"/>
                    <a:pt x="248125" y="955072"/>
                  </a:cubicBezTo>
                  <a:lnTo>
                    <a:pt x="208310" y="960311"/>
                  </a:lnTo>
                  <a:cubicBezTo>
                    <a:pt x="208310" y="960311"/>
                    <a:pt x="201357" y="978980"/>
                    <a:pt x="188974" y="973455"/>
                  </a:cubicBezTo>
                  <a:cubicBezTo>
                    <a:pt x="176497" y="967930"/>
                    <a:pt x="175163" y="971360"/>
                    <a:pt x="161638" y="980789"/>
                  </a:cubicBezTo>
                  <a:cubicBezTo>
                    <a:pt x="150874" y="988123"/>
                    <a:pt x="144969" y="994029"/>
                    <a:pt x="139159" y="996124"/>
                  </a:cubicBezTo>
                  <a:cubicBezTo>
                    <a:pt x="139159" y="996124"/>
                    <a:pt x="132872" y="990029"/>
                    <a:pt x="137063" y="968883"/>
                  </a:cubicBezTo>
                  <a:cubicBezTo>
                    <a:pt x="141159" y="947642"/>
                    <a:pt x="162590" y="918305"/>
                    <a:pt x="174401" y="902398"/>
                  </a:cubicBezTo>
                  <a:cubicBezTo>
                    <a:pt x="186117" y="886492"/>
                    <a:pt x="182974" y="891635"/>
                    <a:pt x="196499" y="884206"/>
                  </a:cubicBezTo>
                  <a:cubicBezTo>
                    <a:pt x="210120" y="876872"/>
                    <a:pt x="197928" y="871728"/>
                    <a:pt x="191546" y="874776"/>
                  </a:cubicBezTo>
                  <a:cubicBezTo>
                    <a:pt x="185069" y="877729"/>
                    <a:pt x="187355" y="873347"/>
                    <a:pt x="188784" y="853916"/>
                  </a:cubicBezTo>
                  <a:cubicBezTo>
                    <a:pt x="190213" y="834580"/>
                    <a:pt x="186879" y="831056"/>
                    <a:pt x="182116" y="818674"/>
                  </a:cubicBezTo>
                  <a:cubicBezTo>
                    <a:pt x="177259" y="806291"/>
                    <a:pt x="169829" y="801338"/>
                    <a:pt x="183736" y="794480"/>
                  </a:cubicBezTo>
                  <a:cubicBezTo>
                    <a:pt x="197547" y="787527"/>
                    <a:pt x="197833" y="786860"/>
                    <a:pt x="195452" y="775621"/>
                  </a:cubicBezTo>
                  <a:cubicBezTo>
                    <a:pt x="193166" y="764286"/>
                    <a:pt x="192689" y="764096"/>
                    <a:pt x="181640" y="769525"/>
                  </a:cubicBezTo>
                  <a:cubicBezTo>
                    <a:pt x="170496" y="775145"/>
                    <a:pt x="171449" y="772097"/>
                    <a:pt x="156018" y="754571"/>
                  </a:cubicBezTo>
                  <a:cubicBezTo>
                    <a:pt x="140587" y="737140"/>
                    <a:pt x="133158" y="726186"/>
                    <a:pt x="148874" y="724567"/>
                  </a:cubicBezTo>
                  <a:cubicBezTo>
                    <a:pt x="164591" y="722947"/>
                    <a:pt x="151922" y="706279"/>
                    <a:pt x="162686" y="699897"/>
                  </a:cubicBezTo>
                  <a:cubicBezTo>
                    <a:pt x="173544" y="693420"/>
                    <a:pt x="155732" y="658844"/>
                    <a:pt x="146969" y="638556"/>
                  </a:cubicBezTo>
                  <a:cubicBezTo>
                    <a:pt x="138206" y="618268"/>
                    <a:pt x="130491" y="625030"/>
                    <a:pt x="123919" y="617792"/>
                  </a:cubicBezTo>
                  <a:cubicBezTo>
                    <a:pt x="117442" y="610457"/>
                    <a:pt x="114299" y="607028"/>
                    <a:pt x="125348" y="598742"/>
                  </a:cubicBezTo>
                  <a:cubicBezTo>
                    <a:pt x="136492" y="590455"/>
                    <a:pt x="131253" y="576263"/>
                    <a:pt x="122204" y="576929"/>
                  </a:cubicBezTo>
                  <a:cubicBezTo>
                    <a:pt x="113156" y="577596"/>
                    <a:pt x="98678" y="579692"/>
                    <a:pt x="98678" y="547497"/>
                  </a:cubicBezTo>
                  <a:cubicBezTo>
                    <a:pt x="98678" y="515303"/>
                    <a:pt x="84485" y="526733"/>
                    <a:pt x="72389" y="510540"/>
                  </a:cubicBezTo>
                  <a:cubicBezTo>
                    <a:pt x="60292" y="494252"/>
                    <a:pt x="73817" y="487013"/>
                    <a:pt x="73436" y="474535"/>
                  </a:cubicBezTo>
                  <a:cubicBezTo>
                    <a:pt x="73055" y="462153"/>
                    <a:pt x="86962" y="450342"/>
                    <a:pt x="103535" y="449294"/>
                  </a:cubicBezTo>
                  <a:cubicBezTo>
                    <a:pt x="120109" y="448246"/>
                    <a:pt x="126776" y="452438"/>
                    <a:pt x="127062" y="430244"/>
                  </a:cubicBezTo>
                  <a:cubicBezTo>
                    <a:pt x="127443" y="408146"/>
                    <a:pt x="134396" y="409480"/>
                    <a:pt x="142302" y="408813"/>
                  </a:cubicBezTo>
                  <a:cubicBezTo>
                    <a:pt x="150303" y="408146"/>
                    <a:pt x="153065" y="402908"/>
                    <a:pt x="153065" y="385953"/>
                  </a:cubicBezTo>
                  <a:cubicBezTo>
                    <a:pt x="153065" y="368903"/>
                    <a:pt x="152399" y="342709"/>
                    <a:pt x="144016" y="334804"/>
                  </a:cubicBezTo>
                  <a:cubicBezTo>
                    <a:pt x="135635" y="326898"/>
                    <a:pt x="118108" y="312610"/>
                    <a:pt x="113537" y="286988"/>
                  </a:cubicBezTo>
                  <a:cubicBezTo>
                    <a:pt x="109060" y="261461"/>
                    <a:pt x="104869" y="253079"/>
                    <a:pt x="93439" y="250317"/>
                  </a:cubicBezTo>
                  <a:cubicBezTo>
                    <a:pt x="82009" y="247555"/>
                    <a:pt x="80294" y="237172"/>
                    <a:pt x="79913" y="218884"/>
                  </a:cubicBezTo>
                  <a:cubicBezTo>
                    <a:pt x="79628" y="200596"/>
                    <a:pt x="85152" y="188785"/>
                    <a:pt x="77532" y="178308"/>
                  </a:cubicBezTo>
                  <a:cubicBezTo>
                    <a:pt x="69912" y="168021"/>
                    <a:pt x="76103" y="158972"/>
                    <a:pt x="76103" y="158972"/>
                  </a:cubicBezTo>
                  <a:cubicBezTo>
                    <a:pt x="82675" y="142399"/>
                    <a:pt x="64387" y="133350"/>
                    <a:pt x="54672" y="119539"/>
                  </a:cubicBezTo>
                  <a:cubicBezTo>
                    <a:pt x="44957" y="105728"/>
                    <a:pt x="54005" y="76676"/>
                    <a:pt x="7809" y="59246"/>
                  </a:cubicBezTo>
                  <a:cubicBezTo>
                    <a:pt x="11714" y="53435"/>
                    <a:pt x="10952" y="49244"/>
                    <a:pt x="4856" y="43720"/>
                  </a:cubicBezTo>
                  <a:cubicBezTo>
                    <a:pt x="-4288" y="35433"/>
                    <a:pt x="1713" y="28670"/>
                    <a:pt x="4856" y="28670"/>
                  </a:cubicBezTo>
                  <a:cubicBezTo>
                    <a:pt x="7999" y="28670"/>
                    <a:pt x="18096" y="27813"/>
                    <a:pt x="18096" y="27813"/>
                  </a:cubicBezTo>
                  <a:lnTo>
                    <a:pt x="32574" y="3905"/>
                  </a:lnTo>
                  <a:cubicBezTo>
                    <a:pt x="33622" y="2191"/>
                    <a:pt x="35336" y="1143"/>
                    <a:pt x="37241" y="1143"/>
                  </a:cubicBezTo>
                  <a:lnTo>
                    <a:pt x="43623" y="857"/>
                  </a:lnTo>
                  <a:cubicBezTo>
                    <a:pt x="46957" y="667"/>
                    <a:pt x="49719" y="3334"/>
                    <a:pt x="49719" y="6667"/>
                  </a:cubicBezTo>
                  <a:lnTo>
                    <a:pt x="49719" y="19907"/>
                  </a:lnTo>
                  <a:cubicBezTo>
                    <a:pt x="49719" y="23146"/>
                    <a:pt x="52386" y="25813"/>
                    <a:pt x="55624" y="25717"/>
                  </a:cubicBezTo>
                  <a:lnTo>
                    <a:pt x="61720" y="25622"/>
                  </a:lnTo>
                  <a:cubicBezTo>
                    <a:pt x="64578" y="25146"/>
                    <a:pt x="67054" y="22955"/>
                    <a:pt x="67340" y="2000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xmlns="" id="{6A885F28-3BB5-453E-B11A-93300FD60322}"/>
                </a:ext>
              </a:extLst>
            </p:cNvPr>
            <p:cNvSpPr/>
            <p:nvPr/>
          </p:nvSpPr>
          <p:spPr>
            <a:xfrm>
              <a:off x="4353905" y="2384964"/>
              <a:ext cx="1096701" cy="1237805"/>
            </a:xfrm>
            <a:custGeom>
              <a:avLst/>
              <a:gdLst>
                <a:gd name="connsiteX0" fmla="*/ 965520 w 1096701"/>
                <a:gd name="connsiteY0" fmla="*/ 825246 h 1237805"/>
                <a:gd name="connsiteX1" fmla="*/ 943422 w 1096701"/>
                <a:gd name="connsiteY1" fmla="*/ 843439 h 1237805"/>
                <a:gd name="connsiteX2" fmla="*/ 906084 w 1096701"/>
                <a:gd name="connsiteY2" fmla="*/ 909923 h 1237805"/>
                <a:gd name="connsiteX3" fmla="*/ 908180 w 1096701"/>
                <a:gd name="connsiteY3" fmla="*/ 937165 h 1237805"/>
                <a:gd name="connsiteX4" fmla="*/ 903798 w 1096701"/>
                <a:gd name="connsiteY4" fmla="*/ 938022 h 1237805"/>
                <a:gd name="connsiteX5" fmla="*/ 880748 w 1096701"/>
                <a:gd name="connsiteY5" fmla="*/ 960120 h 1237805"/>
                <a:gd name="connsiteX6" fmla="*/ 898750 w 1096701"/>
                <a:gd name="connsiteY6" fmla="*/ 966788 h 1237805"/>
                <a:gd name="connsiteX7" fmla="*/ 910752 w 1096701"/>
                <a:gd name="connsiteY7" fmla="*/ 979265 h 1237805"/>
                <a:gd name="connsiteX8" fmla="*/ 925039 w 1096701"/>
                <a:gd name="connsiteY8" fmla="*/ 1018984 h 1237805"/>
                <a:gd name="connsiteX9" fmla="*/ 961901 w 1096701"/>
                <a:gd name="connsiteY9" fmla="*/ 1024033 h 1237805"/>
                <a:gd name="connsiteX10" fmla="*/ 997429 w 1096701"/>
                <a:gd name="connsiteY10" fmla="*/ 1019937 h 1237805"/>
                <a:gd name="connsiteX11" fmla="*/ 1040768 w 1096701"/>
                <a:gd name="connsiteY11" fmla="*/ 1051084 h 1237805"/>
                <a:gd name="connsiteX12" fmla="*/ 1016289 w 1096701"/>
                <a:gd name="connsiteY12" fmla="*/ 1075277 h 1237805"/>
                <a:gd name="connsiteX13" fmla="*/ 1056675 w 1096701"/>
                <a:gd name="connsiteY13" fmla="*/ 1093565 h 1237805"/>
                <a:gd name="connsiteX14" fmla="*/ 1085250 w 1096701"/>
                <a:gd name="connsiteY14" fmla="*/ 1105376 h 1237805"/>
                <a:gd name="connsiteX15" fmla="*/ 1091536 w 1096701"/>
                <a:gd name="connsiteY15" fmla="*/ 1136714 h 1237805"/>
                <a:gd name="connsiteX16" fmla="*/ 1068486 w 1096701"/>
                <a:gd name="connsiteY16" fmla="*/ 1166813 h 1237805"/>
                <a:gd name="connsiteX17" fmla="*/ 1044959 w 1096701"/>
                <a:gd name="connsiteY17" fmla="*/ 1165193 h 1237805"/>
                <a:gd name="connsiteX18" fmla="*/ 1018860 w 1096701"/>
                <a:gd name="connsiteY18" fmla="*/ 1185482 h 1237805"/>
                <a:gd name="connsiteX19" fmla="*/ 997620 w 1096701"/>
                <a:gd name="connsiteY19" fmla="*/ 1185482 h 1237805"/>
                <a:gd name="connsiteX20" fmla="*/ 988190 w 1096701"/>
                <a:gd name="connsiteY20" fmla="*/ 1193768 h 1237805"/>
                <a:gd name="connsiteX21" fmla="*/ 973712 w 1096701"/>
                <a:gd name="connsiteY21" fmla="*/ 1186815 h 1237805"/>
                <a:gd name="connsiteX22" fmla="*/ 974188 w 1096701"/>
                <a:gd name="connsiteY22" fmla="*/ 1175671 h 1237805"/>
                <a:gd name="connsiteX23" fmla="*/ 964758 w 1096701"/>
                <a:gd name="connsiteY23" fmla="*/ 1178433 h 1237805"/>
                <a:gd name="connsiteX24" fmla="*/ 954852 w 1096701"/>
                <a:gd name="connsiteY24" fmla="*/ 1169289 h 1237805"/>
                <a:gd name="connsiteX25" fmla="*/ 935707 w 1096701"/>
                <a:gd name="connsiteY25" fmla="*/ 1178052 h 1237805"/>
                <a:gd name="connsiteX26" fmla="*/ 914181 w 1096701"/>
                <a:gd name="connsiteY26" fmla="*/ 1191577 h 1237805"/>
                <a:gd name="connsiteX27" fmla="*/ 905322 w 1096701"/>
                <a:gd name="connsiteY27" fmla="*/ 1202055 h 1237805"/>
                <a:gd name="connsiteX28" fmla="*/ 856459 w 1096701"/>
                <a:gd name="connsiteY28" fmla="*/ 1237774 h 1237805"/>
                <a:gd name="connsiteX29" fmla="*/ 737111 w 1096701"/>
                <a:gd name="connsiteY29" fmla="*/ 1207294 h 1237805"/>
                <a:gd name="connsiteX30" fmla="*/ 708060 w 1096701"/>
                <a:gd name="connsiteY30" fmla="*/ 1155668 h 1237805"/>
                <a:gd name="connsiteX31" fmla="*/ 671674 w 1096701"/>
                <a:gd name="connsiteY31" fmla="*/ 1126712 h 1237805"/>
                <a:gd name="connsiteX32" fmla="*/ 601761 w 1096701"/>
                <a:gd name="connsiteY32" fmla="*/ 1100709 h 1237805"/>
                <a:gd name="connsiteX33" fmla="*/ 564327 w 1096701"/>
                <a:gd name="connsiteY33" fmla="*/ 1096423 h 1237805"/>
                <a:gd name="connsiteX34" fmla="*/ 504510 w 1096701"/>
                <a:gd name="connsiteY34" fmla="*/ 1086517 h 1237805"/>
                <a:gd name="connsiteX35" fmla="*/ 457457 w 1096701"/>
                <a:gd name="connsiteY35" fmla="*/ 1107377 h 1237805"/>
                <a:gd name="connsiteX36" fmla="*/ 429834 w 1096701"/>
                <a:gd name="connsiteY36" fmla="*/ 1113568 h 1237805"/>
                <a:gd name="connsiteX37" fmla="*/ 367350 w 1096701"/>
                <a:gd name="connsiteY37" fmla="*/ 1120331 h 1237805"/>
                <a:gd name="connsiteX38" fmla="*/ 346491 w 1096701"/>
                <a:gd name="connsiteY38" fmla="*/ 1137094 h 1237805"/>
                <a:gd name="connsiteX39" fmla="*/ 323345 w 1096701"/>
                <a:gd name="connsiteY39" fmla="*/ 1119092 h 1237805"/>
                <a:gd name="connsiteX40" fmla="*/ 292008 w 1096701"/>
                <a:gd name="connsiteY40" fmla="*/ 1137666 h 1237805"/>
                <a:gd name="connsiteX41" fmla="*/ 278101 w 1096701"/>
                <a:gd name="connsiteY41" fmla="*/ 1126903 h 1237805"/>
                <a:gd name="connsiteX42" fmla="*/ 284197 w 1096701"/>
                <a:gd name="connsiteY42" fmla="*/ 1119092 h 1237805"/>
                <a:gd name="connsiteX43" fmla="*/ 265719 w 1096701"/>
                <a:gd name="connsiteY43" fmla="*/ 1102043 h 1237805"/>
                <a:gd name="connsiteX44" fmla="*/ 255813 w 1096701"/>
                <a:gd name="connsiteY44" fmla="*/ 1109282 h 1237805"/>
                <a:gd name="connsiteX45" fmla="*/ 227238 w 1096701"/>
                <a:gd name="connsiteY45" fmla="*/ 1069086 h 1237805"/>
                <a:gd name="connsiteX46" fmla="*/ 237334 w 1096701"/>
                <a:gd name="connsiteY46" fmla="*/ 1053751 h 1237805"/>
                <a:gd name="connsiteX47" fmla="*/ 224094 w 1096701"/>
                <a:gd name="connsiteY47" fmla="*/ 1034701 h 1237805"/>
                <a:gd name="connsiteX48" fmla="*/ 216189 w 1096701"/>
                <a:gd name="connsiteY48" fmla="*/ 1045845 h 1237805"/>
                <a:gd name="connsiteX49" fmla="*/ 207140 w 1096701"/>
                <a:gd name="connsiteY49" fmla="*/ 1037844 h 1237805"/>
                <a:gd name="connsiteX50" fmla="*/ 192662 w 1096701"/>
                <a:gd name="connsiteY50" fmla="*/ 1051369 h 1237805"/>
                <a:gd name="connsiteX51" fmla="*/ 181137 w 1096701"/>
                <a:gd name="connsiteY51" fmla="*/ 1009936 h 1237805"/>
                <a:gd name="connsiteX52" fmla="*/ 190185 w 1096701"/>
                <a:gd name="connsiteY52" fmla="*/ 1006316 h 1237805"/>
                <a:gd name="connsiteX53" fmla="*/ 180756 w 1096701"/>
                <a:gd name="connsiteY53" fmla="*/ 991076 h 1237805"/>
                <a:gd name="connsiteX54" fmla="*/ 204663 w 1096701"/>
                <a:gd name="connsiteY54" fmla="*/ 985838 h 1237805"/>
                <a:gd name="connsiteX55" fmla="*/ 218951 w 1096701"/>
                <a:gd name="connsiteY55" fmla="*/ 966883 h 1237805"/>
                <a:gd name="connsiteX56" fmla="*/ 213045 w 1096701"/>
                <a:gd name="connsiteY56" fmla="*/ 954976 h 1237805"/>
                <a:gd name="connsiteX57" fmla="*/ 197710 w 1096701"/>
                <a:gd name="connsiteY57" fmla="*/ 954976 h 1237805"/>
                <a:gd name="connsiteX58" fmla="*/ 165611 w 1096701"/>
                <a:gd name="connsiteY58" fmla="*/ 910590 h 1237805"/>
                <a:gd name="connsiteX59" fmla="*/ 175136 w 1096701"/>
                <a:gd name="connsiteY59" fmla="*/ 897731 h 1237805"/>
                <a:gd name="connsiteX60" fmla="*/ 174088 w 1096701"/>
                <a:gd name="connsiteY60" fmla="*/ 886587 h 1237805"/>
                <a:gd name="connsiteX61" fmla="*/ 156943 w 1096701"/>
                <a:gd name="connsiteY61" fmla="*/ 870776 h 1237805"/>
                <a:gd name="connsiteX62" fmla="*/ 145989 w 1096701"/>
                <a:gd name="connsiteY62" fmla="*/ 870490 h 1237805"/>
                <a:gd name="connsiteX63" fmla="*/ 134750 w 1096701"/>
                <a:gd name="connsiteY63" fmla="*/ 878872 h 1237805"/>
                <a:gd name="connsiteX64" fmla="*/ 93697 w 1096701"/>
                <a:gd name="connsiteY64" fmla="*/ 884587 h 1237805"/>
                <a:gd name="connsiteX65" fmla="*/ 89125 w 1096701"/>
                <a:gd name="connsiteY65" fmla="*/ 812578 h 1237805"/>
                <a:gd name="connsiteX66" fmla="*/ 115414 w 1096701"/>
                <a:gd name="connsiteY66" fmla="*/ 760476 h 1237805"/>
                <a:gd name="connsiteX67" fmla="*/ 89887 w 1096701"/>
                <a:gd name="connsiteY67" fmla="*/ 696563 h 1237805"/>
                <a:gd name="connsiteX68" fmla="*/ 48358 w 1096701"/>
                <a:gd name="connsiteY68" fmla="*/ 697706 h 1237805"/>
                <a:gd name="connsiteX69" fmla="*/ 44358 w 1096701"/>
                <a:gd name="connsiteY69" fmla="*/ 682943 h 1237805"/>
                <a:gd name="connsiteX70" fmla="*/ 55692 w 1096701"/>
                <a:gd name="connsiteY70" fmla="*/ 671132 h 1237805"/>
                <a:gd name="connsiteX71" fmla="*/ 41595 w 1096701"/>
                <a:gd name="connsiteY71" fmla="*/ 654368 h 1237805"/>
                <a:gd name="connsiteX72" fmla="*/ 27975 w 1096701"/>
                <a:gd name="connsiteY72" fmla="*/ 661511 h 1237805"/>
                <a:gd name="connsiteX73" fmla="*/ 733 w 1096701"/>
                <a:gd name="connsiteY73" fmla="*/ 605409 h 1237805"/>
                <a:gd name="connsiteX74" fmla="*/ 12258 w 1096701"/>
                <a:gd name="connsiteY74" fmla="*/ 595027 h 1237805"/>
                <a:gd name="connsiteX75" fmla="*/ 40738 w 1096701"/>
                <a:gd name="connsiteY75" fmla="*/ 584454 h 1237805"/>
                <a:gd name="connsiteX76" fmla="*/ 38928 w 1096701"/>
                <a:gd name="connsiteY76" fmla="*/ 561118 h 1237805"/>
                <a:gd name="connsiteX77" fmla="*/ 57216 w 1096701"/>
                <a:gd name="connsiteY77" fmla="*/ 544544 h 1237805"/>
                <a:gd name="connsiteX78" fmla="*/ 115795 w 1096701"/>
                <a:gd name="connsiteY78" fmla="*/ 532067 h 1237805"/>
                <a:gd name="connsiteX79" fmla="*/ 127320 w 1096701"/>
                <a:gd name="connsiteY79" fmla="*/ 514350 h 1237805"/>
                <a:gd name="connsiteX80" fmla="*/ 142275 w 1096701"/>
                <a:gd name="connsiteY80" fmla="*/ 513302 h 1237805"/>
                <a:gd name="connsiteX81" fmla="*/ 150276 w 1096701"/>
                <a:gd name="connsiteY81" fmla="*/ 513969 h 1237805"/>
                <a:gd name="connsiteX82" fmla="*/ 162277 w 1096701"/>
                <a:gd name="connsiteY82" fmla="*/ 507683 h 1237805"/>
                <a:gd name="connsiteX83" fmla="*/ 165706 w 1096701"/>
                <a:gd name="connsiteY83" fmla="*/ 497967 h 1237805"/>
                <a:gd name="connsiteX84" fmla="*/ 158086 w 1096701"/>
                <a:gd name="connsiteY84" fmla="*/ 480250 h 1237805"/>
                <a:gd name="connsiteX85" fmla="*/ 160658 w 1096701"/>
                <a:gd name="connsiteY85" fmla="*/ 471107 h 1237805"/>
                <a:gd name="connsiteX86" fmla="*/ 171326 w 1096701"/>
                <a:gd name="connsiteY86" fmla="*/ 463582 h 1237805"/>
                <a:gd name="connsiteX87" fmla="*/ 168468 w 1096701"/>
                <a:gd name="connsiteY87" fmla="*/ 460343 h 1237805"/>
                <a:gd name="connsiteX88" fmla="*/ 168659 w 1096701"/>
                <a:gd name="connsiteY88" fmla="*/ 450056 h 1237805"/>
                <a:gd name="connsiteX89" fmla="*/ 182375 w 1096701"/>
                <a:gd name="connsiteY89" fmla="*/ 436245 h 1237805"/>
                <a:gd name="connsiteX90" fmla="*/ 177993 w 1096701"/>
                <a:gd name="connsiteY90" fmla="*/ 429292 h 1237805"/>
                <a:gd name="connsiteX91" fmla="*/ 184661 w 1096701"/>
                <a:gd name="connsiteY91" fmla="*/ 425291 h 1237805"/>
                <a:gd name="connsiteX92" fmla="*/ 189042 w 1096701"/>
                <a:gd name="connsiteY92" fmla="*/ 418433 h 1237805"/>
                <a:gd name="connsiteX93" fmla="*/ 189042 w 1096701"/>
                <a:gd name="connsiteY93" fmla="*/ 415290 h 1237805"/>
                <a:gd name="connsiteX94" fmla="*/ 191519 w 1096701"/>
                <a:gd name="connsiteY94" fmla="*/ 409670 h 1237805"/>
                <a:gd name="connsiteX95" fmla="*/ 203997 w 1096701"/>
                <a:gd name="connsiteY95" fmla="*/ 398336 h 1237805"/>
                <a:gd name="connsiteX96" fmla="*/ 204663 w 1096701"/>
                <a:gd name="connsiteY96" fmla="*/ 390334 h 1237805"/>
                <a:gd name="connsiteX97" fmla="*/ 167897 w 1096701"/>
                <a:gd name="connsiteY97" fmla="*/ 345567 h 1237805"/>
                <a:gd name="connsiteX98" fmla="*/ 168564 w 1096701"/>
                <a:gd name="connsiteY98" fmla="*/ 335280 h 1237805"/>
                <a:gd name="connsiteX99" fmla="*/ 207711 w 1096701"/>
                <a:gd name="connsiteY99" fmla="*/ 316611 h 1237805"/>
                <a:gd name="connsiteX100" fmla="*/ 232667 w 1096701"/>
                <a:gd name="connsiteY100" fmla="*/ 299847 h 1237805"/>
                <a:gd name="connsiteX101" fmla="*/ 188280 w 1096701"/>
                <a:gd name="connsiteY101" fmla="*/ 284226 h 1237805"/>
                <a:gd name="connsiteX102" fmla="*/ 172945 w 1096701"/>
                <a:gd name="connsiteY102" fmla="*/ 237077 h 1237805"/>
                <a:gd name="connsiteX103" fmla="*/ 245049 w 1096701"/>
                <a:gd name="connsiteY103" fmla="*/ 211741 h 1237805"/>
                <a:gd name="connsiteX104" fmla="*/ 287436 w 1096701"/>
                <a:gd name="connsiteY104" fmla="*/ 206026 h 1237805"/>
                <a:gd name="connsiteX105" fmla="*/ 324488 w 1096701"/>
                <a:gd name="connsiteY105" fmla="*/ 169831 h 1237805"/>
                <a:gd name="connsiteX106" fmla="*/ 373827 w 1096701"/>
                <a:gd name="connsiteY106" fmla="*/ 117920 h 1237805"/>
                <a:gd name="connsiteX107" fmla="*/ 391258 w 1096701"/>
                <a:gd name="connsiteY107" fmla="*/ 100013 h 1237805"/>
                <a:gd name="connsiteX108" fmla="*/ 431835 w 1096701"/>
                <a:gd name="connsiteY108" fmla="*/ 78010 h 1237805"/>
                <a:gd name="connsiteX109" fmla="*/ 445170 w 1096701"/>
                <a:gd name="connsiteY109" fmla="*/ 88297 h 1237805"/>
                <a:gd name="connsiteX110" fmla="*/ 475078 w 1096701"/>
                <a:gd name="connsiteY110" fmla="*/ 88773 h 1237805"/>
                <a:gd name="connsiteX111" fmla="*/ 498795 w 1096701"/>
                <a:gd name="connsiteY111" fmla="*/ 65437 h 1237805"/>
                <a:gd name="connsiteX112" fmla="*/ 512130 w 1096701"/>
                <a:gd name="connsiteY112" fmla="*/ 38386 h 1237805"/>
                <a:gd name="connsiteX113" fmla="*/ 523179 w 1096701"/>
                <a:gd name="connsiteY113" fmla="*/ 13811 h 1237805"/>
                <a:gd name="connsiteX114" fmla="*/ 550516 w 1096701"/>
                <a:gd name="connsiteY114" fmla="*/ 33528 h 1237805"/>
                <a:gd name="connsiteX115" fmla="*/ 563756 w 1096701"/>
                <a:gd name="connsiteY115" fmla="*/ 72962 h 1237805"/>
                <a:gd name="connsiteX116" fmla="*/ 617572 w 1096701"/>
                <a:gd name="connsiteY116" fmla="*/ 76295 h 1237805"/>
                <a:gd name="connsiteX117" fmla="*/ 637956 w 1096701"/>
                <a:gd name="connsiteY117" fmla="*/ 56197 h 1237805"/>
                <a:gd name="connsiteX118" fmla="*/ 660625 w 1096701"/>
                <a:gd name="connsiteY118" fmla="*/ 42672 h 1237805"/>
                <a:gd name="connsiteX119" fmla="*/ 696630 w 1096701"/>
                <a:gd name="connsiteY119" fmla="*/ 30766 h 1237805"/>
                <a:gd name="connsiteX120" fmla="*/ 734539 w 1096701"/>
                <a:gd name="connsiteY120" fmla="*/ 24575 h 1237805"/>
                <a:gd name="connsiteX121" fmla="*/ 747779 w 1096701"/>
                <a:gd name="connsiteY121" fmla="*/ 20574 h 1237805"/>
                <a:gd name="connsiteX122" fmla="*/ 767496 w 1096701"/>
                <a:gd name="connsiteY122" fmla="*/ 10287 h 1237805"/>
                <a:gd name="connsiteX123" fmla="*/ 776544 w 1096701"/>
                <a:gd name="connsiteY123" fmla="*/ 0 h 1237805"/>
                <a:gd name="connsiteX124" fmla="*/ 823407 w 1096701"/>
                <a:gd name="connsiteY124" fmla="*/ 60293 h 1237805"/>
                <a:gd name="connsiteX125" fmla="*/ 844839 w 1096701"/>
                <a:gd name="connsiteY125" fmla="*/ 99727 h 1237805"/>
                <a:gd name="connsiteX126" fmla="*/ 846267 w 1096701"/>
                <a:gd name="connsiteY126" fmla="*/ 119063 h 1237805"/>
                <a:gd name="connsiteX127" fmla="*/ 848649 w 1096701"/>
                <a:gd name="connsiteY127" fmla="*/ 159639 h 1237805"/>
                <a:gd name="connsiteX128" fmla="*/ 862174 w 1096701"/>
                <a:gd name="connsiteY128" fmla="*/ 191071 h 1237805"/>
                <a:gd name="connsiteX129" fmla="*/ 882272 w 1096701"/>
                <a:gd name="connsiteY129" fmla="*/ 227743 h 1237805"/>
                <a:gd name="connsiteX130" fmla="*/ 912752 w 1096701"/>
                <a:gd name="connsiteY130" fmla="*/ 275558 h 1237805"/>
                <a:gd name="connsiteX131" fmla="*/ 921801 w 1096701"/>
                <a:gd name="connsiteY131" fmla="*/ 326708 h 1237805"/>
                <a:gd name="connsiteX132" fmla="*/ 911037 w 1096701"/>
                <a:gd name="connsiteY132" fmla="*/ 349567 h 1237805"/>
                <a:gd name="connsiteX133" fmla="*/ 895797 w 1096701"/>
                <a:gd name="connsiteY133" fmla="*/ 370999 h 1237805"/>
                <a:gd name="connsiteX134" fmla="*/ 872271 w 1096701"/>
                <a:gd name="connsiteY134" fmla="*/ 390049 h 1237805"/>
                <a:gd name="connsiteX135" fmla="*/ 842172 w 1096701"/>
                <a:gd name="connsiteY135" fmla="*/ 415290 h 1237805"/>
                <a:gd name="connsiteX136" fmla="*/ 841124 w 1096701"/>
                <a:gd name="connsiteY136" fmla="*/ 451295 h 1237805"/>
                <a:gd name="connsiteX137" fmla="*/ 867413 w 1096701"/>
                <a:gd name="connsiteY137" fmla="*/ 488251 h 1237805"/>
                <a:gd name="connsiteX138" fmla="*/ 890940 w 1096701"/>
                <a:gd name="connsiteY138" fmla="*/ 517684 h 1237805"/>
                <a:gd name="connsiteX139" fmla="*/ 894083 w 1096701"/>
                <a:gd name="connsiteY139" fmla="*/ 539496 h 1237805"/>
                <a:gd name="connsiteX140" fmla="*/ 892654 w 1096701"/>
                <a:gd name="connsiteY140" fmla="*/ 558546 h 1237805"/>
                <a:gd name="connsiteX141" fmla="*/ 915705 w 1096701"/>
                <a:gd name="connsiteY141" fmla="*/ 579311 h 1237805"/>
                <a:gd name="connsiteX142" fmla="*/ 931421 w 1096701"/>
                <a:gd name="connsiteY142" fmla="*/ 640651 h 1237805"/>
                <a:gd name="connsiteX143" fmla="*/ 917610 w 1096701"/>
                <a:gd name="connsiteY143" fmla="*/ 665321 h 1237805"/>
                <a:gd name="connsiteX144" fmla="*/ 924753 w 1096701"/>
                <a:gd name="connsiteY144" fmla="*/ 695325 h 1237805"/>
                <a:gd name="connsiteX145" fmla="*/ 950376 w 1096701"/>
                <a:gd name="connsiteY145" fmla="*/ 710279 h 1237805"/>
                <a:gd name="connsiteX146" fmla="*/ 964187 w 1096701"/>
                <a:gd name="connsiteY146" fmla="*/ 716375 h 1237805"/>
                <a:gd name="connsiteX147" fmla="*/ 952471 w 1096701"/>
                <a:gd name="connsiteY147" fmla="*/ 735235 h 1237805"/>
                <a:gd name="connsiteX148" fmla="*/ 950852 w 1096701"/>
                <a:gd name="connsiteY148" fmla="*/ 759428 h 1237805"/>
                <a:gd name="connsiteX149" fmla="*/ 957519 w 1096701"/>
                <a:gd name="connsiteY149" fmla="*/ 794671 h 1237805"/>
                <a:gd name="connsiteX150" fmla="*/ 960282 w 1096701"/>
                <a:gd name="connsiteY150" fmla="*/ 815531 h 1237805"/>
                <a:gd name="connsiteX151" fmla="*/ 965520 w 1096701"/>
                <a:gd name="connsiteY151" fmla="*/ 825246 h 1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096701" h="1237805">
                  <a:moveTo>
                    <a:pt x="965520" y="825246"/>
                  </a:moveTo>
                  <a:cubicBezTo>
                    <a:pt x="951995" y="832580"/>
                    <a:pt x="955233" y="827532"/>
                    <a:pt x="943422" y="843439"/>
                  </a:cubicBezTo>
                  <a:cubicBezTo>
                    <a:pt x="931611" y="859345"/>
                    <a:pt x="910180" y="888683"/>
                    <a:pt x="906084" y="909923"/>
                  </a:cubicBezTo>
                  <a:cubicBezTo>
                    <a:pt x="901893" y="931164"/>
                    <a:pt x="908180" y="937165"/>
                    <a:pt x="908180" y="937165"/>
                  </a:cubicBezTo>
                  <a:cubicBezTo>
                    <a:pt x="906751" y="937736"/>
                    <a:pt x="905227" y="938022"/>
                    <a:pt x="903798" y="938022"/>
                  </a:cubicBezTo>
                  <a:cubicBezTo>
                    <a:pt x="896464" y="938022"/>
                    <a:pt x="880748" y="948881"/>
                    <a:pt x="880748" y="960120"/>
                  </a:cubicBezTo>
                  <a:cubicBezTo>
                    <a:pt x="880748" y="971455"/>
                    <a:pt x="891797" y="968407"/>
                    <a:pt x="898750" y="966788"/>
                  </a:cubicBezTo>
                  <a:cubicBezTo>
                    <a:pt x="905703" y="965264"/>
                    <a:pt x="911133" y="962406"/>
                    <a:pt x="910752" y="979265"/>
                  </a:cubicBezTo>
                  <a:cubicBezTo>
                    <a:pt x="910371" y="996125"/>
                    <a:pt x="926468" y="996315"/>
                    <a:pt x="925039" y="1018984"/>
                  </a:cubicBezTo>
                  <a:cubicBezTo>
                    <a:pt x="923610" y="1041654"/>
                    <a:pt x="949518" y="1033272"/>
                    <a:pt x="961901" y="1024033"/>
                  </a:cubicBezTo>
                  <a:cubicBezTo>
                    <a:pt x="974379" y="1014793"/>
                    <a:pt x="975617" y="1013174"/>
                    <a:pt x="997429" y="1019937"/>
                  </a:cubicBezTo>
                  <a:cubicBezTo>
                    <a:pt x="1019337" y="1026605"/>
                    <a:pt x="1066676" y="1037653"/>
                    <a:pt x="1040768" y="1051084"/>
                  </a:cubicBezTo>
                  <a:cubicBezTo>
                    <a:pt x="1014955" y="1064419"/>
                    <a:pt x="1006859" y="1060514"/>
                    <a:pt x="1016289" y="1075277"/>
                  </a:cubicBezTo>
                  <a:cubicBezTo>
                    <a:pt x="1025718" y="1090041"/>
                    <a:pt x="1029528" y="1094232"/>
                    <a:pt x="1056675" y="1093565"/>
                  </a:cubicBezTo>
                  <a:cubicBezTo>
                    <a:pt x="1083916" y="1092899"/>
                    <a:pt x="1077249" y="1093089"/>
                    <a:pt x="1085250" y="1105376"/>
                  </a:cubicBezTo>
                  <a:cubicBezTo>
                    <a:pt x="1093346" y="1117568"/>
                    <a:pt x="1102776" y="1113568"/>
                    <a:pt x="1091536" y="1136714"/>
                  </a:cubicBezTo>
                  <a:cubicBezTo>
                    <a:pt x="1080201" y="1159859"/>
                    <a:pt x="1074486" y="1162812"/>
                    <a:pt x="1068486" y="1166813"/>
                  </a:cubicBezTo>
                  <a:cubicBezTo>
                    <a:pt x="1062390" y="1170718"/>
                    <a:pt x="1048864" y="1169765"/>
                    <a:pt x="1044959" y="1165193"/>
                  </a:cubicBezTo>
                  <a:cubicBezTo>
                    <a:pt x="1040958" y="1160526"/>
                    <a:pt x="1024099" y="1182052"/>
                    <a:pt x="1018860" y="1185482"/>
                  </a:cubicBezTo>
                  <a:cubicBezTo>
                    <a:pt x="1013622" y="1189006"/>
                    <a:pt x="1000096" y="1188053"/>
                    <a:pt x="997620" y="1185482"/>
                  </a:cubicBezTo>
                  <a:cubicBezTo>
                    <a:pt x="995048" y="1183005"/>
                    <a:pt x="988190" y="1193768"/>
                    <a:pt x="988190" y="1193768"/>
                  </a:cubicBezTo>
                  <a:lnTo>
                    <a:pt x="973712" y="1186815"/>
                  </a:lnTo>
                  <a:lnTo>
                    <a:pt x="974188" y="1175671"/>
                  </a:lnTo>
                  <a:cubicBezTo>
                    <a:pt x="974188" y="1175671"/>
                    <a:pt x="973807" y="1167384"/>
                    <a:pt x="964758" y="1178433"/>
                  </a:cubicBezTo>
                  <a:cubicBezTo>
                    <a:pt x="955710" y="1189577"/>
                    <a:pt x="956662" y="1172623"/>
                    <a:pt x="954852" y="1169289"/>
                  </a:cubicBezTo>
                  <a:cubicBezTo>
                    <a:pt x="949328" y="1159097"/>
                    <a:pt x="947232" y="1173480"/>
                    <a:pt x="935707" y="1178052"/>
                  </a:cubicBezTo>
                  <a:cubicBezTo>
                    <a:pt x="928563" y="1180910"/>
                    <a:pt x="920753" y="1185482"/>
                    <a:pt x="914181" y="1191577"/>
                  </a:cubicBezTo>
                  <a:cubicBezTo>
                    <a:pt x="910752" y="1194626"/>
                    <a:pt x="907704" y="1198150"/>
                    <a:pt x="905322" y="1202055"/>
                  </a:cubicBezTo>
                  <a:cubicBezTo>
                    <a:pt x="898369" y="1213390"/>
                    <a:pt x="875890" y="1237488"/>
                    <a:pt x="856459" y="1237774"/>
                  </a:cubicBezTo>
                  <a:cubicBezTo>
                    <a:pt x="837123" y="1238155"/>
                    <a:pt x="749589" y="1235488"/>
                    <a:pt x="737111" y="1207294"/>
                  </a:cubicBezTo>
                  <a:cubicBezTo>
                    <a:pt x="724728" y="1179195"/>
                    <a:pt x="725109" y="1164908"/>
                    <a:pt x="708060" y="1155668"/>
                  </a:cubicBezTo>
                  <a:cubicBezTo>
                    <a:pt x="691010" y="1146429"/>
                    <a:pt x="701868" y="1141952"/>
                    <a:pt x="671674" y="1126712"/>
                  </a:cubicBezTo>
                  <a:cubicBezTo>
                    <a:pt x="650433" y="1115949"/>
                    <a:pt x="629193" y="1106138"/>
                    <a:pt x="601761" y="1100709"/>
                  </a:cubicBezTo>
                  <a:cubicBezTo>
                    <a:pt x="590521" y="1098423"/>
                    <a:pt x="578139" y="1096994"/>
                    <a:pt x="564327" y="1096423"/>
                  </a:cubicBezTo>
                  <a:cubicBezTo>
                    <a:pt x="516798" y="1094518"/>
                    <a:pt x="539467" y="1083183"/>
                    <a:pt x="504510" y="1086517"/>
                  </a:cubicBezTo>
                  <a:cubicBezTo>
                    <a:pt x="469554" y="1090041"/>
                    <a:pt x="464315" y="1095947"/>
                    <a:pt x="457457" y="1107377"/>
                  </a:cubicBezTo>
                  <a:cubicBezTo>
                    <a:pt x="450504" y="1118807"/>
                    <a:pt x="441264" y="1132903"/>
                    <a:pt x="429834" y="1113568"/>
                  </a:cubicBezTo>
                  <a:cubicBezTo>
                    <a:pt x="418404" y="1094137"/>
                    <a:pt x="385353" y="1105567"/>
                    <a:pt x="367350" y="1120331"/>
                  </a:cubicBezTo>
                  <a:cubicBezTo>
                    <a:pt x="349348" y="1134999"/>
                    <a:pt x="346491" y="1137094"/>
                    <a:pt x="346491" y="1137094"/>
                  </a:cubicBezTo>
                  <a:lnTo>
                    <a:pt x="323345" y="1119092"/>
                  </a:lnTo>
                  <a:lnTo>
                    <a:pt x="292008" y="1137666"/>
                  </a:lnTo>
                  <a:lnTo>
                    <a:pt x="278101" y="1126903"/>
                  </a:lnTo>
                  <a:lnTo>
                    <a:pt x="284197" y="1119092"/>
                  </a:lnTo>
                  <a:lnTo>
                    <a:pt x="265719" y="1102043"/>
                  </a:lnTo>
                  <a:lnTo>
                    <a:pt x="255813" y="1109282"/>
                  </a:lnTo>
                  <a:lnTo>
                    <a:pt x="227238" y="1069086"/>
                  </a:lnTo>
                  <a:lnTo>
                    <a:pt x="237334" y="1053751"/>
                  </a:lnTo>
                  <a:lnTo>
                    <a:pt x="224094" y="1034701"/>
                  </a:lnTo>
                  <a:lnTo>
                    <a:pt x="216189" y="1045845"/>
                  </a:lnTo>
                  <a:lnTo>
                    <a:pt x="207140" y="1037844"/>
                  </a:lnTo>
                  <a:cubicBezTo>
                    <a:pt x="207140" y="1037844"/>
                    <a:pt x="195995" y="1047559"/>
                    <a:pt x="192662" y="1051369"/>
                  </a:cubicBezTo>
                  <a:cubicBezTo>
                    <a:pt x="189138" y="1055180"/>
                    <a:pt x="165230" y="1071658"/>
                    <a:pt x="181137" y="1009936"/>
                  </a:cubicBezTo>
                  <a:lnTo>
                    <a:pt x="190185" y="1006316"/>
                  </a:lnTo>
                  <a:lnTo>
                    <a:pt x="180756" y="991076"/>
                  </a:lnTo>
                  <a:lnTo>
                    <a:pt x="204663" y="985838"/>
                  </a:lnTo>
                  <a:lnTo>
                    <a:pt x="218951" y="966883"/>
                  </a:lnTo>
                  <a:cubicBezTo>
                    <a:pt x="222570" y="962025"/>
                    <a:pt x="219141" y="954976"/>
                    <a:pt x="213045" y="954976"/>
                  </a:cubicBezTo>
                  <a:lnTo>
                    <a:pt x="197710" y="954976"/>
                  </a:lnTo>
                  <a:lnTo>
                    <a:pt x="165611" y="910590"/>
                  </a:lnTo>
                  <a:lnTo>
                    <a:pt x="175136" y="897731"/>
                  </a:lnTo>
                  <a:cubicBezTo>
                    <a:pt x="177708" y="894302"/>
                    <a:pt x="177231" y="889540"/>
                    <a:pt x="174088" y="886587"/>
                  </a:cubicBezTo>
                  <a:lnTo>
                    <a:pt x="156943" y="870776"/>
                  </a:lnTo>
                  <a:cubicBezTo>
                    <a:pt x="153800" y="868013"/>
                    <a:pt x="149133" y="867823"/>
                    <a:pt x="145989" y="870490"/>
                  </a:cubicBezTo>
                  <a:cubicBezTo>
                    <a:pt x="143513" y="872395"/>
                    <a:pt x="139893" y="875157"/>
                    <a:pt x="134750" y="878872"/>
                  </a:cubicBezTo>
                  <a:cubicBezTo>
                    <a:pt x="119319" y="889635"/>
                    <a:pt x="93697" y="884587"/>
                    <a:pt x="93697" y="884587"/>
                  </a:cubicBezTo>
                  <a:lnTo>
                    <a:pt x="89125" y="812578"/>
                  </a:lnTo>
                  <a:lnTo>
                    <a:pt x="115414" y="760476"/>
                  </a:lnTo>
                  <a:lnTo>
                    <a:pt x="89887" y="696563"/>
                  </a:lnTo>
                  <a:lnTo>
                    <a:pt x="48358" y="697706"/>
                  </a:lnTo>
                  <a:lnTo>
                    <a:pt x="44358" y="682943"/>
                  </a:lnTo>
                  <a:lnTo>
                    <a:pt x="55692" y="671132"/>
                  </a:lnTo>
                  <a:lnTo>
                    <a:pt x="41595" y="654368"/>
                  </a:lnTo>
                  <a:cubicBezTo>
                    <a:pt x="41595" y="654368"/>
                    <a:pt x="42929" y="653034"/>
                    <a:pt x="27975" y="661511"/>
                  </a:cubicBezTo>
                  <a:cubicBezTo>
                    <a:pt x="8829" y="672275"/>
                    <a:pt x="7210" y="652082"/>
                    <a:pt x="733" y="605409"/>
                  </a:cubicBezTo>
                  <a:cubicBezTo>
                    <a:pt x="-1172" y="591884"/>
                    <a:pt x="-29" y="580358"/>
                    <a:pt x="12258" y="595027"/>
                  </a:cubicBezTo>
                  <a:cubicBezTo>
                    <a:pt x="27594" y="613315"/>
                    <a:pt x="26546" y="594170"/>
                    <a:pt x="40738" y="584454"/>
                  </a:cubicBezTo>
                  <a:cubicBezTo>
                    <a:pt x="57788" y="572738"/>
                    <a:pt x="53978" y="571691"/>
                    <a:pt x="38928" y="561118"/>
                  </a:cubicBezTo>
                  <a:cubicBezTo>
                    <a:pt x="23974" y="550450"/>
                    <a:pt x="48834" y="545878"/>
                    <a:pt x="57216" y="544544"/>
                  </a:cubicBezTo>
                  <a:cubicBezTo>
                    <a:pt x="65503" y="543116"/>
                    <a:pt x="100746" y="537877"/>
                    <a:pt x="115795" y="532067"/>
                  </a:cubicBezTo>
                  <a:cubicBezTo>
                    <a:pt x="130749" y="526351"/>
                    <a:pt x="115319" y="522161"/>
                    <a:pt x="127320" y="514350"/>
                  </a:cubicBezTo>
                  <a:cubicBezTo>
                    <a:pt x="134274" y="509778"/>
                    <a:pt x="139322" y="511207"/>
                    <a:pt x="142275" y="513302"/>
                  </a:cubicBezTo>
                  <a:cubicBezTo>
                    <a:pt x="144656" y="514826"/>
                    <a:pt x="147704" y="515303"/>
                    <a:pt x="150276" y="513969"/>
                  </a:cubicBezTo>
                  <a:lnTo>
                    <a:pt x="162277" y="507683"/>
                  </a:lnTo>
                  <a:cubicBezTo>
                    <a:pt x="165801" y="505778"/>
                    <a:pt x="167325" y="501587"/>
                    <a:pt x="165706" y="497967"/>
                  </a:cubicBezTo>
                  <a:lnTo>
                    <a:pt x="158086" y="480250"/>
                  </a:lnTo>
                  <a:cubicBezTo>
                    <a:pt x="156657" y="477012"/>
                    <a:pt x="157705" y="473202"/>
                    <a:pt x="160658" y="471107"/>
                  </a:cubicBezTo>
                  <a:lnTo>
                    <a:pt x="171326" y="463582"/>
                  </a:lnTo>
                  <a:lnTo>
                    <a:pt x="168468" y="460343"/>
                  </a:lnTo>
                  <a:cubicBezTo>
                    <a:pt x="165801" y="457391"/>
                    <a:pt x="165897" y="452914"/>
                    <a:pt x="168659" y="450056"/>
                  </a:cubicBezTo>
                  <a:lnTo>
                    <a:pt x="182375" y="436245"/>
                  </a:lnTo>
                  <a:lnTo>
                    <a:pt x="177993" y="429292"/>
                  </a:lnTo>
                  <a:lnTo>
                    <a:pt x="184661" y="425291"/>
                  </a:lnTo>
                  <a:cubicBezTo>
                    <a:pt x="187328" y="424053"/>
                    <a:pt x="189042" y="421386"/>
                    <a:pt x="189042" y="418433"/>
                  </a:cubicBezTo>
                  <a:lnTo>
                    <a:pt x="189042" y="415290"/>
                  </a:lnTo>
                  <a:cubicBezTo>
                    <a:pt x="189042" y="413195"/>
                    <a:pt x="189900" y="411099"/>
                    <a:pt x="191519" y="409670"/>
                  </a:cubicBezTo>
                  <a:lnTo>
                    <a:pt x="203997" y="398336"/>
                  </a:lnTo>
                  <a:cubicBezTo>
                    <a:pt x="206283" y="396240"/>
                    <a:pt x="206568" y="392716"/>
                    <a:pt x="204663" y="390334"/>
                  </a:cubicBezTo>
                  <a:lnTo>
                    <a:pt x="167897" y="345567"/>
                  </a:lnTo>
                  <a:cubicBezTo>
                    <a:pt x="165420" y="342519"/>
                    <a:pt x="165611" y="338138"/>
                    <a:pt x="168564" y="335280"/>
                  </a:cubicBezTo>
                  <a:cubicBezTo>
                    <a:pt x="175898" y="328136"/>
                    <a:pt x="191043" y="315944"/>
                    <a:pt x="207711" y="316611"/>
                  </a:cubicBezTo>
                  <a:cubicBezTo>
                    <a:pt x="231238" y="317659"/>
                    <a:pt x="231524" y="311753"/>
                    <a:pt x="232667" y="299847"/>
                  </a:cubicBezTo>
                  <a:cubicBezTo>
                    <a:pt x="233715" y="287846"/>
                    <a:pt x="216189" y="286893"/>
                    <a:pt x="188280" y="284226"/>
                  </a:cubicBezTo>
                  <a:cubicBezTo>
                    <a:pt x="160467" y="281654"/>
                    <a:pt x="162658" y="241078"/>
                    <a:pt x="172945" y="237077"/>
                  </a:cubicBezTo>
                  <a:cubicBezTo>
                    <a:pt x="224475" y="217265"/>
                    <a:pt x="232476" y="206121"/>
                    <a:pt x="245049" y="211741"/>
                  </a:cubicBezTo>
                  <a:cubicBezTo>
                    <a:pt x="257432" y="217456"/>
                    <a:pt x="270957" y="212788"/>
                    <a:pt x="287436" y="206026"/>
                  </a:cubicBezTo>
                  <a:cubicBezTo>
                    <a:pt x="303914" y="199263"/>
                    <a:pt x="323250" y="197834"/>
                    <a:pt x="324488" y="169831"/>
                  </a:cubicBezTo>
                  <a:cubicBezTo>
                    <a:pt x="325631" y="141827"/>
                    <a:pt x="354587" y="124682"/>
                    <a:pt x="373827" y="117920"/>
                  </a:cubicBezTo>
                  <a:cubicBezTo>
                    <a:pt x="392973" y="111157"/>
                    <a:pt x="391258" y="110776"/>
                    <a:pt x="391258" y="100013"/>
                  </a:cubicBezTo>
                  <a:cubicBezTo>
                    <a:pt x="391258" y="89249"/>
                    <a:pt x="424786" y="68771"/>
                    <a:pt x="431835" y="78010"/>
                  </a:cubicBezTo>
                  <a:cubicBezTo>
                    <a:pt x="438883" y="87249"/>
                    <a:pt x="440026" y="88487"/>
                    <a:pt x="445170" y="88297"/>
                  </a:cubicBezTo>
                  <a:cubicBezTo>
                    <a:pt x="450408" y="88201"/>
                    <a:pt x="475078" y="88773"/>
                    <a:pt x="475078" y="88773"/>
                  </a:cubicBezTo>
                  <a:cubicBezTo>
                    <a:pt x="475078" y="88773"/>
                    <a:pt x="500319" y="80105"/>
                    <a:pt x="498795" y="65437"/>
                  </a:cubicBezTo>
                  <a:cubicBezTo>
                    <a:pt x="497271" y="50673"/>
                    <a:pt x="497271" y="44577"/>
                    <a:pt x="512130" y="38386"/>
                  </a:cubicBezTo>
                  <a:cubicBezTo>
                    <a:pt x="526989" y="32195"/>
                    <a:pt x="514416" y="15526"/>
                    <a:pt x="523179" y="13811"/>
                  </a:cubicBezTo>
                  <a:cubicBezTo>
                    <a:pt x="532038" y="12097"/>
                    <a:pt x="548230" y="11906"/>
                    <a:pt x="550516" y="33528"/>
                  </a:cubicBezTo>
                  <a:cubicBezTo>
                    <a:pt x="552802" y="55150"/>
                    <a:pt x="556231" y="58960"/>
                    <a:pt x="563756" y="72962"/>
                  </a:cubicBezTo>
                  <a:cubicBezTo>
                    <a:pt x="571090" y="86963"/>
                    <a:pt x="617001" y="87630"/>
                    <a:pt x="617572" y="76295"/>
                  </a:cubicBezTo>
                  <a:cubicBezTo>
                    <a:pt x="618239" y="65056"/>
                    <a:pt x="627097" y="59722"/>
                    <a:pt x="637956" y="56197"/>
                  </a:cubicBezTo>
                  <a:cubicBezTo>
                    <a:pt x="648719" y="52578"/>
                    <a:pt x="641099" y="33909"/>
                    <a:pt x="660625" y="42672"/>
                  </a:cubicBezTo>
                  <a:cubicBezTo>
                    <a:pt x="680151" y="51435"/>
                    <a:pt x="686533" y="35624"/>
                    <a:pt x="696630" y="30766"/>
                  </a:cubicBezTo>
                  <a:cubicBezTo>
                    <a:pt x="706821" y="25908"/>
                    <a:pt x="735015" y="33147"/>
                    <a:pt x="734539" y="24575"/>
                  </a:cubicBezTo>
                  <a:cubicBezTo>
                    <a:pt x="734063" y="15907"/>
                    <a:pt x="742826" y="13811"/>
                    <a:pt x="747779" y="20574"/>
                  </a:cubicBezTo>
                  <a:cubicBezTo>
                    <a:pt x="752637" y="27337"/>
                    <a:pt x="755113" y="22479"/>
                    <a:pt x="767496" y="10287"/>
                  </a:cubicBezTo>
                  <a:cubicBezTo>
                    <a:pt x="771591" y="6287"/>
                    <a:pt x="774639" y="2953"/>
                    <a:pt x="776544" y="0"/>
                  </a:cubicBezTo>
                  <a:cubicBezTo>
                    <a:pt x="822645" y="17431"/>
                    <a:pt x="813692" y="46482"/>
                    <a:pt x="823407" y="60293"/>
                  </a:cubicBezTo>
                  <a:cubicBezTo>
                    <a:pt x="833123" y="74104"/>
                    <a:pt x="851411" y="83153"/>
                    <a:pt x="844839" y="99727"/>
                  </a:cubicBezTo>
                  <a:cubicBezTo>
                    <a:pt x="844839" y="99727"/>
                    <a:pt x="838647" y="108775"/>
                    <a:pt x="846267" y="119063"/>
                  </a:cubicBezTo>
                  <a:cubicBezTo>
                    <a:pt x="853887" y="129445"/>
                    <a:pt x="848363" y="141256"/>
                    <a:pt x="848649" y="159639"/>
                  </a:cubicBezTo>
                  <a:cubicBezTo>
                    <a:pt x="849030" y="177927"/>
                    <a:pt x="850744" y="188404"/>
                    <a:pt x="862174" y="191071"/>
                  </a:cubicBezTo>
                  <a:cubicBezTo>
                    <a:pt x="873604" y="193834"/>
                    <a:pt x="877795" y="202216"/>
                    <a:pt x="882272" y="227743"/>
                  </a:cubicBezTo>
                  <a:cubicBezTo>
                    <a:pt x="886749" y="253365"/>
                    <a:pt x="904370" y="267653"/>
                    <a:pt x="912752" y="275558"/>
                  </a:cubicBezTo>
                  <a:cubicBezTo>
                    <a:pt x="921134" y="283464"/>
                    <a:pt x="921801" y="309753"/>
                    <a:pt x="921801" y="326708"/>
                  </a:cubicBezTo>
                  <a:cubicBezTo>
                    <a:pt x="921801" y="343662"/>
                    <a:pt x="919038" y="348805"/>
                    <a:pt x="911037" y="349567"/>
                  </a:cubicBezTo>
                  <a:cubicBezTo>
                    <a:pt x="903132" y="350234"/>
                    <a:pt x="896178" y="348901"/>
                    <a:pt x="895797" y="370999"/>
                  </a:cubicBezTo>
                  <a:cubicBezTo>
                    <a:pt x="895512" y="393097"/>
                    <a:pt x="888844" y="389001"/>
                    <a:pt x="872271" y="390049"/>
                  </a:cubicBezTo>
                  <a:cubicBezTo>
                    <a:pt x="855697" y="391096"/>
                    <a:pt x="841791" y="402908"/>
                    <a:pt x="842172" y="415290"/>
                  </a:cubicBezTo>
                  <a:cubicBezTo>
                    <a:pt x="842457" y="427768"/>
                    <a:pt x="828932" y="435007"/>
                    <a:pt x="841124" y="451295"/>
                  </a:cubicBezTo>
                  <a:cubicBezTo>
                    <a:pt x="853221" y="467487"/>
                    <a:pt x="867413" y="456152"/>
                    <a:pt x="867413" y="488251"/>
                  </a:cubicBezTo>
                  <a:cubicBezTo>
                    <a:pt x="867413" y="520446"/>
                    <a:pt x="881891" y="518350"/>
                    <a:pt x="890940" y="517684"/>
                  </a:cubicBezTo>
                  <a:cubicBezTo>
                    <a:pt x="899988" y="517017"/>
                    <a:pt x="905132" y="531209"/>
                    <a:pt x="894083" y="539496"/>
                  </a:cubicBezTo>
                  <a:cubicBezTo>
                    <a:pt x="883034" y="547783"/>
                    <a:pt x="886177" y="551212"/>
                    <a:pt x="892654" y="558546"/>
                  </a:cubicBezTo>
                  <a:cubicBezTo>
                    <a:pt x="899226" y="565785"/>
                    <a:pt x="906942" y="559022"/>
                    <a:pt x="915705" y="579311"/>
                  </a:cubicBezTo>
                  <a:cubicBezTo>
                    <a:pt x="924468" y="599694"/>
                    <a:pt x="942279" y="634175"/>
                    <a:pt x="931421" y="640651"/>
                  </a:cubicBezTo>
                  <a:cubicBezTo>
                    <a:pt x="920658" y="647129"/>
                    <a:pt x="933326" y="663702"/>
                    <a:pt x="917610" y="665321"/>
                  </a:cubicBezTo>
                  <a:cubicBezTo>
                    <a:pt x="901893" y="666941"/>
                    <a:pt x="909323" y="677799"/>
                    <a:pt x="924753" y="695325"/>
                  </a:cubicBezTo>
                  <a:cubicBezTo>
                    <a:pt x="940184" y="712851"/>
                    <a:pt x="939231" y="715899"/>
                    <a:pt x="950376" y="710279"/>
                  </a:cubicBezTo>
                  <a:cubicBezTo>
                    <a:pt x="961425" y="704755"/>
                    <a:pt x="961901" y="705041"/>
                    <a:pt x="964187" y="716375"/>
                  </a:cubicBezTo>
                  <a:cubicBezTo>
                    <a:pt x="966473" y="727615"/>
                    <a:pt x="966282" y="728377"/>
                    <a:pt x="952471" y="735235"/>
                  </a:cubicBezTo>
                  <a:cubicBezTo>
                    <a:pt x="938565" y="742188"/>
                    <a:pt x="945994" y="747046"/>
                    <a:pt x="950852" y="759428"/>
                  </a:cubicBezTo>
                  <a:cubicBezTo>
                    <a:pt x="955710" y="771811"/>
                    <a:pt x="958948" y="775335"/>
                    <a:pt x="957519" y="794671"/>
                  </a:cubicBezTo>
                  <a:cubicBezTo>
                    <a:pt x="956091" y="814102"/>
                    <a:pt x="953805" y="818483"/>
                    <a:pt x="960282" y="815531"/>
                  </a:cubicBezTo>
                  <a:cubicBezTo>
                    <a:pt x="966949" y="812673"/>
                    <a:pt x="979141" y="817817"/>
                    <a:pt x="965520" y="825246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xmlns="" id="{1AFD3866-3C78-438C-8356-B0FEB27529F5}"/>
                </a:ext>
              </a:extLst>
            </p:cNvPr>
            <p:cNvSpPr/>
            <p:nvPr/>
          </p:nvSpPr>
          <p:spPr>
            <a:xfrm>
              <a:off x="4023196" y="3934110"/>
              <a:ext cx="1404909" cy="1221264"/>
            </a:xfrm>
            <a:custGeom>
              <a:avLst/>
              <a:gdLst>
                <a:gd name="connsiteX0" fmla="*/ 1177834 w 1404909"/>
                <a:gd name="connsiteY0" fmla="*/ 953 h 1221264"/>
                <a:gd name="connsiteX1" fmla="*/ 1195741 w 1404909"/>
                <a:gd name="connsiteY1" fmla="*/ 18002 h 1221264"/>
                <a:gd name="connsiteX2" fmla="*/ 1240032 w 1404909"/>
                <a:gd name="connsiteY2" fmla="*/ 84487 h 1221264"/>
                <a:gd name="connsiteX3" fmla="*/ 1268226 w 1404909"/>
                <a:gd name="connsiteY3" fmla="*/ 123635 h 1221264"/>
                <a:gd name="connsiteX4" fmla="*/ 1286133 w 1404909"/>
                <a:gd name="connsiteY4" fmla="*/ 162878 h 1221264"/>
                <a:gd name="connsiteX5" fmla="*/ 1307374 w 1404909"/>
                <a:gd name="connsiteY5" fmla="*/ 190024 h 1221264"/>
                <a:gd name="connsiteX6" fmla="*/ 1305660 w 1404909"/>
                <a:gd name="connsiteY6" fmla="*/ 206312 h 1221264"/>
                <a:gd name="connsiteX7" fmla="*/ 1328900 w 1404909"/>
                <a:gd name="connsiteY7" fmla="*/ 239839 h 1221264"/>
                <a:gd name="connsiteX8" fmla="*/ 1309469 w 1404909"/>
                <a:gd name="connsiteY8" fmla="*/ 251270 h 1221264"/>
                <a:gd name="connsiteX9" fmla="*/ 1311184 w 1404909"/>
                <a:gd name="connsiteY9" fmla="*/ 285179 h 1221264"/>
                <a:gd name="connsiteX10" fmla="*/ 1342997 w 1404909"/>
                <a:gd name="connsiteY10" fmla="*/ 273748 h 1221264"/>
                <a:gd name="connsiteX11" fmla="*/ 1363381 w 1404909"/>
                <a:gd name="connsiteY11" fmla="*/ 317659 h 1221264"/>
                <a:gd name="connsiteX12" fmla="*/ 1384526 w 1404909"/>
                <a:gd name="connsiteY12" fmla="*/ 341852 h 1221264"/>
                <a:gd name="connsiteX13" fmla="*/ 1404910 w 1404909"/>
                <a:gd name="connsiteY13" fmla="*/ 372809 h 1221264"/>
                <a:gd name="connsiteX14" fmla="*/ 1369572 w 1404909"/>
                <a:gd name="connsiteY14" fmla="*/ 379286 h 1221264"/>
                <a:gd name="connsiteX15" fmla="*/ 1357571 w 1404909"/>
                <a:gd name="connsiteY15" fmla="*/ 411956 h 1221264"/>
                <a:gd name="connsiteX16" fmla="*/ 1268512 w 1404909"/>
                <a:gd name="connsiteY16" fmla="*/ 459962 h 1221264"/>
                <a:gd name="connsiteX17" fmla="*/ 1251939 w 1404909"/>
                <a:gd name="connsiteY17" fmla="*/ 454914 h 1221264"/>
                <a:gd name="connsiteX18" fmla="*/ 1252415 w 1404909"/>
                <a:gd name="connsiteY18" fmla="*/ 535114 h 1221264"/>
                <a:gd name="connsiteX19" fmla="*/ 1236032 w 1404909"/>
                <a:gd name="connsiteY19" fmla="*/ 672941 h 1221264"/>
                <a:gd name="connsiteX20" fmla="*/ 1260606 w 1404909"/>
                <a:gd name="connsiteY20" fmla="*/ 669512 h 1221264"/>
                <a:gd name="connsiteX21" fmla="*/ 1278608 w 1404909"/>
                <a:gd name="connsiteY21" fmla="*/ 681609 h 1221264"/>
                <a:gd name="connsiteX22" fmla="*/ 1215934 w 1404909"/>
                <a:gd name="connsiteY22" fmla="*/ 766381 h 1221264"/>
                <a:gd name="connsiteX23" fmla="*/ 1202789 w 1404909"/>
                <a:gd name="connsiteY23" fmla="*/ 818674 h 1221264"/>
                <a:gd name="connsiteX24" fmla="*/ 1232222 w 1404909"/>
                <a:gd name="connsiteY24" fmla="*/ 829437 h 1221264"/>
                <a:gd name="connsiteX25" fmla="*/ 1279942 w 1404909"/>
                <a:gd name="connsiteY25" fmla="*/ 852297 h 1221264"/>
                <a:gd name="connsiteX26" fmla="*/ 1314422 w 1404909"/>
                <a:gd name="connsiteY26" fmla="*/ 854012 h 1221264"/>
                <a:gd name="connsiteX27" fmla="*/ 1340616 w 1404909"/>
                <a:gd name="connsiteY27" fmla="*/ 846677 h 1221264"/>
                <a:gd name="connsiteX28" fmla="*/ 1350141 w 1404909"/>
                <a:gd name="connsiteY28" fmla="*/ 957929 h 1221264"/>
                <a:gd name="connsiteX29" fmla="*/ 1345379 w 1404909"/>
                <a:gd name="connsiteY29" fmla="*/ 1047845 h 1221264"/>
                <a:gd name="connsiteX30" fmla="*/ 1309279 w 1404909"/>
                <a:gd name="connsiteY30" fmla="*/ 1089089 h 1221264"/>
                <a:gd name="connsiteX31" fmla="*/ 1314137 w 1404909"/>
                <a:gd name="connsiteY31" fmla="*/ 1136523 h 1221264"/>
                <a:gd name="connsiteX32" fmla="*/ 1314327 w 1404909"/>
                <a:gd name="connsiteY32" fmla="*/ 1137285 h 1221264"/>
                <a:gd name="connsiteX33" fmla="*/ 1314232 w 1404909"/>
                <a:gd name="connsiteY33" fmla="*/ 1137285 h 1221264"/>
                <a:gd name="connsiteX34" fmla="*/ 1299182 w 1404909"/>
                <a:gd name="connsiteY34" fmla="*/ 1142333 h 1221264"/>
                <a:gd name="connsiteX35" fmla="*/ 1280418 w 1404909"/>
                <a:gd name="connsiteY35" fmla="*/ 1157192 h 1221264"/>
                <a:gd name="connsiteX36" fmla="*/ 1233555 w 1404909"/>
                <a:gd name="connsiteY36" fmla="*/ 1169194 h 1221264"/>
                <a:gd name="connsiteX37" fmla="*/ 1180406 w 1404909"/>
                <a:gd name="connsiteY37" fmla="*/ 1159573 h 1221264"/>
                <a:gd name="connsiteX38" fmla="*/ 1126208 w 1404909"/>
                <a:gd name="connsiteY38" fmla="*/ 1156145 h 1221264"/>
                <a:gd name="connsiteX39" fmla="*/ 1108873 w 1404909"/>
                <a:gd name="connsiteY39" fmla="*/ 1162336 h 1221264"/>
                <a:gd name="connsiteX40" fmla="*/ 1094395 w 1404909"/>
                <a:gd name="connsiteY40" fmla="*/ 1141286 h 1221264"/>
                <a:gd name="connsiteX41" fmla="*/ 1069725 w 1404909"/>
                <a:gd name="connsiteY41" fmla="*/ 1121378 h 1221264"/>
                <a:gd name="connsiteX42" fmla="*/ 1064486 w 1404909"/>
                <a:gd name="connsiteY42" fmla="*/ 1173289 h 1221264"/>
                <a:gd name="connsiteX43" fmla="*/ 1050770 w 1404909"/>
                <a:gd name="connsiteY43" fmla="*/ 1218914 h 1221264"/>
                <a:gd name="connsiteX44" fmla="*/ 971713 w 1404909"/>
                <a:gd name="connsiteY44" fmla="*/ 1188434 h 1221264"/>
                <a:gd name="connsiteX45" fmla="*/ 880463 w 1404909"/>
                <a:gd name="connsiteY45" fmla="*/ 1130332 h 1221264"/>
                <a:gd name="connsiteX46" fmla="*/ 835220 w 1404909"/>
                <a:gd name="connsiteY46" fmla="*/ 1076801 h 1221264"/>
                <a:gd name="connsiteX47" fmla="*/ 793786 w 1404909"/>
                <a:gd name="connsiteY47" fmla="*/ 1064323 h 1221264"/>
                <a:gd name="connsiteX48" fmla="*/ 779689 w 1404909"/>
                <a:gd name="connsiteY48" fmla="*/ 1084898 h 1221264"/>
                <a:gd name="connsiteX49" fmla="*/ 649577 w 1404909"/>
                <a:gd name="connsiteY49" fmla="*/ 1131475 h 1221264"/>
                <a:gd name="connsiteX50" fmla="*/ 560328 w 1404909"/>
                <a:gd name="connsiteY50" fmla="*/ 1124140 h 1221264"/>
                <a:gd name="connsiteX51" fmla="*/ 530515 w 1404909"/>
                <a:gd name="connsiteY51" fmla="*/ 1135380 h 1221264"/>
                <a:gd name="connsiteX52" fmla="*/ 482604 w 1404909"/>
                <a:gd name="connsiteY52" fmla="*/ 1136047 h 1221264"/>
                <a:gd name="connsiteX53" fmla="*/ 477746 w 1404909"/>
                <a:gd name="connsiteY53" fmla="*/ 1114806 h 1221264"/>
                <a:gd name="connsiteX54" fmla="*/ 462506 w 1404909"/>
                <a:gd name="connsiteY54" fmla="*/ 1120807 h 1221264"/>
                <a:gd name="connsiteX55" fmla="*/ 457268 w 1404909"/>
                <a:gd name="connsiteY55" fmla="*/ 1147572 h 1221264"/>
                <a:gd name="connsiteX56" fmla="*/ 469269 w 1404909"/>
                <a:gd name="connsiteY56" fmla="*/ 1180529 h 1221264"/>
                <a:gd name="connsiteX57" fmla="*/ 453458 w 1404909"/>
                <a:gd name="connsiteY57" fmla="*/ 1195292 h 1221264"/>
                <a:gd name="connsiteX58" fmla="*/ 439551 w 1404909"/>
                <a:gd name="connsiteY58" fmla="*/ 1202722 h 1221264"/>
                <a:gd name="connsiteX59" fmla="*/ 426407 w 1404909"/>
                <a:gd name="connsiteY59" fmla="*/ 1197578 h 1221264"/>
                <a:gd name="connsiteX60" fmla="*/ 391545 w 1404909"/>
                <a:gd name="connsiteY60" fmla="*/ 1198817 h 1221264"/>
                <a:gd name="connsiteX61" fmla="*/ 364875 w 1404909"/>
                <a:gd name="connsiteY61" fmla="*/ 1210818 h 1221264"/>
                <a:gd name="connsiteX62" fmla="*/ 361446 w 1404909"/>
                <a:gd name="connsiteY62" fmla="*/ 1184529 h 1221264"/>
                <a:gd name="connsiteX63" fmla="*/ 381353 w 1404909"/>
                <a:gd name="connsiteY63" fmla="*/ 1141571 h 1221264"/>
                <a:gd name="connsiteX64" fmla="*/ 387449 w 1404909"/>
                <a:gd name="connsiteY64" fmla="*/ 1120712 h 1221264"/>
                <a:gd name="connsiteX65" fmla="*/ 357350 w 1404909"/>
                <a:gd name="connsiteY65" fmla="*/ 1109091 h 1221264"/>
                <a:gd name="connsiteX66" fmla="*/ 317822 w 1404909"/>
                <a:gd name="connsiteY66" fmla="*/ 1104900 h 1221264"/>
                <a:gd name="connsiteX67" fmla="*/ 297057 w 1404909"/>
                <a:gd name="connsiteY67" fmla="*/ 1108615 h 1221264"/>
                <a:gd name="connsiteX68" fmla="*/ 270482 w 1404909"/>
                <a:gd name="connsiteY68" fmla="*/ 1124331 h 1221264"/>
                <a:gd name="connsiteX69" fmla="*/ 266101 w 1404909"/>
                <a:gd name="connsiteY69" fmla="*/ 1155287 h 1221264"/>
                <a:gd name="connsiteX70" fmla="*/ 294200 w 1404909"/>
                <a:gd name="connsiteY70" fmla="*/ 1173956 h 1221264"/>
                <a:gd name="connsiteX71" fmla="*/ 257338 w 1404909"/>
                <a:gd name="connsiteY71" fmla="*/ 1188434 h 1221264"/>
                <a:gd name="connsiteX72" fmla="*/ 178471 w 1404909"/>
                <a:gd name="connsiteY72" fmla="*/ 1183100 h 1221264"/>
                <a:gd name="connsiteX73" fmla="*/ 98842 w 1404909"/>
                <a:gd name="connsiteY73" fmla="*/ 1203484 h 1221264"/>
                <a:gd name="connsiteX74" fmla="*/ 75029 w 1404909"/>
                <a:gd name="connsiteY74" fmla="*/ 1198340 h 1221264"/>
                <a:gd name="connsiteX75" fmla="*/ 46645 w 1404909"/>
                <a:gd name="connsiteY75" fmla="*/ 1180624 h 1221264"/>
                <a:gd name="connsiteX76" fmla="*/ 16355 w 1404909"/>
                <a:gd name="connsiteY76" fmla="*/ 1163860 h 1221264"/>
                <a:gd name="connsiteX77" fmla="*/ 5021 w 1404909"/>
                <a:gd name="connsiteY77" fmla="*/ 1135475 h 1221264"/>
                <a:gd name="connsiteX78" fmla="*/ 32548 w 1404909"/>
                <a:gd name="connsiteY78" fmla="*/ 1045083 h 1221264"/>
                <a:gd name="connsiteX79" fmla="*/ 23118 w 1404909"/>
                <a:gd name="connsiteY79" fmla="*/ 1000220 h 1221264"/>
                <a:gd name="connsiteX80" fmla="*/ 43216 w 1404909"/>
                <a:gd name="connsiteY80" fmla="*/ 973836 h 1221264"/>
                <a:gd name="connsiteX81" fmla="*/ 69886 w 1404909"/>
                <a:gd name="connsiteY81" fmla="*/ 943737 h 1221264"/>
                <a:gd name="connsiteX82" fmla="*/ 80173 w 1404909"/>
                <a:gd name="connsiteY82" fmla="*/ 914400 h 1221264"/>
                <a:gd name="connsiteX83" fmla="*/ 76744 w 1404909"/>
                <a:gd name="connsiteY83" fmla="*/ 889826 h 1221264"/>
                <a:gd name="connsiteX84" fmla="*/ 112367 w 1404909"/>
                <a:gd name="connsiteY84" fmla="*/ 899255 h 1221264"/>
                <a:gd name="connsiteX85" fmla="*/ 134465 w 1404909"/>
                <a:gd name="connsiteY85" fmla="*/ 924782 h 1221264"/>
                <a:gd name="connsiteX86" fmla="*/ 165612 w 1404909"/>
                <a:gd name="connsiteY86" fmla="*/ 951547 h 1221264"/>
                <a:gd name="connsiteX87" fmla="*/ 200759 w 1404909"/>
                <a:gd name="connsiteY87" fmla="*/ 951547 h 1221264"/>
                <a:gd name="connsiteX88" fmla="*/ 227715 w 1404909"/>
                <a:gd name="connsiteY88" fmla="*/ 925259 h 1221264"/>
                <a:gd name="connsiteX89" fmla="*/ 249908 w 1404909"/>
                <a:gd name="connsiteY89" fmla="*/ 920401 h 1221264"/>
                <a:gd name="connsiteX90" fmla="*/ 286294 w 1404909"/>
                <a:gd name="connsiteY90" fmla="*/ 903827 h 1221264"/>
                <a:gd name="connsiteX91" fmla="*/ 283055 w 1404909"/>
                <a:gd name="connsiteY91" fmla="*/ 875252 h 1221264"/>
                <a:gd name="connsiteX92" fmla="*/ 292485 w 1404909"/>
                <a:gd name="connsiteY92" fmla="*/ 862489 h 1221264"/>
                <a:gd name="connsiteX93" fmla="*/ 303629 w 1404909"/>
                <a:gd name="connsiteY93" fmla="*/ 764477 h 1221264"/>
                <a:gd name="connsiteX94" fmla="*/ 317441 w 1404909"/>
                <a:gd name="connsiteY94" fmla="*/ 764477 h 1221264"/>
                <a:gd name="connsiteX95" fmla="*/ 312202 w 1404909"/>
                <a:gd name="connsiteY95" fmla="*/ 699897 h 1221264"/>
                <a:gd name="connsiteX96" fmla="*/ 288675 w 1404909"/>
                <a:gd name="connsiteY96" fmla="*/ 663035 h 1221264"/>
                <a:gd name="connsiteX97" fmla="*/ 252385 w 1404909"/>
                <a:gd name="connsiteY97" fmla="*/ 630746 h 1221264"/>
                <a:gd name="connsiteX98" fmla="*/ 268292 w 1404909"/>
                <a:gd name="connsiteY98" fmla="*/ 618077 h 1221264"/>
                <a:gd name="connsiteX99" fmla="*/ 295819 w 1404909"/>
                <a:gd name="connsiteY99" fmla="*/ 605123 h 1221264"/>
                <a:gd name="connsiteX100" fmla="*/ 301343 w 1404909"/>
                <a:gd name="connsiteY100" fmla="*/ 570071 h 1221264"/>
                <a:gd name="connsiteX101" fmla="*/ 280865 w 1404909"/>
                <a:gd name="connsiteY101" fmla="*/ 553784 h 1221264"/>
                <a:gd name="connsiteX102" fmla="*/ 279341 w 1404909"/>
                <a:gd name="connsiteY102" fmla="*/ 532543 h 1221264"/>
                <a:gd name="connsiteX103" fmla="*/ 267339 w 1404909"/>
                <a:gd name="connsiteY103" fmla="*/ 517303 h 1221264"/>
                <a:gd name="connsiteX104" fmla="*/ 244384 w 1404909"/>
                <a:gd name="connsiteY104" fmla="*/ 497205 h 1221264"/>
                <a:gd name="connsiteX105" fmla="*/ 247146 w 1404909"/>
                <a:gd name="connsiteY105" fmla="*/ 461677 h 1221264"/>
                <a:gd name="connsiteX106" fmla="*/ 282389 w 1404909"/>
                <a:gd name="connsiteY106" fmla="*/ 465296 h 1221264"/>
                <a:gd name="connsiteX107" fmla="*/ 307535 w 1404909"/>
                <a:gd name="connsiteY107" fmla="*/ 486537 h 1221264"/>
                <a:gd name="connsiteX108" fmla="*/ 322965 w 1404909"/>
                <a:gd name="connsiteY108" fmla="*/ 484632 h 1221264"/>
                <a:gd name="connsiteX109" fmla="*/ 393545 w 1404909"/>
                <a:gd name="connsiteY109" fmla="*/ 480727 h 1221264"/>
                <a:gd name="connsiteX110" fmla="*/ 419644 w 1404909"/>
                <a:gd name="connsiteY110" fmla="*/ 464153 h 1221264"/>
                <a:gd name="connsiteX111" fmla="*/ 395641 w 1404909"/>
                <a:gd name="connsiteY111" fmla="*/ 429768 h 1221264"/>
                <a:gd name="connsiteX112" fmla="*/ 370685 w 1404909"/>
                <a:gd name="connsiteY112" fmla="*/ 404622 h 1221264"/>
                <a:gd name="connsiteX113" fmla="*/ 332204 w 1404909"/>
                <a:gd name="connsiteY113" fmla="*/ 368427 h 1221264"/>
                <a:gd name="connsiteX114" fmla="*/ 309344 w 1404909"/>
                <a:gd name="connsiteY114" fmla="*/ 361093 h 1221264"/>
                <a:gd name="connsiteX115" fmla="*/ 306296 w 1404909"/>
                <a:gd name="connsiteY115" fmla="*/ 326898 h 1221264"/>
                <a:gd name="connsiteX116" fmla="*/ 301915 w 1404909"/>
                <a:gd name="connsiteY116" fmla="*/ 311944 h 1221264"/>
                <a:gd name="connsiteX117" fmla="*/ 295438 w 1404909"/>
                <a:gd name="connsiteY117" fmla="*/ 295370 h 1221264"/>
                <a:gd name="connsiteX118" fmla="*/ 306011 w 1404909"/>
                <a:gd name="connsiteY118" fmla="*/ 279178 h 1221264"/>
                <a:gd name="connsiteX119" fmla="*/ 342968 w 1404909"/>
                <a:gd name="connsiteY119" fmla="*/ 249650 h 1221264"/>
                <a:gd name="connsiteX120" fmla="*/ 385830 w 1404909"/>
                <a:gd name="connsiteY120" fmla="*/ 244221 h 1221264"/>
                <a:gd name="connsiteX121" fmla="*/ 439646 w 1404909"/>
                <a:gd name="connsiteY121" fmla="*/ 297371 h 1221264"/>
                <a:gd name="connsiteX122" fmla="*/ 469269 w 1404909"/>
                <a:gd name="connsiteY122" fmla="*/ 297180 h 1221264"/>
                <a:gd name="connsiteX123" fmla="*/ 506607 w 1404909"/>
                <a:gd name="connsiteY123" fmla="*/ 310039 h 1221264"/>
                <a:gd name="connsiteX124" fmla="*/ 525657 w 1404909"/>
                <a:gd name="connsiteY124" fmla="*/ 288893 h 1221264"/>
                <a:gd name="connsiteX125" fmla="*/ 556137 w 1404909"/>
                <a:gd name="connsiteY125" fmla="*/ 279559 h 1221264"/>
                <a:gd name="connsiteX126" fmla="*/ 575568 w 1404909"/>
                <a:gd name="connsiteY126" fmla="*/ 258794 h 1221264"/>
                <a:gd name="connsiteX127" fmla="*/ 582807 w 1404909"/>
                <a:gd name="connsiteY127" fmla="*/ 243554 h 1221264"/>
                <a:gd name="connsiteX128" fmla="*/ 605286 w 1404909"/>
                <a:gd name="connsiteY128" fmla="*/ 215170 h 1221264"/>
                <a:gd name="connsiteX129" fmla="*/ 635004 w 1404909"/>
                <a:gd name="connsiteY129" fmla="*/ 194786 h 1221264"/>
                <a:gd name="connsiteX130" fmla="*/ 635004 w 1404909"/>
                <a:gd name="connsiteY130" fmla="*/ 160211 h 1221264"/>
                <a:gd name="connsiteX131" fmla="*/ 632623 w 1404909"/>
                <a:gd name="connsiteY131" fmla="*/ 95155 h 1221264"/>
                <a:gd name="connsiteX132" fmla="*/ 649196 w 1404909"/>
                <a:gd name="connsiteY132" fmla="*/ 76486 h 1221264"/>
                <a:gd name="connsiteX133" fmla="*/ 686820 w 1404909"/>
                <a:gd name="connsiteY133" fmla="*/ 94393 h 1221264"/>
                <a:gd name="connsiteX134" fmla="*/ 722825 w 1404909"/>
                <a:gd name="connsiteY134" fmla="*/ 100298 h 1221264"/>
                <a:gd name="connsiteX135" fmla="*/ 783308 w 1404909"/>
                <a:gd name="connsiteY135" fmla="*/ 99251 h 1221264"/>
                <a:gd name="connsiteX136" fmla="*/ 784356 w 1404909"/>
                <a:gd name="connsiteY136" fmla="*/ 166688 h 1221264"/>
                <a:gd name="connsiteX137" fmla="*/ 821980 w 1404909"/>
                <a:gd name="connsiteY137" fmla="*/ 211074 h 1221264"/>
                <a:gd name="connsiteX138" fmla="*/ 845888 w 1404909"/>
                <a:gd name="connsiteY138" fmla="*/ 175451 h 1221264"/>
                <a:gd name="connsiteX139" fmla="*/ 877034 w 1404909"/>
                <a:gd name="connsiteY139" fmla="*/ 163354 h 1221264"/>
                <a:gd name="connsiteX140" fmla="*/ 869700 w 1404909"/>
                <a:gd name="connsiteY140" fmla="*/ 147733 h 1221264"/>
                <a:gd name="connsiteX141" fmla="*/ 867890 w 1404909"/>
                <a:gd name="connsiteY141" fmla="*/ 139065 h 1221264"/>
                <a:gd name="connsiteX142" fmla="*/ 882464 w 1404909"/>
                <a:gd name="connsiteY142" fmla="*/ 131445 h 1221264"/>
                <a:gd name="connsiteX143" fmla="*/ 936089 w 1404909"/>
                <a:gd name="connsiteY143" fmla="*/ 136303 h 1221264"/>
                <a:gd name="connsiteX144" fmla="*/ 951615 w 1404909"/>
                <a:gd name="connsiteY144" fmla="*/ 132493 h 1221264"/>
                <a:gd name="connsiteX145" fmla="*/ 997240 w 1404909"/>
                <a:gd name="connsiteY145" fmla="*/ 118681 h 1221264"/>
                <a:gd name="connsiteX146" fmla="*/ 1032863 w 1404909"/>
                <a:gd name="connsiteY146" fmla="*/ 114586 h 1221264"/>
                <a:gd name="connsiteX147" fmla="*/ 1045341 w 1404909"/>
                <a:gd name="connsiteY147" fmla="*/ 89249 h 1221264"/>
                <a:gd name="connsiteX148" fmla="*/ 1019338 w 1404909"/>
                <a:gd name="connsiteY148" fmla="*/ 76867 h 1221264"/>
                <a:gd name="connsiteX149" fmla="*/ 1007908 w 1404909"/>
                <a:gd name="connsiteY149" fmla="*/ 71342 h 1221264"/>
                <a:gd name="connsiteX150" fmla="*/ 1013813 w 1404909"/>
                <a:gd name="connsiteY150" fmla="*/ 48101 h 1221264"/>
                <a:gd name="connsiteX151" fmla="*/ 1034197 w 1404909"/>
                <a:gd name="connsiteY151" fmla="*/ 36671 h 1221264"/>
                <a:gd name="connsiteX152" fmla="*/ 1053628 w 1404909"/>
                <a:gd name="connsiteY152" fmla="*/ 39053 h 1221264"/>
                <a:gd name="connsiteX153" fmla="*/ 1082965 w 1404909"/>
                <a:gd name="connsiteY153" fmla="*/ 38386 h 1221264"/>
                <a:gd name="connsiteX154" fmla="*/ 1111730 w 1404909"/>
                <a:gd name="connsiteY154" fmla="*/ 38386 h 1221264"/>
                <a:gd name="connsiteX155" fmla="*/ 1158784 w 1404909"/>
                <a:gd name="connsiteY155" fmla="*/ 0 h 1221264"/>
                <a:gd name="connsiteX156" fmla="*/ 1169547 w 1404909"/>
                <a:gd name="connsiteY156" fmla="*/ 1048 h 1221264"/>
                <a:gd name="connsiteX157" fmla="*/ 1177834 w 1404909"/>
                <a:gd name="connsiteY157" fmla="*/ 953 h 122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404909" h="1221264">
                  <a:moveTo>
                    <a:pt x="1177834" y="953"/>
                  </a:moveTo>
                  <a:cubicBezTo>
                    <a:pt x="1179739" y="14288"/>
                    <a:pt x="1185073" y="15145"/>
                    <a:pt x="1195741" y="18002"/>
                  </a:cubicBezTo>
                  <a:cubicBezTo>
                    <a:pt x="1206314" y="20764"/>
                    <a:pt x="1230793" y="71056"/>
                    <a:pt x="1240032" y="84487"/>
                  </a:cubicBezTo>
                  <a:cubicBezTo>
                    <a:pt x="1249271" y="97822"/>
                    <a:pt x="1252891" y="118586"/>
                    <a:pt x="1268226" y="123635"/>
                  </a:cubicBezTo>
                  <a:cubicBezTo>
                    <a:pt x="1283466" y="128778"/>
                    <a:pt x="1286133" y="162878"/>
                    <a:pt x="1286133" y="162878"/>
                  </a:cubicBezTo>
                  <a:cubicBezTo>
                    <a:pt x="1286133" y="162878"/>
                    <a:pt x="1307755" y="187928"/>
                    <a:pt x="1307374" y="190024"/>
                  </a:cubicBezTo>
                  <a:cubicBezTo>
                    <a:pt x="1307088" y="192119"/>
                    <a:pt x="1305660" y="206312"/>
                    <a:pt x="1305660" y="206312"/>
                  </a:cubicBezTo>
                  <a:lnTo>
                    <a:pt x="1328900" y="239839"/>
                  </a:lnTo>
                  <a:lnTo>
                    <a:pt x="1309469" y="251270"/>
                  </a:lnTo>
                  <a:lnTo>
                    <a:pt x="1311184" y="285179"/>
                  </a:lnTo>
                  <a:lnTo>
                    <a:pt x="1342997" y="273748"/>
                  </a:lnTo>
                  <a:cubicBezTo>
                    <a:pt x="1342997" y="273748"/>
                    <a:pt x="1354142" y="298609"/>
                    <a:pt x="1363381" y="317659"/>
                  </a:cubicBezTo>
                  <a:cubicBezTo>
                    <a:pt x="1372811" y="336804"/>
                    <a:pt x="1379002" y="337376"/>
                    <a:pt x="1384526" y="341852"/>
                  </a:cubicBezTo>
                  <a:cubicBezTo>
                    <a:pt x="1390051" y="346329"/>
                    <a:pt x="1404910" y="372809"/>
                    <a:pt x="1404910" y="372809"/>
                  </a:cubicBezTo>
                  <a:cubicBezTo>
                    <a:pt x="1404910" y="372809"/>
                    <a:pt x="1389003" y="377476"/>
                    <a:pt x="1369572" y="379286"/>
                  </a:cubicBezTo>
                  <a:cubicBezTo>
                    <a:pt x="1350236" y="381095"/>
                    <a:pt x="1353475" y="387096"/>
                    <a:pt x="1357571" y="411956"/>
                  </a:cubicBezTo>
                  <a:cubicBezTo>
                    <a:pt x="1361666" y="436912"/>
                    <a:pt x="1276322" y="472821"/>
                    <a:pt x="1268512" y="459962"/>
                  </a:cubicBezTo>
                  <a:cubicBezTo>
                    <a:pt x="1260701" y="447104"/>
                    <a:pt x="1251939" y="454914"/>
                    <a:pt x="1251939" y="454914"/>
                  </a:cubicBezTo>
                  <a:lnTo>
                    <a:pt x="1252415" y="535114"/>
                  </a:lnTo>
                  <a:lnTo>
                    <a:pt x="1236032" y="672941"/>
                  </a:lnTo>
                  <a:cubicBezTo>
                    <a:pt x="1236032" y="672941"/>
                    <a:pt x="1253272" y="680942"/>
                    <a:pt x="1260606" y="669512"/>
                  </a:cubicBezTo>
                  <a:cubicBezTo>
                    <a:pt x="1267940" y="658082"/>
                    <a:pt x="1284133" y="659130"/>
                    <a:pt x="1278608" y="681609"/>
                  </a:cubicBezTo>
                  <a:cubicBezTo>
                    <a:pt x="1272989" y="704088"/>
                    <a:pt x="1235651" y="757714"/>
                    <a:pt x="1215934" y="766381"/>
                  </a:cubicBezTo>
                  <a:cubicBezTo>
                    <a:pt x="1196217" y="775049"/>
                    <a:pt x="1201837" y="803053"/>
                    <a:pt x="1202789" y="818674"/>
                  </a:cubicBezTo>
                  <a:cubicBezTo>
                    <a:pt x="1203837" y="834199"/>
                    <a:pt x="1212791" y="830104"/>
                    <a:pt x="1232222" y="829437"/>
                  </a:cubicBezTo>
                  <a:cubicBezTo>
                    <a:pt x="1251557" y="828770"/>
                    <a:pt x="1264702" y="845630"/>
                    <a:pt x="1279942" y="852297"/>
                  </a:cubicBezTo>
                  <a:cubicBezTo>
                    <a:pt x="1295182" y="858869"/>
                    <a:pt x="1301468" y="857250"/>
                    <a:pt x="1314422" y="854012"/>
                  </a:cubicBezTo>
                  <a:cubicBezTo>
                    <a:pt x="1319756" y="852678"/>
                    <a:pt x="1328043" y="850487"/>
                    <a:pt x="1340616" y="846677"/>
                  </a:cubicBezTo>
                  <a:cubicBezTo>
                    <a:pt x="1343760" y="882205"/>
                    <a:pt x="1346426" y="938594"/>
                    <a:pt x="1350141" y="957929"/>
                  </a:cubicBezTo>
                  <a:cubicBezTo>
                    <a:pt x="1353761" y="977360"/>
                    <a:pt x="1369001" y="1046512"/>
                    <a:pt x="1345379" y="1047845"/>
                  </a:cubicBezTo>
                  <a:cubicBezTo>
                    <a:pt x="1321757" y="1049274"/>
                    <a:pt x="1308612" y="1045464"/>
                    <a:pt x="1309279" y="1089089"/>
                  </a:cubicBezTo>
                  <a:cubicBezTo>
                    <a:pt x="1309660" y="1110139"/>
                    <a:pt x="1311279" y="1125093"/>
                    <a:pt x="1314137" y="1136523"/>
                  </a:cubicBezTo>
                  <a:cubicBezTo>
                    <a:pt x="1314232" y="1136714"/>
                    <a:pt x="1314327" y="1137095"/>
                    <a:pt x="1314327" y="1137285"/>
                  </a:cubicBezTo>
                  <a:lnTo>
                    <a:pt x="1314232" y="1137285"/>
                  </a:lnTo>
                  <a:cubicBezTo>
                    <a:pt x="1312994" y="1146334"/>
                    <a:pt x="1308993" y="1149382"/>
                    <a:pt x="1299182" y="1142333"/>
                  </a:cubicBezTo>
                  <a:cubicBezTo>
                    <a:pt x="1289276" y="1135189"/>
                    <a:pt x="1285371" y="1148810"/>
                    <a:pt x="1280418" y="1157192"/>
                  </a:cubicBezTo>
                  <a:cubicBezTo>
                    <a:pt x="1275560" y="1165479"/>
                    <a:pt x="1247938" y="1178147"/>
                    <a:pt x="1233555" y="1169194"/>
                  </a:cubicBezTo>
                  <a:cubicBezTo>
                    <a:pt x="1219172" y="1160145"/>
                    <a:pt x="1216601" y="1159288"/>
                    <a:pt x="1180406" y="1159573"/>
                  </a:cubicBezTo>
                  <a:cubicBezTo>
                    <a:pt x="1144115" y="1159764"/>
                    <a:pt x="1134495" y="1159764"/>
                    <a:pt x="1126208" y="1156145"/>
                  </a:cubicBezTo>
                  <a:cubicBezTo>
                    <a:pt x="1117922" y="1152430"/>
                    <a:pt x="1113731" y="1159288"/>
                    <a:pt x="1108873" y="1162336"/>
                  </a:cubicBezTo>
                  <a:cubicBezTo>
                    <a:pt x="1104015" y="1165289"/>
                    <a:pt x="1095062" y="1158812"/>
                    <a:pt x="1094395" y="1141286"/>
                  </a:cubicBezTo>
                  <a:cubicBezTo>
                    <a:pt x="1093728" y="1123855"/>
                    <a:pt x="1084203" y="1106329"/>
                    <a:pt x="1069725" y="1121378"/>
                  </a:cubicBezTo>
                  <a:cubicBezTo>
                    <a:pt x="1055247" y="1136428"/>
                    <a:pt x="1057724" y="1146620"/>
                    <a:pt x="1064486" y="1173289"/>
                  </a:cubicBezTo>
                  <a:cubicBezTo>
                    <a:pt x="1071249" y="1199960"/>
                    <a:pt x="1070964" y="1220819"/>
                    <a:pt x="1050770" y="1218914"/>
                  </a:cubicBezTo>
                  <a:cubicBezTo>
                    <a:pt x="1030768" y="1217009"/>
                    <a:pt x="1008575" y="1236536"/>
                    <a:pt x="971713" y="1188434"/>
                  </a:cubicBezTo>
                  <a:cubicBezTo>
                    <a:pt x="934946" y="1140238"/>
                    <a:pt x="894084" y="1176433"/>
                    <a:pt x="880463" y="1130332"/>
                  </a:cubicBezTo>
                  <a:cubicBezTo>
                    <a:pt x="866843" y="1084231"/>
                    <a:pt x="865033" y="1080516"/>
                    <a:pt x="835220" y="1076801"/>
                  </a:cubicBezTo>
                  <a:cubicBezTo>
                    <a:pt x="805502" y="1073087"/>
                    <a:pt x="795786" y="1066133"/>
                    <a:pt x="793786" y="1064323"/>
                  </a:cubicBezTo>
                  <a:cubicBezTo>
                    <a:pt x="791690" y="1062514"/>
                    <a:pt x="791214" y="1074992"/>
                    <a:pt x="779689" y="1084898"/>
                  </a:cubicBezTo>
                  <a:cubicBezTo>
                    <a:pt x="768164" y="1094804"/>
                    <a:pt x="732635" y="1125950"/>
                    <a:pt x="649577" y="1131475"/>
                  </a:cubicBezTo>
                  <a:cubicBezTo>
                    <a:pt x="566519" y="1136999"/>
                    <a:pt x="571853" y="1127474"/>
                    <a:pt x="560328" y="1124140"/>
                  </a:cubicBezTo>
                  <a:cubicBezTo>
                    <a:pt x="548803" y="1120616"/>
                    <a:pt x="536135" y="1130332"/>
                    <a:pt x="530515" y="1135380"/>
                  </a:cubicBezTo>
                  <a:cubicBezTo>
                    <a:pt x="524990" y="1140523"/>
                    <a:pt x="489748" y="1137285"/>
                    <a:pt x="482604" y="1136047"/>
                  </a:cubicBezTo>
                  <a:cubicBezTo>
                    <a:pt x="475460" y="1134809"/>
                    <a:pt x="478889" y="1120331"/>
                    <a:pt x="477746" y="1114806"/>
                  </a:cubicBezTo>
                  <a:cubicBezTo>
                    <a:pt x="476603" y="1109281"/>
                    <a:pt x="463459" y="1110615"/>
                    <a:pt x="462506" y="1120807"/>
                  </a:cubicBezTo>
                  <a:cubicBezTo>
                    <a:pt x="461554" y="1130998"/>
                    <a:pt x="446314" y="1135571"/>
                    <a:pt x="457268" y="1147572"/>
                  </a:cubicBezTo>
                  <a:cubicBezTo>
                    <a:pt x="468126" y="1159573"/>
                    <a:pt x="470126" y="1162526"/>
                    <a:pt x="469269" y="1180529"/>
                  </a:cubicBezTo>
                  <a:cubicBezTo>
                    <a:pt x="468317" y="1198531"/>
                    <a:pt x="463840" y="1198055"/>
                    <a:pt x="453458" y="1195292"/>
                  </a:cubicBezTo>
                  <a:cubicBezTo>
                    <a:pt x="443075" y="1192530"/>
                    <a:pt x="446028" y="1197864"/>
                    <a:pt x="439551" y="1202722"/>
                  </a:cubicBezTo>
                  <a:cubicBezTo>
                    <a:pt x="433074" y="1207580"/>
                    <a:pt x="434979" y="1209389"/>
                    <a:pt x="426407" y="1197578"/>
                  </a:cubicBezTo>
                  <a:cubicBezTo>
                    <a:pt x="417834" y="1185863"/>
                    <a:pt x="407166" y="1191197"/>
                    <a:pt x="391545" y="1198817"/>
                  </a:cubicBezTo>
                  <a:cubicBezTo>
                    <a:pt x="376019" y="1206532"/>
                    <a:pt x="378305" y="1210628"/>
                    <a:pt x="364875" y="1210818"/>
                  </a:cubicBezTo>
                  <a:cubicBezTo>
                    <a:pt x="351635" y="1211009"/>
                    <a:pt x="340205" y="1205960"/>
                    <a:pt x="361446" y="1184529"/>
                  </a:cubicBezTo>
                  <a:cubicBezTo>
                    <a:pt x="382687" y="1163003"/>
                    <a:pt x="385259" y="1146810"/>
                    <a:pt x="381353" y="1141571"/>
                  </a:cubicBezTo>
                  <a:cubicBezTo>
                    <a:pt x="377353" y="1136332"/>
                    <a:pt x="383068" y="1127379"/>
                    <a:pt x="387449" y="1120712"/>
                  </a:cubicBezTo>
                  <a:cubicBezTo>
                    <a:pt x="391831" y="1113949"/>
                    <a:pt x="377162" y="1100614"/>
                    <a:pt x="357350" y="1109091"/>
                  </a:cubicBezTo>
                  <a:cubicBezTo>
                    <a:pt x="337443" y="1117568"/>
                    <a:pt x="319250" y="1114139"/>
                    <a:pt x="317822" y="1104900"/>
                  </a:cubicBezTo>
                  <a:cubicBezTo>
                    <a:pt x="316393" y="1095661"/>
                    <a:pt x="304963" y="1097566"/>
                    <a:pt x="297057" y="1108615"/>
                  </a:cubicBezTo>
                  <a:cubicBezTo>
                    <a:pt x="289247" y="1119664"/>
                    <a:pt x="277626" y="1123379"/>
                    <a:pt x="270482" y="1124331"/>
                  </a:cubicBezTo>
                  <a:cubicBezTo>
                    <a:pt x="263339" y="1125188"/>
                    <a:pt x="250670" y="1151477"/>
                    <a:pt x="266101" y="1155287"/>
                  </a:cubicBezTo>
                  <a:cubicBezTo>
                    <a:pt x="281531" y="1158907"/>
                    <a:pt x="295343" y="1154621"/>
                    <a:pt x="294200" y="1173956"/>
                  </a:cubicBezTo>
                  <a:cubicBezTo>
                    <a:pt x="293057" y="1193387"/>
                    <a:pt x="277340" y="1196816"/>
                    <a:pt x="257338" y="1188434"/>
                  </a:cubicBezTo>
                  <a:cubicBezTo>
                    <a:pt x="237240" y="1180148"/>
                    <a:pt x="218571" y="1171004"/>
                    <a:pt x="178471" y="1183100"/>
                  </a:cubicBezTo>
                  <a:cubicBezTo>
                    <a:pt x="138275" y="1195102"/>
                    <a:pt x="107129" y="1199674"/>
                    <a:pt x="98842" y="1203484"/>
                  </a:cubicBezTo>
                  <a:cubicBezTo>
                    <a:pt x="90555" y="1207294"/>
                    <a:pt x="75029" y="1213580"/>
                    <a:pt x="75029" y="1198340"/>
                  </a:cubicBezTo>
                  <a:cubicBezTo>
                    <a:pt x="75029" y="1183100"/>
                    <a:pt x="46264" y="1194530"/>
                    <a:pt x="46645" y="1180624"/>
                  </a:cubicBezTo>
                  <a:cubicBezTo>
                    <a:pt x="47026" y="1166813"/>
                    <a:pt x="31786" y="1167765"/>
                    <a:pt x="16355" y="1163860"/>
                  </a:cubicBezTo>
                  <a:cubicBezTo>
                    <a:pt x="925" y="1159859"/>
                    <a:pt x="-5171" y="1154811"/>
                    <a:pt x="5021" y="1135475"/>
                  </a:cubicBezTo>
                  <a:cubicBezTo>
                    <a:pt x="15212" y="1116139"/>
                    <a:pt x="27595" y="1063371"/>
                    <a:pt x="32548" y="1045083"/>
                  </a:cubicBezTo>
                  <a:cubicBezTo>
                    <a:pt x="37406" y="1026795"/>
                    <a:pt x="35310" y="1030700"/>
                    <a:pt x="23118" y="1000220"/>
                  </a:cubicBezTo>
                  <a:cubicBezTo>
                    <a:pt x="29786" y="996220"/>
                    <a:pt x="37406" y="989076"/>
                    <a:pt x="43216" y="973836"/>
                  </a:cubicBezTo>
                  <a:cubicBezTo>
                    <a:pt x="51884" y="950976"/>
                    <a:pt x="55598" y="943737"/>
                    <a:pt x="69886" y="943737"/>
                  </a:cubicBezTo>
                  <a:cubicBezTo>
                    <a:pt x="83983" y="943737"/>
                    <a:pt x="90269" y="928211"/>
                    <a:pt x="80173" y="914400"/>
                  </a:cubicBezTo>
                  <a:cubicBezTo>
                    <a:pt x="70172" y="900494"/>
                    <a:pt x="69410" y="894017"/>
                    <a:pt x="76744" y="889826"/>
                  </a:cubicBezTo>
                  <a:cubicBezTo>
                    <a:pt x="83983" y="885730"/>
                    <a:pt x="108557" y="879824"/>
                    <a:pt x="112367" y="899255"/>
                  </a:cubicBezTo>
                  <a:cubicBezTo>
                    <a:pt x="116177" y="918591"/>
                    <a:pt x="130655" y="904113"/>
                    <a:pt x="134465" y="924782"/>
                  </a:cubicBezTo>
                  <a:cubicBezTo>
                    <a:pt x="138275" y="945642"/>
                    <a:pt x="151420" y="939260"/>
                    <a:pt x="165612" y="951547"/>
                  </a:cubicBezTo>
                  <a:cubicBezTo>
                    <a:pt x="179804" y="963835"/>
                    <a:pt x="181805" y="951071"/>
                    <a:pt x="200759" y="951547"/>
                  </a:cubicBezTo>
                  <a:cubicBezTo>
                    <a:pt x="219714" y="952024"/>
                    <a:pt x="222857" y="939070"/>
                    <a:pt x="227715" y="925259"/>
                  </a:cubicBezTo>
                  <a:cubicBezTo>
                    <a:pt x="232573" y="911447"/>
                    <a:pt x="249908" y="920401"/>
                    <a:pt x="249908" y="920401"/>
                  </a:cubicBezTo>
                  <a:lnTo>
                    <a:pt x="286294" y="903827"/>
                  </a:lnTo>
                  <a:lnTo>
                    <a:pt x="283055" y="875252"/>
                  </a:lnTo>
                  <a:lnTo>
                    <a:pt x="292485" y="862489"/>
                  </a:lnTo>
                  <a:lnTo>
                    <a:pt x="303629" y="764477"/>
                  </a:lnTo>
                  <a:lnTo>
                    <a:pt x="317441" y="764477"/>
                  </a:lnTo>
                  <a:cubicBezTo>
                    <a:pt x="317441" y="764477"/>
                    <a:pt x="312202" y="714375"/>
                    <a:pt x="312202" y="699897"/>
                  </a:cubicBezTo>
                  <a:cubicBezTo>
                    <a:pt x="312202" y="685419"/>
                    <a:pt x="294390" y="681990"/>
                    <a:pt x="288675" y="663035"/>
                  </a:cubicBezTo>
                  <a:cubicBezTo>
                    <a:pt x="282865" y="644080"/>
                    <a:pt x="265148" y="641604"/>
                    <a:pt x="252385" y="630746"/>
                  </a:cubicBezTo>
                  <a:cubicBezTo>
                    <a:pt x="239717" y="619982"/>
                    <a:pt x="257719" y="604933"/>
                    <a:pt x="268292" y="618077"/>
                  </a:cubicBezTo>
                  <a:cubicBezTo>
                    <a:pt x="278960" y="631222"/>
                    <a:pt x="283246" y="617411"/>
                    <a:pt x="295819" y="605123"/>
                  </a:cubicBezTo>
                  <a:cubicBezTo>
                    <a:pt x="308201" y="592931"/>
                    <a:pt x="309154" y="569881"/>
                    <a:pt x="301343" y="570071"/>
                  </a:cubicBezTo>
                  <a:cubicBezTo>
                    <a:pt x="293533" y="570262"/>
                    <a:pt x="280103" y="564642"/>
                    <a:pt x="280865" y="553784"/>
                  </a:cubicBezTo>
                  <a:cubicBezTo>
                    <a:pt x="281531" y="542925"/>
                    <a:pt x="288199" y="535496"/>
                    <a:pt x="279341" y="532543"/>
                  </a:cubicBezTo>
                  <a:cubicBezTo>
                    <a:pt x="270292" y="529590"/>
                    <a:pt x="266958" y="528733"/>
                    <a:pt x="267339" y="517303"/>
                  </a:cubicBezTo>
                  <a:cubicBezTo>
                    <a:pt x="267625" y="505873"/>
                    <a:pt x="262577" y="506444"/>
                    <a:pt x="244384" y="497205"/>
                  </a:cubicBezTo>
                  <a:cubicBezTo>
                    <a:pt x="226191" y="488061"/>
                    <a:pt x="233621" y="483584"/>
                    <a:pt x="247146" y="461677"/>
                  </a:cubicBezTo>
                  <a:cubicBezTo>
                    <a:pt x="260767" y="439769"/>
                    <a:pt x="283817" y="440722"/>
                    <a:pt x="282389" y="465296"/>
                  </a:cubicBezTo>
                  <a:cubicBezTo>
                    <a:pt x="281055" y="489966"/>
                    <a:pt x="307058" y="468059"/>
                    <a:pt x="307535" y="486537"/>
                  </a:cubicBezTo>
                  <a:cubicBezTo>
                    <a:pt x="308011" y="504920"/>
                    <a:pt x="317441" y="492728"/>
                    <a:pt x="322965" y="484632"/>
                  </a:cubicBezTo>
                  <a:cubicBezTo>
                    <a:pt x="328490" y="476536"/>
                    <a:pt x="371447" y="481394"/>
                    <a:pt x="393545" y="480727"/>
                  </a:cubicBezTo>
                  <a:cubicBezTo>
                    <a:pt x="415643" y="480060"/>
                    <a:pt x="419168" y="477964"/>
                    <a:pt x="419644" y="464153"/>
                  </a:cubicBezTo>
                  <a:cubicBezTo>
                    <a:pt x="420120" y="450247"/>
                    <a:pt x="404690" y="424244"/>
                    <a:pt x="395641" y="429768"/>
                  </a:cubicBezTo>
                  <a:cubicBezTo>
                    <a:pt x="386592" y="435293"/>
                    <a:pt x="370971" y="405289"/>
                    <a:pt x="370685" y="404622"/>
                  </a:cubicBezTo>
                  <a:cubicBezTo>
                    <a:pt x="370495" y="403955"/>
                    <a:pt x="347825" y="362426"/>
                    <a:pt x="332204" y="368427"/>
                  </a:cubicBezTo>
                  <a:cubicBezTo>
                    <a:pt x="316488" y="374428"/>
                    <a:pt x="305058" y="368237"/>
                    <a:pt x="309344" y="361093"/>
                  </a:cubicBezTo>
                  <a:cubicBezTo>
                    <a:pt x="313726" y="353949"/>
                    <a:pt x="315536" y="333375"/>
                    <a:pt x="306296" y="326898"/>
                  </a:cubicBezTo>
                  <a:cubicBezTo>
                    <a:pt x="297152" y="320421"/>
                    <a:pt x="301058" y="314896"/>
                    <a:pt x="301915" y="311944"/>
                  </a:cubicBezTo>
                  <a:cubicBezTo>
                    <a:pt x="302867" y="308991"/>
                    <a:pt x="302867" y="304610"/>
                    <a:pt x="295438" y="295370"/>
                  </a:cubicBezTo>
                  <a:cubicBezTo>
                    <a:pt x="288104" y="286226"/>
                    <a:pt x="290580" y="266986"/>
                    <a:pt x="306011" y="279178"/>
                  </a:cubicBezTo>
                  <a:cubicBezTo>
                    <a:pt x="321441" y="291465"/>
                    <a:pt x="328013" y="267176"/>
                    <a:pt x="342968" y="249650"/>
                  </a:cubicBezTo>
                  <a:cubicBezTo>
                    <a:pt x="357922" y="232220"/>
                    <a:pt x="376400" y="235077"/>
                    <a:pt x="385830" y="244221"/>
                  </a:cubicBezTo>
                  <a:cubicBezTo>
                    <a:pt x="395355" y="253460"/>
                    <a:pt x="439646" y="297371"/>
                    <a:pt x="439646" y="297371"/>
                  </a:cubicBezTo>
                  <a:cubicBezTo>
                    <a:pt x="439646" y="297371"/>
                    <a:pt x="456410" y="284131"/>
                    <a:pt x="469269" y="297180"/>
                  </a:cubicBezTo>
                  <a:cubicBezTo>
                    <a:pt x="482128" y="310324"/>
                    <a:pt x="488605" y="298895"/>
                    <a:pt x="506607" y="310039"/>
                  </a:cubicBezTo>
                  <a:cubicBezTo>
                    <a:pt x="524609" y="321183"/>
                    <a:pt x="532896" y="302419"/>
                    <a:pt x="525657" y="288893"/>
                  </a:cubicBezTo>
                  <a:cubicBezTo>
                    <a:pt x="518418" y="275368"/>
                    <a:pt x="531182" y="279178"/>
                    <a:pt x="556137" y="279559"/>
                  </a:cubicBezTo>
                  <a:cubicBezTo>
                    <a:pt x="581093" y="279845"/>
                    <a:pt x="576235" y="264605"/>
                    <a:pt x="575568" y="258794"/>
                  </a:cubicBezTo>
                  <a:cubicBezTo>
                    <a:pt x="574901" y="252889"/>
                    <a:pt x="573758" y="246697"/>
                    <a:pt x="582807" y="243554"/>
                  </a:cubicBezTo>
                  <a:cubicBezTo>
                    <a:pt x="591856" y="240411"/>
                    <a:pt x="602238" y="235268"/>
                    <a:pt x="605286" y="215170"/>
                  </a:cubicBezTo>
                  <a:cubicBezTo>
                    <a:pt x="608429" y="195167"/>
                    <a:pt x="621193" y="194405"/>
                    <a:pt x="635004" y="194786"/>
                  </a:cubicBezTo>
                  <a:cubicBezTo>
                    <a:pt x="648815" y="195167"/>
                    <a:pt x="649958" y="177165"/>
                    <a:pt x="635004" y="160211"/>
                  </a:cubicBezTo>
                  <a:cubicBezTo>
                    <a:pt x="620050" y="143161"/>
                    <a:pt x="632909" y="115538"/>
                    <a:pt x="632623" y="95155"/>
                  </a:cubicBezTo>
                  <a:cubicBezTo>
                    <a:pt x="632242" y="74771"/>
                    <a:pt x="640529" y="69532"/>
                    <a:pt x="649196" y="76486"/>
                  </a:cubicBezTo>
                  <a:cubicBezTo>
                    <a:pt x="657864" y="83439"/>
                    <a:pt x="669961" y="93440"/>
                    <a:pt x="686820" y="94393"/>
                  </a:cubicBezTo>
                  <a:cubicBezTo>
                    <a:pt x="703870" y="95440"/>
                    <a:pt x="707966" y="90583"/>
                    <a:pt x="722825" y="100298"/>
                  </a:cubicBezTo>
                  <a:cubicBezTo>
                    <a:pt x="737684" y="110014"/>
                    <a:pt x="730445" y="115253"/>
                    <a:pt x="783308" y="99251"/>
                  </a:cubicBezTo>
                  <a:cubicBezTo>
                    <a:pt x="836267" y="83344"/>
                    <a:pt x="806549" y="125159"/>
                    <a:pt x="784356" y="166688"/>
                  </a:cubicBezTo>
                  <a:cubicBezTo>
                    <a:pt x="762258" y="208217"/>
                    <a:pt x="805787" y="210312"/>
                    <a:pt x="821980" y="211074"/>
                  </a:cubicBezTo>
                  <a:cubicBezTo>
                    <a:pt x="838268" y="211741"/>
                    <a:pt x="848650" y="201359"/>
                    <a:pt x="845888" y="175451"/>
                  </a:cubicBezTo>
                  <a:cubicBezTo>
                    <a:pt x="843125" y="149543"/>
                    <a:pt x="870081" y="168116"/>
                    <a:pt x="877034" y="163354"/>
                  </a:cubicBezTo>
                  <a:cubicBezTo>
                    <a:pt x="883988" y="158496"/>
                    <a:pt x="884654" y="150209"/>
                    <a:pt x="869700" y="147733"/>
                  </a:cubicBezTo>
                  <a:cubicBezTo>
                    <a:pt x="854841" y="145352"/>
                    <a:pt x="859413" y="139065"/>
                    <a:pt x="867890" y="139065"/>
                  </a:cubicBezTo>
                  <a:cubicBezTo>
                    <a:pt x="876558" y="139065"/>
                    <a:pt x="876272" y="136684"/>
                    <a:pt x="882464" y="131445"/>
                  </a:cubicBezTo>
                  <a:cubicBezTo>
                    <a:pt x="888655" y="126206"/>
                    <a:pt x="925040" y="111062"/>
                    <a:pt x="936089" y="136303"/>
                  </a:cubicBezTo>
                  <a:cubicBezTo>
                    <a:pt x="947138" y="161639"/>
                    <a:pt x="957521" y="149543"/>
                    <a:pt x="951615" y="132493"/>
                  </a:cubicBezTo>
                  <a:cubicBezTo>
                    <a:pt x="945710" y="115538"/>
                    <a:pt x="975809" y="115253"/>
                    <a:pt x="997240" y="118681"/>
                  </a:cubicBezTo>
                  <a:cubicBezTo>
                    <a:pt x="1018766" y="122206"/>
                    <a:pt x="1025243" y="120110"/>
                    <a:pt x="1032863" y="114586"/>
                  </a:cubicBezTo>
                  <a:cubicBezTo>
                    <a:pt x="1040483" y="108966"/>
                    <a:pt x="1048770" y="92773"/>
                    <a:pt x="1045341" y="89249"/>
                  </a:cubicBezTo>
                  <a:cubicBezTo>
                    <a:pt x="1041817" y="85820"/>
                    <a:pt x="1029720" y="71628"/>
                    <a:pt x="1019338" y="76867"/>
                  </a:cubicBezTo>
                  <a:cubicBezTo>
                    <a:pt x="1009051" y="82105"/>
                    <a:pt x="1003145" y="74486"/>
                    <a:pt x="1007908" y="71342"/>
                  </a:cubicBezTo>
                  <a:cubicBezTo>
                    <a:pt x="1012766" y="68199"/>
                    <a:pt x="1013147" y="63341"/>
                    <a:pt x="1013813" y="48101"/>
                  </a:cubicBezTo>
                  <a:cubicBezTo>
                    <a:pt x="1014480" y="32861"/>
                    <a:pt x="1029434" y="40481"/>
                    <a:pt x="1034197" y="36671"/>
                  </a:cubicBezTo>
                  <a:cubicBezTo>
                    <a:pt x="1038959" y="32861"/>
                    <a:pt x="1044579" y="31432"/>
                    <a:pt x="1053628" y="39053"/>
                  </a:cubicBezTo>
                  <a:cubicBezTo>
                    <a:pt x="1062581" y="46672"/>
                    <a:pt x="1076488" y="35623"/>
                    <a:pt x="1082965" y="38386"/>
                  </a:cubicBezTo>
                  <a:cubicBezTo>
                    <a:pt x="1089537" y="41148"/>
                    <a:pt x="1104777" y="42577"/>
                    <a:pt x="1111730" y="38386"/>
                  </a:cubicBezTo>
                  <a:cubicBezTo>
                    <a:pt x="1118684" y="34290"/>
                    <a:pt x="1158784" y="0"/>
                    <a:pt x="1158784" y="0"/>
                  </a:cubicBezTo>
                  <a:cubicBezTo>
                    <a:pt x="1158784" y="0"/>
                    <a:pt x="1158784" y="0"/>
                    <a:pt x="1169547" y="1048"/>
                  </a:cubicBezTo>
                  <a:cubicBezTo>
                    <a:pt x="1173262" y="953"/>
                    <a:pt x="1175834" y="1048"/>
                    <a:pt x="1177834" y="95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xmlns="" id="{45D5E800-8E8A-44F8-BD64-E9CCF220DF28}"/>
                </a:ext>
              </a:extLst>
            </p:cNvPr>
            <p:cNvSpPr/>
            <p:nvPr/>
          </p:nvSpPr>
          <p:spPr>
            <a:xfrm>
              <a:off x="4891655" y="3485578"/>
              <a:ext cx="1328518" cy="1305556"/>
            </a:xfrm>
            <a:custGeom>
              <a:avLst/>
              <a:gdLst>
                <a:gd name="connsiteX0" fmla="*/ 603126 w 1328518"/>
                <a:gd name="connsiteY0" fmla="*/ 441579 h 1305556"/>
                <a:gd name="connsiteX1" fmla="*/ 608270 w 1328518"/>
                <a:gd name="connsiteY1" fmla="*/ 458914 h 1305556"/>
                <a:gd name="connsiteX2" fmla="*/ 638750 w 1328518"/>
                <a:gd name="connsiteY2" fmla="*/ 447770 h 1305556"/>
                <a:gd name="connsiteX3" fmla="*/ 663705 w 1328518"/>
                <a:gd name="connsiteY3" fmla="*/ 521875 h 1305556"/>
                <a:gd name="connsiteX4" fmla="*/ 705139 w 1328518"/>
                <a:gd name="connsiteY4" fmla="*/ 603504 h 1305556"/>
                <a:gd name="connsiteX5" fmla="*/ 772576 w 1328518"/>
                <a:gd name="connsiteY5" fmla="*/ 591122 h 1305556"/>
                <a:gd name="connsiteX6" fmla="*/ 782672 w 1328518"/>
                <a:gd name="connsiteY6" fmla="*/ 610076 h 1305556"/>
                <a:gd name="connsiteX7" fmla="*/ 782672 w 1328518"/>
                <a:gd name="connsiteY7" fmla="*/ 652367 h 1305556"/>
                <a:gd name="connsiteX8" fmla="*/ 788768 w 1328518"/>
                <a:gd name="connsiteY8" fmla="*/ 674846 h 1305556"/>
                <a:gd name="connsiteX9" fmla="*/ 818486 w 1328518"/>
                <a:gd name="connsiteY9" fmla="*/ 663797 h 1305556"/>
                <a:gd name="connsiteX10" fmla="*/ 829916 w 1328518"/>
                <a:gd name="connsiteY10" fmla="*/ 675132 h 1305556"/>
                <a:gd name="connsiteX11" fmla="*/ 816105 w 1328518"/>
                <a:gd name="connsiteY11" fmla="*/ 696278 h 1305556"/>
                <a:gd name="connsiteX12" fmla="*/ 824011 w 1328518"/>
                <a:gd name="connsiteY12" fmla="*/ 718756 h 1305556"/>
                <a:gd name="connsiteX13" fmla="*/ 881066 w 1328518"/>
                <a:gd name="connsiteY13" fmla="*/ 715042 h 1305556"/>
                <a:gd name="connsiteX14" fmla="*/ 879923 w 1328518"/>
                <a:gd name="connsiteY14" fmla="*/ 700754 h 1305556"/>
                <a:gd name="connsiteX15" fmla="*/ 927167 w 1328518"/>
                <a:gd name="connsiteY15" fmla="*/ 676180 h 1305556"/>
                <a:gd name="connsiteX16" fmla="*/ 930310 w 1328518"/>
                <a:gd name="connsiteY16" fmla="*/ 660940 h 1305556"/>
                <a:gd name="connsiteX17" fmla="*/ 942121 w 1328518"/>
                <a:gd name="connsiteY17" fmla="*/ 680847 h 1305556"/>
                <a:gd name="connsiteX18" fmla="*/ 958313 w 1328518"/>
                <a:gd name="connsiteY18" fmla="*/ 677894 h 1305556"/>
                <a:gd name="connsiteX19" fmla="*/ 955551 w 1328518"/>
                <a:gd name="connsiteY19" fmla="*/ 649510 h 1305556"/>
                <a:gd name="connsiteX20" fmla="*/ 975268 w 1328518"/>
                <a:gd name="connsiteY20" fmla="*/ 621506 h 1305556"/>
                <a:gd name="connsiteX21" fmla="*/ 991175 w 1328518"/>
                <a:gd name="connsiteY21" fmla="*/ 614934 h 1305556"/>
                <a:gd name="connsiteX22" fmla="*/ 1005367 w 1328518"/>
                <a:gd name="connsiteY22" fmla="*/ 632270 h 1305556"/>
                <a:gd name="connsiteX23" fmla="*/ 1007081 w 1328518"/>
                <a:gd name="connsiteY23" fmla="*/ 644080 h 1305556"/>
                <a:gd name="connsiteX24" fmla="*/ 1032989 w 1328518"/>
                <a:gd name="connsiteY24" fmla="*/ 629888 h 1305556"/>
                <a:gd name="connsiteX25" fmla="*/ 1041276 w 1328518"/>
                <a:gd name="connsiteY25" fmla="*/ 664559 h 1305556"/>
                <a:gd name="connsiteX26" fmla="*/ 1055849 w 1328518"/>
                <a:gd name="connsiteY26" fmla="*/ 657987 h 1305556"/>
                <a:gd name="connsiteX27" fmla="*/ 1052039 w 1328518"/>
                <a:gd name="connsiteY27" fmla="*/ 635508 h 1305556"/>
                <a:gd name="connsiteX28" fmla="*/ 1077281 w 1328518"/>
                <a:gd name="connsiteY28" fmla="*/ 623411 h 1305556"/>
                <a:gd name="connsiteX29" fmla="*/ 1092806 w 1328518"/>
                <a:gd name="connsiteY29" fmla="*/ 660463 h 1305556"/>
                <a:gd name="connsiteX30" fmla="*/ 1153957 w 1328518"/>
                <a:gd name="connsiteY30" fmla="*/ 650272 h 1305556"/>
                <a:gd name="connsiteX31" fmla="*/ 1172435 w 1328518"/>
                <a:gd name="connsiteY31" fmla="*/ 654463 h 1305556"/>
                <a:gd name="connsiteX32" fmla="*/ 1193676 w 1328518"/>
                <a:gd name="connsiteY32" fmla="*/ 665702 h 1305556"/>
                <a:gd name="connsiteX33" fmla="*/ 1221680 w 1328518"/>
                <a:gd name="connsiteY33" fmla="*/ 674275 h 1305556"/>
                <a:gd name="connsiteX34" fmla="*/ 1257303 w 1328518"/>
                <a:gd name="connsiteY34" fmla="*/ 667798 h 1305556"/>
                <a:gd name="connsiteX35" fmla="*/ 1275210 w 1328518"/>
                <a:gd name="connsiteY35" fmla="*/ 678847 h 1305556"/>
                <a:gd name="connsiteX36" fmla="*/ 1297022 w 1328518"/>
                <a:gd name="connsiteY36" fmla="*/ 743236 h 1305556"/>
                <a:gd name="connsiteX37" fmla="*/ 1274543 w 1328518"/>
                <a:gd name="connsiteY37" fmla="*/ 768477 h 1305556"/>
                <a:gd name="connsiteX38" fmla="*/ 1230633 w 1328518"/>
                <a:gd name="connsiteY38" fmla="*/ 803624 h 1305556"/>
                <a:gd name="connsiteX39" fmla="*/ 1255493 w 1328518"/>
                <a:gd name="connsiteY39" fmla="*/ 807053 h 1305556"/>
                <a:gd name="connsiteX40" fmla="*/ 1279973 w 1328518"/>
                <a:gd name="connsiteY40" fmla="*/ 803434 h 1305556"/>
                <a:gd name="connsiteX41" fmla="*/ 1299594 w 1328518"/>
                <a:gd name="connsiteY41" fmla="*/ 809911 h 1305556"/>
                <a:gd name="connsiteX42" fmla="*/ 1313691 w 1328518"/>
                <a:gd name="connsiteY42" fmla="*/ 817626 h 1305556"/>
                <a:gd name="connsiteX43" fmla="*/ 1296641 w 1328518"/>
                <a:gd name="connsiteY43" fmla="*/ 832295 h 1305556"/>
                <a:gd name="connsiteX44" fmla="*/ 1247588 w 1328518"/>
                <a:gd name="connsiteY44" fmla="*/ 863155 h 1305556"/>
                <a:gd name="connsiteX45" fmla="*/ 1243397 w 1328518"/>
                <a:gd name="connsiteY45" fmla="*/ 878014 h 1305556"/>
                <a:gd name="connsiteX46" fmla="*/ 1242349 w 1328518"/>
                <a:gd name="connsiteY46" fmla="*/ 886015 h 1305556"/>
                <a:gd name="connsiteX47" fmla="*/ 1222632 w 1328518"/>
                <a:gd name="connsiteY47" fmla="*/ 902589 h 1305556"/>
                <a:gd name="connsiteX48" fmla="*/ 1209773 w 1328518"/>
                <a:gd name="connsiteY48" fmla="*/ 924401 h 1305556"/>
                <a:gd name="connsiteX49" fmla="*/ 1206630 w 1328518"/>
                <a:gd name="connsiteY49" fmla="*/ 948976 h 1305556"/>
                <a:gd name="connsiteX50" fmla="*/ 1223966 w 1328518"/>
                <a:gd name="connsiteY50" fmla="*/ 969073 h 1305556"/>
                <a:gd name="connsiteX51" fmla="*/ 1260637 w 1328518"/>
                <a:gd name="connsiteY51" fmla="*/ 970693 h 1305556"/>
                <a:gd name="connsiteX52" fmla="*/ 1272067 w 1328518"/>
                <a:gd name="connsiteY52" fmla="*/ 991553 h 1305556"/>
                <a:gd name="connsiteX53" fmla="*/ 1266828 w 1328518"/>
                <a:gd name="connsiteY53" fmla="*/ 1030700 h 1305556"/>
                <a:gd name="connsiteX54" fmla="*/ 1255493 w 1328518"/>
                <a:gd name="connsiteY54" fmla="*/ 1074896 h 1305556"/>
                <a:gd name="connsiteX55" fmla="*/ 1238253 w 1328518"/>
                <a:gd name="connsiteY55" fmla="*/ 1091470 h 1305556"/>
                <a:gd name="connsiteX56" fmla="*/ 1265590 w 1328518"/>
                <a:gd name="connsiteY56" fmla="*/ 1089089 h 1305556"/>
                <a:gd name="connsiteX57" fmla="*/ 1287021 w 1328518"/>
                <a:gd name="connsiteY57" fmla="*/ 1083564 h 1305556"/>
                <a:gd name="connsiteX58" fmla="*/ 1312262 w 1328518"/>
                <a:gd name="connsiteY58" fmla="*/ 1076230 h 1305556"/>
                <a:gd name="connsiteX59" fmla="*/ 1327883 w 1328518"/>
                <a:gd name="connsiteY59" fmla="*/ 1082135 h 1305556"/>
                <a:gd name="connsiteX60" fmla="*/ 1322264 w 1328518"/>
                <a:gd name="connsiteY60" fmla="*/ 1102519 h 1305556"/>
                <a:gd name="connsiteX61" fmla="*/ 1314548 w 1328518"/>
                <a:gd name="connsiteY61" fmla="*/ 1116425 h 1305556"/>
                <a:gd name="connsiteX62" fmla="*/ 1301118 w 1328518"/>
                <a:gd name="connsiteY62" fmla="*/ 1125474 h 1305556"/>
                <a:gd name="connsiteX63" fmla="*/ 1303214 w 1328518"/>
                <a:gd name="connsiteY63" fmla="*/ 1136618 h 1305556"/>
                <a:gd name="connsiteX64" fmla="*/ 1315691 w 1328518"/>
                <a:gd name="connsiteY64" fmla="*/ 1158049 h 1305556"/>
                <a:gd name="connsiteX65" fmla="*/ 1314834 w 1328518"/>
                <a:gd name="connsiteY65" fmla="*/ 1193673 h 1305556"/>
                <a:gd name="connsiteX66" fmla="*/ 1247588 w 1328518"/>
                <a:gd name="connsiteY66" fmla="*/ 1227677 h 1305556"/>
                <a:gd name="connsiteX67" fmla="*/ 1223775 w 1328518"/>
                <a:gd name="connsiteY67" fmla="*/ 1227677 h 1305556"/>
                <a:gd name="connsiteX68" fmla="*/ 1202534 w 1328518"/>
                <a:gd name="connsiteY68" fmla="*/ 1211199 h 1305556"/>
                <a:gd name="connsiteX69" fmla="*/ 1176912 w 1328518"/>
                <a:gd name="connsiteY69" fmla="*/ 1211199 h 1305556"/>
                <a:gd name="connsiteX70" fmla="*/ 1137479 w 1328518"/>
                <a:gd name="connsiteY70" fmla="*/ 1200055 h 1305556"/>
                <a:gd name="connsiteX71" fmla="*/ 1107761 w 1328518"/>
                <a:gd name="connsiteY71" fmla="*/ 1179671 h 1305556"/>
                <a:gd name="connsiteX72" fmla="*/ 1085663 w 1328518"/>
                <a:gd name="connsiteY72" fmla="*/ 1167574 h 1305556"/>
                <a:gd name="connsiteX73" fmla="*/ 1039562 w 1328518"/>
                <a:gd name="connsiteY73" fmla="*/ 1176242 h 1305556"/>
                <a:gd name="connsiteX74" fmla="*/ 1008415 w 1328518"/>
                <a:gd name="connsiteY74" fmla="*/ 1179671 h 1305556"/>
                <a:gd name="connsiteX75" fmla="*/ 1004605 w 1328518"/>
                <a:gd name="connsiteY75" fmla="*/ 1130618 h 1305556"/>
                <a:gd name="connsiteX76" fmla="*/ 989270 w 1328518"/>
                <a:gd name="connsiteY76" fmla="*/ 1118997 h 1305556"/>
                <a:gd name="connsiteX77" fmla="*/ 988031 w 1328518"/>
                <a:gd name="connsiteY77" fmla="*/ 1120235 h 1305556"/>
                <a:gd name="connsiteX78" fmla="*/ 953646 w 1328518"/>
                <a:gd name="connsiteY78" fmla="*/ 1122616 h 1305556"/>
                <a:gd name="connsiteX79" fmla="*/ 894877 w 1328518"/>
                <a:gd name="connsiteY79" fmla="*/ 1147381 h 1305556"/>
                <a:gd name="connsiteX80" fmla="*/ 798770 w 1328518"/>
                <a:gd name="connsiteY80" fmla="*/ 1161288 h 1305556"/>
                <a:gd name="connsiteX81" fmla="*/ 738191 w 1328518"/>
                <a:gd name="connsiteY81" fmla="*/ 1212914 h 1305556"/>
                <a:gd name="connsiteX82" fmla="*/ 656847 w 1328518"/>
                <a:gd name="connsiteY82" fmla="*/ 1240917 h 1305556"/>
                <a:gd name="connsiteX83" fmla="*/ 554453 w 1328518"/>
                <a:gd name="connsiteY83" fmla="*/ 1268539 h 1305556"/>
                <a:gd name="connsiteX84" fmla="*/ 472253 w 1328518"/>
                <a:gd name="connsiteY84" fmla="*/ 1295400 h 1305556"/>
                <a:gd name="connsiteX85" fmla="*/ 446059 w 1328518"/>
                <a:gd name="connsiteY85" fmla="*/ 1302734 h 1305556"/>
                <a:gd name="connsiteX86" fmla="*/ 411578 w 1328518"/>
                <a:gd name="connsiteY86" fmla="*/ 1301020 h 1305556"/>
                <a:gd name="connsiteX87" fmla="*/ 363858 w 1328518"/>
                <a:gd name="connsiteY87" fmla="*/ 1278160 h 1305556"/>
                <a:gd name="connsiteX88" fmla="*/ 334426 w 1328518"/>
                <a:gd name="connsiteY88" fmla="*/ 1267397 h 1305556"/>
                <a:gd name="connsiteX89" fmla="*/ 347570 w 1328518"/>
                <a:gd name="connsiteY89" fmla="*/ 1215104 h 1305556"/>
                <a:gd name="connsiteX90" fmla="*/ 410245 w 1328518"/>
                <a:gd name="connsiteY90" fmla="*/ 1130332 h 1305556"/>
                <a:gd name="connsiteX91" fmla="*/ 392243 w 1328518"/>
                <a:gd name="connsiteY91" fmla="*/ 1118235 h 1305556"/>
                <a:gd name="connsiteX92" fmla="*/ 367668 w 1328518"/>
                <a:gd name="connsiteY92" fmla="*/ 1121664 h 1305556"/>
                <a:gd name="connsiteX93" fmla="*/ 384051 w 1328518"/>
                <a:gd name="connsiteY93" fmla="*/ 983837 h 1305556"/>
                <a:gd name="connsiteX94" fmla="*/ 383575 w 1328518"/>
                <a:gd name="connsiteY94" fmla="*/ 903637 h 1305556"/>
                <a:gd name="connsiteX95" fmla="*/ 400148 w 1328518"/>
                <a:gd name="connsiteY95" fmla="*/ 908685 h 1305556"/>
                <a:gd name="connsiteX96" fmla="*/ 489207 w 1328518"/>
                <a:gd name="connsiteY96" fmla="*/ 860679 h 1305556"/>
                <a:gd name="connsiteX97" fmla="*/ 501209 w 1328518"/>
                <a:gd name="connsiteY97" fmla="*/ 828008 h 1305556"/>
                <a:gd name="connsiteX98" fmla="*/ 536546 w 1328518"/>
                <a:gd name="connsiteY98" fmla="*/ 821531 h 1305556"/>
                <a:gd name="connsiteX99" fmla="*/ 516163 w 1328518"/>
                <a:gd name="connsiteY99" fmla="*/ 790575 h 1305556"/>
                <a:gd name="connsiteX100" fmla="*/ 495017 w 1328518"/>
                <a:gd name="connsiteY100" fmla="*/ 766381 h 1305556"/>
                <a:gd name="connsiteX101" fmla="*/ 474634 w 1328518"/>
                <a:gd name="connsiteY101" fmla="*/ 722471 h 1305556"/>
                <a:gd name="connsiteX102" fmla="*/ 442820 w 1328518"/>
                <a:gd name="connsiteY102" fmla="*/ 733901 h 1305556"/>
                <a:gd name="connsiteX103" fmla="*/ 441106 w 1328518"/>
                <a:gd name="connsiteY103" fmla="*/ 699992 h 1305556"/>
                <a:gd name="connsiteX104" fmla="*/ 460537 w 1328518"/>
                <a:gd name="connsiteY104" fmla="*/ 688562 h 1305556"/>
                <a:gd name="connsiteX105" fmla="*/ 437296 w 1328518"/>
                <a:gd name="connsiteY105" fmla="*/ 655034 h 1305556"/>
                <a:gd name="connsiteX106" fmla="*/ 439010 w 1328518"/>
                <a:gd name="connsiteY106" fmla="*/ 638747 h 1305556"/>
                <a:gd name="connsiteX107" fmla="*/ 417770 w 1328518"/>
                <a:gd name="connsiteY107" fmla="*/ 611600 h 1305556"/>
                <a:gd name="connsiteX108" fmla="*/ 399863 w 1328518"/>
                <a:gd name="connsiteY108" fmla="*/ 572357 h 1305556"/>
                <a:gd name="connsiteX109" fmla="*/ 371669 w 1328518"/>
                <a:gd name="connsiteY109" fmla="*/ 533210 h 1305556"/>
                <a:gd name="connsiteX110" fmla="*/ 327377 w 1328518"/>
                <a:gd name="connsiteY110" fmla="*/ 466725 h 1305556"/>
                <a:gd name="connsiteX111" fmla="*/ 309470 w 1328518"/>
                <a:gd name="connsiteY111" fmla="*/ 449675 h 1305556"/>
                <a:gd name="connsiteX112" fmla="*/ 313376 w 1328518"/>
                <a:gd name="connsiteY112" fmla="*/ 434149 h 1305556"/>
                <a:gd name="connsiteX113" fmla="*/ 289182 w 1328518"/>
                <a:gd name="connsiteY113" fmla="*/ 375666 h 1305556"/>
                <a:gd name="connsiteX114" fmla="*/ 268037 w 1328518"/>
                <a:gd name="connsiteY114" fmla="*/ 349377 h 1305556"/>
                <a:gd name="connsiteX115" fmla="*/ 255273 w 1328518"/>
                <a:gd name="connsiteY115" fmla="*/ 321373 h 1305556"/>
                <a:gd name="connsiteX116" fmla="*/ 222317 w 1328518"/>
                <a:gd name="connsiteY116" fmla="*/ 280797 h 1305556"/>
                <a:gd name="connsiteX117" fmla="*/ 196028 w 1328518"/>
                <a:gd name="connsiteY117" fmla="*/ 271463 h 1305556"/>
                <a:gd name="connsiteX118" fmla="*/ 162500 w 1328518"/>
                <a:gd name="connsiteY118" fmla="*/ 289465 h 1305556"/>
                <a:gd name="connsiteX119" fmla="*/ 113351 w 1328518"/>
                <a:gd name="connsiteY119" fmla="*/ 267653 h 1305556"/>
                <a:gd name="connsiteX120" fmla="*/ 100206 w 1328518"/>
                <a:gd name="connsiteY120" fmla="*/ 231267 h 1305556"/>
                <a:gd name="connsiteX121" fmla="*/ 87347 w 1328518"/>
                <a:gd name="connsiteY121" fmla="*/ 218122 h 1305556"/>
                <a:gd name="connsiteX122" fmla="*/ 80013 w 1328518"/>
                <a:gd name="connsiteY122" fmla="*/ 200787 h 1305556"/>
                <a:gd name="connsiteX123" fmla="*/ 72774 w 1328518"/>
                <a:gd name="connsiteY123" fmla="*/ 164116 h 1305556"/>
                <a:gd name="connsiteX124" fmla="*/ 72774 w 1328518"/>
                <a:gd name="connsiteY124" fmla="*/ 137160 h 1305556"/>
                <a:gd name="connsiteX125" fmla="*/ 24292 w 1328518"/>
                <a:gd name="connsiteY125" fmla="*/ 84487 h 1305556"/>
                <a:gd name="connsiteX126" fmla="*/ 1432 w 1328518"/>
                <a:gd name="connsiteY126" fmla="*/ 64103 h 1305556"/>
                <a:gd name="connsiteX127" fmla="*/ 10481 w 1328518"/>
                <a:gd name="connsiteY127" fmla="*/ 48578 h 1305556"/>
                <a:gd name="connsiteX128" fmla="*/ 64106 w 1328518"/>
                <a:gd name="connsiteY128" fmla="*/ 0 h 1305556"/>
                <a:gd name="connsiteX129" fmla="*/ 134020 w 1328518"/>
                <a:gd name="connsiteY129" fmla="*/ 26003 h 1305556"/>
                <a:gd name="connsiteX130" fmla="*/ 170405 w 1328518"/>
                <a:gd name="connsiteY130" fmla="*/ 54959 h 1305556"/>
                <a:gd name="connsiteX131" fmla="*/ 199457 w 1328518"/>
                <a:gd name="connsiteY131" fmla="*/ 106585 h 1305556"/>
                <a:gd name="connsiteX132" fmla="*/ 318805 w 1328518"/>
                <a:gd name="connsiteY132" fmla="*/ 137065 h 1305556"/>
                <a:gd name="connsiteX133" fmla="*/ 367668 w 1328518"/>
                <a:gd name="connsiteY133" fmla="*/ 101346 h 1305556"/>
                <a:gd name="connsiteX134" fmla="*/ 376526 w 1328518"/>
                <a:gd name="connsiteY134" fmla="*/ 90869 h 1305556"/>
                <a:gd name="connsiteX135" fmla="*/ 391481 w 1328518"/>
                <a:gd name="connsiteY135" fmla="*/ 114681 h 1305556"/>
                <a:gd name="connsiteX136" fmla="*/ 401482 w 1328518"/>
                <a:gd name="connsiteY136" fmla="*/ 112300 h 1305556"/>
                <a:gd name="connsiteX137" fmla="*/ 401482 w 1328518"/>
                <a:gd name="connsiteY137" fmla="*/ 189071 h 1305556"/>
                <a:gd name="connsiteX138" fmla="*/ 389004 w 1328518"/>
                <a:gd name="connsiteY138" fmla="*/ 196691 h 1305556"/>
                <a:gd name="connsiteX139" fmla="*/ 392528 w 1328518"/>
                <a:gd name="connsiteY139" fmla="*/ 205264 h 1305556"/>
                <a:gd name="connsiteX140" fmla="*/ 384908 w 1328518"/>
                <a:gd name="connsiteY140" fmla="*/ 230219 h 1305556"/>
                <a:gd name="connsiteX141" fmla="*/ 385575 w 1328518"/>
                <a:gd name="connsiteY141" fmla="*/ 300228 h 1305556"/>
                <a:gd name="connsiteX142" fmla="*/ 368335 w 1328518"/>
                <a:gd name="connsiteY142" fmla="*/ 311658 h 1305556"/>
                <a:gd name="connsiteX143" fmla="*/ 410912 w 1328518"/>
                <a:gd name="connsiteY143" fmla="*/ 387763 h 1305556"/>
                <a:gd name="connsiteX144" fmla="*/ 491493 w 1328518"/>
                <a:gd name="connsiteY144" fmla="*/ 329660 h 1305556"/>
                <a:gd name="connsiteX145" fmla="*/ 533689 w 1328518"/>
                <a:gd name="connsiteY145" fmla="*/ 327374 h 1305556"/>
                <a:gd name="connsiteX146" fmla="*/ 589029 w 1328518"/>
                <a:gd name="connsiteY146" fmla="*/ 310039 h 1305556"/>
                <a:gd name="connsiteX147" fmla="*/ 666658 w 1328518"/>
                <a:gd name="connsiteY147" fmla="*/ 306610 h 1305556"/>
                <a:gd name="connsiteX148" fmla="*/ 686660 w 1328518"/>
                <a:gd name="connsiteY148" fmla="*/ 337280 h 1305556"/>
                <a:gd name="connsiteX149" fmla="*/ 674564 w 1328518"/>
                <a:gd name="connsiteY149" fmla="*/ 349282 h 1305556"/>
                <a:gd name="connsiteX150" fmla="*/ 593696 w 1328518"/>
                <a:gd name="connsiteY150" fmla="*/ 373856 h 1305556"/>
                <a:gd name="connsiteX151" fmla="*/ 612842 w 1328518"/>
                <a:gd name="connsiteY151" fmla="*/ 406146 h 1305556"/>
                <a:gd name="connsiteX152" fmla="*/ 593030 w 1328518"/>
                <a:gd name="connsiteY152" fmla="*/ 412147 h 1305556"/>
                <a:gd name="connsiteX153" fmla="*/ 595030 w 1328518"/>
                <a:gd name="connsiteY153" fmla="*/ 434054 h 1305556"/>
                <a:gd name="connsiteX154" fmla="*/ 618080 w 1328518"/>
                <a:gd name="connsiteY154" fmla="*/ 426720 h 1305556"/>
                <a:gd name="connsiteX155" fmla="*/ 620176 w 1328518"/>
                <a:gd name="connsiteY155" fmla="*/ 436436 h 1305556"/>
                <a:gd name="connsiteX156" fmla="*/ 603126 w 1328518"/>
                <a:gd name="connsiteY156" fmla="*/ 441579 h 130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1328518" h="1305556">
                  <a:moveTo>
                    <a:pt x="603126" y="441579"/>
                  </a:moveTo>
                  <a:lnTo>
                    <a:pt x="608270" y="458914"/>
                  </a:lnTo>
                  <a:lnTo>
                    <a:pt x="638750" y="447770"/>
                  </a:lnTo>
                  <a:lnTo>
                    <a:pt x="663705" y="521875"/>
                  </a:lnTo>
                  <a:lnTo>
                    <a:pt x="705139" y="603504"/>
                  </a:lnTo>
                  <a:cubicBezTo>
                    <a:pt x="705139" y="603504"/>
                    <a:pt x="765527" y="591122"/>
                    <a:pt x="772576" y="591122"/>
                  </a:cubicBezTo>
                  <a:cubicBezTo>
                    <a:pt x="779529" y="591122"/>
                    <a:pt x="779529" y="592074"/>
                    <a:pt x="782672" y="610076"/>
                  </a:cubicBezTo>
                  <a:cubicBezTo>
                    <a:pt x="785911" y="627983"/>
                    <a:pt x="789721" y="636461"/>
                    <a:pt x="782672" y="652367"/>
                  </a:cubicBezTo>
                  <a:cubicBezTo>
                    <a:pt x="775719" y="668274"/>
                    <a:pt x="767337" y="676942"/>
                    <a:pt x="788768" y="674846"/>
                  </a:cubicBezTo>
                  <a:cubicBezTo>
                    <a:pt x="810200" y="672846"/>
                    <a:pt x="806771" y="663130"/>
                    <a:pt x="818486" y="663797"/>
                  </a:cubicBezTo>
                  <a:cubicBezTo>
                    <a:pt x="830297" y="664464"/>
                    <a:pt x="830107" y="669703"/>
                    <a:pt x="829916" y="675132"/>
                  </a:cubicBezTo>
                  <a:cubicBezTo>
                    <a:pt x="829726" y="680561"/>
                    <a:pt x="831345" y="691705"/>
                    <a:pt x="816105" y="696278"/>
                  </a:cubicBezTo>
                  <a:cubicBezTo>
                    <a:pt x="800865" y="700945"/>
                    <a:pt x="813343" y="710470"/>
                    <a:pt x="824011" y="718756"/>
                  </a:cubicBezTo>
                  <a:cubicBezTo>
                    <a:pt x="834774" y="727043"/>
                    <a:pt x="837632" y="725233"/>
                    <a:pt x="881066" y="715042"/>
                  </a:cubicBezTo>
                  <a:lnTo>
                    <a:pt x="879923" y="700754"/>
                  </a:lnTo>
                  <a:cubicBezTo>
                    <a:pt x="892210" y="695230"/>
                    <a:pt x="927167" y="676180"/>
                    <a:pt x="927167" y="676180"/>
                  </a:cubicBezTo>
                  <a:lnTo>
                    <a:pt x="930310" y="660940"/>
                  </a:lnTo>
                  <a:lnTo>
                    <a:pt x="942121" y="680847"/>
                  </a:lnTo>
                  <a:lnTo>
                    <a:pt x="958313" y="677894"/>
                  </a:lnTo>
                  <a:lnTo>
                    <a:pt x="955551" y="649510"/>
                  </a:lnTo>
                  <a:lnTo>
                    <a:pt x="975268" y="621506"/>
                  </a:lnTo>
                  <a:lnTo>
                    <a:pt x="991175" y="614934"/>
                  </a:lnTo>
                  <a:lnTo>
                    <a:pt x="1005367" y="632270"/>
                  </a:lnTo>
                  <a:lnTo>
                    <a:pt x="1007081" y="644080"/>
                  </a:lnTo>
                  <a:lnTo>
                    <a:pt x="1032989" y="629888"/>
                  </a:lnTo>
                  <a:lnTo>
                    <a:pt x="1041276" y="664559"/>
                  </a:lnTo>
                  <a:lnTo>
                    <a:pt x="1055849" y="657987"/>
                  </a:lnTo>
                  <a:lnTo>
                    <a:pt x="1052039" y="635508"/>
                  </a:lnTo>
                  <a:lnTo>
                    <a:pt x="1077281" y="623411"/>
                  </a:lnTo>
                  <a:lnTo>
                    <a:pt x="1092806" y="660463"/>
                  </a:lnTo>
                  <a:cubicBezTo>
                    <a:pt x="1092806" y="660463"/>
                    <a:pt x="1147004" y="652653"/>
                    <a:pt x="1153957" y="650272"/>
                  </a:cubicBezTo>
                  <a:cubicBezTo>
                    <a:pt x="1160910" y="647986"/>
                    <a:pt x="1164625" y="647129"/>
                    <a:pt x="1172435" y="654463"/>
                  </a:cubicBezTo>
                  <a:cubicBezTo>
                    <a:pt x="1180246" y="661797"/>
                    <a:pt x="1178627" y="666464"/>
                    <a:pt x="1193676" y="665702"/>
                  </a:cubicBezTo>
                  <a:cubicBezTo>
                    <a:pt x="1208631" y="665036"/>
                    <a:pt x="1202915" y="675132"/>
                    <a:pt x="1221680" y="674275"/>
                  </a:cubicBezTo>
                  <a:cubicBezTo>
                    <a:pt x="1240349" y="673322"/>
                    <a:pt x="1249016" y="671513"/>
                    <a:pt x="1257303" y="667798"/>
                  </a:cubicBezTo>
                  <a:cubicBezTo>
                    <a:pt x="1265590" y="663988"/>
                    <a:pt x="1275210" y="667131"/>
                    <a:pt x="1275210" y="678847"/>
                  </a:cubicBezTo>
                  <a:cubicBezTo>
                    <a:pt x="1275210" y="690658"/>
                    <a:pt x="1267304" y="722852"/>
                    <a:pt x="1297022" y="743236"/>
                  </a:cubicBezTo>
                  <a:cubicBezTo>
                    <a:pt x="1326740" y="763619"/>
                    <a:pt x="1288736" y="766381"/>
                    <a:pt x="1274543" y="768477"/>
                  </a:cubicBezTo>
                  <a:cubicBezTo>
                    <a:pt x="1260447" y="770572"/>
                    <a:pt x="1214726" y="785336"/>
                    <a:pt x="1230633" y="803624"/>
                  </a:cubicBezTo>
                  <a:cubicBezTo>
                    <a:pt x="1246445" y="821817"/>
                    <a:pt x="1255017" y="821341"/>
                    <a:pt x="1255493" y="807053"/>
                  </a:cubicBezTo>
                  <a:cubicBezTo>
                    <a:pt x="1255970" y="792766"/>
                    <a:pt x="1274924" y="795528"/>
                    <a:pt x="1279973" y="803434"/>
                  </a:cubicBezTo>
                  <a:cubicBezTo>
                    <a:pt x="1285116" y="811244"/>
                    <a:pt x="1289022" y="810578"/>
                    <a:pt x="1299594" y="809911"/>
                  </a:cubicBezTo>
                  <a:cubicBezTo>
                    <a:pt x="1310167" y="809244"/>
                    <a:pt x="1303023" y="818960"/>
                    <a:pt x="1313691" y="817626"/>
                  </a:cubicBezTo>
                  <a:cubicBezTo>
                    <a:pt x="1324264" y="816388"/>
                    <a:pt x="1330741" y="825437"/>
                    <a:pt x="1296641" y="832295"/>
                  </a:cubicBezTo>
                  <a:cubicBezTo>
                    <a:pt x="1262447" y="839248"/>
                    <a:pt x="1252826" y="857536"/>
                    <a:pt x="1247588" y="863155"/>
                  </a:cubicBezTo>
                  <a:cubicBezTo>
                    <a:pt x="1242349" y="868680"/>
                    <a:pt x="1235110" y="873157"/>
                    <a:pt x="1243397" y="878014"/>
                  </a:cubicBezTo>
                  <a:cubicBezTo>
                    <a:pt x="1251683" y="882872"/>
                    <a:pt x="1254541" y="887349"/>
                    <a:pt x="1242349" y="886015"/>
                  </a:cubicBezTo>
                  <a:cubicBezTo>
                    <a:pt x="1230252" y="884587"/>
                    <a:pt x="1223585" y="892207"/>
                    <a:pt x="1222632" y="902589"/>
                  </a:cubicBezTo>
                  <a:cubicBezTo>
                    <a:pt x="1221584" y="912971"/>
                    <a:pt x="1221584" y="921734"/>
                    <a:pt x="1209773" y="924401"/>
                  </a:cubicBezTo>
                  <a:cubicBezTo>
                    <a:pt x="1198058" y="927163"/>
                    <a:pt x="1202153" y="937260"/>
                    <a:pt x="1206630" y="948976"/>
                  </a:cubicBezTo>
                  <a:cubicBezTo>
                    <a:pt x="1211107" y="960787"/>
                    <a:pt x="1209392" y="975646"/>
                    <a:pt x="1223966" y="969073"/>
                  </a:cubicBezTo>
                  <a:cubicBezTo>
                    <a:pt x="1238444" y="962501"/>
                    <a:pt x="1240158" y="971264"/>
                    <a:pt x="1260637" y="970693"/>
                  </a:cubicBezTo>
                  <a:cubicBezTo>
                    <a:pt x="1281020" y="970026"/>
                    <a:pt x="1288640" y="976979"/>
                    <a:pt x="1272067" y="991553"/>
                  </a:cubicBezTo>
                  <a:cubicBezTo>
                    <a:pt x="1255493" y="1006030"/>
                    <a:pt x="1267209" y="1021366"/>
                    <a:pt x="1266828" y="1030700"/>
                  </a:cubicBezTo>
                  <a:cubicBezTo>
                    <a:pt x="1264923" y="1067276"/>
                    <a:pt x="1269019" y="1069372"/>
                    <a:pt x="1255493" y="1074896"/>
                  </a:cubicBezTo>
                  <a:cubicBezTo>
                    <a:pt x="1238348" y="1081945"/>
                    <a:pt x="1230633" y="1082897"/>
                    <a:pt x="1238253" y="1091470"/>
                  </a:cubicBezTo>
                  <a:cubicBezTo>
                    <a:pt x="1245873" y="1100138"/>
                    <a:pt x="1258637" y="1097661"/>
                    <a:pt x="1265590" y="1089089"/>
                  </a:cubicBezTo>
                  <a:cubicBezTo>
                    <a:pt x="1272543" y="1080421"/>
                    <a:pt x="1280830" y="1079754"/>
                    <a:pt x="1287021" y="1083564"/>
                  </a:cubicBezTo>
                  <a:cubicBezTo>
                    <a:pt x="1293212" y="1087374"/>
                    <a:pt x="1305309" y="1085279"/>
                    <a:pt x="1312262" y="1076230"/>
                  </a:cubicBezTo>
                  <a:cubicBezTo>
                    <a:pt x="1319216" y="1067181"/>
                    <a:pt x="1326455" y="1070039"/>
                    <a:pt x="1327883" y="1082135"/>
                  </a:cubicBezTo>
                  <a:cubicBezTo>
                    <a:pt x="1329217" y="1094232"/>
                    <a:pt x="1328931" y="1095947"/>
                    <a:pt x="1322264" y="1102519"/>
                  </a:cubicBezTo>
                  <a:cubicBezTo>
                    <a:pt x="1315787" y="1108996"/>
                    <a:pt x="1314834" y="1108996"/>
                    <a:pt x="1314548" y="1116425"/>
                  </a:cubicBezTo>
                  <a:cubicBezTo>
                    <a:pt x="1314358" y="1123760"/>
                    <a:pt x="1308929" y="1123760"/>
                    <a:pt x="1301118" y="1125474"/>
                  </a:cubicBezTo>
                  <a:cubicBezTo>
                    <a:pt x="1293308" y="1127189"/>
                    <a:pt x="1289593" y="1137285"/>
                    <a:pt x="1303214" y="1136618"/>
                  </a:cubicBezTo>
                  <a:cubicBezTo>
                    <a:pt x="1316834" y="1135952"/>
                    <a:pt x="1315691" y="1148810"/>
                    <a:pt x="1315691" y="1158049"/>
                  </a:cubicBezTo>
                  <a:cubicBezTo>
                    <a:pt x="1315691" y="1167289"/>
                    <a:pt x="1292641" y="1174052"/>
                    <a:pt x="1314834" y="1193673"/>
                  </a:cubicBezTo>
                  <a:cubicBezTo>
                    <a:pt x="1291974" y="1200055"/>
                    <a:pt x="1251207" y="1213295"/>
                    <a:pt x="1247588" y="1227677"/>
                  </a:cubicBezTo>
                  <a:cubicBezTo>
                    <a:pt x="1243016" y="1245965"/>
                    <a:pt x="1229204" y="1247108"/>
                    <a:pt x="1223775" y="1227677"/>
                  </a:cubicBezTo>
                  <a:cubicBezTo>
                    <a:pt x="1218536" y="1208341"/>
                    <a:pt x="1208345" y="1206722"/>
                    <a:pt x="1202534" y="1211199"/>
                  </a:cubicBezTo>
                  <a:cubicBezTo>
                    <a:pt x="1196629" y="1215676"/>
                    <a:pt x="1185199" y="1218438"/>
                    <a:pt x="1176912" y="1211199"/>
                  </a:cubicBezTo>
                  <a:cubicBezTo>
                    <a:pt x="1168625" y="1203865"/>
                    <a:pt x="1156529" y="1203198"/>
                    <a:pt x="1137479" y="1200055"/>
                  </a:cubicBezTo>
                  <a:cubicBezTo>
                    <a:pt x="1118429" y="1196912"/>
                    <a:pt x="1109856" y="1203579"/>
                    <a:pt x="1107761" y="1179671"/>
                  </a:cubicBezTo>
                  <a:cubicBezTo>
                    <a:pt x="1105665" y="1155859"/>
                    <a:pt x="1095283" y="1159288"/>
                    <a:pt x="1085663" y="1167574"/>
                  </a:cubicBezTo>
                  <a:cubicBezTo>
                    <a:pt x="1075947" y="1175861"/>
                    <a:pt x="1047943" y="1163098"/>
                    <a:pt x="1039562" y="1176242"/>
                  </a:cubicBezTo>
                  <a:cubicBezTo>
                    <a:pt x="1031275" y="1189387"/>
                    <a:pt x="1015749" y="1191101"/>
                    <a:pt x="1008415" y="1179671"/>
                  </a:cubicBezTo>
                  <a:cubicBezTo>
                    <a:pt x="1001176" y="1168241"/>
                    <a:pt x="1005272" y="1137095"/>
                    <a:pt x="1004605" y="1130618"/>
                  </a:cubicBezTo>
                  <a:cubicBezTo>
                    <a:pt x="1003938" y="1124045"/>
                    <a:pt x="997366" y="1117759"/>
                    <a:pt x="989270" y="1118997"/>
                  </a:cubicBezTo>
                  <a:lnTo>
                    <a:pt x="988031" y="1120235"/>
                  </a:lnTo>
                  <a:cubicBezTo>
                    <a:pt x="982697" y="1123664"/>
                    <a:pt x="970601" y="1121664"/>
                    <a:pt x="953646" y="1122616"/>
                  </a:cubicBezTo>
                  <a:cubicBezTo>
                    <a:pt x="936692" y="1123664"/>
                    <a:pt x="930786" y="1125379"/>
                    <a:pt x="894877" y="1147381"/>
                  </a:cubicBezTo>
                  <a:cubicBezTo>
                    <a:pt x="858872" y="1169384"/>
                    <a:pt x="828107" y="1145857"/>
                    <a:pt x="798770" y="1161288"/>
                  </a:cubicBezTo>
                  <a:cubicBezTo>
                    <a:pt x="769528" y="1176719"/>
                    <a:pt x="754764" y="1202912"/>
                    <a:pt x="738191" y="1212914"/>
                  </a:cubicBezTo>
                  <a:cubicBezTo>
                    <a:pt x="721617" y="1222915"/>
                    <a:pt x="699138" y="1235773"/>
                    <a:pt x="656847" y="1240917"/>
                  </a:cubicBezTo>
                  <a:cubicBezTo>
                    <a:pt x="614651" y="1246156"/>
                    <a:pt x="621319" y="1245775"/>
                    <a:pt x="554453" y="1268539"/>
                  </a:cubicBezTo>
                  <a:cubicBezTo>
                    <a:pt x="515591" y="1281779"/>
                    <a:pt x="489588" y="1290161"/>
                    <a:pt x="472253" y="1295400"/>
                  </a:cubicBezTo>
                  <a:cubicBezTo>
                    <a:pt x="459680" y="1299305"/>
                    <a:pt x="451393" y="1301496"/>
                    <a:pt x="446059" y="1302734"/>
                  </a:cubicBezTo>
                  <a:cubicBezTo>
                    <a:pt x="433105" y="1305973"/>
                    <a:pt x="426818" y="1307592"/>
                    <a:pt x="411578" y="1301020"/>
                  </a:cubicBezTo>
                  <a:cubicBezTo>
                    <a:pt x="396243" y="1294448"/>
                    <a:pt x="383194" y="1277493"/>
                    <a:pt x="363858" y="1278160"/>
                  </a:cubicBezTo>
                  <a:cubicBezTo>
                    <a:pt x="344427" y="1278827"/>
                    <a:pt x="335474" y="1283018"/>
                    <a:pt x="334426" y="1267397"/>
                  </a:cubicBezTo>
                  <a:cubicBezTo>
                    <a:pt x="333378" y="1251775"/>
                    <a:pt x="327854" y="1223867"/>
                    <a:pt x="347570" y="1215104"/>
                  </a:cubicBezTo>
                  <a:cubicBezTo>
                    <a:pt x="367287" y="1206437"/>
                    <a:pt x="404625" y="1152811"/>
                    <a:pt x="410245" y="1130332"/>
                  </a:cubicBezTo>
                  <a:cubicBezTo>
                    <a:pt x="415769" y="1107853"/>
                    <a:pt x="399482" y="1106805"/>
                    <a:pt x="392243" y="1118235"/>
                  </a:cubicBezTo>
                  <a:cubicBezTo>
                    <a:pt x="384908" y="1129665"/>
                    <a:pt x="367668" y="1121664"/>
                    <a:pt x="367668" y="1121664"/>
                  </a:cubicBezTo>
                  <a:lnTo>
                    <a:pt x="384051" y="983837"/>
                  </a:lnTo>
                  <a:lnTo>
                    <a:pt x="383575" y="903637"/>
                  </a:lnTo>
                  <a:cubicBezTo>
                    <a:pt x="383575" y="903637"/>
                    <a:pt x="392243" y="895826"/>
                    <a:pt x="400148" y="908685"/>
                  </a:cubicBezTo>
                  <a:cubicBezTo>
                    <a:pt x="407959" y="921544"/>
                    <a:pt x="493303" y="885635"/>
                    <a:pt x="489207" y="860679"/>
                  </a:cubicBezTo>
                  <a:cubicBezTo>
                    <a:pt x="485111" y="835819"/>
                    <a:pt x="481873" y="829723"/>
                    <a:pt x="501209" y="828008"/>
                  </a:cubicBezTo>
                  <a:cubicBezTo>
                    <a:pt x="520640" y="826103"/>
                    <a:pt x="536546" y="821531"/>
                    <a:pt x="536546" y="821531"/>
                  </a:cubicBezTo>
                  <a:cubicBezTo>
                    <a:pt x="536546" y="821531"/>
                    <a:pt x="521592" y="795147"/>
                    <a:pt x="516163" y="790575"/>
                  </a:cubicBezTo>
                  <a:cubicBezTo>
                    <a:pt x="510638" y="786098"/>
                    <a:pt x="504447" y="785431"/>
                    <a:pt x="495017" y="766381"/>
                  </a:cubicBezTo>
                  <a:cubicBezTo>
                    <a:pt x="485683" y="747331"/>
                    <a:pt x="474634" y="722471"/>
                    <a:pt x="474634" y="722471"/>
                  </a:cubicBezTo>
                  <a:lnTo>
                    <a:pt x="442820" y="733901"/>
                  </a:lnTo>
                  <a:lnTo>
                    <a:pt x="441106" y="699992"/>
                  </a:lnTo>
                  <a:lnTo>
                    <a:pt x="460537" y="688562"/>
                  </a:lnTo>
                  <a:lnTo>
                    <a:pt x="437296" y="655034"/>
                  </a:lnTo>
                  <a:cubicBezTo>
                    <a:pt x="437296" y="655034"/>
                    <a:pt x="438725" y="640842"/>
                    <a:pt x="439010" y="638747"/>
                  </a:cubicBezTo>
                  <a:cubicBezTo>
                    <a:pt x="439391" y="636746"/>
                    <a:pt x="417770" y="611600"/>
                    <a:pt x="417770" y="611600"/>
                  </a:cubicBezTo>
                  <a:cubicBezTo>
                    <a:pt x="417770" y="611600"/>
                    <a:pt x="415007" y="577501"/>
                    <a:pt x="399863" y="572357"/>
                  </a:cubicBezTo>
                  <a:cubicBezTo>
                    <a:pt x="384527" y="567309"/>
                    <a:pt x="380908" y="546545"/>
                    <a:pt x="371669" y="533210"/>
                  </a:cubicBezTo>
                  <a:cubicBezTo>
                    <a:pt x="362429" y="519779"/>
                    <a:pt x="337950" y="469487"/>
                    <a:pt x="327377" y="466725"/>
                  </a:cubicBezTo>
                  <a:cubicBezTo>
                    <a:pt x="316709" y="463963"/>
                    <a:pt x="311375" y="463105"/>
                    <a:pt x="309470" y="449675"/>
                  </a:cubicBezTo>
                  <a:cubicBezTo>
                    <a:pt x="315090" y="449008"/>
                    <a:pt x="317186" y="445675"/>
                    <a:pt x="313376" y="434149"/>
                  </a:cubicBezTo>
                  <a:cubicBezTo>
                    <a:pt x="308137" y="418243"/>
                    <a:pt x="295754" y="382238"/>
                    <a:pt x="289182" y="375666"/>
                  </a:cubicBezTo>
                  <a:cubicBezTo>
                    <a:pt x="282705" y="369189"/>
                    <a:pt x="268418" y="355663"/>
                    <a:pt x="268037" y="349377"/>
                  </a:cubicBezTo>
                  <a:cubicBezTo>
                    <a:pt x="267751" y="343186"/>
                    <a:pt x="266036" y="327946"/>
                    <a:pt x="255273" y="321373"/>
                  </a:cubicBezTo>
                  <a:cubicBezTo>
                    <a:pt x="244510" y="314801"/>
                    <a:pt x="227936" y="301943"/>
                    <a:pt x="222317" y="280797"/>
                  </a:cubicBezTo>
                  <a:cubicBezTo>
                    <a:pt x="216792" y="259747"/>
                    <a:pt x="207839" y="265271"/>
                    <a:pt x="196028" y="271463"/>
                  </a:cubicBezTo>
                  <a:cubicBezTo>
                    <a:pt x="184217" y="277654"/>
                    <a:pt x="183931" y="277654"/>
                    <a:pt x="162500" y="289465"/>
                  </a:cubicBezTo>
                  <a:cubicBezTo>
                    <a:pt x="140973" y="301180"/>
                    <a:pt x="127829" y="281464"/>
                    <a:pt x="113351" y="267653"/>
                  </a:cubicBezTo>
                  <a:cubicBezTo>
                    <a:pt x="98873" y="253841"/>
                    <a:pt x="97158" y="249650"/>
                    <a:pt x="100206" y="231267"/>
                  </a:cubicBezTo>
                  <a:cubicBezTo>
                    <a:pt x="103349" y="212979"/>
                    <a:pt x="92872" y="222980"/>
                    <a:pt x="87347" y="218122"/>
                  </a:cubicBezTo>
                  <a:cubicBezTo>
                    <a:pt x="81728" y="213265"/>
                    <a:pt x="73155" y="206693"/>
                    <a:pt x="80013" y="200787"/>
                  </a:cubicBezTo>
                  <a:cubicBezTo>
                    <a:pt x="86966" y="194977"/>
                    <a:pt x="83537" y="183832"/>
                    <a:pt x="72774" y="164116"/>
                  </a:cubicBezTo>
                  <a:cubicBezTo>
                    <a:pt x="62011" y="144399"/>
                    <a:pt x="72774" y="137160"/>
                    <a:pt x="72774" y="137160"/>
                  </a:cubicBezTo>
                  <a:cubicBezTo>
                    <a:pt x="72774" y="137160"/>
                    <a:pt x="57153" y="78962"/>
                    <a:pt x="24292" y="84487"/>
                  </a:cubicBezTo>
                  <a:cubicBezTo>
                    <a:pt x="-8569" y="90106"/>
                    <a:pt x="1432" y="64103"/>
                    <a:pt x="1432" y="64103"/>
                  </a:cubicBezTo>
                  <a:cubicBezTo>
                    <a:pt x="1432" y="64103"/>
                    <a:pt x="1432" y="64103"/>
                    <a:pt x="10481" y="48578"/>
                  </a:cubicBezTo>
                  <a:cubicBezTo>
                    <a:pt x="19434" y="32956"/>
                    <a:pt x="46104" y="6001"/>
                    <a:pt x="64106" y="0"/>
                  </a:cubicBezTo>
                  <a:cubicBezTo>
                    <a:pt x="91538" y="5429"/>
                    <a:pt x="112684" y="15240"/>
                    <a:pt x="134020" y="26003"/>
                  </a:cubicBezTo>
                  <a:cubicBezTo>
                    <a:pt x="164119" y="41243"/>
                    <a:pt x="153260" y="45720"/>
                    <a:pt x="170405" y="54959"/>
                  </a:cubicBezTo>
                  <a:cubicBezTo>
                    <a:pt x="187455" y="64198"/>
                    <a:pt x="186979" y="78486"/>
                    <a:pt x="199457" y="106585"/>
                  </a:cubicBezTo>
                  <a:cubicBezTo>
                    <a:pt x="211934" y="134779"/>
                    <a:pt x="299469" y="137446"/>
                    <a:pt x="318805" y="137065"/>
                  </a:cubicBezTo>
                  <a:cubicBezTo>
                    <a:pt x="338236" y="136779"/>
                    <a:pt x="360715" y="112681"/>
                    <a:pt x="367668" y="101346"/>
                  </a:cubicBezTo>
                  <a:cubicBezTo>
                    <a:pt x="370049" y="97441"/>
                    <a:pt x="373097" y="93916"/>
                    <a:pt x="376526" y="90869"/>
                  </a:cubicBezTo>
                  <a:lnTo>
                    <a:pt x="391481" y="114681"/>
                  </a:lnTo>
                  <a:lnTo>
                    <a:pt x="401482" y="112300"/>
                  </a:lnTo>
                  <a:lnTo>
                    <a:pt x="401482" y="189071"/>
                  </a:lnTo>
                  <a:lnTo>
                    <a:pt x="389004" y="196691"/>
                  </a:lnTo>
                  <a:cubicBezTo>
                    <a:pt x="389004" y="196691"/>
                    <a:pt x="392528" y="202882"/>
                    <a:pt x="392528" y="205264"/>
                  </a:cubicBezTo>
                  <a:cubicBezTo>
                    <a:pt x="392528" y="207550"/>
                    <a:pt x="384908" y="222123"/>
                    <a:pt x="384908" y="230219"/>
                  </a:cubicBezTo>
                  <a:cubicBezTo>
                    <a:pt x="384908" y="238220"/>
                    <a:pt x="385575" y="300228"/>
                    <a:pt x="385575" y="300228"/>
                  </a:cubicBezTo>
                  <a:lnTo>
                    <a:pt x="368335" y="311658"/>
                  </a:lnTo>
                  <a:lnTo>
                    <a:pt x="410912" y="387763"/>
                  </a:lnTo>
                  <a:lnTo>
                    <a:pt x="491493" y="329660"/>
                  </a:lnTo>
                  <a:lnTo>
                    <a:pt x="533689" y="327374"/>
                  </a:lnTo>
                  <a:lnTo>
                    <a:pt x="589029" y="310039"/>
                  </a:lnTo>
                  <a:lnTo>
                    <a:pt x="666658" y="306610"/>
                  </a:lnTo>
                  <a:lnTo>
                    <a:pt x="686660" y="337280"/>
                  </a:lnTo>
                  <a:cubicBezTo>
                    <a:pt x="686660" y="337280"/>
                    <a:pt x="691804" y="346234"/>
                    <a:pt x="674564" y="349282"/>
                  </a:cubicBezTo>
                  <a:cubicBezTo>
                    <a:pt x="657228" y="352425"/>
                    <a:pt x="593696" y="373856"/>
                    <a:pt x="593696" y="373856"/>
                  </a:cubicBezTo>
                  <a:lnTo>
                    <a:pt x="612842" y="406146"/>
                  </a:lnTo>
                  <a:lnTo>
                    <a:pt x="593030" y="412147"/>
                  </a:lnTo>
                  <a:lnTo>
                    <a:pt x="595030" y="434054"/>
                  </a:lnTo>
                  <a:lnTo>
                    <a:pt x="618080" y="426720"/>
                  </a:lnTo>
                  <a:lnTo>
                    <a:pt x="620176" y="436436"/>
                  </a:lnTo>
                  <a:lnTo>
                    <a:pt x="603126" y="441579"/>
                  </a:lnTo>
                  <a:close/>
                </a:path>
              </a:pathLst>
            </a:custGeom>
            <a:solidFill>
              <a:srgbClr val="A12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xmlns="" id="{3902F758-76AB-4A2D-8E88-181C4596D8DD}"/>
                </a:ext>
              </a:extLst>
            </p:cNvPr>
            <p:cNvSpPr/>
            <p:nvPr/>
          </p:nvSpPr>
          <p:spPr>
            <a:xfrm>
              <a:off x="5861875" y="3071240"/>
              <a:ext cx="338169" cy="463054"/>
            </a:xfrm>
            <a:custGeom>
              <a:avLst/>
              <a:gdLst>
                <a:gd name="connsiteX0" fmla="*/ 326517 w 338169"/>
                <a:gd name="connsiteY0" fmla="*/ 268319 h 463054"/>
                <a:gd name="connsiteX1" fmla="*/ 308324 w 338169"/>
                <a:gd name="connsiteY1" fmla="*/ 372999 h 463054"/>
                <a:gd name="connsiteX2" fmla="*/ 223647 w 338169"/>
                <a:gd name="connsiteY2" fmla="*/ 443008 h 463054"/>
                <a:gd name="connsiteX3" fmla="*/ 147923 w 338169"/>
                <a:gd name="connsiteY3" fmla="*/ 463010 h 463054"/>
                <a:gd name="connsiteX4" fmla="*/ 138684 w 338169"/>
                <a:gd name="connsiteY4" fmla="*/ 463010 h 463054"/>
                <a:gd name="connsiteX5" fmla="*/ 117062 w 338169"/>
                <a:gd name="connsiteY5" fmla="*/ 409765 h 463054"/>
                <a:gd name="connsiteX6" fmla="*/ 86296 w 338169"/>
                <a:gd name="connsiteY6" fmla="*/ 365570 h 463054"/>
                <a:gd name="connsiteX7" fmla="*/ 65913 w 338169"/>
                <a:gd name="connsiteY7" fmla="*/ 331565 h 463054"/>
                <a:gd name="connsiteX8" fmla="*/ 44386 w 338169"/>
                <a:gd name="connsiteY8" fmla="*/ 302419 h 463054"/>
                <a:gd name="connsiteX9" fmla="*/ 64103 w 338169"/>
                <a:gd name="connsiteY9" fmla="*/ 268700 h 463054"/>
                <a:gd name="connsiteX10" fmla="*/ 44386 w 338169"/>
                <a:gd name="connsiteY10" fmla="*/ 241649 h 463054"/>
                <a:gd name="connsiteX11" fmla="*/ 15716 w 338169"/>
                <a:gd name="connsiteY11" fmla="*/ 230410 h 463054"/>
                <a:gd name="connsiteX12" fmla="*/ 0 w 338169"/>
                <a:gd name="connsiteY12" fmla="*/ 172498 h 463054"/>
                <a:gd name="connsiteX13" fmla="*/ 44291 w 338169"/>
                <a:gd name="connsiteY13" fmla="*/ 172498 h 463054"/>
                <a:gd name="connsiteX14" fmla="*/ 50768 w 338169"/>
                <a:gd name="connsiteY14" fmla="*/ 96393 h 463054"/>
                <a:gd name="connsiteX15" fmla="*/ 44291 w 338169"/>
                <a:gd name="connsiteY15" fmla="*/ 68294 h 463054"/>
                <a:gd name="connsiteX16" fmla="*/ 84010 w 338169"/>
                <a:gd name="connsiteY16" fmla="*/ 21241 h 463054"/>
                <a:gd name="connsiteX17" fmla="*/ 111252 w 338169"/>
                <a:gd name="connsiteY17" fmla="*/ 21241 h 463054"/>
                <a:gd name="connsiteX18" fmla="*/ 135255 w 338169"/>
                <a:gd name="connsiteY18" fmla="*/ 36957 h 463054"/>
                <a:gd name="connsiteX19" fmla="*/ 157448 w 338169"/>
                <a:gd name="connsiteY19" fmla="*/ 0 h 463054"/>
                <a:gd name="connsiteX20" fmla="*/ 242983 w 338169"/>
                <a:gd name="connsiteY20" fmla="*/ 36766 h 463054"/>
                <a:gd name="connsiteX21" fmla="*/ 278606 w 338169"/>
                <a:gd name="connsiteY21" fmla="*/ 61722 h 463054"/>
                <a:gd name="connsiteX22" fmla="*/ 306609 w 338169"/>
                <a:gd name="connsiteY22" fmla="*/ 129730 h 463054"/>
                <a:gd name="connsiteX23" fmla="*/ 326517 w 338169"/>
                <a:gd name="connsiteY23" fmla="*/ 268319 h 46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8169" h="463054">
                  <a:moveTo>
                    <a:pt x="326517" y="268319"/>
                  </a:moveTo>
                  <a:cubicBezTo>
                    <a:pt x="348615" y="307086"/>
                    <a:pt x="337471" y="343757"/>
                    <a:pt x="308324" y="372999"/>
                  </a:cubicBezTo>
                  <a:cubicBezTo>
                    <a:pt x="279273" y="402336"/>
                    <a:pt x="243745" y="431292"/>
                    <a:pt x="223647" y="443008"/>
                  </a:cubicBezTo>
                  <a:cubicBezTo>
                    <a:pt x="203644" y="454723"/>
                    <a:pt x="196977" y="463772"/>
                    <a:pt x="147923" y="463010"/>
                  </a:cubicBezTo>
                  <a:cubicBezTo>
                    <a:pt x="144875" y="462915"/>
                    <a:pt x="141827" y="462915"/>
                    <a:pt x="138684" y="463010"/>
                  </a:cubicBezTo>
                  <a:cubicBezTo>
                    <a:pt x="132969" y="441388"/>
                    <a:pt x="123920" y="419671"/>
                    <a:pt x="117062" y="409765"/>
                  </a:cubicBezTo>
                  <a:cubicBezTo>
                    <a:pt x="110109" y="399764"/>
                    <a:pt x="84201" y="384143"/>
                    <a:pt x="86296" y="365570"/>
                  </a:cubicBezTo>
                  <a:cubicBezTo>
                    <a:pt x="88392" y="346996"/>
                    <a:pt x="82105" y="343662"/>
                    <a:pt x="65913" y="331565"/>
                  </a:cubicBezTo>
                  <a:cubicBezTo>
                    <a:pt x="49816" y="319373"/>
                    <a:pt x="45339" y="323374"/>
                    <a:pt x="44386" y="302419"/>
                  </a:cubicBezTo>
                  <a:cubicBezTo>
                    <a:pt x="43339" y="281559"/>
                    <a:pt x="49244" y="281369"/>
                    <a:pt x="64103" y="268700"/>
                  </a:cubicBezTo>
                  <a:cubicBezTo>
                    <a:pt x="79057" y="255937"/>
                    <a:pt x="70580" y="232886"/>
                    <a:pt x="44386" y="241649"/>
                  </a:cubicBezTo>
                  <a:cubicBezTo>
                    <a:pt x="18097" y="250412"/>
                    <a:pt x="20098" y="243269"/>
                    <a:pt x="15716" y="230410"/>
                  </a:cubicBezTo>
                  <a:cubicBezTo>
                    <a:pt x="11334" y="217551"/>
                    <a:pt x="2857" y="199072"/>
                    <a:pt x="0" y="172498"/>
                  </a:cubicBezTo>
                  <a:lnTo>
                    <a:pt x="44291" y="172498"/>
                  </a:lnTo>
                  <a:cubicBezTo>
                    <a:pt x="44291" y="172498"/>
                    <a:pt x="38767" y="106585"/>
                    <a:pt x="50768" y="96393"/>
                  </a:cubicBezTo>
                  <a:cubicBezTo>
                    <a:pt x="62770" y="86201"/>
                    <a:pt x="44291" y="68294"/>
                    <a:pt x="44291" y="68294"/>
                  </a:cubicBezTo>
                  <a:cubicBezTo>
                    <a:pt x="44291" y="68294"/>
                    <a:pt x="75628" y="12954"/>
                    <a:pt x="84010" y="21241"/>
                  </a:cubicBezTo>
                  <a:cubicBezTo>
                    <a:pt x="92297" y="29528"/>
                    <a:pt x="100203" y="23527"/>
                    <a:pt x="111252" y="21241"/>
                  </a:cubicBezTo>
                  <a:cubicBezTo>
                    <a:pt x="122301" y="18955"/>
                    <a:pt x="135255" y="36957"/>
                    <a:pt x="135255" y="36957"/>
                  </a:cubicBezTo>
                  <a:lnTo>
                    <a:pt x="157448" y="0"/>
                  </a:lnTo>
                  <a:cubicBezTo>
                    <a:pt x="209074" y="27527"/>
                    <a:pt x="232029" y="32385"/>
                    <a:pt x="242983" y="36766"/>
                  </a:cubicBezTo>
                  <a:cubicBezTo>
                    <a:pt x="255841" y="42005"/>
                    <a:pt x="263366" y="43720"/>
                    <a:pt x="278606" y="61722"/>
                  </a:cubicBezTo>
                  <a:cubicBezTo>
                    <a:pt x="293846" y="79724"/>
                    <a:pt x="306609" y="87630"/>
                    <a:pt x="306609" y="129730"/>
                  </a:cubicBezTo>
                  <a:cubicBezTo>
                    <a:pt x="306800" y="171831"/>
                    <a:pt x="304324" y="229553"/>
                    <a:pt x="326517" y="268319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xmlns="" id="{4BF4EF82-F105-4ADD-9998-F73BD2EE11DD}"/>
                </a:ext>
              </a:extLst>
            </p:cNvPr>
            <p:cNvSpPr/>
            <p:nvPr/>
          </p:nvSpPr>
          <p:spPr>
            <a:xfrm>
              <a:off x="5621314" y="3189064"/>
              <a:ext cx="233936" cy="495585"/>
            </a:xfrm>
            <a:custGeom>
              <a:avLst/>
              <a:gdLst>
                <a:gd name="connsiteX0" fmla="*/ 228368 w 233936"/>
                <a:gd name="connsiteY0" fmla="*/ 343376 h 495585"/>
                <a:gd name="connsiteX1" fmla="*/ 231512 w 233936"/>
                <a:gd name="connsiteY1" fmla="*/ 372713 h 495585"/>
                <a:gd name="connsiteX2" fmla="*/ 176171 w 233936"/>
                <a:gd name="connsiteY2" fmla="*/ 380905 h 495585"/>
                <a:gd name="connsiteX3" fmla="*/ 155597 w 233936"/>
                <a:gd name="connsiteY3" fmla="*/ 373571 h 495585"/>
                <a:gd name="connsiteX4" fmla="*/ 161503 w 233936"/>
                <a:gd name="connsiteY4" fmla="*/ 387382 h 495585"/>
                <a:gd name="connsiteX5" fmla="*/ 165122 w 233936"/>
                <a:gd name="connsiteY5" fmla="*/ 394430 h 495585"/>
                <a:gd name="connsiteX6" fmla="*/ 168742 w 233936"/>
                <a:gd name="connsiteY6" fmla="*/ 420719 h 495585"/>
                <a:gd name="connsiteX7" fmla="*/ 181315 w 233936"/>
                <a:gd name="connsiteY7" fmla="*/ 447770 h 495585"/>
                <a:gd name="connsiteX8" fmla="*/ 147787 w 233936"/>
                <a:gd name="connsiteY8" fmla="*/ 450532 h 495585"/>
                <a:gd name="connsiteX9" fmla="*/ 131975 w 233936"/>
                <a:gd name="connsiteY9" fmla="*/ 467106 h 495585"/>
                <a:gd name="connsiteX10" fmla="*/ 86827 w 233936"/>
                <a:gd name="connsiteY10" fmla="*/ 486442 h 495585"/>
                <a:gd name="connsiteX11" fmla="*/ 62919 w 233936"/>
                <a:gd name="connsiteY11" fmla="*/ 495586 h 495585"/>
                <a:gd name="connsiteX12" fmla="*/ 48917 w 233936"/>
                <a:gd name="connsiteY12" fmla="*/ 465296 h 495585"/>
                <a:gd name="connsiteX13" fmla="*/ 36440 w 233936"/>
                <a:gd name="connsiteY13" fmla="*/ 446342 h 495585"/>
                <a:gd name="connsiteX14" fmla="*/ 14246 w 233936"/>
                <a:gd name="connsiteY14" fmla="*/ 440055 h 495585"/>
                <a:gd name="connsiteX15" fmla="*/ 12055 w 233936"/>
                <a:gd name="connsiteY15" fmla="*/ 429006 h 495585"/>
                <a:gd name="connsiteX16" fmla="*/ 12055 w 233936"/>
                <a:gd name="connsiteY16" fmla="*/ 428911 h 495585"/>
                <a:gd name="connsiteX17" fmla="*/ 54442 w 233936"/>
                <a:gd name="connsiteY17" fmla="*/ 391668 h 495585"/>
                <a:gd name="connsiteX18" fmla="*/ 80826 w 233936"/>
                <a:gd name="connsiteY18" fmla="*/ 371761 h 495585"/>
                <a:gd name="connsiteX19" fmla="*/ 101400 w 233936"/>
                <a:gd name="connsiteY19" fmla="*/ 364046 h 495585"/>
                <a:gd name="connsiteX20" fmla="*/ 96828 w 233936"/>
                <a:gd name="connsiteY20" fmla="*/ 356997 h 495585"/>
                <a:gd name="connsiteX21" fmla="*/ 99590 w 233936"/>
                <a:gd name="connsiteY21" fmla="*/ 347567 h 495585"/>
                <a:gd name="connsiteX22" fmla="*/ 105305 w 233936"/>
                <a:gd name="connsiteY22" fmla="*/ 333470 h 495585"/>
                <a:gd name="connsiteX23" fmla="*/ 99019 w 233936"/>
                <a:gd name="connsiteY23" fmla="*/ 318897 h 495585"/>
                <a:gd name="connsiteX24" fmla="*/ 103686 w 233936"/>
                <a:gd name="connsiteY24" fmla="*/ 294894 h 495585"/>
                <a:gd name="connsiteX25" fmla="*/ 58442 w 233936"/>
                <a:gd name="connsiteY25" fmla="*/ 241363 h 495585"/>
                <a:gd name="connsiteX26" fmla="*/ 21962 w 233936"/>
                <a:gd name="connsiteY26" fmla="*/ 236125 h 495585"/>
                <a:gd name="connsiteX27" fmla="*/ 11198 w 233936"/>
                <a:gd name="connsiteY27" fmla="*/ 200311 h 495585"/>
                <a:gd name="connsiteX28" fmla="*/ 6055 w 233936"/>
                <a:gd name="connsiteY28" fmla="*/ 122777 h 495585"/>
                <a:gd name="connsiteX29" fmla="*/ 26915 w 233936"/>
                <a:gd name="connsiteY29" fmla="*/ 72485 h 495585"/>
                <a:gd name="connsiteX30" fmla="*/ 41202 w 233936"/>
                <a:gd name="connsiteY30" fmla="*/ 30004 h 495585"/>
                <a:gd name="connsiteX31" fmla="*/ 91875 w 233936"/>
                <a:gd name="connsiteY31" fmla="*/ 13811 h 495585"/>
                <a:gd name="connsiteX32" fmla="*/ 91875 w 233936"/>
                <a:gd name="connsiteY32" fmla="*/ 28670 h 495585"/>
                <a:gd name="connsiteX33" fmla="*/ 172647 w 233936"/>
                <a:gd name="connsiteY33" fmla="*/ 0 h 495585"/>
                <a:gd name="connsiteX34" fmla="*/ 172647 w 233936"/>
                <a:gd name="connsiteY34" fmla="*/ 17526 h 495585"/>
                <a:gd name="connsiteX35" fmla="*/ 176457 w 233936"/>
                <a:gd name="connsiteY35" fmla="*/ 27527 h 495585"/>
                <a:gd name="connsiteX36" fmla="*/ 174266 w 233936"/>
                <a:gd name="connsiteY36" fmla="*/ 54388 h 495585"/>
                <a:gd name="connsiteX37" fmla="*/ 162836 w 233936"/>
                <a:gd name="connsiteY37" fmla="*/ 70295 h 495585"/>
                <a:gd name="connsiteX38" fmla="*/ 155502 w 233936"/>
                <a:gd name="connsiteY38" fmla="*/ 86106 h 495585"/>
                <a:gd name="connsiteX39" fmla="*/ 151311 w 233936"/>
                <a:gd name="connsiteY39" fmla="*/ 135636 h 495585"/>
                <a:gd name="connsiteX40" fmla="*/ 146930 w 233936"/>
                <a:gd name="connsiteY40" fmla="*/ 161449 h 495585"/>
                <a:gd name="connsiteX41" fmla="*/ 150549 w 233936"/>
                <a:gd name="connsiteY41" fmla="*/ 199358 h 495585"/>
                <a:gd name="connsiteX42" fmla="*/ 162170 w 233936"/>
                <a:gd name="connsiteY42" fmla="*/ 216694 h 495585"/>
                <a:gd name="connsiteX43" fmla="*/ 175123 w 233936"/>
                <a:gd name="connsiteY43" fmla="*/ 241649 h 495585"/>
                <a:gd name="connsiteX44" fmla="*/ 199317 w 233936"/>
                <a:gd name="connsiteY44" fmla="*/ 266129 h 495585"/>
                <a:gd name="connsiteX45" fmla="*/ 224082 w 233936"/>
                <a:gd name="connsiteY45" fmla="*/ 299180 h 495585"/>
                <a:gd name="connsiteX46" fmla="*/ 225987 w 233936"/>
                <a:gd name="connsiteY46" fmla="*/ 323564 h 495585"/>
                <a:gd name="connsiteX47" fmla="*/ 228368 w 233936"/>
                <a:gd name="connsiteY47" fmla="*/ 343376 h 49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3936" h="495585">
                  <a:moveTo>
                    <a:pt x="228368" y="343376"/>
                  </a:moveTo>
                  <a:cubicBezTo>
                    <a:pt x="232845" y="352901"/>
                    <a:pt x="236560" y="363569"/>
                    <a:pt x="231512" y="372713"/>
                  </a:cubicBezTo>
                  <a:cubicBezTo>
                    <a:pt x="219510" y="378905"/>
                    <a:pt x="191792" y="381381"/>
                    <a:pt x="176171" y="380905"/>
                  </a:cubicBezTo>
                  <a:cubicBezTo>
                    <a:pt x="165027" y="380714"/>
                    <a:pt x="160836" y="375190"/>
                    <a:pt x="155597" y="373571"/>
                  </a:cubicBezTo>
                  <a:cubicBezTo>
                    <a:pt x="158645" y="380047"/>
                    <a:pt x="160264" y="384334"/>
                    <a:pt x="161503" y="387382"/>
                  </a:cubicBezTo>
                  <a:cubicBezTo>
                    <a:pt x="162741" y="390525"/>
                    <a:pt x="163694" y="392525"/>
                    <a:pt x="165122" y="394430"/>
                  </a:cubicBezTo>
                  <a:cubicBezTo>
                    <a:pt x="168075" y="398431"/>
                    <a:pt x="170075" y="411861"/>
                    <a:pt x="168742" y="420719"/>
                  </a:cubicBezTo>
                  <a:cubicBezTo>
                    <a:pt x="167313" y="429578"/>
                    <a:pt x="181315" y="447770"/>
                    <a:pt x="181315" y="447770"/>
                  </a:cubicBezTo>
                  <a:lnTo>
                    <a:pt x="147787" y="450532"/>
                  </a:lnTo>
                  <a:cubicBezTo>
                    <a:pt x="147787" y="450532"/>
                    <a:pt x="125784" y="448246"/>
                    <a:pt x="131975" y="467106"/>
                  </a:cubicBezTo>
                  <a:cubicBezTo>
                    <a:pt x="118069" y="473583"/>
                    <a:pt x="103210" y="481870"/>
                    <a:pt x="86827" y="486442"/>
                  </a:cubicBezTo>
                  <a:cubicBezTo>
                    <a:pt x="73587" y="490252"/>
                    <a:pt x="68539" y="490442"/>
                    <a:pt x="62919" y="495586"/>
                  </a:cubicBezTo>
                  <a:cubicBezTo>
                    <a:pt x="56347" y="486728"/>
                    <a:pt x="50251" y="479203"/>
                    <a:pt x="48917" y="465296"/>
                  </a:cubicBezTo>
                  <a:cubicBezTo>
                    <a:pt x="47679" y="451390"/>
                    <a:pt x="52156" y="440912"/>
                    <a:pt x="36440" y="446342"/>
                  </a:cubicBezTo>
                  <a:cubicBezTo>
                    <a:pt x="20723" y="451771"/>
                    <a:pt x="13294" y="453200"/>
                    <a:pt x="14246" y="440055"/>
                  </a:cubicBezTo>
                  <a:cubicBezTo>
                    <a:pt x="14532" y="435673"/>
                    <a:pt x="13580" y="431959"/>
                    <a:pt x="12055" y="429006"/>
                  </a:cubicBezTo>
                  <a:cubicBezTo>
                    <a:pt x="12055" y="429006"/>
                    <a:pt x="12055" y="429006"/>
                    <a:pt x="12055" y="428911"/>
                  </a:cubicBezTo>
                  <a:cubicBezTo>
                    <a:pt x="25581" y="384238"/>
                    <a:pt x="34535" y="405670"/>
                    <a:pt x="54442" y="391668"/>
                  </a:cubicBezTo>
                  <a:cubicBezTo>
                    <a:pt x="63300" y="385381"/>
                    <a:pt x="75587" y="377571"/>
                    <a:pt x="80826" y="371761"/>
                  </a:cubicBezTo>
                  <a:cubicBezTo>
                    <a:pt x="86065" y="365951"/>
                    <a:pt x="101400" y="364046"/>
                    <a:pt x="101400" y="364046"/>
                  </a:cubicBezTo>
                  <a:cubicBezTo>
                    <a:pt x="101400" y="364046"/>
                    <a:pt x="97495" y="358330"/>
                    <a:pt x="96828" y="356997"/>
                  </a:cubicBezTo>
                  <a:cubicBezTo>
                    <a:pt x="96161" y="355663"/>
                    <a:pt x="94828" y="352615"/>
                    <a:pt x="99590" y="347567"/>
                  </a:cubicBezTo>
                  <a:cubicBezTo>
                    <a:pt x="104353" y="342424"/>
                    <a:pt x="104162" y="336613"/>
                    <a:pt x="105305" y="333470"/>
                  </a:cubicBezTo>
                  <a:cubicBezTo>
                    <a:pt x="106353" y="330327"/>
                    <a:pt x="103400" y="327279"/>
                    <a:pt x="99019" y="318897"/>
                  </a:cubicBezTo>
                  <a:cubicBezTo>
                    <a:pt x="94637" y="310420"/>
                    <a:pt x="111211" y="317563"/>
                    <a:pt x="103686" y="294894"/>
                  </a:cubicBezTo>
                  <a:cubicBezTo>
                    <a:pt x="96257" y="272129"/>
                    <a:pt x="78921" y="255270"/>
                    <a:pt x="58442" y="241363"/>
                  </a:cubicBezTo>
                  <a:cubicBezTo>
                    <a:pt x="38059" y="227457"/>
                    <a:pt x="30439" y="235934"/>
                    <a:pt x="21962" y="236125"/>
                  </a:cubicBezTo>
                  <a:cubicBezTo>
                    <a:pt x="26248" y="231267"/>
                    <a:pt x="24629" y="221266"/>
                    <a:pt x="11198" y="200311"/>
                  </a:cubicBezTo>
                  <a:cubicBezTo>
                    <a:pt x="-14710" y="160211"/>
                    <a:pt x="13484" y="148685"/>
                    <a:pt x="6055" y="122777"/>
                  </a:cubicBezTo>
                  <a:cubicBezTo>
                    <a:pt x="-1279" y="96964"/>
                    <a:pt x="16723" y="78486"/>
                    <a:pt x="26915" y="72485"/>
                  </a:cubicBezTo>
                  <a:cubicBezTo>
                    <a:pt x="37011" y="66485"/>
                    <a:pt x="37964" y="37338"/>
                    <a:pt x="41202" y="30004"/>
                  </a:cubicBezTo>
                  <a:cubicBezTo>
                    <a:pt x="44345" y="22670"/>
                    <a:pt x="91875" y="13811"/>
                    <a:pt x="91875" y="13811"/>
                  </a:cubicBezTo>
                  <a:lnTo>
                    <a:pt x="91875" y="28670"/>
                  </a:lnTo>
                  <a:lnTo>
                    <a:pt x="172647" y="0"/>
                  </a:lnTo>
                  <a:cubicBezTo>
                    <a:pt x="172647" y="0"/>
                    <a:pt x="172171" y="5144"/>
                    <a:pt x="172647" y="17526"/>
                  </a:cubicBezTo>
                  <a:cubicBezTo>
                    <a:pt x="172838" y="23241"/>
                    <a:pt x="173981" y="26098"/>
                    <a:pt x="176457" y="27527"/>
                  </a:cubicBezTo>
                  <a:cubicBezTo>
                    <a:pt x="175219" y="39814"/>
                    <a:pt x="174266" y="46577"/>
                    <a:pt x="174266" y="54388"/>
                  </a:cubicBezTo>
                  <a:cubicBezTo>
                    <a:pt x="174266" y="62198"/>
                    <a:pt x="171980" y="70485"/>
                    <a:pt x="162836" y="70295"/>
                  </a:cubicBezTo>
                  <a:cubicBezTo>
                    <a:pt x="153692" y="70199"/>
                    <a:pt x="152264" y="68389"/>
                    <a:pt x="155502" y="86106"/>
                  </a:cubicBezTo>
                  <a:cubicBezTo>
                    <a:pt x="158645" y="103727"/>
                    <a:pt x="163408" y="120491"/>
                    <a:pt x="151311" y="135636"/>
                  </a:cubicBezTo>
                  <a:cubicBezTo>
                    <a:pt x="139214" y="150781"/>
                    <a:pt x="143501" y="145447"/>
                    <a:pt x="146930" y="161449"/>
                  </a:cubicBezTo>
                  <a:cubicBezTo>
                    <a:pt x="150263" y="177451"/>
                    <a:pt x="151882" y="190024"/>
                    <a:pt x="150549" y="199358"/>
                  </a:cubicBezTo>
                  <a:cubicBezTo>
                    <a:pt x="149120" y="208788"/>
                    <a:pt x="154931" y="211646"/>
                    <a:pt x="162170" y="216694"/>
                  </a:cubicBezTo>
                  <a:cubicBezTo>
                    <a:pt x="169504" y="221647"/>
                    <a:pt x="173028" y="234125"/>
                    <a:pt x="175123" y="241649"/>
                  </a:cubicBezTo>
                  <a:cubicBezTo>
                    <a:pt x="177219" y="249174"/>
                    <a:pt x="190078" y="260318"/>
                    <a:pt x="199317" y="266129"/>
                  </a:cubicBezTo>
                  <a:cubicBezTo>
                    <a:pt x="208747" y="271939"/>
                    <a:pt x="225606" y="286988"/>
                    <a:pt x="224082" y="299180"/>
                  </a:cubicBezTo>
                  <a:cubicBezTo>
                    <a:pt x="222558" y="311372"/>
                    <a:pt x="220748" y="317849"/>
                    <a:pt x="225987" y="323564"/>
                  </a:cubicBezTo>
                  <a:cubicBezTo>
                    <a:pt x="231035" y="329755"/>
                    <a:pt x="223892" y="333756"/>
                    <a:pt x="228368" y="343376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xmlns="" id="{62D0E08A-4D62-410E-AA80-4646FD6A9CC2}"/>
                </a:ext>
              </a:extLst>
            </p:cNvPr>
            <p:cNvSpPr/>
            <p:nvPr/>
          </p:nvSpPr>
          <p:spPr>
            <a:xfrm>
              <a:off x="5764481" y="3216877"/>
              <a:ext cx="236362" cy="344804"/>
            </a:xfrm>
            <a:custGeom>
              <a:avLst/>
              <a:gdLst>
                <a:gd name="connsiteX0" fmla="*/ 130159 w 236362"/>
                <a:gd name="connsiteY0" fmla="*/ 344233 h 344804"/>
                <a:gd name="connsiteX1" fmla="*/ 93488 w 236362"/>
                <a:gd name="connsiteY1" fmla="*/ 340614 h 344804"/>
                <a:gd name="connsiteX2" fmla="*/ 88344 w 236362"/>
                <a:gd name="connsiteY2" fmla="*/ 344805 h 344804"/>
                <a:gd name="connsiteX3" fmla="*/ 85201 w 236362"/>
                <a:gd name="connsiteY3" fmla="*/ 315468 h 344804"/>
                <a:gd name="connsiteX4" fmla="*/ 82725 w 236362"/>
                <a:gd name="connsiteY4" fmla="*/ 296037 h 344804"/>
                <a:gd name="connsiteX5" fmla="*/ 80820 w 236362"/>
                <a:gd name="connsiteY5" fmla="*/ 271653 h 344804"/>
                <a:gd name="connsiteX6" fmla="*/ 56054 w 236362"/>
                <a:gd name="connsiteY6" fmla="*/ 238601 h 344804"/>
                <a:gd name="connsiteX7" fmla="*/ 31861 w 236362"/>
                <a:gd name="connsiteY7" fmla="*/ 214122 h 344804"/>
                <a:gd name="connsiteX8" fmla="*/ 18907 w 236362"/>
                <a:gd name="connsiteY8" fmla="*/ 189166 h 344804"/>
                <a:gd name="connsiteX9" fmla="*/ 7287 w 236362"/>
                <a:gd name="connsiteY9" fmla="*/ 171831 h 344804"/>
                <a:gd name="connsiteX10" fmla="*/ 3667 w 236362"/>
                <a:gd name="connsiteY10" fmla="*/ 133921 h 344804"/>
                <a:gd name="connsiteX11" fmla="*/ 8049 w 236362"/>
                <a:gd name="connsiteY11" fmla="*/ 108109 h 344804"/>
                <a:gd name="connsiteX12" fmla="*/ 12240 w 236362"/>
                <a:gd name="connsiteY12" fmla="*/ 58579 h 344804"/>
                <a:gd name="connsiteX13" fmla="*/ 19574 w 236362"/>
                <a:gd name="connsiteY13" fmla="*/ 42767 h 344804"/>
                <a:gd name="connsiteX14" fmla="*/ 31004 w 236362"/>
                <a:gd name="connsiteY14" fmla="*/ 26860 h 344804"/>
                <a:gd name="connsiteX15" fmla="*/ 33195 w 236362"/>
                <a:gd name="connsiteY15" fmla="*/ 0 h 344804"/>
                <a:gd name="connsiteX16" fmla="*/ 48720 w 236362"/>
                <a:gd name="connsiteY16" fmla="*/ 1524 h 344804"/>
                <a:gd name="connsiteX17" fmla="*/ 97679 w 236362"/>
                <a:gd name="connsiteY17" fmla="*/ 1905 h 344804"/>
                <a:gd name="connsiteX18" fmla="*/ 97679 w 236362"/>
                <a:gd name="connsiteY18" fmla="*/ 26860 h 344804"/>
                <a:gd name="connsiteX19" fmla="*/ 113395 w 236362"/>
                <a:gd name="connsiteY19" fmla="*/ 84772 h 344804"/>
                <a:gd name="connsiteX20" fmla="*/ 142065 w 236362"/>
                <a:gd name="connsiteY20" fmla="*/ 96012 h 344804"/>
                <a:gd name="connsiteX21" fmla="*/ 161782 w 236362"/>
                <a:gd name="connsiteY21" fmla="*/ 123063 h 344804"/>
                <a:gd name="connsiteX22" fmla="*/ 142065 w 236362"/>
                <a:gd name="connsiteY22" fmla="*/ 156781 h 344804"/>
                <a:gd name="connsiteX23" fmla="*/ 163592 w 236362"/>
                <a:gd name="connsiteY23" fmla="*/ 185928 h 344804"/>
                <a:gd name="connsiteX24" fmla="*/ 183975 w 236362"/>
                <a:gd name="connsiteY24" fmla="*/ 219932 h 344804"/>
                <a:gd name="connsiteX25" fmla="*/ 214741 w 236362"/>
                <a:gd name="connsiteY25" fmla="*/ 264128 h 344804"/>
                <a:gd name="connsiteX26" fmla="*/ 236363 w 236362"/>
                <a:gd name="connsiteY26" fmla="*/ 317373 h 344804"/>
                <a:gd name="connsiteX27" fmla="*/ 130159 w 236362"/>
                <a:gd name="connsiteY27" fmla="*/ 344233 h 34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362" h="344804">
                  <a:moveTo>
                    <a:pt x="130159" y="344233"/>
                  </a:moveTo>
                  <a:cubicBezTo>
                    <a:pt x="115014" y="327184"/>
                    <a:pt x="98441" y="331470"/>
                    <a:pt x="93488" y="340614"/>
                  </a:cubicBezTo>
                  <a:cubicBezTo>
                    <a:pt x="92631" y="342138"/>
                    <a:pt x="90821" y="343662"/>
                    <a:pt x="88344" y="344805"/>
                  </a:cubicBezTo>
                  <a:cubicBezTo>
                    <a:pt x="93393" y="335661"/>
                    <a:pt x="89678" y="324993"/>
                    <a:pt x="85201" y="315468"/>
                  </a:cubicBezTo>
                  <a:cubicBezTo>
                    <a:pt x="80820" y="305848"/>
                    <a:pt x="87963" y="301847"/>
                    <a:pt x="82725" y="296037"/>
                  </a:cubicBezTo>
                  <a:cubicBezTo>
                    <a:pt x="77486" y="290322"/>
                    <a:pt x="79295" y="283845"/>
                    <a:pt x="80820" y="271653"/>
                  </a:cubicBezTo>
                  <a:cubicBezTo>
                    <a:pt x="82248" y="259461"/>
                    <a:pt x="65484" y="244412"/>
                    <a:pt x="56054" y="238601"/>
                  </a:cubicBezTo>
                  <a:cubicBezTo>
                    <a:pt x="46720" y="232791"/>
                    <a:pt x="33957" y="221551"/>
                    <a:pt x="31861" y="214122"/>
                  </a:cubicBezTo>
                  <a:cubicBezTo>
                    <a:pt x="29766" y="206692"/>
                    <a:pt x="26146" y="194119"/>
                    <a:pt x="18907" y="189166"/>
                  </a:cubicBezTo>
                  <a:cubicBezTo>
                    <a:pt x="11573" y="184118"/>
                    <a:pt x="5858" y="181261"/>
                    <a:pt x="7287" y="171831"/>
                  </a:cubicBezTo>
                  <a:cubicBezTo>
                    <a:pt x="8715" y="162496"/>
                    <a:pt x="7096" y="149923"/>
                    <a:pt x="3667" y="133921"/>
                  </a:cubicBezTo>
                  <a:cubicBezTo>
                    <a:pt x="238" y="117919"/>
                    <a:pt x="-4143" y="123254"/>
                    <a:pt x="8049" y="108109"/>
                  </a:cubicBezTo>
                  <a:cubicBezTo>
                    <a:pt x="20145" y="92964"/>
                    <a:pt x="15383" y="76200"/>
                    <a:pt x="12240" y="58579"/>
                  </a:cubicBezTo>
                  <a:cubicBezTo>
                    <a:pt x="9096" y="40862"/>
                    <a:pt x="10430" y="42672"/>
                    <a:pt x="19574" y="42767"/>
                  </a:cubicBezTo>
                  <a:cubicBezTo>
                    <a:pt x="28623" y="42958"/>
                    <a:pt x="31004" y="34671"/>
                    <a:pt x="31004" y="26860"/>
                  </a:cubicBezTo>
                  <a:cubicBezTo>
                    <a:pt x="31004" y="19050"/>
                    <a:pt x="31956" y="12287"/>
                    <a:pt x="33195" y="0"/>
                  </a:cubicBezTo>
                  <a:cubicBezTo>
                    <a:pt x="36243" y="1810"/>
                    <a:pt x="41100" y="1524"/>
                    <a:pt x="48720" y="1524"/>
                  </a:cubicBezTo>
                  <a:cubicBezTo>
                    <a:pt x="62627" y="1524"/>
                    <a:pt x="97679" y="1905"/>
                    <a:pt x="97679" y="1905"/>
                  </a:cubicBezTo>
                  <a:lnTo>
                    <a:pt x="97679" y="26860"/>
                  </a:lnTo>
                  <a:cubicBezTo>
                    <a:pt x="100441" y="53435"/>
                    <a:pt x="109014" y="71914"/>
                    <a:pt x="113395" y="84772"/>
                  </a:cubicBezTo>
                  <a:cubicBezTo>
                    <a:pt x="117777" y="97631"/>
                    <a:pt x="115681" y="104775"/>
                    <a:pt x="142065" y="96012"/>
                  </a:cubicBezTo>
                  <a:cubicBezTo>
                    <a:pt x="168354" y="87249"/>
                    <a:pt x="176736" y="110299"/>
                    <a:pt x="161782" y="123063"/>
                  </a:cubicBezTo>
                  <a:cubicBezTo>
                    <a:pt x="146828" y="135731"/>
                    <a:pt x="141018" y="135922"/>
                    <a:pt x="142065" y="156781"/>
                  </a:cubicBezTo>
                  <a:cubicBezTo>
                    <a:pt x="143018" y="177641"/>
                    <a:pt x="147495" y="173736"/>
                    <a:pt x="163592" y="185928"/>
                  </a:cubicBezTo>
                  <a:cubicBezTo>
                    <a:pt x="179784" y="198025"/>
                    <a:pt x="186071" y="201358"/>
                    <a:pt x="183975" y="219932"/>
                  </a:cubicBezTo>
                  <a:cubicBezTo>
                    <a:pt x="181880" y="238506"/>
                    <a:pt x="207788" y="254127"/>
                    <a:pt x="214741" y="264128"/>
                  </a:cubicBezTo>
                  <a:cubicBezTo>
                    <a:pt x="221599" y="274034"/>
                    <a:pt x="230648" y="295751"/>
                    <a:pt x="236363" y="317373"/>
                  </a:cubicBezTo>
                  <a:cubicBezTo>
                    <a:pt x="190833" y="317944"/>
                    <a:pt x="135684" y="326231"/>
                    <a:pt x="130159" y="344233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xmlns="" id="{A7F78126-59F5-458A-A0BB-88C2ABE984AE}"/>
                </a:ext>
              </a:extLst>
            </p:cNvPr>
            <p:cNvSpPr/>
            <p:nvPr/>
          </p:nvSpPr>
          <p:spPr>
            <a:xfrm>
              <a:off x="5259990" y="3550393"/>
              <a:ext cx="424243" cy="322756"/>
            </a:xfrm>
            <a:custGeom>
              <a:avLst/>
              <a:gdLst>
                <a:gd name="connsiteX0" fmla="*/ 67532 w 424243"/>
                <a:gd name="connsiteY0" fmla="*/ 21290 h 322756"/>
                <a:gd name="connsiteX1" fmla="*/ 71914 w 424243"/>
                <a:gd name="connsiteY1" fmla="*/ 27767 h 322756"/>
                <a:gd name="connsiteX2" fmla="*/ 101537 w 424243"/>
                <a:gd name="connsiteY2" fmla="*/ 65867 h 322756"/>
                <a:gd name="connsiteX3" fmla="*/ 180404 w 424243"/>
                <a:gd name="connsiteY3" fmla="*/ 108539 h 322756"/>
                <a:gd name="connsiteX4" fmla="*/ 223552 w 424243"/>
                <a:gd name="connsiteY4" fmla="*/ 117112 h 322756"/>
                <a:gd name="connsiteX5" fmla="*/ 260604 w 424243"/>
                <a:gd name="connsiteY5" fmla="*/ 115207 h 322756"/>
                <a:gd name="connsiteX6" fmla="*/ 303181 w 424243"/>
                <a:gd name="connsiteY6" fmla="*/ 101014 h 322756"/>
                <a:gd name="connsiteX7" fmla="*/ 322040 w 424243"/>
                <a:gd name="connsiteY7" fmla="*/ 83583 h 322756"/>
                <a:gd name="connsiteX8" fmla="*/ 335280 w 424243"/>
                <a:gd name="connsiteY8" fmla="*/ 80536 h 322756"/>
                <a:gd name="connsiteX9" fmla="*/ 354330 w 424243"/>
                <a:gd name="connsiteY9" fmla="*/ 74725 h 322756"/>
                <a:gd name="connsiteX10" fmla="*/ 361950 w 424243"/>
                <a:gd name="connsiteY10" fmla="*/ 62629 h 322756"/>
                <a:gd name="connsiteX11" fmla="*/ 365570 w 424243"/>
                <a:gd name="connsiteY11" fmla="*/ 59009 h 322756"/>
                <a:gd name="connsiteX12" fmla="*/ 373380 w 424243"/>
                <a:gd name="connsiteY12" fmla="*/ 67772 h 322756"/>
                <a:gd name="connsiteX13" fmla="*/ 373380 w 424243"/>
                <a:gd name="connsiteY13" fmla="*/ 67867 h 322756"/>
                <a:gd name="connsiteX14" fmla="*/ 375571 w 424243"/>
                <a:gd name="connsiteY14" fmla="*/ 78916 h 322756"/>
                <a:gd name="connsiteX15" fmla="*/ 397764 w 424243"/>
                <a:gd name="connsiteY15" fmla="*/ 85203 h 322756"/>
                <a:gd name="connsiteX16" fmla="*/ 410242 w 424243"/>
                <a:gd name="connsiteY16" fmla="*/ 104158 h 322756"/>
                <a:gd name="connsiteX17" fmla="*/ 424244 w 424243"/>
                <a:gd name="connsiteY17" fmla="*/ 134447 h 322756"/>
                <a:gd name="connsiteX18" fmla="*/ 420243 w 424243"/>
                <a:gd name="connsiteY18" fmla="*/ 138829 h 322756"/>
                <a:gd name="connsiteX19" fmla="*/ 409480 w 424243"/>
                <a:gd name="connsiteY19" fmla="*/ 161784 h 322756"/>
                <a:gd name="connsiteX20" fmla="*/ 398336 w 424243"/>
                <a:gd name="connsiteY20" fmla="*/ 193407 h 322756"/>
                <a:gd name="connsiteX21" fmla="*/ 355664 w 424243"/>
                <a:gd name="connsiteY21" fmla="*/ 219886 h 322756"/>
                <a:gd name="connsiteX22" fmla="*/ 335090 w 424243"/>
                <a:gd name="connsiteY22" fmla="*/ 242651 h 322756"/>
                <a:gd name="connsiteX23" fmla="*/ 298323 w 424243"/>
                <a:gd name="connsiteY23" fmla="*/ 241603 h 322756"/>
                <a:gd name="connsiteX24" fmla="*/ 220694 w 424243"/>
                <a:gd name="connsiteY24" fmla="*/ 245032 h 322756"/>
                <a:gd name="connsiteX25" fmla="*/ 165354 w 424243"/>
                <a:gd name="connsiteY25" fmla="*/ 262368 h 322756"/>
                <a:gd name="connsiteX26" fmla="*/ 123158 w 424243"/>
                <a:gd name="connsiteY26" fmla="*/ 264654 h 322756"/>
                <a:gd name="connsiteX27" fmla="*/ 42577 w 424243"/>
                <a:gd name="connsiteY27" fmla="*/ 322756 h 322756"/>
                <a:gd name="connsiteX28" fmla="*/ 0 w 424243"/>
                <a:gd name="connsiteY28" fmla="*/ 246652 h 322756"/>
                <a:gd name="connsiteX29" fmla="*/ 17240 w 424243"/>
                <a:gd name="connsiteY29" fmla="*/ 235222 h 322756"/>
                <a:gd name="connsiteX30" fmla="*/ 16574 w 424243"/>
                <a:gd name="connsiteY30" fmla="*/ 165213 h 322756"/>
                <a:gd name="connsiteX31" fmla="*/ 24194 w 424243"/>
                <a:gd name="connsiteY31" fmla="*/ 140257 h 322756"/>
                <a:gd name="connsiteX32" fmla="*/ 20669 w 424243"/>
                <a:gd name="connsiteY32" fmla="*/ 131685 h 322756"/>
                <a:gd name="connsiteX33" fmla="*/ 33147 w 424243"/>
                <a:gd name="connsiteY33" fmla="*/ 124065 h 322756"/>
                <a:gd name="connsiteX34" fmla="*/ 33147 w 424243"/>
                <a:gd name="connsiteY34" fmla="*/ 47293 h 322756"/>
                <a:gd name="connsiteX35" fmla="*/ 23146 w 424243"/>
                <a:gd name="connsiteY35" fmla="*/ 49674 h 322756"/>
                <a:gd name="connsiteX36" fmla="*/ 8192 w 424243"/>
                <a:gd name="connsiteY36" fmla="*/ 25862 h 322756"/>
                <a:gd name="connsiteX37" fmla="*/ 29718 w 424243"/>
                <a:gd name="connsiteY37" fmla="*/ 12337 h 322756"/>
                <a:gd name="connsiteX38" fmla="*/ 48863 w 424243"/>
                <a:gd name="connsiteY38" fmla="*/ 3574 h 322756"/>
                <a:gd name="connsiteX39" fmla="*/ 58769 w 424243"/>
                <a:gd name="connsiteY39" fmla="*/ 12717 h 322756"/>
                <a:gd name="connsiteX40" fmla="*/ 68199 w 424243"/>
                <a:gd name="connsiteY40" fmla="*/ 9955 h 322756"/>
                <a:gd name="connsiteX41" fmla="*/ 67532 w 424243"/>
                <a:gd name="connsiteY41" fmla="*/ 21290 h 32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4243" h="322756">
                  <a:moveTo>
                    <a:pt x="67532" y="21290"/>
                  </a:moveTo>
                  <a:cubicBezTo>
                    <a:pt x="69723" y="26719"/>
                    <a:pt x="69723" y="26719"/>
                    <a:pt x="71914" y="27767"/>
                  </a:cubicBezTo>
                  <a:cubicBezTo>
                    <a:pt x="88297" y="35101"/>
                    <a:pt x="88106" y="41388"/>
                    <a:pt x="101537" y="65867"/>
                  </a:cubicBezTo>
                  <a:cubicBezTo>
                    <a:pt x="114871" y="90346"/>
                    <a:pt x="163163" y="106253"/>
                    <a:pt x="180404" y="108539"/>
                  </a:cubicBezTo>
                  <a:cubicBezTo>
                    <a:pt x="197739" y="110825"/>
                    <a:pt x="204883" y="115683"/>
                    <a:pt x="223552" y="117112"/>
                  </a:cubicBezTo>
                  <a:cubicBezTo>
                    <a:pt x="242221" y="118540"/>
                    <a:pt x="251174" y="119016"/>
                    <a:pt x="260604" y="115207"/>
                  </a:cubicBezTo>
                  <a:cubicBezTo>
                    <a:pt x="269939" y="111397"/>
                    <a:pt x="294894" y="102348"/>
                    <a:pt x="303181" y="101014"/>
                  </a:cubicBezTo>
                  <a:cubicBezTo>
                    <a:pt x="311372" y="99586"/>
                    <a:pt x="322517" y="94918"/>
                    <a:pt x="322040" y="83583"/>
                  </a:cubicBezTo>
                  <a:cubicBezTo>
                    <a:pt x="321564" y="72249"/>
                    <a:pt x="324612" y="77107"/>
                    <a:pt x="335280" y="80536"/>
                  </a:cubicBezTo>
                  <a:cubicBezTo>
                    <a:pt x="346043" y="84060"/>
                    <a:pt x="352901" y="81583"/>
                    <a:pt x="354330" y="74725"/>
                  </a:cubicBezTo>
                  <a:cubicBezTo>
                    <a:pt x="355759" y="67772"/>
                    <a:pt x="358140" y="65677"/>
                    <a:pt x="361950" y="62629"/>
                  </a:cubicBezTo>
                  <a:cubicBezTo>
                    <a:pt x="363284" y="61581"/>
                    <a:pt x="365570" y="59009"/>
                    <a:pt x="365570" y="59009"/>
                  </a:cubicBezTo>
                  <a:cubicBezTo>
                    <a:pt x="365570" y="59009"/>
                    <a:pt x="370427" y="61962"/>
                    <a:pt x="373380" y="67772"/>
                  </a:cubicBezTo>
                  <a:cubicBezTo>
                    <a:pt x="373380" y="67867"/>
                    <a:pt x="373380" y="67867"/>
                    <a:pt x="373380" y="67867"/>
                  </a:cubicBezTo>
                  <a:cubicBezTo>
                    <a:pt x="374809" y="70820"/>
                    <a:pt x="375857" y="74535"/>
                    <a:pt x="375571" y="78916"/>
                  </a:cubicBezTo>
                  <a:cubicBezTo>
                    <a:pt x="374618" y="92061"/>
                    <a:pt x="382048" y="90632"/>
                    <a:pt x="397764" y="85203"/>
                  </a:cubicBezTo>
                  <a:cubicBezTo>
                    <a:pt x="413480" y="79774"/>
                    <a:pt x="409004" y="90251"/>
                    <a:pt x="410242" y="104158"/>
                  </a:cubicBezTo>
                  <a:cubicBezTo>
                    <a:pt x="411575" y="118064"/>
                    <a:pt x="417576" y="125589"/>
                    <a:pt x="424244" y="134447"/>
                  </a:cubicBezTo>
                  <a:cubicBezTo>
                    <a:pt x="423005" y="135590"/>
                    <a:pt x="421672" y="137114"/>
                    <a:pt x="420243" y="138829"/>
                  </a:cubicBezTo>
                  <a:cubicBezTo>
                    <a:pt x="412242" y="148639"/>
                    <a:pt x="402622" y="148639"/>
                    <a:pt x="409480" y="161784"/>
                  </a:cubicBezTo>
                  <a:cubicBezTo>
                    <a:pt x="416433" y="174928"/>
                    <a:pt x="420053" y="186930"/>
                    <a:pt x="398336" y="193407"/>
                  </a:cubicBezTo>
                  <a:cubicBezTo>
                    <a:pt x="376714" y="199884"/>
                    <a:pt x="361664" y="208171"/>
                    <a:pt x="355664" y="219886"/>
                  </a:cubicBezTo>
                  <a:cubicBezTo>
                    <a:pt x="349663" y="231697"/>
                    <a:pt x="350996" y="242461"/>
                    <a:pt x="335090" y="242651"/>
                  </a:cubicBezTo>
                  <a:cubicBezTo>
                    <a:pt x="319183" y="242841"/>
                    <a:pt x="305848" y="239032"/>
                    <a:pt x="298323" y="241603"/>
                  </a:cubicBezTo>
                  <a:lnTo>
                    <a:pt x="220694" y="245032"/>
                  </a:lnTo>
                  <a:lnTo>
                    <a:pt x="165354" y="262368"/>
                  </a:lnTo>
                  <a:lnTo>
                    <a:pt x="123158" y="264654"/>
                  </a:lnTo>
                  <a:lnTo>
                    <a:pt x="42577" y="322756"/>
                  </a:lnTo>
                  <a:lnTo>
                    <a:pt x="0" y="246652"/>
                  </a:lnTo>
                  <a:lnTo>
                    <a:pt x="17240" y="235222"/>
                  </a:lnTo>
                  <a:cubicBezTo>
                    <a:pt x="17240" y="235222"/>
                    <a:pt x="16574" y="173214"/>
                    <a:pt x="16574" y="165213"/>
                  </a:cubicBezTo>
                  <a:cubicBezTo>
                    <a:pt x="16574" y="157116"/>
                    <a:pt x="24194" y="142543"/>
                    <a:pt x="24194" y="140257"/>
                  </a:cubicBezTo>
                  <a:cubicBezTo>
                    <a:pt x="24194" y="137971"/>
                    <a:pt x="20669" y="131685"/>
                    <a:pt x="20669" y="131685"/>
                  </a:cubicBezTo>
                  <a:lnTo>
                    <a:pt x="33147" y="124065"/>
                  </a:lnTo>
                  <a:lnTo>
                    <a:pt x="33147" y="47293"/>
                  </a:lnTo>
                  <a:lnTo>
                    <a:pt x="23146" y="49674"/>
                  </a:lnTo>
                  <a:lnTo>
                    <a:pt x="8192" y="25862"/>
                  </a:lnTo>
                  <a:cubicBezTo>
                    <a:pt x="14669" y="19766"/>
                    <a:pt x="22574" y="15194"/>
                    <a:pt x="29718" y="12337"/>
                  </a:cubicBezTo>
                  <a:cubicBezTo>
                    <a:pt x="41243" y="7765"/>
                    <a:pt x="43339" y="-6618"/>
                    <a:pt x="48863" y="3574"/>
                  </a:cubicBezTo>
                  <a:cubicBezTo>
                    <a:pt x="50673" y="6907"/>
                    <a:pt x="49721" y="23862"/>
                    <a:pt x="58769" y="12717"/>
                  </a:cubicBezTo>
                  <a:cubicBezTo>
                    <a:pt x="67818" y="1669"/>
                    <a:pt x="68199" y="9955"/>
                    <a:pt x="68199" y="9955"/>
                  </a:cubicBezTo>
                  <a:lnTo>
                    <a:pt x="67532" y="21290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xmlns="" id="{963C9851-3DA0-4D1D-B1C6-98063384105E}"/>
                </a:ext>
              </a:extLst>
            </p:cNvPr>
            <p:cNvSpPr/>
            <p:nvPr/>
          </p:nvSpPr>
          <p:spPr>
            <a:xfrm>
              <a:off x="5234367" y="3280980"/>
              <a:ext cx="492430" cy="387534"/>
            </a:xfrm>
            <a:custGeom>
              <a:avLst/>
              <a:gdLst>
                <a:gd name="connsiteX0" fmla="*/ 330041 w 492430"/>
                <a:gd name="connsiteY0" fmla="*/ 124682 h 387534"/>
                <a:gd name="connsiteX1" fmla="*/ 334899 w 492430"/>
                <a:gd name="connsiteY1" fmla="*/ 146495 h 387534"/>
                <a:gd name="connsiteX2" fmla="*/ 354235 w 492430"/>
                <a:gd name="connsiteY2" fmla="*/ 164116 h 387534"/>
                <a:gd name="connsiteX3" fmla="*/ 386715 w 492430"/>
                <a:gd name="connsiteY3" fmla="*/ 149924 h 387534"/>
                <a:gd name="connsiteX4" fmla="*/ 408718 w 492430"/>
                <a:gd name="connsiteY4" fmla="*/ 144399 h 387534"/>
                <a:gd name="connsiteX5" fmla="*/ 445199 w 492430"/>
                <a:gd name="connsiteY5" fmla="*/ 149638 h 387534"/>
                <a:gd name="connsiteX6" fmla="*/ 490442 w 492430"/>
                <a:gd name="connsiteY6" fmla="*/ 203168 h 387534"/>
                <a:gd name="connsiteX7" fmla="*/ 485775 w 492430"/>
                <a:gd name="connsiteY7" fmla="*/ 227171 h 387534"/>
                <a:gd name="connsiteX8" fmla="*/ 492062 w 492430"/>
                <a:gd name="connsiteY8" fmla="*/ 241745 h 387534"/>
                <a:gd name="connsiteX9" fmla="*/ 486347 w 492430"/>
                <a:gd name="connsiteY9" fmla="*/ 255842 h 387534"/>
                <a:gd name="connsiteX10" fmla="*/ 483584 w 492430"/>
                <a:gd name="connsiteY10" fmla="*/ 265271 h 387534"/>
                <a:gd name="connsiteX11" fmla="*/ 488156 w 492430"/>
                <a:gd name="connsiteY11" fmla="*/ 272320 h 387534"/>
                <a:gd name="connsiteX12" fmla="*/ 467582 w 492430"/>
                <a:gd name="connsiteY12" fmla="*/ 280035 h 387534"/>
                <a:gd name="connsiteX13" fmla="*/ 441198 w 492430"/>
                <a:gd name="connsiteY13" fmla="*/ 299942 h 387534"/>
                <a:gd name="connsiteX14" fmla="*/ 398812 w 492430"/>
                <a:gd name="connsiteY14" fmla="*/ 337185 h 387534"/>
                <a:gd name="connsiteX15" fmla="*/ 391001 w 492430"/>
                <a:gd name="connsiteY15" fmla="*/ 328422 h 387534"/>
                <a:gd name="connsiteX16" fmla="*/ 387382 w 492430"/>
                <a:gd name="connsiteY16" fmla="*/ 332042 h 387534"/>
                <a:gd name="connsiteX17" fmla="*/ 379762 w 492430"/>
                <a:gd name="connsiteY17" fmla="*/ 344138 h 387534"/>
                <a:gd name="connsiteX18" fmla="*/ 360712 w 492430"/>
                <a:gd name="connsiteY18" fmla="*/ 349949 h 387534"/>
                <a:gd name="connsiteX19" fmla="*/ 347472 w 492430"/>
                <a:gd name="connsiteY19" fmla="*/ 352996 h 387534"/>
                <a:gd name="connsiteX20" fmla="*/ 328613 w 492430"/>
                <a:gd name="connsiteY20" fmla="*/ 370427 h 387534"/>
                <a:gd name="connsiteX21" fmla="*/ 286036 w 492430"/>
                <a:gd name="connsiteY21" fmla="*/ 384620 h 387534"/>
                <a:gd name="connsiteX22" fmla="*/ 248984 w 492430"/>
                <a:gd name="connsiteY22" fmla="*/ 386525 h 387534"/>
                <a:gd name="connsiteX23" fmla="*/ 205835 w 492430"/>
                <a:gd name="connsiteY23" fmla="*/ 377952 h 387534"/>
                <a:gd name="connsiteX24" fmla="*/ 126968 w 492430"/>
                <a:gd name="connsiteY24" fmla="*/ 335280 h 387534"/>
                <a:gd name="connsiteX25" fmla="*/ 97346 w 492430"/>
                <a:gd name="connsiteY25" fmla="*/ 297180 h 387534"/>
                <a:gd name="connsiteX26" fmla="*/ 92964 w 492430"/>
                <a:gd name="connsiteY26" fmla="*/ 290703 h 387534"/>
                <a:gd name="connsiteX27" fmla="*/ 107442 w 492430"/>
                <a:gd name="connsiteY27" fmla="*/ 297656 h 387534"/>
                <a:gd name="connsiteX28" fmla="*/ 116872 w 492430"/>
                <a:gd name="connsiteY28" fmla="*/ 289370 h 387534"/>
                <a:gd name="connsiteX29" fmla="*/ 138113 w 492430"/>
                <a:gd name="connsiteY29" fmla="*/ 289370 h 387534"/>
                <a:gd name="connsiteX30" fmla="*/ 164211 w 492430"/>
                <a:gd name="connsiteY30" fmla="*/ 269081 h 387534"/>
                <a:gd name="connsiteX31" fmla="*/ 187738 w 492430"/>
                <a:gd name="connsiteY31" fmla="*/ 270701 h 387534"/>
                <a:gd name="connsiteX32" fmla="*/ 210788 w 492430"/>
                <a:gd name="connsiteY32" fmla="*/ 240602 h 387534"/>
                <a:gd name="connsiteX33" fmla="*/ 204502 w 492430"/>
                <a:gd name="connsiteY33" fmla="*/ 209264 h 387534"/>
                <a:gd name="connsiteX34" fmla="*/ 175927 w 492430"/>
                <a:gd name="connsiteY34" fmla="*/ 197453 h 387534"/>
                <a:gd name="connsiteX35" fmla="*/ 135541 w 492430"/>
                <a:gd name="connsiteY35" fmla="*/ 179165 h 387534"/>
                <a:gd name="connsiteX36" fmla="*/ 160020 w 492430"/>
                <a:gd name="connsiteY36" fmla="*/ 154972 h 387534"/>
                <a:gd name="connsiteX37" fmla="*/ 116681 w 492430"/>
                <a:gd name="connsiteY37" fmla="*/ 123825 h 387534"/>
                <a:gd name="connsiteX38" fmla="*/ 81153 w 492430"/>
                <a:gd name="connsiteY38" fmla="*/ 127921 h 387534"/>
                <a:gd name="connsiteX39" fmla="*/ 44291 w 492430"/>
                <a:gd name="connsiteY39" fmla="*/ 122872 h 387534"/>
                <a:gd name="connsiteX40" fmla="*/ 30004 w 492430"/>
                <a:gd name="connsiteY40" fmla="*/ 83153 h 387534"/>
                <a:gd name="connsiteX41" fmla="*/ 18002 w 492430"/>
                <a:gd name="connsiteY41" fmla="*/ 70676 h 387534"/>
                <a:gd name="connsiteX42" fmla="*/ 0 w 492430"/>
                <a:gd name="connsiteY42" fmla="*/ 64008 h 387534"/>
                <a:gd name="connsiteX43" fmla="*/ 23051 w 492430"/>
                <a:gd name="connsiteY43" fmla="*/ 41910 h 387534"/>
                <a:gd name="connsiteX44" fmla="*/ 27432 w 492430"/>
                <a:gd name="connsiteY44" fmla="*/ 41053 h 387534"/>
                <a:gd name="connsiteX45" fmla="*/ 49911 w 492430"/>
                <a:gd name="connsiteY45" fmla="*/ 25718 h 387534"/>
                <a:gd name="connsiteX46" fmla="*/ 77248 w 492430"/>
                <a:gd name="connsiteY46" fmla="*/ 18383 h 387534"/>
                <a:gd name="connsiteX47" fmla="*/ 96583 w 492430"/>
                <a:gd name="connsiteY47" fmla="*/ 5239 h 387534"/>
                <a:gd name="connsiteX48" fmla="*/ 136398 w 492430"/>
                <a:gd name="connsiteY48" fmla="*/ 0 h 387534"/>
                <a:gd name="connsiteX49" fmla="*/ 127349 w 492430"/>
                <a:gd name="connsiteY49" fmla="*/ 24575 h 387534"/>
                <a:gd name="connsiteX50" fmla="*/ 160877 w 492430"/>
                <a:gd name="connsiteY50" fmla="*/ 50483 h 387534"/>
                <a:gd name="connsiteX51" fmla="*/ 223838 w 492430"/>
                <a:gd name="connsiteY51" fmla="*/ 57055 h 387534"/>
                <a:gd name="connsiteX52" fmla="*/ 238982 w 492430"/>
                <a:gd name="connsiteY52" fmla="*/ 30385 h 387534"/>
                <a:gd name="connsiteX53" fmla="*/ 268510 w 492430"/>
                <a:gd name="connsiteY53" fmla="*/ 46006 h 387534"/>
                <a:gd name="connsiteX54" fmla="*/ 290608 w 492430"/>
                <a:gd name="connsiteY54" fmla="*/ 52959 h 387534"/>
                <a:gd name="connsiteX55" fmla="*/ 279178 w 492430"/>
                <a:gd name="connsiteY55" fmla="*/ 75057 h 387534"/>
                <a:gd name="connsiteX56" fmla="*/ 304133 w 492430"/>
                <a:gd name="connsiteY56" fmla="*/ 89440 h 387534"/>
                <a:gd name="connsiteX57" fmla="*/ 289655 w 492430"/>
                <a:gd name="connsiteY57" fmla="*/ 111728 h 387534"/>
                <a:gd name="connsiteX58" fmla="*/ 311753 w 492430"/>
                <a:gd name="connsiteY58" fmla="*/ 116967 h 387534"/>
                <a:gd name="connsiteX59" fmla="*/ 330041 w 492430"/>
                <a:gd name="connsiteY59" fmla="*/ 124682 h 387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2430" h="387534">
                  <a:moveTo>
                    <a:pt x="330041" y="124682"/>
                  </a:moveTo>
                  <a:cubicBezTo>
                    <a:pt x="315182" y="139160"/>
                    <a:pt x="328041" y="146113"/>
                    <a:pt x="334899" y="146495"/>
                  </a:cubicBezTo>
                  <a:cubicBezTo>
                    <a:pt x="341852" y="146780"/>
                    <a:pt x="344234" y="146495"/>
                    <a:pt x="354235" y="164116"/>
                  </a:cubicBezTo>
                  <a:cubicBezTo>
                    <a:pt x="364236" y="181737"/>
                    <a:pt x="367475" y="151257"/>
                    <a:pt x="386715" y="149924"/>
                  </a:cubicBezTo>
                  <a:cubicBezTo>
                    <a:pt x="395954" y="149257"/>
                    <a:pt x="404813" y="148971"/>
                    <a:pt x="408718" y="144399"/>
                  </a:cubicBezTo>
                  <a:cubicBezTo>
                    <a:pt x="417290" y="144209"/>
                    <a:pt x="424815" y="135731"/>
                    <a:pt x="445199" y="149638"/>
                  </a:cubicBezTo>
                  <a:cubicBezTo>
                    <a:pt x="465677" y="163544"/>
                    <a:pt x="483013" y="180404"/>
                    <a:pt x="490442" y="203168"/>
                  </a:cubicBezTo>
                  <a:cubicBezTo>
                    <a:pt x="497967" y="225838"/>
                    <a:pt x="481394" y="218694"/>
                    <a:pt x="485775" y="227171"/>
                  </a:cubicBezTo>
                  <a:cubicBezTo>
                    <a:pt x="490157" y="235553"/>
                    <a:pt x="493109" y="238601"/>
                    <a:pt x="492062" y="241745"/>
                  </a:cubicBezTo>
                  <a:cubicBezTo>
                    <a:pt x="491014" y="244888"/>
                    <a:pt x="491109" y="250793"/>
                    <a:pt x="486347" y="255842"/>
                  </a:cubicBezTo>
                  <a:cubicBezTo>
                    <a:pt x="481584" y="260890"/>
                    <a:pt x="482918" y="264033"/>
                    <a:pt x="483584" y="265271"/>
                  </a:cubicBezTo>
                  <a:cubicBezTo>
                    <a:pt x="484251" y="266605"/>
                    <a:pt x="488156" y="272320"/>
                    <a:pt x="488156" y="272320"/>
                  </a:cubicBezTo>
                  <a:cubicBezTo>
                    <a:pt x="488156" y="272320"/>
                    <a:pt x="472821" y="274225"/>
                    <a:pt x="467582" y="280035"/>
                  </a:cubicBezTo>
                  <a:cubicBezTo>
                    <a:pt x="462344" y="285845"/>
                    <a:pt x="450056" y="293656"/>
                    <a:pt x="441198" y="299942"/>
                  </a:cubicBezTo>
                  <a:cubicBezTo>
                    <a:pt x="421196" y="313944"/>
                    <a:pt x="412337" y="292513"/>
                    <a:pt x="398812" y="337185"/>
                  </a:cubicBezTo>
                  <a:cubicBezTo>
                    <a:pt x="395859" y="331375"/>
                    <a:pt x="391001" y="328422"/>
                    <a:pt x="391001" y="328422"/>
                  </a:cubicBezTo>
                  <a:cubicBezTo>
                    <a:pt x="391001" y="328422"/>
                    <a:pt x="388715" y="330899"/>
                    <a:pt x="387382" y="332042"/>
                  </a:cubicBezTo>
                  <a:cubicBezTo>
                    <a:pt x="383572" y="335185"/>
                    <a:pt x="381191" y="337280"/>
                    <a:pt x="379762" y="344138"/>
                  </a:cubicBezTo>
                  <a:cubicBezTo>
                    <a:pt x="378333" y="351092"/>
                    <a:pt x="371475" y="353473"/>
                    <a:pt x="360712" y="349949"/>
                  </a:cubicBezTo>
                  <a:cubicBezTo>
                    <a:pt x="349949" y="346520"/>
                    <a:pt x="346996" y="341662"/>
                    <a:pt x="347472" y="352996"/>
                  </a:cubicBezTo>
                  <a:cubicBezTo>
                    <a:pt x="347948" y="364331"/>
                    <a:pt x="336804" y="368999"/>
                    <a:pt x="328613" y="370427"/>
                  </a:cubicBezTo>
                  <a:cubicBezTo>
                    <a:pt x="320326" y="371856"/>
                    <a:pt x="295370" y="380810"/>
                    <a:pt x="286036" y="384620"/>
                  </a:cubicBezTo>
                  <a:cubicBezTo>
                    <a:pt x="276606" y="388430"/>
                    <a:pt x="267653" y="387858"/>
                    <a:pt x="248984" y="386525"/>
                  </a:cubicBezTo>
                  <a:cubicBezTo>
                    <a:pt x="230219" y="385096"/>
                    <a:pt x="223076" y="380333"/>
                    <a:pt x="205835" y="377952"/>
                  </a:cubicBezTo>
                  <a:cubicBezTo>
                    <a:pt x="188595" y="375666"/>
                    <a:pt x="140399" y="359664"/>
                    <a:pt x="126968" y="335280"/>
                  </a:cubicBezTo>
                  <a:cubicBezTo>
                    <a:pt x="113538" y="310801"/>
                    <a:pt x="113729" y="304610"/>
                    <a:pt x="97346" y="297180"/>
                  </a:cubicBezTo>
                  <a:cubicBezTo>
                    <a:pt x="95155" y="296132"/>
                    <a:pt x="95155" y="296132"/>
                    <a:pt x="92964" y="290703"/>
                  </a:cubicBezTo>
                  <a:lnTo>
                    <a:pt x="107442" y="297656"/>
                  </a:lnTo>
                  <a:cubicBezTo>
                    <a:pt x="107442" y="297656"/>
                    <a:pt x="114395" y="286893"/>
                    <a:pt x="116872" y="289370"/>
                  </a:cubicBezTo>
                  <a:cubicBezTo>
                    <a:pt x="119348" y="291941"/>
                    <a:pt x="132779" y="292894"/>
                    <a:pt x="138113" y="289370"/>
                  </a:cubicBezTo>
                  <a:cubicBezTo>
                    <a:pt x="143351" y="285941"/>
                    <a:pt x="160211" y="264414"/>
                    <a:pt x="164211" y="269081"/>
                  </a:cubicBezTo>
                  <a:cubicBezTo>
                    <a:pt x="168116" y="273653"/>
                    <a:pt x="181642" y="274606"/>
                    <a:pt x="187738" y="270701"/>
                  </a:cubicBezTo>
                  <a:cubicBezTo>
                    <a:pt x="193739" y="266700"/>
                    <a:pt x="199454" y="263747"/>
                    <a:pt x="210788" y="240602"/>
                  </a:cubicBezTo>
                  <a:cubicBezTo>
                    <a:pt x="222028" y="217551"/>
                    <a:pt x="212598" y="221456"/>
                    <a:pt x="204502" y="209264"/>
                  </a:cubicBezTo>
                  <a:cubicBezTo>
                    <a:pt x="196501" y="196977"/>
                    <a:pt x="203168" y="196787"/>
                    <a:pt x="175927" y="197453"/>
                  </a:cubicBezTo>
                  <a:cubicBezTo>
                    <a:pt x="148781" y="198120"/>
                    <a:pt x="144971" y="193929"/>
                    <a:pt x="135541" y="179165"/>
                  </a:cubicBezTo>
                  <a:cubicBezTo>
                    <a:pt x="126111" y="164402"/>
                    <a:pt x="134207" y="168402"/>
                    <a:pt x="160020" y="154972"/>
                  </a:cubicBezTo>
                  <a:cubicBezTo>
                    <a:pt x="185928" y="141542"/>
                    <a:pt x="138589" y="130493"/>
                    <a:pt x="116681" y="123825"/>
                  </a:cubicBezTo>
                  <a:cubicBezTo>
                    <a:pt x="94774" y="117062"/>
                    <a:pt x="93631" y="118682"/>
                    <a:pt x="81153" y="127921"/>
                  </a:cubicBezTo>
                  <a:cubicBezTo>
                    <a:pt x="68771" y="137160"/>
                    <a:pt x="42863" y="145447"/>
                    <a:pt x="44291" y="122872"/>
                  </a:cubicBezTo>
                  <a:cubicBezTo>
                    <a:pt x="45720" y="100298"/>
                    <a:pt x="29528" y="100013"/>
                    <a:pt x="30004" y="83153"/>
                  </a:cubicBezTo>
                  <a:cubicBezTo>
                    <a:pt x="30480" y="66294"/>
                    <a:pt x="24956" y="69056"/>
                    <a:pt x="18002" y="70676"/>
                  </a:cubicBezTo>
                  <a:cubicBezTo>
                    <a:pt x="11049" y="72295"/>
                    <a:pt x="0" y="75343"/>
                    <a:pt x="0" y="64008"/>
                  </a:cubicBezTo>
                  <a:cubicBezTo>
                    <a:pt x="0" y="52769"/>
                    <a:pt x="15716" y="41910"/>
                    <a:pt x="23051" y="41910"/>
                  </a:cubicBezTo>
                  <a:cubicBezTo>
                    <a:pt x="24479" y="41910"/>
                    <a:pt x="26003" y="41624"/>
                    <a:pt x="27432" y="41053"/>
                  </a:cubicBezTo>
                  <a:cubicBezTo>
                    <a:pt x="33147" y="38957"/>
                    <a:pt x="39148" y="33052"/>
                    <a:pt x="49911" y="25718"/>
                  </a:cubicBezTo>
                  <a:cubicBezTo>
                    <a:pt x="63437" y="16288"/>
                    <a:pt x="64770" y="12859"/>
                    <a:pt x="77248" y="18383"/>
                  </a:cubicBezTo>
                  <a:cubicBezTo>
                    <a:pt x="89630" y="23908"/>
                    <a:pt x="96583" y="5239"/>
                    <a:pt x="96583" y="5239"/>
                  </a:cubicBezTo>
                  <a:lnTo>
                    <a:pt x="136398" y="0"/>
                  </a:lnTo>
                  <a:cubicBezTo>
                    <a:pt x="136398" y="0"/>
                    <a:pt x="135731" y="7620"/>
                    <a:pt x="127349" y="24575"/>
                  </a:cubicBezTo>
                  <a:cubicBezTo>
                    <a:pt x="119063" y="41624"/>
                    <a:pt x="144304" y="49149"/>
                    <a:pt x="160877" y="50483"/>
                  </a:cubicBezTo>
                  <a:cubicBezTo>
                    <a:pt x="177451" y="51911"/>
                    <a:pt x="223838" y="57055"/>
                    <a:pt x="223838" y="57055"/>
                  </a:cubicBezTo>
                  <a:cubicBezTo>
                    <a:pt x="223838" y="57055"/>
                    <a:pt x="208598" y="34576"/>
                    <a:pt x="238982" y="30385"/>
                  </a:cubicBezTo>
                  <a:cubicBezTo>
                    <a:pt x="269462" y="26289"/>
                    <a:pt x="268510" y="46006"/>
                    <a:pt x="268510" y="46006"/>
                  </a:cubicBezTo>
                  <a:lnTo>
                    <a:pt x="290608" y="52959"/>
                  </a:lnTo>
                  <a:lnTo>
                    <a:pt x="279178" y="75057"/>
                  </a:lnTo>
                  <a:lnTo>
                    <a:pt x="304133" y="89440"/>
                  </a:lnTo>
                  <a:lnTo>
                    <a:pt x="289655" y="111728"/>
                  </a:lnTo>
                  <a:cubicBezTo>
                    <a:pt x="289655" y="111728"/>
                    <a:pt x="307277" y="124587"/>
                    <a:pt x="311753" y="116967"/>
                  </a:cubicBezTo>
                  <a:cubicBezTo>
                    <a:pt x="316611" y="109442"/>
                    <a:pt x="344996" y="110204"/>
                    <a:pt x="330041" y="124682"/>
                  </a:cubicBezTo>
                  <a:close/>
                </a:path>
              </a:pathLst>
            </a:custGeom>
            <a:solidFill>
              <a:srgbClr val="A12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xmlns="" id="{4452AA92-31CB-4D1C-9803-12992943B8DC}"/>
                </a:ext>
              </a:extLst>
            </p:cNvPr>
            <p:cNvSpPr/>
            <p:nvPr/>
          </p:nvSpPr>
          <p:spPr>
            <a:xfrm>
              <a:off x="5484685" y="3656361"/>
              <a:ext cx="340944" cy="553324"/>
            </a:xfrm>
            <a:custGeom>
              <a:avLst/>
              <a:gdLst>
                <a:gd name="connsiteX0" fmla="*/ 27146 w 340944"/>
                <a:gd name="connsiteY0" fmla="*/ 265462 h 553324"/>
                <a:gd name="connsiteX1" fmla="*/ 25051 w 340944"/>
                <a:gd name="connsiteY1" fmla="*/ 255746 h 553324"/>
                <a:gd name="connsiteX2" fmla="*/ 2000 w 340944"/>
                <a:gd name="connsiteY2" fmla="*/ 263080 h 553324"/>
                <a:gd name="connsiteX3" fmla="*/ 0 w 340944"/>
                <a:gd name="connsiteY3" fmla="*/ 241173 h 553324"/>
                <a:gd name="connsiteX4" fmla="*/ 19812 w 340944"/>
                <a:gd name="connsiteY4" fmla="*/ 235172 h 553324"/>
                <a:gd name="connsiteX5" fmla="*/ 667 w 340944"/>
                <a:gd name="connsiteY5" fmla="*/ 202883 h 553324"/>
                <a:gd name="connsiteX6" fmla="*/ 81534 w 340944"/>
                <a:gd name="connsiteY6" fmla="*/ 178308 h 553324"/>
                <a:gd name="connsiteX7" fmla="*/ 93631 w 340944"/>
                <a:gd name="connsiteY7" fmla="*/ 166306 h 553324"/>
                <a:gd name="connsiteX8" fmla="*/ 73628 w 340944"/>
                <a:gd name="connsiteY8" fmla="*/ 135636 h 553324"/>
                <a:gd name="connsiteX9" fmla="*/ 110395 w 340944"/>
                <a:gd name="connsiteY9" fmla="*/ 136684 h 553324"/>
                <a:gd name="connsiteX10" fmla="*/ 130969 w 340944"/>
                <a:gd name="connsiteY10" fmla="*/ 113919 h 553324"/>
                <a:gd name="connsiteX11" fmla="*/ 173641 w 340944"/>
                <a:gd name="connsiteY11" fmla="*/ 87439 h 553324"/>
                <a:gd name="connsiteX12" fmla="*/ 184785 w 340944"/>
                <a:gd name="connsiteY12" fmla="*/ 55817 h 553324"/>
                <a:gd name="connsiteX13" fmla="*/ 195548 w 340944"/>
                <a:gd name="connsiteY13" fmla="*/ 32861 h 553324"/>
                <a:gd name="connsiteX14" fmla="*/ 199549 w 340944"/>
                <a:gd name="connsiteY14" fmla="*/ 28480 h 553324"/>
                <a:gd name="connsiteX15" fmla="*/ 223456 w 340944"/>
                <a:gd name="connsiteY15" fmla="*/ 19336 h 553324"/>
                <a:gd name="connsiteX16" fmla="*/ 268605 w 340944"/>
                <a:gd name="connsiteY16" fmla="*/ 0 h 553324"/>
                <a:gd name="connsiteX17" fmla="*/ 285559 w 340944"/>
                <a:gd name="connsiteY17" fmla="*/ 49149 h 553324"/>
                <a:gd name="connsiteX18" fmla="*/ 300609 w 340944"/>
                <a:gd name="connsiteY18" fmla="*/ 75724 h 553324"/>
                <a:gd name="connsiteX19" fmla="*/ 311848 w 340944"/>
                <a:gd name="connsiteY19" fmla="*/ 96298 h 553324"/>
                <a:gd name="connsiteX20" fmla="*/ 317945 w 340944"/>
                <a:gd name="connsiteY20" fmla="*/ 116872 h 553324"/>
                <a:gd name="connsiteX21" fmla="*/ 329089 w 340944"/>
                <a:gd name="connsiteY21" fmla="*/ 141446 h 553324"/>
                <a:gd name="connsiteX22" fmla="*/ 340900 w 340944"/>
                <a:gd name="connsiteY22" fmla="*/ 152019 h 553324"/>
                <a:gd name="connsiteX23" fmla="*/ 340900 w 340944"/>
                <a:gd name="connsiteY23" fmla="*/ 152114 h 553324"/>
                <a:gd name="connsiteX24" fmla="*/ 310515 w 340944"/>
                <a:gd name="connsiteY24" fmla="*/ 171164 h 553324"/>
                <a:gd name="connsiteX25" fmla="*/ 299466 w 340944"/>
                <a:gd name="connsiteY25" fmla="*/ 236601 h 553324"/>
                <a:gd name="connsiteX26" fmla="*/ 293941 w 340944"/>
                <a:gd name="connsiteY26" fmla="*/ 313563 h 553324"/>
                <a:gd name="connsiteX27" fmla="*/ 269367 w 340944"/>
                <a:gd name="connsiteY27" fmla="*/ 379000 h 553324"/>
                <a:gd name="connsiteX28" fmla="*/ 306038 w 340944"/>
                <a:gd name="connsiteY28" fmla="*/ 420814 h 553324"/>
                <a:gd name="connsiteX29" fmla="*/ 301466 w 340944"/>
                <a:gd name="connsiteY29" fmla="*/ 494633 h 553324"/>
                <a:gd name="connsiteX30" fmla="*/ 286893 w 340944"/>
                <a:gd name="connsiteY30" fmla="*/ 530066 h 553324"/>
                <a:gd name="connsiteX31" fmla="*/ 288036 w 340944"/>
                <a:gd name="connsiteY31" fmla="*/ 544354 h 553324"/>
                <a:gd name="connsiteX32" fmla="*/ 230981 w 340944"/>
                <a:gd name="connsiteY32" fmla="*/ 548069 h 553324"/>
                <a:gd name="connsiteX33" fmla="*/ 223075 w 340944"/>
                <a:gd name="connsiteY33" fmla="*/ 525589 h 553324"/>
                <a:gd name="connsiteX34" fmla="*/ 236887 w 340944"/>
                <a:gd name="connsiteY34" fmla="*/ 504444 h 553324"/>
                <a:gd name="connsiteX35" fmla="*/ 225457 w 340944"/>
                <a:gd name="connsiteY35" fmla="*/ 493109 h 553324"/>
                <a:gd name="connsiteX36" fmla="*/ 195739 w 340944"/>
                <a:gd name="connsiteY36" fmla="*/ 504158 h 553324"/>
                <a:gd name="connsiteX37" fmla="*/ 189643 w 340944"/>
                <a:gd name="connsiteY37" fmla="*/ 481679 h 553324"/>
                <a:gd name="connsiteX38" fmla="*/ 189643 w 340944"/>
                <a:gd name="connsiteY38" fmla="*/ 439388 h 553324"/>
                <a:gd name="connsiteX39" fmla="*/ 179546 w 340944"/>
                <a:gd name="connsiteY39" fmla="*/ 420434 h 553324"/>
                <a:gd name="connsiteX40" fmla="*/ 112109 w 340944"/>
                <a:gd name="connsiteY40" fmla="*/ 432816 h 553324"/>
                <a:gd name="connsiteX41" fmla="*/ 70675 w 340944"/>
                <a:gd name="connsiteY41" fmla="*/ 351187 h 553324"/>
                <a:gd name="connsiteX42" fmla="*/ 45720 w 340944"/>
                <a:gd name="connsiteY42" fmla="*/ 277082 h 553324"/>
                <a:gd name="connsiteX43" fmla="*/ 15240 w 340944"/>
                <a:gd name="connsiteY43" fmla="*/ 288227 h 553324"/>
                <a:gd name="connsiteX44" fmla="*/ 10096 w 340944"/>
                <a:gd name="connsiteY44" fmla="*/ 270891 h 553324"/>
                <a:gd name="connsiteX45" fmla="*/ 27146 w 340944"/>
                <a:gd name="connsiteY45" fmla="*/ 265462 h 55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40944" h="553324">
                  <a:moveTo>
                    <a:pt x="27146" y="265462"/>
                  </a:moveTo>
                  <a:lnTo>
                    <a:pt x="25051" y="255746"/>
                  </a:lnTo>
                  <a:lnTo>
                    <a:pt x="2000" y="263080"/>
                  </a:lnTo>
                  <a:lnTo>
                    <a:pt x="0" y="241173"/>
                  </a:lnTo>
                  <a:lnTo>
                    <a:pt x="19812" y="235172"/>
                  </a:lnTo>
                  <a:lnTo>
                    <a:pt x="667" y="202883"/>
                  </a:lnTo>
                  <a:cubicBezTo>
                    <a:pt x="667" y="202883"/>
                    <a:pt x="64198" y="181451"/>
                    <a:pt x="81534" y="178308"/>
                  </a:cubicBezTo>
                  <a:cubicBezTo>
                    <a:pt x="98774" y="175165"/>
                    <a:pt x="93631" y="166306"/>
                    <a:pt x="93631" y="166306"/>
                  </a:cubicBezTo>
                  <a:lnTo>
                    <a:pt x="73628" y="135636"/>
                  </a:lnTo>
                  <a:cubicBezTo>
                    <a:pt x="81058" y="133064"/>
                    <a:pt x="94488" y="136779"/>
                    <a:pt x="110395" y="136684"/>
                  </a:cubicBezTo>
                  <a:cubicBezTo>
                    <a:pt x="126301" y="136493"/>
                    <a:pt x="124968" y="125730"/>
                    <a:pt x="130969" y="113919"/>
                  </a:cubicBezTo>
                  <a:cubicBezTo>
                    <a:pt x="136969" y="102203"/>
                    <a:pt x="151924" y="93917"/>
                    <a:pt x="173641" y="87439"/>
                  </a:cubicBezTo>
                  <a:cubicBezTo>
                    <a:pt x="195263" y="80963"/>
                    <a:pt x="191643" y="68961"/>
                    <a:pt x="184785" y="55817"/>
                  </a:cubicBezTo>
                  <a:cubicBezTo>
                    <a:pt x="177832" y="42672"/>
                    <a:pt x="187547" y="42672"/>
                    <a:pt x="195548" y="32861"/>
                  </a:cubicBezTo>
                  <a:cubicBezTo>
                    <a:pt x="196977" y="31052"/>
                    <a:pt x="198310" y="29623"/>
                    <a:pt x="199549" y="28480"/>
                  </a:cubicBezTo>
                  <a:cubicBezTo>
                    <a:pt x="205264" y="23241"/>
                    <a:pt x="210217" y="23146"/>
                    <a:pt x="223456" y="19336"/>
                  </a:cubicBezTo>
                  <a:cubicBezTo>
                    <a:pt x="239839" y="14764"/>
                    <a:pt x="254698" y="6477"/>
                    <a:pt x="268605" y="0"/>
                  </a:cubicBezTo>
                  <a:cubicBezTo>
                    <a:pt x="274701" y="18955"/>
                    <a:pt x="283273" y="24765"/>
                    <a:pt x="285559" y="49149"/>
                  </a:cubicBezTo>
                  <a:cubicBezTo>
                    <a:pt x="287846" y="73628"/>
                    <a:pt x="287083" y="81725"/>
                    <a:pt x="300609" y="75724"/>
                  </a:cubicBezTo>
                  <a:cubicBezTo>
                    <a:pt x="314134" y="69818"/>
                    <a:pt x="312991" y="87154"/>
                    <a:pt x="311848" y="96298"/>
                  </a:cubicBezTo>
                  <a:cubicBezTo>
                    <a:pt x="310801" y="105442"/>
                    <a:pt x="320516" y="103918"/>
                    <a:pt x="317945" y="116872"/>
                  </a:cubicBezTo>
                  <a:cubicBezTo>
                    <a:pt x="315563" y="129826"/>
                    <a:pt x="316039" y="140875"/>
                    <a:pt x="329089" y="141446"/>
                  </a:cubicBezTo>
                  <a:cubicBezTo>
                    <a:pt x="342329" y="142113"/>
                    <a:pt x="340900" y="152019"/>
                    <a:pt x="340900" y="152019"/>
                  </a:cubicBezTo>
                  <a:lnTo>
                    <a:pt x="340900" y="152114"/>
                  </a:lnTo>
                  <a:cubicBezTo>
                    <a:pt x="329089" y="155353"/>
                    <a:pt x="318325" y="160592"/>
                    <a:pt x="310515" y="171164"/>
                  </a:cubicBezTo>
                  <a:cubicBezTo>
                    <a:pt x="296323" y="190595"/>
                    <a:pt x="287655" y="200596"/>
                    <a:pt x="299466" y="236601"/>
                  </a:cubicBezTo>
                  <a:cubicBezTo>
                    <a:pt x="311182" y="272605"/>
                    <a:pt x="323183" y="284702"/>
                    <a:pt x="293941" y="313563"/>
                  </a:cubicBezTo>
                  <a:cubicBezTo>
                    <a:pt x="264700" y="342424"/>
                    <a:pt x="254984" y="348615"/>
                    <a:pt x="269367" y="379000"/>
                  </a:cubicBezTo>
                  <a:cubicBezTo>
                    <a:pt x="283655" y="409480"/>
                    <a:pt x="294513" y="409956"/>
                    <a:pt x="306038" y="420814"/>
                  </a:cubicBezTo>
                  <a:cubicBezTo>
                    <a:pt x="317563" y="431673"/>
                    <a:pt x="319659" y="456819"/>
                    <a:pt x="301466" y="494633"/>
                  </a:cubicBezTo>
                  <a:cubicBezTo>
                    <a:pt x="293084" y="512064"/>
                    <a:pt x="287655" y="519684"/>
                    <a:pt x="286893" y="530066"/>
                  </a:cubicBezTo>
                  <a:lnTo>
                    <a:pt x="288036" y="544354"/>
                  </a:lnTo>
                  <a:cubicBezTo>
                    <a:pt x="244507" y="554641"/>
                    <a:pt x="241744" y="556355"/>
                    <a:pt x="230981" y="548069"/>
                  </a:cubicBezTo>
                  <a:cubicBezTo>
                    <a:pt x="220218" y="539782"/>
                    <a:pt x="207835" y="530162"/>
                    <a:pt x="223075" y="525589"/>
                  </a:cubicBezTo>
                  <a:cubicBezTo>
                    <a:pt x="238315" y="521018"/>
                    <a:pt x="236696" y="509873"/>
                    <a:pt x="236887" y="504444"/>
                  </a:cubicBezTo>
                  <a:cubicBezTo>
                    <a:pt x="237077" y="499015"/>
                    <a:pt x="237268" y="493776"/>
                    <a:pt x="225457" y="493109"/>
                  </a:cubicBezTo>
                  <a:cubicBezTo>
                    <a:pt x="213741" y="492443"/>
                    <a:pt x="217170" y="502158"/>
                    <a:pt x="195739" y="504158"/>
                  </a:cubicBezTo>
                  <a:cubicBezTo>
                    <a:pt x="174307" y="506254"/>
                    <a:pt x="182594" y="497681"/>
                    <a:pt x="189643" y="481679"/>
                  </a:cubicBezTo>
                  <a:cubicBezTo>
                    <a:pt x="196691" y="465772"/>
                    <a:pt x="192881" y="457295"/>
                    <a:pt x="189643" y="439388"/>
                  </a:cubicBezTo>
                  <a:cubicBezTo>
                    <a:pt x="186499" y="421386"/>
                    <a:pt x="186499" y="420434"/>
                    <a:pt x="179546" y="420434"/>
                  </a:cubicBezTo>
                  <a:cubicBezTo>
                    <a:pt x="172593" y="420434"/>
                    <a:pt x="112109" y="432816"/>
                    <a:pt x="112109" y="432816"/>
                  </a:cubicBezTo>
                  <a:lnTo>
                    <a:pt x="70675" y="351187"/>
                  </a:lnTo>
                  <a:lnTo>
                    <a:pt x="45720" y="277082"/>
                  </a:lnTo>
                  <a:lnTo>
                    <a:pt x="15240" y="288227"/>
                  </a:lnTo>
                  <a:lnTo>
                    <a:pt x="10096" y="270891"/>
                  </a:lnTo>
                  <a:lnTo>
                    <a:pt x="27146" y="265462"/>
                  </a:ln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xmlns="" id="{74B3CA63-4487-4CB6-9A15-BB9F01AA5F1D}"/>
                </a:ext>
              </a:extLst>
            </p:cNvPr>
            <p:cNvSpPr/>
            <p:nvPr/>
          </p:nvSpPr>
          <p:spPr>
            <a:xfrm>
              <a:off x="5752313" y="3549726"/>
              <a:ext cx="206907" cy="258748"/>
            </a:xfrm>
            <a:custGeom>
              <a:avLst/>
              <a:gdLst>
                <a:gd name="connsiteX0" fmla="*/ 141851 w 206907"/>
                <a:gd name="connsiteY0" fmla="*/ 14528 h 258748"/>
                <a:gd name="connsiteX1" fmla="*/ 163282 w 206907"/>
                <a:gd name="connsiteY1" fmla="*/ 65486 h 258748"/>
                <a:gd name="connsiteX2" fmla="*/ 206907 w 206907"/>
                <a:gd name="connsiteY2" fmla="*/ 133400 h 258748"/>
                <a:gd name="connsiteX3" fmla="*/ 156519 w 206907"/>
                <a:gd name="connsiteY3" fmla="*/ 227316 h 258748"/>
                <a:gd name="connsiteX4" fmla="*/ 103846 w 206907"/>
                <a:gd name="connsiteY4" fmla="*/ 252557 h 258748"/>
                <a:gd name="connsiteX5" fmla="*/ 73366 w 206907"/>
                <a:gd name="connsiteY5" fmla="*/ 258749 h 258748"/>
                <a:gd name="connsiteX6" fmla="*/ 73366 w 206907"/>
                <a:gd name="connsiteY6" fmla="*/ 258653 h 258748"/>
                <a:gd name="connsiteX7" fmla="*/ 61555 w 206907"/>
                <a:gd name="connsiteY7" fmla="*/ 248081 h 258748"/>
                <a:gd name="connsiteX8" fmla="*/ 50411 w 206907"/>
                <a:gd name="connsiteY8" fmla="*/ 223506 h 258748"/>
                <a:gd name="connsiteX9" fmla="*/ 44315 w 206907"/>
                <a:gd name="connsiteY9" fmla="*/ 202932 h 258748"/>
                <a:gd name="connsiteX10" fmla="*/ 33076 w 206907"/>
                <a:gd name="connsiteY10" fmla="*/ 182358 h 258748"/>
                <a:gd name="connsiteX11" fmla="*/ 18026 w 206907"/>
                <a:gd name="connsiteY11" fmla="*/ 155783 h 258748"/>
                <a:gd name="connsiteX12" fmla="*/ 1071 w 206907"/>
                <a:gd name="connsiteY12" fmla="*/ 106634 h 258748"/>
                <a:gd name="connsiteX13" fmla="*/ 16883 w 206907"/>
                <a:gd name="connsiteY13" fmla="*/ 90061 h 258748"/>
                <a:gd name="connsiteX14" fmla="*/ 50411 w 206907"/>
                <a:gd name="connsiteY14" fmla="*/ 87299 h 258748"/>
                <a:gd name="connsiteX15" fmla="*/ 37838 w 206907"/>
                <a:gd name="connsiteY15" fmla="*/ 60248 h 258748"/>
                <a:gd name="connsiteX16" fmla="*/ 34218 w 206907"/>
                <a:gd name="connsiteY16" fmla="*/ 33959 h 258748"/>
                <a:gd name="connsiteX17" fmla="*/ 30599 w 206907"/>
                <a:gd name="connsiteY17" fmla="*/ 26910 h 258748"/>
                <a:gd name="connsiteX18" fmla="*/ 24693 w 206907"/>
                <a:gd name="connsiteY18" fmla="*/ 13099 h 258748"/>
                <a:gd name="connsiteX19" fmla="*/ 45267 w 206907"/>
                <a:gd name="connsiteY19" fmla="*/ 20433 h 258748"/>
                <a:gd name="connsiteX20" fmla="*/ 100608 w 206907"/>
                <a:gd name="connsiteY20" fmla="*/ 12242 h 258748"/>
                <a:gd name="connsiteX21" fmla="*/ 105751 w 206907"/>
                <a:gd name="connsiteY21" fmla="*/ 8051 h 258748"/>
                <a:gd name="connsiteX22" fmla="*/ 142422 w 206907"/>
                <a:gd name="connsiteY22" fmla="*/ 11670 h 258748"/>
                <a:gd name="connsiteX23" fmla="*/ 141851 w 206907"/>
                <a:gd name="connsiteY23" fmla="*/ 14528 h 258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6907" h="258748">
                  <a:moveTo>
                    <a:pt x="141851" y="14528"/>
                  </a:moveTo>
                  <a:cubicBezTo>
                    <a:pt x="142041" y="35959"/>
                    <a:pt x="137660" y="39007"/>
                    <a:pt x="163282" y="65486"/>
                  </a:cubicBezTo>
                  <a:cubicBezTo>
                    <a:pt x="188904" y="92061"/>
                    <a:pt x="206716" y="103777"/>
                    <a:pt x="206907" y="133400"/>
                  </a:cubicBezTo>
                  <a:cubicBezTo>
                    <a:pt x="207097" y="162927"/>
                    <a:pt x="172331" y="209600"/>
                    <a:pt x="156519" y="227316"/>
                  </a:cubicBezTo>
                  <a:cubicBezTo>
                    <a:pt x="140613" y="244938"/>
                    <a:pt x="126420" y="248081"/>
                    <a:pt x="103846" y="252557"/>
                  </a:cubicBezTo>
                  <a:cubicBezTo>
                    <a:pt x="93654" y="254558"/>
                    <a:pt x="83082" y="255986"/>
                    <a:pt x="73366" y="258749"/>
                  </a:cubicBezTo>
                  <a:lnTo>
                    <a:pt x="73366" y="258653"/>
                  </a:lnTo>
                  <a:cubicBezTo>
                    <a:pt x="73366" y="258653"/>
                    <a:pt x="74795" y="248748"/>
                    <a:pt x="61555" y="248081"/>
                  </a:cubicBezTo>
                  <a:cubicBezTo>
                    <a:pt x="48411" y="247414"/>
                    <a:pt x="47934" y="236460"/>
                    <a:pt x="50411" y="223506"/>
                  </a:cubicBezTo>
                  <a:cubicBezTo>
                    <a:pt x="52887" y="210552"/>
                    <a:pt x="43172" y="212076"/>
                    <a:pt x="44315" y="202932"/>
                  </a:cubicBezTo>
                  <a:cubicBezTo>
                    <a:pt x="45363" y="193788"/>
                    <a:pt x="46601" y="176453"/>
                    <a:pt x="33076" y="182358"/>
                  </a:cubicBezTo>
                  <a:cubicBezTo>
                    <a:pt x="19550" y="188359"/>
                    <a:pt x="20217" y="180263"/>
                    <a:pt x="18026" y="155783"/>
                  </a:cubicBezTo>
                  <a:cubicBezTo>
                    <a:pt x="15740" y="131399"/>
                    <a:pt x="7167" y="125589"/>
                    <a:pt x="1071" y="106634"/>
                  </a:cubicBezTo>
                  <a:cubicBezTo>
                    <a:pt x="-5025" y="87680"/>
                    <a:pt x="16883" y="90061"/>
                    <a:pt x="16883" y="90061"/>
                  </a:cubicBezTo>
                  <a:lnTo>
                    <a:pt x="50411" y="87299"/>
                  </a:lnTo>
                  <a:cubicBezTo>
                    <a:pt x="50411" y="87299"/>
                    <a:pt x="36409" y="69106"/>
                    <a:pt x="37838" y="60248"/>
                  </a:cubicBezTo>
                  <a:cubicBezTo>
                    <a:pt x="39171" y="51390"/>
                    <a:pt x="37171" y="37864"/>
                    <a:pt x="34218" y="33959"/>
                  </a:cubicBezTo>
                  <a:cubicBezTo>
                    <a:pt x="32789" y="32054"/>
                    <a:pt x="31837" y="29958"/>
                    <a:pt x="30599" y="26910"/>
                  </a:cubicBezTo>
                  <a:cubicBezTo>
                    <a:pt x="29361" y="23767"/>
                    <a:pt x="27741" y="19576"/>
                    <a:pt x="24693" y="13099"/>
                  </a:cubicBezTo>
                  <a:cubicBezTo>
                    <a:pt x="29932" y="14718"/>
                    <a:pt x="34123" y="20148"/>
                    <a:pt x="45267" y="20433"/>
                  </a:cubicBezTo>
                  <a:cubicBezTo>
                    <a:pt x="60984" y="20814"/>
                    <a:pt x="88701" y="18433"/>
                    <a:pt x="100608" y="12242"/>
                  </a:cubicBezTo>
                  <a:cubicBezTo>
                    <a:pt x="103084" y="11099"/>
                    <a:pt x="104894" y="9575"/>
                    <a:pt x="105751" y="8051"/>
                  </a:cubicBezTo>
                  <a:cubicBezTo>
                    <a:pt x="110704" y="-1093"/>
                    <a:pt x="127278" y="-5475"/>
                    <a:pt x="142422" y="11670"/>
                  </a:cubicBezTo>
                  <a:cubicBezTo>
                    <a:pt x="141946" y="12432"/>
                    <a:pt x="141851" y="13480"/>
                    <a:pt x="141851" y="14528"/>
                  </a:cubicBezTo>
                  <a:close/>
                </a:path>
              </a:pathLst>
            </a:custGeom>
            <a:solidFill>
              <a:srgbClr val="EE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6" name="图形 233">
            <a:extLst>
              <a:ext uri="{FF2B5EF4-FFF2-40B4-BE49-F238E27FC236}">
                <a16:creationId xmlns:a16="http://schemas.microsoft.com/office/drawing/2014/main" xmlns="" id="{C8F611A6-7997-44FD-8DDC-584FAD416D4D}"/>
              </a:ext>
            </a:extLst>
          </p:cNvPr>
          <p:cNvGrpSpPr/>
          <p:nvPr/>
        </p:nvGrpSpPr>
        <p:grpSpPr>
          <a:xfrm>
            <a:off x="796117" y="1378266"/>
            <a:ext cx="4353877" cy="3822477"/>
            <a:chOff x="3379660" y="1378266"/>
            <a:chExt cx="4353877" cy="3822477"/>
          </a:xfrm>
          <a:solidFill>
            <a:srgbClr val="BBC6C9"/>
          </a:solidFill>
        </p:grpSpPr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xmlns="" id="{3CC12750-AA7B-449F-B32A-F341078263A3}"/>
                </a:ext>
              </a:extLst>
            </p:cNvPr>
            <p:cNvSpPr/>
            <p:nvPr/>
          </p:nvSpPr>
          <p:spPr>
            <a:xfrm>
              <a:off x="3780852" y="2868738"/>
              <a:ext cx="2433222" cy="2074118"/>
            </a:xfrm>
            <a:custGeom>
              <a:avLst/>
              <a:gdLst>
                <a:gd name="connsiteX0" fmla="*/ 2116074 w 2433222"/>
                <a:gd name="connsiteY0" fmla="*/ 1718977 h 2074118"/>
                <a:gd name="connsiteX1" fmla="*/ 2115884 w 2433222"/>
                <a:gd name="connsiteY1" fmla="*/ 1723549 h 2074118"/>
                <a:gd name="connsiteX2" fmla="*/ 2106168 w 2433222"/>
                <a:gd name="connsiteY2" fmla="*/ 1735931 h 2074118"/>
                <a:gd name="connsiteX3" fmla="*/ 2103406 w 2433222"/>
                <a:gd name="connsiteY3" fmla="*/ 1746980 h 2074118"/>
                <a:gd name="connsiteX4" fmla="*/ 2100167 w 2433222"/>
                <a:gd name="connsiteY4" fmla="*/ 1748219 h 2074118"/>
                <a:gd name="connsiteX5" fmla="*/ 2083403 w 2433222"/>
                <a:gd name="connsiteY5" fmla="*/ 1748409 h 2074118"/>
                <a:gd name="connsiteX6" fmla="*/ 2057305 w 2433222"/>
                <a:gd name="connsiteY6" fmla="*/ 1752600 h 2074118"/>
                <a:gd name="connsiteX7" fmla="*/ 2019490 w 2433222"/>
                <a:gd name="connsiteY7" fmla="*/ 1766697 h 2074118"/>
                <a:gd name="connsiteX8" fmla="*/ 1944529 w 2433222"/>
                <a:gd name="connsiteY8" fmla="*/ 1780508 h 2074118"/>
                <a:gd name="connsiteX9" fmla="*/ 1853375 w 2433222"/>
                <a:gd name="connsiteY9" fmla="*/ 1835182 h 2074118"/>
                <a:gd name="connsiteX10" fmla="*/ 1753743 w 2433222"/>
                <a:gd name="connsiteY10" fmla="*/ 1869377 h 2074118"/>
                <a:gd name="connsiteX11" fmla="*/ 1725263 w 2433222"/>
                <a:gd name="connsiteY11" fmla="*/ 1872329 h 2074118"/>
                <a:gd name="connsiteX12" fmla="*/ 1579626 w 2433222"/>
                <a:gd name="connsiteY12" fmla="*/ 1920812 h 2074118"/>
                <a:gd name="connsiteX13" fmla="*/ 1499045 w 2433222"/>
                <a:gd name="connsiteY13" fmla="*/ 1914620 h 2074118"/>
                <a:gd name="connsiteX14" fmla="*/ 1460183 w 2433222"/>
                <a:gd name="connsiteY14" fmla="*/ 1906334 h 2074118"/>
                <a:gd name="connsiteX15" fmla="*/ 1398556 w 2433222"/>
                <a:gd name="connsiteY15" fmla="*/ 1956911 h 2074118"/>
                <a:gd name="connsiteX16" fmla="*/ 1346645 w 2433222"/>
                <a:gd name="connsiteY16" fmla="*/ 1996345 h 2074118"/>
                <a:gd name="connsiteX17" fmla="*/ 1299020 w 2433222"/>
                <a:gd name="connsiteY17" fmla="*/ 2018919 h 2074118"/>
                <a:gd name="connsiteX18" fmla="*/ 1242727 w 2433222"/>
                <a:gd name="connsiteY18" fmla="*/ 2005489 h 2074118"/>
                <a:gd name="connsiteX19" fmla="*/ 1190816 w 2433222"/>
                <a:gd name="connsiteY19" fmla="*/ 1999298 h 2074118"/>
                <a:gd name="connsiteX20" fmla="*/ 1149001 w 2433222"/>
                <a:gd name="connsiteY20" fmla="*/ 2000250 h 2074118"/>
                <a:gd name="connsiteX21" fmla="*/ 1059561 w 2433222"/>
                <a:gd name="connsiteY21" fmla="*/ 1996154 h 2074118"/>
                <a:gd name="connsiteX22" fmla="*/ 1040130 w 2433222"/>
                <a:gd name="connsiteY22" fmla="*/ 2017395 h 2074118"/>
                <a:gd name="connsiteX23" fmla="*/ 1040130 w 2433222"/>
                <a:gd name="connsiteY23" fmla="*/ 2046256 h 2074118"/>
                <a:gd name="connsiteX24" fmla="*/ 1035272 w 2433222"/>
                <a:gd name="connsiteY24" fmla="*/ 2067211 h 2074118"/>
                <a:gd name="connsiteX25" fmla="*/ 1032701 w 2433222"/>
                <a:gd name="connsiteY25" fmla="*/ 2074069 h 2074118"/>
                <a:gd name="connsiteX26" fmla="*/ 1029938 w 2433222"/>
                <a:gd name="connsiteY26" fmla="*/ 2073307 h 2074118"/>
                <a:gd name="connsiteX27" fmla="*/ 1010126 w 2433222"/>
                <a:gd name="connsiteY27" fmla="*/ 2066830 h 2074118"/>
                <a:gd name="connsiteX28" fmla="*/ 960501 w 2433222"/>
                <a:gd name="connsiteY28" fmla="*/ 2047494 h 2074118"/>
                <a:gd name="connsiteX29" fmla="*/ 888397 w 2433222"/>
                <a:gd name="connsiteY29" fmla="*/ 2028730 h 2074118"/>
                <a:gd name="connsiteX30" fmla="*/ 809244 w 2433222"/>
                <a:gd name="connsiteY30" fmla="*/ 2022253 h 2074118"/>
                <a:gd name="connsiteX31" fmla="*/ 775811 w 2433222"/>
                <a:gd name="connsiteY31" fmla="*/ 2000822 h 2074118"/>
                <a:gd name="connsiteX32" fmla="*/ 748665 w 2433222"/>
                <a:gd name="connsiteY32" fmla="*/ 1992726 h 2074118"/>
                <a:gd name="connsiteX33" fmla="*/ 711899 w 2433222"/>
                <a:gd name="connsiteY33" fmla="*/ 1981010 h 2074118"/>
                <a:gd name="connsiteX34" fmla="*/ 657511 w 2433222"/>
                <a:gd name="connsiteY34" fmla="*/ 1968722 h 2074118"/>
                <a:gd name="connsiteX35" fmla="*/ 549021 w 2433222"/>
                <a:gd name="connsiteY35" fmla="*/ 1945862 h 2074118"/>
                <a:gd name="connsiteX36" fmla="*/ 521399 w 2433222"/>
                <a:gd name="connsiteY36" fmla="*/ 1936528 h 2074118"/>
                <a:gd name="connsiteX37" fmla="*/ 514064 w 2433222"/>
                <a:gd name="connsiteY37" fmla="*/ 1930622 h 2074118"/>
                <a:gd name="connsiteX38" fmla="*/ 547973 w 2433222"/>
                <a:gd name="connsiteY38" fmla="*/ 1934718 h 2074118"/>
                <a:gd name="connsiteX39" fmla="*/ 596741 w 2433222"/>
                <a:gd name="connsiteY39" fmla="*/ 1950625 h 2074118"/>
                <a:gd name="connsiteX40" fmla="*/ 691610 w 2433222"/>
                <a:gd name="connsiteY40" fmla="*/ 1962436 h 2074118"/>
                <a:gd name="connsiteX41" fmla="*/ 746284 w 2433222"/>
                <a:gd name="connsiteY41" fmla="*/ 1983677 h 2074118"/>
                <a:gd name="connsiteX42" fmla="*/ 785051 w 2433222"/>
                <a:gd name="connsiteY42" fmla="*/ 1989201 h 2074118"/>
                <a:gd name="connsiteX43" fmla="*/ 794385 w 2433222"/>
                <a:gd name="connsiteY43" fmla="*/ 1979390 h 2074118"/>
                <a:gd name="connsiteX44" fmla="*/ 716185 w 2433222"/>
                <a:gd name="connsiteY44" fmla="*/ 1871091 h 2074118"/>
                <a:gd name="connsiteX45" fmla="*/ 665512 w 2433222"/>
                <a:gd name="connsiteY45" fmla="*/ 1803178 h 2074118"/>
                <a:gd name="connsiteX46" fmla="*/ 625697 w 2433222"/>
                <a:gd name="connsiteY46" fmla="*/ 1782128 h 2074118"/>
                <a:gd name="connsiteX47" fmla="*/ 596551 w 2433222"/>
                <a:gd name="connsiteY47" fmla="*/ 1785461 h 2074118"/>
                <a:gd name="connsiteX48" fmla="*/ 562356 w 2433222"/>
                <a:gd name="connsiteY48" fmla="*/ 1773841 h 2074118"/>
                <a:gd name="connsiteX49" fmla="*/ 492347 w 2433222"/>
                <a:gd name="connsiteY49" fmla="*/ 1702594 h 2074118"/>
                <a:gd name="connsiteX50" fmla="*/ 445484 w 2433222"/>
                <a:gd name="connsiteY50" fmla="*/ 1685830 h 2074118"/>
                <a:gd name="connsiteX51" fmla="*/ 356902 w 2433222"/>
                <a:gd name="connsiteY51" fmla="*/ 1701070 h 2074118"/>
                <a:gd name="connsiteX52" fmla="*/ 227552 w 2433222"/>
                <a:gd name="connsiteY52" fmla="*/ 1715548 h 2074118"/>
                <a:gd name="connsiteX53" fmla="*/ 99251 w 2433222"/>
                <a:gd name="connsiteY53" fmla="*/ 1720406 h 2074118"/>
                <a:gd name="connsiteX54" fmla="*/ 75248 w 2433222"/>
                <a:gd name="connsiteY54" fmla="*/ 1722787 h 2074118"/>
                <a:gd name="connsiteX55" fmla="*/ 61532 w 2433222"/>
                <a:gd name="connsiteY55" fmla="*/ 1726597 h 2074118"/>
                <a:gd name="connsiteX56" fmla="*/ 44101 w 2433222"/>
                <a:gd name="connsiteY56" fmla="*/ 1721358 h 2074118"/>
                <a:gd name="connsiteX57" fmla="*/ 3810 w 2433222"/>
                <a:gd name="connsiteY57" fmla="*/ 1722215 h 2074118"/>
                <a:gd name="connsiteX58" fmla="*/ 0 w 2433222"/>
                <a:gd name="connsiteY58" fmla="*/ 1707166 h 2074118"/>
                <a:gd name="connsiteX59" fmla="*/ 62865 w 2433222"/>
                <a:gd name="connsiteY59" fmla="*/ 1709071 h 2074118"/>
                <a:gd name="connsiteX60" fmla="*/ 72676 w 2433222"/>
                <a:gd name="connsiteY60" fmla="*/ 1712214 h 2074118"/>
                <a:gd name="connsiteX61" fmla="*/ 209360 w 2433222"/>
                <a:gd name="connsiteY61" fmla="*/ 1705928 h 2074118"/>
                <a:gd name="connsiteX62" fmla="*/ 346329 w 2433222"/>
                <a:gd name="connsiteY62" fmla="*/ 1694212 h 2074118"/>
                <a:gd name="connsiteX63" fmla="*/ 441579 w 2433222"/>
                <a:gd name="connsiteY63" fmla="*/ 1678591 h 2074118"/>
                <a:gd name="connsiteX64" fmla="*/ 438626 w 2433222"/>
                <a:gd name="connsiteY64" fmla="*/ 1665637 h 2074118"/>
                <a:gd name="connsiteX65" fmla="*/ 387858 w 2433222"/>
                <a:gd name="connsiteY65" fmla="*/ 1610773 h 2074118"/>
                <a:gd name="connsiteX66" fmla="*/ 367284 w 2433222"/>
                <a:gd name="connsiteY66" fmla="*/ 1583912 h 2074118"/>
                <a:gd name="connsiteX67" fmla="*/ 362426 w 2433222"/>
                <a:gd name="connsiteY67" fmla="*/ 1577245 h 2074118"/>
                <a:gd name="connsiteX68" fmla="*/ 368618 w 2433222"/>
                <a:gd name="connsiteY68" fmla="*/ 1576578 h 2074118"/>
                <a:gd name="connsiteX69" fmla="*/ 407003 w 2433222"/>
                <a:gd name="connsiteY69" fmla="*/ 1588675 h 2074118"/>
                <a:gd name="connsiteX70" fmla="*/ 452342 w 2433222"/>
                <a:gd name="connsiteY70" fmla="*/ 1618774 h 2074118"/>
                <a:gd name="connsiteX71" fmla="*/ 485204 w 2433222"/>
                <a:gd name="connsiteY71" fmla="*/ 1651921 h 2074118"/>
                <a:gd name="connsiteX72" fmla="*/ 525685 w 2433222"/>
                <a:gd name="connsiteY72" fmla="*/ 1693736 h 2074118"/>
                <a:gd name="connsiteX73" fmla="*/ 554546 w 2433222"/>
                <a:gd name="connsiteY73" fmla="*/ 1731359 h 2074118"/>
                <a:gd name="connsiteX74" fmla="*/ 565785 w 2433222"/>
                <a:gd name="connsiteY74" fmla="*/ 1747266 h 2074118"/>
                <a:gd name="connsiteX75" fmla="*/ 579120 w 2433222"/>
                <a:gd name="connsiteY75" fmla="*/ 1755553 h 2074118"/>
                <a:gd name="connsiteX76" fmla="*/ 604552 w 2433222"/>
                <a:gd name="connsiteY76" fmla="*/ 1758506 h 2074118"/>
                <a:gd name="connsiteX77" fmla="*/ 640175 w 2433222"/>
                <a:gd name="connsiteY77" fmla="*/ 1774698 h 2074118"/>
                <a:gd name="connsiteX78" fmla="*/ 676561 w 2433222"/>
                <a:gd name="connsiteY78" fmla="*/ 1805369 h 2074118"/>
                <a:gd name="connsiteX79" fmla="*/ 768953 w 2433222"/>
                <a:gd name="connsiteY79" fmla="*/ 1924907 h 2074118"/>
                <a:gd name="connsiteX80" fmla="*/ 809435 w 2433222"/>
                <a:gd name="connsiteY80" fmla="*/ 1993868 h 2074118"/>
                <a:gd name="connsiteX81" fmla="*/ 832771 w 2433222"/>
                <a:gd name="connsiteY81" fmla="*/ 2012061 h 2074118"/>
                <a:gd name="connsiteX82" fmla="*/ 872681 w 2433222"/>
                <a:gd name="connsiteY82" fmla="*/ 2014347 h 2074118"/>
                <a:gd name="connsiteX83" fmla="*/ 926687 w 2433222"/>
                <a:gd name="connsiteY83" fmla="*/ 2027301 h 2074118"/>
                <a:gd name="connsiteX84" fmla="*/ 950309 w 2433222"/>
                <a:gd name="connsiteY84" fmla="*/ 2031111 h 2074118"/>
                <a:gd name="connsiteX85" fmla="*/ 1008317 w 2433222"/>
                <a:gd name="connsiteY85" fmla="*/ 2051971 h 2074118"/>
                <a:gd name="connsiteX86" fmla="*/ 1027462 w 2433222"/>
                <a:gd name="connsiteY86" fmla="*/ 2013490 h 2074118"/>
                <a:gd name="connsiteX87" fmla="*/ 1058132 w 2433222"/>
                <a:gd name="connsiteY87" fmla="*/ 1984439 h 2074118"/>
                <a:gd name="connsiteX88" fmla="*/ 1141190 w 2433222"/>
                <a:gd name="connsiteY88" fmla="*/ 1985868 h 2074118"/>
                <a:gd name="connsiteX89" fmla="*/ 1183481 w 2433222"/>
                <a:gd name="connsiteY89" fmla="*/ 1983772 h 2074118"/>
                <a:gd name="connsiteX90" fmla="*/ 1254347 w 2433222"/>
                <a:gd name="connsiteY90" fmla="*/ 1994916 h 2074118"/>
                <a:gd name="connsiteX91" fmla="*/ 1292638 w 2433222"/>
                <a:gd name="connsiteY91" fmla="*/ 2005489 h 2074118"/>
                <a:gd name="connsiteX92" fmla="*/ 1328071 w 2433222"/>
                <a:gd name="connsiteY92" fmla="*/ 1984629 h 2074118"/>
                <a:gd name="connsiteX93" fmla="*/ 1363218 w 2433222"/>
                <a:gd name="connsiteY93" fmla="*/ 1955864 h 2074118"/>
                <a:gd name="connsiteX94" fmla="*/ 1429893 w 2433222"/>
                <a:gd name="connsiteY94" fmla="*/ 1909191 h 2074118"/>
                <a:gd name="connsiteX95" fmla="*/ 1508760 w 2433222"/>
                <a:gd name="connsiteY95" fmla="*/ 1901666 h 2074118"/>
                <a:gd name="connsiteX96" fmla="*/ 1571054 w 2433222"/>
                <a:gd name="connsiteY96" fmla="*/ 1906714 h 2074118"/>
                <a:gd name="connsiteX97" fmla="*/ 1599438 w 2433222"/>
                <a:gd name="connsiteY97" fmla="*/ 1896332 h 2074118"/>
                <a:gd name="connsiteX98" fmla="*/ 1688783 w 2433222"/>
                <a:gd name="connsiteY98" fmla="*/ 1866614 h 2074118"/>
                <a:gd name="connsiteX99" fmla="*/ 1762220 w 2433222"/>
                <a:gd name="connsiteY99" fmla="*/ 1847469 h 2074118"/>
                <a:gd name="connsiteX100" fmla="*/ 1820037 w 2433222"/>
                <a:gd name="connsiteY100" fmla="*/ 1830134 h 2074118"/>
                <a:gd name="connsiteX101" fmla="*/ 1873663 w 2433222"/>
                <a:gd name="connsiteY101" fmla="*/ 1793081 h 2074118"/>
                <a:gd name="connsiteX102" fmla="*/ 1938719 w 2433222"/>
                <a:gd name="connsiteY102" fmla="*/ 1765745 h 2074118"/>
                <a:gd name="connsiteX103" fmla="*/ 2020062 w 2433222"/>
                <a:gd name="connsiteY103" fmla="*/ 1747076 h 2074118"/>
                <a:gd name="connsiteX104" fmla="*/ 2067401 w 2433222"/>
                <a:gd name="connsiteY104" fmla="*/ 1730026 h 2074118"/>
                <a:gd name="connsiteX105" fmla="*/ 2087499 w 2433222"/>
                <a:gd name="connsiteY105" fmla="*/ 1710309 h 2074118"/>
                <a:gd name="connsiteX106" fmla="*/ 2067782 w 2433222"/>
                <a:gd name="connsiteY106" fmla="*/ 1662589 h 2074118"/>
                <a:gd name="connsiteX107" fmla="*/ 2059496 w 2433222"/>
                <a:gd name="connsiteY107" fmla="*/ 1598962 h 2074118"/>
                <a:gd name="connsiteX108" fmla="*/ 2033873 w 2433222"/>
                <a:gd name="connsiteY108" fmla="*/ 1512761 h 2074118"/>
                <a:gd name="connsiteX109" fmla="*/ 2018633 w 2433222"/>
                <a:gd name="connsiteY109" fmla="*/ 1438085 h 2074118"/>
                <a:gd name="connsiteX110" fmla="*/ 1989773 w 2433222"/>
                <a:gd name="connsiteY110" fmla="*/ 1360932 h 2074118"/>
                <a:gd name="connsiteX111" fmla="*/ 1985391 w 2433222"/>
                <a:gd name="connsiteY111" fmla="*/ 1297305 h 2074118"/>
                <a:gd name="connsiteX112" fmla="*/ 2006632 w 2433222"/>
                <a:gd name="connsiteY112" fmla="*/ 1252061 h 2074118"/>
                <a:gd name="connsiteX113" fmla="*/ 1993392 w 2433222"/>
                <a:gd name="connsiteY113" fmla="*/ 1213295 h 2074118"/>
                <a:gd name="connsiteX114" fmla="*/ 1973580 w 2433222"/>
                <a:gd name="connsiteY114" fmla="*/ 1203198 h 2074118"/>
                <a:gd name="connsiteX115" fmla="*/ 1961769 w 2433222"/>
                <a:gd name="connsiteY115" fmla="*/ 1158526 h 2074118"/>
                <a:gd name="connsiteX116" fmla="*/ 1988058 w 2433222"/>
                <a:gd name="connsiteY116" fmla="*/ 1094518 h 2074118"/>
                <a:gd name="connsiteX117" fmla="*/ 1992058 w 2433222"/>
                <a:gd name="connsiteY117" fmla="*/ 1029462 h 2074118"/>
                <a:gd name="connsiteX118" fmla="*/ 2004250 w 2433222"/>
                <a:gd name="connsiteY118" fmla="*/ 960215 h 2074118"/>
                <a:gd name="connsiteX119" fmla="*/ 2091976 w 2433222"/>
                <a:gd name="connsiteY119" fmla="*/ 919163 h 2074118"/>
                <a:gd name="connsiteX120" fmla="*/ 2164366 w 2433222"/>
                <a:gd name="connsiteY120" fmla="*/ 842105 h 2074118"/>
                <a:gd name="connsiteX121" fmla="*/ 2129314 w 2433222"/>
                <a:gd name="connsiteY121" fmla="*/ 751427 h 2074118"/>
                <a:gd name="connsiteX122" fmla="*/ 2104835 w 2433222"/>
                <a:gd name="connsiteY122" fmla="*/ 704564 h 2074118"/>
                <a:gd name="connsiteX123" fmla="*/ 2105216 w 2433222"/>
                <a:gd name="connsiteY123" fmla="*/ 690753 h 2074118"/>
                <a:gd name="connsiteX124" fmla="*/ 2135315 w 2433222"/>
                <a:gd name="connsiteY124" fmla="*/ 669227 h 2074118"/>
                <a:gd name="connsiteX125" fmla="*/ 2234279 w 2433222"/>
                <a:gd name="connsiteY125" fmla="*/ 656558 h 2074118"/>
                <a:gd name="connsiteX126" fmla="*/ 2274475 w 2433222"/>
                <a:gd name="connsiteY126" fmla="*/ 649224 h 2074118"/>
                <a:gd name="connsiteX127" fmla="*/ 2341912 w 2433222"/>
                <a:gd name="connsiteY127" fmla="*/ 606266 h 2074118"/>
                <a:gd name="connsiteX128" fmla="*/ 2382679 w 2433222"/>
                <a:gd name="connsiteY128" fmla="*/ 562928 h 2074118"/>
                <a:gd name="connsiteX129" fmla="*/ 2375535 w 2433222"/>
                <a:gd name="connsiteY129" fmla="*/ 365284 h 2074118"/>
                <a:gd name="connsiteX130" fmla="*/ 2378583 w 2433222"/>
                <a:gd name="connsiteY130" fmla="*/ 334804 h 2074118"/>
                <a:gd name="connsiteX131" fmla="*/ 2348865 w 2433222"/>
                <a:gd name="connsiteY131" fmla="*/ 273939 h 2074118"/>
                <a:gd name="connsiteX132" fmla="*/ 2302764 w 2433222"/>
                <a:gd name="connsiteY132" fmla="*/ 245650 h 2074118"/>
                <a:gd name="connsiteX133" fmla="*/ 2199323 w 2433222"/>
                <a:gd name="connsiteY133" fmla="*/ 191357 h 2074118"/>
                <a:gd name="connsiteX134" fmla="*/ 2145316 w 2433222"/>
                <a:gd name="connsiteY134" fmla="*/ 114872 h 2074118"/>
                <a:gd name="connsiteX135" fmla="*/ 2145792 w 2433222"/>
                <a:gd name="connsiteY135" fmla="*/ 89821 h 2074118"/>
                <a:gd name="connsiteX136" fmla="*/ 2147602 w 2433222"/>
                <a:gd name="connsiteY136" fmla="*/ 82582 h 2074118"/>
                <a:gd name="connsiteX137" fmla="*/ 2155793 w 2433222"/>
                <a:gd name="connsiteY137" fmla="*/ 59246 h 2074118"/>
                <a:gd name="connsiteX138" fmla="*/ 2198751 w 2433222"/>
                <a:gd name="connsiteY138" fmla="*/ 0 h 2074118"/>
                <a:gd name="connsiteX139" fmla="*/ 2207324 w 2433222"/>
                <a:gd name="connsiteY139" fmla="*/ 11621 h 2074118"/>
                <a:gd name="connsiteX140" fmla="*/ 2217039 w 2433222"/>
                <a:gd name="connsiteY140" fmla="*/ 18574 h 2074118"/>
                <a:gd name="connsiteX141" fmla="*/ 2220659 w 2433222"/>
                <a:gd name="connsiteY141" fmla="*/ 22384 h 2074118"/>
                <a:gd name="connsiteX142" fmla="*/ 2171700 w 2433222"/>
                <a:gd name="connsiteY142" fmla="*/ 112205 h 2074118"/>
                <a:gd name="connsiteX143" fmla="*/ 2229517 w 2433222"/>
                <a:gd name="connsiteY143" fmla="*/ 184785 h 2074118"/>
                <a:gd name="connsiteX144" fmla="*/ 2270950 w 2433222"/>
                <a:gd name="connsiteY144" fmla="*/ 204883 h 2074118"/>
                <a:gd name="connsiteX145" fmla="*/ 2334959 w 2433222"/>
                <a:gd name="connsiteY145" fmla="*/ 231743 h 2074118"/>
                <a:gd name="connsiteX146" fmla="*/ 2387156 w 2433222"/>
                <a:gd name="connsiteY146" fmla="*/ 276035 h 2074118"/>
                <a:gd name="connsiteX147" fmla="*/ 2399538 w 2433222"/>
                <a:gd name="connsiteY147" fmla="*/ 389001 h 2074118"/>
                <a:gd name="connsiteX148" fmla="*/ 2429447 w 2433222"/>
                <a:gd name="connsiteY148" fmla="*/ 491014 h 2074118"/>
                <a:gd name="connsiteX149" fmla="*/ 2411825 w 2433222"/>
                <a:gd name="connsiteY149" fmla="*/ 568547 h 2074118"/>
                <a:gd name="connsiteX150" fmla="*/ 2354390 w 2433222"/>
                <a:gd name="connsiteY150" fmla="*/ 621506 h 2074118"/>
                <a:gd name="connsiteX151" fmla="*/ 2292382 w 2433222"/>
                <a:gd name="connsiteY151" fmla="*/ 661702 h 2074118"/>
                <a:gd name="connsiteX152" fmla="*/ 2205514 w 2433222"/>
                <a:gd name="connsiteY152" fmla="*/ 677228 h 2074118"/>
                <a:gd name="connsiteX153" fmla="*/ 2123218 w 2433222"/>
                <a:gd name="connsiteY153" fmla="*/ 712851 h 2074118"/>
                <a:gd name="connsiteX154" fmla="*/ 2174843 w 2433222"/>
                <a:gd name="connsiteY154" fmla="*/ 774859 h 2074118"/>
                <a:gd name="connsiteX155" fmla="*/ 2151793 w 2433222"/>
                <a:gd name="connsiteY155" fmla="*/ 890207 h 2074118"/>
                <a:gd name="connsiteX156" fmla="*/ 2095500 w 2433222"/>
                <a:gd name="connsiteY156" fmla="*/ 939165 h 2074118"/>
                <a:gd name="connsiteX157" fmla="*/ 2031206 w 2433222"/>
                <a:gd name="connsiteY157" fmla="*/ 958977 h 2074118"/>
                <a:gd name="connsiteX158" fmla="*/ 2023586 w 2433222"/>
                <a:gd name="connsiteY158" fmla="*/ 1036130 h 2074118"/>
                <a:gd name="connsiteX159" fmla="*/ 1994440 w 2433222"/>
                <a:gd name="connsiteY159" fmla="*/ 1117664 h 2074118"/>
                <a:gd name="connsiteX160" fmla="*/ 2005203 w 2433222"/>
                <a:gd name="connsiteY160" fmla="*/ 1185577 h 2074118"/>
                <a:gd name="connsiteX161" fmla="*/ 2010442 w 2433222"/>
                <a:gd name="connsiteY161" fmla="*/ 1300829 h 2074118"/>
                <a:gd name="connsiteX162" fmla="*/ 2007680 w 2433222"/>
                <a:gd name="connsiteY162" fmla="*/ 1343120 h 2074118"/>
                <a:gd name="connsiteX163" fmla="*/ 2040827 w 2433222"/>
                <a:gd name="connsiteY163" fmla="*/ 1399508 h 2074118"/>
                <a:gd name="connsiteX164" fmla="*/ 2050923 w 2433222"/>
                <a:gd name="connsiteY164" fmla="*/ 1467041 h 2074118"/>
                <a:gd name="connsiteX165" fmla="*/ 2081689 w 2433222"/>
                <a:gd name="connsiteY165" fmla="*/ 1585055 h 2074118"/>
                <a:gd name="connsiteX166" fmla="*/ 2089023 w 2433222"/>
                <a:gd name="connsiteY166" fmla="*/ 1615916 h 2074118"/>
                <a:gd name="connsiteX167" fmla="*/ 2091023 w 2433222"/>
                <a:gd name="connsiteY167" fmla="*/ 1651921 h 2074118"/>
                <a:gd name="connsiteX168" fmla="*/ 2111026 w 2433222"/>
                <a:gd name="connsiteY168" fmla="*/ 1712786 h 2074118"/>
                <a:gd name="connsiteX169" fmla="*/ 2116074 w 2433222"/>
                <a:gd name="connsiteY169" fmla="*/ 1718977 h 2074118"/>
                <a:gd name="connsiteX170" fmla="*/ 2388489 w 2433222"/>
                <a:gd name="connsiteY170" fmla="*/ 557403 h 2074118"/>
                <a:gd name="connsiteX171" fmla="*/ 2405063 w 2433222"/>
                <a:gd name="connsiteY171" fmla="*/ 512731 h 2074118"/>
                <a:gd name="connsiteX172" fmla="*/ 2382203 w 2433222"/>
                <a:gd name="connsiteY172" fmla="*/ 435197 h 2074118"/>
                <a:gd name="connsiteX173" fmla="*/ 2388489 w 2433222"/>
                <a:gd name="connsiteY173" fmla="*/ 557403 h 2074118"/>
                <a:gd name="connsiteX174" fmla="*/ 590836 w 2433222"/>
                <a:gd name="connsiteY174" fmla="*/ 1775555 h 2074118"/>
                <a:gd name="connsiteX175" fmla="*/ 602647 w 2433222"/>
                <a:gd name="connsiteY175" fmla="*/ 1766221 h 2074118"/>
                <a:gd name="connsiteX176" fmla="*/ 581025 w 2433222"/>
                <a:gd name="connsiteY176" fmla="*/ 1761173 h 2074118"/>
                <a:gd name="connsiteX177" fmla="*/ 575310 w 2433222"/>
                <a:gd name="connsiteY177" fmla="*/ 1769174 h 2074118"/>
                <a:gd name="connsiteX178" fmla="*/ 590836 w 2433222"/>
                <a:gd name="connsiteY178" fmla="*/ 1775555 h 2074118"/>
                <a:gd name="connsiteX179" fmla="*/ 503777 w 2433222"/>
                <a:gd name="connsiteY179" fmla="*/ 1692593 h 2074118"/>
                <a:gd name="connsiteX180" fmla="*/ 511397 w 2433222"/>
                <a:gd name="connsiteY180" fmla="*/ 1683639 h 2074118"/>
                <a:gd name="connsiteX181" fmla="*/ 463868 w 2433222"/>
                <a:gd name="connsiteY181" fmla="*/ 1645730 h 2074118"/>
                <a:gd name="connsiteX182" fmla="*/ 427196 w 2433222"/>
                <a:gd name="connsiteY182" fmla="*/ 1607915 h 2074118"/>
                <a:gd name="connsiteX183" fmla="*/ 394907 w 2433222"/>
                <a:gd name="connsiteY183" fmla="*/ 1590866 h 2074118"/>
                <a:gd name="connsiteX184" fmla="*/ 394907 w 2433222"/>
                <a:gd name="connsiteY184" fmla="*/ 1607058 h 2074118"/>
                <a:gd name="connsiteX185" fmla="*/ 401574 w 2433222"/>
                <a:gd name="connsiteY185" fmla="*/ 1619726 h 2074118"/>
                <a:gd name="connsiteX186" fmla="*/ 443103 w 2433222"/>
                <a:gd name="connsiteY186" fmla="*/ 1658207 h 2074118"/>
                <a:gd name="connsiteX187" fmla="*/ 467773 w 2433222"/>
                <a:gd name="connsiteY187" fmla="*/ 1668589 h 2074118"/>
                <a:gd name="connsiteX188" fmla="*/ 503777 w 2433222"/>
                <a:gd name="connsiteY188" fmla="*/ 1692593 h 207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2433222" h="2074118">
                  <a:moveTo>
                    <a:pt x="2116074" y="1718977"/>
                  </a:moveTo>
                  <a:cubicBezTo>
                    <a:pt x="2117027" y="1721453"/>
                    <a:pt x="2116550" y="1723358"/>
                    <a:pt x="2115884" y="1723549"/>
                  </a:cubicBezTo>
                  <a:cubicBezTo>
                    <a:pt x="2114455" y="1724025"/>
                    <a:pt x="2106168" y="1729073"/>
                    <a:pt x="2106168" y="1735931"/>
                  </a:cubicBezTo>
                  <a:cubicBezTo>
                    <a:pt x="2106168" y="1740408"/>
                    <a:pt x="2105121" y="1744885"/>
                    <a:pt x="2103406" y="1746980"/>
                  </a:cubicBezTo>
                  <a:cubicBezTo>
                    <a:pt x="2102549" y="1748123"/>
                    <a:pt x="2101501" y="1748600"/>
                    <a:pt x="2100167" y="1748219"/>
                  </a:cubicBezTo>
                  <a:cubicBezTo>
                    <a:pt x="2096548" y="1747171"/>
                    <a:pt x="2087785" y="1742694"/>
                    <a:pt x="2083403" y="1748409"/>
                  </a:cubicBezTo>
                  <a:cubicBezTo>
                    <a:pt x="2079022" y="1754219"/>
                    <a:pt x="2070640" y="1752124"/>
                    <a:pt x="2057305" y="1752600"/>
                  </a:cubicBezTo>
                  <a:cubicBezTo>
                    <a:pt x="2043970" y="1753076"/>
                    <a:pt x="2037493" y="1748409"/>
                    <a:pt x="2019490" y="1766697"/>
                  </a:cubicBezTo>
                  <a:cubicBezTo>
                    <a:pt x="2001488" y="1784985"/>
                    <a:pt x="1977199" y="1784509"/>
                    <a:pt x="1944529" y="1780508"/>
                  </a:cubicBezTo>
                  <a:cubicBezTo>
                    <a:pt x="1911763" y="1776603"/>
                    <a:pt x="1874425" y="1816989"/>
                    <a:pt x="1853375" y="1835182"/>
                  </a:cubicBezTo>
                  <a:cubicBezTo>
                    <a:pt x="1832420" y="1853470"/>
                    <a:pt x="1774889" y="1869853"/>
                    <a:pt x="1753743" y="1869377"/>
                  </a:cubicBezTo>
                  <a:cubicBezTo>
                    <a:pt x="1732598" y="1868901"/>
                    <a:pt x="1734217" y="1869186"/>
                    <a:pt x="1725263" y="1872329"/>
                  </a:cubicBezTo>
                  <a:cubicBezTo>
                    <a:pt x="1716310" y="1875473"/>
                    <a:pt x="1629156" y="1904143"/>
                    <a:pt x="1579626" y="1920812"/>
                  </a:cubicBezTo>
                  <a:cubicBezTo>
                    <a:pt x="1530001" y="1937385"/>
                    <a:pt x="1514570" y="1923860"/>
                    <a:pt x="1499045" y="1914620"/>
                  </a:cubicBezTo>
                  <a:cubicBezTo>
                    <a:pt x="1483519" y="1905381"/>
                    <a:pt x="1469803" y="1895094"/>
                    <a:pt x="1460183" y="1906334"/>
                  </a:cubicBezTo>
                  <a:cubicBezTo>
                    <a:pt x="1450467" y="1917478"/>
                    <a:pt x="1413129" y="1949577"/>
                    <a:pt x="1398556" y="1956911"/>
                  </a:cubicBezTo>
                  <a:cubicBezTo>
                    <a:pt x="1384078" y="1964151"/>
                    <a:pt x="1366838" y="1974818"/>
                    <a:pt x="1346645" y="1996345"/>
                  </a:cubicBezTo>
                  <a:cubicBezTo>
                    <a:pt x="1326642" y="2017776"/>
                    <a:pt x="1321880" y="2015871"/>
                    <a:pt x="1299020" y="2018919"/>
                  </a:cubicBezTo>
                  <a:cubicBezTo>
                    <a:pt x="1276160" y="2021872"/>
                    <a:pt x="1263206" y="2017490"/>
                    <a:pt x="1242727" y="2005489"/>
                  </a:cubicBezTo>
                  <a:cubicBezTo>
                    <a:pt x="1222248" y="1993487"/>
                    <a:pt x="1202150" y="1995202"/>
                    <a:pt x="1190816" y="1999298"/>
                  </a:cubicBezTo>
                  <a:cubicBezTo>
                    <a:pt x="1179481" y="2003489"/>
                    <a:pt x="1166336" y="2003489"/>
                    <a:pt x="1149001" y="2000250"/>
                  </a:cubicBezTo>
                  <a:cubicBezTo>
                    <a:pt x="1131665" y="1997012"/>
                    <a:pt x="1087184" y="1996535"/>
                    <a:pt x="1059561" y="1996154"/>
                  </a:cubicBezTo>
                  <a:cubicBezTo>
                    <a:pt x="1031843" y="1995678"/>
                    <a:pt x="1036701" y="2010632"/>
                    <a:pt x="1040130" y="2017395"/>
                  </a:cubicBezTo>
                  <a:cubicBezTo>
                    <a:pt x="1043654" y="2024063"/>
                    <a:pt x="1041749" y="2043208"/>
                    <a:pt x="1040130" y="2046256"/>
                  </a:cubicBezTo>
                  <a:cubicBezTo>
                    <a:pt x="1038511" y="2049304"/>
                    <a:pt x="1035082" y="2060734"/>
                    <a:pt x="1035272" y="2067211"/>
                  </a:cubicBezTo>
                  <a:cubicBezTo>
                    <a:pt x="1035463" y="2071593"/>
                    <a:pt x="1034415" y="2073688"/>
                    <a:pt x="1032701" y="2074069"/>
                  </a:cubicBezTo>
                  <a:cubicBezTo>
                    <a:pt x="1031939" y="2074259"/>
                    <a:pt x="1030986" y="2073878"/>
                    <a:pt x="1029938" y="2073307"/>
                  </a:cubicBezTo>
                  <a:cubicBezTo>
                    <a:pt x="1026795" y="2071211"/>
                    <a:pt x="1019175" y="2068449"/>
                    <a:pt x="1010126" y="2066830"/>
                  </a:cubicBezTo>
                  <a:cubicBezTo>
                    <a:pt x="1001077" y="2065306"/>
                    <a:pt x="982599" y="2058829"/>
                    <a:pt x="960501" y="2047494"/>
                  </a:cubicBezTo>
                  <a:cubicBezTo>
                    <a:pt x="938403" y="2036159"/>
                    <a:pt x="899160" y="2037112"/>
                    <a:pt x="888397" y="2028730"/>
                  </a:cubicBezTo>
                  <a:cubicBezTo>
                    <a:pt x="877538" y="2020443"/>
                    <a:pt x="813340" y="2031016"/>
                    <a:pt x="809244" y="2022253"/>
                  </a:cubicBezTo>
                  <a:cubicBezTo>
                    <a:pt x="805053" y="2013490"/>
                    <a:pt x="788860" y="2000345"/>
                    <a:pt x="775811" y="2000822"/>
                  </a:cubicBezTo>
                  <a:cubicBezTo>
                    <a:pt x="762667" y="2001298"/>
                    <a:pt x="757142" y="1995773"/>
                    <a:pt x="748665" y="1992726"/>
                  </a:cubicBezTo>
                  <a:cubicBezTo>
                    <a:pt x="740093" y="1989677"/>
                    <a:pt x="722090" y="1989487"/>
                    <a:pt x="711899" y="1981010"/>
                  </a:cubicBezTo>
                  <a:cubicBezTo>
                    <a:pt x="701802" y="1972437"/>
                    <a:pt x="686562" y="1968151"/>
                    <a:pt x="657511" y="1968722"/>
                  </a:cubicBezTo>
                  <a:cubicBezTo>
                    <a:pt x="628460" y="1969294"/>
                    <a:pt x="555308" y="1953197"/>
                    <a:pt x="549021" y="1945862"/>
                  </a:cubicBezTo>
                  <a:cubicBezTo>
                    <a:pt x="542830" y="1938528"/>
                    <a:pt x="531781" y="1936528"/>
                    <a:pt x="521399" y="1936528"/>
                  </a:cubicBezTo>
                  <a:cubicBezTo>
                    <a:pt x="511016" y="1936528"/>
                    <a:pt x="503111" y="1935099"/>
                    <a:pt x="514064" y="1930622"/>
                  </a:cubicBezTo>
                  <a:cubicBezTo>
                    <a:pt x="525209" y="1926146"/>
                    <a:pt x="534543" y="1928718"/>
                    <a:pt x="547973" y="1934718"/>
                  </a:cubicBezTo>
                  <a:cubicBezTo>
                    <a:pt x="561404" y="1940814"/>
                    <a:pt x="581501" y="1943386"/>
                    <a:pt x="596741" y="1950625"/>
                  </a:cubicBezTo>
                  <a:cubicBezTo>
                    <a:pt x="611981" y="1957959"/>
                    <a:pt x="670370" y="1962436"/>
                    <a:pt x="691610" y="1962436"/>
                  </a:cubicBezTo>
                  <a:cubicBezTo>
                    <a:pt x="712851" y="1962436"/>
                    <a:pt x="736092" y="1978152"/>
                    <a:pt x="746284" y="1983677"/>
                  </a:cubicBezTo>
                  <a:cubicBezTo>
                    <a:pt x="756476" y="1989201"/>
                    <a:pt x="774383" y="1987677"/>
                    <a:pt x="785051" y="1989201"/>
                  </a:cubicBezTo>
                  <a:cubicBezTo>
                    <a:pt x="795719" y="1990820"/>
                    <a:pt x="799243" y="1992916"/>
                    <a:pt x="794385" y="1979390"/>
                  </a:cubicBezTo>
                  <a:cubicBezTo>
                    <a:pt x="789527" y="1965865"/>
                    <a:pt x="730377" y="1889474"/>
                    <a:pt x="716185" y="1871091"/>
                  </a:cubicBezTo>
                  <a:cubicBezTo>
                    <a:pt x="702088" y="1852803"/>
                    <a:pt x="681038" y="1827276"/>
                    <a:pt x="665512" y="1803178"/>
                  </a:cubicBezTo>
                  <a:cubicBezTo>
                    <a:pt x="649891" y="1779175"/>
                    <a:pt x="638175" y="1782318"/>
                    <a:pt x="625697" y="1782128"/>
                  </a:cubicBezTo>
                  <a:cubicBezTo>
                    <a:pt x="613315" y="1781937"/>
                    <a:pt x="617982" y="1785271"/>
                    <a:pt x="596551" y="1785461"/>
                  </a:cubicBezTo>
                  <a:cubicBezTo>
                    <a:pt x="575120" y="1785652"/>
                    <a:pt x="571500" y="1782985"/>
                    <a:pt x="562356" y="1773841"/>
                  </a:cubicBezTo>
                  <a:cubicBezTo>
                    <a:pt x="553212" y="1764697"/>
                    <a:pt x="508730" y="1717167"/>
                    <a:pt x="492347" y="1702594"/>
                  </a:cubicBezTo>
                  <a:cubicBezTo>
                    <a:pt x="475964" y="1688116"/>
                    <a:pt x="470821" y="1686211"/>
                    <a:pt x="445484" y="1685830"/>
                  </a:cubicBezTo>
                  <a:cubicBezTo>
                    <a:pt x="420053" y="1685354"/>
                    <a:pt x="406718" y="1692497"/>
                    <a:pt x="356902" y="1701070"/>
                  </a:cubicBezTo>
                  <a:cubicBezTo>
                    <a:pt x="307086" y="1709547"/>
                    <a:pt x="278225" y="1716501"/>
                    <a:pt x="227552" y="1715548"/>
                  </a:cubicBezTo>
                  <a:cubicBezTo>
                    <a:pt x="176784" y="1714595"/>
                    <a:pt x="123254" y="1720596"/>
                    <a:pt x="99251" y="1720406"/>
                  </a:cubicBezTo>
                  <a:cubicBezTo>
                    <a:pt x="75248" y="1720215"/>
                    <a:pt x="76676" y="1722120"/>
                    <a:pt x="75248" y="1722787"/>
                  </a:cubicBezTo>
                  <a:cubicBezTo>
                    <a:pt x="73914" y="1723454"/>
                    <a:pt x="72295" y="1725930"/>
                    <a:pt x="61532" y="1726597"/>
                  </a:cubicBezTo>
                  <a:cubicBezTo>
                    <a:pt x="50768" y="1727264"/>
                    <a:pt x="52673" y="1721549"/>
                    <a:pt x="44101" y="1721358"/>
                  </a:cubicBezTo>
                  <a:cubicBezTo>
                    <a:pt x="40577" y="1721263"/>
                    <a:pt x="23241" y="1721644"/>
                    <a:pt x="3810" y="1722215"/>
                  </a:cubicBezTo>
                  <a:cubicBezTo>
                    <a:pt x="6001" y="1718120"/>
                    <a:pt x="3810" y="1712786"/>
                    <a:pt x="0" y="1707166"/>
                  </a:cubicBezTo>
                  <a:cubicBezTo>
                    <a:pt x="20765" y="1708118"/>
                    <a:pt x="62103" y="1705166"/>
                    <a:pt x="62865" y="1709071"/>
                  </a:cubicBezTo>
                  <a:cubicBezTo>
                    <a:pt x="63532" y="1712976"/>
                    <a:pt x="64008" y="1712500"/>
                    <a:pt x="72676" y="1712214"/>
                  </a:cubicBezTo>
                  <a:cubicBezTo>
                    <a:pt x="81344" y="1711833"/>
                    <a:pt x="162687" y="1705261"/>
                    <a:pt x="209360" y="1705928"/>
                  </a:cubicBezTo>
                  <a:cubicBezTo>
                    <a:pt x="256127" y="1706594"/>
                    <a:pt x="313182" y="1697260"/>
                    <a:pt x="346329" y="1694212"/>
                  </a:cubicBezTo>
                  <a:cubicBezTo>
                    <a:pt x="379571" y="1691069"/>
                    <a:pt x="423672" y="1679734"/>
                    <a:pt x="441579" y="1678591"/>
                  </a:cubicBezTo>
                  <a:cubicBezTo>
                    <a:pt x="459391" y="1677543"/>
                    <a:pt x="458153" y="1671638"/>
                    <a:pt x="438626" y="1665637"/>
                  </a:cubicBezTo>
                  <a:cubicBezTo>
                    <a:pt x="419100" y="1659541"/>
                    <a:pt x="390335" y="1618774"/>
                    <a:pt x="387858" y="1610773"/>
                  </a:cubicBezTo>
                  <a:cubicBezTo>
                    <a:pt x="385286" y="1602867"/>
                    <a:pt x="376428" y="1591247"/>
                    <a:pt x="367284" y="1583912"/>
                  </a:cubicBezTo>
                  <a:cubicBezTo>
                    <a:pt x="362998" y="1580483"/>
                    <a:pt x="361855" y="1578388"/>
                    <a:pt x="362426" y="1577245"/>
                  </a:cubicBezTo>
                  <a:cubicBezTo>
                    <a:pt x="362998" y="1575911"/>
                    <a:pt x="365760" y="1575816"/>
                    <a:pt x="368618" y="1576578"/>
                  </a:cubicBezTo>
                  <a:cubicBezTo>
                    <a:pt x="373951" y="1578007"/>
                    <a:pt x="407003" y="1588675"/>
                    <a:pt x="407003" y="1588675"/>
                  </a:cubicBezTo>
                  <a:cubicBezTo>
                    <a:pt x="417005" y="1594199"/>
                    <a:pt x="444341" y="1604582"/>
                    <a:pt x="452342" y="1618774"/>
                  </a:cubicBezTo>
                  <a:cubicBezTo>
                    <a:pt x="460248" y="1632871"/>
                    <a:pt x="475488" y="1642586"/>
                    <a:pt x="485204" y="1651921"/>
                  </a:cubicBezTo>
                  <a:cubicBezTo>
                    <a:pt x="494919" y="1661351"/>
                    <a:pt x="511874" y="1669923"/>
                    <a:pt x="525685" y="1693736"/>
                  </a:cubicBezTo>
                  <a:cubicBezTo>
                    <a:pt x="539591" y="1717643"/>
                    <a:pt x="549688" y="1733455"/>
                    <a:pt x="554546" y="1731359"/>
                  </a:cubicBezTo>
                  <a:cubicBezTo>
                    <a:pt x="559403" y="1729264"/>
                    <a:pt x="561689" y="1738694"/>
                    <a:pt x="565785" y="1747266"/>
                  </a:cubicBezTo>
                  <a:cubicBezTo>
                    <a:pt x="569976" y="1755743"/>
                    <a:pt x="575501" y="1755743"/>
                    <a:pt x="579120" y="1755553"/>
                  </a:cubicBezTo>
                  <a:cubicBezTo>
                    <a:pt x="582835" y="1755362"/>
                    <a:pt x="596170" y="1754601"/>
                    <a:pt x="604552" y="1758506"/>
                  </a:cubicBezTo>
                  <a:cubicBezTo>
                    <a:pt x="612839" y="1762506"/>
                    <a:pt x="620173" y="1770507"/>
                    <a:pt x="640175" y="1774698"/>
                  </a:cubicBezTo>
                  <a:cubicBezTo>
                    <a:pt x="660273" y="1778889"/>
                    <a:pt x="663131" y="1782318"/>
                    <a:pt x="676561" y="1805369"/>
                  </a:cubicBezTo>
                  <a:cubicBezTo>
                    <a:pt x="689896" y="1828419"/>
                    <a:pt x="758571" y="1908239"/>
                    <a:pt x="768953" y="1924907"/>
                  </a:cubicBezTo>
                  <a:cubicBezTo>
                    <a:pt x="779240" y="1941481"/>
                    <a:pt x="808673" y="1982534"/>
                    <a:pt x="809435" y="1993868"/>
                  </a:cubicBezTo>
                  <a:cubicBezTo>
                    <a:pt x="810101" y="2005108"/>
                    <a:pt x="810387" y="2012728"/>
                    <a:pt x="832771" y="2012061"/>
                  </a:cubicBezTo>
                  <a:cubicBezTo>
                    <a:pt x="855155" y="2011394"/>
                    <a:pt x="858393" y="2007680"/>
                    <a:pt x="872681" y="2014347"/>
                  </a:cubicBezTo>
                  <a:cubicBezTo>
                    <a:pt x="886968" y="2021014"/>
                    <a:pt x="916496" y="2025682"/>
                    <a:pt x="926687" y="2027301"/>
                  </a:cubicBezTo>
                  <a:cubicBezTo>
                    <a:pt x="936784" y="2028825"/>
                    <a:pt x="939260" y="2026634"/>
                    <a:pt x="950309" y="2031111"/>
                  </a:cubicBezTo>
                  <a:cubicBezTo>
                    <a:pt x="961454" y="2035493"/>
                    <a:pt x="984599" y="2044541"/>
                    <a:pt x="1008317" y="2051971"/>
                  </a:cubicBezTo>
                  <a:cubicBezTo>
                    <a:pt x="1032129" y="2059305"/>
                    <a:pt x="1027081" y="2037207"/>
                    <a:pt x="1027462" y="2013490"/>
                  </a:cubicBezTo>
                  <a:cubicBezTo>
                    <a:pt x="1027938" y="1989677"/>
                    <a:pt x="1027462" y="1985105"/>
                    <a:pt x="1058132" y="1984439"/>
                  </a:cubicBezTo>
                  <a:cubicBezTo>
                    <a:pt x="1088803" y="1983772"/>
                    <a:pt x="1131189" y="1980343"/>
                    <a:pt x="1141190" y="1985868"/>
                  </a:cubicBezTo>
                  <a:cubicBezTo>
                    <a:pt x="1151192" y="1991392"/>
                    <a:pt x="1164241" y="1991868"/>
                    <a:pt x="1183481" y="1983772"/>
                  </a:cubicBezTo>
                  <a:cubicBezTo>
                    <a:pt x="1202627" y="1975676"/>
                    <a:pt x="1240917" y="1983962"/>
                    <a:pt x="1254347" y="1994916"/>
                  </a:cubicBezTo>
                  <a:cubicBezTo>
                    <a:pt x="1267682" y="2005679"/>
                    <a:pt x="1277874" y="2005013"/>
                    <a:pt x="1292638" y="2005489"/>
                  </a:cubicBezTo>
                  <a:cubicBezTo>
                    <a:pt x="1307402" y="2005965"/>
                    <a:pt x="1310545" y="2002727"/>
                    <a:pt x="1328071" y="1984629"/>
                  </a:cubicBezTo>
                  <a:cubicBezTo>
                    <a:pt x="1345502" y="1966722"/>
                    <a:pt x="1352169" y="1959959"/>
                    <a:pt x="1363218" y="1955864"/>
                  </a:cubicBezTo>
                  <a:cubicBezTo>
                    <a:pt x="1374267" y="1951863"/>
                    <a:pt x="1392269" y="1937195"/>
                    <a:pt x="1429893" y="1909191"/>
                  </a:cubicBezTo>
                  <a:cubicBezTo>
                    <a:pt x="1467612" y="1881188"/>
                    <a:pt x="1477328" y="1884331"/>
                    <a:pt x="1508760" y="1901666"/>
                  </a:cubicBezTo>
                  <a:cubicBezTo>
                    <a:pt x="1540097" y="1918907"/>
                    <a:pt x="1560671" y="1909477"/>
                    <a:pt x="1571054" y="1906714"/>
                  </a:cubicBezTo>
                  <a:cubicBezTo>
                    <a:pt x="1581341" y="1903952"/>
                    <a:pt x="1588580" y="1897666"/>
                    <a:pt x="1599438" y="1896332"/>
                  </a:cubicBezTo>
                  <a:cubicBezTo>
                    <a:pt x="1610297" y="1894999"/>
                    <a:pt x="1672590" y="1875377"/>
                    <a:pt x="1688783" y="1866614"/>
                  </a:cubicBezTo>
                  <a:cubicBezTo>
                    <a:pt x="1704975" y="1857851"/>
                    <a:pt x="1740408" y="1846802"/>
                    <a:pt x="1762220" y="1847469"/>
                  </a:cubicBezTo>
                  <a:cubicBezTo>
                    <a:pt x="1783937" y="1848136"/>
                    <a:pt x="1797463" y="1833563"/>
                    <a:pt x="1820037" y="1830134"/>
                  </a:cubicBezTo>
                  <a:cubicBezTo>
                    <a:pt x="1842516" y="1826609"/>
                    <a:pt x="1853565" y="1820799"/>
                    <a:pt x="1873663" y="1793081"/>
                  </a:cubicBezTo>
                  <a:cubicBezTo>
                    <a:pt x="1893761" y="1765459"/>
                    <a:pt x="1918716" y="1764030"/>
                    <a:pt x="1938719" y="1765745"/>
                  </a:cubicBezTo>
                  <a:cubicBezTo>
                    <a:pt x="1958721" y="1767459"/>
                    <a:pt x="2014823" y="1754314"/>
                    <a:pt x="2020062" y="1747076"/>
                  </a:cubicBezTo>
                  <a:cubicBezTo>
                    <a:pt x="2025301" y="1739741"/>
                    <a:pt x="2046351" y="1730788"/>
                    <a:pt x="2067401" y="1730026"/>
                  </a:cubicBezTo>
                  <a:cubicBezTo>
                    <a:pt x="2088547" y="1729359"/>
                    <a:pt x="2095786" y="1718310"/>
                    <a:pt x="2087499" y="1710309"/>
                  </a:cubicBezTo>
                  <a:cubicBezTo>
                    <a:pt x="2079212" y="1702403"/>
                    <a:pt x="2068735" y="1675352"/>
                    <a:pt x="2067782" y="1662589"/>
                  </a:cubicBezTo>
                  <a:cubicBezTo>
                    <a:pt x="2066735" y="1649826"/>
                    <a:pt x="2062258" y="1634204"/>
                    <a:pt x="2059496" y="1598962"/>
                  </a:cubicBezTo>
                  <a:cubicBezTo>
                    <a:pt x="2056733" y="1563624"/>
                    <a:pt x="2043589" y="1538669"/>
                    <a:pt x="2033873" y="1512761"/>
                  </a:cubicBezTo>
                  <a:cubicBezTo>
                    <a:pt x="2024158" y="1486853"/>
                    <a:pt x="2019395" y="1464374"/>
                    <a:pt x="2018633" y="1438085"/>
                  </a:cubicBezTo>
                  <a:cubicBezTo>
                    <a:pt x="2017966" y="1411796"/>
                    <a:pt x="2004536" y="1390841"/>
                    <a:pt x="1989773" y="1360932"/>
                  </a:cubicBezTo>
                  <a:cubicBezTo>
                    <a:pt x="1975009" y="1330928"/>
                    <a:pt x="1981010" y="1317593"/>
                    <a:pt x="1985391" y="1297305"/>
                  </a:cubicBezTo>
                  <a:cubicBezTo>
                    <a:pt x="1989773" y="1276922"/>
                    <a:pt x="1994154" y="1272350"/>
                    <a:pt x="2006632" y="1252061"/>
                  </a:cubicBezTo>
                  <a:cubicBezTo>
                    <a:pt x="2019014" y="1231773"/>
                    <a:pt x="2003584" y="1223677"/>
                    <a:pt x="1993392" y="1213295"/>
                  </a:cubicBezTo>
                  <a:cubicBezTo>
                    <a:pt x="1983296" y="1203008"/>
                    <a:pt x="1973199" y="1208342"/>
                    <a:pt x="1973580" y="1203198"/>
                  </a:cubicBezTo>
                  <a:cubicBezTo>
                    <a:pt x="1973866" y="1197959"/>
                    <a:pt x="1968056" y="1183767"/>
                    <a:pt x="1961769" y="1158526"/>
                  </a:cubicBezTo>
                  <a:cubicBezTo>
                    <a:pt x="1955578" y="1133285"/>
                    <a:pt x="1967103" y="1108139"/>
                    <a:pt x="1988058" y="1094518"/>
                  </a:cubicBezTo>
                  <a:cubicBezTo>
                    <a:pt x="2009013" y="1080802"/>
                    <a:pt x="2005108" y="1073468"/>
                    <a:pt x="1992058" y="1029462"/>
                  </a:cubicBezTo>
                  <a:cubicBezTo>
                    <a:pt x="1978819" y="985457"/>
                    <a:pt x="1990154" y="982599"/>
                    <a:pt x="2004250" y="960215"/>
                  </a:cubicBezTo>
                  <a:cubicBezTo>
                    <a:pt x="2018348" y="937832"/>
                    <a:pt x="2062544" y="924878"/>
                    <a:pt x="2091976" y="919163"/>
                  </a:cubicBezTo>
                  <a:cubicBezTo>
                    <a:pt x="2121218" y="913447"/>
                    <a:pt x="2142935" y="876491"/>
                    <a:pt x="2164366" y="842105"/>
                  </a:cubicBezTo>
                  <a:cubicBezTo>
                    <a:pt x="2185892" y="807815"/>
                    <a:pt x="2160937" y="778669"/>
                    <a:pt x="2129314" y="751427"/>
                  </a:cubicBezTo>
                  <a:cubicBezTo>
                    <a:pt x="2097691" y="724186"/>
                    <a:pt x="2105121" y="717042"/>
                    <a:pt x="2104835" y="704564"/>
                  </a:cubicBezTo>
                  <a:cubicBezTo>
                    <a:pt x="2104739" y="699421"/>
                    <a:pt x="2103787" y="695135"/>
                    <a:pt x="2105216" y="690753"/>
                  </a:cubicBezTo>
                  <a:cubicBezTo>
                    <a:pt x="2107311" y="684467"/>
                    <a:pt x="2114169" y="678085"/>
                    <a:pt x="2135315" y="669227"/>
                  </a:cubicBezTo>
                  <a:cubicBezTo>
                    <a:pt x="2171129" y="654272"/>
                    <a:pt x="2207514" y="656844"/>
                    <a:pt x="2234279" y="656558"/>
                  </a:cubicBezTo>
                  <a:cubicBezTo>
                    <a:pt x="2261045" y="656368"/>
                    <a:pt x="2256473" y="657035"/>
                    <a:pt x="2274475" y="649224"/>
                  </a:cubicBezTo>
                  <a:cubicBezTo>
                    <a:pt x="2292477" y="641413"/>
                    <a:pt x="2336292" y="610457"/>
                    <a:pt x="2341912" y="606266"/>
                  </a:cubicBezTo>
                  <a:cubicBezTo>
                    <a:pt x="2347437" y="602171"/>
                    <a:pt x="2382679" y="562928"/>
                    <a:pt x="2382679" y="562928"/>
                  </a:cubicBezTo>
                  <a:cubicBezTo>
                    <a:pt x="2382679" y="562928"/>
                    <a:pt x="2372392" y="370999"/>
                    <a:pt x="2375535" y="365284"/>
                  </a:cubicBezTo>
                  <a:cubicBezTo>
                    <a:pt x="2378774" y="359474"/>
                    <a:pt x="2378297" y="358330"/>
                    <a:pt x="2378583" y="334804"/>
                  </a:cubicBezTo>
                  <a:cubicBezTo>
                    <a:pt x="2378869" y="311277"/>
                    <a:pt x="2367439" y="300704"/>
                    <a:pt x="2348865" y="273939"/>
                  </a:cubicBezTo>
                  <a:cubicBezTo>
                    <a:pt x="2330101" y="247269"/>
                    <a:pt x="2321529" y="248126"/>
                    <a:pt x="2302764" y="245650"/>
                  </a:cubicBezTo>
                  <a:cubicBezTo>
                    <a:pt x="2284000" y="243269"/>
                    <a:pt x="2246662" y="217646"/>
                    <a:pt x="2199323" y="191357"/>
                  </a:cubicBezTo>
                  <a:cubicBezTo>
                    <a:pt x="2151983" y="165068"/>
                    <a:pt x="2145316" y="129731"/>
                    <a:pt x="2145316" y="114872"/>
                  </a:cubicBezTo>
                  <a:cubicBezTo>
                    <a:pt x="2145316" y="105061"/>
                    <a:pt x="2145125" y="96107"/>
                    <a:pt x="2145792" y="89821"/>
                  </a:cubicBezTo>
                  <a:cubicBezTo>
                    <a:pt x="2146078" y="86582"/>
                    <a:pt x="2146649" y="84106"/>
                    <a:pt x="2147602" y="82582"/>
                  </a:cubicBezTo>
                  <a:cubicBezTo>
                    <a:pt x="2150364" y="78105"/>
                    <a:pt x="2155031" y="70295"/>
                    <a:pt x="2155793" y="59246"/>
                  </a:cubicBezTo>
                  <a:cubicBezTo>
                    <a:pt x="2156460" y="48101"/>
                    <a:pt x="2159984" y="42863"/>
                    <a:pt x="2198751" y="0"/>
                  </a:cubicBezTo>
                  <a:cubicBezTo>
                    <a:pt x="2198751" y="0"/>
                    <a:pt x="2204657" y="9716"/>
                    <a:pt x="2207324" y="11621"/>
                  </a:cubicBezTo>
                  <a:cubicBezTo>
                    <a:pt x="2211515" y="14764"/>
                    <a:pt x="2214277" y="17336"/>
                    <a:pt x="2217039" y="18574"/>
                  </a:cubicBezTo>
                  <a:cubicBezTo>
                    <a:pt x="2220754" y="20479"/>
                    <a:pt x="2221706" y="21527"/>
                    <a:pt x="2220659" y="22384"/>
                  </a:cubicBezTo>
                  <a:cubicBezTo>
                    <a:pt x="2191607" y="48006"/>
                    <a:pt x="2171414" y="69628"/>
                    <a:pt x="2171700" y="112205"/>
                  </a:cubicBezTo>
                  <a:cubicBezTo>
                    <a:pt x="2172081" y="154781"/>
                    <a:pt x="2222564" y="180689"/>
                    <a:pt x="2229517" y="184785"/>
                  </a:cubicBezTo>
                  <a:cubicBezTo>
                    <a:pt x="2236470" y="188976"/>
                    <a:pt x="2260283" y="194215"/>
                    <a:pt x="2270950" y="204883"/>
                  </a:cubicBezTo>
                  <a:cubicBezTo>
                    <a:pt x="2281714" y="215646"/>
                    <a:pt x="2311051" y="226600"/>
                    <a:pt x="2334959" y="231743"/>
                  </a:cubicBezTo>
                  <a:cubicBezTo>
                    <a:pt x="2358962" y="236792"/>
                    <a:pt x="2370106" y="256222"/>
                    <a:pt x="2387156" y="276035"/>
                  </a:cubicBezTo>
                  <a:cubicBezTo>
                    <a:pt x="2404205" y="295846"/>
                    <a:pt x="2401919" y="356330"/>
                    <a:pt x="2399538" y="389001"/>
                  </a:cubicBezTo>
                  <a:cubicBezTo>
                    <a:pt x="2397252" y="421767"/>
                    <a:pt x="2417636" y="460248"/>
                    <a:pt x="2429447" y="491014"/>
                  </a:cubicBezTo>
                  <a:cubicBezTo>
                    <a:pt x="2441162" y="521875"/>
                    <a:pt x="2422874" y="557498"/>
                    <a:pt x="2411825" y="568547"/>
                  </a:cubicBezTo>
                  <a:cubicBezTo>
                    <a:pt x="2400681" y="579692"/>
                    <a:pt x="2377154" y="599408"/>
                    <a:pt x="2354390" y="621506"/>
                  </a:cubicBezTo>
                  <a:cubicBezTo>
                    <a:pt x="2331530" y="643604"/>
                    <a:pt x="2326767" y="645033"/>
                    <a:pt x="2292382" y="661702"/>
                  </a:cubicBezTo>
                  <a:cubicBezTo>
                    <a:pt x="2258092" y="678275"/>
                    <a:pt x="2260187" y="678656"/>
                    <a:pt x="2205514" y="677228"/>
                  </a:cubicBezTo>
                  <a:cubicBezTo>
                    <a:pt x="2150840" y="675894"/>
                    <a:pt x="2120741" y="694944"/>
                    <a:pt x="2123218" y="712851"/>
                  </a:cubicBezTo>
                  <a:cubicBezTo>
                    <a:pt x="2125599" y="730853"/>
                    <a:pt x="2146268" y="741617"/>
                    <a:pt x="2174843" y="774859"/>
                  </a:cubicBezTo>
                  <a:cubicBezTo>
                    <a:pt x="2203418" y="808101"/>
                    <a:pt x="2174367" y="854202"/>
                    <a:pt x="2151793" y="890207"/>
                  </a:cubicBezTo>
                  <a:cubicBezTo>
                    <a:pt x="2129219" y="926211"/>
                    <a:pt x="2118741" y="934688"/>
                    <a:pt x="2095500" y="939165"/>
                  </a:cubicBezTo>
                  <a:cubicBezTo>
                    <a:pt x="2072164" y="943547"/>
                    <a:pt x="2063210" y="946118"/>
                    <a:pt x="2031206" y="958977"/>
                  </a:cubicBezTo>
                  <a:cubicBezTo>
                    <a:pt x="1999107" y="971836"/>
                    <a:pt x="2010061" y="996696"/>
                    <a:pt x="2023586" y="1036130"/>
                  </a:cubicBezTo>
                  <a:cubicBezTo>
                    <a:pt x="2037016" y="1075563"/>
                    <a:pt x="2012728" y="1104233"/>
                    <a:pt x="1994440" y="1117664"/>
                  </a:cubicBezTo>
                  <a:cubicBezTo>
                    <a:pt x="1976247" y="1130999"/>
                    <a:pt x="1962245" y="1149287"/>
                    <a:pt x="2005203" y="1185577"/>
                  </a:cubicBezTo>
                  <a:cubicBezTo>
                    <a:pt x="2048161" y="1221962"/>
                    <a:pt x="2026349" y="1281494"/>
                    <a:pt x="2010442" y="1300829"/>
                  </a:cubicBezTo>
                  <a:cubicBezTo>
                    <a:pt x="1994535" y="1320260"/>
                    <a:pt x="2005203" y="1337882"/>
                    <a:pt x="2007680" y="1343120"/>
                  </a:cubicBezTo>
                  <a:cubicBezTo>
                    <a:pt x="2010061" y="1348264"/>
                    <a:pt x="2040541" y="1393984"/>
                    <a:pt x="2040827" y="1399508"/>
                  </a:cubicBezTo>
                  <a:cubicBezTo>
                    <a:pt x="2041207" y="1405033"/>
                    <a:pt x="2050923" y="1455230"/>
                    <a:pt x="2050923" y="1467041"/>
                  </a:cubicBezTo>
                  <a:cubicBezTo>
                    <a:pt x="2050923" y="1478756"/>
                    <a:pt x="2081689" y="1566958"/>
                    <a:pt x="2081689" y="1585055"/>
                  </a:cubicBezTo>
                  <a:cubicBezTo>
                    <a:pt x="2081689" y="1603153"/>
                    <a:pt x="2088642" y="1611344"/>
                    <a:pt x="2089023" y="1615916"/>
                  </a:cubicBezTo>
                  <a:cubicBezTo>
                    <a:pt x="2089309" y="1620298"/>
                    <a:pt x="2090071" y="1644301"/>
                    <a:pt x="2091023" y="1651921"/>
                  </a:cubicBezTo>
                  <a:cubicBezTo>
                    <a:pt x="2092071" y="1659541"/>
                    <a:pt x="2103882" y="1708023"/>
                    <a:pt x="2111026" y="1712786"/>
                  </a:cubicBezTo>
                  <a:cubicBezTo>
                    <a:pt x="2113693" y="1714595"/>
                    <a:pt x="2115407" y="1716881"/>
                    <a:pt x="2116074" y="1718977"/>
                  </a:cubicBezTo>
                  <a:close/>
                  <a:moveTo>
                    <a:pt x="2388489" y="557403"/>
                  </a:moveTo>
                  <a:cubicBezTo>
                    <a:pt x="2388489" y="557403"/>
                    <a:pt x="2405825" y="540068"/>
                    <a:pt x="2405063" y="512731"/>
                  </a:cubicBezTo>
                  <a:cubicBezTo>
                    <a:pt x="2404396" y="485394"/>
                    <a:pt x="2395442" y="466630"/>
                    <a:pt x="2382203" y="435197"/>
                  </a:cubicBezTo>
                  <a:lnTo>
                    <a:pt x="2388489" y="557403"/>
                  </a:lnTo>
                  <a:close/>
                  <a:moveTo>
                    <a:pt x="590836" y="1775555"/>
                  </a:moveTo>
                  <a:cubicBezTo>
                    <a:pt x="605409" y="1776222"/>
                    <a:pt x="614648" y="1771460"/>
                    <a:pt x="602647" y="1766221"/>
                  </a:cubicBezTo>
                  <a:cubicBezTo>
                    <a:pt x="590645" y="1760982"/>
                    <a:pt x="586835" y="1760982"/>
                    <a:pt x="581025" y="1761173"/>
                  </a:cubicBezTo>
                  <a:cubicBezTo>
                    <a:pt x="575215" y="1761363"/>
                    <a:pt x="571024" y="1763554"/>
                    <a:pt x="575310" y="1769174"/>
                  </a:cubicBezTo>
                  <a:cubicBezTo>
                    <a:pt x="579596" y="1774698"/>
                    <a:pt x="590836" y="1775555"/>
                    <a:pt x="590836" y="1775555"/>
                  </a:cubicBezTo>
                  <a:close/>
                  <a:moveTo>
                    <a:pt x="503777" y="1692593"/>
                  </a:moveTo>
                  <a:cubicBezTo>
                    <a:pt x="510445" y="1699927"/>
                    <a:pt x="520351" y="1693926"/>
                    <a:pt x="511397" y="1683639"/>
                  </a:cubicBezTo>
                  <a:cubicBezTo>
                    <a:pt x="502349" y="1673352"/>
                    <a:pt x="469678" y="1652873"/>
                    <a:pt x="463868" y="1645730"/>
                  </a:cubicBezTo>
                  <a:cubicBezTo>
                    <a:pt x="458153" y="1638586"/>
                    <a:pt x="447008" y="1621536"/>
                    <a:pt x="427196" y="1607915"/>
                  </a:cubicBezTo>
                  <a:cubicBezTo>
                    <a:pt x="411766" y="1597152"/>
                    <a:pt x="402050" y="1590866"/>
                    <a:pt x="394907" y="1590866"/>
                  </a:cubicBezTo>
                  <a:cubicBezTo>
                    <a:pt x="387763" y="1590866"/>
                    <a:pt x="389192" y="1599438"/>
                    <a:pt x="394907" y="1607058"/>
                  </a:cubicBezTo>
                  <a:cubicBezTo>
                    <a:pt x="400622" y="1614678"/>
                    <a:pt x="401384" y="1615345"/>
                    <a:pt x="401574" y="1619726"/>
                  </a:cubicBezTo>
                  <a:cubicBezTo>
                    <a:pt x="401765" y="1624108"/>
                    <a:pt x="432911" y="1653445"/>
                    <a:pt x="443103" y="1658207"/>
                  </a:cubicBezTo>
                  <a:cubicBezTo>
                    <a:pt x="453295" y="1663065"/>
                    <a:pt x="458819" y="1662779"/>
                    <a:pt x="467773" y="1668589"/>
                  </a:cubicBezTo>
                  <a:cubicBezTo>
                    <a:pt x="476822" y="1674400"/>
                    <a:pt x="497110" y="1685258"/>
                    <a:pt x="503777" y="1692593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xmlns="" id="{02E720F4-BE7F-49A2-8BA3-A8C90C55B094}"/>
                </a:ext>
              </a:extLst>
            </p:cNvPr>
            <p:cNvSpPr/>
            <p:nvPr/>
          </p:nvSpPr>
          <p:spPr>
            <a:xfrm>
              <a:off x="3870102" y="4594851"/>
              <a:ext cx="111710" cy="35059"/>
            </a:xfrm>
            <a:custGeom>
              <a:avLst/>
              <a:gdLst>
                <a:gd name="connsiteX0" fmla="*/ 48292 w 111710"/>
                <a:gd name="connsiteY0" fmla="*/ 35060 h 35059"/>
                <a:gd name="connsiteX1" fmla="*/ 17145 w 111710"/>
                <a:gd name="connsiteY1" fmla="*/ 24487 h 35059"/>
                <a:gd name="connsiteX2" fmla="*/ 8191 w 111710"/>
                <a:gd name="connsiteY2" fmla="*/ 15819 h 35059"/>
                <a:gd name="connsiteX3" fmla="*/ 0 w 111710"/>
                <a:gd name="connsiteY3" fmla="*/ 11342 h 35059"/>
                <a:gd name="connsiteX4" fmla="*/ 25336 w 111710"/>
                <a:gd name="connsiteY4" fmla="*/ 7628 h 35059"/>
                <a:gd name="connsiteX5" fmla="*/ 78581 w 111710"/>
                <a:gd name="connsiteY5" fmla="*/ 14581 h 35059"/>
                <a:gd name="connsiteX6" fmla="*/ 100679 w 111710"/>
                <a:gd name="connsiteY6" fmla="*/ 5532 h 35059"/>
                <a:gd name="connsiteX7" fmla="*/ 109728 w 111710"/>
                <a:gd name="connsiteY7" fmla="*/ 14962 h 35059"/>
                <a:gd name="connsiteX8" fmla="*/ 105347 w 111710"/>
                <a:gd name="connsiteY8" fmla="*/ 29059 h 35059"/>
                <a:gd name="connsiteX9" fmla="*/ 85344 w 111710"/>
                <a:gd name="connsiteY9" fmla="*/ 34393 h 35059"/>
                <a:gd name="connsiteX10" fmla="*/ 51721 w 111710"/>
                <a:gd name="connsiteY10" fmla="*/ 34393 h 35059"/>
                <a:gd name="connsiteX11" fmla="*/ 49911 w 111710"/>
                <a:gd name="connsiteY11" fmla="*/ 34774 h 35059"/>
                <a:gd name="connsiteX12" fmla="*/ 48292 w 111710"/>
                <a:gd name="connsiteY12" fmla="*/ 35060 h 35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710" h="35059">
                  <a:moveTo>
                    <a:pt x="48292" y="35060"/>
                  </a:moveTo>
                  <a:cubicBezTo>
                    <a:pt x="48292" y="35060"/>
                    <a:pt x="24574" y="24297"/>
                    <a:pt x="17145" y="24487"/>
                  </a:cubicBezTo>
                  <a:cubicBezTo>
                    <a:pt x="14478" y="21630"/>
                    <a:pt x="11430" y="18867"/>
                    <a:pt x="8191" y="15819"/>
                  </a:cubicBezTo>
                  <a:cubicBezTo>
                    <a:pt x="5905" y="13628"/>
                    <a:pt x="3143" y="12200"/>
                    <a:pt x="0" y="11342"/>
                  </a:cubicBezTo>
                  <a:cubicBezTo>
                    <a:pt x="2286" y="5532"/>
                    <a:pt x="15907" y="-2374"/>
                    <a:pt x="25336" y="7628"/>
                  </a:cubicBezTo>
                  <a:cubicBezTo>
                    <a:pt x="34671" y="17629"/>
                    <a:pt x="58483" y="33917"/>
                    <a:pt x="78581" y="14581"/>
                  </a:cubicBezTo>
                  <a:cubicBezTo>
                    <a:pt x="98584" y="-4755"/>
                    <a:pt x="97345" y="-1611"/>
                    <a:pt x="100679" y="5532"/>
                  </a:cubicBezTo>
                  <a:cubicBezTo>
                    <a:pt x="103918" y="12867"/>
                    <a:pt x="106775" y="14391"/>
                    <a:pt x="109728" y="14962"/>
                  </a:cubicBezTo>
                  <a:cubicBezTo>
                    <a:pt x="112681" y="15438"/>
                    <a:pt x="113157" y="26011"/>
                    <a:pt x="105347" y="29059"/>
                  </a:cubicBezTo>
                  <a:cubicBezTo>
                    <a:pt x="97536" y="32202"/>
                    <a:pt x="98965" y="34679"/>
                    <a:pt x="85344" y="34393"/>
                  </a:cubicBezTo>
                  <a:cubicBezTo>
                    <a:pt x="71628" y="34202"/>
                    <a:pt x="55245" y="33726"/>
                    <a:pt x="51721" y="34393"/>
                  </a:cubicBezTo>
                  <a:cubicBezTo>
                    <a:pt x="50959" y="34584"/>
                    <a:pt x="50387" y="34679"/>
                    <a:pt x="49911" y="34774"/>
                  </a:cubicBezTo>
                  <a:cubicBezTo>
                    <a:pt x="48292" y="35060"/>
                    <a:pt x="48292" y="35060"/>
                    <a:pt x="48292" y="35060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xmlns="" id="{65E0F995-F787-48AA-9D9D-308CE8DF7D4B}"/>
                </a:ext>
              </a:extLst>
            </p:cNvPr>
            <p:cNvSpPr/>
            <p:nvPr/>
          </p:nvSpPr>
          <p:spPr>
            <a:xfrm>
              <a:off x="3539408" y="4584572"/>
              <a:ext cx="194962" cy="19731"/>
            </a:xfrm>
            <a:custGeom>
              <a:avLst/>
              <a:gdLst>
                <a:gd name="connsiteX0" fmla="*/ 462 w 194962"/>
                <a:gd name="connsiteY0" fmla="*/ 3143 h 19731"/>
                <a:gd name="connsiteX1" fmla="*/ 194963 w 194962"/>
                <a:gd name="connsiteY1" fmla="*/ 0 h 19731"/>
                <a:gd name="connsiteX2" fmla="*/ 182961 w 194962"/>
                <a:gd name="connsiteY2" fmla="*/ 8096 h 19731"/>
                <a:gd name="connsiteX3" fmla="*/ 182866 w 194962"/>
                <a:gd name="connsiteY3" fmla="*/ 8096 h 19731"/>
                <a:gd name="connsiteX4" fmla="*/ 182390 w 194962"/>
                <a:gd name="connsiteY4" fmla="*/ 8096 h 19731"/>
                <a:gd name="connsiteX5" fmla="*/ 135527 w 194962"/>
                <a:gd name="connsiteY5" fmla="*/ 8287 h 19731"/>
                <a:gd name="connsiteX6" fmla="*/ 132288 w 194962"/>
                <a:gd name="connsiteY6" fmla="*/ 8287 h 19731"/>
                <a:gd name="connsiteX7" fmla="*/ 138479 w 194962"/>
                <a:gd name="connsiteY7" fmla="*/ 17716 h 19731"/>
                <a:gd name="connsiteX8" fmla="*/ 63994 w 194962"/>
                <a:gd name="connsiteY8" fmla="*/ 14288 h 19731"/>
                <a:gd name="connsiteX9" fmla="*/ 47420 w 194962"/>
                <a:gd name="connsiteY9" fmla="*/ 18193 h 19731"/>
                <a:gd name="connsiteX10" fmla="*/ 37133 w 194962"/>
                <a:gd name="connsiteY10" fmla="*/ 19336 h 19731"/>
                <a:gd name="connsiteX11" fmla="*/ 37800 w 194962"/>
                <a:gd name="connsiteY11" fmla="*/ 11716 h 19731"/>
                <a:gd name="connsiteX12" fmla="*/ 557 w 194962"/>
                <a:gd name="connsiteY12" fmla="*/ 11716 h 19731"/>
                <a:gd name="connsiteX13" fmla="*/ 462 w 194962"/>
                <a:gd name="connsiteY13" fmla="*/ 3143 h 1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962" h="19731">
                  <a:moveTo>
                    <a:pt x="462" y="3143"/>
                  </a:moveTo>
                  <a:cubicBezTo>
                    <a:pt x="1510" y="3143"/>
                    <a:pt x="180294" y="1333"/>
                    <a:pt x="194963" y="0"/>
                  </a:cubicBezTo>
                  <a:cubicBezTo>
                    <a:pt x="192200" y="4858"/>
                    <a:pt x="187152" y="7334"/>
                    <a:pt x="182961" y="8096"/>
                  </a:cubicBezTo>
                  <a:lnTo>
                    <a:pt x="182866" y="8096"/>
                  </a:lnTo>
                  <a:cubicBezTo>
                    <a:pt x="182580" y="8096"/>
                    <a:pt x="182390" y="8096"/>
                    <a:pt x="182390" y="8096"/>
                  </a:cubicBezTo>
                  <a:lnTo>
                    <a:pt x="135527" y="8287"/>
                  </a:lnTo>
                  <a:cubicBezTo>
                    <a:pt x="133526" y="8287"/>
                    <a:pt x="132288" y="8287"/>
                    <a:pt x="132288" y="8287"/>
                  </a:cubicBezTo>
                  <a:lnTo>
                    <a:pt x="138479" y="17716"/>
                  </a:lnTo>
                  <a:cubicBezTo>
                    <a:pt x="138479" y="17716"/>
                    <a:pt x="75233" y="14954"/>
                    <a:pt x="63994" y="14288"/>
                  </a:cubicBezTo>
                  <a:cubicBezTo>
                    <a:pt x="52659" y="13621"/>
                    <a:pt x="53135" y="15716"/>
                    <a:pt x="47420" y="18193"/>
                  </a:cubicBezTo>
                  <a:cubicBezTo>
                    <a:pt x="41705" y="20764"/>
                    <a:pt x="37133" y="19336"/>
                    <a:pt x="37133" y="19336"/>
                  </a:cubicBezTo>
                  <a:lnTo>
                    <a:pt x="37800" y="11716"/>
                  </a:lnTo>
                  <a:lnTo>
                    <a:pt x="557" y="11716"/>
                  </a:lnTo>
                  <a:cubicBezTo>
                    <a:pt x="462" y="11811"/>
                    <a:pt x="-586" y="3143"/>
                    <a:pt x="462" y="3143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xmlns="" id="{52ED8AE4-7431-4DA2-B32A-5C9814E53E10}"/>
                </a:ext>
              </a:extLst>
            </p:cNvPr>
            <p:cNvSpPr/>
            <p:nvPr/>
          </p:nvSpPr>
          <p:spPr>
            <a:xfrm>
              <a:off x="3379660" y="4019062"/>
              <a:ext cx="650752" cy="568843"/>
            </a:xfrm>
            <a:custGeom>
              <a:avLst/>
              <a:gdLst>
                <a:gd name="connsiteX0" fmla="*/ 639413 w 650752"/>
                <a:gd name="connsiteY0" fmla="*/ 14203 h 568843"/>
                <a:gd name="connsiteX1" fmla="*/ 630269 w 650752"/>
                <a:gd name="connsiteY1" fmla="*/ 32491 h 568843"/>
                <a:gd name="connsiteX2" fmla="*/ 518827 w 650752"/>
                <a:gd name="connsiteY2" fmla="*/ 34396 h 568843"/>
                <a:gd name="connsiteX3" fmla="*/ 426529 w 650752"/>
                <a:gd name="connsiteY3" fmla="*/ 33158 h 568843"/>
                <a:gd name="connsiteX4" fmla="*/ 285845 w 650752"/>
                <a:gd name="connsiteY4" fmla="*/ 1535 h 568843"/>
                <a:gd name="connsiteX5" fmla="*/ 273844 w 650752"/>
                <a:gd name="connsiteY5" fmla="*/ 297 h 568843"/>
                <a:gd name="connsiteX6" fmla="*/ 245459 w 650752"/>
                <a:gd name="connsiteY6" fmla="*/ 10869 h 568843"/>
                <a:gd name="connsiteX7" fmla="*/ 156305 w 650752"/>
                <a:gd name="connsiteY7" fmla="*/ 29729 h 568843"/>
                <a:gd name="connsiteX8" fmla="*/ 108109 w 650752"/>
                <a:gd name="connsiteY8" fmla="*/ 26490 h 568843"/>
                <a:gd name="connsiteX9" fmla="*/ 53435 w 650752"/>
                <a:gd name="connsiteY9" fmla="*/ 46778 h 568843"/>
                <a:gd name="connsiteX10" fmla="*/ 34099 w 650752"/>
                <a:gd name="connsiteY10" fmla="*/ 93832 h 568843"/>
                <a:gd name="connsiteX11" fmla="*/ 10287 w 650752"/>
                <a:gd name="connsiteY11" fmla="*/ 122978 h 568843"/>
                <a:gd name="connsiteX12" fmla="*/ 0 w 650752"/>
                <a:gd name="connsiteY12" fmla="*/ 128503 h 568843"/>
                <a:gd name="connsiteX13" fmla="*/ 190 w 650752"/>
                <a:gd name="connsiteY13" fmla="*/ 128598 h 568843"/>
                <a:gd name="connsiteX14" fmla="*/ 13049 w 650752"/>
                <a:gd name="connsiteY14" fmla="*/ 134027 h 568843"/>
                <a:gd name="connsiteX15" fmla="*/ 55531 w 650752"/>
                <a:gd name="connsiteY15" fmla="*/ 130884 h 568843"/>
                <a:gd name="connsiteX16" fmla="*/ 104394 w 650752"/>
                <a:gd name="connsiteY16" fmla="*/ 131360 h 568843"/>
                <a:gd name="connsiteX17" fmla="*/ 170879 w 650752"/>
                <a:gd name="connsiteY17" fmla="*/ 129265 h 568843"/>
                <a:gd name="connsiteX18" fmla="*/ 203168 w 650752"/>
                <a:gd name="connsiteY18" fmla="*/ 133647 h 568843"/>
                <a:gd name="connsiteX19" fmla="*/ 220599 w 650752"/>
                <a:gd name="connsiteY19" fmla="*/ 132694 h 568843"/>
                <a:gd name="connsiteX20" fmla="*/ 239840 w 650752"/>
                <a:gd name="connsiteY20" fmla="*/ 142124 h 568843"/>
                <a:gd name="connsiteX21" fmla="*/ 237744 w 650752"/>
                <a:gd name="connsiteY21" fmla="*/ 174223 h 568843"/>
                <a:gd name="connsiteX22" fmla="*/ 216980 w 650752"/>
                <a:gd name="connsiteY22" fmla="*/ 219657 h 568843"/>
                <a:gd name="connsiteX23" fmla="*/ 205645 w 650752"/>
                <a:gd name="connsiteY23" fmla="*/ 248518 h 568843"/>
                <a:gd name="connsiteX24" fmla="*/ 191548 w 650752"/>
                <a:gd name="connsiteY24" fmla="*/ 245565 h 568843"/>
                <a:gd name="connsiteX25" fmla="*/ 183261 w 650752"/>
                <a:gd name="connsiteY25" fmla="*/ 250804 h 568843"/>
                <a:gd name="connsiteX26" fmla="*/ 180213 w 650752"/>
                <a:gd name="connsiteY26" fmla="*/ 274140 h 568843"/>
                <a:gd name="connsiteX27" fmla="*/ 172021 w 650752"/>
                <a:gd name="connsiteY27" fmla="*/ 271188 h 568843"/>
                <a:gd name="connsiteX28" fmla="*/ 160020 w 650752"/>
                <a:gd name="connsiteY28" fmla="*/ 266901 h 568843"/>
                <a:gd name="connsiteX29" fmla="*/ 169640 w 650752"/>
                <a:gd name="connsiteY29" fmla="*/ 280713 h 568843"/>
                <a:gd name="connsiteX30" fmla="*/ 160020 w 650752"/>
                <a:gd name="connsiteY30" fmla="*/ 289380 h 568843"/>
                <a:gd name="connsiteX31" fmla="*/ 144780 w 650752"/>
                <a:gd name="connsiteY31" fmla="*/ 316050 h 568843"/>
                <a:gd name="connsiteX32" fmla="*/ 133350 w 650752"/>
                <a:gd name="connsiteY32" fmla="*/ 384726 h 568843"/>
                <a:gd name="connsiteX33" fmla="*/ 140589 w 650752"/>
                <a:gd name="connsiteY33" fmla="*/ 451496 h 568843"/>
                <a:gd name="connsiteX34" fmla="*/ 160592 w 650752"/>
                <a:gd name="connsiteY34" fmla="*/ 508169 h 568843"/>
                <a:gd name="connsiteX35" fmla="*/ 153638 w 650752"/>
                <a:gd name="connsiteY35" fmla="*/ 568844 h 568843"/>
                <a:gd name="connsiteX36" fmla="*/ 160401 w 650752"/>
                <a:gd name="connsiteY36" fmla="*/ 568844 h 568843"/>
                <a:gd name="connsiteX37" fmla="*/ 159925 w 650752"/>
                <a:gd name="connsiteY37" fmla="*/ 554842 h 568843"/>
                <a:gd name="connsiteX38" fmla="*/ 166592 w 650752"/>
                <a:gd name="connsiteY38" fmla="*/ 541793 h 568843"/>
                <a:gd name="connsiteX39" fmla="*/ 166211 w 650752"/>
                <a:gd name="connsiteY39" fmla="*/ 521600 h 568843"/>
                <a:gd name="connsiteX40" fmla="*/ 170212 w 650752"/>
                <a:gd name="connsiteY40" fmla="*/ 510836 h 568843"/>
                <a:gd name="connsiteX41" fmla="*/ 176308 w 650752"/>
                <a:gd name="connsiteY41" fmla="*/ 504645 h 568843"/>
                <a:gd name="connsiteX42" fmla="*/ 171926 w 650752"/>
                <a:gd name="connsiteY42" fmla="*/ 486357 h 568843"/>
                <a:gd name="connsiteX43" fmla="*/ 159068 w 650752"/>
                <a:gd name="connsiteY43" fmla="*/ 465593 h 568843"/>
                <a:gd name="connsiteX44" fmla="*/ 146876 w 650752"/>
                <a:gd name="connsiteY44" fmla="*/ 438542 h 568843"/>
                <a:gd name="connsiteX45" fmla="*/ 146876 w 650752"/>
                <a:gd name="connsiteY45" fmla="*/ 394441 h 568843"/>
                <a:gd name="connsiteX46" fmla="*/ 178689 w 650752"/>
                <a:gd name="connsiteY46" fmla="*/ 392727 h 568843"/>
                <a:gd name="connsiteX47" fmla="*/ 204597 w 650752"/>
                <a:gd name="connsiteY47" fmla="*/ 375391 h 568843"/>
                <a:gd name="connsiteX48" fmla="*/ 204121 w 650752"/>
                <a:gd name="connsiteY48" fmla="*/ 354627 h 568843"/>
                <a:gd name="connsiteX49" fmla="*/ 178118 w 650752"/>
                <a:gd name="connsiteY49" fmla="*/ 320336 h 568843"/>
                <a:gd name="connsiteX50" fmla="*/ 180404 w 650752"/>
                <a:gd name="connsiteY50" fmla="*/ 306240 h 568843"/>
                <a:gd name="connsiteX51" fmla="*/ 181261 w 650752"/>
                <a:gd name="connsiteY51" fmla="*/ 298619 h 568843"/>
                <a:gd name="connsiteX52" fmla="*/ 188786 w 650752"/>
                <a:gd name="connsiteY52" fmla="*/ 292524 h 568843"/>
                <a:gd name="connsiteX53" fmla="*/ 200025 w 650752"/>
                <a:gd name="connsiteY53" fmla="*/ 296048 h 568843"/>
                <a:gd name="connsiteX54" fmla="*/ 209931 w 650752"/>
                <a:gd name="connsiteY54" fmla="*/ 305954 h 568843"/>
                <a:gd name="connsiteX55" fmla="*/ 231839 w 650752"/>
                <a:gd name="connsiteY55" fmla="*/ 331576 h 568843"/>
                <a:gd name="connsiteX56" fmla="*/ 319754 w 650752"/>
                <a:gd name="connsiteY56" fmla="*/ 317289 h 568843"/>
                <a:gd name="connsiteX57" fmla="*/ 405860 w 650752"/>
                <a:gd name="connsiteY57" fmla="*/ 263949 h 568843"/>
                <a:gd name="connsiteX58" fmla="*/ 432054 w 650752"/>
                <a:gd name="connsiteY58" fmla="*/ 250614 h 568843"/>
                <a:gd name="connsiteX59" fmla="*/ 468059 w 650752"/>
                <a:gd name="connsiteY59" fmla="*/ 250614 h 568843"/>
                <a:gd name="connsiteX60" fmla="*/ 473202 w 650752"/>
                <a:gd name="connsiteY60" fmla="*/ 244899 h 568843"/>
                <a:gd name="connsiteX61" fmla="*/ 512921 w 650752"/>
                <a:gd name="connsiteY61" fmla="*/ 217371 h 568843"/>
                <a:gd name="connsiteX62" fmla="*/ 576167 w 650752"/>
                <a:gd name="connsiteY62" fmla="*/ 154887 h 568843"/>
                <a:gd name="connsiteX63" fmla="*/ 586264 w 650752"/>
                <a:gd name="connsiteY63" fmla="*/ 159269 h 568843"/>
                <a:gd name="connsiteX64" fmla="*/ 622935 w 650752"/>
                <a:gd name="connsiteY64" fmla="*/ 58494 h 568843"/>
                <a:gd name="connsiteX65" fmla="*/ 639509 w 650752"/>
                <a:gd name="connsiteY65" fmla="*/ 43635 h 568843"/>
                <a:gd name="connsiteX66" fmla="*/ 639413 w 650752"/>
                <a:gd name="connsiteY66" fmla="*/ 14203 h 568843"/>
                <a:gd name="connsiteX67" fmla="*/ 258318 w 650752"/>
                <a:gd name="connsiteY67" fmla="*/ 22299 h 568843"/>
                <a:gd name="connsiteX68" fmla="*/ 266605 w 650752"/>
                <a:gd name="connsiteY68" fmla="*/ 9250 h 568843"/>
                <a:gd name="connsiteX69" fmla="*/ 274415 w 650752"/>
                <a:gd name="connsiteY69" fmla="*/ 6107 h 568843"/>
                <a:gd name="connsiteX70" fmla="*/ 281273 w 650752"/>
                <a:gd name="connsiteY70" fmla="*/ 12393 h 568843"/>
                <a:gd name="connsiteX71" fmla="*/ 267557 w 650752"/>
                <a:gd name="connsiteY71" fmla="*/ 28776 h 568843"/>
                <a:gd name="connsiteX72" fmla="*/ 260223 w 650752"/>
                <a:gd name="connsiteY72" fmla="*/ 33443 h 568843"/>
                <a:gd name="connsiteX73" fmla="*/ 258318 w 650752"/>
                <a:gd name="connsiteY73" fmla="*/ 22299 h 568843"/>
                <a:gd name="connsiteX74" fmla="*/ 337852 w 650752"/>
                <a:gd name="connsiteY74" fmla="*/ 138409 h 568843"/>
                <a:gd name="connsiteX75" fmla="*/ 314135 w 650752"/>
                <a:gd name="connsiteY75" fmla="*/ 145267 h 568843"/>
                <a:gd name="connsiteX76" fmla="*/ 265081 w 650752"/>
                <a:gd name="connsiteY76" fmla="*/ 147363 h 568843"/>
                <a:gd name="connsiteX77" fmla="*/ 243078 w 650752"/>
                <a:gd name="connsiteY77" fmla="*/ 129360 h 568843"/>
                <a:gd name="connsiteX78" fmla="*/ 220028 w 650752"/>
                <a:gd name="connsiteY78" fmla="*/ 124217 h 568843"/>
                <a:gd name="connsiteX79" fmla="*/ 219361 w 650752"/>
                <a:gd name="connsiteY79" fmla="*/ 124217 h 568843"/>
                <a:gd name="connsiteX80" fmla="*/ 197930 w 650752"/>
                <a:gd name="connsiteY80" fmla="*/ 118216 h 568843"/>
                <a:gd name="connsiteX81" fmla="*/ 124206 w 650752"/>
                <a:gd name="connsiteY81" fmla="*/ 114597 h 568843"/>
                <a:gd name="connsiteX82" fmla="*/ 80677 w 650752"/>
                <a:gd name="connsiteY82" fmla="*/ 121550 h 568843"/>
                <a:gd name="connsiteX83" fmla="*/ 52959 w 650752"/>
                <a:gd name="connsiteY83" fmla="*/ 110310 h 568843"/>
                <a:gd name="connsiteX84" fmla="*/ 47244 w 650752"/>
                <a:gd name="connsiteY84" fmla="*/ 79164 h 568843"/>
                <a:gd name="connsiteX85" fmla="*/ 61055 w 650752"/>
                <a:gd name="connsiteY85" fmla="*/ 55351 h 568843"/>
                <a:gd name="connsiteX86" fmla="*/ 92773 w 650752"/>
                <a:gd name="connsiteY86" fmla="*/ 39540 h 568843"/>
                <a:gd name="connsiteX87" fmla="*/ 132493 w 650752"/>
                <a:gd name="connsiteY87" fmla="*/ 36110 h 568843"/>
                <a:gd name="connsiteX88" fmla="*/ 154115 w 650752"/>
                <a:gd name="connsiteY88" fmla="*/ 45540 h 568843"/>
                <a:gd name="connsiteX89" fmla="*/ 153543 w 650752"/>
                <a:gd name="connsiteY89" fmla="*/ 60971 h 568843"/>
                <a:gd name="connsiteX90" fmla="*/ 159639 w 650752"/>
                <a:gd name="connsiteY90" fmla="*/ 67352 h 568843"/>
                <a:gd name="connsiteX91" fmla="*/ 173260 w 650752"/>
                <a:gd name="connsiteY91" fmla="*/ 67352 h 568843"/>
                <a:gd name="connsiteX92" fmla="*/ 179356 w 650752"/>
                <a:gd name="connsiteY92" fmla="*/ 61257 h 568843"/>
                <a:gd name="connsiteX93" fmla="*/ 179356 w 650752"/>
                <a:gd name="connsiteY93" fmla="*/ 46588 h 568843"/>
                <a:gd name="connsiteX94" fmla="*/ 182975 w 650752"/>
                <a:gd name="connsiteY94" fmla="*/ 42683 h 568843"/>
                <a:gd name="connsiteX95" fmla="*/ 203359 w 650752"/>
                <a:gd name="connsiteY95" fmla="*/ 49827 h 568843"/>
                <a:gd name="connsiteX96" fmla="*/ 236125 w 650752"/>
                <a:gd name="connsiteY96" fmla="*/ 48684 h 568843"/>
                <a:gd name="connsiteX97" fmla="*/ 259080 w 650752"/>
                <a:gd name="connsiteY97" fmla="*/ 40587 h 568843"/>
                <a:gd name="connsiteX98" fmla="*/ 260985 w 650752"/>
                <a:gd name="connsiteY98" fmla="*/ 40397 h 568843"/>
                <a:gd name="connsiteX99" fmla="*/ 277082 w 650752"/>
                <a:gd name="connsiteY99" fmla="*/ 28300 h 568843"/>
                <a:gd name="connsiteX100" fmla="*/ 301276 w 650752"/>
                <a:gd name="connsiteY100" fmla="*/ 29157 h 568843"/>
                <a:gd name="connsiteX101" fmla="*/ 313373 w 650752"/>
                <a:gd name="connsiteY101" fmla="*/ 47064 h 568843"/>
                <a:gd name="connsiteX102" fmla="*/ 306419 w 650752"/>
                <a:gd name="connsiteY102" fmla="*/ 62495 h 568843"/>
                <a:gd name="connsiteX103" fmla="*/ 307658 w 650752"/>
                <a:gd name="connsiteY103" fmla="*/ 75639 h 568843"/>
                <a:gd name="connsiteX104" fmla="*/ 319754 w 650752"/>
                <a:gd name="connsiteY104" fmla="*/ 98309 h 568843"/>
                <a:gd name="connsiteX105" fmla="*/ 333851 w 650752"/>
                <a:gd name="connsiteY105" fmla="*/ 104786 h 568843"/>
                <a:gd name="connsiteX106" fmla="*/ 353663 w 650752"/>
                <a:gd name="connsiteY106" fmla="*/ 123550 h 568843"/>
                <a:gd name="connsiteX107" fmla="*/ 337852 w 650752"/>
                <a:gd name="connsiteY107" fmla="*/ 138409 h 5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650752" h="568843">
                  <a:moveTo>
                    <a:pt x="639413" y="14203"/>
                  </a:moveTo>
                  <a:cubicBezTo>
                    <a:pt x="641509" y="21823"/>
                    <a:pt x="636746" y="26681"/>
                    <a:pt x="630269" y="32491"/>
                  </a:cubicBezTo>
                  <a:cubicBezTo>
                    <a:pt x="623697" y="38206"/>
                    <a:pt x="530638" y="33539"/>
                    <a:pt x="518827" y="34396"/>
                  </a:cubicBezTo>
                  <a:cubicBezTo>
                    <a:pt x="507111" y="35349"/>
                    <a:pt x="507302" y="52589"/>
                    <a:pt x="426529" y="33158"/>
                  </a:cubicBezTo>
                  <a:cubicBezTo>
                    <a:pt x="345853" y="13822"/>
                    <a:pt x="298609" y="5059"/>
                    <a:pt x="285845" y="1535"/>
                  </a:cubicBezTo>
                  <a:cubicBezTo>
                    <a:pt x="280511" y="106"/>
                    <a:pt x="277559" y="-370"/>
                    <a:pt x="273844" y="297"/>
                  </a:cubicBezTo>
                  <a:cubicBezTo>
                    <a:pt x="268700" y="1249"/>
                    <a:pt x="262033" y="4488"/>
                    <a:pt x="245459" y="10869"/>
                  </a:cubicBezTo>
                  <a:cubicBezTo>
                    <a:pt x="216694" y="22014"/>
                    <a:pt x="178403" y="40968"/>
                    <a:pt x="156305" y="29729"/>
                  </a:cubicBezTo>
                  <a:cubicBezTo>
                    <a:pt x="134207" y="18394"/>
                    <a:pt x="124206" y="27443"/>
                    <a:pt x="108109" y="26490"/>
                  </a:cubicBezTo>
                  <a:cubicBezTo>
                    <a:pt x="91916" y="25538"/>
                    <a:pt x="69342" y="22966"/>
                    <a:pt x="53435" y="46778"/>
                  </a:cubicBezTo>
                  <a:cubicBezTo>
                    <a:pt x="37529" y="70591"/>
                    <a:pt x="35528" y="69162"/>
                    <a:pt x="34099" y="93832"/>
                  </a:cubicBezTo>
                  <a:cubicBezTo>
                    <a:pt x="32671" y="118502"/>
                    <a:pt x="24860" y="122026"/>
                    <a:pt x="10287" y="122978"/>
                  </a:cubicBezTo>
                  <a:cubicBezTo>
                    <a:pt x="5620" y="123264"/>
                    <a:pt x="2476" y="125265"/>
                    <a:pt x="0" y="128503"/>
                  </a:cubicBezTo>
                  <a:lnTo>
                    <a:pt x="190" y="128598"/>
                  </a:lnTo>
                  <a:cubicBezTo>
                    <a:pt x="5429" y="137266"/>
                    <a:pt x="5429" y="139743"/>
                    <a:pt x="13049" y="134027"/>
                  </a:cubicBezTo>
                  <a:cubicBezTo>
                    <a:pt x="20669" y="128313"/>
                    <a:pt x="40100" y="125265"/>
                    <a:pt x="55531" y="130884"/>
                  </a:cubicBezTo>
                  <a:cubicBezTo>
                    <a:pt x="70961" y="136409"/>
                    <a:pt x="79724" y="135742"/>
                    <a:pt x="104394" y="131360"/>
                  </a:cubicBezTo>
                  <a:cubicBezTo>
                    <a:pt x="129064" y="126979"/>
                    <a:pt x="155448" y="124122"/>
                    <a:pt x="170879" y="129265"/>
                  </a:cubicBezTo>
                  <a:cubicBezTo>
                    <a:pt x="186309" y="134313"/>
                    <a:pt x="177832" y="134313"/>
                    <a:pt x="203168" y="133647"/>
                  </a:cubicBezTo>
                  <a:cubicBezTo>
                    <a:pt x="210598" y="133456"/>
                    <a:pt x="216218" y="132980"/>
                    <a:pt x="220599" y="132694"/>
                  </a:cubicBezTo>
                  <a:cubicBezTo>
                    <a:pt x="230886" y="132218"/>
                    <a:pt x="234315" y="133075"/>
                    <a:pt x="239840" y="142124"/>
                  </a:cubicBezTo>
                  <a:cubicBezTo>
                    <a:pt x="247650" y="154983"/>
                    <a:pt x="248412" y="164031"/>
                    <a:pt x="237744" y="174223"/>
                  </a:cubicBezTo>
                  <a:cubicBezTo>
                    <a:pt x="227076" y="184415"/>
                    <a:pt x="214217" y="204227"/>
                    <a:pt x="216980" y="219657"/>
                  </a:cubicBezTo>
                  <a:cubicBezTo>
                    <a:pt x="219742" y="235088"/>
                    <a:pt x="213932" y="248232"/>
                    <a:pt x="205645" y="248518"/>
                  </a:cubicBezTo>
                  <a:cubicBezTo>
                    <a:pt x="197358" y="248709"/>
                    <a:pt x="193929" y="247185"/>
                    <a:pt x="191548" y="245565"/>
                  </a:cubicBezTo>
                  <a:cubicBezTo>
                    <a:pt x="189262" y="243946"/>
                    <a:pt x="176308" y="243470"/>
                    <a:pt x="183261" y="250804"/>
                  </a:cubicBezTo>
                  <a:cubicBezTo>
                    <a:pt x="190214" y="258138"/>
                    <a:pt x="182594" y="269949"/>
                    <a:pt x="180213" y="274140"/>
                  </a:cubicBezTo>
                  <a:cubicBezTo>
                    <a:pt x="177927" y="278331"/>
                    <a:pt x="171545" y="276902"/>
                    <a:pt x="172021" y="271188"/>
                  </a:cubicBezTo>
                  <a:cubicBezTo>
                    <a:pt x="172307" y="266044"/>
                    <a:pt x="162306" y="266711"/>
                    <a:pt x="160020" y="266901"/>
                  </a:cubicBezTo>
                  <a:cubicBezTo>
                    <a:pt x="160592" y="272045"/>
                    <a:pt x="165259" y="277188"/>
                    <a:pt x="169640" y="280713"/>
                  </a:cubicBezTo>
                  <a:cubicBezTo>
                    <a:pt x="178594" y="288047"/>
                    <a:pt x="171926" y="290142"/>
                    <a:pt x="160020" y="289380"/>
                  </a:cubicBezTo>
                  <a:cubicBezTo>
                    <a:pt x="149352" y="288714"/>
                    <a:pt x="146114" y="295095"/>
                    <a:pt x="144780" y="316050"/>
                  </a:cubicBezTo>
                  <a:cubicBezTo>
                    <a:pt x="142875" y="347292"/>
                    <a:pt x="134398" y="362056"/>
                    <a:pt x="133350" y="384726"/>
                  </a:cubicBezTo>
                  <a:cubicBezTo>
                    <a:pt x="132683" y="397965"/>
                    <a:pt x="137446" y="438351"/>
                    <a:pt x="140589" y="451496"/>
                  </a:cubicBezTo>
                  <a:cubicBezTo>
                    <a:pt x="143732" y="464736"/>
                    <a:pt x="164402" y="471879"/>
                    <a:pt x="160592" y="508169"/>
                  </a:cubicBezTo>
                  <a:cubicBezTo>
                    <a:pt x="157925" y="533220"/>
                    <a:pt x="155162" y="556652"/>
                    <a:pt x="153638" y="568844"/>
                  </a:cubicBezTo>
                  <a:lnTo>
                    <a:pt x="160401" y="568844"/>
                  </a:lnTo>
                  <a:cubicBezTo>
                    <a:pt x="160401" y="568844"/>
                    <a:pt x="160020" y="565605"/>
                    <a:pt x="159925" y="554842"/>
                  </a:cubicBezTo>
                  <a:cubicBezTo>
                    <a:pt x="159734" y="544079"/>
                    <a:pt x="159449" y="541793"/>
                    <a:pt x="166592" y="541793"/>
                  </a:cubicBezTo>
                  <a:cubicBezTo>
                    <a:pt x="173736" y="541793"/>
                    <a:pt x="169545" y="532363"/>
                    <a:pt x="166211" y="521600"/>
                  </a:cubicBezTo>
                  <a:cubicBezTo>
                    <a:pt x="162973" y="510836"/>
                    <a:pt x="164497" y="510836"/>
                    <a:pt x="170212" y="510836"/>
                  </a:cubicBezTo>
                  <a:cubicBezTo>
                    <a:pt x="175927" y="510836"/>
                    <a:pt x="175355" y="510551"/>
                    <a:pt x="176308" y="504645"/>
                  </a:cubicBezTo>
                  <a:cubicBezTo>
                    <a:pt x="177165" y="498740"/>
                    <a:pt x="177356" y="491786"/>
                    <a:pt x="171926" y="486357"/>
                  </a:cubicBezTo>
                  <a:cubicBezTo>
                    <a:pt x="166592" y="480833"/>
                    <a:pt x="158591" y="477880"/>
                    <a:pt x="159068" y="465593"/>
                  </a:cubicBezTo>
                  <a:cubicBezTo>
                    <a:pt x="159639" y="453306"/>
                    <a:pt x="154591" y="449305"/>
                    <a:pt x="146876" y="438542"/>
                  </a:cubicBezTo>
                  <a:cubicBezTo>
                    <a:pt x="139256" y="427778"/>
                    <a:pt x="142970" y="407490"/>
                    <a:pt x="146876" y="394441"/>
                  </a:cubicBezTo>
                  <a:cubicBezTo>
                    <a:pt x="150876" y="381392"/>
                    <a:pt x="159734" y="388250"/>
                    <a:pt x="178689" y="392727"/>
                  </a:cubicBezTo>
                  <a:cubicBezTo>
                    <a:pt x="197644" y="397203"/>
                    <a:pt x="200978" y="380439"/>
                    <a:pt x="204597" y="375391"/>
                  </a:cubicBezTo>
                  <a:cubicBezTo>
                    <a:pt x="208217" y="370343"/>
                    <a:pt x="213646" y="363199"/>
                    <a:pt x="204121" y="354627"/>
                  </a:cubicBezTo>
                  <a:cubicBezTo>
                    <a:pt x="194691" y="346054"/>
                    <a:pt x="184404" y="333005"/>
                    <a:pt x="178118" y="320336"/>
                  </a:cubicBezTo>
                  <a:cubicBezTo>
                    <a:pt x="171831" y="307478"/>
                    <a:pt x="175355" y="306621"/>
                    <a:pt x="180404" y="306240"/>
                  </a:cubicBezTo>
                  <a:cubicBezTo>
                    <a:pt x="185452" y="305763"/>
                    <a:pt x="187166" y="309002"/>
                    <a:pt x="181261" y="298619"/>
                  </a:cubicBezTo>
                  <a:cubicBezTo>
                    <a:pt x="175355" y="288333"/>
                    <a:pt x="186119" y="290238"/>
                    <a:pt x="188786" y="292524"/>
                  </a:cubicBezTo>
                  <a:cubicBezTo>
                    <a:pt x="191548" y="294810"/>
                    <a:pt x="191167" y="296524"/>
                    <a:pt x="200025" y="296048"/>
                  </a:cubicBezTo>
                  <a:cubicBezTo>
                    <a:pt x="208883" y="295476"/>
                    <a:pt x="209264" y="299763"/>
                    <a:pt x="209931" y="305954"/>
                  </a:cubicBezTo>
                  <a:cubicBezTo>
                    <a:pt x="210598" y="312145"/>
                    <a:pt x="212884" y="317955"/>
                    <a:pt x="231839" y="331576"/>
                  </a:cubicBezTo>
                  <a:cubicBezTo>
                    <a:pt x="250698" y="345197"/>
                    <a:pt x="275177" y="333862"/>
                    <a:pt x="319754" y="317289"/>
                  </a:cubicBezTo>
                  <a:cubicBezTo>
                    <a:pt x="364236" y="300715"/>
                    <a:pt x="398240" y="274045"/>
                    <a:pt x="405860" y="263949"/>
                  </a:cubicBezTo>
                  <a:cubicBezTo>
                    <a:pt x="413480" y="253947"/>
                    <a:pt x="415385" y="253376"/>
                    <a:pt x="432054" y="250614"/>
                  </a:cubicBezTo>
                  <a:cubicBezTo>
                    <a:pt x="448627" y="247851"/>
                    <a:pt x="452342" y="260805"/>
                    <a:pt x="468059" y="250614"/>
                  </a:cubicBezTo>
                  <a:cubicBezTo>
                    <a:pt x="471011" y="248709"/>
                    <a:pt x="472440" y="246899"/>
                    <a:pt x="473202" y="244899"/>
                  </a:cubicBezTo>
                  <a:cubicBezTo>
                    <a:pt x="476536" y="236802"/>
                    <a:pt x="467106" y="228611"/>
                    <a:pt x="512921" y="217371"/>
                  </a:cubicBezTo>
                  <a:cubicBezTo>
                    <a:pt x="569119" y="203560"/>
                    <a:pt x="576167" y="154887"/>
                    <a:pt x="576167" y="154887"/>
                  </a:cubicBezTo>
                  <a:lnTo>
                    <a:pt x="586264" y="159269"/>
                  </a:lnTo>
                  <a:lnTo>
                    <a:pt x="622935" y="58494"/>
                  </a:lnTo>
                  <a:lnTo>
                    <a:pt x="639509" y="43635"/>
                  </a:lnTo>
                  <a:cubicBezTo>
                    <a:pt x="646462" y="37920"/>
                    <a:pt x="660940" y="37920"/>
                    <a:pt x="639413" y="14203"/>
                  </a:cubicBezTo>
                  <a:close/>
                  <a:moveTo>
                    <a:pt x="258318" y="22299"/>
                  </a:moveTo>
                  <a:cubicBezTo>
                    <a:pt x="258794" y="15156"/>
                    <a:pt x="258127" y="14489"/>
                    <a:pt x="266605" y="9250"/>
                  </a:cubicBezTo>
                  <a:cubicBezTo>
                    <a:pt x="270129" y="7155"/>
                    <a:pt x="272510" y="6107"/>
                    <a:pt x="274415" y="6107"/>
                  </a:cubicBezTo>
                  <a:cubicBezTo>
                    <a:pt x="277177" y="6107"/>
                    <a:pt x="278892" y="8202"/>
                    <a:pt x="281273" y="12393"/>
                  </a:cubicBezTo>
                  <a:cubicBezTo>
                    <a:pt x="283750" y="16775"/>
                    <a:pt x="278892" y="18108"/>
                    <a:pt x="267557" y="28776"/>
                  </a:cubicBezTo>
                  <a:cubicBezTo>
                    <a:pt x="264033" y="32110"/>
                    <a:pt x="261747" y="33443"/>
                    <a:pt x="260223" y="33443"/>
                  </a:cubicBezTo>
                  <a:cubicBezTo>
                    <a:pt x="257175" y="33539"/>
                    <a:pt x="257937" y="27157"/>
                    <a:pt x="258318" y="22299"/>
                  </a:cubicBezTo>
                  <a:close/>
                  <a:moveTo>
                    <a:pt x="337852" y="138409"/>
                  </a:moveTo>
                  <a:cubicBezTo>
                    <a:pt x="320326" y="134504"/>
                    <a:pt x="328898" y="146315"/>
                    <a:pt x="314135" y="145267"/>
                  </a:cubicBezTo>
                  <a:cubicBezTo>
                    <a:pt x="299466" y="144219"/>
                    <a:pt x="277749" y="144410"/>
                    <a:pt x="265081" y="147363"/>
                  </a:cubicBezTo>
                  <a:cubicBezTo>
                    <a:pt x="252222" y="150315"/>
                    <a:pt x="248031" y="136504"/>
                    <a:pt x="243078" y="129360"/>
                  </a:cubicBezTo>
                  <a:cubicBezTo>
                    <a:pt x="238316" y="122407"/>
                    <a:pt x="233363" y="123645"/>
                    <a:pt x="220028" y="124217"/>
                  </a:cubicBezTo>
                  <a:cubicBezTo>
                    <a:pt x="219837" y="124217"/>
                    <a:pt x="219551" y="124217"/>
                    <a:pt x="219361" y="124217"/>
                  </a:cubicBezTo>
                  <a:cubicBezTo>
                    <a:pt x="205550" y="124693"/>
                    <a:pt x="207836" y="124407"/>
                    <a:pt x="197930" y="118216"/>
                  </a:cubicBezTo>
                  <a:cubicBezTo>
                    <a:pt x="188024" y="112025"/>
                    <a:pt x="143923" y="114597"/>
                    <a:pt x="124206" y="114597"/>
                  </a:cubicBezTo>
                  <a:cubicBezTo>
                    <a:pt x="104489" y="114597"/>
                    <a:pt x="100012" y="121740"/>
                    <a:pt x="80677" y="121550"/>
                  </a:cubicBezTo>
                  <a:cubicBezTo>
                    <a:pt x="61246" y="121359"/>
                    <a:pt x="62389" y="118788"/>
                    <a:pt x="52959" y="110310"/>
                  </a:cubicBezTo>
                  <a:cubicBezTo>
                    <a:pt x="43624" y="101833"/>
                    <a:pt x="43339" y="85260"/>
                    <a:pt x="47244" y="79164"/>
                  </a:cubicBezTo>
                  <a:cubicBezTo>
                    <a:pt x="51244" y="73163"/>
                    <a:pt x="61055" y="55351"/>
                    <a:pt x="61055" y="55351"/>
                  </a:cubicBezTo>
                  <a:cubicBezTo>
                    <a:pt x="67628" y="46493"/>
                    <a:pt x="83344" y="38301"/>
                    <a:pt x="92773" y="39540"/>
                  </a:cubicBezTo>
                  <a:cubicBezTo>
                    <a:pt x="102108" y="40968"/>
                    <a:pt x="118015" y="42302"/>
                    <a:pt x="132493" y="36110"/>
                  </a:cubicBezTo>
                  <a:cubicBezTo>
                    <a:pt x="146971" y="29919"/>
                    <a:pt x="154115" y="40206"/>
                    <a:pt x="154115" y="45540"/>
                  </a:cubicBezTo>
                  <a:cubicBezTo>
                    <a:pt x="154115" y="48684"/>
                    <a:pt x="153829" y="55827"/>
                    <a:pt x="153543" y="60971"/>
                  </a:cubicBezTo>
                  <a:cubicBezTo>
                    <a:pt x="153353" y="64495"/>
                    <a:pt x="156115" y="67352"/>
                    <a:pt x="159639" y="67352"/>
                  </a:cubicBezTo>
                  <a:lnTo>
                    <a:pt x="173260" y="67352"/>
                  </a:lnTo>
                  <a:cubicBezTo>
                    <a:pt x="176689" y="67352"/>
                    <a:pt x="179356" y="64590"/>
                    <a:pt x="179356" y="61257"/>
                  </a:cubicBezTo>
                  <a:lnTo>
                    <a:pt x="179356" y="46588"/>
                  </a:lnTo>
                  <a:cubicBezTo>
                    <a:pt x="179356" y="44588"/>
                    <a:pt x="180880" y="42873"/>
                    <a:pt x="182975" y="42683"/>
                  </a:cubicBezTo>
                  <a:cubicBezTo>
                    <a:pt x="195548" y="41826"/>
                    <a:pt x="197453" y="44493"/>
                    <a:pt x="203359" y="49827"/>
                  </a:cubicBezTo>
                  <a:cubicBezTo>
                    <a:pt x="209836" y="55542"/>
                    <a:pt x="224219" y="56494"/>
                    <a:pt x="236125" y="48684"/>
                  </a:cubicBezTo>
                  <a:cubicBezTo>
                    <a:pt x="248031" y="40873"/>
                    <a:pt x="249555" y="40206"/>
                    <a:pt x="259080" y="40587"/>
                  </a:cubicBezTo>
                  <a:cubicBezTo>
                    <a:pt x="259747" y="40587"/>
                    <a:pt x="260318" y="40587"/>
                    <a:pt x="260985" y="40397"/>
                  </a:cubicBezTo>
                  <a:cubicBezTo>
                    <a:pt x="269081" y="39921"/>
                    <a:pt x="272510" y="33729"/>
                    <a:pt x="277082" y="28300"/>
                  </a:cubicBezTo>
                  <a:cubicBezTo>
                    <a:pt x="281940" y="22394"/>
                    <a:pt x="288703" y="27252"/>
                    <a:pt x="301276" y="29157"/>
                  </a:cubicBezTo>
                  <a:cubicBezTo>
                    <a:pt x="313944" y="31062"/>
                    <a:pt x="313658" y="39349"/>
                    <a:pt x="313373" y="47064"/>
                  </a:cubicBezTo>
                  <a:cubicBezTo>
                    <a:pt x="313182" y="54875"/>
                    <a:pt x="306419" y="56113"/>
                    <a:pt x="306419" y="62495"/>
                  </a:cubicBezTo>
                  <a:cubicBezTo>
                    <a:pt x="306419" y="68877"/>
                    <a:pt x="307658" y="75639"/>
                    <a:pt x="307658" y="75639"/>
                  </a:cubicBezTo>
                  <a:lnTo>
                    <a:pt x="319754" y="98309"/>
                  </a:lnTo>
                  <a:cubicBezTo>
                    <a:pt x="319564" y="104691"/>
                    <a:pt x="326231" y="104691"/>
                    <a:pt x="333851" y="104786"/>
                  </a:cubicBezTo>
                  <a:cubicBezTo>
                    <a:pt x="341471" y="104976"/>
                    <a:pt x="348234" y="117073"/>
                    <a:pt x="353663" y="123550"/>
                  </a:cubicBezTo>
                  <a:cubicBezTo>
                    <a:pt x="359283" y="130122"/>
                    <a:pt x="355283" y="142410"/>
                    <a:pt x="337852" y="138409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xmlns="" id="{DB634B4D-E0D8-4C58-B08A-74709258786A}"/>
                </a:ext>
              </a:extLst>
            </p:cNvPr>
            <p:cNvSpPr/>
            <p:nvPr/>
          </p:nvSpPr>
          <p:spPr>
            <a:xfrm>
              <a:off x="7627810" y="5095017"/>
              <a:ext cx="105727" cy="105727"/>
            </a:xfrm>
            <a:custGeom>
              <a:avLst/>
              <a:gdLst>
                <a:gd name="connsiteX0" fmla="*/ 105728 w 105727"/>
                <a:gd name="connsiteY0" fmla="*/ 52864 h 105727"/>
                <a:gd name="connsiteX1" fmla="*/ 52864 w 105727"/>
                <a:gd name="connsiteY1" fmla="*/ 105727 h 105727"/>
                <a:gd name="connsiteX2" fmla="*/ 0 w 105727"/>
                <a:gd name="connsiteY2" fmla="*/ 52864 h 105727"/>
                <a:gd name="connsiteX3" fmla="*/ 52864 w 105727"/>
                <a:gd name="connsiteY3" fmla="*/ 0 h 105727"/>
                <a:gd name="connsiteX4" fmla="*/ 105728 w 105727"/>
                <a:gd name="connsiteY4" fmla="*/ 52864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27" h="105727">
                  <a:moveTo>
                    <a:pt x="105728" y="52864"/>
                  </a:moveTo>
                  <a:cubicBezTo>
                    <a:pt x="105728" y="82060"/>
                    <a:pt x="82060" y="105727"/>
                    <a:pt x="52864" y="105727"/>
                  </a:cubicBezTo>
                  <a:cubicBezTo>
                    <a:pt x="23668" y="105727"/>
                    <a:pt x="0" y="82059"/>
                    <a:pt x="0" y="52864"/>
                  </a:cubicBezTo>
                  <a:cubicBezTo>
                    <a:pt x="0" y="23668"/>
                    <a:pt x="23668" y="0"/>
                    <a:pt x="52864" y="0"/>
                  </a:cubicBezTo>
                  <a:cubicBezTo>
                    <a:pt x="82060" y="0"/>
                    <a:pt x="105728" y="23668"/>
                    <a:pt x="105728" y="52864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xmlns="" id="{11B464FC-5177-4045-8FEE-5C360A11A554}"/>
                </a:ext>
              </a:extLst>
            </p:cNvPr>
            <p:cNvSpPr/>
            <p:nvPr/>
          </p:nvSpPr>
          <p:spPr>
            <a:xfrm>
              <a:off x="6203251" y="1378266"/>
              <a:ext cx="318801" cy="207359"/>
            </a:xfrm>
            <a:custGeom>
              <a:avLst/>
              <a:gdLst>
                <a:gd name="connsiteX0" fmla="*/ 318802 w 318801"/>
                <a:gd name="connsiteY0" fmla="*/ 175165 h 207359"/>
                <a:gd name="connsiteX1" fmla="*/ 298418 w 318801"/>
                <a:gd name="connsiteY1" fmla="*/ 207359 h 207359"/>
                <a:gd name="connsiteX2" fmla="*/ 211264 w 318801"/>
                <a:gd name="connsiteY2" fmla="*/ 149257 h 207359"/>
                <a:gd name="connsiteX3" fmla="*/ 128778 w 318801"/>
                <a:gd name="connsiteY3" fmla="*/ 82201 h 207359"/>
                <a:gd name="connsiteX4" fmla="*/ 0 w 318801"/>
                <a:gd name="connsiteY4" fmla="*/ 12573 h 207359"/>
                <a:gd name="connsiteX5" fmla="*/ 10954 w 318801"/>
                <a:gd name="connsiteY5" fmla="*/ 0 h 207359"/>
                <a:gd name="connsiteX6" fmla="*/ 189262 w 318801"/>
                <a:gd name="connsiteY6" fmla="*/ 88773 h 207359"/>
                <a:gd name="connsiteX7" fmla="*/ 225362 w 318801"/>
                <a:gd name="connsiteY7" fmla="*/ 103727 h 207359"/>
                <a:gd name="connsiteX8" fmla="*/ 244412 w 318801"/>
                <a:gd name="connsiteY8" fmla="*/ 72676 h 207359"/>
                <a:gd name="connsiteX9" fmla="*/ 250507 w 318801"/>
                <a:gd name="connsiteY9" fmla="*/ 76486 h 207359"/>
                <a:gd name="connsiteX10" fmla="*/ 235363 w 318801"/>
                <a:gd name="connsiteY10" fmla="*/ 103823 h 207359"/>
                <a:gd name="connsiteX11" fmla="*/ 242697 w 318801"/>
                <a:gd name="connsiteY11" fmla="*/ 132874 h 207359"/>
                <a:gd name="connsiteX12" fmla="*/ 318802 w 318801"/>
                <a:gd name="connsiteY12" fmla="*/ 175165 h 20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801" h="207359">
                  <a:moveTo>
                    <a:pt x="318802" y="175165"/>
                  </a:moveTo>
                  <a:lnTo>
                    <a:pt x="298418" y="207359"/>
                  </a:lnTo>
                  <a:cubicBezTo>
                    <a:pt x="298418" y="207359"/>
                    <a:pt x="219837" y="159449"/>
                    <a:pt x="211264" y="149257"/>
                  </a:cubicBezTo>
                  <a:cubicBezTo>
                    <a:pt x="202597" y="139065"/>
                    <a:pt x="138208" y="87440"/>
                    <a:pt x="128778" y="82201"/>
                  </a:cubicBezTo>
                  <a:cubicBezTo>
                    <a:pt x="119348" y="76962"/>
                    <a:pt x="0" y="12573"/>
                    <a:pt x="0" y="12573"/>
                  </a:cubicBezTo>
                  <a:lnTo>
                    <a:pt x="10954" y="0"/>
                  </a:lnTo>
                  <a:cubicBezTo>
                    <a:pt x="10954" y="0"/>
                    <a:pt x="177451" y="73057"/>
                    <a:pt x="189262" y="88773"/>
                  </a:cubicBezTo>
                  <a:cubicBezTo>
                    <a:pt x="201073" y="104489"/>
                    <a:pt x="216503" y="116015"/>
                    <a:pt x="225362" y="103727"/>
                  </a:cubicBezTo>
                  <a:cubicBezTo>
                    <a:pt x="234220" y="91440"/>
                    <a:pt x="244412" y="72676"/>
                    <a:pt x="244412" y="72676"/>
                  </a:cubicBezTo>
                  <a:lnTo>
                    <a:pt x="250507" y="76486"/>
                  </a:lnTo>
                  <a:cubicBezTo>
                    <a:pt x="250507" y="76486"/>
                    <a:pt x="241649" y="95631"/>
                    <a:pt x="235363" y="103823"/>
                  </a:cubicBezTo>
                  <a:cubicBezTo>
                    <a:pt x="229076" y="111919"/>
                    <a:pt x="226504" y="119253"/>
                    <a:pt x="242697" y="132874"/>
                  </a:cubicBezTo>
                  <a:cubicBezTo>
                    <a:pt x="258794" y="146399"/>
                    <a:pt x="289179" y="173069"/>
                    <a:pt x="318802" y="175165"/>
                  </a:cubicBezTo>
                  <a:close/>
                </a:path>
              </a:pathLst>
            </a:custGeom>
            <a:solidFill>
              <a:srgbClr val="BBC6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83" name="图形 233">
            <a:extLst>
              <a:ext uri="{FF2B5EF4-FFF2-40B4-BE49-F238E27FC236}">
                <a16:creationId xmlns:a16="http://schemas.microsoft.com/office/drawing/2014/main" xmlns="" id="{174940CA-D914-461A-B141-516DE6D1D93F}"/>
              </a:ext>
            </a:extLst>
          </p:cNvPr>
          <p:cNvGrpSpPr/>
          <p:nvPr/>
        </p:nvGrpSpPr>
        <p:grpSpPr>
          <a:xfrm>
            <a:off x="735919" y="604837"/>
            <a:ext cx="4424552" cy="5091303"/>
            <a:chOff x="3319462" y="604837"/>
            <a:chExt cx="4424552" cy="5091303"/>
          </a:xfrm>
          <a:noFill/>
        </p:grpSpPr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xmlns="" id="{9959E02C-9F6D-4DBB-885C-7D12C7791416}"/>
                </a:ext>
              </a:extLst>
            </p:cNvPr>
            <p:cNvSpPr/>
            <p:nvPr/>
          </p:nvSpPr>
          <p:spPr>
            <a:xfrm>
              <a:off x="5201316" y="3934777"/>
              <a:ext cx="319468" cy="856166"/>
            </a:xfrm>
            <a:custGeom>
              <a:avLst/>
              <a:gdLst>
                <a:gd name="connsiteX0" fmla="*/ 319468 w 319468"/>
                <a:gd name="connsiteY0" fmla="*/ 795242 h 856166"/>
                <a:gd name="connsiteX1" fmla="*/ 244888 w 319468"/>
                <a:gd name="connsiteY1" fmla="*/ 819055 h 856166"/>
                <a:gd name="connsiteX2" fmla="*/ 136493 w 319468"/>
                <a:gd name="connsiteY2" fmla="*/ 853345 h 856166"/>
                <a:gd name="connsiteX3" fmla="*/ 102013 w 319468"/>
                <a:gd name="connsiteY3" fmla="*/ 851630 h 856166"/>
                <a:gd name="connsiteX4" fmla="*/ 54292 w 319468"/>
                <a:gd name="connsiteY4" fmla="*/ 828770 h 856166"/>
                <a:gd name="connsiteX5" fmla="*/ 24860 w 319468"/>
                <a:gd name="connsiteY5" fmla="*/ 818007 h 856166"/>
                <a:gd name="connsiteX6" fmla="*/ 38005 w 319468"/>
                <a:gd name="connsiteY6" fmla="*/ 765715 h 856166"/>
                <a:gd name="connsiteX7" fmla="*/ 100679 w 319468"/>
                <a:gd name="connsiteY7" fmla="*/ 680942 h 856166"/>
                <a:gd name="connsiteX8" fmla="*/ 82677 w 319468"/>
                <a:gd name="connsiteY8" fmla="*/ 668846 h 856166"/>
                <a:gd name="connsiteX9" fmla="*/ 58102 w 319468"/>
                <a:gd name="connsiteY9" fmla="*/ 672274 h 856166"/>
                <a:gd name="connsiteX10" fmla="*/ 74485 w 319468"/>
                <a:gd name="connsiteY10" fmla="*/ 534448 h 856166"/>
                <a:gd name="connsiteX11" fmla="*/ 74009 w 319468"/>
                <a:gd name="connsiteY11" fmla="*/ 454152 h 856166"/>
                <a:gd name="connsiteX12" fmla="*/ 90583 w 319468"/>
                <a:gd name="connsiteY12" fmla="*/ 459200 h 856166"/>
                <a:gd name="connsiteX13" fmla="*/ 179641 w 319468"/>
                <a:gd name="connsiteY13" fmla="*/ 411194 h 856166"/>
                <a:gd name="connsiteX14" fmla="*/ 191643 w 319468"/>
                <a:gd name="connsiteY14" fmla="*/ 378428 h 856166"/>
                <a:gd name="connsiteX15" fmla="*/ 226981 w 319468"/>
                <a:gd name="connsiteY15" fmla="*/ 371951 h 856166"/>
                <a:gd name="connsiteX16" fmla="*/ 206597 w 319468"/>
                <a:gd name="connsiteY16" fmla="*/ 340995 h 856166"/>
                <a:gd name="connsiteX17" fmla="*/ 185452 w 319468"/>
                <a:gd name="connsiteY17" fmla="*/ 316801 h 856166"/>
                <a:gd name="connsiteX18" fmla="*/ 165068 w 319468"/>
                <a:gd name="connsiteY18" fmla="*/ 272891 h 856166"/>
                <a:gd name="connsiteX19" fmla="*/ 133255 w 319468"/>
                <a:gd name="connsiteY19" fmla="*/ 284321 h 856166"/>
                <a:gd name="connsiteX20" fmla="*/ 131540 w 319468"/>
                <a:gd name="connsiteY20" fmla="*/ 250412 h 856166"/>
                <a:gd name="connsiteX21" fmla="*/ 150876 w 319468"/>
                <a:gd name="connsiteY21" fmla="*/ 238982 h 856166"/>
                <a:gd name="connsiteX22" fmla="*/ 127730 w 319468"/>
                <a:gd name="connsiteY22" fmla="*/ 205454 h 856166"/>
                <a:gd name="connsiteX23" fmla="*/ 129445 w 319468"/>
                <a:gd name="connsiteY23" fmla="*/ 189166 h 856166"/>
                <a:gd name="connsiteX24" fmla="*/ 108204 w 319468"/>
                <a:gd name="connsiteY24" fmla="*/ 162020 h 856166"/>
                <a:gd name="connsiteX25" fmla="*/ 90202 w 319468"/>
                <a:gd name="connsiteY25" fmla="*/ 122777 h 856166"/>
                <a:gd name="connsiteX26" fmla="*/ 62103 w 319468"/>
                <a:gd name="connsiteY26" fmla="*/ 83534 h 856166"/>
                <a:gd name="connsiteX27" fmla="*/ 17812 w 319468"/>
                <a:gd name="connsiteY27" fmla="*/ 17050 h 856166"/>
                <a:gd name="connsiteX28" fmla="*/ 0 w 319468"/>
                <a:gd name="connsiteY28" fmla="*/ 0 h 85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9468" h="856166">
                  <a:moveTo>
                    <a:pt x="319468" y="795242"/>
                  </a:moveTo>
                  <a:cubicBezTo>
                    <a:pt x="302514" y="798386"/>
                    <a:pt x="291846" y="802957"/>
                    <a:pt x="244888" y="819055"/>
                  </a:cubicBezTo>
                  <a:cubicBezTo>
                    <a:pt x="178117" y="841915"/>
                    <a:pt x="149352" y="850106"/>
                    <a:pt x="136493" y="853345"/>
                  </a:cubicBezTo>
                  <a:cubicBezTo>
                    <a:pt x="123539" y="856583"/>
                    <a:pt x="117253" y="858203"/>
                    <a:pt x="102013" y="851630"/>
                  </a:cubicBezTo>
                  <a:cubicBezTo>
                    <a:pt x="86773" y="845058"/>
                    <a:pt x="73628" y="828104"/>
                    <a:pt x="54292" y="828770"/>
                  </a:cubicBezTo>
                  <a:cubicBezTo>
                    <a:pt x="34957" y="829437"/>
                    <a:pt x="25908" y="833628"/>
                    <a:pt x="24860" y="818007"/>
                  </a:cubicBezTo>
                  <a:cubicBezTo>
                    <a:pt x="23813" y="802481"/>
                    <a:pt x="18288" y="774382"/>
                    <a:pt x="38005" y="765715"/>
                  </a:cubicBezTo>
                  <a:cubicBezTo>
                    <a:pt x="57721" y="757047"/>
                    <a:pt x="95059" y="703421"/>
                    <a:pt x="100679" y="680942"/>
                  </a:cubicBezTo>
                  <a:cubicBezTo>
                    <a:pt x="106299" y="658463"/>
                    <a:pt x="89916" y="657415"/>
                    <a:pt x="82677" y="668846"/>
                  </a:cubicBezTo>
                  <a:cubicBezTo>
                    <a:pt x="75438" y="680275"/>
                    <a:pt x="58102" y="672274"/>
                    <a:pt x="58102" y="672274"/>
                  </a:cubicBezTo>
                  <a:lnTo>
                    <a:pt x="74485" y="534448"/>
                  </a:lnTo>
                  <a:lnTo>
                    <a:pt x="74009" y="454152"/>
                  </a:lnTo>
                  <a:cubicBezTo>
                    <a:pt x="74009" y="454152"/>
                    <a:pt x="82772" y="446341"/>
                    <a:pt x="90583" y="459200"/>
                  </a:cubicBezTo>
                  <a:cubicBezTo>
                    <a:pt x="98393" y="472154"/>
                    <a:pt x="183737" y="436150"/>
                    <a:pt x="179641" y="411194"/>
                  </a:cubicBezTo>
                  <a:cubicBezTo>
                    <a:pt x="175450" y="386239"/>
                    <a:pt x="172212" y="380238"/>
                    <a:pt x="191643" y="378428"/>
                  </a:cubicBezTo>
                  <a:cubicBezTo>
                    <a:pt x="211074" y="376619"/>
                    <a:pt x="226981" y="371951"/>
                    <a:pt x="226981" y="371951"/>
                  </a:cubicBezTo>
                  <a:cubicBezTo>
                    <a:pt x="226981" y="371951"/>
                    <a:pt x="212122" y="345567"/>
                    <a:pt x="206597" y="340995"/>
                  </a:cubicBezTo>
                  <a:cubicBezTo>
                    <a:pt x="201073" y="336518"/>
                    <a:pt x="194786" y="335851"/>
                    <a:pt x="185452" y="316801"/>
                  </a:cubicBezTo>
                  <a:cubicBezTo>
                    <a:pt x="176117" y="297751"/>
                    <a:pt x="165068" y="272891"/>
                    <a:pt x="165068" y="272891"/>
                  </a:cubicBezTo>
                  <a:lnTo>
                    <a:pt x="133255" y="284321"/>
                  </a:lnTo>
                  <a:lnTo>
                    <a:pt x="131540" y="250412"/>
                  </a:lnTo>
                  <a:lnTo>
                    <a:pt x="150876" y="238982"/>
                  </a:lnTo>
                  <a:lnTo>
                    <a:pt x="127730" y="205454"/>
                  </a:lnTo>
                  <a:cubicBezTo>
                    <a:pt x="127730" y="205454"/>
                    <a:pt x="129159" y="191262"/>
                    <a:pt x="129445" y="189166"/>
                  </a:cubicBezTo>
                  <a:cubicBezTo>
                    <a:pt x="129826" y="187071"/>
                    <a:pt x="108204" y="162020"/>
                    <a:pt x="108204" y="162020"/>
                  </a:cubicBezTo>
                  <a:cubicBezTo>
                    <a:pt x="108204" y="162020"/>
                    <a:pt x="105442" y="127921"/>
                    <a:pt x="90202" y="122777"/>
                  </a:cubicBezTo>
                  <a:cubicBezTo>
                    <a:pt x="74962" y="117729"/>
                    <a:pt x="71247" y="96964"/>
                    <a:pt x="62103" y="83534"/>
                  </a:cubicBezTo>
                  <a:cubicBezTo>
                    <a:pt x="52864" y="70199"/>
                    <a:pt x="28384" y="19907"/>
                    <a:pt x="17812" y="17050"/>
                  </a:cubicBezTo>
                  <a:cubicBezTo>
                    <a:pt x="7239" y="14288"/>
                    <a:pt x="1810" y="13335"/>
                    <a:pt x="0" y="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xmlns="" id="{A0F099F1-82DA-45BF-A14C-C2EFD3812DAD}"/>
                </a:ext>
              </a:extLst>
            </p:cNvPr>
            <p:cNvSpPr/>
            <p:nvPr/>
          </p:nvSpPr>
          <p:spPr>
            <a:xfrm>
              <a:off x="5771673" y="4605337"/>
              <a:ext cx="108013" cy="33908"/>
            </a:xfrm>
            <a:custGeom>
              <a:avLst/>
              <a:gdLst>
                <a:gd name="connsiteX0" fmla="*/ 108013 w 108013"/>
                <a:gd name="connsiteY0" fmla="*/ 0 h 33908"/>
                <a:gd name="connsiteX1" fmla="*/ 73628 w 108013"/>
                <a:gd name="connsiteY1" fmla="*/ 2381 h 33908"/>
                <a:gd name="connsiteX2" fmla="*/ 14764 w 108013"/>
                <a:gd name="connsiteY2" fmla="*/ 27146 h 33908"/>
                <a:gd name="connsiteX3" fmla="*/ 0 w 108013"/>
                <a:gd name="connsiteY3" fmla="*/ 33909 h 3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3" h="33908">
                  <a:moveTo>
                    <a:pt x="108013" y="0"/>
                  </a:moveTo>
                  <a:cubicBezTo>
                    <a:pt x="102679" y="3429"/>
                    <a:pt x="90583" y="1429"/>
                    <a:pt x="73628" y="2381"/>
                  </a:cubicBezTo>
                  <a:cubicBezTo>
                    <a:pt x="56674" y="3429"/>
                    <a:pt x="50768" y="5144"/>
                    <a:pt x="14764" y="27146"/>
                  </a:cubicBezTo>
                  <a:cubicBezTo>
                    <a:pt x="9715" y="30194"/>
                    <a:pt x="4858" y="32385"/>
                    <a:pt x="0" y="33909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xmlns="" id="{F0C9E7DC-E6DF-4F15-A703-E30404F58592}"/>
                </a:ext>
              </a:extLst>
            </p:cNvPr>
            <p:cNvSpPr/>
            <p:nvPr/>
          </p:nvSpPr>
          <p:spPr>
            <a:xfrm>
              <a:off x="5754147" y="4035361"/>
              <a:ext cx="45549" cy="150875"/>
            </a:xfrm>
            <a:custGeom>
              <a:avLst/>
              <a:gdLst>
                <a:gd name="connsiteX0" fmla="*/ 0 w 45549"/>
                <a:gd name="connsiteY0" fmla="*/ 0 h 150875"/>
                <a:gd name="connsiteX1" fmla="*/ 36671 w 45549"/>
                <a:gd name="connsiteY1" fmla="*/ 41720 h 150875"/>
                <a:gd name="connsiteX2" fmla="*/ 32099 w 45549"/>
                <a:gd name="connsiteY2" fmla="*/ 115538 h 150875"/>
                <a:gd name="connsiteX3" fmla="*/ 17526 w 45549"/>
                <a:gd name="connsiteY3" fmla="*/ 150876 h 15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49" h="150875">
                  <a:moveTo>
                    <a:pt x="0" y="0"/>
                  </a:moveTo>
                  <a:cubicBezTo>
                    <a:pt x="14287" y="30480"/>
                    <a:pt x="25146" y="30956"/>
                    <a:pt x="36671" y="41720"/>
                  </a:cubicBezTo>
                  <a:cubicBezTo>
                    <a:pt x="48197" y="52483"/>
                    <a:pt x="50292" y="77724"/>
                    <a:pt x="32099" y="115538"/>
                  </a:cubicBezTo>
                  <a:cubicBezTo>
                    <a:pt x="23717" y="132874"/>
                    <a:pt x="18288" y="140494"/>
                    <a:pt x="17526" y="150876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xmlns="" id="{DA26AAA6-CEB5-493F-AC92-DDC072E534DE}"/>
                </a:ext>
              </a:extLst>
            </p:cNvPr>
            <p:cNvSpPr/>
            <p:nvPr/>
          </p:nvSpPr>
          <p:spPr>
            <a:xfrm>
              <a:off x="5893894" y="3533298"/>
              <a:ext cx="144954" cy="149828"/>
            </a:xfrm>
            <a:custGeom>
              <a:avLst/>
              <a:gdLst>
                <a:gd name="connsiteX0" fmla="*/ 144955 w 144954"/>
                <a:gd name="connsiteY0" fmla="*/ 0 h 149828"/>
                <a:gd name="connsiteX1" fmla="*/ 115904 w 144954"/>
                <a:gd name="connsiteY1" fmla="*/ 1143 h 149828"/>
                <a:gd name="connsiteX2" fmla="*/ 175 w 144954"/>
                <a:gd name="connsiteY2" fmla="*/ 31051 h 149828"/>
                <a:gd name="connsiteX3" fmla="*/ 21606 w 144954"/>
                <a:gd name="connsiteY3" fmla="*/ 82010 h 149828"/>
                <a:gd name="connsiteX4" fmla="*/ 65231 w 144954"/>
                <a:gd name="connsiteY4" fmla="*/ 149828 h 14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54" h="149828">
                  <a:moveTo>
                    <a:pt x="144955" y="0"/>
                  </a:moveTo>
                  <a:cubicBezTo>
                    <a:pt x="137240" y="857"/>
                    <a:pt x="127810" y="1238"/>
                    <a:pt x="115904" y="1143"/>
                  </a:cubicBezTo>
                  <a:cubicBezTo>
                    <a:pt x="66755" y="476"/>
                    <a:pt x="-16" y="9525"/>
                    <a:pt x="175" y="31051"/>
                  </a:cubicBezTo>
                  <a:cubicBezTo>
                    <a:pt x="366" y="52483"/>
                    <a:pt x="-4016" y="55531"/>
                    <a:pt x="21606" y="82010"/>
                  </a:cubicBezTo>
                  <a:cubicBezTo>
                    <a:pt x="47228" y="108585"/>
                    <a:pt x="64945" y="120301"/>
                    <a:pt x="65231" y="149828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xmlns="" id="{0E7553CC-95CE-4FC3-B848-D5059AB97AD0}"/>
                </a:ext>
              </a:extLst>
            </p:cNvPr>
            <p:cNvSpPr/>
            <p:nvPr/>
          </p:nvSpPr>
          <p:spPr>
            <a:xfrm>
              <a:off x="5939417" y="2878549"/>
              <a:ext cx="229257" cy="350424"/>
            </a:xfrm>
            <a:custGeom>
              <a:avLst/>
              <a:gdLst>
                <a:gd name="connsiteX0" fmla="*/ 47140 w 229257"/>
                <a:gd name="connsiteY0" fmla="*/ 0 h 350424"/>
                <a:gd name="connsiteX1" fmla="*/ 8944 w 229257"/>
                <a:gd name="connsiteY1" fmla="*/ 53435 h 350424"/>
                <a:gd name="connsiteX2" fmla="*/ 50473 w 229257"/>
                <a:gd name="connsiteY2" fmla="*/ 176117 h 350424"/>
                <a:gd name="connsiteX3" fmla="*/ 165631 w 229257"/>
                <a:gd name="connsiteY3" fmla="*/ 229552 h 350424"/>
                <a:gd name="connsiteX4" fmla="*/ 201254 w 229257"/>
                <a:gd name="connsiteY4" fmla="*/ 254508 h 350424"/>
                <a:gd name="connsiteX5" fmla="*/ 229258 w 229257"/>
                <a:gd name="connsiteY5" fmla="*/ 322517 h 350424"/>
                <a:gd name="connsiteX6" fmla="*/ 229162 w 229257"/>
                <a:gd name="connsiteY6" fmla="*/ 350425 h 3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257" h="350424">
                  <a:moveTo>
                    <a:pt x="47140" y="0"/>
                  </a:moveTo>
                  <a:cubicBezTo>
                    <a:pt x="25994" y="23908"/>
                    <a:pt x="14469" y="42767"/>
                    <a:pt x="8944" y="53435"/>
                  </a:cubicBezTo>
                  <a:cubicBezTo>
                    <a:pt x="3420" y="64008"/>
                    <a:pt x="-22393" y="133731"/>
                    <a:pt x="50473" y="176117"/>
                  </a:cubicBezTo>
                  <a:cubicBezTo>
                    <a:pt x="123340" y="218599"/>
                    <a:pt x="152772" y="224314"/>
                    <a:pt x="165631" y="229552"/>
                  </a:cubicBezTo>
                  <a:cubicBezTo>
                    <a:pt x="178394" y="234696"/>
                    <a:pt x="186014" y="236506"/>
                    <a:pt x="201254" y="254508"/>
                  </a:cubicBezTo>
                  <a:cubicBezTo>
                    <a:pt x="216494" y="272510"/>
                    <a:pt x="229258" y="280416"/>
                    <a:pt x="229258" y="322517"/>
                  </a:cubicBezTo>
                  <a:cubicBezTo>
                    <a:pt x="229258" y="331279"/>
                    <a:pt x="229162" y="340709"/>
                    <a:pt x="229162" y="350425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xmlns="" id="{240E88E6-BFA9-4505-B36B-D3414B747FB4}"/>
                </a:ext>
              </a:extLst>
            </p:cNvPr>
            <p:cNvSpPr/>
            <p:nvPr/>
          </p:nvSpPr>
          <p:spPr>
            <a:xfrm>
              <a:off x="5130831" y="2385154"/>
              <a:ext cx="194642" cy="937069"/>
            </a:xfrm>
            <a:custGeom>
              <a:avLst/>
              <a:gdLst>
                <a:gd name="connsiteX0" fmla="*/ 0 w 194642"/>
                <a:gd name="connsiteY0" fmla="*/ 0 h 937069"/>
                <a:gd name="connsiteX1" fmla="*/ 46768 w 194642"/>
                <a:gd name="connsiteY1" fmla="*/ 60293 h 937069"/>
                <a:gd name="connsiteX2" fmla="*/ 68199 w 194642"/>
                <a:gd name="connsiteY2" fmla="*/ 99727 h 937069"/>
                <a:gd name="connsiteX3" fmla="*/ 69628 w 194642"/>
                <a:gd name="connsiteY3" fmla="*/ 119063 h 937069"/>
                <a:gd name="connsiteX4" fmla="*/ 72009 w 194642"/>
                <a:gd name="connsiteY4" fmla="*/ 159544 h 937069"/>
                <a:gd name="connsiteX5" fmla="*/ 85534 w 194642"/>
                <a:gd name="connsiteY5" fmla="*/ 191071 h 937069"/>
                <a:gd name="connsiteX6" fmla="*/ 105632 w 194642"/>
                <a:gd name="connsiteY6" fmla="*/ 227743 h 937069"/>
                <a:gd name="connsiteX7" fmla="*/ 136112 w 194642"/>
                <a:gd name="connsiteY7" fmla="*/ 275558 h 937069"/>
                <a:gd name="connsiteX8" fmla="*/ 145066 w 194642"/>
                <a:gd name="connsiteY8" fmla="*/ 326708 h 937069"/>
                <a:gd name="connsiteX9" fmla="*/ 134303 w 194642"/>
                <a:gd name="connsiteY9" fmla="*/ 349567 h 937069"/>
                <a:gd name="connsiteX10" fmla="*/ 119063 w 194642"/>
                <a:gd name="connsiteY10" fmla="*/ 370999 h 937069"/>
                <a:gd name="connsiteX11" fmla="*/ 95536 w 194642"/>
                <a:gd name="connsiteY11" fmla="*/ 390049 h 937069"/>
                <a:gd name="connsiteX12" fmla="*/ 65437 w 194642"/>
                <a:gd name="connsiteY12" fmla="*/ 415290 h 937069"/>
                <a:gd name="connsiteX13" fmla="*/ 64389 w 194642"/>
                <a:gd name="connsiteY13" fmla="*/ 451294 h 937069"/>
                <a:gd name="connsiteX14" fmla="*/ 90678 w 194642"/>
                <a:gd name="connsiteY14" fmla="*/ 488347 h 937069"/>
                <a:gd name="connsiteX15" fmla="*/ 114205 w 194642"/>
                <a:gd name="connsiteY15" fmla="*/ 517779 h 937069"/>
                <a:gd name="connsiteX16" fmla="*/ 117348 w 194642"/>
                <a:gd name="connsiteY16" fmla="*/ 539591 h 937069"/>
                <a:gd name="connsiteX17" fmla="*/ 115919 w 194642"/>
                <a:gd name="connsiteY17" fmla="*/ 558641 h 937069"/>
                <a:gd name="connsiteX18" fmla="*/ 138970 w 194642"/>
                <a:gd name="connsiteY18" fmla="*/ 579406 h 937069"/>
                <a:gd name="connsiteX19" fmla="*/ 154686 w 194642"/>
                <a:gd name="connsiteY19" fmla="*/ 640747 h 937069"/>
                <a:gd name="connsiteX20" fmla="*/ 140875 w 194642"/>
                <a:gd name="connsiteY20" fmla="*/ 665416 h 937069"/>
                <a:gd name="connsiteX21" fmla="*/ 148019 w 194642"/>
                <a:gd name="connsiteY21" fmla="*/ 695420 h 937069"/>
                <a:gd name="connsiteX22" fmla="*/ 173641 w 194642"/>
                <a:gd name="connsiteY22" fmla="*/ 710374 h 937069"/>
                <a:gd name="connsiteX23" fmla="*/ 187452 w 194642"/>
                <a:gd name="connsiteY23" fmla="*/ 716375 h 937069"/>
                <a:gd name="connsiteX24" fmla="*/ 175641 w 194642"/>
                <a:gd name="connsiteY24" fmla="*/ 735330 h 937069"/>
                <a:gd name="connsiteX25" fmla="*/ 174022 w 194642"/>
                <a:gd name="connsiteY25" fmla="*/ 759523 h 937069"/>
                <a:gd name="connsiteX26" fmla="*/ 180689 w 194642"/>
                <a:gd name="connsiteY26" fmla="*/ 794861 h 937069"/>
                <a:gd name="connsiteX27" fmla="*/ 183451 w 194642"/>
                <a:gd name="connsiteY27" fmla="*/ 815626 h 937069"/>
                <a:gd name="connsiteX28" fmla="*/ 188500 w 194642"/>
                <a:gd name="connsiteY28" fmla="*/ 825055 h 937069"/>
                <a:gd name="connsiteX29" fmla="*/ 166402 w 194642"/>
                <a:gd name="connsiteY29" fmla="*/ 843248 h 937069"/>
                <a:gd name="connsiteX30" fmla="*/ 129064 w 194642"/>
                <a:gd name="connsiteY30" fmla="*/ 909733 h 937069"/>
                <a:gd name="connsiteX31" fmla="*/ 131254 w 194642"/>
                <a:gd name="connsiteY31" fmla="*/ 937070 h 93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4642" h="937069">
                  <a:moveTo>
                    <a:pt x="0" y="0"/>
                  </a:moveTo>
                  <a:cubicBezTo>
                    <a:pt x="46101" y="17335"/>
                    <a:pt x="37148" y="46387"/>
                    <a:pt x="46768" y="60293"/>
                  </a:cubicBezTo>
                  <a:cubicBezTo>
                    <a:pt x="56388" y="74200"/>
                    <a:pt x="74771" y="83153"/>
                    <a:pt x="68199" y="99727"/>
                  </a:cubicBezTo>
                  <a:cubicBezTo>
                    <a:pt x="68199" y="99727"/>
                    <a:pt x="62008" y="108680"/>
                    <a:pt x="69628" y="119063"/>
                  </a:cubicBezTo>
                  <a:cubicBezTo>
                    <a:pt x="77248" y="129445"/>
                    <a:pt x="71723" y="141256"/>
                    <a:pt x="72009" y="159544"/>
                  </a:cubicBezTo>
                  <a:cubicBezTo>
                    <a:pt x="72390" y="177927"/>
                    <a:pt x="74104" y="188309"/>
                    <a:pt x="85534" y="191071"/>
                  </a:cubicBezTo>
                  <a:cubicBezTo>
                    <a:pt x="96965" y="193834"/>
                    <a:pt x="101060" y="202121"/>
                    <a:pt x="105632" y="227743"/>
                  </a:cubicBezTo>
                  <a:cubicBezTo>
                    <a:pt x="110109" y="253365"/>
                    <a:pt x="127825" y="267652"/>
                    <a:pt x="136112" y="275558"/>
                  </a:cubicBezTo>
                  <a:cubicBezTo>
                    <a:pt x="144399" y="283464"/>
                    <a:pt x="145066" y="309753"/>
                    <a:pt x="145066" y="326708"/>
                  </a:cubicBezTo>
                  <a:cubicBezTo>
                    <a:pt x="145066" y="343662"/>
                    <a:pt x="142304" y="348901"/>
                    <a:pt x="134303" y="349567"/>
                  </a:cubicBezTo>
                  <a:cubicBezTo>
                    <a:pt x="126301" y="350234"/>
                    <a:pt x="119444" y="348901"/>
                    <a:pt x="119063" y="370999"/>
                  </a:cubicBezTo>
                  <a:cubicBezTo>
                    <a:pt x="118682" y="393097"/>
                    <a:pt x="112109" y="389001"/>
                    <a:pt x="95536" y="390049"/>
                  </a:cubicBezTo>
                  <a:cubicBezTo>
                    <a:pt x="78962" y="391096"/>
                    <a:pt x="65056" y="402812"/>
                    <a:pt x="65437" y="415290"/>
                  </a:cubicBezTo>
                  <a:cubicBezTo>
                    <a:pt x="65818" y="427768"/>
                    <a:pt x="52292" y="435007"/>
                    <a:pt x="64389" y="451294"/>
                  </a:cubicBezTo>
                  <a:cubicBezTo>
                    <a:pt x="76486" y="467582"/>
                    <a:pt x="90678" y="456152"/>
                    <a:pt x="90678" y="488347"/>
                  </a:cubicBezTo>
                  <a:cubicBezTo>
                    <a:pt x="90678" y="520541"/>
                    <a:pt x="105251" y="518446"/>
                    <a:pt x="114205" y="517779"/>
                  </a:cubicBezTo>
                  <a:cubicBezTo>
                    <a:pt x="123158" y="517112"/>
                    <a:pt x="128397" y="531305"/>
                    <a:pt x="117348" y="539591"/>
                  </a:cubicBezTo>
                  <a:cubicBezTo>
                    <a:pt x="106299" y="547878"/>
                    <a:pt x="109347" y="551402"/>
                    <a:pt x="115919" y="558641"/>
                  </a:cubicBezTo>
                  <a:cubicBezTo>
                    <a:pt x="122492" y="565880"/>
                    <a:pt x="130207" y="559118"/>
                    <a:pt x="138970" y="579406"/>
                  </a:cubicBezTo>
                  <a:cubicBezTo>
                    <a:pt x="147733" y="599694"/>
                    <a:pt x="165545" y="634270"/>
                    <a:pt x="154686" y="640747"/>
                  </a:cubicBezTo>
                  <a:cubicBezTo>
                    <a:pt x="143828" y="647224"/>
                    <a:pt x="156496" y="663797"/>
                    <a:pt x="140875" y="665416"/>
                  </a:cubicBezTo>
                  <a:cubicBezTo>
                    <a:pt x="125254" y="667036"/>
                    <a:pt x="132588" y="677894"/>
                    <a:pt x="148019" y="695420"/>
                  </a:cubicBezTo>
                  <a:cubicBezTo>
                    <a:pt x="163449" y="712946"/>
                    <a:pt x="162592" y="715994"/>
                    <a:pt x="173641" y="710374"/>
                  </a:cubicBezTo>
                  <a:cubicBezTo>
                    <a:pt x="184690" y="704850"/>
                    <a:pt x="185166" y="705040"/>
                    <a:pt x="187452" y="716375"/>
                  </a:cubicBezTo>
                  <a:cubicBezTo>
                    <a:pt x="189738" y="727710"/>
                    <a:pt x="189548" y="728377"/>
                    <a:pt x="175641" y="735330"/>
                  </a:cubicBezTo>
                  <a:cubicBezTo>
                    <a:pt x="161830" y="742283"/>
                    <a:pt x="169164" y="747141"/>
                    <a:pt x="174022" y="759523"/>
                  </a:cubicBezTo>
                  <a:cubicBezTo>
                    <a:pt x="178879" y="772001"/>
                    <a:pt x="182118" y="775430"/>
                    <a:pt x="180689" y="794861"/>
                  </a:cubicBezTo>
                  <a:cubicBezTo>
                    <a:pt x="179261" y="814197"/>
                    <a:pt x="176975" y="818579"/>
                    <a:pt x="183451" y="815626"/>
                  </a:cubicBezTo>
                  <a:cubicBezTo>
                    <a:pt x="189929" y="812673"/>
                    <a:pt x="202025" y="817721"/>
                    <a:pt x="188500" y="825055"/>
                  </a:cubicBezTo>
                  <a:cubicBezTo>
                    <a:pt x="174974" y="832390"/>
                    <a:pt x="178213" y="827341"/>
                    <a:pt x="166402" y="843248"/>
                  </a:cubicBezTo>
                  <a:cubicBezTo>
                    <a:pt x="154591" y="859155"/>
                    <a:pt x="133159" y="888492"/>
                    <a:pt x="129064" y="909733"/>
                  </a:cubicBezTo>
                  <a:cubicBezTo>
                    <a:pt x="124968" y="930973"/>
                    <a:pt x="131254" y="937070"/>
                    <a:pt x="131254" y="93707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xmlns="" id="{AC25A7F9-DDC5-48C8-BBF0-A6D2BCC90D94}"/>
                </a:ext>
              </a:extLst>
            </p:cNvPr>
            <p:cNvSpPr/>
            <p:nvPr/>
          </p:nvSpPr>
          <p:spPr>
            <a:xfrm>
              <a:off x="4529879" y="3394519"/>
              <a:ext cx="551992" cy="174021"/>
            </a:xfrm>
            <a:custGeom>
              <a:avLst/>
              <a:gdLst>
                <a:gd name="connsiteX0" fmla="*/ 551993 w 551992"/>
                <a:gd name="connsiteY0" fmla="*/ 174022 h 174021"/>
                <a:gd name="connsiteX1" fmla="*/ 532086 w 551992"/>
                <a:gd name="connsiteY1" fmla="*/ 146018 h 174021"/>
                <a:gd name="connsiteX2" fmla="*/ 495796 w 551992"/>
                <a:gd name="connsiteY2" fmla="*/ 117062 h 174021"/>
                <a:gd name="connsiteX3" fmla="*/ 388449 w 551992"/>
                <a:gd name="connsiteY3" fmla="*/ 86773 h 174021"/>
                <a:gd name="connsiteX4" fmla="*/ 328727 w 551992"/>
                <a:gd name="connsiteY4" fmla="*/ 76962 h 174021"/>
                <a:gd name="connsiteX5" fmla="*/ 281673 w 551992"/>
                <a:gd name="connsiteY5" fmla="*/ 97727 h 174021"/>
                <a:gd name="connsiteX6" fmla="*/ 253956 w 551992"/>
                <a:gd name="connsiteY6" fmla="*/ 103918 h 174021"/>
                <a:gd name="connsiteX7" fmla="*/ 191472 w 551992"/>
                <a:gd name="connsiteY7" fmla="*/ 110680 h 174021"/>
                <a:gd name="connsiteX8" fmla="*/ 170707 w 551992"/>
                <a:gd name="connsiteY8" fmla="*/ 127445 h 174021"/>
                <a:gd name="connsiteX9" fmla="*/ 147562 w 551992"/>
                <a:gd name="connsiteY9" fmla="*/ 109442 h 174021"/>
                <a:gd name="connsiteX10" fmla="*/ 116224 w 551992"/>
                <a:gd name="connsiteY10" fmla="*/ 127921 h 174021"/>
                <a:gd name="connsiteX11" fmla="*/ 102413 w 551992"/>
                <a:gd name="connsiteY11" fmla="*/ 117157 h 174021"/>
                <a:gd name="connsiteX12" fmla="*/ 108509 w 551992"/>
                <a:gd name="connsiteY12" fmla="*/ 109347 h 174021"/>
                <a:gd name="connsiteX13" fmla="*/ 90030 w 551992"/>
                <a:gd name="connsiteY13" fmla="*/ 92202 h 174021"/>
                <a:gd name="connsiteX14" fmla="*/ 80125 w 551992"/>
                <a:gd name="connsiteY14" fmla="*/ 99441 h 174021"/>
                <a:gd name="connsiteX15" fmla="*/ 51550 w 551992"/>
                <a:gd name="connsiteY15" fmla="*/ 59341 h 174021"/>
                <a:gd name="connsiteX16" fmla="*/ 61551 w 551992"/>
                <a:gd name="connsiteY16" fmla="*/ 43910 h 174021"/>
                <a:gd name="connsiteX17" fmla="*/ 48406 w 551992"/>
                <a:gd name="connsiteY17" fmla="*/ 24860 h 174021"/>
                <a:gd name="connsiteX18" fmla="*/ 40405 w 551992"/>
                <a:gd name="connsiteY18" fmla="*/ 35909 h 174021"/>
                <a:gd name="connsiteX19" fmla="*/ 31452 w 551992"/>
                <a:gd name="connsiteY19" fmla="*/ 27908 h 174021"/>
                <a:gd name="connsiteX20" fmla="*/ 16879 w 551992"/>
                <a:gd name="connsiteY20" fmla="*/ 41434 h 174021"/>
                <a:gd name="connsiteX21" fmla="*/ 5448 w 551992"/>
                <a:gd name="connsiteY21" fmla="*/ 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1992" h="174021">
                  <a:moveTo>
                    <a:pt x="551993" y="174022"/>
                  </a:moveTo>
                  <a:cubicBezTo>
                    <a:pt x="547135" y="160687"/>
                    <a:pt x="543611" y="152209"/>
                    <a:pt x="532086" y="146018"/>
                  </a:cubicBezTo>
                  <a:cubicBezTo>
                    <a:pt x="515036" y="136779"/>
                    <a:pt x="525894" y="132302"/>
                    <a:pt x="495796" y="117062"/>
                  </a:cubicBezTo>
                  <a:cubicBezTo>
                    <a:pt x="465696" y="101822"/>
                    <a:pt x="435979" y="88582"/>
                    <a:pt x="388449" y="86773"/>
                  </a:cubicBezTo>
                  <a:cubicBezTo>
                    <a:pt x="340919" y="84963"/>
                    <a:pt x="363684" y="73533"/>
                    <a:pt x="328727" y="76962"/>
                  </a:cubicBezTo>
                  <a:cubicBezTo>
                    <a:pt x="293770" y="80391"/>
                    <a:pt x="288627" y="86296"/>
                    <a:pt x="281673" y="97727"/>
                  </a:cubicBezTo>
                  <a:cubicBezTo>
                    <a:pt x="274720" y="109156"/>
                    <a:pt x="265386" y="123349"/>
                    <a:pt x="253956" y="103918"/>
                  </a:cubicBezTo>
                  <a:cubicBezTo>
                    <a:pt x="242526" y="84582"/>
                    <a:pt x="209474" y="95917"/>
                    <a:pt x="191472" y="110680"/>
                  </a:cubicBezTo>
                  <a:cubicBezTo>
                    <a:pt x="173469" y="125349"/>
                    <a:pt x="170707" y="127445"/>
                    <a:pt x="170707" y="127445"/>
                  </a:cubicBezTo>
                  <a:lnTo>
                    <a:pt x="147562" y="109442"/>
                  </a:lnTo>
                  <a:lnTo>
                    <a:pt x="116224" y="127921"/>
                  </a:lnTo>
                  <a:lnTo>
                    <a:pt x="102413" y="117157"/>
                  </a:lnTo>
                  <a:lnTo>
                    <a:pt x="108509" y="109347"/>
                  </a:lnTo>
                  <a:lnTo>
                    <a:pt x="90030" y="92202"/>
                  </a:lnTo>
                  <a:lnTo>
                    <a:pt x="80125" y="99441"/>
                  </a:lnTo>
                  <a:lnTo>
                    <a:pt x="51550" y="59341"/>
                  </a:lnTo>
                  <a:lnTo>
                    <a:pt x="61551" y="43910"/>
                  </a:lnTo>
                  <a:lnTo>
                    <a:pt x="48406" y="24860"/>
                  </a:lnTo>
                  <a:lnTo>
                    <a:pt x="40405" y="35909"/>
                  </a:lnTo>
                  <a:lnTo>
                    <a:pt x="31452" y="27908"/>
                  </a:lnTo>
                  <a:cubicBezTo>
                    <a:pt x="31452" y="27908"/>
                    <a:pt x="20403" y="37624"/>
                    <a:pt x="16879" y="41434"/>
                  </a:cubicBezTo>
                  <a:cubicBezTo>
                    <a:pt x="13450" y="45244"/>
                    <a:pt x="-10554" y="61722"/>
                    <a:pt x="5448" y="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xmlns="" id="{CD3A884C-88A9-4954-A50B-4A9F54ABB7DE}"/>
                </a:ext>
              </a:extLst>
            </p:cNvPr>
            <p:cNvSpPr/>
            <p:nvPr/>
          </p:nvSpPr>
          <p:spPr>
            <a:xfrm>
              <a:off x="5226557" y="3071240"/>
              <a:ext cx="792956" cy="546544"/>
            </a:xfrm>
            <a:custGeom>
              <a:avLst/>
              <a:gdLst>
                <a:gd name="connsiteX0" fmla="*/ 792956 w 792956"/>
                <a:gd name="connsiteY0" fmla="*/ 0 h 546544"/>
                <a:gd name="connsiteX1" fmla="*/ 770763 w 792956"/>
                <a:gd name="connsiteY1" fmla="*/ 36957 h 546544"/>
                <a:gd name="connsiteX2" fmla="*/ 746760 w 792956"/>
                <a:gd name="connsiteY2" fmla="*/ 21241 h 546544"/>
                <a:gd name="connsiteX3" fmla="*/ 719519 w 792956"/>
                <a:gd name="connsiteY3" fmla="*/ 21241 h 546544"/>
                <a:gd name="connsiteX4" fmla="*/ 679799 w 792956"/>
                <a:gd name="connsiteY4" fmla="*/ 68294 h 546544"/>
                <a:gd name="connsiteX5" fmla="*/ 686276 w 792956"/>
                <a:gd name="connsiteY5" fmla="*/ 96393 h 546544"/>
                <a:gd name="connsiteX6" fmla="*/ 679799 w 792956"/>
                <a:gd name="connsiteY6" fmla="*/ 172498 h 546544"/>
                <a:gd name="connsiteX7" fmla="*/ 635508 w 792956"/>
                <a:gd name="connsiteY7" fmla="*/ 172498 h 546544"/>
                <a:gd name="connsiteX8" fmla="*/ 635508 w 792956"/>
                <a:gd name="connsiteY8" fmla="*/ 147542 h 546544"/>
                <a:gd name="connsiteX9" fmla="*/ 586645 w 792956"/>
                <a:gd name="connsiteY9" fmla="*/ 147066 h 546544"/>
                <a:gd name="connsiteX10" fmla="*/ 567309 w 792956"/>
                <a:gd name="connsiteY10" fmla="*/ 135541 h 546544"/>
                <a:gd name="connsiteX11" fmla="*/ 567309 w 792956"/>
                <a:gd name="connsiteY11" fmla="*/ 118015 h 546544"/>
                <a:gd name="connsiteX12" fmla="*/ 486537 w 792956"/>
                <a:gd name="connsiteY12" fmla="*/ 146590 h 546544"/>
                <a:gd name="connsiteX13" fmla="*/ 486537 w 792956"/>
                <a:gd name="connsiteY13" fmla="*/ 131826 h 546544"/>
                <a:gd name="connsiteX14" fmla="*/ 435769 w 792956"/>
                <a:gd name="connsiteY14" fmla="*/ 148019 h 546544"/>
                <a:gd name="connsiteX15" fmla="*/ 421481 w 792956"/>
                <a:gd name="connsiteY15" fmla="*/ 190500 h 546544"/>
                <a:gd name="connsiteX16" fmla="*/ 400717 w 792956"/>
                <a:gd name="connsiteY16" fmla="*/ 240792 h 546544"/>
                <a:gd name="connsiteX17" fmla="*/ 405765 w 792956"/>
                <a:gd name="connsiteY17" fmla="*/ 318325 h 546544"/>
                <a:gd name="connsiteX18" fmla="*/ 394621 w 792956"/>
                <a:gd name="connsiteY18" fmla="*/ 359664 h 546544"/>
                <a:gd name="connsiteX19" fmla="*/ 362141 w 792956"/>
                <a:gd name="connsiteY19" fmla="*/ 373856 h 546544"/>
                <a:gd name="connsiteX20" fmla="*/ 342805 w 792956"/>
                <a:gd name="connsiteY20" fmla="*/ 356235 h 546544"/>
                <a:gd name="connsiteX21" fmla="*/ 337947 w 792956"/>
                <a:gd name="connsiteY21" fmla="*/ 334423 h 546544"/>
                <a:gd name="connsiteX22" fmla="*/ 319945 w 792956"/>
                <a:gd name="connsiteY22" fmla="*/ 326803 h 546544"/>
                <a:gd name="connsiteX23" fmla="*/ 297751 w 792956"/>
                <a:gd name="connsiteY23" fmla="*/ 321659 h 546544"/>
                <a:gd name="connsiteX24" fmla="*/ 312325 w 792956"/>
                <a:gd name="connsiteY24" fmla="*/ 299371 h 546544"/>
                <a:gd name="connsiteX25" fmla="*/ 287369 w 792956"/>
                <a:gd name="connsiteY25" fmla="*/ 284988 h 546544"/>
                <a:gd name="connsiteX26" fmla="*/ 298799 w 792956"/>
                <a:gd name="connsiteY26" fmla="*/ 262795 h 546544"/>
                <a:gd name="connsiteX27" fmla="*/ 276606 w 792956"/>
                <a:gd name="connsiteY27" fmla="*/ 255841 h 546544"/>
                <a:gd name="connsiteX28" fmla="*/ 247174 w 792956"/>
                <a:gd name="connsiteY28" fmla="*/ 240316 h 546544"/>
                <a:gd name="connsiteX29" fmla="*/ 232029 w 792956"/>
                <a:gd name="connsiteY29" fmla="*/ 266986 h 546544"/>
                <a:gd name="connsiteX30" fmla="*/ 169069 w 792956"/>
                <a:gd name="connsiteY30" fmla="*/ 260413 h 546544"/>
                <a:gd name="connsiteX31" fmla="*/ 135541 w 792956"/>
                <a:gd name="connsiteY31" fmla="*/ 234505 h 546544"/>
                <a:gd name="connsiteX32" fmla="*/ 144494 w 792956"/>
                <a:gd name="connsiteY32" fmla="*/ 209931 h 546544"/>
                <a:gd name="connsiteX33" fmla="*/ 104680 w 792956"/>
                <a:gd name="connsiteY33" fmla="*/ 215074 h 546544"/>
                <a:gd name="connsiteX34" fmla="*/ 85344 w 792956"/>
                <a:gd name="connsiteY34" fmla="*/ 228219 h 546544"/>
                <a:gd name="connsiteX35" fmla="*/ 58007 w 792956"/>
                <a:gd name="connsiteY35" fmla="*/ 235458 h 546544"/>
                <a:gd name="connsiteX36" fmla="*/ 31147 w 792956"/>
                <a:gd name="connsiteY36" fmla="*/ 251746 h 546544"/>
                <a:gd name="connsiteX37" fmla="*/ 8096 w 792956"/>
                <a:gd name="connsiteY37" fmla="*/ 273939 h 546544"/>
                <a:gd name="connsiteX38" fmla="*/ 26099 w 792956"/>
                <a:gd name="connsiteY38" fmla="*/ 280606 h 546544"/>
                <a:gd name="connsiteX39" fmla="*/ 38100 w 792956"/>
                <a:gd name="connsiteY39" fmla="*/ 293084 h 546544"/>
                <a:gd name="connsiteX40" fmla="*/ 52388 w 792956"/>
                <a:gd name="connsiteY40" fmla="*/ 332804 h 546544"/>
                <a:gd name="connsiteX41" fmla="*/ 89345 w 792956"/>
                <a:gd name="connsiteY41" fmla="*/ 337852 h 546544"/>
                <a:gd name="connsiteX42" fmla="*/ 124873 w 792956"/>
                <a:gd name="connsiteY42" fmla="*/ 333661 h 546544"/>
                <a:gd name="connsiteX43" fmla="*/ 168212 w 792956"/>
                <a:gd name="connsiteY43" fmla="*/ 364807 h 546544"/>
                <a:gd name="connsiteX44" fmla="*/ 143732 w 792956"/>
                <a:gd name="connsiteY44" fmla="*/ 389001 h 546544"/>
                <a:gd name="connsiteX45" fmla="*/ 184118 w 792956"/>
                <a:gd name="connsiteY45" fmla="*/ 407194 h 546544"/>
                <a:gd name="connsiteX46" fmla="*/ 212693 w 792956"/>
                <a:gd name="connsiteY46" fmla="*/ 419005 h 546544"/>
                <a:gd name="connsiteX47" fmla="*/ 218884 w 792956"/>
                <a:gd name="connsiteY47" fmla="*/ 450342 h 546544"/>
                <a:gd name="connsiteX48" fmla="*/ 195834 w 792956"/>
                <a:gd name="connsiteY48" fmla="*/ 480346 h 546544"/>
                <a:gd name="connsiteX49" fmla="*/ 172307 w 792956"/>
                <a:gd name="connsiteY49" fmla="*/ 478727 h 546544"/>
                <a:gd name="connsiteX50" fmla="*/ 146209 w 792956"/>
                <a:gd name="connsiteY50" fmla="*/ 499015 h 546544"/>
                <a:gd name="connsiteX51" fmla="*/ 124968 w 792956"/>
                <a:gd name="connsiteY51" fmla="*/ 499015 h 546544"/>
                <a:gd name="connsiteX52" fmla="*/ 115538 w 792956"/>
                <a:gd name="connsiteY52" fmla="*/ 507302 h 546544"/>
                <a:gd name="connsiteX53" fmla="*/ 100965 w 792956"/>
                <a:gd name="connsiteY53" fmla="*/ 500348 h 546544"/>
                <a:gd name="connsiteX54" fmla="*/ 101441 w 792956"/>
                <a:gd name="connsiteY54" fmla="*/ 489299 h 546544"/>
                <a:gd name="connsiteX55" fmla="*/ 92012 w 792956"/>
                <a:gd name="connsiteY55" fmla="*/ 491966 h 546544"/>
                <a:gd name="connsiteX56" fmla="*/ 82105 w 792956"/>
                <a:gd name="connsiteY56" fmla="*/ 482822 h 546544"/>
                <a:gd name="connsiteX57" fmla="*/ 63055 w 792956"/>
                <a:gd name="connsiteY57" fmla="*/ 491585 h 546544"/>
                <a:gd name="connsiteX58" fmla="*/ 32671 w 792956"/>
                <a:gd name="connsiteY58" fmla="*/ 515588 h 546544"/>
                <a:gd name="connsiteX59" fmla="*/ 0 w 792956"/>
                <a:gd name="connsiteY59" fmla="*/ 546545 h 54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92956" h="546544">
                  <a:moveTo>
                    <a:pt x="792956" y="0"/>
                  </a:moveTo>
                  <a:lnTo>
                    <a:pt x="770763" y="36957"/>
                  </a:lnTo>
                  <a:cubicBezTo>
                    <a:pt x="770763" y="36957"/>
                    <a:pt x="757809" y="18955"/>
                    <a:pt x="746760" y="21241"/>
                  </a:cubicBezTo>
                  <a:cubicBezTo>
                    <a:pt x="735711" y="23527"/>
                    <a:pt x="727805" y="29528"/>
                    <a:pt x="719519" y="21241"/>
                  </a:cubicBezTo>
                  <a:cubicBezTo>
                    <a:pt x="711232" y="12954"/>
                    <a:pt x="679799" y="68294"/>
                    <a:pt x="679799" y="68294"/>
                  </a:cubicBezTo>
                  <a:cubicBezTo>
                    <a:pt x="679799" y="68294"/>
                    <a:pt x="698278" y="86296"/>
                    <a:pt x="686276" y="96393"/>
                  </a:cubicBezTo>
                  <a:cubicBezTo>
                    <a:pt x="674275" y="106489"/>
                    <a:pt x="679799" y="172498"/>
                    <a:pt x="679799" y="172498"/>
                  </a:cubicBezTo>
                  <a:lnTo>
                    <a:pt x="635508" y="172498"/>
                  </a:lnTo>
                  <a:lnTo>
                    <a:pt x="635508" y="147542"/>
                  </a:lnTo>
                  <a:cubicBezTo>
                    <a:pt x="635508" y="147542"/>
                    <a:pt x="600456" y="147066"/>
                    <a:pt x="586645" y="147066"/>
                  </a:cubicBezTo>
                  <a:cubicBezTo>
                    <a:pt x="572833" y="147066"/>
                    <a:pt x="567690" y="148019"/>
                    <a:pt x="567309" y="135541"/>
                  </a:cubicBezTo>
                  <a:cubicBezTo>
                    <a:pt x="566833" y="123063"/>
                    <a:pt x="567309" y="118015"/>
                    <a:pt x="567309" y="118015"/>
                  </a:cubicBezTo>
                  <a:lnTo>
                    <a:pt x="486537" y="146590"/>
                  </a:lnTo>
                  <a:lnTo>
                    <a:pt x="486537" y="131826"/>
                  </a:lnTo>
                  <a:cubicBezTo>
                    <a:pt x="486537" y="131826"/>
                    <a:pt x="439007" y="140589"/>
                    <a:pt x="435769" y="148019"/>
                  </a:cubicBezTo>
                  <a:cubicBezTo>
                    <a:pt x="432530" y="155448"/>
                    <a:pt x="431578" y="184499"/>
                    <a:pt x="421481" y="190500"/>
                  </a:cubicBezTo>
                  <a:cubicBezTo>
                    <a:pt x="411289" y="196501"/>
                    <a:pt x="393383" y="214979"/>
                    <a:pt x="400717" y="240792"/>
                  </a:cubicBezTo>
                  <a:cubicBezTo>
                    <a:pt x="408146" y="266605"/>
                    <a:pt x="379952" y="278130"/>
                    <a:pt x="405765" y="318325"/>
                  </a:cubicBezTo>
                  <a:cubicBezTo>
                    <a:pt x="431578" y="358426"/>
                    <a:pt x="413861" y="358235"/>
                    <a:pt x="394621" y="359664"/>
                  </a:cubicBezTo>
                  <a:cubicBezTo>
                    <a:pt x="375285" y="361093"/>
                    <a:pt x="372237" y="391478"/>
                    <a:pt x="362141" y="373856"/>
                  </a:cubicBezTo>
                  <a:cubicBezTo>
                    <a:pt x="352044" y="356235"/>
                    <a:pt x="349663" y="356521"/>
                    <a:pt x="342805" y="356235"/>
                  </a:cubicBezTo>
                  <a:cubicBezTo>
                    <a:pt x="335851" y="355854"/>
                    <a:pt x="323088" y="348996"/>
                    <a:pt x="337947" y="334423"/>
                  </a:cubicBezTo>
                  <a:cubicBezTo>
                    <a:pt x="352806" y="319849"/>
                    <a:pt x="324421" y="319183"/>
                    <a:pt x="319945" y="326803"/>
                  </a:cubicBezTo>
                  <a:cubicBezTo>
                    <a:pt x="315468" y="334423"/>
                    <a:pt x="297751" y="321659"/>
                    <a:pt x="297751" y="321659"/>
                  </a:cubicBezTo>
                  <a:lnTo>
                    <a:pt x="312325" y="299371"/>
                  </a:lnTo>
                  <a:lnTo>
                    <a:pt x="287369" y="284988"/>
                  </a:lnTo>
                  <a:lnTo>
                    <a:pt x="298799" y="262795"/>
                  </a:lnTo>
                  <a:lnTo>
                    <a:pt x="276606" y="255841"/>
                  </a:lnTo>
                  <a:cubicBezTo>
                    <a:pt x="276606" y="255841"/>
                    <a:pt x="277559" y="236125"/>
                    <a:pt x="247174" y="240316"/>
                  </a:cubicBezTo>
                  <a:cubicBezTo>
                    <a:pt x="216789" y="244507"/>
                    <a:pt x="232029" y="266986"/>
                    <a:pt x="232029" y="266986"/>
                  </a:cubicBezTo>
                  <a:cubicBezTo>
                    <a:pt x="232029" y="266986"/>
                    <a:pt x="185642" y="261842"/>
                    <a:pt x="169069" y="260413"/>
                  </a:cubicBezTo>
                  <a:cubicBezTo>
                    <a:pt x="152495" y="258985"/>
                    <a:pt x="127159" y="251460"/>
                    <a:pt x="135541" y="234505"/>
                  </a:cubicBezTo>
                  <a:cubicBezTo>
                    <a:pt x="143828" y="217551"/>
                    <a:pt x="144494" y="209931"/>
                    <a:pt x="144494" y="209931"/>
                  </a:cubicBezTo>
                  <a:lnTo>
                    <a:pt x="104680" y="215074"/>
                  </a:lnTo>
                  <a:cubicBezTo>
                    <a:pt x="104680" y="215074"/>
                    <a:pt x="97726" y="233744"/>
                    <a:pt x="85344" y="228219"/>
                  </a:cubicBezTo>
                  <a:cubicBezTo>
                    <a:pt x="72866" y="222695"/>
                    <a:pt x="71533" y="226123"/>
                    <a:pt x="58007" y="235458"/>
                  </a:cubicBezTo>
                  <a:cubicBezTo>
                    <a:pt x="44482" y="244793"/>
                    <a:pt x="38481" y="251746"/>
                    <a:pt x="31147" y="251746"/>
                  </a:cubicBezTo>
                  <a:cubicBezTo>
                    <a:pt x="23717" y="251746"/>
                    <a:pt x="8096" y="262604"/>
                    <a:pt x="8096" y="273939"/>
                  </a:cubicBezTo>
                  <a:cubicBezTo>
                    <a:pt x="8096" y="285274"/>
                    <a:pt x="19145" y="282226"/>
                    <a:pt x="26099" y="280606"/>
                  </a:cubicBezTo>
                  <a:cubicBezTo>
                    <a:pt x="33052" y="278987"/>
                    <a:pt x="38576" y="276225"/>
                    <a:pt x="38100" y="293084"/>
                  </a:cubicBezTo>
                  <a:cubicBezTo>
                    <a:pt x="37624" y="309944"/>
                    <a:pt x="53816" y="310134"/>
                    <a:pt x="52388" y="332804"/>
                  </a:cubicBezTo>
                  <a:cubicBezTo>
                    <a:pt x="50959" y="355378"/>
                    <a:pt x="76867" y="347091"/>
                    <a:pt x="89345" y="337852"/>
                  </a:cubicBezTo>
                  <a:cubicBezTo>
                    <a:pt x="101822" y="328613"/>
                    <a:pt x="102965" y="326993"/>
                    <a:pt x="124873" y="333661"/>
                  </a:cubicBezTo>
                  <a:cubicBezTo>
                    <a:pt x="146780" y="340328"/>
                    <a:pt x="194120" y="351377"/>
                    <a:pt x="168212" y="364807"/>
                  </a:cubicBezTo>
                  <a:cubicBezTo>
                    <a:pt x="142304" y="378238"/>
                    <a:pt x="134303" y="374237"/>
                    <a:pt x="143732" y="389001"/>
                  </a:cubicBezTo>
                  <a:cubicBezTo>
                    <a:pt x="153162" y="403765"/>
                    <a:pt x="156877" y="407956"/>
                    <a:pt x="184118" y="407194"/>
                  </a:cubicBezTo>
                  <a:cubicBezTo>
                    <a:pt x="211360" y="406527"/>
                    <a:pt x="204692" y="406718"/>
                    <a:pt x="212693" y="419005"/>
                  </a:cubicBezTo>
                  <a:cubicBezTo>
                    <a:pt x="220789" y="431197"/>
                    <a:pt x="230219" y="427291"/>
                    <a:pt x="218884" y="450342"/>
                  </a:cubicBezTo>
                  <a:cubicBezTo>
                    <a:pt x="207550" y="473393"/>
                    <a:pt x="201835" y="476440"/>
                    <a:pt x="195834" y="480346"/>
                  </a:cubicBezTo>
                  <a:cubicBezTo>
                    <a:pt x="189833" y="484251"/>
                    <a:pt x="176213" y="483298"/>
                    <a:pt x="172307" y="478727"/>
                  </a:cubicBezTo>
                  <a:cubicBezTo>
                    <a:pt x="168402" y="474155"/>
                    <a:pt x="151543" y="495586"/>
                    <a:pt x="146209" y="499015"/>
                  </a:cubicBezTo>
                  <a:cubicBezTo>
                    <a:pt x="140875" y="502444"/>
                    <a:pt x="127540" y="501587"/>
                    <a:pt x="124968" y="499015"/>
                  </a:cubicBezTo>
                  <a:cubicBezTo>
                    <a:pt x="122396" y="496443"/>
                    <a:pt x="115538" y="507302"/>
                    <a:pt x="115538" y="507302"/>
                  </a:cubicBezTo>
                  <a:lnTo>
                    <a:pt x="100965" y="500348"/>
                  </a:lnTo>
                  <a:lnTo>
                    <a:pt x="101441" y="489299"/>
                  </a:lnTo>
                  <a:cubicBezTo>
                    <a:pt x="101441" y="489299"/>
                    <a:pt x="101060" y="480917"/>
                    <a:pt x="92012" y="491966"/>
                  </a:cubicBezTo>
                  <a:cubicBezTo>
                    <a:pt x="83058" y="503015"/>
                    <a:pt x="83915" y="486156"/>
                    <a:pt x="82105" y="482822"/>
                  </a:cubicBezTo>
                  <a:cubicBezTo>
                    <a:pt x="76581" y="472630"/>
                    <a:pt x="74485" y="487013"/>
                    <a:pt x="63055" y="491585"/>
                  </a:cubicBezTo>
                  <a:cubicBezTo>
                    <a:pt x="52006" y="495967"/>
                    <a:pt x="39529" y="504349"/>
                    <a:pt x="32671" y="515588"/>
                  </a:cubicBezTo>
                  <a:cubicBezTo>
                    <a:pt x="27622" y="523875"/>
                    <a:pt x="14288" y="538829"/>
                    <a:pt x="0" y="546545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xmlns="" id="{D29B1EE1-3F87-4AFB-B2D8-B47C65393255}"/>
                </a:ext>
              </a:extLst>
            </p:cNvPr>
            <p:cNvSpPr/>
            <p:nvPr/>
          </p:nvSpPr>
          <p:spPr>
            <a:xfrm>
              <a:off x="5259799" y="3576065"/>
              <a:ext cx="960323" cy="1102804"/>
            </a:xfrm>
            <a:custGeom>
              <a:avLst/>
              <a:gdLst>
                <a:gd name="connsiteX0" fmla="*/ 946785 w 960323"/>
                <a:gd name="connsiteY0" fmla="*/ 1102805 h 1102804"/>
                <a:gd name="connsiteX1" fmla="*/ 947642 w 960323"/>
                <a:gd name="connsiteY1" fmla="*/ 1067181 h 1102804"/>
                <a:gd name="connsiteX2" fmla="*/ 935165 w 960323"/>
                <a:gd name="connsiteY2" fmla="*/ 1045750 h 1102804"/>
                <a:gd name="connsiteX3" fmla="*/ 933069 w 960323"/>
                <a:gd name="connsiteY3" fmla="*/ 1034701 h 1102804"/>
                <a:gd name="connsiteX4" fmla="*/ 946404 w 960323"/>
                <a:gd name="connsiteY4" fmla="*/ 1025747 h 1102804"/>
                <a:gd name="connsiteX5" fmla="*/ 954119 w 960323"/>
                <a:gd name="connsiteY5" fmla="*/ 1011746 h 1102804"/>
                <a:gd name="connsiteX6" fmla="*/ 959644 w 960323"/>
                <a:gd name="connsiteY6" fmla="*/ 991362 h 1102804"/>
                <a:gd name="connsiteX7" fmla="*/ 944118 w 960323"/>
                <a:gd name="connsiteY7" fmla="*/ 985456 h 1102804"/>
                <a:gd name="connsiteX8" fmla="*/ 918877 w 960323"/>
                <a:gd name="connsiteY8" fmla="*/ 992696 h 1102804"/>
                <a:gd name="connsiteX9" fmla="*/ 897445 w 960323"/>
                <a:gd name="connsiteY9" fmla="*/ 998220 h 1102804"/>
                <a:gd name="connsiteX10" fmla="*/ 870109 w 960323"/>
                <a:gd name="connsiteY10" fmla="*/ 1000601 h 1102804"/>
                <a:gd name="connsiteX11" fmla="*/ 887444 w 960323"/>
                <a:gd name="connsiteY11" fmla="*/ 984028 h 1102804"/>
                <a:gd name="connsiteX12" fmla="*/ 898779 w 960323"/>
                <a:gd name="connsiteY12" fmla="*/ 939832 h 1102804"/>
                <a:gd name="connsiteX13" fmla="*/ 904113 w 960323"/>
                <a:gd name="connsiteY13" fmla="*/ 900589 h 1102804"/>
                <a:gd name="connsiteX14" fmla="*/ 892683 w 960323"/>
                <a:gd name="connsiteY14" fmla="*/ 879729 h 1102804"/>
                <a:gd name="connsiteX15" fmla="*/ 856012 w 960323"/>
                <a:gd name="connsiteY15" fmla="*/ 878110 h 1102804"/>
                <a:gd name="connsiteX16" fmla="*/ 838676 w 960323"/>
                <a:gd name="connsiteY16" fmla="*/ 858012 h 1102804"/>
                <a:gd name="connsiteX17" fmla="*/ 841819 w 960323"/>
                <a:gd name="connsiteY17" fmla="*/ 833438 h 1102804"/>
                <a:gd name="connsiteX18" fmla="*/ 854583 w 960323"/>
                <a:gd name="connsiteY18" fmla="*/ 811625 h 1102804"/>
                <a:gd name="connsiteX19" fmla="*/ 874300 w 960323"/>
                <a:gd name="connsiteY19" fmla="*/ 795052 h 1102804"/>
                <a:gd name="connsiteX20" fmla="*/ 875347 w 960323"/>
                <a:gd name="connsiteY20" fmla="*/ 787051 h 1102804"/>
                <a:gd name="connsiteX21" fmla="*/ 879538 w 960323"/>
                <a:gd name="connsiteY21" fmla="*/ 772192 h 1102804"/>
                <a:gd name="connsiteX22" fmla="*/ 928592 w 960323"/>
                <a:gd name="connsiteY22" fmla="*/ 741426 h 1102804"/>
                <a:gd name="connsiteX23" fmla="*/ 945642 w 960323"/>
                <a:gd name="connsiteY23" fmla="*/ 726757 h 1102804"/>
                <a:gd name="connsiteX24" fmla="*/ 931545 w 960323"/>
                <a:gd name="connsiteY24" fmla="*/ 719042 h 1102804"/>
                <a:gd name="connsiteX25" fmla="*/ 911924 w 960323"/>
                <a:gd name="connsiteY25" fmla="*/ 712565 h 1102804"/>
                <a:gd name="connsiteX26" fmla="*/ 887444 w 960323"/>
                <a:gd name="connsiteY26" fmla="*/ 716280 h 1102804"/>
                <a:gd name="connsiteX27" fmla="*/ 862489 w 960323"/>
                <a:gd name="connsiteY27" fmla="*/ 712851 h 1102804"/>
                <a:gd name="connsiteX28" fmla="*/ 906399 w 960323"/>
                <a:gd name="connsiteY28" fmla="*/ 677799 h 1102804"/>
                <a:gd name="connsiteX29" fmla="*/ 928878 w 960323"/>
                <a:gd name="connsiteY29" fmla="*/ 652558 h 1102804"/>
                <a:gd name="connsiteX30" fmla="*/ 907066 w 960323"/>
                <a:gd name="connsiteY30" fmla="*/ 588169 h 1102804"/>
                <a:gd name="connsiteX31" fmla="*/ 889063 w 960323"/>
                <a:gd name="connsiteY31" fmla="*/ 577120 h 1102804"/>
                <a:gd name="connsiteX32" fmla="*/ 853440 w 960323"/>
                <a:gd name="connsiteY32" fmla="*/ 583692 h 1102804"/>
                <a:gd name="connsiteX33" fmla="*/ 825532 w 960323"/>
                <a:gd name="connsiteY33" fmla="*/ 575120 h 1102804"/>
                <a:gd name="connsiteX34" fmla="*/ 804291 w 960323"/>
                <a:gd name="connsiteY34" fmla="*/ 563785 h 1102804"/>
                <a:gd name="connsiteX35" fmla="*/ 785812 w 960323"/>
                <a:gd name="connsiteY35" fmla="*/ 559594 h 1102804"/>
                <a:gd name="connsiteX36" fmla="*/ 724662 w 960323"/>
                <a:gd name="connsiteY36" fmla="*/ 569786 h 1102804"/>
                <a:gd name="connsiteX37" fmla="*/ 709136 w 960323"/>
                <a:gd name="connsiteY37" fmla="*/ 532733 h 1102804"/>
                <a:gd name="connsiteX38" fmla="*/ 683895 w 960323"/>
                <a:gd name="connsiteY38" fmla="*/ 544830 h 1102804"/>
                <a:gd name="connsiteX39" fmla="*/ 687705 w 960323"/>
                <a:gd name="connsiteY39" fmla="*/ 567309 h 1102804"/>
                <a:gd name="connsiteX40" fmla="*/ 673132 w 960323"/>
                <a:gd name="connsiteY40" fmla="*/ 573881 h 1102804"/>
                <a:gd name="connsiteX41" fmla="*/ 664845 w 960323"/>
                <a:gd name="connsiteY41" fmla="*/ 539305 h 1102804"/>
                <a:gd name="connsiteX42" fmla="*/ 638937 w 960323"/>
                <a:gd name="connsiteY42" fmla="*/ 553498 h 1102804"/>
                <a:gd name="connsiteX43" fmla="*/ 637222 w 960323"/>
                <a:gd name="connsiteY43" fmla="*/ 541687 h 1102804"/>
                <a:gd name="connsiteX44" fmla="*/ 623030 w 960323"/>
                <a:gd name="connsiteY44" fmla="*/ 524351 h 1102804"/>
                <a:gd name="connsiteX45" fmla="*/ 607124 w 960323"/>
                <a:gd name="connsiteY45" fmla="*/ 530923 h 1102804"/>
                <a:gd name="connsiteX46" fmla="*/ 587407 w 960323"/>
                <a:gd name="connsiteY46" fmla="*/ 558927 h 1102804"/>
                <a:gd name="connsiteX47" fmla="*/ 590169 w 960323"/>
                <a:gd name="connsiteY47" fmla="*/ 587312 h 1102804"/>
                <a:gd name="connsiteX48" fmla="*/ 573881 w 960323"/>
                <a:gd name="connsiteY48" fmla="*/ 590264 h 1102804"/>
                <a:gd name="connsiteX49" fmla="*/ 562070 w 960323"/>
                <a:gd name="connsiteY49" fmla="*/ 570357 h 1102804"/>
                <a:gd name="connsiteX50" fmla="*/ 558927 w 960323"/>
                <a:gd name="connsiteY50" fmla="*/ 585597 h 1102804"/>
                <a:gd name="connsiteX51" fmla="*/ 511683 w 960323"/>
                <a:gd name="connsiteY51" fmla="*/ 610076 h 1102804"/>
                <a:gd name="connsiteX52" fmla="*/ 512921 w 960323"/>
                <a:gd name="connsiteY52" fmla="*/ 624364 h 1102804"/>
                <a:gd name="connsiteX53" fmla="*/ 455867 w 960323"/>
                <a:gd name="connsiteY53" fmla="*/ 628079 h 1102804"/>
                <a:gd name="connsiteX54" fmla="*/ 447865 w 960323"/>
                <a:gd name="connsiteY54" fmla="*/ 605599 h 1102804"/>
                <a:gd name="connsiteX55" fmla="*/ 461677 w 960323"/>
                <a:gd name="connsiteY55" fmla="*/ 584454 h 1102804"/>
                <a:gd name="connsiteX56" fmla="*/ 450247 w 960323"/>
                <a:gd name="connsiteY56" fmla="*/ 573119 h 1102804"/>
                <a:gd name="connsiteX57" fmla="*/ 420529 w 960323"/>
                <a:gd name="connsiteY57" fmla="*/ 584168 h 1102804"/>
                <a:gd name="connsiteX58" fmla="*/ 414433 w 960323"/>
                <a:gd name="connsiteY58" fmla="*/ 561689 h 1102804"/>
                <a:gd name="connsiteX59" fmla="*/ 414433 w 960323"/>
                <a:gd name="connsiteY59" fmla="*/ 519398 h 1102804"/>
                <a:gd name="connsiteX60" fmla="*/ 404241 w 960323"/>
                <a:gd name="connsiteY60" fmla="*/ 500444 h 1102804"/>
                <a:gd name="connsiteX61" fmla="*/ 336899 w 960323"/>
                <a:gd name="connsiteY61" fmla="*/ 512921 h 1102804"/>
                <a:gd name="connsiteX62" fmla="*/ 295370 w 960323"/>
                <a:gd name="connsiteY62" fmla="*/ 431292 h 1102804"/>
                <a:gd name="connsiteX63" fmla="*/ 270415 w 960323"/>
                <a:gd name="connsiteY63" fmla="*/ 357283 h 1102804"/>
                <a:gd name="connsiteX64" fmla="*/ 239935 w 960323"/>
                <a:gd name="connsiteY64" fmla="*/ 368332 h 1102804"/>
                <a:gd name="connsiteX65" fmla="*/ 234886 w 960323"/>
                <a:gd name="connsiteY65" fmla="*/ 350996 h 1102804"/>
                <a:gd name="connsiteX66" fmla="*/ 251936 w 960323"/>
                <a:gd name="connsiteY66" fmla="*/ 345662 h 1102804"/>
                <a:gd name="connsiteX67" fmla="*/ 249841 w 960323"/>
                <a:gd name="connsiteY67" fmla="*/ 335947 h 1102804"/>
                <a:gd name="connsiteX68" fmla="*/ 226790 w 960323"/>
                <a:gd name="connsiteY68" fmla="*/ 343376 h 1102804"/>
                <a:gd name="connsiteX69" fmla="*/ 224695 w 960323"/>
                <a:gd name="connsiteY69" fmla="*/ 321469 h 1102804"/>
                <a:gd name="connsiteX70" fmla="*/ 244507 w 960323"/>
                <a:gd name="connsiteY70" fmla="*/ 315468 h 1102804"/>
                <a:gd name="connsiteX71" fmla="*/ 225361 w 960323"/>
                <a:gd name="connsiteY71" fmla="*/ 283178 h 1102804"/>
                <a:gd name="connsiteX72" fmla="*/ 306229 w 960323"/>
                <a:gd name="connsiteY72" fmla="*/ 258604 h 1102804"/>
                <a:gd name="connsiteX73" fmla="*/ 318325 w 960323"/>
                <a:gd name="connsiteY73" fmla="*/ 246507 h 1102804"/>
                <a:gd name="connsiteX74" fmla="*/ 298418 w 960323"/>
                <a:gd name="connsiteY74" fmla="*/ 215837 h 1102804"/>
                <a:gd name="connsiteX75" fmla="*/ 220694 w 960323"/>
                <a:gd name="connsiteY75" fmla="*/ 219265 h 1102804"/>
                <a:gd name="connsiteX76" fmla="*/ 165354 w 960323"/>
                <a:gd name="connsiteY76" fmla="*/ 236601 h 1102804"/>
                <a:gd name="connsiteX77" fmla="*/ 123158 w 960323"/>
                <a:gd name="connsiteY77" fmla="*/ 238887 h 1102804"/>
                <a:gd name="connsiteX78" fmla="*/ 42577 w 960323"/>
                <a:gd name="connsiteY78" fmla="*/ 296989 h 1102804"/>
                <a:gd name="connsiteX79" fmla="*/ 0 w 960323"/>
                <a:gd name="connsiteY79" fmla="*/ 220885 h 1102804"/>
                <a:gd name="connsiteX80" fmla="*/ 17335 w 960323"/>
                <a:gd name="connsiteY80" fmla="*/ 209455 h 1102804"/>
                <a:gd name="connsiteX81" fmla="*/ 16669 w 960323"/>
                <a:gd name="connsiteY81" fmla="*/ 139446 h 1102804"/>
                <a:gd name="connsiteX82" fmla="*/ 24289 w 960323"/>
                <a:gd name="connsiteY82" fmla="*/ 114490 h 1102804"/>
                <a:gd name="connsiteX83" fmla="*/ 20764 w 960323"/>
                <a:gd name="connsiteY83" fmla="*/ 105918 h 1102804"/>
                <a:gd name="connsiteX84" fmla="*/ 33338 w 960323"/>
                <a:gd name="connsiteY84" fmla="*/ 98298 h 1102804"/>
                <a:gd name="connsiteX85" fmla="*/ 33338 w 960323"/>
                <a:gd name="connsiteY85" fmla="*/ 21431 h 1102804"/>
                <a:gd name="connsiteX86" fmla="*/ 23336 w 960323"/>
                <a:gd name="connsiteY86" fmla="*/ 23813 h 1102804"/>
                <a:gd name="connsiteX87" fmla="*/ 8287 w 960323"/>
                <a:gd name="connsiteY87" fmla="*/ 0 h 110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960323" h="1102804">
                  <a:moveTo>
                    <a:pt x="946785" y="1102805"/>
                  </a:moveTo>
                  <a:cubicBezTo>
                    <a:pt x="924592" y="1083183"/>
                    <a:pt x="947642" y="1076420"/>
                    <a:pt x="947642" y="1067181"/>
                  </a:cubicBezTo>
                  <a:cubicBezTo>
                    <a:pt x="947642" y="1057942"/>
                    <a:pt x="948785" y="1044988"/>
                    <a:pt x="935165" y="1045750"/>
                  </a:cubicBezTo>
                  <a:cubicBezTo>
                    <a:pt x="921544" y="1046416"/>
                    <a:pt x="925259" y="1036320"/>
                    <a:pt x="933069" y="1034701"/>
                  </a:cubicBezTo>
                  <a:cubicBezTo>
                    <a:pt x="940879" y="1033081"/>
                    <a:pt x="946213" y="1033081"/>
                    <a:pt x="946404" y="1025747"/>
                  </a:cubicBezTo>
                  <a:cubicBezTo>
                    <a:pt x="946594" y="1018413"/>
                    <a:pt x="947547" y="1018413"/>
                    <a:pt x="954119" y="1011746"/>
                  </a:cubicBezTo>
                  <a:cubicBezTo>
                    <a:pt x="960692" y="1005173"/>
                    <a:pt x="961072" y="1003459"/>
                    <a:pt x="959644" y="991362"/>
                  </a:cubicBezTo>
                  <a:cubicBezTo>
                    <a:pt x="958215" y="979265"/>
                    <a:pt x="950976" y="976503"/>
                    <a:pt x="944118" y="985456"/>
                  </a:cubicBezTo>
                  <a:cubicBezTo>
                    <a:pt x="937165" y="994410"/>
                    <a:pt x="925068" y="996505"/>
                    <a:pt x="918877" y="992696"/>
                  </a:cubicBezTo>
                  <a:cubicBezTo>
                    <a:pt x="912685" y="988886"/>
                    <a:pt x="904303" y="989552"/>
                    <a:pt x="897445" y="998220"/>
                  </a:cubicBezTo>
                  <a:cubicBezTo>
                    <a:pt x="890492" y="1006888"/>
                    <a:pt x="877729" y="1009269"/>
                    <a:pt x="870109" y="1000601"/>
                  </a:cubicBezTo>
                  <a:cubicBezTo>
                    <a:pt x="862489" y="991933"/>
                    <a:pt x="870204" y="991076"/>
                    <a:pt x="887444" y="984028"/>
                  </a:cubicBezTo>
                  <a:cubicBezTo>
                    <a:pt x="900970" y="978503"/>
                    <a:pt x="896779" y="976408"/>
                    <a:pt x="898779" y="939832"/>
                  </a:cubicBezTo>
                  <a:cubicBezTo>
                    <a:pt x="899255" y="930497"/>
                    <a:pt x="887444" y="915162"/>
                    <a:pt x="904113" y="900589"/>
                  </a:cubicBezTo>
                  <a:cubicBezTo>
                    <a:pt x="920686" y="886015"/>
                    <a:pt x="913067" y="879157"/>
                    <a:pt x="892683" y="879729"/>
                  </a:cubicBezTo>
                  <a:cubicBezTo>
                    <a:pt x="872300" y="880300"/>
                    <a:pt x="870490" y="871538"/>
                    <a:pt x="856012" y="878110"/>
                  </a:cubicBezTo>
                  <a:cubicBezTo>
                    <a:pt x="841534" y="884682"/>
                    <a:pt x="843248" y="869823"/>
                    <a:pt x="838676" y="858012"/>
                  </a:cubicBezTo>
                  <a:cubicBezTo>
                    <a:pt x="834200" y="846201"/>
                    <a:pt x="830009" y="836200"/>
                    <a:pt x="841819" y="833438"/>
                  </a:cubicBezTo>
                  <a:cubicBezTo>
                    <a:pt x="853630" y="830675"/>
                    <a:pt x="853630" y="822007"/>
                    <a:pt x="854583" y="811625"/>
                  </a:cubicBezTo>
                  <a:cubicBezTo>
                    <a:pt x="855535" y="801243"/>
                    <a:pt x="862203" y="793623"/>
                    <a:pt x="874300" y="795052"/>
                  </a:cubicBezTo>
                  <a:cubicBezTo>
                    <a:pt x="886396" y="796480"/>
                    <a:pt x="883634" y="791908"/>
                    <a:pt x="875347" y="787051"/>
                  </a:cubicBezTo>
                  <a:cubicBezTo>
                    <a:pt x="867061" y="782193"/>
                    <a:pt x="874300" y="777716"/>
                    <a:pt x="879538" y="772192"/>
                  </a:cubicBezTo>
                  <a:cubicBezTo>
                    <a:pt x="884777" y="766667"/>
                    <a:pt x="894397" y="748284"/>
                    <a:pt x="928592" y="741426"/>
                  </a:cubicBezTo>
                  <a:cubicBezTo>
                    <a:pt x="962692" y="734473"/>
                    <a:pt x="956310" y="725519"/>
                    <a:pt x="945642" y="726757"/>
                  </a:cubicBezTo>
                  <a:cubicBezTo>
                    <a:pt x="935069" y="727996"/>
                    <a:pt x="942213" y="718375"/>
                    <a:pt x="931545" y="719042"/>
                  </a:cubicBezTo>
                  <a:cubicBezTo>
                    <a:pt x="920972" y="719709"/>
                    <a:pt x="916972" y="720471"/>
                    <a:pt x="911924" y="712565"/>
                  </a:cubicBezTo>
                  <a:cubicBezTo>
                    <a:pt x="906875" y="704755"/>
                    <a:pt x="887920" y="701993"/>
                    <a:pt x="887444" y="716280"/>
                  </a:cubicBezTo>
                  <a:cubicBezTo>
                    <a:pt x="886968" y="730568"/>
                    <a:pt x="878491" y="731044"/>
                    <a:pt x="862489" y="712851"/>
                  </a:cubicBezTo>
                  <a:cubicBezTo>
                    <a:pt x="846487" y="694658"/>
                    <a:pt x="892207" y="679895"/>
                    <a:pt x="906399" y="677799"/>
                  </a:cubicBezTo>
                  <a:cubicBezTo>
                    <a:pt x="920591" y="675704"/>
                    <a:pt x="958691" y="672941"/>
                    <a:pt x="928878" y="652558"/>
                  </a:cubicBezTo>
                  <a:cubicBezTo>
                    <a:pt x="899160" y="632174"/>
                    <a:pt x="907066" y="599980"/>
                    <a:pt x="907066" y="588169"/>
                  </a:cubicBezTo>
                  <a:cubicBezTo>
                    <a:pt x="907066" y="576358"/>
                    <a:pt x="897350" y="573310"/>
                    <a:pt x="889063" y="577120"/>
                  </a:cubicBezTo>
                  <a:cubicBezTo>
                    <a:pt x="880777" y="580930"/>
                    <a:pt x="872109" y="582739"/>
                    <a:pt x="853440" y="583692"/>
                  </a:cubicBezTo>
                  <a:cubicBezTo>
                    <a:pt x="834771" y="584645"/>
                    <a:pt x="840486" y="574453"/>
                    <a:pt x="825532" y="575120"/>
                  </a:cubicBezTo>
                  <a:cubicBezTo>
                    <a:pt x="810577" y="575786"/>
                    <a:pt x="812197" y="571214"/>
                    <a:pt x="804291" y="563785"/>
                  </a:cubicBezTo>
                  <a:cubicBezTo>
                    <a:pt x="796385" y="556355"/>
                    <a:pt x="792766" y="557308"/>
                    <a:pt x="785812" y="559594"/>
                  </a:cubicBezTo>
                  <a:cubicBezTo>
                    <a:pt x="778859" y="561880"/>
                    <a:pt x="724662" y="569786"/>
                    <a:pt x="724662" y="569786"/>
                  </a:cubicBezTo>
                  <a:lnTo>
                    <a:pt x="709136" y="532733"/>
                  </a:lnTo>
                  <a:lnTo>
                    <a:pt x="683895" y="544830"/>
                  </a:lnTo>
                  <a:lnTo>
                    <a:pt x="687705" y="567309"/>
                  </a:lnTo>
                  <a:lnTo>
                    <a:pt x="673132" y="573881"/>
                  </a:lnTo>
                  <a:lnTo>
                    <a:pt x="664845" y="539305"/>
                  </a:lnTo>
                  <a:lnTo>
                    <a:pt x="638937" y="553498"/>
                  </a:lnTo>
                  <a:lnTo>
                    <a:pt x="637222" y="541687"/>
                  </a:lnTo>
                  <a:lnTo>
                    <a:pt x="623030" y="524351"/>
                  </a:lnTo>
                  <a:lnTo>
                    <a:pt x="607124" y="530923"/>
                  </a:lnTo>
                  <a:lnTo>
                    <a:pt x="587407" y="558927"/>
                  </a:lnTo>
                  <a:lnTo>
                    <a:pt x="590169" y="587312"/>
                  </a:lnTo>
                  <a:lnTo>
                    <a:pt x="573881" y="590264"/>
                  </a:lnTo>
                  <a:lnTo>
                    <a:pt x="562070" y="570357"/>
                  </a:lnTo>
                  <a:lnTo>
                    <a:pt x="558927" y="585597"/>
                  </a:lnTo>
                  <a:cubicBezTo>
                    <a:pt x="558927" y="585597"/>
                    <a:pt x="523970" y="604647"/>
                    <a:pt x="511683" y="610076"/>
                  </a:cubicBezTo>
                  <a:lnTo>
                    <a:pt x="512921" y="624364"/>
                  </a:lnTo>
                  <a:cubicBezTo>
                    <a:pt x="469487" y="634651"/>
                    <a:pt x="466630" y="636461"/>
                    <a:pt x="455867" y="628079"/>
                  </a:cubicBezTo>
                  <a:cubicBezTo>
                    <a:pt x="445103" y="619792"/>
                    <a:pt x="432721" y="610172"/>
                    <a:pt x="447865" y="605599"/>
                  </a:cubicBezTo>
                  <a:cubicBezTo>
                    <a:pt x="463105" y="601028"/>
                    <a:pt x="461486" y="589883"/>
                    <a:pt x="461677" y="584454"/>
                  </a:cubicBezTo>
                  <a:cubicBezTo>
                    <a:pt x="461867" y="579025"/>
                    <a:pt x="462058" y="573786"/>
                    <a:pt x="450247" y="573119"/>
                  </a:cubicBezTo>
                  <a:cubicBezTo>
                    <a:pt x="438436" y="572453"/>
                    <a:pt x="441960" y="582073"/>
                    <a:pt x="420529" y="584168"/>
                  </a:cubicBezTo>
                  <a:cubicBezTo>
                    <a:pt x="399097" y="586264"/>
                    <a:pt x="407384" y="577596"/>
                    <a:pt x="414433" y="561689"/>
                  </a:cubicBezTo>
                  <a:cubicBezTo>
                    <a:pt x="421481" y="545782"/>
                    <a:pt x="417671" y="537305"/>
                    <a:pt x="414433" y="519398"/>
                  </a:cubicBezTo>
                  <a:cubicBezTo>
                    <a:pt x="411194" y="501396"/>
                    <a:pt x="411194" y="500444"/>
                    <a:pt x="404241" y="500444"/>
                  </a:cubicBezTo>
                  <a:cubicBezTo>
                    <a:pt x="397288" y="500444"/>
                    <a:pt x="336899" y="512921"/>
                    <a:pt x="336899" y="512921"/>
                  </a:cubicBezTo>
                  <a:lnTo>
                    <a:pt x="295370" y="431292"/>
                  </a:lnTo>
                  <a:lnTo>
                    <a:pt x="270415" y="357283"/>
                  </a:lnTo>
                  <a:lnTo>
                    <a:pt x="239935" y="368332"/>
                  </a:lnTo>
                  <a:lnTo>
                    <a:pt x="234886" y="350996"/>
                  </a:lnTo>
                  <a:lnTo>
                    <a:pt x="251936" y="345662"/>
                  </a:lnTo>
                  <a:lnTo>
                    <a:pt x="249841" y="335947"/>
                  </a:lnTo>
                  <a:lnTo>
                    <a:pt x="226790" y="343376"/>
                  </a:lnTo>
                  <a:lnTo>
                    <a:pt x="224695" y="321469"/>
                  </a:lnTo>
                  <a:lnTo>
                    <a:pt x="244507" y="315468"/>
                  </a:lnTo>
                  <a:lnTo>
                    <a:pt x="225361" y="283178"/>
                  </a:lnTo>
                  <a:cubicBezTo>
                    <a:pt x="225361" y="283178"/>
                    <a:pt x="288893" y="261747"/>
                    <a:pt x="306229" y="258604"/>
                  </a:cubicBezTo>
                  <a:cubicBezTo>
                    <a:pt x="323564" y="255461"/>
                    <a:pt x="318325" y="246507"/>
                    <a:pt x="318325" y="246507"/>
                  </a:cubicBezTo>
                  <a:lnTo>
                    <a:pt x="298418" y="215837"/>
                  </a:lnTo>
                  <a:lnTo>
                    <a:pt x="220694" y="219265"/>
                  </a:lnTo>
                  <a:lnTo>
                    <a:pt x="165354" y="236601"/>
                  </a:lnTo>
                  <a:lnTo>
                    <a:pt x="123158" y="238887"/>
                  </a:lnTo>
                  <a:lnTo>
                    <a:pt x="42577" y="296989"/>
                  </a:lnTo>
                  <a:lnTo>
                    <a:pt x="0" y="220885"/>
                  </a:lnTo>
                  <a:lnTo>
                    <a:pt x="17335" y="209455"/>
                  </a:lnTo>
                  <a:cubicBezTo>
                    <a:pt x="17335" y="209455"/>
                    <a:pt x="16669" y="147542"/>
                    <a:pt x="16669" y="139446"/>
                  </a:cubicBezTo>
                  <a:cubicBezTo>
                    <a:pt x="16669" y="131350"/>
                    <a:pt x="24289" y="116872"/>
                    <a:pt x="24289" y="114490"/>
                  </a:cubicBezTo>
                  <a:cubicBezTo>
                    <a:pt x="24289" y="112109"/>
                    <a:pt x="20764" y="105918"/>
                    <a:pt x="20764" y="105918"/>
                  </a:cubicBezTo>
                  <a:lnTo>
                    <a:pt x="33338" y="98298"/>
                  </a:lnTo>
                  <a:lnTo>
                    <a:pt x="33338" y="21431"/>
                  </a:lnTo>
                  <a:lnTo>
                    <a:pt x="23336" y="23813"/>
                  </a:lnTo>
                  <a:lnTo>
                    <a:pt x="8287" y="0"/>
                  </a:ln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xmlns="" id="{D42BC749-50AB-4721-9E48-E6A616118014}"/>
                </a:ext>
              </a:extLst>
            </p:cNvPr>
            <p:cNvSpPr/>
            <p:nvPr/>
          </p:nvSpPr>
          <p:spPr>
            <a:xfrm>
              <a:off x="5881020" y="4604036"/>
              <a:ext cx="1164908" cy="790827"/>
            </a:xfrm>
            <a:custGeom>
              <a:avLst/>
              <a:gdLst>
                <a:gd name="connsiteX0" fmla="*/ 0 w 1164908"/>
                <a:gd name="connsiteY0" fmla="*/ 157 h 790827"/>
                <a:gd name="connsiteX1" fmla="*/ 15335 w 1164908"/>
                <a:gd name="connsiteY1" fmla="*/ 11778 h 790827"/>
                <a:gd name="connsiteX2" fmla="*/ 19145 w 1164908"/>
                <a:gd name="connsiteY2" fmla="*/ 60927 h 790827"/>
                <a:gd name="connsiteX3" fmla="*/ 50292 w 1164908"/>
                <a:gd name="connsiteY3" fmla="*/ 57498 h 790827"/>
                <a:gd name="connsiteX4" fmla="*/ 96298 w 1164908"/>
                <a:gd name="connsiteY4" fmla="*/ 48830 h 790827"/>
                <a:gd name="connsiteX5" fmla="*/ 118491 w 1164908"/>
                <a:gd name="connsiteY5" fmla="*/ 60927 h 790827"/>
                <a:gd name="connsiteX6" fmla="*/ 148209 w 1164908"/>
                <a:gd name="connsiteY6" fmla="*/ 81310 h 790827"/>
                <a:gd name="connsiteX7" fmla="*/ 187643 w 1164908"/>
                <a:gd name="connsiteY7" fmla="*/ 92359 h 790827"/>
                <a:gd name="connsiteX8" fmla="*/ 213265 w 1164908"/>
                <a:gd name="connsiteY8" fmla="*/ 92359 h 790827"/>
                <a:gd name="connsiteX9" fmla="*/ 234601 w 1164908"/>
                <a:gd name="connsiteY9" fmla="*/ 108837 h 790827"/>
                <a:gd name="connsiteX10" fmla="*/ 258318 w 1164908"/>
                <a:gd name="connsiteY10" fmla="*/ 108837 h 790827"/>
                <a:gd name="connsiteX11" fmla="*/ 339185 w 1164908"/>
                <a:gd name="connsiteY11" fmla="*/ 71214 h 790827"/>
                <a:gd name="connsiteX12" fmla="*/ 390811 w 1164908"/>
                <a:gd name="connsiteY12" fmla="*/ 66832 h 790827"/>
                <a:gd name="connsiteX13" fmla="*/ 478917 w 1164908"/>
                <a:gd name="connsiteY13" fmla="*/ 64070 h 790827"/>
                <a:gd name="connsiteX14" fmla="*/ 512921 w 1164908"/>
                <a:gd name="connsiteY14" fmla="*/ 89597 h 790827"/>
                <a:gd name="connsiteX15" fmla="*/ 623316 w 1164908"/>
                <a:gd name="connsiteY15" fmla="*/ 100646 h 790827"/>
                <a:gd name="connsiteX16" fmla="*/ 800957 w 1164908"/>
                <a:gd name="connsiteY16" fmla="*/ 115790 h 790827"/>
                <a:gd name="connsiteX17" fmla="*/ 953643 w 1164908"/>
                <a:gd name="connsiteY17" fmla="*/ 219613 h 790827"/>
                <a:gd name="connsiteX18" fmla="*/ 984218 w 1164908"/>
                <a:gd name="connsiteY18" fmla="*/ 258094 h 790827"/>
                <a:gd name="connsiteX19" fmla="*/ 1019175 w 1164908"/>
                <a:gd name="connsiteY19" fmla="*/ 271905 h 790827"/>
                <a:gd name="connsiteX20" fmla="*/ 1055846 w 1164908"/>
                <a:gd name="connsiteY20" fmla="*/ 297813 h 790827"/>
                <a:gd name="connsiteX21" fmla="*/ 1086612 w 1164908"/>
                <a:gd name="connsiteY21" fmla="*/ 343152 h 790827"/>
                <a:gd name="connsiteX22" fmla="*/ 1119093 w 1164908"/>
                <a:gd name="connsiteY22" fmla="*/ 366012 h 790827"/>
                <a:gd name="connsiteX23" fmla="*/ 1152906 w 1164908"/>
                <a:gd name="connsiteY23" fmla="*/ 417924 h 790827"/>
                <a:gd name="connsiteX24" fmla="*/ 1164431 w 1164908"/>
                <a:gd name="connsiteY24" fmla="*/ 455262 h 790827"/>
                <a:gd name="connsiteX25" fmla="*/ 1152906 w 1164908"/>
                <a:gd name="connsiteY25" fmla="*/ 509745 h 790827"/>
                <a:gd name="connsiteX26" fmla="*/ 1152906 w 1164908"/>
                <a:gd name="connsiteY26" fmla="*/ 575753 h 790827"/>
                <a:gd name="connsiteX27" fmla="*/ 1130713 w 1164908"/>
                <a:gd name="connsiteY27" fmla="*/ 643571 h 790827"/>
                <a:gd name="connsiteX28" fmla="*/ 1109472 w 1164908"/>
                <a:gd name="connsiteY28" fmla="*/ 790827 h 79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4908" h="790827">
                  <a:moveTo>
                    <a:pt x="0" y="157"/>
                  </a:moveTo>
                  <a:cubicBezTo>
                    <a:pt x="8096" y="-1081"/>
                    <a:pt x="14669" y="5205"/>
                    <a:pt x="15335" y="11778"/>
                  </a:cubicBezTo>
                  <a:cubicBezTo>
                    <a:pt x="16002" y="18350"/>
                    <a:pt x="11906" y="49497"/>
                    <a:pt x="19145" y="60927"/>
                  </a:cubicBezTo>
                  <a:cubicBezTo>
                    <a:pt x="26384" y="72357"/>
                    <a:pt x="42005" y="70642"/>
                    <a:pt x="50292" y="57498"/>
                  </a:cubicBezTo>
                  <a:cubicBezTo>
                    <a:pt x="58579" y="44353"/>
                    <a:pt x="86582" y="57116"/>
                    <a:pt x="96298" y="48830"/>
                  </a:cubicBezTo>
                  <a:cubicBezTo>
                    <a:pt x="106013" y="40543"/>
                    <a:pt x="116396" y="37019"/>
                    <a:pt x="118491" y="60927"/>
                  </a:cubicBezTo>
                  <a:cubicBezTo>
                    <a:pt x="120587" y="84834"/>
                    <a:pt x="129254" y="78262"/>
                    <a:pt x="148209" y="81310"/>
                  </a:cubicBezTo>
                  <a:cubicBezTo>
                    <a:pt x="167259" y="84453"/>
                    <a:pt x="179356" y="85120"/>
                    <a:pt x="187643" y="92359"/>
                  </a:cubicBezTo>
                  <a:cubicBezTo>
                    <a:pt x="195929" y="99598"/>
                    <a:pt x="207359" y="96836"/>
                    <a:pt x="213265" y="92359"/>
                  </a:cubicBezTo>
                  <a:cubicBezTo>
                    <a:pt x="219170" y="87882"/>
                    <a:pt x="229267" y="89502"/>
                    <a:pt x="234601" y="108837"/>
                  </a:cubicBezTo>
                  <a:cubicBezTo>
                    <a:pt x="239935" y="128173"/>
                    <a:pt x="253746" y="127030"/>
                    <a:pt x="258318" y="108837"/>
                  </a:cubicBezTo>
                  <a:cubicBezTo>
                    <a:pt x="262890" y="90645"/>
                    <a:pt x="327660" y="73976"/>
                    <a:pt x="339185" y="71214"/>
                  </a:cubicBezTo>
                  <a:cubicBezTo>
                    <a:pt x="350615" y="68451"/>
                    <a:pt x="366427" y="63403"/>
                    <a:pt x="390811" y="66832"/>
                  </a:cubicBezTo>
                  <a:cubicBezTo>
                    <a:pt x="415195" y="70261"/>
                    <a:pt x="465296" y="68928"/>
                    <a:pt x="478917" y="64070"/>
                  </a:cubicBezTo>
                  <a:cubicBezTo>
                    <a:pt x="492919" y="59117"/>
                    <a:pt x="496634" y="62260"/>
                    <a:pt x="512921" y="89597"/>
                  </a:cubicBezTo>
                  <a:cubicBezTo>
                    <a:pt x="529209" y="116934"/>
                    <a:pt x="532257" y="105123"/>
                    <a:pt x="623316" y="100646"/>
                  </a:cubicBezTo>
                  <a:cubicBezTo>
                    <a:pt x="714280" y="96169"/>
                    <a:pt x="768191" y="111123"/>
                    <a:pt x="800957" y="115790"/>
                  </a:cubicBezTo>
                  <a:cubicBezTo>
                    <a:pt x="833723" y="120363"/>
                    <a:pt x="876491" y="128840"/>
                    <a:pt x="953643" y="219613"/>
                  </a:cubicBezTo>
                  <a:cubicBezTo>
                    <a:pt x="966121" y="234282"/>
                    <a:pt x="976408" y="252855"/>
                    <a:pt x="984218" y="258094"/>
                  </a:cubicBezTo>
                  <a:cubicBezTo>
                    <a:pt x="1002221" y="270381"/>
                    <a:pt x="1009460" y="255713"/>
                    <a:pt x="1019175" y="271905"/>
                  </a:cubicBezTo>
                  <a:cubicBezTo>
                    <a:pt x="1032510" y="294194"/>
                    <a:pt x="1038797" y="296670"/>
                    <a:pt x="1055846" y="297813"/>
                  </a:cubicBezTo>
                  <a:cubicBezTo>
                    <a:pt x="1084612" y="299909"/>
                    <a:pt x="1083850" y="326198"/>
                    <a:pt x="1086612" y="343152"/>
                  </a:cubicBezTo>
                  <a:cubicBezTo>
                    <a:pt x="1089374" y="360107"/>
                    <a:pt x="1101471" y="364584"/>
                    <a:pt x="1119093" y="366012"/>
                  </a:cubicBezTo>
                  <a:cubicBezTo>
                    <a:pt x="1136714" y="367441"/>
                    <a:pt x="1152430" y="402207"/>
                    <a:pt x="1152906" y="417924"/>
                  </a:cubicBezTo>
                  <a:cubicBezTo>
                    <a:pt x="1153382" y="433640"/>
                    <a:pt x="1167670" y="433164"/>
                    <a:pt x="1164431" y="455262"/>
                  </a:cubicBezTo>
                  <a:cubicBezTo>
                    <a:pt x="1161193" y="477455"/>
                    <a:pt x="1160240" y="492219"/>
                    <a:pt x="1152906" y="509745"/>
                  </a:cubicBezTo>
                  <a:cubicBezTo>
                    <a:pt x="1145572" y="527271"/>
                    <a:pt x="1162145" y="547559"/>
                    <a:pt x="1152906" y="575753"/>
                  </a:cubicBezTo>
                  <a:cubicBezTo>
                    <a:pt x="1143667" y="603852"/>
                    <a:pt x="1145953" y="622330"/>
                    <a:pt x="1130713" y="643571"/>
                  </a:cubicBezTo>
                  <a:cubicBezTo>
                    <a:pt x="1115473" y="664812"/>
                    <a:pt x="1110425" y="687005"/>
                    <a:pt x="1109472" y="790827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xmlns="" id="{60DBDC84-F8C3-45C1-9C85-A1A2A65C2244}"/>
                </a:ext>
              </a:extLst>
            </p:cNvPr>
            <p:cNvSpPr/>
            <p:nvPr/>
          </p:nvSpPr>
          <p:spPr>
            <a:xfrm>
              <a:off x="3918298" y="3485482"/>
              <a:ext cx="1288439" cy="1464204"/>
            </a:xfrm>
            <a:custGeom>
              <a:avLst/>
              <a:gdLst>
                <a:gd name="connsiteX0" fmla="*/ 1037463 w 1288439"/>
                <a:gd name="connsiteY0" fmla="*/ 0 h 1464204"/>
                <a:gd name="connsiteX1" fmla="*/ 983837 w 1288439"/>
                <a:gd name="connsiteY1" fmla="*/ 48578 h 1464204"/>
                <a:gd name="connsiteX2" fmla="*/ 974884 w 1288439"/>
                <a:gd name="connsiteY2" fmla="*/ 64103 h 1464204"/>
                <a:gd name="connsiteX3" fmla="*/ 997744 w 1288439"/>
                <a:gd name="connsiteY3" fmla="*/ 84487 h 1464204"/>
                <a:gd name="connsiteX4" fmla="*/ 1046226 w 1288439"/>
                <a:gd name="connsiteY4" fmla="*/ 137065 h 1464204"/>
                <a:gd name="connsiteX5" fmla="*/ 1046226 w 1288439"/>
                <a:gd name="connsiteY5" fmla="*/ 164021 h 1464204"/>
                <a:gd name="connsiteX6" fmla="*/ 1053465 w 1288439"/>
                <a:gd name="connsiteY6" fmla="*/ 200692 h 1464204"/>
                <a:gd name="connsiteX7" fmla="*/ 1060704 w 1288439"/>
                <a:gd name="connsiteY7" fmla="*/ 218027 h 1464204"/>
                <a:gd name="connsiteX8" fmla="*/ 1073468 w 1288439"/>
                <a:gd name="connsiteY8" fmla="*/ 231172 h 1464204"/>
                <a:gd name="connsiteX9" fmla="*/ 1086612 w 1288439"/>
                <a:gd name="connsiteY9" fmla="*/ 267462 h 1464204"/>
                <a:gd name="connsiteX10" fmla="*/ 1135761 w 1288439"/>
                <a:gd name="connsiteY10" fmla="*/ 289274 h 1464204"/>
                <a:gd name="connsiteX11" fmla="*/ 1169289 w 1288439"/>
                <a:gd name="connsiteY11" fmla="*/ 271272 h 1464204"/>
                <a:gd name="connsiteX12" fmla="*/ 1195578 w 1288439"/>
                <a:gd name="connsiteY12" fmla="*/ 280607 h 1464204"/>
                <a:gd name="connsiteX13" fmla="*/ 1228439 w 1288439"/>
                <a:gd name="connsiteY13" fmla="*/ 321088 h 1464204"/>
                <a:gd name="connsiteX14" fmla="*/ 1241203 w 1288439"/>
                <a:gd name="connsiteY14" fmla="*/ 349091 h 1464204"/>
                <a:gd name="connsiteX15" fmla="*/ 1262348 w 1288439"/>
                <a:gd name="connsiteY15" fmla="*/ 375380 h 1464204"/>
                <a:gd name="connsiteX16" fmla="*/ 1286542 w 1288439"/>
                <a:gd name="connsiteY16" fmla="*/ 433864 h 1464204"/>
                <a:gd name="connsiteX17" fmla="*/ 1275112 w 1288439"/>
                <a:gd name="connsiteY17" fmla="*/ 449104 h 1464204"/>
                <a:gd name="connsiteX18" fmla="*/ 1264349 w 1288439"/>
                <a:gd name="connsiteY18" fmla="*/ 448056 h 1464204"/>
                <a:gd name="connsiteX19" fmla="*/ 1217295 w 1288439"/>
                <a:gd name="connsiteY19" fmla="*/ 486442 h 1464204"/>
                <a:gd name="connsiteX20" fmla="*/ 1188530 w 1288439"/>
                <a:gd name="connsiteY20" fmla="*/ 486442 h 1464204"/>
                <a:gd name="connsiteX21" fmla="*/ 1159097 w 1288439"/>
                <a:gd name="connsiteY21" fmla="*/ 487109 h 1464204"/>
                <a:gd name="connsiteX22" fmla="*/ 1139762 w 1288439"/>
                <a:gd name="connsiteY22" fmla="*/ 484727 h 1464204"/>
                <a:gd name="connsiteX23" fmla="*/ 1119378 w 1288439"/>
                <a:gd name="connsiteY23" fmla="*/ 496157 h 1464204"/>
                <a:gd name="connsiteX24" fmla="*/ 1113473 w 1288439"/>
                <a:gd name="connsiteY24" fmla="*/ 519303 h 1464204"/>
                <a:gd name="connsiteX25" fmla="*/ 1124903 w 1288439"/>
                <a:gd name="connsiteY25" fmla="*/ 524828 h 1464204"/>
                <a:gd name="connsiteX26" fmla="*/ 1150811 w 1288439"/>
                <a:gd name="connsiteY26" fmla="*/ 537305 h 1464204"/>
                <a:gd name="connsiteX27" fmla="*/ 1138333 w 1288439"/>
                <a:gd name="connsiteY27" fmla="*/ 562547 h 1464204"/>
                <a:gd name="connsiteX28" fmla="*/ 1102709 w 1288439"/>
                <a:gd name="connsiteY28" fmla="*/ 566738 h 1464204"/>
                <a:gd name="connsiteX29" fmla="*/ 1056989 w 1288439"/>
                <a:gd name="connsiteY29" fmla="*/ 580549 h 1464204"/>
                <a:gd name="connsiteX30" fmla="*/ 1041464 w 1288439"/>
                <a:gd name="connsiteY30" fmla="*/ 584359 h 1464204"/>
                <a:gd name="connsiteX31" fmla="*/ 987838 w 1288439"/>
                <a:gd name="connsiteY31" fmla="*/ 579501 h 1464204"/>
                <a:gd name="connsiteX32" fmla="*/ 973265 w 1288439"/>
                <a:gd name="connsiteY32" fmla="*/ 587121 h 1464204"/>
                <a:gd name="connsiteX33" fmla="*/ 975074 w 1288439"/>
                <a:gd name="connsiteY33" fmla="*/ 595789 h 1464204"/>
                <a:gd name="connsiteX34" fmla="*/ 982313 w 1288439"/>
                <a:gd name="connsiteY34" fmla="*/ 611314 h 1464204"/>
                <a:gd name="connsiteX35" fmla="*/ 951167 w 1288439"/>
                <a:gd name="connsiteY35" fmla="*/ 623411 h 1464204"/>
                <a:gd name="connsiteX36" fmla="*/ 927259 w 1288439"/>
                <a:gd name="connsiteY36" fmla="*/ 659035 h 1464204"/>
                <a:gd name="connsiteX37" fmla="*/ 889540 w 1288439"/>
                <a:gd name="connsiteY37" fmla="*/ 614744 h 1464204"/>
                <a:gd name="connsiteX38" fmla="*/ 888492 w 1288439"/>
                <a:gd name="connsiteY38" fmla="*/ 547307 h 1464204"/>
                <a:gd name="connsiteX39" fmla="*/ 827913 w 1288439"/>
                <a:gd name="connsiteY39" fmla="*/ 548354 h 1464204"/>
                <a:gd name="connsiteX40" fmla="*/ 791908 w 1288439"/>
                <a:gd name="connsiteY40" fmla="*/ 542449 h 1464204"/>
                <a:gd name="connsiteX41" fmla="*/ 754190 w 1288439"/>
                <a:gd name="connsiteY41" fmla="*/ 524447 h 1464204"/>
                <a:gd name="connsiteX42" fmla="*/ 737616 w 1288439"/>
                <a:gd name="connsiteY42" fmla="*/ 543116 h 1464204"/>
                <a:gd name="connsiteX43" fmla="*/ 739997 w 1288439"/>
                <a:gd name="connsiteY43" fmla="*/ 608171 h 1464204"/>
                <a:gd name="connsiteX44" fmla="*/ 739997 w 1288439"/>
                <a:gd name="connsiteY44" fmla="*/ 642747 h 1464204"/>
                <a:gd name="connsiteX45" fmla="*/ 710279 w 1288439"/>
                <a:gd name="connsiteY45" fmla="*/ 663130 h 1464204"/>
                <a:gd name="connsiteX46" fmla="*/ 687800 w 1288439"/>
                <a:gd name="connsiteY46" fmla="*/ 691515 h 1464204"/>
                <a:gd name="connsiteX47" fmla="*/ 680561 w 1288439"/>
                <a:gd name="connsiteY47" fmla="*/ 706755 h 1464204"/>
                <a:gd name="connsiteX48" fmla="*/ 661225 w 1288439"/>
                <a:gd name="connsiteY48" fmla="*/ 727520 h 1464204"/>
                <a:gd name="connsiteX49" fmla="*/ 630746 w 1288439"/>
                <a:gd name="connsiteY49" fmla="*/ 736854 h 1464204"/>
                <a:gd name="connsiteX50" fmla="*/ 611696 w 1288439"/>
                <a:gd name="connsiteY50" fmla="*/ 758000 h 1464204"/>
                <a:gd name="connsiteX51" fmla="*/ 574358 w 1288439"/>
                <a:gd name="connsiteY51" fmla="*/ 745236 h 1464204"/>
                <a:gd name="connsiteX52" fmla="*/ 544735 w 1288439"/>
                <a:gd name="connsiteY52" fmla="*/ 745427 h 1464204"/>
                <a:gd name="connsiteX53" fmla="*/ 490919 w 1288439"/>
                <a:gd name="connsiteY53" fmla="*/ 692277 h 1464204"/>
                <a:gd name="connsiteX54" fmla="*/ 448056 w 1288439"/>
                <a:gd name="connsiteY54" fmla="*/ 697706 h 1464204"/>
                <a:gd name="connsiteX55" fmla="*/ 411099 w 1288439"/>
                <a:gd name="connsiteY55" fmla="*/ 727234 h 1464204"/>
                <a:gd name="connsiteX56" fmla="*/ 400526 w 1288439"/>
                <a:gd name="connsiteY56" fmla="*/ 743426 h 1464204"/>
                <a:gd name="connsiteX57" fmla="*/ 407003 w 1288439"/>
                <a:gd name="connsiteY57" fmla="*/ 760000 h 1464204"/>
                <a:gd name="connsiteX58" fmla="*/ 411385 w 1288439"/>
                <a:gd name="connsiteY58" fmla="*/ 774954 h 1464204"/>
                <a:gd name="connsiteX59" fmla="*/ 414338 w 1288439"/>
                <a:gd name="connsiteY59" fmla="*/ 809054 h 1464204"/>
                <a:gd name="connsiteX60" fmla="*/ 437197 w 1288439"/>
                <a:gd name="connsiteY60" fmla="*/ 816483 h 1464204"/>
                <a:gd name="connsiteX61" fmla="*/ 475679 w 1288439"/>
                <a:gd name="connsiteY61" fmla="*/ 852678 h 1464204"/>
                <a:gd name="connsiteX62" fmla="*/ 500634 w 1288439"/>
                <a:gd name="connsiteY62" fmla="*/ 877824 h 1464204"/>
                <a:gd name="connsiteX63" fmla="*/ 524637 w 1288439"/>
                <a:gd name="connsiteY63" fmla="*/ 912209 h 1464204"/>
                <a:gd name="connsiteX64" fmla="*/ 498539 w 1288439"/>
                <a:gd name="connsiteY64" fmla="*/ 928783 h 1464204"/>
                <a:gd name="connsiteX65" fmla="*/ 427958 w 1288439"/>
                <a:gd name="connsiteY65" fmla="*/ 932688 h 1464204"/>
                <a:gd name="connsiteX66" fmla="*/ 412528 w 1288439"/>
                <a:gd name="connsiteY66" fmla="*/ 934498 h 1464204"/>
                <a:gd name="connsiteX67" fmla="*/ 387382 w 1288439"/>
                <a:gd name="connsiteY67" fmla="*/ 913257 h 1464204"/>
                <a:gd name="connsiteX68" fmla="*/ 352044 w 1288439"/>
                <a:gd name="connsiteY68" fmla="*/ 909542 h 1464204"/>
                <a:gd name="connsiteX69" fmla="*/ 349282 w 1288439"/>
                <a:gd name="connsiteY69" fmla="*/ 945071 h 1464204"/>
                <a:gd name="connsiteX70" fmla="*/ 372237 w 1288439"/>
                <a:gd name="connsiteY70" fmla="*/ 965168 h 1464204"/>
                <a:gd name="connsiteX71" fmla="*/ 384143 w 1288439"/>
                <a:gd name="connsiteY71" fmla="*/ 980408 h 1464204"/>
                <a:gd name="connsiteX72" fmla="*/ 385667 w 1288439"/>
                <a:gd name="connsiteY72" fmla="*/ 1001649 h 1464204"/>
                <a:gd name="connsiteX73" fmla="*/ 406241 w 1288439"/>
                <a:gd name="connsiteY73" fmla="*/ 1017937 h 1464204"/>
                <a:gd name="connsiteX74" fmla="*/ 400717 w 1288439"/>
                <a:gd name="connsiteY74" fmla="*/ 1052989 h 1464204"/>
                <a:gd name="connsiteX75" fmla="*/ 373285 w 1288439"/>
                <a:gd name="connsiteY75" fmla="*/ 1065943 h 1464204"/>
                <a:gd name="connsiteX76" fmla="*/ 357378 w 1288439"/>
                <a:gd name="connsiteY76" fmla="*/ 1078611 h 1464204"/>
                <a:gd name="connsiteX77" fmla="*/ 393573 w 1288439"/>
                <a:gd name="connsiteY77" fmla="*/ 1110901 h 1464204"/>
                <a:gd name="connsiteX78" fmla="*/ 417100 w 1288439"/>
                <a:gd name="connsiteY78" fmla="*/ 1147858 h 1464204"/>
                <a:gd name="connsiteX79" fmla="*/ 422434 w 1288439"/>
                <a:gd name="connsiteY79" fmla="*/ 1212437 h 1464204"/>
                <a:gd name="connsiteX80" fmla="*/ 408622 w 1288439"/>
                <a:gd name="connsiteY80" fmla="*/ 1212437 h 1464204"/>
                <a:gd name="connsiteX81" fmla="*/ 397574 w 1288439"/>
                <a:gd name="connsiteY81" fmla="*/ 1310450 h 1464204"/>
                <a:gd name="connsiteX82" fmla="*/ 388144 w 1288439"/>
                <a:gd name="connsiteY82" fmla="*/ 1323118 h 1464204"/>
                <a:gd name="connsiteX83" fmla="*/ 391382 w 1288439"/>
                <a:gd name="connsiteY83" fmla="*/ 1351693 h 1464204"/>
                <a:gd name="connsiteX84" fmla="*/ 354901 w 1288439"/>
                <a:gd name="connsiteY84" fmla="*/ 1368266 h 1464204"/>
                <a:gd name="connsiteX85" fmla="*/ 332708 w 1288439"/>
                <a:gd name="connsiteY85" fmla="*/ 1373124 h 1464204"/>
                <a:gd name="connsiteX86" fmla="*/ 305753 w 1288439"/>
                <a:gd name="connsiteY86" fmla="*/ 1399413 h 1464204"/>
                <a:gd name="connsiteX87" fmla="*/ 270605 w 1288439"/>
                <a:gd name="connsiteY87" fmla="*/ 1399413 h 1464204"/>
                <a:gd name="connsiteX88" fmla="*/ 239459 w 1288439"/>
                <a:gd name="connsiteY88" fmla="*/ 1372648 h 1464204"/>
                <a:gd name="connsiteX89" fmla="*/ 217265 w 1288439"/>
                <a:gd name="connsiteY89" fmla="*/ 1347026 h 1464204"/>
                <a:gd name="connsiteX90" fmla="*/ 181642 w 1288439"/>
                <a:gd name="connsiteY90" fmla="*/ 1337691 h 1464204"/>
                <a:gd name="connsiteX91" fmla="*/ 185071 w 1288439"/>
                <a:gd name="connsiteY91" fmla="*/ 1362266 h 1464204"/>
                <a:gd name="connsiteX92" fmla="*/ 174689 w 1288439"/>
                <a:gd name="connsiteY92" fmla="*/ 1391698 h 1464204"/>
                <a:gd name="connsiteX93" fmla="*/ 148019 w 1288439"/>
                <a:gd name="connsiteY93" fmla="*/ 1421797 h 1464204"/>
                <a:gd name="connsiteX94" fmla="*/ 119063 w 1288439"/>
                <a:gd name="connsiteY94" fmla="*/ 1452277 h 1464204"/>
                <a:gd name="connsiteX95" fmla="*/ 68961 w 1288439"/>
                <a:gd name="connsiteY95" fmla="*/ 1458754 h 1464204"/>
                <a:gd name="connsiteX96" fmla="*/ 66389 w 1288439"/>
                <a:gd name="connsiteY96" fmla="*/ 1431036 h 1464204"/>
                <a:gd name="connsiteX97" fmla="*/ 50006 w 1288439"/>
                <a:gd name="connsiteY97" fmla="*/ 1430846 h 1464204"/>
                <a:gd name="connsiteX98" fmla="*/ 23717 w 1288439"/>
                <a:gd name="connsiteY98" fmla="*/ 1427131 h 1464204"/>
                <a:gd name="connsiteX99" fmla="*/ 0 w 1288439"/>
                <a:gd name="connsiteY99" fmla="*/ 1420749 h 146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288439" h="1464204">
                  <a:moveTo>
                    <a:pt x="1037463" y="0"/>
                  </a:moveTo>
                  <a:cubicBezTo>
                    <a:pt x="1019556" y="6001"/>
                    <a:pt x="992886" y="32957"/>
                    <a:pt x="983837" y="48578"/>
                  </a:cubicBezTo>
                  <a:cubicBezTo>
                    <a:pt x="974884" y="64103"/>
                    <a:pt x="974884" y="64103"/>
                    <a:pt x="974884" y="64103"/>
                  </a:cubicBezTo>
                  <a:cubicBezTo>
                    <a:pt x="974884" y="64103"/>
                    <a:pt x="964883" y="90011"/>
                    <a:pt x="997744" y="84487"/>
                  </a:cubicBezTo>
                  <a:cubicBezTo>
                    <a:pt x="1030605" y="78962"/>
                    <a:pt x="1046226" y="137065"/>
                    <a:pt x="1046226" y="137065"/>
                  </a:cubicBezTo>
                  <a:cubicBezTo>
                    <a:pt x="1046226" y="137065"/>
                    <a:pt x="1035463" y="144304"/>
                    <a:pt x="1046226" y="164021"/>
                  </a:cubicBezTo>
                  <a:cubicBezTo>
                    <a:pt x="1056989" y="183737"/>
                    <a:pt x="1060418" y="194786"/>
                    <a:pt x="1053465" y="200692"/>
                  </a:cubicBezTo>
                  <a:cubicBezTo>
                    <a:pt x="1046512" y="206597"/>
                    <a:pt x="1055180" y="213170"/>
                    <a:pt x="1060704" y="218027"/>
                  </a:cubicBezTo>
                  <a:cubicBezTo>
                    <a:pt x="1066229" y="222885"/>
                    <a:pt x="1076611" y="212884"/>
                    <a:pt x="1073468" y="231172"/>
                  </a:cubicBezTo>
                  <a:cubicBezTo>
                    <a:pt x="1070324" y="249555"/>
                    <a:pt x="1072039" y="253651"/>
                    <a:pt x="1086612" y="267462"/>
                  </a:cubicBezTo>
                  <a:cubicBezTo>
                    <a:pt x="1101185" y="281273"/>
                    <a:pt x="1114330" y="300990"/>
                    <a:pt x="1135761" y="289274"/>
                  </a:cubicBezTo>
                  <a:cubicBezTo>
                    <a:pt x="1157192" y="277463"/>
                    <a:pt x="1157573" y="277463"/>
                    <a:pt x="1169289" y="271272"/>
                  </a:cubicBezTo>
                  <a:cubicBezTo>
                    <a:pt x="1181100" y="265081"/>
                    <a:pt x="1190054" y="259461"/>
                    <a:pt x="1195578" y="280607"/>
                  </a:cubicBezTo>
                  <a:cubicBezTo>
                    <a:pt x="1201103" y="301752"/>
                    <a:pt x="1217771" y="314516"/>
                    <a:pt x="1228439" y="321088"/>
                  </a:cubicBezTo>
                  <a:cubicBezTo>
                    <a:pt x="1239203" y="327660"/>
                    <a:pt x="1240917" y="342805"/>
                    <a:pt x="1241203" y="349091"/>
                  </a:cubicBezTo>
                  <a:cubicBezTo>
                    <a:pt x="1241489" y="355378"/>
                    <a:pt x="1255776" y="368808"/>
                    <a:pt x="1262348" y="375380"/>
                  </a:cubicBezTo>
                  <a:cubicBezTo>
                    <a:pt x="1268921" y="381953"/>
                    <a:pt x="1281398" y="417957"/>
                    <a:pt x="1286542" y="433864"/>
                  </a:cubicBezTo>
                  <a:cubicBezTo>
                    <a:pt x="1291685" y="449771"/>
                    <a:pt x="1285875" y="450152"/>
                    <a:pt x="1275112" y="449104"/>
                  </a:cubicBezTo>
                  <a:cubicBezTo>
                    <a:pt x="1264349" y="448056"/>
                    <a:pt x="1264349" y="448056"/>
                    <a:pt x="1264349" y="448056"/>
                  </a:cubicBezTo>
                  <a:cubicBezTo>
                    <a:pt x="1264349" y="448056"/>
                    <a:pt x="1224248" y="482346"/>
                    <a:pt x="1217295" y="486442"/>
                  </a:cubicBezTo>
                  <a:cubicBezTo>
                    <a:pt x="1210342" y="490633"/>
                    <a:pt x="1195102" y="489204"/>
                    <a:pt x="1188530" y="486442"/>
                  </a:cubicBezTo>
                  <a:cubicBezTo>
                    <a:pt x="1181957" y="483680"/>
                    <a:pt x="1168146" y="494729"/>
                    <a:pt x="1159097" y="487109"/>
                  </a:cubicBezTo>
                  <a:cubicBezTo>
                    <a:pt x="1150144" y="479488"/>
                    <a:pt x="1144524" y="480917"/>
                    <a:pt x="1139762" y="484727"/>
                  </a:cubicBezTo>
                  <a:cubicBezTo>
                    <a:pt x="1134999" y="488537"/>
                    <a:pt x="1120045" y="480917"/>
                    <a:pt x="1119378" y="496157"/>
                  </a:cubicBezTo>
                  <a:cubicBezTo>
                    <a:pt x="1118711" y="511397"/>
                    <a:pt x="1118330" y="516255"/>
                    <a:pt x="1113473" y="519303"/>
                  </a:cubicBezTo>
                  <a:cubicBezTo>
                    <a:pt x="1108615" y="522351"/>
                    <a:pt x="1114520" y="530066"/>
                    <a:pt x="1124903" y="524828"/>
                  </a:cubicBezTo>
                  <a:cubicBezTo>
                    <a:pt x="1135285" y="519684"/>
                    <a:pt x="1147382" y="533781"/>
                    <a:pt x="1150811" y="537305"/>
                  </a:cubicBezTo>
                  <a:cubicBezTo>
                    <a:pt x="1154240" y="540734"/>
                    <a:pt x="1145953" y="557022"/>
                    <a:pt x="1138333" y="562547"/>
                  </a:cubicBezTo>
                  <a:cubicBezTo>
                    <a:pt x="1130713" y="568071"/>
                    <a:pt x="1124141" y="570167"/>
                    <a:pt x="1102709" y="566738"/>
                  </a:cubicBezTo>
                  <a:cubicBezTo>
                    <a:pt x="1081278" y="563309"/>
                    <a:pt x="1051179" y="563594"/>
                    <a:pt x="1056989" y="580549"/>
                  </a:cubicBezTo>
                  <a:cubicBezTo>
                    <a:pt x="1062800" y="597503"/>
                    <a:pt x="1052513" y="609600"/>
                    <a:pt x="1041464" y="584359"/>
                  </a:cubicBezTo>
                  <a:cubicBezTo>
                    <a:pt x="1030415" y="559118"/>
                    <a:pt x="994029" y="574358"/>
                    <a:pt x="987838" y="579501"/>
                  </a:cubicBezTo>
                  <a:cubicBezTo>
                    <a:pt x="981646" y="584645"/>
                    <a:pt x="981837" y="587121"/>
                    <a:pt x="973265" y="587121"/>
                  </a:cubicBezTo>
                  <a:cubicBezTo>
                    <a:pt x="964692" y="587121"/>
                    <a:pt x="960215" y="593312"/>
                    <a:pt x="975074" y="595789"/>
                  </a:cubicBezTo>
                  <a:cubicBezTo>
                    <a:pt x="989933" y="598265"/>
                    <a:pt x="989267" y="606552"/>
                    <a:pt x="982313" y="611314"/>
                  </a:cubicBezTo>
                  <a:cubicBezTo>
                    <a:pt x="975360" y="616077"/>
                    <a:pt x="948404" y="597503"/>
                    <a:pt x="951167" y="623411"/>
                  </a:cubicBezTo>
                  <a:cubicBezTo>
                    <a:pt x="953929" y="649319"/>
                    <a:pt x="943546" y="659702"/>
                    <a:pt x="927259" y="659035"/>
                  </a:cubicBezTo>
                  <a:cubicBezTo>
                    <a:pt x="910971" y="658368"/>
                    <a:pt x="867442" y="656272"/>
                    <a:pt x="889540" y="614744"/>
                  </a:cubicBezTo>
                  <a:cubicBezTo>
                    <a:pt x="911733" y="573214"/>
                    <a:pt x="941451" y="531305"/>
                    <a:pt x="888492" y="547307"/>
                  </a:cubicBezTo>
                  <a:cubicBezTo>
                    <a:pt x="835533" y="563213"/>
                    <a:pt x="842772" y="558070"/>
                    <a:pt x="827913" y="548354"/>
                  </a:cubicBezTo>
                  <a:cubicBezTo>
                    <a:pt x="813054" y="538639"/>
                    <a:pt x="808863" y="543497"/>
                    <a:pt x="791908" y="542449"/>
                  </a:cubicBezTo>
                  <a:cubicBezTo>
                    <a:pt x="774954" y="541401"/>
                    <a:pt x="762857" y="531400"/>
                    <a:pt x="754190" y="524447"/>
                  </a:cubicBezTo>
                  <a:cubicBezTo>
                    <a:pt x="745522" y="517493"/>
                    <a:pt x="737235" y="522732"/>
                    <a:pt x="737616" y="543116"/>
                  </a:cubicBezTo>
                  <a:cubicBezTo>
                    <a:pt x="737997" y="563499"/>
                    <a:pt x="725138" y="591217"/>
                    <a:pt x="739997" y="608171"/>
                  </a:cubicBezTo>
                  <a:cubicBezTo>
                    <a:pt x="754856" y="625126"/>
                    <a:pt x="753808" y="643128"/>
                    <a:pt x="739997" y="642747"/>
                  </a:cubicBezTo>
                  <a:cubicBezTo>
                    <a:pt x="726186" y="642366"/>
                    <a:pt x="713327" y="643128"/>
                    <a:pt x="710279" y="663130"/>
                  </a:cubicBezTo>
                  <a:cubicBezTo>
                    <a:pt x="707136" y="683228"/>
                    <a:pt x="696754" y="688372"/>
                    <a:pt x="687800" y="691515"/>
                  </a:cubicBezTo>
                  <a:cubicBezTo>
                    <a:pt x="678847" y="694658"/>
                    <a:pt x="679799" y="700850"/>
                    <a:pt x="680561" y="706755"/>
                  </a:cubicBezTo>
                  <a:cubicBezTo>
                    <a:pt x="681323" y="712661"/>
                    <a:pt x="686086" y="727901"/>
                    <a:pt x="661225" y="727520"/>
                  </a:cubicBezTo>
                  <a:cubicBezTo>
                    <a:pt x="636270" y="727138"/>
                    <a:pt x="623507" y="723329"/>
                    <a:pt x="630746" y="736854"/>
                  </a:cubicBezTo>
                  <a:cubicBezTo>
                    <a:pt x="637985" y="750380"/>
                    <a:pt x="629698" y="769049"/>
                    <a:pt x="611696" y="758000"/>
                  </a:cubicBezTo>
                  <a:cubicBezTo>
                    <a:pt x="593693" y="746951"/>
                    <a:pt x="587121" y="758380"/>
                    <a:pt x="574358" y="745236"/>
                  </a:cubicBezTo>
                  <a:cubicBezTo>
                    <a:pt x="561594" y="732092"/>
                    <a:pt x="544735" y="745427"/>
                    <a:pt x="544735" y="745427"/>
                  </a:cubicBezTo>
                  <a:cubicBezTo>
                    <a:pt x="544735" y="745427"/>
                    <a:pt x="500444" y="701516"/>
                    <a:pt x="490919" y="692277"/>
                  </a:cubicBezTo>
                  <a:cubicBezTo>
                    <a:pt x="481394" y="683133"/>
                    <a:pt x="463010" y="680180"/>
                    <a:pt x="448056" y="697706"/>
                  </a:cubicBezTo>
                  <a:cubicBezTo>
                    <a:pt x="433102" y="715232"/>
                    <a:pt x="426625" y="739426"/>
                    <a:pt x="411099" y="727234"/>
                  </a:cubicBezTo>
                  <a:cubicBezTo>
                    <a:pt x="395669" y="715042"/>
                    <a:pt x="393097" y="734187"/>
                    <a:pt x="400526" y="743426"/>
                  </a:cubicBezTo>
                  <a:cubicBezTo>
                    <a:pt x="407956" y="752666"/>
                    <a:pt x="407956" y="757047"/>
                    <a:pt x="407003" y="760000"/>
                  </a:cubicBezTo>
                  <a:cubicBezTo>
                    <a:pt x="406051" y="762953"/>
                    <a:pt x="402145" y="768572"/>
                    <a:pt x="411385" y="774954"/>
                  </a:cubicBezTo>
                  <a:cubicBezTo>
                    <a:pt x="420624" y="781431"/>
                    <a:pt x="418814" y="801910"/>
                    <a:pt x="414338" y="809054"/>
                  </a:cubicBezTo>
                  <a:cubicBezTo>
                    <a:pt x="409861" y="816197"/>
                    <a:pt x="421481" y="822388"/>
                    <a:pt x="437197" y="816483"/>
                  </a:cubicBezTo>
                  <a:cubicBezTo>
                    <a:pt x="452914" y="810578"/>
                    <a:pt x="475488" y="852011"/>
                    <a:pt x="475679" y="852678"/>
                  </a:cubicBezTo>
                  <a:cubicBezTo>
                    <a:pt x="475869" y="853345"/>
                    <a:pt x="491585" y="883349"/>
                    <a:pt x="500634" y="877824"/>
                  </a:cubicBezTo>
                  <a:cubicBezTo>
                    <a:pt x="509588" y="872300"/>
                    <a:pt x="525113" y="898398"/>
                    <a:pt x="524637" y="912209"/>
                  </a:cubicBezTo>
                  <a:cubicBezTo>
                    <a:pt x="524161" y="926021"/>
                    <a:pt x="520732" y="928116"/>
                    <a:pt x="498539" y="928783"/>
                  </a:cubicBezTo>
                  <a:cubicBezTo>
                    <a:pt x="476345" y="929450"/>
                    <a:pt x="433483" y="924592"/>
                    <a:pt x="427958" y="932688"/>
                  </a:cubicBezTo>
                  <a:cubicBezTo>
                    <a:pt x="422434" y="940784"/>
                    <a:pt x="413004" y="952976"/>
                    <a:pt x="412528" y="934498"/>
                  </a:cubicBezTo>
                  <a:cubicBezTo>
                    <a:pt x="412051" y="916019"/>
                    <a:pt x="385953" y="937927"/>
                    <a:pt x="387382" y="913257"/>
                  </a:cubicBezTo>
                  <a:cubicBezTo>
                    <a:pt x="388811" y="888587"/>
                    <a:pt x="365665" y="887635"/>
                    <a:pt x="352044" y="909542"/>
                  </a:cubicBezTo>
                  <a:cubicBezTo>
                    <a:pt x="338423" y="931450"/>
                    <a:pt x="331089" y="935831"/>
                    <a:pt x="349282" y="945071"/>
                  </a:cubicBezTo>
                  <a:cubicBezTo>
                    <a:pt x="367474" y="954310"/>
                    <a:pt x="372618" y="953738"/>
                    <a:pt x="372237" y="965168"/>
                  </a:cubicBezTo>
                  <a:cubicBezTo>
                    <a:pt x="371856" y="976598"/>
                    <a:pt x="375190" y="977455"/>
                    <a:pt x="384143" y="980408"/>
                  </a:cubicBezTo>
                  <a:cubicBezTo>
                    <a:pt x="393097" y="983361"/>
                    <a:pt x="386429" y="990791"/>
                    <a:pt x="385667" y="1001649"/>
                  </a:cubicBezTo>
                  <a:cubicBezTo>
                    <a:pt x="385001" y="1012508"/>
                    <a:pt x="398336" y="1018222"/>
                    <a:pt x="406241" y="1017937"/>
                  </a:cubicBezTo>
                  <a:cubicBezTo>
                    <a:pt x="414147" y="1017651"/>
                    <a:pt x="413195" y="1040797"/>
                    <a:pt x="400717" y="1052989"/>
                  </a:cubicBezTo>
                  <a:cubicBezTo>
                    <a:pt x="388239" y="1065181"/>
                    <a:pt x="383858" y="1079087"/>
                    <a:pt x="373285" y="1065943"/>
                  </a:cubicBezTo>
                  <a:cubicBezTo>
                    <a:pt x="362712" y="1052798"/>
                    <a:pt x="344710" y="1067753"/>
                    <a:pt x="357378" y="1078611"/>
                  </a:cubicBezTo>
                  <a:cubicBezTo>
                    <a:pt x="370046" y="1089470"/>
                    <a:pt x="387858" y="1091946"/>
                    <a:pt x="393573" y="1110901"/>
                  </a:cubicBezTo>
                  <a:cubicBezTo>
                    <a:pt x="399383" y="1129856"/>
                    <a:pt x="417100" y="1133285"/>
                    <a:pt x="417100" y="1147858"/>
                  </a:cubicBezTo>
                  <a:cubicBezTo>
                    <a:pt x="417100" y="1162431"/>
                    <a:pt x="422434" y="1212437"/>
                    <a:pt x="422434" y="1212437"/>
                  </a:cubicBezTo>
                  <a:lnTo>
                    <a:pt x="408622" y="1212437"/>
                  </a:lnTo>
                  <a:lnTo>
                    <a:pt x="397574" y="1310450"/>
                  </a:lnTo>
                  <a:lnTo>
                    <a:pt x="388144" y="1323118"/>
                  </a:lnTo>
                  <a:lnTo>
                    <a:pt x="391382" y="1351693"/>
                  </a:lnTo>
                  <a:lnTo>
                    <a:pt x="354901" y="1368266"/>
                  </a:lnTo>
                  <a:cubicBezTo>
                    <a:pt x="354901" y="1368266"/>
                    <a:pt x="337566" y="1359313"/>
                    <a:pt x="332708" y="1373124"/>
                  </a:cubicBezTo>
                  <a:cubicBezTo>
                    <a:pt x="327851" y="1386935"/>
                    <a:pt x="324612" y="1399889"/>
                    <a:pt x="305753" y="1399413"/>
                  </a:cubicBezTo>
                  <a:cubicBezTo>
                    <a:pt x="286798" y="1398937"/>
                    <a:pt x="284797" y="1411701"/>
                    <a:pt x="270605" y="1399413"/>
                  </a:cubicBezTo>
                  <a:cubicBezTo>
                    <a:pt x="256413" y="1387221"/>
                    <a:pt x="243269" y="1393412"/>
                    <a:pt x="239459" y="1372648"/>
                  </a:cubicBezTo>
                  <a:cubicBezTo>
                    <a:pt x="235649" y="1351883"/>
                    <a:pt x="221075" y="1366457"/>
                    <a:pt x="217265" y="1347026"/>
                  </a:cubicBezTo>
                  <a:cubicBezTo>
                    <a:pt x="213455" y="1327690"/>
                    <a:pt x="188881" y="1333500"/>
                    <a:pt x="181642" y="1337691"/>
                  </a:cubicBezTo>
                  <a:cubicBezTo>
                    <a:pt x="174403" y="1341882"/>
                    <a:pt x="175070" y="1348454"/>
                    <a:pt x="185071" y="1362266"/>
                  </a:cubicBezTo>
                  <a:cubicBezTo>
                    <a:pt x="195072" y="1376077"/>
                    <a:pt x="188881" y="1391698"/>
                    <a:pt x="174689" y="1391698"/>
                  </a:cubicBezTo>
                  <a:cubicBezTo>
                    <a:pt x="160496" y="1391698"/>
                    <a:pt x="156686" y="1398937"/>
                    <a:pt x="148019" y="1421797"/>
                  </a:cubicBezTo>
                  <a:cubicBezTo>
                    <a:pt x="139351" y="1444657"/>
                    <a:pt x="126492" y="1449514"/>
                    <a:pt x="119063" y="1452277"/>
                  </a:cubicBezTo>
                  <a:cubicBezTo>
                    <a:pt x="111633" y="1455039"/>
                    <a:pt x="80105" y="1473041"/>
                    <a:pt x="68961" y="1458754"/>
                  </a:cubicBezTo>
                  <a:cubicBezTo>
                    <a:pt x="57912" y="1444466"/>
                    <a:pt x="62960" y="1437989"/>
                    <a:pt x="66389" y="1431036"/>
                  </a:cubicBezTo>
                  <a:cubicBezTo>
                    <a:pt x="69818" y="1424083"/>
                    <a:pt x="58103" y="1417415"/>
                    <a:pt x="50006" y="1430846"/>
                  </a:cubicBezTo>
                  <a:cubicBezTo>
                    <a:pt x="41910" y="1444276"/>
                    <a:pt x="23717" y="1443038"/>
                    <a:pt x="23717" y="1427131"/>
                  </a:cubicBezTo>
                  <a:cubicBezTo>
                    <a:pt x="23717" y="1411224"/>
                    <a:pt x="0" y="1420749"/>
                    <a:pt x="0" y="1420749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xmlns="" id="{BE229669-A6E0-4EC6-B2FD-28801075547F}"/>
                </a:ext>
              </a:extLst>
            </p:cNvPr>
            <p:cNvSpPr/>
            <p:nvPr/>
          </p:nvSpPr>
          <p:spPr>
            <a:xfrm>
              <a:off x="5332641" y="4780692"/>
              <a:ext cx="446461" cy="915447"/>
            </a:xfrm>
            <a:custGeom>
              <a:avLst/>
              <a:gdLst>
                <a:gd name="connsiteX0" fmla="*/ 31361 w 446461"/>
                <a:gd name="connsiteY0" fmla="*/ 0 h 915447"/>
                <a:gd name="connsiteX1" fmla="*/ 40886 w 446461"/>
                <a:gd name="connsiteY1" fmla="*/ 111252 h 915447"/>
                <a:gd name="connsiteX2" fmla="*/ 36124 w 446461"/>
                <a:gd name="connsiteY2" fmla="*/ 201263 h 915447"/>
                <a:gd name="connsiteX3" fmla="*/ 24 w 446461"/>
                <a:gd name="connsiteY3" fmla="*/ 242411 h 915447"/>
                <a:gd name="connsiteX4" fmla="*/ 4882 w 446461"/>
                <a:gd name="connsiteY4" fmla="*/ 289941 h 915447"/>
                <a:gd name="connsiteX5" fmla="*/ 18312 w 446461"/>
                <a:gd name="connsiteY5" fmla="*/ 318421 h 915447"/>
                <a:gd name="connsiteX6" fmla="*/ 47173 w 446461"/>
                <a:gd name="connsiteY6" fmla="*/ 394525 h 915447"/>
                <a:gd name="connsiteX7" fmla="*/ 77653 w 446461"/>
                <a:gd name="connsiteY7" fmla="*/ 433959 h 915447"/>
                <a:gd name="connsiteX8" fmla="*/ 127945 w 446461"/>
                <a:gd name="connsiteY8" fmla="*/ 483584 h 915447"/>
                <a:gd name="connsiteX9" fmla="*/ 128040 w 446461"/>
                <a:gd name="connsiteY9" fmla="*/ 611791 h 915447"/>
                <a:gd name="connsiteX10" fmla="*/ 120420 w 446461"/>
                <a:gd name="connsiteY10" fmla="*/ 629412 h 915447"/>
                <a:gd name="connsiteX11" fmla="*/ 121277 w 446461"/>
                <a:gd name="connsiteY11" fmla="*/ 652939 h 915447"/>
                <a:gd name="connsiteX12" fmla="*/ 160521 w 446461"/>
                <a:gd name="connsiteY12" fmla="*/ 696182 h 915447"/>
                <a:gd name="connsiteX13" fmla="*/ 176618 w 446461"/>
                <a:gd name="connsiteY13" fmla="*/ 697230 h 915447"/>
                <a:gd name="connsiteX14" fmla="*/ 185476 w 446461"/>
                <a:gd name="connsiteY14" fmla="*/ 678561 h 915447"/>
                <a:gd name="connsiteX15" fmla="*/ 204335 w 446461"/>
                <a:gd name="connsiteY15" fmla="*/ 663321 h 915447"/>
                <a:gd name="connsiteX16" fmla="*/ 207955 w 446461"/>
                <a:gd name="connsiteY16" fmla="*/ 687038 h 915447"/>
                <a:gd name="connsiteX17" fmla="*/ 223004 w 446461"/>
                <a:gd name="connsiteY17" fmla="*/ 717327 h 915447"/>
                <a:gd name="connsiteX18" fmla="*/ 258818 w 446461"/>
                <a:gd name="connsiteY18" fmla="*/ 733901 h 915447"/>
                <a:gd name="connsiteX19" fmla="*/ 279107 w 446461"/>
                <a:gd name="connsiteY19" fmla="*/ 741426 h 915447"/>
                <a:gd name="connsiteX20" fmla="*/ 339305 w 446461"/>
                <a:gd name="connsiteY20" fmla="*/ 741902 h 915447"/>
                <a:gd name="connsiteX21" fmla="*/ 358164 w 446461"/>
                <a:gd name="connsiteY21" fmla="*/ 789527 h 915447"/>
                <a:gd name="connsiteX22" fmla="*/ 375214 w 446461"/>
                <a:gd name="connsiteY22" fmla="*/ 798671 h 915447"/>
                <a:gd name="connsiteX23" fmla="*/ 446461 w 446461"/>
                <a:gd name="connsiteY23" fmla="*/ 915448 h 9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46461" h="915447">
                  <a:moveTo>
                    <a:pt x="31361" y="0"/>
                  </a:moveTo>
                  <a:cubicBezTo>
                    <a:pt x="34409" y="35528"/>
                    <a:pt x="37172" y="91821"/>
                    <a:pt x="40886" y="111252"/>
                  </a:cubicBezTo>
                  <a:cubicBezTo>
                    <a:pt x="44601" y="130683"/>
                    <a:pt x="59746" y="199835"/>
                    <a:pt x="36124" y="201263"/>
                  </a:cubicBezTo>
                  <a:cubicBezTo>
                    <a:pt x="12502" y="202692"/>
                    <a:pt x="-643" y="198882"/>
                    <a:pt x="24" y="242411"/>
                  </a:cubicBezTo>
                  <a:cubicBezTo>
                    <a:pt x="405" y="263462"/>
                    <a:pt x="2025" y="278416"/>
                    <a:pt x="4882" y="289941"/>
                  </a:cubicBezTo>
                  <a:cubicBezTo>
                    <a:pt x="7930" y="302228"/>
                    <a:pt x="12407" y="310610"/>
                    <a:pt x="18312" y="318421"/>
                  </a:cubicBezTo>
                  <a:cubicBezTo>
                    <a:pt x="29647" y="333661"/>
                    <a:pt x="45268" y="381667"/>
                    <a:pt x="47173" y="394525"/>
                  </a:cubicBezTo>
                  <a:cubicBezTo>
                    <a:pt x="48983" y="407480"/>
                    <a:pt x="47173" y="417862"/>
                    <a:pt x="77653" y="433959"/>
                  </a:cubicBezTo>
                  <a:cubicBezTo>
                    <a:pt x="108133" y="450152"/>
                    <a:pt x="127278" y="448532"/>
                    <a:pt x="127945" y="483584"/>
                  </a:cubicBezTo>
                  <a:cubicBezTo>
                    <a:pt x="128612" y="518636"/>
                    <a:pt x="127850" y="599122"/>
                    <a:pt x="128040" y="611791"/>
                  </a:cubicBezTo>
                  <a:cubicBezTo>
                    <a:pt x="128231" y="624459"/>
                    <a:pt x="131660" y="624554"/>
                    <a:pt x="120420" y="629412"/>
                  </a:cubicBezTo>
                  <a:cubicBezTo>
                    <a:pt x="109181" y="634270"/>
                    <a:pt x="109847" y="640461"/>
                    <a:pt x="121277" y="652939"/>
                  </a:cubicBezTo>
                  <a:cubicBezTo>
                    <a:pt x="132707" y="665416"/>
                    <a:pt x="153758" y="689420"/>
                    <a:pt x="160521" y="696182"/>
                  </a:cubicBezTo>
                  <a:cubicBezTo>
                    <a:pt x="167283" y="702945"/>
                    <a:pt x="172331" y="702755"/>
                    <a:pt x="176618" y="697230"/>
                  </a:cubicBezTo>
                  <a:cubicBezTo>
                    <a:pt x="180904" y="691705"/>
                    <a:pt x="184714" y="688943"/>
                    <a:pt x="185476" y="678561"/>
                  </a:cubicBezTo>
                  <a:cubicBezTo>
                    <a:pt x="186238" y="668179"/>
                    <a:pt x="192429" y="661606"/>
                    <a:pt x="204335" y="663321"/>
                  </a:cubicBezTo>
                  <a:cubicBezTo>
                    <a:pt x="216242" y="665036"/>
                    <a:pt x="218337" y="672655"/>
                    <a:pt x="207955" y="687038"/>
                  </a:cubicBezTo>
                  <a:cubicBezTo>
                    <a:pt x="197573" y="701421"/>
                    <a:pt x="203764" y="704850"/>
                    <a:pt x="223004" y="717327"/>
                  </a:cubicBezTo>
                  <a:cubicBezTo>
                    <a:pt x="242245" y="729806"/>
                    <a:pt x="252246" y="712851"/>
                    <a:pt x="258818" y="733901"/>
                  </a:cubicBezTo>
                  <a:cubicBezTo>
                    <a:pt x="265391" y="755047"/>
                    <a:pt x="268534" y="754951"/>
                    <a:pt x="279107" y="741426"/>
                  </a:cubicBezTo>
                  <a:cubicBezTo>
                    <a:pt x="287108" y="731139"/>
                    <a:pt x="333971" y="736663"/>
                    <a:pt x="339305" y="741902"/>
                  </a:cubicBezTo>
                  <a:cubicBezTo>
                    <a:pt x="344639" y="747046"/>
                    <a:pt x="355688" y="770668"/>
                    <a:pt x="358164" y="789527"/>
                  </a:cubicBezTo>
                  <a:cubicBezTo>
                    <a:pt x="360164" y="804767"/>
                    <a:pt x="363498" y="802576"/>
                    <a:pt x="375214" y="798671"/>
                  </a:cubicBezTo>
                  <a:cubicBezTo>
                    <a:pt x="384167" y="795719"/>
                    <a:pt x="391978" y="808292"/>
                    <a:pt x="446461" y="915448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xmlns="" id="{8D8A957A-AE31-46E0-A952-1421F2022B7B}"/>
                </a:ext>
              </a:extLst>
            </p:cNvPr>
            <p:cNvSpPr/>
            <p:nvPr/>
          </p:nvSpPr>
          <p:spPr>
            <a:xfrm>
              <a:off x="4023143" y="4934330"/>
              <a:ext cx="649916" cy="210598"/>
            </a:xfrm>
            <a:custGeom>
              <a:avLst/>
              <a:gdLst>
                <a:gd name="connsiteX0" fmla="*/ 649916 w 649916"/>
                <a:gd name="connsiteY0" fmla="*/ 131254 h 210598"/>
                <a:gd name="connsiteX1" fmla="*/ 560667 w 649916"/>
                <a:gd name="connsiteY1" fmla="*/ 123825 h 210598"/>
                <a:gd name="connsiteX2" fmla="*/ 530949 w 649916"/>
                <a:gd name="connsiteY2" fmla="*/ 135160 h 210598"/>
                <a:gd name="connsiteX3" fmla="*/ 482943 w 649916"/>
                <a:gd name="connsiteY3" fmla="*/ 135826 h 210598"/>
                <a:gd name="connsiteX4" fmla="*/ 478085 w 649916"/>
                <a:gd name="connsiteY4" fmla="*/ 114586 h 210598"/>
                <a:gd name="connsiteX5" fmla="*/ 462845 w 649916"/>
                <a:gd name="connsiteY5" fmla="*/ 120587 h 210598"/>
                <a:gd name="connsiteX6" fmla="*/ 457511 w 649916"/>
                <a:gd name="connsiteY6" fmla="*/ 147352 h 210598"/>
                <a:gd name="connsiteX7" fmla="*/ 469513 w 649916"/>
                <a:gd name="connsiteY7" fmla="*/ 180308 h 210598"/>
                <a:gd name="connsiteX8" fmla="*/ 453606 w 649916"/>
                <a:gd name="connsiteY8" fmla="*/ 195072 h 210598"/>
                <a:gd name="connsiteX9" fmla="*/ 439699 w 649916"/>
                <a:gd name="connsiteY9" fmla="*/ 202501 h 210598"/>
                <a:gd name="connsiteX10" fmla="*/ 426555 w 649916"/>
                <a:gd name="connsiteY10" fmla="*/ 197453 h 210598"/>
                <a:gd name="connsiteX11" fmla="*/ 391693 w 649916"/>
                <a:gd name="connsiteY11" fmla="*/ 198691 h 210598"/>
                <a:gd name="connsiteX12" fmla="*/ 365023 w 649916"/>
                <a:gd name="connsiteY12" fmla="*/ 210598 h 210598"/>
                <a:gd name="connsiteX13" fmla="*/ 361594 w 649916"/>
                <a:gd name="connsiteY13" fmla="*/ 184309 h 210598"/>
                <a:gd name="connsiteX14" fmla="*/ 381502 w 649916"/>
                <a:gd name="connsiteY14" fmla="*/ 141446 h 210598"/>
                <a:gd name="connsiteX15" fmla="*/ 387598 w 649916"/>
                <a:gd name="connsiteY15" fmla="*/ 120491 h 210598"/>
                <a:gd name="connsiteX16" fmla="*/ 357499 w 649916"/>
                <a:gd name="connsiteY16" fmla="*/ 108871 h 210598"/>
                <a:gd name="connsiteX17" fmla="*/ 317970 w 649916"/>
                <a:gd name="connsiteY17" fmla="*/ 104680 h 210598"/>
                <a:gd name="connsiteX18" fmla="*/ 297205 w 649916"/>
                <a:gd name="connsiteY18" fmla="*/ 108395 h 210598"/>
                <a:gd name="connsiteX19" fmla="*/ 270631 w 649916"/>
                <a:gd name="connsiteY19" fmla="*/ 124111 h 210598"/>
                <a:gd name="connsiteX20" fmla="*/ 266249 w 649916"/>
                <a:gd name="connsiteY20" fmla="*/ 155067 h 210598"/>
                <a:gd name="connsiteX21" fmla="*/ 294348 w 649916"/>
                <a:gd name="connsiteY21" fmla="*/ 173736 h 210598"/>
                <a:gd name="connsiteX22" fmla="*/ 257391 w 649916"/>
                <a:gd name="connsiteY22" fmla="*/ 188309 h 210598"/>
                <a:gd name="connsiteX23" fmla="*/ 178524 w 649916"/>
                <a:gd name="connsiteY23" fmla="*/ 182880 h 210598"/>
                <a:gd name="connsiteX24" fmla="*/ 98895 w 649916"/>
                <a:gd name="connsiteY24" fmla="*/ 203263 h 210598"/>
                <a:gd name="connsiteX25" fmla="*/ 74987 w 649916"/>
                <a:gd name="connsiteY25" fmla="*/ 198120 h 210598"/>
                <a:gd name="connsiteX26" fmla="*/ 46603 w 649916"/>
                <a:gd name="connsiteY26" fmla="*/ 180499 h 210598"/>
                <a:gd name="connsiteX27" fmla="*/ 16313 w 649916"/>
                <a:gd name="connsiteY27" fmla="*/ 163639 h 210598"/>
                <a:gd name="connsiteX28" fmla="*/ 4978 w 649916"/>
                <a:gd name="connsiteY28" fmla="*/ 135255 h 210598"/>
                <a:gd name="connsiteX29" fmla="*/ 32410 w 649916"/>
                <a:gd name="connsiteY29" fmla="*/ 44863 h 210598"/>
                <a:gd name="connsiteX30" fmla="*/ 23076 w 649916"/>
                <a:gd name="connsiteY30" fmla="*/ 0 h 21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916" h="210598">
                  <a:moveTo>
                    <a:pt x="649916" y="131254"/>
                  </a:moveTo>
                  <a:cubicBezTo>
                    <a:pt x="566858" y="136779"/>
                    <a:pt x="572192" y="127349"/>
                    <a:pt x="560667" y="123825"/>
                  </a:cubicBezTo>
                  <a:cubicBezTo>
                    <a:pt x="549142" y="120301"/>
                    <a:pt x="536473" y="130016"/>
                    <a:pt x="530949" y="135160"/>
                  </a:cubicBezTo>
                  <a:cubicBezTo>
                    <a:pt x="525424" y="140208"/>
                    <a:pt x="490087" y="136970"/>
                    <a:pt x="482943" y="135826"/>
                  </a:cubicBezTo>
                  <a:cubicBezTo>
                    <a:pt x="475799" y="134683"/>
                    <a:pt x="479228" y="120110"/>
                    <a:pt x="478085" y="114586"/>
                  </a:cubicBezTo>
                  <a:cubicBezTo>
                    <a:pt x="476942" y="109061"/>
                    <a:pt x="463798" y="110395"/>
                    <a:pt x="462845" y="120587"/>
                  </a:cubicBezTo>
                  <a:cubicBezTo>
                    <a:pt x="461893" y="130778"/>
                    <a:pt x="446653" y="135350"/>
                    <a:pt x="457511" y="147352"/>
                  </a:cubicBezTo>
                  <a:cubicBezTo>
                    <a:pt x="468370" y="159353"/>
                    <a:pt x="470465" y="162306"/>
                    <a:pt x="469513" y="180308"/>
                  </a:cubicBezTo>
                  <a:cubicBezTo>
                    <a:pt x="468560" y="198310"/>
                    <a:pt x="464083" y="197834"/>
                    <a:pt x="453606" y="195072"/>
                  </a:cubicBezTo>
                  <a:cubicBezTo>
                    <a:pt x="443224" y="192310"/>
                    <a:pt x="446176" y="197644"/>
                    <a:pt x="439699" y="202501"/>
                  </a:cubicBezTo>
                  <a:cubicBezTo>
                    <a:pt x="433222" y="207359"/>
                    <a:pt x="435127" y="209169"/>
                    <a:pt x="426555" y="197453"/>
                  </a:cubicBezTo>
                  <a:cubicBezTo>
                    <a:pt x="417982" y="185642"/>
                    <a:pt x="407314" y="191071"/>
                    <a:pt x="391693" y="198691"/>
                  </a:cubicBezTo>
                  <a:cubicBezTo>
                    <a:pt x="376168" y="206312"/>
                    <a:pt x="378358" y="210503"/>
                    <a:pt x="365023" y="210598"/>
                  </a:cubicBezTo>
                  <a:cubicBezTo>
                    <a:pt x="351688" y="210693"/>
                    <a:pt x="340258" y="205740"/>
                    <a:pt x="361594" y="184309"/>
                  </a:cubicBezTo>
                  <a:cubicBezTo>
                    <a:pt x="382835" y="162878"/>
                    <a:pt x="385502" y="146590"/>
                    <a:pt x="381502" y="141446"/>
                  </a:cubicBezTo>
                  <a:cubicBezTo>
                    <a:pt x="377501" y="136303"/>
                    <a:pt x="383216" y="127254"/>
                    <a:pt x="387598" y="120491"/>
                  </a:cubicBezTo>
                  <a:cubicBezTo>
                    <a:pt x="391884" y="113729"/>
                    <a:pt x="377406" y="100393"/>
                    <a:pt x="357499" y="108871"/>
                  </a:cubicBezTo>
                  <a:cubicBezTo>
                    <a:pt x="337591" y="117348"/>
                    <a:pt x="319303" y="113919"/>
                    <a:pt x="317970" y="104680"/>
                  </a:cubicBezTo>
                  <a:cubicBezTo>
                    <a:pt x="316636" y="95440"/>
                    <a:pt x="305016" y="97250"/>
                    <a:pt x="297205" y="108395"/>
                  </a:cubicBezTo>
                  <a:cubicBezTo>
                    <a:pt x="289395" y="119443"/>
                    <a:pt x="277870" y="123158"/>
                    <a:pt x="270631" y="124111"/>
                  </a:cubicBezTo>
                  <a:cubicBezTo>
                    <a:pt x="263487" y="125063"/>
                    <a:pt x="250819" y="151352"/>
                    <a:pt x="266249" y="155067"/>
                  </a:cubicBezTo>
                  <a:cubicBezTo>
                    <a:pt x="281680" y="158782"/>
                    <a:pt x="295586" y="154400"/>
                    <a:pt x="294348" y="173736"/>
                  </a:cubicBezTo>
                  <a:cubicBezTo>
                    <a:pt x="293205" y="193072"/>
                    <a:pt x="277489" y="196596"/>
                    <a:pt x="257391" y="188309"/>
                  </a:cubicBezTo>
                  <a:cubicBezTo>
                    <a:pt x="237293" y="180022"/>
                    <a:pt x="218624" y="170783"/>
                    <a:pt x="178524" y="182880"/>
                  </a:cubicBezTo>
                  <a:cubicBezTo>
                    <a:pt x="138424" y="194977"/>
                    <a:pt x="107277" y="199454"/>
                    <a:pt x="98895" y="203263"/>
                  </a:cubicBezTo>
                  <a:cubicBezTo>
                    <a:pt x="90513" y="207073"/>
                    <a:pt x="74987" y="213265"/>
                    <a:pt x="74987" y="198120"/>
                  </a:cubicBezTo>
                  <a:cubicBezTo>
                    <a:pt x="74987" y="182880"/>
                    <a:pt x="46222" y="194310"/>
                    <a:pt x="46603" y="180499"/>
                  </a:cubicBezTo>
                  <a:cubicBezTo>
                    <a:pt x="46984" y="166688"/>
                    <a:pt x="31744" y="167545"/>
                    <a:pt x="16313" y="163639"/>
                  </a:cubicBezTo>
                  <a:cubicBezTo>
                    <a:pt x="883" y="159734"/>
                    <a:pt x="-5118" y="154686"/>
                    <a:pt x="4978" y="135255"/>
                  </a:cubicBezTo>
                  <a:cubicBezTo>
                    <a:pt x="15075" y="115824"/>
                    <a:pt x="27553" y="63151"/>
                    <a:pt x="32410" y="44863"/>
                  </a:cubicBezTo>
                  <a:cubicBezTo>
                    <a:pt x="37268" y="26575"/>
                    <a:pt x="35173" y="30480"/>
                    <a:pt x="23076" y="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xmlns="" id="{07DA1336-FC8E-45DE-8683-EB49B4E55892}"/>
                </a:ext>
              </a:extLst>
            </p:cNvPr>
            <p:cNvSpPr/>
            <p:nvPr/>
          </p:nvSpPr>
          <p:spPr>
            <a:xfrm>
              <a:off x="3319462" y="60483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xmlns="" id="{4DE3E3B5-0F74-4FE9-8378-EDADF4DD5886}"/>
                </a:ext>
              </a:extLst>
            </p:cNvPr>
            <p:cNvSpPr/>
            <p:nvPr/>
          </p:nvSpPr>
          <p:spPr>
            <a:xfrm>
              <a:off x="4772691" y="5003345"/>
              <a:ext cx="565022" cy="152028"/>
            </a:xfrm>
            <a:custGeom>
              <a:avLst/>
              <a:gdLst>
                <a:gd name="connsiteX0" fmla="*/ 565023 w 565022"/>
                <a:gd name="connsiteY0" fmla="*/ 67955 h 152028"/>
                <a:gd name="connsiteX1" fmla="*/ 549973 w 565022"/>
                <a:gd name="connsiteY1" fmla="*/ 73003 h 152028"/>
                <a:gd name="connsiteX2" fmla="*/ 531305 w 565022"/>
                <a:gd name="connsiteY2" fmla="*/ 87862 h 152028"/>
                <a:gd name="connsiteX3" fmla="*/ 484441 w 565022"/>
                <a:gd name="connsiteY3" fmla="*/ 99768 h 152028"/>
                <a:gd name="connsiteX4" fmla="*/ 431292 w 565022"/>
                <a:gd name="connsiteY4" fmla="*/ 90148 h 152028"/>
                <a:gd name="connsiteX5" fmla="*/ 377095 w 565022"/>
                <a:gd name="connsiteY5" fmla="*/ 86719 h 152028"/>
                <a:gd name="connsiteX6" fmla="*/ 359759 w 565022"/>
                <a:gd name="connsiteY6" fmla="*/ 92910 h 152028"/>
                <a:gd name="connsiteX7" fmla="*/ 345186 w 565022"/>
                <a:gd name="connsiteY7" fmla="*/ 71955 h 152028"/>
                <a:gd name="connsiteX8" fmla="*/ 320516 w 565022"/>
                <a:gd name="connsiteY8" fmla="*/ 52048 h 152028"/>
                <a:gd name="connsiteX9" fmla="*/ 315373 w 565022"/>
                <a:gd name="connsiteY9" fmla="*/ 103959 h 152028"/>
                <a:gd name="connsiteX10" fmla="*/ 301752 w 565022"/>
                <a:gd name="connsiteY10" fmla="*/ 149679 h 152028"/>
                <a:gd name="connsiteX11" fmla="*/ 222694 w 565022"/>
                <a:gd name="connsiteY11" fmla="*/ 119199 h 152028"/>
                <a:gd name="connsiteX12" fmla="*/ 131445 w 565022"/>
                <a:gd name="connsiteY12" fmla="*/ 61097 h 152028"/>
                <a:gd name="connsiteX13" fmla="*/ 86201 w 565022"/>
                <a:gd name="connsiteY13" fmla="*/ 7566 h 152028"/>
                <a:gd name="connsiteX14" fmla="*/ 59722 w 565022"/>
                <a:gd name="connsiteY14" fmla="*/ 1184 h 152028"/>
                <a:gd name="connsiteX15" fmla="*/ 54578 w 565022"/>
                <a:gd name="connsiteY15" fmla="*/ 1756 h 152028"/>
                <a:gd name="connsiteX16" fmla="*/ 42863 w 565022"/>
                <a:gd name="connsiteY16" fmla="*/ 18806 h 152028"/>
                <a:gd name="connsiteX17" fmla="*/ 0 w 565022"/>
                <a:gd name="connsiteY17" fmla="*/ 48142 h 1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5022" h="152028">
                  <a:moveTo>
                    <a:pt x="565023" y="67955"/>
                  </a:moveTo>
                  <a:cubicBezTo>
                    <a:pt x="563785" y="77003"/>
                    <a:pt x="559784" y="80147"/>
                    <a:pt x="549973" y="73003"/>
                  </a:cubicBezTo>
                  <a:cubicBezTo>
                    <a:pt x="540068" y="65954"/>
                    <a:pt x="536162" y="79575"/>
                    <a:pt x="531305" y="87862"/>
                  </a:cubicBezTo>
                  <a:cubicBezTo>
                    <a:pt x="526447" y="96148"/>
                    <a:pt x="498824" y="108817"/>
                    <a:pt x="484441" y="99768"/>
                  </a:cubicBezTo>
                  <a:cubicBezTo>
                    <a:pt x="470059" y="90815"/>
                    <a:pt x="467582" y="89862"/>
                    <a:pt x="431292" y="90148"/>
                  </a:cubicBezTo>
                  <a:cubicBezTo>
                    <a:pt x="395097" y="90338"/>
                    <a:pt x="385381" y="90338"/>
                    <a:pt x="377095" y="86719"/>
                  </a:cubicBezTo>
                  <a:cubicBezTo>
                    <a:pt x="368808" y="83004"/>
                    <a:pt x="364617" y="89957"/>
                    <a:pt x="359759" y="92910"/>
                  </a:cubicBezTo>
                  <a:cubicBezTo>
                    <a:pt x="354901" y="95863"/>
                    <a:pt x="345948" y="89481"/>
                    <a:pt x="345186" y="71955"/>
                  </a:cubicBezTo>
                  <a:cubicBezTo>
                    <a:pt x="344519" y="54429"/>
                    <a:pt x="334994" y="36998"/>
                    <a:pt x="320516" y="52048"/>
                  </a:cubicBezTo>
                  <a:cubicBezTo>
                    <a:pt x="305943" y="67097"/>
                    <a:pt x="308610" y="77289"/>
                    <a:pt x="315373" y="103959"/>
                  </a:cubicBezTo>
                  <a:cubicBezTo>
                    <a:pt x="322135" y="130629"/>
                    <a:pt x="321755" y="151584"/>
                    <a:pt x="301752" y="149679"/>
                  </a:cubicBezTo>
                  <a:cubicBezTo>
                    <a:pt x="281654" y="147774"/>
                    <a:pt x="259556" y="167300"/>
                    <a:pt x="222694" y="119199"/>
                  </a:cubicBezTo>
                  <a:cubicBezTo>
                    <a:pt x="185833" y="71098"/>
                    <a:pt x="145066" y="107293"/>
                    <a:pt x="131445" y="61097"/>
                  </a:cubicBezTo>
                  <a:cubicBezTo>
                    <a:pt x="117824" y="14900"/>
                    <a:pt x="116014" y="11281"/>
                    <a:pt x="86201" y="7566"/>
                  </a:cubicBezTo>
                  <a:cubicBezTo>
                    <a:pt x="70294" y="5566"/>
                    <a:pt x="63055" y="3089"/>
                    <a:pt x="59722" y="1184"/>
                  </a:cubicBezTo>
                  <a:cubicBezTo>
                    <a:pt x="56769" y="-435"/>
                    <a:pt x="55816" y="-530"/>
                    <a:pt x="54578" y="1756"/>
                  </a:cubicBezTo>
                  <a:cubicBezTo>
                    <a:pt x="51911" y="6518"/>
                    <a:pt x="47530" y="14805"/>
                    <a:pt x="42863" y="18806"/>
                  </a:cubicBezTo>
                  <a:cubicBezTo>
                    <a:pt x="37147" y="23758"/>
                    <a:pt x="20574" y="38427"/>
                    <a:pt x="0" y="48142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xmlns="" id="{72E5CC71-C4E5-4B68-A287-73C12DEAE8D8}"/>
                </a:ext>
              </a:extLst>
            </p:cNvPr>
            <p:cNvSpPr/>
            <p:nvPr/>
          </p:nvSpPr>
          <p:spPr>
            <a:xfrm>
              <a:off x="5862065" y="3243833"/>
              <a:ext cx="138588" cy="291274"/>
            </a:xfrm>
            <a:custGeom>
              <a:avLst/>
              <a:gdLst>
                <a:gd name="connsiteX0" fmla="*/ 0 w 138588"/>
                <a:gd name="connsiteY0" fmla="*/ 0 h 291274"/>
                <a:gd name="connsiteX1" fmla="*/ 15716 w 138588"/>
                <a:gd name="connsiteY1" fmla="*/ 57912 h 291274"/>
                <a:gd name="connsiteX2" fmla="*/ 44291 w 138588"/>
                <a:gd name="connsiteY2" fmla="*/ 69152 h 291274"/>
                <a:gd name="connsiteX3" fmla="*/ 64103 w 138588"/>
                <a:gd name="connsiteY3" fmla="*/ 96203 h 291274"/>
                <a:gd name="connsiteX4" fmla="*/ 44291 w 138588"/>
                <a:gd name="connsiteY4" fmla="*/ 129921 h 291274"/>
                <a:gd name="connsiteX5" fmla="*/ 65818 w 138588"/>
                <a:gd name="connsiteY5" fmla="*/ 159068 h 291274"/>
                <a:gd name="connsiteX6" fmla="*/ 86106 w 138588"/>
                <a:gd name="connsiteY6" fmla="*/ 193167 h 291274"/>
                <a:gd name="connsiteX7" fmla="*/ 116872 w 138588"/>
                <a:gd name="connsiteY7" fmla="*/ 237363 h 291274"/>
                <a:gd name="connsiteX8" fmla="*/ 138589 w 138588"/>
                <a:gd name="connsiteY8" fmla="*/ 291275 h 29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588" h="291274">
                  <a:moveTo>
                    <a:pt x="0" y="0"/>
                  </a:moveTo>
                  <a:cubicBezTo>
                    <a:pt x="2762" y="26575"/>
                    <a:pt x="11335" y="45053"/>
                    <a:pt x="15716" y="57912"/>
                  </a:cubicBezTo>
                  <a:cubicBezTo>
                    <a:pt x="20098" y="70771"/>
                    <a:pt x="18002" y="77914"/>
                    <a:pt x="44291" y="69152"/>
                  </a:cubicBezTo>
                  <a:cubicBezTo>
                    <a:pt x="70580" y="60388"/>
                    <a:pt x="79057" y="83439"/>
                    <a:pt x="64103" y="96203"/>
                  </a:cubicBezTo>
                  <a:cubicBezTo>
                    <a:pt x="49149" y="108966"/>
                    <a:pt x="43339" y="109061"/>
                    <a:pt x="44291" y="129921"/>
                  </a:cubicBezTo>
                  <a:cubicBezTo>
                    <a:pt x="45244" y="150781"/>
                    <a:pt x="49721" y="146876"/>
                    <a:pt x="65818" y="159068"/>
                  </a:cubicBezTo>
                  <a:cubicBezTo>
                    <a:pt x="81915" y="171260"/>
                    <a:pt x="88297" y="174593"/>
                    <a:pt x="86106" y="193167"/>
                  </a:cubicBezTo>
                  <a:cubicBezTo>
                    <a:pt x="84011" y="211741"/>
                    <a:pt x="109919" y="227267"/>
                    <a:pt x="116872" y="237363"/>
                  </a:cubicBezTo>
                  <a:cubicBezTo>
                    <a:pt x="123825" y="247364"/>
                    <a:pt x="132969" y="269367"/>
                    <a:pt x="138589" y="291275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xmlns="" id="{475CDAE7-D5EC-4BC7-8763-167D31596A22}"/>
                </a:ext>
              </a:extLst>
            </p:cNvPr>
            <p:cNvSpPr/>
            <p:nvPr/>
          </p:nvSpPr>
          <p:spPr>
            <a:xfrm>
              <a:off x="5764362" y="3216877"/>
              <a:ext cx="90697" cy="344900"/>
            </a:xfrm>
            <a:custGeom>
              <a:avLst/>
              <a:gdLst>
                <a:gd name="connsiteX0" fmla="*/ 33219 w 90697"/>
                <a:gd name="connsiteY0" fmla="*/ 0 h 344900"/>
                <a:gd name="connsiteX1" fmla="*/ 31028 w 90697"/>
                <a:gd name="connsiteY1" fmla="*/ 26956 h 344900"/>
                <a:gd name="connsiteX2" fmla="*/ 19598 w 90697"/>
                <a:gd name="connsiteY2" fmla="*/ 42863 h 344900"/>
                <a:gd name="connsiteX3" fmla="*/ 12168 w 90697"/>
                <a:gd name="connsiteY3" fmla="*/ 58674 h 344900"/>
                <a:gd name="connsiteX4" fmla="*/ 7977 w 90697"/>
                <a:gd name="connsiteY4" fmla="*/ 108204 h 344900"/>
                <a:gd name="connsiteX5" fmla="*/ 3596 w 90697"/>
                <a:gd name="connsiteY5" fmla="*/ 134017 h 344900"/>
                <a:gd name="connsiteX6" fmla="*/ 7215 w 90697"/>
                <a:gd name="connsiteY6" fmla="*/ 171926 h 344900"/>
                <a:gd name="connsiteX7" fmla="*/ 18836 w 90697"/>
                <a:gd name="connsiteY7" fmla="*/ 189166 h 344900"/>
                <a:gd name="connsiteX8" fmla="*/ 31790 w 90697"/>
                <a:gd name="connsiteY8" fmla="*/ 214122 h 344900"/>
                <a:gd name="connsiteX9" fmla="*/ 55983 w 90697"/>
                <a:gd name="connsiteY9" fmla="*/ 238601 h 344900"/>
                <a:gd name="connsiteX10" fmla="*/ 80748 w 90697"/>
                <a:gd name="connsiteY10" fmla="*/ 271748 h 344900"/>
                <a:gd name="connsiteX11" fmla="*/ 82653 w 90697"/>
                <a:gd name="connsiteY11" fmla="*/ 296132 h 344900"/>
                <a:gd name="connsiteX12" fmla="*/ 85130 w 90697"/>
                <a:gd name="connsiteY12" fmla="*/ 315563 h 344900"/>
                <a:gd name="connsiteX13" fmla="*/ 88273 w 90697"/>
                <a:gd name="connsiteY13" fmla="*/ 344900 h 34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97" h="344900">
                  <a:moveTo>
                    <a:pt x="33219" y="0"/>
                  </a:moveTo>
                  <a:cubicBezTo>
                    <a:pt x="31885" y="12287"/>
                    <a:pt x="31028" y="19050"/>
                    <a:pt x="31028" y="26956"/>
                  </a:cubicBezTo>
                  <a:cubicBezTo>
                    <a:pt x="31028" y="34766"/>
                    <a:pt x="28742" y="43053"/>
                    <a:pt x="19598" y="42863"/>
                  </a:cubicBezTo>
                  <a:cubicBezTo>
                    <a:pt x="10454" y="42767"/>
                    <a:pt x="9120" y="40957"/>
                    <a:pt x="12168" y="58674"/>
                  </a:cubicBezTo>
                  <a:cubicBezTo>
                    <a:pt x="15216" y="76390"/>
                    <a:pt x="20169" y="93059"/>
                    <a:pt x="7977" y="108204"/>
                  </a:cubicBezTo>
                  <a:cubicBezTo>
                    <a:pt x="-4120" y="123349"/>
                    <a:pt x="262" y="118015"/>
                    <a:pt x="3596" y="134017"/>
                  </a:cubicBezTo>
                  <a:cubicBezTo>
                    <a:pt x="6930" y="150019"/>
                    <a:pt x="8644" y="162592"/>
                    <a:pt x="7215" y="171926"/>
                  </a:cubicBezTo>
                  <a:cubicBezTo>
                    <a:pt x="5787" y="181261"/>
                    <a:pt x="11597" y="184213"/>
                    <a:pt x="18836" y="189166"/>
                  </a:cubicBezTo>
                  <a:cubicBezTo>
                    <a:pt x="26075" y="194119"/>
                    <a:pt x="29694" y="206692"/>
                    <a:pt x="31790" y="214122"/>
                  </a:cubicBezTo>
                  <a:cubicBezTo>
                    <a:pt x="33885" y="221551"/>
                    <a:pt x="46649" y="232696"/>
                    <a:pt x="55983" y="238601"/>
                  </a:cubicBezTo>
                  <a:cubicBezTo>
                    <a:pt x="65318" y="244412"/>
                    <a:pt x="82272" y="259556"/>
                    <a:pt x="80748" y="271748"/>
                  </a:cubicBezTo>
                  <a:cubicBezTo>
                    <a:pt x="79224" y="283940"/>
                    <a:pt x="77510" y="290322"/>
                    <a:pt x="82653" y="296132"/>
                  </a:cubicBezTo>
                  <a:cubicBezTo>
                    <a:pt x="87892" y="301942"/>
                    <a:pt x="80653" y="305943"/>
                    <a:pt x="85130" y="315563"/>
                  </a:cubicBezTo>
                  <a:cubicBezTo>
                    <a:pt x="89606" y="325183"/>
                    <a:pt x="93321" y="335756"/>
                    <a:pt x="88273" y="34490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xmlns="" id="{76D3973F-0E6F-4E94-841D-70097FC7141D}"/>
                </a:ext>
              </a:extLst>
            </p:cNvPr>
            <p:cNvSpPr/>
            <p:nvPr/>
          </p:nvSpPr>
          <p:spPr>
            <a:xfrm>
              <a:off x="5633465" y="3422648"/>
              <a:ext cx="93436" cy="195613"/>
            </a:xfrm>
            <a:custGeom>
              <a:avLst/>
              <a:gdLst>
                <a:gd name="connsiteX0" fmla="*/ 9620 w 93436"/>
                <a:gd name="connsiteY0" fmla="*/ 2732 h 195613"/>
                <a:gd name="connsiteX1" fmla="*/ 46196 w 93436"/>
                <a:gd name="connsiteY1" fmla="*/ 7971 h 195613"/>
                <a:gd name="connsiteX2" fmla="*/ 91440 w 93436"/>
                <a:gd name="connsiteY2" fmla="*/ 61406 h 195613"/>
                <a:gd name="connsiteX3" fmla="*/ 86773 w 93436"/>
                <a:gd name="connsiteY3" fmla="*/ 85409 h 195613"/>
                <a:gd name="connsiteX4" fmla="*/ 93059 w 93436"/>
                <a:gd name="connsiteY4" fmla="*/ 100077 h 195613"/>
                <a:gd name="connsiteX5" fmla="*/ 87439 w 93436"/>
                <a:gd name="connsiteY5" fmla="*/ 114174 h 195613"/>
                <a:gd name="connsiteX6" fmla="*/ 84772 w 93436"/>
                <a:gd name="connsiteY6" fmla="*/ 123699 h 195613"/>
                <a:gd name="connsiteX7" fmla="*/ 89345 w 93436"/>
                <a:gd name="connsiteY7" fmla="*/ 130843 h 195613"/>
                <a:gd name="connsiteX8" fmla="*/ 68771 w 93436"/>
                <a:gd name="connsiteY8" fmla="*/ 138558 h 195613"/>
                <a:gd name="connsiteX9" fmla="*/ 42386 w 93436"/>
                <a:gd name="connsiteY9" fmla="*/ 158370 h 195613"/>
                <a:gd name="connsiteX10" fmla="*/ 0 w 93436"/>
                <a:gd name="connsiteY10" fmla="*/ 195613 h 1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36" h="195613">
                  <a:moveTo>
                    <a:pt x="9620" y="2732"/>
                  </a:moveTo>
                  <a:cubicBezTo>
                    <a:pt x="18193" y="2541"/>
                    <a:pt x="25717" y="-5936"/>
                    <a:pt x="46196" y="7971"/>
                  </a:cubicBezTo>
                  <a:cubicBezTo>
                    <a:pt x="66675" y="21877"/>
                    <a:pt x="84010" y="38736"/>
                    <a:pt x="91440" y="61406"/>
                  </a:cubicBezTo>
                  <a:cubicBezTo>
                    <a:pt x="98965" y="84171"/>
                    <a:pt x="82487" y="76932"/>
                    <a:pt x="86773" y="85409"/>
                  </a:cubicBezTo>
                  <a:cubicBezTo>
                    <a:pt x="91059" y="93886"/>
                    <a:pt x="94107" y="96839"/>
                    <a:pt x="93059" y="100077"/>
                  </a:cubicBezTo>
                  <a:cubicBezTo>
                    <a:pt x="92012" y="103316"/>
                    <a:pt x="92107" y="109126"/>
                    <a:pt x="87439" y="114174"/>
                  </a:cubicBezTo>
                  <a:cubicBezTo>
                    <a:pt x="82677" y="119223"/>
                    <a:pt x="84010" y="122366"/>
                    <a:pt x="84772" y="123699"/>
                  </a:cubicBezTo>
                  <a:cubicBezTo>
                    <a:pt x="85534" y="125033"/>
                    <a:pt x="89345" y="130843"/>
                    <a:pt x="89345" y="130843"/>
                  </a:cubicBezTo>
                  <a:cubicBezTo>
                    <a:pt x="89345" y="130843"/>
                    <a:pt x="74009" y="132748"/>
                    <a:pt x="68771" y="138558"/>
                  </a:cubicBezTo>
                  <a:cubicBezTo>
                    <a:pt x="63532" y="144368"/>
                    <a:pt x="51245" y="152179"/>
                    <a:pt x="42386" y="158370"/>
                  </a:cubicBezTo>
                  <a:cubicBezTo>
                    <a:pt x="22479" y="172372"/>
                    <a:pt x="13430" y="150941"/>
                    <a:pt x="0" y="195613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xmlns="" id="{74D72154-BD05-4AFE-B448-EA8065D52223}"/>
                </a:ext>
              </a:extLst>
            </p:cNvPr>
            <p:cNvSpPr/>
            <p:nvPr/>
          </p:nvSpPr>
          <p:spPr>
            <a:xfrm>
              <a:off x="5558408" y="3656265"/>
              <a:ext cx="194786" cy="136685"/>
            </a:xfrm>
            <a:custGeom>
              <a:avLst/>
              <a:gdLst>
                <a:gd name="connsiteX0" fmla="*/ 194786 w 194786"/>
                <a:gd name="connsiteY0" fmla="*/ 0 h 136685"/>
                <a:gd name="connsiteX1" fmla="*/ 149733 w 194786"/>
                <a:gd name="connsiteY1" fmla="*/ 19336 h 136685"/>
                <a:gd name="connsiteX2" fmla="*/ 121729 w 194786"/>
                <a:gd name="connsiteY2" fmla="*/ 32861 h 136685"/>
                <a:gd name="connsiteX3" fmla="*/ 111062 w 194786"/>
                <a:gd name="connsiteY3" fmla="*/ 55817 h 136685"/>
                <a:gd name="connsiteX4" fmla="*/ 100013 w 194786"/>
                <a:gd name="connsiteY4" fmla="*/ 87440 h 136685"/>
                <a:gd name="connsiteX5" fmla="*/ 57341 w 194786"/>
                <a:gd name="connsiteY5" fmla="*/ 114014 h 136685"/>
                <a:gd name="connsiteX6" fmla="*/ 36767 w 194786"/>
                <a:gd name="connsiteY6" fmla="*/ 136684 h 136685"/>
                <a:gd name="connsiteX7" fmla="*/ 0 w 194786"/>
                <a:gd name="connsiteY7" fmla="*/ 135731 h 13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786" h="136685">
                  <a:moveTo>
                    <a:pt x="194786" y="0"/>
                  </a:moveTo>
                  <a:cubicBezTo>
                    <a:pt x="180880" y="6477"/>
                    <a:pt x="166116" y="14764"/>
                    <a:pt x="149733" y="19336"/>
                  </a:cubicBezTo>
                  <a:cubicBezTo>
                    <a:pt x="133350" y="24003"/>
                    <a:pt x="129635" y="23146"/>
                    <a:pt x="121729" y="32861"/>
                  </a:cubicBezTo>
                  <a:cubicBezTo>
                    <a:pt x="113824" y="42672"/>
                    <a:pt x="104108" y="42672"/>
                    <a:pt x="111062" y="55817"/>
                  </a:cubicBezTo>
                  <a:cubicBezTo>
                    <a:pt x="118015" y="68961"/>
                    <a:pt x="121634" y="80963"/>
                    <a:pt x="100013" y="87440"/>
                  </a:cubicBezTo>
                  <a:cubicBezTo>
                    <a:pt x="78296" y="93917"/>
                    <a:pt x="63341" y="102203"/>
                    <a:pt x="57341" y="114014"/>
                  </a:cubicBezTo>
                  <a:cubicBezTo>
                    <a:pt x="51340" y="125825"/>
                    <a:pt x="52769" y="136589"/>
                    <a:pt x="36767" y="136684"/>
                  </a:cubicBezTo>
                  <a:cubicBezTo>
                    <a:pt x="20860" y="136779"/>
                    <a:pt x="7429" y="133160"/>
                    <a:pt x="0" y="135731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xmlns="" id="{0A19F0B3-36E5-43B3-B4A2-181D9B69BF64}"/>
                </a:ext>
              </a:extLst>
            </p:cNvPr>
            <p:cNvSpPr/>
            <p:nvPr/>
          </p:nvSpPr>
          <p:spPr>
            <a:xfrm>
              <a:off x="5752153" y="3549538"/>
              <a:ext cx="143058" cy="258841"/>
            </a:xfrm>
            <a:custGeom>
              <a:avLst/>
              <a:gdLst>
                <a:gd name="connsiteX0" fmla="*/ 143059 w 143058"/>
                <a:gd name="connsiteY0" fmla="*/ 12240 h 258841"/>
                <a:gd name="connsiteX1" fmla="*/ 105721 w 143058"/>
                <a:gd name="connsiteY1" fmla="*/ 8049 h 258841"/>
                <a:gd name="connsiteX2" fmla="*/ 45237 w 143058"/>
                <a:gd name="connsiteY2" fmla="*/ 20526 h 258841"/>
                <a:gd name="connsiteX3" fmla="*/ 24663 w 143058"/>
                <a:gd name="connsiteY3" fmla="*/ 13192 h 258841"/>
                <a:gd name="connsiteX4" fmla="*/ 24663 w 143058"/>
                <a:gd name="connsiteY4" fmla="*/ 13192 h 258841"/>
                <a:gd name="connsiteX5" fmla="*/ 34188 w 143058"/>
                <a:gd name="connsiteY5" fmla="*/ 34147 h 258841"/>
                <a:gd name="connsiteX6" fmla="*/ 37807 w 143058"/>
                <a:gd name="connsiteY6" fmla="*/ 60436 h 258841"/>
                <a:gd name="connsiteX7" fmla="*/ 50476 w 143058"/>
                <a:gd name="connsiteY7" fmla="*/ 87392 h 258841"/>
                <a:gd name="connsiteX8" fmla="*/ 16947 w 143058"/>
                <a:gd name="connsiteY8" fmla="*/ 90154 h 258841"/>
                <a:gd name="connsiteX9" fmla="*/ 1041 w 143058"/>
                <a:gd name="connsiteY9" fmla="*/ 106823 h 258841"/>
                <a:gd name="connsiteX10" fmla="*/ 17995 w 143058"/>
                <a:gd name="connsiteY10" fmla="*/ 155972 h 258841"/>
                <a:gd name="connsiteX11" fmla="*/ 33045 w 143058"/>
                <a:gd name="connsiteY11" fmla="*/ 182547 h 258841"/>
                <a:gd name="connsiteX12" fmla="*/ 44379 w 143058"/>
                <a:gd name="connsiteY12" fmla="*/ 203121 h 258841"/>
                <a:gd name="connsiteX13" fmla="*/ 50571 w 143058"/>
                <a:gd name="connsiteY13" fmla="*/ 223695 h 258841"/>
                <a:gd name="connsiteX14" fmla="*/ 61715 w 143058"/>
                <a:gd name="connsiteY14" fmla="*/ 248269 h 258841"/>
                <a:gd name="connsiteX15" fmla="*/ 73526 w 143058"/>
                <a:gd name="connsiteY15" fmla="*/ 258842 h 2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3058" h="258841">
                  <a:moveTo>
                    <a:pt x="143059" y="12240"/>
                  </a:moveTo>
                  <a:cubicBezTo>
                    <a:pt x="127628" y="-5572"/>
                    <a:pt x="110769" y="-1191"/>
                    <a:pt x="105721" y="8049"/>
                  </a:cubicBezTo>
                  <a:cubicBezTo>
                    <a:pt x="100672" y="17288"/>
                    <a:pt x="64192" y="21003"/>
                    <a:pt x="45237" y="20526"/>
                  </a:cubicBezTo>
                  <a:cubicBezTo>
                    <a:pt x="34093" y="20241"/>
                    <a:pt x="29806" y="14811"/>
                    <a:pt x="24663" y="13192"/>
                  </a:cubicBezTo>
                  <a:lnTo>
                    <a:pt x="24663" y="13192"/>
                  </a:lnTo>
                  <a:cubicBezTo>
                    <a:pt x="30759" y="26051"/>
                    <a:pt x="31235" y="30147"/>
                    <a:pt x="34188" y="34147"/>
                  </a:cubicBezTo>
                  <a:cubicBezTo>
                    <a:pt x="37140" y="38052"/>
                    <a:pt x="39236" y="51578"/>
                    <a:pt x="37807" y="60436"/>
                  </a:cubicBezTo>
                  <a:cubicBezTo>
                    <a:pt x="36474" y="69294"/>
                    <a:pt x="50476" y="87392"/>
                    <a:pt x="50476" y="87392"/>
                  </a:cubicBezTo>
                  <a:lnTo>
                    <a:pt x="16947" y="90154"/>
                  </a:lnTo>
                  <a:cubicBezTo>
                    <a:pt x="16947" y="90154"/>
                    <a:pt x="-4960" y="87868"/>
                    <a:pt x="1041" y="106823"/>
                  </a:cubicBezTo>
                  <a:cubicBezTo>
                    <a:pt x="7137" y="125778"/>
                    <a:pt x="15709" y="131588"/>
                    <a:pt x="17995" y="155972"/>
                  </a:cubicBezTo>
                  <a:cubicBezTo>
                    <a:pt x="20281" y="180356"/>
                    <a:pt x="19519" y="188452"/>
                    <a:pt x="33045" y="182547"/>
                  </a:cubicBezTo>
                  <a:cubicBezTo>
                    <a:pt x="46570" y="176641"/>
                    <a:pt x="45427" y="193977"/>
                    <a:pt x="44379" y="203121"/>
                  </a:cubicBezTo>
                  <a:cubicBezTo>
                    <a:pt x="43237" y="212265"/>
                    <a:pt x="52952" y="210741"/>
                    <a:pt x="50571" y="223695"/>
                  </a:cubicBezTo>
                  <a:cubicBezTo>
                    <a:pt x="48094" y="236649"/>
                    <a:pt x="48571" y="247698"/>
                    <a:pt x="61715" y="248269"/>
                  </a:cubicBezTo>
                  <a:cubicBezTo>
                    <a:pt x="74860" y="248841"/>
                    <a:pt x="73526" y="258842"/>
                    <a:pt x="73526" y="258842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xmlns="" id="{CA6FD766-2244-4AD8-AD48-61ADFEE55725}"/>
                </a:ext>
              </a:extLst>
            </p:cNvPr>
            <p:cNvSpPr/>
            <p:nvPr/>
          </p:nvSpPr>
          <p:spPr>
            <a:xfrm>
              <a:off x="5322188" y="3579208"/>
              <a:ext cx="20097" cy="18859"/>
            </a:xfrm>
            <a:custGeom>
              <a:avLst/>
              <a:gdLst>
                <a:gd name="connsiteX0" fmla="*/ 20098 w 20097"/>
                <a:gd name="connsiteY0" fmla="*/ 18860 h 18859"/>
                <a:gd name="connsiteX1" fmla="*/ 4382 w 20097"/>
                <a:gd name="connsiteY1" fmla="*/ 6477 h 18859"/>
                <a:gd name="connsiteX2" fmla="*/ 0 w 20097"/>
                <a:gd name="connsiteY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7" h="18859">
                  <a:moveTo>
                    <a:pt x="20098" y="18860"/>
                  </a:moveTo>
                  <a:cubicBezTo>
                    <a:pt x="16478" y="13430"/>
                    <a:pt x="12478" y="10096"/>
                    <a:pt x="4382" y="6477"/>
                  </a:cubicBezTo>
                  <a:cubicBezTo>
                    <a:pt x="2191" y="5525"/>
                    <a:pt x="2191" y="5525"/>
                    <a:pt x="0" y="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xmlns="" id="{0198604F-7817-459E-B135-B0AC910D726F}"/>
                </a:ext>
              </a:extLst>
            </p:cNvPr>
            <p:cNvSpPr/>
            <p:nvPr/>
          </p:nvSpPr>
          <p:spPr>
            <a:xfrm>
              <a:off x="5376957" y="3621023"/>
              <a:ext cx="83439" cy="31623"/>
            </a:xfrm>
            <a:custGeom>
              <a:avLst/>
              <a:gdLst>
                <a:gd name="connsiteX0" fmla="*/ 83439 w 83439"/>
                <a:gd name="connsiteY0" fmla="*/ 31623 h 31623"/>
                <a:gd name="connsiteX1" fmla="*/ 70771 w 83439"/>
                <a:gd name="connsiteY1" fmla="*/ 29242 h 31623"/>
                <a:gd name="connsiteX2" fmla="*/ 0 w 83439"/>
                <a:gd name="connsiteY2" fmla="*/ 0 h 3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439" h="31623">
                  <a:moveTo>
                    <a:pt x="83439" y="31623"/>
                  </a:moveTo>
                  <a:cubicBezTo>
                    <a:pt x="79724" y="30671"/>
                    <a:pt x="75629" y="29813"/>
                    <a:pt x="70771" y="29242"/>
                  </a:cubicBezTo>
                  <a:cubicBezTo>
                    <a:pt x="58960" y="27622"/>
                    <a:pt x="19812" y="12668"/>
                    <a:pt x="0" y="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xmlns="" id="{65F314BB-C2F8-468B-BE44-3416AA3C943C}"/>
                </a:ext>
              </a:extLst>
            </p:cNvPr>
            <p:cNvSpPr/>
            <p:nvPr/>
          </p:nvSpPr>
          <p:spPr>
            <a:xfrm>
              <a:off x="5473731" y="3664743"/>
              <a:ext cx="86677" cy="15819"/>
            </a:xfrm>
            <a:custGeom>
              <a:avLst/>
              <a:gdLst>
                <a:gd name="connsiteX0" fmla="*/ 86678 w 86677"/>
                <a:gd name="connsiteY0" fmla="*/ 0 h 15819"/>
                <a:gd name="connsiteX1" fmla="*/ 52673 w 86677"/>
                <a:gd name="connsiteY1" fmla="*/ 12002 h 15819"/>
                <a:gd name="connsiteX2" fmla="*/ 0 w 86677"/>
                <a:gd name="connsiteY2" fmla="*/ 15430 h 1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77" h="15819">
                  <a:moveTo>
                    <a:pt x="86678" y="0"/>
                  </a:moveTo>
                  <a:cubicBezTo>
                    <a:pt x="75724" y="3238"/>
                    <a:pt x="59722" y="9144"/>
                    <a:pt x="52673" y="12002"/>
                  </a:cubicBezTo>
                  <a:cubicBezTo>
                    <a:pt x="44196" y="15430"/>
                    <a:pt x="15526" y="16478"/>
                    <a:pt x="0" y="1543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xmlns="" id="{C28D3929-0EC3-4B42-A20D-B86342018C1F}"/>
                </a:ext>
              </a:extLst>
            </p:cNvPr>
            <p:cNvSpPr/>
            <p:nvPr/>
          </p:nvSpPr>
          <p:spPr>
            <a:xfrm>
              <a:off x="5550693" y="3607688"/>
              <a:ext cx="57150" cy="37718"/>
            </a:xfrm>
            <a:custGeom>
              <a:avLst/>
              <a:gdLst>
                <a:gd name="connsiteX0" fmla="*/ 57150 w 57150"/>
                <a:gd name="connsiteY0" fmla="*/ 0 h 37718"/>
                <a:gd name="connsiteX1" fmla="*/ 56293 w 57150"/>
                <a:gd name="connsiteY1" fmla="*/ 3334 h 37718"/>
                <a:gd name="connsiteX2" fmla="*/ 37243 w 57150"/>
                <a:gd name="connsiteY2" fmla="*/ 9239 h 37718"/>
                <a:gd name="connsiteX3" fmla="*/ 24003 w 57150"/>
                <a:gd name="connsiteY3" fmla="*/ 12192 h 37718"/>
                <a:gd name="connsiteX4" fmla="*/ 19526 w 57150"/>
                <a:gd name="connsiteY4" fmla="*/ 31528 h 37718"/>
                <a:gd name="connsiteX5" fmla="*/ 0 w 57150"/>
                <a:gd name="connsiteY5" fmla="*/ 37719 h 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37718">
                  <a:moveTo>
                    <a:pt x="57150" y="0"/>
                  </a:moveTo>
                  <a:cubicBezTo>
                    <a:pt x="56864" y="952"/>
                    <a:pt x="56579" y="2096"/>
                    <a:pt x="56293" y="3334"/>
                  </a:cubicBezTo>
                  <a:cubicBezTo>
                    <a:pt x="54864" y="10287"/>
                    <a:pt x="48006" y="12668"/>
                    <a:pt x="37243" y="9239"/>
                  </a:cubicBezTo>
                  <a:cubicBezTo>
                    <a:pt x="26479" y="5810"/>
                    <a:pt x="23527" y="952"/>
                    <a:pt x="24003" y="12192"/>
                  </a:cubicBezTo>
                  <a:cubicBezTo>
                    <a:pt x="24098" y="14478"/>
                    <a:pt x="20764" y="30194"/>
                    <a:pt x="19526" y="31528"/>
                  </a:cubicBezTo>
                  <a:cubicBezTo>
                    <a:pt x="16097" y="35147"/>
                    <a:pt x="3810" y="36671"/>
                    <a:pt x="0" y="37719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xmlns="" id="{F19ED595-F27D-46AE-BE0D-CBFDC7F9E64F}"/>
                </a:ext>
              </a:extLst>
            </p:cNvPr>
            <p:cNvSpPr/>
            <p:nvPr/>
          </p:nvSpPr>
          <p:spPr>
            <a:xfrm>
              <a:off x="5615272" y="3609403"/>
              <a:ext cx="68961" cy="75437"/>
            </a:xfrm>
            <a:custGeom>
              <a:avLst/>
              <a:gdLst>
                <a:gd name="connsiteX0" fmla="*/ 68961 w 68961"/>
                <a:gd name="connsiteY0" fmla="*/ 75438 h 75437"/>
                <a:gd name="connsiteX1" fmla="*/ 55054 w 68961"/>
                <a:gd name="connsiteY1" fmla="*/ 45148 h 75437"/>
                <a:gd name="connsiteX2" fmla="*/ 42577 w 68961"/>
                <a:gd name="connsiteY2" fmla="*/ 26194 h 75437"/>
                <a:gd name="connsiteX3" fmla="*/ 20288 w 68961"/>
                <a:gd name="connsiteY3" fmla="*/ 19907 h 75437"/>
                <a:gd name="connsiteX4" fmla="*/ 10382 w 68961"/>
                <a:gd name="connsiteY4" fmla="*/ 0 h 75437"/>
                <a:gd name="connsiteX5" fmla="*/ 6763 w 68961"/>
                <a:gd name="connsiteY5" fmla="*/ 3620 h 75437"/>
                <a:gd name="connsiteX6" fmla="*/ 0 w 68961"/>
                <a:gd name="connsiteY6" fmla="*/ 12382 h 7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61" h="75437">
                  <a:moveTo>
                    <a:pt x="68961" y="75438"/>
                  </a:moveTo>
                  <a:cubicBezTo>
                    <a:pt x="62389" y="66580"/>
                    <a:pt x="56293" y="59055"/>
                    <a:pt x="55054" y="45148"/>
                  </a:cubicBezTo>
                  <a:cubicBezTo>
                    <a:pt x="53816" y="31242"/>
                    <a:pt x="58293" y="20764"/>
                    <a:pt x="42577" y="26194"/>
                  </a:cubicBezTo>
                  <a:cubicBezTo>
                    <a:pt x="26861" y="31623"/>
                    <a:pt x="19336" y="33052"/>
                    <a:pt x="20288" y="19907"/>
                  </a:cubicBezTo>
                  <a:cubicBezTo>
                    <a:pt x="21241" y="6763"/>
                    <a:pt x="10382" y="0"/>
                    <a:pt x="10382" y="0"/>
                  </a:cubicBezTo>
                  <a:cubicBezTo>
                    <a:pt x="10382" y="0"/>
                    <a:pt x="8001" y="2477"/>
                    <a:pt x="6763" y="3620"/>
                  </a:cubicBezTo>
                  <a:cubicBezTo>
                    <a:pt x="3620" y="6191"/>
                    <a:pt x="1429" y="8001"/>
                    <a:pt x="0" y="12382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xmlns="" id="{E71C39E2-DDD6-4D74-88D5-22A4ED34EFE5}"/>
                </a:ext>
              </a:extLst>
            </p:cNvPr>
            <p:cNvSpPr/>
            <p:nvPr/>
          </p:nvSpPr>
          <p:spPr>
            <a:xfrm>
              <a:off x="5697949" y="2472117"/>
              <a:ext cx="545496" cy="409479"/>
            </a:xfrm>
            <a:custGeom>
              <a:avLst/>
              <a:gdLst>
                <a:gd name="connsiteX0" fmla="*/ 0 w 545496"/>
                <a:gd name="connsiteY0" fmla="*/ 0 h 409479"/>
                <a:gd name="connsiteX1" fmla="*/ 95631 w 545496"/>
                <a:gd name="connsiteY1" fmla="*/ 98870 h 409479"/>
                <a:gd name="connsiteX2" fmla="*/ 248507 w 545496"/>
                <a:gd name="connsiteY2" fmla="*/ 224504 h 409479"/>
                <a:gd name="connsiteX3" fmla="*/ 391287 w 545496"/>
                <a:gd name="connsiteY3" fmla="*/ 319564 h 409479"/>
                <a:gd name="connsiteX4" fmla="*/ 545497 w 545496"/>
                <a:gd name="connsiteY4" fmla="*/ 409480 h 4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496" h="409479">
                  <a:moveTo>
                    <a:pt x="0" y="0"/>
                  </a:moveTo>
                  <a:cubicBezTo>
                    <a:pt x="34290" y="53340"/>
                    <a:pt x="42196" y="54864"/>
                    <a:pt x="95631" y="98870"/>
                  </a:cubicBezTo>
                  <a:cubicBezTo>
                    <a:pt x="149066" y="142875"/>
                    <a:pt x="240125" y="218218"/>
                    <a:pt x="248507" y="224504"/>
                  </a:cubicBezTo>
                  <a:cubicBezTo>
                    <a:pt x="256889" y="230791"/>
                    <a:pt x="361855" y="302038"/>
                    <a:pt x="391287" y="319564"/>
                  </a:cubicBezTo>
                  <a:cubicBezTo>
                    <a:pt x="420719" y="337090"/>
                    <a:pt x="545497" y="409480"/>
                    <a:pt x="545497" y="409480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xmlns="" id="{37DFEF6E-BBD4-4C96-A517-BEAC9DB068C8}"/>
                </a:ext>
              </a:extLst>
            </p:cNvPr>
            <p:cNvSpPr/>
            <p:nvPr/>
          </p:nvSpPr>
          <p:spPr>
            <a:xfrm>
              <a:off x="6507574" y="3032854"/>
              <a:ext cx="1236440" cy="472249"/>
            </a:xfrm>
            <a:custGeom>
              <a:avLst/>
              <a:gdLst>
                <a:gd name="connsiteX0" fmla="*/ 0 w 1236440"/>
                <a:gd name="connsiteY0" fmla="*/ 0 h 472249"/>
                <a:gd name="connsiteX1" fmla="*/ 158782 w 1236440"/>
                <a:gd name="connsiteY1" fmla="*/ 91535 h 472249"/>
                <a:gd name="connsiteX2" fmla="*/ 224600 w 1236440"/>
                <a:gd name="connsiteY2" fmla="*/ 129635 h 472249"/>
                <a:gd name="connsiteX3" fmla="*/ 423672 w 1236440"/>
                <a:gd name="connsiteY3" fmla="*/ 208693 h 472249"/>
                <a:gd name="connsiteX4" fmla="*/ 823055 w 1236440"/>
                <a:gd name="connsiteY4" fmla="*/ 363379 h 472249"/>
                <a:gd name="connsiteX5" fmla="*/ 942689 w 1236440"/>
                <a:gd name="connsiteY5" fmla="*/ 410051 h 472249"/>
                <a:gd name="connsiteX6" fmla="*/ 1033177 w 1236440"/>
                <a:gd name="connsiteY6" fmla="*/ 431292 h 472249"/>
                <a:gd name="connsiteX7" fmla="*/ 1236440 w 1236440"/>
                <a:gd name="connsiteY7" fmla="*/ 472249 h 47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6440" h="472249">
                  <a:moveTo>
                    <a:pt x="0" y="0"/>
                  </a:moveTo>
                  <a:lnTo>
                    <a:pt x="158782" y="91535"/>
                  </a:lnTo>
                  <a:cubicBezTo>
                    <a:pt x="158782" y="91535"/>
                    <a:pt x="193072" y="113443"/>
                    <a:pt x="224600" y="129635"/>
                  </a:cubicBezTo>
                  <a:cubicBezTo>
                    <a:pt x="256127" y="145828"/>
                    <a:pt x="365760" y="186119"/>
                    <a:pt x="423672" y="208693"/>
                  </a:cubicBezTo>
                  <a:cubicBezTo>
                    <a:pt x="481679" y="231362"/>
                    <a:pt x="779907" y="346710"/>
                    <a:pt x="823055" y="363379"/>
                  </a:cubicBezTo>
                  <a:cubicBezTo>
                    <a:pt x="866204" y="379952"/>
                    <a:pt x="903732" y="393668"/>
                    <a:pt x="942689" y="410051"/>
                  </a:cubicBezTo>
                  <a:cubicBezTo>
                    <a:pt x="957834" y="416338"/>
                    <a:pt x="990600" y="422720"/>
                    <a:pt x="1033177" y="431292"/>
                  </a:cubicBezTo>
                  <a:cubicBezTo>
                    <a:pt x="1089946" y="442627"/>
                    <a:pt x="1162526" y="455866"/>
                    <a:pt x="1236440" y="472249"/>
                  </a:cubicBezTo>
                </a:path>
              </a:pathLst>
            </a:custGeom>
            <a:noFill/>
            <a:ln w="4050" cap="flat">
              <a:solidFill>
                <a:srgbClr val="878788"/>
              </a:solidFill>
              <a:custDash>
                <a:ds d="520050" sp="104010"/>
                <a:ds d="52005" sp="104010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1" name="图形 233">
            <a:extLst>
              <a:ext uri="{FF2B5EF4-FFF2-40B4-BE49-F238E27FC236}">
                <a16:creationId xmlns:a16="http://schemas.microsoft.com/office/drawing/2014/main" xmlns="" id="{A8D36B43-814D-438F-B830-3DBD2EBD5E28}"/>
              </a:ext>
            </a:extLst>
          </p:cNvPr>
          <p:cNvGrpSpPr/>
          <p:nvPr/>
        </p:nvGrpSpPr>
        <p:grpSpPr>
          <a:xfrm>
            <a:off x="775538" y="644365"/>
            <a:ext cx="5217703" cy="5567779"/>
            <a:chOff x="3359081" y="644365"/>
            <a:chExt cx="5217703" cy="5567779"/>
          </a:xfrm>
          <a:noFill/>
        </p:grpSpPr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xmlns="" id="{3A5E7520-769C-4BFB-A256-B394B7F0A340}"/>
                </a:ext>
              </a:extLst>
            </p:cNvPr>
            <p:cNvSpPr/>
            <p:nvPr/>
          </p:nvSpPr>
          <p:spPr>
            <a:xfrm>
              <a:off x="3359081" y="644365"/>
              <a:ext cx="3396238" cy="5567779"/>
            </a:xfrm>
            <a:custGeom>
              <a:avLst/>
              <a:gdLst>
                <a:gd name="connsiteX0" fmla="*/ 3396238 w 3396238"/>
                <a:gd name="connsiteY0" fmla="*/ 891159 h 5567779"/>
                <a:gd name="connsiteX1" fmla="*/ 3171544 w 3396238"/>
                <a:gd name="connsiteY1" fmla="*/ 810673 h 5567779"/>
                <a:gd name="connsiteX2" fmla="*/ 3130014 w 3396238"/>
                <a:gd name="connsiteY2" fmla="*/ 805815 h 5567779"/>
                <a:gd name="connsiteX3" fmla="*/ 3076389 w 3396238"/>
                <a:gd name="connsiteY3" fmla="*/ 799624 h 5567779"/>
                <a:gd name="connsiteX4" fmla="*/ 2988187 w 3396238"/>
                <a:gd name="connsiteY4" fmla="*/ 760857 h 5567779"/>
                <a:gd name="connsiteX5" fmla="*/ 2977234 w 3396238"/>
                <a:gd name="connsiteY5" fmla="*/ 764286 h 5567779"/>
                <a:gd name="connsiteX6" fmla="*/ 2974376 w 3396238"/>
                <a:gd name="connsiteY6" fmla="*/ 768953 h 5567779"/>
                <a:gd name="connsiteX7" fmla="*/ 2962851 w 3396238"/>
                <a:gd name="connsiteY7" fmla="*/ 772097 h 5567779"/>
                <a:gd name="connsiteX8" fmla="*/ 2942086 w 3396238"/>
                <a:gd name="connsiteY8" fmla="*/ 760857 h 5567779"/>
                <a:gd name="connsiteX9" fmla="*/ 2934847 w 3396238"/>
                <a:gd name="connsiteY9" fmla="*/ 756666 h 5567779"/>
                <a:gd name="connsiteX10" fmla="*/ 2839693 w 3396238"/>
                <a:gd name="connsiteY10" fmla="*/ 715423 h 5567779"/>
                <a:gd name="connsiteX11" fmla="*/ 2837121 w 3396238"/>
                <a:gd name="connsiteY11" fmla="*/ 713708 h 5567779"/>
                <a:gd name="connsiteX12" fmla="*/ 2788829 w 3396238"/>
                <a:gd name="connsiteY12" fmla="*/ 667131 h 5567779"/>
                <a:gd name="connsiteX13" fmla="*/ 2783209 w 3396238"/>
                <a:gd name="connsiteY13" fmla="*/ 664750 h 5567779"/>
                <a:gd name="connsiteX14" fmla="*/ 2778161 w 3396238"/>
                <a:gd name="connsiteY14" fmla="*/ 664559 h 5567779"/>
                <a:gd name="connsiteX15" fmla="*/ 2773589 w 3396238"/>
                <a:gd name="connsiteY15" fmla="*/ 663035 h 5567779"/>
                <a:gd name="connsiteX16" fmla="*/ 2738537 w 3396238"/>
                <a:gd name="connsiteY16" fmla="*/ 638842 h 5567779"/>
                <a:gd name="connsiteX17" fmla="*/ 2734822 w 3396238"/>
                <a:gd name="connsiteY17" fmla="*/ 631698 h 5567779"/>
                <a:gd name="connsiteX18" fmla="*/ 2734822 w 3396238"/>
                <a:gd name="connsiteY18" fmla="*/ 631698 h 5567779"/>
                <a:gd name="connsiteX19" fmla="*/ 2728821 w 3396238"/>
                <a:gd name="connsiteY19" fmla="*/ 623507 h 5567779"/>
                <a:gd name="connsiteX20" fmla="*/ 2647192 w 3396238"/>
                <a:gd name="connsiteY20" fmla="*/ 597027 h 5567779"/>
                <a:gd name="connsiteX21" fmla="*/ 2628333 w 3396238"/>
                <a:gd name="connsiteY21" fmla="*/ 587026 h 5567779"/>
                <a:gd name="connsiteX22" fmla="*/ 2578708 w 3396238"/>
                <a:gd name="connsiteY22" fmla="*/ 548545 h 5567779"/>
                <a:gd name="connsiteX23" fmla="*/ 2480886 w 3396238"/>
                <a:gd name="connsiteY23" fmla="*/ 531019 h 5567779"/>
                <a:gd name="connsiteX24" fmla="*/ 2425355 w 3396238"/>
                <a:gd name="connsiteY24" fmla="*/ 523875 h 5567779"/>
                <a:gd name="connsiteX25" fmla="*/ 2413830 w 3396238"/>
                <a:gd name="connsiteY25" fmla="*/ 520446 h 5567779"/>
                <a:gd name="connsiteX26" fmla="*/ 2356870 w 3396238"/>
                <a:gd name="connsiteY26" fmla="*/ 493681 h 5567779"/>
                <a:gd name="connsiteX27" fmla="*/ 2280766 w 3396238"/>
                <a:gd name="connsiteY27" fmla="*/ 449390 h 5567779"/>
                <a:gd name="connsiteX28" fmla="*/ 2242475 w 3396238"/>
                <a:gd name="connsiteY28" fmla="*/ 387287 h 5567779"/>
                <a:gd name="connsiteX29" fmla="*/ 2228378 w 3396238"/>
                <a:gd name="connsiteY29" fmla="*/ 349949 h 5567779"/>
                <a:gd name="connsiteX30" fmla="*/ 2245618 w 3396238"/>
                <a:gd name="connsiteY30" fmla="*/ 342138 h 5567779"/>
                <a:gd name="connsiteX31" fmla="*/ 2223330 w 3396238"/>
                <a:gd name="connsiteY31" fmla="*/ 298228 h 5567779"/>
                <a:gd name="connsiteX32" fmla="*/ 2219710 w 3396238"/>
                <a:gd name="connsiteY32" fmla="*/ 294323 h 5567779"/>
                <a:gd name="connsiteX33" fmla="*/ 2197231 w 3396238"/>
                <a:gd name="connsiteY33" fmla="*/ 281273 h 5567779"/>
                <a:gd name="connsiteX34" fmla="*/ 2080074 w 3396238"/>
                <a:gd name="connsiteY34" fmla="*/ 109252 h 5567779"/>
                <a:gd name="connsiteX35" fmla="*/ 1808611 w 3396238"/>
                <a:gd name="connsiteY35" fmla="*/ 0 h 5567779"/>
                <a:gd name="connsiteX36" fmla="*/ 1761558 w 3396238"/>
                <a:gd name="connsiteY36" fmla="*/ 0 h 5567779"/>
                <a:gd name="connsiteX37" fmla="*/ 1692787 w 3396238"/>
                <a:gd name="connsiteY37" fmla="*/ 22574 h 5567779"/>
                <a:gd name="connsiteX38" fmla="*/ 1491619 w 3396238"/>
                <a:gd name="connsiteY38" fmla="*/ 109728 h 5567779"/>
                <a:gd name="connsiteX39" fmla="*/ 1288641 w 3396238"/>
                <a:gd name="connsiteY39" fmla="*/ 249079 h 5567779"/>
                <a:gd name="connsiteX40" fmla="*/ 1208346 w 3396238"/>
                <a:gd name="connsiteY40" fmla="*/ 336709 h 5567779"/>
                <a:gd name="connsiteX41" fmla="*/ 999843 w 3396238"/>
                <a:gd name="connsiteY41" fmla="*/ 494252 h 5567779"/>
                <a:gd name="connsiteX42" fmla="*/ 1066995 w 3396238"/>
                <a:gd name="connsiteY42" fmla="*/ 573119 h 5567779"/>
                <a:gd name="connsiteX43" fmla="*/ 1633827 w 3396238"/>
                <a:gd name="connsiteY43" fmla="*/ 1029843 h 5567779"/>
                <a:gd name="connsiteX44" fmla="*/ 1876524 w 3396238"/>
                <a:gd name="connsiteY44" fmla="*/ 1348454 h 5567779"/>
                <a:gd name="connsiteX45" fmla="*/ 1898241 w 3396238"/>
                <a:gd name="connsiteY45" fmla="*/ 1348454 h 5567779"/>
                <a:gd name="connsiteX46" fmla="*/ 2119698 w 3396238"/>
                <a:gd name="connsiteY46" fmla="*/ 1502569 h 5567779"/>
                <a:gd name="connsiteX47" fmla="*/ 1860903 w 3396238"/>
                <a:gd name="connsiteY47" fmla="*/ 1717072 h 5567779"/>
                <a:gd name="connsiteX48" fmla="*/ 1844997 w 3396238"/>
                <a:gd name="connsiteY48" fmla="*/ 1702879 h 5567779"/>
                <a:gd name="connsiteX49" fmla="*/ 1832233 w 3396238"/>
                <a:gd name="connsiteY49" fmla="*/ 1692021 h 5567779"/>
                <a:gd name="connsiteX50" fmla="*/ 1831566 w 3396238"/>
                <a:gd name="connsiteY50" fmla="*/ 1701546 h 5567779"/>
                <a:gd name="connsiteX51" fmla="*/ 1825851 w 3396238"/>
                <a:gd name="connsiteY51" fmla="*/ 1706785 h 5567779"/>
                <a:gd name="connsiteX52" fmla="*/ 1819755 w 3396238"/>
                <a:gd name="connsiteY52" fmla="*/ 1706880 h 5567779"/>
                <a:gd name="connsiteX53" fmla="*/ 1813850 w 3396238"/>
                <a:gd name="connsiteY53" fmla="*/ 1701070 h 5567779"/>
                <a:gd name="connsiteX54" fmla="*/ 1813850 w 3396238"/>
                <a:gd name="connsiteY54" fmla="*/ 1687830 h 5567779"/>
                <a:gd name="connsiteX55" fmla="*/ 1807754 w 3396238"/>
                <a:gd name="connsiteY55" fmla="*/ 1682020 h 5567779"/>
                <a:gd name="connsiteX56" fmla="*/ 1801372 w 3396238"/>
                <a:gd name="connsiteY56" fmla="*/ 1682306 h 5567779"/>
                <a:gd name="connsiteX57" fmla="*/ 1796610 w 3396238"/>
                <a:gd name="connsiteY57" fmla="*/ 1685163 h 5567779"/>
                <a:gd name="connsiteX58" fmla="*/ 1782132 w 3396238"/>
                <a:gd name="connsiteY58" fmla="*/ 1709166 h 5567779"/>
                <a:gd name="connsiteX59" fmla="*/ 1768797 w 3396238"/>
                <a:gd name="connsiteY59" fmla="*/ 1710023 h 5567779"/>
                <a:gd name="connsiteX60" fmla="*/ 1768797 w 3396238"/>
                <a:gd name="connsiteY60" fmla="*/ 1725073 h 5567779"/>
                <a:gd name="connsiteX61" fmla="*/ 1762701 w 3396238"/>
                <a:gd name="connsiteY61" fmla="*/ 1750886 h 5567779"/>
                <a:gd name="connsiteX62" fmla="*/ 1742984 w 3396238"/>
                <a:gd name="connsiteY62" fmla="*/ 1761077 h 5567779"/>
                <a:gd name="connsiteX63" fmla="*/ 1729744 w 3396238"/>
                <a:gd name="connsiteY63" fmla="*/ 1765078 h 5567779"/>
                <a:gd name="connsiteX64" fmla="*/ 1691930 w 3396238"/>
                <a:gd name="connsiteY64" fmla="*/ 1771269 h 5567779"/>
                <a:gd name="connsiteX65" fmla="*/ 1655925 w 3396238"/>
                <a:gd name="connsiteY65" fmla="*/ 1783175 h 5567779"/>
                <a:gd name="connsiteX66" fmla="*/ 1633161 w 3396238"/>
                <a:gd name="connsiteY66" fmla="*/ 1796701 h 5567779"/>
                <a:gd name="connsiteX67" fmla="*/ 1612872 w 3396238"/>
                <a:gd name="connsiteY67" fmla="*/ 1816894 h 5567779"/>
                <a:gd name="connsiteX68" fmla="*/ 1558961 w 3396238"/>
                <a:gd name="connsiteY68" fmla="*/ 1813465 h 5567779"/>
                <a:gd name="connsiteX69" fmla="*/ 1545816 w 3396238"/>
                <a:gd name="connsiteY69" fmla="*/ 1774031 h 5567779"/>
                <a:gd name="connsiteX70" fmla="*/ 1518480 w 3396238"/>
                <a:gd name="connsiteY70" fmla="*/ 1754315 h 5567779"/>
                <a:gd name="connsiteX71" fmla="*/ 1507431 w 3396238"/>
                <a:gd name="connsiteY71" fmla="*/ 1778889 h 5567779"/>
                <a:gd name="connsiteX72" fmla="*/ 1494096 w 3396238"/>
                <a:gd name="connsiteY72" fmla="*/ 1805845 h 5567779"/>
                <a:gd name="connsiteX73" fmla="*/ 1470378 w 3396238"/>
                <a:gd name="connsiteY73" fmla="*/ 1829181 h 5567779"/>
                <a:gd name="connsiteX74" fmla="*/ 1440470 w 3396238"/>
                <a:gd name="connsiteY74" fmla="*/ 1828705 h 5567779"/>
                <a:gd name="connsiteX75" fmla="*/ 1427135 w 3396238"/>
                <a:gd name="connsiteY75" fmla="*/ 1818323 h 5567779"/>
                <a:gd name="connsiteX76" fmla="*/ 1386558 w 3396238"/>
                <a:gd name="connsiteY76" fmla="*/ 1840325 h 5567779"/>
                <a:gd name="connsiteX77" fmla="*/ 1369032 w 3396238"/>
                <a:gd name="connsiteY77" fmla="*/ 1858232 h 5567779"/>
                <a:gd name="connsiteX78" fmla="*/ 1319693 w 3396238"/>
                <a:gd name="connsiteY78" fmla="*/ 1910144 h 5567779"/>
                <a:gd name="connsiteX79" fmla="*/ 1282641 w 3396238"/>
                <a:gd name="connsiteY79" fmla="*/ 1946339 h 5567779"/>
                <a:gd name="connsiteX80" fmla="*/ 1240254 w 3396238"/>
                <a:gd name="connsiteY80" fmla="*/ 1952054 h 5567779"/>
                <a:gd name="connsiteX81" fmla="*/ 1168150 w 3396238"/>
                <a:gd name="connsiteY81" fmla="*/ 1977295 h 5567779"/>
                <a:gd name="connsiteX82" fmla="*/ 1183485 w 3396238"/>
                <a:gd name="connsiteY82" fmla="*/ 2024444 h 5567779"/>
                <a:gd name="connsiteX83" fmla="*/ 1227777 w 3396238"/>
                <a:gd name="connsiteY83" fmla="*/ 2039969 h 5567779"/>
                <a:gd name="connsiteX84" fmla="*/ 1202821 w 3396238"/>
                <a:gd name="connsiteY84" fmla="*/ 2056733 h 5567779"/>
                <a:gd name="connsiteX85" fmla="*/ 1163673 w 3396238"/>
                <a:gd name="connsiteY85" fmla="*/ 2075402 h 5567779"/>
                <a:gd name="connsiteX86" fmla="*/ 1163102 w 3396238"/>
                <a:gd name="connsiteY86" fmla="*/ 2085594 h 5567779"/>
                <a:gd name="connsiteX87" fmla="*/ 1199868 w 3396238"/>
                <a:gd name="connsiteY87" fmla="*/ 2130362 h 5567779"/>
                <a:gd name="connsiteX88" fmla="*/ 1199297 w 3396238"/>
                <a:gd name="connsiteY88" fmla="*/ 2138363 h 5567779"/>
                <a:gd name="connsiteX89" fmla="*/ 1186724 w 3396238"/>
                <a:gd name="connsiteY89" fmla="*/ 2149697 h 5567779"/>
                <a:gd name="connsiteX90" fmla="*/ 1184247 w 3396238"/>
                <a:gd name="connsiteY90" fmla="*/ 2155317 h 5567779"/>
                <a:gd name="connsiteX91" fmla="*/ 1184247 w 3396238"/>
                <a:gd name="connsiteY91" fmla="*/ 2158365 h 5567779"/>
                <a:gd name="connsiteX92" fmla="*/ 1179771 w 3396238"/>
                <a:gd name="connsiteY92" fmla="*/ 2165223 h 5567779"/>
                <a:gd name="connsiteX93" fmla="*/ 1173103 w 3396238"/>
                <a:gd name="connsiteY93" fmla="*/ 2169224 h 5567779"/>
                <a:gd name="connsiteX94" fmla="*/ 1177485 w 3396238"/>
                <a:gd name="connsiteY94" fmla="*/ 2176177 h 5567779"/>
                <a:gd name="connsiteX95" fmla="*/ 1163769 w 3396238"/>
                <a:gd name="connsiteY95" fmla="*/ 2190083 h 5567779"/>
                <a:gd name="connsiteX96" fmla="*/ 1163483 w 3396238"/>
                <a:gd name="connsiteY96" fmla="*/ 2200466 h 5567779"/>
                <a:gd name="connsiteX97" fmla="*/ 1166340 w 3396238"/>
                <a:gd name="connsiteY97" fmla="*/ 2203704 h 5567779"/>
                <a:gd name="connsiteX98" fmla="*/ 1155672 w 3396238"/>
                <a:gd name="connsiteY98" fmla="*/ 2211229 h 5567779"/>
                <a:gd name="connsiteX99" fmla="*/ 1153101 w 3396238"/>
                <a:gd name="connsiteY99" fmla="*/ 2220373 h 5567779"/>
                <a:gd name="connsiteX100" fmla="*/ 1160721 w 3396238"/>
                <a:gd name="connsiteY100" fmla="*/ 2237994 h 5567779"/>
                <a:gd name="connsiteX101" fmla="*/ 1157292 w 3396238"/>
                <a:gd name="connsiteY101" fmla="*/ 2247710 h 5567779"/>
                <a:gd name="connsiteX102" fmla="*/ 1145195 w 3396238"/>
                <a:gd name="connsiteY102" fmla="*/ 2253996 h 5567779"/>
                <a:gd name="connsiteX103" fmla="*/ 1137194 w 3396238"/>
                <a:gd name="connsiteY103" fmla="*/ 2253329 h 5567779"/>
                <a:gd name="connsiteX104" fmla="*/ 1122144 w 3396238"/>
                <a:gd name="connsiteY104" fmla="*/ 2254377 h 5567779"/>
                <a:gd name="connsiteX105" fmla="*/ 1110619 w 3396238"/>
                <a:gd name="connsiteY105" fmla="*/ 2272094 h 5567779"/>
                <a:gd name="connsiteX106" fmla="*/ 1052040 w 3396238"/>
                <a:gd name="connsiteY106" fmla="*/ 2284571 h 5567779"/>
                <a:gd name="connsiteX107" fmla="*/ 1033848 w 3396238"/>
                <a:gd name="connsiteY107" fmla="*/ 2301145 h 5567779"/>
                <a:gd name="connsiteX108" fmla="*/ 1035657 w 3396238"/>
                <a:gd name="connsiteY108" fmla="*/ 2324481 h 5567779"/>
                <a:gd name="connsiteX109" fmla="*/ 1007082 w 3396238"/>
                <a:gd name="connsiteY109" fmla="*/ 2335054 h 5567779"/>
                <a:gd name="connsiteX110" fmla="*/ 995557 w 3396238"/>
                <a:gd name="connsiteY110" fmla="*/ 2345436 h 5567779"/>
                <a:gd name="connsiteX111" fmla="*/ 1022799 w 3396238"/>
                <a:gd name="connsiteY111" fmla="*/ 2401538 h 5567779"/>
                <a:gd name="connsiteX112" fmla="*/ 1036419 w 3396238"/>
                <a:gd name="connsiteY112" fmla="*/ 2394395 h 5567779"/>
                <a:gd name="connsiteX113" fmla="*/ 1050516 w 3396238"/>
                <a:gd name="connsiteY113" fmla="*/ 2411254 h 5567779"/>
                <a:gd name="connsiteX114" fmla="*/ 1039182 w 3396238"/>
                <a:gd name="connsiteY114" fmla="*/ 2423065 h 5567779"/>
                <a:gd name="connsiteX115" fmla="*/ 1043087 w 3396238"/>
                <a:gd name="connsiteY115" fmla="*/ 2437829 h 5567779"/>
                <a:gd name="connsiteX116" fmla="*/ 1084616 w 3396238"/>
                <a:gd name="connsiteY116" fmla="*/ 2436686 h 5567779"/>
                <a:gd name="connsiteX117" fmla="*/ 1110238 w 3396238"/>
                <a:gd name="connsiteY117" fmla="*/ 2500598 h 5567779"/>
                <a:gd name="connsiteX118" fmla="*/ 1083949 w 3396238"/>
                <a:gd name="connsiteY118" fmla="*/ 2552700 h 5567779"/>
                <a:gd name="connsiteX119" fmla="*/ 1088521 w 3396238"/>
                <a:gd name="connsiteY119" fmla="*/ 2624709 h 5567779"/>
                <a:gd name="connsiteX120" fmla="*/ 1129574 w 3396238"/>
                <a:gd name="connsiteY120" fmla="*/ 2618899 h 5567779"/>
                <a:gd name="connsiteX121" fmla="*/ 1140813 w 3396238"/>
                <a:gd name="connsiteY121" fmla="*/ 2610517 h 5567779"/>
                <a:gd name="connsiteX122" fmla="*/ 1151767 w 3396238"/>
                <a:gd name="connsiteY122" fmla="*/ 2610898 h 5567779"/>
                <a:gd name="connsiteX123" fmla="*/ 1169007 w 3396238"/>
                <a:gd name="connsiteY123" fmla="*/ 2626710 h 5567779"/>
                <a:gd name="connsiteX124" fmla="*/ 1170055 w 3396238"/>
                <a:gd name="connsiteY124" fmla="*/ 2637949 h 5567779"/>
                <a:gd name="connsiteX125" fmla="*/ 1160530 w 3396238"/>
                <a:gd name="connsiteY125" fmla="*/ 2650808 h 5567779"/>
                <a:gd name="connsiteX126" fmla="*/ 1192629 w 3396238"/>
                <a:gd name="connsiteY126" fmla="*/ 2695194 h 5567779"/>
                <a:gd name="connsiteX127" fmla="*/ 1208155 w 3396238"/>
                <a:gd name="connsiteY127" fmla="*/ 2695194 h 5567779"/>
                <a:gd name="connsiteX128" fmla="*/ 1214061 w 3396238"/>
                <a:gd name="connsiteY128" fmla="*/ 2707005 h 5567779"/>
                <a:gd name="connsiteX129" fmla="*/ 1199773 w 3396238"/>
                <a:gd name="connsiteY129" fmla="*/ 2725960 h 5567779"/>
                <a:gd name="connsiteX130" fmla="*/ 1175865 w 3396238"/>
                <a:gd name="connsiteY130" fmla="*/ 2731103 h 5567779"/>
                <a:gd name="connsiteX131" fmla="*/ 1185200 w 3396238"/>
                <a:gd name="connsiteY131" fmla="*/ 2746343 h 5567779"/>
                <a:gd name="connsiteX132" fmla="*/ 1166817 w 3396238"/>
                <a:gd name="connsiteY132" fmla="*/ 2753582 h 5567779"/>
                <a:gd name="connsiteX133" fmla="*/ 1134622 w 3396238"/>
                <a:gd name="connsiteY133" fmla="*/ 2753582 h 5567779"/>
                <a:gd name="connsiteX134" fmla="*/ 1100046 w 3396238"/>
                <a:gd name="connsiteY134" fmla="*/ 2735580 h 5567779"/>
                <a:gd name="connsiteX135" fmla="*/ 1021465 w 3396238"/>
                <a:gd name="connsiteY135" fmla="*/ 2720721 h 5567779"/>
                <a:gd name="connsiteX136" fmla="*/ 966792 w 3396238"/>
                <a:gd name="connsiteY136" fmla="*/ 2727960 h 5567779"/>
                <a:gd name="connsiteX137" fmla="*/ 926310 w 3396238"/>
                <a:gd name="connsiteY137" fmla="*/ 2678144 h 5567779"/>
                <a:gd name="connsiteX138" fmla="*/ 914214 w 3396238"/>
                <a:gd name="connsiteY138" fmla="*/ 2691956 h 5567779"/>
                <a:gd name="connsiteX139" fmla="*/ 901450 w 3396238"/>
                <a:gd name="connsiteY139" fmla="*/ 2736914 h 5567779"/>
                <a:gd name="connsiteX140" fmla="*/ 904593 w 3396238"/>
                <a:gd name="connsiteY140" fmla="*/ 2768060 h 5567779"/>
                <a:gd name="connsiteX141" fmla="*/ 868303 w 3396238"/>
                <a:gd name="connsiteY141" fmla="*/ 2782919 h 5567779"/>
                <a:gd name="connsiteX142" fmla="*/ 830394 w 3396238"/>
                <a:gd name="connsiteY142" fmla="*/ 2782919 h 5567779"/>
                <a:gd name="connsiteX143" fmla="*/ 820773 w 3396238"/>
                <a:gd name="connsiteY143" fmla="*/ 2802446 h 5567779"/>
                <a:gd name="connsiteX144" fmla="*/ 818487 w 3396238"/>
                <a:gd name="connsiteY144" fmla="*/ 2857786 h 5567779"/>
                <a:gd name="connsiteX145" fmla="*/ 808962 w 3396238"/>
                <a:gd name="connsiteY145" fmla="*/ 2880836 h 5567779"/>
                <a:gd name="connsiteX146" fmla="*/ 809058 w 3396238"/>
                <a:gd name="connsiteY146" fmla="*/ 2891885 h 5567779"/>
                <a:gd name="connsiteX147" fmla="*/ 826965 w 3396238"/>
                <a:gd name="connsiteY147" fmla="*/ 2902077 h 5567779"/>
                <a:gd name="connsiteX148" fmla="*/ 821726 w 3396238"/>
                <a:gd name="connsiteY148" fmla="*/ 2921889 h 5567779"/>
                <a:gd name="connsiteX149" fmla="*/ 823155 w 3396238"/>
                <a:gd name="connsiteY149" fmla="*/ 2947035 h 5567779"/>
                <a:gd name="connsiteX150" fmla="*/ 830775 w 3396238"/>
                <a:gd name="connsiteY150" fmla="*/ 2965990 h 5567779"/>
                <a:gd name="connsiteX151" fmla="*/ 824964 w 3396238"/>
                <a:gd name="connsiteY151" fmla="*/ 2994851 h 5567779"/>
                <a:gd name="connsiteX152" fmla="*/ 847253 w 3396238"/>
                <a:gd name="connsiteY152" fmla="*/ 3111341 h 5567779"/>
                <a:gd name="connsiteX153" fmla="*/ 836490 w 3396238"/>
                <a:gd name="connsiteY153" fmla="*/ 3124962 h 5567779"/>
                <a:gd name="connsiteX154" fmla="*/ 852206 w 3396238"/>
                <a:gd name="connsiteY154" fmla="*/ 3135821 h 5567779"/>
                <a:gd name="connsiteX155" fmla="*/ 851730 w 3396238"/>
                <a:gd name="connsiteY155" fmla="*/ 3171158 h 5567779"/>
                <a:gd name="connsiteX156" fmla="*/ 858778 w 3396238"/>
                <a:gd name="connsiteY156" fmla="*/ 3178683 h 5567779"/>
                <a:gd name="connsiteX157" fmla="*/ 862207 w 3396238"/>
                <a:gd name="connsiteY157" fmla="*/ 3188208 h 5567779"/>
                <a:gd name="connsiteX158" fmla="*/ 860778 w 3396238"/>
                <a:gd name="connsiteY158" fmla="*/ 3207258 h 5567779"/>
                <a:gd name="connsiteX159" fmla="*/ 864684 w 3396238"/>
                <a:gd name="connsiteY159" fmla="*/ 3229451 h 5567779"/>
                <a:gd name="connsiteX160" fmla="*/ 868208 w 3396238"/>
                <a:gd name="connsiteY160" fmla="*/ 3246025 h 5567779"/>
                <a:gd name="connsiteX161" fmla="*/ 870589 w 3396238"/>
                <a:gd name="connsiteY161" fmla="*/ 3268409 h 5567779"/>
                <a:gd name="connsiteX162" fmla="*/ 872875 w 3396238"/>
                <a:gd name="connsiteY162" fmla="*/ 3284125 h 5567779"/>
                <a:gd name="connsiteX163" fmla="*/ 868113 w 3396238"/>
                <a:gd name="connsiteY163" fmla="*/ 3303175 h 5567779"/>
                <a:gd name="connsiteX164" fmla="*/ 844586 w 3396238"/>
                <a:gd name="connsiteY164" fmla="*/ 3332893 h 5567779"/>
                <a:gd name="connsiteX165" fmla="*/ 823440 w 3396238"/>
                <a:gd name="connsiteY165" fmla="*/ 3330702 h 5567779"/>
                <a:gd name="connsiteX166" fmla="*/ 795151 w 3396238"/>
                <a:gd name="connsiteY166" fmla="*/ 3329083 h 5567779"/>
                <a:gd name="connsiteX167" fmla="*/ 774387 w 3396238"/>
                <a:gd name="connsiteY167" fmla="*/ 3337274 h 5567779"/>
                <a:gd name="connsiteX168" fmla="*/ 769148 w 3396238"/>
                <a:gd name="connsiteY168" fmla="*/ 3331845 h 5567779"/>
                <a:gd name="connsiteX169" fmla="*/ 769148 w 3396238"/>
                <a:gd name="connsiteY169" fmla="*/ 3321939 h 5567779"/>
                <a:gd name="connsiteX170" fmla="*/ 763909 w 3396238"/>
                <a:gd name="connsiteY170" fmla="*/ 3316510 h 5567779"/>
                <a:gd name="connsiteX171" fmla="*/ 744669 w 3396238"/>
                <a:gd name="connsiteY171" fmla="*/ 3326035 h 5567779"/>
                <a:gd name="connsiteX172" fmla="*/ 743526 w 3396238"/>
                <a:gd name="connsiteY172" fmla="*/ 3351657 h 5567779"/>
                <a:gd name="connsiteX173" fmla="*/ 744002 w 3396238"/>
                <a:gd name="connsiteY173" fmla="*/ 3375184 h 5567779"/>
                <a:gd name="connsiteX174" fmla="*/ 711903 w 3396238"/>
                <a:gd name="connsiteY174" fmla="*/ 3385090 h 5567779"/>
                <a:gd name="connsiteX175" fmla="*/ 684185 w 3396238"/>
                <a:gd name="connsiteY175" fmla="*/ 3363849 h 5567779"/>
                <a:gd name="connsiteX176" fmla="*/ 673136 w 3396238"/>
                <a:gd name="connsiteY176" fmla="*/ 3370040 h 5567779"/>
                <a:gd name="connsiteX177" fmla="*/ 663230 w 3396238"/>
                <a:gd name="connsiteY177" fmla="*/ 3378994 h 5567779"/>
                <a:gd name="connsiteX178" fmla="*/ 659801 w 3396238"/>
                <a:gd name="connsiteY178" fmla="*/ 3388424 h 5567779"/>
                <a:gd name="connsiteX179" fmla="*/ 650657 w 3396238"/>
                <a:gd name="connsiteY179" fmla="*/ 3406712 h 5567779"/>
                <a:gd name="connsiteX180" fmla="*/ 539214 w 3396238"/>
                <a:gd name="connsiteY180" fmla="*/ 3408617 h 5567779"/>
                <a:gd name="connsiteX181" fmla="*/ 446917 w 3396238"/>
                <a:gd name="connsiteY181" fmla="*/ 3407378 h 5567779"/>
                <a:gd name="connsiteX182" fmla="*/ 306233 w 3396238"/>
                <a:gd name="connsiteY182" fmla="*/ 3375755 h 5567779"/>
                <a:gd name="connsiteX183" fmla="*/ 265752 w 3396238"/>
                <a:gd name="connsiteY183" fmla="*/ 3385090 h 5567779"/>
                <a:gd name="connsiteX184" fmla="*/ 176598 w 3396238"/>
                <a:gd name="connsiteY184" fmla="*/ 3403854 h 5567779"/>
                <a:gd name="connsiteX185" fmla="*/ 128401 w 3396238"/>
                <a:gd name="connsiteY185" fmla="*/ 3400616 h 5567779"/>
                <a:gd name="connsiteX186" fmla="*/ 73728 w 3396238"/>
                <a:gd name="connsiteY186" fmla="*/ 3420904 h 5567779"/>
                <a:gd name="connsiteX187" fmla="*/ 54392 w 3396238"/>
                <a:gd name="connsiteY187" fmla="*/ 3467957 h 5567779"/>
                <a:gd name="connsiteX188" fmla="*/ 30675 w 3396238"/>
                <a:gd name="connsiteY188" fmla="*/ 3497009 h 5567779"/>
                <a:gd name="connsiteX189" fmla="*/ 5719 w 3396238"/>
                <a:gd name="connsiteY189" fmla="*/ 3531108 h 5567779"/>
                <a:gd name="connsiteX190" fmla="*/ 7338 w 3396238"/>
                <a:gd name="connsiteY190" fmla="*/ 3556921 h 5567779"/>
                <a:gd name="connsiteX191" fmla="*/ 26579 w 3396238"/>
                <a:gd name="connsiteY191" fmla="*/ 3563017 h 5567779"/>
                <a:gd name="connsiteX192" fmla="*/ 51344 w 3396238"/>
                <a:gd name="connsiteY192" fmla="*/ 3571685 h 5567779"/>
                <a:gd name="connsiteX193" fmla="*/ 81824 w 3396238"/>
                <a:gd name="connsiteY193" fmla="*/ 3573113 h 5567779"/>
                <a:gd name="connsiteX194" fmla="*/ 119067 w 3396238"/>
                <a:gd name="connsiteY194" fmla="*/ 3590449 h 5567779"/>
                <a:gd name="connsiteX195" fmla="*/ 134307 w 3396238"/>
                <a:gd name="connsiteY195" fmla="*/ 3582638 h 5567779"/>
                <a:gd name="connsiteX196" fmla="*/ 146118 w 3396238"/>
                <a:gd name="connsiteY196" fmla="*/ 3585781 h 5567779"/>
                <a:gd name="connsiteX197" fmla="*/ 170121 w 3396238"/>
                <a:gd name="connsiteY197" fmla="*/ 3628644 h 5567779"/>
                <a:gd name="connsiteX198" fmla="*/ 181551 w 3396238"/>
                <a:gd name="connsiteY198" fmla="*/ 3635597 h 5567779"/>
                <a:gd name="connsiteX199" fmla="*/ 190218 w 3396238"/>
                <a:gd name="connsiteY199" fmla="*/ 3654743 h 5567779"/>
                <a:gd name="connsiteX200" fmla="*/ 180598 w 3396238"/>
                <a:gd name="connsiteY200" fmla="*/ 3663315 h 5567779"/>
                <a:gd name="connsiteX201" fmla="*/ 165453 w 3396238"/>
                <a:gd name="connsiteY201" fmla="*/ 3689985 h 5567779"/>
                <a:gd name="connsiteX202" fmla="*/ 154023 w 3396238"/>
                <a:gd name="connsiteY202" fmla="*/ 3758660 h 5567779"/>
                <a:gd name="connsiteX203" fmla="*/ 161262 w 3396238"/>
                <a:gd name="connsiteY203" fmla="*/ 3825431 h 5567779"/>
                <a:gd name="connsiteX204" fmla="*/ 181265 w 3396238"/>
                <a:gd name="connsiteY204" fmla="*/ 3882104 h 5567779"/>
                <a:gd name="connsiteX205" fmla="*/ 173264 w 3396238"/>
                <a:gd name="connsiteY205" fmla="*/ 3951351 h 5567779"/>
                <a:gd name="connsiteX206" fmla="*/ 218412 w 3396238"/>
                <a:gd name="connsiteY206" fmla="*/ 3951351 h 5567779"/>
                <a:gd name="connsiteX207" fmla="*/ 230414 w 3396238"/>
                <a:gd name="connsiteY207" fmla="*/ 3974402 h 5567779"/>
                <a:gd name="connsiteX208" fmla="*/ 275181 w 3396238"/>
                <a:gd name="connsiteY208" fmla="*/ 3976306 h 5567779"/>
                <a:gd name="connsiteX209" fmla="*/ 314329 w 3396238"/>
                <a:gd name="connsiteY209" fmla="*/ 3986308 h 5567779"/>
                <a:gd name="connsiteX210" fmla="*/ 328902 w 3396238"/>
                <a:gd name="connsiteY210" fmla="*/ 3988880 h 5567779"/>
                <a:gd name="connsiteX211" fmla="*/ 328902 w 3396238"/>
                <a:gd name="connsiteY211" fmla="*/ 3971925 h 5567779"/>
                <a:gd name="connsiteX212" fmla="*/ 312996 w 3396238"/>
                <a:gd name="connsiteY212" fmla="*/ 3947922 h 5567779"/>
                <a:gd name="connsiteX213" fmla="*/ 361097 w 3396238"/>
                <a:gd name="connsiteY213" fmla="*/ 3947922 h 5567779"/>
                <a:gd name="connsiteX214" fmla="*/ 374622 w 3396238"/>
                <a:gd name="connsiteY214" fmla="*/ 3918204 h 5567779"/>
                <a:gd name="connsiteX215" fmla="*/ 380433 w 3396238"/>
                <a:gd name="connsiteY215" fmla="*/ 3889343 h 5567779"/>
                <a:gd name="connsiteX216" fmla="*/ 404626 w 3396238"/>
                <a:gd name="connsiteY216" fmla="*/ 3907060 h 5567779"/>
                <a:gd name="connsiteX217" fmla="*/ 425486 w 3396238"/>
                <a:gd name="connsiteY217" fmla="*/ 3946493 h 5567779"/>
                <a:gd name="connsiteX218" fmla="*/ 438535 w 3396238"/>
                <a:gd name="connsiteY218" fmla="*/ 3959828 h 5567779"/>
                <a:gd name="connsiteX219" fmla="*/ 461586 w 3396238"/>
                <a:gd name="connsiteY219" fmla="*/ 3955447 h 5567779"/>
                <a:gd name="connsiteX220" fmla="*/ 519688 w 3396238"/>
                <a:gd name="connsiteY220" fmla="*/ 3965639 h 5567779"/>
                <a:gd name="connsiteX221" fmla="*/ 537690 w 3396238"/>
                <a:gd name="connsiteY221" fmla="*/ 4012216 h 5567779"/>
                <a:gd name="connsiteX222" fmla="*/ 533118 w 3396238"/>
                <a:gd name="connsiteY222" fmla="*/ 4044029 h 5567779"/>
                <a:gd name="connsiteX223" fmla="*/ 549501 w 3396238"/>
                <a:gd name="connsiteY223" fmla="*/ 4064985 h 5567779"/>
                <a:gd name="connsiteX224" fmla="*/ 573600 w 3396238"/>
                <a:gd name="connsiteY224" fmla="*/ 4131183 h 5567779"/>
                <a:gd name="connsiteX225" fmla="*/ 553216 w 3396238"/>
                <a:gd name="connsiteY225" fmla="*/ 4161663 h 5567779"/>
                <a:gd name="connsiteX226" fmla="*/ 540453 w 3396238"/>
                <a:gd name="connsiteY226" fmla="*/ 4190429 h 5567779"/>
                <a:gd name="connsiteX227" fmla="*/ 539405 w 3396238"/>
                <a:gd name="connsiteY227" fmla="*/ 4218432 h 5567779"/>
                <a:gd name="connsiteX228" fmla="*/ 548835 w 3396238"/>
                <a:gd name="connsiteY228" fmla="*/ 4245674 h 5567779"/>
                <a:gd name="connsiteX229" fmla="*/ 559217 w 3396238"/>
                <a:gd name="connsiteY229" fmla="*/ 4268248 h 5567779"/>
                <a:gd name="connsiteX230" fmla="*/ 561312 w 3396238"/>
                <a:gd name="connsiteY230" fmla="*/ 4299585 h 5567779"/>
                <a:gd name="connsiteX231" fmla="*/ 576457 w 3396238"/>
                <a:gd name="connsiteY231" fmla="*/ 4348163 h 5567779"/>
                <a:gd name="connsiteX232" fmla="*/ 563313 w 3396238"/>
                <a:gd name="connsiteY232" fmla="*/ 4388263 h 5567779"/>
                <a:gd name="connsiteX233" fmla="*/ 565027 w 3396238"/>
                <a:gd name="connsiteY233" fmla="*/ 4448842 h 5567779"/>
                <a:gd name="connsiteX234" fmla="*/ 575219 w 3396238"/>
                <a:gd name="connsiteY234" fmla="*/ 4462939 h 5567779"/>
                <a:gd name="connsiteX235" fmla="*/ 552359 w 3396238"/>
                <a:gd name="connsiteY235" fmla="*/ 4474274 h 5567779"/>
                <a:gd name="connsiteX236" fmla="*/ 535023 w 3396238"/>
                <a:gd name="connsiteY236" fmla="*/ 4497324 h 5567779"/>
                <a:gd name="connsiteX237" fmla="*/ 543596 w 3396238"/>
                <a:gd name="connsiteY237" fmla="*/ 4544568 h 5567779"/>
                <a:gd name="connsiteX238" fmla="*/ 608175 w 3396238"/>
                <a:gd name="connsiteY238" fmla="*/ 4542758 h 5567779"/>
                <a:gd name="connsiteX239" fmla="*/ 596841 w 3396238"/>
                <a:gd name="connsiteY239" fmla="*/ 4566952 h 5567779"/>
                <a:gd name="connsiteX240" fmla="*/ 621034 w 3396238"/>
                <a:gd name="connsiteY240" fmla="*/ 4580096 h 5567779"/>
                <a:gd name="connsiteX241" fmla="*/ 647323 w 3396238"/>
                <a:gd name="connsiteY241" fmla="*/ 4596003 h 5567779"/>
                <a:gd name="connsiteX242" fmla="*/ 641799 w 3396238"/>
                <a:gd name="connsiteY242" fmla="*/ 4620482 h 5567779"/>
                <a:gd name="connsiteX243" fmla="*/ 631226 w 3396238"/>
                <a:gd name="connsiteY243" fmla="*/ 4655344 h 5567779"/>
                <a:gd name="connsiteX244" fmla="*/ 611890 w 3396238"/>
                <a:gd name="connsiteY244" fmla="*/ 4698492 h 5567779"/>
                <a:gd name="connsiteX245" fmla="*/ 595698 w 3396238"/>
                <a:gd name="connsiteY245" fmla="*/ 4721352 h 5567779"/>
                <a:gd name="connsiteX246" fmla="*/ 571980 w 3396238"/>
                <a:gd name="connsiteY246" fmla="*/ 4740307 h 5567779"/>
                <a:gd name="connsiteX247" fmla="*/ 546358 w 3396238"/>
                <a:gd name="connsiteY247" fmla="*/ 4761071 h 5567779"/>
                <a:gd name="connsiteX248" fmla="*/ 530832 w 3396238"/>
                <a:gd name="connsiteY248" fmla="*/ 4809554 h 5567779"/>
                <a:gd name="connsiteX249" fmla="*/ 535976 w 3396238"/>
                <a:gd name="connsiteY249" fmla="*/ 4849654 h 5567779"/>
                <a:gd name="connsiteX250" fmla="*/ 555693 w 3396238"/>
                <a:gd name="connsiteY250" fmla="*/ 4839272 h 5567779"/>
                <a:gd name="connsiteX251" fmla="*/ 585125 w 3396238"/>
                <a:gd name="connsiteY251" fmla="*/ 4822317 h 5567779"/>
                <a:gd name="connsiteX252" fmla="*/ 624558 w 3396238"/>
                <a:gd name="connsiteY252" fmla="*/ 4787361 h 5567779"/>
                <a:gd name="connsiteX253" fmla="*/ 644656 w 3396238"/>
                <a:gd name="connsiteY253" fmla="*/ 4793552 h 5567779"/>
                <a:gd name="connsiteX254" fmla="*/ 688281 w 3396238"/>
                <a:gd name="connsiteY254" fmla="*/ 4815269 h 5567779"/>
                <a:gd name="connsiteX255" fmla="*/ 701425 w 3396238"/>
                <a:gd name="connsiteY255" fmla="*/ 4854036 h 5567779"/>
                <a:gd name="connsiteX256" fmla="*/ 723904 w 3396238"/>
                <a:gd name="connsiteY256" fmla="*/ 4898136 h 5567779"/>
                <a:gd name="connsiteX257" fmla="*/ 748098 w 3396238"/>
                <a:gd name="connsiteY257" fmla="*/ 4879467 h 5567779"/>
                <a:gd name="connsiteX258" fmla="*/ 729714 w 3396238"/>
                <a:gd name="connsiteY258" fmla="*/ 4862132 h 5567779"/>
                <a:gd name="connsiteX259" fmla="*/ 728667 w 3396238"/>
                <a:gd name="connsiteY259" fmla="*/ 4832033 h 5567779"/>
                <a:gd name="connsiteX260" fmla="*/ 743240 w 3396238"/>
                <a:gd name="connsiteY260" fmla="*/ 4831652 h 5567779"/>
                <a:gd name="connsiteX261" fmla="*/ 764671 w 3396238"/>
                <a:gd name="connsiteY261" fmla="*/ 4822698 h 5567779"/>
                <a:gd name="connsiteX262" fmla="*/ 787150 w 3396238"/>
                <a:gd name="connsiteY262" fmla="*/ 4790504 h 5567779"/>
                <a:gd name="connsiteX263" fmla="*/ 812106 w 3396238"/>
                <a:gd name="connsiteY263" fmla="*/ 4757262 h 5567779"/>
                <a:gd name="connsiteX264" fmla="*/ 865065 w 3396238"/>
                <a:gd name="connsiteY264" fmla="*/ 4736116 h 5567779"/>
                <a:gd name="connsiteX265" fmla="*/ 931168 w 3396238"/>
                <a:gd name="connsiteY265" fmla="*/ 4698969 h 5567779"/>
                <a:gd name="connsiteX266" fmla="*/ 969554 w 3396238"/>
                <a:gd name="connsiteY266" fmla="*/ 4712208 h 5567779"/>
                <a:gd name="connsiteX267" fmla="*/ 1006225 w 3396238"/>
                <a:gd name="connsiteY267" fmla="*/ 4715352 h 5567779"/>
                <a:gd name="connsiteX268" fmla="*/ 1032514 w 3396238"/>
                <a:gd name="connsiteY268" fmla="*/ 4713256 h 5567779"/>
                <a:gd name="connsiteX269" fmla="*/ 1051850 w 3396238"/>
                <a:gd name="connsiteY269" fmla="*/ 4754118 h 5567779"/>
                <a:gd name="connsiteX270" fmla="*/ 1060327 w 3396238"/>
                <a:gd name="connsiteY270" fmla="*/ 4785932 h 5567779"/>
                <a:gd name="connsiteX271" fmla="*/ 1101666 w 3396238"/>
                <a:gd name="connsiteY271" fmla="*/ 4805648 h 5567779"/>
                <a:gd name="connsiteX272" fmla="*/ 1107190 w 3396238"/>
                <a:gd name="connsiteY272" fmla="*/ 4845082 h 5567779"/>
                <a:gd name="connsiteX273" fmla="*/ 1082616 w 3396238"/>
                <a:gd name="connsiteY273" fmla="*/ 4915662 h 5567779"/>
                <a:gd name="connsiteX274" fmla="*/ 1069852 w 3396238"/>
                <a:gd name="connsiteY274" fmla="*/ 4975193 h 5567779"/>
                <a:gd name="connsiteX275" fmla="*/ 1072614 w 3396238"/>
                <a:gd name="connsiteY275" fmla="*/ 5045107 h 5567779"/>
                <a:gd name="connsiteX276" fmla="*/ 1121763 w 3396238"/>
                <a:gd name="connsiteY276" fmla="*/ 5051679 h 5567779"/>
                <a:gd name="connsiteX277" fmla="*/ 1201392 w 3396238"/>
                <a:gd name="connsiteY277" fmla="*/ 5066538 h 5567779"/>
                <a:gd name="connsiteX278" fmla="*/ 1238064 w 3396238"/>
                <a:gd name="connsiteY278" fmla="*/ 5070729 h 5567779"/>
                <a:gd name="connsiteX279" fmla="*/ 1263019 w 3396238"/>
                <a:gd name="connsiteY279" fmla="*/ 5075587 h 5567779"/>
                <a:gd name="connsiteX280" fmla="*/ 1303024 w 3396238"/>
                <a:gd name="connsiteY280" fmla="*/ 5063966 h 5567779"/>
                <a:gd name="connsiteX281" fmla="*/ 1342934 w 3396238"/>
                <a:gd name="connsiteY281" fmla="*/ 5061014 h 5567779"/>
                <a:gd name="connsiteX282" fmla="*/ 1363032 w 3396238"/>
                <a:gd name="connsiteY282" fmla="*/ 5057109 h 5567779"/>
                <a:gd name="connsiteX283" fmla="*/ 1376843 w 3396238"/>
                <a:gd name="connsiteY283" fmla="*/ 5029677 h 5567779"/>
                <a:gd name="connsiteX284" fmla="*/ 1408942 w 3396238"/>
                <a:gd name="connsiteY284" fmla="*/ 5015103 h 5567779"/>
                <a:gd name="connsiteX285" fmla="*/ 1444470 w 3396238"/>
                <a:gd name="connsiteY285" fmla="*/ 5029867 h 5567779"/>
                <a:gd name="connsiteX286" fmla="*/ 1470664 w 3396238"/>
                <a:gd name="connsiteY286" fmla="*/ 5066634 h 5567779"/>
                <a:gd name="connsiteX287" fmla="*/ 1478951 w 3396238"/>
                <a:gd name="connsiteY287" fmla="*/ 5096352 h 5567779"/>
                <a:gd name="connsiteX288" fmla="*/ 1488285 w 3396238"/>
                <a:gd name="connsiteY288" fmla="*/ 5125117 h 5567779"/>
                <a:gd name="connsiteX289" fmla="*/ 1542959 w 3396238"/>
                <a:gd name="connsiteY289" fmla="*/ 5192935 h 5567779"/>
                <a:gd name="connsiteX290" fmla="*/ 1616587 w 3396238"/>
                <a:gd name="connsiteY290" fmla="*/ 5246466 h 5567779"/>
                <a:gd name="connsiteX291" fmla="*/ 1645448 w 3396238"/>
                <a:gd name="connsiteY291" fmla="*/ 5287518 h 5567779"/>
                <a:gd name="connsiteX292" fmla="*/ 1648877 w 3396238"/>
                <a:gd name="connsiteY292" fmla="*/ 5324856 h 5567779"/>
                <a:gd name="connsiteX293" fmla="*/ 1639923 w 3396238"/>
                <a:gd name="connsiteY293" fmla="*/ 5406771 h 5567779"/>
                <a:gd name="connsiteX294" fmla="*/ 1653735 w 3396238"/>
                <a:gd name="connsiteY294" fmla="*/ 5466302 h 5567779"/>
                <a:gd name="connsiteX295" fmla="*/ 1653735 w 3396238"/>
                <a:gd name="connsiteY295" fmla="*/ 5466302 h 5567779"/>
                <a:gd name="connsiteX296" fmla="*/ 1678500 w 3396238"/>
                <a:gd name="connsiteY296" fmla="*/ 5500783 h 5567779"/>
                <a:gd name="connsiteX297" fmla="*/ 1830423 w 3396238"/>
                <a:gd name="connsiteY297" fmla="*/ 5546503 h 5567779"/>
                <a:gd name="connsiteX298" fmla="*/ 2043593 w 3396238"/>
                <a:gd name="connsiteY298" fmla="*/ 5567744 h 5567779"/>
                <a:gd name="connsiteX299" fmla="*/ 2320485 w 3396238"/>
                <a:gd name="connsiteY299" fmla="*/ 5563648 h 5567779"/>
                <a:gd name="connsiteX300" fmla="*/ 2599186 w 3396238"/>
                <a:gd name="connsiteY300" fmla="*/ 5540502 h 5567779"/>
                <a:gd name="connsiteX301" fmla="*/ 2663480 w 3396238"/>
                <a:gd name="connsiteY301" fmla="*/ 5532025 h 5567779"/>
                <a:gd name="connsiteX302" fmla="*/ 2663480 w 3396238"/>
                <a:gd name="connsiteY302" fmla="*/ 5532025 h 5567779"/>
                <a:gd name="connsiteX303" fmla="*/ 2799402 w 3396238"/>
                <a:gd name="connsiteY303" fmla="*/ 5510308 h 5567779"/>
                <a:gd name="connsiteX304" fmla="*/ 2933228 w 3396238"/>
                <a:gd name="connsiteY304" fmla="*/ 5494020 h 5567779"/>
                <a:gd name="connsiteX305" fmla="*/ 3048861 w 3396238"/>
                <a:gd name="connsiteY305" fmla="*/ 5441442 h 5567779"/>
                <a:gd name="connsiteX306" fmla="*/ 3181164 w 3396238"/>
                <a:gd name="connsiteY306" fmla="*/ 5399151 h 556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3396238" h="5567779">
                  <a:moveTo>
                    <a:pt x="3396238" y="891159"/>
                  </a:moveTo>
                  <a:cubicBezTo>
                    <a:pt x="3283843" y="851059"/>
                    <a:pt x="3181069" y="814292"/>
                    <a:pt x="3171544" y="810673"/>
                  </a:cubicBezTo>
                  <a:cubicBezTo>
                    <a:pt x="3149827" y="802386"/>
                    <a:pt x="3152494" y="800957"/>
                    <a:pt x="3130014" y="805815"/>
                  </a:cubicBezTo>
                  <a:cubicBezTo>
                    <a:pt x="3107536" y="810673"/>
                    <a:pt x="3091629" y="805434"/>
                    <a:pt x="3076389" y="799624"/>
                  </a:cubicBezTo>
                  <a:cubicBezTo>
                    <a:pt x="3063911" y="794766"/>
                    <a:pt x="3007999" y="769811"/>
                    <a:pt x="2988187" y="760857"/>
                  </a:cubicBezTo>
                  <a:cubicBezTo>
                    <a:pt x="2984187" y="759047"/>
                    <a:pt x="2979520" y="760571"/>
                    <a:pt x="2977234" y="764286"/>
                  </a:cubicBezTo>
                  <a:lnTo>
                    <a:pt x="2974376" y="768953"/>
                  </a:lnTo>
                  <a:cubicBezTo>
                    <a:pt x="2971995" y="772954"/>
                    <a:pt x="2966946" y="774287"/>
                    <a:pt x="2962851" y="772097"/>
                  </a:cubicBezTo>
                  <a:lnTo>
                    <a:pt x="2942086" y="760857"/>
                  </a:lnTo>
                  <a:cubicBezTo>
                    <a:pt x="2942086" y="760857"/>
                    <a:pt x="2942086" y="760857"/>
                    <a:pt x="2934847" y="756666"/>
                  </a:cubicBezTo>
                  <a:cubicBezTo>
                    <a:pt x="2928085" y="752856"/>
                    <a:pt x="2851218" y="720280"/>
                    <a:pt x="2839693" y="715423"/>
                  </a:cubicBezTo>
                  <a:cubicBezTo>
                    <a:pt x="2838740" y="715042"/>
                    <a:pt x="2837883" y="714470"/>
                    <a:pt x="2837121" y="713708"/>
                  </a:cubicBezTo>
                  <a:lnTo>
                    <a:pt x="2788829" y="667131"/>
                  </a:lnTo>
                  <a:cubicBezTo>
                    <a:pt x="2787305" y="665702"/>
                    <a:pt x="2785305" y="664845"/>
                    <a:pt x="2783209" y="664750"/>
                  </a:cubicBezTo>
                  <a:lnTo>
                    <a:pt x="2778161" y="664559"/>
                  </a:lnTo>
                  <a:cubicBezTo>
                    <a:pt x="2776542" y="664464"/>
                    <a:pt x="2774922" y="663988"/>
                    <a:pt x="2773589" y="663035"/>
                  </a:cubicBezTo>
                  <a:lnTo>
                    <a:pt x="2738537" y="638842"/>
                  </a:lnTo>
                  <a:cubicBezTo>
                    <a:pt x="2736156" y="637223"/>
                    <a:pt x="2734822" y="634555"/>
                    <a:pt x="2734822" y="631698"/>
                  </a:cubicBezTo>
                  <a:lnTo>
                    <a:pt x="2734822" y="631698"/>
                  </a:lnTo>
                  <a:cubicBezTo>
                    <a:pt x="2734822" y="627983"/>
                    <a:pt x="2732441" y="624650"/>
                    <a:pt x="2728821" y="623507"/>
                  </a:cubicBezTo>
                  <a:lnTo>
                    <a:pt x="2647192" y="597027"/>
                  </a:lnTo>
                  <a:cubicBezTo>
                    <a:pt x="2640334" y="594836"/>
                    <a:pt x="2633953" y="591407"/>
                    <a:pt x="2628333" y="587026"/>
                  </a:cubicBezTo>
                  <a:lnTo>
                    <a:pt x="2578708" y="548545"/>
                  </a:lnTo>
                  <a:cubicBezTo>
                    <a:pt x="2578708" y="548545"/>
                    <a:pt x="2492887" y="531495"/>
                    <a:pt x="2480886" y="531019"/>
                  </a:cubicBezTo>
                  <a:cubicBezTo>
                    <a:pt x="2471456" y="530638"/>
                    <a:pt x="2438880" y="525875"/>
                    <a:pt x="2425355" y="523875"/>
                  </a:cubicBezTo>
                  <a:cubicBezTo>
                    <a:pt x="2421354" y="523304"/>
                    <a:pt x="2417449" y="522161"/>
                    <a:pt x="2413830" y="520446"/>
                  </a:cubicBezTo>
                  <a:cubicBezTo>
                    <a:pt x="2402019" y="515112"/>
                    <a:pt x="2374015" y="502253"/>
                    <a:pt x="2356870" y="493681"/>
                  </a:cubicBezTo>
                  <a:cubicBezTo>
                    <a:pt x="2326676" y="478631"/>
                    <a:pt x="2289528" y="460439"/>
                    <a:pt x="2280766" y="449390"/>
                  </a:cubicBezTo>
                  <a:cubicBezTo>
                    <a:pt x="2272003" y="438340"/>
                    <a:pt x="2242475" y="387287"/>
                    <a:pt x="2242475" y="387287"/>
                  </a:cubicBezTo>
                  <a:lnTo>
                    <a:pt x="2228378" y="349949"/>
                  </a:lnTo>
                  <a:lnTo>
                    <a:pt x="2245618" y="342138"/>
                  </a:lnTo>
                  <a:lnTo>
                    <a:pt x="2223330" y="298228"/>
                  </a:lnTo>
                  <a:cubicBezTo>
                    <a:pt x="2222568" y="296609"/>
                    <a:pt x="2221329" y="295275"/>
                    <a:pt x="2219710" y="294323"/>
                  </a:cubicBezTo>
                  <a:lnTo>
                    <a:pt x="2197231" y="281273"/>
                  </a:lnTo>
                  <a:cubicBezTo>
                    <a:pt x="2127318" y="185166"/>
                    <a:pt x="2080074" y="109252"/>
                    <a:pt x="2080074" y="109252"/>
                  </a:cubicBezTo>
                  <a:lnTo>
                    <a:pt x="1808611" y="0"/>
                  </a:lnTo>
                  <a:lnTo>
                    <a:pt x="1761558" y="0"/>
                  </a:lnTo>
                  <a:lnTo>
                    <a:pt x="1692787" y="22574"/>
                  </a:lnTo>
                  <a:lnTo>
                    <a:pt x="1491619" y="109728"/>
                  </a:lnTo>
                  <a:lnTo>
                    <a:pt x="1288641" y="249079"/>
                  </a:lnTo>
                  <a:lnTo>
                    <a:pt x="1208346" y="336709"/>
                  </a:lnTo>
                  <a:lnTo>
                    <a:pt x="999843" y="494252"/>
                  </a:lnTo>
                  <a:lnTo>
                    <a:pt x="1066995" y="573119"/>
                  </a:lnTo>
                  <a:lnTo>
                    <a:pt x="1633827" y="1029843"/>
                  </a:lnTo>
                  <a:lnTo>
                    <a:pt x="1876524" y="1348454"/>
                  </a:lnTo>
                  <a:lnTo>
                    <a:pt x="1898241" y="1348454"/>
                  </a:lnTo>
                  <a:lnTo>
                    <a:pt x="2119698" y="1502569"/>
                  </a:lnTo>
                  <a:lnTo>
                    <a:pt x="1860903" y="1717072"/>
                  </a:lnTo>
                  <a:cubicBezTo>
                    <a:pt x="1860903" y="1717072"/>
                    <a:pt x="1843568" y="1725740"/>
                    <a:pt x="1844997" y="1702879"/>
                  </a:cubicBezTo>
                  <a:cubicBezTo>
                    <a:pt x="1846425" y="1680020"/>
                    <a:pt x="1832519" y="1683829"/>
                    <a:pt x="1832233" y="1692021"/>
                  </a:cubicBezTo>
                  <a:cubicBezTo>
                    <a:pt x="1832043" y="1695641"/>
                    <a:pt x="1831852" y="1698974"/>
                    <a:pt x="1831566" y="1701546"/>
                  </a:cubicBezTo>
                  <a:cubicBezTo>
                    <a:pt x="1831281" y="1704499"/>
                    <a:pt x="1828804" y="1706785"/>
                    <a:pt x="1825851" y="1706785"/>
                  </a:cubicBezTo>
                  <a:lnTo>
                    <a:pt x="1819755" y="1706880"/>
                  </a:lnTo>
                  <a:cubicBezTo>
                    <a:pt x="1816517" y="1706975"/>
                    <a:pt x="1813850" y="1704308"/>
                    <a:pt x="1813850" y="1701070"/>
                  </a:cubicBezTo>
                  <a:lnTo>
                    <a:pt x="1813850" y="1687830"/>
                  </a:lnTo>
                  <a:cubicBezTo>
                    <a:pt x="1813850" y="1684496"/>
                    <a:pt x="1811088" y="1681829"/>
                    <a:pt x="1807754" y="1682020"/>
                  </a:cubicBezTo>
                  <a:lnTo>
                    <a:pt x="1801372" y="1682306"/>
                  </a:lnTo>
                  <a:cubicBezTo>
                    <a:pt x="1799467" y="1682401"/>
                    <a:pt x="1797657" y="1683449"/>
                    <a:pt x="1796610" y="1685163"/>
                  </a:cubicBezTo>
                  <a:lnTo>
                    <a:pt x="1782132" y="1709166"/>
                  </a:lnTo>
                  <a:cubicBezTo>
                    <a:pt x="1782132" y="1709166"/>
                    <a:pt x="1771940" y="1710023"/>
                    <a:pt x="1768797" y="1710023"/>
                  </a:cubicBezTo>
                  <a:cubicBezTo>
                    <a:pt x="1765653" y="1710023"/>
                    <a:pt x="1759653" y="1716786"/>
                    <a:pt x="1768797" y="1725073"/>
                  </a:cubicBezTo>
                  <a:cubicBezTo>
                    <a:pt x="1777941" y="1733360"/>
                    <a:pt x="1774988" y="1738694"/>
                    <a:pt x="1762701" y="1750886"/>
                  </a:cubicBezTo>
                  <a:cubicBezTo>
                    <a:pt x="1750413" y="1762982"/>
                    <a:pt x="1747842" y="1767840"/>
                    <a:pt x="1742984" y="1761077"/>
                  </a:cubicBezTo>
                  <a:cubicBezTo>
                    <a:pt x="1738126" y="1754315"/>
                    <a:pt x="1729363" y="1756505"/>
                    <a:pt x="1729744" y="1765078"/>
                  </a:cubicBezTo>
                  <a:cubicBezTo>
                    <a:pt x="1730220" y="1773746"/>
                    <a:pt x="1702026" y="1766507"/>
                    <a:pt x="1691930" y="1771269"/>
                  </a:cubicBezTo>
                  <a:cubicBezTo>
                    <a:pt x="1681738" y="1776127"/>
                    <a:pt x="1675452" y="1791938"/>
                    <a:pt x="1655925" y="1783175"/>
                  </a:cubicBezTo>
                  <a:cubicBezTo>
                    <a:pt x="1636399" y="1774412"/>
                    <a:pt x="1643924" y="1793081"/>
                    <a:pt x="1633161" y="1796701"/>
                  </a:cubicBezTo>
                  <a:cubicBezTo>
                    <a:pt x="1622397" y="1800320"/>
                    <a:pt x="1613444" y="1805559"/>
                    <a:pt x="1612872" y="1816894"/>
                  </a:cubicBezTo>
                  <a:cubicBezTo>
                    <a:pt x="1612301" y="1828229"/>
                    <a:pt x="1566486" y="1827467"/>
                    <a:pt x="1558961" y="1813465"/>
                  </a:cubicBezTo>
                  <a:cubicBezTo>
                    <a:pt x="1551531" y="1799463"/>
                    <a:pt x="1548102" y="1795653"/>
                    <a:pt x="1545816" y="1774031"/>
                  </a:cubicBezTo>
                  <a:cubicBezTo>
                    <a:pt x="1543530" y="1752410"/>
                    <a:pt x="1527338" y="1752600"/>
                    <a:pt x="1518480" y="1754315"/>
                  </a:cubicBezTo>
                  <a:cubicBezTo>
                    <a:pt x="1509621" y="1756029"/>
                    <a:pt x="1522290" y="1772698"/>
                    <a:pt x="1507431" y="1778889"/>
                  </a:cubicBezTo>
                  <a:cubicBezTo>
                    <a:pt x="1492572" y="1785080"/>
                    <a:pt x="1492572" y="1791176"/>
                    <a:pt x="1494096" y="1805845"/>
                  </a:cubicBezTo>
                  <a:cubicBezTo>
                    <a:pt x="1495620" y="1820513"/>
                    <a:pt x="1470378" y="1829181"/>
                    <a:pt x="1470378" y="1829181"/>
                  </a:cubicBezTo>
                  <a:cubicBezTo>
                    <a:pt x="1470378" y="1829181"/>
                    <a:pt x="1445709" y="1828610"/>
                    <a:pt x="1440470" y="1828705"/>
                  </a:cubicBezTo>
                  <a:cubicBezTo>
                    <a:pt x="1435326" y="1828800"/>
                    <a:pt x="1434088" y="1827562"/>
                    <a:pt x="1427135" y="1818323"/>
                  </a:cubicBezTo>
                  <a:cubicBezTo>
                    <a:pt x="1420086" y="1809083"/>
                    <a:pt x="1386558" y="1829657"/>
                    <a:pt x="1386558" y="1840325"/>
                  </a:cubicBezTo>
                  <a:cubicBezTo>
                    <a:pt x="1386558" y="1851089"/>
                    <a:pt x="1388273" y="1851470"/>
                    <a:pt x="1369032" y="1858232"/>
                  </a:cubicBezTo>
                  <a:cubicBezTo>
                    <a:pt x="1349792" y="1864995"/>
                    <a:pt x="1320931" y="1882140"/>
                    <a:pt x="1319693" y="1910144"/>
                  </a:cubicBezTo>
                  <a:cubicBezTo>
                    <a:pt x="1318455" y="1938147"/>
                    <a:pt x="1299119" y="1939576"/>
                    <a:pt x="1282641" y="1946339"/>
                  </a:cubicBezTo>
                  <a:cubicBezTo>
                    <a:pt x="1266162" y="1953101"/>
                    <a:pt x="1252637" y="1957769"/>
                    <a:pt x="1240254" y="1952054"/>
                  </a:cubicBezTo>
                  <a:cubicBezTo>
                    <a:pt x="1227872" y="1946339"/>
                    <a:pt x="1219680" y="1957578"/>
                    <a:pt x="1168150" y="1977295"/>
                  </a:cubicBezTo>
                  <a:cubicBezTo>
                    <a:pt x="1157863" y="1981295"/>
                    <a:pt x="1155672" y="2021872"/>
                    <a:pt x="1183485" y="2024444"/>
                  </a:cubicBezTo>
                  <a:cubicBezTo>
                    <a:pt x="1211298" y="2027015"/>
                    <a:pt x="1228824" y="2028063"/>
                    <a:pt x="1227777" y="2039969"/>
                  </a:cubicBezTo>
                  <a:cubicBezTo>
                    <a:pt x="1226729" y="2051876"/>
                    <a:pt x="1226348" y="2057781"/>
                    <a:pt x="1202821" y="2056733"/>
                  </a:cubicBezTo>
                  <a:cubicBezTo>
                    <a:pt x="1186152" y="2055971"/>
                    <a:pt x="1171103" y="2068163"/>
                    <a:pt x="1163673" y="2075402"/>
                  </a:cubicBezTo>
                  <a:cubicBezTo>
                    <a:pt x="1160816" y="2078165"/>
                    <a:pt x="1160625" y="2082546"/>
                    <a:pt x="1163102" y="2085594"/>
                  </a:cubicBezTo>
                  <a:lnTo>
                    <a:pt x="1199868" y="2130362"/>
                  </a:lnTo>
                  <a:cubicBezTo>
                    <a:pt x="1201869" y="2132743"/>
                    <a:pt x="1201583" y="2136267"/>
                    <a:pt x="1199297" y="2138363"/>
                  </a:cubicBezTo>
                  <a:lnTo>
                    <a:pt x="1186724" y="2149697"/>
                  </a:lnTo>
                  <a:cubicBezTo>
                    <a:pt x="1185105" y="2151126"/>
                    <a:pt x="1184247" y="2153126"/>
                    <a:pt x="1184247" y="2155317"/>
                  </a:cubicBezTo>
                  <a:lnTo>
                    <a:pt x="1184247" y="2158365"/>
                  </a:lnTo>
                  <a:cubicBezTo>
                    <a:pt x="1184247" y="2161318"/>
                    <a:pt x="1182533" y="2163985"/>
                    <a:pt x="1179771" y="2165223"/>
                  </a:cubicBezTo>
                  <a:lnTo>
                    <a:pt x="1173103" y="2169224"/>
                  </a:lnTo>
                  <a:lnTo>
                    <a:pt x="1177485" y="2176177"/>
                  </a:lnTo>
                  <a:lnTo>
                    <a:pt x="1163769" y="2190083"/>
                  </a:lnTo>
                  <a:cubicBezTo>
                    <a:pt x="1161006" y="2192941"/>
                    <a:pt x="1160816" y="2197418"/>
                    <a:pt x="1163483" y="2200466"/>
                  </a:cubicBezTo>
                  <a:lnTo>
                    <a:pt x="1166340" y="2203704"/>
                  </a:lnTo>
                  <a:lnTo>
                    <a:pt x="1155672" y="2211229"/>
                  </a:lnTo>
                  <a:cubicBezTo>
                    <a:pt x="1152720" y="2213324"/>
                    <a:pt x="1151672" y="2217134"/>
                    <a:pt x="1153101" y="2220373"/>
                  </a:cubicBezTo>
                  <a:lnTo>
                    <a:pt x="1160721" y="2237994"/>
                  </a:lnTo>
                  <a:cubicBezTo>
                    <a:pt x="1162340" y="2241614"/>
                    <a:pt x="1160816" y="2245900"/>
                    <a:pt x="1157292" y="2247710"/>
                  </a:cubicBezTo>
                  <a:lnTo>
                    <a:pt x="1145195" y="2253996"/>
                  </a:lnTo>
                  <a:cubicBezTo>
                    <a:pt x="1142623" y="2255330"/>
                    <a:pt x="1139670" y="2254949"/>
                    <a:pt x="1137194" y="2253329"/>
                  </a:cubicBezTo>
                  <a:cubicBezTo>
                    <a:pt x="1134241" y="2251329"/>
                    <a:pt x="1129193" y="2249805"/>
                    <a:pt x="1122144" y="2254377"/>
                  </a:cubicBezTo>
                  <a:cubicBezTo>
                    <a:pt x="1110143" y="2262188"/>
                    <a:pt x="1125573" y="2266379"/>
                    <a:pt x="1110619" y="2272094"/>
                  </a:cubicBezTo>
                  <a:cubicBezTo>
                    <a:pt x="1095665" y="2277809"/>
                    <a:pt x="1060327" y="2283143"/>
                    <a:pt x="1052040" y="2284571"/>
                  </a:cubicBezTo>
                  <a:cubicBezTo>
                    <a:pt x="1043754" y="2286000"/>
                    <a:pt x="1018798" y="2290572"/>
                    <a:pt x="1033848" y="2301145"/>
                  </a:cubicBezTo>
                  <a:cubicBezTo>
                    <a:pt x="1048897" y="2311718"/>
                    <a:pt x="1052707" y="2312765"/>
                    <a:pt x="1035657" y="2324481"/>
                  </a:cubicBezTo>
                  <a:cubicBezTo>
                    <a:pt x="1021370" y="2334197"/>
                    <a:pt x="1022513" y="2353342"/>
                    <a:pt x="1007082" y="2335054"/>
                  </a:cubicBezTo>
                  <a:cubicBezTo>
                    <a:pt x="994795" y="2320481"/>
                    <a:pt x="993652" y="2331911"/>
                    <a:pt x="995557" y="2345436"/>
                  </a:cubicBezTo>
                  <a:cubicBezTo>
                    <a:pt x="1002034" y="2392109"/>
                    <a:pt x="1003653" y="2412302"/>
                    <a:pt x="1022799" y="2401538"/>
                  </a:cubicBezTo>
                  <a:cubicBezTo>
                    <a:pt x="1037753" y="2393061"/>
                    <a:pt x="1036419" y="2394395"/>
                    <a:pt x="1036419" y="2394395"/>
                  </a:cubicBezTo>
                  <a:lnTo>
                    <a:pt x="1050516" y="2411254"/>
                  </a:lnTo>
                  <a:lnTo>
                    <a:pt x="1039182" y="2423065"/>
                  </a:lnTo>
                  <a:lnTo>
                    <a:pt x="1043087" y="2437829"/>
                  </a:lnTo>
                  <a:lnTo>
                    <a:pt x="1084616" y="2436686"/>
                  </a:lnTo>
                  <a:lnTo>
                    <a:pt x="1110238" y="2500598"/>
                  </a:lnTo>
                  <a:lnTo>
                    <a:pt x="1083949" y="2552700"/>
                  </a:lnTo>
                  <a:lnTo>
                    <a:pt x="1088521" y="2624709"/>
                  </a:lnTo>
                  <a:cubicBezTo>
                    <a:pt x="1088521" y="2624709"/>
                    <a:pt x="1114143" y="2629757"/>
                    <a:pt x="1129574" y="2618899"/>
                  </a:cubicBezTo>
                  <a:cubicBezTo>
                    <a:pt x="1134813" y="2615184"/>
                    <a:pt x="1138432" y="2612517"/>
                    <a:pt x="1140813" y="2610517"/>
                  </a:cubicBezTo>
                  <a:cubicBezTo>
                    <a:pt x="1144052" y="2607850"/>
                    <a:pt x="1148719" y="2608040"/>
                    <a:pt x="1151767" y="2610898"/>
                  </a:cubicBezTo>
                  <a:lnTo>
                    <a:pt x="1169007" y="2626710"/>
                  </a:lnTo>
                  <a:cubicBezTo>
                    <a:pt x="1172151" y="2629662"/>
                    <a:pt x="1172627" y="2634425"/>
                    <a:pt x="1170055" y="2637949"/>
                  </a:cubicBezTo>
                  <a:lnTo>
                    <a:pt x="1160530" y="2650808"/>
                  </a:lnTo>
                  <a:lnTo>
                    <a:pt x="1192629" y="2695194"/>
                  </a:lnTo>
                  <a:lnTo>
                    <a:pt x="1208155" y="2695194"/>
                  </a:lnTo>
                  <a:cubicBezTo>
                    <a:pt x="1214251" y="2695194"/>
                    <a:pt x="1217680" y="2702147"/>
                    <a:pt x="1214061" y="2707005"/>
                  </a:cubicBezTo>
                  <a:lnTo>
                    <a:pt x="1199773" y="2725960"/>
                  </a:lnTo>
                  <a:lnTo>
                    <a:pt x="1175865" y="2731103"/>
                  </a:lnTo>
                  <a:lnTo>
                    <a:pt x="1185200" y="2746343"/>
                  </a:lnTo>
                  <a:lnTo>
                    <a:pt x="1166817" y="2753582"/>
                  </a:lnTo>
                  <a:lnTo>
                    <a:pt x="1134622" y="2753582"/>
                  </a:lnTo>
                  <a:cubicBezTo>
                    <a:pt x="1134622" y="2753582"/>
                    <a:pt x="1118334" y="2750439"/>
                    <a:pt x="1100046" y="2735580"/>
                  </a:cubicBezTo>
                  <a:cubicBezTo>
                    <a:pt x="1081663" y="2720721"/>
                    <a:pt x="1051278" y="2697861"/>
                    <a:pt x="1021465" y="2720721"/>
                  </a:cubicBezTo>
                  <a:cubicBezTo>
                    <a:pt x="991747" y="2743581"/>
                    <a:pt x="982698" y="2768822"/>
                    <a:pt x="966792" y="2727960"/>
                  </a:cubicBezTo>
                  <a:cubicBezTo>
                    <a:pt x="950885" y="2687098"/>
                    <a:pt x="933930" y="2680240"/>
                    <a:pt x="926310" y="2678144"/>
                  </a:cubicBezTo>
                  <a:cubicBezTo>
                    <a:pt x="918690" y="2676049"/>
                    <a:pt x="919071" y="2680240"/>
                    <a:pt x="914214" y="2691956"/>
                  </a:cubicBezTo>
                  <a:cubicBezTo>
                    <a:pt x="909356" y="2703767"/>
                    <a:pt x="905546" y="2726531"/>
                    <a:pt x="901450" y="2736914"/>
                  </a:cubicBezTo>
                  <a:cubicBezTo>
                    <a:pt x="897354" y="2747296"/>
                    <a:pt x="918024" y="2756249"/>
                    <a:pt x="904593" y="2768060"/>
                  </a:cubicBezTo>
                  <a:cubicBezTo>
                    <a:pt x="891068" y="2779871"/>
                    <a:pt x="884400" y="2782443"/>
                    <a:pt x="868303" y="2782919"/>
                  </a:cubicBezTo>
                  <a:cubicBezTo>
                    <a:pt x="852111" y="2783396"/>
                    <a:pt x="836680" y="2782919"/>
                    <a:pt x="830394" y="2782919"/>
                  </a:cubicBezTo>
                  <a:cubicBezTo>
                    <a:pt x="824012" y="2782919"/>
                    <a:pt x="820964" y="2784062"/>
                    <a:pt x="820773" y="2802446"/>
                  </a:cubicBezTo>
                  <a:cubicBezTo>
                    <a:pt x="820678" y="2820829"/>
                    <a:pt x="818487" y="2846927"/>
                    <a:pt x="818487" y="2857786"/>
                  </a:cubicBezTo>
                  <a:cubicBezTo>
                    <a:pt x="818487" y="2876836"/>
                    <a:pt x="818678" y="2876360"/>
                    <a:pt x="808962" y="2880836"/>
                  </a:cubicBezTo>
                  <a:cubicBezTo>
                    <a:pt x="799056" y="2885408"/>
                    <a:pt x="799818" y="2897696"/>
                    <a:pt x="809058" y="2891885"/>
                  </a:cubicBezTo>
                  <a:cubicBezTo>
                    <a:pt x="818297" y="2886075"/>
                    <a:pt x="827060" y="2890076"/>
                    <a:pt x="826965" y="2902077"/>
                  </a:cubicBezTo>
                  <a:cubicBezTo>
                    <a:pt x="826869" y="2915984"/>
                    <a:pt x="826107" y="2917031"/>
                    <a:pt x="821726" y="2921889"/>
                  </a:cubicBezTo>
                  <a:cubicBezTo>
                    <a:pt x="817344" y="2926747"/>
                    <a:pt x="811534" y="2940368"/>
                    <a:pt x="823155" y="2947035"/>
                  </a:cubicBezTo>
                  <a:cubicBezTo>
                    <a:pt x="834680" y="2953703"/>
                    <a:pt x="837823" y="2956179"/>
                    <a:pt x="830775" y="2965990"/>
                  </a:cubicBezTo>
                  <a:cubicBezTo>
                    <a:pt x="820678" y="2979896"/>
                    <a:pt x="822964" y="2975229"/>
                    <a:pt x="824964" y="2994851"/>
                  </a:cubicBezTo>
                  <a:cubicBezTo>
                    <a:pt x="827060" y="3014472"/>
                    <a:pt x="846205" y="3102674"/>
                    <a:pt x="847253" y="3111341"/>
                  </a:cubicBezTo>
                  <a:cubicBezTo>
                    <a:pt x="848301" y="3120009"/>
                    <a:pt x="835632" y="3114294"/>
                    <a:pt x="836490" y="3124962"/>
                  </a:cubicBezTo>
                  <a:cubicBezTo>
                    <a:pt x="837442" y="3135535"/>
                    <a:pt x="851444" y="3126105"/>
                    <a:pt x="852206" y="3135821"/>
                  </a:cubicBezTo>
                  <a:cubicBezTo>
                    <a:pt x="852873" y="3145536"/>
                    <a:pt x="859350" y="3164396"/>
                    <a:pt x="851730" y="3171158"/>
                  </a:cubicBezTo>
                  <a:cubicBezTo>
                    <a:pt x="844110" y="3177921"/>
                    <a:pt x="845634" y="3180112"/>
                    <a:pt x="858778" y="3178683"/>
                  </a:cubicBezTo>
                  <a:cubicBezTo>
                    <a:pt x="871923" y="3177254"/>
                    <a:pt x="874685" y="3185922"/>
                    <a:pt x="862207" y="3188208"/>
                  </a:cubicBezTo>
                  <a:cubicBezTo>
                    <a:pt x="849729" y="3190494"/>
                    <a:pt x="851825" y="3193066"/>
                    <a:pt x="860778" y="3207258"/>
                  </a:cubicBezTo>
                  <a:cubicBezTo>
                    <a:pt x="869732" y="3221450"/>
                    <a:pt x="874399" y="3229166"/>
                    <a:pt x="864684" y="3229451"/>
                  </a:cubicBezTo>
                  <a:cubicBezTo>
                    <a:pt x="856111" y="3229737"/>
                    <a:pt x="848777" y="3247073"/>
                    <a:pt x="868208" y="3246025"/>
                  </a:cubicBezTo>
                  <a:cubicBezTo>
                    <a:pt x="881352" y="3245358"/>
                    <a:pt x="878495" y="3263551"/>
                    <a:pt x="870589" y="3268409"/>
                  </a:cubicBezTo>
                  <a:cubicBezTo>
                    <a:pt x="864398" y="3272219"/>
                    <a:pt x="859921" y="3284411"/>
                    <a:pt x="872875" y="3284125"/>
                  </a:cubicBezTo>
                  <a:cubicBezTo>
                    <a:pt x="885829" y="3283744"/>
                    <a:pt x="880590" y="3294888"/>
                    <a:pt x="868113" y="3303175"/>
                  </a:cubicBezTo>
                  <a:cubicBezTo>
                    <a:pt x="855635" y="3311462"/>
                    <a:pt x="843443" y="3320891"/>
                    <a:pt x="844586" y="3332893"/>
                  </a:cubicBezTo>
                  <a:cubicBezTo>
                    <a:pt x="845729" y="3344894"/>
                    <a:pt x="828965" y="3344132"/>
                    <a:pt x="823440" y="3330702"/>
                  </a:cubicBezTo>
                  <a:cubicBezTo>
                    <a:pt x="817916" y="3317367"/>
                    <a:pt x="800295" y="3317653"/>
                    <a:pt x="795151" y="3329083"/>
                  </a:cubicBezTo>
                  <a:cubicBezTo>
                    <a:pt x="791627" y="3336798"/>
                    <a:pt x="780959" y="3337560"/>
                    <a:pt x="774387" y="3337274"/>
                  </a:cubicBezTo>
                  <a:cubicBezTo>
                    <a:pt x="771434" y="3337084"/>
                    <a:pt x="769148" y="3334798"/>
                    <a:pt x="769148" y="3331845"/>
                  </a:cubicBezTo>
                  <a:lnTo>
                    <a:pt x="769148" y="3321939"/>
                  </a:lnTo>
                  <a:cubicBezTo>
                    <a:pt x="769148" y="3318986"/>
                    <a:pt x="766862" y="3316510"/>
                    <a:pt x="763909" y="3316510"/>
                  </a:cubicBezTo>
                  <a:cubicBezTo>
                    <a:pt x="757813" y="3316414"/>
                    <a:pt x="748193" y="3317558"/>
                    <a:pt x="744669" y="3326035"/>
                  </a:cubicBezTo>
                  <a:cubicBezTo>
                    <a:pt x="739335" y="3338703"/>
                    <a:pt x="736096" y="3347466"/>
                    <a:pt x="743526" y="3351657"/>
                  </a:cubicBezTo>
                  <a:cubicBezTo>
                    <a:pt x="750955" y="3355848"/>
                    <a:pt x="754098" y="3357181"/>
                    <a:pt x="744002" y="3375184"/>
                  </a:cubicBezTo>
                  <a:cubicBezTo>
                    <a:pt x="733810" y="3393186"/>
                    <a:pt x="720285" y="3407474"/>
                    <a:pt x="711903" y="3385090"/>
                  </a:cubicBezTo>
                  <a:cubicBezTo>
                    <a:pt x="703616" y="3362706"/>
                    <a:pt x="689995" y="3377946"/>
                    <a:pt x="684185" y="3363849"/>
                  </a:cubicBezTo>
                  <a:cubicBezTo>
                    <a:pt x="678375" y="3349752"/>
                    <a:pt x="673612" y="3360896"/>
                    <a:pt x="673136" y="3370040"/>
                  </a:cubicBezTo>
                  <a:cubicBezTo>
                    <a:pt x="672660" y="3379185"/>
                    <a:pt x="671517" y="3379756"/>
                    <a:pt x="663230" y="3378994"/>
                  </a:cubicBezTo>
                  <a:cubicBezTo>
                    <a:pt x="654943" y="3378232"/>
                    <a:pt x="657705" y="3380804"/>
                    <a:pt x="659801" y="3388424"/>
                  </a:cubicBezTo>
                  <a:cubicBezTo>
                    <a:pt x="661896" y="3396044"/>
                    <a:pt x="657229" y="3400997"/>
                    <a:pt x="650657" y="3406712"/>
                  </a:cubicBezTo>
                  <a:cubicBezTo>
                    <a:pt x="644085" y="3412427"/>
                    <a:pt x="551025" y="3407760"/>
                    <a:pt x="539214" y="3408617"/>
                  </a:cubicBezTo>
                  <a:cubicBezTo>
                    <a:pt x="527403" y="3409474"/>
                    <a:pt x="527594" y="3426714"/>
                    <a:pt x="446917" y="3407378"/>
                  </a:cubicBezTo>
                  <a:cubicBezTo>
                    <a:pt x="366240" y="3388043"/>
                    <a:pt x="318996" y="3379280"/>
                    <a:pt x="306233" y="3375755"/>
                  </a:cubicBezTo>
                  <a:cubicBezTo>
                    <a:pt x="293469" y="3372326"/>
                    <a:pt x="294422" y="3374041"/>
                    <a:pt x="265752" y="3385090"/>
                  </a:cubicBezTo>
                  <a:cubicBezTo>
                    <a:pt x="237081" y="3396139"/>
                    <a:pt x="198696" y="3415189"/>
                    <a:pt x="176598" y="3403854"/>
                  </a:cubicBezTo>
                  <a:cubicBezTo>
                    <a:pt x="154500" y="3392519"/>
                    <a:pt x="144498" y="3401568"/>
                    <a:pt x="128401" y="3400616"/>
                  </a:cubicBezTo>
                  <a:cubicBezTo>
                    <a:pt x="112209" y="3399663"/>
                    <a:pt x="89634" y="3397187"/>
                    <a:pt x="73728" y="3420904"/>
                  </a:cubicBezTo>
                  <a:cubicBezTo>
                    <a:pt x="57821" y="3444621"/>
                    <a:pt x="55725" y="3443288"/>
                    <a:pt x="54392" y="3467957"/>
                  </a:cubicBezTo>
                  <a:cubicBezTo>
                    <a:pt x="52963" y="3492627"/>
                    <a:pt x="45153" y="3496056"/>
                    <a:pt x="30675" y="3497009"/>
                  </a:cubicBezTo>
                  <a:cubicBezTo>
                    <a:pt x="16101" y="3497961"/>
                    <a:pt x="16578" y="3515963"/>
                    <a:pt x="5719" y="3531108"/>
                  </a:cubicBezTo>
                  <a:cubicBezTo>
                    <a:pt x="-5139" y="3546253"/>
                    <a:pt x="1814" y="3550253"/>
                    <a:pt x="7338" y="3556921"/>
                  </a:cubicBezTo>
                  <a:cubicBezTo>
                    <a:pt x="12863" y="3563588"/>
                    <a:pt x="14387" y="3549968"/>
                    <a:pt x="26579" y="3563017"/>
                  </a:cubicBezTo>
                  <a:cubicBezTo>
                    <a:pt x="38771" y="3576066"/>
                    <a:pt x="40962" y="3578352"/>
                    <a:pt x="51344" y="3571685"/>
                  </a:cubicBezTo>
                  <a:cubicBezTo>
                    <a:pt x="71918" y="3558350"/>
                    <a:pt x="78871" y="3552825"/>
                    <a:pt x="81824" y="3573113"/>
                  </a:cubicBezTo>
                  <a:cubicBezTo>
                    <a:pt x="84777" y="3593402"/>
                    <a:pt x="90968" y="3583496"/>
                    <a:pt x="119067" y="3590449"/>
                  </a:cubicBezTo>
                  <a:cubicBezTo>
                    <a:pt x="136593" y="3594735"/>
                    <a:pt x="134307" y="3588163"/>
                    <a:pt x="134307" y="3582638"/>
                  </a:cubicBezTo>
                  <a:cubicBezTo>
                    <a:pt x="134307" y="3577114"/>
                    <a:pt x="145546" y="3570161"/>
                    <a:pt x="146118" y="3585781"/>
                  </a:cubicBezTo>
                  <a:cubicBezTo>
                    <a:pt x="146689" y="3601403"/>
                    <a:pt x="157452" y="3625025"/>
                    <a:pt x="170121" y="3628644"/>
                  </a:cubicBezTo>
                  <a:cubicBezTo>
                    <a:pt x="177455" y="3630739"/>
                    <a:pt x="184884" y="3630168"/>
                    <a:pt x="181551" y="3635597"/>
                  </a:cubicBezTo>
                  <a:cubicBezTo>
                    <a:pt x="177550" y="3642074"/>
                    <a:pt x="184313" y="3649980"/>
                    <a:pt x="190218" y="3654743"/>
                  </a:cubicBezTo>
                  <a:cubicBezTo>
                    <a:pt x="199077" y="3661981"/>
                    <a:pt x="192409" y="3664172"/>
                    <a:pt x="180598" y="3663315"/>
                  </a:cubicBezTo>
                  <a:cubicBezTo>
                    <a:pt x="170025" y="3662648"/>
                    <a:pt x="166692" y="3669030"/>
                    <a:pt x="165453" y="3689985"/>
                  </a:cubicBezTo>
                  <a:cubicBezTo>
                    <a:pt x="163548" y="3721227"/>
                    <a:pt x="154976" y="3735991"/>
                    <a:pt x="154023" y="3758660"/>
                  </a:cubicBezTo>
                  <a:cubicBezTo>
                    <a:pt x="153452" y="3771805"/>
                    <a:pt x="158214" y="3812286"/>
                    <a:pt x="161262" y="3825431"/>
                  </a:cubicBezTo>
                  <a:cubicBezTo>
                    <a:pt x="164406" y="3838575"/>
                    <a:pt x="185075" y="3845814"/>
                    <a:pt x="181265" y="3882104"/>
                  </a:cubicBezTo>
                  <a:cubicBezTo>
                    <a:pt x="177455" y="3918395"/>
                    <a:pt x="173264" y="3951351"/>
                    <a:pt x="173264" y="3951351"/>
                  </a:cubicBezTo>
                  <a:lnTo>
                    <a:pt x="218412" y="3951351"/>
                  </a:lnTo>
                  <a:cubicBezTo>
                    <a:pt x="218412" y="3951351"/>
                    <a:pt x="212888" y="3987737"/>
                    <a:pt x="230414" y="3974402"/>
                  </a:cubicBezTo>
                  <a:cubicBezTo>
                    <a:pt x="248130" y="3960876"/>
                    <a:pt x="252607" y="3976306"/>
                    <a:pt x="275181" y="3976306"/>
                  </a:cubicBezTo>
                  <a:cubicBezTo>
                    <a:pt x="297756" y="3976306"/>
                    <a:pt x="305947" y="3981450"/>
                    <a:pt x="314329" y="3986308"/>
                  </a:cubicBezTo>
                  <a:cubicBezTo>
                    <a:pt x="322616" y="3991166"/>
                    <a:pt x="328902" y="3988880"/>
                    <a:pt x="328902" y="3988880"/>
                  </a:cubicBezTo>
                  <a:lnTo>
                    <a:pt x="328902" y="3971925"/>
                  </a:lnTo>
                  <a:lnTo>
                    <a:pt x="312996" y="3947922"/>
                  </a:lnTo>
                  <a:cubicBezTo>
                    <a:pt x="312996" y="3947922"/>
                    <a:pt x="353096" y="3947922"/>
                    <a:pt x="361097" y="3947922"/>
                  </a:cubicBezTo>
                  <a:cubicBezTo>
                    <a:pt x="369098" y="3947922"/>
                    <a:pt x="384719" y="3940112"/>
                    <a:pt x="374622" y="3918204"/>
                  </a:cubicBezTo>
                  <a:cubicBezTo>
                    <a:pt x="364431" y="3896297"/>
                    <a:pt x="360525" y="3888677"/>
                    <a:pt x="380433" y="3889343"/>
                  </a:cubicBezTo>
                  <a:cubicBezTo>
                    <a:pt x="400245" y="3890010"/>
                    <a:pt x="397482" y="3893915"/>
                    <a:pt x="404626" y="3907060"/>
                  </a:cubicBezTo>
                  <a:cubicBezTo>
                    <a:pt x="411770" y="3920204"/>
                    <a:pt x="432058" y="3936778"/>
                    <a:pt x="425486" y="3946493"/>
                  </a:cubicBezTo>
                  <a:cubicBezTo>
                    <a:pt x="418914" y="3956209"/>
                    <a:pt x="425581" y="3959447"/>
                    <a:pt x="438535" y="3959828"/>
                  </a:cubicBezTo>
                  <a:cubicBezTo>
                    <a:pt x="451489" y="3960305"/>
                    <a:pt x="438726" y="3947636"/>
                    <a:pt x="461586" y="3955447"/>
                  </a:cubicBezTo>
                  <a:cubicBezTo>
                    <a:pt x="484446" y="3963257"/>
                    <a:pt x="508163" y="3954494"/>
                    <a:pt x="519688" y="3965639"/>
                  </a:cubicBezTo>
                  <a:cubicBezTo>
                    <a:pt x="531213" y="3976783"/>
                    <a:pt x="540453" y="3982498"/>
                    <a:pt x="537690" y="4012216"/>
                  </a:cubicBezTo>
                  <a:cubicBezTo>
                    <a:pt x="534928" y="4041934"/>
                    <a:pt x="540453" y="4037838"/>
                    <a:pt x="533118" y="4044029"/>
                  </a:cubicBezTo>
                  <a:cubicBezTo>
                    <a:pt x="525689" y="4050221"/>
                    <a:pt x="530166" y="4049078"/>
                    <a:pt x="549501" y="4064985"/>
                  </a:cubicBezTo>
                  <a:cubicBezTo>
                    <a:pt x="568837" y="4080891"/>
                    <a:pt x="574647" y="4112514"/>
                    <a:pt x="573600" y="4131183"/>
                  </a:cubicBezTo>
                  <a:cubicBezTo>
                    <a:pt x="572552" y="4149852"/>
                    <a:pt x="568742" y="4151281"/>
                    <a:pt x="553216" y="4161663"/>
                  </a:cubicBezTo>
                  <a:cubicBezTo>
                    <a:pt x="537690" y="4172045"/>
                    <a:pt x="535881" y="4176903"/>
                    <a:pt x="540453" y="4190429"/>
                  </a:cubicBezTo>
                  <a:cubicBezTo>
                    <a:pt x="544929" y="4203954"/>
                    <a:pt x="548739" y="4208812"/>
                    <a:pt x="539405" y="4218432"/>
                  </a:cubicBezTo>
                  <a:cubicBezTo>
                    <a:pt x="530070" y="4228053"/>
                    <a:pt x="539405" y="4235006"/>
                    <a:pt x="548835" y="4245674"/>
                  </a:cubicBezTo>
                  <a:cubicBezTo>
                    <a:pt x="558264" y="4256246"/>
                    <a:pt x="561789" y="4255389"/>
                    <a:pt x="559217" y="4268248"/>
                  </a:cubicBezTo>
                  <a:cubicBezTo>
                    <a:pt x="556645" y="4281202"/>
                    <a:pt x="547406" y="4279773"/>
                    <a:pt x="561312" y="4299585"/>
                  </a:cubicBezTo>
                  <a:cubicBezTo>
                    <a:pt x="575124" y="4319397"/>
                    <a:pt x="576743" y="4325970"/>
                    <a:pt x="576457" y="4348163"/>
                  </a:cubicBezTo>
                  <a:cubicBezTo>
                    <a:pt x="576076" y="4370356"/>
                    <a:pt x="567789" y="4381024"/>
                    <a:pt x="563313" y="4388263"/>
                  </a:cubicBezTo>
                  <a:cubicBezTo>
                    <a:pt x="558836" y="4395502"/>
                    <a:pt x="552930" y="4441222"/>
                    <a:pt x="565027" y="4448842"/>
                  </a:cubicBezTo>
                  <a:cubicBezTo>
                    <a:pt x="577124" y="4456462"/>
                    <a:pt x="591126" y="4459034"/>
                    <a:pt x="575219" y="4462939"/>
                  </a:cubicBezTo>
                  <a:cubicBezTo>
                    <a:pt x="559312" y="4466844"/>
                    <a:pt x="569409" y="4475607"/>
                    <a:pt x="552359" y="4474274"/>
                  </a:cubicBezTo>
                  <a:cubicBezTo>
                    <a:pt x="535309" y="4472845"/>
                    <a:pt x="533880" y="4486085"/>
                    <a:pt x="535023" y="4497324"/>
                  </a:cubicBezTo>
                  <a:cubicBezTo>
                    <a:pt x="536166" y="4508564"/>
                    <a:pt x="520069" y="4543902"/>
                    <a:pt x="543596" y="4544568"/>
                  </a:cubicBezTo>
                  <a:cubicBezTo>
                    <a:pt x="567123" y="4545235"/>
                    <a:pt x="608175" y="4542758"/>
                    <a:pt x="608175" y="4542758"/>
                  </a:cubicBezTo>
                  <a:cubicBezTo>
                    <a:pt x="608175" y="4542758"/>
                    <a:pt x="599222" y="4560761"/>
                    <a:pt x="596841" y="4566952"/>
                  </a:cubicBezTo>
                  <a:cubicBezTo>
                    <a:pt x="594555" y="4573143"/>
                    <a:pt x="594555" y="4584002"/>
                    <a:pt x="621034" y="4580096"/>
                  </a:cubicBezTo>
                  <a:cubicBezTo>
                    <a:pt x="647609" y="4576191"/>
                    <a:pt x="645037" y="4583811"/>
                    <a:pt x="647323" y="4596003"/>
                  </a:cubicBezTo>
                  <a:cubicBezTo>
                    <a:pt x="649609" y="4608195"/>
                    <a:pt x="653800" y="4607052"/>
                    <a:pt x="641799" y="4620482"/>
                  </a:cubicBezTo>
                  <a:cubicBezTo>
                    <a:pt x="629797" y="4633913"/>
                    <a:pt x="630273" y="4642199"/>
                    <a:pt x="631226" y="4655344"/>
                  </a:cubicBezTo>
                  <a:cubicBezTo>
                    <a:pt x="632178" y="4668488"/>
                    <a:pt x="626178" y="4686967"/>
                    <a:pt x="611890" y="4698492"/>
                  </a:cubicBezTo>
                  <a:cubicBezTo>
                    <a:pt x="597603" y="4710018"/>
                    <a:pt x="596650" y="4710303"/>
                    <a:pt x="595698" y="4721352"/>
                  </a:cubicBezTo>
                  <a:cubicBezTo>
                    <a:pt x="594745" y="4732401"/>
                    <a:pt x="577981" y="4728020"/>
                    <a:pt x="571980" y="4740307"/>
                  </a:cubicBezTo>
                  <a:cubicBezTo>
                    <a:pt x="565980" y="4752499"/>
                    <a:pt x="557407" y="4744117"/>
                    <a:pt x="546358" y="4761071"/>
                  </a:cubicBezTo>
                  <a:cubicBezTo>
                    <a:pt x="535309" y="4778026"/>
                    <a:pt x="525975" y="4780788"/>
                    <a:pt x="530832" y="4809554"/>
                  </a:cubicBezTo>
                  <a:cubicBezTo>
                    <a:pt x="535690" y="4838319"/>
                    <a:pt x="530832" y="4842034"/>
                    <a:pt x="535976" y="4849654"/>
                  </a:cubicBezTo>
                  <a:cubicBezTo>
                    <a:pt x="541119" y="4857274"/>
                    <a:pt x="551883" y="4855559"/>
                    <a:pt x="555693" y="4839272"/>
                  </a:cubicBezTo>
                  <a:cubicBezTo>
                    <a:pt x="559503" y="4822984"/>
                    <a:pt x="570266" y="4813649"/>
                    <a:pt x="585125" y="4822317"/>
                  </a:cubicBezTo>
                  <a:cubicBezTo>
                    <a:pt x="599984" y="4830985"/>
                    <a:pt x="620177" y="4790408"/>
                    <a:pt x="624558" y="4787361"/>
                  </a:cubicBezTo>
                  <a:cubicBezTo>
                    <a:pt x="628940" y="4784313"/>
                    <a:pt x="635131" y="4785074"/>
                    <a:pt x="644656" y="4793552"/>
                  </a:cubicBezTo>
                  <a:cubicBezTo>
                    <a:pt x="654086" y="4802124"/>
                    <a:pt x="678565" y="4803267"/>
                    <a:pt x="688281" y="4815269"/>
                  </a:cubicBezTo>
                  <a:cubicBezTo>
                    <a:pt x="697996" y="4827270"/>
                    <a:pt x="699711" y="4836890"/>
                    <a:pt x="701425" y="4854036"/>
                  </a:cubicBezTo>
                  <a:cubicBezTo>
                    <a:pt x="703140" y="4871180"/>
                    <a:pt x="705616" y="4898136"/>
                    <a:pt x="723904" y="4898136"/>
                  </a:cubicBezTo>
                  <a:cubicBezTo>
                    <a:pt x="742192" y="4898136"/>
                    <a:pt x="748098" y="4892612"/>
                    <a:pt x="748098" y="4879467"/>
                  </a:cubicBezTo>
                  <a:cubicBezTo>
                    <a:pt x="748098" y="4866323"/>
                    <a:pt x="746669" y="4862132"/>
                    <a:pt x="729714" y="4862132"/>
                  </a:cubicBezTo>
                  <a:cubicBezTo>
                    <a:pt x="712760" y="4862132"/>
                    <a:pt x="725904" y="4837176"/>
                    <a:pt x="728667" y="4832033"/>
                  </a:cubicBezTo>
                  <a:cubicBezTo>
                    <a:pt x="731429" y="4826889"/>
                    <a:pt x="734191" y="4818507"/>
                    <a:pt x="743240" y="4831652"/>
                  </a:cubicBezTo>
                  <a:cubicBezTo>
                    <a:pt x="752289" y="4844796"/>
                    <a:pt x="764385" y="4846225"/>
                    <a:pt x="764671" y="4822698"/>
                  </a:cubicBezTo>
                  <a:cubicBezTo>
                    <a:pt x="765052" y="4799171"/>
                    <a:pt x="770196" y="4804315"/>
                    <a:pt x="787150" y="4790504"/>
                  </a:cubicBezTo>
                  <a:cubicBezTo>
                    <a:pt x="804105" y="4776693"/>
                    <a:pt x="811344" y="4774978"/>
                    <a:pt x="812106" y="4757262"/>
                  </a:cubicBezTo>
                  <a:cubicBezTo>
                    <a:pt x="812772" y="4739640"/>
                    <a:pt x="839061" y="4734782"/>
                    <a:pt x="865065" y="4736116"/>
                  </a:cubicBezTo>
                  <a:cubicBezTo>
                    <a:pt x="890973" y="4737545"/>
                    <a:pt x="903450" y="4728972"/>
                    <a:pt x="931168" y="4698969"/>
                  </a:cubicBezTo>
                  <a:cubicBezTo>
                    <a:pt x="958886" y="4668965"/>
                    <a:pt x="967458" y="4703540"/>
                    <a:pt x="969554" y="4712208"/>
                  </a:cubicBezTo>
                  <a:cubicBezTo>
                    <a:pt x="971649" y="4720876"/>
                    <a:pt x="992700" y="4732973"/>
                    <a:pt x="1006225" y="4715352"/>
                  </a:cubicBezTo>
                  <a:cubicBezTo>
                    <a:pt x="1019751" y="4697730"/>
                    <a:pt x="1019370" y="4698778"/>
                    <a:pt x="1032514" y="4713256"/>
                  </a:cubicBezTo>
                  <a:cubicBezTo>
                    <a:pt x="1045659" y="4727829"/>
                    <a:pt x="1074424" y="4738497"/>
                    <a:pt x="1051850" y="4754118"/>
                  </a:cubicBezTo>
                  <a:cubicBezTo>
                    <a:pt x="1029371" y="4769644"/>
                    <a:pt x="1032038" y="4786598"/>
                    <a:pt x="1060327" y="4785932"/>
                  </a:cubicBezTo>
                  <a:cubicBezTo>
                    <a:pt x="1088521" y="4785265"/>
                    <a:pt x="1096522" y="4790789"/>
                    <a:pt x="1101666" y="4805648"/>
                  </a:cubicBezTo>
                  <a:cubicBezTo>
                    <a:pt x="1106809" y="4820507"/>
                    <a:pt x="1119287" y="4821555"/>
                    <a:pt x="1107190" y="4845082"/>
                  </a:cubicBezTo>
                  <a:cubicBezTo>
                    <a:pt x="1095093" y="4868609"/>
                    <a:pt x="1086807" y="4890040"/>
                    <a:pt x="1082616" y="4915662"/>
                  </a:cubicBezTo>
                  <a:cubicBezTo>
                    <a:pt x="1078425" y="4941284"/>
                    <a:pt x="1073662" y="4958239"/>
                    <a:pt x="1069852" y="4975193"/>
                  </a:cubicBezTo>
                  <a:cubicBezTo>
                    <a:pt x="1066042" y="4992148"/>
                    <a:pt x="1076805" y="5017770"/>
                    <a:pt x="1072614" y="5045107"/>
                  </a:cubicBezTo>
                  <a:cubicBezTo>
                    <a:pt x="1068423" y="5072444"/>
                    <a:pt x="1112048" y="5068253"/>
                    <a:pt x="1121763" y="5051679"/>
                  </a:cubicBezTo>
                  <a:cubicBezTo>
                    <a:pt x="1131479" y="5035106"/>
                    <a:pt x="1187867" y="5051013"/>
                    <a:pt x="1201392" y="5066538"/>
                  </a:cubicBezTo>
                  <a:cubicBezTo>
                    <a:pt x="1214918" y="5082064"/>
                    <a:pt x="1221776" y="5082064"/>
                    <a:pt x="1238064" y="5070729"/>
                  </a:cubicBezTo>
                  <a:cubicBezTo>
                    <a:pt x="1254351" y="5059395"/>
                    <a:pt x="1257399" y="5067967"/>
                    <a:pt x="1263019" y="5075587"/>
                  </a:cubicBezTo>
                  <a:cubicBezTo>
                    <a:pt x="1268544" y="5083207"/>
                    <a:pt x="1281117" y="5080350"/>
                    <a:pt x="1303024" y="5063966"/>
                  </a:cubicBezTo>
                  <a:cubicBezTo>
                    <a:pt x="1324932" y="5047584"/>
                    <a:pt x="1333980" y="5045012"/>
                    <a:pt x="1342934" y="5061014"/>
                  </a:cubicBezTo>
                  <a:cubicBezTo>
                    <a:pt x="1351887" y="5076920"/>
                    <a:pt x="1370842" y="5069776"/>
                    <a:pt x="1363032" y="5057109"/>
                  </a:cubicBezTo>
                  <a:cubicBezTo>
                    <a:pt x="1355221" y="5044440"/>
                    <a:pt x="1363508" y="5034534"/>
                    <a:pt x="1376843" y="5029677"/>
                  </a:cubicBezTo>
                  <a:cubicBezTo>
                    <a:pt x="1390178" y="5024819"/>
                    <a:pt x="1384939" y="5012817"/>
                    <a:pt x="1408942" y="5015103"/>
                  </a:cubicBezTo>
                  <a:cubicBezTo>
                    <a:pt x="1432945" y="5017389"/>
                    <a:pt x="1441232" y="5011389"/>
                    <a:pt x="1444470" y="5029867"/>
                  </a:cubicBezTo>
                  <a:cubicBezTo>
                    <a:pt x="1447709" y="5048345"/>
                    <a:pt x="1454091" y="5056251"/>
                    <a:pt x="1470664" y="5066634"/>
                  </a:cubicBezTo>
                  <a:cubicBezTo>
                    <a:pt x="1487238" y="5077016"/>
                    <a:pt x="1473426" y="5087017"/>
                    <a:pt x="1478951" y="5096352"/>
                  </a:cubicBezTo>
                  <a:cubicBezTo>
                    <a:pt x="1484475" y="5105686"/>
                    <a:pt x="1488952" y="5112639"/>
                    <a:pt x="1488285" y="5125117"/>
                  </a:cubicBezTo>
                  <a:cubicBezTo>
                    <a:pt x="1487619" y="5137595"/>
                    <a:pt x="1480475" y="5164550"/>
                    <a:pt x="1542959" y="5192935"/>
                  </a:cubicBezTo>
                  <a:cubicBezTo>
                    <a:pt x="1605443" y="5221320"/>
                    <a:pt x="1589822" y="5217891"/>
                    <a:pt x="1616587" y="5246466"/>
                  </a:cubicBezTo>
                  <a:cubicBezTo>
                    <a:pt x="1643352" y="5275041"/>
                    <a:pt x="1652306" y="5254086"/>
                    <a:pt x="1645448" y="5287518"/>
                  </a:cubicBezTo>
                  <a:cubicBezTo>
                    <a:pt x="1638495" y="5320951"/>
                    <a:pt x="1669165" y="5309235"/>
                    <a:pt x="1648877" y="5324856"/>
                  </a:cubicBezTo>
                  <a:cubicBezTo>
                    <a:pt x="1628589" y="5340477"/>
                    <a:pt x="1630398" y="5390388"/>
                    <a:pt x="1639923" y="5406771"/>
                  </a:cubicBezTo>
                  <a:cubicBezTo>
                    <a:pt x="1649353" y="5423154"/>
                    <a:pt x="1653735" y="5466302"/>
                    <a:pt x="1653735" y="5466302"/>
                  </a:cubicBezTo>
                  <a:lnTo>
                    <a:pt x="1653735" y="5466302"/>
                  </a:lnTo>
                  <a:cubicBezTo>
                    <a:pt x="1653830" y="5478495"/>
                    <a:pt x="1654592" y="5488210"/>
                    <a:pt x="1678500" y="5500783"/>
                  </a:cubicBezTo>
                  <a:cubicBezTo>
                    <a:pt x="1712790" y="5518785"/>
                    <a:pt x="1764225" y="5535930"/>
                    <a:pt x="1830423" y="5546503"/>
                  </a:cubicBezTo>
                  <a:cubicBezTo>
                    <a:pt x="1896527" y="5557076"/>
                    <a:pt x="1948057" y="5568506"/>
                    <a:pt x="2043593" y="5567744"/>
                  </a:cubicBezTo>
                  <a:cubicBezTo>
                    <a:pt x="2139129" y="5566886"/>
                    <a:pt x="2233045" y="5569363"/>
                    <a:pt x="2320485" y="5563648"/>
                  </a:cubicBezTo>
                  <a:cubicBezTo>
                    <a:pt x="2407829" y="5557933"/>
                    <a:pt x="2516509" y="5549741"/>
                    <a:pt x="2599186" y="5540502"/>
                  </a:cubicBezTo>
                  <a:cubicBezTo>
                    <a:pt x="2620618" y="5538121"/>
                    <a:pt x="2642430" y="5535073"/>
                    <a:pt x="2663480" y="5532025"/>
                  </a:cubicBezTo>
                  <a:lnTo>
                    <a:pt x="2663480" y="5532025"/>
                  </a:lnTo>
                  <a:cubicBezTo>
                    <a:pt x="2723392" y="5523071"/>
                    <a:pt x="2777018" y="5512880"/>
                    <a:pt x="2799402" y="5510308"/>
                  </a:cubicBezTo>
                  <a:cubicBezTo>
                    <a:pt x="2829691" y="5506784"/>
                    <a:pt x="2894842" y="5506784"/>
                    <a:pt x="2933228" y="5494020"/>
                  </a:cubicBezTo>
                  <a:cubicBezTo>
                    <a:pt x="2971614" y="5481257"/>
                    <a:pt x="3021144" y="5453539"/>
                    <a:pt x="3048861" y="5441442"/>
                  </a:cubicBezTo>
                  <a:cubicBezTo>
                    <a:pt x="3090962" y="5423059"/>
                    <a:pt x="3136682" y="5410295"/>
                    <a:pt x="3181164" y="5399151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xmlns="" id="{A7537DDE-9A91-4DB8-88E7-59F8CBE2E771}"/>
                </a:ext>
              </a:extLst>
            </p:cNvPr>
            <p:cNvSpPr/>
            <p:nvPr/>
          </p:nvSpPr>
          <p:spPr>
            <a:xfrm>
              <a:off x="7001160" y="1623154"/>
              <a:ext cx="587311" cy="156400"/>
            </a:xfrm>
            <a:custGeom>
              <a:avLst/>
              <a:gdLst>
                <a:gd name="connsiteX0" fmla="*/ 587312 w 587311"/>
                <a:gd name="connsiteY0" fmla="*/ 156400 h 156400"/>
                <a:gd name="connsiteX1" fmla="*/ 179546 w 587311"/>
                <a:gd name="connsiteY1" fmla="*/ 63055 h 156400"/>
                <a:gd name="connsiteX2" fmla="*/ 57721 w 587311"/>
                <a:gd name="connsiteY2" fmla="*/ 20574 h 156400"/>
                <a:gd name="connsiteX3" fmla="*/ 0 w 587311"/>
                <a:gd name="connsiteY3" fmla="*/ 0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311" h="156400">
                  <a:moveTo>
                    <a:pt x="587312" y="156400"/>
                  </a:moveTo>
                  <a:lnTo>
                    <a:pt x="179546" y="63055"/>
                  </a:lnTo>
                  <a:lnTo>
                    <a:pt x="57721" y="20574"/>
                  </a:lnTo>
                  <a:cubicBezTo>
                    <a:pt x="57721" y="20574"/>
                    <a:pt x="35433" y="12668"/>
                    <a:pt x="0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xmlns="" id="{CF5A1B48-D789-4BDC-8FD0-2BD62AB04390}"/>
                </a:ext>
              </a:extLst>
            </p:cNvPr>
            <p:cNvSpPr/>
            <p:nvPr/>
          </p:nvSpPr>
          <p:spPr>
            <a:xfrm>
              <a:off x="6991159" y="5804724"/>
              <a:ext cx="479297" cy="198786"/>
            </a:xfrm>
            <a:custGeom>
              <a:avLst/>
              <a:gdLst>
                <a:gd name="connsiteX0" fmla="*/ 0 w 479297"/>
                <a:gd name="connsiteY0" fmla="*/ 198787 h 198786"/>
                <a:gd name="connsiteX1" fmla="*/ 182213 w 479297"/>
                <a:gd name="connsiteY1" fmla="*/ 153734 h 198786"/>
                <a:gd name="connsiteX2" fmla="*/ 408527 w 479297"/>
                <a:gd name="connsiteY2" fmla="*/ 44768 h 198786"/>
                <a:gd name="connsiteX3" fmla="*/ 479298 w 479297"/>
                <a:gd name="connsiteY3" fmla="*/ 0 h 19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9297" h="198786">
                  <a:moveTo>
                    <a:pt x="0" y="198787"/>
                  </a:moveTo>
                  <a:cubicBezTo>
                    <a:pt x="0" y="198787"/>
                    <a:pt x="120205" y="174403"/>
                    <a:pt x="182213" y="153734"/>
                  </a:cubicBezTo>
                  <a:cubicBezTo>
                    <a:pt x="244221" y="133065"/>
                    <a:pt x="339947" y="86106"/>
                    <a:pt x="408527" y="44768"/>
                  </a:cubicBezTo>
                  <a:cubicBezTo>
                    <a:pt x="449199" y="20193"/>
                    <a:pt x="468439" y="7620"/>
                    <a:pt x="479298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xmlns="" id="{D72ACD28-503C-46CC-96E8-F870196A0A93}"/>
                </a:ext>
              </a:extLst>
            </p:cNvPr>
            <p:cNvSpPr/>
            <p:nvPr/>
          </p:nvSpPr>
          <p:spPr>
            <a:xfrm>
              <a:off x="8093772" y="5267038"/>
              <a:ext cx="483012" cy="197358"/>
            </a:xfrm>
            <a:custGeom>
              <a:avLst/>
              <a:gdLst>
                <a:gd name="connsiteX0" fmla="*/ 0 w 483012"/>
                <a:gd name="connsiteY0" fmla="*/ 197358 h 197358"/>
                <a:gd name="connsiteX1" fmla="*/ 180308 w 483012"/>
                <a:gd name="connsiteY1" fmla="*/ 106299 h 197358"/>
                <a:gd name="connsiteX2" fmla="*/ 371856 w 483012"/>
                <a:gd name="connsiteY2" fmla="*/ 34004 h 197358"/>
                <a:gd name="connsiteX3" fmla="*/ 483013 w 483012"/>
                <a:gd name="connsiteY3" fmla="*/ 0 h 19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012" h="197358">
                  <a:moveTo>
                    <a:pt x="0" y="197358"/>
                  </a:moveTo>
                  <a:cubicBezTo>
                    <a:pt x="0" y="197358"/>
                    <a:pt x="113633" y="133540"/>
                    <a:pt x="180308" y="106299"/>
                  </a:cubicBezTo>
                  <a:cubicBezTo>
                    <a:pt x="246983" y="79057"/>
                    <a:pt x="300514" y="56483"/>
                    <a:pt x="371856" y="34004"/>
                  </a:cubicBezTo>
                  <a:cubicBezTo>
                    <a:pt x="419005" y="19145"/>
                    <a:pt x="460343" y="6668"/>
                    <a:pt x="483013" y="0"/>
                  </a:cubicBezTo>
                </a:path>
              </a:pathLst>
            </a:custGeom>
            <a:noFill/>
            <a:ln w="54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6" name="图形 233">
            <a:extLst>
              <a:ext uri="{FF2B5EF4-FFF2-40B4-BE49-F238E27FC236}">
                <a16:creationId xmlns:a16="http://schemas.microsoft.com/office/drawing/2014/main" xmlns="" id="{258C68BD-77EB-484B-977B-CDF5FCC44426}"/>
              </a:ext>
            </a:extLst>
          </p:cNvPr>
          <p:cNvGrpSpPr/>
          <p:nvPr/>
        </p:nvGrpSpPr>
        <p:grpSpPr>
          <a:xfrm>
            <a:off x="2024677" y="678859"/>
            <a:ext cx="4263799" cy="5488274"/>
            <a:chOff x="4608220" y="678859"/>
            <a:chExt cx="4263799" cy="5488274"/>
          </a:xfrm>
          <a:noFill/>
        </p:grpSpPr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xmlns="" id="{026825D0-45A0-4521-8B5A-E4789FE303F6}"/>
                </a:ext>
              </a:extLst>
            </p:cNvPr>
            <p:cNvSpPr/>
            <p:nvPr/>
          </p:nvSpPr>
          <p:spPr>
            <a:xfrm>
              <a:off x="5012245" y="2326861"/>
              <a:ext cx="2819114" cy="3784472"/>
            </a:xfrm>
            <a:custGeom>
              <a:avLst/>
              <a:gdLst>
                <a:gd name="connsiteX0" fmla="*/ 0 w 2819114"/>
                <a:gd name="connsiteY0" fmla="*/ 3784473 h 3784472"/>
                <a:gd name="connsiteX1" fmla="*/ 21431 w 2819114"/>
                <a:gd name="connsiteY1" fmla="*/ 3774758 h 3784472"/>
                <a:gd name="connsiteX2" fmla="*/ 139732 w 2819114"/>
                <a:gd name="connsiteY2" fmla="*/ 3752565 h 3784472"/>
                <a:gd name="connsiteX3" fmla="*/ 175736 w 2819114"/>
                <a:gd name="connsiteY3" fmla="*/ 3758755 h 3784472"/>
                <a:gd name="connsiteX4" fmla="*/ 247650 w 2819114"/>
                <a:gd name="connsiteY4" fmla="*/ 3757803 h 3784472"/>
                <a:gd name="connsiteX5" fmla="*/ 368808 w 2819114"/>
                <a:gd name="connsiteY5" fmla="*/ 3676460 h 3784472"/>
                <a:gd name="connsiteX6" fmla="*/ 470154 w 2819114"/>
                <a:gd name="connsiteY6" fmla="*/ 3587305 h 3784472"/>
                <a:gd name="connsiteX7" fmla="*/ 470630 w 2819114"/>
                <a:gd name="connsiteY7" fmla="*/ 3578829 h 3784472"/>
                <a:gd name="connsiteX8" fmla="*/ 444341 w 2819114"/>
                <a:gd name="connsiteY8" fmla="*/ 3553968 h 3784472"/>
                <a:gd name="connsiteX9" fmla="*/ 449009 w 2819114"/>
                <a:gd name="connsiteY9" fmla="*/ 3550063 h 3784472"/>
                <a:gd name="connsiteX10" fmla="*/ 455771 w 2819114"/>
                <a:gd name="connsiteY10" fmla="*/ 3549777 h 3784472"/>
                <a:gd name="connsiteX11" fmla="*/ 469392 w 2819114"/>
                <a:gd name="connsiteY11" fmla="*/ 3559207 h 3784472"/>
                <a:gd name="connsiteX12" fmla="*/ 476917 w 2819114"/>
                <a:gd name="connsiteY12" fmla="*/ 3558159 h 3784472"/>
                <a:gd name="connsiteX13" fmla="*/ 675989 w 2819114"/>
                <a:gd name="connsiteY13" fmla="*/ 3408331 h 3784472"/>
                <a:gd name="connsiteX14" fmla="*/ 899255 w 2819114"/>
                <a:gd name="connsiteY14" fmla="*/ 3304985 h 3784472"/>
                <a:gd name="connsiteX15" fmla="*/ 964882 w 2819114"/>
                <a:gd name="connsiteY15" fmla="*/ 3268599 h 3784472"/>
                <a:gd name="connsiteX16" fmla="*/ 967835 w 2819114"/>
                <a:gd name="connsiteY16" fmla="*/ 3260598 h 3784472"/>
                <a:gd name="connsiteX17" fmla="*/ 951071 w 2819114"/>
                <a:gd name="connsiteY17" fmla="*/ 3230689 h 3784472"/>
                <a:gd name="connsiteX18" fmla="*/ 954310 w 2819114"/>
                <a:gd name="connsiteY18" fmla="*/ 3222593 h 3784472"/>
                <a:gd name="connsiteX19" fmla="*/ 1035082 w 2819114"/>
                <a:gd name="connsiteY19" fmla="*/ 3198590 h 3784472"/>
                <a:gd name="connsiteX20" fmla="*/ 1042130 w 2819114"/>
                <a:gd name="connsiteY20" fmla="*/ 3202686 h 3784472"/>
                <a:gd name="connsiteX21" fmla="*/ 1047369 w 2819114"/>
                <a:gd name="connsiteY21" fmla="*/ 3225641 h 3784472"/>
                <a:gd name="connsiteX22" fmla="*/ 1054418 w 2819114"/>
                <a:gd name="connsiteY22" fmla="*/ 3229737 h 3784472"/>
                <a:gd name="connsiteX23" fmla="*/ 1386173 w 2819114"/>
                <a:gd name="connsiteY23" fmla="*/ 3131725 h 3784472"/>
                <a:gd name="connsiteX24" fmla="*/ 1390174 w 2819114"/>
                <a:gd name="connsiteY24" fmla="*/ 3125819 h 3784472"/>
                <a:gd name="connsiteX25" fmla="*/ 1389316 w 2819114"/>
                <a:gd name="connsiteY25" fmla="*/ 3116771 h 3784472"/>
                <a:gd name="connsiteX26" fmla="*/ 1394079 w 2819114"/>
                <a:gd name="connsiteY26" fmla="*/ 3110675 h 3784472"/>
                <a:gd name="connsiteX27" fmla="*/ 1551718 w 2819114"/>
                <a:gd name="connsiteY27" fmla="*/ 3087243 h 3784472"/>
                <a:gd name="connsiteX28" fmla="*/ 1551718 w 2819114"/>
                <a:gd name="connsiteY28" fmla="*/ 3077909 h 3784472"/>
                <a:gd name="connsiteX29" fmla="*/ 1730978 w 2819114"/>
                <a:gd name="connsiteY29" fmla="*/ 3069241 h 3784472"/>
                <a:gd name="connsiteX30" fmla="*/ 1730978 w 2819114"/>
                <a:gd name="connsiteY30" fmla="*/ 3060287 h 3784472"/>
                <a:gd name="connsiteX31" fmla="*/ 1846612 w 2819114"/>
                <a:gd name="connsiteY31" fmla="*/ 3055049 h 3784472"/>
                <a:gd name="connsiteX32" fmla="*/ 1852422 w 2819114"/>
                <a:gd name="connsiteY32" fmla="*/ 3060573 h 3784472"/>
                <a:gd name="connsiteX33" fmla="*/ 1852422 w 2819114"/>
                <a:gd name="connsiteY33" fmla="*/ 3063907 h 3784472"/>
                <a:gd name="connsiteX34" fmla="*/ 1858042 w 2819114"/>
                <a:gd name="connsiteY34" fmla="*/ 3069527 h 3784472"/>
                <a:gd name="connsiteX35" fmla="*/ 2142363 w 2819114"/>
                <a:gd name="connsiteY35" fmla="*/ 3066193 h 3784472"/>
                <a:gd name="connsiteX36" fmla="*/ 2247900 w 2819114"/>
                <a:gd name="connsiteY36" fmla="*/ 3074575 h 3784472"/>
                <a:gd name="connsiteX37" fmla="*/ 2308479 w 2819114"/>
                <a:gd name="connsiteY37" fmla="*/ 3066574 h 3784472"/>
                <a:gd name="connsiteX38" fmla="*/ 2312480 w 2819114"/>
                <a:gd name="connsiteY38" fmla="*/ 3061240 h 3784472"/>
                <a:gd name="connsiteX39" fmla="*/ 2312480 w 2819114"/>
                <a:gd name="connsiteY39" fmla="*/ 3050572 h 3784472"/>
                <a:gd name="connsiteX40" fmla="*/ 2316956 w 2819114"/>
                <a:gd name="connsiteY40" fmla="*/ 3046572 h 3784472"/>
                <a:gd name="connsiteX41" fmla="*/ 2462879 w 2819114"/>
                <a:gd name="connsiteY41" fmla="*/ 3063050 h 3784472"/>
                <a:gd name="connsiteX42" fmla="*/ 2522887 w 2819114"/>
                <a:gd name="connsiteY42" fmla="*/ 3039999 h 3784472"/>
                <a:gd name="connsiteX43" fmla="*/ 2777109 w 2819114"/>
                <a:gd name="connsiteY43" fmla="*/ 2917698 h 3784472"/>
                <a:gd name="connsiteX44" fmla="*/ 2816828 w 2819114"/>
                <a:gd name="connsiteY44" fmla="*/ 2855881 h 3784472"/>
                <a:gd name="connsiteX45" fmla="*/ 2819114 w 2819114"/>
                <a:gd name="connsiteY45" fmla="*/ 2733199 h 3784472"/>
                <a:gd name="connsiteX46" fmla="*/ 2808541 w 2819114"/>
                <a:gd name="connsiteY46" fmla="*/ 2687479 h 3784472"/>
                <a:gd name="connsiteX47" fmla="*/ 2761012 w 2819114"/>
                <a:gd name="connsiteY47" fmla="*/ 2572607 h 3784472"/>
                <a:gd name="connsiteX48" fmla="*/ 2692718 w 2819114"/>
                <a:gd name="connsiteY48" fmla="*/ 2386679 h 3784472"/>
                <a:gd name="connsiteX49" fmla="*/ 2653474 w 2819114"/>
                <a:gd name="connsiteY49" fmla="*/ 2347913 h 3784472"/>
                <a:gd name="connsiteX50" fmla="*/ 2526792 w 2819114"/>
                <a:gd name="connsiteY50" fmla="*/ 2342007 h 3784472"/>
                <a:gd name="connsiteX51" fmla="*/ 2523935 w 2819114"/>
                <a:gd name="connsiteY51" fmla="*/ 2338864 h 3784472"/>
                <a:gd name="connsiteX52" fmla="*/ 2524220 w 2819114"/>
                <a:gd name="connsiteY52" fmla="*/ 2326386 h 3784472"/>
                <a:gd name="connsiteX53" fmla="*/ 2527268 w 2819114"/>
                <a:gd name="connsiteY53" fmla="*/ 2323433 h 3784472"/>
                <a:gd name="connsiteX54" fmla="*/ 2652617 w 2819114"/>
                <a:gd name="connsiteY54" fmla="*/ 2323433 h 3784472"/>
                <a:gd name="connsiteX55" fmla="*/ 2655570 w 2819114"/>
                <a:gd name="connsiteY55" fmla="*/ 2320481 h 3784472"/>
                <a:gd name="connsiteX56" fmla="*/ 2649855 w 2819114"/>
                <a:gd name="connsiteY56" fmla="*/ 2304002 h 3784472"/>
                <a:gd name="connsiteX57" fmla="*/ 2490026 w 2819114"/>
                <a:gd name="connsiteY57" fmla="*/ 2013109 h 3784472"/>
                <a:gd name="connsiteX58" fmla="*/ 2491264 w 2819114"/>
                <a:gd name="connsiteY58" fmla="*/ 2006251 h 3784472"/>
                <a:gd name="connsiteX59" fmla="*/ 2593181 w 2819114"/>
                <a:gd name="connsiteY59" fmla="*/ 1918049 h 3784472"/>
                <a:gd name="connsiteX60" fmla="*/ 2593467 w 2819114"/>
                <a:gd name="connsiteY60" fmla="*/ 1909953 h 3784472"/>
                <a:gd name="connsiteX61" fmla="*/ 2505551 w 2819114"/>
                <a:gd name="connsiteY61" fmla="*/ 1820228 h 3784472"/>
                <a:gd name="connsiteX62" fmla="*/ 2505170 w 2819114"/>
                <a:gd name="connsiteY62" fmla="*/ 1819847 h 3784472"/>
                <a:gd name="connsiteX63" fmla="*/ 2253139 w 2819114"/>
                <a:gd name="connsiteY63" fmla="*/ 1607820 h 3784472"/>
                <a:gd name="connsiteX64" fmla="*/ 2252472 w 2819114"/>
                <a:gd name="connsiteY64" fmla="*/ 1607344 h 3784472"/>
                <a:gd name="connsiteX65" fmla="*/ 2214277 w 2819114"/>
                <a:gd name="connsiteY65" fmla="*/ 1584198 h 3784472"/>
                <a:gd name="connsiteX66" fmla="*/ 2213896 w 2819114"/>
                <a:gd name="connsiteY66" fmla="*/ 1584008 h 3784472"/>
                <a:gd name="connsiteX67" fmla="*/ 2156651 w 2819114"/>
                <a:gd name="connsiteY67" fmla="*/ 1525334 h 3784472"/>
                <a:gd name="connsiteX68" fmla="*/ 1947196 w 2819114"/>
                <a:gd name="connsiteY68" fmla="*/ 1228630 h 3784472"/>
                <a:gd name="connsiteX69" fmla="*/ 1748790 w 2819114"/>
                <a:gd name="connsiteY69" fmla="*/ 986885 h 3784472"/>
                <a:gd name="connsiteX70" fmla="*/ 1485995 w 2819114"/>
                <a:gd name="connsiteY70" fmla="*/ 786860 h 3784472"/>
                <a:gd name="connsiteX71" fmla="*/ 1284256 w 2819114"/>
                <a:gd name="connsiteY71" fmla="*/ 662178 h 3784472"/>
                <a:gd name="connsiteX72" fmla="*/ 1199007 w 2819114"/>
                <a:gd name="connsiteY72" fmla="*/ 621792 h 3784472"/>
                <a:gd name="connsiteX73" fmla="*/ 1158621 w 2819114"/>
                <a:gd name="connsiteY73" fmla="*/ 609886 h 3784472"/>
                <a:gd name="connsiteX74" fmla="*/ 1117568 w 2819114"/>
                <a:gd name="connsiteY74" fmla="*/ 603409 h 3784472"/>
                <a:gd name="connsiteX75" fmla="*/ 1063085 w 2819114"/>
                <a:gd name="connsiteY75" fmla="*/ 587693 h 3784472"/>
                <a:gd name="connsiteX76" fmla="*/ 1011841 w 2819114"/>
                <a:gd name="connsiteY76" fmla="*/ 562356 h 3784472"/>
                <a:gd name="connsiteX77" fmla="*/ 992696 w 2819114"/>
                <a:gd name="connsiteY77" fmla="*/ 562356 h 3784472"/>
                <a:gd name="connsiteX78" fmla="*/ 964978 w 2819114"/>
                <a:gd name="connsiteY78" fmla="*/ 535781 h 3784472"/>
                <a:gd name="connsiteX79" fmla="*/ 927640 w 2819114"/>
                <a:gd name="connsiteY79" fmla="*/ 486918 h 3784472"/>
                <a:gd name="connsiteX80" fmla="*/ 867823 w 2819114"/>
                <a:gd name="connsiteY80" fmla="*/ 432054 h 3784472"/>
                <a:gd name="connsiteX81" fmla="*/ 863537 w 2819114"/>
                <a:gd name="connsiteY81" fmla="*/ 430054 h 3784472"/>
                <a:gd name="connsiteX82" fmla="*/ 816007 w 2819114"/>
                <a:gd name="connsiteY82" fmla="*/ 430054 h 3784472"/>
                <a:gd name="connsiteX83" fmla="*/ 817055 w 2819114"/>
                <a:gd name="connsiteY83" fmla="*/ 413480 h 3784472"/>
                <a:gd name="connsiteX84" fmla="*/ 818483 w 2819114"/>
                <a:gd name="connsiteY84" fmla="*/ 396907 h 3784472"/>
                <a:gd name="connsiteX85" fmla="*/ 804958 w 2819114"/>
                <a:gd name="connsiteY85" fmla="*/ 381667 h 3784472"/>
                <a:gd name="connsiteX86" fmla="*/ 737521 w 2819114"/>
                <a:gd name="connsiteY86" fmla="*/ 321469 h 3784472"/>
                <a:gd name="connsiteX87" fmla="*/ 724376 w 2819114"/>
                <a:gd name="connsiteY87" fmla="*/ 321469 h 3784472"/>
                <a:gd name="connsiteX88" fmla="*/ 703612 w 2819114"/>
                <a:gd name="connsiteY88" fmla="*/ 316611 h 3784472"/>
                <a:gd name="connsiteX89" fmla="*/ 679037 w 2819114"/>
                <a:gd name="connsiteY89" fmla="*/ 289655 h 3784472"/>
                <a:gd name="connsiteX90" fmla="*/ 672465 w 2819114"/>
                <a:gd name="connsiteY90" fmla="*/ 275844 h 3784472"/>
                <a:gd name="connsiteX91" fmla="*/ 655510 w 2819114"/>
                <a:gd name="connsiteY91" fmla="*/ 257842 h 3784472"/>
                <a:gd name="connsiteX92" fmla="*/ 607409 w 2819114"/>
                <a:gd name="connsiteY92" fmla="*/ 227362 h 3784472"/>
                <a:gd name="connsiteX93" fmla="*/ 585216 w 2819114"/>
                <a:gd name="connsiteY93" fmla="*/ 212122 h 3784472"/>
                <a:gd name="connsiteX94" fmla="*/ 563689 w 2819114"/>
                <a:gd name="connsiteY94" fmla="*/ 193358 h 3784472"/>
                <a:gd name="connsiteX95" fmla="*/ 545687 w 2819114"/>
                <a:gd name="connsiteY95" fmla="*/ 174879 h 3784472"/>
                <a:gd name="connsiteX96" fmla="*/ 519589 w 2819114"/>
                <a:gd name="connsiteY96" fmla="*/ 153448 h 3784472"/>
                <a:gd name="connsiteX97" fmla="*/ 498348 w 2819114"/>
                <a:gd name="connsiteY97" fmla="*/ 141065 h 3784472"/>
                <a:gd name="connsiteX98" fmla="*/ 498062 w 2819114"/>
                <a:gd name="connsiteY98" fmla="*/ 140875 h 3784472"/>
                <a:gd name="connsiteX99" fmla="*/ 390144 w 2819114"/>
                <a:gd name="connsiteY99" fmla="*/ 66770 h 3784472"/>
                <a:gd name="connsiteX100" fmla="*/ 328898 w 2819114"/>
                <a:gd name="connsiteY100" fmla="*/ 34290 h 3784472"/>
                <a:gd name="connsiteX101" fmla="*/ 251365 w 2819114"/>
                <a:gd name="connsiteY101" fmla="*/ 0 h 378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19114" h="3784472">
                  <a:moveTo>
                    <a:pt x="0" y="3784473"/>
                  </a:moveTo>
                  <a:cubicBezTo>
                    <a:pt x="0" y="3784473"/>
                    <a:pt x="11811" y="3779615"/>
                    <a:pt x="21431" y="3774758"/>
                  </a:cubicBezTo>
                  <a:cubicBezTo>
                    <a:pt x="31051" y="3769900"/>
                    <a:pt x="115919" y="3752945"/>
                    <a:pt x="139732" y="3752565"/>
                  </a:cubicBezTo>
                  <a:cubicBezTo>
                    <a:pt x="163544" y="3752183"/>
                    <a:pt x="163639" y="3753993"/>
                    <a:pt x="175736" y="3758755"/>
                  </a:cubicBezTo>
                  <a:cubicBezTo>
                    <a:pt x="187833" y="3763518"/>
                    <a:pt x="222123" y="3761423"/>
                    <a:pt x="247650" y="3757803"/>
                  </a:cubicBezTo>
                  <a:cubicBezTo>
                    <a:pt x="292894" y="3751326"/>
                    <a:pt x="321088" y="3722656"/>
                    <a:pt x="368808" y="3676460"/>
                  </a:cubicBezTo>
                  <a:cubicBezTo>
                    <a:pt x="392716" y="3653314"/>
                    <a:pt x="448723" y="3609308"/>
                    <a:pt x="470154" y="3587305"/>
                  </a:cubicBezTo>
                  <a:cubicBezTo>
                    <a:pt x="472535" y="3584829"/>
                    <a:pt x="473107" y="3581210"/>
                    <a:pt x="470630" y="3578829"/>
                  </a:cubicBezTo>
                  <a:lnTo>
                    <a:pt x="444341" y="3553968"/>
                  </a:lnTo>
                  <a:lnTo>
                    <a:pt x="449009" y="3550063"/>
                  </a:lnTo>
                  <a:cubicBezTo>
                    <a:pt x="450913" y="3548444"/>
                    <a:pt x="453676" y="3548349"/>
                    <a:pt x="455771" y="3549777"/>
                  </a:cubicBezTo>
                  <a:lnTo>
                    <a:pt x="469392" y="3559207"/>
                  </a:lnTo>
                  <a:cubicBezTo>
                    <a:pt x="471773" y="3560922"/>
                    <a:pt x="475012" y="3560445"/>
                    <a:pt x="476917" y="3558159"/>
                  </a:cubicBezTo>
                  <a:cubicBezTo>
                    <a:pt x="491680" y="3539680"/>
                    <a:pt x="556831" y="3461481"/>
                    <a:pt x="675989" y="3408331"/>
                  </a:cubicBezTo>
                  <a:cubicBezTo>
                    <a:pt x="810768" y="3348133"/>
                    <a:pt x="853630" y="3337274"/>
                    <a:pt x="899255" y="3304985"/>
                  </a:cubicBezTo>
                  <a:cubicBezTo>
                    <a:pt x="931831" y="3281934"/>
                    <a:pt x="954596" y="3272314"/>
                    <a:pt x="964882" y="3268599"/>
                  </a:cubicBezTo>
                  <a:cubicBezTo>
                    <a:pt x="968121" y="3267456"/>
                    <a:pt x="969550" y="3263646"/>
                    <a:pt x="967835" y="3260598"/>
                  </a:cubicBezTo>
                  <a:lnTo>
                    <a:pt x="951071" y="3230689"/>
                  </a:lnTo>
                  <a:cubicBezTo>
                    <a:pt x="949357" y="3227547"/>
                    <a:pt x="950881" y="3223641"/>
                    <a:pt x="954310" y="3222593"/>
                  </a:cubicBezTo>
                  <a:lnTo>
                    <a:pt x="1035082" y="3198590"/>
                  </a:lnTo>
                  <a:cubicBezTo>
                    <a:pt x="1038130" y="3197638"/>
                    <a:pt x="1041368" y="3199543"/>
                    <a:pt x="1042130" y="3202686"/>
                  </a:cubicBezTo>
                  <a:lnTo>
                    <a:pt x="1047369" y="3225641"/>
                  </a:lnTo>
                  <a:cubicBezTo>
                    <a:pt x="1048036" y="3228785"/>
                    <a:pt x="1051274" y="3230689"/>
                    <a:pt x="1054418" y="3229737"/>
                  </a:cubicBezTo>
                  <a:lnTo>
                    <a:pt x="1386173" y="3131725"/>
                  </a:lnTo>
                  <a:cubicBezTo>
                    <a:pt x="1388745" y="3130963"/>
                    <a:pt x="1390364" y="3128486"/>
                    <a:pt x="1390174" y="3125819"/>
                  </a:cubicBezTo>
                  <a:lnTo>
                    <a:pt x="1389316" y="3116771"/>
                  </a:lnTo>
                  <a:cubicBezTo>
                    <a:pt x="1389031" y="3113818"/>
                    <a:pt x="1391126" y="3111151"/>
                    <a:pt x="1394079" y="3110675"/>
                  </a:cubicBezTo>
                  <a:lnTo>
                    <a:pt x="1551718" y="3087243"/>
                  </a:lnTo>
                  <a:lnTo>
                    <a:pt x="1551718" y="3077909"/>
                  </a:lnTo>
                  <a:lnTo>
                    <a:pt x="1730978" y="3069241"/>
                  </a:lnTo>
                  <a:lnTo>
                    <a:pt x="1730978" y="3060287"/>
                  </a:lnTo>
                  <a:lnTo>
                    <a:pt x="1846612" y="3055049"/>
                  </a:lnTo>
                  <a:cubicBezTo>
                    <a:pt x="1849755" y="3054858"/>
                    <a:pt x="1852422" y="3057430"/>
                    <a:pt x="1852422" y="3060573"/>
                  </a:cubicBezTo>
                  <a:lnTo>
                    <a:pt x="1852422" y="3063907"/>
                  </a:lnTo>
                  <a:cubicBezTo>
                    <a:pt x="1852422" y="3067050"/>
                    <a:pt x="1854898" y="3069527"/>
                    <a:pt x="1858042" y="3069527"/>
                  </a:cubicBezTo>
                  <a:cubicBezTo>
                    <a:pt x="1897285" y="3068860"/>
                    <a:pt x="2128457" y="3065240"/>
                    <a:pt x="2142363" y="3066193"/>
                  </a:cubicBezTo>
                  <a:cubicBezTo>
                    <a:pt x="2157603" y="3067241"/>
                    <a:pt x="2205419" y="3076004"/>
                    <a:pt x="2247900" y="3074575"/>
                  </a:cubicBezTo>
                  <a:cubicBezTo>
                    <a:pt x="2279809" y="3073527"/>
                    <a:pt x="2300288" y="3068860"/>
                    <a:pt x="2308479" y="3066574"/>
                  </a:cubicBezTo>
                  <a:cubicBezTo>
                    <a:pt x="2310860" y="3065907"/>
                    <a:pt x="2312480" y="3063716"/>
                    <a:pt x="2312480" y="3061240"/>
                  </a:cubicBezTo>
                  <a:lnTo>
                    <a:pt x="2312480" y="3050572"/>
                  </a:lnTo>
                  <a:cubicBezTo>
                    <a:pt x="2312480" y="3048191"/>
                    <a:pt x="2314575" y="3046286"/>
                    <a:pt x="2316956" y="3046572"/>
                  </a:cubicBezTo>
                  <a:cubicBezTo>
                    <a:pt x="2340197" y="3049619"/>
                    <a:pt x="2445639" y="3063431"/>
                    <a:pt x="2462879" y="3063050"/>
                  </a:cubicBezTo>
                  <a:cubicBezTo>
                    <a:pt x="2482215" y="3062574"/>
                    <a:pt x="2496122" y="3055620"/>
                    <a:pt x="2522887" y="3039999"/>
                  </a:cubicBezTo>
                  <a:cubicBezTo>
                    <a:pt x="2549652" y="3024378"/>
                    <a:pt x="2747582" y="2931605"/>
                    <a:pt x="2777109" y="2917698"/>
                  </a:cubicBezTo>
                  <a:cubicBezTo>
                    <a:pt x="2806637" y="2903792"/>
                    <a:pt x="2815876" y="2883599"/>
                    <a:pt x="2816828" y="2855881"/>
                  </a:cubicBezTo>
                  <a:cubicBezTo>
                    <a:pt x="2817781" y="2828163"/>
                    <a:pt x="2819114" y="2752058"/>
                    <a:pt x="2819114" y="2733199"/>
                  </a:cubicBezTo>
                  <a:cubicBezTo>
                    <a:pt x="2819114" y="2714244"/>
                    <a:pt x="2819114" y="2712911"/>
                    <a:pt x="2808541" y="2687479"/>
                  </a:cubicBezTo>
                  <a:cubicBezTo>
                    <a:pt x="2797969" y="2662142"/>
                    <a:pt x="2777204" y="2616899"/>
                    <a:pt x="2761012" y="2572607"/>
                  </a:cubicBezTo>
                  <a:cubicBezTo>
                    <a:pt x="2744820" y="2528316"/>
                    <a:pt x="2700147" y="2404682"/>
                    <a:pt x="2692718" y="2386679"/>
                  </a:cubicBezTo>
                  <a:cubicBezTo>
                    <a:pt x="2685288" y="2368677"/>
                    <a:pt x="2682526" y="2349723"/>
                    <a:pt x="2653474" y="2347913"/>
                  </a:cubicBezTo>
                  <a:cubicBezTo>
                    <a:pt x="2627376" y="2346293"/>
                    <a:pt x="2543556" y="2342769"/>
                    <a:pt x="2526792" y="2342007"/>
                  </a:cubicBezTo>
                  <a:cubicBezTo>
                    <a:pt x="2525173" y="2341912"/>
                    <a:pt x="2523839" y="2340578"/>
                    <a:pt x="2523935" y="2338864"/>
                  </a:cubicBezTo>
                  <a:lnTo>
                    <a:pt x="2524220" y="2326386"/>
                  </a:lnTo>
                  <a:cubicBezTo>
                    <a:pt x="2524220" y="2324767"/>
                    <a:pt x="2525649" y="2323433"/>
                    <a:pt x="2527268" y="2323433"/>
                  </a:cubicBezTo>
                  <a:lnTo>
                    <a:pt x="2652617" y="2323433"/>
                  </a:lnTo>
                  <a:cubicBezTo>
                    <a:pt x="2654237" y="2323433"/>
                    <a:pt x="2655570" y="2322100"/>
                    <a:pt x="2655570" y="2320481"/>
                  </a:cubicBezTo>
                  <a:cubicBezTo>
                    <a:pt x="2655570" y="2317052"/>
                    <a:pt x="2654618" y="2310956"/>
                    <a:pt x="2649855" y="2304002"/>
                  </a:cubicBezTo>
                  <a:cubicBezTo>
                    <a:pt x="2642997" y="2294097"/>
                    <a:pt x="2508695" y="2047304"/>
                    <a:pt x="2490026" y="2013109"/>
                  </a:cubicBezTo>
                  <a:cubicBezTo>
                    <a:pt x="2488787" y="2010823"/>
                    <a:pt x="2489264" y="2007965"/>
                    <a:pt x="2491264" y="2006251"/>
                  </a:cubicBezTo>
                  <a:lnTo>
                    <a:pt x="2593181" y="1918049"/>
                  </a:lnTo>
                  <a:cubicBezTo>
                    <a:pt x="2595658" y="1915954"/>
                    <a:pt x="2595753" y="1912239"/>
                    <a:pt x="2593467" y="1909953"/>
                  </a:cubicBezTo>
                  <a:lnTo>
                    <a:pt x="2505551" y="1820228"/>
                  </a:lnTo>
                  <a:cubicBezTo>
                    <a:pt x="2505456" y="1820132"/>
                    <a:pt x="2505266" y="1819942"/>
                    <a:pt x="2505170" y="1819847"/>
                  </a:cubicBezTo>
                  <a:lnTo>
                    <a:pt x="2253139" y="1607820"/>
                  </a:lnTo>
                  <a:cubicBezTo>
                    <a:pt x="2252948" y="1607630"/>
                    <a:pt x="2252663" y="1607439"/>
                    <a:pt x="2252472" y="1607344"/>
                  </a:cubicBezTo>
                  <a:lnTo>
                    <a:pt x="2214277" y="1584198"/>
                  </a:lnTo>
                  <a:cubicBezTo>
                    <a:pt x="2214182" y="1584103"/>
                    <a:pt x="2214086" y="1584103"/>
                    <a:pt x="2213896" y="1584008"/>
                  </a:cubicBezTo>
                  <a:cubicBezTo>
                    <a:pt x="2211515" y="1582293"/>
                    <a:pt x="2181225" y="1559814"/>
                    <a:pt x="2156651" y="1525334"/>
                  </a:cubicBezTo>
                  <a:cubicBezTo>
                    <a:pt x="2131028" y="1489329"/>
                    <a:pt x="1954530" y="1239774"/>
                    <a:pt x="1947196" y="1228630"/>
                  </a:cubicBezTo>
                  <a:cubicBezTo>
                    <a:pt x="1939862" y="1217581"/>
                    <a:pt x="1845659" y="1074515"/>
                    <a:pt x="1748790" y="986885"/>
                  </a:cubicBezTo>
                  <a:cubicBezTo>
                    <a:pt x="1651921" y="899255"/>
                    <a:pt x="1584960" y="841534"/>
                    <a:pt x="1485995" y="786860"/>
                  </a:cubicBezTo>
                  <a:cubicBezTo>
                    <a:pt x="1387031" y="732187"/>
                    <a:pt x="1317498" y="694468"/>
                    <a:pt x="1284256" y="662178"/>
                  </a:cubicBezTo>
                  <a:cubicBezTo>
                    <a:pt x="1253776" y="632555"/>
                    <a:pt x="1211008" y="624554"/>
                    <a:pt x="1199007" y="621792"/>
                  </a:cubicBezTo>
                  <a:cubicBezTo>
                    <a:pt x="1182053" y="617887"/>
                    <a:pt x="1169003" y="616268"/>
                    <a:pt x="1158621" y="609886"/>
                  </a:cubicBezTo>
                  <a:cubicBezTo>
                    <a:pt x="1134618" y="595122"/>
                    <a:pt x="1124522" y="603409"/>
                    <a:pt x="1117568" y="603409"/>
                  </a:cubicBezTo>
                  <a:cubicBezTo>
                    <a:pt x="1110615" y="603409"/>
                    <a:pt x="1099566" y="608457"/>
                    <a:pt x="1063085" y="587693"/>
                  </a:cubicBezTo>
                  <a:cubicBezTo>
                    <a:pt x="1026605" y="566928"/>
                    <a:pt x="1021366" y="563975"/>
                    <a:pt x="1011841" y="562356"/>
                  </a:cubicBezTo>
                  <a:cubicBezTo>
                    <a:pt x="1002411" y="560737"/>
                    <a:pt x="996887" y="560261"/>
                    <a:pt x="992696" y="562356"/>
                  </a:cubicBezTo>
                  <a:cubicBezTo>
                    <a:pt x="988505" y="564452"/>
                    <a:pt x="967549" y="549688"/>
                    <a:pt x="964978" y="535781"/>
                  </a:cubicBezTo>
                  <a:cubicBezTo>
                    <a:pt x="962406" y="521970"/>
                    <a:pt x="946023" y="489680"/>
                    <a:pt x="927640" y="486918"/>
                  </a:cubicBezTo>
                  <a:cubicBezTo>
                    <a:pt x="911352" y="484442"/>
                    <a:pt x="875824" y="441960"/>
                    <a:pt x="867823" y="432054"/>
                  </a:cubicBezTo>
                  <a:cubicBezTo>
                    <a:pt x="866775" y="430721"/>
                    <a:pt x="865156" y="430054"/>
                    <a:pt x="863537" y="430054"/>
                  </a:cubicBezTo>
                  <a:lnTo>
                    <a:pt x="816007" y="430054"/>
                  </a:lnTo>
                  <a:cubicBezTo>
                    <a:pt x="816007" y="430054"/>
                    <a:pt x="800767" y="419672"/>
                    <a:pt x="817055" y="413480"/>
                  </a:cubicBezTo>
                  <a:cubicBezTo>
                    <a:pt x="833342" y="407289"/>
                    <a:pt x="827818" y="402431"/>
                    <a:pt x="818483" y="396907"/>
                  </a:cubicBezTo>
                  <a:cubicBezTo>
                    <a:pt x="809149" y="391382"/>
                    <a:pt x="806387" y="387572"/>
                    <a:pt x="804958" y="381667"/>
                  </a:cubicBezTo>
                  <a:cubicBezTo>
                    <a:pt x="803529" y="375761"/>
                    <a:pt x="740950" y="324612"/>
                    <a:pt x="737521" y="321469"/>
                  </a:cubicBezTo>
                  <a:cubicBezTo>
                    <a:pt x="734092" y="318326"/>
                    <a:pt x="727805" y="316992"/>
                    <a:pt x="724376" y="321469"/>
                  </a:cubicBezTo>
                  <a:cubicBezTo>
                    <a:pt x="720947" y="325946"/>
                    <a:pt x="712565" y="328041"/>
                    <a:pt x="703612" y="316611"/>
                  </a:cubicBezTo>
                  <a:cubicBezTo>
                    <a:pt x="694658" y="305181"/>
                    <a:pt x="689038" y="290703"/>
                    <a:pt x="679037" y="289655"/>
                  </a:cubicBezTo>
                  <a:cubicBezTo>
                    <a:pt x="669036" y="288608"/>
                    <a:pt x="672465" y="285179"/>
                    <a:pt x="672465" y="275844"/>
                  </a:cubicBezTo>
                  <a:cubicBezTo>
                    <a:pt x="672465" y="266510"/>
                    <a:pt x="674560" y="266891"/>
                    <a:pt x="655510" y="257842"/>
                  </a:cubicBezTo>
                  <a:cubicBezTo>
                    <a:pt x="636460" y="248793"/>
                    <a:pt x="614648" y="237458"/>
                    <a:pt x="607409" y="227362"/>
                  </a:cubicBezTo>
                  <a:cubicBezTo>
                    <a:pt x="600170" y="217265"/>
                    <a:pt x="592169" y="230124"/>
                    <a:pt x="585216" y="212122"/>
                  </a:cubicBezTo>
                  <a:cubicBezTo>
                    <a:pt x="578263" y="194120"/>
                    <a:pt x="578168" y="199739"/>
                    <a:pt x="563689" y="193358"/>
                  </a:cubicBezTo>
                  <a:cubicBezTo>
                    <a:pt x="549116" y="186881"/>
                    <a:pt x="546163" y="184118"/>
                    <a:pt x="545687" y="174879"/>
                  </a:cubicBezTo>
                  <a:cubicBezTo>
                    <a:pt x="545211" y="165640"/>
                    <a:pt x="541115" y="165926"/>
                    <a:pt x="519589" y="153448"/>
                  </a:cubicBezTo>
                  <a:lnTo>
                    <a:pt x="498348" y="141065"/>
                  </a:lnTo>
                  <a:cubicBezTo>
                    <a:pt x="498253" y="140970"/>
                    <a:pt x="498158" y="140970"/>
                    <a:pt x="498062" y="140875"/>
                  </a:cubicBezTo>
                  <a:cubicBezTo>
                    <a:pt x="494538" y="138398"/>
                    <a:pt x="419481" y="87058"/>
                    <a:pt x="390144" y="66770"/>
                  </a:cubicBezTo>
                  <a:cubicBezTo>
                    <a:pt x="360045" y="46006"/>
                    <a:pt x="359664" y="47054"/>
                    <a:pt x="328898" y="34290"/>
                  </a:cubicBezTo>
                  <a:cubicBezTo>
                    <a:pt x="298133" y="21527"/>
                    <a:pt x="251365" y="0"/>
                    <a:pt x="251365" y="0"/>
                  </a:cubicBezTo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xmlns="" id="{0B50E688-890A-4E5D-AFAE-A9C1E5794A49}"/>
                </a:ext>
              </a:extLst>
            </p:cNvPr>
            <p:cNvSpPr/>
            <p:nvPr/>
          </p:nvSpPr>
          <p:spPr>
            <a:xfrm>
              <a:off x="6294976" y="2471927"/>
              <a:ext cx="122872" cy="128206"/>
            </a:xfrm>
            <a:custGeom>
              <a:avLst/>
              <a:gdLst>
                <a:gd name="connsiteX0" fmla="*/ 86106 w 122872"/>
                <a:gd name="connsiteY0" fmla="*/ 24955 h 128206"/>
                <a:gd name="connsiteX1" fmla="*/ 27051 w 122872"/>
                <a:gd name="connsiteY1" fmla="*/ 0 h 128206"/>
                <a:gd name="connsiteX2" fmla="*/ 0 w 122872"/>
                <a:gd name="connsiteY2" fmla="*/ 39910 h 128206"/>
                <a:gd name="connsiteX3" fmla="*/ 100298 w 122872"/>
                <a:gd name="connsiteY3" fmla="*/ 128206 h 128206"/>
                <a:gd name="connsiteX4" fmla="*/ 122872 w 122872"/>
                <a:gd name="connsiteY4" fmla="*/ 101536 h 12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72" h="128206">
                  <a:moveTo>
                    <a:pt x="86106" y="24955"/>
                  </a:moveTo>
                  <a:lnTo>
                    <a:pt x="27051" y="0"/>
                  </a:lnTo>
                  <a:lnTo>
                    <a:pt x="0" y="39910"/>
                  </a:lnTo>
                  <a:lnTo>
                    <a:pt x="100298" y="128206"/>
                  </a:lnTo>
                  <a:lnTo>
                    <a:pt x="122872" y="101536"/>
                  </a:ln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xmlns="" id="{4D9C0B27-5DCC-415A-8169-C7CC0CFF3B47}"/>
                </a:ext>
              </a:extLst>
            </p:cNvPr>
            <p:cNvSpPr/>
            <p:nvPr/>
          </p:nvSpPr>
          <p:spPr>
            <a:xfrm>
              <a:off x="5964292" y="2404307"/>
              <a:ext cx="1137793" cy="846234"/>
            </a:xfrm>
            <a:custGeom>
              <a:avLst/>
              <a:gdLst>
                <a:gd name="connsiteX0" fmla="*/ 152471 w 1137793"/>
                <a:gd name="connsiteY0" fmla="*/ 9041 h 846234"/>
                <a:gd name="connsiteX1" fmla="*/ 88082 w 1137793"/>
                <a:gd name="connsiteY1" fmla="*/ 2374 h 846234"/>
                <a:gd name="connsiteX2" fmla="*/ 5310 w 1137793"/>
                <a:gd name="connsiteY2" fmla="*/ 7898 h 846234"/>
                <a:gd name="connsiteX3" fmla="*/ 38076 w 1137793"/>
                <a:gd name="connsiteY3" fmla="*/ 74573 h 846234"/>
                <a:gd name="connsiteX4" fmla="*/ 177427 w 1137793"/>
                <a:gd name="connsiteY4" fmla="*/ 168490 h 846234"/>
                <a:gd name="connsiteX5" fmla="*/ 289917 w 1137793"/>
                <a:gd name="connsiteY5" fmla="*/ 275741 h 846234"/>
                <a:gd name="connsiteX6" fmla="*/ 344686 w 1137793"/>
                <a:gd name="connsiteY6" fmla="*/ 300697 h 846234"/>
                <a:gd name="connsiteX7" fmla="*/ 375642 w 1137793"/>
                <a:gd name="connsiteY7" fmla="*/ 308507 h 846234"/>
                <a:gd name="connsiteX8" fmla="*/ 453652 w 1137793"/>
                <a:gd name="connsiteY8" fmla="*/ 356704 h 846234"/>
                <a:gd name="connsiteX9" fmla="*/ 489275 w 1137793"/>
                <a:gd name="connsiteY9" fmla="*/ 378516 h 846234"/>
                <a:gd name="connsiteX10" fmla="*/ 521660 w 1137793"/>
                <a:gd name="connsiteY10" fmla="*/ 407758 h 846234"/>
                <a:gd name="connsiteX11" fmla="*/ 636056 w 1137793"/>
                <a:gd name="connsiteY11" fmla="*/ 480624 h 846234"/>
                <a:gd name="connsiteX12" fmla="*/ 710922 w 1137793"/>
                <a:gd name="connsiteY12" fmla="*/ 531107 h 846234"/>
                <a:gd name="connsiteX13" fmla="*/ 836461 w 1137793"/>
                <a:gd name="connsiteY13" fmla="*/ 604259 h 846234"/>
                <a:gd name="connsiteX14" fmla="*/ 932474 w 1137793"/>
                <a:gd name="connsiteY14" fmla="*/ 686840 h 846234"/>
                <a:gd name="connsiteX15" fmla="*/ 982861 w 1137793"/>
                <a:gd name="connsiteY15" fmla="*/ 765422 h 846234"/>
                <a:gd name="connsiteX16" fmla="*/ 1061633 w 1137793"/>
                <a:gd name="connsiteY16" fmla="*/ 820381 h 846234"/>
                <a:gd name="connsiteX17" fmla="*/ 1137547 w 1137793"/>
                <a:gd name="connsiteY17" fmla="*/ 840002 h 846234"/>
                <a:gd name="connsiteX18" fmla="*/ 1126784 w 1137793"/>
                <a:gd name="connsiteY18" fmla="*/ 787901 h 846234"/>
                <a:gd name="connsiteX19" fmla="*/ 1112210 w 1137793"/>
                <a:gd name="connsiteY19" fmla="*/ 632834 h 846234"/>
                <a:gd name="connsiteX20" fmla="*/ 1074301 w 1137793"/>
                <a:gd name="connsiteY20" fmla="*/ 539679 h 846234"/>
                <a:gd name="connsiteX21" fmla="*/ 1031152 w 1137793"/>
                <a:gd name="connsiteY21" fmla="*/ 488911 h 846234"/>
                <a:gd name="connsiteX22" fmla="*/ 923234 w 1137793"/>
                <a:gd name="connsiteY22" fmla="*/ 422998 h 846234"/>
                <a:gd name="connsiteX23" fmla="*/ 776549 w 1137793"/>
                <a:gd name="connsiteY23" fmla="*/ 359276 h 846234"/>
                <a:gd name="connsiteX24" fmla="*/ 716827 w 1137793"/>
                <a:gd name="connsiteY24" fmla="*/ 339464 h 846234"/>
                <a:gd name="connsiteX25" fmla="*/ 693110 w 1137793"/>
                <a:gd name="connsiteY25" fmla="*/ 339940 h 846234"/>
                <a:gd name="connsiteX26" fmla="*/ 693301 w 1137793"/>
                <a:gd name="connsiteY26" fmla="*/ 324700 h 846234"/>
                <a:gd name="connsiteX27" fmla="*/ 628435 w 1137793"/>
                <a:gd name="connsiteY27" fmla="*/ 294982 h 846234"/>
                <a:gd name="connsiteX28" fmla="*/ 550711 w 1137793"/>
                <a:gd name="connsiteY28" fmla="*/ 279075 h 846234"/>
                <a:gd name="connsiteX29" fmla="*/ 527185 w 1137793"/>
                <a:gd name="connsiteY29" fmla="*/ 271931 h 846234"/>
                <a:gd name="connsiteX30" fmla="*/ 481465 w 1137793"/>
                <a:gd name="connsiteY30" fmla="*/ 254024 h 846234"/>
                <a:gd name="connsiteX31" fmla="*/ 466606 w 1137793"/>
                <a:gd name="connsiteY31" fmla="*/ 245738 h 846234"/>
                <a:gd name="connsiteX32" fmla="*/ 413361 w 1137793"/>
                <a:gd name="connsiteY32" fmla="*/ 226497 h 846234"/>
                <a:gd name="connsiteX33" fmla="*/ 283631 w 1137793"/>
                <a:gd name="connsiteY33" fmla="*/ 189064 h 846234"/>
                <a:gd name="connsiteX34" fmla="*/ 241720 w 1137793"/>
                <a:gd name="connsiteY34" fmla="*/ 131819 h 846234"/>
                <a:gd name="connsiteX35" fmla="*/ 230291 w 1137793"/>
                <a:gd name="connsiteY35" fmla="*/ 88575 h 846234"/>
                <a:gd name="connsiteX36" fmla="*/ 230005 w 1137793"/>
                <a:gd name="connsiteY36" fmla="*/ 85908 h 846234"/>
                <a:gd name="connsiteX37" fmla="*/ 177141 w 1137793"/>
                <a:gd name="connsiteY37" fmla="*/ 40379 h 846234"/>
                <a:gd name="connsiteX38" fmla="*/ 151804 w 1137793"/>
                <a:gd name="connsiteY38" fmla="*/ 39236 h 846234"/>
                <a:gd name="connsiteX39" fmla="*/ 148661 w 1137793"/>
                <a:gd name="connsiteY39" fmla="*/ 35331 h 846234"/>
                <a:gd name="connsiteX40" fmla="*/ 152471 w 1137793"/>
                <a:gd name="connsiteY40" fmla="*/ 9041 h 84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7793" h="846234">
                  <a:moveTo>
                    <a:pt x="152471" y="9041"/>
                  </a:moveTo>
                  <a:cubicBezTo>
                    <a:pt x="152471" y="9041"/>
                    <a:pt x="113704" y="4660"/>
                    <a:pt x="88082" y="2374"/>
                  </a:cubicBezTo>
                  <a:cubicBezTo>
                    <a:pt x="62460" y="88"/>
                    <a:pt x="14930" y="-3436"/>
                    <a:pt x="5310" y="7898"/>
                  </a:cubicBezTo>
                  <a:cubicBezTo>
                    <a:pt x="-4406" y="19233"/>
                    <a:pt x="-4596" y="59619"/>
                    <a:pt x="38076" y="74573"/>
                  </a:cubicBezTo>
                  <a:cubicBezTo>
                    <a:pt x="80748" y="89528"/>
                    <a:pt x="133421" y="114864"/>
                    <a:pt x="177427" y="168490"/>
                  </a:cubicBezTo>
                  <a:cubicBezTo>
                    <a:pt x="221432" y="222116"/>
                    <a:pt x="255246" y="270884"/>
                    <a:pt x="289917" y="275741"/>
                  </a:cubicBezTo>
                  <a:cubicBezTo>
                    <a:pt x="324588" y="280599"/>
                    <a:pt x="330589" y="293744"/>
                    <a:pt x="344686" y="300697"/>
                  </a:cubicBezTo>
                  <a:cubicBezTo>
                    <a:pt x="358783" y="307650"/>
                    <a:pt x="357640" y="308984"/>
                    <a:pt x="375642" y="308507"/>
                  </a:cubicBezTo>
                  <a:cubicBezTo>
                    <a:pt x="393644" y="308031"/>
                    <a:pt x="444603" y="346703"/>
                    <a:pt x="453652" y="356704"/>
                  </a:cubicBezTo>
                  <a:cubicBezTo>
                    <a:pt x="462700" y="366705"/>
                    <a:pt x="481369" y="374706"/>
                    <a:pt x="489275" y="378516"/>
                  </a:cubicBezTo>
                  <a:cubicBezTo>
                    <a:pt x="497276" y="382326"/>
                    <a:pt x="507277" y="395661"/>
                    <a:pt x="521660" y="407758"/>
                  </a:cubicBezTo>
                  <a:cubicBezTo>
                    <a:pt x="536043" y="419855"/>
                    <a:pt x="611767" y="470242"/>
                    <a:pt x="636056" y="480624"/>
                  </a:cubicBezTo>
                  <a:cubicBezTo>
                    <a:pt x="660344" y="491006"/>
                    <a:pt x="694063" y="518248"/>
                    <a:pt x="710922" y="531107"/>
                  </a:cubicBezTo>
                  <a:cubicBezTo>
                    <a:pt x="727781" y="543965"/>
                    <a:pt x="787027" y="573112"/>
                    <a:pt x="836461" y="604259"/>
                  </a:cubicBezTo>
                  <a:cubicBezTo>
                    <a:pt x="885801" y="635406"/>
                    <a:pt x="904756" y="649502"/>
                    <a:pt x="932474" y="686840"/>
                  </a:cubicBezTo>
                  <a:cubicBezTo>
                    <a:pt x="960191" y="724179"/>
                    <a:pt x="970764" y="739133"/>
                    <a:pt x="982861" y="765422"/>
                  </a:cubicBezTo>
                  <a:cubicBezTo>
                    <a:pt x="994958" y="791711"/>
                    <a:pt x="1028485" y="820381"/>
                    <a:pt x="1061633" y="820381"/>
                  </a:cubicBezTo>
                  <a:cubicBezTo>
                    <a:pt x="1098304" y="820381"/>
                    <a:pt x="1141452" y="861529"/>
                    <a:pt x="1137547" y="840002"/>
                  </a:cubicBezTo>
                  <a:cubicBezTo>
                    <a:pt x="1132784" y="813714"/>
                    <a:pt x="1128593" y="811427"/>
                    <a:pt x="1126784" y="787901"/>
                  </a:cubicBezTo>
                  <a:cubicBezTo>
                    <a:pt x="1124974" y="764374"/>
                    <a:pt x="1111543" y="676839"/>
                    <a:pt x="1112210" y="632834"/>
                  </a:cubicBezTo>
                  <a:cubicBezTo>
                    <a:pt x="1112591" y="607402"/>
                    <a:pt x="1104209" y="584161"/>
                    <a:pt x="1074301" y="539679"/>
                  </a:cubicBezTo>
                  <a:cubicBezTo>
                    <a:pt x="1059727" y="518057"/>
                    <a:pt x="1050584" y="500055"/>
                    <a:pt x="1031152" y="488911"/>
                  </a:cubicBezTo>
                  <a:cubicBezTo>
                    <a:pt x="985051" y="462622"/>
                    <a:pt x="940760" y="432618"/>
                    <a:pt x="923234" y="422998"/>
                  </a:cubicBezTo>
                  <a:cubicBezTo>
                    <a:pt x="905708" y="413378"/>
                    <a:pt x="816650" y="371277"/>
                    <a:pt x="776549" y="359276"/>
                  </a:cubicBezTo>
                  <a:cubicBezTo>
                    <a:pt x="736449" y="347274"/>
                    <a:pt x="730639" y="339178"/>
                    <a:pt x="716827" y="339464"/>
                  </a:cubicBezTo>
                  <a:cubicBezTo>
                    <a:pt x="703016" y="339654"/>
                    <a:pt x="693110" y="339940"/>
                    <a:pt x="693110" y="339940"/>
                  </a:cubicBezTo>
                  <a:lnTo>
                    <a:pt x="693301" y="324700"/>
                  </a:lnTo>
                  <a:cubicBezTo>
                    <a:pt x="693301" y="324700"/>
                    <a:pt x="649009" y="300506"/>
                    <a:pt x="628435" y="294982"/>
                  </a:cubicBezTo>
                  <a:cubicBezTo>
                    <a:pt x="607861" y="289457"/>
                    <a:pt x="566618" y="279075"/>
                    <a:pt x="550711" y="279075"/>
                  </a:cubicBezTo>
                  <a:cubicBezTo>
                    <a:pt x="534805" y="279075"/>
                    <a:pt x="538519" y="278599"/>
                    <a:pt x="527185" y="271931"/>
                  </a:cubicBezTo>
                  <a:cubicBezTo>
                    <a:pt x="515850" y="265264"/>
                    <a:pt x="495657" y="253834"/>
                    <a:pt x="481465" y="254024"/>
                  </a:cubicBezTo>
                  <a:cubicBezTo>
                    <a:pt x="467273" y="254215"/>
                    <a:pt x="467939" y="248881"/>
                    <a:pt x="466606" y="245738"/>
                  </a:cubicBezTo>
                  <a:cubicBezTo>
                    <a:pt x="465177" y="242594"/>
                    <a:pt x="427649" y="227069"/>
                    <a:pt x="413361" y="226497"/>
                  </a:cubicBezTo>
                  <a:cubicBezTo>
                    <a:pt x="398978" y="226021"/>
                    <a:pt x="293060" y="205447"/>
                    <a:pt x="283631" y="189064"/>
                  </a:cubicBezTo>
                  <a:cubicBezTo>
                    <a:pt x="274201" y="172681"/>
                    <a:pt x="250102" y="140391"/>
                    <a:pt x="241720" y="131819"/>
                  </a:cubicBezTo>
                  <a:cubicBezTo>
                    <a:pt x="233434" y="123246"/>
                    <a:pt x="230291" y="94195"/>
                    <a:pt x="230291" y="88575"/>
                  </a:cubicBezTo>
                  <a:cubicBezTo>
                    <a:pt x="230291" y="88004"/>
                    <a:pt x="230195" y="87147"/>
                    <a:pt x="230005" y="85908"/>
                  </a:cubicBezTo>
                  <a:cubicBezTo>
                    <a:pt x="225433" y="60286"/>
                    <a:pt x="203144" y="41522"/>
                    <a:pt x="177141" y="40379"/>
                  </a:cubicBezTo>
                  <a:lnTo>
                    <a:pt x="151804" y="39236"/>
                  </a:lnTo>
                  <a:cubicBezTo>
                    <a:pt x="149804" y="39140"/>
                    <a:pt x="148280" y="37331"/>
                    <a:pt x="148661" y="35331"/>
                  </a:cubicBezTo>
                  <a:lnTo>
                    <a:pt x="152471" y="9041"/>
                  </a:ln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xmlns="" id="{EEF9B5D7-4F43-4CE6-A7E7-04D6DB7AB80E}"/>
                </a:ext>
              </a:extLst>
            </p:cNvPr>
            <p:cNvSpPr/>
            <p:nvPr/>
          </p:nvSpPr>
          <p:spPr>
            <a:xfrm>
              <a:off x="6116763" y="2413348"/>
              <a:ext cx="704681" cy="374332"/>
            </a:xfrm>
            <a:custGeom>
              <a:avLst/>
              <a:gdLst>
                <a:gd name="connsiteX0" fmla="*/ 0 w 704681"/>
                <a:gd name="connsiteY0" fmla="*/ 0 h 374332"/>
                <a:gd name="connsiteX1" fmla="*/ 378809 w 704681"/>
                <a:gd name="connsiteY1" fmla="*/ 98584 h 374332"/>
                <a:gd name="connsiteX2" fmla="*/ 570929 w 704681"/>
                <a:gd name="connsiteY2" fmla="*/ 211741 h 374332"/>
                <a:gd name="connsiteX3" fmla="*/ 576263 w 704681"/>
                <a:gd name="connsiteY3" fmla="*/ 213170 h 374332"/>
                <a:gd name="connsiteX4" fmla="*/ 587216 w 704681"/>
                <a:gd name="connsiteY4" fmla="*/ 216789 h 374332"/>
                <a:gd name="connsiteX5" fmla="*/ 591217 w 704681"/>
                <a:gd name="connsiteY5" fmla="*/ 223552 h 374332"/>
                <a:gd name="connsiteX6" fmla="*/ 595217 w 704681"/>
                <a:gd name="connsiteY6" fmla="*/ 229076 h 374332"/>
                <a:gd name="connsiteX7" fmla="*/ 695611 w 704681"/>
                <a:gd name="connsiteY7" fmla="*/ 302038 h 374332"/>
                <a:gd name="connsiteX8" fmla="*/ 703421 w 704681"/>
                <a:gd name="connsiteY8" fmla="*/ 327279 h 374332"/>
                <a:gd name="connsiteX9" fmla="*/ 686467 w 704681"/>
                <a:gd name="connsiteY9" fmla="*/ 374333 h 37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681" h="374332">
                  <a:moveTo>
                    <a:pt x="0" y="0"/>
                  </a:moveTo>
                  <a:cubicBezTo>
                    <a:pt x="101727" y="10573"/>
                    <a:pt x="242221" y="20288"/>
                    <a:pt x="378809" y="98584"/>
                  </a:cubicBezTo>
                  <a:lnTo>
                    <a:pt x="570929" y="211741"/>
                  </a:lnTo>
                  <a:cubicBezTo>
                    <a:pt x="572548" y="212693"/>
                    <a:pt x="574358" y="213170"/>
                    <a:pt x="576263" y="213170"/>
                  </a:cubicBezTo>
                  <a:cubicBezTo>
                    <a:pt x="579311" y="213170"/>
                    <a:pt x="584168" y="213741"/>
                    <a:pt x="587216" y="216789"/>
                  </a:cubicBezTo>
                  <a:cubicBezTo>
                    <a:pt x="589502" y="219170"/>
                    <a:pt x="590645" y="221647"/>
                    <a:pt x="591217" y="223552"/>
                  </a:cubicBezTo>
                  <a:cubicBezTo>
                    <a:pt x="591884" y="225838"/>
                    <a:pt x="593312" y="227743"/>
                    <a:pt x="595217" y="229076"/>
                  </a:cubicBezTo>
                  <a:lnTo>
                    <a:pt x="695611" y="302038"/>
                  </a:lnTo>
                  <a:cubicBezTo>
                    <a:pt x="703517" y="307753"/>
                    <a:pt x="706660" y="318040"/>
                    <a:pt x="703421" y="327279"/>
                  </a:cubicBezTo>
                  <a:lnTo>
                    <a:pt x="686467" y="374333"/>
                  </a:lnTo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xmlns="" id="{88535C9C-1368-4F94-BF89-60F4AA915AE5}"/>
                </a:ext>
              </a:extLst>
            </p:cNvPr>
            <p:cNvSpPr/>
            <p:nvPr/>
          </p:nvSpPr>
          <p:spPr>
            <a:xfrm>
              <a:off x="7091779" y="2920074"/>
              <a:ext cx="370697" cy="393657"/>
            </a:xfrm>
            <a:custGeom>
              <a:avLst/>
              <a:gdLst>
                <a:gd name="connsiteX0" fmla="*/ 1392 w 370697"/>
                <a:gd name="connsiteY0" fmla="*/ 3243 h 393657"/>
                <a:gd name="connsiteX1" fmla="*/ 59 w 370697"/>
                <a:gd name="connsiteY1" fmla="*/ 13721 h 393657"/>
                <a:gd name="connsiteX2" fmla="*/ 726 w 370697"/>
                <a:gd name="connsiteY2" fmla="*/ 17531 h 393657"/>
                <a:gd name="connsiteX3" fmla="*/ 26824 w 370697"/>
                <a:gd name="connsiteY3" fmla="*/ 69823 h 393657"/>
                <a:gd name="connsiteX4" fmla="*/ 30253 w 370697"/>
                <a:gd name="connsiteY4" fmla="*/ 81253 h 393657"/>
                <a:gd name="connsiteX5" fmla="*/ 51018 w 370697"/>
                <a:gd name="connsiteY5" fmla="*/ 217460 h 393657"/>
                <a:gd name="connsiteX6" fmla="*/ 65210 w 370697"/>
                <a:gd name="connsiteY6" fmla="*/ 236129 h 393657"/>
                <a:gd name="connsiteX7" fmla="*/ 78735 w 370697"/>
                <a:gd name="connsiteY7" fmla="*/ 257370 h 393657"/>
                <a:gd name="connsiteX8" fmla="*/ 101214 w 370697"/>
                <a:gd name="connsiteY8" fmla="*/ 290898 h 393657"/>
                <a:gd name="connsiteX9" fmla="*/ 145601 w 370697"/>
                <a:gd name="connsiteY9" fmla="*/ 327855 h 393657"/>
                <a:gd name="connsiteX10" fmla="*/ 152554 w 370697"/>
                <a:gd name="connsiteY10" fmla="*/ 330332 h 393657"/>
                <a:gd name="connsiteX11" fmla="*/ 160079 w 370697"/>
                <a:gd name="connsiteY11" fmla="*/ 330332 h 393657"/>
                <a:gd name="connsiteX12" fmla="*/ 168842 w 370697"/>
                <a:gd name="connsiteY12" fmla="*/ 339095 h 393657"/>
                <a:gd name="connsiteX13" fmla="*/ 168842 w 370697"/>
                <a:gd name="connsiteY13" fmla="*/ 343667 h 393657"/>
                <a:gd name="connsiteX14" fmla="*/ 164270 w 370697"/>
                <a:gd name="connsiteY14" fmla="*/ 350429 h 393657"/>
                <a:gd name="connsiteX15" fmla="*/ 165127 w 370697"/>
                <a:gd name="connsiteY15" fmla="*/ 356144 h 393657"/>
                <a:gd name="connsiteX16" fmla="*/ 186558 w 370697"/>
                <a:gd name="connsiteY16" fmla="*/ 371194 h 393657"/>
                <a:gd name="connsiteX17" fmla="*/ 191226 w 370697"/>
                <a:gd name="connsiteY17" fmla="*/ 371289 h 393657"/>
                <a:gd name="connsiteX18" fmla="*/ 198369 w 370697"/>
                <a:gd name="connsiteY18" fmla="*/ 366812 h 393657"/>
                <a:gd name="connsiteX19" fmla="*/ 202846 w 370697"/>
                <a:gd name="connsiteY19" fmla="*/ 366812 h 393657"/>
                <a:gd name="connsiteX20" fmla="*/ 233802 w 370697"/>
                <a:gd name="connsiteY20" fmla="*/ 392054 h 393657"/>
                <a:gd name="connsiteX21" fmla="*/ 241422 w 370697"/>
                <a:gd name="connsiteY21" fmla="*/ 392720 h 393657"/>
                <a:gd name="connsiteX22" fmla="*/ 291714 w 370697"/>
                <a:gd name="connsiteY22" fmla="*/ 342143 h 393657"/>
                <a:gd name="connsiteX23" fmla="*/ 317336 w 370697"/>
                <a:gd name="connsiteY23" fmla="*/ 310043 h 393657"/>
                <a:gd name="connsiteX24" fmla="*/ 369629 w 370697"/>
                <a:gd name="connsiteY24" fmla="*/ 234225 h 393657"/>
                <a:gd name="connsiteX25" fmla="*/ 370581 w 370697"/>
                <a:gd name="connsiteY25" fmla="*/ 230891 h 393657"/>
                <a:gd name="connsiteX26" fmla="*/ 370581 w 370697"/>
                <a:gd name="connsiteY26" fmla="*/ 212412 h 393657"/>
                <a:gd name="connsiteX27" fmla="*/ 369343 w 370697"/>
                <a:gd name="connsiteY27" fmla="*/ 208507 h 393657"/>
                <a:gd name="connsiteX28" fmla="*/ 366581 w 370697"/>
                <a:gd name="connsiteY28" fmla="*/ 199839 h 393657"/>
                <a:gd name="connsiteX29" fmla="*/ 369534 w 370697"/>
                <a:gd name="connsiteY29" fmla="*/ 178313 h 393657"/>
                <a:gd name="connsiteX30" fmla="*/ 353532 w 370697"/>
                <a:gd name="connsiteY30" fmla="*/ 123734 h 393657"/>
                <a:gd name="connsiteX31" fmla="*/ 313050 w 370697"/>
                <a:gd name="connsiteY31" fmla="*/ 78491 h 393657"/>
                <a:gd name="connsiteX32" fmla="*/ 197607 w 370697"/>
                <a:gd name="connsiteY32" fmla="*/ 29913 h 393657"/>
                <a:gd name="connsiteX33" fmla="*/ 188559 w 370697"/>
                <a:gd name="connsiteY33" fmla="*/ 28294 h 393657"/>
                <a:gd name="connsiteX34" fmla="*/ 148935 w 370697"/>
                <a:gd name="connsiteY34" fmla="*/ 29437 h 393657"/>
                <a:gd name="connsiteX35" fmla="*/ 121312 w 370697"/>
                <a:gd name="connsiteY35" fmla="*/ 18197 h 393657"/>
                <a:gd name="connsiteX36" fmla="*/ 115692 w 370697"/>
                <a:gd name="connsiteY36" fmla="*/ 11816 h 393657"/>
                <a:gd name="connsiteX37" fmla="*/ 109692 w 370697"/>
                <a:gd name="connsiteY37" fmla="*/ 8768 h 393657"/>
                <a:gd name="connsiteX38" fmla="*/ 5393 w 370697"/>
                <a:gd name="connsiteY38" fmla="*/ 5 h 393657"/>
                <a:gd name="connsiteX39" fmla="*/ 1392 w 370697"/>
                <a:gd name="connsiteY39" fmla="*/ 3243 h 39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0697" h="393657">
                  <a:moveTo>
                    <a:pt x="1392" y="3243"/>
                  </a:moveTo>
                  <a:lnTo>
                    <a:pt x="59" y="13721"/>
                  </a:lnTo>
                  <a:cubicBezTo>
                    <a:pt x="-132" y="15054"/>
                    <a:pt x="154" y="16292"/>
                    <a:pt x="726" y="17531"/>
                  </a:cubicBezTo>
                  <a:lnTo>
                    <a:pt x="26824" y="69823"/>
                  </a:lnTo>
                  <a:cubicBezTo>
                    <a:pt x="28634" y="73442"/>
                    <a:pt x="29777" y="77252"/>
                    <a:pt x="30253" y="81253"/>
                  </a:cubicBezTo>
                  <a:cubicBezTo>
                    <a:pt x="33110" y="105827"/>
                    <a:pt x="41683" y="184409"/>
                    <a:pt x="51018" y="217460"/>
                  </a:cubicBezTo>
                  <a:cubicBezTo>
                    <a:pt x="57209" y="239368"/>
                    <a:pt x="59876" y="236129"/>
                    <a:pt x="65210" y="236129"/>
                  </a:cubicBezTo>
                  <a:cubicBezTo>
                    <a:pt x="69877" y="236129"/>
                    <a:pt x="79688" y="240511"/>
                    <a:pt x="78735" y="257370"/>
                  </a:cubicBezTo>
                  <a:cubicBezTo>
                    <a:pt x="77688" y="275182"/>
                    <a:pt x="87403" y="279183"/>
                    <a:pt x="101214" y="290898"/>
                  </a:cubicBezTo>
                  <a:cubicBezTo>
                    <a:pt x="112549" y="300518"/>
                    <a:pt x="137028" y="320807"/>
                    <a:pt x="145601" y="327855"/>
                  </a:cubicBezTo>
                  <a:cubicBezTo>
                    <a:pt x="147601" y="329475"/>
                    <a:pt x="149982" y="330332"/>
                    <a:pt x="152554" y="330332"/>
                  </a:cubicBezTo>
                  <a:lnTo>
                    <a:pt x="160079" y="330332"/>
                  </a:lnTo>
                  <a:cubicBezTo>
                    <a:pt x="164936" y="330332"/>
                    <a:pt x="168842" y="334237"/>
                    <a:pt x="168842" y="339095"/>
                  </a:cubicBezTo>
                  <a:lnTo>
                    <a:pt x="168842" y="343667"/>
                  </a:lnTo>
                  <a:cubicBezTo>
                    <a:pt x="168842" y="344334"/>
                    <a:pt x="166365" y="347762"/>
                    <a:pt x="164270" y="350429"/>
                  </a:cubicBezTo>
                  <a:cubicBezTo>
                    <a:pt x="162841" y="352239"/>
                    <a:pt x="163222" y="354811"/>
                    <a:pt x="165127" y="356144"/>
                  </a:cubicBezTo>
                  <a:lnTo>
                    <a:pt x="186558" y="371194"/>
                  </a:lnTo>
                  <a:cubicBezTo>
                    <a:pt x="187987" y="372147"/>
                    <a:pt x="189797" y="372242"/>
                    <a:pt x="191226" y="371289"/>
                  </a:cubicBezTo>
                  <a:lnTo>
                    <a:pt x="198369" y="366812"/>
                  </a:lnTo>
                  <a:cubicBezTo>
                    <a:pt x="199703" y="365955"/>
                    <a:pt x="201417" y="365955"/>
                    <a:pt x="202846" y="366812"/>
                  </a:cubicBezTo>
                  <a:cubicBezTo>
                    <a:pt x="207990" y="370051"/>
                    <a:pt x="226087" y="385482"/>
                    <a:pt x="233802" y="392054"/>
                  </a:cubicBezTo>
                  <a:cubicBezTo>
                    <a:pt x="235993" y="393959"/>
                    <a:pt x="238946" y="394149"/>
                    <a:pt x="241422" y="392720"/>
                  </a:cubicBezTo>
                  <a:cubicBezTo>
                    <a:pt x="253233" y="385862"/>
                    <a:pt x="286761" y="364622"/>
                    <a:pt x="291714" y="342143"/>
                  </a:cubicBezTo>
                  <a:cubicBezTo>
                    <a:pt x="297715" y="314711"/>
                    <a:pt x="312288" y="311472"/>
                    <a:pt x="317336" y="310043"/>
                  </a:cubicBezTo>
                  <a:cubicBezTo>
                    <a:pt x="322004" y="308805"/>
                    <a:pt x="362866" y="244988"/>
                    <a:pt x="369629" y="234225"/>
                  </a:cubicBezTo>
                  <a:cubicBezTo>
                    <a:pt x="370296" y="233177"/>
                    <a:pt x="370581" y="232034"/>
                    <a:pt x="370581" y="230891"/>
                  </a:cubicBezTo>
                  <a:lnTo>
                    <a:pt x="370581" y="212412"/>
                  </a:lnTo>
                  <a:cubicBezTo>
                    <a:pt x="370581" y="210983"/>
                    <a:pt x="370105" y="209650"/>
                    <a:pt x="369343" y="208507"/>
                  </a:cubicBezTo>
                  <a:cubicBezTo>
                    <a:pt x="368200" y="206697"/>
                    <a:pt x="366581" y="203649"/>
                    <a:pt x="366581" y="199839"/>
                  </a:cubicBezTo>
                  <a:cubicBezTo>
                    <a:pt x="366581" y="193743"/>
                    <a:pt x="373344" y="191648"/>
                    <a:pt x="369534" y="178313"/>
                  </a:cubicBezTo>
                  <a:cubicBezTo>
                    <a:pt x="367438" y="170978"/>
                    <a:pt x="359818" y="145261"/>
                    <a:pt x="353532" y="123734"/>
                  </a:cubicBezTo>
                  <a:cubicBezTo>
                    <a:pt x="347531" y="103351"/>
                    <a:pt x="332672" y="86777"/>
                    <a:pt x="313050" y="78491"/>
                  </a:cubicBezTo>
                  <a:lnTo>
                    <a:pt x="197607" y="29913"/>
                  </a:lnTo>
                  <a:cubicBezTo>
                    <a:pt x="194750" y="28675"/>
                    <a:pt x="191702" y="28104"/>
                    <a:pt x="188559" y="28294"/>
                  </a:cubicBezTo>
                  <a:cubicBezTo>
                    <a:pt x="177891" y="28675"/>
                    <a:pt x="152364" y="29532"/>
                    <a:pt x="148935" y="29437"/>
                  </a:cubicBezTo>
                  <a:cubicBezTo>
                    <a:pt x="139695" y="29246"/>
                    <a:pt x="127408" y="25151"/>
                    <a:pt x="121312" y="18197"/>
                  </a:cubicBezTo>
                  <a:lnTo>
                    <a:pt x="115692" y="11816"/>
                  </a:lnTo>
                  <a:cubicBezTo>
                    <a:pt x="114168" y="10101"/>
                    <a:pt x="111977" y="8958"/>
                    <a:pt x="109692" y="8768"/>
                  </a:cubicBezTo>
                  <a:lnTo>
                    <a:pt x="5393" y="5"/>
                  </a:lnTo>
                  <a:cubicBezTo>
                    <a:pt x="3393" y="-91"/>
                    <a:pt x="1678" y="1243"/>
                    <a:pt x="1392" y="3243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xmlns="" id="{7F8A904E-316D-4713-A157-71879F2C5602}"/>
                </a:ext>
              </a:extLst>
            </p:cNvPr>
            <p:cNvSpPr/>
            <p:nvPr/>
          </p:nvSpPr>
          <p:spPr>
            <a:xfrm>
              <a:off x="7676717" y="3600380"/>
              <a:ext cx="412029" cy="381089"/>
            </a:xfrm>
            <a:custGeom>
              <a:avLst/>
              <a:gdLst>
                <a:gd name="connsiteX0" fmla="*/ 143211 w 412029"/>
                <a:gd name="connsiteY0" fmla="*/ 18833 h 381089"/>
                <a:gd name="connsiteX1" fmla="*/ 432 w 412029"/>
                <a:gd name="connsiteY1" fmla="*/ 79031 h 381089"/>
                <a:gd name="connsiteX2" fmla="*/ 95015 w 412029"/>
                <a:gd name="connsiteY2" fmla="*/ 333730 h 381089"/>
                <a:gd name="connsiteX3" fmla="*/ 181311 w 412029"/>
                <a:gd name="connsiteY3" fmla="*/ 373449 h 381089"/>
                <a:gd name="connsiteX4" fmla="*/ 287420 w 412029"/>
                <a:gd name="connsiteY4" fmla="*/ 367925 h 381089"/>
                <a:gd name="connsiteX5" fmla="*/ 388004 w 412029"/>
                <a:gd name="connsiteY5" fmla="*/ 232289 h 381089"/>
                <a:gd name="connsiteX6" fmla="*/ 412007 w 412029"/>
                <a:gd name="connsiteY6" fmla="*/ 163518 h 381089"/>
                <a:gd name="connsiteX7" fmla="*/ 411150 w 412029"/>
                <a:gd name="connsiteY7" fmla="*/ 132085 h 381089"/>
                <a:gd name="connsiteX8" fmla="*/ 329997 w 412029"/>
                <a:gd name="connsiteY8" fmla="*/ 51885 h 381089"/>
                <a:gd name="connsiteX9" fmla="*/ 283134 w 412029"/>
                <a:gd name="connsiteY9" fmla="*/ 50933 h 381089"/>
                <a:gd name="connsiteX10" fmla="*/ 144164 w 412029"/>
                <a:gd name="connsiteY10" fmla="*/ 19310 h 381089"/>
                <a:gd name="connsiteX11" fmla="*/ 143211 w 412029"/>
                <a:gd name="connsiteY11" fmla="*/ 18833 h 3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029" h="381089">
                  <a:moveTo>
                    <a:pt x="143211" y="18833"/>
                  </a:moveTo>
                  <a:cubicBezTo>
                    <a:pt x="83204" y="-14123"/>
                    <a:pt x="4337" y="-9551"/>
                    <a:pt x="432" y="79031"/>
                  </a:cubicBezTo>
                  <a:cubicBezTo>
                    <a:pt x="-5093" y="203142"/>
                    <a:pt x="43294" y="287534"/>
                    <a:pt x="95015" y="333730"/>
                  </a:cubicBezTo>
                  <a:cubicBezTo>
                    <a:pt x="146735" y="379831"/>
                    <a:pt x="173025" y="372497"/>
                    <a:pt x="181311" y="373449"/>
                  </a:cubicBezTo>
                  <a:cubicBezTo>
                    <a:pt x="189598" y="374402"/>
                    <a:pt x="262083" y="393261"/>
                    <a:pt x="287420" y="367925"/>
                  </a:cubicBezTo>
                  <a:cubicBezTo>
                    <a:pt x="312756" y="342588"/>
                    <a:pt x="370478" y="263150"/>
                    <a:pt x="388004" y="232289"/>
                  </a:cubicBezTo>
                  <a:cubicBezTo>
                    <a:pt x="405530" y="201428"/>
                    <a:pt x="412483" y="192188"/>
                    <a:pt x="412007" y="163518"/>
                  </a:cubicBezTo>
                  <a:cubicBezTo>
                    <a:pt x="411912" y="155898"/>
                    <a:pt x="411531" y="144563"/>
                    <a:pt x="411150" y="132085"/>
                  </a:cubicBezTo>
                  <a:cubicBezTo>
                    <a:pt x="409721" y="88080"/>
                    <a:pt x="374097" y="52742"/>
                    <a:pt x="329997" y="51885"/>
                  </a:cubicBezTo>
                  <a:lnTo>
                    <a:pt x="283134" y="50933"/>
                  </a:lnTo>
                  <a:cubicBezTo>
                    <a:pt x="235128" y="49980"/>
                    <a:pt x="187884" y="39217"/>
                    <a:pt x="144164" y="19310"/>
                  </a:cubicBezTo>
                  <a:lnTo>
                    <a:pt x="143211" y="18833"/>
                  </a:ln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xmlns="" id="{93430900-F375-464C-A301-BB5A65F64CFD}"/>
                </a:ext>
              </a:extLst>
            </p:cNvPr>
            <p:cNvSpPr/>
            <p:nvPr/>
          </p:nvSpPr>
          <p:spPr>
            <a:xfrm>
              <a:off x="5550312" y="6039599"/>
              <a:ext cx="13769" cy="10036"/>
            </a:xfrm>
            <a:custGeom>
              <a:avLst/>
              <a:gdLst>
                <a:gd name="connsiteX0" fmla="*/ 11049 w 13769"/>
                <a:gd name="connsiteY0" fmla="*/ 5060 h 10036"/>
                <a:gd name="connsiteX1" fmla="*/ 0 w 13769"/>
                <a:gd name="connsiteY1" fmla="*/ 6299 h 10036"/>
                <a:gd name="connsiteX2" fmla="*/ 5524 w 13769"/>
                <a:gd name="connsiteY2" fmla="*/ 108 h 10036"/>
                <a:gd name="connsiteX3" fmla="*/ 11049 w 13769"/>
                <a:gd name="connsiteY3" fmla="*/ 5060 h 1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9" h="10036">
                  <a:moveTo>
                    <a:pt x="11049" y="5060"/>
                  </a:moveTo>
                  <a:cubicBezTo>
                    <a:pt x="5143" y="8966"/>
                    <a:pt x="0" y="13347"/>
                    <a:pt x="0" y="6299"/>
                  </a:cubicBezTo>
                  <a:cubicBezTo>
                    <a:pt x="0" y="-750"/>
                    <a:pt x="857" y="-83"/>
                    <a:pt x="5524" y="108"/>
                  </a:cubicBezTo>
                  <a:cubicBezTo>
                    <a:pt x="10192" y="298"/>
                    <a:pt x="17907" y="584"/>
                    <a:pt x="11049" y="5060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xmlns="" id="{27497D7E-4B9F-43A2-B3CD-575865024A2C}"/>
                </a:ext>
              </a:extLst>
            </p:cNvPr>
            <p:cNvSpPr/>
            <p:nvPr/>
          </p:nvSpPr>
          <p:spPr>
            <a:xfrm>
              <a:off x="5597972" y="6109490"/>
              <a:ext cx="37486" cy="19909"/>
            </a:xfrm>
            <a:custGeom>
              <a:avLst/>
              <a:gdLst>
                <a:gd name="connsiteX0" fmla="*/ 14061 w 37486"/>
                <a:gd name="connsiteY0" fmla="*/ 3178 h 19909"/>
                <a:gd name="connsiteX1" fmla="*/ 250 w 37486"/>
                <a:gd name="connsiteY1" fmla="*/ 1749 h 19909"/>
                <a:gd name="connsiteX2" fmla="*/ 12728 w 37486"/>
                <a:gd name="connsiteY2" fmla="*/ 13655 h 19909"/>
                <a:gd name="connsiteX3" fmla="*/ 29682 w 37486"/>
                <a:gd name="connsiteY3" fmla="*/ 19751 h 19909"/>
                <a:gd name="connsiteX4" fmla="*/ 35207 w 37486"/>
                <a:gd name="connsiteY4" fmla="*/ 9941 h 19909"/>
                <a:gd name="connsiteX5" fmla="*/ 26730 w 37486"/>
                <a:gd name="connsiteY5" fmla="*/ 3940 h 19909"/>
                <a:gd name="connsiteX6" fmla="*/ 14061 w 37486"/>
                <a:gd name="connsiteY6" fmla="*/ 3178 h 1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86" h="19909">
                  <a:moveTo>
                    <a:pt x="14061" y="3178"/>
                  </a:moveTo>
                  <a:cubicBezTo>
                    <a:pt x="8918" y="-347"/>
                    <a:pt x="1584" y="-1109"/>
                    <a:pt x="250" y="1749"/>
                  </a:cubicBezTo>
                  <a:cubicBezTo>
                    <a:pt x="-1179" y="4701"/>
                    <a:pt x="3584" y="11750"/>
                    <a:pt x="12728" y="13655"/>
                  </a:cubicBezTo>
                  <a:cubicBezTo>
                    <a:pt x="21872" y="15560"/>
                    <a:pt x="20157" y="20894"/>
                    <a:pt x="29682" y="19751"/>
                  </a:cubicBezTo>
                  <a:cubicBezTo>
                    <a:pt x="39207" y="18513"/>
                    <a:pt x="38636" y="14132"/>
                    <a:pt x="35207" y="9941"/>
                  </a:cubicBezTo>
                  <a:cubicBezTo>
                    <a:pt x="31778" y="5750"/>
                    <a:pt x="32064" y="3940"/>
                    <a:pt x="26730" y="3940"/>
                  </a:cubicBezTo>
                  <a:cubicBezTo>
                    <a:pt x="21396" y="4035"/>
                    <a:pt x="18157" y="5940"/>
                    <a:pt x="14061" y="3178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xmlns="" id="{182E8367-C91E-43C2-9A80-81D41251A3BF}"/>
                </a:ext>
              </a:extLst>
            </p:cNvPr>
            <p:cNvSpPr/>
            <p:nvPr/>
          </p:nvSpPr>
          <p:spPr>
            <a:xfrm>
              <a:off x="5624193" y="6157323"/>
              <a:ext cx="13413" cy="9810"/>
            </a:xfrm>
            <a:custGeom>
              <a:avLst/>
              <a:gdLst>
                <a:gd name="connsiteX0" fmla="*/ 7558 w 13413"/>
                <a:gd name="connsiteY0" fmla="*/ 112 h 9810"/>
                <a:gd name="connsiteX1" fmla="*/ 33 w 13413"/>
                <a:gd name="connsiteY1" fmla="*/ 4875 h 9810"/>
                <a:gd name="connsiteX2" fmla="*/ 7558 w 13413"/>
                <a:gd name="connsiteY2" fmla="*/ 8018 h 9810"/>
                <a:gd name="connsiteX3" fmla="*/ 7558 w 13413"/>
                <a:gd name="connsiteY3" fmla="*/ 112 h 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3" h="9810">
                  <a:moveTo>
                    <a:pt x="7558" y="112"/>
                  </a:moveTo>
                  <a:cubicBezTo>
                    <a:pt x="-443" y="-459"/>
                    <a:pt x="-62" y="1160"/>
                    <a:pt x="33" y="4875"/>
                  </a:cubicBezTo>
                  <a:cubicBezTo>
                    <a:pt x="128" y="8589"/>
                    <a:pt x="1557" y="12018"/>
                    <a:pt x="7558" y="8018"/>
                  </a:cubicBezTo>
                  <a:cubicBezTo>
                    <a:pt x="13559" y="4017"/>
                    <a:pt x="16988" y="779"/>
                    <a:pt x="7558" y="112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xmlns="" id="{00D20D41-1985-419E-ADCB-2FC31E32F2A5}"/>
                </a:ext>
              </a:extLst>
            </p:cNvPr>
            <p:cNvSpPr/>
            <p:nvPr/>
          </p:nvSpPr>
          <p:spPr>
            <a:xfrm>
              <a:off x="7411566" y="3524173"/>
              <a:ext cx="213502" cy="239728"/>
            </a:xfrm>
            <a:custGeom>
              <a:avLst/>
              <a:gdLst>
                <a:gd name="connsiteX0" fmla="*/ 9266 w 213502"/>
                <a:gd name="connsiteY0" fmla="*/ 71228 h 239728"/>
                <a:gd name="connsiteX1" fmla="*/ 48985 w 213502"/>
                <a:gd name="connsiteY1" fmla="*/ 118757 h 239728"/>
                <a:gd name="connsiteX2" fmla="*/ 89561 w 213502"/>
                <a:gd name="connsiteY2" fmla="*/ 175336 h 239728"/>
                <a:gd name="connsiteX3" fmla="*/ 98134 w 213502"/>
                <a:gd name="connsiteY3" fmla="*/ 187337 h 239728"/>
                <a:gd name="connsiteX4" fmla="*/ 174524 w 213502"/>
                <a:gd name="connsiteY4" fmla="*/ 239725 h 239728"/>
                <a:gd name="connsiteX5" fmla="*/ 180716 w 213502"/>
                <a:gd name="connsiteY5" fmla="*/ 237820 h 239728"/>
                <a:gd name="connsiteX6" fmla="*/ 191098 w 213502"/>
                <a:gd name="connsiteY6" fmla="*/ 224771 h 239728"/>
                <a:gd name="connsiteX7" fmla="*/ 198051 w 213502"/>
                <a:gd name="connsiteY7" fmla="*/ 207530 h 239728"/>
                <a:gd name="connsiteX8" fmla="*/ 198623 w 213502"/>
                <a:gd name="connsiteY8" fmla="*/ 205911 h 239728"/>
                <a:gd name="connsiteX9" fmla="*/ 208909 w 213502"/>
                <a:gd name="connsiteY9" fmla="*/ 175241 h 239728"/>
                <a:gd name="connsiteX10" fmla="*/ 213482 w 213502"/>
                <a:gd name="connsiteY10" fmla="*/ 153619 h 239728"/>
                <a:gd name="connsiteX11" fmla="*/ 211672 w 213502"/>
                <a:gd name="connsiteY11" fmla="*/ 98755 h 239728"/>
                <a:gd name="connsiteX12" fmla="*/ 204052 w 213502"/>
                <a:gd name="connsiteY12" fmla="*/ 80848 h 239728"/>
                <a:gd name="connsiteX13" fmla="*/ 186050 w 213502"/>
                <a:gd name="connsiteY13" fmla="*/ 71037 h 239728"/>
                <a:gd name="connsiteX14" fmla="*/ 157760 w 213502"/>
                <a:gd name="connsiteY14" fmla="*/ 61322 h 239728"/>
                <a:gd name="connsiteX15" fmla="*/ 153474 w 213502"/>
                <a:gd name="connsiteY15" fmla="*/ 57893 h 239728"/>
                <a:gd name="connsiteX16" fmla="*/ 101753 w 213502"/>
                <a:gd name="connsiteY16" fmla="*/ 33413 h 239728"/>
                <a:gd name="connsiteX17" fmla="*/ 86799 w 213502"/>
                <a:gd name="connsiteY17" fmla="*/ 29984 h 239728"/>
                <a:gd name="connsiteX18" fmla="*/ 76131 w 213502"/>
                <a:gd name="connsiteY18" fmla="*/ 26651 h 239728"/>
                <a:gd name="connsiteX19" fmla="*/ 39460 w 213502"/>
                <a:gd name="connsiteY19" fmla="*/ 8839 h 239728"/>
                <a:gd name="connsiteX20" fmla="*/ 23553 w 213502"/>
                <a:gd name="connsiteY20" fmla="*/ 552 h 239728"/>
                <a:gd name="connsiteX21" fmla="*/ 22982 w 213502"/>
                <a:gd name="connsiteY21" fmla="*/ 457 h 239728"/>
                <a:gd name="connsiteX22" fmla="*/ 5741 w 213502"/>
                <a:gd name="connsiteY22" fmla="*/ 8744 h 239728"/>
                <a:gd name="connsiteX23" fmla="*/ 3265 w 213502"/>
                <a:gd name="connsiteY23" fmla="*/ 57416 h 239728"/>
                <a:gd name="connsiteX24" fmla="*/ 9266 w 213502"/>
                <a:gd name="connsiteY24" fmla="*/ 71228 h 23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3502" h="239728">
                  <a:moveTo>
                    <a:pt x="9266" y="71228"/>
                  </a:moveTo>
                  <a:cubicBezTo>
                    <a:pt x="19933" y="87611"/>
                    <a:pt x="25649" y="97802"/>
                    <a:pt x="48985" y="118757"/>
                  </a:cubicBezTo>
                  <a:cubicBezTo>
                    <a:pt x="72321" y="139712"/>
                    <a:pt x="78512" y="155429"/>
                    <a:pt x="89561" y="175336"/>
                  </a:cubicBezTo>
                  <a:cubicBezTo>
                    <a:pt x="91466" y="178670"/>
                    <a:pt x="94419" y="182861"/>
                    <a:pt x="98134" y="187337"/>
                  </a:cubicBezTo>
                  <a:cubicBezTo>
                    <a:pt x="116041" y="209245"/>
                    <a:pt x="151855" y="240106"/>
                    <a:pt x="174524" y="239725"/>
                  </a:cubicBezTo>
                  <a:cubicBezTo>
                    <a:pt x="176810" y="239725"/>
                    <a:pt x="178811" y="238963"/>
                    <a:pt x="180716" y="237820"/>
                  </a:cubicBezTo>
                  <a:cubicBezTo>
                    <a:pt x="184907" y="235439"/>
                    <a:pt x="188145" y="230771"/>
                    <a:pt x="191098" y="224771"/>
                  </a:cubicBezTo>
                  <a:cubicBezTo>
                    <a:pt x="193574" y="219627"/>
                    <a:pt x="195765" y="213626"/>
                    <a:pt x="198051" y="207530"/>
                  </a:cubicBezTo>
                  <a:cubicBezTo>
                    <a:pt x="198242" y="207054"/>
                    <a:pt x="198432" y="206483"/>
                    <a:pt x="198623" y="205911"/>
                  </a:cubicBezTo>
                  <a:cubicBezTo>
                    <a:pt x="202528" y="195529"/>
                    <a:pt x="206147" y="184670"/>
                    <a:pt x="208909" y="175241"/>
                  </a:cubicBezTo>
                  <a:cubicBezTo>
                    <a:pt x="211672" y="165716"/>
                    <a:pt x="213482" y="157810"/>
                    <a:pt x="213482" y="153619"/>
                  </a:cubicBezTo>
                  <a:cubicBezTo>
                    <a:pt x="213672" y="138664"/>
                    <a:pt x="212529" y="107899"/>
                    <a:pt x="211672" y="98755"/>
                  </a:cubicBezTo>
                  <a:cubicBezTo>
                    <a:pt x="211196" y="93992"/>
                    <a:pt x="208624" y="86753"/>
                    <a:pt x="204052" y="80848"/>
                  </a:cubicBezTo>
                  <a:cubicBezTo>
                    <a:pt x="199766" y="75323"/>
                    <a:pt x="193765" y="70942"/>
                    <a:pt x="186050" y="71037"/>
                  </a:cubicBezTo>
                  <a:cubicBezTo>
                    <a:pt x="172238" y="71228"/>
                    <a:pt x="166523" y="68275"/>
                    <a:pt x="157760" y="61322"/>
                  </a:cubicBezTo>
                  <a:cubicBezTo>
                    <a:pt x="156427" y="60274"/>
                    <a:pt x="154998" y="59131"/>
                    <a:pt x="153474" y="57893"/>
                  </a:cubicBezTo>
                  <a:cubicBezTo>
                    <a:pt x="141949" y="48463"/>
                    <a:pt x="126233" y="37795"/>
                    <a:pt x="101753" y="33413"/>
                  </a:cubicBezTo>
                  <a:cubicBezTo>
                    <a:pt x="96515" y="32461"/>
                    <a:pt x="91657" y="31223"/>
                    <a:pt x="86799" y="29984"/>
                  </a:cubicBezTo>
                  <a:cubicBezTo>
                    <a:pt x="83084" y="29032"/>
                    <a:pt x="79655" y="27794"/>
                    <a:pt x="76131" y="26651"/>
                  </a:cubicBezTo>
                  <a:cubicBezTo>
                    <a:pt x="62606" y="21983"/>
                    <a:pt x="50318" y="16078"/>
                    <a:pt x="39460" y="8839"/>
                  </a:cubicBezTo>
                  <a:cubicBezTo>
                    <a:pt x="32983" y="4457"/>
                    <a:pt x="27839" y="1695"/>
                    <a:pt x="23553" y="552"/>
                  </a:cubicBezTo>
                  <a:cubicBezTo>
                    <a:pt x="23363" y="457"/>
                    <a:pt x="23172" y="552"/>
                    <a:pt x="22982" y="457"/>
                  </a:cubicBezTo>
                  <a:cubicBezTo>
                    <a:pt x="16124" y="-1162"/>
                    <a:pt x="11266" y="1505"/>
                    <a:pt x="5741" y="8744"/>
                  </a:cubicBezTo>
                  <a:cubicBezTo>
                    <a:pt x="-1117" y="17983"/>
                    <a:pt x="-1688" y="40176"/>
                    <a:pt x="3265" y="57416"/>
                  </a:cubicBezTo>
                  <a:cubicBezTo>
                    <a:pt x="4789" y="62655"/>
                    <a:pt x="6789" y="67418"/>
                    <a:pt x="9266" y="71228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xmlns="" id="{4D46BAAE-E561-4AD4-B5A9-DBDFFE80392F}"/>
                </a:ext>
              </a:extLst>
            </p:cNvPr>
            <p:cNvSpPr/>
            <p:nvPr/>
          </p:nvSpPr>
          <p:spPr>
            <a:xfrm>
              <a:off x="4608220" y="678859"/>
              <a:ext cx="3236759" cy="1981902"/>
            </a:xfrm>
            <a:custGeom>
              <a:avLst/>
              <a:gdLst>
                <a:gd name="connsiteX0" fmla="*/ 1829726 w 3236759"/>
                <a:gd name="connsiteY0" fmla="*/ 766082 h 1981902"/>
                <a:gd name="connsiteX1" fmla="*/ 1932406 w 3236759"/>
                <a:gd name="connsiteY1" fmla="*/ 830185 h 1981902"/>
                <a:gd name="connsiteX2" fmla="*/ 1951456 w 3236759"/>
                <a:gd name="connsiteY2" fmla="*/ 876763 h 1981902"/>
                <a:gd name="connsiteX3" fmla="*/ 1999462 w 3236759"/>
                <a:gd name="connsiteY3" fmla="*/ 911338 h 1981902"/>
                <a:gd name="connsiteX4" fmla="*/ 2110714 w 3236759"/>
                <a:gd name="connsiteY4" fmla="*/ 947057 h 1981902"/>
                <a:gd name="connsiteX5" fmla="*/ 2113762 w 3236759"/>
                <a:gd name="connsiteY5" fmla="*/ 953629 h 1981902"/>
                <a:gd name="connsiteX6" fmla="*/ 2066708 w 3236759"/>
                <a:gd name="connsiteY6" fmla="*/ 1039926 h 1981902"/>
                <a:gd name="connsiteX7" fmla="*/ 2069280 w 3236759"/>
                <a:gd name="connsiteY7" fmla="*/ 1046308 h 1981902"/>
                <a:gd name="connsiteX8" fmla="*/ 2303119 w 3236759"/>
                <a:gd name="connsiteY8" fmla="*/ 1116602 h 1981902"/>
                <a:gd name="connsiteX9" fmla="*/ 2458186 w 3236759"/>
                <a:gd name="connsiteY9" fmla="*/ 1170609 h 1981902"/>
                <a:gd name="connsiteX10" fmla="*/ 2475712 w 3236759"/>
                <a:gd name="connsiteY10" fmla="*/ 1162798 h 1981902"/>
                <a:gd name="connsiteX11" fmla="*/ 2506668 w 3236759"/>
                <a:gd name="connsiteY11" fmla="*/ 1148987 h 1981902"/>
                <a:gd name="connsiteX12" fmla="*/ 2670689 w 3236759"/>
                <a:gd name="connsiteY12" fmla="*/ 1173752 h 1981902"/>
                <a:gd name="connsiteX13" fmla="*/ 2696597 w 3236759"/>
                <a:gd name="connsiteY13" fmla="*/ 1171371 h 1981902"/>
                <a:gd name="connsiteX14" fmla="*/ 2714218 w 3236759"/>
                <a:gd name="connsiteY14" fmla="*/ 1158893 h 1981902"/>
                <a:gd name="connsiteX15" fmla="*/ 2816993 w 3236759"/>
                <a:gd name="connsiteY15" fmla="*/ 1178229 h 1981902"/>
                <a:gd name="connsiteX16" fmla="*/ 2914910 w 3236759"/>
                <a:gd name="connsiteY16" fmla="*/ 1253000 h 1981902"/>
                <a:gd name="connsiteX17" fmla="*/ 2936341 w 3236759"/>
                <a:gd name="connsiteY17" fmla="*/ 1279956 h 1981902"/>
                <a:gd name="connsiteX18" fmla="*/ 2973012 w 3236759"/>
                <a:gd name="connsiteY18" fmla="*/ 1312722 h 1981902"/>
                <a:gd name="connsiteX19" fmla="*/ 3148844 w 3236759"/>
                <a:gd name="connsiteY19" fmla="*/ 1464550 h 1981902"/>
                <a:gd name="connsiteX20" fmla="*/ 3236759 w 3236759"/>
                <a:gd name="connsiteY20" fmla="*/ 1618379 h 1981902"/>
                <a:gd name="connsiteX21" fmla="*/ 3236759 w 3236759"/>
                <a:gd name="connsiteY21" fmla="*/ 1681720 h 1981902"/>
                <a:gd name="connsiteX22" fmla="*/ 3234855 w 3236759"/>
                <a:gd name="connsiteY22" fmla="*/ 1692198 h 1981902"/>
                <a:gd name="connsiteX23" fmla="*/ 3229044 w 3236759"/>
                <a:gd name="connsiteY23" fmla="*/ 1695532 h 1981902"/>
                <a:gd name="connsiteX24" fmla="*/ 3124650 w 3236759"/>
                <a:gd name="connsiteY24" fmla="*/ 1661432 h 1981902"/>
                <a:gd name="connsiteX25" fmla="*/ 3119126 w 3236759"/>
                <a:gd name="connsiteY25" fmla="*/ 1663909 h 1981902"/>
                <a:gd name="connsiteX26" fmla="*/ 3065786 w 3236759"/>
                <a:gd name="connsiteY26" fmla="*/ 1784781 h 1981902"/>
                <a:gd name="connsiteX27" fmla="*/ 3064643 w 3236759"/>
                <a:gd name="connsiteY27" fmla="*/ 1786400 h 1981902"/>
                <a:gd name="connsiteX28" fmla="*/ 2997873 w 3236759"/>
                <a:gd name="connsiteY28" fmla="*/ 1843836 h 1981902"/>
                <a:gd name="connsiteX29" fmla="*/ 2998444 w 3236759"/>
                <a:gd name="connsiteY29" fmla="*/ 1851075 h 1981902"/>
                <a:gd name="connsiteX30" fmla="*/ 3008922 w 3236759"/>
                <a:gd name="connsiteY30" fmla="*/ 1857457 h 1981902"/>
                <a:gd name="connsiteX31" fmla="*/ 3009398 w 3236759"/>
                <a:gd name="connsiteY31" fmla="*/ 1864791 h 1981902"/>
                <a:gd name="connsiteX32" fmla="*/ 2999016 w 3236759"/>
                <a:gd name="connsiteY32" fmla="*/ 1872792 h 1981902"/>
                <a:gd name="connsiteX33" fmla="*/ 2921196 w 3236759"/>
                <a:gd name="connsiteY33" fmla="*/ 1918226 h 1981902"/>
                <a:gd name="connsiteX34" fmla="*/ 2918910 w 3236759"/>
                <a:gd name="connsiteY34" fmla="*/ 1918798 h 1981902"/>
                <a:gd name="connsiteX35" fmla="*/ 2864618 w 3236759"/>
                <a:gd name="connsiteY35" fmla="*/ 1917274 h 1981902"/>
                <a:gd name="connsiteX36" fmla="*/ 2860332 w 3236759"/>
                <a:gd name="connsiteY36" fmla="*/ 1920226 h 1981902"/>
                <a:gd name="connsiteX37" fmla="*/ 2846234 w 3236759"/>
                <a:gd name="connsiteY37" fmla="*/ 1957755 h 1981902"/>
                <a:gd name="connsiteX38" fmla="*/ 2842806 w 3236759"/>
                <a:gd name="connsiteY38" fmla="*/ 1960612 h 1981902"/>
                <a:gd name="connsiteX39" fmla="*/ 2700311 w 3236759"/>
                <a:gd name="connsiteY39" fmla="*/ 1981853 h 1981902"/>
                <a:gd name="connsiteX40" fmla="*/ 2647924 w 3236759"/>
                <a:gd name="connsiteY40" fmla="*/ 1978710 h 1981902"/>
                <a:gd name="connsiteX41" fmla="*/ 2580773 w 3236759"/>
                <a:gd name="connsiteY41" fmla="*/ 1952421 h 1981902"/>
                <a:gd name="connsiteX42" fmla="*/ 2495143 w 3236759"/>
                <a:gd name="connsiteY42" fmla="*/ 1894890 h 1981902"/>
                <a:gd name="connsiteX43" fmla="*/ 2416371 w 3236759"/>
                <a:gd name="connsiteY43" fmla="*/ 1844788 h 1981902"/>
                <a:gd name="connsiteX44" fmla="*/ 2272353 w 3236759"/>
                <a:gd name="connsiteY44" fmla="*/ 1776780 h 1981902"/>
                <a:gd name="connsiteX45" fmla="*/ 2220251 w 3236759"/>
                <a:gd name="connsiteY45" fmla="*/ 1741252 h 1981902"/>
                <a:gd name="connsiteX46" fmla="*/ 2166245 w 3236759"/>
                <a:gd name="connsiteY46" fmla="*/ 1706771 h 1981902"/>
                <a:gd name="connsiteX47" fmla="*/ 1979650 w 3236759"/>
                <a:gd name="connsiteY47" fmla="*/ 1634476 h 1981902"/>
                <a:gd name="connsiteX48" fmla="*/ 1947170 w 3236759"/>
                <a:gd name="connsiteY48" fmla="*/ 1627999 h 1981902"/>
                <a:gd name="connsiteX49" fmla="*/ 1916214 w 3236759"/>
                <a:gd name="connsiteY49" fmla="*/ 1619046 h 1981902"/>
                <a:gd name="connsiteX50" fmla="*/ 1828774 w 3236759"/>
                <a:gd name="connsiteY50" fmla="*/ 1609140 h 1981902"/>
                <a:gd name="connsiteX51" fmla="*/ 1789531 w 3236759"/>
                <a:gd name="connsiteY51" fmla="*/ 1604568 h 1981902"/>
                <a:gd name="connsiteX52" fmla="*/ 1738286 w 3236759"/>
                <a:gd name="connsiteY52" fmla="*/ 1587518 h 1981902"/>
                <a:gd name="connsiteX53" fmla="*/ 1699806 w 3236759"/>
                <a:gd name="connsiteY53" fmla="*/ 1568182 h 1981902"/>
                <a:gd name="connsiteX54" fmla="*/ 1589792 w 3236759"/>
                <a:gd name="connsiteY54" fmla="*/ 1516271 h 1981902"/>
                <a:gd name="connsiteX55" fmla="*/ 1522355 w 3236759"/>
                <a:gd name="connsiteY55" fmla="*/ 1478552 h 1981902"/>
                <a:gd name="connsiteX56" fmla="*/ 1387481 w 3236759"/>
                <a:gd name="connsiteY56" fmla="*/ 1393780 h 1981902"/>
                <a:gd name="connsiteX57" fmla="*/ 1140688 w 3236759"/>
                <a:gd name="connsiteY57" fmla="*/ 1262239 h 1981902"/>
                <a:gd name="connsiteX58" fmla="*/ 1058773 w 3236759"/>
                <a:gd name="connsiteY58" fmla="*/ 1218139 h 1981902"/>
                <a:gd name="connsiteX59" fmla="*/ 1016101 w 3236759"/>
                <a:gd name="connsiteY59" fmla="*/ 1189564 h 1981902"/>
                <a:gd name="connsiteX60" fmla="*/ 914850 w 3236759"/>
                <a:gd name="connsiteY60" fmla="*/ 1154035 h 1981902"/>
                <a:gd name="connsiteX61" fmla="*/ 833030 w 3236759"/>
                <a:gd name="connsiteY61" fmla="*/ 1112411 h 1981902"/>
                <a:gd name="connsiteX62" fmla="*/ 771785 w 3236759"/>
                <a:gd name="connsiteY62" fmla="*/ 1054594 h 1981902"/>
                <a:gd name="connsiteX63" fmla="*/ 702728 w 3236759"/>
                <a:gd name="connsiteY63" fmla="*/ 1016399 h 1981902"/>
                <a:gd name="connsiteX64" fmla="*/ 677773 w 3236759"/>
                <a:gd name="connsiteY64" fmla="*/ 993063 h 1981902"/>
                <a:gd name="connsiteX65" fmla="*/ 623576 w 3236759"/>
                <a:gd name="connsiteY65" fmla="*/ 944866 h 1981902"/>
                <a:gd name="connsiteX66" fmla="*/ 595477 w 3236759"/>
                <a:gd name="connsiteY66" fmla="*/ 916291 h 1981902"/>
                <a:gd name="connsiteX67" fmla="*/ 551186 w 3236759"/>
                <a:gd name="connsiteY67" fmla="*/ 856570 h 1981902"/>
                <a:gd name="connsiteX68" fmla="*/ 502703 w 3236759"/>
                <a:gd name="connsiteY68" fmla="*/ 794562 h 1981902"/>
                <a:gd name="connsiteX69" fmla="*/ 503084 w 3236759"/>
                <a:gd name="connsiteY69" fmla="*/ 789895 h 1981902"/>
                <a:gd name="connsiteX70" fmla="*/ 512228 w 3236759"/>
                <a:gd name="connsiteY70" fmla="*/ 777131 h 1981902"/>
                <a:gd name="connsiteX71" fmla="*/ 511562 w 3236759"/>
                <a:gd name="connsiteY71" fmla="*/ 771130 h 1981902"/>
                <a:gd name="connsiteX72" fmla="*/ 503751 w 3236759"/>
                <a:gd name="connsiteY72" fmla="*/ 764177 h 1981902"/>
                <a:gd name="connsiteX73" fmla="*/ 497941 w 3236759"/>
                <a:gd name="connsiteY73" fmla="*/ 764082 h 1981902"/>
                <a:gd name="connsiteX74" fmla="*/ 465556 w 3236759"/>
                <a:gd name="connsiteY74" fmla="*/ 789895 h 1981902"/>
                <a:gd name="connsiteX75" fmla="*/ 445839 w 3236759"/>
                <a:gd name="connsiteY75" fmla="*/ 792943 h 1981902"/>
                <a:gd name="connsiteX76" fmla="*/ 342112 w 3236759"/>
                <a:gd name="connsiteY76" fmla="*/ 752747 h 1981902"/>
                <a:gd name="connsiteX77" fmla="*/ 340302 w 3236759"/>
                <a:gd name="connsiteY77" fmla="*/ 751414 h 1981902"/>
                <a:gd name="connsiteX78" fmla="*/ 301250 w 3236759"/>
                <a:gd name="connsiteY78" fmla="*/ 702646 h 1981902"/>
                <a:gd name="connsiteX79" fmla="*/ 303631 w 3236759"/>
                <a:gd name="connsiteY79" fmla="*/ 678928 h 1981902"/>
                <a:gd name="connsiteX80" fmla="*/ 374402 w 3236759"/>
                <a:gd name="connsiteY80" fmla="*/ 667784 h 1981902"/>
                <a:gd name="connsiteX81" fmla="*/ 378878 w 3236759"/>
                <a:gd name="connsiteY81" fmla="*/ 663307 h 1981902"/>
                <a:gd name="connsiteX82" fmla="*/ 378878 w 3236759"/>
                <a:gd name="connsiteY82" fmla="*/ 659783 h 1981902"/>
                <a:gd name="connsiteX83" fmla="*/ 374402 w 3236759"/>
                <a:gd name="connsiteY83" fmla="*/ 655306 h 1981902"/>
                <a:gd name="connsiteX84" fmla="*/ 369068 w 3236759"/>
                <a:gd name="connsiteY84" fmla="*/ 655306 h 1981902"/>
                <a:gd name="connsiteX85" fmla="*/ 364591 w 3236759"/>
                <a:gd name="connsiteY85" fmla="*/ 650830 h 1981902"/>
                <a:gd name="connsiteX86" fmla="*/ 364591 w 3236759"/>
                <a:gd name="connsiteY86" fmla="*/ 645019 h 1981902"/>
                <a:gd name="connsiteX87" fmla="*/ 360590 w 3236759"/>
                <a:gd name="connsiteY87" fmla="*/ 640543 h 1981902"/>
                <a:gd name="connsiteX88" fmla="*/ 280866 w 3236759"/>
                <a:gd name="connsiteY88" fmla="*/ 631113 h 1981902"/>
                <a:gd name="connsiteX89" fmla="*/ 280390 w 3236759"/>
                <a:gd name="connsiteY89" fmla="*/ 631018 h 1981902"/>
                <a:gd name="connsiteX90" fmla="*/ 204571 w 3236759"/>
                <a:gd name="connsiteY90" fmla="*/ 613111 h 1981902"/>
                <a:gd name="connsiteX91" fmla="*/ 202380 w 3236759"/>
                <a:gd name="connsiteY91" fmla="*/ 611872 h 1981902"/>
                <a:gd name="connsiteX92" fmla="*/ 143135 w 3236759"/>
                <a:gd name="connsiteY92" fmla="*/ 538435 h 1981902"/>
                <a:gd name="connsiteX93" fmla="*/ 41027 w 3236759"/>
                <a:gd name="connsiteY93" fmla="*/ 420134 h 1981902"/>
                <a:gd name="connsiteX94" fmla="*/ 5403 w 3236759"/>
                <a:gd name="connsiteY94" fmla="*/ 364794 h 1981902"/>
                <a:gd name="connsiteX95" fmla="*/ 3308 w 3236759"/>
                <a:gd name="connsiteY95" fmla="*/ 343648 h 1981902"/>
                <a:gd name="connsiteX96" fmla="*/ 57314 w 3236759"/>
                <a:gd name="connsiteY96" fmla="*/ 282403 h 1981902"/>
                <a:gd name="connsiteX97" fmla="*/ 105035 w 3236759"/>
                <a:gd name="connsiteY97" fmla="*/ 240493 h 1981902"/>
                <a:gd name="connsiteX98" fmla="*/ 159041 w 3236759"/>
                <a:gd name="connsiteY98" fmla="*/ 187915 h 1981902"/>
                <a:gd name="connsiteX99" fmla="*/ 228955 w 3236759"/>
                <a:gd name="connsiteY99" fmla="*/ 140194 h 1981902"/>
                <a:gd name="connsiteX100" fmla="*/ 361448 w 3236759"/>
                <a:gd name="connsiteY100" fmla="*/ 62375 h 1981902"/>
                <a:gd name="connsiteX101" fmla="*/ 488702 w 3236759"/>
                <a:gd name="connsiteY101" fmla="*/ 6940 h 1981902"/>
                <a:gd name="connsiteX102" fmla="*/ 564235 w 3236759"/>
                <a:gd name="connsiteY102" fmla="*/ 9511 h 1981902"/>
                <a:gd name="connsiteX103" fmla="*/ 774928 w 3236759"/>
                <a:gd name="connsiteY103" fmla="*/ 124383 h 1981902"/>
                <a:gd name="connsiteX104" fmla="*/ 803979 w 3236759"/>
                <a:gd name="connsiteY104" fmla="*/ 152101 h 1981902"/>
                <a:gd name="connsiteX105" fmla="*/ 923042 w 3236759"/>
                <a:gd name="connsiteY105" fmla="*/ 212299 h 198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3236759" h="1981902">
                  <a:moveTo>
                    <a:pt x="1829726" y="766082"/>
                  </a:moveTo>
                  <a:cubicBezTo>
                    <a:pt x="1829726" y="766082"/>
                    <a:pt x="1923452" y="823994"/>
                    <a:pt x="1932406" y="830185"/>
                  </a:cubicBezTo>
                  <a:cubicBezTo>
                    <a:pt x="1941359" y="836377"/>
                    <a:pt x="1948694" y="870286"/>
                    <a:pt x="1951456" y="876763"/>
                  </a:cubicBezTo>
                  <a:cubicBezTo>
                    <a:pt x="1954218" y="883240"/>
                    <a:pt x="1968982" y="890574"/>
                    <a:pt x="1999462" y="911338"/>
                  </a:cubicBezTo>
                  <a:cubicBezTo>
                    <a:pt x="2025084" y="928769"/>
                    <a:pt x="2090521" y="943057"/>
                    <a:pt x="2110714" y="947057"/>
                  </a:cubicBezTo>
                  <a:cubicBezTo>
                    <a:pt x="2113667" y="947629"/>
                    <a:pt x="2115191" y="950962"/>
                    <a:pt x="2113762" y="953629"/>
                  </a:cubicBezTo>
                  <a:lnTo>
                    <a:pt x="2066708" y="1039926"/>
                  </a:lnTo>
                  <a:cubicBezTo>
                    <a:pt x="2065375" y="1042402"/>
                    <a:pt x="2066613" y="1045450"/>
                    <a:pt x="2069280" y="1046308"/>
                  </a:cubicBezTo>
                  <a:cubicBezTo>
                    <a:pt x="2097760" y="1055547"/>
                    <a:pt x="2237016" y="1100505"/>
                    <a:pt x="2303119" y="1116602"/>
                  </a:cubicBezTo>
                  <a:cubicBezTo>
                    <a:pt x="2376938" y="1134604"/>
                    <a:pt x="2443803" y="1160893"/>
                    <a:pt x="2458186" y="1170609"/>
                  </a:cubicBezTo>
                  <a:cubicBezTo>
                    <a:pt x="2472474" y="1180324"/>
                    <a:pt x="2468378" y="1178419"/>
                    <a:pt x="2475712" y="1162798"/>
                  </a:cubicBezTo>
                  <a:cubicBezTo>
                    <a:pt x="2483046" y="1147082"/>
                    <a:pt x="2493714" y="1148511"/>
                    <a:pt x="2506668" y="1148987"/>
                  </a:cubicBezTo>
                  <a:cubicBezTo>
                    <a:pt x="2519622" y="1149463"/>
                    <a:pt x="2646781" y="1168894"/>
                    <a:pt x="2670689" y="1173752"/>
                  </a:cubicBezTo>
                  <a:cubicBezTo>
                    <a:pt x="2694597" y="1178610"/>
                    <a:pt x="2694216" y="1180705"/>
                    <a:pt x="2696597" y="1171371"/>
                  </a:cubicBezTo>
                  <a:cubicBezTo>
                    <a:pt x="2698978" y="1162036"/>
                    <a:pt x="2708027" y="1158607"/>
                    <a:pt x="2714218" y="1158893"/>
                  </a:cubicBezTo>
                  <a:cubicBezTo>
                    <a:pt x="2720409" y="1159274"/>
                    <a:pt x="2752604" y="1158893"/>
                    <a:pt x="2816993" y="1178229"/>
                  </a:cubicBezTo>
                  <a:cubicBezTo>
                    <a:pt x="2881382" y="1197565"/>
                    <a:pt x="2910814" y="1243951"/>
                    <a:pt x="2914910" y="1253000"/>
                  </a:cubicBezTo>
                  <a:cubicBezTo>
                    <a:pt x="2919101" y="1261954"/>
                    <a:pt x="2930150" y="1274812"/>
                    <a:pt x="2936341" y="1279956"/>
                  </a:cubicBezTo>
                  <a:cubicBezTo>
                    <a:pt x="2942532" y="1285099"/>
                    <a:pt x="2951772" y="1288719"/>
                    <a:pt x="2973012" y="1312722"/>
                  </a:cubicBezTo>
                  <a:cubicBezTo>
                    <a:pt x="2994253" y="1336725"/>
                    <a:pt x="3075406" y="1392065"/>
                    <a:pt x="3148844" y="1464550"/>
                  </a:cubicBezTo>
                  <a:cubicBezTo>
                    <a:pt x="3222186" y="1536940"/>
                    <a:pt x="3236759" y="1591804"/>
                    <a:pt x="3236759" y="1618379"/>
                  </a:cubicBezTo>
                  <a:cubicBezTo>
                    <a:pt x="3236759" y="1644954"/>
                    <a:pt x="3236759" y="1680006"/>
                    <a:pt x="3236759" y="1681720"/>
                  </a:cubicBezTo>
                  <a:cubicBezTo>
                    <a:pt x="3236759" y="1682768"/>
                    <a:pt x="3235712" y="1688102"/>
                    <a:pt x="3234855" y="1692198"/>
                  </a:cubicBezTo>
                  <a:cubicBezTo>
                    <a:pt x="3234283" y="1694770"/>
                    <a:pt x="3231616" y="1696389"/>
                    <a:pt x="3229044" y="1695532"/>
                  </a:cubicBezTo>
                  <a:lnTo>
                    <a:pt x="3124650" y="1661432"/>
                  </a:lnTo>
                  <a:cubicBezTo>
                    <a:pt x="3122459" y="1660670"/>
                    <a:pt x="3120078" y="1661813"/>
                    <a:pt x="3119126" y="1663909"/>
                  </a:cubicBezTo>
                  <a:lnTo>
                    <a:pt x="3065786" y="1784781"/>
                  </a:lnTo>
                  <a:cubicBezTo>
                    <a:pt x="3065500" y="1785352"/>
                    <a:pt x="3065119" y="1785924"/>
                    <a:pt x="3064643" y="1786400"/>
                  </a:cubicBezTo>
                  <a:lnTo>
                    <a:pt x="2997873" y="1843836"/>
                  </a:lnTo>
                  <a:cubicBezTo>
                    <a:pt x="2995586" y="1845836"/>
                    <a:pt x="2995872" y="1849456"/>
                    <a:pt x="2998444" y="1851075"/>
                  </a:cubicBezTo>
                  <a:lnTo>
                    <a:pt x="3008922" y="1857457"/>
                  </a:lnTo>
                  <a:cubicBezTo>
                    <a:pt x="3011589" y="1859076"/>
                    <a:pt x="3011874" y="1862791"/>
                    <a:pt x="3009398" y="1864791"/>
                  </a:cubicBezTo>
                  <a:cubicBezTo>
                    <a:pt x="3007016" y="1866696"/>
                    <a:pt x="3003683" y="1869268"/>
                    <a:pt x="2999016" y="1872792"/>
                  </a:cubicBezTo>
                  <a:cubicBezTo>
                    <a:pt x="2987776" y="1881079"/>
                    <a:pt x="2929769" y="1913464"/>
                    <a:pt x="2921196" y="1918226"/>
                  </a:cubicBezTo>
                  <a:cubicBezTo>
                    <a:pt x="2920530" y="1918607"/>
                    <a:pt x="2919672" y="1918798"/>
                    <a:pt x="2918910" y="1918798"/>
                  </a:cubicBezTo>
                  <a:lnTo>
                    <a:pt x="2864618" y="1917274"/>
                  </a:lnTo>
                  <a:cubicBezTo>
                    <a:pt x="2862713" y="1917178"/>
                    <a:pt x="2860998" y="1918417"/>
                    <a:pt x="2860332" y="1920226"/>
                  </a:cubicBezTo>
                  <a:lnTo>
                    <a:pt x="2846234" y="1957755"/>
                  </a:lnTo>
                  <a:cubicBezTo>
                    <a:pt x="2845663" y="1959279"/>
                    <a:pt x="2844330" y="1960327"/>
                    <a:pt x="2842806" y="1960612"/>
                  </a:cubicBezTo>
                  <a:cubicBezTo>
                    <a:pt x="2824803" y="1963851"/>
                    <a:pt x="2716123" y="1982996"/>
                    <a:pt x="2700311" y="1981853"/>
                  </a:cubicBezTo>
                  <a:cubicBezTo>
                    <a:pt x="2682976" y="1980615"/>
                    <a:pt x="2669355" y="1979472"/>
                    <a:pt x="2647924" y="1978710"/>
                  </a:cubicBezTo>
                  <a:cubicBezTo>
                    <a:pt x="2626493" y="1978043"/>
                    <a:pt x="2613348" y="1960327"/>
                    <a:pt x="2580773" y="1952421"/>
                  </a:cubicBezTo>
                  <a:cubicBezTo>
                    <a:pt x="2548197" y="1944515"/>
                    <a:pt x="2516384" y="1914892"/>
                    <a:pt x="2495143" y="1894890"/>
                  </a:cubicBezTo>
                  <a:cubicBezTo>
                    <a:pt x="2473902" y="1874887"/>
                    <a:pt x="2439517" y="1849646"/>
                    <a:pt x="2416371" y="1844788"/>
                  </a:cubicBezTo>
                  <a:cubicBezTo>
                    <a:pt x="2393225" y="1839931"/>
                    <a:pt x="2292832" y="1786210"/>
                    <a:pt x="2272353" y="1776780"/>
                  </a:cubicBezTo>
                  <a:cubicBezTo>
                    <a:pt x="2251779" y="1767350"/>
                    <a:pt x="2225109" y="1747443"/>
                    <a:pt x="2220251" y="1741252"/>
                  </a:cubicBezTo>
                  <a:cubicBezTo>
                    <a:pt x="2215394" y="1735060"/>
                    <a:pt x="2224728" y="1741061"/>
                    <a:pt x="2166245" y="1706771"/>
                  </a:cubicBezTo>
                  <a:cubicBezTo>
                    <a:pt x="2107761" y="1672481"/>
                    <a:pt x="2003653" y="1643430"/>
                    <a:pt x="1979650" y="1634476"/>
                  </a:cubicBezTo>
                  <a:cubicBezTo>
                    <a:pt x="1955647" y="1625523"/>
                    <a:pt x="1954980" y="1626190"/>
                    <a:pt x="1947170" y="1627999"/>
                  </a:cubicBezTo>
                  <a:cubicBezTo>
                    <a:pt x="1939359" y="1629809"/>
                    <a:pt x="1942122" y="1629619"/>
                    <a:pt x="1916214" y="1619046"/>
                  </a:cubicBezTo>
                  <a:cubicBezTo>
                    <a:pt x="1890306" y="1608473"/>
                    <a:pt x="1857158" y="1607997"/>
                    <a:pt x="1828774" y="1609140"/>
                  </a:cubicBezTo>
                  <a:cubicBezTo>
                    <a:pt x="1800389" y="1610283"/>
                    <a:pt x="1797818" y="1613045"/>
                    <a:pt x="1789531" y="1604568"/>
                  </a:cubicBezTo>
                  <a:cubicBezTo>
                    <a:pt x="1781244" y="1595995"/>
                    <a:pt x="1775243" y="1588661"/>
                    <a:pt x="1738286" y="1587518"/>
                  </a:cubicBezTo>
                  <a:cubicBezTo>
                    <a:pt x="1701330" y="1586375"/>
                    <a:pt x="1730476" y="1578946"/>
                    <a:pt x="1699806" y="1568182"/>
                  </a:cubicBezTo>
                  <a:cubicBezTo>
                    <a:pt x="1669135" y="1557324"/>
                    <a:pt x="1601222" y="1523224"/>
                    <a:pt x="1589792" y="1516271"/>
                  </a:cubicBezTo>
                  <a:cubicBezTo>
                    <a:pt x="1578362" y="1509318"/>
                    <a:pt x="1567313" y="1500745"/>
                    <a:pt x="1522355" y="1478552"/>
                  </a:cubicBezTo>
                  <a:cubicBezTo>
                    <a:pt x="1477397" y="1456359"/>
                    <a:pt x="1463205" y="1445405"/>
                    <a:pt x="1387481" y="1393780"/>
                  </a:cubicBezTo>
                  <a:cubicBezTo>
                    <a:pt x="1311852" y="1342059"/>
                    <a:pt x="1218126" y="1297196"/>
                    <a:pt x="1140688" y="1262239"/>
                  </a:cubicBezTo>
                  <a:cubicBezTo>
                    <a:pt x="1063154" y="1227283"/>
                    <a:pt x="1069155" y="1227664"/>
                    <a:pt x="1058773" y="1218139"/>
                  </a:cubicBezTo>
                  <a:cubicBezTo>
                    <a:pt x="1048391" y="1208709"/>
                    <a:pt x="1036484" y="1184706"/>
                    <a:pt x="1016101" y="1189564"/>
                  </a:cubicBezTo>
                  <a:cubicBezTo>
                    <a:pt x="995717" y="1194421"/>
                    <a:pt x="962570" y="1154512"/>
                    <a:pt x="914850" y="1154035"/>
                  </a:cubicBezTo>
                  <a:cubicBezTo>
                    <a:pt x="867130" y="1153559"/>
                    <a:pt x="848270" y="1129651"/>
                    <a:pt x="833030" y="1112411"/>
                  </a:cubicBezTo>
                  <a:cubicBezTo>
                    <a:pt x="817790" y="1095076"/>
                    <a:pt x="801217" y="1062595"/>
                    <a:pt x="771785" y="1054594"/>
                  </a:cubicBezTo>
                  <a:cubicBezTo>
                    <a:pt x="742352" y="1046593"/>
                    <a:pt x="712634" y="1028782"/>
                    <a:pt x="702728" y="1016399"/>
                  </a:cubicBezTo>
                  <a:cubicBezTo>
                    <a:pt x="692822" y="1003921"/>
                    <a:pt x="686250" y="1006017"/>
                    <a:pt x="677773" y="993063"/>
                  </a:cubicBezTo>
                  <a:cubicBezTo>
                    <a:pt x="669296" y="980109"/>
                    <a:pt x="637196" y="955249"/>
                    <a:pt x="623576" y="944866"/>
                  </a:cubicBezTo>
                  <a:cubicBezTo>
                    <a:pt x="609955" y="934484"/>
                    <a:pt x="593572" y="925912"/>
                    <a:pt x="595477" y="916291"/>
                  </a:cubicBezTo>
                  <a:cubicBezTo>
                    <a:pt x="597382" y="906671"/>
                    <a:pt x="577475" y="873429"/>
                    <a:pt x="551186" y="856570"/>
                  </a:cubicBezTo>
                  <a:cubicBezTo>
                    <a:pt x="528421" y="841996"/>
                    <a:pt x="507847" y="804468"/>
                    <a:pt x="502703" y="794562"/>
                  </a:cubicBezTo>
                  <a:cubicBezTo>
                    <a:pt x="501941" y="793038"/>
                    <a:pt x="502037" y="791228"/>
                    <a:pt x="503084" y="789895"/>
                  </a:cubicBezTo>
                  <a:lnTo>
                    <a:pt x="512228" y="777131"/>
                  </a:lnTo>
                  <a:cubicBezTo>
                    <a:pt x="513562" y="775226"/>
                    <a:pt x="513276" y="772654"/>
                    <a:pt x="511562" y="771130"/>
                  </a:cubicBezTo>
                  <a:lnTo>
                    <a:pt x="503751" y="764177"/>
                  </a:lnTo>
                  <a:cubicBezTo>
                    <a:pt x="502132" y="762748"/>
                    <a:pt x="499655" y="762653"/>
                    <a:pt x="497941" y="764082"/>
                  </a:cubicBezTo>
                  <a:lnTo>
                    <a:pt x="465556" y="789895"/>
                  </a:lnTo>
                  <a:cubicBezTo>
                    <a:pt x="460031" y="794371"/>
                    <a:pt x="452507" y="795514"/>
                    <a:pt x="445839" y="792943"/>
                  </a:cubicBezTo>
                  <a:lnTo>
                    <a:pt x="342112" y="752747"/>
                  </a:lnTo>
                  <a:cubicBezTo>
                    <a:pt x="341445" y="752271"/>
                    <a:pt x="340874" y="751890"/>
                    <a:pt x="340302" y="751414"/>
                  </a:cubicBezTo>
                  <a:cubicBezTo>
                    <a:pt x="335254" y="745222"/>
                    <a:pt x="305631" y="708646"/>
                    <a:pt x="301250" y="702646"/>
                  </a:cubicBezTo>
                  <a:cubicBezTo>
                    <a:pt x="296392" y="696073"/>
                    <a:pt x="287629" y="690739"/>
                    <a:pt x="303631" y="678928"/>
                  </a:cubicBezTo>
                  <a:cubicBezTo>
                    <a:pt x="317061" y="669118"/>
                    <a:pt x="360305" y="667879"/>
                    <a:pt x="374402" y="667784"/>
                  </a:cubicBezTo>
                  <a:cubicBezTo>
                    <a:pt x="376878" y="667784"/>
                    <a:pt x="378878" y="665784"/>
                    <a:pt x="378878" y="663307"/>
                  </a:cubicBezTo>
                  <a:lnTo>
                    <a:pt x="378878" y="659783"/>
                  </a:lnTo>
                  <a:cubicBezTo>
                    <a:pt x="378878" y="657307"/>
                    <a:pt x="376878" y="655306"/>
                    <a:pt x="374402" y="655306"/>
                  </a:cubicBezTo>
                  <a:lnTo>
                    <a:pt x="369068" y="655306"/>
                  </a:lnTo>
                  <a:cubicBezTo>
                    <a:pt x="366591" y="655306"/>
                    <a:pt x="364591" y="653306"/>
                    <a:pt x="364591" y="650830"/>
                  </a:cubicBezTo>
                  <a:lnTo>
                    <a:pt x="364591" y="645019"/>
                  </a:lnTo>
                  <a:cubicBezTo>
                    <a:pt x="364591" y="642733"/>
                    <a:pt x="362876" y="640828"/>
                    <a:pt x="360590" y="640543"/>
                  </a:cubicBezTo>
                  <a:lnTo>
                    <a:pt x="280866" y="631113"/>
                  </a:lnTo>
                  <a:cubicBezTo>
                    <a:pt x="280676" y="631113"/>
                    <a:pt x="280485" y="631018"/>
                    <a:pt x="280390" y="631018"/>
                  </a:cubicBezTo>
                  <a:lnTo>
                    <a:pt x="204571" y="613111"/>
                  </a:lnTo>
                  <a:cubicBezTo>
                    <a:pt x="203714" y="612920"/>
                    <a:pt x="202952" y="612444"/>
                    <a:pt x="202380" y="611872"/>
                  </a:cubicBezTo>
                  <a:cubicBezTo>
                    <a:pt x="198761" y="608062"/>
                    <a:pt x="183997" y="591870"/>
                    <a:pt x="143135" y="538435"/>
                  </a:cubicBezTo>
                  <a:cubicBezTo>
                    <a:pt x="94652" y="475093"/>
                    <a:pt x="53123" y="433945"/>
                    <a:pt x="41027" y="420134"/>
                  </a:cubicBezTo>
                  <a:cubicBezTo>
                    <a:pt x="28930" y="406323"/>
                    <a:pt x="9499" y="369937"/>
                    <a:pt x="5403" y="364794"/>
                  </a:cubicBezTo>
                  <a:cubicBezTo>
                    <a:pt x="1307" y="359650"/>
                    <a:pt x="-3265" y="356507"/>
                    <a:pt x="3308" y="343648"/>
                  </a:cubicBezTo>
                  <a:cubicBezTo>
                    <a:pt x="9880" y="330885"/>
                    <a:pt x="48647" y="290023"/>
                    <a:pt x="57314" y="282403"/>
                  </a:cubicBezTo>
                  <a:cubicBezTo>
                    <a:pt x="65982" y="274783"/>
                    <a:pt x="94367" y="251923"/>
                    <a:pt x="105035" y="240493"/>
                  </a:cubicBezTo>
                  <a:cubicBezTo>
                    <a:pt x="115798" y="229063"/>
                    <a:pt x="147611" y="196582"/>
                    <a:pt x="159041" y="187915"/>
                  </a:cubicBezTo>
                  <a:cubicBezTo>
                    <a:pt x="170471" y="179247"/>
                    <a:pt x="211619" y="150862"/>
                    <a:pt x="228955" y="140194"/>
                  </a:cubicBezTo>
                  <a:cubicBezTo>
                    <a:pt x="246290" y="129431"/>
                    <a:pt x="353161" y="65804"/>
                    <a:pt x="361448" y="62375"/>
                  </a:cubicBezTo>
                  <a:cubicBezTo>
                    <a:pt x="369734" y="58946"/>
                    <a:pt x="475938" y="11321"/>
                    <a:pt x="488702" y="6940"/>
                  </a:cubicBezTo>
                  <a:cubicBezTo>
                    <a:pt x="501370" y="2558"/>
                    <a:pt x="530993" y="-7443"/>
                    <a:pt x="564235" y="9511"/>
                  </a:cubicBezTo>
                  <a:cubicBezTo>
                    <a:pt x="597477" y="26466"/>
                    <a:pt x="745210" y="110286"/>
                    <a:pt x="774928" y="124383"/>
                  </a:cubicBezTo>
                  <a:cubicBezTo>
                    <a:pt x="804646" y="138480"/>
                    <a:pt x="785786" y="134289"/>
                    <a:pt x="803979" y="152101"/>
                  </a:cubicBezTo>
                  <a:cubicBezTo>
                    <a:pt x="822172" y="169817"/>
                    <a:pt x="871797" y="191629"/>
                    <a:pt x="923042" y="212299"/>
                  </a:cubicBezTo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xmlns="" id="{167881A4-484C-47A6-AD57-404541EB548B}"/>
                </a:ext>
              </a:extLst>
            </p:cNvPr>
            <p:cNvSpPr/>
            <p:nvPr/>
          </p:nvSpPr>
          <p:spPr>
            <a:xfrm>
              <a:off x="8835309" y="2629818"/>
              <a:ext cx="36710" cy="44394"/>
            </a:xfrm>
            <a:custGeom>
              <a:avLst/>
              <a:gdLst>
                <a:gd name="connsiteX0" fmla="*/ 31131 w 36710"/>
                <a:gd name="connsiteY0" fmla="*/ 14607 h 44394"/>
                <a:gd name="connsiteX1" fmla="*/ 4937 w 36710"/>
                <a:gd name="connsiteY1" fmla="*/ 32228 h 44394"/>
                <a:gd name="connsiteX2" fmla="*/ 31131 w 36710"/>
                <a:gd name="connsiteY2" fmla="*/ 14607 h 4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10" h="44394">
                  <a:moveTo>
                    <a:pt x="31131" y="14607"/>
                  </a:moveTo>
                  <a:cubicBezTo>
                    <a:pt x="13605" y="-18255"/>
                    <a:pt x="-10493" y="11749"/>
                    <a:pt x="4937" y="32228"/>
                  </a:cubicBezTo>
                  <a:cubicBezTo>
                    <a:pt x="20368" y="52707"/>
                    <a:pt x="48753" y="47659"/>
                    <a:pt x="31131" y="14607"/>
                  </a:cubicBezTo>
                  <a:close/>
                </a:path>
              </a:pathLst>
            </a:custGeom>
            <a:noFill/>
            <a:ln w="3240" cap="flat">
              <a:solidFill>
                <a:srgbClr val="94A3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9" name="图形 233">
            <a:extLst>
              <a:ext uri="{FF2B5EF4-FFF2-40B4-BE49-F238E27FC236}">
                <a16:creationId xmlns:a16="http://schemas.microsoft.com/office/drawing/2014/main" xmlns="" id="{D3A15DBD-C3E4-4488-9451-235046E98BB7}"/>
              </a:ext>
            </a:extLst>
          </p:cNvPr>
          <p:cNvGrpSpPr/>
          <p:nvPr/>
        </p:nvGrpSpPr>
        <p:grpSpPr>
          <a:xfrm>
            <a:off x="11539454" y="3990002"/>
            <a:ext cx="323140" cy="151141"/>
            <a:chOff x="7775114" y="5932760"/>
            <a:chExt cx="323140" cy="151141"/>
          </a:xfrm>
        </p:grpSpPr>
        <p:sp>
          <p:nvSpPr>
            <p:cNvPr id="330" name="文本框 329">
              <a:extLst>
                <a:ext uri="{FF2B5EF4-FFF2-40B4-BE49-F238E27FC236}">
                  <a16:creationId xmlns:a16="http://schemas.microsoft.com/office/drawing/2014/main" xmlns="" id="{3AEC030D-34C1-4B44-ACFD-F74BF32B8E74}"/>
                </a:ext>
              </a:extLst>
            </p:cNvPr>
            <p:cNvSpPr txBox="1"/>
            <p:nvPr/>
          </p:nvSpPr>
          <p:spPr>
            <a:xfrm>
              <a:off x="7775114" y="5932760"/>
              <a:ext cx="323140" cy="148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372" spc="0" baseline="0">
                  <a:solidFill>
                    <a:srgbClr val="000000"/>
                  </a:solidFill>
                  <a:latin typeface="Arial"/>
                  <a:cs typeface="Arial"/>
                  <a:sym typeface="Arial"/>
                  <a:rtl val="0"/>
                </a:rPr>
                <a:t>6.5 km</a:t>
              </a:r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xmlns="" id="{84046065-748D-43A2-AD20-F6E7E70DB6DD}"/>
                </a:ext>
              </a:extLst>
            </p:cNvPr>
            <p:cNvSpPr/>
            <p:nvPr/>
          </p:nvSpPr>
          <p:spPr>
            <a:xfrm>
              <a:off x="7802879" y="6056851"/>
              <a:ext cx="270033" cy="27050"/>
            </a:xfrm>
            <a:custGeom>
              <a:avLst/>
              <a:gdLst>
                <a:gd name="connsiteX0" fmla="*/ 270034 w 270033"/>
                <a:gd name="connsiteY0" fmla="*/ 27051 h 27050"/>
                <a:gd name="connsiteX1" fmla="*/ 270034 w 270033"/>
                <a:gd name="connsiteY1" fmla="*/ 0 h 27050"/>
                <a:gd name="connsiteX2" fmla="*/ 0 w 270033"/>
                <a:gd name="connsiteY2" fmla="*/ 0 h 27050"/>
                <a:gd name="connsiteX3" fmla="*/ 0 w 270033"/>
                <a:gd name="connsiteY3" fmla="*/ 27051 h 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033" h="27050">
                  <a:moveTo>
                    <a:pt x="270034" y="27051"/>
                  </a:moveTo>
                  <a:lnTo>
                    <a:pt x="270034" y="0"/>
                  </a:lnTo>
                  <a:lnTo>
                    <a:pt x="0" y="0"/>
                  </a:lnTo>
                  <a:lnTo>
                    <a:pt x="0" y="27051"/>
                  </a:lnTo>
                </a:path>
              </a:pathLst>
            </a:custGeom>
            <a:noFill/>
            <a:ln w="54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41" name="任意多边形: 形状 340">
            <a:extLst>
              <a:ext uri="{FF2B5EF4-FFF2-40B4-BE49-F238E27FC236}">
                <a16:creationId xmlns:a16="http://schemas.microsoft.com/office/drawing/2014/main" xmlns="" id="{6043C619-F69E-47AD-89A8-BA4139C727DB}"/>
              </a:ext>
            </a:extLst>
          </p:cNvPr>
          <p:cNvSpPr/>
          <p:nvPr/>
        </p:nvSpPr>
        <p:spPr>
          <a:xfrm>
            <a:off x="11245980" y="2961371"/>
            <a:ext cx="946020" cy="946020"/>
          </a:xfrm>
          <a:custGeom>
            <a:avLst/>
            <a:gdLst>
              <a:gd name="connsiteX0" fmla="*/ 0 w 946020"/>
              <a:gd name="connsiteY0" fmla="*/ 0 h 946020"/>
              <a:gd name="connsiteX1" fmla="*/ 946021 w 946020"/>
              <a:gd name="connsiteY1" fmla="*/ 0 h 946020"/>
              <a:gd name="connsiteX2" fmla="*/ 946021 w 946020"/>
              <a:gd name="connsiteY2" fmla="*/ 946020 h 946020"/>
              <a:gd name="connsiteX3" fmla="*/ 0 w 946020"/>
              <a:gd name="connsiteY3" fmla="*/ 946020 h 94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20" h="946020">
                <a:moveTo>
                  <a:pt x="0" y="0"/>
                </a:moveTo>
                <a:lnTo>
                  <a:pt x="946021" y="0"/>
                </a:lnTo>
                <a:lnTo>
                  <a:pt x="946021" y="946020"/>
                </a:lnTo>
                <a:lnTo>
                  <a:pt x="0" y="946020"/>
                </a:lnTo>
                <a:close/>
              </a:path>
            </a:pathLst>
          </a:custGeom>
          <a:solidFill>
            <a:srgbClr val="A12E24"/>
          </a:solidFill>
          <a:ln w="833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2" name="文本框 341">
            <a:extLst>
              <a:ext uri="{FF2B5EF4-FFF2-40B4-BE49-F238E27FC236}">
                <a16:creationId xmlns:a16="http://schemas.microsoft.com/office/drawing/2014/main" xmlns="" id="{069B26D7-9B42-43D6-968F-A3480B6F97B5}"/>
              </a:ext>
            </a:extLst>
          </p:cNvPr>
          <p:cNvSpPr txBox="1"/>
          <p:nvPr/>
        </p:nvSpPr>
        <p:spPr>
          <a:xfrm>
            <a:off x="11503367" y="364231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900" b="1" dirty="0">
                <a:solidFill>
                  <a:srgbClr val="FFFFFF"/>
                </a:solidFill>
                <a:latin typeface="微软雅黑"/>
                <a:ea typeface="微软雅黑"/>
                <a:sym typeface="微软雅黑"/>
                <a:rtl val="0"/>
              </a:rPr>
              <a:t>上海</a:t>
            </a:r>
          </a:p>
        </p:txBody>
      </p:sp>
      <p:sp>
        <p:nvSpPr>
          <p:cNvPr id="351" name="文本框 350">
            <a:extLst>
              <a:ext uri="{FF2B5EF4-FFF2-40B4-BE49-F238E27FC236}">
                <a16:creationId xmlns:a16="http://schemas.microsoft.com/office/drawing/2014/main" xmlns="" id="{737EA881-397D-4B03-BB81-BA0DF8D5BE69}"/>
              </a:ext>
            </a:extLst>
          </p:cNvPr>
          <p:cNvSpPr txBox="1"/>
          <p:nvPr/>
        </p:nvSpPr>
        <p:spPr>
          <a:xfrm>
            <a:off x="10197151" y="6129399"/>
            <a:ext cx="17748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b="1" dirty="0"/>
              <a:t>审图号：沪</a:t>
            </a:r>
            <a:r>
              <a:rPr lang="en-US" altLang="zh-CN" sz="1000" b="1" dirty="0"/>
              <a:t>S</a:t>
            </a:r>
            <a:r>
              <a:rPr lang="zh-CN" altLang="en-US" sz="1000" b="1" dirty="0"/>
              <a:t>（</a:t>
            </a:r>
            <a:r>
              <a:rPr lang="en-US" altLang="zh-CN" sz="1000" b="1" dirty="0"/>
              <a:t>2019</a:t>
            </a:r>
            <a:r>
              <a:rPr lang="zh-CN" altLang="en-US" sz="1000" b="1" dirty="0"/>
              <a:t>）</a:t>
            </a:r>
            <a:r>
              <a:rPr lang="en-US" altLang="zh-CN" sz="1000" b="1" dirty="0"/>
              <a:t>070</a:t>
            </a:r>
            <a:r>
              <a:rPr lang="zh-CN" altLang="en-US" sz="1000" b="1" dirty="0"/>
              <a:t>号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E8789A3F-3C30-4DA0-A120-AA8E056434A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9454" y="3152638"/>
            <a:ext cx="432542" cy="435999"/>
          </a:xfrm>
          <a:prstGeom prst="rect">
            <a:avLst/>
          </a:prstGeom>
        </p:spPr>
      </p:pic>
      <p:sp>
        <p:nvSpPr>
          <p:cNvPr id="141" name="矩形 140">
            <a:extLst>
              <a:ext uri="{FF2B5EF4-FFF2-40B4-BE49-F238E27FC236}">
                <a16:creationId xmlns:a16="http://schemas.microsoft.com/office/drawing/2014/main" xmlns="" id="{8C26CACE-19AF-4253-9649-64A2090C60EF}"/>
              </a:ext>
            </a:extLst>
          </p:cNvPr>
          <p:cNvSpPr/>
          <p:nvPr/>
        </p:nvSpPr>
        <p:spPr>
          <a:xfrm>
            <a:off x="0" y="6736080"/>
            <a:ext cx="12192000" cy="12192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TextBox 2">
            <a:extLst>
              <a:ext uri="{FF2B5EF4-FFF2-40B4-BE49-F238E27FC236}">
                <a16:creationId xmlns:a16="http://schemas.microsoft.com/office/drawing/2014/main" xmlns="" id="{EAE8F7CA-8036-4799-B171-5C031E35F9A7}"/>
              </a:ext>
            </a:extLst>
          </p:cNvPr>
          <p:cNvSpPr txBox="1"/>
          <p:nvPr/>
        </p:nvSpPr>
        <p:spPr>
          <a:xfrm>
            <a:off x="9906201" y="557093"/>
            <a:ext cx="2092741" cy="86170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上海市分区图</a:t>
            </a:r>
            <a:endParaRPr lang="en-US" altLang="zh-CN" sz="2400" b="1" dirty="0">
              <a:solidFill>
                <a:srgbClr val="294668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1:860000</a:t>
            </a:r>
            <a:endParaRPr lang="zh-CN" altLang="en-US" sz="2400" b="1" dirty="0">
              <a:solidFill>
                <a:srgbClr val="C0504D">
                  <a:lumMod val="75000"/>
                </a:srgb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491514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" name="图形 17">
            <a:extLst>
              <a:ext uri="{FF2B5EF4-FFF2-40B4-BE49-F238E27FC236}">
                <a16:creationId xmlns:a16="http://schemas.microsoft.com/office/drawing/2014/main" xmlns="" id="{163E6693-D3F1-4492-8C45-8756BDBB8B23}"/>
              </a:ext>
            </a:extLst>
          </p:cNvPr>
          <p:cNvGrpSpPr/>
          <p:nvPr/>
        </p:nvGrpSpPr>
        <p:grpSpPr>
          <a:xfrm>
            <a:off x="0" y="0"/>
            <a:ext cx="1569088" cy="1629651"/>
            <a:chOff x="2687857" y="0"/>
            <a:chExt cx="1569088" cy="1629651"/>
          </a:xfrm>
          <a:solidFill>
            <a:srgbClr val="FFFFFF"/>
          </a:solidFill>
        </p:grpSpPr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xmlns="" id="{DEE0BD95-32B8-4E04-98D6-2F9FF8A8F88D}"/>
                </a:ext>
              </a:extLst>
            </p:cNvPr>
            <p:cNvSpPr/>
            <p:nvPr/>
          </p:nvSpPr>
          <p:spPr>
            <a:xfrm rot="-899960">
              <a:off x="3929412" y="1333384"/>
              <a:ext cx="51642" cy="74084"/>
            </a:xfrm>
            <a:custGeom>
              <a:avLst/>
              <a:gdLst>
                <a:gd name="connsiteX0" fmla="*/ 0 w 51642"/>
                <a:gd name="connsiteY0" fmla="*/ 0 h 74084"/>
                <a:gd name="connsiteX1" fmla="*/ 51642 w 51642"/>
                <a:gd name="connsiteY1" fmla="*/ 0 h 74084"/>
                <a:gd name="connsiteX2" fmla="*/ 51642 w 51642"/>
                <a:gd name="connsiteY2" fmla="*/ 74084 h 74084"/>
                <a:gd name="connsiteX3" fmla="*/ 0 w 51642"/>
                <a:gd name="connsiteY3" fmla="*/ 74084 h 7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42" h="74084">
                  <a:moveTo>
                    <a:pt x="0" y="0"/>
                  </a:moveTo>
                  <a:lnTo>
                    <a:pt x="51642" y="0"/>
                  </a:lnTo>
                  <a:lnTo>
                    <a:pt x="51642" y="74084"/>
                  </a:lnTo>
                  <a:lnTo>
                    <a:pt x="0" y="74084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xmlns="" id="{6F2D48A6-5D76-497F-ABA5-EAB2A6A2315A}"/>
                </a:ext>
              </a:extLst>
            </p:cNvPr>
            <p:cNvSpPr/>
            <p:nvPr/>
          </p:nvSpPr>
          <p:spPr>
            <a:xfrm rot="-899960">
              <a:off x="3987481" y="1315778"/>
              <a:ext cx="29450" cy="7425"/>
            </a:xfrm>
            <a:custGeom>
              <a:avLst/>
              <a:gdLst>
                <a:gd name="connsiteX0" fmla="*/ 0 w 29450"/>
                <a:gd name="connsiteY0" fmla="*/ 0 h 7425"/>
                <a:gd name="connsiteX1" fmla="*/ 29450 w 29450"/>
                <a:gd name="connsiteY1" fmla="*/ 0 h 7425"/>
                <a:gd name="connsiteX2" fmla="*/ 29450 w 29450"/>
                <a:gd name="connsiteY2" fmla="*/ 7425 h 7425"/>
                <a:gd name="connsiteX3" fmla="*/ 0 w 29450"/>
                <a:gd name="connsiteY3" fmla="*/ 7425 h 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50" h="7425">
                  <a:moveTo>
                    <a:pt x="0" y="0"/>
                  </a:moveTo>
                  <a:lnTo>
                    <a:pt x="29450" y="0"/>
                  </a:lnTo>
                  <a:lnTo>
                    <a:pt x="29450" y="7425"/>
                  </a:lnTo>
                  <a:lnTo>
                    <a:pt x="0" y="7425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xmlns="" id="{D77D1B55-C0B4-46A6-A4E8-7F5976FAD016}"/>
                </a:ext>
              </a:extLst>
            </p:cNvPr>
            <p:cNvSpPr/>
            <p:nvPr/>
          </p:nvSpPr>
          <p:spPr>
            <a:xfrm rot="-899960">
              <a:off x="3975039" y="1319962"/>
              <a:ext cx="84345" cy="38126"/>
            </a:xfrm>
            <a:custGeom>
              <a:avLst/>
              <a:gdLst>
                <a:gd name="connsiteX0" fmla="*/ 0 w 84345"/>
                <a:gd name="connsiteY0" fmla="*/ 0 h 38126"/>
                <a:gd name="connsiteX1" fmla="*/ 84346 w 84345"/>
                <a:gd name="connsiteY1" fmla="*/ 0 h 38126"/>
                <a:gd name="connsiteX2" fmla="*/ 84346 w 84345"/>
                <a:gd name="connsiteY2" fmla="*/ 38127 h 38126"/>
                <a:gd name="connsiteX3" fmla="*/ 0 w 84345"/>
                <a:gd name="connsiteY3" fmla="*/ 38127 h 3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45" h="38126">
                  <a:moveTo>
                    <a:pt x="0" y="0"/>
                  </a:moveTo>
                  <a:lnTo>
                    <a:pt x="84346" y="0"/>
                  </a:lnTo>
                  <a:lnTo>
                    <a:pt x="84346" y="38127"/>
                  </a:lnTo>
                  <a:lnTo>
                    <a:pt x="0" y="3812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xmlns="" id="{01001D27-08AB-4190-95AD-46F51F56E841}"/>
                </a:ext>
              </a:extLst>
            </p:cNvPr>
            <p:cNvSpPr/>
            <p:nvPr/>
          </p:nvSpPr>
          <p:spPr>
            <a:xfrm>
              <a:off x="4053116" y="1302853"/>
              <a:ext cx="33622" cy="43717"/>
            </a:xfrm>
            <a:custGeom>
              <a:avLst/>
              <a:gdLst>
                <a:gd name="connsiteX0" fmla="*/ 0 w 33622"/>
                <a:gd name="connsiteY0" fmla="*/ 6841 h 43717"/>
                <a:gd name="connsiteX1" fmla="*/ 9928 w 33622"/>
                <a:gd name="connsiteY1" fmla="*/ 43718 h 43717"/>
                <a:gd name="connsiteX2" fmla="*/ 21191 w 33622"/>
                <a:gd name="connsiteY2" fmla="*/ 40714 h 43717"/>
                <a:gd name="connsiteX3" fmla="*/ 19272 w 33622"/>
                <a:gd name="connsiteY3" fmla="*/ 33789 h 43717"/>
                <a:gd name="connsiteX4" fmla="*/ 33623 w 33622"/>
                <a:gd name="connsiteY4" fmla="*/ 29952 h 43717"/>
                <a:gd name="connsiteX5" fmla="*/ 25530 w 33622"/>
                <a:gd name="connsiteY5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2" h="43717">
                  <a:moveTo>
                    <a:pt x="0" y="6841"/>
                  </a:moveTo>
                  <a:lnTo>
                    <a:pt x="9928" y="43718"/>
                  </a:lnTo>
                  <a:lnTo>
                    <a:pt x="21191" y="40714"/>
                  </a:lnTo>
                  <a:lnTo>
                    <a:pt x="19272" y="33789"/>
                  </a:lnTo>
                  <a:lnTo>
                    <a:pt x="33623" y="29952"/>
                  </a:lnTo>
                  <a:lnTo>
                    <a:pt x="25530" y="0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08" name="图形 17">
              <a:extLst>
                <a:ext uri="{FF2B5EF4-FFF2-40B4-BE49-F238E27FC236}">
                  <a16:creationId xmlns:a16="http://schemas.microsoft.com/office/drawing/2014/main" xmlns="" id="{4876E2E9-25A6-4362-A139-618E140E0F25}"/>
                </a:ext>
              </a:extLst>
            </p:cNvPr>
            <p:cNvGrpSpPr/>
            <p:nvPr/>
          </p:nvGrpSpPr>
          <p:grpSpPr>
            <a:xfrm>
              <a:off x="2687857" y="0"/>
              <a:ext cx="1527198" cy="1571249"/>
              <a:chOff x="2687857" y="0"/>
              <a:chExt cx="1527198" cy="1571249"/>
            </a:xfrm>
            <a:solidFill>
              <a:srgbClr val="FFFFFF"/>
            </a:solidFill>
          </p:grpSpPr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xmlns="" id="{8E8DF2C9-9678-48D6-A4A0-FE275C501F3E}"/>
                  </a:ext>
                </a:extLst>
              </p:cNvPr>
              <p:cNvSpPr/>
              <p:nvPr/>
            </p:nvSpPr>
            <p:spPr>
              <a:xfrm>
                <a:off x="2687857" y="0"/>
                <a:ext cx="8343" cy="8343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3"/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xmlns="" id="{61B12DA4-71E6-422B-A6B5-0C33BA288FD7}"/>
                  </a:ext>
                </a:extLst>
              </p:cNvPr>
              <p:cNvSpPr/>
              <p:nvPr/>
            </p:nvSpPr>
            <p:spPr>
              <a:xfrm>
                <a:off x="3939984" y="1362339"/>
                <a:ext cx="275070" cy="208910"/>
              </a:xfrm>
              <a:custGeom>
                <a:avLst/>
                <a:gdLst>
                  <a:gd name="connsiteX0" fmla="*/ 66411 w 275070"/>
                  <a:gd name="connsiteY0" fmla="*/ 208910 h 208910"/>
                  <a:gd name="connsiteX1" fmla="*/ 200984 w 275070"/>
                  <a:gd name="connsiteY1" fmla="*/ 172868 h 208910"/>
                  <a:gd name="connsiteX2" fmla="*/ 267479 w 275070"/>
                  <a:gd name="connsiteY2" fmla="*/ 155014 h 208910"/>
                  <a:gd name="connsiteX3" fmla="*/ 275071 w 275070"/>
                  <a:gd name="connsiteY3" fmla="*/ 141916 h 208910"/>
                  <a:gd name="connsiteX4" fmla="*/ 265310 w 275070"/>
                  <a:gd name="connsiteY4" fmla="*/ 105623 h 208910"/>
                  <a:gd name="connsiteX5" fmla="*/ 237027 w 275070"/>
                  <a:gd name="connsiteY5" fmla="*/ 0 h 208910"/>
                  <a:gd name="connsiteX6" fmla="*/ 160187 w 275070"/>
                  <a:gd name="connsiteY6" fmla="*/ 20607 h 208910"/>
                  <a:gd name="connsiteX7" fmla="*/ 165693 w 275070"/>
                  <a:gd name="connsiteY7" fmla="*/ 41131 h 208910"/>
                  <a:gd name="connsiteX8" fmla="*/ 46471 w 275070"/>
                  <a:gd name="connsiteY8" fmla="*/ 73085 h 208910"/>
                  <a:gd name="connsiteX9" fmla="*/ 37711 w 275070"/>
                  <a:gd name="connsiteY9" fmla="*/ 40381 h 208910"/>
                  <a:gd name="connsiteX10" fmla="*/ 0 w 275070"/>
                  <a:gd name="connsiteY10" fmla="*/ 50476 h 208910"/>
                  <a:gd name="connsiteX11" fmla="*/ 35208 w 275070"/>
                  <a:gd name="connsiteY11" fmla="*/ 181962 h 208910"/>
                  <a:gd name="connsiteX12" fmla="*/ 57567 w 275070"/>
                  <a:gd name="connsiteY12" fmla="*/ 175955 h 208910"/>
                  <a:gd name="connsiteX13" fmla="*/ 66411 w 275070"/>
                  <a:gd name="connsiteY13" fmla="*/ 208910 h 20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5070" h="208910">
                    <a:moveTo>
                      <a:pt x="66411" y="208910"/>
                    </a:moveTo>
                    <a:lnTo>
                      <a:pt x="200984" y="172868"/>
                    </a:lnTo>
                    <a:lnTo>
                      <a:pt x="267479" y="155014"/>
                    </a:lnTo>
                    <a:cubicBezTo>
                      <a:pt x="270399" y="149925"/>
                      <a:pt x="272067" y="147005"/>
                      <a:pt x="275071" y="141916"/>
                    </a:cubicBezTo>
                    <a:lnTo>
                      <a:pt x="265310" y="105623"/>
                    </a:lnTo>
                    <a:lnTo>
                      <a:pt x="237027" y="0"/>
                    </a:lnTo>
                    <a:lnTo>
                      <a:pt x="160187" y="20607"/>
                    </a:lnTo>
                    <a:lnTo>
                      <a:pt x="165693" y="41131"/>
                    </a:lnTo>
                    <a:lnTo>
                      <a:pt x="46471" y="73085"/>
                    </a:lnTo>
                    <a:lnTo>
                      <a:pt x="37711" y="40381"/>
                    </a:lnTo>
                    <a:lnTo>
                      <a:pt x="0" y="50476"/>
                    </a:lnTo>
                    <a:lnTo>
                      <a:pt x="35208" y="181962"/>
                    </a:lnTo>
                    <a:lnTo>
                      <a:pt x="57567" y="175955"/>
                    </a:lnTo>
                    <a:lnTo>
                      <a:pt x="66411" y="20891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xmlns="" id="{69257BA6-3D23-4521-BCE0-A18099657223}"/>
                </a:ext>
              </a:extLst>
            </p:cNvPr>
            <p:cNvSpPr/>
            <p:nvPr/>
          </p:nvSpPr>
          <p:spPr>
            <a:xfrm>
              <a:off x="3975192" y="1243867"/>
              <a:ext cx="281753" cy="385783"/>
            </a:xfrm>
            <a:custGeom>
              <a:avLst/>
              <a:gdLst>
                <a:gd name="connsiteX0" fmla="*/ 258885 w 281753"/>
                <a:gd name="connsiteY0" fmla="*/ 196813 h 385783"/>
                <a:gd name="connsiteX1" fmla="*/ 206157 w 281753"/>
                <a:gd name="connsiteY1" fmla="*/ 0 h 385783"/>
                <a:gd name="connsiteX2" fmla="*/ 95611 w 281753"/>
                <a:gd name="connsiteY2" fmla="*/ 29618 h 385783"/>
                <a:gd name="connsiteX3" fmla="*/ 112882 w 281753"/>
                <a:gd name="connsiteY3" fmla="*/ 94110 h 385783"/>
                <a:gd name="connsiteX4" fmla="*/ 124979 w 281753"/>
                <a:gd name="connsiteY4" fmla="*/ 139162 h 385783"/>
                <a:gd name="connsiteX5" fmla="*/ 201819 w 281753"/>
                <a:gd name="connsiteY5" fmla="*/ 118555 h 385783"/>
                <a:gd name="connsiteX6" fmla="*/ 230102 w 281753"/>
                <a:gd name="connsiteY6" fmla="*/ 224178 h 385783"/>
                <a:gd name="connsiteX7" fmla="*/ 239863 w 281753"/>
                <a:gd name="connsiteY7" fmla="*/ 260471 h 385783"/>
                <a:gd name="connsiteX8" fmla="*/ 232271 w 281753"/>
                <a:gd name="connsiteY8" fmla="*/ 273569 h 385783"/>
                <a:gd name="connsiteX9" fmla="*/ 165777 w 281753"/>
                <a:gd name="connsiteY9" fmla="*/ 291423 h 385783"/>
                <a:gd name="connsiteX10" fmla="*/ 31203 w 281753"/>
                <a:gd name="connsiteY10" fmla="*/ 327465 h 385783"/>
                <a:gd name="connsiteX11" fmla="*/ 22359 w 281753"/>
                <a:gd name="connsiteY11" fmla="*/ 294510 h 385783"/>
                <a:gd name="connsiteX12" fmla="*/ 0 w 281753"/>
                <a:gd name="connsiteY12" fmla="*/ 300517 h 385783"/>
                <a:gd name="connsiteX13" fmla="*/ 22860 w 281753"/>
                <a:gd name="connsiteY13" fmla="*/ 385783 h 385783"/>
                <a:gd name="connsiteX14" fmla="*/ 63491 w 281753"/>
                <a:gd name="connsiteY14" fmla="*/ 374854 h 385783"/>
                <a:gd name="connsiteX15" fmla="*/ 59486 w 281753"/>
                <a:gd name="connsiteY15" fmla="*/ 359920 h 385783"/>
                <a:gd name="connsiteX16" fmla="*/ 175788 w 281753"/>
                <a:gd name="connsiteY16" fmla="*/ 328800 h 385783"/>
                <a:gd name="connsiteX17" fmla="*/ 178542 w 281753"/>
                <a:gd name="connsiteY17" fmla="*/ 339146 h 385783"/>
                <a:gd name="connsiteX18" fmla="*/ 243033 w 281753"/>
                <a:gd name="connsiteY18" fmla="*/ 321876 h 385783"/>
                <a:gd name="connsiteX19" fmla="*/ 279326 w 281753"/>
                <a:gd name="connsiteY19" fmla="*/ 243868 h 385783"/>
                <a:gd name="connsiteX20" fmla="*/ 266227 w 281753"/>
                <a:gd name="connsiteY20" fmla="*/ 194894 h 385783"/>
                <a:gd name="connsiteX21" fmla="*/ 258885 w 281753"/>
                <a:gd name="connsiteY21" fmla="*/ 196813 h 38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1753" h="385783">
                  <a:moveTo>
                    <a:pt x="258885" y="196813"/>
                  </a:moveTo>
                  <a:lnTo>
                    <a:pt x="206157" y="0"/>
                  </a:lnTo>
                  <a:lnTo>
                    <a:pt x="95611" y="29618"/>
                  </a:lnTo>
                  <a:lnTo>
                    <a:pt x="112882" y="94110"/>
                  </a:lnTo>
                  <a:lnTo>
                    <a:pt x="124979" y="139162"/>
                  </a:lnTo>
                  <a:lnTo>
                    <a:pt x="201819" y="118555"/>
                  </a:lnTo>
                  <a:lnTo>
                    <a:pt x="230102" y="224178"/>
                  </a:lnTo>
                  <a:lnTo>
                    <a:pt x="239863" y="260471"/>
                  </a:lnTo>
                  <a:cubicBezTo>
                    <a:pt x="236943" y="265560"/>
                    <a:pt x="235274" y="268480"/>
                    <a:pt x="232271" y="273569"/>
                  </a:cubicBezTo>
                  <a:lnTo>
                    <a:pt x="165777" y="291423"/>
                  </a:lnTo>
                  <a:lnTo>
                    <a:pt x="31203" y="327465"/>
                  </a:lnTo>
                  <a:lnTo>
                    <a:pt x="22359" y="294510"/>
                  </a:lnTo>
                  <a:lnTo>
                    <a:pt x="0" y="300517"/>
                  </a:lnTo>
                  <a:lnTo>
                    <a:pt x="22860" y="385783"/>
                  </a:lnTo>
                  <a:lnTo>
                    <a:pt x="63491" y="374854"/>
                  </a:lnTo>
                  <a:lnTo>
                    <a:pt x="59486" y="359920"/>
                  </a:lnTo>
                  <a:lnTo>
                    <a:pt x="175788" y="328800"/>
                  </a:lnTo>
                  <a:lnTo>
                    <a:pt x="178542" y="339146"/>
                  </a:lnTo>
                  <a:lnTo>
                    <a:pt x="243033" y="321876"/>
                  </a:lnTo>
                  <a:cubicBezTo>
                    <a:pt x="272485" y="313950"/>
                    <a:pt x="288086" y="276573"/>
                    <a:pt x="279326" y="243868"/>
                  </a:cubicBezTo>
                  <a:lnTo>
                    <a:pt x="266227" y="194894"/>
                  </a:lnTo>
                  <a:lnTo>
                    <a:pt x="258885" y="196813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2" name="图形 17">
            <a:extLst>
              <a:ext uri="{FF2B5EF4-FFF2-40B4-BE49-F238E27FC236}">
                <a16:creationId xmlns:a16="http://schemas.microsoft.com/office/drawing/2014/main" xmlns="" id="{6C61A09F-EFCB-4E28-8FA1-58B84051BF9D}"/>
              </a:ext>
            </a:extLst>
          </p:cNvPr>
          <p:cNvGrpSpPr/>
          <p:nvPr/>
        </p:nvGrpSpPr>
        <p:grpSpPr>
          <a:xfrm>
            <a:off x="0" y="0"/>
            <a:ext cx="1974720" cy="3999014"/>
            <a:chOff x="2687857" y="0"/>
            <a:chExt cx="1974720" cy="3999014"/>
          </a:xfrm>
          <a:solidFill>
            <a:srgbClr val="FFFFFF"/>
          </a:solidFill>
        </p:grpSpPr>
        <p:grpSp>
          <p:nvGrpSpPr>
            <p:cNvPr id="693" name="图形 17">
              <a:extLst>
                <a:ext uri="{FF2B5EF4-FFF2-40B4-BE49-F238E27FC236}">
                  <a16:creationId xmlns:a16="http://schemas.microsoft.com/office/drawing/2014/main" xmlns="" id="{0DF0CE1A-C0C6-4CEA-9BB3-63043AD9E7E0}"/>
                </a:ext>
              </a:extLst>
            </p:cNvPr>
            <p:cNvGrpSpPr/>
            <p:nvPr/>
          </p:nvGrpSpPr>
          <p:grpSpPr>
            <a:xfrm>
              <a:off x="2687857" y="0"/>
              <a:ext cx="1974720" cy="3988319"/>
              <a:chOff x="2687857" y="0"/>
              <a:chExt cx="1974720" cy="3988319"/>
            </a:xfrm>
            <a:solidFill>
              <a:srgbClr val="FFFFFF"/>
            </a:solidFill>
          </p:grpSpPr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xmlns="" id="{C9B1EADD-FACD-4B38-AFAB-E3AB4A5B55D3}"/>
                  </a:ext>
                </a:extLst>
              </p:cNvPr>
              <p:cNvSpPr/>
              <p:nvPr/>
            </p:nvSpPr>
            <p:spPr>
              <a:xfrm>
                <a:off x="2687857" y="0"/>
                <a:ext cx="8343" cy="8343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8343"/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xmlns="" id="{EA70A03E-719B-469D-A04D-12684D29ADAF}"/>
                  </a:ext>
                </a:extLst>
              </p:cNvPr>
              <p:cNvSpPr/>
              <p:nvPr/>
            </p:nvSpPr>
            <p:spPr>
              <a:xfrm>
                <a:off x="4502306" y="3871432"/>
                <a:ext cx="160270" cy="116886"/>
              </a:xfrm>
              <a:custGeom>
                <a:avLst/>
                <a:gdLst>
                  <a:gd name="connsiteX0" fmla="*/ 157183 w 160270"/>
                  <a:gd name="connsiteY0" fmla="*/ 77007 h 116886"/>
                  <a:gd name="connsiteX1" fmla="*/ 155682 w 160270"/>
                  <a:gd name="connsiteY1" fmla="*/ 71500 h 116886"/>
                  <a:gd name="connsiteX2" fmla="*/ 140080 w 160270"/>
                  <a:gd name="connsiteY2" fmla="*/ 75672 h 116886"/>
                  <a:gd name="connsiteX3" fmla="*/ 128734 w 160270"/>
                  <a:gd name="connsiteY3" fmla="*/ 33539 h 116886"/>
                  <a:gd name="connsiteX4" fmla="*/ 121392 w 160270"/>
                  <a:gd name="connsiteY4" fmla="*/ 35458 h 116886"/>
                  <a:gd name="connsiteX5" fmla="*/ 111881 w 160270"/>
                  <a:gd name="connsiteY5" fmla="*/ 0 h 116886"/>
                  <a:gd name="connsiteX6" fmla="*/ 71417 w 160270"/>
                  <a:gd name="connsiteY6" fmla="*/ 10846 h 116886"/>
                  <a:gd name="connsiteX7" fmla="*/ 72835 w 160270"/>
                  <a:gd name="connsiteY7" fmla="*/ 16269 h 116886"/>
                  <a:gd name="connsiteX8" fmla="*/ 34957 w 160270"/>
                  <a:gd name="connsiteY8" fmla="*/ 26448 h 116886"/>
                  <a:gd name="connsiteX9" fmla="*/ 36376 w 160270"/>
                  <a:gd name="connsiteY9" fmla="*/ 31620 h 116886"/>
                  <a:gd name="connsiteX10" fmla="*/ 0 w 160270"/>
                  <a:gd name="connsiteY10" fmla="*/ 41382 h 116886"/>
                  <a:gd name="connsiteX11" fmla="*/ 20190 w 160270"/>
                  <a:gd name="connsiteY11" fmla="*/ 116886 h 116886"/>
                  <a:gd name="connsiteX12" fmla="*/ 96446 w 160270"/>
                  <a:gd name="connsiteY12" fmla="*/ 96446 h 116886"/>
                  <a:gd name="connsiteX13" fmla="*/ 131904 w 160270"/>
                  <a:gd name="connsiteY13" fmla="*/ 87018 h 116886"/>
                  <a:gd name="connsiteX14" fmla="*/ 134240 w 160270"/>
                  <a:gd name="connsiteY14" fmla="*/ 95695 h 116886"/>
                  <a:gd name="connsiteX15" fmla="*/ 160270 w 160270"/>
                  <a:gd name="connsiteY15" fmla="*/ 88770 h 116886"/>
                  <a:gd name="connsiteX16" fmla="*/ 157183 w 160270"/>
                  <a:gd name="connsiteY16" fmla="*/ 77007 h 11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270" h="116886">
                    <a:moveTo>
                      <a:pt x="157183" y="77007"/>
                    </a:moveTo>
                    <a:lnTo>
                      <a:pt x="155682" y="71500"/>
                    </a:lnTo>
                    <a:lnTo>
                      <a:pt x="140080" y="75672"/>
                    </a:lnTo>
                    <a:lnTo>
                      <a:pt x="128734" y="33539"/>
                    </a:lnTo>
                    <a:lnTo>
                      <a:pt x="121392" y="35458"/>
                    </a:lnTo>
                    <a:lnTo>
                      <a:pt x="111881" y="0"/>
                    </a:lnTo>
                    <a:lnTo>
                      <a:pt x="71417" y="10846"/>
                    </a:lnTo>
                    <a:lnTo>
                      <a:pt x="72835" y="16269"/>
                    </a:lnTo>
                    <a:lnTo>
                      <a:pt x="34957" y="26448"/>
                    </a:lnTo>
                    <a:lnTo>
                      <a:pt x="36376" y="31620"/>
                    </a:lnTo>
                    <a:lnTo>
                      <a:pt x="0" y="41382"/>
                    </a:lnTo>
                    <a:lnTo>
                      <a:pt x="20190" y="116886"/>
                    </a:lnTo>
                    <a:lnTo>
                      <a:pt x="96446" y="96446"/>
                    </a:lnTo>
                    <a:lnTo>
                      <a:pt x="131904" y="87018"/>
                    </a:lnTo>
                    <a:lnTo>
                      <a:pt x="134240" y="95695"/>
                    </a:lnTo>
                    <a:lnTo>
                      <a:pt x="160270" y="88770"/>
                    </a:lnTo>
                    <a:lnTo>
                      <a:pt x="157183" y="7700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xmlns="" id="{2313DBD1-62B0-4299-9E74-F88601B6BF9A}"/>
                </a:ext>
              </a:extLst>
            </p:cNvPr>
            <p:cNvSpPr/>
            <p:nvPr/>
          </p:nvSpPr>
          <p:spPr>
            <a:xfrm rot="-899960">
              <a:off x="4470991" y="3911499"/>
              <a:ext cx="41296" cy="83595"/>
            </a:xfrm>
            <a:custGeom>
              <a:avLst/>
              <a:gdLst>
                <a:gd name="connsiteX0" fmla="*/ 0 w 41296"/>
                <a:gd name="connsiteY0" fmla="*/ 0 h 83595"/>
                <a:gd name="connsiteX1" fmla="*/ 41297 w 41296"/>
                <a:gd name="connsiteY1" fmla="*/ 0 h 83595"/>
                <a:gd name="connsiteX2" fmla="*/ 41297 w 41296"/>
                <a:gd name="connsiteY2" fmla="*/ 83595 h 83595"/>
                <a:gd name="connsiteX3" fmla="*/ 0 w 41296"/>
                <a:gd name="connsiteY3" fmla="*/ 83595 h 8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296" h="83595">
                  <a:moveTo>
                    <a:pt x="0" y="0"/>
                  </a:moveTo>
                  <a:lnTo>
                    <a:pt x="41297" y="0"/>
                  </a:lnTo>
                  <a:lnTo>
                    <a:pt x="41297" y="83595"/>
                  </a:lnTo>
                  <a:lnTo>
                    <a:pt x="0" y="83595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5A481FA9-FD43-491E-94AF-04F0D43C31D3}"/>
              </a:ext>
            </a:extLst>
          </p:cNvPr>
          <p:cNvGrpSpPr/>
          <p:nvPr/>
        </p:nvGrpSpPr>
        <p:grpSpPr>
          <a:xfrm>
            <a:off x="988236" y="734606"/>
            <a:ext cx="3993216" cy="5450524"/>
            <a:chOff x="988236" y="734606"/>
            <a:chExt cx="3993216" cy="5450524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AEF31BB4-A9B0-4592-B467-661387365069}"/>
                </a:ext>
              </a:extLst>
            </p:cNvPr>
            <p:cNvSpPr/>
            <p:nvPr/>
          </p:nvSpPr>
          <p:spPr>
            <a:xfrm>
              <a:off x="988236" y="734606"/>
              <a:ext cx="3993216" cy="5450524"/>
            </a:xfrm>
            <a:custGeom>
              <a:avLst/>
              <a:gdLst>
                <a:gd name="connsiteX0" fmla="*/ 3205907 w 3993216"/>
                <a:gd name="connsiteY0" fmla="*/ 1551477 h 5450524"/>
                <a:gd name="connsiteX1" fmla="*/ 3587185 w 3993216"/>
                <a:gd name="connsiteY1" fmla="*/ 1399216 h 5450524"/>
                <a:gd name="connsiteX2" fmla="*/ 3586851 w 3993216"/>
                <a:gd name="connsiteY2" fmla="*/ 1433339 h 5450524"/>
                <a:gd name="connsiteX3" fmla="*/ 3636409 w 3993216"/>
                <a:gd name="connsiteY3" fmla="*/ 1949941 h 5450524"/>
                <a:gd name="connsiteX4" fmla="*/ 3766478 w 3993216"/>
                <a:gd name="connsiteY4" fmla="*/ 2402553 h 5450524"/>
                <a:gd name="connsiteX5" fmla="*/ 3991573 w 3993216"/>
                <a:gd name="connsiteY5" fmla="*/ 3375438 h 5450524"/>
                <a:gd name="connsiteX6" fmla="*/ 3992658 w 3993216"/>
                <a:gd name="connsiteY6" fmla="*/ 3421491 h 5450524"/>
                <a:gd name="connsiteX7" fmla="*/ 3964291 w 3993216"/>
                <a:gd name="connsiteY7" fmla="*/ 3874937 h 5450524"/>
                <a:gd name="connsiteX8" fmla="*/ 3710579 w 3993216"/>
                <a:gd name="connsiteY8" fmla="*/ 3925162 h 5450524"/>
                <a:gd name="connsiteX9" fmla="*/ 3644418 w 3993216"/>
                <a:gd name="connsiteY9" fmla="*/ 3790589 h 5450524"/>
                <a:gd name="connsiteX10" fmla="*/ 3591106 w 3993216"/>
                <a:gd name="connsiteY10" fmla="*/ 3580510 h 5450524"/>
                <a:gd name="connsiteX11" fmla="*/ 3466044 w 3993216"/>
                <a:gd name="connsiteY11" fmla="*/ 3601785 h 5450524"/>
                <a:gd name="connsiteX12" fmla="*/ 3501502 w 3993216"/>
                <a:gd name="connsiteY12" fmla="*/ 3820290 h 5450524"/>
                <a:gd name="connsiteX13" fmla="*/ 3341732 w 3993216"/>
                <a:gd name="connsiteY13" fmla="*/ 4011096 h 5450524"/>
                <a:gd name="connsiteX14" fmla="*/ 2084265 w 3993216"/>
                <a:gd name="connsiteY14" fmla="*/ 4448272 h 5450524"/>
                <a:gd name="connsiteX15" fmla="*/ 1905723 w 3993216"/>
                <a:gd name="connsiteY15" fmla="*/ 4480643 h 5450524"/>
                <a:gd name="connsiteX16" fmla="*/ 1911480 w 3993216"/>
                <a:gd name="connsiteY16" fmla="*/ 4546137 h 5450524"/>
                <a:gd name="connsiteX17" fmla="*/ 1143417 w 3993216"/>
                <a:gd name="connsiteY17" fmla="*/ 4556649 h 5450524"/>
                <a:gd name="connsiteX18" fmla="*/ 1136659 w 3993216"/>
                <a:gd name="connsiteY18" fmla="*/ 4822960 h 5450524"/>
                <a:gd name="connsiteX19" fmla="*/ 1189137 w 3993216"/>
                <a:gd name="connsiteY19" fmla="*/ 4824712 h 5450524"/>
                <a:gd name="connsiteX20" fmla="*/ 1237277 w 3993216"/>
                <a:gd name="connsiteY20" fmla="*/ 5155931 h 5450524"/>
                <a:gd name="connsiteX21" fmla="*/ 936926 w 3993216"/>
                <a:gd name="connsiteY21" fmla="*/ 5174203 h 5450524"/>
                <a:gd name="connsiteX22" fmla="*/ 952695 w 3993216"/>
                <a:gd name="connsiteY22" fmla="*/ 5326046 h 5450524"/>
                <a:gd name="connsiteX23" fmla="*/ 321208 w 3993216"/>
                <a:gd name="connsiteY23" fmla="*/ 5450525 h 5450524"/>
                <a:gd name="connsiteX24" fmla="*/ 321292 w 3993216"/>
                <a:gd name="connsiteY24" fmla="*/ 5450108 h 5450524"/>
                <a:gd name="connsiteX25" fmla="*/ 321292 w 3993216"/>
                <a:gd name="connsiteY25" fmla="*/ 5447856 h 5450524"/>
                <a:gd name="connsiteX26" fmla="*/ 351994 w 3993216"/>
                <a:gd name="connsiteY26" fmla="*/ 4535374 h 5450524"/>
                <a:gd name="connsiteX27" fmla="*/ 346988 w 3993216"/>
                <a:gd name="connsiteY27" fmla="*/ 4324378 h 5450524"/>
                <a:gd name="connsiteX28" fmla="*/ 332221 w 3993216"/>
                <a:gd name="connsiteY28" fmla="*/ 4175788 h 5450524"/>
                <a:gd name="connsiteX29" fmla="*/ 330552 w 3993216"/>
                <a:gd name="connsiteY29" fmla="*/ 4113382 h 5450524"/>
                <a:gd name="connsiteX30" fmla="*/ 752044 w 3993216"/>
                <a:gd name="connsiteY30" fmla="*/ 4000083 h 5450524"/>
                <a:gd name="connsiteX31" fmla="*/ 858502 w 3993216"/>
                <a:gd name="connsiteY31" fmla="*/ 3963540 h 5450524"/>
                <a:gd name="connsiteX32" fmla="*/ 945603 w 3993216"/>
                <a:gd name="connsiteY32" fmla="*/ 3923410 h 5450524"/>
                <a:gd name="connsiteX33" fmla="*/ 945603 w 3993216"/>
                <a:gd name="connsiteY33" fmla="*/ 3914734 h 5450524"/>
                <a:gd name="connsiteX34" fmla="*/ 839062 w 3993216"/>
                <a:gd name="connsiteY34" fmla="*/ 3683213 h 5450524"/>
                <a:gd name="connsiteX35" fmla="*/ 739863 w 3993216"/>
                <a:gd name="connsiteY35" fmla="*/ 3564575 h 5450524"/>
                <a:gd name="connsiteX36" fmla="*/ 730102 w 3993216"/>
                <a:gd name="connsiteY36" fmla="*/ 3432504 h 5450524"/>
                <a:gd name="connsiteX37" fmla="*/ 668613 w 3993216"/>
                <a:gd name="connsiteY37" fmla="*/ 3300016 h 5450524"/>
                <a:gd name="connsiteX38" fmla="*/ 620808 w 3993216"/>
                <a:gd name="connsiteY38" fmla="*/ 3181628 h 5450524"/>
                <a:gd name="connsiteX39" fmla="*/ 563824 w 3993216"/>
                <a:gd name="connsiteY39" fmla="*/ 3195311 h 5450524"/>
                <a:gd name="connsiteX40" fmla="*/ 453613 w 3993216"/>
                <a:gd name="connsiteY40" fmla="*/ 2782329 h 5450524"/>
                <a:gd name="connsiteX41" fmla="*/ 492658 w 3993216"/>
                <a:gd name="connsiteY41" fmla="*/ 2577173 h 5450524"/>
                <a:gd name="connsiteX42" fmla="*/ 469631 w 3993216"/>
                <a:gd name="connsiteY42" fmla="*/ 2546554 h 5450524"/>
                <a:gd name="connsiteX43" fmla="*/ 394961 w 3993216"/>
                <a:gd name="connsiteY43" fmla="*/ 2102369 h 5450524"/>
                <a:gd name="connsiteX44" fmla="*/ 346654 w 3993216"/>
                <a:gd name="connsiteY44" fmla="*/ 1978808 h 5450524"/>
                <a:gd name="connsiteX45" fmla="*/ 303354 w 3993216"/>
                <a:gd name="connsiteY45" fmla="*/ 1956115 h 5450524"/>
                <a:gd name="connsiteX46" fmla="*/ 224512 w 3993216"/>
                <a:gd name="connsiteY46" fmla="*/ 1745620 h 5450524"/>
                <a:gd name="connsiteX47" fmla="*/ 27782 w 3993216"/>
                <a:gd name="connsiteY47" fmla="*/ 1776572 h 5450524"/>
                <a:gd name="connsiteX48" fmla="*/ 49224 w 3993216"/>
                <a:gd name="connsiteY48" fmla="*/ 1633072 h 5450524"/>
                <a:gd name="connsiteX49" fmla="*/ 83931 w 3993216"/>
                <a:gd name="connsiteY49" fmla="*/ 1444101 h 5450524"/>
                <a:gd name="connsiteX50" fmla="*/ 85183 w 3993216"/>
                <a:gd name="connsiteY50" fmla="*/ 1391790 h 5450524"/>
                <a:gd name="connsiteX51" fmla="*/ 0 w 3993216"/>
                <a:gd name="connsiteY51" fmla="*/ 615802 h 5450524"/>
                <a:gd name="connsiteX52" fmla="*/ 102036 w 3993216"/>
                <a:gd name="connsiteY52" fmla="*/ 555481 h 5450524"/>
                <a:gd name="connsiteX53" fmla="*/ 584015 w 3993216"/>
                <a:gd name="connsiteY53" fmla="*/ 428416 h 5450524"/>
                <a:gd name="connsiteX54" fmla="*/ 650592 w 3993216"/>
                <a:gd name="connsiteY54" fmla="*/ 661772 h 5450524"/>
                <a:gd name="connsiteX55" fmla="*/ 1248039 w 3993216"/>
                <a:gd name="connsiteY55" fmla="*/ 486568 h 5450524"/>
                <a:gd name="connsiteX56" fmla="*/ 1193976 w 3993216"/>
                <a:gd name="connsiteY56" fmla="*/ 0 h 5450524"/>
                <a:gd name="connsiteX57" fmla="*/ 2235942 w 3993216"/>
                <a:gd name="connsiteY57" fmla="*/ 170115 h 5450524"/>
                <a:gd name="connsiteX58" fmla="*/ 2469214 w 3993216"/>
                <a:gd name="connsiteY58" fmla="*/ 721842 h 5450524"/>
                <a:gd name="connsiteX59" fmla="*/ 2603871 w 3993216"/>
                <a:gd name="connsiteY59" fmla="*/ 954530 h 5450524"/>
                <a:gd name="connsiteX60" fmla="*/ 2767061 w 3993216"/>
                <a:gd name="connsiteY60" fmla="*/ 1210996 h 5450524"/>
                <a:gd name="connsiteX61" fmla="*/ 2861505 w 3993216"/>
                <a:gd name="connsiteY61" fmla="*/ 1176456 h 5450524"/>
                <a:gd name="connsiteX62" fmla="*/ 2918321 w 3993216"/>
                <a:gd name="connsiteY62" fmla="*/ 1265309 h 5450524"/>
                <a:gd name="connsiteX63" fmla="*/ 3080594 w 3993216"/>
                <a:gd name="connsiteY63" fmla="*/ 1202820 h 5450524"/>
                <a:gd name="connsiteX64" fmla="*/ 3205907 w 3993216"/>
                <a:gd name="connsiteY64" fmla="*/ 1551477 h 54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3216" h="5450524">
                  <a:moveTo>
                    <a:pt x="3205907" y="1551477"/>
                  </a:moveTo>
                  <a:lnTo>
                    <a:pt x="3587185" y="1399216"/>
                  </a:lnTo>
                  <a:cubicBezTo>
                    <a:pt x="3587185" y="1399216"/>
                    <a:pt x="3587268" y="1394460"/>
                    <a:pt x="3586851" y="1433339"/>
                  </a:cubicBezTo>
                  <a:cubicBezTo>
                    <a:pt x="3585182" y="1605456"/>
                    <a:pt x="3600617" y="1790255"/>
                    <a:pt x="3636409" y="1949941"/>
                  </a:cubicBezTo>
                  <a:cubicBezTo>
                    <a:pt x="3669698" y="2099616"/>
                    <a:pt x="3716836" y="2215501"/>
                    <a:pt x="3766478" y="2402553"/>
                  </a:cubicBezTo>
                  <a:cubicBezTo>
                    <a:pt x="3879025" y="2826547"/>
                    <a:pt x="3937093" y="2904889"/>
                    <a:pt x="3991573" y="3375438"/>
                  </a:cubicBezTo>
                  <a:cubicBezTo>
                    <a:pt x="3993326" y="3390789"/>
                    <a:pt x="3993659" y="3406140"/>
                    <a:pt x="3992658" y="3421491"/>
                  </a:cubicBezTo>
                  <a:cubicBezTo>
                    <a:pt x="3988653" y="3485566"/>
                    <a:pt x="3975471" y="3696729"/>
                    <a:pt x="3964291" y="3874937"/>
                  </a:cubicBezTo>
                  <a:lnTo>
                    <a:pt x="3710579" y="3925162"/>
                  </a:lnTo>
                  <a:lnTo>
                    <a:pt x="3644418" y="3790589"/>
                  </a:lnTo>
                  <a:lnTo>
                    <a:pt x="3591106" y="3580510"/>
                  </a:lnTo>
                  <a:lnTo>
                    <a:pt x="3466044" y="3601785"/>
                  </a:lnTo>
                  <a:lnTo>
                    <a:pt x="3501502" y="3820290"/>
                  </a:lnTo>
                  <a:lnTo>
                    <a:pt x="3341732" y="4011096"/>
                  </a:lnTo>
                  <a:lnTo>
                    <a:pt x="2084265" y="4448272"/>
                  </a:lnTo>
                  <a:lnTo>
                    <a:pt x="1905723" y="4480643"/>
                  </a:lnTo>
                  <a:lnTo>
                    <a:pt x="1911480" y="4546137"/>
                  </a:lnTo>
                  <a:lnTo>
                    <a:pt x="1143417" y="4556649"/>
                  </a:lnTo>
                  <a:lnTo>
                    <a:pt x="1136659" y="4822960"/>
                  </a:lnTo>
                  <a:lnTo>
                    <a:pt x="1189137" y="4824712"/>
                  </a:lnTo>
                  <a:lnTo>
                    <a:pt x="1237277" y="5155931"/>
                  </a:lnTo>
                  <a:lnTo>
                    <a:pt x="936926" y="5174203"/>
                  </a:lnTo>
                  <a:lnTo>
                    <a:pt x="952695" y="5326046"/>
                  </a:lnTo>
                  <a:lnTo>
                    <a:pt x="321208" y="5450525"/>
                  </a:lnTo>
                  <a:cubicBezTo>
                    <a:pt x="321208" y="5450525"/>
                    <a:pt x="321208" y="5450358"/>
                    <a:pt x="321292" y="5450108"/>
                  </a:cubicBezTo>
                  <a:lnTo>
                    <a:pt x="321292" y="5447856"/>
                  </a:lnTo>
                  <a:cubicBezTo>
                    <a:pt x="323044" y="5404555"/>
                    <a:pt x="344986" y="4843734"/>
                    <a:pt x="351994" y="4535374"/>
                  </a:cubicBezTo>
                  <a:cubicBezTo>
                    <a:pt x="357167" y="4310946"/>
                    <a:pt x="347072" y="4324962"/>
                    <a:pt x="346988" y="4324378"/>
                  </a:cubicBezTo>
                  <a:cubicBezTo>
                    <a:pt x="346988" y="4324378"/>
                    <a:pt x="338311" y="4237276"/>
                    <a:pt x="332221" y="4175788"/>
                  </a:cubicBezTo>
                  <a:lnTo>
                    <a:pt x="330552" y="4113382"/>
                  </a:lnTo>
                  <a:lnTo>
                    <a:pt x="752044" y="4000083"/>
                  </a:lnTo>
                  <a:lnTo>
                    <a:pt x="858502" y="3963540"/>
                  </a:lnTo>
                  <a:lnTo>
                    <a:pt x="945603" y="3923410"/>
                  </a:lnTo>
                  <a:lnTo>
                    <a:pt x="945603" y="3914734"/>
                  </a:lnTo>
                  <a:lnTo>
                    <a:pt x="839062" y="3683213"/>
                  </a:lnTo>
                  <a:lnTo>
                    <a:pt x="739863" y="3564575"/>
                  </a:lnTo>
                  <a:lnTo>
                    <a:pt x="730102" y="3432504"/>
                  </a:lnTo>
                  <a:lnTo>
                    <a:pt x="668613" y="3300016"/>
                  </a:lnTo>
                  <a:lnTo>
                    <a:pt x="620808" y="3181628"/>
                  </a:lnTo>
                  <a:lnTo>
                    <a:pt x="563824" y="3195311"/>
                  </a:lnTo>
                  <a:lnTo>
                    <a:pt x="453613" y="2782329"/>
                  </a:lnTo>
                  <a:lnTo>
                    <a:pt x="492658" y="2577173"/>
                  </a:lnTo>
                  <a:lnTo>
                    <a:pt x="469631" y="2546554"/>
                  </a:lnTo>
                  <a:lnTo>
                    <a:pt x="394961" y="2102369"/>
                  </a:lnTo>
                  <a:lnTo>
                    <a:pt x="346654" y="1978808"/>
                  </a:lnTo>
                  <a:lnTo>
                    <a:pt x="303354" y="1956115"/>
                  </a:lnTo>
                  <a:lnTo>
                    <a:pt x="224512" y="1745620"/>
                  </a:lnTo>
                  <a:lnTo>
                    <a:pt x="27782" y="1776572"/>
                  </a:lnTo>
                  <a:lnTo>
                    <a:pt x="49224" y="1633072"/>
                  </a:lnTo>
                  <a:lnTo>
                    <a:pt x="83931" y="1444101"/>
                  </a:lnTo>
                  <a:cubicBezTo>
                    <a:pt x="84182" y="1442182"/>
                    <a:pt x="85433" y="1393709"/>
                    <a:pt x="85183" y="1391790"/>
                  </a:cubicBezTo>
                  <a:lnTo>
                    <a:pt x="0" y="615802"/>
                  </a:lnTo>
                  <a:lnTo>
                    <a:pt x="102036" y="555481"/>
                  </a:lnTo>
                  <a:lnTo>
                    <a:pt x="584015" y="428416"/>
                  </a:lnTo>
                  <a:lnTo>
                    <a:pt x="650592" y="661772"/>
                  </a:lnTo>
                  <a:lnTo>
                    <a:pt x="1248039" y="486568"/>
                  </a:lnTo>
                  <a:lnTo>
                    <a:pt x="1193976" y="0"/>
                  </a:lnTo>
                  <a:cubicBezTo>
                    <a:pt x="1266811" y="11931"/>
                    <a:pt x="1769481" y="93943"/>
                    <a:pt x="2235942" y="170115"/>
                  </a:cubicBezTo>
                  <a:lnTo>
                    <a:pt x="2469214" y="721842"/>
                  </a:lnTo>
                  <a:lnTo>
                    <a:pt x="2603871" y="954530"/>
                  </a:lnTo>
                  <a:lnTo>
                    <a:pt x="2767061" y="1210996"/>
                  </a:lnTo>
                  <a:lnTo>
                    <a:pt x="2861505" y="1176456"/>
                  </a:lnTo>
                  <a:lnTo>
                    <a:pt x="2918321" y="1265309"/>
                  </a:lnTo>
                  <a:lnTo>
                    <a:pt x="3080594" y="1202820"/>
                  </a:lnTo>
                  <a:lnTo>
                    <a:pt x="3205907" y="1551477"/>
                  </a:lnTo>
                  <a:close/>
                </a:path>
              </a:pathLst>
            </a:custGeom>
            <a:solidFill>
              <a:srgbClr val="EBE5D8"/>
            </a:solidFill>
            <a:ln w="11814" cap="flat">
              <a:solidFill>
                <a:srgbClr val="9E763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1" name="图形 17">
              <a:extLst>
                <a:ext uri="{FF2B5EF4-FFF2-40B4-BE49-F238E27FC236}">
                  <a16:creationId xmlns:a16="http://schemas.microsoft.com/office/drawing/2014/main" xmlns="" id="{AB0C1B2F-E2B0-45AE-A48E-E818028235BA}"/>
                </a:ext>
              </a:extLst>
            </p:cNvPr>
            <p:cNvGrpSpPr/>
            <p:nvPr/>
          </p:nvGrpSpPr>
          <p:grpSpPr>
            <a:xfrm>
              <a:off x="2103954" y="1568324"/>
              <a:ext cx="1888315" cy="3314037"/>
              <a:chOff x="4791811" y="1568324"/>
              <a:chExt cx="1888315" cy="3314037"/>
            </a:xfrm>
            <a:solidFill>
              <a:srgbClr val="C2CDD7"/>
            </a:solidFill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xmlns="" id="{B292030D-09D4-4C8F-8395-5BBF11583E5E}"/>
                  </a:ext>
                </a:extLst>
              </p:cNvPr>
              <p:cNvSpPr/>
              <p:nvPr/>
            </p:nvSpPr>
            <p:spPr>
              <a:xfrm>
                <a:off x="5658979" y="1888536"/>
                <a:ext cx="1021147" cy="1341481"/>
              </a:xfrm>
              <a:custGeom>
                <a:avLst/>
                <a:gdLst>
                  <a:gd name="connsiteX0" fmla="*/ 1020034 w 1021147"/>
                  <a:gd name="connsiteY0" fmla="*/ 1250459 h 1341481"/>
                  <a:gd name="connsiteX1" fmla="*/ 1017614 w 1021147"/>
                  <a:gd name="connsiteY1" fmla="*/ 1244952 h 1341481"/>
                  <a:gd name="connsiteX2" fmla="*/ 1003014 w 1021147"/>
                  <a:gd name="connsiteY2" fmla="*/ 1229017 h 1341481"/>
                  <a:gd name="connsiteX3" fmla="*/ 997007 w 1021147"/>
                  <a:gd name="connsiteY3" fmla="*/ 1230435 h 1341481"/>
                  <a:gd name="connsiteX4" fmla="*/ 990749 w 1021147"/>
                  <a:gd name="connsiteY4" fmla="*/ 1252795 h 1341481"/>
                  <a:gd name="connsiteX5" fmla="*/ 968557 w 1021147"/>
                  <a:gd name="connsiteY5" fmla="*/ 1262473 h 1341481"/>
                  <a:gd name="connsiteX6" fmla="*/ 934267 w 1021147"/>
                  <a:gd name="connsiteY6" fmla="*/ 1244702 h 1341481"/>
                  <a:gd name="connsiteX7" fmla="*/ 958712 w 1021147"/>
                  <a:gd name="connsiteY7" fmla="*/ 1218922 h 1341481"/>
                  <a:gd name="connsiteX8" fmla="*/ 961215 w 1021147"/>
                  <a:gd name="connsiteY8" fmla="*/ 1205156 h 1341481"/>
                  <a:gd name="connsiteX9" fmla="*/ 945446 w 1021147"/>
                  <a:gd name="connsiteY9" fmla="*/ 1195228 h 1341481"/>
                  <a:gd name="connsiteX10" fmla="*/ 910739 w 1021147"/>
                  <a:gd name="connsiteY10" fmla="*/ 1196980 h 1341481"/>
                  <a:gd name="connsiteX11" fmla="*/ 905567 w 1021147"/>
                  <a:gd name="connsiteY11" fmla="*/ 1205239 h 1341481"/>
                  <a:gd name="connsiteX12" fmla="*/ 893970 w 1021147"/>
                  <a:gd name="connsiteY12" fmla="*/ 1207909 h 1341481"/>
                  <a:gd name="connsiteX13" fmla="*/ 831146 w 1021147"/>
                  <a:gd name="connsiteY13" fmla="*/ 1175204 h 1341481"/>
                  <a:gd name="connsiteX14" fmla="*/ 812625 w 1021147"/>
                  <a:gd name="connsiteY14" fmla="*/ 1181545 h 1341481"/>
                  <a:gd name="connsiteX15" fmla="*/ 812542 w 1021147"/>
                  <a:gd name="connsiteY15" fmla="*/ 1181628 h 1341481"/>
                  <a:gd name="connsiteX16" fmla="*/ 796856 w 1021147"/>
                  <a:gd name="connsiteY16" fmla="*/ 1187802 h 1341481"/>
                  <a:gd name="connsiteX17" fmla="*/ 777083 w 1021147"/>
                  <a:gd name="connsiteY17" fmla="*/ 1200734 h 1341481"/>
                  <a:gd name="connsiteX18" fmla="*/ 772662 w 1021147"/>
                  <a:gd name="connsiteY18" fmla="*/ 1220424 h 1341481"/>
                  <a:gd name="connsiteX19" fmla="*/ 760981 w 1021147"/>
                  <a:gd name="connsiteY19" fmla="*/ 1223844 h 1341481"/>
                  <a:gd name="connsiteX20" fmla="*/ 735451 w 1021147"/>
                  <a:gd name="connsiteY20" fmla="*/ 1196646 h 1341481"/>
                  <a:gd name="connsiteX21" fmla="*/ 690065 w 1021147"/>
                  <a:gd name="connsiteY21" fmla="*/ 1135491 h 1341481"/>
                  <a:gd name="connsiteX22" fmla="*/ 584025 w 1021147"/>
                  <a:gd name="connsiteY22" fmla="*/ 983147 h 1341481"/>
                  <a:gd name="connsiteX23" fmla="*/ 521952 w 1021147"/>
                  <a:gd name="connsiteY23" fmla="*/ 899049 h 1341481"/>
                  <a:gd name="connsiteX24" fmla="*/ 465887 w 1021147"/>
                  <a:gd name="connsiteY24" fmla="*/ 810946 h 1341481"/>
                  <a:gd name="connsiteX25" fmla="*/ 395805 w 1021147"/>
                  <a:gd name="connsiteY25" fmla="*/ 706824 h 1341481"/>
                  <a:gd name="connsiteX26" fmla="*/ 315712 w 1021147"/>
                  <a:gd name="connsiteY26" fmla="*/ 586684 h 1341481"/>
                  <a:gd name="connsiteX27" fmla="*/ 248800 w 1021147"/>
                  <a:gd name="connsiteY27" fmla="*/ 492408 h 1341481"/>
                  <a:gd name="connsiteX28" fmla="*/ 230613 w 1021147"/>
                  <a:gd name="connsiteY28" fmla="*/ 463374 h 1341481"/>
                  <a:gd name="connsiteX29" fmla="*/ 259897 w 1021147"/>
                  <a:gd name="connsiteY29" fmla="*/ 442850 h 1341481"/>
                  <a:gd name="connsiteX30" fmla="*/ 278335 w 1021147"/>
                  <a:gd name="connsiteY30" fmla="*/ 400551 h 1341481"/>
                  <a:gd name="connsiteX31" fmla="*/ 206418 w 1021147"/>
                  <a:gd name="connsiteY31" fmla="*/ 226764 h 1341481"/>
                  <a:gd name="connsiteX32" fmla="*/ 165453 w 1021147"/>
                  <a:gd name="connsiteY32" fmla="*/ 205907 h 1341481"/>
                  <a:gd name="connsiteX33" fmla="*/ 116479 w 1021147"/>
                  <a:gd name="connsiteY33" fmla="*/ 225346 h 1341481"/>
                  <a:gd name="connsiteX34" fmla="*/ 59329 w 1021147"/>
                  <a:gd name="connsiteY34" fmla="*/ 110546 h 1341481"/>
                  <a:gd name="connsiteX35" fmla="*/ 67172 w 1021147"/>
                  <a:gd name="connsiteY35" fmla="*/ 84849 h 1341481"/>
                  <a:gd name="connsiteX36" fmla="*/ 131163 w 1021147"/>
                  <a:gd name="connsiteY36" fmla="*/ 48640 h 1341481"/>
                  <a:gd name="connsiteX37" fmla="*/ 105467 w 1021147"/>
                  <a:gd name="connsiteY37" fmla="*/ 0 h 1341481"/>
                  <a:gd name="connsiteX38" fmla="*/ 20701 w 1021147"/>
                  <a:gd name="connsiteY38" fmla="*/ 47055 h 1341481"/>
                  <a:gd name="connsiteX39" fmla="*/ 10 w 1021147"/>
                  <a:gd name="connsiteY39" fmla="*/ 83097 h 1341481"/>
                  <a:gd name="connsiteX40" fmla="*/ 10773 w 1021147"/>
                  <a:gd name="connsiteY40" fmla="*/ 166611 h 1341481"/>
                  <a:gd name="connsiteX41" fmla="*/ 59496 w 1021147"/>
                  <a:gd name="connsiteY41" fmla="*/ 252378 h 1341481"/>
                  <a:gd name="connsiteX42" fmla="*/ 186728 w 1021147"/>
                  <a:gd name="connsiteY42" fmla="*/ 478725 h 1341481"/>
                  <a:gd name="connsiteX43" fmla="*/ 218181 w 1021147"/>
                  <a:gd name="connsiteY43" fmla="*/ 534957 h 1341481"/>
                  <a:gd name="connsiteX44" fmla="*/ 446948 w 1021147"/>
                  <a:gd name="connsiteY44" fmla="*/ 893626 h 1341481"/>
                  <a:gd name="connsiteX45" fmla="*/ 449535 w 1021147"/>
                  <a:gd name="connsiteY45" fmla="*/ 897464 h 1341481"/>
                  <a:gd name="connsiteX46" fmla="*/ 661532 w 1021147"/>
                  <a:gd name="connsiteY46" fmla="*/ 1185550 h 1341481"/>
                  <a:gd name="connsiteX47" fmla="*/ 710422 w 1021147"/>
                  <a:gd name="connsiteY47" fmla="*/ 1265560 h 1341481"/>
                  <a:gd name="connsiteX48" fmla="*/ 738372 w 1021147"/>
                  <a:gd name="connsiteY48" fmla="*/ 1294260 h 1341481"/>
                  <a:gd name="connsiteX49" fmla="*/ 794187 w 1021147"/>
                  <a:gd name="connsiteY49" fmla="*/ 1306274 h 1341481"/>
                  <a:gd name="connsiteX50" fmla="*/ 833816 w 1021147"/>
                  <a:gd name="connsiteY50" fmla="*/ 1256633 h 1341481"/>
                  <a:gd name="connsiteX51" fmla="*/ 850919 w 1021147"/>
                  <a:gd name="connsiteY51" fmla="*/ 1261805 h 1341481"/>
                  <a:gd name="connsiteX52" fmla="*/ 889381 w 1021147"/>
                  <a:gd name="connsiteY52" fmla="*/ 1291089 h 1341481"/>
                  <a:gd name="connsiteX53" fmla="*/ 921168 w 1021147"/>
                  <a:gd name="connsiteY53" fmla="*/ 1341482 h 1341481"/>
                  <a:gd name="connsiteX54" fmla="*/ 977901 w 1021147"/>
                  <a:gd name="connsiteY54" fmla="*/ 1323544 h 1341481"/>
                  <a:gd name="connsiteX55" fmla="*/ 997090 w 1021147"/>
                  <a:gd name="connsiteY55" fmla="*/ 1295094 h 1341481"/>
                  <a:gd name="connsiteX56" fmla="*/ 997007 w 1021147"/>
                  <a:gd name="connsiteY56" fmla="*/ 1294343 h 1341481"/>
                  <a:gd name="connsiteX57" fmla="*/ 1005016 w 1021147"/>
                  <a:gd name="connsiteY57" fmla="*/ 1281328 h 1341481"/>
                  <a:gd name="connsiteX58" fmla="*/ 1014861 w 1021147"/>
                  <a:gd name="connsiteY58" fmla="*/ 1277323 h 1341481"/>
                  <a:gd name="connsiteX59" fmla="*/ 1021118 w 1021147"/>
                  <a:gd name="connsiteY59" fmla="*/ 1267228 h 1341481"/>
                  <a:gd name="connsiteX60" fmla="*/ 1020034 w 1021147"/>
                  <a:gd name="connsiteY60" fmla="*/ 1250459 h 134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021147" h="1341481">
                    <a:moveTo>
                      <a:pt x="1020034" y="1250459"/>
                    </a:moveTo>
                    <a:cubicBezTo>
                      <a:pt x="1019866" y="1248456"/>
                      <a:pt x="1019032" y="1246454"/>
                      <a:pt x="1017614" y="1244952"/>
                    </a:cubicBezTo>
                    <a:lnTo>
                      <a:pt x="1003014" y="1229017"/>
                    </a:lnTo>
                    <a:cubicBezTo>
                      <a:pt x="1001178" y="1227015"/>
                      <a:pt x="997757" y="1227766"/>
                      <a:pt x="997007" y="1230435"/>
                    </a:cubicBezTo>
                    <a:lnTo>
                      <a:pt x="990749" y="1252795"/>
                    </a:lnTo>
                    <a:cubicBezTo>
                      <a:pt x="988079" y="1262306"/>
                      <a:pt x="977317" y="1266978"/>
                      <a:pt x="968557" y="1262473"/>
                    </a:cubicBezTo>
                    <a:lnTo>
                      <a:pt x="934267" y="1244702"/>
                    </a:lnTo>
                    <a:lnTo>
                      <a:pt x="958712" y="1218922"/>
                    </a:lnTo>
                    <a:cubicBezTo>
                      <a:pt x="962216" y="1215251"/>
                      <a:pt x="963217" y="1209828"/>
                      <a:pt x="961215" y="1205156"/>
                    </a:cubicBezTo>
                    <a:cubicBezTo>
                      <a:pt x="958545" y="1198815"/>
                      <a:pt x="952288" y="1194894"/>
                      <a:pt x="945446" y="1195228"/>
                    </a:cubicBezTo>
                    <a:lnTo>
                      <a:pt x="910739" y="1196980"/>
                    </a:lnTo>
                    <a:lnTo>
                      <a:pt x="905567" y="1205239"/>
                    </a:lnTo>
                    <a:cubicBezTo>
                      <a:pt x="903064" y="1209161"/>
                      <a:pt x="897891" y="1210412"/>
                      <a:pt x="893970" y="1207909"/>
                    </a:cubicBezTo>
                    <a:cubicBezTo>
                      <a:pt x="880287" y="1199232"/>
                      <a:pt x="849835" y="1180711"/>
                      <a:pt x="831146" y="1175204"/>
                    </a:cubicBezTo>
                    <a:cubicBezTo>
                      <a:pt x="824222" y="1173202"/>
                      <a:pt x="816880" y="1175788"/>
                      <a:pt x="812625" y="1181545"/>
                    </a:cubicBezTo>
                    <a:lnTo>
                      <a:pt x="812542" y="1181628"/>
                    </a:lnTo>
                    <a:cubicBezTo>
                      <a:pt x="808954" y="1186551"/>
                      <a:pt x="802864" y="1188970"/>
                      <a:pt x="796856" y="1187802"/>
                    </a:cubicBezTo>
                    <a:cubicBezTo>
                      <a:pt x="787846" y="1186050"/>
                      <a:pt x="779086" y="1191807"/>
                      <a:pt x="777083" y="1200734"/>
                    </a:cubicBezTo>
                    <a:lnTo>
                      <a:pt x="772662" y="1220424"/>
                    </a:lnTo>
                    <a:cubicBezTo>
                      <a:pt x="771494" y="1225763"/>
                      <a:pt x="764819" y="1227766"/>
                      <a:pt x="760981" y="1223844"/>
                    </a:cubicBezTo>
                    <a:cubicBezTo>
                      <a:pt x="753639" y="1216503"/>
                      <a:pt x="743294" y="1205907"/>
                      <a:pt x="735451" y="1196646"/>
                    </a:cubicBezTo>
                    <a:lnTo>
                      <a:pt x="690065" y="1135491"/>
                    </a:lnTo>
                    <a:lnTo>
                      <a:pt x="584025" y="983147"/>
                    </a:lnTo>
                    <a:lnTo>
                      <a:pt x="521952" y="899049"/>
                    </a:lnTo>
                    <a:lnTo>
                      <a:pt x="465887" y="810946"/>
                    </a:lnTo>
                    <a:lnTo>
                      <a:pt x="395805" y="706824"/>
                    </a:lnTo>
                    <a:lnTo>
                      <a:pt x="315712" y="586684"/>
                    </a:lnTo>
                    <a:lnTo>
                      <a:pt x="248800" y="492408"/>
                    </a:lnTo>
                    <a:lnTo>
                      <a:pt x="230613" y="463374"/>
                    </a:lnTo>
                    <a:lnTo>
                      <a:pt x="259897" y="442850"/>
                    </a:lnTo>
                    <a:cubicBezTo>
                      <a:pt x="276833" y="436426"/>
                      <a:pt x="285093" y="417320"/>
                      <a:pt x="278335" y="400551"/>
                    </a:cubicBezTo>
                    <a:lnTo>
                      <a:pt x="206418" y="226764"/>
                    </a:lnTo>
                    <a:cubicBezTo>
                      <a:pt x="196656" y="202820"/>
                      <a:pt x="189481" y="196396"/>
                      <a:pt x="165453" y="205907"/>
                    </a:cubicBezTo>
                    <a:lnTo>
                      <a:pt x="116479" y="225346"/>
                    </a:lnTo>
                    <a:lnTo>
                      <a:pt x="59329" y="110546"/>
                    </a:lnTo>
                    <a:cubicBezTo>
                      <a:pt x="54657" y="101285"/>
                      <a:pt x="58161" y="89938"/>
                      <a:pt x="67172" y="84849"/>
                    </a:cubicBezTo>
                    <a:lnTo>
                      <a:pt x="131163" y="48640"/>
                    </a:lnTo>
                    <a:lnTo>
                      <a:pt x="105467" y="0"/>
                    </a:lnTo>
                    <a:lnTo>
                      <a:pt x="20701" y="47055"/>
                    </a:lnTo>
                    <a:cubicBezTo>
                      <a:pt x="7602" y="54313"/>
                      <a:pt x="-324" y="68163"/>
                      <a:pt x="10" y="83097"/>
                    </a:cubicBezTo>
                    <a:cubicBezTo>
                      <a:pt x="678" y="109962"/>
                      <a:pt x="2930" y="151176"/>
                      <a:pt x="10773" y="166611"/>
                    </a:cubicBezTo>
                    <a:lnTo>
                      <a:pt x="59496" y="252378"/>
                    </a:lnTo>
                    <a:lnTo>
                      <a:pt x="186728" y="478725"/>
                    </a:lnTo>
                    <a:lnTo>
                      <a:pt x="218181" y="534957"/>
                    </a:lnTo>
                    <a:lnTo>
                      <a:pt x="446948" y="893626"/>
                    </a:lnTo>
                    <a:cubicBezTo>
                      <a:pt x="447783" y="894961"/>
                      <a:pt x="448617" y="896212"/>
                      <a:pt x="449535" y="897464"/>
                    </a:cubicBezTo>
                    <a:lnTo>
                      <a:pt x="661532" y="1185550"/>
                    </a:lnTo>
                    <a:lnTo>
                      <a:pt x="710422" y="1265560"/>
                    </a:lnTo>
                    <a:cubicBezTo>
                      <a:pt x="719433" y="1273819"/>
                      <a:pt x="729528" y="1284499"/>
                      <a:pt x="738372" y="1294260"/>
                    </a:cubicBezTo>
                    <a:cubicBezTo>
                      <a:pt x="752388" y="1309861"/>
                      <a:pt x="774914" y="1314700"/>
                      <a:pt x="794187" y="1306274"/>
                    </a:cubicBezTo>
                    <a:cubicBezTo>
                      <a:pt x="802279" y="1300184"/>
                      <a:pt x="833816" y="1256633"/>
                      <a:pt x="833816" y="1256633"/>
                    </a:cubicBezTo>
                    <a:lnTo>
                      <a:pt x="850919" y="1261805"/>
                    </a:lnTo>
                    <a:cubicBezTo>
                      <a:pt x="866855" y="1266644"/>
                      <a:pt x="880537" y="1277073"/>
                      <a:pt x="889381" y="1291089"/>
                    </a:cubicBezTo>
                    <a:lnTo>
                      <a:pt x="921168" y="1341482"/>
                    </a:lnTo>
                    <a:lnTo>
                      <a:pt x="977901" y="1323544"/>
                    </a:lnTo>
                    <a:cubicBezTo>
                      <a:pt x="990165" y="1319706"/>
                      <a:pt x="998091" y="1307859"/>
                      <a:pt x="997090" y="1295094"/>
                    </a:cubicBezTo>
                    <a:lnTo>
                      <a:pt x="997007" y="1294343"/>
                    </a:lnTo>
                    <a:cubicBezTo>
                      <a:pt x="996590" y="1288753"/>
                      <a:pt x="999843" y="1283497"/>
                      <a:pt x="1005016" y="1281328"/>
                    </a:cubicBezTo>
                    <a:lnTo>
                      <a:pt x="1014861" y="1277323"/>
                    </a:lnTo>
                    <a:cubicBezTo>
                      <a:pt x="1018949" y="1275655"/>
                      <a:pt x="1021452" y="1271567"/>
                      <a:pt x="1021118" y="1267228"/>
                    </a:cubicBezTo>
                    <a:lnTo>
                      <a:pt x="1020034" y="1250459"/>
                    </a:lnTo>
                    <a:close/>
                  </a:path>
                </a:pathLst>
              </a:custGeom>
              <a:solidFill>
                <a:srgbClr val="C2CDD7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xmlns="" id="{7793354B-0C96-494E-9982-1783986C5909}"/>
                  </a:ext>
                </a:extLst>
              </p:cNvPr>
              <p:cNvSpPr/>
              <p:nvPr/>
            </p:nvSpPr>
            <p:spPr>
              <a:xfrm>
                <a:off x="4791811" y="1568324"/>
                <a:ext cx="952694" cy="3314037"/>
              </a:xfrm>
              <a:custGeom>
                <a:avLst/>
                <a:gdLst>
                  <a:gd name="connsiteX0" fmla="*/ 894877 w 952694"/>
                  <a:gd name="connsiteY0" fmla="*/ 1988825 h 3314037"/>
                  <a:gd name="connsiteX1" fmla="*/ 844652 w 952694"/>
                  <a:gd name="connsiteY1" fmla="*/ 1735196 h 3314037"/>
                  <a:gd name="connsiteX2" fmla="*/ 835892 w 952694"/>
                  <a:gd name="connsiteY2" fmla="*/ 1725268 h 3314037"/>
                  <a:gd name="connsiteX3" fmla="*/ 813616 w 952694"/>
                  <a:gd name="connsiteY3" fmla="*/ 1639334 h 3314037"/>
                  <a:gd name="connsiteX4" fmla="*/ 815785 w 952694"/>
                  <a:gd name="connsiteY4" fmla="*/ 1627487 h 3314037"/>
                  <a:gd name="connsiteX5" fmla="*/ 749040 w 952694"/>
                  <a:gd name="connsiteY5" fmla="*/ 1415573 h 3314037"/>
                  <a:gd name="connsiteX6" fmla="*/ 718255 w 952694"/>
                  <a:gd name="connsiteY6" fmla="*/ 1329473 h 3314037"/>
                  <a:gd name="connsiteX7" fmla="*/ 551226 w 952694"/>
                  <a:gd name="connsiteY7" fmla="*/ 832476 h 3314037"/>
                  <a:gd name="connsiteX8" fmla="*/ 429418 w 952694"/>
                  <a:gd name="connsiteY8" fmla="*/ 561827 h 3314037"/>
                  <a:gd name="connsiteX9" fmla="*/ 291423 w 952694"/>
                  <a:gd name="connsiteY9" fmla="*/ 302441 h 3314037"/>
                  <a:gd name="connsiteX10" fmla="*/ 236526 w 952694"/>
                  <a:gd name="connsiteY10" fmla="*/ 186723 h 3314037"/>
                  <a:gd name="connsiteX11" fmla="*/ 206241 w 952694"/>
                  <a:gd name="connsiteY11" fmla="*/ 118226 h 3314037"/>
                  <a:gd name="connsiteX12" fmla="*/ 204405 w 952694"/>
                  <a:gd name="connsiteY12" fmla="*/ 108549 h 3314037"/>
                  <a:gd name="connsiteX13" fmla="*/ 204739 w 952694"/>
                  <a:gd name="connsiteY13" fmla="*/ 101791 h 3314037"/>
                  <a:gd name="connsiteX14" fmla="*/ 199983 w 952694"/>
                  <a:gd name="connsiteY14" fmla="*/ 91529 h 3314037"/>
                  <a:gd name="connsiteX15" fmla="*/ 198398 w 952694"/>
                  <a:gd name="connsiteY15" fmla="*/ 90277 h 3314037"/>
                  <a:gd name="connsiteX16" fmla="*/ 190556 w 952694"/>
                  <a:gd name="connsiteY16" fmla="*/ 79515 h 3314037"/>
                  <a:gd name="connsiteX17" fmla="*/ 172702 w 952694"/>
                  <a:gd name="connsiteY17" fmla="*/ 29873 h 3314037"/>
                  <a:gd name="connsiteX18" fmla="*/ 151760 w 952694"/>
                  <a:gd name="connsiteY18" fmla="*/ 10434 h 3314037"/>
                  <a:gd name="connsiteX19" fmla="*/ 114384 w 952694"/>
                  <a:gd name="connsiteY19" fmla="*/ 339 h 3314037"/>
                  <a:gd name="connsiteX20" fmla="*/ 102787 w 952694"/>
                  <a:gd name="connsiteY20" fmla="*/ 7264 h 3314037"/>
                  <a:gd name="connsiteX21" fmla="*/ 102787 w 952694"/>
                  <a:gd name="connsiteY21" fmla="*/ 7264 h 3314037"/>
                  <a:gd name="connsiteX22" fmla="*/ 109378 w 952694"/>
                  <a:gd name="connsiteY22" fmla="*/ 17442 h 3314037"/>
                  <a:gd name="connsiteX23" fmla="*/ 126981 w 952694"/>
                  <a:gd name="connsiteY23" fmla="*/ 20946 h 3314037"/>
                  <a:gd name="connsiteX24" fmla="*/ 135825 w 952694"/>
                  <a:gd name="connsiteY24" fmla="*/ 27788 h 3314037"/>
                  <a:gd name="connsiteX25" fmla="*/ 118889 w 952694"/>
                  <a:gd name="connsiteY25" fmla="*/ 46643 h 3314037"/>
                  <a:gd name="connsiteX26" fmla="*/ 121475 w 952694"/>
                  <a:gd name="connsiteY26" fmla="*/ 59491 h 3314037"/>
                  <a:gd name="connsiteX27" fmla="*/ 138829 w 952694"/>
                  <a:gd name="connsiteY27" fmla="*/ 67751 h 3314037"/>
                  <a:gd name="connsiteX28" fmla="*/ 138578 w 952694"/>
                  <a:gd name="connsiteY28" fmla="*/ 81517 h 3314037"/>
                  <a:gd name="connsiteX29" fmla="*/ 123144 w 952694"/>
                  <a:gd name="connsiteY29" fmla="*/ 91278 h 3314037"/>
                  <a:gd name="connsiteX30" fmla="*/ 106041 w 952694"/>
                  <a:gd name="connsiteY30" fmla="*/ 91946 h 3314037"/>
                  <a:gd name="connsiteX31" fmla="*/ 97113 w 952694"/>
                  <a:gd name="connsiteY31" fmla="*/ 96952 h 3314037"/>
                  <a:gd name="connsiteX32" fmla="*/ 91774 w 952694"/>
                  <a:gd name="connsiteY32" fmla="*/ 105045 h 3314037"/>
                  <a:gd name="connsiteX33" fmla="*/ 86101 w 952694"/>
                  <a:gd name="connsiteY33" fmla="*/ 106963 h 3314037"/>
                  <a:gd name="connsiteX34" fmla="*/ 48640 w 952694"/>
                  <a:gd name="connsiteY34" fmla="*/ 147177 h 3314037"/>
                  <a:gd name="connsiteX35" fmla="*/ 40214 w 952694"/>
                  <a:gd name="connsiteY35" fmla="*/ 145592 h 3314037"/>
                  <a:gd name="connsiteX36" fmla="*/ 9011 w 952694"/>
                  <a:gd name="connsiteY36" fmla="*/ 153935 h 3314037"/>
                  <a:gd name="connsiteX37" fmla="*/ 8844 w 952694"/>
                  <a:gd name="connsiteY37" fmla="*/ 162028 h 3314037"/>
                  <a:gd name="connsiteX38" fmla="*/ 0 w 952694"/>
                  <a:gd name="connsiteY38" fmla="*/ 166032 h 3314037"/>
                  <a:gd name="connsiteX39" fmla="*/ 90689 w 952694"/>
                  <a:gd name="connsiteY39" fmla="*/ 398637 h 3314037"/>
                  <a:gd name="connsiteX40" fmla="*/ 130652 w 952694"/>
                  <a:gd name="connsiteY40" fmla="*/ 441353 h 3314037"/>
                  <a:gd name="connsiteX41" fmla="*/ 136576 w 952694"/>
                  <a:gd name="connsiteY41" fmla="*/ 444107 h 3314037"/>
                  <a:gd name="connsiteX42" fmla="*/ 155848 w 952694"/>
                  <a:gd name="connsiteY42" fmla="*/ 459208 h 3314037"/>
                  <a:gd name="connsiteX43" fmla="*/ 230018 w 952694"/>
                  <a:gd name="connsiteY43" fmla="*/ 552567 h 3314037"/>
                  <a:gd name="connsiteX44" fmla="*/ 287085 w 952694"/>
                  <a:gd name="connsiteY44" fmla="*/ 671705 h 3314037"/>
                  <a:gd name="connsiteX45" fmla="*/ 345820 w 952694"/>
                  <a:gd name="connsiteY45" fmla="*/ 782668 h 3314037"/>
                  <a:gd name="connsiteX46" fmla="*/ 377691 w 952694"/>
                  <a:gd name="connsiteY46" fmla="*/ 864430 h 3314037"/>
                  <a:gd name="connsiteX47" fmla="*/ 404973 w 952694"/>
                  <a:gd name="connsiteY47" fmla="*/ 943356 h 3314037"/>
                  <a:gd name="connsiteX48" fmla="*/ 450526 w 952694"/>
                  <a:gd name="connsiteY48" fmla="*/ 1048395 h 3314037"/>
                  <a:gd name="connsiteX49" fmla="*/ 529785 w 952694"/>
                  <a:gd name="connsiteY49" fmla="*/ 1340402 h 3314037"/>
                  <a:gd name="connsiteX50" fmla="*/ 643250 w 952694"/>
                  <a:gd name="connsiteY50" fmla="*/ 1765899 h 3314037"/>
                  <a:gd name="connsiteX51" fmla="*/ 701151 w 952694"/>
                  <a:gd name="connsiteY51" fmla="*/ 1906396 h 3314037"/>
                  <a:gd name="connsiteX52" fmla="*/ 717003 w 952694"/>
                  <a:gd name="connsiteY52" fmla="*/ 2006513 h 3314037"/>
                  <a:gd name="connsiteX53" fmla="*/ 733689 w 952694"/>
                  <a:gd name="connsiteY53" fmla="*/ 2204744 h 3314037"/>
                  <a:gd name="connsiteX54" fmla="*/ 719923 w 952694"/>
                  <a:gd name="connsiteY54" fmla="*/ 2256638 h 3314037"/>
                  <a:gd name="connsiteX55" fmla="*/ 753212 w 952694"/>
                  <a:gd name="connsiteY55" fmla="*/ 2524867 h 3314037"/>
                  <a:gd name="connsiteX56" fmla="*/ 765727 w 952694"/>
                  <a:gd name="connsiteY56" fmla="*/ 2759808 h 3314037"/>
                  <a:gd name="connsiteX57" fmla="*/ 761972 w 952694"/>
                  <a:gd name="connsiteY57" fmla="*/ 2983235 h 3314037"/>
                  <a:gd name="connsiteX58" fmla="*/ 790422 w 952694"/>
                  <a:gd name="connsiteY58" fmla="*/ 2979231 h 3314037"/>
                  <a:gd name="connsiteX59" fmla="*/ 794761 w 952694"/>
                  <a:gd name="connsiteY59" fmla="*/ 2976894 h 3314037"/>
                  <a:gd name="connsiteX60" fmla="*/ 806608 w 952694"/>
                  <a:gd name="connsiteY60" fmla="*/ 2977145 h 3314037"/>
                  <a:gd name="connsiteX61" fmla="*/ 843901 w 952694"/>
                  <a:gd name="connsiteY61" fmla="*/ 2999588 h 3314037"/>
                  <a:gd name="connsiteX62" fmla="*/ 849658 w 952694"/>
                  <a:gd name="connsiteY62" fmla="*/ 3007013 h 3314037"/>
                  <a:gd name="connsiteX63" fmla="*/ 863925 w 952694"/>
                  <a:gd name="connsiteY63" fmla="*/ 3054902 h 3314037"/>
                  <a:gd name="connsiteX64" fmla="*/ 863507 w 952694"/>
                  <a:gd name="connsiteY64" fmla="*/ 3068668 h 3314037"/>
                  <a:gd name="connsiteX65" fmla="*/ 854080 w 952694"/>
                  <a:gd name="connsiteY65" fmla="*/ 3094031 h 3314037"/>
                  <a:gd name="connsiteX66" fmla="*/ 852494 w 952694"/>
                  <a:gd name="connsiteY66" fmla="*/ 3102959 h 3314037"/>
                  <a:gd name="connsiteX67" fmla="*/ 852828 w 952694"/>
                  <a:gd name="connsiteY67" fmla="*/ 3146176 h 3314037"/>
                  <a:gd name="connsiteX68" fmla="*/ 851160 w 952694"/>
                  <a:gd name="connsiteY68" fmla="*/ 3152766 h 3314037"/>
                  <a:gd name="connsiteX69" fmla="*/ 841815 w 952694"/>
                  <a:gd name="connsiteY69" fmla="*/ 3170120 h 3314037"/>
                  <a:gd name="connsiteX70" fmla="*/ 845904 w 952694"/>
                  <a:gd name="connsiteY70" fmla="*/ 3202575 h 3314037"/>
                  <a:gd name="connsiteX71" fmla="*/ 846154 w 952694"/>
                  <a:gd name="connsiteY71" fmla="*/ 3202908 h 3314037"/>
                  <a:gd name="connsiteX72" fmla="*/ 850158 w 952694"/>
                  <a:gd name="connsiteY72" fmla="*/ 3224350 h 3314037"/>
                  <a:gd name="connsiteX73" fmla="*/ 848323 w 952694"/>
                  <a:gd name="connsiteY73" fmla="*/ 3228939 h 3314037"/>
                  <a:gd name="connsiteX74" fmla="*/ 817537 w 952694"/>
                  <a:gd name="connsiteY74" fmla="*/ 3251298 h 3314037"/>
                  <a:gd name="connsiteX75" fmla="*/ 773486 w 952694"/>
                  <a:gd name="connsiteY75" fmla="*/ 3254301 h 3314037"/>
                  <a:gd name="connsiteX76" fmla="*/ 764642 w 952694"/>
                  <a:gd name="connsiteY76" fmla="*/ 3261059 h 3314037"/>
                  <a:gd name="connsiteX77" fmla="*/ 757551 w 952694"/>
                  <a:gd name="connsiteY77" fmla="*/ 3264397 h 3314037"/>
                  <a:gd name="connsiteX78" fmla="*/ 736025 w 952694"/>
                  <a:gd name="connsiteY78" fmla="*/ 3274575 h 3314037"/>
                  <a:gd name="connsiteX79" fmla="*/ 727849 w 952694"/>
                  <a:gd name="connsiteY79" fmla="*/ 3297936 h 3314037"/>
                  <a:gd name="connsiteX80" fmla="*/ 734273 w 952694"/>
                  <a:gd name="connsiteY80" fmla="*/ 3309449 h 3314037"/>
                  <a:gd name="connsiteX81" fmla="*/ 755131 w 952694"/>
                  <a:gd name="connsiteY81" fmla="*/ 3314038 h 3314037"/>
                  <a:gd name="connsiteX82" fmla="*/ 765810 w 952694"/>
                  <a:gd name="connsiteY82" fmla="*/ 3297852 h 3314037"/>
                  <a:gd name="connsiteX83" fmla="*/ 795345 w 952694"/>
                  <a:gd name="connsiteY83" fmla="*/ 3287841 h 3314037"/>
                  <a:gd name="connsiteX84" fmla="*/ 828133 w 952694"/>
                  <a:gd name="connsiteY84" fmla="*/ 3299187 h 3314037"/>
                  <a:gd name="connsiteX85" fmla="*/ 857584 w 952694"/>
                  <a:gd name="connsiteY85" fmla="*/ 3306863 h 3314037"/>
                  <a:gd name="connsiteX86" fmla="*/ 881779 w 952694"/>
                  <a:gd name="connsiteY86" fmla="*/ 3300606 h 3314037"/>
                  <a:gd name="connsiteX87" fmla="*/ 900968 w 952694"/>
                  <a:gd name="connsiteY87" fmla="*/ 3282334 h 3314037"/>
                  <a:gd name="connsiteX88" fmla="*/ 921826 w 952694"/>
                  <a:gd name="connsiteY88" fmla="*/ 3207413 h 3314037"/>
                  <a:gd name="connsiteX89" fmla="*/ 930169 w 952694"/>
                  <a:gd name="connsiteY89" fmla="*/ 3140752 h 3314037"/>
                  <a:gd name="connsiteX90" fmla="*/ 939346 w 952694"/>
                  <a:gd name="connsiteY90" fmla="*/ 3075927 h 3314037"/>
                  <a:gd name="connsiteX91" fmla="*/ 950108 w 952694"/>
                  <a:gd name="connsiteY91" fmla="*/ 2899137 h 3314037"/>
                  <a:gd name="connsiteX92" fmla="*/ 952111 w 952694"/>
                  <a:gd name="connsiteY92" fmla="*/ 2606880 h 3314037"/>
                  <a:gd name="connsiteX93" fmla="*/ 952695 w 952694"/>
                  <a:gd name="connsiteY93" fmla="*/ 2564080 h 3314037"/>
                  <a:gd name="connsiteX94" fmla="*/ 921492 w 952694"/>
                  <a:gd name="connsiteY94" fmla="*/ 2286589 h 3314037"/>
                  <a:gd name="connsiteX95" fmla="*/ 894877 w 952694"/>
                  <a:gd name="connsiteY95" fmla="*/ 1988825 h 3314037"/>
                  <a:gd name="connsiteX96" fmla="*/ 190055 w 952694"/>
                  <a:gd name="connsiteY96" fmla="*/ 382118 h 3314037"/>
                  <a:gd name="connsiteX97" fmla="*/ 125396 w 952694"/>
                  <a:gd name="connsiteY97" fmla="*/ 362428 h 3314037"/>
                  <a:gd name="connsiteX98" fmla="*/ 125230 w 952694"/>
                  <a:gd name="connsiteY98" fmla="*/ 362261 h 3314037"/>
                  <a:gd name="connsiteX99" fmla="*/ 73669 w 952694"/>
                  <a:gd name="connsiteY99" fmla="*/ 237282 h 3314037"/>
                  <a:gd name="connsiteX100" fmla="*/ 71333 w 952694"/>
                  <a:gd name="connsiteY100" fmla="*/ 229106 h 3314037"/>
                  <a:gd name="connsiteX101" fmla="*/ 64325 w 952694"/>
                  <a:gd name="connsiteY101" fmla="*/ 194649 h 3314037"/>
                  <a:gd name="connsiteX102" fmla="*/ 72585 w 952694"/>
                  <a:gd name="connsiteY102" fmla="*/ 178463 h 3314037"/>
                  <a:gd name="connsiteX103" fmla="*/ 77090 w 952694"/>
                  <a:gd name="connsiteY103" fmla="*/ 176461 h 3314037"/>
                  <a:gd name="connsiteX104" fmla="*/ 105540 w 952694"/>
                  <a:gd name="connsiteY104" fmla="*/ 128238 h 3314037"/>
                  <a:gd name="connsiteX105" fmla="*/ 105707 w 952694"/>
                  <a:gd name="connsiteY105" fmla="*/ 124901 h 3314037"/>
                  <a:gd name="connsiteX106" fmla="*/ 122727 w 952694"/>
                  <a:gd name="connsiteY106" fmla="*/ 110134 h 3314037"/>
                  <a:gd name="connsiteX107" fmla="*/ 123478 w 952694"/>
                  <a:gd name="connsiteY107" fmla="*/ 110217 h 3314037"/>
                  <a:gd name="connsiteX108" fmla="*/ 133489 w 952694"/>
                  <a:gd name="connsiteY108" fmla="*/ 125568 h 3314037"/>
                  <a:gd name="connsiteX109" fmla="*/ 133322 w 952694"/>
                  <a:gd name="connsiteY109" fmla="*/ 126152 h 3314037"/>
                  <a:gd name="connsiteX110" fmla="*/ 148924 w 952694"/>
                  <a:gd name="connsiteY110" fmla="*/ 170955 h 3314037"/>
                  <a:gd name="connsiteX111" fmla="*/ 156516 w 952694"/>
                  <a:gd name="connsiteY111" fmla="*/ 181300 h 3314037"/>
                  <a:gd name="connsiteX112" fmla="*/ 164275 w 952694"/>
                  <a:gd name="connsiteY112" fmla="*/ 195316 h 3314037"/>
                  <a:gd name="connsiteX113" fmla="*/ 206241 w 952694"/>
                  <a:gd name="connsiteY113" fmla="*/ 292263 h 3314037"/>
                  <a:gd name="connsiteX114" fmla="*/ 220257 w 952694"/>
                  <a:gd name="connsiteY114" fmla="*/ 330641 h 3314037"/>
                  <a:gd name="connsiteX115" fmla="*/ 190055 w 952694"/>
                  <a:gd name="connsiteY115" fmla="*/ 382118 h 331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952694" h="3314037">
                    <a:moveTo>
                      <a:pt x="894877" y="1988825"/>
                    </a:moveTo>
                    <a:lnTo>
                      <a:pt x="844652" y="1735196"/>
                    </a:lnTo>
                    <a:lnTo>
                      <a:pt x="835892" y="1725268"/>
                    </a:lnTo>
                    <a:lnTo>
                      <a:pt x="813616" y="1639334"/>
                    </a:lnTo>
                    <a:lnTo>
                      <a:pt x="815785" y="1627487"/>
                    </a:lnTo>
                    <a:lnTo>
                      <a:pt x="749040" y="1415573"/>
                    </a:lnTo>
                    <a:lnTo>
                      <a:pt x="718255" y="1329473"/>
                    </a:lnTo>
                    <a:lnTo>
                      <a:pt x="551226" y="832476"/>
                    </a:lnTo>
                    <a:lnTo>
                      <a:pt x="429418" y="561827"/>
                    </a:lnTo>
                    <a:lnTo>
                      <a:pt x="291423" y="302441"/>
                    </a:lnTo>
                    <a:lnTo>
                      <a:pt x="236526" y="186723"/>
                    </a:lnTo>
                    <a:lnTo>
                      <a:pt x="206241" y="118226"/>
                    </a:lnTo>
                    <a:cubicBezTo>
                      <a:pt x="204906" y="115140"/>
                      <a:pt x="204238" y="111886"/>
                      <a:pt x="204405" y="108549"/>
                    </a:cubicBezTo>
                    <a:lnTo>
                      <a:pt x="204739" y="101791"/>
                    </a:lnTo>
                    <a:cubicBezTo>
                      <a:pt x="204906" y="97786"/>
                      <a:pt x="203154" y="93948"/>
                      <a:pt x="199983" y="91529"/>
                    </a:cubicBezTo>
                    <a:lnTo>
                      <a:pt x="198398" y="90277"/>
                    </a:lnTo>
                    <a:cubicBezTo>
                      <a:pt x="194811" y="87524"/>
                      <a:pt x="192141" y="83770"/>
                      <a:pt x="190556" y="79515"/>
                    </a:cubicBezTo>
                    <a:lnTo>
                      <a:pt x="172702" y="29873"/>
                    </a:lnTo>
                    <a:cubicBezTo>
                      <a:pt x="169281" y="20362"/>
                      <a:pt x="161522" y="13187"/>
                      <a:pt x="151760" y="10434"/>
                    </a:cubicBezTo>
                    <a:lnTo>
                      <a:pt x="114384" y="339"/>
                    </a:lnTo>
                    <a:cubicBezTo>
                      <a:pt x="109294" y="-1079"/>
                      <a:pt x="104038" y="2091"/>
                      <a:pt x="102787" y="7264"/>
                    </a:cubicBezTo>
                    <a:lnTo>
                      <a:pt x="102787" y="7264"/>
                    </a:lnTo>
                    <a:cubicBezTo>
                      <a:pt x="101702" y="11936"/>
                      <a:pt x="104622" y="16525"/>
                      <a:pt x="109378" y="17442"/>
                    </a:cubicBezTo>
                    <a:lnTo>
                      <a:pt x="126981" y="20946"/>
                    </a:lnTo>
                    <a:lnTo>
                      <a:pt x="135825" y="27788"/>
                    </a:lnTo>
                    <a:lnTo>
                      <a:pt x="118889" y="46643"/>
                    </a:lnTo>
                    <a:cubicBezTo>
                      <a:pt x="115218" y="50731"/>
                      <a:pt x="116553" y="57155"/>
                      <a:pt x="121475" y="59491"/>
                    </a:cubicBezTo>
                    <a:lnTo>
                      <a:pt x="138829" y="67751"/>
                    </a:lnTo>
                    <a:cubicBezTo>
                      <a:pt x="143668" y="71088"/>
                      <a:pt x="143584" y="78347"/>
                      <a:pt x="138578" y="81517"/>
                    </a:cubicBezTo>
                    <a:lnTo>
                      <a:pt x="123144" y="91278"/>
                    </a:lnTo>
                    <a:lnTo>
                      <a:pt x="106041" y="91946"/>
                    </a:lnTo>
                    <a:cubicBezTo>
                      <a:pt x="102453" y="92113"/>
                      <a:pt x="99116" y="93948"/>
                      <a:pt x="97113" y="96952"/>
                    </a:cubicBezTo>
                    <a:lnTo>
                      <a:pt x="91774" y="105045"/>
                    </a:lnTo>
                    <a:lnTo>
                      <a:pt x="86101" y="106963"/>
                    </a:lnTo>
                    <a:lnTo>
                      <a:pt x="48640" y="147177"/>
                    </a:lnTo>
                    <a:lnTo>
                      <a:pt x="40214" y="145592"/>
                    </a:lnTo>
                    <a:lnTo>
                      <a:pt x="9011" y="153935"/>
                    </a:lnTo>
                    <a:lnTo>
                      <a:pt x="8844" y="162028"/>
                    </a:lnTo>
                    <a:lnTo>
                      <a:pt x="0" y="166032"/>
                    </a:lnTo>
                    <a:lnTo>
                      <a:pt x="90689" y="398637"/>
                    </a:lnTo>
                    <a:cubicBezTo>
                      <a:pt x="97948" y="417576"/>
                      <a:pt x="112214" y="432844"/>
                      <a:pt x="130652" y="441353"/>
                    </a:cubicBezTo>
                    <a:lnTo>
                      <a:pt x="136576" y="444107"/>
                    </a:lnTo>
                    <a:cubicBezTo>
                      <a:pt x="144085" y="447611"/>
                      <a:pt x="150676" y="452783"/>
                      <a:pt x="155848" y="459208"/>
                    </a:cubicBezTo>
                    <a:lnTo>
                      <a:pt x="230018" y="552567"/>
                    </a:lnTo>
                    <a:lnTo>
                      <a:pt x="287085" y="671705"/>
                    </a:lnTo>
                    <a:lnTo>
                      <a:pt x="345820" y="782668"/>
                    </a:lnTo>
                    <a:lnTo>
                      <a:pt x="377691" y="864430"/>
                    </a:lnTo>
                    <a:lnTo>
                      <a:pt x="404973" y="943356"/>
                    </a:lnTo>
                    <a:lnTo>
                      <a:pt x="450526" y="1048395"/>
                    </a:lnTo>
                    <a:lnTo>
                      <a:pt x="529785" y="1340402"/>
                    </a:lnTo>
                    <a:lnTo>
                      <a:pt x="643250" y="1765899"/>
                    </a:lnTo>
                    <a:lnTo>
                      <a:pt x="701151" y="1906396"/>
                    </a:lnTo>
                    <a:lnTo>
                      <a:pt x="717003" y="2006513"/>
                    </a:lnTo>
                    <a:lnTo>
                      <a:pt x="733689" y="2204744"/>
                    </a:lnTo>
                    <a:lnTo>
                      <a:pt x="719923" y="2256638"/>
                    </a:lnTo>
                    <a:lnTo>
                      <a:pt x="753212" y="2524867"/>
                    </a:lnTo>
                    <a:lnTo>
                      <a:pt x="765727" y="2759808"/>
                    </a:lnTo>
                    <a:lnTo>
                      <a:pt x="761972" y="2983235"/>
                    </a:lnTo>
                    <a:lnTo>
                      <a:pt x="790422" y="2979231"/>
                    </a:lnTo>
                    <a:lnTo>
                      <a:pt x="794761" y="2976894"/>
                    </a:lnTo>
                    <a:cubicBezTo>
                      <a:pt x="798515" y="2974892"/>
                      <a:pt x="803020" y="2974976"/>
                      <a:pt x="806608" y="2977145"/>
                    </a:cubicBezTo>
                    <a:lnTo>
                      <a:pt x="843901" y="2999588"/>
                    </a:lnTo>
                    <a:cubicBezTo>
                      <a:pt x="846654" y="3001257"/>
                      <a:pt x="848740" y="3003926"/>
                      <a:pt x="849658" y="3007013"/>
                    </a:cubicBezTo>
                    <a:lnTo>
                      <a:pt x="863925" y="3054902"/>
                    </a:lnTo>
                    <a:cubicBezTo>
                      <a:pt x="865260" y="3059408"/>
                      <a:pt x="865093" y="3064247"/>
                      <a:pt x="863507" y="3068668"/>
                    </a:cubicBezTo>
                    <a:lnTo>
                      <a:pt x="854080" y="3094031"/>
                    </a:lnTo>
                    <a:cubicBezTo>
                      <a:pt x="852995" y="3096868"/>
                      <a:pt x="852494" y="3099955"/>
                      <a:pt x="852494" y="3102959"/>
                    </a:cubicBezTo>
                    <a:lnTo>
                      <a:pt x="852828" y="3146176"/>
                    </a:lnTo>
                    <a:cubicBezTo>
                      <a:pt x="852828" y="3148511"/>
                      <a:pt x="852244" y="3150764"/>
                      <a:pt x="851160" y="3152766"/>
                    </a:cubicBezTo>
                    <a:lnTo>
                      <a:pt x="841815" y="3170120"/>
                    </a:lnTo>
                    <a:cubicBezTo>
                      <a:pt x="836142" y="3180716"/>
                      <a:pt x="837727" y="3193731"/>
                      <a:pt x="845904" y="3202575"/>
                    </a:cubicBezTo>
                    <a:lnTo>
                      <a:pt x="846154" y="3202908"/>
                    </a:lnTo>
                    <a:cubicBezTo>
                      <a:pt x="851577" y="3208749"/>
                      <a:pt x="853079" y="3217092"/>
                      <a:pt x="850158" y="3224350"/>
                    </a:cubicBezTo>
                    <a:lnTo>
                      <a:pt x="848323" y="3228939"/>
                    </a:lnTo>
                    <a:cubicBezTo>
                      <a:pt x="843234" y="3241704"/>
                      <a:pt x="831220" y="3250380"/>
                      <a:pt x="817537" y="3251298"/>
                    </a:cubicBezTo>
                    <a:lnTo>
                      <a:pt x="773486" y="3254301"/>
                    </a:lnTo>
                    <a:cubicBezTo>
                      <a:pt x="769481" y="3254552"/>
                      <a:pt x="765977" y="3257222"/>
                      <a:pt x="764642" y="3261059"/>
                    </a:cubicBezTo>
                    <a:cubicBezTo>
                      <a:pt x="763641" y="3263980"/>
                      <a:pt x="760470" y="3265481"/>
                      <a:pt x="757551" y="3264397"/>
                    </a:cubicBezTo>
                    <a:cubicBezTo>
                      <a:pt x="748790" y="3261143"/>
                      <a:pt x="739112" y="3265731"/>
                      <a:pt x="736025" y="3274575"/>
                    </a:cubicBezTo>
                    <a:lnTo>
                      <a:pt x="727849" y="3297936"/>
                    </a:lnTo>
                    <a:cubicBezTo>
                      <a:pt x="726097" y="3302942"/>
                      <a:pt x="729101" y="3308365"/>
                      <a:pt x="734273" y="3309449"/>
                    </a:cubicBezTo>
                    <a:lnTo>
                      <a:pt x="755131" y="3314038"/>
                    </a:lnTo>
                    <a:lnTo>
                      <a:pt x="765810" y="3297852"/>
                    </a:lnTo>
                    <a:cubicBezTo>
                      <a:pt x="772234" y="3288174"/>
                      <a:pt x="784332" y="3284003"/>
                      <a:pt x="795345" y="3287841"/>
                    </a:cubicBezTo>
                    <a:lnTo>
                      <a:pt x="828133" y="3299187"/>
                    </a:lnTo>
                    <a:lnTo>
                      <a:pt x="857584" y="3306863"/>
                    </a:lnTo>
                    <a:cubicBezTo>
                      <a:pt x="866177" y="3309115"/>
                      <a:pt x="875355" y="3306696"/>
                      <a:pt x="881779" y="3300606"/>
                    </a:cubicBezTo>
                    <a:lnTo>
                      <a:pt x="900968" y="3282334"/>
                    </a:lnTo>
                    <a:lnTo>
                      <a:pt x="921826" y="3207413"/>
                    </a:lnTo>
                    <a:lnTo>
                      <a:pt x="930169" y="3140752"/>
                    </a:lnTo>
                    <a:lnTo>
                      <a:pt x="939346" y="3075927"/>
                    </a:lnTo>
                    <a:lnTo>
                      <a:pt x="950108" y="2899137"/>
                    </a:lnTo>
                    <a:lnTo>
                      <a:pt x="952111" y="2606880"/>
                    </a:lnTo>
                    <a:lnTo>
                      <a:pt x="952695" y="2564080"/>
                    </a:lnTo>
                    <a:lnTo>
                      <a:pt x="921492" y="2286589"/>
                    </a:lnTo>
                    <a:lnTo>
                      <a:pt x="894877" y="1988825"/>
                    </a:lnTo>
                    <a:close/>
                    <a:moveTo>
                      <a:pt x="190055" y="382118"/>
                    </a:moveTo>
                    <a:cubicBezTo>
                      <a:pt x="166528" y="389209"/>
                      <a:pt x="140998" y="381450"/>
                      <a:pt x="125396" y="362428"/>
                    </a:cubicBezTo>
                    <a:lnTo>
                      <a:pt x="125230" y="362261"/>
                    </a:lnTo>
                    <a:cubicBezTo>
                      <a:pt x="118138" y="357005"/>
                      <a:pt x="81512" y="258557"/>
                      <a:pt x="73669" y="237282"/>
                    </a:cubicBezTo>
                    <a:cubicBezTo>
                      <a:pt x="72668" y="234612"/>
                      <a:pt x="71917" y="231859"/>
                      <a:pt x="71333" y="229106"/>
                    </a:cubicBezTo>
                    <a:lnTo>
                      <a:pt x="64325" y="194649"/>
                    </a:lnTo>
                    <a:cubicBezTo>
                      <a:pt x="62990" y="187974"/>
                      <a:pt x="66411" y="181300"/>
                      <a:pt x="72585" y="178463"/>
                    </a:cubicBezTo>
                    <a:lnTo>
                      <a:pt x="77090" y="176461"/>
                    </a:lnTo>
                    <a:cubicBezTo>
                      <a:pt x="98615" y="167117"/>
                      <a:pt x="104288" y="151599"/>
                      <a:pt x="105540" y="128238"/>
                    </a:cubicBezTo>
                    <a:lnTo>
                      <a:pt x="105707" y="124901"/>
                    </a:lnTo>
                    <a:cubicBezTo>
                      <a:pt x="106207" y="116057"/>
                      <a:pt x="113883" y="109383"/>
                      <a:pt x="122727" y="110134"/>
                    </a:cubicBezTo>
                    <a:lnTo>
                      <a:pt x="123478" y="110217"/>
                    </a:lnTo>
                    <a:cubicBezTo>
                      <a:pt x="130986" y="110885"/>
                      <a:pt x="135825" y="118477"/>
                      <a:pt x="133489" y="125568"/>
                    </a:cubicBezTo>
                    <a:cubicBezTo>
                      <a:pt x="133406" y="125902"/>
                      <a:pt x="133322" y="126152"/>
                      <a:pt x="133322" y="126152"/>
                    </a:cubicBezTo>
                    <a:cubicBezTo>
                      <a:pt x="127732" y="142922"/>
                      <a:pt x="134157" y="161360"/>
                      <a:pt x="148924" y="170955"/>
                    </a:cubicBezTo>
                    <a:cubicBezTo>
                      <a:pt x="149591" y="171372"/>
                      <a:pt x="153346" y="176711"/>
                      <a:pt x="156516" y="181300"/>
                    </a:cubicBezTo>
                    <a:cubicBezTo>
                      <a:pt x="159519" y="185722"/>
                      <a:pt x="162189" y="190394"/>
                      <a:pt x="164275" y="195316"/>
                    </a:cubicBezTo>
                    <a:lnTo>
                      <a:pt x="206241" y="292263"/>
                    </a:lnTo>
                    <a:cubicBezTo>
                      <a:pt x="207075" y="294933"/>
                      <a:pt x="220257" y="330641"/>
                      <a:pt x="220257" y="330641"/>
                    </a:cubicBezTo>
                    <a:cubicBezTo>
                      <a:pt x="225180" y="353084"/>
                      <a:pt x="211997" y="375443"/>
                      <a:pt x="190055" y="382118"/>
                    </a:cubicBezTo>
                    <a:close/>
                  </a:path>
                </a:pathLst>
              </a:custGeom>
              <a:solidFill>
                <a:srgbClr val="C2CDD7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" name="图形 17">
              <a:extLst>
                <a:ext uri="{FF2B5EF4-FFF2-40B4-BE49-F238E27FC236}">
                  <a16:creationId xmlns:a16="http://schemas.microsoft.com/office/drawing/2014/main" xmlns="" id="{D263C23D-A53B-4165-9002-AC5A338BBE39}"/>
                </a:ext>
              </a:extLst>
            </p:cNvPr>
            <p:cNvGrpSpPr/>
            <p:nvPr/>
          </p:nvGrpSpPr>
          <p:grpSpPr>
            <a:xfrm>
              <a:off x="3269707" y="3750886"/>
              <a:ext cx="1584788" cy="1211151"/>
              <a:chOff x="5957564" y="3750886"/>
              <a:chExt cx="1584788" cy="1211151"/>
            </a:xfrm>
            <a:solidFill>
              <a:srgbClr val="BEBEBF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xmlns="" id="{FF67C89B-7741-4576-9CC9-B94AF7886660}"/>
                  </a:ext>
                </a:extLst>
              </p:cNvPr>
              <p:cNvSpPr/>
              <p:nvPr/>
            </p:nvSpPr>
            <p:spPr>
              <a:xfrm rot="-1035971">
                <a:off x="6575930" y="4017144"/>
                <a:ext cx="23693" cy="759941"/>
              </a:xfrm>
              <a:custGeom>
                <a:avLst/>
                <a:gdLst>
                  <a:gd name="connsiteX0" fmla="*/ 0 w 23693"/>
                  <a:gd name="connsiteY0" fmla="*/ 0 h 759941"/>
                  <a:gd name="connsiteX1" fmla="*/ 23693 w 23693"/>
                  <a:gd name="connsiteY1" fmla="*/ 0 h 759941"/>
                  <a:gd name="connsiteX2" fmla="*/ 23693 w 23693"/>
                  <a:gd name="connsiteY2" fmla="*/ 759941 h 759941"/>
                  <a:gd name="connsiteX3" fmla="*/ 0 w 23693"/>
                  <a:gd name="connsiteY3" fmla="*/ 759941 h 75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93" h="759941">
                    <a:moveTo>
                      <a:pt x="0" y="0"/>
                    </a:moveTo>
                    <a:lnTo>
                      <a:pt x="23693" y="0"/>
                    </a:lnTo>
                    <a:lnTo>
                      <a:pt x="23693" y="759941"/>
                    </a:lnTo>
                    <a:lnTo>
                      <a:pt x="0" y="759941"/>
                    </a:lnTo>
                    <a:close/>
                  </a:path>
                </a:pathLst>
              </a:custGeom>
              <a:solidFill>
                <a:srgbClr val="BEBEB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xmlns="" id="{87641FE8-EE32-4E25-8ACD-29A76473DC3F}"/>
                  </a:ext>
                </a:extLst>
              </p:cNvPr>
              <p:cNvSpPr/>
              <p:nvPr/>
            </p:nvSpPr>
            <p:spPr>
              <a:xfrm>
                <a:off x="6673172" y="3750886"/>
                <a:ext cx="869180" cy="943172"/>
              </a:xfrm>
              <a:custGeom>
                <a:avLst/>
                <a:gdLst>
                  <a:gd name="connsiteX0" fmla="*/ 869181 w 869180"/>
                  <a:gd name="connsiteY0" fmla="*/ 513254 h 943172"/>
                  <a:gd name="connsiteX1" fmla="*/ 799933 w 869180"/>
                  <a:gd name="connsiteY1" fmla="*/ 30441 h 943172"/>
                  <a:gd name="connsiteX2" fmla="*/ 783247 w 869180"/>
                  <a:gd name="connsiteY2" fmla="*/ 72 h 943172"/>
                  <a:gd name="connsiteX3" fmla="*/ 783247 w 869180"/>
                  <a:gd name="connsiteY3" fmla="*/ 72 h 943172"/>
                  <a:gd name="connsiteX4" fmla="*/ 772735 w 869180"/>
                  <a:gd name="connsiteY4" fmla="*/ 13004 h 943172"/>
                  <a:gd name="connsiteX5" fmla="*/ 806191 w 869180"/>
                  <a:gd name="connsiteY5" fmla="*/ 238934 h 943172"/>
                  <a:gd name="connsiteX6" fmla="*/ 796596 w 869180"/>
                  <a:gd name="connsiteY6" fmla="*/ 251783 h 943172"/>
                  <a:gd name="connsiteX7" fmla="*/ 560738 w 869180"/>
                  <a:gd name="connsiteY7" fmla="*/ 296501 h 943172"/>
                  <a:gd name="connsiteX8" fmla="*/ 547388 w 869180"/>
                  <a:gd name="connsiteY8" fmla="*/ 288659 h 943172"/>
                  <a:gd name="connsiteX9" fmla="*/ 466628 w 869180"/>
                  <a:gd name="connsiteY9" fmla="*/ 42789 h 943172"/>
                  <a:gd name="connsiteX10" fmla="*/ 451610 w 869180"/>
                  <a:gd name="connsiteY10" fmla="*/ 35364 h 943172"/>
                  <a:gd name="connsiteX11" fmla="*/ 451610 w 869180"/>
                  <a:gd name="connsiteY11" fmla="*/ 35364 h 943172"/>
                  <a:gd name="connsiteX12" fmla="*/ 445019 w 869180"/>
                  <a:gd name="connsiteY12" fmla="*/ 52550 h 943172"/>
                  <a:gd name="connsiteX13" fmla="*/ 611380 w 869180"/>
                  <a:gd name="connsiteY13" fmla="*/ 534779 h 943172"/>
                  <a:gd name="connsiteX14" fmla="*/ 454364 w 869180"/>
                  <a:gd name="connsiteY14" fmla="*/ 557723 h 943172"/>
                  <a:gd name="connsiteX15" fmla="*/ 179209 w 869180"/>
                  <a:gd name="connsiteY15" fmla="*/ 636314 h 943172"/>
                  <a:gd name="connsiteX16" fmla="*/ 149591 w 869180"/>
                  <a:gd name="connsiteY16" fmla="*/ 616708 h 943172"/>
                  <a:gd name="connsiteX17" fmla="*/ 22610 w 869180"/>
                  <a:gd name="connsiteY17" fmla="*/ 206563 h 943172"/>
                  <a:gd name="connsiteX18" fmla="*/ 0 w 869180"/>
                  <a:gd name="connsiteY18" fmla="*/ 213655 h 943172"/>
                  <a:gd name="connsiteX19" fmla="*/ 137077 w 869180"/>
                  <a:gd name="connsiteY19" fmla="*/ 656254 h 943172"/>
                  <a:gd name="connsiteX20" fmla="*/ 220924 w 869180"/>
                  <a:gd name="connsiteY20" fmla="*/ 943173 h 943172"/>
                  <a:gd name="connsiteX21" fmla="*/ 243618 w 869180"/>
                  <a:gd name="connsiteY21" fmla="*/ 936582 h 943172"/>
                  <a:gd name="connsiteX22" fmla="*/ 170282 w 869180"/>
                  <a:gd name="connsiteY22" fmla="*/ 685789 h 943172"/>
                  <a:gd name="connsiteX23" fmla="*/ 188220 w 869180"/>
                  <a:gd name="connsiteY23" fmla="*/ 658591 h 943172"/>
                  <a:gd name="connsiteX24" fmla="*/ 459369 w 869180"/>
                  <a:gd name="connsiteY24" fmla="*/ 580917 h 943172"/>
                  <a:gd name="connsiteX25" fmla="*/ 623477 w 869180"/>
                  <a:gd name="connsiteY25" fmla="*/ 556054 h 943172"/>
                  <a:gd name="connsiteX26" fmla="*/ 631904 w 869180"/>
                  <a:gd name="connsiteY26" fmla="*/ 554219 h 943172"/>
                  <a:gd name="connsiteX27" fmla="*/ 855665 w 869180"/>
                  <a:gd name="connsiteY27" fmla="*/ 506413 h 943172"/>
                  <a:gd name="connsiteX28" fmla="*/ 869181 w 869180"/>
                  <a:gd name="connsiteY28" fmla="*/ 513254 h 943172"/>
                  <a:gd name="connsiteX29" fmla="*/ 811196 w 869180"/>
                  <a:gd name="connsiteY29" fmla="*/ 286073 h 943172"/>
                  <a:gd name="connsiteX30" fmla="*/ 839646 w 869180"/>
                  <a:gd name="connsiteY30" fmla="*/ 473959 h 943172"/>
                  <a:gd name="connsiteX31" fmla="*/ 829885 w 869180"/>
                  <a:gd name="connsiteY31" fmla="*/ 486890 h 943172"/>
                  <a:gd name="connsiteX32" fmla="*/ 641248 w 869180"/>
                  <a:gd name="connsiteY32" fmla="*/ 528022 h 943172"/>
                  <a:gd name="connsiteX33" fmla="*/ 630569 w 869180"/>
                  <a:gd name="connsiteY33" fmla="*/ 522098 h 943172"/>
                  <a:gd name="connsiteX34" fmla="*/ 562823 w 869180"/>
                  <a:gd name="connsiteY34" fmla="*/ 334296 h 943172"/>
                  <a:gd name="connsiteX35" fmla="*/ 572168 w 869180"/>
                  <a:gd name="connsiteY35" fmla="*/ 318360 h 943172"/>
                  <a:gd name="connsiteX36" fmla="*/ 797180 w 869180"/>
                  <a:gd name="connsiteY36" fmla="*/ 275727 h 943172"/>
                  <a:gd name="connsiteX37" fmla="*/ 811196 w 869180"/>
                  <a:gd name="connsiteY37" fmla="*/ 286073 h 94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69180" h="943172">
                    <a:moveTo>
                      <a:pt x="869181" y="513254"/>
                    </a:moveTo>
                    <a:lnTo>
                      <a:pt x="799933" y="30441"/>
                    </a:lnTo>
                    <a:cubicBezTo>
                      <a:pt x="795595" y="4077"/>
                      <a:pt x="789755" y="-679"/>
                      <a:pt x="783247" y="72"/>
                    </a:cubicBezTo>
                    <a:lnTo>
                      <a:pt x="783247" y="72"/>
                    </a:lnTo>
                    <a:cubicBezTo>
                      <a:pt x="776740" y="740"/>
                      <a:pt x="772067" y="6580"/>
                      <a:pt x="772735" y="13004"/>
                    </a:cubicBezTo>
                    <a:lnTo>
                      <a:pt x="806191" y="238934"/>
                    </a:lnTo>
                    <a:cubicBezTo>
                      <a:pt x="806858" y="245025"/>
                      <a:pt x="802687" y="250615"/>
                      <a:pt x="796596" y="251783"/>
                    </a:cubicBezTo>
                    <a:lnTo>
                      <a:pt x="560738" y="296501"/>
                    </a:lnTo>
                    <a:cubicBezTo>
                      <a:pt x="554981" y="297586"/>
                      <a:pt x="549224" y="294249"/>
                      <a:pt x="547388" y="288659"/>
                    </a:cubicBezTo>
                    <a:lnTo>
                      <a:pt x="466628" y="42789"/>
                    </a:lnTo>
                    <a:cubicBezTo>
                      <a:pt x="464542" y="36615"/>
                      <a:pt x="457784" y="33278"/>
                      <a:pt x="451610" y="35364"/>
                    </a:cubicBezTo>
                    <a:lnTo>
                      <a:pt x="451610" y="35364"/>
                    </a:lnTo>
                    <a:cubicBezTo>
                      <a:pt x="445436" y="37449"/>
                      <a:pt x="440180" y="35280"/>
                      <a:pt x="445019" y="52550"/>
                    </a:cubicBezTo>
                    <a:lnTo>
                      <a:pt x="611380" y="534779"/>
                    </a:lnTo>
                    <a:cubicBezTo>
                      <a:pt x="606708" y="538033"/>
                      <a:pt x="454364" y="557723"/>
                      <a:pt x="454364" y="557723"/>
                    </a:cubicBezTo>
                    <a:lnTo>
                      <a:pt x="179209" y="636314"/>
                    </a:lnTo>
                    <a:cubicBezTo>
                      <a:pt x="166695" y="639485"/>
                      <a:pt x="153429" y="629056"/>
                      <a:pt x="149591" y="616708"/>
                    </a:cubicBezTo>
                    <a:lnTo>
                      <a:pt x="22610" y="206563"/>
                    </a:lnTo>
                    <a:lnTo>
                      <a:pt x="0" y="213655"/>
                    </a:lnTo>
                    <a:lnTo>
                      <a:pt x="137077" y="656254"/>
                    </a:lnTo>
                    <a:lnTo>
                      <a:pt x="220924" y="943173"/>
                    </a:lnTo>
                    <a:lnTo>
                      <a:pt x="243618" y="936582"/>
                    </a:lnTo>
                    <a:lnTo>
                      <a:pt x="170282" y="685789"/>
                    </a:lnTo>
                    <a:cubicBezTo>
                      <a:pt x="166444" y="672524"/>
                      <a:pt x="174787" y="661928"/>
                      <a:pt x="188220" y="658591"/>
                    </a:cubicBezTo>
                    <a:lnTo>
                      <a:pt x="459369" y="580917"/>
                    </a:lnTo>
                    <a:lnTo>
                      <a:pt x="623477" y="556054"/>
                    </a:lnTo>
                    <a:cubicBezTo>
                      <a:pt x="626314" y="555387"/>
                      <a:pt x="629067" y="554719"/>
                      <a:pt x="631904" y="554219"/>
                    </a:cubicBezTo>
                    <a:lnTo>
                      <a:pt x="855665" y="506413"/>
                    </a:lnTo>
                    <a:cubicBezTo>
                      <a:pt x="861922" y="505162"/>
                      <a:pt x="866177" y="499572"/>
                      <a:pt x="869181" y="513254"/>
                    </a:cubicBezTo>
                    <a:close/>
                    <a:moveTo>
                      <a:pt x="811196" y="286073"/>
                    </a:moveTo>
                    <a:lnTo>
                      <a:pt x="839646" y="473959"/>
                    </a:lnTo>
                    <a:cubicBezTo>
                      <a:pt x="840314" y="480132"/>
                      <a:pt x="836059" y="485806"/>
                      <a:pt x="829885" y="486890"/>
                    </a:cubicBezTo>
                    <a:lnTo>
                      <a:pt x="641248" y="528022"/>
                    </a:lnTo>
                    <a:cubicBezTo>
                      <a:pt x="636743" y="529023"/>
                      <a:pt x="632071" y="526520"/>
                      <a:pt x="630569" y="522098"/>
                    </a:cubicBezTo>
                    <a:lnTo>
                      <a:pt x="562823" y="334296"/>
                    </a:lnTo>
                    <a:cubicBezTo>
                      <a:pt x="560404" y="327204"/>
                      <a:pt x="564826" y="319695"/>
                      <a:pt x="572168" y="318360"/>
                    </a:cubicBezTo>
                    <a:lnTo>
                      <a:pt x="797180" y="275727"/>
                    </a:lnTo>
                    <a:cubicBezTo>
                      <a:pt x="804021" y="274392"/>
                      <a:pt x="810446" y="279148"/>
                      <a:pt x="811196" y="286073"/>
                    </a:cubicBezTo>
                    <a:close/>
                  </a:path>
                </a:pathLst>
              </a:custGeom>
              <a:solidFill>
                <a:srgbClr val="BEBEB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xmlns="" id="{CCA48258-56CD-4A15-83DE-82271EDDB34D}"/>
                  </a:ext>
                </a:extLst>
              </p:cNvPr>
              <p:cNvSpPr/>
              <p:nvPr/>
            </p:nvSpPr>
            <p:spPr>
              <a:xfrm>
                <a:off x="6252098" y="4091939"/>
                <a:ext cx="243701" cy="734940"/>
              </a:xfrm>
              <a:custGeom>
                <a:avLst/>
                <a:gdLst>
                  <a:gd name="connsiteX0" fmla="*/ 0 w 243701"/>
                  <a:gd name="connsiteY0" fmla="*/ 6925 h 734940"/>
                  <a:gd name="connsiteX1" fmla="*/ 221091 w 243701"/>
                  <a:gd name="connsiteY1" fmla="*/ 734941 h 734940"/>
                  <a:gd name="connsiteX2" fmla="*/ 243701 w 243701"/>
                  <a:gd name="connsiteY2" fmla="*/ 728016 h 734940"/>
                  <a:gd name="connsiteX3" fmla="*/ 22693 w 243701"/>
                  <a:gd name="connsiteY3" fmla="*/ 0 h 73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701" h="734940">
                    <a:moveTo>
                      <a:pt x="0" y="6925"/>
                    </a:moveTo>
                    <a:lnTo>
                      <a:pt x="221091" y="734941"/>
                    </a:lnTo>
                    <a:lnTo>
                      <a:pt x="243701" y="728016"/>
                    </a:lnTo>
                    <a:lnTo>
                      <a:pt x="22693" y="0"/>
                    </a:lnTo>
                    <a:close/>
                  </a:path>
                </a:pathLst>
              </a:custGeom>
              <a:solidFill>
                <a:srgbClr val="BEBEB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xmlns="" id="{BD76FBFC-3454-4B24-8D2A-2388FDEB530C}"/>
                  </a:ext>
                </a:extLst>
              </p:cNvPr>
              <p:cNvSpPr/>
              <p:nvPr/>
            </p:nvSpPr>
            <p:spPr>
              <a:xfrm rot="-1020427">
                <a:off x="6237142" y="4118987"/>
                <a:ext cx="23611" cy="758493"/>
              </a:xfrm>
              <a:custGeom>
                <a:avLst/>
                <a:gdLst>
                  <a:gd name="connsiteX0" fmla="*/ 0 w 23611"/>
                  <a:gd name="connsiteY0" fmla="*/ 0 h 758493"/>
                  <a:gd name="connsiteX1" fmla="*/ 23612 w 23611"/>
                  <a:gd name="connsiteY1" fmla="*/ 0 h 758493"/>
                  <a:gd name="connsiteX2" fmla="*/ 23612 w 23611"/>
                  <a:gd name="connsiteY2" fmla="*/ 758493 h 758493"/>
                  <a:gd name="connsiteX3" fmla="*/ 0 w 23611"/>
                  <a:gd name="connsiteY3" fmla="*/ 758493 h 75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11" h="758493">
                    <a:moveTo>
                      <a:pt x="0" y="0"/>
                    </a:moveTo>
                    <a:lnTo>
                      <a:pt x="23612" y="0"/>
                    </a:lnTo>
                    <a:lnTo>
                      <a:pt x="23612" y="758493"/>
                    </a:lnTo>
                    <a:lnTo>
                      <a:pt x="0" y="758493"/>
                    </a:lnTo>
                    <a:close/>
                  </a:path>
                </a:pathLst>
              </a:custGeom>
              <a:solidFill>
                <a:srgbClr val="BEBEB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xmlns="" id="{398ED252-F27D-4A22-8CDA-AE47C0759A52}"/>
                  </a:ext>
                </a:extLst>
              </p:cNvPr>
              <p:cNvSpPr/>
              <p:nvPr/>
            </p:nvSpPr>
            <p:spPr>
              <a:xfrm>
                <a:off x="5957564" y="4213915"/>
                <a:ext cx="246894" cy="748122"/>
              </a:xfrm>
              <a:custGeom>
                <a:avLst/>
                <a:gdLst>
                  <a:gd name="connsiteX0" fmla="*/ 273 w 246894"/>
                  <a:gd name="connsiteY0" fmla="*/ 12765 h 748122"/>
                  <a:gd name="connsiteX1" fmla="*/ 224285 w 246894"/>
                  <a:gd name="connsiteY1" fmla="*/ 748123 h 748122"/>
                  <a:gd name="connsiteX2" fmla="*/ 246894 w 246894"/>
                  <a:gd name="connsiteY2" fmla="*/ 741198 h 748122"/>
                  <a:gd name="connsiteX3" fmla="*/ 21131 w 246894"/>
                  <a:gd name="connsiteY3" fmla="*/ 0 h 748122"/>
                  <a:gd name="connsiteX4" fmla="*/ 4361 w 246894"/>
                  <a:gd name="connsiteY4" fmla="*/ 5089 h 748122"/>
                  <a:gd name="connsiteX5" fmla="*/ 273 w 246894"/>
                  <a:gd name="connsiteY5" fmla="*/ 12765 h 74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894" h="748122">
                    <a:moveTo>
                      <a:pt x="273" y="12765"/>
                    </a:moveTo>
                    <a:lnTo>
                      <a:pt x="224285" y="748123"/>
                    </a:lnTo>
                    <a:lnTo>
                      <a:pt x="246894" y="741198"/>
                    </a:lnTo>
                    <a:lnTo>
                      <a:pt x="21131" y="0"/>
                    </a:lnTo>
                    <a:lnTo>
                      <a:pt x="4361" y="5089"/>
                    </a:lnTo>
                    <a:cubicBezTo>
                      <a:pt x="1108" y="6091"/>
                      <a:pt x="-728" y="9511"/>
                      <a:pt x="273" y="12765"/>
                    </a:cubicBezTo>
                    <a:close/>
                  </a:path>
                </a:pathLst>
              </a:custGeom>
              <a:solidFill>
                <a:srgbClr val="BEBEB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xmlns="" id="{031A3634-8D63-4283-AEF5-EFFD08C526F4}"/>
                </a:ext>
              </a:extLst>
            </p:cNvPr>
            <p:cNvSpPr/>
            <p:nvPr/>
          </p:nvSpPr>
          <p:spPr>
            <a:xfrm>
              <a:off x="1105372" y="854413"/>
              <a:ext cx="3821291" cy="5244034"/>
            </a:xfrm>
            <a:custGeom>
              <a:avLst/>
              <a:gdLst>
                <a:gd name="connsiteX0" fmla="*/ 3484732 w 3821291"/>
                <a:gd name="connsiteY0" fmla="*/ 2868346 h 5244034"/>
                <a:gd name="connsiteX1" fmla="*/ 3348156 w 3821291"/>
                <a:gd name="connsiteY1" fmla="*/ 2889120 h 5244034"/>
                <a:gd name="connsiteX2" fmla="*/ 3259636 w 3821291"/>
                <a:gd name="connsiteY2" fmla="*/ 2912564 h 5244034"/>
                <a:gd name="connsiteX3" fmla="*/ 3256799 w 3821291"/>
                <a:gd name="connsiteY3" fmla="*/ 2913566 h 5244034"/>
                <a:gd name="connsiteX4" fmla="*/ 3090188 w 3821291"/>
                <a:gd name="connsiteY4" fmla="*/ 2990489 h 5244034"/>
                <a:gd name="connsiteX5" fmla="*/ 3063407 w 3821291"/>
                <a:gd name="connsiteY5" fmla="*/ 3002920 h 5244034"/>
                <a:gd name="connsiteX6" fmla="*/ 3047639 w 3821291"/>
                <a:gd name="connsiteY6" fmla="*/ 3009177 h 5244034"/>
                <a:gd name="connsiteX7" fmla="*/ 2683881 w 3821291"/>
                <a:gd name="connsiteY7" fmla="*/ 3134406 h 5244034"/>
                <a:gd name="connsiteX8" fmla="*/ 2543467 w 3821291"/>
                <a:gd name="connsiteY8" fmla="*/ 3177373 h 5244034"/>
                <a:gd name="connsiteX9" fmla="*/ 2528700 w 3821291"/>
                <a:gd name="connsiteY9" fmla="*/ 3169531 h 5244034"/>
                <a:gd name="connsiteX10" fmla="*/ 2457784 w 3821291"/>
                <a:gd name="connsiteY10" fmla="*/ 2938929 h 5244034"/>
                <a:gd name="connsiteX11" fmla="*/ 2465626 w 3821291"/>
                <a:gd name="connsiteY11" fmla="*/ 2924161 h 5244034"/>
                <a:gd name="connsiteX12" fmla="*/ 2775655 w 3821291"/>
                <a:gd name="connsiteY12" fmla="*/ 2829384 h 5244034"/>
                <a:gd name="connsiteX13" fmla="*/ 2777240 w 3821291"/>
                <a:gd name="connsiteY13" fmla="*/ 2834473 h 5244034"/>
                <a:gd name="connsiteX14" fmla="*/ 2868847 w 3821291"/>
                <a:gd name="connsiteY14" fmla="*/ 2806441 h 5244034"/>
                <a:gd name="connsiteX15" fmla="*/ 2861421 w 3821291"/>
                <a:gd name="connsiteY15" fmla="*/ 2782162 h 5244034"/>
                <a:gd name="connsiteX16" fmla="*/ 2909978 w 3821291"/>
                <a:gd name="connsiteY16" fmla="*/ 2767312 h 5244034"/>
                <a:gd name="connsiteX17" fmla="*/ 2917404 w 3821291"/>
                <a:gd name="connsiteY17" fmla="*/ 2791590 h 5244034"/>
                <a:gd name="connsiteX18" fmla="*/ 2978975 w 3821291"/>
                <a:gd name="connsiteY18" fmla="*/ 2772735 h 5244034"/>
                <a:gd name="connsiteX19" fmla="*/ 2963457 w 3821291"/>
                <a:gd name="connsiteY19" fmla="*/ 2721925 h 5244034"/>
                <a:gd name="connsiteX20" fmla="*/ 3040297 w 3821291"/>
                <a:gd name="connsiteY20" fmla="*/ 2698398 h 5244034"/>
                <a:gd name="connsiteX21" fmla="*/ 3048056 w 3821291"/>
                <a:gd name="connsiteY21" fmla="*/ 2696312 h 5244034"/>
                <a:gd name="connsiteX22" fmla="*/ 3047972 w 3821291"/>
                <a:gd name="connsiteY22" fmla="*/ 2696062 h 5244034"/>
                <a:gd name="connsiteX23" fmla="*/ 3049474 w 3821291"/>
                <a:gd name="connsiteY23" fmla="*/ 2695645 h 5244034"/>
                <a:gd name="connsiteX24" fmla="*/ 3040046 w 3821291"/>
                <a:gd name="connsiteY24" fmla="*/ 2664859 h 5244034"/>
                <a:gd name="connsiteX25" fmla="*/ 3039629 w 3821291"/>
                <a:gd name="connsiteY25" fmla="*/ 2664942 h 5244034"/>
                <a:gd name="connsiteX26" fmla="*/ 3035124 w 3821291"/>
                <a:gd name="connsiteY26" fmla="*/ 2648173 h 5244034"/>
                <a:gd name="connsiteX27" fmla="*/ 3094026 w 3821291"/>
                <a:gd name="connsiteY27" fmla="*/ 2629734 h 5244034"/>
                <a:gd name="connsiteX28" fmla="*/ 3083848 w 3821291"/>
                <a:gd name="connsiteY28" fmla="*/ 2591773 h 5244034"/>
                <a:gd name="connsiteX29" fmla="*/ 3054397 w 3821291"/>
                <a:gd name="connsiteY29" fmla="*/ 2602286 h 5244034"/>
                <a:gd name="connsiteX30" fmla="*/ 3039880 w 3821291"/>
                <a:gd name="connsiteY30" fmla="*/ 2593943 h 5244034"/>
                <a:gd name="connsiteX31" fmla="*/ 3021525 w 3821291"/>
                <a:gd name="connsiteY31" fmla="*/ 2525529 h 5244034"/>
                <a:gd name="connsiteX32" fmla="*/ 3038545 w 3821291"/>
                <a:gd name="connsiteY32" fmla="*/ 2520941 h 5244034"/>
                <a:gd name="connsiteX33" fmla="*/ 2953362 w 3821291"/>
                <a:gd name="connsiteY33" fmla="*/ 2202987 h 5244034"/>
                <a:gd name="connsiteX34" fmla="*/ 2956699 w 3821291"/>
                <a:gd name="connsiteY34" fmla="*/ 2197230 h 5244034"/>
                <a:gd name="connsiteX35" fmla="*/ 3374854 w 3821291"/>
                <a:gd name="connsiteY35" fmla="*/ 2085182 h 5244034"/>
                <a:gd name="connsiteX36" fmla="*/ 3368263 w 3821291"/>
                <a:gd name="connsiteY36" fmla="*/ 2060654 h 5244034"/>
                <a:gd name="connsiteX37" fmla="*/ 2950025 w 3821291"/>
                <a:gd name="connsiteY37" fmla="*/ 2172701 h 5244034"/>
                <a:gd name="connsiteX38" fmla="*/ 2944268 w 3821291"/>
                <a:gd name="connsiteY38" fmla="*/ 2169364 h 5244034"/>
                <a:gd name="connsiteX39" fmla="*/ 2933589 w 3821291"/>
                <a:gd name="connsiteY39" fmla="*/ 2129484 h 5244034"/>
                <a:gd name="connsiteX40" fmla="*/ 2936926 w 3821291"/>
                <a:gd name="connsiteY40" fmla="*/ 2123727 h 5244034"/>
                <a:gd name="connsiteX41" fmla="*/ 3096779 w 3821291"/>
                <a:gd name="connsiteY41" fmla="*/ 2080927 h 5244034"/>
                <a:gd name="connsiteX42" fmla="*/ 3102536 w 3821291"/>
                <a:gd name="connsiteY42" fmla="*/ 2084265 h 5244034"/>
                <a:gd name="connsiteX43" fmla="*/ 3107041 w 3821291"/>
                <a:gd name="connsiteY43" fmla="*/ 2100951 h 5244034"/>
                <a:gd name="connsiteX44" fmla="*/ 3303354 w 3821291"/>
                <a:gd name="connsiteY44" fmla="*/ 2048389 h 5244034"/>
                <a:gd name="connsiteX45" fmla="*/ 3298849 w 3821291"/>
                <a:gd name="connsiteY45" fmla="*/ 2031703 h 5244034"/>
                <a:gd name="connsiteX46" fmla="*/ 3302185 w 3821291"/>
                <a:gd name="connsiteY46" fmla="*/ 2025947 h 5244034"/>
                <a:gd name="connsiteX47" fmla="*/ 3356165 w 3821291"/>
                <a:gd name="connsiteY47" fmla="*/ 2011513 h 5244034"/>
                <a:gd name="connsiteX48" fmla="*/ 3385116 w 3821291"/>
                <a:gd name="connsiteY48" fmla="*/ 2028199 h 5244034"/>
                <a:gd name="connsiteX49" fmla="*/ 3393709 w 3821291"/>
                <a:gd name="connsiteY49" fmla="*/ 2060153 h 5244034"/>
                <a:gd name="connsiteX50" fmla="*/ 3568329 w 3821291"/>
                <a:gd name="connsiteY50" fmla="*/ 2013349 h 5244034"/>
                <a:gd name="connsiteX51" fmla="*/ 3519272 w 3821291"/>
                <a:gd name="connsiteY51" fmla="*/ 1830302 h 5244034"/>
                <a:gd name="connsiteX52" fmla="*/ 3367512 w 3821291"/>
                <a:gd name="connsiteY52" fmla="*/ 1870933 h 5244034"/>
                <a:gd name="connsiteX53" fmla="*/ 3350826 w 3821291"/>
                <a:gd name="connsiteY53" fmla="*/ 1899883 h 5244034"/>
                <a:gd name="connsiteX54" fmla="*/ 3355498 w 3821291"/>
                <a:gd name="connsiteY54" fmla="*/ 1917403 h 5244034"/>
                <a:gd name="connsiteX55" fmla="*/ 3338812 w 3821291"/>
                <a:gd name="connsiteY55" fmla="*/ 1946354 h 5244034"/>
                <a:gd name="connsiteX56" fmla="*/ 3292174 w 3821291"/>
                <a:gd name="connsiteY56" fmla="*/ 1958869 h 5244034"/>
                <a:gd name="connsiteX57" fmla="*/ 3277991 w 3821291"/>
                <a:gd name="connsiteY57" fmla="*/ 1951527 h 5244034"/>
                <a:gd name="connsiteX58" fmla="*/ 2977307 w 3821291"/>
                <a:gd name="connsiteY58" fmla="*/ 1125313 h 5244034"/>
                <a:gd name="connsiteX59" fmla="*/ 2950275 w 3821291"/>
                <a:gd name="connsiteY59" fmla="*/ 1135158 h 5244034"/>
                <a:gd name="connsiteX60" fmla="*/ 3037627 w 3821291"/>
                <a:gd name="connsiteY60" fmla="*/ 1375021 h 5244034"/>
                <a:gd name="connsiteX61" fmla="*/ 3030535 w 3821291"/>
                <a:gd name="connsiteY61" fmla="*/ 1390205 h 5244034"/>
                <a:gd name="connsiteX62" fmla="*/ 2716753 w 3821291"/>
                <a:gd name="connsiteY62" fmla="*/ 1504422 h 5244034"/>
                <a:gd name="connsiteX63" fmla="*/ 2701568 w 3821291"/>
                <a:gd name="connsiteY63" fmla="*/ 1497330 h 5244034"/>
                <a:gd name="connsiteX64" fmla="*/ 2613632 w 3821291"/>
                <a:gd name="connsiteY64" fmla="*/ 1255631 h 5244034"/>
                <a:gd name="connsiteX65" fmla="*/ 2620724 w 3821291"/>
                <a:gd name="connsiteY65" fmla="*/ 1240447 h 5244034"/>
                <a:gd name="connsiteX66" fmla="*/ 2876189 w 3821291"/>
                <a:gd name="connsiteY66" fmla="*/ 1147505 h 5244034"/>
                <a:gd name="connsiteX67" fmla="*/ 2872518 w 3821291"/>
                <a:gd name="connsiteY67" fmla="*/ 1137410 h 5244034"/>
                <a:gd name="connsiteX68" fmla="*/ 2616803 w 3821291"/>
                <a:gd name="connsiteY68" fmla="*/ 1230435 h 5244034"/>
                <a:gd name="connsiteX69" fmla="*/ 2608793 w 3821291"/>
                <a:gd name="connsiteY69" fmla="*/ 1208326 h 5244034"/>
                <a:gd name="connsiteX70" fmla="*/ 2619222 w 3821291"/>
                <a:gd name="connsiteY70" fmla="*/ 1204572 h 5244034"/>
                <a:gd name="connsiteX71" fmla="*/ 2605790 w 3821291"/>
                <a:gd name="connsiteY71" fmla="*/ 1167529 h 5244034"/>
                <a:gd name="connsiteX72" fmla="*/ 2598949 w 3821291"/>
                <a:gd name="connsiteY72" fmla="*/ 1148673 h 5244034"/>
                <a:gd name="connsiteX73" fmla="*/ 2545553 w 3821291"/>
                <a:gd name="connsiteY73" fmla="*/ 1168113 h 5244034"/>
                <a:gd name="connsiteX74" fmla="*/ 2547472 w 3821291"/>
                <a:gd name="connsiteY74" fmla="*/ 1173369 h 5244034"/>
                <a:gd name="connsiteX75" fmla="*/ 2540380 w 3821291"/>
                <a:gd name="connsiteY75" fmla="*/ 1188553 h 5244034"/>
                <a:gd name="connsiteX76" fmla="*/ 2179125 w 3821291"/>
                <a:gd name="connsiteY76" fmla="*/ 1320040 h 5244034"/>
                <a:gd name="connsiteX77" fmla="*/ 2164025 w 3821291"/>
                <a:gd name="connsiteY77" fmla="*/ 1313199 h 5244034"/>
                <a:gd name="connsiteX78" fmla="*/ 2100367 w 3821291"/>
                <a:gd name="connsiteY78" fmla="*/ 1147255 h 5244034"/>
                <a:gd name="connsiteX79" fmla="*/ 2109127 w 3821291"/>
                <a:gd name="connsiteY79" fmla="*/ 1127482 h 5244034"/>
                <a:gd name="connsiteX80" fmla="*/ 2328383 w 3821291"/>
                <a:gd name="connsiteY80" fmla="*/ 1043300 h 5244034"/>
                <a:gd name="connsiteX81" fmla="*/ 2321041 w 3821291"/>
                <a:gd name="connsiteY81" fmla="*/ 1024278 h 5244034"/>
                <a:gd name="connsiteX82" fmla="*/ 2098531 w 3821291"/>
                <a:gd name="connsiteY82" fmla="*/ 1109711 h 5244034"/>
                <a:gd name="connsiteX83" fmla="*/ 2083264 w 3821291"/>
                <a:gd name="connsiteY83" fmla="*/ 1102870 h 5244034"/>
                <a:gd name="connsiteX84" fmla="*/ 1928500 w 3821291"/>
                <a:gd name="connsiteY84" fmla="*/ 699733 h 5244034"/>
                <a:gd name="connsiteX85" fmla="*/ 1858251 w 3821291"/>
                <a:gd name="connsiteY85" fmla="*/ 549057 h 5244034"/>
                <a:gd name="connsiteX86" fmla="*/ 1857500 w 3821291"/>
                <a:gd name="connsiteY86" fmla="*/ 547722 h 5244034"/>
                <a:gd name="connsiteX87" fmla="*/ 1881361 w 3821291"/>
                <a:gd name="connsiteY87" fmla="*/ 513015 h 5244034"/>
                <a:gd name="connsiteX88" fmla="*/ 2169447 w 3821291"/>
                <a:gd name="connsiteY88" fmla="*/ 558652 h 5244034"/>
                <a:gd name="connsiteX89" fmla="*/ 2201318 w 3821291"/>
                <a:gd name="connsiteY89" fmla="*/ 583514 h 5244034"/>
                <a:gd name="connsiteX90" fmla="*/ 2217837 w 3821291"/>
                <a:gd name="connsiteY90" fmla="*/ 622476 h 5244034"/>
                <a:gd name="connsiteX91" fmla="*/ 2278408 w 3821291"/>
                <a:gd name="connsiteY91" fmla="*/ 596780 h 5244034"/>
                <a:gd name="connsiteX92" fmla="*/ 2254130 w 3821291"/>
                <a:gd name="connsiteY92" fmla="*/ 539546 h 5244034"/>
                <a:gd name="connsiteX93" fmla="*/ 2263891 w 3821291"/>
                <a:gd name="connsiteY93" fmla="*/ 535375 h 5244034"/>
                <a:gd name="connsiteX94" fmla="*/ 2298098 w 3821291"/>
                <a:gd name="connsiteY94" fmla="*/ 549141 h 5244034"/>
                <a:gd name="connsiteX95" fmla="*/ 2303104 w 3821291"/>
                <a:gd name="connsiteY95" fmla="*/ 547055 h 5244034"/>
                <a:gd name="connsiteX96" fmla="*/ 2289755 w 3821291"/>
                <a:gd name="connsiteY96" fmla="*/ 515602 h 5244034"/>
                <a:gd name="connsiteX97" fmla="*/ 2289755 w 3821291"/>
                <a:gd name="connsiteY97" fmla="*/ 515602 h 5244034"/>
                <a:gd name="connsiteX98" fmla="*/ 2134240 w 3821291"/>
                <a:gd name="connsiteY98" fmla="*/ 149174 h 5244034"/>
                <a:gd name="connsiteX99" fmla="*/ 2133489 w 3821291"/>
                <a:gd name="connsiteY99" fmla="*/ 149508 h 5244034"/>
                <a:gd name="connsiteX100" fmla="*/ 1993242 w 3821291"/>
                <a:gd name="connsiteY100" fmla="*/ 127315 h 5244034"/>
                <a:gd name="connsiteX101" fmla="*/ 1992491 w 3821291"/>
                <a:gd name="connsiteY101" fmla="*/ 127232 h 5244034"/>
                <a:gd name="connsiteX102" fmla="*/ 2001418 w 3821291"/>
                <a:gd name="connsiteY102" fmla="*/ 70833 h 5244034"/>
                <a:gd name="connsiteX103" fmla="*/ 1973219 w 3821291"/>
                <a:gd name="connsiteY103" fmla="*/ 66327 h 5244034"/>
                <a:gd name="connsiteX104" fmla="*/ 1953112 w 3821291"/>
                <a:gd name="connsiteY104" fmla="*/ 193059 h 5244034"/>
                <a:gd name="connsiteX105" fmla="*/ 1951527 w 3821291"/>
                <a:gd name="connsiteY105" fmla="*/ 202820 h 5244034"/>
                <a:gd name="connsiteX106" fmla="*/ 1924495 w 3821291"/>
                <a:gd name="connsiteY106" fmla="*/ 222510 h 5244034"/>
                <a:gd name="connsiteX107" fmla="*/ 1719005 w 3821291"/>
                <a:gd name="connsiteY107" fmla="*/ 189972 h 5244034"/>
                <a:gd name="connsiteX108" fmla="*/ 1709161 w 3821291"/>
                <a:gd name="connsiteY108" fmla="*/ 176456 h 5244034"/>
                <a:gd name="connsiteX109" fmla="*/ 1736109 w 3821291"/>
                <a:gd name="connsiteY109" fmla="*/ 7759 h 5244034"/>
                <a:gd name="connsiteX110" fmla="*/ 1686884 w 3821291"/>
                <a:gd name="connsiteY110" fmla="*/ 0 h 5244034"/>
                <a:gd name="connsiteX111" fmla="*/ 1651426 w 3821291"/>
                <a:gd name="connsiteY111" fmla="*/ 222593 h 5244034"/>
                <a:gd name="connsiteX112" fmla="*/ 1637911 w 3821291"/>
                <a:gd name="connsiteY112" fmla="*/ 232438 h 5244034"/>
                <a:gd name="connsiteX113" fmla="*/ 1603454 w 3821291"/>
                <a:gd name="connsiteY113" fmla="*/ 227015 h 5244034"/>
                <a:gd name="connsiteX114" fmla="*/ 1600033 w 3821291"/>
                <a:gd name="connsiteY114" fmla="*/ 248540 h 5244034"/>
                <a:gd name="connsiteX115" fmla="*/ 1614300 w 3821291"/>
                <a:gd name="connsiteY115" fmla="*/ 250793 h 5244034"/>
                <a:gd name="connsiteX116" fmla="*/ 1626230 w 3821291"/>
                <a:gd name="connsiteY116" fmla="*/ 267228 h 5244034"/>
                <a:gd name="connsiteX117" fmla="*/ 1614884 w 3821291"/>
                <a:gd name="connsiteY117" fmla="*/ 338645 h 5244034"/>
                <a:gd name="connsiteX118" fmla="*/ 1601368 w 3821291"/>
                <a:gd name="connsiteY118" fmla="*/ 348490 h 5244034"/>
                <a:gd name="connsiteX119" fmla="*/ 1436175 w 3821291"/>
                <a:gd name="connsiteY119" fmla="*/ 321959 h 5244034"/>
                <a:gd name="connsiteX120" fmla="*/ 1434507 w 3821291"/>
                <a:gd name="connsiteY120" fmla="*/ 332638 h 5244034"/>
                <a:gd name="connsiteX121" fmla="*/ 1599449 w 3821291"/>
                <a:gd name="connsiteY121" fmla="*/ 358752 h 5244034"/>
                <a:gd name="connsiteX122" fmla="*/ 1609294 w 3821291"/>
                <a:gd name="connsiteY122" fmla="*/ 372268 h 5244034"/>
                <a:gd name="connsiteX123" fmla="*/ 1593693 w 3821291"/>
                <a:gd name="connsiteY123" fmla="*/ 470549 h 5244034"/>
                <a:gd name="connsiteX124" fmla="*/ 1580177 w 3821291"/>
                <a:gd name="connsiteY124" fmla="*/ 480394 h 5244034"/>
                <a:gd name="connsiteX125" fmla="*/ 1346821 w 3821291"/>
                <a:gd name="connsiteY125" fmla="*/ 443434 h 5244034"/>
                <a:gd name="connsiteX126" fmla="*/ 1343484 w 3821291"/>
                <a:gd name="connsiteY126" fmla="*/ 464709 h 5244034"/>
                <a:gd name="connsiteX127" fmla="*/ 1576839 w 3821291"/>
                <a:gd name="connsiteY127" fmla="*/ 501668 h 5244034"/>
                <a:gd name="connsiteX128" fmla="*/ 1586684 w 3821291"/>
                <a:gd name="connsiteY128" fmla="*/ 515184 h 5244034"/>
                <a:gd name="connsiteX129" fmla="*/ 1562740 w 3821291"/>
                <a:gd name="connsiteY129" fmla="*/ 666611 h 5244034"/>
                <a:gd name="connsiteX130" fmla="*/ 1533706 w 3821291"/>
                <a:gd name="connsiteY130" fmla="*/ 703070 h 5244034"/>
                <a:gd name="connsiteX131" fmla="*/ 1265143 w 3821291"/>
                <a:gd name="connsiteY131" fmla="*/ 811613 h 5244034"/>
                <a:gd name="connsiteX132" fmla="*/ 1249708 w 3821291"/>
                <a:gd name="connsiteY132" fmla="*/ 805106 h 5244034"/>
                <a:gd name="connsiteX133" fmla="*/ 1187719 w 3821291"/>
                <a:gd name="connsiteY133" fmla="*/ 651677 h 5244034"/>
                <a:gd name="connsiteX134" fmla="*/ 1169781 w 3821291"/>
                <a:gd name="connsiteY134" fmla="*/ 658935 h 5244034"/>
                <a:gd name="connsiteX135" fmla="*/ 1236776 w 3821291"/>
                <a:gd name="connsiteY135" fmla="*/ 824796 h 5244034"/>
                <a:gd name="connsiteX136" fmla="*/ 1243534 w 3821291"/>
                <a:gd name="connsiteY136" fmla="*/ 831470 h 5244034"/>
                <a:gd name="connsiteX137" fmla="*/ 1249708 w 3821291"/>
                <a:gd name="connsiteY137" fmla="*/ 833889 h 5244034"/>
                <a:gd name="connsiteX138" fmla="*/ 1256883 w 3821291"/>
                <a:gd name="connsiteY138" fmla="*/ 841982 h 5244034"/>
                <a:gd name="connsiteX139" fmla="*/ 1258635 w 3821291"/>
                <a:gd name="connsiteY139" fmla="*/ 848907 h 5244034"/>
                <a:gd name="connsiteX140" fmla="*/ 1254046 w 3821291"/>
                <a:gd name="connsiteY140" fmla="*/ 864258 h 5244034"/>
                <a:gd name="connsiteX141" fmla="*/ 1248957 w 3821291"/>
                <a:gd name="connsiteY141" fmla="*/ 868930 h 5244034"/>
                <a:gd name="connsiteX142" fmla="*/ 1227682 w 3821291"/>
                <a:gd name="connsiteY142" fmla="*/ 880193 h 5244034"/>
                <a:gd name="connsiteX143" fmla="*/ 1027031 w 3821291"/>
                <a:gd name="connsiteY143" fmla="*/ 953195 h 5244034"/>
                <a:gd name="connsiteX144" fmla="*/ 1021608 w 3821291"/>
                <a:gd name="connsiteY144" fmla="*/ 939012 h 5244034"/>
                <a:gd name="connsiteX145" fmla="*/ 1001168 w 3821291"/>
                <a:gd name="connsiteY145" fmla="*/ 925997 h 5244034"/>
                <a:gd name="connsiteX146" fmla="*/ 997413 w 3821291"/>
                <a:gd name="connsiteY146" fmla="*/ 911981 h 5244034"/>
                <a:gd name="connsiteX147" fmla="*/ 973386 w 3821291"/>
                <a:gd name="connsiteY147" fmla="*/ 836059 h 5244034"/>
                <a:gd name="connsiteX148" fmla="*/ 959703 w 3821291"/>
                <a:gd name="connsiteY148" fmla="*/ 840230 h 5244034"/>
                <a:gd name="connsiteX149" fmla="*/ 975638 w 3821291"/>
                <a:gd name="connsiteY149" fmla="*/ 892458 h 5244034"/>
                <a:gd name="connsiteX150" fmla="*/ 959119 w 3821291"/>
                <a:gd name="connsiteY150" fmla="*/ 922242 h 5244034"/>
                <a:gd name="connsiteX151" fmla="*/ 789755 w 3821291"/>
                <a:gd name="connsiteY151" fmla="*/ 967629 h 5244034"/>
                <a:gd name="connsiteX152" fmla="*/ 775238 w 3821291"/>
                <a:gd name="connsiteY152" fmla="*/ 959286 h 5244034"/>
                <a:gd name="connsiteX153" fmla="*/ 759720 w 3821291"/>
                <a:gd name="connsiteY153" fmla="*/ 901301 h 5244034"/>
                <a:gd name="connsiteX154" fmla="*/ 715668 w 3821291"/>
                <a:gd name="connsiteY154" fmla="*/ 913065 h 5244034"/>
                <a:gd name="connsiteX155" fmla="*/ 627065 w 3821291"/>
                <a:gd name="connsiteY155" fmla="*/ 622560 h 5244034"/>
                <a:gd name="connsiteX156" fmla="*/ 621392 w 3821291"/>
                <a:gd name="connsiteY156" fmla="*/ 601452 h 5244034"/>
                <a:gd name="connsiteX157" fmla="*/ 519022 w 3821291"/>
                <a:gd name="connsiteY157" fmla="*/ 628900 h 5244034"/>
                <a:gd name="connsiteX158" fmla="*/ 513265 w 3821291"/>
                <a:gd name="connsiteY158" fmla="*/ 625563 h 5244034"/>
                <a:gd name="connsiteX159" fmla="*/ 434841 w 3821291"/>
                <a:gd name="connsiteY159" fmla="*/ 332721 h 5244034"/>
                <a:gd name="connsiteX160" fmla="*/ 222760 w 3821291"/>
                <a:gd name="connsiteY160" fmla="*/ 389538 h 5244034"/>
                <a:gd name="connsiteX161" fmla="*/ 227265 w 3821291"/>
                <a:gd name="connsiteY161" fmla="*/ 406224 h 5244034"/>
                <a:gd name="connsiteX162" fmla="*/ 210579 w 3821291"/>
                <a:gd name="connsiteY162" fmla="*/ 435174 h 5244034"/>
                <a:gd name="connsiteX163" fmla="*/ 110712 w 3821291"/>
                <a:gd name="connsiteY163" fmla="*/ 461956 h 5244034"/>
                <a:gd name="connsiteX164" fmla="*/ 104956 w 3821291"/>
                <a:gd name="connsiteY164" fmla="*/ 458618 h 5244034"/>
                <a:gd name="connsiteX165" fmla="*/ 102703 w 3821291"/>
                <a:gd name="connsiteY165" fmla="*/ 450275 h 5244034"/>
                <a:gd name="connsiteX166" fmla="*/ 80344 w 3821291"/>
                <a:gd name="connsiteY166" fmla="*/ 456282 h 5244034"/>
                <a:gd name="connsiteX167" fmla="*/ 121558 w 3821291"/>
                <a:gd name="connsiteY167" fmla="*/ 610128 h 5244034"/>
                <a:gd name="connsiteX168" fmla="*/ 136576 w 3821291"/>
                <a:gd name="connsiteY168" fmla="*/ 724178 h 5244034"/>
                <a:gd name="connsiteX169" fmla="*/ 136576 w 3821291"/>
                <a:gd name="connsiteY169" fmla="*/ 730602 h 5244034"/>
                <a:gd name="connsiteX170" fmla="*/ 136993 w 3821291"/>
                <a:gd name="connsiteY170" fmla="*/ 733689 h 5244034"/>
                <a:gd name="connsiteX171" fmla="*/ 189388 w 3821291"/>
                <a:gd name="connsiteY171" fmla="*/ 929167 h 5244034"/>
                <a:gd name="connsiteX172" fmla="*/ 181045 w 3821291"/>
                <a:gd name="connsiteY172" fmla="*/ 943684 h 5244034"/>
                <a:gd name="connsiteX173" fmla="*/ 0 w 3821291"/>
                <a:gd name="connsiteY173" fmla="*/ 992157 h 5244034"/>
                <a:gd name="connsiteX174" fmla="*/ 6257 w 3821291"/>
                <a:gd name="connsiteY174" fmla="*/ 1015351 h 5244034"/>
                <a:gd name="connsiteX175" fmla="*/ 87519 w 3821291"/>
                <a:gd name="connsiteY175" fmla="*/ 993576 h 5244034"/>
                <a:gd name="connsiteX176" fmla="*/ 116469 w 3821291"/>
                <a:gd name="connsiteY176" fmla="*/ 1010262 h 5244034"/>
                <a:gd name="connsiteX177" fmla="*/ 164776 w 3821291"/>
                <a:gd name="connsiteY177" fmla="*/ 1190639 h 5244034"/>
                <a:gd name="connsiteX178" fmla="*/ 149174 w 3821291"/>
                <a:gd name="connsiteY178" fmla="*/ 1201985 h 5244034"/>
                <a:gd name="connsiteX179" fmla="*/ 103704 w 3821291"/>
                <a:gd name="connsiteY179" fmla="*/ 1193976 h 5244034"/>
                <a:gd name="connsiteX180" fmla="*/ 98532 w 3821291"/>
                <a:gd name="connsiteY180" fmla="*/ 1223260 h 5244034"/>
                <a:gd name="connsiteX181" fmla="*/ 154180 w 3821291"/>
                <a:gd name="connsiteY181" fmla="*/ 1233105 h 5244034"/>
                <a:gd name="connsiteX182" fmla="*/ 158018 w 3821291"/>
                <a:gd name="connsiteY182" fmla="*/ 1238445 h 5244034"/>
                <a:gd name="connsiteX183" fmla="*/ 138161 w 3821291"/>
                <a:gd name="connsiteY183" fmla="*/ 1379609 h 5244034"/>
                <a:gd name="connsiteX184" fmla="*/ 138411 w 3821291"/>
                <a:gd name="connsiteY184" fmla="*/ 1384281 h 5244034"/>
                <a:gd name="connsiteX185" fmla="*/ 173452 w 3821291"/>
                <a:gd name="connsiteY185" fmla="*/ 1515017 h 5244034"/>
                <a:gd name="connsiteX186" fmla="*/ 165109 w 3821291"/>
                <a:gd name="connsiteY186" fmla="*/ 1529534 h 5244034"/>
                <a:gd name="connsiteX187" fmla="*/ 81428 w 3821291"/>
                <a:gd name="connsiteY187" fmla="*/ 1551977 h 5244034"/>
                <a:gd name="connsiteX188" fmla="*/ 87435 w 3821291"/>
                <a:gd name="connsiteY188" fmla="*/ 1574503 h 5244034"/>
                <a:gd name="connsiteX189" fmla="*/ 166361 w 3821291"/>
                <a:gd name="connsiteY189" fmla="*/ 1553312 h 5244034"/>
                <a:gd name="connsiteX190" fmla="*/ 180878 w 3821291"/>
                <a:gd name="connsiteY190" fmla="*/ 1561655 h 5244034"/>
                <a:gd name="connsiteX191" fmla="*/ 190472 w 3821291"/>
                <a:gd name="connsiteY191" fmla="*/ 1597447 h 5244034"/>
                <a:gd name="connsiteX192" fmla="*/ 182129 w 3821291"/>
                <a:gd name="connsiteY192" fmla="*/ 1611964 h 5244034"/>
                <a:gd name="connsiteX193" fmla="*/ 150509 w 3821291"/>
                <a:gd name="connsiteY193" fmla="*/ 1620474 h 5244034"/>
                <a:gd name="connsiteX194" fmla="*/ 142583 w 3821291"/>
                <a:gd name="connsiteY194" fmla="*/ 1636159 h 5244034"/>
                <a:gd name="connsiteX195" fmla="*/ 280828 w 3821291"/>
                <a:gd name="connsiteY195" fmla="*/ 1982313 h 5244034"/>
                <a:gd name="connsiteX196" fmla="*/ 283414 w 3821291"/>
                <a:gd name="connsiteY196" fmla="*/ 1990405 h 5244034"/>
                <a:gd name="connsiteX197" fmla="*/ 366094 w 3821291"/>
                <a:gd name="connsiteY197" fmla="*/ 2360170 h 5244034"/>
                <a:gd name="connsiteX198" fmla="*/ 413315 w 3821291"/>
                <a:gd name="connsiteY198" fmla="*/ 2388870 h 5244034"/>
                <a:gd name="connsiteX199" fmla="*/ 418822 w 3821291"/>
                <a:gd name="connsiteY199" fmla="*/ 2409394 h 5244034"/>
                <a:gd name="connsiteX200" fmla="*/ 418238 w 3821291"/>
                <a:gd name="connsiteY200" fmla="*/ 2409561 h 5244034"/>
                <a:gd name="connsiteX201" fmla="*/ 427415 w 3821291"/>
                <a:gd name="connsiteY201" fmla="*/ 2443768 h 5244034"/>
                <a:gd name="connsiteX202" fmla="*/ 433088 w 3821291"/>
                <a:gd name="connsiteY202" fmla="*/ 2442266 h 5244034"/>
                <a:gd name="connsiteX203" fmla="*/ 447605 w 3821291"/>
                <a:gd name="connsiteY203" fmla="*/ 2450609 h 5244034"/>
                <a:gd name="connsiteX204" fmla="*/ 601785 w 3821291"/>
                <a:gd name="connsiteY204" fmla="*/ 3026113 h 5244034"/>
                <a:gd name="connsiteX205" fmla="*/ 636242 w 3821291"/>
                <a:gd name="connsiteY205" fmla="*/ 3045970 h 5244034"/>
                <a:gd name="connsiteX206" fmla="*/ 1058234 w 3821291"/>
                <a:gd name="connsiteY206" fmla="*/ 2932922 h 5244034"/>
                <a:gd name="connsiteX207" fmla="*/ 1063991 w 3821291"/>
                <a:gd name="connsiteY207" fmla="*/ 2936259 h 5244034"/>
                <a:gd name="connsiteX208" fmla="*/ 1085099 w 3821291"/>
                <a:gd name="connsiteY208" fmla="*/ 3014934 h 5244034"/>
                <a:gd name="connsiteX209" fmla="*/ 1081762 w 3821291"/>
                <a:gd name="connsiteY209" fmla="*/ 3020690 h 5244034"/>
                <a:gd name="connsiteX210" fmla="*/ 1061155 w 3821291"/>
                <a:gd name="connsiteY210" fmla="*/ 3026197 h 5244034"/>
                <a:gd name="connsiteX211" fmla="*/ 1075421 w 3821291"/>
                <a:gd name="connsiteY211" fmla="*/ 3079509 h 5244034"/>
                <a:gd name="connsiteX212" fmla="*/ 1096028 w 3821291"/>
                <a:gd name="connsiteY212" fmla="*/ 3074003 h 5244034"/>
                <a:gd name="connsiteX213" fmla="*/ 1101785 w 3821291"/>
                <a:gd name="connsiteY213" fmla="*/ 3077340 h 5244034"/>
                <a:gd name="connsiteX214" fmla="*/ 1108210 w 3821291"/>
                <a:gd name="connsiteY214" fmla="*/ 3101451 h 5244034"/>
                <a:gd name="connsiteX215" fmla="*/ 1104872 w 3821291"/>
                <a:gd name="connsiteY215" fmla="*/ 3107208 h 5244034"/>
                <a:gd name="connsiteX216" fmla="*/ 892041 w 3821291"/>
                <a:gd name="connsiteY216" fmla="*/ 3164275 h 5244034"/>
                <a:gd name="connsiteX217" fmla="*/ 845319 w 3821291"/>
                <a:gd name="connsiteY217" fmla="*/ 3151009 h 5244034"/>
                <a:gd name="connsiteX218" fmla="*/ 807776 w 3821291"/>
                <a:gd name="connsiteY218" fmla="*/ 3111129 h 5244034"/>
                <a:gd name="connsiteX219" fmla="*/ 807776 w 3821291"/>
                <a:gd name="connsiteY219" fmla="*/ 3111129 h 5244034"/>
                <a:gd name="connsiteX220" fmla="*/ 807776 w 3821291"/>
                <a:gd name="connsiteY220" fmla="*/ 3111129 h 5244034"/>
                <a:gd name="connsiteX221" fmla="*/ 674203 w 3821291"/>
                <a:gd name="connsiteY221" fmla="*/ 3146921 h 5244034"/>
                <a:gd name="connsiteX222" fmla="*/ 679710 w 3821291"/>
                <a:gd name="connsiteY222" fmla="*/ 3167528 h 5244034"/>
                <a:gd name="connsiteX223" fmla="*/ 788420 w 3821291"/>
                <a:gd name="connsiteY223" fmla="*/ 3138411 h 5244034"/>
                <a:gd name="connsiteX224" fmla="*/ 802937 w 3821291"/>
                <a:gd name="connsiteY224" fmla="*/ 3146754 h 5244034"/>
                <a:gd name="connsiteX225" fmla="*/ 810946 w 3821291"/>
                <a:gd name="connsiteY225" fmla="*/ 3176539 h 5244034"/>
                <a:gd name="connsiteX226" fmla="*/ 802353 w 3821291"/>
                <a:gd name="connsiteY226" fmla="*/ 3178875 h 5244034"/>
                <a:gd name="connsiteX227" fmla="*/ 807609 w 3821291"/>
                <a:gd name="connsiteY227" fmla="*/ 3198481 h 5244034"/>
                <a:gd name="connsiteX228" fmla="*/ 839980 w 3821291"/>
                <a:gd name="connsiteY228" fmla="*/ 3189804 h 5244034"/>
                <a:gd name="connsiteX229" fmla="*/ 854497 w 3821291"/>
                <a:gd name="connsiteY229" fmla="*/ 3198147 h 5244034"/>
                <a:gd name="connsiteX230" fmla="*/ 884031 w 3821291"/>
                <a:gd name="connsiteY230" fmla="*/ 3308443 h 5244034"/>
                <a:gd name="connsiteX231" fmla="*/ 867345 w 3821291"/>
                <a:gd name="connsiteY231" fmla="*/ 3337393 h 5244034"/>
                <a:gd name="connsiteX232" fmla="*/ 767395 w 3821291"/>
                <a:gd name="connsiteY232" fmla="*/ 3364175 h 5244034"/>
                <a:gd name="connsiteX233" fmla="*/ 772568 w 3821291"/>
                <a:gd name="connsiteY233" fmla="*/ 3383447 h 5244034"/>
                <a:gd name="connsiteX234" fmla="*/ 879693 w 3821291"/>
                <a:gd name="connsiteY234" fmla="*/ 3354747 h 5244034"/>
                <a:gd name="connsiteX235" fmla="*/ 917070 w 3821291"/>
                <a:gd name="connsiteY235" fmla="*/ 3530702 h 5244034"/>
                <a:gd name="connsiteX236" fmla="*/ 922243 w 3821291"/>
                <a:gd name="connsiteY236" fmla="*/ 3579843 h 5244034"/>
                <a:gd name="connsiteX237" fmla="*/ 922243 w 3821291"/>
                <a:gd name="connsiteY237" fmla="*/ 3779659 h 5244034"/>
                <a:gd name="connsiteX238" fmla="*/ 898799 w 3821291"/>
                <a:gd name="connsiteY238" fmla="*/ 3803520 h 5244034"/>
                <a:gd name="connsiteX239" fmla="*/ 571583 w 3821291"/>
                <a:gd name="connsiteY239" fmla="*/ 3897380 h 5244034"/>
                <a:gd name="connsiteX240" fmla="*/ 217253 w 3821291"/>
                <a:gd name="connsiteY240" fmla="*/ 4000834 h 5244034"/>
                <a:gd name="connsiteX241" fmla="*/ 219005 w 3821291"/>
                <a:gd name="connsiteY241" fmla="*/ 4051893 h 5244034"/>
                <a:gd name="connsiteX242" fmla="*/ 537961 w 3821291"/>
                <a:gd name="connsiteY242" fmla="*/ 3966294 h 5244034"/>
                <a:gd name="connsiteX243" fmla="*/ 567746 w 3821291"/>
                <a:gd name="connsiteY243" fmla="*/ 3989570 h 5244034"/>
                <a:gd name="connsiteX244" fmla="*/ 555314 w 3821291"/>
                <a:gd name="connsiteY244" fmla="*/ 4710078 h 5244034"/>
                <a:gd name="connsiteX245" fmla="*/ 553062 w 3821291"/>
                <a:gd name="connsiteY245" fmla="*/ 4838561 h 5244034"/>
                <a:gd name="connsiteX246" fmla="*/ 541048 w 3821291"/>
                <a:gd name="connsiteY246" fmla="*/ 4850158 h 5244034"/>
                <a:gd name="connsiteX247" fmla="*/ 479810 w 3821291"/>
                <a:gd name="connsiteY247" fmla="*/ 4849073 h 5244034"/>
                <a:gd name="connsiteX248" fmla="*/ 478892 w 3821291"/>
                <a:gd name="connsiteY248" fmla="*/ 4903971 h 5244034"/>
                <a:gd name="connsiteX249" fmla="*/ 540130 w 3821291"/>
                <a:gd name="connsiteY249" fmla="*/ 4905056 h 5244034"/>
                <a:gd name="connsiteX250" fmla="*/ 551727 w 3821291"/>
                <a:gd name="connsiteY250" fmla="*/ 4917070 h 5244034"/>
                <a:gd name="connsiteX251" fmla="*/ 549141 w 3821291"/>
                <a:gd name="connsiteY251" fmla="*/ 5067411 h 5244034"/>
                <a:gd name="connsiteX252" fmla="*/ 537127 w 3821291"/>
                <a:gd name="connsiteY252" fmla="*/ 5079008 h 5244034"/>
                <a:gd name="connsiteX253" fmla="*/ 311196 w 3821291"/>
                <a:gd name="connsiteY253" fmla="*/ 5075087 h 5244034"/>
                <a:gd name="connsiteX254" fmla="*/ 306524 w 3821291"/>
                <a:gd name="connsiteY254" fmla="*/ 5070248 h 5244034"/>
                <a:gd name="connsiteX255" fmla="*/ 308109 w 3821291"/>
                <a:gd name="connsiteY255" fmla="*/ 4962539 h 5244034"/>
                <a:gd name="connsiteX256" fmla="*/ 293426 w 3821291"/>
                <a:gd name="connsiteY256" fmla="*/ 4962289 h 5244034"/>
                <a:gd name="connsiteX257" fmla="*/ 292007 w 3821291"/>
                <a:gd name="connsiteY257" fmla="*/ 5058902 h 5244034"/>
                <a:gd name="connsiteX258" fmla="*/ 255882 w 3821291"/>
                <a:gd name="connsiteY258" fmla="*/ 5058234 h 5244034"/>
                <a:gd name="connsiteX259" fmla="*/ 254130 w 3821291"/>
                <a:gd name="connsiteY259" fmla="*/ 5159519 h 5244034"/>
                <a:gd name="connsiteX260" fmla="*/ 287502 w 3821291"/>
                <a:gd name="connsiteY260" fmla="*/ 5160103 h 5244034"/>
                <a:gd name="connsiteX261" fmla="*/ 288086 w 3821291"/>
                <a:gd name="connsiteY261" fmla="*/ 5127481 h 5244034"/>
                <a:gd name="connsiteX262" fmla="*/ 312114 w 3821291"/>
                <a:gd name="connsiteY262" fmla="*/ 5104288 h 5244034"/>
                <a:gd name="connsiteX263" fmla="*/ 361672 w 3821291"/>
                <a:gd name="connsiteY263" fmla="*/ 5105122 h 5244034"/>
                <a:gd name="connsiteX264" fmla="*/ 384866 w 3821291"/>
                <a:gd name="connsiteY264" fmla="*/ 5129150 h 5244034"/>
                <a:gd name="connsiteX265" fmla="*/ 384699 w 3821291"/>
                <a:gd name="connsiteY265" fmla="*/ 5140664 h 5244034"/>
                <a:gd name="connsiteX266" fmla="*/ 422993 w 3821291"/>
                <a:gd name="connsiteY266" fmla="*/ 5141331 h 5244034"/>
                <a:gd name="connsiteX267" fmla="*/ 423160 w 3821291"/>
                <a:gd name="connsiteY267" fmla="*/ 5129818 h 5244034"/>
                <a:gd name="connsiteX268" fmla="*/ 447188 w 3821291"/>
                <a:gd name="connsiteY268" fmla="*/ 5106624 h 5244034"/>
                <a:gd name="connsiteX269" fmla="*/ 524779 w 3821291"/>
                <a:gd name="connsiteY269" fmla="*/ 5107959 h 5244034"/>
                <a:gd name="connsiteX270" fmla="*/ 547973 w 3821291"/>
                <a:gd name="connsiteY270" fmla="*/ 5131987 h 5244034"/>
                <a:gd name="connsiteX271" fmla="*/ 546054 w 3821291"/>
                <a:gd name="connsiteY271" fmla="*/ 5243700 h 5244034"/>
                <a:gd name="connsiteX272" fmla="*/ 565576 w 3821291"/>
                <a:gd name="connsiteY272" fmla="*/ 5244034 h 5244034"/>
                <a:gd name="connsiteX273" fmla="*/ 567912 w 3821291"/>
                <a:gd name="connsiteY273" fmla="*/ 5108710 h 5244034"/>
                <a:gd name="connsiteX274" fmla="*/ 587936 w 3821291"/>
                <a:gd name="connsiteY274" fmla="*/ 5109044 h 5244034"/>
                <a:gd name="connsiteX275" fmla="*/ 588436 w 3821291"/>
                <a:gd name="connsiteY275" fmla="*/ 5079926 h 5244034"/>
                <a:gd name="connsiteX276" fmla="*/ 568413 w 3821291"/>
                <a:gd name="connsiteY276" fmla="*/ 5079592 h 5244034"/>
                <a:gd name="connsiteX277" fmla="*/ 570499 w 3821291"/>
                <a:gd name="connsiteY277" fmla="*/ 4958701 h 5244034"/>
                <a:gd name="connsiteX278" fmla="*/ 582513 w 3821291"/>
                <a:gd name="connsiteY278" fmla="*/ 4947104 h 5244034"/>
                <a:gd name="connsiteX279" fmla="*/ 738028 w 3821291"/>
                <a:gd name="connsiteY279" fmla="*/ 4949858 h 5244034"/>
                <a:gd name="connsiteX280" fmla="*/ 738361 w 3821291"/>
                <a:gd name="connsiteY280" fmla="*/ 4932588 h 5244034"/>
                <a:gd name="connsiteX281" fmla="*/ 582847 w 3821291"/>
                <a:gd name="connsiteY281" fmla="*/ 4929834 h 5244034"/>
                <a:gd name="connsiteX282" fmla="*/ 571250 w 3821291"/>
                <a:gd name="connsiteY282" fmla="*/ 4917820 h 5244034"/>
                <a:gd name="connsiteX283" fmla="*/ 573169 w 3821291"/>
                <a:gd name="connsiteY283" fmla="*/ 4806440 h 5244034"/>
                <a:gd name="connsiteX284" fmla="*/ 592274 w 3821291"/>
                <a:gd name="connsiteY284" fmla="*/ 4806774 h 5244034"/>
                <a:gd name="connsiteX285" fmla="*/ 593025 w 3821291"/>
                <a:gd name="connsiteY285" fmla="*/ 4763140 h 5244034"/>
                <a:gd name="connsiteX286" fmla="*/ 585767 w 3821291"/>
                <a:gd name="connsiteY286" fmla="*/ 4762973 h 5244034"/>
                <a:gd name="connsiteX287" fmla="*/ 574170 w 3821291"/>
                <a:gd name="connsiteY287" fmla="*/ 4750959 h 5244034"/>
                <a:gd name="connsiteX288" fmla="*/ 574837 w 3821291"/>
                <a:gd name="connsiteY288" fmla="*/ 4710412 h 5244034"/>
                <a:gd name="connsiteX289" fmla="*/ 1014433 w 3821291"/>
                <a:gd name="connsiteY289" fmla="*/ 4718171 h 5244034"/>
                <a:gd name="connsiteX290" fmla="*/ 1014767 w 3821291"/>
                <a:gd name="connsiteY290" fmla="*/ 4700900 h 5244034"/>
                <a:gd name="connsiteX291" fmla="*/ 593275 w 3821291"/>
                <a:gd name="connsiteY291" fmla="*/ 4693475 h 5244034"/>
                <a:gd name="connsiteX292" fmla="*/ 581679 w 3821291"/>
                <a:gd name="connsiteY292" fmla="*/ 4681461 h 5244034"/>
                <a:gd name="connsiteX293" fmla="*/ 593609 w 3821291"/>
                <a:gd name="connsiteY293" fmla="*/ 3993408 h 5244034"/>
                <a:gd name="connsiteX294" fmla="*/ 632488 w 3821291"/>
                <a:gd name="connsiteY294" fmla="*/ 3931336 h 5244034"/>
                <a:gd name="connsiteX295" fmla="*/ 841648 w 3821291"/>
                <a:gd name="connsiteY295" fmla="*/ 3865259 h 5244034"/>
                <a:gd name="connsiteX296" fmla="*/ 903387 w 3821291"/>
                <a:gd name="connsiteY296" fmla="*/ 3856582 h 5244034"/>
                <a:gd name="connsiteX297" fmla="*/ 959369 w 3821291"/>
                <a:gd name="connsiteY297" fmla="*/ 3876773 h 5244034"/>
                <a:gd name="connsiteX298" fmla="*/ 990489 w 3821291"/>
                <a:gd name="connsiteY298" fmla="*/ 3853329 h 5244034"/>
                <a:gd name="connsiteX299" fmla="*/ 1026114 w 3821291"/>
                <a:gd name="connsiteY299" fmla="*/ 3853329 h 5244034"/>
                <a:gd name="connsiteX300" fmla="*/ 1037961 w 3821291"/>
                <a:gd name="connsiteY300" fmla="*/ 3865176 h 5244034"/>
                <a:gd name="connsiteX301" fmla="*/ 1037961 w 3821291"/>
                <a:gd name="connsiteY301" fmla="*/ 4408476 h 5244034"/>
                <a:gd name="connsiteX302" fmla="*/ 1061488 w 3821291"/>
                <a:gd name="connsiteY302" fmla="*/ 4408476 h 5244034"/>
                <a:gd name="connsiteX303" fmla="*/ 1061488 w 3821291"/>
                <a:gd name="connsiteY303" fmla="*/ 4317453 h 5244034"/>
                <a:gd name="connsiteX304" fmla="*/ 1073336 w 3821291"/>
                <a:gd name="connsiteY304" fmla="*/ 4305606 h 5244034"/>
                <a:gd name="connsiteX305" fmla="*/ 1395712 w 3821291"/>
                <a:gd name="connsiteY305" fmla="*/ 4305606 h 5244034"/>
                <a:gd name="connsiteX306" fmla="*/ 1407559 w 3821291"/>
                <a:gd name="connsiteY306" fmla="*/ 4317453 h 5244034"/>
                <a:gd name="connsiteX307" fmla="*/ 1407559 w 3821291"/>
                <a:gd name="connsiteY307" fmla="*/ 4409561 h 5244034"/>
                <a:gd name="connsiteX308" fmla="*/ 1435508 w 3821291"/>
                <a:gd name="connsiteY308" fmla="*/ 4409561 h 5244034"/>
                <a:gd name="connsiteX309" fmla="*/ 1435508 w 3821291"/>
                <a:gd name="connsiteY309" fmla="*/ 3981979 h 5244034"/>
                <a:gd name="connsiteX310" fmla="*/ 1704739 w 3821291"/>
                <a:gd name="connsiteY310" fmla="*/ 3981979 h 5244034"/>
                <a:gd name="connsiteX311" fmla="*/ 1721425 w 3821291"/>
                <a:gd name="connsiteY311" fmla="*/ 4420157 h 5244034"/>
                <a:gd name="connsiteX312" fmla="*/ 1743200 w 3821291"/>
                <a:gd name="connsiteY312" fmla="*/ 4420157 h 5244034"/>
                <a:gd name="connsiteX313" fmla="*/ 1741698 w 3821291"/>
                <a:gd name="connsiteY313" fmla="*/ 4384448 h 5244034"/>
                <a:gd name="connsiteX314" fmla="*/ 1786668 w 3821291"/>
                <a:gd name="connsiteY314" fmla="*/ 4341899 h 5244034"/>
                <a:gd name="connsiteX315" fmla="*/ 1809611 w 3821291"/>
                <a:gd name="connsiteY315" fmla="*/ 4319873 h 5244034"/>
                <a:gd name="connsiteX316" fmla="*/ 1934590 w 3821291"/>
                <a:gd name="connsiteY316" fmla="*/ 4131320 h 5244034"/>
                <a:gd name="connsiteX317" fmla="*/ 2356249 w 3821291"/>
                <a:gd name="connsiteY317" fmla="*/ 4001502 h 5244034"/>
                <a:gd name="connsiteX318" fmla="*/ 2350659 w 3821291"/>
                <a:gd name="connsiteY318" fmla="*/ 3983397 h 5244034"/>
                <a:gd name="connsiteX319" fmla="*/ 1922326 w 3821291"/>
                <a:gd name="connsiteY319" fmla="*/ 4115301 h 5244034"/>
                <a:gd name="connsiteX320" fmla="*/ 1920490 w 3821291"/>
                <a:gd name="connsiteY320" fmla="*/ 4118304 h 5244034"/>
                <a:gd name="connsiteX321" fmla="*/ 1797514 w 3821291"/>
                <a:gd name="connsiteY321" fmla="*/ 4305356 h 5244034"/>
                <a:gd name="connsiteX322" fmla="*/ 1773402 w 3821291"/>
                <a:gd name="connsiteY322" fmla="*/ 4328383 h 5244034"/>
                <a:gd name="connsiteX323" fmla="*/ 1740614 w 3821291"/>
                <a:gd name="connsiteY323" fmla="*/ 4360003 h 5244034"/>
                <a:gd name="connsiteX324" fmla="*/ 1726431 w 3821291"/>
                <a:gd name="connsiteY324" fmla="*/ 4025196 h 5244034"/>
                <a:gd name="connsiteX325" fmla="*/ 1732438 w 3821291"/>
                <a:gd name="connsiteY325" fmla="*/ 3981895 h 5244034"/>
                <a:gd name="connsiteX326" fmla="*/ 1755798 w 3821291"/>
                <a:gd name="connsiteY326" fmla="*/ 3696562 h 5244034"/>
                <a:gd name="connsiteX327" fmla="*/ 1755798 w 3821291"/>
                <a:gd name="connsiteY327" fmla="*/ 3503837 h 5244034"/>
                <a:gd name="connsiteX328" fmla="*/ 1742950 w 3821291"/>
                <a:gd name="connsiteY328" fmla="*/ 3426831 h 5244034"/>
                <a:gd name="connsiteX329" fmla="*/ 1713666 w 3821291"/>
                <a:gd name="connsiteY329" fmla="*/ 3341648 h 5244034"/>
                <a:gd name="connsiteX330" fmla="*/ 1708827 w 3821291"/>
                <a:gd name="connsiteY330" fmla="*/ 3323711 h 5244034"/>
                <a:gd name="connsiteX331" fmla="*/ 1645336 w 3821291"/>
                <a:gd name="connsiteY331" fmla="*/ 3086768 h 5244034"/>
                <a:gd name="connsiteX332" fmla="*/ 1671116 w 3821291"/>
                <a:gd name="connsiteY332" fmla="*/ 2973135 h 5244034"/>
                <a:gd name="connsiteX333" fmla="*/ 1680877 w 3821291"/>
                <a:gd name="connsiteY333" fmla="*/ 2961788 h 5244034"/>
                <a:gd name="connsiteX334" fmla="*/ 1680877 w 3821291"/>
                <a:gd name="connsiteY334" fmla="*/ 2961788 h 5244034"/>
                <a:gd name="connsiteX335" fmla="*/ 1700150 w 3821291"/>
                <a:gd name="connsiteY335" fmla="*/ 2903137 h 5244034"/>
                <a:gd name="connsiteX336" fmla="*/ 1704155 w 3821291"/>
                <a:gd name="connsiteY336" fmla="*/ 2854246 h 5244034"/>
                <a:gd name="connsiteX337" fmla="*/ 1694143 w 3821291"/>
                <a:gd name="connsiteY337" fmla="*/ 2756632 h 5244034"/>
                <a:gd name="connsiteX338" fmla="*/ 1690889 w 3821291"/>
                <a:gd name="connsiteY338" fmla="*/ 2730352 h 5244034"/>
                <a:gd name="connsiteX339" fmla="*/ 1633739 w 3821291"/>
                <a:gd name="connsiteY339" fmla="*/ 2472718 h 5244034"/>
                <a:gd name="connsiteX340" fmla="*/ 2011013 w 3821291"/>
                <a:gd name="connsiteY340" fmla="*/ 2371600 h 5244034"/>
                <a:gd name="connsiteX341" fmla="*/ 2011179 w 3821291"/>
                <a:gd name="connsiteY341" fmla="*/ 2372184 h 5244034"/>
                <a:gd name="connsiteX342" fmla="*/ 2031203 w 3821291"/>
                <a:gd name="connsiteY342" fmla="*/ 2383697 h 5244034"/>
                <a:gd name="connsiteX343" fmla="*/ 2052561 w 3821291"/>
                <a:gd name="connsiteY343" fmla="*/ 2463541 h 5244034"/>
                <a:gd name="connsiteX344" fmla="*/ 2044218 w 3821291"/>
                <a:gd name="connsiteY344" fmla="*/ 2478057 h 5244034"/>
                <a:gd name="connsiteX345" fmla="*/ 1870015 w 3821291"/>
                <a:gd name="connsiteY345" fmla="*/ 2524695 h 5244034"/>
                <a:gd name="connsiteX346" fmla="*/ 1874854 w 3821291"/>
                <a:gd name="connsiteY346" fmla="*/ 2542800 h 5244034"/>
                <a:gd name="connsiteX347" fmla="*/ 2029868 w 3821291"/>
                <a:gd name="connsiteY347" fmla="*/ 2501251 h 5244034"/>
                <a:gd name="connsiteX348" fmla="*/ 2033706 w 3821291"/>
                <a:gd name="connsiteY348" fmla="*/ 2515518 h 5244034"/>
                <a:gd name="connsiteX349" fmla="*/ 2050642 w 3821291"/>
                <a:gd name="connsiteY349" fmla="*/ 2511013 h 5244034"/>
                <a:gd name="connsiteX350" fmla="*/ 2060737 w 3821291"/>
                <a:gd name="connsiteY350" fmla="*/ 2548723 h 5244034"/>
                <a:gd name="connsiteX351" fmla="*/ 2043801 w 3821291"/>
                <a:gd name="connsiteY351" fmla="*/ 2553229 h 5244034"/>
                <a:gd name="connsiteX352" fmla="*/ 2060988 w 3821291"/>
                <a:gd name="connsiteY352" fmla="*/ 2617303 h 5244034"/>
                <a:gd name="connsiteX353" fmla="*/ 2052394 w 3821291"/>
                <a:gd name="connsiteY353" fmla="*/ 2619639 h 5244034"/>
                <a:gd name="connsiteX354" fmla="*/ 2057150 w 3821291"/>
                <a:gd name="connsiteY354" fmla="*/ 2637243 h 5244034"/>
                <a:gd name="connsiteX355" fmla="*/ 1888369 w 3821291"/>
                <a:gd name="connsiteY355" fmla="*/ 2682463 h 5244034"/>
                <a:gd name="connsiteX356" fmla="*/ 1896462 w 3821291"/>
                <a:gd name="connsiteY356" fmla="*/ 2712748 h 5244034"/>
                <a:gd name="connsiteX357" fmla="*/ 2042383 w 3821291"/>
                <a:gd name="connsiteY357" fmla="*/ 2673619 h 5244034"/>
                <a:gd name="connsiteX358" fmla="*/ 2070666 w 3821291"/>
                <a:gd name="connsiteY358" fmla="*/ 2779075 h 5244034"/>
                <a:gd name="connsiteX359" fmla="*/ 2077590 w 3821291"/>
                <a:gd name="connsiteY359" fmla="*/ 2804939 h 5244034"/>
                <a:gd name="connsiteX360" fmla="*/ 2077590 w 3821291"/>
                <a:gd name="connsiteY360" fmla="*/ 2804939 h 5244034"/>
                <a:gd name="connsiteX361" fmla="*/ 2201735 w 3821291"/>
                <a:gd name="connsiteY361" fmla="*/ 2771650 h 5244034"/>
                <a:gd name="connsiteX362" fmla="*/ 2263224 w 3821291"/>
                <a:gd name="connsiteY362" fmla="*/ 3001001 h 5244034"/>
                <a:gd name="connsiteX363" fmla="*/ 2084014 w 3821291"/>
                <a:gd name="connsiteY363" fmla="*/ 3055815 h 5244034"/>
                <a:gd name="connsiteX364" fmla="*/ 2091106 w 3821291"/>
                <a:gd name="connsiteY364" fmla="*/ 3079092 h 5244034"/>
                <a:gd name="connsiteX365" fmla="*/ 2143417 w 3821291"/>
                <a:gd name="connsiteY365" fmla="*/ 3063073 h 5244034"/>
                <a:gd name="connsiteX366" fmla="*/ 2158185 w 3821291"/>
                <a:gd name="connsiteY366" fmla="*/ 3070916 h 5244034"/>
                <a:gd name="connsiteX367" fmla="*/ 2221091 w 3821291"/>
                <a:gd name="connsiteY367" fmla="*/ 3276823 h 5244034"/>
                <a:gd name="connsiteX368" fmla="*/ 2213165 w 3821291"/>
                <a:gd name="connsiteY368" fmla="*/ 3291590 h 5244034"/>
                <a:gd name="connsiteX369" fmla="*/ 2191974 w 3821291"/>
                <a:gd name="connsiteY369" fmla="*/ 3297847 h 5244034"/>
                <a:gd name="connsiteX370" fmla="*/ 2191974 w 3821291"/>
                <a:gd name="connsiteY370" fmla="*/ 3297680 h 5244034"/>
                <a:gd name="connsiteX371" fmla="*/ 2176122 w 3821291"/>
                <a:gd name="connsiteY371" fmla="*/ 3302519 h 5244034"/>
                <a:gd name="connsiteX372" fmla="*/ 2166361 w 3821291"/>
                <a:gd name="connsiteY372" fmla="*/ 3305439 h 5244034"/>
                <a:gd name="connsiteX373" fmla="*/ 2166361 w 3821291"/>
                <a:gd name="connsiteY373" fmla="*/ 3305523 h 5244034"/>
                <a:gd name="connsiteX374" fmla="*/ 1975054 w 3821291"/>
                <a:gd name="connsiteY374" fmla="*/ 3364008 h 5244034"/>
                <a:gd name="connsiteX375" fmla="*/ 1982146 w 3821291"/>
                <a:gd name="connsiteY375" fmla="*/ 3387368 h 5244034"/>
                <a:gd name="connsiteX376" fmla="*/ 1982146 w 3821291"/>
                <a:gd name="connsiteY376" fmla="*/ 3387368 h 5244034"/>
                <a:gd name="connsiteX377" fmla="*/ 1985817 w 3821291"/>
                <a:gd name="connsiteY377" fmla="*/ 3399299 h 5244034"/>
                <a:gd name="connsiteX378" fmla="*/ 2118471 w 3821291"/>
                <a:gd name="connsiteY378" fmla="*/ 3358751 h 5244034"/>
                <a:gd name="connsiteX379" fmla="*/ 2114800 w 3821291"/>
                <a:gd name="connsiteY379" fmla="*/ 3346821 h 5244034"/>
                <a:gd name="connsiteX380" fmla="*/ 2147088 w 3821291"/>
                <a:gd name="connsiteY380" fmla="*/ 3336976 h 5244034"/>
                <a:gd name="connsiteX381" fmla="*/ 2154764 w 3821291"/>
                <a:gd name="connsiteY381" fmla="*/ 3341064 h 5244034"/>
                <a:gd name="connsiteX382" fmla="*/ 2154764 w 3821291"/>
                <a:gd name="connsiteY382" fmla="*/ 3341148 h 5244034"/>
                <a:gd name="connsiteX383" fmla="*/ 2150676 w 3821291"/>
                <a:gd name="connsiteY383" fmla="*/ 3348823 h 5244034"/>
                <a:gd name="connsiteX384" fmla="*/ 2128817 w 3821291"/>
                <a:gd name="connsiteY384" fmla="*/ 3355498 h 5244034"/>
                <a:gd name="connsiteX385" fmla="*/ 2142332 w 3821291"/>
                <a:gd name="connsiteY385" fmla="*/ 3399633 h 5244034"/>
                <a:gd name="connsiteX386" fmla="*/ 2164192 w 3821291"/>
                <a:gd name="connsiteY386" fmla="*/ 3392958 h 5244034"/>
                <a:gd name="connsiteX387" fmla="*/ 2171867 w 3821291"/>
                <a:gd name="connsiteY387" fmla="*/ 3397046 h 5244034"/>
                <a:gd name="connsiteX388" fmla="*/ 2188136 w 3821291"/>
                <a:gd name="connsiteY388" fmla="*/ 3450192 h 5244034"/>
                <a:gd name="connsiteX389" fmla="*/ 2210996 w 3821291"/>
                <a:gd name="connsiteY389" fmla="*/ 3443183 h 5244034"/>
                <a:gd name="connsiteX390" fmla="*/ 2181044 w 3821291"/>
                <a:gd name="connsiteY390" fmla="*/ 3345152 h 5244034"/>
                <a:gd name="connsiteX391" fmla="*/ 2188887 w 3821291"/>
                <a:gd name="connsiteY391" fmla="*/ 3330385 h 5244034"/>
                <a:gd name="connsiteX392" fmla="*/ 2686551 w 3821291"/>
                <a:gd name="connsiteY392" fmla="*/ 3178708 h 5244034"/>
                <a:gd name="connsiteX393" fmla="*/ 2696479 w 3821291"/>
                <a:gd name="connsiteY393" fmla="*/ 3175705 h 5244034"/>
                <a:gd name="connsiteX394" fmla="*/ 3059819 w 3821291"/>
                <a:gd name="connsiteY394" fmla="*/ 3050559 h 5244034"/>
                <a:gd name="connsiteX395" fmla="*/ 3079009 w 3821291"/>
                <a:gd name="connsiteY395" fmla="*/ 3042716 h 5244034"/>
                <a:gd name="connsiteX396" fmla="*/ 3109294 w 3821291"/>
                <a:gd name="connsiteY396" fmla="*/ 3028116 h 5244034"/>
                <a:gd name="connsiteX397" fmla="*/ 3267312 w 3821291"/>
                <a:gd name="connsiteY397" fmla="*/ 2955031 h 5244034"/>
                <a:gd name="connsiteX398" fmla="*/ 3277073 w 3821291"/>
                <a:gd name="connsiteY398" fmla="*/ 2951693 h 5244034"/>
                <a:gd name="connsiteX399" fmla="*/ 3351994 w 3821291"/>
                <a:gd name="connsiteY399" fmla="*/ 2931587 h 5244034"/>
                <a:gd name="connsiteX400" fmla="*/ 3491240 w 3821291"/>
                <a:gd name="connsiteY400" fmla="*/ 2910395 h 5244034"/>
                <a:gd name="connsiteX401" fmla="*/ 3821291 w 3821291"/>
                <a:gd name="connsiteY401" fmla="*/ 2908560 h 5244034"/>
                <a:gd name="connsiteX402" fmla="*/ 3814450 w 3821291"/>
                <a:gd name="connsiteY402" fmla="*/ 2865509 h 5244034"/>
                <a:gd name="connsiteX403" fmla="*/ 3484732 w 3821291"/>
                <a:gd name="connsiteY403" fmla="*/ 2868346 h 5244034"/>
                <a:gd name="connsiteX404" fmla="*/ 841315 w 3821291"/>
                <a:gd name="connsiteY404" fmla="*/ 3168279 h 5244034"/>
                <a:gd name="connsiteX405" fmla="*/ 841315 w 3821291"/>
                <a:gd name="connsiteY405" fmla="*/ 3168279 h 5244034"/>
                <a:gd name="connsiteX406" fmla="*/ 841315 w 3821291"/>
                <a:gd name="connsiteY406" fmla="*/ 3168279 h 5244034"/>
                <a:gd name="connsiteX407" fmla="*/ 841315 w 3821291"/>
                <a:gd name="connsiteY407" fmla="*/ 3168279 h 5244034"/>
                <a:gd name="connsiteX408" fmla="*/ 2735441 w 3821291"/>
                <a:gd name="connsiteY408" fmla="*/ 2821041 h 5244034"/>
                <a:gd name="connsiteX409" fmla="*/ 2469464 w 3821291"/>
                <a:gd name="connsiteY409" fmla="*/ 2902386 h 5244034"/>
                <a:gd name="connsiteX410" fmla="*/ 2454280 w 3821291"/>
                <a:gd name="connsiteY410" fmla="*/ 2892708 h 5244034"/>
                <a:gd name="connsiteX411" fmla="*/ 2437176 w 3821291"/>
                <a:gd name="connsiteY411" fmla="*/ 2769230 h 5244034"/>
                <a:gd name="connsiteX412" fmla="*/ 2471800 w 3821291"/>
                <a:gd name="connsiteY412" fmla="*/ 2717003 h 5244034"/>
                <a:gd name="connsiteX413" fmla="*/ 2709327 w 3821291"/>
                <a:gd name="connsiteY413" fmla="*/ 2653345 h 5244034"/>
                <a:gd name="connsiteX414" fmla="*/ 2715084 w 3821291"/>
                <a:gd name="connsiteY414" fmla="*/ 2656682 h 5244034"/>
                <a:gd name="connsiteX415" fmla="*/ 2751460 w 3821291"/>
                <a:gd name="connsiteY415" fmla="*/ 2792341 h 5244034"/>
                <a:gd name="connsiteX416" fmla="*/ 2735441 w 3821291"/>
                <a:gd name="connsiteY416" fmla="*/ 2821041 h 5244034"/>
                <a:gd name="connsiteX417" fmla="*/ 3021775 w 3821291"/>
                <a:gd name="connsiteY417" fmla="*/ 2598782 h 5244034"/>
                <a:gd name="connsiteX418" fmla="*/ 3013432 w 3821291"/>
                <a:gd name="connsiteY418" fmla="*/ 2613299 h 5244034"/>
                <a:gd name="connsiteX419" fmla="*/ 2971800 w 3821291"/>
                <a:gd name="connsiteY419" fmla="*/ 2624478 h 5244034"/>
                <a:gd name="connsiteX420" fmla="*/ 2976556 w 3821291"/>
                <a:gd name="connsiteY420" fmla="*/ 2642249 h 5244034"/>
                <a:gd name="connsiteX421" fmla="*/ 3001084 w 3821291"/>
                <a:gd name="connsiteY421" fmla="*/ 2635658 h 5244034"/>
                <a:gd name="connsiteX422" fmla="*/ 3015601 w 3821291"/>
                <a:gd name="connsiteY422" fmla="*/ 2644001 h 5244034"/>
                <a:gd name="connsiteX423" fmla="*/ 3019689 w 3821291"/>
                <a:gd name="connsiteY423" fmla="*/ 2659102 h 5244034"/>
                <a:gd name="connsiteX424" fmla="*/ 3011764 w 3821291"/>
                <a:gd name="connsiteY424" fmla="*/ 2673452 h 5244034"/>
                <a:gd name="connsiteX425" fmla="*/ 2944018 w 3821291"/>
                <a:gd name="connsiteY425" fmla="*/ 2694143 h 5244034"/>
                <a:gd name="connsiteX426" fmla="*/ 2892374 w 3821291"/>
                <a:gd name="connsiteY426" fmla="*/ 2709911 h 5244034"/>
                <a:gd name="connsiteX427" fmla="*/ 2843818 w 3821291"/>
                <a:gd name="connsiteY427" fmla="*/ 2724762 h 5244034"/>
                <a:gd name="connsiteX428" fmla="*/ 2772234 w 3821291"/>
                <a:gd name="connsiteY428" fmla="*/ 2746621 h 5244034"/>
                <a:gd name="connsiteX429" fmla="*/ 2757383 w 3821291"/>
                <a:gd name="connsiteY429" fmla="*/ 2738361 h 5244034"/>
                <a:gd name="connsiteX430" fmla="*/ 2734106 w 3821291"/>
                <a:gd name="connsiteY430" fmla="*/ 2651510 h 5244034"/>
                <a:gd name="connsiteX431" fmla="*/ 2737444 w 3821291"/>
                <a:gd name="connsiteY431" fmla="*/ 2645753 h 5244034"/>
                <a:gd name="connsiteX432" fmla="*/ 2777657 w 3821291"/>
                <a:gd name="connsiteY432" fmla="*/ 2634990 h 5244034"/>
                <a:gd name="connsiteX433" fmla="*/ 2750959 w 3821291"/>
                <a:gd name="connsiteY433" fmla="*/ 2535374 h 5244034"/>
                <a:gd name="connsiteX434" fmla="*/ 2716419 w 3821291"/>
                <a:gd name="connsiteY434" fmla="*/ 2544635 h 5244034"/>
                <a:gd name="connsiteX435" fmla="*/ 2735191 w 3821291"/>
                <a:gd name="connsiteY435" fmla="*/ 2614633 h 5244034"/>
                <a:gd name="connsiteX436" fmla="*/ 2726848 w 3821291"/>
                <a:gd name="connsiteY436" fmla="*/ 2629150 h 5244034"/>
                <a:gd name="connsiteX437" fmla="*/ 2457033 w 3821291"/>
                <a:gd name="connsiteY437" fmla="*/ 2701401 h 5244034"/>
                <a:gd name="connsiteX438" fmla="*/ 2442182 w 3821291"/>
                <a:gd name="connsiteY438" fmla="*/ 2691223 h 5244034"/>
                <a:gd name="connsiteX439" fmla="*/ 2424078 w 3821291"/>
                <a:gd name="connsiteY439" fmla="*/ 2519189 h 5244034"/>
                <a:gd name="connsiteX440" fmla="*/ 2427582 w 3821291"/>
                <a:gd name="connsiteY440" fmla="*/ 2514100 h 5244034"/>
                <a:gd name="connsiteX441" fmla="*/ 2584014 w 3821291"/>
                <a:gd name="connsiteY441" fmla="*/ 2472217 h 5244034"/>
                <a:gd name="connsiteX442" fmla="*/ 2673786 w 3821291"/>
                <a:gd name="connsiteY442" fmla="*/ 2448189 h 5244034"/>
                <a:gd name="connsiteX443" fmla="*/ 2678542 w 3821291"/>
                <a:gd name="connsiteY443" fmla="*/ 2446938 h 5244034"/>
                <a:gd name="connsiteX444" fmla="*/ 2949441 w 3821291"/>
                <a:gd name="connsiteY444" fmla="*/ 2374353 h 5244034"/>
                <a:gd name="connsiteX445" fmla="*/ 2963958 w 3821291"/>
                <a:gd name="connsiteY445" fmla="*/ 2382696 h 5244034"/>
                <a:gd name="connsiteX446" fmla="*/ 3021775 w 3821291"/>
                <a:gd name="connsiteY446" fmla="*/ 2598782 h 5244034"/>
                <a:gd name="connsiteX447" fmla="*/ 2938428 w 3821291"/>
                <a:gd name="connsiteY447" fmla="*/ 2218004 h 5244034"/>
                <a:gd name="connsiteX448" fmla="*/ 2942766 w 3821291"/>
                <a:gd name="connsiteY448" fmla="*/ 2231687 h 5244034"/>
                <a:gd name="connsiteX449" fmla="*/ 2966210 w 3821291"/>
                <a:gd name="connsiteY449" fmla="*/ 2319289 h 5244034"/>
                <a:gd name="connsiteX450" fmla="*/ 2957867 w 3821291"/>
                <a:gd name="connsiteY450" fmla="*/ 2333806 h 5244034"/>
                <a:gd name="connsiteX451" fmla="*/ 2668947 w 3821291"/>
                <a:gd name="connsiteY451" fmla="*/ 2411230 h 5244034"/>
                <a:gd name="connsiteX452" fmla="*/ 2666194 w 3821291"/>
                <a:gd name="connsiteY452" fmla="*/ 2400801 h 5244034"/>
                <a:gd name="connsiteX453" fmla="*/ 2571667 w 3821291"/>
                <a:gd name="connsiteY453" fmla="*/ 2426164 h 5244034"/>
                <a:gd name="connsiteX454" fmla="*/ 2574420 w 3821291"/>
                <a:gd name="connsiteY454" fmla="*/ 2436592 h 5244034"/>
                <a:gd name="connsiteX455" fmla="*/ 2425163 w 3821291"/>
                <a:gd name="connsiteY455" fmla="*/ 2476556 h 5244034"/>
                <a:gd name="connsiteX456" fmla="*/ 2419239 w 3821291"/>
                <a:gd name="connsiteY456" fmla="*/ 2472468 h 5244034"/>
                <a:gd name="connsiteX457" fmla="*/ 2398214 w 3821291"/>
                <a:gd name="connsiteY457" fmla="*/ 2272317 h 5244034"/>
                <a:gd name="connsiteX458" fmla="*/ 2401718 w 3821291"/>
                <a:gd name="connsiteY458" fmla="*/ 2267228 h 5244034"/>
                <a:gd name="connsiteX459" fmla="*/ 2902970 w 3821291"/>
                <a:gd name="connsiteY459" fmla="*/ 2132905 h 5244034"/>
                <a:gd name="connsiteX460" fmla="*/ 2908643 w 3821291"/>
                <a:gd name="connsiteY460" fmla="*/ 2135825 h 5244034"/>
                <a:gd name="connsiteX461" fmla="*/ 2938428 w 3821291"/>
                <a:gd name="connsiteY461" fmla="*/ 2218004 h 5244034"/>
                <a:gd name="connsiteX462" fmla="*/ 2071667 w 3821291"/>
                <a:gd name="connsiteY462" fmla="*/ 2145169 h 5244034"/>
                <a:gd name="connsiteX463" fmla="*/ 2068497 w 3821291"/>
                <a:gd name="connsiteY463" fmla="*/ 2151093 h 5244034"/>
                <a:gd name="connsiteX464" fmla="*/ 1995077 w 3821291"/>
                <a:gd name="connsiteY464" fmla="*/ 2173536 h 5244034"/>
                <a:gd name="connsiteX465" fmla="*/ 1980310 w 3821291"/>
                <a:gd name="connsiteY465" fmla="*/ 2165693 h 5244034"/>
                <a:gd name="connsiteX466" fmla="*/ 1940430 w 3821291"/>
                <a:gd name="connsiteY466" fmla="*/ 2035374 h 5244034"/>
                <a:gd name="connsiteX467" fmla="*/ 1948273 w 3821291"/>
                <a:gd name="connsiteY467" fmla="*/ 2020607 h 5244034"/>
                <a:gd name="connsiteX468" fmla="*/ 2133906 w 3821291"/>
                <a:gd name="connsiteY468" fmla="*/ 1964041 h 5244034"/>
                <a:gd name="connsiteX469" fmla="*/ 2148673 w 3821291"/>
                <a:gd name="connsiteY469" fmla="*/ 1971884 h 5244034"/>
                <a:gd name="connsiteX470" fmla="*/ 2188470 w 3821291"/>
                <a:gd name="connsiteY470" fmla="*/ 2102035 h 5244034"/>
                <a:gd name="connsiteX471" fmla="*/ 2180627 w 3821291"/>
                <a:gd name="connsiteY471" fmla="*/ 2116803 h 5244034"/>
                <a:gd name="connsiteX472" fmla="*/ 2108209 w 3821291"/>
                <a:gd name="connsiteY472" fmla="*/ 2138995 h 5244034"/>
                <a:gd name="connsiteX473" fmla="*/ 2102286 w 3821291"/>
                <a:gd name="connsiteY473" fmla="*/ 2135825 h 5244034"/>
                <a:gd name="connsiteX474" fmla="*/ 2100117 w 3821291"/>
                <a:gd name="connsiteY474" fmla="*/ 2128817 h 5244034"/>
                <a:gd name="connsiteX475" fmla="*/ 2069414 w 3821291"/>
                <a:gd name="connsiteY475" fmla="*/ 2138245 h 5244034"/>
                <a:gd name="connsiteX476" fmla="*/ 2071667 w 3821291"/>
                <a:gd name="connsiteY476" fmla="*/ 2145169 h 5244034"/>
                <a:gd name="connsiteX477" fmla="*/ 1491156 w 3821291"/>
                <a:gd name="connsiteY477" fmla="*/ 1298682 h 5244034"/>
                <a:gd name="connsiteX478" fmla="*/ 1491156 w 3821291"/>
                <a:gd name="connsiteY478" fmla="*/ 1298682 h 5244034"/>
                <a:gd name="connsiteX479" fmla="*/ 1358585 w 3821291"/>
                <a:gd name="connsiteY479" fmla="*/ 1049307 h 5244034"/>
                <a:gd name="connsiteX480" fmla="*/ 1368346 w 3821291"/>
                <a:gd name="connsiteY480" fmla="*/ 1017353 h 5244034"/>
                <a:gd name="connsiteX481" fmla="*/ 1390205 w 3821291"/>
                <a:gd name="connsiteY481" fmla="*/ 1005757 h 5244034"/>
                <a:gd name="connsiteX482" fmla="*/ 1390205 w 3821291"/>
                <a:gd name="connsiteY482" fmla="*/ 1005757 h 5244034"/>
                <a:gd name="connsiteX483" fmla="*/ 1631403 w 3821291"/>
                <a:gd name="connsiteY483" fmla="*/ 908310 h 5244034"/>
                <a:gd name="connsiteX484" fmla="*/ 1690472 w 3821291"/>
                <a:gd name="connsiteY484" fmla="*/ 929251 h 5244034"/>
                <a:gd name="connsiteX485" fmla="*/ 1869264 w 3821291"/>
                <a:gd name="connsiteY485" fmla="*/ 1251877 h 5244034"/>
                <a:gd name="connsiteX486" fmla="*/ 1863174 w 3821291"/>
                <a:gd name="connsiteY486" fmla="*/ 1268647 h 5244034"/>
                <a:gd name="connsiteX487" fmla="*/ 1655682 w 3821291"/>
                <a:gd name="connsiteY487" fmla="*/ 1348156 h 5244034"/>
                <a:gd name="connsiteX488" fmla="*/ 1655682 w 3821291"/>
                <a:gd name="connsiteY488" fmla="*/ 1348156 h 5244034"/>
                <a:gd name="connsiteX489" fmla="*/ 1616386 w 3821291"/>
                <a:gd name="connsiteY489" fmla="*/ 1344735 h 5244034"/>
                <a:gd name="connsiteX490" fmla="*/ 1616386 w 3821291"/>
                <a:gd name="connsiteY490" fmla="*/ 1345153 h 5244034"/>
                <a:gd name="connsiteX491" fmla="*/ 1535208 w 3821291"/>
                <a:gd name="connsiteY491" fmla="*/ 1376356 h 5244034"/>
                <a:gd name="connsiteX492" fmla="*/ 1520023 w 3821291"/>
                <a:gd name="connsiteY492" fmla="*/ 1369765 h 5244034"/>
                <a:gd name="connsiteX493" fmla="*/ 1491323 w 3821291"/>
                <a:gd name="connsiteY493" fmla="*/ 1298765 h 5244034"/>
                <a:gd name="connsiteX494" fmla="*/ 1491323 w 3821291"/>
                <a:gd name="connsiteY494" fmla="*/ 1298765 h 5244034"/>
                <a:gd name="connsiteX495" fmla="*/ 1491156 w 3821291"/>
                <a:gd name="connsiteY495" fmla="*/ 1298682 h 5244034"/>
                <a:gd name="connsiteX496" fmla="*/ 1540881 w 3821291"/>
                <a:gd name="connsiteY496" fmla="*/ 1389705 h 5244034"/>
                <a:gd name="connsiteX497" fmla="*/ 1614884 w 3821291"/>
                <a:gd name="connsiteY497" fmla="*/ 1361338 h 5244034"/>
                <a:gd name="connsiteX498" fmla="*/ 1614884 w 3821291"/>
                <a:gd name="connsiteY498" fmla="*/ 1361421 h 5244034"/>
                <a:gd name="connsiteX499" fmla="*/ 1653512 w 3821291"/>
                <a:gd name="connsiteY499" fmla="*/ 1364842 h 5244034"/>
                <a:gd name="connsiteX500" fmla="*/ 1653512 w 3821291"/>
                <a:gd name="connsiteY500" fmla="*/ 1364842 h 5244034"/>
                <a:gd name="connsiteX501" fmla="*/ 1653512 w 3821291"/>
                <a:gd name="connsiteY501" fmla="*/ 1364842 h 5244034"/>
                <a:gd name="connsiteX502" fmla="*/ 1654180 w 3821291"/>
                <a:gd name="connsiteY502" fmla="*/ 1364926 h 5244034"/>
                <a:gd name="connsiteX503" fmla="*/ 1654180 w 3821291"/>
                <a:gd name="connsiteY503" fmla="*/ 1364592 h 5244034"/>
                <a:gd name="connsiteX504" fmla="*/ 1873436 w 3821291"/>
                <a:gd name="connsiteY504" fmla="*/ 1280410 h 5244034"/>
                <a:gd name="connsiteX505" fmla="*/ 1888036 w 3821291"/>
                <a:gd name="connsiteY505" fmla="*/ 1285750 h 5244034"/>
                <a:gd name="connsiteX506" fmla="*/ 1935007 w 3821291"/>
                <a:gd name="connsiteY506" fmla="*/ 1370515 h 5244034"/>
                <a:gd name="connsiteX507" fmla="*/ 1928917 w 3821291"/>
                <a:gd name="connsiteY507" fmla="*/ 1387285 h 5244034"/>
                <a:gd name="connsiteX508" fmla="*/ 1594694 w 3821291"/>
                <a:gd name="connsiteY508" fmla="*/ 1515601 h 5244034"/>
                <a:gd name="connsiteX509" fmla="*/ 1580344 w 3821291"/>
                <a:gd name="connsiteY509" fmla="*/ 1510679 h 5244034"/>
                <a:gd name="connsiteX510" fmla="*/ 1577173 w 3821291"/>
                <a:gd name="connsiteY510" fmla="*/ 1505423 h 5244034"/>
                <a:gd name="connsiteX511" fmla="*/ 1563908 w 3821291"/>
                <a:gd name="connsiteY511" fmla="*/ 1478892 h 5244034"/>
                <a:gd name="connsiteX512" fmla="*/ 1534206 w 3821291"/>
                <a:gd name="connsiteY512" fmla="*/ 1405306 h 5244034"/>
                <a:gd name="connsiteX513" fmla="*/ 1540881 w 3821291"/>
                <a:gd name="connsiteY513" fmla="*/ 1389705 h 5244034"/>
                <a:gd name="connsiteX514" fmla="*/ 1606958 w 3821291"/>
                <a:gd name="connsiteY514" fmla="*/ 1527949 h 5244034"/>
                <a:gd name="connsiteX515" fmla="*/ 1945770 w 3821291"/>
                <a:gd name="connsiteY515" fmla="*/ 1397881 h 5244034"/>
                <a:gd name="connsiteX516" fmla="*/ 1960287 w 3821291"/>
                <a:gd name="connsiteY516" fmla="*/ 1402970 h 5244034"/>
                <a:gd name="connsiteX517" fmla="*/ 1975805 w 3821291"/>
                <a:gd name="connsiteY517" fmla="*/ 1429835 h 5244034"/>
                <a:gd name="connsiteX518" fmla="*/ 1942683 w 3821291"/>
                <a:gd name="connsiteY518" fmla="*/ 1516185 h 5244034"/>
                <a:gd name="connsiteX519" fmla="*/ 1642416 w 3821291"/>
                <a:gd name="connsiteY519" fmla="*/ 1613716 h 5244034"/>
                <a:gd name="connsiteX520" fmla="*/ 1601118 w 3821291"/>
                <a:gd name="connsiteY520" fmla="*/ 1545052 h 5244034"/>
                <a:gd name="connsiteX521" fmla="*/ 1606958 w 3821291"/>
                <a:gd name="connsiteY521" fmla="*/ 1527949 h 5244034"/>
                <a:gd name="connsiteX522" fmla="*/ 1715668 w 3821291"/>
                <a:gd name="connsiteY522" fmla="*/ 1637744 h 5244034"/>
                <a:gd name="connsiteX523" fmla="*/ 1723344 w 3821291"/>
                <a:gd name="connsiteY523" fmla="*/ 1623060 h 5244034"/>
                <a:gd name="connsiteX524" fmla="*/ 1990739 w 3821291"/>
                <a:gd name="connsiteY524" fmla="*/ 1536209 h 5244034"/>
                <a:gd name="connsiteX525" fmla="*/ 2005673 w 3821291"/>
                <a:gd name="connsiteY525" fmla="*/ 1543968 h 5244034"/>
                <a:gd name="connsiteX526" fmla="*/ 2015768 w 3821291"/>
                <a:gd name="connsiteY526" fmla="*/ 1576923 h 5244034"/>
                <a:gd name="connsiteX527" fmla="*/ 2060070 w 3821291"/>
                <a:gd name="connsiteY527" fmla="*/ 1563407 h 5244034"/>
                <a:gd name="connsiteX528" fmla="*/ 2099950 w 3821291"/>
                <a:gd name="connsiteY528" fmla="*/ 1686134 h 5244034"/>
                <a:gd name="connsiteX529" fmla="*/ 2044218 w 3821291"/>
                <a:gd name="connsiteY529" fmla="*/ 1752544 h 5244034"/>
                <a:gd name="connsiteX530" fmla="*/ 1984816 w 3821291"/>
                <a:gd name="connsiteY530" fmla="*/ 1770732 h 5244034"/>
                <a:gd name="connsiteX531" fmla="*/ 1992324 w 3821291"/>
                <a:gd name="connsiteY531" fmla="*/ 1795177 h 5244034"/>
                <a:gd name="connsiteX532" fmla="*/ 1955782 w 3821291"/>
                <a:gd name="connsiteY532" fmla="*/ 1806357 h 5244034"/>
                <a:gd name="connsiteX533" fmla="*/ 1961872 w 3821291"/>
                <a:gd name="connsiteY533" fmla="*/ 1826297 h 5244034"/>
                <a:gd name="connsiteX534" fmla="*/ 1895628 w 3821291"/>
                <a:gd name="connsiteY534" fmla="*/ 1846571 h 5244034"/>
                <a:gd name="connsiteX535" fmla="*/ 1880861 w 3821291"/>
                <a:gd name="connsiteY535" fmla="*/ 1838728 h 5244034"/>
                <a:gd name="connsiteX536" fmla="*/ 1878859 w 3821291"/>
                <a:gd name="connsiteY536" fmla="*/ 1832137 h 5244034"/>
                <a:gd name="connsiteX537" fmla="*/ 1864091 w 3821291"/>
                <a:gd name="connsiteY537" fmla="*/ 1824295 h 5244034"/>
                <a:gd name="connsiteX538" fmla="*/ 1763474 w 3821291"/>
                <a:gd name="connsiteY538" fmla="*/ 1855081 h 5244034"/>
                <a:gd name="connsiteX539" fmla="*/ 1702069 w 3821291"/>
                <a:gd name="connsiteY539" fmla="*/ 1654263 h 5244034"/>
                <a:gd name="connsiteX540" fmla="*/ 1719172 w 3821291"/>
                <a:gd name="connsiteY540" fmla="*/ 1649007 h 5244034"/>
                <a:gd name="connsiteX541" fmla="*/ 1715668 w 3821291"/>
                <a:gd name="connsiteY541" fmla="*/ 1637744 h 5244034"/>
                <a:gd name="connsiteX542" fmla="*/ 2109378 w 3821291"/>
                <a:gd name="connsiteY542" fmla="*/ 1715501 h 5244034"/>
                <a:gd name="connsiteX543" fmla="*/ 2130152 w 3821291"/>
                <a:gd name="connsiteY543" fmla="*/ 1779326 h 5244034"/>
                <a:gd name="connsiteX544" fmla="*/ 2073252 w 3821291"/>
                <a:gd name="connsiteY544" fmla="*/ 1758635 h 5244034"/>
                <a:gd name="connsiteX545" fmla="*/ 2109378 w 3821291"/>
                <a:gd name="connsiteY545" fmla="*/ 1715501 h 5244034"/>
                <a:gd name="connsiteX546" fmla="*/ 1902219 w 3821291"/>
                <a:gd name="connsiteY546" fmla="*/ 1869598 h 5244034"/>
                <a:gd name="connsiteX547" fmla="*/ 1914317 w 3821291"/>
                <a:gd name="connsiteY547" fmla="*/ 1865927 h 5244034"/>
                <a:gd name="connsiteX548" fmla="*/ 1929084 w 3821291"/>
                <a:gd name="connsiteY548" fmla="*/ 1873769 h 5244034"/>
                <a:gd name="connsiteX549" fmla="*/ 1933923 w 3821291"/>
                <a:gd name="connsiteY549" fmla="*/ 1889621 h 5244034"/>
                <a:gd name="connsiteX550" fmla="*/ 2068329 w 3821291"/>
                <a:gd name="connsiteY550" fmla="*/ 1848490 h 5244034"/>
                <a:gd name="connsiteX551" fmla="*/ 2106040 w 3821291"/>
                <a:gd name="connsiteY551" fmla="*/ 1804939 h 5244034"/>
                <a:gd name="connsiteX552" fmla="*/ 2111547 w 3821291"/>
                <a:gd name="connsiteY552" fmla="*/ 1801351 h 5244034"/>
                <a:gd name="connsiteX553" fmla="*/ 2120974 w 3821291"/>
                <a:gd name="connsiteY553" fmla="*/ 1798431 h 5244034"/>
                <a:gd name="connsiteX554" fmla="*/ 2134490 w 3821291"/>
                <a:gd name="connsiteY554" fmla="*/ 1803520 h 5244034"/>
                <a:gd name="connsiteX555" fmla="*/ 2141165 w 3821291"/>
                <a:gd name="connsiteY555" fmla="*/ 1814367 h 5244034"/>
                <a:gd name="connsiteX556" fmla="*/ 2142332 w 3821291"/>
                <a:gd name="connsiteY556" fmla="*/ 1816953 h 5244034"/>
                <a:gd name="connsiteX557" fmla="*/ 2169364 w 3821291"/>
                <a:gd name="connsiteY557" fmla="*/ 1900217 h 5244034"/>
                <a:gd name="connsiteX558" fmla="*/ 2153763 w 3821291"/>
                <a:gd name="connsiteY558" fmla="*/ 1930168 h 5244034"/>
                <a:gd name="connsiteX559" fmla="*/ 1951860 w 3821291"/>
                <a:gd name="connsiteY559" fmla="*/ 1991907 h 5244034"/>
                <a:gd name="connsiteX560" fmla="*/ 1922326 w 3821291"/>
                <a:gd name="connsiteY560" fmla="*/ 1976222 h 5244034"/>
                <a:gd name="connsiteX561" fmla="*/ 1894293 w 3821291"/>
                <a:gd name="connsiteY561" fmla="*/ 1884365 h 5244034"/>
                <a:gd name="connsiteX562" fmla="*/ 1902219 w 3821291"/>
                <a:gd name="connsiteY562" fmla="*/ 1869598 h 5244034"/>
                <a:gd name="connsiteX563" fmla="*/ 2134824 w 3821291"/>
                <a:gd name="connsiteY563" fmla="*/ 2153512 h 5244034"/>
                <a:gd name="connsiteX564" fmla="*/ 2233939 w 3821291"/>
                <a:gd name="connsiteY564" fmla="*/ 2123227 h 5244034"/>
                <a:gd name="connsiteX565" fmla="*/ 2248707 w 3821291"/>
                <a:gd name="connsiteY565" fmla="*/ 2131069 h 5244034"/>
                <a:gd name="connsiteX566" fmla="*/ 2281078 w 3821291"/>
                <a:gd name="connsiteY566" fmla="*/ 2236859 h 5244034"/>
                <a:gd name="connsiteX567" fmla="*/ 2277741 w 3821291"/>
                <a:gd name="connsiteY567" fmla="*/ 2242783 h 5244034"/>
                <a:gd name="connsiteX568" fmla="*/ 2263808 w 3821291"/>
                <a:gd name="connsiteY568" fmla="*/ 2246537 h 5244034"/>
                <a:gd name="connsiteX569" fmla="*/ 2263641 w 3821291"/>
                <a:gd name="connsiteY569" fmla="*/ 2245786 h 5244034"/>
                <a:gd name="connsiteX570" fmla="*/ 2195478 w 3821291"/>
                <a:gd name="connsiteY570" fmla="*/ 2206407 h 5244034"/>
                <a:gd name="connsiteX571" fmla="*/ 2163190 w 3821291"/>
                <a:gd name="connsiteY571" fmla="*/ 2215084 h 5244034"/>
                <a:gd name="connsiteX572" fmla="*/ 2129401 w 3821291"/>
                <a:gd name="connsiteY572" fmla="*/ 2177040 h 5244034"/>
                <a:gd name="connsiteX573" fmla="*/ 2126898 w 3821291"/>
                <a:gd name="connsiteY573" fmla="*/ 2167779 h 5244034"/>
                <a:gd name="connsiteX574" fmla="*/ 2134824 w 3821291"/>
                <a:gd name="connsiteY574" fmla="*/ 2153512 h 5244034"/>
                <a:gd name="connsiteX575" fmla="*/ 2278241 w 3821291"/>
                <a:gd name="connsiteY575" fmla="*/ 2300767 h 5244034"/>
                <a:gd name="connsiteX576" fmla="*/ 2278074 w 3821291"/>
                <a:gd name="connsiteY576" fmla="*/ 2300183 h 5244034"/>
                <a:gd name="connsiteX577" fmla="*/ 2330969 w 3821291"/>
                <a:gd name="connsiteY577" fmla="*/ 2286000 h 5244034"/>
                <a:gd name="connsiteX578" fmla="*/ 2360587 w 3821291"/>
                <a:gd name="connsiteY578" fmla="*/ 2306357 h 5244034"/>
                <a:gd name="connsiteX579" fmla="*/ 2372768 w 3821291"/>
                <a:gd name="connsiteY579" fmla="*/ 2422242 h 5244034"/>
                <a:gd name="connsiteX580" fmla="*/ 2364091 w 3821291"/>
                <a:gd name="connsiteY580" fmla="*/ 2434924 h 5244034"/>
                <a:gd name="connsiteX581" fmla="*/ 2129735 w 3821291"/>
                <a:gd name="connsiteY581" fmla="*/ 2497747 h 5244034"/>
                <a:gd name="connsiteX582" fmla="*/ 2123978 w 3821291"/>
                <a:gd name="connsiteY582" fmla="*/ 2494410 h 5244034"/>
                <a:gd name="connsiteX583" fmla="*/ 2100284 w 3821291"/>
                <a:gd name="connsiteY583" fmla="*/ 2406057 h 5244034"/>
                <a:gd name="connsiteX584" fmla="*/ 2238945 w 3821291"/>
                <a:gd name="connsiteY584" fmla="*/ 2368930 h 5244034"/>
                <a:gd name="connsiteX585" fmla="*/ 2278241 w 3821291"/>
                <a:gd name="connsiteY585" fmla="*/ 2300767 h 5244034"/>
                <a:gd name="connsiteX586" fmla="*/ 2306024 w 3821291"/>
                <a:gd name="connsiteY586" fmla="*/ 2235274 h 5244034"/>
                <a:gd name="connsiteX587" fmla="*/ 2291674 w 3821291"/>
                <a:gd name="connsiteY587" fmla="*/ 2227348 h 5244034"/>
                <a:gd name="connsiteX588" fmla="*/ 2246454 w 3821291"/>
                <a:gd name="connsiteY588" fmla="*/ 2079593 h 5244034"/>
                <a:gd name="connsiteX589" fmla="*/ 2207993 w 3821291"/>
                <a:gd name="connsiteY589" fmla="*/ 2091356 h 5244034"/>
                <a:gd name="connsiteX590" fmla="*/ 2169531 w 3821291"/>
                <a:gd name="connsiteY590" fmla="*/ 1965543 h 5244034"/>
                <a:gd name="connsiteX591" fmla="*/ 2177373 w 3821291"/>
                <a:gd name="connsiteY591" fmla="*/ 1950776 h 5244034"/>
                <a:gd name="connsiteX592" fmla="*/ 2204155 w 3821291"/>
                <a:gd name="connsiteY592" fmla="*/ 1942599 h 5244034"/>
                <a:gd name="connsiteX593" fmla="*/ 2084014 w 3821291"/>
                <a:gd name="connsiteY593" fmla="*/ 1568913 h 5244034"/>
                <a:gd name="connsiteX594" fmla="*/ 2070248 w 3821291"/>
                <a:gd name="connsiteY594" fmla="*/ 1544385 h 5244034"/>
                <a:gd name="connsiteX595" fmla="*/ 2111714 w 3821291"/>
                <a:gd name="connsiteY595" fmla="*/ 1522359 h 5244034"/>
                <a:gd name="connsiteX596" fmla="*/ 2121475 w 3821291"/>
                <a:gd name="connsiteY596" fmla="*/ 1517187 h 5244034"/>
                <a:gd name="connsiteX597" fmla="*/ 2277324 w 3821291"/>
                <a:gd name="connsiteY597" fmla="*/ 1748206 h 5244034"/>
                <a:gd name="connsiteX598" fmla="*/ 2277324 w 3821291"/>
                <a:gd name="connsiteY598" fmla="*/ 1748206 h 5244034"/>
                <a:gd name="connsiteX599" fmla="*/ 2325546 w 3821291"/>
                <a:gd name="connsiteY599" fmla="*/ 1817036 h 5244034"/>
                <a:gd name="connsiteX600" fmla="*/ 2365843 w 3821291"/>
                <a:gd name="connsiteY600" fmla="*/ 1876689 h 5244034"/>
                <a:gd name="connsiteX601" fmla="*/ 2365843 w 3821291"/>
                <a:gd name="connsiteY601" fmla="*/ 1876689 h 5244034"/>
                <a:gd name="connsiteX602" fmla="*/ 2561405 w 3821291"/>
                <a:gd name="connsiteY602" fmla="*/ 2160270 h 5244034"/>
                <a:gd name="connsiteX603" fmla="*/ 2558735 w 3821291"/>
                <a:gd name="connsiteY603" fmla="*/ 2167528 h 5244034"/>
                <a:gd name="connsiteX604" fmla="*/ 2306024 w 3821291"/>
                <a:gd name="connsiteY604" fmla="*/ 2235274 h 5244034"/>
                <a:gd name="connsiteX605" fmla="*/ 2547639 w 3821291"/>
                <a:gd name="connsiteY605" fmla="*/ 2090605 h 5244034"/>
                <a:gd name="connsiteX606" fmla="*/ 2530619 w 3821291"/>
                <a:gd name="connsiteY606" fmla="*/ 2102536 h 5244034"/>
                <a:gd name="connsiteX607" fmla="*/ 2370849 w 3821291"/>
                <a:gd name="connsiteY607" fmla="*/ 1874436 h 5244034"/>
                <a:gd name="connsiteX608" fmla="*/ 2370766 w 3821291"/>
                <a:gd name="connsiteY608" fmla="*/ 1874436 h 5244034"/>
                <a:gd name="connsiteX609" fmla="*/ 2370849 w 3821291"/>
                <a:gd name="connsiteY609" fmla="*/ 1874353 h 5244034"/>
                <a:gd name="connsiteX610" fmla="*/ 2330051 w 3821291"/>
                <a:gd name="connsiteY610" fmla="*/ 1813866 h 5244034"/>
                <a:gd name="connsiteX611" fmla="*/ 2346070 w 3821291"/>
                <a:gd name="connsiteY611" fmla="*/ 1802686 h 5244034"/>
                <a:gd name="connsiteX612" fmla="*/ 2547639 w 3821291"/>
                <a:gd name="connsiteY612" fmla="*/ 2090605 h 5244034"/>
                <a:gd name="connsiteX613" fmla="*/ 2500333 w 3821291"/>
                <a:gd name="connsiteY613" fmla="*/ 1930669 h 5244034"/>
                <a:gd name="connsiteX614" fmla="*/ 2773986 w 3821291"/>
                <a:gd name="connsiteY614" fmla="*/ 1831053 h 5244034"/>
                <a:gd name="connsiteX615" fmla="*/ 2789170 w 3821291"/>
                <a:gd name="connsiteY615" fmla="*/ 1838144 h 5244034"/>
                <a:gd name="connsiteX616" fmla="*/ 2873519 w 3821291"/>
                <a:gd name="connsiteY616" fmla="*/ 2069915 h 5244034"/>
                <a:gd name="connsiteX617" fmla="*/ 2865426 w 3821291"/>
                <a:gd name="connsiteY617" fmla="*/ 2085349 h 5244034"/>
                <a:gd name="connsiteX618" fmla="*/ 2665943 w 3821291"/>
                <a:gd name="connsiteY618" fmla="*/ 2138828 h 5244034"/>
                <a:gd name="connsiteX619" fmla="*/ 2614967 w 3821291"/>
                <a:gd name="connsiteY619" fmla="*/ 2120307 h 5244034"/>
                <a:gd name="connsiteX620" fmla="*/ 2494744 w 3821291"/>
                <a:gd name="connsiteY620" fmla="*/ 1948606 h 5244034"/>
                <a:gd name="connsiteX621" fmla="*/ 2500333 w 3821291"/>
                <a:gd name="connsiteY621" fmla="*/ 1930669 h 5244034"/>
                <a:gd name="connsiteX622" fmla="*/ 3221008 w 3821291"/>
                <a:gd name="connsiteY622" fmla="*/ 1977724 h 5244034"/>
                <a:gd name="connsiteX623" fmla="*/ 2930168 w 3821291"/>
                <a:gd name="connsiteY623" fmla="*/ 2055648 h 5244034"/>
                <a:gd name="connsiteX624" fmla="*/ 2915985 w 3821291"/>
                <a:gd name="connsiteY624" fmla="*/ 2048306 h 5244034"/>
                <a:gd name="connsiteX625" fmla="*/ 2790756 w 3821291"/>
                <a:gd name="connsiteY625" fmla="*/ 1704238 h 5244034"/>
                <a:gd name="connsiteX626" fmla="*/ 2797847 w 3821291"/>
                <a:gd name="connsiteY626" fmla="*/ 1689054 h 5244034"/>
                <a:gd name="connsiteX627" fmla="*/ 2889287 w 3821291"/>
                <a:gd name="connsiteY627" fmla="*/ 1655765 h 5244034"/>
                <a:gd name="connsiteX628" fmla="*/ 2948440 w 3821291"/>
                <a:gd name="connsiteY628" fmla="*/ 1671283 h 5244034"/>
                <a:gd name="connsiteX629" fmla="*/ 2953195 w 3821291"/>
                <a:gd name="connsiteY629" fmla="*/ 1669531 h 5244034"/>
                <a:gd name="connsiteX630" fmla="*/ 2988486 w 3821291"/>
                <a:gd name="connsiteY630" fmla="*/ 1619639 h 5244034"/>
                <a:gd name="connsiteX631" fmla="*/ 3079676 w 3821291"/>
                <a:gd name="connsiteY631" fmla="*/ 1586434 h 5244034"/>
                <a:gd name="connsiteX632" fmla="*/ 3094860 w 3821291"/>
                <a:gd name="connsiteY632" fmla="*/ 1593526 h 5244034"/>
                <a:gd name="connsiteX633" fmla="*/ 3229101 w 3821291"/>
                <a:gd name="connsiteY633" fmla="*/ 1962206 h 5244034"/>
                <a:gd name="connsiteX634" fmla="*/ 3221008 w 3821291"/>
                <a:gd name="connsiteY634" fmla="*/ 1977724 h 5244034"/>
                <a:gd name="connsiteX635" fmla="*/ 2723594 w 3821291"/>
                <a:gd name="connsiteY635" fmla="*/ 1523277 h 5244034"/>
                <a:gd name="connsiteX636" fmla="*/ 3037377 w 3821291"/>
                <a:gd name="connsiteY636" fmla="*/ 1409060 h 5244034"/>
                <a:gd name="connsiteX637" fmla="*/ 3052561 w 3821291"/>
                <a:gd name="connsiteY637" fmla="*/ 1416152 h 5244034"/>
                <a:gd name="connsiteX638" fmla="*/ 3094694 w 3821291"/>
                <a:gd name="connsiteY638" fmla="*/ 1531870 h 5244034"/>
                <a:gd name="connsiteX639" fmla="*/ 3087602 w 3821291"/>
                <a:gd name="connsiteY639" fmla="*/ 1547055 h 5244034"/>
                <a:gd name="connsiteX640" fmla="*/ 2980060 w 3821291"/>
                <a:gd name="connsiteY640" fmla="*/ 1586184 h 5244034"/>
                <a:gd name="connsiteX641" fmla="*/ 2962373 w 3821291"/>
                <a:gd name="connsiteY641" fmla="*/ 1537460 h 5244034"/>
                <a:gd name="connsiteX642" fmla="*/ 2856583 w 3821291"/>
                <a:gd name="connsiteY642" fmla="*/ 1575922 h 5244034"/>
                <a:gd name="connsiteX643" fmla="*/ 2874270 w 3821291"/>
                <a:gd name="connsiteY643" fmla="*/ 1624645 h 5244034"/>
                <a:gd name="connsiteX644" fmla="*/ 2773819 w 3821291"/>
                <a:gd name="connsiteY644" fmla="*/ 1661188 h 5244034"/>
                <a:gd name="connsiteX645" fmla="*/ 2758635 w 3821291"/>
                <a:gd name="connsiteY645" fmla="*/ 1654096 h 5244034"/>
                <a:gd name="connsiteX646" fmla="*/ 2716502 w 3821291"/>
                <a:gd name="connsiteY646" fmla="*/ 1538378 h 5244034"/>
                <a:gd name="connsiteX647" fmla="*/ 2723594 w 3821291"/>
                <a:gd name="connsiteY647" fmla="*/ 1523277 h 5244034"/>
                <a:gd name="connsiteX648" fmla="*/ 2608376 w 3821291"/>
                <a:gd name="connsiteY648" fmla="*/ 1341732 h 5244034"/>
                <a:gd name="connsiteX649" fmla="*/ 2743367 w 3821291"/>
                <a:gd name="connsiteY649" fmla="*/ 1712665 h 5244034"/>
                <a:gd name="connsiteX650" fmla="*/ 2727015 w 3821291"/>
                <a:gd name="connsiteY650" fmla="*/ 1718672 h 5244034"/>
                <a:gd name="connsiteX651" fmla="*/ 2754046 w 3821291"/>
                <a:gd name="connsiteY651" fmla="*/ 1792925 h 5244034"/>
                <a:gd name="connsiteX652" fmla="*/ 2746955 w 3821291"/>
                <a:gd name="connsiteY652" fmla="*/ 1808109 h 5244034"/>
                <a:gd name="connsiteX653" fmla="*/ 2476055 w 3821291"/>
                <a:gd name="connsiteY653" fmla="*/ 1906724 h 5244034"/>
                <a:gd name="connsiteX654" fmla="*/ 2462289 w 3821291"/>
                <a:gd name="connsiteY654" fmla="*/ 1902303 h 5244034"/>
                <a:gd name="connsiteX655" fmla="*/ 2351410 w 3821291"/>
                <a:gd name="connsiteY655" fmla="*/ 1741031 h 5244034"/>
                <a:gd name="connsiteX656" fmla="*/ 2334640 w 3821291"/>
                <a:gd name="connsiteY656" fmla="*/ 1703737 h 5244034"/>
                <a:gd name="connsiteX657" fmla="*/ 2334640 w 3821291"/>
                <a:gd name="connsiteY657" fmla="*/ 1703737 h 5244034"/>
                <a:gd name="connsiteX658" fmla="*/ 2331136 w 3821291"/>
                <a:gd name="connsiteY658" fmla="*/ 1692307 h 5244034"/>
                <a:gd name="connsiteX659" fmla="*/ 2250959 w 3821291"/>
                <a:gd name="connsiteY659" fmla="*/ 1471967 h 5244034"/>
                <a:gd name="connsiteX660" fmla="*/ 2608376 w 3821291"/>
                <a:gd name="connsiteY660" fmla="*/ 1341732 h 5244034"/>
                <a:gd name="connsiteX661" fmla="*/ 2193726 w 3821291"/>
                <a:gd name="connsiteY661" fmla="*/ 1353913 h 5244034"/>
                <a:gd name="connsiteX662" fmla="*/ 2204405 w 3821291"/>
                <a:gd name="connsiteY662" fmla="*/ 1349992 h 5244034"/>
                <a:gd name="connsiteX663" fmla="*/ 2197731 w 3821291"/>
                <a:gd name="connsiteY663" fmla="*/ 1331720 h 5244034"/>
                <a:gd name="connsiteX664" fmla="*/ 2553729 w 3821291"/>
                <a:gd name="connsiteY664" fmla="*/ 1202152 h 5244034"/>
                <a:gd name="connsiteX665" fmla="*/ 2568914 w 3821291"/>
                <a:gd name="connsiteY665" fmla="*/ 1209244 h 5244034"/>
                <a:gd name="connsiteX666" fmla="*/ 2598698 w 3821291"/>
                <a:gd name="connsiteY666" fmla="*/ 1291089 h 5244034"/>
                <a:gd name="connsiteX667" fmla="*/ 2584599 w 3821291"/>
                <a:gd name="connsiteY667" fmla="*/ 1321375 h 5244034"/>
                <a:gd name="connsiteX668" fmla="*/ 2521108 w 3821291"/>
                <a:gd name="connsiteY668" fmla="*/ 1344485 h 5244034"/>
                <a:gd name="connsiteX669" fmla="*/ 2509010 w 3821291"/>
                <a:gd name="connsiteY669" fmla="*/ 1338812 h 5244034"/>
                <a:gd name="connsiteX670" fmla="*/ 2505673 w 3821291"/>
                <a:gd name="connsiteY670" fmla="*/ 1329718 h 5244034"/>
                <a:gd name="connsiteX671" fmla="*/ 2485733 w 3821291"/>
                <a:gd name="connsiteY671" fmla="*/ 1336976 h 5244034"/>
                <a:gd name="connsiteX672" fmla="*/ 2489070 w 3821291"/>
                <a:gd name="connsiteY672" fmla="*/ 1346070 h 5244034"/>
                <a:gd name="connsiteX673" fmla="*/ 2483397 w 3821291"/>
                <a:gd name="connsiteY673" fmla="*/ 1358168 h 5244034"/>
                <a:gd name="connsiteX674" fmla="*/ 2278325 w 3821291"/>
                <a:gd name="connsiteY674" fmla="*/ 1432838 h 5244034"/>
                <a:gd name="connsiteX675" fmla="*/ 2263140 w 3821291"/>
                <a:gd name="connsiteY675" fmla="*/ 1425746 h 5244034"/>
                <a:gd name="connsiteX676" fmla="*/ 2260637 w 3821291"/>
                <a:gd name="connsiteY676" fmla="*/ 1418822 h 5244034"/>
                <a:gd name="connsiteX677" fmla="*/ 2233189 w 3821291"/>
                <a:gd name="connsiteY677" fmla="*/ 1428667 h 5244034"/>
                <a:gd name="connsiteX678" fmla="*/ 2221842 w 3821291"/>
                <a:gd name="connsiteY678" fmla="*/ 1397547 h 5244034"/>
                <a:gd name="connsiteX679" fmla="*/ 2200150 w 3821291"/>
                <a:gd name="connsiteY679" fmla="*/ 1405473 h 5244034"/>
                <a:gd name="connsiteX680" fmla="*/ 2186801 w 3821291"/>
                <a:gd name="connsiteY680" fmla="*/ 1368930 h 5244034"/>
                <a:gd name="connsiteX681" fmla="*/ 2193726 w 3821291"/>
                <a:gd name="connsiteY681" fmla="*/ 1353913 h 5244034"/>
                <a:gd name="connsiteX682" fmla="*/ 2191640 w 3821291"/>
                <a:gd name="connsiteY682" fmla="*/ 1479893 h 5244034"/>
                <a:gd name="connsiteX683" fmla="*/ 2296679 w 3821291"/>
                <a:gd name="connsiteY683" fmla="*/ 1731353 h 5244034"/>
                <a:gd name="connsiteX684" fmla="*/ 2296346 w 3821291"/>
                <a:gd name="connsiteY684" fmla="*/ 1731603 h 5244034"/>
                <a:gd name="connsiteX685" fmla="*/ 2284165 w 3821291"/>
                <a:gd name="connsiteY685" fmla="*/ 1740113 h 5244034"/>
                <a:gd name="connsiteX686" fmla="*/ 2130569 w 3821291"/>
                <a:gd name="connsiteY686" fmla="*/ 1512347 h 5244034"/>
                <a:gd name="connsiteX687" fmla="*/ 2191640 w 3821291"/>
                <a:gd name="connsiteY687" fmla="*/ 1479893 h 5244034"/>
                <a:gd name="connsiteX688" fmla="*/ 1963874 w 3821291"/>
                <a:gd name="connsiteY688" fmla="*/ 883447 h 5244034"/>
                <a:gd name="connsiteX689" fmla="*/ 2170032 w 3821291"/>
                <a:gd name="connsiteY689" fmla="*/ 1420407 h 5244034"/>
                <a:gd name="connsiteX690" fmla="*/ 2176039 w 3821291"/>
                <a:gd name="connsiteY690" fmla="*/ 1436926 h 5244034"/>
                <a:gd name="connsiteX691" fmla="*/ 2164942 w 3821291"/>
                <a:gd name="connsiteY691" fmla="*/ 1465877 h 5244034"/>
                <a:gd name="connsiteX692" fmla="*/ 2103537 w 3821291"/>
                <a:gd name="connsiteY692" fmla="*/ 1498498 h 5244034"/>
                <a:gd name="connsiteX693" fmla="*/ 2059319 w 3821291"/>
                <a:gd name="connsiteY693" fmla="*/ 1522025 h 5244034"/>
                <a:gd name="connsiteX694" fmla="*/ 2043467 w 3821291"/>
                <a:gd name="connsiteY694" fmla="*/ 1517437 h 5244034"/>
                <a:gd name="connsiteX695" fmla="*/ 1811780 w 3821291"/>
                <a:gd name="connsiteY695" fmla="*/ 1109044 h 5244034"/>
                <a:gd name="connsiteX696" fmla="*/ 1774987 w 3821291"/>
                <a:gd name="connsiteY696" fmla="*/ 1030035 h 5244034"/>
                <a:gd name="connsiteX697" fmla="*/ 1777574 w 3821291"/>
                <a:gd name="connsiteY697" fmla="*/ 1023611 h 5244034"/>
                <a:gd name="connsiteX698" fmla="*/ 1833055 w 3821291"/>
                <a:gd name="connsiteY698" fmla="*/ 1002336 h 5244034"/>
                <a:gd name="connsiteX699" fmla="*/ 1834307 w 3821291"/>
                <a:gd name="connsiteY699" fmla="*/ 1005673 h 5244034"/>
                <a:gd name="connsiteX700" fmla="*/ 1933673 w 3821291"/>
                <a:gd name="connsiteY700" fmla="*/ 967545 h 5244034"/>
                <a:gd name="connsiteX701" fmla="*/ 1923911 w 3821291"/>
                <a:gd name="connsiteY701" fmla="*/ 942099 h 5244034"/>
                <a:gd name="connsiteX702" fmla="*/ 1767645 w 3821291"/>
                <a:gd name="connsiteY702" fmla="*/ 1002086 h 5244034"/>
                <a:gd name="connsiteX703" fmla="*/ 1761555 w 3821291"/>
                <a:gd name="connsiteY703" fmla="*/ 999332 h 5244034"/>
                <a:gd name="connsiteX704" fmla="*/ 1748790 w 3821291"/>
                <a:gd name="connsiteY704" fmla="*/ 965960 h 5244034"/>
                <a:gd name="connsiteX705" fmla="*/ 1755632 w 3821291"/>
                <a:gd name="connsiteY705" fmla="*/ 950692 h 5244034"/>
                <a:gd name="connsiteX706" fmla="*/ 1948773 w 3821291"/>
                <a:gd name="connsiteY706" fmla="*/ 876522 h 5244034"/>
                <a:gd name="connsiteX707" fmla="*/ 1963874 w 3821291"/>
                <a:gd name="connsiteY707" fmla="*/ 883447 h 5244034"/>
                <a:gd name="connsiteX708" fmla="*/ 1883531 w 3821291"/>
                <a:gd name="connsiteY708" fmla="*/ 674120 h 5244034"/>
                <a:gd name="connsiteX709" fmla="*/ 1948356 w 3821291"/>
                <a:gd name="connsiteY709" fmla="*/ 843067 h 5244034"/>
                <a:gd name="connsiteX710" fmla="*/ 1941515 w 3821291"/>
                <a:gd name="connsiteY710" fmla="*/ 858335 h 5244034"/>
                <a:gd name="connsiteX711" fmla="*/ 1757300 w 3821291"/>
                <a:gd name="connsiteY711" fmla="*/ 929000 h 5244034"/>
                <a:gd name="connsiteX712" fmla="*/ 1748540 w 3821291"/>
                <a:gd name="connsiteY712" fmla="*/ 906140 h 5244034"/>
                <a:gd name="connsiteX713" fmla="*/ 1764308 w 3821291"/>
                <a:gd name="connsiteY713" fmla="*/ 900050 h 5244034"/>
                <a:gd name="connsiteX714" fmla="*/ 1749541 w 3821291"/>
                <a:gd name="connsiteY714" fmla="*/ 861588 h 5244034"/>
                <a:gd name="connsiteX715" fmla="*/ 1699566 w 3821291"/>
                <a:gd name="connsiteY715" fmla="*/ 880777 h 5244034"/>
                <a:gd name="connsiteX716" fmla="*/ 1686968 w 3821291"/>
                <a:gd name="connsiteY716" fmla="*/ 878108 h 5244034"/>
                <a:gd name="connsiteX717" fmla="*/ 1657183 w 3821291"/>
                <a:gd name="connsiteY717" fmla="*/ 848490 h 5244034"/>
                <a:gd name="connsiteX718" fmla="*/ 1654513 w 3821291"/>
                <a:gd name="connsiteY718" fmla="*/ 844485 h 5244034"/>
                <a:gd name="connsiteX719" fmla="*/ 1626314 w 3821291"/>
                <a:gd name="connsiteY719" fmla="*/ 774737 h 5244034"/>
                <a:gd name="connsiteX720" fmla="*/ 1633072 w 3821291"/>
                <a:gd name="connsiteY720" fmla="*/ 759302 h 5244034"/>
                <a:gd name="connsiteX721" fmla="*/ 1691724 w 3821291"/>
                <a:gd name="connsiteY721" fmla="*/ 736776 h 5244034"/>
                <a:gd name="connsiteX722" fmla="*/ 1706991 w 3821291"/>
                <a:gd name="connsiteY722" fmla="*/ 743617 h 5244034"/>
                <a:gd name="connsiteX723" fmla="*/ 1713332 w 3821291"/>
                <a:gd name="connsiteY723" fmla="*/ 760137 h 5244034"/>
                <a:gd name="connsiteX724" fmla="*/ 1761305 w 3821291"/>
                <a:gd name="connsiteY724" fmla="*/ 741699 h 5244034"/>
                <a:gd name="connsiteX725" fmla="*/ 1754297 w 3821291"/>
                <a:gd name="connsiteY725" fmla="*/ 723511 h 5244034"/>
                <a:gd name="connsiteX726" fmla="*/ 1757050 w 3821291"/>
                <a:gd name="connsiteY726" fmla="*/ 717420 h 5244034"/>
                <a:gd name="connsiteX727" fmla="*/ 1877273 w 3821291"/>
                <a:gd name="connsiteY727" fmla="*/ 671283 h 5244034"/>
                <a:gd name="connsiteX728" fmla="*/ 1883531 w 3821291"/>
                <a:gd name="connsiteY728" fmla="*/ 674120 h 5244034"/>
                <a:gd name="connsiteX729" fmla="*/ 1702486 w 3821291"/>
                <a:gd name="connsiteY729" fmla="*/ 220424 h 5244034"/>
                <a:gd name="connsiteX730" fmla="*/ 1716252 w 3821291"/>
                <a:gd name="connsiteY730" fmla="*/ 209411 h 5244034"/>
                <a:gd name="connsiteX731" fmla="*/ 1988486 w 3821291"/>
                <a:gd name="connsiteY731" fmla="*/ 252545 h 5244034"/>
                <a:gd name="connsiteX732" fmla="*/ 1996829 w 3821291"/>
                <a:gd name="connsiteY732" fmla="*/ 199900 h 5244034"/>
                <a:gd name="connsiteX733" fmla="*/ 1981812 w 3821291"/>
                <a:gd name="connsiteY733" fmla="*/ 197564 h 5244034"/>
                <a:gd name="connsiteX734" fmla="*/ 1985066 w 3821291"/>
                <a:gd name="connsiteY734" fmla="*/ 177123 h 5244034"/>
                <a:gd name="connsiteX735" fmla="*/ 2007508 w 3821291"/>
                <a:gd name="connsiteY735" fmla="*/ 160771 h 5244034"/>
                <a:gd name="connsiteX736" fmla="*/ 2108460 w 3821291"/>
                <a:gd name="connsiteY736" fmla="*/ 176790 h 5244034"/>
                <a:gd name="connsiteX737" fmla="*/ 2128650 w 3821291"/>
                <a:gd name="connsiteY737" fmla="*/ 192558 h 5244034"/>
                <a:gd name="connsiteX738" fmla="*/ 2247956 w 3821291"/>
                <a:gd name="connsiteY738" fmla="*/ 473636 h 5244034"/>
                <a:gd name="connsiteX739" fmla="*/ 2239529 w 3821291"/>
                <a:gd name="connsiteY739" fmla="*/ 494577 h 5244034"/>
                <a:gd name="connsiteX740" fmla="*/ 2235525 w 3821291"/>
                <a:gd name="connsiteY740" fmla="*/ 496246 h 5244034"/>
                <a:gd name="connsiteX741" fmla="*/ 2229434 w 3821291"/>
                <a:gd name="connsiteY741" fmla="*/ 481895 h 5244034"/>
                <a:gd name="connsiteX742" fmla="*/ 2165526 w 3821291"/>
                <a:gd name="connsiteY742" fmla="*/ 509010 h 5244034"/>
                <a:gd name="connsiteX743" fmla="*/ 2157267 w 3821291"/>
                <a:gd name="connsiteY743" fmla="*/ 529451 h 5244034"/>
                <a:gd name="connsiteX744" fmla="*/ 2147839 w 3821291"/>
                <a:gd name="connsiteY744" fmla="*/ 533456 h 5244034"/>
                <a:gd name="connsiteX745" fmla="*/ 1978308 w 3821291"/>
                <a:gd name="connsiteY745" fmla="*/ 506591 h 5244034"/>
                <a:gd name="connsiteX746" fmla="*/ 1963874 w 3821291"/>
                <a:gd name="connsiteY746" fmla="*/ 486734 h 5244034"/>
                <a:gd name="connsiteX747" fmla="*/ 1970215 w 3821291"/>
                <a:gd name="connsiteY747" fmla="*/ 446521 h 5244034"/>
                <a:gd name="connsiteX748" fmla="*/ 1853663 w 3821291"/>
                <a:gd name="connsiteY748" fmla="*/ 428083 h 5244034"/>
                <a:gd name="connsiteX749" fmla="*/ 1845319 w 3821291"/>
                <a:gd name="connsiteY749" fmla="*/ 480811 h 5244034"/>
                <a:gd name="connsiteX750" fmla="*/ 1839896 w 3821291"/>
                <a:gd name="connsiteY750" fmla="*/ 484732 h 5244034"/>
                <a:gd name="connsiteX751" fmla="*/ 1832304 w 3821291"/>
                <a:gd name="connsiteY751" fmla="*/ 483564 h 5244034"/>
                <a:gd name="connsiteX752" fmla="*/ 1815284 w 3821291"/>
                <a:gd name="connsiteY752" fmla="*/ 471634 h 5244034"/>
                <a:gd name="connsiteX753" fmla="*/ 1720340 w 3821291"/>
                <a:gd name="connsiteY753" fmla="*/ 300267 h 5244034"/>
                <a:gd name="connsiteX754" fmla="*/ 1702486 w 3821291"/>
                <a:gd name="connsiteY754" fmla="*/ 220424 h 5244034"/>
                <a:gd name="connsiteX755" fmla="*/ 1598281 w 3821291"/>
                <a:gd name="connsiteY755" fmla="*/ 590856 h 5244034"/>
                <a:gd name="connsiteX756" fmla="*/ 1611797 w 3821291"/>
                <a:gd name="connsiteY756" fmla="*/ 581011 h 5244034"/>
                <a:gd name="connsiteX757" fmla="*/ 1620557 w 3821291"/>
                <a:gd name="connsiteY757" fmla="*/ 582429 h 5244034"/>
                <a:gd name="connsiteX758" fmla="*/ 1630486 w 3821291"/>
                <a:gd name="connsiteY758" fmla="*/ 519606 h 5244034"/>
                <a:gd name="connsiteX759" fmla="*/ 1621725 w 3821291"/>
                <a:gd name="connsiteY759" fmla="*/ 518188 h 5244034"/>
                <a:gd name="connsiteX760" fmla="*/ 1611880 w 3821291"/>
                <a:gd name="connsiteY760" fmla="*/ 504672 h 5244034"/>
                <a:gd name="connsiteX761" fmla="*/ 1642583 w 3821291"/>
                <a:gd name="connsiteY761" fmla="*/ 310696 h 5244034"/>
                <a:gd name="connsiteX762" fmla="*/ 1649508 w 3821291"/>
                <a:gd name="connsiteY762" fmla="*/ 301685 h 5244034"/>
                <a:gd name="connsiteX763" fmla="*/ 1692808 w 3821291"/>
                <a:gd name="connsiteY763" fmla="*/ 315535 h 5244034"/>
                <a:gd name="connsiteX764" fmla="*/ 1864925 w 3821291"/>
                <a:gd name="connsiteY764" fmla="*/ 626147 h 5244034"/>
                <a:gd name="connsiteX765" fmla="*/ 1857000 w 3821291"/>
                <a:gd name="connsiteY765" fmla="*/ 644001 h 5244034"/>
                <a:gd name="connsiteX766" fmla="*/ 1720757 w 3821291"/>
                <a:gd name="connsiteY766" fmla="*/ 696312 h 5244034"/>
                <a:gd name="connsiteX767" fmla="*/ 1691724 w 3821291"/>
                <a:gd name="connsiteY767" fmla="*/ 620808 h 5244034"/>
                <a:gd name="connsiteX768" fmla="*/ 1691640 w 3821291"/>
                <a:gd name="connsiteY768" fmla="*/ 620808 h 5244034"/>
                <a:gd name="connsiteX769" fmla="*/ 1595862 w 3821291"/>
                <a:gd name="connsiteY769" fmla="*/ 605623 h 5244034"/>
                <a:gd name="connsiteX770" fmla="*/ 1598281 w 3821291"/>
                <a:gd name="connsiteY770" fmla="*/ 590856 h 5244034"/>
                <a:gd name="connsiteX771" fmla="*/ 1599116 w 3821291"/>
                <a:gd name="connsiteY771" fmla="*/ 683214 h 5244034"/>
                <a:gd name="connsiteX772" fmla="*/ 1620057 w 3821291"/>
                <a:gd name="connsiteY772" fmla="*/ 668029 h 5244034"/>
                <a:gd name="connsiteX773" fmla="*/ 1628817 w 3821291"/>
                <a:gd name="connsiteY773" fmla="*/ 665943 h 5244034"/>
                <a:gd name="connsiteX774" fmla="*/ 1664942 w 3821291"/>
                <a:gd name="connsiteY774" fmla="*/ 671700 h 5244034"/>
                <a:gd name="connsiteX775" fmla="*/ 1674120 w 3821291"/>
                <a:gd name="connsiteY775" fmla="*/ 679126 h 5244034"/>
                <a:gd name="connsiteX776" fmla="*/ 1685800 w 3821291"/>
                <a:gd name="connsiteY776" fmla="*/ 709578 h 5244034"/>
                <a:gd name="connsiteX777" fmla="*/ 1678959 w 3821291"/>
                <a:gd name="connsiteY777" fmla="*/ 724845 h 5244034"/>
                <a:gd name="connsiteX778" fmla="*/ 1637660 w 3821291"/>
                <a:gd name="connsiteY778" fmla="*/ 740697 h 5244034"/>
                <a:gd name="connsiteX779" fmla="*/ 1607292 w 3821291"/>
                <a:gd name="connsiteY779" fmla="*/ 727515 h 5244034"/>
                <a:gd name="connsiteX780" fmla="*/ 1595111 w 3821291"/>
                <a:gd name="connsiteY780" fmla="*/ 697313 h 5244034"/>
                <a:gd name="connsiteX781" fmla="*/ 1599116 w 3821291"/>
                <a:gd name="connsiteY781" fmla="*/ 683214 h 5244034"/>
                <a:gd name="connsiteX782" fmla="*/ 1277574 w 3821291"/>
                <a:gd name="connsiteY782" fmla="*/ 852244 h 5244034"/>
                <a:gd name="connsiteX783" fmla="*/ 1277741 w 3821291"/>
                <a:gd name="connsiteY783" fmla="*/ 851910 h 5244034"/>
                <a:gd name="connsiteX784" fmla="*/ 1286084 w 3821291"/>
                <a:gd name="connsiteY784" fmla="*/ 837060 h 5244034"/>
                <a:gd name="connsiteX785" fmla="*/ 1291924 w 3821291"/>
                <a:gd name="connsiteY785" fmla="*/ 831887 h 5244034"/>
                <a:gd name="connsiteX786" fmla="*/ 1325463 w 3821291"/>
                <a:gd name="connsiteY786" fmla="*/ 818371 h 5244034"/>
                <a:gd name="connsiteX787" fmla="*/ 1321709 w 3821291"/>
                <a:gd name="connsiteY787" fmla="*/ 809194 h 5244034"/>
                <a:gd name="connsiteX788" fmla="*/ 1565243 w 3821291"/>
                <a:gd name="connsiteY788" fmla="*/ 710746 h 5244034"/>
                <a:gd name="connsiteX789" fmla="*/ 1571416 w 3821291"/>
                <a:gd name="connsiteY789" fmla="*/ 713332 h 5244034"/>
                <a:gd name="connsiteX790" fmla="*/ 1629401 w 3821291"/>
                <a:gd name="connsiteY790" fmla="*/ 856833 h 5244034"/>
                <a:gd name="connsiteX791" fmla="*/ 1616302 w 3821291"/>
                <a:gd name="connsiteY791" fmla="*/ 887619 h 5244034"/>
                <a:gd name="connsiteX792" fmla="*/ 1610045 w 3821291"/>
                <a:gd name="connsiteY792" fmla="*/ 890122 h 5244034"/>
                <a:gd name="connsiteX793" fmla="*/ 1603871 w 3821291"/>
                <a:gd name="connsiteY793" fmla="*/ 887535 h 5244034"/>
                <a:gd name="connsiteX794" fmla="*/ 1595111 w 3821291"/>
                <a:gd name="connsiteY794" fmla="*/ 865843 h 5244034"/>
                <a:gd name="connsiteX795" fmla="*/ 1567245 w 3821291"/>
                <a:gd name="connsiteY795" fmla="*/ 877106 h 5244034"/>
                <a:gd name="connsiteX796" fmla="*/ 1576005 w 3821291"/>
                <a:gd name="connsiteY796" fmla="*/ 898798 h 5244034"/>
                <a:gd name="connsiteX797" fmla="*/ 1573419 w 3821291"/>
                <a:gd name="connsiteY797" fmla="*/ 904972 h 5244034"/>
                <a:gd name="connsiteX798" fmla="*/ 1479226 w 3821291"/>
                <a:gd name="connsiteY798" fmla="*/ 943017 h 5244034"/>
                <a:gd name="connsiteX799" fmla="*/ 1473052 w 3821291"/>
                <a:gd name="connsiteY799" fmla="*/ 940430 h 5244034"/>
                <a:gd name="connsiteX800" fmla="*/ 1464292 w 3821291"/>
                <a:gd name="connsiteY800" fmla="*/ 918738 h 5244034"/>
                <a:gd name="connsiteX801" fmla="*/ 1434674 w 3821291"/>
                <a:gd name="connsiteY801" fmla="*/ 930669 h 5244034"/>
                <a:gd name="connsiteX802" fmla="*/ 1443434 w 3821291"/>
                <a:gd name="connsiteY802" fmla="*/ 952361 h 5244034"/>
                <a:gd name="connsiteX803" fmla="*/ 1440848 w 3821291"/>
                <a:gd name="connsiteY803" fmla="*/ 958535 h 5244034"/>
                <a:gd name="connsiteX804" fmla="*/ 1400384 w 3821291"/>
                <a:gd name="connsiteY804" fmla="*/ 974887 h 5244034"/>
                <a:gd name="connsiteX805" fmla="*/ 1362256 w 3821291"/>
                <a:gd name="connsiteY805" fmla="*/ 992658 h 5244034"/>
                <a:gd name="connsiteX806" fmla="*/ 1335808 w 3821291"/>
                <a:gd name="connsiteY806" fmla="*/ 1006674 h 5244034"/>
                <a:gd name="connsiteX807" fmla="*/ 1277991 w 3821291"/>
                <a:gd name="connsiteY807" fmla="*/ 897964 h 5244034"/>
                <a:gd name="connsiteX808" fmla="*/ 1277574 w 3821291"/>
                <a:gd name="connsiteY808" fmla="*/ 852244 h 5244034"/>
                <a:gd name="connsiteX809" fmla="*/ 975722 w 3821291"/>
                <a:gd name="connsiteY809" fmla="*/ 941765 h 5244034"/>
                <a:gd name="connsiteX810" fmla="*/ 1004672 w 3821291"/>
                <a:gd name="connsiteY810" fmla="*/ 958451 h 5244034"/>
                <a:gd name="connsiteX811" fmla="*/ 1047388 w 3821291"/>
                <a:gd name="connsiteY811" fmla="*/ 1117721 h 5244034"/>
                <a:gd name="connsiteX812" fmla="*/ 1053479 w 3821291"/>
                <a:gd name="connsiteY812" fmla="*/ 1128316 h 5244034"/>
                <a:gd name="connsiteX813" fmla="*/ 1113632 w 3821291"/>
                <a:gd name="connsiteY813" fmla="*/ 1188470 h 5244034"/>
                <a:gd name="connsiteX814" fmla="*/ 1116719 w 3821291"/>
                <a:gd name="connsiteY814" fmla="*/ 1192308 h 5244034"/>
                <a:gd name="connsiteX815" fmla="*/ 1192725 w 3821291"/>
                <a:gd name="connsiteY815" fmla="*/ 1309277 h 5244034"/>
                <a:gd name="connsiteX816" fmla="*/ 1182129 w 3821291"/>
                <a:gd name="connsiteY816" fmla="*/ 1311947 h 5244034"/>
                <a:gd name="connsiteX817" fmla="*/ 1219172 w 3821291"/>
                <a:gd name="connsiteY817" fmla="*/ 1453279 h 5244034"/>
                <a:gd name="connsiteX818" fmla="*/ 1284582 w 3821291"/>
                <a:gd name="connsiteY818" fmla="*/ 1435091 h 5244034"/>
                <a:gd name="connsiteX819" fmla="*/ 1295178 w 3821291"/>
                <a:gd name="connsiteY819" fmla="*/ 1473302 h 5244034"/>
                <a:gd name="connsiteX820" fmla="*/ 1277991 w 3821291"/>
                <a:gd name="connsiteY820" fmla="*/ 1478224 h 5244034"/>
                <a:gd name="connsiteX821" fmla="*/ 1309695 w 3821291"/>
                <a:gd name="connsiteY821" fmla="*/ 1591190 h 5244034"/>
                <a:gd name="connsiteX822" fmla="*/ 1360254 w 3821291"/>
                <a:gd name="connsiteY822" fmla="*/ 1577340 h 5244034"/>
                <a:gd name="connsiteX823" fmla="*/ 1370766 w 3821291"/>
                <a:gd name="connsiteY823" fmla="*/ 1616636 h 5244034"/>
                <a:gd name="connsiteX824" fmla="*/ 1267979 w 3821291"/>
                <a:gd name="connsiteY824" fmla="*/ 1644168 h 5244034"/>
                <a:gd name="connsiteX825" fmla="*/ 1304772 w 3821291"/>
                <a:gd name="connsiteY825" fmla="*/ 1781328 h 5244034"/>
                <a:gd name="connsiteX826" fmla="*/ 1332221 w 3821291"/>
                <a:gd name="connsiteY826" fmla="*/ 1773986 h 5244034"/>
                <a:gd name="connsiteX827" fmla="*/ 1304605 w 3821291"/>
                <a:gd name="connsiteY827" fmla="*/ 1670949 h 5244034"/>
                <a:gd name="connsiteX828" fmla="*/ 1369264 w 3821291"/>
                <a:gd name="connsiteY828" fmla="*/ 1653596 h 5244034"/>
                <a:gd name="connsiteX829" fmla="*/ 1438094 w 3821291"/>
                <a:gd name="connsiteY829" fmla="*/ 1842733 h 5244034"/>
                <a:gd name="connsiteX830" fmla="*/ 1451110 w 3821291"/>
                <a:gd name="connsiteY830" fmla="*/ 1884031 h 5244034"/>
                <a:gd name="connsiteX831" fmla="*/ 1470299 w 3821291"/>
                <a:gd name="connsiteY831" fmla="*/ 1955531 h 5244034"/>
                <a:gd name="connsiteX832" fmla="*/ 1461955 w 3821291"/>
                <a:gd name="connsiteY832" fmla="*/ 1970048 h 5244034"/>
                <a:gd name="connsiteX833" fmla="*/ 920157 w 3821291"/>
                <a:gd name="connsiteY833" fmla="*/ 2115218 h 5244034"/>
                <a:gd name="connsiteX834" fmla="*/ 905640 w 3821291"/>
                <a:gd name="connsiteY834" fmla="*/ 2106791 h 5244034"/>
                <a:gd name="connsiteX835" fmla="*/ 623728 w 3821291"/>
                <a:gd name="connsiteY835" fmla="*/ 1040881 h 5244034"/>
                <a:gd name="connsiteX836" fmla="*/ 627065 w 3821291"/>
                <a:gd name="connsiteY836" fmla="*/ 1035124 h 5244034"/>
                <a:gd name="connsiteX837" fmla="*/ 975722 w 3821291"/>
                <a:gd name="connsiteY837" fmla="*/ 941765 h 5244034"/>
                <a:gd name="connsiteX838" fmla="*/ 699483 w 3821291"/>
                <a:gd name="connsiteY838" fmla="*/ 1527198 h 5244034"/>
                <a:gd name="connsiteX839" fmla="*/ 456449 w 3821291"/>
                <a:gd name="connsiteY839" fmla="*/ 1579092 h 5244034"/>
                <a:gd name="connsiteX840" fmla="*/ 450859 w 3821291"/>
                <a:gd name="connsiteY840" fmla="*/ 1575671 h 5244034"/>
                <a:gd name="connsiteX841" fmla="*/ 372351 w 3821291"/>
                <a:gd name="connsiteY841" fmla="*/ 1282746 h 5244034"/>
                <a:gd name="connsiteX842" fmla="*/ 375688 w 3821291"/>
                <a:gd name="connsiteY842" fmla="*/ 1276990 h 5244034"/>
                <a:gd name="connsiteX843" fmla="*/ 615468 w 3821291"/>
                <a:gd name="connsiteY843" fmla="*/ 1212748 h 5244034"/>
                <a:gd name="connsiteX844" fmla="*/ 621225 w 3821291"/>
                <a:gd name="connsiteY844" fmla="*/ 1216085 h 5244034"/>
                <a:gd name="connsiteX845" fmla="*/ 702987 w 3821291"/>
                <a:gd name="connsiteY845" fmla="*/ 1521275 h 5244034"/>
                <a:gd name="connsiteX846" fmla="*/ 699483 w 3821291"/>
                <a:gd name="connsiteY846" fmla="*/ 1527198 h 5244034"/>
                <a:gd name="connsiteX847" fmla="*/ 731520 w 3821291"/>
                <a:gd name="connsiteY847" fmla="*/ 919489 h 5244034"/>
                <a:gd name="connsiteX848" fmla="*/ 737277 w 3821291"/>
                <a:gd name="connsiteY848" fmla="*/ 922827 h 5244034"/>
                <a:gd name="connsiteX849" fmla="*/ 750709 w 3821291"/>
                <a:gd name="connsiteY849" fmla="*/ 973052 h 5244034"/>
                <a:gd name="connsiteX850" fmla="*/ 747372 w 3821291"/>
                <a:gd name="connsiteY850" fmla="*/ 978808 h 5244034"/>
                <a:gd name="connsiteX851" fmla="*/ 620974 w 3821291"/>
                <a:gd name="connsiteY851" fmla="*/ 1012681 h 5244034"/>
                <a:gd name="connsiteX852" fmla="*/ 615218 w 3821291"/>
                <a:gd name="connsiteY852" fmla="*/ 1009344 h 5244034"/>
                <a:gd name="connsiteX853" fmla="*/ 601952 w 3821291"/>
                <a:gd name="connsiteY853" fmla="*/ 959119 h 5244034"/>
                <a:gd name="connsiteX854" fmla="*/ 605289 w 3821291"/>
                <a:gd name="connsiteY854" fmla="*/ 953362 h 5244034"/>
                <a:gd name="connsiteX855" fmla="*/ 731520 w 3821291"/>
                <a:gd name="connsiteY855" fmla="*/ 919489 h 5244034"/>
                <a:gd name="connsiteX856" fmla="*/ 660020 w 3821291"/>
                <a:gd name="connsiteY856" fmla="*/ 777073 h 5244034"/>
                <a:gd name="connsiteX857" fmla="*/ 699399 w 3821291"/>
                <a:gd name="connsiteY857" fmla="*/ 905974 h 5244034"/>
                <a:gd name="connsiteX858" fmla="*/ 696062 w 3821291"/>
                <a:gd name="connsiteY858" fmla="*/ 911897 h 5244034"/>
                <a:gd name="connsiteX859" fmla="*/ 600951 w 3821291"/>
                <a:gd name="connsiteY859" fmla="*/ 937343 h 5244034"/>
                <a:gd name="connsiteX860" fmla="*/ 595194 w 3821291"/>
                <a:gd name="connsiteY860" fmla="*/ 934006 h 5244034"/>
                <a:gd name="connsiteX861" fmla="*/ 560737 w 3821291"/>
                <a:gd name="connsiteY861" fmla="*/ 803854 h 5244034"/>
                <a:gd name="connsiteX862" fmla="*/ 564075 w 3821291"/>
                <a:gd name="connsiteY862" fmla="*/ 798098 h 5244034"/>
                <a:gd name="connsiteX863" fmla="*/ 654180 w 3821291"/>
                <a:gd name="connsiteY863" fmla="*/ 773903 h 5244034"/>
                <a:gd name="connsiteX864" fmla="*/ 660020 w 3821291"/>
                <a:gd name="connsiteY864" fmla="*/ 777073 h 5244034"/>
                <a:gd name="connsiteX865" fmla="*/ 524946 w 3821291"/>
                <a:gd name="connsiteY865" fmla="*/ 649758 h 5244034"/>
                <a:gd name="connsiteX866" fmla="*/ 609461 w 3821291"/>
                <a:gd name="connsiteY866" fmla="*/ 627148 h 5244034"/>
                <a:gd name="connsiteX867" fmla="*/ 615218 w 3821291"/>
                <a:gd name="connsiteY867" fmla="*/ 630319 h 5244034"/>
                <a:gd name="connsiteX868" fmla="*/ 652511 w 3821291"/>
                <a:gd name="connsiteY868" fmla="*/ 752211 h 5244034"/>
                <a:gd name="connsiteX869" fmla="*/ 649174 w 3821291"/>
                <a:gd name="connsiteY869" fmla="*/ 758134 h 5244034"/>
                <a:gd name="connsiteX870" fmla="*/ 559987 w 3821291"/>
                <a:gd name="connsiteY870" fmla="*/ 781996 h 5244034"/>
                <a:gd name="connsiteX871" fmla="*/ 554230 w 3821291"/>
                <a:gd name="connsiteY871" fmla="*/ 778658 h 5244034"/>
                <a:gd name="connsiteX872" fmla="*/ 521692 w 3821291"/>
                <a:gd name="connsiteY872" fmla="*/ 655515 h 5244034"/>
                <a:gd name="connsiteX873" fmla="*/ 524946 w 3821291"/>
                <a:gd name="connsiteY873" fmla="*/ 649758 h 5244034"/>
                <a:gd name="connsiteX874" fmla="*/ 174954 w 3821291"/>
                <a:gd name="connsiteY874" fmla="*/ 778909 h 5244034"/>
                <a:gd name="connsiteX875" fmla="*/ 161021 w 3821291"/>
                <a:gd name="connsiteY875" fmla="*/ 727015 h 5244034"/>
                <a:gd name="connsiteX876" fmla="*/ 160604 w 3821291"/>
                <a:gd name="connsiteY876" fmla="*/ 723928 h 5244034"/>
                <a:gd name="connsiteX877" fmla="*/ 160604 w 3821291"/>
                <a:gd name="connsiteY877" fmla="*/ 723928 h 5244034"/>
                <a:gd name="connsiteX878" fmla="*/ 145586 w 3821291"/>
                <a:gd name="connsiteY878" fmla="*/ 609878 h 5244034"/>
                <a:gd name="connsiteX879" fmla="*/ 112798 w 3821291"/>
                <a:gd name="connsiteY879" fmla="*/ 487402 h 5244034"/>
                <a:gd name="connsiteX880" fmla="*/ 116135 w 3821291"/>
                <a:gd name="connsiteY880" fmla="*/ 481645 h 5244034"/>
                <a:gd name="connsiteX881" fmla="*/ 282329 w 3821291"/>
                <a:gd name="connsiteY881" fmla="*/ 437093 h 5244034"/>
                <a:gd name="connsiteX882" fmla="*/ 273903 w 3821291"/>
                <a:gd name="connsiteY882" fmla="*/ 405640 h 5244034"/>
                <a:gd name="connsiteX883" fmla="*/ 282246 w 3821291"/>
                <a:gd name="connsiteY883" fmla="*/ 391123 h 5244034"/>
                <a:gd name="connsiteX884" fmla="*/ 386451 w 3821291"/>
                <a:gd name="connsiteY884" fmla="*/ 363174 h 5244034"/>
                <a:gd name="connsiteX885" fmla="*/ 415401 w 3821291"/>
                <a:gd name="connsiteY885" fmla="*/ 379860 h 5244034"/>
                <a:gd name="connsiteX886" fmla="*/ 430586 w 3821291"/>
                <a:gd name="connsiteY886" fmla="*/ 436593 h 5244034"/>
                <a:gd name="connsiteX887" fmla="*/ 422243 w 3821291"/>
                <a:gd name="connsiteY887" fmla="*/ 451110 h 5244034"/>
                <a:gd name="connsiteX888" fmla="*/ 405807 w 3821291"/>
                <a:gd name="connsiteY888" fmla="*/ 455531 h 5244034"/>
                <a:gd name="connsiteX889" fmla="*/ 441598 w 3821291"/>
                <a:gd name="connsiteY889" fmla="*/ 588937 h 5244034"/>
                <a:gd name="connsiteX890" fmla="*/ 453529 w 3821291"/>
                <a:gd name="connsiteY890" fmla="*/ 585767 h 5244034"/>
                <a:gd name="connsiteX891" fmla="*/ 468046 w 3821291"/>
                <a:gd name="connsiteY891" fmla="*/ 594110 h 5244034"/>
                <a:gd name="connsiteX892" fmla="*/ 475138 w 3821291"/>
                <a:gd name="connsiteY892" fmla="*/ 620474 h 5244034"/>
                <a:gd name="connsiteX893" fmla="*/ 466795 w 3821291"/>
                <a:gd name="connsiteY893" fmla="*/ 634991 h 5244034"/>
                <a:gd name="connsiteX894" fmla="*/ 462122 w 3821291"/>
                <a:gd name="connsiteY894" fmla="*/ 636242 h 5244034"/>
                <a:gd name="connsiteX895" fmla="*/ 432254 w 3821291"/>
                <a:gd name="connsiteY895" fmla="*/ 708493 h 5244034"/>
                <a:gd name="connsiteX896" fmla="*/ 417904 w 3821291"/>
                <a:gd name="connsiteY896" fmla="*/ 712331 h 5244034"/>
                <a:gd name="connsiteX897" fmla="*/ 418238 w 3821291"/>
                <a:gd name="connsiteY897" fmla="*/ 713666 h 5244034"/>
                <a:gd name="connsiteX898" fmla="*/ 409895 w 3821291"/>
                <a:gd name="connsiteY898" fmla="*/ 728183 h 5244034"/>
                <a:gd name="connsiteX899" fmla="*/ 314116 w 3821291"/>
                <a:gd name="connsiteY899" fmla="*/ 753879 h 5244034"/>
                <a:gd name="connsiteX900" fmla="*/ 299599 w 3821291"/>
                <a:gd name="connsiteY900" fmla="*/ 745536 h 5244034"/>
                <a:gd name="connsiteX901" fmla="*/ 296679 w 3821291"/>
                <a:gd name="connsiteY901" fmla="*/ 734523 h 5244034"/>
                <a:gd name="connsiteX902" fmla="*/ 241615 w 3821291"/>
                <a:gd name="connsiteY902" fmla="*/ 749291 h 5244034"/>
                <a:gd name="connsiteX903" fmla="*/ 244535 w 3821291"/>
                <a:gd name="connsiteY903" fmla="*/ 760304 h 5244034"/>
                <a:gd name="connsiteX904" fmla="*/ 236192 w 3821291"/>
                <a:gd name="connsiteY904" fmla="*/ 774821 h 5244034"/>
                <a:gd name="connsiteX905" fmla="*/ 189638 w 3821291"/>
                <a:gd name="connsiteY905" fmla="*/ 787335 h 5244034"/>
                <a:gd name="connsiteX906" fmla="*/ 174954 w 3821291"/>
                <a:gd name="connsiteY906" fmla="*/ 778909 h 5244034"/>
                <a:gd name="connsiteX907" fmla="*/ 186301 w 3821291"/>
                <a:gd name="connsiteY907" fmla="*/ 821041 h 5244034"/>
                <a:gd name="connsiteX908" fmla="*/ 194644 w 3821291"/>
                <a:gd name="connsiteY908" fmla="*/ 806524 h 5244034"/>
                <a:gd name="connsiteX909" fmla="*/ 478892 w 3821291"/>
                <a:gd name="connsiteY909" fmla="*/ 730352 h 5244034"/>
                <a:gd name="connsiteX910" fmla="*/ 493409 w 3821291"/>
                <a:gd name="connsiteY910" fmla="*/ 738695 h 5244034"/>
                <a:gd name="connsiteX911" fmla="*/ 517520 w 3821291"/>
                <a:gd name="connsiteY911" fmla="*/ 828800 h 5244034"/>
                <a:gd name="connsiteX912" fmla="*/ 500834 w 3821291"/>
                <a:gd name="connsiteY912" fmla="*/ 857751 h 5244034"/>
                <a:gd name="connsiteX913" fmla="*/ 228016 w 3821291"/>
                <a:gd name="connsiteY913" fmla="*/ 930836 h 5244034"/>
                <a:gd name="connsiteX914" fmla="*/ 213499 w 3821291"/>
                <a:gd name="connsiteY914" fmla="*/ 922493 h 5244034"/>
                <a:gd name="connsiteX915" fmla="*/ 186301 w 3821291"/>
                <a:gd name="connsiteY915" fmla="*/ 821041 h 5244034"/>
                <a:gd name="connsiteX916" fmla="*/ 135158 w 3821291"/>
                <a:gd name="connsiteY916" fmla="*/ 1005173 h 5244034"/>
                <a:gd name="connsiteX917" fmla="*/ 151844 w 3821291"/>
                <a:gd name="connsiteY917" fmla="*/ 976222 h 5244034"/>
                <a:gd name="connsiteX918" fmla="*/ 506925 w 3821291"/>
                <a:gd name="connsiteY918" fmla="*/ 881111 h 5244034"/>
                <a:gd name="connsiteX919" fmla="*/ 535875 w 3821291"/>
                <a:gd name="connsiteY919" fmla="*/ 897797 h 5244034"/>
                <a:gd name="connsiteX920" fmla="*/ 613883 w 3821291"/>
                <a:gd name="connsiteY920" fmla="*/ 1188887 h 5244034"/>
                <a:gd name="connsiteX921" fmla="*/ 610546 w 3821291"/>
                <a:gd name="connsiteY921" fmla="*/ 1194644 h 5244034"/>
                <a:gd name="connsiteX922" fmla="*/ 290756 w 3821291"/>
                <a:gd name="connsiteY922" fmla="*/ 1280327 h 5244034"/>
                <a:gd name="connsiteX923" fmla="*/ 276239 w 3821291"/>
                <a:gd name="connsiteY923" fmla="*/ 1271984 h 5244034"/>
                <a:gd name="connsiteX924" fmla="*/ 270399 w 3821291"/>
                <a:gd name="connsiteY924" fmla="*/ 1250292 h 5244034"/>
                <a:gd name="connsiteX925" fmla="*/ 219172 w 3821291"/>
                <a:gd name="connsiteY925" fmla="*/ 1263975 h 5244034"/>
                <a:gd name="connsiteX926" fmla="*/ 225596 w 3821291"/>
                <a:gd name="connsiteY926" fmla="*/ 1288003 h 5244034"/>
                <a:gd name="connsiteX927" fmla="*/ 218922 w 3821291"/>
                <a:gd name="connsiteY927" fmla="*/ 1299599 h 5244034"/>
                <a:gd name="connsiteX928" fmla="*/ 173953 w 3821291"/>
                <a:gd name="connsiteY928" fmla="*/ 1259302 h 5244034"/>
                <a:gd name="connsiteX929" fmla="*/ 183881 w 3821291"/>
                <a:gd name="connsiteY929" fmla="*/ 1194977 h 5244034"/>
                <a:gd name="connsiteX930" fmla="*/ 183381 w 3821291"/>
                <a:gd name="connsiteY930" fmla="*/ 1185299 h 5244034"/>
                <a:gd name="connsiteX931" fmla="*/ 135158 w 3821291"/>
                <a:gd name="connsiteY931" fmla="*/ 1005173 h 5244034"/>
                <a:gd name="connsiteX932" fmla="*/ 155765 w 3821291"/>
                <a:gd name="connsiteY932" fmla="*/ 1384281 h 5244034"/>
                <a:gd name="connsiteX933" fmla="*/ 211830 w 3821291"/>
                <a:gd name="connsiteY933" fmla="*/ 1320874 h 5244034"/>
                <a:gd name="connsiteX934" fmla="*/ 232938 w 3821291"/>
                <a:gd name="connsiteY934" fmla="*/ 1315201 h 5244034"/>
                <a:gd name="connsiteX935" fmla="*/ 284165 w 3821291"/>
                <a:gd name="connsiteY935" fmla="*/ 1301518 h 5244034"/>
                <a:gd name="connsiteX936" fmla="*/ 288587 w 3821291"/>
                <a:gd name="connsiteY936" fmla="*/ 1300350 h 5244034"/>
                <a:gd name="connsiteX937" fmla="*/ 303104 w 3821291"/>
                <a:gd name="connsiteY937" fmla="*/ 1308693 h 5244034"/>
                <a:gd name="connsiteX938" fmla="*/ 311697 w 3821291"/>
                <a:gd name="connsiteY938" fmla="*/ 1340898 h 5244034"/>
                <a:gd name="connsiteX939" fmla="*/ 329635 w 3821291"/>
                <a:gd name="connsiteY939" fmla="*/ 1336058 h 5244034"/>
                <a:gd name="connsiteX940" fmla="*/ 321041 w 3821291"/>
                <a:gd name="connsiteY940" fmla="*/ 1303854 h 5244034"/>
                <a:gd name="connsiteX941" fmla="*/ 329384 w 3821291"/>
                <a:gd name="connsiteY941" fmla="*/ 1289338 h 5244034"/>
                <a:gd name="connsiteX942" fmla="*/ 350993 w 3821291"/>
                <a:gd name="connsiteY942" fmla="*/ 1283581 h 5244034"/>
                <a:gd name="connsiteX943" fmla="*/ 430252 w 3821291"/>
                <a:gd name="connsiteY943" fmla="*/ 1579509 h 5244034"/>
                <a:gd name="connsiteX944" fmla="*/ 426664 w 3821291"/>
                <a:gd name="connsiteY944" fmla="*/ 1585349 h 5244034"/>
                <a:gd name="connsiteX945" fmla="*/ 295094 w 3821291"/>
                <a:gd name="connsiteY945" fmla="*/ 1613299 h 5244034"/>
                <a:gd name="connsiteX946" fmla="*/ 281245 w 3821291"/>
                <a:gd name="connsiteY946" fmla="*/ 1604789 h 5244034"/>
                <a:gd name="connsiteX947" fmla="*/ 273319 w 3821291"/>
                <a:gd name="connsiteY947" fmla="*/ 1575254 h 5244034"/>
                <a:gd name="connsiteX948" fmla="*/ 211330 w 3821291"/>
                <a:gd name="connsiteY948" fmla="*/ 1591690 h 5244034"/>
                <a:gd name="connsiteX949" fmla="*/ 155765 w 3821291"/>
                <a:gd name="connsiteY949" fmla="*/ 1384281 h 5244034"/>
                <a:gd name="connsiteX950" fmla="*/ 168029 w 3821291"/>
                <a:gd name="connsiteY950" fmla="*/ 1646671 h 5244034"/>
                <a:gd name="connsiteX951" fmla="*/ 175955 w 3821291"/>
                <a:gd name="connsiteY951" fmla="*/ 1630986 h 5244034"/>
                <a:gd name="connsiteX952" fmla="*/ 214166 w 3821291"/>
                <a:gd name="connsiteY952" fmla="*/ 1620724 h 5244034"/>
                <a:gd name="connsiteX953" fmla="*/ 228683 w 3821291"/>
                <a:gd name="connsiteY953" fmla="*/ 1629067 h 5244034"/>
                <a:gd name="connsiteX954" fmla="*/ 233022 w 3821291"/>
                <a:gd name="connsiteY954" fmla="*/ 1645169 h 5244034"/>
                <a:gd name="connsiteX955" fmla="*/ 260971 w 3821291"/>
                <a:gd name="connsiteY955" fmla="*/ 1637660 h 5244034"/>
                <a:gd name="connsiteX956" fmla="*/ 260971 w 3821291"/>
                <a:gd name="connsiteY956" fmla="*/ 1637660 h 5244034"/>
                <a:gd name="connsiteX957" fmla="*/ 260971 w 3821291"/>
                <a:gd name="connsiteY957" fmla="*/ 1637660 h 5244034"/>
                <a:gd name="connsiteX958" fmla="*/ 261388 w 3821291"/>
                <a:gd name="connsiteY958" fmla="*/ 1639663 h 5244034"/>
                <a:gd name="connsiteX959" fmla="*/ 261472 w 3821291"/>
                <a:gd name="connsiteY959" fmla="*/ 1639663 h 5244034"/>
                <a:gd name="connsiteX960" fmla="*/ 268897 w 3821291"/>
                <a:gd name="connsiteY960" fmla="*/ 1667445 h 5244034"/>
                <a:gd name="connsiteX961" fmla="*/ 272234 w 3821291"/>
                <a:gd name="connsiteY961" fmla="*/ 1666527 h 5244034"/>
                <a:gd name="connsiteX962" fmla="*/ 285083 w 3821291"/>
                <a:gd name="connsiteY962" fmla="*/ 1714500 h 5244034"/>
                <a:gd name="connsiteX963" fmla="*/ 289922 w 3821291"/>
                <a:gd name="connsiteY963" fmla="*/ 1713249 h 5244034"/>
                <a:gd name="connsiteX964" fmla="*/ 297681 w 3821291"/>
                <a:gd name="connsiteY964" fmla="*/ 1742366 h 5244034"/>
                <a:gd name="connsiteX965" fmla="*/ 304105 w 3821291"/>
                <a:gd name="connsiteY965" fmla="*/ 1740614 h 5244034"/>
                <a:gd name="connsiteX966" fmla="*/ 312698 w 3821291"/>
                <a:gd name="connsiteY966" fmla="*/ 1772568 h 5244034"/>
                <a:gd name="connsiteX967" fmla="*/ 317954 w 3821291"/>
                <a:gd name="connsiteY967" fmla="*/ 1771150 h 5244034"/>
                <a:gd name="connsiteX968" fmla="*/ 326214 w 3821291"/>
                <a:gd name="connsiteY968" fmla="*/ 1802019 h 5244034"/>
                <a:gd name="connsiteX969" fmla="*/ 333472 w 3821291"/>
                <a:gd name="connsiteY969" fmla="*/ 1800100 h 5244034"/>
                <a:gd name="connsiteX970" fmla="*/ 352244 w 3821291"/>
                <a:gd name="connsiteY970" fmla="*/ 1870098 h 5244034"/>
                <a:gd name="connsiteX971" fmla="*/ 348740 w 3821291"/>
                <a:gd name="connsiteY971" fmla="*/ 1871016 h 5244034"/>
                <a:gd name="connsiteX972" fmla="*/ 359586 w 3821291"/>
                <a:gd name="connsiteY972" fmla="*/ 1915735 h 5244034"/>
                <a:gd name="connsiteX973" fmla="*/ 374020 w 3821291"/>
                <a:gd name="connsiteY973" fmla="*/ 1912648 h 5244034"/>
                <a:gd name="connsiteX974" fmla="*/ 313616 w 3821291"/>
                <a:gd name="connsiteY974" fmla="*/ 1628566 h 5244034"/>
                <a:gd name="connsiteX975" fmla="*/ 704655 w 3821291"/>
                <a:gd name="connsiteY975" fmla="*/ 1545219 h 5244034"/>
                <a:gd name="connsiteX976" fmla="*/ 710245 w 3821291"/>
                <a:gd name="connsiteY976" fmla="*/ 1548640 h 5244034"/>
                <a:gd name="connsiteX977" fmla="*/ 744952 w 3821291"/>
                <a:gd name="connsiteY977" fmla="*/ 1678291 h 5244034"/>
                <a:gd name="connsiteX978" fmla="*/ 741365 w 3821291"/>
                <a:gd name="connsiteY978" fmla="*/ 1684131 h 5244034"/>
                <a:gd name="connsiteX979" fmla="*/ 666694 w 3821291"/>
                <a:gd name="connsiteY979" fmla="*/ 1700567 h 5244034"/>
                <a:gd name="connsiteX980" fmla="*/ 630569 w 3821291"/>
                <a:gd name="connsiteY980" fmla="*/ 1708243 h 5244034"/>
                <a:gd name="connsiteX981" fmla="*/ 598114 w 3821291"/>
                <a:gd name="connsiteY981" fmla="*/ 1688136 h 5244034"/>
                <a:gd name="connsiteX982" fmla="*/ 589604 w 3821291"/>
                <a:gd name="connsiteY982" fmla="*/ 1648089 h 5244034"/>
                <a:gd name="connsiteX983" fmla="*/ 572918 w 3821291"/>
                <a:gd name="connsiteY983" fmla="*/ 1651677 h 5244034"/>
                <a:gd name="connsiteX984" fmla="*/ 581345 w 3821291"/>
                <a:gd name="connsiteY984" fmla="*/ 1691390 h 5244034"/>
                <a:gd name="connsiteX985" fmla="*/ 558902 w 3821291"/>
                <a:gd name="connsiteY985" fmla="*/ 1723427 h 5244034"/>
                <a:gd name="connsiteX986" fmla="*/ 466961 w 3821291"/>
                <a:gd name="connsiteY986" fmla="*/ 1742950 h 5244034"/>
                <a:gd name="connsiteX987" fmla="*/ 471049 w 3821291"/>
                <a:gd name="connsiteY987" fmla="*/ 1762139 h 5244034"/>
                <a:gd name="connsiteX988" fmla="*/ 562490 w 3821291"/>
                <a:gd name="connsiteY988" fmla="*/ 1742700 h 5244034"/>
                <a:gd name="connsiteX989" fmla="*/ 596780 w 3821291"/>
                <a:gd name="connsiteY989" fmla="*/ 1764141 h 5244034"/>
                <a:gd name="connsiteX990" fmla="*/ 605373 w 3821291"/>
                <a:gd name="connsiteY990" fmla="*/ 1804689 h 5244034"/>
                <a:gd name="connsiteX991" fmla="*/ 622059 w 3821291"/>
                <a:gd name="connsiteY991" fmla="*/ 1801101 h 5244034"/>
                <a:gd name="connsiteX992" fmla="*/ 613382 w 3821291"/>
                <a:gd name="connsiteY992" fmla="*/ 1760387 h 5244034"/>
                <a:gd name="connsiteX993" fmla="*/ 634741 w 3821291"/>
                <a:gd name="connsiteY993" fmla="*/ 1727265 h 5244034"/>
                <a:gd name="connsiteX994" fmla="*/ 670616 w 3821291"/>
                <a:gd name="connsiteY994" fmla="*/ 1719673 h 5244034"/>
                <a:gd name="connsiteX995" fmla="*/ 747622 w 3821291"/>
                <a:gd name="connsiteY995" fmla="*/ 1705823 h 5244034"/>
                <a:gd name="connsiteX996" fmla="*/ 753045 w 3821291"/>
                <a:gd name="connsiteY996" fmla="*/ 1709244 h 5244034"/>
                <a:gd name="connsiteX997" fmla="*/ 784332 w 3821291"/>
                <a:gd name="connsiteY997" fmla="*/ 1825880 h 5244034"/>
                <a:gd name="connsiteX998" fmla="*/ 780994 w 3821291"/>
                <a:gd name="connsiteY998" fmla="*/ 1831637 h 5244034"/>
                <a:gd name="connsiteX999" fmla="*/ 306524 w 3821291"/>
                <a:gd name="connsiteY999" fmla="*/ 1958952 h 5244034"/>
                <a:gd name="connsiteX1000" fmla="*/ 289922 w 3821291"/>
                <a:gd name="connsiteY1000" fmla="*/ 1950525 h 5244034"/>
                <a:gd name="connsiteX1001" fmla="*/ 168029 w 3821291"/>
                <a:gd name="connsiteY1001" fmla="*/ 1646671 h 5244034"/>
                <a:gd name="connsiteX1002" fmla="*/ 603037 w 3821291"/>
                <a:gd name="connsiteY1002" fmla="*/ 1748123 h 5244034"/>
                <a:gd name="connsiteX1003" fmla="*/ 575088 w 3821291"/>
                <a:gd name="connsiteY1003" fmla="*/ 1732021 h 5244034"/>
                <a:gd name="connsiteX1004" fmla="*/ 591190 w 3821291"/>
                <a:gd name="connsiteY1004" fmla="*/ 1704071 h 5244034"/>
                <a:gd name="connsiteX1005" fmla="*/ 619139 w 3821291"/>
                <a:gd name="connsiteY1005" fmla="*/ 1720173 h 5244034"/>
                <a:gd name="connsiteX1006" fmla="*/ 603037 w 3821291"/>
                <a:gd name="connsiteY1006" fmla="*/ 1748123 h 5244034"/>
                <a:gd name="connsiteX1007" fmla="*/ 427666 w 3821291"/>
                <a:gd name="connsiteY1007" fmla="*/ 2367846 h 5244034"/>
                <a:gd name="connsiteX1008" fmla="*/ 425246 w 3821291"/>
                <a:gd name="connsiteY1008" fmla="*/ 2358752 h 5244034"/>
                <a:gd name="connsiteX1009" fmla="*/ 400634 w 3821291"/>
                <a:gd name="connsiteY1009" fmla="*/ 2365343 h 5244034"/>
                <a:gd name="connsiteX1010" fmla="*/ 386034 w 3821291"/>
                <a:gd name="connsiteY1010" fmla="*/ 2356582 h 5244034"/>
                <a:gd name="connsiteX1011" fmla="*/ 354747 w 3821291"/>
                <a:gd name="connsiteY1011" fmla="*/ 2220924 h 5244034"/>
                <a:gd name="connsiteX1012" fmla="*/ 363174 w 3821291"/>
                <a:gd name="connsiteY1012" fmla="*/ 2206825 h 5244034"/>
                <a:gd name="connsiteX1013" fmla="*/ 556733 w 3821291"/>
                <a:gd name="connsiteY1013" fmla="*/ 2154931 h 5244034"/>
                <a:gd name="connsiteX1014" fmla="*/ 549808 w 3821291"/>
                <a:gd name="connsiteY1014" fmla="*/ 2129067 h 5244034"/>
                <a:gd name="connsiteX1015" fmla="*/ 363340 w 3821291"/>
                <a:gd name="connsiteY1015" fmla="*/ 2179042 h 5244034"/>
                <a:gd name="connsiteX1016" fmla="*/ 348824 w 3821291"/>
                <a:gd name="connsiteY1016" fmla="*/ 2170699 h 5244034"/>
                <a:gd name="connsiteX1017" fmla="*/ 303938 w 3821291"/>
                <a:gd name="connsiteY1017" fmla="*/ 1989571 h 5244034"/>
                <a:gd name="connsiteX1018" fmla="*/ 312281 w 3821291"/>
                <a:gd name="connsiteY1018" fmla="*/ 1975054 h 5244034"/>
                <a:gd name="connsiteX1019" fmla="*/ 668446 w 3821291"/>
                <a:gd name="connsiteY1019" fmla="*/ 1879442 h 5244034"/>
                <a:gd name="connsiteX1020" fmla="*/ 682963 w 3821291"/>
                <a:gd name="connsiteY1020" fmla="*/ 1887785 h 5244034"/>
                <a:gd name="connsiteX1021" fmla="*/ 695812 w 3821291"/>
                <a:gd name="connsiteY1021" fmla="*/ 1935758 h 5244034"/>
                <a:gd name="connsiteX1022" fmla="*/ 731770 w 3821291"/>
                <a:gd name="connsiteY1022" fmla="*/ 1926164 h 5244034"/>
                <a:gd name="connsiteX1023" fmla="*/ 718922 w 3821291"/>
                <a:gd name="connsiteY1023" fmla="*/ 1878191 h 5244034"/>
                <a:gd name="connsiteX1024" fmla="*/ 727265 w 3821291"/>
                <a:gd name="connsiteY1024" fmla="*/ 1863674 h 5244034"/>
                <a:gd name="connsiteX1025" fmla="*/ 774236 w 3821291"/>
                <a:gd name="connsiteY1025" fmla="*/ 1851076 h 5244034"/>
                <a:gd name="connsiteX1026" fmla="*/ 788753 w 3821291"/>
                <a:gd name="connsiteY1026" fmla="*/ 1859419 h 5244034"/>
                <a:gd name="connsiteX1027" fmla="*/ 898381 w 3821291"/>
                <a:gd name="connsiteY1027" fmla="*/ 2268396 h 5244034"/>
                <a:gd name="connsiteX1028" fmla="*/ 890038 w 3821291"/>
                <a:gd name="connsiteY1028" fmla="*/ 2282913 h 5244034"/>
                <a:gd name="connsiteX1029" fmla="*/ 818121 w 3821291"/>
                <a:gd name="connsiteY1029" fmla="*/ 2302186 h 5244034"/>
                <a:gd name="connsiteX1030" fmla="*/ 803604 w 3821291"/>
                <a:gd name="connsiteY1030" fmla="*/ 2293843 h 5244034"/>
                <a:gd name="connsiteX1031" fmla="*/ 763808 w 3821291"/>
                <a:gd name="connsiteY1031" fmla="*/ 2145336 h 5244034"/>
                <a:gd name="connsiteX1032" fmla="*/ 731937 w 3821291"/>
                <a:gd name="connsiteY1032" fmla="*/ 2153846 h 5244034"/>
                <a:gd name="connsiteX1033" fmla="*/ 771734 w 3821291"/>
                <a:gd name="connsiteY1033" fmla="*/ 2302352 h 5244034"/>
                <a:gd name="connsiteX1034" fmla="*/ 763391 w 3821291"/>
                <a:gd name="connsiteY1034" fmla="*/ 2316869 h 5244034"/>
                <a:gd name="connsiteX1035" fmla="*/ 515518 w 3821291"/>
                <a:gd name="connsiteY1035" fmla="*/ 2383280 h 5244034"/>
                <a:gd name="connsiteX1036" fmla="*/ 501001 w 3821291"/>
                <a:gd name="connsiteY1036" fmla="*/ 2374937 h 5244034"/>
                <a:gd name="connsiteX1037" fmla="*/ 494327 w 3821291"/>
                <a:gd name="connsiteY1037" fmla="*/ 2349991 h 5244034"/>
                <a:gd name="connsiteX1038" fmla="*/ 427666 w 3821291"/>
                <a:gd name="connsiteY1038" fmla="*/ 2367846 h 5244034"/>
                <a:gd name="connsiteX1039" fmla="*/ 1059319 w 3821291"/>
                <a:gd name="connsiteY1039" fmla="*/ 2914817 h 5244034"/>
                <a:gd name="connsiteX1040" fmla="*/ 655682 w 3821291"/>
                <a:gd name="connsiteY1040" fmla="*/ 3022943 h 5244034"/>
                <a:gd name="connsiteX1041" fmla="*/ 626731 w 3821291"/>
                <a:gd name="connsiteY1041" fmla="*/ 3006257 h 5244034"/>
                <a:gd name="connsiteX1042" fmla="*/ 473803 w 3821291"/>
                <a:gd name="connsiteY1042" fmla="*/ 2435675 h 5244034"/>
                <a:gd name="connsiteX1043" fmla="*/ 482146 w 3821291"/>
                <a:gd name="connsiteY1043" fmla="*/ 2421158 h 5244034"/>
                <a:gd name="connsiteX1044" fmla="*/ 897213 w 3821291"/>
                <a:gd name="connsiteY1044" fmla="*/ 2309945 h 5244034"/>
                <a:gd name="connsiteX1045" fmla="*/ 911730 w 3821291"/>
                <a:gd name="connsiteY1045" fmla="*/ 2318288 h 5244034"/>
                <a:gd name="connsiteX1046" fmla="*/ 950359 w 3821291"/>
                <a:gd name="connsiteY1046" fmla="*/ 2462372 h 5244034"/>
                <a:gd name="connsiteX1047" fmla="*/ 917988 w 3821291"/>
                <a:gd name="connsiteY1047" fmla="*/ 2471049 h 5244034"/>
                <a:gd name="connsiteX1048" fmla="*/ 922326 w 3821291"/>
                <a:gd name="connsiteY1048" fmla="*/ 2487235 h 5244034"/>
                <a:gd name="connsiteX1049" fmla="*/ 894377 w 3821291"/>
                <a:gd name="connsiteY1049" fmla="*/ 2535708 h 5244034"/>
                <a:gd name="connsiteX1050" fmla="*/ 903387 w 3821291"/>
                <a:gd name="connsiteY1050" fmla="*/ 2569331 h 5244034"/>
                <a:gd name="connsiteX1051" fmla="*/ 773986 w 3821291"/>
                <a:gd name="connsiteY1051" fmla="*/ 2604038 h 5244034"/>
                <a:gd name="connsiteX1052" fmla="*/ 778825 w 3821291"/>
                <a:gd name="connsiteY1052" fmla="*/ 2622142 h 5244034"/>
                <a:gd name="connsiteX1053" fmla="*/ 771400 w 3821291"/>
                <a:gd name="connsiteY1053" fmla="*/ 2624145 h 5244034"/>
                <a:gd name="connsiteX1054" fmla="*/ 793092 w 3821291"/>
                <a:gd name="connsiteY1054" fmla="*/ 2705072 h 5244034"/>
                <a:gd name="connsiteX1055" fmla="*/ 800517 w 3821291"/>
                <a:gd name="connsiteY1055" fmla="*/ 2703070 h 5244034"/>
                <a:gd name="connsiteX1056" fmla="*/ 805356 w 3821291"/>
                <a:gd name="connsiteY1056" fmla="*/ 2721174 h 5244034"/>
                <a:gd name="connsiteX1057" fmla="*/ 934757 w 3821291"/>
                <a:gd name="connsiteY1057" fmla="*/ 2686467 h 5244034"/>
                <a:gd name="connsiteX1058" fmla="*/ 941348 w 3821291"/>
                <a:gd name="connsiteY1058" fmla="*/ 2711163 h 5244034"/>
                <a:gd name="connsiteX1059" fmla="*/ 962790 w 3821291"/>
                <a:gd name="connsiteY1059" fmla="*/ 2734023 h 5244034"/>
                <a:gd name="connsiteX1060" fmla="*/ 1029117 w 3821291"/>
                <a:gd name="connsiteY1060" fmla="*/ 2756299 h 5244034"/>
                <a:gd name="connsiteX1061" fmla="*/ 1067746 w 3821291"/>
                <a:gd name="connsiteY1061" fmla="*/ 2900383 h 5244034"/>
                <a:gd name="connsiteX1062" fmla="*/ 1059319 w 3821291"/>
                <a:gd name="connsiteY1062" fmla="*/ 2914817 h 5244034"/>
                <a:gd name="connsiteX1063" fmla="*/ 865259 w 3821291"/>
                <a:gd name="connsiteY1063" fmla="*/ 2662606 h 5244034"/>
                <a:gd name="connsiteX1064" fmla="*/ 918154 w 3821291"/>
                <a:gd name="connsiteY1064" fmla="*/ 2648423 h 5244034"/>
                <a:gd name="connsiteX1065" fmla="*/ 925663 w 3821291"/>
                <a:gd name="connsiteY1065" fmla="*/ 2652761 h 5244034"/>
                <a:gd name="connsiteX1066" fmla="*/ 921325 w 3821291"/>
                <a:gd name="connsiteY1066" fmla="*/ 2660270 h 5244034"/>
                <a:gd name="connsiteX1067" fmla="*/ 868430 w 3821291"/>
                <a:gd name="connsiteY1067" fmla="*/ 2674453 h 5244034"/>
                <a:gd name="connsiteX1068" fmla="*/ 860921 w 3821291"/>
                <a:gd name="connsiteY1068" fmla="*/ 2670115 h 5244034"/>
                <a:gd name="connsiteX1069" fmla="*/ 865259 w 3821291"/>
                <a:gd name="connsiteY1069" fmla="*/ 2662606 h 5244034"/>
                <a:gd name="connsiteX1070" fmla="*/ 855081 w 3821291"/>
                <a:gd name="connsiteY1070" fmla="*/ 2624645 h 5244034"/>
                <a:gd name="connsiteX1071" fmla="*/ 847572 w 3821291"/>
                <a:gd name="connsiteY1071" fmla="*/ 2620307 h 5244034"/>
                <a:gd name="connsiteX1072" fmla="*/ 851911 w 3821291"/>
                <a:gd name="connsiteY1072" fmla="*/ 2612798 h 5244034"/>
                <a:gd name="connsiteX1073" fmla="*/ 904806 w 3821291"/>
                <a:gd name="connsiteY1073" fmla="*/ 2598615 h 5244034"/>
                <a:gd name="connsiteX1074" fmla="*/ 912314 w 3821291"/>
                <a:gd name="connsiteY1074" fmla="*/ 2602953 h 5244034"/>
                <a:gd name="connsiteX1075" fmla="*/ 907976 w 3821291"/>
                <a:gd name="connsiteY1075" fmla="*/ 2610462 h 5244034"/>
                <a:gd name="connsiteX1076" fmla="*/ 855081 w 3821291"/>
                <a:gd name="connsiteY1076" fmla="*/ 2624645 h 5244034"/>
                <a:gd name="connsiteX1077" fmla="*/ 1058485 w 3821291"/>
                <a:gd name="connsiteY1077" fmla="*/ 2662356 h 5244034"/>
                <a:gd name="connsiteX1078" fmla="*/ 1000000 w 3821291"/>
                <a:gd name="connsiteY1078" fmla="*/ 2678041 h 5244034"/>
                <a:gd name="connsiteX1079" fmla="*/ 975805 w 3821291"/>
                <a:gd name="connsiteY1079" fmla="*/ 2662022 h 5244034"/>
                <a:gd name="connsiteX1080" fmla="*/ 951110 w 3821291"/>
                <a:gd name="connsiteY1080" fmla="*/ 2569915 h 5244034"/>
                <a:gd name="connsiteX1081" fmla="*/ 964041 w 3821291"/>
                <a:gd name="connsiteY1081" fmla="*/ 2543968 h 5244034"/>
                <a:gd name="connsiteX1082" fmla="*/ 1022526 w 3821291"/>
                <a:gd name="connsiteY1082" fmla="*/ 2528283 h 5244034"/>
                <a:gd name="connsiteX1083" fmla="*/ 1046721 w 3821291"/>
                <a:gd name="connsiteY1083" fmla="*/ 2544301 h 5244034"/>
                <a:gd name="connsiteX1084" fmla="*/ 1071417 w 3821291"/>
                <a:gd name="connsiteY1084" fmla="*/ 2636409 h 5244034"/>
                <a:gd name="connsiteX1085" fmla="*/ 1058485 w 3821291"/>
                <a:gd name="connsiteY1085" fmla="*/ 2662356 h 5244034"/>
                <a:gd name="connsiteX1086" fmla="*/ 1030369 w 3821291"/>
                <a:gd name="connsiteY1086" fmla="*/ 2458284 h 5244034"/>
                <a:gd name="connsiteX1087" fmla="*/ 1026030 w 3821291"/>
                <a:gd name="connsiteY1087" fmla="*/ 2442099 h 5244034"/>
                <a:gd name="connsiteX1088" fmla="*/ 996746 w 3821291"/>
                <a:gd name="connsiteY1088" fmla="*/ 2449941 h 5244034"/>
                <a:gd name="connsiteX1089" fmla="*/ 958118 w 3821291"/>
                <a:gd name="connsiteY1089" fmla="*/ 2305857 h 5244034"/>
                <a:gd name="connsiteX1090" fmla="*/ 966461 w 3821291"/>
                <a:gd name="connsiteY1090" fmla="*/ 2291340 h 5244034"/>
                <a:gd name="connsiteX1091" fmla="*/ 1427165 w 3821291"/>
                <a:gd name="connsiteY1091" fmla="*/ 2167862 h 5244034"/>
                <a:gd name="connsiteX1092" fmla="*/ 1422826 w 3821291"/>
                <a:gd name="connsiteY1092" fmla="*/ 2151593 h 5244034"/>
                <a:gd name="connsiteX1093" fmla="*/ 962206 w 3821291"/>
                <a:gd name="connsiteY1093" fmla="*/ 2274987 h 5244034"/>
                <a:gd name="connsiteX1094" fmla="*/ 947689 w 3821291"/>
                <a:gd name="connsiteY1094" fmla="*/ 2266561 h 5244034"/>
                <a:gd name="connsiteX1095" fmla="*/ 915818 w 3821291"/>
                <a:gd name="connsiteY1095" fmla="*/ 2146170 h 5244034"/>
                <a:gd name="connsiteX1096" fmla="*/ 924161 w 3821291"/>
                <a:gd name="connsiteY1096" fmla="*/ 2131737 h 5244034"/>
                <a:gd name="connsiteX1097" fmla="*/ 1466127 w 3821291"/>
                <a:gd name="connsiteY1097" fmla="*/ 1986484 h 5244034"/>
                <a:gd name="connsiteX1098" fmla="*/ 1480644 w 3821291"/>
                <a:gd name="connsiteY1098" fmla="*/ 1994827 h 5244034"/>
                <a:gd name="connsiteX1099" fmla="*/ 1530619 w 3821291"/>
                <a:gd name="connsiteY1099" fmla="*/ 2181462 h 5244034"/>
                <a:gd name="connsiteX1100" fmla="*/ 1522276 w 3821291"/>
                <a:gd name="connsiteY1100" fmla="*/ 2195978 h 5244034"/>
                <a:gd name="connsiteX1101" fmla="*/ 1484065 w 3821291"/>
                <a:gd name="connsiteY1101" fmla="*/ 2206240 h 5244034"/>
                <a:gd name="connsiteX1102" fmla="*/ 1500000 w 3821291"/>
                <a:gd name="connsiteY1102" fmla="*/ 2265643 h 5244034"/>
                <a:gd name="connsiteX1103" fmla="*/ 1538211 w 3821291"/>
                <a:gd name="connsiteY1103" fmla="*/ 2255381 h 5244034"/>
                <a:gd name="connsiteX1104" fmla="*/ 1552728 w 3821291"/>
                <a:gd name="connsiteY1104" fmla="*/ 2263724 h 5244034"/>
                <a:gd name="connsiteX1105" fmla="*/ 1589354 w 3821291"/>
                <a:gd name="connsiteY1105" fmla="*/ 2400467 h 5244034"/>
                <a:gd name="connsiteX1106" fmla="*/ 1581011 w 3821291"/>
                <a:gd name="connsiteY1106" fmla="*/ 2414984 h 5244034"/>
                <a:gd name="connsiteX1107" fmla="*/ 1547806 w 3821291"/>
                <a:gd name="connsiteY1107" fmla="*/ 2423911 h 5244034"/>
                <a:gd name="connsiteX1108" fmla="*/ 1538378 w 3821291"/>
                <a:gd name="connsiteY1108" fmla="*/ 2422493 h 5244034"/>
                <a:gd name="connsiteX1109" fmla="*/ 1455198 w 3821291"/>
                <a:gd name="connsiteY1109" fmla="*/ 2371433 h 5244034"/>
                <a:gd name="connsiteX1110" fmla="*/ 1291673 w 3821291"/>
                <a:gd name="connsiteY1110" fmla="*/ 2415234 h 5244034"/>
                <a:gd name="connsiteX1111" fmla="*/ 1277157 w 3821291"/>
                <a:gd name="connsiteY1111" fmla="*/ 2406891 h 5244034"/>
                <a:gd name="connsiteX1112" fmla="*/ 1258134 w 3821291"/>
                <a:gd name="connsiteY1112" fmla="*/ 2335808 h 5244034"/>
                <a:gd name="connsiteX1113" fmla="*/ 1171950 w 3821291"/>
                <a:gd name="connsiteY1113" fmla="*/ 2358918 h 5244034"/>
                <a:gd name="connsiteX1114" fmla="*/ 1190973 w 3821291"/>
                <a:gd name="connsiteY1114" fmla="*/ 2430002 h 5244034"/>
                <a:gd name="connsiteX1115" fmla="*/ 1182630 w 3821291"/>
                <a:gd name="connsiteY1115" fmla="*/ 2444518 h 5244034"/>
                <a:gd name="connsiteX1116" fmla="*/ 1075338 w 3821291"/>
                <a:gd name="connsiteY1116" fmla="*/ 2473302 h 5244034"/>
                <a:gd name="connsiteX1117" fmla="*/ 1030369 w 3821291"/>
                <a:gd name="connsiteY1117" fmla="*/ 2458284 h 5244034"/>
                <a:gd name="connsiteX1118" fmla="*/ 1509678 w 3821291"/>
                <a:gd name="connsiteY1118" fmla="*/ 2498748 h 5244034"/>
                <a:gd name="connsiteX1119" fmla="*/ 1480143 w 3821291"/>
                <a:gd name="connsiteY1119" fmla="*/ 2549391 h 5244034"/>
                <a:gd name="connsiteX1120" fmla="*/ 1134574 w 3821291"/>
                <a:gd name="connsiteY1120" fmla="*/ 2641999 h 5244034"/>
                <a:gd name="connsiteX1121" fmla="*/ 1118138 w 3821291"/>
                <a:gd name="connsiteY1121" fmla="*/ 2632571 h 5244034"/>
                <a:gd name="connsiteX1122" fmla="*/ 1089104 w 3821291"/>
                <a:gd name="connsiteY1122" fmla="*/ 2524278 h 5244034"/>
                <a:gd name="connsiteX1123" fmla="*/ 1098698 w 3821291"/>
                <a:gd name="connsiteY1123" fmla="*/ 2507926 h 5244034"/>
                <a:gd name="connsiteX1124" fmla="*/ 1444435 w 3821291"/>
                <a:gd name="connsiteY1124" fmla="*/ 2415318 h 5244034"/>
                <a:gd name="connsiteX1125" fmla="*/ 1495077 w 3821291"/>
                <a:gd name="connsiteY1125" fmla="*/ 2444268 h 5244034"/>
                <a:gd name="connsiteX1126" fmla="*/ 1509678 w 3821291"/>
                <a:gd name="connsiteY1126" fmla="*/ 2498748 h 5244034"/>
                <a:gd name="connsiteX1127" fmla="*/ 893292 w 3821291"/>
                <a:gd name="connsiteY1127" fmla="*/ 3191723 h 5244034"/>
                <a:gd name="connsiteX1128" fmla="*/ 896546 w 3821291"/>
                <a:gd name="connsiteY1128" fmla="*/ 3186133 h 5244034"/>
                <a:gd name="connsiteX1129" fmla="*/ 1096946 w 3821291"/>
                <a:gd name="connsiteY1129" fmla="*/ 3132404 h 5244034"/>
                <a:gd name="connsiteX1130" fmla="*/ 1102536 w 3821291"/>
                <a:gd name="connsiteY1130" fmla="*/ 3135658 h 5244034"/>
                <a:gd name="connsiteX1131" fmla="*/ 1099282 w 3821291"/>
                <a:gd name="connsiteY1131" fmla="*/ 3141248 h 5244034"/>
                <a:gd name="connsiteX1132" fmla="*/ 898882 w 3821291"/>
                <a:gd name="connsiteY1132" fmla="*/ 3194977 h 5244034"/>
                <a:gd name="connsiteX1133" fmla="*/ 893292 w 3821291"/>
                <a:gd name="connsiteY1133" fmla="*/ 3191723 h 5244034"/>
                <a:gd name="connsiteX1134" fmla="*/ 949775 w 3821291"/>
                <a:gd name="connsiteY1134" fmla="*/ 3840480 h 5244034"/>
                <a:gd name="connsiteX1135" fmla="*/ 931587 w 3821291"/>
                <a:gd name="connsiteY1135" fmla="*/ 3829968 h 5244034"/>
                <a:gd name="connsiteX1136" fmla="*/ 942099 w 3821291"/>
                <a:gd name="connsiteY1136" fmla="*/ 3811780 h 5244034"/>
                <a:gd name="connsiteX1137" fmla="*/ 960287 w 3821291"/>
                <a:gd name="connsiteY1137" fmla="*/ 3822292 h 5244034"/>
                <a:gd name="connsiteX1138" fmla="*/ 949775 w 3821291"/>
                <a:gd name="connsiteY1138" fmla="*/ 3840480 h 5244034"/>
                <a:gd name="connsiteX1139" fmla="*/ 992741 w 3821291"/>
                <a:gd name="connsiteY1139" fmla="*/ 3803103 h 5244034"/>
                <a:gd name="connsiteX1140" fmla="*/ 969381 w 3821291"/>
                <a:gd name="connsiteY1140" fmla="*/ 3779576 h 5244034"/>
                <a:gd name="connsiteX1141" fmla="*/ 969381 w 3821291"/>
                <a:gd name="connsiteY1141" fmla="*/ 3569664 h 5244034"/>
                <a:gd name="connsiteX1142" fmla="*/ 964208 w 3821291"/>
                <a:gd name="connsiteY1142" fmla="*/ 3520524 h 5244034"/>
                <a:gd name="connsiteX1143" fmla="*/ 949942 w 3821291"/>
                <a:gd name="connsiteY1143" fmla="*/ 3453195 h 5244034"/>
                <a:gd name="connsiteX1144" fmla="*/ 956449 w 3821291"/>
                <a:gd name="connsiteY1144" fmla="*/ 3451777 h 5244034"/>
                <a:gd name="connsiteX1145" fmla="*/ 951276 w 3821291"/>
                <a:gd name="connsiteY1145" fmla="*/ 3427415 h 5244034"/>
                <a:gd name="connsiteX1146" fmla="*/ 944769 w 3821291"/>
                <a:gd name="connsiteY1146" fmla="*/ 3428833 h 5244034"/>
                <a:gd name="connsiteX1147" fmla="*/ 940264 w 3821291"/>
                <a:gd name="connsiteY1147" fmla="*/ 3407725 h 5244034"/>
                <a:gd name="connsiteX1148" fmla="*/ 922159 w 3821291"/>
                <a:gd name="connsiteY1148" fmla="*/ 3322543 h 5244034"/>
                <a:gd name="connsiteX1149" fmla="*/ 1098281 w 3821291"/>
                <a:gd name="connsiteY1149" fmla="*/ 3275321 h 5244034"/>
                <a:gd name="connsiteX1150" fmla="*/ 1127232 w 3821291"/>
                <a:gd name="connsiteY1150" fmla="*/ 3292007 h 5244034"/>
                <a:gd name="connsiteX1151" fmla="*/ 1170282 w 3821291"/>
                <a:gd name="connsiteY1151" fmla="*/ 3452778 h 5244034"/>
                <a:gd name="connsiteX1152" fmla="*/ 1083514 w 3821291"/>
                <a:gd name="connsiteY1152" fmla="*/ 3476055 h 5244034"/>
                <a:gd name="connsiteX1153" fmla="*/ 1090856 w 3821291"/>
                <a:gd name="connsiteY1153" fmla="*/ 3503587 h 5244034"/>
                <a:gd name="connsiteX1154" fmla="*/ 1163774 w 3821291"/>
                <a:gd name="connsiteY1154" fmla="*/ 3484064 h 5244034"/>
                <a:gd name="connsiteX1155" fmla="*/ 1178625 w 3821291"/>
                <a:gd name="connsiteY1155" fmla="*/ 3495494 h 5244034"/>
                <a:gd name="connsiteX1156" fmla="*/ 1178625 w 3821291"/>
                <a:gd name="connsiteY1156" fmla="*/ 3545469 h 5244034"/>
                <a:gd name="connsiteX1157" fmla="*/ 1168196 w 3821291"/>
                <a:gd name="connsiteY1157" fmla="*/ 3578925 h 5244034"/>
                <a:gd name="connsiteX1158" fmla="*/ 1167362 w 3821291"/>
                <a:gd name="connsiteY1158" fmla="*/ 3581595 h 5244034"/>
                <a:gd name="connsiteX1159" fmla="*/ 1167362 w 3821291"/>
                <a:gd name="connsiteY1159" fmla="*/ 3811780 h 5244034"/>
                <a:gd name="connsiteX1160" fmla="*/ 1155515 w 3821291"/>
                <a:gd name="connsiteY1160" fmla="*/ 3823627 h 5244034"/>
                <a:gd name="connsiteX1161" fmla="*/ 1090939 w 3821291"/>
                <a:gd name="connsiteY1161" fmla="*/ 3823627 h 5244034"/>
                <a:gd name="connsiteX1162" fmla="*/ 1079092 w 3821291"/>
                <a:gd name="connsiteY1162" fmla="*/ 3811780 h 5244034"/>
                <a:gd name="connsiteX1163" fmla="*/ 1070332 w 3821291"/>
                <a:gd name="connsiteY1163" fmla="*/ 3803020 h 5244034"/>
                <a:gd name="connsiteX1164" fmla="*/ 992741 w 3821291"/>
                <a:gd name="connsiteY1164" fmla="*/ 3803103 h 5244034"/>
                <a:gd name="connsiteX1165" fmla="*/ 1407559 w 3821291"/>
                <a:gd name="connsiteY1165" fmla="*/ 4268480 h 5244034"/>
                <a:gd name="connsiteX1166" fmla="*/ 1395712 w 3821291"/>
                <a:gd name="connsiteY1166" fmla="*/ 4280327 h 5244034"/>
                <a:gd name="connsiteX1167" fmla="*/ 1073336 w 3821291"/>
                <a:gd name="connsiteY1167" fmla="*/ 4280327 h 5244034"/>
                <a:gd name="connsiteX1168" fmla="*/ 1061488 w 3821291"/>
                <a:gd name="connsiteY1168" fmla="*/ 4268480 h 5244034"/>
                <a:gd name="connsiteX1169" fmla="*/ 1061488 w 3821291"/>
                <a:gd name="connsiteY1169" fmla="*/ 4174537 h 5244034"/>
                <a:gd name="connsiteX1170" fmla="*/ 1073336 w 3821291"/>
                <a:gd name="connsiteY1170" fmla="*/ 4162689 h 5244034"/>
                <a:gd name="connsiteX1171" fmla="*/ 1395712 w 3821291"/>
                <a:gd name="connsiteY1171" fmla="*/ 4162689 h 5244034"/>
                <a:gd name="connsiteX1172" fmla="*/ 1407559 w 3821291"/>
                <a:gd name="connsiteY1172" fmla="*/ 4174537 h 5244034"/>
                <a:gd name="connsiteX1173" fmla="*/ 1407559 w 3821291"/>
                <a:gd name="connsiteY1173" fmla="*/ 4268480 h 5244034"/>
                <a:gd name="connsiteX1174" fmla="*/ 1061572 w 3821291"/>
                <a:gd name="connsiteY1174" fmla="*/ 3979059 h 5244034"/>
                <a:gd name="connsiteX1175" fmla="*/ 1407559 w 3821291"/>
                <a:gd name="connsiteY1175" fmla="*/ 3979059 h 5244034"/>
                <a:gd name="connsiteX1176" fmla="*/ 1407559 w 3821291"/>
                <a:gd name="connsiteY1176" fmla="*/ 4125813 h 5244034"/>
                <a:gd name="connsiteX1177" fmla="*/ 1395712 w 3821291"/>
                <a:gd name="connsiteY1177" fmla="*/ 4137660 h 5244034"/>
                <a:gd name="connsiteX1178" fmla="*/ 1073336 w 3821291"/>
                <a:gd name="connsiteY1178" fmla="*/ 4137660 h 5244034"/>
                <a:gd name="connsiteX1179" fmla="*/ 1061488 w 3821291"/>
                <a:gd name="connsiteY1179" fmla="*/ 4125813 h 5244034"/>
                <a:gd name="connsiteX1180" fmla="*/ 1061572 w 3821291"/>
                <a:gd name="connsiteY1180" fmla="*/ 3979059 h 5244034"/>
                <a:gd name="connsiteX1181" fmla="*/ 1407559 w 3821291"/>
                <a:gd name="connsiteY1181" fmla="*/ 3929501 h 5244034"/>
                <a:gd name="connsiteX1182" fmla="*/ 1395712 w 3821291"/>
                <a:gd name="connsiteY1182" fmla="*/ 3941348 h 5244034"/>
                <a:gd name="connsiteX1183" fmla="*/ 1073336 w 3821291"/>
                <a:gd name="connsiteY1183" fmla="*/ 3941348 h 5244034"/>
                <a:gd name="connsiteX1184" fmla="*/ 1061488 w 3821291"/>
                <a:gd name="connsiteY1184" fmla="*/ 3929501 h 5244034"/>
                <a:gd name="connsiteX1185" fmla="*/ 1061488 w 3821291"/>
                <a:gd name="connsiteY1185" fmla="*/ 3865009 h 5244034"/>
                <a:gd name="connsiteX1186" fmla="*/ 1073336 w 3821291"/>
                <a:gd name="connsiteY1186" fmla="*/ 3853162 h 5244034"/>
                <a:gd name="connsiteX1187" fmla="*/ 1395712 w 3821291"/>
                <a:gd name="connsiteY1187" fmla="*/ 3853162 h 5244034"/>
                <a:gd name="connsiteX1188" fmla="*/ 1407559 w 3821291"/>
                <a:gd name="connsiteY1188" fmla="*/ 3865009 h 5244034"/>
                <a:gd name="connsiteX1189" fmla="*/ 1407559 w 3821291"/>
                <a:gd name="connsiteY1189" fmla="*/ 3929501 h 5244034"/>
                <a:gd name="connsiteX1190" fmla="*/ 1423828 w 3821291"/>
                <a:gd name="connsiteY1190" fmla="*/ 3820206 h 5244034"/>
                <a:gd name="connsiteX1191" fmla="*/ 1411981 w 3821291"/>
                <a:gd name="connsiteY1191" fmla="*/ 3823710 h 5244034"/>
                <a:gd name="connsiteX1192" fmla="*/ 1376272 w 3821291"/>
                <a:gd name="connsiteY1192" fmla="*/ 3823710 h 5244034"/>
                <a:gd name="connsiteX1193" fmla="*/ 1364425 w 3821291"/>
                <a:gd name="connsiteY1193" fmla="*/ 3811863 h 5244034"/>
                <a:gd name="connsiteX1194" fmla="*/ 1364425 w 3821291"/>
                <a:gd name="connsiteY1194" fmla="*/ 3787251 h 5244034"/>
                <a:gd name="connsiteX1195" fmla="*/ 1227098 w 3821291"/>
                <a:gd name="connsiteY1195" fmla="*/ 3787251 h 5244034"/>
                <a:gd name="connsiteX1196" fmla="*/ 1227098 w 3821291"/>
                <a:gd name="connsiteY1196" fmla="*/ 3811863 h 5244034"/>
                <a:gd name="connsiteX1197" fmla="*/ 1215251 w 3821291"/>
                <a:gd name="connsiteY1197" fmla="*/ 3823710 h 5244034"/>
                <a:gd name="connsiteX1198" fmla="*/ 1195144 w 3821291"/>
                <a:gd name="connsiteY1198" fmla="*/ 3823710 h 5244034"/>
                <a:gd name="connsiteX1199" fmla="*/ 1183297 w 3821291"/>
                <a:gd name="connsiteY1199" fmla="*/ 3811863 h 5244034"/>
                <a:gd name="connsiteX1200" fmla="*/ 1183297 w 3821291"/>
                <a:gd name="connsiteY1200" fmla="*/ 3596863 h 5244034"/>
                <a:gd name="connsiteX1201" fmla="*/ 1188053 w 3821291"/>
                <a:gd name="connsiteY1201" fmla="*/ 3592107 h 5244034"/>
                <a:gd name="connsiteX1202" fmla="*/ 1238778 w 3821291"/>
                <a:gd name="connsiteY1202" fmla="*/ 3592107 h 5244034"/>
                <a:gd name="connsiteX1203" fmla="*/ 1238778 w 3821291"/>
                <a:gd name="connsiteY1203" fmla="*/ 3584598 h 5244034"/>
                <a:gd name="connsiteX1204" fmla="*/ 1243534 w 3821291"/>
                <a:gd name="connsiteY1204" fmla="*/ 3579843 h 5244034"/>
                <a:gd name="connsiteX1205" fmla="*/ 1411981 w 3821291"/>
                <a:gd name="connsiteY1205" fmla="*/ 3579843 h 5244034"/>
                <a:gd name="connsiteX1206" fmla="*/ 1423828 w 3821291"/>
                <a:gd name="connsiteY1206" fmla="*/ 3600033 h 5244034"/>
                <a:gd name="connsiteX1207" fmla="*/ 1423828 w 3821291"/>
                <a:gd name="connsiteY1207" fmla="*/ 3820206 h 5244034"/>
                <a:gd name="connsiteX1208" fmla="*/ 1423828 w 3821291"/>
                <a:gd name="connsiteY1208" fmla="*/ 3552060 h 5244034"/>
                <a:gd name="connsiteX1209" fmla="*/ 1411981 w 3821291"/>
                <a:gd name="connsiteY1209" fmla="*/ 3563908 h 5244034"/>
                <a:gd name="connsiteX1210" fmla="*/ 1213749 w 3821291"/>
                <a:gd name="connsiteY1210" fmla="*/ 3563908 h 5244034"/>
                <a:gd name="connsiteX1211" fmla="*/ 1213749 w 3821291"/>
                <a:gd name="connsiteY1211" fmla="*/ 3535624 h 5244034"/>
                <a:gd name="connsiteX1212" fmla="*/ 1201652 w 3821291"/>
                <a:gd name="connsiteY1212" fmla="*/ 3517854 h 5244034"/>
                <a:gd name="connsiteX1213" fmla="*/ 1193809 w 3821291"/>
                <a:gd name="connsiteY1213" fmla="*/ 3517854 h 5244034"/>
                <a:gd name="connsiteX1214" fmla="*/ 1193809 w 3821291"/>
                <a:gd name="connsiteY1214" fmla="*/ 3477390 h 5244034"/>
                <a:gd name="connsiteX1215" fmla="*/ 1327382 w 3821291"/>
                <a:gd name="connsiteY1215" fmla="*/ 3477390 h 5244034"/>
                <a:gd name="connsiteX1216" fmla="*/ 1327382 w 3821291"/>
                <a:gd name="connsiteY1216" fmla="*/ 3435675 h 5244034"/>
                <a:gd name="connsiteX1217" fmla="*/ 1343734 w 3821291"/>
                <a:gd name="connsiteY1217" fmla="*/ 3415484 h 5244034"/>
                <a:gd name="connsiteX1218" fmla="*/ 1409645 w 3821291"/>
                <a:gd name="connsiteY1218" fmla="*/ 3401802 h 5244034"/>
                <a:gd name="connsiteX1219" fmla="*/ 1423911 w 3821291"/>
                <a:gd name="connsiteY1219" fmla="*/ 3413399 h 5244034"/>
                <a:gd name="connsiteX1220" fmla="*/ 1423911 w 3821291"/>
                <a:gd name="connsiteY1220" fmla="*/ 3552060 h 5244034"/>
                <a:gd name="connsiteX1221" fmla="*/ 1692808 w 3821291"/>
                <a:gd name="connsiteY1221" fmla="*/ 3958201 h 5244034"/>
                <a:gd name="connsiteX1222" fmla="*/ 1447272 w 3821291"/>
                <a:gd name="connsiteY1222" fmla="*/ 3958201 h 5244034"/>
                <a:gd name="connsiteX1223" fmla="*/ 1435425 w 3821291"/>
                <a:gd name="connsiteY1223" fmla="*/ 3946353 h 5244034"/>
                <a:gd name="connsiteX1224" fmla="*/ 1435425 w 3821291"/>
                <a:gd name="connsiteY1224" fmla="*/ 3865009 h 5244034"/>
                <a:gd name="connsiteX1225" fmla="*/ 1447272 w 3821291"/>
                <a:gd name="connsiteY1225" fmla="*/ 3853162 h 5244034"/>
                <a:gd name="connsiteX1226" fmla="*/ 1692474 w 3821291"/>
                <a:gd name="connsiteY1226" fmla="*/ 3853162 h 5244034"/>
                <a:gd name="connsiteX1227" fmla="*/ 1704321 w 3821291"/>
                <a:gd name="connsiteY1227" fmla="*/ 3864925 h 5244034"/>
                <a:gd name="connsiteX1228" fmla="*/ 1704572 w 3821291"/>
                <a:gd name="connsiteY1228" fmla="*/ 3946270 h 5244034"/>
                <a:gd name="connsiteX1229" fmla="*/ 1692808 w 3821291"/>
                <a:gd name="connsiteY1229" fmla="*/ 3958201 h 5244034"/>
                <a:gd name="connsiteX1230" fmla="*/ 1726514 w 3821291"/>
                <a:gd name="connsiteY1230" fmla="*/ 3811863 h 5244034"/>
                <a:gd name="connsiteX1231" fmla="*/ 1714667 w 3821291"/>
                <a:gd name="connsiteY1231" fmla="*/ 3823710 h 5244034"/>
                <a:gd name="connsiteX1232" fmla="*/ 1459953 w 3821291"/>
                <a:gd name="connsiteY1232" fmla="*/ 3823710 h 5244034"/>
                <a:gd name="connsiteX1233" fmla="*/ 1448106 w 3821291"/>
                <a:gd name="connsiteY1233" fmla="*/ 3811863 h 5244034"/>
                <a:gd name="connsiteX1234" fmla="*/ 1448106 w 3821291"/>
                <a:gd name="connsiteY1234" fmla="*/ 3671032 h 5244034"/>
                <a:gd name="connsiteX1235" fmla="*/ 1452862 w 3821291"/>
                <a:gd name="connsiteY1235" fmla="*/ 3666277 h 5244034"/>
                <a:gd name="connsiteX1236" fmla="*/ 1714667 w 3821291"/>
                <a:gd name="connsiteY1236" fmla="*/ 3666277 h 5244034"/>
                <a:gd name="connsiteX1237" fmla="*/ 1726514 w 3821291"/>
                <a:gd name="connsiteY1237" fmla="*/ 3678124 h 5244034"/>
                <a:gd name="connsiteX1238" fmla="*/ 1726514 w 3821291"/>
                <a:gd name="connsiteY1238" fmla="*/ 3811863 h 5244034"/>
                <a:gd name="connsiteX1239" fmla="*/ 1693642 w 3821291"/>
                <a:gd name="connsiteY1239" fmla="*/ 3369764 h 5244034"/>
                <a:gd name="connsiteX1240" fmla="*/ 1713582 w 3821291"/>
                <a:gd name="connsiteY1240" fmla="*/ 3427749 h 5244034"/>
                <a:gd name="connsiteX1241" fmla="*/ 1726431 w 3821291"/>
                <a:gd name="connsiteY1241" fmla="*/ 3504755 h 5244034"/>
                <a:gd name="connsiteX1242" fmla="*/ 1726431 w 3821291"/>
                <a:gd name="connsiteY1242" fmla="*/ 3640580 h 5244034"/>
                <a:gd name="connsiteX1243" fmla="*/ 1714584 w 3821291"/>
                <a:gd name="connsiteY1243" fmla="*/ 3652427 h 5244034"/>
                <a:gd name="connsiteX1244" fmla="*/ 1452778 w 3821291"/>
                <a:gd name="connsiteY1244" fmla="*/ 3652427 h 5244034"/>
                <a:gd name="connsiteX1245" fmla="*/ 1448022 w 3821291"/>
                <a:gd name="connsiteY1245" fmla="*/ 3647672 h 5244034"/>
                <a:gd name="connsiteX1246" fmla="*/ 1448022 w 3821291"/>
                <a:gd name="connsiteY1246" fmla="*/ 3421825 h 5244034"/>
                <a:gd name="connsiteX1247" fmla="*/ 1456783 w 3821291"/>
                <a:gd name="connsiteY1247" fmla="*/ 3410395 h 5244034"/>
                <a:gd name="connsiteX1248" fmla="*/ 1665026 w 3821291"/>
                <a:gd name="connsiteY1248" fmla="*/ 3354580 h 5244034"/>
                <a:gd name="connsiteX1249" fmla="*/ 1693642 w 3821291"/>
                <a:gd name="connsiteY1249" fmla="*/ 3369764 h 5244034"/>
                <a:gd name="connsiteX1250" fmla="*/ 1679459 w 3821291"/>
                <a:gd name="connsiteY1250" fmla="*/ 3303020 h 5244034"/>
                <a:gd name="connsiteX1251" fmla="*/ 1662773 w 3821291"/>
                <a:gd name="connsiteY1251" fmla="*/ 3331970 h 5244034"/>
                <a:gd name="connsiteX1252" fmla="*/ 1582930 w 3821291"/>
                <a:gd name="connsiteY1252" fmla="*/ 3353328 h 5244034"/>
                <a:gd name="connsiteX1253" fmla="*/ 1541882 w 3821291"/>
                <a:gd name="connsiteY1253" fmla="*/ 3200150 h 5244034"/>
                <a:gd name="connsiteX1254" fmla="*/ 1514600 w 3821291"/>
                <a:gd name="connsiteY1254" fmla="*/ 3207492 h 5244034"/>
                <a:gd name="connsiteX1255" fmla="*/ 1555648 w 3821291"/>
                <a:gd name="connsiteY1255" fmla="*/ 3360670 h 5244034"/>
                <a:gd name="connsiteX1256" fmla="*/ 1501001 w 3821291"/>
                <a:gd name="connsiteY1256" fmla="*/ 3375354 h 5244034"/>
                <a:gd name="connsiteX1257" fmla="*/ 1486484 w 3821291"/>
                <a:gd name="connsiteY1257" fmla="*/ 3367011 h 5244034"/>
                <a:gd name="connsiteX1258" fmla="*/ 1484899 w 3821291"/>
                <a:gd name="connsiteY1258" fmla="*/ 3360921 h 5244034"/>
                <a:gd name="connsiteX1259" fmla="*/ 1453446 w 3821291"/>
                <a:gd name="connsiteY1259" fmla="*/ 3369347 h 5244034"/>
                <a:gd name="connsiteX1260" fmla="*/ 1438929 w 3821291"/>
                <a:gd name="connsiteY1260" fmla="*/ 3361004 h 5244034"/>
                <a:gd name="connsiteX1261" fmla="*/ 1434507 w 3821291"/>
                <a:gd name="connsiteY1261" fmla="*/ 3344568 h 5244034"/>
                <a:gd name="connsiteX1262" fmla="*/ 1367429 w 3821291"/>
                <a:gd name="connsiteY1262" fmla="*/ 3362506 h 5244034"/>
                <a:gd name="connsiteX1263" fmla="*/ 1369347 w 3821291"/>
                <a:gd name="connsiteY1263" fmla="*/ 3369681 h 5244034"/>
                <a:gd name="connsiteX1264" fmla="*/ 1305940 w 3821291"/>
                <a:gd name="connsiteY1264" fmla="*/ 3417403 h 5244034"/>
                <a:gd name="connsiteX1265" fmla="*/ 1267312 w 3821291"/>
                <a:gd name="connsiteY1265" fmla="*/ 3427582 h 5244034"/>
                <a:gd name="connsiteX1266" fmla="*/ 1267312 w 3821291"/>
                <a:gd name="connsiteY1266" fmla="*/ 3427582 h 5244034"/>
                <a:gd name="connsiteX1267" fmla="*/ 1197814 w 3821291"/>
                <a:gd name="connsiteY1267" fmla="*/ 3446187 h 5244034"/>
                <a:gd name="connsiteX1268" fmla="*/ 1144835 w 3821291"/>
                <a:gd name="connsiteY1268" fmla="*/ 3248373 h 5244034"/>
                <a:gd name="connsiteX1269" fmla="*/ 918321 w 3821291"/>
                <a:gd name="connsiteY1269" fmla="*/ 3309110 h 5244034"/>
                <a:gd name="connsiteX1270" fmla="*/ 895628 w 3821291"/>
                <a:gd name="connsiteY1270" fmla="*/ 3224428 h 5244034"/>
                <a:gd name="connsiteX1271" fmla="*/ 898965 w 3821291"/>
                <a:gd name="connsiteY1271" fmla="*/ 3218672 h 5244034"/>
                <a:gd name="connsiteX1272" fmla="*/ 1104789 w 3821291"/>
                <a:gd name="connsiteY1272" fmla="*/ 3163524 h 5244034"/>
                <a:gd name="connsiteX1273" fmla="*/ 1107125 w 3821291"/>
                <a:gd name="connsiteY1273" fmla="*/ 3172284 h 5244034"/>
                <a:gd name="connsiteX1274" fmla="*/ 1126064 w 3821291"/>
                <a:gd name="connsiteY1274" fmla="*/ 3167195 h 5244034"/>
                <a:gd name="connsiteX1275" fmla="*/ 1138245 w 3821291"/>
                <a:gd name="connsiteY1275" fmla="*/ 3163941 h 5244034"/>
                <a:gd name="connsiteX1276" fmla="*/ 1184715 w 3821291"/>
                <a:gd name="connsiteY1276" fmla="*/ 3151510 h 5244034"/>
                <a:gd name="connsiteX1277" fmla="*/ 1192391 w 3821291"/>
                <a:gd name="connsiteY1277" fmla="*/ 3149424 h 5244034"/>
                <a:gd name="connsiteX1278" fmla="*/ 1211330 w 3821291"/>
                <a:gd name="connsiteY1278" fmla="*/ 3144335 h 5244034"/>
                <a:gd name="connsiteX1279" fmla="*/ 1208994 w 3821291"/>
                <a:gd name="connsiteY1279" fmla="*/ 3135574 h 5244034"/>
                <a:gd name="connsiteX1280" fmla="*/ 1312114 w 3821291"/>
                <a:gd name="connsiteY1280" fmla="*/ 3107959 h 5244034"/>
                <a:gd name="connsiteX1281" fmla="*/ 1317871 w 3821291"/>
                <a:gd name="connsiteY1281" fmla="*/ 3111296 h 5244034"/>
                <a:gd name="connsiteX1282" fmla="*/ 1322459 w 3821291"/>
                <a:gd name="connsiteY1282" fmla="*/ 3128399 h 5244034"/>
                <a:gd name="connsiteX1283" fmla="*/ 1350492 w 3821291"/>
                <a:gd name="connsiteY1283" fmla="*/ 3120891 h 5244034"/>
                <a:gd name="connsiteX1284" fmla="*/ 1345903 w 3821291"/>
                <a:gd name="connsiteY1284" fmla="*/ 3103787 h 5244034"/>
                <a:gd name="connsiteX1285" fmla="*/ 1349241 w 3821291"/>
                <a:gd name="connsiteY1285" fmla="*/ 3098031 h 5244034"/>
                <a:gd name="connsiteX1286" fmla="*/ 1580844 w 3821291"/>
                <a:gd name="connsiteY1286" fmla="*/ 3035958 h 5244034"/>
                <a:gd name="connsiteX1287" fmla="*/ 1586601 w 3821291"/>
                <a:gd name="connsiteY1287" fmla="*/ 3039296 h 5244034"/>
                <a:gd name="connsiteX1288" fmla="*/ 1598198 w 3821291"/>
                <a:gd name="connsiteY1288" fmla="*/ 3082513 h 5244034"/>
                <a:gd name="connsiteX1289" fmla="*/ 1618805 w 3821291"/>
                <a:gd name="connsiteY1289" fmla="*/ 3077006 h 5244034"/>
                <a:gd name="connsiteX1290" fmla="*/ 1679459 w 3821291"/>
                <a:gd name="connsiteY1290" fmla="*/ 3303020 h 5244034"/>
                <a:gd name="connsiteX1291" fmla="*/ 1195311 w 3821291"/>
                <a:gd name="connsiteY1291" fmla="*/ 3106040 h 5244034"/>
                <a:gd name="connsiteX1292" fmla="*/ 1438512 w 3821291"/>
                <a:gd name="connsiteY1292" fmla="*/ 3040881 h 5244034"/>
                <a:gd name="connsiteX1293" fmla="*/ 1444101 w 3821291"/>
                <a:gd name="connsiteY1293" fmla="*/ 3044134 h 5244034"/>
                <a:gd name="connsiteX1294" fmla="*/ 1440848 w 3821291"/>
                <a:gd name="connsiteY1294" fmla="*/ 3049724 h 5244034"/>
                <a:gd name="connsiteX1295" fmla="*/ 1197647 w 3821291"/>
                <a:gd name="connsiteY1295" fmla="*/ 3114884 h 5244034"/>
                <a:gd name="connsiteX1296" fmla="*/ 1192057 w 3821291"/>
                <a:gd name="connsiteY1296" fmla="*/ 3111630 h 5244034"/>
                <a:gd name="connsiteX1297" fmla="*/ 1195311 w 3821291"/>
                <a:gd name="connsiteY1297" fmla="*/ 3106040 h 5244034"/>
                <a:gd name="connsiteX1298" fmla="*/ 1670782 w 3821291"/>
                <a:gd name="connsiteY1298" fmla="*/ 2736442 h 5244034"/>
                <a:gd name="connsiteX1299" fmla="*/ 1674370 w 3821291"/>
                <a:gd name="connsiteY1299" fmla="*/ 2761471 h 5244034"/>
                <a:gd name="connsiteX1300" fmla="*/ 1677457 w 3821291"/>
                <a:gd name="connsiteY1300" fmla="*/ 2819706 h 5244034"/>
                <a:gd name="connsiteX1301" fmla="*/ 1667111 w 3821291"/>
                <a:gd name="connsiteY1301" fmla="*/ 2932087 h 5244034"/>
                <a:gd name="connsiteX1302" fmla="*/ 1651260 w 3821291"/>
                <a:gd name="connsiteY1302" fmla="*/ 2936342 h 5244034"/>
                <a:gd name="connsiteX1303" fmla="*/ 1649508 w 3821291"/>
                <a:gd name="connsiteY1303" fmla="*/ 2929918 h 5244034"/>
                <a:gd name="connsiteX1304" fmla="*/ 1632738 w 3821291"/>
                <a:gd name="connsiteY1304" fmla="*/ 2934423 h 5244034"/>
                <a:gd name="connsiteX1305" fmla="*/ 1634490 w 3821291"/>
                <a:gd name="connsiteY1305" fmla="*/ 2940847 h 5244034"/>
                <a:gd name="connsiteX1306" fmla="*/ 1636576 w 3821291"/>
                <a:gd name="connsiteY1306" fmla="*/ 2948773 h 5244034"/>
                <a:gd name="connsiteX1307" fmla="*/ 1622393 w 3821291"/>
                <a:gd name="connsiteY1307" fmla="*/ 2973385 h 5244034"/>
                <a:gd name="connsiteX1308" fmla="*/ 1540130 w 3821291"/>
                <a:gd name="connsiteY1308" fmla="*/ 2995411 h 5244034"/>
                <a:gd name="connsiteX1309" fmla="*/ 1525613 w 3821291"/>
                <a:gd name="connsiteY1309" fmla="*/ 2987068 h 5244034"/>
                <a:gd name="connsiteX1310" fmla="*/ 1524278 w 3821291"/>
                <a:gd name="connsiteY1310" fmla="*/ 2982229 h 5244034"/>
                <a:gd name="connsiteX1311" fmla="*/ 1500417 w 3821291"/>
                <a:gd name="connsiteY1311" fmla="*/ 2988653 h 5244034"/>
                <a:gd name="connsiteX1312" fmla="*/ 1502336 w 3821291"/>
                <a:gd name="connsiteY1312" fmla="*/ 2995828 h 5244034"/>
                <a:gd name="connsiteX1313" fmla="*/ 1498999 w 3821291"/>
                <a:gd name="connsiteY1313" fmla="*/ 3001585 h 5244034"/>
                <a:gd name="connsiteX1314" fmla="*/ 1416903 w 3821291"/>
                <a:gd name="connsiteY1314" fmla="*/ 3023611 h 5244034"/>
                <a:gd name="connsiteX1315" fmla="*/ 1411146 w 3821291"/>
                <a:gd name="connsiteY1315" fmla="*/ 3020273 h 5244034"/>
                <a:gd name="connsiteX1316" fmla="*/ 1402303 w 3821291"/>
                <a:gd name="connsiteY1316" fmla="*/ 2987235 h 5244034"/>
                <a:gd name="connsiteX1317" fmla="*/ 1393459 w 3821291"/>
                <a:gd name="connsiteY1317" fmla="*/ 2989571 h 5244034"/>
                <a:gd name="connsiteX1318" fmla="*/ 1402303 w 3821291"/>
                <a:gd name="connsiteY1318" fmla="*/ 3022609 h 5244034"/>
                <a:gd name="connsiteX1319" fmla="*/ 1398965 w 3821291"/>
                <a:gd name="connsiteY1319" fmla="*/ 3028366 h 5244034"/>
                <a:gd name="connsiteX1320" fmla="*/ 1180461 w 3821291"/>
                <a:gd name="connsiteY1320" fmla="*/ 3086934 h 5244034"/>
                <a:gd name="connsiteX1321" fmla="*/ 1174704 w 3821291"/>
                <a:gd name="connsiteY1321" fmla="*/ 3083597 h 5244034"/>
                <a:gd name="connsiteX1322" fmla="*/ 1164942 w 3821291"/>
                <a:gd name="connsiteY1322" fmla="*/ 3047221 h 5244034"/>
                <a:gd name="connsiteX1323" fmla="*/ 1168279 w 3821291"/>
                <a:gd name="connsiteY1323" fmla="*/ 3041465 h 5244034"/>
                <a:gd name="connsiteX1324" fmla="*/ 1191974 w 3821291"/>
                <a:gd name="connsiteY1324" fmla="*/ 3035124 h 5244034"/>
                <a:gd name="connsiteX1325" fmla="*/ 1190139 w 3821291"/>
                <a:gd name="connsiteY1325" fmla="*/ 3028199 h 5244034"/>
                <a:gd name="connsiteX1326" fmla="*/ 1226848 w 3821291"/>
                <a:gd name="connsiteY1326" fmla="*/ 3018354 h 5244034"/>
                <a:gd name="connsiteX1327" fmla="*/ 1216002 w 3821291"/>
                <a:gd name="connsiteY1327" fmla="*/ 2977974 h 5244034"/>
                <a:gd name="connsiteX1328" fmla="*/ 1179292 w 3821291"/>
                <a:gd name="connsiteY1328" fmla="*/ 2987819 h 5244034"/>
                <a:gd name="connsiteX1329" fmla="*/ 1155598 w 3821291"/>
                <a:gd name="connsiteY1329" fmla="*/ 2994160 h 5244034"/>
                <a:gd name="connsiteX1330" fmla="*/ 1149841 w 3821291"/>
                <a:gd name="connsiteY1330" fmla="*/ 2990822 h 5244034"/>
                <a:gd name="connsiteX1331" fmla="*/ 1083180 w 3821291"/>
                <a:gd name="connsiteY1331" fmla="*/ 2741865 h 5244034"/>
                <a:gd name="connsiteX1332" fmla="*/ 1109377 w 3821291"/>
                <a:gd name="connsiteY1332" fmla="*/ 2734857 h 5244034"/>
                <a:gd name="connsiteX1333" fmla="*/ 1104789 w 3821291"/>
                <a:gd name="connsiteY1333" fmla="*/ 2717837 h 5244034"/>
                <a:gd name="connsiteX1334" fmla="*/ 1131654 w 3821291"/>
                <a:gd name="connsiteY1334" fmla="*/ 2683631 h 5244034"/>
                <a:gd name="connsiteX1335" fmla="*/ 1379442 w 3821291"/>
                <a:gd name="connsiteY1335" fmla="*/ 2617220 h 5244034"/>
                <a:gd name="connsiteX1336" fmla="*/ 1393960 w 3821291"/>
                <a:gd name="connsiteY1336" fmla="*/ 2625563 h 5244034"/>
                <a:gd name="connsiteX1337" fmla="*/ 1413899 w 3821291"/>
                <a:gd name="connsiteY1337" fmla="*/ 2699983 h 5244034"/>
                <a:gd name="connsiteX1338" fmla="*/ 1500584 w 3821291"/>
                <a:gd name="connsiteY1338" fmla="*/ 2676789 h 5244034"/>
                <a:gd name="connsiteX1339" fmla="*/ 1480644 w 3821291"/>
                <a:gd name="connsiteY1339" fmla="*/ 2602369 h 5244034"/>
                <a:gd name="connsiteX1340" fmla="*/ 1488987 w 3821291"/>
                <a:gd name="connsiteY1340" fmla="*/ 2587852 h 5244034"/>
                <a:gd name="connsiteX1341" fmla="*/ 1511513 w 3821291"/>
                <a:gd name="connsiteY1341" fmla="*/ 2581845 h 5244034"/>
                <a:gd name="connsiteX1342" fmla="*/ 1557817 w 3821291"/>
                <a:gd name="connsiteY1342" fmla="*/ 2495328 h 5244034"/>
                <a:gd name="connsiteX1343" fmla="*/ 1565159 w 3821291"/>
                <a:gd name="connsiteY1343" fmla="*/ 2489487 h 5244034"/>
                <a:gd name="connsiteX1344" fmla="*/ 1598031 w 3821291"/>
                <a:gd name="connsiteY1344" fmla="*/ 2480644 h 5244034"/>
                <a:gd name="connsiteX1345" fmla="*/ 1612631 w 3821291"/>
                <a:gd name="connsiteY1345" fmla="*/ 2489321 h 5244034"/>
                <a:gd name="connsiteX1346" fmla="*/ 1670782 w 3821291"/>
                <a:gd name="connsiteY1346" fmla="*/ 2736442 h 5244034"/>
                <a:gd name="connsiteX1347" fmla="*/ 1612798 w 3821291"/>
                <a:gd name="connsiteY1347" fmla="*/ 2420991 h 5244034"/>
                <a:gd name="connsiteX1348" fmla="*/ 1467378 w 3821291"/>
                <a:gd name="connsiteY1348" fmla="*/ 1878191 h 5244034"/>
                <a:gd name="connsiteX1349" fmla="*/ 1454363 w 3821291"/>
                <a:gd name="connsiteY1349" fmla="*/ 1836893 h 5244034"/>
                <a:gd name="connsiteX1350" fmla="*/ 1389454 w 3821291"/>
                <a:gd name="connsiteY1350" fmla="*/ 1658518 h 5244034"/>
                <a:gd name="connsiteX1351" fmla="*/ 1386034 w 3821291"/>
                <a:gd name="connsiteY1351" fmla="*/ 1636826 h 5244034"/>
                <a:gd name="connsiteX1352" fmla="*/ 1378608 w 3821291"/>
                <a:gd name="connsiteY1352" fmla="*/ 1601535 h 5244034"/>
                <a:gd name="connsiteX1353" fmla="*/ 1371016 w 3821291"/>
                <a:gd name="connsiteY1353" fmla="*/ 1572835 h 5244034"/>
                <a:gd name="connsiteX1354" fmla="*/ 1299766 w 3821291"/>
                <a:gd name="connsiteY1354" fmla="*/ 1431170 h 5244034"/>
                <a:gd name="connsiteX1355" fmla="*/ 1274654 w 3821291"/>
                <a:gd name="connsiteY1355" fmla="*/ 1402136 h 5244034"/>
                <a:gd name="connsiteX1356" fmla="*/ 1268980 w 3821291"/>
                <a:gd name="connsiteY1356" fmla="*/ 1394543 h 5244034"/>
                <a:gd name="connsiteX1357" fmla="*/ 1128817 w 3821291"/>
                <a:gd name="connsiteY1357" fmla="*/ 1180460 h 5244034"/>
                <a:gd name="connsiteX1358" fmla="*/ 1125730 w 3821291"/>
                <a:gd name="connsiteY1358" fmla="*/ 1176706 h 5244034"/>
                <a:gd name="connsiteX1359" fmla="*/ 1069414 w 3821291"/>
                <a:gd name="connsiteY1359" fmla="*/ 1120390 h 5244034"/>
                <a:gd name="connsiteX1360" fmla="*/ 1063324 w 3821291"/>
                <a:gd name="connsiteY1360" fmla="*/ 1109795 h 5244034"/>
                <a:gd name="connsiteX1361" fmla="*/ 1027615 w 3821291"/>
                <a:gd name="connsiteY1361" fmla="*/ 976472 h 5244034"/>
                <a:gd name="connsiteX1362" fmla="*/ 1034957 w 3821291"/>
                <a:gd name="connsiteY1362" fmla="*/ 962289 h 5244034"/>
                <a:gd name="connsiteX1363" fmla="*/ 1231603 w 3821291"/>
                <a:gd name="connsiteY1363" fmla="*/ 890706 h 5244034"/>
                <a:gd name="connsiteX1364" fmla="*/ 1251877 w 3821291"/>
                <a:gd name="connsiteY1364" fmla="*/ 900717 h 5244034"/>
                <a:gd name="connsiteX1365" fmla="*/ 1469130 w 3821291"/>
                <a:gd name="connsiteY1365" fmla="*/ 1309361 h 5244034"/>
                <a:gd name="connsiteX1366" fmla="*/ 1541048 w 3821291"/>
                <a:gd name="connsiteY1366" fmla="*/ 1487318 h 5244034"/>
                <a:gd name="connsiteX1367" fmla="*/ 1554981 w 3821291"/>
                <a:gd name="connsiteY1367" fmla="*/ 1515017 h 5244034"/>
                <a:gd name="connsiteX1368" fmla="*/ 1663941 w 3821291"/>
                <a:gd name="connsiteY1368" fmla="*/ 1693476 h 5244034"/>
                <a:gd name="connsiteX1369" fmla="*/ 1700233 w 3821291"/>
                <a:gd name="connsiteY1369" fmla="*/ 1766310 h 5244034"/>
                <a:gd name="connsiteX1370" fmla="*/ 1743450 w 3821291"/>
                <a:gd name="connsiteY1370" fmla="*/ 1875855 h 5244034"/>
                <a:gd name="connsiteX1371" fmla="*/ 1844819 w 3821291"/>
                <a:gd name="connsiteY1371" fmla="*/ 1844235 h 5244034"/>
                <a:gd name="connsiteX1372" fmla="*/ 1859670 w 3821291"/>
                <a:gd name="connsiteY1372" fmla="*/ 1852077 h 5244034"/>
                <a:gd name="connsiteX1373" fmla="*/ 1914317 w 3821291"/>
                <a:gd name="connsiteY1373" fmla="*/ 2031036 h 5244034"/>
                <a:gd name="connsiteX1374" fmla="*/ 1914317 w 3821291"/>
                <a:gd name="connsiteY1374" fmla="*/ 2031036 h 5244034"/>
                <a:gd name="connsiteX1375" fmla="*/ 1957534 w 3821291"/>
                <a:gd name="connsiteY1375" fmla="*/ 2172451 h 5244034"/>
                <a:gd name="connsiteX1376" fmla="*/ 1916152 w 3821291"/>
                <a:gd name="connsiteY1376" fmla="*/ 2185132 h 5244034"/>
                <a:gd name="connsiteX1377" fmla="*/ 1959870 w 3821291"/>
                <a:gd name="connsiteY1377" fmla="*/ 2328133 h 5244034"/>
                <a:gd name="connsiteX1378" fmla="*/ 1612798 w 3821291"/>
                <a:gd name="connsiteY1378" fmla="*/ 2420991 h 5244034"/>
                <a:gd name="connsiteX1379" fmla="*/ 1996496 w 3821291"/>
                <a:gd name="connsiteY1379" fmla="*/ 2317370 h 5244034"/>
                <a:gd name="connsiteX1380" fmla="*/ 1996663 w 3821291"/>
                <a:gd name="connsiteY1380" fmla="*/ 2318121 h 5244034"/>
                <a:gd name="connsiteX1381" fmla="*/ 1976973 w 3821291"/>
                <a:gd name="connsiteY1381" fmla="*/ 2323377 h 5244034"/>
                <a:gd name="connsiteX1382" fmla="*/ 1971216 w 3821291"/>
                <a:gd name="connsiteY1382" fmla="*/ 2320207 h 5244034"/>
                <a:gd name="connsiteX1383" fmla="*/ 1942016 w 3821291"/>
                <a:gd name="connsiteY1383" fmla="*/ 2224762 h 5244034"/>
                <a:gd name="connsiteX1384" fmla="*/ 1949858 w 3821291"/>
                <a:gd name="connsiteY1384" fmla="*/ 2209995 h 5244034"/>
                <a:gd name="connsiteX1385" fmla="*/ 2053896 w 3821291"/>
                <a:gd name="connsiteY1385" fmla="*/ 2178208 h 5244034"/>
                <a:gd name="connsiteX1386" fmla="*/ 2068747 w 3821291"/>
                <a:gd name="connsiteY1386" fmla="*/ 2186467 h 5244034"/>
                <a:gd name="connsiteX1387" fmla="*/ 2070499 w 3821291"/>
                <a:gd name="connsiteY1387" fmla="*/ 2192891 h 5244034"/>
                <a:gd name="connsiteX1388" fmla="*/ 2060237 w 3821291"/>
                <a:gd name="connsiteY1388" fmla="*/ 2242700 h 5244034"/>
                <a:gd name="connsiteX1389" fmla="*/ 2035792 w 3821291"/>
                <a:gd name="connsiteY1389" fmla="*/ 2249207 h 5244034"/>
                <a:gd name="connsiteX1390" fmla="*/ 1996496 w 3821291"/>
                <a:gd name="connsiteY1390" fmla="*/ 2317370 h 5244034"/>
                <a:gd name="connsiteX1391" fmla="*/ 2063157 w 3821291"/>
                <a:gd name="connsiteY1391" fmla="*/ 2347405 h 5244034"/>
                <a:gd name="connsiteX1392" fmla="*/ 2058401 w 3821291"/>
                <a:gd name="connsiteY1392" fmla="*/ 2344652 h 5244034"/>
                <a:gd name="connsiteX1393" fmla="*/ 2051143 w 3821291"/>
                <a:gd name="connsiteY1393" fmla="*/ 2317620 h 5244034"/>
                <a:gd name="connsiteX1394" fmla="*/ 2056315 w 3821291"/>
                <a:gd name="connsiteY1394" fmla="*/ 2308693 h 5244034"/>
                <a:gd name="connsiteX1395" fmla="*/ 2060821 w 3821291"/>
                <a:gd name="connsiteY1395" fmla="*/ 2300851 h 5244034"/>
                <a:gd name="connsiteX1396" fmla="*/ 2067078 w 3821291"/>
                <a:gd name="connsiteY1396" fmla="*/ 2290005 h 5244034"/>
                <a:gd name="connsiteX1397" fmla="*/ 2188803 w 3821291"/>
                <a:gd name="connsiteY1397" fmla="*/ 2257383 h 5244034"/>
                <a:gd name="connsiteX1398" fmla="*/ 2199650 w 3821291"/>
                <a:gd name="connsiteY1398" fmla="*/ 2263641 h 5244034"/>
                <a:gd name="connsiteX1399" fmla="*/ 2207492 w 3821291"/>
                <a:gd name="connsiteY1399" fmla="*/ 2268146 h 5244034"/>
                <a:gd name="connsiteX1400" fmla="*/ 2216419 w 3821291"/>
                <a:gd name="connsiteY1400" fmla="*/ 2273319 h 5244034"/>
                <a:gd name="connsiteX1401" fmla="*/ 2223677 w 3821291"/>
                <a:gd name="connsiteY1401" fmla="*/ 2300350 h 5244034"/>
                <a:gd name="connsiteX1402" fmla="*/ 2213833 w 3821291"/>
                <a:gd name="connsiteY1402" fmla="*/ 2317370 h 5244034"/>
                <a:gd name="connsiteX1403" fmla="*/ 2207742 w 3821291"/>
                <a:gd name="connsiteY1403" fmla="*/ 2327966 h 5244034"/>
                <a:gd name="connsiteX1404" fmla="*/ 2086017 w 3821291"/>
                <a:gd name="connsiteY1404" fmla="*/ 2360587 h 5244034"/>
                <a:gd name="connsiteX1405" fmla="*/ 2075421 w 3821291"/>
                <a:gd name="connsiteY1405" fmla="*/ 2354497 h 5244034"/>
                <a:gd name="connsiteX1406" fmla="*/ 2063157 w 3821291"/>
                <a:gd name="connsiteY1406" fmla="*/ 2347405 h 5244034"/>
                <a:gd name="connsiteX1407" fmla="*/ 2098448 w 3821291"/>
                <a:gd name="connsiteY1407" fmla="*/ 2771900 h 5244034"/>
                <a:gd name="connsiteX1408" fmla="*/ 2076088 w 3821291"/>
                <a:gd name="connsiteY1408" fmla="*/ 2688637 h 5244034"/>
                <a:gd name="connsiteX1409" fmla="*/ 2134490 w 3821291"/>
                <a:gd name="connsiteY1409" fmla="*/ 2672952 h 5244034"/>
                <a:gd name="connsiteX1410" fmla="*/ 2113215 w 3821291"/>
                <a:gd name="connsiteY1410" fmla="*/ 2593525 h 5244034"/>
                <a:gd name="connsiteX1411" fmla="*/ 2095361 w 3821291"/>
                <a:gd name="connsiteY1411" fmla="*/ 2598281 h 5244034"/>
                <a:gd name="connsiteX1412" fmla="*/ 2090022 w 3821291"/>
                <a:gd name="connsiteY1412" fmla="*/ 2578258 h 5244034"/>
                <a:gd name="connsiteX1413" fmla="*/ 2079009 w 3821291"/>
                <a:gd name="connsiteY1413" fmla="*/ 2537126 h 5244034"/>
                <a:gd name="connsiteX1414" fmla="*/ 2131570 w 3821291"/>
                <a:gd name="connsiteY1414" fmla="*/ 2523027 h 5244034"/>
                <a:gd name="connsiteX1415" fmla="*/ 2129484 w 3821291"/>
                <a:gd name="connsiteY1415" fmla="*/ 2515101 h 5244034"/>
                <a:gd name="connsiteX1416" fmla="*/ 2132822 w 3821291"/>
                <a:gd name="connsiteY1416" fmla="*/ 2509344 h 5244034"/>
                <a:gd name="connsiteX1417" fmla="*/ 2361755 w 3821291"/>
                <a:gd name="connsiteY1417" fmla="*/ 2448022 h 5244034"/>
                <a:gd name="connsiteX1418" fmla="*/ 2376606 w 3821291"/>
                <a:gd name="connsiteY1418" fmla="*/ 2458201 h 5244034"/>
                <a:gd name="connsiteX1419" fmla="*/ 2399966 w 3821291"/>
                <a:gd name="connsiteY1419" fmla="*/ 2680711 h 5244034"/>
                <a:gd name="connsiteX1420" fmla="*/ 2391290 w 3821291"/>
                <a:gd name="connsiteY1420" fmla="*/ 2693392 h 5244034"/>
                <a:gd name="connsiteX1421" fmla="*/ 2098448 w 3821291"/>
                <a:gd name="connsiteY1421" fmla="*/ 2771900 h 5244034"/>
                <a:gd name="connsiteX1422" fmla="*/ 2220924 w 3821291"/>
                <a:gd name="connsiteY1422" fmla="*/ 2779075 h 5244034"/>
                <a:gd name="connsiteX1423" fmla="*/ 2229267 w 3821291"/>
                <a:gd name="connsiteY1423" fmla="*/ 2764558 h 5244034"/>
                <a:gd name="connsiteX1424" fmla="*/ 2370849 w 3821291"/>
                <a:gd name="connsiteY1424" fmla="*/ 2726597 h 5244034"/>
                <a:gd name="connsiteX1425" fmla="*/ 2385616 w 3821291"/>
                <a:gd name="connsiteY1425" fmla="*/ 2736359 h 5244034"/>
                <a:gd name="connsiteX1426" fmla="*/ 2413149 w 3821291"/>
                <a:gd name="connsiteY1426" fmla="*/ 2932588 h 5244034"/>
                <a:gd name="connsiteX1427" fmla="*/ 2415485 w 3821291"/>
                <a:gd name="connsiteY1427" fmla="*/ 2932254 h 5244034"/>
                <a:gd name="connsiteX1428" fmla="*/ 2413149 w 3821291"/>
                <a:gd name="connsiteY1428" fmla="*/ 2932922 h 5244034"/>
                <a:gd name="connsiteX1429" fmla="*/ 2415985 w 3821291"/>
                <a:gd name="connsiteY1429" fmla="*/ 2942182 h 5244034"/>
                <a:gd name="connsiteX1430" fmla="*/ 2408143 w 3821291"/>
                <a:gd name="connsiteY1430" fmla="*/ 2956949 h 5244034"/>
                <a:gd name="connsiteX1431" fmla="*/ 2290756 w 3821291"/>
                <a:gd name="connsiteY1431" fmla="*/ 2992825 h 5244034"/>
                <a:gd name="connsiteX1432" fmla="*/ 2275905 w 3821291"/>
                <a:gd name="connsiteY1432" fmla="*/ 2984565 h 5244034"/>
                <a:gd name="connsiteX1433" fmla="*/ 2220924 w 3821291"/>
                <a:gd name="connsiteY1433" fmla="*/ 2779075 h 5244034"/>
                <a:gd name="connsiteX1434" fmla="*/ 2481812 w 3821291"/>
                <a:gd name="connsiteY1434" fmla="*/ 3196145 h 5244034"/>
                <a:gd name="connsiteX1435" fmla="*/ 2257634 w 3821291"/>
                <a:gd name="connsiteY1435" fmla="*/ 3264642 h 5244034"/>
                <a:gd name="connsiteX1436" fmla="*/ 2242867 w 3821291"/>
                <a:gd name="connsiteY1436" fmla="*/ 3256799 h 5244034"/>
                <a:gd name="connsiteX1437" fmla="*/ 2183714 w 3821291"/>
                <a:gd name="connsiteY1437" fmla="*/ 3063323 h 5244034"/>
                <a:gd name="connsiteX1438" fmla="*/ 2191557 w 3821291"/>
                <a:gd name="connsiteY1438" fmla="*/ 3048556 h 5244034"/>
                <a:gd name="connsiteX1439" fmla="*/ 2415318 w 3821291"/>
                <a:gd name="connsiteY1439" fmla="*/ 2980143 h 5244034"/>
                <a:gd name="connsiteX1440" fmla="*/ 2430085 w 3821291"/>
                <a:gd name="connsiteY1440" fmla="*/ 2987986 h 5244034"/>
                <a:gd name="connsiteX1441" fmla="*/ 2489654 w 3821291"/>
                <a:gd name="connsiteY1441" fmla="*/ 3181294 h 5244034"/>
                <a:gd name="connsiteX1442" fmla="*/ 2481812 w 3821291"/>
                <a:gd name="connsiteY1442" fmla="*/ 3196145 h 524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</a:cxnLst>
              <a:rect l="l" t="t" r="r" b="b"/>
              <a:pathLst>
                <a:path w="3821291" h="5244034">
                  <a:moveTo>
                    <a:pt x="3484732" y="2868346"/>
                  </a:moveTo>
                  <a:cubicBezTo>
                    <a:pt x="3438595" y="2870349"/>
                    <a:pt x="3392792" y="2877273"/>
                    <a:pt x="3348156" y="2889120"/>
                  </a:cubicBezTo>
                  <a:lnTo>
                    <a:pt x="3259636" y="2912564"/>
                  </a:lnTo>
                  <a:lnTo>
                    <a:pt x="3256799" y="2913566"/>
                  </a:lnTo>
                  <a:cubicBezTo>
                    <a:pt x="3255882" y="2913983"/>
                    <a:pt x="3161939" y="2954113"/>
                    <a:pt x="3090188" y="2990489"/>
                  </a:cubicBezTo>
                  <a:cubicBezTo>
                    <a:pt x="3084015" y="2993659"/>
                    <a:pt x="3071583" y="2999249"/>
                    <a:pt x="3063407" y="3002920"/>
                  </a:cubicBezTo>
                  <a:cubicBezTo>
                    <a:pt x="3058234" y="3005256"/>
                    <a:pt x="3052978" y="3007258"/>
                    <a:pt x="3047639" y="3009177"/>
                  </a:cubicBezTo>
                  <a:lnTo>
                    <a:pt x="2683881" y="3134406"/>
                  </a:lnTo>
                  <a:lnTo>
                    <a:pt x="2543467" y="3177373"/>
                  </a:lnTo>
                  <a:cubicBezTo>
                    <a:pt x="2537210" y="3179292"/>
                    <a:pt x="2530619" y="3175788"/>
                    <a:pt x="2528700" y="3169531"/>
                  </a:cubicBezTo>
                  <a:lnTo>
                    <a:pt x="2457784" y="2938929"/>
                  </a:lnTo>
                  <a:cubicBezTo>
                    <a:pt x="2455865" y="2932671"/>
                    <a:pt x="2459369" y="2926080"/>
                    <a:pt x="2465626" y="2924161"/>
                  </a:cubicBezTo>
                  <a:lnTo>
                    <a:pt x="2775655" y="2829384"/>
                  </a:lnTo>
                  <a:lnTo>
                    <a:pt x="2777240" y="2834473"/>
                  </a:lnTo>
                  <a:lnTo>
                    <a:pt x="2868847" y="2806441"/>
                  </a:lnTo>
                  <a:lnTo>
                    <a:pt x="2861421" y="2782162"/>
                  </a:lnTo>
                  <a:lnTo>
                    <a:pt x="2909978" y="2767312"/>
                  </a:lnTo>
                  <a:lnTo>
                    <a:pt x="2917404" y="2791590"/>
                  </a:lnTo>
                  <a:lnTo>
                    <a:pt x="2978975" y="2772735"/>
                  </a:lnTo>
                  <a:lnTo>
                    <a:pt x="2963457" y="2721925"/>
                  </a:lnTo>
                  <a:lnTo>
                    <a:pt x="3040297" y="2698398"/>
                  </a:lnTo>
                  <a:lnTo>
                    <a:pt x="3048056" y="2696312"/>
                  </a:lnTo>
                  <a:lnTo>
                    <a:pt x="3047972" y="2696062"/>
                  </a:lnTo>
                  <a:lnTo>
                    <a:pt x="3049474" y="2695645"/>
                  </a:lnTo>
                  <a:lnTo>
                    <a:pt x="3040046" y="2664859"/>
                  </a:lnTo>
                  <a:lnTo>
                    <a:pt x="3039629" y="2664942"/>
                  </a:lnTo>
                  <a:lnTo>
                    <a:pt x="3035124" y="2648173"/>
                  </a:lnTo>
                  <a:lnTo>
                    <a:pt x="3094026" y="2629734"/>
                  </a:lnTo>
                  <a:lnTo>
                    <a:pt x="3083848" y="2591773"/>
                  </a:lnTo>
                  <a:lnTo>
                    <a:pt x="3054397" y="2602286"/>
                  </a:lnTo>
                  <a:cubicBezTo>
                    <a:pt x="3048056" y="2603954"/>
                    <a:pt x="3041632" y="2600200"/>
                    <a:pt x="3039880" y="2593943"/>
                  </a:cubicBezTo>
                  <a:lnTo>
                    <a:pt x="3021525" y="2525529"/>
                  </a:lnTo>
                  <a:lnTo>
                    <a:pt x="3038545" y="2520941"/>
                  </a:lnTo>
                  <a:lnTo>
                    <a:pt x="2953362" y="2202987"/>
                  </a:lnTo>
                  <a:cubicBezTo>
                    <a:pt x="2952695" y="2200484"/>
                    <a:pt x="2954196" y="2197897"/>
                    <a:pt x="2956699" y="2197230"/>
                  </a:cubicBezTo>
                  <a:lnTo>
                    <a:pt x="3374854" y="2085182"/>
                  </a:lnTo>
                  <a:lnTo>
                    <a:pt x="3368263" y="2060654"/>
                  </a:lnTo>
                  <a:lnTo>
                    <a:pt x="2950025" y="2172701"/>
                  </a:lnTo>
                  <a:cubicBezTo>
                    <a:pt x="2947522" y="2173369"/>
                    <a:pt x="2944936" y="2171867"/>
                    <a:pt x="2944268" y="2169364"/>
                  </a:cubicBezTo>
                  <a:lnTo>
                    <a:pt x="2933589" y="2129484"/>
                  </a:lnTo>
                  <a:cubicBezTo>
                    <a:pt x="2932922" y="2126981"/>
                    <a:pt x="2934423" y="2124395"/>
                    <a:pt x="2936926" y="2123727"/>
                  </a:cubicBezTo>
                  <a:lnTo>
                    <a:pt x="3096779" y="2080927"/>
                  </a:lnTo>
                  <a:cubicBezTo>
                    <a:pt x="3099282" y="2080260"/>
                    <a:pt x="3101869" y="2081762"/>
                    <a:pt x="3102536" y="2084265"/>
                  </a:cubicBezTo>
                  <a:lnTo>
                    <a:pt x="3107041" y="2100951"/>
                  </a:lnTo>
                  <a:lnTo>
                    <a:pt x="3303354" y="2048389"/>
                  </a:lnTo>
                  <a:lnTo>
                    <a:pt x="3298849" y="2031703"/>
                  </a:lnTo>
                  <a:cubicBezTo>
                    <a:pt x="3298181" y="2029201"/>
                    <a:pt x="3299683" y="2026614"/>
                    <a:pt x="3302185" y="2025947"/>
                  </a:cubicBezTo>
                  <a:lnTo>
                    <a:pt x="3356165" y="2011513"/>
                  </a:lnTo>
                  <a:cubicBezTo>
                    <a:pt x="3368763" y="2008093"/>
                    <a:pt x="3381779" y="2015601"/>
                    <a:pt x="3385116" y="2028199"/>
                  </a:cubicBezTo>
                  <a:lnTo>
                    <a:pt x="3393709" y="2060153"/>
                  </a:lnTo>
                  <a:lnTo>
                    <a:pt x="3568329" y="2013349"/>
                  </a:lnTo>
                  <a:lnTo>
                    <a:pt x="3519272" y="1830302"/>
                  </a:lnTo>
                  <a:lnTo>
                    <a:pt x="3367512" y="1870933"/>
                  </a:lnTo>
                  <a:cubicBezTo>
                    <a:pt x="3354914" y="1874353"/>
                    <a:pt x="3347405" y="1887285"/>
                    <a:pt x="3350826" y="1899883"/>
                  </a:cubicBezTo>
                  <a:lnTo>
                    <a:pt x="3355498" y="1917403"/>
                  </a:lnTo>
                  <a:cubicBezTo>
                    <a:pt x="3358919" y="1930001"/>
                    <a:pt x="3351410" y="1943016"/>
                    <a:pt x="3338812" y="1946354"/>
                  </a:cubicBezTo>
                  <a:lnTo>
                    <a:pt x="3292174" y="1958869"/>
                  </a:lnTo>
                  <a:cubicBezTo>
                    <a:pt x="3286250" y="1960454"/>
                    <a:pt x="3280077" y="1957283"/>
                    <a:pt x="3277991" y="1951527"/>
                  </a:cubicBezTo>
                  <a:lnTo>
                    <a:pt x="2977307" y="1125313"/>
                  </a:lnTo>
                  <a:lnTo>
                    <a:pt x="2950275" y="1135158"/>
                  </a:lnTo>
                  <a:lnTo>
                    <a:pt x="3037627" y="1375021"/>
                  </a:lnTo>
                  <a:cubicBezTo>
                    <a:pt x="3039880" y="1381194"/>
                    <a:pt x="3036709" y="1387952"/>
                    <a:pt x="3030535" y="1390205"/>
                  </a:cubicBezTo>
                  <a:lnTo>
                    <a:pt x="2716753" y="1504422"/>
                  </a:lnTo>
                  <a:cubicBezTo>
                    <a:pt x="2710579" y="1506674"/>
                    <a:pt x="2703821" y="1503504"/>
                    <a:pt x="2701568" y="1497330"/>
                  </a:cubicBezTo>
                  <a:lnTo>
                    <a:pt x="2613632" y="1255631"/>
                  </a:lnTo>
                  <a:cubicBezTo>
                    <a:pt x="2611380" y="1249458"/>
                    <a:pt x="2614550" y="1242700"/>
                    <a:pt x="2620724" y="1240447"/>
                  </a:cubicBezTo>
                  <a:lnTo>
                    <a:pt x="2876189" y="1147505"/>
                  </a:lnTo>
                  <a:lnTo>
                    <a:pt x="2872518" y="1137410"/>
                  </a:lnTo>
                  <a:lnTo>
                    <a:pt x="2616803" y="1230435"/>
                  </a:lnTo>
                  <a:lnTo>
                    <a:pt x="2608793" y="1208326"/>
                  </a:lnTo>
                  <a:lnTo>
                    <a:pt x="2619222" y="1204572"/>
                  </a:lnTo>
                  <a:lnTo>
                    <a:pt x="2605790" y="1167529"/>
                  </a:lnTo>
                  <a:lnTo>
                    <a:pt x="2598949" y="1148673"/>
                  </a:lnTo>
                  <a:lnTo>
                    <a:pt x="2545553" y="1168113"/>
                  </a:lnTo>
                  <a:lnTo>
                    <a:pt x="2547472" y="1173369"/>
                  </a:lnTo>
                  <a:cubicBezTo>
                    <a:pt x="2549725" y="1179543"/>
                    <a:pt x="2546554" y="1186301"/>
                    <a:pt x="2540380" y="1188553"/>
                  </a:cubicBezTo>
                  <a:lnTo>
                    <a:pt x="2179125" y="1320040"/>
                  </a:lnTo>
                  <a:cubicBezTo>
                    <a:pt x="2173035" y="1322209"/>
                    <a:pt x="2166361" y="1319206"/>
                    <a:pt x="2164025" y="1313199"/>
                  </a:cubicBezTo>
                  <a:lnTo>
                    <a:pt x="2100367" y="1147255"/>
                  </a:lnTo>
                  <a:cubicBezTo>
                    <a:pt x="2097364" y="1139412"/>
                    <a:pt x="2101285" y="1130569"/>
                    <a:pt x="2109127" y="1127482"/>
                  </a:cubicBezTo>
                  <a:lnTo>
                    <a:pt x="2328383" y="1043300"/>
                  </a:lnTo>
                  <a:lnTo>
                    <a:pt x="2321041" y="1024278"/>
                  </a:lnTo>
                  <a:lnTo>
                    <a:pt x="2098531" y="1109711"/>
                  </a:lnTo>
                  <a:cubicBezTo>
                    <a:pt x="2092441" y="1112047"/>
                    <a:pt x="2085600" y="1109044"/>
                    <a:pt x="2083264" y="1102870"/>
                  </a:cubicBezTo>
                  <a:lnTo>
                    <a:pt x="1928500" y="699733"/>
                  </a:lnTo>
                  <a:cubicBezTo>
                    <a:pt x="1908643" y="647923"/>
                    <a:pt x="1885116" y="597614"/>
                    <a:pt x="1858251" y="549057"/>
                  </a:cubicBezTo>
                  <a:lnTo>
                    <a:pt x="1857500" y="547722"/>
                  </a:lnTo>
                  <a:cubicBezTo>
                    <a:pt x="1847906" y="530369"/>
                    <a:pt x="1862172" y="510012"/>
                    <a:pt x="1881361" y="513015"/>
                  </a:cubicBezTo>
                  <a:cubicBezTo>
                    <a:pt x="1959286" y="525363"/>
                    <a:pt x="2111797" y="549474"/>
                    <a:pt x="2169447" y="558652"/>
                  </a:cubicBezTo>
                  <a:cubicBezTo>
                    <a:pt x="2183631" y="560904"/>
                    <a:pt x="2195645" y="570332"/>
                    <a:pt x="2201318" y="583514"/>
                  </a:cubicBezTo>
                  <a:lnTo>
                    <a:pt x="2217837" y="622476"/>
                  </a:lnTo>
                  <a:lnTo>
                    <a:pt x="2278408" y="596780"/>
                  </a:lnTo>
                  <a:lnTo>
                    <a:pt x="2254130" y="539546"/>
                  </a:lnTo>
                  <a:lnTo>
                    <a:pt x="2263891" y="535375"/>
                  </a:lnTo>
                  <a:cubicBezTo>
                    <a:pt x="2277156" y="529785"/>
                    <a:pt x="2292424" y="535958"/>
                    <a:pt x="2298098" y="549141"/>
                  </a:cubicBezTo>
                  <a:lnTo>
                    <a:pt x="2303104" y="547055"/>
                  </a:lnTo>
                  <a:lnTo>
                    <a:pt x="2289755" y="515602"/>
                  </a:lnTo>
                  <a:lnTo>
                    <a:pt x="2289755" y="515602"/>
                  </a:lnTo>
                  <a:lnTo>
                    <a:pt x="2134240" y="149174"/>
                  </a:lnTo>
                  <a:lnTo>
                    <a:pt x="2133489" y="149508"/>
                  </a:lnTo>
                  <a:lnTo>
                    <a:pt x="1993242" y="127315"/>
                  </a:lnTo>
                  <a:lnTo>
                    <a:pt x="1992491" y="127232"/>
                  </a:lnTo>
                  <a:lnTo>
                    <a:pt x="2001418" y="70833"/>
                  </a:lnTo>
                  <a:lnTo>
                    <a:pt x="1973219" y="66327"/>
                  </a:lnTo>
                  <a:lnTo>
                    <a:pt x="1953112" y="193059"/>
                  </a:lnTo>
                  <a:lnTo>
                    <a:pt x="1951527" y="202820"/>
                  </a:lnTo>
                  <a:cubicBezTo>
                    <a:pt x="1949524" y="215752"/>
                    <a:pt x="1937343" y="224512"/>
                    <a:pt x="1924495" y="222510"/>
                  </a:cubicBezTo>
                  <a:lnTo>
                    <a:pt x="1719005" y="189972"/>
                  </a:lnTo>
                  <a:cubicBezTo>
                    <a:pt x="1712581" y="188970"/>
                    <a:pt x="1708159" y="182880"/>
                    <a:pt x="1709161" y="176456"/>
                  </a:cubicBezTo>
                  <a:lnTo>
                    <a:pt x="1736109" y="7759"/>
                  </a:lnTo>
                  <a:lnTo>
                    <a:pt x="1686884" y="0"/>
                  </a:lnTo>
                  <a:lnTo>
                    <a:pt x="1651426" y="222593"/>
                  </a:lnTo>
                  <a:cubicBezTo>
                    <a:pt x="1650425" y="229017"/>
                    <a:pt x="1644335" y="233439"/>
                    <a:pt x="1637911" y="232438"/>
                  </a:cubicBezTo>
                  <a:lnTo>
                    <a:pt x="1603454" y="227015"/>
                  </a:lnTo>
                  <a:lnTo>
                    <a:pt x="1600033" y="248540"/>
                  </a:lnTo>
                  <a:lnTo>
                    <a:pt x="1614300" y="250793"/>
                  </a:lnTo>
                  <a:cubicBezTo>
                    <a:pt x="1622142" y="252044"/>
                    <a:pt x="1627482" y="259386"/>
                    <a:pt x="1626230" y="267228"/>
                  </a:cubicBezTo>
                  <a:lnTo>
                    <a:pt x="1614884" y="338645"/>
                  </a:lnTo>
                  <a:cubicBezTo>
                    <a:pt x="1613883" y="345069"/>
                    <a:pt x="1607792" y="349491"/>
                    <a:pt x="1601368" y="348490"/>
                  </a:cubicBezTo>
                  <a:lnTo>
                    <a:pt x="1436175" y="321959"/>
                  </a:lnTo>
                  <a:lnTo>
                    <a:pt x="1434507" y="332638"/>
                  </a:lnTo>
                  <a:lnTo>
                    <a:pt x="1599449" y="358752"/>
                  </a:lnTo>
                  <a:cubicBezTo>
                    <a:pt x="1605873" y="359753"/>
                    <a:pt x="1610295" y="365843"/>
                    <a:pt x="1609294" y="372268"/>
                  </a:cubicBezTo>
                  <a:lnTo>
                    <a:pt x="1593693" y="470549"/>
                  </a:lnTo>
                  <a:cubicBezTo>
                    <a:pt x="1592691" y="476973"/>
                    <a:pt x="1586601" y="481395"/>
                    <a:pt x="1580177" y="480394"/>
                  </a:cubicBezTo>
                  <a:lnTo>
                    <a:pt x="1346821" y="443434"/>
                  </a:lnTo>
                  <a:lnTo>
                    <a:pt x="1343484" y="464709"/>
                  </a:lnTo>
                  <a:lnTo>
                    <a:pt x="1576839" y="501668"/>
                  </a:lnTo>
                  <a:cubicBezTo>
                    <a:pt x="1583264" y="502670"/>
                    <a:pt x="1587686" y="508760"/>
                    <a:pt x="1586684" y="515184"/>
                  </a:cubicBezTo>
                  <a:lnTo>
                    <a:pt x="1562740" y="666611"/>
                  </a:lnTo>
                  <a:cubicBezTo>
                    <a:pt x="1560153" y="683047"/>
                    <a:pt x="1549141" y="696813"/>
                    <a:pt x="1533706" y="703070"/>
                  </a:cubicBezTo>
                  <a:lnTo>
                    <a:pt x="1265143" y="811613"/>
                  </a:lnTo>
                  <a:cubicBezTo>
                    <a:pt x="1259052" y="814033"/>
                    <a:pt x="1252211" y="811113"/>
                    <a:pt x="1249708" y="805106"/>
                  </a:cubicBezTo>
                  <a:lnTo>
                    <a:pt x="1187719" y="651677"/>
                  </a:lnTo>
                  <a:lnTo>
                    <a:pt x="1169781" y="658935"/>
                  </a:lnTo>
                  <a:lnTo>
                    <a:pt x="1236776" y="824796"/>
                  </a:lnTo>
                  <a:cubicBezTo>
                    <a:pt x="1238028" y="827882"/>
                    <a:pt x="1240447" y="830302"/>
                    <a:pt x="1243534" y="831470"/>
                  </a:cubicBezTo>
                  <a:lnTo>
                    <a:pt x="1249708" y="833889"/>
                  </a:lnTo>
                  <a:cubicBezTo>
                    <a:pt x="1253295" y="835308"/>
                    <a:pt x="1255965" y="838311"/>
                    <a:pt x="1256883" y="841982"/>
                  </a:cubicBezTo>
                  <a:lnTo>
                    <a:pt x="1258635" y="848907"/>
                  </a:lnTo>
                  <a:cubicBezTo>
                    <a:pt x="1260053" y="854497"/>
                    <a:pt x="1258301" y="860420"/>
                    <a:pt x="1254046" y="864258"/>
                  </a:cubicBezTo>
                  <a:lnTo>
                    <a:pt x="1248957" y="868930"/>
                  </a:lnTo>
                  <a:lnTo>
                    <a:pt x="1227682" y="880193"/>
                  </a:lnTo>
                  <a:lnTo>
                    <a:pt x="1027031" y="953195"/>
                  </a:lnTo>
                  <a:lnTo>
                    <a:pt x="1021608" y="939012"/>
                  </a:lnTo>
                  <a:cubicBezTo>
                    <a:pt x="1012014" y="941598"/>
                    <a:pt x="1003754" y="935591"/>
                    <a:pt x="1001168" y="925997"/>
                  </a:cubicBezTo>
                  <a:lnTo>
                    <a:pt x="997413" y="911981"/>
                  </a:lnTo>
                  <a:lnTo>
                    <a:pt x="973386" y="836059"/>
                  </a:lnTo>
                  <a:lnTo>
                    <a:pt x="959703" y="840230"/>
                  </a:lnTo>
                  <a:lnTo>
                    <a:pt x="975638" y="892458"/>
                  </a:lnTo>
                  <a:cubicBezTo>
                    <a:pt x="979559" y="905223"/>
                    <a:pt x="972051" y="918738"/>
                    <a:pt x="959119" y="922242"/>
                  </a:cubicBezTo>
                  <a:lnTo>
                    <a:pt x="789755" y="967629"/>
                  </a:lnTo>
                  <a:cubicBezTo>
                    <a:pt x="783414" y="969297"/>
                    <a:pt x="776990" y="965543"/>
                    <a:pt x="775238" y="959286"/>
                  </a:cubicBezTo>
                  <a:lnTo>
                    <a:pt x="759720" y="901301"/>
                  </a:lnTo>
                  <a:lnTo>
                    <a:pt x="715668" y="913065"/>
                  </a:lnTo>
                  <a:lnTo>
                    <a:pt x="627065" y="622560"/>
                  </a:lnTo>
                  <a:lnTo>
                    <a:pt x="621392" y="601452"/>
                  </a:lnTo>
                  <a:lnTo>
                    <a:pt x="519022" y="628900"/>
                  </a:lnTo>
                  <a:cubicBezTo>
                    <a:pt x="516519" y="629568"/>
                    <a:pt x="513933" y="628066"/>
                    <a:pt x="513265" y="625563"/>
                  </a:cubicBezTo>
                  <a:lnTo>
                    <a:pt x="434841" y="332721"/>
                  </a:lnTo>
                  <a:lnTo>
                    <a:pt x="222760" y="389538"/>
                  </a:lnTo>
                  <a:lnTo>
                    <a:pt x="227265" y="406224"/>
                  </a:lnTo>
                  <a:cubicBezTo>
                    <a:pt x="230686" y="418822"/>
                    <a:pt x="223177" y="431837"/>
                    <a:pt x="210579" y="435174"/>
                  </a:cubicBezTo>
                  <a:lnTo>
                    <a:pt x="110712" y="461956"/>
                  </a:lnTo>
                  <a:cubicBezTo>
                    <a:pt x="108210" y="462623"/>
                    <a:pt x="105623" y="461121"/>
                    <a:pt x="104956" y="458618"/>
                  </a:cubicBezTo>
                  <a:lnTo>
                    <a:pt x="102703" y="450275"/>
                  </a:lnTo>
                  <a:lnTo>
                    <a:pt x="80344" y="456282"/>
                  </a:lnTo>
                  <a:lnTo>
                    <a:pt x="121558" y="610128"/>
                  </a:lnTo>
                  <a:cubicBezTo>
                    <a:pt x="131487" y="647338"/>
                    <a:pt x="136576" y="685633"/>
                    <a:pt x="136576" y="724178"/>
                  </a:cubicBezTo>
                  <a:lnTo>
                    <a:pt x="136576" y="730602"/>
                  </a:lnTo>
                  <a:cubicBezTo>
                    <a:pt x="136576" y="731603"/>
                    <a:pt x="136743" y="732688"/>
                    <a:pt x="136993" y="733689"/>
                  </a:cubicBezTo>
                  <a:lnTo>
                    <a:pt x="189388" y="929167"/>
                  </a:lnTo>
                  <a:cubicBezTo>
                    <a:pt x="191056" y="935508"/>
                    <a:pt x="187302" y="941932"/>
                    <a:pt x="181045" y="943684"/>
                  </a:cubicBezTo>
                  <a:lnTo>
                    <a:pt x="0" y="992157"/>
                  </a:lnTo>
                  <a:lnTo>
                    <a:pt x="6257" y="1015351"/>
                  </a:lnTo>
                  <a:lnTo>
                    <a:pt x="87519" y="993576"/>
                  </a:lnTo>
                  <a:cubicBezTo>
                    <a:pt x="100117" y="990155"/>
                    <a:pt x="113132" y="997664"/>
                    <a:pt x="116469" y="1010262"/>
                  </a:cubicBezTo>
                  <a:lnTo>
                    <a:pt x="164776" y="1190639"/>
                  </a:lnTo>
                  <a:cubicBezTo>
                    <a:pt x="163691" y="1198148"/>
                    <a:pt x="156683" y="1203320"/>
                    <a:pt x="149174" y="1201985"/>
                  </a:cubicBezTo>
                  <a:lnTo>
                    <a:pt x="103704" y="1193976"/>
                  </a:lnTo>
                  <a:lnTo>
                    <a:pt x="98532" y="1223260"/>
                  </a:lnTo>
                  <a:lnTo>
                    <a:pt x="154180" y="1233105"/>
                  </a:lnTo>
                  <a:cubicBezTo>
                    <a:pt x="156683" y="1233522"/>
                    <a:pt x="158435" y="1235858"/>
                    <a:pt x="158018" y="1238445"/>
                  </a:cubicBezTo>
                  <a:lnTo>
                    <a:pt x="138161" y="1379609"/>
                  </a:lnTo>
                  <a:cubicBezTo>
                    <a:pt x="137911" y="1381194"/>
                    <a:pt x="138078" y="1382780"/>
                    <a:pt x="138411" y="1384281"/>
                  </a:cubicBezTo>
                  <a:lnTo>
                    <a:pt x="173452" y="1515017"/>
                  </a:lnTo>
                  <a:cubicBezTo>
                    <a:pt x="175121" y="1521358"/>
                    <a:pt x="171367" y="1527782"/>
                    <a:pt x="165109" y="1529534"/>
                  </a:cubicBezTo>
                  <a:lnTo>
                    <a:pt x="81428" y="1551977"/>
                  </a:lnTo>
                  <a:lnTo>
                    <a:pt x="87435" y="1574503"/>
                  </a:lnTo>
                  <a:lnTo>
                    <a:pt x="166361" y="1553312"/>
                  </a:lnTo>
                  <a:cubicBezTo>
                    <a:pt x="172701" y="1551644"/>
                    <a:pt x="179126" y="1555398"/>
                    <a:pt x="180878" y="1561655"/>
                  </a:cubicBezTo>
                  <a:lnTo>
                    <a:pt x="190472" y="1597447"/>
                  </a:lnTo>
                  <a:cubicBezTo>
                    <a:pt x="192141" y="1603788"/>
                    <a:pt x="188386" y="1610212"/>
                    <a:pt x="182129" y="1611964"/>
                  </a:cubicBezTo>
                  <a:lnTo>
                    <a:pt x="150509" y="1620474"/>
                  </a:lnTo>
                  <a:cubicBezTo>
                    <a:pt x="143501" y="1622393"/>
                    <a:pt x="139913" y="1629401"/>
                    <a:pt x="142583" y="1636159"/>
                  </a:cubicBezTo>
                  <a:lnTo>
                    <a:pt x="280828" y="1982313"/>
                  </a:lnTo>
                  <a:cubicBezTo>
                    <a:pt x="281829" y="1984982"/>
                    <a:pt x="282663" y="1987652"/>
                    <a:pt x="283414" y="1990405"/>
                  </a:cubicBezTo>
                  <a:cubicBezTo>
                    <a:pt x="291423" y="2022609"/>
                    <a:pt x="366094" y="2360170"/>
                    <a:pt x="366094" y="2360170"/>
                  </a:cubicBezTo>
                  <a:cubicBezTo>
                    <a:pt x="370766" y="2381445"/>
                    <a:pt x="392291" y="2394460"/>
                    <a:pt x="413315" y="2388870"/>
                  </a:cubicBezTo>
                  <a:lnTo>
                    <a:pt x="418822" y="2409394"/>
                  </a:lnTo>
                  <a:lnTo>
                    <a:pt x="418238" y="2409561"/>
                  </a:lnTo>
                  <a:lnTo>
                    <a:pt x="427415" y="2443768"/>
                  </a:lnTo>
                  <a:lnTo>
                    <a:pt x="433088" y="2442266"/>
                  </a:lnTo>
                  <a:cubicBezTo>
                    <a:pt x="439429" y="2440597"/>
                    <a:pt x="445853" y="2444352"/>
                    <a:pt x="447605" y="2450609"/>
                  </a:cubicBezTo>
                  <a:lnTo>
                    <a:pt x="601785" y="3026113"/>
                  </a:lnTo>
                  <a:cubicBezTo>
                    <a:pt x="605790" y="3041131"/>
                    <a:pt x="621225" y="3049975"/>
                    <a:pt x="636242" y="3045970"/>
                  </a:cubicBezTo>
                  <a:lnTo>
                    <a:pt x="1058234" y="2932922"/>
                  </a:lnTo>
                  <a:cubicBezTo>
                    <a:pt x="1060737" y="2932254"/>
                    <a:pt x="1063324" y="2933756"/>
                    <a:pt x="1063991" y="2936259"/>
                  </a:cubicBezTo>
                  <a:lnTo>
                    <a:pt x="1085099" y="3014934"/>
                  </a:lnTo>
                  <a:cubicBezTo>
                    <a:pt x="1085767" y="3017437"/>
                    <a:pt x="1084265" y="3020023"/>
                    <a:pt x="1081762" y="3020690"/>
                  </a:cubicBezTo>
                  <a:lnTo>
                    <a:pt x="1061155" y="3026197"/>
                  </a:lnTo>
                  <a:lnTo>
                    <a:pt x="1075421" y="3079509"/>
                  </a:lnTo>
                  <a:lnTo>
                    <a:pt x="1096028" y="3074003"/>
                  </a:lnTo>
                  <a:cubicBezTo>
                    <a:pt x="1098532" y="3073335"/>
                    <a:pt x="1101118" y="3074837"/>
                    <a:pt x="1101785" y="3077340"/>
                  </a:cubicBezTo>
                  <a:lnTo>
                    <a:pt x="1108210" y="3101451"/>
                  </a:lnTo>
                  <a:cubicBezTo>
                    <a:pt x="1108877" y="3103954"/>
                    <a:pt x="1107375" y="3106541"/>
                    <a:pt x="1104872" y="3107208"/>
                  </a:cubicBezTo>
                  <a:lnTo>
                    <a:pt x="892041" y="3164275"/>
                  </a:lnTo>
                  <a:cubicBezTo>
                    <a:pt x="875188" y="3168780"/>
                    <a:pt x="857250" y="3163690"/>
                    <a:pt x="845319" y="3151009"/>
                  </a:cubicBezTo>
                  <a:lnTo>
                    <a:pt x="807776" y="3111129"/>
                  </a:lnTo>
                  <a:lnTo>
                    <a:pt x="807776" y="3111129"/>
                  </a:lnTo>
                  <a:lnTo>
                    <a:pt x="807776" y="3111129"/>
                  </a:lnTo>
                  <a:lnTo>
                    <a:pt x="674203" y="3146921"/>
                  </a:lnTo>
                  <a:lnTo>
                    <a:pt x="679710" y="3167528"/>
                  </a:lnTo>
                  <a:lnTo>
                    <a:pt x="788420" y="3138411"/>
                  </a:lnTo>
                  <a:cubicBezTo>
                    <a:pt x="794760" y="3136743"/>
                    <a:pt x="801185" y="3140497"/>
                    <a:pt x="802937" y="3146754"/>
                  </a:cubicBezTo>
                  <a:lnTo>
                    <a:pt x="810946" y="3176539"/>
                  </a:lnTo>
                  <a:lnTo>
                    <a:pt x="802353" y="3178875"/>
                  </a:lnTo>
                  <a:lnTo>
                    <a:pt x="807609" y="3198481"/>
                  </a:lnTo>
                  <a:lnTo>
                    <a:pt x="839980" y="3189804"/>
                  </a:lnTo>
                  <a:cubicBezTo>
                    <a:pt x="846321" y="3188136"/>
                    <a:pt x="852745" y="3191890"/>
                    <a:pt x="854497" y="3198147"/>
                  </a:cubicBezTo>
                  <a:lnTo>
                    <a:pt x="884031" y="3308443"/>
                  </a:lnTo>
                  <a:cubicBezTo>
                    <a:pt x="887452" y="3321041"/>
                    <a:pt x="879943" y="3334056"/>
                    <a:pt x="867345" y="3337393"/>
                  </a:cubicBezTo>
                  <a:lnTo>
                    <a:pt x="767395" y="3364175"/>
                  </a:lnTo>
                  <a:lnTo>
                    <a:pt x="772568" y="3383447"/>
                  </a:lnTo>
                  <a:lnTo>
                    <a:pt x="879693" y="3354747"/>
                  </a:lnTo>
                  <a:lnTo>
                    <a:pt x="917070" y="3530702"/>
                  </a:lnTo>
                  <a:cubicBezTo>
                    <a:pt x="920491" y="3546887"/>
                    <a:pt x="922243" y="3563324"/>
                    <a:pt x="922243" y="3579843"/>
                  </a:cubicBezTo>
                  <a:lnTo>
                    <a:pt x="922243" y="3779659"/>
                  </a:lnTo>
                  <a:cubicBezTo>
                    <a:pt x="911814" y="3784915"/>
                    <a:pt x="903721" y="3793425"/>
                    <a:pt x="898799" y="3803520"/>
                  </a:cubicBezTo>
                  <a:lnTo>
                    <a:pt x="571583" y="3897380"/>
                  </a:lnTo>
                  <a:lnTo>
                    <a:pt x="217253" y="4000834"/>
                  </a:lnTo>
                  <a:lnTo>
                    <a:pt x="219005" y="4051893"/>
                  </a:lnTo>
                  <a:lnTo>
                    <a:pt x="537961" y="3966294"/>
                  </a:lnTo>
                  <a:cubicBezTo>
                    <a:pt x="553145" y="3962205"/>
                    <a:pt x="567996" y="3973802"/>
                    <a:pt x="567746" y="3989570"/>
                  </a:cubicBezTo>
                  <a:lnTo>
                    <a:pt x="555314" y="4710078"/>
                  </a:lnTo>
                  <a:lnTo>
                    <a:pt x="553062" y="4838561"/>
                  </a:lnTo>
                  <a:cubicBezTo>
                    <a:pt x="552978" y="4845069"/>
                    <a:pt x="547555" y="4850325"/>
                    <a:pt x="541048" y="4850158"/>
                  </a:cubicBezTo>
                  <a:lnTo>
                    <a:pt x="479810" y="4849073"/>
                  </a:lnTo>
                  <a:lnTo>
                    <a:pt x="478892" y="4903971"/>
                  </a:lnTo>
                  <a:lnTo>
                    <a:pt x="540130" y="4905056"/>
                  </a:lnTo>
                  <a:cubicBezTo>
                    <a:pt x="546638" y="4905139"/>
                    <a:pt x="551894" y="4910562"/>
                    <a:pt x="551727" y="4917070"/>
                  </a:cubicBezTo>
                  <a:lnTo>
                    <a:pt x="549141" y="5067411"/>
                  </a:lnTo>
                  <a:cubicBezTo>
                    <a:pt x="549057" y="5073919"/>
                    <a:pt x="543634" y="5079175"/>
                    <a:pt x="537127" y="5079008"/>
                  </a:cubicBezTo>
                  <a:lnTo>
                    <a:pt x="311196" y="5075087"/>
                  </a:lnTo>
                  <a:cubicBezTo>
                    <a:pt x="308610" y="5075004"/>
                    <a:pt x="306524" y="5072918"/>
                    <a:pt x="306524" y="5070248"/>
                  </a:cubicBezTo>
                  <a:lnTo>
                    <a:pt x="308109" y="4962539"/>
                  </a:lnTo>
                  <a:lnTo>
                    <a:pt x="293426" y="4962289"/>
                  </a:lnTo>
                  <a:lnTo>
                    <a:pt x="292007" y="5058902"/>
                  </a:lnTo>
                  <a:lnTo>
                    <a:pt x="255882" y="5058234"/>
                  </a:lnTo>
                  <a:lnTo>
                    <a:pt x="254130" y="5159519"/>
                  </a:lnTo>
                  <a:lnTo>
                    <a:pt x="287502" y="5160103"/>
                  </a:lnTo>
                  <a:lnTo>
                    <a:pt x="288086" y="5127481"/>
                  </a:lnTo>
                  <a:cubicBezTo>
                    <a:pt x="288336" y="5114383"/>
                    <a:pt x="299099" y="5104037"/>
                    <a:pt x="312114" y="5104288"/>
                  </a:cubicBezTo>
                  <a:lnTo>
                    <a:pt x="361672" y="5105122"/>
                  </a:lnTo>
                  <a:cubicBezTo>
                    <a:pt x="374771" y="5105373"/>
                    <a:pt x="385116" y="5116135"/>
                    <a:pt x="384866" y="5129150"/>
                  </a:cubicBezTo>
                  <a:lnTo>
                    <a:pt x="384699" y="5140664"/>
                  </a:lnTo>
                  <a:lnTo>
                    <a:pt x="422993" y="5141331"/>
                  </a:lnTo>
                  <a:lnTo>
                    <a:pt x="423160" y="5129818"/>
                  </a:lnTo>
                  <a:cubicBezTo>
                    <a:pt x="423411" y="5116719"/>
                    <a:pt x="434173" y="5106374"/>
                    <a:pt x="447188" y="5106624"/>
                  </a:cubicBezTo>
                  <a:lnTo>
                    <a:pt x="524779" y="5107959"/>
                  </a:lnTo>
                  <a:cubicBezTo>
                    <a:pt x="537878" y="5108209"/>
                    <a:pt x="548223" y="5118971"/>
                    <a:pt x="547973" y="5131987"/>
                  </a:cubicBezTo>
                  <a:lnTo>
                    <a:pt x="546054" y="5243700"/>
                  </a:lnTo>
                  <a:lnTo>
                    <a:pt x="565576" y="5244034"/>
                  </a:lnTo>
                  <a:lnTo>
                    <a:pt x="567912" y="5108710"/>
                  </a:lnTo>
                  <a:lnTo>
                    <a:pt x="587936" y="5109044"/>
                  </a:lnTo>
                  <a:lnTo>
                    <a:pt x="588436" y="5079926"/>
                  </a:lnTo>
                  <a:lnTo>
                    <a:pt x="568413" y="5079592"/>
                  </a:lnTo>
                  <a:lnTo>
                    <a:pt x="570499" y="4958701"/>
                  </a:lnTo>
                  <a:cubicBezTo>
                    <a:pt x="570582" y="4952194"/>
                    <a:pt x="576005" y="4946937"/>
                    <a:pt x="582513" y="4947104"/>
                  </a:cubicBezTo>
                  <a:lnTo>
                    <a:pt x="738028" y="4949858"/>
                  </a:lnTo>
                  <a:lnTo>
                    <a:pt x="738361" y="4932588"/>
                  </a:lnTo>
                  <a:lnTo>
                    <a:pt x="582847" y="4929834"/>
                  </a:lnTo>
                  <a:cubicBezTo>
                    <a:pt x="576339" y="4929751"/>
                    <a:pt x="571083" y="4924328"/>
                    <a:pt x="571250" y="4917820"/>
                  </a:cubicBezTo>
                  <a:lnTo>
                    <a:pt x="573169" y="4806440"/>
                  </a:lnTo>
                  <a:lnTo>
                    <a:pt x="592274" y="4806774"/>
                  </a:lnTo>
                  <a:lnTo>
                    <a:pt x="593025" y="4763140"/>
                  </a:lnTo>
                  <a:lnTo>
                    <a:pt x="585767" y="4762973"/>
                  </a:lnTo>
                  <a:cubicBezTo>
                    <a:pt x="579259" y="4762889"/>
                    <a:pt x="574003" y="4757467"/>
                    <a:pt x="574170" y="4750959"/>
                  </a:cubicBezTo>
                  <a:lnTo>
                    <a:pt x="574837" y="4710412"/>
                  </a:lnTo>
                  <a:lnTo>
                    <a:pt x="1014433" y="4718171"/>
                  </a:lnTo>
                  <a:lnTo>
                    <a:pt x="1014767" y="4700900"/>
                  </a:lnTo>
                  <a:lnTo>
                    <a:pt x="593275" y="4693475"/>
                  </a:lnTo>
                  <a:cubicBezTo>
                    <a:pt x="586768" y="4693392"/>
                    <a:pt x="581512" y="4687969"/>
                    <a:pt x="581679" y="4681461"/>
                  </a:cubicBezTo>
                  <a:lnTo>
                    <a:pt x="593609" y="3993408"/>
                  </a:lnTo>
                  <a:cubicBezTo>
                    <a:pt x="594026" y="3967128"/>
                    <a:pt x="609044" y="3943267"/>
                    <a:pt x="632488" y="3931336"/>
                  </a:cubicBezTo>
                  <a:lnTo>
                    <a:pt x="841648" y="3865259"/>
                  </a:lnTo>
                  <a:lnTo>
                    <a:pt x="903387" y="3856582"/>
                  </a:lnTo>
                  <a:cubicBezTo>
                    <a:pt x="915652" y="3873852"/>
                    <a:pt x="937761" y="3882529"/>
                    <a:pt x="959369" y="3876773"/>
                  </a:cubicBezTo>
                  <a:cubicBezTo>
                    <a:pt x="972968" y="3873102"/>
                    <a:pt x="983814" y="3864424"/>
                    <a:pt x="990489" y="3853329"/>
                  </a:cubicBezTo>
                  <a:lnTo>
                    <a:pt x="1026114" y="3853329"/>
                  </a:lnTo>
                  <a:cubicBezTo>
                    <a:pt x="1032621" y="3853329"/>
                    <a:pt x="1037961" y="3858585"/>
                    <a:pt x="1037961" y="3865176"/>
                  </a:cubicBezTo>
                  <a:lnTo>
                    <a:pt x="1037961" y="4408476"/>
                  </a:lnTo>
                  <a:lnTo>
                    <a:pt x="1061488" y="4408476"/>
                  </a:lnTo>
                  <a:lnTo>
                    <a:pt x="1061488" y="4317453"/>
                  </a:lnTo>
                  <a:cubicBezTo>
                    <a:pt x="1061488" y="4310946"/>
                    <a:pt x="1066744" y="4305606"/>
                    <a:pt x="1073336" y="4305606"/>
                  </a:cubicBezTo>
                  <a:lnTo>
                    <a:pt x="1395712" y="4305606"/>
                  </a:lnTo>
                  <a:cubicBezTo>
                    <a:pt x="1402219" y="4305606"/>
                    <a:pt x="1407559" y="4310862"/>
                    <a:pt x="1407559" y="4317453"/>
                  </a:cubicBezTo>
                  <a:lnTo>
                    <a:pt x="1407559" y="4409561"/>
                  </a:lnTo>
                  <a:lnTo>
                    <a:pt x="1435508" y="4409561"/>
                  </a:lnTo>
                  <a:lnTo>
                    <a:pt x="1435508" y="3981979"/>
                  </a:lnTo>
                  <a:lnTo>
                    <a:pt x="1704739" y="3981979"/>
                  </a:lnTo>
                  <a:lnTo>
                    <a:pt x="1721425" y="4420157"/>
                  </a:lnTo>
                  <a:lnTo>
                    <a:pt x="1743200" y="4420157"/>
                  </a:lnTo>
                  <a:lnTo>
                    <a:pt x="1741698" y="4384448"/>
                  </a:lnTo>
                  <a:cubicBezTo>
                    <a:pt x="1755298" y="4372935"/>
                    <a:pt x="1772484" y="4355998"/>
                    <a:pt x="1786668" y="4341899"/>
                  </a:cubicBezTo>
                  <a:cubicBezTo>
                    <a:pt x="1796679" y="4331970"/>
                    <a:pt x="1805356" y="4323460"/>
                    <a:pt x="1809611" y="4319873"/>
                  </a:cubicBezTo>
                  <a:cubicBezTo>
                    <a:pt x="1821458" y="4310028"/>
                    <a:pt x="1905890" y="4176872"/>
                    <a:pt x="1934590" y="4131320"/>
                  </a:cubicBezTo>
                  <a:lnTo>
                    <a:pt x="2356249" y="4001502"/>
                  </a:lnTo>
                  <a:lnTo>
                    <a:pt x="2350659" y="3983397"/>
                  </a:lnTo>
                  <a:lnTo>
                    <a:pt x="1922326" y="4115301"/>
                  </a:lnTo>
                  <a:lnTo>
                    <a:pt x="1920490" y="4118304"/>
                  </a:lnTo>
                  <a:cubicBezTo>
                    <a:pt x="1877774" y="4186133"/>
                    <a:pt x="1806524" y="4297013"/>
                    <a:pt x="1797514" y="4305356"/>
                  </a:cubicBezTo>
                  <a:cubicBezTo>
                    <a:pt x="1792675" y="4309444"/>
                    <a:pt x="1784165" y="4317787"/>
                    <a:pt x="1773402" y="4328383"/>
                  </a:cubicBezTo>
                  <a:cubicBezTo>
                    <a:pt x="1763140" y="4338478"/>
                    <a:pt x="1751293" y="4350158"/>
                    <a:pt x="1740614" y="4360003"/>
                  </a:cubicBezTo>
                  <a:lnTo>
                    <a:pt x="1726431" y="4025196"/>
                  </a:lnTo>
                  <a:lnTo>
                    <a:pt x="1732438" y="3981895"/>
                  </a:lnTo>
                  <a:lnTo>
                    <a:pt x="1755798" y="3696562"/>
                  </a:lnTo>
                  <a:lnTo>
                    <a:pt x="1755798" y="3503837"/>
                  </a:lnTo>
                  <a:cubicBezTo>
                    <a:pt x="1755798" y="3477640"/>
                    <a:pt x="1751460" y="3451610"/>
                    <a:pt x="1742950" y="3426831"/>
                  </a:cubicBezTo>
                  <a:lnTo>
                    <a:pt x="1713666" y="3341648"/>
                  </a:lnTo>
                  <a:lnTo>
                    <a:pt x="1708827" y="3323711"/>
                  </a:lnTo>
                  <a:lnTo>
                    <a:pt x="1645336" y="3086768"/>
                  </a:lnTo>
                  <a:cubicBezTo>
                    <a:pt x="1634657" y="3046971"/>
                    <a:pt x="1644335" y="3004421"/>
                    <a:pt x="1671116" y="2973135"/>
                  </a:cubicBezTo>
                  <a:lnTo>
                    <a:pt x="1680877" y="2961788"/>
                  </a:lnTo>
                  <a:lnTo>
                    <a:pt x="1680877" y="2961788"/>
                  </a:lnTo>
                  <a:cubicBezTo>
                    <a:pt x="1691724" y="2944018"/>
                    <a:pt x="1698398" y="2923911"/>
                    <a:pt x="1700150" y="2903137"/>
                  </a:cubicBezTo>
                  <a:cubicBezTo>
                    <a:pt x="1702069" y="2880861"/>
                    <a:pt x="1704321" y="2854997"/>
                    <a:pt x="1704155" y="2854246"/>
                  </a:cubicBezTo>
                  <a:cubicBezTo>
                    <a:pt x="1704155" y="2854246"/>
                    <a:pt x="1694811" y="2777824"/>
                    <a:pt x="1694143" y="2756632"/>
                  </a:cubicBezTo>
                  <a:cubicBezTo>
                    <a:pt x="1693893" y="2747789"/>
                    <a:pt x="1692808" y="2739028"/>
                    <a:pt x="1690889" y="2730352"/>
                  </a:cubicBezTo>
                  <a:lnTo>
                    <a:pt x="1633739" y="2472718"/>
                  </a:lnTo>
                  <a:lnTo>
                    <a:pt x="2011013" y="2371600"/>
                  </a:lnTo>
                  <a:lnTo>
                    <a:pt x="2011179" y="2372184"/>
                  </a:lnTo>
                  <a:cubicBezTo>
                    <a:pt x="2018605" y="2376439"/>
                    <a:pt x="2025029" y="2380193"/>
                    <a:pt x="2031203" y="2383697"/>
                  </a:cubicBezTo>
                  <a:lnTo>
                    <a:pt x="2052561" y="2463541"/>
                  </a:lnTo>
                  <a:cubicBezTo>
                    <a:pt x="2054230" y="2469881"/>
                    <a:pt x="2050475" y="2476305"/>
                    <a:pt x="2044218" y="2478057"/>
                  </a:cubicBezTo>
                  <a:lnTo>
                    <a:pt x="1870015" y="2524695"/>
                  </a:lnTo>
                  <a:lnTo>
                    <a:pt x="1874854" y="2542800"/>
                  </a:lnTo>
                  <a:lnTo>
                    <a:pt x="2029868" y="2501251"/>
                  </a:lnTo>
                  <a:lnTo>
                    <a:pt x="2033706" y="2515518"/>
                  </a:lnTo>
                  <a:lnTo>
                    <a:pt x="2050642" y="2511013"/>
                  </a:lnTo>
                  <a:lnTo>
                    <a:pt x="2060737" y="2548723"/>
                  </a:lnTo>
                  <a:lnTo>
                    <a:pt x="2043801" y="2553229"/>
                  </a:lnTo>
                  <a:lnTo>
                    <a:pt x="2060988" y="2617303"/>
                  </a:lnTo>
                  <a:lnTo>
                    <a:pt x="2052394" y="2619639"/>
                  </a:lnTo>
                  <a:lnTo>
                    <a:pt x="2057150" y="2637243"/>
                  </a:lnTo>
                  <a:lnTo>
                    <a:pt x="1888369" y="2682463"/>
                  </a:lnTo>
                  <a:lnTo>
                    <a:pt x="1896462" y="2712748"/>
                  </a:lnTo>
                  <a:lnTo>
                    <a:pt x="2042383" y="2673619"/>
                  </a:lnTo>
                  <a:lnTo>
                    <a:pt x="2070666" y="2779075"/>
                  </a:lnTo>
                  <a:lnTo>
                    <a:pt x="2077590" y="2804939"/>
                  </a:lnTo>
                  <a:lnTo>
                    <a:pt x="2077590" y="2804939"/>
                  </a:lnTo>
                  <a:lnTo>
                    <a:pt x="2201735" y="2771650"/>
                  </a:lnTo>
                  <a:lnTo>
                    <a:pt x="2263224" y="3001001"/>
                  </a:lnTo>
                  <a:lnTo>
                    <a:pt x="2084014" y="3055815"/>
                  </a:lnTo>
                  <a:lnTo>
                    <a:pt x="2091106" y="3079092"/>
                  </a:lnTo>
                  <a:lnTo>
                    <a:pt x="2143417" y="3063073"/>
                  </a:lnTo>
                  <a:cubicBezTo>
                    <a:pt x="2149674" y="3061154"/>
                    <a:pt x="2156266" y="3064658"/>
                    <a:pt x="2158185" y="3070916"/>
                  </a:cubicBezTo>
                  <a:lnTo>
                    <a:pt x="2221091" y="3276823"/>
                  </a:lnTo>
                  <a:cubicBezTo>
                    <a:pt x="2223010" y="3283080"/>
                    <a:pt x="2219423" y="3289754"/>
                    <a:pt x="2213165" y="3291590"/>
                  </a:cubicBezTo>
                  <a:lnTo>
                    <a:pt x="2191974" y="3297847"/>
                  </a:lnTo>
                  <a:lnTo>
                    <a:pt x="2191974" y="3297680"/>
                  </a:lnTo>
                  <a:lnTo>
                    <a:pt x="2176122" y="3302519"/>
                  </a:lnTo>
                  <a:lnTo>
                    <a:pt x="2166361" y="3305439"/>
                  </a:lnTo>
                  <a:lnTo>
                    <a:pt x="2166361" y="3305523"/>
                  </a:lnTo>
                  <a:lnTo>
                    <a:pt x="1975054" y="3364008"/>
                  </a:lnTo>
                  <a:lnTo>
                    <a:pt x="1982146" y="3387368"/>
                  </a:lnTo>
                  <a:lnTo>
                    <a:pt x="1982146" y="3387368"/>
                  </a:lnTo>
                  <a:lnTo>
                    <a:pt x="1985817" y="3399299"/>
                  </a:lnTo>
                  <a:lnTo>
                    <a:pt x="2118471" y="3358751"/>
                  </a:lnTo>
                  <a:lnTo>
                    <a:pt x="2114800" y="3346821"/>
                  </a:lnTo>
                  <a:lnTo>
                    <a:pt x="2147088" y="3336976"/>
                  </a:lnTo>
                  <a:cubicBezTo>
                    <a:pt x="2150342" y="3335975"/>
                    <a:pt x="2153763" y="3337810"/>
                    <a:pt x="2154764" y="3341064"/>
                  </a:cubicBezTo>
                  <a:lnTo>
                    <a:pt x="2154764" y="3341148"/>
                  </a:lnTo>
                  <a:cubicBezTo>
                    <a:pt x="2155765" y="3344401"/>
                    <a:pt x="2153929" y="3347822"/>
                    <a:pt x="2150676" y="3348823"/>
                  </a:cubicBezTo>
                  <a:lnTo>
                    <a:pt x="2128817" y="3355498"/>
                  </a:lnTo>
                  <a:lnTo>
                    <a:pt x="2142332" y="3399633"/>
                  </a:lnTo>
                  <a:lnTo>
                    <a:pt x="2164192" y="3392958"/>
                  </a:lnTo>
                  <a:cubicBezTo>
                    <a:pt x="2167445" y="3391957"/>
                    <a:pt x="2170866" y="3393792"/>
                    <a:pt x="2171867" y="3397046"/>
                  </a:cubicBezTo>
                  <a:lnTo>
                    <a:pt x="2188136" y="3450192"/>
                  </a:lnTo>
                  <a:lnTo>
                    <a:pt x="2210996" y="3443183"/>
                  </a:lnTo>
                  <a:lnTo>
                    <a:pt x="2181044" y="3345152"/>
                  </a:lnTo>
                  <a:cubicBezTo>
                    <a:pt x="2179125" y="3338895"/>
                    <a:pt x="2182630" y="3332304"/>
                    <a:pt x="2188887" y="3330385"/>
                  </a:cubicBezTo>
                  <a:lnTo>
                    <a:pt x="2686551" y="3178708"/>
                  </a:lnTo>
                  <a:lnTo>
                    <a:pt x="2696479" y="3175705"/>
                  </a:lnTo>
                  <a:lnTo>
                    <a:pt x="3059819" y="3050559"/>
                  </a:lnTo>
                  <a:cubicBezTo>
                    <a:pt x="3066327" y="3048306"/>
                    <a:pt x="3072751" y="3045720"/>
                    <a:pt x="3079009" y="3042716"/>
                  </a:cubicBezTo>
                  <a:cubicBezTo>
                    <a:pt x="3088186" y="3038378"/>
                    <a:pt x="3101702" y="3031954"/>
                    <a:pt x="3109294" y="3028116"/>
                  </a:cubicBezTo>
                  <a:cubicBezTo>
                    <a:pt x="3169364" y="2997664"/>
                    <a:pt x="3245453" y="2964458"/>
                    <a:pt x="3267312" y="2955031"/>
                  </a:cubicBezTo>
                  <a:cubicBezTo>
                    <a:pt x="3270482" y="2953696"/>
                    <a:pt x="3273736" y="2952528"/>
                    <a:pt x="3277073" y="2951693"/>
                  </a:cubicBezTo>
                  <a:lnTo>
                    <a:pt x="3351994" y="2931587"/>
                  </a:lnTo>
                  <a:cubicBezTo>
                    <a:pt x="3397464" y="2919406"/>
                    <a:pt x="3444185" y="2912314"/>
                    <a:pt x="3491240" y="2910395"/>
                  </a:cubicBezTo>
                  <a:cubicBezTo>
                    <a:pt x="3567996" y="2907225"/>
                    <a:pt x="3716002" y="2901718"/>
                    <a:pt x="3821291" y="2908560"/>
                  </a:cubicBezTo>
                  <a:lnTo>
                    <a:pt x="3814450" y="2865509"/>
                  </a:lnTo>
                  <a:cubicBezTo>
                    <a:pt x="3705239" y="2858752"/>
                    <a:pt x="3562156" y="2865092"/>
                    <a:pt x="3484732" y="2868346"/>
                  </a:cubicBezTo>
                  <a:close/>
                  <a:moveTo>
                    <a:pt x="841315" y="3168279"/>
                  </a:moveTo>
                  <a:lnTo>
                    <a:pt x="841315" y="3168279"/>
                  </a:lnTo>
                  <a:lnTo>
                    <a:pt x="841315" y="3168279"/>
                  </a:lnTo>
                  <a:lnTo>
                    <a:pt x="841315" y="3168279"/>
                  </a:lnTo>
                  <a:close/>
                  <a:moveTo>
                    <a:pt x="2735441" y="2821041"/>
                  </a:moveTo>
                  <a:lnTo>
                    <a:pt x="2469464" y="2902386"/>
                  </a:lnTo>
                  <a:cubicBezTo>
                    <a:pt x="2462539" y="2904555"/>
                    <a:pt x="2455281" y="2899883"/>
                    <a:pt x="2454280" y="2892708"/>
                  </a:cubicBezTo>
                  <a:lnTo>
                    <a:pt x="2437176" y="2769230"/>
                  </a:lnTo>
                  <a:cubicBezTo>
                    <a:pt x="2433923" y="2745620"/>
                    <a:pt x="2448773" y="2723177"/>
                    <a:pt x="2471800" y="2717003"/>
                  </a:cubicBezTo>
                  <a:lnTo>
                    <a:pt x="2709327" y="2653345"/>
                  </a:lnTo>
                  <a:cubicBezTo>
                    <a:pt x="2711830" y="2652678"/>
                    <a:pt x="2714417" y="2654180"/>
                    <a:pt x="2715084" y="2656682"/>
                  </a:cubicBezTo>
                  <a:lnTo>
                    <a:pt x="2751460" y="2792341"/>
                  </a:lnTo>
                  <a:cubicBezTo>
                    <a:pt x="2754714" y="2804688"/>
                    <a:pt x="2747622" y="2817370"/>
                    <a:pt x="2735441" y="2821041"/>
                  </a:cubicBezTo>
                  <a:close/>
                  <a:moveTo>
                    <a:pt x="3021775" y="2598782"/>
                  </a:moveTo>
                  <a:cubicBezTo>
                    <a:pt x="3023444" y="2605122"/>
                    <a:pt x="3019689" y="2611546"/>
                    <a:pt x="3013432" y="2613299"/>
                  </a:cubicBezTo>
                  <a:lnTo>
                    <a:pt x="2971800" y="2624478"/>
                  </a:lnTo>
                  <a:lnTo>
                    <a:pt x="2976556" y="2642249"/>
                  </a:lnTo>
                  <a:lnTo>
                    <a:pt x="3001084" y="2635658"/>
                  </a:lnTo>
                  <a:cubicBezTo>
                    <a:pt x="3007425" y="2633989"/>
                    <a:pt x="3013849" y="2637744"/>
                    <a:pt x="3015601" y="2644001"/>
                  </a:cubicBezTo>
                  <a:lnTo>
                    <a:pt x="3019689" y="2659102"/>
                  </a:lnTo>
                  <a:cubicBezTo>
                    <a:pt x="3021358" y="2665276"/>
                    <a:pt x="3017854" y="2671617"/>
                    <a:pt x="3011764" y="2673452"/>
                  </a:cubicBezTo>
                  <a:lnTo>
                    <a:pt x="2944018" y="2694143"/>
                  </a:lnTo>
                  <a:lnTo>
                    <a:pt x="2892374" y="2709911"/>
                  </a:lnTo>
                  <a:lnTo>
                    <a:pt x="2843818" y="2724762"/>
                  </a:lnTo>
                  <a:lnTo>
                    <a:pt x="2772234" y="2746621"/>
                  </a:lnTo>
                  <a:cubicBezTo>
                    <a:pt x="2765810" y="2748540"/>
                    <a:pt x="2759052" y="2744869"/>
                    <a:pt x="2757383" y="2738361"/>
                  </a:cubicBezTo>
                  <a:lnTo>
                    <a:pt x="2734106" y="2651510"/>
                  </a:lnTo>
                  <a:cubicBezTo>
                    <a:pt x="2733439" y="2649007"/>
                    <a:pt x="2734940" y="2646420"/>
                    <a:pt x="2737444" y="2645753"/>
                  </a:cubicBezTo>
                  <a:lnTo>
                    <a:pt x="2777657" y="2634990"/>
                  </a:lnTo>
                  <a:lnTo>
                    <a:pt x="2750959" y="2535374"/>
                  </a:lnTo>
                  <a:lnTo>
                    <a:pt x="2716419" y="2544635"/>
                  </a:lnTo>
                  <a:lnTo>
                    <a:pt x="2735191" y="2614633"/>
                  </a:lnTo>
                  <a:cubicBezTo>
                    <a:pt x="2736859" y="2620974"/>
                    <a:pt x="2733105" y="2627398"/>
                    <a:pt x="2726848" y="2629150"/>
                  </a:cubicBezTo>
                  <a:lnTo>
                    <a:pt x="2457033" y="2701401"/>
                  </a:lnTo>
                  <a:cubicBezTo>
                    <a:pt x="2450025" y="2703320"/>
                    <a:pt x="2442933" y="2698481"/>
                    <a:pt x="2442182" y="2691223"/>
                  </a:cubicBezTo>
                  <a:lnTo>
                    <a:pt x="2424078" y="2519189"/>
                  </a:lnTo>
                  <a:cubicBezTo>
                    <a:pt x="2423828" y="2516853"/>
                    <a:pt x="2425329" y="2514767"/>
                    <a:pt x="2427582" y="2514100"/>
                  </a:cubicBezTo>
                  <a:lnTo>
                    <a:pt x="2584014" y="2472217"/>
                  </a:lnTo>
                  <a:lnTo>
                    <a:pt x="2673786" y="2448189"/>
                  </a:lnTo>
                  <a:lnTo>
                    <a:pt x="2678542" y="2446938"/>
                  </a:lnTo>
                  <a:lnTo>
                    <a:pt x="2949441" y="2374353"/>
                  </a:lnTo>
                  <a:cubicBezTo>
                    <a:pt x="2955781" y="2372684"/>
                    <a:pt x="2962206" y="2376439"/>
                    <a:pt x="2963958" y="2382696"/>
                  </a:cubicBezTo>
                  <a:lnTo>
                    <a:pt x="3021775" y="2598782"/>
                  </a:lnTo>
                  <a:close/>
                  <a:moveTo>
                    <a:pt x="2938428" y="2218004"/>
                  </a:moveTo>
                  <a:cubicBezTo>
                    <a:pt x="2940097" y="2222509"/>
                    <a:pt x="2941515" y="2227015"/>
                    <a:pt x="2942766" y="2231687"/>
                  </a:cubicBezTo>
                  <a:lnTo>
                    <a:pt x="2966210" y="2319289"/>
                  </a:lnTo>
                  <a:cubicBezTo>
                    <a:pt x="2967879" y="2325630"/>
                    <a:pt x="2964125" y="2332054"/>
                    <a:pt x="2957867" y="2333806"/>
                  </a:cubicBezTo>
                  <a:lnTo>
                    <a:pt x="2668947" y="2411230"/>
                  </a:lnTo>
                  <a:lnTo>
                    <a:pt x="2666194" y="2400801"/>
                  </a:lnTo>
                  <a:lnTo>
                    <a:pt x="2571667" y="2426164"/>
                  </a:lnTo>
                  <a:lnTo>
                    <a:pt x="2574420" y="2436592"/>
                  </a:lnTo>
                  <a:lnTo>
                    <a:pt x="2425163" y="2476556"/>
                  </a:lnTo>
                  <a:cubicBezTo>
                    <a:pt x="2422326" y="2477307"/>
                    <a:pt x="2419573" y="2475388"/>
                    <a:pt x="2419239" y="2472468"/>
                  </a:cubicBezTo>
                  <a:lnTo>
                    <a:pt x="2398214" y="2272317"/>
                  </a:lnTo>
                  <a:cubicBezTo>
                    <a:pt x="2397964" y="2269981"/>
                    <a:pt x="2399466" y="2267896"/>
                    <a:pt x="2401718" y="2267228"/>
                  </a:cubicBezTo>
                  <a:lnTo>
                    <a:pt x="2902970" y="2132905"/>
                  </a:lnTo>
                  <a:cubicBezTo>
                    <a:pt x="2905306" y="2132237"/>
                    <a:pt x="2907809" y="2133572"/>
                    <a:pt x="2908643" y="2135825"/>
                  </a:cubicBezTo>
                  <a:lnTo>
                    <a:pt x="2938428" y="2218004"/>
                  </a:lnTo>
                  <a:close/>
                  <a:moveTo>
                    <a:pt x="2071667" y="2145169"/>
                  </a:moveTo>
                  <a:cubicBezTo>
                    <a:pt x="2072418" y="2147672"/>
                    <a:pt x="2070999" y="2150342"/>
                    <a:pt x="2068497" y="2151093"/>
                  </a:cubicBezTo>
                  <a:lnTo>
                    <a:pt x="1995077" y="2173536"/>
                  </a:lnTo>
                  <a:cubicBezTo>
                    <a:pt x="1988820" y="2175455"/>
                    <a:pt x="1982229" y="2171950"/>
                    <a:pt x="1980310" y="2165693"/>
                  </a:cubicBezTo>
                  <a:lnTo>
                    <a:pt x="1940430" y="2035374"/>
                  </a:lnTo>
                  <a:cubicBezTo>
                    <a:pt x="1938511" y="2029117"/>
                    <a:pt x="1942016" y="2022526"/>
                    <a:pt x="1948273" y="2020607"/>
                  </a:cubicBezTo>
                  <a:lnTo>
                    <a:pt x="2133906" y="1964041"/>
                  </a:lnTo>
                  <a:cubicBezTo>
                    <a:pt x="2140163" y="1962122"/>
                    <a:pt x="2146754" y="1965626"/>
                    <a:pt x="2148673" y="1971884"/>
                  </a:cubicBezTo>
                  <a:lnTo>
                    <a:pt x="2188470" y="2102035"/>
                  </a:lnTo>
                  <a:cubicBezTo>
                    <a:pt x="2190389" y="2108293"/>
                    <a:pt x="2186884" y="2114884"/>
                    <a:pt x="2180627" y="2116803"/>
                  </a:cubicBezTo>
                  <a:lnTo>
                    <a:pt x="2108209" y="2138995"/>
                  </a:lnTo>
                  <a:cubicBezTo>
                    <a:pt x="2105707" y="2139746"/>
                    <a:pt x="2103037" y="2138328"/>
                    <a:pt x="2102286" y="2135825"/>
                  </a:cubicBezTo>
                  <a:lnTo>
                    <a:pt x="2100117" y="2128817"/>
                  </a:lnTo>
                  <a:lnTo>
                    <a:pt x="2069414" y="2138245"/>
                  </a:lnTo>
                  <a:lnTo>
                    <a:pt x="2071667" y="2145169"/>
                  </a:lnTo>
                  <a:close/>
                  <a:moveTo>
                    <a:pt x="1491156" y="1298682"/>
                  </a:moveTo>
                  <a:lnTo>
                    <a:pt x="1491156" y="1298682"/>
                  </a:lnTo>
                  <a:lnTo>
                    <a:pt x="1358585" y="1049307"/>
                  </a:lnTo>
                  <a:cubicBezTo>
                    <a:pt x="1352495" y="1037794"/>
                    <a:pt x="1356833" y="1023444"/>
                    <a:pt x="1368346" y="1017353"/>
                  </a:cubicBezTo>
                  <a:lnTo>
                    <a:pt x="1390205" y="1005757"/>
                  </a:lnTo>
                  <a:lnTo>
                    <a:pt x="1390205" y="1005757"/>
                  </a:lnTo>
                  <a:lnTo>
                    <a:pt x="1631403" y="908310"/>
                  </a:lnTo>
                  <a:cubicBezTo>
                    <a:pt x="1653596" y="899383"/>
                    <a:pt x="1678875" y="908310"/>
                    <a:pt x="1690472" y="929251"/>
                  </a:cubicBezTo>
                  <a:lnTo>
                    <a:pt x="1869264" y="1251877"/>
                  </a:lnTo>
                  <a:cubicBezTo>
                    <a:pt x="1872768" y="1258134"/>
                    <a:pt x="1869848" y="1266060"/>
                    <a:pt x="1863174" y="1268647"/>
                  </a:cubicBezTo>
                  <a:lnTo>
                    <a:pt x="1655682" y="1348156"/>
                  </a:lnTo>
                  <a:lnTo>
                    <a:pt x="1655682" y="1348156"/>
                  </a:lnTo>
                  <a:lnTo>
                    <a:pt x="1616386" y="1344735"/>
                  </a:lnTo>
                  <a:lnTo>
                    <a:pt x="1616386" y="1345153"/>
                  </a:lnTo>
                  <a:lnTo>
                    <a:pt x="1535208" y="1376356"/>
                  </a:lnTo>
                  <a:cubicBezTo>
                    <a:pt x="1529201" y="1378692"/>
                    <a:pt x="1522443" y="1375688"/>
                    <a:pt x="1520023" y="1369765"/>
                  </a:cubicBezTo>
                  <a:lnTo>
                    <a:pt x="1491323" y="1298765"/>
                  </a:lnTo>
                  <a:lnTo>
                    <a:pt x="1491323" y="1298765"/>
                  </a:lnTo>
                  <a:lnTo>
                    <a:pt x="1491156" y="1298682"/>
                  </a:lnTo>
                  <a:close/>
                  <a:moveTo>
                    <a:pt x="1540881" y="1389705"/>
                  </a:moveTo>
                  <a:lnTo>
                    <a:pt x="1614884" y="1361338"/>
                  </a:lnTo>
                  <a:lnTo>
                    <a:pt x="1614884" y="1361421"/>
                  </a:lnTo>
                  <a:lnTo>
                    <a:pt x="1653512" y="1364842"/>
                  </a:lnTo>
                  <a:lnTo>
                    <a:pt x="1653512" y="1364842"/>
                  </a:lnTo>
                  <a:lnTo>
                    <a:pt x="1653512" y="1364842"/>
                  </a:lnTo>
                  <a:lnTo>
                    <a:pt x="1654180" y="1364926"/>
                  </a:lnTo>
                  <a:lnTo>
                    <a:pt x="1654180" y="1364592"/>
                  </a:lnTo>
                  <a:lnTo>
                    <a:pt x="1873436" y="1280410"/>
                  </a:lnTo>
                  <a:cubicBezTo>
                    <a:pt x="1878942" y="1278325"/>
                    <a:pt x="1885199" y="1280577"/>
                    <a:pt x="1888036" y="1285750"/>
                  </a:cubicBezTo>
                  <a:lnTo>
                    <a:pt x="1935007" y="1370515"/>
                  </a:lnTo>
                  <a:cubicBezTo>
                    <a:pt x="1938511" y="1376773"/>
                    <a:pt x="1935591" y="1384699"/>
                    <a:pt x="1928917" y="1387285"/>
                  </a:cubicBezTo>
                  <a:lnTo>
                    <a:pt x="1594694" y="1515601"/>
                  </a:lnTo>
                  <a:cubicBezTo>
                    <a:pt x="1589354" y="1517687"/>
                    <a:pt x="1583264" y="1515601"/>
                    <a:pt x="1580344" y="1510679"/>
                  </a:cubicBezTo>
                  <a:lnTo>
                    <a:pt x="1577173" y="1505423"/>
                  </a:lnTo>
                  <a:cubicBezTo>
                    <a:pt x="1572084" y="1496913"/>
                    <a:pt x="1567662" y="1488069"/>
                    <a:pt x="1563908" y="1478892"/>
                  </a:cubicBezTo>
                  <a:lnTo>
                    <a:pt x="1534206" y="1405306"/>
                  </a:lnTo>
                  <a:cubicBezTo>
                    <a:pt x="1531703" y="1399049"/>
                    <a:pt x="1534707" y="1392041"/>
                    <a:pt x="1540881" y="1389705"/>
                  </a:cubicBezTo>
                  <a:close/>
                  <a:moveTo>
                    <a:pt x="1606958" y="1527949"/>
                  </a:moveTo>
                  <a:lnTo>
                    <a:pt x="1945770" y="1397881"/>
                  </a:lnTo>
                  <a:cubicBezTo>
                    <a:pt x="1951193" y="1395795"/>
                    <a:pt x="1957367" y="1397964"/>
                    <a:pt x="1960287" y="1402970"/>
                  </a:cubicBezTo>
                  <a:lnTo>
                    <a:pt x="1975805" y="1429835"/>
                  </a:lnTo>
                  <a:cubicBezTo>
                    <a:pt x="1962206" y="1465126"/>
                    <a:pt x="1956199" y="1480811"/>
                    <a:pt x="1942683" y="1516185"/>
                  </a:cubicBezTo>
                  <a:lnTo>
                    <a:pt x="1642416" y="1613716"/>
                  </a:lnTo>
                  <a:lnTo>
                    <a:pt x="1601118" y="1545052"/>
                  </a:lnTo>
                  <a:cubicBezTo>
                    <a:pt x="1597280" y="1538795"/>
                    <a:pt x="1600033" y="1530619"/>
                    <a:pt x="1606958" y="1527949"/>
                  </a:cubicBezTo>
                  <a:close/>
                  <a:moveTo>
                    <a:pt x="1715668" y="1637744"/>
                  </a:moveTo>
                  <a:cubicBezTo>
                    <a:pt x="1713749" y="1631570"/>
                    <a:pt x="1717170" y="1625062"/>
                    <a:pt x="1723344" y="1623060"/>
                  </a:cubicBezTo>
                  <a:lnTo>
                    <a:pt x="1990739" y="1536209"/>
                  </a:lnTo>
                  <a:cubicBezTo>
                    <a:pt x="1996996" y="1534206"/>
                    <a:pt x="2003754" y="1537710"/>
                    <a:pt x="2005673" y="1543968"/>
                  </a:cubicBezTo>
                  <a:lnTo>
                    <a:pt x="2015768" y="1576923"/>
                  </a:lnTo>
                  <a:lnTo>
                    <a:pt x="2060070" y="1563407"/>
                  </a:lnTo>
                  <a:lnTo>
                    <a:pt x="2099950" y="1686134"/>
                  </a:lnTo>
                  <a:lnTo>
                    <a:pt x="2044218" y="1752544"/>
                  </a:lnTo>
                  <a:lnTo>
                    <a:pt x="1984816" y="1770732"/>
                  </a:lnTo>
                  <a:lnTo>
                    <a:pt x="1992324" y="1795177"/>
                  </a:lnTo>
                  <a:lnTo>
                    <a:pt x="1955782" y="1806357"/>
                  </a:lnTo>
                  <a:lnTo>
                    <a:pt x="1961872" y="1826297"/>
                  </a:lnTo>
                  <a:lnTo>
                    <a:pt x="1895628" y="1846571"/>
                  </a:lnTo>
                  <a:cubicBezTo>
                    <a:pt x="1889371" y="1848490"/>
                    <a:pt x="1882780" y="1844985"/>
                    <a:pt x="1880861" y="1838728"/>
                  </a:cubicBezTo>
                  <a:lnTo>
                    <a:pt x="1878859" y="1832137"/>
                  </a:lnTo>
                  <a:cubicBezTo>
                    <a:pt x="1876940" y="1825880"/>
                    <a:pt x="1870349" y="1822376"/>
                    <a:pt x="1864091" y="1824295"/>
                  </a:cubicBezTo>
                  <a:lnTo>
                    <a:pt x="1763474" y="1855081"/>
                  </a:lnTo>
                  <a:lnTo>
                    <a:pt x="1702069" y="1654263"/>
                  </a:lnTo>
                  <a:lnTo>
                    <a:pt x="1719172" y="1649007"/>
                  </a:lnTo>
                  <a:lnTo>
                    <a:pt x="1715668" y="1637744"/>
                  </a:lnTo>
                  <a:close/>
                  <a:moveTo>
                    <a:pt x="2109378" y="1715501"/>
                  </a:moveTo>
                  <a:lnTo>
                    <a:pt x="2130152" y="1779326"/>
                  </a:lnTo>
                  <a:lnTo>
                    <a:pt x="2073252" y="1758635"/>
                  </a:lnTo>
                  <a:lnTo>
                    <a:pt x="2109378" y="1715501"/>
                  </a:lnTo>
                  <a:close/>
                  <a:moveTo>
                    <a:pt x="1902219" y="1869598"/>
                  </a:moveTo>
                  <a:lnTo>
                    <a:pt x="1914317" y="1865927"/>
                  </a:lnTo>
                  <a:cubicBezTo>
                    <a:pt x="1920574" y="1864008"/>
                    <a:pt x="1927165" y="1867512"/>
                    <a:pt x="1929084" y="1873769"/>
                  </a:cubicBezTo>
                  <a:lnTo>
                    <a:pt x="1933923" y="1889621"/>
                  </a:lnTo>
                  <a:lnTo>
                    <a:pt x="2068329" y="1848490"/>
                  </a:lnTo>
                  <a:lnTo>
                    <a:pt x="2106040" y="1804939"/>
                  </a:lnTo>
                  <a:cubicBezTo>
                    <a:pt x="2107459" y="1803270"/>
                    <a:pt x="2109378" y="1802019"/>
                    <a:pt x="2111547" y="1801351"/>
                  </a:cubicBezTo>
                  <a:lnTo>
                    <a:pt x="2120974" y="1798431"/>
                  </a:lnTo>
                  <a:cubicBezTo>
                    <a:pt x="2126147" y="1796846"/>
                    <a:pt x="2131653" y="1798932"/>
                    <a:pt x="2134490" y="1803520"/>
                  </a:cubicBezTo>
                  <a:lnTo>
                    <a:pt x="2141165" y="1814367"/>
                  </a:lnTo>
                  <a:cubicBezTo>
                    <a:pt x="2141665" y="1815201"/>
                    <a:pt x="2142082" y="1816035"/>
                    <a:pt x="2142332" y="1816953"/>
                  </a:cubicBezTo>
                  <a:lnTo>
                    <a:pt x="2169364" y="1900217"/>
                  </a:lnTo>
                  <a:cubicBezTo>
                    <a:pt x="2173452" y="1912815"/>
                    <a:pt x="2166444" y="1926247"/>
                    <a:pt x="2153763" y="1930168"/>
                  </a:cubicBezTo>
                  <a:lnTo>
                    <a:pt x="1951860" y="1991907"/>
                  </a:lnTo>
                  <a:cubicBezTo>
                    <a:pt x="1939346" y="1995745"/>
                    <a:pt x="1926164" y="1988737"/>
                    <a:pt x="1922326" y="1976222"/>
                  </a:cubicBezTo>
                  <a:lnTo>
                    <a:pt x="1894293" y="1884365"/>
                  </a:lnTo>
                  <a:cubicBezTo>
                    <a:pt x="1892458" y="1878107"/>
                    <a:pt x="1895962" y="1871517"/>
                    <a:pt x="1902219" y="1869598"/>
                  </a:cubicBezTo>
                  <a:close/>
                  <a:moveTo>
                    <a:pt x="2134824" y="2153512"/>
                  </a:moveTo>
                  <a:lnTo>
                    <a:pt x="2233939" y="2123227"/>
                  </a:lnTo>
                  <a:cubicBezTo>
                    <a:pt x="2240197" y="2121308"/>
                    <a:pt x="2246788" y="2124812"/>
                    <a:pt x="2248707" y="2131069"/>
                  </a:cubicBezTo>
                  <a:lnTo>
                    <a:pt x="2281078" y="2236859"/>
                  </a:lnTo>
                  <a:cubicBezTo>
                    <a:pt x="2281829" y="2239446"/>
                    <a:pt x="2280327" y="2242116"/>
                    <a:pt x="2277741" y="2242783"/>
                  </a:cubicBezTo>
                  <a:lnTo>
                    <a:pt x="2263808" y="2246537"/>
                  </a:lnTo>
                  <a:lnTo>
                    <a:pt x="2263641" y="2245786"/>
                  </a:lnTo>
                  <a:cubicBezTo>
                    <a:pt x="2237026" y="2230435"/>
                    <a:pt x="2222092" y="2221842"/>
                    <a:pt x="2195478" y="2206407"/>
                  </a:cubicBezTo>
                  <a:lnTo>
                    <a:pt x="2163190" y="2215084"/>
                  </a:lnTo>
                  <a:lnTo>
                    <a:pt x="2129401" y="2177040"/>
                  </a:lnTo>
                  <a:lnTo>
                    <a:pt x="2126898" y="2167779"/>
                  </a:lnTo>
                  <a:cubicBezTo>
                    <a:pt x="2125146" y="2161688"/>
                    <a:pt x="2128734" y="2155348"/>
                    <a:pt x="2134824" y="2153512"/>
                  </a:cubicBezTo>
                  <a:close/>
                  <a:moveTo>
                    <a:pt x="2278241" y="2300767"/>
                  </a:moveTo>
                  <a:lnTo>
                    <a:pt x="2278074" y="2300183"/>
                  </a:lnTo>
                  <a:lnTo>
                    <a:pt x="2330969" y="2286000"/>
                  </a:lnTo>
                  <a:cubicBezTo>
                    <a:pt x="2344986" y="2282246"/>
                    <a:pt x="2359085" y="2291924"/>
                    <a:pt x="2360587" y="2306357"/>
                  </a:cubicBezTo>
                  <a:lnTo>
                    <a:pt x="2372768" y="2422242"/>
                  </a:lnTo>
                  <a:cubicBezTo>
                    <a:pt x="2373352" y="2427999"/>
                    <a:pt x="2369681" y="2433422"/>
                    <a:pt x="2364091" y="2434924"/>
                  </a:cubicBezTo>
                  <a:lnTo>
                    <a:pt x="2129735" y="2497747"/>
                  </a:lnTo>
                  <a:cubicBezTo>
                    <a:pt x="2127232" y="2498415"/>
                    <a:pt x="2124645" y="2496913"/>
                    <a:pt x="2123978" y="2494410"/>
                  </a:cubicBezTo>
                  <a:lnTo>
                    <a:pt x="2100284" y="2406057"/>
                  </a:lnTo>
                  <a:lnTo>
                    <a:pt x="2238945" y="2368930"/>
                  </a:lnTo>
                  <a:cubicBezTo>
                    <a:pt x="2254297" y="2342316"/>
                    <a:pt x="2262890" y="2327382"/>
                    <a:pt x="2278241" y="2300767"/>
                  </a:cubicBezTo>
                  <a:close/>
                  <a:moveTo>
                    <a:pt x="2306024" y="2235274"/>
                  </a:moveTo>
                  <a:cubicBezTo>
                    <a:pt x="2299850" y="2236943"/>
                    <a:pt x="2293509" y="2233439"/>
                    <a:pt x="2291674" y="2227348"/>
                  </a:cubicBezTo>
                  <a:lnTo>
                    <a:pt x="2246454" y="2079593"/>
                  </a:lnTo>
                  <a:lnTo>
                    <a:pt x="2207993" y="2091356"/>
                  </a:lnTo>
                  <a:lnTo>
                    <a:pt x="2169531" y="1965543"/>
                  </a:lnTo>
                  <a:cubicBezTo>
                    <a:pt x="2167612" y="1959286"/>
                    <a:pt x="2171116" y="1952694"/>
                    <a:pt x="2177373" y="1950776"/>
                  </a:cubicBezTo>
                  <a:lnTo>
                    <a:pt x="2204155" y="1942599"/>
                  </a:lnTo>
                  <a:lnTo>
                    <a:pt x="2084014" y="1568913"/>
                  </a:lnTo>
                  <a:lnTo>
                    <a:pt x="2070248" y="1544385"/>
                  </a:lnTo>
                  <a:lnTo>
                    <a:pt x="2111714" y="1522359"/>
                  </a:lnTo>
                  <a:lnTo>
                    <a:pt x="2121475" y="1517187"/>
                  </a:lnTo>
                  <a:lnTo>
                    <a:pt x="2277324" y="1748206"/>
                  </a:lnTo>
                  <a:lnTo>
                    <a:pt x="2277324" y="1748206"/>
                  </a:lnTo>
                  <a:lnTo>
                    <a:pt x="2325546" y="1817036"/>
                  </a:lnTo>
                  <a:lnTo>
                    <a:pt x="2365843" y="1876689"/>
                  </a:lnTo>
                  <a:lnTo>
                    <a:pt x="2365843" y="1876689"/>
                  </a:lnTo>
                  <a:lnTo>
                    <a:pt x="2561405" y="2160270"/>
                  </a:lnTo>
                  <a:cubicBezTo>
                    <a:pt x="2563240" y="2162940"/>
                    <a:pt x="2561905" y="2166694"/>
                    <a:pt x="2558735" y="2167528"/>
                  </a:cubicBezTo>
                  <a:lnTo>
                    <a:pt x="2306024" y="2235274"/>
                  </a:lnTo>
                  <a:close/>
                  <a:moveTo>
                    <a:pt x="2547639" y="2090605"/>
                  </a:moveTo>
                  <a:lnTo>
                    <a:pt x="2530619" y="2102536"/>
                  </a:lnTo>
                  <a:lnTo>
                    <a:pt x="2370849" y="1874436"/>
                  </a:lnTo>
                  <a:lnTo>
                    <a:pt x="2370766" y="1874436"/>
                  </a:lnTo>
                  <a:lnTo>
                    <a:pt x="2370849" y="1874353"/>
                  </a:lnTo>
                  <a:lnTo>
                    <a:pt x="2330051" y="1813866"/>
                  </a:lnTo>
                  <a:lnTo>
                    <a:pt x="2346070" y="1802686"/>
                  </a:lnTo>
                  <a:lnTo>
                    <a:pt x="2547639" y="2090605"/>
                  </a:lnTo>
                  <a:close/>
                  <a:moveTo>
                    <a:pt x="2500333" y="1930669"/>
                  </a:moveTo>
                  <a:lnTo>
                    <a:pt x="2773986" y="1831053"/>
                  </a:lnTo>
                  <a:cubicBezTo>
                    <a:pt x="2780160" y="1828800"/>
                    <a:pt x="2786918" y="1831970"/>
                    <a:pt x="2789170" y="1838144"/>
                  </a:cubicBezTo>
                  <a:lnTo>
                    <a:pt x="2873519" y="2069915"/>
                  </a:lnTo>
                  <a:cubicBezTo>
                    <a:pt x="2875855" y="2076422"/>
                    <a:pt x="2872184" y="2083597"/>
                    <a:pt x="2865426" y="2085349"/>
                  </a:cubicBezTo>
                  <a:lnTo>
                    <a:pt x="2665943" y="2138828"/>
                  </a:lnTo>
                  <a:cubicBezTo>
                    <a:pt x="2646754" y="2144001"/>
                    <a:pt x="2626397" y="2136576"/>
                    <a:pt x="2614967" y="2120307"/>
                  </a:cubicBezTo>
                  <a:lnTo>
                    <a:pt x="2494744" y="1948606"/>
                  </a:lnTo>
                  <a:cubicBezTo>
                    <a:pt x="2490238" y="1942182"/>
                    <a:pt x="2492992" y="1933339"/>
                    <a:pt x="2500333" y="1930669"/>
                  </a:cubicBezTo>
                  <a:close/>
                  <a:moveTo>
                    <a:pt x="3221008" y="1977724"/>
                  </a:moveTo>
                  <a:lnTo>
                    <a:pt x="2930168" y="2055648"/>
                  </a:lnTo>
                  <a:cubicBezTo>
                    <a:pt x="2924245" y="2057233"/>
                    <a:pt x="2918071" y="2054063"/>
                    <a:pt x="2915985" y="2048306"/>
                  </a:cubicBezTo>
                  <a:lnTo>
                    <a:pt x="2790756" y="1704238"/>
                  </a:lnTo>
                  <a:cubicBezTo>
                    <a:pt x="2788503" y="1698064"/>
                    <a:pt x="2791673" y="1691306"/>
                    <a:pt x="2797847" y="1689054"/>
                  </a:cubicBezTo>
                  <a:lnTo>
                    <a:pt x="2889287" y="1655765"/>
                  </a:lnTo>
                  <a:cubicBezTo>
                    <a:pt x="2903471" y="1672284"/>
                    <a:pt x="2926831" y="1679209"/>
                    <a:pt x="2948440" y="1671283"/>
                  </a:cubicBezTo>
                  <a:lnTo>
                    <a:pt x="2953195" y="1669531"/>
                  </a:lnTo>
                  <a:cubicBezTo>
                    <a:pt x="2974804" y="1661688"/>
                    <a:pt x="2988236" y="1641331"/>
                    <a:pt x="2988486" y="1619639"/>
                  </a:cubicBezTo>
                  <a:lnTo>
                    <a:pt x="3079676" y="1586434"/>
                  </a:lnTo>
                  <a:cubicBezTo>
                    <a:pt x="3085850" y="1584181"/>
                    <a:pt x="3092608" y="1587352"/>
                    <a:pt x="3094860" y="1593526"/>
                  </a:cubicBezTo>
                  <a:lnTo>
                    <a:pt x="3229101" y="1962206"/>
                  </a:lnTo>
                  <a:cubicBezTo>
                    <a:pt x="3231436" y="1968797"/>
                    <a:pt x="3227765" y="1975972"/>
                    <a:pt x="3221008" y="1977724"/>
                  </a:cubicBezTo>
                  <a:close/>
                  <a:moveTo>
                    <a:pt x="2723594" y="1523277"/>
                  </a:moveTo>
                  <a:lnTo>
                    <a:pt x="3037377" y="1409060"/>
                  </a:lnTo>
                  <a:cubicBezTo>
                    <a:pt x="3043551" y="1406808"/>
                    <a:pt x="3050309" y="1409978"/>
                    <a:pt x="3052561" y="1416152"/>
                  </a:cubicBezTo>
                  <a:lnTo>
                    <a:pt x="3094694" y="1531870"/>
                  </a:lnTo>
                  <a:cubicBezTo>
                    <a:pt x="3096946" y="1538044"/>
                    <a:pt x="3093776" y="1544802"/>
                    <a:pt x="3087602" y="1547055"/>
                  </a:cubicBezTo>
                  <a:lnTo>
                    <a:pt x="2980060" y="1586184"/>
                  </a:lnTo>
                  <a:lnTo>
                    <a:pt x="2962373" y="1537460"/>
                  </a:lnTo>
                  <a:lnTo>
                    <a:pt x="2856583" y="1575922"/>
                  </a:lnTo>
                  <a:lnTo>
                    <a:pt x="2874270" y="1624645"/>
                  </a:lnTo>
                  <a:lnTo>
                    <a:pt x="2773819" y="1661188"/>
                  </a:lnTo>
                  <a:cubicBezTo>
                    <a:pt x="2767645" y="1663441"/>
                    <a:pt x="2760888" y="1660270"/>
                    <a:pt x="2758635" y="1654096"/>
                  </a:cubicBezTo>
                  <a:lnTo>
                    <a:pt x="2716502" y="1538378"/>
                  </a:lnTo>
                  <a:cubicBezTo>
                    <a:pt x="2714250" y="1532288"/>
                    <a:pt x="2717420" y="1525530"/>
                    <a:pt x="2723594" y="1523277"/>
                  </a:cubicBezTo>
                  <a:close/>
                  <a:moveTo>
                    <a:pt x="2608376" y="1341732"/>
                  </a:moveTo>
                  <a:lnTo>
                    <a:pt x="2743367" y="1712665"/>
                  </a:lnTo>
                  <a:lnTo>
                    <a:pt x="2727015" y="1718672"/>
                  </a:lnTo>
                  <a:lnTo>
                    <a:pt x="2754046" y="1792925"/>
                  </a:lnTo>
                  <a:cubicBezTo>
                    <a:pt x="2756299" y="1799099"/>
                    <a:pt x="2753129" y="1805856"/>
                    <a:pt x="2746955" y="1808109"/>
                  </a:cubicBezTo>
                  <a:lnTo>
                    <a:pt x="2476055" y="1906724"/>
                  </a:lnTo>
                  <a:cubicBezTo>
                    <a:pt x="2470966" y="1908560"/>
                    <a:pt x="2465293" y="1906724"/>
                    <a:pt x="2462289" y="1902303"/>
                  </a:cubicBezTo>
                  <a:lnTo>
                    <a:pt x="2351410" y="1741031"/>
                  </a:lnTo>
                  <a:cubicBezTo>
                    <a:pt x="2343651" y="1729685"/>
                    <a:pt x="2337978" y="1717086"/>
                    <a:pt x="2334640" y="1703737"/>
                  </a:cubicBezTo>
                  <a:lnTo>
                    <a:pt x="2334640" y="1703737"/>
                  </a:lnTo>
                  <a:cubicBezTo>
                    <a:pt x="2333639" y="1699816"/>
                    <a:pt x="2332471" y="1696062"/>
                    <a:pt x="2331136" y="1692307"/>
                  </a:cubicBezTo>
                  <a:lnTo>
                    <a:pt x="2250959" y="1471967"/>
                  </a:lnTo>
                  <a:lnTo>
                    <a:pt x="2608376" y="1341732"/>
                  </a:lnTo>
                  <a:close/>
                  <a:moveTo>
                    <a:pt x="2193726" y="1353913"/>
                  </a:moveTo>
                  <a:lnTo>
                    <a:pt x="2204405" y="1349992"/>
                  </a:lnTo>
                  <a:lnTo>
                    <a:pt x="2197731" y="1331720"/>
                  </a:lnTo>
                  <a:lnTo>
                    <a:pt x="2553729" y="1202152"/>
                  </a:lnTo>
                  <a:cubicBezTo>
                    <a:pt x="2559903" y="1199900"/>
                    <a:pt x="2566661" y="1203070"/>
                    <a:pt x="2568914" y="1209244"/>
                  </a:cubicBezTo>
                  <a:lnTo>
                    <a:pt x="2598698" y="1291089"/>
                  </a:lnTo>
                  <a:cubicBezTo>
                    <a:pt x="2603204" y="1303354"/>
                    <a:pt x="2596863" y="1316953"/>
                    <a:pt x="2584599" y="1321375"/>
                  </a:cubicBezTo>
                  <a:lnTo>
                    <a:pt x="2521108" y="1344485"/>
                  </a:lnTo>
                  <a:cubicBezTo>
                    <a:pt x="2516185" y="1346237"/>
                    <a:pt x="2510762" y="1343734"/>
                    <a:pt x="2509010" y="1338812"/>
                  </a:cubicBezTo>
                  <a:lnTo>
                    <a:pt x="2505673" y="1329718"/>
                  </a:lnTo>
                  <a:lnTo>
                    <a:pt x="2485733" y="1336976"/>
                  </a:lnTo>
                  <a:lnTo>
                    <a:pt x="2489070" y="1346070"/>
                  </a:lnTo>
                  <a:cubicBezTo>
                    <a:pt x="2490823" y="1350993"/>
                    <a:pt x="2488319" y="1356416"/>
                    <a:pt x="2483397" y="1358168"/>
                  </a:cubicBezTo>
                  <a:lnTo>
                    <a:pt x="2278325" y="1432838"/>
                  </a:lnTo>
                  <a:cubicBezTo>
                    <a:pt x="2272151" y="1435091"/>
                    <a:pt x="2265393" y="1431920"/>
                    <a:pt x="2263140" y="1425746"/>
                  </a:cubicBezTo>
                  <a:lnTo>
                    <a:pt x="2260637" y="1418822"/>
                  </a:lnTo>
                  <a:lnTo>
                    <a:pt x="2233189" y="1428667"/>
                  </a:lnTo>
                  <a:lnTo>
                    <a:pt x="2221842" y="1397547"/>
                  </a:lnTo>
                  <a:lnTo>
                    <a:pt x="2200150" y="1405473"/>
                  </a:lnTo>
                  <a:lnTo>
                    <a:pt x="2186801" y="1368930"/>
                  </a:lnTo>
                  <a:cubicBezTo>
                    <a:pt x="2184465" y="1363007"/>
                    <a:pt x="2187636" y="1356165"/>
                    <a:pt x="2193726" y="1353913"/>
                  </a:cubicBezTo>
                  <a:close/>
                  <a:moveTo>
                    <a:pt x="2191640" y="1479893"/>
                  </a:moveTo>
                  <a:lnTo>
                    <a:pt x="2296679" y="1731353"/>
                  </a:lnTo>
                  <a:lnTo>
                    <a:pt x="2296346" y="1731603"/>
                  </a:lnTo>
                  <a:lnTo>
                    <a:pt x="2284165" y="1740113"/>
                  </a:lnTo>
                  <a:lnTo>
                    <a:pt x="2130569" y="1512347"/>
                  </a:lnTo>
                  <a:lnTo>
                    <a:pt x="2191640" y="1479893"/>
                  </a:lnTo>
                  <a:close/>
                  <a:moveTo>
                    <a:pt x="1963874" y="883447"/>
                  </a:moveTo>
                  <a:lnTo>
                    <a:pt x="2170032" y="1420407"/>
                  </a:lnTo>
                  <a:lnTo>
                    <a:pt x="2176039" y="1436926"/>
                  </a:lnTo>
                  <a:cubicBezTo>
                    <a:pt x="2180043" y="1448023"/>
                    <a:pt x="2175288" y="1460370"/>
                    <a:pt x="2164942" y="1465877"/>
                  </a:cubicBezTo>
                  <a:lnTo>
                    <a:pt x="2103537" y="1498498"/>
                  </a:lnTo>
                  <a:lnTo>
                    <a:pt x="2059319" y="1522025"/>
                  </a:lnTo>
                  <a:cubicBezTo>
                    <a:pt x="2053646" y="1525029"/>
                    <a:pt x="2046637" y="1523027"/>
                    <a:pt x="2043467" y="1517437"/>
                  </a:cubicBezTo>
                  <a:lnTo>
                    <a:pt x="1811780" y="1109044"/>
                  </a:lnTo>
                  <a:lnTo>
                    <a:pt x="1774987" y="1030035"/>
                  </a:lnTo>
                  <a:cubicBezTo>
                    <a:pt x="1773819" y="1027532"/>
                    <a:pt x="1774987" y="1024612"/>
                    <a:pt x="1777574" y="1023611"/>
                  </a:cubicBezTo>
                  <a:lnTo>
                    <a:pt x="1833055" y="1002336"/>
                  </a:lnTo>
                  <a:lnTo>
                    <a:pt x="1834307" y="1005673"/>
                  </a:lnTo>
                  <a:lnTo>
                    <a:pt x="1933673" y="967545"/>
                  </a:lnTo>
                  <a:lnTo>
                    <a:pt x="1923911" y="942099"/>
                  </a:lnTo>
                  <a:lnTo>
                    <a:pt x="1767645" y="1002086"/>
                  </a:lnTo>
                  <a:cubicBezTo>
                    <a:pt x="1765226" y="1003003"/>
                    <a:pt x="1762473" y="1001835"/>
                    <a:pt x="1761555" y="999332"/>
                  </a:cubicBezTo>
                  <a:lnTo>
                    <a:pt x="1748790" y="965960"/>
                  </a:lnTo>
                  <a:cubicBezTo>
                    <a:pt x="1746454" y="959870"/>
                    <a:pt x="1749457" y="953028"/>
                    <a:pt x="1755632" y="950692"/>
                  </a:cubicBezTo>
                  <a:lnTo>
                    <a:pt x="1948773" y="876522"/>
                  </a:lnTo>
                  <a:cubicBezTo>
                    <a:pt x="1954697" y="874270"/>
                    <a:pt x="1961538" y="877357"/>
                    <a:pt x="1963874" y="883447"/>
                  </a:cubicBezTo>
                  <a:close/>
                  <a:moveTo>
                    <a:pt x="1883531" y="674120"/>
                  </a:moveTo>
                  <a:lnTo>
                    <a:pt x="1948356" y="843067"/>
                  </a:lnTo>
                  <a:cubicBezTo>
                    <a:pt x="1950692" y="849157"/>
                    <a:pt x="1947689" y="855998"/>
                    <a:pt x="1941515" y="858335"/>
                  </a:cubicBezTo>
                  <a:lnTo>
                    <a:pt x="1757300" y="929000"/>
                  </a:lnTo>
                  <a:lnTo>
                    <a:pt x="1748540" y="906140"/>
                  </a:lnTo>
                  <a:lnTo>
                    <a:pt x="1764308" y="900050"/>
                  </a:lnTo>
                  <a:lnTo>
                    <a:pt x="1749541" y="861588"/>
                  </a:lnTo>
                  <a:lnTo>
                    <a:pt x="1699566" y="880777"/>
                  </a:lnTo>
                  <a:cubicBezTo>
                    <a:pt x="1695228" y="882446"/>
                    <a:pt x="1690305" y="881445"/>
                    <a:pt x="1686968" y="878108"/>
                  </a:cubicBezTo>
                  <a:lnTo>
                    <a:pt x="1657183" y="848490"/>
                  </a:lnTo>
                  <a:cubicBezTo>
                    <a:pt x="1656015" y="847322"/>
                    <a:pt x="1655181" y="845987"/>
                    <a:pt x="1654513" y="844485"/>
                  </a:cubicBezTo>
                  <a:lnTo>
                    <a:pt x="1626314" y="774737"/>
                  </a:lnTo>
                  <a:cubicBezTo>
                    <a:pt x="1623811" y="768647"/>
                    <a:pt x="1626898" y="761638"/>
                    <a:pt x="1633072" y="759302"/>
                  </a:cubicBezTo>
                  <a:lnTo>
                    <a:pt x="1691724" y="736776"/>
                  </a:lnTo>
                  <a:cubicBezTo>
                    <a:pt x="1697814" y="734440"/>
                    <a:pt x="1704655" y="737444"/>
                    <a:pt x="1706991" y="743617"/>
                  </a:cubicBezTo>
                  <a:lnTo>
                    <a:pt x="1713332" y="760137"/>
                  </a:lnTo>
                  <a:lnTo>
                    <a:pt x="1761305" y="741699"/>
                  </a:lnTo>
                  <a:lnTo>
                    <a:pt x="1754297" y="723511"/>
                  </a:lnTo>
                  <a:cubicBezTo>
                    <a:pt x="1753379" y="721091"/>
                    <a:pt x="1754547" y="718338"/>
                    <a:pt x="1757050" y="717420"/>
                  </a:cubicBezTo>
                  <a:lnTo>
                    <a:pt x="1877273" y="671283"/>
                  </a:lnTo>
                  <a:cubicBezTo>
                    <a:pt x="1879860" y="670449"/>
                    <a:pt x="1882613" y="671700"/>
                    <a:pt x="1883531" y="674120"/>
                  </a:cubicBezTo>
                  <a:close/>
                  <a:moveTo>
                    <a:pt x="1702486" y="220424"/>
                  </a:moveTo>
                  <a:cubicBezTo>
                    <a:pt x="1702987" y="213416"/>
                    <a:pt x="1709327" y="208326"/>
                    <a:pt x="1716252" y="209411"/>
                  </a:cubicBezTo>
                  <a:lnTo>
                    <a:pt x="1988486" y="252545"/>
                  </a:lnTo>
                  <a:lnTo>
                    <a:pt x="1996829" y="199900"/>
                  </a:lnTo>
                  <a:lnTo>
                    <a:pt x="1981812" y="197564"/>
                  </a:lnTo>
                  <a:lnTo>
                    <a:pt x="1985066" y="177123"/>
                  </a:lnTo>
                  <a:cubicBezTo>
                    <a:pt x="1986734" y="166444"/>
                    <a:pt x="1996829" y="159102"/>
                    <a:pt x="2007508" y="160771"/>
                  </a:cubicBezTo>
                  <a:lnTo>
                    <a:pt x="2108460" y="176790"/>
                  </a:lnTo>
                  <a:cubicBezTo>
                    <a:pt x="2117470" y="178208"/>
                    <a:pt x="2125063" y="184131"/>
                    <a:pt x="2128650" y="192558"/>
                  </a:cubicBezTo>
                  <a:lnTo>
                    <a:pt x="2247956" y="473636"/>
                  </a:lnTo>
                  <a:cubicBezTo>
                    <a:pt x="2251376" y="481729"/>
                    <a:pt x="2247622" y="491156"/>
                    <a:pt x="2239529" y="494577"/>
                  </a:cubicBezTo>
                  <a:lnTo>
                    <a:pt x="2235525" y="496246"/>
                  </a:lnTo>
                  <a:lnTo>
                    <a:pt x="2229434" y="481895"/>
                  </a:lnTo>
                  <a:lnTo>
                    <a:pt x="2165526" y="509010"/>
                  </a:lnTo>
                  <a:cubicBezTo>
                    <a:pt x="2168864" y="516936"/>
                    <a:pt x="2165193" y="526114"/>
                    <a:pt x="2157267" y="529451"/>
                  </a:cubicBezTo>
                  <a:lnTo>
                    <a:pt x="2147839" y="533456"/>
                  </a:lnTo>
                  <a:lnTo>
                    <a:pt x="1978308" y="506591"/>
                  </a:lnTo>
                  <a:cubicBezTo>
                    <a:pt x="1968797" y="505089"/>
                    <a:pt x="1962373" y="496162"/>
                    <a:pt x="1963874" y="486734"/>
                  </a:cubicBezTo>
                  <a:lnTo>
                    <a:pt x="1970215" y="446521"/>
                  </a:lnTo>
                  <a:lnTo>
                    <a:pt x="1853663" y="428083"/>
                  </a:lnTo>
                  <a:lnTo>
                    <a:pt x="1845319" y="480811"/>
                  </a:lnTo>
                  <a:cubicBezTo>
                    <a:pt x="1844902" y="483397"/>
                    <a:pt x="1842483" y="485149"/>
                    <a:pt x="1839896" y="484732"/>
                  </a:cubicBezTo>
                  <a:lnTo>
                    <a:pt x="1832304" y="483564"/>
                  </a:lnTo>
                  <a:cubicBezTo>
                    <a:pt x="1825129" y="482396"/>
                    <a:pt x="1818872" y="478058"/>
                    <a:pt x="1815284" y="471634"/>
                  </a:cubicBezTo>
                  <a:lnTo>
                    <a:pt x="1720340" y="300267"/>
                  </a:lnTo>
                  <a:cubicBezTo>
                    <a:pt x="1706825" y="275822"/>
                    <a:pt x="1700650" y="248123"/>
                    <a:pt x="1702486" y="220424"/>
                  </a:cubicBezTo>
                  <a:close/>
                  <a:moveTo>
                    <a:pt x="1598281" y="590856"/>
                  </a:moveTo>
                  <a:cubicBezTo>
                    <a:pt x="1599282" y="584432"/>
                    <a:pt x="1605373" y="580010"/>
                    <a:pt x="1611797" y="581011"/>
                  </a:cubicBezTo>
                  <a:lnTo>
                    <a:pt x="1620557" y="582429"/>
                  </a:lnTo>
                  <a:lnTo>
                    <a:pt x="1630486" y="519606"/>
                  </a:lnTo>
                  <a:lnTo>
                    <a:pt x="1621725" y="518188"/>
                  </a:lnTo>
                  <a:cubicBezTo>
                    <a:pt x="1615301" y="517187"/>
                    <a:pt x="1610879" y="511096"/>
                    <a:pt x="1611880" y="504672"/>
                  </a:cubicBezTo>
                  <a:lnTo>
                    <a:pt x="1642583" y="310696"/>
                  </a:lnTo>
                  <a:cubicBezTo>
                    <a:pt x="1643250" y="306691"/>
                    <a:pt x="1645837" y="303270"/>
                    <a:pt x="1649508" y="301685"/>
                  </a:cubicBezTo>
                  <a:cubicBezTo>
                    <a:pt x="1666778" y="294010"/>
                    <a:pt x="1684799" y="301101"/>
                    <a:pt x="1692808" y="315535"/>
                  </a:cubicBezTo>
                  <a:lnTo>
                    <a:pt x="1864925" y="626147"/>
                  </a:lnTo>
                  <a:cubicBezTo>
                    <a:pt x="1867679" y="633239"/>
                    <a:pt x="1864091" y="641248"/>
                    <a:pt x="1857000" y="644001"/>
                  </a:cubicBezTo>
                  <a:lnTo>
                    <a:pt x="1720757" y="696312"/>
                  </a:lnTo>
                  <a:lnTo>
                    <a:pt x="1691724" y="620808"/>
                  </a:lnTo>
                  <a:lnTo>
                    <a:pt x="1691640" y="620808"/>
                  </a:lnTo>
                  <a:lnTo>
                    <a:pt x="1595862" y="605623"/>
                  </a:lnTo>
                  <a:lnTo>
                    <a:pt x="1598281" y="590856"/>
                  </a:lnTo>
                  <a:close/>
                  <a:moveTo>
                    <a:pt x="1599116" y="683214"/>
                  </a:moveTo>
                  <a:lnTo>
                    <a:pt x="1620057" y="668029"/>
                  </a:lnTo>
                  <a:cubicBezTo>
                    <a:pt x="1622560" y="666194"/>
                    <a:pt x="1625730" y="665443"/>
                    <a:pt x="1628817" y="665943"/>
                  </a:cubicBezTo>
                  <a:lnTo>
                    <a:pt x="1664942" y="671700"/>
                  </a:lnTo>
                  <a:cubicBezTo>
                    <a:pt x="1669114" y="672368"/>
                    <a:pt x="1672618" y="675204"/>
                    <a:pt x="1674120" y="679126"/>
                  </a:cubicBezTo>
                  <a:lnTo>
                    <a:pt x="1685800" y="709578"/>
                  </a:lnTo>
                  <a:cubicBezTo>
                    <a:pt x="1688136" y="715668"/>
                    <a:pt x="1685133" y="722509"/>
                    <a:pt x="1678959" y="724845"/>
                  </a:cubicBezTo>
                  <a:lnTo>
                    <a:pt x="1637660" y="740697"/>
                  </a:lnTo>
                  <a:cubicBezTo>
                    <a:pt x="1625646" y="745286"/>
                    <a:pt x="1612131" y="739446"/>
                    <a:pt x="1607292" y="727515"/>
                  </a:cubicBezTo>
                  <a:lnTo>
                    <a:pt x="1595111" y="697313"/>
                  </a:lnTo>
                  <a:cubicBezTo>
                    <a:pt x="1593109" y="692224"/>
                    <a:pt x="1594694" y="686467"/>
                    <a:pt x="1599116" y="683214"/>
                  </a:cubicBezTo>
                  <a:close/>
                  <a:moveTo>
                    <a:pt x="1277574" y="852244"/>
                  </a:moveTo>
                  <a:cubicBezTo>
                    <a:pt x="1277657" y="852161"/>
                    <a:pt x="1277657" y="851994"/>
                    <a:pt x="1277741" y="851910"/>
                  </a:cubicBezTo>
                  <a:lnTo>
                    <a:pt x="1286084" y="837060"/>
                  </a:lnTo>
                  <a:cubicBezTo>
                    <a:pt x="1287418" y="834724"/>
                    <a:pt x="1289504" y="832888"/>
                    <a:pt x="1291924" y="831887"/>
                  </a:cubicBezTo>
                  <a:lnTo>
                    <a:pt x="1325463" y="818371"/>
                  </a:lnTo>
                  <a:lnTo>
                    <a:pt x="1321709" y="809194"/>
                  </a:lnTo>
                  <a:lnTo>
                    <a:pt x="1565243" y="710746"/>
                  </a:lnTo>
                  <a:cubicBezTo>
                    <a:pt x="1567662" y="709745"/>
                    <a:pt x="1570415" y="710913"/>
                    <a:pt x="1571416" y="713332"/>
                  </a:cubicBezTo>
                  <a:lnTo>
                    <a:pt x="1629401" y="856833"/>
                  </a:lnTo>
                  <a:cubicBezTo>
                    <a:pt x="1634323" y="868930"/>
                    <a:pt x="1628483" y="882696"/>
                    <a:pt x="1616302" y="887619"/>
                  </a:cubicBezTo>
                  <a:lnTo>
                    <a:pt x="1610045" y="890122"/>
                  </a:lnTo>
                  <a:cubicBezTo>
                    <a:pt x="1607625" y="891123"/>
                    <a:pt x="1604872" y="889955"/>
                    <a:pt x="1603871" y="887535"/>
                  </a:cubicBezTo>
                  <a:lnTo>
                    <a:pt x="1595111" y="865843"/>
                  </a:lnTo>
                  <a:lnTo>
                    <a:pt x="1567245" y="877106"/>
                  </a:lnTo>
                  <a:lnTo>
                    <a:pt x="1576005" y="898798"/>
                  </a:lnTo>
                  <a:cubicBezTo>
                    <a:pt x="1577006" y="901218"/>
                    <a:pt x="1575838" y="903971"/>
                    <a:pt x="1573419" y="904972"/>
                  </a:cubicBezTo>
                  <a:lnTo>
                    <a:pt x="1479226" y="943017"/>
                  </a:lnTo>
                  <a:cubicBezTo>
                    <a:pt x="1476806" y="944018"/>
                    <a:pt x="1474053" y="942850"/>
                    <a:pt x="1473052" y="940430"/>
                  </a:cubicBezTo>
                  <a:lnTo>
                    <a:pt x="1464292" y="918738"/>
                  </a:lnTo>
                  <a:lnTo>
                    <a:pt x="1434674" y="930669"/>
                  </a:lnTo>
                  <a:lnTo>
                    <a:pt x="1443434" y="952361"/>
                  </a:lnTo>
                  <a:cubicBezTo>
                    <a:pt x="1444435" y="954780"/>
                    <a:pt x="1443267" y="957534"/>
                    <a:pt x="1440848" y="958535"/>
                  </a:cubicBezTo>
                  <a:lnTo>
                    <a:pt x="1400384" y="974887"/>
                  </a:lnTo>
                  <a:cubicBezTo>
                    <a:pt x="1387368" y="980143"/>
                    <a:pt x="1374604" y="986067"/>
                    <a:pt x="1362256" y="992658"/>
                  </a:cubicBezTo>
                  <a:lnTo>
                    <a:pt x="1335808" y="1006674"/>
                  </a:lnTo>
                  <a:lnTo>
                    <a:pt x="1277991" y="897964"/>
                  </a:lnTo>
                  <a:cubicBezTo>
                    <a:pt x="1270482" y="883781"/>
                    <a:pt x="1269731" y="866427"/>
                    <a:pt x="1277574" y="852244"/>
                  </a:cubicBezTo>
                  <a:close/>
                  <a:moveTo>
                    <a:pt x="975722" y="941765"/>
                  </a:moveTo>
                  <a:cubicBezTo>
                    <a:pt x="988320" y="938345"/>
                    <a:pt x="1001335" y="945853"/>
                    <a:pt x="1004672" y="958451"/>
                  </a:cubicBezTo>
                  <a:lnTo>
                    <a:pt x="1047388" y="1117721"/>
                  </a:lnTo>
                  <a:cubicBezTo>
                    <a:pt x="1048473" y="1121725"/>
                    <a:pt x="1050559" y="1125396"/>
                    <a:pt x="1053479" y="1128316"/>
                  </a:cubicBezTo>
                  <a:lnTo>
                    <a:pt x="1113632" y="1188470"/>
                  </a:lnTo>
                  <a:cubicBezTo>
                    <a:pt x="1114800" y="1189638"/>
                    <a:pt x="1115885" y="1190889"/>
                    <a:pt x="1116719" y="1192308"/>
                  </a:cubicBezTo>
                  <a:lnTo>
                    <a:pt x="1192725" y="1309277"/>
                  </a:lnTo>
                  <a:lnTo>
                    <a:pt x="1182129" y="1311947"/>
                  </a:lnTo>
                  <a:lnTo>
                    <a:pt x="1219172" y="1453279"/>
                  </a:lnTo>
                  <a:lnTo>
                    <a:pt x="1284582" y="1435091"/>
                  </a:lnTo>
                  <a:lnTo>
                    <a:pt x="1295178" y="1473302"/>
                  </a:lnTo>
                  <a:lnTo>
                    <a:pt x="1277991" y="1478224"/>
                  </a:lnTo>
                  <a:lnTo>
                    <a:pt x="1309695" y="1591190"/>
                  </a:lnTo>
                  <a:lnTo>
                    <a:pt x="1360254" y="1577340"/>
                  </a:lnTo>
                  <a:lnTo>
                    <a:pt x="1370766" y="1616636"/>
                  </a:lnTo>
                  <a:lnTo>
                    <a:pt x="1267979" y="1644168"/>
                  </a:lnTo>
                  <a:lnTo>
                    <a:pt x="1304772" y="1781328"/>
                  </a:lnTo>
                  <a:lnTo>
                    <a:pt x="1332221" y="1773986"/>
                  </a:lnTo>
                  <a:lnTo>
                    <a:pt x="1304605" y="1670949"/>
                  </a:lnTo>
                  <a:lnTo>
                    <a:pt x="1369264" y="1653596"/>
                  </a:lnTo>
                  <a:lnTo>
                    <a:pt x="1438094" y="1842733"/>
                  </a:lnTo>
                  <a:cubicBezTo>
                    <a:pt x="1443017" y="1856332"/>
                    <a:pt x="1447355" y="1870098"/>
                    <a:pt x="1451110" y="1884031"/>
                  </a:cubicBezTo>
                  <a:lnTo>
                    <a:pt x="1470299" y="1955531"/>
                  </a:lnTo>
                  <a:cubicBezTo>
                    <a:pt x="1471967" y="1961872"/>
                    <a:pt x="1468213" y="1968296"/>
                    <a:pt x="1461955" y="1970048"/>
                  </a:cubicBezTo>
                  <a:lnTo>
                    <a:pt x="920157" y="2115218"/>
                  </a:lnTo>
                  <a:cubicBezTo>
                    <a:pt x="913816" y="2116886"/>
                    <a:pt x="907308" y="2113132"/>
                    <a:pt x="905640" y="2106791"/>
                  </a:cubicBezTo>
                  <a:lnTo>
                    <a:pt x="623728" y="1040881"/>
                  </a:lnTo>
                  <a:cubicBezTo>
                    <a:pt x="623060" y="1038378"/>
                    <a:pt x="624562" y="1035792"/>
                    <a:pt x="627065" y="1035124"/>
                  </a:cubicBezTo>
                  <a:lnTo>
                    <a:pt x="975722" y="941765"/>
                  </a:lnTo>
                  <a:close/>
                  <a:moveTo>
                    <a:pt x="699483" y="1527198"/>
                  </a:moveTo>
                  <a:lnTo>
                    <a:pt x="456449" y="1579092"/>
                  </a:lnTo>
                  <a:cubicBezTo>
                    <a:pt x="453946" y="1579593"/>
                    <a:pt x="451527" y="1578091"/>
                    <a:pt x="450859" y="1575671"/>
                  </a:cubicBezTo>
                  <a:lnTo>
                    <a:pt x="372351" y="1282746"/>
                  </a:lnTo>
                  <a:cubicBezTo>
                    <a:pt x="371684" y="1280243"/>
                    <a:pt x="373185" y="1277657"/>
                    <a:pt x="375688" y="1276990"/>
                  </a:cubicBezTo>
                  <a:lnTo>
                    <a:pt x="615468" y="1212748"/>
                  </a:lnTo>
                  <a:cubicBezTo>
                    <a:pt x="617971" y="1212081"/>
                    <a:pt x="620557" y="1213582"/>
                    <a:pt x="621225" y="1216085"/>
                  </a:cubicBezTo>
                  <a:lnTo>
                    <a:pt x="702987" y="1521275"/>
                  </a:lnTo>
                  <a:cubicBezTo>
                    <a:pt x="703738" y="1523944"/>
                    <a:pt x="702069" y="1526614"/>
                    <a:pt x="699483" y="1527198"/>
                  </a:cubicBezTo>
                  <a:close/>
                  <a:moveTo>
                    <a:pt x="731520" y="919489"/>
                  </a:moveTo>
                  <a:cubicBezTo>
                    <a:pt x="734023" y="918822"/>
                    <a:pt x="736609" y="920324"/>
                    <a:pt x="737277" y="922827"/>
                  </a:cubicBezTo>
                  <a:lnTo>
                    <a:pt x="750709" y="973052"/>
                  </a:lnTo>
                  <a:cubicBezTo>
                    <a:pt x="751377" y="975555"/>
                    <a:pt x="749875" y="978141"/>
                    <a:pt x="747372" y="978808"/>
                  </a:cubicBezTo>
                  <a:lnTo>
                    <a:pt x="620974" y="1012681"/>
                  </a:lnTo>
                  <a:cubicBezTo>
                    <a:pt x="618471" y="1013349"/>
                    <a:pt x="615885" y="1011847"/>
                    <a:pt x="615218" y="1009344"/>
                  </a:cubicBezTo>
                  <a:lnTo>
                    <a:pt x="601952" y="959119"/>
                  </a:lnTo>
                  <a:cubicBezTo>
                    <a:pt x="601285" y="956616"/>
                    <a:pt x="602787" y="954030"/>
                    <a:pt x="605289" y="953362"/>
                  </a:cubicBezTo>
                  <a:lnTo>
                    <a:pt x="731520" y="919489"/>
                  </a:lnTo>
                  <a:close/>
                  <a:moveTo>
                    <a:pt x="660020" y="777073"/>
                  </a:moveTo>
                  <a:lnTo>
                    <a:pt x="699399" y="905974"/>
                  </a:lnTo>
                  <a:cubicBezTo>
                    <a:pt x="700150" y="908560"/>
                    <a:pt x="698648" y="911230"/>
                    <a:pt x="696062" y="911897"/>
                  </a:cubicBezTo>
                  <a:lnTo>
                    <a:pt x="600951" y="937343"/>
                  </a:lnTo>
                  <a:cubicBezTo>
                    <a:pt x="598448" y="938011"/>
                    <a:pt x="595862" y="936509"/>
                    <a:pt x="595194" y="934006"/>
                  </a:cubicBezTo>
                  <a:lnTo>
                    <a:pt x="560737" y="803854"/>
                  </a:lnTo>
                  <a:cubicBezTo>
                    <a:pt x="560070" y="801352"/>
                    <a:pt x="561572" y="798765"/>
                    <a:pt x="564075" y="798098"/>
                  </a:cubicBezTo>
                  <a:lnTo>
                    <a:pt x="654180" y="773903"/>
                  </a:lnTo>
                  <a:cubicBezTo>
                    <a:pt x="656766" y="773235"/>
                    <a:pt x="659353" y="774654"/>
                    <a:pt x="660020" y="777073"/>
                  </a:cubicBezTo>
                  <a:close/>
                  <a:moveTo>
                    <a:pt x="524946" y="649758"/>
                  </a:moveTo>
                  <a:lnTo>
                    <a:pt x="609461" y="627148"/>
                  </a:lnTo>
                  <a:cubicBezTo>
                    <a:pt x="611964" y="626481"/>
                    <a:pt x="614467" y="627899"/>
                    <a:pt x="615218" y="630319"/>
                  </a:cubicBezTo>
                  <a:lnTo>
                    <a:pt x="652511" y="752211"/>
                  </a:lnTo>
                  <a:cubicBezTo>
                    <a:pt x="653262" y="754797"/>
                    <a:pt x="651760" y="757467"/>
                    <a:pt x="649174" y="758134"/>
                  </a:cubicBezTo>
                  <a:lnTo>
                    <a:pt x="559987" y="781996"/>
                  </a:lnTo>
                  <a:cubicBezTo>
                    <a:pt x="557484" y="782663"/>
                    <a:pt x="554897" y="781161"/>
                    <a:pt x="554230" y="778658"/>
                  </a:cubicBezTo>
                  <a:lnTo>
                    <a:pt x="521692" y="655515"/>
                  </a:lnTo>
                  <a:cubicBezTo>
                    <a:pt x="520941" y="653095"/>
                    <a:pt x="522443" y="650509"/>
                    <a:pt x="524946" y="649758"/>
                  </a:cubicBezTo>
                  <a:close/>
                  <a:moveTo>
                    <a:pt x="174954" y="778909"/>
                  </a:moveTo>
                  <a:lnTo>
                    <a:pt x="161021" y="727015"/>
                  </a:lnTo>
                  <a:cubicBezTo>
                    <a:pt x="160771" y="726014"/>
                    <a:pt x="160604" y="725012"/>
                    <a:pt x="160604" y="723928"/>
                  </a:cubicBezTo>
                  <a:lnTo>
                    <a:pt x="160604" y="723928"/>
                  </a:lnTo>
                  <a:cubicBezTo>
                    <a:pt x="160604" y="685466"/>
                    <a:pt x="155598" y="647088"/>
                    <a:pt x="145586" y="609878"/>
                  </a:cubicBezTo>
                  <a:lnTo>
                    <a:pt x="112798" y="487402"/>
                  </a:lnTo>
                  <a:cubicBezTo>
                    <a:pt x="112131" y="484899"/>
                    <a:pt x="113633" y="482313"/>
                    <a:pt x="116135" y="481645"/>
                  </a:cubicBezTo>
                  <a:lnTo>
                    <a:pt x="282329" y="437093"/>
                  </a:lnTo>
                  <a:lnTo>
                    <a:pt x="273903" y="405640"/>
                  </a:lnTo>
                  <a:cubicBezTo>
                    <a:pt x="272234" y="399299"/>
                    <a:pt x="275989" y="392875"/>
                    <a:pt x="282246" y="391123"/>
                  </a:cubicBezTo>
                  <a:lnTo>
                    <a:pt x="386451" y="363174"/>
                  </a:lnTo>
                  <a:cubicBezTo>
                    <a:pt x="399049" y="359753"/>
                    <a:pt x="412064" y="367262"/>
                    <a:pt x="415401" y="379860"/>
                  </a:cubicBezTo>
                  <a:lnTo>
                    <a:pt x="430586" y="436593"/>
                  </a:lnTo>
                  <a:cubicBezTo>
                    <a:pt x="432254" y="442933"/>
                    <a:pt x="428500" y="449358"/>
                    <a:pt x="422243" y="451110"/>
                  </a:cubicBezTo>
                  <a:lnTo>
                    <a:pt x="405807" y="455531"/>
                  </a:lnTo>
                  <a:lnTo>
                    <a:pt x="441598" y="588937"/>
                  </a:lnTo>
                  <a:lnTo>
                    <a:pt x="453529" y="585767"/>
                  </a:lnTo>
                  <a:cubicBezTo>
                    <a:pt x="459870" y="584098"/>
                    <a:pt x="466294" y="587852"/>
                    <a:pt x="468046" y="594110"/>
                  </a:cubicBezTo>
                  <a:lnTo>
                    <a:pt x="475138" y="620474"/>
                  </a:lnTo>
                  <a:cubicBezTo>
                    <a:pt x="476806" y="626814"/>
                    <a:pt x="473052" y="633239"/>
                    <a:pt x="466795" y="634991"/>
                  </a:cubicBezTo>
                  <a:lnTo>
                    <a:pt x="462122" y="636242"/>
                  </a:lnTo>
                  <a:lnTo>
                    <a:pt x="432254" y="708493"/>
                  </a:lnTo>
                  <a:lnTo>
                    <a:pt x="417904" y="712331"/>
                  </a:lnTo>
                  <a:lnTo>
                    <a:pt x="418238" y="713666"/>
                  </a:lnTo>
                  <a:cubicBezTo>
                    <a:pt x="419907" y="720007"/>
                    <a:pt x="416152" y="726431"/>
                    <a:pt x="409895" y="728183"/>
                  </a:cubicBezTo>
                  <a:lnTo>
                    <a:pt x="314116" y="753879"/>
                  </a:lnTo>
                  <a:cubicBezTo>
                    <a:pt x="307776" y="755548"/>
                    <a:pt x="301352" y="751794"/>
                    <a:pt x="299599" y="745536"/>
                  </a:cubicBezTo>
                  <a:lnTo>
                    <a:pt x="296679" y="734523"/>
                  </a:lnTo>
                  <a:lnTo>
                    <a:pt x="241615" y="749291"/>
                  </a:lnTo>
                  <a:lnTo>
                    <a:pt x="244535" y="760304"/>
                  </a:lnTo>
                  <a:cubicBezTo>
                    <a:pt x="246204" y="766644"/>
                    <a:pt x="242449" y="773069"/>
                    <a:pt x="236192" y="774821"/>
                  </a:cubicBezTo>
                  <a:lnTo>
                    <a:pt x="189638" y="787335"/>
                  </a:lnTo>
                  <a:cubicBezTo>
                    <a:pt x="183130" y="789004"/>
                    <a:pt x="176706" y="785249"/>
                    <a:pt x="174954" y="778909"/>
                  </a:cubicBezTo>
                  <a:close/>
                  <a:moveTo>
                    <a:pt x="186301" y="821041"/>
                  </a:moveTo>
                  <a:cubicBezTo>
                    <a:pt x="184632" y="814700"/>
                    <a:pt x="188386" y="808276"/>
                    <a:pt x="194644" y="806524"/>
                  </a:cubicBezTo>
                  <a:lnTo>
                    <a:pt x="478892" y="730352"/>
                  </a:lnTo>
                  <a:cubicBezTo>
                    <a:pt x="485233" y="728683"/>
                    <a:pt x="491657" y="732438"/>
                    <a:pt x="493409" y="738695"/>
                  </a:cubicBezTo>
                  <a:lnTo>
                    <a:pt x="517520" y="828800"/>
                  </a:lnTo>
                  <a:cubicBezTo>
                    <a:pt x="520941" y="841398"/>
                    <a:pt x="513432" y="854413"/>
                    <a:pt x="500834" y="857751"/>
                  </a:cubicBezTo>
                  <a:lnTo>
                    <a:pt x="228016" y="930836"/>
                  </a:lnTo>
                  <a:cubicBezTo>
                    <a:pt x="221675" y="932504"/>
                    <a:pt x="215251" y="928750"/>
                    <a:pt x="213499" y="922493"/>
                  </a:cubicBezTo>
                  <a:lnTo>
                    <a:pt x="186301" y="821041"/>
                  </a:lnTo>
                  <a:close/>
                  <a:moveTo>
                    <a:pt x="135158" y="1005173"/>
                  </a:moveTo>
                  <a:cubicBezTo>
                    <a:pt x="131737" y="992575"/>
                    <a:pt x="139246" y="979559"/>
                    <a:pt x="151844" y="976222"/>
                  </a:cubicBezTo>
                  <a:lnTo>
                    <a:pt x="506925" y="881111"/>
                  </a:lnTo>
                  <a:cubicBezTo>
                    <a:pt x="519523" y="877691"/>
                    <a:pt x="532538" y="885199"/>
                    <a:pt x="535875" y="897797"/>
                  </a:cubicBezTo>
                  <a:lnTo>
                    <a:pt x="613883" y="1188887"/>
                  </a:lnTo>
                  <a:cubicBezTo>
                    <a:pt x="614550" y="1191390"/>
                    <a:pt x="613048" y="1193976"/>
                    <a:pt x="610546" y="1194644"/>
                  </a:cubicBezTo>
                  <a:lnTo>
                    <a:pt x="290756" y="1280327"/>
                  </a:lnTo>
                  <a:cubicBezTo>
                    <a:pt x="284415" y="1281996"/>
                    <a:pt x="277991" y="1278241"/>
                    <a:pt x="276239" y="1271984"/>
                  </a:cubicBezTo>
                  <a:lnTo>
                    <a:pt x="270399" y="1250292"/>
                  </a:lnTo>
                  <a:lnTo>
                    <a:pt x="219172" y="1263975"/>
                  </a:lnTo>
                  <a:lnTo>
                    <a:pt x="225596" y="1288003"/>
                  </a:lnTo>
                  <a:cubicBezTo>
                    <a:pt x="226931" y="1293008"/>
                    <a:pt x="223928" y="1298264"/>
                    <a:pt x="218922" y="1299599"/>
                  </a:cubicBezTo>
                  <a:cubicBezTo>
                    <a:pt x="193809" y="1306357"/>
                    <a:pt x="170032" y="1284999"/>
                    <a:pt x="173953" y="1259302"/>
                  </a:cubicBezTo>
                  <a:lnTo>
                    <a:pt x="183881" y="1194977"/>
                  </a:lnTo>
                  <a:cubicBezTo>
                    <a:pt x="184382" y="1191724"/>
                    <a:pt x="184215" y="1188386"/>
                    <a:pt x="183381" y="1185299"/>
                  </a:cubicBezTo>
                  <a:lnTo>
                    <a:pt x="135158" y="1005173"/>
                  </a:lnTo>
                  <a:close/>
                  <a:moveTo>
                    <a:pt x="155765" y="1384281"/>
                  </a:moveTo>
                  <a:cubicBezTo>
                    <a:pt x="160020" y="1353829"/>
                    <a:pt x="182129" y="1328884"/>
                    <a:pt x="211830" y="1320874"/>
                  </a:cubicBezTo>
                  <a:lnTo>
                    <a:pt x="232938" y="1315201"/>
                  </a:lnTo>
                  <a:lnTo>
                    <a:pt x="284165" y="1301518"/>
                  </a:lnTo>
                  <a:lnTo>
                    <a:pt x="288587" y="1300350"/>
                  </a:lnTo>
                  <a:cubicBezTo>
                    <a:pt x="294927" y="1298682"/>
                    <a:pt x="301352" y="1302436"/>
                    <a:pt x="303104" y="1308693"/>
                  </a:cubicBezTo>
                  <a:lnTo>
                    <a:pt x="311697" y="1340898"/>
                  </a:lnTo>
                  <a:lnTo>
                    <a:pt x="329635" y="1336058"/>
                  </a:lnTo>
                  <a:lnTo>
                    <a:pt x="321041" y="1303854"/>
                  </a:lnTo>
                  <a:cubicBezTo>
                    <a:pt x="319373" y="1297514"/>
                    <a:pt x="323127" y="1291089"/>
                    <a:pt x="329384" y="1289338"/>
                  </a:cubicBezTo>
                  <a:lnTo>
                    <a:pt x="350993" y="1283581"/>
                  </a:lnTo>
                  <a:lnTo>
                    <a:pt x="430252" y="1579509"/>
                  </a:lnTo>
                  <a:cubicBezTo>
                    <a:pt x="430919" y="1582096"/>
                    <a:pt x="429334" y="1584765"/>
                    <a:pt x="426664" y="1585349"/>
                  </a:cubicBezTo>
                  <a:lnTo>
                    <a:pt x="295094" y="1613299"/>
                  </a:lnTo>
                  <a:cubicBezTo>
                    <a:pt x="288920" y="1614634"/>
                    <a:pt x="282830" y="1610879"/>
                    <a:pt x="281245" y="1604789"/>
                  </a:cubicBezTo>
                  <a:lnTo>
                    <a:pt x="273319" y="1575254"/>
                  </a:lnTo>
                  <a:lnTo>
                    <a:pt x="211330" y="1591690"/>
                  </a:lnTo>
                  <a:lnTo>
                    <a:pt x="155765" y="1384281"/>
                  </a:lnTo>
                  <a:close/>
                  <a:moveTo>
                    <a:pt x="168029" y="1646671"/>
                  </a:moveTo>
                  <a:cubicBezTo>
                    <a:pt x="165360" y="1639913"/>
                    <a:pt x="168947" y="1632821"/>
                    <a:pt x="175955" y="1630986"/>
                  </a:cubicBezTo>
                  <a:lnTo>
                    <a:pt x="214166" y="1620724"/>
                  </a:lnTo>
                  <a:cubicBezTo>
                    <a:pt x="220507" y="1619055"/>
                    <a:pt x="226931" y="1622810"/>
                    <a:pt x="228683" y="1629067"/>
                  </a:cubicBezTo>
                  <a:lnTo>
                    <a:pt x="233022" y="1645169"/>
                  </a:lnTo>
                  <a:lnTo>
                    <a:pt x="260971" y="1637660"/>
                  </a:lnTo>
                  <a:lnTo>
                    <a:pt x="260971" y="1637660"/>
                  </a:lnTo>
                  <a:lnTo>
                    <a:pt x="260971" y="1637660"/>
                  </a:lnTo>
                  <a:lnTo>
                    <a:pt x="261388" y="1639663"/>
                  </a:lnTo>
                  <a:lnTo>
                    <a:pt x="261472" y="1639663"/>
                  </a:lnTo>
                  <a:lnTo>
                    <a:pt x="268897" y="1667445"/>
                  </a:lnTo>
                  <a:lnTo>
                    <a:pt x="272234" y="1666527"/>
                  </a:lnTo>
                  <a:lnTo>
                    <a:pt x="285083" y="1714500"/>
                  </a:lnTo>
                  <a:lnTo>
                    <a:pt x="289922" y="1713249"/>
                  </a:lnTo>
                  <a:lnTo>
                    <a:pt x="297681" y="1742366"/>
                  </a:lnTo>
                  <a:lnTo>
                    <a:pt x="304105" y="1740614"/>
                  </a:lnTo>
                  <a:lnTo>
                    <a:pt x="312698" y="1772568"/>
                  </a:lnTo>
                  <a:lnTo>
                    <a:pt x="317954" y="1771150"/>
                  </a:lnTo>
                  <a:lnTo>
                    <a:pt x="326214" y="1802019"/>
                  </a:lnTo>
                  <a:lnTo>
                    <a:pt x="333472" y="1800100"/>
                  </a:lnTo>
                  <a:lnTo>
                    <a:pt x="352244" y="1870098"/>
                  </a:lnTo>
                  <a:lnTo>
                    <a:pt x="348740" y="1871016"/>
                  </a:lnTo>
                  <a:lnTo>
                    <a:pt x="359586" y="1915735"/>
                  </a:lnTo>
                  <a:lnTo>
                    <a:pt x="374020" y="1912648"/>
                  </a:lnTo>
                  <a:lnTo>
                    <a:pt x="313616" y="1628566"/>
                  </a:lnTo>
                  <a:lnTo>
                    <a:pt x="704655" y="1545219"/>
                  </a:lnTo>
                  <a:cubicBezTo>
                    <a:pt x="707158" y="1544719"/>
                    <a:pt x="709578" y="1546220"/>
                    <a:pt x="710245" y="1548640"/>
                  </a:cubicBezTo>
                  <a:lnTo>
                    <a:pt x="744952" y="1678291"/>
                  </a:lnTo>
                  <a:cubicBezTo>
                    <a:pt x="745620" y="1680878"/>
                    <a:pt x="744035" y="1683547"/>
                    <a:pt x="741365" y="1684131"/>
                  </a:cubicBezTo>
                  <a:lnTo>
                    <a:pt x="666694" y="1700567"/>
                  </a:lnTo>
                  <a:lnTo>
                    <a:pt x="630569" y="1708243"/>
                  </a:lnTo>
                  <a:cubicBezTo>
                    <a:pt x="624145" y="1696145"/>
                    <a:pt x="611714" y="1688637"/>
                    <a:pt x="598114" y="1688136"/>
                  </a:cubicBezTo>
                  <a:lnTo>
                    <a:pt x="589604" y="1648089"/>
                  </a:lnTo>
                  <a:lnTo>
                    <a:pt x="572918" y="1651677"/>
                  </a:lnTo>
                  <a:lnTo>
                    <a:pt x="581345" y="1691390"/>
                  </a:lnTo>
                  <a:cubicBezTo>
                    <a:pt x="568330" y="1697146"/>
                    <a:pt x="559903" y="1709578"/>
                    <a:pt x="558902" y="1723427"/>
                  </a:cubicBezTo>
                  <a:lnTo>
                    <a:pt x="466961" y="1742950"/>
                  </a:lnTo>
                  <a:lnTo>
                    <a:pt x="471049" y="1762139"/>
                  </a:lnTo>
                  <a:lnTo>
                    <a:pt x="562490" y="1742700"/>
                  </a:lnTo>
                  <a:cubicBezTo>
                    <a:pt x="568830" y="1755882"/>
                    <a:pt x="582263" y="1764141"/>
                    <a:pt x="596780" y="1764141"/>
                  </a:cubicBezTo>
                  <a:lnTo>
                    <a:pt x="605373" y="1804689"/>
                  </a:lnTo>
                  <a:lnTo>
                    <a:pt x="622059" y="1801101"/>
                  </a:lnTo>
                  <a:lnTo>
                    <a:pt x="613382" y="1760387"/>
                  </a:lnTo>
                  <a:cubicBezTo>
                    <a:pt x="626231" y="1754213"/>
                    <a:pt x="634323" y="1741281"/>
                    <a:pt x="634741" y="1727265"/>
                  </a:cubicBezTo>
                  <a:lnTo>
                    <a:pt x="670616" y="1719673"/>
                  </a:lnTo>
                  <a:lnTo>
                    <a:pt x="747622" y="1705823"/>
                  </a:lnTo>
                  <a:cubicBezTo>
                    <a:pt x="750042" y="1705406"/>
                    <a:pt x="752378" y="1706908"/>
                    <a:pt x="753045" y="1709244"/>
                  </a:cubicBezTo>
                  <a:lnTo>
                    <a:pt x="784332" y="1825880"/>
                  </a:lnTo>
                  <a:cubicBezTo>
                    <a:pt x="784999" y="1828383"/>
                    <a:pt x="783497" y="1830969"/>
                    <a:pt x="780994" y="1831637"/>
                  </a:cubicBezTo>
                  <a:lnTo>
                    <a:pt x="306524" y="1958952"/>
                  </a:lnTo>
                  <a:cubicBezTo>
                    <a:pt x="299683" y="1960787"/>
                    <a:pt x="292508" y="1957200"/>
                    <a:pt x="289922" y="1950525"/>
                  </a:cubicBezTo>
                  <a:lnTo>
                    <a:pt x="168029" y="1646671"/>
                  </a:lnTo>
                  <a:close/>
                  <a:moveTo>
                    <a:pt x="603037" y="1748123"/>
                  </a:moveTo>
                  <a:cubicBezTo>
                    <a:pt x="590856" y="1751376"/>
                    <a:pt x="578341" y="1744201"/>
                    <a:pt x="575088" y="1732021"/>
                  </a:cubicBezTo>
                  <a:cubicBezTo>
                    <a:pt x="571834" y="1719839"/>
                    <a:pt x="579009" y="1707325"/>
                    <a:pt x="591190" y="1704071"/>
                  </a:cubicBezTo>
                  <a:cubicBezTo>
                    <a:pt x="603371" y="1700817"/>
                    <a:pt x="615885" y="1707992"/>
                    <a:pt x="619139" y="1720173"/>
                  </a:cubicBezTo>
                  <a:cubicBezTo>
                    <a:pt x="622393" y="1732354"/>
                    <a:pt x="615218" y="1744869"/>
                    <a:pt x="603037" y="1748123"/>
                  </a:cubicBezTo>
                  <a:close/>
                  <a:moveTo>
                    <a:pt x="427666" y="2367846"/>
                  </a:moveTo>
                  <a:lnTo>
                    <a:pt x="425246" y="2358752"/>
                  </a:lnTo>
                  <a:lnTo>
                    <a:pt x="400634" y="2365343"/>
                  </a:lnTo>
                  <a:cubicBezTo>
                    <a:pt x="394210" y="2367095"/>
                    <a:pt x="387535" y="2363090"/>
                    <a:pt x="386034" y="2356582"/>
                  </a:cubicBezTo>
                  <a:lnTo>
                    <a:pt x="354747" y="2220924"/>
                  </a:lnTo>
                  <a:cubicBezTo>
                    <a:pt x="353329" y="2214750"/>
                    <a:pt x="357083" y="2208493"/>
                    <a:pt x="363174" y="2206825"/>
                  </a:cubicBezTo>
                  <a:lnTo>
                    <a:pt x="556733" y="2154931"/>
                  </a:lnTo>
                  <a:lnTo>
                    <a:pt x="549808" y="2129067"/>
                  </a:lnTo>
                  <a:lnTo>
                    <a:pt x="363340" y="2179042"/>
                  </a:lnTo>
                  <a:cubicBezTo>
                    <a:pt x="357000" y="2180711"/>
                    <a:pt x="350576" y="2176956"/>
                    <a:pt x="348824" y="2170699"/>
                  </a:cubicBezTo>
                  <a:lnTo>
                    <a:pt x="303938" y="1989571"/>
                  </a:lnTo>
                  <a:cubicBezTo>
                    <a:pt x="302269" y="1983230"/>
                    <a:pt x="306024" y="1976806"/>
                    <a:pt x="312281" y="1975054"/>
                  </a:cubicBezTo>
                  <a:lnTo>
                    <a:pt x="668446" y="1879442"/>
                  </a:lnTo>
                  <a:cubicBezTo>
                    <a:pt x="674787" y="1877774"/>
                    <a:pt x="681211" y="1881528"/>
                    <a:pt x="682963" y="1887785"/>
                  </a:cubicBezTo>
                  <a:lnTo>
                    <a:pt x="695812" y="1935758"/>
                  </a:lnTo>
                  <a:lnTo>
                    <a:pt x="731770" y="1926164"/>
                  </a:lnTo>
                  <a:lnTo>
                    <a:pt x="718922" y="1878191"/>
                  </a:lnTo>
                  <a:cubicBezTo>
                    <a:pt x="717253" y="1871850"/>
                    <a:pt x="721008" y="1865426"/>
                    <a:pt x="727265" y="1863674"/>
                  </a:cubicBezTo>
                  <a:lnTo>
                    <a:pt x="774236" y="1851076"/>
                  </a:lnTo>
                  <a:cubicBezTo>
                    <a:pt x="780577" y="1849407"/>
                    <a:pt x="787001" y="1853162"/>
                    <a:pt x="788753" y="1859419"/>
                  </a:cubicBezTo>
                  <a:lnTo>
                    <a:pt x="898381" y="2268396"/>
                  </a:lnTo>
                  <a:cubicBezTo>
                    <a:pt x="900050" y="2274737"/>
                    <a:pt x="896296" y="2281161"/>
                    <a:pt x="890038" y="2282913"/>
                  </a:cubicBezTo>
                  <a:lnTo>
                    <a:pt x="818121" y="2302186"/>
                  </a:lnTo>
                  <a:cubicBezTo>
                    <a:pt x="811780" y="2303854"/>
                    <a:pt x="805356" y="2300100"/>
                    <a:pt x="803604" y="2293843"/>
                  </a:cubicBezTo>
                  <a:lnTo>
                    <a:pt x="763808" y="2145336"/>
                  </a:lnTo>
                  <a:lnTo>
                    <a:pt x="731937" y="2153846"/>
                  </a:lnTo>
                  <a:lnTo>
                    <a:pt x="771734" y="2302352"/>
                  </a:lnTo>
                  <a:cubicBezTo>
                    <a:pt x="773402" y="2308693"/>
                    <a:pt x="769648" y="2315117"/>
                    <a:pt x="763391" y="2316869"/>
                  </a:cubicBezTo>
                  <a:lnTo>
                    <a:pt x="515518" y="2383280"/>
                  </a:lnTo>
                  <a:cubicBezTo>
                    <a:pt x="509177" y="2384949"/>
                    <a:pt x="502753" y="2381195"/>
                    <a:pt x="501001" y="2374937"/>
                  </a:cubicBezTo>
                  <a:lnTo>
                    <a:pt x="494327" y="2349991"/>
                  </a:lnTo>
                  <a:lnTo>
                    <a:pt x="427666" y="2367846"/>
                  </a:lnTo>
                  <a:close/>
                  <a:moveTo>
                    <a:pt x="1059319" y="2914817"/>
                  </a:moveTo>
                  <a:lnTo>
                    <a:pt x="655682" y="3022943"/>
                  </a:lnTo>
                  <a:cubicBezTo>
                    <a:pt x="643084" y="3026364"/>
                    <a:pt x="630068" y="3018855"/>
                    <a:pt x="626731" y="3006257"/>
                  </a:cubicBezTo>
                  <a:lnTo>
                    <a:pt x="473803" y="2435675"/>
                  </a:lnTo>
                  <a:cubicBezTo>
                    <a:pt x="472134" y="2429334"/>
                    <a:pt x="475888" y="2422910"/>
                    <a:pt x="482146" y="2421158"/>
                  </a:cubicBezTo>
                  <a:lnTo>
                    <a:pt x="897213" y="2309945"/>
                  </a:lnTo>
                  <a:cubicBezTo>
                    <a:pt x="903554" y="2308276"/>
                    <a:pt x="909978" y="2312030"/>
                    <a:pt x="911730" y="2318288"/>
                  </a:cubicBezTo>
                  <a:lnTo>
                    <a:pt x="950359" y="2462372"/>
                  </a:lnTo>
                  <a:lnTo>
                    <a:pt x="917988" y="2471049"/>
                  </a:lnTo>
                  <a:lnTo>
                    <a:pt x="922326" y="2487235"/>
                  </a:lnTo>
                  <a:lnTo>
                    <a:pt x="894377" y="2535708"/>
                  </a:lnTo>
                  <a:lnTo>
                    <a:pt x="903387" y="2569331"/>
                  </a:lnTo>
                  <a:lnTo>
                    <a:pt x="773986" y="2604038"/>
                  </a:lnTo>
                  <a:lnTo>
                    <a:pt x="778825" y="2622142"/>
                  </a:lnTo>
                  <a:lnTo>
                    <a:pt x="771400" y="2624145"/>
                  </a:lnTo>
                  <a:lnTo>
                    <a:pt x="793092" y="2705072"/>
                  </a:lnTo>
                  <a:lnTo>
                    <a:pt x="800517" y="2703070"/>
                  </a:lnTo>
                  <a:lnTo>
                    <a:pt x="805356" y="2721174"/>
                  </a:lnTo>
                  <a:lnTo>
                    <a:pt x="934757" y="2686467"/>
                  </a:lnTo>
                  <a:lnTo>
                    <a:pt x="941348" y="2711163"/>
                  </a:lnTo>
                  <a:cubicBezTo>
                    <a:pt x="944185" y="2721925"/>
                    <a:pt x="952278" y="2730519"/>
                    <a:pt x="962790" y="2734023"/>
                  </a:cubicBezTo>
                  <a:lnTo>
                    <a:pt x="1029117" y="2756299"/>
                  </a:lnTo>
                  <a:lnTo>
                    <a:pt x="1067746" y="2900383"/>
                  </a:lnTo>
                  <a:cubicBezTo>
                    <a:pt x="1069331" y="2906641"/>
                    <a:pt x="1065576" y="2913148"/>
                    <a:pt x="1059319" y="2914817"/>
                  </a:cubicBezTo>
                  <a:close/>
                  <a:moveTo>
                    <a:pt x="865259" y="2662606"/>
                  </a:moveTo>
                  <a:lnTo>
                    <a:pt x="918154" y="2648423"/>
                  </a:lnTo>
                  <a:cubicBezTo>
                    <a:pt x="921408" y="2647589"/>
                    <a:pt x="924745" y="2649508"/>
                    <a:pt x="925663" y="2652761"/>
                  </a:cubicBezTo>
                  <a:cubicBezTo>
                    <a:pt x="926497" y="2656015"/>
                    <a:pt x="924579" y="2659352"/>
                    <a:pt x="921325" y="2660270"/>
                  </a:cubicBezTo>
                  <a:lnTo>
                    <a:pt x="868430" y="2674453"/>
                  </a:lnTo>
                  <a:cubicBezTo>
                    <a:pt x="865176" y="2675288"/>
                    <a:pt x="861839" y="2673369"/>
                    <a:pt x="860921" y="2670115"/>
                  </a:cubicBezTo>
                  <a:cubicBezTo>
                    <a:pt x="860003" y="2666861"/>
                    <a:pt x="861922" y="2663440"/>
                    <a:pt x="865259" y="2662606"/>
                  </a:cubicBezTo>
                  <a:close/>
                  <a:moveTo>
                    <a:pt x="855081" y="2624645"/>
                  </a:moveTo>
                  <a:cubicBezTo>
                    <a:pt x="851827" y="2625479"/>
                    <a:pt x="848490" y="2623560"/>
                    <a:pt x="847572" y="2620307"/>
                  </a:cubicBezTo>
                  <a:cubicBezTo>
                    <a:pt x="846738" y="2617053"/>
                    <a:pt x="848657" y="2613716"/>
                    <a:pt x="851911" y="2612798"/>
                  </a:cubicBezTo>
                  <a:lnTo>
                    <a:pt x="904806" y="2598615"/>
                  </a:lnTo>
                  <a:cubicBezTo>
                    <a:pt x="908059" y="2597780"/>
                    <a:pt x="911396" y="2599699"/>
                    <a:pt x="912314" y="2602953"/>
                  </a:cubicBezTo>
                  <a:cubicBezTo>
                    <a:pt x="913149" y="2606207"/>
                    <a:pt x="911230" y="2609544"/>
                    <a:pt x="907976" y="2610462"/>
                  </a:cubicBezTo>
                  <a:lnTo>
                    <a:pt x="855081" y="2624645"/>
                  </a:lnTo>
                  <a:close/>
                  <a:moveTo>
                    <a:pt x="1058485" y="2662356"/>
                  </a:moveTo>
                  <a:lnTo>
                    <a:pt x="1000000" y="2678041"/>
                  </a:lnTo>
                  <a:cubicBezTo>
                    <a:pt x="990572" y="2671783"/>
                    <a:pt x="985316" y="2668279"/>
                    <a:pt x="975805" y="2662022"/>
                  </a:cubicBezTo>
                  <a:lnTo>
                    <a:pt x="951110" y="2569915"/>
                  </a:lnTo>
                  <a:cubicBezTo>
                    <a:pt x="956115" y="2559820"/>
                    <a:pt x="958952" y="2554063"/>
                    <a:pt x="964041" y="2543968"/>
                  </a:cubicBezTo>
                  <a:lnTo>
                    <a:pt x="1022526" y="2528283"/>
                  </a:lnTo>
                  <a:cubicBezTo>
                    <a:pt x="1031954" y="2534540"/>
                    <a:pt x="1037210" y="2538044"/>
                    <a:pt x="1046721" y="2544301"/>
                  </a:cubicBezTo>
                  <a:lnTo>
                    <a:pt x="1071417" y="2636409"/>
                  </a:lnTo>
                  <a:cubicBezTo>
                    <a:pt x="1066327" y="2646504"/>
                    <a:pt x="1063491" y="2652177"/>
                    <a:pt x="1058485" y="2662356"/>
                  </a:cubicBezTo>
                  <a:close/>
                  <a:moveTo>
                    <a:pt x="1030369" y="2458284"/>
                  </a:moveTo>
                  <a:lnTo>
                    <a:pt x="1026030" y="2442099"/>
                  </a:lnTo>
                  <a:lnTo>
                    <a:pt x="996746" y="2449941"/>
                  </a:lnTo>
                  <a:lnTo>
                    <a:pt x="958118" y="2305857"/>
                  </a:lnTo>
                  <a:cubicBezTo>
                    <a:pt x="956449" y="2299516"/>
                    <a:pt x="960203" y="2293092"/>
                    <a:pt x="966461" y="2291340"/>
                  </a:cubicBezTo>
                  <a:lnTo>
                    <a:pt x="1427165" y="2167862"/>
                  </a:lnTo>
                  <a:lnTo>
                    <a:pt x="1422826" y="2151593"/>
                  </a:lnTo>
                  <a:lnTo>
                    <a:pt x="962206" y="2274987"/>
                  </a:lnTo>
                  <a:cubicBezTo>
                    <a:pt x="955865" y="2276656"/>
                    <a:pt x="949357" y="2272901"/>
                    <a:pt x="947689" y="2266561"/>
                  </a:cubicBezTo>
                  <a:lnTo>
                    <a:pt x="915818" y="2146170"/>
                  </a:lnTo>
                  <a:cubicBezTo>
                    <a:pt x="914150" y="2139830"/>
                    <a:pt x="917904" y="2133405"/>
                    <a:pt x="924161" y="2131737"/>
                  </a:cubicBezTo>
                  <a:lnTo>
                    <a:pt x="1466127" y="1986484"/>
                  </a:lnTo>
                  <a:cubicBezTo>
                    <a:pt x="1472468" y="1984815"/>
                    <a:pt x="1478892" y="1988570"/>
                    <a:pt x="1480644" y="1994827"/>
                  </a:cubicBezTo>
                  <a:lnTo>
                    <a:pt x="1530619" y="2181462"/>
                  </a:lnTo>
                  <a:cubicBezTo>
                    <a:pt x="1532287" y="2187802"/>
                    <a:pt x="1528533" y="2194226"/>
                    <a:pt x="1522276" y="2195978"/>
                  </a:cubicBezTo>
                  <a:lnTo>
                    <a:pt x="1484065" y="2206240"/>
                  </a:lnTo>
                  <a:lnTo>
                    <a:pt x="1500000" y="2265643"/>
                  </a:lnTo>
                  <a:lnTo>
                    <a:pt x="1538211" y="2255381"/>
                  </a:lnTo>
                  <a:cubicBezTo>
                    <a:pt x="1544552" y="2253713"/>
                    <a:pt x="1550976" y="2257467"/>
                    <a:pt x="1552728" y="2263724"/>
                  </a:cubicBezTo>
                  <a:lnTo>
                    <a:pt x="1589354" y="2400467"/>
                  </a:lnTo>
                  <a:cubicBezTo>
                    <a:pt x="1591023" y="2406808"/>
                    <a:pt x="1587268" y="2413232"/>
                    <a:pt x="1581011" y="2414984"/>
                  </a:cubicBezTo>
                  <a:lnTo>
                    <a:pt x="1547806" y="2423911"/>
                  </a:lnTo>
                  <a:cubicBezTo>
                    <a:pt x="1544635" y="2424745"/>
                    <a:pt x="1541215" y="2424245"/>
                    <a:pt x="1538378" y="2422493"/>
                  </a:cubicBezTo>
                  <a:cubicBezTo>
                    <a:pt x="1525196" y="2414066"/>
                    <a:pt x="1484899" y="2388453"/>
                    <a:pt x="1455198" y="2371433"/>
                  </a:cubicBezTo>
                  <a:lnTo>
                    <a:pt x="1291673" y="2415234"/>
                  </a:lnTo>
                  <a:cubicBezTo>
                    <a:pt x="1285333" y="2416903"/>
                    <a:pt x="1278909" y="2413148"/>
                    <a:pt x="1277157" y="2406891"/>
                  </a:cubicBezTo>
                  <a:lnTo>
                    <a:pt x="1258134" y="2335808"/>
                  </a:lnTo>
                  <a:lnTo>
                    <a:pt x="1171950" y="2358918"/>
                  </a:lnTo>
                  <a:lnTo>
                    <a:pt x="1190973" y="2430002"/>
                  </a:lnTo>
                  <a:cubicBezTo>
                    <a:pt x="1192641" y="2436342"/>
                    <a:pt x="1188887" y="2442766"/>
                    <a:pt x="1182630" y="2444518"/>
                  </a:cubicBezTo>
                  <a:lnTo>
                    <a:pt x="1075338" y="2473302"/>
                  </a:lnTo>
                  <a:lnTo>
                    <a:pt x="1030369" y="2458284"/>
                  </a:lnTo>
                  <a:close/>
                  <a:moveTo>
                    <a:pt x="1509678" y="2498748"/>
                  </a:moveTo>
                  <a:cubicBezTo>
                    <a:pt x="1498164" y="2518521"/>
                    <a:pt x="1491657" y="2529617"/>
                    <a:pt x="1480143" y="2549391"/>
                  </a:cubicBezTo>
                  <a:lnTo>
                    <a:pt x="1134574" y="2641999"/>
                  </a:lnTo>
                  <a:cubicBezTo>
                    <a:pt x="1127983" y="2638244"/>
                    <a:pt x="1123644" y="2635741"/>
                    <a:pt x="1118138" y="2632571"/>
                  </a:cubicBezTo>
                  <a:lnTo>
                    <a:pt x="1089104" y="2524278"/>
                  </a:lnTo>
                  <a:cubicBezTo>
                    <a:pt x="1092274" y="2518772"/>
                    <a:pt x="1094861" y="2514433"/>
                    <a:pt x="1098698" y="2507926"/>
                  </a:cubicBezTo>
                  <a:lnTo>
                    <a:pt x="1444435" y="2415318"/>
                  </a:lnTo>
                  <a:cubicBezTo>
                    <a:pt x="1464208" y="2426581"/>
                    <a:pt x="1475304" y="2432921"/>
                    <a:pt x="1495077" y="2444268"/>
                  </a:cubicBezTo>
                  <a:lnTo>
                    <a:pt x="1509678" y="2498748"/>
                  </a:lnTo>
                  <a:close/>
                  <a:moveTo>
                    <a:pt x="893292" y="3191723"/>
                  </a:moveTo>
                  <a:cubicBezTo>
                    <a:pt x="892625" y="3189304"/>
                    <a:pt x="894043" y="3186801"/>
                    <a:pt x="896546" y="3186133"/>
                  </a:cubicBezTo>
                  <a:lnTo>
                    <a:pt x="1096946" y="3132404"/>
                  </a:lnTo>
                  <a:cubicBezTo>
                    <a:pt x="1099366" y="3131737"/>
                    <a:pt x="1101869" y="3133155"/>
                    <a:pt x="1102536" y="3135658"/>
                  </a:cubicBezTo>
                  <a:cubicBezTo>
                    <a:pt x="1103204" y="3138077"/>
                    <a:pt x="1101785" y="3140580"/>
                    <a:pt x="1099282" y="3141248"/>
                  </a:cubicBezTo>
                  <a:lnTo>
                    <a:pt x="898882" y="3194977"/>
                  </a:lnTo>
                  <a:cubicBezTo>
                    <a:pt x="896462" y="3195561"/>
                    <a:pt x="893960" y="3194143"/>
                    <a:pt x="893292" y="3191723"/>
                  </a:cubicBezTo>
                  <a:close/>
                  <a:moveTo>
                    <a:pt x="949775" y="3840480"/>
                  </a:moveTo>
                  <a:cubicBezTo>
                    <a:pt x="941849" y="3842566"/>
                    <a:pt x="933756" y="3837894"/>
                    <a:pt x="931587" y="3829968"/>
                  </a:cubicBezTo>
                  <a:cubicBezTo>
                    <a:pt x="929501" y="3822042"/>
                    <a:pt x="934173" y="3813949"/>
                    <a:pt x="942099" y="3811780"/>
                  </a:cubicBezTo>
                  <a:cubicBezTo>
                    <a:pt x="950025" y="3809694"/>
                    <a:pt x="958118" y="3814366"/>
                    <a:pt x="960287" y="3822292"/>
                  </a:cubicBezTo>
                  <a:cubicBezTo>
                    <a:pt x="962373" y="3830218"/>
                    <a:pt x="957701" y="3838394"/>
                    <a:pt x="949775" y="3840480"/>
                  </a:cubicBezTo>
                  <a:close/>
                  <a:moveTo>
                    <a:pt x="992741" y="3803103"/>
                  </a:moveTo>
                  <a:cubicBezTo>
                    <a:pt x="987652" y="3792758"/>
                    <a:pt x="979309" y="3784582"/>
                    <a:pt x="969381" y="3779576"/>
                  </a:cubicBezTo>
                  <a:lnTo>
                    <a:pt x="969381" y="3569664"/>
                  </a:lnTo>
                  <a:cubicBezTo>
                    <a:pt x="969381" y="3553145"/>
                    <a:pt x="967629" y="3536626"/>
                    <a:pt x="964208" y="3520524"/>
                  </a:cubicBezTo>
                  <a:lnTo>
                    <a:pt x="949942" y="3453195"/>
                  </a:lnTo>
                  <a:lnTo>
                    <a:pt x="956449" y="3451777"/>
                  </a:lnTo>
                  <a:lnTo>
                    <a:pt x="951276" y="3427415"/>
                  </a:lnTo>
                  <a:lnTo>
                    <a:pt x="944769" y="3428833"/>
                  </a:lnTo>
                  <a:lnTo>
                    <a:pt x="940264" y="3407725"/>
                  </a:lnTo>
                  <a:lnTo>
                    <a:pt x="922159" y="3322543"/>
                  </a:lnTo>
                  <a:lnTo>
                    <a:pt x="1098281" y="3275321"/>
                  </a:lnTo>
                  <a:cubicBezTo>
                    <a:pt x="1110879" y="3271900"/>
                    <a:pt x="1123895" y="3279409"/>
                    <a:pt x="1127232" y="3292007"/>
                  </a:cubicBezTo>
                  <a:lnTo>
                    <a:pt x="1170282" y="3452778"/>
                  </a:lnTo>
                  <a:lnTo>
                    <a:pt x="1083514" y="3476055"/>
                  </a:lnTo>
                  <a:lnTo>
                    <a:pt x="1090856" y="3503587"/>
                  </a:lnTo>
                  <a:lnTo>
                    <a:pt x="1163774" y="3484064"/>
                  </a:lnTo>
                  <a:cubicBezTo>
                    <a:pt x="1171283" y="3482062"/>
                    <a:pt x="1178625" y="3487735"/>
                    <a:pt x="1178625" y="3495494"/>
                  </a:cubicBezTo>
                  <a:lnTo>
                    <a:pt x="1178625" y="3545469"/>
                  </a:lnTo>
                  <a:cubicBezTo>
                    <a:pt x="1178625" y="3557400"/>
                    <a:pt x="1174954" y="3569080"/>
                    <a:pt x="1168196" y="3578925"/>
                  </a:cubicBezTo>
                  <a:cubicBezTo>
                    <a:pt x="1167612" y="3579676"/>
                    <a:pt x="1167362" y="3580677"/>
                    <a:pt x="1167362" y="3581595"/>
                  </a:cubicBezTo>
                  <a:lnTo>
                    <a:pt x="1167362" y="3811780"/>
                  </a:lnTo>
                  <a:cubicBezTo>
                    <a:pt x="1167362" y="3818288"/>
                    <a:pt x="1162106" y="3823627"/>
                    <a:pt x="1155515" y="3823627"/>
                  </a:cubicBezTo>
                  <a:lnTo>
                    <a:pt x="1090939" y="3823627"/>
                  </a:lnTo>
                  <a:cubicBezTo>
                    <a:pt x="1084432" y="3823627"/>
                    <a:pt x="1079092" y="3818371"/>
                    <a:pt x="1079092" y="3811780"/>
                  </a:cubicBezTo>
                  <a:cubicBezTo>
                    <a:pt x="1079092" y="3806941"/>
                    <a:pt x="1075171" y="3803020"/>
                    <a:pt x="1070332" y="3803020"/>
                  </a:cubicBezTo>
                  <a:lnTo>
                    <a:pt x="992741" y="3803103"/>
                  </a:lnTo>
                  <a:close/>
                  <a:moveTo>
                    <a:pt x="1407559" y="4268480"/>
                  </a:moveTo>
                  <a:cubicBezTo>
                    <a:pt x="1407559" y="4274987"/>
                    <a:pt x="1402303" y="4280327"/>
                    <a:pt x="1395712" y="4280327"/>
                  </a:cubicBezTo>
                  <a:lnTo>
                    <a:pt x="1073336" y="4280327"/>
                  </a:lnTo>
                  <a:cubicBezTo>
                    <a:pt x="1066828" y="4280327"/>
                    <a:pt x="1061488" y="4275071"/>
                    <a:pt x="1061488" y="4268480"/>
                  </a:cubicBezTo>
                  <a:lnTo>
                    <a:pt x="1061488" y="4174537"/>
                  </a:lnTo>
                  <a:cubicBezTo>
                    <a:pt x="1061488" y="4168029"/>
                    <a:pt x="1066744" y="4162689"/>
                    <a:pt x="1073336" y="4162689"/>
                  </a:cubicBezTo>
                  <a:lnTo>
                    <a:pt x="1395712" y="4162689"/>
                  </a:lnTo>
                  <a:cubicBezTo>
                    <a:pt x="1402219" y="4162689"/>
                    <a:pt x="1407559" y="4167945"/>
                    <a:pt x="1407559" y="4174537"/>
                  </a:cubicBezTo>
                  <a:lnTo>
                    <a:pt x="1407559" y="4268480"/>
                  </a:lnTo>
                  <a:close/>
                  <a:moveTo>
                    <a:pt x="1061572" y="3979059"/>
                  </a:moveTo>
                  <a:lnTo>
                    <a:pt x="1407559" y="3979059"/>
                  </a:lnTo>
                  <a:lnTo>
                    <a:pt x="1407559" y="4125813"/>
                  </a:lnTo>
                  <a:cubicBezTo>
                    <a:pt x="1407559" y="4132321"/>
                    <a:pt x="1402303" y="4137660"/>
                    <a:pt x="1395712" y="4137660"/>
                  </a:cubicBezTo>
                  <a:lnTo>
                    <a:pt x="1073336" y="4137660"/>
                  </a:lnTo>
                  <a:cubicBezTo>
                    <a:pt x="1066828" y="4137660"/>
                    <a:pt x="1061488" y="4132404"/>
                    <a:pt x="1061488" y="4125813"/>
                  </a:cubicBezTo>
                  <a:lnTo>
                    <a:pt x="1061572" y="3979059"/>
                  </a:lnTo>
                  <a:close/>
                  <a:moveTo>
                    <a:pt x="1407559" y="3929501"/>
                  </a:moveTo>
                  <a:cubicBezTo>
                    <a:pt x="1407559" y="3936008"/>
                    <a:pt x="1402303" y="3941348"/>
                    <a:pt x="1395712" y="3941348"/>
                  </a:cubicBezTo>
                  <a:lnTo>
                    <a:pt x="1073336" y="3941348"/>
                  </a:lnTo>
                  <a:cubicBezTo>
                    <a:pt x="1066828" y="3941348"/>
                    <a:pt x="1061488" y="3936092"/>
                    <a:pt x="1061488" y="3929501"/>
                  </a:cubicBezTo>
                  <a:lnTo>
                    <a:pt x="1061488" y="3865009"/>
                  </a:lnTo>
                  <a:cubicBezTo>
                    <a:pt x="1061488" y="3858501"/>
                    <a:pt x="1066744" y="3853162"/>
                    <a:pt x="1073336" y="3853162"/>
                  </a:cubicBezTo>
                  <a:lnTo>
                    <a:pt x="1395712" y="3853162"/>
                  </a:lnTo>
                  <a:cubicBezTo>
                    <a:pt x="1402219" y="3853162"/>
                    <a:pt x="1407559" y="3858418"/>
                    <a:pt x="1407559" y="3865009"/>
                  </a:cubicBezTo>
                  <a:lnTo>
                    <a:pt x="1407559" y="3929501"/>
                  </a:lnTo>
                  <a:close/>
                  <a:moveTo>
                    <a:pt x="1423828" y="3820206"/>
                  </a:moveTo>
                  <a:cubicBezTo>
                    <a:pt x="1423828" y="3818371"/>
                    <a:pt x="1418571" y="3823710"/>
                    <a:pt x="1411981" y="3823710"/>
                  </a:cubicBezTo>
                  <a:lnTo>
                    <a:pt x="1376272" y="3823710"/>
                  </a:lnTo>
                  <a:cubicBezTo>
                    <a:pt x="1369765" y="3823710"/>
                    <a:pt x="1364425" y="3818455"/>
                    <a:pt x="1364425" y="3811863"/>
                  </a:cubicBezTo>
                  <a:lnTo>
                    <a:pt x="1364425" y="3787251"/>
                  </a:lnTo>
                  <a:lnTo>
                    <a:pt x="1227098" y="3787251"/>
                  </a:lnTo>
                  <a:lnTo>
                    <a:pt x="1227098" y="3811863"/>
                  </a:lnTo>
                  <a:cubicBezTo>
                    <a:pt x="1227098" y="3818371"/>
                    <a:pt x="1221842" y="3823710"/>
                    <a:pt x="1215251" y="3823710"/>
                  </a:cubicBezTo>
                  <a:lnTo>
                    <a:pt x="1195144" y="3823710"/>
                  </a:lnTo>
                  <a:cubicBezTo>
                    <a:pt x="1188637" y="3823710"/>
                    <a:pt x="1183297" y="3818455"/>
                    <a:pt x="1183297" y="3811863"/>
                  </a:cubicBezTo>
                  <a:lnTo>
                    <a:pt x="1183297" y="3596863"/>
                  </a:lnTo>
                  <a:cubicBezTo>
                    <a:pt x="1183297" y="3594276"/>
                    <a:pt x="1185383" y="3592107"/>
                    <a:pt x="1188053" y="3592107"/>
                  </a:cubicBezTo>
                  <a:lnTo>
                    <a:pt x="1238778" y="3592107"/>
                  </a:lnTo>
                  <a:lnTo>
                    <a:pt x="1238778" y="3584598"/>
                  </a:lnTo>
                  <a:cubicBezTo>
                    <a:pt x="1238778" y="3582012"/>
                    <a:pt x="1240864" y="3579843"/>
                    <a:pt x="1243534" y="3579843"/>
                  </a:cubicBezTo>
                  <a:lnTo>
                    <a:pt x="1411981" y="3579843"/>
                  </a:lnTo>
                  <a:cubicBezTo>
                    <a:pt x="1418488" y="3579843"/>
                    <a:pt x="1423828" y="3585099"/>
                    <a:pt x="1423828" y="3600033"/>
                  </a:cubicBezTo>
                  <a:lnTo>
                    <a:pt x="1423828" y="3820206"/>
                  </a:lnTo>
                  <a:close/>
                  <a:moveTo>
                    <a:pt x="1423828" y="3552060"/>
                  </a:moveTo>
                  <a:cubicBezTo>
                    <a:pt x="1423828" y="3558568"/>
                    <a:pt x="1418571" y="3563908"/>
                    <a:pt x="1411981" y="3563908"/>
                  </a:cubicBezTo>
                  <a:lnTo>
                    <a:pt x="1213749" y="3563908"/>
                  </a:lnTo>
                  <a:lnTo>
                    <a:pt x="1213749" y="3535624"/>
                  </a:lnTo>
                  <a:lnTo>
                    <a:pt x="1201652" y="3517854"/>
                  </a:lnTo>
                  <a:lnTo>
                    <a:pt x="1193809" y="3517854"/>
                  </a:lnTo>
                  <a:lnTo>
                    <a:pt x="1193809" y="3477390"/>
                  </a:lnTo>
                  <a:lnTo>
                    <a:pt x="1327382" y="3477390"/>
                  </a:lnTo>
                  <a:lnTo>
                    <a:pt x="1327382" y="3435675"/>
                  </a:lnTo>
                  <a:cubicBezTo>
                    <a:pt x="1327382" y="3425913"/>
                    <a:pt x="1334223" y="3417487"/>
                    <a:pt x="1343734" y="3415484"/>
                  </a:cubicBezTo>
                  <a:lnTo>
                    <a:pt x="1409645" y="3401802"/>
                  </a:lnTo>
                  <a:cubicBezTo>
                    <a:pt x="1416986" y="3400300"/>
                    <a:pt x="1423911" y="3405890"/>
                    <a:pt x="1423911" y="3413399"/>
                  </a:cubicBezTo>
                  <a:lnTo>
                    <a:pt x="1423911" y="3552060"/>
                  </a:lnTo>
                  <a:close/>
                  <a:moveTo>
                    <a:pt x="1692808" y="3958201"/>
                  </a:moveTo>
                  <a:lnTo>
                    <a:pt x="1447272" y="3958201"/>
                  </a:lnTo>
                  <a:cubicBezTo>
                    <a:pt x="1440764" y="3958201"/>
                    <a:pt x="1435425" y="3952945"/>
                    <a:pt x="1435425" y="3946353"/>
                  </a:cubicBezTo>
                  <a:lnTo>
                    <a:pt x="1435425" y="3865009"/>
                  </a:lnTo>
                  <a:cubicBezTo>
                    <a:pt x="1435425" y="3858501"/>
                    <a:pt x="1440681" y="3853162"/>
                    <a:pt x="1447272" y="3853162"/>
                  </a:cubicBezTo>
                  <a:lnTo>
                    <a:pt x="1692474" y="3853162"/>
                  </a:lnTo>
                  <a:cubicBezTo>
                    <a:pt x="1698982" y="3853162"/>
                    <a:pt x="1704238" y="3858418"/>
                    <a:pt x="1704321" y="3864925"/>
                  </a:cubicBezTo>
                  <a:lnTo>
                    <a:pt x="1704572" y="3946270"/>
                  </a:lnTo>
                  <a:cubicBezTo>
                    <a:pt x="1704655" y="3952861"/>
                    <a:pt x="1699399" y="3958201"/>
                    <a:pt x="1692808" y="3958201"/>
                  </a:cubicBezTo>
                  <a:close/>
                  <a:moveTo>
                    <a:pt x="1726514" y="3811863"/>
                  </a:moveTo>
                  <a:cubicBezTo>
                    <a:pt x="1726514" y="3818371"/>
                    <a:pt x="1721258" y="3823710"/>
                    <a:pt x="1714667" y="3823710"/>
                  </a:cubicBezTo>
                  <a:lnTo>
                    <a:pt x="1459953" y="3823710"/>
                  </a:lnTo>
                  <a:cubicBezTo>
                    <a:pt x="1453446" y="3823710"/>
                    <a:pt x="1448106" y="3818455"/>
                    <a:pt x="1448106" y="3811863"/>
                  </a:cubicBezTo>
                  <a:lnTo>
                    <a:pt x="1448106" y="3671032"/>
                  </a:lnTo>
                  <a:cubicBezTo>
                    <a:pt x="1448106" y="3668446"/>
                    <a:pt x="1450192" y="3666277"/>
                    <a:pt x="1452862" y="3666277"/>
                  </a:cubicBezTo>
                  <a:lnTo>
                    <a:pt x="1714667" y="3666277"/>
                  </a:lnTo>
                  <a:cubicBezTo>
                    <a:pt x="1721175" y="3666277"/>
                    <a:pt x="1726514" y="3671533"/>
                    <a:pt x="1726514" y="3678124"/>
                  </a:cubicBezTo>
                  <a:lnTo>
                    <a:pt x="1726514" y="3811863"/>
                  </a:lnTo>
                  <a:close/>
                  <a:moveTo>
                    <a:pt x="1693642" y="3369764"/>
                  </a:moveTo>
                  <a:lnTo>
                    <a:pt x="1713582" y="3427749"/>
                  </a:lnTo>
                  <a:cubicBezTo>
                    <a:pt x="1722092" y="3452527"/>
                    <a:pt x="1726431" y="3478558"/>
                    <a:pt x="1726431" y="3504755"/>
                  </a:cubicBezTo>
                  <a:lnTo>
                    <a:pt x="1726431" y="3640580"/>
                  </a:lnTo>
                  <a:cubicBezTo>
                    <a:pt x="1726431" y="3647088"/>
                    <a:pt x="1721175" y="3652427"/>
                    <a:pt x="1714584" y="3652427"/>
                  </a:cubicBezTo>
                  <a:lnTo>
                    <a:pt x="1452778" y="3652427"/>
                  </a:lnTo>
                  <a:cubicBezTo>
                    <a:pt x="1450192" y="3652427"/>
                    <a:pt x="1448022" y="3650342"/>
                    <a:pt x="1448022" y="3647672"/>
                  </a:cubicBezTo>
                  <a:lnTo>
                    <a:pt x="1448022" y="3421825"/>
                  </a:lnTo>
                  <a:cubicBezTo>
                    <a:pt x="1448022" y="3416486"/>
                    <a:pt x="1451610" y="3411813"/>
                    <a:pt x="1456783" y="3410395"/>
                  </a:cubicBezTo>
                  <a:lnTo>
                    <a:pt x="1665026" y="3354580"/>
                  </a:lnTo>
                  <a:cubicBezTo>
                    <a:pt x="1677123" y="3351409"/>
                    <a:pt x="1689554" y="3358084"/>
                    <a:pt x="1693642" y="3369764"/>
                  </a:cubicBezTo>
                  <a:close/>
                  <a:moveTo>
                    <a:pt x="1679459" y="3303020"/>
                  </a:moveTo>
                  <a:cubicBezTo>
                    <a:pt x="1682880" y="3315618"/>
                    <a:pt x="1675371" y="3328633"/>
                    <a:pt x="1662773" y="3331970"/>
                  </a:cubicBezTo>
                  <a:lnTo>
                    <a:pt x="1582930" y="3353328"/>
                  </a:lnTo>
                  <a:lnTo>
                    <a:pt x="1541882" y="3200150"/>
                  </a:lnTo>
                  <a:lnTo>
                    <a:pt x="1514600" y="3207492"/>
                  </a:lnTo>
                  <a:lnTo>
                    <a:pt x="1555648" y="3360670"/>
                  </a:lnTo>
                  <a:lnTo>
                    <a:pt x="1501001" y="3375354"/>
                  </a:lnTo>
                  <a:cubicBezTo>
                    <a:pt x="1494660" y="3377023"/>
                    <a:pt x="1488236" y="3373269"/>
                    <a:pt x="1486484" y="3367011"/>
                  </a:cubicBezTo>
                  <a:lnTo>
                    <a:pt x="1484899" y="3360921"/>
                  </a:lnTo>
                  <a:lnTo>
                    <a:pt x="1453446" y="3369347"/>
                  </a:lnTo>
                  <a:cubicBezTo>
                    <a:pt x="1447105" y="3371016"/>
                    <a:pt x="1440681" y="3367261"/>
                    <a:pt x="1438929" y="3361004"/>
                  </a:cubicBezTo>
                  <a:lnTo>
                    <a:pt x="1434507" y="3344568"/>
                  </a:lnTo>
                  <a:lnTo>
                    <a:pt x="1367429" y="3362506"/>
                  </a:lnTo>
                  <a:lnTo>
                    <a:pt x="1369347" y="3369681"/>
                  </a:lnTo>
                  <a:lnTo>
                    <a:pt x="1305940" y="3417403"/>
                  </a:lnTo>
                  <a:cubicBezTo>
                    <a:pt x="1294927" y="3425746"/>
                    <a:pt x="1280994" y="3429417"/>
                    <a:pt x="1267312" y="3427582"/>
                  </a:cubicBezTo>
                  <a:lnTo>
                    <a:pt x="1267312" y="3427582"/>
                  </a:lnTo>
                  <a:lnTo>
                    <a:pt x="1197814" y="3446187"/>
                  </a:lnTo>
                  <a:lnTo>
                    <a:pt x="1144835" y="3248373"/>
                  </a:lnTo>
                  <a:lnTo>
                    <a:pt x="918321" y="3309110"/>
                  </a:lnTo>
                  <a:lnTo>
                    <a:pt x="895628" y="3224428"/>
                  </a:lnTo>
                  <a:cubicBezTo>
                    <a:pt x="894961" y="3221925"/>
                    <a:pt x="896462" y="3219339"/>
                    <a:pt x="898965" y="3218672"/>
                  </a:cubicBezTo>
                  <a:lnTo>
                    <a:pt x="1104789" y="3163524"/>
                  </a:lnTo>
                  <a:lnTo>
                    <a:pt x="1107125" y="3172284"/>
                  </a:lnTo>
                  <a:lnTo>
                    <a:pt x="1126064" y="3167195"/>
                  </a:lnTo>
                  <a:lnTo>
                    <a:pt x="1138245" y="3163941"/>
                  </a:lnTo>
                  <a:lnTo>
                    <a:pt x="1184715" y="3151510"/>
                  </a:lnTo>
                  <a:lnTo>
                    <a:pt x="1192391" y="3149424"/>
                  </a:lnTo>
                  <a:lnTo>
                    <a:pt x="1211330" y="3144335"/>
                  </a:lnTo>
                  <a:lnTo>
                    <a:pt x="1208994" y="3135574"/>
                  </a:lnTo>
                  <a:lnTo>
                    <a:pt x="1312114" y="3107959"/>
                  </a:lnTo>
                  <a:cubicBezTo>
                    <a:pt x="1314617" y="3107292"/>
                    <a:pt x="1317203" y="3108793"/>
                    <a:pt x="1317871" y="3111296"/>
                  </a:cubicBezTo>
                  <a:lnTo>
                    <a:pt x="1322459" y="3128399"/>
                  </a:lnTo>
                  <a:lnTo>
                    <a:pt x="1350492" y="3120891"/>
                  </a:lnTo>
                  <a:lnTo>
                    <a:pt x="1345903" y="3103787"/>
                  </a:lnTo>
                  <a:cubicBezTo>
                    <a:pt x="1345236" y="3101285"/>
                    <a:pt x="1346738" y="3098698"/>
                    <a:pt x="1349241" y="3098031"/>
                  </a:cubicBezTo>
                  <a:lnTo>
                    <a:pt x="1580844" y="3035958"/>
                  </a:lnTo>
                  <a:cubicBezTo>
                    <a:pt x="1583347" y="3035291"/>
                    <a:pt x="1585933" y="3036793"/>
                    <a:pt x="1586601" y="3039296"/>
                  </a:cubicBezTo>
                  <a:lnTo>
                    <a:pt x="1598198" y="3082513"/>
                  </a:lnTo>
                  <a:lnTo>
                    <a:pt x="1618805" y="3077006"/>
                  </a:lnTo>
                  <a:lnTo>
                    <a:pt x="1679459" y="3303020"/>
                  </a:lnTo>
                  <a:close/>
                  <a:moveTo>
                    <a:pt x="1195311" y="3106040"/>
                  </a:moveTo>
                  <a:lnTo>
                    <a:pt x="1438512" y="3040881"/>
                  </a:lnTo>
                  <a:cubicBezTo>
                    <a:pt x="1440931" y="3040213"/>
                    <a:pt x="1443434" y="3041632"/>
                    <a:pt x="1444101" y="3044134"/>
                  </a:cubicBezTo>
                  <a:cubicBezTo>
                    <a:pt x="1444769" y="3046554"/>
                    <a:pt x="1443350" y="3049057"/>
                    <a:pt x="1440848" y="3049724"/>
                  </a:cubicBezTo>
                  <a:lnTo>
                    <a:pt x="1197647" y="3114884"/>
                  </a:lnTo>
                  <a:cubicBezTo>
                    <a:pt x="1195228" y="3115551"/>
                    <a:pt x="1192725" y="3114133"/>
                    <a:pt x="1192057" y="3111630"/>
                  </a:cubicBezTo>
                  <a:cubicBezTo>
                    <a:pt x="1191390" y="3109210"/>
                    <a:pt x="1192808" y="3106707"/>
                    <a:pt x="1195311" y="3106040"/>
                  </a:cubicBezTo>
                  <a:close/>
                  <a:moveTo>
                    <a:pt x="1670782" y="2736442"/>
                  </a:moveTo>
                  <a:cubicBezTo>
                    <a:pt x="1672701" y="2744618"/>
                    <a:pt x="1673869" y="2753045"/>
                    <a:pt x="1674370" y="2761471"/>
                  </a:cubicBezTo>
                  <a:lnTo>
                    <a:pt x="1677457" y="2819706"/>
                  </a:lnTo>
                  <a:lnTo>
                    <a:pt x="1667111" y="2932087"/>
                  </a:lnTo>
                  <a:lnTo>
                    <a:pt x="1651260" y="2936342"/>
                  </a:lnTo>
                  <a:lnTo>
                    <a:pt x="1649508" y="2929918"/>
                  </a:lnTo>
                  <a:lnTo>
                    <a:pt x="1632738" y="2934423"/>
                  </a:lnTo>
                  <a:lnTo>
                    <a:pt x="1634490" y="2940847"/>
                  </a:lnTo>
                  <a:lnTo>
                    <a:pt x="1636576" y="2948773"/>
                  </a:lnTo>
                  <a:cubicBezTo>
                    <a:pt x="1639412" y="2959452"/>
                    <a:pt x="1633072" y="2970549"/>
                    <a:pt x="1622393" y="2973385"/>
                  </a:cubicBezTo>
                  <a:lnTo>
                    <a:pt x="1540130" y="2995411"/>
                  </a:lnTo>
                  <a:cubicBezTo>
                    <a:pt x="1533789" y="2997080"/>
                    <a:pt x="1527365" y="2993325"/>
                    <a:pt x="1525613" y="2987068"/>
                  </a:cubicBezTo>
                  <a:lnTo>
                    <a:pt x="1524278" y="2982229"/>
                  </a:lnTo>
                  <a:lnTo>
                    <a:pt x="1500417" y="2988653"/>
                  </a:lnTo>
                  <a:lnTo>
                    <a:pt x="1502336" y="2995828"/>
                  </a:lnTo>
                  <a:cubicBezTo>
                    <a:pt x="1503003" y="2998331"/>
                    <a:pt x="1501502" y="3000917"/>
                    <a:pt x="1498999" y="3001585"/>
                  </a:cubicBezTo>
                  <a:lnTo>
                    <a:pt x="1416903" y="3023611"/>
                  </a:lnTo>
                  <a:cubicBezTo>
                    <a:pt x="1414400" y="3024278"/>
                    <a:pt x="1411814" y="3022776"/>
                    <a:pt x="1411146" y="3020273"/>
                  </a:cubicBezTo>
                  <a:lnTo>
                    <a:pt x="1402303" y="2987235"/>
                  </a:lnTo>
                  <a:lnTo>
                    <a:pt x="1393459" y="2989571"/>
                  </a:lnTo>
                  <a:lnTo>
                    <a:pt x="1402303" y="3022609"/>
                  </a:lnTo>
                  <a:cubicBezTo>
                    <a:pt x="1402970" y="3025112"/>
                    <a:pt x="1401468" y="3027699"/>
                    <a:pt x="1398965" y="3028366"/>
                  </a:cubicBezTo>
                  <a:lnTo>
                    <a:pt x="1180461" y="3086934"/>
                  </a:lnTo>
                  <a:cubicBezTo>
                    <a:pt x="1177957" y="3087602"/>
                    <a:pt x="1175371" y="3086100"/>
                    <a:pt x="1174704" y="3083597"/>
                  </a:cubicBezTo>
                  <a:lnTo>
                    <a:pt x="1164942" y="3047221"/>
                  </a:lnTo>
                  <a:cubicBezTo>
                    <a:pt x="1164275" y="3044719"/>
                    <a:pt x="1165777" y="3042132"/>
                    <a:pt x="1168279" y="3041465"/>
                  </a:cubicBezTo>
                  <a:lnTo>
                    <a:pt x="1191974" y="3035124"/>
                  </a:lnTo>
                  <a:lnTo>
                    <a:pt x="1190139" y="3028199"/>
                  </a:lnTo>
                  <a:lnTo>
                    <a:pt x="1226848" y="3018354"/>
                  </a:lnTo>
                  <a:lnTo>
                    <a:pt x="1216002" y="2977974"/>
                  </a:lnTo>
                  <a:lnTo>
                    <a:pt x="1179292" y="2987819"/>
                  </a:lnTo>
                  <a:lnTo>
                    <a:pt x="1155598" y="2994160"/>
                  </a:lnTo>
                  <a:cubicBezTo>
                    <a:pt x="1153095" y="2994827"/>
                    <a:pt x="1150509" y="2993325"/>
                    <a:pt x="1149841" y="2990822"/>
                  </a:cubicBezTo>
                  <a:lnTo>
                    <a:pt x="1083180" y="2741865"/>
                  </a:lnTo>
                  <a:lnTo>
                    <a:pt x="1109377" y="2734857"/>
                  </a:lnTo>
                  <a:lnTo>
                    <a:pt x="1104789" y="2717837"/>
                  </a:lnTo>
                  <a:lnTo>
                    <a:pt x="1131654" y="2683631"/>
                  </a:lnTo>
                  <a:lnTo>
                    <a:pt x="1379442" y="2617220"/>
                  </a:lnTo>
                  <a:cubicBezTo>
                    <a:pt x="1385783" y="2615551"/>
                    <a:pt x="1392207" y="2619305"/>
                    <a:pt x="1393960" y="2625563"/>
                  </a:cubicBezTo>
                  <a:lnTo>
                    <a:pt x="1413899" y="2699983"/>
                  </a:lnTo>
                  <a:lnTo>
                    <a:pt x="1500584" y="2676789"/>
                  </a:lnTo>
                  <a:lnTo>
                    <a:pt x="1480644" y="2602369"/>
                  </a:lnTo>
                  <a:cubicBezTo>
                    <a:pt x="1478975" y="2596028"/>
                    <a:pt x="1482730" y="2589604"/>
                    <a:pt x="1488987" y="2587852"/>
                  </a:cubicBezTo>
                  <a:lnTo>
                    <a:pt x="1511513" y="2581845"/>
                  </a:lnTo>
                  <a:lnTo>
                    <a:pt x="1557817" y="2495328"/>
                  </a:lnTo>
                  <a:cubicBezTo>
                    <a:pt x="1559319" y="2492407"/>
                    <a:pt x="1561989" y="2490322"/>
                    <a:pt x="1565159" y="2489487"/>
                  </a:cubicBezTo>
                  <a:lnTo>
                    <a:pt x="1598031" y="2480644"/>
                  </a:lnTo>
                  <a:cubicBezTo>
                    <a:pt x="1604455" y="2478892"/>
                    <a:pt x="1611046" y="2482897"/>
                    <a:pt x="1612631" y="2489321"/>
                  </a:cubicBezTo>
                  <a:lnTo>
                    <a:pt x="1670782" y="2736442"/>
                  </a:lnTo>
                  <a:close/>
                  <a:moveTo>
                    <a:pt x="1612798" y="2420991"/>
                  </a:moveTo>
                  <a:lnTo>
                    <a:pt x="1467378" y="1878191"/>
                  </a:lnTo>
                  <a:cubicBezTo>
                    <a:pt x="1463624" y="1864258"/>
                    <a:pt x="1459286" y="1850409"/>
                    <a:pt x="1454363" y="1836893"/>
                  </a:cubicBezTo>
                  <a:lnTo>
                    <a:pt x="1389454" y="1658518"/>
                  </a:lnTo>
                  <a:lnTo>
                    <a:pt x="1386034" y="1636826"/>
                  </a:lnTo>
                  <a:cubicBezTo>
                    <a:pt x="1384115" y="1624979"/>
                    <a:pt x="1381695" y="1613132"/>
                    <a:pt x="1378608" y="1601535"/>
                  </a:cubicBezTo>
                  <a:lnTo>
                    <a:pt x="1371016" y="1572835"/>
                  </a:lnTo>
                  <a:lnTo>
                    <a:pt x="1299766" y="1431170"/>
                  </a:lnTo>
                  <a:lnTo>
                    <a:pt x="1274654" y="1402136"/>
                  </a:lnTo>
                  <a:cubicBezTo>
                    <a:pt x="1272568" y="1399716"/>
                    <a:pt x="1270649" y="1397213"/>
                    <a:pt x="1268980" y="1394543"/>
                  </a:cubicBezTo>
                  <a:lnTo>
                    <a:pt x="1128817" y="1180460"/>
                  </a:lnTo>
                  <a:cubicBezTo>
                    <a:pt x="1127899" y="1179126"/>
                    <a:pt x="1126898" y="1177874"/>
                    <a:pt x="1125730" y="1176706"/>
                  </a:cubicBezTo>
                  <a:lnTo>
                    <a:pt x="1069414" y="1120390"/>
                  </a:lnTo>
                  <a:cubicBezTo>
                    <a:pt x="1066494" y="1117470"/>
                    <a:pt x="1064408" y="1113799"/>
                    <a:pt x="1063324" y="1109795"/>
                  </a:cubicBezTo>
                  <a:lnTo>
                    <a:pt x="1027615" y="976472"/>
                  </a:lnTo>
                  <a:cubicBezTo>
                    <a:pt x="1026030" y="970549"/>
                    <a:pt x="1029201" y="964375"/>
                    <a:pt x="1034957" y="962289"/>
                  </a:cubicBezTo>
                  <a:lnTo>
                    <a:pt x="1231603" y="890706"/>
                  </a:lnTo>
                  <a:cubicBezTo>
                    <a:pt x="1239780" y="889371"/>
                    <a:pt x="1247956" y="893376"/>
                    <a:pt x="1251877" y="900717"/>
                  </a:cubicBezTo>
                  <a:lnTo>
                    <a:pt x="1469130" y="1309361"/>
                  </a:lnTo>
                  <a:lnTo>
                    <a:pt x="1541048" y="1487318"/>
                  </a:lnTo>
                  <a:cubicBezTo>
                    <a:pt x="1544969" y="1496913"/>
                    <a:pt x="1549558" y="1506174"/>
                    <a:pt x="1554981" y="1515017"/>
                  </a:cubicBezTo>
                  <a:lnTo>
                    <a:pt x="1663941" y="1693476"/>
                  </a:lnTo>
                  <a:cubicBezTo>
                    <a:pt x="1678124" y="1716669"/>
                    <a:pt x="1690222" y="1741031"/>
                    <a:pt x="1700233" y="1766310"/>
                  </a:cubicBezTo>
                  <a:lnTo>
                    <a:pt x="1743450" y="1875855"/>
                  </a:lnTo>
                  <a:lnTo>
                    <a:pt x="1844819" y="1844235"/>
                  </a:lnTo>
                  <a:cubicBezTo>
                    <a:pt x="1851076" y="1842316"/>
                    <a:pt x="1857751" y="1845820"/>
                    <a:pt x="1859670" y="1852077"/>
                  </a:cubicBezTo>
                  <a:lnTo>
                    <a:pt x="1914317" y="2031036"/>
                  </a:lnTo>
                  <a:lnTo>
                    <a:pt x="1914317" y="2031036"/>
                  </a:lnTo>
                  <a:lnTo>
                    <a:pt x="1957534" y="2172451"/>
                  </a:lnTo>
                  <a:lnTo>
                    <a:pt x="1916152" y="2185132"/>
                  </a:lnTo>
                  <a:lnTo>
                    <a:pt x="1959870" y="2328133"/>
                  </a:lnTo>
                  <a:lnTo>
                    <a:pt x="1612798" y="2420991"/>
                  </a:lnTo>
                  <a:close/>
                  <a:moveTo>
                    <a:pt x="1996496" y="2317370"/>
                  </a:moveTo>
                  <a:lnTo>
                    <a:pt x="1996663" y="2318121"/>
                  </a:lnTo>
                  <a:lnTo>
                    <a:pt x="1976973" y="2323377"/>
                  </a:lnTo>
                  <a:cubicBezTo>
                    <a:pt x="1974470" y="2324044"/>
                    <a:pt x="1971967" y="2322626"/>
                    <a:pt x="1971216" y="2320207"/>
                  </a:cubicBezTo>
                  <a:lnTo>
                    <a:pt x="1942016" y="2224762"/>
                  </a:lnTo>
                  <a:cubicBezTo>
                    <a:pt x="1940097" y="2218505"/>
                    <a:pt x="1943601" y="2211914"/>
                    <a:pt x="1949858" y="2209995"/>
                  </a:cubicBezTo>
                  <a:lnTo>
                    <a:pt x="2053896" y="2178208"/>
                  </a:lnTo>
                  <a:cubicBezTo>
                    <a:pt x="2060320" y="2176289"/>
                    <a:pt x="2067078" y="2179960"/>
                    <a:pt x="2068747" y="2186467"/>
                  </a:cubicBezTo>
                  <a:lnTo>
                    <a:pt x="2070499" y="2192891"/>
                  </a:lnTo>
                  <a:lnTo>
                    <a:pt x="2060237" y="2242700"/>
                  </a:lnTo>
                  <a:lnTo>
                    <a:pt x="2035792" y="2249207"/>
                  </a:lnTo>
                  <a:cubicBezTo>
                    <a:pt x="2020524" y="2275905"/>
                    <a:pt x="2011847" y="2290756"/>
                    <a:pt x="1996496" y="2317370"/>
                  </a:cubicBezTo>
                  <a:close/>
                  <a:moveTo>
                    <a:pt x="2063157" y="2347405"/>
                  </a:moveTo>
                  <a:cubicBezTo>
                    <a:pt x="2061655" y="2346487"/>
                    <a:pt x="2060153" y="2345653"/>
                    <a:pt x="2058401" y="2344652"/>
                  </a:cubicBezTo>
                  <a:lnTo>
                    <a:pt x="2051143" y="2317620"/>
                  </a:lnTo>
                  <a:cubicBezTo>
                    <a:pt x="2053062" y="2314283"/>
                    <a:pt x="2054730" y="2311446"/>
                    <a:pt x="2056315" y="2308693"/>
                  </a:cubicBezTo>
                  <a:cubicBezTo>
                    <a:pt x="2057817" y="2306023"/>
                    <a:pt x="2059319" y="2303437"/>
                    <a:pt x="2060821" y="2300851"/>
                  </a:cubicBezTo>
                  <a:cubicBezTo>
                    <a:pt x="2062740" y="2297597"/>
                    <a:pt x="2064659" y="2294176"/>
                    <a:pt x="2067078" y="2290005"/>
                  </a:cubicBezTo>
                  <a:lnTo>
                    <a:pt x="2188803" y="2257383"/>
                  </a:lnTo>
                  <a:cubicBezTo>
                    <a:pt x="2192975" y="2259803"/>
                    <a:pt x="2196312" y="2261722"/>
                    <a:pt x="2199650" y="2263641"/>
                  </a:cubicBezTo>
                  <a:cubicBezTo>
                    <a:pt x="2202236" y="2265142"/>
                    <a:pt x="2204822" y="2266644"/>
                    <a:pt x="2207492" y="2268146"/>
                  </a:cubicBezTo>
                  <a:cubicBezTo>
                    <a:pt x="2210245" y="2269731"/>
                    <a:pt x="2213082" y="2271316"/>
                    <a:pt x="2216419" y="2273319"/>
                  </a:cubicBezTo>
                  <a:lnTo>
                    <a:pt x="2223677" y="2300350"/>
                  </a:lnTo>
                  <a:cubicBezTo>
                    <a:pt x="2219756" y="2307108"/>
                    <a:pt x="2216920" y="2312030"/>
                    <a:pt x="2213833" y="2317370"/>
                  </a:cubicBezTo>
                  <a:cubicBezTo>
                    <a:pt x="2211997" y="2320624"/>
                    <a:pt x="2210078" y="2323878"/>
                    <a:pt x="2207742" y="2327966"/>
                  </a:cubicBezTo>
                  <a:lnTo>
                    <a:pt x="2086017" y="2360587"/>
                  </a:lnTo>
                  <a:cubicBezTo>
                    <a:pt x="2081929" y="2358251"/>
                    <a:pt x="2078675" y="2356332"/>
                    <a:pt x="2075421" y="2354497"/>
                  </a:cubicBezTo>
                  <a:cubicBezTo>
                    <a:pt x="2071416" y="2352244"/>
                    <a:pt x="2067579" y="2349991"/>
                    <a:pt x="2063157" y="2347405"/>
                  </a:cubicBezTo>
                  <a:close/>
                  <a:moveTo>
                    <a:pt x="2098448" y="2771900"/>
                  </a:moveTo>
                  <a:lnTo>
                    <a:pt x="2076088" y="2688637"/>
                  </a:lnTo>
                  <a:lnTo>
                    <a:pt x="2134490" y="2672952"/>
                  </a:lnTo>
                  <a:lnTo>
                    <a:pt x="2113215" y="2593525"/>
                  </a:lnTo>
                  <a:lnTo>
                    <a:pt x="2095361" y="2598281"/>
                  </a:lnTo>
                  <a:lnTo>
                    <a:pt x="2090022" y="2578258"/>
                  </a:lnTo>
                  <a:lnTo>
                    <a:pt x="2079009" y="2537126"/>
                  </a:lnTo>
                  <a:lnTo>
                    <a:pt x="2131570" y="2523027"/>
                  </a:lnTo>
                  <a:lnTo>
                    <a:pt x="2129484" y="2515101"/>
                  </a:lnTo>
                  <a:cubicBezTo>
                    <a:pt x="2128817" y="2512598"/>
                    <a:pt x="2130318" y="2510011"/>
                    <a:pt x="2132822" y="2509344"/>
                  </a:cubicBezTo>
                  <a:lnTo>
                    <a:pt x="2361755" y="2448022"/>
                  </a:lnTo>
                  <a:cubicBezTo>
                    <a:pt x="2368763" y="2446104"/>
                    <a:pt x="2375855" y="2450942"/>
                    <a:pt x="2376606" y="2458201"/>
                  </a:cubicBezTo>
                  <a:lnTo>
                    <a:pt x="2399966" y="2680711"/>
                  </a:lnTo>
                  <a:cubicBezTo>
                    <a:pt x="2400550" y="2686467"/>
                    <a:pt x="2396880" y="2691890"/>
                    <a:pt x="2391290" y="2693392"/>
                  </a:cubicBezTo>
                  <a:lnTo>
                    <a:pt x="2098448" y="2771900"/>
                  </a:lnTo>
                  <a:close/>
                  <a:moveTo>
                    <a:pt x="2220924" y="2779075"/>
                  </a:moveTo>
                  <a:cubicBezTo>
                    <a:pt x="2219256" y="2772735"/>
                    <a:pt x="2223010" y="2766310"/>
                    <a:pt x="2229267" y="2764558"/>
                  </a:cubicBezTo>
                  <a:lnTo>
                    <a:pt x="2370849" y="2726597"/>
                  </a:lnTo>
                  <a:cubicBezTo>
                    <a:pt x="2377691" y="2724762"/>
                    <a:pt x="2384615" y="2729351"/>
                    <a:pt x="2385616" y="2736359"/>
                  </a:cubicBezTo>
                  <a:lnTo>
                    <a:pt x="2413149" y="2932588"/>
                  </a:lnTo>
                  <a:lnTo>
                    <a:pt x="2415485" y="2932254"/>
                  </a:lnTo>
                  <a:lnTo>
                    <a:pt x="2413149" y="2932922"/>
                  </a:lnTo>
                  <a:lnTo>
                    <a:pt x="2415985" y="2942182"/>
                  </a:lnTo>
                  <a:cubicBezTo>
                    <a:pt x="2417904" y="2948439"/>
                    <a:pt x="2414400" y="2955031"/>
                    <a:pt x="2408143" y="2956949"/>
                  </a:cubicBezTo>
                  <a:lnTo>
                    <a:pt x="2290756" y="2992825"/>
                  </a:lnTo>
                  <a:cubicBezTo>
                    <a:pt x="2284332" y="2994743"/>
                    <a:pt x="2277574" y="2991073"/>
                    <a:pt x="2275905" y="2984565"/>
                  </a:cubicBezTo>
                  <a:lnTo>
                    <a:pt x="2220924" y="2779075"/>
                  </a:lnTo>
                  <a:close/>
                  <a:moveTo>
                    <a:pt x="2481812" y="3196145"/>
                  </a:moveTo>
                  <a:lnTo>
                    <a:pt x="2257634" y="3264642"/>
                  </a:lnTo>
                  <a:cubicBezTo>
                    <a:pt x="2251376" y="3266561"/>
                    <a:pt x="2244785" y="3263056"/>
                    <a:pt x="2242867" y="3256799"/>
                  </a:cubicBezTo>
                  <a:lnTo>
                    <a:pt x="2183714" y="3063323"/>
                  </a:lnTo>
                  <a:cubicBezTo>
                    <a:pt x="2181795" y="3057066"/>
                    <a:pt x="2185299" y="3050475"/>
                    <a:pt x="2191557" y="3048556"/>
                  </a:cubicBezTo>
                  <a:lnTo>
                    <a:pt x="2415318" y="2980143"/>
                  </a:lnTo>
                  <a:cubicBezTo>
                    <a:pt x="2421575" y="2978224"/>
                    <a:pt x="2428166" y="2981728"/>
                    <a:pt x="2430085" y="2987986"/>
                  </a:cubicBezTo>
                  <a:lnTo>
                    <a:pt x="2489654" y="3181294"/>
                  </a:lnTo>
                  <a:cubicBezTo>
                    <a:pt x="2491573" y="3187635"/>
                    <a:pt x="2488069" y="3194226"/>
                    <a:pt x="2481812" y="3196145"/>
                  </a:cubicBezTo>
                  <a:close/>
                </a:path>
              </a:pathLst>
            </a:custGeom>
            <a:solidFill>
              <a:srgbClr val="BEBEB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1" name="图形 17">
              <a:extLst>
                <a:ext uri="{FF2B5EF4-FFF2-40B4-BE49-F238E27FC236}">
                  <a16:creationId xmlns:a16="http://schemas.microsoft.com/office/drawing/2014/main" xmlns="" id="{3E1D80CD-DB4C-4701-A726-AB1439059E90}"/>
                </a:ext>
              </a:extLst>
            </p:cNvPr>
            <p:cNvGrpSpPr/>
            <p:nvPr/>
          </p:nvGrpSpPr>
          <p:grpSpPr>
            <a:xfrm>
              <a:off x="4223748" y="2217787"/>
              <a:ext cx="363269" cy="492123"/>
              <a:chOff x="6911605" y="2217787"/>
              <a:chExt cx="363269" cy="492123"/>
            </a:xfrm>
            <a:solidFill>
              <a:srgbClr val="CDC9BB"/>
            </a:solidFill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xmlns="" id="{C07EDE4C-5279-4167-B110-D4514CFDDEE2}"/>
                  </a:ext>
                </a:extLst>
              </p:cNvPr>
              <p:cNvSpPr/>
              <p:nvPr/>
            </p:nvSpPr>
            <p:spPr>
              <a:xfrm rot="4200074">
                <a:off x="6966402" y="2211200"/>
                <a:ext cx="37543" cy="142916"/>
              </a:xfrm>
              <a:custGeom>
                <a:avLst/>
                <a:gdLst>
                  <a:gd name="connsiteX0" fmla="*/ 0 w 37543"/>
                  <a:gd name="connsiteY0" fmla="*/ 0 h 142916"/>
                  <a:gd name="connsiteX1" fmla="*/ 37544 w 37543"/>
                  <a:gd name="connsiteY1" fmla="*/ 0 h 142916"/>
                  <a:gd name="connsiteX2" fmla="*/ 37544 w 37543"/>
                  <a:gd name="connsiteY2" fmla="*/ 142917 h 142916"/>
                  <a:gd name="connsiteX3" fmla="*/ 0 w 37543"/>
                  <a:gd name="connsiteY3" fmla="*/ 142917 h 14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43" h="142916">
                    <a:moveTo>
                      <a:pt x="0" y="0"/>
                    </a:moveTo>
                    <a:lnTo>
                      <a:pt x="37544" y="0"/>
                    </a:lnTo>
                    <a:lnTo>
                      <a:pt x="37544" y="142917"/>
                    </a:lnTo>
                    <a:lnTo>
                      <a:pt x="0" y="142917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xmlns="" id="{13267838-0E6D-454B-9A18-78C371022B7B}"/>
                  </a:ext>
                </a:extLst>
              </p:cNvPr>
              <p:cNvSpPr/>
              <p:nvPr/>
            </p:nvSpPr>
            <p:spPr>
              <a:xfrm rot="-6599926">
                <a:off x="6941860" y="2408042"/>
                <a:ext cx="437760" cy="46888"/>
              </a:xfrm>
              <a:custGeom>
                <a:avLst/>
                <a:gdLst>
                  <a:gd name="connsiteX0" fmla="*/ 0 w 437760"/>
                  <a:gd name="connsiteY0" fmla="*/ 0 h 46888"/>
                  <a:gd name="connsiteX1" fmla="*/ 437760 w 437760"/>
                  <a:gd name="connsiteY1" fmla="*/ 0 h 46888"/>
                  <a:gd name="connsiteX2" fmla="*/ 437760 w 437760"/>
                  <a:gd name="connsiteY2" fmla="*/ 46888 h 46888"/>
                  <a:gd name="connsiteX3" fmla="*/ 0 w 437760"/>
                  <a:gd name="connsiteY3" fmla="*/ 46888 h 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760" h="46888">
                    <a:moveTo>
                      <a:pt x="0" y="0"/>
                    </a:moveTo>
                    <a:lnTo>
                      <a:pt x="437760" y="0"/>
                    </a:lnTo>
                    <a:lnTo>
                      <a:pt x="437760" y="46888"/>
                    </a:lnTo>
                    <a:lnTo>
                      <a:pt x="0" y="46888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xmlns="" id="{510ACB3D-D57E-43EF-BC82-C88E66BDCFC3}"/>
                  </a:ext>
                </a:extLst>
              </p:cNvPr>
              <p:cNvSpPr/>
              <p:nvPr/>
            </p:nvSpPr>
            <p:spPr>
              <a:xfrm rot="-6599926">
                <a:off x="7036884" y="2253659"/>
                <a:ext cx="37543" cy="6757"/>
              </a:xfrm>
              <a:custGeom>
                <a:avLst/>
                <a:gdLst>
                  <a:gd name="connsiteX0" fmla="*/ 0 w 37543"/>
                  <a:gd name="connsiteY0" fmla="*/ 0 h 6757"/>
                  <a:gd name="connsiteX1" fmla="*/ 37544 w 37543"/>
                  <a:gd name="connsiteY1" fmla="*/ 0 h 6757"/>
                  <a:gd name="connsiteX2" fmla="*/ 37544 w 37543"/>
                  <a:gd name="connsiteY2" fmla="*/ 6758 h 6757"/>
                  <a:gd name="connsiteX3" fmla="*/ 0 w 37543"/>
                  <a:gd name="connsiteY3" fmla="*/ 6758 h 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543" h="6757">
                    <a:moveTo>
                      <a:pt x="0" y="0"/>
                    </a:moveTo>
                    <a:lnTo>
                      <a:pt x="37544" y="0"/>
                    </a:lnTo>
                    <a:lnTo>
                      <a:pt x="37544" y="6758"/>
                    </a:lnTo>
                    <a:lnTo>
                      <a:pt x="0" y="6758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xmlns="" id="{29750ED2-2FB2-42E2-872D-00DB8979807C}"/>
                  </a:ext>
                </a:extLst>
              </p:cNvPr>
              <p:cNvSpPr/>
              <p:nvPr/>
            </p:nvSpPr>
            <p:spPr>
              <a:xfrm>
                <a:off x="7213469" y="2629066"/>
                <a:ext cx="61404" cy="80844"/>
              </a:xfrm>
              <a:custGeom>
                <a:avLst/>
                <a:gdLst>
                  <a:gd name="connsiteX0" fmla="*/ 59153 w 61404"/>
                  <a:gd name="connsiteY0" fmla="*/ 36126 h 80844"/>
                  <a:gd name="connsiteX1" fmla="*/ 44051 w 61404"/>
                  <a:gd name="connsiteY1" fmla="*/ 0 h 80844"/>
                  <a:gd name="connsiteX2" fmla="*/ 0 w 61404"/>
                  <a:gd name="connsiteY2" fmla="*/ 16102 h 80844"/>
                  <a:gd name="connsiteX3" fmla="*/ 25947 w 61404"/>
                  <a:gd name="connsiteY3" fmla="*/ 80844 h 80844"/>
                  <a:gd name="connsiteX4" fmla="*/ 61405 w 61404"/>
                  <a:gd name="connsiteY4" fmla="*/ 65660 h 80844"/>
                  <a:gd name="connsiteX5" fmla="*/ 54730 w 61404"/>
                  <a:gd name="connsiteY5" fmla="*/ 46221 h 8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04" h="80844">
                    <a:moveTo>
                      <a:pt x="59153" y="36126"/>
                    </a:moveTo>
                    <a:lnTo>
                      <a:pt x="44051" y="0"/>
                    </a:lnTo>
                    <a:lnTo>
                      <a:pt x="0" y="16102"/>
                    </a:lnTo>
                    <a:lnTo>
                      <a:pt x="25947" y="80844"/>
                    </a:lnTo>
                    <a:lnTo>
                      <a:pt x="61405" y="65660"/>
                    </a:lnTo>
                    <a:lnTo>
                      <a:pt x="54730" y="46221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xmlns="" id="{43A22F6E-B523-4FF3-A43C-11F50A650052}"/>
                </a:ext>
              </a:extLst>
            </p:cNvPr>
            <p:cNvSpPr/>
            <p:nvPr/>
          </p:nvSpPr>
          <p:spPr>
            <a:xfrm rot="21299850">
              <a:off x="1361245" y="5021822"/>
              <a:ext cx="34707" cy="188054"/>
            </a:xfrm>
            <a:custGeom>
              <a:avLst/>
              <a:gdLst>
                <a:gd name="connsiteX0" fmla="*/ 0 w 34707"/>
                <a:gd name="connsiteY0" fmla="*/ 0 h 188054"/>
                <a:gd name="connsiteX1" fmla="*/ 34708 w 34707"/>
                <a:gd name="connsiteY1" fmla="*/ 0 h 188054"/>
                <a:gd name="connsiteX2" fmla="*/ 34708 w 34707"/>
                <a:gd name="connsiteY2" fmla="*/ 188054 h 188054"/>
                <a:gd name="connsiteX3" fmla="*/ 0 w 34707"/>
                <a:gd name="connsiteY3" fmla="*/ 188054 h 18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707" h="188054">
                  <a:moveTo>
                    <a:pt x="0" y="0"/>
                  </a:moveTo>
                  <a:lnTo>
                    <a:pt x="34708" y="0"/>
                  </a:lnTo>
                  <a:lnTo>
                    <a:pt x="34708" y="188054"/>
                  </a:lnTo>
                  <a:lnTo>
                    <a:pt x="0" y="188054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xmlns="" id="{602BF262-32F7-4462-9199-2B767AC02031}"/>
                </a:ext>
              </a:extLst>
            </p:cNvPr>
            <p:cNvSpPr/>
            <p:nvPr/>
          </p:nvSpPr>
          <p:spPr>
            <a:xfrm rot="21119924">
              <a:off x="1104871" y="1925276"/>
              <a:ext cx="47890" cy="559172"/>
            </a:xfrm>
            <a:custGeom>
              <a:avLst/>
              <a:gdLst>
                <a:gd name="connsiteX0" fmla="*/ 0 w 47890"/>
                <a:gd name="connsiteY0" fmla="*/ 0 h 559172"/>
                <a:gd name="connsiteX1" fmla="*/ 47891 w 47890"/>
                <a:gd name="connsiteY1" fmla="*/ 0 h 559172"/>
                <a:gd name="connsiteX2" fmla="*/ 47891 w 47890"/>
                <a:gd name="connsiteY2" fmla="*/ 559172 h 559172"/>
                <a:gd name="connsiteX3" fmla="*/ 0 w 47890"/>
                <a:gd name="connsiteY3" fmla="*/ 559172 h 559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890" h="559172">
                  <a:moveTo>
                    <a:pt x="0" y="0"/>
                  </a:moveTo>
                  <a:lnTo>
                    <a:pt x="47891" y="0"/>
                  </a:lnTo>
                  <a:lnTo>
                    <a:pt x="47891" y="559172"/>
                  </a:lnTo>
                  <a:lnTo>
                    <a:pt x="0" y="559172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xmlns="" id="{78164E5B-30B8-41CA-A9CF-BD05FF70EA35}"/>
                </a:ext>
              </a:extLst>
            </p:cNvPr>
            <p:cNvSpPr/>
            <p:nvPr/>
          </p:nvSpPr>
          <p:spPr>
            <a:xfrm rot="20579902">
              <a:off x="2023140" y="1416418"/>
              <a:ext cx="21191" cy="54647"/>
            </a:xfrm>
            <a:custGeom>
              <a:avLst/>
              <a:gdLst>
                <a:gd name="connsiteX0" fmla="*/ 0 w 21191"/>
                <a:gd name="connsiteY0" fmla="*/ 0 h 54647"/>
                <a:gd name="connsiteX1" fmla="*/ 21191 w 21191"/>
                <a:gd name="connsiteY1" fmla="*/ 0 h 54647"/>
                <a:gd name="connsiteX2" fmla="*/ 21191 w 21191"/>
                <a:gd name="connsiteY2" fmla="*/ 54647 h 54647"/>
                <a:gd name="connsiteX3" fmla="*/ 0 w 21191"/>
                <a:gd name="connsiteY3" fmla="*/ 54647 h 5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91" h="54647">
                  <a:moveTo>
                    <a:pt x="0" y="0"/>
                  </a:moveTo>
                  <a:lnTo>
                    <a:pt x="21191" y="0"/>
                  </a:lnTo>
                  <a:lnTo>
                    <a:pt x="21191" y="54647"/>
                  </a:lnTo>
                  <a:lnTo>
                    <a:pt x="0" y="54647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xmlns="" id="{BF844F3A-B0D8-4ABA-B41D-AFC2984B3FA0}"/>
                </a:ext>
              </a:extLst>
            </p:cNvPr>
            <p:cNvSpPr/>
            <p:nvPr/>
          </p:nvSpPr>
          <p:spPr>
            <a:xfrm>
              <a:off x="2874770" y="4928415"/>
              <a:ext cx="38628" cy="46637"/>
            </a:xfrm>
            <a:custGeom>
              <a:avLst/>
              <a:gdLst>
                <a:gd name="connsiteX0" fmla="*/ 0 w 38628"/>
                <a:gd name="connsiteY0" fmla="*/ 0 h 46637"/>
                <a:gd name="connsiteX1" fmla="*/ 38628 w 38628"/>
                <a:gd name="connsiteY1" fmla="*/ 0 h 46637"/>
                <a:gd name="connsiteX2" fmla="*/ 38628 w 38628"/>
                <a:gd name="connsiteY2" fmla="*/ 46638 h 46637"/>
                <a:gd name="connsiteX3" fmla="*/ 0 w 38628"/>
                <a:gd name="connsiteY3" fmla="*/ 46638 h 4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28" h="46637">
                  <a:moveTo>
                    <a:pt x="0" y="0"/>
                  </a:moveTo>
                  <a:lnTo>
                    <a:pt x="38628" y="0"/>
                  </a:lnTo>
                  <a:lnTo>
                    <a:pt x="38628" y="46638"/>
                  </a:lnTo>
                  <a:lnTo>
                    <a:pt x="0" y="46638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0" name="图形 17">
              <a:extLst>
                <a:ext uri="{FF2B5EF4-FFF2-40B4-BE49-F238E27FC236}">
                  <a16:creationId xmlns:a16="http://schemas.microsoft.com/office/drawing/2014/main" xmlns="" id="{9C15579E-F18E-466A-98B5-C5759E5CDCD8}"/>
                </a:ext>
              </a:extLst>
            </p:cNvPr>
            <p:cNvGrpSpPr/>
            <p:nvPr/>
          </p:nvGrpSpPr>
          <p:grpSpPr>
            <a:xfrm>
              <a:off x="1395655" y="5032052"/>
              <a:ext cx="61461" cy="83414"/>
              <a:chOff x="4083512" y="5032052"/>
              <a:chExt cx="61461" cy="83414"/>
            </a:xfrm>
            <a:solidFill>
              <a:srgbClr val="CDC9BB"/>
            </a:solidFill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xmlns="" id="{B038E477-0FD8-4774-ACCB-57E42E3CAA14}"/>
                  </a:ext>
                </a:extLst>
              </p:cNvPr>
              <p:cNvSpPr/>
              <p:nvPr/>
            </p:nvSpPr>
            <p:spPr>
              <a:xfrm>
                <a:off x="4095916" y="5032537"/>
                <a:ext cx="49057" cy="82930"/>
              </a:xfrm>
              <a:custGeom>
                <a:avLst/>
                <a:gdLst>
                  <a:gd name="connsiteX0" fmla="*/ 25029 w 49057"/>
                  <a:gd name="connsiteY0" fmla="*/ 918 h 82930"/>
                  <a:gd name="connsiteX1" fmla="*/ 25029 w 49057"/>
                  <a:gd name="connsiteY1" fmla="*/ 918 h 82930"/>
                  <a:gd name="connsiteX2" fmla="*/ 667 w 49057"/>
                  <a:gd name="connsiteY2" fmla="*/ 0 h 82930"/>
                  <a:gd name="connsiteX3" fmla="*/ 0 w 49057"/>
                  <a:gd name="connsiteY3" fmla="*/ 20691 h 82930"/>
                  <a:gd name="connsiteX4" fmla="*/ 15018 w 49057"/>
                  <a:gd name="connsiteY4" fmla="*/ 21275 h 82930"/>
                  <a:gd name="connsiteX5" fmla="*/ 12848 w 49057"/>
                  <a:gd name="connsiteY5" fmla="*/ 81762 h 82930"/>
                  <a:gd name="connsiteX6" fmla="*/ 46221 w 49057"/>
                  <a:gd name="connsiteY6" fmla="*/ 82930 h 82930"/>
                  <a:gd name="connsiteX7" fmla="*/ 49057 w 49057"/>
                  <a:gd name="connsiteY7" fmla="*/ 1752 h 8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057" h="82930">
                    <a:moveTo>
                      <a:pt x="25029" y="918"/>
                    </a:moveTo>
                    <a:lnTo>
                      <a:pt x="25029" y="918"/>
                    </a:lnTo>
                    <a:lnTo>
                      <a:pt x="667" y="0"/>
                    </a:lnTo>
                    <a:lnTo>
                      <a:pt x="0" y="20691"/>
                    </a:lnTo>
                    <a:lnTo>
                      <a:pt x="15018" y="21275"/>
                    </a:lnTo>
                    <a:lnTo>
                      <a:pt x="12848" y="81762"/>
                    </a:lnTo>
                    <a:lnTo>
                      <a:pt x="46221" y="82930"/>
                    </a:lnTo>
                    <a:lnTo>
                      <a:pt x="49057" y="1752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xmlns="" id="{93D0B096-2CD8-4427-AF92-7D1EF2B6C113}"/>
                  </a:ext>
                </a:extLst>
              </p:cNvPr>
              <p:cNvSpPr/>
              <p:nvPr/>
            </p:nvSpPr>
            <p:spPr>
              <a:xfrm rot="-10679999">
                <a:off x="4083869" y="5032261"/>
                <a:ext cx="12347" cy="20690"/>
              </a:xfrm>
              <a:custGeom>
                <a:avLst/>
                <a:gdLst>
                  <a:gd name="connsiteX0" fmla="*/ 0 w 12347"/>
                  <a:gd name="connsiteY0" fmla="*/ 0 h 20690"/>
                  <a:gd name="connsiteX1" fmla="*/ 12348 w 12347"/>
                  <a:gd name="connsiteY1" fmla="*/ 0 h 20690"/>
                  <a:gd name="connsiteX2" fmla="*/ 12348 w 12347"/>
                  <a:gd name="connsiteY2" fmla="*/ 20691 h 20690"/>
                  <a:gd name="connsiteX3" fmla="*/ 0 w 12347"/>
                  <a:gd name="connsiteY3" fmla="*/ 20691 h 20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7" h="20690">
                    <a:moveTo>
                      <a:pt x="0" y="0"/>
                    </a:moveTo>
                    <a:lnTo>
                      <a:pt x="12348" y="0"/>
                    </a:lnTo>
                    <a:lnTo>
                      <a:pt x="12348" y="20691"/>
                    </a:lnTo>
                    <a:lnTo>
                      <a:pt x="0" y="20691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" name="图形 17">
              <a:extLst>
                <a:ext uri="{FF2B5EF4-FFF2-40B4-BE49-F238E27FC236}">
                  <a16:creationId xmlns:a16="http://schemas.microsoft.com/office/drawing/2014/main" xmlns="" id="{5E6F0895-EE21-4EED-BBD5-E7B49A8FD466}"/>
                </a:ext>
              </a:extLst>
            </p:cNvPr>
            <p:cNvGrpSpPr/>
            <p:nvPr/>
          </p:nvGrpSpPr>
          <p:grpSpPr>
            <a:xfrm>
              <a:off x="1359002" y="5825712"/>
              <a:ext cx="40630" cy="85599"/>
              <a:chOff x="4046859" y="5825712"/>
              <a:chExt cx="40630" cy="85599"/>
            </a:xfrm>
            <a:solidFill>
              <a:srgbClr val="CDC9BB"/>
            </a:solidFill>
          </p:grpSpPr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xmlns="" id="{907BC9FF-2B62-4A18-9975-A80505763541}"/>
                  </a:ext>
                </a:extLst>
              </p:cNvPr>
              <p:cNvSpPr/>
              <p:nvPr/>
            </p:nvSpPr>
            <p:spPr>
              <a:xfrm>
                <a:off x="4047609" y="5825712"/>
                <a:ext cx="39879" cy="20857"/>
              </a:xfrm>
              <a:custGeom>
                <a:avLst/>
                <a:gdLst>
                  <a:gd name="connsiteX0" fmla="*/ 29117 w 39879"/>
                  <a:gd name="connsiteY0" fmla="*/ 9928 h 20857"/>
                  <a:gd name="connsiteX1" fmla="*/ 29117 w 39879"/>
                  <a:gd name="connsiteY1" fmla="*/ 0 h 20857"/>
                  <a:gd name="connsiteX2" fmla="*/ 0 w 39879"/>
                  <a:gd name="connsiteY2" fmla="*/ 0 h 20857"/>
                  <a:gd name="connsiteX3" fmla="*/ 0 w 39879"/>
                  <a:gd name="connsiteY3" fmla="*/ 20858 h 20857"/>
                  <a:gd name="connsiteX4" fmla="*/ 24696 w 39879"/>
                  <a:gd name="connsiteY4" fmla="*/ 20858 h 20857"/>
                  <a:gd name="connsiteX5" fmla="*/ 39880 w 39879"/>
                  <a:gd name="connsiteY5" fmla="*/ 20858 h 20857"/>
                  <a:gd name="connsiteX6" fmla="*/ 39880 w 39879"/>
                  <a:gd name="connsiteY6" fmla="*/ 9928 h 2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79" h="20857">
                    <a:moveTo>
                      <a:pt x="29117" y="9928"/>
                    </a:moveTo>
                    <a:lnTo>
                      <a:pt x="29117" y="0"/>
                    </a:lnTo>
                    <a:lnTo>
                      <a:pt x="0" y="0"/>
                    </a:lnTo>
                    <a:lnTo>
                      <a:pt x="0" y="20858"/>
                    </a:lnTo>
                    <a:lnTo>
                      <a:pt x="24696" y="20858"/>
                    </a:lnTo>
                    <a:lnTo>
                      <a:pt x="39880" y="20858"/>
                    </a:lnTo>
                    <a:lnTo>
                      <a:pt x="39880" y="9928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xmlns="" id="{E8407C31-1C9F-4EE2-9023-BD44A9FD8B85}"/>
                  </a:ext>
                </a:extLst>
              </p:cNvPr>
              <p:cNvSpPr/>
              <p:nvPr/>
            </p:nvSpPr>
            <p:spPr>
              <a:xfrm>
                <a:off x="4046859" y="5861087"/>
                <a:ext cx="38795" cy="50225"/>
              </a:xfrm>
              <a:custGeom>
                <a:avLst/>
                <a:gdLst>
                  <a:gd name="connsiteX0" fmla="*/ 23444 w 38795"/>
                  <a:gd name="connsiteY0" fmla="*/ 0 h 50225"/>
                  <a:gd name="connsiteX1" fmla="*/ 5423 w 38795"/>
                  <a:gd name="connsiteY1" fmla="*/ 0 h 50225"/>
                  <a:gd name="connsiteX2" fmla="*/ 5423 w 38795"/>
                  <a:gd name="connsiteY2" fmla="*/ 17520 h 50225"/>
                  <a:gd name="connsiteX3" fmla="*/ 0 w 38795"/>
                  <a:gd name="connsiteY3" fmla="*/ 17520 h 50225"/>
                  <a:gd name="connsiteX4" fmla="*/ 0 w 38795"/>
                  <a:gd name="connsiteY4" fmla="*/ 50225 h 50225"/>
                  <a:gd name="connsiteX5" fmla="*/ 16519 w 38795"/>
                  <a:gd name="connsiteY5" fmla="*/ 50225 h 50225"/>
                  <a:gd name="connsiteX6" fmla="*/ 16519 w 38795"/>
                  <a:gd name="connsiteY6" fmla="*/ 37711 h 50225"/>
                  <a:gd name="connsiteX7" fmla="*/ 22526 w 38795"/>
                  <a:gd name="connsiteY7" fmla="*/ 37711 h 50225"/>
                  <a:gd name="connsiteX8" fmla="*/ 22526 w 38795"/>
                  <a:gd name="connsiteY8" fmla="*/ 42549 h 50225"/>
                  <a:gd name="connsiteX9" fmla="*/ 32621 w 38795"/>
                  <a:gd name="connsiteY9" fmla="*/ 42549 h 50225"/>
                  <a:gd name="connsiteX10" fmla="*/ 32621 w 38795"/>
                  <a:gd name="connsiteY10" fmla="*/ 27198 h 50225"/>
                  <a:gd name="connsiteX11" fmla="*/ 38795 w 38795"/>
                  <a:gd name="connsiteY11" fmla="*/ 27198 h 50225"/>
                  <a:gd name="connsiteX12" fmla="*/ 38795 w 38795"/>
                  <a:gd name="connsiteY12" fmla="*/ 7759 h 50225"/>
                  <a:gd name="connsiteX13" fmla="*/ 23444 w 38795"/>
                  <a:gd name="connsiteY13" fmla="*/ 7759 h 5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795" h="50225">
                    <a:moveTo>
                      <a:pt x="23444" y="0"/>
                    </a:moveTo>
                    <a:lnTo>
                      <a:pt x="5423" y="0"/>
                    </a:lnTo>
                    <a:lnTo>
                      <a:pt x="5423" y="17520"/>
                    </a:lnTo>
                    <a:lnTo>
                      <a:pt x="0" y="17520"/>
                    </a:lnTo>
                    <a:lnTo>
                      <a:pt x="0" y="50225"/>
                    </a:lnTo>
                    <a:lnTo>
                      <a:pt x="16519" y="50225"/>
                    </a:lnTo>
                    <a:lnTo>
                      <a:pt x="16519" y="37711"/>
                    </a:lnTo>
                    <a:lnTo>
                      <a:pt x="22526" y="37711"/>
                    </a:lnTo>
                    <a:lnTo>
                      <a:pt x="22526" y="42549"/>
                    </a:lnTo>
                    <a:lnTo>
                      <a:pt x="32621" y="42549"/>
                    </a:lnTo>
                    <a:lnTo>
                      <a:pt x="32621" y="27198"/>
                    </a:lnTo>
                    <a:lnTo>
                      <a:pt x="38795" y="27198"/>
                    </a:lnTo>
                    <a:lnTo>
                      <a:pt x="38795" y="7759"/>
                    </a:lnTo>
                    <a:lnTo>
                      <a:pt x="23444" y="7759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xmlns="" id="{4B3730E6-ACB7-403A-B234-A3E4C05C3893}"/>
                </a:ext>
              </a:extLst>
            </p:cNvPr>
            <p:cNvSpPr/>
            <p:nvPr/>
          </p:nvSpPr>
          <p:spPr>
            <a:xfrm rot="20700040">
              <a:off x="1731600" y="2147246"/>
              <a:ext cx="29199" cy="154175"/>
            </a:xfrm>
            <a:custGeom>
              <a:avLst/>
              <a:gdLst>
                <a:gd name="connsiteX0" fmla="*/ 0 w 29199"/>
                <a:gd name="connsiteY0" fmla="*/ 0 h 154175"/>
                <a:gd name="connsiteX1" fmla="*/ 29200 w 29199"/>
                <a:gd name="connsiteY1" fmla="*/ 0 h 154175"/>
                <a:gd name="connsiteX2" fmla="*/ 29200 w 29199"/>
                <a:gd name="connsiteY2" fmla="*/ 154175 h 154175"/>
                <a:gd name="connsiteX3" fmla="*/ 0 w 29199"/>
                <a:gd name="connsiteY3" fmla="*/ 154175 h 1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99" h="154175">
                  <a:moveTo>
                    <a:pt x="0" y="0"/>
                  </a:moveTo>
                  <a:lnTo>
                    <a:pt x="29200" y="0"/>
                  </a:lnTo>
                  <a:lnTo>
                    <a:pt x="29200" y="154175"/>
                  </a:lnTo>
                  <a:lnTo>
                    <a:pt x="0" y="154175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7" name="图形 17">
              <a:extLst>
                <a:ext uri="{FF2B5EF4-FFF2-40B4-BE49-F238E27FC236}">
                  <a16:creationId xmlns:a16="http://schemas.microsoft.com/office/drawing/2014/main" xmlns="" id="{E0E29BF7-C189-4CCF-BADF-88ECF567061A}"/>
                </a:ext>
              </a:extLst>
            </p:cNvPr>
            <p:cNvGrpSpPr/>
            <p:nvPr/>
          </p:nvGrpSpPr>
          <p:grpSpPr>
            <a:xfrm>
              <a:off x="2820629" y="899912"/>
              <a:ext cx="248194" cy="136083"/>
              <a:chOff x="5508486" y="899912"/>
              <a:chExt cx="248194" cy="136083"/>
            </a:xfrm>
            <a:solidFill>
              <a:srgbClr val="FFFFFF"/>
            </a:solidFill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xmlns="" id="{7AEC30F5-E099-4BC8-B83B-D02BBD6D9DC6}"/>
                  </a:ext>
                </a:extLst>
              </p:cNvPr>
              <p:cNvSpPr/>
              <p:nvPr/>
            </p:nvSpPr>
            <p:spPr>
              <a:xfrm rot="539877">
                <a:off x="5529569" y="915810"/>
                <a:ext cx="211498" cy="104288"/>
              </a:xfrm>
              <a:custGeom>
                <a:avLst/>
                <a:gdLst>
                  <a:gd name="connsiteX0" fmla="*/ 0 w 211498"/>
                  <a:gd name="connsiteY0" fmla="*/ 0 h 104288"/>
                  <a:gd name="connsiteX1" fmla="*/ 211498 w 211498"/>
                  <a:gd name="connsiteY1" fmla="*/ 0 h 104288"/>
                  <a:gd name="connsiteX2" fmla="*/ 211498 w 211498"/>
                  <a:gd name="connsiteY2" fmla="*/ 104289 h 104288"/>
                  <a:gd name="connsiteX3" fmla="*/ 0 w 211498"/>
                  <a:gd name="connsiteY3" fmla="*/ 104289 h 10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498" h="104288">
                    <a:moveTo>
                      <a:pt x="0" y="0"/>
                    </a:moveTo>
                    <a:lnTo>
                      <a:pt x="211498" y="0"/>
                    </a:lnTo>
                    <a:lnTo>
                      <a:pt x="211498" y="104289"/>
                    </a:lnTo>
                    <a:lnTo>
                      <a:pt x="0" y="104289"/>
                    </a:lnTo>
                    <a:close/>
                  </a:path>
                </a:pathLst>
              </a:custGeom>
              <a:solidFill>
                <a:srgbClr val="FFFFFF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xmlns="" id="{F5B11314-24E9-4549-947E-0FECB753CD69}"/>
                  </a:ext>
                </a:extLst>
              </p:cNvPr>
              <p:cNvSpPr/>
              <p:nvPr/>
            </p:nvSpPr>
            <p:spPr>
              <a:xfrm rot="-4860123">
                <a:off x="5518463" y="975480"/>
                <a:ext cx="19522" cy="36876"/>
              </a:xfrm>
              <a:custGeom>
                <a:avLst/>
                <a:gdLst>
                  <a:gd name="connsiteX0" fmla="*/ 0 w 19522"/>
                  <a:gd name="connsiteY0" fmla="*/ 0 h 36876"/>
                  <a:gd name="connsiteX1" fmla="*/ 19523 w 19522"/>
                  <a:gd name="connsiteY1" fmla="*/ 0 h 36876"/>
                  <a:gd name="connsiteX2" fmla="*/ 19523 w 19522"/>
                  <a:gd name="connsiteY2" fmla="*/ 36877 h 36876"/>
                  <a:gd name="connsiteX3" fmla="*/ 0 w 19522"/>
                  <a:gd name="connsiteY3" fmla="*/ 36877 h 3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22" h="36876">
                    <a:moveTo>
                      <a:pt x="0" y="0"/>
                    </a:moveTo>
                    <a:lnTo>
                      <a:pt x="19523" y="0"/>
                    </a:lnTo>
                    <a:lnTo>
                      <a:pt x="19523" y="36877"/>
                    </a:lnTo>
                    <a:lnTo>
                      <a:pt x="0" y="36877"/>
                    </a:lnTo>
                    <a:close/>
                  </a:path>
                </a:pathLst>
              </a:custGeom>
              <a:solidFill>
                <a:srgbClr val="FFFFFF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xmlns="" id="{1DE7B5DC-2D40-49E7-BEBE-CE66EE339076}"/>
                  </a:ext>
                </a:extLst>
              </p:cNvPr>
              <p:cNvSpPr/>
              <p:nvPr/>
            </p:nvSpPr>
            <p:spPr>
              <a:xfrm rot="-10260123">
                <a:off x="5737585" y="978840"/>
                <a:ext cx="16102" cy="39546"/>
              </a:xfrm>
              <a:custGeom>
                <a:avLst/>
                <a:gdLst>
                  <a:gd name="connsiteX0" fmla="*/ 0 w 16102"/>
                  <a:gd name="connsiteY0" fmla="*/ 0 h 39546"/>
                  <a:gd name="connsiteX1" fmla="*/ 16102 w 16102"/>
                  <a:gd name="connsiteY1" fmla="*/ 0 h 39546"/>
                  <a:gd name="connsiteX2" fmla="*/ 16102 w 16102"/>
                  <a:gd name="connsiteY2" fmla="*/ 39546 h 39546"/>
                  <a:gd name="connsiteX3" fmla="*/ 0 w 16102"/>
                  <a:gd name="connsiteY3" fmla="*/ 39546 h 3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02" h="39546">
                    <a:moveTo>
                      <a:pt x="0" y="0"/>
                    </a:moveTo>
                    <a:lnTo>
                      <a:pt x="16102" y="0"/>
                    </a:lnTo>
                    <a:lnTo>
                      <a:pt x="16102" y="39546"/>
                    </a:lnTo>
                    <a:lnTo>
                      <a:pt x="0" y="39546"/>
                    </a:lnTo>
                    <a:close/>
                  </a:path>
                </a:pathLst>
              </a:custGeom>
              <a:solidFill>
                <a:srgbClr val="FFFFFF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xmlns="" id="{8812DAB3-30E9-4517-A480-547E5F90DF61}"/>
                </a:ext>
              </a:extLst>
            </p:cNvPr>
            <p:cNvSpPr/>
            <p:nvPr/>
          </p:nvSpPr>
          <p:spPr>
            <a:xfrm rot="539877">
              <a:off x="3101270" y="935831"/>
              <a:ext cx="142834" cy="57066"/>
            </a:xfrm>
            <a:custGeom>
              <a:avLst/>
              <a:gdLst>
                <a:gd name="connsiteX0" fmla="*/ 0 w 142834"/>
                <a:gd name="connsiteY0" fmla="*/ 0 h 57066"/>
                <a:gd name="connsiteX1" fmla="*/ 142834 w 142834"/>
                <a:gd name="connsiteY1" fmla="*/ 0 h 57066"/>
                <a:gd name="connsiteX2" fmla="*/ 142834 w 142834"/>
                <a:gd name="connsiteY2" fmla="*/ 57067 h 57066"/>
                <a:gd name="connsiteX3" fmla="*/ 0 w 142834"/>
                <a:gd name="connsiteY3" fmla="*/ 57067 h 5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34" h="57066">
                  <a:moveTo>
                    <a:pt x="0" y="0"/>
                  </a:moveTo>
                  <a:lnTo>
                    <a:pt x="142834" y="0"/>
                  </a:lnTo>
                  <a:lnTo>
                    <a:pt x="142834" y="57067"/>
                  </a:lnTo>
                  <a:lnTo>
                    <a:pt x="0" y="57067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2" name="图形 17">
              <a:extLst>
                <a:ext uri="{FF2B5EF4-FFF2-40B4-BE49-F238E27FC236}">
                  <a16:creationId xmlns:a16="http://schemas.microsoft.com/office/drawing/2014/main" xmlns="" id="{DA29204C-664A-4F00-A4E3-553735E05ECA}"/>
                </a:ext>
              </a:extLst>
            </p:cNvPr>
            <p:cNvGrpSpPr/>
            <p:nvPr/>
          </p:nvGrpSpPr>
          <p:grpSpPr>
            <a:xfrm>
              <a:off x="4420072" y="2182402"/>
              <a:ext cx="148423" cy="418547"/>
              <a:chOff x="7107929" y="2182402"/>
              <a:chExt cx="148423" cy="418547"/>
            </a:xfrm>
            <a:solidFill>
              <a:srgbClr val="CDC9BB"/>
            </a:solidFill>
          </p:grpSpPr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xmlns="" id="{82C0C48B-AD91-4473-B399-BBE378816853}"/>
                  </a:ext>
                </a:extLst>
              </p:cNvPr>
              <p:cNvSpPr/>
              <p:nvPr/>
            </p:nvSpPr>
            <p:spPr>
              <a:xfrm>
                <a:off x="7120361" y="2182402"/>
                <a:ext cx="111963" cy="210888"/>
              </a:xfrm>
              <a:custGeom>
                <a:avLst/>
                <a:gdLst>
                  <a:gd name="connsiteX0" fmla="*/ 0 w 111963"/>
                  <a:gd name="connsiteY0" fmla="*/ 31012 h 210888"/>
                  <a:gd name="connsiteX1" fmla="*/ 85599 w 111963"/>
                  <a:gd name="connsiteY1" fmla="*/ 894 h 210888"/>
                  <a:gd name="connsiteX2" fmla="*/ 103871 w 111963"/>
                  <a:gd name="connsiteY2" fmla="*/ 8820 h 210888"/>
                  <a:gd name="connsiteX3" fmla="*/ 103871 w 111963"/>
                  <a:gd name="connsiteY3" fmla="*/ 8820 h 210888"/>
                  <a:gd name="connsiteX4" fmla="*/ 95194 w 111963"/>
                  <a:gd name="connsiteY4" fmla="*/ 27008 h 210888"/>
                  <a:gd name="connsiteX5" fmla="*/ 89354 w 111963"/>
                  <a:gd name="connsiteY5" fmla="*/ 29260 h 210888"/>
                  <a:gd name="connsiteX6" fmla="*/ 106207 w 111963"/>
                  <a:gd name="connsiteY6" fmla="*/ 75231 h 210888"/>
                  <a:gd name="connsiteX7" fmla="*/ 90189 w 111963"/>
                  <a:gd name="connsiteY7" fmla="*/ 81738 h 210888"/>
                  <a:gd name="connsiteX8" fmla="*/ 108960 w 111963"/>
                  <a:gd name="connsiteY8" fmla="*/ 135384 h 210888"/>
                  <a:gd name="connsiteX9" fmla="*/ 92775 w 111963"/>
                  <a:gd name="connsiteY9" fmla="*/ 141808 h 210888"/>
                  <a:gd name="connsiteX10" fmla="*/ 111964 w 111963"/>
                  <a:gd name="connsiteY10" fmla="*/ 192618 h 210888"/>
                  <a:gd name="connsiteX11" fmla="*/ 62656 w 111963"/>
                  <a:gd name="connsiteY11" fmla="*/ 210889 h 210888"/>
                  <a:gd name="connsiteX12" fmla="*/ 0 w 111963"/>
                  <a:gd name="connsiteY12" fmla="*/ 31012 h 21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963" h="210888">
                    <a:moveTo>
                      <a:pt x="0" y="31012"/>
                    </a:moveTo>
                    <a:lnTo>
                      <a:pt x="85599" y="894"/>
                    </a:lnTo>
                    <a:cubicBezTo>
                      <a:pt x="93025" y="-1776"/>
                      <a:pt x="101201" y="1728"/>
                      <a:pt x="103871" y="8820"/>
                    </a:cubicBezTo>
                    <a:lnTo>
                      <a:pt x="103871" y="8820"/>
                    </a:lnTo>
                    <a:cubicBezTo>
                      <a:pt x="106624" y="15995"/>
                      <a:pt x="102703" y="24171"/>
                      <a:pt x="95194" y="27008"/>
                    </a:cubicBezTo>
                    <a:lnTo>
                      <a:pt x="89354" y="29260"/>
                    </a:lnTo>
                    <a:lnTo>
                      <a:pt x="106207" y="75231"/>
                    </a:lnTo>
                    <a:lnTo>
                      <a:pt x="90189" y="81738"/>
                    </a:lnTo>
                    <a:lnTo>
                      <a:pt x="108960" y="135384"/>
                    </a:lnTo>
                    <a:lnTo>
                      <a:pt x="92775" y="141808"/>
                    </a:lnTo>
                    <a:lnTo>
                      <a:pt x="111964" y="192618"/>
                    </a:lnTo>
                    <a:lnTo>
                      <a:pt x="62656" y="210889"/>
                    </a:lnTo>
                    <a:lnTo>
                      <a:pt x="0" y="31012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xmlns="" id="{4B15CACE-C56B-40EB-A84D-5F9551CFB0FD}"/>
                  </a:ext>
                </a:extLst>
              </p:cNvPr>
              <p:cNvSpPr/>
              <p:nvPr/>
            </p:nvSpPr>
            <p:spPr>
              <a:xfrm>
                <a:off x="7107929" y="2213415"/>
                <a:ext cx="148423" cy="387535"/>
              </a:xfrm>
              <a:custGeom>
                <a:avLst/>
                <a:gdLst>
                  <a:gd name="connsiteX0" fmla="*/ 0 w 148423"/>
                  <a:gd name="connsiteY0" fmla="*/ 4422 h 387535"/>
                  <a:gd name="connsiteX1" fmla="*/ 12432 w 148423"/>
                  <a:gd name="connsiteY1" fmla="*/ 0 h 387535"/>
                  <a:gd name="connsiteX2" fmla="*/ 75005 w 148423"/>
                  <a:gd name="connsiteY2" fmla="*/ 179876 h 387535"/>
                  <a:gd name="connsiteX3" fmla="*/ 124312 w 148423"/>
                  <a:gd name="connsiteY3" fmla="*/ 161605 h 387535"/>
                  <a:gd name="connsiteX4" fmla="*/ 114300 w 148423"/>
                  <a:gd name="connsiteY4" fmla="*/ 179293 h 387535"/>
                  <a:gd name="connsiteX5" fmla="*/ 127732 w 148423"/>
                  <a:gd name="connsiteY5" fmla="*/ 216002 h 387535"/>
                  <a:gd name="connsiteX6" fmla="*/ 120140 w 148423"/>
                  <a:gd name="connsiteY6" fmla="*/ 229101 h 387535"/>
                  <a:gd name="connsiteX7" fmla="*/ 132071 w 148423"/>
                  <a:gd name="connsiteY7" fmla="*/ 265810 h 387535"/>
                  <a:gd name="connsiteX8" fmla="*/ 125397 w 148423"/>
                  <a:gd name="connsiteY8" fmla="*/ 282079 h 387535"/>
                  <a:gd name="connsiteX9" fmla="*/ 137744 w 148423"/>
                  <a:gd name="connsiteY9" fmla="*/ 320541 h 387535"/>
                  <a:gd name="connsiteX10" fmla="*/ 130569 w 148423"/>
                  <a:gd name="connsiteY10" fmla="*/ 332471 h 387535"/>
                  <a:gd name="connsiteX11" fmla="*/ 148423 w 148423"/>
                  <a:gd name="connsiteY11" fmla="*/ 384198 h 387535"/>
                  <a:gd name="connsiteX12" fmla="*/ 139830 w 148423"/>
                  <a:gd name="connsiteY12" fmla="*/ 387536 h 38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8423" h="387535">
                    <a:moveTo>
                      <a:pt x="0" y="4422"/>
                    </a:moveTo>
                    <a:lnTo>
                      <a:pt x="12432" y="0"/>
                    </a:lnTo>
                    <a:lnTo>
                      <a:pt x="75005" y="179876"/>
                    </a:lnTo>
                    <a:lnTo>
                      <a:pt x="124312" y="161605"/>
                    </a:lnTo>
                    <a:lnTo>
                      <a:pt x="114300" y="179293"/>
                    </a:lnTo>
                    <a:lnTo>
                      <a:pt x="127732" y="216002"/>
                    </a:lnTo>
                    <a:lnTo>
                      <a:pt x="120140" y="229101"/>
                    </a:lnTo>
                    <a:lnTo>
                      <a:pt x="132071" y="265810"/>
                    </a:lnTo>
                    <a:lnTo>
                      <a:pt x="125397" y="282079"/>
                    </a:lnTo>
                    <a:lnTo>
                      <a:pt x="137744" y="320541"/>
                    </a:lnTo>
                    <a:lnTo>
                      <a:pt x="130569" y="332471"/>
                    </a:lnTo>
                    <a:lnTo>
                      <a:pt x="148423" y="384198"/>
                    </a:lnTo>
                    <a:lnTo>
                      <a:pt x="139830" y="387536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xmlns="" id="{F1318D72-886B-4187-954D-0B1B8FC987EB}"/>
                </a:ext>
              </a:extLst>
            </p:cNvPr>
            <p:cNvSpPr/>
            <p:nvPr/>
          </p:nvSpPr>
          <p:spPr>
            <a:xfrm>
              <a:off x="4580343" y="2887451"/>
              <a:ext cx="57233" cy="94026"/>
            </a:xfrm>
            <a:custGeom>
              <a:avLst/>
              <a:gdLst>
                <a:gd name="connsiteX0" fmla="*/ 42967 w 57233"/>
                <a:gd name="connsiteY0" fmla="*/ 15435 h 94026"/>
                <a:gd name="connsiteX1" fmla="*/ 38962 w 57233"/>
                <a:gd name="connsiteY1" fmla="*/ 16519 h 94026"/>
                <a:gd name="connsiteX2" fmla="*/ 34540 w 57233"/>
                <a:gd name="connsiteY2" fmla="*/ 0 h 94026"/>
                <a:gd name="connsiteX3" fmla="*/ 0 w 57233"/>
                <a:gd name="connsiteY3" fmla="*/ 9261 h 94026"/>
                <a:gd name="connsiteX4" fmla="*/ 22693 w 57233"/>
                <a:gd name="connsiteY4" fmla="*/ 94026 h 94026"/>
                <a:gd name="connsiteX5" fmla="*/ 57233 w 57233"/>
                <a:gd name="connsiteY5" fmla="*/ 84766 h 94026"/>
                <a:gd name="connsiteX6" fmla="*/ 43801 w 57233"/>
                <a:gd name="connsiteY6" fmla="*/ 34540 h 94026"/>
                <a:gd name="connsiteX7" fmla="*/ 47806 w 57233"/>
                <a:gd name="connsiteY7" fmla="*/ 33456 h 94026"/>
                <a:gd name="connsiteX8" fmla="*/ 54397 w 57233"/>
                <a:gd name="connsiteY8" fmla="*/ 22026 h 94026"/>
                <a:gd name="connsiteX9" fmla="*/ 42967 w 57233"/>
                <a:gd name="connsiteY9" fmla="*/ 15435 h 9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33" h="94026">
                  <a:moveTo>
                    <a:pt x="42967" y="15435"/>
                  </a:moveTo>
                  <a:lnTo>
                    <a:pt x="38962" y="16519"/>
                  </a:lnTo>
                  <a:lnTo>
                    <a:pt x="34540" y="0"/>
                  </a:lnTo>
                  <a:lnTo>
                    <a:pt x="0" y="9261"/>
                  </a:lnTo>
                  <a:lnTo>
                    <a:pt x="22693" y="94026"/>
                  </a:lnTo>
                  <a:lnTo>
                    <a:pt x="57233" y="84766"/>
                  </a:lnTo>
                  <a:lnTo>
                    <a:pt x="43801" y="34540"/>
                  </a:lnTo>
                  <a:lnTo>
                    <a:pt x="47806" y="33456"/>
                  </a:lnTo>
                  <a:cubicBezTo>
                    <a:pt x="52812" y="32121"/>
                    <a:pt x="55732" y="27031"/>
                    <a:pt x="54397" y="22026"/>
                  </a:cubicBezTo>
                  <a:cubicBezTo>
                    <a:pt x="53062" y="17103"/>
                    <a:pt x="47973" y="14100"/>
                    <a:pt x="42967" y="15435"/>
                  </a:cubicBez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6" name="图形 17">
              <a:extLst>
                <a:ext uri="{FF2B5EF4-FFF2-40B4-BE49-F238E27FC236}">
                  <a16:creationId xmlns:a16="http://schemas.microsoft.com/office/drawing/2014/main" xmlns="" id="{B4FBE8AE-6C70-484C-8DC2-E340FA8CE1A8}"/>
                </a:ext>
              </a:extLst>
            </p:cNvPr>
            <p:cNvGrpSpPr/>
            <p:nvPr/>
          </p:nvGrpSpPr>
          <p:grpSpPr>
            <a:xfrm>
              <a:off x="3045573" y="3773568"/>
              <a:ext cx="1922972" cy="1353662"/>
              <a:chOff x="5733430" y="3773568"/>
              <a:chExt cx="1922972" cy="1353662"/>
            </a:xfrm>
          </p:grpSpPr>
          <p:grpSp>
            <p:nvGrpSpPr>
              <p:cNvPr id="57" name="图形 17">
                <a:extLst>
                  <a:ext uri="{FF2B5EF4-FFF2-40B4-BE49-F238E27FC236}">
                    <a16:creationId xmlns:a16="http://schemas.microsoft.com/office/drawing/2014/main" xmlns="" id="{8C67AF9D-5F63-4FBD-BDC1-8768426BE4D8}"/>
                  </a:ext>
                </a:extLst>
              </p:cNvPr>
              <p:cNvGrpSpPr/>
              <p:nvPr/>
            </p:nvGrpSpPr>
            <p:grpSpPr>
              <a:xfrm>
                <a:off x="5737280" y="3773568"/>
                <a:ext cx="1919122" cy="1353662"/>
                <a:chOff x="5737280" y="3773568"/>
                <a:chExt cx="1919122" cy="1353662"/>
              </a:xfrm>
              <a:solidFill>
                <a:srgbClr val="FFFFFF"/>
              </a:solidFill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xmlns="" id="{5DF41D6A-DBB6-4B6E-A874-6840196556CD}"/>
                    </a:ext>
                  </a:extLst>
                </p:cNvPr>
                <p:cNvSpPr/>
                <p:nvPr/>
              </p:nvSpPr>
              <p:spPr>
                <a:xfrm>
                  <a:off x="7592745" y="3899298"/>
                  <a:ext cx="63657" cy="298014"/>
                </a:xfrm>
                <a:custGeom>
                  <a:avLst/>
                  <a:gdLst>
                    <a:gd name="connsiteX0" fmla="*/ 63658 w 63657"/>
                    <a:gd name="connsiteY0" fmla="*/ 297097 h 298014"/>
                    <a:gd name="connsiteX1" fmla="*/ 60821 w 63657"/>
                    <a:gd name="connsiteY1" fmla="*/ 216920 h 298014"/>
                    <a:gd name="connsiteX2" fmla="*/ 40797 w 63657"/>
                    <a:gd name="connsiteY2" fmla="*/ 0 h 298014"/>
                    <a:gd name="connsiteX3" fmla="*/ 0 w 63657"/>
                    <a:gd name="connsiteY3" fmla="*/ 2086 h 298014"/>
                    <a:gd name="connsiteX4" fmla="*/ 16519 w 63657"/>
                    <a:gd name="connsiteY4" fmla="*/ 224679 h 298014"/>
                    <a:gd name="connsiteX5" fmla="*/ 34874 w 63657"/>
                    <a:gd name="connsiteY5" fmla="*/ 223761 h 298014"/>
                    <a:gd name="connsiteX6" fmla="*/ 34874 w 63657"/>
                    <a:gd name="connsiteY6" fmla="*/ 223761 h 298014"/>
                    <a:gd name="connsiteX7" fmla="*/ 37460 w 63657"/>
                    <a:gd name="connsiteY7" fmla="*/ 298014 h 2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7" h="298014">
                      <a:moveTo>
                        <a:pt x="63658" y="297097"/>
                      </a:moveTo>
                      <a:lnTo>
                        <a:pt x="60821" y="216920"/>
                      </a:lnTo>
                      <a:lnTo>
                        <a:pt x="40797" y="0"/>
                      </a:lnTo>
                      <a:lnTo>
                        <a:pt x="0" y="2086"/>
                      </a:lnTo>
                      <a:lnTo>
                        <a:pt x="16519" y="224679"/>
                      </a:lnTo>
                      <a:lnTo>
                        <a:pt x="34874" y="223761"/>
                      </a:lnTo>
                      <a:lnTo>
                        <a:pt x="34874" y="223761"/>
                      </a:lnTo>
                      <a:lnTo>
                        <a:pt x="37460" y="2980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xmlns="" id="{744EFA2E-6082-452B-B465-2ED8611165B4}"/>
                    </a:ext>
                  </a:extLst>
                </p:cNvPr>
                <p:cNvSpPr/>
                <p:nvPr/>
              </p:nvSpPr>
              <p:spPr>
                <a:xfrm rot="-1020098">
                  <a:off x="5737280" y="4767033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1 h 40881"/>
                    <a:gd name="connsiteX3" fmla="*/ 0 w 97363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xmlns="" id="{A2512344-0BC5-47BD-90BD-7F5A4E459272}"/>
                    </a:ext>
                  </a:extLst>
                </p:cNvPr>
                <p:cNvSpPr/>
                <p:nvPr/>
              </p:nvSpPr>
              <p:spPr>
                <a:xfrm rot="-1020098">
                  <a:off x="5757487" y="4879165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2 h 40881"/>
                    <a:gd name="connsiteX3" fmla="*/ 0 w 97363"/>
                    <a:gd name="connsiteY3" fmla="*/ 40882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1" name="图形 17">
                  <a:extLst>
                    <a:ext uri="{FF2B5EF4-FFF2-40B4-BE49-F238E27FC236}">
                      <a16:creationId xmlns:a16="http://schemas.microsoft.com/office/drawing/2014/main" xmlns="" id="{F0120908-2C83-409F-AF14-A30CC29DD9F4}"/>
                    </a:ext>
                  </a:extLst>
                </p:cNvPr>
                <p:cNvGrpSpPr/>
                <p:nvPr/>
              </p:nvGrpSpPr>
              <p:grpSpPr>
                <a:xfrm>
                  <a:off x="5915524" y="4886352"/>
                  <a:ext cx="230503" cy="127770"/>
                  <a:chOff x="5915524" y="4886352"/>
                  <a:chExt cx="230503" cy="127770"/>
                </a:xfrm>
                <a:solidFill>
                  <a:srgbClr val="FFFFFF"/>
                </a:solidFill>
              </p:grpSpPr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xmlns="" id="{D25D532A-8C8F-41DB-8A1D-86DCFEBA2B09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3917" y="4945578"/>
                    <a:ext cx="42382" cy="63741"/>
                  </a:xfrm>
                  <a:custGeom>
                    <a:avLst/>
                    <a:gdLst>
                      <a:gd name="connsiteX0" fmla="*/ 0 w 42382"/>
                      <a:gd name="connsiteY0" fmla="*/ 0 h 63741"/>
                      <a:gd name="connsiteX1" fmla="*/ 42383 w 42382"/>
                      <a:gd name="connsiteY1" fmla="*/ 0 h 63741"/>
                      <a:gd name="connsiteX2" fmla="*/ 42383 w 42382"/>
                      <a:gd name="connsiteY2" fmla="*/ 63741 h 63741"/>
                      <a:gd name="connsiteX3" fmla="*/ 0 w 42382"/>
                      <a:gd name="connsiteY3" fmla="*/ 63741 h 63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382" h="63741">
                        <a:moveTo>
                          <a:pt x="0" y="0"/>
                        </a:moveTo>
                        <a:lnTo>
                          <a:pt x="42383" y="0"/>
                        </a:lnTo>
                        <a:lnTo>
                          <a:pt x="42383" y="63741"/>
                        </a:lnTo>
                        <a:lnTo>
                          <a:pt x="0" y="637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3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xmlns="" id="{407252E0-2210-4FDB-9532-2F4F76845072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5994" y="4917453"/>
                    <a:ext cx="218839" cy="40881"/>
                  </a:xfrm>
                  <a:custGeom>
                    <a:avLst/>
                    <a:gdLst>
                      <a:gd name="connsiteX0" fmla="*/ 0 w 218839"/>
                      <a:gd name="connsiteY0" fmla="*/ 0 h 40881"/>
                      <a:gd name="connsiteX1" fmla="*/ 218839 w 218839"/>
                      <a:gd name="connsiteY1" fmla="*/ 0 h 40881"/>
                      <a:gd name="connsiteX2" fmla="*/ 218839 w 218839"/>
                      <a:gd name="connsiteY2" fmla="*/ 40881 h 40881"/>
                      <a:gd name="connsiteX3" fmla="*/ 0 w 218839"/>
                      <a:gd name="connsiteY3" fmla="*/ 40881 h 4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8839" h="40881">
                        <a:moveTo>
                          <a:pt x="0" y="0"/>
                        </a:moveTo>
                        <a:lnTo>
                          <a:pt x="218839" y="0"/>
                        </a:lnTo>
                        <a:lnTo>
                          <a:pt x="218839" y="40881"/>
                        </a:lnTo>
                        <a:lnTo>
                          <a:pt x="0" y="4088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3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xmlns="" id="{8F204EC8-1055-4F81-A5F2-BFBC8B323FD1}"/>
                    </a:ext>
                  </a:extLst>
                </p:cNvPr>
                <p:cNvSpPr/>
                <p:nvPr/>
              </p:nvSpPr>
              <p:spPr>
                <a:xfrm rot="-1020098">
                  <a:off x="6193232" y="4853613"/>
                  <a:ext cx="139997" cy="33706"/>
                </a:xfrm>
                <a:custGeom>
                  <a:avLst/>
                  <a:gdLst>
                    <a:gd name="connsiteX0" fmla="*/ 0 w 139997"/>
                    <a:gd name="connsiteY0" fmla="*/ 0 h 33706"/>
                    <a:gd name="connsiteX1" fmla="*/ 139997 w 139997"/>
                    <a:gd name="connsiteY1" fmla="*/ 0 h 33706"/>
                    <a:gd name="connsiteX2" fmla="*/ 139997 w 139997"/>
                    <a:gd name="connsiteY2" fmla="*/ 33706 h 33706"/>
                    <a:gd name="connsiteX3" fmla="*/ 0 w 139997"/>
                    <a:gd name="connsiteY3" fmla="*/ 33706 h 3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997" h="33706">
                      <a:moveTo>
                        <a:pt x="0" y="0"/>
                      </a:moveTo>
                      <a:lnTo>
                        <a:pt x="139997" y="0"/>
                      </a:lnTo>
                      <a:lnTo>
                        <a:pt x="139997" y="33706"/>
                      </a:lnTo>
                      <a:lnTo>
                        <a:pt x="0" y="337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xmlns="" id="{4A213494-74BE-454F-BBCE-46E95B466894}"/>
                    </a:ext>
                  </a:extLst>
                </p:cNvPr>
                <p:cNvSpPr/>
                <p:nvPr/>
              </p:nvSpPr>
              <p:spPr>
                <a:xfrm rot="-899960">
                  <a:off x="6407848" y="4471860"/>
                  <a:ext cx="187129" cy="44467"/>
                </a:xfrm>
                <a:custGeom>
                  <a:avLst/>
                  <a:gdLst>
                    <a:gd name="connsiteX0" fmla="*/ 0 w 187129"/>
                    <a:gd name="connsiteY0" fmla="*/ 0 h 44467"/>
                    <a:gd name="connsiteX1" fmla="*/ 187129 w 187129"/>
                    <a:gd name="connsiteY1" fmla="*/ 0 h 44467"/>
                    <a:gd name="connsiteX2" fmla="*/ 187129 w 187129"/>
                    <a:gd name="connsiteY2" fmla="*/ 44467 h 44467"/>
                    <a:gd name="connsiteX3" fmla="*/ 0 w 187129"/>
                    <a:gd name="connsiteY3" fmla="*/ 44467 h 44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29" h="44467">
                      <a:moveTo>
                        <a:pt x="0" y="0"/>
                      </a:moveTo>
                      <a:lnTo>
                        <a:pt x="187129" y="0"/>
                      </a:lnTo>
                      <a:lnTo>
                        <a:pt x="187129" y="44467"/>
                      </a:lnTo>
                      <a:lnTo>
                        <a:pt x="0" y="44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xmlns="" id="{0BD32921-CF8F-4975-979D-A84AF1DA9FD2}"/>
                    </a:ext>
                  </a:extLst>
                </p:cNvPr>
                <p:cNvSpPr/>
                <p:nvPr/>
              </p:nvSpPr>
              <p:spPr>
                <a:xfrm rot="-899960">
                  <a:off x="6422424" y="4548204"/>
                  <a:ext cx="42214" cy="20022"/>
                </a:xfrm>
                <a:custGeom>
                  <a:avLst/>
                  <a:gdLst>
                    <a:gd name="connsiteX0" fmla="*/ 0 w 42214"/>
                    <a:gd name="connsiteY0" fmla="*/ 0 h 20022"/>
                    <a:gd name="connsiteX1" fmla="*/ 42215 w 42214"/>
                    <a:gd name="connsiteY1" fmla="*/ 0 h 20022"/>
                    <a:gd name="connsiteX2" fmla="*/ 42215 w 42214"/>
                    <a:gd name="connsiteY2" fmla="*/ 20023 h 20022"/>
                    <a:gd name="connsiteX3" fmla="*/ 0 w 42214"/>
                    <a:gd name="connsiteY3" fmla="*/ 20023 h 2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14" h="20022">
                      <a:moveTo>
                        <a:pt x="0" y="0"/>
                      </a:moveTo>
                      <a:lnTo>
                        <a:pt x="42215" y="0"/>
                      </a:lnTo>
                      <a:lnTo>
                        <a:pt x="42215" y="20023"/>
                      </a:lnTo>
                      <a:lnTo>
                        <a:pt x="0" y="200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xmlns="" id="{7F2F522B-DA03-4562-A2F4-54F38914EFE4}"/>
                    </a:ext>
                  </a:extLst>
                </p:cNvPr>
                <p:cNvSpPr/>
                <p:nvPr/>
              </p:nvSpPr>
              <p:spPr>
                <a:xfrm rot="-1020098">
                  <a:off x="6373670" y="4352778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xmlns="" id="{261FE757-11E7-48A9-8288-CB5C6554E490}"/>
                    </a:ext>
                  </a:extLst>
                </p:cNvPr>
                <p:cNvSpPr/>
                <p:nvPr/>
              </p:nvSpPr>
              <p:spPr>
                <a:xfrm rot="-1020098">
                  <a:off x="6334973" y="4227483"/>
                  <a:ext cx="187135" cy="43550"/>
                </a:xfrm>
                <a:custGeom>
                  <a:avLst/>
                  <a:gdLst>
                    <a:gd name="connsiteX0" fmla="*/ 0 w 187135"/>
                    <a:gd name="connsiteY0" fmla="*/ 0 h 43550"/>
                    <a:gd name="connsiteX1" fmla="*/ 187136 w 187135"/>
                    <a:gd name="connsiteY1" fmla="*/ 0 h 43550"/>
                    <a:gd name="connsiteX2" fmla="*/ 187136 w 187135"/>
                    <a:gd name="connsiteY2" fmla="*/ 43551 h 43550"/>
                    <a:gd name="connsiteX3" fmla="*/ 0 w 187135"/>
                    <a:gd name="connsiteY3" fmla="*/ 43551 h 4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550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551"/>
                      </a:lnTo>
                      <a:lnTo>
                        <a:pt x="0" y="435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xmlns="" id="{E819EA07-085D-438E-9AB0-B96A095326D6}"/>
                    </a:ext>
                  </a:extLst>
                </p:cNvPr>
                <p:cNvSpPr/>
                <p:nvPr/>
              </p:nvSpPr>
              <p:spPr>
                <a:xfrm rot="-1020098">
                  <a:off x="6504987" y="4245570"/>
                  <a:ext cx="24111" cy="28199"/>
                </a:xfrm>
                <a:custGeom>
                  <a:avLst/>
                  <a:gdLst>
                    <a:gd name="connsiteX0" fmla="*/ 0 w 24111"/>
                    <a:gd name="connsiteY0" fmla="*/ 0 h 28199"/>
                    <a:gd name="connsiteX1" fmla="*/ 24112 w 24111"/>
                    <a:gd name="connsiteY1" fmla="*/ 0 h 28199"/>
                    <a:gd name="connsiteX2" fmla="*/ 24112 w 24111"/>
                    <a:gd name="connsiteY2" fmla="*/ 28200 h 28199"/>
                    <a:gd name="connsiteX3" fmla="*/ 0 w 24111"/>
                    <a:gd name="connsiteY3" fmla="*/ 28200 h 2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28199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28200"/>
                      </a:lnTo>
                      <a:lnTo>
                        <a:pt x="0" y="282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xmlns="" id="{AAA75B7D-E029-48FF-B1E3-DC5FEEA23D44}"/>
                    </a:ext>
                  </a:extLst>
                </p:cNvPr>
                <p:cNvSpPr/>
                <p:nvPr/>
              </p:nvSpPr>
              <p:spPr>
                <a:xfrm rot="-1020098">
                  <a:off x="6616293" y="4363039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6 h 22526"/>
                    <a:gd name="connsiteX3" fmla="*/ 0 w 18187"/>
                    <a:gd name="connsiteY3" fmla="*/ 22526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6"/>
                      </a:lnTo>
                      <a:lnTo>
                        <a:pt x="0" y="225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xmlns="" id="{AFBFD1C3-02DC-4C1B-A4D3-70864708A7C5}"/>
                    </a:ext>
                  </a:extLst>
                </p:cNvPr>
                <p:cNvSpPr/>
                <p:nvPr/>
              </p:nvSpPr>
              <p:spPr>
                <a:xfrm rot="-1020098">
                  <a:off x="6726325" y="4201767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7 h 22526"/>
                    <a:gd name="connsiteX3" fmla="*/ 0 w 18187"/>
                    <a:gd name="connsiteY3" fmla="*/ 22527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7"/>
                      </a:lnTo>
                      <a:lnTo>
                        <a:pt x="0" y="225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xmlns="" id="{6CA5EA60-3205-4DAB-96E1-269CFF5ACA88}"/>
                    </a:ext>
                  </a:extLst>
                </p:cNvPr>
                <p:cNvSpPr/>
                <p:nvPr/>
              </p:nvSpPr>
              <p:spPr>
                <a:xfrm rot="-1020098">
                  <a:off x="6608453" y="4076712"/>
                  <a:ext cx="32788" cy="25529"/>
                </a:xfrm>
                <a:custGeom>
                  <a:avLst/>
                  <a:gdLst>
                    <a:gd name="connsiteX0" fmla="*/ 0 w 32788"/>
                    <a:gd name="connsiteY0" fmla="*/ 0 h 25529"/>
                    <a:gd name="connsiteX1" fmla="*/ 32788 w 32788"/>
                    <a:gd name="connsiteY1" fmla="*/ 0 h 25529"/>
                    <a:gd name="connsiteX2" fmla="*/ 32788 w 32788"/>
                    <a:gd name="connsiteY2" fmla="*/ 25530 h 25529"/>
                    <a:gd name="connsiteX3" fmla="*/ 0 w 32788"/>
                    <a:gd name="connsiteY3" fmla="*/ 25530 h 25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788" h="25529">
                      <a:moveTo>
                        <a:pt x="0" y="0"/>
                      </a:moveTo>
                      <a:lnTo>
                        <a:pt x="32788" y="0"/>
                      </a:lnTo>
                      <a:lnTo>
                        <a:pt x="32788" y="25530"/>
                      </a:lnTo>
                      <a:lnTo>
                        <a:pt x="0" y="255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xmlns="" id="{486F806E-E797-4718-826D-8A538B75F1A9}"/>
                    </a:ext>
                  </a:extLst>
                </p:cNvPr>
                <p:cNvSpPr/>
                <p:nvPr/>
              </p:nvSpPr>
              <p:spPr>
                <a:xfrm rot="-1020098">
                  <a:off x="6297255" y="4101486"/>
                  <a:ext cx="187135" cy="43717"/>
                </a:xfrm>
                <a:custGeom>
                  <a:avLst/>
                  <a:gdLst>
                    <a:gd name="connsiteX0" fmla="*/ 0 w 187135"/>
                    <a:gd name="connsiteY0" fmla="*/ 0 h 43717"/>
                    <a:gd name="connsiteX1" fmla="*/ 187136 w 187135"/>
                    <a:gd name="connsiteY1" fmla="*/ 0 h 43717"/>
                    <a:gd name="connsiteX2" fmla="*/ 187136 w 187135"/>
                    <a:gd name="connsiteY2" fmla="*/ 43718 h 43717"/>
                    <a:gd name="connsiteX3" fmla="*/ 0 w 187135"/>
                    <a:gd name="connsiteY3" fmla="*/ 43718 h 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717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718"/>
                      </a:lnTo>
                      <a:lnTo>
                        <a:pt x="0" y="437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xmlns="" id="{E4F78841-A52D-4314-81BB-A3466AAD4DB4}"/>
                    </a:ext>
                  </a:extLst>
                </p:cNvPr>
                <p:cNvSpPr/>
                <p:nvPr/>
              </p:nvSpPr>
              <p:spPr>
                <a:xfrm rot="-1020098">
                  <a:off x="6325104" y="4178846"/>
                  <a:ext cx="180878" cy="29451"/>
                </a:xfrm>
                <a:custGeom>
                  <a:avLst/>
                  <a:gdLst>
                    <a:gd name="connsiteX0" fmla="*/ 0 w 180878"/>
                    <a:gd name="connsiteY0" fmla="*/ 0 h 29451"/>
                    <a:gd name="connsiteX1" fmla="*/ 180878 w 180878"/>
                    <a:gd name="connsiteY1" fmla="*/ 0 h 29451"/>
                    <a:gd name="connsiteX2" fmla="*/ 180878 w 180878"/>
                    <a:gd name="connsiteY2" fmla="*/ 29451 h 29451"/>
                    <a:gd name="connsiteX3" fmla="*/ 0 w 180878"/>
                    <a:gd name="connsiteY3" fmla="*/ 29451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78" h="29451">
                      <a:moveTo>
                        <a:pt x="0" y="0"/>
                      </a:moveTo>
                      <a:lnTo>
                        <a:pt x="180878" y="0"/>
                      </a:lnTo>
                      <a:lnTo>
                        <a:pt x="180878" y="29451"/>
                      </a:lnTo>
                      <a:lnTo>
                        <a:pt x="0" y="294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xmlns="" id="{93E96C1F-65D0-4B50-8E62-5F30AFCCF497}"/>
                    </a:ext>
                  </a:extLst>
                </p:cNvPr>
                <p:cNvSpPr/>
                <p:nvPr/>
              </p:nvSpPr>
              <p:spPr>
                <a:xfrm rot="-959840">
                  <a:off x="6533644" y="4117637"/>
                  <a:ext cx="180882" cy="29451"/>
                </a:xfrm>
                <a:custGeom>
                  <a:avLst/>
                  <a:gdLst>
                    <a:gd name="connsiteX0" fmla="*/ 0 w 180882"/>
                    <a:gd name="connsiteY0" fmla="*/ 0 h 29451"/>
                    <a:gd name="connsiteX1" fmla="*/ 180882 w 180882"/>
                    <a:gd name="connsiteY1" fmla="*/ 0 h 29451"/>
                    <a:gd name="connsiteX2" fmla="*/ 180882 w 180882"/>
                    <a:gd name="connsiteY2" fmla="*/ 29452 h 29451"/>
                    <a:gd name="connsiteX3" fmla="*/ 0 w 180882"/>
                    <a:gd name="connsiteY3" fmla="*/ 29452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82" h="29451">
                      <a:moveTo>
                        <a:pt x="0" y="0"/>
                      </a:moveTo>
                      <a:lnTo>
                        <a:pt x="180882" y="0"/>
                      </a:lnTo>
                      <a:lnTo>
                        <a:pt x="180882" y="29452"/>
                      </a:lnTo>
                      <a:lnTo>
                        <a:pt x="0" y="294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xmlns="" id="{625424D3-2FA4-4925-B8A5-178E69B8B618}"/>
                    </a:ext>
                  </a:extLst>
                </p:cNvPr>
                <p:cNvSpPr/>
                <p:nvPr/>
              </p:nvSpPr>
              <p:spPr>
                <a:xfrm rot="-1020098">
                  <a:off x="6857098" y="4686831"/>
                  <a:ext cx="16853" cy="37794"/>
                </a:xfrm>
                <a:custGeom>
                  <a:avLst/>
                  <a:gdLst>
                    <a:gd name="connsiteX0" fmla="*/ 0 w 16853"/>
                    <a:gd name="connsiteY0" fmla="*/ 0 h 37794"/>
                    <a:gd name="connsiteX1" fmla="*/ 16853 w 16853"/>
                    <a:gd name="connsiteY1" fmla="*/ 0 h 37794"/>
                    <a:gd name="connsiteX2" fmla="*/ 16853 w 16853"/>
                    <a:gd name="connsiteY2" fmla="*/ 37795 h 37794"/>
                    <a:gd name="connsiteX3" fmla="*/ 0 w 16853"/>
                    <a:gd name="connsiteY3" fmla="*/ 37795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37794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37795"/>
                      </a:lnTo>
                      <a:lnTo>
                        <a:pt x="0" y="377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xmlns="" id="{4F4404F3-A336-4F4F-86B7-E50B3D81E449}"/>
                    </a:ext>
                  </a:extLst>
                </p:cNvPr>
                <p:cNvSpPr/>
                <p:nvPr/>
              </p:nvSpPr>
              <p:spPr>
                <a:xfrm rot="-1020098">
                  <a:off x="6876021" y="4700594"/>
                  <a:ext cx="15434" cy="18855"/>
                </a:xfrm>
                <a:custGeom>
                  <a:avLst/>
                  <a:gdLst>
                    <a:gd name="connsiteX0" fmla="*/ 0 w 15434"/>
                    <a:gd name="connsiteY0" fmla="*/ 0 h 18855"/>
                    <a:gd name="connsiteX1" fmla="*/ 15435 w 15434"/>
                    <a:gd name="connsiteY1" fmla="*/ 0 h 18855"/>
                    <a:gd name="connsiteX2" fmla="*/ 15435 w 15434"/>
                    <a:gd name="connsiteY2" fmla="*/ 18855 h 18855"/>
                    <a:gd name="connsiteX3" fmla="*/ 0 w 15434"/>
                    <a:gd name="connsiteY3" fmla="*/ 18855 h 1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34" h="18855">
                      <a:moveTo>
                        <a:pt x="0" y="0"/>
                      </a:moveTo>
                      <a:lnTo>
                        <a:pt x="15435" y="0"/>
                      </a:lnTo>
                      <a:lnTo>
                        <a:pt x="15435" y="18855"/>
                      </a:lnTo>
                      <a:lnTo>
                        <a:pt x="0" y="188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xmlns="" id="{A5B6C806-9B78-413F-988F-1F71F5430192}"/>
                    </a:ext>
                  </a:extLst>
                </p:cNvPr>
                <p:cNvSpPr/>
                <p:nvPr/>
              </p:nvSpPr>
              <p:spPr>
                <a:xfrm rot="-1020098">
                  <a:off x="6621476" y="4411090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xmlns="" id="{4F143B5D-1B67-4C58-8E90-B3E3C9D3B15C}"/>
                    </a:ext>
                  </a:extLst>
                </p:cNvPr>
                <p:cNvSpPr/>
                <p:nvPr/>
              </p:nvSpPr>
              <p:spPr>
                <a:xfrm rot="-1020098">
                  <a:off x="6582165" y="4287796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xmlns="" id="{D5286CA4-DFC7-4201-BE29-4E6E0BCB1798}"/>
                    </a:ext>
                  </a:extLst>
                </p:cNvPr>
                <p:cNvSpPr/>
                <p:nvPr/>
              </p:nvSpPr>
              <p:spPr>
                <a:xfrm rot="-1020098">
                  <a:off x="6790574" y="4200934"/>
                  <a:ext cx="156182" cy="62072"/>
                </a:xfrm>
                <a:custGeom>
                  <a:avLst/>
                  <a:gdLst>
                    <a:gd name="connsiteX0" fmla="*/ 0 w 156182"/>
                    <a:gd name="connsiteY0" fmla="*/ 0 h 62072"/>
                    <a:gd name="connsiteX1" fmla="*/ 156183 w 156182"/>
                    <a:gd name="connsiteY1" fmla="*/ 0 h 62072"/>
                    <a:gd name="connsiteX2" fmla="*/ 156183 w 156182"/>
                    <a:gd name="connsiteY2" fmla="*/ 62073 h 62072"/>
                    <a:gd name="connsiteX3" fmla="*/ 0 w 156182"/>
                    <a:gd name="connsiteY3" fmla="*/ 62073 h 6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2072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2073"/>
                      </a:lnTo>
                      <a:lnTo>
                        <a:pt x="0" y="620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xmlns="" id="{99DFA52E-F3B4-46C6-8B0F-AF1209C4ADF8}"/>
                    </a:ext>
                  </a:extLst>
                </p:cNvPr>
                <p:cNvSpPr/>
                <p:nvPr/>
              </p:nvSpPr>
              <p:spPr>
                <a:xfrm rot="-1020098">
                  <a:off x="6812846" y="4274512"/>
                  <a:ext cx="156182" cy="60487"/>
                </a:xfrm>
                <a:custGeom>
                  <a:avLst/>
                  <a:gdLst>
                    <a:gd name="connsiteX0" fmla="*/ 0 w 156182"/>
                    <a:gd name="connsiteY0" fmla="*/ 0 h 60487"/>
                    <a:gd name="connsiteX1" fmla="*/ 156183 w 156182"/>
                    <a:gd name="connsiteY1" fmla="*/ 0 h 60487"/>
                    <a:gd name="connsiteX2" fmla="*/ 156183 w 156182"/>
                    <a:gd name="connsiteY2" fmla="*/ 60487 h 60487"/>
                    <a:gd name="connsiteX3" fmla="*/ 0 w 156182"/>
                    <a:gd name="connsiteY3" fmla="*/ 60487 h 6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0487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0487"/>
                      </a:lnTo>
                      <a:lnTo>
                        <a:pt x="0" y="604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xmlns="" id="{ED0B1AFF-BC7B-4770-9BDA-363CF31D526C}"/>
                    </a:ext>
                  </a:extLst>
                </p:cNvPr>
                <p:cNvSpPr/>
                <p:nvPr/>
              </p:nvSpPr>
              <p:spPr>
                <a:xfrm rot="-1020098">
                  <a:off x="7028016" y="4382376"/>
                  <a:ext cx="93108" cy="40881"/>
                </a:xfrm>
                <a:custGeom>
                  <a:avLst/>
                  <a:gdLst>
                    <a:gd name="connsiteX0" fmla="*/ 0 w 93108"/>
                    <a:gd name="connsiteY0" fmla="*/ 0 h 40881"/>
                    <a:gd name="connsiteX1" fmla="*/ 93109 w 93108"/>
                    <a:gd name="connsiteY1" fmla="*/ 0 h 40881"/>
                    <a:gd name="connsiteX2" fmla="*/ 93109 w 93108"/>
                    <a:gd name="connsiteY2" fmla="*/ 40881 h 40881"/>
                    <a:gd name="connsiteX3" fmla="*/ 0 w 9310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108" h="40881">
                      <a:moveTo>
                        <a:pt x="0" y="0"/>
                      </a:moveTo>
                      <a:lnTo>
                        <a:pt x="93109" y="0"/>
                      </a:lnTo>
                      <a:lnTo>
                        <a:pt x="9310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xmlns="" id="{C66B6ED8-D768-46DD-AA13-39B089530D44}"/>
                    </a:ext>
                  </a:extLst>
                </p:cNvPr>
                <p:cNvSpPr/>
                <p:nvPr/>
              </p:nvSpPr>
              <p:spPr>
                <a:xfrm rot="-1020098">
                  <a:off x="7044713" y="4439295"/>
                  <a:ext cx="57400" cy="24278"/>
                </a:xfrm>
                <a:custGeom>
                  <a:avLst/>
                  <a:gdLst>
                    <a:gd name="connsiteX0" fmla="*/ 0 w 57400"/>
                    <a:gd name="connsiteY0" fmla="*/ 0 h 24278"/>
                    <a:gd name="connsiteX1" fmla="*/ 57401 w 57400"/>
                    <a:gd name="connsiteY1" fmla="*/ 0 h 24278"/>
                    <a:gd name="connsiteX2" fmla="*/ 57401 w 57400"/>
                    <a:gd name="connsiteY2" fmla="*/ 24278 h 24278"/>
                    <a:gd name="connsiteX3" fmla="*/ 0 w 57400"/>
                    <a:gd name="connsiteY3" fmla="*/ 24278 h 24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400" h="24278">
                      <a:moveTo>
                        <a:pt x="0" y="0"/>
                      </a:moveTo>
                      <a:lnTo>
                        <a:pt x="57401" y="0"/>
                      </a:lnTo>
                      <a:lnTo>
                        <a:pt x="57401" y="24278"/>
                      </a:lnTo>
                      <a:lnTo>
                        <a:pt x="0" y="242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xmlns="" id="{F8C77C0E-8A7C-42EE-B926-A437E516FCF7}"/>
                    </a:ext>
                  </a:extLst>
                </p:cNvPr>
                <p:cNvSpPr/>
                <p:nvPr/>
              </p:nvSpPr>
              <p:spPr>
                <a:xfrm rot="-1020098">
                  <a:off x="7071838" y="4541986"/>
                  <a:ext cx="44635" cy="19272"/>
                </a:xfrm>
                <a:custGeom>
                  <a:avLst/>
                  <a:gdLst>
                    <a:gd name="connsiteX0" fmla="*/ 0 w 44635"/>
                    <a:gd name="connsiteY0" fmla="*/ 0 h 19272"/>
                    <a:gd name="connsiteX1" fmla="*/ 44635 w 44635"/>
                    <a:gd name="connsiteY1" fmla="*/ 0 h 19272"/>
                    <a:gd name="connsiteX2" fmla="*/ 44635 w 44635"/>
                    <a:gd name="connsiteY2" fmla="*/ 19272 h 19272"/>
                    <a:gd name="connsiteX3" fmla="*/ 0 w 44635"/>
                    <a:gd name="connsiteY3" fmla="*/ 19272 h 1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35" h="19272">
                      <a:moveTo>
                        <a:pt x="0" y="0"/>
                      </a:moveTo>
                      <a:lnTo>
                        <a:pt x="44635" y="0"/>
                      </a:lnTo>
                      <a:lnTo>
                        <a:pt x="44635" y="19272"/>
                      </a:lnTo>
                      <a:lnTo>
                        <a:pt x="0" y="192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xmlns="" id="{19E762F9-4D8C-4AF6-AABB-9C2F721DF9CE}"/>
                    </a:ext>
                  </a:extLst>
                </p:cNvPr>
                <p:cNvSpPr/>
                <p:nvPr/>
              </p:nvSpPr>
              <p:spPr>
                <a:xfrm rot="20579902">
                  <a:off x="7002146" y="4113995"/>
                  <a:ext cx="118305" cy="89688"/>
                </a:xfrm>
                <a:custGeom>
                  <a:avLst/>
                  <a:gdLst>
                    <a:gd name="connsiteX0" fmla="*/ 0 w 118305"/>
                    <a:gd name="connsiteY0" fmla="*/ 0 h 89688"/>
                    <a:gd name="connsiteX1" fmla="*/ 118305 w 118305"/>
                    <a:gd name="connsiteY1" fmla="*/ 0 h 89688"/>
                    <a:gd name="connsiteX2" fmla="*/ 118305 w 118305"/>
                    <a:gd name="connsiteY2" fmla="*/ 89688 h 89688"/>
                    <a:gd name="connsiteX3" fmla="*/ 0 w 118305"/>
                    <a:gd name="connsiteY3" fmla="*/ 89688 h 8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05" h="89688">
                      <a:moveTo>
                        <a:pt x="0" y="0"/>
                      </a:moveTo>
                      <a:lnTo>
                        <a:pt x="118305" y="0"/>
                      </a:lnTo>
                      <a:lnTo>
                        <a:pt x="118305" y="89688"/>
                      </a:lnTo>
                      <a:lnTo>
                        <a:pt x="0" y="896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xmlns="" id="{ECAA78EC-438B-4D31-9521-0AA03DEA5C3F}"/>
                    </a:ext>
                  </a:extLst>
                </p:cNvPr>
                <p:cNvSpPr/>
                <p:nvPr/>
              </p:nvSpPr>
              <p:spPr>
                <a:xfrm rot="-1020098">
                  <a:off x="7059557" y="4485924"/>
                  <a:ext cx="89688" cy="40881"/>
                </a:xfrm>
                <a:custGeom>
                  <a:avLst/>
                  <a:gdLst>
                    <a:gd name="connsiteX0" fmla="*/ 0 w 89688"/>
                    <a:gd name="connsiteY0" fmla="*/ 0 h 40881"/>
                    <a:gd name="connsiteX1" fmla="*/ 89688 w 89688"/>
                    <a:gd name="connsiteY1" fmla="*/ 0 h 40881"/>
                    <a:gd name="connsiteX2" fmla="*/ 89688 w 89688"/>
                    <a:gd name="connsiteY2" fmla="*/ 40881 h 40881"/>
                    <a:gd name="connsiteX3" fmla="*/ 0 w 8968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688" h="40881">
                      <a:moveTo>
                        <a:pt x="0" y="0"/>
                      </a:moveTo>
                      <a:lnTo>
                        <a:pt x="89688" y="0"/>
                      </a:lnTo>
                      <a:lnTo>
                        <a:pt x="89688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xmlns="" id="{179503BC-71B3-4A09-838B-608554767A14}"/>
                    </a:ext>
                  </a:extLst>
                </p:cNvPr>
                <p:cNvSpPr/>
                <p:nvPr/>
              </p:nvSpPr>
              <p:spPr>
                <a:xfrm rot="-959840">
                  <a:off x="6545664" y="4163691"/>
                  <a:ext cx="187139" cy="43301"/>
                </a:xfrm>
                <a:custGeom>
                  <a:avLst/>
                  <a:gdLst>
                    <a:gd name="connsiteX0" fmla="*/ 0 w 187139"/>
                    <a:gd name="connsiteY0" fmla="*/ 0 h 43301"/>
                    <a:gd name="connsiteX1" fmla="*/ 187140 w 187139"/>
                    <a:gd name="connsiteY1" fmla="*/ 0 h 43301"/>
                    <a:gd name="connsiteX2" fmla="*/ 187140 w 187139"/>
                    <a:gd name="connsiteY2" fmla="*/ 43302 h 43301"/>
                    <a:gd name="connsiteX3" fmla="*/ 0 w 187139"/>
                    <a:gd name="connsiteY3" fmla="*/ 43302 h 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3301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3302"/>
                      </a:lnTo>
                      <a:lnTo>
                        <a:pt x="0" y="433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xmlns="" id="{CF4C0274-FC25-4E81-8601-06CFECD35E18}"/>
                    </a:ext>
                  </a:extLst>
                </p:cNvPr>
                <p:cNvSpPr/>
                <p:nvPr/>
              </p:nvSpPr>
              <p:spPr>
                <a:xfrm rot="-959840">
                  <a:off x="6508303" y="4041780"/>
                  <a:ext cx="187139" cy="40882"/>
                </a:xfrm>
                <a:custGeom>
                  <a:avLst/>
                  <a:gdLst>
                    <a:gd name="connsiteX0" fmla="*/ 0 w 187139"/>
                    <a:gd name="connsiteY0" fmla="*/ 0 h 40882"/>
                    <a:gd name="connsiteX1" fmla="*/ 187140 w 187139"/>
                    <a:gd name="connsiteY1" fmla="*/ 0 h 40882"/>
                    <a:gd name="connsiteX2" fmla="*/ 187140 w 187139"/>
                    <a:gd name="connsiteY2" fmla="*/ 40882 h 40882"/>
                    <a:gd name="connsiteX3" fmla="*/ 0 w 187139"/>
                    <a:gd name="connsiteY3" fmla="*/ 40882 h 4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0882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xmlns="" id="{F561B19E-DABB-4587-B573-4F7CBCC2B5EE}"/>
                    </a:ext>
                  </a:extLst>
                </p:cNvPr>
                <p:cNvSpPr/>
                <p:nvPr/>
              </p:nvSpPr>
              <p:spPr>
                <a:xfrm rot="-1020098">
                  <a:off x="6720219" y="3976084"/>
                  <a:ext cx="159353" cy="45887"/>
                </a:xfrm>
                <a:custGeom>
                  <a:avLst/>
                  <a:gdLst>
                    <a:gd name="connsiteX0" fmla="*/ 0 w 159353"/>
                    <a:gd name="connsiteY0" fmla="*/ 0 h 45887"/>
                    <a:gd name="connsiteX1" fmla="*/ 159353 w 159353"/>
                    <a:gd name="connsiteY1" fmla="*/ 0 h 45887"/>
                    <a:gd name="connsiteX2" fmla="*/ 159353 w 159353"/>
                    <a:gd name="connsiteY2" fmla="*/ 45887 h 45887"/>
                    <a:gd name="connsiteX3" fmla="*/ 0 w 159353"/>
                    <a:gd name="connsiteY3" fmla="*/ 45887 h 4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353" h="45887">
                      <a:moveTo>
                        <a:pt x="0" y="0"/>
                      </a:moveTo>
                      <a:lnTo>
                        <a:pt x="159353" y="0"/>
                      </a:lnTo>
                      <a:lnTo>
                        <a:pt x="159353" y="45887"/>
                      </a:lnTo>
                      <a:lnTo>
                        <a:pt x="0" y="458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xmlns="" id="{00F9B7E3-23FF-4DF9-8D23-462DF459E14A}"/>
                    </a:ext>
                  </a:extLst>
                </p:cNvPr>
                <p:cNvSpPr/>
                <p:nvPr/>
              </p:nvSpPr>
              <p:spPr>
                <a:xfrm rot="-1020098">
                  <a:off x="6849647" y="4031986"/>
                  <a:ext cx="58234" cy="148840"/>
                </a:xfrm>
                <a:custGeom>
                  <a:avLst/>
                  <a:gdLst>
                    <a:gd name="connsiteX0" fmla="*/ 0 w 58234"/>
                    <a:gd name="connsiteY0" fmla="*/ 0 h 148840"/>
                    <a:gd name="connsiteX1" fmla="*/ 58235 w 58234"/>
                    <a:gd name="connsiteY1" fmla="*/ 0 h 148840"/>
                    <a:gd name="connsiteX2" fmla="*/ 58235 w 58234"/>
                    <a:gd name="connsiteY2" fmla="*/ 148841 h 148840"/>
                    <a:gd name="connsiteX3" fmla="*/ 0 w 58234"/>
                    <a:gd name="connsiteY3" fmla="*/ 148841 h 148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234" h="148840">
                      <a:moveTo>
                        <a:pt x="0" y="0"/>
                      </a:moveTo>
                      <a:lnTo>
                        <a:pt x="58235" y="0"/>
                      </a:lnTo>
                      <a:lnTo>
                        <a:pt x="58235" y="148841"/>
                      </a:lnTo>
                      <a:lnTo>
                        <a:pt x="0" y="148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xmlns="" id="{63EBCDB4-0E6C-4DC6-9177-2CF9F72837FB}"/>
                    </a:ext>
                  </a:extLst>
                </p:cNvPr>
                <p:cNvSpPr/>
                <p:nvPr/>
              </p:nvSpPr>
              <p:spPr>
                <a:xfrm rot="-1079898">
                  <a:off x="7170953" y="3978918"/>
                  <a:ext cx="49058" cy="275164"/>
                </a:xfrm>
                <a:custGeom>
                  <a:avLst/>
                  <a:gdLst>
                    <a:gd name="connsiteX0" fmla="*/ 0 w 49058"/>
                    <a:gd name="connsiteY0" fmla="*/ 0 h 275164"/>
                    <a:gd name="connsiteX1" fmla="*/ 49059 w 49058"/>
                    <a:gd name="connsiteY1" fmla="*/ 0 h 275164"/>
                    <a:gd name="connsiteX2" fmla="*/ 49059 w 49058"/>
                    <a:gd name="connsiteY2" fmla="*/ 275164 h 275164"/>
                    <a:gd name="connsiteX3" fmla="*/ 0 w 49058"/>
                    <a:gd name="connsiteY3" fmla="*/ 275164 h 2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058" h="275164">
                      <a:moveTo>
                        <a:pt x="0" y="0"/>
                      </a:moveTo>
                      <a:lnTo>
                        <a:pt x="49059" y="0"/>
                      </a:lnTo>
                      <a:lnTo>
                        <a:pt x="49059" y="275164"/>
                      </a:lnTo>
                      <a:lnTo>
                        <a:pt x="0" y="2751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2" name="图形 17">
                  <a:extLst>
                    <a:ext uri="{FF2B5EF4-FFF2-40B4-BE49-F238E27FC236}">
                      <a16:creationId xmlns:a16="http://schemas.microsoft.com/office/drawing/2014/main" xmlns="" id="{9117AEEF-7EF9-4F6C-AD4D-54B25CAF3210}"/>
                    </a:ext>
                  </a:extLst>
                </p:cNvPr>
                <p:cNvGrpSpPr/>
                <p:nvPr/>
              </p:nvGrpSpPr>
              <p:grpSpPr>
                <a:xfrm>
                  <a:off x="7214554" y="4238861"/>
                  <a:ext cx="59319" cy="48556"/>
                  <a:chOff x="7214554" y="4238861"/>
                  <a:chExt cx="59319" cy="48556"/>
                </a:xfrm>
                <a:solidFill>
                  <a:srgbClr val="FFFFFF"/>
                </a:solidFill>
              </p:grpSpPr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xmlns="" id="{285B8F68-EE4D-4E67-BE00-E8FCC227678C}"/>
                      </a:ext>
                    </a:extLst>
                  </p:cNvPr>
                  <p:cNvSpPr/>
                  <p:nvPr/>
                </p:nvSpPr>
                <p:spPr>
                  <a:xfrm>
                    <a:off x="7246508" y="4238861"/>
                    <a:ext cx="16686" cy="5422"/>
                  </a:xfrm>
                  <a:custGeom>
                    <a:avLst/>
                    <a:gdLst>
                      <a:gd name="connsiteX0" fmla="*/ 16686 w 16686"/>
                      <a:gd name="connsiteY0" fmla="*/ 0 h 5422"/>
                      <a:gd name="connsiteX1" fmla="*/ 16686 w 16686"/>
                      <a:gd name="connsiteY1" fmla="*/ 0 h 5422"/>
                      <a:gd name="connsiteX2" fmla="*/ 0 w 16686"/>
                      <a:gd name="connsiteY2" fmla="*/ 5423 h 5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686" h="5422">
                        <a:moveTo>
                          <a:pt x="16686" y="0"/>
                        </a:moveTo>
                        <a:lnTo>
                          <a:pt x="16686" y="0"/>
                        </a:lnTo>
                        <a:lnTo>
                          <a:pt x="0" y="5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3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任意多边形: 形状 93">
                    <a:extLst>
                      <a:ext uri="{FF2B5EF4-FFF2-40B4-BE49-F238E27FC236}">
                        <a16:creationId xmlns:a16="http://schemas.microsoft.com/office/drawing/2014/main" xmlns="" id="{24624D49-64B6-449C-BD53-F274365F0DB1}"/>
                      </a:ext>
                    </a:extLst>
                  </p:cNvPr>
                  <p:cNvSpPr/>
                  <p:nvPr/>
                </p:nvSpPr>
                <p:spPr>
                  <a:xfrm>
                    <a:off x="7214554" y="4247871"/>
                    <a:ext cx="59319" cy="39546"/>
                  </a:xfrm>
                  <a:custGeom>
                    <a:avLst/>
                    <a:gdLst>
                      <a:gd name="connsiteX0" fmla="*/ 25780 w 59319"/>
                      <a:gd name="connsiteY0" fmla="*/ 15101 h 39546"/>
                      <a:gd name="connsiteX1" fmla="*/ 20858 w 59319"/>
                      <a:gd name="connsiteY1" fmla="*/ 0 h 39546"/>
                      <a:gd name="connsiteX2" fmla="*/ 0 w 59319"/>
                      <a:gd name="connsiteY2" fmla="*/ 6758 h 39546"/>
                      <a:gd name="connsiteX3" fmla="*/ 10679 w 59319"/>
                      <a:gd name="connsiteY3" fmla="*/ 39546 h 39546"/>
                      <a:gd name="connsiteX4" fmla="*/ 59319 w 59319"/>
                      <a:gd name="connsiteY4" fmla="*/ 23778 h 39546"/>
                      <a:gd name="connsiteX5" fmla="*/ 53562 w 59319"/>
                      <a:gd name="connsiteY5" fmla="*/ 6091 h 3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319" h="39546">
                        <a:moveTo>
                          <a:pt x="25780" y="15101"/>
                        </a:moveTo>
                        <a:lnTo>
                          <a:pt x="20858" y="0"/>
                        </a:lnTo>
                        <a:lnTo>
                          <a:pt x="0" y="6758"/>
                        </a:lnTo>
                        <a:lnTo>
                          <a:pt x="10679" y="39546"/>
                        </a:lnTo>
                        <a:lnTo>
                          <a:pt x="59319" y="23778"/>
                        </a:lnTo>
                        <a:lnTo>
                          <a:pt x="53562" y="60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3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xmlns="" id="{48244704-4FF4-49C8-A70A-30E9E8B6EC67}"/>
                    </a:ext>
                  </a:extLst>
                </p:cNvPr>
                <p:cNvSpPr/>
                <p:nvPr/>
              </p:nvSpPr>
              <p:spPr>
                <a:xfrm rot="-1020098">
                  <a:off x="6743781" y="4086559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xmlns="" id="{988F76B6-C1EE-4CC3-8618-8EE5EC3197F6}"/>
                    </a:ext>
                  </a:extLst>
                </p:cNvPr>
                <p:cNvSpPr/>
                <p:nvPr/>
              </p:nvSpPr>
              <p:spPr>
                <a:xfrm rot="-1020098">
                  <a:off x="6783318" y="4179816"/>
                  <a:ext cx="81094" cy="20440"/>
                </a:xfrm>
                <a:custGeom>
                  <a:avLst/>
                  <a:gdLst>
                    <a:gd name="connsiteX0" fmla="*/ 0 w 81094"/>
                    <a:gd name="connsiteY0" fmla="*/ 0 h 20440"/>
                    <a:gd name="connsiteX1" fmla="*/ 81095 w 81094"/>
                    <a:gd name="connsiteY1" fmla="*/ 0 h 20440"/>
                    <a:gd name="connsiteX2" fmla="*/ 81095 w 81094"/>
                    <a:gd name="connsiteY2" fmla="*/ 20441 h 20440"/>
                    <a:gd name="connsiteX3" fmla="*/ 0 w 81094"/>
                    <a:gd name="connsiteY3" fmla="*/ 20441 h 20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094" h="20440">
                      <a:moveTo>
                        <a:pt x="0" y="0"/>
                      </a:moveTo>
                      <a:lnTo>
                        <a:pt x="81095" y="0"/>
                      </a:lnTo>
                      <a:lnTo>
                        <a:pt x="81095" y="20441"/>
                      </a:lnTo>
                      <a:lnTo>
                        <a:pt x="0" y="204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xmlns="" id="{AB5FD250-5872-4643-AD3C-8394FF71D0DA}"/>
                    </a:ext>
                  </a:extLst>
                </p:cNvPr>
                <p:cNvSpPr/>
                <p:nvPr/>
              </p:nvSpPr>
              <p:spPr>
                <a:xfrm rot="-1020098">
                  <a:off x="6909705" y="3934684"/>
                  <a:ext cx="79676" cy="43884"/>
                </a:xfrm>
                <a:custGeom>
                  <a:avLst/>
                  <a:gdLst>
                    <a:gd name="connsiteX0" fmla="*/ 0 w 79676"/>
                    <a:gd name="connsiteY0" fmla="*/ 0 h 43884"/>
                    <a:gd name="connsiteX1" fmla="*/ 79677 w 79676"/>
                    <a:gd name="connsiteY1" fmla="*/ 0 h 43884"/>
                    <a:gd name="connsiteX2" fmla="*/ 79677 w 79676"/>
                    <a:gd name="connsiteY2" fmla="*/ 43885 h 43884"/>
                    <a:gd name="connsiteX3" fmla="*/ 0 w 79676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676" h="43884">
                      <a:moveTo>
                        <a:pt x="0" y="0"/>
                      </a:moveTo>
                      <a:lnTo>
                        <a:pt x="79677" y="0"/>
                      </a:lnTo>
                      <a:lnTo>
                        <a:pt x="79677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xmlns="" id="{7E75E890-91A4-4060-855F-E55A6D37D772}"/>
                    </a:ext>
                  </a:extLst>
                </p:cNvPr>
                <p:cNvSpPr/>
                <p:nvPr/>
              </p:nvSpPr>
              <p:spPr>
                <a:xfrm rot="-1020098">
                  <a:off x="6318368" y="4625090"/>
                  <a:ext cx="88687" cy="40881"/>
                </a:xfrm>
                <a:custGeom>
                  <a:avLst/>
                  <a:gdLst>
                    <a:gd name="connsiteX0" fmla="*/ 0 w 88687"/>
                    <a:gd name="connsiteY0" fmla="*/ 0 h 40881"/>
                    <a:gd name="connsiteX1" fmla="*/ 88687 w 88687"/>
                    <a:gd name="connsiteY1" fmla="*/ 0 h 40881"/>
                    <a:gd name="connsiteX2" fmla="*/ 88687 w 88687"/>
                    <a:gd name="connsiteY2" fmla="*/ 40881 h 40881"/>
                    <a:gd name="connsiteX3" fmla="*/ 0 w 88687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40881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xmlns="" id="{10761639-8965-4432-BF62-63F4786829CC}"/>
                    </a:ext>
                  </a:extLst>
                </p:cNvPr>
                <p:cNvSpPr/>
                <p:nvPr/>
              </p:nvSpPr>
              <p:spPr>
                <a:xfrm rot="-1020098">
                  <a:off x="6267893" y="4454336"/>
                  <a:ext cx="88687" cy="36375"/>
                </a:xfrm>
                <a:custGeom>
                  <a:avLst/>
                  <a:gdLst>
                    <a:gd name="connsiteX0" fmla="*/ 0 w 88687"/>
                    <a:gd name="connsiteY0" fmla="*/ 0 h 36375"/>
                    <a:gd name="connsiteX1" fmla="*/ 88687 w 88687"/>
                    <a:gd name="connsiteY1" fmla="*/ 0 h 36375"/>
                    <a:gd name="connsiteX2" fmla="*/ 88687 w 88687"/>
                    <a:gd name="connsiteY2" fmla="*/ 36376 h 36375"/>
                    <a:gd name="connsiteX3" fmla="*/ 0 w 88687"/>
                    <a:gd name="connsiteY3" fmla="*/ 36376 h 3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36375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36376"/>
                      </a:lnTo>
                      <a:lnTo>
                        <a:pt x="0" y="363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xmlns="" id="{0150D112-C8EF-4145-91E5-AA7B0A1698DC}"/>
                    </a:ext>
                  </a:extLst>
                </p:cNvPr>
                <p:cNvSpPr/>
                <p:nvPr/>
              </p:nvSpPr>
              <p:spPr>
                <a:xfrm rot="-1020098">
                  <a:off x="6207905" y="4257027"/>
                  <a:ext cx="93442" cy="54313"/>
                </a:xfrm>
                <a:custGeom>
                  <a:avLst/>
                  <a:gdLst>
                    <a:gd name="connsiteX0" fmla="*/ 0 w 93442"/>
                    <a:gd name="connsiteY0" fmla="*/ 0 h 54313"/>
                    <a:gd name="connsiteX1" fmla="*/ 93443 w 93442"/>
                    <a:gd name="connsiteY1" fmla="*/ 0 h 54313"/>
                    <a:gd name="connsiteX2" fmla="*/ 93443 w 93442"/>
                    <a:gd name="connsiteY2" fmla="*/ 54314 h 54313"/>
                    <a:gd name="connsiteX3" fmla="*/ 0 w 93442"/>
                    <a:gd name="connsiteY3" fmla="*/ 54314 h 5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442" h="54313">
                      <a:moveTo>
                        <a:pt x="0" y="0"/>
                      </a:moveTo>
                      <a:lnTo>
                        <a:pt x="93443" y="0"/>
                      </a:lnTo>
                      <a:lnTo>
                        <a:pt x="93443" y="54314"/>
                      </a:lnTo>
                      <a:lnTo>
                        <a:pt x="0" y="543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xmlns="" id="{FBAA29FC-46E4-4A90-BC9F-FAC9E81171A7}"/>
                    </a:ext>
                  </a:extLst>
                </p:cNvPr>
                <p:cNvSpPr/>
                <p:nvPr/>
              </p:nvSpPr>
              <p:spPr>
                <a:xfrm rot="-1020098">
                  <a:off x="6174204" y="4153291"/>
                  <a:ext cx="94443" cy="43884"/>
                </a:xfrm>
                <a:custGeom>
                  <a:avLst/>
                  <a:gdLst>
                    <a:gd name="connsiteX0" fmla="*/ 0 w 94443"/>
                    <a:gd name="connsiteY0" fmla="*/ 0 h 43884"/>
                    <a:gd name="connsiteX1" fmla="*/ 94444 w 94443"/>
                    <a:gd name="connsiteY1" fmla="*/ 0 h 43884"/>
                    <a:gd name="connsiteX2" fmla="*/ 94444 w 94443"/>
                    <a:gd name="connsiteY2" fmla="*/ 43885 h 43884"/>
                    <a:gd name="connsiteX3" fmla="*/ 0 w 94443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443" h="43884">
                      <a:moveTo>
                        <a:pt x="0" y="0"/>
                      </a:moveTo>
                      <a:lnTo>
                        <a:pt x="94444" y="0"/>
                      </a:lnTo>
                      <a:lnTo>
                        <a:pt x="94444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xmlns="" id="{2E8E0F20-5A1E-4874-B030-02EBF5E8FA4A}"/>
                    </a:ext>
                  </a:extLst>
                </p:cNvPr>
                <p:cNvSpPr/>
                <p:nvPr/>
              </p:nvSpPr>
              <p:spPr>
                <a:xfrm rot="-1020098">
                  <a:off x="6241175" y="4367894"/>
                  <a:ext cx="88687" cy="50642"/>
                </a:xfrm>
                <a:custGeom>
                  <a:avLst/>
                  <a:gdLst>
                    <a:gd name="connsiteX0" fmla="*/ 0 w 88687"/>
                    <a:gd name="connsiteY0" fmla="*/ 0 h 50642"/>
                    <a:gd name="connsiteX1" fmla="*/ 88687 w 88687"/>
                    <a:gd name="connsiteY1" fmla="*/ 0 h 50642"/>
                    <a:gd name="connsiteX2" fmla="*/ 88687 w 88687"/>
                    <a:gd name="connsiteY2" fmla="*/ 50643 h 50642"/>
                    <a:gd name="connsiteX3" fmla="*/ 0 w 88687"/>
                    <a:gd name="connsiteY3" fmla="*/ 50643 h 50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50642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50643"/>
                      </a:lnTo>
                      <a:lnTo>
                        <a:pt x="0" y="50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xmlns="" id="{C68D1A29-B619-4088-ADC1-6C43D2F72DF4}"/>
                    </a:ext>
                  </a:extLst>
                </p:cNvPr>
                <p:cNvSpPr/>
                <p:nvPr/>
              </p:nvSpPr>
              <p:spPr>
                <a:xfrm rot="-1020098">
                  <a:off x="6167024" y="4763528"/>
                  <a:ext cx="137827" cy="37794"/>
                </a:xfrm>
                <a:custGeom>
                  <a:avLst/>
                  <a:gdLst>
                    <a:gd name="connsiteX0" fmla="*/ 0 w 137827"/>
                    <a:gd name="connsiteY0" fmla="*/ 0 h 37794"/>
                    <a:gd name="connsiteX1" fmla="*/ 137828 w 137827"/>
                    <a:gd name="connsiteY1" fmla="*/ 0 h 37794"/>
                    <a:gd name="connsiteX2" fmla="*/ 137828 w 137827"/>
                    <a:gd name="connsiteY2" fmla="*/ 37794 h 37794"/>
                    <a:gd name="connsiteX3" fmla="*/ 0 w 137827"/>
                    <a:gd name="connsiteY3" fmla="*/ 37794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27" h="37794">
                      <a:moveTo>
                        <a:pt x="0" y="0"/>
                      </a:moveTo>
                      <a:lnTo>
                        <a:pt x="137828" y="0"/>
                      </a:lnTo>
                      <a:lnTo>
                        <a:pt x="137828" y="37794"/>
                      </a:lnTo>
                      <a:lnTo>
                        <a:pt x="0" y="377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xmlns="" id="{F193B30D-5DBF-4BF4-BF46-E90972D04CC2}"/>
                    </a:ext>
                  </a:extLst>
                </p:cNvPr>
                <p:cNvSpPr/>
                <p:nvPr/>
              </p:nvSpPr>
              <p:spPr>
                <a:xfrm rot="-1020098">
                  <a:off x="6139752" y="4677842"/>
                  <a:ext cx="139663" cy="34373"/>
                </a:xfrm>
                <a:custGeom>
                  <a:avLst/>
                  <a:gdLst>
                    <a:gd name="connsiteX0" fmla="*/ 0 w 139663"/>
                    <a:gd name="connsiteY0" fmla="*/ 0 h 34373"/>
                    <a:gd name="connsiteX1" fmla="*/ 139663 w 139663"/>
                    <a:gd name="connsiteY1" fmla="*/ 0 h 34373"/>
                    <a:gd name="connsiteX2" fmla="*/ 139663 w 139663"/>
                    <a:gd name="connsiteY2" fmla="*/ 34374 h 34373"/>
                    <a:gd name="connsiteX3" fmla="*/ 0 w 139663"/>
                    <a:gd name="connsiteY3" fmla="*/ 34374 h 3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663" h="34373">
                      <a:moveTo>
                        <a:pt x="0" y="0"/>
                      </a:moveTo>
                      <a:lnTo>
                        <a:pt x="139663" y="0"/>
                      </a:lnTo>
                      <a:lnTo>
                        <a:pt x="139663" y="34374"/>
                      </a:lnTo>
                      <a:lnTo>
                        <a:pt x="0" y="343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xmlns="" id="{7229C4DF-15B0-413A-86A4-681EC296D9CA}"/>
                    </a:ext>
                  </a:extLst>
                </p:cNvPr>
                <p:cNvSpPr/>
                <p:nvPr/>
              </p:nvSpPr>
              <p:spPr>
                <a:xfrm rot="-1020098">
                  <a:off x="6085260" y="4501477"/>
                  <a:ext cx="139413" cy="32371"/>
                </a:xfrm>
                <a:custGeom>
                  <a:avLst/>
                  <a:gdLst>
                    <a:gd name="connsiteX0" fmla="*/ 0 w 139413"/>
                    <a:gd name="connsiteY0" fmla="*/ 0 h 32371"/>
                    <a:gd name="connsiteX1" fmla="*/ 139413 w 139413"/>
                    <a:gd name="connsiteY1" fmla="*/ 0 h 32371"/>
                    <a:gd name="connsiteX2" fmla="*/ 139413 w 139413"/>
                    <a:gd name="connsiteY2" fmla="*/ 32371 h 32371"/>
                    <a:gd name="connsiteX3" fmla="*/ 0 w 139413"/>
                    <a:gd name="connsiteY3" fmla="*/ 32371 h 32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13" h="32371">
                      <a:moveTo>
                        <a:pt x="0" y="0"/>
                      </a:moveTo>
                      <a:lnTo>
                        <a:pt x="139413" y="0"/>
                      </a:lnTo>
                      <a:lnTo>
                        <a:pt x="139413" y="32371"/>
                      </a:lnTo>
                      <a:lnTo>
                        <a:pt x="0" y="323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xmlns="" id="{B58F3F40-D840-47D2-9A3B-FD84EAF2CED9}"/>
                    </a:ext>
                  </a:extLst>
                </p:cNvPr>
                <p:cNvSpPr/>
                <p:nvPr/>
              </p:nvSpPr>
              <p:spPr>
                <a:xfrm rot="-1020098">
                  <a:off x="5870266" y="4740074"/>
                  <a:ext cx="218839" cy="40881"/>
                </a:xfrm>
                <a:custGeom>
                  <a:avLst/>
                  <a:gdLst>
                    <a:gd name="connsiteX0" fmla="*/ 0 w 218839"/>
                    <a:gd name="connsiteY0" fmla="*/ 0 h 40881"/>
                    <a:gd name="connsiteX1" fmla="*/ 218839 w 218839"/>
                    <a:gd name="connsiteY1" fmla="*/ 0 h 40881"/>
                    <a:gd name="connsiteX2" fmla="*/ 218839 w 218839"/>
                    <a:gd name="connsiteY2" fmla="*/ 40881 h 40881"/>
                    <a:gd name="connsiteX3" fmla="*/ 0 w 218839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8839" h="40881">
                      <a:moveTo>
                        <a:pt x="0" y="0"/>
                      </a:moveTo>
                      <a:lnTo>
                        <a:pt x="218839" y="0"/>
                      </a:lnTo>
                      <a:lnTo>
                        <a:pt x="21883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xmlns="" id="{19ED27E2-EACA-410A-B75B-72C76929CBCE}"/>
                    </a:ext>
                  </a:extLst>
                </p:cNvPr>
                <p:cNvSpPr/>
                <p:nvPr/>
              </p:nvSpPr>
              <p:spPr>
                <a:xfrm>
                  <a:off x="5766198" y="4509677"/>
                  <a:ext cx="260220" cy="122476"/>
                </a:xfrm>
                <a:custGeom>
                  <a:avLst/>
                  <a:gdLst>
                    <a:gd name="connsiteX0" fmla="*/ 260220 w 260220"/>
                    <a:gd name="connsiteY0" fmla="*/ 39128 h 122476"/>
                    <a:gd name="connsiteX1" fmla="*/ 248206 w 260220"/>
                    <a:gd name="connsiteY1" fmla="*/ 0 h 122476"/>
                    <a:gd name="connsiteX2" fmla="*/ 39045 w 260220"/>
                    <a:gd name="connsiteY2" fmla="*/ 63991 h 122476"/>
                    <a:gd name="connsiteX3" fmla="*/ 39045 w 260220"/>
                    <a:gd name="connsiteY3" fmla="*/ 63991 h 122476"/>
                    <a:gd name="connsiteX4" fmla="*/ 0 w 260220"/>
                    <a:gd name="connsiteY4" fmla="*/ 75922 h 122476"/>
                    <a:gd name="connsiteX5" fmla="*/ 14267 w 260220"/>
                    <a:gd name="connsiteY5" fmla="*/ 122476 h 122476"/>
                    <a:gd name="connsiteX6" fmla="*/ 74253 w 260220"/>
                    <a:gd name="connsiteY6" fmla="*/ 104121 h 122476"/>
                    <a:gd name="connsiteX7" fmla="*/ 72001 w 260220"/>
                    <a:gd name="connsiteY7" fmla="*/ 96612 h 12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220" h="122476">
                      <a:moveTo>
                        <a:pt x="260220" y="39128"/>
                      </a:moveTo>
                      <a:lnTo>
                        <a:pt x="248206" y="0"/>
                      </a:lnTo>
                      <a:lnTo>
                        <a:pt x="39045" y="63991"/>
                      </a:lnTo>
                      <a:lnTo>
                        <a:pt x="39045" y="63991"/>
                      </a:lnTo>
                      <a:lnTo>
                        <a:pt x="0" y="75922"/>
                      </a:lnTo>
                      <a:lnTo>
                        <a:pt x="14267" y="122476"/>
                      </a:lnTo>
                      <a:lnTo>
                        <a:pt x="74253" y="104121"/>
                      </a:lnTo>
                      <a:lnTo>
                        <a:pt x="72001" y="966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xmlns="" id="{1D77F693-E7F5-4185-B182-4F78AFF8E51D}"/>
                    </a:ext>
                  </a:extLst>
                </p:cNvPr>
                <p:cNvSpPr/>
                <p:nvPr/>
              </p:nvSpPr>
              <p:spPr>
                <a:xfrm>
                  <a:off x="6021495" y="4261471"/>
                  <a:ext cx="145169" cy="114717"/>
                </a:xfrm>
                <a:custGeom>
                  <a:avLst/>
                  <a:gdLst>
                    <a:gd name="connsiteX0" fmla="*/ 145169 w 145169"/>
                    <a:gd name="connsiteY0" fmla="*/ 39546 h 114717"/>
                    <a:gd name="connsiteX1" fmla="*/ 132738 w 145169"/>
                    <a:gd name="connsiteY1" fmla="*/ 0 h 114717"/>
                    <a:gd name="connsiteX2" fmla="*/ 83431 w 145169"/>
                    <a:gd name="connsiteY2" fmla="*/ 14767 h 114717"/>
                    <a:gd name="connsiteX3" fmla="*/ 90355 w 145169"/>
                    <a:gd name="connsiteY3" fmla="*/ 36793 h 114717"/>
                    <a:gd name="connsiteX4" fmla="*/ 56232 w 145169"/>
                    <a:gd name="connsiteY4" fmla="*/ 46971 h 114717"/>
                    <a:gd name="connsiteX5" fmla="*/ 49308 w 145169"/>
                    <a:gd name="connsiteY5" fmla="*/ 24946 h 114717"/>
                    <a:gd name="connsiteX6" fmla="*/ 0 w 145169"/>
                    <a:gd name="connsiteY6" fmla="*/ 39630 h 114717"/>
                    <a:gd name="connsiteX7" fmla="*/ 12348 w 145169"/>
                    <a:gd name="connsiteY7" fmla="*/ 79176 h 114717"/>
                    <a:gd name="connsiteX8" fmla="*/ 25697 w 145169"/>
                    <a:gd name="connsiteY8" fmla="*/ 75171 h 114717"/>
                    <a:gd name="connsiteX9" fmla="*/ 38128 w 145169"/>
                    <a:gd name="connsiteY9" fmla="*/ 114717 h 114717"/>
                    <a:gd name="connsiteX10" fmla="*/ 53229 w 145169"/>
                    <a:gd name="connsiteY10" fmla="*/ 110212 h 114717"/>
                    <a:gd name="connsiteX11" fmla="*/ 51143 w 145169"/>
                    <a:gd name="connsiteY11" fmla="*/ 103537 h 114717"/>
                    <a:gd name="connsiteX12" fmla="*/ 83013 w 145169"/>
                    <a:gd name="connsiteY12" fmla="*/ 94026 h 114717"/>
                    <a:gd name="connsiteX13" fmla="*/ 85099 w 145169"/>
                    <a:gd name="connsiteY13" fmla="*/ 100701 h 114717"/>
                    <a:gd name="connsiteX14" fmla="*/ 97197 w 145169"/>
                    <a:gd name="connsiteY14" fmla="*/ 97030 h 114717"/>
                    <a:gd name="connsiteX15" fmla="*/ 95111 w 145169"/>
                    <a:gd name="connsiteY15" fmla="*/ 90439 h 114717"/>
                    <a:gd name="connsiteX16" fmla="*/ 126981 w 145169"/>
                    <a:gd name="connsiteY16" fmla="*/ 80928 h 114717"/>
                    <a:gd name="connsiteX17" fmla="*/ 129067 w 145169"/>
                    <a:gd name="connsiteY17" fmla="*/ 87519 h 114717"/>
                    <a:gd name="connsiteX18" fmla="*/ 144168 w 145169"/>
                    <a:gd name="connsiteY18" fmla="*/ 83013 h 114717"/>
                    <a:gd name="connsiteX19" fmla="*/ 131820 w 145169"/>
                    <a:gd name="connsiteY19" fmla="*/ 43551 h 11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5169" h="114717">
                      <a:moveTo>
                        <a:pt x="145169" y="39546"/>
                      </a:moveTo>
                      <a:lnTo>
                        <a:pt x="132738" y="0"/>
                      </a:lnTo>
                      <a:lnTo>
                        <a:pt x="83431" y="14767"/>
                      </a:lnTo>
                      <a:lnTo>
                        <a:pt x="90355" y="36793"/>
                      </a:lnTo>
                      <a:lnTo>
                        <a:pt x="56232" y="46971"/>
                      </a:lnTo>
                      <a:lnTo>
                        <a:pt x="49308" y="24946"/>
                      </a:lnTo>
                      <a:lnTo>
                        <a:pt x="0" y="39630"/>
                      </a:lnTo>
                      <a:lnTo>
                        <a:pt x="12348" y="79176"/>
                      </a:lnTo>
                      <a:lnTo>
                        <a:pt x="25697" y="75171"/>
                      </a:lnTo>
                      <a:lnTo>
                        <a:pt x="38128" y="114717"/>
                      </a:lnTo>
                      <a:lnTo>
                        <a:pt x="53229" y="110212"/>
                      </a:lnTo>
                      <a:lnTo>
                        <a:pt x="51143" y="103537"/>
                      </a:lnTo>
                      <a:lnTo>
                        <a:pt x="83013" y="94026"/>
                      </a:lnTo>
                      <a:lnTo>
                        <a:pt x="85099" y="100701"/>
                      </a:lnTo>
                      <a:lnTo>
                        <a:pt x="97197" y="97030"/>
                      </a:lnTo>
                      <a:lnTo>
                        <a:pt x="95111" y="90439"/>
                      </a:lnTo>
                      <a:lnTo>
                        <a:pt x="126981" y="80928"/>
                      </a:lnTo>
                      <a:lnTo>
                        <a:pt x="129067" y="87519"/>
                      </a:lnTo>
                      <a:lnTo>
                        <a:pt x="144168" y="83013"/>
                      </a:lnTo>
                      <a:lnTo>
                        <a:pt x="131820" y="435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xmlns="" id="{1F08505E-F443-4DDF-ACE7-B006F53009FB}"/>
                    </a:ext>
                  </a:extLst>
                </p:cNvPr>
                <p:cNvSpPr/>
                <p:nvPr/>
              </p:nvSpPr>
              <p:spPr>
                <a:xfrm>
                  <a:off x="6108097" y="4556314"/>
                  <a:ext cx="144001" cy="98114"/>
                </a:xfrm>
                <a:custGeom>
                  <a:avLst/>
                  <a:gdLst>
                    <a:gd name="connsiteX0" fmla="*/ 29868 w 144001"/>
                    <a:gd name="connsiteY0" fmla="*/ 47055 h 98114"/>
                    <a:gd name="connsiteX1" fmla="*/ 102870 w 144001"/>
                    <a:gd name="connsiteY1" fmla="*/ 24445 h 98114"/>
                    <a:gd name="connsiteX2" fmla="*/ 116135 w 144001"/>
                    <a:gd name="connsiteY2" fmla="*/ 67913 h 98114"/>
                    <a:gd name="connsiteX3" fmla="*/ 144001 w 144001"/>
                    <a:gd name="connsiteY3" fmla="*/ 59653 h 98114"/>
                    <a:gd name="connsiteX4" fmla="*/ 125813 w 144001"/>
                    <a:gd name="connsiteY4" fmla="*/ 0 h 98114"/>
                    <a:gd name="connsiteX5" fmla="*/ 0 w 144001"/>
                    <a:gd name="connsiteY5" fmla="*/ 38545 h 98114"/>
                    <a:gd name="connsiteX6" fmla="*/ 18188 w 144001"/>
                    <a:gd name="connsiteY6" fmla="*/ 98115 h 98114"/>
                    <a:gd name="connsiteX7" fmla="*/ 43134 w 144001"/>
                    <a:gd name="connsiteY7" fmla="*/ 90522 h 98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001" h="98114">
                      <a:moveTo>
                        <a:pt x="29868" y="47055"/>
                      </a:moveTo>
                      <a:lnTo>
                        <a:pt x="102870" y="24445"/>
                      </a:lnTo>
                      <a:lnTo>
                        <a:pt x="116135" y="67913"/>
                      </a:lnTo>
                      <a:lnTo>
                        <a:pt x="144001" y="59653"/>
                      </a:lnTo>
                      <a:lnTo>
                        <a:pt x="125813" y="0"/>
                      </a:lnTo>
                      <a:lnTo>
                        <a:pt x="0" y="38545"/>
                      </a:lnTo>
                      <a:lnTo>
                        <a:pt x="18188" y="98115"/>
                      </a:lnTo>
                      <a:lnTo>
                        <a:pt x="43134" y="905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xmlns="" id="{C3A740DE-685B-43EB-B00A-BB8619B15FD0}"/>
                    </a:ext>
                  </a:extLst>
                </p:cNvPr>
                <p:cNvSpPr/>
                <p:nvPr/>
              </p:nvSpPr>
              <p:spPr>
                <a:xfrm rot="-1020098">
                  <a:off x="6981692" y="3890075"/>
                  <a:ext cx="153429" cy="48389"/>
                </a:xfrm>
                <a:custGeom>
                  <a:avLst/>
                  <a:gdLst>
                    <a:gd name="connsiteX0" fmla="*/ 0 w 153429"/>
                    <a:gd name="connsiteY0" fmla="*/ 0 h 48389"/>
                    <a:gd name="connsiteX1" fmla="*/ 153430 w 153429"/>
                    <a:gd name="connsiteY1" fmla="*/ 0 h 48389"/>
                    <a:gd name="connsiteX2" fmla="*/ 153430 w 153429"/>
                    <a:gd name="connsiteY2" fmla="*/ 48390 h 48389"/>
                    <a:gd name="connsiteX3" fmla="*/ 0 w 153429"/>
                    <a:gd name="connsiteY3" fmla="*/ 48390 h 4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48389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48390"/>
                      </a:lnTo>
                      <a:lnTo>
                        <a:pt x="0" y="48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xmlns="" id="{F8C8CC0B-5749-4BD4-AA41-737C4B2D8D07}"/>
                    </a:ext>
                  </a:extLst>
                </p:cNvPr>
                <p:cNvSpPr/>
                <p:nvPr/>
              </p:nvSpPr>
              <p:spPr>
                <a:xfrm rot="-1020098">
                  <a:off x="6991226" y="3937124"/>
                  <a:ext cx="153429" cy="16686"/>
                </a:xfrm>
                <a:custGeom>
                  <a:avLst/>
                  <a:gdLst>
                    <a:gd name="connsiteX0" fmla="*/ 0 w 153429"/>
                    <a:gd name="connsiteY0" fmla="*/ 0 h 16686"/>
                    <a:gd name="connsiteX1" fmla="*/ 153430 w 153429"/>
                    <a:gd name="connsiteY1" fmla="*/ 0 h 16686"/>
                    <a:gd name="connsiteX2" fmla="*/ 153430 w 153429"/>
                    <a:gd name="connsiteY2" fmla="*/ 16686 h 16686"/>
                    <a:gd name="connsiteX3" fmla="*/ 0 w 153429"/>
                    <a:gd name="connsiteY3" fmla="*/ 16686 h 16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16686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16686"/>
                      </a:lnTo>
                      <a:lnTo>
                        <a:pt x="0" y="166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xmlns="" id="{8B1019E3-9ECF-416C-85DE-180320C6A740}"/>
                    </a:ext>
                  </a:extLst>
                </p:cNvPr>
                <p:cNvSpPr/>
                <p:nvPr/>
              </p:nvSpPr>
              <p:spPr>
                <a:xfrm>
                  <a:off x="6852548" y="4373935"/>
                  <a:ext cx="187218" cy="244284"/>
                </a:xfrm>
                <a:custGeom>
                  <a:avLst/>
                  <a:gdLst>
                    <a:gd name="connsiteX0" fmla="*/ 124562 w 187218"/>
                    <a:gd name="connsiteY0" fmla="*/ 0 h 244284"/>
                    <a:gd name="connsiteX1" fmla="*/ 25363 w 187218"/>
                    <a:gd name="connsiteY1" fmla="*/ 30285 h 244284"/>
                    <a:gd name="connsiteX2" fmla="*/ 29284 w 187218"/>
                    <a:gd name="connsiteY2" fmla="*/ 43134 h 244284"/>
                    <a:gd name="connsiteX3" fmla="*/ 0 w 187218"/>
                    <a:gd name="connsiteY3" fmla="*/ 52144 h 244284"/>
                    <a:gd name="connsiteX4" fmla="*/ 11597 w 187218"/>
                    <a:gd name="connsiteY4" fmla="*/ 90021 h 244284"/>
                    <a:gd name="connsiteX5" fmla="*/ 99449 w 187218"/>
                    <a:gd name="connsiteY5" fmla="*/ 63157 h 244284"/>
                    <a:gd name="connsiteX6" fmla="*/ 110963 w 187218"/>
                    <a:gd name="connsiteY6" fmla="*/ 101034 h 244284"/>
                    <a:gd name="connsiteX7" fmla="*/ 103537 w 187218"/>
                    <a:gd name="connsiteY7" fmla="*/ 103287 h 244284"/>
                    <a:gd name="connsiteX8" fmla="*/ 112131 w 187218"/>
                    <a:gd name="connsiteY8" fmla="*/ 131153 h 244284"/>
                    <a:gd name="connsiteX9" fmla="*/ 119473 w 187218"/>
                    <a:gd name="connsiteY9" fmla="*/ 128817 h 244284"/>
                    <a:gd name="connsiteX10" fmla="*/ 131070 w 187218"/>
                    <a:gd name="connsiteY10" fmla="*/ 166694 h 244284"/>
                    <a:gd name="connsiteX11" fmla="*/ 72501 w 187218"/>
                    <a:gd name="connsiteY11" fmla="*/ 184549 h 244284"/>
                    <a:gd name="connsiteX12" fmla="*/ 75838 w 187218"/>
                    <a:gd name="connsiteY12" fmla="*/ 195394 h 244284"/>
                    <a:gd name="connsiteX13" fmla="*/ 46471 w 187218"/>
                    <a:gd name="connsiteY13" fmla="*/ 204322 h 244284"/>
                    <a:gd name="connsiteX14" fmla="*/ 58735 w 187218"/>
                    <a:gd name="connsiteY14" fmla="*/ 244285 h 244284"/>
                    <a:gd name="connsiteX15" fmla="*/ 187218 w 187218"/>
                    <a:gd name="connsiteY15" fmla="*/ 204989 h 244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7218" h="244284">
                      <a:moveTo>
                        <a:pt x="124562" y="0"/>
                      </a:moveTo>
                      <a:lnTo>
                        <a:pt x="25363" y="30285"/>
                      </a:lnTo>
                      <a:lnTo>
                        <a:pt x="29284" y="43134"/>
                      </a:lnTo>
                      <a:lnTo>
                        <a:pt x="0" y="52144"/>
                      </a:lnTo>
                      <a:lnTo>
                        <a:pt x="11597" y="90021"/>
                      </a:lnTo>
                      <a:lnTo>
                        <a:pt x="99449" y="63157"/>
                      </a:lnTo>
                      <a:lnTo>
                        <a:pt x="110963" y="101034"/>
                      </a:lnTo>
                      <a:lnTo>
                        <a:pt x="103537" y="103287"/>
                      </a:lnTo>
                      <a:lnTo>
                        <a:pt x="112131" y="131153"/>
                      </a:lnTo>
                      <a:lnTo>
                        <a:pt x="119473" y="128817"/>
                      </a:lnTo>
                      <a:lnTo>
                        <a:pt x="131070" y="166694"/>
                      </a:lnTo>
                      <a:lnTo>
                        <a:pt x="72501" y="184549"/>
                      </a:lnTo>
                      <a:lnTo>
                        <a:pt x="75838" y="195394"/>
                      </a:lnTo>
                      <a:lnTo>
                        <a:pt x="46471" y="204322"/>
                      </a:lnTo>
                      <a:lnTo>
                        <a:pt x="58735" y="244285"/>
                      </a:lnTo>
                      <a:lnTo>
                        <a:pt x="187218" y="2049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xmlns="" id="{9A500310-D005-4BD6-A3F8-B7ED9A3E9AFA}"/>
                    </a:ext>
                  </a:extLst>
                </p:cNvPr>
                <p:cNvSpPr/>
                <p:nvPr/>
              </p:nvSpPr>
              <p:spPr>
                <a:xfrm rot="-1020098">
                  <a:off x="6750781" y="4089476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xmlns="" id="{FFBFB9C8-4924-4D92-985C-23FA7F94687F}"/>
                    </a:ext>
                  </a:extLst>
                </p:cNvPr>
                <p:cNvSpPr/>
                <p:nvPr/>
              </p:nvSpPr>
              <p:spPr>
                <a:xfrm rot="-1020098">
                  <a:off x="6970695" y="4158550"/>
                  <a:ext cx="24111" cy="15351"/>
                </a:xfrm>
                <a:custGeom>
                  <a:avLst/>
                  <a:gdLst>
                    <a:gd name="connsiteX0" fmla="*/ 0 w 24111"/>
                    <a:gd name="connsiteY0" fmla="*/ 0 h 15351"/>
                    <a:gd name="connsiteX1" fmla="*/ 24112 w 24111"/>
                    <a:gd name="connsiteY1" fmla="*/ 0 h 15351"/>
                    <a:gd name="connsiteX2" fmla="*/ 24112 w 24111"/>
                    <a:gd name="connsiteY2" fmla="*/ 15351 h 15351"/>
                    <a:gd name="connsiteX3" fmla="*/ 0 w 24111"/>
                    <a:gd name="connsiteY3" fmla="*/ 15351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15351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15351"/>
                      </a:lnTo>
                      <a:lnTo>
                        <a:pt x="0" y="153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xmlns="" id="{790E93C0-2AC7-4828-B4D4-B08D8C01492A}"/>
                    </a:ext>
                  </a:extLst>
                </p:cNvPr>
                <p:cNvSpPr/>
                <p:nvPr/>
              </p:nvSpPr>
              <p:spPr>
                <a:xfrm rot="-1020098">
                  <a:off x="6762886" y="4153453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xmlns="" id="{71D452D9-B268-4115-81CC-6DC2D3A8094B}"/>
                    </a:ext>
                  </a:extLst>
                </p:cNvPr>
                <p:cNvSpPr/>
                <p:nvPr/>
              </p:nvSpPr>
              <p:spPr>
                <a:xfrm rot="-1020098">
                  <a:off x="6769886" y="4156370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xmlns="" id="{1E2990E1-D7E7-4A38-9377-8D14F4C93790}"/>
                    </a:ext>
                  </a:extLst>
                </p:cNvPr>
                <p:cNvSpPr/>
                <p:nvPr/>
              </p:nvSpPr>
              <p:spPr>
                <a:xfrm>
                  <a:off x="7197284" y="3905138"/>
                  <a:ext cx="92107" cy="67328"/>
                </a:xfrm>
                <a:custGeom>
                  <a:avLst/>
                  <a:gdLst>
                    <a:gd name="connsiteX0" fmla="*/ 40714 w 92107"/>
                    <a:gd name="connsiteY0" fmla="*/ 62072 h 67328"/>
                    <a:gd name="connsiteX1" fmla="*/ 92107 w 92107"/>
                    <a:gd name="connsiteY1" fmla="*/ 53980 h 67328"/>
                    <a:gd name="connsiteX2" fmla="*/ 90689 w 92107"/>
                    <a:gd name="connsiteY2" fmla="*/ 45303 h 67328"/>
                    <a:gd name="connsiteX3" fmla="*/ 88353 w 92107"/>
                    <a:gd name="connsiteY3" fmla="*/ 30369 h 67328"/>
                    <a:gd name="connsiteX4" fmla="*/ 84932 w 92107"/>
                    <a:gd name="connsiteY4" fmla="*/ 8426 h 67328"/>
                    <a:gd name="connsiteX5" fmla="*/ 84932 w 92107"/>
                    <a:gd name="connsiteY5" fmla="*/ 8426 h 67328"/>
                    <a:gd name="connsiteX6" fmla="*/ 83514 w 92107"/>
                    <a:gd name="connsiteY6" fmla="*/ 0 h 67328"/>
                    <a:gd name="connsiteX7" fmla="*/ 46054 w 92107"/>
                    <a:gd name="connsiteY7" fmla="*/ 5924 h 67328"/>
                    <a:gd name="connsiteX8" fmla="*/ 47389 w 92107"/>
                    <a:gd name="connsiteY8" fmla="*/ 14433 h 67328"/>
                    <a:gd name="connsiteX9" fmla="*/ 34290 w 92107"/>
                    <a:gd name="connsiteY9" fmla="*/ 16519 h 67328"/>
                    <a:gd name="connsiteX10" fmla="*/ 33456 w 92107"/>
                    <a:gd name="connsiteY10" fmla="*/ 11597 h 67328"/>
                    <a:gd name="connsiteX11" fmla="*/ 0 w 92107"/>
                    <a:gd name="connsiteY11" fmla="*/ 16853 h 67328"/>
                    <a:gd name="connsiteX12" fmla="*/ 751 w 92107"/>
                    <a:gd name="connsiteY12" fmla="*/ 21775 h 67328"/>
                    <a:gd name="connsiteX13" fmla="*/ 751 w 92107"/>
                    <a:gd name="connsiteY13" fmla="*/ 21775 h 67328"/>
                    <a:gd name="connsiteX14" fmla="*/ 7175 w 92107"/>
                    <a:gd name="connsiteY14" fmla="*/ 62156 h 67328"/>
                    <a:gd name="connsiteX15" fmla="*/ 8010 w 92107"/>
                    <a:gd name="connsiteY15" fmla="*/ 67329 h 67328"/>
                    <a:gd name="connsiteX16" fmla="*/ 28033 w 92107"/>
                    <a:gd name="connsiteY16" fmla="*/ 64158 h 67328"/>
                    <a:gd name="connsiteX17" fmla="*/ 27198 w 92107"/>
                    <a:gd name="connsiteY17" fmla="*/ 58986 h 67328"/>
                    <a:gd name="connsiteX18" fmla="*/ 39963 w 92107"/>
                    <a:gd name="connsiteY18" fmla="*/ 56983 h 6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2107" h="67328">
                      <a:moveTo>
                        <a:pt x="40714" y="62072"/>
                      </a:moveTo>
                      <a:lnTo>
                        <a:pt x="92107" y="53980"/>
                      </a:lnTo>
                      <a:lnTo>
                        <a:pt x="90689" y="45303"/>
                      </a:lnTo>
                      <a:lnTo>
                        <a:pt x="88353" y="30369"/>
                      </a:lnTo>
                      <a:lnTo>
                        <a:pt x="84932" y="8426"/>
                      </a:lnTo>
                      <a:lnTo>
                        <a:pt x="84932" y="8426"/>
                      </a:lnTo>
                      <a:lnTo>
                        <a:pt x="83514" y="0"/>
                      </a:lnTo>
                      <a:lnTo>
                        <a:pt x="46054" y="5924"/>
                      </a:lnTo>
                      <a:lnTo>
                        <a:pt x="47389" y="14433"/>
                      </a:lnTo>
                      <a:lnTo>
                        <a:pt x="34290" y="16519"/>
                      </a:lnTo>
                      <a:lnTo>
                        <a:pt x="33456" y="11597"/>
                      </a:lnTo>
                      <a:lnTo>
                        <a:pt x="0" y="16853"/>
                      </a:lnTo>
                      <a:lnTo>
                        <a:pt x="751" y="21775"/>
                      </a:lnTo>
                      <a:lnTo>
                        <a:pt x="751" y="21775"/>
                      </a:lnTo>
                      <a:lnTo>
                        <a:pt x="7175" y="62156"/>
                      </a:lnTo>
                      <a:lnTo>
                        <a:pt x="8010" y="67329"/>
                      </a:lnTo>
                      <a:lnTo>
                        <a:pt x="28033" y="64158"/>
                      </a:lnTo>
                      <a:lnTo>
                        <a:pt x="27198" y="58986"/>
                      </a:lnTo>
                      <a:lnTo>
                        <a:pt x="39963" y="569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xmlns="" id="{DABCA391-1F08-4EE5-A8E6-0299D973D50E}"/>
                    </a:ext>
                  </a:extLst>
                </p:cNvPr>
                <p:cNvSpPr/>
                <p:nvPr/>
              </p:nvSpPr>
              <p:spPr>
                <a:xfrm>
                  <a:off x="7170169" y="3773568"/>
                  <a:ext cx="92274" cy="65576"/>
                </a:xfrm>
                <a:custGeom>
                  <a:avLst/>
                  <a:gdLst>
                    <a:gd name="connsiteX0" fmla="*/ 85850 w 92274"/>
                    <a:gd name="connsiteY0" fmla="*/ 11597 h 65576"/>
                    <a:gd name="connsiteX1" fmla="*/ 85600 w 92274"/>
                    <a:gd name="connsiteY1" fmla="*/ 10095 h 65576"/>
                    <a:gd name="connsiteX2" fmla="*/ 84015 w 92274"/>
                    <a:gd name="connsiteY2" fmla="*/ 0 h 65576"/>
                    <a:gd name="connsiteX3" fmla="*/ 66160 w 92274"/>
                    <a:gd name="connsiteY3" fmla="*/ 2837 h 65576"/>
                    <a:gd name="connsiteX4" fmla="*/ 67746 w 92274"/>
                    <a:gd name="connsiteY4" fmla="*/ 12932 h 65576"/>
                    <a:gd name="connsiteX5" fmla="*/ 62907 w 92274"/>
                    <a:gd name="connsiteY5" fmla="*/ 13683 h 65576"/>
                    <a:gd name="connsiteX6" fmla="*/ 61321 w 92274"/>
                    <a:gd name="connsiteY6" fmla="*/ 3838 h 65576"/>
                    <a:gd name="connsiteX7" fmla="*/ 44052 w 92274"/>
                    <a:gd name="connsiteY7" fmla="*/ 6591 h 65576"/>
                    <a:gd name="connsiteX8" fmla="*/ 45553 w 92274"/>
                    <a:gd name="connsiteY8" fmla="*/ 16436 h 65576"/>
                    <a:gd name="connsiteX9" fmla="*/ 35124 w 92274"/>
                    <a:gd name="connsiteY9" fmla="*/ 18021 h 65576"/>
                    <a:gd name="connsiteX10" fmla="*/ 33539 w 92274"/>
                    <a:gd name="connsiteY10" fmla="*/ 8260 h 65576"/>
                    <a:gd name="connsiteX11" fmla="*/ 0 w 92274"/>
                    <a:gd name="connsiteY11" fmla="*/ 13516 h 65576"/>
                    <a:gd name="connsiteX12" fmla="*/ 1585 w 92274"/>
                    <a:gd name="connsiteY12" fmla="*/ 23361 h 65576"/>
                    <a:gd name="connsiteX13" fmla="*/ 7342 w 92274"/>
                    <a:gd name="connsiteY13" fmla="*/ 59987 h 65576"/>
                    <a:gd name="connsiteX14" fmla="*/ 7342 w 92274"/>
                    <a:gd name="connsiteY14" fmla="*/ 59987 h 65576"/>
                    <a:gd name="connsiteX15" fmla="*/ 8260 w 92274"/>
                    <a:gd name="connsiteY15" fmla="*/ 65577 h 65576"/>
                    <a:gd name="connsiteX16" fmla="*/ 23778 w 92274"/>
                    <a:gd name="connsiteY16" fmla="*/ 63074 h 65576"/>
                    <a:gd name="connsiteX17" fmla="*/ 22943 w 92274"/>
                    <a:gd name="connsiteY17" fmla="*/ 57484 h 65576"/>
                    <a:gd name="connsiteX18" fmla="*/ 35207 w 92274"/>
                    <a:gd name="connsiteY18" fmla="*/ 55565 h 65576"/>
                    <a:gd name="connsiteX19" fmla="*/ 36126 w 92274"/>
                    <a:gd name="connsiteY19" fmla="*/ 61155 h 65576"/>
                    <a:gd name="connsiteX20" fmla="*/ 69581 w 92274"/>
                    <a:gd name="connsiteY20" fmla="*/ 55815 h 65576"/>
                    <a:gd name="connsiteX21" fmla="*/ 68747 w 92274"/>
                    <a:gd name="connsiteY21" fmla="*/ 50225 h 65576"/>
                    <a:gd name="connsiteX22" fmla="*/ 73502 w 92274"/>
                    <a:gd name="connsiteY22" fmla="*/ 49475 h 65576"/>
                    <a:gd name="connsiteX23" fmla="*/ 74420 w 92274"/>
                    <a:gd name="connsiteY23" fmla="*/ 55064 h 65576"/>
                    <a:gd name="connsiteX24" fmla="*/ 92274 w 92274"/>
                    <a:gd name="connsiteY24" fmla="*/ 52228 h 6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274" h="65576">
                      <a:moveTo>
                        <a:pt x="85850" y="11597"/>
                      </a:moveTo>
                      <a:lnTo>
                        <a:pt x="85600" y="10095"/>
                      </a:lnTo>
                      <a:lnTo>
                        <a:pt x="84015" y="0"/>
                      </a:lnTo>
                      <a:lnTo>
                        <a:pt x="66160" y="2837"/>
                      </a:lnTo>
                      <a:lnTo>
                        <a:pt x="67746" y="12932"/>
                      </a:lnTo>
                      <a:lnTo>
                        <a:pt x="62907" y="13683"/>
                      </a:lnTo>
                      <a:lnTo>
                        <a:pt x="61321" y="3838"/>
                      </a:lnTo>
                      <a:lnTo>
                        <a:pt x="44052" y="6591"/>
                      </a:lnTo>
                      <a:lnTo>
                        <a:pt x="45553" y="16436"/>
                      </a:lnTo>
                      <a:lnTo>
                        <a:pt x="35124" y="18021"/>
                      </a:lnTo>
                      <a:lnTo>
                        <a:pt x="33539" y="8260"/>
                      </a:lnTo>
                      <a:lnTo>
                        <a:pt x="0" y="13516"/>
                      </a:lnTo>
                      <a:lnTo>
                        <a:pt x="1585" y="23361"/>
                      </a:lnTo>
                      <a:lnTo>
                        <a:pt x="7342" y="59987"/>
                      </a:lnTo>
                      <a:lnTo>
                        <a:pt x="7342" y="59987"/>
                      </a:lnTo>
                      <a:lnTo>
                        <a:pt x="8260" y="65577"/>
                      </a:lnTo>
                      <a:lnTo>
                        <a:pt x="23778" y="63074"/>
                      </a:lnTo>
                      <a:lnTo>
                        <a:pt x="22943" y="57484"/>
                      </a:lnTo>
                      <a:lnTo>
                        <a:pt x="35207" y="55565"/>
                      </a:lnTo>
                      <a:lnTo>
                        <a:pt x="36126" y="61155"/>
                      </a:lnTo>
                      <a:lnTo>
                        <a:pt x="69581" y="55815"/>
                      </a:lnTo>
                      <a:lnTo>
                        <a:pt x="68747" y="50225"/>
                      </a:lnTo>
                      <a:lnTo>
                        <a:pt x="73502" y="49475"/>
                      </a:lnTo>
                      <a:lnTo>
                        <a:pt x="74420" y="55064"/>
                      </a:lnTo>
                      <a:lnTo>
                        <a:pt x="92274" y="522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xmlns="" id="{26C7E438-0FBC-458C-80EE-F3B4FA9B4665}"/>
                    </a:ext>
                  </a:extLst>
                </p:cNvPr>
                <p:cNvSpPr/>
                <p:nvPr/>
              </p:nvSpPr>
              <p:spPr>
                <a:xfrm>
                  <a:off x="7182767" y="3841981"/>
                  <a:ext cx="92357" cy="65493"/>
                </a:xfrm>
                <a:custGeom>
                  <a:avLst/>
                  <a:gdLst>
                    <a:gd name="connsiteX0" fmla="*/ 85933 w 92357"/>
                    <a:gd name="connsiteY0" fmla="*/ 11597 h 65493"/>
                    <a:gd name="connsiteX1" fmla="*/ 85683 w 92357"/>
                    <a:gd name="connsiteY1" fmla="*/ 10012 h 65493"/>
                    <a:gd name="connsiteX2" fmla="*/ 84098 w 92357"/>
                    <a:gd name="connsiteY2" fmla="*/ 0 h 65493"/>
                    <a:gd name="connsiteX3" fmla="*/ 66160 w 92357"/>
                    <a:gd name="connsiteY3" fmla="*/ 2837 h 65493"/>
                    <a:gd name="connsiteX4" fmla="*/ 67746 w 92357"/>
                    <a:gd name="connsiteY4" fmla="*/ 12848 h 65493"/>
                    <a:gd name="connsiteX5" fmla="*/ 62990 w 92357"/>
                    <a:gd name="connsiteY5" fmla="*/ 13599 h 65493"/>
                    <a:gd name="connsiteX6" fmla="*/ 61405 w 92357"/>
                    <a:gd name="connsiteY6" fmla="*/ 3838 h 65493"/>
                    <a:gd name="connsiteX7" fmla="*/ 44051 w 92357"/>
                    <a:gd name="connsiteY7" fmla="*/ 6591 h 65493"/>
                    <a:gd name="connsiteX8" fmla="*/ 45636 w 92357"/>
                    <a:gd name="connsiteY8" fmla="*/ 16352 h 65493"/>
                    <a:gd name="connsiteX9" fmla="*/ 35124 w 92357"/>
                    <a:gd name="connsiteY9" fmla="*/ 18021 h 65493"/>
                    <a:gd name="connsiteX10" fmla="*/ 33539 w 92357"/>
                    <a:gd name="connsiteY10" fmla="*/ 8176 h 65493"/>
                    <a:gd name="connsiteX11" fmla="*/ 0 w 92357"/>
                    <a:gd name="connsiteY11" fmla="*/ 13516 h 65493"/>
                    <a:gd name="connsiteX12" fmla="*/ 1585 w 92357"/>
                    <a:gd name="connsiteY12" fmla="*/ 23360 h 65493"/>
                    <a:gd name="connsiteX13" fmla="*/ 7425 w 92357"/>
                    <a:gd name="connsiteY13" fmla="*/ 59987 h 65493"/>
                    <a:gd name="connsiteX14" fmla="*/ 7425 w 92357"/>
                    <a:gd name="connsiteY14" fmla="*/ 59987 h 65493"/>
                    <a:gd name="connsiteX15" fmla="*/ 8260 w 92357"/>
                    <a:gd name="connsiteY15" fmla="*/ 65493 h 65493"/>
                    <a:gd name="connsiteX16" fmla="*/ 23861 w 92357"/>
                    <a:gd name="connsiteY16" fmla="*/ 63074 h 65493"/>
                    <a:gd name="connsiteX17" fmla="*/ 22943 w 92357"/>
                    <a:gd name="connsiteY17" fmla="*/ 57484 h 65493"/>
                    <a:gd name="connsiteX18" fmla="*/ 35291 w 92357"/>
                    <a:gd name="connsiteY18" fmla="*/ 55565 h 65493"/>
                    <a:gd name="connsiteX19" fmla="*/ 36126 w 92357"/>
                    <a:gd name="connsiteY19" fmla="*/ 61155 h 65493"/>
                    <a:gd name="connsiteX20" fmla="*/ 69664 w 92357"/>
                    <a:gd name="connsiteY20" fmla="*/ 55815 h 65493"/>
                    <a:gd name="connsiteX21" fmla="*/ 68747 w 92357"/>
                    <a:gd name="connsiteY21" fmla="*/ 50225 h 65493"/>
                    <a:gd name="connsiteX22" fmla="*/ 73586 w 92357"/>
                    <a:gd name="connsiteY22" fmla="*/ 49474 h 65493"/>
                    <a:gd name="connsiteX23" fmla="*/ 74420 w 92357"/>
                    <a:gd name="connsiteY23" fmla="*/ 55064 h 65493"/>
                    <a:gd name="connsiteX24" fmla="*/ 92358 w 92357"/>
                    <a:gd name="connsiteY24" fmla="*/ 52228 h 65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357" h="65493">
                      <a:moveTo>
                        <a:pt x="85933" y="11597"/>
                      </a:moveTo>
                      <a:lnTo>
                        <a:pt x="85683" y="10012"/>
                      </a:lnTo>
                      <a:lnTo>
                        <a:pt x="84098" y="0"/>
                      </a:lnTo>
                      <a:lnTo>
                        <a:pt x="66160" y="2837"/>
                      </a:lnTo>
                      <a:lnTo>
                        <a:pt x="67746" y="12848"/>
                      </a:lnTo>
                      <a:lnTo>
                        <a:pt x="62990" y="13599"/>
                      </a:lnTo>
                      <a:lnTo>
                        <a:pt x="61405" y="3838"/>
                      </a:lnTo>
                      <a:lnTo>
                        <a:pt x="44051" y="6591"/>
                      </a:lnTo>
                      <a:lnTo>
                        <a:pt x="45636" y="16352"/>
                      </a:lnTo>
                      <a:lnTo>
                        <a:pt x="35124" y="18021"/>
                      </a:lnTo>
                      <a:lnTo>
                        <a:pt x="33539" y="8176"/>
                      </a:lnTo>
                      <a:lnTo>
                        <a:pt x="0" y="13516"/>
                      </a:lnTo>
                      <a:lnTo>
                        <a:pt x="1585" y="23360"/>
                      </a:lnTo>
                      <a:lnTo>
                        <a:pt x="7425" y="59987"/>
                      </a:lnTo>
                      <a:lnTo>
                        <a:pt x="7425" y="59987"/>
                      </a:lnTo>
                      <a:lnTo>
                        <a:pt x="8260" y="65493"/>
                      </a:lnTo>
                      <a:lnTo>
                        <a:pt x="23861" y="63074"/>
                      </a:lnTo>
                      <a:lnTo>
                        <a:pt x="22943" y="57484"/>
                      </a:lnTo>
                      <a:lnTo>
                        <a:pt x="35291" y="55565"/>
                      </a:lnTo>
                      <a:lnTo>
                        <a:pt x="36126" y="61155"/>
                      </a:lnTo>
                      <a:lnTo>
                        <a:pt x="69664" y="55815"/>
                      </a:lnTo>
                      <a:lnTo>
                        <a:pt x="68747" y="50225"/>
                      </a:lnTo>
                      <a:lnTo>
                        <a:pt x="73586" y="49474"/>
                      </a:lnTo>
                      <a:lnTo>
                        <a:pt x="74420" y="55064"/>
                      </a:lnTo>
                      <a:lnTo>
                        <a:pt x="92358" y="522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xmlns="" id="{39701277-AC72-47C9-9F4F-76FE846CAC6D}"/>
                    </a:ext>
                  </a:extLst>
                </p:cNvPr>
                <p:cNvSpPr/>
                <p:nvPr/>
              </p:nvSpPr>
              <p:spPr>
                <a:xfrm>
                  <a:off x="7532175" y="4143416"/>
                  <a:ext cx="97363" cy="47305"/>
                </a:xfrm>
                <a:custGeom>
                  <a:avLst/>
                  <a:gdLst>
                    <a:gd name="connsiteX0" fmla="*/ 97363 w 97363"/>
                    <a:gd name="connsiteY0" fmla="*/ 35708 h 47305"/>
                    <a:gd name="connsiteX1" fmla="*/ 96195 w 97363"/>
                    <a:gd name="connsiteY1" fmla="*/ 0 h 47305"/>
                    <a:gd name="connsiteX2" fmla="*/ 0 w 97363"/>
                    <a:gd name="connsiteY2" fmla="*/ 3337 h 47305"/>
                    <a:gd name="connsiteX3" fmla="*/ 1251 w 97363"/>
                    <a:gd name="connsiteY3" fmla="*/ 39045 h 47305"/>
                    <a:gd name="connsiteX4" fmla="*/ 19857 w 97363"/>
                    <a:gd name="connsiteY4" fmla="*/ 38378 h 47305"/>
                    <a:gd name="connsiteX5" fmla="*/ 20190 w 97363"/>
                    <a:gd name="connsiteY5" fmla="*/ 47305 h 47305"/>
                    <a:gd name="connsiteX6" fmla="*/ 79092 w 97363"/>
                    <a:gd name="connsiteY6" fmla="*/ 45303 h 47305"/>
                    <a:gd name="connsiteX7" fmla="*/ 78759 w 97363"/>
                    <a:gd name="connsiteY7" fmla="*/ 36292 h 4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363" h="47305">
                      <a:moveTo>
                        <a:pt x="97363" y="35708"/>
                      </a:moveTo>
                      <a:lnTo>
                        <a:pt x="96195" y="0"/>
                      </a:lnTo>
                      <a:lnTo>
                        <a:pt x="0" y="3337"/>
                      </a:lnTo>
                      <a:lnTo>
                        <a:pt x="1251" y="39045"/>
                      </a:lnTo>
                      <a:lnTo>
                        <a:pt x="19857" y="38378"/>
                      </a:lnTo>
                      <a:lnTo>
                        <a:pt x="20190" y="47305"/>
                      </a:lnTo>
                      <a:lnTo>
                        <a:pt x="79092" y="45303"/>
                      </a:lnTo>
                      <a:lnTo>
                        <a:pt x="78759" y="362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xmlns="" id="{B14DB35C-148F-4B64-B68C-15EA993BDF1C}"/>
                    </a:ext>
                  </a:extLst>
                </p:cNvPr>
                <p:cNvSpPr/>
                <p:nvPr/>
              </p:nvSpPr>
              <p:spPr>
                <a:xfrm>
                  <a:off x="7521078" y="4024027"/>
                  <a:ext cx="100867" cy="55981"/>
                </a:xfrm>
                <a:custGeom>
                  <a:avLst/>
                  <a:gdLst>
                    <a:gd name="connsiteX0" fmla="*/ 100868 w 100867"/>
                    <a:gd name="connsiteY0" fmla="*/ 40714 h 55981"/>
                    <a:gd name="connsiteX1" fmla="*/ 97363 w 100867"/>
                    <a:gd name="connsiteY1" fmla="*/ 0 h 55981"/>
                    <a:gd name="connsiteX2" fmla="*/ 0 w 100867"/>
                    <a:gd name="connsiteY2" fmla="*/ 8510 h 55981"/>
                    <a:gd name="connsiteX3" fmla="*/ 3587 w 100867"/>
                    <a:gd name="connsiteY3" fmla="*/ 49224 h 55981"/>
                    <a:gd name="connsiteX4" fmla="*/ 21692 w 100867"/>
                    <a:gd name="connsiteY4" fmla="*/ 47639 h 55981"/>
                    <a:gd name="connsiteX5" fmla="*/ 22359 w 100867"/>
                    <a:gd name="connsiteY5" fmla="*/ 55982 h 55981"/>
                    <a:gd name="connsiteX6" fmla="*/ 83514 w 100867"/>
                    <a:gd name="connsiteY6" fmla="*/ 50642 h 55981"/>
                    <a:gd name="connsiteX7" fmla="*/ 82763 w 100867"/>
                    <a:gd name="connsiteY7" fmla="*/ 42299 h 5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67" h="55981">
                      <a:moveTo>
                        <a:pt x="100868" y="40714"/>
                      </a:moveTo>
                      <a:lnTo>
                        <a:pt x="97363" y="0"/>
                      </a:lnTo>
                      <a:lnTo>
                        <a:pt x="0" y="8510"/>
                      </a:lnTo>
                      <a:lnTo>
                        <a:pt x="3587" y="49224"/>
                      </a:lnTo>
                      <a:lnTo>
                        <a:pt x="21692" y="47639"/>
                      </a:lnTo>
                      <a:lnTo>
                        <a:pt x="22359" y="55982"/>
                      </a:lnTo>
                      <a:lnTo>
                        <a:pt x="83514" y="50642"/>
                      </a:lnTo>
                      <a:lnTo>
                        <a:pt x="82763" y="422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xmlns="" id="{CED4A61B-E625-4EE1-95F1-BBE88E947870}"/>
                    </a:ext>
                  </a:extLst>
                </p:cNvPr>
                <p:cNvSpPr/>
                <p:nvPr/>
              </p:nvSpPr>
              <p:spPr>
                <a:xfrm>
                  <a:off x="7512234" y="3919572"/>
                  <a:ext cx="95694" cy="47639"/>
                </a:xfrm>
                <a:custGeom>
                  <a:avLst/>
                  <a:gdLst>
                    <a:gd name="connsiteX0" fmla="*/ 95695 w 95694"/>
                    <a:gd name="connsiteY0" fmla="*/ 36960 h 47639"/>
                    <a:gd name="connsiteX1" fmla="*/ 94444 w 95694"/>
                    <a:gd name="connsiteY1" fmla="*/ 0 h 47639"/>
                    <a:gd name="connsiteX2" fmla="*/ 0 w 95694"/>
                    <a:gd name="connsiteY2" fmla="*/ 3254 h 47639"/>
                    <a:gd name="connsiteX3" fmla="*/ 1335 w 95694"/>
                    <a:gd name="connsiteY3" fmla="*/ 40214 h 47639"/>
                    <a:gd name="connsiteX4" fmla="*/ 18688 w 95694"/>
                    <a:gd name="connsiteY4" fmla="*/ 39630 h 47639"/>
                    <a:gd name="connsiteX5" fmla="*/ 18939 w 95694"/>
                    <a:gd name="connsiteY5" fmla="*/ 47639 h 47639"/>
                    <a:gd name="connsiteX6" fmla="*/ 78675 w 95694"/>
                    <a:gd name="connsiteY6" fmla="*/ 45553 h 47639"/>
                    <a:gd name="connsiteX7" fmla="*/ 78425 w 95694"/>
                    <a:gd name="connsiteY7" fmla="*/ 37544 h 4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694" h="47639">
                      <a:moveTo>
                        <a:pt x="95695" y="36960"/>
                      </a:moveTo>
                      <a:lnTo>
                        <a:pt x="94444" y="0"/>
                      </a:lnTo>
                      <a:lnTo>
                        <a:pt x="0" y="3254"/>
                      </a:lnTo>
                      <a:lnTo>
                        <a:pt x="1335" y="40214"/>
                      </a:lnTo>
                      <a:lnTo>
                        <a:pt x="18688" y="39630"/>
                      </a:lnTo>
                      <a:lnTo>
                        <a:pt x="18939" y="47639"/>
                      </a:lnTo>
                      <a:lnTo>
                        <a:pt x="78675" y="45553"/>
                      </a:lnTo>
                      <a:lnTo>
                        <a:pt x="78425" y="375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xmlns="" id="{FB8F8317-FB36-44B9-ABBA-CB1C4E3A246E}"/>
                    </a:ext>
                  </a:extLst>
                </p:cNvPr>
                <p:cNvSpPr/>
                <p:nvPr/>
              </p:nvSpPr>
              <p:spPr>
                <a:xfrm>
                  <a:off x="7479363" y="3791756"/>
                  <a:ext cx="98782" cy="59903"/>
                </a:xfrm>
                <a:custGeom>
                  <a:avLst/>
                  <a:gdLst>
                    <a:gd name="connsiteX0" fmla="*/ 96112 w 98782"/>
                    <a:gd name="connsiteY0" fmla="*/ 5256 h 59903"/>
                    <a:gd name="connsiteX1" fmla="*/ 95945 w 98782"/>
                    <a:gd name="connsiteY1" fmla="*/ 5256 h 59903"/>
                    <a:gd name="connsiteX2" fmla="*/ 95695 w 98782"/>
                    <a:gd name="connsiteY2" fmla="*/ 0 h 59903"/>
                    <a:gd name="connsiteX3" fmla="*/ 78592 w 98782"/>
                    <a:gd name="connsiteY3" fmla="*/ 918 h 59903"/>
                    <a:gd name="connsiteX4" fmla="*/ 78926 w 98782"/>
                    <a:gd name="connsiteY4" fmla="*/ 6174 h 59903"/>
                    <a:gd name="connsiteX5" fmla="*/ 65326 w 98782"/>
                    <a:gd name="connsiteY5" fmla="*/ 6841 h 59903"/>
                    <a:gd name="connsiteX6" fmla="*/ 65076 w 98782"/>
                    <a:gd name="connsiteY6" fmla="*/ 1668 h 59903"/>
                    <a:gd name="connsiteX7" fmla="*/ 31203 w 98782"/>
                    <a:gd name="connsiteY7" fmla="*/ 3421 h 59903"/>
                    <a:gd name="connsiteX8" fmla="*/ 31454 w 98782"/>
                    <a:gd name="connsiteY8" fmla="*/ 8677 h 59903"/>
                    <a:gd name="connsiteX9" fmla="*/ 17354 w 98782"/>
                    <a:gd name="connsiteY9" fmla="*/ 9344 h 59903"/>
                    <a:gd name="connsiteX10" fmla="*/ 17020 w 98782"/>
                    <a:gd name="connsiteY10" fmla="*/ 4172 h 59903"/>
                    <a:gd name="connsiteX11" fmla="*/ 0 w 98782"/>
                    <a:gd name="connsiteY11" fmla="*/ 5089 h 59903"/>
                    <a:gd name="connsiteX12" fmla="*/ 251 w 98782"/>
                    <a:gd name="connsiteY12" fmla="*/ 10262 h 59903"/>
                    <a:gd name="connsiteX13" fmla="*/ 251 w 98782"/>
                    <a:gd name="connsiteY13" fmla="*/ 10262 h 59903"/>
                    <a:gd name="connsiteX14" fmla="*/ 2920 w 98782"/>
                    <a:gd name="connsiteY14" fmla="*/ 59903 h 59903"/>
                    <a:gd name="connsiteX15" fmla="*/ 98782 w 98782"/>
                    <a:gd name="connsiteY15" fmla="*/ 54814 h 59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782" h="59903">
                      <a:moveTo>
                        <a:pt x="96112" y="5256"/>
                      </a:moveTo>
                      <a:lnTo>
                        <a:pt x="95945" y="5256"/>
                      </a:lnTo>
                      <a:lnTo>
                        <a:pt x="95695" y="0"/>
                      </a:lnTo>
                      <a:lnTo>
                        <a:pt x="78592" y="918"/>
                      </a:lnTo>
                      <a:lnTo>
                        <a:pt x="78926" y="6174"/>
                      </a:lnTo>
                      <a:lnTo>
                        <a:pt x="65326" y="6841"/>
                      </a:lnTo>
                      <a:lnTo>
                        <a:pt x="65076" y="1668"/>
                      </a:lnTo>
                      <a:lnTo>
                        <a:pt x="31203" y="3421"/>
                      </a:lnTo>
                      <a:lnTo>
                        <a:pt x="31454" y="8677"/>
                      </a:lnTo>
                      <a:lnTo>
                        <a:pt x="17354" y="9344"/>
                      </a:lnTo>
                      <a:lnTo>
                        <a:pt x="17020" y="4172"/>
                      </a:lnTo>
                      <a:lnTo>
                        <a:pt x="0" y="5089"/>
                      </a:lnTo>
                      <a:lnTo>
                        <a:pt x="251" y="10262"/>
                      </a:lnTo>
                      <a:lnTo>
                        <a:pt x="251" y="10262"/>
                      </a:lnTo>
                      <a:lnTo>
                        <a:pt x="2920" y="59903"/>
                      </a:lnTo>
                      <a:lnTo>
                        <a:pt x="98782" y="54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xmlns="" id="{73C23B2B-404F-436E-8CBC-BADBF5304BD2}"/>
                    </a:ext>
                  </a:extLst>
                </p:cNvPr>
                <p:cNvSpPr/>
                <p:nvPr/>
              </p:nvSpPr>
              <p:spPr>
                <a:xfrm>
                  <a:off x="7299153" y="3786166"/>
                  <a:ext cx="131903" cy="69748"/>
                </a:xfrm>
                <a:custGeom>
                  <a:avLst/>
                  <a:gdLst>
                    <a:gd name="connsiteX0" fmla="*/ 124061 w 131903"/>
                    <a:gd name="connsiteY0" fmla="*/ 5506 h 69748"/>
                    <a:gd name="connsiteX1" fmla="*/ 115718 w 131903"/>
                    <a:gd name="connsiteY1" fmla="*/ 7175 h 69748"/>
                    <a:gd name="connsiteX2" fmla="*/ 114300 w 131903"/>
                    <a:gd name="connsiteY2" fmla="*/ 0 h 69748"/>
                    <a:gd name="connsiteX3" fmla="*/ 65409 w 131903"/>
                    <a:gd name="connsiteY3" fmla="*/ 9511 h 69748"/>
                    <a:gd name="connsiteX4" fmla="*/ 66828 w 131903"/>
                    <a:gd name="connsiteY4" fmla="*/ 16686 h 69748"/>
                    <a:gd name="connsiteX5" fmla="*/ 58401 w 131903"/>
                    <a:gd name="connsiteY5" fmla="*/ 18271 h 69748"/>
                    <a:gd name="connsiteX6" fmla="*/ 57317 w 131903"/>
                    <a:gd name="connsiteY6" fmla="*/ 12932 h 69748"/>
                    <a:gd name="connsiteX7" fmla="*/ 8426 w 131903"/>
                    <a:gd name="connsiteY7" fmla="*/ 22443 h 69748"/>
                    <a:gd name="connsiteX8" fmla="*/ 9511 w 131903"/>
                    <a:gd name="connsiteY8" fmla="*/ 27783 h 69748"/>
                    <a:gd name="connsiteX9" fmla="*/ 0 w 131903"/>
                    <a:gd name="connsiteY9" fmla="*/ 29618 h 69748"/>
                    <a:gd name="connsiteX10" fmla="*/ 7843 w 131903"/>
                    <a:gd name="connsiteY10" fmla="*/ 69748 h 69748"/>
                    <a:gd name="connsiteX11" fmla="*/ 131904 w 131903"/>
                    <a:gd name="connsiteY11" fmla="*/ 45637 h 69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748">
                      <a:moveTo>
                        <a:pt x="124061" y="5506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271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783"/>
                      </a:lnTo>
                      <a:lnTo>
                        <a:pt x="0" y="29618"/>
                      </a:lnTo>
                      <a:lnTo>
                        <a:pt x="7843" y="69748"/>
                      </a:lnTo>
                      <a:lnTo>
                        <a:pt x="131904" y="456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xmlns="" id="{72BF7553-B8D0-4D78-AD78-E4C4C1C7751D}"/>
                    </a:ext>
                  </a:extLst>
                </p:cNvPr>
                <p:cNvSpPr/>
                <p:nvPr/>
              </p:nvSpPr>
              <p:spPr>
                <a:xfrm>
                  <a:off x="7323681" y="3914900"/>
                  <a:ext cx="131903" cy="69831"/>
                </a:xfrm>
                <a:custGeom>
                  <a:avLst/>
                  <a:gdLst>
                    <a:gd name="connsiteX0" fmla="*/ 124061 w 131903"/>
                    <a:gd name="connsiteY0" fmla="*/ 5590 h 69831"/>
                    <a:gd name="connsiteX1" fmla="*/ 115718 w 131903"/>
                    <a:gd name="connsiteY1" fmla="*/ 7175 h 69831"/>
                    <a:gd name="connsiteX2" fmla="*/ 114300 w 131903"/>
                    <a:gd name="connsiteY2" fmla="*/ 0 h 69831"/>
                    <a:gd name="connsiteX3" fmla="*/ 65409 w 131903"/>
                    <a:gd name="connsiteY3" fmla="*/ 9511 h 69831"/>
                    <a:gd name="connsiteX4" fmla="*/ 66828 w 131903"/>
                    <a:gd name="connsiteY4" fmla="*/ 16686 h 69831"/>
                    <a:gd name="connsiteX5" fmla="*/ 58401 w 131903"/>
                    <a:gd name="connsiteY5" fmla="*/ 18355 h 69831"/>
                    <a:gd name="connsiteX6" fmla="*/ 57317 w 131903"/>
                    <a:gd name="connsiteY6" fmla="*/ 12932 h 69831"/>
                    <a:gd name="connsiteX7" fmla="*/ 8426 w 131903"/>
                    <a:gd name="connsiteY7" fmla="*/ 22443 h 69831"/>
                    <a:gd name="connsiteX8" fmla="*/ 9511 w 131903"/>
                    <a:gd name="connsiteY8" fmla="*/ 27866 h 69831"/>
                    <a:gd name="connsiteX9" fmla="*/ 0 w 131903"/>
                    <a:gd name="connsiteY9" fmla="*/ 29701 h 69831"/>
                    <a:gd name="connsiteX10" fmla="*/ 7843 w 131903"/>
                    <a:gd name="connsiteY10" fmla="*/ 69831 h 69831"/>
                    <a:gd name="connsiteX11" fmla="*/ 131904 w 131903"/>
                    <a:gd name="connsiteY11" fmla="*/ 45720 h 6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831">
                      <a:moveTo>
                        <a:pt x="124061" y="5590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355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866"/>
                      </a:lnTo>
                      <a:lnTo>
                        <a:pt x="0" y="29701"/>
                      </a:lnTo>
                      <a:lnTo>
                        <a:pt x="7843" y="69831"/>
                      </a:lnTo>
                      <a:lnTo>
                        <a:pt x="131904" y="45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xmlns="" id="{E6223AE0-4B65-448F-84EC-7476E39B5151}"/>
                    </a:ext>
                  </a:extLst>
                </p:cNvPr>
                <p:cNvSpPr/>
                <p:nvPr/>
              </p:nvSpPr>
              <p:spPr>
                <a:xfrm>
                  <a:off x="7285971" y="4036208"/>
                  <a:ext cx="191473" cy="81761"/>
                </a:xfrm>
                <a:custGeom>
                  <a:avLst/>
                  <a:gdLst>
                    <a:gd name="connsiteX0" fmla="*/ 183631 w 191473"/>
                    <a:gd name="connsiteY0" fmla="*/ 5924 h 81761"/>
                    <a:gd name="connsiteX1" fmla="*/ 175538 w 191473"/>
                    <a:gd name="connsiteY1" fmla="*/ 7509 h 81761"/>
                    <a:gd name="connsiteX2" fmla="*/ 174120 w 191473"/>
                    <a:gd name="connsiteY2" fmla="*/ 0 h 81761"/>
                    <a:gd name="connsiteX3" fmla="*/ 130402 w 191473"/>
                    <a:gd name="connsiteY3" fmla="*/ 8510 h 81761"/>
                    <a:gd name="connsiteX4" fmla="*/ 131820 w 191473"/>
                    <a:gd name="connsiteY4" fmla="*/ 16019 h 81761"/>
                    <a:gd name="connsiteX5" fmla="*/ 114384 w 191473"/>
                    <a:gd name="connsiteY5" fmla="*/ 19356 h 81761"/>
                    <a:gd name="connsiteX6" fmla="*/ 112881 w 191473"/>
                    <a:gd name="connsiteY6" fmla="*/ 11847 h 81761"/>
                    <a:gd name="connsiteX7" fmla="*/ 69164 w 191473"/>
                    <a:gd name="connsiteY7" fmla="*/ 20357 h 81761"/>
                    <a:gd name="connsiteX8" fmla="*/ 70583 w 191473"/>
                    <a:gd name="connsiteY8" fmla="*/ 27866 h 81761"/>
                    <a:gd name="connsiteX9" fmla="*/ 53145 w 191473"/>
                    <a:gd name="connsiteY9" fmla="*/ 31286 h 81761"/>
                    <a:gd name="connsiteX10" fmla="*/ 51644 w 191473"/>
                    <a:gd name="connsiteY10" fmla="*/ 23778 h 81761"/>
                    <a:gd name="connsiteX11" fmla="*/ 7926 w 191473"/>
                    <a:gd name="connsiteY11" fmla="*/ 32288 h 81761"/>
                    <a:gd name="connsiteX12" fmla="*/ 9344 w 191473"/>
                    <a:gd name="connsiteY12" fmla="*/ 39796 h 81761"/>
                    <a:gd name="connsiteX13" fmla="*/ 0 w 191473"/>
                    <a:gd name="connsiteY13" fmla="*/ 41632 h 81761"/>
                    <a:gd name="connsiteX14" fmla="*/ 7759 w 191473"/>
                    <a:gd name="connsiteY14" fmla="*/ 81762 h 81761"/>
                    <a:gd name="connsiteX15" fmla="*/ 191473 w 191473"/>
                    <a:gd name="connsiteY15" fmla="*/ 46054 h 8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1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356"/>
                      </a:lnTo>
                      <a:lnTo>
                        <a:pt x="112881" y="11847"/>
                      </a:lnTo>
                      <a:lnTo>
                        <a:pt x="69164" y="20357"/>
                      </a:lnTo>
                      <a:lnTo>
                        <a:pt x="70583" y="27866"/>
                      </a:lnTo>
                      <a:lnTo>
                        <a:pt x="53145" y="31286"/>
                      </a:lnTo>
                      <a:lnTo>
                        <a:pt x="51644" y="23778"/>
                      </a:lnTo>
                      <a:lnTo>
                        <a:pt x="7926" y="32288"/>
                      </a:lnTo>
                      <a:lnTo>
                        <a:pt x="9344" y="39796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xmlns="" id="{5B6FC36B-FD1D-479D-B57C-187C6CB233F9}"/>
                    </a:ext>
                  </a:extLst>
                </p:cNvPr>
                <p:cNvSpPr/>
                <p:nvPr/>
              </p:nvSpPr>
              <p:spPr>
                <a:xfrm>
                  <a:off x="6658155" y="4508926"/>
                  <a:ext cx="190972" cy="98698"/>
                </a:xfrm>
                <a:custGeom>
                  <a:avLst/>
                  <a:gdLst>
                    <a:gd name="connsiteX0" fmla="*/ 178959 w 190972"/>
                    <a:gd name="connsiteY0" fmla="*/ 4839 h 98698"/>
                    <a:gd name="connsiteX1" fmla="*/ 171116 w 190972"/>
                    <a:gd name="connsiteY1" fmla="*/ 7258 h 98698"/>
                    <a:gd name="connsiteX2" fmla="*/ 168864 w 190972"/>
                    <a:gd name="connsiteY2" fmla="*/ 0 h 98698"/>
                    <a:gd name="connsiteX3" fmla="*/ 126231 w 190972"/>
                    <a:gd name="connsiteY3" fmla="*/ 13015 h 98698"/>
                    <a:gd name="connsiteX4" fmla="*/ 128483 w 190972"/>
                    <a:gd name="connsiteY4" fmla="*/ 20357 h 98698"/>
                    <a:gd name="connsiteX5" fmla="*/ 111463 w 190972"/>
                    <a:gd name="connsiteY5" fmla="*/ 25530 h 98698"/>
                    <a:gd name="connsiteX6" fmla="*/ 109211 w 190972"/>
                    <a:gd name="connsiteY6" fmla="*/ 18188 h 98698"/>
                    <a:gd name="connsiteX7" fmla="*/ 66578 w 190972"/>
                    <a:gd name="connsiteY7" fmla="*/ 31286 h 98698"/>
                    <a:gd name="connsiteX8" fmla="*/ 68830 w 190972"/>
                    <a:gd name="connsiteY8" fmla="*/ 38545 h 98698"/>
                    <a:gd name="connsiteX9" fmla="*/ 51810 w 190972"/>
                    <a:gd name="connsiteY9" fmla="*/ 43718 h 98698"/>
                    <a:gd name="connsiteX10" fmla="*/ 49558 w 190972"/>
                    <a:gd name="connsiteY10" fmla="*/ 36459 h 98698"/>
                    <a:gd name="connsiteX11" fmla="*/ 6925 w 190972"/>
                    <a:gd name="connsiteY11" fmla="*/ 49474 h 98698"/>
                    <a:gd name="connsiteX12" fmla="*/ 9177 w 190972"/>
                    <a:gd name="connsiteY12" fmla="*/ 56816 h 98698"/>
                    <a:gd name="connsiteX13" fmla="*/ 0 w 190972"/>
                    <a:gd name="connsiteY13" fmla="*/ 59570 h 98698"/>
                    <a:gd name="connsiteX14" fmla="*/ 11931 w 190972"/>
                    <a:gd name="connsiteY14" fmla="*/ 98699 h 98698"/>
                    <a:gd name="connsiteX15" fmla="*/ 190973 w 190972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972" h="98698">
                      <a:moveTo>
                        <a:pt x="178959" y="4839"/>
                      </a:moveTo>
                      <a:lnTo>
                        <a:pt x="171116" y="7258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83" y="20357"/>
                      </a:lnTo>
                      <a:lnTo>
                        <a:pt x="111463" y="25530"/>
                      </a:lnTo>
                      <a:lnTo>
                        <a:pt x="109211" y="18188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810" y="43718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570"/>
                      </a:lnTo>
                      <a:lnTo>
                        <a:pt x="11931" y="98699"/>
                      </a:lnTo>
                      <a:lnTo>
                        <a:pt x="190973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xmlns="" id="{E3E1C538-556E-4787-9F1F-BDE9C4F3C2E6}"/>
                    </a:ext>
                  </a:extLst>
                </p:cNvPr>
                <p:cNvSpPr/>
                <p:nvPr/>
              </p:nvSpPr>
              <p:spPr>
                <a:xfrm>
                  <a:off x="6445573" y="4572917"/>
                  <a:ext cx="190889" cy="98698"/>
                </a:xfrm>
                <a:custGeom>
                  <a:avLst/>
                  <a:gdLst>
                    <a:gd name="connsiteX0" fmla="*/ 178959 w 190889"/>
                    <a:gd name="connsiteY0" fmla="*/ 4923 h 98698"/>
                    <a:gd name="connsiteX1" fmla="*/ 171033 w 190889"/>
                    <a:gd name="connsiteY1" fmla="*/ 7342 h 98698"/>
                    <a:gd name="connsiteX2" fmla="*/ 168864 w 190889"/>
                    <a:gd name="connsiteY2" fmla="*/ 0 h 98698"/>
                    <a:gd name="connsiteX3" fmla="*/ 126231 w 190889"/>
                    <a:gd name="connsiteY3" fmla="*/ 13015 h 98698"/>
                    <a:gd name="connsiteX4" fmla="*/ 128400 w 190889"/>
                    <a:gd name="connsiteY4" fmla="*/ 20357 h 98698"/>
                    <a:gd name="connsiteX5" fmla="*/ 111380 w 190889"/>
                    <a:gd name="connsiteY5" fmla="*/ 25530 h 98698"/>
                    <a:gd name="connsiteX6" fmla="*/ 109211 w 190889"/>
                    <a:gd name="connsiteY6" fmla="*/ 18271 h 98698"/>
                    <a:gd name="connsiteX7" fmla="*/ 66578 w 190889"/>
                    <a:gd name="connsiteY7" fmla="*/ 31286 h 98698"/>
                    <a:gd name="connsiteX8" fmla="*/ 68830 w 190889"/>
                    <a:gd name="connsiteY8" fmla="*/ 38545 h 98698"/>
                    <a:gd name="connsiteX9" fmla="*/ 51727 w 190889"/>
                    <a:gd name="connsiteY9" fmla="*/ 43801 h 98698"/>
                    <a:gd name="connsiteX10" fmla="*/ 49558 w 190889"/>
                    <a:gd name="connsiteY10" fmla="*/ 36459 h 98698"/>
                    <a:gd name="connsiteX11" fmla="*/ 6925 w 190889"/>
                    <a:gd name="connsiteY11" fmla="*/ 49474 h 98698"/>
                    <a:gd name="connsiteX12" fmla="*/ 9177 w 190889"/>
                    <a:gd name="connsiteY12" fmla="*/ 56816 h 98698"/>
                    <a:gd name="connsiteX13" fmla="*/ 0 w 190889"/>
                    <a:gd name="connsiteY13" fmla="*/ 59653 h 98698"/>
                    <a:gd name="connsiteX14" fmla="*/ 11931 w 190889"/>
                    <a:gd name="connsiteY14" fmla="*/ 98699 h 98698"/>
                    <a:gd name="connsiteX15" fmla="*/ 190889 w 190889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889" h="98698">
                      <a:moveTo>
                        <a:pt x="178959" y="4923"/>
                      </a:moveTo>
                      <a:lnTo>
                        <a:pt x="171033" y="7342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lnTo>
                        <a:pt x="111380" y="25530"/>
                      </a:lnTo>
                      <a:lnTo>
                        <a:pt x="109211" y="18271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727" y="43801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xmlns="" id="{7B06FFEA-9A28-4A0D-9F80-52AA31090781}"/>
                    </a:ext>
                  </a:extLst>
                </p:cNvPr>
                <p:cNvSpPr/>
                <p:nvPr/>
              </p:nvSpPr>
              <p:spPr>
                <a:xfrm>
                  <a:off x="6481198" y="4698564"/>
                  <a:ext cx="190972" cy="98698"/>
                </a:xfrm>
                <a:custGeom>
                  <a:avLst/>
                  <a:gdLst>
                    <a:gd name="connsiteX0" fmla="*/ 51810 w 190972"/>
                    <a:gd name="connsiteY0" fmla="*/ 43801 h 98698"/>
                    <a:gd name="connsiteX1" fmla="*/ 49558 w 190972"/>
                    <a:gd name="connsiteY1" fmla="*/ 36459 h 98698"/>
                    <a:gd name="connsiteX2" fmla="*/ 7008 w 190972"/>
                    <a:gd name="connsiteY2" fmla="*/ 49474 h 98698"/>
                    <a:gd name="connsiteX3" fmla="*/ 9177 w 190972"/>
                    <a:gd name="connsiteY3" fmla="*/ 56816 h 98698"/>
                    <a:gd name="connsiteX4" fmla="*/ 0 w 190972"/>
                    <a:gd name="connsiteY4" fmla="*/ 59653 h 98698"/>
                    <a:gd name="connsiteX5" fmla="*/ 12014 w 190972"/>
                    <a:gd name="connsiteY5" fmla="*/ 98699 h 98698"/>
                    <a:gd name="connsiteX6" fmla="*/ 190973 w 190972"/>
                    <a:gd name="connsiteY6" fmla="*/ 43968 h 98698"/>
                    <a:gd name="connsiteX7" fmla="*/ 178959 w 190972"/>
                    <a:gd name="connsiteY7" fmla="*/ 4923 h 98698"/>
                    <a:gd name="connsiteX8" fmla="*/ 171116 w 190972"/>
                    <a:gd name="connsiteY8" fmla="*/ 7342 h 98698"/>
                    <a:gd name="connsiteX9" fmla="*/ 168864 w 190972"/>
                    <a:gd name="connsiteY9" fmla="*/ 0 h 98698"/>
                    <a:gd name="connsiteX10" fmla="*/ 126230 w 190972"/>
                    <a:gd name="connsiteY10" fmla="*/ 13015 h 98698"/>
                    <a:gd name="connsiteX11" fmla="*/ 128483 w 190972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972" h="98698">
                      <a:moveTo>
                        <a:pt x="51810" y="43801"/>
                      </a:moveTo>
                      <a:lnTo>
                        <a:pt x="49558" y="36459"/>
                      </a:lnTo>
                      <a:lnTo>
                        <a:pt x="7008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2014" y="98699"/>
                      </a:lnTo>
                      <a:lnTo>
                        <a:pt x="190973" y="43968"/>
                      </a:lnTo>
                      <a:lnTo>
                        <a:pt x="178959" y="4923"/>
                      </a:lnTo>
                      <a:lnTo>
                        <a:pt x="171116" y="7342"/>
                      </a:lnTo>
                      <a:lnTo>
                        <a:pt x="168864" y="0"/>
                      </a:lnTo>
                      <a:lnTo>
                        <a:pt x="126230" y="13015"/>
                      </a:lnTo>
                      <a:lnTo>
                        <a:pt x="128483" y="20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xmlns="" id="{25BAB736-D00A-4FE7-B2CD-5702119A4419}"/>
                    </a:ext>
                  </a:extLst>
                </p:cNvPr>
                <p:cNvSpPr/>
                <p:nvPr/>
              </p:nvSpPr>
              <p:spPr>
                <a:xfrm>
                  <a:off x="6697367" y="4634656"/>
                  <a:ext cx="190889" cy="98698"/>
                </a:xfrm>
                <a:custGeom>
                  <a:avLst/>
                  <a:gdLst>
                    <a:gd name="connsiteX0" fmla="*/ 51727 w 190889"/>
                    <a:gd name="connsiteY0" fmla="*/ 43801 h 98698"/>
                    <a:gd name="connsiteX1" fmla="*/ 49558 w 190889"/>
                    <a:gd name="connsiteY1" fmla="*/ 36459 h 98698"/>
                    <a:gd name="connsiteX2" fmla="*/ 6925 w 190889"/>
                    <a:gd name="connsiteY2" fmla="*/ 49474 h 98698"/>
                    <a:gd name="connsiteX3" fmla="*/ 9177 w 190889"/>
                    <a:gd name="connsiteY3" fmla="*/ 56816 h 98698"/>
                    <a:gd name="connsiteX4" fmla="*/ 0 w 190889"/>
                    <a:gd name="connsiteY4" fmla="*/ 59653 h 98698"/>
                    <a:gd name="connsiteX5" fmla="*/ 11931 w 190889"/>
                    <a:gd name="connsiteY5" fmla="*/ 98699 h 98698"/>
                    <a:gd name="connsiteX6" fmla="*/ 190889 w 190889"/>
                    <a:gd name="connsiteY6" fmla="*/ 43968 h 98698"/>
                    <a:gd name="connsiteX7" fmla="*/ 178959 w 190889"/>
                    <a:gd name="connsiteY7" fmla="*/ 4922 h 98698"/>
                    <a:gd name="connsiteX8" fmla="*/ 171033 w 190889"/>
                    <a:gd name="connsiteY8" fmla="*/ 7342 h 98698"/>
                    <a:gd name="connsiteX9" fmla="*/ 168780 w 190889"/>
                    <a:gd name="connsiteY9" fmla="*/ 0 h 98698"/>
                    <a:gd name="connsiteX10" fmla="*/ 126231 w 190889"/>
                    <a:gd name="connsiteY10" fmla="*/ 13015 h 98698"/>
                    <a:gd name="connsiteX11" fmla="*/ 128400 w 190889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889" h="98698">
                      <a:moveTo>
                        <a:pt x="51727" y="43801"/>
                      </a:move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lnTo>
                        <a:pt x="178959" y="4922"/>
                      </a:lnTo>
                      <a:lnTo>
                        <a:pt x="171033" y="7342"/>
                      </a:lnTo>
                      <a:lnTo>
                        <a:pt x="168780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xmlns="" id="{4D03837E-B81E-4464-99E1-18D4992C5D79}"/>
                    </a:ext>
                  </a:extLst>
                </p:cNvPr>
                <p:cNvSpPr/>
                <p:nvPr/>
              </p:nvSpPr>
              <p:spPr>
                <a:xfrm>
                  <a:off x="7305243" y="4157349"/>
                  <a:ext cx="191556" cy="81762"/>
                </a:xfrm>
                <a:custGeom>
                  <a:avLst/>
                  <a:gdLst>
                    <a:gd name="connsiteX0" fmla="*/ 183714 w 191556"/>
                    <a:gd name="connsiteY0" fmla="*/ 5924 h 81762"/>
                    <a:gd name="connsiteX1" fmla="*/ 175621 w 191556"/>
                    <a:gd name="connsiteY1" fmla="*/ 7509 h 81762"/>
                    <a:gd name="connsiteX2" fmla="*/ 174203 w 191556"/>
                    <a:gd name="connsiteY2" fmla="*/ 0 h 81762"/>
                    <a:gd name="connsiteX3" fmla="*/ 130402 w 191556"/>
                    <a:gd name="connsiteY3" fmla="*/ 8510 h 81762"/>
                    <a:gd name="connsiteX4" fmla="*/ 131904 w 191556"/>
                    <a:gd name="connsiteY4" fmla="*/ 16019 h 81762"/>
                    <a:gd name="connsiteX5" fmla="*/ 114384 w 191556"/>
                    <a:gd name="connsiteY5" fmla="*/ 19439 h 81762"/>
                    <a:gd name="connsiteX6" fmla="*/ 112965 w 191556"/>
                    <a:gd name="connsiteY6" fmla="*/ 11931 h 81762"/>
                    <a:gd name="connsiteX7" fmla="*/ 69164 w 191556"/>
                    <a:gd name="connsiteY7" fmla="*/ 20441 h 81762"/>
                    <a:gd name="connsiteX8" fmla="*/ 70666 w 191556"/>
                    <a:gd name="connsiteY8" fmla="*/ 27866 h 81762"/>
                    <a:gd name="connsiteX9" fmla="*/ 53145 w 191556"/>
                    <a:gd name="connsiteY9" fmla="*/ 31286 h 81762"/>
                    <a:gd name="connsiteX10" fmla="*/ 51727 w 191556"/>
                    <a:gd name="connsiteY10" fmla="*/ 23778 h 81762"/>
                    <a:gd name="connsiteX11" fmla="*/ 8010 w 191556"/>
                    <a:gd name="connsiteY11" fmla="*/ 32288 h 81762"/>
                    <a:gd name="connsiteX12" fmla="*/ 9428 w 191556"/>
                    <a:gd name="connsiteY12" fmla="*/ 39797 h 81762"/>
                    <a:gd name="connsiteX13" fmla="*/ 0 w 191556"/>
                    <a:gd name="connsiteY13" fmla="*/ 41632 h 81762"/>
                    <a:gd name="connsiteX14" fmla="*/ 7843 w 191556"/>
                    <a:gd name="connsiteY14" fmla="*/ 81762 h 81762"/>
                    <a:gd name="connsiteX15" fmla="*/ 191557 w 191556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556" h="81762">
                      <a:moveTo>
                        <a:pt x="183714" y="5924"/>
                      </a:moveTo>
                      <a:lnTo>
                        <a:pt x="175621" y="7509"/>
                      </a:lnTo>
                      <a:lnTo>
                        <a:pt x="174203" y="0"/>
                      </a:lnTo>
                      <a:lnTo>
                        <a:pt x="130402" y="8510"/>
                      </a:lnTo>
                      <a:lnTo>
                        <a:pt x="131904" y="16019"/>
                      </a:lnTo>
                      <a:lnTo>
                        <a:pt x="114384" y="19439"/>
                      </a:lnTo>
                      <a:lnTo>
                        <a:pt x="112965" y="11931"/>
                      </a:lnTo>
                      <a:lnTo>
                        <a:pt x="69164" y="20441"/>
                      </a:lnTo>
                      <a:lnTo>
                        <a:pt x="70666" y="27866"/>
                      </a:lnTo>
                      <a:lnTo>
                        <a:pt x="53145" y="31286"/>
                      </a:lnTo>
                      <a:lnTo>
                        <a:pt x="51727" y="23778"/>
                      </a:lnTo>
                      <a:lnTo>
                        <a:pt x="8010" y="32288"/>
                      </a:lnTo>
                      <a:lnTo>
                        <a:pt x="9428" y="39797"/>
                      </a:lnTo>
                      <a:lnTo>
                        <a:pt x="0" y="41632"/>
                      </a:lnTo>
                      <a:lnTo>
                        <a:pt x="7843" y="81762"/>
                      </a:lnTo>
                      <a:lnTo>
                        <a:pt x="191557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xmlns="" id="{DAD1FBEA-C1E9-47BA-A795-8175EF4DC3C3}"/>
                    </a:ext>
                  </a:extLst>
                </p:cNvPr>
                <p:cNvSpPr/>
                <p:nvPr/>
              </p:nvSpPr>
              <p:spPr>
                <a:xfrm>
                  <a:off x="7327602" y="4277155"/>
                  <a:ext cx="191473" cy="81762"/>
                </a:xfrm>
                <a:custGeom>
                  <a:avLst/>
                  <a:gdLst>
                    <a:gd name="connsiteX0" fmla="*/ 183631 w 191473"/>
                    <a:gd name="connsiteY0" fmla="*/ 5924 h 81762"/>
                    <a:gd name="connsiteX1" fmla="*/ 175538 w 191473"/>
                    <a:gd name="connsiteY1" fmla="*/ 7509 h 81762"/>
                    <a:gd name="connsiteX2" fmla="*/ 174120 w 191473"/>
                    <a:gd name="connsiteY2" fmla="*/ 0 h 81762"/>
                    <a:gd name="connsiteX3" fmla="*/ 130402 w 191473"/>
                    <a:gd name="connsiteY3" fmla="*/ 8510 h 81762"/>
                    <a:gd name="connsiteX4" fmla="*/ 131820 w 191473"/>
                    <a:gd name="connsiteY4" fmla="*/ 16019 h 81762"/>
                    <a:gd name="connsiteX5" fmla="*/ 114384 w 191473"/>
                    <a:gd name="connsiteY5" fmla="*/ 19439 h 81762"/>
                    <a:gd name="connsiteX6" fmla="*/ 112882 w 191473"/>
                    <a:gd name="connsiteY6" fmla="*/ 11931 h 81762"/>
                    <a:gd name="connsiteX7" fmla="*/ 69164 w 191473"/>
                    <a:gd name="connsiteY7" fmla="*/ 20441 h 81762"/>
                    <a:gd name="connsiteX8" fmla="*/ 70583 w 191473"/>
                    <a:gd name="connsiteY8" fmla="*/ 27950 h 81762"/>
                    <a:gd name="connsiteX9" fmla="*/ 53145 w 191473"/>
                    <a:gd name="connsiteY9" fmla="*/ 31370 h 81762"/>
                    <a:gd name="connsiteX10" fmla="*/ 51644 w 191473"/>
                    <a:gd name="connsiteY10" fmla="*/ 23862 h 81762"/>
                    <a:gd name="connsiteX11" fmla="*/ 7926 w 191473"/>
                    <a:gd name="connsiteY11" fmla="*/ 32371 h 81762"/>
                    <a:gd name="connsiteX12" fmla="*/ 9344 w 191473"/>
                    <a:gd name="connsiteY12" fmla="*/ 39880 h 81762"/>
                    <a:gd name="connsiteX13" fmla="*/ 0 w 191473"/>
                    <a:gd name="connsiteY13" fmla="*/ 41632 h 81762"/>
                    <a:gd name="connsiteX14" fmla="*/ 7759 w 191473"/>
                    <a:gd name="connsiteY14" fmla="*/ 81762 h 81762"/>
                    <a:gd name="connsiteX15" fmla="*/ 191473 w 191473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2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439"/>
                      </a:lnTo>
                      <a:lnTo>
                        <a:pt x="112882" y="11931"/>
                      </a:lnTo>
                      <a:lnTo>
                        <a:pt x="69164" y="20441"/>
                      </a:lnTo>
                      <a:lnTo>
                        <a:pt x="70583" y="27950"/>
                      </a:lnTo>
                      <a:lnTo>
                        <a:pt x="53145" y="31370"/>
                      </a:lnTo>
                      <a:lnTo>
                        <a:pt x="51644" y="23862"/>
                      </a:lnTo>
                      <a:lnTo>
                        <a:pt x="7926" y="32371"/>
                      </a:lnTo>
                      <a:lnTo>
                        <a:pt x="9344" y="39880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xmlns="" id="{1BD7B45F-FCEF-4EED-8B3C-F2CA424FEF93}"/>
                    </a:ext>
                  </a:extLst>
                </p:cNvPr>
                <p:cNvSpPr/>
                <p:nvPr/>
              </p:nvSpPr>
              <p:spPr>
                <a:xfrm>
                  <a:off x="7551613" y="4249206"/>
                  <a:ext cx="92941" cy="53896"/>
                </a:xfrm>
                <a:custGeom>
                  <a:avLst/>
                  <a:gdLst>
                    <a:gd name="connsiteX0" fmla="*/ 92942 w 92941"/>
                    <a:gd name="connsiteY0" fmla="*/ 40714 h 53896"/>
                    <a:gd name="connsiteX1" fmla="*/ 89354 w 92941"/>
                    <a:gd name="connsiteY1" fmla="*/ 0 h 53896"/>
                    <a:gd name="connsiteX2" fmla="*/ 0 w 92941"/>
                    <a:gd name="connsiteY2" fmla="*/ 7759 h 53896"/>
                    <a:gd name="connsiteX3" fmla="*/ 3588 w 92941"/>
                    <a:gd name="connsiteY3" fmla="*/ 48473 h 53896"/>
                    <a:gd name="connsiteX4" fmla="*/ 15184 w 92941"/>
                    <a:gd name="connsiteY4" fmla="*/ 47472 h 53896"/>
                    <a:gd name="connsiteX5" fmla="*/ 15769 w 92941"/>
                    <a:gd name="connsiteY5" fmla="*/ 53896 h 53896"/>
                    <a:gd name="connsiteX6" fmla="*/ 81846 w 92941"/>
                    <a:gd name="connsiteY6" fmla="*/ 48140 h 53896"/>
                    <a:gd name="connsiteX7" fmla="*/ 81345 w 92941"/>
                    <a:gd name="connsiteY7" fmla="*/ 41715 h 5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941" h="53896">
                      <a:moveTo>
                        <a:pt x="92942" y="40714"/>
                      </a:moveTo>
                      <a:lnTo>
                        <a:pt x="89354" y="0"/>
                      </a:lnTo>
                      <a:lnTo>
                        <a:pt x="0" y="7759"/>
                      </a:lnTo>
                      <a:lnTo>
                        <a:pt x="3588" y="48473"/>
                      </a:lnTo>
                      <a:lnTo>
                        <a:pt x="15184" y="47472"/>
                      </a:lnTo>
                      <a:lnTo>
                        <a:pt x="15769" y="53896"/>
                      </a:lnTo>
                      <a:lnTo>
                        <a:pt x="81846" y="48140"/>
                      </a:lnTo>
                      <a:lnTo>
                        <a:pt x="81345" y="41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xmlns="" id="{A69CE7DC-28E4-4B89-9027-C6038C45057D}"/>
                    </a:ext>
                  </a:extLst>
                </p:cNvPr>
                <p:cNvSpPr/>
                <p:nvPr/>
              </p:nvSpPr>
              <p:spPr>
                <a:xfrm>
                  <a:off x="7008814" y="4265892"/>
                  <a:ext cx="110545" cy="62489"/>
                </a:xfrm>
                <a:custGeom>
                  <a:avLst/>
                  <a:gdLst>
                    <a:gd name="connsiteX0" fmla="*/ 100868 w 110545"/>
                    <a:gd name="connsiteY0" fmla="*/ 0 h 62489"/>
                    <a:gd name="connsiteX1" fmla="*/ 66495 w 110545"/>
                    <a:gd name="connsiteY1" fmla="*/ 10512 h 62489"/>
                    <a:gd name="connsiteX2" fmla="*/ 64325 w 110545"/>
                    <a:gd name="connsiteY2" fmla="*/ 3337 h 62489"/>
                    <a:gd name="connsiteX3" fmla="*/ 32205 w 110545"/>
                    <a:gd name="connsiteY3" fmla="*/ 13182 h 62489"/>
                    <a:gd name="connsiteX4" fmla="*/ 34374 w 110545"/>
                    <a:gd name="connsiteY4" fmla="*/ 20357 h 62489"/>
                    <a:gd name="connsiteX5" fmla="*/ 0 w 110545"/>
                    <a:gd name="connsiteY5" fmla="*/ 30869 h 62489"/>
                    <a:gd name="connsiteX6" fmla="*/ 9678 w 110545"/>
                    <a:gd name="connsiteY6" fmla="*/ 62489 h 62489"/>
                    <a:gd name="connsiteX7" fmla="*/ 110546 w 110545"/>
                    <a:gd name="connsiteY7" fmla="*/ 31704 h 6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545" h="62489">
                      <a:moveTo>
                        <a:pt x="100868" y="0"/>
                      </a:moveTo>
                      <a:lnTo>
                        <a:pt x="66495" y="10512"/>
                      </a:lnTo>
                      <a:lnTo>
                        <a:pt x="64325" y="3337"/>
                      </a:lnTo>
                      <a:lnTo>
                        <a:pt x="32205" y="13182"/>
                      </a:lnTo>
                      <a:lnTo>
                        <a:pt x="34374" y="20357"/>
                      </a:lnTo>
                      <a:lnTo>
                        <a:pt x="0" y="30869"/>
                      </a:lnTo>
                      <a:lnTo>
                        <a:pt x="9678" y="62489"/>
                      </a:lnTo>
                      <a:lnTo>
                        <a:pt x="110546" y="317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xmlns="" id="{A27F67D5-7C71-409B-9567-066E423A2CCA}"/>
                    </a:ext>
                  </a:extLst>
                </p:cNvPr>
                <p:cNvSpPr/>
                <p:nvPr/>
              </p:nvSpPr>
              <p:spPr>
                <a:xfrm rot="-1020098">
                  <a:off x="7144316" y="4470653"/>
                  <a:ext cx="17437" cy="23193"/>
                </a:xfrm>
                <a:custGeom>
                  <a:avLst/>
                  <a:gdLst>
                    <a:gd name="connsiteX0" fmla="*/ 0 w 17437"/>
                    <a:gd name="connsiteY0" fmla="*/ 0 h 23193"/>
                    <a:gd name="connsiteX1" fmla="*/ 17437 w 17437"/>
                    <a:gd name="connsiteY1" fmla="*/ 0 h 23193"/>
                    <a:gd name="connsiteX2" fmla="*/ 17437 w 17437"/>
                    <a:gd name="connsiteY2" fmla="*/ 23194 h 23193"/>
                    <a:gd name="connsiteX3" fmla="*/ 0 w 17437"/>
                    <a:gd name="connsiteY3" fmla="*/ 23194 h 23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37" h="23193">
                      <a:moveTo>
                        <a:pt x="0" y="0"/>
                      </a:moveTo>
                      <a:lnTo>
                        <a:pt x="17437" y="0"/>
                      </a:lnTo>
                      <a:lnTo>
                        <a:pt x="17437" y="23194"/>
                      </a:lnTo>
                      <a:lnTo>
                        <a:pt x="0" y="231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xmlns="" id="{E49CBCCB-CB1C-47E0-8ACE-5AC071A36408}"/>
                    </a:ext>
                  </a:extLst>
                </p:cNvPr>
                <p:cNvSpPr/>
                <p:nvPr/>
              </p:nvSpPr>
              <p:spPr>
                <a:xfrm>
                  <a:off x="6062627" y="4396545"/>
                  <a:ext cx="146253" cy="89354"/>
                </a:xfrm>
                <a:custGeom>
                  <a:avLst/>
                  <a:gdLst>
                    <a:gd name="connsiteX0" fmla="*/ 132404 w 146253"/>
                    <a:gd name="connsiteY0" fmla="*/ 3504 h 89354"/>
                    <a:gd name="connsiteX1" fmla="*/ 121225 w 146253"/>
                    <a:gd name="connsiteY1" fmla="*/ 6925 h 89354"/>
                    <a:gd name="connsiteX2" fmla="*/ 119139 w 146253"/>
                    <a:gd name="connsiteY2" fmla="*/ 0 h 89354"/>
                    <a:gd name="connsiteX3" fmla="*/ 78008 w 146253"/>
                    <a:gd name="connsiteY3" fmla="*/ 12598 h 89354"/>
                    <a:gd name="connsiteX4" fmla="*/ 80177 w 146253"/>
                    <a:gd name="connsiteY4" fmla="*/ 19439 h 89354"/>
                    <a:gd name="connsiteX5" fmla="*/ 52645 w 146253"/>
                    <a:gd name="connsiteY5" fmla="*/ 27866 h 89354"/>
                    <a:gd name="connsiteX6" fmla="*/ 50559 w 146253"/>
                    <a:gd name="connsiteY6" fmla="*/ 20941 h 89354"/>
                    <a:gd name="connsiteX7" fmla="*/ 9428 w 146253"/>
                    <a:gd name="connsiteY7" fmla="*/ 33539 h 89354"/>
                    <a:gd name="connsiteX8" fmla="*/ 11513 w 146253"/>
                    <a:gd name="connsiteY8" fmla="*/ 40464 h 89354"/>
                    <a:gd name="connsiteX9" fmla="*/ 0 w 146253"/>
                    <a:gd name="connsiteY9" fmla="*/ 43968 h 89354"/>
                    <a:gd name="connsiteX10" fmla="*/ 13933 w 146253"/>
                    <a:gd name="connsiteY10" fmla="*/ 89354 h 89354"/>
                    <a:gd name="connsiteX11" fmla="*/ 146254 w 146253"/>
                    <a:gd name="connsiteY11" fmla="*/ 48891 h 8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53" h="89354">
                      <a:moveTo>
                        <a:pt x="132404" y="3504"/>
                      </a:moveTo>
                      <a:lnTo>
                        <a:pt x="121225" y="6925"/>
                      </a:lnTo>
                      <a:lnTo>
                        <a:pt x="119139" y="0"/>
                      </a:lnTo>
                      <a:lnTo>
                        <a:pt x="78008" y="12598"/>
                      </a:lnTo>
                      <a:lnTo>
                        <a:pt x="80177" y="19439"/>
                      </a:lnTo>
                      <a:lnTo>
                        <a:pt x="52645" y="27866"/>
                      </a:lnTo>
                      <a:lnTo>
                        <a:pt x="50559" y="20941"/>
                      </a:lnTo>
                      <a:lnTo>
                        <a:pt x="9428" y="33539"/>
                      </a:lnTo>
                      <a:lnTo>
                        <a:pt x="11513" y="40464"/>
                      </a:lnTo>
                      <a:lnTo>
                        <a:pt x="0" y="43968"/>
                      </a:lnTo>
                      <a:lnTo>
                        <a:pt x="13933" y="89354"/>
                      </a:lnTo>
                      <a:lnTo>
                        <a:pt x="146254" y="488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xmlns="" id="{239E55A0-FE72-49C5-BB5F-CEED3FF639C2}"/>
                    </a:ext>
                  </a:extLst>
                </p:cNvPr>
                <p:cNvSpPr/>
                <p:nvPr/>
              </p:nvSpPr>
              <p:spPr>
                <a:xfrm>
                  <a:off x="5813503" y="4606873"/>
                  <a:ext cx="242199" cy="109460"/>
                </a:xfrm>
                <a:custGeom>
                  <a:avLst/>
                  <a:gdLst>
                    <a:gd name="connsiteX0" fmla="*/ 242199 w 242199"/>
                    <a:gd name="connsiteY0" fmla="*/ 39045 h 109460"/>
                    <a:gd name="connsiteX1" fmla="*/ 230268 w 242199"/>
                    <a:gd name="connsiteY1" fmla="*/ 0 h 109460"/>
                    <a:gd name="connsiteX2" fmla="*/ 189888 w 242199"/>
                    <a:gd name="connsiteY2" fmla="*/ 12348 h 109460"/>
                    <a:gd name="connsiteX3" fmla="*/ 188303 w 242199"/>
                    <a:gd name="connsiteY3" fmla="*/ 7008 h 109460"/>
                    <a:gd name="connsiteX4" fmla="*/ 145670 w 242199"/>
                    <a:gd name="connsiteY4" fmla="*/ 20024 h 109460"/>
                    <a:gd name="connsiteX5" fmla="*/ 147255 w 242199"/>
                    <a:gd name="connsiteY5" fmla="*/ 25363 h 109460"/>
                    <a:gd name="connsiteX6" fmla="*/ 121392 w 242199"/>
                    <a:gd name="connsiteY6" fmla="*/ 33289 h 109460"/>
                    <a:gd name="connsiteX7" fmla="*/ 119806 w 242199"/>
                    <a:gd name="connsiteY7" fmla="*/ 27950 h 109460"/>
                    <a:gd name="connsiteX8" fmla="*/ 99616 w 242199"/>
                    <a:gd name="connsiteY8" fmla="*/ 34040 h 109460"/>
                    <a:gd name="connsiteX9" fmla="*/ 101285 w 242199"/>
                    <a:gd name="connsiteY9" fmla="*/ 39380 h 109460"/>
                    <a:gd name="connsiteX10" fmla="*/ 77924 w 242199"/>
                    <a:gd name="connsiteY10" fmla="*/ 46554 h 109460"/>
                    <a:gd name="connsiteX11" fmla="*/ 76255 w 242199"/>
                    <a:gd name="connsiteY11" fmla="*/ 41215 h 109460"/>
                    <a:gd name="connsiteX12" fmla="*/ 17270 w 242199"/>
                    <a:gd name="connsiteY12" fmla="*/ 59236 h 109460"/>
                    <a:gd name="connsiteX13" fmla="*/ 18939 w 242199"/>
                    <a:gd name="connsiteY13" fmla="*/ 64575 h 109460"/>
                    <a:gd name="connsiteX14" fmla="*/ 0 w 242199"/>
                    <a:gd name="connsiteY14" fmla="*/ 70332 h 109460"/>
                    <a:gd name="connsiteX15" fmla="*/ 11931 w 242199"/>
                    <a:gd name="connsiteY15" fmla="*/ 109461 h 109460"/>
                    <a:gd name="connsiteX16" fmla="*/ 105707 w 242199"/>
                    <a:gd name="connsiteY16" fmla="*/ 80761 h 109460"/>
                    <a:gd name="connsiteX17" fmla="*/ 108293 w 242199"/>
                    <a:gd name="connsiteY17" fmla="*/ 89271 h 109460"/>
                    <a:gd name="connsiteX18" fmla="*/ 144669 w 242199"/>
                    <a:gd name="connsiteY18" fmla="*/ 78174 h 109460"/>
                    <a:gd name="connsiteX19" fmla="*/ 142082 w 242199"/>
                    <a:gd name="connsiteY19" fmla="*/ 69665 h 10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2199" h="109460">
                      <a:moveTo>
                        <a:pt x="242199" y="39045"/>
                      </a:moveTo>
                      <a:lnTo>
                        <a:pt x="230268" y="0"/>
                      </a:lnTo>
                      <a:lnTo>
                        <a:pt x="189888" y="12348"/>
                      </a:lnTo>
                      <a:lnTo>
                        <a:pt x="188303" y="7008"/>
                      </a:lnTo>
                      <a:lnTo>
                        <a:pt x="145670" y="20024"/>
                      </a:lnTo>
                      <a:lnTo>
                        <a:pt x="147255" y="25363"/>
                      </a:lnTo>
                      <a:lnTo>
                        <a:pt x="121392" y="33289"/>
                      </a:lnTo>
                      <a:lnTo>
                        <a:pt x="119806" y="27950"/>
                      </a:lnTo>
                      <a:lnTo>
                        <a:pt x="99616" y="34040"/>
                      </a:lnTo>
                      <a:lnTo>
                        <a:pt x="101285" y="39380"/>
                      </a:lnTo>
                      <a:lnTo>
                        <a:pt x="77924" y="46554"/>
                      </a:lnTo>
                      <a:lnTo>
                        <a:pt x="76255" y="41215"/>
                      </a:lnTo>
                      <a:lnTo>
                        <a:pt x="17270" y="59236"/>
                      </a:lnTo>
                      <a:lnTo>
                        <a:pt x="18939" y="64575"/>
                      </a:lnTo>
                      <a:lnTo>
                        <a:pt x="0" y="70332"/>
                      </a:lnTo>
                      <a:lnTo>
                        <a:pt x="11931" y="109461"/>
                      </a:lnTo>
                      <a:lnTo>
                        <a:pt x="105707" y="80761"/>
                      </a:lnTo>
                      <a:lnTo>
                        <a:pt x="108293" y="89271"/>
                      </a:lnTo>
                      <a:lnTo>
                        <a:pt x="144669" y="78174"/>
                      </a:lnTo>
                      <a:lnTo>
                        <a:pt x="142082" y="696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xmlns="" id="{7A98C773-8858-48DF-A43E-115A3642F5E4}"/>
                    </a:ext>
                  </a:extLst>
                </p:cNvPr>
                <p:cNvSpPr/>
                <p:nvPr/>
              </p:nvSpPr>
              <p:spPr>
                <a:xfrm rot="-1020098">
                  <a:off x="5893286" y="4868981"/>
                  <a:ext cx="12264" cy="22109"/>
                </a:xfrm>
                <a:custGeom>
                  <a:avLst/>
                  <a:gdLst>
                    <a:gd name="connsiteX0" fmla="*/ 0 w 12264"/>
                    <a:gd name="connsiteY0" fmla="*/ 0 h 22109"/>
                    <a:gd name="connsiteX1" fmla="*/ 12264 w 12264"/>
                    <a:gd name="connsiteY1" fmla="*/ 0 h 22109"/>
                    <a:gd name="connsiteX2" fmla="*/ 12264 w 12264"/>
                    <a:gd name="connsiteY2" fmla="*/ 22109 h 22109"/>
                    <a:gd name="connsiteX3" fmla="*/ 0 w 12264"/>
                    <a:gd name="connsiteY3" fmla="*/ 22109 h 2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4" h="22109">
                      <a:moveTo>
                        <a:pt x="0" y="0"/>
                      </a:moveTo>
                      <a:lnTo>
                        <a:pt x="12264" y="0"/>
                      </a:lnTo>
                      <a:lnTo>
                        <a:pt x="12264" y="22109"/>
                      </a:lnTo>
                      <a:lnTo>
                        <a:pt x="0" y="221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xmlns="" id="{68DFB317-A485-481D-AF02-E5B167EDD0DF}"/>
                    </a:ext>
                  </a:extLst>
                </p:cNvPr>
                <p:cNvSpPr/>
                <p:nvPr/>
              </p:nvSpPr>
              <p:spPr>
                <a:xfrm>
                  <a:off x="5901939" y="4802351"/>
                  <a:ext cx="224094" cy="97697"/>
                </a:xfrm>
                <a:custGeom>
                  <a:avLst/>
                  <a:gdLst>
                    <a:gd name="connsiteX0" fmla="*/ 214250 w 224094"/>
                    <a:gd name="connsiteY0" fmla="*/ 0 h 97697"/>
                    <a:gd name="connsiteX1" fmla="*/ 163024 w 224094"/>
                    <a:gd name="connsiteY1" fmla="*/ 15601 h 97697"/>
                    <a:gd name="connsiteX2" fmla="*/ 160521 w 224094"/>
                    <a:gd name="connsiteY2" fmla="*/ 7342 h 97697"/>
                    <a:gd name="connsiteX3" fmla="*/ 130402 w 224094"/>
                    <a:gd name="connsiteY3" fmla="*/ 16603 h 97697"/>
                    <a:gd name="connsiteX4" fmla="*/ 132905 w 224094"/>
                    <a:gd name="connsiteY4" fmla="*/ 24863 h 97697"/>
                    <a:gd name="connsiteX5" fmla="*/ 62156 w 224094"/>
                    <a:gd name="connsiteY5" fmla="*/ 46471 h 97697"/>
                    <a:gd name="connsiteX6" fmla="*/ 59653 w 224094"/>
                    <a:gd name="connsiteY6" fmla="*/ 38211 h 97697"/>
                    <a:gd name="connsiteX7" fmla="*/ 29451 w 224094"/>
                    <a:gd name="connsiteY7" fmla="*/ 47389 h 97697"/>
                    <a:gd name="connsiteX8" fmla="*/ 32037 w 224094"/>
                    <a:gd name="connsiteY8" fmla="*/ 55649 h 97697"/>
                    <a:gd name="connsiteX9" fmla="*/ 0 w 224094"/>
                    <a:gd name="connsiteY9" fmla="*/ 65493 h 97697"/>
                    <a:gd name="connsiteX10" fmla="*/ 9845 w 224094"/>
                    <a:gd name="connsiteY10" fmla="*/ 97697 h 97697"/>
                    <a:gd name="connsiteX11" fmla="*/ 224095 w 224094"/>
                    <a:gd name="connsiteY11" fmla="*/ 32204 h 97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094" h="97697">
                      <a:moveTo>
                        <a:pt x="214250" y="0"/>
                      </a:moveTo>
                      <a:lnTo>
                        <a:pt x="163024" y="15601"/>
                      </a:lnTo>
                      <a:lnTo>
                        <a:pt x="160521" y="7342"/>
                      </a:lnTo>
                      <a:lnTo>
                        <a:pt x="130402" y="16603"/>
                      </a:lnTo>
                      <a:lnTo>
                        <a:pt x="132905" y="24863"/>
                      </a:lnTo>
                      <a:lnTo>
                        <a:pt x="62156" y="46471"/>
                      </a:lnTo>
                      <a:lnTo>
                        <a:pt x="59653" y="38211"/>
                      </a:lnTo>
                      <a:lnTo>
                        <a:pt x="29451" y="47389"/>
                      </a:lnTo>
                      <a:lnTo>
                        <a:pt x="32037" y="55649"/>
                      </a:lnTo>
                      <a:lnTo>
                        <a:pt x="0" y="65493"/>
                      </a:lnTo>
                      <a:lnTo>
                        <a:pt x="9845" y="97697"/>
                      </a:lnTo>
                      <a:lnTo>
                        <a:pt x="224095" y="322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xmlns="" id="{03427203-5CBA-4569-85E9-665CC054D128}"/>
                    </a:ext>
                  </a:extLst>
                </p:cNvPr>
                <p:cNvSpPr/>
                <p:nvPr/>
              </p:nvSpPr>
              <p:spPr>
                <a:xfrm>
                  <a:off x="5909365" y="4956949"/>
                  <a:ext cx="311113" cy="133906"/>
                </a:xfrm>
                <a:custGeom>
                  <a:avLst/>
                  <a:gdLst>
                    <a:gd name="connsiteX0" fmla="*/ 299099 w 311113"/>
                    <a:gd name="connsiteY0" fmla="*/ 3337 h 133906"/>
                    <a:gd name="connsiteX1" fmla="*/ 292758 w 311113"/>
                    <a:gd name="connsiteY1" fmla="*/ 5340 h 133906"/>
                    <a:gd name="connsiteX2" fmla="*/ 291089 w 311113"/>
                    <a:gd name="connsiteY2" fmla="*/ 0 h 133906"/>
                    <a:gd name="connsiteX3" fmla="*/ 252044 w 311113"/>
                    <a:gd name="connsiteY3" fmla="*/ 12014 h 133906"/>
                    <a:gd name="connsiteX4" fmla="*/ 253629 w 311113"/>
                    <a:gd name="connsiteY4" fmla="*/ 17270 h 133906"/>
                    <a:gd name="connsiteX5" fmla="*/ 230936 w 311113"/>
                    <a:gd name="connsiteY5" fmla="*/ 24195 h 133906"/>
                    <a:gd name="connsiteX6" fmla="*/ 229351 w 311113"/>
                    <a:gd name="connsiteY6" fmla="*/ 18938 h 133906"/>
                    <a:gd name="connsiteX7" fmla="*/ 190222 w 311113"/>
                    <a:gd name="connsiteY7" fmla="*/ 30869 h 133906"/>
                    <a:gd name="connsiteX8" fmla="*/ 191891 w 311113"/>
                    <a:gd name="connsiteY8" fmla="*/ 36209 h 133906"/>
                    <a:gd name="connsiteX9" fmla="*/ 169197 w 311113"/>
                    <a:gd name="connsiteY9" fmla="*/ 43134 h 133906"/>
                    <a:gd name="connsiteX10" fmla="*/ 167529 w 311113"/>
                    <a:gd name="connsiteY10" fmla="*/ 37794 h 133906"/>
                    <a:gd name="connsiteX11" fmla="*/ 128483 w 311113"/>
                    <a:gd name="connsiteY11" fmla="*/ 49724 h 133906"/>
                    <a:gd name="connsiteX12" fmla="*/ 130068 w 311113"/>
                    <a:gd name="connsiteY12" fmla="*/ 55064 h 133906"/>
                    <a:gd name="connsiteX13" fmla="*/ 107375 w 311113"/>
                    <a:gd name="connsiteY13" fmla="*/ 61989 h 133906"/>
                    <a:gd name="connsiteX14" fmla="*/ 105790 w 311113"/>
                    <a:gd name="connsiteY14" fmla="*/ 56733 h 133906"/>
                    <a:gd name="connsiteX15" fmla="*/ 66661 w 311113"/>
                    <a:gd name="connsiteY15" fmla="*/ 68663 h 133906"/>
                    <a:gd name="connsiteX16" fmla="*/ 68330 w 311113"/>
                    <a:gd name="connsiteY16" fmla="*/ 73919 h 133906"/>
                    <a:gd name="connsiteX17" fmla="*/ 45637 w 311113"/>
                    <a:gd name="connsiteY17" fmla="*/ 80844 h 133906"/>
                    <a:gd name="connsiteX18" fmla="*/ 43968 w 311113"/>
                    <a:gd name="connsiteY18" fmla="*/ 75588 h 133906"/>
                    <a:gd name="connsiteX19" fmla="*/ 4922 w 311113"/>
                    <a:gd name="connsiteY19" fmla="*/ 87519 h 133906"/>
                    <a:gd name="connsiteX20" fmla="*/ 6508 w 311113"/>
                    <a:gd name="connsiteY20" fmla="*/ 92858 h 133906"/>
                    <a:gd name="connsiteX21" fmla="*/ 0 w 311113"/>
                    <a:gd name="connsiteY21" fmla="*/ 94861 h 133906"/>
                    <a:gd name="connsiteX22" fmla="*/ 11931 w 311113"/>
                    <a:gd name="connsiteY22" fmla="*/ 133906 h 133906"/>
                    <a:gd name="connsiteX23" fmla="*/ 311113 w 311113"/>
                    <a:gd name="connsiteY23" fmla="*/ 42466 h 13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1113" h="133906">
                      <a:moveTo>
                        <a:pt x="299099" y="3337"/>
                      </a:moveTo>
                      <a:lnTo>
                        <a:pt x="292758" y="5340"/>
                      </a:lnTo>
                      <a:lnTo>
                        <a:pt x="291089" y="0"/>
                      </a:lnTo>
                      <a:lnTo>
                        <a:pt x="252044" y="12014"/>
                      </a:lnTo>
                      <a:lnTo>
                        <a:pt x="253629" y="17270"/>
                      </a:lnTo>
                      <a:lnTo>
                        <a:pt x="230936" y="24195"/>
                      </a:lnTo>
                      <a:lnTo>
                        <a:pt x="229351" y="18938"/>
                      </a:lnTo>
                      <a:lnTo>
                        <a:pt x="190222" y="30869"/>
                      </a:lnTo>
                      <a:lnTo>
                        <a:pt x="191891" y="36209"/>
                      </a:lnTo>
                      <a:lnTo>
                        <a:pt x="169197" y="43134"/>
                      </a:lnTo>
                      <a:lnTo>
                        <a:pt x="167529" y="37794"/>
                      </a:lnTo>
                      <a:lnTo>
                        <a:pt x="128483" y="49724"/>
                      </a:lnTo>
                      <a:lnTo>
                        <a:pt x="130068" y="55064"/>
                      </a:lnTo>
                      <a:lnTo>
                        <a:pt x="107375" y="61989"/>
                      </a:lnTo>
                      <a:lnTo>
                        <a:pt x="105790" y="56733"/>
                      </a:lnTo>
                      <a:lnTo>
                        <a:pt x="66661" y="68663"/>
                      </a:lnTo>
                      <a:lnTo>
                        <a:pt x="68330" y="73919"/>
                      </a:lnTo>
                      <a:lnTo>
                        <a:pt x="45637" y="80844"/>
                      </a:lnTo>
                      <a:lnTo>
                        <a:pt x="43968" y="75588"/>
                      </a:lnTo>
                      <a:lnTo>
                        <a:pt x="4922" y="87519"/>
                      </a:lnTo>
                      <a:lnTo>
                        <a:pt x="6508" y="92858"/>
                      </a:lnTo>
                      <a:lnTo>
                        <a:pt x="0" y="94861"/>
                      </a:lnTo>
                      <a:lnTo>
                        <a:pt x="11931" y="133906"/>
                      </a:lnTo>
                      <a:lnTo>
                        <a:pt x="311113" y="424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xmlns="" id="{6812F484-BC19-430F-A55D-60772823EEBC}"/>
                    </a:ext>
                  </a:extLst>
                </p:cNvPr>
                <p:cNvSpPr/>
                <p:nvPr/>
              </p:nvSpPr>
              <p:spPr>
                <a:xfrm>
                  <a:off x="5790810" y="5059652"/>
                  <a:ext cx="105039" cy="67578"/>
                </a:xfrm>
                <a:custGeom>
                  <a:avLst/>
                  <a:gdLst>
                    <a:gd name="connsiteX0" fmla="*/ 93108 w 105039"/>
                    <a:gd name="connsiteY0" fmla="*/ 0 h 67578"/>
                    <a:gd name="connsiteX1" fmla="*/ 64241 w 105039"/>
                    <a:gd name="connsiteY1" fmla="*/ 8844 h 67578"/>
                    <a:gd name="connsiteX2" fmla="*/ 62072 w 105039"/>
                    <a:gd name="connsiteY2" fmla="*/ 1835 h 67578"/>
                    <a:gd name="connsiteX3" fmla="*/ 26698 w 105039"/>
                    <a:gd name="connsiteY3" fmla="*/ 12598 h 67578"/>
                    <a:gd name="connsiteX4" fmla="*/ 28867 w 105039"/>
                    <a:gd name="connsiteY4" fmla="*/ 19690 h 67578"/>
                    <a:gd name="connsiteX5" fmla="*/ 0 w 105039"/>
                    <a:gd name="connsiteY5" fmla="*/ 28450 h 67578"/>
                    <a:gd name="connsiteX6" fmla="*/ 11931 w 105039"/>
                    <a:gd name="connsiteY6" fmla="*/ 67579 h 67578"/>
                    <a:gd name="connsiteX7" fmla="*/ 105039 w 105039"/>
                    <a:gd name="connsiteY7" fmla="*/ 39129 h 6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039" h="67578">
                      <a:moveTo>
                        <a:pt x="93108" y="0"/>
                      </a:moveTo>
                      <a:lnTo>
                        <a:pt x="64241" y="8844"/>
                      </a:lnTo>
                      <a:lnTo>
                        <a:pt x="62072" y="1835"/>
                      </a:lnTo>
                      <a:lnTo>
                        <a:pt x="26698" y="12598"/>
                      </a:lnTo>
                      <a:lnTo>
                        <a:pt x="28867" y="19690"/>
                      </a:lnTo>
                      <a:lnTo>
                        <a:pt x="0" y="28450"/>
                      </a:lnTo>
                      <a:lnTo>
                        <a:pt x="11931" y="67579"/>
                      </a:lnTo>
                      <a:lnTo>
                        <a:pt x="105039" y="391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xmlns="" id="{84F1F313-07B4-4253-9EEF-4BC3EC6C6918}"/>
                    </a:ext>
                  </a:extLst>
                </p:cNvPr>
                <p:cNvSpPr/>
                <p:nvPr/>
              </p:nvSpPr>
              <p:spPr>
                <a:xfrm>
                  <a:off x="5758939" y="4955113"/>
                  <a:ext cx="105122" cy="67495"/>
                </a:xfrm>
                <a:custGeom>
                  <a:avLst/>
                  <a:gdLst>
                    <a:gd name="connsiteX0" fmla="*/ 93109 w 105122"/>
                    <a:gd name="connsiteY0" fmla="*/ 0 h 67495"/>
                    <a:gd name="connsiteX1" fmla="*/ 64241 w 105122"/>
                    <a:gd name="connsiteY1" fmla="*/ 8760 h 67495"/>
                    <a:gd name="connsiteX2" fmla="*/ 62156 w 105122"/>
                    <a:gd name="connsiteY2" fmla="*/ 1752 h 67495"/>
                    <a:gd name="connsiteX3" fmla="*/ 26698 w 105122"/>
                    <a:gd name="connsiteY3" fmla="*/ 12598 h 67495"/>
                    <a:gd name="connsiteX4" fmla="*/ 28867 w 105122"/>
                    <a:gd name="connsiteY4" fmla="*/ 19607 h 67495"/>
                    <a:gd name="connsiteX5" fmla="*/ 0 w 105122"/>
                    <a:gd name="connsiteY5" fmla="*/ 28450 h 67495"/>
                    <a:gd name="connsiteX6" fmla="*/ 11931 w 105122"/>
                    <a:gd name="connsiteY6" fmla="*/ 67496 h 67495"/>
                    <a:gd name="connsiteX7" fmla="*/ 105123 w 105122"/>
                    <a:gd name="connsiteY7" fmla="*/ 39045 h 67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122" h="67495">
                      <a:moveTo>
                        <a:pt x="93109" y="0"/>
                      </a:moveTo>
                      <a:lnTo>
                        <a:pt x="64241" y="8760"/>
                      </a:lnTo>
                      <a:lnTo>
                        <a:pt x="62156" y="1752"/>
                      </a:lnTo>
                      <a:lnTo>
                        <a:pt x="26698" y="12598"/>
                      </a:lnTo>
                      <a:lnTo>
                        <a:pt x="28867" y="19607"/>
                      </a:lnTo>
                      <a:lnTo>
                        <a:pt x="0" y="28450"/>
                      </a:lnTo>
                      <a:lnTo>
                        <a:pt x="11931" y="67496"/>
                      </a:lnTo>
                      <a:lnTo>
                        <a:pt x="105123" y="390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xmlns="" id="{E8B2070A-81A1-4E0C-94CE-2E06DCF6DC88}"/>
                    </a:ext>
                  </a:extLst>
                </p:cNvPr>
                <p:cNvSpPr/>
                <p:nvPr/>
              </p:nvSpPr>
              <p:spPr>
                <a:xfrm>
                  <a:off x="7585236" y="3782662"/>
                  <a:ext cx="16352" cy="41631"/>
                </a:xfrm>
                <a:custGeom>
                  <a:avLst/>
                  <a:gdLst>
                    <a:gd name="connsiteX0" fmla="*/ 0 w 16352"/>
                    <a:gd name="connsiteY0" fmla="*/ 0 h 41631"/>
                    <a:gd name="connsiteX1" fmla="*/ 16353 w 16352"/>
                    <a:gd name="connsiteY1" fmla="*/ 0 h 41631"/>
                    <a:gd name="connsiteX2" fmla="*/ 16353 w 16352"/>
                    <a:gd name="connsiteY2" fmla="*/ 41632 h 41631"/>
                    <a:gd name="connsiteX3" fmla="*/ 0 w 16352"/>
                    <a:gd name="connsiteY3" fmla="*/ 41632 h 41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52" h="41631">
                      <a:moveTo>
                        <a:pt x="0" y="0"/>
                      </a:moveTo>
                      <a:lnTo>
                        <a:pt x="16353" y="0"/>
                      </a:lnTo>
                      <a:lnTo>
                        <a:pt x="16353" y="41632"/>
                      </a:lnTo>
                      <a:lnTo>
                        <a:pt x="0" y="416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xmlns="" id="{ABAE40F5-8323-4742-A201-D631AA6D5EF7}"/>
                    </a:ext>
                  </a:extLst>
                </p:cNvPr>
                <p:cNvSpPr/>
                <p:nvPr/>
              </p:nvSpPr>
              <p:spPr>
                <a:xfrm>
                  <a:off x="7587239" y="3865342"/>
                  <a:ext cx="25780" cy="20774"/>
                </a:xfrm>
                <a:custGeom>
                  <a:avLst/>
                  <a:gdLst>
                    <a:gd name="connsiteX0" fmla="*/ 0 w 25780"/>
                    <a:gd name="connsiteY0" fmla="*/ 0 h 20774"/>
                    <a:gd name="connsiteX1" fmla="*/ 25780 w 25780"/>
                    <a:gd name="connsiteY1" fmla="*/ 0 h 20774"/>
                    <a:gd name="connsiteX2" fmla="*/ 25780 w 25780"/>
                    <a:gd name="connsiteY2" fmla="*/ 20774 h 20774"/>
                    <a:gd name="connsiteX3" fmla="*/ 0 w 25780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20774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xmlns="" id="{B98CF812-6083-497B-A936-C9D5696BF995}"/>
                    </a:ext>
                  </a:extLst>
                </p:cNvPr>
                <p:cNvSpPr/>
                <p:nvPr/>
              </p:nvSpPr>
              <p:spPr>
                <a:xfrm rot="-120001">
                  <a:off x="7482829" y="3850691"/>
                  <a:ext cx="34790" cy="27115"/>
                </a:xfrm>
                <a:custGeom>
                  <a:avLst/>
                  <a:gdLst>
                    <a:gd name="connsiteX0" fmla="*/ 0 w 34790"/>
                    <a:gd name="connsiteY0" fmla="*/ 0 h 27115"/>
                    <a:gd name="connsiteX1" fmla="*/ 34791 w 34790"/>
                    <a:gd name="connsiteY1" fmla="*/ 0 h 27115"/>
                    <a:gd name="connsiteX2" fmla="*/ 34791 w 34790"/>
                    <a:gd name="connsiteY2" fmla="*/ 27115 h 27115"/>
                    <a:gd name="connsiteX3" fmla="*/ 0 w 34790"/>
                    <a:gd name="connsiteY3" fmla="*/ 27115 h 27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90" h="27115">
                      <a:moveTo>
                        <a:pt x="0" y="0"/>
                      </a:moveTo>
                      <a:lnTo>
                        <a:pt x="34791" y="0"/>
                      </a:lnTo>
                      <a:lnTo>
                        <a:pt x="34791" y="27115"/>
                      </a:lnTo>
                      <a:lnTo>
                        <a:pt x="0" y="271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xmlns="" id="{E79BD08C-9C76-4C0B-8135-E08E15E6B480}"/>
                    </a:ext>
                  </a:extLst>
                </p:cNvPr>
                <p:cNvSpPr/>
                <p:nvPr/>
              </p:nvSpPr>
              <p:spPr>
                <a:xfrm>
                  <a:off x="7538682" y="3977556"/>
                  <a:ext cx="25780" cy="16185"/>
                </a:xfrm>
                <a:custGeom>
                  <a:avLst/>
                  <a:gdLst>
                    <a:gd name="connsiteX0" fmla="*/ 0 w 25780"/>
                    <a:gd name="connsiteY0" fmla="*/ 0 h 16185"/>
                    <a:gd name="connsiteX1" fmla="*/ 25780 w 25780"/>
                    <a:gd name="connsiteY1" fmla="*/ 0 h 16185"/>
                    <a:gd name="connsiteX2" fmla="*/ 25780 w 25780"/>
                    <a:gd name="connsiteY2" fmla="*/ 16186 h 16185"/>
                    <a:gd name="connsiteX3" fmla="*/ 0 w 25780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16185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xmlns="" id="{DCEBD36F-E642-45A1-82CF-98D4A96C8B83}"/>
                    </a:ext>
                  </a:extLst>
                </p:cNvPr>
                <p:cNvSpPr/>
                <p:nvPr/>
              </p:nvSpPr>
              <p:spPr>
                <a:xfrm>
                  <a:off x="7552365" y="4093191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xmlns="" id="{14917BA4-4D5A-4D51-838A-1C0C5FEE2A8A}"/>
                    </a:ext>
                  </a:extLst>
                </p:cNvPr>
                <p:cNvSpPr/>
                <p:nvPr/>
              </p:nvSpPr>
              <p:spPr>
                <a:xfrm>
                  <a:off x="7586988" y="4208158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6 h 16185"/>
                    <a:gd name="connsiteX3" fmla="*/ 0 w 21775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xmlns="" id="{32FDEE02-7687-4D72-A3C3-08E76074692E}"/>
                    </a:ext>
                  </a:extLst>
                </p:cNvPr>
                <p:cNvSpPr/>
                <p:nvPr/>
              </p:nvSpPr>
              <p:spPr>
                <a:xfrm>
                  <a:off x="7553533" y="4341814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xmlns="" id="{4E95128F-694D-41C9-93F8-44A5D114FEAD}"/>
                    </a:ext>
                  </a:extLst>
                </p:cNvPr>
                <p:cNvSpPr/>
                <p:nvPr/>
              </p:nvSpPr>
              <p:spPr>
                <a:xfrm>
                  <a:off x="7496800" y="4358918"/>
                  <a:ext cx="31286" cy="21358"/>
                </a:xfrm>
                <a:custGeom>
                  <a:avLst/>
                  <a:gdLst>
                    <a:gd name="connsiteX0" fmla="*/ 0 w 31286"/>
                    <a:gd name="connsiteY0" fmla="*/ 0 h 21358"/>
                    <a:gd name="connsiteX1" fmla="*/ 31287 w 31286"/>
                    <a:gd name="connsiteY1" fmla="*/ 0 h 21358"/>
                    <a:gd name="connsiteX2" fmla="*/ 31287 w 31286"/>
                    <a:gd name="connsiteY2" fmla="*/ 21358 h 21358"/>
                    <a:gd name="connsiteX3" fmla="*/ 0 w 31286"/>
                    <a:gd name="connsiteY3" fmla="*/ 21358 h 21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21358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21358"/>
                      </a:lnTo>
                      <a:lnTo>
                        <a:pt x="0" y="213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xmlns="" id="{1AC600EE-B642-42C9-8637-740F5B295B1F}"/>
                    </a:ext>
                  </a:extLst>
                </p:cNvPr>
                <p:cNvSpPr/>
                <p:nvPr/>
              </p:nvSpPr>
              <p:spPr>
                <a:xfrm rot="-659987">
                  <a:off x="7498880" y="4453462"/>
                  <a:ext cx="65991" cy="32453"/>
                </a:xfrm>
                <a:custGeom>
                  <a:avLst/>
                  <a:gdLst>
                    <a:gd name="connsiteX0" fmla="*/ 0 w 65991"/>
                    <a:gd name="connsiteY0" fmla="*/ 0 h 32453"/>
                    <a:gd name="connsiteX1" fmla="*/ 65991 w 65991"/>
                    <a:gd name="connsiteY1" fmla="*/ 0 h 32453"/>
                    <a:gd name="connsiteX2" fmla="*/ 65991 w 65991"/>
                    <a:gd name="connsiteY2" fmla="*/ 32454 h 32453"/>
                    <a:gd name="connsiteX3" fmla="*/ 0 w 65991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91" h="32453">
                      <a:moveTo>
                        <a:pt x="0" y="0"/>
                      </a:moveTo>
                      <a:lnTo>
                        <a:pt x="65991" y="0"/>
                      </a:lnTo>
                      <a:lnTo>
                        <a:pt x="65991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xmlns="" id="{BE375DFD-A679-443A-9571-CD06FC79C590}"/>
                    </a:ext>
                  </a:extLst>
                </p:cNvPr>
                <p:cNvSpPr/>
                <p:nvPr/>
              </p:nvSpPr>
              <p:spPr>
                <a:xfrm>
                  <a:off x="7540351" y="4201901"/>
                  <a:ext cx="14683" cy="22860"/>
                </a:xfrm>
                <a:custGeom>
                  <a:avLst/>
                  <a:gdLst>
                    <a:gd name="connsiteX0" fmla="*/ 0 w 14683"/>
                    <a:gd name="connsiteY0" fmla="*/ 0 h 22860"/>
                    <a:gd name="connsiteX1" fmla="*/ 14684 w 14683"/>
                    <a:gd name="connsiteY1" fmla="*/ 0 h 22860"/>
                    <a:gd name="connsiteX2" fmla="*/ 14684 w 14683"/>
                    <a:gd name="connsiteY2" fmla="*/ 22860 h 22860"/>
                    <a:gd name="connsiteX3" fmla="*/ 0 w 14683"/>
                    <a:gd name="connsiteY3" fmla="*/ 2286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83" h="22860">
                      <a:moveTo>
                        <a:pt x="0" y="0"/>
                      </a:moveTo>
                      <a:lnTo>
                        <a:pt x="14684" y="0"/>
                      </a:lnTo>
                      <a:lnTo>
                        <a:pt x="14684" y="2286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xmlns="" id="{361C8188-DD57-4743-89CE-DF5FC10D9D33}"/>
                    </a:ext>
                  </a:extLst>
                </p:cNvPr>
                <p:cNvSpPr/>
                <p:nvPr/>
              </p:nvSpPr>
              <p:spPr>
                <a:xfrm>
                  <a:off x="7515989" y="3977556"/>
                  <a:ext cx="16185" cy="24361"/>
                </a:xfrm>
                <a:custGeom>
                  <a:avLst/>
                  <a:gdLst>
                    <a:gd name="connsiteX0" fmla="*/ 0 w 16185"/>
                    <a:gd name="connsiteY0" fmla="*/ 0 h 24361"/>
                    <a:gd name="connsiteX1" fmla="*/ 16186 w 16185"/>
                    <a:gd name="connsiteY1" fmla="*/ 0 h 24361"/>
                    <a:gd name="connsiteX2" fmla="*/ 16186 w 16185"/>
                    <a:gd name="connsiteY2" fmla="*/ 24362 h 24361"/>
                    <a:gd name="connsiteX3" fmla="*/ 0 w 16185"/>
                    <a:gd name="connsiteY3" fmla="*/ 24362 h 2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85" h="24361">
                      <a:moveTo>
                        <a:pt x="0" y="0"/>
                      </a:moveTo>
                      <a:lnTo>
                        <a:pt x="16186" y="0"/>
                      </a:lnTo>
                      <a:lnTo>
                        <a:pt x="16186" y="24362"/>
                      </a:lnTo>
                      <a:lnTo>
                        <a:pt x="0" y="24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xmlns="" id="{CA67E073-4398-4C41-A5AB-DB2BF0E1C9E3}"/>
                    </a:ext>
                  </a:extLst>
                </p:cNvPr>
                <p:cNvSpPr/>
                <p:nvPr/>
              </p:nvSpPr>
              <p:spPr>
                <a:xfrm>
                  <a:off x="7564462" y="3977556"/>
                  <a:ext cx="25279" cy="16185"/>
                </a:xfrm>
                <a:custGeom>
                  <a:avLst/>
                  <a:gdLst>
                    <a:gd name="connsiteX0" fmla="*/ 0 w 25279"/>
                    <a:gd name="connsiteY0" fmla="*/ 0 h 16185"/>
                    <a:gd name="connsiteX1" fmla="*/ 25280 w 25279"/>
                    <a:gd name="connsiteY1" fmla="*/ 0 h 16185"/>
                    <a:gd name="connsiteX2" fmla="*/ 25280 w 25279"/>
                    <a:gd name="connsiteY2" fmla="*/ 16186 h 16185"/>
                    <a:gd name="connsiteX3" fmla="*/ 0 w 25279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79" h="16185">
                      <a:moveTo>
                        <a:pt x="0" y="0"/>
                      </a:moveTo>
                      <a:lnTo>
                        <a:pt x="25280" y="0"/>
                      </a:lnTo>
                      <a:lnTo>
                        <a:pt x="252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xmlns="" id="{B9CBC5E4-B753-4E4D-92FC-8966F7EB245E}"/>
                    </a:ext>
                  </a:extLst>
                </p:cNvPr>
                <p:cNvSpPr/>
                <p:nvPr/>
              </p:nvSpPr>
              <p:spPr>
                <a:xfrm rot="-659987">
                  <a:off x="7564026" y="4444621"/>
                  <a:ext cx="26029" cy="32453"/>
                </a:xfrm>
                <a:custGeom>
                  <a:avLst/>
                  <a:gdLst>
                    <a:gd name="connsiteX0" fmla="*/ 0 w 26029"/>
                    <a:gd name="connsiteY0" fmla="*/ 0 h 32453"/>
                    <a:gd name="connsiteX1" fmla="*/ 26029 w 26029"/>
                    <a:gd name="connsiteY1" fmla="*/ 0 h 32453"/>
                    <a:gd name="connsiteX2" fmla="*/ 26029 w 26029"/>
                    <a:gd name="connsiteY2" fmla="*/ 32454 h 32453"/>
                    <a:gd name="connsiteX3" fmla="*/ 0 w 26029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029" h="32453">
                      <a:moveTo>
                        <a:pt x="0" y="0"/>
                      </a:moveTo>
                      <a:lnTo>
                        <a:pt x="26029" y="0"/>
                      </a:lnTo>
                      <a:lnTo>
                        <a:pt x="26029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xmlns="" id="{F155E1CF-3C86-4391-A70E-480F1BC73A4E}"/>
                    </a:ext>
                  </a:extLst>
                </p:cNvPr>
                <p:cNvSpPr/>
                <p:nvPr/>
              </p:nvSpPr>
              <p:spPr>
                <a:xfrm>
                  <a:off x="7496800" y="4380359"/>
                  <a:ext cx="31286" cy="16352"/>
                </a:xfrm>
                <a:custGeom>
                  <a:avLst/>
                  <a:gdLst>
                    <a:gd name="connsiteX0" fmla="*/ 0 w 31286"/>
                    <a:gd name="connsiteY0" fmla="*/ 0 h 16352"/>
                    <a:gd name="connsiteX1" fmla="*/ 31287 w 31286"/>
                    <a:gd name="connsiteY1" fmla="*/ 0 h 16352"/>
                    <a:gd name="connsiteX2" fmla="*/ 31287 w 31286"/>
                    <a:gd name="connsiteY2" fmla="*/ 16353 h 16352"/>
                    <a:gd name="connsiteX3" fmla="*/ 0 w 31286"/>
                    <a:gd name="connsiteY3" fmla="*/ 16353 h 1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16352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16353"/>
                      </a:lnTo>
                      <a:lnTo>
                        <a:pt x="0" y="163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xmlns="" id="{DFA1E74B-822E-4F99-952A-752BC972A0E0}"/>
                    </a:ext>
                  </a:extLst>
                </p:cNvPr>
                <p:cNvSpPr/>
                <p:nvPr/>
              </p:nvSpPr>
              <p:spPr>
                <a:xfrm>
                  <a:off x="7339950" y="4386617"/>
                  <a:ext cx="34039" cy="15267"/>
                </a:xfrm>
                <a:custGeom>
                  <a:avLst/>
                  <a:gdLst>
                    <a:gd name="connsiteX0" fmla="*/ 0 w 34039"/>
                    <a:gd name="connsiteY0" fmla="*/ 0 h 15267"/>
                    <a:gd name="connsiteX1" fmla="*/ 34040 w 34039"/>
                    <a:gd name="connsiteY1" fmla="*/ 0 h 15267"/>
                    <a:gd name="connsiteX2" fmla="*/ 34040 w 34039"/>
                    <a:gd name="connsiteY2" fmla="*/ 15268 h 15267"/>
                    <a:gd name="connsiteX3" fmla="*/ 0 w 34039"/>
                    <a:gd name="connsiteY3" fmla="*/ 15268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039" h="15267">
                      <a:moveTo>
                        <a:pt x="0" y="0"/>
                      </a:moveTo>
                      <a:lnTo>
                        <a:pt x="34040" y="0"/>
                      </a:lnTo>
                      <a:lnTo>
                        <a:pt x="34040" y="15268"/>
                      </a:lnTo>
                      <a:lnTo>
                        <a:pt x="0" y="152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xmlns="" id="{00A4B949-D81B-4DAF-A7EB-5A14364CA88D}"/>
                    </a:ext>
                  </a:extLst>
                </p:cNvPr>
                <p:cNvSpPr/>
                <p:nvPr/>
              </p:nvSpPr>
              <p:spPr>
                <a:xfrm>
                  <a:off x="7360641" y="4401884"/>
                  <a:ext cx="25946" cy="35124"/>
                </a:xfrm>
                <a:custGeom>
                  <a:avLst/>
                  <a:gdLst>
                    <a:gd name="connsiteX0" fmla="*/ 0 w 25946"/>
                    <a:gd name="connsiteY0" fmla="*/ 0 h 35124"/>
                    <a:gd name="connsiteX1" fmla="*/ 25947 w 25946"/>
                    <a:gd name="connsiteY1" fmla="*/ 0 h 35124"/>
                    <a:gd name="connsiteX2" fmla="*/ 25947 w 25946"/>
                    <a:gd name="connsiteY2" fmla="*/ 35124 h 35124"/>
                    <a:gd name="connsiteX3" fmla="*/ 0 w 25946"/>
                    <a:gd name="connsiteY3" fmla="*/ 35124 h 3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946" h="35124">
                      <a:moveTo>
                        <a:pt x="0" y="0"/>
                      </a:moveTo>
                      <a:lnTo>
                        <a:pt x="25947" y="0"/>
                      </a:lnTo>
                      <a:lnTo>
                        <a:pt x="25947" y="35124"/>
                      </a:lnTo>
                      <a:lnTo>
                        <a:pt x="0" y="351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" name="图形 17">
                <a:extLst>
                  <a:ext uri="{FF2B5EF4-FFF2-40B4-BE49-F238E27FC236}">
                    <a16:creationId xmlns:a16="http://schemas.microsoft.com/office/drawing/2014/main" xmlns="" id="{F759E1AF-9EDA-4AFD-9035-5F13743DF9DE}"/>
                  </a:ext>
                </a:extLst>
              </p:cNvPr>
              <p:cNvGrpSpPr/>
              <p:nvPr/>
            </p:nvGrpSpPr>
            <p:grpSpPr>
              <a:xfrm>
                <a:off x="5737280" y="3773568"/>
                <a:ext cx="1919122" cy="1353662"/>
                <a:chOff x="5737280" y="3773568"/>
                <a:chExt cx="1919122" cy="1353662"/>
              </a:xfrm>
              <a:solidFill>
                <a:srgbClr val="FFFFFF"/>
              </a:solidFill>
            </p:grpSpPr>
            <p:sp>
              <p:nvSpPr>
                <p:cNvPr id="160" name="任意多边形: 形状 159">
                  <a:extLst>
                    <a:ext uri="{FF2B5EF4-FFF2-40B4-BE49-F238E27FC236}">
                      <a16:creationId xmlns:a16="http://schemas.microsoft.com/office/drawing/2014/main" xmlns="" id="{1E57CB7D-CD9D-4463-9038-05856474EE01}"/>
                    </a:ext>
                  </a:extLst>
                </p:cNvPr>
                <p:cNvSpPr/>
                <p:nvPr/>
              </p:nvSpPr>
              <p:spPr>
                <a:xfrm>
                  <a:off x="7592745" y="3899298"/>
                  <a:ext cx="63657" cy="298014"/>
                </a:xfrm>
                <a:custGeom>
                  <a:avLst/>
                  <a:gdLst>
                    <a:gd name="connsiteX0" fmla="*/ 63658 w 63657"/>
                    <a:gd name="connsiteY0" fmla="*/ 297097 h 298014"/>
                    <a:gd name="connsiteX1" fmla="*/ 60821 w 63657"/>
                    <a:gd name="connsiteY1" fmla="*/ 216920 h 298014"/>
                    <a:gd name="connsiteX2" fmla="*/ 40797 w 63657"/>
                    <a:gd name="connsiteY2" fmla="*/ 0 h 298014"/>
                    <a:gd name="connsiteX3" fmla="*/ 0 w 63657"/>
                    <a:gd name="connsiteY3" fmla="*/ 2086 h 298014"/>
                    <a:gd name="connsiteX4" fmla="*/ 16519 w 63657"/>
                    <a:gd name="connsiteY4" fmla="*/ 224679 h 298014"/>
                    <a:gd name="connsiteX5" fmla="*/ 34874 w 63657"/>
                    <a:gd name="connsiteY5" fmla="*/ 223761 h 298014"/>
                    <a:gd name="connsiteX6" fmla="*/ 34874 w 63657"/>
                    <a:gd name="connsiteY6" fmla="*/ 223761 h 298014"/>
                    <a:gd name="connsiteX7" fmla="*/ 37460 w 63657"/>
                    <a:gd name="connsiteY7" fmla="*/ 298014 h 2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7" h="298014">
                      <a:moveTo>
                        <a:pt x="63658" y="297097"/>
                      </a:moveTo>
                      <a:lnTo>
                        <a:pt x="60821" y="216920"/>
                      </a:lnTo>
                      <a:lnTo>
                        <a:pt x="40797" y="0"/>
                      </a:lnTo>
                      <a:lnTo>
                        <a:pt x="0" y="2086"/>
                      </a:lnTo>
                      <a:lnTo>
                        <a:pt x="16519" y="224679"/>
                      </a:lnTo>
                      <a:lnTo>
                        <a:pt x="34874" y="223761"/>
                      </a:lnTo>
                      <a:lnTo>
                        <a:pt x="34874" y="223761"/>
                      </a:lnTo>
                      <a:lnTo>
                        <a:pt x="37460" y="2980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xmlns="" id="{035C86C9-CC51-499F-A7B4-A7FBADC7F6F8}"/>
                    </a:ext>
                  </a:extLst>
                </p:cNvPr>
                <p:cNvSpPr/>
                <p:nvPr/>
              </p:nvSpPr>
              <p:spPr>
                <a:xfrm rot="-1020098">
                  <a:off x="5737280" y="4767033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1 h 40881"/>
                    <a:gd name="connsiteX3" fmla="*/ 0 w 97363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xmlns="" id="{AABAA573-B0E6-4D01-86F3-EE03EF315B47}"/>
                    </a:ext>
                  </a:extLst>
                </p:cNvPr>
                <p:cNvSpPr/>
                <p:nvPr/>
              </p:nvSpPr>
              <p:spPr>
                <a:xfrm rot="-1020098">
                  <a:off x="5757487" y="4879165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2 h 40881"/>
                    <a:gd name="connsiteX3" fmla="*/ 0 w 97363"/>
                    <a:gd name="connsiteY3" fmla="*/ 40882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63" name="图形 17">
                  <a:extLst>
                    <a:ext uri="{FF2B5EF4-FFF2-40B4-BE49-F238E27FC236}">
                      <a16:creationId xmlns:a16="http://schemas.microsoft.com/office/drawing/2014/main" xmlns="" id="{71A3B1E1-B73E-4AC2-9148-CA15F9D38582}"/>
                    </a:ext>
                  </a:extLst>
                </p:cNvPr>
                <p:cNvGrpSpPr/>
                <p:nvPr/>
              </p:nvGrpSpPr>
              <p:grpSpPr>
                <a:xfrm>
                  <a:off x="5915524" y="4886352"/>
                  <a:ext cx="230503" cy="127770"/>
                  <a:chOff x="5915524" y="4886352"/>
                  <a:chExt cx="230503" cy="127770"/>
                </a:xfrm>
                <a:solidFill>
                  <a:srgbClr val="FFFFFF"/>
                </a:solidFill>
              </p:grpSpPr>
              <p:sp>
                <p:nvSpPr>
                  <p:cNvPr id="164" name="任意多边形: 形状 163">
                    <a:extLst>
                      <a:ext uri="{FF2B5EF4-FFF2-40B4-BE49-F238E27FC236}">
                        <a16:creationId xmlns:a16="http://schemas.microsoft.com/office/drawing/2014/main" xmlns="" id="{3D82AA76-AAFA-4A3A-8DB6-594D9C9AF52D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3917" y="4945578"/>
                    <a:ext cx="42382" cy="63741"/>
                  </a:xfrm>
                  <a:custGeom>
                    <a:avLst/>
                    <a:gdLst>
                      <a:gd name="connsiteX0" fmla="*/ 0 w 42382"/>
                      <a:gd name="connsiteY0" fmla="*/ 0 h 63741"/>
                      <a:gd name="connsiteX1" fmla="*/ 42383 w 42382"/>
                      <a:gd name="connsiteY1" fmla="*/ 0 h 63741"/>
                      <a:gd name="connsiteX2" fmla="*/ 42383 w 42382"/>
                      <a:gd name="connsiteY2" fmla="*/ 63741 h 63741"/>
                      <a:gd name="connsiteX3" fmla="*/ 0 w 42382"/>
                      <a:gd name="connsiteY3" fmla="*/ 63741 h 63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382" h="63741">
                        <a:moveTo>
                          <a:pt x="0" y="0"/>
                        </a:moveTo>
                        <a:lnTo>
                          <a:pt x="42383" y="0"/>
                        </a:lnTo>
                        <a:lnTo>
                          <a:pt x="42383" y="63741"/>
                        </a:lnTo>
                        <a:lnTo>
                          <a:pt x="0" y="637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任意多边形: 形状 164">
                    <a:extLst>
                      <a:ext uri="{FF2B5EF4-FFF2-40B4-BE49-F238E27FC236}">
                        <a16:creationId xmlns:a16="http://schemas.microsoft.com/office/drawing/2014/main" xmlns="" id="{3C5A2016-18E0-4754-A0E4-68060121DCA1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5994" y="4917453"/>
                    <a:ext cx="218839" cy="40881"/>
                  </a:xfrm>
                  <a:custGeom>
                    <a:avLst/>
                    <a:gdLst>
                      <a:gd name="connsiteX0" fmla="*/ 0 w 218839"/>
                      <a:gd name="connsiteY0" fmla="*/ 0 h 40881"/>
                      <a:gd name="connsiteX1" fmla="*/ 218839 w 218839"/>
                      <a:gd name="connsiteY1" fmla="*/ 0 h 40881"/>
                      <a:gd name="connsiteX2" fmla="*/ 218839 w 218839"/>
                      <a:gd name="connsiteY2" fmla="*/ 40881 h 40881"/>
                      <a:gd name="connsiteX3" fmla="*/ 0 w 218839"/>
                      <a:gd name="connsiteY3" fmla="*/ 40881 h 4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8839" h="40881">
                        <a:moveTo>
                          <a:pt x="0" y="0"/>
                        </a:moveTo>
                        <a:lnTo>
                          <a:pt x="218839" y="0"/>
                        </a:lnTo>
                        <a:lnTo>
                          <a:pt x="218839" y="40881"/>
                        </a:lnTo>
                        <a:lnTo>
                          <a:pt x="0" y="4088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xmlns="" id="{2FE1540D-2951-47B3-99B8-580AE7CCD461}"/>
                    </a:ext>
                  </a:extLst>
                </p:cNvPr>
                <p:cNvSpPr/>
                <p:nvPr/>
              </p:nvSpPr>
              <p:spPr>
                <a:xfrm rot="-1020098">
                  <a:off x="6193232" y="4853613"/>
                  <a:ext cx="139997" cy="33706"/>
                </a:xfrm>
                <a:custGeom>
                  <a:avLst/>
                  <a:gdLst>
                    <a:gd name="connsiteX0" fmla="*/ 0 w 139997"/>
                    <a:gd name="connsiteY0" fmla="*/ 0 h 33706"/>
                    <a:gd name="connsiteX1" fmla="*/ 139997 w 139997"/>
                    <a:gd name="connsiteY1" fmla="*/ 0 h 33706"/>
                    <a:gd name="connsiteX2" fmla="*/ 139997 w 139997"/>
                    <a:gd name="connsiteY2" fmla="*/ 33706 h 33706"/>
                    <a:gd name="connsiteX3" fmla="*/ 0 w 139997"/>
                    <a:gd name="connsiteY3" fmla="*/ 33706 h 3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997" h="33706">
                      <a:moveTo>
                        <a:pt x="0" y="0"/>
                      </a:moveTo>
                      <a:lnTo>
                        <a:pt x="139997" y="0"/>
                      </a:lnTo>
                      <a:lnTo>
                        <a:pt x="139997" y="33706"/>
                      </a:lnTo>
                      <a:lnTo>
                        <a:pt x="0" y="337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xmlns="" id="{D1AC38FC-6091-4EDB-810D-2B65A05F1B69}"/>
                    </a:ext>
                  </a:extLst>
                </p:cNvPr>
                <p:cNvSpPr/>
                <p:nvPr/>
              </p:nvSpPr>
              <p:spPr>
                <a:xfrm rot="-899960">
                  <a:off x="6407848" y="4471860"/>
                  <a:ext cx="187129" cy="44467"/>
                </a:xfrm>
                <a:custGeom>
                  <a:avLst/>
                  <a:gdLst>
                    <a:gd name="connsiteX0" fmla="*/ 0 w 187129"/>
                    <a:gd name="connsiteY0" fmla="*/ 0 h 44467"/>
                    <a:gd name="connsiteX1" fmla="*/ 187129 w 187129"/>
                    <a:gd name="connsiteY1" fmla="*/ 0 h 44467"/>
                    <a:gd name="connsiteX2" fmla="*/ 187129 w 187129"/>
                    <a:gd name="connsiteY2" fmla="*/ 44467 h 44467"/>
                    <a:gd name="connsiteX3" fmla="*/ 0 w 187129"/>
                    <a:gd name="connsiteY3" fmla="*/ 44467 h 44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29" h="44467">
                      <a:moveTo>
                        <a:pt x="0" y="0"/>
                      </a:moveTo>
                      <a:lnTo>
                        <a:pt x="187129" y="0"/>
                      </a:lnTo>
                      <a:lnTo>
                        <a:pt x="187129" y="44467"/>
                      </a:lnTo>
                      <a:lnTo>
                        <a:pt x="0" y="44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xmlns="" id="{62215417-48E9-49C9-A78C-9C39EBF01C13}"/>
                    </a:ext>
                  </a:extLst>
                </p:cNvPr>
                <p:cNvSpPr/>
                <p:nvPr/>
              </p:nvSpPr>
              <p:spPr>
                <a:xfrm rot="-899960">
                  <a:off x="6422424" y="4548204"/>
                  <a:ext cx="42214" cy="20022"/>
                </a:xfrm>
                <a:custGeom>
                  <a:avLst/>
                  <a:gdLst>
                    <a:gd name="connsiteX0" fmla="*/ 0 w 42214"/>
                    <a:gd name="connsiteY0" fmla="*/ 0 h 20022"/>
                    <a:gd name="connsiteX1" fmla="*/ 42215 w 42214"/>
                    <a:gd name="connsiteY1" fmla="*/ 0 h 20022"/>
                    <a:gd name="connsiteX2" fmla="*/ 42215 w 42214"/>
                    <a:gd name="connsiteY2" fmla="*/ 20023 h 20022"/>
                    <a:gd name="connsiteX3" fmla="*/ 0 w 42214"/>
                    <a:gd name="connsiteY3" fmla="*/ 20023 h 2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14" h="20022">
                      <a:moveTo>
                        <a:pt x="0" y="0"/>
                      </a:moveTo>
                      <a:lnTo>
                        <a:pt x="42215" y="0"/>
                      </a:lnTo>
                      <a:lnTo>
                        <a:pt x="42215" y="20023"/>
                      </a:lnTo>
                      <a:lnTo>
                        <a:pt x="0" y="200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xmlns="" id="{04384666-70C4-4136-930E-59F165AE729D}"/>
                    </a:ext>
                  </a:extLst>
                </p:cNvPr>
                <p:cNvSpPr/>
                <p:nvPr/>
              </p:nvSpPr>
              <p:spPr>
                <a:xfrm rot="-1020098">
                  <a:off x="6373670" y="4352778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xmlns="" id="{C38B48B3-6176-4F62-AABD-3BE766D86CEC}"/>
                    </a:ext>
                  </a:extLst>
                </p:cNvPr>
                <p:cNvSpPr/>
                <p:nvPr/>
              </p:nvSpPr>
              <p:spPr>
                <a:xfrm rot="-1020098">
                  <a:off x="6334973" y="4227483"/>
                  <a:ext cx="187135" cy="43550"/>
                </a:xfrm>
                <a:custGeom>
                  <a:avLst/>
                  <a:gdLst>
                    <a:gd name="connsiteX0" fmla="*/ 0 w 187135"/>
                    <a:gd name="connsiteY0" fmla="*/ 0 h 43550"/>
                    <a:gd name="connsiteX1" fmla="*/ 187136 w 187135"/>
                    <a:gd name="connsiteY1" fmla="*/ 0 h 43550"/>
                    <a:gd name="connsiteX2" fmla="*/ 187136 w 187135"/>
                    <a:gd name="connsiteY2" fmla="*/ 43551 h 43550"/>
                    <a:gd name="connsiteX3" fmla="*/ 0 w 187135"/>
                    <a:gd name="connsiteY3" fmla="*/ 43551 h 4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550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551"/>
                      </a:lnTo>
                      <a:lnTo>
                        <a:pt x="0" y="435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xmlns="" id="{931981CB-ECBA-4A1D-91CE-F8B2FA2E3CC3}"/>
                    </a:ext>
                  </a:extLst>
                </p:cNvPr>
                <p:cNvSpPr/>
                <p:nvPr/>
              </p:nvSpPr>
              <p:spPr>
                <a:xfrm rot="-1020098">
                  <a:off x="6504987" y="4245570"/>
                  <a:ext cx="24111" cy="28199"/>
                </a:xfrm>
                <a:custGeom>
                  <a:avLst/>
                  <a:gdLst>
                    <a:gd name="connsiteX0" fmla="*/ 0 w 24111"/>
                    <a:gd name="connsiteY0" fmla="*/ 0 h 28199"/>
                    <a:gd name="connsiteX1" fmla="*/ 24112 w 24111"/>
                    <a:gd name="connsiteY1" fmla="*/ 0 h 28199"/>
                    <a:gd name="connsiteX2" fmla="*/ 24112 w 24111"/>
                    <a:gd name="connsiteY2" fmla="*/ 28200 h 28199"/>
                    <a:gd name="connsiteX3" fmla="*/ 0 w 24111"/>
                    <a:gd name="connsiteY3" fmla="*/ 28200 h 2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28199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28200"/>
                      </a:lnTo>
                      <a:lnTo>
                        <a:pt x="0" y="282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xmlns="" id="{46CADC84-CD6A-4E21-B965-21D69C12671A}"/>
                    </a:ext>
                  </a:extLst>
                </p:cNvPr>
                <p:cNvSpPr/>
                <p:nvPr/>
              </p:nvSpPr>
              <p:spPr>
                <a:xfrm rot="-1020098">
                  <a:off x="6616293" y="4363039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6 h 22526"/>
                    <a:gd name="connsiteX3" fmla="*/ 0 w 18187"/>
                    <a:gd name="connsiteY3" fmla="*/ 22526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6"/>
                      </a:lnTo>
                      <a:lnTo>
                        <a:pt x="0" y="225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xmlns="" id="{C53AAC61-02DE-4E57-A8AD-B72B079E87AA}"/>
                    </a:ext>
                  </a:extLst>
                </p:cNvPr>
                <p:cNvSpPr/>
                <p:nvPr/>
              </p:nvSpPr>
              <p:spPr>
                <a:xfrm rot="-1020098">
                  <a:off x="6726325" y="4201767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7 h 22526"/>
                    <a:gd name="connsiteX3" fmla="*/ 0 w 18187"/>
                    <a:gd name="connsiteY3" fmla="*/ 22527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7"/>
                      </a:lnTo>
                      <a:lnTo>
                        <a:pt x="0" y="225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xmlns="" id="{965913D4-2286-47C4-86A6-868CDEAA5094}"/>
                    </a:ext>
                  </a:extLst>
                </p:cNvPr>
                <p:cNvSpPr/>
                <p:nvPr/>
              </p:nvSpPr>
              <p:spPr>
                <a:xfrm rot="-1020098">
                  <a:off x="6608453" y="4076712"/>
                  <a:ext cx="32788" cy="25529"/>
                </a:xfrm>
                <a:custGeom>
                  <a:avLst/>
                  <a:gdLst>
                    <a:gd name="connsiteX0" fmla="*/ 0 w 32788"/>
                    <a:gd name="connsiteY0" fmla="*/ 0 h 25529"/>
                    <a:gd name="connsiteX1" fmla="*/ 32788 w 32788"/>
                    <a:gd name="connsiteY1" fmla="*/ 0 h 25529"/>
                    <a:gd name="connsiteX2" fmla="*/ 32788 w 32788"/>
                    <a:gd name="connsiteY2" fmla="*/ 25530 h 25529"/>
                    <a:gd name="connsiteX3" fmla="*/ 0 w 32788"/>
                    <a:gd name="connsiteY3" fmla="*/ 25530 h 25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788" h="25529">
                      <a:moveTo>
                        <a:pt x="0" y="0"/>
                      </a:moveTo>
                      <a:lnTo>
                        <a:pt x="32788" y="0"/>
                      </a:lnTo>
                      <a:lnTo>
                        <a:pt x="32788" y="25530"/>
                      </a:lnTo>
                      <a:lnTo>
                        <a:pt x="0" y="255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xmlns="" id="{3C48B5B1-9794-495F-A25A-1A9BCA5CC41A}"/>
                    </a:ext>
                  </a:extLst>
                </p:cNvPr>
                <p:cNvSpPr/>
                <p:nvPr/>
              </p:nvSpPr>
              <p:spPr>
                <a:xfrm rot="-1020098">
                  <a:off x="6297255" y="4101486"/>
                  <a:ext cx="187135" cy="43717"/>
                </a:xfrm>
                <a:custGeom>
                  <a:avLst/>
                  <a:gdLst>
                    <a:gd name="connsiteX0" fmla="*/ 0 w 187135"/>
                    <a:gd name="connsiteY0" fmla="*/ 0 h 43717"/>
                    <a:gd name="connsiteX1" fmla="*/ 187136 w 187135"/>
                    <a:gd name="connsiteY1" fmla="*/ 0 h 43717"/>
                    <a:gd name="connsiteX2" fmla="*/ 187136 w 187135"/>
                    <a:gd name="connsiteY2" fmla="*/ 43718 h 43717"/>
                    <a:gd name="connsiteX3" fmla="*/ 0 w 187135"/>
                    <a:gd name="connsiteY3" fmla="*/ 43718 h 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717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718"/>
                      </a:lnTo>
                      <a:lnTo>
                        <a:pt x="0" y="437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xmlns="" id="{4D65DA72-F625-4349-86E3-C57FAC6BDA81}"/>
                    </a:ext>
                  </a:extLst>
                </p:cNvPr>
                <p:cNvSpPr/>
                <p:nvPr/>
              </p:nvSpPr>
              <p:spPr>
                <a:xfrm rot="-1020098">
                  <a:off x="6325104" y="4178846"/>
                  <a:ext cx="180878" cy="29451"/>
                </a:xfrm>
                <a:custGeom>
                  <a:avLst/>
                  <a:gdLst>
                    <a:gd name="connsiteX0" fmla="*/ 0 w 180878"/>
                    <a:gd name="connsiteY0" fmla="*/ 0 h 29451"/>
                    <a:gd name="connsiteX1" fmla="*/ 180878 w 180878"/>
                    <a:gd name="connsiteY1" fmla="*/ 0 h 29451"/>
                    <a:gd name="connsiteX2" fmla="*/ 180878 w 180878"/>
                    <a:gd name="connsiteY2" fmla="*/ 29451 h 29451"/>
                    <a:gd name="connsiteX3" fmla="*/ 0 w 180878"/>
                    <a:gd name="connsiteY3" fmla="*/ 29451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78" h="29451">
                      <a:moveTo>
                        <a:pt x="0" y="0"/>
                      </a:moveTo>
                      <a:lnTo>
                        <a:pt x="180878" y="0"/>
                      </a:lnTo>
                      <a:lnTo>
                        <a:pt x="180878" y="29451"/>
                      </a:lnTo>
                      <a:lnTo>
                        <a:pt x="0" y="294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" name="任意多边形: 形状 176">
                  <a:extLst>
                    <a:ext uri="{FF2B5EF4-FFF2-40B4-BE49-F238E27FC236}">
                      <a16:creationId xmlns:a16="http://schemas.microsoft.com/office/drawing/2014/main" xmlns="" id="{110819F1-4D36-4390-8DF3-4F2A3F305DAF}"/>
                    </a:ext>
                  </a:extLst>
                </p:cNvPr>
                <p:cNvSpPr/>
                <p:nvPr/>
              </p:nvSpPr>
              <p:spPr>
                <a:xfrm rot="-959840">
                  <a:off x="6533644" y="4117637"/>
                  <a:ext cx="180882" cy="29451"/>
                </a:xfrm>
                <a:custGeom>
                  <a:avLst/>
                  <a:gdLst>
                    <a:gd name="connsiteX0" fmla="*/ 0 w 180882"/>
                    <a:gd name="connsiteY0" fmla="*/ 0 h 29451"/>
                    <a:gd name="connsiteX1" fmla="*/ 180882 w 180882"/>
                    <a:gd name="connsiteY1" fmla="*/ 0 h 29451"/>
                    <a:gd name="connsiteX2" fmla="*/ 180882 w 180882"/>
                    <a:gd name="connsiteY2" fmla="*/ 29452 h 29451"/>
                    <a:gd name="connsiteX3" fmla="*/ 0 w 180882"/>
                    <a:gd name="connsiteY3" fmla="*/ 29452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82" h="29451">
                      <a:moveTo>
                        <a:pt x="0" y="0"/>
                      </a:moveTo>
                      <a:lnTo>
                        <a:pt x="180882" y="0"/>
                      </a:lnTo>
                      <a:lnTo>
                        <a:pt x="180882" y="29452"/>
                      </a:lnTo>
                      <a:lnTo>
                        <a:pt x="0" y="294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xmlns="" id="{D1634DD3-EFBD-47F5-99E3-FAC160E369F3}"/>
                    </a:ext>
                  </a:extLst>
                </p:cNvPr>
                <p:cNvSpPr/>
                <p:nvPr/>
              </p:nvSpPr>
              <p:spPr>
                <a:xfrm rot="-1020098">
                  <a:off x="6857098" y="4686831"/>
                  <a:ext cx="16853" cy="37794"/>
                </a:xfrm>
                <a:custGeom>
                  <a:avLst/>
                  <a:gdLst>
                    <a:gd name="connsiteX0" fmla="*/ 0 w 16853"/>
                    <a:gd name="connsiteY0" fmla="*/ 0 h 37794"/>
                    <a:gd name="connsiteX1" fmla="*/ 16853 w 16853"/>
                    <a:gd name="connsiteY1" fmla="*/ 0 h 37794"/>
                    <a:gd name="connsiteX2" fmla="*/ 16853 w 16853"/>
                    <a:gd name="connsiteY2" fmla="*/ 37795 h 37794"/>
                    <a:gd name="connsiteX3" fmla="*/ 0 w 16853"/>
                    <a:gd name="connsiteY3" fmla="*/ 37795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37794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37795"/>
                      </a:lnTo>
                      <a:lnTo>
                        <a:pt x="0" y="377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xmlns="" id="{C51C8754-1107-4666-BBC3-D3AA12D8514F}"/>
                    </a:ext>
                  </a:extLst>
                </p:cNvPr>
                <p:cNvSpPr/>
                <p:nvPr/>
              </p:nvSpPr>
              <p:spPr>
                <a:xfrm rot="-1020098">
                  <a:off x="6876021" y="4700594"/>
                  <a:ext cx="15434" cy="18855"/>
                </a:xfrm>
                <a:custGeom>
                  <a:avLst/>
                  <a:gdLst>
                    <a:gd name="connsiteX0" fmla="*/ 0 w 15434"/>
                    <a:gd name="connsiteY0" fmla="*/ 0 h 18855"/>
                    <a:gd name="connsiteX1" fmla="*/ 15435 w 15434"/>
                    <a:gd name="connsiteY1" fmla="*/ 0 h 18855"/>
                    <a:gd name="connsiteX2" fmla="*/ 15435 w 15434"/>
                    <a:gd name="connsiteY2" fmla="*/ 18855 h 18855"/>
                    <a:gd name="connsiteX3" fmla="*/ 0 w 15434"/>
                    <a:gd name="connsiteY3" fmla="*/ 18855 h 1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34" h="18855">
                      <a:moveTo>
                        <a:pt x="0" y="0"/>
                      </a:moveTo>
                      <a:lnTo>
                        <a:pt x="15435" y="0"/>
                      </a:lnTo>
                      <a:lnTo>
                        <a:pt x="15435" y="18855"/>
                      </a:lnTo>
                      <a:lnTo>
                        <a:pt x="0" y="188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xmlns="" id="{F9B89FCC-4602-40FD-99D9-806A1423BCC7}"/>
                    </a:ext>
                  </a:extLst>
                </p:cNvPr>
                <p:cNvSpPr/>
                <p:nvPr/>
              </p:nvSpPr>
              <p:spPr>
                <a:xfrm rot="-1020098">
                  <a:off x="6621476" y="4411090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" name="任意多边形: 形状 180">
                  <a:extLst>
                    <a:ext uri="{FF2B5EF4-FFF2-40B4-BE49-F238E27FC236}">
                      <a16:creationId xmlns:a16="http://schemas.microsoft.com/office/drawing/2014/main" xmlns="" id="{B36DC549-C4F6-437E-A02A-B1C1D63490E9}"/>
                    </a:ext>
                  </a:extLst>
                </p:cNvPr>
                <p:cNvSpPr/>
                <p:nvPr/>
              </p:nvSpPr>
              <p:spPr>
                <a:xfrm rot="-1020098">
                  <a:off x="6582165" y="4287796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xmlns="" id="{7AD7C9A1-B4A8-4FDD-AFC8-77C24DD6B9A8}"/>
                    </a:ext>
                  </a:extLst>
                </p:cNvPr>
                <p:cNvSpPr/>
                <p:nvPr/>
              </p:nvSpPr>
              <p:spPr>
                <a:xfrm rot="-1020098">
                  <a:off x="6790574" y="4200934"/>
                  <a:ext cx="156182" cy="62072"/>
                </a:xfrm>
                <a:custGeom>
                  <a:avLst/>
                  <a:gdLst>
                    <a:gd name="connsiteX0" fmla="*/ 0 w 156182"/>
                    <a:gd name="connsiteY0" fmla="*/ 0 h 62072"/>
                    <a:gd name="connsiteX1" fmla="*/ 156183 w 156182"/>
                    <a:gd name="connsiteY1" fmla="*/ 0 h 62072"/>
                    <a:gd name="connsiteX2" fmla="*/ 156183 w 156182"/>
                    <a:gd name="connsiteY2" fmla="*/ 62073 h 62072"/>
                    <a:gd name="connsiteX3" fmla="*/ 0 w 156182"/>
                    <a:gd name="connsiteY3" fmla="*/ 62073 h 6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2072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2073"/>
                      </a:lnTo>
                      <a:lnTo>
                        <a:pt x="0" y="620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xmlns="" id="{DA44452E-7599-438C-9E11-AC4E7363F708}"/>
                    </a:ext>
                  </a:extLst>
                </p:cNvPr>
                <p:cNvSpPr/>
                <p:nvPr/>
              </p:nvSpPr>
              <p:spPr>
                <a:xfrm rot="-1020098">
                  <a:off x="6812846" y="4274512"/>
                  <a:ext cx="156182" cy="60487"/>
                </a:xfrm>
                <a:custGeom>
                  <a:avLst/>
                  <a:gdLst>
                    <a:gd name="connsiteX0" fmla="*/ 0 w 156182"/>
                    <a:gd name="connsiteY0" fmla="*/ 0 h 60487"/>
                    <a:gd name="connsiteX1" fmla="*/ 156183 w 156182"/>
                    <a:gd name="connsiteY1" fmla="*/ 0 h 60487"/>
                    <a:gd name="connsiteX2" fmla="*/ 156183 w 156182"/>
                    <a:gd name="connsiteY2" fmla="*/ 60487 h 60487"/>
                    <a:gd name="connsiteX3" fmla="*/ 0 w 156182"/>
                    <a:gd name="connsiteY3" fmla="*/ 60487 h 6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0487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0487"/>
                      </a:lnTo>
                      <a:lnTo>
                        <a:pt x="0" y="604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xmlns="" id="{7B76DF7E-0DF2-45FD-9CCB-60749D969711}"/>
                    </a:ext>
                  </a:extLst>
                </p:cNvPr>
                <p:cNvSpPr/>
                <p:nvPr/>
              </p:nvSpPr>
              <p:spPr>
                <a:xfrm rot="-1020098">
                  <a:off x="7028016" y="4382376"/>
                  <a:ext cx="93108" cy="40881"/>
                </a:xfrm>
                <a:custGeom>
                  <a:avLst/>
                  <a:gdLst>
                    <a:gd name="connsiteX0" fmla="*/ 0 w 93108"/>
                    <a:gd name="connsiteY0" fmla="*/ 0 h 40881"/>
                    <a:gd name="connsiteX1" fmla="*/ 93109 w 93108"/>
                    <a:gd name="connsiteY1" fmla="*/ 0 h 40881"/>
                    <a:gd name="connsiteX2" fmla="*/ 93109 w 93108"/>
                    <a:gd name="connsiteY2" fmla="*/ 40881 h 40881"/>
                    <a:gd name="connsiteX3" fmla="*/ 0 w 9310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108" h="40881">
                      <a:moveTo>
                        <a:pt x="0" y="0"/>
                      </a:moveTo>
                      <a:lnTo>
                        <a:pt x="93109" y="0"/>
                      </a:lnTo>
                      <a:lnTo>
                        <a:pt x="9310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" name="任意多边形: 形状 184">
                  <a:extLst>
                    <a:ext uri="{FF2B5EF4-FFF2-40B4-BE49-F238E27FC236}">
                      <a16:creationId xmlns:a16="http://schemas.microsoft.com/office/drawing/2014/main" xmlns="" id="{4D289EE0-F5A0-4B25-850E-D57EEAD442A7}"/>
                    </a:ext>
                  </a:extLst>
                </p:cNvPr>
                <p:cNvSpPr/>
                <p:nvPr/>
              </p:nvSpPr>
              <p:spPr>
                <a:xfrm rot="-1020098">
                  <a:off x="7044713" y="4439295"/>
                  <a:ext cx="57400" cy="24278"/>
                </a:xfrm>
                <a:custGeom>
                  <a:avLst/>
                  <a:gdLst>
                    <a:gd name="connsiteX0" fmla="*/ 0 w 57400"/>
                    <a:gd name="connsiteY0" fmla="*/ 0 h 24278"/>
                    <a:gd name="connsiteX1" fmla="*/ 57401 w 57400"/>
                    <a:gd name="connsiteY1" fmla="*/ 0 h 24278"/>
                    <a:gd name="connsiteX2" fmla="*/ 57401 w 57400"/>
                    <a:gd name="connsiteY2" fmla="*/ 24278 h 24278"/>
                    <a:gd name="connsiteX3" fmla="*/ 0 w 57400"/>
                    <a:gd name="connsiteY3" fmla="*/ 24278 h 24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400" h="24278">
                      <a:moveTo>
                        <a:pt x="0" y="0"/>
                      </a:moveTo>
                      <a:lnTo>
                        <a:pt x="57401" y="0"/>
                      </a:lnTo>
                      <a:lnTo>
                        <a:pt x="57401" y="24278"/>
                      </a:lnTo>
                      <a:lnTo>
                        <a:pt x="0" y="242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xmlns="" id="{4108E33A-778E-457A-9748-A6310E1C2FF6}"/>
                    </a:ext>
                  </a:extLst>
                </p:cNvPr>
                <p:cNvSpPr/>
                <p:nvPr/>
              </p:nvSpPr>
              <p:spPr>
                <a:xfrm rot="-1020098">
                  <a:off x="7071838" y="4541986"/>
                  <a:ext cx="44635" cy="19272"/>
                </a:xfrm>
                <a:custGeom>
                  <a:avLst/>
                  <a:gdLst>
                    <a:gd name="connsiteX0" fmla="*/ 0 w 44635"/>
                    <a:gd name="connsiteY0" fmla="*/ 0 h 19272"/>
                    <a:gd name="connsiteX1" fmla="*/ 44635 w 44635"/>
                    <a:gd name="connsiteY1" fmla="*/ 0 h 19272"/>
                    <a:gd name="connsiteX2" fmla="*/ 44635 w 44635"/>
                    <a:gd name="connsiteY2" fmla="*/ 19272 h 19272"/>
                    <a:gd name="connsiteX3" fmla="*/ 0 w 44635"/>
                    <a:gd name="connsiteY3" fmla="*/ 19272 h 1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35" h="19272">
                      <a:moveTo>
                        <a:pt x="0" y="0"/>
                      </a:moveTo>
                      <a:lnTo>
                        <a:pt x="44635" y="0"/>
                      </a:lnTo>
                      <a:lnTo>
                        <a:pt x="44635" y="19272"/>
                      </a:lnTo>
                      <a:lnTo>
                        <a:pt x="0" y="192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xmlns="" id="{6E40D6AB-9903-4B20-B978-FA596AC500D7}"/>
                    </a:ext>
                  </a:extLst>
                </p:cNvPr>
                <p:cNvSpPr/>
                <p:nvPr/>
              </p:nvSpPr>
              <p:spPr>
                <a:xfrm rot="20579902">
                  <a:off x="7002146" y="4113995"/>
                  <a:ext cx="118305" cy="89688"/>
                </a:xfrm>
                <a:custGeom>
                  <a:avLst/>
                  <a:gdLst>
                    <a:gd name="connsiteX0" fmla="*/ 0 w 118305"/>
                    <a:gd name="connsiteY0" fmla="*/ 0 h 89688"/>
                    <a:gd name="connsiteX1" fmla="*/ 118305 w 118305"/>
                    <a:gd name="connsiteY1" fmla="*/ 0 h 89688"/>
                    <a:gd name="connsiteX2" fmla="*/ 118305 w 118305"/>
                    <a:gd name="connsiteY2" fmla="*/ 89688 h 89688"/>
                    <a:gd name="connsiteX3" fmla="*/ 0 w 118305"/>
                    <a:gd name="connsiteY3" fmla="*/ 89688 h 8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05" h="89688">
                      <a:moveTo>
                        <a:pt x="0" y="0"/>
                      </a:moveTo>
                      <a:lnTo>
                        <a:pt x="118305" y="0"/>
                      </a:lnTo>
                      <a:lnTo>
                        <a:pt x="118305" y="89688"/>
                      </a:lnTo>
                      <a:lnTo>
                        <a:pt x="0" y="896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xmlns="" id="{DA8B407E-AA0B-4742-A3F9-622B37610092}"/>
                    </a:ext>
                  </a:extLst>
                </p:cNvPr>
                <p:cNvSpPr/>
                <p:nvPr/>
              </p:nvSpPr>
              <p:spPr>
                <a:xfrm rot="-1020098">
                  <a:off x="7059557" y="4485924"/>
                  <a:ext cx="89688" cy="40881"/>
                </a:xfrm>
                <a:custGeom>
                  <a:avLst/>
                  <a:gdLst>
                    <a:gd name="connsiteX0" fmla="*/ 0 w 89688"/>
                    <a:gd name="connsiteY0" fmla="*/ 0 h 40881"/>
                    <a:gd name="connsiteX1" fmla="*/ 89688 w 89688"/>
                    <a:gd name="connsiteY1" fmla="*/ 0 h 40881"/>
                    <a:gd name="connsiteX2" fmla="*/ 89688 w 89688"/>
                    <a:gd name="connsiteY2" fmla="*/ 40881 h 40881"/>
                    <a:gd name="connsiteX3" fmla="*/ 0 w 8968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688" h="40881">
                      <a:moveTo>
                        <a:pt x="0" y="0"/>
                      </a:moveTo>
                      <a:lnTo>
                        <a:pt x="89688" y="0"/>
                      </a:lnTo>
                      <a:lnTo>
                        <a:pt x="89688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" name="任意多边形: 形状 188">
                  <a:extLst>
                    <a:ext uri="{FF2B5EF4-FFF2-40B4-BE49-F238E27FC236}">
                      <a16:creationId xmlns:a16="http://schemas.microsoft.com/office/drawing/2014/main" xmlns="" id="{6C8753CF-4A57-4C76-8E20-F701C8CD876B}"/>
                    </a:ext>
                  </a:extLst>
                </p:cNvPr>
                <p:cNvSpPr/>
                <p:nvPr/>
              </p:nvSpPr>
              <p:spPr>
                <a:xfrm rot="-959840">
                  <a:off x="6545664" y="4163691"/>
                  <a:ext cx="187139" cy="43301"/>
                </a:xfrm>
                <a:custGeom>
                  <a:avLst/>
                  <a:gdLst>
                    <a:gd name="connsiteX0" fmla="*/ 0 w 187139"/>
                    <a:gd name="connsiteY0" fmla="*/ 0 h 43301"/>
                    <a:gd name="connsiteX1" fmla="*/ 187140 w 187139"/>
                    <a:gd name="connsiteY1" fmla="*/ 0 h 43301"/>
                    <a:gd name="connsiteX2" fmla="*/ 187140 w 187139"/>
                    <a:gd name="connsiteY2" fmla="*/ 43302 h 43301"/>
                    <a:gd name="connsiteX3" fmla="*/ 0 w 187139"/>
                    <a:gd name="connsiteY3" fmla="*/ 43302 h 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3301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3302"/>
                      </a:lnTo>
                      <a:lnTo>
                        <a:pt x="0" y="433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" name="任意多边形: 形状 189">
                  <a:extLst>
                    <a:ext uri="{FF2B5EF4-FFF2-40B4-BE49-F238E27FC236}">
                      <a16:creationId xmlns:a16="http://schemas.microsoft.com/office/drawing/2014/main" xmlns="" id="{8E1DA6DF-0EE6-4723-A504-4C7FD95E14AE}"/>
                    </a:ext>
                  </a:extLst>
                </p:cNvPr>
                <p:cNvSpPr/>
                <p:nvPr/>
              </p:nvSpPr>
              <p:spPr>
                <a:xfrm rot="-959840">
                  <a:off x="6508303" y="4041780"/>
                  <a:ext cx="187139" cy="40882"/>
                </a:xfrm>
                <a:custGeom>
                  <a:avLst/>
                  <a:gdLst>
                    <a:gd name="connsiteX0" fmla="*/ 0 w 187139"/>
                    <a:gd name="connsiteY0" fmla="*/ 0 h 40882"/>
                    <a:gd name="connsiteX1" fmla="*/ 187140 w 187139"/>
                    <a:gd name="connsiteY1" fmla="*/ 0 h 40882"/>
                    <a:gd name="connsiteX2" fmla="*/ 187140 w 187139"/>
                    <a:gd name="connsiteY2" fmla="*/ 40882 h 40882"/>
                    <a:gd name="connsiteX3" fmla="*/ 0 w 187139"/>
                    <a:gd name="connsiteY3" fmla="*/ 40882 h 4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0882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" name="任意多边形: 形状 190">
                  <a:extLst>
                    <a:ext uri="{FF2B5EF4-FFF2-40B4-BE49-F238E27FC236}">
                      <a16:creationId xmlns:a16="http://schemas.microsoft.com/office/drawing/2014/main" xmlns="" id="{6AA38A18-3443-45EC-A42D-26BDB610FD5C}"/>
                    </a:ext>
                  </a:extLst>
                </p:cNvPr>
                <p:cNvSpPr/>
                <p:nvPr/>
              </p:nvSpPr>
              <p:spPr>
                <a:xfrm rot="-1020098">
                  <a:off x="6720219" y="3976084"/>
                  <a:ext cx="159353" cy="45887"/>
                </a:xfrm>
                <a:custGeom>
                  <a:avLst/>
                  <a:gdLst>
                    <a:gd name="connsiteX0" fmla="*/ 0 w 159353"/>
                    <a:gd name="connsiteY0" fmla="*/ 0 h 45887"/>
                    <a:gd name="connsiteX1" fmla="*/ 159353 w 159353"/>
                    <a:gd name="connsiteY1" fmla="*/ 0 h 45887"/>
                    <a:gd name="connsiteX2" fmla="*/ 159353 w 159353"/>
                    <a:gd name="connsiteY2" fmla="*/ 45887 h 45887"/>
                    <a:gd name="connsiteX3" fmla="*/ 0 w 159353"/>
                    <a:gd name="connsiteY3" fmla="*/ 45887 h 4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353" h="45887">
                      <a:moveTo>
                        <a:pt x="0" y="0"/>
                      </a:moveTo>
                      <a:lnTo>
                        <a:pt x="159353" y="0"/>
                      </a:lnTo>
                      <a:lnTo>
                        <a:pt x="159353" y="45887"/>
                      </a:lnTo>
                      <a:lnTo>
                        <a:pt x="0" y="458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" name="任意多边形: 形状 191">
                  <a:extLst>
                    <a:ext uri="{FF2B5EF4-FFF2-40B4-BE49-F238E27FC236}">
                      <a16:creationId xmlns:a16="http://schemas.microsoft.com/office/drawing/2014/main" xmlns="" id="{CD923DAA-8BC0-4EBE-A501-13A1544DF7AC}"/>
                    </a:ext>
                  </a:extLst>
                </p:cNvPr>
                <p:cNvSpPr/>
                <p:nvPr/>
              </p:nvSpPr>
              <p:spPr>
                <a:xfrm rot="-1020098">
                  <a:off x="6849647" y="4031986"/>
                  <a:ext cx="58234" cy="148840"/>
                </a:xfrm>
                <a:custGeom>
                  <a:avLst/>
                  <a:gdLst>
                    <a:gd name="connsiteX0" fmla="*/ 0 w 58234"/>
                    <a:gd name="connsiteY0" fmla="*/ 0 h 148840"/>
                    <a:gd name="connsiteX1" fmla="*/ 58235 w 58234"/>
                    <a:gd name="connsiteY1" fmla="*/ 0 h 148840"/>
                    <a:gd name="connsiteX2" fmla="*/ 58235 w 58234"/>
                    <a:gd name="connsiteY2" fmla="*/ 148841 h 148840"/>
                    <a:gd name="connsiteX3" fmla="*/ 0 w 58234"/>
                    <a:gd name="connsiteY3" fmla="*/ 148841 h 148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234" h="148840">
                      <a:moveTo>
                        <a:pt x="0" y="0"/>
                      </a:moveTo>
                      <a:lnTo>
                        <a:pt x="58235" y="0"/>
                      </a:lnTo>
                      <a:lnTo>
                        <a:pt x="58235" y="148841"/>
                      </a:lnTo>
                      <a:lnTo>
                        <a:pt x="0" y="148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xmlns="" id="{537DC79B-C40E-402C-9446-7C8C4A0AB2F7}"/>
                    </a:ext>
                  </a:extLst>
                </p:cNvPr>
                <p:cNvSpPr/>
                <p:nvPr/>
              </p:nvSpPr>
              <p:spPr>
                <a:xfrm rot="20520102">
                  <a:off x="7170953" y="3978918"/>
                  <a:ext cx="49058" cy="275164"/>
                </a:xfrm>
                <a:custGeom>
                  <a:avLst/>
                  <a:gdLst>
                    <a:gd name="connsiteX0" fmla="*/ 0 w 49058"/>
                    <a:gd name="connsiteY0" fmla="*/ 0 h 275164"/>
                    <a:gd name="connsiteX1" fmla="*/ 49059 w 49058"/>
                    <a:gd name="connsiteY1" fmla="*/ 0 h 275164"/>
                    <a:gd name="connsiteX2" fmla="*/ 49059 w 49058"/>
                    <a:gd name="connsiteY2" fmla="*/ 275164 h 275164"/>
                    <a:gd name="connsiteX3" fmla="*/ 0 w 49058"/>
                    <a:gd name="connsiteY3" fmla="*/ 275164 h 2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058" h="275164">
                      <a:moveTo>
                        <a:pt x="0" y="0"/>
                      </a:moveTo>
                      <a:lnTo>
                        <a:pt x="49059" y="0"/>
                      </a:lnTo>
                      <a:lnTo>
                        <a:pt x="49059" y="275164"/>
                      </a:lnTo>
                      <a:lnTo>
                        <a:pt x="0" y="2751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94" name="图形 17">
                  <a:extLst>
                    <a:ext uri="{FF2B5EF4-FFF2-40B4-BE49-F238E27FC236}">
                      <a16:creationId xmlns:a16="http://schemas.microsoft.com/office/drawing/2014/main" xmlns="" id="{4D745BE6-3249-4EEF-AB30-B69685138F16}"/>
                    </a:ext>
                  </a:extLst>
                </p:cNvPr>
                <p:cNvGrpSpPr/>
                <p:nvPr/>
              </p:nvGrpSpPr>
              <p:grpSpPr>
                <a:xfrm>
                  <a:off x="7214554" y="4238861"/>
                  <a:ext cx="59319" cy="48556"/>
                  <a:chOff x="7214554" y="4238861"/>
                  <a:chExt cx="59319" cy="48556"/>
                </a:xfrm>
                <a:solidFill>
                  <a:srgbClr val="FFFFFF"/>
                </a:solidFill>
              </p:grpSpPr>
              <p:sp>
                <p:nvSpPr>
                  <p:cNvPr id="195" name="任意多边形: 形状 194">
                    <a:extLst>
                      <a:ext uri="{FF2B5EF4-FFF2-40B4-BE49-F238E27FC236}">
                        <a16:creationId xmlns:a16="http://schemas.microsoft.com/office/drawing/2014/main" xmlns="" id="{D2C6DCA6-A0F6-4A09-AD7B-4CEE55F9540E}"/>
                      </a:ext>
                    </a:extLst>
                  </p:cNvPr>
                  <p:cNvSpPr/>
                  <p:nvPr/>
                </p:nvSpPr>
                <p:spPr>
                  <a:xfrm>
                    <a:off x="7246508" y="4238861"/>
                    <a:ext cx="16686" cy="5422"/>
                  </a:xfrm>
                  <a:custGeom>
                    <a:avLst/>
                    <a:gdLst>
                      <a:gd name="connsiteX0" fmla="*/ 16686 w 16686"/>
                      <a:gd name="connsiteY0" fmla="*/ 0 h 5422"/>
                      <a:gd name="connsiteX1" fmla="*/ 16686 w 16686"/>
                      <a:gd name="connsiteY1" fmla="*/ 0 h 5422"/>
                      <a:gd name="connsiteX2" fmla="*/ 0 w 16686"/>
                      <a:gd name="connsiteY2" fmla="*/ 5423 h 5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686" h="5422">
                        <a:moveTo>
                          <a:pt x="16686" y="0"/>
                        </a:moveTo>
                        <a:lnTo>
                          <a:pt x="16686" y="0"/>
                        </a:lnTo>
                        <a:lnTo>
                          <a:pt x="0" y="5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任意多边形: 形状 195">
                    <a:extLst>
                      <a:ext uri="{FF2B5EF4-FFF2-40B4-BE49-F238E27FC236}">
                        <a16:creationId xmlns:a16="http://schemas.microsoft.com/office/drawing/2014/main" xmlns="" id="{EC745FEB-BEDC-412E-8EC5-2DBA0128D9BA}"/>
                      </a:ext>
                    </a:extLst>
                  </p:cNvPr>
                  <p:cNvSpPr/>
                  <p:nvPr/>
                </p:nvSpPr>
                <p:spPr>
                  <a:xfrm>
                    <a:off x="7214554" y="4247871"/>
                    <a:ext cx="59319" cy="39546"/>
                  </a:xfrm>
                  <a:custGeom>
                    <a:avLst/>
                    <a:gdLst>
                      <a:gd name="connsiteX0" fmla="*/ 25780 w 59319"/>
                      <a:gd name="connsiteY0" fmla="*/ 15101 h 39546"/>
                      <a:gd name="connsiteX1" fmla="*/ 20858 w 59319"/>
                      <a:gd name="connsiteY1" fmla="*/ 0 h 39546"/>
                      <a:gd name="connsiteX2" fmla="*/ 0 w 59319"/>
                      <a:gd name="connsiteY2" fmla="*/ 6758 h 39546"/>
                      <a:gd name="connsiteX3" fmla="*/ 10679 w 59319"/>
                      <a:gd name="connsiteY3" fmla="*/ 39546 h 39546"/>
                      <a:gd name="connsiteX4" fmla="*/ 59319 w 59319"/>
                      <a:gd name="connsiteY4" fmla="*/ 23778 h 39546"/>
                      <a:gd name="connsiteX5" fmla="*/ 53562 w 59319"/>
                      <a:gd name="connsiteY5" fmla="*/ 6091 h 3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319" h="39546">
                        <a:moveTo>
                          <a:pt x="25780" y="15101"/>
                        </a:moveTo>
                        <a:lnTo>
                          <a:pt x="20858" y="0"/>
                        </a:lnTo>
                        <a:lnTo>
                          <a:pt x="0" y="6758"/>
                        </a:lnTo>
                        <a:lnTo>
                          <a:pt x="10679" y="39546"/>
                        </a:lnTo>
                        <a:lnTo>
                          <a:pt x="59319" y="23778"/>
                        </a:lnTo>
                        <a:lnTo>
                          <a:pt x="53562" y="60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97" name="任意多边形: 形状 196">
                  <a:extLst>
                    <a:ext uri="{FF2B5EF4-FFF2-40B4-BE49-F238E27FC236}">
                      <a16:creationId xmlns:a16="http://schemas.microsoft.com/office/drawing/2014/main" xmlns="" id="{93788DD9-86BB-401D-9355-B7528322D626}"/>
                    </a:ext>
                  </a:extLst>
                </p:cNvPr>
                <p:cNvSpPr/>
                <p:nvPr/>
              </p:nvSpPr>
              <p:spPr>
                <a:xfrm rot="-1020098">
                  <a:off x="6743781" y="4086559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xmlns="" id="{C7563E7C-A6DA-4B6A-8298-F95C025F7301}"/>
                    </a:ext>
                  </a:extLst>
                </p:cNvPr>
                <p:cNvSpPr/>
                <p:nvPr/>
              </p:nvSpPr>
              <p:spPr>
                <a:xfrm rot="-1020098">
                  <a:off x="6783318" y="4179816"/>
                  <a:ext cx="81094" cy="20440"/>
                </a:xfrm>
                <a:custGeom>
                  <a:avLst/>
                  <a:gdLst>
                    <a:gd name="connsiteX0" fmla="*/ 0 w 81094"/>
                    <a:gd name="connsiteY0" fmla="*/ 0 h 20440"/>
                    <a:gd name="connsiteX1" fmla="*/ 81095 w 81094"/>
                    <a:gd name="connsiteY1" fmla="*/ 0 h 20440"/>
                    <a:gd name="connsiteX2" fmla="*/ 81095 w 81094"/>
                    <a:gd name="connsiteY2" fmla="*/ 20441 h 20440"/>
                    <a:gd name="connsiteX3" fmla="*/ 0 w 81094"/>
                    <a:gd name="connsiteY3" fmla="*/ 20441 h 20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094" h="20440">
                      <a:moveTo>
                        <a:pt x="0" y="0"/>
                      </a:moveTo>
                      <a:lnTo>
                        <a:pt x="81095" y="0"/>
                      </a:lnTo>
                      <a:lnTo>
                        <a:pt x="81095" y="20441"/>
                      </a:lnTo>
                      <a:lnTo>
                        <a:pt x="0" y="204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xmlns="" id="{217AF3BC-380C-403C-9487-03EB15B44FF0}"/>
                    </a:ext>
                  </a:extLst>
                </p:cNvPr>
                <p:cNvSpPr/>
                <p:nvPr/>
              </p:nvSpPr>
              <p:spPr>
                <a:xfrm rot="-1020098">
                  <a:off x="6909705" y="3934684"/>
                  <a:ext cx="79676" cy="43884"/>
                </a:xfrm>
                <a:custGeom>
                  <a:avLst/>
                  <a:gdLst>
                    <a:gd name="connsiteX0" fmla="*/ 0 w 79676"/>
                    <a:gd name="connsiteY0" fmla="*/ 0 h 43884"/>
                    <a:gd name="connsiteX1" fmla="*/ 79677 w 79676"/>
                    <a:gd name="connsiteY1" fmla="*/ 0 h 43884"/>
                    <a:gd name="connsiteX2" fmla="*/ 79677 w 79676"/>
                    <a:gd name="connsiteY2" fmla="*/ 43885 h 43884"/>
                    <a:gd name="connsiteX3" fmla="*/ 0 w 79676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676" h="43884">
                      <a:moveTo>
                        <a:pt x="0" y="0"/>
                      </a:moveTo>
                      <a:lnTo>
                        <a:pt x="79677" y="0"/>
                      </a:lnTo>
                      <a:lnTo>
                        <a:pt x="79677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" name="任意多边形: 形状 199">
                  <a:extLst>
                    <a:ext uri="{FF2B5EF4-FFF2-40B4-BE49-F238E27FC236}">
                      <a16:creationId xmlns:a16="http://schemas.microsoft.com/office/drawing/2014/main" xmlns="" id="{81D89098-B273-49E1-9F02-D7B1BA8FD151}"/>
                    </a:ext>
                  </a:extLst>
                </p:cNvPr>
                <p:cNvSpPr/>
                <p:nvPr/>
              </p:nvSpPr>
              <p:spPr>
                <a:xfrm rot="-1020098">
                  <a:off x="6318368" y="4625090"/>
                  <a:ext cx="88687" cy="40881"/>
                </a:xfrm>
                <a:custGeom>
                  <a:avLst/>
                  <a:gdLst>
                    <a:gd name="connsiteX0" fmla="*/ 0 w 88687"/>
                    <a:gd name="connsiteY0" fmla="*/ 0 h 40881"/>
                    <a:gd name="connsiteX1" fmla="*/ 88687 w 88687"/>
                    <a:gd name="connsiteY1" fmla="*/ 0 h 40881"/>
                    <a:gd name="connsiteX2" fmla="*/ 88687 w 88687"/>
                    <a:gd name="connsiteY2" fmla="*/ 40881 h 40881"/>
                    <a:gd name="connsiteX3" fmla="*/ 0 w 88687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40881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xmlns="" id="{3D92D6C3-C125-47A4-AD13-85B521DBACA0}"/>
                    </a:ext>
                  </a:extLst>
                </p:cNvPr>
                <p:cNvSpPr/>
                <p:nvPr/>
              </p:nvSpPr>
              <p:spPr>
                <a:xfrm rot="-1020098">
                  <a:off x="6267893" y="4454336"/>
                  <a:ext cx="88687" cy="36375"/>
                </a:xfrm>
                <a:custGeom>
                  <a:avLst/>
                  <a:gdLst>
                    <a:gd name="connsiteX0" fmla="*/ 0 w 88687"/>
                    <a:gd name="connsiteY0" fmla="*/ 0 h 36375"/>
                    <a:gd name="connsiteX1" fmla="*/ 88687 w 88687"/>
                    <a:gd name="connsiteY1" fmla="*/ 0 h 36375"/>
                    <a:gd name="connsiteX2" fmla="*/ 88687 w 88687"/>
                    <a:gd name="connsiteY2" fmla="*/ 36376 h 36375"/>
                    <a:gd name="connsiteX3" fmla="*/ 0 w 88687"/>
                    <a:gd name="connsiteY3" fmla="*/ 36376 h 3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36375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36376"/>
                      </a:lnTo>
                      <a:lnTo>
                        <a:pt x="0" y="363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xmlns="" id="{B8731193-6F51-40AF-B724-ACB7A5781E6E}"/>
                    </a:ext>
                  </a:extLst>
                </p:cNvPr>
                <p:cNvSpPr/>
                <p:nvPr/>
              </p:nvSpPr>
              <p:spPr>
                <a:xfrm rot="-1020098">
                  <a:off x="6207905" y="4257027"/>
                  <a:ext cx="93442" cy="54313"/>
                </a:xfrm>
                <a:custGeom>
                  <a:avLst/>
                  <a:gdLst>
                    <a:gd name="connsiteX0" fmla="*/ 0 w 93442"/>
                    <a:gd name="connsiteY0" fmla="*/ 0 h 54313"/>
                    <a:gd name="connsiteX1" fmla="*/ 93443 w 93442"/>
                    <a:gd name="connsiteY1" fmla="*/ 0 h 54313"/>
                    <a:gd name="connsiteX2" fmla="*/ 93443 w 93442"/>
                    <a:gd name="connsiteY2" fmla="*/ 54314 h 54313"/>
                    <a:gd name="connsiteX3" fmla="*/ 0 w 93442"/>
                    <a:gd name="connsiteY3" fmla="*/ 54314 h 5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442" h="54313">
                      <a:moveTo>
                        <a:pt x="0" y="0"/>
                      </a:moveTo>
                      <a:lnTo>
                        <a:pt x="93443" y="0"/>
                      </a:lnTo>
                      <a:lnTo>
                        <a:pt x="93443" y="54314"/>
                      </a:lnTo>
                      <a:lnTo>
                        <a:pt x="0" y="543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xmlns="" id="{82D9ADEE-EBB9-40BF-B138-24E98967B05A}"/>
                    </a:ext>
                  </a:extLst>
                </p:cNvPr>
                <p:cNvSpPr/>
                <p:nvPr/>
              </p:nvSpPr>
              <p:spPr>
                <a:xfrm rot="-1020098">
                  <a:off x="6174204" y="4153291"/>
                  <a:ext cx="94443" cy="43884"/>
                </a:xfrm>
                <a:custGeom>
                  <a:avLst/>
                  <a:gdLst>
                    <a:gd name="connsiteX0" fmla="*/ 0 w 94443"/>
                    <a:gd name="connsiteY0" fmla="*/ 0 h 43884"/>
                    <a:gd name="connsiteX1" fmla="*/ 94444 w 94443"/>
                    <a:gd name="connsiteY1" fmla="*/ 0 h 43884"/>
                    <a:gd name="connsiteX2" fmla="*/ 94444 w 94443"/>
                    <a:gd name="connsiteY2" fmla="*/ 43885 h 43884"/>
                    <a:gd name="connsiteX3" fmla="*/ 0 w 94443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443" h="43884">
                      <a:moveTo>
                        <a:pt x="0" y="0"/>
                      </a:moveTo>
                      <a:lnTo>
                        <a:pt x="94444" y="0"/>
                      </a:lnTo>
                      <a:lnTo>
                        <a:pt x="94444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xmlns="" id="{30C6B1F6-E43C-4962-A1F8-11BAF407B9F8}"/>
                    </a:ext>
                  </a:extLst>
                </p:cNvPr>
                <p:cNvSpPr/>
                <p:nvPr/>
              </p:nvSpPr>
              <p:spPr>
                <a:xfrm rot="-1020098">
                  <a:off x="6241175" y="4367894"/>
                  <a:ext cx="88687" cy="50642"/>
                </a:xfrm>
                <a:custGeom>
                  <a:avLst/>
                  <a:gdLst>
                    <a:gd name="connsiteX0" fmla="*/ 0 w 88687"/>
                    <a:gd name="connsiteY0" fmla="*/ 0 h 50642"/>
                    <a:gd name="connsiteX1" fmla="*/ 88687 w 88687"/>
                    <a:gd name="connsiteY1" fmla="*/ 0 h 50642"/>
                    <a:gd name="connsiteX2" fmla="*/ 88687 w 88687"/>
                    <a:gd name="connsiteY2" fmla="*/ 50643 h 50642"/>
                    <a:gd name="connsiteX3" fmla="*/ 0 w 88687"/>
                    <a:gd name="connsiteY3" fmla="*/ 50643 h 50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50642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50643"/>
                      </a:lnTo>
                      <a:lnTo>
                        <a:pt x="0" y="50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xmlns="" id="{800BE3D1-B850-48F8-A612-7CE0DC01AB30}"/>
                    </a:ext>
                  </a:extLst>
                </p:cNvPr>
                <p:cNvSpPr/>
                <p:nvPr/>
              </p:nvSpPr>
              <p:spPr>
                <a:xfrm rot="-1020098">
                  <a:off x="6167024" y="4763528"/>
                  <a:ext cx="137827" cy="37794"/>
                </a:xfrm>
                <a:custGeom>
                  <a:avLst/>
                  <a:gdLst>
                    <a:gd name="connsiteX0" fmla="*/ 0 w 137827"/>
                    <a:gd name="connsiteY0" fmla="*/ 0 h 37794"/>
                    <a:gd name="connsiteX1" fmla="*/ 137828 w 137827"/>
                    <a:gd name="connsiteY1" fmla="*/ 0 h 37794"/>
                    <a:gd name="connsiteX2" fmla="*/ 137828 w 137827"/>
                    <a:gd name="connsiteY2" fmla="*/ 37794 h 37794"/>
                    <a:gd name="connsiteX3" fmla="*/ 0 w 137827"/>
                    <a:gd name="connsiteY3" fmla="*/ 37794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27" h="37794">
                      <a:moveTo>
                        <a:pt x="0" y="0"/>
                      </a:moveTo>
                      <a:lnTo>
                        <a:pt x="137828" y="0"/>
                      </a:lnTo>
                      <a:lnTo>
                        <a:pt x="137828" y="37794"/>
                      </a:lnTo>
                      <a:lnTo>
                        <a:pt x="0" y="377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xmlns="" id="{B5C9BA64-9D98-4D2F-A2F8-A577A123F680}"/>
                    </a:ext>
                  </a:extLst>
                </p:cNvPr>
                <p:cNvSpPr/>
                <p:nvPr/>
              </p:nvSpPr>
              <p:spPr>
                <a:xfrm rot="-1020098">
                  <a:off x="6139752" y="4677842"/>
                  <a:ext cx="139663" cy="34373"/>
                </a:xfrm>
                <a:custGeom>
                  <a:avLst/>
                  <a:gdLst>
                    <a:gd name="connsiteX0" fmla="*/ 0 w 139663"/>
                    <a:gd name="connsiteY0" fmla="*/ 0 h 34373"/>
                    <a:gd name="connsiteX1" fmla="*/ 139663 w 139663"/>
                    <a:gd name="connsiteY1" fmla="*/ 0 h 34373"/>
                    <a:gd name="connsiteX2" fmla="*/ 139663 w 139663"/>
                    <a:gd name="connsiteY2" fmla="*/ 34374 h 34373"/>
                    <a:gd name="connsiteX3" fmla="*/ 0 w 139663"/>
                    <a:gd name="connsiteY3" fmla="*/ 34374 h 3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663" h="34373">
                      <a:moveTo>
                        <a:pt x="0" y="0"/>
                      </a:moveTo>
                      <a:lnTo>
                        <a:pt x="139663" y="0"/>
                      </a:lnTo>
                      <a:lnTo>
                        <a:pt x="139663" y="34374"/>
                      </a:lnTo>
                      <a:lnTo>
                        <a:pt x="0" y="343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xmlns="" id="{33A158BF-DABD-4068-A9D6-50B93B2541F2}"/>
                    </a:ext>
                  </a:extLst>
                </p:cNvPr>
                <p:cNvSpPr/>
                <p:nvPr/>
              </p:nvSpPr>
              <p:spPr>
                <a:xfrm rot="-1020098">
                  <a:off x="6085260" y="4501477"/>
                  <a:ext cx="139413" cy="32371"/>
                </a:xfrm>
                <a:custGeom>
                  <a:avLst/>
                  <a:gdLst>
                    <a:gd name="connsiteX0" fmla="*/ 0 w 139413"/>
                    <a:gd name="connsiteY0" fmla="*/ 0 h 32371"/>
                    <a:gd name="connsiteX1" fmla="*/ 139413 w 139413"/>
                    <a:gd name="connsiteY1" fmla="*/ 0 h 32371"/>
                    <a:gd name="connsiteX2" fmla="*/ 139413 w 139413"/>
                    <a:gd name="connsiteY2" fmla="*/ 32371 h 32371"/>
                    <a:gd name="connsiteX3" fmla="*/ 0 w 139413"/>
                    <a:gd name="connsiteY3" fmla="*/ 32371 h 32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13" h="32371">
                      <a:moveTo>
                        <a:pt x="0" y="0"/>
                      </a:moveTo>
                      <a:lnTo>
                        <a:pt x="139413" y="0"/>
                      </a:lnTo>
                      <a:lnTo>
                        <a:pt x="139413" y="32371"/>
                      </a:lnTo>
                      <a:lnTo>
                        <a:pt x="0" y="323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" name="任意多边形: 形状 207">
                  <a:extLst>
                    <a:ext uri="{FF2B5EF4-FFF2-40B4-BE49-F238E27FC236}">
                      <a16:creationId xmlns:a16="http://schemas.microsoft.com/office/drawing/2014/main" xmlns="" id="{80FC07F7-BC02-4314-87B2-3B713EBCF32A}"/>
                    </a:ext>
                  </a:extLst>
                </p:cNvPr>
                <p:cNvSpPr/>
                <p:nvPr/>
              </p:nvSpPr>
              <p:spPr>
                <a:xfrm rot="-1020098">
                  <a:off x="5870266" y="4740074"/>
                  <a:ext cx="218839" cy="40881"/>
                </a:xfrm>
                <a:custGeom>
                  <a:avLst/>
                  <a:gdLst>
                    <a:gd name="connsiteX0" fmla="*/ 0 w 218839"/>
                    <a:gd name="connsiteY0" fmla="*/ 0 h 40881"/>
                    <a:gd name="connsiteX1" fmla="*/ 218839 w 218839"/>
                    <a:gd name="connsiteY1" fmla="*/ 0 h 40881"/>
                    <a:gd name="connsiteX2" fmla="*/ 218839 w 218839"/>
                    <a:gd name="connsiteY2" fmla="*/ 40881 h 40881"/>
                    <a:gd name="connsiteX3" fmla="*/ 0 w 218839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8839" h="40881">
                      <a:moveTo>
                        <a:pt x="0" y="0"/>
                      </a:moveTo>
                      <a:lnTo>
                        <a:pt x="218839" y="0"/>
                      </a:lnTo>
                      <a:lnTo>
                        <a:pt x="21883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xmlns="" id="{6631836D-B0D3-4D81-BA08-260229DA358D}"/>
                    </a:ext>
                  </a:extLst>
                </p:cNvPr>
                <p:cNvSpPr/>
                <p:nvPr/>
              </p:nvSpPr>
              <p:spPr>
                <a:xfrm>
                  <a:off x="5766198" y="4509677"/>
                  <a:ext cx="260220" cy="122476"/>
                </a:xfrm>
                <a:custGeom>
                  <a:avLst/>
                  <a:gdLst>
                    <a:gd name="connsiteX0" fmla="*/ 260220 w 260220"/>
                    <a:gd name="connsiteY0" fmla="*/ 39128 h 122476"/>
                    <a:gd name="connsiteX1" fmla="*/ 248206 w 260220"/>
                    <a:gd name="connsiteY1" fmla="*/ 0 h 122476"/>
                    <a:gd name="connsiteX2" fmla="*/ 39045 w 260220"/>
                    <a:gd name="connsiteY2" fmla="*/ 63991 h 122476"/>
                    <a:gd name="connsiteX3" fmla="*/ 39045 w 260220"/>
                    <a:gd name="connsiteY3" fmla="*/ 63991 h 122476"/>
                    <a:gd name="connsiteX4" fmla="*/ 0 w 260220"/>
                    <a:gd name="connsiteY4" fmla="*/ 75922 h 122476"/>
                    <a:gd name="connsiteX5" fmla="*/ 14267 w 260220"/>
                    <a:gd name="connsiteY5" fmla="*/ 122476 h 122476"/>
                    <a:gd name="connsiteX6" fmla="*/ 74253 w 260220"/>
                    <a:gd name="connsiteY6" fmla="*/ 104121 h 122476"/>
                    <a:gd name="connsiteX7" fmla="*/ 72001 w 260220"/>
                    <a:gd name="connsiteY7" fmla="*/ 96612 h 12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220" h="122476">
                      <a:moveTo>
                        <a:pt x="260220" y="39128"/>
                      </a:moveTo>
                      <a:lnTo>
                        <a:pt x="248206" y="0"/>
                      </a:lnTo>
                      <a:lnTo>
                        <a:pt x="39045" y="63991"/>
                      </a:lnTo>
                      <a:lnTo>
                        <a:pt x="39045" y="63991"/>
                      </a:lnTo>
                      <a:lnTo>
                        <a:pt x="0" y="75922"/>
                      </a:lnTo>
                      <a:lnTo>
                        <a:pt x="14267" y="122476"/>
                      </a:lnTo>
                      <a:lnTo>
                        <a:pt x="74253" y="104121"/>
                      </a:lnTo>
                      <a:lnTo>
                        <a:pt x="72001" y="966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xmlns="" id="{8EF40213-9FEA-497D-B8E9-9E75E44347AB}"/>
                    </a:ext>
                  </a:extLst>
                </p:cNvPr>
                <p:cNvSpPr/>
                <p:nvPr/>
              </p:nvSpPr>
              <p:spPr>
                <a:xfrm>
                  <a:off x="6021495" y="4261471"/>
                  <a:ext cx="145169" cy="114717"/>
                </a:xfrm>
                <a:custGeom>
                  <a:avLst/>
                  <a:gdLst>
                    <a:gd name="connsiteX0" fmla="*/ 145169 w 145169"/>
                    <a:gd name="connsiteY0" fmla="*/ 39546 h 114717"/>
                    <a:gd name="connsiteX1" fmla="*/ 132738 w 145169"/>
                    <a:gd name="connsiteY1" fmla="*/ 0 h 114717"/>
                    <a:gd name="connsiteX2" fmla="*/ 83431 w 145169"/>
                    <a:gd name="connsiteY2" fmla="*/ 14767 h 114717"/>
                    <a:gd name="connsiteX3" fmla="*/ 90355 w 145169"/>
                    <a:gd name="connsiteY3" fmla="*/ 36793 h 114717"/>
                    <a:gd name="connsiteX4" fmla="*/ 56232 w 145169"/>
                    <a:gd name="connsiteY4" fmla="*/ 46971 h 114717"/>
                    <a:gd name="connsiteX5" fmla="*/ 49308 w 145169"/>
                    <a:gd name="connsiteY5" fmla="*/ 24946 h 114717"/>
                    <a:gd name="connsiteX6" fmla="*/ 0 w 145169"/>
                    <a:gd name="connsiteY6" fmla="*/ 39630 h 114717"/>
                    <a:gd name="connsiteX7" fmla="*/ 12348 w 145169"/>
                    <a:gd name="connsiteY7" fmla="*/ 79176 h 114717"/>
                    <a:gd name="connsiteX8" fmla="*/ 25697 w 145169"/>
                    <a:gd name="connsiteY8" fmla="*/ 75171 h 114717"/>
                    <a:gd name="connsiteX9" fmla="*/ 38128 w 145169"/>
                    <a:gd name="connsiteY9" fmla="*/ 114717 h 114717"/>
                    <a:gd name="connsiteX10" fmla="*/ 53229 w 145169"/>
                    <a:gd name="connsiteY10" fmla="*/ 110212 h 114717"/>
                    <a:gd name="connsiteX11" fmla="*/ 51143 w 145169"/>
                    <a:gd name="connsiteY11" fmla="*/ 103537 h 114717"/>
                    <a:gd name="connsiteX12" fmla="*/ 83013 w 145169"/>
                    <a:gd name="connsiteY12" fmla="*/ 94026 h 114717"/>
                    <a:gd name="connsiteX13" fmla="*/ 85099 w 145169"/>
                    <a:gd name="connsiteY13" fmla="*/ 100701 h 114717"/>
                    <a:gd name="connsiteX14" fmla="*/ 97197 w 145169"/>
                    <a:gd name="connsiteY14" fmla="*/ 97030 h 114717"/>
                    <a:gd name="connsiteX15" fmla="*/ 95111 w 145169"/>
                    <a:gd name="connsiteY15" fmla="*/ 90439 h 114717"/>
                    <a:gd name="connsiteX16" fmla="*/ 126981 w 145169"/>
                    <a:gd name="connsiteY16" fmla="*/ 80928 h 114717"/>
                    <a:gd name="connsiteX17" fmla="*/ 129067 w 145169"/>
                    <a:gd name="connsiteY17" fmla="*/ 87519 h 114717"/>
                    <a:gd name="connsiteX18" fmla="*/ 144168 w 145169"/>
                    <a:gd name="connsiteY18" fmla="*/ 83013 h 114717"/>
                    <a:gd name="connsiteX19" fmla="*/ 131820 w 145169"/>
                    <a:gd name="connsiteY19" fmla="*/ 43551 h 11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5169" h="114717">
                      <a:moveTo>
                        <a:pt x="145169" y="39546"/>
                      </a:moveTo>
                      <a:lnTo>
                        <a:pt x="132738" y="0"/>
                      </a:lnTo>
                      <a:lnTo>
                        <a:pt x="83431" y="14767"/>
                      </a:lnTo>
                      <a:lnTo>
                        <a:pt x="90355" y="36793"/>
                      </a:lnTo>
                      <a:lnTo>
                        <a:pt x="56232" y="46971"/>
                      </a:lnTo>
                      <a:lnTo>
                        <a:pt x="49308" y="24946"/>
                      </a:lnTo>
                      <a:lnTo>
                        <a:pt x="0" y="39630"/>
                      </a:lnTo>
                      <a:lnTo>
                        <a:pt x="12348" y="79176"/>
                      </a:lnTo>
                      <a:lnTo>
                        <a:pt x="25697" y="75171"/>
                      </a:lnTo>
                      <a:lnTo>
                        <a:pt x="38128" y="114717"/>
                      </a:lnTo>
                      <a:lnTo>
                        <a:pt x="53229" y="110212"/>
                      </a:lnTo>
                      <a:lnTo>
                        <a:pt x="51143" y="103537"/>
                      </a:lnTo>
                      <a:lnTo>
                        <a:pt x="83013" y="94026"/>
                      </a:lnTo>
                      <a:lnTo>
                        <a:pt x="85099" y="100701"/>
                      </a:lnTo>
                      <a:lnTo>
                        <a:pt x="97197" y="97030"/>
                      </a:lnTo>
                      <a:lnTo>
                        <a:pt x="95111" y="90439"/>
                      </a:lnTo>
                      <a:lnTo>
                        <a:pt x="126981" y="80928"/>
                      </a:lnTo>
                      <a:lnTo>
                        <a:pt x="129067" y="87519"/>
                      </a:lnTo>
                      <a:lnTo>
                        <a:pt x="144168" y="83013"/>
                      </a:lnTo>
                      <a:lnTo>
                        <a:pt x="131820" y="435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xmlns="" id="{9FA25612-0E72-4FFD-BFF7-E1FAEAF5B8E0}"/>
                    </a:ext>
                  </a:extLst>
                </p:cNvPr>
                <p:cNvSpPr/>
                <p:nvPr/>
              </p:nvSpPr>
              <p:spPr>
                <a:xfrm>
                  <a:off x="6108097" y="4556314"/>
                  <a:ext cx="144001" cy="98114"/>
                </a:xfrm>
                <a:custGeom>
                  <a:avLst/>
                  <a:gdLst>
                    <a:gd name="connsiteX0" fmla="*/ 29868 w 144001"/>
                    <a:gd name="connsiteY0" fmla="*/ 47055 h 98114"/>
                    <a:gd name="connsiteX1" fmla="*/ 102870 w 144001"/>
                    <a:gd name="connsiteY1" fmla="*/ 24445 h 98114"/>
                    <a:gd name="connsiteX2" fmla="*/ 116135 w 144001"/>
                    <a:gd name="connsiteY2" fmla="*/ 67913 h 98114"/>
                    <a:gd name="connsiteX3" fmla="*/ 144001 w 144001"/>
                    <a:gd name="connsiteY3" fmla="*/ 59653 h 98114"/>
                    <a:gd name="connsiteX4" fmla="*/ 125813 w 144001"/>
                    <a:gd name="connsiteY4" fmla="*/ 0 h 98114"/>
                    <a:gd name="connsiteX5" fmla="*/ 0 w 144001"/>
                    <a:gd name="connsiteY5" fmla="*/ 38545 h 98114"/>
                    <a:gd name="connsiteX6" fmla="*/ 18188 w 144001"/>
                    <a:gd name="connsiteY6" fmla="*/ 98115 h 98114"/>
                    <a:gd name="connsiteX7" fmla="*/ 43134 w 144001"/>
                    <a:gd name="connsiteY7" fmla="*/ 90522 h 98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001" h="98114">
                      <a:moveTo>
                        <a:pt x="29868" y="47055"/>
                      </a:moveTo>
                      <a:lnTo>
                        <a:pt x="102870" y="24445"/>
                      </a:lnTo>
                      <a:lnTo>
                        <a:pt x="116135" y="67913"/>
                      </a:lnTo>
                      <a:lnTo>
                        <a:pt x="144001" y="59653"/>
                      </a:lnTo>
                      <a:lnTo>
                        <a:pt x="125813" y="0"/>
                      </a:lnTo>
                      <a:lnTo>
                        <a:pt x="0" y="38545"/>
                      </a:lnTo>
                      <a:lnTo>
                        <a:pt x="18188" y="98115"/>
                      </a:lnTo>
                      <a:lnTo>
                        <a:pt x="43134" y="905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" name="任意多边形: 形状 211">
                  <a:extLst>
                    <a:ext uri="{FF2B5EF4-FFF2-40B4-BE49-F238E27FC236}">
                      <a16:creationId xmlns:a16="http://schemas.microsoft.com/office/drawing/2014/main" xmlns="" id="{0AE43CF0-24C1-4179-9AA9-CE79D6C1E34A}"/>
                    </a:ext>
                  </a:extLst>
                </p:cNvPr>
                <p:cNvSpPr/>
                <p:nvPr/>
              </p:nvSpPr>
              <p:spPr>
                <a:xfrm rot="20579902">
                  <a:off x="6981692" y="3890075"/>
                  <a:ext cx="153429" cy="48389"/>
                </a:xfrm>
                <a:custGeom>
                  <a:avLst/>
                  <a:gdLst>
                    <a:gd name="connsiteX0" fmla="*/ 0 w 153429"/>
                    <a:gd name="connsiteY0" fmla="*/ 0 h 48389"/>
                    <a:gd name="connsiteX1" fmla="*/ 153430 w 153429"/>
                    <a:gd name="connsiteY1" fmla="*/ 0 h 48389"/>
                    <a:gd name="connsiteX2" fmla="*/ 153430 w 153429"/>
                    <a:gd name="connsiteY2" fmla="*/ 48390 h 48389"/>
                    <a:gd name="connsiteX3" fmla="*/ 0 w 153429"/>
                    <a:gd name="connsiteY3" fmla="*/ 48390 h 4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48389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48390"/>
                      </a:lnTo>
                      <a:lnTo>
                        <a:pt x="0" y="48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xmlns="" id="{9C1A08C2-3D24-40AD-BD73-DD46C8A08E4B}"/>
                    </a:ext>
                  </a:extLst>
                </p:cNvPr>
                <p:cNvSpPr/>
                <p:nvPr/>
              </p:nvSpPr>
              <p:spPr>
                <a:xfrm rot="-1020098">
                  <a:off x="6991226" y="3937124"/>
                  <a:ext cx="153429" cy="16686"/>
                </a:xfrm>
                <a:custGeom>
                  <a:avLst/>
                  <a:gdLst>
                    <a:gd name="connsiteX0" fmla="*/ 0 w 153429"/>
                    <a:gd name="connsiteY0" fmla="*/ 0 h 16686"/>
                    <a:gd name="connsiteX1" fmla="*/ 153430 w 153429"/>
                    <a:gd name="connsiteY1" fmla="*/ 0 h 16686"/>
                    <a:gd name="connsiteX2" fmla="*/ 153430 w 153429"/>
                    <a:gd name="connsiteY2" fmla="*/ 16686 h 16686"/>
                    <a:gd name="connsiteX3" fmla="*/ 0 w 153429"/>
                    <a:gd name="connsiteY3" fmla="*/ 16686 h 16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16686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16686"/>
                      </a:lnTo>
                      <a:lnTo>
                        <a:pt x="0" y="166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xmlns="" id="{810304CE-83F6-451B-A087-57CB5C34F2C3}"/>
                    </a:ext>
                  </a:extLst>
                </p:cNvPr>
                <p:cNvSpPr/>
                <p:nvPr/>
              </p:nvSpPr>
              <p:spPr>
                <a:xfrm>
                  <a:off x="6852548" y="4373935"/>
                  <a:ext cx="187218" cy="244284"/>
                </a:xfrm>
                <a:custGeom>
                  <a:avLst/>
                  <a:gdLst>
                    <a:gd name="connsiteX0" fmla="*/ 124562 w 187218"/>
                    <a:gd name="connsiteY0" fmla="*/ 0 h 244284"/>
                    <a:gd name="connsiteX1" fmla="*/ 25363 w 187218"/>
                    <a:gd name="connsiteY1" fmla="*/ 30285 h 244284"/>
                    <a:gd name="connsiteX2" fmla="*/ 29284 w 187218"/>
                    <a:gd name="connsiteY2" fmla="*/ 43134 h 244284"/>
                    <a:gd name="connsiteX3" fmla="*/ 0 w 187218"/>
                    <a:gd name="connsiteY3" fmla="*/ 52144 h 244284"/>
                    <a:gd name="connsiteX4" fmla="*/ 11597 w 187218"/>
                    <a:gd name="connsiteY4" fmla="*/ 90021 h 244284"/>
                    <a:gd name="connsiteX5" fmla="*/ 99449 w 187218"/>
                    <a:gd name="connsiteY5" fmla="*/ 63157 h 244284"/>
                    <a:gd name="connsiteX6" fmla="*/ 110963 w 187218"/>
                    <a:gd name="connsiteY6" fmla="*/ 101034 h 244284"/>
                    <a:gd name="connsiteX7" fmla="*/ 103537 w 187218"/>
                    <a:gd name="connsiteY7" fmla="*/ 103287 h 244284"/>
                    <a:gd name="connsiteX8" fmla="*/ 112131 w 187218"/>
                    <a:gd name="connsiteY8" fmla="*/ 131153 h 244284"/>
                    <a:gd name="connsiteX9" fmla="*/ 119473 w 187218"/>
                    <a:gd name="connsiteY9" fmla="*/ 128817 h 244284"/>
                    <a:gd name="connsiteX10" fmla="*/ 131070 w 187218"/>
                    <a:gd name="connsiteY10" fmla="*/ 166694 h 244284"/>
                    <a:gd name="connsiteX11" fmla="*/ 72501 w 187218"/>
                    <a:gd name="connsiteY11" fmla="*/ 184549 h 244284"/>
                    <a:gd name="connsiteX12" fmla="*/ 75838 w 187218"/>
                    <a:gd name="connsiteY12" fmla="*/ 195394 h 244284"/>
                    <a:gd name="connsiteX13" fmla="*/ 46471 w 187218"/>
                    <a:gd name="connsiteY13" fmla="*/ 204322 h 244284"/>
                    <a:gd name="connsiteX14" fmla="*/ 58735 w 187218"/>
                    <a:gd name="connsiteY14" fmla="*/ 244285 h 244284"/>
                    <a:gd name="connsiteX15" fmla="*/ 187218 w 187218"/>
                    <a:gd name="connsiteY15" fmla="*/ 204989 h 244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7218" h="244284">
                      <a:moveTo>
                        <a:pt x="124562" y="0"/>
                      </a:moveTo>
                      <a:lnTo>
                        <a:pt x="25363" y="30285"/>
                      </a:lnTo>
                      <a:lnTo>
                        <a:pt x="29284" y="43134"/>
                      </a:lnTo>
                      <a:lnTo>
                        <a:pt x="0" y="52144"/>
                      </a:lnTo>
                      <a:lnTo>
                        <a:pt x="11597" y="90021"/>
                      </a:lnTo>
                      <a:lnTo>
                        <a:pt x="99449" y="63157"/>
                      </a:lnTo>
                      <a:lnTo>
                        <a:pt x="110963" y="101034"/>
                      </a:lnTo>
                      <a:lnTo>
                        <a:pt x="103537" y="103287"/>
                      </a:lnTo>
                      <a:lnTo>
                        <a:pt x="112131" y="131153"/>
                      </a:lnTo>
                      <a:lnTo>
                        <a:pt x="119473" y="128817"/>
                      </a:lnTo>
                      <a:lnTo>
                        <a:pt x="131070" y="166694"/>
                      </a:lnTo>
                      <a:lnTo>
                        <a:pt x="72501" y="184549"/>
                      </a:lnTo>
                      <a:lnTo>
                        <a:pt x="75838" y="195394"/>
                      </a:lnTo>
                      <a:lnTo>
                        <a:pt x="46471" y="204322"/>
                      </a:lnTo>
                      <a:lnTo>
                        <a:pt x="58735" y="244285"/>
                      </a:lnTo>
                      <a:lnTo>
                        <a:pt x="187218" y="2049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xmlns="" id="{49C55859-4370-48B5-8A20-6D47D5A340CC}"/>
                    </a:ext>
                  </a:extLst>
                </p:cNvPr>
                <p:cNvSpPr/>
                <p:nvPr/>
              </p:nvSpPr>
              <p:spPr>
                <a:xfrm rot="-1020098">
                  <a:off x="6750781" y="4089476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xmlns="" id="{0771D3B3-4165-4C97-8D3C-2888B5457814}"/>
                    </a:ext>
                  </a:extLst>
                </p:cNvPr>
                <p:cNvSpPr/>
                <p:nvPr/>
              </p:nvSpPr>
              <p:spPr>
                <a:xfrm rot="-1020098">
                  <a:off x="6970695" y="4158550"/>
                  <a:ext cx="24111" cy="15351"/>
                </a:xfrm>
                <a:custGeom>
                  <a:avLst/>
                  <a:gdLst>
                    <a:gd name="connsiteX0" fmla="*/ 0 w 24111"/>
                    <a:gd name="connsiteY0" fmla="*/ 0 h 15351"/>
                    <a:gd name="connsiteX1" fmla="*/ 24112 w 24111"/>
                    <a:gd name="connsiteY1" fmla="*/ 0 h 15351"/>
                    <a:gd name="connsiteX2" fmla="*/ 24112 w 24111"/>
                    <a:gd name="connsiteY2" fmla="*/ 15351 h 15351"/>
                    <a:gd name="connsiteX3" fmla="*/ 0 w 24111"/>
                    <a:gd name="connsiteY3" fmla="*/ 15351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15351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15351"/>
                      </a:lnTo>
                      <a:lnTo>
                        <a:pt x="0" y="153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xmlns="" id="{802944F1-99EB-4513-94C2-29EF6F53E9A7}"/>
                    </a:ext>
                  </a:extLst>
                </p:cNvPr>
                <p:cNvSpPr/>
                <p:nvPr/>
              </p:nvSpPr>
              <p:spPr>
                <a:xfrm rot="-1020098">
                  <a:off x="6762886" y="4153453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xmlns="" id="{8646B355-F988-4E01-91A2-0D15DD06C105}"/>
                    </a:ext>
                  </a:extLst>
                </p:cNvPr>
                <p:cNvSpPr/>
                <p:nvPr/>
              </p:nvSpPr>
              <p:spPr>
                <a:xfrm rot="-1020098">
                  <a:off x="6769886" y="4156370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xmlns="" id="{FABB351A-E567-4411-B8C2-5AEA6904E21C}"/>
                    </a:ext>
                  </a:extLst>
                </p:cNvPr>
                <p:cNvSpPr/>
                <p:nvPr/>
              </p:nvSpPr>
              <p:spPr>
                <a:xfrm>
                  <a:off x="7197284" y="3905138"/>
                  <a:ext cx="92107" cy="67328"/>
                </a:xfrm>
                <a:custGeom>
                  <a:avLst/>
                  <a:gdLst>
                    <a:gd name="connsiteX0" fmla="*/ 40714 w 92107"/>
                    <a:gd name="connsiteY0" fmla="*/ 62072 h 67328"/>
                    <a:gd name="connsiteX1" fmla="*/ 92107 w 92107"/>
                    <a:gd name="connsiteY1" fmla="*/ 53980 h 67328"/>
                    <a:gd name="connsiteX2" fmla="*/ 90689 w 92107"/>
                    <a:gd name="connsiteY2" fmla="*/ 45303 h 67328"/>
                    <a:gd name="connsiteX3" fmla="*/ 88353 w 92107"/>
                    <a:gd name="connsiteY3" fmla="*/ 30369 h 67328"/>
                    <a:gd name="connsiteX4" fmla="*/ 84932 w 92107"/>
                    <a:gd name="connsiteY4" fmla="*/ 8426 h 67328"/>
                    <a:gd name="connsiteX5" fmla="*/ 84932 w 92107"/>
                    <a:gd name="connsiteY5" fmla="*/ 8426 h 67328"/>
                    <a:gd name="connsiteX6" fmla="*/ 83514 w 92107"/>
                    <a:gd name="connsiteY6" fmla="*/ 0 h 67328"/>
                    <a:gd name="connsiteX7" fmla="*/ 46054 w 92107"/>
                    <a:gd name="connsiteY7" fmla="*/ 5924 h 67328"/>
                    <a:gd name="connsiteX8" fmla="*/ 47389 w 92107"/>
                    <a:gd name="connsiteY8" fmla="*/ 14433 h 67328"/>
                    <a:gd name="connsiteX9" fmla="*/ 34290 w 92107"/>
                    <a:gd name="connsiteY9" fmla="*/ 16519 h 67328"/>
                    <a:gd name="connsiteX10" fmla="*/ 33456 w 92107"/>
                    <a:gd name="connsiteY10" fmla="*/ 11597 h 67328"/>
                    <a:gd name="connsiteX11" fmla="*/ 0 w 92107"/>
                    <a:gd name="connsiteY11" fmla="*/ 16853 h 67328"/>
                    <a:gd name="connsiteX12" fmla="*/ 751 w 92107"/>
                    <a:gd name="connsiteY12" fmla="*/ 21775 h 67328"/>
                    <a:gd name="connsiteX13" fmla="*/ 751 w 92107"/>
                    <a:gd name="connsiteY13" fmla="*/ 21775 h 67328"/>
                    <a:gd name="connsiteX14" fmla="*/ 7175 w 92107"/>
                    <a:gd name="connsiteY14" fmla="*/ 62156 h 67328"/>
                    <a:gd name="connsiteX15" fmla="*/ 8010 w 92107"/>
                    <a:gd name="connsiteY15" fmla="*/ 67329 h 67328"/>
                    <a:gd name="connsiteX16" fmla="*/ 28033 w 92107"/>
                    <a:gd name="connsiteY16" fmla="*/ 64158 h 67328"/>
                    <a:gd name="connsiteX17" fmla="*/ 27198 w 92107"/>
                    <a:gd name="connsiteY17" fmla="*/ 58986 h 67328"/>
                    <a:gd name="connsiteX18" fmla="*/ 39963 w 92107"/>
                    <a:gd name="connsiteY18" fmla="*/ 56983 h 6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2107" h="67328">
                      <a:moveTo>
                        <a:pt x="40714" y="62072"/>
                      </a:moveTo>
                      <a:lnTo>
                        <a:pt x="92107" y="53980"/>
                      </a:lnTo>
                      <a:lnTo>
                        <a:pt x="90689" y="45303"/>
                      </a:lnTo>
                      <a:lnTo>
                        <a:pt x="88353" y="30369"/>
                      </a:lnTo>
                      <a:lnTo>
                        <a:pt x="84932" y="8426"/>
                      </a:lnTo>
                      <a:lnTo>
                        <a:pt x="84932" y="8426"/>
                      </a:lnTo>
                      <a:lnTo>
                        <a:pt x="83514" y="0"/>
                      </a:lnTo>
                      <a:lnTo>
                        <a:pt x="46054" y="5924"/>
                      </a:lnTo>
                      <a:lnTo>
                        <a:pt x="47389" y="14433"/>
                      </a:lnTo>
                      <a:lnTo>
                        <a:pt x="34290" y="16519"/>
                      </a:lnTo>
                      <a:lnTo>
                        <a:pt x="33456" y="11597"/>
                      </a:lnTo>
                      <a:lnTo>
                        <a:pt x="0" y="16853"/>
                      </a:lnTo>
                      <a:lnTo>
                        <a:pt x="751" y="21775"/>
                      </a:lnTo>
                      <a:lnTo>
                        <a:pt x="751" y="21775"/>
                      </a:lnTo>
                      <a:lnTo>
                        <a:pt x="7175" y="62156"/>
                      </a:lnTo>
                      <a:lnTo>
                        <a:pt x="8010" y="67329"/>
                      </a:lnTo>
                      <a:lnTo>
                        <a:pt x="28033" y="64158"/>
                      </a:lnTo>
                      <a:lnTo>
                        <a:pt x="27198" y="58986"/>
                      </a:lnTo>
                      <a:lnTo>
                        <a:pt x="39963" y="569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xmlns="" id="{B9B04EBE-F89A-463F-9444-5AC81F834182}"/>
                    </a:ext>
                  </a:extLst>
                </p:cNvPr>
                <p:cNvSpPr/>
                <p:nvPr/>
              </p:nvSpPr>
              <p:spPr>
                <a:xfrm>
                  <a:off x="7170169" y="3773568"/>
                  <a:ext cx="92274" cy="65576"/>
                </a:xfrm>
                <a:custGeom>
                  <a:avLst/>
                  <a:gdLst>
                    <a:gd name="connsiteX0" fmla="*/ 85850 w 92274"/>
                    <a:gd name="connsiteY0" fmla="*/ 11597 h 65576"/>
                    <a:gd name="connsiteX1" fmla="*/ 85600 w 92274"/>
                    <a:gd name="connsiteY1" fmla="*/ 10095 h 65576"/>
                    <a:gd name="connsiteX2" fmla="*/ 84015 w 92274"/>
                    <a:gd name="connsiteY2" fmla="*/ 0 h 65576"/>
                    <a:gd name="connsiteX3" fmla="*/ 66160 w 92274"/>
                    <a:gd name="connsiteY3" fmla="*/ 2837 h 65576"/>
                    <a:gd name="connsiteX4" fmla="*/ 67746 w 92274"/>
                    <a:gd name="connsiteY4" fmla="*/ 12932 h 65576"/>
                    <a:gd name="connsiteX5" fmla="*/ 62907 w 92274"/>
                    <a:gd name="connsiteY5" fmla="*/ 13683 h 65576"/>
                    <a:gd name="connsiteX6" fmla="*/ 61321 w 92274"/>
                    <a:gd name="connsiteY6" fmla="*/ 3838 h 65576"/>
                    <a:gd name="connsiteX7" fmla="*/ 44052 w 92274"/>
                    <a:gd name="connsiteY7" fmla="*/ 6591 h 65576"/>
                    <a:gd name="connsiteX8" fmla="*/ 45553 w 92274"/>
                    <a:gd name="connsiteY8" fmla="*/ 16436 h 65576"/>
                    <a:gd name="connsiteX9" fmla="*/ 35124 w 92274"/>
                    <a:gd name="connsiteY9" fmla="*/ 18021 h 65576"/>
                    <a:gd name="connsiteX10" fmla="*/ 33539 w 92274"/>
                    <a:gd name="connsiteY10" fmla="*/ 8260 h 65576"/>
                    <a:gd name="connsiteX11" fmla="*/ 0 w 92274"/>
                    <a:gd name="connsiteY11" fmla="*/ 13516 h 65576"/>
                    <a:gd name="connsiteX12" fmla="*/ 1585 w 92274"/>
                    <a:gd name="connsiteY12" fmla="*/ 23361 h 65576"/>
                    <a:gd name="connsiteX13" fmla="*/ 7342 w 92274"/>
                    <a:gd name="connsiteY13" fmla="*/ 59987 h 65576"/>
                    <a:gd name="connsiteX14" fmla="*/ 7342 w 92274"/>
                    <a:gd name="connsiteY14" fmla="*/ 59987 h 65576"/>
                    <a:gd name="connsiteX15" fmla="*/ 8260 w 92274"/>
                    <a:gd name="connsiteY15" fmla="*/ 65577 h 65576"/>
                    <a:gd name="connsiteX16" fmla="*/ 23778 w 92274"/>
                    <a:gd name="connsiteY16" fmla="*/ 63074 h 65576"/>
                    <a:gd name="connsiteX17" fmla="*/ 22943 w 92274"/>
                    <a:gd name="connsiteY17" fmla="*/ 57484 h 65576"/>
                    <a:gd name="connsiteX18" fmla="*/ 35207 w 92274"/>
                    <a:gd name="connsiteY18" fmla="*/ 55565 h 65576"/>
                    <a:gd name="connsiteX19" fmla="*/ 36126 w 92274"/>
                    <a:gd name="connsiteY19" fmla="*/ 61155 h 65576"/>
                    <a:gd name="connsiteX20" fmla="*/ 69581 w 92274"/>
                    <a:gd name="connsiteY20" fmla="*/ 55815 h 65576"/>
                    <a:gd name="connsiteX21" fmla="*/ 68747 w 92274"/>
                    <a:gd name="connsiteY21" fmla="*/ 50225 h 65576"/>
                    <a:gd name="connsiteX22" fmla="*/ 73502 w 92274"/>
                    <a:gd name="connsiteY22" fmla="*/ 49475 h 65576"/>
                    <a:gd name="connsiteX23" fmla="*/ 74420 w 92274"/>
                    <a:gd name="connsiteY23" fmla="*/ 55064 h 65576"/>
                    <a:gd name="connsiteX24" fmla="*/ 92274 w 92274"/>
                    <a:gd name="connsiteY24" fmla="*/ 52228 h 6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274" h="65576">
                      <a:moveTo>
                        <a:pt x="85850" y="11597"/>
                      </a:moveTo>
                      <a:lnTo>
                        <a:pt x="85600" y="10095"/>
                      </a:lnTo>
                      <a:lnTo>
                        <a:pt x="84015" y="0"/>
                      </a:lnTo>
                      <a:lnTo>
                        <a:pt x="66160" y="2837"/>
                      </a:lnTo>
                      <a:lnTo>
                        <a:pt x="67746" y="12932"/>
                      </a:lnTo>
                      <a:lnTo>
                        <a:pt x="62907" y="13683"/>
                      </a:lnTo>
                      <a:lnTo>
                        <a:pt x="61321" y="3838"/>
                      </a:lnTo>
                      <a:lnTo>
                        <a:pt x="44052" y="6591"/>
                      </a:lnTo>
                      <a:lnTo>
                        <a:pt x="45553" y="16436"/>
                      </a:lnTo>
                      <a:lnTo>
                        <a:pt x="35124" y="18021"/>
                      </a:lnTo>
                      <a:lnTo>
                        <a:pt x="33539" y="8260"/>
                      </a:lnTo>
                      <a:lnTo>
                        <a:pt x="0" y="13516"/>
                      </a:lnTo>
                      <a:lnTo>
                        <a:pt x="1585" y="23361"/>
                      </a:lnTo>
                      <a:lnTo>
                        <a:pt x="7342" y="59987"/>
                      </a:lnTo>
                      <a:lnTo>
                        <a:pt x="7342" y="59987"/>
                      </a:lnTo>
                      <a:lnTo>
                        <a:pt x="8260" y="65577"/>
                      </a:lnTo>
                      <a:lnTo>
                        <a:pt x="23778" y="63074"/>
                      </a:lnTo>
                      <a:lnTo>
                        <a:pt x="22943" y="57484"/>
                      </a:lnTo>
                      <a:lnTo>
                        <a:pt x="35207" y="55565"/>
                      </a:lnTo>
                      <a:lnTo>
                        <a:pt x="36126" y="61155"/>
                      </a:lnTo>
                      <a:lnTo>
                        <a:pt x="69581" y="55815"/>
                      </a:lnTo>
                      <a:lnTo>
                        <a:pt x="68747" y="50225"/>
                      </a:lnTo>
                      <a:lnTo>
                        <a:pt x="73502" y="49475"/>
                      </a:lnTo>
                      <a:lnTo>
                        <a:pt x="74420" y="55064"/>
                      </a:lnTo>
                      <a:lnTo>
                        <a:pt x="92274" y="522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xmlns="" id="{2738EA93-2E31-4068-9CD2-B063B9595A5B}"/>
                    </a:ext>
                  </a:extLst>
                </p:cNvPr>
                <p:cNvSpPr/>
                <p:nvPr/>
              </p:nvSpPr>
              <p:spPr>
                <a:xfrm>
                  <a:off x="7182767" y="3841981"/>
                  <a:ext cx="92357" cy="65493"/>
                </a:xfrm>
                <a:custGeom>
                  <a:avLst/>
                  <a:gdLst>
                    <a:gd name="connsiteX0" fmla="*/ 85933 w 92357"/>
                    <a:gd name="connsiteY0" fmla="*/ 11597 h 65493"/>
                    <a:gd name="connsiteX1" fmla="*/ 85683 w 92357"/>
                    <a:gd name="connsiteY1" fmla="*/ 10012 h 65493"/>
                    <a:gd name="connsiteX2" fmla="*/ 84098 w 92357"/>
                    <a:gd name="connsiteY2" fmla="*/ 0 h 65493"/>
                    <a:gd name="connsiteX3" fmla="*/ 66160 w 92357"/>
                    <a:gd name="connsiteY3" fmla="*/ 2837 h 65493"/>
                    <a:gd name="connsiteX4" fmla="*/ 67746 w 92357"/>
                    <a:gd name="connsiteY4" fmla="*/ 12848 h 65493"/>
                    <a:gd name="connsiteX5" fmla="*/ 62990 w 92357"/>
                    <a:gd name="connsiteY5" fmla="*/ 13599 h 65493"/>
                    <a:gd name="connsiteX6" fmla="*/ 61405 w 92357"/>
                    <a:gd name="connsiteY6" fmla="*/ 3838 h 65493"/>
                    <a:gd name="connsiteX7" fmla="*/ 44051 w 92357"/>
                    <a:gd name="connsiteY7" fmla="*/ 6591 h 65493"/>
                    <a:gd name="connsiteX8" fmla="*/ 45636 w 92357"/>
                    <a:gd name="connsiteY8" fmla="*/ 16352 h 65493"/>
                    <a:gd name="connsiteX9" fmla="*/ 35124 w 92357"/>
                    <a:gd name="connsiteY9" fmla="*/ 18021 h 65493"/>
                    <a:gd name="connsiteX10" fmla="*/ 33539 w 92357"/>
                    <a:gd name="connsiteY10" fmla="*/ 8176 h 65493"/>
                    <a:gd name="connsiteX11" fmla="*/ 0 w 92357"/>
                    <a:gd name="connsiteY11" fmla="*/ 13516 h 65493"/>
                    <a:gd name="connsiteX12" fmla="*/ 1585 w 92357"/>
                    <a:gd name="connsiteY12" fmla="*/ 23360 h 65493"/>
                    <a:gd name="connsiteX13" fmla="*/ 7425 w 92357"/>
                    <a:gd name="connsiteY13" fmla="*/ 59987 h 65493"/>
                    <a:gd name="connsiteX14" fmla="*/ 7425 w 92357"/>
                    <a:gd name="connsiteY14" fmla="*/ 59987 h 65493"/>
                    <a:gd name="connsiteX15" fmla="*/ 8260 w 92357"/>
                    <a:gd name="connsiteY15" fmla="*/ 65493 h 65493"/>
                    <a:gd name="connsiteX16" fmla="*/ 23861 w 92357"/>
                    <a:gd name="connsiteY16" fmla="*/ 63074 h 65493"/>
                    <a:gd name="connsiteX17" fmla="*/ 22943 w 92357"/>
                    <a:gd name="connsiteY17" fmla="*/ 57484 h 65493"/>
                    <a:gd name="connsiteX18" fmla="*/ 35291 w 92357"/>
                    <a:gd name="connsiteY18" fmla="*/ 55565 h 65493"/>
                    <a:gd name="connsiteX19" fmla="*/ 36126 w 92357"/>
                    <a:gd name="connsiteY19" fmla="*/ 61155 h 65493"/>
                    <a:gd name="connsiteX20" fmla="*/ 69664 w 92357"/>
                    <a:gd name="connsiteY20" fmla="*/ 55815 h 65493"/>
                    <a:gd name="connsiteX21" fmla="*/ 68747 w 92357"/>
                    <a:gd name="connsiteY21" fmla="*/ 50225 h 65493"/>
                    <a:gd name="connsiteX22" fmla="*/ 73586 w 92357"/>
                    <a:gd name="connsiteY22" fmla="*/ 49474 h 65493"/>
                    <a:gd name="connsiteX23" fmla="*/ 74420 w 92357"/>
                    <a:gd name="connsiteY23" fmla="*/ 55064 h 65493"/>
                    <a:gd name="connsiteX24" fmla="*/ 92358 w 92357"/>
                    <a:gd name="connsiteY24" fmla="*/ 52228 h 65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357" h="65493">
                      <a:moveTo>
                        <a:pt x="85933" y="11597"/>
                      </a:moveTo>
                      <a:lnTo>
                        <a:pt x="85683" y="10012"/>
                      </a:lnTo>
                      <a:lnTo>
                        <a:pt x="84098" y="0"/>
                      </a:lnTo>
                      <a:lnTo>
                        <a:pt x="66160" y="2837"/>
                      </a:lnTo>
                      <a:lnTo>
                        <a:pt x="67746" y="12848"/>
                      </a:lnTo>
                      <a:lnTo>
                        <a:pt x="62990" y="13599"/>
                      </a:lnTo>
                      <a:lnTo>
                        <a:pt x="61405" y="3838"/>
                      </a:lnTo>
                      <a:lnTo>
                        <a:pt x="44051" y="6591"/>
                      </a:lnTo>
                      <a:lnTo>
                        <a:pt x="45636" y="16352"/>
                      </a:lnTo>
                      <a:lnTo>
                        <a:pt x="35124" y="18021"/>
                      </a:lnTo>
                      <a:lnTo>
                        <a:pt x="33539" y="8176"/>
                      </a:lnTo>
                      <a:lnTo>
                        <a:pt x="0" y="13516"/>
                      </a:lnTo>
                      <a:lnTo>
                        <a:pt x="1585" y="23360"/>
                      </a:lnTo>
                      <a:lnTo>
                        <a:pt x="7425" y="59987"/>
                      </a:lnTo>
                      <a:lnTo>
                        <a:pt x="7425" y="59987"/>
                      </a:lnTo>
                      <a:lnTo>
                        <a:pt x="8260" y="65493"/>
                      </a:lnTo>
                      <a:lnTo>
                        <a:pt x="23861" y="63074"/>
                      </a:lnTo>
                      <a:lnTo>
                        <a:pt x="22943" y="57484"/>
                      </a:lnTo>
                      <a:lnTo>
                        <a:pt x="35291" y="55565"/>
                      </a:lnTo>
                      <a:lnTo>
                        <a:pt x="36126" y="61155"/>
                      </a:lnTo>
                      <a:lnTo>
                        <a:pt x="69664" y="55815"/>
                      </a:lnTo>
                      <a:lnTo>
                        <a:pt x="68747" y="50225"/>
                      </a:lnTo>
                      <a:lnTo>
                        <a:pt x="73586" y="49474"/>
                      </a:lnTo>
                      <a:lnTo>
                        <a:pt x="74420" y="55064"/>
                      </a:lnTo>
                      <a:lnTo>
                        <a:pt x="92358" y="522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xmlns="" id="{BFA718BD-AE3D-40AE-98AD-421779A9F099}"/>
                    </a:ext>
                  </a:extLst>
                </p:cNvPr>
                <p:cNvSpPr/>
                <p:nvPr/>
              </p:nvSpPr>
              <p:spPr>
                <a:xfrm>
                  <a:off x="7532175" y="4143416"/>
                  <a:ext cx="97363" cy="47305"/>
                </a:xfrm>
                <a:custGeom>
                  <a:avLst/>
                  <a:gdLst>
                    <a:gd name="connsiteX0" fmla="*/ 97363 w 97363"/>
                    <a:gd name="connsiteY0" fmla="*/ 35708 h 47305"/>
                    <a:gd name="connsiteX1" fmla="*/ 96195 w 97363"/>
                    <a:gd name="connsiteY1" fmla="*/ 0 h 47305"/>
                    <a:gd name="connsiteX2" fmla="*/ 0 w 97363"/>
                    <a:gd name="connsiteY2" fmla="*/ 3337 h 47305"/>
                    <a:gd name="connsiteX3" fmla="*/ 1251 w 97363"/>
                    <a:gd name="connsiteY3" fmla="*/ 39045 h 47305"/>
                    <a:gd name="connsiteX4" fmla="*/ 19857 w 97363"/>
                    <a:gd name="connsiteY4" fmla="*/ 38378 h 47305"/>
                    <a:gd name="connsiteX5" fmla="*/ 20190 w 97363"/>
                    <a:gd name="connsiteY5" fmla="*/ 47305 h 47305"/>
                    <a:gd name="connsiteX6" fmla="*/ 79092 w 97363"/>
                    <a:gd name="connsiteY6" fmla="*/ 45303 h 47305"/>
                    <a:gd name="connsiteX7" fmla="*/ 78759 w 97363"/>
                    <a:gd name="connsiteY7" fmla="*/ 36292 h 4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363" h="47305">
                      <a:moveTo>
                        <a:pt x="97363" y="35708"/>
                      </a:moveTo>
                      <a:lnTo>
                        <a:pt x="96195" y="0"/>
                      </a:lnTo>
                      <a:lnTo>
                        <a:pt x="0" y="3337"/>
                      </a:lnTo>
                      <a:lnTo>
                        <a:pt x="1251" y="39045"/>
                      </a:lnTo>
                      <a:lnTo>
                        <a:pt x="19857" y="38378"/>
                      </a:lnTo>
                      <a:lnTo>
                        <a:pt x="20190" y="47305"/>
                      </a:lnTo>
                      <a:lnTo>
                        <a:pt x="79092" y="45303"/>
                      </a:lnTo>
                      <a:lnTo>
                        <a:pt x="78759" y="362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xmlns="" id="{9B0F7F3F-1221-4778-8667-C0A9FBE1AE3F}"/>
                    </a:ext>
                  </a:extLst>
                </p:cNvPr>
                <p:cNvSpPr/>
                <p:nvPr/>
              </p:nvSpPr>
              <p:spPr>
                <a:xfrm>
                  <a:off x="7521078" y="4024027"/>
                  <a:ext cx="100867" cy="55981"/>
                </a:xfrm>
                <a:custGeom>
                  <a:avLst/>
                  <a:gdLst>
                    <a:gd name="connsiteX0" fmla="*/ 100868 w 100867"/>
                    <a:gd name="connsiteY0" fmla="*/ 40714 h 55981"/>
                    <a:gd name="connsiteX1" fmla="*/ 97363 w 100867"/>
                    <a:gd name="connsiteY1" fmla="*/ 0 h 55981"/>
                    <a:gd name="connsiteX2" fmla="*/ 0 w 100867"/>
                    <a:gd name="connsiteY2" fmla="*/ 8510 h 55981"/>
                    <a:gd name="connsiteX3" fmla="*/ 3587 w 100867"/>
                    <a:gd name="connsiteY3" fmla="*/ 49224 h 55981"/>
                    <a:gd name="connsiteX4" fmla="*/ 21692 w 100867"/>
                    <a:gd name="connsiteY4" fmla="*/ 47639 h 55981"/>
                    <a:gd name="connsiteX5" fmla="*/ 22359 w 100867"/>
                    <a:gd name="connsiteY5" fmla="*/ 55982 h 55981"/>
                    <a:gd name="connsiteX6" fmla="*/ 83514 w 100867"/>
                    <a:gd name="connsiteY6" fmla="*/ 50642 h 55981"/>
                    <a:gd name="connsiteX7" fmla="*/ 82763 w 100867"/>
                    <a:gd name="connsiteY7" fmla="*/ 42299 h 5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67" h="55981">
                      <a:moveTo>
                        <a:pt x="100868" y="40714"/>
                      </a:moveTo>
                      <a:lnTo>
                        <a:pt x="97363" y="0"/>
                      </a:lnTo>
                      <a:lnTo>
                        <a:pt x="0" y="8510"/>
                      </a:lnTo>
                      <a:lnTo>
                        <a:pt x="3587" y="49224"/>
                      </a:lnTo>
                      <a:lnTo>
                        <a:pt x="21692" y="47639"/>
                      </a:lnTo>
                      <a:lnTo>
                        <a:pt x="22359" y="55982"/>
                      </a:lnTo>
                      <a:lnTo>
                        <a:pt x="83514" y="50642"/>
                      </a:lnTo>
                      <a:lnTo>
                        <a:pt x="82763" y="422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" name="任意多边形: 形状 223">
                  <a:extLst>
                    <a:ext uri="{FF2B5EF4-FFF2-40B4-BE49-F238E27FC236}">
                      <a16:creationId xmlns:a16="http://schemas.microsoft.com/office/drawing/2014/main" xmlns="" id="{492B9A36-DBDD-4C9C-A4D6-89AB918AA78C}"/>
                    </a:ext>
                  </a:extLst>
                </p:cNvPr>
                <p:cNvSpPr/>
                <p:nvPr/>
              </p:nvSpPr>
              <p:spPr>
                <a:xfrm>
                  <a:off x="7512234" y="3919572"/>
                  <a:ext cx="95694" cy="47639"/>
                </a:xfrm>
                <a:custGeom>
                  <a:avLst/>
                  <a:gdLst>
                    <a:gd name="connsiteX0" fmla="*/ 95695 w 95694"/>
                    <a:gd name="connsiteY0" fmla="*/ 36960 h 47639"/>
                    <a:gd name="connsiteX1" fmla="*/ 94444 w 95694"/>
                    <a:gd name="connsiteY1" fmla="*/ 0 h 47639"/>
                    <a:gd name="connsiteX2" fmla="*/ 0 w 95694"/>
                    <a:gd name="connsiteY2" fmla="*/ 3254 h 47639"/>
                    <a:gd name="connsiteX3" fmla="*/ 1335 w 95694"/>
                    <a:gd name="connsiteY3" fmla="*/ 40214 h 47639"/>
                    <a:gd name="connsiteX4" fmla="*/ 18688 w 95694"/>
                    <a:gd name="connsiteY4" fmla="*/ 39630 h 47639"/>
                    <a:gd name="connsiteX5" fmla="*/ 18939 w 95694"/>
                    <a:gd name="connsiteY5" fmla="*/ 47639 h 47639"/>
                    <a:gd name="connsiteX6" fmla="*/ 78675 w 95694"/>
                    <a:gd name="connsiteY6" fmla="*/ 45553 h 47639"/>
                    <a:gd name="connsiteX7" fmla="*/ 78425 w 95694"/>
                    <a:gd name="connsiteY7" fmla="*/ 37544 h 4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694" h="47639">
                      <a:moveTo>
                        <a:pt x="95695" y="36960"/>
                      </a:moveTo>
                      <a:lnTo>
                        <a:pt x="94444" y="0"/>
                      </a:lnTo>
                      <a:lnTo>
                        <a:pt x="0" y="3254"/>
                      </a:lnTo>
                      <a:lnTo>
                        <a:pt x="1335" y="40214"/>
                      </a:lnTo>
                      <a:lnTo>
                        <a:pt x="18688" y="39630"/>
                      </a:lnTo>
                      <a:lnTo>
                        <a:pt x="18939" y="47639"/>
                      </a:lnTo>
                      <a:lnTo>
                        <a:pt x="78675" y="45553"/>
                      </a:lnTo>
                      <a:lnTo>
                        <a:pt x="78425" y="375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xmlns="" id="{82C120D4-E53A-4FF8-9ABA-73DF6AA2ACD4}"/>
                    </a:ext>
                  </a:extLst>
                </p:cNvPr>
                <p:cNvSpPr/>
                <p:nvPr/>
              </p:nvSpPr>
              <p:spPr>
                <a:xfrm>
                  <a:off x="7479363" y="3791756"/>
                  <a:ext cx="98782" cy="59903"/>
                </a:xfrm>
                <a:custGeom>
                  <a:avLst/>
                  <a:gdLst>
                    <a:gd name="connsiteX0" fmla="*/ 96112 w 98782"/>
                    <a:gd name="connsiteY0" fmla="*/ 5256 h 59903"/>
                    <a:gd name="connsiteX1" fmla="*/ 95945 w 98782"/>
                    <a:gd name="connsiteY1" fmla="*/ 5256 h 59903"/>
                    <a:gd name="connsiteX2" fmla="*/ 95695 w 98782"/>
                    <a:gd name="connsiteY2" fmla="*/ 0 h 59903"/>
                    <a:gd name="connsiteX3" fmla="*/ 78592 w 98782"/>
                    <a:gd name="connsiteY3" fmla="*/ 918 h 59903"/>
                    <a:gd name="connsiteX4" fmla="*/ 78926 w 98782"/>
                    <a:gd name="connsiteY4" fmla="*/ 6174 h 59903"/>
                    <a:gd name="connsiteX5" fmla="*/ 65326 w 98782"/>
                    <a:gd name="connsiteY5" fmla="*/ 6841 h 59903"/>
                    <a:gd name="connsiteX6" fmla="*/ 65076 w 98782"/>
                    <a:gd name="connsiteY6" fmla="*/ 1668 h 59903"/>
                    <a:gd name="connsiteX7" fmla="*/ 31203 w 98782"/>
                    <a:gd name="connsiteY7" fmla="*/ 3421 h 59903"/>
                    <a:gd name="connsiteX8" fmla="*/ 31454 w 98782"/>
                    <a:gd name="connsiteY8" fmla="*/ 8677 h 59903"/>
                    <a:gd name="connsiteX9" fmla="*/ 17354 w 98782"/>
                    <a:gd name="connsiteY9" fmla="*/ 9344 h 59903"/>
                    <a:gd name="connsiteX10" fmla="*/ 17020 w 98782"/>
                    <a:gd name="connsiteY10" fmla="*/ 4172 h 59903"/>
                    <a:gd name="connsiteX11" fmla="*/ 0 w 98782"/>
                    <a:gd name="connsiteY11" fmla="*/ 5089 h 59903"/>
                    <a:gd name="connsiteX12" fmla="*/ 251 w 98782"/>
                    <a:gd name="connsiteY12" fmla="*/ 10262 h 59903"/>
                    <a:gd name="connsiteX13" fmla="*/ 251 w 98782"/>
                    <a:gd name="connsiteY13" fmla="*/ 10262 h 59903"/>
                    <a:gd name="connsiteX14" fmla="*/ 2920 w 98782"/>
                    <a:gd name="connsiteY14" fmla="*/ 59903 h 59903"/>
                    <a:gd name="connsiteX15" fmla="*/ 98782 w 98782"/>
                    <a:gd name="connsiteY15" fmla="*/ 54814 h 59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782" h="59903">
                      <a:moveTo>
                        <a:pt x="96112" y="5256"/>
                      </a:moveTo>
                      <a:lnTo>
                        <a:pt x="95945" y="5256"/>
                      </a:lnTo>
                      <a:lnTo>
                        <a:pt x="95695" y="0"/>
                      </a:lnTo>
                      <a:lnTo>
                        <a:pt x="78592" y="918"/>
                      </a:lnTo>
                      <a:lnTo>
                        <a:pt x="78926" y="6174"/>
                      </a:lnTo>
                      <a:lnTo>
                        <a:pt x="65326" y="6841"/>
                      </a:lnTo>
                      <a:lnTo>
                        <a:pt x="65076" y="1668"/>
                      </a:lnTo>
                      <a:lnTo>
                        <a:pt x="31203" y="3421"/>
                      </a:lnTo>
                      <a:lnTo>
                        <a:pt x="31454" y="8677"/>
                      </a:lnTo>
                      <a:lnTo>
                        <a:pt x="17354" y="9344"/>
                      </a:lnTo>
                      <a:lnTo>
                        <a:pt x="17020" y="4172"/>
                      </a:lnTo>
                      <a:lnTo>
                        <a:pt x="0" y="5089"/>
                      </a:lnTo>
                      <a:lnTo>
                        <a:pt x="251" y="10262"/>
                      </a:lnTo>
                      <a:lnTo>
                        <a:pt x="251" y="10262"/>
                      </a:lnTo>
                      <a:lnTo>
                        <a:pt x="2920" y="59903"/>
                      </a:lnTo>
                      <a:lnTo>
                        <a:pt x="98782" y="54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xmlns="" id="{6FC2BAA7-9A92-460F-B361-14989C27F666}"/>
                    </a:ext>
                  </a:extLst>
                </p:cNvPr>
                <p:cNvSpPr/>
                <p:nvPr/>
              </p:nvSpPr>
              <p:spPr>
                <a:xfrm>
                  <a:off x="7299153" y="3786166"/>
                  <a:ext cx="131903" cy="69748"/>
                </a:xfrm>
                <a:custGeom>
                  <a:avLst/>
                  <a:gdLst>
                    <a:gd name="connsiteX0" fmla="*/ 124061 w 131903"/>
                    <a:gd name="connsiteY0" fmla="*/ 5506 h 69748"/>
                    <a:gd name="connsiteX1" fmla="*/ 115718 w 131903"/>
                    <a:gd name="connsiteY1" fmla="*/ 7175 h 69748"/>
                    <a:gd name="connsiteX2" fmla="*/ 114300 w 131903"/>
                    <a:gd name="connsiteY2" fmla="*/ 0 h 69748"/>
                    <a:gd name="connsiteX3" fmla="*/ 65409 w 131903"/>
                    <a:gd name="connsiteY3" fmla="*/ 9511 h 69748"/>
                    <a:gd name="connsiteX4" fmla="*/ 66828 w 131903"/>
                    <a:gd name="connsiteY4" fmla="*/ 16686 h 69748"/>
                    <a:gd name="connsiteX5" fmla="*/ 58401 w 131903"/>
                    <a:gd name="connsiteY5" fmla="*/ 18271 h 69748"/>
                    <a:gd name="connsiteX6" fmla="*/ 57317 w 131903"/>
                    <a:gd name="connsiteY6" fmla="*/ 12932 h 69748"/>
                    <a:gd name="connsiteX7" fmla="*/ 8426 w 131903"/>
                    <a:gd name="connsiteY7" fmla="*/ 22443 h 69748"/>
                    <a:gd name="connsiteX8" fmla="*/ 9511 w 131903"/>
                    <a:gd name="connsiteY8" fmla="*/ 27783 h 69748"/>
                    <a:gd name="connsiteX9" fmla="*/ 0 w 131903"/>
                    <a:gd name="connsiteY9" fmla="*/ 29618 h 69748"/>
                    <a:gd name="connsiteX10" fmla="*/ 7843 w 131903"/>
                    <a:gd name="connsiteY10" fmla="*/ 69748 h 69748"/>
                    <a:gd name="connsiteX11" fmla="*/ 131904 w 131903"/>
                    <a:gd name="connsiteY11" fmla="*/ 45637 h 69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748">
                      <a:moveTo>
                        <a:pt x="124061" y="5506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271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783"/>
                      </a:lnTo>
                      <a:lnTo>
                        <a:pt x="0" y="29618"/>
                      </a:lnTo>
                      <a:lnTo>
                        <a:pt x="7843" y="69748"/>
                      </a:lnTo>
                      <a:lnTo>
                        <a:pt x="131904" y="456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xmlns="" id="{896AF88C-68CB-4E4B-96CF-40D606348185}"/>
                    </a:ext>
                  </a:extLst>
                </p:cNvPr>
                <p:cNvSpPr/>
                <p:nvPr/>
              </p:nvSpPr>
              <p:spPr>
                <a:xfrm>
                  <a:off x="7323681" y="3914900"/>
                  <a:ext cx="131903" cy="69831"/>
                </a:xfrm>
                <a:custGeom>
                  <a:avLst/>
                  <a:gdLst>
                    <a:gd name="connsiteX0" fmla="*/ 124061 w 131903"/>
                    <a:gd name="connsiteY0" fmla="*/ 5590 h 69831"/>
                    <a:gd name="connsiteX1" fmla="*/ 115718 w 131903"/>
                    <a:gd name="connsiteY1" fmla="*/ 7175 h 69831"/>
                    <a:gd name="connsiteX2" fmla="*/ 114300 w 131903"/>
                    <a:gd name="connsiteY2" fmla="*/ 0 h 69831"/>
                    <a:gd name="connsiteX3" fmla="*/ 65409 w 131903"/>
                    <a:gd name="connsiteY3" fmla="*/ 9511 h 69831"/>
                    <a:gd name="connsiteX4" fmla="*/ 66828 w 131903"/>
                    <a:gd name="connsiteY4" fmla="*/ 16686 h 69831"/>
                    <a:gd name="connsiteX5" fmla="*/ 58401 w 131903"/>
                    <a:gd name="connsiteY5" fmla="*/ 18355 h 69831"/>
                    <a:gd name="connsiteX6" fmla="*/ 57317 w 131903"/>
                    <a:gd name="connsiteY6" fmla="*/ 12932 h 69831"/>
                    <a:gd name="connsiteX7" fmla="*/ 8426 w 131903"/>
                    <a:gd name="connsiteY7" fmla="*/ 22443 h 69831"/>
                    <a:gd name="connsiteX8" fmla="*/ 9511 w 131903"/>
                    <a:gd name="connsiteY8" fmla="*/ 27866 h 69831"/>
                    <a:gd name="connsiteX9" fmla="*/ 0 w 131903"/>
                    <a:gd name="connsiteY9" fmla="*/ 29701 h 69831"/>
                    <a:gd name="connsiteX10" fmla="*/ 7843 w 131903"/>
                    <a:gd name="connsiteY10" fmla="*/ 69831 h 69831"/>
                    <a:gd name="connsiteX11" fmla="*/ 131904 w 131903"/>
                    <a:gd name="connsiteY11" fmla="*/ 45720 h 6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831">
                      <a:moveTo>
                        <a:pt x="124061" y="5590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355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866"/>
                      </a:lnTo>
                      <a:lnTo>
                        <a:pt x="0" y="29701"/>
                      </a:lnTo>
                      <a:lnTo>
                        <a:pt x="7843" y="69831"/>
                      </a:lnTo>
                      <a:lnTo>
                        <a:pt x="131904" y="45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xmlns="" id="{558CA581-9791-491C-91C6-63E5AD3B22D1}"/>
                    </a:ext>
                  </a:extLst>
                </p:cNvPr>
                <p:cNvSpPr/>
                <p:nvPr/>
              </p:nvSpPr>
              <p:spPr>
                <a:xfrm>
                  <a:off x="7285971" y="4036208"/>
                  <a:ext cx="191473" cy="81761"/>
                </a:xfrm>
                <a:custGeom>
                  <a:avLst/>
                  <a:gdLst>
                    <a:gd name="connsiteX0" fmla="*/ 183631 w 191473"/>
                    <a:gd name="connsiteY0" fmla="*/ 5924 h 81761"/>
                    <a:gd name="connsiteX1" fmla="*/ 175538 w 191473"/>
                    <a:gd name="connsiteY1" fmla="*/ 7509 h 81761"/>
                    <a:gd name="connsiteX2" fmla="*/ 174120 w 191473"/>
                    <a:gd name="connsiteY2" fmla="*/ 0 h 81761"/>
                    <a:gd name="connsiteX3" fmla="*/ 130402 w 191473"/>
                    <a:gd name="connsiteY3" fmla="*/ 8510 h 81761"/>
                    <a:gd name="connsiteX4" fmla="*/ 131820 w 191473"/>
                    <a:gd name="connsiteY4" fmla="*/ 16019 h 81761"/>
                    <a:gd name="connsiteX5" fmla="*/ 114384 w 191473"/>
                    <a:gd name="connsiteY5" fmla="*/ 19356 h 81761"/>
                    <a:gd name="connsiteX6" fmla="*/ 112881 w 191473"/>
                    <a:gd name="connsiteY6" fmla="*/ 11847 h 81761"/>
                    <a:gd name="connsiteX7" fmla="*/ 69164 w 191473"/>
                    <a:gd name="connsiteY7" fmla="*/ 20357 h 81761"/>
                    <a:gd name="connsiteX8" fmla="*/ 70583 w 191473"/>
                    <a:gd name="connsiteY8" fmla="*/ 27866 h 81761"/>
                    <a:gd name="connsiteX9" fmla="*/ 53145 w 191473"/>
                    <a:gd name="connsiteY9" fmla="*/ 31286 h 81761"/>
                    <a:gd name="connsiteX10" fmla="*/ 51644 w 191473"/>
                    <a:gd name="connsiteY10" fmla="*/ 23778 h 81761"/>
                    <a:gd name="connsiteX11" fmla="*/ 7926 w 191473"/>
                    <a:gd name="connsiteY11" fmla="*/ 32288 h 81761"/>
                    <a:gd name="connsiteX12" fmla="*/ 9344 w 191473"/>
                    <a:gd name="connsiteY12" fmla="*/ 39796 h 81761"/>
                    <a:gd name="connsiteX13" fmla="*/ 0 w 191473"/>
                    <a:gd name="connsiteY13" fmla="*/ 41632 h 81761"/>
                    <a:gd name="connsiteX14" fmla="*/ 7759 w 191473"/>
                    <a:gd name="connsiteY14" fmla="*/ 81762 h 81761"/>
                    <a:gd name="connsiteX15" fmla="*/ 191473 w 191473"/>
                    <a:gd name="connsiteY15" fmla="*/ 46054 h 8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1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356"/>
                      </a:lnTo>
                      <a:lnTo>
                        <a:pt x="112881" y="11847"/>
                      </a:lnTo>
                      <a:lnTo>
                        <a:pt x="69164" y="20357"/>
                      </a:lnTo>
                      <a:lnTo>
                        <a:pt x="70583" y="27866"/>
                      </a:lnTo>
                      <a:lnTo>
                        <a:pt x="53145" y="31286"/>
                      </a:lnTo>
                      <a:lnTo>
                        <a:pt x="51644" y="23778"/>
                      </a:lnTo>
                      <a:lnTo>
                        <a:pt x="7926" y="32288"/>
                      </a:lnTo>
                      <a:lnTo>
                        <a:pt x="9344" y="39796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xmlns="" id="{BA96EA8F-7ECE-4198-B479-6EA0B7452CB1}"/>
                    </a:ext>
                  </a:extLst>
                </p:cNvPr>
                <p:cNvSpPr/>
                <p:nvPr/>
              </p:nvSpPr>
              <p:spPr>
                <a:xfrm>
                  <a:off x="6658155" y="4508926"/>
                  <a:ext cx="190972" cy="98698"/>
                </a:xfrm>
                <a:custGeom>
                  <a:avLst/>
                  <a:gdLst>
                    <a:gd name="connsiteX0" fmla="*/ 178959 w 190972"/>
                    <a:gd name="connsiteY0" fmla="*/ 4839 h 98698"/>
                    <a:gd name="connsiteX1" fmla="*/ 171116 w 190972"/>
                    <a:gd name="connsiteY1" fmla="*/ 7258 h 98698"/>
                    <a:gd name="connsiteX2" fmla="*/ 168864 w 190972"/>
                    <a:gd name="connsiteY2" fmla="*/ 0 h 98698"/>
                    <a:gd name="connsiteX3" fmla="*/ 126231 w 190972"/>
                    <a:gd name="connsiteY3" fmla="*/ 13015 h 98698"/>
                    <a:gd name="connsiteX4" fmla="*/ 128483 w 190972"/>
                    <a:gd name="connsiteY4" fmla="*/ 20357 h 98698"/>
                    <a:gd name="connsiteX5" fmla="*/ 111463 w 190972"/>
                    <a:gd name="connsiteY5" fmla="*/ 25530 h 98698"/>
                    <a:gd name="connsiteX6" fmla="*/ 109211 w 190972"/>
                    <a:gd name="connsiteY6" fmla="*/ 18188 h 98698"/>
                    <a:gd name="connsiteX7" fmla="*/ 66578 w 190972"/>
                    <a:gd name="connsiteY7" fmla="*/ 31286 h 98698"/>
                    <a:gd name="connsiteX8" fmla="*/ 68830 w 190972"/>
                    <a:gd name="connsiteY8" fmla="*/ 38545 h 98698"/>
                    <a:gd name="connsiteX9" fmla="*/ 51810 w 190972"/>
                    <a:gd name="connsiteY9" fmla="*/ 43718 h 98698"/>
                    <a:gd name="connsiteX10" fmla="*/ 49558 w 190972"/>
                    <a:gd name="connsiteY10" fmla="*/ 36459 h 98698"/>
                    <a:gd name="connsiteX11" fmla="*/ 6925 w 190972"/>
                    <a:gd name="connsiteY11" fmla="*/ 49474 h 98698"/>
                    <a:gd name="connsiteX12" fmla="*/ 9177 w 190972"/>
                    <a:gd name="connsiteY12" fmla="*/ 56816 h 98698"/>
                    <a:gd name="connsiteX13" fmla="*/ 0 w 190972"/>
                    <a:gd name="connsiteY13" fmla="*/ 59570 h 98698"/>
                    <a:gd name="connsiteX14" fmla="*/ 11931 w 190972"/>
                    <a:gd name="connsiteY14" fmla="*/ 98699 h 98698"/>
                    <a:gd name="connsiteX15" fmla="*/ 190973 w 190972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972" h="98698">
                      <a:moveTo>
                        <a:pt x="178959" y="4839"/>
                      </a:moveTo>
                      <a:lnTo>
                        <a:pt x="171116" y="7258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83" y="20357"/>
                      </a:lnTo>
                      <a:lnTo>
                        <a:pt x="111463" y="25530"/>
                      </a:lnTo>
                      <a:lnTo>
                        <a:pt x="109211" y="18188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810" y="43718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570"/>
                      </a:lnTo>
                      <a:lnTo>
                        <a:pt x="11931" y="98699"/>
                      </a:lnTo>
                      <a:lnTo>
                        <a:pt x="190973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xmlns="" id="{0D52E2D0-E737-4955-9AC8-1B6FBD509405}"/>
                    </a:ext>
                  </a:extLst>
                </p:cNvPr>
                <p:cNvSpPr/>
                <p:nvPr/>
              </p:nvSpPr>
              <p:spPr>
                <a:xfrm>
                  <a:off x="6445573" y="4572917"/>
                  <a:ext cx="190889" cy="98698"/>
                </a:xfrm>
                <a:custGeom>
                  <a:avLst/>
                  <a:gdLst>
                    <a:gd name="connsiteX0" fmla="*/ 178959 w 190889"/>
                    <a:gd name="connsiteY0" fmla="*/ 4923 h 98698"/>
                    <a:gd name="connsiteX1" fmla="*/ 171033 w 190889"/>
                    <a:gd name="connsiteY1" fmla="*/ 7342 h 98698"/>
                    <a:gd name="connsiteX2" fmla="*/ 168864 w 190889"/>
                    <a:gd name="connsiteY2" fmla="*/ 0 h 98698"/>
                    <a:gd name="connsiteX3" fmla="*/ 126231 w 190889"/>
                    <a:gd name="connsiteY3" fmla="*/ 13015 h 98698"/>
                    <a:gd name="connsiteX4" fmla="*/ 128400 w 190889"/>
                    <a:gd name="connsiteY4" fmla="*/ 20357 h 98698"/>
                    <a:gd name="connsiteX5" fmla="*/ 111380 w 190889"/>
                    <a:gd name="connsiteY5" fmla="*/ 25530 h 98698"/>
                    <a:gd name="connsiteX6" fmla="*/ 109211 w 190889"/>
                    <a:gd name="connsiteY6" fmla="*/ 18271 h 98698"/>
                    <a:gd name="connsiteX7" fmla="*/ 66578 w 190889"/>
                    <a:gd name="connsiteY7" fmla="*/ 31286 h 98698"/>
                    <a:gd name="connsiteX8" fmla="*/ 68830 w 190889"/>
                    <a:gd name="connsiteY8" fmla="*/ 38545 h 98698"/>
                    <a:gd name="connsiteX9" fmla="*/ 51727 w 190889"/>
                    <a:gd name="connsiteY9" fmla="*/ 43801 h 98698"/>
                    <a:gd name="connsiteX10" fmla="*/ 49558 w 190889"/>
                    <a:gd name="connsiteY10" fmla="*/ 36459 h 98698"/>
                    <a:gd name="connsiteX11" fmla="*/ 6925 w 190889"/>
                    <a:gd name="connsiteY11" fmla="*/ 49474 h 98698"/>
                    <a:gd name="connsiteX12" fmla="*/ 9177 w 190889"/>
                    <a:gd name="connsiteY12" fmla="*/ 56816 h 98698"/>
                    <a:gd name="connsiteX13" fmla="*/ 0 w 190889"/>
                    <a:gd name="connsiteY13" fmla="*/ 59653 h 98698"/>
                    <a:gd name="connsiteX14" fmla="*/ 11931 w 190889"/>
                    <a:gd name="connsiteY14" fmla="*/ 98699 h 98698"/>
                    <a:gd name="connsiteX15" fmla="*/ 190889 w 190889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889" h="98698">
                      <a:moveTo>
                        <a:pt x="178959" y="4923"/>
                      </a:moveTo>
                      <a:lnTo>
                        <a:pt x="171033" y="7342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lnTo>
                        <a:pt x="111380" y="25530"/>
                      </a:lnTo>
                      <a:lnTo>
                        <a:pt x="109211" y="18271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727" y="43801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xmlns="" id="{3B18C96D-9C07-44A9-9044-3D82A41B55D8}"/>
                    </a:ext>
                  </a:extLst>
                </p:cNvPr>
                <p:cNvSpPr/>
                <p:nvPr/>
              </p:nvSpPr>
              <p:spPr>
                <a:xfrm>
                  <a:off x="6481198" y="4698564"/>
                  <a:ext cx="190972" cy="98698"/>
                </a:xfrm>
                <a:custGeom>
                  <a:avLst/>
                  <a:gdLst>
                    <a:gd name="connsiteX0" fmla="*/ 51810 w 190972"/>
                    <a:gd name="connsiteY0" fmla="*/ 43801 h 98698"/>
                    <a:gd name="connsiteX1" fmla="*/ 49558 w 190972"/>
                    <a:gd name="connsiteY1" fmla="*/ 36459 h 98698"/>
                    <a:gd name="connsiteX2" fmla="*/ 7008 w 190972"/>
                    <a:gd name="connsiteY2" fmla="*/ 49474 h 98698"/>
                    <a:gd name="connsiteX3" fmla="*/ 9177 w 190972"/>
                    <a:gd name="connsiteY3" fmla="*/ 56816 h 98698"/>
                    <a:gd name="connsiteX4" fmla="*/ 0 w 190972"/>
                    <a:gd name="connsiteY4" fmla="*/ 59653 h 98698"/>
                    <a:gd name="connsiteX5" fmla="*/ 12014 w 190972"/>
                    <a:gd name="connsiteY5" fmla="*/ 98699 h 98698"/>
                    <a:gd name="connsiteX6" fmla="*/ 190973 w 190972"/>
                    <a:gd name="connsiteY6" fmla="*/ 43968 h 98698"/>
                    <a:gd name="connsiteX7" fmla="*/ 178959 w 190972"/>
                    <a:gd name="connsiteY7" fmla="*/ 4923 h 98698"/>
                    <a:gd name="connsiteX8" fmla="*/ 171116 w 190972"/>
                    <a:gd name="connsiteY8" fmla="*/ 7342 h 98698"/>
                    <a:gd name="connsiteX9" fmla="*/ 168864 w 190972"/>
                    <a:gd name="connsiteY9" fmla="*/ 0 h 98698"/>
                    <a:gd name="connsiteX10" fmla="*/ 126230 w 190972"/>
                    <a:gd name="connsiteY10" fmla="*/ 13015 h 98698"/>
                    <a:gd name="connsiteX11" fmla="*/ 128483 w 190972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972" h="98698">
                      <a:moveTo>
                        <a:pt x="51810" y="43801"/>
                      </a:moveTo>
                      <a:lnTo>
                        <a:pt x="49558" y="36459"/>
                      </a:lnTo>
                      <a:lnTo>
                        <a:pt x="7008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2014" y="98699"/>
                      </a:lnTo>
                      <a:lnTo>
                        <a:pt x="190973" y="43968"/>
                      </a:lnTo>
                      <a:lnTo>
                        <a:pt x="178959" y="4923"/>
                      </a:lnTo>
                      <a:lnTo>
                        <a:pt x="171116" y="7342"/>
                      </a:lnTo>
                      <a:lnTo>
                        <a:pt x="168864" y="0"/>
                      </a:lnTo>
                      <a:lnTo>
                        <a:pt x="126230" y="13015"/>
                      </a:lnTo>
                      <a:lnTo>
                        <a:pt x="128483" y="20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:a16="http://schemas.microsoft.com/office/drawing/2014/main" xmlns="" id="{DBAC533C-3921-460B-A6C9-EECAC364935C}"/>
                    </a:ext>
                  </a:extLst>
                </p:cNvPr>
                <p:cNvSpPr/>
                <p:nvPr/>
              </p:nvSpPr>
              <p:spPr>
                <a:xfrm>
                  <a:off x="6697367" y="4634656"/>
                  <a:ext cx="190889" cy="98698"/>
                </a:xfrm>
                <a:custGeom>
                  <a:avLst/>
                  <a:gdLst>
                    <a:gd name="connsiteX0" fmla="*/ 51727 w 190889"/>
                    <a:gd name="connsiteY0" fmla="*/ 43801 h 98698"/>
                    <a:gd name="connsiteX1" fmla="*/ 49558 w 190889"/>
                    <a:gd name="connsiteY1" fmla="*/ 36459 h 98698"/>
                    <a:gd name="connsiteX2" fmla="*/ 6925 w 190889"/>
                    <a:gd name="connsiteY2" fmla="*/ 49474 h 98698"/>
                    <a:gd name="connsiteX3" fmla="*/ 9177 w 190889"/>
                    <a:gd name="connsiteY3" fmla="*/ 56816 h 98698"/>
                    <a:gd name="connsiteX4" fmla="*/ 0 w 190889"/>
                    <a:gd name="connsiteY4" fmla="*/ 59653 h 98698"/>
                    <a:gd name="connsiteX5" fmla="*/ 11931 w 190889"/>
                    <a:gd name="connsiteY5" fmla="*/ 98699 h 98698"/>
                    <a:gd name="connsiteX6" fmla="*/ 190889 w 190889"/>
                    <a:gd name="connsiteY6" fmla="*/ 43968 h 98698"/>
                    <a:gd name="connsiteX7" fmla="*/ 178959 w 190889"/>
                    <a:gd name="connsiteY7" fmla="*/ 4922 h 98698"/>
                    <a:gd name="connsiteX8" fmla="*/ 171033 w 190889"/>
                    <a:gd name="connsiteY8" fmla="*/ 7342 h 98698"/>
                    <a:gd name="connsiteX9" fmla="*/ 168780 w 190889"/>
                    <a:gd name="connsiteY9" fmla="*/ 0 h 98698"/>
                    <a:gd name="connsiteX10" fmla="*/ 126231 w 190889"/>
                    <a:gd name="connsiteY10" fmla="*/ 13015 h 98698"/>
                    <a:gd name="connsiteX11" fmla="*/ 128400 w 190889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889" h="98698">
                      <a:moveTo>
                        <a:pt x="51727" y="43801"/>
                      </a:move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lnTo>
                        <a:pt x="178959" y="4922"/>
                      </a:lnTo>
                      <a:lnTo>
                        <a:pt x="171033" y="7342"/>
                      </a:lnTo>
                      <a:lnTo>
                        <a:pt x="168780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xmlns="" id="{648A527D-898E-4B06-833C-257746E4A4FE}"/>
                    </a:ext>
                  </a:extLst>
                </p:cNvPr>
                <p:cNvSpPr/>
                <p:nvPr/>
              </p:nvSpPr>
              <p:spPr>
                <a:xfrm>
                  <a:off x="7305243" y="4157349"/>
                  <a:ext cx="191556" cy="81762"/>
                </a:xfrm>
                <a:custGeom>
                  <a:avLst/>
                  <a:gdLst>
                    <a:gd name="connsiteX0" fmla="*/ 183714 w 191556"/>
                    <a:gd name="connsiteY0" fmla="*/ 5924 h 81762"/>
                    <a:gd name="connsiteX1" fmla="*/ 175621 w 191556"/>
                    <a:gd name="connsiteY1" fmla="*/ 7509 h 81762"/>
                    <a:gd name="connsiteX2" fmla="*/ 174203 w 191556"/>
                    <a:gd name="connsiteY2" fmla="*/ 0 h 81762"/>
                    <a:gd name="connsiteX3" fmla="*/ 130402 w 191556"/>
                    <a:gd name="connsiteY3" fmla="*/ 8510 h 81762"/>
                    <a:gd name="connsiteX4" fmla="*/ 131904 w 191556"/>
                    <a:gd name="connsiteY4" fmla="*/ 16019 h 81762"/>
                    <a:gd name="connsiteX5" fmla="*/ 114384 w 191556"/>
                    <a:gd name="connsiteY5" fmla="*/ 19439 h 81762"/>
                    <a:gd name="connsiteX6" fmla="*/ 112965 w 191556"/>
                    <a:gd name="connsiteY6" fmla="*/ 11931 h 81762"/>
                    <a:gd name="connsiteX7" fmla="*/ 69164 w 191556"/>
                    <a:gd name="connsiteY7" fmla="*/ 20441 h 81762"/>
                    <a:gd name="connsiteX8" fmla="*/ 70666 w 191556"/>
                    <a:gd name="connsiteY8" fmla="*/ 27866 h 81762"/>
                    <a:gd name="connsiteX9" fmla="*/ 53145 w 191556"/>
                    <a:gd name="connsiteY9" fmla="*/ 31286 h 81762"/>
                    <a:gd name="connsiteX10" fmla="*/ 51727 w 191556"/>
                    <a:gd name="connsiteY10" fmla="*/ 23778 h 81762"/>
                    <a:gd name="connsiteX11" fmla="*/ 8010 w 191556"/>
                    <a:gd name="connsiteY11" fmla="*/ 32288 h 81762"/>
                    <a:gd name="connsiteX12" fmla="*/ 9428 w 191556"/>
                    <a:gd name="connsiteY12" fmla="*/ 39797 h 81762"/>
                    <a:gd name="connsiteX13" fmla="*/ 0 w 191556"/>
                    <a:gd name="connsiteY13" fmla="*/ 41632 h 81762"/>
                    <a:gd name="connsiteX14" fmla="*/ 7843 w 191556"/>
                    <a:gd name="connsiteY14" fmla="*/ 81762 h 81762"/>
                    <a:gd name="connsiteX15" fmla="*/ 191557 w 191556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556" h="81762">
                      <a:moveTo>
                        <a:pt x="183714" y="5924"/>
                      </a:moveTo>
                      <a:lnTo>
                        <a:pt x="175621" y="7509"/>
                      </a:lnTo>
                      <a:lnTo>
                        <a:pt x="174203" y="0"/>
                      </a:lnTo>
                      <a:lnTo>
                        <a:pt x="130402" y="8510"/>
                      </a:lnTo>
                      <a:lnTo>
                        <a:pt x="131904" y="16019"/>
                      </a:lnTo>
                      <a:lnTo>
                        <a:pt x="114384" y="19439"/>
                      </a:lnTo>
                      <a:lnTo>
                        <a:pt x="112965" y="11931"/>
                      </a:lnTo>
                      <a:lnTo>
                        <a:pt x="69164" y="20441"/>
                      </a:lnTo>
                      <a:lnTo>
                        <a:pt x="70666" y="27866"/>
                      </a:lnTo>
                      <a:lnTo>
                        <a:pt x="53145" y="31286"/>
                      </a:lnTo>
                      <a:lnTo>
                        <a:pt x="51727" y="23778"/>
                      </a:lnTo>
                      <a:lnTo>
                        <a:pt x="8010" y="32288"/>
                      </a:lnTo>
                      <a:lnTo>
                        <a:pt x="9428" y="39797"/>
                      </a:lnTo>
                      <a:lnTo>
                        <a:pt x="0" y="41632"/>
                      </a:lnTo>
                      <a:lnTo>
                        <a:pt x="7843" y="81762"/>
                      </a:lnTo>
                      <a:lnTo>
                        <a:pt x="191557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xmlns="" id="{410111E6-719B-4188-820A-8FF1C86E7673}"/>
                    </a:ext>
                  </a:extLst>
                </p:cNvPr>
                <p:cNvSpPr/>
                <p:nvPr/>
              </p:nvSpPr>
              <p:spPr>
                <a:xfrm>
                  <a:off x="7327602" y="4277155"/>
                  <a:ext cx="191473" cy="81762"/>
                </a:xfrm>
                <a:custGeom>
                  <a:avLst/>
                  <a:gdLst>
                    <a:gd name="connsiteX0" fmla="*/ 183631 w 191473"/>
                    <a:gd name="connsiteY0" fmla="*/ 5924 h 81762"/>
                    <a:gd name="connsiteX1" fmla="*/ 175538 w 191473"/>
                    <a:gd name="connsiteY1" fmla="*/ 7509 h 81762"/>
                    <a:gd name="connsiteX2" fmla="*/ 174120 w 191473"/>
                    <a:gd name="connsiteY2" fmla="*/ 0 h 81762"/>
                    <a:gd name="connsiteX3" fmla="*/ 130402 w 191473"/>
                    <a:gd name="connsiteY3" fmla="*/ 8510 h 81762"/>
                    <a:gd name="connsiteX4" fmla="*/ 131820 w 191473"/>
                    <a:gd name="connsiteY4" fmla="*/ 16019 h 81762"/>
                    <a:gd name="connsiteX5" fmla="*/ 114384 w 191473"/>
                    <a:gd name="connsiteY5" fmla="*/ 19439 h 81762"/>
                    <a:gd name="connsiteX6" fmla="*/ 112882 w 191473"/>
                    <a:gd name="connsiteY6" fmla="*/ 11931 h 81762"/>
                    <a:gd name="connsiteX7" fmla="*/ 69164 w 191473"/>
                    <a:gd name="connsiteY7" fmla="*/ 20441 h 81762"/>
                    <a:gd name="connsiteX8" fmla="*/ 70583 w 191473"/>
                    <a:gd name="connsiteY8" fmla="*/ 27950 h 81762"/>
                    <a:gd name="connsiteX9" fmla="*/ 53145 w 191473"/>
                    <a:gd name="connsiteY9" fmla="*/ 31370 h 81762"/>
                    <a:gd name="connsiteX10" fmla="*/ 51644 w 191473"/>
                    <a:gd name="connsiteY10" fmla="*/ 23862 h 81762"/>
                    <a:gd name="connsiteX11" fmla="*/ 7926 w 191473"/>
                    <a:gd name="connsiteY11" fmla="*/ 32371 h 81762"/>
                    <a:gd name="connsiteX12" fmla="*/ 9344 w 191473"/>
                    <a:gd name="connsiteY12" fmla="*/ 39880 h 81762"/>
                    <a:gd name="connsiteX13" fmla="*/ 0 w 191473"/>
                    <a:gd name="connsiteY13" fmla="*/ 41632 h 81762"/>
                    <a:gd name="connsiteX14" fmla="*/ 7759 w 191473"/>
                    <a:gd name="connsiteY14" fmla="*/ 81762 h 81762"/>
                    <a:gd name="connsiteX15" fmla="*/ 191473 w 191473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2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439"/>
                      </a:lnTo>
                      <a:lnTo>
                        <a:pt x="112882" y="11931"/>
                      </a:lnTo>
                      <a:lnTo>
                        <a:pt x="69164" y="20441"/>
                      </a:lnTo>
                      <a:lnTo>
                        <a:pt x="70583" y="27950"/>
                      </a:lnTo>
                      <a:lnTo>
                        <a:pt x="53145" y="31370"/>
                      </a:lnTo>
                      <a:lnTo>
                        <a:pt x="51644" y="23862"/>
                      </a:lnTo>
                      <a:lnTo>
                        <a:pt x="7926" y="32371"/>
                      </a:lnTo>
                      <a:lnTo>
                        <a:pt x="9344" y="39880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xmlns="" id="{65C35F48-C79D-4486-9DA1-6ECC89D7BF03}"/>
                    </a:ext>
                  </a:extLst>
                </p:cNvPr>
                <p:cNvSpPr/>
                <p:nvPr/>
              </p:nvSpPr>
              <p:spPr>
                <a:xfrm>
                  <a:off x="7551613" y="4249206"/>
                  <a:ext cx="92941" cy="53896"/>
                </a:xfrm>
                <a:custGeom>
                  <a:avLst/>
                  <a:gdLst>
                    <a:gd name="connsiteX0" fmla="*/ 92942 w 92941"/>
                    <a:gd name="connsiteY0" fmla="*/ 40714 h 53896"/>
                    <a:gd name="connsiteX1" fmla="*/ 89354 w 92941"/>
                    <a:gd name="connsiteY1" fmla="*/ 0 h 53896"/>
                    <a:gd name="connsiteX2" fmla="*/ 0 w 92941"/>
                    <a:gd name="connsiteY2" fmla="*/ 7759 h 53896"/>
                    <a:gd name="connsiteX3" fmla="*/ 3588 w 92941"/>
                    <a:gd name="connsiteY3" fmla="*/ 48473 h 53896"/>
                    <a:gd name="connsiteX4" fmla="*/ 15184 w 92941"/>
                    <a:gd name="connsiteY4" fmla="*/ 47472 h 53896"/>
                    <a:gd name="connsiteX5" fmla="*/ 15769 w 92941"/>
                    <a:gd name="connsiteY5" fmla="*/ 53896 h 53896"/>
                    <a:gd name="connsiteX6" fmla="*/ 81846 w 92941"/>
                    <a:gd name="connsiteY6" fmla="*/ 48140 h 53896"/>
                    <a:gd name="connsiteX7" fmla="*/ 81345 w 92941"/>
                    <a:gd name="connsiteY7" fmla="*/ 41715 h 5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941" h="53896">
                      <a:moveTo>
                        <a:pt x="92942" y="40714"/>
                      </a:moveTo>
                      <a:lnTo>
                        <a:pt x="89354" y="0"/>
                      </a:lnTo>
                      <a:lnTo>
                        <a:pt x="0" y="7759"/>
                      </a:lnTo>
                      <a:lnTo>
                        <a:pt x="3588" y="48473"/>
                      </a:lnTo>
                      <a:lnTo>
                        <a:pt x="15184" y="47472"/>
                      </a:lnTo>
                      <a:lnTo>
                        <a:pt x="15769" y="53896"/>
                      </a:lnTo>
                      <a:lnTo>
                        <a:pt x="81846" y="48140"/>
                      </a:lnTo>
                      <a:lnTo>
                        <a:pt x="81345" y="41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:a16="http://schemas.microsoft.com/office/drawing/2014/main" xmlns="" id="{A08CEA51-C337-45AB-AE68-ADEB9A946E35}"/>
                    </a:ext>
                  </a:extLst>
                </p:cNvPr>
                <p:cNvSpPr/>
                <p:nvPr/>
              </p:nvSpPr>
              <p:spPr>
                <a:xfrm>
                  <a:off x="7008814" y="4265892"/>
                  <a:ext cx="110545" cy="62489"/>
                </a:xfrm>
                <a:custGeom>
                  <a:avLst/>
                  <a:gdLst>
                    <a:gd name="connsiteX0" fmla="*/ 100868 w 110545"/>
                    <a:gd name="connsiteY0" fmla="*/ 0 h 62489"/>
                    <a:gd name="connsiteX1" fmla="*/ 66495 w 110545"/>
                    <a:gd name="connsiteY1" fmla="*/ 10512 h 62489"/>
                    <a:gd name="connsiteX2" fmla="*/ 64325 w 110545"/>
                    <a:gd name="connsiteY2" fmla="*/ 3337 h 62489"/>
                    <a:gd name="connsiteX3" fmla="*/ 32205 w 110545"/>
                    <a:gd name="connsiteY3" fmla="*/ 13182 h 62489"/>
                    <a:gd name="connsiteX4" fmla="*/ 34374 w 110545"/>
                    <a:gd name="connsiteY4" fmla="*/ 20357 h 62489"/>
                    <a:gd name="connsiteX5" fmla="*/ 0 w 110545"/>
                    <a:gd name="connsiteY5" fmla="*/ 30869 h 62489"/>
                    <a:gd name="connsiteX6" fmla="*/ 9678 w 110545"/>
                    <a:gd name="connsiteY6" fmla="*/ 62489 h 62489"/>
                    <a:gd name="connsiteX7" fmla="*/ 110546 w 110545"/>
                    <a:gd name="connsiteY7" fmla="*/ 31704 h 6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545" h="62489">
                      <a:moveTo>
                        <a:pt x="100868" y="0"/>
                      </a:moveTo>
                      <a:lnTo>
                        <a:pt x="66495" y="10512"/>
                      </a:lnTo>
                      <a:lnTo>
                        <a:pt x="64325" y="3337"/>
                      </a:lnTo>
                      <a:lnTo>
                        <a:pt x="32205" y="13182"/>
                      </a:lnTo>
                      <a:lnTo>
                        <a:pt x="34374" y="20357"/>
                      </a:lnTo>
                      <a:lnTo>
                        <a:pt x="0" y="30869"/>
                      </a:lnTo>
                      <a:lnTo>
                        <a:pt x="9678" y="62489"/>
                      </a:lnTo>
                      <a:lnTo>
                        <a:pt x="110546" y="317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xmlns="" id="{5C37A214-2B47-4FD4-BACF-5C34415A36A1}"/>
                    </a:ext>
                  </a:extLst>
                </p:cNvPr>
                <p:cNvSpPr/>
                <p:nvPr/>
              </p:nvSpPr>
              <p:spPr>
                <a:xfrm rot="-1020098">
                  <a:off x="7144316" y="4470653"/>
                  <a:ext cx="17437" cy="23193"/>
                </a:xfrm>
                <a:custGeom>
                  <a:avLst/>
                  <a:gdLst>
                    <a:gd name="connsiteX0" fmla="*/ 0 w 17437"/>
                    <a:gd name="connsiteY0" fmla="*/ 0 h 23193"/>
                    <a:gd name="connsiteX1" fmla="*/ 17437 w 17437"/>
                    <a:gd name="connsiteY1" fmla="*/ 0 h 23193"/>
                    <a:gd name="connsiteX2" fmla="*/ 17437 w 17437"/>
                    <a:gd name="connsiteY2" fmla="*/ 23194 h 23193"/>
                    <a:gd name="connsiteX3" fmla="*/ 0 w 17437"/>
                    <a:gd name="connsiteY3" fmla="*/ 23194 h 23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37" h="23193">
                      <a:moveTo>
                        <a:pt x="0" y="0"/>
                      </a:moveTo>
                      <a:lnTo>
                        <a:pt x="17437" y="0"/>
                      </a:lnTo>
                      <a:lnTo>
                        <a:pt x="17437" y="23194"/>
                      </a:lnTo>
                      <a:lnTo>
                        <a:pt x="0" y="231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xmlns="" id="{D8481C7D-EFC8-4D28-8EEA-5E041C0335AA}"/>
                    </a:ext>
                  </a:extLst>
                </p:cNvPr>
                <p:cNvSpPr/>
                <p:nvPr/>
              </p:nvSpPr>
              <p:spPr>
                <a:xfrm>
                  <a:off x="6062627" y="4396545"/>
                  <a:ext cx="146253" cy="89354"/>
                </a:xfrm>
                <a:custGeom>
                  <a:avLst/>
                  <a:gdLst>
                    <a:gd name="connsiteX0" fmla="*/ 132404 w 146253"/>
                    <a:gd name="connsiteY0" fmla="*/ 3504 h 89354"/>
                    <a:gd name="connsiteX1" fmla="*/ 121225 w 146253"/>
                    <a:gd name="connsiteY1" fmla="*/ 6925 h 89354"/>
                    <a:gd name="connsiteX2" fmla="*/ 119139 w 146253"/>
                    <a:gd name="connsiteY2" fmla="*/ 0 h 89354"/>
                    <a:gd name="connsiteX3" fmla="*/ 78008 w 146253"/>
                    <a:gd name="connsiteY3" fmla="*/ 12598 h 89354"/>
                    <a:gd name="connsiteX4" fmla="*/ 80177 w 146253"/>
                    <a:gd name="connsiteY4" fmla="*/ 19439 h 89354"/>
                    <a:gd name="connsiteX5" fmla="*/ 52645 w 146253"/>
                    <a:gd name="connsiteY5" fmla="*/ 27866 h 89354"/>
                    <a:gd name="connsiteX6" fmla="*/ 50559 w 146253"/>
                    <a:gd name="connsiteY6" fmla="*/ 20941 h 89354"/>
                    <a:gd name="connsiteX7" fmla="*/ 9428 w 146253"/>
                    <a:gd name="connsiteY7" fmla="*/ 33539 h 89354"/>
                    <a:gd name="connsiteX8" fmla="*/ 11513 w 146253"/>
                    <a:gd name="connsiteY8" fmla="*/ 40464 h 89354"/>
                    <a:gd name="connsiteX9" fmla="*/ 0 w 146253"/>
                    <a:gd name="connsiteY9" fmla="*/ 43968 h 89354"/>
                    <a:gd name="connsiteX10" fmla="*/ 13933 w 146253"/>
                    <a:gd name="connsiteY10" fmla="*/ 89354 h 89354"/>
                    <a:gd name="connsiteX11" fmla="*/ 146254 w 146253"/>
                    <a:gd name="connsiteY11" fmla="*/ 48891 h 8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53" h="89354">
                      <a:moveTo>
                        <a:pt x="132404" y="3504"/>
                      </a:moveTo>
                      <a:lnTo>
                        <a:pt x="121225" y="6925"/>
                      </a:lnTo>
                      <a:lnTo>
                        <a:pt x="119139" y="0"/>
                      </a:lnTo>
                      <a:lnTo>
                        <a:pt x="78008" y="12598"/>
                      </a:lnTo>
                      <a:lnTo>
                        <a:pt x="80177" y="19439"/>
                      </a:lnTo>
                      <a:lnTo>
                        <a:pt x="52645" y="27866"/>
                      </a:lnTo>
                      <a:lnTo>
                        <a:pt x="50559" y="20941"/>
                      </a:lnTo>
                      <a:lnTo>
                        <a:pt x="9428" y="33539"/>
                      </a:lnTo>
                      <a:lnTo>
                        <a:pt x="11513" y="40464"/>
                      </a:lnTo>
                      <a:lnTo>
                        <a:pt x="0" y="43968"/>
                      </a:lnTo>
                      <a:lnTo>
                        <a:pt x="13933" y="89354"/>
                      </a:lnTo>
                      <a:lnTo>
                        <a:pt x="146254" y="488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xmlns="" id="{0AC97878-0BE9-445B-AB8C-969F9D5FE116}"/>
                    </a:ext>
                  </a:extLst>
                </p:cNvPr>
                <p:cNvSpPr/>
                <p:nvPr/>
              </p:nvSpPr>
              <p:spPr>
                <a:xfrm>
                  <a:off x="5813503" y="4606873"/>
                  <a:ext cx="242199" cy="109460"/>
                </a:xfrm>
                <a:custGeom>
                  <a:avLst/>
                  <a:gdLst>
                    <a:gd name="connsiteX0" fmla="*/ 242199 w 242199"/>
                    <a:gd name="connsiteY0" fmla="*/ 39045 h 109460"/>
                    <a:gd name="connsiteX1" fmla="*/ 230268 w 242199"/>
                    <a:gd name="connsiteY1" fmla="*/ 0 h 109460"/>
                    <a:gd name="connsiteX2" fmla="*/ 189888 w 242199"/>
                    <a:gd name="connsiteY2" fmla="*/ 12348 h 109460"/>
                    <a:gd name="connsiteX3" fmla="*/ 188303 w 242199"/>
                    <a:gd name="connsiteY3" fmla="*/ 7008 h 109460"/>
                    <a:gd name="connsiteX4" fmla="*/ 145670 w 242199"/>
                    <a:gd name="connsiteY4" fmla="*/ 20024 h 109460"/>
                    <a:gd name="connsiteX5" fmla="*/ 147255 w 242199"/>
                    <a:gd name="connsiteY5" fmla="*/ 25363 h 109460"/>
                    <a:gd name="connsiteX6" fmla="*/ 121392 w 242199"/>
                    <a:gd name="connsiteY6" fmla="*/ 33289 h 109460"/>
                    <a:gd name="connsiteX7" fmla="*/ 119806 w 242199"/>
                    <a:gd name="connsiteY7" fmla="*/ 27950 h 109460"/>
                    <a:gd name="connsiteX8" fmla="*/ 99616 w 242199"/>
                    <a:gd name="connsiteY8" fmla="*/ 34040 h 109460"/>
                    <a:gd name="connsiteX9" fmla="*/ 101285 w 242199"/>
                    <a:gd name="connsiteY9" fmla="*/ 39380 h 109460"/>
                    <a:gd name="connsiteX10" fmla="*/ 77924 w 242199"/>
                    <a:gd name="connsiteY10" fmla="*/ 46554 h 109460"/>
                    <a:gd name="connsiteX11" fmla="*/ 76255 w 242199"/>
                    <a:gd name="connsiteY11" fmla="*/ 41215 h 109460"/>
                    <a:gd name="connsiteX12" fmla="*/ 17270 w 242199"/>
                    <a:gd name="connsiteY12" fmla="*/ 59236 h 109460"/>
                    <a:gd name="connsiteX13" fmla="*/ 18939 w 242199"/>
                    <a:gd name="connsiteY13" fmla="*/ 64575 h 109460"/>
                    <a:gd name="connsiteX14" fmla="*/ 0 w 242199"/>
                    <a:gd name="connsiteY14" fmla="*/ 70332 h 109460"/>
                    <a:gd name="connsiteX15" fmla="*/ 11931 w 242199"/>
                    <a:gd name="connsiteY15" fmla="*/ 109461 h 109460"/>
                    <a:gd name="connsiteX16" fmla="*/ 105707 w 242199"/>
                    <a:gd name="connsiteY16" fmla="*/ 80761 h 109460"/>
                    <a:gd name="connsiteX17" fmla="*/ 108293 w 242199"/>
                    <a:gd name="connsiteY17" fmla="*/ 89271 h 109460"/>
                    <a:gd name="connsiteX18" fmla="*/ 144669 w 242199"/>
                    <a:gd name="connsiteY18" fmla="*/ 78174 h 109460"/>
                    <a:gd name="connsiteX19" fmla="*/ 142082 w 242199"/>
                    <a:gd name="connsiteY19" fmla="*/ 69665 h 10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2199" h="109460">
                      <a:moveTo>
                        <a:pt x="242199" y="39045"/>
                      </a:moveTo>
                      <a:lnTo>
                        <a:pt x="230268" y="0"/>
                      </a:lnTo>
                      <a:lnTo>
                        <a:pt x="189888" y="12348"/>
                      </a:lnTo>
                      <a:lnTo>
                        <a:pt x="188303" y="7008"/>
                      </a:lnTo>
                      <a:lnTo>
                        <a:pt x="145670" y="20024"/>
                      </a:lnTo>
                      <a:lnTo>
                        <a:pt x="147255" y="25363"/>
                      </a:lnTo>
                      <a:lnTo>
                        <a:pt x="121392" y="33289"/>
                      </a:lnTo>
                      <a:lnTo>
                        <a:pt x="119806" y="27950"/>
                      </a:lnTo>
                      <a:lnTo>
                        <a:pt x="99616" y="34040"/>
                      </a:lnTo>
                      <a:lnTo>
                        <a:pt x="101285" y="39380"/>
                      </a:lnTo>
                      <a:lnTo>
                        <a:pt x="77924" y="46554"/>
                      </a:lnTo>
                      <a:lnTo>
                        <a:pt x="76255" y="41215"/>
                      </a:lnTo>
                      <a:lnTo>
                        <a:pt x="17270" y="59236"/>
                      </a:lnTo>
                      <a:lnTo>
                        <a:pt x="18939" y="64575"/>
                      </a:lnTo>
                      <a:lnTo>
                        <a:pt x="0" y="70332"/>
                      </a:lnTo>
                      <a:lnTo>
                        <a:pt x="11931" y="109461"/>
                      </a:lnTo>
                      <a:lnTo>
                        <a:pt x="105707" y="80761"/>
                      </a:lnTo>
                      <a:lnTo>
                        <a:pt x="108293" y="89271"/>
                      </a:lnTo>
                      <a:lnTo>
                        <a:pt x="144669" y="78174"/>
                      </a:lnTo>
                      <a:lnTo>
                        <a:pt x="142082" y="696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" name="任意多边形: 形状 239">
                  <a:extLst>
                    <a:ext uri="{FF2B5EF4-FFF2-40B4-BE49-F238E27FC236}">
                      <a16:creationId xmlns:a16="http://schemas.microsoft.com/office/drawing/2014/main" xmlns="" id="{DE1EB534-FD4A-4F70-B880-4500C3019C18}"/>
                    </a:ext>
                  </a:extLst>
                </p:cNvPr>
                <p:cNvSpPr/>
                <p:nvPr/>
              </p:nvSpPr>
              <p:spPr>
                <a:xfrm rot="-1020098">
                  <a:off x="5893286" y="4868981"/>
                  <a:ext cx="12264" cy="22109"/>
                </a:xfrm>
                <a:custGeom>
                  <a:avLst/>
                  <a:gdLst>
                    <a:gd name="connsiteX0" fmla="*/ 0 w 12264"/>
                    <a:gd name="connsiteY0" fmla="*/ 0 h 22109"/>
                    <a:gd name="connsiteX1" fmla="*/ 12264 w 12264"/>
                    <a:gd name="connsiteY1" fmla="*/ 0 h 22109"/>
                    <a:gd name="connsiteX2" fmla="*/ 12264 w 12264"/>
                    <a:gd name="connsiteY2" fmla="*/ 22109 h 22109"/>
                    <a:gd name="connsiteX3" fmla="*/ 0 w 12264"/>
                    <a:gd name="connsiteY3" fmla="*/ 22109 h 2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4" h="22109">
                      <a:moveTo>
                        <a:pt x="0" y="0"/>
                      </a:moveTo>
                      <a:lnTo>
                        <a:pt x="12264" y="0"/>
                      </a:lnTo>
                      <a:lnTo>
                        <a:pt x="12264" y="22109"/>
                      </a:lnTo>
                      <a:lnTo>
                        <a:pt x="0" y="221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xmlns="" id="{32DDC90C-D15D-4EE2-B4E6-FE2E8F46E78D}"/>
                    </a:ext>
                  </a:extLst>
                </p:cNvPr>
                <p:cNvSpPr/>
                <p:nvPr/>
              </p:nvSpPr>
              <p:spPr>
                <a:xfrm>
                  <a:off x="5901939" y="4802351"/>
                  <a:ext cx="224094" cy="97697"/>
                </a:xfrm>
                <a:custGeom>
                  <a:avLst/>
                  <a:gdLst>
                    <a:gd name="connsiteX0" fmla="*/ 214250 w 224094"/>
                    <a:gd name="connsiteY0" fmla="*/ 0 h 97697"/>
                    <a:gd name="connsiteX1" fmla="*/ 163024 w 224094"/>
                    <a:gd name="connsiteY1" fmla="*/ 15601 h 97697"/>
                    <a:gd name="connsiteX2" fmla="*/ 160521 w 224094"/>
                    <a:gd name="connsiteY2" fmla="*/ 7342 h 97697"/>
                    <a:gd name="connsiteX3" fmla="*/ 130402 w 224094"/>
                    <a:gd name="connsiteY3" fmla="*/ 16603 h 97697"/>
                    <a:gd name="connsiteX4" fmla="*/ 132905 w 224094"/>
                    <a:gd name="connsiteY4" fmla="*/ 24863 h 97697"/>
                    <a:gd name="connsiteX5" fmla="*/ 62156 w 224094"/>
                    <a:gd name="connsiteY5" fmla="*/ 46471 h 97697"/>
                    <a:gd name="connsiteX6" fmla="*/ 59653 w 224094"/>
                    <a:gd name="connsiteY6" fmla="*/ 38211 h 97697"/>
                    <a:gd name="connsiteX7" fmla="*/ 29451 w 224094"/>
                    <a:gd name="connsiteY7" fmla="*/ 47389 h 97697"/>
                    <a:gd name="connsiteX8" fmla="*/ 32037 w 224094"/>
                    <a:gd name="connsiteY8" fmla="*/ 55649 h 97697"/>
                    <a:gd name="connsiteX9" fmla="*/ 0 w 224094"/>
                    <a:gd name="connsiteY9" fmla="*/ 65493 h 97697"/>
                    <a:gd name="connsiteX10" fmla="*/ 9845 w 224094"/>
                    <a:gd name="connsiteY10" fmla="*/ 97697 h 97697"/>
                    <a:gd name="connsiteX11" fmla="*/ 224095 w 224094"/>
                    <a:gd name="connsiteY11" fmla="*/ 32204 h 97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094" h="97697">
                      <a:moveTo>
                        <a:pt x="214250" y="0"/>
                      </a:moveTo>
                      <a:lnTo>
                        <a:pt x="163024" y="15601"/>
                      </a:lnTo>
                      <a:lnTo>
                        <a:pt x="160521" y="7342"/>
                      </a:lnTo>
                      <a:lnTo>
                        <a:pt x="130402" y="16603"/>
                      </a:lnTo>
                      <a:lnTo>
                        <a:pt x="132905" y="24863"/>
                      </a:lnTo>
                      <a:lnTo>
                        <a:pt x="62156" y="46471"/>
                      </a:lnTo>
                      <a:lnTo>
                        <a:pt x="59653" y="38211"/>
                      </a:lnTo>
                      <a:lnTo>
                        <a:pt x="29451" y="47389"/>
                      </a:lnTo>
                      <a:lnTo>
                        <a:pt x="32037" y="55649"/>
                      </a:lnTo>
                      <a:lnTo>
                        <a:pt x="0" y="65493"/>
                      </a:lnTo>
                      <a:lnTo>
                        <a:pt x="9845" y="97697"/>
                      </a:lnTo>
                      <a:lnTo>
                        <a:pt x="224095" y="322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xmlns="" id="{3BCE405B-8597-4112-9DBB-ECFEE6FBE593}"/>
                    </a:ext>
                  </a:extLst>
                </p:cNvPr>
                <p:cNvSpPr/>
                <p:nvPr/>
              </p:nvSpPr>
              <p:spPr>
                <a:xfrm>
                  <a:off x="5909365" y="4956949"/>
                  <a:ext cx="311113" cy="133906"/>
                </a:xfrm>
                <a:custGeom>
                  <a:avLst/>
                  <a:gdLst>
                    <a:gd name="connsiteX0" fmla="*/ 299099 w 311113"/>
                    <a:gd name="connsiteY0" fmla="*/ 3337 h 133906"/>
                    <a:gd name="connsiteX1" fmla="*/ 292758 w 311113"/>
                    <a:gd name="connsiteY1" fmla="*/ 5340 h 133906"/>
                    <a:gd name="connsiteX2" fmla="*/ 291089 w 311113"/>
                    <a:gd name="connsiteY2" fmla="*/ 0 h 133906"/>
                    <a:gd name="connsiteX3" fmla="*/ 252044 w 311113"/>
                    <a:gd name="connsiteY3" fmla="*/ 12014 h 133906"/>
                    <a:gd name="connsiteX4" fmla="*/ 253629 w 311113"/>
                    <a:gd name="connsiteY4" fmla="*/ 17270 h 133906"/>
                    <a:gd name="connsiteX5" fmla="*/ 230936 w 311113"/>
                    <a:gd name="connsiteY5" fmla="*/ 24195 h 133906"/>
                    <a:gd name="connsiteX6" fmla="*/ 229351 w 311113"/>
                    <a:gd name="connsiteY6" fmla="*/ 18938 h 133906"/>
                    <a:gd name="connsiteX7" fmla="*/ 190222 w 311113"/>
                    <a:gd name="connsiteY7" fmla="*/ 30869 h 133906"/>
                    <a:gd name="connsiteX8" fmla="*/ 191891 w 311113"/>
                    <a:gd name="connsiteY8" fmla="*/ 36209 h 133906"/>
                    <a:gd name="connsiteX9" fmla="*/ 169197 w 311113"/>
                    <a:gd name="connsiteY9" fmla="*/ 43134 h 133906"/>
                    <a:gd name="connsiteX10" fmla="*/ 167529 w 311113"/>
                    <a:gd name="connsiteY10" fmla="*/ 37794 h 133906"/>
                    <a:gd name="connsiteX11" fmla="*/ 128483 w 311113"/>
                    <a:gd name="connsiteY11" fmla="*/ 49724 h 133906"/>
                    <a:gd name="connsiteX12" fmla="*/ 130068 w 311113"/>
                    <a:gd name="connsiteY12" fmla="*/ 55064 h 133906"/>
                    <a:gd name="connsiteX13" fmla="*/ 107375 w 311113"/>
                    <a:gd name="connsiteY13" fmla="*/ 61989 h 133906"/>
                    <a:gd name="connsiteX14" fmla="*/ 105790 w 311113"/>
                    <a:gd name="connsiteY14" fmla="*/ 56733 h 133906"/>
                    <a:gd name="connsiteX15" fmla="*/ 66661 w 311113"/>
                    <a:gd name="connsiteY15" fmla="*/ 68663 h 133906"/>
                    <a:gd name="connsiteX16" fmla="*/ 68330 w 311113"/>
                    <a:gd name="connsiteY16" fmla="*/ 73919 h 133906"/>
                    <a:gd name="connsiteX17" fmla="*/ 45637 w 311113"/>
                    <a:gd name="connsiteY17" fmla="*/ 80844 h 133906"/>
                    <a:gd name="connsiteX18" fmla="*/ 43968 w 311113"/>
                    <a:gd name="connsiteY18" fmla="*/ 75588 h 133906"/>
                    <a:gd name="connsiteX19" fmla="*/ 4922 w 311113"/>
                    <a:gd name="connsiteY19" fmla="*/ 87519 h 133906"/>
                    <a:gd name="connsiteX20" fmla="*/ 6508 w 311113"/>
                    <a:gd name="connsiteY20" fmla="*/ 92858 h 133906"/>
                    <a:gd name="connsiteX21" fmla="*/ 0 w 311113"/>
                    <a:gd name="connsiteY21" fmla="*/ 94861 h 133906"/>
                    <a:gd name="connsiteX22" fmla="*/ 11931 w 311113"/>
                    <a:gd name="connsiteY22" fmla="*/ 133906 h 133906"/>
                    <a:gd name="connsiteX23" fmla="*/ 311113 w 311113"/>
                    <a:gd name="connsiteY23" fmla="*/ 42466 h 13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1113" h="133906">
                      <a:moveTo>
                        <a:pt x="299099" y="3337"/>
                      </a:moveTo>
                      <a:lnTo>
                        <a:pt x="292758" y="5340"/>
                      </a:lnTo>
                      <a:lnTo>
                        <a:pt x="291089" y="0"/>
                      </a:lnTo>
                      <a:lnTo>
                        <a:pt x="252044" y="12014"/>
                      </a:lnTo>
                      <a:lnTo>
                        <a:pt x="253629" y="17270"/>
                      </a:lnTo>
                      <a:lnTo>
                        <a:pt x="230936" y="24195"/>
                      </a:lnTo>
                      <a:lnTo>
                        <a:pt x="229351" y="18938"/>
                      </a:lnTo>
                      <a:lnTo>
                        <a:pt x="190222" y="30869"/>
                      </a:lnTo>
                      <a:lnTo>
                        <a:pt x="191891" y="36209"/>
                      </a:lnTo>
                      <a:lnTo>
                        <a:pt x="169197" y="43134"/>
                      </a:lnTo>
                      <a:lnTo>
                        <a:pt x="167529" y="37794"/>
                      </a:lnTo>
                      <a:lnTo>
                        <a:pt x="128483" y="49724"/>
                      </a:lnTo>
                      <a:lnTo>
                        <a:pt x="130068" y="55064"/>
                      </a:lnTo>
                      <a:lnTo>
                        <a:pt x="107375" y="61989"/>
                      </a:lnTo>
                      <a:lnTo>
                        <a:pt x="105790" y="56733"/>
                      </a:lnTo>
                      <a:lnTo>
                        <a:pt x="66661" y="68663"/>
                      </a:lnTo>
                      <a:lnTo>
                        <a:pt x="68330" y="73919"/>
                      </a:lnTo>
                      <a:lnTo>
                        <a:pt x="45637" y="80844"/>
                      </a:lnTo>
                      <a:lnTo>
                        <a:pt x="43968" y="75588"/>
                      </a:lnTo>
                      <a:lnTo>
                        <a:pt x="4922" y="87519"/>
                      </a:lnTo>
                      <a:lnTo>
                        <a:pt x="6508" y="92858"/>
                      </a:lnTo>
                      <a:lnTo>
                        <a:pt x="0" y="94861"/>
                      </a:lnTo>
                      <a:lnTo>
                        <a:pt x="11931" y="133906"/>
                      </a:lnTo>
                      <a:lnTo>
                        <a:pt x="311113" y="424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xmlns="" id="{E8F23476-AE5B-4C2D-A96C-854EC7A34335}"/>
                    </a:ext>
                  </a:extLst>
                </p:cNvPr>
                <p:cNvSpPr/>
                <p:nvPr/>
              </p:nvSpPr>
              <p:spPr>
                <a:xfrm>
                  <a:off x="5790810" y="5059652"/>
                  <a:ext cx="105039" cy="67578"/>
                </a:xfrm>
                <a:custGeom>
                  <a:avLst/>
                  <a:gdLst>
                    <a:gd name="connsiteX0" fmla="*/ 93108 w 105039"/>
                    <a:gd name="connsiteY0" fmla="*/ 0 h 67578"/>
                    <a:gd name="connsiteX1" fmla="*/ 64241 w 105039"/>
                    <a:gd name="connsiteY1" fmla="*/ 8844 h 67578"/>
                    <a:gd name="connsiteX2" fmla="*/ 62072 w 105039"/>
                    <a:gd name="connsiteY2" fmla="*/ 1835 h 67578"/>
                    <a:gd name="connsiteX3" fmla="*/ 26698 w 105039"/>
                    <a:gd name="connsiteY3" fmla="*/ 12598 h 67578"/>
                    <a:gd name="connsiteX4" fmla="*/ 28867 w 105039"/>
                    <a:gd name="connsiteY4" fmla="*/ 19690 h 67578"/>
                    <a:gd name="connsiteX5" fmla="*/ 0 w 105039"/>
                    <a:gd name="connsiteY5" fmla="*/ 28450 h 67578"/>
                    <a:gd name="connsiteX6" fmla="*/ 11931 w 105039"/>
                    <a:gd name="connsiteY6" fmla="*/ 67579 h 67578"/>
                    <a:gd name="connsiteX7" fmla="*/ 105039 w 105039"/>
                    <a:gd name="connsiteY7" fmla="*/ 39129 h 6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039" h="67578">
                      <a:moveTo>
                        <a:pt x="93108" y="0"/>
                      </a:moveTo>
                      <a:lnTo>
                        <a:pt x="64241" y="8844"/>
                      </a:lnTo>
                      <a:lnTo>
                        <a:pt x="62072" y="1835"/>
                      </a:lnTo>
                      <a:lnTo>
                        <a:pt x="26698" y="12598"/>
                      </a:lnTo>
                      <a:lnTo>
                        <a:pt x="28867" y="19690"/>
                      </a:lnTo>
                      <a:lnTo>
                        <a:pt x="0" y="28450"/>
                      </a:lnTo>
                      <a:lnTo>
                        <a:pt x="11931" y="67579"/>
                      </a:lnTo>
                      <a:lnTo>
                        <a:pt x="105039" y="391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xmlns="" id="{AEC792F1-9161-430A-88E1-0D8074327753}"/>
                    </a:ext>
                  </a:extLst>
                </p:cNvPr>
                <p:cNvSpPr/>
                <p:nvPr/>
              </p:nvSpPr>
              <p:spPr>
                <a:xfrm>
                  <a:off x="5758939" y="4955113"/>
                  <a:ext cx="105122" cy="67495"/>
                </a:xfrm>
                <a:custGeom>
                  <a:avLst/>
                  <a:gdLst>
                    <a:gd name="connsiteX0" fmla="*/ 93109 w 105122"/>
                    <a:gd name="connsiteY0" fmla="*/ 0 h 67495"/>
                    <a:gd name="connsiteX1" fmla="*/ 64241 w 105122"/>
                    <a:gd name="connsiteY1" fmla="*/ 8760 h 67495"/>
                    <a:gd name="connsiteX2" fmla="*/ 62156 w 105122"/>
                    <a:gd name="connsiteY2" fmla="*/ 1752 h 67495"/>
                    <a:gd name="connsiteX3" fmla="*/ 26698 w 105122"/>
                    <a:gd name="connsiteY3" fmla="*/ 12598 h 67495"/>
                    <a:gd name="connsiteX4" fmla="*/ 28867 w 105122"/>
                    <a:gd name="connsiteY4" fmla="*/ 19607 h 67495"/>
                    <a:gd name="connsiteX5" fmla="*/ 0 w 105122"/>
                    <a:gd name="connsiteY5" fmla="*/ 28450 h 67495"/>
                    <a:gd name="connsiteX6" fmla="*/ 11931 w 105122"/>
                    <a:gd name="connsiteY6" fmla="*/ 67496 h 67495"/>
                    <a:gd name="connsiteX7" fmla="*/ 105123 w 105122"/>
                    <a:gd name="connsiteY7" fmla="*/ 39045 h 67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122" h="67495">
                      <a:moveTo>
                        <a:pt x="93109" y="0"/>
                      </a:moveTo>
                      <a:lnTo>
                        <a:pt x="64241" y="8760"/>
                      </a:lnTo>
                      <a:lnTo>
                        <a:pt x="62156" y="1752"/>
                      </a:lnTo>
                      <a:lnTo>
                        <a:pt x="26698" y="12598"/>
                      </a:lnTo>
                      <a:lnTo>
                        <a:pt x="28867" y="19607"/>
                      </a:lnTo>
                      <a:lnTo>
                        <a:pt x="0" y="28450"/>
                      </a:lnTo>
                      <a:lnTo>
                        <a:pt x="11931" y="67496"/>
                      </a:lnTo>
                      <a:lnTo>
                        <a:pt x="105123" y="390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xmlns="" id="{D721E7E6-9A32-4114-9910-E2E46062A028}"/>
                    </a:ext>
                  </a:extLst>
                </p:cNvPr>
                <p:cNvSpPr/>
                <p:nvPr/>
              </p:nvSpPr>
              <p:spPr>
                <a:xfrm>
                  <a:off x="7585236" y="3782662"/>
                  <a:ext cx="16352" cy="41631"/>
                </a:xfrm>
                <a:custGeom>
                  <a:avLst/>
                  <a:gdLst>
                    <a:gd name="connsiteX0" fmla="*/ 0 w 16352"/>
                    <a:gd name="connsiteY0" fmla="*/ 0 h 41631"/>
                    <a:gd name="connsiteX1" fmla="*/ 16353 w 16352"/>
                    <a:gd name="connsiteY1" fmla="*/ 0 h 41631"/>
                    <a:gd name="connsiteX2" fmla="*/ 16353 w 16352"/>
                    <a:gd name="connsiteY2" fmla="*/ 41632 h 41631"/>
                    <a:gd name="connsiteX3" fmla="*/ 0 w 16352"/>
                    <a:gd name="connsiteY3" fmla="*/ 41632 h 41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52" h="41631">
                      <a:moveTo>
                        <a:pt x="0" y="0"/>
                      </a:moveTo>
                      <a:lnTo>
                        <a:pt x="16353" y="0"/>
                      </a:lnTo>
                      <a:lnTo>
                        <a:pt x="16353" y="41632"/>
                      </a:lnTo>
                      <a:lnTo>
                        <a:pt x="0" y="416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xmlns="" id="{0D023C03-0DA1-406F-95DB-D98B567732BF}"/>
                    </a:ext>
                  </a:extLst>
                </p:cNvPr>
                <p:cNvSpPr/>
                <p:nvPr/>
              </p:nvSpPr>
              <p:spPr>
                <a:xfrm>
                  <a:off x="7587239" y="3865342"/>
                  <a:ext cx="25780" cy="20774"/>
                </a:xfrm>
                <a:custGeom>
                  <a:avLst/>
                  <a:gdLst>
                    <a:gd name="connsiteX0" fmla="*/ 0 w 25780"/>
                    <a:gd name="connsiteY0" fmla="*/ 0 h 20774"/>
                    <a:gd name="connsiteX1" fmla="*/ 25780 w 25780"/>
                    <a:gd name="connsiteY1" fmla="*/ 0 h 20774"/>
                    <a:gd name="connsiteX2" fmla="*/ 25780 w 25780"/>
                    <a:gd name="connsiteY2" fmla="*/ 20774 h 20774"/>
                    <a:gd name="connsiteX3" fmla="*/ 0 w 25780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20774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xmlns="" id="{9B4A5A9B-FE82-422C-A53C-A9C6226DA6E4}"/>
                    </a:ext>
                  </a:extLst>
                </p:cNvPr>
                <p:cNvSpPr/>
                <p:nvPr/>
              </p:nvSpPr>
              <p:spPr>
                <a:xfrm rot="-120001">
                  <a:off x="7482829" y="3850691"/>
                  <a:ext cx="34790" cy="27115"/>
                </a:xfrm>
                <a:custGeom>
                  <a:avLst/>
                  <a:gdLst>
                    <a:gd name="connsiteX0" fmla="*/ 0 w 34790"/>
                    <a:gd name="connsiteY0" fmla="*/ 0 h 27115"/>
                    <a:gd name="connsiteX1" fmla="*/ 34791 w 34790"/>
                    <a:gd name="connsiteY1" fmla="*/ 0 h 27115"/>
                    <a:gd name="connsiteX2" fmla="*/ 34791 w 34790"/>
                    <a:gd name="connsiteY2" fmla="*/ 27115 h 27115"/>
                    <a:gd name="connsiteX3" fmla="*/ 0 w 34790"/>
                    <a:gd name="connsiteY3" fmla="*/ 27115 h 27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90" h="27115">
                      <a:moveTo>
                        <a:pt x="0" y="0"/>
                      </a:moveTo>
                      <a:lnTo>
                        <a:pt x="34791" y="0"/>
                      </a:lnTo>
                      <a:lnTo>
                        <a:pt x="34791" y="27115"/>
                      </a:lnTo>
                      <a:lnTo>
                        <a:pt x="0" y="271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xmlns="" id="{92F3FF29-90BE-40CE-BCDF-B1714FD90F3E}"/>
                    </a:ext>
                  </a:extLst>
                </p:cNvPr>
                <p:cNvSpPr/>
                <p:nvPr/>
              </p:nvSpPr>
              <p:spPr>
                <a:xfrm>
                  <a:off x="7538682" y="3977556"/>
                  <a:ext cx="25780" cy="16185"/>
                </a:xfrm>
                <a:custGeom>
                  <a:avLst/>
                  <a:gdLst>
                    <a:gd name="connsiteX0" fmla="*/ 0 w 25780"/>
                    <a:gd name="connsiteY0" fmla="*/ 0 h 16185"/>
                    <a:gd name="connsiteX1" fmla="*/ 25780 w 25780"/>
                    <a:gd name="connsiteY1" fmla="*/ 0 h 16185"/>
                    <a:gd name="connsiteX2" fmla="*/ 25780 w 25780"/>
                    <a:gd name="connsiteY2" fmla="*/ 16186 h 16185"/>
                    <a:gd name="connsiteX3" fmla="*/ 0 w 25780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16185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xmlns="" id="{FA467A23-F1F2-4B8F-BA7A-81574B48B8E9}"/>
                    </a:ext>
                  </a:extLst>
                </p:cNvPr>
                <p:cNvSpPr/>
                <p:nvPr/>
              </p:nvSpPr>
              <p:spPr>
                <a:xfrm>
                  <a:off x="7552365" y="4093191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xmlns="" id="{CA8DCA5D-E5AC-4BB3-9072-7ED438E7FD49}"/>
                    </a:ext>
                  </a:extLst>
                </p:cNvPr>
                <p:cNvSpPr/>
                <p:nvPr/>
              </p:nvSpPr>
              <p:spPr>
                <a:xfrm>
                  <a:off x="7586988" y="4208158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6 h 16185"/>
                    <a:gd name="connsiteX3" fmla="*/ 0 w 21775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xmlns="" id="{8AF1E45C-C6F7-4A4B-8D72-0B196BD138FC}"/>
                    </a:ext>
                  </a:extLst>
                </p:cNvPr>
                <p:cNvSpPr/>
                <p:nvPr/>
              </p:nvSpPr>
              <p:spPr>
                <a:xfrm>
                  <a:off x="7553533" y="4341814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xmlns="" id="{70500A07-1770-4F09-A985-E23073589D0E}"/>
                    </a:ext>
                  </a:extLst>
                </p:cNvPr>
                <p:cNvSpPr/>
                <p:nvPr/>
              </p:nvSpPr>
              <p:spPr>
                <a:xfrm>
                  <a:off x="7496800" y="4358918"/>
                  <a:ext cx="31286" cy="21358"/>
                </a:xfrm>
                <a:custGeom>
                  <a:avLst/>
                  <a:gdLst>
                    <a:gd name="connsiteX0" fmla="*/ 0 w 31286"/>
                    <a:gd name="connsiteY0" fmla="*/ 0 h 21358"/>
                    <a:gd name="connsiteX1" fmla="*/ 31287 w 31286"/>
                    <a:gd name="connsiteY1" fmla="*/ 0 h 21358"/>
                    <a:gd name="connsiteX2" fmla="*/ 31287 w 31286"/>
                    <a:gd name="connsiteY2" fmla="*/ 21358 h 21358"/>
                    <a:gd name="connsiteX3" fmla="*/ 0 w 31286"/>
                    <a:gd name="connsiteY3" fmla="*/ 21358 h 21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21358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21358"/>
                      </a:lnTo>
                      <a:lnTo>
                        <a:pt x="0" y="213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xmlns="" id="{8271C16D-4BFB-4BD4-9860-D39867850C40}"/>
                    </a:ext>
                  </a:extLst>
                </p:cNvPr>
                <p:cNvSpPr/>
                <p:nvPr/>
              </p:nvSpPr>
              <p:spPr>
                <a:xfrm rot="-659987">
                  <a:off x="7498880" y="4453462"/>
                  <a:ext cx="65991" cy="32453"/>
                </a:xfrm>
                <a:custGeom>
                  <a:avLst/>
                  <a:gdLst>
                    <a:gd name="connsiteX0" fmla="*/ 0 w 65991"/>
                    <a:gd name="connsiteY0" fmla="*/ 0 h 32453"/>
                    <a:gd name="connsiteX1" fmla="*/ 65991 w 65991"/>
                    <a:gd name="connsiteY1" fmla="*/ 0 h 32453"/>
                    <a:gd name="connsiteX2" fmla="*/ 65991 w 65991"/>
                    <a:gd name="connsiteY2" fmla="*/ 32454 h 32453"/>
                    <a:gd name="connsiteX3" fmla="*/ 0 w 65991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91" h="32453">
                      <a:moveTo>
                        <a:pt x="0" y="0"/>
                      </a:moveTo>
                      <a:lnTo>
                        <a:pt x="65991" y="0"/>
                      </a:lnTo>
                      <a:lnTo>
                        <a:pt x="65991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xmlns="" id="{4A8532AF-5D77-41E7-BA94-17C87249F547}"/>
                    </a:ext>
                  </a:extLst>
                </p:cNvPr>
                <p:cNvSpPr/>
                <p:nvPr/>
              </p:nvSpPr>
              <p:spPr>
                <a:xfrm>
                  <a:off x="7540351" y="4201901"/>
                  <a:ext cx="14683" cy="22860"/>
                </a:xfrm>
                <a:custGeom>
                  <a:avLst/>
                  <a:gdLst>
                    <a:gd name="connsiteX0" fmla="*/ 0 w 14683"/>
                    <a:gd name="connsiteY0" fmla="*/ 0 h 22860"/>
                    <a:gd name="connsiteX1" fmla="*/ 14684 w 14683"/>
                    <a:gd name="connsiteY1" fmla="*/ 0 h 22860"/>
                    <a:gd name="connsiteX2" fmla="*/ 14684 w 14683"/>
                    <a:gd name="connsiteY2" fmla="*/ 22860 h 22860"/>
                    <a:gd name="connsiteX3" fmla="*/ 0 w 14683"/>
                    <a:gd name="connsiteY3" fmla="*/ 2286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83" h="22860">
                      <a:moveTo>
                        <a:pt x="0" y="0"/>
                      </a:moveTo>
                      <a:lnTo>
                        <a:pt x="14684" y="0"/>
                      </a:lnTo>
                      <a:lnTo>
                        <a:pt x="14684" y="2286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xmlns="" id="{DA962900-7B86-4DF0-8C52-F9BBE73ACEA8}"/>
                    </a:ext>
                  </a:extLst>
                </p:cNvPr>
                <p:cNvSpPr/>
                <p:nvPr/>
              </p:nvSpPr>
              <p:spPr>
                <a:xfrm>
                  <a:off x="7515989" y="3977556"/>
                  <a:ext cx="16185" cy="24361"/>
                </a:xfrm>
                <a:custGeom>
                  <a:avLst/>
                  <a:gdLst>
                    <a:gd name="connsiteX0" fmla="*/ 0 w 16185"/>
                    <a:gd name="connsiteY0" fmla="*/ 0 h 24361"/>
                    <a:gd name="connsiteX1" fmla="*/ 16186 w 16185"/>
                    <a:gd name="connsiteY1" fmla="*/ 0 h 24361"/>
                    <a:gd name="connsiteX2" fmla="*/ 16186 w 16185"/>
                    <a:gd name="connsiteY2" fmla="*/ 24362 h 24361"/>
                    <a:gd name="connsiteX3" fmla="*/ 0 w 16185"/>
                    <a:gd name="connsiteY3" fmla="*/ 24362 h 2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85" h="24361">
                      <a:moveTo>
                        <a:pt x="0" y="0"/>
                      </a:moveTo>
                      <a:lnTo>
                        <a:pt x="16186" y="0"/>
                      </a:lnTo>
                      <a:lnTo>
                        <a:pt x="16186" y="24362"/>
                      </a:lnTo>
                      <a:lnTo>
                        <a:pt x="0" y="243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6" name="任意多边形: 形状 255">
                  <a:extLst>
                    <a:ext uri="{FF2B5EF4-FFF2-40B4-BE49-F238E27FC236}">
                      <a16:creationId xmlns:a16="http://schemas.microsoft.com/office/drawing/2014/main" xmlns="" id="{99C2D6FE-754B-4EB4-835A-923B7314C1C5}"/>
                    </a:ext>
                  </a:extLst>
                </p:cNvPr>
                <p:cNvSpPr/>
                <p:nvPr/>
              </p:nvSpPr>
              <p:spPr>
                <a:xfrm>
                  <a:off x="7564462" y="3977556"/>
                  <a:ext cx="25279" cy="16185"/>
                </a:xfrm>
                <a:custGeom>
                  <a:avLst/>
                  <a:gdLst>
                    <a:gd name="connsiteX0" fmla="*/ 0 w 25279"/>
                    <a:gd name="connsiteY0" fmla="*/ 0 h 16185"/>
                    <a:gd name="connsiteX1" fmla="*/ 25280 w 25279"/>
                    <a:gd name="connsiteY1" fmla="*/ 0 h 16185"/>
                    <a:gd name="connsiteX2" fmla="*/ 25280 w 25279"/>
                    <a:gd name="connsiteY2" fmla="*/ 16186 h 16185"/>
                    <a:gd name="connsiteX3" fmla="*/ 0 w 25279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79" h="16185">
                      <a:moveTo>
                        <a:pt x="0" y="0"/>
                      </a:moveTo>
                      <a:lnTo>
                        <a:pt x="25280" y="0"/>
                      </a:lnTo>
                      <a:lnTo>
                        <a:pt x="252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xmlns="" id="{133512CF-7D79-40ED-82D2-726AC1479E91}"/>
                    </a:ext>
                  </a:extLst>
                </p:cNvPr>
                <p:cNvSpPr/>
                <p:nvPr/>
              </p:nvSpPr>
              <p:spPr>
                <a:xfrm rot="-659987">
                  <a:off x="7564026" y="4444621"/>
                  <a:ext cx="26029" cy="32453"/>
                </a:xfrm>
                <a:custGeom>
                  <a:avLst/>
                  <a:gdLst>
                    <a:gd name="connsiteX0" fmla="*/ 0 w 26029"/>
                    <a:gd name="connsiteY0" fmla="*/ 0 h 32453"/>
                    <a:gd name="connsiteX1" fmla="*/ 26029 w 26029"/>
                    <a:gd name="connsiteY1" fmla="*/ 0 h 32453"/>
                    <a:gd name="connsiteX2" fmla="*/ 26029 w 26029"/>
                    <a:gd name="connsiteY2" fmla="*/ 32454 h 32453"/>
                    <a:gd name="connsiteX3" fmla="*/ 0 w 26029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029" h="32453">
                      <a:moveTo>
                        <a:pt x="0" y="0"/>
                      </a:moveTo>
                      <a:lnTo>
                        <a:pt x="26029" y="0"/>
                      </a:lnTo>
                      <a:lnTo>
                        <a:pt x="26029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xmlns="" id="{107DB7AF-21A5-4EC8-804F-94729A738ABC}"/>
                    </a:ext>
                  </a:extLst>
                </p:cNvPr>
                <p:cNvSpPr/>
                <p:nvPr/>
              </p:nvSpPr>
              <p:spPr>
                <a:xfrm>
                  <a:off x="7496800" y="4380359"/>
                  <a:ext cx="31286" cy="16352"/>
                </a:xfrm>
                <a:custGeom>
                  <a:avLst/>
                  <a:gdLst>
                    <a:gd name="connsiteX0" fmla="*/ 0 w 31286"/>
                    <a:gd name="connsiteY0" fmla="*/ 0 h 16352"/>
                    <a:gd name="connsiteX1" fmla="*/ 31287 w 31286"/>
                    <a:gd name="connsiteY1" fmla="*/ 0 h 16352"/>
                    <a:gd name="connsiteX2" fmla="*/ 31287 w 31286"/>
                    <a:gd name="connsiteY2" fmla="*/ 16353 h 16352"/>
                    <a:gd name="connsiteX3" fmla="*/ 0 w 31286"/>
                    <a:gd name="connsiteY3" fmla="*/ 16353 h 1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16352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16353"/>
                      </a:lnTo>
                      <a:lnTo>
                        <a:pt x="0" y="163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xmlns="" id="{9DC38975-33BE-448B-8F88-2FB068BABF4D}"/>
                    </a:ext>
                  </a:extLst>
                </p:cNvPr>
                <p:cNvSpPr/>
                <p:nvPr/>
              </p:nvSpPr>
              <p:spPr>
                <a:xfrm>
                  <a:off x="7339950" y="4386617"/>
                  <a:ext cx="34039" cy="15267"/>
                </a:xfrm>
                <a:custGeom>
                  <a:avLst/>
                  <a:gdLst>
                    <a:gd name="connsiteX0" fmla="*/ 0 w 34039"/>
                    <a:gd name="connsiteY0" fmla="*/ 0 h 15267"/>
                    <a:gd name="connsiteX1" fmla="*/ 34040 w 34039"/>
                    <a:gd name="connsiteY1" fmla="*/ 0 h 15267"/>
                    <a:gd name="connsiteX2" fmla="*/ 34040 w 34039"/>
                    <a:gd name="connsiteY2" fmla="*/ 15268 h 15267"/>
                    <a:gd name="connsiteX3" fmla="*/ 0 w 34039"/>
                    <a:gd name="connsiteY3" fmla="*/ 15268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039" h="15267">
                      <a:moveTo>
                        <a:pt x="0" y="0"/>
                      </a:moveTo>
                      <a:lnTo>
                        <a:pt x="34040" y="0"/>
                      </a:lnTo>
                      <a:lnTo>
                        <a:pt x="34040" y="15268"/>
                      </a:lnTo>
                      <a:lnTo>
                        <a:pt x="0" y="152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0" name="任意多边形: 形状 259">
                  <a:extLst>
                    <a:ext uri="{FF2B5EF4-FFF2-40B4-BE49-F238E27FC236}">
                      <a16:creationId xmlns:a16="http://schemas.microsoft.com/office/drawing/2014/main" xmlns="" id="{BE4C4DB0-347D-496A-905E-956E60260364}"/>
                    </a:ext>
                  </a:extLst>
                </p:cNvPr>
                <p:cNvSpPr/>
                <p:nvPr/>
              </p:nvSpPr>
              <p:spPr>
                <a:xfrm>
                  <a:off x="7360641" y="4401884"/>
                  <a:ext cx="25946" cy="35124"/>
                </a:xfrm>
                <a:custGeom>
                  <a:avLst/>
                  <a:gdLst>
                    <a:gd name="connsiteX0" fmla="*/ 0 w 25946"/>
                    <a:gd name="connsiteY0" fmla="*/ 0 h 35124"/>
                    <a:gd name="connsiteX1" fmla="*/ 25947 w 25946"/>
                    <a:gd name="connsiteY1" fmla="*/ 0 h 35124"/>
                    <a:gd name="connsiteX2" fmla="*/ 25947 w 25946"/>
                    <a:gd name="connsiteY2" fmla="*/ 35124 h 35124"/>
                    <a:gd name="connsiteX3" fmla="*/ 0 w 25946"/>
                    <a:gd name="connsiteY3" fmla="*/ 35124 h 3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946" h="35124">
                      <a:moveTo>
                        <a:pt x="0" y="0"/>
                      </a:moveTo>
                      <a:lnTo>
                        <a:pt x="25947" y="0"/>
                      </a:lnTo>
                      <a:lnTo>
                        <a:pt x="25947" y="35124"/>
                      </a:lnTo>
                      <a:lnTo>
                        <a:pt x="0" y="351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" name="图形 17">
                <a:extLst>
                  <a:ext uri="{FF2B5EF4-FFF2-40B4-BE49-F238E27FC236}">
                    <a16:creationId xmlns:a16="http://schemas.microsoft.com/office/drawing/2014/main" xmlns="" id="{BBE2B9C9-B5B9-4CF2-9787-B35E04DFEC5F}"/>
                  </a:ext>
                </a:extLst>
              </p:cNvPr>
              <p:cNvGrpSpPr/>
              <p:nvPr/>
            </p:nvGrpSpPr>
            <p:grpSpPr>
              <a:xfrm>
                <a:off x="5733430" y="3773568"/>
                <a:ext cx="1922972" cy="1353662"/>
                <a:chOff x="5733430" y="3773568"/>
                <a:chExt cx="1922972" cy="1353662"/>
              </a:xfrm>
              <a:noFill/>
            </p:grpSpPr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xmlns="" id="{9D484163-E45F-4B02-8EA0-F267B3EEE081}"/>
                    </a:ext>
                  </a:extLst>
                </p:cNvPr>
                <p:cNvSpPr/>
                <p:nvPr/>
              </p:nvSpPr>
              <p:spPr>
                <a:xfrm>
                  <a:off x="7592745" y="3899298"/>
                  <a:ext cx="63657" cy="298014"/>
                </a:xfrm>
                <a:custGeom>
                  <a:avLst/>
                  <a:gdLst>
                    <a:gd name="connsiteX0" fmla="*/ 63658 w 63657"/>
                    <a:gd name="connsiteY0" fmla="*/ 297097 h 298014"/>
                    <a:gd name="connsiteX1" fmla="*/ 60821 w 63657"/>
                    <a:gd name="connsiteY1" fmla="*/ 216920 h 298014"/>
                    <a:gd name="connsiteX2" fmla="*/ 40797 w 63657"/>
                    <a:gd name="connsiteY2" fmla="*/ 0 h 298014"/>
                    <a:gd name="connsiteX3" fmla="*/ 0 w 63657"/>
                    <a:gd name="connsiteY3" fmla="*/ 2086 h 298014"/>
                    <a:gd name="connsiteX4" fmla="*/ 16519 w 63657"/>
                    <a:gd name="connsiteY4" fmla="*/ 224679 h 298014"/>
                    <a:gd name="connsiteX5" fmla="*/ 34874 w 63657"/>
                    <a:gd name="connsiteY5" fmla="*/ 223761 h 298014"/>
                    <a:gd name="connsiteX6" fmla="*/ 34874 w 63657"/>
                    <a:gd name="connsiteY6" fmla="*/ 223761 h 298014"/>
                    <a:gd name="connsiteX7" fmla="*/ 37460 w 63657"/>
                    <a:gd name="connsiteY7" fmla="*/ 298014 h 298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657" h="298014">
                      <a:moveTo>
                        <a:pt x="63658" y="297097"/>
                      </a:moveTo>
                      <a:lnTo>
                        <a:pt x="60821" y="216920"/>
                      </a:lnTo>
                      <a:lnTo>
                        <a:pt x="40797" y="0"/>
                      </a:lnTo>
                      <a:lnTo>
                        <a:pt x="0" y="2086"/>
                      </a:lnTo>
                      <a:lnTo>
                        <a:pt x="16519" y="224679"/>
                      </a:lnTo>
                      <a:lnTo>
                        <a:pt x="34874" y="223761"/>
                      </a:lnTo>
                      <a:lnTo>
                        <a:pt x="34874" y="223761"/>
                      </a:lnTo>
                      <a:lnTo>
                        <a:pt x="37460" y="29801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xmlns="" id="{A852A9B8-1161-4251-B00F-FF1C77B72059}"/>
                    </a:ext>
                  </a:extLst>
                </p:cNvPr>
                <p:cNvSpPr/>
                <p:nvPr/>
              </p:nvSpPr>
              <p:spPr>
                <a:xfrm rot="-1020098">
                  <a:off x="5737280" y="4767033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1 h 40881"/>
                    <a:gd name="connsiteX3" fmla="*/ 0 w 97363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" name="任意多边形: 形状 263">
                  <a:extLst>
                    <a:ext uri="{FF2B5EF4-FFF2-40B4-BE49-F238E27FC236}">
                      <a16:creationId xmlns:a16="http://schemas.microsoft.com/office/drawing/2014/main" xmlns="" id="{CC53F0AF-4CB6-4C41-B803-0BCB3014A6E2}"/>
                    </a:ext>
                  </a:extLst>
                </p:cNvPr>
                <p:cNvSpPr/>
                <p:nvPr/>
              </p:nvSpPr>
              <p:spPr>
                <a:xfrm rot="-1020098">
                  <a:off x="5757487" y="4879165"/>
                  <a:ext cx="97363" cy="40881"/>
                </a:xfrm>
                <a:custGeom>
                  <a:avLst/>
                  <a:gdLst>
                    <a:gd name="connsiteX0" fmla="*/ 0 w 97363"/>
                    <a:gd name="connsiteY0" fmla="*/ 0 h 40881"/>
                    <a:gd name="connsiteX1" fmla="*/ 97364 w 97363"/>
                    <a:gd name="connsiteY1" fmla="*/ 0 h 40881"/>
                    <a:gd name="connsiteX2" fmla="*/ 97364 w 97363"/>
                    <a:gd name="connsiteY2" fmla="*/ 40882 h 40881"/>
                    <a:gd name="connsiteX3" fmla="*/ 0 w 97363"/>
                    <a:gd name="connsiteY3" fmla="*/ 40882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63" h="40881">
                      <a:moveTo>
                        <a:pt x="0" y="0"/>
                      </a:moveTo>
                      <a:lnTo>
                        <a:pt x="97364" y="0"/>
                      </a:lnTo>
                      <a:lnTo>
                        <a:pt x="97364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65" name="图形 17">
                  <a:extLst>
                    <a:ext uri="{FF2B5EF4-FFF2-40B4-BE49-F238E27FC236}">
                      <a16:creationId xmlns:a16="http://schemas.microsoft.com/office/drawing/2014/main" xmlns="" id="{E5B86CC3-940D-457D-B3E5-99F89E4842E6}"/>
                    </a:ext>
                  </a:extLst>
                </p:cNvPr>
                <p:cNvGrpSpPr/>
                <p:nvPr/>
              </p:nvGrpSpPr>
              <p:grpSpPr>
                <a:xfrm>
                  <a:off x="5915524" y="4886352"/>
                  <a:ext cx="230503" cy="127770"/>
                  <a:chOff x="5915524" y="4886352"/>
                  <a:chExt cx="230503" cy="127770"/>
                </a:xfrm>
                <a:noFill/>
              </p:grpSpPr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xmlns="" id="{C4AEFF2F-D6EC-4031-95F2-8588EB9EA628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3917" y="4945578"/>
                    <a:ext cx="42382" cy="63741"/>
                  </a:xfrm>
                  <a:custGeom>
                    <a:avLst/>
                    <a:gdLst>
                      <a:gd name="connsiteX0" fmla="*/ 0 w 42382"/>
                      <a:gd name="connsiteY0" fmla="*/ 0 h 63741"/>
                      <a:gd name="connsiteX1" fmla="*/ 42383 w 42382"/>
                      <a:gd name="connsiteY1" fmla="*/ 0 h 63741"/>
                      <a:gd name="connsiteX2" fmla="*/ 42383 w 42382"/>
                      <a:gd name="connsiteY2" fmla="*/ 63741 h 63741"/>
                      <a:gd name="connsiteX3" fmla="*/ 0 w 42382"/>
                      <a:gd name="connsiteY3" fmla="*/ 63741 h 63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382" h="63741">
                        <a:moveTo>
                          <a:pt x="0" y="0"/>
                        </a:moveTo>
                        <a:lnTo>
                          <a:pt x="42383" y="0"/>
                        </a:lnTo>
                        <a:lnTo>
                          <a:pt x="42383" y="63741"/>
                        </a:lnTo>
                        <a:lnTo>
                          <a:pt x="0" y="63741"/>
                        </a:lnTo>
                        <a:close/>
                      </a:path>
                    </a:pathLst>
                  </a:custGeom>
                  <a:noFill/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xmlns="" id="{A902B830-EAFA-4C21-892F-B9FBC189D169}"/>
                      </a:ext>
                    </a:extLst>
                  </p:cNvPr>
                  <p:cNvSpPr/>
                  <p:nvPr/>
                </p:nvSpPr>
                <p:spPr>
                  <a:xfrm rot="-1020098">
                    <a:off x="5925994" y="4917453"/>
                    <a:ext cx="218839" cy="40881"/>
                  </a:xfrm>
                  <a:custGeom>
                    <a:avLst/>
                    <a:gdLst>
                      <a:gd name="connsiteX0" fmla="*/ 0 w 218839"/>
                      <a:gd name="connsiteY0" fmla="*/ 0 h 40881"/>
                      <a:gd name="connsiteX1" fmla="*/ 218839 w 218839"/>
                      <a:gd name="connsiteY1" fmla="*/ 0 h 40881"/>
                      <a:gd name="connsiteX2" fmla="*/ 218839 w 218839"/>
                      <a:gd name="connsiteY2" fmla="*/ 40881 h 40881"/>
                      <a:gd name="connsiteX3" fmla="*/ 0 w 218839"/>
                      <a:gd name="connsiteY3" fmla="*/ 40881 h 4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8839" h="40881">
                        <a:moveTo>
                          <a:pt x="0" y="0"/>
                        </a:moveTo>
                        <a:lnTo>
                          <a:pt x="218839" y="0"/>
                        </a:lnTo>
                        <a:lnTo>
                          <a:pt x="218839" y="40881"/>
                        </a:lnTo>
                        <a:lnTo>
                          <a:pt x="0" y="40881"/>
                        </a:lnTo>
                        <a:close/>
                      </a:path>
                    </a:pathLst>
                  </a:custGeom>
                  <a:noFill/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68" name="任意多边形: 形状 267">
                  <a:extLst>
                    <a:ext uri="{FF2B5EF4-FFF2-40B4-BE49-F238E27FC236}">
                      <a16:creationId xmlns:a16="http://schemas.microsoft.com/office/drawing/2014/main" xmlns="" id="{2C664729-FCDB-43AA-A320-A1B3BB50F14C}"/>
                    </a:ext>
                  </a:extLst>
                </p:cNvPr>
                <p:cNvSpPr/>
                <p:nvPr/>
              </p:nvSpPr>
              <p:spPr>
                <a:xfrm rot="-1020098">
                  <a:off x="6193232" y="4853613"/>
                  <a:ext cx="139997" cy="33706"/>
                </a:xfrm>
                <a:custGeom>
                  <a:avLst/>
                  <a:gdLst>
                    <a:gd name="connsiteX0" fmla="*/ 0 w 139997"/>
                    <a:gd name="connsiteY0" fmla="*/ 0 h 33706"/>
                    <a:gd name="connsiteX1" fmla="*/ 139997 w 139997"/>
                    <a:gd name="connsiteY1" fmla="*/ 0 h 33706"/>
                    <a:gd name="connsiteX2" fmla="*/ 139997 w 139997"/>
                    <a:gd name="connsiteY2" fmla="*/ 33706 h 33706"/>
                    <a:gd name="connsiteX3" fmla="*/ 0 w 139997"/>
                    <a:gd name="connsiteY3" fmla="*/ 33706 h 3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997" h="33706">
                      <a:moveTo>
                        <a:pt x="0" y="0"/>
                      </a:moveTo>
                      <a:lnTo>
                        <a:pt x="139997" y="0"/>
                      </a:lnTo>
                      <a:lnTo>
                        <a:pt x="139997" y="33706"/>
                      </a:lnTo>
                      <a:lnTo>
                        <a:pt x="0" y="3370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9" name="任意多边形: 形状 268">
                  <a:extLst>
                    <a:ext uri="{FF2B5EF4-FFF2-40B4-BE49-F238E27FC236}">
                      <a16:creationId xmlns:a16="http://schemas.microsoft.com/office/drawing/2014/main" xmlns="" id="{D25806B0-8A49-42ED-9DDC-ED6792874607}"/>
                    </a:ext>
                  </a:extLst>
                </p:cNvPr>
                <p:cNvSpPr/>
                <p:nvPr/>
              </p:nvSpPr>
              <p:spPr>
                <a:xfrm rot="-899960">
                  <a:off x="6407848" y="4471860"/>
                  <a:ext cx="187129" cy="44467"/>
                </a:xfrm>
                <a:custGeom>
                  <a:avLst/>
                  <a:gdLst>
                    <a:gd name="connsiteX0" fmla="*/ 0 w 187129"/>
                    <a:gd name="connsiteY0" fmla="*/ 0 h 44467"/>
                    <a:gd name="connsiteX1" fmla="*/ 187129 w 187129"/>
                    <a:gd name="connsiteY1" fmla="*/ 0 h 44467"/>
                    <a:gd name="connsiteX2" fmla="*/ 187129 w 187129"/>
                    <a:gd name="connsiteY2" fmla="*/ 44467 h 44467"/>
                    <a:gd name="connsiteX3" fmla="*/ 0 w 187129"/>
                    <a:gd name="connsiteY3" fmla="*/ 44467 h 44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29" h="44467">
                      <a:moveTo>
                        <a:pt x="0" y="0"/>
                      </a:moveTo>
                      <a:lnTo>
                        <a:pt x="187129" y="0"/>
                      </a:lnTo>
                      <a:lnTo>
                        <a:pt x="187129" y="44467"/>
                      </a:lnTo>
                      <a:lnTo>
                        <a:pt x="0" y="4446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0" name="任意多边形: 形状 269">
                  <a:extLst>
                    <a:ext uri="{FF2B5EF4-FFF2-40B4-BE49-F238E27FC236}">
                      <a16:creationId xmlns:a16="http://schemas.microsoft.com/office/drawing/2014/main" xmlns="" id="{B05CEFA7-1091-42E8-B915-4C3432A98485}"/>
                    </a:ext>
                  </a:extLst>
                </p:cNvPr>
                <p:cNvSpPr/>
                <p:nvPr/>
              </p:nvSpPr>
              <p:spPr>
                <a:xfrm rot="-899960">
                  <a:off x="6422424" y="4548204"/>
                  <a:ext cx="42214" cy="20022"/>
                </a:xfrm>
                <a:custGeom>
                  <a:avLst/>
                  <a:gdLst>
                    <a:gd name="connsiteX0" fmla="*/ 0 w 42214"/>
                    <a:gd name="connsiteY0" fmla="*/ 0 h 20022"/>
                    <a:gd name="connsiteX1" fmla="*/ 42215 w 42214"/>
                    <a:gd name="connsiteY1" fmla="*/ 0 h 20022"/>
                    <a:gd name="connsiteX2" fmla="*/ 42215 w 42214"/>
                    <a:gd name="connsiteY2" fmla="*/ 20023 h 20022"/>
                    <a:gd name="connsiteX3" fmla="*/ 0 w 42214"/>
                    <a:gd name="connsiteY3" fmla="*/ 20023 h 2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14" h="20022">
                      <a:moveTo>
                        <a:pt x="0" y="0"/>
                      </a:moveTo>
                      <a:lnTo>
                        <a:pt x="42215" y="0"/>
                      </a:lnTo>
                      <a:lnTo>
                        <a:pt x="42215" y="20023"/>
                      </a:lnTo>
                      <a:lnTo>
                        <a:pt x="0" y="2002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xmlns="" id="{23AFE873-748D-4DAB-A7E8-8FB7634BBEC0}"/>
                    </a:ext>
                  </a:extLst>
                </p:cNvPr>
                <p:cNvSpPr/>
                <p:nvPr/>
              </p:nvSpPr>
              <p:spPr>
                <a:xfrm rot="-1020098">
                  <a:off x="6373670" y="4352778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xmlns="" id="{62902016-37B8-4662-B62A-23080E780F96}"/>
                    </a:ext>
                  </a:extLst>
                </p:cNvPr>
                <p:cNvSpPr/>
                <p:nvPr/>
              </p:nvSpPr>
              <p:spPr>
                <a:xfrm rot="-1020098">
                  <a:off x="6334973" y="4227483"/>
                  <a:ext cx="187135" cy="43550"/>
                </a:xfrm>
                <a:custGeom>
                  <a:avLst/>
                  <a:gdLst>
                    <a:gd name="connsiteX0" fmla="*/ 0 w 187135"/>
                    <a:gd name="connsiteY0" fmla="*/ 0 h 43550"/>
                    <a:gd name="connsiteX1" fmla="*/ 187136 w 187135"/>
                    <a:gd name="connsiteY1" fmla="*/ 0 h 43550"/>
                    <a:gd name="connsiteX2" fmla="*/ 187136 w 187135"/>
                    <a:gd name="connsiteY2" fmla="*/ 43551 h 43550"/>
                    <a:gd name="connsiteX3" fmla="*/ 0 w 187135"/>
                    <a:gd name="connsiteY3" fmla="*/ 43551 h 4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550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551"/>
                      </a:lnTo>
                      <a:lnTo>
                        <a:pt x="0" y="4355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xmlns="" id="{82A5B4E0-02B6-4E5F-8826-4F203A6D71BD}"/>
                    </a:ext>
                  </a:extLst>
                </p:cNvPr>
                <p:cNvSpPr/>
                <p:nvPr/>
              </p:nvSpPr>
              <p:spPr>
                <a:xfrm rot="-1020098">
                  <a:off x="6504987" y="4245570"/>
                  <a:ext cx="24111" cy="28199"/>
                </a:xfrm>
                <a:custGeom>
                  <a:avLst/>
                  <a:gdLst>
                    <a:gd name="connsiteX0" fmla="*/ 0 w 24111"/>
                    <a:gd name="connsiteY0" fmla="*/ 0 h 28199"/>
                    <a:gd name="connsiteX1" fmla="*/ 24112 w 24111"/>
                    <a:gd name="connsiteY1" fmla="*/ 0 h 28199"/>
                    <a:gd name="connsiteX2" fmla="*/ 24112 w 24111"/>
                    <a:gd name="connsiteY2" fmla="*/ 28200 h 28199"/>
                    <a:gd name="connsiteX3" fmla="*/ 0 w 24111"/>
                    <a:gd name="connsiteY3" fmla="*/ 28200 h 2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28199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28200"/>
                      </a:lnTo>
                      <a:lnTo>
                        <a:pt x="0" y="2820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xmlns="" id="{F0B32122-E15F-498C-B00D-D7540F911EBE}"/>
                    </a:ext>
                  </a:extLst>
                </p:cNvPr>
                <p:cNvSpPr/>
                <p:nvPr/>
              </p:nvSpPr>
              <p:spPr>
                <a:xfrm rot="-1020098">
                  <a:off x="6616293" y="4363039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6 h 22526"/>
                    <a:gd name="connsiteX3" fmla="*/ 0 w 18187"/>
                    <a:gd name="connsiteY3" fmla="*/ 22526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6"/>
                      </a:lnTo>
                      <a:lnTo>
                        <a:pt x="0" y="2252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xmlns="" id="{70F877F8-5B8A-4ABA-9503-B4FBA1258607}"/>
                    </a:ext>
                  </a:extLst>
                </p:cNvPr>
                <p:cNvSpPr/>
                <p:nvPr/>
              </p:nvSpPr>
              <p:spPr>
                <a:xfrm rot="-1020098">
                  <a:off x="6726325" y="4201767"/>
                  <a:ext cx="18187" cy="22526"/>
                </a:xfrm>
                <a:custGeom>
                  <a:avLst/>
                  <a:gdLst>
                    <a:gd name="connsiteX0" fmla="*/ 0 w 18187"/>
                    <a:gd name="connsiteY0" fmla="*/ 0 h 22526"/>
                    <a:gd name="connsiteX1" fmla="*/ 18188 w 18187"/>
                    <a:gd name="connsiteY1" fmla="*/ 0 h 22526"/>
                    <a:gd name="connsiteX2" fmla="*/ 18188 w 18187"/>
                    <a:gd name="connsiteY2" fmla="*/ 22527 h 22526"/>
                    <a:gd name="connsiteX3" fmla="*/ 0 w 18187"/>
                    <a:gd name="connsiteY3" fmla="*/ 22527 h 2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22526">
                      <a:moveTo>
                        <a:pt x="0" y="0"/>
                      </a:moveTo>
                      <a:lnTo>
                        <a:pt x="18188" y="0"/>
                      </a:lnTo>
                      <a:lnTo>
                        <a:pt x="18188" y="22527"/>
                      </a:lnTo>
                      <a:lnTo>
                        <a:pt x="0" y="2252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xmlns="" id="{66EF7AA3-CAB3-4E58-AD69-2BCDA563E303}"/>
                    </a:ext>
                  </a:extLst>
                </p:cNvPr>
                <p:cNvSpPr/>
                <p:nvPr/>
              </p:nvSpPr>
              <p:spPr>
                <a:xfrm rot="-1020098">
                  <a:off x="6608453" y="4076712"/>
                  <a:ext cx="32788" cy="25529"/>
                </a:xfrm>
                <a:custGeom>
                  <a:avLst/>
                  <a:gdLst>
                    <a:gd name="connsiteX0" fmla="*/ 0 w 32788"/>
                    <a:gd name="connsiteY0" fmla="*/ 0 h 25529"/>
                    <a:gd name="connsiteX1" fmla="*/ 32788 w 32788"/>
                    <a:gd name="connsiteY1" fmla="*/ 0 h 25529"/>
                    <a:gd name="connsiteX2" fmla="*/ 32788 w 32788"/>
                    <a:gd name="connsiteY2" fmla="*/ 25530 h 25529"/>
                    <a:gd name="connsiteX3" fmla="*/ 0 w 32788"/>
                    <a:gd name="connsiteY3" fmla="*/ 25530 h 25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788" h="25529">
                      <a:moveTo>
                        <a:pt x="0" y="0"/>
                      </a:moveTo>
                      <a:lnTo>
                        <a:pt x="32788" y="0"/>
                      </a:lnTo>
                      <a:lnTo>
                        <a:pt x="32788" y="25530"/>
                      </a:lnTo>
                      <a:lnTo>
                        <a:pt x="0" y="2553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xmlns="" id="{872B98F3-725B-49C5-881A-17E00D22CCE0}"/>
                    </a:ext>
                  </a:extLst>
                </p:cNvPr>
                <p:cNvSpPr/>
                <p:nvPr/>
              </p:nvSpPr>
              <p:spPr>
                <a:xfrm rot="-1020098">
                  <a:off x="6297255" y="4101486"/>
                  <a:ext cx="187135" cy="43717"/>
                </a:xfrm>
                <a:custGeom>
                  <a:avLst/>
                  <a:gdLst>
                    <a:gd name="connsiteX0" fmla="*/ 0 w 187135"/>
                    <a:gd name="connsiteY0" fmla="*/ 0 h 43717"/>
                    <a:gd name="connsiteX1" fmla="*/ 187136 w 187135"/>
                    <a:gd name="connsiteY1" fmla="*/ 0 h 43717"/>
                    <a:gd name="connsiteX2" fmla="*/ 187136 w 187135"/>
                    <a:gd name="connsiteY2" fmla="*/ 43718 h 43717"/>
                    <a:gd name="connsiteX3" fmla="*/ 0 w 187135"/>
                    <a:gd name="connsiteY3" fmla="*/ 43718 h 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3717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3718"/>
                      </a:lnTo>
                      <a:lnTo>
                        <a:pt x="0" y="4371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xmlns="" id="{C0919946-D1CC-46CC-9D81-4D514892A51C}"/>
                    </a:ext>
                  </a:extLst>
                </p:cNvPr>
                <p:cNvSpPr/>
                <p:nvPr/>
              </p:nvSpPr>
              <p:spPr>
                <a:xfrm rot="-1020098">
                  <a:off x="6325104" y="4178846"/>
                  <a:ext cx="180878" cy="29451"/>
                </a:xfrm>
                <a:custGeom>
                  <a:avLst/>
                  <a:gdLst>
                    <a:gd name="connsiteX0" fmla="*/ 0 w 180878"/>
                    <a:gd name="connsiteY0" fmla="*/ 0 h 29451"/>
                    <a:gd name="connsiteX1" fmla="*/ 180878 w 180878"/>
                    <a:gd name="connsiteY1" fmla="*/ 0 h 29451"/>
                    <a:gd name="connsiteX2" fmla="*/ 180878 w 180878"/>
                    <a:gd name="connsiteY2" fmla="*/ 29451 h 29451"/>
                    <a:gd name="connsiteX3" fmla="*/ 0 w 180878"/>
                    <a:gd name="connsiteY3" fmla="*/ 29451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78" h="29451">
                      <a:moveTo>
                        <a:pt x="0" y="0"/>
                      </a:moveTo>
                      <a:lnTo>
                        <a:pt x="180878" y="0"/>
                      </a:lnTo>
                      <a:lnTo>
                        <a:pt x="180878" y="29451"/>
                      </a:lnTo>
                      <a:lnTo>
                        <a:pt x="0" y="2945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xmlns="" id="{DD59B3FD-997D-41DE-AE3E-5D2B71D43E92}"/>
                    </a:ext>
                  </a:extLst>
                </p:cNvPr>
                <p:cNvSpPr/>
                <p:nvPr/>
              </p:nvSpPr>
              <p:spPr>
                <a:xfrm rot="-959840">
                  <a:off x="6533644" y="4117637"/>
                  <a:ext cx="180882" cy="29451"/>
                </a:xfrm>
                <a:custGeom>
                  <a:avLst/>
                  <a:gdLst>
                    <a:gd name="connsiteX0" fmla="*/ 0 w 180882"/>
                    <a:gd name="connsiteY0" fmla="*/ 0 h 29451"/>
                    <a:gd name="connsiteX1" fmla="*/ 180882 w 180882"/>
                    <a:gd name="connsiteY1" fmla="*/ 0 h 29451"/>
                    <a:gd name="connsiteX2" fmla="*/ 180882 w 180882"/>
                    <a:gd name="connsiteY2" fmla="*/ 29452 h 29451"/>
                    <a:gd name="connsiteX3" fmla="*/ 0 w 180882"/>
                    <a:gd name="connsiteY3" fmla="*/ 29452 h 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882" h="29451">
                      <a:moveTo>
                        <a:pt x="0" y="0"/>
                      </a:moveTo>
                      <a:lnTo>
                        <a:pt x="180882" y="0"/>
                      </a:lnTo>
                      <a:lnTo>
                        <a:pt x="180882" y="29452"/>
                      </a:lnTo>
                      <a:lnTo>
                        <a:pt x="0" y="2945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xmlns="" id="{CAB44712-0FA5-40D8-967A-4A14D47DA652}"/>
                    </a:ext>
                  </a:extLst>
                </p:cNvPr>
                <p:cNvSpPr/>
                <p:nvPr/>
              </p:nvSpPr>
              <p:spPr>
                <a:xfrm rot="-1020098">
                  <a:off x="6857098" y="4686831"/>
                  <a:ext cx="16853" cy="37794"/>
                </a:xfrm>
                <a:custGeom>
                  <a:avLst/>
                  <a:gdLst>
                    <a:gd name="connsiteX0" fmla="*/ 0 w 16853"/>
                    <a:gd name="connsiteY0" fmla="*/ 0 h 37794"/>
                    <a:gd name="connsiteX1" fmla="*/ 16853 w 16853"/>
                    <a:gd name="connsiteY1" fmla="*/ 0 h 37794"/>
                    <a:gd name="connsiteX2" fmla="*/ 16853 w 16853"/>
                    <a:gd name="connsiteY2" fmla="*/ 37795 h 37794"/>
                    <a:gd name="connsiteX3" fmla="*/ 0 w 16853"/>
                    <a:gd name="connsiteY3" fmla="*/ 37795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37794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37795"/>
                      </a:lnTo>
                      <a:lnTo>
                        <a:pt x="0" y="3779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" name="任意多边形: 形状 280">
                  <a:extLst>
                    <a:ext uri="{FF2B5EF4-FFF2-40B4-BE49-F238E27FC236}">
                      <a16:creationId xmlns:a16="http://schemas.microsoft.com/office/drawing/2014/main" xmlns="" id="{05708515-4697-43DF-8FBF-4BF9AC967252}"/>
                    </a:ext>
                  </a:extLst>
                </p:cNvPr>
                <p:cNvSpPr/>
                <p:nvPr/>
              </p:nvSpPr>
              <p:spPr>
                <a:xfrm rot="-1020098">
                  <a:off x="6876021" y="4700594"/>
                  <a:ext cx="15434" cy="18855"/>
                </a:xfrm>
                <a:custGeom>
                  <a:avLst/>
                  <a:gdLst>
                    <a:gd name="connsiteX0" fmla="*/ 0 w 15434"/>
                    <a:gd name="connsiteY0" fmla="*/ 0 h 18855"/>
                    <a:gd name="connsiteX1" fmla="*/ 15435 w 15434"/>
                    <a:gd name="connsiteY1" fmla="*/ 0 h 18855"/>
                    <a:gd name="connsiteX2" fmla="*/ 15435 w 15434"/>
                    <a:gd name="connsiteY2" fmla="*/ 18855 h 18855"/>
                    <a:gd name="connsiteX3" fmla="*/ 0 w 15434"/>
                    <a:gd name="connsiteY3" fmla="*/ 18855 h 1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34" h="18855">
                      <a:moveTo>
                        <a:pt x="0" y="0"/>
                      </a:moveTo>
                      <a:lnTo>
                        <a:pt x="15435" y="0"/>
                      </a:lnTo>
                      <a:lnTo>
                        <a:pt x="15435" y="18855"/>
                      </a:lnTo>
                      <a:lnTo>
                        <a:pt x="0" y="1885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xmlns="" id="{00ABAB66-CD09-409A-9A04-6D3C7E097083}"/>
                    </a:ext>
                  </a:extLst>
                </p:cNvPr>
                <p:cNvSpPr/>
                <p:nvPr/>
              </p:nvSpPr>
              <p:spPr>
                <a:xfrm rot="-1020098">
                  <a:off x="6621476" y="4411090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xmlns="" id="{FDB1790F-DD78-4457-9603-12BCA207D862}"/>
                    </a:ext>
                  </a:extLst>
                </p:cNvPr>
                <p:cNvSpPr/>
                <p:nvPr/>
              </p:nvSpPr>
              <p:spPr>
                <a:xfrm rot="-1020098">
                  <a:off x="6582165" y="4287796"/>
                  <a:ext cx="187135" cy="40881"/>
                </a:xfrm>
                <a:custGeom>
                  <a:avLst/>
                  <a:gdLst>
                    <a:gd name="connsiteX0" fmla="*/ 0 w 187135"/>
                    <a:gd name="connsiteY0" fmla="*/ 0 h 40881"/>
                    <a:gd name="connsiteX1" fmla="*/ 187136 w 187135"/>
                    <a:gd name="connsiteY1" fmla="*/ 0 h 40881"/>
                    <a:gd name="connsiteX2" fmla="*/ 187136 w 187135"/>
                    <a:gd name="connsiteY2" fmla="*/ 40881 h 40881"/>
                    <a:gd name="connsiteX3" fmla="*/ 0 w 187135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5" h="40881">
                      <a:moveTo>
                        <a:pt x="0" y="0"/>
                      </a:moveTo>
                      <a:lnTo>
                        <a:pt x="187136" y="0"/>
                      </a:lnTo>
                      <a:lnTo>
                        <a:pt x="187136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xmlns="" id="{2B03733D-8A17-4531-8622-AD7A7AF8EE78}"/>
                    </a:ext>
                  </a:extLst>
                </p:cNvPr>
                <p:cNvSpPr/>
                <p:nvPr/>
              </p:nvSpPr>
              <p:spPr>
                <a:xfrm rot="-1020098">
                  <a:off x="6790574" y="4200934"/>
                  <a:ext cx="156182" cy="62072"/>
                </a:xfrm>
                <a:custGeom>
                  <a:avLst/>
                  <a:gdLst>
                    <a:gd name="connsiteX0" fmla="*/ 0 w 156182"/>
                    <a:gd name="connsiteY0" fmla="*/ 0 h 62072"/>
                    <a:gd name="connsiteX1" fmla="*/ 156183 w 156182"/>
                    <a:gd name="connsiteY1" fmla="*/ 0 h 62072"/>
                    <a:gd name="connsiteX2" fmla="*/ 156183 w 156182"/>
                    <a:gd name="connsiteY2" fmla="*/ 62073 h 62072"/>
                    <a:gd name="connsiteX3" fmla="*/ 0 w 156182"/>
                    <a:gd name="connsiteY3" fmla="*/ 62073 h 6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2072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2073"/>
                      </a:lnTo>
                      <a:lnTo>
                        <a:pt x="0" y="6207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" name="任意多边形: 形状 284">
                  <a:extLst>
                    <a:ext uri="{FF2B5EF4-FFF2-40B4-BE49-F238E27FC236}">
                      <a16:creationId xmlns:a16="http://schemas.microsoft.com/office/drawing/2014/main" xmlns="" id="{93E4FE64-EFE7-49CE-8DDD-BFE513E9E064}"/>
                    </a:ext>
                  </a:extLst>
                </p:cNvPr>
                <p:cNvSpPr/>
                <p:nvPr/>
              </p:nvSpPr>
              <p:spPr>
                <a:xfrm rot="-1020098">
                  <a:off x="6812846" y="4274512"/>
                  <a:ext cx="156182" cy="60487"/>
                </a:xfrm>
                <a:custGeom>
                  <a:avLst/>
                  <a:gdLst>
                    <a:gd name="connsiteX0" fmla="*/ 0 w 156182"/>
                    <a:gd name="connsiteY0" fmla="*/ 0 h 60487"/>
                    <a:gd name="connsiteX1" fmla="*/ 156183 w 156182"/>
                    <a:gd name="connsiteY1" fmla="*/ 0 h 60487"/>
                    <a:gd name="connsiteX2" fmla="*/ 156183 w 156182"/>
                    <a:gd name="connsiteY2" fmla="*/ 60487 h 60487"/>
                    <a:gd name="connsiteX3" fmla="*/ 0 w 156182"/>
                    <a:gd name="connsiteY3" fmla="*/ 60487 h 6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182" h="60487">
                      <a:moveTo>
                        <a:pt x="0" y="0"/>
                      </a:moveTo>
                      <a:lnTo>
                        <a:pt x="156183" y="0"/>
                      </a:lnTo>
                      <a:lnTo>
                        <a:pt x="156183" y="60487"/>
                      </a:lnTo>
                      <a:lnTo>
                        <a:pt x="0" y="6048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xmlns="" id="{63B4177C-DFB3-4E36-B7BF-51A89C7A538C}"/>
                    </a:ext>
                  </a:extLst>
                </p:cNvPr>
                <p:cNvSpPr/>
                <p:nvPr/>
              </p:nvSpPr>
              <p:spPr>
                <a:xfrm rot="-1020098">
                  <a:off x="7028016" y="4382376"/>
                  <a:ext cx="93108" cy="40881"/>
                </a:xfrm>
                <a:custGeom>
                  <a:avLst/>
                  <a:gdLst>
                    <a:gd name="connsiteX0" fmla="*/ 0 w 93108"/>
                    <a:gd name="connsiteY0" fmla="*/ 0 h 40881"/>
                    <a:gd name="connsiteX1" fmla="*/ 93109 w 93108"/>
                    <a:gd name="connsiteY1" fmla="*/ 0 h 40881"/>
                    <a:gd name="connsiteX2" fmla="*/ 93109 w 93108"/>
                    <a:gd name="connsiteY2" fmla="*/ 40881 h 40881"/>
                    <a:gd name="connsiteX3" fmla="*/ 0 w 9310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108" h="40881">
                      <a:moveTo>
                        <a:pt x="0" y="0"/>
                      </a:moveTo>
                      <a:lnTo>
                        <a:pt x="93109" y="0"/>
                      </a:lnTo>
                      <a:lnTo>
                        <a:pt x="9310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xmlns="" id="{FE341A9C-B780-4B9F-8F07-DFC9C13DECF5}"/>
                    </a:ext>
                  </a:extLst>
                </p:cNvPr>
                <p:cNvSpPr/>
                <p:nvPr/>
              </p:nvSpPr>
              <p:spPr>
                <a:xfrm rot="-1020098">
                  <a:off x="7044713" y="4439295"/>
                  <a:ext cx="57400" cy="24278"/>
                </a:xfrm>
                <a:custGeom>
                  <a:avLst/>
                  <a:gdLst>
                    <a:gd name="connsiteX0" fmla="*/ 0 w 57400"/>
                    <a:gd name="connsiteY0" fmla="*/ 0 h 24278"/>
                    <a:gd name="connsiteX1" fmla="*/ 57401 w 57400"/>
                    <a:gd name="connsiteY1" fmla="*/ 0 h 24278"/>
                    <a:gd name="connsiteX2" fmla="*/ 57401 w 57400"/>
                    <a:gd name="connsiteY2" fmla="*/ 24278 h 24278"/>
                    <a:gd name="connsiteX3" fmla="*/ 0 w 57400"/>
                    <a:gd name="connsiteY3" fmla="*/ 24278 h 24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400" h="24278">
                      <a:moveTo>
                        <a:pt x="0" y="0"/>
                      </a:moveTo>
                      <a:lnTo>
                        <a:pt x="57401" y="0"/>
                      </a:lnTo>
                      <a:lnTo>
                        <a:pt x="57401" y="24278"/>
                      </a:lnTo>
                      <a:lnTo>
                        <a:pt x="0" y="2427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xmlns="" id="{0EAEDC42-B7E0-463B-8DCE-D32D7A6B6343}"/>
                    </a:ext>
                  </a:extLst>
                </p:cNvPr>
                <p:cNvSpPr/>
                <p:nvPr/>
              </p:nvSpPr>
              <p:spPr>
                <a:xfrm rot="-1020098">
                  <a:off x="7071838" y="4541986"/>
                  <a:ext cx="44635" cy="19272"/>
                </a:xfrm>
                <a:custGeom>
                  <a:avLst/>
                  <a:gdLst>
                    <a:gd name="connsiteX0" fmla="*/ 0 w 44635"/>
                    <a:gd name="connsiteY0" fmla="*/ 0 h 19272"/>
                    <a:gd name="connsiteX1" fmla="*/ 44635 w 44635"/>
                    <a:gd name="connsiteY1" fmla="*/ 0 h 19272"/>
                    <a:gd name="connsiteX2" fmla="*/ 44635 w 44635"/>
                    <a:gd name="connsiteY2" fmla="*/ 19272 h 19272"/>
                    <a:gd name="connsiteX3" fmla="*/ 0 w 44635"/>
                    <a:gd name="connsiteY3" fmla="*/ 19272 h 1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35" h="19272">
                      <a:moveTo>
                        <a:pt x="0" y="0"/>
                      </a:moveTo>
                      <a:lnTo>
                        <a:pt x="44635" y="0"/>
                      </a:lnTo>
                      <a:lnTo>
                        <a:pt x="44635" y="19272"/>
                      </a:lnTo>
                      <a:lnTo>
                        <a:pt x="0" y="1927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xmlns="" id="{6B2B5A25-9D61-49AB-8F9F-6B2890AC5589}"/>
                    </a:ext>
                  </a:extLst>
                </p:cNvPr>
                <p:cNvSpPr/>
                <p:nvPr/>
              </p:nvSpPr>
              <p:spPr>
                <a:xfrm rot="-1020098">
                  <a:off x="7002146" y="4113995"/>
                  <a:ext cx="118305" cy="89688"/>
                </a:xfrm>
                <a:custGeom>
                  <a:avLst/>
                  <a:gdLst>
                    <a:gd name="connsiteX0" fmla="*/ 0 w 118305"/>
                    <a:gd name="connsiteY0" fmla="*/ 0 h 89688"/>
                    <a:gd name="connsiteX1" fmla="*/ 118305 w 118305"/>
                    <a:gd name="connsiteY1" fmla="*/ 0 h 89688"/>
                    <a:gd name="connsiteX2" fmla="*/ 118305 w 118305"/>
                    <a:gd name="connsiteY2" fmla="*/ 89688 h 89688"/>
                    <a:gd name="connsiteX3" fmla="*/ 0 w 118305"/>
                    <a:gd name="connsiteY3" fmla="*/ 89688 h 8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05" h="89688">
                      <a:moveTo>
                        <a:pt x="0" y="0"/>
                      </a:moveTo>
                      <a:lnTo>
                        <a:pt x="118305" y="0"/>
                      </a:lnTo>
                      <a:lnTo>
                        <a:pt x="118305" y="89688"/>
                      </a:lnTo>
                      <a:lnTo>
                        <a:pt x="0" y="8968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xmlns="" id="{12964210-C651-4F3A-B87A-2B9AFF46C807}"/>
                    </a:ext>
                  </a:extLst>
                </p:cNvPr>
                <p:cNvSpPr/>
                <p:nvPr/>
              </p:nvSpPr>
              <p:spPr>
                <a:xfrm rot="-1020098">
                  <a:off x="7059557" y="4485924"/>
                  <a:ext cx="89688" cy="40881"/>
                </a:xfrm>
                <a:custGeom>
                  <a:avLst/>
                  <a:gdLst>
                    <a:gd name="connsiteX0" fmla="*/ 0 w 89688"/>
                    <a:gd name="connsiteY0" fmla="*/ 0 h 40881"/>
                    <a:gd name="connsiteX1" fmla="*/ 89688 w 89688"/>
                    <a:gd name="connsiteY1" fmla="*/ 0 h 40881"/>
                    <a:gd name="connsiteX2" fmla="*/ 89688 w 89688"/>
                    <a:gd name="connsiteY2" fmla="*/ 40881 h 40881"/>
                    <a:gd name="connsiteX3" fmla="*/ 0 w 89688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688" h="40881">
                      <a:moveTo>
                        <a:pt x="0" y="0"/>
                      </a:moveTo>
                      <a:lnTo>
                        <a:pt x="89688" y="0"/>
                      </a:lnTo>
                      <a:lnTo>
                        <a:pt x="89688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xmlns="" id="{EFD39E4C-697B-4B18-987C-4891D4D56F09}"/>
                    </a:ext>
                  </a:extLst>
                </p:cNvPr>
                <p:cNvSpPr/>
                <p:nvPr/>
              </p:nvSpPr>
              <p:spPr>
                <a:xfrm rot="-959840">
                  <a:off x="6545664" y="4163691"/>
                  <a:ext cx="187139" cy="43301"/>
                </a:xfrm>
                <a:custGeom>
                  <a:avLst/>
                  <a:gdLst>
                    <a:gd name="connsiteX0" fmla="*/ 0 w 187139"/>
                    <a:gd name="connsiteY0" fmla="*/ 0 h 43301"/>
                    <a:gd name="connsiteX1" fmla="*/ 187140 w 187139"/>
                    <a:gd name="connsiteY1" fmla="*/ 0 h 43301"/>
                    <a:gd name="connsiteX2" fmla="*/ 187140 w 187139"/>
                    <a:gd name="connsiteY2" fmla="*/ 43302 h 43301"/>
                    <a:gd name="connsiteX3" fmla="*/ 0 w 187139"/>
                    <a:gd name="connsiteY3" fmla="*/ 43302 h 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3301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3302"/>
                      </a:lnTo>
                      <a:lnTo>
                        <a:pt x="0" y="4330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xmlns="" id="{D63CC498-B635-4571-9380-05FFB4FE8657}"/>
                    </a:ext>
                  </a:extLst>
                </p:cNvPr>
                <p:cNvSpPr/>
                <p:nvPr/>
              </p:nvSpPr>
              <p:spPr>
                <a:xfrm rot="-959840">
                  <a:off x="6508303" y="4041780"/>
                  <a:ext cx="187139" cy="40882"/>
                </a:xfrm>
                <a:custGeom>
                  <a:avLst/>
                  <a:gdLst>
                    <a:gd name="connsiteX0" fmla="*/ 0 w 187139"/>
                    <a:gd name="connsiteY0" fmla="*/ 0 h 40882"/>
                    <a:gd name="connsiteX1" fmla="*/ 187140 w 187139"/>
                    <a:gd name="connsiteY1" fmla="*/ 0 h 40882"/>
                    <a:gd name="connsiteX2" fmla="*/ 187140 w 187139"/>
                    <a:gd name="connsiteY2" fmla="*/ 40882 h 40882"/>
                    <a:gd name="connsiteX3" fmla="*/ 0 w 187139"/>
                    <a:gd name="connsiteY3" fmla="*/ 40882 h 40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139" h="40882">
                      <a:moveTo>
                        <a:pt x="0" y="0"/>
                      </a:moveTo>
                      <a:lnTo>
                        <a:pt x="187140" y="0"/>
                      </a:lnTo>
                      <a:lnTo>
                        <a:pt x="187140" y="40882"/>
                      </a:lnTo>
                      <a:lnTo>
                        <a:pt x="0" y="4088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xmlns="" id="{06B936C0-1A11-4580-BDD4-5D16BE75D6C9}"/>
                    </a:ext>
                  </a:extLst>
                </p:cNvPr>
                <p:cNvSpPr/>
                <p:nvPr/>
              </p:nvSpPr>
              <p:spPr>
                <a:xfrm rot="-1020098">
                  <a:off x="6720219" y="3976084"/>
                  <a:ext cx="159353" cy="45887"/>
                </a:xfrm>
                <a:custGeom>
                  <a:avLst/>
                  <a:gdLst>
                    <a:gd name="connsiteX0" fmla="*/ 0 w 159353"/>
                    <a:gd name="connsiteY0" fmla="*/ 0 h 45887"/>
                    <a:gd name="connsiteX1" fmla="*/ 159353 w 159353"/>
                    <a:gd name="connsiteY1" fmla="*/ 0 h 45887"/>
                    <a:gd name="connsiteX2" fmla="*/ 159353 w 159353"/>
                    <a:gd name="connsiteY2" fmla="*/ 45887 h 45887"/>
                    <a:gd name="connsiteX3" fmla="*/ 0 w 159353"/>
                    <a:gd name="connsiteY3" fmla="*/ 45887 h 4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353" h="45887">
                      <a:moveTo>
                        <a:pt x="0" y="0"/>
                      </a:moveTo>
                      <a:lnTo>
                        <a:pt x="159353" y="0"/>
                      </a:lnTo>
                      <a:lnTo>
                        <a:pt x="159353" y="45887"/>
                      </a:lnTo>
                      <a:lnTo>
                        <a:pt x="0" y="4588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xmlns="" id="{36D1DA39-EAF2-423F-954E-86550AF8CB3E}"/>
                    </a:ext>
                  </a:extLst>
                </p:cNvPr>
                <p:cNvSpPr/>
                <p:nvPr/>
              </p:nvSpPr>
              <p:spPr>
                <a:xfrm rot="-1020098">
                  <a:off x="6849647" y="4031986"/>
                  <a:ext cx="58234" cy="148840"/>
                </a:xfrm>
                <a:custGeom>
                  <a:avLst/>
                  <a:gdLst>
                    <a:gd name="connsiteX0" fmla="*/ 0 w 58234"/>
                    <a:gd name="connsiteY0" fmla="*/ 0 h 148840"/>
                    <a:gd name="connsiteX1" fmla="*/ 58235 w 58234"/>
                    <a:gd name="connsiteY1" fmla="*/ 0 h 148840"/>
                    <a:gd name="connsiteX2" fmla="*/ 58235 w 58234"/>
                    <a:gd name="connsiteY2" fmla="*/ 148841 h 148840"/>
                    <a:gd name="connsiteX3" fmla="*/ 0 w 58234"/>
                    <a:gd name="connsiteY3" fmla="*/ 148841 h 148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234" h="148840">
                      <a:moveTo>
                        <a:pt x="0" y="0"/>
                      </a:moveTo>
                      <a:lnTo>
                        <a:pt x="58235" y="0"/>
                      </a:lnTo>
                      <a:lnTo>
                        <a:pt x="58235" y="148841"/>
                      </a:lnTo>
                      <a:lnTo>
                        <a:pt x="0" y="14884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xmlns="" id="{BD591F44-E6C4-47EB-85C8-520E19EF3011}"/>
                    </a:ext>
                  </a:extLst>
                </p:cNvPr>
                <p:cNvSpPr/>
                <p:nvPr/>
              </p:nvSpPr>
              <p:spPr>
                <a:xfrm rot="-1079898">
                  <a:off x="7170953" y="3978918"/>
                  <a:ext cx="49058" cy="275164"/>
                </a:xfrm>
                <a:custGeom>
                  <a:avLst/>
                  <a:gdLst>
                    <a:gd name="connsiteX0" fmla="*/ 0 w 49058"/>
                    <a:gd name="connsiteY0" fmla="*/ 0 h 275164"/>
                    <a:gd name="connsiteX1" fmla="*/ 49059 w 49058"/>
                    <a:gd name="connsiteY1" fmla="*/ 0 h 275164"/>
                    <a:gd name="connsiteX2" fmla="*/ 49059 w 49058"/>
                    <a:gd name="connsiteY2" fmla="*/ 275164 h 275164"/>
                    <a:gd name="connsiteX3" fmla="*/ 0 w 49058"/>
                    <a:gd name="connsiteY3" fmla="*/ 275164 h 2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058" h="275164">
                      <a:moveTo>
                        <a:pt x="0" y="0"/>
                      </a:moveTo>
                      <a:lnTo>
                        <a:pt x="49059" y="0"/>
                      </a:lnTo>
                      <a:lnTo>
                        <a:pt x="49059" y="275164"/>
                      </a:lnTo>
                      <a:lnTo>
                        <a:pt x="0" y="27516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96" name="图形 17">
                  <a:extLst>
                    <a:ext uri="{FF2B5EF4-FFF2-40B4-BE49-F238E27FC236}">
                      <a16:creationId xmlns:a16="http://schemas.microsoft.com/office/drawing/2014/main" xmlns="" id="{F15CA2F6-B190-4AC2-BA1A-C86E22DF2805}"/>
                    </a:ext>
                  </a:extLst>
                </p:cNvPr>
                <p:cNvGrpSpPr/>
                <p:nvPr/>
              </p:nvGrpSpPr>
              <p:grpSpPr>
                <a:xfrm>
                  <a:off x="7214554" y="4238861"/>
                  <a:ext cx="59319" cy="48556"/>
                  <a:chOff x="7214554" y="4238861"/>
                  <a:chExt cx="59319" cy="48556"/>
                </a:xfrm>
                <a:noFill/>
              </p:grpSpPr>
              <p:sp>
                <p:nvSpPr>
                  <p:cNvPr id="297" name="任意多边形: 形状 296">
                    <a:extLst>
                      <a:ext uri="{FF2B5EF4-FFF2-40B4-BE49-F238E27FC236}">
                        <a16:creationId xmlns:a16="http://schemas.microsoft.com/office/drawing/2014/main" xmlns="" id="{67B354A6-9F2C-454A-883B-FB513B02E3B6}"/>
                      </a:ext>
                    </a:extLst>
                  </p:cNvPr>
                  <p:cNvSpPr/>
                  <p:nvPr/>
                </p:nvSpPr>
                <p:spPr>
                  <a:xfrm>
                    <a:off x="7246508" y="4238861"/>
                    <a:ext cx="16686" cy="5422"/>
                  </a:xfrm>
                  <a:custGeom>
                    <a:avLst/>
                    <a:gdLst>
                      <a:gd name="connsiteX0" fmla="*/ 16686 w 16686"/>
                      <a:gd name="connsiteY0" fmla="*/ 0 h 5422"/>
                      <a:gd name="connsiteX1" fmla="*/ 16686 w 16686"/>
                      <a:gd name="connsiteY1" fmla="*/ 0 h 5422"/>
                      <a:gd name="connsiteX2" fmla="*/ 0 w 16686"/>
                      <a:gd name="connsiteY2" fmla="*/ 5423 h 5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686" h="5422">
                        <a:moveTo>
                          <a:pt x="16686" y="0"/>
                        </a:moveTo>
                        <a:lnTo>
                          <a:pt x="16686" y="0"/>
                        </a:lnTo>
                        <a:lnTo>
                          <a:pt x="0" y="5423"/>
                        </a:lnTo>
                        <a:close/>
                      </a:path>
                    </a:pathLst>
                  </a:custGeom>
                  <a:noFill/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xmlns="" id="{9583030D-8F17-4A73-AC17-700E388F7E0B}"/>
                      </a:ext>
                    </a:extLst>
                  </p:cNvPr>
                  <p:cNvSpPr/>
                  <p:nvPr/>
                </p:nvSpPr>
                <p:spPr>
                  <a:xfrm>
                    <a:off x="7214554" y="4247871"/>
                    <a:ext cx="59319" cy="39546"/>
                  </a:xfrm>
                  <a:custGeom>
                    <a:avLst/>
                    <a:gdLst>
                      <a:gd name="connsiteX0" fmla="*/ 25780 w 59319"/>
                      <a:gd name="connsiteY0" fmla="*/ 15101 h 39546"/>
                      <a:gd name="connsiteX1" fmla="*/ 20858 w 59319"/>
                      <a:gd name="connsiteY1" fmla="*/ 0 h 39546"/>
                      <a:gd name="connsiteX2" fmla="*/ 0 w 59319"/>
                      <a:gd name="connsiteY2" fmla="*/ 6758 h 39546"/>
                      <a:gd name="connsiteX3" fmla="*/ 10679 w 59319"/>
                      <a:gd name="connsiteY3" fmla="*/ 39546 h 39546"/>
                      <a:gd name="connsiteX4" fmla="*/ 59319 w 59319"/>
                      <a:gd name="connsiteY4" fmla="*/ 23778 h 39546"/>
                      <a:gd name="connsiteX5" fmla="*/ 53562 w 59319"/>
                      <a:gd name="connsiteY5" fmla="*/ 6091 h 39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319" h="39546">
                        <a:moveTo>
                          <a:pt x="25780" y="15101"/>
                        </a:moveTo>
                        <a:lnTo>
                          <a:pt x="20858" y="0"/>
                        </a:lnTo>
                        <a:lnTo>
                          <a:pt x="0" y="6758"/>
                        </a:lnTo>
                        <a:lnTo>
                          <a:pt x="10679" y="39546"/>
                        </a:lnTo>
                        <a:lnTo>
                          <a:pt x="59319" y="23778"/>
                        </a:lnTo>
                        <a:lnTo>
                          <a:pt x="53562" y="6091"/>
                        </a:lnTo>
                        <a:close/>
                      </a:path>
                    </a:pathLst>
                  </a:custGeom>
                  <a:noFill/>
                  <a:ln w="2836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xmlns="" id="{507F962E-3A27-46AD-9382-AE64F01BB1B9}"/>
                    </a:ext>
                  </a:extLst>
                </p:cNvPr>
                <p:cNvSpPr/>
                <p:nvPr/>
              </p:nvSpPr>
              <p:spPr>
                <a:xfrm rot="-1020098">
                  <a:off x="6743781" y="4086559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xmlns="" id="{E2D8043A-2C76-4313-B166-60CE6A86FE9E}"/>
                    </a:ext>
                  </a:extLst>
                </p:cNvPr>
                <p:cNvSpPr/>
                <p:nvPr/>
              </p:nvSpPr>
              <p:spPr>
                <a:xfrm rot="-1020098">
                  <a:off x="6783318" y="4179816"/>
                  <a:ext cx="81094" cy="20440"/>
                </a:xfrm>
                <a:custGeom>
                  <a:avLst/>
                  <a:gdLst>
                    <a:gd name="connsiteX0" fmla="*/ 0 w 81094"/>
                    <a:gd name="connsiteY0" fmla="*/ 0 h 20440"/>
                    <a:gd name="connsiteX1" fmla="*/ 81095 w 81094"/>
                    <a:gd name="connsiteY1" fmla="*/ 0 h 20440"/>
                    <a:gd name="connsiteX2" fmla="*/ 81095 w 81094"/>
                    <a:gd name="connsiteY2" fmla="*/ 20441 h 20440"/>
                    <a:gd name="connsiteX3" fmla="*/ 0 w 81094"/>
                    <a:gd name="connsiteY3" fmla="*/ 20441 h 20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094" h="20440">
                      <a:moveTo>
                        <a:pt x="0" y="0"/>
                      </a:moveTo>
                      <a:lnTo>
                        <a:pt x="81095" y="0"/>
                      </a:lnTo>
                      <a:lnTo>
                        <a:pt x="81095" y="20441"/>
                      </a:lnTo>
                      <a:lnTo>
                        <a:pt x="0" y="2044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" name="任意多边形: 形状 300">
                  <a:extLst>
                    <a:ext uri="{FF2B5EF4-FFF2-40B4-BE49-F238E27FC236}">
                      <a16:creationId xmlns:a16="http://schemas.microsoft.com/office/drawing/2014/main" xmlns="" id="{68517BA2-AD14-44BD-8CEF-A9AEE8B73DD0}"/>
                    </a:ext>
                  </a:extLst>
                </p:cNvPr>
                <p:cNvSpPr/>
                <p:nvPr/>
              </p:nvSpPr>
              <p:spPr>
                <a:xfrm rot="-1020098">
                  <a:off x="6909705" y="3934684"/>
                  <a:ext cx="79676" cy="43884"/>
                </a:xfrm>
                <a:custGeom>
                  <a:avLst/>
                  <a:gdLst>
                    <a:gd name="connsiteX0" fmla="*/ 0 w 79676"/>
                    <a:gd name="connsiteY0" fmla="*/ 0 h 43884"/>
                    <a:gd name="connsiteX1" fmla="*/ 79677 w 79676"/>
                    <a:gd name="connsiteY1" fmla="*/ 0 h 43884"/>
                    <a:gd name="connsiteX2" fmla="*/ 79677 w 79676"/>
                    <a:gd name="connsiteY2" fmla="*/ 43885 h 43884"/>
                    <a:gd name="connsiteX3" fmla="*/ 0 w 79676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676" h="43884">
                      <a:moveTo>
                        <a:pt x="0" y="0"/>
                      </a:moveTo>
                      <a:lnTo>
                        <a:pt x="79677" y="0"/>
                      </a:lnTo>
                      <a:lnTo>
                        <a:pt x="79677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xmlns="" id="{0614FC74-4A40-445E-AA0D-3FF1BE0C4D69}"/>
                    </a:ext>
                  </a:extLst>
                </p:cNvPr>
                <p:cNvSpPr/>
                <p:nvPr/>
              </p:nvSpPr>
              <p:spPr>
                <a:xfrm rot="-1020098">
                  <a:off x="6318368" y="4625090"/>
                  <a:ext cx="88687" cy="40881"/>
                </a:xfrm>
                <a:custGeom>
                  <a:avLst/>
                  <a:gdLst>
                    <a:gd name="connsiteX0" fmla="*/ 0 w 88687"/>
                    <a:gd name="connsiteY0" fmla="*/ 0 h 40881"/>
                    <a:gd name="connsiteX1" fmla="*/ 88687 w 88687"/>
                    <a:gd name="connsiteY1" fmla="*/ 0 h 40881"/>
                    <a:gd name="connsiteX2" fmla="*/ 88687 w 88687"/>
                    <a:gd name="connsiteY2" fmla="*/ 40881 h 40881"/>
                    <a:gd name="connsiteX3" fmla="*/ 0 w 88687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40881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xmlns="" id="{5E3034E5-BB9B-414D-BA3B-048ADCDF4D5F}"/>
                    </a:ext>
                  </a:extLst>
                </p:cNvPr>
                <p:cNvSpPr/>
                <p:nvPr/>
              </p:nvSpPr>
              <p:spPr>
                <a:xfrm rot="-1020098">
                  <a:off x="6267893" y="4454336"/>
                  <a:ext cx="88687" cy="36375"/>
                </a:xfrm>
                <a:custGeom>
                  <a:avLst/>
                  <a:gdLst>
                    <a:gd name="connsiteX0" fmla="*/ 0 w 88687"/>
                    <a:gd name="connsiteY0" fmla="*/ 0 h 36375"/>
                    <a:gd name="connsiteX1" fmla="*/ 88687 w 88687"/>
                    <a:gd name="connsiteY1" fmla="*/ 0 h 36375"/>
                    <a:gd name="connsiteX2" fmla="*/ 88687 w 88687"/>
                    <a:gd name="connsiteY2" fmla="*/ 36376 h 36375"/>
                    <a:gd name="connsiteX3" fmla="*/ 0 w 88687"/>
                    <a:gd name="connsiteY3" fmla="*/ 36376 h 3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36375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36376"/>
                      </a:lnTo>
                      <a:lnTo>
                        <a:pt x="0" y="3637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xmlns="" id="{853702C3-9EF9-4253-8A11-08841974C6C6}"/>
                    </a:ext>
                  </a:extLst>
                </p:cNvPr>
                <p:cNvSpPr/>
                <p:nvPr/>
              </p:nvSpPr>
              <p:spPr>
                <a:xfrm rot="-1020098">
                  <a:off x="6207905" y="4257027"/>
                  <a:ext cx="93442" cy="54313"/>
                </a:xfrm>
                <a:custGeom>
                  <a:avLst/>
                  <a:gdLst>
                    <a:gd name="connsiteX0" fmla="*/ 0 w 93442"/>
                    <a:gd name="connsiteY0" fmla="*/ 0 h 54313"/>
                    <a:gd name="connsiteX1" fmla="*/ 93443 w 93442"/>
                    <a:gd name="connsiteY1" fmla="*/ 0 h 54313"/>
                    <a:gd name="connsiteX2" fmla="*/ 93443 w 93442"/>
                    <a:gd name="connsiteY2" fmla="*/ 54314 h 54313"/>
                    <a:gd name="connsiteX3" fmla="*/ 0 w 93442"/>
                    <a:gd name="connsiteY3" fmla="*/ 54314 h 5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442" h="54313">
                      <a:moveTo>
                        <a:pt x="0" y="0"/>
                      </a:moveTo>
                      <a:lnTo>
                        <a:pt x="93443" y="0"/>
                      </a:lnTo>
                      <a:lnTo>
                        <a:pt x="93443" y="54314"/>
                      </a:lnTo>
                      <a:lnTo>
                        <a:pt x="0" y="5431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xmlns="" id="{729826C3-0921-4BF7-A246-6DC29D7FE1C2}"/>
                    </a:ext>
                  </a:extLst>
                </p:cNvPr>
                <p:cNvSpPr/>
                <p:nvPr/>
              </p:nvSpPr>
              <p:spPr>
                <a:xfrm rot="-1020098">
                  <a:off x="6174204" y="4153291"/>
                  <a:ext cx="94443" cy="43884"/>
                </a:xfrm>
                <a:custGeom>
                  <a:avLst/>
                  <a:gdLst>
                    <a:gd name="connsiteX0" fmla="*/ 0 w 94443"/>
                    <a:gd name="connsiteY0" fmla="*/ 0 h 43884"/>
                    <a:gd name="connsiteX1" fmla="*/ 94444 w 94443"/>
                    <a:gd name="connsiteY1" fmla="*/ 0 h 43884"/>
                    <a:gd name="connsiteX2" fmla="*/ 94444 w 94443"/>
                    <a:gd name="connsiteY2" fmla="*/ 43885 h 43884"/>
                    <a:gd name="connsiteX3" fmla="*/ 0 w 94443"/>
                    <a:gd name="connsiteY3" fmla="*/ 43885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443" h="43884">
                      <a:moveTo>
                        <a:pt x="0" y="0"/>
                      </a:moveTo>
                      <a:lnTo>
                        <a:pt x="94444" y="0"/>
                      </a:lnTo>
                      <a:lnTo>
                        <a:pt x="94444" y="43885"/>
                      </a:lnTo>
                      <a:lnTo>
                        <a:pt x="0" y="4388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xmlns="" id="{F8182488-01FD-42EC-9C91-7E7A208EDCD3}"/>
                    </a:ext>
                  </a:extLst>
                </p:cNvPr>
                <p:cNvSpPr/>
                <p:nvPr/>
              </p:nvSpPr>
              <p:spPr>
                <a:xfrm rot="-1020098">
                  <a:off x="6241175" y="4367894"/>
                  <a:ext cx="88687" cy="50642"/>
                </a:xfrm>
                <a:custGeom>
                  <a:avLst/>
                  <a:gdLst>
                    <a:gd name="connsiteX0" fmla="*/ 0 w 88687"/>
                    <a:gd name="connsiteY0" fmla="*/ 0 h 50642"/>
                    <a:gd name="connsiteX1" fmla="*/ 88687 w 88687"/>
                    <a:gd name="connsiteY1" fmla="*/ 0 h 50642"/>
                    <a:gd name="connsiteX2" fmla="*/ 88687 w 88687"/>
                    <a:gd name="connsiteY2" fmla="*/ 50643 h 50642"/>
                    <a:gd name="connsiteX3" fmla="*/ 0 w 88687"/>
                    <a:gd name="connsiteY3" fmla="*/ 50643 h 50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687" h="50642">
                      <a:moveTo>
                        <a:pt x="0" y="0"/>
                      </a:moveTo>
                      <a:lnTo>
                        <a:pt x="88687" y="0"/>
                      </a:lnTo>
                      <a:lnTo>
                        <a:pt x="88687" y="50643"/>
                      </a:lnTo>
                      <a:lnTo>
                        <a:pt x="0" y="5064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xmlns="" id="{3D52D7C4-5A3C-4F00-9A42-1933899C09A9}"/>
                    </a:ext>
                  </a:extLst>
                </p:cNvPr>
                <p:cNvSpPr/>
                <p:nvPr/>
              </p:nvSpPr>
              <p:spPr>
                <a:xfrm rot="-1020098">
                  <a:off x="6167024" y="4763528"/>
                  <a:ext cx="137827" cy="37794"/>
                </a:xfrm>
                <a:custGeom>
                  <a:avLst/>
                  <a:gdLst>
                    <a:gd name="connsiteX0" fmla="*/ 0 w 137827"/>
                    <a:gd name="connsiteY0" fmla="*/ 0 h 37794"/>
                    <a:gd name="connsiteX1" fmla="*/ 137828 w 137827"/>
                    <a:gd name="connsiteY1" fmla="*/ 0 h 37794"/>
                    <a:gd name="connsiteX2" fmla="*/ 137828 w 137827"/>
                    <a:gd name="connsiteY2" fmla="*/ 37794 h 37794"/>
                    <a:gd name="connsiteX3" fmla="*/ 0 w 137827"/>
                    <a:gd name="connsiteY3" fmla="*/ 37794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27" h="37794">
                      <a:moveTo>
                        <a:pt x="0" y="0"/>
                      </a:moveTo>
                      <a:lnTo>
                        <a:pt x="137828" y="0"/>
                      </a:lnTo>
                      <a:lnTo>
                        <a:pt x="137828" y="37794"/>
                      </a:lnTo>
                      <a:lnTo>
                        <a:pt x="0" y="3779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xmlns="" id="{BB492CA7-DD13-43F5-BF7A-428985923EAC}"/>
                    </a:ext>
                  </a:extLst>
                </p:cNvPr>
                <p:cNvSpPr/>
                <p:nvPr/>
              </p:nvSpPr>
              <p:spPr>
                <a:xfrm rot="-1020098">
                  <a:off x="6139752" y="4677842"/>
                  <a:ext cx="139663" cy="34373"/>
                </a:xfrm>
                <a:custGeom>
                  <a:avLst/>
                  <a:gdLst>
                    <a:gd name="connsiteX0" fmla="*/ 0 w 139663"/>
                    <a:gd name="connsiteY0" fmla="*/ 0 h 34373"/>
                    <a:gd name="connsiteX1" fmla="*/ 139663 w 139663"/>
                    <a:gd name="connsiteY1" fmla="*/ 0 h 34373"/>
                    <a:gd name="connsiteX2" fmla="*/ 139663 w 139663"/>
                    <a:gd name="connsiteY2" fmla="*/ 34374 h 34373"/>
                    <a:gd name="connsiteX3" fmla="*/ 0 w 139663"/>
                    <a:gd name="connsiteY3" fmla="*/ 34374 h 3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663" h="34373">
                      <a:moveTo>
                        <a:pt x="0" y="0"/>
                      </a:moveTo>
                      <a:lnTo>
                        <a:pt x="139663" y="0"/>
                      </a:lnTo>
                      <a:lnTo>
                        <a:pt x="139663" y="34374"/>
                      </a:lnTo>
                      <a:lnTo>
                        <a:pt x="0" y="3437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:a16="http://schemas.microsoft.com/office/drawing/2014/main" xmlns="" id="{A209D5B9-1797-4A7B-8C05-225ADC7E79AB}"/>
                    </a:ext>
                  </a:extLst>
                </p:cNvPr>
                <p:cNvSpPr/>
                <p:nvPr/>
              </p:nvSpPr>
              <p:spPr>
                <a:xfrm rot="-1020098">
                  <a:off x="6085260" y="4501477"/>
                  <a:ext cx="139413" cy="32371"/>
                </a:xfrm>
                <a:custGeom>
                  <a:avLst/>
                  <a:gdLst>
                    <a:gd name="connsiteX0" fmla="*/ 0 w 139413"/>
                    <a:gd name="connsiteY0" fmla="*/ 0 h 32371"/>
                    <a:gd name="connsiteX1" fmla="*/ 139413 w 139413"/>
                    <a:gd name="connsiteY1" fmla="*/ 0 h 32371"/>
                    <a:gd name="connsiteX2" fmla="*/ 139413 w 139413"/>
                    <a:gd name="connsiteY2" fmla="*/ 32371 h 32371"/>
                    <a:gd name="connsiteX3" fmla="*/ 0 w 139413"/>
                    <a:gd name="connsiteY3" fmla="*/ 32371 h 32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413" h="32371">
                      <a:moveTo>
                        <a:pt x="0" y="0"/>
                      </a:moveTo>
                      <a:lnTo>
                        <a:pt x="139413" y="0"/>
                      </a:lnTo>
                      <a:lnTo>
                        <a:pt x="139413" y="32371"/>
                      </a:lnTo>
                      <a:lnTo>
                        <a:pt x="0" y="3237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xmlns="" id="{C7E945F1-15AD-45ED-A480-BCE6AD81878C}"/>
                    </a:ext>
                  </a:extLst>
                </p:cNvPr>
                <p:cNvSpPr/>
                <p:nvPr/>
              </p:nvSpPr>
              <p:spPr>
                <a:xfrm rot="-1020098">
                  <a:off x="5870266" y="4740074"/>
                  <a:ext cx="218839" cy="40881"/>
                </a:xfrm>
                <a:custGeom>
                  <a:avLst/>
                  <a:gdLst>
                    <a:gd name="connsiteX0" fmla="*/ 0 w 218839"/>
                    <a:gd name="connsiteY0" fmla="*/ 0 h 40881"/>
                    <a:gd name="connsiteX1" fmla="*/ 218839 w 218839"/>
                    <a:gd name="connsiteY1" fmla="*/ 0 h 40881"/>
                    <a:gd name="connsiteX2" fmla="*/ 218839 w 218839"/>
                    <a:gd name="connsiteY2" fmla="*/ 40881 h 40881"/>
                    <a:gd name="connsiteX3" fmla="*/ 0 w 218839"/>
                    <a:gd name="connsiteY3" fmla="*/ 40881 h 40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8839" h="40881">
                      <a:moveTo>
                        <a:pt x="0" y="0"/>
                      </a:moveTo>
                      <a:lnTo>
                        <a:pt x="218839" y="0"/>
                      </a:lnTo>
                      <a:lnTo>
                        <a:pt x="218839" y="40881"/>
                      </a:lnTo>
                      <a:lnTo>
                        <a:pt x="0" y="4088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xmlns="" id="{6AC27F74-C77A-4308-BBB4-AD399DE80A19}"/>
                    </a:ext>
                  </a:extLst>
                </p:cNvPr>
                <p:cNvSpPr/>
                <p:nvPr/>
              </p:nvSpPr>
              <p:spPr>
                <a:xfrm>
                  <a:off x="5766198" y="4509677"/>
                  <a:ext cx="260220" cy="122476"/>
                </a:xfrm>
                <a:custGeom>
                  <a:avLst/>
                  <a:gdLst>
                    <a:gd name="connsiteX0" fmla="*/ 260220 w 260220"/>
                    <a:gd name="connsiteY0" fmla="*/ 39128 h 122476"/>
                    <a:gd name="connsiteX1" fmla="*/ 248206 w 260220"/>
                    <a:gd name="connsiteY1" fmla="*/ 0 h 122476"/>
                    <a:gd name="connsiteX2" fmla="*/ 39045 w 260220"/>
                    <a:gd name="connsiteY2" fmla="*/ 63991 h 122476"/>
                    <a:gd name="connsiteX3" fmla="*/ 39045 w 260220"/>
                    <a:gd name="connsiteY3" fmla="*/ 63991 h 122476"/>
                    <a:gd name="connsiteX4" fmla="*/ 0 w 260220"/>
                    <a:gd name="connsiteY4" fmla="*/ 75922 h 122476"/>
                    <a:gd name="connsiteX5" fmla="*/ 14267 w 260220"/>
                    <a:gd name="connsiteY5" fmla="*/ 122476 h 122476"/>
                    <a:gd name="connsiteX6" fmla="*/ 74253 w 260220"/>
                    <a:gd name="connsiteY6" fmla="*/ 104121 h 122476"/>
                    <a:gd name="connsiteX7" fmla="*/ 72001 w 260220"/>
                    <a:gd name="connsiteY7" fmla="*/ 96612 h 12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220" h="122476">
                      <a:moveTo>
                        <a:pt x="260220" y="39128"/>
                      </a:moveTo>
                      <a:lnTo>
                        <a:pt x="248206" y="0"/>
                      </a:lnTo>
                      <a:lnTo>
                        <a:pt x="39045" y="63991"/>
                      </a:lnTo>
                      <a:lnTo>
                        <a:pt x="39045" y="63991"/>
                      </a:lnTo>
                      <a:lnTo>
                        <a:pt x="0" y="75922"/>
                      </a:lnTo>
                      <a:lnTo>
                        <a:pt x="14267" y="122476"/>
                      </a:lnTo>
                      <a:lnTo>
                        <a:pt x="74253" y="104121"/>
                      </a:lnTo>
                      <a:lnTo>
                        <a:pt x="72001" y="9661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xmlns="" id="{E5D66A03-B25B-46C9-94B3-9765DD0CDD01}"/>
                    </a:ext>
                  </a:extLst>
                </p:cNvPr>
                <p:cNvSpPr/>
                <p:nvPr/>
              </p:nvSpPr>
              <p:spPr>
                <a:xfrm>
                  <a:off x="6021495" y="4261471"/>
                  <a:ext cx="145169" cy="114717"/>
                </a:xfrm>
                <a:custGeom>
                  <a:avLst/>
                  <a:gdLst>
                    <a:gd name="connsiteX0" fmla="*/ 145169 w 145169"/>
                    <a:gd name="connsiteY0" fmla="*/ 39546 h 114717"/>
                    <a:gd name="connsiteX1" fmla="*/ 132738 w 145169"/>
                    <a:gd name="connsiteY1" fmla="*/ 0 h 114717"/>
                    <a:gd name="connsiteX2" fmla="*/ 83431 w 145169"/>
                    <a:gd name="connsiteY2" fmla="*/ 14767 h 114717"/>
                    <a:gd name="connsiteX3" fmla="*/ 90355 w 145169"/>
                    <a:gd name="connsiteY3" fmla="*/ 36793 h 114717"/>
                    <a:gd name="connsiteX4" fmla="*/ 56232 w 145169"/>
                    <a:gd name="connsiteY4" fmla="*/ 46971 h 114717"/>
                    <a:gd name="connsiteX5" fmla="*/ 49308 w 145169"/>
                    <a:gd name="connsiteY5" fmla="*/ 24946 h 114717"/>
                    <a:gd name="connsiteX6" fmla="*/ 0 w 145169"/>
                    <a:gd name="connsiteY6" fmla="*/ 39630 h 114717"/>
                    <a:gd name="connsiteX7" fmla="*/ 12348 w 145169"/>
                    <a:gd name="connsiteY7" fmla="*/ 79176 h 114717"/>
                    <a:gd name="connsiteX8" fmla="*/ 25697 w 145169"/>
                    <a:gd name="connsiteY8" fmla="*/ 75171 h 114717"/>
                    <a:gd name="connsiteX9" fmla="*/ 38128 w 145169"/>
                    <a:gd name="connsiteY9" fmla="*/ 114717 h 114717"/>
                    <a:gd name="connsiteX10" fmla="*/ 53229 w 145169"/>
                    <a:gd name="connsiteY10" fmla="*/ 110212 h 114717"/>
                    <a:gd name="connsiteX11" fmla="*/ 51143 w 145169"/>
                    <a:gd name="connsiteY11" fmla="*/ 103537 h 114717"/>
                    <a:gd name="connsiteX12" fmla="*/ 83013 w 145169"/>
                    <a:gd name="connsiteY12" fmla="*/ 94026 h 114717"/>
                    <a:gd name="connsiteX13" fmla="*/ 85099 w 145169"/>
                    <a:gd name="connsiteY13" fmla="*/ 100701 h 114717"/>
                    <a:gd name="connsiteX14" fmla="*/ 97197 w 145169"/>
                    <a:gd name="connsiteY14" fmla="*/ 97030 h 114717"/>
                    <a:gd name="connsiteX15" fmla="*/ 95111 w 145169"/>
                    <a:gd name="connsiteY15" fmla="*/ 90439 h 114717"/>
                    <a:gd name="connsiteX16" fmla="*/ 126981 w 145169"/>
                    <a:gd name="connsiteY16" fmla="*/ 80928 h 114717"/>
                    <a:gd name="connsiteX17" fmla="*/ 129067 w 145169"/>
                    <a:gd name="connsiteY17" fmla="*/ 87519 h 114717"/>
                    <a:gd name="connsiteX18" fmla="*/ 144168 w 145169"/>
                    <a:gd name="connsiteY18" fmla="*/ 83013 h 114717"/>
                    <a:gd name="connsiteX19" fmla="*/ 131820 w 145169"/>
                    <a:gd name="connsiteY19" fmla="*/ 43551 h 11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5169" h="114717">
                      <a:moveTo>
                        <a:pt x="145169" y="39546"/>
                      </a:moveTo>
                      <a:lnTo>
                        <a:pt x="132738" y="0"/>
                      </a:lnTo>
                      <a:lnTo>
                        <a:pt x="83431" y="14767"/>
                      </a:lnTo>
                      <a:lnTo>
                        <a:pt x="90355" y="36793"/>
                      </a:lnTo>
                      <a:lnTo>
                        <a:pt x="56232" y="46971"/>
                      </a:lnTo>
                      <a:lnTo>
                        <a:pt x="49308" y="24946"/>
                      </a:lnTo>
                      <a:lnTo>
                        <a:pt x="0" y="39630"/>
                      </a:lnTo>
                      <a:lnTo>
                        <a:pt x="12348" y="79176"/>
                      </a:lnTo>
                      <a:lnTo>
                        <a:pt x="25697" y="75171"/>
                      </a:lnTo>
                      <a:lnTo>
                        <a:pt x="38128" y="114717"/>
                      </a:lnTo>
                      <a:lnTo>
                        <a:pt x="53229" y="110212"/>
                      </a:lnTo>
                      <a:lnTo>
                        <a:pt x="51143" y="103537"/>
                      </a:lnTo>
                      <a:lnTo>
                        <a:pt x="83013" y="94026"/>
                      </a:lnTo>
                      <a:lnTo>
                        <a:pt x="85099" y="100701"/>
                      </a:lnTo>
                      <a:lnTo>
                        <a:pt x="97197" y="97030"/>
                      </a:lnTo>
                      <a:lnTo>
                        <a:pt x="95111" y="90439"/>
                      </a:lnTo>
                      <a:lnTo>
                        <a:pt x="126981" y="80928"/>
                      </a:lnTo>
                      <a:lnTo>
                        <a:pt x="129067" y="87519"/>
                      </a:lnTo>
                      <a:lnTo>
                        <a:pt x="144168" y="83013"/>
                      </a:lnTo>
                      <a:lnTo>
                        <a:pt x="131820" y="4355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:a16="http://schemas.microsoft.com/office/drawing/2014/main" xmlns="" id="{5DD21D54-A0B4-424B-B2B1-1C430101FA8C}"/>
                    </a:ext>
                  </a:extLst>
                </p:cNvPr>
                <p:cNvSpPr/>
                <p:nvPr/>
              </p:nvSpPr>
              <p:spPr>
                <a:xfrm>
                  <a:off x="6108097" y="4556314"/>
                  <a:ext cx="144001" cy="98114"/>
                </a:xfrm>
                <a:custGeom>
                  <a:avLst/>
                  <a:gdLst>
                    <a:gd name="connsiteX0" fmla="*/ 29868 w 144001"/>
                    <a:gd name="connsiteY0" fmla="*/ 47055 h 98114"/>
                    <a:gd name="connsiteX1" fmla="*/ 102870 w 144001"/>
                    <a:gd name="connsiteY1" fmla="*/ 24445 h 98114"/>
                    <a:gd name="connsiteX2" fmla="*/ 116135 w 144001"/>
                    <a:gd name="connsiteY2" fmla="*/ 67913 h 98114"/>
                    <a:gd name="connsiteX3" fmla="*/ 144001 w 144001"/>
                    <a:gd name="connsiteY3" fmla="*/ 59653 h 98114"/>
                    <a:gd name="connsiteX4" fmla="*/ 125813 w 144001"/>
                    <a:gd name="connsiteY4" fmla="*/ 0 h 98114"/>
                    <a:gd name="connsiteX5" fmla="*/ 0 w 144001"/>
                    <a:gd name="connsiteY5" fmla="*/ 38545 h 98114"/>
                    <a:gd name="connsiteX6" fmla="*/ 18188 w 144001"/>
                    <a:gd name="connsiteY6" fmla="*/ 98115 h 98114"/>
                    <a:gd name="connsiteX7" fmla="*/ 43134 w 144001"/>
                    <a:gd name="connsiteY7" fmla="*/ 90522 h 98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001" h="98114">
                      <a:moveTo>
                        <a:pt x="29868" y="47055"/>
                      </a:moveTo>
                      <a:lnTo>
                        <a:pt x="102870" y="24445"/>
                      </a:lnTo>
                      <a:lnTo>
                        <a:pt x="116135" y="67913"/>
                      </a:lnTo>
                      <a:lnTo>
                        <a:pt x="144001" y="59653"/>
                      </a:lnTo>
                      <a:lnTo>
                        <a:pt x="125813" y="0"/>
                      </a:lnTo>
                      <a:lnTo>
                        <a:pt x="0" y="38545"/>
                      </a:lnTo>
                      <a:lnTo>
                        <a:pt x="18188" y="98115"/>
                      </a:lnTo>
                      <a:lnTo>
                        <a:pt x="43134" y="9052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xmlns="" id="{39907CAE-81B3-498C-8D7B-70D6D316325A}"/>
                    </a:ext>
                  </a:extLst>
                </p:cNvPr>
                <p:cNvSpPr/>
                <p:nvPr/>
              </p:nvSpPr>
              <p:spPr>
                <a:xfrm rot="-1020098">
                  <a:off x="6981692" y="3890075"/>
                  <a:ext cx="153429" cy="48389"/>
                </a:xfrm>
                <a:custGeom>
                  <a:avLst/>
                  <a:gdLst>
                    <a:gd name="connsiteX0" fmla="*/ 0 w 153429"/>
                    <a:gd name="connsiteY0" fmla="*/ 0 h 48389"/>
                    <a:gd name="connsiteX1" fmla="*/ 153430 w 153429"/>
                    <a:gd name="connsiteY1" fmla="*/ 0 h 48389"/>
                    <a:gd name="connsiteX2" fmla="*/ 153430 w 153429"/>
                    <a:gd name="connsiteY2" fmla="*/ 48390 h 48389"/>
                    <a:gd name="connsiteX3" fmla="*/ 0 w 153429"/>
                    <a:gd name="connsiteY3" fmla="*/ 48390 h 4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48389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48390"/>
                      </a:lnTo>
                      <a:lnTo>
                        <a:pt x="0" y="4839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xmlns="" id="{F4F48F07-92DD-4EF9-969A-D0564F636095}"/>
                    </a:ext>
                  </a:extLst>
                </p:cNvPr>
                <p:cNvSpPr/>
                <p:nvPr/>
              </p:nvSpPr>
              <p:spPr>
                <a:xfrm rot="-1020098">
                  <a:off x="6991226" y="3937124"/>
                  <a:ext cx="153429" cy="16686"/>
                </a:xfrm>
                <a:custGeom>
                  <a:avLst/>
                  <a:gdLst>
                    <a:gd name="connsiteX0" fmla="*/ 0 w 153429"/>
                    <a:gd name="connsiteY0" fmla="*/ 0 h 16686"/>
                    <a:gd name="connsiteX1" fmla="*/ 153430 w 153429"/>
                    <a:gd name="connsiteY1" fmla="*/ 0 h 16686"/>
                    <a:gd name="connsiteX2" fmla="*/ 153430 w 153429"/>
                    <a:gd name="connsiteY2" fmla="*/ 16686 h 16686"/>
                    <a:gd name="connsiteX3" fmla="*/ 0 w 153429"/>
                    <a:gd name="connsiteY3" fmla="*/ 16686 h 16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429" h="16686">
                      <a:moveTo>
                        <a:pt x="0" y="0"/>
                      </a:moveTo>
                      <a:lnTo>
                        <a:pt x="153430" y="0"/>
                      </a:lnTo>
                      <a:lnTo>
                        <a:pt x="153430" y="16686"/>
                      </a:lnTo>
                      <a:lnTo>
                        <a:pt x="0" y="1668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xmlns="" id="{ACEC0C52-69A2-484B-967B-709527408D81}"/>
                    </a:ext>
                  </a:extLst>
                </p:cNvPr>
                <p:cNvSpPr/>
                <p:nvPr/>
              </p:nvSpPr>
              <p:spPr>
                <a:xfrm>
                  <a:off x="6852548" y="4373935"/>
                  <a:ext cx="187218" cy="244284"/>
                </a:xfrm>
                <a:custGeom>
                  <a:avLst/>
                  <a:gdLst>
                    <a:gd name="connsiteX0" fmla="*/ 124562 w 187218"/>
                    <a:gd name="connsiteY0" fmla="*/ 0 h 244284"/>
                    <a:gd name="connsiteX1" fmla="*/ 25363 w 187218"/>
                    <a:gd name="connsiteY1" fmla="*/ 30285 h 244284"/>
                    <a:gd name="connsiteX2" fmla="*/ 29284 w 187218"/>
                    <a:gd name="connsiteY2" fmla="*/ 43134 h 244284"/>
                    <a:gd name="connsiteX3" fmla="*/ 0 w 187218"/>
                    <a:gd name="connsiteY3" fmla="*/ 52144 h 244284"/>
                    <a:gd name="connsiteX4" fmla="*/ 11597 w 187218"/>
                    <a:gd name="connsiteY4" fmla="*/ 90021 h 244284"/>
                    <a:gd name="connsiteX5" fmla="*/ 99449 w 187218"/>
                    <a:gd name="connsiteY5" fmla="*/ 63157 h 244284"/>
                    <a:gd name="connsiteX6" fmla="*/ 110963 w 187218"/>
                    <a:gd name="connsiteY6" fmla="*/ 101034 h 244284"/>
                    <a:gd name="connsiteX7" fmla="*/ 103537 w 187218"/>
                    <a:gd name="connsiteY7" fmla="*/ 103287 h 244284"/>
                    <a:gd name="connsiteX8" fmla="*/ 112131 w 187218"/>
                    <a:gd name="connsiteY8" fmla="*/ 131153 h 244284"/>
                    <a:gd name="connsiteX9" fmla="*/ 119473 w 187218"/>
                    <a:gd name="connsiteY9" fmla="*/ 128817 h 244284"/>
                    <a:gd name="connsiteX10" fmla="*/ 131070 w 187218"/>
                    <a:gd name="connsiteY10" fmla="*/ 166694 h 244284"/>
                    <a:gd name="connsiteX11" fmla="*/ 72501 w 187218"/>
                    <a:gd name="connsiteY11" fmla="*/ 184549 h 244284"/>
                    <a:gd name="connsiteX12" fmla="*/ 75838 w 187218"/>
                    <a:gd name="connsiteY12" fmla="*/ 195394 h 244284"/>
                    <a:gd name="connsiteX13" fmla="*/ 46471 w 187218"/>
                    <a:gd name="connsiteY13" fmla="*/ 204322 h 244284"/>
                    <a:gd name="connsiteX14" fmla="*/ 58735 w 187218"/>
                    <a:gd name="connsiteY14" fmla="*/ 244285 h 244284"/>
                    <a:gd name="connsiteX15" fmla="*/ 187218 w 187218"/>
                    <a:gd name="connsiteY15" fmla="*/ 204989 h 244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7218" h="244284">
                      <a:moveTo>
                        <a:pt x="124562" y="0"/>
                      </a:moveTo>
                      <a:lnTo>
                        <a:pt x="25363" y="30285"/>
                      </a:lnTo>
                      <a:lnTo>
                        <a:pt x="29284" y="43134"/>
                      </a:lnTo>
                      <a:lnTo>
                        <a:pt x="0" y="52144"/>
                      </a:lnTo>
                      <a:lnTo>
                        <a:pt x="11597" y="90021"/>
                      </a:lnTo>
                      <a:lnTo>
                        <a:pt x="99449" y="63157"/>
                      </a:lnTo>
                      <a:lnTo>
                        <a:pt x="110963" y="101034"/>
                      </a:lnTo>
                      <a:lnTo>
                        <a:pt x="103537" y="103287"/>
                      </a:lnTo>
                      <a:lnTo>
                        <a:pt x="112131" y="131153"/>
                      </a:lnTo>
                      <a:lnTo>
                        <a:pt x="119473" y="128817"/>
                      </a:lnTo>
                      <a:lnTo>
                        <a:pt x="131070" y="166694"/>
                      </a:lnTo>
                      <a:lnTo>
                        <a:pt x="72501" y="184549"/>
                      </a:lnTo>
                      <a:lnTo>
                        <a:pt x="75838" y="195394"/>
                      </a:lnTo>
                      <a:lnTo>
                        <a:pt x="46471" y="204322"/>
                      </a:lnTo>
                      <a:lnTo>
                        <a:pt x="58735" y="244285"/>
                      </a:lnTo>
                      <a:lnTo>
                        <a:pt x="187218" y="204989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:a16="http://schemas.microsoft.com/office/drawing/2014/main" xmlns="" id="{CABCFC1C-E064-4296-BBBE-2E55C503AAC4}"/>
                    </a:ext>
                  </a:extLst>
                </p:cNvPr>
                <p:cNvSpPr/>
                <p:nvPr/>
              </p:nvSpPr>
              <p:spPr>
                <a:xfrm rot="-1020098">
                  <a:off x="6750781" y="4089476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xmlns="" id="{F3012120-50DC-403B-B228-B1C5D0D31A54}"/>
                    </a:ext>
                  </a:extLst>
                </p:cNvPr>
                <p:cNvSpPr/>
                <p:nvPr/>
              </p:nvSpPr>
              <p:spPr>
                <a:xfrm rot="-1020098">
                  <a:off x="6970695" y="4158550"/>
                  <a:ext cx="24111" cy="15351"/>
                </a:xfrm>
                <a:custGeom>
                  <a:avLst/>
                  <a:gdLst>
                    <a:gd name="connsiteX0" fmla="*/ 0 w 24111"/>
                    <a:gd name="connsiteY0" fmla="*/ 0 h 15351"/>
                    <a:gd name="connsiteX1" fmla="*/ 24112 w 24111"/>
                    <a:gd name="connsiteY1" fmla="*/ 0 h 15351"/>
                    <a:gd name="connsiteX2" fmla="*/ 24112 w 24111"/>
                    <a:gd name="connsiteY2" fmla="*/ 15351 h 15351"/>
                    <a:gd name="connsiteX3" fmla="*/ 0 w 24111"/>
                    <a:gd name="connsiteY3" fmla="*/ 15351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11" h="15351">
                      <a:moveTo>
                        <a:pt x="0" y="0"/>
                      </a:moveTo>
                      <a:lnTo>
                        <a:pt x="24112" y="0"/>
                      </a:lnTo>
                      <a:lnTo>
                        <a:pt x="24112" y="15351"/>
                      </a:lnTo>
                      <a:lnTo>
                        <a:pt x="0" y="1535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xmlns="" id="{912D4F5B-BCD7-4C54-BD89-51201C10E19D}"/>
                    </a:ext>
                  </a:extLst>
                </p:cNvPr>
                <p:cNvSpPr/>
                <p:nvPr/>
              </p:nvSpPr>
              <p:spPr>
                <a:xfrm rot="-1020098">
                  <a:off x="6762886" y="4153453"/>
                  <a:ext cx="22442" cy="20857"/>
                </a:xfrm>
                <a:custGeom>
                  <a:avLst/>
                  <a:gdLst>
                    <a:gd name="connsiteX0" fmla="*/ 0 w 22442"/>
                    <a:gd name="connsiteY0" fmla="*/ 0 h 20857"/>
                    <a:gd name="connsiteX1" fmla="*/ 22443 w 22442"/>
                    <a:gd name="connsiteY1" fmla="*/ 0 h 20857"/>
                    <a:gd name="connsiteX2" fmla="*/ 22443 w 22442"/>
                    <a:gd name="connsiteY2" fmla="*/ 20858 h 20857"/>
                    <a:gd name="connsiteX3" fmla="*/ 0 w 22442"/>
                    <a:gd name="connsiteY3" fmla="*/ 20858 h 2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42" h="20857">
                      <a:moveTo>
                        <a:pt x="0" y="0"/>
                      </a:moveTo>
                      <a:lnTo>
                        <a:pt x="22443" y="0"/>
                      </a:lnTo>
                      <a:lnTo>
                        <a:pt x="22443" y="20858"/>
                      </a:lnTo>
                      <a:lnTo>
                        <a:pt x="0" y="2085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xmlns="" id="{50E6B3BB-06C4-46DF-A44A-B72D2144D1DF}"/>
                    </a:ext>
                  </a:extLst>
                </p:cNvPr>
                <p:cNvSpPr/>
                <p:nvPr/>
              </p:nvSpPr>
              <p:spPr>
                <a:xfrm rot="-1020098">
                  <a:off x="6769886" y="4156370"/>
                  <a:ext cx="53812" cy="20774"/>
                </a:xfrm>
                <a:custGeom>
                  <a:avLst/>
                  <a:gdLst>
                    <a:gd name="connsiteX0" fmla="*/ 0 w 53812"/>
                    <a:gd name="connsiteY0" fmla="*/ 0 h 20774"/>
                    <a:gd name="connsiteX1" fmla="*/ 53813 w 53812"/>
                    <a:gd name="connsiteY1" fmla="*/ 0 h 20774"/>
                    <a:gd name="connsiteX2" fmla="*/ 53813 w 53812"/>
                    <a:gd name="connsiteY2" fmla="*/ 20774 h 20774"/>
                    <a:gd name="connsiteX3" fmla="*/ 0 w 53812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812" h="20774">
                      <a:moveTo>
                        <a:pt x="0" y="0"/>
                      </a:moveTo>
                      <a:lnTo>
                        <a:pt x="53813" y="0"/>
                      </a:lnTo>
                      <a:lnTo>
                        <a:pt x="53813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xmlns="" id="{05A7438C-6DA3-4383-B078-465A5B18C54C}"/>
                    </a:ext>
                  </a:extLst>
                </p:cNvPr>
                <p:cNvSpPr/>
                <p:nvPr/>
              </p:nvSpPr>
              <p:spPr>
                <a:xfrm>
                  <a:off x="7197284" y="3905138"/>
                  <a:ext cx="92107" cy="67328"/>
                </a:xfrm>
                <a:custGeom>
                  <a:avLst/>
                  <a:gdLst>
                    <a:gd name="connsiteX0" fmla="*/ 40714 w 92107"/>
                    <a:gd name="connsiteY0" fmla="*/ 62072 h 67328"/>
                    <a:gd name="connsiteX1" fmla="*/ 92107 w 92107"/>
                    <a:gd name="connsiteY1" fmla="*/ 53980 h 67328"/>
                    <a:gd name="connsiteX2" fmla="*/ 90689 w 92107"/>
                    <a:gd name="connsiteY2" fmla="*/ 45303 h 67328"/>
                    <a:gd name="connsiteX3" fmla="*/ 88353 w 92107"/>
                    <a:gd name="connsiteY3" fmla="*/ 30369 h 67328"/>
                    <a:gd name="connsiteX4" fmla="*/ 84932 w 92107"/>
                    <a:gd name="connsiteY4" fmla="*/ 8426 h 67328"/>
                    <a:gd name="connsiteX5" fmla="*/ 84932 w 92107"/>
                    <a:gd name="connsiteY5" fmla="*/ 8426 h 67328"/>
                    <a:gd name="connsiteX6" fmla="*/ 83514 w 92107"/>
                    <a:gd name="connsiteY6" fmla="*/ 0 h 67328"/>
                    <a:gd name="connsiteX7" fmla="*/ 46054 w 92107"/>
                    <a:gd name="connsiteY7" fmla="*/ 5924 h 67328"/>
                    <a:gd name="connsiteX8" fmla="*/ 47389 w 92107"/>
                    <a:gd name="connsiteY8" fmla="*/ 14433 h 67328"/>
                    <a:gd name="connsiteX9" fmla="*/ 34290 w 92107"/>
                    <a:gd name="connsiteY9" fmla="*/ 16519 h 67328"/>
                    <a:gd name="connsiteX10" fmla="*/ 33456 w 92107"/>
                    <a:gd name="connsiteY10" fmla="*/ 11597 h 67328"/>
                    <a:gd name="connsiteX11" fmla="*/ 0 w 92107"/>
                    <a:gd name="connsiteY11" fmla="*/ 16853 h 67328"/>
                    <a:gd name="connsiteX12" fmla="*/ 751 w 92107"/>
                    <a:gd name="connsiteY12" fmla="*/ 21775 h 67328"/>
                    <a:gd name="connsiteX13" fmla="*/ 751 w 92107"/>
                    <a:gd name="connsiteY13" fmla="*/ 21775 h 67328"/>
                    <a:gd name="connsiteX14" fmla="*/ 7175 w 92107"/>
                    <a:gd name="connsiteY14" fmla="*/ 62156 h 67328"/>
                    <a:gd name="connsiteX15" fmla="*/ 8010 w 92107"/>
                    <a:gd name="connsiteY15" fmla="*/ 67329 h 67328"/>
                    <a:gd name="connsiteX16" fmla="*/ 28033 w 92107"/>
                    <a:gd name="connsiteY16" fmla="*/ 64158 h 67328"/>
                    <a:gd name="connsiteX17" fmla="*/ 27198 w 92107"/>
                    <a:gd name="connsiteY17" fmla="*/ 58986 h 67328"/>
                    <a:gd name="connsiteX18" fmla="*/ 39963 w 92107"/>
                    <a:gd name="connsiteY18" fmla="*/ 56983 h 67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2107" h="67328">
                      <a:moveTo>
                        <a:pt x="40714" y="62072"/>
                      </a:moveTo>
                      <a:lnTo>
                        <a:pt x="92107" y="53980"/>
                      </a:lnTo>
                      <a:lnTo>
                        <a:pt x="90689" y="45303"/>
                      </a:lnTo>
                      <a:lnTo>
                        <a:pt x="88353" y="30369"/>
                      </a:lnTo>
                      <a:lnTo>
                        <a:pt x="84932" y="8426"/>
                      </a:lnTo>
                      <a:lnTo>
                        <a:pt x="84932" y="8426"/>
                      </a:lnTo>
                      <a:lnTo>
                        <a:pt x="83514" y="0"/>
                      </a:lnTo>
                      <a:lnTo>
                        <a:pt x="46054" y="5924"/>
                      </a:lnTo>
                      <a:lnTo>
                        <a:pt x="47389" y="14433"/>
                      </a:lnTo>
                      <a:lnTo>
                        <a:pt x="34290" y="16519"/>
                      </a:lnTo>
                      <a:lnTo>
                        <a:pt x="33456" y="11597"/>
                      </a:lnTo>
                      <a:lnTo>
                        <a:pt x="0" y="16853"/>
                      </a:lnTo>
                      <a:lnTo>
                        <a:pt x="751" y="21775"/>
                      </a:lnTo>
                      <a:lnTo>
                        <a:pt x="751" y="21775"/>
                      </a:lnTo>
                      <a:lnTo>
                        <a:pt x="7175" y="62156"/>
                      </a:lnTo>
                      <a:lnTo>
                        <a:pt x="8010" y="67329"/>
                      </a:lnTo>
                      <a:lnTo>
                        <a:pt x="28033" y="64158"/>
                      </a:lnTo>
                      <a:lnTo>
                        <a:pt x="27198" y="58986"/>
                      </a:lnTo>
                      <a:lnTo>
                        <a:pt x="39963" y="5698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xmlns="" id="{018AA15F-2D4B-454E-AE42-D4AE010D149A}"/>
                    </a:ext>
                  </a:extLst>
                </p:cNvPr>
                <p:cNvSpPr/>
                <p:nvPr/>
              </p:nvSpPr>
              <p:spPr>
                <a:xfrm>
                  <a:off x="7170169" y="3773568"/>
                  <a:ext cx="92274" cy="65576"/>
                </a:xfrm>
                <a:custGeom>
                  <a:avLst/>
                  <a:gdLst>
                    <a:gd name="connsiteX0" fmla="*/ 85850 w 92274"/>
                    <a:gd name="connsiteY0" fmla="*/ 11597 h 65576"/>
                    <a:gd name="connsiteX1" fmla="*/ 85600 w 92274"/>
                    <a:gd name="connsiteY1" fmla="*/ 10095 h 65576"/>
                    <a:gd name="connsiteX2" fmla="*/ 84015 w 92274"/>
                    <a:gd name="connsiteY2" fmla="*/ 0 h 65576"/>
                    <a:gd name="connsiteX3" fmla="*/ 66160 w 92274"/>
                    <a:gd name="connsiteY3" fmla="*/ 2837 h 65576"/>
                    <a:gd name="connsiteX4" fmla="*/ 67746 w 92274"/>
                    <a:gd name="connsiteY4" fmla="*/ 12932 h 65576"/>
                    <a:gd name="connsiteX5" fmla="*/ 62907 w 92274"/>
                    <a:gd name="connsiteY5" fmla="*/ 13683 h 65576"/>
                    <a:gd name="connsiteX6" fmla="*/ 61321 w 92274"/>
                    <a:gd name="connsiteY6" fmla="*/ 3838 h 65576"/>
                    <a:gd name="connsiteX7" fmla="*/ 44052 w 92274"/>
                    <a:gd name="connsiteY7" fmla="*/ 6591 h 65576"/>
                    <a:gd name="connsiteX8" fmla="*/ 45553 w 92274"/>
                    <a:gd name="connsiteY8" fmla="*/ 16436 h 65576"/>
                    <a:gd name="connsiteX9" fmla="*/ 35124 w 92274"/>
                    <a:gd name="connsiteY9" fmla="*/ 18021 h 65576"/>
                    <a:gd name="connsiteX10" fmla="*/ 33539 w 92274"/>
                    <a:gd name="connsiteY10" fmla="*/ 8260 h 65576"/>
                    <a:gd name="connsiteX11" fmla="*/ 0 w 92274"/>
                    <a:gd name="connsiteY11" fmla="*/ 13516 h 65576"/>
                    <a:gd name="connsiteX12" fmla="*/ 1585 w 92274"/>
                    <a:gd name="connsiteY12" fmla="*/ 23361 h 65576"/>
                    <a:gd name="connsiteX13" fmla="*/ 7342 w 92274"/>
                    <a:gd name="connsiteY13" fmla="*/ 59987 h 65576"/>
                    <a:gd name="connsiteX14" fmla="*/ 7342 w 92274"/>
                    <a:gd name="connsiteY14" fmla="*/ 59987 h 65576"/>
                    <a:gd name="connsiteX15" fmla="*/ 8260 w 92274"/>
                    <a:gd name="connsiteY15" fmla="*/ 65577 h 65576"/>
                    <a:gd name="connsiteX16" fmla="*/ 23778 w 92274"/>
                    <a:gd name="connsiteY16" fmla="*/ 63074 h 65576"/>
                    <a:gd name="connsiteX17" fmla="*/ 22943 w 92274"/>
                    <a:gd name="connsiteY17" fmla="*/ 57484 h 65576"/>
                    <a:gd name="connsiteX18" fmla="*/ 35207 w 92274"/>
                    <a:gd name="connsiteY18" fmla="*/ 55565 h 65576"/>
                    <a:gd name="connsiteX19" fmla="*/ 36126 w 92274"/>
                    <a:gd name="connsiteY19" fmla="*/ 61155 h 65576"/>
                    <a:gd name="connsiteX20" fmla="*/ 69581 w 92274"/>
                    <a:gd name="connsiteY20" fmla="*/ 55815 h 65576"/>
                    <a:gd name="connsiteX21" fmla="*/ 68747 w 92274"/>
                    <a:gd name="connsiteY21" fmla="*/ 50225 h 65576"/>
                    <a:gd name="connsiteX22" fmla="*/ 73502 w 92274"/>
                    <a:gd name="connsiteY22" fmla="*/ 49475 h 65576"/>
                    <a:gd name="connsiteX23" fmla="*/ 74420 w 92274"/>
                    <a:gd name="connsiteY23" fmla="*/ 55064 h 65576"/>
                    <a:gd name="connsiteX24" fmla="*/ 92274 w 92274"/>
                    <a:gd name="connsiteY24" fmla="*/ 52228 h 6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274" h="65576">
                      <a:moveTo>
                        <a:pt x="85850" y="11597"/>
                      </a:moveTo>
                      <a:lnTo>
                        <a:pt x="85600" y="10095"/>
                      </a:lnTo>
                      <a:lnTo>
                        <a:pt x="84015" y="0"/>
                      </a:lnTo>
                      <a:lnTo>
                        <a:pt x="66160" y="2837"/>
                      </a:lnTo>
                      <a:lnTo>
                        <a:pt x="67746" y="12932"/>
                      </a:lnTo>
                      <a:lnTo>
                        <a:pt x="62907" y="13683"/>
                      </a:lnTo>
                      <a:lnTo>
                        <a:pt x="61321" y="3838"/>
                      </a:lnTo>
                      <a:lnTo>
                        <a:pt x="44052" y="6591"/>
                      </a:lnTo>
                      <a:lnTo>
                        <a:pt x="45553" y="16436"/>
                      </a:lnTo>
                      <a:lnTo>
                        <a:pt x="35124" y="18021"/>
                      </a:lnTo>
                      <a:lnTo>
                        <a:pt x="33539" y="8260"/>
                      </a:lnTo>
                      <a:lnTo>
                        <a:pt x="0" y="13516"/>
                      </a:lnTo>
                      <a:lnTo>
                        <a:pt x="1585" y="23361"/>
                      </a:lnTo>
                      <a:lnTo>
                        <a:pt x="7342" y="59987"/>
                      </a:lnTo>
                      <a:lnTo>
                        <a:pt x="7342" y="59987"/>
                      </a:lnTo>
                      <a:lnTo>
                        <a:pt x="8260" y="65577"/>
                      </a:lnTo>
                      <a:lnTo>
                        <a:pt x="23778" y="63074"/>
                      </a:lnTo>
                      <a:lnTo>
                        <a:pt x="22943" y="57484"/>
                      </a:lnTo>
                      <a:lnTo>
                        <a:pt x="35207" y="55565"/>
                      </a:lnTo>
                      <a:lnTo>
                        <a:pt x="36126" y="61155"/>
                      </a:lnTo>
                      <a:lnTo>
                        <a:pt x="69581" y="55815"/>
                      </a:lnTo>
                      <a:lnTo>
                        <a:pt x="68747" y="50225"/>
                      </a:lnTo>
                      <a:lnTo>
                        <a:pt x="73502" y="49475"/>
                      </a:lnTo>
                      <a:lnTo>
                        <a:pt x="74420" y="55064"/>
                      </a:lnTo>
                      <a:lnTo>
                        <a:pt x="92274" y="5222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xmlns="" id="{3BAD473D-931F-4C73-8A0B-25ED2DD22343}"/>
                    </a:ext>
                  </a:extLst>
                </p:cNvPr>
                <p:cNvSpPr/>
                <p:nvPr/>
              </p:nvSpPr>
              <p:spPr>
                <a:xfrm>
                  <a:off x="7182767" y="3841981"/>
                  <a:ext cx="92357" cy="65493"/>
                </a:xfrm>
                <a:custGeom>
                  <a:avLst/>
                  <a:gdLst>
                    <a:gd name="connsiteX0" fmla="*/ 85933 w 92357"/>
                    <a:gd name="connsiteY0" fmla="*/ 11597 h 65493"/>
                    <a:gd name="connsiteX1" fmla="*/ 85683 w 92357"/>
                    <a:gd name="connsiteY1" fmla="*/ 10012 h 65493"/>
                    <a:gd name="connsiteX2" fmla="*/ 84098 w 92357"/>
                    <a:gd name="connsiteY2" fmla="*/ 0 h 65493"/>
                    <a:gd name="connsiteX3" fmla="*/ 66160 w 92357"/>
                    <a:gd name="connsiteY3" fmla="*/ 2837 h 65493"/>
                    <a:gd name="connsiteX4" fmla="*/ 67746 w 92357"/>
                    <a:gd name="connsiteY4" fmla="*/ 12848 h 65493"/>
                    <a:gd name="connsiteX5" fmla="*/ 62990 w 92357"/>
                    <a:gd name="connsiteY5" fmla="*/ 13599 h 65493"/>
                    <a:gd name="connsiteX6" fmla="*/ 61405 w 92357"/>
                    <a:gd name="connsiteY6" fmla="*/ 3838 h 65493"/>
                    <a:gd name="connsiteX7" fmla="*/ 44051 w 92357"/>
                    <a:gd name="connsiteY7" fmla="*/ 6591 h 65493"/>
                    <a:gd name="connsiteX8" fmla="*/ 45636 w 92357"/>
                    <a:gd name="connsiteY8" fmla="*/ 16352 h 65493"/>
                    <a:gd name="connsiteX9" fmla="*/ 35124 w 92357"/>
                    <a:gd name="connsiteY9" fmla="*/ 18021 h 65493"/>
                    <a:gd name="connsiteX10" fmla="*/ 33539 w 92357"/>
                    <a:gd name="connsiteY10" fmla="*/ 8176 h 65493"/>
                    <a:gd name="connsiteX11" fmla="*/ 0 w 92357"/>
                    <a:gd name="connsiteY11" fmla="*/ 13516 h 65493"/>
                    <a:gd name="connsiteX12" fmla="*/ 1585 w 92357"/>
                    <a:gd name="connsiteY12" fmla="*/ 23360 h 65493"/>
                    <a:gd name="connsiteX13" fmla="*/ 7425 w 92357"/>
                    <a:gd name="connsiteY13" fmla="*/ 59987 h 65493"/>
                    <a:gd name="connsiteX14" fmla="*/ 7425 w 92357"/>
                    <a:gd name="connsiteY14" fmla="*/ 59987 h 65493"/>
                    <a:gd name="connsiteX15" fmla="*/ 8260 w 92357"/>
                    <a:gd name="connsiteY15" fmla="*/ 65493 h 65493"/>
                    <a:gd name="connsiteX16" fmla="*/ 23861 w 92357"/>
                    <a:gd name="connsiteY16" fmla="*/ 63074 h 65493"/>
                    <a:gd name="connsiteX17" fmla="*/ 22943 w 92357"/>
                    <a:gd name="connsiteY17" fmla="*/ 57484 h 65493"/>
                    <a:gd name="connsiteX18" fmla="*/ 35291 w 92357"/>
                    <a:gd name="connsiteY18" fmla="*/ 55565 h 65493"/>
                    <a:gd name="connsiteX19" fmla="*/ 36126 w 92357"/>
                    <a:gd name="connsiteY19" fmla="*/ 61155 h 65493"/>
                    <a:gd name="connsiteX20" fmla="*/ 69664 w 92357"/>
                    <a:gd name="connsiteY20" fmla="*/ 55815 h 65493"/>
                    <a:gd name="connsiteX21" fmla="*/ 68747 w 92357"/>
                    <a:gd name="connsiteY21" fmla="*/ 50225 h 65493"/>
                    <a:gd name="connsiteX22" fmla="*/ 73586 w 92357"/>
                    <a:gd name="connsiteY22" fmla="*/ 49474 h 65493"/>
                    <a:gd name="connsiteX23" fmla="*/ 74420 w 92357"/>
                    <a:gd name="connsiteY23" fmla="*/ 55064 h 65493"/>
                    <a:gd name="connsiteX24" fmla="*/ 92358 w 92357"/>
                    <a:gd name="connsiteY24" fmla="*/ 52228 h 65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2357" h="65493">
                      <a:moveTo>
                        <a:pt x="85933" y="11597"/>
                      </a:moveTo>
                      <a:lnTo>
                        <a:pt x="85683" y="10012"/>
                      </a:lnTo>
                      <a:lnTo>
                        <a:pt x="84098" y="0"/>
                      </a:lnTo>
                      <a:lnTo>
                        <a:pt x="66160" y="2837"/>
                      </a:lnTo>
                      <a:lnTo>
                        <a:pt x="67746" y="12848"/>
                      </a:lnTo>
                      <a:lnTo>
                        <a:pt x="62990" y="13599"/>
                      </a:lnTo>
                      <a:lnTo>
                        <a:pt x="61405" y="3838"/>
                      </a:lnTo>
                      <a:lnTo>
                        <a:pt x="44051" y="6591"/>
                      </a:lnTo>
                      <a:lnTo>
                        <a:pt x="45636" y="16352"/>
                      </a:lnTo>
                      <a:lnTo>
                        <a:pt x="35124" y="18021"/>
                      </a:lnTo>
                      <a:lnTo>
                        <a:pt x="33539" y="8176"/>
                      </a:lnTo>
                      <a:lnTo>
                        <a:pt x="0" y="13516"/>
                      </a:lnTo>
                      <a:lnTo>
                        <a:pt x="1585" y="23360"/>
                      </a:lnTo>
                      <a:lnTo>
                        <a:pt x="7425" y="59987"/>
                      </a:lnTo>
                      <a:lnTo>
                        <a:pt x="7425" y="59987"/>
                      </a:lnTo>
                      <a:lnTo>
                        <a:pt x="8260" y="65493"/>
                      </a:lnTo>
                      <a:lnTo>
                        <a:pt x="23861" y="63074"/>
                      </a:lnTo>
                      <a:lnTo>
                        <a:pt x="22943" y="57484"/>
                      </a:lnTo>
                      <a:lnTo>
                        <a:pt x="35291" y="55565"/>
                      </a:lnTo>
                      <a:lnTo>
                        <a:pt x="36126" y="61155"/>
                      </a:lnTo>
                      <a:lnTo>
                        <a:pt x="69664" y="55815"/>
                      </a:lnTo>
                      <a:lnTo>
                        <a:pt x="68747" y="50225"/>
                      </a:lnTo>
                      <a:lnTo>
                        <a:pt x="73586" y="49474"/>
                      </a:lnTo>
                      <a:lnTo>
                        <a:pt x="74420" y="55064"/>
                      </a:lnTo>
                      <a:lnTo>
                        <a:pt x="92358" y="5222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xmlns="" id="{C88CE746-871B-4D2F-855C-669F0FA790AF}"/>
                    </a:ext>
                  </a:extLst>
                </p:cNvPr>
                <p:cNvSpPr/>
                <p:nvPr/>
              </p:nvSpPr>
              <p:spPr>
                <a:xfrm>
                  <a:off x="7532175" y="4143416"/>
                  <a:ext cx="97363" cy="47305"/>
                </a:xfrm>
                <a:custGeom>
                  <a:avLst/>
                  <a:gdLst>
                    <a:gd name="connsiteX0" fmla="*/ 97363 w 97363"/>
                    <a:gd name="connsiteY0" fmla="*/ 35708 h 47305"/>
                    <a:gd name="connsiteX1" fmla="*/ 96195 w 97363"/>
                    <a:gd name="connsiteY1" fmla="*/ 0 h 47305"/>
                    <a:gd name="connsiteX2" fmla="*/ 0 w 97363"/>
                    <a:gd name="connsiteY2" fmla="*/ 3337 h 47305"/>
                    <a:gd name="connsiteX3" fmla="*/ 1251 w 97363"/>
                    <a:gd name="connsiteY3" fmla="*/ 39045 h 47305"/>
                    <a:gd name="connsiteX4" fmla="*/ 19857 w 97363"/>
                    <a:gd name="connsiteY4" fmla="*/ 38378 h 47305"/>
                    <a:gd name="connsiteX5" fmla="*/ 20190 w 97363"/>
                    <a:gd name="connsiteY5" fmla="*/ 47305 h 47305"/>
                    <a:gd name="connsiteX6" fmla="*/ 79092 w 97363"/>
                    <a:gd name="connsiteY6" fmla="*/ 45303 h 47305"/>
                    <a:gd name="connsiteX7" fmla="*/ 78759 w 97363"/>
                    <a:gd name="connsiteY7" fmla="*/ 36292 h 4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363" h="47305">
                      <a:moveTo>
                        <a:pt x="97363" y="35708"/>
                      </a:moveTo>
                      <a:lnTo>
                        <a:pt x="96195" y="0"/>
                      </a:lnTo>
                      <a:lnTo>
                        <a:pt x="0" y="3337"/>
                      </a:lnTo>
                      <a:lnTo>
                        <a:pt x="1251" y="39045"/>
                      </a:lnTo>
                      <a:lnTo>
                        <a:pt x="19857" y="38378"/>
                      </a:lnTo>
                      <a:lnTo>
                        <a:pt x="20190" y="47305"/>
                      </a:lnTo>
                      <a:lnTo>
                        <a:pt x="79092" y="45303"/>
                      </a:lnTo>
                      <a:lnTo>
                        <a:pt x="78759" y="3629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xmlns="" id="{AC29DBA8-C98D-456A-B328-E94BFE6FEFD5}"/>
                    </a:ext>
                  </a:extLst>
                </p:cNvPr>
                <p:cNvSpPr/>
                <p:nvPr/>
              </p:nvSpPr>
              <p:spPr>
                <a:xfrm>
                  <a:off x="7521078" y="4024027"/>
                  <a:ext cx="100867" cy="55981"/>
                </a:xfrm>
                <a:custGeom>
                  <a:avLst/>
                  <a:gdLst>
                    <a:gd name="connsiteX0" fmla="*/ 100868 w 100867"/>
                    <a:gd name="connsiteY0" fmla="*/ 40714 h 55981"/>
                    <a:gd name="connsiteX1" fmla="*/ 97363 w 100867"/>
                    <a:gd name="connsiteY1" fmla="*/ 0 h 55981"/>
                    <a:gd name="connsiteX2" fmla="*/ 0 w 100867"/>
                    <a:gd name="connsiteY2" fmla="*/ 8510 h 55981"/>
                    <a:gd name="connsiteX3" fmla="*/ 3587 w 100867"/>
                    <a:gd name="connsiteY3" fmla="*/ 49224 h 55981"/>
                    <a:gd name="connsiteX4" fmla="*/ 21692 w 100867"/>
                    <a:gd name="connsiteY4" fmla="*/ 47639 h 55981"/>
                    <a:gd name="connsiteX5" fmla="*/ 22359 w 100867"/>
                    <a:gd name="connsiteY5" fmla="*/ 55982 h 55981"/>
                    <a:gd name="connsiteX6" fmla="*/ 83514 w 100867"/>
                    <a:gd name="connsiteY6" fmla="*/ 50642 h 55981"/>
                    <a:gd name="connsiteX7" fmla="*/ 82763 w 100867"/>
                    <a:gd name="connsiteY7" fmla="*/ 42299 h 5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67" h="55981">
                      <a:moveTo>
                        <a:pt x="100868" y="40714"/>
                      </a:moveTo>
                      <a:lnTo>
                        <a:pt x="97363" y="0"/>
                      </a:lnTo>
                      <a:lnTo>
                        <a:pt x="0" y="8510"/>
                      </a:lnTo>
                      <a:lnTo>
                        <a:pt x="3587" y="49224"/>
                      </a:lnTo>
                      <a:lnTo>
                        <a:pt x="21692" y="47639"/>
                      </a:lnTo>
                      <a:lnTo>
                        <a:pt x="22359" y="55982"/>
                      </a:lnTo>
                      <a:lnTo>
                        <a:pt x="83514" y="50642"/>
                      </a:lnTo>
                      <a:lnTo>
                        <a:pt x="82763" y="42299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xmlns="" id="{AE09AE95-5C68-49E7-AA60-AB11E2C9F72B}"/>
                    </a:ext>
                  </a:extLst>
                </p:cNvPr>
                <p:cNvSpPr/>
                <p:nvPr/>
              </p:nvSpPr>
              <p:spPr>
                <a:xfrm>
                  <a:off x="7512234" y="3919572"/>
                  <a:ext cx="95694" cy="47639"/>
                </a:xfrm>
                <a:custGeom>
                  <a:avLst/>
                  <a:gdLst>
                    <a:gd name="connsiteX0" fmla="*/ 95695 w 95694"/>
                    <a:gd name="connsiteY0" fmla="*/ 36960 h 47639"/>
                    <a:gd name="connsiteX1" fmla="*/ 94444 w 95694"/>
                    <a:gd name="connsiteY1" fmla="*/ 0 h 47639"/>
                    <a:gd name="connsiteX2" fmla="*/ 0 w 95694"/>
                    <a:gd name="connsiteY2" fmla="*/ 3254 h 47639"/>
                    <a:gd name="connsiteX3" fmla="*/ 1335 w 95694"/>
                    <a:gd name="connsiteY3" fmla="*/ 40214 h 47639"/>
                    <a:gd name="connsiteX4" fmla="*/ 18688 w 95694"/>
                    <a:gd name="connsiteY4" fmla="*/ 39630 h 47639"/>
                    <a:gd name="connsiteX5" fmla="*/ 18939 w 95694"/>
                    <a:gd name="connsiteY5" fmla="*/ 47639 h 47639"/>
                    <a:gd name="connsiteX6" fmla="*/ 78675 w 95694"/>
                    <a:gd name="connsiteY6" fmla="*/ 45553 h 47639"/>
                    <a:gd name="connsiteX7" fmla="*/ 78425 w 95694"/>
                    <a:gd name="connsiteY7" fmla="*/ 37544 h 4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694" h="47639">
                      <a:moveTo>
                        <a:pt x="95695" y="36960"/>
                      </a:moveTo>
                      <a:lnTo>
                        <a:pt x="94444" y="0"/>
                      </a:lnTo>
                      <a:lnTo>
                        <a:pt x="0" y="3254"/>
                      </a:lnTo>
                      <a:lnTo>
                        <a:pt x="1335" y="40214"/>
                      </a:lnTo>
                      <a:lnTo>
                        <a:pt x="18688" y="39630"/>
                      </a:lnTo>
                      <a:lnTo>
                        <a:pt x="18939" y="47639"/>
                      </a:lnTo>
                      <a:lnTo>
                        <a:pt x="78675" y="45553"/>
                      </a:lnTo>
                      <a:lnTo>
                        <a:pt x="78425" y="3754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xmlns="" id="{D5BD1B58-AB96-4880-B836-A950EB20A615}"/>
                    </a:ext>
                  </a:extLst>
                </p:cNvPr>
                <p:cNvSpPr/>
                <p:nvPr/>
              </p:nvSpPr>
              <p:spPr>
                <a:xfrm>
                  <a:off x="7479363" y="3791756"/>
                  <a:ext cx="98782" cy="59903"/>
                </a:xfrm>
                <a:custGeom>
                  <a:avLst/>
                  <a:gdLst>
                    <a:gd name="connsiteX0" fmla="*/ 96112 w 98782"/>
                    <a:gd name="connsiteY0" fmla="*/ 5256 h 59903"/>
                    <a:gd name="connsiteX1" fmla="*/ 95945 w 98782"/>
                    <a:gd name="connsiteY1" fmla="*/ 5256 h 59903"/>
                    <a:gd name="connsiteX2" fmla="*/ 95695 w 98782"/>
                    <a:gd name="connsiteY2" fmla="*/ 0 h 59903"/>
                    <a:gd name="connsiteX3" fmla="*/ 78592 w 98782"/>
                    <a:gd name="connsiteY3" fmla="*/ 918 h 59903"/>
                    <a:gd name="connsiteX4" fmla="*/ 78926 w 98782"/>
                    <a:gd name="connsiteY4" fmla="*/ 6174 h 59903"/>
                    <a:gd name="connsiteX5" fmla="*/ 65326 w 98782"/>
                    <a:gd name="connsiteY5" fmla="*/ 6841 h 59903"/>
                    <a:gd name="connsiteX6" fmla="*/ 65076 w 98782"/>
                    <a:gd name="connsiteY6" fmla="*/ 1668 h 59903"/>
                    <a:gd name="connsiteX7" fmla="*/ 31203 w 98782"/>
                    <a:gd name="connsiteY7" fmla="*/ 3421 h 59903"/>
                    <a:gd name="connsiteX8" fmla="*/ 31454 w 98782"/>
                    <a:gd name="connsiteY8" fmla="*/ 8677 h 59903"/>
                    <a:gd name="connsiteX9" fmla="*/ 17354 w 98782"/>
                    <a:gd name="connsiteY9" fmla="*/ 9344 h 59903"/>
                    <a:gd name="connsiteX10" fmla="*/ 17020 w 98782"/>
                    <a:gd name="connsiteY10" fmla="*/ 4172 h 59903"/>
                    <a:gd name="connsiteX11" fmla="*/ 0 w 98782"/>
                    <a:gd name="connsiteY11" fmla="*/ 5089 h 59903"/>
                    <a:gd name="connsiteX12" fmla="*/ 251 w 98782"/>
                    <a:gd name="connsiteY12" fmla="*/ 10262 h 59903"/>
                    <a:gd name="connsiteX13" fmla="*/ 251 w 98782"/>
                    <a:gd name="connsiteY13" fmla="*/ 10262 h 59903"/>
                    <a:gd name="connsiteX14" fmla="*/ 2920 w 98782"/>
                    <a:gd name="connsiteY14" fmla="*/ 59903 h 59903"/>
                    <a:gd name="connsiteX15" fmla="*/ 98782 w 98782"/>
                    <a:gd name="connsiteY15" fmla="*/ 54814 h 59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782" h="59903">
                      <a:moveTo>
                        <a:pt x="96112" y="5256"/>
                      </a:moveTo>
                      <a:lnTo>
                        <a:pt x="95945" y="5256"/>
                      </a:lnTo>
                      <a:lnTo>
                        <a:pt x="95695" y="0"/>
                      </a:lnTo>
                      <a:lnTo>
                        <a:pt x="78592" y="918"/>
                      </a:lnTo>
                      <a:lnTo>
                        <a:pt x="78926" y="6174"/>
                      </a:lnTo>
                      <a:lnTo>
                        <a:pt x="65326" y="6841"/>
                      </a:lnTo>
                      <a:lnTo>
                        <a:pt x="65076" y="1668"/>
                      </a:lnTo>
                      <a:lnTo>
                        <a:pt x="31203" y="3421"/>
                      </a:lnTo>
                      <a:lnTo>
                        <a:pt x="31454" y="8677"/>
                      </a:lnTo>
                      <a:lnTo>
                        <a:pt x="17354" y="9344"/>
                      </a:lnTo>
                      <a:lnTo>
                        <a:pt x="17020" y="4172"/>
                      </a:lnTo>
                      <a:lnTo>
                        <a:pt x="0" y="5089"/>
                      </a:lnTo>
                      <a:lnTo>
                        <a:pt x="251" y="10262"/>
                      </a:lnTo>
                      <a:lnTo>
                        <a:pt x="251" y="10262"/>
                      </a:lnTo>
                      <a:lnTo>
                        <a:pt x="2920" y="59903"/>
                      </a:lnTo>
                      <a:lnTo>
                        <a:pt x="98782" y="5481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xmlns="" id="{923FCE91-F544-405B-9763-2981B9ECE0B2}"/>
                    </a:ext>
                  </a:extLst>
                </p:cNvPr>
                <p:cNvSpPr/>
                <p:nvPr/>
              </p:nvSpPr>
              <p:spPr>
                <a:xfrm>
                  <a:off x="7299153" y="3786166"/>
                  <a:ext cx="131903" cy="69748"/>
                </a:xfrm>
                <a:custGeom>
                  <a:avLst/>
                  <a:gdLst>
                    <a:gd name="connsiteX0" fmla="*/ 124061 w 131903"/>
                    <a:gd name="connsiteY0" fmla="*/ 5506 h 69748"/>
                    <a:gd name="connsiteX1" fmla="*/ 115718 w 131903"/>
                    <a:gd name="connsiteY1" fmla="*/ 7175 h 69748"/>
                    <a:gd name="connsiteX2" fmla="*/ 114300 w 131903"/>
                    <a:gd name="connsiteY2" fmla="*/ 0 h 69748"/>
                    <a:gd name="connsiteX3" fmla="*/ 65409 w 131903"/>
                    <a:gd name="connsiteY3" fmla="*/ 9511 h 69748"/>
                    <a:gd name="connsiteX4" fmla="*/ 66828 w 131903"/>
                    <a:gd name="connsiteY4" fmla="*/ 16686 h 69748"/>
                    <a:gd name="connsiteX5" fmla="*/ 58401 w 131903"/>
                    <a:gd name="connsiteY5" fmla="*/ 18271 h 69748"/>
                    <a:gd name="connsiteX6" fmla="*/ 57317 w 131903"/>
                    <a:gd name="connsiteY6" fmla="*/ 12932 h 69748"/>
                    <a:gd name="connsiteX7" fmla="*/ 8426 w 131903"/>
                    <a:gd name="connsiteY7" fmla="*/ 22443 h 69748"/>
                    <a:gd name="connsiteX8" fmla="*/ 9511 w 131903"/>
                    <a:gd name="connsiteY8" fmla="*/ 27783 h 69748"/>
                    <a:gd name="connsiteX9" fmla="*/ 0 w 131903"/>
                    <a:gd name="connsiteY9" fmla="*/ 29618 h 69748"/>
                    <a:gd name="connsiteX10" fmla="*/ 7843 w 131903"/>
                    <a:gd name="connsiteY10" fmla="*/ 69748 h 69748"/>
                    <a:gd name="connsiteX11" fmla="*/ 131904 w 131903"/>
                    <a:gd name="connsiteY11" fmla="*/ 45637 h 69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748">
                      <a:moveTo>
                        <a:pt x="124061" y="5506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271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783"/>
                      </a:lnTo>
                      <a:lnTo>
                        <a:pt x="0" y="29618"/>
                      </a:lnTo>
                      <a:lnTo>
                        <a:pt x="7843" y="69748"/>
                      </a:lnTo>
                      <a:lnTo>
                        <a:pt x="131904" y="4563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9" name="任意多边形: 形状 328">
                  <a:extLst>
                    <a:ext uri="{FF2B5EF4-FFF2-40B4-BE49-F238E27FC236}">
                      <a16:creationId xmlns:a16="http://schemas.microsoft.com/office/drawing/2014/main" xmlns="" id="{7D364195-888B-487F-8DC9-188C547D11EF}"/>
                    </a:ext>
                  </a:extLst>
                </p:cNvPr>
                <p:cNvSpPr/>
                <p:nvPr/>
              </p:nvSpPr>
              <p:spPr>
                <a:xfrm>
                  <a:off x="7323681" y="3914900"/>
                  <a:ext cx="131903" cy="69831"/>
                </a:xfrm>
                <a:custGeom>
                  <a:avLst/>
                  <a:gdLst>
                    <a:gd name="connsiteX0" fmla="*/ 124061 w 131903"/>
                    <a:gd name="connsiteY0" fmla="*/ 5590 h 69831"/>
                    <a:gd name="connsiteX1" fmla="*/ 115718 w 131903"/>
                    <a:gd name="connsiteY1" fmla="*/ 7175 h 69831"/>
                    <a:gd name="connsiteX2" fmla="*/ 114300 w 131903"/>
                    <a:gd name="connsiteY2" fmla="*/ 0 h 69831"/>
                    <a:gd name="connsiteX3" fmla="*/ 65409 w 131903"/>
                    <a:gd name="connsiteY3" fmla="*/ 9511 h 69831"/>
                    <a:gd name="connsiteX4" fmla="*/ 66828 w 131903"/>
                    <a:gd name="connsiteY4" fmla="*/ 16686 h 69831"/>
                    <a:gd name="connsiteX5" fmla="*/ 58401 w 131903"/>
                    <a:gd name="connsiteY5" fmla="*/ 18355 h 69831"/>
                    <a:gd name="connsiteX6" fmla="*/ 57317 w 131903"/>
                    <a:gd name="connsiteY6" fmla="*/ 12932 h 69831"/>
                    <a:gd name="connsiteX7" fmla="*/ 8426 w 131903"/>
                    <a:gd name="connsiteY7" fmla="*/ 22443 h 69831"/>
                    <a:gd name="connsiteX8" fmla="*/ 9511 w 131903"/>
                    <a:gd name="connsiteY8" fmla="*/ 27866 h 69831"/>
                    <a:gd name="connsiteX9" fmla="*/ 0 w 131903"/>
                    <a:gd name="connsiteY9" fmla="*/ 29701 h 69831"/>
                    <a:gd name="connsiteX10" fmla="*/ 7843 w 131903"/>
                    <a:gd name="connsiteY10" fmla="*/ 69831 h 69831"/>
                    <a:gd name="connsiteX11" fmla="*/ 131904 w 131903"/>
                    <a:gd name="connsiteY11" fmla="*/ 45720 h 6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903" h="69831">
                      <a:moveTo>
                        <a:pt x="124061" y="5590"/>
                      </a:moveTo>
                      <a:lnTo>
                        <a:pt x="115718" y="7175"/>
                      </a:lnTo>
                      <a:lnTo>
                        <a:pt x="114300" y="0"/>
                      </a:lnTo>
                      <a:lnTo>
                        <a:pt x="65409" y="9511"/>
                      </a:lnTo>
                      <a:lnTo>
                        <a:pt x="66828" y="16686"/>
                      </a:lnTo>
                      <a:lnTo>
                        <a:pt x="58401" y="18355"/>
                      </a:lnTo>
                      <a:lnTo>
                        <a:pt x="57317" y="12932"/>
                      </a:lnTo>
                      <a:lnTo>
                        <a:pt x="8426" y="22443"/>
                      </a:lnTo>
                      <a:lnTo>
                        <a:pt x="9511" y="27866"/>
                      </a:lnTo>
                      <a:lnTo>
                        <a:pt x="0" y="29701"/>
                      </a:lnTo>
                      <a:lnTo>
                        <a:pt x="7843" y="69831"/>
                      </a:lnTo>
                      <a:lnTo>
                        <a:pt x="131904" y="4572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xmlns="" id="{A8AA4C41-6397-4CF7-A48B-7C278084BF23}"/>
                    </a:ext>
                  </a:extLst>
                </p:cNvPr>
                <p:cNvSpPr/>
                <p:nvPr/>
              </p:nvSpPr>
              <p:spPr>
                <a:xfrm>
                  <a:off x="7285971" y="4036208"/>
                  <a:ext cx="191473" cy="81761"/>
                </a:xfrm>
                <a:custGeom>
                  <a:avLst/>
                  <a:gdLst>
                    <a:gd name="connsiteX0" fmla="*/ 183631 w 191473"/>
                    <a:gd name="connsiteY0" fmla="*/ 5924 h 81761"/>
                    <a:gd name="connsiteX1" fmla="*/ 175538 w 191473"/>
                    <a:gd name="connsiteY1" fmla="*/ 7509 h 81761"/>
                    <a:gd name="connsiteX2" fmla="*/ 174120 w 191473"/>
                    <a:gd name="connsiteY2" fmla="*/ 0 h 81761"/>
                    <a:gd name="connsiteX3" fmla="*/ 130402 w 191473"/>
                    <a:gd name="connsiteY3" fmla="*/ 8510 h 81761"/>
                    <a:gd name="connsiteX4" fmla="*/ 131820 w 191473"/>
                    <a:gd name="connsiteY4" fmla="*/ 16019 h 81761"/>
                    <a:gd name="connsiteX5" fmla="*/ 114384 w 191473"/>
                    <a:gd name="connsiteY5" fmla="*/ 19356 h 81761"/>
                    <a:gd name="connsiteX6" fmla="*/ 112881 w 191473"/>
                    <a:gd name="connsiteY6" fmla="*/ 11847 h 81761"/>
                    <a:gd name="connsiteX7" fmla="*/ 69164 w 191473"/>
                    <a:gd name="connsiteY7" fmla="*/ 20357 h 81761"/>
                    <a:gd name="connsiteX8" fmla="*/ 70583 w 191473"/>
                    <a:gd name="connsiteY8" fmla="*/ 27866 h 81761"/>
                    <a:gd name="connsiteX9" fmla="*/ 53145 w 191473"/>
                    <a:gd name="connsiteY9" fmla="*/ 31286 h 81761"/>
                    <a:gd name="connsiteX10" fmla="*/ 51644 w 191473"/>
                    <a:gd name="connsiteY10" fmla="*/ 23778 h 81761"/>
                    <a:gd name="connsiteX11" fmla="*/ 7926 w 191473"/>
                    <a:gd name="connsiteY11" fmla="*/ 32288 h 81761"/>
                    <a:gd name="connsiteX12" fmla="*/ 9344 w 191473"/>
                    <a:gd name="connsiteY12" fmla="*/ 39796 h 81761"/>
                    <a:gd name="connsiteX13" fmla="*/ 0 w 191473"/>
                    <a:gd name="connsiteY13" fmla="*/ 41632 h 81761"/>
                    <a:gd name="connsiteX14" fmla="*/ 7759 w 191473"/>
                    <a:gd name="connsiteY14" fmla="*/ 81762 h 81761"/>
                    <a:gd name="connsiteX15" fmla="*/ 191473 w 191473"/>
                    <a:gd name="connsiteY15" fmla="*/ 46054 h 8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1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356"/>
                      </a:lnTo>
                      <a:lnTo>
                        <a:pt x="112881" y="11847"/>
                      </a:lnTo>
                      <a:lnTo>
                        <a:pt x="69164" y="20357"/>
                      </a:lnTo>
                      <a:lnTo>
                        <a:pt x="70583" y="27866"/>
                      </a:lnTo>
                      <a:lnTo>
                        <a:pt x="53145" y="31286"/>
                      </a:lnTo>
                      <a:lnTo>
                        <a:pt x="51644" y="23778"/>
                      </a:lnTo>
                      <a:lnTo>
                        <a:pt x="7926" y="32288"/>
                      </a:lnTo>
                      <a:lnTo>
                        <a:pt x="9344" y="39796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xmlns="" id="{AD3B125E-ADDE-41FB-BADB-49594C96BB23}"/>
                    </a:ext>
                  </a:extLst>
                </p:cNvPr>
                <p:cNvSpPr/>
                <p:nvPr/>
              </p:nvSpPr>
              <p:spPr>
                <a:xfrm>
                  <a:off x="6658155" y="4508926"/>
                  <a:ext cx="190972" cy="98698"/>
                </a:xfrm>
                <a:custGeom>
                  <a:avLst/>
                  <a:gdLst>
                    <a:gd name="connsiteX0" fmla="*/ 178959 w 190972"/>
                    <a:gd name="connsiteY0" fmla="*/ 4839 h 98698"/>
                    <a:gd name="connsiteX1" fmla="*/ 171116 w 190972"/>
                    <a:gd name="connsiteY1" fmla="*/ 7258 h 98698"/>
                    <a:gd name="connsiteX2" fmla="*/ 168864 w 190972"/>
                    <a:gd name="connsiteY2" fmla="*/ 0 h 98698"/>
                    <a:gd name="connsiteX3" fmla="*/ 126231 w 190972"/>
                    <a:gd name="connsiteY3" fmla="*/ 13015 h 98698"/>
                    <a:gd name="connsiteX4" fmla="*/ 128483 w 190972"/>
                    <a:gd name="connsiteY4" fmla="*/ 20357 h 98698"/>
                    <a:gd name="connsiteX5" fmla="*/ 111463 w 190972"/>
                    <a:gd name="connsiteY5" fmla="*/ 25530 h 98698"/>
                    <a:gd name="connsiteX6" fmla="*/ 109211 w 190972"/>
                    <a:gd name="connsiteY6" fmla="*/ 18188 h 98698"/>
                    <a:gd name="connsiteX7" fmla="*/ 66578 w 190972"/>
                    <a:gd name="connsiteY7" fmla="*/ 31286 h 98698"/>
                    <a:gd name="connsiteX8" fmla="*/ 68830 w 190972"/>
                    <a:gd name="connsiteY8" fmla="*/ 38545 h 98698"/>
                    <a:gd name="connsiteX9" fmla="*/ 51810 w 190972"/>
                    <a:gd name="connsiteY9" fmla="*/ 43718 h 98698"/>
                    <a:gd name="connsiteX10" fmla="*/ 49558 w 190972"/>
                    <a:gd name="connsiteY10" fmla="*/ 36459 h 98698"/>
                    <a:gd name="connsiteX11" fmla="*/ 6925 w 190972"/>
                    <a:gd name="connsiteY11" fmla="*/ 49474 h 98698"/>
                    <a:gd name="connsiteX12" fmla="*/ 9177 w 190972"/>
                    <a:gd name="connsiteY12" fmla="*/ 56816 h 98698"/>
                    <a:gd name="connsiteX13" fmla="*/ 0 w 190972"/>
                    <a:gd name="connsiteY13" fmla="*/ 59570 h 98698"/>
                    <a:gd name="connsiteX14" fmla="*/ 11931 w 190972"/>
                    <a:gd name="connsiteY14" fmla="*/ 98699 h 98698"/>
                    <a:gd name="connsiteX15" fmla="*/ 190973 w 190972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972" h="98698">
                      <a:moveTo>
                        <a:pt x="178959" y="4839"/>
                      </a:moveTo>
                      <a:lnTo>
                        <a:pt x="171116" y="7258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83" y="20357"/>
                      </a:lnTo>
                      <a:lnTo>
                        <a:pt x="111463" y="25530"/>
                      </a:lnTo>
                      <a:lnTo>
                        <a:pt x="109211" y="18188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810" y="43718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570"/>
                      </a:lnTo>
                      <a:lnTo>
                        <a:pt x="11931" y="98699"/>
                      </a:lnTo>
                      <a:lnTo>
                        <a:pt x="190973" y="4396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xmlns="" id="{9A8F48B8-AA34-489B-ADE0-270AB1D8C40F}"/>
                    </a:ext>
                  </a:extLst>
                </p:cNvPr>
                <p:cNvSpPr/>
                <p:nvPr/>
              </p:nvSpPr>
              <p:spPr>
                <a:xfrm>
                  <a:off x="6445573" y="4572917"/>
                  <a:ext cx="190889" cy="98698"/>
                </a:xfrm>
                <a:custGeom>
                  <a:avLst/>
                  <a:gdLst>
                    <a:gd name="connsiteX0" fmla="*/ 178959 w 190889"/>
                    <a:gd name="connsiteY0" fmla="*/ 4923 h 98698"/>
                    <a:gd name="connsiteX1" fmla="*/ 171033 w 190889"/>
                    <a:gd name="connsiteY1" fmla="*/ 7342 h 98698"/>
                    <a:gd name="connsiteX2" fmla="*/ 168864 w 190889"/>
                    <a:gd name="connsiteY2" fmla="*/ 0 h 98698"/>
                    <a:gd name="connsiteX3" fmla="*/ 126231 w 190889"/>
                    <a:gd name="connsiteY3" fmla="*/ 13015 h 98698"/>
                    <a:gd name="connsiteX4" fmla="*/ 128400 w 190889"/>
                    <a:gd name="connsiteY4" fmla="*/ 20357 h 98698"/>
                    <a:gd name="connsiteX5" fmla="*/ 111380 w 190889"/>
                    <a:gd name="connsiteY5" fmla="*/ 25530 h 98698"/>
                    <a:gd name="connsiteX6" fmla="*/ 109211 w 190889"/>
                    <a:gd name="connsiteY6" fmla="*/ 18271 h 98698"/>
                    <a:gd name="connsiteX7" fmla="*/ 66578 w 190889"/>
                    <a:gd name="connsiteY7" fmla="*/ 31286 h 98698"/>
                    <a:gd name="connsiteX8" fmla="*/ 68830 w 190889"/>
                    <a:gd name="connsiteY8" fmla="*/ 38545 h 98698"/>
                    <a:gd name="connsiteX9" fmla="*/ 51727 w 190889"/>
                    <a:gd name="connsiteY9" fmla="*/ 43801 h 98698"/>
                    <a:gd name="connsiteX10" fmla="*/ 49558 w 190889"/>
                    <a:gd name="connsiteY10" fmla="*/ 36459 h 98698"/>
                    <a:gd name="connsiteX11" fmla="*/ 6925 w 190889"/>
                    <a:gd name="connsiteY11" fmla="*/ 49474 h 98698"/>
                    <a:gd name="connsiteX12" fmla="*/ 9177 w 190889"/>
                    <a:gd name="connsiteY12" fmla="*/ 56816 h 98698"/>
                    <a:gd name="connsiteX13" fmla="*/ 0 w 190889"/>
                    <a:gd name="connsiteY13" fmla="*/ 59653 h 98698"/>
                    <a:gd name="connsiteX14" fmla="*/ 11931 w 190889"/>
                    <a:gd name="connsiteY14" fmla="*/ 98699 h 98698"/>
                    <a:gd name="connsiteX15" fmla="*/ 190889 w 190889"/>
                    <a:gd name="connsiteY15" fmla="*/ 43968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0889" h="98698">
                      <a:moveTo>
                        <a:pt x="178959" y="4923"/>
                      </a:moveTo>
                      <a:lnTo>
                        <a:pt x="171033" y="7342"/>
                      </a:lnTo>
                      <a:lnTo>
                        <a:pt x="168864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lnTo>
                        <a:pt x="111380" y="25530"/>
                      </a:lnTo>
                      <a:lnTo>
                        <a:pt x="109211" y="18271"/>
                      </a:lnTo>
                      <a:lnTo>
                        <a:pt x="66578" y="31286"/>
                      </a:lnTo>
                      <a:lnTo>
                        <a:pt x="68830" y="38545"/>
                      </a:lnTo>
                      <a:lnTo>
                        <a:pt x="51727" y="43801"/>
                      </a:ln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xmlns="" id="{BB6F4C27-5FFE-4CDC-8202-3D6BA46DC21D}"/>
                    </a:ext>
                  </a:extLst>
                </p:cNvPr>
                <p:cNvSpPr/>
                <p:nvPr/>
              </p:nvSpPr>
              <p:spPr>
                <a:xfrm>
                  <a:off x="6481198" y="4698564"/>
                  <a:ext cx="190972" cy="98698"/>
                </a:xfrm>
                <a:custGeom>
                  <a:avLst/>
                  <a:gdLst>
                    <a:gd name="connsiteX0" fmla="*/ 51810 w 190972"/>
                    <a:gd name="connsiteY0" fmla="*/ 43801 h 98698"/>
                    <a:gd name="connsiteX1" fmla="*/ 49558 w 190972"/>
                    <a:gd name="connsiteY1" fmla="*/ 36459 h 98698"/>
                    <a:gd name="connsiteX2" fmla="*/ 7008 w 190972"/>
                    <a:gd name="connsiteY2" fmla="*/ 49474 h 98698"/>
                    <a:gd name="connsiteX3" fmla="*/ 9177 w 190972"/>
                    <a:gd name="connsiteY3" fmla="*/ 56816 h 98698"/>
                    <a:gd name="connsiteX4" fmla="*/ 0 w 190972"/>
                    <a:gd name="connsiteY4" fmla="*/ 59653 h 98698"/>
                    <a:gd name="connsiteX5" fmla="*/ 12014 w 190972"/>
                    <a:gd name="connsiteY5" fmla="*/ 98699 h 98698"/>
                    <a:gd name="connsiteX6" fmla="*/ 190973 w 190972"/>
                    <a:gd name="connsiteY6" fmla="*/ 43968 h 98698"/>
                    <a:gd name="connsiteX7" fmla="*/ 178959 w 190972"/>
                    <a:gd name="connsiteY7" fmla="*/ 4923 h 98698"/>
                    <a:gd name="connsiteX8" fmla="*/ 171116 w 190972"/>
                    <a:gd name="connsiteY8" fmla="*/ 7342 h 98698"/>
                    <a:gd name="connsiteX9" fmla="*/ 168864 w 190972"/>
                    <a:gd name="connsiteY9" fmla="*/ 0 h 98698"/>
                    <a:gd name="connsiteX10" fmla="*/ 126230 w 190972"/>
                    <a:gd name="connsiteY10" fmla="*/ 13015 h 98698"/>
                    <a:gd name="connsiteX11" fmla="*/ 128483 w 190972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972" h="98698">
                      <a:moveTo>
                        <a:pt x="51810" y="43801"/>
                      </a:moveTo>
                      <a:lnTo>
                        <a:pt x="49558" y="36459"/>
                      </a:lnTo>
                      <a:lnTo>
                        <a:pt x="7008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2014" y="98699"/>
                      </a:lnTo>
                      <a:lnTo>
                        <a:pt x="190973" y="43968"/>
                      </a:lnTo>
                      <a:lnTo>
                        <a:pt x="178959" y="4923"/>
                      </a:lnTo>
                      <a:lnTo>
                        <a:pt x="171116" y="7342"/>
                      </a:lnTo>
                      <a:lnTo>
                        <a:pt x="168864" y="0"/>
                      </a:lnTo>
                      <a:lnTo>
                        <a:pt x="126230" y="13015"/>
                      </a:lnTo>
                      <a:lnTo>
                        <a:pt x="128483" y="2035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xmlns="" id="{85DE60CF-156A-4503-BC7D-A329BD9286C9}"/>
                    </a:ext>
                  </a:extLst>
                </p:cNvPr>
                <p:cNvSpPr/>
                <p:nvPr/>
              </p:nvSpPr>
              <p:spPr>
                <a:xfrm>
                  <a:off x="6697367" y="4634656"/>
                  <a:ext cx="190889" cy="98698"/>
                </a:xfrm>
                <a:custGeom>
                  <a:avLst/>
                  <a:gdLst>
                    <a:gd name="connsiteX0" fmla="*/ 51727 w 190889"/>
                    <a:gd name="connsiteY0" fmla="*/ 43801 h 98698"/>
                    <a:gd name="connsiteX1" fmla="*/ 49558 w 190889"/>
                    <a:gd name="connsiteY1" fmla="*/ 36459 h 98698"/>
                    <a:gd name="connsiteX2" fmla="*/ 6925 w 190889"/>
                    <a:gd name="connsiteY2" fmla="*/ 49474 h 98698"/>
                    <a:gd name="connsiteX3" fmla="*/ 9177 w 190889"/>
                    <a:gd name="connsiteY3" fmla="*/ 56816 h 98698"/>
                    <a:gd name="connsiteX4" fmla="*/ 0 w 190889"/>
                    <a:gd name="connsiteY4" fmla="*/ 59653 h 98698"/>
                    <a:gd name="connsiteX5" fmla="*/ 11931 w 190889"/>
                    <a:gd name="connsiteY5" fmla="*/ 98699 h 98698"/>
                    <a:gd name="connsiteX6" fmla="*/ 190889 w 190889"/>
                    <a:gd name="connsiteY6" fmla="*/ 43968 h 98698"/>
                    <a:gd name="connsiteX7" fmla="*/ 178959 w 190889"/>
                    <a:gd name="connsiteY7" fmla="*/ 4922 h 98698"/>
                    <a:gd name="connsiteX8" fmla="*/ 171033 w 190889"/>
                    <a:gd name="connsiteY8" fmla="*/ 7342 h 98698"/>
                    <a:gd name="connsiteX9" fmla="*/ 168780 w 190889"/>
                    <a:gd name="connsiteY9" fmla="*/ 0 h 98698"/>
                    <a:gd name="connsiteX10" fmla="*/ 126231 w 190889"/>
                    <a:gd name="connsiteY10" fmla="*/ 13015 h 98698"/>
                    <a:gd name="connsiteX11" fmla="*/ 128400 w 190889"/>
                    <a:gd name="connsiteY11" fmla="*/ 20357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889" h="98698">
                      <a:moveTo>
                        <a:pt x="51727" y="43801"/>
                      </a:moveTo>
                      <a:lnTo>
                        <a:pt x="49558" y="36459"/>
                      </a:lnTo>
                      <a:lnTo>
                        <a:pt x="6925" y="49474"/>
                      </a:lnTo>
                      <a:lnTo>
                        <a:pt x="9177" y="56816"/>
                      </a:lnTo>
                      <a:lnTo>
                        <a:pt x="0" y="59653"/>
                      </a:lnTo>
                      <a:lnTo>
                        <a:pt x="11931" y="98699"/>
                      </a:lnTo>
                      <a:lnTo>
                        <a:pt x="190889" y="43968"/>
                      </a:lnTo>
                      <a:lnTo>
                        <a:pt x="178959" y="4922"/>
                      </a:lnTo>
                      <a:lnTo>
                        <a:pt x="171033" y="7342"/>
                      </a:lnTo>
                      <a:lnTo>
                        <a:pt x="168780" y="0"/>
                      </a:lnTo>
                      <a:lnTo>
                        <a:pt x="126231" y="13015"/>
                      </a:lnTo>
                      <a:lnTo>
                        <a:pt x="128400" y="2035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xmlns="" id="{CF376881-52BD-4BCA-94D3-ADD38B6A8C38}"/>
                    </a:ext>
                  </a:extLst>
                </p:cNvPr>
                <p:cNvSpPr/>
                <p:nvPr/>
              </p:nvSpPr>
              <p:spPr>
                <a:xfrm>
                  <a:off x="7305243" y="4157349"/>
                  <a:ext cx="191556" cy="81762"/>
                </a:xfrm>
                <a:custGeom>
                  <a:avLst/>
                  <a:gdLst>
                    <a:gd name="connsiteX0" fmla="*/ 183714 w 191556"/>
                    <a:gd name="connsiteY0" fmla="*/ 5924 h 81762"/>
                    <a:gd name="connsiteX1" fmla="*/ 175621 w 191556"/>
                    <a:gd name="connsiteY1" fmla="*/ 7509 h 81762"/>
                    <a:gd name="connsiteX2" fmla="*/ 174203 w 191556"/>
                    <a:gd name="connsiteY2" fmla="*/ 0 h 81762"/>
                    <a:gd name="connsiteX3" fmla="*/ 130402 w 191556"/>
                    <a:gd name="connsiteY3" fmla="*/ 8510 h 81762"/>
                    <a:gd name="connsiteX4" fmla="*/ 131904 w 191556"/>
                    <a:gd name="connsiteY4" fmla="*/ 16019 h 81762"/>
                    <a:gd name="connsiteX5" fmla="*/ 114384 w 191556"/>
                    <a:gd name="connsiteY5" fmla="*/ 19439 h 81762"/>
                    <a:gd name="connsiteX6" fmla="*/ 112965 w 191556"/>
                    <a:gd name="connsiteY6" fmla="*/ 11931 h 81762"/>
                    <a:gd name="connsiteX7" fmla="*/ 69164 w 191556"/>
                    <a:gd name="connsiteY7" fmla="*/ 20441 h 81762"/>
                    <a:gd name="connsiteX8" fmla="*/ 70666 w 191556"/>
                    <a:gd name="connsiteY8" fmla="*/ 27866 h 81762"/>
                    <a:gd name="connsiteX9" fmla="*/ 53145 w 191556"/>
                    <a:gd name="connsiteY9" fmla="*/ 31286 h 81762"/>
                    <a:gd name="connsiteX10" fmla="*/ 51727 w 191556"/>
                    <a:gd name="connsiteY10" fmla="*/ 23778 h 81762"/>
                    <a:gd name="connsiteX11" fmla="*/ 8010 w 191556"/>
                    <a:gd name="connsiteY11" fmla="*/ 32288 h 81762"/>
                    <a:gd name="connsiteX12" fmla="*/ 9428 w 191556"/>
                    <a:gd name="connsiteY12" fmla="*/ 39797 h 81762"/>
                    <a:gd name="connsiteX13" fmla="*/ 0 w 191556"/>
                    <a:gd name="connsiteY13" fmla="*/ 41632 h 81762"/>
                    <a:gd name="connsiteX14" fmla="*/ 7843 w 191556"/>
                    <a:gd name="connsiteY14" fmla="*/ 81762 h 81762"/>
                    <a:gd name="connsiteX15" fmla="*/ 191557 w 191556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556" h="81762">
                      <a:moveTo>
                        <a:pt x="183714" y="5924"/>
                      </a:moveTo>
                      <a:lnTo>
                        <a:pt x="175621" y="7509"/>
                      </a:lnTo>
                      <a:lnTo>
                        <a:pt x="174203" y="0"/>
                      </a:lnTo>
                      <a:lnTo>
                        <a:pt x="130402" y="8510"/>
                      </a:lnTo>
                      <a:lnTo>
                        <a:pt x="131904" y="16019"/>
                      </a:lnTo>
                      <a:lnTo>
                        <a:pt x="114384" y="19439"/>
                      </a:lnTo>
                      <a:lnTo>
                        <a:pt x="112965" y="11931"/>
                      </a:lnTo>
                      <a:lnTo>
                        <a:pt x="69164" y="20441"/>
                      </a:lnTo>
                      <a:lnTo>
                        <a:pt x="70666" y="27866"/>
                      </a:lnTo>
                      <a:lnTo>
                        <a:pt x="53145" y="31286"/>
                      </a:lnTo>
                      <a:lnTo>
                        <a:pt x="51727" y="23778"/>
                      </a:lnTo>
                      <a:lnTo>
                        <a:pt x="8010" y="32288"/>
                      </a:lnTo>
                      <a:lnTo>
                        <a:pt x="9428" y="39797"/>
                      </a:lnTo>
                      <a:lnTo>
                        <a:pt x="0" y="41632"/>
                      </a:lnTo>
                      <a:lnTo>
                        <a:pt x="7843" y="81762"/>
                      </a:lnTo>
                      <a:lnTo>
                        <a:pt x="191557" y="4605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xmlns="" id="{4A6B8BA3-AD95-4493-A1B7-617BBB3282E0}"/>
                    </a:ext>
                  </a:extLst>
                </p:cNvPr>
                <p:cNvSpPr/>
                <p:nvPr/>
              </p:nvSpPr>
              <p:spPr>
                <a:xfrm>
                  <a:off x="7327602" y="4277155"/>
                  <a:ext cx="191473" cy="81762"/>
                </a:xfrm>
                <a:custGeom>
                  <a:avLst/>
                  <a:gdLst>
                    <a:gd name="connsiteX0" fmla="*/ 183631 w 191473"/>
                    <a:gd name="connsiteY0" fmla="*/ 5924 h 81762"/>
                    <a:gd name="connsiteX1" fmla="*/ 175538 w 191473"/>
                    <a:gd name="connsiteY1" fmla="*/ 7509 h 81762"/>
                    <a:gd name="connsiteX2" fmla="*/ 174120 w 191473"/>
                    <a:gd name="connsiteY2" fmla="*/ 0 h 81762"/>
                    <a:gd name="connsiteX3" fmla="*/ 130402 w 191473"/>
                    <a:gd name="connsiteY3" fmla="*/ 8510 h 81762"/>
                    <a:gd name="connsiteX4" fmla="*/ 131820 w 191473"/>
                    <a:gd name="connsiteY4" fmla="*/ 16019 h 81762"/>
                    <a:gd name="connsiteX5" fmla="*/ 114384 w 191473"/>
                    <a:gd name="connsiteY5" fmla="*/ 19439 h 81762"/>
                    <a:gd name="connsiteX6" fmla="*/ 112882 w 191473"/>
                    <a:gd name="connsiteY6" fmla="*/ 11931 h 81762"/>
                    <a:gd name="connsiteX7" fmla="*/ 69164 w 191473"/>
                    <a:gd name="connsiteY7" fmla="*/ 20441 h 81762"/>
                    <a:gd name="connsiteX8" fmla="*/ 70583 w 191473"/>
                    <a:gd name="connsiteY8" fmla="*/ 27950 h 81762"/>
                    <a:gd name="connsiteX9" fmla="*/ 53145 w 191473"/>
                    <a:gd name="connsiteY9" fmla="*/ 31370 h 81762"/>
                    <a:gd name="connsiteX10" fmla="*/ 51644 w 191473"/>
                    <a:gd name="connsiteY10" fmla="*/ 23862 h 81762"/>
                    <a:gd name="connsiteX11" fmla="*/ 7926 w 191473"/>
                    <a:gd name="connsiteY11" fmla="*/ 32371 h 81762"/>
                    <a:gd name="connsiteX12" fmla="*/ 9344 w 191473"/>
                    <a:gd name="connsiteY12" fmla="*/ 39880 h 81762"/>
                    <a:gd name="connsiteX13" fmla="*/ 0 w 191473"/>
                    <a:gd name="connsiteY13" fmla="*/ 41632 h 81762"/>
                    <a:gd name="connsiteX14" fmla="*/ 7759 w 191473"/>
                    <a:gd name="connsiteY14" fmla="*/ 81762 h 81762"/>
                    <a:gd name="connsiteX15" fmla="*/ 191473 w 191473"/>
                    <a:gd name="connsiteY15" fmla="*/ 46054 h 8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1473" h="81762">
                      <a:moveTo>
                        <a:pt x="183631" y="5924"/>
                      </a:moveTo>
                      <a:lnTo>
                        <a:pt x="175538" y="7509"/>
                      </a:lnTo>
                      <a:lnTo>
                        <a:pt x="174120" y="0"/>
                      </a:lnTo>
                      <a:lnTo>
                        <a:pt x="130402" y="8510"/>
                      </a:lnTo>
                      <a:lnTo>
                        <a:pt x="131820" y="16019"/>
                      </a:lnTo>
                      <a:lnTo>
                        <a:pt x="114384" y="19439"/>
                      </a:lnTo>
                      <a:lnTo>
                        <a:pt x="112882" y="11931"/>
                      </a:lnTo>
                      <a:lnTo>
                        <a:pt x="69164" y="20441"/>
                      </a:lnTo>
                      <a:lnTo>
                        <a:pt x="70583" y="27950"/>
                      </a:lnTo>
                      <a:lnTo>
                        <a:pt x="53145" y="31370"/>
                      </a:lnTo>
                      <a:lnTo>
                        <a:pt x="51644" y="23862"/>
                      </a:lnTo>
                      <a:lnTo>
                        <a:pt x="7926" y="32371"/>
                      </a:lnTo>
                      <a:lnTo>
                        <a:pt x="9344" y="39880"/>
                      </a:lnTo>
                      <a:lnTo>
                        <a:pt x="0" y="41632"/>
                      </a:lnTo>
                      <a:lnTo>
                        <a:pt x="7759" y="81762"/>
                      </a:lnTo>
                      <a:lnTo>
                        <a:pt x="191473" y="4605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xmlns="" id="{6FC8D522-E8D1-47B8-AA11-B2CE0D2D5FDE}"/>
                    </a:ext>
                  </a:extLst>
                </p:cNvPr>
                <p:cNvSpPr/>
                <p:nvPr/>
              </p:nvSpPr>
              <p:spPr>
                <a:xfrm>
                  <a:off x="7551613" y="4249206"/>
                  <a:ext cx="92941" cy="53896"/>
                </a:xfrm>
                <a:custGeom>
                  <a:avLst/>
                  <a:gdLst>
                    <a:gd name="connsiteX0" fmla="*/ 92942 w 92941"/>
                    <a:gd name="connsiteY0" fmla="*/ 40714 h 53896"/>
                    <a:gd name="connsiteX1" fmla="*/ 89354 w 92941"/>
                    <a:gd name="connsiteY1" fmla="*/ 0 h 53896"/>
                    <a:gd name="connsiteX2" fmla="*/ 0 w 92941"/>
                    <a:gd name="connsiteY2" fmla="*/ 7759 h 53896"/>
                    <a:gd name="connsiteX3" fmla="*/ 3588 w 92941"/>
                    <a:gd name="connsiteY3" fmla="*/ 48473 h 53896"/>
                    <a:gd name="connsiteX4" fmla="*/ 15184 w 92941"/>
                    <a:gd name="connsiteY4" fmla="*/ 47472 h 53896"/>
                    <a:gd name="connsiteX5" fmla="*/ 15769 w 92941"/>
                    <a:gd name="connsiteY5" fmla="*/ 53896 h 53896"/>
                    <a:gd name="connsiteX6" fmla="*/ 81846 w 92941"/>
                    <a:gd name="connsiteY6" fmla="*/ 48140 h 53896"/>
                    <a:gd name="connsiteX7" fmla="*/ 81345 w 92941"/>
                    <a:gd name="connsiteY7" fmla="*/ 41715 h 5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941" h="53896">
                      <a:moveTo>
                        <a:pt x="92942" y="40714"/>
                      </a:moveTo>
                      <a:lnTo>
                        <a:pt x="89354" y="0"/>
                      </a:lnTo>
                      <a:lnTo>
                        <a:pt x="0" y="7759"/>
                      </a:lnTo>
                      <a:lnTo>
                        <a:pt x="3588" y="48473"/>
                      </a:lnTo>
                      <a:lnTo>
                        <a:pt x="15184" y="47472"/>
                      </a:lnTo>
                      <a:lnTo>
                        <a:pt x="15769" y="53896"/>
                      </a:lnTo>
                      <a:lnTo>
                        <a:pt x="81846" y="48140"/>
                      </a:lnTo>
                      <a:lnTo>
                        <a:pt x="81345" y="4171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xmlns="" id="{FB69E00A-9C3F-4416-982D-218D1F674BB7}"/>
                    </a:ext>
                  </a:extLst>
                </p:cNvPr>
                <p:cNvSpPr/>
                <p:nvPr/>
              </p:nvSpPr>
              <p:spPr>
                <a:xfrm>
                  <a:off x="7008814" y="4265892"/>
                  <a:ext cx="110545" cy="62489"/>
                </a:xfrm>
                <a:custGeom>
                  <a:avLst/>
                  <a:gdLst>
                    <a:gd name="connsiteX0" fmla="*/ 100868 w 110545"/>
                    <a:gd name="connsiteY0" fmla="*/ 0 h 62489"/>
                    <a:gd name="connsiteX1" fmla="*/ 66495 w 110545"/>
                    <a:gd name="connsiteY1" fmla="*/ 10512 h 62489"/>
                    <a:gd name="connsiteX2" fmla="*/ 64325 w 110545"/>
                    <a:gd name="connsiteY2" fmla="*/ 3337 h 62489"/>
                    <a:gd name="connsiteX3" fmla="*/ 32205 w 110545"/>
                    <a:gd name="connsiteY3" fmla="*/ 13182 h 62489"/>
                    <a:gd name="connsiteX4" fmla="*/ 34374 w 110545"/>
                    <a:gd name="connsiteY4" fmla="*/ 20357 h 62489"/>
                    <a:gd name="connsiteX5" fmla="*/ 0 w 110545"/>
                    <a:gd name="connsiteY5" fmla="*/ 30869 h 62489"/>
                    <a:gd name="connsiteX6" fmla="*/ 9678 w 110545"/>
                    <a:gd name="connsiteY6" fmla="*/ 62489 h 62489"/>
                    <a:gd name="connsiteX7" fmla="*/ 110546 w 110545"/>
                    <a:gd name="connsiteY7" fmla="*/ 31704 h 6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545" h="62489">
                      <a:moveTo>
                        <a:pt x="100868" y="0"/>
                      </a:moveTo>
                      <a:lnTo>
                        <a:pt x="66495" y="10512"/>
                      </a:lnTo>
                      <a:lnTo>
                        <a:pt x="64325" y="3337"/>
                      </a:lnTo>
                      <a:lnTo>
                        <a:pt x="32205" y="13182"/>
                      </a:lnTo>
                      <a:lnTo>
                        <a:pt x="34374" y="20357"/>
                      </a:lnTo>
                      <a:lnTo>
                        <a:pt x="0" y="30869"/>
                      </a:lnTo>
                      <a:lnTo>
                        <a:pt x="9678" y="62489"/>
                      </a:lnTo>
                      <a:lnTo>
                        <a:pt x="110546" y="3170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xmlns="" id="{4C122770-72A3-47AF-BA35-AEB3EBCD9C2B}"/>
                    </a:ext>
                  </a:extLst>
                </p:cNvPr>
                <p:cNvSpPr/>
                <p:nvPr/>
              </p:nvSpPr>
              <p:spPr>
                <a:xfrm rot="-1020098">
                  <a:off x="7144316" y="4470653"/>
                  <a:ext cx="17437" cy="23193"/>
                </a:xfrm>
                <a:custGeom>
                  <a:avLst/>
                  <a:gdLst>
                    <a:gd name="connsiteX0" fmla="*/ 0 w 17437"/>
                    <a:gd name="connsiteY0" fmla="*/ 0 h 23193"/>
                    <a:gd name="connsiteX1" fmla="*/ 17437 w 17437"/>
                    <a:gd name="connsiteY1" fmla="*/ 0 h 23193"/>
                    <a:gd name="connsiteX2" fmla="*/ 17437 w 17437"/>
                    <a:gd name="connsiteY2" fmla="*/ 23194 h 23193"/>
                    <a:gd name="connsiteX3" fmla="*/ 0 w 17437"/>
                    <a:gd name="connsiteY3" fmla="*/ 23194 h 23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37" h="23193">
                      <a:moveTo>
                        <a:pt x="0" y="0"/>
                      </a:moveTo>
                      <a:lnTo>
                        <a:pt x="17437" y="0"/>
                      </a:lnTo>
                      <a:lnTo>
                        <a:pt x="17437" y="23194"/>
                      </a:lnTo>
                      <a:lnTo>
                        <a:pt x="0" y="2319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xmlns="" id="{3F8D31FF-CCD9-4AA9-BA9F-0086F3C58FE5}"/>
                    </a:ext>
                  </a:extLst>
                </p:cNvPr>
                <p:cNvSpPr/>
                <p:nvPr/>
              </p:nvSpPr>
              <p:spPr>
                <a:xfrm>
                  <a:off x="6062627" y="4396545"/>
                  <a:ext cx="146253" cy="89354"/>
                </a:xfrm>
                <a:custGeom>
                  <a:avLst/>
                  <a:gdLst>
                    <a:gd name="connsiteX0" fmla="*/ 132404 w 146253"/>
                    <a:gd name="connsiteY0" fmla="*/ 3504 h 89354"/>
                    <a:gd name="connsiteX1" fmla="*/ 121225 w 146253"/>
                    <a:gd name="connsiteY1" fmla="*/ 6925 h 89354"/>
                    <a:gd name="connsiteX2" fmla="*/ 119139 w 146253"/>
                    <a:gd name="connsiteY2" fmla="*/ 0 h 89354"/>
                    <a:gd name="connsiteX3" fmla="*/ 78008 w 146253"/>
                    <a:gd name="connsiteY3" fmla="*/ 12598 h 89354"/>
                    <a:gd name="connsiteX4" fmla="*/ 80177 w 146253"/>
                    <a:gd name="connsiteY4" fmla="*/ 19439 h 89354"/>
                    <a:gd name="connsiteX5" fmla="*/ 52645 w 146253"/>
                    <a:gd name="connsiteY5" fmla="*/ 27866 h 89354"/>
                    <a:gd name="connsiteX6" fmla="*/ 50559 w 146253"/>
                    <a:gd name="connsiteY6" fmla="*/ 20941 h 89354"/>
                    <a:gd name="connsiteX7" fmla="*/ 9428 w 146253"/>
                    <a:gd name="connsiteY7" fmla="*/ 33539 h 89354"/>
                    <a:gd name="connsiteX8" fmla="*/ 11513 w 146253"/>
                    <a:gd name="connsiteY8" fmla="*/ 40464 h 89354"/>
                    <a:gd name="connsiteX9" fmla="*/ 0 w 146253"/>
                    <a:gd name="connsiteY9" fmla="*/ 43968 h 89354"/>
                    <a:gd name="connsiteX10" fmla="*/ 13933 w 146253"/>
                    <a:gd name="connsiteY10" fmla="*/ 89354 h 89354"/>
                    <a:gd name="connsiteX11" fmla="*/ 146254 w 146253"/>
                    <a:gd name="connsiteY11" fmla="*/ 48891 h 8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53" h="89354">
                      <a:moveTo>
                        <a:pt x="132404" y="3504"/>
                      </a:moveTo>
                      <a:lnTo>
                        <a:pt x="121225" y="6925"/>
                      </a:lnTo>
                      <a:lnTo>
                        <a:pt x="119139" y="0"/>
                      </a:lnTo>
                      <a:lnTo>
                        <a:pt x="78008" y="12598"/>
                      </a:lnTo>
                      <a:lnTo>
                        <a:pt x="80177" y="19439"/>
                      </a:lnTo>
                      <a:lnTo>
                        <a:pt x="52645" y="27866"/>
                      </a:lnTo>
                      <a:lnTo>
                        <a:pt x="50559" y="20941"/>
                      </a:lnTo>
                      <a:lnTo>
                        <a:pt x="9428" y="33539"/>
                      </a:lnTo>
                      <a:lnTo>
                        <a:pt x="11513" y="40464"/>
                      </a:lnTo>
                      <a:lnTo>
                        <a:pt x="0" y="43968"/>
                      </a:lnTo>
                      <a:lnTo>
                        <a:pt x="13933" y="89354"/>
                      </a:lnTo>
                      <a:lnTo>
                        <a:pt x="146254" y="48891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xmlns="" id="{82E5DAA8-57F4-48DE-B281-5C8260A7A059}"/>
                    </a:ext>
                  </a:extLst>
                </p:cNvPr>
                <p:cNvSpPr/>
                <p:nvPr/>
              </p:nvSpPr>
              <p:spPr>
                <a:xfrm>
                  <a:off x="5813503" y="4606873"/>
                  <a:ext cx="242199" cy="109460"/>
                </a:xfrm>
                <a:custGeom>
                  <a:avLst/>
                  <a:gdLst>
                    <a:gd name="connsiteX0" fmla="*/ 242199 w 242199"/>
                    <a:gd name="connsiteY0" fmla="*/ 39045 h 109460"/>
                    <a:gd name="connsiteX1" fmla="*/ 230268 w 242199"/>
                    <a:gd name="connsiteY1" fmla="*/ 0 h 109460"/>
                    <a:gd name="connsiteX2" fmla="*/ 189888 w 242199"/>
                    <a:gd name="connsiteY2" fmla="*/ 12348 h 109460"/>
                    <a:gd name="connsiteX3" fmla="*/ 188303 w 242199"/>
                    <a:gd name="connsiteY3" fmla="*/ 7008 h 109460"/>
                    <a:gd name="connsiteX4" fmla="*/ 145670 w 242199"/>
                    <a:gd name="connsiteY4" fmla="*/ 20024 h 109460"/>
                    <a:gd name="connsiteX5" fmla="*/ 147255 w 242199"/>
                    <a:gd name="connsiteY5" fmla="*/ 25363 h 109460"/>
                    <a:gd name="connsiteX6" fmla="*/ 121392 w 242199"/>
                    <a:gd name="connsiteY6" fmla="*/ 33289 h 109460"/>
                    <a:gd name="connsiteX7" fmla="*/ 119806 w 242199"/>
                    <a:gd name="connsiteY7" fmla="*/ 27950 h 109460"/>
                    <a:gd name="connsiteX8" fmla="*/ 99616 w 242199"/>
                    <a:gd name="connsiteY8" fmla="*/ 34040 h 109460"/>
                    <a:gd name="connsiteX9" fmla="*/ 101285 w 242199"/>
                    <a:gd name="connsiteY9" fmla="*/ 39380 h 109460"/>
                    <a:gd name="connsiteX10" fmla="*/ 77924 w 242199"/>
                    <a:gd name="connsiteY10" fmla="*/ 46554 h 109460"/>
                    <a:gd name="connsiteX11" fmla="*/ 76255 w 242199"/>
                    <a:gd name="connsiteY11" fmla="*/ 41215 h 109460"/>
                    <a:gd name="connsiteX12" fmla="*/ 17270 w 242199"/>
                    <a:gd name="connsiteY12" fmla="*/ 59236 h 109460"/>
                    <a:gd name="connsiteX13" fmla="*/ 18939 w 242199"/>
                    <a:gd name="connsiteY13" fmla="*/ 64575 h 109460"/>
                    <a:gd name="connsiteX14" fmla="*/ 0 w 242199"/>
                    <a:gd name="connsiteY14" fmla="*/ 70332 h 109460"/>
                    <a:gd name="connsiteX15" fmla="*/ 11931 w 242199"/>
                    <a:gd name="connsiteY15" fmla="*/ 109461 h 109460"/>
                    <a:gd name="connsiteX16" fmla="*/ 105707 w 242199"/>
                    <a:gd name="connsiteY16" fmla="*/ 80761 h 109460"/>
                    <a:gd name="connsiteX17" fmla="*/ 108293 w 242199"/>
                    <a:gd name="connsiteY17" fmla="*/ 89271 h 109460"/>
                    <a:gd name="connsiteX18" fmla="*/ 144669 w 242199"/>
                    <a:gd name="connsiteY18" fmla="*/ 78174 h 109460"/>
                    <a:gd name="connsiteX19" fmla="*/ 142082 w 242199"/>
                    <a:gd name="connsiteY19" fmla="*/ 69665 h 10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2199" h="109460">
                      <a:moveTo>
                        <a:pt x="242199" y="39045"/>
                      </a:moveTo>
                      <a:lnTo>
                        <a:pt x="230268" y="0"/>
                      </a:lnTo>
                      <a:lnTo>
                        <a:pt x="189888" y="12348"/>
                      </a:lnTo>
                      <a:lnTo>
                        <a:pt x="188303" y="7008"/>
                      </a:lnTo>
                      <a:lnTo>
                        <a:pt x="145670" y="20024"/>
                      </a:lnTo>
                      <a:lnTo>
                        <a:pt x="147255" y="25363"/>
                      </a:lnTo>
                      <a:lnTo>
                        <a:pt x="121392" y="33289"/>
                      </a:lnTo>
                      <a:lnTo>
                        <a:pt x="119806" y="27950"/>
                      </a:lnTo>
                      <a:lnTo>
                        <a:pt x="99616" y="34040"/>
                      </a:lnTo>
                      <a:lnTo>
                        <a:pt x="101285" y="39380"/>
                      </a:lnTo>
                      <a:lnTo>
                        <a:pt x="77924" y="46554"/>
                      </a:lnTo>
                      <a:lnTo>
                        <a:pt x="76255" y="41215"/>
                      </a:lnTo>
                      <a:lnTo>
                        <a:pt x="17270" y="59236"/>
                      </a:lnTo>
                      <a:lnTo>
                        <a:pt x="18939" y="64575"/>
                      </a:lnTo>
                      <a:lnTo>
                        <a:pt x="0" y="70332"/>
                      </a:lnTo>
                      <a:lnTo>
                        <a:pt x="11931" y="109461"/>
                      </a:lnTo>
                      <a:lnTo>
                        <a:pt x="105707" y="80761"/>
                      </a:lnTo>
                      <a:lnTo>
                        <a:pt x="108293" y="89271"/>
                      </a:lnTo>
                      <a:lnTo>
                        <a:pt x="144669" y="78174"/>
                      </a:lnTo>
                      <a:lnTo>
                        <a:pt x="142082" y="6966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xmlns="" id="{AFA6D4D9-DEB4-4109-8E04-DAB1735911C4}"/>
                    </a:ext>
                  </a:extLst>
                </p:cNvPr>
                <p:cNvSpPr/>
                <p:nvPr/>
              </p:nvSpPr>
              <p:spPr>
                <a:xfrm rot="-1020098">
                  <a:off x="5893286" y="4868981"/>
                  <a:ext cx="12264" cy="22109"/>
                </a:xfrm>
                <a:custGeom>
                  <a:avLst/>
                  <a:gdLst>
                    <a:gd name="connsiteX0" fmla="*/ 0 w 12264"/>
                    <a:gd name="connsiteY0" fmla="*/ 0 h 22109"/>
                    <a:gd name="connsiteX1" fmla="*/ 12264 w 12264"/>
                    <a:gd name="connsiteY1" fmla="*/ 0 h 22109"/>
                    <a:gd name="connsiteX2" fmla="*/ 12264 w 12264"/>
                    <a:gd name="connsiteY2" fmla="*/ 22109 h 22109"/>
                    <a:gd name="connsiteX3" fmla="*/ 0 w 12264"/>
                    <a:gd name="connsiteY3" fmla="*/ 22109 h 2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4" h="22109">
                      <a:moveTo>
                        <a:pt x="0" y="0"/>
                      </a:moveTo>
                      <a:lnTo>
                        <a:pt x="12264" y="0"/>
                      </a:lnTo>
                      <a:lnTo>
                        <a:pt x="12264" y="22109"/>
                      </a:lnTo>
                      <a:lnTo>
                        <a:pt x="0" y="22109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xmlns="" id="{C7FC5ADE-814F-4A53-8C08-3F3572A8FA4B}"/>
                    </a:ext>
                  </a:extLst>
                </p:cNvPr>
                <p:cNvSpPr/>
                <p:nvPr/>
              </p:nvSpPr>
              <p:spPr>
                <a:xfrm>
                  <a:off x="5901939" y="4802351"/>
                  <a:ext cx="224094" cy="97697"/>
                </a:xfrm>
                <a:custGeom>
                  <a:avLst/>
                  <a:gdLst>
                    <a:gd name="connsiteX0" fmla="*/ 214250 w 224094"/>
                    <a:gd name="connsiteY0" fmla="*/ 0 h 97697"/>
                    <a:gd name="connsiteX1" fmla="*/ 163024 w 224094"/>
                    <a:gd name="connsiteY1" fmla="*/ 15601 h 97697"/>
                    <a:gd name="connsiteX2" fmla="*/ 160521 w 224094"/>
                    <a:gd name="connsiteY2" fmla="*/ 7342 h 97697"/>
                    <a:gd name="connsiteX3" fmla="*/ 130402 w 224094"/>
                    <a:gd name="connsiteY3" fmla="*/ 16603 h 97697"/>
                    <a:gd name="connsiteX4" fmla="*/ 132905 w 224094"/>
                    <a:gd name="connsiteY4" fmla="*/ 24863 h 97697"/>
                    <a:gd name="connsiteX5" fmla="*/ 62156 w 224094"/>
                    <a:gd name="connsiteY5" fmla="*/ 46471 h 97697"/>
                    <a:gd name="connsiteX6" fmla="*/ 59653 w 224094"/>
                    <a:gd name="connsiteY6" fmla="*/ 38211 h 97697"/>
                    <a:gd name="connsiteX7" fmla="*/ 29451 w 224094"/>
                    <a:gd name="connsiteY7" fmla="*/ 47389 h 97697"/>
                    <a:gd name="connsiteX8" fmla="*/ 32037 w 224094"/>
                    <a:gd name="connsiteY8" fmla="*/ 55649 h 97697"/>
                    <a:gd name="connsiteX9" fmla="*/ 0 w 224094"/>
                    <a:gd name="connsiteY9" fmla="*/ 65493 h 97697"/>
                    <a:gd name="connsiteX10" fmla="*/ 9845 w 224094"/>
                    <a:gd name="connsiteY10" fmla="*/ 97697 h 97697"/>
                    <a:gd name="connsiteX11" fmla="*/ 224095 w 224094"/>
                    <a:gd name="connsiteY11" fmla="*/ 32204 h 97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094" h="97697">
                      <a:moveTo>
                        <a:pt x="214250" y="0"/>
                      </a:moveTo>
                      <a:lnTo>
                        <a:pt x="163024" y="15601"/>
                      </a:lnTo>
                      <a:lnTo>
                        <a:pt x="160521" y="7342"/>
                      </a:lnTo>
                      <a:lnTo>
                        <a:pt x="130402" y="16603"/>
                      </a:lnTo>
                      <a:lnTo>
                        <a:pt x="132905" y="24863"/>
                      </a:lnTo>
                      <a:lnTo>
                        <a:pt x="62156" y="46471"/>
                      </a:lnTo>
                      <a:lnTo>
                        <a:pt x="59653" y="38211"/>
                      </a:lnTo>
                      <a:lnTo>
                        <a:pt x="29451" y="47389"/>
                      </a:lnTo>
                      <a:lnTo>
                        <a:pt x="32037" y="55649"/>
                      </a:lnTo>
                      <a:lnTo>
                        <a:pt x="0" y="65493"/>
                      </a:lnTo>
                      <a:lnTo>
                        <a:pt x="9845" y="97697"/>
                      </a:lnTo>
                      <a:lnTo>
                        <a:pt x="224095" y="3220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xmlns="" id="{108D2957-8565-4D66-A015-66F8826C31FD}"/>
                    </a:ext>
                  </a:extLst>
                </p:cNvPr>
                <p:cNvSpPr/>
                <p:nvPr/>
              </p:nvSpPr>
              <p:spPr>
                <a:xfrm>
                  <a:off x="5909365" y="4956949"/>
                  <a:ext cx="311113" cy="133906"/>
                </a:xfrm>
                <a:custGeom>
                  <a:avLst/>
                  <a:gdLst>
                    <a:gd name="connsiteX0" fmla="*/ 299099 w 311113"/>
                    <a:gd name="connsiteY0" fmla="*/ 3337 h 133906"/>
                    <a:gd name="connsiteX1" fmla="*/ 292758 w 311113"/>
                    <a:gd name="connsiteY1" fmla="*/ 5340 h 133906"/>
                    <a:gd name="connsiteX2" fmla="*/ 291089 w 311113"/>
                    <a:gd name="connsiteY2" fmla="*/ 0 h 133906"/>
                    <a:gd name="connsiteX3" fmla="*/ 252044 w 311113"/>
                    <a:gd name="connsiteY3" fmla="*/ 12014 h 133906"/>
                    <a:gd name="connsiteX4" fmla="*/ 253629 w 311113"/>
                    <a:gd name="connsiteY4" fmla="*/ 17270 h 133906"/>
                    <a:gd name="connsiteX5" fmla="*/ 230936 w 311113"/>
                    <a:gd name="connsiteY5" fmla="*/ 24195 h 133906"/>
                    <a:gd name="connsiteX6" fmla="*/ 229351 w 311113"/>
                    <a:gd name="connsiteY6" fmla="*/ 18938 h 133906"/>
                    <a:gd name="connsiteX7" fmla="*/ 190222 w 311113"/>
                    <a:gd name="connsiteY7" fmla="*/ 30869 h 133906"/>
                    <a:gd name="connsiteX8" fmla="*/ 191891 w 311113"/>
                    <a:gd name="connsiteY8" fmla="*/ 36209 h 133906"/>
                    <a:gd name="connsiteX9" fmla="*/ 169197 w 311113"/>
                    <a:gd name="connsiteY9" fmla="*/ 43134 h 133906"/>
                    <a:gd name="connsiteX10" fmla="*/ 167529 w 311113"/>
                    <a:gd name="connsiteY10" fmla="*/ 37794 h 133906"/>
                    <a:gd name="connsiteX11" fmla="*/ 128483 w 311113"/>
                    <a:gd name="connsiteY11" fmla="*/ 49724 h 133906"/>
                    <a:gd name="connsiteX12" fmla="*/ 130068 w 311113"/>
                    <a:gd name="connsiteY12" fmla="*/ 55064 h 133906"/>
                    <a:gd name="connsiteX13" fmla="*/ 107375 w 311113"/>
                    <a:gd name="connsiteY13" fmla="*/ 61989 h 133906"/>
                    <a:gd name="connsiteX14" fmla="*/ 105790 w 311113"/>
                    <a:gd name="connsiteY14" fmla="*/ 56733 h 133906"/>
                    <a:gd name="connsiteX15" fmla="*/ 66661 w 311113"/>
                    <a:gd name="connsiteY15" fmla="*/ 68663 h 133906"/>
                    <a:gd name="connsiteX16" fmla="*/ 68330 w 311113"/>
                    <a:gd name="connsiteY16" fmla="*/ 73919 h 133906"/>
                    <a:gd name="connsiteX17" fmla="*/ 45637 w 311113"/>
                    <a:gd name="connsiteY17" fmla="*/ 80844 h 133906"/>
                    <a:gd name="connsiteX18" fmla="*/ 43968 w 311113"/>
                    <a:gd name="connsiteY18" fmla="*/ 75588 h 133906"/>
                    <a:gd name="connsiteX19" fmla="*/ 4922 w 311113"/>
                    <a:gd name="connsiteY19" fmla="*/ 87519 h 133906"/>
                    <a:gd name="connsiteX20" fmla="*/ 6508 w 311113"/>
                    <a:gd name="connsiteY20" fmla="*/ 92858 h 133906"/>
                    <a:gd name="connsiteX21" fmla="*/ 0 w 311113"/>
                    <a:gd name="connsiteY21" fmla="*/ 94861 h 133906"/>
                    <a:gd name="connsiteX22" fmla="*/ 11931 w 311113"/>
                    <a:gd name="connsiteY22" fmla="*/ 133906 h 133906"/>
                    <a:gd name="connsiteX23" fmla="*/ 311113 w 311113"/>
                    <a:gd name="connsiteY23" fmla="*/ 42466 h 13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1113" h="133906">
                      <a:moveTo>
                        <a:pt x="299099" y="3337"/>
                      </a:moveTo>
                      <a:lnTo>
                        <a:pt x="292758" y="5340"/>
                      </a:lnTo>
                      <a:lnTo>
                        <a:pt x="291089" y="0"/>
                      </a:lnTo>
                      <a:lnTo>
                        <a:pt x="252044" y="12014"/>
                      </a:lnTo>
                      <a:lnTo>
                        <a:pt x="253629" y="17270"/>
                      </a:lnTo>
                      <a:lnTo>
                        <a:pt x="230936" y="24195"/>
                      </a:lnTo>
                      <a:lnTo>
                        <a:pt x="229351" y="18938"/>
                      </a:lnTo>
                      <a:lnTo>
                        <a:pt x="190222" y="30869"/>
                      </a:lnTo>
                      <a:lnTo>
                        <a:pt x="191891" y="36209"/>
                      </a:lnTo>
                      <a:lnTo>
                        <a:pt x="169197" y="43134"/>
                      </a:lnTo>
                      <a:lnTo>
                        <a:pt x="167529" y="37794"/>
                      </a:lnTo>
                      <a:lnTo>
                        <a:pt x="128483" y="49724"/>
                      </a:lnTo>
                      <a:lnTo>
                        <a:pt x="130068" y="55064"/>
                      </a:lnTo>
                      <a:lnTo>
                        <a:pt x="107375" y="61989"/>
                      </a:lnTo>
                      <a:lnTo>
                        <a:pt x="105790" y="56733"/>
                      </a:lnTo>
                      <a:lnTo>
                        <a:pt x="66661" y="68663"/>
                      </a:lnTo>
                      <a:lnTo>
                        <a:pt x="68330" y="73919"/>
                      </a:lnTo>
                      <a:lnTo>
                        <a:pt x="45637" y="80844"/>
                      </a:lnTo>
                      <a:lnTo>
                        <a:pt x="43968" y="75588"/>
                      </a:lnTo>
                      <a:lnTo>
                        <a:pt x="4922" y="87519"/>
                      </a:lnTo>
                      <a:lnTo>
                        <a:pt x="6508" y="92858"/>
                      </a:lnTo>
                      <a:lnTo>
                        <a:pt x="0" y="94861"/>
                      </a:lnTo>
                      <a:lnTo>
                        <a:pt x="11931" y="133906"/>
                      </a:lnTo>
                      <a:lnTo>
                        <a:pt x="311113" y="4246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xmlns="" id="{AE84CA1D-02B0-4BC8-B8BC-74254B8ECD1D}"/>
                    </a:ext>
                  </a:extLst>
                </p:cNvPr>
                <p:cNvSpPr/>
                <p:nvPr/>
              </p:nvSpPr>
              <p:spPr>
                <a:xfrm>
                  <a:off x="5790810" y="5059652"/>
                  <a:ext cx="105039" cy="67578"/>
                </a:xfrm>
                <a:custGeom>
                  <a:avLst/>
                  <a:gdLst>
                    <a:gd name="connsiteX0" fmla="*/ 93108 w 105039"/>
                    <a:gd name="connsiteY0" fmla="*/ 0 h 67578"/>
                    <a:gd name="connsiteX1" fmla="*/ 64241 w 105039"/>
                    <a:gd name="connsiteY1" fmla="*/ 8844 h 67578"/>
                    <a:gd name="connsiteX2" fmla="*/ 62072 w 105039"/>
                    <a:gd name="connsiteY2" fmla="*/ 1835 h 67578"/>
                    <a:gd name="connsiteX3" fmla="*/ 26698 w 105039"/>
                    <a:gd name="connsiteY3" fmla="*/ 12598 h 67578"/>
                    <a:gd name="connsiteX4" fmla="*/ 28867 w 105039"/>
                    <a:gd name="connsiteY4" fmla="*/ 19690 h 67578"/>
                    <a:gd name="connsiteX5" fmla="*/ 0 w 105039"/>
                    <a:gd name="connsiteY5" fmla="*/ 28450 h 67578"/>
                    <a:gd name="connsiteX6" fmla="*/ 11931 w 105039"/>
                    <a:gd name="connsiteY6" fmla="*/ 67579 h 67578"/>
                    <a:gd name="connsiteX7" fmla="*/ 105039 w 105039"/>
                    <a:gd name="connsiteY7" fmla="*/ 39129 h 6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039" h="67578">
                      <a:moveTo>
                        <a:pt x="93108" y="0"/>
                      </a:moveTo>
                      <a:lnTo>
                        <a:pt x="64241" y="8844"/>
                      </a:lnTo>
                      <a:lnTo>
                        <a:pt x="62072" y="1835"/>
                      </a:lnTo>
                      <a:lnTo>
                        <a:pt x="26698" y="12598"/>
                      </a:lnTo>
                      <a:lnTo>
                        <a:pt x="28867" y="19690"/>
                      </a:lnTo>
                      <a:lnTo>
                        <a:pt x="0" y="28450"/>
                      </a:lnTo>
                      <a:lnTo>
                        <a:pt x="11931" y="67579"/>
                      </a:lnTo>
                      <a:lnTo>
                        <a:pt x="105039" y="39129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xmlns="" id="{C151CAFC-AD92-4C97-A2C4-AE01A3FCF0E6}"/>
                    </a:ext>
                  </a:extLst>
                </p:cNvPr>
                <p:cNvSpPr/>
                <p:nvPr/>
              </p:nvSpPr>
              <p:spPr>
                <a:xfrm>
                  <a:off x="5758939" y="4955113"/>
                  <a:ext cx="105122" cy="67495"/>
                </a:xfrm>
                <a:custGeom>
                  <a:avLst/>
                  <a:gdLst>
                    <a:gd name="connsiteX0" fmla="*/ 93109 w 105122"/>
                    <a:gd name="connsiteY0" fmla="*/ 0 h 67495"/>
                    <a:gd name="connsiteX1" fmla="*/ 64241 w 105122"/>
                    <a:gd name="connsiteY1" fmla="*/ 8760 h 67495"/>
                    <a:gd name="connsiteX2" fmla="*/ 62156 w 105122"/>
                    <a:gd name="connsiteY2" fmla="*/ 1752 h 67495"/>
                    <a:gd name="connsiteX3" fmla="*/ 26698 w 105122"/>
                    <a:gd name="connsiteY3" fmla="*/ 12598 h 67495"/>
                    <a:gd name="connsiteX4" fmla="*/ 28867 w 105122"/>
                    <a:gd name="connsiteY4" fmla="*/ 19607 h 67495"/>
                    <a:gd name="connsiteX5" fmla="*/ 0 w 105122"/>
                    <a:gd name="connsiteY5" fmla="*/ 28450 h 67495"/>
                    <a:gd name="connsiteX6" fmla="*/ 11931 w 105122"/>
                    <a:gd name="connsiteY6" fmla="*/ 67496 h 67495"/>
                    <a:gd name="connsiteX7" fmla="*/ 105123 w 105122"/>
                    <a:gd name="connsiteY7" fmla="*/ 39045 h 67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122" h="67495">
                      <a:moveTo>
                        <a:pt x="93109" y="0"/>
                      </a:moveTo>
                      <a:lnTo>
                        <a:pt x="64241" y="8760"/>
                      </a:lnTo>
                      <a:lnTo>
                        <a:pt x="62156" y="1752"/>
                      </a:lnTo>
                      <a:lnTo>
                        <a:pt x="26698" y="12598"/>
                      </a:lnTo>
                      <a:lnTo>
                        <a:pt x="28867" y="19607"/>
                      </a:lnTo>
                      <a:lnTo>
                        <a:pt x="0" y="28450"/>
                      </a:lnTo>
                      <a:lnTo>
                        <a:pt x="11931" y="67496"/>
                      </a:lnTo>
                      <a:lnTo>
                        <a:pt x="105123" y="3904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xmlns="" id="{2A5666EE-9D75-40DE-86C3-514E90B87CF8}"/>
                    </a:ext>
                  </a:extLst>
                </p:cNvPr>
                <p:cNvSpPr/>
                <p:nvPr/>
              </p:nvSpPr>
              <p:spPr>
                <a:xfrm>
                  <a:off x="7585236" y="3782662"/>
                  <a:ext cx="16352" cy="41631"/>
                </a:xfrm>
                <a:custGeom>
                  <a:avLst/>
                  <a:gdLst>
                    <a:gd name="connsiteX0" fmla="*/ 0 w 16352"/>
                    <a:gd name="connsiteY0" fmla="*/ 0 h 41631"/>
                    <a:gd name="connsiteX1" fmla="*/ 16353 w 16352"/>
                    <a:gd name="connsiteY1" fmla="*/ 0 h 41631"/>
                    <a:gd name="connsiteX2" fmla="*/ 16353 w 16352"/>
                    <a:gd name="connsiteY2" fmla="*/ 41632 h 41631"/>
                    <a:gd name="connsiteX3" fmla="*/ 0 w 16352"/>
                    <a:gd name="connsiteY3" fmla="*/ 41632 h 41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52" h="41631">
                      <a:moveTo>
                        <a:pt x="0" y="0"/>
                      </a:moveTo>
                      <a:lnTo>
                        <a:pt x="16353" y="0"/>
                      </a:lnTo>
                      <a:lnTo>
                        <a:pt x="16353" y="41632"/>
                      </a:lnTo>
                      <a:lnTo>
                        <a:pt x="0" y="4163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xmlns="" id="{A79A0385-2791-4C80-AF20-636254EC03E2}"/>
                    </a:ext>
                  </a:extLst>
                </p:cNvPr>
                <p:cNvSpPr/>
                <p:nvPr/>
              </p:nvSpPr>
              <p:spPr>
                <a:xfrm>
                  <a:off x="7587239" y="3865342"/>
                  <a:ext cx="25780" cy="20774"/>
                </a:xfrm>
                <a:custGeom>
                  <a:avLst/>
                  <a:gdLst>
                    <a:gd name="connsiteX0" fmla="*/ 0 w 25780"/>
                    <a:gd name="connsiteY0" fmla="*/ 0 h 20774"/>
                    <a:gd name="connsiteX1" fmla="*/ 25780 w 25780"/>
                    <a:gd name="connsiteY1" fmla="*/ 0 h 20774"/>
                    <a:gd name="connsiteX2" fmla="*/ 25780 w 25780"/>
                    <a:gd name="connsiteY2" fmla="*/ 20774 h 20774"/>
                    <a:gd name="connsiteX3" fmla="*/ 0 w 25780"/>
                    <a:gd name="connsiteY3" fmla="*/ 20774 h 20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20774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20774"/>
                      </a:lnTo>
                      <a:lnTo>
                        <a:pt x="0" y="2077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xmlns="" id="{26D6DDC4-AFB2-4731-9CDB-7B29E93C8F8C}"/>
                    </a:ext>
                  </a:extLst>
                </p:cNvPr>
                <p:cNvSpPr/>
                <p:nvPr/>
              </p:nvSpPr>
              <p:spPr>
                <a:xfrm rot="-120001">
                  <a:off x="7482829" y="3850691"/>
                  <a:ext cx="34790" cy="27115"/>
                </a:xfrm>
                <a:custGeom>
                  <a:avLst/>
                  <a:gdLst>
                    <a:gd name="connsiteX0" fmla="*/ 0 w 34790"/>
                    <a:gd name="connsiteY0" fmla="*/ 0 h 27115"/>
                    <a:gd name="connsiteX1" fmla="*/ 34791 w 34790"/>
                    <a:gd name="connsiteY1" fmla="*/ 0 h 27115"/>
                    <a:gd name="connsiteX2" fmla="*/ 34791 w 34790"/>
                    <a:gd name="connsiteY2" fmla="*/ 27115 h 27115"/>
                    <a:gd name="connsiteX3" fmla="*/ 0 w 34790"/>
                    <a:gd name="connsiteY3" fmla="*/ 27115 h 27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90" h="27115">
                      <a:moveTo>
                        <a:pt x="0" y="0"/>
                      </a:moveTo>
                      <a:lnTo>
                        <a:pt x="34791" y="0"/>
                      </a:lnTo>
                      <a:lnTo>
                        <a:pt x="34791" y="27115"/>
                      </a:lnTo>
                      <a:lnTo>
                        <a:pt x="0" y="2711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0" name="任意多边形: 形状 349">
                  <a:extLst>
                    <a:ext uri="{FF2B5EF4-FFF2-40B4-BE49-F238E27FC236}">
                      <a16:creationId xmlns:a16="http://schemas.microsoft.com/office/drawing/2014/main" xmlns="" id="{6BFA22CD-9E60-4793-A0D5-543DB2FC7F86}"/>
                    </a:ext>
                  </a:extLst>
                </p:cNvPr>
                <p:cNvSpPr/>
                <p:nvPr/>
              </p:nvSpPr>
              <p:spPr>
                <a:xfrm>
                  <a:off x="7538682" y="3977556"/>
                  <a:ext cx="25780" cy="16185"/>
                </a:xfrm>
                <a:custGeom>
                  <a:avLst/>
                  <a:gdLst>
                    <a:gd name="connsiteX0" fmla="*/ 0 w 25780"/>
                    <a:gd name="connsiteY0" fmla="*/ 0 h 16185"/>
                    <a:gd name="connsiteX1" fmla="*/ 25780 w 25780"/>
                    <a:gd name="connsiteY1" fmla="*/ 0 h 16185"/>
                    <a:gd name="connsiteX2" fmla="*/ 25780 w 25780"/>
                    <a:gd name="connsiteY2" fmla="*/ 16186 h 16185"/>
                    <a:gd name="connsiteX3" fmla="*/ 0 w 25780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80" h="16185">
                      <a:moveTo>
                        <a:pt x="0" y="0"/>
                      </a:moveTo>
                      <a:lnTo>
                        <a:pt x="25780" y="0"/>
                      </a:lnTo>
                      <a:lnTo>
                        <a:pt x="257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xmlns="" id="{6C09DA66-79DC-4299-BC62-35FC46F31E81}"/>
                    </a:ext>
                  </a:extLst>
                </p:cNvPr>
                <p:cNvSpPr/>
                <p:nvPr/>
              </p:nvSpPr>
              <p:spPr>
                <a:xfrm>
                  <a:off x="7552365" y="4093191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xmlns="" id="{A85AA363-0386-47EB-904F-9C2F52F38CDF}"/>
                    </a:ext>
                  </a:extLst>
                </p:cNvPr>
                <p:cNvSpPr/>
                <p:nvPr/>
              </p:nvSpPr>
              <p:spPr>
                <a:xfrm>
                  <a:off x="7586988" y="4208158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6 h 16185"/>
                    <a:gd name="connsiteX3" fmla="*/ 0 w 21775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xmlns="" id="{C7C1846B-E787-4A69-AEB0-FB0F776679BA}"/>
                    </a:ext>
                  </a:extLst>
                </p:cNvPr>
                <p:cNvSpPr/>
                <p:nvPr/>
              </p:nvSpPr>
              <p:spPr>
                <a:xfrm>
                  <a:off x="7553533" y="4341814"/>
                  <a:ext cx="21775" cy="16185"/>
                </a:xfrm>
                <a:custGeom>
                  <a:avLst/>
                  <a:gdLst>
                    <a:gd name="connsiteX0" fmla="*/ 0 w 21775"/>
                    <a:gd name="connsiteY0" fmla="*/ 0 h 16185"/>
                    <a:gd name="connsiteX1" fmla="*/ 21775 w 21775"/>
                    <a:gd name="connsiteY1" fmla="*/ 0 h 16185"/>
                    <a:gd name="connsiteX2" fmla="*/ 21775 w 21775"/>
                    <a:gd name="connsiteY2" fmla="*/ 16185 h 16185"/>
                    <a:gd name="connsiteX3" fmla="*/ 0 w 21775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75" h="16185">
                      <a:moveTo>
                        <a:pt x="0" y="0"/>
                      </a:moveTo>
                      <a:lnTo>
                        <a:pt x="21775" y="0"/>
                      </a:lnTo>
                      <a:lnTo>
                        <a:pt x="21775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xmlns="" id="{1E4DE537-781B-4119-AB1B-0D4790F627D1}"/>
                    </a:ext>
                  </a:extLst>
                </p:cNvPr>
                <p:cNvSpPr/>
                <p:nvPr/>
              </p:nvSpPr>
              <p:spPr>
                <a:xfrm>
                  <a:off x="7496800" y="4358918"/>
                  <a:ext cx="31286" cy="21358"/>
                </a:xfrm>
                <a:custGeom>
                  <a:avLst/>
                  <a:gdLst>
                    <a:gd name="connsiteX0" fmla="*/ 0 w 31286"/>
                    <a:gd name="connsiteY0" fmla="*/ 0 h 21358"/>
                    <a:gd name="connsiteX1" fmla="*/ 31287 w 31286"/>
                    <a:gd name="connsiteY1" fmla="*/ 0 h 21358"/>
                    <a:gd name="connsiteX2" fmla="*/ 31287 w 31286"/>
                    <a:gd name="connsiteY2" fmla="*/ 21358 h 21358"/>
                    <a:gd name="connsiteX3" fmla="*/ 0 w 31286"/>
                    <a:gd name="connsiteY3" fmla="*/ 21358 h 21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21358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21358"/>
                      </a:lnTo>
                      <a:lnTo>
                        <a:pt x="0" y="2135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xmlns="" id="{9EB2916D-9F0C-4AA7-9708-293D2B039EF6}"/>
                    </a:ext>
                  </a:extLst>
                </p:cNvPr>
                <p:cNvSpPr/>
                <p:nvPr/>
              </p:nvSpPr>
              <p:spPr>
                <a:xfrm rot="-659987">
                  <a:off x="7498880" y="4453462"/>
                  <a:ext cx="65991" cy="32453"/>
                </a:xfrm>
                <a:custGeom>
                  <a:avLst/>
                  <a:gdLst>
                    <a:gd name="connsiteX0" fmla="*/ 0 w 65991"/>
                    <a:gd name="connsiteY0" fmla="*/ 0 h 32453"/>
                    <a:gd name="connsiteX1" fmla="*/ 65991 w 65991"/>
                    <a:gd name="connsiteY1" fmla="*/ 0 h 32453"/>
                    <a:gd name="connsiteX2" fmla="*/ 65991 w 65991"/>
                    <a:gd name="connsiteY2" fmla="*/ 32454 h 32453"/>
                    <a:gd name="connsiteX3" fmla="*/ 0 w 65991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91" h="32453">
                      <a:moveTo>
                        <a:pt x="0" y="0"/>
                      </a:moveTo>
                      <a:lnTo>
                        <a:pt x="65991" y="0"/>
                      </a:lnTo>
                      <a:lnTo>
                        <a:pt x="65991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xmlns="" id="{EF6EE12B-B710-49D0-BCC4-9D57F3384316}"/>
                    </a:ext>
                  </a:extLst>
                </p:cNvPr>
                <p:cNvSpPr/>
                <p:nvPr/>
              </p:nvSpPr>
              <p:spPr>
                <a:xfrm>
                  <a:off x="7540351" y="4201901"/>
                  <a:ext cx="14683" cy="22860"/>
                </a:xfrm>
                <a:custGeom>
                  <a:avLst/>
                  <a:gdLst>
                    <a:gd name="connsiteX0" fmla="*/ 0 w 14683"/>
                    <a:gd name="connsiteY0" fmla="*/ 0 h 22860"/>
                    <a:gd name="connsiteX1" fmla="*/ 14684 w 14683"/>
                    <a:gd name="connsiteY1" fmla="*/ 0 h 22860"/>
                    <a:gd name="connsiteX2" fmla="*/ 14684 w 14683"/>
                    <a:gd name="connsiteY2" fmla="*/ 22860 h 22860"/>
                    <a:gd name="connsiteX3" fmla="*/ 0 w 14683"/>
                    <a:gd name="connsiteY3" fmla="*/ 2286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83" h="22860">
                      <a:moveTo>
                        <a:pt x="0" y="0"/>
                      </a:moveTo>
                      <a:lnTo>
                        <a:pt x="14684" y="0"/>
                      </a:lnTo>
                      <a:lnTo>
                        <a:pt x="14684" y="2286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7" name="任意多边形: 形状 356">
                  <a:extLst>
                    <a:ext uri="{FF2B5EF4-FFF2-40B4-BE49-F238E27FC236}">
                      <a16:creationId xmlns:a16="http://schemas.microsoft.com/office/drawing/2014/main" xmlns="" id="{699354A6-43FA-4731-B8DD-19D5B2B480BA}"/>
                    </a:ext>
                  </a:extLst>
                </p:cNvPr>
                <p:cNvSpPr/>
                <p:nvPr/>
              </p:nvSpPr>
              <p:spPr>
                <a:xfrm>
                  <a:off x="7515989" y="3977556"/>
                  <a:ext cx="16185" cy="24361"/>
                </a:xfrm>
                <a:custGeom>
                  <a:avLst/>
                  <a:gdLst>
                    <a:gd name="connsiteX0" fmla="*/ 0 w 16185"/>
                    <a:gd name="connsiteY0" fmla="*/ 0 h 24361"/>
                    <a:gd name="connsiteX1" fmla="*/ 16186 w 16185"/>
                    <a:gd name="connsiteY1" fmla="*/ 0 h 24361"/>
                    <a:gd name="connsiteX2" fmla="*/ 16186 w 16185"/>
                    <a:gd name="connsiteY2" fmla="*/ 24362 h 24361"/>
                    <a:gd name="connsiteX3" fmla="*/ 0 w 16185"/>
                    <a:gd name="connsiteY3" fmla="*/ 24362 h 2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85" h="24361">
                      <a:moveTo>
                        <a:pt x="0" y="0"/>
                      </a:moveTo>
                      <a:lnTo>
                        <a:pt x="16186" y="0"/>
                      </a:lnTo>
                      <a:lnTo>
                        <a:pt x="16186" y="24362"/>
                      </a:lnTo>
                      <a:lnTo>
                        <a:pt x="0" y="2436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8" name="任意多边形: 形状 357">
                  <a:extLst>
                    <a:ext uri="{FF2B5EF4-FFF2-40B4-BE49-F238E27FC236}">
                      <a16:creationId xmlns:a16="http://schemas.microsoft.com/office/drawing/2014/main" xmlns="" id="{F2B7CEED-011E-4CD2-BE5A-FF3D1AA5A715}"/>
                    </a:ext>
                  </a:extLst>
                </p:cNvPr>
                <p:cNvSpPr/>
                <p:nvPr/>
              </p:nvSpPr>
              <p:spPr>
                <a:xfrm>
                  <a:off x="7564462" y="3977556"/>
                  <a:ext cx="25279" cy="16185"/>
                </a:xfrm>
                <a:custGeom>
                  <a:avLst/>
                  <a:gdLst>
                    <a:gd name="connsiteX0" fmla="*/ 0 w 25279"/>
                    <a:gd name="connsiteY0" fmla="*/ 0 h 16185"/>
                    <a:gd name="connsiteX1" fmla="*/ 25280 w 25279"/>
                    <a:gd name="connsiteY1" fmla="*/ 0 h 16185"/>
                    <a:gd name="connsiteX2" fmla="*/ 25280 w 25279"/>
                    <a:gd name="connsiteY2" fmla="*/ 16186 h 16185"/>
                    <a:gd name="connsiteX3" fmla="*/ 0 w 25279"/>
                    <a:gd name="connsiteY3" fmla="*/ 16186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79" h="16185">
                      <a:moveTo>
                        <a:pt x="0" y="0"/>
                      </a:moveTo>
                      <a:lnTo>
                        <a:pt x="25280" y="0"/>
                      </a:lnTo>
                      <a:lnTo>
                        <a:pt x="25280" y="16186"/>
                      </a:lnTo>
                      <a:lnTo>
                        <a:pt x="0" y="1618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9" name="任意多边形: 形状 358">
                  <a:extLst>
                    <a:ext uri="{FF2B5EF4-FFF2-40B4-BE49-F238E27FC236}">
                      <a16:creationId xmlns:a16="http://schemas.microsoft.com/office/drawing/2014/main" xmlns="" id="{8AD0E22E-5ADF-4104-9363-15B7F2DB57AC}"/>
                    </a:ext>
                  </a:extLst>
                </p:cNvPr>
                <p:cNvSpPr/>
                <p:nvPr/>
              </p:nvSpPr>
              <p:spPr>
                <a:xfrm rot="-659987">
                  <a:off x="7564026" y="4444621"/>
                  <a:ext cx="26029" cy="32453"/>
                </a:xfrm>
                <a:custGeom>
                  <a:avLst/>
                  <a:gdLst>
                    <a:gd name="connsiteX0" fmla="*/ 0 w 26029"/>
                    <a:gd name="connsiteY0" fmla="*/ 0 h 32453"/>
                    <a:gd name="connsiteX1" fmla="*/ 26029 w 26029"/>
                    <a:gd name="connsiteY1" fmla="*/ 0 h 32453"/>
                    <a:gd name="connsiteX2" fmla="*/ 26029 w 26029"/>
                    <a:gd name="connsiteY2" fmla="*/ 32454 h 32453"/>
                    <a:gd name="connsiteX3" fmla="*/ 0 w 26029"/>
                    <a:gd name="connsiteY3" fmla="*/ 32454 h 3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029" h="32453">
                      <a:moveTo>
                        <a:pt x="0" y="0"/>
                      </a:moveTo>
                      <a:lnTo>
                        <a:pt x="26029" y="0"/>
                      </a:lnTo>
                      <a:lnTo>
                        <a:pt x="26029" y="32454"/>
                      </a:lnTo>
                      <a:lnTo>
                        <a:pt x="0" y="3245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0" name="任意多边形: 形状 359">
                  <a:extLst>
                    <a:ext uri="{FF2B5EF4-FFF2-40B4-BE49-F238E27FC236}">
                      <a16:creationId xmlns:a16="http://schemas.microsoft.com/office/drawing/2014/main" xmlns="" id="{57CBBFC3-0278-4189-8332-9D2BFC909B94}"/>
                    </a:ext>
                  </a:extLst>
                </p:cNvPr>
                <p:cNvSpPr/>
                <p:nvPr/>
              </p:nvSpPr>
              <p:spPr>
                <a:xfrm>
                  <a:off x="7496800" y="4380359"/>
                  <a:ext cx="31286" cy="16352"/>
                </a:xfrm>
                <a:custGeom>
                  <a:avLst/>
                  <a:gdLst>
                    <a:gd name="connsiteX0" fmla="*/ 0 w 31286"/>
                    <a:gd name="connsiteY0" fmla="*/ 0 h 16352"/>
                    <a:gd name="connsiteX1" fmla="*/ 31287 w 31286"/>
                    <a:gd name="connsiteY1" fmla="*/ 0 h 16352"/>
                    <a:gd name="connsiteX2" fmla="*/ 31287 w 31286"/>
                    <a:gd name="connsiteY2" fmla="*/ 16353 h 16352"/>
                    <a:gd name="connsiteX3" fmla="*/ 0 w 31286"/>
                    <a:gd name="connsiteY3" fmla="*/ 16353 h 1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86" h="16352">
                      <a:moveTo>
                        <a:pt x="0" y="0"/>
                      </a:moveTo>
                      <a:lnTo>
                        <a:pt x="31287" y="0"/>
                      </a:lnTo>
                      <a:lnTo>
                        <a:pt x="31287" y="16353"/>
                      </a:lnTo>
                      <a:lnTo>
                        <a:pt x="0" y="1635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xmlns="" id="{ED520D11-9EEA-4FC5-A9DD-F76DE4764011}"/>
                    </a:ext>
                  </a:extLst>
                </p:cNvPr>
                <p:cNvSpPr/>
                <p:nvPr/>
              </p:nvSpPr>
              <p:spPr>
                <a:xfrm>
                  <a:off x="7339950" y="4386617"/>
                  <a:ext cx="34039" cy="15267"/>
                </a:xfrm>
                <a:custGeom>
                  <a:avLst/>
                  <a:gdLst>
                    <a:gd name="connsiteX0" fmla="*/ 0 w 34039"/>
                    <a:gd name="connsiteY0" fmla="*/ 0 h 15267"/>
                    <a:gd name="connsiteX1" fmla="*/ 34040 w 34039"/>
                    <a:gd name="connsiteY1" fmla="*/ 0 h 15267"/>
                    <a:gd name="connsiteX2" fmla="*/ 34040 w 34039"/>
                    <a:gd name="connsiteY2" fmla="*/ 15268 h 15267"/>
                    <a:gd name="connsiteX3" fmla="*/ 0 w 34039"/>
                    <a:gd name="connsiteY3" fmla="*/ 15268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039" h="15267">
                      <a:moveTo>
                        <a:pt x="0" y="0"/>
                      </a:moveTo>
                      <a:lnTo>
                        <a:pt x="34040" y="0"/>
                      </a:lnTo>
                      <a:lnTo>
                        <a:pt x="34040" y="15268"/>
                      </a:lnTo>
                      <a:lnTo>
                        <a:pt x="0" y="1526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xmlns="" id="{977D3182-96B3-46FF-AE45-81766DC60AF0}"/>
                    </a:ext>
                  </a:extLst>
                </p:cNvPr>
                <p:cNvSpPr/>
                <p:nvPr/>
              </p:nvSpPr>
              <p:spPr>
                <a:xfrm>
                  <a:off x="7360641" y="4401884"/>
                  <a:ext cx="25946" cy="35124"/>
                </a:xfrm>
                <a:custGeom>
                  <a:avLst/>
                  <a:gdLst>
                    <a:gd name="connsiteX0" fmla="*/ 0 w 25946"/>
                    <a:gd name="connsiteY0" fmla="*/ 0 h 35124"/>
                    <a:gd name="connsiteX1" fmla="*/ 25947 w 25946"/>
                    <a:gd name="connsiteY1" fmla="*/ 0 h 35124"/>
                    <a:gd name="connsiteX2" fmla="*/ 25947 w 25946"/>
                    <a:gd name="connsiteY2" fmla="*/ 35124 h 35124"/>
                    <a:gd name="connsiteX3" fmla="*/ 0 w 25946"/>
                    <a:gd name="connsiteY3" fmla="*/ 35124 h 3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946" h="35124">
                      <a:moveTo>
                        <a:pt x="0" y="0"/>
                      </a:moveTo>
                      <a:lnTo>
                        <a:pt x="25947" y="0"/>
                      </a:lnTo>
                      <a:lnTo>
                        <a:pt x="25947" y="35124"/>
                      </a:lnTo>
                      <a:lnTo>
                        <a:pt x="0" y="3512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xmlns="" id="{343A4217-C945-41D5-8C1B-4EC9D94FF9F8}"/>
                </a:ext>
              </a:extLst>
            </p:cNvPr>
            <p:cNvSpPr/>
            <p:nvPr/>
          </p:nvSpPr>
          <p:spPr>
            <a:xfrm>
              <a:off x="2166944" y="5030868"/>
              <a:ext cx="332804" cy="67829"/>
            </a:xfrm>
            <a:custGeom>
              <a:avLst/>
              <a:gdLst>
                <a:gd name="connsiteX0" fmla="*/ 0 w 332804"/>
                <a:gd name="connsiteY0" fmla="*/ 6341 h 67829"/>
                <a:gd name="connsiteX1" fmla="*/ 23778 w 332804"/>
                <a:gd name="connsiteY1" fmla="*/ 6341 h 67829"/>
                <a:gd name="connsiteX2" fmla="*/ 23778 w 332804"/>
                <a:gd name="connsiteY2" fmla="*/ 0 h 67829"/>
                <a:gd name="connsiteX3" fmla="*/ 61989 w 332804"/>
                <a:gd name="connsiteY3" fmla="*/ 84 h 67829"/>
                <a:gd name="connsiteX4" fmla="*/ 61989 w 332804"/>
                <a:gd name="connsiteY4" fmla="*/ 6424 h 67829"/>
                <a:gd name="connsiteX5" fmla="*/ 112298 w 332804"/>
                <a:gd name="connsiteY5" fmla="*/ 6341 h 67829"/>
                <a:gd name="connsiteX6" fmla="*/ 112298 w 332804"/>
                <a:gd name="connsiteY6" fmla="*/ 14851 h 67829"/>
                <a:gd name="connsiteX7" fmla="*/ 139329 w 332804"/>
                <a:gd name="connsiteY7" fmla="*/ 14851 h 67829"/>
                <a:gd name="connsiteX8" fmla="*/ 139329 w 332804"/>
                <a:gd name="connsiteY8" fmla="*/ 8510 h 67829"/>
                <a:gd name="connsiteX9" fmla="*/ 164525 w 332804"/>
                <a:gd name="connsiteY9" fmla="*/ 8510 h 67829"/>
                <a:gd name="connsiteX10" fmla="*/ 164525 w 332804"/>
                <a:gd name="connsiteY10" fmla="*/ 14851 h 67829"/>
                <a:gd name="connsiteX11" fmla="*/ 199316 w 332804"/>
                <a:gd name="connsiteY11" fmla="*/ 14851 h 67829"/>
                <a:gd name="connsiteX12" fmla="*/ 199316 w 332804"/>
                <a:gd name="connsiteY12" fmla="*/ 8510 h 67829"/>
                <a:gd name="connsiteX13" fmla="*/ 224512 w 332804"/>
                <a:gd name="connsiteY13" fmla="*/ 8510 h 67829"/>
                <a:gd name="connsiteX14" fmla="*/ 224512 w 332804"/>
                <a:gd name="connsiteY14" fmla="*/ 14851 h 67829"/>
                <a:gd name="connsiteX15" fmla="*/ 255465 w 332804"/>
                <a:gd name="connsiteY15" fmla="*/ 14851 h 67829"/>
                <a:gd name="connsiteX16" fmla="*/ 255465 w 332804"/>
                <a:gd name="connsiteY16" fmla="*/ 8510 h 67829"/>
                <a:gd name="connsiteX17" fmla="*/ 280577 w 332804"/>
                <a:gd name="connsiteY17" fmla="*/ 8510 h 67829"/>
                <a:gd name="connsiteX18" fmla="*/ 280577 w 332804"/>
                <a:gd name="connsiteY18" fmla="*/ 14851 h 67829"/>
                <a:gd name="connsiteX19" fmla="*/ 332805 w 332804"/>
                <a:gd name="connsiteY19" fmla="*/ 14851 h 67829"/>
                <a:gd name="connsiteX20" fmla="*/ 332805 w 332804"/>
                <a:gd name="connsiteY20" fmla="*/ 67746 h 67829"/>
                <a:gd name="connsiteX21" fmla="*/ 104539 w 332804"/>
                <a:gd name="connsiteY21" fmla="*/ 67746 h 67829"/>
                <a:gd name="connsiteX22" fmla="*/ 104539 w 332804"/>
                <a:gd name="connsiteY22" fmla="*/ 61405 h 67829"/>
                <a:gd name="connsiteX23" fmla="*/ 67746 w 332804"/>
                <a:gd name="connsiteY23" fmla="*/ 61488 h 67829"/>
                <a:gd name="connsiteX24" fmla="*/ 67746 w 332804"/>
                <a:gd name="connsiteY24" fmla="*/ 67829 h 67829"/>
                <a:gd name="connsiteX25" fmla="*/ 16019 w 332804"/>
                <a:gd name="connsiteY25" fmla="*/ 67662 h 67829"/>
                <a:gd name="connsiteX26" fmla="*/ 16019 w 332804"/>
                <a:gd name="connsiteY26" fmla="*/ 61321 h 67829"/>
                <a:gd name="connsiteX27" fmla="*/ 0 w 332804"/>
                <a:gd name="connsiteY27" fmla="*/ 61405 h 6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32804" h="67829">
                  <a:moveTo>
                    <a:pt x="0" y="6341"/>
                  </a:moveTo>
                  <a:lnTo>
                    <a:pt x="23778" y="6341"/>
                  </a:lnTo>
                  <a:lnTo>
                    <a:pt x="23778" y="0"/>
                  </a:lnTo>
                  <a:lnTo>
                    <a:pt x="61989" y="84"/>
                  </a:lnTo>
                  <a:lnTo>
                    <a:pt x="61989" y="6424"/>
                  </a:lnTo>
                  <a:lnTo>
                    <a:pt x="112298" y="6341"/>
                  </a:lnTo>
                  <a:lnTo>
                    <a:pt x="112298" y="14851"/>
                  </a:lnTo>
                  <a:lnTo>
                    <a:pt x="139329" y="14851"/>
                  </a:lnTo>
                  <a:lnTo>
                    <a:pt x="139329" y="8510"/>
                  </a:lnTo>
                  <a:lnTo>
                    <a:pt x="164525" y="8510"/>
                  </a:lnTo>
                  <a:lnTo>
                    <a:pt x="164525" y="14851"/>
                  </a:lnTo>
                  <a:lnTo>
                    <a:pt x="199316" y="14851"/>
                  </a:lnTo>
                  <a:lnTo>
                    <a:pt x="199316" y="8510"/>
                  </a:lnTo>
                  <a:lnTo>
                    <a:pt x="224512" y="8510"/>
                  </a:lnTo>
                  <a:lnTo>
                    <a:pt x="224512" y="14851"/>
                  </a:lnTo>
                  <a:lnTo>
                    <a:pt x="255465" y="14851"/>
                  </a:lnTo>
                  <a:lnTo>
                    <a:pt x="255465" y="8510"/>
                  </a:lnTo>
                  <a:lnTo>
                    <a:pt x="280577" y="8510"/>
                  </a:lnTo>
                  <a:lnTo>
                    <a:pt x="280577" y="14851"/>
                  </a:lnTo>
                  <a:lnTo>
                    <a:pt x="332805" y="14851"/>
                  </a:lnTo>
                  <a:lnTo>
                    <a:pt x="332805" y="67746"/>
                  </a:lnTo>
                  <a:lnTo>
                    <a:pt x="104539" y="67746"/>
                  </a:lnTo>
                  <a:lnTo>
                    <a:pt x="104539" y="61405"/>
                  </a:lnTo>
                  <a:lnTo>
                    <a:pt x="67746" y="61488"/>
                  </a:lnTo>
                  <a:lnTo>
                    <a:pt x="67746" y="67829"/>
                  </a:lnTo>
                  <a:lnTo>
                    <a:pt x="16019" y="67662"/>
                  </a:lnTo>
                  <a:lnTo>
                    <a:pt x="16019" y="61321"/>
                  </a:lnTo>
                  <a:lnTo>
                    <a:pt x="0" y="61405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xmlns="" id="{AE56350B-5150-4131-985D-53FCB0D5C3D4}"/>
                </a:ext>
              </a:extLst>
            </p:cNvPr>
            <p:cNvSpPr/>
            <p:nvPr/>
          </p:nvSpPr>
          <p:spPr>
            <a:xfrm>
              <a:off x="2166193" y="5166860"/>
              <a:ext cx="332804" cy="67829"/>
            </a:xfrm>
            <a:custGeom>
              <a:avLst/>
              <a:gdLst>
                <a:gd name="connsiteX0" fmla="*/ 0 w 332804"/>
                <a:gd name="connsiteY0" fmla="*/ 6424 h 67829"/>
                <a:gd name="connsiteX1" fmla="*/ 23694 w 332804"/>
                <a:gd name="connsiteY1" fmla="*/ 6424 h 67829"/>
                <a:gd name="connsiteX2" fmla="*/ 23694 w 332804"/>
                <a:gd name="connsiteY2" fmla="*/ 0 h 67829"/>
                <a:gd name="connsiteX3" fmla="*/ 61905 w 332804"/>
                <a:gd name="connsiteY3" fmla="*/ 167 h 67829"/>
                <a:gd name="connsiteX4" fmla="*/ 61905 w 332804"/>
                <a:gd name="connsiteY4" fmla="*/ 6508 h 67829"/>
                <a:gd name="connsiteX5" fmla="*/ 112214 w 332804"/>
                <a:gd name="connsiteY5" fmla="*/ 6424 h 67829"/>
                <a:gd name="connsiteX6" fmla="*/ 112214 w 332804"/>
                <a:gd name="connsiteY6" fmla="*/ 14934 h 67829"/>
                <a:gd name="connsiteX7" fmla="*/ 139246 w 332804"/>
                <a:gd name="connsiteY7" fmla="*/ 14934 h 67829"/>
                <a:gd name="connsiteX8" fmla="*/ 139246 w 332804"/>
                <a:gd name="connsiteY8" fmla="*/ 8510 h 67829"/>
                <a:gd name="connsiteX9" fmla="*/ 164442 w 332804"/>
                <a:gd name="connsiteY9" fmla="*/ 8510 h 67829"/>
                <a:gd name="connsiteX10" fmla="*/ 164442 w 332804"/>
                <a:gd name="connsiteY10" fmla="*/ 14934 h 67829"/>
                <a:gd name="connsiteX11" fmla="*/ 199232 w 332804"/>
                <a:gd name="connsiteY11" fmla="*/ 14934 h 67829"/>
                <a:gd name="connsiteX12" fmla="*/ 199232 w 332804"/>
                <a:gd name="connsiteY12" fmla="*/ 8510 h 67829"/>
                <a:gd name="connsiteX13" fmla="*/ 224428 w 332804"/>
                <a:gd name="connsiteY13" fmla="*/ 8510 h 67829"/>
                <a:gd name="connsiteX14" fmla="*/ 224428 w 332804"/>
                <a:gd name="connsiteY14" fmla="*/ 14934 h 67829"/>
                <a:gd name="connsiteX15" fmla="*/ 255381 w 332804"/>
                <a:gd name="connsiteY15" fmla="*/ 14934 h 67829"/>
                <a:gd name="connsiteX16" fmla="*/ 255381 w 332804"/>
                <a:gd name="connsiteY16" fmla="*/ 8510 h 67829"/>
                <a:gd name="connsiteX17" fmla="*/ 280494 w 332804"/>
                <a:gd name="connsiteY17" fmla="*/ 8510 h 67829"/>
                <a:gd name="connsiteX18" fmla="*/ 280494 w 332804"/>
                <a:gd name="connsiteY18" fmla="*/ 14934 h 67829"/>
                <a:gd name="connsiteX19" fmla="*/ 332805 w 332804"/>
                <a:gd name="connsiteY19" fmla="*/ 14934 h 67829"/>
                <a:gd name="connsiteX20" fmla="*/ 332805 w 332804"/>
                <a:gd name="connsiteY20" fmla="*/ 67746 h 67829"/>
                <a:gd name="connsiteX21" fmla="*/ 104455 w 332804"/>
                <a:gd name="connsiteY21" fmla="*/ 67746 h 67829"/>
                <a:gd name="connsiteX22" fmla="*/ 104455 w 332804"/>
                <a:gd name="connsiteY22" fmla="*/ 61405 h 67829"/>
                <a:gd name="connsiteX23" fmla="*/ 67746 w 332804"/>
                <a:gd name="connsiteY23" fmla="*/ 61488 h 67829"/>
                <a:gd name="connsiteX24" fmla="*/ 67746 w 332804"/>
                <a:gd name="connsiteY24" fmla="*/ 67829 h 67829"/>
                <a:gd name="connsiteX25" fmla="*/ 16019 w 332804"/>
                <a:gd name="connsiteY25" fmla="*/ 67746 h 67829"/>
                <a:gd name="connsiteX26" fmla="*/ 16019 w 332804"/>
                <a:gd name="connsiteY26" fmla="*/ 61405 h 67829"/>
                <a:gd name="connsiteX27" fmla="*/ 0 w 332804"/>
                <a:gd name="connsiteY27" fmla="*/ 61405 h 6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32804" h="67829">
                  <a:moveTo>
                    <a:pt x="0" y="6424"/>
                  </a:moveTo>
                  <a:lnTo>
                    <a:pt x="23694" y="6424"/>
                  </a:lnTo>
                  <a:lnTo>
                    <a:pt x="23694" y="0"/>
                  </a:lnTo>
                  <a:lnTo>
                    <a:pt x="61905" y="167"/>
                  </a:lnTo>
                  <a:lnTo>
                    <a:pt x="61905" y="6508"/>
                  </a:lnTo>
                  <a:lnTo>
                    <a:pt x="112214" y="6424"/>
                  </a:lnTo>
                  <a:lnTo>
                    <a:pt x="112214" y="14934"/>
                  </a:lnTo>
                  <a:lnTo>
                    <a:pt x="139246" y="14934"/>
                  </a:lnTo>
                  <a:lnTo>
                    <a:pt x="139246" y="8510"/>
                  </a:lnTo>
                  <a:lnTo>
                    <a:pt x="164442" y="8510"/>
                  </a:lnTo>
                  <a:lnTo>
                    <a:pt x="164442" y="14934"/>
                  </a:lnTo>
                  <a:lnTo>
                    <a:pt x="199232" y="14934"/>
                  </a:lnTo>
                  <a:lnTo>
                    <a:pt x="199232" y="8510"/>
                  </a:lnTo>
                  <a:lnTo>
                    <a:pt x="224428" y="8510"/>
                  </a:lnTo>
                  <a:lnTo>
                    <a:pt x="224428" y="14934"/>
                  </a:lnTo>
                  <a:lnTo>
                    <a:pt x="255381" y="14934"/>
                  </a:lnTo>
                  <a:lnTo>
                    <a:pt x="255381" y="8510"/>
                  </a:lnTo>
                  <a:lnTo>
                    <a:pt x="280494" y="8510"/>
                  </a:lnTo>
                  <a:lnTo>
                    <a:pt x="280494" y="14934"/>
                  </a:lnTo>
                  <a:lnTo>
                    <a:pt x="332805" y="14934"/>
                  </a:lnTo>
                  <a:lnTo>
                    <a:pt x="332805" y="67746"/>
                  </a:lnTo>
                  <a:lnTo>
                    <a:pt x="104455" y="67746"/>
                  </a:lnTo>
                  <a:lnTo>
                    <a:pt x="104455" y="61405"/>
                  </a:lnTo>
                  <a:lnTo>
                    <a:pt x="67746" y="61488"/>
                  </a:lnTo>
                  <a:lnTo>
                    <a:pt x="67746" y="67829"/>
                  </a:lnTo>
                  <a:lnTo>
                    <a:pt x="16019" y="67746"/>
                  </a:lnTo>
                  <a:lnTo>
                    <a:pt x="16019" y="61405"/>
                  </a:lnTo>
                  <a:lnTo>
                    <a:pt x="0" y="61405"/>
                  </a:lnTo>
                  <a:close/>
                </a:path>
              </a:pathLst>
            </a:custGeom>
            <a:solidFill>
              <a:srgbClr val="CDC9BB"/>
            </a:solidFill>
            <a:ln w="2363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65" name="图形 17">
              <a:extLst>
                <a:ext uri="{FF2B5EF4-FFF2-40B4-BE49-F238E27FC236}">
                  <a16:creationId xmlns:a16="http://schemas.microsoft.com/office/drawing/2014/main" xmlns="" id="{AB603408-C9A2-4555-B4D6-969793F74B5B}"/>
                </a:ext>
              </a:extLst>
            </p:cNvPr>
            <p:cNvGrpSpPr/>
            <p:nvPr/>
          </p:nvGrpSpPr>
          <p:grpSpPr>
            <a:xfrm>
              <a:off x="2173368" y="4828382"/>
              <a:ext cx="323210" cy="124395"/>
              <a:chOff x="4861225" y="4828382"/>
              <a:chExt cx="323210" cy="124395"/>
            </a:xfrm>
            <a:solidFill>
              <a:srgbClr val="CDC9BB"/>
            </a:solidFill>
          </p:grpSpPr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xmlns="" id="{96132EC0-1DC5-4720-9BF5-CACE24706410}"/>
                  </a:ext>
                </a:extLst>
              </p:cNvPr>
              <p:cNvSpPr/>
              <p:nvPr/>
            </p:nvSpPr>
            <p:spPr>
              <a:xfrm>
                <a:off x="4861225" y="4834389"/>
                <a:ext cx="323210" cy="118388"/>
              </a:xfrm>
              <a:custGeom>
                <a:avLst/>
                <a:gdLst>
                  <a:gd name="connsiteX0" fmla="*/ 0 w 323210"/>
                  <a:gd name="connsiteY0" fmla="*/ 0 h 118388"/>
                  <a:gd name="connsiteX1" fmla="*/ 60654 w 323210"/>
                  <a:gd name="connsiteY1" fmla="*/ 0 h 118388"/>
                  <a:gd name="connsiteX2" fmla="*/ 60654 w 323210"/>
                  <a:gd name="connsiteY2" fmla="*/ 6257 h 118388"/>
                  <a:gd name="connsiteX3" fmla="*/ 96946 w 323210"/>
                  <a:gd name="connsiteY3" fmla="*/ 6257 h 118388"/>
                  <a:gd name="connsiteX4" fmla="*/ 96946 w 323210"/>
                  <a:gd name="connsiteY4" fmla="*/ 43634 h 118388"/>
                  <a:gd name="connsiteX5" fmla="*/ 96946 w 323210"/>
                  <a:gd name="connsiteY5" fmla="*/ 47806 h 118388"/>
                  <a:gd name="connsiteX6" fmla="*/ 119222 w 323210"/>
                  <a:gd name="connsiteY6" fmla="*/ 47806 h 118388"/>
                  <a:gd name="connsiteX7" fmla="*/ 119222 w 323210"/>
                  <a:gd name="connsiteY7" fmla="*/ 43634 h 118388"/>
                  <a:gd name="connsiteX8" fmla="*/ 210078 w 323210"/>
                  <a:gd name="connsiteY8" fmla="*/ 41548 h 118388"/>
                  <a:gd name="connsiteX9" fmla="*/ 210078 w 323210"/>
                  <a:gd name="connsiteY9" fmla="*/ 47806 h 118388"/>
                  <a:gd name="connsiteX10" fmla="*/ 232271 w 323210"/>
                  <a:gd name="connsiteY10" fmla="*/ 47806 h 118388"/>
                  <a:gd name="connsiteX11" fmla="*/ 232271 w 323210"/>
                  <a:gd name="connsiteY11" fmla="*/ 41548 h 118388"/>
                  <a:gd name="connsiteX12" fmla="*/ 232271 w 323210"/>
                  <a:gd name="connsiteY12" fmla="*/ 6257 h 118388"/>
                  <a:gd name="connsiteX13" fmla="*/ 264642 w 323210"/>
                  <a:gd name="connsiteY13" fmla="*/ 6257 h 118388"/>
                  <a:gd name="connsiteX14" fmla="*/ 264642 w 323210"/>
                  <a:gd name="connsiteY14" fmla="*/ 0 h 118388"/>
                  <a:gd name="connsiteX15" fmla="*/ 323210 w 323210"/>
                  <a:gd name="connsiteY15" fmla="*/ 0 h 118388"/>
                  <a:gd name="connsiteX16" fmla="*/ 323210 w 323210"/>
                  <a:gd name="connsiteY16" fmla="*/ 47806 h 118388"/>
                  <a:gd name="connsiteX17" fmla="*/ 292925 w 323210"/>
                  <a:gd name="connsiteY17" fmla="*/ 47806 h 118388"/>
                  <a:gd name="connsiteX18" fmla="*/ 292925 w 323210"/>
                  <a:gd name="connsiteY18" fmla="*/ 58151 h 118388"/>
                  <a:gd name="connsiteX19" fmla="*/ 266644 w 323210"/>
                  <a:gd name="connsiteY19" fmla="*/ 58151 h 118388"/>
                  <a:gd name="connsiteX20" fmla="*/ 266644 w 323210"/>
                  <a:gd name="connsiteY20" fmla="*/ 83097 h 118388"/>
                  <a:gd name="connsiteX21" fmla="*/ 284832 w 323210"/>
                  <a:gd name="connsiteY21" fmla="*/ 83097 h 118388"/>
                  <a:gd name="connsiteX22" fmla="*/ 284832 w 323210"/>
                  <a:gd name="connsiteY22" fmla="*/ 97614 h 118388"/>
                  <a:gd name="connsiteX23" fmla="*/ 278742 w 323210"/>
                  <a:gd name="connsiteY23" fmla="*/ 97614 h 118388"/>
                  <a:gd name="connsiteX24" fmla="*/ 278742 w 323210"/>
                  <a:gd name="connsiteY24" fmla="*/ 118388 h 118388"/>
                  <a:gd name="connsiteX25" fmla="*/ 232271 w 323210"/>
                  <a:gd name="connsiteY25" fmla="*/ 118388 h 118388"/>
                  <a:gd name="connsiteX26" fmla="*/ 232271 w 323210"/>
                  <a:gd name="connsiteY26" fmla="*/ 110045 h 118388"/>
                  <a:gd name="connsiteX27" fmla="*/ 199983 w 323210"/>
                  <a:gd name="connsiteY27" fmla="*/ 110045 h 118388"/>
                  <a:gd name="connsiteX28" fmla="*/ 199983 w 323210"/>
                  <a:gd name="connsiteY28" fmla="*/ 97614 h 118388"/>
                  <a:gd name="connsiteX29" fmla="*/ 131320 w 323210"/>
                  <a:gd name="connsiteY29" fmla="*/ 97614 h 118388"/>
                  <a:gd name="connsiteX30" fmla="*/ 131320 w 323210"/>
                  <a:gd name="connsiteY30" fmla="*/ 110129 h 118388"/>
                  <a:gd name="connsiteX31" fmla="*/ 101034 w 323210"/>
                  <a:gd name="connsiteY31" fmla="*/ 110129 h 118388"/>
                  <a:gd name="connsiteX32" fmla="*/ 101034 w 323210"/>
                  <a:gd name="connsiteY32" fmla="*/ 116302 h 118388"/>
                  <a:gd name="connsiteX33" fmla="*/ 52561 w 323210"/>
                  <a:gd name="connsiteY33" fmla="*/ 116302 h 118388"/>
                  <a:gd name="connsiteX34" fmla="*/ 52561 w 323210"/>
                  <a:gd name="connsiteY34" fmla="*/ 99700 h 118388"/>
                  <a:gd name="connsiteX35" fmla="*/ 42466 w 323210"/>
                  <a:gd name="connsiteY35" fmla="*/ 99700 h 118388"/>
                  <a:gd name="connsiteX36" fmla="*/ 42466 w 323210"/>
                  <a:gd name="connsiteY36" fmla="*/ 83097 h 118388"/>
                  <a:gd name="connsiteX37" fmla="*/ 64659 w 323210"/>
                  <a:gd name="connsiteY37" fmla="*/ 83097 h 118388"/>
                  <a:gd name="connsiteX38" fmla="*/ 64659 w 323210"/>
                  <a:gd name="connsiteY38" fmla="*/ 56065 h 118388"/>
                  <a:gd name="connsiteX39" fmla="*/ 34373 w 323210"/>
                  <a:gd name="connsiteY39" fmla="*/ 56065 h 118388"/>
                  <a:gd name="connsiteX40" fmla="*/ 34373 w 323210"/>
                  <a:gd name="connsiteY40" fmla="*/ 45720 h 118388"/>
                  <a:gd name="connsiteX41" fmla="*/ 0 w 323210"/>
                  <a:gd name="connsiteY41" fmla="*/ 45720 h 11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210" h="118388">
                    <a:moveTo>
                      <a:pt x="0" y="0"/>
                    </a:moveTo>
                    <a:lnTo>
                      <a:pt x="60654" y="0"/>
                    </a:lnTo>
                    <a:lnTo>
                      <a:pt x="60654" y="6257"/>
                    </a:lnTo>
                    <a:lnTo>
                      <a:pt x="96946" y="6257"/>
                    </a:lnTo>
                    <a:lnTo>
                      <a:pt x="96946" y="43634"/>
                    </a:lnTo>
                    <a:lnTo>
                      <a:pt x="96946" y="47806"/>
                    </a:lnTo>
                    <a:lnTo>
                      <a:pt x="119222" y="47806"/>
                    </a:lnTo>
                    <a:lnTo>
                      <a:pt x="119222" y="43634"/>
                    </a:lnTo>
                    <a:lnTo>
                      <a:pt x="210078" y="41548"/>
                    </a:lnTo>
                    <a:lnTo>
                      <a:pt x="210078" y="47806"/>
                    </a:lnTo>
                    <a:lnTo>
                      <a:pt x="232271" y="47806"/>
                    </a:lnTo>
                    <a:lnTo>
                      <a:pt x="232271" y="41548"/>
                    </a:lnTo>
                    <a:lnTo>
                      <a:pt x="232271" y="6257"/>
                    </a:lnTo>
                    <a:lnTo>
                      <a:pt x="264642" y="6257"/>
                    </a:lnTo>
                    <a:lnTo>
                      <a:pt x="264642" y="0"/>
                    </a:lnTo>
                    <a:lnTo>
                      <a:pt x="323210" y="0"/>
                    </a:lnTo>
                    <a:lnTo>
                      <a:pt x="323210" y="47806"/>
                    </a:lnTo>
                    <a:lnTo>
                      <a:pt x="292925" y="47806"/>
                    </a:lnTo>
                    <a:lnTo>
                      <a:pt x="292925" y="58151"/>
                    </a:lnTo>
                    <a:lnTo>
                      <a:pt x="266644" y="58151"/>
                    </a:lnTo>
                    <a:lnTo>
                      <a:pt x="266644" y="83097"/>
                    </a:lnTo>
                    <a:lnTo>
                      <a:pt x="284832" y="83097"/>
                    </a:lnTo>
                    <a:lnTo>
                      <a:pt x="284832" y="97614"/>
                    </a:lnTo>
                    <a:lnTo>
                      <a:pt x="278742" y="97614"/>
                    </a:lnTo>
                    <a:lnTo>
                      <a:pt x="278742" y="118388"/>
                    </a:lnTo>
                    <a:lnTo>
                      <a:pt x="232271" y="118388"/>
                    </a:lnTo>
                    <a:lnTo>
                      <a:pt x="232271" y="110045"/>
                    </a:lnTo>
                    <a:lnTo>
                      <a:pt x="199983" y="110045"/>
                    </a:lnTo>
                    <a:lnTo>
                      <a:pt x="199983" y="97614"/>
                    </a:lnTo>
                    <a:lnTo>
                      <a:pt x="131320" y="97614"/>
                    </a:lnTo>
                    <a:lnTo>
                      <a:pt x="131320" y="110129"/>
                    </a:lnTo>
                    <a:lnTo>
                      <a:pt x="101034" y="110129"/>
                    </a:lnTo>
                    <a:lnTo>
                      <a:pt x="101034" y="116302"/>
                    </a:lnTo>
                    <a:lnTo>
                      <a:pt x="52561" y="116302"/>
                    </a:lnTo>
                    <a:lnTo>
                      <a:pt x="52561" y="99700"/>
                    </a:lnTo>
                    <a:lnTo>
                      <a:pt x="42466" y="99700"/>
                    </a:lnTo>
                    <a:lnTo>
                      <a:pt x="42466" y="83097"/>
                    </a:lnTo>
                    <a:lnTo>
                      <a:pt x="64659" y="83097"/>
                    </a:lnTo>
                    <a:lnTo>
                      <a:pt x="64659" y="56065"/>
                    </a:lnTo>
                    <a:lnTo>
                      <a:pt x="34373" y="56065"/>
                    </a:lnTo>
                    <a:lnTo>
                      <a:pt x="34373" y="4572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xmlns="" id="{6CC8A102-B2F9-4BEF-8D4F-A8EF5012A61A}"/>
                  </a:ext>
                </a:extLst>
              </p:cNvPr>
              <p:cNvSpPr/>
              <p:nvPr/>
            </p:nvSpPr>
            <p:spPr>
              <a:xfrm>
                <a:off x="4958172" y="4828382"/>
                <a:ext cx="22109" cy="36709"/>
              </a:xfrm>
              <a:custGeom>
                <a:avLst/>
                <a:gdLst>
                  <a:gd name="connsiteX0" fmla="*/ 22109 w 22109"/>
                  <a:gd name="connsiteY0" fmla="*/ 0 h 36709"/>
                  <a:gd name="connsiteX1" fmla="*/ 0 w 22109"/>
                  <a:gd name="connsiteY1" fmla="*/ 12265 h 36709"/>
                  <a:gd name="connsiteX2" fmla="*/ 0 w 22109"/>
                  <a:gd name="connsiteY2" fmla="*/ 36710 h 36709"/>
                  <a:gd name="connsiteX3" fmla="*/ 22109 w 22109"/>
                  <a:gd name="connsiteY3" fmla="*/ 36710 h 3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09" h="36709">
                    <a:moveTo>
                      <a:pt x="22109" y="0"/>
                    </a:moveTo>
                    <a:lnTo>
                      <a:pt x="0" y="12265"/>
                    </a:lnTo>
                    <a:lnTo>
                      <a:pt x="0" y="36710"/>
                    </a:lnTo>
                    <a:lnTo>
                      <a:pt x="22109" y="36710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xmlns="" id="{2A06100A-C42F-4797-816C-CE11F713E714}"/>
                  </a:ext>
                </a:extLst>
              </p:cNvPr>
              <p:cNvSpPr/>
              <p:nvPr/>
            </p:nvSpPr>
            <p:spPr>
              <a:xfrm>
                <a:off x="5071471" y="4828382"/>
                <a:ext cx="22025" cy="36709"/>
              </a:xfrm>
              <a:custGeom>
                <a:avLst/>
                <a:gdLst>
                  <a:gd name="connsiteX0" fmla="*/ 0 w 22025"/>
                  <a:gd name="connsiteY0" fmla="*/ 0 h 36709"/>
                  <a:gd name="connsiteX1" fmla="*/ 22026 w 22025"/>
                  <a:gd name="connsiteY1" fmla="*/ 12265 h 36709"/>
                  <a:gd name="connsiteX2" fmla="*/ 22026 w 22025"/>
                  <a:gd name="connsiteY2" fmla="*/ 36710 h 36709"/>
                  <a:gd name="connsiteX3" fmla="*/ 0 w 22025"/>
                  <a:gd name="connsiteY3" fmla="*/ 36710 h 3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5" h="36709">
                    <a:moveTo>
                      <a:pt x="0" y="0"/>
                    </a:moveTo>
                    <a:lnTo>
                      <a:pt x="22026" y="12265"/>
                    </a:lnTo>
                    <a:lnTo>
                      <a:pt x="22026" y="36710"/>
                    </a:lnTo>
                    <a:lnTo>
                      <a:pt x="0" y="36710"/>
                    </a:lnTo>
                    <a:close/>
                  </a:path>
                </a:pathLst>
              </a:custGeom>
              <a:solidFill>
                <a:srgbClr val="CDC9BB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xmlns="" id="{13F8CB3E-3113-4E0B-89C4-9B7FC27DB321}"/>
                </a:ext>
              </a:extLst>
            </p:cNvPr>
            <p:cNvSpPr/>
            <p:nvPr/>
          </p:nvSpPr>
          <p:spPr>
            <a:xfrm>
              <a:off x="3314616" y="3909643"/>
              <a:ext cx="237443" cy="164775"/>
            </a:xfrm>
            <a:custGeom>
              <a:avLst/>
              <a:gdLst>
                <a:gd name="connsiteX0" fmla="*/ 236192 w 237443"/>
                <a:gd name="connsiteY0" fmla="*/ 79843 h 164775"/>
                <a:gd name="connsiteX1" fmla="*/ 229851 w 237443"/>
                <a:gd name="connsiteY1" fmla="*/ 59319 h 164775"/>
                <a:gd name="connsiteX2" fmla="*/ 237444 w 237443"/>
                <a:gd name="connsiteY2" fmla="*/ 57067 h 164775"/>
                <a:gd name="connsiteX3" fmla="*/ 220007 w 237443"/>
                <a:gd name="connsiteY3" fmla="*/ 0 h 164775"/>
                <a:gd name="connsiteX4" fmla="*/ 187552 w 237443"/>
                <a:gd name="connsiteY4" fmla="*/ 9928 h 164775"/>
                <a:gd name="connsiteX5" fmla="*/ 196563 w 237443"/>
                <a:gd name="connsiteY5" fmla="*/ 39546 h 164775"/>
                <a:gd name="connsiteX6" fmla="*/ 185299 w 237443"/>
                <a:gd name="connsiteY6" fmla="*/ 43050 h 164775"/>
                <a:gd name="connsiteX7" fmla="*/ 176206 w 237443"/>
                <a:gd name="connsiteY7" fmla="*/ 13349 h 164775"/>
                <a:gd name="connsiteX8" fmla="*/ 140080 w 237443"/>
                <a:gd name="connsiteY8" fmla="*/ 24445 h 164775"/>
                <a:gd name="connsiteX9" fmla="*/ 149174 w 237443"/>
                <a:gd name="connsiteY9" fmla="*/ 54063 h 164775"/>
                <a:gd name="connsiteX10" fmla="*/ 137911 w 237443"/>
                <a:gd name="connsiteY10" fmla="*/ 57484 h 164775"/>
                <a:gd name="connsiteX11" fmla="*/ 128817 w 237443"/>
                <a:gd name="connsiteY11" fmla="*/ 27866 h 164775"/>
                <a:gd name="connsiteX12" fmla="*/ 91190 w 237443"/>
                <a:gd name="connsiteY12" fmla="*/ 39379 h 164775"/>
                <a:gd name="connsiteX13" fmla="*/ 100284 w 237443"/>
                <a:gd name="connsiteY13" fmla="*/ 68997 h 164775"/>
                <a:gd name="connsiteX14" fmla="*/ 88937 w 237443"/>
                <a:gd name="connsiteY14" fmla="*/ 72501 h 164775"/>
                <a:gd name="connsiteX15" fmla="*/ 79926 w 237443"/>
                <a:gd name="connsiteY15" fmla="*/ 42800 h 164775"/>
                <a:gd name="connsiteX16" fmla="*/ 43801 w 237443"/>
                <a:gd name="connsiteY16" fmla="*/ 53896 h 164775"/>
                <a:gd name="connsiteX17" fmla="*/ 52811 w 237443"/>
                <a:gd name="connsiteY17" fmla="*/ 83514 h 164775"/>
                <a:gd name="connsiteX18" fmla="*/ 41548 w 237443"/>
                <a:gd name="connsiteY18" fmla="*/ 86935 h 164775"/>
                <a:gd name="connsiteX19" fmla="*/ 32454 w 237443"/>
                <a:gd name="connsiteY19" fmla="*/ 57317 h 164775"/>
                <a:gd name="connsiteX20" fmla="*/ 0 w 237443"/>
                <a:gd name="connsiteY20" fmla="*/ 67245 h 164775"/>
                <a:gd name="connsiteX21" fmla="*/ 17353 w 237443"/>
                <a:gd name="connsiteY21" fmla="*/ 124312 h 164775"/>
                <a:gd name="connsiteX22" fmla="*/ 24946 w 237443"/>
                <a:gd name="connsiteY22" fmla="*/ 121976 h 164775"/>
                <a:gd name="connsiteX23" fmla="*/ 31286 w 237443"/>
                <a:gd name="connsiteY23" fmla="*/ 142500 h 164775"/>
                <a:gd name="connsiteX24" fmla="*/ 42466 w 237443"/>
                <a:gd name="connsiteY24" fmla="*/ 138912 h 164775"/>
                <a:gd name="connsiteX25" fmla="*/ 50309 w 237443"/>
                <a:gd name="connsiteY25" fmla="*/ 164776 h 164775"/>
                <a:gd name="connsiteX26" fmla="*/ 85099 w 237443"/>
                <a:gd name="connsiteY26" fmla="*/ 154263 h 164775"/>
                <a:gd name="connsiteX27" fmla="*/ 69331 w 237443"/>
                <a:gd name="connsiteY27" fmla="*/ 102620 h 164775"/>
                <a:gd name="connsiteX28" fmla="*/ 84515 w 237443"/>
                <a:gd name="connsiteY28" fmla="*/ 97948 h 164775"/>
                <a:gd name="connsiteX29" fmla="*/ 100284 w 237443"/>
                <a:gd name="connsiteY29" fmla="*/ 149675 h 164775"/>
                <a:gd name="connsiteX30" fmla="*/ 134073 w 237443"/>
                <a:gd name="connsiteY30" fmla="*/ 139329 h 164775"/>
                <a:gd name="connsiteX31" fmla="*/ 118221 w 237443"/>
                <a:gd name="connsiteY31" fmla="*/ 87602 h 164775"/>
                <a:gd name="connsiteX32" fmla="*/ 133406 w 237443"/>
                <a:gd name="connsiteY32" fmla="*/ 83014 h 164775"/>
                <a:gd name="connsiteX33" fmla="*/ 149174 w 237443"/>
                <a:gd name="connsiteY33" fmla="*/ 134741 h 164775"/>
                <a:gd name="connsiteX34" fmla="*/ 182963 w 237443"/>
                <a:gd name="connsiteY34" fmla="*/ 124395 h 164775"/>
                <a:gd name="connsiteX35" fmla="*/ 167112 w 237443"/>
                <a:gd name="connsiteY35" fmla="*/ 72668 h 164775"/>
                <a:gd name="connsiteX36" fmla="*/ 182296 w 237443"/>
                <a:gd name="connsiteY36" fmla="*/ 68079 h 164775"/>
                <a:gd name="connsiteX37" fmla="*/ 198064 w 237443"/>
                <a:gd name="connsiteY37" fmla="*/ 119807 h 164775"/>
                <a:gd name="connsiteX38" fmla="*/ 232605 w 237443"/>
                <a:gd name="connsiteY38" fmla="*/ 109378 h 164775"/>
                <a:gd name="connsiteX39" fmla="*/ 224762 w 237443"/>
                <a:gd name="connsiteY39" fmla="*/ 83514 h 16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7443" h="164775">
                  <a:moveTo>
                    <a:pt x="236192" y="79843"/>
                  </a:moveTo>
                  <a:lnTo>
                    <a:pt x="229851" y="59319"/>
                  </a:lnTo>
                  <a:lnTo>
                    <a:pt x="237444" y="57067"/>
                  </a:lnTo>
                  <a:lnTo>
                    <a:pt x="220007" y="0"/>
                  </a:lnTo>
                  <a:lnTo>
                    <a:pt x="187552" y="9928"/>
                  </a:lnTo>
                  <a:lnTo>
                    <a:pt x="196563" y="39546"/>
                  </a:lnTo>
                  <a:lnTo>
                    <a:pt x="185299" y="43050"/>
                  </a:lnTo>
                  <a:lnTo>
                    <a:pt x="176206" y="13349"/>
                  </a:lnTo>
                  <a:lnTo>
                    <a:pt x="140080" y="24445"/>
                  </a:lnTo>
                  <a:lnTo>
                    <a:pt x="149174" y="54063"/>
                  </a:lnTo>
                  <a:lnTo>
                    <a:pt x="137911" y="57484"/>
                  </a:lnTo>
                  <a:lnTo>
                    <a:pt x="128817" y="27866"/>
                  </a:lnTo>
                  <a:lnTo>
                    <a:pt x="91190" y="39379"/>
                  </a:lnTo>
                  <a:lnTo>
                    <a:pt x="100284" y="68997"/>
                  </a:lnTo>
                  <a:lnTo>
                    <a:pt x="88937" y="72501"/>
                  </a:lnTo>
                  <a:lnTo>
                    <a:pt x="79926" y="42800"/>
                  </a:lnTo>
                  <a:lnTo>
                    <a:pt x="43801" y="53896"/>
                  </a:lnTo>
                  <a:lnTo>
                    <a:pt x="52811" y="83514"/>
                  </a:lnTo>
                  <a:lnTo>
                    <a:pt x="41548" y="86935"/>
                  </a:lnTo>
                  <a:lnTo>
                    <a:pt x="32454" y="57317"/>
                  </a:lnTo>
                  <a:lnTo>
                    <a:pt x="0" y="67245"/>
                  </a:lnTo>
                  <a:lnTo>
                    <a:pt x="17353" y="124312"/>
                  </a:lnTo>
                  <a:lnTo>
                    <a:pt x="24946" y="121976"/>
                  </a:lnTo>
                  <a:lnTo>
                    <a:pt x="31286" y="142500"/>
                  </a:lnTo>
                  <a:lnTo>
                    <a:pt x="42466" y="138912"/>
                  </a:lnTo>
                  <a:lnTo>
                    <a:pt x="50309" y="164776"/>
                  </a:lnTo>
                  <a:lnTo>
                    <a:pt x="85099" y="154263"/>
                  </a:lnTo>
                  <a:lnTo>
                    <a:pt x="69331" y="102620"/>
                  </a:lnTo>
                  <a:lnTo>
                    <a:pt x="84515" y="97948"/>
                  </a:lnTo>
                  <a:lnTo>
                    <a:pt x="100284" y="149675"/>
                  </a:lnTo>
                  <a:lnTo>
                    <a:pt x="134073" y="139329"/>
                  </a:lnTo>
                  <a:lnTo>
                    <a:pt x="118221" y="87602"/>
                  </a:lnTo>
                  <a:lnTo>
                    <a:pt x="133406" y="83014"/>
                  </a:lnTo>
                  <a:lnTo>
                    <a:pt x="149174" y="134741"/>
                  </a:lnTo>
                  <a:lnTo>
                    <a:pt x="182963" y="124395"/>
                  </a:lnTo>
                  <a:lnTo>
                    <a:pt x="167112" y="72668"/>
                  </a:lnTo>
                  <a:lnTo>
                    <a:pt x="182296" y="68079"/>
                  </a:lnTo>
                  <a:lnTo>
                    <a:pt x="198064" y="119807"/>
                  </a:lnTo>
                  <a:lnTo>
                    <a:pt x="232605" y="109378"/>
                  </a:lnTo>
                  <a:lnTo>
                    <a:pt x="224762" y="83514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xmlns="" id="{437075FB-3958-4614-BB5F-C6B846F940EE}"/>
                </a:ext>
              </a:extLst>
            </p:cNvPr>
            <p:cNvSpPr/>
            <p:nvPr/>
          </p:nvSpPr>
          <p:spPr>
            <a:xfrm rot="20579902">
              <a:off x="3113571" y="4482034"/>
              <a:ext cx="119389" cy="38711"/>
            </a:xfrm>
            <a:custGeom>
              <a:avLst/>
              <a:gdLst>
                <a:gd name="connsiteX0" fmla="*/ 0 w 119389"/>
                <a:gd name="connsiteY0" fmla="*/ 0 h 38711"/>
                <a:gd name="connsiteX1" fmla="*/ 119390 w 119389"/>
                <a:gd name="connsiteY1" fmla="*/ 0 h 38711"/>
                <a:gd name="connsiteX2" fmla="*/ 119390 w 119389"/>
                <a:gd name="connsiteY2" fmla="*/ 38712 h 38711"/>
                <a:gd name="connsiteX3" fmla="*/ 0 w 119389"/>
                <a:gd name="connsiteY3" fmla="*/ 38712 h 3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89" h="38711">
                  <a:moveTo>
                    <a:pt x="0" y="0"/>
                  </a:moveTo>
                  <a:lnTo>
                    <a:pt x="119390" y="0"/>
                  </a:lnTo>
                  <a:lnTo>
                    <a:pt x="119390" y="38712"/>
                  </a:lnTo>
                  <a:lnTo>
                    <a:pt x="0" y="38712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71" name="图形 17">
              <a:extLst>
                <a:ext uri="{FF2B5EF4-FFF2-40B4-BE49-F238E27FC236}">
                  <a16:creationId xmlns:a16="http://schemas.microsoft.com/office/drawing/2014/main" xmlns="" id="{B9912873-33A7-4B06-A7E3-A0406835009E}"/>
                </a:ext>
              </a:extLst>
            </p:cNvPr>
            <p:cNvGrpSpPr/>
            <p:nvPr/>
          </p:nvGrpSpPr>
          <p:grpSpPr>
            <a:xfrm>
              <a:off x="3613136" y="3729684"/>
              <a:ext cx="564988" cy="265671"/>
              <a:chOff x="6300993" y="3729684"/>
              <a:chExt cx="564988" cy="265671"/>
            </a:xfrm>
            <a:solidFill>
              <a:srgbClr val="FFFFFF"/>
            </a:solidFill>
          </p:grpSpPr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xmlns="" id="{D16017B1-E6F7-4A11-B756-63F9F6471C54}"/>
                  </a:ext>
                </a:extLst>
              </p:cNvPr>
              <p:cNvSpPr/>
              <p:nvPr/>
            </p:nvSpPr>
            <p:spPr>
              <a:xfrm rot="-1020098">
                <a:off x="6302424" y="3899494"/>
                <a:ext cx="295095" cy="53896"/>
              </a:xfrm>
              <a:custGeom>
                <a:avLst/>
                <a:gdLst>
                  <a:gd name="connsiteX0" fmla="*/ 0 w 295095"/>
                  <a:gd name="connsiteY0" fmla="*/ 0 h 53896"/>
                  <a:gd name="connsiteX1" fmla="*/ 295095 w 295095"/>
                  <a:gd name="connsiteY1" fmla="*/ 0 h 53896"/>
                  <a:gd name="connsiteX2" fmla="*/ 295095 w 295095"/>
                  <a:gd name="connsiteY2" fmla="*/ 53896 h 53896"/>
                  <a:gd name="connsiteX3" fmla="*/ 0 w 295095"/>
                  <a:gd name="connsiteY3" fmla="*/ 53896 h 5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095" h="53896">
                    <a:moveTo>
                      <a:pt x="0" y="0"/>
                    </a:moveTo>
                    <a:lnTo>
                      <a:pt x="295095" y="0"/>
                    </a:lnTo>
                    <a:lnTo>
                      <a:pt x="295095" y="53896"/>
                    </a:lnTo>
                    <a:lnTo>
                      <a:pt x="0" y="5389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xmlns="" id="{90634866-C88E-4055-8D3F-CC93DDE19CFA}"/>
                  </a:ext>
                </a:extLst>
              </p:cNvPr>
              <p:cNvSpPr/>
              <p:nvPr/>
            </p:nvSpPr>
            <p:spPr>
              <a:xfrm>
                <a:off x="6634127" y="3729684"/>
                <a:ext cx="231853" cy="163941"/>
              </a:xfrm>
              <a:custGeom>
                <a:avLst/>
                <a:gdLst>
                  <a:gd name="connsiteX0" fmla="*/ 231854 w 231853"/>
                  <a:gd name="connsiteY0" fmla="*/ 97697 h 163941"/>
                  <a:gd name="connsiteX1" fmla="*/ 201986 w 231853"/>
                  <a:gd name="connsiteY1" fmla="*/ 0 h 163941"/>
                  <a:gd name="connsiteX2" fmla="*/ 161605 w 231853"/>
                  <a:gd name="connsiteY2" fmla="*/ 12348 h 163941"/>
                  <a:gd name="connsiteX3" fmla="*/ 176039 w 231853"/>
                  <a:gd name="connsiteY3" fmla="*/ 59736 h 163941"/>
                  <a:gd name="connsiteX4" fmla="*/ 0 w 231853"/>
                  <a:gd name="connsiteY4" fmla="*/ 113633 h 163941"/>
                  <a:gd name="connsiteX5" fmla="*/ 15435 w 231853"/>
                  <a:gd name="connsiteY5" fmla="*/ 163941 h 163941"/>
                  <a:gd name="connsiteX6" fmla="*/ 191473 w 231853"/>
                  <a:gd name="connsiteY6" fmla="*/ 110045 h 163941"/>
                  <a:gd name="connsiteX7" fmla="*/ 191473 w 231853"/>
                  <a:gd name="connsiteY7" fmla="*/ 110045 h 163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853" h="163941">
                    <a:moveTo>
                      <a:pt x="231854" y="97697"/>
                    </a:moveTo>
                    <a:lnTo>
                      <a:pt x="201986" y="0"/>
                    </a:lnTo>
                    <a:lnTo>
                      <a:pt x="161605" y="12348"/>
                    </a:lnTo>
                    <a:lnTo>
                      <a:pt x="176039" y="59736"/>
                    </a:lnTo>
                    <a:lnTo>
                      <a:pt x="0" y="113633"/>
                    </a:lnTo>
                    <a:lnTo>
                      <a:pt x="15435" y="163941"/>
                    </a:lnTo>
                    <a:lnTo>
                      <a:pt x="191473" y="110045"/>
                    </a:lnTo>
                    <a:lnTo>
                      <a:pt x="191473" y="11004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xmlns="" id="{7368D27A-225C-449A-94FF-8FC6B25FE079}"/>
                </a:ext>
              </a:extLst>
            </p:cNvPr>
            <p:cNvSpPr/>
            <p:nvPr/>
          </p:nvSpPr>
          <p:spPr>
            <a:xfrm>
              <a:off x="1385783" y="5312613"/>
              <a:ext cx="40630" cy="58818"/>
            </a:xfrm>
            <a:custGeom>
              <a:avLst/>
              <a:gdLst>
                <a:gd name="connsiteX0" fmla="*/ 0 w 40630"/>
                <a:gd name="connsiteY0" fmla="*/ 0 h 58818"/>
                <a:gd name="connsiteX1" fmla="*/ 40631 w 40630"/>
                <a:gd name="connsiteY1" fmla="*/ 0 h 58818"/>
                <a:gd name="connsiteX2" fmla="*/ 40631 w 40630"/>
                <a:gd name="connsiteY2" fmla="*/ 58819 h 58818"/>
                <a:gd name="connsiteX3" fmla="*/ 0 w 40630"/>
                <a:gd name="connsiteY3" fmla="*/ 58819 h 5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30" h="58818">
                  <a:moveTo>
                    <a:pt x="0" y="0"/>
                  </a:moveTo>
                  <a:lnTo>
                    <a:pt x="40631" y="0"/>
                  </a:lnTo>
                  <a:lnTo>
                    <a:pt x="40631" y="58819"/>
                  </a:lnTo>
                  <a:lnTo>
                    <a:pt x="0" y="58819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75" name="图形 17">
              <a:extLst>
                <a:ext uri="{FF2B5EF4-FFF2-40B4-BE49-F238E27FC236}">
                  <a16:creationId xmlns:a16="http://schemas.microsoft.com/office/drawing/2014/main" xmlns="" id="{51C20AF8-13C7-437C-9662-7406E05A6BF6}"/>
                </a:ext>
              </a:extLst>
            </p:cNvPr>
            <p:cNvGrpSpPr/>
            <p:nvPr/>
          </p:nvGrpSpPr>
          <p:grpSpPr>
            <a:xfrm>
              <a:off x="2264233" y="2167556"/>
              <a:ext cx="144635" cy="473932"/>
              <a:chOff x="4952090" y="2167556"/>
              <a:chExt cx="144635" cy="473932"/>
            </a:xfrm>
            <a:solidFill>
              <a:srgbClr val="FFFFFF"/>
            </a:solidFill>
          </p:grpSpPr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xmlns="" id="{7038CAA4-4013-4076-8308-CE62D5B09C84}"/>
                  </a:ext>
                </a:extLst>
              </p:cNvPr>
              <p:cNvSpPr/>
              <p:nvPr/>
            </p:nvSpPr>
            <p:spPr>
              <a:xfrm rot="-871858">
                <a:off x="4979845" y="2256644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xmlns="" id="{C814227F-DFBE-4E41-9CE4-2EFEA0FEB054}"/>
                  </a:ext>
                </a:extLst>
              </p:cNvPr>
              <p:cNvSpPr/>
              <p:nvPr/>
            </p:nvSpPr>
            <p:spPr>
              <a:xfrm rot="-871858">
                <a:off x="4968583" y="2213265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xmlns="" id="{CA61E19C-74E9-47E2-A703-243A50AAC3B5}"/>
                  </a:ext>
                </a:extLst>
              </p:cNvPr>
              <p:cNvSpPr/>
              <p:nvPr/>
            </p:nvSpPr>
            <p:spPr>
              <a:xfrm rot="-871858">
                <a:off x="4957322" y="2169885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xmlns="" id="{BDCB1C6A-C07C-4B5F-90EF-54B34D3FF467}"/>
                  </a:ext>
                </a:extLst>
              </p:cNvPr>
              <p:cNvSpPr/>
              <p:nvPr/>
            </p:nvSpPr>
            <p:spPr>
              <a:xfrm rot="-871858">
                <a:off x="5067215" y="2594358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xmlns="" id="{57654846-E9E9-457B-83A3-8D2491C9C8E2}"/>
                  </a:ext>
                </a:extLst>
              </p:cNvPr>
              <p:cNvSpPr/>
              <p:nvPr/>
            </p:nvSpPr>
            <p:spPr>
              <a:xfrm rot="-871858">
                <a:off x="5055954" y="2550978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xmlns="" id="{DA2B5F30-1E16-4CAB-B73E-74EEAAC9FE4B}"/>
                  </a:ext>
                </a:extLst>
              </p:cNvPr>
              <p:cNvSpPr/>
              <p:nvPr/>
            </p:nvSpPr>
            <p:spPr>
              <a:xfrm rot="-871858">
                <a:off x="5044671" y="2507519"/>
                <a:ext cx="24278" cy="44801"/>
              </a:xfrm>
              <a:custGeom>
                <a:avLst/>
                <a:gdLst>
                  <a:gd name="connsiteX0" fmla="*/ 0 w 24278"/>
                  <a:gd name="connsiteY0" fmla="*/ 0 h 44801"/>
                  <a:gd name="connsiteX1" fmla="*/ 24278 w 24278"/>
                  <a:gd name="connsiteY1" fmla="*/ 0 h 44801"/>
                  <a:gd name="connsiteX2" fmla="*/ 24278 w 24278"/>
                  <a:gd name="connsiteY2" fmla="*/ 44802 h 44801"/>
                  <a:gd name="connsiteX3" fmla="*/ 0 w 24278"/>
                  <a:gd name="connsiteY3" fmla="*/ 44802 h 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4480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44802"/>
                    </a:lnTo>
                    <a:lnTo>
                      <a:pt x="0" y="448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xmlns="" id="{F9A869E0-A9F8-4075-A3D1-FD20EBAC31B8}"/>
                </a:ext>
              </a:extLst>
            </p:cNvPr>
            <p:cNvSpPr/>
            <p:nvPr/>
          </p:nvSpPr>
          <p:spPr>
            <a:xfrm rot="21119924">
              <a:off x="3464197" y="1802072"/>
              <a:ext cx="15852" cy="29702"/>
            </a:xfrm>
            <a:custGeom>
              <a:avLst/>
              <a:gdLst>
                <a:gd name="connsiteX0" fmla="*/ 0 w 15852"/>
                <a:gd name="connsiteY0" fmla="*/ 0 h 29702"/>
                <a:gd name="connsiteX1" fmla="*/ 15852 w 15852"/>
                <a:gd name="connsiteY1" fmla="*/ 0 h 29702"/>
                <a:gd name="connsiteX2" fmla="*/ 15852 w 15852"/>
                <a:gd name="connsiteY2" fmla="*/ 29702 h 29702"/>
                <a:gd name="connsiteX3" fmla="*/ 0 w 15852"/>
                <a:gd name="connsiteY3" fmla="*/ 29702 h 2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2" h="29702">
                  <a:moveTo>
                    <a:pt x="0" y="0"/>
                  </a:moveTo>
                  <a:lnTo>
                    <a:pt x="15852" y="0"/>
                  </a:lnTo>
                  <a:lnTo>
                    <a:pt x="15852" y="29702"/>
                  </a:lnTo>
                  <a:lnTo>
                    <a:pt x="0" y="29702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xmlns="" id="{E85D0F53-103F-4AD6-A883-560B67402D35}"/>
                </a:ext>
              </a:extLst>
            </p:cNvPr>
            <p:cNvSpPr/>
            <p:nvPr/>
          </p:nvSpPr>
          <p:spPr>
            <a:xfrm rot="9600073">
              <a:off x="3715267" y="2063178"/>
              <a:ext cx="12180" cy="24111"/>
            </a:xfrm>
            <a:custGeom>
              <a:avLst/>
              <a:gdLst>
                <a:gd name="connsiteX0" fmla="*/ 0 w 12180"/>
                <a:gd name="connsiteY0" fmla="*/ 0 h 24111"/>
                <a:gd name="connsiteX1" fmla="*/ 12181 w 12180"/>
                <a:gd name="connsiteY1" fmla="*/ 0 h 24111"/>
                <a:gd name="connsiteX2" fmla="*/ 12181 w 12180"/>
                <a:gd name="connsiteY2" fmla="*/ 24111 h 24111"/>
                <a:gd name="connsiteX3" fmla="*/ 0 w 12180"/>
                <a:gd name="connsiteY3" fmla="*/ 24111 h 2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0" h="24111">
                  <a:moveTo>
                    <a:pt x="0" y="0"/>
                  </a:moveTo>
                  <a:lnTo>
                    <a:pt x="12181" y="0"/>
                  </a:lnTo>
                  <a:lnTo>
                    <a:pt x="12181" y="24111"/>
                  </a:lnTo>
                  <a:lnTo>
                    <a:pt x="0" y="24111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xmlns="" id="{C99EF01B-C0FE-48F8-96C1-CBD97372EC11}"/>
                </a:ext>
              </a:extLst>
            </p:cNvPr>
            <p:cNvSpPr/>
            <p:nvPr/>
          </p:nvSpPr>
          <p:spPr>
            <a:xfrm>
              <a:off x="2400049" y="1754129"/>
              <a:ext cx="70248" cy="78841"/>
            </a:xfrm>
            <a:custGeom>
              <a:avLst/>
              <a:gdLst>
                <a:gd name="connsiteX0" fmla="*/ 65493 w 70248"/>
                <a:gd name="connsiteY0" fmla="*/ 48807 h 78841"/>
                <a:gd name="connsiteX1" fmla="*/ 56816 w 70248"/>
                <a:gd name="connsiteY1" fmla="*/ 53229 h 78841"/>
                <a:gd name="connsiteX2" fmla="*/ 37544 w 70248"/>
                <a:gd name="connsiteY2" fmla="*/ 15518 h 78841"/>
                <a:gd name="connsiteX3" fmla="*/ 46304 w 70248"/>
                <a:gd name="connsiteY3" fmla="*/ 11096 h 78841"/>
                <a:gd name="connsiteX4" fmla="*/ 40631 w 70248"/>
                <a:gd name="connsiteY4" fmla="*/ 0 h 78841"/>
                <a:gd name="connsiteX5" fmla="*/ 0 w 70248"/>
                <a:gd name="connsiteY5" fmla="*/ 20691 h 78841"/>
                <a:gd name="connsiteX6" fmla="*/ 5673 w 70248"/>
                <a:gd name="connsiteY6" fmla="*/ 31704 h 78841"/>
                <a:gd name="connsiteX7" fmla="*/ 14350 w 70248"/>
                <a:gd name="connsiteY7" fmla="*/ 27282 h 78841"/>
                <a:gd name="connsiteX8" fmla="*/ 33623 w 70248"/>
                <a:gd name="connsiteY8" fmla="*/ 65076 h 78841"/>
                <a:gd name="connsiteX9" fmla="*/ 24862 w 70248"/>
                <a:gd name="connsiteY9" fmla="*/ 69498 h 78841"/>
                <a:gd name="connsiteX10" fmla="*/ 29701 w 70248"/>
                <a:gd name="connsiteY10" fmla="*/ 78842 h 78841"/>
                <a:gd name="connsiteX11" fmla="*/ 70248 w 70248"/>
                <a:gd name="connsiteY11" fmla="*/ 58151 h 7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248" h="78841">
                  <a:moveTo>
                    <a:pt x="65493" y="48807"/>
                  </a:moveTo>
                  <a:lnTo>
                    <a:pt x="56816" y="53229"/>
                  </a:lnTo>
                  <a:lnTo>
                    <a:pt x="37544" y="15518"/>
                  </a:lnTo>
                  <a:lnTo>
                    <a:pt x="46304" y="11096"/>
                  </a:lnTo>
                  <a:lnTo>
                    <a:pt x="40631" y="0"/>
                  </a:lnTo>
                  <a:lnTo>
                    <a:pt x="0" y="20691"/>
                  </a:lnTo>
                  <a:lnTo>
                    <a:pt x="5673" y="31704"/>
                  </a:lnTo>
                  <a:lnTo>
                    <a:pt x="14350" y="27282"/>
                  </a:lnTo>
                  <a:lnTo>
                    <a:pt x="33623" y="65076"/>
                  </a:lnTo>
                  <a:lnTo>
                    <a:pt x="24862" y="69498"/>
                  </a:lnTo>
                  <a:lnTo>
                    <a:pt x="29701" y="78842"/>
                  </a:lnTo>
                  <a:lnTo>
                    <a:pt x="70248" y="58151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85" name="图形 17">
              <a:extLst>
                <a:ext uri="{FF2B5EF4-FFF2-40B4-BE49-F238E27FC236}">
                  <a16:creationId xmlns:a16="http://schemas.microsoft.com/office/drawing/2014/main" xmlns="" id="{43CB80C8-1151-4E34-AFD8-984481233A20}"/>
                </a:ext>
              </a:extLst>
            </p:cNvPr>
            <p:cNvGrpSpPr/>
            <p:nvPr/>
          </p:nvGrpSpPr>
          <p:grpSpPr>
            <a:xfrm>
              <a:off x="1464641" y="5020156"/>
              <a:ext cx="195252" cy="194912"/>
              <a:chOff x="4152498" y="5020156"/>
              <a:chExt cx="195252" cy="194912"/>
            </a:xfrm>
            <a:solidFill>
              <a:srgbClr val="FFFFFF"/>
            </a:solidFill>
          </p:grpSpPr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xmlns="" id="{E13F5B05-01EA-477C-90F4-075B7DE59062}"/>
                  </a:ext>
                </a:extLst>
              </p:cNvPr>
              <p:cNvSpPr/>
              <p:nvPr/>
            </p:nvSpPr>
            <p:spPr>
              <a:xfrm rot="61198">
                <a:off x="4177331" y="5042874"/>
                <a:ext cx="149668" cy="152421"/>
              </a:xfrm>
              <a:custGeom>
                <a:avLst/>
                <a:gdLst>
                  <a:gd name="connsiteX0" fmla="*/ 0 w 149668"/>
                  <a:gd name="connsiteY0" fmla="*/ 0 h 152421"/>
                  <a:gd name="connsiteX1" fmla="*/ 149668 w 149668"/>
                  <a:gd name="connsiteY1" fmla="*/ 0 h 152421"/>
                  <a:gd name="connsiteX2" fmla="*/ 149668 w 149668"/>
                  <a:gd name="connsiteY2" fmla="*/ 152422 h 152421"/>
                  <a:gd name="connsiteX3" fmla="*/ 0 w 149668"/>
                  <a:gd name="connsiteY3" fmla="*/ 152422 h 15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668" h="152421">
                    <a:moveTo>
                      <a:pt x="0" y="0"/>
                    </a:moveTo>
                    <a:lnTo>
                      <a:pt x="149668" y="0"/>
                    </a:lnTo>
                    <a:lnTo>
                      <a:pt x="149668" y="152422"/>
                    </a:lnTo>
                    <a:lnTo>
                      <a:pt x="0" y="15242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xmlns="" id="{2F2BA166-73E9-4D87-B654-7A056D2E4C50}"/>
                  </a:ext>
                </a:extLst>
              </p:cNvPr>
              <p:cNvSpPr/>
              <p:nvPr/>
            </p:nvSpPr>
            <p:spPr>
              <a:xfrm rot="61198">
                <a:off x="4175827" y="5195128"/>
                <a:ext cx="122220" cy="18854"/>
              </a:xfrm>
              <a:custGeom>
                <a:avLst/>
                <a:gdLst>
                  <a:gd name="connsiteX0" fmla="*/ 0 w 122220"/>
                  <a:gd name="connsiteY0" fmla="*/ 0 h 18854"/>
                  <a:gd name="connsiteX1" fmla="*/ 122221 w 122220"/>
                  <a:gd name="connsiteY1" fmla="*/ 0 h 18854"/>
                  <a:gd name="connsiteX2" fmla="*/ 122221 w 122220"/>
                  <a:gd name="connsiteY2" fmla="*/ 18855 h 18854"/>
                  <a:gd name="connsiteX3" fmla="*/ 0 w 122220"/>
                  <a:gd name="connsiteY3" fmla="*/ 18855 h 1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220" h="18854">
                    <a:moveTo>
                      <a:pt x="0" y="0"/>
                    </a:moveTo>
                    <a:lnTo>
                      <a:pt x="122221" y="0"/>
                    </a:lnTo>
                    <a:lnTo>
                      <a:pt x="122221" y="18855"/>
                    </a:lnTo>
                    <a:lnTo>
                      <a:pt x="0" y="1885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xmlns="" id="{BF598B66-A2D1-4DEA-9E9F-533DF7026560}"/>
                  </a:ext>
                </a:extLst>
              </p:cNvPr>
              <p:cNvSpPr/>
              <p:nvPr/>
            </p:nvSpPr>
            <p:spPr>
              <a:xfrm rot="61198">
                <a:off x="4185509" y="5021183"/>
                <a:ext cx="115546" cy="21524"/>
              </a:xfrm>
              <a:custGeom>
                <a:avLst/>
                <a:gdLst>
                  <a:gd name="connsiteX0" fmla="*/ 0 w 115546"/>
                  <a:gd name="connsiteY0" fmla="*/ 0 h 21524"/>
                  <a:gd name="connsiteX1" fmla="*/ 115547 w 115546"/>
                  <a:gd name="connsiteY1" fmla="*/ 0 h 21524"/>
                  <a:gd name="connsiteX2" fmla="*/ 115547 w 115546"/>
                  <a:gd name="connsiteY2" fmla="*/ 21524 h 21524"/>
                  <a:gd name="connsiteX3" fmla="*/ 0 w 115546"/>
                  <a:gd name="connsiteY3" fmla="*/ 21524 h 2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546" h="21524">
                    <a:moveTo>
                      <a:pt x="0" y="0"/>
                    </a:moveTo>
                    <a:lnTo>
                      <a:pt x="115547" y="0"/>
                    </a:lnTo>
                    <a:lnTo>
                      <a:pt x="115547" y="21524"/>
                    </a:lnTo>
                    <a:lnTo>
                      <a:pt x="0" y="2152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xmlns="" id="{3AEF41FD-2635-4C38-82E7-4E4A61536AD9}"/>
                  </a:ext>
                </a:extLst>
              </p:cNvPr>
              <p:cNvSpPr/>
              <p:nvPr/>
            </p:nvSpPr>
            <p:spPr>
              <a:xfrm rot="5458786">
                <a:off x="4093612" y="5101881"/>
                <a:ext cx="143924" cy="23695"/>
              </a:xfrm>
              <a:custGeom>
                <a:avLst/>
                <a:gdLst>
                  <a:gd name="connsiteX0" fmla="*/ 0 w 143924"/>
                  <a:gd name="connsiteY0" fmla="*/ 0 h 23695"/>
                  <a:gd name="connsiteX1" fmla="*/ 143924 w 143924"/>
                  <a:gd name="connsiteY1" fmla="*/ 0 h 23695"/>
                  <a:gd name="connsiteX2" fmla="*/ 143924 w 143924"/>
                  <a:gd name="connsiteY2" fmla="*/ 23695 h 23695"/>
                  <a:gd name="connsiteX3" fmla="*/ 0 w 143924"/>
                  <a:gd name="connsiteY3" fmla="*/ 23695 h 2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924" h="23695">
                    <a:moveTo>
                      <a:pt x="0" y="0"/>
                    </a:moveTo>
                    <a:lnTo>
                      <a:pt x="143924" y="0"/>
                    </a:lnTo>
                    <a:lnTo>
                      <a:pt x="143924" y="23695"/>
                    </a:lnTo>
                    <a:lnTo>
                      <a:pt x="0" y="2369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xmlns="" id="{E4A55224-CA5A-473E-A9EA-807CD6AFA36B}"/>
                  </a:ext>
                </a:extLst>
              </p:cNvPr>
              <p:cNvSpPr/>
              <p:nvPr/>
            </p:nvSpPr>
            <p:spPr>
              <a:xfrm rot="5458786">
                <a:off x="4296455" y="5111869"/>
                <a:ext cx="81098" cy="20107"/>
              </a:xfrm>
              <a:custGeom>
                <a:avLst/>
                <a:gdLst>
                  <a:gd name="connsiteX0" fmla="*/ 0 w 81098"/>
                  <a:gd name="connsiteY0" fmla="*/ 0 h 20107"/>
                  <a:gd name="connsiteX1" fmla="*/ 81098 w 81098"/>
                  <a:gd name="connsiteY1" fmla="*/ 0 h 20107"/>
                  <a:gd name="connsiteX2" fmla="*/ 81098 w 81098"/>
                  <a:gd name="connsiteY2" fmla="*/ 20107 h 20107"/>
                  <a:gd name="connsiteX3" fmla="*/ 0 w 81098"/>
                  <a:gd name="connsiteY3" fmla="*/ 20107 h 2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98" h="20107">
                    <a:moveTo>
                      <a:pt x="0" y="0"/>
                    </a:moveTo>
                    <a:lnTo>
                      <a:pt x="81098" y="0"/>
                    </a:lnTo>
                    <a:lnTo>
                      <a:pt x="81098" y="20107"/>
                    </a:lnTo>
                    <a:lnTo>
                      <a:pt x="0" y="2010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1" name="图形 17">
              <a:extLst>
                <a:ext uri="{FF2B5EF4-FFF2-40B4-BE49-F238E27FC236}">
                  <a16:creationId xmlns:a16="http://schemas.microsoft.com/office/drawing/2014/main" xmlns="" id="{D3288B52-E084-4B1D-8434-D84BE506AA30}"/>
                </a:ext>
              </a:extLst>
            </p:cNvPr>
            <p:cNvGrpSpPr/>
            <p:nvPr/>
          </p:nvGrpSpPr>
          <p:grpSpPr>
            <a:xfrm>
              <a:off x="1371278" y="5638327"/>
              <a:ext cx="218640" cy="142314"/>
              <a:chOff x="4059135" y="5638327"/>
              <a:chExt cx="218640" cy="142314"/>
            </a:xfrm>
            <a:solidFill>
              <a:srgbClr val="FFFFFF"/>
            </a:solidFill>
          </p:grpSpPr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xmlns="" id="{7A725BA2-17DD-40EB-84B1-2F6F08C5D7BE}"/>
                  </a:ext>
                </a:extLst>
              </p:cNvPr>
              <p:cNvSpPr/>
              <p:nvPr/>
            </p:nvSpPr>
            <p:spPr>
              <a:xfrm rot="60510">
                <a:off x="4069926" y="5670418"/>
                <a:ext cx="201893" cy="108454"/>
              </a:xfrm>
              <a:custGeom>
                <a:avLst/>
                <a:gdLst>
                  <a:gd name="connsiteX0" fmla="*/ 0 w 201893"/>
                  <a:gd name="connsiteY0" fmla="*/ 0 h 108454"/>
                  <a:gd name="connsiteX1" fmla="*/ 201893 w 201893"/>
                  <a:gd name="connsiteY1" fmla="*/ 0 h 108454"/>
                  <a:gd name="connsiteX2" fmla="*/ 201893 w 201893"/>
                  <a:gd name="connsiteY2" fmla="*/ 108455 h 108454"/>
                  <a:gd name="connsiteX3" fmla="*/ 0 w 201893"/>
                  <a:gd name="connsiteY3" fmla="*/ 108455 h 10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893" h="108454">
                    <a:moveTo>
                      <a:pt x="0" y="0"/>
                    </a:moveTo>
                    <a:lnTo>
                      <a:pt x="201893" y="0"/>
                    </a:lnTo>
                    <a:lnTo>
                      <a:pt x="201893" y="108455"/>
                    </a:lnTo>
                    <a:lnTo>
                      <a:pt x="0" y="10845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xmlns="" id="{2CF63720-D250-46A4-9DFD-40404F6B5C05}"/>
                  </a:ext>
                </a:extLst>
              </p:cNvPr>
              <p:cNvSpPr/>
              <p:nvPr/>
            </p:nvSpPr>
            <p:spPr>
              <a:xfrm>
                <a:off x="4070553" y="5638327"/>
                <a:ext cx="22693" cy="48139"/>
              </a:xfrm>
              <a:custGeom>
                <a:avLst/>
                <a:gdLst>
                  <a:gd name="connsiteX0" fmla="*/ 22693 w 22693"/>
                  <a:gd name="connsiteY0" fmla="*/ 417 h 48139"/>
                  <a:gd name="connsiteX1" fmla="*/ 751 w 22693"/>
                  <a:gd name="connsiteY1" fmla="*/ 0 h 48139"/>
                  <a:gd name="connsiteX2" fmla="*/ 167 w 22693"/>
                  <a:gd name="connsiteY2" fmla="*/ 34040 h 48139"/>
                  <a:gd name="connsiteX3" fmla="*/ 167 w 22693"/>
                  <a:gd name="connsiteY3" fmla="*/ 34040 h 48139"/>
                  <a:gd name="connsiteX4" fmla="*/ 0 w 22693"/>
                  <a:gd name="connsiteY4" fmla="*/ 47973 h 48139"/>
                  <a:gd name="connsiteX5" fmla="*/ 8176 w 22693"/>
                  <a:gd name="connsiteY5" fmla="*/ 48140 h 48139"/>
                  <a:gd name="connsiteX6" fmla="*/ 8343 w 22693"/>
                  <a:gd name="connsiteY6" fmla="*/ 38211 h 48139"/>
                  <a:gd name="connsiteX7" fmla="*/ 22109 w 22693"/>
                  <a:gd name="connsiteY7" fmla="*/ 38461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93" h="48139">
                    <a:moveTo>
                      <a:pt x="22693" y="417"/>
                    </a:moveTo>
                    <a:lnTo>
                      <a:pt x="751" y="0"/>
                    </a:lnTo>
                    <a:lnTo>
                      <a:pt x="167" y="34040"/>
                    </a:lnTo>
                    <a:lnTo>
                      <a:pt x="167" y="34040"/>
                    </a:lnTo>
                    <a:lnTo>
                      <a:pt x="0" y="47973"/>
                    </a:lnTo>
                    <a:lnTo>
                      <a:pt x="8176" y="48140"/>
                    </a:lnTo>
                    <a:lnTo>
                      <a:pt x="8343" y="38211"/>
                    </a:lnTo>
                    <a:lnTo>
                      <a:pt x="22109" y="384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xmlns="" id="{59A5A576-55EF-4CD8-AB54-EC5CA32E7C43}"/>
                  </a:ext>
                </a:extLst>
              </p:cNvPr>
              <p:cNvSpPr/>
              <p:nvPr/>
            </p:nvSpPr>
            <p:spPr>
              <a:xfrm rot="-10739490">
                <a:off x="4059751" y="5686486"/>
                <a:ext cx="10094" cy="70162"/>
              </a:xfrm>
              <a:custGeom>
                <a:avLst/>
                <a:gdLst>
                  <a:gd name="connsiteX0" fmla="*/ 0 w 10094"/>
                  <a:gd name="connsiteY0" fmla="*/ 0 h 70162"/>
                  <a:gd name="connsiteX1" fmla="*/ 10095 w 10094"/>
                  <a:gd name="connsiteY1" fmla="*/ 0 h 70162"/>
                  <a:gd name="connsiteX2" fmla="*/ 10095 w 10094"/>
                  <a:gd name="connsiteY2" fmla="*/ 70162 h 70162"/>
                  <a:gd name="connsiteX3" fmla="*/ 0 w 10094"/>
                  <a:gd name="connsiteY3" fmla="*/ 70162 h 7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94" h="70162">
                    <a:moveTo>
                      <a:pt x="0" y="0"/>
                    </a:moveTo>
                    <a:lnTo>
                      <a:pt x="10095" y="0"/>
                    </a:lnTo>
                    <a:lnTo>
                      <a:pt x="10095" y="70162"/>
                    </a:lnTo>
                    <a:lnTo>
                      <a:pt x="0" y="7016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xmlns="" id="{B7DC016F-BD74-44C7-89F9-BC351D5314E2}"/>
                  </a:ext>
                </a:extLst>
              </p:cNvPr>
              <p:cNvSpPr/>
              <p:nvPr/>
            </p:nvSpPr>
            <p:spPr>
              <a:xfrm rot="-10739490">
                <a:off x="4271616" y="5713918"/>
                <a:ext cx="5839" cy="36374"/>
              </a:xfrm>
              <a:custGeom>
                <a:avLst/>
                <a:gdLst>
                  <a:gd name="connsiteX0" fmla="*/ 0 w 5839"/>
                  <a:gd name="connsiteY0" fmla="*/ 0 h 36374"/>
                  <a:gd name="connsiteX1" fmla="*/ 5840 w 5839"/>
                  <a:gd name="connsiteY1" fmla="*/ 0 h 36374"/>
                  <a:gd name="connsiteX2" fmla="*/ 5840 w 5839"/>
                  <a:gd name="connsiteY2" fmla="*/ 36374 h 36374"/>
                  <a:gd name="connsiteX3" fmla="*/ 0 w 5839"/>
                  <a:gd name="connsiteY3" fmla="*/ 36374 h 3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" h="36374">
                    <a:moveTo>
                      <a:pt x="0" y="0"/>
                    </a:moveTo>
                    <a:lnTo>
                      <a:pt x="5840" y="0"/>
                    </a:lnTo>
                    <a:lnTo>
                      <a:pt x="5840" y="36374"/>
                    </a:lnTo>
                    <a:lnTo>
                      <a:pt x="0" y="3637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6" name="图形 17">
              <a:extLst>
                <a:ext uri="{FF2B5EF4-FFF2-40B4-BE49-F238E27FC236}">
                  <a16:creationId xmlns:a16="http://schemas.microsoft.com/office/drawing/2014/main" xmlns="" id="{C6F27068-2E0B-4D67-A202-DBFB5E9A4F6E}"/>
                </a:ext>
              </a:extLst>
            </p:cNvPr>
            <p:cNvGrpSpPr/>
            <p:nvPr/>
          </p:nvGrpSpPr>
          <p:grpSpPr>
            <a:xfrm>
              <a:off x="2296095" y="4447938"/>
              <a:ext cx="210996" cy="188887"/>
              <a:chOff x="4983952" y="4447938"/>
              <a:chExt cx="210996" cy="188887"/>
            </a:xfrm>
            <a:solidFill>
              <a:srgbClr val="FFFFFF"/>
            </a:solidFill>
          </p:grpSpPr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xmlns="" id="{A29C326B-E1E1-4987-9A03-2FB4564AB564}"/>
                  </a:ext>
                </a:extLst>
              </p:cNvPr>
              <p:cNvSpPr/>
              <p:nvPr/>
            </p:nvSpPr>
            <p:spPr>
              <a:xfrm>
                <a:off x="5164079" y="4447938"/>
                <a:ext cx="25196" cy="63991"/>
              </a:xfrm>
              <a:custGeom>
                <a:avLst/>
                <a:gdLst>
                  <a:gd name="connsiteX0" fmla="*/ 0 w 25196"/>
                  <a:gd name="connsiteY0" fmla="*/ 0 h 63991"/>
                  <a:gd name="connsiteX1" fmla="*/ 25196 w 25196"/>
                  <a:gd name="connsiteY1" fmla="*/ 0 h 63991"/>
                  <a:gd name="connsiteX2" fmla="*/ 25196 w 25196"/>
                  <a:gd name="connsiteY2" fmla="*/ 63991 h 63991"/>
                  <a:gd name="connsiteX3" fmla="*/ 0 w 25196"/>
                  <a:gd name="connsiteY3" fmla="*/ 63991 h 6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96" h="63991">
                    <a:moveTo>
                      <a:pt x="0" y="0"/>
                    </a:moveTo>
                    <a:lnTo>
                      <a:pt x="25196" y="0"/>
                    </a:lnTo>
                    <a:lnTo>
                      <a:pt x="25196" y="63991"/>
                    </a:lnTo>
                    <a:lnTo>
                      <a:pt x="0" y="6399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xmlns="" id="{AF7F7643-3F7E-46BB-AC67-4BFF7ACCEDD1}"/>
                  </a:ext>
                </a:extLst>
              </p:cNvPr>
              <p:cNvSpPr/>
              <p:nvPr/>
            </p:nvSpPr>
            <p:spPr>
              <a:xfrm>
                <a:off x="4988624" y="4447938"/>
                <a:ext cx="29284" cy="58151"/>
              </a:xfrm>
              <a:custGeom>
                <a:avLst/>
                <a:gdLst>
                  <a:gd name="connsiteX0" fmla="*/ 0 w 29284"/>
                  <a:gd name="connsiteY0" fmla="*/ 0 h 58151"/>
                  <a:gd name="connsiteX1" fmla="*/ 29284 w 29284"/>
                  <a:gd name="connsiteY1" fmla="*/ 0 h 58151"/>
                  <a:gd name="connsiteX2" fmla="*/ 29284 w 29284"/>
                  <a:gd name="connsiteY2" fmla="*/ 58151 h 58151"/>
                  <a:gd name="connsiteX3" fmla="*/ 0 w 29284"/>
                  <a:gd name="connsiteY3" fmla="*/ 58151 h 5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84" h="58151">
                    <a:moveTo>
                      <a:pt x="0" y="0"/>
                    </a:moveTo>
                    <a:lnTo>
                      <a:pt x="29284" y="0"/>
                    </a:lnTo>
                    <a:lnTo>
                      <a:pt x="29284" y="58151"/>
                    </a:lnTo>
                    <a:lnTo>
                      <a:pt x="0" y="5815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xmlns="" id="{8AE56F09-7E53-4D85-89EA-CCB414BB914F}"/>
                  </a:ext>
                </a:extLst>
              </p:cNvPr>
              <p:cNvSpPr/>
              <p:nvPr/>
            </p:nvSpPr>
            <p:spPr>
              <a:xfrm>
                <a:off x="4989208" y="4448022"/>
                <a:ext cx="200901" cy="169197"/>
              </a:xfrm>
              <a:custGeom>
                <a:avLst/>
                <a:gdLst>
                  <a:gd name="connsiteX0" fmla="*/ 174871 w 200901"/>
                  <a:gd name="connsiteY0" fmla="*/ 110129 h 169197"/>
                  <a:gd name="connsiteX1" fmla="*/ 174871 w 200901"/>
                  <a:gd name="connsiteY1" fmla="*/ 0 h 169197"/>
                  <a:gd name="connsiteX2" fmla="*/ 28700 w 200901"/>
                  <a:gd name="connsiteY2" fmla="*/ 167 h 169197"/>
                  <a:gd name="connsiteX3" fmla="*/ 28700 w 200901"/>
                  <a:gd name="connsiteY3" fmla="*/ 84765 h 169197"/>
                  <a:gd name="connsiteX4" fmla="*/ 0 w 200901"/>
                  <a:gd name="connsiteY4" fmla="*/ 84599 h 169197"/>
                  <a:gd name="connsiteX5" fmla="*/ 0 w 200901"/>
                  <a:gd name="connsiteY5" fmla="*/ 169197 h 169197"/>
                  <a:gd name="connsiteX6" fmla="*/ 174954 w 200901"/>
                  <a:gd name="connsiteY6" fmla="*/ 169197 h 169197"/>
                  <a:gd name="connsiteX7" fmla="*/ 200901 w 200901"/>
                  <a:gd name="connsiteY7" fmla="*/ 169114 h 169197"/>
                  <a:gd name="connsiteX8" fmla="*/ 200901 w 200901"/>
                  <a:gd name="connsiteY8" fmla="*/ 110045 h 169197"/>
                  <a:gd name="connsiteX9" fmla="*/ 174871 w 200901"/>
                  <a:gd name="connsiteY9" fmla="*/ 110129 h 169197"/>
                  <a:gd name="connsiteX10" fmla="*/ 143668 w 200901"/>
                  <a:gd name="connsiteY10" fmla="*/ 90439 h 169197"/>
                  <a:gd name="connsiteX11" fmla="*/ 62156 w 200901"/>
                  <a:gd name="connsiteY11" fmla="*/ 90439 h 169197"/>
                  <a:gd name="connsiteX12" fmla="*/ 62156 w 200901"/>
                  <a:gd name="connsiteY12" fmla="*/ 70081 h 169197"/>
                  <a:gd name="connsiteX13" fmla="*/ 143668 w 200901"/>
                  <a:gd name="connsiteY13" fmla="*/ 70081 h 169197"/>
                  <a:gd name="connsiteX14" fmla="*/ 143668 w 200901"/>
                  <a:gd name="connsiteY14" fmla="*/ 90439 h 16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901" h="169197">
                    <a:moveTo>
                      <a:pt x="174871" y="110129"/>
                    </a:moveTo>
                    <a:lnTo>
                      <a:pt x="174871" y="0"/>
                    </a:lnTo>
                    <a:lnTo>
                      <a:pt x="28700" y="167"/>
                    </a:lnTo>
                    <a:lnTo>
                      <a:pt x="28700" y="84765"/>
                    </a:lnTo>
                    <a:lnTo>
                      <a:pt x="0" y="84599"/>
                    </a:lnTo>
                    <a:lnTo>
                      <a:pt x="0" y="169197"/>
                    </a:lnTo>
                    <a:lnTo>
                      <a:pt x="174954" y="169197"/>
                    </a:lnTo>
                    <a:lnTo>
                      <a:pt x="200901" y="169114"/>
                    </a:lnTo>
                    <a:lnTo>
                      <a:pt x="200901" y="110045"/>
                    </a:lnTo>
                    <a:lnTo>
                      <a:pt x="174871" y="110129"/>
                    </a:lnTo>
                    <a:close/>
                    <a:moveTo>
                      <a:pt x="143668" y="90439"/>
                    </a:moveTo>
                    <a:lnTo>
                      <a:pt x="62156" y="90439"/>
                    </a:lnTo>
                    <a:lnTo>
                      <a:pt x="62156" y="70081"/>
                    </a:lnTo>
                    <a:lnTo>
                      <a:pt x="143668" y="70081"/>
                    </a:lnTo>
                    <a:lnTo>
                      <a:pt x="143668" y="904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xmlns="" id="{05514338-6C8D-44B6-A5A7-CA45DFF6E8F2}"/>
                  </a:ext>
                </a:extLst>
              </p:cNvPr>
              <p:cNvSpPr/>
              <p:nvPr/>
            </p:nvSpPr>
            <p:spPr>
              <a:xfrm>
                <a:off x="4983952" y="4617135"/>
                <a:ext cx="89521" cy="19689"/>
              </a:xfrm>
              <a:custGeom>
                <a:avLst/>
                <a:gdLst>
                  <a:gd name="connsiteX0" fmla="*/ 0 w 89521"/>
                  <a:gd name="connsiteY0" fmla="*/ 0 h 19689"/>
                  <a:gd name="connsiteX1" fmla="*/ 89521 w 89521"/>
                  <a:gd name="connsiteY1" fmla="*/ 0 h 19689"/>
                  <a:gd name="connsiteX2" fmla="*/ 89521 w 89521"/>
                  <a:gd name="connsiteY2" fmla="*/ 19689 h 19689"/>
                  <a:gd name="connsiteX3" fmla="*/ 0 w 89521"/>
                  <a:gd name="connsiteY3" fmla="*/ 19689 h 1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21" h="19689">
                    <a:moveTo>
                      <a:pt x="0" y="0"/>
                    </a:moveTo>
                    <a:lnTo>
                      <a:pt x="89521" y="0"/>
                    </a:lnTo>
                    <a:lnTo>
                      <a:pt x="89521" y="19689"/>
                    </a:lnTo>
                    <a:lnTo>
                      <a:pt x="0" y="1968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xmlns="" id="{67BBB7CE-2977-47C3-ABA4-CC3A7FBF081B}"/>
                  </a:ext>
                </a:extLst>
              </p:cNvPr>
              <p:cNvSpPr/>
              <p:nvPr/>
            </p:nvSpPr>
            <p:spPr>
              <a:xfrm>
                <a:off x="5105260" y="4617135"/>
                <a:ext cx="89687" cy="19689"/>
              </a:xfrm>
              <a:custGeom>
                <a:avLst/>
                <a:gdLst>
                  <a:gd name="connsiteX0" fmla="*/ 0 w 89687"/>
                  <a:gd name="connsiteY0" fmla="*/ 0 h 19689"/>
                  <a:gd name="connsiteX1" fmla="*/ 89688 w 89687"/>
                  <a:gd name="connsiteY1" fmla="*/ 0 h 19689"/>
                  <a:gd name="connsiteX2" fmla="*/ 89688 w 89687"/>
                  <a:gd name="connsiteY2" fmla="*/ 19689 h 19689"/>
                  <a:gd name="connsiteX3" fmla="*/ 0 w 89687"/>
                  <a:gd name="connsiteY3" fmla="*/ 19689 h 1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87" h="19689">
                    <a:moveTo>
                      <a:pt x="0" y="0"/>
                    </a:moveTo>
                    <a:lnTo>
                      <a:pt x="89688" y="0"/>
                    </a:lnTo>
                    <a:lnTo>
                      <a:pt x="89688" y="19689"/>
                    </a:lnTo>
                    <a:lnTo>
                      <a:pt x="0" y="1968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xmlns="" id="{7C16CD9C-D905-4EC0-B480-28995B6800E4}"/>
                </a:ext>
              </a:extLst>
            </p:cNvPr>
            <p:cNvSpPr/>
            <p:nvPr/>
          </p:nvSpPr>
          <p:spPr>
            <a:xfrm rot="20700040">
              <a:off x="1925929" y="4590453"/>
              <a:ext cx="89518" cy="47136"/>
            </a:xfrm>
            <a:custGeom>
              <a:avLst/>
              <a:gdLst>
                <a:gd name="connsiteX0" fmla="*/ 0 w 89518"/>
                <a:gd name="connsiteY0" fmla="*/ 0 h 47136"/>
                <a:gd name="connsiteX1" fmla="*/ 89518 w 89518"/>
                <a:gd name="connsiteY1" fmla="*/ 0 h 47136"/>
                <a:gd name="connsiteX2" fmla="*/ 89518 w 89518"/>
                <a:gd name="connsiteY2" fmla="*/ 47137 h 47136"/>
                <a:gd name="connsiteX3" fmla="*/ 0 w 89518"/>
                <a:gd name="connsiteY3" fmla="*/ 47137 h 4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18" h="47136">
                  <a:moveTo>
                    <a:pt x="0" y="0"/>
                  </a:moveTo>
                  <a:lnTo>
                    <a:pt x="89518" y="0"/>
                  </a:lnTo>
                  <a:lnTo>
                    <a:pt x="89518" y="47137"/>
                  </a:lnTo>
                  <a:lnTo>
                    <a:pt x="0" y="4713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12" name="图形 17">
              <a:extLst>
                <a:ext uri="{FF2B5EF4-FFF2-40B4-BE49-F238E27FC236}">
                  <a16:creationId xmlns:a16="http://schemas.microsoft.com/office/drawing/2014/main" xmlns="" id="{D839F119-B470-4D14-A530-569781D61B25}"/>
                </a:ext>
              </a:extLst>
            </p:cNvPr>
            <p:cNvGrpSpPr/>
            <p:nvPr/>
          </p:nvGrpSpPr>
          <p:grpSpPr>
            <a:xfrm>
              <a:off x="2904721" y="1750127"/>
              <a:ext cx="240530" cy="205653"/>
              <a:chOff x="5592578" y="1750127"/>
              <a:chExt cx="240530" cy="205653"/>
            </a:xfrm>
            <a:solidFill>
              <a:srgbClr val="FFFFFF"/>
            </a:solidFill>
          </p:grpSpPr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xmlns="" id="{A8EBAD70-0F44-46DC-87CA-E5033661B651}"/>
                  </a:ext>
                </a:extLst>
              </p:cNvPr>
              <p:cNvSpPr/>
              <p:nvPr/>
            </p:nvSpPr>
            <p:spPr>
              <a:xfrm>
                <a:off x="5592578" y="1812864"/>
                <a:ext cx="180043" cy="113549"/>
              </a:xfrm>
              <a:custGeom>
                <a:avLst/>
                <a:gdLst>
                  <a:gd name="connsiteX0" fmla="*/ 161188 w 180043"/>
                  <a:gd name="connsiteY0" fmla="*/ 0 h 113549"/>
                  <a:gd name="connsiteX1" fmla="*/ 35708 w 180043"/>
                  <a:gd name="connsiteY1" fmla="*/ 48140 h 113549"/>
                  <a:gd name="connsiteX2" fmla="*/ 34040 w 180043"/>
                  <a:gd name="connsiteY2" fmla="*/ 43801 h 113549"/>
                  <a:gd name="connsiteX3" fmla="*/ 6508 w 180043"/>
                  <a:gd name="connsiteY3" fmla="*/ 54397 h 113549"/>
                  <a:gd name="connsiteX4" fmla="*/ 14684 w 180043"/>
                  <a:gd name="connsiteY4" fmla="*/ 75588 h 113549"/>
                  <a:gd name="connsiteX5" fmla="*/ 0 w 180043"/>
                  <a:gd name="connsiteY5" fmla="*/ 81262 h 113549"/>
                  <a:gd name="connsiteX6" fmla="*/ 12348 w 180043"/>
                  <a:gd name="connsiteY6" fmla="*/ 113549 h 113549"/>
                  <a:gd name="connsiteX7" fmla="*/ 54647 w 180043"/>
                  <a:gd name="connsiteY7" fmla="*/ 97364 h 113549"/>
                  <a:gd name="connsiteX8" fmla="*/ 180043 w 180043"/>
                  <a:gd name="connsiteY8" fmla="*/ 49224 h 1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43" h="113549">
                    <a:moveTo>
                      <a:pt x="161188" y="0"/>
                    </a:moveTo>
                    <a:lnTo>
                      <a:pt x="35708" y="48140"/>
                    </a:lnTo>
                    <a:lnTo>
                      <a:pt x="34040" y="43801"/>
                    </a:lnTo>
                    <a:lnTo>
                      <a:pt x="6508" y="54397"/>
                    </a:lnTo>
                    <a:lnTo>
                      <a:pt x="14684" y="75588"/>
                    </a:lnTo>
                    <a:lnTo>
                      <a:pt x="0" y="81262"/>
                    </a:lnTo>
                    <a:lnTo>
                      <a:pt x="12348" y="113549"/>
                    </a:lnTo>
                    <a:lnTo>
                      <a:pt x="54647" y="97364"/>
                    </a:lnTo>
                    <a:lnTo>
                      <a:pt x="180043" y="4922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xmlns="" id="{F1B6916B-D877-4F93-92FA-AB7011E90E15}"/>
                  </a:ext>
                </a:extLst>
              </p:cNvPr>
              <p:cNvSpPr/>
              <p:nvPr/>
            </p:nvSpPr>
            <p:spPr>
              <a:xfrm>
                <a:off x="5716389" y="1775237"/>
                <a:ext cx="116719" cy="180543"/>
              </a:xfrm>
              <a:custGeom>
                <a:avLst/>
                <a:gdLst>
                  <a:gd name="connsiteX0" fmla="*/ 116719 w 116719"/>
                  <a:gd name="connsiteY0" fmla="*/ 171116 h 180543"/>
                  <a:gd name="connsiteX1" fmla="*/ 61822 w 116719"/>
                  <a:gd name="connsiteY1" fmla="*/ 28200 h 180543"/>
                  <a:gd name="connsiteX2" fmla="*/ 61822 w 116719"/>
                  <a:gd name="connsiteY2" fmla="*/ 28200 h 180543"/>
                  <a:gd name="connsiteX3" fmla="*/ 51060 w 116719"/>
                  <a:gd name="connsiteY3" fmla="*/ 0 h 180543"/>
                  <a:gd name="connsiteX4" fmla="*/ 0 w 116719"/>
                  <a:gd name="connsiteY4" fmla="*/ 19606 h 180543"/>
                  <a:gd name="connsiteX5" fmla="*/ 10846 w 116719"/>
                  <a:gd name="connsiteY5" fmla="*/ 47806 h 180543"/>
                  <a:gd name="connsiteX6" fmla="*/ 37377 w 116719"/>
                  <a:gd name="connsiteY6" fmla="*/ 37627 h 180543"/>
                  <a:gd name="connsiteX7" fmla="*/ 92191 w 116719"/>
                  <a:gd name="connsiteY7" fmla="*/ 180544 h 18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719" h="180543">
                    <a:moveTo>
                      <a:pt x="116719" y="171116"/>
                    </a:moveTo>
                    <a:lnTo>
                      <a:pt x="61822" y="28200"/>
                    </a:lnTo>
                    <a:lnTo>
                      <a:pt x="61822" y="28200"/>
                    </a:lnTo>
                    <a:lnTo>
                      <a:pt x="51060" y="0"/>
                    </a:lnTo>
                    <a:lnTo>
                      <a:pt x="0" y="19606"/>
                    </a:lnTo>
                    <a:lnTo>
                      <a:pt x="10846" y="47806"/>
                    </a:lnTo>
                    <a:lnTo>
                      <a:pt x="37377" y="37627"/>
                    </a:lnTo>
                    <a:lnTo>
                      <a:pt x="92191" y="18054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xmlns="" id="{74C25A17-4FAF-42C0-B744-4AEF32FC22AE}"/>
                  </a:ext>
                </a:extLst>
              </p:cNvPr>
              <p:cNvSpPr/>
              <p:nvPr/>
            </p:nvSpPr>
            <p:spPr>
              <a:xfrm rot="4139921">
                <a:off x="5722440" y="1747091"/>
                <a:ext cx="18438" cy="36293"/>
              </a:xfrm>
              <a:custGeom>
                <a:avLst/>
                <a:gdLst>
                  <a:gd name="connsiteX0" fmla="*/ 0 w 18438"/>
                  <a:gd name="connsiteY0" fmla="*/ 0 h 36293"/>
                  <a:gd name="connsiteX1" fmla="*/ 18439 w 18438"/>
                  <a:gd name="connsiteY1" fmla="*/ 0 h 36293"/>
                  <a:gd name="connsiteX2" fmla="*/ 18439 w 18438"/>
                  <a:gd name="connsiteY2" fmla="*/ 36293 h 36293"/>
                  <a:gd name="connsiteX3" fmla="*/ 0 w 18438"/>
                  <a:gd name="connsiteY3" fmla="*/ 36293 h 3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8" h="36293">
                    <a:moveTo>
                      <a:pt x="0" y="0"/>
                    </a:moveTo>
                    <a:lnTo>
                      <a:pt x="18439" y="0"/>
                    </a:lnTo>
                    <a:lnTo>
                      <a:pt x="18439" y="36293"/>
                    </a:lnTo>
                    <a:lnTo>
                      <a:pt x="0" y="3629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xmlns="" id="{CCF06F8E-0616-4B6B-AAD9-47F0148EBEC9}"/>
                </a:ext>
              </a:extLst>
            </p:cNvPr>
            <p:cNvSpPr/>
            <p:nvPr/>
          </p:nvSpPr>
          <p:spPr>
            <a:xfrm rot="20579902">
              <a:off x="2761372" y="2590101"/>
              <a:ext cx="25863" cy="88353"/>
            </a:xfrm>
            <a:custGeom>
              <a:avLst/>
              <a:gdLst>
                <a:gd name="connsiteX0" fmla="*/ 0 w 25863"/>
                <a:gd name="connsiteY0" fmla="*/ 0 h 88353"/>
                <a:gd name="connsiteX1" fmla="*/ 25864 w 25863"/>
                <a:gd name="connsiteY1" fmla="*/ 0 h 88353"/>
                <a:gd name="connsiteX2" fmla="*/ 25864 w 25863"/>
                <a:gd name="connsiteY2" fmla="*/ 88353 h 88353"/>
                <a:gd name="connsiteX3" fmla="*/ 0 w 25863"/>
                <a:gd name="connsiteY3" fmla="*/ 88353 h 8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63" h="88353">
                  <a:moveTo>
                    <a:pt x="0" y="0"/>
                  </a:moveTo>
                  <a:lnTo>
                    <a:pt x="25864" y="0"/>
                  </a:lnTo>
                  <a:lnTo>
                    <a:pt x="25864" y="88353"/>
                  </a:lnTo>
                  <a:lnTo>
                    <a:pt x="0" y="88353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17" name="图形 17">
              <a:extLst>
                <a:ext uri="{FF2B5EF4-FFF2-40B4-BE49-F238E27FC236}">
                  <a16:creationId xmlns:a16="http://schemas.microsoft.com/office/drawing/2014/main" xmlns="" id="{C2A2F72B-BA37-46A5-9EC6-8E2ECA772D36}"/>
                </a:ext>
              </a:extLst>
            </p:cNvPr>
            <p:cNvGrpSpPr/>
            <p:nvPr/>
          </p:nvGrpSpPr>
          <p:grpSpPr>
            <a:xfrm>
              <a:off x="2795326" y="2733060"/>
              <a:ext cx="81753" cy="106735"/>
              <a:chOff x="5483183" y="2733060"/>
              <a:chExt cx="81753" cy="106735"/>
            </a:xfrm>
            <a:solidFill>
              <a:srgbClr val="FFFFFF"/>
            </a:solidFill>
          </p:grpSpPr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xmlns="" id="{F718C146-DEA5-40F1-B013-FB4ABBD1D138}"/>
                  </a:ext>
                </a:extLst>
              </p:cNvPr>
              <p:cNvSpPr/>
              <p:nvPr/>
            </p:nvSpPr>
            <p:spPr>
              <a:xfrm rot="-1020098">
                <a:off x="5500870" y="2748520"/>
                <a:ext cx="52728" cy="85433"/>
              </a:xfrm>
              <a:custGeom>
                <a:avLst/>
                <a:gdLst>
                  <a:gd name="connsiteX0" fmla="*/ 0 w 52728"/>
                  <a:gd name="connsiteY0" fmla="*/ 0 h 85433"/>
                  <a:gd name="connsiteX1" fmla="*/ 52728 w 52728"/>
                  <a:gd name="connsiteY1" fmla="*/ 0 h 85433"/>
                  <a:gd name="connsiteX2" fmla="*/ 52728 w 52728"/>
                  <a:gd name="connsiteY2" fmla="*/ 85433 h 85433"/>
                  <a:gd name="connsiteX3" fmla="*/ 0 w 52728"/>
                  <a:gd name="connsiteY3" fmla="*/ 85433 h 8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85433">
                    <a:moveTo>
                      <a:pt x="0" y="0"/>
                    </a:moveTo>
                    <a:lnTo>
                      <a:pt x="52728" y="0"/>
                    </a:lnTo>
                    <a:lnTo>
                      <a:pt x="52728" y="85433"/>
                    </a:lnTo>
                    <a:lnTo>
                      <a:pt x="0" y="8543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xmlns="" id="{BBF76A13-63A4-461E-B8AB-B954D3F8A5A2}"/>
                  </a:ext>
                </a:extLst>
              </p:cNvPr>
              <p:cNvSpPr/>
              <p:nvPr/>
            </p:nvSpPr>
            <p:spPr>
              <a:xfrm rot="-1020098">
                <a:off x="5486015" y="2734771"/>
                <a:ext cx="14934" cy="21608"/>
              </a:xfrm>
              <a:custGeom>
                <a:avLst/>
                <a:gdLst>
                  <a:gd name="connsiteX0" fmla="*/ 0 w 14934"/>
                  <a:gd name="connsiteY0" fmla="*/ 0 h 21608"/>
                  <a:gd name="connsiteX1" fmla="*/ 14934 w 14934"/>
                  <a:gd name="connsiteY1" fmla="*/ 0 h 21608"/>
                  <a:gd name="connsiteX2" fmla="*/ 14934 w 14934"/>
                  <a:gd name="connsiteY2" fmla="*/ 21608 h 21608"/>
                  <a:gd name="connsiteX3" fmla="*/ 0 w 14934"/>
                  <a:gd name="connsiteY3" fmla="*/ 21608 h 2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34" h="21608">
                    <a:moveTo>
                      <a:pt x="0" y="0"/>
                    </a:moveTo>
                    <a:lnTo>
                      <a:pt x="14934" y="0"/>
                    </a:lnTo>
                    <a:lnTo>
                      <a:pt x="14934" y="21608"/>
                    </a:lnTo>
                    <a:lnTo>
                      <a:pt x="0" y="2160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0" name="图形 17">
              <a:extLst>
                <a:ext uri="{FF2B5EF4-FFF2-40B4-BE49-F238E27FC236}">
                  <a16:creationId xmlns:a16="http://schemas.microsoft.com/office/drawing/2014/main" xmlns="" id="{D58C072D-5067-44CD-9B23-2D4967E58771}"/>
                </a:ext>
              </a:extLst>
            </p:cNvPr>
            <p:cNvGrpSpPr/>
            <p:nvPr/>
          </p:nvGrpSpPr>
          <p:grpSpPr>
            <a:xfrm>
              <a:off x="3367823" y="1549291"/>
              <a:ext cx="167057" cy="123634"/>
              <a:chOff x="6055680" y="1549291"/>
              <a:chExt cx="167057" cy="123634"/>
            </a:xfrm>
            <a:solidFill>
              <a:srgbClr val="FFFFFF"/>
            </a:solidFill>
          </p:grpSpPr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xmlns="" id="{AF2D1463-2407-4537-8D0C-C96EBA241684}"/>
                  </a:ext>
                </a:extLst>
              </p:cNvPr>
              <p:cNvSpPr/>
              <p:nvPr/>
            </p:nvSpPr>
            <p:spPr>
              <a:xfrm rot="-6599926">
                <a:off x="6192648" y="1627100"/>
                <a:ext cx="21358" cy="33539"/>
              </a:xfrm>
              <a:custGeom>
                <a:avLst/>
                <a:gdLst>
                  <a:gd name="connsiteX0" fmla="*/ 0 w 21358"/>
                  <a:gd name="connsiteY0" fmla="*/ 0 h 33539"/>
                  <a:gd name="connsiteX1" fmla="*/ 21358 w 21358"/>
                  <a:gd name="connsiteY1" fmla="*/ 0 h 33539"/>
                  <a:gd name="connsiteX2" fmla="*/ 21358 w 21358"/>
                  <a:gd name="connsiteY2" fmla="*/ 33539 h 33539"/>
                  <a:gd name="connsiteX3" fmla="*/ 0 w 21358"/>
                  <a:gd name="connsiteY3" fmla="*/ 33539 h 33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58" h="33539">
                    <a:moveTo>
                      <a:pt x="0" y="0"/>
                    </a:moveTo>
                    <a:lnTo>
                      <a:pt x="21358" y="0"/>
                    </a:lnTo>
                    <a:lnTo>
                      <a:pt x="21358" y="33539"/>
                    </a:lnTo>
                    <a:lnTo>
                      <a:pt x="0" y="335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xmlns="" id="{EDA4A9EB-9E7A-4E13-9F7B-E7ADEB79D603}"/>
                  </a:ext>
                </a:extLst>
              </p:cNvPr>
              <p:cNvSpPr/>
              <p:nvPr/>
            </p:nvSpPr>
            <p:spPr>
              <a:xfrm rot="4200074">
                <a:off x="6119514" y="1554715"/>
                <a:ext cx="28783" cy="156015"/>
              </a:xfrm>
              <a:custGeom>
                <a:avLst/>
                <a:gdLst>
                  <a:gd name="connsiteX0" fmla="*/ 0 w 28783"/>
                  <a:gd name="connsiteY0" fmla="*/ 0 h 156015"/>
                  <a:gd name="connsiteX1" fmla="*/ 28784 w 28783"/>
                  <a:gd name="connsiteY1" fmla="*/ 0 h 156015"/>
                  <a:gd name="connsiteX2" fmla="*/ 28784 w 28783"/>
                  <a:gd name="connsiteY2" fmla="*/ 156015 h 156015"/>
                  <a:gd name="connsiteX3" fmla="*/ 0 w 28783"/>
                  <a:gd name="connsiteY3" fmla="*/ 156015 h 15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83" h="156015">
                    <a:moveTo>
                      <a:pt x="0" y="0"/>
                    </a:moveTo>
                    <a:lnTo>
                      <a:pt x="28784" y="0"/>
                    </a:lnTo>
                    <a:lnTo>
                      <a:pt x="28784" y="156015"/>
                    </a:lnTo>
                    <a:lnTo>
                      <a:pt x="0" y="1560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xmlns="" id="{F0267FEE-FC12-46B1-982E-B8C21E28D703}"/>
                  </a:ext>
                </a:extLst>
              </p:cNvPr>
              <p:cNvSpPr/>
              <p:nvPr/>
            </p:nvSpPr>
            <p:spPr>
              <a:xfrm rot="-6599926">
                <a:off x="6162430" y="1564534"/>
                <a:ext cx="46053" cy="19439"/>
              </a:xfrm>
              <a:custGeom>
                <a:avLst/>
                <a:gdLst>
                  <a:gd name="connsiteX0" fmla="*/ 0 w 46053"/>
                  <a:gd name="connsiteY0" fmla="*/ 0 h 19439"/>
                  <a:gd name="connsiteX1" fmla="*/ 46054 w 46053"/>
                  <a:gd name="connsiteY1" fmla="*/ 0 h 19439"/>
                  <a:gd name="connsiteX2" fmla="*/ 46054 w 46053"/>
                  <a:gd name="connsiteY2" fmla="*/ 19439 h 19439"/>
                  <a:gd name="connsiteX3" fmla="*/ 0 w 46053"/>
                  <a:gd name="connsiteY3" fmla="*/ 19439 h 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053" h="19439">
                    <a:moveTo>
                      <a:pt x="0" y="0"/>
                    </a:moveTo>
                    <a:lnTo>
                      <a:pt x="46054" y="0"/>
                    </a:lnTo>
                    <a:lnTo>
                      <a:pt x="46054" y="19439"/>
                    </a:lnTo>
                    <a:lnTo>
                      <a:pt x="0" y="194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4" name="图形 17">
              <a:extLst>
                <a:ext uri="{FF2B5EF4-FFF2-40B4-BE49-F238E27FC236}">
                  <a16:creationId xmlns:a16="http://schemas.microsoft.com/office/drawing/2014/main" xmlns="" id="{05DEDC7A-955D-4DF8-8154-3DE1886B6F4D}"/>
                </a:ext>
              </a:extLst>
            </p:cNvPr>
            <p:cNvGrpSpPr/>
            <p:nvPr/>
          </p:nvGrpSpPr>
          <p:grpSpPr>
            <a:xfrm>
              <a:off x="3751095" y="2006203"/>
              <a:ext cx="361576" cy="310376"/>
              <a:chOff x="6438952" y="2006203"/>
              <a:chExt cx="361576" cy="310376"/>
            </a:xfrm>
            <a:solidFill>
              <a:srgbClr val="FFFFFF"/>
            </a:solidFill>
          </p:grpSpPr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xmlns="" id="{6D3B5BA4-5B0D-449A-ABF3-7995D1321BB6}"/>
                  </a:ext>
                </a:extLst>
              </p:cNvPr>
              <p:cNvSpPr/>
              <p:nvPr/>
            </p:nvSpPr>
            <p:spPr>
              <a:xfrm rot="9600073">
                <a:off x="6458636" y="2118567"/>
                <a:ext cx="314366" cy="103704"/>
              </a:xfrm>
              <a:custGeom>
                <a:avLst/>
                <a:gdLst>
                  <a:gd name="connsiteX0" fmla="*/ 0 w 314366"/>
                  <a:gd name="connsiteY0" fmla="*/ 0 h 103704"/>
                  <a:gd name="connsiteX1" fmla="*/ 314367 w 314366"/>
                  <a:gd name="connsiteY1" fmla="*/ 0 h 103704"/>
                  <a:gd name="connsiteX2" fmla="*/ 314367 w 314366"/>
                  <a:gd name="connsiteY2" fmla="*/ 103704 h 103704"/>
                  <a:gd name="connsiteX3" fmla="*/ 0 w 314366"/>
                  <a:gd name="connsiteY3" fmla="*/ 103704 h 10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66" h="103704">
                    <a:moveTo>
                      <a:pt x="0" y="0"/>
                    </a:moveTo>
                    <a:lnTo>
                      <a:pt x="314367" y="0"/>
                    </a:lnTo>
                    <a:lnTo>
                      <a:pt x="314367" y="103704"/>
                    </a:lnTo>
                    <a:lnTo>
                      <a:pt x="0" y="10370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xmlns="" id="{975E0E92-4F8D-47C2-B1AB-007B7B617348}"/>
                  </a:ext>
                </a:extLst>
              </p:cNvPr>
              <p:cNvSpPr/>
              <p:nvPr/>
            </p:nvSpPr>
            <p:spPr>
              <a:xfrm rot="-1199926">
                <a:off x="6493939" y="2054153"/>
                <a:ext cx="70248" cy="55648"/>
              </a:xfrm>
              <a:custGeom>
                <a:avLst/>
                <a:gdLst>
                  <a:gd name="connsiteX0" fmla="*/ 0 w 70248"/>
                  <a:gd name="connsiteY0" fmla="*/ 0 h 55648"/>
                  <a:gd name="connsiteX1" fmla="*/ 70249 w 70248"/>
                  <a:gd name="connsiteY1" fmla="*/ 0 h 55648"/>
                  <a:gd name="connsiteX2" fmla="*/ 70249 w 70248"/>
                  <a:gd name="connsiteY2" fmla="*/ 55648 h 55648"/>
                  <a:gd name="connsiteX3" fmla="*/ 0 w 70248"/>
                  <a:gd name="connsiteY3" fmla="*/ 55648 h 5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248" h="55648">
                    <a:moveTo>
                      <a:pt x="0" y="0"/>
                    </a:moveTo>
                    <a:lnTo>
                      <a:pt x="70249" y="0"/>
                    </a:lnTo>
                    <a:lnTo>
                      <a:pt x="70249" y="55648"/>
                    </a:lnTo>
                    <a:lnTo>
                      <a:pt x="0" y="5564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xmlns="" id="{043BFADB-4ACE-4939-9A98-1E57BD25C40C}"/>
                  </a:ext>
                </a:extLst>
              </p:cNvPr>
              <p:cNvSpPr/>
              <p:nvPr/>
            </p:nvSpPr>
            <p:spPr>
              <a:xfrm rot="-1199926">
                <a:off x="6657237" y="2006004"/>
                <a:ext cx="7175" cy="47305"/>
              </a:xfrm>
              <a:custGeom>
                <a:avLst/>
                <a:gdLst>
                  <a:gd name="connsiteX0" fmla="*/ 0 w 7175"/>
                  <a:gd name="connsiteY0" fmla="*/ 0 h 47305"/>
                  <a:gd name="connsiteX1" fmla="*/ 7175 w 7175"/>
                  <a:gd name="connsiteY1" fmla="*/ 0 h 47305"/>
                  <a:gd name="connsiteX2" fmla="*/ 7175 w 7175"/>
                  <a:gd name="connsiteY2" fmla="*/ 47305 h 47305"/>
                  <a:gd name="connsiteX3" fmla="*/ 0 w 7175"/>
                  <a:gd name="connsiteY3" fmla="*/ 47305 h 4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75" h="47305">
                    <a:moveTo>
                      <a:pt x="0" y="0"/>
                    </a:moveTo>
                    <a:lnTo>
                      <a:pt x="7175" y="0"/>
                    </a:lnTo>
                    <a:lnTo>
                      <a:pt x="7175" y="47305"/>
                    </a:lnTo>
                    <a:lnTo>
                      <a:pt x="0" y="4730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xmlns="" id="{6757C05B-8540-4539-A296-A9361B06D3AC}"/>
                  </a:ext>
                </a:extLst>
              </p:cNvPr>
              <p:cNvSpPr/>
              <p:nvPr/>
            </p:nvSpPr>
            <p:spPr>
              <a:xfrm rot="9600073">
                <a:off x="6566211" y="2065338"/>
                <a:ext cx="36125" cy="25196"/>
              </a:xfrm>
              <a:custGeom>
                <a:avLst/>
                <a:gdLst>
                  <a:gd name="connsiteX0" fmla="*/ 0 w 36125"/>
                  <a:gd name="connsiteY0" fmla="*/ 0 h 25196"/>
                  <a:gd name="connsiteX1" fmla="*/ 36125 w 36125"/>
                  <a:gd name="connsiteY1" fmla="*/ 0 h 25196"/>
                  <a:gd name="connsiteX2" fmla="*/ 36125 w 36125"/>
                  <a:gd name="connsiteY2" fmla="*/ 25196 h 25196"/>
                  <a:gd name="connsiteX3" fmla="*/ 0 w 36125"/>
                  <a:gd name="connsiteY3" fmla="*/ 25196 h 2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25" h="25196">
                    <a:moveTo>
                      <a:pt x="0" y="0"/>
                    </a:moveTo>
                    <a:lnTo>
                      <a:pt x="36125" y="0"/>
                    </a:lnTo>
                    <a:lnTo>
                      <a:pt x="36125" y="25196"/>
                    </a:lnTo>
                    <a:lnTo>
                      <a:pt x="0" y="2519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xmlns="" id="{8E077484-BD52-46E9-BAAA-688FDB4966C2}"/>
                  </a:ext>
                </a:extLst>
              </p:cNvPr>
              <p:cNvSpPr/>
              <p:nvPr/>
            </p:nvSpPr>
            <p:spPr>
              <a:xfrm rot="9600073">
                <a:off x="6565494" y="2044271"/>
                <a:ext cx="20690" cy="22609"/>
              </a:xfrm>
              <a:custGeom>
                <a:avLst/>
                <a:gdLst>
                  <a:gd name="connsiteX0" fmla="*/ 0 w 20690"/>
                  <a:gd name="connsiteY0" fmla="*/ 0 h 22609"/>
                  <a:gd name="connsiteX1" fmla="*/ 20691 w 20690"/>
                  <a:gd name="connsiteY1" fmla="*/ 0 h 22609"/>
                  <a:gd name="connsiteX2" fmla="*/ 20691 w 20690"/>
                  <a:gd name="connsiteY2" fmla="*/ 22610 h 22609"/>
                  <a:gd name="connsiteX3" fmla="*/ 0 w 20690"/>
                  <a:gd name="connsiteY3" fmla="*/ 22610 h 2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90" h="22609">
                    <a:moveTo>
                      <a:pt x="0" y="0"/>
                    </a:moveTo>
                    <a:lnTo>
                      <a:pt x="20691" y="0"/>
                    </a:lnTo>
                    <a:lnTo>
                      <a:pt x="20691" y="22610"/>
                    </a:lnTo>
                    <a:lnTo>
                      <a:pt x="0" y="2261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xmlns="" id="{CA90FCC5-03F5-4BF5-BD9B-046957ADC906}"/>
                  </a:ext>
                </a:extLst>
              </p:cNvPr>
              <p:cNvSpPr/>
              <p:nvPr/>
            </p:nvSpPr>
            <p:spPr>
              <a:xfrm>
                <a:off x="6488040" y="2091189"/>
                <a:ext cx="283163" cy="207408"/>
              </a:xfrm>
              <a:custGeom>
                <a:avLst/>
                <a:gdLst>
                  <a:gd name="connsiteX0" fmla="*/ 91357 w 283163"/>
                  <a:gd name="connsiteY0" fmla="*/ 85516 h 207408"/>
                  <a:gd name="connsiteX1" fmla="*/ 69331 w 283163"/>
                  <a:gd name="connsiteY1" fmla="*/ 24779 h 207408"/>
                  <a:gd name="connsiteX2" fmla="*/ 137327 w 283163"/>
                  <a:gd name="connsiteY2" fmla="*/ 0 h 207408"/>
                  <a:gd name="connsiteX3" fmla="*/ 159436 w 283163"/>
                  <a:gd name="connsiteY3" fmla="*/ 60738 h 207408"/>
                  <a:gd name="connsiteX4" fmla="*/ 250876 w 283163"/>
                  <a:gd name="connsiteY4" fmla="*/ 27449 h 207408"/>
                  <a:gd name="connsiteX5" fmla="*/ 283164 w 283163"/>
                  <a:gd name="connsiteY5" fmla="*/ 116136 h 207408"/>
                  <a:gd name="connsiteX6" fmla="*/ 32288 w 283163"/>
                  <a:gd name="connsiteY6" fmla="*/ 207409 h 207408"/>
                  <a:gd name="connsiteX7" fmla="*/ 0 w 283163"/>
                  <a:gd name="connsiteY7" fmla="*/ 118722 h 20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163" h="207408">
                    <a:moveTo>
                      <a:pt x="91357" y="85516"/>
                    </a:moveTo>
                    <a:lnTo>
                      <a:pt x="69331" y="24779"/>
                    </a:lnTo>
                    <a:lnTo>
                      <a:pt x="137327" y="0"/>
                    </a:lnTo>
                    <a:lnTo>
                      <a:pt x="159436" y="60738"/>
                    </a:lnTo>
                    <a:lnTo>
                      <a:pt x="250876" y="27449"/>
                    </a:lnTo>
                    <a:lnTo>
                      <a:pt x="283164" y="116136"/>
                    </a:lnTo>
                    <a:lnTo>
                      <a:pt x="32288" y="207409"/>
                    </a:lnTo>
                    <a:lnTo>
                      <a:pt x="0" y="11872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xmlns="" id="{1E49EF73-6A9F-4DDA-8B55-0F8E1178BD3D}"/>
                  </a:ext>
                </a:extLst>
              </p:cNvPr>
              <p:cNvSpPr/>
              <p:nvPr/>
            </p:nvSpPr>
            <p:spPr>
              <a:xfrm rot="-1199926">
                <a:off x="6593980" y="2018371"/>
                <a:ext cx="66827" cy="55648"/>
              </a:xfrm>
              <a:custGeom>
                <a:avLst/>
                <a:gdLst>
                  <a:gd name="connsiteX0" fmla="*/ 0 w 66827"/>
                  <a:gd name="connsiteY0" fmla="*/ 0 h 55648"/>
                  <a:gd name="connsiteX1" fmla="*/ 66828 w 66827"/>
                  <a:gd name="connsiteY1" fmla="*/ 0 h 55648"/>
                  <a:gd name="connsiteX2" fmla="*/ 66828 w 66827"/>
                  <a:gd name="connsiteY2" fmla="*/ 55648 h 55648"/>
                  <a:gd name="connsiteX3" fmla="*/ 0 w 66827"/>
                  <a:gd name="connsiteY3" fmla="*/ 55648 h 5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827" h="55648">
                    <a:moveTo>
                      <a:pt x="0" y="0"/>
                    </a:moveTo>
                    <a:lnTo>
                      <a:pt x="66828" y="0"/>
                    </a:lnTo>
                    <a:lnTo>
                      <a:pt x="66828" y="55648"/>
                    </a:lnTo>
                    <a:lnTo>
                      <a:pt x="0" y="5564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xmlns="" id="{AD15A876-D042-4831-AC15-A7BB479EE2BE}"/>
                  </a:ext>
                </a:extLst>
              </p:cNvPr>
              <p:cNvSpPr/>
              <p:nvPr/>
            </p:nvSpPr>
            <p:spPr>
              <a:xfrm rot="-1199926">
                <a:off x="6519892" y="2108793"/>
                <a:ext cx="36626" cy="16435"/>
              </a:xfrm>
              <a:custGeom>
                <a:avLst/>
                <a:gdLst>
                  <a:gd name="connsiteX0" fmla="*/ 0 w 36626"/>
                  <a:gd name="connsiteY0" fmla="*/ 0 h 16435"/>
                  <a:gd name="connsiteX1" fmla="*/ 36626 w 36626"/>
                  <a:gd name="connsiteY1" fmla="*/ 0 h 16435"/>
                  <a:gd name="connsiteX2" fmla="*/ 36626 w 36626"/>
                  <a:gd name="connsiteY2" fmla="*/ 16436 h 16435"/>
                  <a:gd name="connsiteX3" fmla="*/ 0 w 36626"/>
                  <a:gd name="connsiteY3" fmla="*/ 16436 h 1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26" h="16435">
                    <a:moveTo>
                      <a:pt x="0" y="0"/>
                    </a:moveTo>
                    <a:lnTo>
                      <a:pt x="36626" y="0"/>
                    </a:lnTo>
                    <a:lnTo>
                      <a:pt x="36626" y="16436"/>
                    </a:lnTo>
                    <a:lnTo>
                      <a:pt x="0" y="1643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xmlns="" id="{563258A1-DDAB-4933-B3BD-490613E76D18}"/>
                  </a:ext>
                </a:extLst>
              </p:cNvPr>
              <p:cNvSpPr/>
              <p:nvPr/>
            </p:nvSpPr>
            <p:spPr>
              <a:xfrm rot="9600073">
                <a:off x="6554503" y="2099900"/>
                <a:ext cx="14767" cy="13849"/>
              </a:xfrm>
              <a:custGeom>
                <a:avLst/>
                <a:gdLst>
                  <a:gd name="connsiteX0" fmla="*/ 0 w 14767"/>
                  <a:gd name="connsiteY0" fmla="*/ 0 h 13849"/>
                  <a:gd name="connsiteX1" fmla="*/ 14767 w 14767"/>
                  <a:gd name="connsiteY1" fmla="*/ 0 h 13849"/>
                  <a:gd name="connsiteX2" fmla="*/ 14767 w 14767"/>
                  <a:gd name="connsiteY2" fmla="*/ 13850 h 13849"/>
                  <a:gd name="connsiteX3" fmla="*/ 0 w 14767"/>
                  <a:gd name="connsiteY3" fmla="*/ 13850 h 1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67" h="13849">
                    <a:moveTo>
                      <a:pt x="0" y="0"/>
                    </a:moveTo>
                    <a:lnTo>
                      <a:pt x="14767" y="0"/>
                    </a:lnTo>
                    <a:lnTo>
                      <a:pt x="14767" y="13850"/>
                    </a:lnTo>
                    <a:lnTo>
                      <a:pt x="0" y="1385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xmlns="" id="{4455269A-18D8-4A25-9C3E-EF0690B70682}"/>
                  </a:ext>
                </a:extLst>
              </p:cNvPr>
              <p:cNvSpPr/>
              <p:nvPr/>
            </p:nvSpPr>
            <p:spPr>
              <a:xfrm rot="-1199926">
                <a:off x="6607416" y="2080604"/>
                <a:ext cx="16102" cy="13849"/>
              </a:xfrm>
              <a:custGeom>
                <a:avLst/>
                <a:gdLst>
                  <a:gd name="connsiteX0" fmla="*/ 0 w 16102"/>
                  <a:gd name="connsiteY0" fmla="*/ 0 h 13849"/>
                  <a:gd name="connsiteX1" fmla="*/ 16102 w 16102"/>
                  <a:gd name="connsiteY1" fmla="*/ 0 h 13849"/>
                  <a:gd name="connsiteX2" fmla="*/ 16102 w 16102"/>
                  <a:gd name="connsiteY2" fmla="*/ 13849 h 13849"/>
                  <a:gd name="connsiteX3" fmla="*/ 0 w 16102"/>
                  <a:gd name="connsiteY3" fmla="*/ 13849 h 1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02" h="13849">
                    <a:moveTo>
                      <a:pt x="0" y="0"/>
                    </a:moveTo>
                    <a:lnTo>
                      <a:pt x="16102" y="0"/>
                    </a:lnTo>
                    <a:lnTo>
                      <a:pt x="16102" y="13849"/>
                    </a:lnTo>
                    <a:lnTo>
                      <a:pt x="0" y="1384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xmlns="" id="{C2309DA6-C250-422C-90CB-339920920F73}"/>
                  </a:ext>
                </a:extLst>
              </p:cNvPr>
              <p:cNvSpPr/>
              <p:nvPr/>
            </p:nvSpPr>
            <p:spPr>
              <a:xfrm rot="9600073">
                <a:off x="6622567" y="2072474"/>
                <a:ext cx="30118" cy="16435"/>
              </a:xfrm>
              <a:custGeom>
                <a:avLst/>
                <a:gdLst>
                  <a:gd name="connsiteX0" fmla="*/ 0 w 30118"/>
                  <a:gd name="connsiteY0" fmla="*/ 0 h 16435"/>
                  <a:gd name="connsiteX1" fmla="*/ 30118 w 30118"/>
                  <a:gd name="connsiteY1" fmla="*/ 0 h 16435"/>
                  <a:gd name="connsiteX2" fmla="*/ 30118 w 30118"/>
                  <a:gd name="connsiteY2" fmla="*/ 16436 h 16435"/>
                  <a:gd name="connsiteX3" fmla="*/ 0 w 30118"/>
                  <a:gd name="connsiteY3" fmla="*/ 16436 h 1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18" h="16435">
                    <a:moveTo>
                      <a:pt x="0" y="0"/>
                    </a:moveTo>
                    <a:lnTo>
                      <a:pt x="30118" y="0"/>
                    </a:lnTo>
                    <a:lnTo>
                      <a:pt x="30118" y="16436"/>
                    </a:lnTo>
                    <a:lnTo>
                      <a:pt x="0" y="1643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xmlns="" id="{9E497FA9-5244-421D-A864-4EBF1A494166}"/>
                  </a:ext>
                </a:extLst>
              </p:cNvPr>
              <p:cNvSpPr/>
              <p:nvPr/>
            </p:nvSpPr>
            <p:spPr>
              <a:xfrm rot="9600073">
                <a:off x="6443017" y="2134440"/>
                <a:ext cx="52561" cy="33038"/>
              </a:xfrm>
              <a:custGeom>
                <a:avLst/>
                <a:gdLst>
                  <a:gd name="connsiteX0" fmla="*/ 0 w 52561"/>
                  <a:gd name="connsiteY0" fmla="*/ 0 h 33038"/>
                  <a:gd name="connsiteX1" fmla="*/ 52561 w 52561"/>
                  <a:gd name="connsiteY1" fmla="*/ 0 h 33038"/>
                  <a:gd name="connsiteX2" fmla="*/ 52561 w 52561"/>
                  <a:gd name="connsiteY2" fmla="*/ 33038 h 33038"/>
                  <a:gd name="connsiteX3" fmla="*/ 0 w 52561"/>
                  <a:gd name="connsiteY3" fmla="*/ 33038 h 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561" h="33038">
                    <a:moveTo>
                      <a:pt x="0" y="0"/>
                    </a:moveTo>
                    <a:lnTo>
                      <a:pt x="52561" y="0"/>
                    </a:lnTo>
                    <a:lnTo>
                      <a:pt x="52561" y="33038"/>
                    </a:lnTo>
                    <a:lnTo>
                      <a:pt x="0" y="3303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xmlns="" id="{B7F090C0-06E9-40A8-B868-2C92D6FCAAC6}"/>
                  </a:ext>
                </a:extLst>
              </p:cNvPr>
              <p:cNvSpPr/>
              <p:nvPr/>
            </p:nvSpPr>
            <p:spPr>
              <a:xfrm rot="9600073">
                <a:off x="6685049" y="2045573"/>
                <a:ext cx="56649" cy="33038"/>
              </a:xfrm>
              <a:custGeom>
                <a:avLst/>
                <a:gdLst>
                  <a:gd name="connsiteX0" fmla="*/ 0 w 56649"/>
                  <a:gd name="connsiteY0" fmla="*/ 0 h 33038"/>
                  <a:gd name="connsiteX1" fmla="*/ 56649 w 56649"/>
                  <a:gd name="connsiteY1" fmla="*/ 0 h 33038"/>
                  <a:gd name="connsiteX2" fmla="*/ 56649 w 56649"/>
                  <a:gd name="connsiteY2" fmla="*/ 33039 h 33038"/>
                  <a:gd name="connsiteX3" fmla="*/ 0 w 56649"/>
                  <a:gd name="connsiteY3" fmla="*/ 33039 h 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49" h="33038">
                    <a:moveTo>
                      <a:pt x="0" y="0"/>
                    </a:moveTo>
                    <a:lnTo>
                      <a:pt x="56649" y="0"/>
                    </a:lnTo>
                    <a:lnTo>
                      <a:pt x="56649" y="33039"/>
                    </a:lnTo>
                    <a:lnTo>
                      <a:pt x="0" y="330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xmlns="" id="{46192967-D626-4A7C-A6FC-80E79F918E67}"/>
                  </a:ext>
                </a:extLst>
              </p:cNvPr>
              <p:cNvSpPr/>
              <p:nvPr/>
            </p:nvSpPr>
            <p:spPr>
              <a:xfrm rot="-1199926">
                <a:off x="6485767" y="2250134"/>
                <a:ext cx="27532" cy="63657"/>
              </a:xfrm>
              <a:custGeom>
                <a:avLst/>
                <a:gdLst>
                  <a:gd name="connsiteX0" fmla="*/ 0 w 27532"/>
                  <a:gd name="connsiteY0" fmla="*/ 0 h 63657"/>
                  <a:gd name="connsiteX1" fmla="*/ 27532 w 27532"/>
                  <a:gd name="connsiteY1" fmla="*/ 0 h 63657"/>
                  <a:gd name="connsiteX2" fmla="*/ 27532 w 27532"/>
                  <a:gd name="connsiteY2" fmla="*/ 63658 h 63657"/>
                  <a:gd name="connsiteX3" fmla="*/ 0 w 27532"/>
                  <a:gd name="connsiteY3" fmla="*/ 63658 h 6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32" h="63657">
                    <a:moveTo>
                      <a:pt x="0" y="0"/>
                    </a:moveTo>
                    <a:lnTo>
                      <a:pt x="27532" y="0"/>
                    </a:lnTo>
                    <a:lnTo>
                      <a:pt x="27532" y="63658"/>
                    </a:lnTo>
                    <a:lnTo>
                      <a:pt x="0" y="636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xmlns="" id="{98B0112F-9F2D-4296-824C-908FD39B4BAD}"/>
                  </a:ext>
                </a:extLst>
              </p:cNvPr>
              <p:cNvSpPr/>
              <p:nvPr/>
            </p:nvSpPr>
            <p:spPr>
              <a:xfrm rot="-1199926">
                <a:off x="6762941" y="2149289"/>
                <a:ext cx="27532" cy="63657"/>
              </a:xfrm>
              <a:custGeom>
                <a:avLst/>
                <a:gdLst>
                  <a:gd name="connsiteX0" fmla="*/ 0 w 27532"/>
                  <a:gd name="connsiteY0" fmla="*/ 0 h 63657"/>
                  <a:gd name="connsiteX1" fmla="*/ 27532 w 27532"/>
                  <a:gd name="connsiteY1" fmla="*/ 0 h 63657"/>
                  <a:gd name="connsiteX2" fmla="*/ 27532 w 27532"/>
                  <a:gd name="connsiteY2" fmla="*/ 63658 h 63657"/>
                  <a:gd name="connsiteX3" fmla="*/ 0 w 27532"/>
                  <a:gd name="connsiteY3" fmla="*/ 63658 h 6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32" h="63657">
                    <a:moveTo>
                      <a:pt x="0" y="0"/>
                    </a:moveTo>
                    <a:lnTo>
                      <a:pt x="27532" y="0"/>
                    </a:lnTo>
                    <a:lnTo>
                      <a:pt x="27532" y="63658"/>
                    </a:lnTo>
                    <a:lnTo>
                      <a:pt x="0" y="636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0" name="图形 17">
              <a:extLst>
                <a:ext uri="{FF2B5EF4-FFF2-40B4-BE49-F238E27FC236}">
                  <a16:creationId xmlns:a16="http://schemas.microsoft.com/office/drawing/2014/main" xmlns="" id="{65800510-F8DD-499D-8693-2DA94DF6CD71}"/>
                </a:ext>
              </a:extLst>
            </p:cNvPr>
            <p:cNvGrpSpPr/>
            <p:nvPr/>
          </p:nvGrpSpPr>
          <p:grpSpPr>
            <a:xfrm>
              <a:off x="4758450" y="3411662"/>
              <a:ext cx="49420" cy="45123"/>
              <a:chOff x="7446307" y="3411662"/>
              <a:chExt cx="49420" cy="45123"/>
            </a:xfrm>
            <a:solidFill>
              <a:srgbClr val="FFFFFF"/>
            </a:solidFill>
          </p:grpSpPr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xmlns="" id="{D421D989-4FCE-4496-B474-4C4542CC39FE}"/>
                  </a:ext>
                </a:extLst>
              </p:cNvPr>
              <p:cNvSpPr/>
              <p:nvPr/>
            </p:nvSpPr>
            <p:spPr>
              <a:xfrm rot="-899960">
                <a:off x="7449804" y="3416577"/>
                <a:ext cx="40629" cy="20106"/>
              </a:xfrm>
              <a:custGeom>
                <a:avLst/>
                <a:gdLst>
                  <a:gd name="connsiteX0" fmla="*/ 0 w 40629"/>
                  <a:gd name="connsiteY0" fmla="*/ 0 h 20106"/>
                  <a:gd name="connsiteX1" fmla="*/ 40629 w 40629"/>
                  <a:gd name="connsiteY1" fmla="*/ 0 h 20106"/>
                  <a:gd name="connsiteX2" fmla="*/ 40629 w 40629"/>
                  <a:gd name="connsiteY2" fmla="*/ 20106 h 20106"/>
                  <a:gd name="connsiteX3" fmla="*/ 0 w 40629"/>
                  <a:gd name="connsiteY3" fmla="*/ 20106 h 2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629" h="20106">
                    <a:moveTo>
                      <a:pt x="0" y="0"/>
                    </a:moveTo>
                    <a:lnTo>
                      <a:pt x="40629" y="0"/>
                    </a:lnTo>
                    <a:lnTo>
                      <a:pt x="40629" y="20106"/>
                    </a:lnTo>
                    <a:lnTo>
                      <a:pt x="0" y="2010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xmlns="" id="{1FE7F644-0050-4E6B-A5D4-1C5E78F75F3E}"/>
                  </a:ext>
                </a:extLst>
              </p:cNvPr>
              <p:cNvSpPr/>
              <p:nvPr/>
            </p:nvSpPr>
            <p:spPr>
              <a:xfrm rot="-899960">
                <a:off x="7460061" y="3437761"/>
                <a:ext cx="17102" cy="17102"/>
              </a:xfrm>
              <a:custGeom>
                <a:avLst/>
                <a:gdLst>
                  <a:gd name="connsiteX0" fmla="*/ 0 w 17102"/>
                  <a:gd name="connsiteY0" fmla="*/ 0 h 17102"/>
                  <a:gd name="connsiteX1" fmla="*/ 17103 w 17102"/>
                  <a:gd name="connsiteY1" fmla="*/ 0 h 17102"/>
                  <a:gd name="connsiteX2" fmla="*/ 17103 w 17102"/>
                  <a:gd name="connsiteY2" fmla="*/ 17103 h 17102"/>
                  <a:gd name="connsiteX3" fmla="*/ 0 w 17102"/>
                  <a:gd name="connsiteY3" fmla="*/ 17103 h 1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02" h="17102">
                    <a:moveTo>
                      <a:pt x="0" y="0"/>
                    </a:moveTo>
                    <a:lnTo>
                      <a:pt x="17103" y="0"/>
                    </a:lnTo>
                    <a:lnTo>
                      <a:pt x="17103" y="17103"/>
                    </a:lnTo>
                    <a:lnTo>
                      <a:pt x="0" y="1710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xmlns="" id="{96A05B36-4388-43F3-9B1B-EBD0FE9621AC}"/>
                  </a:ext>
                </a:extLst>
              </p:cNvPr>
              <p:cNvSpPr/>
              <p:nvPr/>
            </p:nvSpPr>
            <p:spPr>
              <a:xfrm rot="9900041">
                <a:off x="7476218" y="3433324"/>
                <a:ext cx="18354" cy="11346"/>
              </a:xfrm>
              <a:custGeom>
                <a:avLst/>
                <a:gdLst>
                  <a:gd name="connsiteX0" fmla="*/ 0 w 18354"/>
                  <a:gd name="connsiteY0" fmla="*/ 0 h 11346"/>
                  <a:gd name="connsiteX1" fmla="*/ 18354 w 18354"/>
                  <a:gd name="connsiteY1" fmla="*/ 0 h 11346"/>
                  <a:gd name="connsiteX2" fmla="*/ 18354 w 18354"/>
                  <a:gd name="connsiteY2" fmla="*/ 11346 h 11346"/>
                  <a:gd name="connsiteX3" fmla="*/ 0 w 18354"/>
                  <a:gd name="connsiteY3" fmla="*/ 11346 h 1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54" h="11346">
                    <a:moveTo>
                      <a:pt x="0" y="0"/>
                    </a:moveTo>
                    <a:lnTo>
                      <a:pt x="18354" y="0"/>
                    </a:lnTo>
                    <a:lnTo>
                      <a:pt x="18354" y="11346"/>
                    </a:lnTo>
                    <a:lnTo>
                      <a:pt x="0" y="1134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xmlns="" id="{A1D42141-5803-4D4E-8202-D2D4FF36237F}"/>
                  </a:ext>
                </a:extLst>
              </p:cNvPr>
              <p:cNvSpPr/>
              <p:nvPr/>
            </p:nvSpPr>
            <p:spPr>
              <a:xfrm rot="-899960">
                <a:off x="7447062" y="3415481"/>
                <a:ext cx="3837" cy="6340"/>
              </a:xfrm>
              <a:custGeom>
                <a:avLst/>
                <a:gdLst>
                  <a:gd name="connsiteX0" fmla="*/ 0 w 3837"/>
                  <a:gd name="connsiteY0" fmla="*/ 0 h 6340"/>
                  <a:gd name="connsiteX1" fmla="*/ 3838 w 3837"/>
                  <a:gd name="connsiteY1" fmla="*/ 0 h 6340"/>
                  <a:gd name="connsiteX2" fmla="*/ 3838 w 3837"/>
                  <a:gd name="connsiteY2" fmla="*/ 6341 h 6340"/>
                  <a:gd name="connsiteX3" fmla="*/ 0 w 3837"/>
                  <a:gd name="connsiteY3" fmla="*/ 6341 h 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7" h="6340">
                    <a:moveTo>
                      <a:pt x="0" y="0"/>
                    </a:moveTo>
                    <a:lnTo>
                      <a:pt x="3838" y="0"/>
                    </a:lnTo>
                    <a:lnTo>
                      <a:pt x="3838" y="6341"/>
                    </a:lnTo>
                    <a:lnTo>
                      <a:pt x="0" y="634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xmlns="" id="{A5B98A37-7325-46A0-A57B-3340F81D9EB1}"/>
                </a:ext>
              </a:extLst>
            </p:cNvPr>
            <p:cNvSpPr/>
            <p:nvPr/>
          </p:nvSpPr>
          <p:spPr>
            <a:xfrm rot="20579902">
              <a:off x="3553652" y="3915469"/>
              <a:ext cx="10011" cy="39379"/>
            </a:xfrm>
            <a:custGeom>
              <a:avLst/>
              <a:gdLst>
                <a:gd name="connsiteX0" fmla="*/ 0 w 10011"/>
                <a:gd name="connsiteY0" fmla="*/ 0 h 39379"/>
                <a:gd name="connsiteX1" fmla="*/ 10012 w 10011"/>
                <a:gd name="connsiteY1" fmla="*/ 0 h 39379"/>
                <a:gd name="connsiteX2" fmla="*/ 10012 w 10011"/>
                <a:gd name="connsiteY2" fmla="*/ 39379 h 39379"/>
                <a:gd name="connsiteX3" fmla="*/ 0 w 10011"/>
                <a:gd name="connsiteY3" fmla="*/ 39379 h 3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1" h="39379">
                  <a:moveTo>
                    <a:pt x="0" y="0"/>
                  </a:moveTo>
                  <a:lnTo>
                    <a:pt x="10012" y="0"/>
                  </a:lnTo>
                  <a:lnTo>
                    <a:pt x="10012" y="39379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xmlns="" id="{4B9D42B1-E1C9-4EB5-886F-93C2BB998E81}"/>
                </a:ext>
              </a:extLst>
            </p:cNvPr>
            <p:cNvSpPr/>
            <p:nvPr/>
          </p:nvSpPr>
          <p:spPr>
            <a:xfrm rot="20700040">
              <a:off x="2000657" y="2878584"/>
              <a:ext cx="76837" cy="42548"/>
            </a:xfrm>
            <a:custGeom>
              <a:avLst/>
              <a:gdLst>
                <a:gd name="connsiteX0" fmla="*/ 0 w 76837"/>
                <a:gd name="connsiteY0" fmla="*/ 0 h 42548"/>
                <a:gd name="connsiteX1" fmla="*/ 76837 w 76837"/>
                <a:gd name="connsiteY1" fmla="*/ 0 h 42548"/>
                <a:gd name="connsiteX2" fmla="*/ 76837 w 76837"/>
                <a:gd name="connsiteY2" fmla="*/ 42548 h 42548"/>
                <a:gd name="connsiteX3" fmla="*/ 0 w 76837"/>
                <a:gd name="connsiteY3" fmla="*/ 42548 h 4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42548">
                  <a:moveTo>
                    <a:pt x="0" y="0"/>
                  </a:moveTo>
                  <a:lnTo>
                    <a:pt x="76837" y="0"/>
                  </a:lnTo>
                  <a:lnTo>
                    <a:pt x="76837" y="42548"/>
                  </a:lnTo>
                  <a:lnTo>
                    <a:pt x="0" y="42548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xmlns="" id="{DA098A74-5300-4F95-8F1A-44BEF32943D8}"/>
                </a:ext>
              </a:extLst>
            </p:cNvPr>
            <p:cNvSpPr/>
            <p:nvPr/>
          </p:nvSpPr>
          <p:spPr>
            <a:xfrm rot="20579902">
              <a:off x="2894117" y="2725347"/>
              <a:ext cx="50892" cy="158769"/>
            </a:xfrm>
            <a:custGeom>
              <a:avLst/>
              <a:gdLst>
                <a:gd name="connsiteX0" fmla="*/ 0 w 50892"/>
                <a:gd name="connsiteY0" fmla="*/ 0 h 158769"/>
                <a:gd name="connsiteX1" fmla="*/ 50893 w 50892"/>
                <a:gd name="connsiteY1" fmla="*/ 0 h 158769"/>
                <a:gd name="connsiteX2" fmla="*/ 50893 w 50892"/>
                <a:gd name="connsiteY2" fmla="*/ 158769 h 158769"/>
                <a:gd name="connsiteX3" fmla="*/ 0 w 50892"/>
                <a:gd name="connsiteY3" fmla="*/ 158769 h 15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892" h="158769">
                  <a:moveTo>
                    <a:pt x="0" y="0"/>
                  </a:moveTo>
                  <a:lnTo>
                    <a:pt x="50893" y="0"/>
                  </a:lnTo>
                  <a:lnTo>
                    <a:pt x="50893" y="158769"/>
                  </a:lnTo>
                  <a:lnTo>
                    <a:pt x="0" y="158769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xmlns="" id="{7FD6204C-9EDD-4A07-9EC5-A4B8353D64BE}"/>
                </a:ext>
              </a:extLst>
            </p:cNvPr>
            <p:cNvSpPr/>
            <p:nvPr/>
          </p:nvSpPr>
          <p:spPr>
            <a:xfrm rot="20400074">
              <a:off x="3751520" y="1934998"/>
              <a:ext cx="102536" cy="27114"/>
            </a:xfrm>
            <a:custGeom>
              <a:avLst/>
              <a:gdLst>
                <a:gd name="connsiteX0" fmla="*/ 0 w 102536"/>
                <a:gd name="connsiteY0" fmla="*/ 0 h 27114"/>
                <a:gd name="connsiteX1" fmla="*/ 102536 w 102536"/>
                <a:gd name="connsiteY1" fmla="*/ 0 h 27114"/>
                <a:gd name="connsiteX2" fmla="*/ 102536 w 102536"/>
                <a:gd name="connsiteY2" fmla="*/ 27115 h 27114"/>
                <a:gd name="connsiteX3" fmla="*/ 0 w 102536"/>
                <a:gd name="connsiteY3" fmla="*/ 27115 h 2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36" h="27114">
                  <a:moveTo>
                    <a:pt x="0" y="0"/>
                  </a:moveTo>
                  <a:lnTo>
                    <a:pt x="102536" y="0"/>
                  </a:lnTo>
                  <a:lnTo>
                    <a:pt x="102536" y="27115"/>
                  </a:lnTo>
                  <a:lnTo>
                    <a:pt x="0" y="27115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xmlns="" id="{ACB1CFDD-C6C3-4CA2-BA73-C96712F79A4B}"/>
                </a:ext>
              </a:extLst>
            </p:cNvPr>
            <p:cNvSpPr/>
            <p:nvPr/>
          </p:nvSpPr>
          <p:spPr>
            <a:xfrm rot="20400074">
              <a:off x="3772483" y="1979478"/>
              <a:ext cx="69414" cy="32287"/>
            </a:xfrm>
            <a:custGeom>
              <a:avLst/>
              <a:gdLst>
                <a:gd name="connsiteX0" fmla="*/ 0 w 69414"/>
                <a:gd name="connsiteY0" fmla="*/ 0 h 32287"/>
                <a:gd name="connsiteX1" fmla="*/ 69414 w 69414"/>
                <a:gd name="connsiteY1" fmla="*/ 0 h 32287"/>
                <a:gd name="connsiteX2" fmla="*/ 69414 w 69414"/>
                <a:gd name="connsiteY2" fmla="*/ 32288 h 32287"/>
                <a:gd name="connsiteX3" fmla="*/ 0 w 69414"/>
                <a:gd name="connsiteY3" fmla="*/ 32288 h 3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414" h="32287">
                  <a:moveTo>
                    <a:pt x="0" y="0"/>
                  </a:moveTo>
                  <a:lnTo>
                    <a:pt x="69414" y="0"/>
                  </a:lnTo>
                  <a:lnTo>
                    <a:pt x="69414" y="32288"/>
                  </a:lnTo>
                  <a:lnTo>
                    <a:pt x="0" y="32288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0" name="图形 17">
              <a:extLst>
                <a:ext uri="{FF2B5EF4-FFF2-40B4-BE49-F238E27FC236}">
                  <a16:creationId xmlns:a16="http://schemas.microsoft.com/office/drawing/2014/main" xmlns="" id="{DDB56494-A151-451F-AC2D-B24082BB6098}"/>
                </a:ext>
              </a:extLst>
            </p:cNvPr>
            <p:cNvGrpSpPr/>
            <p:nvPr/>
          </p:nvGrpSpPr>
          <p:grpSpPr>
            <a:xfrm>
              <a:off x="3973878" y="1943993"/>
              <a:ext cx="108313" cy="66505"/>
              <a:chOff x="6661735" y="1943993"/>
              <a:chExt cx="108313" cy="66505"/>
            </a:xfrm>
            <a:solidFill>
              <a:srgbClr val="FFFFFF"/>
            </a:solidFill>
          </p:grpSpPr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xmlns="" id="{633C7637-B6C0-4DC4-B93F-EE799E901621}"/>
                  </a:ext>
                </a:extLst>
              </p:cNvPr>
              <p:cNvSpPr/>
              <p:nvPr/>
            </p:nvSpPr>
            <p:spPr>
              <a:xfrm rot="-1199926">
                <a:off x="6663898" y="1970981"/>
                <a:ext cx="79676" cy="26697"/>
              </a:xfrm>
              <a:custGeom>
                <a:avLst/>
                <a:gdLst>
                  <a:gd name="connsiteX0" fmla="*/ 0 w 79676"/>
                  <a:gd name="connsiteY0" fmla="*/ 0 h 26697"/>
                  <a:gd name="connsiteX1" fmla="*/ 79676 w 79676"/>
                  <a:gd name="connsiteY1" fmla="*/ 0 h 26697"/>
                  <a:gd name="connsiteX2" fmla="*/ 79676 w 79676"/>
                  <a:gd name="connsiteY2" fmla="*/ 26698 h 26697"/>
                  <a:gd name="connsiteX3" fmla="*/ 0 w 79676"/>
                  <a:gd name="connsiteY3" fmla="*/ 26698 h 2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76" h="26697">
                    <a:moveTo>
                      <a:pt x="0" y="0"/>
                    </a:moveTo>
                    <a:lnTo>
                      <a:pt x="79676" y="0"/>
                    </a:lnTo>
                    <a:lnTo>
                      <a:pt x="79676" y="26698"/>
                    </a:lnTo>
                    <a:lnTo>
                      <a:pt x="0" y="2669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xmlns="" id="{A2D2E540-A07A-4474-9FE8-CC6C278397FB}"/>
                  </a:ext>
                </a:extLst>
              </p:cNvPr>
              <p:cNvSpPr/>
              <p:nvPr/>
            </p:nvSpPr>
            <p:spPr>
              <a:xfrm rot="9600073">
                <a:off x="6740430" y="1946846"/>
                <a:ext cx="23610" cy="39295"/>
              </a:xfrm>
              <a:custGeom>
                <a:avLst/>
                <a:gdLst>
                  <a:gd name="connsiteX0" fmla="*/ 0 w 23610"/>
                  <a:gd name="connsiteY0" fmla="*/ 0 h 39295"/>
                  <a:gd name="connsiteX1" fmla="*/ 23611 w 23610"/>
                  <a:gd name="connsiteY1" fmla="*/ 0 h 39295"/>
                  <a:gd name="connsiteX2" fmla="*/ 23611 w 23610"/>
                  <a:gd name="connsiteY2" fmla="*/ 39296 h 39295"/>
                  <a:gd name="connsiteX3" fmla="*/ 0 w 23610"/>
                  <a:gd name="connsiteY3" fmla="*/ 39296 h 39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610" h="39295">
                    <a:moveTo>
                      <a:pt x="0" y="0"/>
                    </a:moveTo>
                    <a:lnTo>
                      <a:pt x="23611" y="0"/>
                    </a:lnTo>
                    <a:lnTo>
                      <a:pt x="23611" y="39296"/>
                    </a:lnTo>
                    <a:lnTo>
                      <a:pt x="0" y="3929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3" name="图形 17">
              <a:extLst>
                <a:ext uri="{FF2B5EF4-FFF2-40B4-BE49-F238E27FC236}">
                  <a16:creationId xmlns:a16="http://schemas.microsoft.com/office/drawing/2014/main" xmlns="" id="{D59AA8CA-D19B-446E-8664-2DF84DBE45AD}"/>
                </a:ext>
              </a:extLst>
            </p:cNvPr>
            <p:cNvGrpSpPr/>
            <p:nvPr/>
          </p:nvGrpSpPr>
          <p:grpSpPr>
            <a:xfrm>
              <a:off x="2074336" y="4524027"/>
              <a:ext cx="189387" cy="138244"/>
              <a:chOff x="4762193" y="4524027"/>
              <a:chExt cx="189387" cy="138244"/>
            </a:xfrm>
            <a:solidFill>
              <a:srgbClr val="FFFFFF"/>
            </a:solidFill>
          </p:grpSpPr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xmlns="" id="{433BFB2F-78EB-42B7-9A4C-9DA01EF6FA09}"/>
                  </a:ext>
                </a:extLst>
              </p:cNvPr>
              <p:cNvSpPr/>
              <p:nvPr/>
            </p:nvSpPr>
            <p:spPr>
              <a:xfrm>
                <a:off x="4762193" y="4524027"/>
                <a:ext cx="50725" cy="78841"/>
              </a:xfrm>
              <a:custGeom>
                <a:avLst/>
                <a:gdLst>
                  <a:gd name="connsiteX0" fmla="*/ 0 w 50725"/>
                  <a:gd name="connsiteY0" fmla="*/ 0 h 78841"/>
                  <a:gd name="connsiteX1" fmla="*/ 50726 w 50725"/>
                  <a:gd name="connsiteY1" fmla="*/ 0 h 78841"/>
                  <a:gd name="connsiteX2" fmla="*/ 50726 w 50725"/>
                  <a:gd name="connsiteY2" fmla="*/ 78842 h 78841"/>
                  <a:gd name="connsiteX3" fmla="*/ 0 w 50725"/>
                  <a:gd name="connsiteY3" fmla="*/ 78842 h 7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725" h="78841">
                    <a:moveTo>
                      <a:pt x="0" y="0"/>
                    </a:moveTo>
                    <a:lnTo>
                      <a:pt x="50726" y="0"/>
                    </a:lnTo>
                    <a:lnTo>
                      <a:pt x="50726" y="78842"/>
                    </a:lnTo>
                    <a:lnTo>
                      <a:pt x="0" y="7884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xmlns="" id="{D0255E6C-CC25-47B7-B626-EB21F2DF9E9D}"/>
                  </a:ext>
                </a:extLst>
              </p:cNvPr>
              <p:cNvSpPr/>
              <p:nvPr/>
            </p:nvSpPr>
            <p:spPr>
              <a:xfrm rot="-10800000">
                <a:off x="4855185" y="4524027"/>
                <a:ext cx="67995" cy="55564"/>
              </a:xfrm>
              <a:custGeom>
                <a:avLst/>
                <a:gdLst>
                  <a:gd name="connsiteX0" fmla="*/ 0 w 67995"/>
                  <a:gd name="connsiteY0" fmla="*/ 0 h 55564"/>
                  <a:gd name="connsiteX1" fmla="*/ 67996 w 67995"/>
                  <a:gd name="connsiteY1" fmla="*/ 0 h 55564"/>
                  <a:gd name="connsiteX2" fmla="*/ 67996 w 67995"/>
                  <a:gd name="connsiteY2" fmla="*/ 55565 h 55564"/>
                  <a:gd name="connsiteX3" fmla="*/ 0 w 67995"/>
                  <a:gd name="connsiteY3" fmla="*/ 55565 h 5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95" h="55564">
                    <a:moveTo>
                      <a:pt x="0" y="0"/>
                    </a:moveTo>
                    <a:lnTo>
                      <a:pt x="67996" y="0"/>
                    </a:lnTo>
                    <a:lnTo>
                      <a:pt x="67996" y="55565"/>
                    </a:lnTo>
                    <a:lnTo>
                      <a:pt x="0" y="5556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xmlns="" id="{F7268660-E461-4BCD-8A7A-F9AB7EE09791}"/>
                  </a:ext>
                </a:extLst>
              </p:cNvPr>
              <p:cNvSpPr/>
              <p:nvPr/>
            </p:nvSpPr>
            <p:spPr>
              <a:xfrm>
                <a:off x="4923214" y="4524027"/>
                <a:ext cx="28366" cy="68997"/>
              </a:xfrm>
              <a:custGeom>
                <a:avLst/>
                <a:gdLst>
                  <a:gd name="connsiteX0" fmla="*/ 0 w 28366"/>
                  <a:gd name="connsiteY0" fmla="*/ 0 h 68997"/>
                  <a:gd name="connsiteX1" fmla="*/ 28366 w 28366"/>
                  <a:gd name="connsiteY1" fmla="*/ 0 h 68997"/>
                  <a:gd name="connsiteX2" fmla="*/ 28366 w 28366"/>
                  <a:gd name="connsiteY2" fmla="*/ 68997 h 68997"/>
                  <a:gd name="connsiteX3" fmla="*/ 0 w 28366"/>
                  <a:gd name="connsiteY3" fmla="*/ 68997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" h="68997">
                    <a:moveTo>
                      <a:pt x="0" y="0"/>
                    </a:moveTo>
                    <a:lnTo>
                      <a:pt x="28366" y="0"/>
                    </a:lnTo>
                    <a:lnTo>
                      <a:pt x="28366" y="68997"/>
                    </a:lnTo>
                    <a:lnTo>
                      <a:pt x="0" y="6899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xmlns="" id="{852625EB-F9D8-44BC-A8FD-24466CF73D3A}"/>
                  </a:ext>
                </a:extLst>
              </p:cNvPr>
              <p:cNvSpPr/>
              <p:nvPr/>
            </p:nvSpPr>
            <p:spPr>
              <a:xfrm rot="-10799999">
                <a:off x="4812944" y="4524027"/>
                <a:ext cx="42215" cy="78841"/>
              </a:xfrm>
              <a:custGeom>
                <a:avLst/>
                <a:gdLst>
                  <a:gd name="connsiteX0" fmla="*/ 0 w 42215"/>
                  <a:gd name="connsiteY0" fmla="*/ 0 h 78841"/>
                  <a:gd name="connsiteX1" fmla="*/ 42216 w 42215"/>
                  <a:gd name="connsiteY1" fmla="*/ 0 h 78841"/>
                  <a:gd name="connsiteX2" fmla="*/ 42216 w 42215"/>
                  <a:gd name="connsiteY2" fmla="*/ 78842 h 78841"/>
                  <a:gd name="connsiteX3" fmla="*/ 0 w 42215"/>
                  <a:gd name="connsiteY3" fmla="*/ 78842 h 7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215" h="78841">
                    <a:moveTo>
                      <a:pt x="0" y="0"/>
                    </a:moveTo>
                    <a:lnTo>
                      <a:pt x="42216" y="0"/>
                    </a:lnTo>
                    <a:lnTo>
                      <a:pt x="42216" y="78842"/>
                    </a:lnTo>
                    <a:lnTo>
                      <a:pt x="0" y="7884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xmlns="" id="{FF44FA83-61D4-4CE5-890F-3285070D876C}"/>
                  </a:ext>
                </a:extLst>
              </p:cNvPr>
              <p:cNvSpPr/>
              <p:nvPr/>
            </p:nvSpPr>
            <p:spPr>
              <a:xfrm rot="-10800000">
                <a:off x="4885570" y="4622308"/>
                <a:ext cx="62406" cy="39963"/>
              </a:xfrm>
              <a:custGeom>
                <a:avLst/>
                <a:gdLst>
                  <a:gd name="connsiteX0" fmla="*/ 0 w 62406"/>
                  <a:gd name="connsiteY0" fmla="*/ 0 h 39963"/>
                  <a:gd name="connsiteX1" fmla="*/ 62406 w 62406"/>
                  <a:gd name="connsiteY1" fmla="*/ 0 h 39963"/>
                  <a:gd name="connsiteX2" fmla="*/ 62406 w 62406"/>
                  <a:gd name="connsiteY2" fmla="*/ 39963 h 39963"/>
                  <a:gd name="connsiteX3" fmla="*/ 0 w 62406"/>
                  <a:gd name="connsiteY3" fmla="*/ 39963 h 3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6" h="39963">
                    <a:moveTo>
                      <a:pt x="0" y="0"/>
                    </a:moveTo>
                    <a:lnTo>
                      <a:pt x="62406" y="0"/>
                    </a:lnTo>
                    <a:lnTo>
                      <a:pt x="62406" y="39963"/>
                    </a:lnTo>
                    <a:lnTo>
                      <a:pt x="0" y="3996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xmlns="" id="{440BEA44-D129-4C0C-BB6D-7BE85C795839}"/>
                </a:ext>
              </a:extLst>
            </p:cNvPr>
            <p:cNvSpPr/>
            <p:nvPr/>
          </p:nvSpPr>
          <p:spPr>
            <a:xfrm rot="9779902">
              <a:off x="4101376" y="3655851"/>
              <a:ext cx="26113" cy="51894"/>
            </a:xfrm>
            <a:custGeom>
              <a:avLst/>
              <a:gdLst>
                <a:gd name="connsiteX0" fmla="*/ 0 w 26113"/>
                <a:gd name="connsiteY0" fmla="*/ 0 h 51894"/>
                <a:gd name="connsiteX1" fmla="*/ 26114 w 26113"/>
                <a:gd name="connsiteY1" fmla="*/ 0 h 51894"/>
                <a:gd name="connsiteX2" fmla="*/ 26114 w 26113"/>
                <a:gd name="connsiteY2" fmla="*/ 51894 h 51894"/>
                <a:gd name="connsiteX3" fmla="*/ 0 w 26113"/>
                <a:gd name="connsiteY3" fmla="*/ 51894 h 51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3" h="51894">
                  <a:moveTo>
                    <a:pt x="0" y="0"/>
                  </a:moveTo>
                  <a:lnTo>
                    <a:pt x="26114" y="0"/>
                  </a:lnTo>
                  <a:lnTo>
                    <a:pt x="26114" y="51894"/>
                  </a:lnTo>
                  <a:lnTo>
                    <a:pt x="0" y="51894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60" name="图形 17">
              <a:extLst>
                <a:ext uri="{FF2B5EF4-FFF2-40B4-BE49-F238E27FC236}">
                  <a16:creationId xmlns:a16="http://schemas.microsoft.com/office/drawing/2014/main" xmlns="" id="{D1D30524-6E07-4D7A-8CE8-AF6AA23EDB1D}"/>
                </a:ext>
              </a:extLst>
            </p:cNvPr>
            <p:cNvGrpSpPr/>
            <p:nvPr/>
          </p:nvGrpSpPr>
          <p:grpSpPr>
            <a:xfrm>
              <a:off x="1391122" y="5515183"/>
              <a:ext cx="210245" cy="156599"/>
              <a:chOff x="4078979" y="5515183"/>
              <a:chExt cx="210245" cy="156599"/>
            </a:xfrm>
            <a:solidFill>
              <a:srgbClr val="FFFFFF"/>
            </a:solidFill>
          </p:grpSpPr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xmlns="" id="{8ED5027A-D0C1-49E2-ADAF-1C2249286497}"/>
                  </a:ext>
                </a:extLst>
              </p:cNvPr>
              <p:cNvSpPr/>
              <p:nvPr/>
            </p:nvSpPr>
            <p:spPr>
              <a:xfrm rot="-10739490">
                <a:off x="4244843" y="5561116"/>
                <a:ext cx="32369" cy="58815"/>
              </a:xfrm>
              <a:custGeom>
                <a:avLst/>
                <a:gdLst>
                  <a:gd name="connsiteX0" fmla="*/ 0 w 32369"/>
                  <a:gd name="connsiteY0" fmla="*/ 0 h 58815"/>
                  <a:gd name="connsiteX1" fmla="*/ 32370 w 32369"/>
                  <a:gd name="connsiteY1" fmla="*/ 0 h 58815"/>
                  <a:gd name="connsiteX2" fmla="*/ 32370 w 32369"/>
                  <a:gd name="connsiteY2" fmla="*/ 58816 h 58815"/>
                  <a:gd name="connsiteX3" fmla="*/ 0 w 32369"/>
                  <a:gd name="connsiteY3" fmla="*/ 58816 h 5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9" h="58815">
                    <a:moveTo>
                      <a:pt x="0" y="0"/>
                    </a:moveTo>
                    <a:lnTo>
                      <a:pt x="32370" y="0"/>
                    </a:lnTo>
                    <a:lnTo>
                      <a:pt x="32370" y="58816"/>
                    </a:lnTo>
                    <a:lnTo>
                      <a:pt x="0" y="5881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xmlns="" id="{AD390792-FD6A-407A-9546-4184379D6243}"/>
                  </a:ext>
                </a:extLst>
              </p:cNvPr>
              <p:cNvSpPr/>
              <p:nvPr/>
            </p:nvSpPr>
            <p:spPr>
              <a:xfrm>
                <a:off x="4080481" y="5533121"/>
                <a:ext cx="109627" cy="72417"/>
              </a:xfrm>
              <a:custGeom>
                <a:avLst/>
                <a:gdLst>
                  <a:gd name="connsiteX0" fmla="*/ 834 w 109627"/>
                  <a:gd name="connsiteY0" fmla="*/ 0 h 72417"/>
                  <a:gd name="connsiteX1" fmla="*/ 417 w 109627"/>
                  <a:gd name="connsiteY1" fmla="*/ 23861 h 72417"/>
                  <a:gd name="connsiteX2" fmla="*/ 0 w 109627"/>
                  <a:gd name="connsiteY2" fmla="*/ 47722 h 72417"/>
                  <a:gd name="connsiteX3" fmla="*/ 12431 w 109627"/>
                  <a:gd name="connsiteY3" fmla="*/ 47973 h 72417"/>
                  <a:gd name="connsiteX4" fmla="*/ 12014 w 109627"/>
                  <a:gd name="connsiteY4" fmla="*/ 71834 h 72417"/>
                  <a:gd name="connsiteX5" fmla="*/ 48056 w 109627"/>
                  <a:gd name="connsiteY5" fmla="*/ 72418 h 72417"/>
                  <a:gd name="connsiteX6" fmla="*/ 48473 w 109627"/>
                  <a:gd name="connsiteY6" fmla="*/ 48557 h 72417"/>
                  <a:gd name="connsiteX7" fmla="*/ 74170 w 109627"/>
                  <a:gd name="connsiteY7" fmla="*/ 49057 h 72417"/>
                  <a:gd name="connsiteX8" fmla="*/ 74587 w 109627"/>
                  <a:gd name="connsiteY8" fmla="*/ 25196 h 72417"/>
                  <a:gd name="connsiteX9" fmla="*/ 109211 w 109627"/>
                  <a:gd name="connsiteY9" fmla="*/ 25780 h 72417"/>
                  <a:gd name="connsiteX10" fmla="*/ 109628 w 109627"/>
                  <a:gd name="connsiteY10" fmla="*/ 1919 h 7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627" h="72417">
                    <a:moveTo>
                      <a:pt x="834" y="0"/>
                    </a:moveTo>
                    <a:lnTo>
                      <a:pt x="417" y="23861"/>
                    </a:lnTo>
                    <a:lnTo>
                      <a:pt x="0" y="47722"/>
                    </a:lnTo>
                    <a:lnTo>
                      <a:pt x="12431" y="47973"/>
                    </a:lnTo>
                    <a:lnTo>
                      <a:pt x="12014" y="71834"/>
                    </a:lnTo>
                    <a:lnTo>
                      <a:pt x="48056" y="72418"/>
                    </a:lnTo>
                    <a:lnTo>
                      <a:pt x="48473" y="48557"/>
                    </a:lnTo>
                    <a:lnTo>
                      <a:pt x="74170" y="49057"/>
                    </a:lnTo>
                    <a:lnTo>
                      <a:pt x="74587" y="25196"/>
                    </a:lnTo>
                    <a:lnTo>
                      <a:pt x="109211" y="25780"/>
                    </a:lnTo>
                    <a:lnTo>
                      <a:pt x="109628" y="191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xmlns="" id="{678F45E9-02CF-4E74-B684-456C4FD46F20}"/>
                  </a:ext>
                </a:extLst>
              </p:cNvPr>
              <p:cNvSpPr/>
              <p:nvPr/>
            </p:nvSpPr>
            <p:spPr>
              <a:xfrm>
                <a:off x="4260107" y="5548722"/>
                <a:ext cx="29117" cy="71333"/>
              </a:xfrm>
              <a:custGeom>
                <a:avLst/>
                <a:gdLst>
                  <a:gd name="connsiteX0" fmla="*/ 29117 w 29117"/>
                  <a:gd name="connsiteY0" fmla="*/ 501 h 71333"/>
                  <a:gd name="connsiteX1" fmla="*/ 17854 w 29117"/>
                  <a:gd name="connsiteY1" fmla="*/ 334 h 71333"/>
                  <a:gd name="connsiteX2" fmla="*/ 17854 w 29117"/>
                  <a:gd name="connsiteY2" fmla="*/ 334 h 71333"/>
                  <a:gd name="connsiteX3" fmla="*/ 250 w 29117"/>
                  <a:gd name="connsiteY3" fmla="*/ 0 h 71333"/>
                  <a:gd name="connsiteX4" fmla="*/ 0 w 29117"/>
                  <a:gd name="connsiteY4" fmla="*/ 12014 h 71333"/>
                  <a:gd name="connsiteX5" fmla="*/ 17604 w 29117"/>
                  <a:gd name="connsiteY5" fmla="*/ 12348 h 71333"/>
                  <a:gd name="connsiteX6" fmla="*/ 16603 w 29117"/>
                  <a:gd name="connsiteY6" fmla="*/ 71166 h 71333"/>
                  <a:gd name="connsiteX7" fmla="*/ 27866 w 29117"/>
                  <a:gd name="connsiteY7" fmla="*/ 71333 h 71333"/>
                  <a:gd name="connsiteX8" fmla="*/ 28867 w 29117"/>
                  <a:gd name="connsiteY8" fmla="*/ 12515 h 71333"/>
                  <a:gd name="connsiteX9" fmla="*/ 28867 w 29117"/>
                  <a:gd name="connsiteY9" fmla="*/ 12515 h 7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17" h="71333">
                    <a:moveTo>
                      <a:pt x="29117" y="501"/>
                    </a:moveTo>
                    <a:lnTo>
                      <a:pt x="17854" y="334"/>
                    </a:lnTo>
                    <a:lnTo>
                      <a:pt x="17854" y="334"/>
                    </a:lnTo>
                    <a:lnTo>
                      <a:pt x="250" y="0"/>
                    </a:lnTo>
                    <a:lnTo>
                      <a:pt x="0" y="12014"/>
                    </a:lnTo>
                    <a:lnTo>
                      <a:pt x="17604" y="12348"/>
                    </a:lnTo>
                    <a:lnTo>
                      <a:pt x="16603" y="71166"/>
                    </a:lnTo>
                    <a:lnTo>
                      <a:pt x="27866" y="71333"/>
                    </a:lnTo>
                    <a:lnTo>
                      <a:pt x="28867" y="12515"/>
                    </a:lnTo>
                    <a:lnTo>
                      <a:pt x="28867" y="125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xmlns="" id="{BC7A2557-10E8-4832-B1D0-9FD1A2442F57}"/>
                  </a:ext>
                </a:extLst>
              </p:cNvPr>
              <p:cNvSpPr/>
              <p:nvPr/>
            </p:nvSpPr>
            <p:spPr>
              <a:xfrm>
                <a:off x="4078979" y="5515183"/>
                <a:ext cx="166360" cy="156599"/>
              </a:xfrm>
              <a:custGeom>
                <a:avLst/>
                <a:gdLst>
                  <a:gd name="connsiteX0" fmla="*/ 155014 w 166360"/>
                  <a:gd name="connsiteY0" fmla="*/ 103955 h 156599"/>
                  <a:gd name="connsiteX1" fmla="*/ 165360 w 166360"/>
                  <a:gd name="connsiteY1" fmla="*/ 104122 h 156599"/>
                  <a:gd name="connsiteX2" fmla="*/ 166361 w 166360"/>
                  <a:gd name="connsiteY2" fmla="*/ 45303 h 156599"/>
                  <a:gd name="connsiteX3" fmla="*/ 140914 w 166360"/>
                  <a:gd name="connsiteY3" fmla="*/ 44886 h 156599"/>
                  <a:gd name="connsiteX4" fmla="*/ 140581 w 166360"/>
                  <a:gd name="connsiteY4" fmla="*/ 62072 h 156599"/>
                  <a:gd name="connsiteX5" fmla="*/ 87686 w 166360"/>
                  <a:gd name="connsiteY5" fmla="*/ 61155 h 156599"/>
                  <a:gd name="connsiteX6" fmla="*/ 88019 w 166360"/>
                  <a:gd name="connsiteY6" fmla="*/ 43301 h 156599"/>
                  <a:gd name="connsiteX7" fmla="*/ 110712 w 166360"/>
                  <a:gd name="connsiteY7" fmla="*/ 43718 h 156599"/>
                  <a:gd name="connsiteX8" fmla="*/ 111130 w 166360"/>
                  <a:gd name="connsiteY8" fmla="*/ 19857 h 156599"/>
                  <a:gd name="connsiteX9" fmla="*/ 99783 w 166360"/>
                  <a:gd name="connsiteY9" fmla="*/ 19690 h 156599"/>
                  <a:gd name="connsiteX10" fmla="*/ 100033 w 166360"/>
                  <a:gd name="connsiteY10" fmla="*/ 668 h 156599"/>
                  <a:gd name="connsiteX11" fmla="*/ 65743 w 166360"/>
                  <a:gd name="connsiteY11" fmla="*/ 0 h 156599"/>
                  <a:gd name="connsiteX12" fmla="*/ 65577 w 166360"/>
                  <a:gd name="connsiteY12" fmla="*/ 19022 h 156599"/>
                  <a:gd name="connsiteX13" fmla="*/ 2336 w 166360"/>
                  <a:gd name="connsiteY13" fmla="*/ 17938 h 156599"/>
                  <a:gd name="connsiteX14" fmla="*/ 0 w 166360"/>
                  <a:gd name="connsiteY14" fmla="*/ 153930 h 156599"/>
                  <a:gd name="connsiteX15" fmla="*/ 154096 w 166360"/>
                  <a:gd name="connsiteY15" fmla="*/ 156600 h 156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360" h="156599">
                    <a:moveTo>
                      <a:pt x="155014" y="103955"/>
                    </a:moveTo>
                    <a:lnTo>
                      <a:pt x="165360" y="104122"/>
                    </a:lnTo>
                    <a:lnTo>
                      <a:pt x="166361" y="45303"/>
                    </a:lnTo>
                    <a:lnTo>
                      <a:pt x="140914" y="44886"/>
                    </a:lnTo>
                    <a:lnTo>
                      <a:pt x="140581" y="62072"/>
                    </a:lnTo>
                    <a:lnTo>
                      <a:pt x="87686" y="61155"/>
                    </a:lnTo>
                    <a:lnTo>
                      <a:pt x="88019" y="43301"/>
                    </a:lnTo>
                    <a:lnTo>
                      <a:pt x="110712" y="43718"/>
                    </a:lnTo>
                    <a:lnTo>
                      <a:pt x="111130" y="19857"/>
                    </a:lnTo>
                    <a:lnTo>
                      <a:pt x="99783" y="19690"/>
                    </a:lnTo>
                    <a:lnTo>
                      <a:pt x="100033" y="668"/>
                    </a:lnTo>
                    <a:lnTo>
                      <a:pt x="65743" y="0"/>
                    </a:lnTo>
                    <a:lnTo>
                      <a:pt x="65577" y="19022"/>
                    </a:lnTo>
                    <a:lnTo>
                      <a:pt x="2336" y="17938"/>
                    </a:lnTo>
                    <a:lnTo>
                      <a:pt x="0" y="153930"/>
                    </a:lnTo>
                    <a:lnTo>
                      <a:pt x="154096" y="15660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xmlns="" id="{F0A199FC-2C69-462E-AB39-CF243249FA9C}"/>
                </a:ext>
              </a:extLst>
            </p:cNvPr>
            <p:cNvSpPr/>
            <p:nvPr/>
          </p:nvSpPr>
          <p:spPr>
            <a:xfrm>
              <a:off x="1757300" y="2520356"/>
              <a:ext cx="32454" cy="39796"/>
            </a:xfrm>
            <a:custGeom>
              <a:avLst/>
              <a:gdLst>
                <a:gd name="connsiteX0" fmla="*/ 28283 w 32454"/>
                <a:gd name="connsiteY0" fmla="*/ 0 h 39796"/>
                <a:gd name="connsiteX1" fmla="*/ 0 w 32454"/>
                <a:gd name="connsiteY1" fmla="*/ 6007 h 39796"/>
                <a:gd name="connsiteX2" fmla="*/ 7175 w 32454"/>
                <a:gd name="connsiteY2" fmla="*/ 39796 h 39796"/>
                <a:gd name="connsiteX3" fmla="*/ 20274 w 32454"/>
                <a:gd name="connsiteY3" fmla="*/ 37043 h 39796"/>
                <a:gd name="connsiteX4" fmla="*/ 17187 w 32454"/>
                <a:gd name="connsiteY4" fmla="*/ 22860 h 39796"/>
                <a:gd name="connsiteX5" fmla="*/ 32455 w 32454"/>
                <a:gd name="connsiteY5" fmla="*/ 19606 h 3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54" h="39796">
                  <a:moveTo>
                    <a:pt x="28283" y="0"/>
                  </a:moveTo>
                  <a:lnTo>
                    <a:pt x="0" y="6007"/>
                  </a:lnTo>
                  <a:lnTo>
                    <a:pt x="7175" y="39796"/>
                  </a:lnTo>
                  <a:lnTo>
                    <a:pt x="20274" y="37043"/>
                  </a:lnTo>
                  <a:lnTo>
                    <a:pt x="17187" y="22860"/>
                  </a:lnTo>
                  <a:lnTo>
                    <a:pt x="32455" y="19606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66" name="图形 17">
              <a:extLst>
                <a:ext uri="{FF2B5EF4-FFF2-40B4-BE49-F238E27FC236}">
                  <a16:creationId xmlns:a16="http://schemas.microsoft.com/office/drawing/2014/main" xmlns="" id="{58D93FEA-19CE-4AF0-B700-496992D97D1A}"/>
                </a:ext>
              </a:extLst>
            </p:cNvPr>
            <p:cNvGrpSpPr/>
            <p:nvPr/>
          </p:nvGrpSpPr>
          <p:grpSpPr>
            <a:xfrm>
              <a:off x="3448028" y="1905575"/>
              <a:ext cx="72245" cy="73733"/>
              <a:chOff x="6135885" y="1905575"/>
              <a:chExt cx="72245" cy="73733"/>
            </a:xfrm>
          </p:grpSpPr>
          <p:grpSp>
            <p:nvGrpSpPr>
              <p:cNvPr id="467" name="图形 17">
                <a:extLst>
                  <a:ext uri="{FF2B5EF4-FFF2-40B4-BE49-F238E27FC236}">
                    <a16:creationId xmlns:a16="http://schemas.microsoft.com/office/drawing/2014/main" xmlns="" id="{12CCC94F-29B6-4C32-8C2F-1255367EE49D}"/>
                  </a:ext>
                </a:extLst>
              </p:cNvPr>
              <p:cNvGrpSpPr/>
              <p:nvPr/>
            </p:nvGrpSpPr>
            <p:grpSpPr>
              <a:xfrm>
                <a:off x="6135885" y="1905575"/>
                <a:ext cx="72245" cy="73733"/>
                <a:chOff x="6135885" y="1905575"/>
                <a:chExt cx="72245" cy="73733"/>
              </a:xfrm>
              <a:solidFill>
                <a:srgbClr val="FFFFFF"/>
              </a:solidFill>
            </p:grpSpPr>
            <p:sp>
              <p:nvSpPr>
                <p:cNvPr id="468" name="任意多边形: 形状 467">
                  <a:extLst>
                    <a:ext uri="{FF2B5EF4-FFF2-40B4-BE49-F238E27FC236}">
                      <a16:creationId xmlns:a16="http://schemas.microsoft.com/office/drawing/2014/main" xmlns="" id="{E134F69B-95C4-4A3C-B02E-5BEBFEDCF82F}"/>
                    </a:ext>
                  </a:extLst>
                </p:cNvPr>
                <p:cNvSpPr/>
                <p:nvPr/>
              </p:nvSpPr>
              <p:spPr>
                <a:xfrm rot="-1199926">
                  <a:off x="6137959" y="1912466"/>
                  <a:ext cx="43801" cy="19856"/>
                </a:xfrm>
                <a:custGeom>
                  <a:avLst/>
                  <a:gdLst>
                    <a:gd name="connsiteX0" fmla="*/ 0 w 43801"/>
                    <a:gd name="connsiteY0" fmla="*/ 0 h 19856"/>
                    <a:gd name="connsiteX1" fmla="*/ 43801 w 43801"/>
                    <a:gd name="connsiteY1" fmla="*/ 0 h 19856"/>
                    <a:gd name="connsiteX2" fmla="*/ 43801 w 43801"/>
                    <a:gd name="connsiteY2" fmla="*/ 19857 h 19856"/>
                    <a:gd name="connsiteX3" fmla="*/ 0 w 43801"/>
                    <a:gd name="connsiteY3" fmla="*/ 19857 h 19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01" h="19856">
                      <a:moveTo>
                        <a:pt x="0" y="0"/>
                      </a:moveTo>
                      <a:lnTo>
                        <a:pt x="43801" y="0"/>
                      </a:lnTo>
                      <a:lnTo>
                        <a:pt x="43801" y="19857"/>
                      </a:lnTo>
                      <a:lnTo>
                        <a:pt x="0" y="198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9" name="任意多边形: 形状 468">
                  <a:extLst>
                    <a:ext uri="{FF2B5EF4-FFF2-40B4-BE49-F238E27FC236}">
                      <a16:creationId xmlns:a16="http://schemas.microsoft.com/office/drawing/2014/main" xmlns="" id="{8BB64CBF-8A24-4E2D-863C-881DE9306813}"/>
                    </a:ext>
                  </a:extLst>
                </p:cNvPr>
                <p:cNvSpPr/>
                <p:nvPr/>
              </p:nvSpPr>
              <p:spPr>
                <a:xfrm>
                  <a:off x="6137881" y="1924661"/>
                  <a:ext cx="70248" cy="54647"/>
                </a:xfrm>
                <a:custGeom>
                  <a:avLst/>
                  <a:gdLst>
                    <a:gd name="connsiteX0" fmla="*/ 58819 w 70248"/>
                    <a:gd name="connsiteY0" fmla="*/ 0 h 54647"/>
                    <a:gd name="connsiteX1" fmla="*/ 21692 w 70248"/>
                    <a:gd name="connsiteY1" fmla="*/ 13516 h 54647"/>
                    <a:gd name="connsiteX2" fmla="*/ 26531 w 70248"/>
                    <a:gd name="connsiteY2" fmla="*/ 26698 h 54647"/>
                    <a:gd name="connsiteX3" fmla="*/ 0 w 70248"/>
                    <a:gd name="connsiteY3" fmla="*/ 36292 h 54647"/>
                    <a:gd name="connsiteX4" fmla="*/ 6675 w 70248"/>
                    <a:gd name="connsiteY4" fmla="*/ 54647 h 54647"/>
                    <a:gd name="connsiteX5" fmla="*/ 70249 w 70248"/>
                    <a:gd name="connsiteY5" fmla="*/ 31537 h 5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48" h="54647">
                      <a:moveTo>
                        <a:pt x="58819" y="0"/>
                      </a:moveTo>
                      <a:lnTo>
                        <a:pt x="21692" y="13516"/>
                      </a:lnTo>
                      <a:lnTo>
                        <a:pt x="26531" y="26698"/>
                      </a:lnTo>
                      <a:lnTo>
                        <a:pt x="0" y="36292"/>
                      </a:lnTo>
                      <a:lnTo>
                        <a:pt x="6675" y="54647"/>
                      </a:lnTo>
                      <a:lnTo>
                        <a:pt x="70249" y="315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0" name="图形 17">
                <a:extLst>
                  <a:ext uri="{FF2B5EF4-FFF2-40B4-BE49-F238E27FC236}">
                    <a16:creationId xmlns:a16="http://schemas.microsoft.com/office/drawing/2014/main" xmlns="" id="{8F9270C1-862B-4384-ACD0-5AB17DEC47DB}"/>
                  </a:ext>
                </a:extLst>
              </p:cNvPr>
              <p:cNvGrpSpPr/>
              <p:nvPr/>
            </p:nvGrpSpPr>
            <p:grpSpPr>
              <a:xfrm>
                <a:off x="6135885" y="1905575"/>
                <a:ext cx="72245" cy="73733"/>
                <a:chOff x="6135885" y="1905575"/>
                <a:chExt cx="72245" cy="73733"/>
              </a:xfrm>
              <a:solidFill>
                <a:srgbClr val="FFFFFF"/>
              </a:solidFill>
            </p:grpSpPr>
            <p:sp>
              <p:nvSpPr>
                <p:cNvPr id="471" name="任意多边形: 形状 470">
                  <a:extLst>
                    <a:ext uri="{FF2B5EF4-FFF2-40B4-BE49-F238E27FC236}">
                      <a16:creationId xmlns:a16="http://schemas.microsoft.com/office/drawing/2014/main" xmlns="" id="{3AA11CA8-97BB-427F-AF95-3C524377B839}"/>
                    </a:ext>
                  </a:extLst>
                </p:cNvPr>
                <p:cNvSpPr/>
                <p:nvPr/>
              </p:nvSpPr>
              <p:spPr>
                <a:xfrm rot="-1199926">
                  <a:off x="6137959" y="1912466"/>
                  <a:ext cx="43801" cy="19856"/>
                </a:xfrm>
                <a:custGeom>
                  <a:avLst/>
                  <a:gdLst>
                    <a:gd name="connsiteX0" fmla="*/ 0 w 43801"/>
                    <a:gd name="connsiteY0" fmla="*/ 0 h 19856"/>
                    <a:gd name="connsiteX1" fmla="*/ 43801 w 43801"/>
                    <a:gd name="connsiteY1" fmla="*/ 0 h 19856"/>
                    <a:gd name="connsiteX2" fmla="*/ 43801 w 43801"/>
                    <a:gd name="connsiteY2" fmla="*/ 19857 h 19856"/>
                    <a:gd name="connsiteX3" fmla="*/ 0 w 43801"/>
                    <a:gd name="connsiteY3" fmla="*/ 19857 h 19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01" h="19856">
                      <a:moveTo>
                        <a:pt x="0" y="0"/>
                      </a:moveTo>
                      <a:lnTo>
                        <a:pt x="43801" y="0"/>
                      </a:lnTo>
                      <a:lnTo>
                        <a:pt x="43801" y="19857"/>
                      </a:lnTo>
                      <a:lnTo>
                        <a:pt x="0" y="198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2" name="任意多边形: 形状 471">
                  <a:extLst>
                    <a:ext uri="{FF2B5EF4-FFF2-40B4-BE49-F238E27FC236}">
                      <a16:creationId xmlns:a16="http://schemas.microsoft.com/office/drawing/2014/main" xmlns="" id="{C64CF66F-D694-43AE-8643-09B9D1153DD2}"/>
                    </a:ext>
                  </a:extLst>
                </p:cNvPr>
                <p:cNvSpPr/>
                <p:nvPr/>
              </p:nvSpPr>
              <p:spPr>
                <a:xfrm>
                  <a:off x="6137881" y="1924661"/>
                  <a:ext cx="70248" cy="54647"/>
                </a:xfrm>
                <a:custGeom>
                  <a:avLst/>
                  <a:gdLst>
                    <a:gd name="connsiteX0" fmla="*/ 58819 w 70248"/>
                    <a:gd name="connsiteY0" fmla="*/ 0 h 54647"/>
                    <a:gd name="connsiteX1" fmla="*/ 21692 w 70248"/>
                    <a:gd name="connsiteY1" fmla="*/ 13516 h 54647"/>
                    <a:gd name="connsiteX2" fmla="*/ 26531 w 70248"/>
                    <a:gd name="connsiteY2" fmla="*/ 26698 h 54647"/>
                    <a:gd name="connsiteX3" fmla="*/ 0 w 70248"/>
                    <a:gd name="connsiteY3" fmla="*/ 36292 h 54647"/>
                    <a:gd name="connsiteX4" fmla="*/ 6675 w 70248"/>
                    <a:gd name="connsiteY4" fmla="*/ 54647 h 54647"/>
                    <a:gd name="connsiteX5" fmla="*/ 70249 w 70248"/>
                    <a:gd name="connsiteY5" fmla="*/ 31537 h 5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48" h="54647">
                      <a:moveTo>
                        <a:pt x="58819" y="0"/>
                      </a:moveTo>
                      <a:lnTo>
                        <a:pt x="21692" y="13516"/>
                      </a:lnTo>
                      <a:lnTo>
                        <a:pt x="26531" y="26698"/>
                      </a:lnTo>
                      <a:lnTo>
                        <a:pt x="0" y="36292"/>
                      </a:lnTo>
                      <a:lnTo>
                        <a:pt x="6675" y="54647"/>
                      </a:lnTo>
                      <a:lnTo>
                        <a:pt x="70249" y="315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" name="图形 17">
                <a:extLst>
                  <a:ext uri="{FF2B5EF4-FFF2-40B4-BE49-F238E27FC236}">
                    <a16:creationId xmlns:a16="http://schemas.microsoft.com/office/drawing/2014/main" xmlns="" id="{7A99BA6A-46D5-49E7-99B1-3C6F5DCAA57A}"/>
                  </a:ext>
                </a:extLst>
              </p:cNvPr>
              <p:cNvGrpSpPr/>
              <p:nvPr/>
            </p:nvGrpSpPr>
            <p:grpSpPr>
              <a:xfrm>
                <a:off x="6135885" y="1905575"/>
                <a:ext cx="72245" cy="73733"/>
                <a:chOff x="6135885" y="1905575"/>
                <a:chExt cx="72245" cy="73733"/>
              </a:xfrm>
              <a:noFill/>
            </p:grpSpPr>
            <p:sp>
              <p:nvSpPr>
                <p:cNvPr id="474" name="任意多边形: 形状 473">
                  <a:extLst>
                    <a:ext uri="{FF2B5EF4-FFF2-40B4-BE49-F238E27FC236}">
                      <a16:creationId xmlns:a16="http://schemas.microsoft.com/office/drawing/2014/main" xmlns="" id="{E26388F6-731F-4008-B42C-497C0A21A10B}"/>
                    </a:ext>
                  </a:extLst>
                </p:cNvPr>
                <p:cNvSpPr/>
                <p:nvPr/>
              </p:nvSpPr>
              <p:spPr>
                <a:xfrm rot="-1199926">
                  <a:off x="6137959" y="1912466"/>
                  <a:ext cx="43801" cy="19856"/>
                </a:xfrm>
                <a:custGeom>
                  <a:avLst/>
                  <a:gdLst>
                    <a:gd name="connsiteX0" fmla="*/ 0 w 43801"/>
                    <a:gd name="connsiteY0" fmla="*/ 0 h 19856"/>
                    <a:gd name="connsiteX1" fmla="*/ 43801 w 43801"/>
                    <a:gd name="connsiteY1" fmla="*/ 0 h 19856"/>
                    <a:gd name="connsiteX2" fmla="*/ 43801 w 43801"/>
                    <a:gd name="connsiteY2" fmla="*/ 19857 h 19856"/>
                    <a:gd name="connsiteX3" fmla="*/ 0 w 43801"/>
                    <a:gd name="connsiteY3" fmla="*/ 19857 h 19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01" h="19856">
                      <a:moveTo>
                        <a:pt x="0" y="0"/>
                      </a:moveTo>
                      <a:lnTo>
                        <a:pt x="43801" y="0"/>
                      </a:lnTo>
                      <a:lnTo>
                        <a:pt x="43801" y="19857"/>
                      </a:lnTo>
                      <a:lnTo>
                        <a:pt x="0" y="1985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5" name="任意多边形: 形状 474">
                  <a:extLst>
                    <a:ext uri="{FF2B5EF4-FFF2-40B4-BE49-F238E27FC236}">
                      <a16:creationId xmlns:a16="http://schemas.microsoft.com/office/drawing/2014/main" xmlns="" id="{9BD9A706-1479-4714-AE05-BE86E9212C7A}"/>
                    </a:ext>
                  </a:extLst>
                </p:cNvPr>
                <p:cNvSpPr/>
                <p:nvPr/>
              </p:nvSpPr>
              <p:spPr>
                <a:xfrm>
                  <a:off x="6137881" y="1924661"/>
                  <a:ext cx="70248" cy="54647"/>
                </a:xfrm>
                <a:custGeom>
                  <a:avLst/>
                  <a:gdLst>
                    <a:gd name="connsiteX0" fmla="*/ 58819 w 70248"/>
                    <a:gd name="connsiteY0" fmla="*/ 0 h 54647"/>
                    <a:gd name="connsiteX1" fmla="*/ 21692 w 70248"/>
                    <a:gd name="connsiteY1" fmla="*/ 13516 h 54647"/>
                    <a:gd name="connsiteX2" fmla="*/ 26531 w 70248"/>
                    <a:gd name="connsiteY2" fmla="*/ 26698 h 54647"/>
                    <a:gd name="connsiteX3" fmla="*/ 0 w 70248"/>
                    <a:gd name="connsiteY3" fmla="*/ 36292 h 54647"/>
                    <a:gd name="connsiteX4" fmla="*/ 6675 w 70248"/>
                    <a:gd name="connsiteY4" fmla="*/ 54647 h 54647"/>
                    <a:gd name="connsiteX5" fmla="*/ 70249 w 70248"/>
                    <a:gd name="connsiteY5" fmla="*/ 31537 h 5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48" h="54647">
                      <a:moveTo>
                        <a:pt x="58819" y="0"/>
                      </a:moveTo>
                      <a:lnTo>
                        <a:pt x="21692" y="13516"/>
                      </a:lnTo>
                      <a:lnTo>
                        <a:pt x="26531" y="26698"/>
                      </a:lnTo>
                      <a:lnTo>
                        <a:pt x="0" y="36292"/>
                      </a:lnTo>
                      <a:lnTo>
                        <a:pt x="6675" y="54647"/>
                      </a:lnTo>
                      <a:lnTo>
                        <a:pt x="70249" y="3153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xmlns="" id="{0275BF1F-A534-4D3D-8304-71F9C889BFE9}"/>
                </a:ext>
              </a:extLst>
            </p:cNvPr>
            <p:cNvSpPr/>
            <p:nvPr/>
          </p:nvSpPr>
          <p:spPr>
            <a:xfrm>
              <a:off x="2557400" y="4560987"/>
              <a:ext cx="241281" cy="83263"/>
            </a:xfrm>
            <a:custGeom>
              <a:avLst/>
              <a:gdLst>
                <a:gd name="connsiteX0" fmla="*/ 234357 w 241281"/>
                <a:gd name="connsiteY0" fmla="*/ 33789 h 83263"/>
                <a:gd name="connsiteX1" fmla="*/ 230269 w 241281"/>
                <a:gd name="connsiteY1" fmla="*/ 33789 h 83263"/>
                <a:gd name="connsiteX2" fmla="*/ 230269 w 241281"/>
                <a:gd name="connsiteY2" fmla="*/ 10095 h 83263"/>
                <a:gd name="connsiteX3" fmla="*/ 221258 w 241281"/>
                <a:gd name="connsiteY3" fmla="*/ 10095 h 83263"/>
                <a:gd name="connsiteX4" fmla="*/ 221258 w 241281"/>
                <a:gd name="connsiteY4" fmla="*/ 0 h 83263"/>
                <a:gd name="connsiteX5" fmla="*/ 131987 w 241281"/>
                <a:gd name="connsiteY5" fmla="*/ 0 h 83263"/>
                <a:gd name="connsiteX6" fmla="*/ 131987 w 241281"/>
                <a:gd name="connsiteY6" fmla="*/ 10095 h 83263"/>
                <a:gd name="connsiteX7" fmla="*/ 109294 w 241281"/>
                <a:gd name="connsiteY7" fmla="*/ 10095 h 83263"/>
                <a:gd name="connsiteX8" fmla="*/ 109294 w 241281"/>
                <a:gd name="connsiteY8" fmla="*/ 0 h 83263"/>
                <a:gd name="connsiteX9" fmla="*/ 20023 w 241281"/>
                <a:gd name="connsiteY9" fmla="*/ 0 h 83263"/>
                <a:gd name="connsiteX10" fmla="*/ 20023 w 241281"/>
                <a:gd name="connsiteY10" fmla="*/ 10095 h 83263"/>
                <a:gd name="connsiteX11" fmla="*/ 11013 w 241281"/>
                <a:gd name="connsiteY11" fmla="*/ 10095 h 83263"/>
                <a:gd name="connsiteX12" fmla="*/ 11013 w 241281"/>
                <a:gd name="connsiteY12" fmla="*/ 33789 h 83263"/>
                <a:gd name="connsiteX13" fmla="*/ 6925 w 241281"/>
                <a:gd name="connsiteY13" fmla="*/ 33789 h 83263"/>
                <a:gd name="connsiteX14" fmla="*/ 0 w 241281"/>
                <a:gd name="connsiteY14" fmla="*/ 41215 h 83263"/>
                <a:gd name="connsiteX15" fmla="*/ 0 w 241281"/>
                <a:gd name="connsiteY15" fmla="*/ 42049 h 83263"/>
                <a:gd name="connsiteX16" fmla="*/ 6925 w 241281"/>
                <a:gd name="connsiteY16" fmla="*/ 49474 h 83263"/>
                <a:gd name="connsiteX17" fmla="*/ 11013 w 241281"/>
                <a:gd name="connsiteY17" fmla="*/ 49474 h 83263"/>
                <a:gd name="connsiteX18" fmla="*/ 11013 w 241281"/>
                <a:gd name="connsiteY18" fmla="*/ 73169 h 83263"/>
                <a:gd name="connsiteX19" fmla="*/ 20023 w 241281"/>
                <a:gd name="connsiteY19" fmla="*/ 73169 h 83263"/>
                <a:gd name="connsiteX20" fmla="*/ 20023 w 241281"/>
                <a:gd name="connsiteY20" fmla="*/ 83264 h 83263"/>
                <a:gd name="connsiteX21" fmla="*/ 109294 w 241281"/>
                <a:gd name="connsiteY21" fmla="*/ 83264 h 83263"/>
                <a:gd name="connsiteX22" fmla="*/ 109294 w 241281"/>
                <a:gd name="connsiteY22" fmla="*/ 73169 h 83263"/>
                <a:gd name="connsiteX23" fmla="*/ 131987 w 241281"/>
                <a:gd name="connsiteY23" fmla="*/ 73169 h 83263"/>
                <a:gd name="connsiteX24" fmla="*/ 131987 w 241281"/>
                <a:gd name="connsiteY24" fmla="*/ 83264 h 83263"/>
                <a:gd name="connsiteX25" fmla="*/ 221258 w 241281"/>
                <a:gd name="connsiteY25" fmla="*/ 83264 h 83263"/>
                <a:gd name="connsiteX26" fmla="*/ 221258 w 241281"/>
                <a:gd name="connsiteY26" fmla="*/ 73169 h 83263"/>
                <a:gd name="connsiteX27" fmla="*/ 230269 w 241281"/>
                <a:gd name="connsiteY27" fmla="*/ 73169 h 83263"/>
                <a:gd name="connsiteX28" fmla="*/ 230269 w 241281"/>
                <a:gd name="connsiteY28" fmla="*/ 49474 h 83263"/>
                <a:gd name="connsiteX29" fmla="*/ 234357 w 241281"/>
                <a:gd name="connsiteY29" fmla="*/ 49474 h 83263"/>
                <a:gd name="connsiteX30" fmla="*/ 241282 w 241281"/>
                <a:gd name="connsiteY30" fmla="*/ 42049 h 83263"/>
                <a:gd name="connsiteX31" fmla="*/ 241282 w 241281"/>
                <a:gd name="connsiteY31" fmla="*/ 41215 h 83263"/>
                <a:gd name="connsiteX32" fmla="*/ 234357 w 241281"/>
                <a:gd name="connsiteY32" fmla="*/ 33789 h 83263"/>
                <a:gd name="connsiteX33" fmla="*/ 79593 w 241281"/>
                <a:gd name="connsiteY33" fmla="*/ 51977 h 83263"/>
                <a:gd name="connsiteX34" fmla="*/ 49892 w 241281"/>
                <a:gd name="connsiteY34" fmla="*/ 51977 h 83263"/>
                <a:gd name="connsiteX35" fmla="*/ 49892 w 241281"/>
                <a:gd name="connsiteY35" fmla="*/ 31119 h 83263"/>
                <a:gd name="connsiteX36" fmla="*/ 79593 w 241281"/>
                <a:gd name="connsiteY36" fmla="*/ 31119 h 83263"/>
                <a:gd name="connsiteX37" fmla="*/ 79593 w 241281"/>
                <a:gd name="connsiteY37" fmla="*/ 51977 h 83263"/>
                <a:gd name="connsiteX38" fmla="*/ 191473 w 241281"/>
                <a:gd name="connsiteY38" fmla="*/ 51977 h 83263"/>
                <a:gd name="connsiteX39" fmla="*/ 161772 w 241281"/>
                <a:gd name="connsiteY39" fmla="*/ 51977 h 83263"/>
                <a:gd name="connsiteX40" fmla="*/ 161772 w 241281"/>
                <a:gd name="connsiteY40" fmla="*/ 31119 h 83263"/>
                <a:gd name="connsiteX41" fmla="*/ 191473 w 241281"/>
                <a:gd name="connsiteY41" fmla="*/ 31119 h 83263"/>
                <a:gd name="connsiteX42" fmla="*/ 191473 w 241281"/>
                <a:gd name="connsiteY42" fmla="*/ 51977 h 8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281" h="83263">
                  <a:moveTo>
                    <a:pt x="234357" y="33789"/>
                  </a:moveTo>
                  <a:lnTo>
                    <a:pt x="230269" y="33789"/>
                  </a:lnTo>
                  <a:lnTo>
                    <a:pt x="230269" y="10095"/>
                  </a:lnTo>
                  <a:lnTo>
                    <a:pt x="221258" y="10095"/>
                  </a:lnTo>
                  <a:lnTo>
                    <a:pt x="221258" y="0"/>
                  </a:lnTo>
                  <a:lnTo>
                    <a:pt x="131987" y="0"/>
                  </a:lnTo>
                  <a:lnTo>
                    <a:pt x="131987" y="10095"/>
                  </a:lnTo>
                  <a:lnTo>
                    <a:pt x="109294" y="10095"/>
                  </a:lnTo>
                  <a:lnTo>
                    <a:pt x="109294" y="0"/>
                  </a:lnTo>
                  <a:lnTo>
                    <a:pt x="20023" y="0"/>
                  </a:lnTo>
                  <a:lnTo>
                    <a:pt x="20023" y="10095"/>
                  </a:lnTo>
                  <a:lnTo>
                    <a:pt x="11013" y="10095"/>
                  </a:lnTo>
                  <a:lnTo>
                    <a:pt x="11013" y="33789"/>
                  </a:lnTo>
                  <a:lnTo>
                    <a:pt x="6925" y="33789"/>
                  </a:lnTo>
                  <a:cubicBezTo>
                    <a:pt x="3087" y="33789"/>
                    <a:pt x="0" y="37127"/>
                    <a:pt x="0" y="41215"/>
                  </a:cubicBezTo>
                  <a:lnTo>
                    <a:pt x="0" y="42049"/>
                  </a:lnTo>
                  <a:cubicBezTo>
                    <a:pt x="0" y="46137"/>
                    <a:pt x="3087" y="49474"/>
                    <a:pt x="6925" y="49474"/>
                  </a:cubicBezTo>
                  <a:lnTo>
                    <a:pt x="11013" y="49474"/>
                  </a:lnTo>
                  <a:lnTo>
                    <a:pt x="11013" y="73169"/>
                  </a:lnTo>
                  <a:lnTo>
                    <a:pt x="20023" y="73169"/>
                  </a:lnTo>
                  <a:lnTo>
                    <a:pt x="20023" y="83264"/>
                  </a:lnTo>
                  <a:lnTo>
                    <a:pt x="109294" y="83264"/>
                  </a:lnTo>
                  <a:lnTo>
                    <a:pt x="109294" y="73169"/>
                  </a:lnTo>
                  <a:lnTo>
                    <a:pt x="131987" y="73169"/>
                  </a:lnTo>
                  <a:lnTo>
                    <a:pt x="131987" y="83264"/>
                  </a:lnTo>
                  <a:lnTo>
                    <a:pt x="221258" y="83264"/>
                  </a:lnTo>
                  <a:lnTo>
                    <a:pt x="221258" y="73169"/>
                  </a:lnTo>
                  <a:lnTo>
                    <a:pt x="230269" y="73169"/>
                  </a:lnTo>
                  <a:lnTo>
                    <a:pt x="230269" y="49474"/>
                  </a:lnTo>
                  <a:lnTo>
                    <a:pt x="234357" y="49474"/>
                  </a:lnTo>
                  <a:cubicBezTo>
                    <a:pt x="238194" y="49474"/>
                    <a:pt x="241282" y="46137"/>
                    <a:pt x="241282" y="42049"/>
                  </a:cubicBezTo>
                  <a:lnTo>
                    <a:pt x="241282" y="41215"/>
                  </a:lnTo>
                  <a:cubicBezTo>
                    <a:pt x="241282" y="37043"/>
                    <a:pt x="238194" y="33789"/>
                    <a:pt x="234357" y="33789"/>
                  </a:cubicBezTo>
                  <a:close/>
                  <a:moveTo>
                    <a:pt x="79593" y="51977"/>
                  </a:moveTo>
                  <a:lnTo>
                    <a:pt x="49892" y="51977"/>
                  </a:lnTo>
                  <a:lnTo>
                    <a:pt x="49892" y="31119"/>
                  </a:lnTo>
                  <a:lnTo>
                    <a:pt x="79593" y="31119"/>
                  </a:lnTo>
                  <a:lnTo>
                    <a:pt x="79593" y="51977"/>
                  </a:lnTo>
                  <a:close/>
                  <a:moveTo>
                    <a:pt x="191473" y="51977"/>
                  </a:moveTo>
                  <a:lnTo>
                    <a:pt x="161772" y="51977"/>
                  </a:lnTo>
                  <a:lnTo>
                    <a:pt x="161772" y="31119"/>
                  </a:lnTo>
                  <a:lnTo>
                    <a:pt x="191473" y="31119"/>
                  </a:lnTo>
                  <a:lnTo>
                    <a:pt x="191473" y="5197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xmlns="" id="{B871D71A-EFB4-43B5-988F-7D6E785BF84C}"/>
                </a:ext>
              </a:extLst>
            </p:cNvPr>
            <p:cNvSpPr/>
            <p:nvPr/>
          </p:nvSpPr>
          <p:spPr>
            <a:xfrm>
              <a:off x="2556982" y="4729433"/>
              <a:ext cx="241281" cy="83263"/>
            </a:xfrm>
            <a:custGeom>
              <a:avLst/>
              <a:gdLst>
                <a:gd name="connsiteX0" fmla="*/ 234357 w 241281"/>
                <a:gd name="connsiteY0" fmla="*/ 33789 h 83263"/>
                <a:gd name="connsiteX1" fmla="*/ 230268 w 241281"/>
                <a:gd name="connsiteY1" fmla="*/ 33789 h 83263"/>
                <a:gd name="connsiteX2" fmla="*/ 230268 w 241281"/>
                <a:gd name="connsiteY2" fmla="*/ 10095 h 83263"/>
                <a:gd name="connsiteX3" fmla="*/ 221258 w 241281"/>
                <a:gd name="connsiteY3" fmla="*/ 10095 h 83263"/>
                <a:gd name="connsiteX4" fmla="*/ 221258 w 241281"/>
                <a:gd name="connsiteY4" fmla="*/ 0 h 83263"/>
                <a:gd name="connsiteX5" fmla="*/ 131987 w 241281"/>
                <a:gd name="connsiteY5" fmla="*/ 0 h 83263"/>
                <a:gd name="connsiteX6" fmla="*/ 131987 w 241281"/>
                <a:gd name="connsiteY6" fmla="*/ 10095 h 83263"/>
                <a:gd name="connsiteX7" fmla="*/ 109294 w 241281"/>
                <a:gd name="connsiteY7" fmla="*/ 10095 h 83263"/>
                <a:gd name="connsiteX8" fmla="*/ 109294 w 241281"/>
                <a:gd name="connsiteY8" fmla="*/ 0 h 83263"/>
                <a:gd name="connsiteX9" fmla="*/ 20023 w 241281"/>
                <a:gd name="connsiteY9" fmla="*/ 0 h 83263"/>
                <a:gd name="connsiteX10" fmla="*/ 20023 w 241281"/>
                <a:gd name="connsiteY10" fmla="*/ 10095 h 83263"/>
                <a:gd name="connsiteX11" fmla="*/ 11013 w 241281"/>
                <a:gd name="connsiteY11" fmla="*/ 10095 h 83263"/>
                <a:gd name="connsiteX12" fmla="*/ 11013 w 241281"/>
                <a:gd name="connsiteY12" fmla="*/ 33789 h 83263"/>
                <a:gd name="connsiteX13" fmla="*/ 6925 w 241281"/>
                <a:gd name="connsiteY13" fmla="*/ 33789 h 83263"/>
                <a:gd name="connsiteX14" fmla="*/ 0 w 241281"/>
                <a:gd name="connsiteY14" fmla="*/ 41215 h 83263"/>
                <a:gd name="connsiteX15" fmla="*/ 0 w 241281"/>
                <a:gd name="connsiteY15" fmla="*/ 42049 h 83263"/>
                <a:gd name="connsiteX16" fmla="*/ 6925 w 241281"/>
                <a:gd name="connsiteY16" fmla="*/ 49474 h 83263"/>
                <a:gd name="connsiteX17" fmla="*/ 11013 w 241281"/>
                <a:gd name="connsiteY17" fmla="*/ 49474 h 83263"/>
                <a:gd name="connsiteX18" fmla="*/ 11013 w 241281"/>
                <a:gd name="connsiteY18" fmla="*/ 73169 h 83263"/>
                <a:gd name="connsiteX19" fmla="*/ 20023 w 241281"/>
                <a:gd name="connsiteY19" fmla="*/ 73169 h 83263"/>
                <a:gd name="connsiteX20" fmla="*/ 20023 w 241281"/>
                <a:gd name="connsiteY20" fmla="*/ 83264 h 83263"/>
                <a:gd name="connsiteX21" fmla="*/ 109294 w 241281"/>
                <a:gd name="connsiteY21" fmla="*/ 83264 h 83263"/>
                <a:gd name="connsiteX22" fmla="*/ 109294 w 241281"/>
                <a:gd name="connsiteY22" fmla="*/ 73169 h 83263"/>
                <a:gd name="connsiteX23" fmla="*/ 131987 w 241281"/>
                <a:gd name="connsiteY23" fmla="*/ 73169 h 83263"/>
                <a:gd name="connsiteX24" fmla="*/ 131987 w 241281"/>
                <a:gd name="connsiteY24" fmla="*/ 83264 h 83263"/>
                <a:gd name="connsiteX25" fmla="*/ 221258 w 241281"/>
                <a:gd name="connsiteY25" fmla="*/ 83264 h 83263"/>
                <a:gd name="connsiteX26" fmla="*/ 221258 w 241281"/>
                <a:gd name="connsiteY26" fmla="*/ 73169 h 83263"/>
                <a:gd name="connsiteX27" fmla="*/ 230268 w 241281"/>
                <a:gd name="connsiteY27" fmla="*/ 73169 h 83263"/>
                <a:gd name="connsiteX28" fmla="*/ 230268 w 241281"/>
                <a:gd name="connsiteY28" fmla="*/ 49474 h 83263"/>
                <a:gd name="connsiteX29" fmla="*/ 234357 w 241281"/>
                <a:gd name="connsiteY29" fmla="*/ 49474 h 83263"/>
                <a:gd name="connsiteX30" fmla="*/ 241281 w 241281"/>
                <a:gd name="connsiteY30" fmla="*/ 42049 h 83263"/>
                <a:gd name="connsiteX31" fmla="*/ 241281 w 241281"/>
                <a:gd name="connsiteY31" fmla="*/ 41215 h 83263"/>
                <a:gd name="connsiteX32" fmla="*/ 234357 w 241281"/>
                <a:gd name="connsiteY32" fmla="*/ 33789 h 83263"/>
                <a:gd name="connsiteX33" fmla="*/ 79509 w 241281"/>
                <a:gd name="connsiteY33" fmla="*/ 52061 h 83263"/>
                <a:gd name="connsiteX34" fmla="*/ 49808 w 241281"/>
                <a:gd name="connsiteY34" fmla="*/ 52061 h 83263"/>
                <a:gd name="connsiteX35" fmla="*/ 49808 w 241281"/>
                <a:gd name="connsiteY35" fmla="*/ 31203 h 83263"/>
                <a:gd name="connsiteX36" fmla="*/ 79509 w 241281"/>
                <a:gd name="connsiteY36" fmla="*/ 31203 h 83263"/>
                <a:gd name="connsiteX37" fmla="*/ 79509 w 241281"/>
                <a:gd name="connsiteY37" fmla="*/ 52061 h 83263"/>
                <a:gd name="connsiteX38" fmla="*/ 191473 w 241281"/>
                <a:gd name="connsiteY38" fmla="*/ 52061 h 83263"/>
                <a:gd name="connsiteX39" fmla="*/ 161772 w 241281"/>
                <a:gd name="connsiteY39" fmla="*/ 52061 h 83263"/>
                <a:gd name="connsiteX40" fmla="*/ 161772 w 241281"/>
                <a:gd name="connsiteY40" fmla="*/ 31203 h 83263"/>
                <a:gd name="connsiteX41" fmla="*/ 191473 w 241281"/>
                <a:gd name="connsiteY41" fmla="*/ 31203 h 83263"/>
                <a:gd name="connsiteX42" fmla="*/ 191473 w 241281"/>
                <a:gd name="connsiteY42" fmla="*/ 52061 h 8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281" h="83263">
                  <a:moveTo>
                    <a:pt x="234357" y="33789"/>
                  </a:moveTo>
                  <a:lnTo>
                    <a:pt x="230268" y="33789"/>
                  </a:lnTo>
                  <a:lnTo>
                    <a:pt x="230268" y="10095"/>
                  </a:lnTo>
                  <a:lnTo>
                    <a:pt x="221258" y="10095"/>
                  </a:lnTo>
                  <a:lnTo>
                    <a:pt x="221258" y="0"/>
                  </a:lnTo>
                  <a:lnTo>
                    <a:pt x="131987" y="0"/>
                  </a:lnTo>
                  <a:lnTo>
                    <a:pt x="131987" y="10095"/>
                  </a:lnTo>
                  <a:lnTo>
                    <a:pt x="109294" y="10095"/>
                  </a:lnTo>
                  <a:lnTo>
                    <a:pt x="109294" y="0"/>
                  </a:lnTo>
                  <a:lnTo>
                    <a:pt x="20023" y="0"/>
                  </a:lnTo>
                  <a:lnTo>
                    <a:pt x="20023" y="10095"/>
                  </a:lnTo>
                  <a:lnTo>
                    <a:pt x="11013" y="10095"/>
                  </a:lnTo>
                  <a:lnTo>
                    <a:pt x="11013" y="33789"/>
                  </a:lnTo>
                  <a:lnTo>
                    <a:pt x="6925" y="33789"/>
                  </a:lnTo>
                  <a:cubicBezTo>
                    <a:pt x="3087" y="33789"/>
                    <a:pt x="0" y="37127"/>
                    <a:pt x="0" y="41215"/>
                  </a:cubicBezTo>
                  <a:lnTo>
                    <a:pt x="0" y="42049"/>
                  </a:lnTo>
                  <a:cubicBezTo>
                    <a:pt x="0" y="46137"/>
                    <a:pt x="3087" y="49474"/>
                    <a:pt x="6925" y="49474"/>
                  </a:cubicBezTo>
                  <a:lnTo>
                    <a:pt x="11013" y="49474"/>
                  </a:lnTo>
                  <a:lnTo>
                    <a:pt x="11013" y="73169"/>
                  </a:lnTo>
                  <a:lnTo>
                    <a:pt x="20023" y="73169"/>
                  </a:lnTo>
                  <a:lnTo>
                    <a:pt x="20023" y="83264"/>
                  </a:lnTo>
                  <a:lnTo>
                    <a:pt x="109294" y="83264"/>
                  </a:lnTo>
                  <a:lnTo>
                    <a:pt x="109294" y="73169"/>
                  </a:lnTo>
                  <a:lnTo>
                    <a:pt x="131987" y="73169"/>
                  </a:lnTo>
                  <a:lnTo>
                    <a:pt x="131987" y="83264"/>
                  </a:lnTo>
                  <a:lnTo>
                    <a:pt x="221258" y="83264"/>
                  </a:lnTo>
                  <a:lnTo>
                    <a:pt x="221258" y="73169"/>
                  </a:lnTo>
                  <a:lnTo>
                    <a:pt x="230268" y="73169"/>
                  </a:lnTo>
                  <a:lnTo>
                    <a:pt x="230268" y="49474"/>
                  </a:lnTo>
                  <a:lnTo>
                    <a:pt x="234357" y="49474"/>
                  </a:lnTo>
                  <a:cubicBezTo>
                    <a:pt x="238194" y="49474"/>
                    <a:pt x="241281" y="46137"/>
                    <a:pt x="241281" y="42049"/>
                  </a:cubicBezTo>
                  <a:lnTo>
                    <a:pt x="241281" y="41215"/>
                  </a:lnTo>
                  <a:cubicBezTo>
                    <a:pt x="241198" y="37127"/>
                    <a:pt x="238111" y="33789"/>
                    <a:pt x="234357" y="33789"/>
                  </a:cubicBezTo>
                  <a:close/>
                  <a:moveTo>
                    <a:pt x="79509" y="52061"/>
                  </a:moveTo>
                  <a:lnTo>
                    <a:pt x="49808" y="52061"/>
                  </a:lnTo>
                  <a:lnTo>
                    <a:pt x="49808" y="31203"/>
                  </a:lnTo>
                  <a:lnTo>
                    <a:pt x="79509" y="31203"/>
                  </a:lnTo>
                  <a:lnTo>
                    <a:pt x="79509" y="52061"/>
                  </a:lnTo>
                  <a:close/>
                  <a:moveTo>
                    <a:pt x="191473" y="52061"/>
                  </a:moveTo>
                  <a:lnTo>
                    <a:pt x="161772" y="52061"/>
                  </a:lnTo>
                  <a:lnTo>
                    <a:pt x="161772" y="31203"/>
                  </a:lnTo>
                  <a:lnTo>
                    <a:pt x="191473" y="31203"/>
                  </a:lnTo>
                  <a:lnTo>
                    <a:pt x="191473" y="52061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xmlns="" id="{6E861B47-CC98-4AE5-B7AF-10865F742B95}"/>
                </a:ext>
              </a:extLst>
            </p:cNvPr>
            <p:cNvSpPr/>
            <p:nvPr/>
          </p:nvSpPr>
          <p:spPr>
            <a:xfrm>
              <a:off x="2562322" y="4271232"/>
              <a:ext cx="255965" cy="198231"/>
            </a:xfrm>
            <a:custGeom>
              <a:avLst/>
              <a:gdLst>
                <a:gd name="connsiteX0" fmla="*/ 120641 w 255965"/>
                <a:gd name="connsiteY0" fmla="*/ 78425 h 198231"/>
                <a:gd name="connsiteX1" fmla="*/ 120641 w 255965"/>
                <a:gd name="connsiteY1" fmla="*/ 0 h 198231"/>
                <a:gd name="connsiteX2" fmla="*/ 0 w 255965"/>
                <a:gd name="connsiteY2" fmla="*/ 83 h 198231"/>
                <a:gd name="connsiteX3" fmla="*/ 0 w 255965"/>
                <a:gd name="connsiteY3" fmla="*/ 120557 h 198231"/>
                <a:gd name="connsiteX4" fmla="*/ 134740 w 255965"/>
                <a:gd name="connsiteY4" fmla="*/ 120474 h 198231"/>
                <a:gd name="connsiteX5" fmla="*/ 134740 w 255965"/>
                <a:gd name="connsiteY5" fmla="*/ 198148 h 198231"/>
                <a:gd name="connsiteX6" fmla="*/ 255965 w 255965"/>
                <a:gd name="connsiteY6" fmla="*/ 198231 h 198231"/>
                <a:gd name="connsiteX7" fmla="*/ 255965 w 255965"/>
                <a:gd name="connsiteY7" fmla="*/ 77757 h 198231"/>
                <a:gd name="connsiteX8" fmla="*/ 120641 w 255965"/>
                <a:gd name="connsiteY8" fmla="*/ 78425 h 198231"/>
                <a:gd name="connsiteX9" fmla="*/ 78592 w 255965"/>
                <a:gd name="connsiteY9" fmla="*/ 77674 h 198231"/>
                <a:gd name="connsiteX10" fmla="*/ 44385 w 255965"/>
                <a:gd name="connsiteY10" fmla="*/ 77674 h 198231"/>
                <a:gd name="connsiteX11" fmla="*/ 44385 w 255965"/>
                <a:gd name="connsiteY11" fmla="*/ 42883 h 198231"/>
                <a:gd name="connsiteX12" fmla="*/ 78592 w 255965"/>
                <a:gd name="connsiteY12" fmla="*/ 42883 h 198231"/>
                <a:gd name="connsiteX13" fmla="*/ 78592 w 255965"/>
                <a:gd name="connsiteY13" fmla="*/ 77674 h 198231"/>
                <a:gd name="connsiteX14" fmla="*/ 210913 w 255965"/>
                <a:gd name="connsiteY14" fmla="*/ 155348 h 198231"/>
                <a:gd name="connsiteX15" fmla="*/ 176706 w 255965"/>
                <a:gd name="connsiteY15" fmla="*/ 155348 h 198231"/>
                <a:gd name="connsiteX16" fmla="*/ 176706 w 255965"/>
                <a:gd name="connsiteY16" fmla="*/ 120557 h 198231"/>
                <a:gd name="connsiteX17" fmla="*/ 210913 w 255965"/>
                <a:gd name="connsiteY17" fmla="*/ 120557 h 198231"/>
                <a:gd name="connsiteX18" fmla="*/ 210913 w 255965"/>
                <a:gd name="connsiteY18" fmla="*/ 155348 h 19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965" h="198231">
                  <a:moveTo>
                    <a:pt x="120641" y="78425"/>
                  </a:moveTo>
                  <a:lnTo>
                    <a:pt x="120641" y="0"/>
                  </a:lnTo>
                  <a:lnTo>
                    <a:pt x="0" y="83"/>
                  </a:lnTo>
                  <a:lnTo>
                    <a:pt x="0" y="120557"/>
                  </a:lnTo>
                  <a:lnTo>
                    <a:pt x="134740" y="120474"/>
                  </a:lnTo>
                  <a:lnTo>
                    <a:pt x="134740" y="198148"/>
                  </a:lnTo>
                  <a:lnTo>
                    <a:pt x="255965" y="198231"/>
                  </a:lnTo>
                  <a:lnTo>
                    <a:pt x="255965" y="77757"/>
                  </a:lnTo>
                  <a:lnTo>
                    <a:pt x="120641" y="78425"/>
                  </a:lnTo>
                  <a:close/>
                  <a:moveTo>
                    <a:pt x="78592" y="77674"/>
                  </a:moveTo>
                  <a:lnTo>
                    <a:pt x="44385" y="77674"/>
                  </a:lnTo>
                  <a:lnTo>
                    <a:pt x="44385" y="42883"/>
                  </a:lnTo>
                  <a:lnTo>
                    <a:pt x="78592" y="42883"/>
                  </a:lnTo>
                  <a:lnTo>
                    <a:pt x="78592" y="77674"/>
                  </a:lnTo>
                  <a:close/>
                  <a:moveTo>
                    <a:pt x="210913" y="155348"/>
                  </a:moveTo>
                  <a:lnTo>
                    <a:pt x="176706" y="155348"/>
                  </a:lnTo>
                  <a:lnTo>
                    <a:pt x="176706" y="120557"/>
                  </a:lnTo>
                  <a:lnTo>
                    <a:pt x="210913" y="120557"/>
                  </a:lnTo>
                  <a:lnTo>
                    <a:pt x="210913" y="155348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79" name="图形 17">
              <a:extLst>
                <a:ext uri="{FF2B5EF4-FFF2-40B4-BE49-F238E27FC236}">
                  <a16:creationId xmlns:a16="http://schemas.microsoft.com/office/drawing/2014/main" xmlns="" id="{51C992B8-1E16-4261-BFB9-85E82D1B1E30}"/>
                </a:ext>
              </a:extLst>
            </p:cNvPr>
            <p:cNvGrpSpPr/>
            <p:nvPr/>
          </p:nvGrpSpPr>
          <p:grpSpPr>
            <a:xfrm>
              <a:off x="2306941" y="4290672"/>
              <a:ext cx="213749" cy="114049"/>
              <a:chOff x="4994798" y="4290672"/>
              <a:chExt cx="213749" cy="114049"/>
            </a:xfrm>
          </p:grpSpPr>
          <p:grpSp>
            <p:nvGrpSpPr>
              <p:cNvPr id="480" name="图形 17">
                <a:extLst>
                  <a:ext uri="{FF2B5EF4-FFF2-40B4-BE49-F238E27FC236}">
                    <a16:creationId xmlns:a16="http://schemas.microsoft.com/office/drawing/2014/main" xmlns="" id="{E26C7F44-D665-4AC0-B579-D3840D29F40D}"/>
                  </a:ext>
                </a:extLst>
              </p:cNvPr>
              <p:cNvGrpSpPr/>
              <p:nvPr/>
            </p:nvGrpSpPr>
            <p:grpSpPr>
              <a:xfrm>
                <a:off x="4994798" y="4290672"/>
                <a:ext cx="213749" cy="114049"/>
                <a:chOff x="4994798" y="4290672"/>
                <a:chExt cx="213749" cy="114049"/>
              </a:xfrm>
              <a:solidFill>
                <a:srgbClr val="FFFFFF"/>
              </a:solidFill>
            </p:grpSpPr>
            <p:sp>
              <p:nvSpPr>
                <p:cNvPr id="481" name="任意多边形: 形状 480">
                  <a:extLst>
                    <a:ext uri="{FF2B5EF4-FFF2-40B4-BE49-F238E27FC236}">
                      <a16:creationId xmlns:a16="http://schemas.microsoft.com/office/drawing/2014/main" xmlns="" id="{3703728E-9295-48F3-91F5-D4B2A69F198A}"/>
                    </a:ext>
                  </a:extLst>
                </p:cNvPr>
                <p:cNvSpPr/>
                <p:nvPr/>
              </p:nvSpPr>
              <p:spPr>
                <a:xfrm>
                  <a:off x="4994798" y="4290672"/>
                  <a:ext cx="213749" cy="103870"/>
                </a:xfrm>
                <a:custGeom>
                  <a:avLst/>
                  <a:gdLst>
                    <a:gd name="connsiteX0" fmla="*/ 156015 w 213749"/>
                    <a:gd name="connsiteY0" fmla="*/ 83 h 103870"/>
                    <a:gd name="connsiteX1" fmla="*/ 156015 w 213749"/>
                    <a:gd name="connsiteY1" fmla="*/ 43801 h 103870"/>
                    <a:gd name="connsiteX2" fmla="*/ 137911 w 213749"/>
                    <a:gd name="connsiteY2" fmla="*/ 43718 h 103870"/>
                    <a:gd name="connsiteX3" fmla="*/ 137827 w 213749"/>
                    <a:gd name="connsiteY3" fmla="*/ 56566 h 103870"/>
                    <a:gd name="connsiteX4" fmla="*/ 0 w 213749"/>
                    <a:gd name="connsiteY4" fmla="*/ 56566 h 103870"/>
                    <a:gd name="connsiteX5" fmla="*/ 83 w 213749"/>
                    <a:gd name="connsiteY5" fmla="*/ 103871 h 103870"/>
                    <a:gd name="connsiteX6" fmla="*/ 137911 w 213749"/>
                    <a:gd name="connsiteY6" fmla="*/ 103871 h 103870"/>
                    <a:gd name="connsiteX7" fmla="*/ 213749 w 213749"/>
                    <a:gd name="connsiteY7" fmla="*/ 103871 h 103870"/>
                    <a:gd name="connsiteX8" fmla="*/ 213749 w 213749"/>
                    <a:gd name="connsiteY8" fmla="*/ 0 h 10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749" h="103870">
                      <a:moveTo>
                        <a:pt x="156015" y="83"/>
                      </a:moveTo>
                      <a:lnTo>
                        <a:pt x="156015" y="43801"/>
                      </a:lnTo>
                      <a:lnTo>
                        <a:pt x="137911" y="43718"/>
                      </a:lnTo>
                      <a:lnTo>
                        <a:pt x="137827" y="56566"/>
                      </a:lnTo>
                      <a:lnTo>
                        <a:pt x="0" y="56566"/>
                      </a:lnTo>
                      <a:lnTo>
                        <a:pt x="83" y="103871"/>
                      </a:lnTo>
                      <a:lnTo>
                        <a:pt x="137911" y="103871"/>
                      </a:lnTo>
                      <a:lnTo>
                        <a:pt x="213749" y="103871"/>
                      </a:lnTo>
                      <a:lnTo>
                        <a:pt x="21374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xmlns="" id="{E338BBEA-1732-4A43-BB91-A4AB061A6A6A}"/>
                    </a:ext>
                  </a:extLst>
                </p:cNvPr>
                <p:cNvSpPr/>
                <p:nvPr/>
              </p:nvSpPr>
              <p:spPr>
                <a:xfrm>
                  <a:off x="5006979" y="4360837"/>
                  <a:ext cx="201568" cy="43884"/>
                </a:xfrm>
                <a:custGeom>
                  <a:avLst/>
                  <a:gdLst>
                    <a:gd name="connsiteX0" fmla="*/ 159102 w 201568"/>
                    <a:gd name="connsiteY0" fmla="*/ 10095 h 43884"/>
                    <a:gd name="connsiteX1" fmla="*/ 159102 w 201568"/>
                    <a:gd name="connsiteY1" fmla="*/ 0 h 43884"/>
                    <a:gd name="connsiteX2" fmla="*/ 0 w 201568"/>
                    <a:gd name="connsiteY2" fmla="*/ 0 h 43884"/>
                    <a:gd name="connsiteX3" fmla="*/ 0 w 201568"/>
                    <a:gd name="connsiteY3" fmla="*/ 43801 h 43884"/>
                    <a:gd name="connsiteX4" fmla="*/ 159102 w 201568"/>
                    <a:gd name="connsiteY4" fmla="*/ 43885 h 43884"/>
                    <a:gd name="connsiteX5" fmla="*/ 159102 w 201568"/>
                    <a:gd name="connsiteY5" fmla="*/ 33789 h 43884"/>
                    <a:gd name="connsiteX6" fmla="*/ 201569 w 201568"/>
                    <a:gd name="connsiteY6" fmla="*/ 33706 h 43884"/>
                    <a:gd name="connsiteX7" fmla="*/ 201569 w 201568"/>
                    <a:gd name="connsiteY7" fmla="*/ 10012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568" h="43884">
                      <a:moveTo>
                        <a:pt x="159102" y="10095"/>
                      </a:moveTo>
                      <a:lnTo>
                        <a:pt x="159102" y="0"/>
                      </a:lnTo>
                      <a:lnTo>
                        <a:pt x="0" y="0"/>
                      </a:lnTo>
                      <a:lnTo>
                        <a:pt x="0" y="43801"/>
                      </a:lnTo>
                      <a:lnTo>
                        <a:pt x="159102" y="43885"/>
                      </a:lnTo>
                      <a:lnTo>
                        <a:pt x="159102" y="33789"/>
                      </a:lnTo>
                      <a:lnTo>
                        <a:pt x="201569" y="33706"/>
                      </a:lnTo>
                      <a:lnTo>
                        <a:pt x="201569" y="100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3" name="图形 17">
                <a:extLst>
                  <a:ext uri="{FF2B5EF4-FFF2-40B4-BE49-F238E27FC236}">
                    <a16:creationId xmlns:a16="http://schemas.microsoft.com/office/drawing/2014/main" xmlns="" id="{69CB49D1-D7F4-4E45-9FCF-920A375AD71C}"/>
                  </a:ext>
                </a:extLst>
              </p:cNvPr>
              <p:cNvGrpSpPr/>
              <p:nvPr/>
            </p:nvGrpSpPr>
            <p:grpSpPr>
              <a:xfrm>
                <a:off x="4994798" y="4290672"/>
                <a:ext cx="213749" cy="114049"/>
                <a:chOff x="4994798" y="4290672"/>
                <a:chExt cx="213749" cy="114049"/>
              </a:xfrm>
              <a:solidFill>
                <a:srgbClr val="FFFFFF"/>
              </a:solidFill>
            </p:grpSpPr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xmlns="" id="{26AB7B99-1194-4D9C-AA8D-26CDD4459BDC}"/>
                    </a:ext>
                  </a:extLst>
                </p:cNvPr>
                <p:cNvSpPr/>
                <p:nvPr/>
              </p:nvSpPr>
              <p:spPr>
                <a:xfrm>
                  <a:off x="4994798" y="4290672"/>
                  <a:ext cx="213749" cy="103870"/>
                </a:xfrm>
                <a:custGeom>
                  <a:avLst/>
                  <a:gdLst>
                    <a:gd name="connsiteX0" fmla="*/ 156015 w 213749"/>
                    <a:gd name="connsiteY0" fmla="*/ 83 h 103870"/>
                    <a:gd name="connsiteX1" fmla="*/ 156015 w 213749"/>
                    <a:gd name="connsiteY1" fmla="*/ 43801 h 103870"/>
                    <a:gd name="connsiteX2" fmla="*/ 137911 w 213749"/>
                    <a:gd name="connsiteY2" fmla="*/ 43718 h 103870"/>
                    <a:gd name="connsiteX3" fmla="*/ 137827 w 213749"/>
                    <a:gd name="connsiteY3" fmla="*/ 56566 h 103870"/>
                    <a:gd name="connsiteX4" fmla="*/ 0 w 213749"/>
                    <a:gd name="connsiteY4" fmla="*/ 56566 h 103870"/>
                    <a:gd name="connsiteX5" fmla="*/ 83 w 213749"/>
                    <a:gd name="connsiteY5" fmla="*/ 103871 h 103870"/>
                    <a:gd name="connsiteX6" fmla="*/ 137911 w 213749"/>
                    <a:gd name="connsiteY6" fmla="*/ 103871 h 103870"/>
                    <a:gd name="connsiteX7" fmla="*/ 213749 w 213749"/>
                    <a:gd name="connsiteY7" fmla="*/ 103871 h 103870"/>
                    <a:gd name="connsiteX8" fmla="*/ 213749 w 213749"/>
                    <a:gd name="connsiteY8" fmla="*/ 0 h 10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749" h="103870">
                      <a:moveTo>
                        <a:pt x="156015" y="83"/>
                      </a:moveTo>
                      <a:lnTo>
                        <a:pt x="156015" y="43801"/>
                      </a:lnTo>
                      <a:lnTo>
                        <a:pt x="137911" y="43718"/>
                      </a:lnTo>
                      <a:lnTo>
                        <a:pt x="137827" y="56566"/>
                      </a:lnTo>
                      <a:lnTo>
                        <a:pt x="0" y="56566"/>
                      </a:lnTo>
                      <a:lnTo>
                        <a:pt x="83" y="103871"/>
                      </a:lnTo>
                      <a:lnTo>
                        <a:pt x="137911" y="103871"/>
                      </a:lnTo>
                      <a:lnTo>
                        <a:pt x="213749" y="103871"/>
                      </a:lnTo>
                      <a:lnTo>
                        <a:pt x="21374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5" name="任意多边形: 形状 484">
                  <a:extLst>
                    <a:ext uri="{FF2B5EF4-FFF2-40B4-BE49-F238E27FC236}">
                      <a16:creationId xmlns:a16="http://schemas.microsoft.com/office/drawing/2014/main" xmlns="" id="{821D4B8D-4132-4AA5-8BAA-F6E3E35FA01F}"/>
                    </a:ext>
                  </a:extLst>
                </p:cNvPr>
                <p:cNvSpPr/>
                <p:nvPr/>
              </p:nvSpPr>
              <p:spPr>
                <a:xfrm>
                  <a:off x="5006979" y="4360837"/>
                  <a:ext cx="201568" cy="43884"/>
                </a:xfrm>
                <a:custGeom>
                  <a:avLst/>
                  <a:gdLst>
                    <a:gd name="connsiteX0" fmla="*/ 159102 w 201568"/>
                    <a:gd name="connsiteY0" fmla="*/ 10095 h 43884"/>
                    <a:gd name="connsiteX1" fmla="*/ 159102 w 201568"/>
                    <a:gd name="connsiteY1" fmla="*/ 0 h 43884"/>
                    <a:gd name="connsiteX2" fmla="*/ 0 w 201568"/>
                    <a:gd name="connsiteY2" fmla="*/ 0 h 43884"/>
                    <a:gd name="connsiteX3" fmla="*/ 0 w 201568"/>
                    <a:gd name="connsiteY3" fmla="*/ 43801 h 43884"/>
                    <a:gd name="connsiteX4" fmla="*/ 159102 w 201568"/>
                    <a:gd name="connsiteY4" fmla="*/ 43885 h 43884"/>
                    <a:gd name="connsiteX5" fmla="*/ 159102 w 201568"/>
                    <a:gd name="connsiteY5" fmla="*/ 33789 h 43884"/>
                    <a:gd name="connsiteX6" fmla="*/ 201569 w 201568"/>
                    <a:gd name="connsiteY6" fmla="*/ 33706 h 43884"/>
                    <a:gd name="connsiteX7" fmla="*/ 201569 w 201568"/>
                    <a:gd name="connsiteY7" fmla="*/ 10012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568" h="43884">
                      <a:moveTo>
                        <a:pt x="159102" y="10095"/>
                      </a:moveTo>
                      <a:lnTo>
                        <a:pt x="159102" y="0"/>
                      </a:lnTo>
                      <a:lnTo>
                        <a:pt x="0" y="0"/>
                      </a:lnTo>
                      <a:lnTo>
                        <a:pt x="0" y="43801"/>
                      </a:lnTo>
                      <a:lnTo>
                        <a:pt x="159102" y="43885"/>
                      </a:lnTo>
                      <a:lnTo>
                        <a:pt x="159102" y="33789"/>
                      </a:lnTo>
                      <a:lnTo>
                        <a:pt x="201569" y="33706"/>
                      </a:lnTo>
                      <a:lnTo>
                        <a:pt x="201569" y="100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6" name="图形 17">
                <a:extLst>
                  <a:ext uri="{FF2B5EF4-FFF2-40B4-BE49-F238E27FC236}">
                    <a16:creationId xmlns:a16="http://schemas.microsoft.com/office/drawing/2014/main" xmlns="" id="{FA21699C-22DC-4FDE-84AA-C7B1A0D7B4A4}"/>
                  </a:ext>
                </a:extLst>
              </p:cNvPr>
              <p:cNvGrpSpPr/>
              <p:nvPr/>
            </p:nvGrpSpPr>
            <p:grpSpPr>
              <a:xfrm>
                <a:off x="4994798" y="4290672"/>
                <a:ext cx="213749" cy="114049"/>
                <a:chOff x="4994798" y="4290672"/>
                <a:chExt cx="213749" cy="114049"/>
              </a:xfrm>
              <a:noFill/>
            </p:grpSpPr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xmlns="" id="{77027310-BCE2-4D1C-9A8F-B094DB108B18}"/>
                    </a:ext>
                  </a:extLst>
                </p:cNvPr>
                <p:cNvSpPr/>
                <p:nvPr/>
              </p:nvSpPr>
              <p:spPr>
                <a:xfrm>
                  <a:off x="4994798" y="4290672"/>
                  <a:ext cx="213749" cy="103870"/>
                </a:xfrm>
                <a:custGeom>
                  <a:avLst/>
                  <a:gdLst>
                    <a:gd name="connsiteX0" fmla="*/ 156015 w 213749"/>
                    <a:gd name="connsiteY0" fmla="*/ 83 h 103870"/>
                    <a:gd name="connsiteX1" fmla="*/ 156015 w 213749"/>
                    <a:gd name="connsiteY1" fmla="*/ 43801 h 103870"/>
                    <a:gd name="connsiteX2" fmla="*/ 137911 w 213749"/>
                    <a:gd name="connsiteY2" fmla="*/ 43718 h 103870"/>
                    <a:gd name="connsiteX3" fmla="*/ 137827 w 213749"/>
                    <a:gd name="connsiteY3" fmla="*/ 56566 h 103870"/>
                    <a:gd name="connsiteX4" fmla="*/ 0 w 213749"/>
                    <a:gd name="connsiteY4" fmla="*/ 56566 h 103870"/>
                    <a:gd name="connsiteX5" fmla="*/ 83 w 213749"/>
                    <a:gd name="connsiteY5" fmla="*/ 103871 h 103870"/>
                    <a:gd name="connsiteX6" fmla="*/ 137911 w 213749"/>
                    <a:gd name="connsiteY6" fmla="*/ 103871 h 103870"/>
                    <a:gd name="connsiteX7" fmla="*/ 213749 w 213749"/>
                    <a:gd name="connsiteY7" fmla="*/ 103871 h 103870"/>
                    <a:gd name="connsiteX8" fmla="*/ 213749 w 213749"/>
                    <a:gd name="connsiteY8" fmla="*/ 0 h 103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749" h="103870">
                      <a:moveTo>
                        <a:pt x="156015" y="83"/>
                      </a:moveTo>
                      <a:lnTo>
                        <a:pt x="156015" y="43801"/>
                      </a:lnTo>
                      <a:lnTo>
                        <a:pt x="137911" y="43718"/>
                      </a:lnTo>
                      <a:lnTo>
                        <a:pt x="137827" y="56566"/>
                      </a:lnTo>
                      <a:lnTo>
                        <a:pt x="0" y="56566"/>
                      </a:lnTo>
                      <a:lnTo>
                        <a:pt x="83" y="103871"/>
                      </a:lnTo>
                      <a:lnTo>
                        <a:pt x="137911" y="103871"/>
                      </a:lnTo>
                      <a:lnTo>
                        <a:pt x="213749" y="103871"/>
                      </a:lnTo>
                      <a:lnTo>
                        <a:pt x="213749" y="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xmlns="" id="{10337264-AB67-4ADF-B203-7093EAE230CB}"/>
                    </a:ext>
                  </a:extLst>
                </p:cNvPr>
                <p:cNvSpPr/>
                <p:nvPr/>
              </p:nvSpPr>
              <p:spPr>
                <a:xfrm>
                  <a:off x="5006979" y="4360837"/>
                  <a:ext cx="201568" cy="43884"/>
                </a:xfrm>
                <a:custGeom>
                  <a:avLst/>
                  <a:gdLst>
                    <a:gd name="connsiteX0" fmla="*/ 159102 w 201568"/>
                    <a:gd name="connsiteY0" fmla="*/ 10095 h 43884"/>
                    <a:gd name="connsiteX1" fmla="*/ 159102 w 201568"/>
                    <a:gd name="connsiteY1" fmla="*/ 0 h 43884"/>
                    <a:gd name="connsiteX2" fmla="*/ 0 w 201568"/>
                    <a:gd name="connsiteY2" fmla="*/ 0 h 43884"/>
                    <a:gd name="connsiteX3" fmla="*/ 0 w 201568"/>
                    <a:gd name="connsiteY3" fmla="*/ 43801 h 43884"/>
                    <a:gd name="connsiteX4" fmla="*/ 159102 w 201568"/>
                    <a:gd name="connsiteY4" fmla="*/ 43885 h 43884"/>
                    <a:gd name="connsiteX5" fmla="*/ 159102 w 201568"/>
                    <a:gd name="connsiteY5" fmla="*/ 33789 h 43884"/>
                    <a:gd name="connsiteX6" fmla="*/ 201569 w 201568"/>
                    <a:gd name="connsiteY6" fmla="*/ 33706 h 43884"/>
                    <a:gd name="connsiteX7" fmla="*/ 201569 w 201568"/>
                    <a:gd name="connsiteY7" fmla="*/ 10012 h 4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568" h="43884">
                      <a:moveTo>
                        <a:pt x="159102" y="10095"/>
                      </a:moveTo>
                      <a:lnTo>
                        <a:pt x="159102" y="0"/>
                      </a:lnTo>
                      <a:lnTo>
                        <a:pt x="0" y="0"/>
                      </a:lnTo>
                      <a:lnTo>
                        <a:pt x="0" y="43801"/>
                      </a:lnTo>
                      <a:lnTo>
                        <a:pt x="159102" y="43885"/>
                      </a:lnTo>
                      <a:lnTo>
                        <a:pt x="159102" y="33789"/>
                      </a:lnTo>
                      <a:lnTo>
                        <a:pt x="201569" y="33706"/>
                      </a:lnTo>
                      <a:lnTo>
                        <a:pt x="201569" y="1001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9" name="图形 17">
              <a:extLst>
                <a:ext uri="{FF2B5EF4-FFF2-40B4-BE49-F238E27FC236}">
                  <a16:creationId xmlns:a16="http://schemas.microsoft.com/office/drawing/2014/main" xmlns="" id="{9699A400-8310-471E-95D4-2FF65F8C636A}"/>
                </a:ext>
              </a:extLst>
            </p:cNvPr>
            <p:cNvGrpSpPr/>
            <p:nvPr/>
          </p:nvGrpSpPr>
          <p:grpSpPr>
            <a:xfrm>
              <a:off x="2753879" y="4282412"/>
              <a:ext cx="59819" cy="34623"/>
              <a:chOff x="5441736" y="4282412"/>
              <a:chExt cx="59819" cy="34623"/>
            </a:xfrm>
          </p:grpSpPr>
          <p:grpSp>
            <p:nvGrpSpPr>
              <p:cNvPr id="490" name="图形 17">
                <a:extLst>
                  <a:ext uri="{FF2B5EF4-FFF2-40B4-BE49-F238E27FC236}">
                    <a16:creationId xmlns:a16="http://schemas.microsoft.com/office/drawing/2014/main" xmlns="" id="{2A68A3DE-B396-4D91-8DCF-AB46870F032D}"/>
                  </a:ext>
                </a:extLst>
              </p:cNvPr>
              <p:cNvGrpSpPr/>
              <p:nvPr/>
            </p:nvGrpSpPr>
            <p:grpSpPr>
              <a:xfrm>
                <a:off x="5441736" y="4282412"/>
                <a:ext cx="59819" cy="34623"/>
                <a:chOff x="5441736" y="4282412"/>
                <a:chExt cx="59819" cy="34623"/>
              </a:xfrm>
              <a:solidFill>
                <a:srgbClr val="FFFFFF"/>
              </a:solidFill>
            </p:grpSpPr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xmlns="" id="{64067732-3446-4524-A503-A5F763A194E9}"/>
                    </a:ext>
                  </a:extLst>
                </p:cNvPr>
                <p:cNvSpPr/>
                <p:nvPr/>
              </p:nvSpPr>
              <p:spPr>
                <a:xfrm>
                  <a:off x="5483117" y="4282412"/>
                  <a:ext cx="18438" cy="30452"/>
                </a:xfrm>
                <a:custGeom>
                  <a:avLst/>
                  <a:gdLst>
                    <a:gd name="connsiteX0" fmla="*/ 0 w 18438"/>
                    <a:gd name="connsiteY0" fmla="*/ 3504 h 30452"/>
                    <a:gd name="connsiteX1" fmla="*/ 7175 w 18438"/>
                    <a:gd name="connsiteY1" fmla="*/ 30452 h 30452"/>
                    <a:gd name="connsiteX2" fmla="*/ 13933 w 18438"/>
                    <a:gd name="connsiteY2" fmla="*/ 28617 h 30452"/>
                    <a:gd name="connsiteX3" fmla="*/ 18438 w 18438"/>
                    <a:gd name="connsiteY3" fmla="*/ 20775 h 30452"/>
                    <a:gd name="connsiteX4" fmla="*/ 12848 w 18438"/>
                    <a:gd name="connsiteY4" fmla="*/ 0 h 30452"/>
                    <a:gd name="connsiteX5" fmla="*/ 0 w 18438"/>
                    <a:gd name="connsiteY5" fmla="*/ 3504 h 3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38" h="30452">
                      <a:moveTo>
                        <a:pt x="0" y="3504"/>
                      </a:moveTo>
                      <a:lnTo>
                        <a:pt x="7175" y="30452"/>
                      </a:lnTo>
                      <a:lnTo>
                        <a:pt x="13933" y="28617"/>
                      </a:lnTo>
                      <a:cubicBezTo>
                        <a:pt x="15685" y="25530"/>
                        <a:pt x="16686" y="23862"/>
                        <a:pt x="18438" y="20775"/>
                      </a:cubicBezTo>
                      <a:lnTo>
                        <a:pt x="12848" y="0"/>
                      </a:lnTo>
                      <a:lnTo>
                        <a:pt x="0" y="3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2" name="任意多边形: 形状 491">
                  <a:extLst>
                    <a:ext uri="{FF2B5EF4-FFF2-40B4-BE49-F238E27FC236}">
                      <a16:creationId xmlns:a16="http://schemas.microsoft.com/office/drawing/2014/main" xmlns="" id="{8308E00C-F893-48AF-9146-300277B4122E}"/>
                    </a:ext>
                  </a:extLst>
                </p:cNvPr>
                <p:cNvSpPr/>
                <p:nvPr/>
              </p:nvSpPr>
              <p:spPr>
                <a:xfrm>
                  <a:off x="5441736" y="4285916"/>
                  <a:ext cx="47472" cy="31119"/>
                </a:xfrm>
                <a:custGeom>
                  <a:avLst/>
                  <a:gdLst>
                    <a:gd name="connsiteX0" fmla="*/ 47472 w 47472"/>
                    <a:gd name="connsiteY0" fmla="*/ 22693 h 31119"/>
                    <a:gd name="connsiteX1" fmla="*/ 41382 w 47472"/>
                    <a:gd name="connsiteY1" fmla="*/ 0 h 31119"/>
                    <a:gd name="connsiteX2" fmla="*/ 16853 w 47472"/>
                    <a:gd name="connsiteY2" fmla="*/ 6507 h 31119"/>
                    <a:gd name="connsiteX3" fmla="*/ 17938 w 47472"/>
                    <a:gd name="connsiteY3" fmla="*/ 10595 h 31119"/>
                    <a:gd name="connsiteX4" fmla="*/ 11013 w 47472"/>
                    <a:gd name="connsiteY4" fmla="*/ 12515 h 31119"/>
                    <a:gd name="connsiteX5" fmla="*/ 11013 w 47472"/>
                    <a:gd name="connsiteY5" fmla="*/ 12515 h 31119"/>
                    <a:gd name="connsiteX6" fmla="*/ 0 w 47472"/>
                    <a:gd name="connsiteY6" fmla="*/ 15434 h 31119"/>
                    <a:gd name="connsiteX7" fmla="*/ 3671 w 47472"/>
                    <a:gd name="connsiteY7" fmla="*/ 29034 h 31119"/>
                    <a:gd name="connsiteX8" fmla="*/ 14684 w 47472"/>
                    <a:gd name="connsiteY8" fmla="*/ 26114 h 31119"/>
                    <a:gd name="connsiteX9" fmla="*/ 16019 w 47472"/>
                    <a:gd name="connsiteY9" fmla="*/ 31119 h 31119"/>
                    <a:gd name="connsiteX10" fmla="*/ 22943 w 47472"/>
                    <a:gd name="connsiteY10" fmla="*/ 29284 h 31119"/>
                    <a:gd name="connsiteX11" fmla="*/ 22943 w 47472"/>
                    <a:gd name="connsiteY11" fmla="*/ 29284 h 31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472" h="31119">
                      <a:moveTo>
                        <a:pt x="47472" y="22693"/>
                      </a:moveTo>
                      <a:lnTo>
                        <a:pt x="41382" y="0"/>
                      </a:lnTo>
                      <a:lnTo>
                        <a:pt x="16853" y="6507"/>
                      </a:lnTo>
                      <a:lnTo>
                        <a:pt x="17938" y="10595"/>
                      </a:lnTo>
                      <a:lnTo>
                        <a:pt x="11013" y="12515"/>
                      </a:lnTo>
                      <a:lnTo>
                        <a:pt x="11013" y="12515"/>
                      </a:lnTo>
                      <a:lnTo>
                        <a:pt x="0" y="15434"/>
                      </a:lnTo>
                      <a:lnTo>
                        <a:pt x="3671" y="29034"/>
                      </a:lnTo>
                      <a:lnTo>
                        <a:pt x="14684" y="26114"/>
                      </a:lnTo>
                      <a:lnTo>
                        <a:pt x="16019" y="31119"/>
                      </a:lnTo>
                      <a:lnTo>
                        <a:pt x="22943" y="29284"/>
                      </a:lnTo>
                      <a:lnTo>
                        <a:pt x="22943" y="292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3" name="图形 17">
                <a:extLst>
                  <a:ext uri="{FF2B5EF4-FFF2-40B4-BE49-F238E27FC236}">
                    <a16:creationId xmlns:a16="http://schemas.microsoft.com/office/drawing/2014/main" xmlns="" id="{B89C7FC2-6D3C-489B-8C1E-DD0E275A7540}"/>
                  </a:ext>
                </a:extLst>
              </p:cNvPr>
              <p:cNvGrpSpPr/>
              <p:nvPr/>
            </p:nvGrpSpPr>
            <p:grpSpPr>
              <a:xfrm>
                <a:off x="5441736" y="4282412"/>
                <a:ext cx="59819" cy="34623"/>
                <a:chOff x="5441736" y="4282412"/>
                <a:chExt cx="59819" cy="34623"/>
              </a:xfrm>
              <a:solidFill>
                <a:srgbClr val="FFFFFF"/>
              </a:solidFill>
            </p:grpSpPr>
            <p:sp>
              <p:nvSpPr>
                <p:cNvPr id="494" name="任意多边形: 形状 493">
                  <a:extLst>
                    <a:ext uri="{FF2B5EF4-FFF2-40B4-BE49-F238E27FC236}">
                      <a16:creationId xmlns:a16="http://schemas.microsoft.com/office/drawing/2014/main" xmlns="" id="{55717486-6B8F-4D0C-BFB3-3BBCE483A66D}"/>
                    </a:ext>
                  </a:extLst>
                </p:cNvPr>
                <p:cNvSpPr/>
                <p:nvPr/>
              </p:nvSpPr>
              <p:spPr>
                <a:xfrm>
                  <a:off x="5483117" y="4282412"/>
                  <a:ext cx="18438" cy="30452"/>
                </a:xfrm>
                <a:custGeom>
                  <a:avLst/>
                  <a:gdLst>
                    <a:gd name="connsiteX0" fmla="*/ 0 w 18438"/>
                    <a:gd name="connsiteY0" fmla="*/ 3504 h 30452"/>
                    <a:gd name="connsiteX1" fmla="*/ 7175 w 18438"/>
                    <a:gd name="connsiteY1" fmla="*/ 30452 h 30452"/>
                    <a:gd name="connsiteX2" fmla="*/ 13933 w 18438"/>
                    <a:gd name="connsiteY2" fmla="*/ 28617 h 30452"/>
                    <a:gd name="connsiteX3" fmla="*/ 18438 w 18438"/>
                    <a:gd name="connsiteY3" fmla="*/ 20775 h 30452"/>
                    <a:gd name="connsiteX4" fmla="*/ 12848 w 18438"/>
                    <a:gd name="connsiteY4" fmla="*/ 0 h 30452"/>
                    <a:gd name="connsiteX5" fmla="*/ 0 w 18438"/>
                    <a:gd name="connsiteY5" fmla="*/ 3504 h 3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38" h="30452">
                      <a:moveTo>
                        <a:pt x="0" y="3504"/>
                      </a:moveTo>
                      <a:lnTo>
                        <a:pt x="7175" y="30452"/>
                      </a:lnTo>
                      <a:lnTo>
                        <a:pt x="13933" y="28617"/>
                      </a:lnTo>
                      <a:cubicBezTo>
                        <a:pt x="15685" y="25530"/>
                        <a:pt x="16686" y="23862"/>
                        <a:pt x="18438" y="20775"/>
                      </a:cubicBezTo>
                      <a:lnTo>
                        <a:pt x="12848" y="0"/>
                      </a:lnTo>
                      <a:lnTo>
                        <a:pt x="0" y="3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5" name="任意多边形: 形状 494">
                  <a:extLst>
                    <a:ext uri="{FF2B5EF4-FFF2-40B4-BE49-F238E27FC236}">
                      <a16:creationId xmlns:a16="http://schemas.microsoft.com/office/drawing/2014/main" xmlns="" id="{CA49F3CA-1BC0-4632-A98C-6DDDFB006844}"/>
                    </a:ext>
                  </a:extLst>
                </p:cNvPr>
                <p:cNvSpPr/>
                <p:nvPr/>
              </p:nvSpPr>
              <p:spPr>
                <a:xfrm>
                  <a:off x="5441736" y="4285916"/>
                  <a:ext cx="47472" cy="31119"/>
                </a:xfrm>
                <a:custGeom>
                  <a:avLst/>
                  <a:gdLst>
                    <a:gd name="connsiteX0" fmla="*/ 47472 w 47472"/>
                    <a:gd name="connsiteY0" fmla="*/ 22693 h 31119"/>
                    <a:gd name="connsiteX1" fmla="*/ 41382 w 47472"/>
                    <a:gd name="connsiteY1" fmla="*/ 0 h 31119"/>
                    <a:gd name="connsiteX2" fmla="*/ 16853 w 47472"/>
                    <a:gd name="connsiteY2" fmla="*/ 6507 h 31119"/>
                    <a:gd name="connsiteX3" fmla="*/ 17938 w 47472"/>
                    <a:gd name="connsiteY3" fmla="*/ 10595 h 31119"/>
                    <a:gd name="connsiteX4" fmla="*/ 11013 w 47472"/>
                    <a:gd name="connsiteY4" fmla="*/ 12515 h 31119"/>
                    <a:gd name="connsiteX5" fmla="*/ 11013 w 47472"/>
                    <a:gd name="connsiteY5" fmla="*/ 12515 h 31119"/>
                    <a:gd name="connsiteX6" fmla="*/ 0 w 47472"/>
                    <a:gd name="connsiteY6" fmla="*/ 15434 h 31119"/>
                    <a:gd name="connsiteX7" fmla="*/ 3671 w 47472"/>
                    <a:gd name="connsiteY7" fmla="*/ 29034 h 31119"/>
                    <a:gd name="connsiteX8" fmla="*/ 14684 w 47472"/>
                    <a:gd name="connsiteY8" fmla="*/ 26114 h 31119"/>
                    <a:gd name="connsiteX9" fmla="*/ 16019 w 47472"/>
                    <a:gd name="connsiteY9" fmla="*/ 31119 h 31119"/>
                    <a:gd name="connsiteX10" fmla="*/ 22943 w 47472"/>
                    <a:gd name="connsiteY10" fmla="*/ 29284 h 31119"/>
                    <a:gd name="connsiteX11" fmla="*/ 22943 w 47472"/>
                    <a:gd name="connsiteY11" fmla="*/ 29284 h 31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472" h="31119">
                      <a:moveTo>
                        <a:pt x="47472" y="22693"/>
                      </a:moveTo>
                      <a:lnTo>
                        <a:pt x="41382" y="0"/>
                      </a:lnTo>
                      <a:lnTo>
                        <a:pt x="16853" y="6507"/>
                      </a:lnTo>
                      <a:lnTo>
                        <a:pt x="17938" y="10595"/>
                      </a:lnTo>
                      <a:lnTo>
                        <a:pt x="11013" y="12515"/>
                      </a:lnTo>
                      <a:lnTo>
                        <a:pt x="11013" y="12515"/>
                      </a:lnTo>
                      <a:lnTo>
                        <a:pt x="0" y="15434"/>
                      </a:lnTo>
                      <a:lnTo>
                        <a:pt x="3671" y="29034"/>
                      </a:lnTo>
                      <a:lnTo>
                        <a:pt x="14684" y="26114"/>
                      </a:lnTo>
                      <a:lnTo>
                        <a:pt x="16019" y="31119"/>
                      </a:lnTo>
                      <a:lnTo>
                        <a:pt x="22943" y="29284"/>
                      </a:lnTo>
                      <a:lnTo>
                        <a:pt x="22943" y="292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6" name="图形 17">
                <a:extLst>
                  <a:ext uri="{FF2B5EF4-FFF2-40B4-BE49-F238E27FC236}">
                    <a16:creationId xmlns:a16="http://schemas.microsoft.com/office/drawing/2014/main" xmlns="" id="{383AE4C4-08B0-4CED-A1E5-B36E381CD710}"/>
                  </a:ext>
                </a:extLst>
              </p:cNvPr>
              <p:cNvGrpSpPr/>
              <p:nvPr/>
            </p:nvGrpSpPr>
            <p:grpSpPr>
              <a:xfrm>
                <a:off x="5441736" y="4282412"/>
                <a:ext cx="59819" cy="34623"/>
                <a:chOff x="5441736" y="4282412"/>
                <a:chExt cx="59819" cy="34623"/>
              </a:xfrm>
              <a:noFill/>
            </p:grpSpPr>
            <p:sp>
              <p:nvSpPr>
                <p:cNvPr id="497" name="任意多边形: 形状 496">
                  <a:extLst>
                    <a:ext uri="{FF2B5EF4-FFF2-40B4-BE49-F238E27FC236}">
                      <a16:creationId xmlns:a16="http://schemas.microsoft.com/office/drawing/2014/main" xmlns="" id="{C749409B-CAB1-44E0-8E54-D7D96EF96774}"/>
                    </a:ext>
                  </a:extLst>
                </p:cNvPr>
                <p:cNvSpPr/>
                <p:nvPr/>
              </p:nvSpPr>
              <p:spPr>
                <a:xfrm>
                  <a:off x="5483117" y="4282412"/>
                  <a:ext cx="18438" cy="30452"/>
                </a:xfrm>
                <a:custGeom>
                  <a:avLst/>
                  <a:gdLst>
                    <a:gd name="connsiteX0" fmla="*/ 0 w 18438"/>
                    <a:gd name="connsiteY0" fmla="*/ 3504 h 30452"/>
                    <a:gd name="connsiteX1" fmla="*/ 7175 w 18438"/>
                    <a:gd name="connsiteY1" fmla="*/ 30452 h 30452"/>
                    <a:gd name="connsiteX2" fmla="*/ 13933 w 18438"/>
                    <a:gd name="connsiteY2" fmla="*/ 28617 h 30452"/>
                    <a:gd name="connsiteX3" fmla="*/ 18438 w 18438"/>
                    <a:gd name="connsiteY3" fmla="*/ 20775 h 30452"/>
                    <a:gd name="connsiteX4" fmla="*/ 12848 w 18438"/>
                    <a:gd name="connsiteY4" fmla="*/ 0 h 30452"/>
                    <a:gd name="connsiteX5" fmla="*/ 0 w 18438"/>
                    <a:gd name="connsiteY5" fmla="*/ 3504 h 3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38" h="30452">
                      <a:moveTo>
                        <a:pt x="0" y="3504"/>
                      </a:moveTo>
                      <a:lnTo>
                        <a:pt x="7175" y="30452"/>
                      </a:lnTo>
                      <a:lnTo>
                        <a:pt x="13933" y="28617"/>
                      </a:lnTo>
                      <a:cubicBezTo>
                        <a:pt x="15685" y="25530"/>
                        <a:pt x="16686" y="23862"/>
                        <a:pt x="18438" y="20775"/>
                      </a:cubicBezTo>
                      <a:lnTo>
                        <a:pt x="12848" y="0"/>
                      </a:lnTo>
                      <a:lnTo>
                        <a:pt x="0" y="350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8" name="任意多边形: 形状 497">
                  <a:extLst>
                    <a:ext uri="{FF2B5EF4-FFF2-40B4-BE49-F238E27FC236}">
                      <a16:creationId xmlns:a16="http://schemas.microsoft.com/office/drawing/2014/main" xmlns="" id="{9AA27F78-2CF2-4C51-8C28-CE305190756E}"/>
                    </a:ext>
                  </a:extLst>
                </p:cNvPr>
                <p:cNvSpPr/>
                <p:nvPr/>
              </p:nvSpPr>
              <p:spPr>
                <a:xfrm>
                  <a:off x="5441736" y="4285916"/>
                  <a:ext cx="47472" cy="31119"/>
                </a:xfrm>
                <a:custGeom>
                  <a:avLst/>
                  <a:gdLst>
                    <a:gd name="connsiteX0" fmla="*/ 47472 w 47472"/>
                    <a:gd name="connsiteY0" fmla="*/ 22693 h 31119"/>
                    <a:gd name="connsiteX1" fmla="*/ 41382 w 47472"/>
                    <a:gd name="connsiteY1" fmla="*/ 0 h 31119"/>
                    <a:gd name="connsiteX2" fmla="*/ 16853 w 47472"/>
                    <a:gd name="connsiteY2" fmla="*/ 6507 h 31119"/>
                    <a:gd name="connsiteX3" fmla="*/ 17938 w 47472"/>
                    <a:gd name="connsiteY3" fmla="*/ 10595 h 31119"/>
                    <a:gd name="connsiteX4" fmla="*/ 11013 w 47472"/>
                    <a:gd name="connsiteY4" fmla="*/ 12515 h 31119"/>
                    <a:gd name="connsiteX5" fmla="*/ 11013 w 47472"/>
                    <a:gd name="connsiteY5" fmla="*/ 12515 h 31119"/>
                    <a:gd name="connsiteX6" fmla="*/ 0 w 47472"/>
                    <a:gd name="connsiteY6" fmla="*/ 15434 h 31119"/>
                    <a:gd name="connsiteX7" fmla="*/ 3671 w 47472"/>
                    <a:gd name="connsiteY7" fmla="*/ 29034 h 31119"/>
                    <a:gd name="connsiteX8" fmla="*/ 14684 w 47472"/>
                    <a:gd name="connsiteY8" fmla="*/ 26114 h 31119"/>
                    <a:gd name="connsiteX9" fmla="*/ 16019 w 47472"/>
                    <a:gd name="connsiteY9" fmla="*/ 31119 h 31119"/>
                    <a:gd name="connsiteX10" fmla="*/ 22943 w 47472"/>
                    <a:gd name="connsiteY10" fmla="*/ 29284 h 31119"/>
                    <a:gd name="connsiteX11" fmla="*/ 22943 w 47472"/>
                    <a:gd name="connsiteY11" fmla="*/ 29284 h 31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472" h="31119">
                      <a:moveTo>
                        <a:pt x="47472" y="22693"/>
                      </a:moveTo>
                      <a:lnTo>
                        <a:pt x="41382" y="0"/>
                      </a:lnTo>
                      <a:lnTo>
                        <a:pt x="16853" y="6507"/>
                      </a:lnTo>
                      <a:lnTo>
                        <a:pt x="17938" y="10595"/>
                      </a:lnTo>
                      <a:lnTo>
                        <a:pt x="11013" y="12515"/>
                      </a:lnTo>
                      <a:lnTo>
                        <a:pt x="11013" y="12515"/>
                      </a:lnTo>
                      <a:lnTo>
                        <a:pt x="0" y="15434"/>
                      </a:lnTo>
                      <a:lnTo>
                        <a:pt x="3671" y="29034"/>
                      </a:lnTo>
                      <a:lnTo>
                        <a:pt x="14684" y="26114"/>
                      </a:lnTo>
                      <a:lnTo>
                        <a:pt x="16019" y="31119"/>
                      </a:lnTo>
                      <a:lnTo>
                        <a:pt x="22943" y="29284"/>
                      </a:lnTo>
                      <a:lnTo>
                        <a:pt x="22943" y="2928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xmlns="" id="{65487DE0-E927-45EE-95D4-8FDCF6BC19BA}"/>
                </a:ext>
              </a:extLst>
            </p:cNvPr>
            <p:cNvSpPr/>
            <p:nvPr/>
          </p:nvSpPr>
          <p:spPr>
            <a:xfrm>
              <a:off x="1157683" y="2088269"/>
              <a:ext cx="80093" cy="128149"/>
            </a:xfrm>
            <a:custGeom>
              <a:avLst/>
              <a:gdLst>
                <a:gd name="connsiteX0" fmla="*/ 0 w 80093"/>
                <a:gd name="connsiteY0" fmla="*/ 34040 h 128149"/>
                <a:gd name="connsiteX1" fmla="*/ 12014 w 80093"/>
                <a:gd name="connsiteY1" fmla="*/ 0 h 128149"/>
                <a:gd name="connsiteX2" fmla="*/ 72084 w 80093"/>
                <a:gd name="connsiteY2" fmla="*/ 20023 h 128149"/>
                <a:gd name="connsiteX3" fmla="*/ 60070 w 80093"/>
                <a:gd name="connsiteY3" fmla="*/ 54063 h 128149"/>
                <a:gd name="connsiteX4" fmla="*/ 74086 w 80093"/>
                <a:gd name="connsiteY4" fmla="*/ 58068 h 128149"/>
                <a:gd name="connsiteX5" fmla="*/ 64075 w 80093"/>
                <a:gd name="connsiteY5" fmla="*/ 86100 h 128149"/>
                <a:gd name="connsiteX6" fmla="*/ 80093 w 80093"/>
                <a:gd name="connsiteY6" fmla="*/ 92107 h 128149"/>
                <a:gd name="connsiteX7" fmla="*/ 68079 w 80093"/>
                <a:gd name="connsiteY7" fmla="*/ 128149 h 128149"/>
                <a:gd name="connsiteX8" fmla="*/ 50058 w 80093"/>
                <a:gd name="connsiteY8" fmla="*/ 122142 h 128149"/>
                <a:gd name="connsiteX9" fmla="*/ 48056 w 80093"/>
                <a:gd name="connsiteY9" fmla="*/ 126147 h 128149"/>
                <a:gd name="connsiteX10" fmla="*/ 2002 w 80093"/>
                <a:gd name="connsiteY10" fmla="*/ 110128 h 128149"/>
                <a:gd name="connsiteX11" fmla="*/ 16019 w 80093"/>
                <a:gd name="connsiteY11" fmla="*/ 74086 h 128149"/>
                <a:gd name="connsiteX12" fmla="*/ 2002 w 80093"/>
                <a:gd name="connsiteY12" fmla="*/ 68079 h 128149"/>
                <a:gd name="connsiteX13" fmla="*/ 12014 w 80093"/>
                <a:gd name="connsiteY13" fmla="*/ 38044 h 12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93" h="128149">
                  <a:moveTo>
                    <a:pt x="0" y="34040"/>
                  </a:moveTo>
                  <a:lnTo>
                    <a:pt x="12014" y="0"/>
                  </a:lnTo>
                  <a:lnTo>
                    <a:pt x="72084" y="20023"/>
                  </a:lnTo>
                  <a:lnTo>
                    <a:pt x="60070" y="54063"/>
                  </a:lnTo>
                  <a:lnTo>
                    <a:pt x="74086" y="58068"/>
                  </a:lnTo>
                  <a:lnTo>
                    <a:pt x="64075" y="86100"/>
                  </a:lnTo>
                  <a:lnTo>
                    <a:pt x="80093" y="92107"/>
                  </a:lnTo>
                  <a:lnTo>
                    <a:pt x="68079" y="128149"/>
                  </a:lnTo>
                  <a:lnTo>
                    <a:pt x="50058" y="122142"/>
                  </a:lnTo>
                  <a:lnTo>
                    <a:pt x="48056" y="126147"/>
                  </a:lnTo>
                  <a:lnTo>
                    <a:pt x="2002" y="110128"/>
                  </a:lnTo>
                  <a:lnTo>
                    <a:pt x="16019" y="74086"/>
                  </a:lnTo>
                  <a:lnTo>
                    <a:pt x="2002" y="68079"/>
                  </a:lnTo>
                  <a:lnTo>
                    <a:pt x="12014" y="38044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xmlns="" id="{5C3816D1-75B2-43C7-AFD7-CC7E81832224}"/>
                </a:ext>
              </a:extLst>
            </p:cNvPr>
            <p:cNvSpPr/>
            <p:nvPr/>
          </p:nvSpPr>
          <p:spPr>
            <a:xfrm>
              <a:off x="1180543" y="2260053"/>
              <a:ext cx="80093" cy="128149"/>
            </a:xfrm>
            <a:custGeom>
              <a:avLst/>
              <a:gdLst>
                <a:gd name="connsiteX0" fmla="*/ 0 w 80093"/>
                <a:gd name="connsiteY0" fmla="*/ 34040 h 128149"/>
                <a:gd name="connsiteX1" fmla="*/ 12014 w 80093"/>
                <a:gd name="connsiteY1" fmla="*/ 0 h 128149"/>
                <a:gd name="connsiteX2" fmla="*/ 72084 w 80093"/>
                <a:gd name="connsiteY2" fmla="*/ 20023 h 128149"/>
                <a:gd name="connsiteX3" fmla="*/ 62072 w 80093"/>
                <a:gd name="connsiteY3" fmla="*/ 54063 h 128149"/>
                <a:gd name="connsiteX4" fmla="*/ 74086 w 80093"/>
                <a:gd name="connsiteY4" fmla="*/ 58068 h 128149"/>
                <a:gd name="connsiteX5" fmla="*/ 64075 w 80093"/>
                <a:gd name="connsiteY5" fmla="*/ 86100 h 128149"/>
                <a:gd name="connsiteX6" fmla="*/ 80093 w 80093"/>
                <a:gd name="connsiteY6" fmla="*/ 92107 h 128149"/>
                <a:gd name="connsiteX7" fmla="*/ 68079 w 80093"/>
                <a:gd name="connsiteY7" fmla="*/ 128149 h 128149"/>
                <a:gd name="connsiteX8" fmla="*/ 50058 w 80093"/>
                <a:gd name="connsiteY8" fmla="*/ 122142 h 128149"/>
                <a:gd name="connsiteX9" fmla="*/ 48056 w 80093"/>
                <a:gd name="connsiteY9" fmla="*/ 128149 h 128149"/>
                <a:gd name="connsiteX10" fmla="*/ 2002 w 80093"/>
                <a:gd name="connsiteY10" fmla="*/ 112131 h 128149"/>
                <a:gd name="connsiteX11" fmla="*/ 16019 w 80093"/>
                <a:gd name="connsiteY11" fmla="*/ 74086 h 128149"/>
                <a:gd name="connsiteX12" fmla="*/ 2002 w 80093"/>
                <a:gd name="connsiteY12" fmla="*/ 68079 h 128149"/>
                <a:gd name="connsiteX13" fmla="*/ 12014 w 80093"/>
                <a:gd name="connsiteY13" fmla="*/ 40047 h 12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93" h="128149">
                  <a:moveTo>
                    <a:pt x="0" y="34040"/>
                  </a:moveTo>
                  <a:lnTo>
                    <a:pt x="12014" y="0"/>
                  </a:lnTo>
                  <a:lnTo>
                    <a:pt x="72084" y="20023"/>
                  </a:lnTo>
                  <a:lnTo>
                    <a:pt x="62072" y="54063"/>
                  </a:lnTo>
                  <a:lnTo>
                    <a:pt x="74086" y="58068"/>
                  </a:lnTo>
                  <a:lnTo>
                    <a:pt x="64075" y="86100"/>
                  </a:lnTo>
                  <a:lnTo>
                    <a:pt x="80093" y="92107"/>
                  </a:lnTo>
                  <a:lnTo>
                    <a:pt x="68079" y="128149"/>
                  </a:lnTo>
                  <a:lnTo>
                    <a:pt x="50058" y="122142"/>
                  </a:lnTo>
                  <a:lnTo>
                    <a:pt x="48056" y="128149"/>
                  </a:lnTo>
                  <a:lnTo>
                    <a:pt x="2002" y="112131"/>
                  </a:lnTo>
                  <a:lnTo>
                    <a:pt x="16019" y="74086"/>
                  </a:lnTo>
                  <a:lnTo>
                    <a:pt x="2002" y="68079"/>
                  </a:lnTo>
                  <a:lnTo>
                    <a:pt x="12014" y="4004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xmlns="" id="{BC28C5A7-AE9E-40F6-AC65-3FE8F96511C1}"/>
                </a:ext>
              </a:extLst>
            </p:cNvPr>
            <p:cNvSpPr/>
            <p:nvPr/>
          </p:nvSpPr>
          <p:spPr>
            <a:xfrm>
              <a:off x="1133906" y="1906891"/>
              <a:ext cx="80093" cy="128149"/>
            </a:xfrm>
            <a:custGeom>
              <a:avLst/>
              <a:gdLst>
                <a:gd name="connsiteX0" fmla="*/ 0 w 80093"/>
                <a:gd name="connsiteY0" fmla="*/ 34040 h 128149"/>
                <a:gd name="connsiteX1" fmla="*/ 12014 w 80093"/>
                <a:gd name="connsiteY1" fmla="*/ 0 h 128149"/>
                <a:gd name="connsiteX2" fmla="*/ 72084 w 80093"/>
                <a:gd name="connsiteY2" fmla="*/ 20023 h 128149"/>
                <a:gd name="connsiteX3" fmla="*/ 60070 w 80093"/>
                <a:gd name="connsiteY3" fmla="*/ 54063 h 128149"/>
                <a:gd name="connsiteX4" fmla="*/ 74086 w 80093"/>
                <a:gd name="connsiteY4" fmla="*/ 58068 h 128149"/>
                <a:gd name="connsiteX5" fmla="*/ 64075 w 80093"/>
                <a:gd name="connsiteY5" fmla="*/ 86101 h 128149"/>
                <a:gd name="connsiteX6" fmla="*/ 80093 w 80093"/>
                <a:gd name="connsiteY6" fmla="*/ 92108 h 128149"/>
                <a:gd name="connsiteX7" fmla="*/ 68079 w 80093"/>
                <a:gd name="connsiteY7" fmla="*/ 128149 h 128149"/>
                <a:gd name="connsiteX8" fmla="*/ 50058 w 80093"/>
                <a:gd name="connsiteY8" fmla="*/ 122142 h 128149"/>
                <a:gd name="connsiteX9" fmla="*/ 48056 w 80093"/>
                <a:gd name="connsiteY9" fmla="*/ 128149 h 128149"/>
                <a:gd name="connsiteX10" fmla="*/ 2002 w 80093"/>
                <a:gd name="connsiteY10" fmla="*/ 112131 h 128149"/>
                <a:gd name="connsiteX11" fmla="*/ 16019 w 80093"/>
                <a:gd name="connsiteY11" fmla="*/ 74086 h 128149"/>
                <a:gd name="connsiteX12" fmla="*/ 2002 w 80093"/>
                <a:gd name="connsiteY12" fmla="*/ 68079 h 128149"/>
                <a:gd name="connsiteX13" fmla="*/ 12014 w 80093"/>
                <a:gd name="connsiteY13" fmla="*/ 40047 h 12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093" h="128149">
                  <a:moveTo>
                    <a:pt x="0" y="34040"/>
                  </a:moveTo>
                  <a:lnTo>
                    <a:pt x="12014" y="0"/>
                  </a:lnTo>
                  <a:lnTo>
                    <a:pt x="72084" y="20023"/>
                  </a:lnTo>
                  <a:lnTo>
                    <a:pt x="60070" y="54063"/>
                  </a:lnTo>
                  <a:lnTo>
                    <a:pt x="74086" y="58068"/>
                  </a:lnTo>
                  <a:lnTo>
                    <a:pt x="64075" y="86101"/>
                  </a:lnTo>
                  <a:lnTo>
                    <a:pt x="80093" y="92108"/>
                  </a:lnTo>
                  <a:lnTo>
                    <a:pt x="68079" y="128149"/>
                  </a:lnTo>
                  <a:lnTo>
                    <a:pt x="50058" y="122142"/>
                  </a:lnTo>
                  <a:lnTo>
                    <a:pt x="48056" y="128149"/>
                  </a:lnTo>
                  <a:lnTo>
                    <a:pt x="2002" y="112131"/>
                  </a:lnTo>
                  <a:lnTo>
                    <a:pt x="16019" y="74086"/>
                  </a:lnTo>
                  <a:lnTo>
                    <a:pt x="2002" y="68079"/>
                  </a:lnTo>
                  <a:lnTo>
                    <a:pt x="12014" y="4004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02" name="图形 17">
              <a:extLst>
                <a:ext uri="{FF2B5EF4-FFF2-40B4-BE49-F238E27FC236}">
                  <a16:creationId xmlns:a16="http://schemas.microsoft.com/office/drawing/2014/main" xmlns="" id="{88B18688-F990-4B7B-80C2-D87C30D18C7D}"/>
                </a:ext>
              </a:extLst>
            </p:cNvPr>
            <p:cNvGrpSpPr/>
            <p:nvPr/>
          </p:nvGrpSpPr>
          <p:grpSpPr>
            <a:xfrm>
              <a:off x="1277824" y="2485315"/>
              <a:ext cx="188970" cy="309444"/>
              <a:chOff x="3965681" y="2485315"/>
              <a:chExt cx="188970" cy="309444"/>
            </a:xfrm>
          </p:grpSpPr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xmlns="" id="{ACE11EC1-1E74-4F4A-A871-59C95C661750}"/>
                  </a:ext>
                </a:extLst>
              </p:cNvPr>
              <p:cNvSpPr/>
              <p:nvPr/>
            </p:nvSpPr>
            <p:spPr>
              <a:xfrm>
                <a:off x="3965681" y="2485315"/>
                <a:ext cx="188970" cy="309444"/>
              </a:xfrm>
              <a:custGeom>
                <a:avLst/>
                <a:gdLst>
                  <a:gd name="connsiteX0" fmla="*/ 0 w 188970"/>
                  <a:gd name="connsiteY0" fmla="*/ 15184 h 309444"/>
                  <a:gd name="connsiteX1" fmla="*/ 56733 w 188970"/>
                  <a:gd name="connsiteY1" fmla="*/ 0 h 309444"/>
                  <a:gd name="connsiteX2" fmla="*/ 60571 w 188970"/>
                  <a:gd name="connsiteY2" fmla="*/ 14350 h 309444"/>
                  <a:gd name="connsiteX3" fmla="*/ 88520 w 188970"/>
                  <a:gd name="connsiteY3" fmla="*/ 6841 h 309444"/>
                  <a:gd name="connsiteX4" fmla="*/ 96446 w 188970"/>
                  <a:gd name="connsiteY4" fmla="*/ 36626 h 309444"/>
                  <a:gd name="connsiteX5" fmla="*/ 99783 w 188970"/>
                  <a:gd name="connsiteY5" fmla="*/ 35792 h 309444"/>
                  <a:gd name="connsiteX6" fmla="*/ 112715 w 188970"/>
                  <a:gd name="connsiteY6" fmla="*/ 83764 h 309444"/>
                  <a:gd name="connsiteX7" fmla="*/ 117470 w 188970"/>
                  <a:gd name="connsiteY7" fmla="*/ 82429 h 309444"/>
                  <a:gd name="connsiteX8" fmla="*/ 125313 w 188970"/>
                  <a:gd name="connsiteY8" fmla="*/ 111547 h 309444"/>
                  <a:gd name="connsiteX9" fmla="*/ 131737 w 188970"/>
                  <a:gd name="connsiteY9" fmla="*/ 109795 h 309444"/>
                  <a:gd name="connsiteX10" fmla="*/ 140330 w 188970"/>
                  <a:gd name="connsiteY10" fmla="*/ 141832 h 309444"/>
                  <a:gd name="connsiteX11" fmla="*/ 145586 w 188970"/>
                  <a:gd name="connsiteY11" fmla="*/ 140414 h 309444"/>
                  <a:gd name="connsiteX12" fmla="*/ 153846 w 188970"/>
                  <a:gd name="connsiteY12" fmla="*/ 171200 h 309444"/>
                  <a:gd name="connsiteX13" fmla="*/ 161105 w 188970"/>
                  <a:gd name="connsiteY13" fmla="*/ 169281 h 309444"/>
                  <a:gd name="connsiteX14" fmla="*/ 179876 w 188970"/>
                  <a:gd name="connsiteY14" fmla="*/ 239279 h 309444"/>
                  <a:gd name="connsiteX15" fmla="*/ 176372 w 188970"/>
                  <a:gd name="connsiteY15" fmla="*/ 240197 h 309444"/>
                  <a:gd name="connsiteX16" fmla="*/ 188970 w 188970"/>
                  <a:gd name="connsiteY16" fmla="*/ 292007 h 309444"/>
                  <a:gd name="connsiteX17" fmla="*/ 123894 w 188970"/>
                  <a:gd name="connsiteY17" fmla="*/ 309444 h 309444"/>
                  <a:gd name="connsiteX18" fmla="*/ 112715 w 188970"/>
                  <a:gd name="connsiteY18" fmla="*/ 267729 h 309444"/>
                  <a:gd name="connsiteX19" fmla="*/ 104372 w 188970"/>
                  <a:gd name="connsiteY19" fmla="*/ 269397 h 309444"/>
                  <a:gd name="connsiteX20" fmla="*/ 87102 w 188970"/>
                  <a:gd name="connsiteY20" fmla="*/ 205239 h 309444"/>
                  <a:gd name="connsiteX21" fmla="*/ 83264 w 188970"/>
                  <a:gd name="connsiteY21" fmla="*/ 206240 h 309444"/>
                  <a:gd name="connsiteX22" fmla="*/ 75672 w 188970"/>
                  <a:gd name="connsiteY22" fmla="*/ 177791 h 309444"/>
                  <a:gd name="connsiteX23" fmla="*/ 70749 w 188970"/>
                  <a:gd name="connsiteY23" fmla="*/ 179125 h 309444"/>
                  <a:gd name="connsiteX24" fmla="*/ 62740 w 188970"/>
                  <a:gd name="connsiteY24" fmla="*/ 149174 h 309444"/>
                  <a:gd name="connsiteX25" fmla="*/ 55732 w 188970"/>
                  <a:gd name="connsiteY25" fmla="*/ 151093 h 309444"/>
                  <a:gd name="connsiteX26" fmla="*/ 46638 w 188970"/>
                  <a:gd name="connsiteY26" fmla="*/ 117053 h 309444"/>
                  <a:gd name="connsiteX27" fmla="*/ 40714 w 188970"/>
                  <a:gd name="connsiteY27" fmla="*/ 118638 h 309444"/>
                  <a:gd name="connsiteX28" fmla="*/ 32121 w 188970"/>
                  <a:gd name="connsiteY28" fmla="*/ 86684 h 309444"/>
                  <a:gd name="connsiteX29" fmla="*/ 25697 w 188970"/>
                  <a:gd name="connsiteY29" fmla="*/ 88436 h 309444"/>
                  <a:gd name="connsiteX30" fmla="*/ 13265 w 188970"/>
                  <a:gd name="connsiteY30" fmla="*/ 42216 h 309444"/>
                  <a:gd name="connsiteX31" fmla="*/ 7676 w 188970"/>
                  <a:gd name="connsiteY31" fmla="*/ 43718 h 30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8970" h="309444">
                    <a:moveTo>
                      <a:pt x="0" y="15184"/>
                    </a:moveTo>
                    <a:lnTo>
                      <a:pt x="56733" y="0"/>
                    </a:lnTo>
                    <a:lnTo>
                      <a:pt x="60571" y="14350"/>
                    </a:lnTo>
                    <a:lnTo>
                      <a:pt x="88520" y="6841"/>
                    </a:lnTo>
                    <a:lnTo>
                      <a:pt x="96446" y="36626"/>
                    </a:lnTo>
                    <a:lnTo>
                      <a:pt x="99783" y="35792"/>
                    </a:lnTo>
                    <a:lnTo>
                      <a:pt x="112715" y="83764"/>
                    </a:lnTo>
                    <a:lnTo>
                      <a:pt x="117470" y="82429"/>
                    </a:lnTo>
                    <a:lnTo>
                      <a:pt x="125313" y="111547"/>
                    </a:lnTo>
                    <a:lnTo>
                      <a:pt x="131737" y="109795"/>
                    </a:lnTo>
                    <a:lnTo>
                      <a:pt x="140330" y="141832"/>
                    </a:lnTo>
                    <a:lnTo>
                      <a:pt x="145586" y="140414"/>
                    </a:lnTo>
                    <a:lnTo>
                      <a:pt x="153846" y="171200"/>
                    </a:lnTo>
                    <a:lnTo>
                      <a:pt x="161105" y="169281"/>
                    </a:lnTo>
                    <a:lnTo>
                      <a:pt x="179876" y="239279"/>
                    </a:lnTo>
                    <a:lnTo>
                      <a:pt x="176372" y="240197"/>
                    </a:lnTo>
                    <a:lnTo>
                      <a:pt x="188970" y="292007"/>
                    </a:lnTo>
                    <a:lnTo>
                      <a:pt x="123894" y="309444"/>
                    </a:lnTo>
                    <a:lnTo>
                      <a:pt x="112715" y="267729"/>
                    </a:lnTo>
                    <a:lnTo>
                      <a:pt x="104372" y="269397"/>
                    </a:lnTo>
                    <a:lnTo>
                      <a:pt x="87102" y="205239"/>
                    </a:lnTo>
                    <a:lnTo>
                      <a:pt x="83264" y="206240"/>
                    </a:lnTo>
                    <a:lnTo>
                      <a:pt x="75672" y="177791"/>
                    </a:lnTo>
                    <a:lnTo>
                      <a:pt x="70749" y="179125"/>
                    </a:lnTo>
                    <a:lnTo>
                      <a:pt x="62740" y="149174"/>
                    </a:lnTo>
                    <a:lnTo>
                      <a:pt x="55732" y="151093"/>
                    </a:lnTo>
                    <a:lnTo>
                      <a:pt x="46638" y="117053"/>
                    </a:lnTo>
                    <a:lnTo>
                      <a:pt x="40714" y="118638"/>
                    </a:lnTo>
                    <a:lnTo>
                      <a:pt x="32121" y="86684"/>
                    </a:lnTo>
                    <a:lnTo>
                      <a:pt x="25697" y="88436"/>
                    </a:lnTo>
                    <a:lnTo>
                      <a:pt x="13265" y="42216"/>
                    </a:lnTo>
                    <a:lnTo>
                      <a:pt x="7676" y="43718"/>
                    </a:lnTo>
                    <a:close/>
                  </a:path>
                </a:pathLst>
              </a:custGeom>
              <a:solidFill>
                <a:srgbClr val="FFFFF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xmlns="" id="{C68A86AB-6DC3-465D-BA4A-302E0610C141}"/>
                  </a:ext>
                </a:extLst>
              </p:cNvPr>
              <p:cNvSpPr/>
              <p:nvPr/>
            </p:nvSpPr>
            <p:spPr>
              <a:xfrm>
                <a:off x="3965681" y="2485315"/>
                <a:ext cx="188970" cy="309444"/>
              </a:xfrm>
              <a:custGeom>
                <a:avLst/>
                <a:gdLst>
                  <a:gd name="connsiteX0" fmla="*/ 0 w 188970"/>
                  <a:gd name="connsiteY0" fmla="*/ 15184 h 309444"/>
                  <a:gd name="connsiteX1" fmla="*/ 56733 w 188970"/>
                  <a:gd name="connsiteY1" fmla="*/ 0 h 309444"/>
                  <a:gd name="connsiteX2" fmla="*/ 60571 w 188970"/>
                  <a:gd name="connsiteY2" fmla="*/ 14350 h 309444"/>
                  <a:gd name="connsiteX3" fmla="*/ 88520 w 188970"/>
                  <a:gd name="connsiteY3" fmla="*/ 6841 h 309444"/>
                  <a:gd name="connsiteX4" fmla="*/ 96446 w 188970"/>
                  <a:gd name="connsiteY4" fmla="*/ 36626 h 309444"/>
                  <a:gd name="connsiteX5" fmla="*/ 99783 w 188970"/>
                  <a:gd name="connsiteY5" fmla="*/ 35792 h 309444"/>
                  <a:gd name="connsiteX6" fmla="*/ 112715 w 188970"/>
                  <a:gd name="connsiteY6" fmla="*/ 83764 h 309444"/>
                  <a:gd name="connsiteX7" fmla="*/ 117470 w 188970"/>
                  <a:gd name="connsiteY7" fmla="*/ 82429 h 309444"/>
                  <a:gd name="connsiteX8" fmla="*/ 125313 w 188970"/>
                  <a:gd name="connsiteY8" fmla="*/ 111547 h 309444"/>
                  <a:gd name="connsiteX9" fmla="*/ 131737 w 188970"/>
                  <a:gd name="connsiteY9" fmla="*/ 109795 h 309444"/>
                  <a:gd name="connsiteX10" fmla="*/ 140330 w 188970"/>
                  <a:gd name="connsiteY10" fmla="*/ 141832 h 309444"/>
                  <a:gd name="connsiteX11" fmla="*/ 145586 w 188970"/>
                  <a:gd name="connsiteY11" fmla="*/ 140414 h 309444"/>
                  <a:gd name="connsiteX12" fmla="*/ 153846 w 188970"/>
                  <a:gd name="connsiteY12" fmla="*/ 171200 h 309444"/>
                  <a:gd name="connsiteX13" fmla="*/ 161105 w 188970"/>
                  <a:gd name="connsiteY13" fmla="*/ 169281 h 309444"/>
                  <a:gd name="connsiteX14" fmla="*/ 179876 w 188970"/>
                  <a:gd name="connsiteY14" fmla="*/ 239279 h 309444"/>
                  <a:gd name="connsiteX15" fmla="*/ 176372 w 188970"/>
                  <a:gd name="connsiteY15" fmla="*/ 240197 h 309444"/>
                  <a:gd name="connsiteX16" fmla="*/ 188970 w 188970"/>
                  <a:gd name="connsiteY16" fmla="*/ 292007 h 309444"/>
                  <a:gd name="connsiteX17" fmla="*/ 123894 w 188970"/>
                  <a:gd name="connsiteY17" fmla="*/ 309444 h 309444"/>
                  <a:gd name="connsiteX18" fmla="*/ 112715 w 188970"/>
                  <a:gd name="connsiteY18" fmla="*/ 267729 h 309444"/>
                  <a:gd name="connsiteX19" fmla="*/ 104372 w 188970"/>
                  <a:gd name="connsiteY19" fmla="*/ 269397 h 309444"/>
                  <a:gd name="connsiteX20" fmla="*/ 87102 w 188970"/>
                  <a:gd name="connsiteY20" fmla="*/ 205239 h 309444"/>
                  <a:gd name="connsiteX21" fmla="*/ 83264 w 188970"/>
                  <a:gd name="connsiteY21" fmla="*/ 206240 h 309444"/>
                  <a:gd name="connsiteX22" fmla="*/ 75672 w 188970"/>
                  <a:gd name="connsiteY22" fmla="*/ 177791 h 309444"/>
                  <a:gd name="connsiteX23" fmla="*/ 70749 w 188970"/>
                  <a:gd name="connsiteY23" fmla="*/ 179125 h 309444"/>
                  <a:gd name="connsiteX24" fmla="*/ 62740 w 188970"/>
                  <a:gd name="connsiteY24" fmla="*/ 149174 h 309444"/>
                  <a:gd name="connsiteX25" fmla="*/ 55732 w 188970"/>
                  <a:gd name="connsiteY25" fmla="*/ 151093 h 309444"/>
                  <a:gd name="connsiteX26" fmla="*/ 46638 w 188970"/>
                  <a:gd name="connsiteY26" fmla="*/ 117053 h 309444"/>
                  <a:gd name="connsiteX27" fmla="*/ 40714 w 188970"/>
                  <a:gd name="connsiteY27" fmla="*/ 118638 h 309444"/>
                  <a:gd name="connsiteX28" fmla="*/ 32121 w 188970"/>
                  <a:gd name="connsiteY28" fmla="*/ 86684 h 309444"/>
                  <a:gd name="connsiteX29" fmla="*/ 25697 w 188970"/>
                  <a:gd name="connsiteY29" fmla="*/ 88436 h 309444"/>
                  <a:gd name="connsiteX30" fmla="*/ 13265 w 188970"/>
                  <a:gd name="connsiteY30" fmla="*/ 42216 h 309444"/>
                  <a:gd name="connsiteX31" fmla="*/ 7676 w 188970"/>
                  <a:gd name="connsiteY31" fmla="*/ 43718 h 30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8970" h="309444">
                    <a:moveTo>
                      <a:pt x="0" y="15184"/>
                    </a:moveTo>
                    <a:lnTo>
                      <a:pt x="56733" y="0"/>
                    </a:lnTo>
                    <a:lnTo>
                      <a:pt x="60571" y="14350"/>
                    </a:lnTo>
                    <a:lnTo>
                      <a:pt x="88520" y="6841"/>
                    </a:lnTo>
                    <a:lnTo>
                      <a:pt x="96446" y="36626"/>
                    </a:lnTo>
                    <a:lnTo>
                      <a:pt x="99783" y="35792"/>
                    </a:lnTo>
                    <a:lnTo>
                      <a:pt x="112715" y="83764"/>
                    </a:lnTo>
                    <a:lnTo>
                      <a:pt x="117470" y="82429"/>
                    </a:lnTo>
                    <a:lnTo>
                      <a:pt x="125313" y="111547"/>
                    </a:lnTo>
                    <a:lnTo>
                      <a:pt x="131737" y="109795"/>
                    </a:lnTo>
                    <a:lnTo>
                      <a:pt x="140330" y="141832"/>
                    </a:lnTo>
                    <a:lnTo>
                      <a:pt x="145586" y="140414"/>
                    </a:lnTo>
                    <a:lnTo>
                      <a:pt x="153846" y="171200"/>
                    </a:lnTo>
                    <a:lnTo>
                      <a:pt x="161105" y="169281"/>
                    </a:lnTo>
                    <a:lnTo>
                      <a:pt x="179876" y="239279"/>
                    </a:lnTo>
                    <a:lnTo>
                      <a:pt x="176372" y="240197"/>
                    </a:lnTo>
                    <a:lnTo>
                      <a:pt x="188970" y="292007"/>
                    </a:lnTo>
                    <a:lnTo>
                      <a:pt x="123894" y="309444"/>
                    </a:lnTo>
                    <a:lnTo>
                      <a:pt x="112715" y="267729"/>
                    </a:lnTo>
                    <a:lnTo>
                      <a:pt x="104372" y="269397"/>
                    </a:lnTo>
                    <a:lnTo>
                      <a:pt x="87102" y="205239"/>
                    </a:lnTo>
                    <a:lnTo>
                      <a:pt x="83264" y="206240"/>
                    </a:lnTo>
                    <a:lnTo>
                      <a:pt x="75672" y="177791"/>
                    </a:lnTo>
                    <a:lnTo>
                      <a:pt x="70749" y="179125"/>
                    </a:lnTo>
                    <a:lnTo>
                      <a:pt x="62740" y="149174"/>
                    </a:lnTo>
                    <a:lnTo>
                      <a:pt x="55732" y="151093"/>
                    </a:lnTo>
                    <a:lnTo>
                      <a:pt x="46638" y="117053"/>
                    </a:lnTo>
                    <a:lnTo>
                      <a:pt x="40714" y="118638"/>
                    </a:lnTo>
                    <a:lnTo>
                      <a:pt x="32121" y="86684"/>
                    </a:lnTo>
                    <a:lnTo>
                      <a:pt x="25697" y="88436"/>
                    </a:lnTo>
                    <a:lnTo>
                      <a:pt x="13265" y="42216"/>
                    </a:lnTo>
                    <a:lnTo>
                      <a:pt x="7676" y="43718"/>
                    </a:lnTo>
                    <a:close/>
                  </a:path>
                </a:pathLst>
              </a:custGeom>
              <a:solidFill>
                <a:srgbClr val="FFFFFF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xmlns="" id="{A5599B51-6923-43E4-BDA3-808B7FCB32C1}"/>
                  </a:ext>
                </a:extLst>
              </p:cNvPr>
              <p:cNvSpPr/>
              <p:nvPr/>
            </p:nvSpPr>
            <p:spPr>
              <a:xfrm>
                <a:off x="3965681" y="2485315"/>
                <a:ext cx="188970" cy="309444"/>
              </a:xfrm>
              <a:custGeom>
                <a:avLst/>
                <a:gdLst>
                  <a:gd name="connsiteX0" fmla="*/ 0 w 188970"/>
                  <a:gd name="connsiteY0" fmla="*/ 15184 h 309444"/>
                  <a:gd name="connsiteX1" fmla="*/ 56733 w 188970"/>
                  <a:gd name="connsiteY1" fmla="*/ 0 h 309444"/>
                  <a:gd name="connsiteX2" fmla="*/ 60571 w 188970"/>
                  <a:gd name="connsiteY2" fmla="*/ 14350 h 309444"/>
                  <a:gd name="connsiteX3" fmla="*/ 88520 w 188970"/>
                  <a:gd name="connsiteY3" fmla="*/ 6841 h 309444"/>
                  <a:gd name="connsiteX4" fmla="*/ 96446 w 188970"/>
                  <a:gd name="connsiteY4" fmla="*/ 36626 h 309444"/>
                  <a:gd name="connsiteX5" fmla="*/ 99783 w 188970"/>
                  <a:gd name="connsiteY5" fmla="*/ 35792 h 309444"/>
                  <a:gd name="connsiteX6" fmla="*/ 112715 w 188970"/>
                  <a:gd name="connsiteY6" fmla="*/ 83764 h 309444"/>
                  <a:gd name="connsiteX7" fmla="*/ 117470 w 188970"/>
                  <a:gd name="connsiteY7" fmla="*/ 82429 h 309444"/>
                  <a:gd name="connsiteX8" fmla="*/ 125313 w 188970"/>
                  <a:gd name="connsiteY8" fmla="*/ 111547 h 309444"/>
                  <a:gd name="connsiteX9" fmla="*/ 131737 w 188970"/>
                  <a:gd name="connsiteY9" fmla="*/ 109795 h 309444"/>
                  <a:gd name="connsiteX10" fmla="*/ 140330 w 188970"/>
                  <a:gd name="connsiteY10" fmla="*/ 141832 h 309444"/>
                  <a:gd name="connsiteX11" fmla="*/ 145586 w 188970"/>
                  <a:gd name="connsiteY11" fmla="*/ 140414 h 309444"/>
                  <a:gd name="connsiteX12" fmla="*/ 153846 w 188970"/>
                  <a:gd name="connsiteY12" fmla="*/ 171200 h 309444"/>
                  <a:gd name="connsiteX13" fmla="*/ 161105 w 188970"/>
                  <a:gd name="connsiteY13" fmla="*/ 169281 h 309444"/>
                  <a:gd name="connsiteX14" fmla="*/ 179876 w 188970"/>
                  <a:gd name="connsiteY14" fmla="*/ 239279 h 309444"/>
                  <a:gd name="connsiteX15" fmla="*/ 176372 w 188970"/>
                  <a:gd name="connsiteY15" fmla="*/ 240197 h 309444"/>
                  <a:gd name="connsiteX16" fmla="*/ 188970 w 188970"/>
                  <a:gd name="connsiteY16" fmla="*/ 292007 h 309444"/>
                  <a:gd name="connsiteX17" fmla="*/ 123894 w 188970"/>
                  <a:gd name="connsiteY17" fmla="*/ 309444 h 309444"/>
                  <a:gd name="connsiteX18" fmla="*/ 112715 w 188970"/>
                  <a:gd name="connsiteY18" fmla="*/ 267729 h 309444"/>
                  <a:gd name="connsiteX19" fmla="*/ 104372 w 188970"/>
                  <a:gd name="connsiteY19" fmla="*/ 269397 h 309444"/>
                  <a:gd name="connsiteX20" fmla="*/ 87102 w 188970"/>
                  <a:gd name="connsiteY20" fmla="*/ 205239 h 309444"/>
                  <a:gd name="connsiteX21" fmla="*/ 83264 w 188970"/>
                  <a:gd name="connsiteY21" fmla="*/ 206240 h 309444"/>
                  <a:gd name="connsiteX22" fmla="*/ 75672 w 188970"/>
                  <a:gd name="connsiteY22" fmla="*/ 177791 h 309444"/>
                  <a:gd name="connsiteX23" fmla="*/ 70749 w 188970"/>
                  <a:gd name="connsiteY23" fmla="*/ 179125 h 309444"/>
                  <a:gd name="connsiteX24" fmla="*/ 62740 w 188970"/>
                  <a:gd name="connsiteY24" fmla="*/ 149174 h 309444"/>
                  <a:gd name="connsiteX25" fmla="*/ 55732 w 188970"/>
                  <a:gd name="connsiteY25" fmla="*/ 151093 h 309444"/>
                  <a:gd name="connsiteX26" fmla="*/ 46638 w 188970"/>
                  <a:gd name="connsiteY26" fmla="*/ 117053 h 309444"/>
                  <a:gd name="connsiteX27" fmla="*/ 40714 w 188970"/>
                  <a:gd name="connsiteY27" fmla="*/ 118638 h 309444"/>
                  <a:gd name="connsiteX28" fmla="*/ 32121 w 188970"/>
                  <a:gd name="connsiteY28" fmla="*/ 86684 h 309444"/>
                  <a:gd name="connsiteX29" fmla="*/ 25697 w 188970"/>
                  <a:gd name="connsiteY29" fmla="*/ 88436 h 309444"/>
                  <a:gd name="connsiteX30" fmla="*/ 13265 w 188970"/>
                  <a:gd name="connsiteY30" fmla="*/ 42216 h 309444"/>
                  <a:gd name="connsiteX31" fmla="*/ 7676 w 188970"/>
                  <a:gd name="connsiteY31" fmla="*/ 43718 h 30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8970" h="309444">
                    <a:moveTo>
                      <a:pt x="0" y="15184"/>
                    </a:moveTo>
                    <a:lnTo>
                      <a:pt x="56733" y="0"/>
                    </a:lnTo>
                    <a:lnTo>
                      <a:pt x="60571" y="14350"/>
                    </a:lnTo>
                    <a:lnTo>
                      <a:pt x="88520" y="6841"/>
                    </a:lnTo>
                    <a:lnTo>
                      <a:pt x="96446" y="36626"/>
                    </a:lnTo>
                    <a:lnTo>
                      <a:pt x="99783" y="35792"/>
                    </a:lnTo>
                    <a:lnTo>
                      <a:pt x="112715" y="83764"/>
                    </a:lnTo>
                    <a:lnTo>
                      <a:pt x="117470" y="82429"/>
                    </a:lnTo>
                    <a:lnTo>
                      <a:pt x="125313" y="111547"/>
                    </a:lnTo>
                    <a:lnTo>
                      <a:pt x="131737" y="109795"/>
                    </a:lnTo>
                    <a:lnTo>
                      <a:pt x="140330" y="141832"/>
                    </a:lnTo>
                    <a:lnTo>
                      <a:pt x="145586" y="140414"/>
                    </a:lnTo>
                    <a:lnTo>
                      <a:pt x="153846" y="171200"/>
                    </a:lnTo>
                    <a:lnTo>
                      <a:pt x="161105" y="169281"/>
                    </a:lnTo>
                    <a:lnTo>
                      <a:pt x="179876" y="239279"/>
                    </a:lnTo>
                    <a:lnTo>
                      <a:pt x="176372" y="240197"/>
                    </a:lnTo>
                    <a:lnTo>
                      <a:pt x="188970" y="292007"/>
                    </a:lnTo>
                    <a:lnTo>
                      <a:pt x="123894" y="309444"/>
                    </a:lnTo>
                    <a:lnTo>
                      <a:pt x="112715" y="267729"/>
                    </a:lnTo>
                    <a:lnTo>
                      <a:pt x="104372" y="269397"/>
                    </a:lnTo>
                    <a:lnTo>
                      <a:pt x="87102" y="205239"/>
                    </a:lnTo>
                    <a:lnTo>
                      <a:pt x="83264" y="206240"/>
                    </a:lnTo>
                    <a:lnTo>
                      <a:pt x="75672" y="177791"/>
                    </a:lnTo>
                    <a:lnTo>
                      <a:pt x="70749" y="179125"/>
                    </a:lnTo>
                    <a:lnTo>
                      <a:pt x="62740" y="149174"/>
                    </a:lnTo>
                    <a:lnTo>
                      <a:pt x="55732" y="151093"/>
                    </a:lnTo>
                    <a:lnTo>
                      <a:pt x="46638" y="117053"/>
                    </a:lnTo>
                    <a:lnTo>
                      <a:pt x="40714" y="118638"/>
                    </a:lnTo>
                    <a:lnTo>
                      <a:pt x="32121" y="86684"/>
                    </a:lnTo>
                    <a:lnTo>
                      <a:pt x="25697" y="88436"/>
                    </a:lnTo>
                    <a:lnTo>
                      <a:pt x="13265" y="42216"/>
                    </a:lnTo>
                    <a:lnTo>
                      <a:pt x="7676" y="43718"/>
                    </a:lnTo>
                    <a:close/>
                  </a:path>
                </a:pathLst>
              </a:custGeom>
              <a:noFill/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6" name="图形 17">
              <a:extLst>
                <a:ext uri="{FF2B5EF4-FFF2-40B4-BE49-F238E27FC236}">
                  <a16:creationId xmlns:a16="http://schemas.microsoft.com/office/drawing/2014/main" xmlns="" id="{6B47583E-C1A9-44BE-89AE-68A82AD737D9}"/>
                </a:ext>
              </a:extLst>
            </p:cNvPr>
            <p:cNvGrpSpPr/>
            <p:nvPr/>
          </p:nvGrpSpPr>
          <p:grpSpPr>
            <a:xfrm>
              <a:off x="1264057" y="2184631"/>
              <a:ext cx="249290" cy="260720"/>
              <a:chOff x="3951914" y="2184631"/>
              <a:chExt cx="249290" cy="260720"/>
            </a:xfrm>
          </p:grpSpPr>
          <p:grpSp>
            <p:nvGrpSpPr>
              <p:cNvPr id="507" name="图形 17">
                <a:extLst>
                  <a:ext uri="{FF2B5EF4-FFF2-40B4-BE49-F238E27FC236}">
                    <a16:creationId xmlns:a16="http://schemas.microsoft.com/office/drawing/2014/main" xmlns="" id="{D1069779-B5E4-4545-A9F7-257F3C8038BB}"/>
                  </a:ext>
                </a:extLst>
              </p:cNvPr>
              <p:cNvGrpSpPr/>
              <p:nvPr/>
            </p:nvGrpSpPr>
            <p:grpSpPr>
              <a:xfrm>
                <a:off x="3951914" y="2184631"/>
                <a:ext cx="249290" cy="260720"/>
                <a:chOff x="3951914" y="2184631"/>
                <a:chExt cx="249290" cy="260720"/>
              </a:xfrm>
              <a:solidFill>
                <a:srgbClr val="FFFFFF"/>
              </a:solidFill>
            </p:grpSpPr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xmlns="" id="{33F8BFA0-5446-4240-B8C6-DBD82070CF8E}"/>
                    </a:ext>
                  </a:extLst>
                </p:cNvPr>
                <p:cNvSpPr/>
                <p:nvPr/>
              </p:nvSpPr>
              <p:spPr>
                <a:xfrm rot="-899960">
                  <a:off x="3978109" y="2307000"/>
                  <a:ext cx="100030" cy="41714"/>
                </a:xfrm>
                <a:custGeom>
                  <a:avLst/>
                  <a:gdLst>
                    <a:gd name="connsiteX0" fmla="*/ 0 w 100030"/>
                    <a:gd name="connsiteY0" fmla="*/ 0 h 41714"/>
                    <a:gd name="connsiteX1" fmla="*/ 100030 w 100030"/>
                    <a:gd name="connsiteY1" fmla="*/ 0 h 41714"/>
                    <a:gd name="connsiteX2" fmla="*/ 100030 w 100030"/>
                    <a:gd name="connsiteY2" fmla="*/ 41714 h 41714"/>
                    <a:gd name="connsiteX3" fmla="*/ 0 w 100030"/>
                    <a:gd name="connsiteY3" fmla="*/ 41714 h 4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30" h="41714">
                      <a:moveTo>
                        <a:pt x="0" y="0"/>
                      </a:moveTo>
                      <a:lnTo>
                        <a:pt x="100030" y="0"/>
                      </a:lnTo>
                      <a:lnTo>
                        <a:pt x="100030" y="41714"/>
                      </a:lnTo>
                      <a:lnTo>
                        <a:pt x="0" y="41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xmlns="" id="{F5FB68E1-B99E-4D09-A50C-B46355979342}"/>
                    </a:ext>
                  </a:extLst>
                </p:cNvPr>
                <p:cNvSpPr/>
                <p:nvPr/>
              </p:nvSpPr>
              <p:spPr>
                <a:xfrm>
                  <a:off x="3951914" y="2184631"/>
                  <a:ext cx="249290" cy="260720"/>
                </a:xfrm>
                <a:custGeom>
                  <a:avLst/>
                  <a:gdLst>
                    <a:gd name="connsiteX0" fmla="*/ 193309 w 249290"/>
                    <a:gd name="connsiteY0" fmla="*/ 0 h 260720"/>
                    <a:gd name="connsiteX1" fmla="*/ 0 w 249290"/>
                    <a:gd name="connsiteY1" fmla="*/ 51727 h 260720"/>
                    <a:gd name="connsiteX2" fmla="*/ 15935 w 249290"/>
                    <a:gd name="connsiteY2" fmla="*/ 111296 h 260720"/>
                    <a:gd name="connsiteX3" fmla="*/ 145753 w 249290"/>
                    <a:gd name="connsiteY3" fmla="*/ 76506 h 260720"/>
                    <a:gd name="connsiteX4" fmla="*/ 169865 w 249290"/>
                    <a:gd name="connsiteY4" fmla="*/ 166361 h 260720"/>
                    <a:gd name="connsiteX5" fmla="*/ 40047 w 249290"/>
                    <a:gd name="connsiteY5" fmla="*/ 201151 h 260720"/>
                    <a:gd name="connsiteX6" fmla="*/ 55982 w 249290"/>
                    <a:gd name="connsiteY6" fmla="*/ 260721 h 260720"/>
                    <a:gd name="connsiteX7" fmla="*/ 249291 w 249290"/>
                    <a:gd name="connsiteY7" fmla="*/ 208910 h 260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290" h="260720">
                      <a:moveTo>
                        <a:pt x="193309" y="0"/>
                      </a:moveTo>
                      <a:lnTo>
                        <a:pt x="0" y="51727"/>
                      </a:lnTo>
                      <a:lnTo>
                        <a:pt x="15935" y="111296"/>
                      </a:lnTo>
                      <a:lnTo>
                        <a:pt x="145753" y="76506"/>
                      </a:lnTo>
                      <a:lnTo>
                        <a:pt x="169865" y="166361"/>
                      </a:lnTo>
                      <a:lnTo>
                        <a:pt x="40047" y="201151"/>
                      </a:lnTo>
                      <a:lnTo>
                        <a:pt x="55982" y="260721"/>
                      </a:lnTo>
                      <a:lnTo>
                        <a:pt x="249291" y="2089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0" name="图形 17">
                <a:extLst>
                  <a:ext uri="{FF2B5EF4-FFF2-40B4-BE49-F238E27FC236}">
                    <a16:creationId xmlns:a16="http://schemas.microsoft.com/office/drawing/2014/main" xmlns="" id="{C0F25101-1083-43D0-8B7D-4B3176E245C5}"/>
                  </a:ext>
                </a:extLst>
              </p:cNvPr>
              <p:cNvGrpSpPr/>
              <p:nvPr/>
            </p:nvGrpSpPr>
            <p:grpSpPr>
              <a:xfrm>
                <a:off x="3951914" y="2184631"/>
                <a:ext cx="249290" cy="260720"/>
                <a:chOff x="3951914" y="2184631"/>
                <a:chExt cx="249290" cy="260720"/>
              </a:xfrm>
              <a:solidFill>
                <a:srgbClr val="FFFFFF"/>
              </a:solidFill>
            </p:grpSpPr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xmlns="" id="{AB2CAED6-9AF8-4055-8C11-86C51CA40E3F}"/>
                    </a:ext>
                  </a:extLst>
                </p:cNvPr>
                <p:cNvSpPr/>
                <p:nvPr/>
              </p:nvSpPr>
              <p:spPr>
                <a:xfrm rot="-899960">
                  <a:off x="3978109" y="2307000"/>
                  <a:ext cx="100030" cy="41714"/>
                </a:xfrm>
                <a:custGeom>
                  <a:avLst/>
                  <a:gdLst>
                    <a:gd name="connsiteX0" fmla="*/ 0 w 100030"/>
                    <a:gd name="connsiteY0" fmla="*/ 0 h 41714"/>
                    <a:gd name="connsiteX1" fmla="*/ 100030 w 100030"/>
                    <a:gd name="connsiteY1" fmla="*/ 0 h 41714"/>
                    <a:gd name="connsiteX2" fmla="*/ 100030 w 100030"/>
                    <a:gd name="connsiteY2" fmla="*/ 41714 h 41714"/>
                    <a:gd name="connsiteX3" fmla="*/ 0 w 100030"/>
                    <a:gd name="connsiteY3" fmla="*/ 41714 h 4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30" h="41714">
                      <a:moveTo>
                        <a:pt x="0" y="0"/>
                      </a:moveTo>
                      <a:lnTo>
                        <a:pt x="100030" y="0"/>
                      </a:lnTo>
                      <a:lnTo>
                        <a:pt x="100030" y="41714"/>
                      </a:lnTo>
                      <a:lnTo>
                        <a:pt x="0" y="41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2" name="任意多边形: 形状 511">
                  <a:extLst>
                    <a:ext uri="{FF2B5EF4-FFF2-40B4-BE49-F238E27FC236}">
                      <a16:creationId xmlns:a16="http://schemas.microsoft.com/office/drawing/2014/main" xmlns="" id="{C058B50F-66D9-422A-A70E-F52F5CE3D86E}"/>
                    </a:ext>
                  </a:extLst>
                </p:cNvPr>
                <p:cNvSpPr/>
                <p:nvPr/>
              </p:nvSpPr>
              <p:spPr>
                <a:xfrm>
                  <a:off x="3951914" y="2184631"/>
                  <a:ext cx="249290" cy="260720"/>
                </a:xfrm>
                <a:custGeom>
                  <a:avLst/>
                  <a:gdLst>
                    <a:gd name="connsiteX0" fmla="*/ 193309 w 249290"/>
                    <a:gd name="connsiteY0" fmla="*/ 0 h 260720"/>
                    <a:gd name="connsiteX1" fmla="*/ 0 w 249290"/>
                    <a:gd name="connsiteY1" fmla="*/ 51727 h 260720"/>
                    <a:gd name="connsiteX2" fmla="*/ 15935 w 249290"/>
                    <a:gd name="connsiteY2" fmla="*/ 111296 h 260720"/>
                    <a:gd name="connsiteX3" fmla="*/ 145753 w 249290"/>
                    <a:gd name="connsiteY3" fmla="*/ 76506 h 260720"/>
                    <a:gd name="connsiteX4" fmla="*/ 169865 w 249290"/>
                    <a:gd name="connsiteY4" fmla="*/ 166361 h 260720"/>
                    <a:gd name="connsiteX5" fmla="*/ 40047 w 249290"/>
                    <a:gd name="connsiteY5" fmla="*/ 201151 h 260720"/>
                    <a:gd name="connsiteX6" fmla="*/ 55982 w 249290"/>
                    <a:gd name="connsiteY6" fmla="*/ 260721 h 260720"/>
                    <a:gd name="connsiteX7" fmla="*/ 249291 w 249290"/>
                    <a:gd name="connsiteY7" fmla="*/ 208910 h 260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290" h="260720">
                      <a:moveTo>
                        <a:pt x="193309" y="0"/>
                      </a:moveTo>
                      <a:lnTo>
                        <a:pt x="0" y="51727"/>
                      </a:lnTo>
                      <a:lnTo>
                        <a:pt x="15935" y="111296"/>
                      </a:lnTo>
                      <a:lnTo>
                        <a:pt x="145753" y="76506"/>
                      </a:lnTo>
                      <a:lnTo>
                        <a:pt x="169865" y="166361"/>
                      </a:lnTo>
                      <a:lnTo>
                        <a:pt x="40047" y="201151"/>
                      </a:lnTo>
                      <a:lnTo>
                        <a:pt x="55982" y="260721"/>
                      </a:lnTo>
                      <a:lnTo>
                        <a:pt x="249291" y="2089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3" name="图形 17">
                <a:extLst>
                  <a:ext uri="{FF2B5EF4-FFF2-40B4-BE49-F238E27FC236}">
                    <a16:creationId xmlns:a16="http://schemas.microsoft.com/office/drawing/2014/main" xmlns="" id="{AFE1D388-1400-4C94-AE99-4CB1508C3022}"/>
                  </a:ext>
                </a:extLst>
              </p:cNvPr>
              <p:cNvGrpSpPr/>
              <p:nvPr/>
            </p:nvGrpSpPr>
            <p:grpSpPr>
              <a:xfrm>
                <a:off x="3951914" y="2184631"/>
                <a:ext cx="249290" cy="260720"/>
                <a:chOff x="3951914" y="2184631"/>
                <a:chExt cx="249290" cy="260720"/>
              </a:xfrm>
              <a:noFill/>
            </p:grpSpPr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xmlns="" id="{46964025-AD16-4653-B8BC-16A335387DCE}"/>
                    </a:ext>
                  </a:extLst>
                </p:cNvPr>
                <p:cNvSpPr/>
                <p:nvPr/>
              </p:nvSpPr>
              <p:spPr>
                <a:xfrm rot="-899960">
                  <a:off x="3978109" y="2307000"/>
                  <a:ext cx="100030" cy="41714"/>
                </a:xfrm>
                <a:custGeom>
                  <a:avLst/>
                  <a:gdLst>
                    <a:gd name="connsiteX0" fmla="*/ 0 w 100030"/>
                    <a:gd name="connsiteY0" fmla="*/ 0 h 41714"/>
                    <a:gd name="connsiteX1" fmla="*/ 100030 w 100030"/>
                    <a:gd name="connsiteY1" fmla="*/ 0 h 41714"/>
                    <a:gd name="connsiteX2" fmla="*/ 100030 w 100030"/>
                    <a:gd name="connsiteY2" fmla="*/ 41714 h 41714"/>
                    <a:gd name="connsiteX3" fmla="*/ 0 w 100030"/>
                    <a:gd name="connsiteY3" fmla="*/ 41714 h 4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30" h="41714">
                      <a:moveTo>
                        <a:pt x="0" y="0"/>
                      </a:moveTo>
                      <a:lnTo>
                        <a:pt x="100030" y="0"/>
                      </a:lnTo>
                      <a:lnTo>
                        <a:pt x="100030" y="41714"/>
                      </a:lnTo>
                      <a:lnTo>
                        <a:pt x="0" y="4171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5" name="任意多边形: 形状 514">
                  <a:extLst>
                    <a:ext uri="{FF2B5EF4-FFF2-40B4-BE49-F238E27FC236}">
                      <a16:creationId xmlns:a16="http://schemas.microsoft.com/office/drawing/2014/main" xmlns="" id="{D879E7AB-62FB-4E2B-B996-BA5E91A833A3}"/>
                    </a:ext>
                  </a:extLst>
                </p:cNvPr>
                <p:cNvSpPr/>
                <p:nvPr/>
              </p:nvSpPr>
              <p:spPr>
                <a:xfrm>
                  <a:off x="3951914" y="2184631"/>
                  <a:ext cx="249290" cy="260720"/>
                </a:xfrm>
                <a:custGeom>
                  <a:avLst/>
                  <a:gdLst>
                    <a:gd name="connsiteX0" fmla="*/ 193309 w 249290"/>
                    <a:gd name="connsiteY0" fmla="*/ 0 h 260720"/>
                    <a:gd name="connsiteX1" fmla="*/ 0 w 249290"/>
                    <a:gd name="connsiteY1" fmla="*/ 51727 h 260720"/>
                    <a:gd name="connsiteX2" fmla="*/ 15935 w 249290"/>
                    <a:gd name="connsiteY2" fmla="*/ 111296 h 260720"/>
                    <a:gd name="connsiteX3" fmla="*/ 145753 w 249290"/>
                    <a:gd name="connsiteY3" fmla="*/ 76506 h 260720"/>
                    <a:gd name="connsiteX4" fmla="*/ 169865 w 249290"/>
                    <a:gd name="connsiteY4" fmla="*/ 166361 h 260720"/>
                    <a:gd name="connsiteX5" fmla="*/ 40047 w 249290"/>
                    <a:gd name="connsiteY5" fmla="*/ 201151 h 260720"/>
                    <a:gd name="connsiteX6" fmla="*/ 55982 w 249290"/>
                    <a:gd name="connsiteY6" fmla="*/ 260721 h 260720"/>
                    <a:gd name="connsiteX7" fmla="*/ 249291 w 249290"/>
                    <a:gd name="connsiteY7" fmla="*/ 208910 h 260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290" h="260720">
                      <a:moveTo>
                        <a:pt x="193309" y="0"/>
                      </a:moveTo>
                      <a:lnTo>
                        <a:pt x="0" y="51727"/>
                      </a:lnTo>
                      <a:lnTo>
                        <a:pt x="15935" y="111296"/>
                      </a:lnTo>
                      <a:lnTo>
                        <a:pt x="145753" y="76506"/>
                      </a:lnTo>
                      <a:lnTo>
                        <a:pt x="169865" y="166361"/>
                      </a:lnTo>
                      <a:lnTo>
                        <a:pt x="40047" y="201151"/>
                      </a:lnTo>
                      <a:lnTo>
                        <a:pt x="55982" y="260721"/>
                      </a:lnTo>
                      <a:lnTo>
                        <a:pt x="249291" y="20891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6" name="图形 17">
              <a:extLst>
                <a:ext uri="{FF2B5EF4-FFF2-40B4-BE49-F238E27FC236}">
                  <a16:creationId xmlns:a16="http://schemas.microsoft.com/office/drawing/2014/main" xmlns="" id="{D6BFABF8-81DC-4E08-9351-16FD343AB572}"/>
                </a:ext>
              </a:extLst>
            </p:cNvPr>
            <p:cNvGrpSpPr/>
            <p:nvPr/>
          </p:nvGrpSpPr>
          <p:grpSpPr>
            <a:xfrm>
              <a:off x="1273068" y="1776488"/>
              <a:ext cx="384281" cy="346070"/>
              <a:chOff x="3960925" y="1776488"/>
              <a:chExt cx="384281" cy="346070"/>
            </a:xfrm>
          </p:grpSpPr>
          <p:grpSp>
            <p:nvGrpSpPr>
              <p:cNvPr id="517" name="图形 17">
                <a:extLst>
                  <a:ext uri="{FF2B5EF4-FFF2-40B4-BE49-F238E27FC236}">
                    <a16:creationId xmlns:a16="http://schemas.microsoft.com/office/drawing/2014/main" xmlns="" id="{191FA6A3-8EB3-44AF-9CDF-482DBB8740FB}"/>
                  </a:ext>
                </a:extLst>
              </p:cNvPr>
              <p:cNvGrpSpPr/>
              <p:nvPr/>
            </p:nvGrpSpPr>
            <p:grpSpPr>
              <a:xfrm>
                <a:off x="3960925" y="1776488"/>
                <a:ext cx="384281" cy="346070"/>
                <a:chOff x="3960925" y="1776488"/>
                <a:chExt cx="384281" cy="346070"/>
              </a:xfrm>
              <a:solidFill>
                <a:srgbClr val="FFFFFF"/>
              </a:solidFill>
            </p:grpSpPr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xmlns="" id="{7E2C77A7-6D12-413B-83E2-01A9C125DECC}"/>
                    </a:ext>
                  </a:extLst>
                </p:cNvPr>
                <p:cNvSpPr/>
                <p:nvPr/>
              </p:nvSpPr>
              <p:spPr>
                <a:xfrm>
                  <a:off x="4247509" y="1861588"/>
                  <a:ext cx="72668" cy="110211"/>
                </a:xfrm>
                <a:custGeom>
                  <a:avLst/>
                  <a:gdLst>
                    <a:gd name="connsiteX0" fmla="*/ 68580 w 72668"/>
                    <a:gd name="connsiteY0" fmla="*/ 83013 h 110211"/>
                    <a:gd name="connsiteX1" fmla="*/ 67996 w 72668"/>
                    <a:gd name="connsiteY1" fmla="*/ 46137 h 110211"/>
                    <a:gd name="connsiteX2" fmla="*/ 49224 w 72668"/>
                    <a:gd name="connsiteY2" fmla="*/ 14350 h 110211"/>
                    <a:gd name="connsiteX3" fmla="*/ 45136 w 72668"/>
                    <a:gd name="connsiteY3" fmla="*/ 0 h 110211"/>
                    <a:gd name="connsiteX4" fmla="*/ 0 w 72668"/>
                    <a:gd name="connsiteY4" fmla="*/ 12765 h 110211"/>
                    <a:gd name="connsiteX5" fmla="*/ 27532 w 72668"/>
                    <a:gd name="connsiteY5" fmla="*/ 110212 h 110211"/>
                    <a:gd name="connsiteX6" fmla="*/ 72668 w 72668"/>
                    <a:gd name="connsiteY6" fmla="*/ 97447 h 110211"/>
                    <a:gd name="connsiteX7" fmla="*/ 68580 w 72668"/>
                    <a:gd name="connsiteY7" fmla="*/ 83013 h 11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668" h="110211">
                      <a:moveTo>
                        <a:pt x="68580" y="83013"/>
                      </a:moveTo>
                      <a:cubicBezTo>
                        <a:pt x="72918" y="78592"/>
                        <a:pt x="72835" y="63240"/>
                        <a:pt x="67996" y="46137"/>
                      </a:cubicBezTo>
                      <a:cubicBezTo>
                        <a:pt x="63157" y="28950"/>
                        <a:pt x="55231" y="15852"/>
                        <a:pt x="49224" y="14350"/>
                      </a:cubicBezTo>
                      <a:lnTo>
                        <a:pt x="45136" y="0"/>
                      </a:lnTo>
                      <a:lnTo>
                        <a:pt x="0" y="12765"/>
                      </a:lnTo>
                      <a:lnTo>
                        <a:pt x="27532" y="110212"/>
                      </a:lnTo>
                      <a:lnTo>
                        <a:pt x="72668" y="97447"/>
                      </a:lnTo>
                      <a:lnTo>
                        <a:pt x="68580" y="830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xmlns="" id="{12C0F36E-170C-4583-A4D1-97C5F87248B8}"/>
                    </a:ext>
                  </a:extLst>
                </p:cNvPr>
                <p:cNvSpPr/>
                <p:nvPr/>
              </p:nvSpPr>
              <p:spPr>
                <a:xfrm>
                  <a:off x="3960925" y="1776488"/>
                  <a:ext cx="384281" cy="346070"/>
                </a:xfrm>
                <a:custGeom>
                  <a:avLst/>
                  <a:gdLst>
                    <a:gd name="connsiteX0" fmla="*/ 360254 w 384281"/>
                    <a:gd name="connsiteY0" fmla="*/ 182213 h 346070"/>
                    <a:gd name="connsiteX1" fmla="*/ 98698 w 384281"/>
                    <a:gd name="connsiteY1" fmla="*/ 256132 h 346070"/>
                    <a:gd name="connsiteX2" fmla="*/ 87269 w 384281"/>
                    <a:gd name="connsiteY2" fmla="*/ 215585 h 346070"/>
                    <a:gd name="connsiteX3" fmla="*/ 115885 w 384281"/>
                    <a:gd name="connsiteY3" fmla="*/ 207492 h 346070"/>
                    <a:gd name="connsiteX4" fmla="*/ 111296 w 384281"/>
                    <a:gd name="connsiteY4" fmla="*/ 191307 h 346070"/>
                    <a:gd name="connsiteX5" fmla="*/ 82680 w 384281"/>
                    <a:gd name="connsiteY5" fmla="*/ 199399 h 346070"/>
                    <a:gd name="connsiteX6" fmla="*/ 71166 w 384281"/>
                    <a:gd name="connsiteY6" fmla="*/ 158769 h 346070"/>
                    <a:gd name="connsiteX7" fmla="*/ 331720 w 384281"/>
                    <a:gd name="connsiteY7" fmla="*/ 85099 h 346070"/>
                    <a:gd name="connsiteX8" fmla="*/ 307692 w 384281"/>
                    <a:gd name="connsiteY8" fmla="*/ 0 h 346070"/>
                    <a:gd name="connsiteX9" fmla="*/ 0 w 384281"/>
                    <a:gd name="connsiteY9" fmla="*/ 86935 h 346070"/>
                    <a:gd name="connsiteX10" fmla="*/ 12932 w 384281"/>
                    <a:gd name="connsiteY10" fmla="*/ 132571 h 346070"/>
                    <a:gd name="connsiteX11" fmla="*/ 2753 w 384281"/>
                    <a:gd name="connsiteY11" fmla="*/ 135408 h 346070"/>
                    <a:gd name="connsiteX12" fmla="*/ 13933 w 384281"/>
                    <a:gd name="connsiteY12" fmla="*/ 174871 h 346070"/>
                    <a:gd name="connsiteX13" fmla="*/ 14183 w 384281"/>
                    <a:gd name="connsiteY13" fmla="*/ 174871 h 346070"/>
                    <a:gd name="connsiteX14" fmla="*/ 41632 w 384281"/>
                    <a:gd name="connsiteY14" fmla="*/ 272234 h 346070"/>
                    <a:gd name="connsiteX15" fmla="*/ 46721 w 384281"/>
                    <a:gd name="connsiteY15" fmla="*/ 290172 h 346070"/>
                    <a:gd name="connsiteX16" fmla="*/ 26781 w 384281"/>
                    <a:gd name="connsiteY16" fmla="*/ 295929 h 346070"/>
                    <a:gd name="connsiteX17" fmla="*/ 40964 w 384281"/>
                    <a:gd name="connsiteY17" fmla="*/ 346070 h 346070"/>
                    <a:gd name="connsiteX18" fmla="*/ 102703 w 384281"/>
                    <a:gd name="connsiteY18" fmla="*/ 328633 h 346070"/>
                    <a:gd name="connsiteX19" fmla="*/ 107459 w 384281"/>
                    <a:gd name="connsiteY19" fmla="*/ 345570 h 346070"/>
                    <a:gd name="connsiteX20" fmla="*/ 384282 w 384281"/>
                    <a:gd name="connsiteY20" fmla="*/ 267312 h 34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4281" h="346070">
                      <a:moveTo>
                        <a:pt x="360254" y="182213"/>
                      </a:moveTo>
                      <a:lnTo>
                        <a:pt x="98698" y="256132"/>
                      </a:lnTo>
                      <a:lnTo>
                        <a:pt x="87269" y="215585"/>
                      </a:lnTo>
                      <a:lnTo>
                        <a:pt x="115885" y="207492"/>
                      </a:lnTo>
                      <a:lnTo>
                        <a:pt x="111296" y="191307"/>
                      </a:lnTo>
                      <a:lnTo>
                        <a:pt x="82680" y="199399"/>
                      </a:lnTo>
                      <a:lnTo>
                        <a:pt x="71166" y="158769"/>
                      </a:lnTo>
                      <a:lnTo>
                        <a:pt x="331720" y="85099"/>
                      </a:lnTo>
                      <a:lnTo>
                        <a:pt x="307692" y="0"/>
                      </a:lnTo>
                      <a:lnTo>
                        <a:pt x="0" y="86935"/>
                      </a:lnTo>
                      <a:lnTo>
                        <a:pt x="12932" y="132571"/>
                      </a:lnTo>
                      <a:lnTo>
                        <a:pt x="2753" y="135408"/>
                      </a:lnTo>
                      <a:lnTo>
                        <a:pt x="13933" y="174871"/>
                      </a:lnTo>
                      <a:lnTo>
                        <a:pt x="14183" y="174871"/>
                      </a:lnTo>
                      <a:lnTo>
                        <a:pt x="41632" y="272234"/>
                      </a:lnTo>
                      <a:lnTo>
                        <a:pt x="46721" y="290172"/>
                      </a:lnTo>
                      <a:lnTo>
                        <a:pt x="26781" y="295929"/>
                      </a:lnTo>
                      <a:lnTo>
                        <a:pt x="40964" y="346070"/>
                      </a:lnTo>
                      <a:lnTo>
                        <a:pt x="102703" y="328633"/>
                      </a:lnTo>
                      <a:lnTo>
                        <a:pt x="107459" y="345570"/>
                      </a:lnTo>
                      <a:lnTo>
                        <a:pt x="384282" y="2673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xmlns="" id="{FFB72D04-4EB4-4AB2-8248-3AA5B97A1B80}"/>
                    </a:ext>
                  </a:extLst>
                </p:cNvPr>
                <p:cNvSpPr/>
                <p:nvPr/>
              </p:nvSpPr>
              <p:spPr>
                <a:xfrm rot="-947751">
                  <a:off x="4253716" y="1778960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xmlns="" id="{174F9392-8780-4FB5-B1A0-F858B1600ED9}"/>
                    </a:ext>
                  </a:extLst>
                </p:cNvPr>
                <p:cNvSpPr/>
                <p:nvPr/>
              </p:nvSpPr>
              <p:spPr>
                <a:xfrm rot="-947751">
                  <a:off x="4306368" y="1960844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2" name="图形 17">
                <a:extLst>
                  <a:ext uri="{FF2B5EF4-FFF2-40B4-BE49-F238E27FC236}">
                    <a16:creationId xmlns:a16="http://schemas.microsoft.com/office/drawing/2014/main" xmlns="" id="{0BD25F9B-9391-448E-8F62-2BCFC3D560DF}"/>
                  </a:ext>
                </a:extLst>
              </p:cNvPr>
              <p:cNvGrpSpPr/>
              <p:nvPr/>
            </p:nvGrpSpPr>
            <p:grpSpPr>
              <a:xfrm>
                <a:off x="3960925" y="1776488"/>
                <a:ext cx="384281" cy="346070"/>
                <a:chOff x="3960925" y="1776488"/>
                <a:chExt cx="384281" cy="346070"/>
              </a:xfrm>
              <a:solidFill>
                <a:srgbClr val="FFFFFF"/>
              </a:solidFill>
            </p:grpSpPr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xmlns="" id="{0A19B995-A7AA-450D-8E00-A3BA3E7FB862}"/>
                    </a:ext>
                  </a:extLst>
                </p:cNvPr>
                <p:cNvSpPr/>
                <p:nvPr/>
              </p:nvSpPr>
              <p:spPr>
                <a:xfrm>
                  <a:off x="4247509" y="1861588"/>
                  <a:ext cx="72668" cy="110211"/>
                </a:xfrm>
                <a:custGeom>
                  <a:avLst/>
                  <a:gdLst>
                    <a:gd name="connsiteX0" fmla="*/ 68580 w 72668"/>
                    <a:gd name="connsiteY0" fmla="*/ 83013 h 110211"/>
                    <a:gd name="connsiteX1" fmla="*/ 67996 w 72668"/>
                    <a:gd name="connsiteY1" fmla="*/ 46137 h 110211"/>
                    <a:gd name="connsiteX2" fmla="*/ 49224 w 72668"/>
                    <a:gd name="connsiteY2" fmla="*/ 14350 h 110211"/>
                    <a:gd name="connsiteX3" fmla="*/ 45136 w 72668"/>
                    <a:gd name="connsiteY3" fmla="*/ 0 h 110211"/>
                    <a:gd name="connsiteX4" fmla="*/ 0 w 72668"/>
                    <a:gd name="connsiteY4" fmla="*/ 12765 h 110211"/>
                    <a:gd name="connsiteX5" fmla="*/ 27532 w 72668"/>
                    <a:gd name="connsiteY5" fmla="*/ 110212 h 110211"/>
                    <a:gd name="connsiteX6" fmla="*/ 72668 w 72668"/>
                    <a:gd name="connsiteY6" fmla="*/ 97447 h 110211"/>
                    <a:gd name="connsiteX7" fmla="*/ 68580 w 72668"/>
                    <a:gd name="connsiteY7" fmla="*/ 83013 h 11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668" h="110211">
                      <a:moveTo>
                        <a:pt x="68580" y="83013"/>
                      </a:moveTo>
                      <a:cubicBezTo>
                        <a:pt x="72918" y="78592"/>
                        <a:pt x="72835" y="63240"/>
                        <a:pt x="67996" y="46137"/>
                      </a:cubicBezTo>
                      <a:cubicBezTo>
                        <a:pt x="63157" y="28950"/>
                        <a:pt x="55231" y="15852"/>
                        <a:pt x="49224" y="14350"/>
                      </a:cubicBezTo>
                      <a:lnTo>
                        <a:pt x="45136" y="0"/>
                      </a:lnTo>
                      <a:lnTo>
                        <a:pt x="0" y="12765"/>
                      </a:lnTo>
                      <a:lnTo>
                        <a:pt x="27532" y="110212"/>
                      </a:lnTo>
                      <a:lnTo>
                        <a:pt x="72668" y="97447"/>
                      </a:lnTo>
                      <a:lnTo>
                        <a:pt x="68580" y="830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4" name="任意多边形: 形状 523">
                  <a:extLst>
                    <a:ext uri="{FF2B5EF4-FFF2-40B4-BE49-F238E27FC236}">
                      <a16:creationId xmlns:a16="http://schemas.microsoft.com/office/drawing/2014/main" xmlns="" id="{ECF1D05D-891B-47ED-B7D1-B4DBA1DF4519}"/>
                    </a:ext>
                  </a:extLst>
                </p:cNvPr>
                <p:cNvSpPr/>
                <p:nvPr/>
              </p:nvSpPr>
              <p:spPr>
                <a:xfrm>
                  <a:off x="3960925" y="1776488"/>
                  <a:ext cx="384281" cy="346070"/>
                </a:xfrm>
                <a:custGeom>
                  <a:avLst/>
                  <a:gdLst>
                    <a:gd name="connsiteX0" fmla="*/ 360254 w 384281"/>
                    <a:gd name="connsiteY0" fmla="*/ 182213 h 346070"/>
                    <a:gd name="connsiteX1" fmla="*/ 98698 w 384281"/>
                    <a:gd name="connsiteY1" fmla="*/ 256132 h 346070"/>
                    <a:gd name="connsiteX2" fmla="*/ 87269 w 384281"/>
                    <a:gd name="connsiteY2" fmla="*/ 215585 h 346070"/>
                    <a:gd name="connsiteX3" fmla="*/ 115885 w 384281"/>
                    <a:gd name="connsiteY3" fmla="*/ 207492 h 346070"/>
                    <a:gd name="connsiteX4" fmla="*/ 111296 w 384281"/>
                    <a:gd name="connsiteY4" fmla="*/ 191307 h 346070"/>
                    <a:gd name="connsiteX5" fmla="*/ 82680 w 384281"/>
                    <a:gd name="connsiteY5" fmla="*/ 199399 h 346070"/>
                    <a:gd name="connsiteX6" fmla="*/ 71166 w 384281"/>
                    <a:gd name="connsiteY6" fmla="*/ 158769 h 346070"/>
                    <a:gd name="connsiteX7" fmla="*/ 331720 w 384281"/>
                    <a:gd name="connsiteY7" fmla="*/ 85099 h 346070"/>
                    <a:gd name="connsiteX8" fmla="*/ 307692 w 384281"/>
                    <a:gd name="connsiteY8" fmla="*/ 0 h 346070"/>
                    <a:gd name="connsiteX9" fmla="*/ 0 w 384281"/>
                    <a:gd name="connsiteY9" fmla="*/ 86935 h 346070"/>
                    <a:gd name="connsiteX10" fmla="*/ 12932 w 384281"/>
                    <a:gd name="connsiteY10" fmla="*/ 132571 h 346070"/>
                    <a:gd name="connsiteX11" fmla="*/ 2753 w 384281"/>
                    <a:gd name="connsiteY11" fmla="*/ 135408 h 346070"/>
                    <a:gd name="connsiteX12" fmla="*/ 13933 w 384281"/>
                    <a:gd name="connsiteY12" fmla="*/ 174871 h 346070"/>
                    <a:gd name="connsiteX13" fmla="*/ 14183 w 384281"/>
                    <a:gd name="connsiteY13" fmla="*/ 174871 h 346070"/>
                    <a:gd name="connsiteX14" fmla="*/ 41632 w 384281"/>
                    <a:gd name="connsiteY14" fmla="*/ 272234 h 346070"/>
                    <a:gd name="connsiteX15" fmla="*/ 46721 w 384281"/>
                    <a:gd name="connsiteY15" fmla="*/ 290172 h 346070"/>
                    <a:gd name="connsiteX16" fmla="*/ 26781 w 384281"/>
                    <a:gd name="connsiteY16" fmla="*/ 295929 h 346070"/>
                    <a:gd name="connsiteX17" fmla="*/ 40964 w 384281"/>
                    <a:gd name="connsiteY17" fmla="*/ 346070 h 346070"/>
                    <a:gd name="connsiteX18" fmla="*/ 102703 w 384281"/>
                    <a:gd name="connsiteY18" fmla="*/ 328633 h 346070"/>
                    <a:gd name="connsiteX19" fmla="*/ 107459 w 384281"/>
                    <a:gd name="connsiteY19" fmla="*/ 345570 h 346070"/>
                    <a:gd name="connsiteX20" fmla="*/ 384282 w 384281"/>
                    <a:gd name="connsiteY20" fmla="*/ 267312 h 34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4281" h="346070">
                      <a:moveTo>
                        <a:pt x="360254" y="182213"/>
                      </a:moveTo>
                      <a:lnTo>
                        <a:pt x="98698" y="256132"/>
                      </a:lnTo>
                      <a:lnTo>
                        <a:pt x="87269" y="215585"/>
                      </a:lnTo>
                      <a:lnTo>
                        <a:pt x="115885" y="207492"/>
                      </a:lnTo>
                      <a:lnTo>
                        <a:pt x="111296" y="191307"/>
                      </a:lnTo>
                      <a:lnTo>
                        <a:pt x="82680" y="199399"/>
                      </a:lnTo>
                      <a:lnTo>
                        <a:pt x="71166" y="158769"/>
                      </a:lnTo>
                      <a:lnTo>
                        <a:pt x="331720" y="85099"/>
                      </a:lnTo>
                      <a:lnTo>
                        <a:pt x="307692" y="0"/>
                      </a:lnTo>
                      <a:lnTo>
                        <a:pt x="0" y="86935"/>
                      </a:lnTo>
                      <a:lnTo>
                        <a:pt x="12932" y="132571"/>
                      </a:lnTo>
                      <a:lnTo>
                        <a:pt x="2753" y="135408"/>
                      </a:lnTo>
                      <a:lnTo>
                        <a:pt x="13933" y="174871"/>
                      </a:lnTo>
                      <a:lnTo>
                        <a:pt x="14183" y="174871"/>
                      </a:lnTo>
                      <a:lnTo>
                        <a:pt x="41632" y="272234"/>
                      </a:lnTo>
                      <a:lnTo>
                        <a:pt x="46721" y="290172"/>
                      </a:lnTo>
                      <a:lnTo>
                        <a:pt x="26781" y="295929"/>
                      </a:lnTo>
                      <a:lnTo>
                        <a:pt x="40964" y="346070"/>
                      </a:lnTo>
                      <a:lnTo>
                        <a:pt x="102703" y="328633"/>
                      </a:lnTo>
                      <a:lnTo>
                        <a:pt x="107459" y="345570"/>
                      </a:lnTo>
                      <a:lnTo>
                        <a:pt x="384282" y="2673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5" name="任意多边形: 形状 524">
                  <a:extLst>
                    <a:ext uri="{FF2B5EF4-FFF2-40B4-BE49-F238E27FC236}">
                      <a16:creationId xmlns:a16="http://schemas.microsoft.com/office/drawing/2014/main" xmlns="" id="{BE7973C1-4960-4CFD-9E4F-43E993119D8C}"/>
                    </a:ext>
                  </a:extLst>
                </p:cNvPr>
                <p:cNvSpPr/>
                <p:nvPr/>
              </p:nvSpPr>
              <p:spPr>
                <a:xfrm rot="-947751">
                  <a:off x="4253716" y="1778960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6" name="任意多边形: 形状 525">
                  <a:extLst>
                    <a:ext uri="{FF2B5EF4-FFF2-40B4-BE49-F238E27FC236}">
                      <a16:creationId xmlns:a16="http://schemas.microsoft.com/office/drawing/2014/main" xmlns="" id="{0C8BB44F-C34D-4C5D-82E3-1F07819DFA23}"/>
                    </a:ext>
                  </a:extLst>
                </p:cNvPr>
                <p:cNvSpPr/>
                <p:nvPr/>
              </p:nvSpPr>
              <p:spPr>
                <a:xfrm rot="-947751">
                  <a:off x="4306368" y="1960844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7" name="图形 17">
                <a:extLst>
                  <a:ext uri="{FF2B5EF4-FFF2-40B4-BE49-F238E27FC236}">
                    <a16:creationId xmlns:a16="http://schemas.microsoft.com/office/drawing/2014/main" xmlns="" id="{14EF4770-6BEB-43D6-9916-846D7253AB5E}"/>
                  </a:ext>
                </a:extLst>
              </p:cNvPr>
              <p:cNvGrpSpPr/>
              <p:nvPr/>
            </p:nvGrpSpPr>
            <p:grpSpPr>
              <a:xfrm>
                <a:off x="3960925" y="1776488"/>
                <a:ext cx="384281" cy="346070"/>
                <a:chOff x="3960925" y="1776488"/>
                <a:chExt cx="384281" cy="346070"/>
              </a:xfrm>
              <a:noFill/>
            </p:grpSpPr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xmlns="" id="{4C4AF302-7066-4185-9DB1-16547B3D9837}"/>
                    </a:ext>
                  </a:extLst>
                </p:cNvPr>
                <p:cNvSpPr/>
                <p:nvPr/>
              </p:nvSpPr>
              <p:spPr>
                <a:xfrm>
                  <a:off x="4247509" y="1861588"/>
                  <a:ext cx="72668" cy="110211"/>
                </a:xfrm>
                <a:custGeom>
                  <a:avLst/>
                  <a:gdLst>
                    <a:gd name="connsiteX0" fmla="*/ 68580 w 72668"/>
                    <a:gd name="connsiteY0" fmla="*/ 83013 h 110211"/>
                    <a:gd name="connsiteX1" fmla="*/ 67996 w 72668"/>
                    <a:gd name="connsiteY1" fmla="*/ 46137 h 110211"/>
                    <a:gd name="connsiteX2" fmla="*/ 49224 w 72668"/>
                    <a:gd name="connsiteY2" fmla="*/ 14350 h 110211"/>
                    <a:gd name="connsiteX3" fmla="*/ 45136 w 72668"/>
                    <a:gd name="connsiteY3" fmla="*/ 0 h 110211"/>
                    <a:gd name="connsiteX4" fmla="*/ 0 w 72668"/>
                    <a:gd name="connsiteY4" fmla="*/ 12765 h 110211"/>
                    <a:gd name="connsiteX5" fmla="*/ 27532 w 72668"/>
                    <a:gd name="connsiteY5" fmla="*/ 110212 h 110211"/>
                    <a:gd name="connsiteX6" fmla="*/ 72668 w 72668"/>
                    <a:gd name="connsiteY6" fmla="*/ 97447 h 110211"/>
                    <a:gd name="connsiteX7" fmla="*/ 68580 w 72668"/>
                    <a:gd name="connsiteY7" fmla="*/ 83013 h 11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668" h="110211">
                      <a:moveTo>
                        <a:pt x="68580" y="83013"/>
                      </a:moveTo>
                      <a:cubicBezTo>
                        <a:pt x="72918" y="78592"/>
                        <a:pt x="72835" y="63240"/>
                        <a:pt x="67996" y="46137"/>
                      </a:cubicBezTo>
                      <a:cubicBezTo>
                        <a:pt x="63157" y="28950"/>
                        <a:pt x="55231" y="15852"/>
                        <a:pt x="49224" y="14350"/>
                      </a:cubicBezTo>
                      <a:lnTo>
                        <a:pt x="45136" y="0"/>
                      </a:lnTo>
                      <a:lnTo>
                        <a:pt x="0" y="12765"/>
                      </a:lnTo>
                      <a:lnTo>
                        <a:pt x="27532" y="110212"/>
                      </a:lnTo>
                      <a:lnTo>
                        <a:pt x="72668" y="97447"/>
                      </a:lnTo>
                      <a:lnTo>
                        <a:pt x="68580" y="8301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xmlns="" id="{2A1583E8-2114-400C-95F9-A5251D8503D1}"/>
                    </a:ext>
                  </a:extLst>
                </p:cNvPr>
                <p:cNvSpPr/>
                <p:nvPr/>
              </p:nvSpPr>
              <p:spPr>
                <a:xfrm>
                  <a:off x="3960925" y="1776488"/>
                  <a:ext cx="384281" cy="346070"/>
                </a:xfrm>
                <a:custGeom>
                  <a:avLst/>
                  <a:gdLst>
                    <a:gd name="connsiteX0" fmla="*/ 360254 w 384281"/>
                    <a:gd name="connsiteY0" fmla="*/ 182213 h 346070"/>
                    <a:gd name="connsiteX1" fmla="*/ 98698 w 384281"/>
                    <a:gd name="connsiteY1" fmla="*/ 256132 h 346070"/>
                    <a:gd name="connsiteX2" fmla="*/ 87269 w 384281"/>
                    <a:gd name="connsiteY2" fmla="*/ 215585 h 346070"/>
                    <a:gd name="connsiteX3" fmla="*/ 115885 w 384281"/>
                    <a:gd name="connsiteY3" fmla="*/ 207492 h 346070"/>
                    <a:gd name="connsiteX4" fmla="*/ 111296 w 384281"/>
                    <a:gd name="connsiteY4" fmla="*/ 191307 h 346070"/>
                    <a:gd name="connsiteX5" fmla="*/ 82680 w 384281"/>
                    <a:gd name="connsiteY5" fmla="*/ 199399 h 346070"/>
                    <a:gd name="connsiteX6" fmla="*/ 71166 w 384281"/>
                    <a:gd name="connsiteY6" fmla="*/ 158769 h 346070"/>
                    <a:gd name="connsiteX7" fmla="*/ 331720 w 384281"/>
                    <a:gd name="connsiteY7" fmla="*/ 85099 h 346070"/>
                    <a:gd name="connsiteX8" fmla="*/ 307692 w 384281"/>
                    <a:gd name="connsiteY8" fmla="*/ 0 h 346070"/>
                    <a:gd name="connsiteX9" fmla="*/ 0 w 384281"/>
                    <a:gd name="connsiteY9" fmla="*/ 86935 h 346070"/>
                    <a:gd name="connsiteX10" fmla="*/ 12932 w 384281"/>
                    <a:gd name="connsiteY10" fmla="*/ 132571 h 346070"/>
                    <a:gd name="connsiteX11" fmla="*/ 2753 w 384281"/>
                    <a:gd name="connsiteY11" fmla="*/ 135408 h 346070"/>
                    <a:gd name="connsiteX12" fmla="*/ 13933 w 384281"/>
                    <a:gd name="connsiteY12" fmla="*/ 174871 h 346070"/>
                    <a:gd name="connsiteX13" fmla="*/ 14183 w 384281"/>
                    <a:gd name="connsiteY13" fmla="*/ 174871 h 346070"/>
                    <a:gd name="connsiteX14" fmla="*/ 41632 w 384281"/>
                    <a:gd name="connsiteY14" fmla="*/ 272234 h 346070"/>
                    <a:gd name="connsiteX15" fmla="*/ 46721 w 384281"/>
                    <a:gd name="connsiteY15" fmla="*/ 290172 h 346070"/>
                    <a:gd name="connsiteX16" fmla="*/ 26781 w 384281"/>
                    <a:gd name="connsiteY16" fmla="*/ 295929 h 346070"/>
                    <a:gd name="connsiteX17" fmla="*/ 40964 w 384281"/>
                    <a:gd name="connsiteY17" fmla="*/ 346070 h 346070"/>
                    <a:gd name="connsiteX18" fmla="*/ 102703 w 384281"/>
                    <a:gd name="connsiteY18" fmla="*/ 328633 h 346070"/>
                    <a:gd name="connsiteX19" fmla="*/ 107459 w 384281"/>
                    <a:gd name="connsiteY19" fmla="*/ 345570 h 346070"/>
                    <a:gd name="connsiteX20" fmla="*/ 384282 w 384281"/>
                    <a:gd name="connsiteY20" fmla="*/ 267312 h 34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4281" h="346070">
                      <a:moveTo>
                        <a:pt x="360254" y="182213"/>
                      </a:moveTo>
                      <a:lnTo>
                        <a:pt x="98698" y="256132"/>
                      </a:lnTo>
                      <a:lnTo>
                        <a:pt x="87269" y="215585"/>
                      </a:lnTo>
                      <a:lnTo>
                        <a:pt x="115885" y="207492"/>
                      </a:lnTo>
                      <a:lnTo>
                        <a:pt x="111296" y="191307"/>
                      </a:lnTo>
                      <a:lnTo>
                        <a:pt x="82680" y="199399"/>
                      </a:lnTo>
                      <a:lnTo>
                        <a:pt x="71166" y="158769"/>
                      </a:lnTo>
                      <a:lnTo>
                        <a:pt x="331720" y="85099"/>
                      </a:lnTo>
                      <a:lnTo>
                        <a:pt x="307692" y="0"/>
                      </a:lnTo>
                      <a:lnTo>
                        <a:pt x="0" y="86935"/>
                      </a:lnTo>
                      <a:lnTo>
                        <a:pt x="12932" y="132571"/>
                      </a:lnTo>
                      <a:lnTo>
                        <a:pt x="2753" y="135408"/>
                      </a:lnTo>
                      <a:lnTo>
                        <a:pt x="13933" y="174871"/>
                      </a:lnTo>
                      <a:lnTo>
                        <a:pt x="14183" y="174871"/>
                      </a:lnTo>
                      <a:lnTo>
                        <a:pt x="41632" y="272234"/>
                      </a:lnTo>
                      <a:lnTo>
                        <a:pt x="46721" y="290172"/>
                      </a:lnTo>
                      <a:lnTo>
                        <a:pt x="26781" y="295929"/>
                      </a:lnTo>
                      <a:lnTo>
                        <a:pt x="40964" y="346070"/>
                      </a:lnTo>
                      <a:lnTo>
                        <a:pt x="102703" y="328633"/>
                      </a:lnTo>
                      <a:lnTo>
                        <a:pt x="107459" y="345570"/>
                      </a:lnTo>
                      <a:lnTo>
                        <a:pt x="384282" y="26731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xmlns="" id="{66B78D2C-6E87-46B1-9C6C-F0B95A5AD76C}"/>
                    </a:ext>
                  </a:extLst>
                </p:cNvPr>
                <p:cNvSpPr/>
                <p:nvPr/>
              </p:nvSpPr>
              <p:spPr>
                <a:xfrm rot="-947751">
                  <a:off x="4253716" y="1778960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xmlns="" id="{C8858A77-9A3B-48CE-973D-819EBE4157F8}"/>
                    </a:ext>
                  </a:extLst>
                </p:cNvPr>
                <p:cNvSpPr/>
                <p:nvPr/>
              </p:nvSpPr>
              <p:spPr>
                <a:xfrm rot="-947751">
                  <a:off x="4306368" y="1960844"/>
                  <a:ext cx="19522" cy="30951"/>
                </a:xfrm>
                <a:custGeom>
                  <a:avLst/>
                  <a:gdLst>
                    <a:gd name="connsiteX0" fmla="*/ 0 w 19522"/>
                    <a:gd name="connsiteY0" fmla="*/ 0 h 30951"/>
                    <a:gd name="connsiteX1" fmla="*/ 19522 w 19522"/>
                    <a:gd name="connsiteY1" fmla="*/ 0 h 30951"/>
                    <a:gd name="connsiteX2" fmla="*/ 19522 w 19522"/>
                    <a:gd name="connsiteY2" fmla="*/ 30952 h 30951"/>
                    <a:gd name="connsiteX3" fmla="*/ 0 w 19522"/>
                    <a:gd name="connsiteY3" fmla="*/ 30952 h 3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22" h="30951">
                      <a:moveTo>
                        <a:pt x="0" y="0"/>
                      </a:moveTo>
                      <a:lnTo>
                        <a:pt x="19522" y="0"/>
                      </a:lnTo>
                      <a:lnTo>
                        <a:pt x="19522" y="30952"/>
                      </a:lnTo>
                      <a:lnTo>
                        <a:pt x="0" y="3095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32" name="图形 17">
              <a:extLst>
                <a:ext uri="{FF2B5EF4-FFF2-40B4-BE49-F238E27FC236}">
                  <a16:creationId xmlns:a16="http://schemas.microsoft.com/office/drawing/2014/main" xmlns="" id="{E98D14AE-7176-4411-B07E-616B230E112B}"/>
                </a:ext>
              </a:extLst>
            </p:cNvPr>
            <p:cNvGrpSpPr/>
            <p:nvPr/>
          </p:nvGrpSpPr>
          <p:grpSpPr>
            <a:xfrm>
              <a:off x="1417592" y="2424552"/>
              <a:ext cx="389515" cy="349688"/>
              <a:chOff x="4105449" y="2424552"/>
              <a:chExt cx="389515" cy="349688"/>
            </a:xfrm>
          </p:grpSpPr>
          <p:grpSp>
            <p:nvGrpSpPr>
              <p:cNvPr id="533" name="图形 17">
                <a:extLst>
                  <a:ext uri="{FF2B5EF4-FFF2-40B4-BE49-F238E27FC236}">
                    <a16:creationId xmlns:a16="http://schemas.microsoft.com/office/drawing/2014/main" xmlns="" id="{6F511BB4-03E5-4E85-8020-00573D28E841}"/>
                  </a:ext>
                </a:extLst>
              </p:cNvPr>
              <p:cNvGrpSpPr/>
              <p:nvPr/>
            </p:nvGrpSpPr>
            <p:grpSpPr>
              <a:xfrm>
                <a:off x="4105449" y="2424552"/>
                <a:ext cx="389515" cy="349688"/>
                <a:chOff x="4105449" y="2424552"/>
                <a:chExt cx="389515" cy="349688"/>
              </a:xfrm>
              <a:solidFill>
                <a:srgbClr val="FFFFFF"/>
              </a:solidFill>
            </p:grpSpPr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xmlns="" id="{242E4884-2435-4EE0-9993-66501F23863C}"/>
                    </a:ext>
                  </a:extLst>
                </p:cNvPr>
                <p:cNvSpPr/>
                <p:nvPr/>
              </p:nvSpPr>
              <p:spPr>
                <a:xfrm rot="-719995">
                  <a:off x="4108413" y="2459346"/>
                  <a:ext cx="341464" cy="64405"/>
                </a:xfrm>
                <a:custGeom>
                  <a:avLst/>
                  <a:gdLst>
                    <a:gd name="connsiteX0" fmla="*/ 0 w 341464"/>
                    <a:gd name="connsiteY0" fmla="*/ 0 h 64405"/>
                    <a:gd name="connsiteX1" fmla="*/ 341465 w 341464"/>
                    <a:gd name="connsiteY1" fmla="*/ 0 h 64405"/>
                    <a:gd name="connsiteX2" fmla="*/ 341465 w 341464"/>
                    <a:gd name="connsiteY2" fmla="*/ 64405 h 64405"/>
                    <a:gd name="connsiteX3" fmla="*/ 0 w 341464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464" h="64405">
                      <a:moveTo>
                        <a:pt x="0" y="0"/>
                      </a:moveTo>
                      <a:lnTo>
                        <a:pt x="341465" y="0"/>
                      </a:lnTo>
                      <a:lnTo>
                        <a:pt x="341465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xmlns="" id="{3D719934-CEAE-423B-9C2C-0E3EFD6AB493}"/>
                    </a:ext>
                  </a:extLst>
                </p:cNvPr>
                <p:cNvSpPr/>
                <p:nvPr/>
              </p:nvSpPr>
              <p:spPr>
                <a:xfrm rot="-719995">
                  <a:off x="4156641" y="2675684"/>
                  <a:ext cx="335291" cy="64405"/>
                </a:xfrm>
                <a:custGeom>
                  <a:avLst/>
                  <a:gdLst>
                    <a:gd name="connsiteX0" fmla="*/ 0 w 335291"/>
                    <a:gd name="connsiteY0" fmla="*/ 0 h 64405"/>
                    <a:gd name="connsiteX1" fmla="*/ 335291 w 335291"/>
                    <a:gd name="connsiteY1" fmla="*/ 0 h 64405"/>
                    <a:gd name="connsiteX2" fmla="*/ 335291 w 335291"/>
                    <a:gd name="connsiteY2" fmla="*/ 64405 h 64405"/>
                    <a:gd name="connsiteX3" fmla="*/ 0 w 335291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5291" h="64405">
                      <a:moveTo>
                        <a:pt x="0" y="0"/>
                      </a:moveTo>
                      <a:lnTo>
                        <a:pt x="335291" y="0"/>
                      </a:lnTo>
                      <a:lnTo>
                        <a:pt x="335291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xmlns="" id="{2E624B88-41D8-4DEC-B59B-AC236E53E7E5}"/>
                    </a:ext>
                  </a:extLst>
                </p:cNvPr>
                <p:cNvSpPr/>
                <p:nvPr/>
              </p:nvSpPr>
              <p:spPr>
                <a:xfrm>
                  <a:off x="4185437" y="2531619"/>
                  <a:ext cx="93275" cy="161188"/>
                </a:xfrm>
                <a:custGeom>
                  <a:avLst/>
                  <a:gdLst>
                    <a:gd name="connsiteX0" fmla="*/ 22860 w 93275"/>
                    <a:gd name="connsiteY0" fmla="*/ 8093 h 161188"/>
                    <a:gd name="connsiteX1" fmla="*/ 37043 w 93275"/>
                    <a:gd name="connsiteY1" fmla="*/ 75004 h 161188"/>
                    <a:gd name="connsiteX2" fmla="*/ 0 w 93275"/>
                    <a:gd name="connsiteY2" fmla="*/ 82847 h 161188"/>
                    <a:gd name="connsiteX3" fmla="*/ 4088 w 93275"/>
                    <a:gd name="connsiteY3" fmla="*/ 102203 h 161188"/>
                    <a:gd name="connsiteX4" fmla="*/ 41131 w 93275"/>
                    <a:gd name="connsiteY4" fmla="*/ 94277 h 161188"/>
                    <a:gd name="connsiteX5" fmla="*/ 55398 w 93275"/>
                    <a:gd name="connsiteY5" fmla="*/ 161188 h 161188"/>
                    <a:gd name="connsiteX6" fmla="*/ 93275 w 93275"/>
                    <a:gd name="connsiteY6" fmla="*/ 153095 h 161188"/>
                    <a:gd name="connsiteX7" fmla="*/ 60738 w 93275"/>
                    <a:gd name="connsiteY7" fmla="*/ 0 h 161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275" h="161188">
                      <a:moveTo>
                        <a:pt x="22860" y="8093"/>
                      </a:moveTo>
                      <a:lnTo>
                        <a:pt x="37043" y="75004"/>
                      </a:lnTo>
                      <a:lnTo>
                        <a:pt x="0" y="82847"/>
                      </a:lnTo>
                      <a:lnTo>
                        <a:pt x="4088" y="102203"/>
                      </a:lnTo>
                      <a:lnTo>
                        <a:pt x="41131" y="94277"/>
                      </a:lnTo>
                      <a:lnTo>
                        <a:pt x="55398" y="161188"/>
                      </a:lnTo>
                      <a:lnTo>
                        <a:pt x="93275" y="153095"/>
                      </a:lnTo>
                      <a:lnTo>
                        <a:pt x="607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xmlns="" id="{B55714ED-BA57-4945-B50F-0C4EF46B39AE}"/>
                    </a:ext>
                  </a:extLst>
                </p:cNvPr>
                <p:cNvSpPr/>
                <p:nvPr/>
              </p:nvSpPr>
              <p:spPr>
                <a:xfrm rot="-719995">
                  <a:off x="4138624" y="2551530"/>
                  <a:ext cx="43632" cy="156508"/>
                </a:xfrm>
                <a:custGeom>
                  <a:avLst/>
                  <a:gdLst>
                    <a:gd name="connsiteX0" fmla="*/ 0 w 43632"/>
                    <a:gd name="connsiteY0" fmla="*/ 0 h 156508"/>
                    <a:gd name="connsiteX1" fmla="*/ 43632 w 43632"/>
                    <a:gd name="connsiteY1" fmla="*/ 0 h 156508"/>
                    <a:gd name="connsiteX2" fmla="*/ 43632 w 43632"/>
                    <a:gd name="connsiteY2" fmla="*/ 156508 h 156508"/>
                    <a:gd name="connsiteX3" fmla="*/ 0 w 43632"/>
                    <a:gd name="connsiteY3" fmla="*/ 156508 h 15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632" h="156508">
                      <a:moveTo>
                        <a:pt x="0" y="0"/>
                      </a:moveTo>
                      <a:lnTo>
                        <a:pt x="43632" y="0"/>
                      </a:lnTo>
                      <a:lnTo>
                        <a:pt x="43632" y="156508"/>
                      </a:lnTo>
                      <a:lnTo>
                        <a:pt x="0" y="1565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8" name="图形 17">
                <a:extLst>
                  <a:ext uri="{FF2B5EF4-FFF2-40B4-BE49-F238E27FC236}">
                    <a16:creationId xmlns:a16="http://schemas.microsoft.com/office/drawing/2014/main" xmlns="" id="{813F038B-6AB7-4F0F-89E7-19DA821A43F1}"/>
                  </a:ext>
                </a:extLst>
              </p:cNvPr>
              <p:cNvGrpSpPr/>
              <p:nvPr/>
            </p:nvGrpSpPr>
            <p:grpSpPr>
              <a:xfrm>
                <a:off x="4105449" y="2424552"/>
                <a:ext cx="389515" cy="349688"/>
                <a:chOff x="4105449" y="2424552"/>
                <a:chExt cx="389515" cy="349688"/>
              </a:xfrm>
              <a:solidFill>
                <a:srgbClr val="FFFFFF"/>
              </a:solidFill>
            </p:grpSpPr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xmlns="" id="{641657A5-E7A0-4BDF-A04E-43CC18E62C83}"/>
                    </a:ext>
                  </a:extLst>
                </p:cNvPr>
                <p:cNvSpPr/>
                <p:nvPr/>
              </p:nvSpPr>
              <p:spPr>
                <a:xfrm rot="-719995">
                  <a:off x="4108413" y="2459346"/>
                  <a:ext cx="341464" cy="64405"/>
                </a:xfrm>
                <a:custGeom>
                  <a:avLst/>
                  <a:gdLst>
                    <a:gd name="connsiteX0" fmla="*/ 0 w 341464"/>
                    <a:gd name="connsiteY0" fmla="*/ 0 h 64405"/>
                    <a:gd name="connsiteX1" fmla="*/ 341465 w 341464"/>
                    <a:gd name="connsiteY1" fmla="*/ 0 h 64405"/>
                    <a:gd name="connsiteX2" fmla="*/ 341465 w 341464"/>
                    <a:gd name="connsiteY2" fmla="*/ 64405 h 64405"/>
                    <a:gd name="connsiteX3" fmla="*/ 0 w 341464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464" h="64405">
                      <a:moveTo>
                        <a:pt x="0" y="0"/>
                      </a:moveTo>
                      <a:lnTo>
                        <a:pt x="341465" y="0"/>
                      </a:lnTo>
                      <a:lnTo>
                        <a:pt x="341465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xmlns="" id="{5C7C4834-C6BD-438D-9139-CD6271371D0A}"/>
                    </a:ext>
                  </a:extLst>
                </p:cNvPr>
                <p:cNvSpPr/>
                <p:nvPr/>
              </p:nvSpPr>
              <p:spPr>
                <a:xfrm rot="-719995">
                  <a:off x="4156641" y="2675684"/>
                  <a:ext cx="335291" cy="64405"/>
                </a:xfrm>
                <a:custGeom>
                  <a:avLst/>
                  <a:gdLst>
                    <a:gd name="connsiteX0" fmla="*/ 0 w 335291"/>
                    <a:gd name="connsiteY0" fmla="*/ 0 h 64405"/>
                    <a:gd name="connsiteX1" fmla="*/ 335291 w 335291"/>
                    <a:gd name="connsiteY1" fmla="*/ 0 h 64405"/>
                    <a:gd name="connsiteX2" fmla="*/ 335291 w 335291"/>
                    <a:gd name="connsiteY2" fmla="*/ 64405 h 64405"/>
                    <a:gd name="connsiteX3" fmla="*/ 0 w 335291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5291" h="64405">
                      <a:moveTo>
                        <a:pt x="0" y="0"/>
                      </a:moveTo>
                      <a:lnTo>
                        <a:pt x="335291" y="0"/>
                      </a:lnTo>
                      <a:lnTo>
                        <a:pt x="335291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xmlns="" id="{54EFE20B-5BB2-4080-93C6-FFAF80217FF5}"/>
                    </a:ext>
                  </a:extLst>
                </p:cNvPr>
                <p:cNvSpPr/>
                <p:nvPr/>
              </p:nvSpPr>
              <p:spPr>
                <a:xfrm>
                  <a:off x="4185437" y="2531619"/>
                  <a:ext cx="93275" cy="161188"/>
                </a:xfrm>
                <a:custGeom>
                  <a:avLst/>
                  <a:gdLst>
                    <a:gd name="connsiteX0" fmla="*/ 22860 w 93275"/>
                    <a:gd name="connsiteY0" fmla="*/ 8093 h 161188"/>
                    <a:gd name="connsiteX1" fmla="*/ 37043 w 93275"/>
                    <a:gd name="connsiteY1" fmla="*/ 75004 h 161188"/>
                    <a:gd name="connsiteX2" fmla="*/ 0 w 93275"/>
                    <a:gd name="connsiteY2" fmla="*/ 82847 h 161188"/>
                    <a:gd name="connsiteX3" fmla="*/ 4088 w 93275"/>
                    <a:gd name="connsiteY3" fmla="*/ 102203 h 161188"/>
                    <a:gd name="connsiteX4" fmla="*/ 41131 w 93275"/>
                    <a:gd name="connsiteY4" fmla="*/ 94277 h 161188"/>
                    <a:gd name="connsiteX5" fmla="*/ 55398 w 93275"/>
                    <a:gd name="connsiteY5" fmla="*/ 161188 h 161188"/>
                    <a:gd name="connsiteX6" fmla="*/ 93275 w 93275"/>
                    <a:gd name="connsiteY6" fmla="*/ 153095 h 161188"/>
                    <a:gd name="connsiteX7" fmla="*/ 60738 w 93275"/>
                    <a:gd name="connsiteY7" fmla="*/ 0 h 161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275" h="161188">
                      <a:moveTo>
                        <a:pt x="22860" y="8093"/>
                      </a:moveTo>
                      <a:lnTo>
                        <a:pt x="37043" y="75004"/>
                      </a:lnTo>
                      <a:lnTo>
                        <a:pt x="0" y="82847"/>
                      </a:lnTo>
                      <a:lnTo>
                        <a:pt x="4088" y="102203"/>
                      </a:lnTo>
                      <a:lnTo>
                        <a:pt x="41131" y="94277"/>
                      </a:lnTo>
                      <a:lnTo>
                        <a:pt x="55398" y="161188"/>
                      </a:lnTo>
                      <a:lnTo>
                        <a:pt x="93275" y="153095"/>
                      </a:lnTo>
                      <a:lnTo>
                        <a:pt x="607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xmlns="" id="{8A85CFAA-67F2-4FE9-A6A9-5E936F57FFAA}"/>
                    </a:ext>
                  </a:extLst>
                </p:cNvPr>
                <p:cNvSpPr/>
                <p:nvPr/>
              </p:nvSpPr>
              <p:spPr>
                <a:xfrm rot="-719995">
                  <a:off x="4138624" y="2551530"/>
                  <a:ext cx="43632" cy="156508"/>
                </a:xfrm>
                <a:custGeom>
                  <a:avLst/>
                  <a:gdLst>
                    <a:gd name="connsiteX0" fmla="*/ 0 w 43632"/>
                    <a:gd name="connsiteY0" fmla="*/ 0 h 156508"/>
                    <a:gd name="connsiteX1" fmla="*/ 43632 w 43632"/>
                    <a:gd name="connsiteY1" fmla="*/ 0 h 156508"/>
                    <a:gd name="connsiteX2" fmla="*/ 43632 w 43632"/>
                    <a:gd name="connsiteY2" fmla="*/ 156508 h 156508"/>
                    <a:gd name="connsiteX3" fmla="*/ 0 w 43632"/>
                    <a:gd name="connsiteY3" fmla="*/ 156508 h 15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632" h="156508">
                      <a:moveTo>
                        <a:pt x="0" y="0"/>
                      </a:moveTo>
                      <a:lnTo>
                        <a:pt x="43632" y="0"/>
                      </a:lnTo>
                      <a:lnTo>
                        <a:pt x="43632" y="156508"/>
                      </a:lnTo>
                      <a:lnTo>
                        <a:pt x="0" y="1565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3" name="图形 17">
                <a:extLst>
                  <a:ext uri="{FF2B5EF4-FFF2-40B4-BE49-F238E27FC236}">
                    <a16:creationId xmlns:a16="http://schemas.microsoft.com/office/drawing/2014/main" xmlns="" id="{D561D464-29A0-4F9F-A46F-6EF64014C1C8}"/>
                  </a:ext>
                </a:extLst>
              </p:cNvPr>
              <p:cNvGrpSpPr/>
              <p:nvPr/>
            </p:nvGrpSpPr>
            <p:grpSpPr>
              <a:xfrm>
                <a:off x="4105449" y="2424552"/>
                <a:ext cx="389515" cy="349688"/>
                <a:chOff x="4105449" y="2424552"/>
                <a:chExt cx="389515" cy="349688"/>
              </a:xfrm>
              <a:noFill/>
            </p:grpSpPr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xmlns="" id="{8A3ABBC1-1441-43BD-AC26-28A4C33585B4}"/>
                    </a:ext>
                  </a:extLst>
                </p:cNvPr>
                <p:cNvSpPr/>
                <p:nvPr/>
              </p:nvSpPr>
              <p:spPr>
                <a:xfrm rot="-719995">
                  <a:off x="4108413" y="2459346"/>
                  <a:ext cx="341464" cy="64405"/>
                </a:xfrm>
                <a:custGeom>
                  <a:avLst/>
                  <a:gdLst>
                    <a:gd name="connsiteX0" fmla="*/ 0 w 341464"/>
                    <a:gd name="connsiteY0" fmla="*/ 0 h 64405"/>
                    <a:gd name="connsiteX1" fmla="*/ 341465 w 341464"/>
                    <a:gd name="connsiteY1" fmla="*/ 0 h 64405"/>
                    <a:gd name="connsiteX2" fmla="*/ 341465 w 341464"/>
                    <a:gd name="connsiteY2" fmla="*/ 64405 h 64405"/>
                    <a:gd name="connsiteX3" fmla="*/ 0 w 341464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464" h="64405">
                      <a:moveTo>
                        <a:pt x="0" y="0"/>
                      </a:moveTo>
                      <a:lnTo>
                        <a:pt x="341465" y="0"/>
                      </a:lnTo>
                      <a:lnTo>
                        <a:pt x="341465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xmlns="" id="{B674A950-6B1E-4207-8122-E491BA19E5DA}"/>
                    </a:ext>
                  </a:extLst>
                </p:cNvPr>
                <p:cNvSpPr/>
                <p:nvPr/>
              </p:nvSpPr>
              <p:spPr>
                <a:xfrm rot="-719995">
                  <a:off x="4156641" y="2675684"/>
                  <a:ext cx="335291" cy="64405"/>
                </a:xfrm>
                <a:custGeom>
                  <a:avLst/>
                  <a:gdLst>
                    <a:gd name="connsiteX0" fmla="*/ 0 w 335291"/>
                    <a:gd name="connsiteY0" fmla="*/ 0 h 64405"/>
                    <a:gd name="connsiteX1" fmla="*/ 335291 w 335291"/>
                    <a:gd name="connsiteY1" fmla="*/ 0 h 64405"/>
                    <a:gd name="connsiteX2" fmla="*/ 335291 w 335291"/>
                    <a:gd name="connsiteY2" fmla="*/ 64405 h 64405"/>
                    <a:gd name="connsiteX3" fmla="*/ 0 w 335291"/>
                    <a:gd name="connsiteY3" fmla="*/ 64405 h 6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5291" h="64405">
                      <a:moveTo>
                        <a:pt x="0" y="0"/>
                      </a:moveTo>
                      <a:lnTo>
                        <a:pt x="335291" y="0"/>
                      </a:lnTo>
                      <a:lnTo>
                        <a:pt x="335291" y="64405"/>
                      </a:lnTo>
                      <a:lnTo>
                        <a:pt x="0" y="6440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xmlns="" id="{F1C73E9B-E2A5-4B4F-A387-C1EBDD37E9AA}"/>
                    </a:ext>
                  </a:extLst>
                </p:cNvPr>
                <p:cNvSpPr/>
                <p:nvPr/>
              </p:nvSpPr>
              <p:spPr>
                <a:xfrm>
                  <a:off x="4185437" y="2531619"/>
                  <a:ext cx="93275" cy="161188"/>
                </a:xfrm>
                <a:custGeom>
                  <a:avLst/>
                  <a:gdLst>
                    <a:gd name="connsiteX0" fmla="*/ 22860 w 93275"/>
                    <a:gd name="connsiteY0" fmla="*/ 8093 h 161188"/>
                    <a:gd name="connsiteX1" fmla="*/ 37043 w 93275"/>
                    <a:gd name="connsiteY1" fmla="*/ 75004 h 161188"/>
                    <a:gd name="connsiteX2" fmla="*/ 0 w 93275"/>
                    <a:gd name="connsiteY2" fmla="*/ 82847 h 161188"/>
                    <a:gd name="connsiteX3" fmla="*/ 4088 w 93275"/>
                    <a:gd name="connsiteY3" fmla="*/ 102203 h 161188"/>
                    <a:gd name="connsiteX4" fmla="*/ 41131 w 93275"/>
                    <a:gd name="connsiteY4" fmla="*/ 94277 h 161188"/>
                    <a:gd name="connsiteX5" fmla="*/ 55398 w 93275"/>
                    <a:gd name="connsiteY5" fmla="*/ 161188 h 161188"/>
                    <a:gd name="connsiteX6" fmla="*/ 93275 w 93275"/>
                    <a:gd name="connsiteY6" fmla="*/ 153095 h 161188"/>
                    <a:gd name="connsiteX7" fmla="*/ 60738 w 93275"/>
                    <a:gd name="connsiteY7" fmla="*/ 0 h 161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275" h="161188">
                      <a:moveTo>
                        <a:pt x="22860" y="8093"/>
                      </a:moveTo>
                      <a:lnTo>
                        <a:pt x="37043" y="75004"/>
                      </a:lnTo>
                      <a:lnTo>
                        <a:pt x="0" y="82847"/>
                      </a:lnTo>
                      <a:lnTo>
                        <a:pt x="4088" y="102203"/>
                      </a:lnTo>
                      <a:lnTo>
                        <a:pt x="41131" y="94277"/>
                      </a:lnTo>
                      <a:lnTo>
                        <a:pt x="55398" y="161188"/>
                      </a:lnTo>
                      <a:lnTo>
                        <a:pt x="93275" y="153095"/>
                      </a:lnTo>
                      <a:lnTo>
                        <a:pt x="60738" y="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xmlns="" id="{36BB4C98-11D2-485B-B8D7-694CB6576682}"/>
                    </a:ext>
                  </a:extLst>
                </p:cNvPr>
                <p:cNvSpPr/>
                <p:nvPr/>
              </p:nvSpPr>
              <p:spPr>
                <a:xfrm rot="-719995">
                  <a:off x="4138624" y="2551530"/>
                  <a:ext cx="43632" cy="156508"/>
                </a:xfrm>
                <a:custGeom>
                  <a:avLst/>
                  <a:gdLst>
                    <a:gd name="connsiteX0" fmla="*/ 0 w 43632"/>
                    <a:gd name="connsiteY0" fmla="*/ 0 h 156508"/>
                    <a:gd name="connsiteX1" fmla="*/ 43632 w 43632"/>
                    <a:gd name="connsiteY1" fmla="*/ 0 h 156508"/>
                    <a:gd name="connsiteX2" fmla="*/ 43632 w 43632"/>
                    <a:gd name="connsiteY2" fmla="*/ 156508 h 156508"/>
                    <a:gd name="connsiteX3" fmla="*/ 0 w 43632"/>
                    <a:gd name="connsiteY3" fmla="*/ 156508 h 15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632" h="156508">
                      <a:moveTo>
                        <a:pt x="0" y="0"/>
                      </a:moveTo>
                      <a:lnTo>
                        <a:pt x="43632" y="0"/>
                      </a:lnTo>
                      <a:lnTo>
                        <a:pt x="43632" y="156508"/>
                      </a:lnTo>
                      <a:lnTo>
                        <a:pt x="0" y="15650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48" name="图形 17">
              <a:extLst>
                <a:ext uri="{FF2B5EF4-FFF2-40B4-BE49-F238E27FC236}">
                  <a16:creationId xmlns:a16="http://schemas.microsoft.com/office/drawing/2014/main" xmlns="" id="{7C92B5E9-E5B1-4783-A202-C167D195CB6D}"/>
                </a:ext>
              </a:extLst>
            </p:cNvPr>
            <p:cNvGrpSpPr/>
            <p:nvPr/>
          </p:nvGrpSpPr>
          <p:grpSpPr>
            <a:xfrm>
              <a:off x="1805022" y="1630902"/>
              <a:ext cx="260356" cy="136115"/>
              <a:chOff x="4492879" y="1630902"/>
              <a:chExt cx="260356" cy="136115"/>
            </a:xfrm>
          </p:grpSpPr>
          <p:grpSp>
            <p:nvGrpSpPr>
              <p:cNvPr id="549" name="图形 17">
                <a:extLst>
                  <a:ext uri="{FF2B5EF4-FFF2-40B4-BE49-F238E27FC236}">
                    <a16:creationId xmlns:a16="http://schemas.microsoft.com/office/drawing/2014/main" xmlns="" id="{7E3D4AA9-545B-489D-8985-F82CFB2DDE46}"/>
                  </a:ext>
                </a:extLst>
              </p:cNvPr>
              <p:cNvGrpSpPr/>
              <p:nvPr/>
            </p:nvGrpSpPr>
            <p:grpSpPr>
              <a:xfrm>
                <a:off x="4492879" y="1630902"/>
                <a:ext cx="260356" cy="136115"/>
                <a:chOff x="4492879" y="1630902"/>
                <a:chExt cx="260356" cy="136115"/>
              </a:xfrm>
              <a:solidFill>
                <a:srgbClr val="FFFFFF"/>
              </a:solidFill>
            </p:grpSpPr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xmlns="" id="{B0C1EC97-806B-48F8-9632-CDB8E67AC1FB}"/>
                    </a:ext>
                  </a:extLst>
                </p:cNvPr>
                <p:cNvSpPr/>
                <p:nvPr/>
              </p:nvSpPr>
              <p:spPr>
                <a:xfrm>
                  <a:off x="4492879" y="1630902"/>
                  <a:ext cx="256966" cy="124979"/>
                </a:xfrm>
                <a:custGeom>
                  <a:avLst/>
                  <a:gdLst>
                    <a:gd name="connsiteX0" fmla="*/ 15685 w 256966"/>
                    <a:gd name="connsiteY0" fmla="*/ 124979 h 124979"/>
                    <a:gd name="connsiteX1" fmla="*/ 54981 w 256966"/>
                    <a:gd name="connsiteY1" fmla="*/ 112965 h 124979"/>
                    <a:gd name="connsiteX2" fmla="*/ 58401 w 256966"/>
                    <a:gd name="connsiteY2" fmla="*/ 124145 h 124979"/>
                    <a:gd name="connsiteX3" fmla="*/ 216002 w 256966"/>
                    <a:gd name="connsiteY3" fmla="*/ 76005 h 124979"/>
                    <a:gd name="connsiteX4" fmla="*/ 212581 w 256966"/>
                    <a:gd name="connsiteY4" fmla="*/ 64826 h 124979"/>
                    <a:gd name="connsiteX5" fmla="*/ 256966 w 256966"/>
                    <a:gd name="connsiteY5" fmla="*/ 51226 h 124979"/>
                    <a:gd name="connsiteX6" fmla="*/ 241281 w 256966"/>
                    <a:gd name="connsiteY6" fmla="*/ 0 h 124979"/>
                    <a:gd name="connsiteX7" fmla="*/ 73085 w 256966"/>
                    <a:gd name="connsiteY7" fmla="*/ 51477 h 124979"/>
                    <a:gd name="connsiteX8" fmla="*/ 67996 w 256966"/>
                    <a:gd name="connsiteY8" fmla="*/ 34791 h 124979"/>
                    <a:gd name="connsiteX9" fmla="*/ 53896 w 256966"/>
                    <a:gd name="connsiteY9" fmla="*/ 39129 h 124979"/>
                    <a:gd name="connsiteX10" fmla="*/ 58985 w 256966"/>
                    <a:gd name="connsiteY10" fmla="*/ 55732 h 124979"/>
                    <a:gd name="connsiteX11" fmla="*/ 0 w 256966"/>
                    <a:gd name="connsiteY11" fmla="*/ 73836 h 124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6966" h="124979">
                      <a:moveTo>
                        <a:pt x="15685" y="124979"/>
                      </a:moveTo>
                      <a:lnTo>
                        <a:pt x="54981" y="112965"/>
                      </a:lnTo>
                      <a:lnTo>
                        <a:pt x="58401" y="124145"/>
                      </a:lnTo>
                      <a:lnTo>
                        <a:pt x="216002" y="76005"/>
                      </a:lnTo>
                      <a:lnTo>
                        <a:pt x="212581" y="64826"/>
                      </a:lnTo>
                      <a:lnTo>
                        <a:pt x="256966" y="51226"/>
                      </a:lnTo>
                      <a:lnTo>
                        <a:pt x="241281" y="0"/>
                      </a:lnTo>
                      <a:lnTo>
                        <a:pt x="73085" y="51477"/>
                      </a:lnTo>
                      <a:lnTo>
                        <a:pt x="67996" y="34791"/>
                      </a:lnTo>
                      <a:lnTo>
                        <a:pt x="53896" y="39129"/>
                      </a:lnTo>
                      <a:lnTo>
                        <a:pt x="58985" y="55732"/>
                      </a:lnTo>
                      <a:lnTo>
                        <a:pt x="0" y="738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xmlns="" id="{8FDC9369-A9D5-45ED-B4AF-8777FFECF29F}"/>
                    </a:ext>
                  </a:extLst>
                </p:cNvPr>
                <p:cNvSpPr/>
                <p:nvPr/>
              </p:nvSpPr>
              <p:spPr>
                <a:xfrm rot="-1020098">
                  <a:off x="4509350" y="1749579"/>
                  <a:ext cx="41131" cy="11680"/>
                </a:xfrm>
                <a:custGeom>
                  <a:avLst/>
                  <a:gdLst>
                    <a:gd name="connsiteX0" fmla="*/ 0 w 41131"/>
                    <a:gd name="connsiteY0" fmla="*/ 0 h 11680"/>
                    <a:gd name="connsiteX1" fmla="*/ 41131 w 41131"/>
                    <a:gd name="connsiteY1" fmla="*/ 0 h 11680"/>
                    <a:gd name="connsiteX2" fmla="*/ 41131 w 41131"/>
                    <a:gd name="connsiteY2" fmla="*/ 11680 h 11680"/>
                    <a:gd name="connsiteX3" fmla="*/ 0 w 41131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31" h="11680">
                      <a:moveTo>
                        <a:pt x="0" y="0"/>
                      </a:moveTo>
                      <a:lnTo>
                        <a:pt x="41131" y="0"/>
                      </a:lnTo>
                      <a:lnTo>
                        <a:pt x="41131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xmlns="" id="{E7B6F630-860A-47E0-BB95-6F461D83277D}"/>
                    </a:ext>
                  </a:extLst>
                </p:cNvPr>
                <p:cNvSpPr/>
                <p:nvPr/>
              </p:nvSpPr>
              <p:spPr>
                <a:xfrm rot="-1020098">
                  <a:off x="4706154" y="1688580"/>
                  <a:ext cx="46387" cy="11680"/>
                </a:xfrm>
                <a:custGeom>
                  <a:avLst/>
                  <a:gdLst>
                    <a:gd name="connsiteX0" fmla="*/ 0 w 46387"/>
                    <a:gd name="connsiteY0" fmla="*/ 0 h 11680"/>
                    <a:gd name="connsiteX1" fmla="*/ 46388 w 46387"/>
                    <a:gd name="connsiteY1" fmla="*/ 0 h 11680"/>
                    <a:gd name="connsiteX2" fmla="*/ 46388 w 46387"/>
                    <a:gd name="connsiteY2" fmla="*/ 11680 h 11680"/>
                    <a:gd name="connsiteX3" fmla="*/ 0 w 46387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87" h="11680">
                      <a:moveTo>
                        <a:pt x="0" y="0"/>
                      </a:moveTo>
                      <a:lnTo>
                        <a:pt x="46388" y="0"/>
                      </a:lnTo>
                      <a:lnTo>
                        <a:pt x="46388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3" name="图形 17">
                <a:extLst>
                  <a:ext uri="{FF2B5EF4-FFF2-40B4-BE49-F238E27FC236}">
                    <a16:creationId xmlns:a16="http://schemas.microsoft.com/office/drawing/2014/main" xmlns="" id="{044919C0-E237-443D-9D5C-86FAA1B6E2DD}"/>
                  </a:ext>
                </a:extLst>
              </p:cNvPr>
              <p:cNvGrpSpPr/>
              <p:nvPr/>
            </p:nvGrpSpPr>
            <p:grpSpPr>
              <a:xfrm>
                <a:off x="4492879" y="1630902"/>
                <a:ext cx="260356" cy="136115"/>
                <a:chOff x="4492879" y="1630902"/>
                <a:chExt cx="260356" cy="136115"/>
              </a:xfrm>
              <a:solidFill>
                <a:srgbClr val="FFFFFF"/>
              </a:solidFill>
            </p:grpSpPr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xmlns="" id="{FD04D511-A172-4441-BD2A-53E5CDD21B46}"/>
                    </a:ext>
                  </a:extLst>
                </p:cNvPr>
                <p:cNvSpPr/>
                <p:nvPr/>
              </p:nvSpPr>
              <p:spPr>
                <a:xfrm>
                  <a:off x="4492879" y="1630902"/>
                  <a:ext cx="256966" cy="124979"/>
                </a:xfrm>
                <a:custGeom>
                  <a:avLst/>
                  <a:gdLst>
                    <a:gd name="connsiteX0" fmla="*/ 15685 w 256966"/>
                    <a:gd name="connsiteY0" fmla="*/ 124979 h 124979"/>
                    <a:gd name="connsiteX1" fmla="*/ 54981 w 256966"/>
                    <a:gd name="connsiteY1" fmla="*/ 112965 h 124979"/>
                    <a:gd name="connsiteX2" fmla="*/ 58401 w 256966"/>
                    <a:gd name="connsiteY2" fmla="*/ 124145 h 124979"/>
                    <a:gd name="connsiteX3" fmla="*/ 216002 w 256966"/>
                    <a:gd name="connsiteY3" fmla="*/ 76005 h 124979"/>
                    <a:gd name="connsiteX4" fmla="*/ 212581 w 256966"/>
                    <a:gd name="connsiteY4" fmla="*/ 64826 h 124979"/>
                    <a:gd name="connsiteX5" fmla="*/ 256966 w 256966"/>
                    <a:gd name="connsiteY5" fmla="*/ 51226 h 124979"/>
                    <a:gd name="connsiteX6" fmla="*/ 241281 w 256966"/>
                    <a:gd name="connsiteY6" fmla="*/ 0 h 124979"/>
                    <a:gd name="connsiteX7" fmla="*/ 73085 w 256966"/>
                    <a:gd name="connsiteY7" fmla="*/ 51477 h 124979"/>
                    <a:gd name="connsiteX8" fmla="*/ 67996 w 256966"/>
                    <a:gd name="connsiteY8" fmla="*/ 34791 h 124979"/>
                    <a:gd name="connsiteX9" fmla="*/ 53896 w 256966"/>
                    <a:gd name="connsiteY9" fmla="*/ 39129 h 124979"/>
                    <a:gd name="connsiteX10" fmla="*/ 58985 w 256966"/>
                    <a:gd name="connsiteY10" fmla="*/ 55732 h 124979"/>
                    <a:gd name="connsiteX11" fmla="*/ 0 w 256966"/>
                    <a:gd name="connsiteY11" fmla="*/ 73836 h 124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6966" h="124979">
                      <a:moveTo>
                        <a:pt x="15685" y="124979"/>
                      </a:moveTo>
                      <a:lnTo>
                        <a:pt x="54981" y="112965"/>
                      </a:lnTo>
                      <a:lnTo>
                        <a:pt x="58401" y="124145"/>
                      </a:lnTo>
                      <a:lnTo>
                        <a:pt x="216002" y="76005"/>
                      </a:lnTo>
                      <a:lnTo>
                        <a:pt x="212581" y="64826"/>
                      </a:lnTo>
                      <a:lnTo>
                        <a:pt x="256966" y="51226"/>
                      </a:lnTo>
                      <a:lnTo>
                        <a:pt x="241281" y="0"/>
                      </a:lnTo>
                      <a:lnTo>
                        <a:pt x="73085" y="51477"/>
                      </a:lnTo>
                      <a:lnTo>
                        <a:pt x="67996" y="34791"/>
                      </a:lnTo>
                      <a:lnTo>
                        <a:pt x="53896" y="39129"/>
                      </a:lnTo>
                      <a:lnTo>
                        <a:pt x="58985" y="55732"/>
                      </a:lnTo>
                      <a:lnTo>
                        <a:pt x="0" y="738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xmlns="" id="{D7898B72-1C43-4E52-A835-AFC23F2F7DDE}"/>
                    </a:ext>
                  </a:extLst>
                </p:cNvPr>
                <p:cNvSpPr/>
                <p:nvPr/>
              </p:nvSpPr>
              <p:spPr>
                <a:xfrm rot="-1020098">
                  <a:off x="4509350" y="1749579"/>
                  <a:ext cx="41131" cy="11680"/>
                </a:xfrm>
                <a:custGeom>
                  <a:avLst/>
                  <a:gdLst>
                    <a:gd name="connsiteX0" fmla="*/ 0 w 41131"/>
                    <a:gd name="connsiteY0" fmla="*/ 0 h 11680"/>
                    <a:gd name="connsiteX1" fmla="*/ 41131 w 41131"/>
                    <a:gd name="connsiteY1" fmla="*/ 0 h 11680"/>
                    <a:gd name="connsiteX2" fmla="*/ 41131 w 41131"/>
                    <a:gd name="connsiteY2" fmla="*/ 11680 h 11680"/>
                    <a:gd name="connsiteX3" fmla="*/ 0 w 41131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31" h="11680">
                      <a:moveTo>
                        <a:pt x="0" y="0"/>
                      </a:moveTo>
                      <a:lnTo>
                        <a:pt x="41131" y="0"/>
                      </a:lnTo>
                      <a:lnTo>
                        <a:pt x="41131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xmlns="" id="{C6FBAD83-7F0B-4971-9C3D-AAA196C196A5}"/>
                    </a:ext>
                  </a:extLst>
                </p:cNvPr>
                <p:cNvSpPr/>
                <p:nvPr/>
              </p:nvSpPr>
              <p:spPr>
                <a:xfrm rot="-1020098">
                  <a:off x="4706154" y="1688580"/>
                  <a:ext cx="46387" cy="11680"/>
                </a:xfrm>
                <a:custGeom>
                  <a:avLst/>
                  <a:gdLst>
                    <a:gd name="connsiteX0" fmla="*/ 0 w 46387"/>
                    <a:gd name="connsiteY0" fmla="*/ 0 h 11680"/>
                    <a:gd name="connsiteX1" fmla="*/ 46388 w 46387"/>
                    <a:gd name="connsiteY1" fmla="*/ 0 h 11680"/>
                    <a:gd name="connsiteX2" fmla="*/ 46388 w 46387"/>
                    <a:gd name="connsiteY2" fmla="*/ 11680 h 11680"/>
                    <a:gd name="connsiteX3" fmla="*/ 0 w 46387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87" h="11680">
                      <a:moveTo>
                        <a:pt x="0" y="0"/>
                      </a:moveTo>
                      <a:lnTo>
                        <a:pt x="46388" y="0"/>
                      </a:lnTo>
                      <a:lnTo>
                        <a:pt x="46388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7" name="图形 17">
                <a:extLst>
                  <a:ext uri="{FF2B5EF4-FFF2-40B4-BE49-F238E27FC236}">
                    <a16:creationId xmlns:a16="http://schemas.microsoft.com/office/drawing/2014/main" xmlns="" id="{86188C91-12E5-47EF-9999-BAA448852F35}"/>
                  </a:ext>
                </a:extLst>
              </p:cNvPr>
              <p:cNvGrpSpPr/>
              <p:nvPr/>
            </p:nvGrpSpPr>
            <p:grpSpPr>
              <a:xfrm>
                <a:off x="4492879" y="1630902"/>
                <a:ext cx="260356" cy="136115"/>
                <a:chOff x="4492879" y="1630902"/>
                <a:chExt cx="260356" cy="136115"/>
              </a:xfrm>
              <a:noFill/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xmlns="" id="{ED0AE833-903C-40D8-A882-8637568CF7DF}"/>
                    </a:ext>
                  </a:extLst>
                </p:cNvPr>
                <p:cNvSpPr/>
                <p:nvPr/>
              </p:nvSpPr>
              <p:spPr>
                <a:xfrm>
                  <a:off x="4492879" y="1630902"/>
                  <a:ext cx="256966" cy="124979"/>
                </a:xfrm>
                <a:custGeom>
                  <a:avLst/>
                  <a:gdLst>
                    <a:gd name="connsiteX0" fmla="*/ 15685 w 256966"/>
                    <a:gd name="connsiteY0" fmla="*/ 124979 h 124979"/>
                    <a:gd name="connsiteX1" fmla="*/ 54981 w 256966"/>
                    <a:gd name="connsiteY1" fmla="*/ 112965 h 124979"/>
                    <a:gd name="connsiteX2" fmla="*/ 58401 w 256966"/>
                    <a:gd name="connsiteY2" fmla="*/ 124145 h 124979"/>
                    <a:gd name="connsiteX3" fmla="*/ 216002 w 256966"/>
                    <a:gd name="connsiteY3" fmla="*/ 76005 h 124979"/>
                    <a:gd name="connsiteX4" fmla="*/ 212581 w 256966"/>
                    <a:gd name="connsiteY4" fmla="*/ 64826 h 124979"/>
                    <a:gd name="connsiteX5" fmla="*/ 256966 w 256966"/>
                    <a:gd name="connsiteY5" fmla="*/ 51226 h 124979"/>
                    <a:gd name="connsiteX6" fmla="*/ 241281 w 256966"/>
                    <a:gd name="connsiteY6" fmla="*/ 0 h 124979"/>
                    <a:gd name="connsiteX7" fmla="*/ 73085 w 256966"/>
                    <a:gd name="connsiteY7" fmla="*/ 51477 h 124979"/>
                    <a:gd name="connsiteX8" fmla="*/ 67996 w 256966"/>
                    <a:gd name="connsiteY8" fmla="*/ 34791 h 124979"/>
                    <a:gd name="connsiteX9" fmla="*/ 53896 w 256966"/>
                    <a:gd name="connsiteY9" fmla="*/ 39129 h 124979"/>
                    <a:gd name="connsiteX10" fmla="*/ 58985 w 256966"/>
                    <a:gd name="connsiteY10" fmla="*/ 55732 h 124979"/>
                    <a:gd name="connsiteX11" fmla="*/ 0 w 256966"/>
                    <a:gd name="connsiteY11" fmla="*/ 73836 h 124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6966" h="124979">
                      <a:moveTo>
                        <a:pt x="15685" y="124979"/>
                      </a:moveTo>
                      <a:lnTo>
                        <a:pt x="54981" y="112965"/>
                      </a:lnTo>
                      <a:lnTo>
                        <a:pt x="58401" y="124145"/>
                      </a:lnTo>
                      <a:lnTo>
                        <a:pt x="216002" y="76005"/>
                      </a:lnTo>
                      <a:lnTo>
                        <a:pt x="212581" y="64826"/>
                      </a:lnTo>
                      <a:lnTo>
                        <a:pt x="256966" y="51226"/>
                      </a:lnTo>
                      <a:lnTo>
                        <a:pt x="241281" y="0"/>
                      </a:lnTo>
                      <a:lnTo>
                        <a:pt x="73085" y="51477"/>
                      </a:lnTo>
                      <a:lnTo>
                        <a:pt x="67996" y="34791"/>
                      </a:lnTo>
                      <a:lnTo>
                        <a:pt x="53896" y="39129"/>
                      </a:lnTo>
                      <a:lnTo>
                        <a:pt x="58985" y="55732"/>
                      </a:lnTo>
                      <a:lnTo>
                        <a:pt x="0" y="7383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xmlns="" id="{F411CA60-FF75-4D3A-AEA6-6092A9AE5E04}"/>
                    </a:ext>
                  </a:extLst>
                </p:cNvPr>
                <p:cNvSpPr/>
                <p:nvPr/>
              </p:nvSpPr>
              <p:spPr>
                <a:xfrm rot="-1020098">
                  <a:off x="4509350" y="1749579"/>
                  <a:ext cx="41131" cy="11680"/>
                </a:xfrm>
                <a:custGeom>
                  <a:avLst/>
                  <a:gdLst>
                    <a:gd name="connsiteX0" fmla="*/ 0 w 41131"/>
                    <a:gd name="connsiteY0" fmla="*/ 0 h 11680"/>
                    <a:gd name="connsiteX1" fmla="*/ 41131 w 41131"/>
                    <a:gd name="connsiteY1" fmla="*/ 0 h 11680"/>
                    <a:gd name="connsiteX2" fmla="*/ 41131 w 41131"/>
                    <a:gd name="connsiteY2" fmla="*/ 11680 h 11680"/>
                    <a:gd name="connsiteX3" fmla="*/ 0 w 41131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31" h="11680">
                      <a:moveTo>
                        <a:pt x="0" y="0"/>
                      </a:moveTo>
                      <a:lnTo>
                        <a:pt x="41131" y="0"/>
                      </a:lnTo>
                      <a:lnTo>
                        <a:pt x="41131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xmlns="" id="{BEC3129A-579E-4B68-A199-EC3412ABE89E}"/>
                    </a:ext>
                  </a:extLst>
                </p:cNvPr>
                <p:cNvSpPr/>
                <p:nvPr/>
              </p:nvSpPr>
              <p:spPr>
                <a:xfrm rot="-1020098">
                  <a:off x="4706154" y="1688580"/>
                  <a:ext cx="46387" cy="11680"/>
                </a:xfrm>
                <a:custGeom>
                  <a:avLst/>
                  <a:gdLst>
                    <a:gd name="connsiteX0" fmla="*/ 0 w 46387"/>
                    <a:gd name="connsiteY0" fmla="*/ 0 h 11680"/>
                    <a:gd name="connsiteX1" fmla="*/ 46388 w 46387"/>
                    <a:gd name="connsiteY1" fmla="*/ 0 h 11680"/>
                    <a:gd name="connsiteX2" fmla="*/ 46388 w 46387"/>
                    <a:gd name="connsiteY2" fmla="*/ 11680 h 11680"/>
                    <a:gd name="connsiteX3" fmla="*/ 0 w 46387"/>
                    <a:gd name="connsiteY3" fmla="*/ 11680 h 1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87" h="11680">
                      <a:moveTo>
                        <a:pt x="0" y="0"/>
                      </a:moveTo>
                      <a:lnTo>
                        <a:pt x="46388" y="0"/>
                      </a:lnTo>
                      <a:lnTo>
                        <a:pt x="46388" y="11680"/>
                      </a:lnTo>
                      <a:lnTo>
                        <a:pt x="0" y="1168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61" name="图形 17">
              <a:extLst>
                <a:ext uri="{FF2B5EF4-FFF2-40B4-BE49-F238E27FC236}">
                  <a16:creationId xmlns:a16="http://schemas.microsoft.com/office/drawing/2014/main" xmlns="" id="{05907C10-3B29-48F7-952F-09A3E78B5F4E}"/>
                </a:ext>
              </a:extLst>
            </p:cNvPr>
            <p:cNvGrpSpPr/>
            <p:nvPr/>
          </p:nvGrpSpPr>
          <p:grpSpPr>
            <a:xfrm>
              <a:off x="3219781" y="1924635"/>
              <a:ext cx="239694" cy="250693"/>
              <a:chOff x="5907638" y="1924635"/>
              <a:chExt cx="239694" cy="250693"/>
            </a:xfrm>
          </p:grpSpPr>
          <p:grpSp>
            <p:nvGrpSpPr>
              <p:cNvPr id="562" name="图形 17">
                <a:extLst>
                  <a:ext uri="{FF2B5EF4-FFF2-40B4-BE49-F238E27FC236}">
                    <a16:creationId xmlns:a16="http://schemas.microsoft.com/office/drawing/2014/main" xmlns="" id="{9DCFB69C-8E49-4C87-9489-C7F2CC1BD1F1}"/>
                  </a:ext>
                </a:extLst>
              </p:cNvPr>
              <p:cNvGrpSpPr/>
              <p:nvPr/>
            </p:nvGrpSpPr>
            <p:grpSpPr>
              <a:xfrm>
                <a:off x="5907638" y="1924635"/>
                <a:ext cx="239694" cy="250693"/>
                <a:chOff x="5907638" y="1924635"/>
                <a:chExt cx="239694" cy="250693"/>
              </a:xfrm>
              <a:solidFill>
                <a:srgbClr val="FFFFFF"/>
              </a:solidFill>
            </p:grpSpPr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xmlns="" id="{3726ADCB-4261-4996-A3ED-5610349170C8}"/>
                    </a:ext>
                  </a:extLst>
                </p:cNvPr>
                <p:cNvSpPr/>
                <p:nvPr/>
              </p:nvSpPr>
              <p:spPr>
                <a:xfrm rot="-1199926">
                  <a:off x="5912017" y="1962125"/>
                  <a:ext cx="230936" cy="66327"/>
                </a:xfrm>
                <a:custGeom>
                  <a:avLst/>
                  <a:gdLst>
                    <a:gd name="connsiteX0" fmla="*/ 0 w 230936"/>
                    <a:gd name="connsiteY0" fmla="*/ 0 h 66327"/>
                    <a:gd name="connsiteX1" fmla="*/ 230936 w 230936"/>
                    <a:gd name="connsiteY1" fmla="*/ 0 h 66327"/>
                    <a:gd name="connsiteX2" fmla="*/ 230936 w 230936"/>
                    <a:gd name="connsiteY2" fmla="*/ 66327 h 66327"/>
                    <a:gd name="connsiteX3" fmla="*/ 0 w 230936"/>
                    <a:gd name="connsiteY3" fmla="*/ 66327 h 66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936" h="66327">
                      <a:moveTo>
                        <a:pt x="0" y="0"/>
                      </a:moveTo>
                      <a:lnTo>
                        <a:pt x="230936" y="0"/>
                      </a:lnTo>
                      <a:lnTo>
                        <a:pt x="230936" y="66327"/>
                      </a:lnTo>
                      <a:lnTo>
                        <a:pt x="0" y="663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xmlns="" id="{7E90C896-4FDD-4407-ABB8-B1928B537B84}"/>
                    </a:ext>
                  </a:extLst>
                </p:cNvPr>
                <p:cNvSpPr/>
                <p:nvPr/>
              </p:nvSpPr>
              <p:spPr>
                <a:xfrm rot="-1199926">
                  <a:off x="5948557" y="2053078"/>
                  <a:ext cx="54813" cy="116385"/>
                </a:xfrm>
                <a:custGeom>
                  <a:avLst/>
                  <a:gdLst>
                    <a:gd name="connsiteX0" fmla="*/ 0 w 54813"/>
                    <a:gd name="connsiteY0" fmla="*/ 0 h 116385"/>
                    <a:gd name="connsiteX1" fmla="*/ 54814 w 54813"/>
                    <a:gd name="connsiteY1" fmla="*/ 0 h 116385"/>
                    <a:gd name="connsiteX2" fmla="*/ 54814 w 54813"/>
                    <a:gd name="connsiteY2" fmla="*/ 116386 h 116385"/>
                    <a:gd name="connsiteX3" fmla="*/ 0 w 54813"/>
                    <a:gd name="connsiteY3" fmla="*/ 116386 h 11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813" h="116385">
                      <a:moveTo>
                        <a:pt x="0" y="0"/>
                      </a:moveTo>
                      <a:lnTo>
                        <a:pt x="54814" y="0"/>
                      </a:lnTo>
                      <a:lnTo>
                        <a:pt x="54814" y="116386"/>
                      </a:lnTo>
                      <a:lnTo>
                        <a:pt x="0" y="1163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xmlns="" id="{662E60C9-0A34-439B-9F38-0FF8F637A8D9}"/>
                    </a:ext>
                  </a:extLst>
                </p:cNvPr>
                <p:cNvSpPr/>
                <p:nvPr/>
              </p:nvSpPr>
              <p:spPr>
                <a:xfrm>
                  <a:off x="5976026" y="2058234"/>
                  <a:ext cx="56232" cy="102369"/>
                </a:xfrm>
                <a:custGeom>
                  <a:avLst/>
                  <a:gdLst>
                    <a:gd name="connsiteX0" fmla="*/ 28784 w 56232"/>
                    <a:gd name="connsiteY0" fmla="*/ 18855 h 102369"/>
                    <a:gd name="connsiteX1" fmla="*/ 34290 w 56232"/>
                    <a:gd name="connsiteY1" fmla="*/ 16853 h 102369"/>
                    <a:gd name="connsiteX2" fmla="*/ 30953 w 56232"/>
                    <a:gd name="connsiteY2" fmla="*/ 7676 h 102369"/>
                    <a:gd name="connsiteX3" fmla="*/ 25447 w 56232"/>
                    <a:gd name="connsiteY3" fmla="*/ 9678 h 102369"/>
                    <a:gd name="connsiteX4" fmla="*/ 21942 w 56232"/>
                    <a:gd name="connsiteY4" fmla="*/ 0 h 102369"/>
                    <a:gd name="connsiteX5" fmla="*/ 0 w 56232"/>
                    <a:gd name="connsiteY5" fmla="*/ 8009 h 102369"/>
                    <a:gd name="connsiteX6" fmla="*/ 34373 w 56232"/>
                    <a:gd name="connsiteY6" fmla="*/ 102369 h 102369"/>
                    <a:gd name="connsiteX7" fmla="*/ 56232 w 56232"/>
                    <a:gd name="connsiteY7" fmla="*/ 94360 h 10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232" h="102369">
                      <a:moveTo>
                        <a:pt x="28784" y="18855"/>
                      </a:moveTo>
                      <a:lnTo>
                        <a:pt x="34290" y="16853"/>
                      </a:lnTo>
                      <a:lnTo>
                        <a:pt x="30953" y="7676"/>
                      </a:lnTo>
                      <a:lnTo>
                        <a:pt x="25447" y="9678"/>
                      </a:lnTo>
                      <a:lnTo>
                        <a:pt x="21942" y="0"/>
                      </a:lnTo>
                      <a:lnTo>
                        <a:pt x="0" y="8009"/>
                      </a:lnTo>
                      <a:lnTo>
                        <a:pt x="34373" y="102369"/>
                      </a:lnTo>
                      <a:lnTo>
                        <a:pt x="56232" y="943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6" name="图形 17">
                <a:extLst>
                  <a:ext uri="{FF2B5EF4-FFF2-40B4-BE49-F238E27FC236}">
                    <a16:creationId xmlns:a16="http://schemas.microsoft.com/office/drawing/2014/main" xmlns="" id="{35312C31-1C08-497B-BAFC-DCC33FE67044}"/>
                  </a:ext>
                </a:extLst>
              </p:cNvPr>
              <p:cNvGrpSpPr/>
              <p:nvPr/>
            </p:nvGrpSpPr>
            <p:grpSpPr>
              <a:xfrm>
                <a:off x="5907638" y="1924635"/>
                <a:ext cx="239694" cy="250693"/>
                <a:chOff x="5907638" y="1924635"/>
                <a:chExt cx="239694" cy="250693"/>
              </a:xfrm>
              <a:solidFill>
                <a:srgbClr val="FFFFFF"/>
              </a:solidFill>
            </p:grpSpPr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xmlns="" id="{6AE3289C-B641-4A88-8E69-D6B6DBB0DF53}"/>
                    </a:ext>
                  </a:extLst>
                </p:cNvPr>
                <p:cNvSpPr/>
                <p:nvPr/>
              </p:nvSpPr>
              <p:spPr>
                <a:xfrm rot="-1199926">
                  <a:off x="5912017" y="1962125"/>
                  <a:ext cx="230936" cy="66327"/>
                </a:xfrm>
                <a:custGeom>
                  <a:avLst/>
                  <a:gdLst>
                    <a:gd name="connsiteX0" fmla="*/ 0 w 230936"/>
                    <a:gd name="connsiteY0" fmla="*/ 0 h 66327"/>
                    <a:gd name="connsiteX1" fmla="*/ 230936 w 230936"/>
                    <a:gd name="connsiteY1" fmla="*/ 0 h 66327"/>
                    <a:gd name="connsiteX2" fmla="*/ 230936 w 230936"/>
                    <a:gd name="connsiteY2" fmla="*/ 66327 h 66327"/>
                    <a:gd name="connsiteX3" fmla="*/ 0 w 230936"/>
                    <a:gd name="connsiteY3" fmla="*/ 66327 h 66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936" h="66327">
                      <a:moveTo>
                        <a:pt x="0" y="0"/>
                      </a:moveTo>
                      <a:lnTo>
                        <a:pt x="230936" y="0"/>
                      </a:lnTo>
                      <a:lnTo>
                        <a:pt x="230936" y="66327"/>
                      </a:lnTo>
                      <a:lnTo>
                        <a:pt x="0" y="663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xmlns="" id="{C4DEDE2A-C1F9-445A-AAB0-110CBAA6ED80}"/>
                    </a:ext>
                  </a:extLst>
                </p:cNvPr>
                <p:cNvSpPr/>
                <p:nvPr/>
              </p:nvSpPr>
              <p:spPr>
                <a:xfrm rot="-1199926">
                  <a:off x="5948557" y="2053078"/>
                  <a:ext cx="54813" cy="116385"/>
                </a:xfrm>
                <a:custGeom>
                  <a:avLst/>
                  <a:gdLst>
                    <a:gd name="connsiteX0" fmla="*/ 0 w 54813"/>
                    <a:gd name="connsiteY0" fmla="*/ 0 h 116385"/>
                    <a:gd name="connsiteX1" fmla="*/ 54814 w 54813"/>
                    <a:gd name="connsiteY1" fmla="*/ 0 h 116385"/>
                    <a:gd name="connsiteX2" fmla="*/ 54814 w 54813"/>
                    <a:gd name="connsiteY2" fmla="*/ 116386 h 116385"/>
                    <a:gd name="connsiteX3" fmla="*/ 0 w 54813"/>
                    <a:gd name="connsiteY3" fmla="*/ 116386 h 11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813" h="116385">
                      <a:moveTo>
                        <a:pt x="0" y="0"/>
                      </a:moveTo>
                      <a:lnTo>
                        <a:pt x="54814" y="0"/>
                      </a:lnTo>
                      <a:lnTo>
                        <a:pt x="54814" y="116386"/>
                      </a:lnTo>
                      <a:lnTo>
                        <a:pt x="0" y="1163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9" name="任意多边形: 形状 568">
                  <a:extLst>
                    <a:ext uri="{FF2B5EF4-FFF2-40B4-BE49-F238E27FC236}">
                      <a16:creationId xmlns:a16="http://schemas.microsoft.com/office/drawing/2014/main" xmlns="" id="{9112E92F-615E-4CB0-A63B-8EFB03688F80}"/>
                    </a:ext>
                  </a:extLst>
                </p:cNvPr>
                <p:cNvSpPr/>
                <p:nvPr/>
              </p:nvSpPr>
              <p:spPr>
                <a:xfrm>
                  <a:off x="5976026" y="2058234"/>
                  <a:ext cx="56232" cy="102369"/>
                </a:xfrm>
                <a:custGeom>
                  <a:avLst/>
                  <a:gdLst>
                    <a:gd name="connsiteX0" fmla="*/ 28784 w 56232"/>
                    <a:gd name="connsiteY0" fmla="*/ 18855 h 102369"/>
                    <a:gd name="connsiteX1" fmla="*/ 34290 w 56232"/>
                    <a:gd name="connsiteY1" fmla="*/ 16853 h 102369"/>
                    <a:gd name="connsiteX2" fmla="*/ 30953 w 56232"/>
                    <a:gd name="connsiteY2" fmla="*/ 7676 h 102369"/>
                    <a:gd name="connsiteX3" fmla="*/ 25447 w 56232"/>
                    <a:gd name="connsiteY3" fmla="*/ 9678 h 102369"/>
                    <a:gd name="connsiteX4" fmla="*/ 21942 w 56232"/>
                    <a:gd name="connsiteY4" fmla="*/ 0 h 102369"/>
                    <a:gd name="connsiteX5" fmla="*/ 0 w 56232"/>
                    <a:gd name="connsiteY5" fmla="*/ 8009 h 102369"/>
                    <a:gd name="connsiteX6" fmla="*/ 34373 w 56232"/>
                    <a:gd name="connsiteY6" fmla="*/ 102369 h 102369"/>
                    <a:gd name="connsiteX7" fmla="*/ 56232 w 56232"/>
                    <a:gd name="connsiteY7" fmla="*/ 94360 h 10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232" h="102369">
                      <a:moveTo>
                        <a:pt x="28784" y="18855"/>
                      </a:moveTo>
                      <a:lnTo>
                        <a:pt x="34290" y="16853"/>
                      </a:lnTo>
                      <a:lnTo>
                        <a:pt x="30953" y="7676"/>
                      </a:lnTo>
                      <a:lnTo>
                        <a:pt x="25447" y="9678"/>
                      </a:lnTo>
                      <a:lnTo>
                        <a:pt x="21942" y="0"/>
                      </a:lnTo>
                      <a:lnTo>
                        <a:pt x="0" y="8009"/>
                      </a:lnTo>
                      <a:lnTo>
                        <a:pt x="34373" y="102369"/>
                      </a:lnTo>
                      <a:lnTo>
                        <a:pt x="56232" y="943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0" name="图形 17">
                <a:extLst>
                  <a:ext uri="{FF2B5EF4-FFF2-40B4-BE49-F238E27FC236}">
                    <a16:creationId xmlns:a16="http://schemas.microsoft.com/office/drawing/2014/main" xmlns="" id="{4535D3FB-ABFB-4B39-9031-130F058418F9}"/>
                  </a:ext>
                </a:extLst>
              </p:cNvPr>
              <p:cNvGrpSpPr/>
              <p:nvPr/>
            </p:nvGrpSpPr>
            <p:grpSpPr>
              <a:xfrm>
                <a:off x="5907638" y="1924635"/>
                <a:ext cx="239694" cy="250693"/>
                <a:chOff x="5907638" y="1924635"/>
                <a:chExt cx="239694" cy="250693"/>
              </a:xfrm>
              <a:noFill/>
            </p:grpSpPr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xmlns="" id="{95DD3321-3B0B-4174-9385-D4B86BCC3BB2}"/>
                    </a:ext>
                  </a:extLst>
                </p:cNvPr>
                <p:cNvSpPr/>
                <p:nvPr/>
              </p:nvSpPr>
              <p:spPr>
                <a:xfrm rot="-1199926">
                  <a:off x="5912017" y="1962125"/>
                  <a:ext cx="230936" cy="66327"/>
                </a:xfrm>
                <a:custGeom>
                  <a:avLst/>
                  <a:gdLst>
                    <a:gd name="connsiteX0" fmla="*/ 0 w 230936"/>
                    <a:gd name="connsiteY0" fmla="*/ 0 h 66327"/>
                    <a:gd name="connsiteX1" fmla="*/ 230936 w 230936"/>
                    <a:gd name="connsiteY1" fmla="*/ 0 h 66327"/>
                    <a:gd name="connsiteX2" fmla="*/ 230936 w 230936"/>
                    <a:gd name="connsiteY2" fmla="*/ 66327 h 66327"/>
                    <a:gd name="connsiteX3" fmla="*/ 0 w 230936"/>
                    <a:gd name="connsiteY3" fmla="*/ 66327 h 66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936" h="66327">
                      <a:moveTo>
                        <a:pt x="0" y="0"/>
                      </a:moveTo>
                      <a:lnTo>
                        <a:pt x="230936" y="0"/>
                      </a:lnTo>
                      <a:lnTo>
                        <a:pt x="230936" y="66327"/>
                      </a:lnTo>
                      <a:lnTo>
                        <a:pt x="0" y="6632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xmlns="" id="{909CCD6C-7E57-42D5-A53B-283220F4F59E}"/>
                    </a:ext>
                  </a:extLst>
                </p:cNvPr>
                <p:cNvSpPr/>
                <p:nvPr/>
              </p:nvSpPr>
              <p:spPr>
                <a:xfrm rot="-1199926">
                  <a:off x="5948557" y="2053078"/>
                  <a:ext cx="54813" cy="116385"/>
                </a:xfrm>
                <a:custGeom>
                  <a:avLst/>
                  <a:gdLst>
                    <a:gd name="connsiteX0" fmla="*/ 0 w 54813"/>
                    <a:gd name="connsiteY0" fmla="*/ 0 h 116385"/>
                    <a:gd name="connsiteX1" fmla="*/ 54814 w 54813"/>
                    <a:gd name="connsiteY1" fmla="*/ 0 h 116385"/>
                    <a:gd name="connsiteX2" fmla="*/ 54814 w 54813"/>
                    <a:gd name="connsiteY2" fmla="*/ 116386 h 116385"/>
                    <a:gd name="connsiteX3" fmla="*/ 0 w 54813"/>
                    <a:gd name="connsiteY3" fmla="*/ 116386 h 11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813" h="116385">
                      <a:moveTo>
                        <a:pt x="0" y="0"/>
                      </a:moveTo>
                      <a:lnTo>
                        <a:pt x="54814" y="0"/>
                      </a:lnTo>
                      <a:lnTo>
                        <a:pt x="54814" y="116386"/>
                      </a:lnTo>
                      <a:lnTo>
                        <a:pt x="0" y="11638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3" name="任意多边形: 形状 572">
                  <a:extLst>
                    <a:ext uri="{FF2B5EF4-FFF2-40B4-BE49-F238E27FC236}">
                      <a16:creationId xmlns:a16="http://schemas.microsoft.com/office/drawing/2014/main" xmlns="" id="{1D03C2F6-3BE0-4A81-B771-75EAA6F1B197}"/>
                    </a:ext>
                  </a:extLst>
                </p:cNvPr>
                <p:cNvSpPr/>
                <p:nvPr/>
              </p:nvSpPr>
              <p:spPr>
                <a:xfrm>
                  <a:off x="5976026" y="2058234"/>
                  <a:ext cx="56232" cy="102369"/>
                </a:xfrm>
                <a:custGeom>
                  <a:avLst/>
                  <a:gdLst>
                    <a:gd name="connsiteX0" fmla="*/ 28784 w 56232"/>
                    <a:gd name="connsiteY0" fmla="*/ 18855 h 102369"/>
                    <a:gd name="connsiteX1" fmla="*/ 34290 w 56232"/>
                    <a:gd name="connsiteY1" fmla="*/ 16853 h 102369"/>
                    <a:gd name="connsiteX2" fmla="*/ 30953 w 56232"/>
                    <a:gd name="connsiteY2" fmla="*/ 7676 h 102369"/>
                    <a:gd name="connsiteX3" fmla="*/ 25447 w 56232"/>
                    <a:gd name="connsiteY3" fmla="*/ 9678 h 102369"/>
                    <a:gd name="connsiteX4" fmla="*/ 21942 w 56232"/>
                    <a:gd name="connsiteY4" fmla="*/ 0 h 102369"/>
                    <a:gd name="connsiteX5" fmla="*/ 0 w 56232"/>
                    <a:gd name="connsiteY5" fmla="*/ 8009 h 102369"/>
                    <a:gd name="connsiteX6" fmla="*/ 34373 w 56232"/>
                    <a:gd name="connsiteY6" fmla="*/ 102369 h 102369"/>
                    <a:gd name="connsiteX7" fmla="*/ 56232 w 56232"/>
                    <a:gd name="connsiteY7" fmla="*/ 94360 h 10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232" h="102369">
                      <a:moveTo>
                        <a:pt x="28784" y="18855"/>
                      </a:moveTo>
                      <a:lnTo>
                        <a:pt x="34290" y="16853"/>
                      </a:lnTo>
                      <a:lnTo>
                        <a:pt x="30953" y="7676"/>
                      </a:lnTo>
                      <a:lnTo>
                        <a:pt x="25447" y="9678"/>
                      </a:lnTo>
                      <a:lnTo>
                        <a:pt x="21942" y="0"/>
                      </a:lnTo>
                      <a:lnTo>
                        <a:pt x="0" y="8009"/>
                      </a:lnTo>
                      <a:lnTo>
                        <a:pt x="34373" y="102369"/>
                      </a:lnTo>
                      <a:lnTo>
                        <a:pt x="56232" y="94360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74" name="图形 17">
              <a:extLst>
                <a:ext uri="{FF2B5EF4-FFF2-40B4-BE49-F238E27FC236}">
                  <a16:creationId xmlns:a16="http://schemas.microsoft.com/office/drawing/2014/main" xmlns="" id="{FD3D149C-4DBD-4AF3-B360-F158F6D14F34}"/>
                </a:ext>
              </a:extLst>
            </p:cNvPr>
            <p:cNvGrpSpPr/>
            <p:nvPr/>
          </p:nvGrpSpPr>
          <p:grpSpPr>
            <a:xfrm>
              <a:off x="3458617" y="1783330"/>
              <a:ext cx="279409" cy="297930"/>
              <a:chOff x="6146474" y="1783330"/>
              <a:chExt cx="279409" cy="297930"/>
            </a:xfrm>
          </p:grpSpPr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xmlns="" id="{8074551B-04CF-4546-A68D-D7E48DD17213}"/>
                  </a:ext>
                </a:extLst>
              </p:cNvPr>
              <p:cNvSpPr/>
              <p:nvPr/>
            </p:nvSpPr>
            <p:spPr>
              <a:xfrm>
                <a:off x="6146474" y="1783330"/>
                <a:ext cx="279409" cy="297930"/>
              </a:xfrm>
              <a:custGeom>
                <a:avLst/>
                <a:gdLst>
                  <a:gd name="connsiteX0" fmla="*/ 255298 w 279409"/>
                  <a:gd name="connsiteY0" fmla="*/ 176372 h 297930"/>
                  <a:gd name="connsiteX1" fmla="*/ 247455 w 279409"/>
                  <a:gd name="connsiteY1" fmla="*/ 162773 h 297930"/>
                  <a:gd name="connsiteX2" fmla="*/ 253379 w 279409"/>
                  <a:gd name="connsiteY2" fmla="*/ 159353 h 297930"/>
                  <a:gd name="connsiteX3" fmla="*/ 177874 w 279409"/>
                  <a:gd name="connsiteY3" fmla="*/ 47472 h 297930"/>
                  <a:gd name="connsiteX4" fmla="*/ 163608 w 279409"/>
                  <a:gd name="connsiteY4" fmla="*/ 40297 h 297930"/>
                  <a:gd name="connsiteX5" fmla="*/ 146838 w 279409"/>
                  <a:gd name="connsiteY5" fmla="*/ 0 h 297930"/>
                  <a:gd name="connsiteX6" fmla="*/ 41715 w 279409"/>
                  <a:gd name="connsiteY6" fmla="*/ 38795 h 297930"/>
                  <a:gd name="connsiteX7" fmla="*/ 56232 w 279409"/>
                  <a:gd name="connsiteY7" fmla="*/ 81595 h 297930"/>
                  <a:gd name="connsiteX8" fmla="*/ 49641 w 279409"/>
                  <a:gd name="connsiteY8" fmla="*/ 84348 h 297930"/>
                  <a:gd name="connsiteX9" fmla="*/ 81428 w 279409"/>
                  <a:gd name="connsiteY9" fmla="*/ 177040 h 297930"/>
                  <a:gd name="connsiteX10" fmla="*/ 100034 w 279409"/>
                  <a:gd name="connsiteY10" fmla="*/ 170282 h 297930"/>
                  <a:gd name="connsiteX11" fmla="*/ 104956 w 279409"/>
                  <a:gd name="connsiteY11" fmla="*/ 183881 h 297930"/>
                  <a:gd name="connsiteX12" fmla="*/ 86101 w 279409"/>
                  <a:gd name="connsiteY12" fmla="*/ 190722 h 297930"/>
                  <a:gd name="connsiteX13" fmla="*/ 86101 w 279409"/>
                  <a:gd name="connsiteY13" fmla="*/ 190722 h 297930"/>
                  <a:gd name="connsiteX14" fmla="*/ 0 w 279409"/>
                  <a:gd name="connsiteY14" fmla="*/ 223928 h 297930"/>
                  <a:gd name="connsiteX15" fmla="*/ 28367 w 279409"/>
                  <a:gd name="connsiteY15" fmla="*/ 297931 h 297930"/>
                  <a:gd name="connsiteX16" fmla="*/ 210996 w 279409"/>
                  <a:gd name="connsiteY16" fmla="*/ 231854 h 297930"/>
                  <a:gd name="connsiteX17" fmla="*/ 217170 w 279409"/>
                  <a:gd name="connsiteY17" fmla="*/ 247122 h 297930"/>
                  <a:gd name="connsiteX18" fmla="*/ 279409 w 279409"/>
                  <a:gd name="connsiteY18" fmla="*/ 222009 h 297930"/>
                  <a:gd name="connsiteX19" fmla="*/ 260721 w 279409"/>
                  <a:gd name="connsiteY19" fmla="*/ 173202 h 297930"/>
                  <a:gd name="connsiteX20" fmla="*/ 255298 w 279409"/>
                  <a:gd name="connsiteY20" fmla="*/ 176372 h 297930"/>
                  <a:gd name="connsiteX21" fmla="*/ 143751 w 279409"/>
                  <a:gd name="connsiteY21" fmla="*/ 210746 h 297930"/>
                  <a:gd name="connsiteX22" fmla="*/ 91357 w 279409"/>
                  <a:gd name="connsiteY22" fmla="*/ 70249 h 297930"/>
                  <a:gd name="connsiteX23" fmla="*/ 127816 w 279409"/>
                  <a:gd name="connsiteY23" fmla="*/ 55565 h 297930"/>
                  <a:gd name="connsiteX24" fmla="*/ 211914 w 279409"/>
                  <a:gd name="connsiteY24" fmla="*/ 183297 h 297930"/>
                  <a:gd name="connsiteX25" fmla="*/ 143751 w 279409"/>
                  <a:gd name="connsiteY25" fmla="*/ 210746 h 29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9409" h="297930">
                    <a:moveTo>
                      <a:pt x="255298" y="176372"/>
                    </a:moveTo>
                    <a:lnTo>
                      <a:pt x="247455" y="162773"/>
                    </a:lnTo>
                    <a:lnTo>
                      <a:pt x="253379" y="159353"/>
                    </a:lnTo>
                    <a:lnTo>
                      <a:pt x="177874" y="47472"/>
                    </a:lnTo>
                    <a:lnTo>
                      <a:pt x="163608" y="40297"/>
                    </a:lnTo>
                    <a:lnTo>
                      <a:pt x="146838" y="0"/>
                    </a:lnTo>
                    <a:lnTo>
                      <a:pt x="41715" y="38795"/>
                    </a:lnTo>
                    <a:lnTo>
                      <a:pt x="56232" y="81595"/>
                    </a:lnTo>
                    <a:lnTo>
                      <a:pt x="49641" y="84348"/>
                    </a:lnTo>
                    <a:lnTo>
                      <a:pt x="81428" y="177040"/>
                    </a:lnTo>
                    <a:lnTo>
                      <a:pt x="100034" y="170282"/>
                    </a:lnTo>
                    <a:lnTo>
                      <a:pt x="104956" y="183881"/>
                    </a:lnTo>
                    <a:lnTo>
                      <a:pt x="86101" y="190722"/>
                    </a:lnTo>
                    <a:lnTo>
                      <a:pt x="86101" y="190722"/>
                    </a:lnTo>
                    <a:lnTo>
                      <a:pt x="0" y="223928"/>
                    </a:lnTo>
                    <a:lnTo>
                      <a:pt x="28367" y="297931"/>
                    </a:lnTo>
                    <a:lnTo>
                      <a:pt x="210996" y="231854"/>
                    </a:lnTo>
                    <a:lnTo>
                      <a:pt x="217170" y="247122"/>
                    </a:lnTo>
                    <a:lnTo>
                      <a:pt x="279409" y="222009"/>
                    </a:lnTo>
                    <a:lnTo>
                      <a:pt x="260721" y="173202"/>
                    </a:lnTo>
                    <a:lnTo>
                      <a:pt x="255298" y="176372"/>
                    </a:lnTo>
                    <a:close/>
                    <a:moveTo>
                      <a:pt x="143751" y="210746"/>
                    </a:moveTo>
                    <a:lnTo>
                      <a:pt x="91357" y="70249"/>
                    </a:lnTo>
                    <a:lnTo>
                      <a:pt x="127816" y="55565"/>
                    </a:lnTo>
                    <a:lnTo>
                      <a:pt x="211914" y="183297"/>
                    </a:lnTo>
                    <a:lnTo>
                      <a:pt x="143751" y="210746"/>
                    </a:lnTo>
                    <a:close/>
                  </a:path>
                </a:pathLst>
              </a:custGeom>
              <a:solidFill>
                <a:srgbClr val="FFFFFF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xmlns="" id="{021355C8-C513-4B6F-AF75-AA922FFCD3D0}"/>
                  </a:ext>
                </a:extLst>
              </p:cNvPr>
              <p:cNvSpPr/>
              <p:nvPr/>
            </p:nvSpPr>
            <p:spPr>
              <a:xfrm>
                <a:off x="6146474" y="1783330"/>
                <a:ext cx="279409" cy="297930"/>
              </a:xfrm>
              <a:custGeom>
                <a:avLst/>
                <a:gdLst>
                  <a:gd name="connsiteX0" fmla="*/ 255298 w 279409"/>
                  <a:gd name="connsiteY0" fmla="*/ 176372 h 297930"/>
                  <a:gd name="connsiteX1" fmla="*/ 247455 w 279409"/>
                  <a:gd name="connsiteY1" fmla="*/ 162773 h 297930"/>
                  <a:gd name="connsiteX2" fmla="*/ 253379 w 279409"/>
                  <a:gd name="connsiteY2" fmla="*/ 159353 h 297930"/>
                  <a:gd name="connsiteX3" fmla="*/ 177874 w 279409"/>
                  <a:gd name="connsiteY3" fmla="*/ 47472 h 297930"/>
                  <a:gd name="connsiteX4" fmla="*/ 163608 w 279409"/>
                  <a:gd name="connsiteY4" fmla="*/ 40297 h 297930"/>
                  <a:gd name="connsiteX5" fmla="*/ 146838 w 279409"/>
                  <a:gd name="connsiteY5" fmla="*/ 0 h 297930"/>
                  <a:gd name="connsiteX6" fmla="*/ 41715 w 279409"/>
                  <a:gd name="connsiteY6" fmla="*/ 38795 h 297930"/>
                  <a:gd name="connsiteX7" fmla="*/ 56232 w 279409"/>
                  <a:gd name="connsiteY7" fmla="*/ 81595 h 297930"/>
                  <a:gd name="connsiteX8" fmla="*/ 49641 w 279409"/>
                  <a:gd name="connsiteY8" fmla="*/ 84348 h 297930"/>
                  <a:gd name="connsiteX9" fmla="*/ 81428 w 279409"/>
                  <a:gd name="connsiteY9" fmla="*/ 177040 h 297930"/>
                  <a:gd name="connsiteX10" fmla="*/ 100034 w 279409"/>
                  <a:gd name="connsiteY10" fmla="*/ 170282 h 297930"/>
                  <a:gd name="connsiteX11" fmla="*/ 104956 w 279409"/>
                  <a:gd name="connsiteY11" fmla="*/ 183881 h 297930"/>
                  <a:gd name="connsiteX12" fmla="*/ 86101 w 279409"/>
                  <a:gd name="connsiteY12" fmla="*/ 190722 h 297930"/>
                  <a:gd name="connsiteX13" fmla="*/ 86101 w 279409"/>
                  <a:gd name="connsiteY13" fmla="*/ 190722 h 297930"/>
                  <a:gd name="connsiteX14" fmla="*/ 0 w 279409"/>
                  <a:gd name="connsiteY14" fmla="*/ 223928 h 297930"/>
                  <a:gd name="connsiteX15" fmla="*/ 28367 w 279409"/>
                  <a:gd name="connsiteY15" fmla="*/ 297931 h 297930"/>
                  <a:gd name="connsiteX16" fmla="*/ 210996 w 279409"/>
                  <a:gd name="connsiteY16" fmla="*/ 231854 h 297930"/>
                  <a:gd name="connsiteX17" fmla="*/ 217170 w 279409"/>
                  <a:gd name="connsiteY17" fmla="*/ 247122 h 297930"/>
                  <a:gd name="connsiteX18" fmla="*/ 279409 w 279409"/>
                  <a:gd name="connsiteY18" fmla="*/ 222009 h 297930"/>
                  <a:gd name="connsiteX19" fmla="*/ 260721 w 279409"/>
                  <a:gd name="connsiteY19" fmla="*/ 173202 h 297930"/>
                  <a:gd name="connsiteX20" fmla="*/ 255298 w 279409"/>
                  <a:gd name="connsiteY20" fmla="*/ 176372 h 297930"/>
                  <a:gd name="connsiteX21" fmla="*/ 143751 w 279409"/>
                  <a:gd name="connsiteY21" fmla="*/ 210746 h 297930"/>
                  <a:gd name="connsiteX22" fmla="*/ 91357 w 279409"/>
                  <a:gd name="connsiteY22" fmla="*/ 70249 h 297930"/>
                  <a:gd name="connsiteX23" fmla="*/ 127816 w 279409"/>
                  <a:gd name="connsiteY23" fmla="*/ 55565 h 297930"/>
                  <a:gd name="connsiteX24" fmla="*/ 211914 w 279409"/>
                  <a:gd name="connsiteY24" fmla="*/ 183297 h 297930"/>
                  <a:gd name="connsiteX25" fmla="*/ 143751 w 279409"/>
                  <a:gd name="connsiteY25" fmla="*/ 210746 h 29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9409" h="297930">
                    <a:moveTo>
                      <a:pt x="255298" y="176372"/>
                    </a:moveTo>
                    <a:lnTo>
                      <a:pt x="247455" y="162773"/>
                    </a:lnTo>
                    <a:lnTo>
                      <a:pt x="253379" y="159353"/>
                    </a:lnTo>
                    <a:lnTo>
                      <a:pt x="177874" y="47472"/>
                    </a:lnTo>
                    <a:lnTo>
                      <a:pt x="163608" y="40297"/>
                    </a:lnTo>
                    <a:lnTo>
                      <a:pt x="146838" y="0"/>
                    </a:lnTo>
                    <a:lnTo>
                      <a:pt x="41715" y="38795"/>
                    </a:lnTo>
                    <a:lnTo>
                      <a:pt x="56232" y="81595"/>
                    </a:lnTo>
                    <a:lnTo>
                      <a:pt x="49641" y="84348"/>
                    </a:lnTo>
                    <a:lnTo>
                      <a:pt x="81428" y="177040"/>
                    </a:lnTo>
                    <a:lnTo>
                      <a:pt x="100034" y="170282"/>
                    </a:lnTo>
                    <a:lnTo>
                      <a:pt x="104956" y="183881"/>
                    </a:lnTo>
                    <a:lnTo>
                      <a:pt x="86101" y="190722"/>
                    </a:lnTo>
                    <a:lnTo>
                      <a:pt x="86101" y="190722"/>
                    </a:lnTo>
                    <a:lnTo>
                      <a:pt x="0" y="223928"/>
                    </a:lnTo>
                    <a:lnTo>
                      <a:pt x="28367" y="297931"/>
                    </a:lnTo>
                    <a:lnTo>
                      <a:pt x="210996" y="231854"/>
                    </a:lnTo>
                    <a:lnTo>
                      <a:pt x="217170" y="247122"/>
                    </a:lnTo>
                    <a:lnTo>
                      <a:pt x="279409" y="222009"/>
                    </a:lnTo>
                    <a:lnTo>
                      <a:pt x="260721" y="173202"/>
                    </a:lnTo>
                    <a:lnTo>
                      <a:pt x="255298" y="176372"/>
                    </a:lnTo>
                    <a:close/>
                    <a:moveTo>
                      <a:pt x="143751" y="210746"/>
                    </a:moveTo>
                    <a:lnTo>
                      <a:pt x="91357" y="70249"/>
                    </a:lnTo>
                    <a:lnTo>
                      <a:pt x="127816" y="55565"/>
                    </a:lnTo>
                    <a:lnTo>
                      <a:pt x="211914" y="183297"/>
                    </a:lnTo>
                    <a:lnTo>
                      <a:pt x="143751" y="210746"/>
                    </a:lnTo>
                    <a:close/>
                  </a:path>
                </a:pathLst>
              </a:custGeom>
              <a:solidFill>
                <a:srgbClr val="FFFFFF"/>
              </a:solidFill>
              <a:ln w="2363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xmlns="" id="{6116208D-6E72-413A-81C1-42370AF94621}"/>
                  </a:ext>
                </a:extLst>
              </p:cNvPr>
              <p:cNvSpPr/>
              <p:nvPr/>
            </p:nvSpPr>
            <p:spPr>
              <a:xfrm>
                <a:off x="6146474" y="1783330"/>
                <a:ext cx="279409" cy="297930"/>
              </a:xfrm>
              <a:custGeom>
                <a:avLst/>
                <a:gdLst>
                  <a:gd name="connsiteX0" fmla="*/ 255298 w 279409"/>
                  <a:gd name="connsiteY0" fmla="*/ 176372 h 297930"/>
                  <a:gd name="connsiteX1" fmla="*/ 247455 w 279409"/>
                  <a:gd name="connsiteY1" fmla="*/ 162773 h 297930"/>
                  <a:gd name="connsiteX2" fmla="*/ 253379 w 279409"/>
                  <a:gd name="connsiteY2" fmla="*/ 159353 h 297930"/>
                  <a:gd name="connsiteX3" fmla="*/ 177874 w 279409"/>
                  <a:gd name="connsiteY3" fmla="*/ 47472 h 297930"/>
                  <a:gd name="connsiteX4" fmla="*/ 163608 w 279409"/>
                  <a:gd name="connsiteY4" fmla="*/ 40297 h 297930"/>
                  <a:gd name="connsiteX5" fmla="*/ 146838 w 279409"/>
                  <a:gd name="connsiteY5" fmla="*/ 0 h 297930"/>
                  <a:gd name="connsiteX6" fmla="*/ 41715 w 279409"/>
                  <a:gd name="connsiteY6" fmla="*/ 38795 h 297930"/>
                  <a:gd name="connsiteX7" fmla="*/ 56232 w 279409"/>
                  <a:gd name="connsiteY7" fmla="*/ 81595 h 297930"/>
                  <a:gd name="connsiteX8" fmla="*/ 49641 w 279409"/>
                  <a:gd name="connsiteY8" fmla="*/ 84348 h 297930"/>
                  <a:gd name="connsiteX9" fmla="*/ 81428 w 279409"/>
                  <a:gd name="connsiteY9" fmla="*/ 177040 h 297930"/>
                  <a:gd name="connsiteX10" fmla="*/ 100034 w 279409"/>
                  <a:gd name="connsiteY10" fmla="*/ 170282 h 297930"/>
                  <a:gd name="connsiteX11" fmla="*/ 104956 w 279409"/>
                  <a:gd name="connsiteY11" fmla="*/ 183881 h 297930"/>
                  <a:gd name="connsiteX12" fmla="*/ 86101 w 279409"/>
                  <a:gd name="connsiteY12" fmla="*/ 190722 h 297930"/>
                  <a:gd name="connsiteX13" fmla="*/ 86101 w 279409"/>
                  <a:gd name="connsiteY13" fmla="*/ 190722 h 297930"/>
                  <a:gd name="connsiteX14" fmla="*/ 0 w 279409"/>
                  <a:gd name="connsiteY14" fmla="*/ 223928 h 297930"/>
                  <a:gd name="connsiteX15" fmla="*/ 28367 w 279409"/>
                  <a:gd name="connsiteY15" fmla="*/ 297931 h 297930"/>
                  <a:gd name="connsiteX16" fmla="*/ 210996 w 279409"/>
                  <a:gd name="connsiteY16" fmla="*/ 231854 h 297930"/>
                  <a:gd name="connsiteX17" fmla="*/ 217170 w 279409"/>
                  <a:gd name="connsiteY17" fmla="*/ 247122 h 297930"/>
                  <a:gd name="connsiteX18" fmla="*/ 279409 w 279409"/>
                  <a:gd name="connsiteY18" fmla="*/ 222009 h 297930"/>
                  <a:gd name="connsiteX19" fmla="*/ 260721 w 279409"/>
                  <a:gd name="connsiteY19" fmla="*/ 173202 h 297930"/>
                  <a:gd name="connsiteX20" fmla="*/ 255298 w 279409"/>
                  <a:gd name="connsiteY20" fmla="*/ 176372 h 297930"/>
                  <a:gd name="connsiteX21" fmla="*/ 143751 w 279409"/>
                  <a:gd name="connsiteY21" fmla="*/ 210746 h 297930"/>
                  <a:gd name="connsiteX22" fmla="*/ 91357 w 279409"/>
                  <a:gd name="connsiteY22" fmla="*/ 70249 h 297930"/>
                  <a:gd name="connsiteX23" fmla="*/ 127816 w 279409"/>
                  <a:gd name="connsiteY23" fmla="*/ 55565 h 297930"/>
                  <a:gd name="connsiteX24" fmla="*/ 211914 w 279409"/>
                  <a:gd name="connsiteY24" fmla="*/ 183297 h 297930"/>
                  <a:gd name="connsiteX25" fmla="*/ 143751 w 279409"/>
                  <a:gd name="connsiteY25" fmla="*/ 210746 h 29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9409" h="297930">
                    <a:moveTo>
                      <a:pt x="255298" y="176372"/>
                    </a:moveTo>
                    <a:lnTo>
                      <a:pt x="247455" y="162773"/>
                    </a:lnTo>
                    <a:lnTo>
                      <a:pt x="253379" y="159353"/>
                    </a:lnTo>
                    <a:lnTo>
                      <a:pt x="177874" y="47472"/>
                    </a:lnTo>
                    <a:lnTo>
                      <a:pt x="163608" y="40297"/>
                    </a:lnTo>
                    <a:lnTo>
                      <a:pt x="146838" y="0"/>
                    </a:lnTo>
                    <a:lnTo>
                      <a:pt x="41715" y="38795"/>
                    </a:lnTo>
                    <a:lnTo>
                      <a:pt x="56232" y="81595"/>
                    </a:lnTo>
                    <a:lnTo>
                      <a:pt x="49641" y="84348"/>
                    </a:lnTo>
                    <a:lnTo>
                      <a:pt x="81428" y="177040"/>
                    </a:lnTo>
                    <a:lnTo>
                      <a:pt x="100034" y="170282"/>
                    </a:lnTo>
                    <a:lnTo>
                      <a:pt x="104956" y="183881"/>
                    </a:lnTo>
                    <a:lnTo>
                      <a:pt x="86101" y="190722"/>
                    </a:lnTo>
                    <a:lnTo>
                      <a:pt x="86101" y="190722"/>
                    </a:lnTo>
                    <a:lnTo>
                      <a:pt x="0" y="223928"/>
                    </a:lnTo>
                    <a:lnTo>
                      <a:pt x="28367" y="297931"/>
                    </a:lnTo>
                    <a:lnTo>
                      <a:pt x="210996" y="231854"/>
                    </a:lnTo>
                    <a:lnTo>
                      <a:pt x="217170" y="247122"/>
                    </a:lnTo>
                    <a:lnTo>
                      <a:pt x="279409" y="222009"/>
                    </a:lnTo>
                    <a:lnTo>
                      <a:pt x="260721" y="173202"/>
                    </a:lnTo>
                    <a:lnTo>
                      <a:pt x="255298" y="176372"/>
                    </a:lnTo>
                    <a:close/>
                    <a:moveTo>
                      <a:pt x="143751" y="210746"/>
                    </a:moveTo>
                    <a:lnTo>
                      <a:pt x="91357" y="70249"/>
                    </a:lnTo>
                    <a:lnTo>
                      <a:pt x="127816" y="55565"/>
                    </a:lnTo>
                    <a:lnTo>
                      <a:pt x="211914" y="183297"/>
                    </a:lnTo>
                    <a:lnTo>
                      <a:pt x="143751" y="210746"/>
                    </a:lnTo>
                    <a:close/>
                  </a:path>
                </a:pathLst>
              </a:custGeom>
              <a:noFill/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8" name="图形 17">
              <a:extLst>
                <a:ext uri="{FF2B5EF4-FFF2-40B4-BE49-F238E27FC236}">
                  <a16:creationId xmlns:a16="http://schemas.microsoft.com/office/drawing/2014/main" xmlns="" id="{8FE8F3A5-D76C-4CF0-90B5-AB1773ADAE79}"/>
                </a:ext>
              </a:extLst>
            </p:cNvPr>
            <p:cNvGrpSpPr/>
            <p:nvPr/>
          </p:nvGrpSpPr>
          <p:grpSpPr>
            <a:xfrm>
              <a:off x="3313615" y="2105038"/>
              <a:ext cx="362339" cy="178374"/>
              <a:chOff x="6001472" y="2105038"/>
              <a:chExt cx="362339" cy="178374"/>
            </a:xfrm>
          </p:grpSpPr>
          <p:grpSp>
            <p:nvGrpSpPr>
              <p:cNvPr id="579" name="图形 17">
                <a:extLst>
                  <a:ext uri="{FF2B5EF4-FFF2-40B4-BE49-F238E27FC236}">
                    <a16:creationId xmlns:a16="http://schemas.microsoft.com/office/drawing/2014/main" xmlns="" id="{911B57F6-E0D0-4051-925A-433480FE6D52}"/>
                  </a:ext>
                </a:extLst>
              </p:cNvPr>
              <p:cNvGrpSpPr/>
              <p:nvPr/>
            </p:nvGrpSpPr>
            <p:grpSpPr>
              <a:xfrm>
                <a:off x="6001472" y="2105038"/>
                <a:ext cx="362339" cy="178374"/>
                <a:chOff x="6001472" y="2105038"/>
                <a:chExt cx="362339" cy="178374"/>
              </a:xfrm>
              <a:solidFill>
                <a:srgbClr val="FFFFFF"/>
              </a:solidFill>
            </p:grpSpPr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xmlns="" id="{B7698E06-4745-40D2-8047-8B8B06B25BCF}"/>
                    </a:ext>
                  </a:extLst>
                </p:cNvPr>
                <p:cNvSpPr/>
                <p:nvPr/>
              </p:nvSpPr>
              <p:spPr>
                <a:xfrm>
                  <a:off x="6001472" y="2105038"/>
                  <a:ext cx="362339" cy="178374"/>
                </a:xfrm>
                <a:custGeom>
                  <a:avLst/>
                  <a:gdLst>
                    <a:gd name="connsiteX0" fmla="*/ 362339 w 362339"/>
                    <a:gd name="connsiteY0" fmla="*/ 55481 h 178374"/>
                    <a:gd name="connsiteX1" fmla="*/ 342149 w 362339"/>
                    <a:gd name="connsiteY1" fmla="*/ 0 h 178374"/>
                    <a:gd name="connsiteX2" fmla="*/ 278241 w 362339"/>
                    <a:gd name="connsiteY2" fmla="*/ 23277 h 178374"/>
                    <a:gd name="connsiteX3" fmla="*/ 275738 w 362339"/>
                    <a:gd name="connsiteY3" fmla="*/ 16352 h 178374"/>
                    <a:gd name="connsiteX4" fmla="*/ 258468 w 362339"/>
                    <a:gd name="connsiteY4" fmla="*/ 22610 h 178374"/>
                    <a:gd name="connsiteX5" fmla="*/ 261054 w 362339"/>
                    <a:gd name="connsiteY5" fmla="*/ 29535 h 178374"/>
                    <a:gd name="connsiteX6" fmla="*/ 14016 w 362339"/>
                    <a:gd name="connsiteY6" fmla="*/ 119473 h 178374"/>
                    <a:gd name="connsiteX7" fmla="*/ 14016 w 362339"/>
                    <a:gd name="connsiteY7" fmla="*/ 119473 h 178374"/>
                    <a:gd name="connsiteX8" fmla="*/ 0 w 362339"/>
                    <a:gd name="connsiteY8" fmla="*/ 124562 h 178374"/>
                    <a:gd name="connsiteX9" fmla="*/ 8844 w 362339"/>
                    <a:gd name="connsiteY9" fmla="*/ 148840 h 178374"/>
                    <a:gd name="connsiteX10" fmla="*/ 13516 w 362339"/>
                    <a:gd name="connsiteY10" fmla="*/ 147172 h 178374"/>
                    <a:gd name="connsiteX11" fmla="*/ 24862 w 362339"/>
                    <a:gd name="connsiteY11" fmla="*/ 178375 h 178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2339" h="178374">
                      <a:moveTo>
                        <a:pt x="362339" y="55481"/>
                      </a:moveTo>
                      <a:lnTo>
                        <a:pt x="342149" y="0"/>
                      </a:lnTo>
                      <a:lnTo>
                        <a:pt x="278241" y="23277"/>
                      </a:lnTo>
                      <a:lnTo>
                        <a:pt x="275738" y="16352"/>
                      </a:lnTo>
                      <a:lnTo>
                        <a:pt x="258468" y="22610"/>
                      </a:lnTo>
                      <a:lnTo>
                        <a:pt x="261054" y="29535"/>
                      </a:lnTo>
                      <a:lnTo>
                        <a:pt x="14016" y="119473"/>
                      </a:lnTo>
                      <a:lnTo>
                        <a:pt x="14016" y="119473"/>
                      </a:lnTo>
                      <a:lnTo>
                        <a:pt x="0" y="124562"/>
                      </a:lnTo>
                      <a:lnTo>
                        <a:pt x="8844" y="148840"/>
                      </a:lnTo>
                      <a:lnTo>
                        <a:pt x="13516" y="147172"/>
                      </a:lnTo>
                      <a:lnTo>
                        <a:pt x="24862" y="1783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1" name="任意多边形: 形状 580">
                  <a:extLst>
                    <a:ext uri="{FF2B5EF4-FFF2-40B4-BE49-F238E27FC236}">
                      <a16:creationId xmlns:a16="http://schemas.microsoft.com/office/drawing/2014/main" xmlns="" id="{75BA2224-EC43-48F3-98E6-246232528689}"/>
                    </a:ext>
                  </a:extLst>
                </p:cNvPr>
                <p:cNvSpPr/>
                <p:nvPr/>
              </p:nvSpPr>
              <p:spPr>
                <a:xfrm rot="-1199926">
                  <a:off x="6003870" y="2215082"/>
                  <a:ext cx="18021" cy="10095"/>
                </a:xfrm>
                <a:custGeom>
                  <a:avLst/>
                  <a:gdLst>
                    <a:gd name="connsiteX0" fmla="*/ 0 w 18021"/>
                    <a:gd name="connsiteY0" fmla="*/ 0 h 10095"/>
                    <a:gd name="connsiteX1" fmla="*/ 18021 w 18021"/>
                    <a:gd name="connsiteY1" fmla="*/ 0 h 10095"/>
                    <a:gd name="connsiteX2" fmla="*/ 18021 w 18021"/>
                    <a:gd name="connsiteY2" fmla="*/ 10095 h 10095"/>
                    <a:gd name="connsiteX3" fmla="*/ 0 w 18021"/>
                    <a:gd name="connsiteY3" fmla="*/ 10095 h 1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21" h="10095">
                      <a:moveTo>
                        <a:pt x="0" y="0"/>
                      </a:moveTo>
                      <a:lnTo>
                        <a:pt x="18021" y="0"/>
                      </a:lnTo>
                      <a:lnTo>
                        <a:pt x="18021" y="10095"/>
                      </a:lnTo>
                      <a:lnTo>
                        <a:pt x="0" y="100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2" name="图形 17">
                <a:extLst>
                  <a:ext uri="{FF2B5EF4-FFF2-40B4-BE49-F238E27FC236}">
                    <a16:creationId xmlns:a16="http://schemas.microsoft.com/office/drawing/2014/main" xmlns="" id="{43B80613-9075-4E4F-918E-4F46B563CBCF}"/>
                  </a:ext>
                </a:extLst>
              </p:cNvPr>
              <p:cNvGrpSpPr/>
              <p:nvPr/>
            </p:nvGrpSpPr>
            <p:grpSpPr>
              <a:xfrm>
                <a:off x="6001472" y="2105038"/>
                <a:ext cx="362339" cy="178374"/>
                <a:chOff x="6001472" y="2105038"/>
                <a:chExt cx="362339" cy="178374"/>
              </a:xfrm>
              <a:solidFill>
                <a:srgbClr val="FFFFFF"/>
              </a:solidFill>
            </p:grpSpPr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xmlns="" id="{AF1CF2E2-5377-4F98-B192-FFE3350DFC5D}"/>
                    </a:ext>
                  </a:extLst>
                </p:cNvPr>
                <p:cNvSpPr/>
                <p:nvPr/>
              </p:nvSpPr>
              <p:spPr>
                <a:xfrm>
                  <a:off x="6001472" y="2105038"/>
                  <a:ext cx="362339" cy="178374"/>
                </a:xfrm>
                <a:custGeom>
                  <a:avLst/>
                  <a:gdLst>
                    <a:gd name="connsiteX0" fmla="*/ 362339 w 362339"/>
                    <a:gd name="connsiteY0" fmla="*/ 55481 h 178374"/>
                    <a:gd name="connsiteX1" fmla="*/ 342149 w 362339"/>
                    <a:gd name="connsiteY1" fmla="*/ 0 h 178374"/>
                    <a:gd name="connsiteX2" fmla="*/ 278241 w 362339"/>
                    <a:gd name="connsiteY2" fmla="*/ 23277 h 178374"/>
                    <a:gd name="connsiteX3" fmla="*/ 275738 w 362339"/>
                    <a:gd name="connsiteY3" fmla="*/ 16352 h 178374"/>
                    <a:gd name="connsiteX4" fmla="*/ 258468 w 362339"/>
                    <a:gd name="connsiteY4" fmla="*/ 22610 h 178374"/>
                    <a:gd name="connsiteX5" fmla="*/ 261054 w 362339"/>
                    <a:gd name="connsiteY5" fmla="*/ 29535 h 178374"/>
                    <a:gd name="connsiteX6" fmla="*/ 14016 w 362339"/>
                    <a:gd name="connsiteY6" fmla="*/ 119473 h 178374"/>
                    <a:gd name="connsiteX7" fmla="*/ 14016 w 362339"/>
                    <a:gd name="connsiteY7" fmla="*/ 119473 h 178374"/>
                    <a:gd name="connsiteX8" fmla="*/ 0 w 362339"/>
                    <a:gd name="connsiteY8" fmla="*/ 124562 h 178374"/>
                    <a:gd name="connsiteX9" fmla="*/ 8844 w 362339"/>
                    <a:gd name="connsiteY9" fmla="*/ 148840 h 178374"/>
                    <a:gd name="connsiteX10" fmla="*/ 13516 w 362339"/>
                    <a:gd name="connsiteY10" fmla="*/ 147172 h 178374"/>
                    <a:gd name="connsiteX11" fmla="*/ 24862 w 362339"/>
                    <a:gd name="connsiteY11" fmla="*/ 178375 h 178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2339" h="178374">
                      <a:moveTo>
                        <a:pt x="362339" y="55481"/>
                      </a:moveTo>
                      <a:lnTo>
                        <a:pt x="342149" y="0"/>
                      </a:lnTo>
                      <a:lnTo>
                        <a:pt x="278241" y="23277"/>
                      </a:lnTo>
                      <a:lnTo>
                        <a:pt x="275738" y="16352"/>
                      </a:lnTo>
                      <a:lnTo>
                        <a:pt x="258468" y="22610"/>
                      </a:lnTo>
                      <a:lnTo>
                        <a:pt x="261054" y="29535"/>
                      </a:lnTo>
                      <a:lnTo>
                        <a:pt x="14016" y="119473"/>
                      </a:lnTo>
                      <a:lnTo>
                        <a:pt x="14016" y="119473"/>
                      </a:lnTo>
                      <a:lnTo>
                        <a:pt x="0" y="124562"/>
                      </a:lnTo>
                      <a:lnTo>
                        <a:pt x="8844" y="148840"/>
                      </a:lnTo>
                      <a:lnTo>
                        <a:pt x="13516" y="147172"/>
                      </a:lnTo>
                      <a:lnTo>
                        <a:pt x="24862" y="1783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xmlns="" id="{7FD92491-1A9E-41BB-9492-4BD10DFAAE67}"/>
                    </a:ext>
                  </a:extLst>
                </p:cNvPr>
                <p:cNvSpPr/>
                <p:nvPr/>
              </p:nvSpPr>
              <p:spPr>
                <a:xfrm rot="-1199926">
                  <a:off x="6003870" y="2215082"/>
                  <a:ext cx="18021" cy="10095"/>
                </a:xfrm>
                <a:custGeom>
                  <a:avLst/>
                  <a:gdLst>
                    <a:gd name="connsiteX0" fmla="*/ 0 w 18021"/>
                    <a:gd name="connsiteY0" fmla="*/ 0 h 10095"/>
                    <a:gd name="connsiteX1" fmla="*/ 18021 w 18021"/>
                    <a:gd name="connsiteY1" fmla="*/ 0 h 10095"/>
                    <a:gd name="connsiteX2" fmla="*/ 18021 w 18021"/>
                    <a:gd name="connsiteY2" fmla="*/ 10095 h 10095"/>
                    <a:gd name="connsiteX3" fmla="*/ 0 w 18021"/>
                    <a:gd name="connsiteY3" fmla="*/ 10095 h 1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21" h="10095">
                      <a:moveTo>
                        <a:pt x="0" y="0"/>
                      </a:moveTo>
                      <a:lnTo>
                        <a:pt x="18021" y="0"/>
                      </a:lnTo>
                      <a:lnTo>
                        <a:pt x="18021" y="10095"/>
                      </a:lnTo>
                      <a:lnTo>
                        <a:pt x="0" y="100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17">
                <a:extLst>
                  <a:ext uri="{FF2B5EF4-FFF2-40B4-BE49-F238E27FC236}">
                    <a16:creationId xmlns:a16="http://schemas.microsoft.com/office/drawing/2014/main" xmlns="" id="{6139FBDE-22DB-47C9-A052-DB679A93DDD5}"/>
                  </a:ext>
                </a:extLst>
              </p:cNvPr>
              <p:cNvGrpSpPr/>
              <p:nvPr/>
            </p:nvGrpSpPr>
            <p:grpSpPr>
              <a:xfrm>
                <a:off x="6001472" y="2105038"/>
                <a:ext cx="362339" cy="178374"/>
                <a:chOff x="6001472" y="2105038"/>
                <a:chExt cx="362339" cy="178374"/>
              </a:xfrm>
              <a:noFill/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xmlns="" id="{4D5954C6-F9C5-453F-9FC8-6B6F11BB27B9}"/>
                    </a:ext>
                  </a:extLst>
                </p:cNvPr>
                <p:cNvSpPr/>
                <p:nvPr/>
              </p:nvSpPr>
              <p:spPr>
                <a:xfrm>
                  <a:off x="6001472" y="2105038"/>
                  <a:ext cx="362339" cy="178374"/>
                </a:xfrm>
                <a:custGeom>
                  <a:avLst/>
                  <a:gdLst>
                    <a:gd name="connsiteX0" fmla="*/ 362339 w 362339"/>
                    <a:gd name="connsiteY0" fmla="*/ 55481 h 178374"/>
                    <a:gd name="connsiteX1" fmla="*/ 342149 w 362339"/>
                    <a:gd name="connsiteY1" fmla="*/ 0 h 178374"/>
                    <a:gd name="connsiteX2" fmla="*/ 278241 w 362339"/>
                    <a:gd name="connsiteY2" fmla="*/ 23277 h 178374"/>
                    <a:gd name="connsiteX3" fmla="*/ 275738 w 362339"/>
                    <a:gd name="connsiteY3" fmla="*/ 16352 h 178374"/>
                    <a:gd name="connsiteX4" fmla="*/ 258468 w 362339"/>
                    <a:gd name="connsiteY4" fmla="*/ 22610 h 178374"/>
                    <a:gd name="connsiteX5" fmla="*/ 261054 w 362339"/>
                    <a:gd name="connsiteY5" fmla="*/ 29535 h 178374"/>
                    <a:gd name="connsiteX6" fmla="*/ 14016 w 362339"/>
                    <a:gd name="connsiteY6" fmla="*/ 119473 h 178374"/>
                    <a:gd name="connsiteX7" fmla="*/ 14016 w 362339"/>
                    <a:gd name="connsiteY7" fmla="*/ 119473 h 178374"/>
                    <a:gd name="connsiteX8" fmla="*/ 0 w 362339"/>
                    <a:gd name="connsiteY8" fmla="*/ 124562 h 178374"/>
                    <a:gd name="connsiteX9" fmla="*/ 8844 w 362339"/>
                    <a:gd name="connsiteY9" fmla="*/ 148840 h 178374"/>
                    <a:gd name="connsiteX10" fmla="*/ 13516 w 362339"/>
                    <a:gd name="connsiteY10" fmla="*/ 147172 h 178374"/>
                    <a:gd name="connsiteX11" fmla="*/ 24862 w 362339"/>
                    <a:gd name="connsiteY11" fmla="*/ 178375 h 178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2339" h="178374">
                      <a:moveTo>
                        <a:pt x="362339" y="55481"/>
                      </a:moveTo>
                      <a:lnTo>
                        <a:pt x="342149" y="0"/>
                      </a:lnTo>
                      <a:lnTo>
                        <a:pt x="278241" y="23277"/>
                      </a:lnTo>
                      <a:lnTo>
                        <a:pt x="275738" y="16352"/>
                      </a:lnTo>
                      <a:lnTo>
                        <a:pt x="258468" y="22610"/>
                      </a:lnTo>
                      <a:lnTo>
                        <a:pt x="261054" y="29535"/>
                      </a:lnTo>
                      <a:lnTo>
                        <a:pt x="14016" y="119473"/>
                      </a:lnTo>
                      <a:lnTo>
                        <a:pt x="14016" y="119473"/>
                      </a:lnTo>
                      <a:lnTo>
                        <a:pt x="0" y="124562"/>
                      </a:lnTo>
                      <a:lnTo>
                        <a:pt x="8844" y="148840"/>
                      </a:lnTo>
                      <a:lnTo>
                        <a:pt x="13516" y="147172"/>
                      </a:lnTo>
                      <a:lnTo>
                        <a:pt x="24862" y="17837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xmlns="" id="{A8647890-39D3-4D5A-9831-C1C95136FD93}"/>
                    </a:ext>
                  </a:extLst>
                </p:cNvPr>
                <p:cNvSpPr/>
                <p:nvPr/>
              </p:nvSpPr>
              <p:spPr>
                <a:xfrm rot="-1199926">
                  <a:off x="6003870" y="2215082"/>
                  <a:ext cx="18021" cy="10095"/>
                </a:xfrm>
                <a:custGeom>
                  <a:avLst/>
                  <a:gdLst>
                    <a:gd name="connsiteX0" fmla="*/ 0 w 18021"/>
                    <a:gd name="connsiteY0" fmla="*/ 0 h 10095"/>
                    <a:gd name="connsiteX1" fmla="*/ 18021 w 18021"/>
                    <a:gd name="connsiteY1" fmla="*/ 0 h 10095"/>
                    <a:gd name="connsiteX2" fmla="*/ 18021 w 18021"/>
                    <a:gd name="connsiteY2" fmla="*/ 10095 h 10095"/>
                    <a:gd name="connsiteX3" fmla="*/ 0 w 18021"/>
                    <a:gd name="connsiteY3" fmla="*/ 10095 h 1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21" h="10095">
                      <a:moveTo>
                        <a:pt x="0" y="0"/>
                      </a:moveTo>
                      <a:lnTo>
                        <a:pt x="18021" y="0"/>
                      </a:lnTo>
                      <a:lnTo>
                        <a:pt x="18021" y="10095"/>
                      </a:lnTo>
                      <a:lnTo>
                        <a:pt x="0" y="1009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xmlns="" id="{EA1F4511-BBEE-4CFA-BBF1-E4DA4091C1A4}"/>
                </a:ext>
              </a:extLst>
            </p:cNvPr>
            <p:cNvSpPr/>
            <p:nvPr/>
          </p:nvSpPr>
          <p:spPr>
            <a:xfrm>
              <a:off x="1380276" y="5426913"/>
              <a:ext cx="266227" cy="106708"/>
            </a:xfrm>
            <a:custGeom>
              <a:avLst/>
              <a:gdLst>
                <a:gd name="connsiteX0" fmla="*/ 239780 w 266227"/>
                <a:gd name="connsiteY0" fmla="*/ 11597 h 106708"/>
                <a:gd name="connsiteX1" fmla="*/ 240030 w 266227"/>
                <a:gd name="connsiteY1" fmla="*/ 1168 h 106708"/>
                <a:gd name="connsiteX2" fmla="*/ 162189 w 266227"/>
                <a:gd name="connsiteY2" fmla="*/ 0 h 106708"/>
                <a:gd name="connsiteX3" fmla="*/ 161939 w 266227"/>
                <a:gd name="connsiteY3" fmla="*/ 10429 h 106708"/>
                <a:gd name="connsiteX4" fmla="*/ 1001 w 266227"/>
                <a:gd name="connsiteY4" fmla="*/ 7425 h 106708"/>
                <a:gd name="connsiteX5" fmla="*/ 0 w 266227"/>
                <a:gd name="connsiteY5" fmla="*/ 69748 h 106708"/>
                <a:gd name="connsiteX6" fmla="*/ 14851 w 266227"/>
                <a:gd name="connsiteY6" fmla="*/ 69998 h 106708"/>
                <a:gd name="connsiteX7" fmla="*/ 14183 w 266227"/>
                <a:gd name="connsiteY7" fmla="*/ 106374 h 106708"/>
                <a:gd name="connsiteX8" fmla="*/ 33623 w 266227"/>
                <a:gd name="connsiteY8" fmla="*/ 106708 h 106708"/>
                <a:gd name="connsiteX9" fmla="*/ 34290 w 266227"/>
                <a:gd name="connsiteY9" fmla="*/ 70332 h 106708"/>
                <a:gd name="connsiteX10" fmla="*/ 62239 w 266227"/>
                <a:gd name="connsiteY10" fmla="*/ 70833 h 106708"/>
                <a:gd name="connsiteX11" fmla="*/ 265143 w 266227"/>
                <a:gd name="connsiteY11" fmla="*/ 74421 h 106708"/>
                <a:gd name="connsiteX12" fmla="*/ 266227 w 266227"/>
                <a:gd name="connsiteY12" fmla="*/ 12098 h 10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227" h="106708">
                  <a:moveTo>
                    <a:pt x="239780" y="11597"/>
                  </a:moveTo>
                  <a:lnTo>
                    <a:pt x="240030" y="1168"/>
                  </a:lnTo>
                  <a:lnTo>
                    <a:pt x="162189" y="0"/>
                  </a:lnTo>
                  <a:lnTo>
                    <a:pt x="161939" y="10429"/>
                  </a:lnTo>
                  <a:lnTo>
                    <a:pt x="1001" y="7425"/>
                  </a:lnTo>
                  <a:lnTo>
                    <a:pt x="0" y="69748"/>
                  </a:lnTo>
                  <a:lnTo>
                    <a:pt x="14851" y="69998"/>
                  </a:lnTo>
                  <a:lnTo>
                    <a:pt x="14183" y="106374"/>
                  </a:lnTo>
                  <a:lnTo>
                    <a:pt x="33623" y="106708"/>
                  </a:lnTo>
                  <a:lnTo>
                    <a:pt x="34290" y="70332"/>
                  </a:lnTo>
                  <a:lnTo>
                    <a:pt x="62239" y="70833"/>
                  </a:lnTo>
                  <a:lnTo>
                    <a:pt x="265143" y="74421"/>
                  </a:lnTo>
                  <a:lnTo>
                    <a:pt x="266227" y="12098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9" name="图形 17">
              <a:extLst>
                <a:ext uri="{FF2B5EF4-FFF2-40B4-BE49-F238E27FC236}">
                  <a16:creationId xmlns:a16="http://schemas.microsoft.com/office/drawing/2014/main" xmlns="" id="{A697D4CB-F34F-413E-9DD3-778F1CF81162}"/>
                </a:ext>
              </a:extLst>
            </p:cNvPr>
            <p:cNvGrpSpPr/>
            <p:nvPr/>
          </p:nvGrpSpPr>
          <p:grpSpPr>
            <a:xfrm>
              <a:off x="1774305" y="1591769"/>
              <a:ext cx="89752" cy="112916"/>
              <a:chOff x="4462162" y="1591769"/>
              <a:chExt cx="89752" cy="112916"/>
            </a:xfrm>
          </p:grpSpPr>
          <p:grpSp>
            <p:nvGrpSpPr>
              <p:cNvPr id="590" name="图形 17">
                <a:extLst>
                  <a:ext uri="{FF2B5EF4-FFF2-40B4-BE49-F238E27FC236}">
                    <a16:creationId xmlns:a16="http://schemas.microsoft.com/office/drawing/2014/main" xmlns="" id="{E15FBFE1-99A4-4935-A50C-A7A96624981E}"/>
                  </a:ext>
                </a:extLst>
              </p:cNvPr>
              <p:cNvGrpSpPr/>
              <p:nvPr/>
            </p:nvGrpSpPr>
            <p:grpSpPr>
              <a:xfrm>
                <a:off x="4462162" y="1591769"/>
                <a:ext cx="89752" cy="112916"/>
                <a:chOff x="4462162" y="1591769"/>
                <a:chExt cx="89752" cy="112916"/>
              </a:xfrm>
              <a:solidFill>
                <a:srgbClr val="FFFFFF"/>
              </a:solidFill>
            </p:grpSpPr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xmlns="" id="{6B9EC698-D5F8-4722-8ECE-196B1C56F5B5}"/>
                    </a:ext>
                  </a:extLst>
                </p:cNvPr>
                <p:cNvSpPr/>
                <p:nvPr/>
              </p:nvSpPr>
              <p:spPr>
                <a:xfrm rot="-1020098">
                  <a:off x="4476659" y="1595540"/>
                  <a:ext cx="41548" cy="105373"/>
                </a:xfrm>
                <a:custGeom>
                  <a:avLst/>
                  <a:gdLst>
                    <a:gd name="connsiteX0" fmla="*/ 0 w 41548"/>
                    <a:gd name="connsiteY0" fmla="*/ 0 h 105373"/>
                    <a:gd name="connsiteX1" fmla="*/ 41549 w 41548"/>
                    <a:gd name="connsiteY1" fmla="*/ 0 h 105373"/>
                    <a:gd name="connsiteX2" fmla="*/ 41549 w 41548"/>
                    <a:gd name="connsiteY2" fmla="*/ 105373 h 105373"/>
                    <a:gd name="connsiteX3" fmla="*/ 0 w 41548"/>
                    <a:gd name="connsiteY3" fmla="*/ 105373 h 10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548" h="105373">
                      <a:moveTo>
                        <a:pt x="0" y="0"/>
                      </a:moveTo>
                      <a:lnTo>
                        <a:pt x="41549" y="0"/>
                      </a:lnTo>
                      <a:lnTo>
                        <a:pt x="41549" y="105373"/>
                      </a:lnTo>
                      <a:lnTo>
                        <a:pt x="0" y="1053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xmlns="" id="{5E4C038F-7BCA-4F34-BF8A-043EBCB5D880}"/>
                    </a:ext>
                  </a:extLst>
                </p:cNvPr>
                <p:cNvSpPr/>
                <p:nvPr/>
              </p:nvSpPr>
              <p:spPr>
                <a:xfrm rot="-1020098">
                  <a:off x="4519866" y="1606723"/>
                  <a:ext cx="20106" cy="84682"/>
                </a:xfrm>
                <a:custGeom>
                  <a:avLst/>
                  <a:gdLst>
                    <a:gd name="connsiteX0" fmla="*/ 0 w 20106"/>
                    <a:gd name="connsiteY0" fmla="*/ 0 h 84682"/>
                    <a:gd name="connsiteX1" fmla="*/ 20107 w 20106"/>
                    <a:gd name="connsiteY1" fmla="*/ 0 h 84682"/>
                    <a:gd name="connsiteX2" fmla="*/ 20107 w 20106"/>
                    <a:gd name="connsiteY2" fmla="*/ 84682 h 84682"/>
                    <a:gd name="connsiteX3" fmla="*/ 0 w 20106"/>
                    <a:gd name="connsiteY3" fmla="*/ 84682 h 8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06" h="84682">
                      <a:moveTo>
                        <a:pt x="0" y="0"/>
                      </a:moveTo>
                      <a:lnTo>
                        <a:pt x="20107" y="0"/>
                      </a:lnTo>
                      <a:lnTo>
                        <a:pt x="20107" y="84682"/>
                      </a:lnTo>
                      <a:lnTo>
                        <a:pt x="0" y="846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17">
                <a:extLst>
                  <a:ext uri="{FF2B5EF4-FFF2-40B4-BE49-F238E27FC236}">
                    <a16:creationId xmlns:a16="http://schemas.microsoft.com/office/drawing/2014/main" xmlns="" id="{BCA5839F-24C0-4C9C-85BC-82DC3B58CE4E}"/>
                  </a:ext>
                </a:extLst>
              </p:cNvPr>
              <p:cNvGrpSpPr/>
              <p:nvPr/>
            </p:nvGrpSpPr>
            <p:grpSpPr>
              <a:xfrm>
                <a:off x="4462162" y="1591769"/>
                <a:ext cx="89752" cy="112916"/>
                <a:chOff x="4462162" y="1591769"/>
                <a:chExt cx="89752" cy="112916"/>
              </a:xfrm>
              <a:solidFill>
                <a:srgbClr val="FFFFFF"/>
              </a:solidFill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xmlns="" id="{BF3A9FAE-6B09-4D5B-A2A7-94B21469D3B7}"/>
                    </a:ext>
                  </a:extLst>
                </p:cNvPr>
                <p:cNvSpPr/>
                <p:nvPr/>
              </p:nvSpPr>
              <p:spPr>
                <a:xfrm rot="-1020098">
                  <a:off x="4476659" y="1595540"/>
                  <a:ext cx="41548" cy="105373"/>
                </a:xfrm>
                <a:custGeom>
                  <a:avLst/>
                  <a:gdLst>
                    <a:gd name="connsiteX0" fmla="*/ 0 w 41548"/>
                    <a:gd name="connsiteY0" fmla="*/ 0 h 105373"/>
                    <a:gd name="connsiteX1" fmla="*/ 41549 w 41548"/>
                    <a:gd name="connsiteY1" fmla="*/ 0 h 105373"/>
                    <a:gd name="connsiteX2" fmla="*/ 41549 w 41548"/>
                    <a:gd name="connsiteY2" fmla="*/ 105373 h 105373"/>
                    <a:gd name="connsiteX3" fmla="*/ 0 w 41548"/>
                    <a:gd name="connsiteY3" fmla="*/ 105373 h 10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548" h="105373">
                      <a:moveTo>
                        <a:pt x="0" y="0"/>
                      </a:moveTo>
                      <a:lnTo>
                        <a:pt x="41549" y="0"/>
                      </a:lnTo>
                      <a:lnTo>
                        <a:pt x="41549" y="105373"/>
                      </a:lnTo>
                      <a:lnTo>
                        <a:pt x="0" y="1053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xmlns="" id="{F583B3FC-702A-41D1-877E-3B5B70B62825}"/>
                    </a:ext>
                  </a:extLst>
                </p:cNvPr>
                <p:cNvSpPr/>
                <p:nvPr/>
              </p:nvSpPr>
              <p:spPr>
                <a:xfrm rot="-1020098">
                  <a:off x="4519866" y="1606723"/>
                  <a:ext cx="20106" cy="84682"/>
                </a:xfrm>
                <a:custGeom>
                  <a:avLst/>
                  <a:gdLst>
                    <a:gd name="connsiteX0" fmla="*/ 0 w 20106"/>
                    <a:gd name="connsiteY0" fmla="*/ 0 h 84682"/>
                    <a:gd name="connsiteX1" fmla="*/ 20107 w 20106"/>
                    <a:gd name="connsiteY1" fmla="*/ 0 h 84682"/>
                    <a:gd name="connsiteX2" fmla="*/ 20107 w 20106"/>
                    <a:gd name="connsiteY2" fmla="*/ 84682 h 84682"/>
                    <a:gd name="connsiteX3" fmla="*/ 0 w 20106"/>
                    <a:gd name="connsiteY3" fmla="*/ 84682 h 8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06" h="84682">
                      <a:moveTo>
                        <a:pt x="0" y="0"/>
                      </a:moveTo>
                      <a:lnTo>
                        <a:pt x="20107" y="0"/>
                      </a:lnTo>
                      <a:lnTo>
                        <a:pt x="20107" y="84682"/>
                      </a:lnTo>
                      <a:lnTo>
                        <a:pt x="0" y="846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6" name="图形 17">
                <a:extLst>
                  <a:ext uri="{FF2B5EF4-FFF2-40B4-BE49-F238E27FC236}">
                    <a16:creationId xmlns:a16="http://schemas.microsoft.com/office/drawing/2014/main" xmlns="" id="{588C9BE5-CC29-4BB7-9B94-88DCB69F5AD3}"/>
                  </a:ext>
                </a:extLst>
              </p:cNvPr>
              <p:cNvGrpSpPr/>
              <p:nvPr/>
            </p:nvGrpSpPr>
            <p:grpSpPr>
              <a:xfrm>
                <a:off x="4462162" y="1591769"/>
                <a:ext cx="89752" cy="112916"/>
                <a:chOff x="4462162" y="1591769"/>
                <a:chExt cx="89752" cy="112916"/>
              </a:xfrm>
              <a:noFill/>
            </p:grpSpPr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xmlns="" id="{4EE5D37E-1610-4D69-8BD5-0C3C0F1C8858}"/>
                    </a:ext>
                  </a:extLst>
                </p:cNvPr>
                <p:cNvSpPr/>
                <p:nvPr/>
              </p:nvSpPr>
              <p:spPr>
                <a:xfrm rot="-1020098">
                  <a:off x="4476659" y="1595540"/>
                  <a:ext cx="41548" cy="105373"/>
                </a:xfrm>
                <a:custGeom>
                  <a:avLst/>
                  <a:gdLst>
                    <a:gd name="connsiteX0" fmla="*/ 0 w 41548"/>
                    <a:gd name="connsiteY0" fmla="*/ 0 h 105373"/>
                    <a:gd name="connsiteX1" fmla="*/ 41549 w 41548"/>
                    <a:gd name="connsiteY1" fmla="*/ 0 h 105373"/>
                    <a:gd name="connsiteX2" fmla="*/ 41549 w 41548"/>
                    <a:gd name="connsiteY2" fmla="*/ 105373 h 105373"/>
                    <a:gd name="connsiteX3" fmla="*/ 0 w 41548"/>
                    <a:gd name="connsiteY3" fmla="*/ 105373 h 10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548" h="105373">
                      <a:moveTo>
                        <a:pt x="0" y="0"/>
                      </a:moveTo>
                      <a:lnTo>
                        <a:pt x="41549" y="0"/>
                      </a:lnTo>
                      <a:lnTo>
                        <a:pt x="41549" y="105373"/>
                      </a:lnTo>
                      <a:lnTo>
                        <a:pt x="0" y="105373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xmlns="" id="{8D2134CA-7214-4194-AA7C-6C678B900E33}"/>
                    </a:ext>
                  </a:extLst>
                </p:cNvPr>
                <p:cNvSpPr/>
                <p:nvPr/>
              </p:nvSpPr>
              <p:spPr>
                <a:xfrm rot="-1020098">
                  <a:off x="4519866" y="1606723"/>
                  <a:ext cx="20106" cy="84682"/>
                </a:xfrm>
                <a:custGeom>
                  <a:avLst/>
                  <a:gdLst>
                    <a:gd name="connsiteX0" fmla="*/ 0 w 20106"/>
                    <a:gd name="connsiteY0" fmla="*/ 0 h 84682"/>
                    <a:gd name="connsiteX1" fmla="*/ 20107 w 20106"/>
                    <a:gd name="connsiteY1" fmla="*/ 0 h 84682"/>
                    <a:gd name="connsiteX2" fmla="*/ 20107 w 20106"/>
                    <a:gd name="connsiteY2" fmla="*/ 84682 h 84682"/>
                    <a:gd name="connsiteX3" fmla="*/ 0 w 20106"/>
                    <a:gd name="connsiteY3" fmla="*/ 84682 h 8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06" h="84682">
                      <a:moveTo>
                        <a:pt x="0" y="0"/>
                      </a:moveTo>
                      <a:lnTo>
                        <a:pt x="20107" y="0"/>
                      </a:lnTo>
                      <a:lnTo>
                        <a:pt x="20107" y="84682"/>
                      </a:lnTo>
                      <a:lnTo>
                        <a:pt x="0" y="8468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99" name="图形 17">
              <a:extLst>
                <a:ext uri="{FF2B5EF4-FFF2-40B4-BE49-F238E27FC236}">
                  <a16:creationId xmlns:a16="http://schemas.microsoft.com/office/drawing/2014/main" xmlns="" id="{8467448D-30AE-4EF2-958E-B09D104DEE42}"/>
                </a:ext>
              </a:extLst>
            </p:cNvPr>
            <p:cNvGrpSpPr/>
            <p:nvPr/>
          </p:nvGrpSpPr>
          <p:grpSpPr>
            <a:xfrm>
              <a:off x="1758551" y="1479225"/>
              <a:ext cx="256799" cy="135825"/>
              <a:chOff x="4446408" y="1479225"/>
              <a:chExt cx="256799" cy="135825"/>
            </a:xfrm>
          </p:grpSpPr>
          <p:grpSp>
            <p:nvGrpSpPr>
              <p:cNvPr id="600" name="图形 17">
                <a:extLst>
                  <a:ext uri="{FF2B5EF4-FFF2-40B4-BE49-F238E27FC236}">
                    <a16:creationId xmlns:a16="http://schemas.microsoft.com/office/drawing/2014/main" xmlns="" id="{50FF55FC-66CF-4F8C-ABCB-BF3EB936AD86}"/>
                  </a:ext>
                </a:extLst>
              </p:cNvPr>
              <p:cNvGrpSpPr/>
              <p:nvPr/>
            </p:nvGrpSpPr>
            <p:grpSpPr>
              <a:xfrm>
                <a:off x="4446408" y="1479225"/>
                <a:ext cx="256799" cy="135825"/>
                <a:chOff x="4446408" y="1479225"/>
                <a:chExt cx="256799" cy="135825"/>
              </a:xfrm>
              <a:solidFill>
                <a:srgbClr val="FFFFFF"/>
              </a:solidFill>
            </p:grpSpPr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xmlns="" id="{F49ECB2A-DAE7-4276-8635-CFBCDBE51748}"/>
                    </a:ext>
                  </a:extLst>
                </p:cNvPr>
                <p:cNvSpPr/>
                <p:nvPr/>
              </p:nvSpPr>
              <p:spPr>
                <a:xfrm rot="-1020098">
                  <a:off x="4661100" y="1541821"/>
                  <a:ext cx="18271" cy="10262"/>
                </a:xfrm>
                <a:custGeom>
                  <a:avLst/>
                  <a:gdLst>
                    <a:gd name="connsiteX0" fmla="*/ 0 w 18271"/>
                    <a:gd name="connsiteY0" fmla="*/ 0 h 10262"/>
                    <a:gd name="connsiteX1" fmla="*/ 18271 w 18271"/>
                    <a:gd name="connsiteY1" fmla="*/ 0 h 10262"/>
                    <a:gd name="connsiteX2" fmla="*/ 18271 w 18271"/>
                    <a:gd name="connsiteY2" fmla="*/ 10262 h 10262"/>
                    <a:gd name="connsiteX3" fmla="*/ 0 w 18271"/>
                    <a:gd name="connsiteY3" fmla="*/ 10262 h 1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71" h="10262">
                      <a:moveTo>
                        <a:pt x="0" y="0"/>
                      </a:moveTo>
                      <a:lnTo>
                        <a:pt x="18271" y="0"/>
                      </a:lnTo>
                      <a:lnTo>
                        <a:pt x="18271" y="10262"/>
                      </a:lnTo>
                      <a:lnTo>
                        <a:pt x="0" y="102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xmlns="" id="{86E03684-96EC-46E7-B7FC-5E8F95F12FC0}"/>
                    </a:ext>
                  </a:extLst>
                </p:cNvPr>
                <p:cNvSpPr/>
                <p:nvPr/>
              </p:nvSpPr>
              <p:spPr>
                <a:xfrm>
                  <a:off x="4446408" y="1479225"/>
                  <a:ext cx="256799" cy="135825"/>
                </a:xfrm>
                <a:custGeom>
                  <a:avLst/>
                  <a:gdLst>
                    <a:gd name="connsiteX0" fmla="*/ 256800 w 256799"/>
                    <a:gd name="connsiteY0" fmla="*/ 52394 h 135825"/>
                    <a:gd name="connsiteX1" fmla="*/ 240781 w 256799"/>
                    <a:gd name="connsiteY1" fmla="*/ 0 h 135825"/>
                    <a:gd name="connsiteX2" fmla="*/ 74921 w 256799"/>
                    <a:gd name="connsiteY2" fmla="*/ 50642 h 135825"/>
                    <a:gd name="connsiteX3" fmla="*/ 70499 w 256799"/>
                    <a:gd name="connsiteY3" fmla="*/ 36209 h 135825"/>
                    <a:gd name="connsiteX4" fmla="*/ 58485 w 256799"/>
                    <a:gd name="connsiteY4" fmla="*/ 39880 h 135825"/>
                    <a:gd name="connsiteX5" fmla="*/ 62907 w 256799"/>
                    <a:gd name="connsiteY5" fmla="*/ 54313 h 135825"/>
                    <a:gd name="connsiteX6" fmla="*/ 0 w 256799"/>
                    <a:gd name="connsiteY6" fmla="*/ 73586 h 135825"/>
                    <a:gd name="connsiteX7" fmla="*/ 19022 w 256799"/>
                    <a:gd name="connsiteY7" fmla="*/ 135825 h 135825"/>
                    <a:gd name="connsiteX8" fmla="*/ 19022 w 256799"/>
                    <a:gd name="connsiteY8" fmla="*/ 135825 h 135825"/>
                    <a:gd name="connsiteX9" fmla="*/ 15685 w 256799"/>
                    <a:gd name="connsiteY9" fmla="*/ 124729 h 135825"/>
                    <a:gd name="connsiteX10" fmla="*/ 55398 w 256799"/>
                    <a:gd name="connsiteY10" fmla="*/ 112548 h 135825"/>
                    <a:gd name="connsiteX11" fmla="*/ 58819 w 256799"/>
                    <a:gd name="connsiteY11" fmla="*/ 123644 h 135825"/>
                    <a:gd name="connsiteX12" fmla="*/ 216586 w 256799"/>
                    <a:gd name="connsiteY12" fmla="*/ 75421 h 135825"/>
                    <a:gd name="connsiteX13" fmla="*/ 213583 w 256799"/>
                    <a:gd name="connsiteY13" fmla="*/ 65577 h 13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799" h="135825">
                      <a:moveTo>
                        <a:pt x="256800" y="52394"/>
                      </a:moveTo>
                      <a:lnTo>
                        <a:pt x="240781" y="0"/>
                      </a:lnTo>
                      <a:lnTo>
                        <a:pt x="74921" y="50642"/>
                      </a:lnTo>
                      <a:lnTo>
                        <a:pt x="70499" y="36209"/>
                      </a:lnTo>
                      <a:lnTo>
                        <a:pt x="58485" y="39880"/>
                      </a:lnTo>
                      <a:lnTo>
                        <a:pt x="62907" y="54313"/>
                      </a:lnTo>
                      <a:lnTo>
                        <a:pt x="0" y="73586"/>
                      </a:lnTo>
                      <a:lnTo>
                        <a:pt x="19022" y="135825"/>
                      </a:lnTo>
                      <a:lnTo>
                        <a:pt x="19022" y="135825"/>
                      </a:lnTo>
                      <a:lnTo>
                        <a:pt x="15685" y="124729"/>
                      </a:lnTo>
                      <a:lnTo>
                        <a:pt x="55398" y="112548"/>
                      </a:lnTo>
                      <a:lnTo>
                        <a:pt x="58819" y="123644"/>
                      </a:lnTo>
                      <a:lnTo>
                        <a:pt x="216586" y="75421"/>
                      </a:lnTo>
                      <a:lnTo>
                        <a:pt x="213583" y="655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3" name="图形 17">
                <a:extLst>
                  <a:ext uri="{FF2B5EF4-FFF2-40B4-BE49-F238E27FC236}">
                    <a16:creationId xmlns:a16="http://schemas.microsoft.com/office/drawing/2014/main" xmlns="" id="{98D9BD5B-0C0B-4B21-A494-5051424D49E0}"/>
                  </a:ext>
                </a:extLst>
              </p:cNvPr>
              <p:cNvGrpSpPr/>
              <p:nvPr/>
            </p:nvGrpSpPr>
            <p:grpSpPr>
              <a:xfrm>
                <a:off x="4446408" y="1479225"/>
                <a:ext cx="256799" cy="135825"/>
                <a:chOff x="4446408" y="1479225"/>
                <a:chExt cx="256799" cy="135825"/>
              </a:xfrm>
              <a:solidFill>
                <a:srgbClr val="FFFFFF"/>
              </a:solidFill>
            </p:grpSpPr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xmlns="" id="{C12574C6-C832-42AA-A8AC-A5543BF9EC2B}"/>
                    </a:ext>
                  </a:extLst>
                </p:cNvPr>
                <p:cNvSpPr/>
                <p:nvPr/>
              </p:nvSpPr>
              <p:spPr>
                <a:xfrm rot="-1020098">
                  <a:off x="4661100" y="1541821"/>
                  <a:ext cx="18271" cy="10262"/>
                </a:xfrm>
                <a:custGeom>
                  <a:avLst/>
                  <a:gdLst>
                    <a:gd name="connsiteX0" fmla="*/ 0 w 18271"/>
                    <a:gd name="connsiteY0" fmla="*/ 0 h 10262"/>
                    <a:gd name="connsiteX1" fmla="*/ 18271 w 18271"/>
                    <a:gd name="connsiteY1" fmla="*/ 0 h 10262"/>
                    <a:gd name="connsiteX2" fmla="*/ 18271 w 18271"/>
                    <a:gd name="connsiteY2" fmla="*/ 10262 h 10262"/>
                    <a:gd name="connsiteX3" fmla="*/ 0 w 18271"/>
                    <a:gd name="connsiteY3" fmla="*/ 10262 h 1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71" h="10262">
                      <a:moveTo>
                        <a:pt x="0" y="0"/>
                      </a:moveTo>
                      <a:lnTo>
                        <a:pt x="18271" y="0"/>
                      </a:lnTo>
                      <a:lnTo>
                        <a:pt x="18271" y="10262"/>
                      </a:lnTo>
                      <a:lnTo>
                        <a:pt x="0" y="102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xmlns="" id="{F619D1B4-D77B-445F-A3AF-08683A5D060D}"/>
                    </a:ext>
                  </a:extLst>
                </p:cNvPr>
                <p:cNvSpPr/>
                <p:nvPr/>
              </p:nvSpPr>
              <p:spPr>
                <a:xfrm>
                  <a:off x="4446408" y="1479225"/>
                  <a:ext cx="256799" cy="135825"/>
                </a:xfrm>
                <a:custGeom>
                  <a:avLst/>
                  <a:gdLst>
                    <a:gd name="connsiteX0" fmla="*/ 256800 w 256799"/>
                    <a:gd name="connsiteY0" fmla="*/ 52394 h 135825"/>
                    <a:gd name="connsiteX1" fmla="*/ 240781 w 256799"/>
                    <a:gd name="connsiteY1" fmla="*/ 0 h 135825"/>
                    <a:gd name="connsiteX2" fmla="*/ 74921 w 256799"/>
                    <a:gd name="connsiteY2" fmla="*/ 50642 h 135825"/>
                    <a:gd name="connsiteX3" fmla="*/ 70499 w 256799"/>
                    <a:gd name="connsiteY3" fmla="*/ 36209 h 135825"/>
                    <a:gd name="connsiteX4" fmla="*/ 58485 w 256799"/>
                    <a:gd name="connsiteY4" fmla="*/ 39880 h 135825"/>
                    <a:gd name="connsiteX5" fmla="*/ 62907 w 256799"/>
                    <a:gd name="connsiteY5" fmla="*/ 54313 h 135825"/>
                    <a:gd name="connsiteX6" fmla="*/ 0 w 256799"/>
                    <a:gd name="connsiteY6" fmla="*/ 73586 h 135825"/>
                    <a:gd name="connsiteX7" fmla="*/ 19022 w 256799"/>
                    <a:gd name="connsiteY7" fmla="*/ 135825 h 135825"/>
                    <a:gd name="connsiteX8" fmla="*/ 19022 w 256799"/>
                    <a:gd name="connsiteY8" fmla="*/ 135825 h 135825"/>
                    <a:gd name="connsiteX9" fmla="*/ 15685 w 256799"/>
                    <a:gd name="connsiteY9" fmla="*/ 124729 h 135825"/>
                    <a:gd name="connsiteX10" fmla="*/ 55398 w 256799"/>
                    <a:gd name="connsiteY10" fmla="*/ 112548 h 135825"/>
                    <a:gd name="connsiteX11" fmla="*/ 58819 w 256799"/>
                    <a:gd name="connsiteY11" fmla="*/ 123644 h 135825"/>
                    <a:gd name="connsiteX12" fmla="*/ 216586 w 256799"/>
                    <a:gd name="connsiteY12" fmla="*/ 75421 h 135825"/>
                    <a:gd name="connsiteX13" fmla="*/ 213583 w 256799"/>
                    <a:gd name="connsiteY13" fmla="*/ 65577 h 13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799" h="135825">
                      <a:moveTo>
                        <a:pt x="256800" y="52394"/>
                      </a:moveTo>
                      <a:lnTo>
                        <a:pt x="240781" y="0"/>
                      </a:lnTo>
                      <a:lnTo>
                        <a:pt x="74921" y="50642"/>
                      </a:lnTo>
                      <a:lnTo>
                        <a:pt x="70499" y="36209"/>
                      </a:lnTo>
                      <a:lnTo>
                        <a:pt x="58485" y="39880"/>
                      </a:lnTo>
                      <a:lnTo>
                        <a:pt x="62907" y="54313"/>
                      </a:lnTo>
                      <a:lnTo>
                        <a:pt x="0" y="73586"/>
                      </a:lnTo>
                      <a:lnTo>
                        <a:pt x="19022" y="135825"/>
                      </a:lnTo>
                      <a:lnTo>
                        <a:pt x="19022" y="135825"/>
                      </a:lnTo>
                      <a:lnTo>
                        <a:pt x="15685" y="124729"/>
                      </a:lnTo>
                      <a:lnTo>
                        <a:pt x="55398" y="112548"/>
                      </a:lnTo>
                      <a:lnTo>
                        <a:pt x="58819" y="123644"/>
                      </a:lnTo>
                      <a:lnTo>
                        <a:pt x="216586" y="75421"/>
                      </a:lnTo>
                      <a:lnTo>
                        <a:pt x="213583" y="655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6" name="图形 17">
                <a:extLst>
                  <a:ext uri="{FF2B5EF4-FFF2-40B4-BE49-F238E27FC236}">
                    <a16:creationId xmlns:a16="http://schemas.microsoft.com/office/drawing/2014/main" xmlns="" id="{5A7ED586-6898-4345-8E7A-406E865E273D}"/>
                  </a:ext>
                </a:extLst>
              </p:cNvPr>
              <p:cNvGrpSpPr/>
              <p:nvPr/>
            </p:nvGrpSpPr>
            <p:grpSpPr>
              <a:xfrm>
                <a:off x="4446408" y="1479225"/>
                <a:ext cx="256799" cy="135825"/>
                <a:chOff x="4446408" y="1479225"/>
                <a:chExt cx="256799" cy="135825"/>
              </a:xfrm>
              <a:noFill/>
            </p:grpSpPr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xmlns="" id="{6A97D822-F766-490F-99ED-BF8D4593EF92}"/>
                    </a:ext>
                  </a:extLst>
                </p:cNvPr>
                <p:cNvSpPr/>
                <p:nvPr/>
              </p:nvSpPr>
              <p:spPr>
                <a:xfrm rot="-1020098">
                  <a:off x="4661100" y="1541821"/>
                  <a:ext cx="18271" cy="10262"/>
                </a:xfrm>
                <a:custGeom>
                  <a:avLst/>
                  <a:gdLst>
                    <a:gd name="connsiteX0" fmla="*/ 0 w 18271"/>
                    <a:gd name="connsiteY0" fmla="*/ 0 h 10262"/>
                    <a:gd name="connsiteX1" fmla="*/ 18271 w 18271"/>
                    <a:gd name="connsiteY1" fmla="*/ 0 h 10262"/>
                    <a:gd name="connsiteX2" fmla="*/ 18271 w 18271"/>
                    <a:gd name="connsiteY2" fmla="*/ 10262 h 10262"/>
                    <a:gd name="connsiteX3" fmla="*/ 0 w 18271"/>
                    <a:gd name="connsiteY3" fmla="*/ 10262 h 1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71" h="10262">
                      <a:moveTo>
                        <a:pt x="0" y="0"/>
                      </a:moveTo>
                      <a:lnTo>
                        <a:pt x="18271" y="0"/>
                      </a:lnTo>
                      <a:lnTo>
                        <a:pt x="18271" y="10262"/>
                      </a:lnTo>
                      <a:lnTo>
                        <a:pt x="0" y="10262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xmlns="" id="{8AF00C84-57E5-4861-8C78-93C58FD7189E}"/>
                    </a:ext>
                  </a:extLst>
                </p:cNvPr>
                <p:cNvSpPr/>
                <p:nvPr/>
              </p:nvSpPr>
              <p:spPr>
                <a:xfrm>
                  <a:off x="4446408" y="1479225"/>
                  <a:ext cx="256799" cy="135825"/>
                </a:xfrm>
                <a:custGeom>
                  <a:avLst/>
                  <a:gdLst>
                    <a:gd name="connsiteX0" fmla="*/ 256800 w 256799"/>
                    <a:gd name="connsiteY0" fmla="*/ 52394 h 135825"/>
                    <a:gd name="connsiteX1" fmla="*/ 240781 w 256799"/>
                    <a:gd name="connsiteY1" fmla="*/ 0 h 135825"/>
                    <a:gd name="connsiteX2" fmla="*/ 74921 w 256799"/>
                    <a:gd name="connsiteY2" fmla="*/ 50642 h 135825"/>
                    <a:gd name="connsiteX3" fmla="*/ 70499 w 256799"/>
                    <a:gd name="connsiteY3" fmla="*/ 36209 h 135825"/>
                    <a:gd name="connsiteX4" fmla="*/ 58485 w 256799"/>
                    <a:gd name="connsiteY4" fmla="*/ 39880 h 135825"/>
                    <a:gd name="connsiteX5" fmla="*/ 62907 w 256799"/>
                    <a:gd name="connsiteY5" fmla="*/ 54313 h 135825"/>
                    <a:gd name="connsiteX6" fmla="*/ 0 w 256799"/>
                    <a:gd name="connsiteY6" fmla="*/ 73586 h 135825"/>
                    <a:gd name="connsiteX7" fmla="*/ 19022 w 256799"/>
                    <a:gd name="connsiteY7" fmla="*/ 135825 h 135825"/>
                    <a:gd name="connsiteX8" fmla="*/ 19022 w 256799"/>
                    <a:gd name="connsiteY8" fmla="*/ 135825 h 135825"/>
                    <a:gd name="connsiteX9" fmla="*/ 15685 w 256799"/>
                    <a:gd name="connsiteY9" fmla="*/ 124729 h 135825"/>
                    <a:gd name="connsiteX10" fmla="*/ 55398 w 256799"/>
                    <a:gd name="connsiteY10" fmla="*/ 112548 h 135825"/>
                    <a:gd name="connsiteX11" fmla="*/ 58819 w 256799"/>
                    <a:gd name="connsiteY11" fmla="*/ 123644 h 135825"/>
                    <a:gd name="connsiteX12" fmla="*/ 216586 w 256799"/>
                    <a:gd name="connsiteY12" fmla="*/ 75421 h 135825"/>
                    <a:gd name="connsiteX13" fmla="*/ 213583 w 256799"/>
                    <a:gd name="connsiteY13" fmla="*/ 65577 h 13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799" h="135825">
                      <a:moveTo>
                        <a:pt x="256800" y="52394"/>
                      </a:moveTo>
                      <a:lnTo>
                        <a:pt x="240781" y="0"/>
                      </a:lnTo>
                      <a:lnTo>
                        <a:pt x="74921" y="50642"/>
                      </a:lnTo>
                      <a:lnTo>
                        <a:pt x="70499" y="36209"/>
                      </a:lnTo>
                      <a:lnTo>
                        <a:pt x="58485" y="39880"/>
                      </a:lnTo>
                      <a:lnTo>
                        <a:pt x="62907" y="54313"/>
                      </a:lnTo>
                      <a:lnTo>
                        <a:pt x="0" y="73586"/>
                      </a:lnTo>
                      <a:lnTo>
                        <a:pt x="19022" y="135825"/>
                      </a:lnTo>
                      <a:lnTo>
                        <a:pt x="19022" y="135825"/>
                      </a:lnTo>
                      <a:lnTo>
                        <a:pt x="15685" y="124729"/>
                      </a:lnTo>
                      <a:lnTo>
                        <a:pt x="55398" y="112548"/>
                      </a:lnTo>
                      <a:lnTo>
                        <a:pt x="58819" y="123644"/>
                      </a:lnTo>
                      <a:lnTo>
                        <a:pt x="216586" y="75421"/>
                      </a:lnTo>
                      <a:lnTo>
                        <a:pt x="213583" y="65577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09" name="图形 17">
              <a:extLst>
                <a:ext uri="{FF2B5EF4-FFF2-40B4-BE49-F238E27FC236}">
                  <a16:creationId xmlns:a16="http://schemas.microsoft.com/office/drawing/2014/main" xmlns="" id="{749FBD9E-B661-4C05-9AD8-3878AF74BF16}"/>
                </a:ext>
              </a:extLst>
            </p:cNvPr>
            <p:cNvGrpSpPr/>
            <p:nvPr/>
          </p:nvGrpSpPr>
          <p:grpSpPr>
            <a:xfrm>
              <a:off x="1712598" y="1328567"/>
              <a:ext cx="285347" cy="135858"/>
              <a:chOff x="4400455" y="1328567"/>
              <a:chExt cx="285347" cy="135858"/>
            </a:xfrm>
          </p:grpSpPr>
          <p:grpSp>
            <p:nvGrpSpPr>
              <p:cNvPr id="610" name="图形 17">
                <a:extLst>
                  <a:ext uri="{FF2B5EF4-FFF2-40B4-BE49-F238E27FC236}">
                    <a16:creationId xmlns:a16="http://schemas.microsoft.com/office/drawing/2014/main" xmlns="" id="{27D36852-33C2-4D92-9582-D7846826494A}"/>
                  </a:ext>
                </a:extLst>
              </p:cNvPr>
              <p:cNvGrpSpPr/>
              <p:nvPr/>
            </p:nvGrpSpPr>
            <p:grpSpPr>
              <a:xfrm>
                <a:off x="4400455" y="1328567"/>
                <a:ext cx="285347" cy="135858"/>
                <a:chOff x="4400455" y="1328567"/>
                <a:chExt cx="285347" cy="135858"/>
              </a:xfrm>
              <a:solidFill>
                <a:srgbClr val="FFFFFF"/>
              </a:solidFill>
            </p:grpSpPr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xmlns="" id="{9D85CB4A-736A-427C-8BFD-8F4007432974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xmlns="" id="{3DA8F6FC-C179-4356-ACE3-00D5D37D6CD5}"/>
                    </a:ext>
                  </a:extLst>
                </p:cNvPr>
                <p:cNvSpPr/>
                <p:nvPr/>
              </p:nvSpPr>
              <p:spPr>
                <a:xfrm rot="-1020098">
                  <a:off x="4620209" y="1382978"/>
                  <a:ext cx="60487" cy="43968"/>
                </a:xfrm>
                <a:custGeom>
                  <a:avLst/>
                  <a:gdLst>
                    <a:gd name="connsiteX0" fmla="*/ 0 w 60487"/>
                    <a:gd name="connsiteY0" fmla="*/ 0 h 43968"/>
                    <a:gd name="connsiteX1" fmla="*/ 60487 w 60487"/>
                    <a:gd name="connsiteY1" fmla="*/ 0 h 43968"/>
                    <a:gd name="connsiteX2" fmla="*/ 60487 w 60487"/>
                    <a:gd name="connsiteY2" fmla="*/ 43968 h 43968"/>
                    <a:gd name="connsiteX3" fmla="*/ 0 w 60487"/>
                    <a:gd name="connsiteY3" fmla="*/ 43968 h 4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487" h="43968">
                      <a:moveTo>
                        <a:pt x="0" y="0"/>
                      </a:moveTo>
                      <a:lnTo>
                        <a:pt x="60487" y="0"/>
                      </a:lnTo>
                      <a:lnTo>
                        <a:pt x="60487" y="43968"/>
                      </a:lnTo>
                      <a:lnTo>
                        <a:pt x="0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xmlns="" id="{46A741B0-0B38-45B3-A363-EC8820959CB4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xmlns="" id="{748D609D-02E1-4CDB-9273-A151CBD52C66}"/>
                    </a:ext>
                  </a:extLst>
                </p:cNvPr>
                <p:cNvSpPr/>
                <p:nvPr/>
              </p:nvSpPr>
              <p:spPr>
                <a:xfrm rot="-1020098">
                  <a:off x="4416741" y="1446308"/>
                  <a:ext cx="45219" cy="11763"/>
                </a:xfrm>
                <a:custGeom>
                  <a:avLst/>
                  <a:gdLst>
                    <a:gd name="connsiteX0" fmla="*/ 0 w 45219"/>
                    <a:gd name="connsiteY0" fmla="*/ 0 h 11763"/>
                    <a:gd name="connsiteX1" fmla="*/ 45220 w 45219"/>
                    <a:gd name="connsiteY1" fmla="*/ 0 h 11763"/>
                    <a:gd name="connsiteX2" fmla="*/ 45220 w 45219"/>
                    <a:gd name="connsiteY2" fmla="*/ 11764 h 11763"/>
                    <a:gd name="connsiteX3" fmla="*/ 0 w 45219"/>
                    <a:gd name="connsiteY3" fmla="*/ 11764 h 1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11763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11764"/>
                      </a:lnTo>
                      <a:lnTo>
                        <a:pt x="0" y="117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5" name="图形 17">
                <a:extLst>
                  <a:ext uri="{FF2B5EF4-FFF2-40B4-BE49-F238E27FC236}">
                    <a16:creationId xmlns:a16="http://schemas.microsoft.com/office/drawing/2014/main" xmlns="" id="{AF95531B-B04B-42B7-8BC9-A3CB930833EE}"/>
                  </a:ext>
                </a:extLst>
              </p:cNvPr>
              <p:cNvGrpSpPr/>
              <p:nvPr/>
            </p:nvGrpSpPr>
            <p:grpSpPr>
              <a:xfrm>
                <a:off x="4400455" y="1328567"/>
                <a:ext cx="285347" cy="135858"/>
                <a:chOff x="4400455" y="1328567"/>
                <a:chExt cx="285347" cy="135858"/>
              </a:xfrm>
              <a:solidFill>
                <a:srgbClr val="FFFFFF"/>
              </a:solidFill>
            </p:grpSpPr>
            <p:sp>
              <p:nvSpPr>
                <p:cNvPr id="616" name="任意多边形: 形状 615">
                  <a:extLst>
                    <a:ext uri="{FF2B5EF4-FFF2-40B4-BE49-F238E27FC236}">
                      <a16:creationId xmlns:a16="http://schemas.microsoft.com/office/drawing/2014/main" xmlns="" id="{1212DF23-E94E-4047-988D-13E2E413A9E4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7" name="任意多边形: 形状 616">
                  <a:extLst>
                    <a:ext uri="{FF2B5EF4-FFF2-40B4-BE49-F238E27FC236}">
                      <a16:creationId xmlns:a16="http://schemas.microsoft.com/office/drawing/2014/main" xmlns="" id="{5CD1DC9D-86B3-4B84-9947-462F8A71CEF9}"/>
                    </a:ext>
                  </a:extLst>
                </p:cNvPr>
                <p:cNvSpPr/>
                <p:nvPr/>
              </p:nvSpPr>
              <p:spPr>
                <a:xfrm rot="-1020098">
                  <a:off x="4620209" y="1382978"/>
                  <a:ext cx="60487" cy="43968"/>
                </a:xfrm>
                <a:custGeom>
                  <a:avLst/>
                  <a:gdLst>
                    <a:gd name="connsiteX0" fmla="*/ 0 w 60487"/>
                    <a:gd name="connsiteY0" fmla="*/ 0 h 43968"/>
                    <a:gd name="connsiteX1" fmla="*/ 60487 w 60487"/>
                    <a:gd name="connsiteY1" fmla="*/ 0 h 43968"/>
                    <a:gd name="connsiteX2" fmla="*/ 60487 w 60487"/>
                    <a:gd name="connsiteY2" fmla="*/ 43968 h 43968"/>
                    <a:gd name="connsiteX3" fmla="*/ 0 w 60487"/>
                    <a:gd name="connsiteY3" fmla="*/ 43968 h 4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487" h="43968">
                      <a:moveTo>
                        <a:pt x="0" y="0"/>
                      </a:moveTo>
                      <a:lnTo>
                        <a:pt x="60487" y="0"/>
                      </a:lnTo>
                      <a:lnTo>
                        <a:pt x="60487" y="43968"/>
                      </a:lnTo>
                      <a:lnTo>
                        <a:pt x="0" y="439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xmlns="" id="{ED1E3C30-C1D9-47E5-A734-333D08D7A033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xmlns="" id="{F0C6F9E6-3E50-442A-8793-AE5B84FA1CC9}"/>
                    </a:ext>
                  </a:extLst>
                </p:cNvPr>
                <p:cNvSpPr/>
                <p:nvPr/>
              </p:nvSpPr>
              <p:spPr>
                <a:xfrm rot="-1020098">
                  <a:off x="4416741" y="1446308"/>
                  <a:ext cx="45219" cy="11763"/>
                </a:xfrm>
                <a:custGeom>
                  <a:avLst/>
                  <a:gdLst>
                    <a:gd name="connsiteX0" fmla="*/ 0 w 45219"/>
                    <a:gd name="connsiteY0" fmla="*/ 0 h 11763"/>
                    <a:gd name="connsiteX1" fmla="*/ 45220 w 45219"/>
                    <a:gd name="connsiteY1" fmla="*/ 0 h 11763"/>
                    <a:gd name="connsiteX2" fmla="*/ 45220 w 45219"/>
                    <a:gd name="connsiteY2" fmla="*/ 11764 h 11763"/>
                    <a:gd name="connsiteX3" fmla="*/ 0 w 45219"/>
                    <a:gd name="connsiteY3" fmla="*/ 11764 h 1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11763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11764"/>
                      </a:lnTo>
                      <a:lnTo>
                        <a:pt x="0" y="117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" name="图形 17">
                <a:extLst>
                  <a:ext uri="{FF2B5EF4-FFF2-40B4-BE49-F238E27FC236}">
                    <a16:creationId xmlns:a16="http://schemas.microsoft.com/office/drawing/2014/main" xmlns="" id="{BDBB758D-72E7-4B23-B270-C659E90C1819}"/>
                  </a:ext>
                </a:extLst>
              </p:cNvPr>
              <p:cNvGrpSpPr/>
              <p:nvPr/>
            </p:nvGrpSpPr>
            <p:grpSpPr>
              <a:xfrm>
                <a:off x="4400455" y="1328567"/>
                <a:ext cx="285347" cy="135858"/>
                <a:chOff x="4400455" y="1328567"/>
                <a:chExt cx="285347" cy="135858"/>
              </a:xfrm>
              <a:noFill/>
            </p:grpSpPr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xmlns="" id="{C0868ED9-8A37-4351-89BC-58C0178E9CCC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xmlns="" id="{039633D8-E2DB-49E6-BEDD-5DCC7EA17F2E}"/>
                    </a:ext>
                  </a:extLst>
                </p:cNvPr>
                <p:cNvSpPr/>
                <p:nvPr/>
              </p:nvSpPr>
              <p:spPr>
                <a:xfrm rot="-1020098">
                  <a:off x="4620209" y="1382978"/>
                  <a:ext cx="60487" cy="43968"/>
                </a:xfrm>
                <a:custGeom>
                  <a:avLst/>
                  <a:gdLst>
                    <a:gd name="connsiteX0" fmla="*/ 0 w 60487"/>
                    <a:gd name="connsiteY0" fmla="*/ 0 h 43968"/>
                    <a:gd name="connsiteX1" fmla="*/ 60487 w 60487"/>
                    <a:gd name="connsiteY1" fmla="*/ 0 h 43968"/>
                    <a:gd name="connsiteX2" fmla="*/ 60487 w 60487"/>
                    <a:gd name="connsiteY2" fmla="*/ 43968 h 43968"/>
                    <a:gd name="connsiteX3" fmla="*/ 0 w 60487"/>
                    <a:gd name="connsiteY3" fmla="*/ 43968 h 4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487" h="43968">
                      <a:moveTo>
                        <a:pt x="0" y="0"/>
                      </a:moveTo>
                      <a:lnTo>
                        <a:pt x="60487" y="0"/>
                      </a:lnTo>
                      <a:lnTo>
                        <a:pt x="60487" y="43968"/>
                      </a:lnTo>
                      <a:lnTo>
                        <a:pt x="0" y="43968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xmlns="" id="{22B647F3-8F6B-4B8B-BB82-0AD13EEAC9F6}"/>
                    </a:ext>
                  </a:extLst>
                </p:cNvPr>
                <p:cNvSpPr/>
                <p:nvPr/>
              </p:nvSpPr>
              <p:spPr>
                <a:xfrm rot="-1020098">
                  <a:off x="4404469" y="1363945"/>
                  <a:ext cx="251711" cy="65076"/>
                </a:xfrm>
                <a:custGeom>
                  <a:avLst/>
                  <a:gdLst>
                    <a:gd name="connsiteX0" fmla="*/ 0 w 251711"/>
                    <a:gd name="connsiteY0" fmla="*/ 0 h 65076"/>
                    <a:gd name="connsiteX1" fmla="*/ 251711 w 251711"/>
                    <a:gd name="connsiteY1" fmla="*/ 0 h 65076"/>
                    <a:gd name="connsiteX2" fmla="*/ 251711 w 251711"/>
                    <a:gd name="connsiteY2" fmla="*/ 65076 h 65076"/>
                    <a:gd name="connsiteX3" fmla="*/ 0 w 251711"/>
                    <a:gd name="connsiteY3" fmla="*/ 65076 h 6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711" h="65076">
                      <a:moveTo>
                        <a:pt x="0" y="0"/>
                      </a:moveTo>
                      <a:lnTo>
                        <a:pt x="251711" y="0"/>
                      </a:lnTo>
                      <a:lnTo>
                        <a:pt x="251711" y="65076"/>
                      </a:lnTo>
                      <a:lnTo>
                        <a:pt x="0" y="6507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xmlns="" id="{7803683C-CD74-460C-86B4-4F26EA29FF8F}"/>
                    </a:ext>
                  </a:extLst>
                </p:cNvPr>
                <p:cNvSpPr/>
                <p:nvPr/>
              </p:nvSpPr>
              <p:spPr>
                <a:xfrm rot="-1020098">
                  <a:off x="4416741" y="1446308"/>
                  <a:ext cx="45219" cy="11763"/>
                </a:xfrm>
                <a:custGeom>
                  <a:avLst/>
                  <a:gdLst>
                    <a:gd name="connsiteX0" fmla="*/ 0 w 45219"/>
                    <a:gd name="connsiteY0" fmla="*/ 0 h 11763"/>
                    <a:gd name="connsiteX1" fmla="*/ 45220 w 45219"/>
                    <a:gd name="connsiteY1" fmla="*/ 0 h 11763"/>
                    <a:gd name="connsiteX2" fmla="*/ 45220 w 45219"/>
                    <a:gd name="connsiteY2" fmla="*/ 11764 h 11763"/>
                    <a:gd name="connsiteX3" fmla="*/ 0 w 45219"/>
                    <a:gd name="connsiteY3" fmla="*/ 11764 h 1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11763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11764"/>
                      </a:lnTo>
                      <a:lnTo>
                        <a:pt x="0" y="11764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5" name="图形 17">
              <a:extLst>
                <a:ext uri="{FF2B5EF4-FFF2-40B4-BE49-F238E27FC236}">
                  <a16:creationId xmlns:a16="http://schemas.microsoft.com/office/drawing/2014/main" xmlns="" id="{0F71E888-252F-4222-AE81-BB3D661B8591}"/>
                </a:ext>
              </a:extLst>
            </p:cNvPr>
            <p:cNvGrpSpPr/>
            <p:nvPr/>
          </p:nvGrpSpPr>
          <p:grpSpPr>
            <a:xfrm>
              <a:off x="1729935" y="1445581"/>
              <a:ext cx="88137" cy="107288"/>
              <a:chOff x="4417792" y="1445581"/>
              <a:chExt cx="88137" cy="107288"/>
            </a:xfrm>
          </p:grpSpPr>
          <p:grpSp>
            <p:nvGrpSpPr>
              <p:cNvPr id="626" name="图形 17">
                <a:extLst>
                  <a:ext uri="{FF2B5EF4-FFF2-40B4-BE49-F238E27FC236}">
                    <a16:creationId xmlns:a16="http://schemas.microsoft.com/office/drawing/2014/main" xmlns="" id="{7EB31E92-EFFD-408A-93FA-D087EB9C29A3}"/>
                  </a:ext>
                </a:extLst>
              </p:cNvPr>
              <p:cNvGrpSpPr/>
              <p:nvPr/>
            </p:nvGrpSpPr>
            <p:grpSpPr>
              <a:xfrm>
                <a:off x="4417792" y="1445581"/>
                <a:ext cx="88137" cy="107288"/>
                <a:chOff x="4417792" y="1445581"/>
                <a:chExt cx="88137" cy="107288"/>
              </a:xfrm>
              <a:solidFill>
                <a:srgbClr val="FFFFFF"/>
              </a:solidFill>
            </p:grpSpPr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xmlns="" id="{E9A10640-20DF-448B-841C-A931DC19FEB6}"/>
                    </a:ext>
                  </a:extLst>
                </p:cNvPr>
                <p:cNvSpPr/>
                <p:nvPr/>
              </p:nvSpPr>
              <p:spPr>
                <a:xfrm rot="-1020098">
                  <a:off x="4431185" y="1450043"/>
                  <a:ext cx="45219" cy="98365"/>
                </a:xfrm>
                <a:custGeom>
                  <a:avLst/>
                  <a:gdLst>
                    <a:gd name="connsiteX0" fmla="*/ 0 w 45219"/>
                    <a:gd name="connsiteY0" fmla="*/ 0 h 98365"/>
                    <a:gd name="connsiteX1" fmla="*/ 45220 w 45219"/>
                    <a:gd name="connsiteY1" fmla="*/ 0 h 98365"/>
                    <a:gd name="connsiteX2" fmla="*/ 45220 w 45219"/>
                    <a:gd name="connsiteY2" fmla="*/ 98365 h 98365"/>
                    <a:gd name="connsiteX3" fmla="*/ 0 w 45219"/>
                    <a:gd name="connsiteY3" fmla="*/ 98365 h 9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98365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98365"/>
                      </a:lnTo>
                      <a:lnTo>
                        <a:pt x="0" y="983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xmlns="" id="{303A0789-6D8D-425C-883D-CED683D9B5BB}"/>
                    </a:ext>
                  </a:extLst>
                </p:cNvPr>
                <p:cNvSpPr/>
                <p:nvPr/>
              </p:nvSpPr>
              <p:spPr>
                <a:xfrm rot="-1020098">
                  <a:off x="4485834" y="1513026"/>
                  <a:ext cx="16853" cy="24695"/>
                </a:xfrm>
                <a:custGeom>
                  <a:avLst/>
                  <a:gdLst>
                    <a:gd name="connsiteX0" fmla="*/ 0 w 16853"/>
                    <a:gd name="connsiteY0" fmla="*/ 0 h 24695"/>
                    <a:gd name="connsiteX1" fmla="*/ 16853 w 16853"/>
                    <a:gd name="connsiteY1" fmla="*/ 0 h 24695"/>
                    <a:gd name="connsiteX2" fmla="*/ 16853 w 16853"/>
                    <a:gd name="connsiteY2" fmla="*/ 24696 h 24695"/>
                    <a:gd name="connsiteX3" fmla="*/ 0 w 16853"/>
                    <a:gd name="connsiteY3" fmla="*/ 24696 h 24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24695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24696"/>
                      </a:lnTo>
                      <a:lnTo>
                        <a:pt x="0" y="246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3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17">
                <a:extLst>
                  <a:ext uri="{FF2B5EF4-FFF2-40B4-BE49-F238E27FC236}">
                    <a16:creationId xmlns:a16="http://schemas.microsoft.com/office/drawing/2014/main" xmlns="" id="{74FDC2AE-DA40-45ED-8102-7BF6FB723ACD}"/>
                  </a:ext>
                </a:extLst>
              </p:cNvPr>
              <p:cNvGrpSpPr/>
              <p:nvPr/>
            </p:nvGrpSpPr>
            <p:grpSpPr>
              <a:xfrm>
                <a:off x="4417792" y="1445581"/>
                <a:ext cx="88137" cy="107288"/>
                <a:chOff x="4417792" y="1445581"/>
                <a:chExt cx="88137" cy="107288"/>
              </a:xfrm>
              <a:solidFill>
                <a:srgbClr val="FFFFFF"/>
              </a:solidFill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xmlns="" id="{4E54150B-199F-4523-B5EE-E2BC94641917}"/>
                    </a:ext>
                  </a:extLst>
                </p:cNvPr>
                <p:cNvSpPr/>
                <p:nvPr/>
              </p:nvSpPr>
              <p:spPr>
                <a:xfrm rot="-1020098">
                  <a:off x="4431185" y="1450043"/>
                  <a:ext cx="45219" cy="98365"/>
                </a:xfrm>
                <a:custGeom>
                  <a:avLst/>
                  <a:gdLst>
                    <a:gd name="connsiteX0" fmla="*/ 0 w 45219"/>
                    <a:gd name="connsiteY0" fmla="*/ 0 h 98365"/>
                    <a:gd name="connsiteX1" fmla="*/ 45220 w 45219"/>
                    <a:gd name="connsiteY1" fmla="*/ 0 h 98365"/>
                    <a:gd name="connsiteX2" fmla="*/ 45220 w 45219"/>
                    <a:gd name="connsiteY2" fmla="*/ 98365 h 98365"/>
                    <a:gd name="connsiteX3" fmla="*/ 0 w 45219"/>
                    <a:gd name="connsiteY3" fmla="*/ 98365 h 9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98365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98365"/>
                      </a:lnTo>
                      <a:lnTo>
                        <a:pt x="0" y="983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xmlns="" id="{38A4CEA6-CB94-4B79-A945-A6AF73CB538D}"/>
                    </a:ext>
                  </a:extLst>
                </p:cNvPr>
                <p:cNvSpPr/>
                <p:nvPr/>
              </p:nvSpPr>
              <p:spPr>
                <a:xfrm rot="-1020098">
                  <a:off x="4485834" y="1513026"/>
                  <a:ext cx="16853" cy="24695"/>
                </a:xfrm>
                <a:custGeom>
                  <a:avLst/>
                  <a:gdLst>
                    <a:gd name="connsiteX0" fmla="*/ 0 w 16853"/>
                    <a:gd name="connsiteY0" fmla="*/ 0 h 24695"/>
                    <a:gd name="connsiteX1" fmla="*/ 16853 w 16853"/>
                    <a:gd name="connsiteY1" fmla="*/ 0 h 24695"/>
                    <a:gd name="connsiteX2" fmla="*/ 16853 w 16853"/>
                    <a:gd name="connsiteY2" fmla="*/ 24696 h 24695"/>
                    <a:gd name="connsiteX3" fmla="*/ 0 w 16853"/>
                    <a:gd name="connsiteY3" fmla="*/ 24696 h 24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24695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24696"/>
                      </a:lnTo>
                      <a:lnTo>
                        <a:pt x="0" y="246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63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2" name="图形 17">
                <a:extLst>
                  <a:ext uri="{FF2B5EF4-FFF2-40B4-BE49-F238E27FC236}">
                    <a16:creationId xmlns:a16="http://schemas.microsoft.com/office/drawing/2014/main" xmlns="" id="{690450FE-C5A3-447B-95F3-02CB21B68AFC}"/>
                  </a:ext>
                </a:extLst>
              </p:cNvPr>
              <p:cNvGrpSpPr/>
              <p:nvPr/>
            </p:nvGrpSpPr>
            <p:grpSpPr>
              <a:xfrm>
                <a:off x="4417792" y="1445581"/>
                <a:ext cx="88137" cy="107288"/>
                <a:chOff x="4417792" y="1445581"/>
                <a:chExt cx="88137" cy="107288"/>
              </a:xfrm>
              <a:noFill/>
            </p:grpSpPr>
            <p:sp>
              <p:nvSpPr>
                <p:cNvPr id="633" name="任意多边形: 形状 632">
                  <a:extLst>
                    <a:ext uri="{FF2B5EF4-FFF2-40B4-BE49-F238E27FC236}">
                      <a16:creationId xmlns:a16="http://schemas.microsoft.com/office/drawing/2014/main" xmlns="" id="{86D2D949-C086-4891-9A0C-834E16D4EEAA}"/>
                    </a:ext>
                  </a:extLst>
                </p:cNvPr>
                <p:cNvSpPr/>
                <p:nvPr/>
              </p:nvSpPr>
              <p:spPr>
                <a:xfrm rot="-1020098">
                  <a:off x="4431185" y="1450043"/>
                  <a:ext cx="45219" cy="98365"/>
                </a:xfrm>
                <a:custGeom>
                  <a:avLst/>
                  <a:gdLst>
                    <a:gd name="connsiteX0" fmla="*/ 0 w 45219"/>
                    <a:gd name="connsiteY0" fmla="*/ 0 h 98365"/>
                    <a:gd name="connsiteX1" fmla="*/ 45220 w 45219"/>
                    <a:gd name="connsiteY1" fmla="*/ 0 h 98365"/>
                    <a:gd name="connsiteX2" fmla="*/ 45220 w 45219"/>
                    <a:gd name="connsiteY2" fmla="*/ 98365 h 98365"/>
                    <a:gd name="connsiteX3" fmla="*/ 0 w 45219"/>
                    <a:gd name="connsiteY3" fmla="*/ 98365 h 9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219" h="98365">
                      <a:moveTo>
                        <a:pt x="0" y="0"/>
                      </a:moveTo>
                      <a:lnTo>
                        <a:pt x="45220" y="0"/>
                      </a:lnTo>
                      <a:lnTo>
                        <a:pt x="45220" y="98365"/>
                      </a:lnTo>
                      <a:lnTo>
                        <a:pt x="0" y="98365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xmlns="" id="{D0406462-76E6-4CC3-AC60-2ED3354A9F52}"/>
                    </a:ext>
                  </a:extLst>
                </p:cNvPr>
                <p:cNvSpPr/>
                <p:nvPr/>
              </p:nvSpPr>
              <p:spPr>
                <a:xfrm rot="-1020098">
                  <a:off x="4485834" y="1513026"/>
                  <a:ext cx="16853" cy="24695"/>
                </a:xfrm>
                <a:custGeom>
                  <a:avLst/>
                  <a:gdLst>
                    <a:gd name="connsiteX0" fmla="*/ 0 w 16853"/>
                    <a:gd name="connsiteY0" fmla="*/ 0 h 24695"/>
                    <a:gd name="connsiteX1" fmla="*/ 16853 w 16853"/>
                    <a:gd name="connsiteY1" fmla="*/ 0 h 24695"/>
                    <a:gd name="connsiteX2" fmla="*/ 16853 w 16853"/>
                    <a:gd name="connsiteY2" fmla="*/ 24696 h 24695"/>
                    <a:gd name="connsiteX3" fmla="*/ 0 w 16853"/>
                    <a:gd name="connsiteY3" fmla="*/ 24696 h 24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3" h="24695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24696"/>
                      </a:lnTo>
                      <a:lnTo>
                        <a:pt x="0" y="24696"/>
                      </a:lnTo>
                      <a:close/>
                    </a:path>
                  </a:pathLst>
                </a:custGeom>
                <a:noFill/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5" name="图形 17">
              <a:extLst>
                <a:ext uri="{FF2B5EF4-FFF2-40B4-BE49-F238E27FC236}">
                  <a16:creationId xmlns:a16="http://schemas.microsoft.com/office/drawing/2014/main" xmlns="" id="{BEEDB1D2-A518-492A-9C9F-A2B5FF0CE41E}"/>
                </a:ext>
              </a:extLst>
            </p:cNvPr>
            <p:cNvGrpSpPr/>
            <p:nvPr/>
          </p:nvGrpSpPr>
          <p:grpSpPr>
            <a:xfrm>
              <a:off x="1389370" y="5977972"/>
              <a:ext cx="247289" cy="134493"/>
              <a:chOff x="4077227" y="5977972"/>
              <a:chExt cx="247289" cy="134493"/>
            </a:xfrm>
            <a:solidFill>
              <a:srgbClr val="FFFFFF"/>
            </a:solidFill>
          </p:grpSpPr>
          <p:sp>
            <p:nvSpPr>
              <p:cNvPr id="636" name="任意多边形: 形状 635">
                <a:extLst>
                  <a:ext uri="{FF2B5EF4-FFF2-40B4-BE49-F238E27FC236}">
                    <a16:creationId xmlns:a16="http://schemas.microsoft.com/office/drawing/2014/main" xmlns="" id="{7239E7B8-0EF2-4026-BF08-5E31769245FE}"/>
                  </a:ext>
                </a:extLst>
              </p:cNvPr>
              <p:cNvSpPr/>
              <p:nvPr/>
            </p:nvSpPr>
            <p:spPr>
              <a:xfrm>
                <a:off x="4158572" y="6037876"/>
                <a:ext cx="159769" cy="74588"/>
              </a:xfrm>
              <a:custGeom>
                <a:avLst/>
                <a:gdLst>
                  <a:gd name="connsiteX0" fmla="*/ 154514 w 159769"/>
                  <a:gd name="connsiteY0" fmla="*/ 0 h 74588"/>
                  <a:gd name="connsiteX1" fmla="*/ 154096 w 159769"/>
                  <a:gd name="connsiteY1" fmla="*/ 21942 h 74588"/>
                  <a:gd name="connsiteX2" fmla="*/ 56149 w 159769"/>
                  <a:gd name="connsiteY2" fmla="*/ 20274 h 74588"/>
                  <a:gd name="connsiteX3" fmla="*/ 56149 w 159769"/>
                  <a:gd name="connsiteY3" fmla="*/ 20274 h 74588"/>
                  <a:gd name="connsiteX4" fmla="*/ 918 w 159769"/>
                  <a:gd name="connsiteY4" fmla="*/ 19272 h 74588"/>
                  <a:gd name="connsiteX5" fmla="*/ 0 w 159769"/>
                  <a:gd name="connsiteY5" fmla="*/ 62657 h 74588"/>
                  <a:gd name="connsiteX6" fmla="*/ 11680 w 159769"/>
                  <a:gd name="connsiteY6" fmla="*/ 62823 h 74588"/>
                  <a:gd name="connsiteX7" fmla="*/ 27699 w 159769"/>
                  <a:gd name="connsiteY7" fmla="*/ 74587 h 74588"/>
                  <a:gd name="connsiteX8" fmla="*/ 44719 w 159769"/>
                  <a:gd name="connsiteY8" fmla="*/ 63407 h 74588"/>
                  <a:gd name="connsiteX9" fmla="*/ 55315 w 159769"/>
                  <a:gd name="connsiteY9" fmla="*/ 63574 h 74588"/>
                  <a:gd name="connsiteX10" fmla="*/ 56065 w 159769"/>
                  <a:gd name="connsiteY10" fmla="*/ 30035 h 74588"/>
                  <a:gd name="connsiteX11" fmla="*/ 159186 w 159769"/>
                  <a:gd name="connsiteY11" fmla="*/ 31871 h 74588"/>
                  <a:gd name="connsiteX12" fmla="*/ 159770 w 159769"/>
                  <a:gd name="connsiteY12" fmla="*/ 0 h 74588"/>
                  <a:gd name="connsiteX13" fmla="*/ 154514 w 159769"/>
                  <a:gd name="connsiteY13" fmla="*/ 0 h 7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769" h="74588">
                    <a:moveTo>
                      <a:pt x="154514" y="0"/>
                    </a:moveTo>
                    <a:lnTo>
                      <a:pt x="154096" y="21942"/>
                    </a:lnTo>
                    <a:lnTo>
                      <a:pt x="56149" y="20274"/>
                    </a:lnTo>
                    <a:lnTo>
                      <a:pt x="56149" y="20274"/>
                    </a:lnTo>
                    <a:lnTo>
                      <a:pt x="918" y="19272"/>
                    </a:lnTo>
                    <a:lnTo>
                      <a:pt x="0" y="62657"/>
                    </a:lnTo>
                    <a:lnTo>
                      <a:pt x="11680" y="62823"/>
                    </a:lnTo>
                    <a:cubicBezTo>
                      <a:pt x="14016" y="74504"/>
                      <a:pt x="26614" y="74587"/>
                      <a:pt x="27699" y="74587"/>
                    </a:cubicBezTo>
                    <a:cubicBezTo>
                      <a:pt x="27699" y="74587"/>
                      <a:pt x="41966" y="75004"/>
                      <a:pt x="44719" y="63407"/>
                    </a:cubicBezTo>
                    <a:lnTo>
                      <a:pt x="55315" y="63574"/>
                    </a:lnTo>
                    <a:lnTo>
                      <a:pt x="56065" y="30035"/>
                    </a:lnTo>
                    <a:lnTo>
                      <a:pt x="159186" y="31871"/>
                    </a:lnTo>
                    <a:lnTo>
                      <a:pt x="159770" y="0"/>
                    </a:lnTo>
                    <a:lnTo>
                      <a:pt x="1545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xmlns="" id="{ED8D44FE-D959-4E0A-8A5F-5C67F4E85BA3}"/>
                  </a:ext>
                </a:extLst>
              </p:cNvPr>
              <p:cNvSpPr/>
              <p:nvPr/>
            </p:nvSpPr>
            <p:spPr>
              <a:xfrm>
                <a:off x="4156153" y="5977972"/>
                <a:ext cx="19360" cy="29034"/>
              </a:xfrm>
              <a:custGeom>
                <a:avLst/>
                <a:gdLst>
                  <a:gd name="connsiteX0" fmla="*/ 9678 w 19360"/>
                  <a:gd name="connsiteY0" fmla="*/ 1 h 29034"/>
                  <a:gd name="connsiteX1" fmla="*/ 10429 w 19360"/>
                  <a:gd name="connsiteY1" fmla="*/ 1 h 29034"/>
                  <a:gd name="connsiteX2" fmla="*/ 19356 w 19360"/>
                  <a:gd name="connsiteY2" fmla="*/ 9262 h 29034"/>
                  <a:gd name="connsiteX3" fmla="*/ 19022 w 19360"/>
                  <a:gd name="connsiteY3" fmla="*/ 29035 h 29034"/>
                  <a:gd name="connsiteX4" fmla="*/ 0 w 19360"/>
                  <a:gd name="connsiteY4" fmla="*/ 28701 h 29034"/>
                  <a:gd name="connsiteX5" fmla="*/ 334 w 19360"/>
                  <a:gd name="connsiteY5" fmla="*/ 8928 h 29034"/>
                  <a:gd name="connsiteX6" fmla="*/ 9678 w 19360"/>
                  <a:gd name="connsiteY6" fmla="*/ 1 h 2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60" h="29034">
                    <a:moveTo>
                      <a:pt x="9678" y="1"/>
                    </a:moveTo>
                    <a:lnTo>
                      <a:pt x="10429" y="1"/>
                    </a:lnTo>
                    <a:cubicBezTo>
                      <a:pt x="15435" y="85"/>
                      <a:pt x="19523" y="4256"/>
                      <a:pt x="19356" y="9262"/>
                    </a:cubicBezTo>
                    <a:lnTo>
                      <a:pt x="19022" y="29035"/>
                    </a:lnTo>
                    <a:lnTo>
                      <a:pt x="0" y="28701"/>
                    </a:lnTo>
                    <a:lnTo>
                      <a:pt x="334" y="8928"/>
                    </a:lnTo>
                    <a:cubicBezTo>
                      <a:pt x="501" y="3922"/>
                      <a:pt x="4672" y="-82"/>
                      <a:pt x="96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xmlns="" id="{46209462-62A5-471B-8C1C-0EF6B78D5B05}"/>
                  </a:ext>
                </a:extLst>
              </p:cNvPr>
              <p:cNvSpPr/>
              <p:nvPr/>
            </p:nvSpPr>
            <p:spPr>
              <a:xfrm>
                <a:off x="4304534" y="5998705"/>
                <a:ext cx="19982" cy="19773"/>
              </a:xfrm>
              <a:custGeom>
                <a:avLst/>
                <a:gdLst>
                  <a:gd name="connsiteX0" fmla="*/ 18146 w 19982"/>
                  <a:gd name="connsiteY0" fmla="*/ 2212 h 19773"/>
                  <a:gd name="connsiteX1" fmla="*/ 17979 w 19982"/>
                  <a:gd name="connsiteY1" fmla="*/ 1961 h 19773"/>
                  <a:gd name="connsiteX2" fmla="*/ 8885 w 19982"/>
                  <a:gd name="connsiteY2" fmla="*/ 1794 h 19773"/>
                  <a:gd name="connsiteX3" fmla="*/ 376 w 19982"/>
                  <a:gd name="connsiteY3" fmla="*/ 9971 h 19773"/>
                  <a:gd name="connsiteX4" fmla="*/ 376 w 19982"/>
                  <a:gd name="connsiteY4" fmla="*/ 11639 h 19773"/>
                  <a:gd name="connsiteX5" fmla="*/ 7884 w 19982"/>
                  <a:gd name="connsiteY5" fmla="*/ 19398 h 19773"/>
                  <a:gd name="connsiteX6" fmla="*/ 9553 w 19982"/>
                  <a:gd name="connsiteY6" fmla="*/ 19398 h 19773"/>
                  <a:gd name="connsiteX7" fmla="*/ 18063 w 19982"/>
                  <a:gd name="connsiteY7" fmla="*/ 11222 h 19773"/>
                  <a:gd name="connsiteX8" fmla="*/ 18146 w 19982"/>
                  <a:gd name="connsiteY8" fmla="*/ 2212 h 19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82" h="19773">
                    <a:moveTo>
                      <a:pt x="18146" y="2212"/>
                    </a:moveTo>
                    <a:lnTo>
                      <a:pt x="17979" y="1961"/>
                    </a:lnTo>
                    <a:cubicBezTo>
                      <a:pt x="15560" y="-625"/>
                      <a:pt x="11472" y="-625"/>
                      <a:pt x="8885" y="1794"/>
                    </a:cubicBezTo>
                    <a:lnTo>
                      <a:pt x="376" y="9971"/>
                    </a:lnTo>
                    <a:cubicBezTo>
                      <a:pt x="-125" y="10388"/>
                      <a:pt x="-125" y="11139"/>
                      <a:pt x="376" y="11639"/>
                    </a:cubicBezTo>
                    <a:lnTo>
                      <a:pt x="7884" y="19398"/>
                    </a:lnTo>
                    <a:cubicBezTo>
                      <a:pt x="8301" y="19899"/>
                      <a:pt x="9052" y="19899"/>
                      <a:pt x="9553" y="19398"/>
                    </a:cubicBezTo>
                    <a:lnTo>
                      <a:pt x="18063" y="11222"/>
                    </a:lnTo>
                    <a:cubicBezTo>
                      <a:pt x="20566" y="8803"/>
                      <a:pt x="20649" y="4798"/>
                      <a:pt x="18146" y="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xmlns="" id="{48A8E48D-3271-44CD-8FF3-09FE9CB91CBF}"/>
                  </a:ext>
                </a:extLst>
              </p:cNvPr>
              <p:cNvSpPr/>
              <p:nvPr/>
            </p:nvSpPr>
            <p:spPr>
              <a:xfrm>
                <a:off x="4085553" y="5993759"/>
                <a:ext cx="20636" cy="21602"/>
              </a:xfrm>
              <a:custGeom>
                <a:avLst/>
                <a:gdLst>
                  <a:gd name="connsiteX0" fmla="*/ 2604 w 20636"/>
                  <a:gd name="connsiteY0" fmla="*/ 1568 h 21602"/>
                  <a:gd name="connsiteX1" fmla="*/ 2604 w 20636"/>
                  <a:gd name="connsiteY1" fmla="*/ 1568 h 21602"/>
                  <a:gd name="connsiteX2" fmla="*/ 12449 w 20636"/>
                  <a:gd name="connsiteY2" fmla="*/ 2569 h 21602"/>
                  <a:gd name="connsiteX3" fmla="*/ 20458 w 20636"/>
                  <a:gd name="connsiteY3" fmla="*/ 12497 h 21602"/>
                  <a:gd name="connsiteX4" fmla="*/ 20374 w 20636"/>
                  <a:gd name="connsiteY4" fmla="*/ 13582 h 21602"/>
                  <a:gd name="connsiteX5" fmla="*/ 10697 w 20636"/>
                  <a:gd name="connsiteY5" fmla="*/ 21424 h 21602"/>
                  <a:gd name="connsiteX6" fmla="*/ 9612 w 20636"/>
                  <a:gd name="connsiteY6" fmla="*/ 21341 h 21602"/>
                  <a:gd name="connsiteX7" fmla="*/ 1603 w 20636"/>
                  <a:gd name="connsiteY7" fmla="*/ 11413 h 21602"/>
                  <a:gd name="connsiteX8" fmla="*/ 2604 w 20636"/>
                  <a:gd name="connsiteY8" fmla="*/ 1568 h 2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36" h="21602">
                    <a:moveTo>
                      <a:pt x="2604" y="1568"/>
                    </a:moveTo>
                    <a:lnTo>
                      <a:pt x="2604" y="1568"/>
                    </a:lnTo>
                    <a:cubicBezTo>
                      <a:pt x="5607" y="-852"/>
                      <a:pt x="10029" y="-435"/>
                      <a:pt x="12449" y="2569"/>
                    </a:cubicBezTo>
                    <a:lnTo>
                      <a:pt x="20458" y="12497"/>
                    </a:lnTo>
                    <a:cubicBezTo>
                      <a:pt x="20708" y="12831"/>
                      <a:pt x="20708" y="13332"/>
                      <a:pt x="20374" y="13582"/>
                    </a:cubicBezTo>
                    <a:lnTo>
                      <a:pt x="10697" y="21424"/>
                    </a:lnTo>
                    <a:cubicBezTo>
                      <a:pt x="10363" y="21675"/>
                      <a:pt x="9862" y="21675"/>
                      <a:pt x="9612" y="21341"/>
                    </a:cubicBezTo>
                    <a:lnTo>
                      <a:pt x="1603" y="11413"/>
                    </a:lnTo>
                    <a:cubicBezTo>
                      <a:pt x="-900" y="8493"/>
                      <a:pt x="-400" y="4071"/>
                      <a:pt x="2604" y="1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xmlns="" id="{0399679C-0727-4C0E-BE2C-24F30DEF9A41}"/>
                  </a:ext>
                </a:extLst>
              </p:cNvPr>
              <p:cNvSpPr/>
              <p:nvPr/>
            </p:nvSpPr>
            <p:spPr>
              <a:xfrm rot="60166">
                <a:off x="4216448" y="5991444"/>
                <a:ext cx="78671" cy="29199"/>
              </a:xfrm>
              <a:custGeom>
                <a:avLst/>
                <a:gdLst>
                  <a:gd name="connsiteX0" fmla="*/ 0 w 78671"/>
                  <a:gd name="connsiteY0" fmla="*/ 0 h 29199"/>
                  <a:gd name="connsiteX1" fmla="*/ 78671 w 78671"/>
                  <a:gd name="connsiteY1" fmla="*/ 0 h 29199"/>
                  <a:gd name="connsiteX2" fmla="*/ 78671 w 78671"/>
                  <a:gd name="connsiteY2" fmla="*/ 29199 h 29199"/>
                  <a:gd name="connsiteX3" fmla="*/ 0 w 78671"/>
                  <a:gd name="connsiteY3" fmla="*/ 29199 h 2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71" h="29199">
                    <a:moveTo>
                      <a:pt x="0" y="0"/>
                    </a:moveTo>
                    <a:lnTo>
                      <a:pt x="78671" y="0"/>
                    </a:lnTo>
                    <a:lnTo>
                      <a:pt x="78671" y="29199"/>
                    </a:lnTo>
                    <a:lnTo>
                      <a:pt x="0" y="2919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xmlns="" id="{61DE8236-7A04-40EF-B61B-876381A7092C}"/>
                  </a:ext>
                </a:extLst>
              </p:cNvPr>
              <p:cNvSpPr/>
              <p:nvPr/>
            </p:nvSpPr>
            <p:spPr>
              <a:xfrm>
                <a:off x="4077227" y="6005978"/>
                <a:ext cx="83263" cy="69358"/>
              </a:xfrm>
              <a:custGeom>
                <a:avLst/>
                <a:gdLst>
                  <a:gd name="connsiteX0" fmla="*/ 34290 w 83263"/>
                  <a:gd name="connsiteY0" fmla="*/ 28 h 69358"/>
                  <a:gd name="connsiteX1" fmla="*/ 18355 w 83263"/>
                  <a:gd name="connsiteY1" fmla="*/ 10373 h 69358"/>
                  <a:gd name="connsiteX2" fmla="*/ 18355 w 83263"/>
                  <a:gd name="connsiteY2" fmla="*/ 10373 h 69358"/>
                  <a:gd name="connsiteX3" fmla="*/ 334 w 83263"/>
                  <a:gd name="connsiteY3" fmla="*/ 10040 h 69358"/>
                  <a:gd name="connsiteX4" fmla="*/ 0 w 83263"/>
                  <a:gd name="connsiteY4" fmla="*/ 29646 h 69358"/>
                  <a:gd name="connsiteX5" fmla="*/ 5924 w 83263"/>
                  <a:gd name="connsiteY5" fmla="*/ 29729 h 69358"/>
                  <a:gd name="connsiteX6" fmla="*/ 5590 w 83263"/>
                  <a:gd name="connsiteY6" fmla="*/ 49335 h 69358"/>
                  <a:gd name="connsiteX7" fmla="*/ 17687 w 83263"/>
                  <a:gd name="connsiteY7" fmla="*/ 49586 h 69358"/>
                  <a:gd name="connsiteX8" fmla="*/ 17354 w 83263"/>
                  <a:gd name="connsiteY8" fmla="*/ 68191 h 69358"/>
                  <a:gd name="connsiteX9" fmla="*/ 82012 w 83263"/>
                  <a:gd name="connsiteY9" fmla="*/ 69359 h 69358"/>
                  <a:gd name="connsiteX10" fmla="*/ 83264 w 83263"/>
                  <a:gd name="connsiteY10" fmla="*/ 946 h 69358"/>
                  <a:gd name="connsiteX11" fmla="*/ 34290 w 83263"/>
                  <a:gd name="connsiteY11" fmla="*/ 28 h 6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263" h="69358">
                    <a:moveTo>
                      <a:pt x="34290" y="28"/>
                    </a:moveTo>
                    <a:cubicBezTo>
                      <a:pt x="25613" y="-139"/>
                      <a:pt x="18522" y="112"/>
                      <a:pt x="18355" y="10373"/>
                    </a:cubicBezTo>
                    <a:lnTo>
                      <a:pt x="18355" y="10373"/>
                    </a:lnTo>
                    <a:lnTo>
                      <a:pt x="334" y="10040"/>
                    </a:lnTo>
                    <a:lnTo>
                      <a:pt x="0" y="29646"/>
                    </a:lnTo>
                    <a:lnTo>
                      <a:pt x="5924" y="29729"/>
                    </a:lnTo>
                    <a:lnTo>
                      <a:pt x="5590" y="49335"/>
                    </a:lnTo>
                    <a:lnTo>
                      <a:pt x="17687" y="49586"/>
                    </a:lnTo>
                    <a:lnTo>
                      <a:pt x="17354" y="68191"/>
                    </a:lnTo>
                    <a:lnTo>
                      <a:pt x="82012" y="69359"/>
                    </a:lnTo>
                    <a:lnTo>
                      <a:pt x="83264" y="946"/>
                    </a:lnTo>
                    <a:lnTo>
                      <a:pt x="34290" y="2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xmlns="" id="{40816131-A8D3-437A-BB7F-DBF2D3692E38}"/>
                  </a:ext>
                </a:extLst>
              </p:cNvPr>
              <p:cNvSpPr/>
              <p:nvPr/>
            </p:nvSpPr>
            <p:spPr>
              <a:xfrm>
                <a:off x="4159573" y="6006840"/>
                <a:ext cx="153846" cy="59487"/>
              </a:xfrm>
              <a:custGeom>
                <a:avLst/>
                <a:gdLst>
                  <a:gd name="connsiteX0" fmla="*/ 63491 w 153846"/>
                  <a:gd name="connsiteY0" fmla="*/ 13433 h 59487"/>
                  <a:gd name="connsiteX1" fmla="*/ 15435 w 153846"/>
                  <a:gd name="connsiteY1" fmla="*/ 12598 h 59487"/>
                  <a:gd name="connsiteX2" fmla="*/ 15685 w 153846"/>
                  <a:gd name="connsiteY2" fmla="*/ 251 h 59487"/>
                  <a:gd name="connsiteX3" fmla="*/ 918 w 153846"/>
                  <a:gd name="connsiteY3" fmla="*/ 0 h 59487"/>
                  <a:gd name="connsiteX4" fmla="*/ 0 w 153846"/>
                  <a:gd name="connsiteY4" fmla="*/ 50309 h 59487"/>
                  <a:gd name="connsiteX5" fmla="*/ 0 w 153846"/>
                  <a:gd name="connsiteY5" fmla="*/ 50309 h 59487"/>
                  <a:gd name="connsiteX6" fmla="*/ 14684 w 153846"/>
                  <a:gd name="connsiteY6" fmla="*/ 50559 h 59487"/>
                  <a:gd name="connsiteX7" fmla="*/ 27115 w 153846"/>
                  <a:gd name="connsiteY7" fmla="*/ 59486 h 59487"/>
                  <a:gd name="connsiteX8" fmla="*/ 27949 w 153846"/>
                  <a:gd name="connsiteY8" fmla="*/ 59486 h 59487"/>
                  <a:gd name="connsiteX9" fmla="*/ 40714 w 153846"/>
                  <a:gd name="connsiteY9" fmla="*/ 51060 h 59487"/>
                  <a:gd name="connsiteX10" fmla="*/ 55231 w 153846"/>
                  <a:gd name="connsiteY10" fmla="*/ 51310 h 59487"/>
                  <a:gd name="connsiteX11" fmla="*/ 55231 w 153846"/>
                  <a:gd name="connsiteY11" fmla="*/ 51310 h 59487"/>
                  <a:gd name="connsiteX12" fmla="*/ 153179 w 153846"/>
                  <a:gd name="connsiteY12" fmla="*/ 52979 h 59487"/>
                  <a:gd name="connsiteX13" fmla="*/ 153846 w 153846"/>
                  <a:gd name="connsiteY13" fmla="*/ 15018 h 59487"/>
                  <a:gd name="connsiteX14" fmla="*/ 63491 w 153846"/>
                  <a:gd name="connsiteY14" fmla="*/ 13433 h 5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3846" h="59487">
                    <a:moveTo>
                      <a:pt x="63491" y="13433"/>
                    </a:moveTo>
                    <a:lnTo>
                      <a:pt x="15435" y="12598"/>
                    </a:lnTo>
                    <a:lnTo>
                      <a:pt x="15685" y="251"/>
                    </a:lnTo>
                    <a:lnTo>
                      <a:pt x="918" y="0"/>
                    </a:lnTo>
                    <a:lnTo>
                      <a:pt x="0" y="50309"/>
                    </a:lnTo>
                    <a:lnTo>
                      <a:pt x="0" y="50309"/>
                    </a:lnTo>
                    <a:lnTo>
                      <a:pt x="14684" y="50559"/>
                    </a:lnTo>
                    <a:cubicBezTo>
                      <a:pt x="17187" y="55815"/>
                      <a:pt x="21775" y="59403"/>
                      <a:pt x="27115" y="59486"/>
                    </a:cubicBezTo>
                    <a:lnTo>
                      <a:pt x="27949" y="59486"/>
                    </a:lnTo>
                    <a:cubicBezTo>
                      <a:pt x="33289" y="59570"/>
                      <a:pt x="38044" y="56149"/>
                      <a:pt x="40714" y="51060"/>
                    </a:cubicBezTo>
                    <a:lnTo>
                      <a:pt x="55231" y="51310"/>
                    </a:lnTo>
                    <a:lnTo>
                      <a:pt x="55231" y="51310"/>
                    </a:lnTo>
                    <a:lnTo>
                      <a:pt x="153179" y="52979"/>
                    </a:lnTo>
                    <a:lnTo>
                      <a:pt x="153846" y="15018"/>
                    </a:lnTo>
                    <a:lnTo>
                      <a:pt x="63491" y="1343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xmlns="" id="{DB7F26AF-9883-43B3-9A3A-A10D18CC1C88}"/>
                  </a:ext>
                </a:extLst>
              </p:cNvPr>
              <p:cNvSpPr/>
              <p:nvPr/>
            </p:nvSpPr>
            <p:spPr>
              <a:xfrm rot="60166">
                <a:off x="4277599" y="6008966"/>
                <a:ext cx="35456" cy="19938"/>
              </a:xfrm>
              <a:custGeom>
                <a:avLst/>
                <a:gdLst>
                  <a:gd name="connsiteX0" fmla="*/ 0 w 35456"/>
                  <a:gd name="connsiteY0" fmla="*/ 0 h 19938"/>
                  <a:gd name="connsiteX1" fmla="*/ 35456 w 35456"/>
                  <a:gd name="connsiteY1" fmla="*/ 0 h 19938"/>
                  <a:gd name="connsiteX2" fmla="*/ 35456 w 35456"/>
                  <a:gd name="connsiteY2" fmla="*/ 19939 h 19938"/>
                  <a:gd name="connsiteX3" fmla="*/ 0 w 35456"/>
                  <a:gd name="connsiteY3" fmla="*/ 19939 h 1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56" h="19938">
                    <a:moveTo>
                      <a:pt x="0" y="0"/>
                    </a:moveTo>
                    <a:lnTo>
                      <a:pt x="35456" y="0"/>
                    </a:lnTo>
                    <a:lnTo>
                      <a:pt x="35456" y="19939"/>
                    </a:lnTo>
                    <a:lnTo>
                      <a:pt x="0" y="199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xmlns="" id="{B9443093-2B89-42E1-848B-BE60EDA974E4}"/>
                  </a:ext>
                </a:extLst>
              </p:cNvPr>
              <p:cNvSpPr/>
              <p:nvPr/>
            </p:nvSpPr>
            <p:spPr>
              <a:xfrm rot="-10740178">
                <a:off x="4174908" y="6007834"/>
                <a:ext cx="41546" cy="12347"/>
              </a:xfrm>
              <a:custGeom>
                <a:avLst/>
                <a:gdLst>
                  <a:gd name="connsiteX0" fmla="*/ 0 w 41546"/>
                  <a:gd name="connsiteY0" fmla="*/ 0 h 12347"/>
                  <a:gd name="connsiteX1" fmla="*/ 41546 w 41546"/>
                  <a:gd name="connsiteY1" fmla="*/ 0 h 12347"/>
                  <a:gd name="connsiteX2" fmla="*/ 41546 w 41546"/>
                  <a:gd name="connsiteY2" fmla="*/ 12347 h 12347"/>
                  <a:gd name="connsiteX3" fmla="*/ 0 w 41546"/>
                  <a:gd name="connsiteY3" fmla="*/ 12347 h 12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6" h="12347">
                    <a:moveTo>
                      <a:pt x="0" y="0"/>
                    </a:moveTo>
                    <a:lnTo>
                      <a:pt x="41546" y="0"/>
                    </a:lnTo>
                    <a:lnTo>
                      <a:pt x="41546" y="12347"/>
                    </a:lnTo>
                    <a:lnTo>
                      <a:pt x="0" y="1234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xmlns="" id="{86B4D17C-91D6-4A46-8603-BED9161B8DE2}"/>
                  </a:ext>
                </a:extLst>
              </p:cNvPr>
              <p:cNvSpPr/>
              <p:nvPr/>
            </p:nvSpPr>
            <p:spPr>
              <a:xfrm rot="-10739833">
                <a:off x="4175699" y="6000420"/>
                <a:ext cx="41546" cy="7174"/>
              </a:xfrm>
              <a:custGeom>
                <a:avLst/>
                <a:gdLst>
                  <a:gd name="connsiteX0" fmla="*/ 0 w 41546"/>
                  <a:gd name="connsiteY0" fmla="*/ 0 h 7174"/>
                  <a:gd name="connsiteX1" fmla="*/ 41547 w 41546"/>
                  <a:gd name="connsiteY1" fmla="*/ 0 h 7174"/>
                  <a:gd name="connsiteX2" fmla="*/ 41547 w 41546"/>
                  <a:gd name="connsiteY2" fmla="*/ 7175 h 7174"/>
                  <a:gd name="connsiteX3" fmla="*/ 0 w 41546"/>
                  <a:gd name="connsiteY3" fmla="*/ 7175 h 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6" h="7174">
                    <a:moveTo>
                      <a:pt x="0" y="0"/>
                    </a:moveTo>
                    <a:lnTo>
                      <a:pt x="41547" y="0"/>
                    </a:lnTo>
                    <a:lnTo>
                      <a:pt x="41547" y="7175"/>
                    </a:lnTo>
                    <a:lnTo>
                      <a:pt x="0" y="717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xmlns="" id="{230DB6B2-EC71-49C3-96C4-748FF1C566CA}"/>
                  </a:ext>
                </a:extLst>
              </p:cNvPr>
              <p:cNvSpPr/>
              <p:nvPr/>
            </p:nvSpPr>
            <p:spPr>
              <a:xfrm rot="-10739833">
                <a:off x="4175776" y="5993574"/>
                <a:ext cx="41546" cy="6924"/>
              </a:xfrm>
              <a:custGeom>
                <a:avLst/>
                <a:gdLst>
                  <a:gd name="connsiteX0" fmla="*/ 0 w 41546"/>
                  <a:gd name="connsiteY0" fmla="*/ 0 h 6924"/>
                  <a:gd name="connsiteX1" fmla="*/ 41547 w 41546"/>
                  <a:gd name="connsiteY1" fmla="*/ 0 h 6924"/>
                  <a:gd name="connsiteX2" fmla="*/ 41547 w 41546"/>
                  <a:gd name="connsiteY2" fmla="*/ 6925 h 6924"/>
                  <a:gd name="connsiteX3" fmla="*/ 0 w 41546"/>
                  <a:gd name="connsiteY3" fmla="*/ 6925 h 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6" h="6924">
                    <a:moveTo>
                      <a:pt x="0" y="0"/>
                    </a:moveTo>
                    <a:lnTo>
                      <a:pt x="41547" y="0"/>
                    </a:lnTo>
                    <a:lnTo>
                      <a:pt x="41547" y="6925"/>
                    </a:lnTo>
                    <a:lnTo>
                      <a:pt x="0" y="692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7" name="图形 17">
              <a:extLst>
                <a:ext uri="{FF2B5EF4-FFF2-40B4-BE49-F238E27FC236}">
                  <a16:creationId xmlns:a16="http://schemas.microsoft.com/office/drawing/2014/main" xmlns="" id="{D3613694-CC30-41DE-A983-9723202FA0F5}"/>
                </a:ext>
              </a:extLst>
            </p:cNvPr>
            <p:cNvGrpSpPr/>
            <p:nvPr/>
          </p:nvGrpSpPr>
          <p:grpSpPr>
            <a:xfrm>
              <a:off x="1664775" y="5845254"/>
              <a:ext cx="194643" cy="190582"/>
              <a:chOff x="4352632" y="5845254"/>
              <a:chExt cx="194643" cy="190582"/>
            </a:xfrm>
            <a:solidFill>
              <a:srgbClr val="FFFFFF"/>
            </a:solidFill>
          </p:grpSpPr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xmlns="" id="{ECA21F12-1EC0-4738-B5DB-B0E94A841EBD}"/>
                  </a:ext>
                </a:extLst>
              </p:cNvPr>
              <p:cNvSpPr/>
              <p:nvPr/>
            </p:nvSpPr>
            <p:spPr>
              <a:xfrm rot="60166">
                <a:off x="4386141" y="5845706"/>
                <a:ext cx="51808" cy="20189"/>
              </a:xfrm>
              <a:custGeom>
                <a:avLst/>
                <a:gdLst>
                  <a:gd name="connsiteX0" fmla="*/ 0 w 51808"/>
                  <a:gd name="connsiteY0" fmla="*/ 0 h 20189"/>
                  <a:gd name="connsiteX1" fmla="*/ 51808 w 51808"/>
                  <a:gd name="connsiteY1" fmla="*/ 0 h 20189"/>
                  <a:gd name="connsiteX2" fmla="*/ 51808 w 51808"/>
                  <a:gd name="connsiteY2" fmla="*/ 20189 h 20189"/>
                  <a:gd name="connsiteX3" fmla="*/ 0 w 51808"/>
                  <a:gd name="connsiteY3" fmla="*/ 20189 h 20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08" h="20189">
                    <a:moveTo>
                      <a:pt x="0" y="0"/>
                    </a:moveTo>
                    <a:lnTo>
                      <a:pt x="51808" y="0"/>
                    </a:lnTo>
                    <a:lnTo>
                      <a:pt x="51808" y="20189"/>
                    </a:lnTo>
                    <a:lnTo>
                      <a:pt x="0" y="2018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xmlns="" id="{F4F54A18-E698-4826-A021-F4469382AFE9}"/>
                  </a:ext>
                </a:extLst>
              </p:cNvPr>
              <p:cNvSpPr/>
              <p:nvPr/>
            </p:nvSpPr>
            <p:spPr>
              <a:xfrm rot="60166">
                <a:off x="4379709" y="6009807"/>
                <a:ext cx="48053" cy="25612"/>
              </a:xfrm>
              <a:custGeom>
                <a:avLst/>
                <a:gdLst>
                  <a:gd name="connsiteX0" fmla="*/ 0 w 48053"/>
                  <a:gd name="connsiteY0" fmla="*/ 0 h 25612"/>
                  <a:gd name="connsiteX1" fmla="*/ 48054 w 48053"/>
                  <a:gd name="connsiteY1" fmla="*/ 0 h 25612"/>
                  <a:gd name="connsiteX2" fmla="*/ 48054 w 48053"/>
                  <a:gd name="connsiteY2" fmla="*/ 25612 h 25612"/>
                  <a:gd name="connsiteX3" fmla="*/ 0 w 48053"/>
                  <a:gd name="connsiteY3" fmla="*/ 25612 h 2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53" h="25612">
                    <a:moveTo>
                      <a:pt x="0" y="0"/>
                    </a:moveTo>
                    <a:lnTo>
                      <a:pt x="48054" y="0"/>
                    </a:lnTo>
                    <a:lnTo>
                      <a:pt x="48054" y="25612"/>
                    </a:lnTo>
                    <a:lnTo>
                      <a:pt x="0" y="2561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xmlns="" id="{9A810672-73BE-45C4-BA13-511EA3A298AC}"/>
                  </a:ext>
                </a:extLst>
              </p:cNvPr>
              <p:cNvSpPr/>
              <p:nvPr/>
            </p:nvSpPr>
            <p:spPr>
              <a:xfrm>
                <a:off x="4437648" y="5846319"/>
                <a:ext cx="109627" cy="144835"/>
              </a:xfrm>
              <a:custGeom>
                <a:avLst/>
                <a:gdLst>
                  <a:gd name="connsiteX0" fmla="*/ 81095 w 109627"/>
                  <a:gd name="connsiteY0" fmla="*/ 28200 h 144835"/>
                  <a:gd name="connsiteX1" fmla="*/ 66745 w 109627"/>
                  <a:gd name="connsiteY1" fmla="*/ 27950 h 144835"/>
                  <a:gd name="connsiteX2" fmla="*/ 67245 w 109627"/>
                  <a:gd name="connsiteY2" fmla="*/ 1252 h 144835"/>
                  <a:gd name="connsiteX3" fmla="*/ 834 w 109627"/>
                  <a:gd name="connsiteY3" fmla="*/ 0 h 144835"/>
                  <a:gd name="connsiteX4" fmla="*/ 0 w 109627"/>
                  <a:gd name="connsiteY4" fmla="*/ 48890 h 144835"/>
                  <a:gd name="connsiteX5" fmla="*/ 72668 w 109627"/>
                  <a:gd name="connsiteY5" fmla="*/ 50142 h 144835"/>
                  <a:gd name="connsiteX6" fmla="*/ 76005 w 109627"/>
                  <a:gd name="connsiteY6" fmla="*/ 50225 h 144835"/>
                  <a:gd name="connsiteX7" fmla="*/ 74837 w 109627"/>
                  <a:gd name="connsiteY7" fmla="*/ 120557 h 144835"/>
                  <a:gd name="connsiteX8" fmla="*/ 60320 w 109627"/>
                  <a:gd name="connsiteY8" fmla="*/ 120224 h 144835"/>
                  <a:gd name="connsiteX9" fmla="*/ 59903 w 109627"/>
                  <a:gd name="connsiteY9" fmla="*/ 144001 h 144835"/>
                  <a:gd name="connsiteX10" fmla="*/ 79092 w 109627"/>
                  <a:gd name="connsiteY10" fmla="*/ 144335 h 144835"/>
                  <a:gd name="connsiteX11" fmla="*/ 107626 w 109627"/>
                  <a:gd name="connsiteY11" fmla="*/ 144836 h 144835"/>
                  <a:gd name="connsiteX12" fmla="*/ 107959 w 109627"/>
                  <a:gd name="connsiteY12" fmla="*/ 121141 h 144835"/>
                  <a:gd name="connsiteX13" fmla="*/ 109211 w 109627"/>
                  <a:gd name="connsiteY13" fmla="*/ 50726 h 144835"/>
                  <a:gd name="connsiteX14" fmla="*/ 109628 w 109627"/>
                  <a:gd name="connsiteY14" fmla="*/ 28700 h 14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627" h="144835">
                    <a:moveTo>
                      <a:pt x="81095" y="28200"/>
                    </a:moveTo>
                    <a:lnTo>
                      <a:pt x="66745" y="27950"/>
                    </a:lnTo>
                    <a:lnTo>
                      <a:pt x="67245" y="1252"/>
                    </a:lnTo>
                    <a:lnTo>
                      <a:pt x="834" y="0"/>
                    </a:lnTo>
                    <a:lnTo>
                      <a:pt x="0" y="48890"/>
                    </a:lnTo>
                    <a:lnTo>
                      <a:pt x="72668" y="50142"/>
                    </a:lnTo>
                    <a:lnTo>
                      <a:pt x="76005" y="50225"/>
                    </a:lnTo>
                    <a:lnTo>
                      <a:pt x="74837" y="120557"/>
                    </a:lnTo>
                    <a:lnTo>
                      <a:pt x="60320" y="120224"/>
                    </a:lnTo>
                    <a:lnTo>
                      <a:pt x="59903" y="144001"/>
                    </a:lnTo>
                    <a:lnTo>
                      <a:pt x="79092" y="144335"/>
                    </a:lnTo>
                    <a:lnTo>
                      <a:pt x="107626" y="144836"/>
                    </a:lnTo>
                    <a:lnTo>
                      <a:pt x="107959" y="121141"/>
                    </a:lnTo>
                    <a:lnTo>
                      <a:pt x="109211" y="50726"/>
                    </a:lnTo>
                    <a:lnTo>
                      <a:pt x="109628" y="2870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xmlns="" id="{9FB7F67A-5873-4BA6-8E09-F382CA080536}"/>
                  </a:ext>
                </a:extLst>
              </p:cNvPr>
              <p:cNvSpPr/>
              <p:nvPr/>
            </p:nvSpPr>
            <p:spPr>
              <a:xfrm>
                <a:off x="4352632" y="5865675"/>
                <a:ext cx="145336" cy="145920"/>
              </a:xfrm>
              <a:custGeom>
                <a:avLst/>
                <a:gdLst>
                  <a:gd name="connsiteX0" fmla="*/ 92691 w 145336"/>
                  <a:gd name="connsiteY0" fmla="*/ 99950 h 145920"/>
                  <a:gd name="connsiteX1" fmla="*/ 93109 w 145336"/>
                  <a:gd name="connsiteY1" fmla="*/ 76673 h 145920"/>
                  <a:gd name="connsiteX2" fmla="*/ 84182 w 145336"/>
                  <a:gd name="connsiteY2" fmla="*/ 76589 h 145920"/>
                  <a:gd name="connsiteX3" fmla="*/ 85516 w 145336"/>
                  <a:gd name="connsiteY3" fmla="*/ 834 h 145920"/>
                  <a:gd name="connsiteX4" fmla="*/ 34374 w 145336"/>
                  <a:gd name="connsiteY4" fmla="*/ 0 h 145920"/>
                  <a:gd name="connsiteX5" fmla="*/ 33039 w 145336"/>
                  <a:gd name="connsiteY5" fmla="*/ 75672 h 145920"/>
                  <a:gd name="connsiteX6" fmla="*/ 33039 w 145336"/>
                  <a:gd name="connsiteY6" fmla="*/ 75672 h 145920"/>
                  <a:gd name="connsiteX7" fmla="*/ 32705 w 145336"/>
                  <a:gd name="connsiteY7" fmla="*/ 93275 h 145920"/>
                  <a:gd name="connsiteX8" fmla="*/ 16686 w 145336"/>
                  <a:gd name="connsiteY8" fmla="*/ 92942 h 145920"/>
                  <a:gd name="connsiteX9" fmla="*/ 16686 w 145336"/>
                  <a:gd name="connsiteY9" fmla="*/ 92942 h 145920"/>
                  <a:gd name="connsiteX10" fmla="*/ 13850 w 145336"/>
                  <a:gd name="connsiteY10" fmla="*/ 92942 h 145920"/>
                  <a:gd name="connsiteX11" fmla="*/ 84 w 145336"/>
                  <a:gd name="connsiteY11" fmla="*/ 92691 h 145920"/>
                  <a:gd name="connsiteX12" fmla="*/ 0 w 145336"/>
                  <a:gd name="connsiteY12" fmla="*/ 96779 h 145920"/>
                  <a:gd name="connsiteX13" fmla="*/ 15768 w 145336"/>
                  <a:gd name="connsiteY13" fmla="*/ 97030 h 145920"/>
                  <a:gd name="connsiteX14" fmla="*/ 15602 w 145336"/>
                  <a:gd name="connsiteY14" fmla="*/ 98031 h 145920"/>
                  <a:gd name="connsiteX15" fmla="*/ 19439 w 145336"/>
                  <a:gd name="connsiteY15" fmla="*/ 122059 h 145920"/>
                  <a:gd name="connsiteX16" fmla="*/ 28033 w 145336"/>
                  <a:gd name="connsiteY16" fmla="*/ 122226 h 145920"/>
                  <a:gd name="connsiteX17" fmla="*/ 27616 w 145336"/>
                  <a:gd name="connsiteY17" fmla="*/ 143834 h 145920"/>
                  <a:gd name="connsiteX18" fmla="*/ 78759 w 145336"/>
                  <a:gd name="connsiteY18" fmla="*/ 144752 h 145920"/>
                  <a:gd name="connsiteX19" fmla="*/ 91941 w 145336"/>
                  <a:gd name="connsiteY19" fmla="*/ 145003 h 145920"/>
                  <a:gd name="connsiteX20" fmla="*/ 144585 w 145336"/>
                  <a:gd name="connsiteY20" fmla="*/ 145920 h 145920"/>
                  <a:gd name="connsiteX21" fmla="*/ 145336 w 145336"/>
                  <a:gd name="connsiteY21" fmla="*/ 100868 h 14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5336" h="145920">
                    <a:moveTo>
                      <a:pt x="92691" y="99950"/>
                    </a:moveTo>
                    <a:lnTo>
                      <a:pt x="93109" y="76673"/>
                    </a:lnTo>
                    <a:lnTo>
                      <a:pt x="84182" y="76589"/>
                    </a:lnTo>
                    <a:lnTo>
                      <a:pt x="85516" y="834"/>
                    </a:lnTo>
                    <a:lnTo>
                      <a:pt x="34374" y="0"/>
                    </a:lnTo>
                    <a:lnTo>
                      <a:pt x="33039" y="75672"/>
                    </a:lnTo>
                    <a:lnTo>
                      <a:pt x="33039" y="75672"/>
                    </a:lnTo>
                    <a:lnTo>
                      <a:pt x="32705" y="93275"/>
                    </a:lnTo>
                    <a:lnTo>
                      <a:pt x="16686" y="92942"/>
                    </a:lnTo>
                    <a:lnTo>
                      <a:pt x="16686" y="92942"/>
                    </a:lnTo>
                    <a:lnTo>
                      <a:pt x="13850" y="92942"/>
                    </a:lnTo>
                    <a:lnTo>
                      <a:pt x="84" y="92691"/>
                    </a:lnTo>
                    <a:lnTo>
                      <a:pt x="0" y="96779"/>
                    </a:lnTo>
                    <a:lnTo>
                      <a:pt x="15768" y="97030"/>
                    </a:lnTo>
                    <a:lnTo>
                      <a:pt x="15602" y="98031"/>
                    </a:lnTo>
                    <a:lnTo>
                      <a:pt x="19439" y="122059"/>
                    </a:lnTo>
                    <a:lnTo>
                      <a:pt x="28033" y="122226"/>
                    </a:lnTo>
                    <a:lnTo>
                      <a:pt x="27616" y="143834"/>
                    </a:lnTo>
                    <a:lnTo>
                      <a:pt x="78759" y="144752"/>
                    </a:lnTo>
                    <a:lnTo>
                      <a:pt x="91941" y="145003"/>
                    </a:lnTo>
                    <a:lnTo>
                      <a:pt x="144585" y="145920"/>
                    </a:lnTo>
                    <a:lnTo>
                      <a:pt x="145336" y="10086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xmlns="" id="{6FC89EB9-9904-480E-A013-E733A7555465}"/>
                </a:ext>
              </a:extLst>
            </p:cNvPr>
            <p:cNvSpPr/>
            <p:nvPr/>
          </p:nvSpPr>
          <p:spPr>
            <a:xfrm rot="59823">
              <a:off x="1845850" y="5759768"/>
              <a:ext cx="118465" cy="74917"/>
            </a:xfrm>
            <a:custGeom>
              <a:avLst/>
              <a:gdLst>
                <a:gd name="connsiteX0" fmla="*/ 0 w 118465"/>
                <a:gd name="connsiteY0" fmla="*/ 0 h 74917"/>
                <a:gd name="connsiteX1" fmla="*/ 118466 w 118465"/>
                <a:gd name="connsiteY1" fmla="*/ 0 h 74917"/>
                <a:gd name="connsiteX2" fmla="*/ 118466 w 118465"/>
                <a:gd name="connsiteY2" fmla="*/ 74917 h 74917"/>
                <a:gd name="connsiteX3" fmla="*/ 0 w 118465"/>
                <a:gd name="connsiteY3" fmla="*/ 74917 h 74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465" h="74917">
                  <a:moveTo>
                    <a:pt x="0" y="0"/>
                  </a:moveTo>
                  <a:lnTo>
                    <a:pt x="118466" y="0"/>
                  </a:lnTo>
                  <a:lnTo>
                    <a:pt x="118466" y="74917"/>
                  </a:lnTo>
                  <a:lnTo>
                    <a:pt x="0" y="74917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xmlns="" id="{B228618D-F48F-4CAA-B7A5-2430A4466705}"/>
                </a:ext>
              </a:extLst>
            </p:cNvPr>
            <p:cNvSpPr/>
            <p:nvPr/>
          </p:nvSpPr>
          <p:spPr>
            <a:xfrm rot="59823">
              <a:off x="1992346" y="5757839"/>
              <a:ext cx="154923" cy="88515"/>
            </a:xfrm>
            <a:custGeom>
              <a:avLst/>
              <a:gdLst>
                <a:gd name="connsiteX0" fmla="*/ 0 w 154923"/>
                <a:gd name="connsiteY0" fmla="*/ 0 h 88515"/>
                <a:gd name="connsiteX1" fmla="*/ 154923 w 154923"/>
                <a:gd name="connsiteY1" fmla="*/ 0 h 88515"/>
                <a:gd name="connsiteX2" fmla="*/ 154923 w 154923"/>
                <a:gd name="connsiteY2" fmla="*/ 88515 h 88515"/>
                <a:gd name="connsiteX3" fmla="*/ 0 w 154923"/>
                <a:gd name="connsiteY3" fmla="*/ 88515 h 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3" h="88515">
                  <a:moveTo>
                    <a:pt x="0" y="0"/>
                  </a:moveTo>
                  <a:lnTo>
                    <a:pt x="154923" y="0"/>
                  </a:lnTo>
                  <a:lnTo>
                    <a:pt x="154923" y="88515"/>
                  </a:lnTo>
                  <a:lnTo>
                    <a:pt x="0" y="88515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54" name="图形 17">
              <a:extLst>
                <a:ext uri="{FF2B5EF4-FFF2-40B4-BE49-F238E27FC236}">
                  <a16:creationId xmlns:a16="http://schemas.microsoft.com/office/drawing/2014/main" xmlns="" id="{EA708601-9A9B-4860-AB9B-1DB253B52096}"/>
                </a:ext>
              </a:extLst>
            </p:cNvPr>
            <p:cNvGrpSpPr/>
            <p:nvPr/>
          </p:nvGrpSpPr>
          <p:grpSpPr>
            <a:xfrm>
              <a:off x="1677373" y="5585682"/>
              <a:ext cx="475638" cy="136242"/>
              <a:chOff x="4365230" y="5585682"/>
              <a:chExt cx="475638" cy="136242"/>
            </a:xfrm>
            <a:solidFill>
              <a:srgbClr val="FFFFFF"/>
            </a:solidFill>
          </p:grpSpPr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xmlns="" id="{B375647E-C1F9-4123-838F-27CD3220E245}"/>
                  </a:ext>
                </a:extLst>
              </p:cNvPr>
              <p:cNvSpPr/>
              <p:nvPr/>
            </p:nvSpPr>
            <p:spPr>
              <a:xfrm rot="120001">
                <a:off x="4366995" y="5662325"/>
                <a:ext cx="52728" cy="13933"/>
              </a:xfrm>
              <a:custGeom>
                <a:avLst/>
                <a:gdLst>
                  <a:gd name="connsiteX0" fmla="*/ 0 w 52728"/>
                  <a:gd name="connsiteY0" fmla="*/ 0 h 13933"/>
                  <a:gd name="connsiteX1" fmla="*/ 52729 w 52728"/>
                  <a:gd name="connsiteY1" fmla="*/ 0 h 13933"/>
                  <a:gd name="connsiteX2" fmla="*/ 52729 w 52728"/>
                  <a:gd name="connsiteY2" fmla="*/ 13933 h 13933"/>
                  <a:gd name="connsiteX3" fmla="*/ 0 w 52728"/>
                  <a:gd name="connsiteY3" fmla="*/ 13933 h 1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13933">
                    <a:moveTo>
                      <a:pt x="0" y="0"/>
                    </a:moveTo>
                    <a:lnTo>
                      <a:pt x="52729" y="0"/>
                    </a:lnTo>
                    <a:lnTo>
                      <a:pt x="52729" y="13933"/>
                    </a:lnTo>
                    <a:lnTo>
                      <a:pt x="0" y="1393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xmlns="" id="{3F0F77D5-1562-4483-AEBD-25C664D10870}"/>
                  </a:ext>
                </a:extLst>
              </p:cNvPr>
              <p:cNvSpPr/>
              <p:nvPr/>
            </p:nvSpPr>
            <p:spPr>
              <a:xfrm rot="120001">
                <a:off x="4386016" y="5618773"/>
                <a:ext cx="34707" cy="43884"/>
              </a:xfrm>
              <a:custGeom>
                <a:avLst/>
                <a:gdLst>
                  <a:gd name="connsiteX0" fmla="*/ 0 w 34707"/>
                  <a:gd name="connsiteY0" fmla="*/ 0 h 43884"/>
                  <a:gd name="connsiteX1" fmla="*/ 34707 w 34707"/>
                  <a:gd name="connsiteY1" fmla="*/ 0 h 43884"/>
                  <a:gd name="connsiteX2" fmla="*/ 34707 w 34707"/>
                  <a:gd name="connsiteY2" fmla="*/ 43885 h 43884"/>
                  <a:gd name="connsiteX3" fmla="*/ 0 w 34707"/>
                  <a:gd name="connsiteY3" fmla="*/ 43885 h 43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7" h="43884">
                    <a:moveTo>
                      <a:pt x="0" y="0"/>
                    </a:moveTo>
                    <a:lnTo>
                      <a:pt x="34707" y="0"/>
                    </a:lnTo>
                    <a:lnTo>
                      <a:pt x="34707" y="43885"/>
                    </a:lnTo>
                    <a:lnTo>
                      <a:pt x="0" y="4388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xmlns="" id="{CD76E52B-03B7-446B-B952-99091204806C}"/>
                  </a:ext>
                </a:extLst>
              </p:cNvPr>
              <p:cNvSpPr/>
              <p:nvPr/>
            </p:nvSpPr>
            <p:spPr>
              <a:xfrm rot="-10679999">
                <a:off x="4378195" y="5607607"/>
                <a:ext cx="21525" cy="10512"/>
              </a:xfrm>
              <a:custGeom>
                <a:avLst/>
                <a:gdLst>
                  <a:gd name="connsiteX0" fmla="*/ 0 w 21525"/>
                  <a:gd name="connsiteY0" fmla="*/ 0 h 10512"/>
                  <a:gd name="connsiteX1" fmla="*/ 21525 w 21525"/>
                  <a:gd name="connsiteY1" fmla="*/ 0 h 10512"/>
                  <a:gd name="connsiteX2" fmla="*/ 21525 w 21525"/>
                  <a:gd name="connsiteY2" fmla="*/ 10513 h 10512"/>
                  <a:gd name="connsiteX3" fmla="*/ 0 w 21525"/>
                  <a:gd name="connsiteY3" fmla="*/ 10513 h 1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5" h="10512">
                    <a:moveTo>
                      <a:pt x="0" y="0"/>
                    </a:moveTo>
                    <a:lnTo>
                      <a:pt x="21525" y="0"/>
                    </a:lnTo>
                    <a:lnTo>
                      <a:pt x="21525" y="10513"/>
                    </a:lnTo>
                    <a:lnTo>
                      <a:pt x="0" y="1051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xmlns="" id="{14589897-86BB-49BD-BD42-870CCFAADE70}"/>
                  </a:ext>
                </a:extLst>
              </p:cNvPr>
              <p:cNvSpPr/>
              <p:nvPr/>
            </p:nvSpPr>
            <p:spPr>
              <a:xfrm>
                <a:off x="4365230" y="5585682"/>
                <a:ext cx="475638" cy="136242"/>
              </a:xfrm>
              <a:custGeom>
                <a:avLst/>
                <a:gdLst>
                  <a:gd name="connsiteX0" fmla="*/ 474470 w 475638"/>
                  <a:gd name="connsiteY0" fmla="*/ 48223 h 136242"/>
                  <a:gd name="connsiteX1" fmla="*/ 475638 w 475638"/>
                  <a:gd name="connsiteY1" fmla="*/ 15351 h 136242"/>
                  <a:gd name="connsiteX2" fmla="*/ 35458 w 475638"/>
                  <a:gd name="connsiteY2" fmla="*/ 0 h 136242"/>
                  <a:gd name="connsiteX3" fmla="*/ 34290 w 475638"/>
                  <a:gd name="connsiteY3" fmla="*/ 32872 h 136242"/>
                  <a:gd name="connsiteX4" fmla="*/ 56232 w 475638"/>
                  <a:gd name="connsiteY4" fmla="*/ 33623 h 136242"/>
                  <a:gd name="connsiteX5" fmla="*/ 54230 w 475638"/>
                  <a:gd name="connsiteY5" fmla="*/ 91523 h 136242"/>
                  <a:gd name="connsiteX6" fmla="*/ 1502 w 475638"/>
                  <a:gd name="connsiteY6" fmla="*/ 89688 h 136242"/>
                  <a:gd name="connsiteX7" fmla="*/ 0 w 475638"/>
                  <a:gd name="connsiteY7" fmla="*/ 131570 h 136242"/>
                  <a:gd name="connsiteX8" fmla="*/ 133239 w 475638"/>
                  <a:gd name="connsiteY8" fmla="*/ 136242 h 136242"/>
                  <a:gd name="connsiteX9" fmla="*/ 134740 w 475638"/>
                  <a:gd name="connsiteY9" fmla="*/ 94277 h 136242"/>
                  <a:gd name="connsiteX10" fmla="*/ 80844 w 475638"/>
                  <a:gd name="connsiteY10" fmla="*/ 92441 h 136242"/>
                  <a:gd name="connsiteX11" fmla="*/ 82930 w 475638"/>
                  <a:gd name="connsiteY11" fmla="*/ 34540 h 136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5638" h="136242">
                    <a:moveTo>
                      <a:pt x="474470" y="48223"/>
                    </a:moveTo>
                    <a:lnTo>
                      <a:pt x="475638" y="15351"/>
                    </a:lnTo>
                    <a:lnTo>
                      <a:pt x="35458" y="0"/>
                    </a:lnTo>
                    <a:lnTo>
                      <a:pt x="34290" y="32872"/>
                    </a:lnTo>
                    <a:lnTo>
                      <a:pt x="56232" y="33623"/>
                    </a:lnTo>
                    <a:lnTo>
                      <a:pt x="54230" y="91523"/>
                    </a:lnTo>
                    <a:lnTo>
                      <a:pt x="1502" y="89688"/>
                    </a:lnTo>
                    <a:lnTo>
                      <a:pt x="0" y="131570"/>
                    </a:lnTo>
                    <a:lnTo>
                      <a:pt x="133239" y="136242"/>
                    </a:lnTo>
                    <a:lnTo>
                      <a:pt x="134740" y="94277"/>
                    </a:lnTo>
                    <a:lnTo>
                      <a:pt x="80844" y="92441"/>
                    </a:lnTo>
                    <a:lnTo>
                      <a:pt x="82930" y="3454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xmlns="" id="{C8CA127B-7733-4252-B3DC-DEF5F86718F0}"/>
                </a:ext>
              </a:extLst>
            </p:cNvPr>
            <p:cNvSpPr/>
            <p:nvPr/>
          </p:nvSpPr>
          <p:spPr>
            <a:xfrm>
              <a:off x="2561154" y="4862422"/>
              <a:ext cx="69497" cy="140914"/>
            </a:xfrm>
            <a:custGeom>
              <a:avLst/>
              <a:gdLst>
                <a:gd name="connsiteX0" fmla="*/ 83 w 69497"/>
                <a:gd name="connsiteY0" fmla="*/ 0 h 140914"/>
                <a:gd name="connsiteX1" fmla="*/ 0 w 69497"/>
                <a:gd name="connsiteY1" fmla="*/ 31537 h 140914"/>
                <a:gd name="connsiteX2" fmla="*/ 9845 w 69497"/>
                <a:gd name="connsiteY2" fmla="*/ 31537 h 140914"/>
                <a:gd name="connsiteX3" fmla="*/ 9845 w 69497"/>
                <a:gd name="connsiteY3" fmla="*/ 124979 h 140914"/>
                <a:gd name="connsiteX4" fmla="*/ 83 w 69497"/>
                <a:gd name="connsiteY4" fmla="*/ 124979 h 140914"/>
                <a:gd name="connsiteX5" fmla="*/ 83 w 69497"/>
                <a:gd name="connsiteY5" fmla="*/ 140915 h 140914"/>
                <a:gd name="connsiteX6" fmla="*/ 69498 w 69497"/>
                <a:gd name="connsiteY6" fmla="*/ 140915 h 140914"/>
                <a:gd name="connsiteX7" fmla="*/ 69498 w 69497"/>
                <a:gd name="connsiteY7" fmla="*/ 0 h 1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97" h="140914">
                  <a:moveTo>
                    <a:pt x="83" y="0"/>
                  </a:moveTo>
                  <a:lnTo>
                    <a:pt x="0" y="31537"/>
                  </a:lnTo>
                  <a:lnTo>
                    <a:pt x="9845" y="31537"/>
                  </a:lnTo>
                  <a:lnTo>
                    <a:pt x="9845" y="124979"/>
                  </a:lnTo>
                  <a:lnTo>
                    <a:pt x="83" y="124979"/>
                  </a:lnTo>
                  <a:lnTo>
                    <a:pt x="83" y="140915"/>
                  </a:lnTo>
                  <a:lnTo>
                    <a:pt x="69498" y="140915"/>
                  </a:lnTo>
                  <a:lnTo>
                    <a:pt x="69498" y="0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60" name="图形 17">
              <a:extLst>
                <a:ext uri="{FF2B5EF4-FFF2-40B4-BE49-F238E27FC236}">
                  <a16:creationId xmlns:a16="http://schemas.microsoft.com/office/drawing/2014/main" xmlns="" id="{299CFC27-EB7E-4B56-8F50-515B47844878}"/>
                </a:ext>
              </a:extLst>
            </p:cNvPr>
            <p:cNvGrpSpPr/>
            <p:nvPr/>
          </p:nvGrpSpPr>
          <p:grpSpPr>
            <a:xfrm>
              <a:off x="1723176" y="4247037"/>
              <a:ext cx="172056" cy="94561"/>
              <a:chOff x="4411033" y="4247037"/>
              <a:chExt cx="172056" cy="94561"/>
            </a:xfrm>
            <a:solidFill>
              <a:srgbClr val="FFFFFF"/>
            </a:solidFill>
          </p:grpSpPr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xmlns="" id="{D65870DF-FFBB-456C-910B-5F8A98D6E80B}"/>
                  </a:ext>
                </a:extLst>
              </p:cNvPr>
              <p:cNvSpPr/>
              <p:nvPr/>
            </p:nvSpPr>
            <p:spPr>
              <a:xfrm rot="-899960">
                <a:off x="4492839" y="4261473"/>
                <a:ext cx="84345" cy="56731"/>
              </a:xfrm>
              <a:custGeom>
                <a:avLst/>
                <a:gdLst>
                  <a:gd name="connsiteX0" fmla="*/ 0 w 84345"/>
                  <a:gd name="connsiteY0" fmla="*/ 0 h 56731"/>
                  <a:gd name="connsiteX1" fmla="*/ 84346 w 84345"/>
                  <a:gd name="connsiteY1" fmla="*/ 0 h 56731"/>
                  <a:gd name="connsiteX2" fmla="*/ 84346 w 84345"/>
                  <a:gd name="connsiteY2" fmla="*/ 56731 h 56731"/>
                  <a:gd name="connsiteX3" fmla="*/ 0 w 84345"/>
                  <a:gd name="connsiteY3" fmla="*/ 56731 h 5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345" h="56731">
                    <a:moveTo>
                      <a:pt x="0" y="0"/>
                    </a:moveTo>
                    <a:lnTo>
                      <a:pt x="84346" y="0"/>
                    </a:lnTo>
                    <a:lnTo>
                      <a:pt x="84346" y="56731"/>
                    </a:lnTo>
                    <a:lnTo>
                      <a:pt x="0" y="5673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xmlns="" id="{28EF4571-43B8-4170-B4EA-7DF487A19B7C}"/>
                  </a:ext>
                </a:extLst>
              </p:cNvPr>
              <p:cNvSpPr/>
              <p:nvPr/>
            </p:nvSpPr>
            <p:spPr>
              <a:xfrm rot="9900041">
                <a:off x="4472801" y="4275411"/>
                <a:ext cx="22942" cy="63655"/>
              </a:xfrm>
              <a:custGeom>
                <a:avLst/>
                <a:gdLst>
                  <a:gd name="connsiteX0" fmla="*/ 0 w 22942"/>
                  <a:gd name="connsiteY0" fmla="*/ 0 h 63655"/>
                  <a:gd name="connsiteX1" fmla="*/ 22943 w 22942"/>
                  <a:gd name="connsiteY1" fmla="*/ 0 h 63655"/>
                  <a:gd name="connsiteX2" fmla="*/ 22943 w 22942"/>
                  <a:gd name="connsiteY2" fmla="*/ 63656 h 63655"/>
                  <a:gd name="connsiteX3" fmla="*/ 0 w 22942"/>
                  <a:gd name="connsiteY3" fmla="*/ 63656 h 63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42" h="63655">
                    <a:moveTo>
                      <a:pt x="0" y="0"/>
                    </a:moveTo>
                    <a:lnTo>
                      <a:pt x="22943" y="0"/>
                    </a:lnTo>
                    <a:lnTo>
                      <a:pt x="22943" y="63656"/>
                    </a:lnTo>
                    <a:lnTo>
                      <a:pt x="0" y="6365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xmlns="" id="{E9B54E7E-A320-49BB-8663-D75B8BBDFE19}"/>
                  </a:ext>
                </a:extLst>
              </p:cNvPr>
              <p:cNvSpPr/>
              <p:nvPr/>
            </p:nvSpPr>
            <p:spPr>
              <a:xfrm rot="-899960">
                <a:off x="4443620" y="4282087"/>
                <a:ext cx="28949" cy="56731"/>
              </a:xfrm>
              <a:custGeom>
                <a:avLst/>
                <a:gdLst>
                  <a:gd name="connsiteX0" fmla="*/ 0 w 28949"/>
                  <a:gd name="connsiteY0" fmla="*/ 0 h 56731"/>
                  <a:gd name="connsiteX1" fmla="*/ 28950 w 28949"/>
                  <a:gd name="connsiteY1" fmla="*/ 0 h 56731"/>
                  <a:gd name="connsiteX2" fmla="*/ 28950 w 28949"/>
                  <a:gd name="connsiteY2" fmla="*/ 56731 h 56731"/>
                  <a:gd name="connsiteX3" fmla="*/ 0 w 28949"/>
                  <a:gd name="connsiteY3" fmla="*/ 56731 h 5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49" h="56731">
                    <a:moveTo>
                      <a:pt x="0" y="0"/>
                    </a:moveTo>
                    <a:lnTo>
                      <a:pt x="28950" y="0"/>
                    </a:lnTo>
                    <a:lnTo>
                      <a:pt x="28950" y="56731"/>
                    </a:lnTo>
                    <a:lnTo>
                      <a:pt x="0" y="5673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xmlns="" id="{0C7EFDC5-7F3A-487B-96EA-806ACFE39210}"/>
                  </a:ext>
                </a:extLst>
              </p:cNvPr>
              <p:cNvSpPr/>
              <p:nvPr/>
            </p:nvSpPr>
            <p:spPr>
              <a:xfrm>
                <a:off x="4411033" y="4247037"/>
                <a:ext cx="57066" cy="40714"/>
              </a:xfrm>
              <a:custGeom>
                <a:avLst/>
                <a:gdLst>
                  <a:gd name="connsiteX0" fmla="*/ 19356 w 57066"/>
                  <a:gd name="connsiteY0" fmla="*/ 15602 h 40714"/>
                  <a:gd name="connsiteX1" fmla="*/ 15184 w 57066"/>
                  <a:gd name="connsiteY1" fmla="*/ 0 h 40714"/>
                  <a:gd name="connsiteX2" fmla="*/ 0 w 57066"/>
                  <a:gd name="connsiteY2" fmla="*/ 4088 h 40714"/>
                  <a:gd name="connsiteX3" fmla="*/ 4172 w 57066"/>
                  <a:gd name="connsiteY3" fmla="*/ 19690 h 40714"/>
                  <a:gd name="connsiteX4" fmla="*/ 9761 w 57066"/>
                  <a:gd name="connsiteY4" fmla="*/ 40714 h 40714"/>
                  <a:gd name="connsiteX5" fmla="*/ 25029 w 57066"/>
                  <a:gd name="connsiteY5" fmla="*/ 36626 h 40714"/>
                  <a:gd name="connsiteX6" fmla="*/ 57067 w 57066"/>
                  <a:gd name="connsiteY6" fmla="*/ 28033 h 40714"/>
                  <a:gd name="connsiteX7" fmla="*/ 51477 w 57066"/>
                  <a:gd name="connsiteY7" fmla="*/ 7092 h 4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066" h="40714">
                    <a:moveTo>
                      <a:pt x="19356" y="15602"/>
                    </a:moveTo>
                    <a:lnTo>
                      <a:pt x="15184" y="0"/>
                    </a:lnTo>
                    <a:lnTo>
                      <a:pt x="0" y="4088"/>
                    </a:lnTo>
                    <a:lnTo>
                      <a:pt x="4172" y="19690"/>
                    </a:lnTo>
                    <a:lnTo>
                      <a:pt x="9761" y="40714"/>
                    </a:lnTo>
                    <a:lnTo>
                      <a:pt x="25029" y="36626"/>
                    </a:lnTo>
                    <a:lnTo>
                      <a:pt x="57067" y="28033"/>
                    </a:lnTo>
                    <a:lnTo>
                      <a:pt x="51477" y="709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5" name="图形 17">
              <a:extLst>
                <a:ext uri="{FF2B5EF4-FFF2-40B4-BE49-F238E27FC236}">
                  <a16:creationId xmlns:a16="http://schemas.microsoft.com/office/drawing/2014/main" xmlns="" id="{9683B90C-1C48-4849-B4F9-1B07EF7D09EF}"/>
                </a:ext>
              </a:extLst>
            </p:cNvPr>
            <p:cNvGrpSpPr/>
            <p:nvPr/>
          </p:nvGrpSpPr>
          <p:grpSpPr>
            <a:xfrm>
              <a:off x="2019439" y="3897880"/>
              <a:ext cx="741016" cy="412232"/>
              <a:chOff x="4707296" y="3897880"/>
              <a:chExt cx="741016" cy="412232"/>
            </a:xfrm>
            <a:solidFill>
              <a:srgbClr val="FFFFFF"/>
            </a:solidFill>
          </p:grpSpPr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xmlns="" id="{BC8698BF-8708-4A3B-B63A-B7E098B8B7EB}"/>
                  </a:ext>
                </a:extLst>
              </p:cNvPr>
              <p:cNvSpPr/>
              <p:nvPr/>
            </p:nvSpPr>
            <p:spPr>
              <a:xfrm>
                <a:off x="4707296" y="3897880"/>
                <a:ext cx="686968" cy="261638"/>
              </a:xfrm>
              <a:custGeom>
                <a:avLst/>
                <a:gdLst>
                  <a:gd name="connsiteX0" fmla="*/ 684632 w 686968"/>
                  <a:gd name="connsiteY0" fmla="*/ 40547 h 261638"/>
                  <a:gd name="connsiteX1" fmla="*/ 673786 w 686968"/>
                  <a:gd name="connsiteY1" fmla="*/ 0 h 261638"/>
                  <a:gd name="connsiteX2" fmla="*/ 589688 w 686968"/>
                  <a:gd name="connsiteY2" fmla="*/ 22526 h 261638"/>
                  <a:gd name="connsiteX3" fmla="*/ 593442 w 686968"/>
                  <a:gd name="connsiteY3" fmla="*/ 36709 h 261638"/>
                  <a:gd name="connsiteX4" fmla="*/ 281578 w 686968"/>
                  <a:gd name="connsiteY4" fmla="*/ 117721 h 261638"/>
                  <a:gd name="connsiteX5" fmla="*/ 278408 w 686968"/>
                  <a:gd name="connsiteY5" fmla="*/ 105957 h 261638"/>
                  <a:gd name="connsiteX6" fmla="*/ 211830 w 686968"/>
                  <a:gd name="connsiteY6" fmla="*/ 123811 h 261638"/>
                  <a:gd name="connsiteX7" fmla="*/ 214834 w 686968"/>
                  <a:gd name="connsiteY7" fmla="*/ 135074 h 261638"/>
                  <a:gd name="connsiteX8" fmla="*/ 0 w 686968"/>
                  <a:gd name="connsiteY8" fmla="*/ 190556 h 261638"/>
                  <a:gd name="connsiteX9" fmla="*/ 19106 w 686968"/>
                  <a:gd name="connsiteY9" fmla="*/ 261638 h 261638"/>
                  <a:gd name="connsiteX10" fmla="*/ 686968 w 686968"/>
                  <a:gd name="connsiteY10" fmla="*/ 88770 h 261638"/>
                  <a:gd name="connsiteX11" fmla="*/ 674704 w 686968"/>
                  <a:gd name="connsiteY11" fmla="*/ 43134 h 26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6968" h="261638">
                    <a:moveTo>
                      <a:pt x="684632" y="40547"/>
                    </a:moveTo>
                    <a:lnTo>
                      <a:pt x="673786" y="0"/>
                    </a:lnTo>
                    <a:lnTo>
                      <a:pt x="589688" y="22526"/>
                    </a:lnTo>
                    <a:lnTo>
                      <a:pt x="593442" y="36709"/>
                    </a:lnTo>
                    <a:lnTo>
                      <a:pt x="281578" y="117721"/>
                    </a:lnTo>
                    <a:lnTo>
                      <a:pt x="278408" y="105957"/>
                    </a:lnTo>
                    <a:lnTo>
                      <a:pt x="211830" y="123811"/>
                    </a:lnTo>
                    <a:lnTo>
                      <a:pt x="214834" y="135074"/>
                    </a:lnTo>
                    <a:lnTo>
                      <a:pt x="0" y="190556"/>
                    </a:lnTo>
                    <a:lnTo>
                      <a:pt x="19106" y="261638"/>
                    </a:lnTo>
                    <a:lnTo>
                      <a:pt x="686968" y="88770"/>
                    </a:lnTo>
                    <a:lnTo>
                      <a:pt x="674704" y="4313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xmlns="" id="{4092788C-7FDD-4291-B465-77D767C92BC4}"/>
                  </a:ext>
                </a:extLst>
              </p:cNvPr>
              <p:cNvSpPr/>
              <p:nvPr/>
            </p:nvSpPr>
            <p:spPr>
              <a:xfrm rot="4500040">
                <a:off x="4961721" y="4077702"/>
                <a:ext cx="31869" cy="66158"/>
              </a:xfrm>
              <a:custGeom>
                <a:avLst/>
                <a:gdLst>
                  <a:gd name="connsiteX0" fmla="*/ 0 w 31869"/>
                  <a:gd name="connsiteY0" fmla="*/ 0 h 66158"/>
                  <a:gd name="connsiteX1" fmla="*/ 31870 w 31869"/>
                  <a:gd name="connsiteY1" fmla="*/ 0 h 66158"/>
                  <a:gd name="connsiteX2" fmla="*/ 31870 w 31869"/>
                  <a:gd name="connsiteY2" fmla="*/ 66158 h 66158"/>
                  <a:gd name="connsiteX3" fmla="*/ 0 w 31869"/>
                  <a:gd name="connsiteY3" fmla="*/ 66158 h 6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69" h="66158">
                    <a:moveTo>
                      <a:pt x="0" y="0"/>
                    </a:moveTo>
                    <a:lnTo>
                      <a:pt x="31870" y="0"/>
                    </a:lnTo>
                    <a:lnTo>
                      <a:pt x="31870" y="66158"/>
                    </a:lnTo>
                    <a:lnTo>
                      <a:pt x="0" y="661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xmlns="" id="{C9951ED9-349D-4798-8ACC-9F8A711F19F5}"/>
                  </a:ext>
                </a:extLst>
              </p:cNvPr>
              <p:cNvSpPr/>
              <p:nvPr/>
            </p:nvSpPr>
            <p:spPr>
              <a:xfrm rot="-6299960">
                <a:off x="4932785" y="4154123"/>
                <a:ext cx="131733" cy="71915"/>
              </a:xfrm>
              <a:custGeom>
                <a:avLst/>
                <a:gdLst>
                  <a:gd name="connsiteX0" fmla="*/ 0 w 131733"/>
                  <a:gd name="connsiteY0" fmla="*/ 0 h 71915"/>
                  <a:gd name="connsiteX1" fmla="*/ 131733 w 131733"/>
                  <a:gd name="connsiteY1" fmla="*/ 0 h 71915"/>
                  <a:gd name="connsiteX2" fmla="*/ 131733 w 131733"/>
                  <a:gd name="connsiteY2" fmla="*/ 71915 h 71915"/>
                  <a:gd name="connsiteX3" fmla="*/ 0 w 131733"/>
                  <a:gd name="connsiteY3" fmla="*/ 71915 h 7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733" h="71915">
                    <a:moveTo>
                      <a:pt x="0" y="0"/>
                    </a:moveTo>
                    <a:lnTo>
                      <a:pt x="131733" y="0"/>
                    </a:lnTo>
                    <a:lnTo>
                      <a:pt x="131733" y="71915"/>
                    </a:lnTo>
                    <a:lnTo>
                      <a:pt x="0" y="719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xmlns="" id="{BC2C0C97-6051-4105-B06D-72D360FC8A7A}"/>
                  </a:ext>
                </a:extLst>
              </p:cNvPr>
              <p:cNvSpPr/>
              <p:nvPr/>
            </p:nvSpPr>
            <p:spPr>
              <a:xfrm rot="-6299960">
                <a:off x="5280462" y="4059788"/>
                <a:ext cx="209321" cy="74751"/>
              </a:xfrm>
              <a:custGeom>
                <a:avLst/>
                <a:gdLst>
                  <a:gd name="connsiteX0" fmla="*/ 0 w 209321"/>
                  <a:gd name="connsiteY0" fmla="*/ 0 h 74751"/>
                  <a:gd name="connsiteX1" fmla="*/ 209321 w 209321"/>
                  <a:gd name="connsiteY1" fmla="*/ 0 h 74751"/>
                  <a:gd name="connsiteX2" fmla="*/ 209321 w 209321"/>
                  <a:gd name="connsiteY2" fmla="*/ 74752 h 74751"/>
                  <a:gd name="connsiteX3" fmla="*/ 0 w 209321"/>
                  <a:gd name="connsiteY3" fmla="*/ 74752 h 7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321" h="74751">
                    <a:moveTo>
                      <a:pt x="0" y="0"/>
                    </a:moveTo>
                    <a:lnTo>
                      <a:pt x="209321" y="0"/>
                    </a:lnTo>
                    <a:lnTo>
                      <a:pt x="209321" y="74752"/>
                    </a:lnTo>
                    <a:lnTo>
                      <a:pt x="0" y="7475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xmlns="" id="{A7E3E19A-967E-4BE6-8424-C1E47413C399}"/>
                  </a:ext>
                </a:extLst>
              </p:cNvPr>
              <p:cNvSpPr/>
              <p:nvPr/>
            </p:nvSpPr>
            <p:spPr>
              <a:xfrm rot="4500040">
                <a:off x="4997631" y="4241157"/>
                <a:ext cx="49055" cy="71915"/>
              </a:xfrm>
              <a:custGeom>
                <a:avLst/>
                <a:gdLst>
                  <a:gd name="connsiteX0" fmla="*/ 0 w 49055"/>
                  <a:gd name="connsiteY0" fmla="*/ 0 h 71915"/>
                  <a:gd name="connsiteX1" fmla="*/ 49056 w 49055"/>
                  <a:gd name="connsiteY1" fmla="*/ 0 h 71915"/>
                  <a:gd name="connsiteX2" fmla="*/ 49056 w 49055"/>
                  <a:gd name="connsiteY2" fmla="*/ 71915 h 71915"/>
                  <a:gd name="connsiteX3" fmla="*/ 0 w 49055"/>
                  <a:gd name="connsiteY3" fmla="*/ 71915 h 7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55" h="71915">
                    <a:moveTo>
                      <a:pt x="0" y="0"/>
                    </a:moveTo>
                    <a:lnTo>
                      <a:pt x="49056" y="0"/>
                    </a:lnTo>
                    <a:lnTo>
                      <a:pt x="49056" y="71915"/>
                    </a:lnTo>
                    <a:lnTo>
                      <a:pt x="0" y="719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1" name="图形 17">
              <a:extLst>
                <a:ext uri="{FF2B5EF4-FFF2-40B4-BE49-F238E27FC236}">
                  <a16:creationId xmlns:a16="http://schemas.microsoft.com/office/drawing/2014/main" xmlns="" id="{04271EA7-74D1-4C02-BE03-C7D5EEB23C4C}"/>
                </a:ext>
              </a:extLst>
            </p:cNvPr>
            <p:cNvGrpSpPr/>
            <p:nvPr/>
          </p:nvGrpSpPr>
          <p:grpSpPr>
            <a:xfrm>
              <a:off x="2466877" y="4136580"/>
              <a:ext cx="120886" cy="85594"/>
              <a:chOff x="5154734" y="4136580"/>
              <a:chExt cx="120886" cy="85594"/>
            </a:xfrm>
            <a:solidFill>
              <a:srgbClr val="FFFFFF"/>
            </a:solidFill>
          </p:grpSpPr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xmlns="" id="{02381C04-FF92-449D-AD66-216FC13FB5CD}"/>
                  </a:ext>
                </a:extLst>
              </p:cNvPr>
              <p:cNvSpPr/>
              <p:nvPr/>
            </p:nvSpPr>
            <p:spPr>
              <a:xfrm rot="-899960">
                <a:off x="5249791" y="4138016"/>
                <a:ext cx="18687" cy="57648"/>
              </a:xfrm>
              <a:custGeom>
                <a:avLst/>
                <a:gdLst>
                  <a:gd name="connsiteX0" fmla="*/ 0 w 18687"/>
                  <a:gd name="connsiteY0" fmla="*/ 0 h 57648"/>
                  <a:gd name="connsiteX1" fmla="*/ 18688 w 18687"/>
                  <a:gd name="connsiteY1" fmla="*/ 0 h 57648"/>
                  <a:gd name="connsiteX2" fmla="*/ 18688 w 18687"/>
                  <a:gd name="connsiteY2" fmla="*/ 57649 h 57648"/>
                  <a:gd name="connsiteX3" fmla="*/ 0 w 18687"/>
                  <a:gd name="connsiteY3" fmla="*/ 57649 h 5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7" h="57648">
                    <a:moveTo>
                      <a:pt x="0" y="0"/>
                    </a:moveTo>
                    <a:lnTo>
                      <a:pt x="18688" y="0"/>
                    </a:lnTo>
                    <a:lnTo>
                      <a:pt x="18688" y="57649"/>
                    </a:lnTo>
                    <a:lnTo>
                      <a:pt x="0" y="5764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xmlns="" id="{3376B0DD-C04D-4421-9C14-16A529695084}"/>
                  </a:ext>
                </a:extLst>
              </p:cNvPr>
              <p:cNvSpPr/>
              <p:nvPr/>
            </p:nvSpPr>
            <p:spPr>
              <a:xfrm rot="9900041">
                <a:off x="5173156" y="4186596"/>
                <a:ext cx="83511" cy="21691"/>
              </a:xfrm>
              <a:custGeom>
                <a:avLst/>
                <a:gdLst>
                  <a:gd name="connsiteX0" fmla="*/ 0 w 83511"/>
                  <a:gd name="connsiteY0" fmla="*/ 0 h 21691"/>
                  <a:gd name="connsiteX1" fmla="*/ 83512 w 83511"/>
                  <a:gd name="connsiteY1" fmla="*/ 0 h 21691"/>
                  <a:gd name="connsiteX2" fmla="*/ 83512 w 83511"/>
                  <a:gd name="connsiteY2" fmla="*/ 21691 h 21691"/>
                  <a:gd name="connsiteX3" fmla="*/ 0 w 83511"/>
                  <a:gd name="connsiteY3" fmla="*/ 21691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511" h="21691">
                    <a:moveTo>
                      <a:pt x="0" y="0"/>
                    </a:moveTo>
                    <a:lnTo>
                      <a:pt x="83512" y="0"/>
                    </a:lnTo>
                    <a:lnTo>
                      <a:pt x="83512" y="21691"/>
                    </a:lnTo>
                    <a:lnTo>
                      <a:pt x="0" y="2169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xmlns="" id="{8BA9D708-BC4B-4307-B1F4-A540D7619638}"/>
                  </a:ext>
                </a:extLst>
              </p:cNvPr>
              <p:cNvSpPr/>
              <p:nvPr/>
            </p:nvSpPr>
            <p:spPr>
              <a:xfrm>
                <a:off x="5154734" y="4151759"/>
                <a:ext cx="97446" cy="70415"/>
              </a:xfrm>
              <a:custGeom>
                <a:avLst/>
                <a:gdLst>
                  <a:gd name="connsiteX0" fmla="*/ 90939 w 97446"/>
                  <a:gd name="connsiteY0" fmla="*/ 0 h 70415"/>
                  <a:gd name="connsiteX1" fmla="*/ 10262 w 97446"/>
                  <a:gd name="connsiteY1" fmla="*/ 21609 h 70415"/>
                  <a:gd name="connsiteX2" fmla="*/ 12932 w 97446"/>
                  <a:gd name="connsiteY2" fmla="*/ 31453 h 70415"/>
                  <a:gd name="connsiteX3" fmla="*/ 12848 w 97446"/>
                  <a:gd name="connsiteY3" fmla="*/ 31453 h 70415"/>
                  <a:gd name="connsiteX4" fmla="*/ 12848 w 97446"/>
                  <a:gd name="connsiteY4" fmla="*/ 31453 h 70415"/>
                  <a:gd name="connsiteX5" fmla="*/ 0 w 97446"/>
                  <a:gd name="connsiteY5" fmla="*/ 34957 h 70415"/>
                  <a:gd name="connsiteX6" fmla="*/ 9511 w 97446"/>
                  <a:gd name="connsiteY6" fmla="*/ 70415 h 70415"/>
                  <a:gd name="connsiteX7" fmla="*/ 22443 w 97446"/>
                  <a:gd name="connsiteY7" fmla="*/ 66995 h 70415"/>
                  <a:gd name="connsiteX8" fmla="*/ 16770 w 97446"/>
                  <a:gd name="connsiteY8" fmla="*/ 46054 h 70415"/>
                  <a:gd name="connsiteX9" fmla="*/ 22943 w 97446"/>
                  <a:gd name="connsiteY9" fmla="*/ 44385 h 70415"/>
                  <a:gd name="connsiteX10" fmla="*/ 22943 w 97446"/>
                  <a:gd name="connsiteY10" fmla="*/ 44385 h 70415"/>
                  <a:gd name="connsiteX11" fmla="*/ 97447 w 97446"/>
                  <a:gd name="connsiteY11" fmla="*/ 24445 h 7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446" h="70415">
                    <a:moveTo>
                      <a:pt x="90939" y="0"/>
                    </a:moveTo>
                    <a:lnTo>
                      <a:pt x="10262" y="21609"/>
                    </a:lnTo>
                    <a:lnTo>
                      <a:pt x="12932" y="31453"/>
                    </a:lnTo>
                    <a:lnTo>
                      <a:pt x="12848" y="31453"/>
                    </a:lnTo>
                    <a:lnTo>
                      <a:pt x="12848" y="31453"/>
                    </a:lnTo>
                    <a:lnTo>
                      <a:pt x="0" y="34957"/>
                    </a:lnTo>
                    <a:lnTo>
                      <a:pt x="9511" y="70415"/>
                    </a:lnTo>
                    <a:lnTo>
                      <a:pt x="22443" y="66995"/>
                    </a:lnTo>
                    <a:lnTo>
                      <a:pt x="16770" y="46054"/>
                    </a:lnTo>
                    <a:lnTo>
                      <a:pt x="22943" y="44385"/>
                    </a:lnTo>
                    <a:lnTo>
                      <a:pt x="22943" y="44385"/>
                    </a:lnTo>
                    <a:lnTo>
                      <a:pt x="97447" y="2444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5" name="图形 17">
              <a:extLst>
                <a:ext uri="{FF2B5EF4-FFF2-40B4-BE49-F238E27FC236}">
                  <a16:creationId xmlns:a16="http://schemas.microsoft.com/office/drawing/2014/main" xmlns="" id="{57DD700E-7037-40C5-B687-7101909CEE73}"/>
                </a:ext>
              </a:extLst>
            </p:cNvPr>
            <p:cNvGrpSpPr/>
            <p:nvPr/>
          </p:nvGrpSpPr>
          <p:grpSpPr>
            <a:xfrm>
              <a:off x="2304824" y="3518938"/>
              <a:ext cx="437457" cy="164535"/>
              <a:chOff x="4992681" y="3518938"/>
              <a:chExt cx="437457" cy="164535"/>
            </a:xfrm>
            <a:solidFill>
              <a:srgbClr val="FFFFFF"/>
            </a:solidFill>
          </p:grpSpPr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xmlns="" id="{21480902-1BBE-49FC-8A28-D77C561AF536}"/>
                  </a:ext>
                </a:extLst>
              </p:cNvPr>
              <p:cNvSpPr/>
              <p:nvPr/>
            </p:nvSpPr>
            <p:spPr>
              <a:xfrm rot="9900041">
                <a:off x="4998157" y="3618791"/>
                <a:ext cx="89184" cy="54061"/>
              </a:xfrm>
              <a:custGeom>
                <a:avLst/>
                <a:gdLst>
                  <a:gd name="connsiteX0" fmla="*/ 0 w 89184"/>
                  <a:gd name="connsiteY0" fmla="*/ 0 h 54061"/>
                  <a:gd name="connsiteX1" fmla="*/ 89185 w 89184"/>
                  <a:gd name="connsiteY1" fmla="*/ 0 h 54061"/>
                  <a:gd name="connsiteX2" fmla="*/ 89185 w 89184"/>
                  <a:gd name="connsiteY2" fmla="*/ 54062 h 54061"/>
                  <a:gd name="connsiteX3" fmla="*/ 0 w 89184"/>
                  <a:gd name="connsiteY3" fmla="*/ 54062 h 5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184" h="54061">
                    <a:moveTo>
                      <a:pt x="0" y="0"/>
                    </a:moveTo>
                    <a:lnTo>
                      <a:pt x="89185" y="0"/>
                    </a:lnTo>
                    <a:lnTo>
                      <a:pt x="89185" y="54062"/>
                    </a:lnTo>
                    <a:lnTo>
                      <a:pt x="0" y="5406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xmlns="" id="{DA064763-A749-4459-A0A5-15EC1FF437BB}"/>
                  </a:ext>
                </a:extLst>
              </p:cNvPr>
              <p:cNvSpPr/>
              <p:nvPr/>
            </p:nvSpPr>
            <p:spPr>
              <a:xfrm>
                <a:off x="5073306" y="3524027"/>
                <a:ext cx="225763" cy="141581"/>
              </a:xfrm>
              <a:custGeom>
                <a:avLst/>
                <a:gdLst>
                  <a:gd name="connsiteX0" fmla="*/ 143167 w 225763"/>
                  <a:gd name="connsiteY0" fmla="*/ 15935 h 141581"/>
                  <a:gd name="connsiteX1" fmla="*/ 145586 w 225763"/>
                  <a:gd name="connsiteY1" fmla="*/ 25029 h 141581"/>
                  <a:gd name="connsiteX2" fmla="*/ 0 w 225763"/>
                  <a:gd name="connsiteY2" fmla="*/ 63991 h 141581"/>
                  <a:gd name="connsiteX3" fmla="*/ 20858 w 225763"/>
                  <a:gd name="connsiteY3" fmla="*/ 141582 h 141581"/>
                  <a:gd name="connsiteX4" fmla="*/ 166361 w 225763"/>
                  <a:gd name="connsiteY4" fmla="*/ 102620 h 141581"/>
                  <a:gd name="connsiteX5" fmla="*/ 174537 w 225763"/>
                  <a:gd name="connsiteY5" fmla="*/ 100450 h 141581"/>
                  <a:gd name="connsiteX6" fmla="*/ 225763 w 225763"/>
                  <a:gd name="connsiteY6" fmla="*/ 86684 h 141581"/>
                  <a:gd name="connsiteX7" fmla="*/ 202486 w 225763"/>
                  <a:gd name="connsiteY7" fmla="*/ 0 h 14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763" h="141581">
                    <a:moveTo>
                      <a:pt x="143167" y="15935"/>
                    </a:moveTo>
                    <a:lnTo>
                      <a:pt x="145586" y="25029"/>
                    </a:lnTo>
                    <a:lnTo>
                      <a:pt x="0" y="63991"/>
                    </a:lnTo>
                    <a:lnTo>
                      <a:pt x="20858" y="141582"/>
                    </a:lnTo>
                    <a:lnTo>
                      <a:pt x="166361" y="102620"/>
                    </a:lnTo>
                    <a:lnTo>
                      <a:pt x="174537" y="100450"/>
                    </a:lnTo>
                    <a:lnTo>
                      <a:pt x="225763" y="86684"/>
                    </a:lnTo>
                    <a:lnTo>
                      <a:pt x="20248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78" name="图形 17">
                <a:extLst>
                  <a:ext uri="{FF2B5EF4-FFF2-40B4-BE49-F238E27FC236}">
                    <a16:creationId xmlns:a16="http://schemas.microsoft.com/office/drawing/2014/main" xmlns="" id="{E621C6D3-EF7F-48AC-8AD6-F1001472E37F}"/>
                  </a:ext>
                </a:extLst>
              </p:cNvPr>
              <p:cNvGrpSpPr/>
              <p:nvPr/>
            </p:nvGrpSpPr>
            <p:grpSpPr>
              <a:xfrm>
                <a:off x="5282467" y="3518938"/>
                <a:ext cx="147672" cy="149641"/>
                <a:chOff x="5282467" y="3518938"/>
                <a:chExt cx="147672" cy="149641"/>
              </a:xfrm>
              <a:solidFill>
                <a:srgbClr val="FFFFFF"/>
              </a:solidFill>
            </p:grpSpPr>
            <p:sp>
              <p:nvSpPr>
                <p:cNvPr id="679" name="任意多边形: 形状 678">
                  <a:extLst>
                    <a:ext uri="{FF2B5EF4-FFF2-40B4-BE49-F238E27FC236}">
                      <a16:creationId xmlns:a16="http://schemas.microsoft.com/office/drawing/2014/main" xmlns="" id="{95644368-81F4-49D2-84CB-947CCF002834}"/>
                    </a:ext>
                  </a:extLst>
                </p:cNvPr>
                <p:cNvSpPr/>
                <p:nvPr/>
              </p:nvSpPr>
              <p:spPr>
                <a:xfrm>
                  <a:off x="5282467" y="3518938"/>
                  <a:ext cx="147672" cy="148005"/>
                </a:xfrm>
                <a:custGeom>
                  <a:avLst/>
                  <a:gdLst>
                    <a:gd name="connsiteX0" fmla="*/ 66077 w 147672"/>
                    <a:gd name="connsiteY0" fmla="*/ 12348 h 148005"/>
                    <a:gd name="connsiteX1" fmla="*/ 66077 w 147672"/>
                    <a:gd name="connsiteY1" fmla="*/ 12348 h 148005"/>
                    <a:gd name="connsiteX2" fmla="*/ 0 w 147672"/>
                    <a:gd name="connsiteY2" fmla="*/ 30035 h 148005"/>
                    <a:gd name="connsiteX3" fmla="*/ 15184 w 147672"/>
                    <a:gd name="connsiteY3" fmla="*/ 86518 h 148005"/>
                    <a:gd name="connsiteX4" fmla="*/ 71667 w 147672"/>
                    <a:gd name="connsiteY4" fmla="*/ 71333 h 148005"/>
                    <a:gd name="connsiteX5" fmla="*/ 92191 w 147672"/>
                    <a:gd name="connsiteY5" fmla="*/ 148006 h 148005"/>
                    <a:gd name="connsiteX6" fmla="*/ 147672 w 147672"/>
                    <a:gd name="connsiteY6" fmla="*/ 133072 h 148005"/>
                    <a:gd name="connsiteX7" fmla="*/ 112048 w 147672"/>
                    <a:gd name="connsiteY7" fmla="*/ 0 h 148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672" h="148005">
                      <a:moveTo>
                        <a:pt x="66077" y="12348"/>
                      </a:moveTo>
                      <a:lnTo>
                        <a:pt x="66077" y="12348"/>
                      </a:lnTo>
                      <a:lnTo>
                        <a:pt x="0" y="30035"/>
                      </a:lnTo>
                      <a:lnTo>
                        <a:pt x="15184" y="86518"/>
                      </a:lnTo>
                      <a:lnTo>
                        <a:pt x="71667" y="71333"/>
                      </a:lnTo>
                      <a:lnTo>
                        <a:pt x="92191" y="148006"/>
                      </a:lnTo>
                      <a:lnTo>
                        <a:pt x="147672" y="133072"/>
                      </a:lnTo>
                      <a:lnTo>
                        <a:pt x="1120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0" name="任意多边形: 形状 679">
                  <a:extLst>
                    <a:ext uri="{FF2B5EF4-FFF2-40B4-BE49-F238E27FC236}">
                      <a16:creationId xmlns:a16="http://schemas.microsoft.com/office/drawing/2014/main" xmlns="" id="{3C986B95-1164-4974-A9D6-4CC8138C3D1C}"/>
                    </a:ext>
                  </a:extLst>
                </p:cNvPr>
                <p:cNvSpPr/>
                <p:nvPr/>
              </p:nvSpPr>
              <p:spPr>
                <a:xfrm rot="-899960">
                  <a:off x="5394292" y="3659298"/>
                  <a:ext cx="17853" cy="7091"/>
                </a:xfrm>
                <a:custGeom>
                  <a:avLst/>
                  <a:gdLst>
                    <a:gd name="connsiteX0" fmla="*/ 0 w 17853"/>
                    <a:gd name="connsiteY0" fmla="*/ 0 h 7091"/>
                    <a:gd name="connsiteX1" fmla="*/ 17854 w 17853"/>
                    <a:gd name="connsiteY1" fmla="*/ 0 h 7091"/>
                    <a:gd name="connsiteX2" fmla="*/ 17854 w 17853"/>
                    <a:gd name="connsiteY2" fmla="*/ 7091 h 7091"/>
                    <a:gd name="connsiteX3" fmla="*/ 0 w 17853"/>
                    <a:gd name="connsiteY3" fmla="*/ 7091 h 7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7091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7091"/>
                      </a:lnTo>
                      <a:lnTo>
                        <a:pt x="0" y="70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81" name="图形 17">
              <a:extLst>
                <a:ext uri="{FF2B5EF4-FFF2-40B4-BE49-F238E27FC236}">
                  <a16:creationId xmlns:a16="http://schemas.microsoft.com/office/drawing/2014/main" xmlns="" id="{AEEAECCA-BD12-4D12-B70A-CD02F9D7D62E}"/>
                </a:ext>
              </a:extLst>
            </p:cNvPr>
            <p:cNvGrpSpPr/>
            <p:nvPr/>
          </p:nvGrpSpPr>
          <p:grpSpPr>
            <a:xfrm>
              <a:off x="1789529" y="4024035"/>
              <a:ext cx="73861" cy="101387"/>
              <a:chOff x="4477386" y="4024035"/>
              <a:chExt cx="73861" cy="101387"/>
            </a:xfrm>
            <a:solidFill>
              <a:srgbClr val="FFFFFF"/>
            </a:solidFill>
          </p:grpSpPr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xmlns="" id="{9AB4A645-7812-4628-9225-D4E83DF76E4D}"/>
                  </a:ext>
                </a:extLst>
              </p:cNvPr>
              <p:cNvSpPr/>
              <p:nvPr/>
            </p:nvSpPr>
            <p:spPr>
              <a:xfrm rot="-899960">
                <a:off x="4479575" y="4030377"/>
                <a:ext cx="52142" cy="23777"/>
              </a:xfrm>
              <a:custGeom>
                <a:avLst/>
                <a:gdLst>
                  <a:gd name="connsiteX0" fmla="*/ 0 w 52142"/>
                  <a:gd name="connsiteY0" fmla="*/ 0 h 23777"/>
                  <a:gd name="connsiteX1" fmla="*/ 52143 w 52142"/>
                  <a:gd name="connsiteY1" fmla="*/ 0 h 23777"/>
                  <a:gd name="connsiteX2" fmla="*/ 52143 w 52142"/>
                  <a:gd name="connsiteY2" fmla="*/ 23777 h 23777"/>
                  <a:gd name="connsiteX3" fmla="*/ 0 w 52142"/>
                  <a:gd name="connsiteY3" fmla="*/ 23777 h 2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42" h="23777">
                    <a:moveTo>
                      <a:pt x="0" y="0"/>
                    </a:moveTo>
                    <a:lnTo>
                      <a:pt x="52143" y="0"/>
                    </a:lnTo>
                    <a:lnTo>
                      <a:pt x="52143" y="23777"/>
                    </a:lnTo>
                    <a:lnTo>
                      <a:pt x="0" y="2377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xmlns="" id="{4247EFA3-20EC-42B4-A825-4CE650200004}"/>
                  </a:ext>
                </a:extLst>
              </p:cNvPr>
              <p:cNvSpPr/>
              <p:nvPr/>
            </p:nvSpPr>
            <p:spPr>
              <a:xfrm rot="-899960">
                <a:off x="4496916" y="4095303"/>
                <a:ext cx="52142" cy="23777"/>
              </a:xfrm>
              <a:custGeom>
                <a:avLst/>
                <a:gdLst>
                  <a:gd name="connsiteX0" fmla="*/ 0 w 52142"/>
                  <a:gd name="connsiteY0" fmla="*/ 0 h 23777"/>
                  <a:gd name="connsiteX1" fmla="*/ 52143 w 52142"/>
                  <a:gd name="connsiteY1" fmla="*/ 0 h 23777"/>
                  <a:gd name="connsiteX2" fmla="*/ 52143 w 52142"/>
                  <a:gd name="connsiteY2" fmla="*/ 23777 h 23777"/>
                  <a:gd name="connsiteX3" fmla="*/ 0 w 52142"/>
                  <a:gd name="connsiteY3" fmla="*/ 23777 h 2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42" h="23777">
                    <a:moveTo>
                      <a:pt x="0" y="0"/>
                    </a:moveTo>
                    <a:lnTo>
                      <a:pt x="52143" y="0"/>
                    </a:lnTo>
                    <a:lnTo>
                      <a:pt x="52143" y="23777"/>
                    </a:lnTo>
                    <a:lnTo>
                      <a:pt x="0" y="2377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4" name="任意多边形: 形状 683">
                <a:extLst>
                  <a:ext uri="{FF2B5EF4-FFF2-40B4-BE49-F238E27FC236}">
                    <a16:creationId xmlns:a16="http://schemas.microsoft.com/office/drawing/2014/main" xmlns="" id="{5160A122-CE85-47FE-AB83-6A7D71922B1E}"/>
                  </a:ext>
                </a:extLst>
              </p:cNvPr>
              <p:cNvSpPr/>
              <p:nvPr/>
            </p:nvSpPr>
            <p:spPr>
              <a:xfrm rot="-899960">
                <a:off x="4528188" y="4047750"/>
                <a:ext cx="11513" cy="43466"/>
              </a:xfrm>
              <a:custGeom>
                <a:avLst/>
                <a:gdLst>
                  <a:gd name="connsiteX0" fmla="*/ 0 w 11513"/>
                  <a:gd name="connsiteY0" fmla="*/ 0 h 43466"/>
                  <a:gd name="connsiteX1" fmla="*/ 11513 w 11513"/>
                  <a:gd name="connsiteY1" fmla="*/ 0 h 43466"/>
                  <a:gd name="connsiteX2" fmla="*/ 11513 w 11513"/>
                  <a:gd name="connsiteY2" fmla="*/ 43466 h 43466"/>
                  <a:gd name="connsiteX3" fmla="*/ 0 w 11513"/>
                  <a:gd name="connsiteY3" fmla="*/ 43466 h 4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13" h="43466">
                    <a:moveTo>
                      <a:pt x="0" y="0"/>
                    </a:moveTo>
                    <a:lnTo>
                      <a:pt x="11513" y="0"/>
                    </a:lnTo>
                    <a:lnTo>
                      <a:pt x="11513" y="43466"/>
                    </a:lnTo>
                    <a:lnTo>
                      <a:pt x="0" y="4346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xmlns="" id="{DBD6BD79-B2D0-4EC8-8480-D71DD2F70A78}"/>
                </a:ext>
              </a:extLst>
            </p:cNvPr>
            <p:cNvSpPr/>
            <p:nvPr/>
          </p:nvSpPr>
          <p:spPr>
            <a:xfrm rot="20700040">
              <a:off x="1857281" y="4010700"/>
              <a:ext cx="56147" cy="93689"/>
            </a:xfrm>
            <a:custGeom>
              <a:avLst/>
              <a:gdLst>
                <a:gd name="connsiteX0" fmla="*/ 0 w 56147"/>
                <a:gd name="connsiteY0" fmla="*/ 0 h 93689"/>
                <a:gd name="connsiteX1" fmla="*/ 56147 w 56147"/>
                <a:gd name="connsiteY1" fmla="*/ 0 h 93689"/>
                <a:gd name="connsiteX2" fmla="*/ 56147 w 56147"/>
                <a:gd name="connsiteY2" fmla="*/ 93690 h 93689"/>
                <a:gd name="connsiteX3" fmla="*/ 0 w 56147"/>
                <a:gd name="connsiteY3" fmla="*/ 93690 h 9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47" h="93689">
                  <a:moveTo>
                    <a:pt x="0" y="0"/>
                  </a:moveTo>
                  <a:lnTo>
                    <a:pt x="56147" y="0"/>
                  </a:lnTo>
                  <a:lnTo>
                    <a:pt x="56147" y="93690"/>
                  </a:lnTo>
                  <a:lnTo>
                    <a:pt x="0" y="93690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86" name="图形 17">
              <a:extLst>
                <a:ext uri="{FF2B5EF4-FFF2-40B4-BE49-F238E27FC236}">
                  <a16:creationId xmlns:a16="http://schemas.microsoft.com/office/drawing/2014/main" xmlns="" id="{40751953-3808-4216-B466-F6B25FF49F88}"/>
                </a:ext>
              </a:extLst>
            </p:cNvPr>
            <p:cNvGrpSpPr/>
            <p:nvPr/>
          </p:nvGrpSpPr>
          <p:grpSpPr>
            <a:xfrm>
              <a:off x="1926207" y="3817728"/>
              <a:ext cx="253585" cy="184690"/>
              <a:chOff x="4614064" y="3817728"/>
              <a:chExt cx="253585" cy="184690"/>
            </a:xfrm>
            <a:solidFill>
              <a:srgbClr val="FFFFFF"/>
            </a:solidFill>
          </p:grpSpPr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xmlns="" id="{D2043FED-78C5-4312-B783-26BEF8F6FA21}"/>
                  </a:ext>
                </a:extLst>
              </p:cNvPr>
              <p:cNvSpPr/>
              <p:nvPr/>
            </p:nvSpPr>
            <p:spPr>
              <a:xfrm rot="-899960">
                <a:off x="4774323" y="3822979"/>
                <a:ext cx="51141" cy="80257"/>
              </a:xfrm>
              <a:custGeom>
                <a:avLst/>
                <a:gdLst>
                  <a:gd name="connsiteX0" fmla="*/ 0 w 51141"/>
                  <a:gd name="connsiteY0" fmla="*/ 0 h 80257"/>
                  <a:gd name="connsiteX1" fmla="*/ 51142 w 51141"/>
                  <a:gd name="connsiteY1" fmla="*/ 0 h 80257"/>
                  <a:gd name="connsiteX2" fmla="*/ 51142 w 51141"/>
                  <a:gd name="connsiteY2" fmla="*/ 80258 h 80257"/>
                  <a:gd name="connsiteX3" fmla="*/ 0 w 51141"/>
                  <a:gd name="connsiteY3" fmla="*/ 80258 h 8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141" h="80257">
                    <a:moveTo>
                      <a:pt x="0" y="0"/>
                    </a:moveTo>
                    <a:lnTo>
                      <a:pt x="51142" y="0"/>
                    </a:lnTo>
                    <a:lnTo>
                      <a:pt x="51142" y="80258"/>
                    </a:lnTo>
                    <a:lnTo>
                      <a:pt x="0" y="802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xmlns="" id="{74B4B0EE-E173-4479-BD98-6A4CDBDE977C}"/>
                  </a:ext>
                </a:extLst>
              </p:cNvPr>
              <p:cNvSpPr/>
              <p:nvPr/>
            </p:nvSpPr>
            <p:spPr>
              <a:xfrm>
                <a:off x="4637214" y="3831052"/>
                <a:ext cx="137243" cy="111713"/>
              </a:xfrm>
              <a:custGeom>
                <a:avLst/>
                <a:gdLst>
                  <a:gd name="connsiteX0" fmla="*/ 127732 w 137243"/>
                  <a:gd name="connsiteY0" fmla="*/ 0 h 111713"/>
                  <a:gd name="connsiteX1" fmla="*/ 0 w 137243"/>
                  <a:gd name="connsiteY1" fmla="*/ 34207 h 111713"/>
                  <a:gd name="connsiteX2" fmla="*/ 7008 w 137243"/>
                  <a:gd name="connsiteY2" fmla="*/ 60404 h 111713"/>
                  <a:gd name="connsiteX3" fmla="*/ 7008 w 137243"/>
                  <a:gd name="connsiteY3" fmla="*/ 60404 h 111713"/>
                  <a:gd name="connsiteX4" fmla="*/ 20774 w 137243"/>
                  <a:gd name="connsiteY4" fmla="*/ 111714 h 111713"/>
                  <a:gd name="connsiteX5" fmla="*/ 68580 w 137243"/>
                  <a:gd name="connsiteY5" fmla="*/ 98865 h 111713"/>
                  <a:gd name="connsiteX6" fmla="*/ 57317 w 137243"/>
                  <a:gd name="connsiteY6" fmla="*/ 56900 h 111713"/>
                  <a:gd name="connsiteX7" fmla="*/ 137244 w 137243"/>
                  <a:gd name="connsiteY7" fmla="*/ 35458 h 11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43" h="111713">
                    <a:moveTo>
                      <a:pt x="127732" y="0"/>
                    </a:moveTo>
                    <a:lnTo>
                      <a:pt x="0" y="34207"/>
                    </a:lnTo>
                    <a:lnTo>
                      <a:pt x="7008" y="60404"/>
                    </a:lnTo>
                    <a:lnTo>
                      <a:pt x="7008" y="60404"/>
                    </a:lnTo>
                    <a:lnTo>
                      <a:pt x="20774" y="111714"/>
                    </a:lnTo>
                    <a:lnTo>
                      <a:pt x="68580" y="98865"/>
                    </a:lnTo>
                    <a:lnTo>
                      <a:pt x="57317" y="56900"/>
                    </a:lnTo>
                    <a:lnTo>
                      <a:pt x="137244" y="354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xmlns="" id="{AE1AC342-BCC5-41D6-8A7E-4B23F05AB594}"/>
                  </a:ext>
                </a:extLst>
              </p:cNvPr>
              <p:cNvSpPr/>
              <p:nvPr/>
            </p:nvSpPr>
            <p:spPr>
              <a:xfrm>
                <a:off x="4657988" y="3889704"/>
                <a:ext cx="209661" cy="112714"/>
              </a:xfrm>
              <a:custGeom>
                <a:avLst/>
                <a:gdLst>
                  <a:gd name="connsiteX0" fmla="*/ 198148 w 209661"/>
                  <a:gd name="connsiteY0" fmla="*/ 0 h 112714"/>
                  <a:gd name="connsiteX1" fmla="*/ 177123 w 209661"/>
                  <a:gd name="connsiteY1" fmla="*/ 5590 h 112714"/>
                  <a:gd name="connsiteX2" fmla="*/ 177123 w 209661"/>
                  <a:gd name="connsiteY2" fmla="*/ 5590 h 112714"/>
                  <a:gd name="connsiteX3" fmla="*/ 118221 w 209661"/>
                  <a:gd name="connsiteY3" fmla="*/ 21358 h 112714"/>
                  <a:gd name="connsiteX4" fmla="*/ 115718 w 209661"/>
                  <a:gd name="connsiteY4" fmla="*/ 11931 h 112714"/>
                  <a:gd name="connsiteX5" fmla="*/ 93276 w 209661"/>
                  <a:gd name="connsiteY5" fmla="*/ 17938 h 112714"/>
                  <a:gd name="connsiteX6" fmla="*/ 95862 w 209661"/>
                  <a:gd name="connsiteY6" fmla="*/ 27365 h 112714"/>
                  <a:gd name="connsiteX7" fmla="*/ 0 w 209661"/>
                  <a:gd name="connsiteY7" fmla="*/ 53062 h 112714"/>
                  <a:gd name="connsiteX8" fmla="*/ 11430 w 209661"/>
                  <a:gd name="connsiteY8" fmla="*/ 95862 h 112714"/>
                  <a:gd name="connsiteX9" fmla="*/ 26030 w 209661"/>
                  <a:gd name="connsiteY9" fmla="*/ 91940 h 112714"/>
                  <a:gd name="connsiteX10" fmla="*/ 31620 w 209661"/>
                  <a:gd name="connsiteY10" fmla="*/ 112715 h 112714"/>
                  <a:gd name="connsiteX11" fmla="*/ 194143 w 209661"/>
                  <a:gd name="connsiteY11" fmla="*/ 69164 h 112714"/>
                  <a:gd name="connsiteX12" fmla="*/ 188553 w 209661"/>
                  <a:gd name="connsiteY12" fmla="*/ 48390 h 112714"/>
                  <a:gd name="connsiteX13" fmla="*/ 188553 w 209661"/>
                  <a:gd name="connsiteY13" fmla="*/ 48390 h 112714"/>
                  <a:gd name="connsiteX14" fmla="*/ 188553 w 209661"/>
                  <a:gd name="connsiteY14" fmla="*/ 48390 h 112714"/>
                  <a:gd name="connsiteX15" fmla="*/ 209661 w 209661"/>
                  <a:gd name="connsiteY15" fmla="*/ 42800 h 11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661" h="112714">
                    <a:moveTo>
                      <a:pt x="198148" y="0"/>
                    </a:moveTo>
                    <a:lnTo>
                      <a:pt x="177123" y="5590"/>
                    </a:lnTo>
                    <a:lnTo>
                      <a:pt x="177123" y="5590"/>
                    </a:lnTo>
                    <a:lnTo>
                      <a:pt x="118221" y="21358"/>
                    </a:lnTo>
                    <a:lnTo>
                      <a:pt x="115718" y="11931"/>
                    </a:lnTo>
                    <a:lnTo>
                      <a:pt x="93276" y="17938"/>
                    </a:lnTo>
                    <a:lnTo>
                      <a:pt x="95862" y="27365"/>
                    </a:lnTo>
                    <a:lnTo>
                      <a:pt x="0" y="53062"/>
                    </a:lnTo>
                    <a:lnTo>
                      <a:pt x="11430" y="95862"/>
                    </a:lnTo>
                    <a:lnTo>
                      <a:pt x="26030" y="91940"/>
                    </a:lnTo>
                    <a:lnTo>
                      <a:pt x="31620" y="112715"/>
                    </a:lnTo>
                    <a:lnTo>
                      <a:pt x="194143" y="69164"/>
                    </a:lnTo>
                    <a:lnTo>
                      <a:pt x="188553" y="48390"/>
                    </a:lnTo>
                    <a:lnTo>
                      <a:pt x="188553" y="48390"/>
                    </a:lnTo>
                    <a:lnTo>
                      <a:pt x="188553" y="48390"/>
                    </a:lnTo>
                    <a:lnTo>
                      <a:pt x="209661" y="4280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xmlns="" id="{49F58972-6C3F-4A8F-8BF5-CA659098C186}"/>
                  </a:ext>
                </a:extLst>
              </p:cNvPr>
              <p:cNvSpPr/>
              <p:nvPr/>
            </p:nvSpPr>
            <p:spPr>
              <a:xfrm rot="-899960">
                <a:off x="4614317" y="3868206"/>
                <a:ext cx="23777" cy="5089"/>
              </a:xfrm>
              <a:custGeom>
                <a:avLst/>
                <a:gdLst>
                  <a:gd name="connsiteX0" fmla="*/ 0 w 23777"/>
                  <a:gd name="connsiteY0" fmla="*/ 0 h 5089"/>
                  <a:gd name="connsiteX1" fmla="*/ 23777 w 23777"/>
                  <a:gd name="connsiteY1" fmla="*/ 0 h 5089"/>
                  <a:gd name="connsiteX2" fmla="*/ 23777 w 23777"/>
                  <a:gd name="connsiteY2" fmla="*/ 5089 h 5089"/>
                  <a:gd name="connsiteX3" fmla="*/ 0 w 23777"/>
                  <a:gd name="connsiteY3" fmla="*/ 5089 h 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7" h="5089">
                    <a:moveTo>
                      <a:pt x="0" y="0"/>
                    </a:moveTo>
                    <a:lnTo>
                      <a:pt x="23777" y="0"/>
                    </a:lnTo>
                    <a:lnTo>
                      <a:pt x="23777" y="5089"/>
                    </a:lnTo>
                    <a:lnTo>
                      <a:pt x="0" y="508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xmlns="" id="{6B56AB16-E71C-4E5C-A09E-69FDEC0980F1}"/>
                  </a:ext>
                </a:extLst>
              </p:cNvPr>
              <p:cNvSpPr/>
              <p:nvPr/>
            </p:nvSpPr>
            <p:spPr>
              <a:xfrm rot="-899960">
                <a:off x="4755571" y="3909084"/>
                <a:ext cx="58733" cy="22191"/>
              </a:xfrm>
              <a:custGeom>
                <a:avLst/>
                <a:gdLst>
                  <a:gd name="connsiteX0" fmla="*/ 0 w 58733"/>
                  <a:gd name="connsiteY0" fmla="*/ 0 h 22191"/>
                  <a:gd name="connsiteX1" fmla="*/ 58733 w 58733"/>
                  <a:gd name="connsiteY1" fmla="*/ 0 h 22191"/>
                  <a:gd name="connsiteX2" fmla="*/ 58733 w 58733"/>
                  <a:gd name="connsiteY2" fmla="*/ 22192 h 22191"/>
                  <a:gd name="connsiteX3" fmla="*/ 0 w 58733"/>
                  <a:gd name="connsiteY3" fmla="*/ 22192 h 2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733" h="22191">
                    <a:moveTo>
                      <a:pt x="0" y="0"/>
                    </a:moveTo>
                    <a:lnTo>
                      <a:pt x="58733" y="0"/>
                    </a:lnTo>
                    <a:lnTo>
                      <a:pt x="58733" y="22192"/>
                    </a:lnTo>
                    <a:lnTo>
                      <a:pt x="0" y="2219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xmlns="" id="{FCBF85DC-80AE-4CB8-A6F4-101E00FA0FE4}"/>
                </a:ext>
              </a:extLst>
            </p:cNvPr>
            <p:cNvSpPr/>
            <p:nvPr/>
          </p:nvSpPr>
          <p:spPr>
            <a:xfrm>
              <a:off x="1653095" y="3983730"/>
              <a:ext cx="148089" cy="259469"/>
            </a:xfrm>
            <a:custGeom>
              <a:avLst/>
              <a:gdLst>
                <a:gd name="connsiteX0" fmla="*/ 64492 w 148089"/>
                <a:gd name="connsiteY0" fmla="*/ 226681 h 259469"/>
                <a:gd name="connsiteX1" fmla="*/ 73252 w 148089"/>
                <a:gd name="connsiteY1" fmla="*/ 259469 h 259469"/>
                <a:gd name="connsiteX2" fmla="*/ 148089 w 148089"/>
                <a:gd name="connsiteY2" fmla="*/ 239446 h 259469"/>
                <a:gd name="connsiteX3" fmla="*/ 83931 w 148089"/>
                <a:gd name="connsiteY3" fmla="*/ 0 h 259469"/>
                <a:gd name="connsiteX4" fmla="*/ 0 w 148089"/>
                <a:gd name="connsiteY4" fmla="*/ 22526 h 259469"/>
                <a:gd name="connsiteX5" fmla="*/ 9428 w 148089"/>
                <a:gd name="connsiteY5" fmla="*/ 57901 h 259469"/>
                <a:gd name="connsiteX6" fmla="*/ 57818 w 148089"/>
                <a:gd name="connsiteY6" fmla="*/ 44969 h 259469"/>
                <a:gd name="connsiteX7" fmla="*/ 87352 w 148089"/>
                <a:gd name="connsiteY7" fmla="*/ 155098 h 259469"/>
                <a:gd name="connsiteX8" fmla="*/ 73669 w 148089"/>
                <a:gd name="connsiteY8" fmla="*/ 158769 h 259469"/>
                <a:gd name="connsiteX9" fmla="*/ 80511 w 148089"/>
                <a:gd name="connsiteY9" fmla="*/ 184382 h 259469"/>
                <a:gd name="connsiteX10" fmla="*/ 94193 w 148089"/>
                <a:gd name="connsiteY10" fmla="*/ 180711 h 259469"/>
                <a:gd name="connsiteX11" fmla="*/ 103704 w 148089"/>
                <a:gd name="connsiteY11" fmla="*/ 216169 h 25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089" h="259469">
                  <a:moveTo>
                    <a:pt x="64492" y="226681"/>
                  </a:moveTo>
                  <a:lnTo>
                    <a:pt x="73252" y="259469"/>
                  </a:lnTo>
                  <a:lnTo>
                    <a:pt x="148089" y="239446"/>
                  </a:lnTo>
                  <a:lnTo>
                    <a:pt x="83931" y="0"/>
                  </a:lnTo>
                  <a:lnTo>
                    <a:pt x="0" y="22526"/>
                  </a:lnTo>
                  <a:lnTo>
                    <a:pt x="9428" y="57901"/>
                  </a:lnTo>
                  <a:lnTo>
                    <a:pt x="57818" y="44969"/>
                  </a:lnTo>
                  <a:lnTo>
                    <a:pt x="87352" y="155098"/>
                  </a:lnTo>
                  <a:lnTo>
                    <a:pt x="73669" y="158769"/>
                  </a:lnTo>
                  <a:lnTo>
                    <a:pt x="80511" y="184382"/>
                  </a:lnTo>
                  <a:lnTo>
                    <a:pt x="94193" y="180711"/>
                  </a:lnTo>
                  <a:lnTo>
                    <a:pt x="103704" y="216169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98" name="图形 17">
              <a:extLst>
                <a:ext uri="{FF2B5EF4-FFF2-40B4-BE49-F238E27FC236}">
                  <a16:creationId xmlns:a16="http://schemas.microsoft.com/office/drawing/2014/main" xmlns="" id="{267136A8-493D-48A1-BBA6-CADA0B13C5B5}"/>
                </a:ext>
              </a:extLst>
            </p:cNvPr>
            <p:cNvGrpSpPr/>
            <p:nvPr/>
          </p:nvGrpSpPr>
          <p:grpSpPr>
            <a:xfrm>
              <a:off x="1613215" y="3899298"/>
              <a:ext cx="127834" cy="93611"/>
              <a:chOff x="4301072" y="3899298"/>
              <a:chExt cx="127834" cy="93611"/>
            </a:xfrm>
            <a:solidFill>
              <a:srgbClr val="FFFFFF"/>
            </a:solidFill>
          </p:grpSpPr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xmlns="" id="{14E2AF2E-6F78-41BD-A41A-B87F45F9C661}"/>
                  </a:ext>
                </a:extLst>
              </p:cNvPr>
              <p:cNvSpPr/>
              <p:nvPr/>
            </p:nvSpPr>
            <p:spPr>
              <a:xfrm rot="-899960">
                <a:off x="4331915" y="3943705"/>
                <a:ext cx="65908" cy="41380"/>
              </a:xfrm>
              <a:custGeom>
                <a:avLst/>
                <a:gdLst>
                  <a:gd name="connsiteX0" fmla="*/ 0 w 65908"/>
                  <a:gd name="connsiteY0" fmla="*/ 0 h 41380"/>
                  <a:gd name="connsiteX1" fmla="*/ 65908 w 65908"/>
                  <a:gd name="connsiteY1" fmla="*/ 0 h 41380"/>
                  <a:gd name="connsiteX2" fmla="*/ 65908 w 65908"/>
                  <a:gd name="connsiteY2" fmla="*/ 41380 h 41380"/>
                  <a:gd name="connsiteX3" fmla="*/ 0 w 65908"/>
                  <a:gd name="connsiteY3" fmla="*/ 41380 h 4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908" h="41380">
                    <a:moveTo>
                      <a:pt x="0" y="0"/>
                    </a:moveTo>
                    <a:lnTo>
                      <a:pt x="65908" y="0"/>
                    </a:lnTo>
                    <a:lnTo>
                      <a:pt x="65908" y="41380"/>
                    </a:lnTo>
                    <a:lnTo>
                      <a:pt x="0" y="413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xmlns="" id="{DD7908C9-D88B-4D91-83D3-0030A01C4B6E}"/>
                  </a:ext>
                </a:extLst>
              </p:cNvPr>
              <p:cNvSpPr/>
              <p:nvPr/>
            </p:nvSpPr>
            <p:spPr>
              <a:xfrm rot="9900041">
                <a:off x="4402886" y="3930874"/>
                <a:ext cx="21023" cy="41380"/>
              </a:xfrm>
              <a:custGeom>
                <a:avLst/>
                <a:gdLst>
                  <a:gd name="connsiteX0" fmla="*/ 0 w 21023"/>
                  <a:gd name="connsiteY0" fmla="*/ 0 h 41380"/>
                  <a:gd name="connsiteX1" fmla="*/ 21024 w 21023"/>
                  <a:gd name="connsiteY1" fmla="*/ 0 h 41380"/>
                  <a:gd name="connsiteX2" fmla="*/ 21024 w 21023"/>
                  <a:gd name="connsiteY2" fmla="*/ 41380 h 41380"/>
                  <a:gd name="connsiteX3" fmla="*/ 0 w 21023"/>
                  <a:gd name="connsiteY3" fmla="*/ 41380 h 4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23" h="41380">
                    <a:moveTo>
                      <a:pt x="0" y="0"/>
                    </a:moveTo>
                    <a:lnTo>
                      <a:pt x="21024" y="0"/>
                    </a:lnTo>
                    <a:lnTo>
                      <a:pt x="21024" y="41380"/>
                    </a:lnTo>
                    <a:lnTo>
                      <a:pt x="0" y="413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xmlns="" id="{AEE4C978-B913-402C-8EAE-EAF76E3F98DE}"/>
                  </a:ext>
                </a:extLst>
              </p:cNvPr>
              <p:cNvSpPr/>
              <p:nvPr/>
            </p:nvSpPr>
            <p:spPr>
              <a:xfrm rot="9900041">
                <a:off x="4396462" y="3923798"/>
                <a:ext cx="21023" cy="7925"/>
              </a:xfrm>
              <a:custGeom>
                <a:avLst/>
                <a:gdLst>
                  <a:gd name="connsiteX0" fmla="*/ 0 w 21023"/>
                  <a:gd name="connsiteY0" fmla="*/ 0 h 7925"/>
                  <a:gd name="connsiteX1" fmla="*/ 21024 w 21023"/>
                  <a:gd name="connsiteY1" fmla="*/ 0 h 7925"/>
                  <a:gd name="connsiteX2" fmla="*/ 21024 w 21023"/>
                  <a:gd name="connsiteY2" fmla="*/ 7926 h 7925"/>
                  <a:gd name="connsiteX3" fmla="*/ 0 w 21023"/>
                  <a:gd name="connsiteY3" fmla="*/ 7926 h 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23" h="7925">
                    <a:moveTo>
                      <a:pt x="0" y="0"/>
                    </a:moveTo>
                    <a:lnTo>
                      <a:pt x="21024" y="0"/>
                    </a:lnTo>
                    <a:lnTo>
                      <a:pt x="21024" y="7926"/>
                    </a:lnTo>
                    <a:lnTo>
                      <a:pt x="0" y="792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xmlns="" id="{D644920C-4898-4D2C-8982-4227578FAC9F}"/>
                  </a:ext>
                </a:extLst>
              </p:cNvPr>
              <p:cNvSpPr/>
              <p:nvPr/>
            </p:nvSpPr>
            <p:spPr>
              <a:xfrm>
                <a:off x="4301072" y="3899298"/>
                <a:ext cx="82095" cy="46887"/>
              </a:xfrm>
              <a:custGeom>
                <a:avLst/>
                <a:gdLst>
                  <a:gd name="connsiteX0" fmla="*/ 77257 w 82095"/>
                  <a:gd name="connsiteY0" fmla="*/ 0 h 46887"/>
                  <a:gd name="connsiteX1" fmla="*/ 16770 w 82095"/>
                  <a:gd name="connsiteY1" fmla="*/ 16269 h 46887"/>
                  <a:gd name="connsiteX2" fmla="*/ 0 w 82095"/>
                  <a:gd name="connsiteY2" fmla="*/ 20774 h 46887"/>
                  <a:gd name="connsiteX3" fmla="*/ 4755 w 82095"/>
                  <a:gd name="connsiteY3" fmla="*/ 38545 h 46887"/>
                  <a:gd name="connsiteX4" fmla="*/ 7008 w 82095"/>
                  <a:gd name="connsiteY4" fmla="*/ 46888 h 46887"/>
                  <a:gd name="connsiteX5" fmla="*/ 23694 w 82095"/>
                  <a:gd name="connsiteY5" fmla="*/ 42383 h 46887"/>
                  <a:gd name="connsiteX6" fmla="*/ 21525 w 82095"/>
                  <a:gd name="connsiteY6" fmla="*/ 34123 h 46887"/>
                  <a:gd name="connsiteX7" fmla="*/ 82096 w 82095"/>
                  <a:gd name="connsiteY7" fmla="*/ 17854 h 4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095" h="46887">
                    <a:moveTo>
                      <a:pt x="77257" y="0"/>
                    </a:moveTo>
                    <a:lnTo>
                      <a:pt x="16770" y="16269"/>
                    </a:lnTo>
                    <a:lnTo>
                      <a:pt x="0" y="20774"/>
                    </a:lnTo>
                    <a:lnTo>
                      <a:pt x="4755" y="38545"/>
                    </a:lnTo>
                    <a:lnTo>
                      <a:pt x="7008" y="46888"/>
                    </a:lnTo>
                    <a:lnTo>
                      <a:pt x="23694" y="42383"/>
                    </a:lnTo>
                    <a:lnTo>
                      <a:pt x="21525" y="34123"/>
                    </a:lnTo>
                    <a:lnTo>
                      <a:pt x="82096" y="1785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3" name="图形 17">
              <a:extLst>
                <a:ext uri="{FF2B5EF4-FFF2-40B4-BE49-F238E27FC236}">
                  <a16:creationId xmlns:a16="http://schemas.microsoft.com/office/drawing/2014/main" xmlns="" id="{A8C85A92-78BB-4A21-BE44-2CED629561CF}"/>
                </a:ext>
              </a:extLst>
            </p:cNvPr>
            <p:cNvGrpSpPr/>
            <p:nvPr/>
          </p:nvGrpSpPr>
          <p:grpSpPr>
            <a:xfrm>
              <a:off x="1456290" y="3488393"/>
              <a:ext cx="243609" cy="401372"/>
              <a:chOff x="4144147" y="3488393"/>
              <a:chExt cx="243609" cy="401372"/>
            </a:xfrm>
            <a:solidFill>
              <a:srgbClr val="FFFFFF"/>
            </a:solidFill>
          </p:grpSpPr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xmlns="" id="{A2912481-35BA-4580-AA31-297E45DA08C1}"/>
                  </a:ext>
                </a:extLst>
              </p:cNvPr>
              <p:cNvSpPr/>
              <p:nvPr/>
            </p:nvSpPr>
            <p:spPr>
              <a:xfrm rot="-899960">
                <a:off x="4182731" y="3501529"/>
                <a:ext cx="143246" cy="317027"/>
              </a:xfrm>
              <a:custGeom>
                <a:avLst/>
                <a:gdLst>
                  <a:gd name="connsiteX0" fmla="*/ 0 w 143246"/>
                  <a:gd name="connsiteY0" fmla="*/ 0 h 317027"/>
                  <a:gd name="connsiteX1" fmla="*/ 143246 w 143246"/>
                  <a:gd name="connsiteY1" fmla="*/ 0 h 317027"/>
                  <a:gd name="connsiteX2" fmla="*/ 143246 w 143246"/>
                  <a:gd name="connsiteY2" fmla="*/ 317027 h 317027"/>
                  <a:gd name="connsiteX3" fmla="*/ 0 w 143246"/>
                  <a:gd name="connsiteY3" fmla="*/ 317027 h 31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246" h="317027">
                    <a:moveTo>
                      <a:pt x="0" y="0"/>
                    </a:moveTo>
                    <a:lnTo>
                      <a:pt x="143246" y="0"/>
                    </a:lnTo>
                    <a:lnTo>
                      <a:pt x="143246" y="317027"/>
                    </a:lnTo>
                    <a:lnTo>
                      <a:pt x="0" y="31702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xmlns="" id="{19D555BF-E9B2-42C1-9529-B211AA45FD93}"/>
                  </a:ext>
                </a:extLst>
              </p:cNvPr>
              <p:cNvSpPr/>
              <p:nvPr/>
            </p:nvSpPr>
            <p:spPr>
              <a:xfrm rot="-899960">
                <a:off x="4231707" y="3813210"/>
                <a:ext cx="135320" cy="60068"/>
              </a:xfrm>
              <a:custGeom>
                <a:avLst/>
                <a:gdLst>
                  <a:gd name="connsiteX0" fmla="*/ 0 w 135320"/>
                  <a:gd name="connsiteY0" fmla="*/ 0 h 60068"/>
                  <a:gd name="connsiteX1" fmla="*/ 135320 w 135320"/>
                  <a:gd name="connsiteY1" fmla="*/ 0 h 60068"/>
                  <a:gd name="connsiteX2" fmla="*/ 135320 w 135320"/>
                  <a:gd name="connsiteY2" fmla="*/ 60068 h 60068"/>
                  <a:gd name="connsiteX3" fmla="*/ 0 w 135320"/>
                  <a:gd name="connsiteY3" fmla="*/ 60068 h 6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320" h="60068">
                    <a:moveTo>
                      <a:pt x="0" y="0"/>
                    </a:moveTo>
                    <a:lnTo>
                      <a:pt x="135320" y="0"/>
                    </a:lnTo>
                    <a:lnTo>
                      <a:pt x="135320" y="60068"/>
                    </a:lnTo>
                    <a:lnTo>
                      <a:pt x="0" y="6006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xmlns="" id="{3EAE2606-5FEB-4FB4-82B5-DCA7151C64D0}"/>
                  </a:ext>
                </a:extLst>
              </p:cNvPr>
              <p:cNvSpPr/>
              <p:nvPr/>
            </p:nvSpPr>
            <p:spPr>
              <a:xfrm rot="9900041">
                <a:off x="4360394" y="3794724"/>
                <a:ext cx="13348" cy="26363"/>
              </a:xfrm>
              <a:custGeom>
                <a:avLst/>
                <a:gdLst>
                  <a:gd name="connsiteX0" fmla="*/ 0 w 13348"/>
                  <a:gd name="connsiteY0" fmla="*/ 0 h 26363"/>
                  <a:gd name="connsiteX1" fmla="*/ 13349 w 13348"/>
                  <a:gd name="connsiteY1" fmla="*/ 0 h 26363"/>
                  <a:gd name="connsiteX2" fmla="*/ 13349 w 13348"/>
                  <a:gd name="connsiteY2" fmla="*/ 26363 h 26363"/>
                  <a:gd name="connsiteX3" fmla="*/ 0 w 13348"/>
                  <a:gd name="connsiteY3" fmla="*/ 26363 h 2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48" h="26363">
                    <a:moveTo>
                      <a:pt x="0" y="0"/>
                    </a:moveTo>
                    <a:lnTo>
                      <a:pt x="13349" y="0"/>
                    </a:lnTo>
                    <a:lnTo>
                      <a:pt x="13349" y="26363"/>
                    </a:lnTo>
                    <a:lnTo>
                      <a:pt x="0" y="2636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xmlns="" id="{46E07405-23C0-4DEE-A913-639FE8398D3A}"/>
                  </a:ext>
                </a:extLst>
              </p:cNvPr>
              <p:cNvSpPr/>
              <p:nvPr/>
            </p:nvSpPr>
            <p:spPr>
              <a:xfrm rot="9900041">
                <a:off x="4369241" y="3828236"/>
                <a:ext cx="6674" cy="26279"/>
              </a:xfrm>
              <a:custGeom>
                <a:avLst/>
                <a:gdLst>
                  <a:gd name="connsiteX0" fmla="*/ 0 w 6674"/>
                  <a:gd name="connsiteY0" fmla="*/ 0 h 26279"/>
                  <a:gd name="connsiteX1" fmla="*/ 6674 w 6674"/>
                  <a:gd name="connsiteY1" fmla="*/ 0 h 26279"/>
                  <a:gd name="connsiteX2" fmla="*/ 6674 w 6674"/>
                  <a:gd name="connsiteY2" fmla="*/ 26280 h 26279"/>
                  <a:gd name="connsiteX3" fmla="*/ 0 w 6674"/>
                  <a:gd name="connsiteY3" fmla="*/ 26280 h 2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4" h="26279">
                    <a:moveTo>
                      <a:pt x="0" y="0"/>
                    </a:moveTo>
                    <a:lnTo>
                      <a:pt x="6674" y="0"/>
                    </a:lnTo>
                    <a:lnTo>
                      <a:pt x="6674" y="26280"/>
                    </a:lnTo>
                    <a:lnTo>
                      <a:pt x="0" y="262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xmlns="" id="{666F8E32-1060-4126-B196-8DDC84C8B297}"/>
                  </a:ext>
                </a:extLst>
              </p:cNvPr>
              <p:cNvSpPr/>
              <p:nvPr/>
            </p:nvSpPr>
            <p:spPr>
              <a:xfrm>
                <a:off x="4363895" y="3816952"/>
                <a:ext cx="23861" cy="18688"/>
              </a:xfrm>
              <a:custGeom>
                <a:avLst/>
                <a:gdLst>
                  <a:gd name="connsiteX0" fmla="*/ 6424 w 23861"/>
                  <a:gd name="connsiteY0" fmla="*/ 3587 h 18688"/>
                  <a:gd name="connsiteX1" fmla="*/ 0 w 23861"/>
                  <a:gd name="connsiteY1" fmla="*/ 5340 h 18688"/>
                  <a:gd name="connsiteX2" fmla="*/ 1919 w 23861"/>
                  <a:gd name="connsiteY2" fmla="*/ 12515 h 18688"/>
                  <a:gd name="connsiteX3" fmla="*/ 8343 w 23861"/>
                  <a:gd name="connsiteY3" fmla="*/ 10763 h 18688"/>
                  <a:gd name="connsiteX4" fmla="*/ 10512 w 23861"/>
                  <a:gd name="connsiteY4" fmla="*/ 18688 h 18688"/>
                  <a:gd name="connsiteX5" fmla="*/ 23861 w 23861"/>
                  <a:gd name="connsiteY5" fmla="*/ 15101 h 18688"/>
                  <a:gd name="connsiteX6" fmla="*/ 21775 w 23861"/>
                  <a:gd name="connsiteY6" fmla="*/ 7175 h 18688"/>
                  <a:gd name="connsiteX7" fmla="*/ 19857 w 23861"/>
                  <a:gd name="connsiteY7" fmla="*/ 0 h 1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61" h="18688">
                    <a:moveTo>
                      <a:pt x="6424" y="3587"/>
                    </a:moveTo>
                    <a:lnTo>
                      <a:pt x="0" y="5340"/>
                    </a:lnTo>
                    <a:lnTo>
                      <a:pt x="1919" y="12515"/>
                    </a:lnTo>
                    <a:lnTo>
                      <a:pt x="8343" y="10763"/>
                    </a:lnTo>
                    <a:lnTo>
                      <a:pt x="10512" y="18688"/>
                    </a:lnTo>
                    <a:lnTo>
                      <a:pt x="23861" y="15101"/>
                    </a:lnTo>
                    <a:lnTo>
                      <a:pt x="21775" y="7175"/>
                    </a:lnTo>
                    <a:lnTo>
                      <a:pt x="198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9" name="图形 17">
              <a:extLst>
                <a:ext uri="{FF2B5EF4-FFF2-40B4-BE49-F238E27FC236}">
                  <a16:creationId xmlns:a16="http://schemas.microsoft.com/office/drawing/2014/main" xmlns="" id="{965A5F8B-04FC-4727-BC72-EEDE7C7A3BBC}"/>
                </a:ext>
              </a:extLst>
            </p:cNvPr>
            <p:cNvGrpSpPr/>
            <p:nvPr/>
          </p:nvGrpSpPr>
          <p:grpSpPr>
            <a:xfrm>
              <a:off x="1598614" y="3197730"/>
              <a:ext cx="489154" cy="666610"/>
              <a:chOff x="4286471" y="3197730"/>
              <a:chExt cx="489154" cy="666610"/>
            </a:xfrm>
            <a:solidFill>
              <a:srgbClr val="FFFFFF"/>
            </a:solidFill>
          </p:grpSpPr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xmlns="" id="{4F632BF0-3DD7-456B-9B04-D11392B68EFD}"/>
                  </a:ext>
                </a:extLst>
              </p:cNvPr>
              <p:cNvSpPr/>
              <p:nvPr/>
            </p:nvSpPr>
            <p:spPr>
              <a:xfrm rot="4490120">
                <a:off x="4336371" y="3498255"/>
                <a:ext cx="389046" cy="65661"/>
              </a:xfrm>
              <a:custGeom>
                <a:avLst/>
                <a:gdLst>
                  <a:gd name="connsiteX0" fmla="*/ 0 w 389046"/>
                  <a:gd name="connsiteY0" fmla="*/ 0 h 65661"/>
                  <a:gd name="connsiteX1" fmla="*/ 389046 w 389046"/>
                  <a:gd name="connsiteY1" fmla="*/ 0 h 65661"/>
                  <a:gd name="connsiteX2" fmla="*/ 389046 w 389046"/>
                  <a:gd name="connsiteY2" fmla="*/ 65661 h 65661"/>
                  <a:gd name="connsiteX3" fmla="*/ 0 w 389046"/>
                  <a:gd name="connsiteY3" fmla="*/ 65661 h 65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046" h="65661">
                    <a:moveTo>
                      <a:pt x="0" y="0"/>
                    </a:moveTo>
                    <a:lnTo>
                      <a:pt x="389046" y="0"/>
                    </a:lnTo>
                    <a:lnTo>
                      <a:pt x="389046" y="65661"/>
                    </a:lnTo>
                    <a:lnTo>
                      <a:pt x="0" y="656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xmlns="" id="{4ED7D33E-AF58-4E3C-BC8C-925AD9F6DB73}"/>
                  </a:ext>
                </a:extLst>
              </p:cNvPr>
              <p:cNvSpPr/>
              <p:nvPr/>
            </p:nvSpPr>
            <p:spPr>
              <a:xfrm>
                <a:off x="4286471" y="3197730"/>
                <a:ext cx="351660" cy="159436"/>
              </a:xfrm>
              <a:custGeom>
                <a:avLst/>
                <a:gdLst>
                  <a:gd name="connsiteX0" fmla="*/ 351660 w 351660"/>
                  <a:gd name="connsiteY0" fmla="*/ 68997 h 159436"/>
                  <a:gd name="connsiteX1" fmla="*/ 332972 w 351660"/>
                  <a:gd name="connsiteY1" fmla="*/ 0 h 159436"/>
                  <a:gd name="connsiteX2" fmla="*/ 0 w 351660"/>
                  <a:gd name="connsiteY2" fmla="*/ 90522 h 159436"/>
                  <a:gd name="connsiteX3" fmla="*/ 18689 w 351660"/>
                  <a:gd name="connsiteY3" fmla="*/ 159436 h 159436"/>
                  <a:gd name="connsiteX4" fmla="*/ 166444 w 351660"/>
                  <a:gd name="connsiteY4" fmla="*/ 119306 h 159436"/>
                  <a:gd name="connsiteX5" fmla="*/ 174954 w 351660"/>
                  <a:gd name="connsiteY5" fmla="*/ 150676 h 159436"/>
                  <a:gd name="connsiteX6" fmla="*/ 212415 w 351660"/>
                  <a:gd name="connsiteY6" fmla="*/ 140414 h 159436"/>
                  <a:gd name="connsiteX7" fmla="*/ 203988 w 351660"/>
                  <a:gd name="connsiteY7" fmla="*/ 109127 h 159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1660" h="159436">
                    <a:moveTo>
                      <a:pt x="351660" y="68997"/>
                    </a:moveTo>
                    <a:lnTo>
                      <a:pt x="332972" y="0"/>
                    </a:lnTo>
                    <a:lnTo>
                      <a:pt x="0" y="90522"/>
                    </a:lnTo>
                    <a:lnTo>
                      <a:pt x="18689" y="159436"/>
                    </a:lnTo>
                    <a:lnTo>
                      <a:pt x="166444" y="119306"/>
                    </a:lnTo>
                    <a:lnTo>
                      <a:pt x="174954" y="150676"/>
                    </a:lnTo>
                    <a:lnTo>
                      <a:pt x="212415" y="140414"/>
                    </a:lnTo>
                    <a:lnTo>
                      <a:pt x="203988" y="10912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xmlns="" id="{5E7CFE01-43D2-4BFB-B45F-F28B10A17424}"/>
                  </a:ext>
                </a:extLst>
              </p:cNvPr>
              <p:cNvSpPr/>
              <p:nvPr/>
            </p:nvSpPr>
            <p:spPr>
              <a:xfrm>
                <a:off x="4423882" y="3704905"/>
                <a:ext cx="351743" cy="159435"/>
              </a:xfrm>
              <a:custGeom>
                <a:avLst/>
                <a:gdLst>
                  <a:gd name="connsiteX0" fmla="*/ 333055 w 351743"/>
                  <a:gd name="connsiteY0" fmla="*/ 0 h 159435"/>
                  <a:gd name="connsiteX1" fmla="*/ 185299 w 351743"/>
                  <a:gd name="connsiteY1" fmla="*/ 40130 h 159435"/>
                  <a:gd name="connsiteX2" fmla="*/ 176790 w 351743"/>
                  <a:gd name="connsiteY2" fmla="*/ 8760 h 159435"/>
                  <a:gd name="connsiteX3" fmla="*/ 139329 w 351743"/>
                  <a:gd name="connsiteY3" fmla="*/ 18939 h 159435"/>
                  <a:gd name="connsiteX4" fmla="*/ 147756 w 351743"/>
                  <a:gd name="connsiteY4" fmla="*/ 50309 h 159435"/>
                  <a:gd name="connsiteX5" fmla="*/ 0 w 351743"/>
                  <a:gd name="connsiteY5" fmla="*/ 90439 h 159435"/>
                  <a:gd name="connsiteX6" fmla="*/ 18689 w 351743"/>
                  <a:gd name="connsiteY6" fmla="*/ 159436 h 159435"/>
                  <a:gd name="connsiteX7" fmla="*/ 351744 w 351743"/>
                  <a:gd name="connsiteY7" fmla="*/ 68914 h 15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1743" h="159435">
                    <a:moveTo>
                      <a:pt x="333055" y="0"/>
                    </a:moveTo>
                    <a:lnTo>
                      <a:pt x="185299" y="40130"/>
                    </a:lnTo>
                    <a:lnTo>
                      <a:pt x="176790" y="8760"/>
                    </a:lnTo>
                    <a:lnTo>
                      <a:pt x="139329" y="18939"/>
                    </a:lnTo>
                    <a:lnTo>
                      <a:pt x="147756" y="50309"/>
                    </a:lnTo>
                    <a:lnTo>
                      <a:pt x="0" y="90439"/>
                    </a:lnTo>
                    <a:lnTo>
                      <a:pt x="18689" y="159436"/>
                    </a:lnTo>
                    <a:lnTo>
                      <a:pt x="351744" y="6891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xmlns="" id="{403D7D0E-8F38-402F-8FB7-08B4E40258B7}"/>
                  </a:ext>
                </a:extLst>
              </p:cNvPr>
              <p:cNvSpPr/>
              <p:nvPr/>
            </p:nvSpPr>
            <p:spPr>
              <a:xfrm>
                <a:off x="4364396" y="3513348"/>
                <a:ext cx="127815" cy="94860"/>
              </a:xfrm>
              <a:custGeom>
                <a:avLst/>
                <a:gdLst>
                  <a:gd name="connsiteX0" fmla="*/ 110462 w 127815"/>
                  <a:gd name="connsiteY0" fmla="*/ 54898 h 94860"/>
                  <a:gd name="connsiteX1" fmla="*/ 127816 w 127815"/>
                  <a:gd name="connsiteY1" fmla="*/ 50142 h 94860"/>
                  <a:gd name="connsiteX2" fmla="*/ 116803 w 127815"/>
                  <a:gd name="connsiteY2" fmla="*/ 9261 h 94860"/>
                  <a:gd name="connsiteX3" fmla="*/ 99366 w 127815"/>
                  <a:gd name="connsiteY3" fmla="*/ 14017 h 94860"/>
                  <a:gd name="connsiteX4" fmla="*/ 95612 w 127815"/>
                  <a:gd name="connsiteY4" fmla="*/ 0 h 94860"/>
                  <a:gd name="connsiteX5" fmla="*/ 0 w 127815"/>
                  <a:gd name="connsiteY5" fmla="*/ 25947 h 94860"/>
                  <a:gd name="connsiteX6" fmla="*/ 18689 w 127815"/>
                  <a:gd name="connsiteY6" fmla="*/ 94861 h 94860"/>
                  <a:gd name="connsiteX7" fmla="*/ 114300 w 127815"/>
                  <a:gd name="connsiteY7" fmla="*/ 68914 h 9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815" h="94860">
                    <a:moveTo>
                      <a:pt x="110462" y="54898"/>
                    </a:moveTo>
                    <a:lnTo>
                      <a:pt x="127816" y="50142"/>
                    </a:lnTo>
                    <a:lnTo>
                      <a:pt x="116803" y="9261"/>
                    </a:lnTo>
                    <a:lnTo>
                      <a:pt x="99366" y="14017"/>
                    </a:lnTo>
                    <a:lnTo>
                      <a:pt x="95612" y="0"/>
                    </a:lnTo>
                    <a:lnTo>
                      <a:pt x="0" y="25947"/>
                    </a:lnTo>
                    <a:lnTo>
                      <a:pt x="18689" y="94861"/>
                    </a:lnTo>
                    <a:lnTo>
                      <a:pt x="114300" y="6891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xmlns="" id="{FF597D6A-961E-476C-ADA7-EA40236CA5F6}"/>
                  </a:ext>
                </a:extLst>
              </p:cNvPr>
              <p:cNvSpPr/>
              <p:nvPr/>
            </p:nvSpPr>
            <p:spPr>
              <a:xfrm rot="4490452">
                <a:off x="4489151" y="3485079"/>
                <a:ext cx="83847" cy="91856"/>
              </a:xfrm>
              <a:custGeom>
                <a:avLst/>
                <a:gdLst>
                  <a:gd name="connsiteX0" fmla="*/ 0 w 83847"/>
                  <a:gd name="connsiteY0" fmla="*/ 0 h 91856"/>
                  <a:gd name="connsiteX1" fmla="*/ 83848 w 83847"/>
                  <a:gd name="connsiteY1" fmla="*/ 0 h 91856"/>
                  <a:gd name="connsiteX2" fmla="*/ 83848 w 83847"/>
                  <a:gd name="connsiteY2" fmla="*/ 91857 h 91856"/>
                  <a:gd name="connsiteX3" fmla="*/ 0 w 83847"/>
                  <a:gd name="connsiteY3" fmla="*/ 91857 h 9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47" h="91856">
                    <a:moveTo>
                      <a:pt x="0" y="0"/>
                    </a:moveTo>
                    <a:lnTo>
                      <a:pt x="83848" y="0"/>
                    </a:lnTo>
                    <a:lnTo>
                      <a:pt x="83848" y="91857"/>
                    </a:lnTo>
                    <a:lnTo>
                      <a:pt x="0" y="9185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5" name="图形 17">
              <a:extLst>
                <a:ext uri="{FF2B5EF4-FFF2-40B4-BE49-F238E27FC236}">
                  <a16:creationId xmlns:a16="http://schemas.microsoft.com/office/drawing/2014/main" xmlns="" id="{5F119030-FAD6-45B5-9269-81009E1A486F}"/>
                </a:ext>
              </a:extLst>
            </p:cNvPr>
            <p:cNvGrpSpPr/>
            <p:nvPr/>
          </p:nvGrpSpPr>
          <p:grpSpPr>
            <a:xfrm>
              <a:off x="2160888" y="2882362"/>
              <a:ext cx="441063" cy="355998"/>
              <a:chOff x="4848745" y="2882362"/>
              <a:chExt cx="441063" cy="355998"/>
            </a:xfrm>
            <a:solidFill>
              <a:srgbClr val="FFFFFF"/>
            </a:solidFill>
          </p:grpSpPr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xmlns="" id="{A89D9045-A9B8-4386-98B6-415CB6A59642}"/>
                  </a:ext>
                </a:extLst>
              </p:cNvPr>
              <p:cNvSpPr/>
              <p:nvPr/>
            </p:nvSpPr>
            <p:spPr>
              <a:xfrm>
                <a:off x="5080231" y="2882362"/>
                <a:ext cx="183380" cy="182129"/>
              </a:xfrm>
              <a:custGeom>
                <a:avLst/>
                <a:gdLst>
                  <a:gd name="connsiteX0" fmla="*/ 183381 w 183380"/>
                  <a:gd name="connsiteY0" fmla="*/ 173619 h 182129"/>
                  <a:gd name="connsiteX1" fmla="*/ 153429 w 183380"/>
                  <a:gd name="connsiteY1" fmla="*/ 61905 h 182129"/>
                  <a:gd name="connsiteX2" fmla="*/ 159853 w 183380"/>
                  <a:gd name="connsiteY2" fmla="*/ 60237 h 182129"/>
                  <a:gd name="connsiteX3" fmla="*/ 143668 w 183380"/>
                  <a:gd name="connsiteY3" fmla="*/ 0 h 182129"/>
                  <a:gd name="connsiteX4" fmla="*/ 0 w 183380"/>
                  <a:gd name="connsiteY4" fmla="*/ 38545 h 182129"/>
                  <a:gd name="connsiteX5" fmla="*/ 16102 w 183380"/>
                  <a:gd name="connsiteY5" fmla="*/ 98698 h 182129"/>
                  <a:gd name="connsiteX6" fmla="*/ 121642 w 183380"/>
                  <a:gd name="connsiteY6" fmla="*/ 70499 h 182129"/>
                  <a:gd name="connsiteX7" fmla="*/ 151510 w 183380"/>
                  <a:gd name="connsiteY7" fmla="*/ 182129 h 18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380" h="182129">
                    <a:moveTo>
                      <a:pt x="183381" y="173619"/>
                    </a:moveTo>
                    <a:lnTo>
                      <a:pt x="153429" y="61905"/>
                    </a:lnTo>
                    <a:lnTo>
                      <a:pt x="159853" y="60237"/>
                    </a:lnTo>
                    <a:lnTo>
                      <a:pt x="143668" y="0"/>
                    </a:lnTo>
                    <a:lnTo>
                      <a:pt x="0" y="38545"/>
                    </a:lnTo>
                    <a:lnTo>
                      <a:pt x="16102" y="98698"/>
                    </a:lnTo>
                    <a:lnTo>
                      <a:pt x="121642" y="70499"/>
                    </a:lnTo>
                    <a:lnTo>
                      <a:pt x="151510" y="18212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xmlns="" id="{8860EECC-9D23-4C7C-9B64-1938DA0FBA02}"/>
                  </a:ext>
                </a:extLst>
              </p:cNvPr>
              <p:cNvSpPr/>
              <p:nvPr/>
            </p:nvSpPr>
            <p:spPr>
              <a:xfrm rot="9900041">
                <a:off x="5025563" y="2950117"/>
                <a:ext cx="70079" cy="65324"/>
              </a:xfrm>
              <a:custGeom>
                <a:avLst/>
                <a:gdLst>
                  <a:gd name="connsiteX0" fmla="*/ 0 w 70079"/>
                  <a:gd name="connsiteY0" fmla="*/ 0 h 65324"/>
                  <a:gd name="connsiteX1" fmla="*/ 70080 w 70079"/>
                  <a:gd name="connsiteY1" fmla="*/ 0 h 65324"/>
                  <a:gd name="connsiteX2" fmla="*/ 70080 w 70079"/>
                  <a:gd name="connsiteY2" fmla="*/ 65324 h 65324"/>
                  <a:gd name="connsiteX3" fmla="*/ 0 w 70079"/>
                  <a:gd name="connsiteY3" fmla="*/ 65324 h 6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79" h="65324">
                    <a:moveTo>
                      <a:pt x="0" y="0"/>
                    </a:moveTo>
                    <a:lnTo>
                      <a:pt x="70080" y="0"/>
                    </a:lnTo>
                    <a:lnTo>
                      <a:pt x="70080" y="65324"/>
                    </a:lnTo>
                    <a:lnTo>
                      <a:pt x="0" y="6532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xmlns="" id="{2DC87415-8317-4890-92B1-3ADE97AEDA91}"/>
                  </a:ext>
                </a:extLst>
              </p:cNvPr>
              <p:cNvSpPr/>
              <p:nvPr/>
            </p:nvSpPr>
            <p:spPr>
              <a:xfrm rot="9900041">
                <a:off x="4848745" y="3191891"/>
                <a:ext cx="13932" cy="24361"/>
              </a:xfrm>
              <a:custGeom>
                <a:avLst/>
                <a:gdLst>
                  <a:gd name="connsiteX0" fmla="*/ 0 w 13932"/>
                  <a:gd name="connsiteY0" fmla="*/ 0 h 24361"/>
                  <a:gd name="connsiteX1" fmla="*/ 13933 w 13932"/>
                  <a:gd name="connsiteY1" fmla="*/ 0 h 24361"/>
                  <a:gd name="connsiteX2" fmla="*/ 13933 w 13932"/>
                  <a:gd name="connsiteY2" fmla="*/ 24361 h 24361"/>
                  <a:gd name="connsiteX3" fmla="*/ 0 w 13932"/>
                  <a:gd name="connsiteY3" fmla="*/ 24361 h 24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2" h="24361">
                    <a:moveTo>
                      <a:pt x="0" y="0"/>
                    </a:moveTo>
                    <a:lnTo>
                      <a:pt x="13933" y="0"/>
                    </a:lnTo>
                    <a:lnTo>
                      <a:pt x="13933" y="24361"/>
                    </a:lnTo>
                    <a:lnTo>
                      <a:pt x="0" y="243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xmlns="" id="{AB58C374-8703-4184-99B9-5095D9E2C5B0}"/>
                  </a:ext>
                </a:extLst>
              </p:cNvPr>
              <p:cNvSpPr/>
              <p:nvPr/>
            </p:nvSpPr>
            <p:spPr>
              <a:xfrm>
                <a:off x="4852632" y="3052811"/>
                <a:ext cx="437176" cy="185549"/>
              </a:xfrm>
              <a:custGeom>
                <a:avLst/>
                <a:gdLst>
                  <a:gd name="connsiteX0" fmla="*/ 415818 w 437176"/>
                  <a:gd name="connsiteY0" fmla="*/ 1835 h 185549"/>
                  <a:gd name="connsiteX1" fmla="*/ 415818 w 437176"/>
                  <a:gd name="connsiteY1" fmla="*/ 1835 h 185549"/>
                  <a:gd name="connsiteX2" fmla="*/ 0 w 437176"/>
                  <a:gd name="connsiteY2" fmla="*/ 113215 h 185549"/>
                  <a:gd name="connsiteX3" fmla="*/ 19356 w 437176"/>
                  <a:gd name="connsiteY3" fmla="*/ 185550 h 185549"/>
                  <a:gd name="connsiteX4" fmla="*/ 126064 w 437176"/>
                  <a:gd name="connsiteY4" fmla="*/ 156933 h 185549"/>
                  <a:gd name="connsiteX5" fmla="*/ 129735 w 437176"/>
                  <a:gd name="connsiteY5" fmla="*/ 170699 h 185549"/>
                  <a:gd name="connsiteX6" fmla="*/ 190139 w 437176"/>
                  <a:gd name="connsiteY6" fmla="*/ 154513 h 185549"/>
                  <a:gd name="connsiteX7" fmla="*/ 186468 w 437176"/>
                  <a:gd name="connsiteY7" fmla="*/ 140747 h 185549"/>
                  <a:gd name="connsiteX8" fmla="*/ 435174 w 437176"/>
                  <a:gd name="connsiteY8" fmla="*/ 74086 h 185549"/>
                  <a:gd name="connsiteX9" fmla="*/ 430419 w 437176"/>
                  <a:gd name="connsiteY9" fmla="*/ 56232 h 185549"/>
                  <a:gd name="connsiteX10" fmla="*/ 437177 w 437176"/>
                  <a:gd name="connsiteY10" fmla="*/ 54397 h 185549"/>
                  <a:gd name="connsiteX11" fmla="*/ 422576 w 437176"/>
                  <a:gd name="connsiteY11" fmla="*/ 0 h 18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7176" h="185549">
                    <a:moveTo>
                      <a:pt x="415818" y="1835"/>
                    </a:moveTo>
                    <a:lnTo>
                      <a:pt x="415818" y="1835"/>
                    </a:lnTo>
                    <a:lnTo>
                      <a:pt x="0" y="113215"/>
                    </a:lnTo>
                    <a:lnTo>
                      <a:pt x="19356" y="185550"/>
                    </a:lnTo>
                    <a:lnTo>
                      <a:pt x="126064" y="156933"/>
                    </a:lnTo>
                    <a:lnTo>
                      <a:pt x="129735" y="170699"/>
                    </a:lnTo>
                    <a:lnTo>
                      <a:pt x="190139" y="154513"/>
                    </a:lnTo>
                    <a:lnTo>
                      <a:pt x="186468" y="140747"/>
                    </a:lnTo>
                    <a:lnTo>
                      <a:pt x="435174" y="74086"/>
                    </a:lnTo>
                    <a:lnTo>
                      <a:pt x="430419" y="56232"/>
                    </a:lnTo>
                    <a:lnTo>
                      <a:pt x="437177" y="54397"/>
                    </a:lnTo>
                    <a:lnTo>
                      <a:pt x="4225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17">
              <a:extLst>
                <a:ext uri="{FF2B5EF4-FFF2-40B4-BE49-F238E27FC236}">
                  <a16:creationId xmlns:a16="http://schemas.microsoft.com/office/drawing/2014/main" xmlns="" id="{8D117E1E-0053-4705-93DD-938737864F02}"/>
                </a:ext>
              </a:extLst>
            </p:cNvPr>
            <p:cNvGrpSpPr/>
            <p:nvPr/>
          </p:nvGrpSpPr>
          <p:grpSpPr>
            <a:xfrm>
              <a:off x="2115347" y="2942279"/>
              <a:ext cx="213523" cy="115723"/>
              <a:chOff x="4803204" y="2942279"/>
              <a:chExt cx="213523" cy="115723"/>
            </a:xfrm>
            <a:solidFill>
              <a:srgbClr val="FFFFFF"/>
            </a:solidFill>
          </p:grpSpPr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xmlns="" id="{D2D50B80-8F3F-4DDA-B79A-B3A862935604}"/>
                  </a:ext>
                </a:extLst>
              </p:cNvPr>
              <p:cNvSpPr/>
              <p:nvPr/>
            </p:nvSpPr>
            <p:spPr>
              <a:xfrm rot="9900041">
                <a:off x="4813650" y="2966890"/>
                <a:ext cx="198392" cy="62320"/>
              </a:xfrm>
              <a:custGeom>
                <a:avLst/>
                <a:gdLst>
                  <a:gd name="connsiteX0" fmla="*/ 0 w 198392"/>
                  <a:gd name="connsiteY0" fmla="*/ 0 h 62320"/>
                  <a:gd name="connsiteX1" fmla="*/ 198392 w 198392"/>
                  <a:gd name="connsiteY1" fmla="*/ 0 h 62320"/>
                  <a:gd name="connsiteX2" fmla="*/ 198392 w 198392"/>
                  <a:gd name="connsiteY2" fmla="*/ 62321 h 62320"/>
                  <a:gd name="connsiteX3" fmla="*/ 0 w 198392"/>
                  <a:gd name="connsiteY3" fmla="*/ 62321 h 6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392" h="62320">
                    <a:moveTo>
                      <a:pt x="0" y="0"/>
                    </a:moveTo>
                    <a:lnTo>
                      <a:pt x="198392" y="0"/>
                    </a:lnTo>
                    <a:lnTo>
                      <a:pt x="198392" y="62321"/>
                    </a:lnTo>
                    <a:lnTo>
                      <a:pt x="0" y="6232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xmlns="" id="{DB17B73F-C5FA-40CE-A194-7223B38E48FB}"/>
                  </a:ext>
                </a:extLst>
              </p:cNvPr>
              <p:cNvSpPr/>
              <p:nvPr/>
            </p:nvSpPr>
            <p:spPr>
              <a:xfrm rot="-899960">
                <a:off x="4805885" y="3033427"/>
                <a:ext cx="16268" cy="22859"/>
              </a:xfrm>
              <a:custGeom>
                <a:avLst/>
                <a:gdLst>
                  <a:gd name="connsiteX0" fmla="*/ 0 w 16268"/>
                  <a:gd name="connsiteY0" fmla="*/ 0 h 22859"/>
                  <a:gd name="connsiteX1" fmla="*/ 16268 w 16268"/>
                  <a:gd name="connsiteY1" fmla="*/ 0 h 22859"/>
                  <a:gd name="connsiteX2" fmla="*/ 16268 w 16268"/>
                  <a:gd name="connsiteY2" fmla="*/ 22859 h 22859"/>
                  <a:gd name="connsiteX3" fmla="*/ 0 w 16268"/>
                  <a:gd name="connsiteY3" fmla="*/ 22859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8" h="22859">
                    <a:moveTo>
                      <a:pt x="0" y="0"/>
                    </a:moveTo>
                    <a:lnTo>
                      <a:pt x="16268" y="0"/>
                    </a:lnTo>
                    <a:lnTo>
                      <a:pt x="16268" y="22859"/>
                    </a:lnTo>
                    <a:lnTo>
                      <a:pt x="0" y="2285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3" name="图形 17">
              <a:extLst>
                <a:ext uri="{FF2B5EF4-FFF2-40B4-BE49-F238E27FC236}">
                  <a16:creationId xmlns:a16="http://schemas.microsoft.com/office/drawing/2014/main" xmlns="" id="{F0FA19E1-180F-4355-994B-14CE845E2034}"/>
                </a:ext>
              </a:extLst>
            </p:cNvPr>
            <p:cNvGrpSpPr/>
            <p:nvPr/>
          </p:nvGrpSpPr>
          <p:grpSpPr>
            <a:xfrm>
              <a:off x="1417737" y="2740947"/>
              <a:ext cx="449180" cy="481311"/>
              <a:chOff x="4105594" y="2740947"/>
              <a:chExt cx="449180" cy="481311"/>
            </a:xfrm>
            <a:solidFill>
              <a:srgbClr val="FFFFFF"/>
            </a:solidFill>
          </p:grpSpPr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xmlns="" id="{CBCB489A-F8A7-460B-A874-3FF26A5C3BF1}"/>
                  </a:ext>
                </a:extLst>
              </p:cNvPr>
              <p:cNvSpPr/>
              <p:nvPr/>
            </p:nvSpPr>
            <p:spPr>
              <a:xfrm>
                <a:off x="4105594" y="2740947"/>
                <a:ext cx="410896" cy="246621"/>
              </a:xfrm>
              <a:custGeom>
                <a:avLst/>
                <a:gdLst>
                  <a:gd name="connsiteX0" fmla="*/ 16019 w 410896"/>
                  <a:gd name="connsiteY0" fmla="*/ 94944 h 246621"/>
                  <a:gd name="connsiteX1" fmla="*/ 22943 w 410896"/>
                  <a:gd name="connsiteY1" fmla="*/ 120724 h 246621"/>
                  <a:gd name="connsiteX2" fmla="*/ 0 w 410896"/>
                  <a:gd name="connsiteY2" fmla="*/ 126815 h 246621"/>
                  <a:gd name="connsiteX3" fmla="*/ 26781 w 410896"/>
                  <a:gd name="connsiteY3" fmla="*/ 227015 h 246621"/>
                  <a:gd name="connsiteX4" fmla="*/ 49725 w 410896"/>
                  <a:gd name="connsiteY4" fmla="*/ 220841 h 246621"/>
                  <a:gd name="connsiteX5" fmla="*/ 56649 w 410896"/>
                  <a:gd name="connsiteY5" fmla="*/ 246621 h 246621"/>
                  <a:gd name="connsiteX6" fmla="*/ 410896 w 410896"/>
                  <a:gd name="connsiteY6" fmla="*/ 151760 h 246621"/>
                  <a:gd name="connsiteX7" fmla="*/ 370265 w 410896"/>
                  <a:gd name="connsiteY7" fmla="*/ 0 h 24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0896" h="246621">
                    <a:moveTo>
                      <a:pt x="16019" y="94944"/>
                    </a:moveTo>
                    <a:lnTo>
                      <a:pt x="22943" y="120724"/>
                    </a:lnTo>
                    <a:lnTo>
                      <a:pt x="0" y="126815"/>
                    </a:lnTo>
                    <a:lnTo>
                      <a:pt x="26781" y="227015"/>
                    </a:lnTo>
                    <a:lnTo>
                      <a:pt x="49725" y="220841"/>
                    </a:lnTo>
                    <a:lnTo>
                      <a:pt x="56649" y="246621"/>
                    </a:lnTo>
                    <a:lnTo>
                      <a:pt x="410896" y="151760"/>
                    </a:lnTo>
                    <a:lnTo>
                      <a:pt x="3702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xmlns="" id="{BBCB36CC-48FF-4552-BCBE-FE5A94B5EB2A}"/>
                  </a:ext>
                </a:extLst>
              </p:cNvPr>
              <p:cNvSpPr/>
              <p:nvPr/>
            </p:nvSpPr>
            <p:spPr>
              <a:xfrm>
                <a:off x="4356053" y="2778741"/>
                <a:ext cx="171450" cy="145586"/>
              </a:xfrm>
              <a:custGeom>
                <a:avLst/>
                <a:gdLst>
                  <a:gd name="connsiteX0" fmla="*/ 147088 w 171450"/>
                  <a:gd name="connsiteY0" fmla="*/ 7759 h 145586"/>
                  <a:gd name="connsiteX1" fmla="*/ 132989 w 171450"/>
                  <a:gd name="connsiteY1" fmla="*/ 11513 h 145586"/>
                  <a:gd name="connsiteX2" fmla="*/ 129902 w 171450"/>
                  <a:gd name="connsiteY2" fmla="*/ 0 h 145586"/>
                  <a:gd name="connsiteX3" fmla="*/ 11764 w 171450"/>
                  <a:gd name="connsiteY3" fmla="*/ 31704 h 145586"/>
                  <a:gd name="connsiteX4" fmla="*/ 14851 w 171450"/>
                  <a:gd name="connsiteY4" fmla="*/ 43217 h 145586"/>
                  <a:gd name="connsiteX5" fmla="*/ 0 w 171450"/>
                  <a:gd name="connsiteY5" fmla="*/ 47222 h 145586"/>
                  <a:gd name="connsiteX6" fmla="*/ 24278 w 171450"/>
                  <a:gd name="connsiteY6" fmla="*/ 138078 h 145586"/>
                  <a:gd name="connsiteX7" fmla="*/ 39212 w 171450"/>
                  <a:gd name="connsiteY7" fmla="*/ 134073 h 145586"/>
                  <a:gd name="connsiteX8" fmla="*/ 42299 w 171450"/>
                  <a:gd name="connsiteY8" fmla="*/ 145587 h 145586"/>
                  <a:gd name="connsiteX9" fmla="*/ 160437 w 171450"/>
                  <a:gd name="connsiteY9" fmla="*/ 113966 h 145586"/>
                  <a:gd name="connsiteX10" fmla="*/ 157350 w 171450"/>
                  <a:gd name="connsiteY10" fmla="*/ 102369 h 145586"/>
                  <a:gd name="connsiteX11" fmla="*/ 171450 w 171450"/>
                  <a:gd name="connsiteY11" fmla="*/ 98615 h 14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1450" h="145586">
                    <a:moveTo>
                      <a:pt x="147088" y="7759"/>
                    </a:moveTo>
                    <a:lnTo>
                      <a:pt x="132989" y="11513"/>
                    </a:lnTo>
                    <a:lnTo>
                      <a:pt x="129902" y="0"/>
                    </a:lnTo>
                    <a:lnTo>
                      <a:pt x="11764" y="31704"/>
                    </a:lnTo>
                    <a:lnTo>
                      <a:pt x="14851" y="43217"/>
                    </a:lnTo>
                    <a:lnTo>
                      <a:pt x="0" y="47222"/>
                    </a:lnTo>
                    <a:lnTo>
                      <a:pt x="24278" y="138078"/>
                    </a:lnTo>
                    <a:lnTo>
                      <a:pt x="39212" y="134073"/>
                    </a:lnTo>
                    <a:lnTo>
                      <a:pt x="42299" y="145587"/>
                    </a:lnTo>
                    <a:lnTo>
                      <a:pt x="160437" y="113966"/>
                    </a:lnTo>
                    <a:lnTo>
                      <a:pt x="157350" y="102369"/>
                    </a:lnTo>
                    <a:lnTo>
                      <a:pt x="171450" y="986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xmlns="" id="{6D6124B4-7439-4819-8712-FC25ED7271C9}"/>
                  </a:ext>
                </a:extLst>
              </p:cNvPr>
              <p:cNvSpPr/>
              <p:nvPr/>
            </p:nvSpPr>
            <p:spPr>
              <a:xfrm>
                <a:off x="4338782" y="2907308"/>
                <a:ext cx="148423" cy="119472"/>
              </a:xfrm>
              <a:custGeom>
                <a:avLst/>
                <a:gdLst>
                  <a:gd name="connsiteX0" fmla="*/ 28366 w 148423"/>
                  <a:gd name="connsiteY0" fmla="*/ 25446 h 119472"/>
                  <a:gd name="connsiteX1" fmla="*/ 35541 w 148423"/>
                  <a:gd name="connsiteY1" fmla="*/ 52144 h 119472"/>
                  <a:gd name="connsiteX2" fmla="*/ 0 w 148423"/>
                  <a:gd name="connsiteY2" fmla="*/ 61655 h 119472"/>
                  <a:gd name="connsiteX3" fmla="*/ 10929 w 148423"/>
                  <a:gd name="connsiteY3" fmla="*/ 102203 h 119472"/>
                  <a:gd name="connsiteX4" fmla="*/ 46387 w 148423"/>
                  <a:gd name="connsiteY4" fmla="*/ 92691 h 119472"/>
                  <a:gd name="connsiteX5" fmla="*/ 53562 w 148423"/>
                  <a:gd name="connsiteY5" fmla="*/ 119473 h 119472"/>
                  <a:gd name="connsiteX6" fmla="*/ 148423 w 148423"/>
                  <a:gd name="connsiteY6" fmla="*/ 94026 h 119472"/>
                  <a:gd name="connsiteX7" fmla="*/ 123227 w 148423"/>
                  <a:gd name="connsiteY7" fmla="*/ 0 h 11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423" h="119472">
                    <a:moveTo>
                      <a:pt x="28366" y="25446"/>
                    </a:moveTo>
                    <a:lnTo>
                      <a:pt x="35541" y="52144"/>
                    </a:lnTo>
                    <a:lnTo>
                      <a:pt x="0" y="61655"/>
                    </a:lnTo>
                    <a:lnTo>
                      <a:pt x="10929" y="102203"/>
                    </a:lnTo>
                    <a:lnTo>
                      <a:pt x="46387" y="92691"/>
                    </a:lnTo>
                    <a:lnTo>
                      <a:pt x="53562" y="119473"/>
                    </a:lnTo>
                    <a:lnTo>
                      <a:pt x="148423" y="94026"/>
                    </a:lnTo>
                    <a:lnTo>
                      <a:pt x="1232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xmlns="" id="{BA15A3DF-D9DE-499C-A3E1-D98F76440416}"/>
                  </a:ext>
                </a:extLst>
              </p:cNvPr>
              <p:cNvSpPr/>
              <p:nvPr/>
            </p:nvSpPr>
            <p:spPr>
              <a:xfrm rot="-899960">
                <a:off x="4473920" y="2901082"/>
                <a:ext cx="34956" cy="97360"/>
              </a:xfrm>
              <a:custGeom>
                <a:avLst/>
                <a:gdLst>
                  <a:gd name="connsiteX0" fmla="*/ 0 w 34956"/>
                  <a:gd name="connsiteY0" fmla="*/ 0 h 97360"/>
                  <a:gd name="connsiteX1" fmla="*/ 34956 w 34956"/>
                  <a:gd name="connsiteY1" fmla="*/ 0 h 97360"/>
                  <a:gd name="connsiteX2" fmla="*/ 34956 w 34956"/>
                  <a:gd name="connsiteY2" fmla="*/ 97361 h 97360"/>
                  <a:gd name="connsiteX3" fmla="*/ 0 w 34956"/>
                  <a:gd name="connsiteY3" fmla="*/ 97361 h 9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" h="97360">
                    <a:moveTo>
                      <a:pt x="0" y="0"/>
                    </a:moveTo>
                    <a:lnTo>
                      <a:pt x="34956" y="0"/>
                    </a:lnTo>
                    <a:lnTo>
                      <a:pt x="34956" y="97361"/>
                    </a:lnTo>
                    <a:lnTo>
                      <a:pt x="0" y="973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xmlns="" id="{4DB9373E-1E31-46CA-877E-0660C1DF3E21}"/>
                  </a:ext>
                </a:extLst>
              </p:cNvPr>
              <p:cNvSpPr/>
              <p:nvPr/>
            </p:nvSpPr>
            <p:spPr>
              <a:xfrm>
                <a:off x="4166832" y="2999415"/>
                <a:ext cx="364925" cy="222843"/>
              </a:xfrm>
              <a:custGeom>
                <a:avLst/>
                <a:gdLst>
                  <a:gd name="connsiteX0" fmla="*/ 16853 w 364925"/>
                  <a:gd name="connsiteY0" fmla="*/ 83264 h 222843"/>
                  <a:gd name="connsiteX1" fmla="*/ 21775 w 364925"/>
                  <a:gd name="connsiteY1" fmla="*/ 101618 h 222843"/>
                  <a:gd name="connsiteX2" fmla="*/ 0 w 364925"/>
                  <a:gd name="connsiteY2" fmla="*/ 107459 h 222843"/>
                  <a:gd name="connsiteX3" fmla="*/ 30035 w 364925"/>
                  <a:gd name="connsiteY3" fmla="*/ 219589 h 222843"/>
                  <a:gd name="connsiteX4" fmla="*/ 51810 w 364925"/>
                  <a:gd name="connsiteY4" fmla="*/ 213749 h 222843"/>
                  <a:gd name="connsiteX5" fmla="*/ 54230 w 364925"/>
                  <a:gd name="connsiteY5" fmla="*/ 222843 h 222843"/>
                  <a:gd name="connsiteX6" fmla="*/ 364926 w 364925"/>
                  <a:gd name="connsiteY6" fmla="*/ 139579 h 222843"/>
                  <a:gd name="connsiteX7" fmla="*/ 327549 w 364925"/>
                  <a:gd name="connsiteY7" fmla="*/ 0 h 22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4925" h="222843">
                    <a:moveTo>
                      <a:pt x="16853" y="83264"/>
                    </a:moveTo>
                    <a:lnTo>
                      <a:pt x="21775" y="101618"/>
                    </a:lnTo>
                    <a:lnTo>
                      <a:pt x="0" y="107459"/>
                    </a:lnTo>
                    <a:lnTo>
                      <a:pt x="30035" y="219589"/>
                    </a:lnTo>
                    <a:lnTo>
                      <a:pt x="51810" y="213749"/>
                    </a:lnTo>
                    <a:lnTo>
                      <a:pt x="54230" y="222843"/>
                    </a:lnTo>
                    <a:lnTo>
                      <a:pt x="364926" y="139579"/>
                    </a:lnTo>
                    <a:lnTo>
                      <a:pt x="327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xmlns="" id="{85A836A2-4514-4F52-853D-E97A1EACBF4C}"/>
                  </a:ext>
                </a:extLst>
              </p:cNvPr>
              <p:cNvSpPr/>
              <p:nvPr/>
            </p:nvSpPr>
            <p:spPr>
              <a:xfrm rot="-899960">
                <a:off x="4523868" y="3093240"/>
                <a:ext cx="27531" cy="29700"/>
              </a:xfrm>
              <a:custGeom>
                <a:avLst/>
                <a:gdLst>
                  <a:gd name="connsiteX0" fmla="*/ 0 w 27531"/>
                  <a:gd name="connsiteY0" fmla="*/ 0 h 29700"/>
                  <a:gd name="connsiteX1" fmla="*/ 27531 w 27531"/>
                  <a:gd name="connsiteY1" fmla="*/ 0 h 29700"/>
                  <a:gd name="connsiteX2" fmla="*/ 27531 w 27531"/>
                  <a:gd name="connsiteY2" fmla="*/ 29700 h 29700"/>
                  <a:gd name="connsiteX3" fmla="*/ 0 w 27531"/>
                  <a:gd name="connsiteY3" fmla="*/ 29700 h 2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31" h="29700">
                    <a:moveTo>
                      <a:pt x="0" y="0"/>
                    </a:moveTo>
                    <a:lnTo>
                      <a:pt x="27531" y="0"/>
                    </a:lnTo>
                    <a:lnTo>
                      <a:pt x="27531" y="29700"/>
                    </a:lnTo>
                    <a:lnTo>
                      <a:pt x="0" y="2970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xmlns="" id="{DABE3830-1046-4F42-B50B-9E6A82B621A9}"/>
                  </a:ext>
                </a:extLst>
              </p:cNvPr>
              <p:cNvSpPr/>
              <p:nvPr/>
            </p:nvSpPr>
            <p:spPr>
              <a:xfrm>
                <a:off x="4186688" y="3047805"/>
                <a:ext cx="168863" cy="143250"/>
              </a:xfrm>
              <a:custGeom>
                <a:avLst/>
                <a:gdLst>
                  <a:gd name="connsiteX0" fmla="*/ 144919 w 168863"/>
                  <a:gd name="connsiteY0" fmla="*/ 7425 h 143250"/>
                  <a:gd name="connsiteX1" fmla="*/ 130235 w 168863"/>
                  <a:gd name="connsiteY1" fmla="*/ 11347 h 143250"/>
                  <a:gd name="connsiteX2" fmla="*/ 127232 w 168863"/>
                  <a:gd name="connsiteY2" fmla="*/ 0 h 143250"/>
                  <a:gd name="connsiteX3" fmla="*/ 11597 w 168863"/>
                  <a:gd name="connsiteY3" fmla="*/ 30953 h 143250"/>
                  <a:gd name="connsiteX4" fmla="*/ 14684 w 168863"/>
                  <a:gd name="connsiteY4" fmla="*/ 42299 h 143250"/>
                  <a:gd name="connsiteX5" fmla="*/ 0 w 168863"/>
                  <a:gd name="connsiteY5" fmla="*/ 46221 h 143250"/>
                  <a:gd name="connsiteX6" fmla="*/ 24028 w 168863"/>
                  <a:gd name="connsiteY6" fmla="*/ 135825 h 143250"/>
                  <a:gd name="connsiteX7" fmla="*/ 38712 w 168863"/>
                  <a:gd name="connsiteY7" fmla="*/ 131904 h 143250"/>
                  <a:gd name="connsiteX8" fmla="*/ 41715 w 168863"/>
                  <a:gd name="connsiteY8" fmla="*/ 143251 h 143250"/>
                  <a:gd name="connsiteX9" fmla="*/ 157267 w 168863"/>
                  <a:gd name="connsiteY9" fmla="*/ 112298 h 143250"/>
                  <a:gd name="connsiteX10" fmla="*/ 154263 w 168863"/>
                  <a:gd name="connsiteY10" fmla="*/ 100868 h 143250"/>
                  <a:gd name="connsiteX11" fmla="*/ 168864 w 168863"/>
                  <a:gd name="connsiteY11" fmla="*/ 96946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863" h="143250">
                    <a:moveTo>
                      <a:pt x="144919" y="7425"/>
                    </a:moveTo>
                    <a:lnTo>
                      <a:pt x="130235" y="11347"/>
                    </a:lnTo>
                    <a:lnTo>
                      <a:pt x="127232" y="0"/>
                    </a:lnTo>
                    <a:lnTo>
                      <a:pt x="11597" y="30953"/>
                    </a:lnTo>
                    <a:lnTo>
                      <a:pt x="14684" y="42299"/>
                    </a:lnTo>
                    <a:lnTo>
                      <a:pt x="0" y="46221"/>
                    </a:lnTo>
                    <a:lnTo>
                      <a:pt x="24028" y="135825"/>
                    </a:lnTo>
                    <a:lnTo>
                      <a:pt x="38712" y="131904"/>
                    </a:lnTo>
                    <a:lnTo>
                      <a:pt x="41715" y="143251"/>
                    </a:lnTo>
                    <a:lnTo>
                      <a:pt x="157267" y="112298"/>
                    </a:lnTo>
                    <a:lnTo>
                      <a:pt x="154263" y="100868"/>
                    </a:lnTo>
                    <a:lnTo>
                      <a:pt x="168864" y="9694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xmlns="" id="{C8174F65-208B-4A30-90ED-F70A5A745CE2}"/>
                  </a:ext>
                </a:extLst>
              </p:cNvPr>
              <p:cNvSpPr/>
              <p:nvPr/>
            </p:nvSpPr>
            <p:spPr>
              <a:xfrm rot="-899960">
                <a:off x="4506861" y="2994139"/>
                <a:ext cx="27531" cy="101365"/>
              </a:xfrm>
              <a:custGeom>
                <a:avLst/>
                <a:gdLst>
                  <a:gd name="connsiteX0" fmla="*/ 0 w 27531"/>
                  <a:gd name="connsiteY0" fmla="*/ 0 h 101365"/>
                  <a:gd name="connsiteX1" fmla="*/ 27531 w 27531"/>
                  <a:gd name="connsiteY1" fmla="*/ 0 h 101365"/>
                  <a:gd name="connsiteX2" fmla="*/ 27531 w 27531"/>
                  <a:gd name="connsiteY2" fmla="*/ 101365 h 101365"/>
                  <a:gd name="connsiteX3" fmla="*/ 0 w 27531"/>
                  <a:gd name="connsiteY3" fmla="*/ 101365 h 101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31" h="101365">
                    <a:moveTo>
                      <a:pt x="0" y="0"/>
                    </a:moveTo>
                    <a:lnTo>
                      <a:pt x="27531" y="0"/>
                    </a:lnTo>
                    <a:lnTo>
                      <a:pt x="27531" y="101365"/>
                    </a:lnTo>
                    <a:lnTo>
                      <a:pt x="0" y="10136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2" name="图形 17">
              <a:extLst>
                <a:ext uri="{FF2B5EF4-FFF2-40B4-BE49-F238E27FC236}">
                  <a16:creationId xmlns:a16="http://schemas.microsoft.com/office/drawing/2014/main" xmlns="" id="{EE118E53-7CF5-4661-BECA-1860D63794CE}"/>
                </a:ext>
              </a:extLst>
            </p:cNvPr>
            <p:cNvGrpSpPr/>
            <p:nvPr/>
          </p:nvGrpSpPr>
          <p:grpSpPr>
            <a:xfrm>
              <a:off x="2323608" y="2289587"/>
              <a:ext cx="152196" cy="207659"/>
              <a:chOff x="5011465" y="2289587"/>
              <a:chExt cx="152196" cy="207659"/>
            </a:xfrm>
            <a:solidFill>
              <a:srgbClr val="FFFFFF"/>
            </a:solidFill>
          </p:grpSpPr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xmlns="" id="{EBA59B0E-2A86-4BD4-AFC3-F5F0AF7ED0AA}"/>
                  </a:ext>
                </a:extLst>
              </p:cNvPr>
              <p:cNvSpPr/>
              <p:nvPr/>
            </p:nvSpPr>
            <p:spPr>
              <a:xfrm>
                <a:off x="5012318" y="2289587"/>
                <a:ext cx="76088" cy="63157"/>
              </a:xfrm>
              <a:custGeom>
                <a:avLst/>
                <a:gdLst>
                  <a:gd name="connsiteX0" fmla="*/ 76089 w 76088"/>
                  <a:gd name="connsiteY0" fmla="*/ 38211 h 63157"/>
                  <a:gd name="connsiteX1" fmla="*/ 65493 w 76088"/>
                  <a:gd name="connsiteY1" fmla="*/ 0 h 63157"/>
                  <a:gd name="connsiteX2" fmla="*/ 0 w 76088"/>
                  <a:gd name="connsiteY2" fmla="*/ 18188 h 63157"/>
                  <a:gd name="connsiteX3" fmla="*/ 10679 w 76088"/>
                  <a:gd name="connsiteY3" fmla="*/ 56399 h 63157"/>
                  <a:gd name="connsiteX4" fmla="*/ 29117 w 76088"/>
                  <a:gd name="connsiteY4" fmla="*/ 51227 h 63157"/>
                  <a:gd name="connsiteX5" fmla="*/ 32455 w 76088"/>
                  <a:gd name="connsiteY5" fmla="*/ 63157 h 63157"/>
                  <a:gd name="connsiteX6" fmla="*/ 62239 w 76088"/>
                  <a:gd name="connsiteY6" fmla="*/ 54898 h 63157"/>
                  <a:gd name="connsiteX7" fmla="*/ 58902 w 76088"/>
                  <a:gd name="connsiteY7" fmla="*/ 43050 h 63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88" h="63157">
                    <a:moveTo>
                      <a:pt x="76089" y="38211"/>
                    </a:moveTo>
                    <a:lnTo>
                      <a:pt x="65493" y="0"/>
                    </a:lnTo>
                    <a:lnTo>
                      <a:pt x="0" y="18188"/>
                    </a:lnTo>
                    <a:lnTo>
                      <a:pt x="10679" y="56399"/>
                    </a:lnTo>
                    <a:lnTo>
                      <a:pt x="29117" y="51227"/>
                    </a:lnTo>
                    <a:lnTo>
                      <a:pt x="32455" y="63157"/>
                    </a:lnTo>
                    <a:lnTo>
                      <a:pt x="62239" y="54898"/>
                    </a:lnTo>
                    <a:lnTo>
                      <a:pt x="58902" y="4305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xmlns="" id="{9AC6E80C-151B-4B44-8F8F-D0D27659F756}"/>
                  </a:ext>
                </a:extLst>
              </p:cNvPr>
              <p:cNvSpPr/>
              <p:nvPr/>
            </p:nvSpPr>
            <p:spPr>
              <a:xfrm>
                <a:off x="5054367" y="2431836"/>
                <a:ext cx="109294" cy="65409"/>
              </a:xfrm>
              <a:custGeom>
                <a:avLst/>
                <a:gdLst>
                  <a:gd name="connsiteX0" fmla="*/ 98615 w 109294"/>
                  <a:gd name="connsiteY0" fmla="*/ 0 h 65409"/>
                  <a:gd name="connsiteX1" fmla="*/ 48473 w 109294"/>
                  <a:gd name="connsiteY1" fmla="*/ 13766 h 65409"/>
                  <a:gd name="connsiteX2" fmla="*/ 45220 w 109294"/>
                  <a:gd name="connsiteY2" fmla="*/ 2253 h 65409"/>
                  <a:gd name="connsiteX3" fmla="*/ 15268 w 109294"/>
                  <a:gd name="connsiteY3" fmla="*/ 10512 h 65409"/>
                  <a:gd name="connsiteX4" fmla="*/ 18438 w 109294"/>
                  <a:gd name="connsiteY4" fmla="*/ 22026 h 65409"/>
                  <a:gd name="connsiteX5" fmla="*/ 0 w 109294"/>
                  <a:gd name="connsiteY5" fmla="*/ 27198 h 65409"/>
                  <a:gd name="connsiteX6" fmla="*/ 10596 w 109294"/>
                  <a:gd name="connsiteY6" fmla="*/ 65410 h 65409"/>
                  <a:gd name="connsiteX7" fmla="*/ 109294 w 109294"/>
                  <a:gd name="connsiteY7" fmla="*/ 38211 h 6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294" h="65409">
                    <a:moveTo>
                      <a:pt x="98615" y="0"/>
                    </a:moveTo>
                    <a:lnTo>
                      <a:pt x="48473" y="13766"/>
                    </a:lnTo>
                    <a:lnTo>
                      <a:pt x="45220" y="2253"/>
                    </a:lnTo>
                    <a:lnTo>
                      <a:pt x="15268" y="10512"/>
                    </a:lnTo>
                    <a:lnTo>
                      <a:pt x="18438" y="22026"/>
                    </a:lnTo>
                    <a:lnTo>
                      <a:pt x="0" y="27198"/>
                    </a:lnTo>
                    <a:lnTo>
                      <a:pt x="10596" y="65410"/>
                    </a:lnTo>
                    <a:lnTo>
                      <a:pt x="109294" y="3821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35" name="图形 17">
                <a:extLst>
                  <a:ext uri="{FF2B5EF4-FFF2-40B4-BE49-F238E27FC236}">
                    <a16:creationId xmlns:a16="http://schemas.microsoft.com/office/drawing/2014/main" xmlns="" id="{CD6A8908-7F8B-47C5-89B4-2E97E559AE33}"/>
                  </a:ext>
                </a:extLst>
              </p:cNvPr>
              <p:cNvGrpSpPr/>
              <p:nvPr/>
            </p:nvGrpSpPr>
            <p:grpSpPr>
              <a:xfrm>
                <a:off x="5033343" y="2344484"/>
                <a:ext cx="66243" cy="101034"/>
                <a:chOff x="5033343" y="2344484"/>
                <a:chExt cx="66243" cy="101034"/>
              </a:xfrm>
              <a:solidFill>
                <a:srgbClr val="FFFFFF"/>
              </a:solidFill>
            </p:grpSpPr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xmlns="" id="{B830E292-B765-48F6-986F-3167A5C23CA0}"/>
                    </a:ext>
                  </a:extLst>
                </p:cNvPr>
                <p:cNvSpPr/>
                <p:nvPr/>
              </p:nvSpPr>
              <p:spPr>
                <a:xfrm>
                  <a:off x="5053867" y="2418237"/>
                  <a:ext cx="45720" cy="27281"/>
                </a:xfrm>
                <a:custGeom>
                  <a:avLst/>
                  <a:gdLst>
                    <a:gd name="connsiteX0" fmla="*/ 41298 w 45720"/>
                    <a:gd name="connsiteY0" fmla="*/ 0 h 27281"/>
                    <a:gd name="connsiteX1" fmla="*/ 0 w 45720"/>
                    <a:gd name="connsiteY1" fmla="*/ 11346 h 27281"/>
                    <a:gd name="connsiteX2" fmla="*/ 4505 w 45720"/>
                    <a:gd name="connsiteY2" fmla="*/ 27282 h 27281"/>
                    <a:gd name="connsiteX3" fmla="*/ 45720 w 45720"/>
                    <a:gd name="connsiteY3" fmla="*/ 15852 h 27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720" h="27281">
                      <a:moveTo>
                        <a:pt x="41298" y="0"/>
                      </a:moveTo>
                      <a:lnTo>
                        <a:pt x="0" y="11346"/>
                      </a:lnTo>
                      <a:lnTo>
                        <a:pt x="4505" y="27282"/>
                      </a:lnTo>
                      <a:lnTo>
                        <a:pt x="45720" y="158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xmlns="" id="{68850585-C5B2-4C1E-AF8A-28E8859AE4ED}"/>
                    </a:ext>
                  </a:extLst>
                </p:cNvPr>
                <p:cNvSpPr/>
                <p:nvPr/>
              </p:nvSpPr>
              <p:spPr>
                <a:xfrm>
                  <a:off x="5033343" y="2344484"/>
                  <a:ext cx="45636" cy="83180"/>
                </a:xfrm>
                <a:custGeom>
                  <a:avLst/>
                  <a:gdLst>
                    <a:gd name="connsiteX0" fmla="*/ 27699 w 45636"/>
                    <a:gd name="connsiteY0" fmla="*/ 83180 h 83180"/>
                    <a:gd name="connsiteX1" fmla="*/ 38044 w 45636"/>
                    <a:gd name="connsiteY1" fmla="*/ 80344 h 83180"/>
                    <a:gd name="connsiteX2" fmla="*/ 21942 w 45636"/>
                    <a:gd name="connsiteY2" fmla="*/ 22526 h 83180"/>
                    <a:gd name="connsiteX3" fmla="*/ 45637 w 45636"/>
                    <a:gd name="connsiteY3" fmla="*/ 15935 h 83180"/>
                    <a:gd name="connsiteX4" fmla="*/ 41215 w 45636"/>
                    <a:gd name="connsiteY4" fmla="*/ 0 h 83180"/>
                    <a:gd name="connsiteX5" fmla="*/ 0 w 45636"/>
                    <a:gd name="connsiteY5" fmla="*/ 11430 h 83180"/>
                    <a:gd name="connsiteX6" fmla="*/ 4422 w 45636"/>
                    <a:gd name="connsiteY6" fmla="*/ 27365 h 83180"/>
                    <a:gd name="connsiteX7" fmla="*/ 11597 w 45636"/>
                    <a:gd name="connsiteY7" fmla="*/ 25363 h 8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636" h="83180">
                      <a:moveTo>
                        <a:pt x="27699" y="83180"/>
                      </a:moveTo>
                      <a:lnTo>
                        <a:pt x="38044" y="80344"/>
                      </a:lnTo>
                      <a:lnTo>
                        <a:pt x="21942" y="22526"/>
                      </a:lnTo>
                      <a:lnTo>
                        <a:pt x="45637" y="15935"/>
                      </a:lnTo>
                      <a:lnTo>
                        <a:pt x="41215" y="0"/>
                      </a:lnTo>
                      <a:lnTo>
                        <a:pt x="0" y="11430"/>
                      </a:lnTo>
                      <a:lnTo>
                        <a:pt x="4422" y="27365"/>
                      </a:lnTo>
                      <a:lnTo>
                        <a:pt x="11597" y="253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xmlns="" id="{C6EBA5C2-86AF-4968-AA90-D1C75C79D16C}"/>
                  </a:ext>
                </a:extLst>
              </p:cNvPr>
              <p:cNvSpPr/>
              <p:nvPr/>
            </p:nvSpPr>
            <p:spPr>
              <a:xfrm rot="-932404">
                <a:off x="5019137" y="2375239"/>
                <a:ext cx="19855" cy="59983"/>
              </a:xfrm>
              <a:custGeom>
                <a:avLst/>
                <a:gdLst>
                  <a:gd name="connsiteX0" fmla="*/ 0 w 19855"/>
                  <a:gd name="connsiteY0" fmla="*/ 0 h 59983"/>
                  <a:gd name="connsiteX1" fmla="*/ 19856 w 19855"/>
                  <a:gd name="connsiteY1" fmla="*/ 0 h 59983"/>
                  <a:gd name="connsiteX2" fmla="*/ 19856 w 19855"/>
                  <a:gd name="connsiteY2" fmla="*/ 59984 h 59983"/>
                  <a:gd name="connsiteX3" fmla="*/ 0 w 19855"/>
                  <a:gd name="connsiteY3" fmla="*/ 59984 h 5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55" h="59983">
                    <a:moveTo>
                      <a:pt x="0" y="0"/>
                    </a:moveTo>
                    <a:lnTo>
                      <a:pt x="19856" y="0"/>
                    </a:lnTo>
                    <a:lnTo>
                      <a:pt x="19856" y="59984"/>
                    </a:lnTo>
                    <a:lnTo>
                      <a:pt x="0" y="5998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xmlns="" id="{F1C4DAFF-3FB9-43BD-8251-0090F95182CE}"/>
                  </a:ext>
                </a:extLst>
              </p:cNvPr>
              <p:cNvSpPr/>
              <p:nvPr/>
            </p:nvSpPr>
            <p:spPr>
              <a:xfrm>
                <a:off x="5055285" y="2360420"/>
                <a:ext cx="39879" cy="64408"/>
              </a:xfrm>
              <a:custGeom>
                <a:avLst/>
                <a:gdLst>
                  <a:gd name="connsiteX0" fmla="*/ 16102 w 39879"/>
                  <a:gd name="connsiteY0" fmla="*/ 64408 h 64408"/>
                  <a:gd name="connsiteX1" fmla="*/ 39880 w 39879"/>
                  <a:gd name="connsiteY1" fmla="*/ 57817 h 64408"/>
                  <a:gd name="connsiteX2" fmla="*/ 23694 w 39879"/>
                  <a:gd name="connsiteY2" fmla="*/ 0 h 64408"/>
                  <a:gd name="connsiteX3" fmla="*/ 0 w 39879"/>
                  <a:gd name="connsiteY3" fmla="*/ 6591 h 64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879" h="64408">
                    <a:moveTo>
                      <a:pt x="16102" y="64408"/>
                    </a:moveTo>
                    <a:lnTo>
                      <a:pt x="39880" y="57817"/>
                    </a:lnTo>
                    <a:lnTo>
                      <a:pt x="23694" y="0"/>
                    </a:lnTo>
                    <a:lnTo>
                      <a:pt x="0" y="659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40" name="图形 17">
              <a:extLst>
                <a:ext uri="{FF2B5EF4-FFF2-40B4-BE49-F238E27FC236}">
                  <a16:creationId xmlns:a16="http://schemas.microsoft.com/office/drawing/2014/main" xmlns="" id="{CFA66B15-59E9-414B-8B0D-00DB6856E142}"/>
                </a:ext>
              </a:extLst>
            </p:cNvPr>
            <p:cNvGrpSpPr/>
            <p:nvPr/>
          </p:nvGrpSpPr>
          <p:grpSpPr>
            <a:xfrm>
              <a:off x="3023782" y="1343878"/>
              <a:ext cx="414242" cy="300790"/>
              <a:chOff x="5711639" y="1343878"/>
              <a:chExt cx="414242" cy="300790"/>
            </a:xfrm>
            <a:solidFill>
              <a:srgbClr val="FFFFFF"/>
            </a:solidFill>
          </p:grpSpPr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xmlns="" id="{C9FBB9E8-A1CB-4B3A-AEE2-2F8353D8450C}"/>
                  </a:ext>
                </a:extLst>
              </p:cNvPr>
              <p:cNvSpPr/>
              <p:nvPr/>
            </p:nvSpPr>
            <p:spPr>
              <a:xfrm rot="-6779908">
                <a:off x="6069284" y="1480098"/>
                <a:ext cx="28866" cy="27698"/>
              </a:xfrm>
              <a:custGeom>
                <a:avLst/>
                <a:gdLst>
                  <a:gd name="connsiteX0" fmla="*/ 0 w 28866"/>
                  <a:gd name="connsiteY0" fmla="*/ 0 h 27698"/>
                  <a:gd name="connsiteX1" fmla="*/ 28866 w 28866"/>
                  <a:gd name="connsiteY1" fmla="*/ 0 h 27698"/>
                  <a:gd name="connsiteX2" fmla="*/ 28866 w 28866"/>
                  <a:gd name="connsiteY2" fmla="*/ 27699 h 27698"/>
                  <a:gd name="connsiteX3" fmla="*/ 0 w 28866"/>
                  <a:gd name="connsiteY3" fmla="*/ 27699 h 2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66" h="27698">
                    <a:moveTo>
                      <a:pt x="0" y="0"/>
                    </a:moveTo>
                    <a:lnTo>
                      <a:pt x="28866" y="0"/>
                    </a:lnTo>
                    <a:lnTo>
                      <a:pt x="28866" y="27699"/>
                    </a:lnTo>
                    <a:lnTo>
                      <a:pt x="0" y="2769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xmlns="" id="{2D8569BF-03EB-4835-8622-A8E35972E550}"/>
                  </a:ext>
                </a:extLst>
              </p:cNvPr>
              <p:cNvSpPr/>
              <p:nvPr/>
            </p:nvSpPr>
            <p:spPr>
              <a:xfrm rot="539877">
                <a:off x="5715808" y="1464376"/>
                <a:ext cx="239614" cy="72167"/>
              </a:xfrm>
              <a:custGeom>
                <a:avLst/>
                <a:gdLst>
                  <a:gd name="connsiteX0" fmla="*/ 0 w 239614"/>
                  <a:gd name="connsiteY0" fmla="*/ 0 h 72167"/>
                  <a:gd name="connsiteX1" fmla="*/ 239614 w 239614"/>
                  <a:gd name="connsiteY1" fmla="*/ 0 h 72167"/>
                  <a:gd name="connsiteX2" fmla="*/ 239614 w 239614"/>
                  <a:gd name="connsiteY2" fmla="*/ 72168 h 72167"/>
                  <a:gd name="connsiteX3" fmla="*/ 0 w 239614"/>
                  <a:gd name="connsiteY3" fmla="*/ 72168 h 72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614" h="72167">
                    <a:moveTo>
                      <a:pt x="0" y="0"/>
                    </a:moveTo>
                    <a:lnTo>
                      <a:pt x="239614" y="0"/>
                    </a:lnTo>
                    <a:lnTo>
                      <a:pt x="239614" y="72168"/>
                    </a:lnTo>
                    <a:lnTo>
                      <a:pt x="0" y="7216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xmlns="" id="{9F13B440-4222-4F46-A0B0-BCC5AB42E05E}"/>
                  </a:ext>
                </a:extLst>
              </p:cNvPr>
              <p:cNvSpPr/>
              <p:nvPr/>
            </p:nvSpPr>
            <p:spPr>
              <a:xfrm rot="539877">
                <a:off x="5824259" y="1425570"/>
                <a:ext cx="139830" cy="47388"/>
              </a:xfrm>
              <a:custGeom>
                <a:avLst/>
                <a:gdLst>
                  <a:gd name="connsiteX0" fmla="*/ 0 w 139830"/>
                  <a:gd name="connsiteY0" fmla="*/ 0 h 47388"/>
                  <a:gd name="connsiteX1" fmla="*/ 139831 w 139830"/>
                  <a:gd name="connsiteY1" fmla="*/ 0 h 47388"/>
                  <a:gd name="connsiteX2" fmla="*/ 139831 w 139830"/>
                  <a:gd name="connsiteY2" fmla="*/ 47389 h 47388"/>
                  <a:gd name="connsiteX3" fmla="*/ 0 w 139830"/>
                  <a:gd name="connsiteY3" fmla="*/ 47389 h 4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30" h="47388">
                    <a:moveTo>
                      <a:pt x="0" y="0"/>
                    </a:moveTo>
                    <a:lnTo>
                      <a:pt x="139831" y="0"/>
                    </a:lnTo>
                    <a:lnTo>
                      <a:pt x="139831" y="47389"/>
                    </a:lnTo>
                    <a:lnTo>
                      <a:pt x="0" y="4738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xmlns="" id="{DE1D0076-828E-4A8D-916A-DCEC78C90CC8}"/>
                  </a:ext>
                </a:extLst>
              </p:cNvPr>
              <p:cNvSpPr/>
              <p:nvPr/>
            </p:nvSpPr>
            <p:spPr>
              <a:xfrm rot="-1379908">
                <a:off x="6013585" y="1461320"/>
                <a:ext cx="74168" cy="29617"/>
              </a:xfrm>
              <a:custGeom>
                <a:avLst/>
                <a:gdLst>
                  <a:gd name="connsiteX0" fmla="*/ 0 w 74168"/>
                  <a:gd name="connsiteY0" fmla="*/ 0 h 29617"/>
                  <a:gd name="connsiteX1" fmla="*/ 74169 w 74168"/>
                  <a:gd name="connsiteY1" fmla="*/ 0 h 29617"/>
                  <a:gd name="connsiteX2" fmla="*/ 74169 w 74168"/>
                  <a:gd name="connsiteY2" fmla="*/ 29617 h 29617"/>
                  <a:gd name="connsiteX3" fmla="*/ 0 w 74168"/>
                  <a:gd name="connsiteY3" fmla="*/ 29617 h 2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68" h="29617">
                    <a:moveTo>
                      <a:pt x="0" y="0"/>
                    </a:moveTo>
                    <a:lnTo>
                      <a:pt x="74169" y="0"/>
                    </a:lnTo>
                    <a:lnTo>
                      <a:pt x="74169" y="29617"/>
                    </a:lnTo>
                    <a:lnTo>
                      <a:pt x="0" y="2961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xmlns="" id="{1A8579BB-65FB-4464-B24C-DEAA797E7320}"/>
                  </a:ext>
                </a:extLst>
              </p:cNvPr>
              <p:cNvSpPr/>
              <p:nvPr/>
            </p:nvSpPr>
            <p:spPr>
              <a:xfrm rot="4020092">
                <a:off x="6073234" y="1456670"/>
                <a:ext cx="58483" cy="26029"/>
              </a:xfrm>
              <a:custGeom>
                <a:avLst/>
                <a:gdLst>
                  <a:gd name="connsiteX0" fmla="*/ 0 w 58483"/>
                  <a:gd name="connsiteY0" fmla="*/ 0 h 26029"/>
                  <a:gd name="connsiteX1" fmla="*/ 58484 w 58483"/>
                  <a:gd name="connsiteY1" fmla="*/ 0 h 26029"/>
                  <a:gd name="connsiteX2" fmla="*/ 58484 w 58483"/>
                  <a:gd name="connsiteY2" fmla="*/ 26030 h 26029"/>
                  <a:gd name="connsiteX3" fmla="*/ 0 w 58483"/>
                  <a:gd name="connsiteY3" fmla="*/ 26030 h 2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83" h="26029">
                    <a:moveTo>
                      <a:pt x="0" y="0"/>
                    </a:moveTo>
                    <a:lnTo>
                      <a:pt x="58484" y="0"/>
                    </a:lnTo>
                    <a:lnTo>
                      <a:pt x="58484" y="26030"/>
                    </a:lnTo>
                    <a:lnTo>
                      <a:pt x="0" y="2603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xmlns="" id="{6E0C5F57-AED5-4300-9D25-190379540575}"/>
                  </a:ext>
                </a:extLst>
              </p:cNvPr>
              <p:cNvSpPr/>
              <p:nvPr/>
            </p:nvSpPr>
            <p:spPr>
              <a:xfrm>
                <a:off x="5722814" y="1426997"/>
                <a:ext cx="50308" cy="21858"/>
              </a:xfrm>
              <a:custGeom>
                <a:avLst/>
                <a:gdLst>
                  <a:gd name="connsiteX0" fmla="*/ 50309 w 50308"/>
                  <a:gd name="connsiteY0" fmla="*/ 6758 h 21858"/>
                  <a:gd name="connsiteX1" fmla="*/ 7342 w 50308"/>
                  <a:gd name="connsiteY1" fmla="*/ 0 h 21858"/>
                  <a:gd name="connsiteX2" fmla="*/ 5340 w 50308"/>
                  <a:gd name="connsiteY2" fmla="*/ 12598 h 21858"/>
                  <a:gd name="connsiteX3" fmla="*/ 1168 w 50308"/>
                  <a:gd name="connsiteY3" fmla="*/ 11931 h 21858"/>
                  <a:gd name="connsiteX4" fmla="*/ 0 w 50308"/>
                  <a:gd name="connsiteY4" fmla="*/ 19189 h 21858"/>
                  <a:gd name="connsiteX5" fmla="*/ 17103 w 50308"/>
                  <a:gd name="connsiteY5" fmla="*/ 21859 h 21858"/>
                  <a:gd name="connsiteX6" fmla="*/ 18105 w 50308"/>
                  <a:gd name="connsiteY6" fmla="*/ 15602 h 21858"/>
                  <a:gd name="connsiteX7" fmla="*/ 48223 w 50308"/>
                  <a:gd name="connsiteY7" fmla="*/ 20441 h 2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308" h="21858">
                    <a:moveTo>
                      <a:pt x="50309" y="6758"/>
                    </a:moveTo>
                    <a:lnTo>
                      <a:pt x="7342" y="0"/>
                    </a:lnTo>
                    <a:lnTo>
                      <a:pt x="5340" y="12598"/>
                    </a:lnTo>
                    <a:lnTo>
                      <a:pt x="1168" y="11931"/>
                    </a:lnTo>
                    <a:lnTo>
                      <a:pt x="0" y="19189"/>
                    </a:lnTo>
                    <a:lnTo>
                      <a:pt x="17103" y="21859"/>
                    </a:lnTo>
                    <a:lnTo>
                      <a:pt x="18105" y="15602"/>
                    </a:lnTo>
                    <a:lnTo>
                      <a:pt x="48223" y="2044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xmlns="" id="{5F38BA00-873D-438B-87F0-41D4E4ED262A}"/>
                  </a:ext>
                </a:extLst>
              </p:cNvPr>
              <p:cNvSpPr/>
              <p:nvPr/>
            </p:nvSpPr>
            <p:spPr>
              <a:xfrm rot="-10260123">
                <a:off x="5955392" y="1492329"/>
                <a:ext cx="12347" cy="34707"/>
              </a:xfrm>
              <a:custGeom>
                <a:avLst/>
                <a:gdLst>
                  <a:gd name="connsiteX0" fmla="*/ 0 w 12347"/>
                  <a:gd name="connsiteY0" fmla="*/ 0 h 34707"/>
                  <a:gd name="connsiteX1" fmla="*/ 12348 w 12347"/>
                  <a:gd name="connsiteY1" fmla="*/ 0 h 34707"/>
                  <a:gd name="connsiteX2" fmla="*/ 12348 w 12347"/>
                  <a:gd name="connsiteY2" fmla="*/ 34707 h 34707"/>
                  <a:gd name="connsiteX3" fmla="*/ 0 w 12347"/>
                  <a:gd name="connsiteY3" fmla="*/ 34707 h 3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7" h="34707">
                    <a:moveTo>
                      <a:pt x="0" y="0"/>
                    </a:moveTo>
                    <a:lnTo>
                      <a:pt x="12348" y="0"/>
                    </a:lnTo>
                    <a:lnTo>
                      <a:pt x="12348" y="34707"/>
                    </a:lnTo>
                    <a:lnTo>
                      <a:pt x="0" y="3470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xmlns="" id="{16E79623-9A6D-4754-A314-83735C6F2764}"/>
                  </a:ext>
                </a:extLst>
              </p:cNvPr>
              <p:cNvSpPr/>
              <p:nvPr/>
            </p:nvSpPr>
            <p:spPr>
              <a:xfrm>
                <a:off x="5964679" y="1476972"/>
                <a:ext cx="126981" cy="165943"/>
              </a:xfrm>
              <a:custGeom>
                <a:avLst/>
                <a:gdLst>
                  <a:gd name="connsiteX0" fmla="*/ 115551 w 126981"/>
                  <a:gd name="connsiteY0" fmla="*/ 45553 h 165943"/>
                  <a:gd name="connsiteX1" fmla="*/ 100117 w 126981"/>
                  <a:gd name="connsiteY1" fmla="*/ 9261 h 165943"/>
                  <a:gd name="connsiteX2" fmla="*/ 57734 w 126981"/>
                  <a:gd name="connsiteY2" fmla="*/ 27282 h 165943"/>
                  <a:gd name="connsiteX3" fmla="*/ 46137 w 126981"/>
                  <a:gd name="connsiteY3" fmla="*/ 0 h 165943"/>
                  <a:gd name="connsiteX4" fmla="*/ 20607 w 126981"/>
                  <a:gd name="connsiteY4" fmla="*/ 10846 h 165943"/>
                  <a:gd name="connsiteX5" fmla="*/ 6925 w 126981"/>
                  <a:gd name="connsiteY5" fmla="*/ 8677 h 165943"/>
                  <a:gd name="connsiteX6" fmla="*/ 0 w 126981"/>
                  <a:gd name="connsiteY6" fmla="*/ 52478 h 165943"/>
                  <a:gd name="connsiteX7" fmla="*/ 17854 w 126981"/>
                  <a:gd name="connsiteY7" fmla="*/ 55315 h 165943"/>
                  <a:gd name="connsiteX8" fmla="*/ 17854 w 126981"/>
                  <a:gd name="connsiteY8" fmla="*/ 55315 h 165943"/>
                  <a:gd name="connsiteX9" fmla="*/ 64826 w 126981"/>
                  <a:gd name="connsiteY9" fmla="*/ 165944 h 165943"/>
                  <a:gd name="connsiteX10" fmla="*/ 120224 w 126981"/>
                  <a:gd name="connsiteY10" fmla="*/ 142416 h 165943"/>
                  <a:gd name="connsiteX11" fmla="*/ 114717 w 126981"/>
                  <a:gd name="connsiteY11" fmla="*/ 129318 h 165943"/>
                  <a:gd name="connsiteX12" fmla="*/ 126981 w 126981"/>
                  <a:gd name="connsiteY12" fmla="*/ 124061 h 165943"/>
                  <a:gd name="connsiteX13" fmla="*/ 106124 w 126981"/>
                  <a:gd name="connsiteY13" fmla="*/ 74837 h 165943"/>
                  <a:gd name="connsiteX14" fmla="*/ 115551 w 126981"/>
                  <a:gd name="connsiteY14" fmla="*/ 45553 h 16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6981" h="165943">
                    <a:moveTo>
                      <a:pt x="115551" y="45553"/>
                    </a:moveTo>
                    <a:lnTo>
                      <a:pt x="100117" y="9261"/>
                    </a:lnTo>
                    <a:lnTo>
                      <a:pt x="57734" y="27282"/>
                    </a:lnTo>
                    <a:lnTo>
                      <a:pt x="46137" y="0"/>
                    </a:lnTo>
                    <a:lnTo>
                      <a:pt x="20607" y="10846"/>
                    </a:lnTo>
                    <a:lnTo>
                      <a:pt x="6925" y="8677"/>
                    </a:lnTo>
                    <a:lnTo>
                      <a:pt x="0" y="52478"/>
                    </a:lnTo>
                    <a:lnTo>
                      <a:pt x="17854" y="55315"/>
                    </a:lnTo>
                    <a:lnTo>
                      <a:pt x="17854" y="55315"/>
                    </a:lnTo>
                    <a:lnTo>
                      <a:pt x="64826" y="165944"/>
                    </a:lnTo>
                    <a:lnTo>
                      <a:pt x="120224" y="142416"/>
                    </a:lnTo>
                    <a:lnTo>
                      <a:pt x="114717" y="129318"/>
                    </a:lnTo>
                    <a:lnTo>
                      <a:pt x="126981" y="124061"/>
                    </a:lnTo>
                    <a:lnTo>
                      <a:pt x="106124" y="74837"/>
                    </a:lnTo>
                    <a:cubicBezTo>
                      <a:pt x="114717" y="70499"/>
                      <a:pt x="120557" y="57400"/>
                      <a:pt x="115551" y="455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xmlns="" id="{A389CE10-C49E-41A8-82F6-56BF4B4BC210}"/>
                  </a:ext>
                </a:extLst>
              </p:cNvPr>
              <p:cNvSpPr/>
              <p:nvPr/>
            </p:nvSpPr>
            <p:spPr>
              <a:xfrm>
                <a:off x="6049361" y="1601034"/>
                <a:ext cx="52227" cy="43634"/>
              </a:xfrm>
              <a:custGeom>
                <a:avLst/>
                <a:gdLst>
                  <a:gd name="connsiteX0" fmla="*/ 42299 w 52227"/>
                  <a:gd name="connsiteY0" fmla="*/ 0 h 43634"/>
                  <a:gd name="connsiteX1" fmla="*/ 30035 w 52227"/>
                  <a:gd name="connsiteY1" fmla="*/ 5256 h 43634"/>
                  <a:gd name="connsiteX2" fmla="*/ 35542 w 52227"/>
                  <a:gd name="connsiteY2" fmla="*/ 18271 h 43634"/>
                  <a:gd name="connsiteX3" fmla="*/ 0 w 52227"/>
                  <a:gd name="connsiteY3" fmla="*/ 33372 h 43634"/>
                  <a:gd name="connsiteX4" fmla="*/ 4338 w 52227"/>
                  <a:gd name="connsiteY4" fmla="*/ 43634 h 43634"/>
                  <a:gd name="connsiteX5" fmla="*/ 52228 w 52227"/>
                  <a:gd name="connsiteY5" fmla="*/ 23361 h 4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27" h="43634">
                    <a:moveTo>
                      <a:pt x="42299" y="0"/>
                    </a:moveTo>
                    <a:lnTo>
                      <a:pt x="30035" y="5256"/>
                    </a:lnTo>
                    <a:lnTo>
                      <a:pt x="35542" y="18271"/>
                    </a:lnTo>
                    <a:lnTo>
                      <a:pt x="0" y="33372"/>
                    </a:lnTo>
                    <a:lnTo>
                      <a:pt x="4338" y="43634"/>
                    </a:lnTo>
                    <a:lnTo>
                      <a:pt x="52228" y="233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xmlns="" id="{32EFC03B-4BF1-4031-AE36-8C0E14BC5841}"/>
                  </a:ext>
                </a:extLst>
              </p:cNvPr>
              <p:cNvSpPr/>
              <p:nvPr/>
            </p:nvSpPr>
            <p:spPr>
              <a:xfrm rot="-1379908">
                <a:off x="6002897" y="1344352"/>
                <a:ext cx="27781" cy="124643"/>
              </a:xfrm>
              <a:custGeom>
                <a:avLst/>
                <a:gdLst>
                  <a:gd name="connsiteX0" fmla="*/ 0 w 27781"/>
                  <a:gd name="connsiteY0" fmla="*/ 0 h 124643"/>
                  <a:gd name="connsiteX1" fmla="*/ 27782 w 27781"/>
                  <a:gd name="connsiteY1" fmla="*/ 0 h 124643"/>
                  <a:gd name="connsiteX2" fmla="*/ 27782 w 27781"/>
                  <a:gd name="connsiteY2" fmla="*/ 124643 h 124643"/>
                  <a:gd name="connsiteX3" fmla="*/ 0 w 27781"/>
                  <a:gd name="connsiteY3" fmla="*/ 124643 h 124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81" h="124643">
                    <a:moveTo>
                      <a:pt x="0" y="0"/>
                    </a:moveTo>
                    <a:lnTo>
                      <a:pt x="27782" y="0"/>
                    </a:lnTo>
                    <a:lnTo>
                      <a:pt x="27782" y="124643"/>
                    </a:lnTo>
                    <a:lnTo>
                      <a:pt x="0" y="12464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1" name="图形 17">
              <a:extLst>
                <a:ext uri="{FF2B5EF4-FFF2-40B4-BE49-F238E27FC236}">
                  <a16:creationId xmlns:a16="http://schemas.microsoft.com/office/drawing/2014/main" xmlns="" id="{0564C438-9553-43F5-BE3C-8C0039FDD4B6}"/>
                </a:ext>
              </a:extLst>
            </p:cNvPr>
            <p:cNvGrpSpPr/>
            <p:nvPr/>
          </p:nvGrpSpPr>
          <p:grpSpPr>
            <a:xfrm>
              <a:off x="2713319" y="1310612"/>
              <a:ext cx="176968" cy="239863"/>
              <a:chOff x="5401176" y="1310612"/>
              <a:chExt cx="176968" cy="239863"/>
            </a:xfrm>
            <a:solidFill>
              <a:srgbClr val="FFFFFF"/>
            </a:solidFill>
          </p:grpSpPr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xmlns="" id="{AA0F83F1-83BB-496B-AEDA-AE70F0F6EB43}"/>
                  </a:ext>
                </a:extLst>
              </p:cNvPr>
              <p:cNvSpPr/>
              <p:nvPr/>
            </p:nvSpPr>
            <p:spPr>
              <a:xfrm>
                <a:off x="5484703" y="1450275"/>
                <a:ext cx="93442" cy="100200"/>
              </a:xfrm>
              <a:custGeom>
                <a:avLst/>
                <a:gdLst>
                  <a:gd name="connsiteX0" fmla="*/ 29284 w 93442"/>
                  <a:gd name="connsiteY0" fmla="*/ 100200 h 100200"/>
                  <a:gd name="connsiteX1" fmla="*/ 0 w 93442"/>
                  <a:gd name="connsiteY1" fmla="*/ 24445 h 100200"/>
                  <a:gd name="connsiteX2" fmla="*/ 64075 w 93442"/>
                  <a:gd name="connsiteY2" fmla="*/ 0 h 100200"/>
                  <a:gd name="connsiteX3" fmla="*/ 93442 w 93442"/>
                  <a:gd name="connsiteY3" fmla="*/ 75755 h 10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442" h="100200">
                    <a:moveTo>
                      <a:pt x="29284" y="100200"/>
                    </a:moveTo>
                    <a:lnTo>
                      <a:pt x="0" y="24445"/>
                    </a:lnTo>
                    <a:lnTo>
                      <a:pt x="64075" y="0"/>
                    </a:lnTo>
                    <a:lnTo>
                      <a:pt x="93442" y="7575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xmlns="" id="{24E88435-3BF1-421B-8261-282330BC6AA0}"/>
                  </a:ext>
                </a:extLst>
              </p:cNvPr>
              <p:cNvSpPr/>
              <p:nvPr/>
            </p:nvSpPr>
            <p:spPr>
              <a:xfrm>
                <a:off x="5409532" y="1389537"/>
                <a:ext cx="165609" cy="97864"/>
              </a:xfrm>
              <a:custGeom>
                <a:avLst/>
                <a:gdLst>
                  <a:gd name="connsiteX0" fmla="*/ 153763 w 165609"/>
                  <a:gd name="connsiteY0" fmla="*/ 97864 h 97864"/>
                  <a:gd name="connsiteX1" fmla="*/ 0 w 165609"/>
                  <a:gd name="connsiteY1" fmla="*/ 73753 h 97864"/>
                  <a:gd name="connsiteX2" fmla="*/ 11764 w 165609"/>
                  <a:gd name="connsiteY2" fmla="*/ 0 h 97864"/>
                  <a:gd name="connsiteX3" fmla="*/ 165610 w 165609"/>
                  <a:gd name="connsiteY3" fmla="*/ 24111 h 9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609" h="97864">
                    <a:moveTo>
                      <a:pt x="153763" y="97864"/>
                    </a:moveTo>
                    <a:lnTo>
                      <a:pt x="0" y="73753"/>
                    </a:lnTo>
                    <a:lnTo>
                      <a:pt x="11764" y="0"/>
                    </a:lnTo>
                    <a:lnTo>
                      <a:pt x="165610" y="2411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xmlns="" id="{00704655-5939-4F67-9123-2C5219F3C2C6}"/>
                  </a:ext>
                </a:extLst>
              </p:cNvPr>
              <p:cNvSpPr/>
              <p:nvPr/>
            </p:nvSpPr>
            <p:spPr>
              <a:xfrm>
                <a:off x="5424632" y="1310612"/>
                <a:ext cx="134748" cy="100450"/>
              </a:xfrm>
              <a:custGeom>
                <a:avLst/>
                <a:gdLst>
                  <a:gd name="connsiteX0" fmla="*/ 85850 w 134748"/>
                  <a:gd name="connsiteY0" fmla="*/ 31704 h 100450"/>
                  <a:gd name="connsiteX1" fmla="*/ 64909 w 134748"/>
                  <a:gd name="connsiteY1" fmla="*/ 28450 h 100450"/>
                  <a:gd name="connsiteX2" fmla="*/ 67996 w 134748"/>
                  <a:gd name="connsiteY2" fmla="*/ 9177 h 100450"/>
                  <a:gd name="connsiteX3" fmla="*/ 9344 w 134748"/>
                  <a:gd name="connsiteY3" fmla="*/ 0 h 100450"/>
                  <a:gd name="connsiteX4" fmla="*/ 6508 w 134748"/>
                  <a:gd name="connsiteY4" fmla="*/ 17854 h 100450"/>
                  <a:gd name="connsiteX5" fmla="*/ 2753 w 134748"/>
                  <a:gd name="connsiteY5" fmla="*/ 41382 h 100450"/>
                  <a:gd name="connsiteX6" fmla="*/ 0 w 134748"/>
                  <a:gd name="connsiteY6" fmla="*/ 58735 h 100450"/>
                  <a:gd name="connsiteX7" fmla="*/ 58652 w 134748"/>
                  <a:gd name="connsiteY7" fmla="*/ 67913 h 100450"/>
                  <a:gd name="connsiteX8" fmla="*/ 61405 w 134748"/>
                  <a:gd name="connsiteY8" fmla="*/ 50559 h 100450"/>
                  <a:gd name="connsiteX9" fmla="*/ 76256 w 134748"/>
                  <a:gd name="connsiteY9" fmla="*/ 52895 h 100450"/>
                  <a:gd name="connsiteX10" fmla="*/ 107793 w 134748"/>
                  <a:gd name="connsiteY10" fmla="*/ 96362 h 100450"/>
                  <a:gd name="connsiteX11" fmla="*/ 133990 w 134748"/>
                  <a:gd name="connsiteY11" fmla="*/ 100451 h 100450"/>
                  <a:gd name="connsiteX12" fmla="*/ 85850 w 134748"/>
                  <a:gd name="connsiteY12" fmla="*/ 31704 h 10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48" h="100450">
                    <a:moveTo>
                      <a:pt x="85850" y="31704"/>
                    </a:moveTo>
                    <a:lnTo>
                      <a:pt x="64909" y="28450"/>
                    </a:lnTo>
                    <a:lnTo>
                      <a:pt x="67996" y="9177"/>
                    </a:lnTo>
                    <a:lnTo>
                      <a:pt x="9344" y="0"/>
                    </a:lnTo>
                    <a:lnTo>
                      <a:pt x="6508" y="17854"/>
                    </a:lnTo>
                    <a:lnTo>
                      <a:pt x="2753" y="41382"/>
                    </a:lnTo>
                    <a:lnTo>
                      <a:pt x="0" y="58735"/>
                    </a:lnTo>
                    <a:lnTo>
                      <a:pt x="58652" y="67913"/>
                    </a:lnTo>
                    <a:lnTo>
                      <a:pt x="61405" y="50559"/>
                    </a:lnTo>
                    <a:lnTo>
                      <a:pt x="76256" y="52895"/>
                    </a:lnTo>
                    <a:cubicBezTo>
                      <a:pt x="97030" y="56149"/>
                      <a:pt x="111130" y="75588"/>
                      <a:pt x="107793" y="96362"/>
                    </a:cubicBezTo>
                    <a:lnTo>
                      <a:pt x="133990" y="100451"/>
                    </a:lnTo>
                    <a:cubicBezTo>
                      <a:pt x="138912" y="74086"/>
                      <a:pt x="119556" y="37043"/>
                      <a:pt x="85850" y="317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xmlns="" id="{B0920F1E-FAFF-4A3A-9023-87E5AD1365A6}"/>
                  </a:ext>
                </a:extLst>
              </p:cNvPr>
              <p:cNvSpPr/>
              <p:nvPr/>
            </p:nvSpPr>
            <p:spPr>
              <a:xfrm>
                <a:off x="5421295" y="1369347"/>
                <a:ext cx="61905" cy="29367"/>
              </a:xfrm>
              <a:custGeom>
                <a:avLst/>
                <a:gdLst>
                  <a:gd name="connsiteX0" fmla="*/ 58652 w 61905"/>
                  <a:gd name="connsiteY0" fmla="*/ 29368 h 29367"/>
                  <a:gd name="connsiteX1" fmla="*/ 0 w 61905"/>
                  <a:gd name="connsiteY1" fmla="*/ 20190 h 29367"/>
                  <a:gd name="connsiteX2" fmla="*/ 3254 w 61905"/>
                  <a:gd name="connsiteY2" fmla="*/ 0 h 29367"/>
                  <a:gd name="connsiteX3" fmla="*/ 61905 w 61905"/>
                  <a:gd name="connsiteY3" fmla="*/ 9177 h 2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05" h="29367">
                    <a:moveTo>
                      <a:pt x="58652" y="29368"/>
                    </a:moveTo>
                    <a:lnTo>
                      <a:pt x="0" y="20190"/>
                    </a:lnTo>
                    <a:lnTo>
                      <a:pt x="3254" y="0"/>
                    </a:lnTo>
                    <a:lnTo>
                      <a:pt x="61905" y="917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6" name="任意多边形: 形状 755">
                <a:extLst>
                  <a:ext uri="{FF2B5EF4-FFF2-40B4-BE49-F238E27FC236}">
                    <a16:creationId xmlns:a16="http://schemas.microsoft.com/office/drawing/2014/main" xmlns="" id="{E1BA53EC-4491-485B-B4FB-6A2D9B8F89C0}"/>
                  </a:ext>
                </a:extLst>
              </p:cNvPr>
              <p:cNvSpPr/>
              <p:nvPr/>
            </p:nvSpPr>
            <p:spPr>
              <a:xfrm>
                <a:off x="5401176" y="1401968"/>
                <a:ext cx="17866" cy="43550"/>
              </a:xfrm>
              <a:custGeom>
                <a:avLst/>
                <a:gdLst>
                  <a:gd name="connsiteX0" fmla="*/ 11192 w 17866"/>
                  <a:gd name="connsiteY0" fmla="*/ 43551 h 43550"/>
                  <a:gd name="connsiteX1" fmla="*/ 11192 w 17866"/>
                  <a:gd name="connsiteY1" fmla="*/ 43551 h 43550"/>
                  <a:gd name="connsiteX2" fmla="*/ 17867 w 17866"/>
                  <a:gd name="connsiteY2" fmla="*/ 2086 h 43550"/>
                  <a:gd name="connsiteX3" fmla="*/ 4851 w 17866"/>
                  <a:gd name="connsiteY3" fmla="*/ 0 h 43550"/>
                  <a:gd name="connsiteX4" fmla="*/ 96 w 17866"/>
                  <a:gd name="connsiteY4" fmla="*/ 29785 h 43550"/>
                  <a:gd name="connsiteX5" fmla="*/ 11192 w 17866"/>
                  <a:gd name="connsiteY5" fmla="*/ 43551 h 4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66" h="43550">
                    <a:moveTo>
                      <a:pt x="11192" y="43551"/>
                    </a:moveTo>
                    <a:lnTo>
                      <a:pt x="11192" y="43551"/>
                    </a:lnTo>
                    <a:lnTo>
                      <a:pt x="17867" y="2086"/>
                    </a:lnTo>
                    <a:lnTo>
                      <a:pt x="4851" y="0"/>
                    </a:lnTo>
                    <a:lnTo>
                      <a:pt x="96" y="29785"/>
                    </a:lnTo>
                    <a:cubicBezTo>
                      <a:pt x="-738" y="34374"/>
                      <a:pt x="3934" y="42383"/>
                      <a:pt x="11192" y="435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xmlns="" id="{67027892-FF66-49C1-926D-75CCC0992322}"/>
                  </a:ext>
                </a:extLst>
              </p:cNvPr>
              <p:cNvSpPr/>
              <p:nvPr/>
            </p:nvSpPr>
            <p:spPr>
              <a:xfrm>
                <a:off x="5567466" y="1434757"/>
                <a:ext cx="10428" cy="28366"/>
              </a:xfrm>
              <a:custGeom>
                <a:avLst/>
                <a:gdLst>
                  <a:gd name="connsiteX0" fmla="*/ 0 w 10428"/>
                  <a:gd name="connsiteY0" fmla="*/ 27282 h 28366"/>
                  <a:gd name="connsiteX1" fmla="*/ 6091 w 10428"/>
                  <a:gd name="connsiteY1" fmla="*/ 28366 h 28366"/>
                  <a:gd name="connsiteX2" fmla="*/ 10429 w 10428"/>
                  <a:gd name="connsiteY2" fmla="*/ 1001 h 28366"/>
                  <a:gd name="connsiteX3" fmla="*/ 4255 w 10428"/>
                  <a:gd name="connsiteY3" fmla="*/ 0 h 28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8" h="28366">
                    <a:moveTo>
                      <a:pt x="0" y="27282"/>
                    </a:moveTo>
                    <a:lnTo>
                      <a:pt x="6091" y="28366"/>
                    </a:lnTo>
                    <a:lnTo>
                      <a:pt x="10429" y="1001"/>
                    </a:lnTo>
                    <a:lnTo>
                      <a:pt x="42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8" name="图形 17">
              <a:extLst>
                <a:ext uri="{FF2B5EF4-FFF2-40B4-BE49-F238E27FC236}">
                  <a16:creationId xmlns:a16="http://schemas.microsoft.com/office/drawing/2014/main" xmlns="" id="{19D09C76-E15C-4A94-A754-A1CD2259B731}"/>
                </a:ext>
              </a:extLst>
            </p:cNvPr>
            <p:cNvGrpSpPr/>
            <p:nvPr/>
          </p:nvGrpSpPr>
          <p:grpSpPr>
            <a:xfrm>
              <a:off x="2749791" y="1532120"/>
              <a:ext cx="294927" cy="241531"/>
              <a:chOff x="5437648" y="1532120"/>
              <a:chExt cx="294927" cy="241531"/>
            </a:xfrm>
            <a:solidFill>
              <a:srgbClr val="FFFFFF"/>
            </a:solidFill>
          </p:grpSpPr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xmlns="" id="{C1888D9B-9B93-45F9-AD15-D44FB586748C}"/>
                  </a:ext>
                </a:extLst>
              </p:cNvPr>
              <p:cNvSpPr/>
              <p:nvPr/>
            </p:nvSpPr>
            <p:spPr>
              <a:xfrm rot="4139921">
                <a:off x="5623679" y="1635778"/>
                <a:ext cx="64910" cy="12181"/>
              </a:xfrm>
              <a:custGeom>
                <a:avLst/>
                <a:gdLst>
                  <a:gd name="connsiteX0" fmla="*/ 0 w 64910"/>
                  <a:gd name="connsiteY0" fmla="*/ 0 h 12181"/>
                  <a:gd name="connsiteX1" fmla="*/ 64911 w 64910"/>
                  <a:gd name="connsiteY1" fmla="*/ 0 h 12181"/>
                  <a:gd name="connsiteX2" fmla="*/ 64911 w 64910"/>
                  <a:gd name="connsiteY2" fmla="*/ 12181 h 12181"/>
                  <a:gd name="connsiteX3" fmla="*/ 0 w 64910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10" h="12181">
                    <a:moveTo>
                      <a:pt x="0" y="0"/>
                    </a:moveTo>
                    <a:lnTo>
                      <a:pt x="64911" y="0"/>
                    </a:lnTo>
                    <a:lnTo>
                      <a:pt x="64911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xmlns="" id="{6E34E0A5-049B-4DBB-AE72-F75582624D03}"/>
                  </a:ext>
                </a:extLst>
              </p:cNvPr>
              <p:cNvSpPr/>
              <p:nvPr/>
            </p:nvSpPr>
            <p:spPr>
              <a:xfrm>
                <a:off x="5437648" y="1596362"/>
                <a:ext cx="294927" cy="164775"/>
              </a:xfrm>
              <a:custGeom>
                <a:avLst/>
                <a:gdLst>
                  <a:gd name="connsiteX0" fmla="*/ 156850 w 294927"/>
                  <a:gd name="connsiteY0" fmla="*/ 103871 h 164775"/>
                  <a:gd name="connsiteX1" fmla="*/ 133906 w 294927"/>
                  <a:gd name="connsiteY1" fmla="*/ 43885 h 164775"/>
                  <a:gd name="connsiteX2" fmla="*/ 116970 w 294927"/>
                  <a:gd name="connsiteY2" fmla="*/ 0 h 164775"/>
                  <a:gd name="connsiteX3" fmla="*/ 71166 w 294927"/>
                  <a:gd name="connsiteY3" fmla="*/ 17520 h 164775"/>
                  <a:gd name="connsiteX4" fmla="*/ 0 w 294927"/>
                  <a:gd name="connsiteY4" fmla="*/ 44886 h 164775"/>
                  <a:gd name="connsiteX5" fmla="*/ 18021 w 294927"/>
                  <a:gd name="connsiteY5" fmla="*/ 91690 h 164775"/>
                  <a:gd name="connsiteX6" fmla="*/ 91190 w 294927"/>
                  <a:gd name="connsiteY6" fmla="*/ 63574 h 164775"/>
                  <a:gd name="connsiteX7" fmla="*/ 113049 w 294927"/>
                  <a:gd name="connsiteY7" fmla="*/ 120891 h 164775"/>
                  <a:gd name="connsiteX8" fmla="*/ 129985 w 294927"/>
                  <a:gd name="connsiteY8" fmla="*/ 164776 h 164775"/>
                  <a:gd name="connsiteX9" fmla="*/ 173786 w 294927"/>
                  <a:gd name="connsiteY9" fmla="*/ 147756 h 164775"/>
                  <a:gd name="connsiteX10" fmla="*/ 294927 w 294927"/>
                  <a:gd name="connsiteY10" fmla="*/ 101285 h 164775"/>
                  <a:gd name="connsiteX11" fmla="*/ 278075 w 294927"/>
                  <a:gd name="connsiteY11" fmla="*/ 57317 h 16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4927" h="164775">
                    <a:moveTo>
                      <a:pt x="156850" y="103871"/>
                    </a:moveTo>
                    <a:lnTo>
                      <a:pt x="133906" y="43885"/>
                    </a:lnTo>
                    <a:lnTo>
                      <a:pt x="116970" y="0"/>
                    </a:lnTo>
                    <a:lnTo>
                      <a:pt x="71166" y="17520"/>
                    </a:lnTo>
                    <a:lnTo>
                      <a:pt x="0" y="44886"/>
                    </a:lnTo>
                    <a:lnTo>
                      <a:pt x="18021" y="91690"/>
                    </a:lnTo>
                    <a:lnTo>
                      <a:pt x="91190" y="63574"/>
                    </a:lnTo>
                    <a:lnTo>
                      <a:pt x="113049" y="120891"/>
                    </a:lnTo>
                    <a:lnTo>
                      <a:pt x="129985" y="164776"/>
                    </a:lnTo>
                    <a:lnTo>
                      <a:pt x="173786" y="147756"/>
                    </a:lnTo>
                    <a:lnTo>
                      <a:pt x="294927" y="101285"/>
                    </a:lnTo>
                    <a:lnTo>
                      <a:pt x="278075" y="5731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xmlns="" id="{8E1EAD02-2837-4904-9252-30BE25DBD0FB}"/>
                  </a:ext>
                </a:extLst>
              </p:cNvPr>
              <p:cNvSpPr/>
              <p:nvPr/>
            </p:nvSpPr>
            <p:spPr>
              <a:xfrm>
                <a:off x="5552281" y="1532120"/>
                <a:ext cx="141915" cy="84598"/>
              </a:xfrm>
              <a:custGeom>
                <a:avLst/>
                <a:gdLst>
                  <a:gd name="connsiteX0" fmla="*/ 124479 w 141915"/>
                  <a:gd name="connsiteY0" fmla="*/ 22693 h 84598"/>
                  <a:gd name="connsiteX1" fmla="*/ 115719 w 141915"/>
                  <a:gd name="connsiteY1" fmla="*/ 0 h 84598"/>
                  <a:gd name="connsiteX2" fmla="*/ 44802 w 141915"/>
                  <a:gd name="connsiteY2" fmla="*/ 27198 h 84598"/>
                  <a:gd name="connsiteX3" fmla="*/ 44135 w 141915"/>
                  <a:gd name="connsiteY3" fmla="*/ 27532 h 84598"/>
                  <a:gd name="connsiteX4" fmla="*/ 48640 w 141915"/>
                  <a:gd name="connsiteY4" fmla="*/ 39379 h 84598"/>
                  <a:gd name="connsiteX5" fmla="*/ 0 w 141915"/>
                  <a:gd name="connsiteY5" fmla="*/ 58068 h 84598"/>
                  <a:gd name="connsiteX6" fmla="*/ 9511 w 141915"/>
                  <a:gd name="connsiteY6" fmla="*/ 82930 h 84598"/>
                  <a:gd name="connsiteX7" fmla="*/ 60404 w 141915"/>
                  <a:gd name="connsiteY7" fmla="*/ 63407 h 84598"/>
                  <a:gd name="connsiteX8" fmla="*/ 65994 w 141915"/>
                  <a:gd name="connsiteY8" fmla="*/ 78008 h 84598"/>
                  <a:gd name="connsiteX9" fmla="*/ 102620 w 141915"/>
                  <a:gd name="connsiteY9" fmla="*/ 84599 h 84598"/>
                  <a:gd name="connsiteX10" fmla="*/ 141916 w 141915"/>
                  <a:gd name="connsiteY10" fmla="*/ 68663 h 8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915" h="84598">
                    <a:moveTo>
                      <a:pt x="124479" y="22693"/>
                    </a:moveTo>
                    <a:lnTo>
                      <a:pt x="115719" y="0"/>
                    </a:lnTo>
                    <a:lnTo>
                      <a:pt x="44802" y="27198"/>
                    </a:lnTo>
                    <a:lnTo>
                      <a:pt x="44135" y="27532"/>
                    </a:lnTo>
                    <a:lnTo>
                      <a:pt x="48640" y="39379"/>
                    </a:lnTo>
                    <a:lnTo>
                      <a:pt x="0" y="58068"/>
                    </a:lnTo>
                    <a:lnTo>
                      <a:pt x="9511" y="82930"/>
                    </a:lnTo>
                    <a:lnTo>
                      <a:pt x="60404" y="63407"/>
                    </a:lnTo>
                    <a:lnTo>
                      <a:pt x="65994" y="78008"/>
                    </a:lnTo>
                    <a:lnTo>
                      <a:pt x="102620" y="84599"/>
                    </a:lnTo>
                    <a:lnTo>
                      <a:pt x="141916" y="6866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xmlns="" id="{62C6F638-4DA7-4C8F-886E-ECDEE56717E7}"/>
                  </a:ext>
                </a:extLst>
              </p:cNvPr>
              <p:cNvSpPr/>
              <p:nvPr/>
            </p:nvSpPr>
            <p:spPr>
              <a:xfrm rot="-1260079">
                <a:off x="5547548" y="1563743"/>
                <a:ext cx="52145" cy="17604"/>
              </a:xfrm>
              <a:custGeom>
                <a:avLst/>
                <a:gdLst>
                  <a:gd name="connsiteX0" fmla="*/ 0 w 52145"/>
                  <a:gd name="connsiteY0" fmla="*/ 0 h 17604"/>
                  <a:gd name="connsiteX1" fmla="*/ 52146 w 52145"/>
                  <a:gd name="connsiteY1" fmla="*/ 0 h 17604"/>
                  <a:gd name="connsiteX2" fmla="*/ 52146 w 52145"/>
                  <a:gd name="connsiteY2" fmla="*/ 17604 h 17604"/>
                  <a:gd name="connsiteX3" fmla="*/ 0 w 52145"/>
                  <a:gd name="connsiteY3" fmla="*/ 17604 h 1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45" h="17604">
                    <a:moveTo>
                      <a:pt x="0" y="0"/>
                    </a:moveTo>
                    <a:lnTo>
                      <a:pt x="52146" y="0"/>
                    </a:lnTo>
                    <a:lnTo>
                      <a:pt x="52146" y="17604"/>
                    </a:lnTo>
                    <a:lnTo>
                      <a:pt x="0" y="1760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xmlns="" id="{C2BF3A18-3539-446C-86EC-1BC350CDA4B8}"/>
                  </a:ext>
                </a:extLst>
              </p:cNvPr>
              <p:cNvSpPr/>
              <p:nvPr/>
            </p:nvSpPr>
            <p:spPr>
              <a:xfrm>
                <a:off x="5543104" y="1714166"/>
                <a:ext cx="76589" cy="59485"/>
              </a:xfrm>
              <a:custGeom>
                <a:avLst/>
                <a:gdLst>
                  <a:gd name="connsiteX0" fmla="*/ 76589 w 76589"/>
                  <a:gd name="connsiteY0" fmla="*/ 38462 h 59485"/>
                  <a:gd name="connsiteX1" fmla="*/ 72668 w 76589"/>
                  <a:gd name="connsiteY1" fmla="*/ 28283 h 59485"/>
                  <a:gd name="connsiteX2" fmla="*/ 24445 w 76589"/>
                  <a:gd name="connsiteY2" fmla="*/ 46805 h 59485"/>
                  <a:gd name="connsiteX3" fmla="*/ 6424 w 76589"/>
                  <a:gd name="connsiteY3" fmla="*/ 0 h 59485"/>
                  <a:gd name="connsiteX4" fmla="*/ 0 w 76589"/>
                  <a:gd name="connsiteY4" fmla="*/ 2419 h 59485"/>
                  <a:gd name="connsiteX5" fmla="*/ 21859 w 76589"/>
                  <a:gd name="connsiteY5" fmla="*/ 59486 h 59485"/>
                  <a:gd name="connsiteX6" fmla="*/ 25112 w 76589"/>
                  <a:gd name="connsiteY6" fmla="*/ 58235 h 59485"/>
                  <a:gd name="connsiteX7" fmla="*/ 25112 w 76589"/>
                  <a:gd name="connsiteY7" fmla="*/ 58235 h 59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589" h="59485">
                    <a:moveTo>
                      <a:pt x="76589" y="38462"/>
                    </a:moveTo>
                    <a:lnTo>
                      <a:pt x="72668" y="28283"/>
                    </a:lnTo>
                    <a:lnTo>
                      <a:pt x="24445" y="46805"/>
                    </a:lnTo>
                    <a:lnTo>
                      <a:pt x="6424" y="0"/>
                    </a:lnTo>
                    <a:lnTo>
                      <a:pt x="0" y="2419"/>
                    </a:lnTo>
                    <a:lnTo>
                      <a:pt x="21859" y="59486"/>
                    </a:lnTo>
                    <a:lnTo>
                      <a:pt x="25112" y="58235"/>
                    </a:lnTo>
                    <a:lnTo>
                      <a:pt x="25112" y="5823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4" name="图形 17">
              <a:extLst>
                <a:ext uri="{FF2B5EF4-FFF2-40B4-BE49-F238E27FC236}">
                  <a16:creationId xmlns:a16="http://schemas.microsoft.com/office/drawing/2014/main" xmlns="" id="{35751554-E847-47B0-83CB-E1B0EA5A50A6}"/>
                </a:ext>
              </a:extLst>
            </p:cNvPr>
            <p:cNvGrpSpPr/>
            <p:nvPr/>
          </p:nvGrpSpPr>
          <p:grpSpPr>
            <a:xfrm>
              <a:off x="3056813" y="1969124"/>
              <a:ext cx="97220" cy="101931"/>
              <a:chOff x="5744670" y="1969124"/>
              <a:chExt cx="97220" cy="101931"/>
            </a:xfrm>
            <a:solidFill>
              <a:srgbClr val="FFFFFF"/>
            </a:solidFill>
          </p:grpSpPr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xmlns="" id="{46F94617-9DF0-4DB9-B4E4-6876DB927BA8}"/>
                  </a:ext>
                </a:extLst>
              </p:cNvPr>
              <p:cNvSpPr/>
              <p:nvPr/>
            </p:nvSpPr>
            <p:spPr>
              <a:xfrm rot="-6660079">
                <a:off x="5771421" y="1961508"/>
                <a:ext cx="43718" cy="87354"/>
              </a:xfrm>
              <a:custGeom>
                <a:avLst/>
                <a:gdLst>
                  <a:gd name="connsiteX0" fmla="*/ 0 w 43718"/>
                  <a:gd name="connsiteY0" fmla="*/ 0 h 87354"/>
                  <a:gd name="connsiteX1" fmla="*/ 43719 w 43718"/>
                  <a:gd name="connsiteY1" fmla="*/ 0 h 87354"/>
                  <a:gd name="connsiteX2" fmla="*/ 43719 w 43718"/>
                  <a:gd name="connsiteY2" fmla="*/ 87355 h 87354"/>
                  <a:gd name="connsiteX3" fmla="*/ 0 w 43718"/>
                  <a:gd name="connsiteY3" fmla="*/ 87355 h 8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18" h="87354">
                    <a:moveTo>
                      <a:pt x="0" y="0"/>
                    </a:moveTo>
                    <a:lnTo>
                      <a:pt x="43719" y="0"/>
                    </a:lnTo>
                    <a:lnTo>
                      <a:pt x="43719" y="87355"/>
                    </a:lnTo>
                    <a:lnTo>
                      <a:pt x="0" y="8735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xmlns="" id="{A51C3ABC-3B56-4706-B12A-7E79AC1FB5B6}"/>
                  </a:ext>
                </a:extLst>
              </p:cNvPr>
              <p:cNvSpPr/>
              <p:nvPr/>
            </p:nvSpPr>
            <p:spPr>
              <a:xfrm rot="-1260079">
                <a:off x="5764974" y="2033829"/>
                <a:ext cx="35792" cy="31871"/>
              </a:xfrm>
              <a:custGeom>
                <a:avLst/>
                <a:gdLst>
                  <a:gd name="connsiteX0" fmla="*/ 0 w 35792"/>
                  <a:gd name="connsiteY0" fmla="*/ 0 h 31871"/>
                  <a:gd name="connsiteX1" fmla="*/ 35793 w 35792"/>
                  <a:gd name="connsiteY1" fmla="*/ 0 h 31871"/>
                  <a:gd name="connsiteX2" fmla="*/ 35793 w 35792"/>
                  <a:gd name="connsiteY2" fmla="*/ 31872 h 31871"/>
                  <a:gd name="connsiteX3" fmla="*/ 0 w 35792"/>
                  <a:gd name="connsiteY3" fmla="*/ 31872 h 3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92" h="31871">
                    <a:moveTo>
                      <a:pt x="0" y="0"/>
                    </a:moveTo>
                    <a:lnTo>
                      <a:pt x="35793" y="0"/>
                    </a:lnTo>
                    <a:lnTo>
                      <a:pt x="35793" y="31872"/>
                    </a:lnTo>
                    <a:lnTo>
                      <a:pt x="0" y="3187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7" name="图形 17">
              <a:extLst>
                <a:ext uri="{FF2B5EF4-FFF2-40B4-BE49-F238E27FC236}">
                  <a16:creationId xmlns:a16="http://schemas.microsoft.com/office/drawing/2014/main" xmlns="" id="{BEF45357-69D4-4AB6-9708-84D0993F9DB8}"/>
                </a:ext>
              </a:extLst>
            </p:cNvPr>
            <p:cNvGrpSpPr/>
            <p:nvPr/>
          </p:nvGrpSpPr>
          <p:grpSpPr>
            <a:xfrm>
              <a:off x="2570999" y="1787251"/>
              <a:ext cx="311624" cy="407210"/>
              <a:chOff x="5258856" y="1787251"/>
              <a:chExt cx="311624" cy="407210"/>
            </a:xfrm>
            <a:solidFill>
              <a:srgbClr val="FFFFFF"/>
            </a:solidFill>
          </p:grpSpPr>
          <p:sp>
            <p:nvSpPr>
              <p:cNvPr id="768" name="任意多边形: 形状 767">
                <a:extLst>
                  <a:ext uri="{FF2B5EF4-FFF2-40B4-BE49-F238E27FC236}">
                    <a16:creationId xmlns:a16="http://schemas.microsoft.com/office/drawing/2014/main" xmlns="" id="{C9789D9E-A9BE-47D1-A39B-8FB4491FA424}"/>
                  </a:ext>
                </a:extLst>
              </p:cNvPr>
              <p:cNvSpPr/>
              <p:nvPr/>
            </p:nvSpPr>
            <p:spPr>
              <a:xfrm rot="-1319958">
                <a:off x="5397975" y="1884511"/>
                <a:ext cx="40214" cy="37794"/>
              </a:xfrm>
              <a:custGeom>
                <a:avLst/>
                <a:gdLst>
                  <a:gd name="connsiteX0" fmla="*/ 0 w 40214"/>
                  <a:gd name="connsiteY0" fmla="*/ 0 h 37794"/>
                  <a:gd name="connsiteX1" fmla="*/ 40214 w 40214"/>
                  <a:gd name="connsiteY1" fmla="*/ 0 h 37794"/>
                  <a:gd name="connsiteX2" fmla="*/ 40214 w 40214"/>
                  <a:gd name="connsiteY2" fmla="*/ 37795 h 37794"/>
                  <a:gd name="connsiteX3" fmla="*/ 0 w 40214"/>
                  <a:gd name="connsiteY3" fmla="*/ 37795 h 3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214" h="37794">
                    <a:moveTo>
                      <a:pt x="0" y="0"/>
                    </a:moveTo>
                    <a:lnTo>
                      <a:pt x="40214" y="0"/>
                    </a:lnTo>
                    <a:lnTo>
                      <a:pt x="40214" y="37795"/>
                    </a:lnTo>
                    <a:lnTo>
                      <a:pt x="0" y="3779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xmlns="" id="{F62AB7F0-3155-4930-8FEB-4C97EFF878CC}"/>
                  </a:ext>
                </a:extLst>
              </p:cNvPr>
              <p:cNvSpPr/>
              <p:nvPr/>
            </p:nvSpPr>
            <p:spPr>
              <a:xfrm rot="-1319958">
                <a:off x="5484817" y="1899859"/>
                <a:ext cx="39463" cy="63408"/>
              </a:xfrm>
              <a:custGeom>
                <a:avLst/>
                <a:gdLst>
                  <a:gd name="connsiteX0" fmla="*/ 0 w 39463"/>
                  <a:gd name="connsiteY0" fmla="*/ 0 h 63408"/>
                  <a:gd name="connsiteX1" fmla="*/ 39463 w 39463"/>
                  <a:gd name="connsiteY1" fmla="*/ 0 h 63408"/>
                  <a:gd name="connsiteX2" fmla="*/ 39463 w 39463"/>
                  <a:gd name="connsiteY2" fmla="*/ 63408 h 63408"/>
                  <a:gd name="connsiteX3" fmla="*/ 0 w 39463"/>
                  <a:gd name="connsiteY3" fmla="*/ 63408 h 6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63" h="63408">
                    <a:moveTo>
                      <a:pt x="0" y="0"/>
                    </a:moveTo>
                    <a:lnTo>
                      <a:pt x="39463" y="0"/>
                    </a:lnTo>
                    <a:lnTo>
                      <a:pt x="39463" y="63408"/>
                    </a:lnTo>
                    <a:lnTo>
                      <a:pt x="0" y="6340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xmlns="" id="{08B46F68-423B-4618-AA2F-D2186A34310E}"/>
                  </a:ext>
                </a:extLst>
              </p:cNvPr>
              <p:cNvSpPr/>
              <p:nvPr/>
            </p:nvSpPr>
            <p:spPr>
              <a:xfrm rot="-1319958">
                <a:off x="5453441" y="2025914"/>
                <a:ext cx="23277" cy="19606"/>
              </a:xfrm>
              <a:custGeom>
                <a:avLst/>
                <a:gdLst>
                  <a:gd name="connsiteX0" fmla="*/ 0 w 23277"/>
                  <a:gd name="connsiteY0" fmla="*/ 0 h 19606"/>
                  <a:gd name="connsiteX1" fmla="*/ 23278 w 23277"/>
                  <a:gd name="connsiteY1" fmla="*/ 0 h 19606"/>
                  <a:gd name="connsiteX2" fmla="*/ 23278 w 23277"/>
                  <a:gd name="connsiteY2" fmla="*/ 19607 h 19606"/>
                  <a:gd name="connsiteX3" fmla="*/ 0 w 23277"/>
                  <a:gd name="connsiteY3" fmla="*/ 19607 h 1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77" h="19606">
                    <a:moveTo>
                      <a:pt x="0" y="0"/>
                    </a:moveTo>
                    <a:lnTo>
                      <a:pt x="23278" y="0"/>
                    </a:lnTo>
                    <a:lnTo>
                      <a:pt x="23278" y="19607"/>
                    </a:lnTo>
                    <a:lnTo>
                      <a:pt x="0" y="1960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xmlns="" id="{D86ECB86-F333-4D53-BDB2-F5A2E7221609}"/>
                  </a:ext>
                </a:extLst>
              </p:cNvPr>
              <p:cNvSpPr/>
              <p:nvPr/>
            </p:nvSpPr>
            <p:spPr>
              <a:xfrm rot="-1319958">
                <a:off x="5390613" y="1884253"/>
                <a:ext cx="7926" cy="7926"/>
              </a:xfrm>
              <a:custGeom>
                <a:avLst/>
                <a:gdLst>
                  <a:gd name="connsiteX0" fmla="*/ 0 w 7926"/>
                  <a:gd name="connsiteY0" fmla="*/ 0 h 7926"/>
                  <a:gd name="connsiteX1" fmla="*/ 7926 w 7926"/>
                  <a:gd name="connsiteY1" fmla="*/ 0 h 7926"/>
                  <a:gd name="connsiteX2" fmla="*/ 7926 w 7926"/>
                  <a:gd name="connsiteY2" fmla="*/ 7926 h 7926"/>
                  <a:gd name="connsiteX3" fmla="*/ 0 w 7926"/>
                  <a:gd name="connsiteY3" fmla="*/ 7926 h 7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" h="7926">
                    <a:moveTo>
                      <a:pt x="0" y="0"/>
                    </a:moveTo>
                    <a:lnTo>
                      <a:pt x="7926" y="0"/>
                    </a:lnTo>
                    <a:lnTo>
                      <a:pt x="7926" y="7926"/>
                    </a:lnTo>
                    <a:lnTo>
                      <a:pt x="0" y="792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xmlns="" id="{C7CE4B07-621A-490E-9EEE-7D97506D981C}"/>
                  </a:ext>
                </a:extLst>
              </p:cNvPr>
              <p:cNvSpPr/>
              <p:nvPr/>
            </p:nvSpPr>
            <p:spPr>
              <a:xfrm rot="-1319958">
                <a:off x="5407723" y="1926638"/>
                <a:ext cx="7926" cy="7926"/>
              </a:xfrm>
              <a:custGeom>
                <a:avLst/>
                <a:gdLst>
                  <a:gd name="connsiteX0" fmla="*/ 0 w 7926"/>
                  <a:gd name="connsiteY0" fmla="*/ 0 h 7926"/>
                  <a:gd name="connsiteX1" fmla="*/ 7926 w 7926"/>
                  <a:gd name="connsiteY1" fmla="*/ 0 h 7926"/>
                  <a:gd name="connsiteX2" fmla="*/ 7926 w 7926"/>
                  <a:gd name="connsiteY2" fmla="*/ 7926 h 7926"/>
                  <a:gd name="connsiteX3" fmla="*/ 0 w 7926"/>
                  <a:gd name="connsiteY3" fmla="*/ 7926 h 7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" h="7926">
                    <a:moveTo>
                      <a:pt x="0" y="0"/>
                    </a:moveTo>
                    <a:lnTo>
                      <a:pt x="7926" y="0"/>
                    </a:lnTo>
                    <a:lnTo>
                      <a:pt x="7926" y="7926"/>
                    </a:lnTo>
                    <a:lnTo>
                      <a:pt x="0" y="792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xmlns="" id="{3FF747D7-DB58-4FD0-9574-29FD91A2D58C}"/>
                  </a:ext>
                </a:extLst>
              </p:cNvPr>
              <p:cNvSpPr/>
              <p:nvPr/>
            </p:nvSpPr>
            <p:spPr>
              <a:xfrm>
                <a:off x="5258856" y="1787251"/>
                <a:ext cx="241615" cy="287251"/>
              </a:xfrm>
              <a:custGeom>
                <a:avLst/>
                <a:gdLst>
                  <a:gd name="connsiteX0" fmla="*/ 115301 w 241615"/>
                  <a:gd name="connsiteY0" fmla="*/ 104872 h 287251"/>
                  <a:gd name="connsiteX1" fmla="*/ 135408 w 241615"/>
                  <a:gd name="connsiteY1" fmla="*/ 154597 h 287251"/>
                  <a:gd name="connsiteX2" fmla="*/ 47639 w 241615"/>
                  <a:gd name="connsiteY2" fmla="*/ 190055 h 287251"/>
                  <a:gd name="connsiteX3" fmla="*/ 74921 w 241615"/>
                  <a:gd name="connsiteY3" fmla="*/ 257634 h 287251"/>
                  <a:gd name="connsiteX4" fmla="*/ 130402 w 241615"/>
                  <a:gd name="connsiteY4" fmla="*/ 234774 h 287251"/>
                  <a:gd name="connsiteX5" fmla="*/ 151760 w 241615"/>
                  <a:gd name="connsiteY5" fmla="*/ 287168 h 287251"/>
                  <a:gd name="connsiteX6" fmla="*/ 151677 w 241615"/>
                  <a:gd name="connsiteY6" fmla="*/ 287252 h 287251"/>
                  <a:gd name="connsiteX7" fmla="*/ 200901 w 241615"/>
                  <a:gd name="connsiteY7" fmla="*/ 267312 h 287251"/>
                  <a:gd name="connsiteX8" fmla="*/ 178959 w 241615"/>
                  <a:gd name="connsiteY8" fmla="*/ 212164 h 287251"/>
                  <a:gd name="connsiteX9" fmla="*/ 241615 w 241615"/>
                  <a:gd name="connsiteY9" fmla="*/ 186801 h 287251"/>
                  <a:gd name="connsiteX10" fmla="*/ 215501 w 241615"/>
                  <a:gd name="connsiteY10" fmla="*/ 122226 h 287251"/>
                  <a:gd name="connsiteX11" fmla="*/ 150592 w 241615"/>
                  <a:gd name="connsiteY11" fmla="*/ 148423 h 287251"/>
                  <a:gd name="connsiteX12" fmla="*/ 130569 w 241615"/>
                  <a:gd name="connsiteY12" fmla="*/ 98782 h 287251"/>
                  <a:gd name="connsiteX13" fmla="*/ 215168 w 241615"/>
                  <a:gd name="connsiteY13" fmla="*/ 64575 h 287251"/>
                  <a:gd name="connsiteX14" fmla="*/ 189054 w 241615"/>
                  <a:gd name="connsiteY14" fmla="*/ 0 h 287251"/>
                  <a:gd name="connsiteX15" fmla="*/ 0 w 241615"/>
                  <a:gd name="connsiteY15" fmla="*/ 76339 h 287251"/>
                  <a:gd name="connsiteX16" fmla="*/ 26114 w 241615"/>
                  <a:gd name="connsiteY16" fmla="*/ 140914 h 28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615" h="287251">
                    <a:moveTo>
                      <a:pt x="115301" y="104872"/>
                    </a:moveTo>
                    <a:lnTo>
                      <a:pt x="135408" y="154597"/>
                    </a:lnTo>
                    <a:lnTo>
                      <a:pt x="47639" y="190055"/>
                    </a:lnTo>
                    <a:lnTo>
                      <a:pt x="74921" y="257634"/>
                    </a:lnTo>
                    <a:lnTo>
                      <a:pt x="130402" y="234774"/>
                    </a:lnTo>
                    <a:lnTo>
                      <a:pt x="151760" y="287168"/>
                    </a:lnTo>
                    <a:lnTo>
                      <a:pt x="151677" y="287252"/>
                    </a:lnTo>
                    <a:lnTo>
                      <a:pt x="200901" y="267312"/>
                    </a:lnTo>
                    <a:lnTo>
                      <a:pt x="178959" y="212164"/>
                    </a:lnTo>
                    <a:lnTo>
                      <a:pt x="241615" y="186801"/>
                    </a:lnTo>
                    <a:lnTo>
                      <a:pt x="215501" y="122226"/>
                    </a:lnTo>
                    <a:lnTo>
                      <a:pt x="150592" y="148423"/>
                    </a:lnTo>
                    <a:lnTo>
                      <a:pt x="130569" y="98782"/>
                    </a:lnTo>
                    <a:lnTo>
                      <a:pt x="215168" y="64575"/>
                    </a:lnTo>
                    <a:lnTo>
                      <a:pt x="189054" y="0"/>
                    </a:lnTo>
                    <a:lnTo>
                      <a:pt x="0" y="76339"/>
                    </a:lnTo>
                    <a:lnTo>
                      <a:pt x="26114" y="14091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xmlns="" id="{B4CD8B3F-3433-4703-BE36-67C97FE1812D}"/>
                  </a:ext>
                </a:extLst>
              </p:cNvPr>
              <p:cNvSpPr/>
              <p:nvPr/>
            </p:nvSpPr>
            <p:spPr>
              <a:xfrm rot="-1319958">
                <a:off x="5327135" y="2062228"/>
                <a:ext cx="240116" cy="63908"/>
              </a:xfrm>
              <a:custGeom>
                <a:avLst/>
                <a:gdLst>
                  <a:gd name="connsiteX0" fmla="*/ 0 w 240116"/>
                  <a:gd name="connsiteY0" fmla="*/ 0 h 63908"/>
                  <a:gd name="connsiteX1" fmla="*/ 240116 w 240116"/>
                  <a:gd name="connsiteY1" fmla="*/ 0 h 63908"/>
                  <a:gd name="connsiteX2" fmla="*/ 240116 w 240116"/>
                  <a:gd name="connsiteY2" fmla="*/ 63909 h 63908"/>
                  <a:gd name="connsiteX3" fmla="*/ 0 w 240116"/>
                  <a:gd name="connsiteY3" fmla="*/ 63909 h 6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6" h="63908">
                    <a:moveTo>
                      <a:pt x="0" y="0"/>
                    </a:moveTo>
                    <a:lnTo>
                      <a:pt x="240116" y="0"/>
                    </a:lnTo>
                    <a:lnTo>
                      <a:pt x="240116" y="63909"/>
                    </a:lnTo>
                    <a:lnTo>
                      <a:pt x="0" y="6390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xmlns="" id="{D6577515-461C-41C0-BA1F-7860A4D62FEF}"/>
                  </a:ext>
                </a:extLst>
              </p:cNvPr>
              <p:cNvSpPr/>
              <p:nvPr/>
            </p:nvSpPr>
            <p:spPr>
              <a:xfrm rot="-1319958">
                <a:off x="5426236" y="2120945"/>
                <a:ext cx="91190" cy="58569"/>
              </a:xfrm>
              <a:custGeom>
                <a:avLst/>
                <a:gdLst>
                  <a:gd name="connsiteX0" fmla="*/ 0 w 91190"/>
                  <a:gd name="connsiteY0" fmla="*/ 0 h 58569"/>
                  <a:gd name="connsiteX1" fmla="*/ 91191 w 91190"/>
                  <a:gd name="connsiteY1" fmla="*/ 0 h 58569"/>
                  <a:gd name="connsiteX2" fmla="*/ 91191 w 91190"/>
                  <a:gd name="connsiteY2" fmla="*/ 58569 h 58569"/>
                  <a:gd name="connsiteX3" fmla="*/ 0 w 91190"/>
                  <a:gd name="connsiteY3" fmla="*/ 58569 h 5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190" h="58569">
                    <a:moveTo>
                      <a:pt x="0" y="0"/>
                    </a:moveTo>
                    <a:lnTo>
                      <a:pt x="91191" y="0"/>
                    </a:lnTo>
                    <a:lnTo>
                      <a:pt x="91191" y="58569"/>
                    </a:lnTo>
                    <a:lnTo>
                      <a:pt x="0" y="5856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xmlns="" id="{EC3AE315-2E53-4B19-8B82-71A35CE27F1B}"/>
                </a:ext>
              </a:extLst>
            </p:cNvPr>
            <p:cNvSpPr/>
            <p:nvPr/>
          </p:nvSpPr>
          <p:spPr>
            <a:xfrm>
              <a:off x="2660436" y="2168446"/>
              <a:ext cx="323460" cy="185967"/>
            </a:xfrm>
            <a:custGeom>
              <a:avLst/>
              <a:gdLst>
                <a:gd name="connsiteX0" fmla="*/ 323461 w 323460"/>
                <a:gd name="connsiteY0" fmla="*/ 72585 h 185967"/>
                <a:gd name="connsiteX1" fmla="*/ 98448 w 323460"/>
                <a:gd name="connsiteY1" fmla="*/ 158935 h 185967"/>
                <a:gd name="connsiteX2" fmla="*/ 27866 w 323460"/>
                <a:gd name="connsiteY2" fmla="*/ 185967 h 185967"/>
                <a:gd name="connsiteX3" fmla="*/ 0 w 323460"/>
                <a:gd name="connsiteY3" fmla="*/ 113466 h 185967"/>
                <a:gd name="connsiteX4" fmla="*/ 295595 w 323460"/>
                <a:gd name="connsiteY4" fmla="*/ 0 h 18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460" h="185967">
                  <a:moveTo>
                    <a:pt x="323461" y="72585"/>
                  </a:moveTo>
                  <a:lnTo>
                    <a:pt x="98448" y="158935"/>
                  </a:lnTo>
                  <a:lnTo>
                    <a:pt x="27866" y="185967"/>
                  </a:lnTo>
                  <a:lnTo>
                    <a:pt x="0" y="113466"/>
                  </a:lnTo>
                  <a:lnTo>
                    <a:pt x="295595" y="0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77" name="图形 17">
              <a:extLst>
                <a:ext uri="{FF2B5EF4-FFF2-40B4-BE49-F238E27FC236}">
                  <a16:creationId xmlns:a16="http://schemas.microsoft.com/office/drawing/2014/main" xmlns="" id="{AF5D6FA4-9E74-4383-949D-5FC62A0C00B7}"/>
                </a:ext>
              </a:extLst>
            </p:cNvPr>
            <p:cNvGrpSpPr/>
            <p:nvPr/>
          </p:nvGrpSpPr>
          <p:grpSpPr>
            <a:xfrm>
              <a:off x="2807274" y="2405889"/>
              <a:ext cx="384046" cy="298402"/>
              <a:chOff x="5495131" y="2405889"/>
              <a:chExt cx="384046" cy="298402"/>
            </a:xfrm>
            <a:solidFill>
              <a:srgbClr val="FFFFFF"/>
            </a:solidFill>
          </p:grpSpPr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xmlns="" id="{F8C5266B-B498-497F-A92E-962C42B54699}"/>
                  </a:ext>
                </a:extLst>
              </p:cNvPr>
              <p:cNvSpPr/>
              <p:nvPr/>
            </p:nvSpPr>
            <p:spPr>
              <a:xfrm rot="-1020856">
                <a:off x="5786352" y="2427809"/>
                <a:ext cx="81425" cy="90102"/>
              </a:xfrm>
              <a:custGeom>
                <a:avLst/>
                <a:gdLst>
                  <a:gd name="connsiteX0" fmla="*/ 0 w 81425"/>
                  <a:gd name="connsiteY0" fmla="*/ 0 h 90102"/>
                  <a:gd name="connsiteX1" fmla="*/ 81426 w 81425"/>
                  <a:gd name="connsiteY1" fmla="*/ 0 h 90102"/>
                  <a:gd name="connsiteX2" fmla="*/ 81426 w 81425"/>
                  <a:gd name="connsiteY2" fmla="*/ 90102 h 90102"/>
                  <a:gd name="connsiteX3" fmla="*/ 0 w 81425"/>
                  <a:gd name="connsiteY3" fmla="*/ 90102 h 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425" h="90102">
                    <a:moveTo>
                      <a:pt x="0" y="0"/>
                    </a:moveTo>
                    <a:lnTo>
                      <a:pt x="81426" y="0"/>
                    </a:lnTo>
                    <a:lnTo>
                      <a:pt x="81426" y="90102"/>
                    </a:lnTo>
                    <a:lnTo>
                      <a:pt x="0" y="901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xmlns="" id="{EA5E432C-541C-41FB-B305-D483DCD1EA65}"/>
                  </a:ext>
                </a:extLst>
              </p:cNvPr>
              <p:cNvSpPr/>
              <p:nvPr/>
            </p:nvSpPr>
            <p:spPr>
              <a:xfrm rot="-1020427">
                <a:off x="5660058" y="2517673"/>
                <a:ext cx="30119" cy="83183"/>
              </a:xfrm>
              <a:custGeom>
                <a:avLst/>
                <a:gdLst>
                  <a:gd name="connsiteX0" fmla="*/ 0 w 30119"/>
                  <a:gd name="connsiteY0" fmla="*/ 0 h 83183"/>
                  <a:gd name="connsiteX1" fmla="*/ 30119 w 30119"/>
                  <a:gd name="connsiteY1" fmla="*/ 0 h 83183"/>
                  <a:gd name="connsiteX2" fmla="*/ 30119 w 30119"/>
                  <a:gd name="connsiteY2" fmla="*/ 83183 h 83183"/>
                  <a:gd name="connsiteX3" fmla="*/ 0 w 30119"/>
                  <a:gd name="connsiteY3" fmla="*/ 83183 h 8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19" h="83183">
                    <a:moveTo>
                      <a:pt x="0" y="0"/>
                    </a:moveTo>
                    <a:lnTo>
                      <a:pt x="30119" y="0"/>
                    </a:lnTo>
                    <a:lnTo>
                      <a:pt x="30119" y="83183"/>
                    </a:lnTo>
                    <a:lnTo>
                      <a:pt x="0" y="8318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xmlns="" id="{DAA49BE3-D009-4DFE-A177-5E6672D568C7}"/>
                  </a:ext>
                </a:extLst>
              </p:cNvPr>
              <p:cNvSpPr/>
              <p:nvPr/>
            </p:nvSpPr>
            <p:spPr>
              <a:xfrm rot="-1019011">
                <a:off x="5542127" y="2618338"/>
                <a:ext cx="174455" cy="61822"/>
              </a:xfrm>
              <a:custGeom>
                <a:avLst/>
                <a:gdLst>
                  <a:gd name="connsiteX0" fmla="*/ 0 w 174455"/>
                  <a:gd name="connsiteY0" fmla="*/ 0 h 61822"/>
                  <a:gd name="connsiteX1" fmla="*/ 174456 w 174455"/>
                  <a:gd name="connsiteY1" fmla="*/ 0 h 61822"/>
                  <a:gd name="connsiteX2" fmla="*/ 174456 w 174455"/>
                  <a:gd name="connsiteY2" fmla="*/ 61823 h 61822"/>
                  <a:gd name="connsiteX3" fmla="*/ 0 w 174455"/>
                  <a:gd name="connsiteY3" fmla="*/ 61823 h 6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55" h="61822">
                    <a:moveTo>
                      <a:pt x="0" y="0"/>
                    </a:moveTo>
                    <a:lnTo>
                      <a:pt x="174456" y="0"/>
                    </a:lnTo>
                    <a:lnTo>
                      <a:pt x="174456" y="61823"/>
                    </a:lnTo>
                    <a:lnTo>
                      <a:pt x="0" y="6182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xmlns="" id="{F3E3A9AD-449C-49FD-BF6C-84253EB9BEE5}"/>
                  </a:ext>
                </a:extLst>
              </p:cNvPr>
              <p:cNvSpPr/>
              <p:nvPr/>
            </p:nvSpPr>
            <p:spPr>
              <a:xfrm>
                <a:off x="5495131" y="2467044"/>
                <a:ext cx="153262" cy="229267"/>
              </a:xfrm>
              <a:custGeom>
                <a:avLst/>
                <a:gdLst>
                  <a:gd name="connsiteX0" fmla="*/ 50893 w 153262"/>
                  <a:gd name="connsiteY0" fmla="*/ 25947 h 229267"/>
                  <a:gd name="connsiteX1" fmla="*/ 0 w 153262"/>
                  <a:gd name="connsiteY1" fmla="*/ 41465 h 229267"/>
                  <a:gd name="connsiteX2" fmla="*/ 17437 w 153262"/>
                  <a:gd name="connsiteY2" fmla="*/ 98448 h 229267"/>
                  <a:gd name="connsiteX3" fmla="*/ 57484 w 153262"/>
                  <a:gd name="connsiteY3" fmla="*/ 229267 h 229267"/>
                  <a:gd name="connsiteX4" fmla="*/ 83180 w 153262"/>
                  <a:gd name="connsiteY4" fmla="*/ 221425 h 229267"/>
                  <a:gd name="connsiteX5" fmla="*/ 99699 w 153262"/>
                  <a:gd name="connsiteY5" fmla="*/ 185550 h 229267"/>
                  <a:gd name="connsiteX6" fmla="*/ 76089 w 153262"/>
                  <a:gd name="connsiteY6" fmla="*/ 108460 h 229267"/>
                  <a:gd name="connsiteX7" fmla="*/ 68246 w 153262"/>
                  <a:gd name="connsiteY7" fmla="*/ 110879 h 229267"/>
                  <a:gd name="connsiteX8" fmla="*/ 60404 w 153262"/>
                  <a:gd name="connsiteY8" fmla="*/ 85349 h 229267"/>
                  <a:gd name="connsiteX9" fmla="*/ 153262 w 153262"/>
                  <a:gd name="connsiteY9" fmla="*/ 56983 h 229267"/>
                  <a:gd name="connsiteX10" fmla="*/ 135825 w 153262"/>
                  <a:gd name="connsiteY10" fmla="*/ 0 h 229267"/>
                  <a:gd name="connsiteX11" fmla="*/ 50893 w 153262"/>
                  <a:gd name="connsiteY11" fmla="*/ 25947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262" h="229267">
                    <a:moveTo>
                      <a:pt x="50893" y="25947"/>
                    </a:moveTo>
                    <a:lnTo>
                      <a:pt x="0" y="41465"/>
                    </a:lnTo>
                    <a:lnTo>
                      <a:pt x="17437" y="98448"/>
                    </a:lnTo>
                    <a:lnTo>
                      <a:pt x="57484" y="229267"/>
                    </a:lnTo>
                    <a:lnTo>
                      <a:pt x="83180" y="221425"/>
                    </a:lnTo>
                    <a:cubicBezTo>
                      <a:pt x="89604" y="207408"/>
                      <a:pt x="93275" y="199566"/>
                      <a:pt x="99699" y="185550"/>
                    </a:cubicBezTo>
                    <a:lnTo>
                      <a:pt x="76089" y="108460"/>
                    </a:lnTo>
                    <a:lnTo>
                      <a:pt x="68246" y="110879"/>
                    </a:lnTo>
                    <a:lnTo>
                      <a:pt x="60404" y="85349"/>
                    </a:lnTo>
                    <a:lnTo>
                      <a:pt x="153262" y="56983"/>
                    </a:lnTo>
                    <a:lnTo>
                      <a:pt x="135825" y="0"/>
                    </a:lnTo>
                    <a:lnTo>
                      <a:pt x="50893" y="2594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xmlns="" id="{334B33C0-8C5C-4482-B13D-506FF84C79A2}"/>
                  </a:ext>
                </a:extLst>
              </p:cNvPr>
              <p:cNvSpPr/>
              <p:nvPr/>
            </p:nvSpPr>
            <p:spPr>
              <a:xfrm>
                <a:off x="5698118" y="2482312"/>
                <a:ext cx="162940" cy="193976"/>
              </a:xfrm>
              <a:custGeom>
                <a:avLst/>
                <a:gdLst>
                  <a:gd name="connsiteX0" fmla="*/ 136326 w 162940"/>
                  <a:gd name="connsiteY0" fmla="*/ 62907 h 193976"/>
                  <a:gd name="connsiteX1" fmla="*/ 162940 w 162940"/>
                  <a:gd name="connsiteY1" fmla="*/ 54730 h 193976"/>
                  <a:gd name="connsiteX2" fmla="*/ 155265 w 162940"/>
                  <a:gd name="connsiteY2" fmla="*/ 29535 h 193976"/>
                  <a:gd name="connsiteX3" fmla="*/ 103371 w 162940"/>
                  <a:gd name="connsiteY3" fmla="*/ 45386 h 193976"/>
                  <a:gd name="connsiteX4" fmla="*/ 89438 w 162940"/>
                  <a:gd name="connsiteY4" fmla="*/ 0 h 193976"/>
                  <a:gd name="connsiteX5" fmla="*/ 62239 w 162940"/>
                  <a:gd name="connsiteY5" fmla="*/ 8343 h 193976"/>
                  <a:gd name="connsiteX6" fmla="*/ 75338 w 162940"/>
                  <a:gd name="connsiteY6" fmla="*/ 54063 h 193976"/>
                  <a:gd name="connsiteX7" fmla="*/ 75338 w 162940"/>
                  <a:gd name="connsiteY7" fmla="*/ 54063 h 193976"/>
                  <a:gd name="connsiteX8" fmla="*/ 64993 w 162940"/>
                  <a:gd name="connsiteY8" fmla="*/ 73502 h 193976"/>
                  <a:gd name="connsiteX9" fmla="*/ 0 w 162940"/>
                  <a:gd name="connsiteY9" fmla="*/ 93359 h 193976"/>
                  <a:gd name="connsiteX10" fmla="*/ 30786 w 162940"/>
                  <a:gd name="connsiteY10" fmla="*/ 193976 h 193976"/>
                  <a:gd name="connsiteX11" fmla="*/ 53396 w 162940"/>
                  <a:gd name="connsiteY11" fmla="*/ 187052 h 193976"/>
                  <a:gd name="connsiteX12" fmla="*/ 50726 w 162940"/>
                  <a:gd name="connsiteY12" fmla="*/ 178375 h 193976"/>
                  <a:gd name="connsiteX13" fmla="*/ 83514 w 162940"/>
                  <a:gd name="connsiteY13" fmla="*/ 168363 h 193976"/>
                  <a:gd name="connsiteX14" fmla="*/ 100451 w 162940"/>
                  <a:gd name="connsiteY14" fmla="*/ 136409 h 193976"/>
                  <a:gd name="connsiteX15" fmla="*/ 100451 w 162940"/>
                  <a:gd name="connsiteY15" fmla="*/ 136409 h 193976"/>
                  <a:gd name="connsiteX16" fmla="*/ 127065 w 162940"/>
                  <a:gd name="connsiteY16" fmla="*/ 128233 h 193976"/>
                  <a:gd name="connsiteX17" fmla="*/ 118305 w 162940"/>
                  <a:gd name="connsiteY17" fmla="*/ 99616 h 193976"/>
                  <a:gd name="connsiteX18" fmla="*/ 144919 w 162940"/>
                  <a:gd name="connsiteY18" fmla="*/ 91440 h 193976"/>
                  <a:gd name="connsiteX19" fmla="*/ 136326 w 162940"/>
                  <a:gd name="connsiteY19" fmla="*/ 62907 h 19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2940" h="193976">
                    <a:moveTo>
                      <a:pt x="136326" y="62907"/>
                    </a:moveTo>
                    <a:lnTo>
                      <a:pt x="162940" y="54730"/>
                    </a:lnTo>
                    <a:lnTo>
                      <a:pt x="155265" y="29535"/>
                    </a:lnTo>
                    <a:lnTo>
                      <a:pt x="103371" y="45386"/>
                    </a:lnTo>
                    <a:lnTo>
                      <a:pt x="89438" y="0"/>
                    </a:lnTo>
                    <a:lnTo>
                      <a:pt x="62239" y="8343"/>
                    </a:lnTo>
                    <a:lnTo>
                      <a:pt x="75338" y="54063"/>
                    </a:lnTo>
                    <a:lnTo>
                      <a:pt x="75338" y="54063"/>
                    </a:lnTo>
                    <a:cubicBezTo>
                      <a:pt x="71333" y="61655"/>
                      <a:pt x="69081" y="65910"/>
                      <a:pt x="64993" y="73502"/>
                    </a:cubicBezTo>
                    <a:lnTo>
                      <a:pt x="0" y="93359"/>
                    </a:lnTo>
                    <a:lnTo>
                      <a:pt x="30786" y="193976"/>
                    </a:lnTo>
                    <a:lnTo>
                      <a:pt x="53396" y="187052"/>
                    </a:lnTo>
                    <a:lnTo>
                      <a:pt x="50726" y="178375"/>
                    </a:lnTo>
                    <a:lnTo>
                      <a:pt x="83514" y="168363"/>
                    </a:lnTo>
                    <a:cubicBezTo>
                      <a:pt x="90105" y="155932"/>
                      <a:pt x="93859" y="148924"/>
                      <a:pt x="100451" y="136409"/>
                    </a:cubicBezTo>
                    <a:lnTo>
                      <a:pt x="100451" y="136409"/>
                    </a:lnTo>
                    <a:lnTo>
                      <a:pt x="127065" y="128233"/>
                    </a:lnTo>
                    <a:lnTo>
                      <a:pt x="118305" y="99616"/>
                    </a:lnTo>
                    <a:lnTo>
                      <a:pt x="144919" y="91440"/>
                    </a:lnTo>
                    <a:lnTo>
                      <a:pt x="136326" y="6290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xmlns="" id="{08D2FCF1-2663-4EEE-A67A-5624364F31E5}"/>
                  </a:ext>
                </a:extLst>
              </p:cNvPr>
              <p:cNvSpPr/>
              <p:nvPr/>
            </p:nvSpPr>
            <p:spPr>
              <a:xfrm>
                <a:off x="5666581" y="2529534"/>
                <a:ext cx="63157" cy="94026"/>
              </a:xfrm>
              <a:custGeom>
                <a:avLst/>
                <a:gdLst>
                  <a:gd name="connsiteX0" fmla="*/ 19022 w 63157"/>
                  <a:gd name="connsiteY0" fmla="*/ 5173 h 94026"/>
                  <a:gd name="connsiteX1" fmla="*/ 27699 w 63157"/>
                  <a:gd name="connsiteY1" fmla="*/ 33539 h 94026"/>
                  <a:gd name="connsiteX2" fmla="*/ 0 w 63157"/>
                  <a:gd name="connsiteY2" fmla="*/ 41966 h 94026"/>
                  <a:gd name="connsiteX3" fmla="*/ 3838 w 63157"/>
                  <a:gd name="connsiteY3" fmla="*/ 54647 h 94026"/>
                  <a:gd name="connsiteX4" fmla="*/ 31537 w 63157"/>
                  <a:gd name="connsiteY4" fmla="*/ 46137 h 94026"/>
                  <a:gd name="connsiteX5" fmla="*/ 46221 w 63157"/>
                  <a:gd name="connsiteY5" fmla="*/ 94026 h 94026"/>
                  <a:gd name="connsiteX6" fmla="*/ 63157 w 63157"/>
                  <a:gd name="connsiteY6" fmla="*/ 88854 h 94026"/>
                  <a:gd name="connsiteX7" fmla="*/ 35959 w 63157"/>
                  <a:gd name="connsiteY7" fmla="*/ 0 h 9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157" h="94026">
                    <a:moveTo>
                      <a:pt x="19022" y="5173"/>
                    </a:moveTo>
                    <a:lnTo>
                      <a:pt x="27699" y="33539"/>
                    </a:lnTo>
                    <a:lnTo>
                      <a:pt x="0" y="41966"/>
                    </a:lnTo>
                    <a:lnTo>
                      <a:pt x="3838" y="54647"/>
                    </a:lnTo>
                    <a:lnTo>
                      <a:pt x="31537" y="46137"/>
                    </a:lnTo>
                    <a:lnTo>
                      <a:pt x="46221" y="94026"/>
                    </a:lnTo>
                    <a:lnTo>
                      <a:pt x="63157" y="88854"/>
                    </a:lnTo>
                    <a:lnTo>
                      <a:pt x="359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xmlns="" id="{1AA62FD4-120A-4E0F-A168-F923C7C475EF}"/>
                  </a:ext>
                </a:extLst>
              </p:cNvPr>
              <p:cNvSpPr/>
              <p:nvPr/>
            </p:nvSpPr>
            <p:spPr>
              <a:xfrm>
                <a:off x="5662827" y="2405889"/>
                <a:ext cx="134573" cy="104288"/>
              </a:xfrm>
              <a:custGeom>
                <a:avLst/>
                <a:gdLst>
                  <a:gd name="connsiteX0" fmla="*/ 65160 w 134573"/>
                  <a:gd name="connsiteY0" fmla="*/ 18438 h 104288"/>
                  <a:gd name="connsiteX1" fmla="*/ 62740 w 134573"/>
                  <a:gd name="connsiteY1" fmla="*/ 10596 h 104288"/>
                  <a:gd name="connsiteX2" fmla="*/ 31454 w 134573"/>
                  <a:gd name="connsiteY2" fmla="*/ 20107 h 104288"/>
                  <a:gd name="connsiteX3" fmla="*/ 33873 w 134573"/>
                  <a:gd name="connsiteY3" fmla="*/ 28033 h 104288"/>
                  <a:gd name="connsiteX4" fmla="*/ 0 w 134573"/>
                  <a:gd name="connsiteY4" fmla="*/ 38378 h 104288"/>
                  <a:gd name="connsiteX5" fmla="*/ 10012 w 134573"/>
                  <a:gd name="connsiteY5" fmla="*/ 71333 h 104288"/>
                  <a:gd name="connsiteX6" fmla="*/ 22610 w 134573"/>
                  <a:gd name="connsiteY6" fmla="*/ 67579 h 104288"/>
                  <a:gd name="connsiteX7" fmla="*/ 33790 w 134573"/>
                  <a:gd name="connsiteY7" fmla="*/ 104288 h 104288"/>
                  <a:gd name="connsiteX8" fmla="*/ 124729 w 134573"/>
                  <a:gd name="connsiteY8" fmla="*/ 76506 h 104288"/>
                  <a:gd name="connsiteX9" fmla="*/ 112298 w 134573"/>
                  <a:gd name="connsiteY9" fmla="*/ 35792 h 104288"/>
                  <a:gd name="connsiteX10" fmla="*/ 134574 w 134573"/>
                  <a:gd name="connsiteY10" fmla="*/ 28950 h 104288"/>
                  <a:gd name="connsiteX11" fmla="*/ 125647 w 134573"/>
                  <a:gd name="connsiteY11" fmla="*/ 0 h 10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573" h="104288">
                    <a:moveTo>
                      <a:pt x="65160" y="18438"/>
                    </a:moveTo>
                    <a:lnTo>
                      <a:pt x="62740" y="10596"/>
                    </a:lnTo>
                    <a:lnTo>
                      <a:pt x="31454" y="20107"/>
                    </a:lnTo>
                    <a:lnTo>
                      <a:pt x="33873" y="28033"/>
                    </a:lnTo>
                    <a:lnTo>
                      <a:pt x="0" y="38378"/>
                    </a:lnTo>
                    <a:lnTo>
                      <a:pt x="10012" y="71333"/>
                    </a:lnTo>
                    <a:lnTo>
                      <a:pt x="22610" y="67579"/>
                    </a:lnTo>
                    <a:lnTo>
                      <a:pt x="33790" y="104288"/>
                    </a:lnTo>
                    <a:lnTo>
                      <a:pt x="124729" y="76506"/>
                    </a:lnTo>
                    <a:lnTo>
                      <a:pt x="112298" y="35792"/>
                    </a:lnTo>
                    <a:lnTo>
                      <a:pt x="134574" y="28950"/>
                    </a:lnTo>
                    <a:lnTo>
                      <a:pt x="1256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xmlns="" id="{EEB2A9AC-B529-4617-871A-0A3E26BD778F}"/>
                  </a:ext>
                </a:extLst>
              </p:cNvPr>
              <p:cNvSpPr/>
              <p:nvPr/>
            </p:nvSpPr>
            <p:spPr>
              <a:xfrm>
                <a:off x="5627369" y="2444267"/>
                <a:ext cx="75171" cy="91022"/>
              </a:xfrm>
              <a:custGeom>
                <a:avLst/>
                <a:gdLst>
                  <a:gd name="connsiteX0" fmla="*/ 49892 w 75171"/>
                  <a:gd name="connsiteY0" fmla="*/ 70833 h 91022"/>
                  <a:gd name="connsiteX1" fmla="*/ 56065 w 75171"/>
                  <a:gd name="connsiteY1" fmla="*/ 91023 h 91022"/>
                  <a:gd name="connsiteX2" fmla="*/ 75171 w 75171"/>
                  <a:gd name="connsiteY2" fmla="*/ 85183 h 91022"/>
                  <a:gd name="connsiteX3" fmla="*/ 58068 w 75171"/>
                  <a:gd name="connsiteY3" fmla="*/ 29201 h 91022"/>
                  <a:gd name="connsiteX4" fmla="*/ 45470 w 75171"/>
                  <a:gd name="connsiteY4" fmla="*/ 32955 h 91022"/>
                  <a:gd name="connsiteX5" fmla="*/ 35458 w 75171"/>
                  <a:gd name="connsiteY5" fmla="*/ 0 h 91022"/>
                  <a:gd name="connsiteX6" fmla="*/ 0 w 75171"/>
                  <a:gd name="connsiteY6" fmla="*/ 10846 h 91022"/>
                  <a:gd name="connsiteX7" fmla="*/ 21108 w 75171"/>
                  <a:gd name="connsiteY7" fmla="*/ 79676 h 9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171" h="91022">
                    <a:moveTo>
                      <a:pt x="49892" y="70833"/>
                    </a:moveTo>
                    <a:lnTo>
                      <a:pt x="56065" y="91023"/>
                    </a:lnTo>
                    <a:lnTo>
                      <a:pt x="75171" y="85183"/>
                    </a:lnTo>
                    <a:lnTo>
                      <a:pt x="58068" y="29201"/>
                    </a:lnTo>
                    <a:lnTo>
                      <a:pt x="45470" y="32955"/>
                    </a:lnTo>
                    <a:lnTo>
                      <a:pt x="35458" y="0"/>
                    </a:lnTo>
                    <a:lnTo>
                      <a:pt x="0" y="10846"/>
                    </a:lnTo>
                    <a:lnTo>
                      <a:pt x="21108" y="7967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6" name="图形 17">
              <a:extLst>
                <a:ext uri="{FF2B5EF4-FFF2-40B4-BE49-F238E27FC236}">
                  <a16:creationId xmlns:a16="http://schemas.microsoft.com/office/drawing/2014/main" xmlns="" id="{146CA02A-84DD-481C-949F-1ADE56A16A74}"/>
                </a:ext>
              </a:extLst>
            </p:cNvPr>
            <p:cNvGrpSpPr/>
            <p:nvPr/>
          </p:nvGrpSpPr>
          <p:grpSpPr>
            <a:xfrm>
              <a:off x="3848155" y="2280577"/>
              <a:ext cx="310779" cy="199399"/>
              <a:chOff x="6536012" y="2280577"/>
              <a:chExt cx="310779" cy="199399"/>
            </a:xfrm>
            <a:solidFill>
              <a:srgbClr val="FFFFFF"/>
            </a:solidFill>
          </p:grpSpPr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xmlns="" id="{3D318A09-5FC0-4134-888B-AF0026A805DD}"/>
                  </a:ext>
                </a:extLst>
              </p:cNvPr>
              <p:cNvSpPr/>
              <p:nvPr/>
            </p:nvSpPr>
            <p:spPr>
              <a:xfrm>
                <a:off x="6536012" y="2280577"/>
                <a:ext cx="310779" cy="199399"/>
              </a:xfrm>
              <a:custGeom>
                <a:avLst/>
                <a:gdLst>
                  <a:gd name="connsiteX0" fmla="*/ 0 w 310779"/>
                  <a:gd name="connsiteY0" fmla="*/ 99950 h 199399"/>
                  <a:gd name="connsiteX1" fmla="*/ 36126 w 310779"/>
                  <a:gd name="connsiteY1" fmla="*/ 199399 h 199399"/>
                  <a:gd name="connsiteX2" fmla="*/ 86851 w 310779"/>
                  <a:gd name="connsiteY2" fmla="*/ 180878 h 199399"/>
                  <a:gd name="connsiteX3" fmla="*/ 80010 w 310779"/>
                  <a:gd name="connsiteY3" fmla="*/ 162106 h 199399"/>
                  <a:gd name="connsiteX4" fmla="*/ 253629 w 310779"/>
                  <a:gd name="connsiteY4" fmla="*/ 98949 h 199399"/>
                  <a:gd name="connsiteX5" fmla="*/ 260471 w 310779"/>
                  <a:gd name="connsiteY5" fmla="*/ 117721 h 199399"/>
                  <a:gd name="connsiteX6" fmla="*/ 310779 w 310779"/>
                  <a:gd name="connsiteY6" fmla="*/ 99366 h 199399"/>
                  <a:gd name="connsiteX7" fmla="*/ 274654 w 310779"/>
                  <a:gd name="connsiteY7" fmla="*/ 0 h 1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779" h="199399">
                    <a:moveTo>
                      <a:pt x="0" y="99950"/>
                    </a:moveTo>
                    <a:lnTo>
                      <a:pt x="36126" y="199399"/>
                    </a:lnTo>
                    <a:lnTo>
                      <a:pt x="86851" y="180878"/>
                    </a:lnTo>
                    <a:lnTo>
                      <a:pt x="80010" y="162106"/>
                    </a:lnTo>
                    <a:lnTo>
                      <a:pt x="253629" y="98949"/>
                    </a:lnTo>
                    <a:lnTo>
                      <a:pt x="260471" y="117721"/>
                    </a:lnTo>
                    <a:lnTo>
                      <a:pt x="310779" y="99366"/>
                    </a:lnTo>
                    <a:lnTo>
                      <a:pt x="2746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xmlns="" id="{22852E23-10D1-4566-B26A-0D5D6CE83335}"/>
                  </a:ext>
                </a:extLst>
              </p:cNvPr>
              <p:cNvSpPr/>
              <p:nvPr/>
            </p:nvSpPr>
            <p:spPr>
              <a:xfrm rot="-1199926">
                <a:off x="6677161" y="2410657"/>
                <a:ext cx="57817" cy="20023"/>
              </a:xfrm>
              <a:custGeom>
                <a:avLst/>
                <a:gdLst>
                  <a:gd name="connsiteX0" fmla="*/ 0 w 57817"/>
                  <a:gd name="connsiteY0" fmla="*/ 0 h 20023"/>
                  <a:gd name="connsiteX1" fmla="*/ 57817 w 57817"/>
                  <a:gd name="connsiteY1" fmla="*/ 0 h 20023"/>
                  <a:gd name="connsiteX2" fmla="*/ 57817 w 57817"/>
                  <a:gd name="connsiteY2" fmla="*/ 20023 h 20023"/>
                  <a:gd name="connsiteX3" fmla="*/ 0 w 57817"/>
                  <a:gd name="connsiteY3" fmla="*/ 20023 h 2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7" h="20023">
                    <a:moveTo>
                      <a:pt x="0" y="0"/>
                    </a:moveTo>
                    <a:lnTo>
                      <a:pt x="57817" y="0"/>
                    </a:lnTo>
                    <a:lnTo>
                      <a:pt x="57817" y="20023"/>
                    </a:lnTo>
                    <a:lnTo>
                      <a:pt x="0" y="2002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9" name="图形 17">
              <a:extLst>
                <a:ext uri="{FF2B5EF4-FFF2-40B4-BE49-F238E27FC236}">
                  <a16:creationId xmlns:a16="http://schemas.microsoft.com/office/drawing/2014/main" xmlns="" id="{FFD0A719-108D-4D93-B5D0-37B4C58B4864}"/>
                </a:ext>
              </a:extLst>
            </p:cNvPr>
            <p:cNvGrpSpPr/>
            <p:nvPr/>
          </p:nvGrpSpPr>
          <p:grpSpPr>
            <a:xfrm>
              <a:off x="4212557" y="3297513"/>
              <a:ext cx="265663" cy="174969"/>
              <a:chOff x="6900414" y="3297513"/>
              <a:chExt cx="265663" cy="174969"/>
            </a:xfrm>
            <a:solidFill>
              <a:srgbClr val="FFFFFF"/>
            </a:solidFill>
          </p:grpSpPr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xmlns="" id="{9FD6F758-0142-474F-BCCC-39B1F61C34EB}"/>
                  </a:ext>
                </a:extLst>
              </p:cNvPr>
              <p:cNvSpPr/>
              <p:nvPr/>
            </p:nvSpPr>
            <p:spPr>
              <a:xfrm>
                <a:off x="7096249" y="3297513"/>
                <a:ext cx="49557" cy="44802"/>
              </a:xfrm>
              <a:custGeom>
                <a:avLst/>
                <a:gdLst>
                  <a:gd name="connsiteX0" fmla="*/ 49558 w 49557"/>
                  <a:gd name="connsiteY0" fmla="*/ 33205 h 44802"/>
                  <a:gd name="connsiteX1" fmla="*/ 40714 w 49557"/>
                  <a:gd name="connsiteY1" fmla="*/ 0 h 44802"/>
                  <a:gd name="connsiteX2" fmla="*/ 25029 w 49557"/>
                  <a:gd name="connsiteY2" fmla="*/ 4172 h 44802"/>
                  <a:gd name="connsiteX3" fmla="*/ 27699 w 49557"/>
                  <a:gd name="connsiteY3" fmla="*/ 14183 h 44802"/>
                  <a:gd name="connsiteX4" fmla="*/ 0 w 49557"/>
                  <a:gd name="connsiteY4" fmla="*/ 21609 h 44802"/>
                  <a:gd name="connsiteX5" fmla="*/ 6174 w 49557"/>
                  <a:gd name="connsiteY5" fmla="*/ 44802 h 44802"/>
                  <a:gd name="connsiteX6" fmla="*/ 44886 w 49557"/>
                  <a:gd name="connsiteY6" fmla="*/ 34457 h 4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57" h="44802">
                    <a:moveTo>
                      <a:pt x="49558" y="33205"/>
                    </a:moveTo>
                    <a:lnTo>
                      <a:pt x="40714" y="0"/>
                    </a:lnTo>
                    <a:lnTo>
                      <a:pt x="25029" y="4172"/>
                    </a:lnTo>
                    <a:lnTo>
                      <a:pt x="27699" y="14183"/>
                    </a:lnTo>
                    <a:lnTo>
                      <a:pt x="0" y="21609"/>
                    </a:lnTo>
                    <a:lnTo>
                      <a:pt x="6174" y="44802"/>
                    </a:lnTo>
                    <a:lnTo>
                      <a:pt x="44886" y="3445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xmlns="" id="{DDDDB181-30C4-4A63-9C0D-E0B35D31A343}"/>
                  </a:ext>
                </a:extLst>
              </p:cNvPr>
              <p:cNvSpPr/>
              <p:nvPr/>
            </p:nvSpPr>
            <p:spPr>
              <a:xfrm rot="4500040">
                <a:off x="6897266" y="3386837"/>
                <a:ext cx="22191" cy="10511"/>
              </a:xfrm>
              <a:custGeom>
                <a:avLst/>
                <a:gdLst>
                  <a:gd name="connsiteX0" fmla="*/ 0 w 22191"/>
                  <a:gd name="connsiteY0" fmla="*/ 0 h 10511"/>
                  <a:gd name="connsiteX1" fmla="*/ 22192 w 22191"/>
                  <a:gd name="connsiteY1" fmla="*/ 0 h 10511"/>
                  <a:gd name="connsiteX2" fmla="*/ 22192 w 22191"/>
                  <a:gd name="connsiteY2" fmla="*/ 10512 h 10511"/>
                  <a:gd name="connsiteX3" fmla="*/ 0 w 22191"/>
                  <a:gd name="connsiteY3" fmla="*/ 10512 h 1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91" h="10511">
                    <a:moveTo>
                      <a:pt x="0" y="0"/>
                    </a:moveTo>
                    <a:lnTo>
                      <a:pt x="22192" y="0"/>
                    </a:lnTo>
                    <a:lnTo>
                      <a:pt x="22192" y="10512"/>
                    </a:lnTo>
                    <a:lnTo>
                      <a:pt x="0" y="1051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xmlns="" id="{7C3444FF-BED5-47AF-AA86-EC02F28DAE92}"/>
                  </a:ext>
                </a:extLst>
              </p:cNvPr>
              <p:cNvSpPr/>
              <p:nvPr/>
            </p:nvSpPr>
            <p:spPr>
              <a:xfrm rot="-899960">
                <a:off x="6913191" y="3350322"/>
                <a:ext cx="223921" cy="51558"/>
              </a:xfrm>
              <a:custGeom>
                <a:avLst/>
                <a:gdLst>
                  <a:gd name="connsiteX0" fmla="*/ 0 w 223921"/>
                  <a:gd name="connsiteY0" fmla="*/ 0 h 51558"/>
                  <a:gd name="connsiteX1" fmla="*/ 223921 w 223921"/>
                  <a:gd name="connsiteY1" fmla="*/ 0 h 51558"/>
                  <a:gd name="connsiteX2" fmla="*/ 223921 w 223921"/>
                  <a:gd name="connsiteY2" fmla="*/ 51559 h 51558"/>
                  <a:gd name="connsiteX3" fmla="*/ 0 w 223921"/>
                  <a:gd name="connsiteY3" fmla="*/ 51559 h 5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921" h="51558">
                    <a:moveTo>
                      <a:pt x="0" y="0"/>
                    </a:moveTo>
                    <a:lnTo>
                      <a:pt x="223921" y="0"/>
                    </a:lnTo>
                    <a:lnTo>
                      <a:pt x="223921" y="51559"/>
                    </a:lnTo>
                    <a:lnTo>
                      <a:pt x="0" y="5155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xmlns="" id="{323F73DC-F6AC-4708-9713-B64BB59D72CE}"/>
                  </a:ext>
                </a:extLst>
              </p:cNvPr>
              <p:cNvSpPr/>
              <p:nvPr/>
            </p:nvSpPr>
            <p:spPr>
              <a:xfrm rot="-899960">
                <a:off x="7130618" y="3323298"/>
                <a:ext cx="32954" cy="23693"/>
              </a:xfrm>
              <a:custGeom>
                <a:avLst/>
                <a:gdLst>
                  <a:gd name="connsiteX0" fmla="*/ 0 w 32954"/>
                  <a:gd name="connsiteY0" fmla="*/ 0 h 23693"/>
                  <a:gd name="connsiteX1" fmla="*/ 32954 w 32954"/>
                  <a:gd name="connsiteY1" fmla="*/ 0 h 23693"/>
                  <a:gd name="connsiteX2" fmla="*/ 32954 w 32954"/>
                  <a:gd name="connsiteY2" fmla="*/ 23693 h 23693"/>
                  <a:gd name="connsiteX3" fmla="*/ 0 w 32954"/>
                  <a:gd name="connsiteY3" fmla="*/ 23693 h 2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4" h="23693">
                    <a:moveTo>
                      <a:pt x="0" y="0"/>
                    </a:moveTo>
                    <a:lnTo>
                      <a:pt x="32954" y="0"/>
                    </a:lnTo>
                    <a:lnTo>
                      <a:pt x="32954" y="23693"/>
                    </a:lnTo>
                    <a:lnTo>
                      <a:pt x="0" y="2369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xmlns="" id="{9CCEDE26-9C31-4CD1-925B-E7CD7B0D4AF9}"/>
                  </a:ext>
                </a:extLst>
              </p:cNvPr>
              <p:cNvSpPr/>
              <p:nvPr/>
            </p:nvSpPr>
            <p:spPr>
              <a:xfrm rot="-899960">
                <a:off x="7012650" y="3400620"/>
                <a:ext cx="45051" cy="25612"/>
              </a:xfrm>
              <a:custGeom>
                <a:avLst/>
                <a:gdLst>
                  <a:gd name="connsiteX0" fmla="*/ 0 w 45051"/>
                  <a:gd name="connsiteY0" fmla="*/ 0 h 25612"/>
                  <a:gd name="connsiteX1" fmla="*/ 45052 w 45051"/>
                  <a:gd name="connsiteY1" fmla="*/ 0 h 25612"/>
                  <a:gd name="connsiteX2" fmla="*/ 45052 w 45051"/>
                  <a:gd name="connsiteY2" fmla="*/ 25613 h 25612"/>
                  <a:gd name="connsiteX3" fmla="*/ 0 w 45051"/>
                  <a:gd name="connsiteY3" fmla="*/ 25613 h 2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51" h="25612">
                    <a:moveTo>
                      <a:pt x="0" y="0"/>
                    </a:moveTo>
                    <a:lnTo>
                      <a:pt x="45052" y="0"/>
                    </a:lnTo>
                    <a:lnTo>
                      <a:pt x="45052" y="25613"/>
                    </a:lnTo>
                    <a:lnTo>
                      <a:pt x="0" y="2561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xmlns="" id="{0ECA70C8-822C-473B-80F3-18CA4362608B}"/>
                  </a:ext>
                </a:extLst>
              </p:cNvPr>
              <p:cNvSpPr/>
              <p:nvPr/>
            </p:nvSpPr>
            <p:spPr>
              <a:xfrm rot="-899960">
                <a:off x="6928884" y="3425411"/>
                <a:ext cx="29783" cy="43966"/>
              </a:xfrm>
              <a:custGeom>
                <a:avLst/>
                <a:gdLst>
                  <a:gd name="connsiteX0" fmla="*/ 0 w 29783"/>
                  <a:gd name="connsiteY0" fmla="*/ 0 h 43966"/>
                  <a:gd name="connsiteX1" fmla="*/ 29784 w 29783"/>
                  <a:gd name="connsiteY1" fmla="*/ 0 h 43966"/>
                  <a:gd name="connsiteX2" fmla="*/ 29784 w 29783"/>
                  <a:gd name="connsiteY2" fmla="*/ 43967 h 43966"/>
                  <a:gd name="connsiteX3" fmla="*/ 0 w 29783"/>
                  <a:gd name="connsiteY3" fmla="*/ 43967 h 4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43966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43967"/>
                    </a:lnTo>
                    <a:lnTo>
                      <a:pt x="0" y="4396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xmlns="" id="{953D0159-6399-4C5C-8D20-8A939E25549E}"/>
                  </a:ext>
                </a:extLst>
              </p:cNvPr>
              <p:cNvSpPr/>
              <p:nvPr/>
            </p:nvSpPr>
            <p:spPr>
              <a:xfrm rot="-899960">
                <a:off x="6956837" y="3417825"/>
                <a:ext cx="29783" cy="37709"/>
              </a:xfrm>
              <a:custGeom>
                <a:avLst/>
                <a:gdLst>
                  <a:gd name="connsiteX0" fmla="*/ 0 w 29783"/>
                  <a:gd name="connsiteY0" fmla="*/ 0 h 37709"/>
                  <a:gd name="connsiteX1" fmla="*/ 29784 w 29783"/>
                  <a:gd name="connsiteY1" fmla="*/ 0 h 37709"/>
                  <a:gd name="connsiteX2" fmla="*/ 29784 w 29783"/>
                  <a:gd name="connsiteY2" fmla="*/ 37709 h 37709"/>
                  <a:gd name="connsiteX3" fmla="*/ 0 w 29783"/>
                  <a:gd name="connsiteY3" fmla="*/ 37709 h 37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37709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37709"/>
                    </a:lnTo>
                    <a:lnTo>
                      <a:pt x="0" y="3770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xmlns="" id="{C45D54B4-752E-4EBB-9758-AA0217F4BC3E}"/>
                  </a:ext>
                </a:extLst>
              </p:cNvPr>
              <p:cNvSpPr/>
              <p:nvPr/>
            </p:nvSpPr>
            <p:spPr>
              <a:xfrm rot="-899960">
                <a:off x="6985451" y="3410135"/>
                <a:ext cx="29783" cy="35957"/>
              </a:xfrm>
              <a:custGeom>
                <a:avLst/>
                <a:gdLst>
                  <a:gd name="connsiteX0" fmla="*/ 0 w 29783"/>
                  <a:gd name="connsiteY0" fmla="*/ 0 h 35957"/>
                  <a:gd name="connsiteX1" fmla="*/ 29784 w 29783"/>
                  <a:gd name="connsiteY1" fmla="*/ 0 h 35957"/>
                  <a:gd name="connsiteX2" fmla="*/ 29784 w 29783"/>
                  <a:gd name="connsiteY2" fmla="*/ 35957 h 35957"/>
                  <a:gd name="connsiteX3" fmla="*/ 0 w 29783"/>
                  <a:gd name="connsiteY3" fmla="*/ 35957 h 3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35957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35957"/>
                    </a:lnTo>
                    <a:lnTo>
                      <a:pt x="0" y="3595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xmlns="" id="{AF9482BC-4018-48B4-BC30-239AFDD93531}"/>
                  </a:ext>
                </a:extLst>
              </p:cNvPr>
              <p:cNvSpPr/>
              <p:nvPr/>
            </p:nvSpPr>
            <p:spPr>
              <a:xfrm rot="9900041">
                <a:off x="7116710" y="3375139"/>
                <a:ext cx="29783" cy="43966"/>
              </a:xfrm>
              <a:custGeom>
                <a:avLst/>
                <a:gdLst>
                  <a:gd name="connsiteX0" fmla="*/ 0 w 29783"/>
                  <a:gd name="connsiteY0" fmla="*/ 0 h 43966"/>
                  <a:gd name="connsiteX1" fmla="*/ 29784 w 29783"/>
                  <a:gd name="connsiteY1" fmla="*/ 0 h 43966"/>
                  <a:gd name="connsiteX2" fmla="*/ 29784 w 29783"/>
                  <a:gd name="connsiteY2" fmla="*/ 43966 h 43966"/>
                  <a:gd name="connsiteX3" fmla="*/ 0 w 29783"/>
                  <a:gd name="connsiteY3" fmla="*/ 43966 h 4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43966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43966"/>
                    </a:lnTo>
                    <a:lnTo>
                      <a:pt x="0" y="4396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xmlns="" id="{E229BACC-59DF-46F7-9178-19F5AD9420E8}"/>
                  </a:ext>
                </a:extLst>
              </p:cNvPr>
              <p:cNvSpPr/>
              <p:nvPr/>
            </p:nvSpPr>
            <p:spPr>
              <a:xfrm rot="9900041">
                <a:off x="7087115" y="3382936"/>
                <a:ext cx="29783" cy="37709"/>
              </a:xfrm>
              <a:custGeom>
                <a:avLst/>
                <a:gdLst>
                  <a:gd name="connsiteX0" fmla="*/ 0 w 29783"/>
                  <a:gd name="connsiteY0" fmla="*/ 0 h 37709"/>
                  <a:gd name="connsiteX1" fmla="*/ 29784 w 29783"/>
                  <a:gd name="connsiteY1" fmla="*/ 0 h 37709"/>
                  <a:gd name="connsiteX2" fmla="*/ 29784 w 29783"/>
                  <a:gd name="connsiteY2" fmla="*/ 37709 h 37709"/>
                  <a:gd name="connsiteX3" fmla="*/ 0 w 29783"/>
                  <a:gd name="connsiteY3" fmla="*/ 37709 h 37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37709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37709"/>
                    </a:lnTo>
                    <a:lnTo>
                      <a:pt x="0" y="3770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0" name="任意多边形: 形状 799">
                <a:extLst>
                  <a:ext uri="{FF2B5EF4-FFF2-40B4-BE49-F238E27FC236}">
                    <a16:creationId xmlns:a16="http://schemas.microsoft.com/office/drawing/2014/main" xmlns="" id="{9466971E-652D-4E84-AF5C-88DE5A325FB0}"/>
                  </a:ext>
                </a:extLst>
              </p:cNvPr>
              <p:cNvSpPr/>
              <p:nvPr/>
            </p:nvSpPr>
            <p:spPr>
              <a:xfrm rot="9900041">
                <a:off x="7058168" y="3390763"/>
                <a:ext cx="29783" cy="35957"/>
              </a:xfrm>
              <a:custGeom>
                <a:avLst/>
                <a:gdLst>
                  <a:gd name="connsiteX0" fmla="*/ 0 w 29783"/>
                  <a:gd name="connsiteY0" fmla="*/ 0 h 35957"/>
                  <a:gd name="connsiteX1" fmla="*/ 29784 w 29783"/>
                  <a:gd name="connsiteY1" fmla="*/ 0 h 35957"/>
                  <a:gd name="connsiteX2" fmla="*/ 29784 w 29783"/>
                  <a:gd name="connsiteY2" fmla="*/ 35958 h 35957"/>
                  <a:gd name="connsiteX3" fmla="*/ 0 w 29783"/>
                  <a:gd name="connsiteY3" fmla="*/ 35958 h 3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83" h="35957">
                    <a:moveTo>
                      <a:pt x="0" y="0"/>
                    </a:moveTo>
                    <a:lnTo>
                      <a:pt x="29784" y="0"/>
                    </a:lnTo>
                    <a:lnTo>
                      <a:pt x="29784" y="35958"/>
                    </a:lnTo>
                    <a:lnTo>
                      <a:pt x="0" y="359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1" name="任意多边形: 形状 800">
                <a:extLst>
                  <a:ext uri="{FF2B5EF4-FFF2-40B4-BE49-F238E27FC236}">
                    <a16:creationId xmlns:a16="http://schemas.microsoft.com/office/drawing/2014/main" xmlns="" id="{F4472894-B9AD-4376-BC8B-C29B02A71044}"/>
                  </a:ext>
                </a:extLst>
              </p:cNvPr>
              <p:cNvSpPr/>
              <p:nvPr/>
            </p:nvSpPr>
            <p:spPr>
              <a:xfrm rot="-899960">
                <a:off x="6932638" y="3361500"/>
                <a:ext cx="15100" cy="33621"/>
              </a:xfrm>
              <a:custGeom>
                <a:avLst/>
                <a:gdLst>
                  <a:gd name="connsiteX0" fmla="*/ 0 w 15100"/>
                  <a:gd name="connsiteY0" fmla="*/ 0 h 33621"/>
                  <a:gd name="connsiteX1" fmla="*/ 15100 w 15100"/>
                  <a:gd name="connsiteY1" fmla="*/ 0 h 33621"/>
                  <a:gd name="connsiteX2" fmla="*/ 15100 w 15100"/>
                  <a:gd name="connsiteY2" fmla="*/ 33622 h 33621"/>
                  <a:gd name="connsiteX3" fmla="*/ 0 w 15100"/>
                  <a:gd name="connsiteY3" fmla="*/ 33622 h 3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0" h="33621">
                    <a:moveTo>
                      <a:pt x="0" y="0"/>
                    </a:moveTo>
                    <a:lnTo>
                      <a:pt x="15100" y="0"/>
                    </a:lnTo>
                    <a:lnTo>
                      <a:pt x="15100" y="33622"/>
                    </a:lnTo>
                    <a:lnTo>
                      <a:pt x="0" y="3362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2" name="任意多边形: 形状 801">
                <a:extLst>
                  <a:ext uri="{FF2B5EF4-FFF2-40B4-BE49-F238E27FC236}">
                    <a16:creationId xmlns:a16="http://schemas.microsoft.com/office/drawing/2014/main" xmlns="" id="{AEF1EA9F-8AAC-413F-B471-996CB67E39C1}"/>
                  </a:ext>
                </a:extLst>
              </p:cNvPr>
              <p:cNvSpPr/>
              <p:nvPr/>
            </p:nvSpPr>
            <p:spPr>
              <a:xfrm rot="-899960">
                <a:off x="7085481" y="3320545"/>
                <a:ext cx="15100" cy="33621"/>
              </a:xfrm>
              <a:custGeom>
                <a:avLst/>
                <a:gdLst>
                  <a:gd name="connsiteX0" fmla="*/ 0 w 15100"/>
                  <a:gd name="connsiteY0" fmla="*/ 0 h 33621"/>
                  <a:gd name="connsiteX1" fmla="*/ 15100 w 15100"/>
                  <a:gd name="connsiteY1" fmla="*/ 0 h 33621"/>
                  <a:gd name="connsiteX2" fmla="*/ 15100 w 15100"/>
                  <a:gd name="connsiteY2" fmla="*/ 33622 h 33621"/>
                  <a:gd name="connsiteX3" fmla="*/ 0 w 15100"/>
                  <a:gd name="connsiteY3" fmla="*/ 33622 h 3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0" h="33621">
                    <a:moveTo>
                      <a:pt x="0" y="0"/>
                    </a:moveTo>
                    <a:lnTo>
                      <a:pt x="15100" y="0"/>
                    </a:lnTo>
                    <a:lnTo>
                      <a:pt x="15100" y="33622"/>
                    </a:lnTo>
                    <a:lnTo>
                      <a:pt x="0" y="3362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3" name="任意多边形: 形状 802">
                <a:extLst>
                  <a:ext uri="{FF2B5EF4-FFF2-40B4-BE49-F238E27FC236}">
                    <a16:creationId xmlns:a16="http://schemas.microsoft.com/office/drawing/2014/main" xmlns="" id="{57193BEF-3369-4F82-8ECC-67FC6963D964}"/>
                  </a:ext>
                </a:extLst>
              </p:cNvPr>
              <p:cNvSpPr/>
              <p:nvPr/>
            </p:nvSpPr>
            <p:spPr>
              <a:xfrm rot="-899960">
                <a:off x="7001222" y="3339637"/>
                <a:ext cx="45051" cy="62487"/>
              </a:xfrm>
              <a:custGeom>
                <a:avLst/>
                <a:gdLst>
                  <a:gd name="connsiteX0" fmla="*/ 0 w 45051"/>
                  <a:gd name="connsiteY0" fmla="*/ 0 h 62487"/>
                  <a:gd name="connsiteX1" fmla="*/ 45052 w 45051"/>
                  <a:gd name="connsiteY1" fmla="*/ 0 h 62487"/>
                  <a:gd name="connsiteX2" fmla="*/ 45052 w 45051"/>
                  <a:gd name="connsiteY2" fmla="*/ 62488 h 62487"/>
                  <a:gd name="connsiteX3" fmla="*/ 0 w 45051"/>
                  <a:gd name="connsiteY3" fmla="*/ 62488 h 6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51" h="62487">
                    <a:moveTo>
                      <a:pt x="0" y="0"/>
                    </a:moveTo>
                    <a:lnTo>
                      <a:pt x="45052" y="0"/>
                    </a:lnTo>
                    <a:lnTo>
                      <a:pt x="45052" y="62488"/>
                    </a:lnTo>
                    <a:lnTo>
                      <a:pt x="0" y="6248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4" name="图形 17">
              <a:extLst>
                <a:ext uri="{FF2B5EF4-FFF2-40B4-BE49-F238E27FC236}">
                  <a16:creationId xmlns:a16="http://schemas.microsoft.com/office/drawing/2014/main" xmlns="" id="{AC983F3C-7005-44D0-8E78-7CAF1BCFA536}"/>
                </a:ext>
              </a:extLst>
            </p:cNvPr>
            <p:cNvGrpSpPr/>
            <p:nvPr/>
          </p:nvGrpSpPr>
          <p:grpSpPr>
            <a:xfrm>
              <a:off x="4465125" y="3259719"/>
              <a:ext cx="257281" cy="122809"/>
              <a:chOff x="7152982" y="3259719"/>
              <a:chExt cx="257281" cy="122809"/>
            </a:xfrm>
            <a:solidFill>
              <a:srgbClr val="FFFFFF"/>
            </a:solidFill>
          </p:grpSpPr>
          <p:sp>
            <p:nvSpPr>
              <p:cNvPr id="805" name="任意多边形: 形状 804">
                <a:extLst>
                  <a:ext uri="{FF2B5EF4-FFF2-40B4-BE49-F238E27FC236}">
                    <a16:creationId xmlns:a16="http://schemas.microsoft.com/office/drawing/2014/main" xmlns="" id="{7BDA0F4C-DD93-4D8D-A5F3-5A2E5F37A21F}"/>
                  </a:ext>
                </a:extLst>
              </p:cNvPr>
              <p:cNvSpPr/>
              <p:nvPr/>
            </p:nvSpPr>
            <p:spPr>
              <a:xfrm rot="9900041">
                <a:off x="7324633" y="3268721"/>
                <a:ext cx="78339" cy="66659"/>
              </a:xfrm>
              <a:custGeom>
                <a:avLst/>
                <a:gdLst>
                  <a:gd name="connsiteX0" fmla="*/ 0 w 78339"/>
                  <a:gd name="connsiteY0" fmla="*/ 0 h 66659"/>
                  <a:gd name="connsiteX1" fmla="*/ 78339 w 78339"/>
                  <a:gd name="connsiteY1" fmla="*/ 0 h 66659"/>
                  <a:gd name="connsiteX2" fmla="*/ 78339 w 78339"/>
                  <a:gd name="connsiteY2" fmla="*/ 66659 h 66659"/>
                  <a:gd name="connsiteX3" fmla="*/ 0 w 78339"/>
                  <a:gd name="connsiteY3" fmla="*/ 66659 h 66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39" h="66659">
                    <a:moveTo>
                      <a:pt x="0" y="0"/>
                    </a:moveTo>
                    <a:lnTo>
                      <a:pt x="78339" y="0"/>
                    </a:lnTo>
                    <a:lnTo>
                      <a:pt x="78339" y="66659"/>
                    </a:lnTo>
                    <a:lnTo>
                      <a:pt x="0" y="6665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xmlns="" id="{A6511F58-7532-4533-A622-EEBFE997641C}"/>
                  </a:ext>
                </a:extLst>
              </p:cNvPr>
              <p:cNvSpPr/>
              <p:nvPr/>
            </p:nvSpPr>
            <p:spPr>
              <a:xfrm>
                <a:off x="7152982" y="3259969"/>
                <a:ext cx="181461" cy="122559"/>
              </a:xfrm>
              <a:custGeom>
                <a:avLst/>
                <a:gdLst>
                  <a:gd name="connsiteX0" fmla="*/ 22610 w 181461"/>
                  <a:gd name="connsiteY0" fmla="*/ 36459 h 122559"/>
                  <a:gd name="connsiteX1" fmla="*/ 20107 w 181461"/>
                  <a:gd name="connsiteY1" fmla="*/ 27365 h 122559"/>
                  <a:gd name="connsiteX2" fmla="*/ 0 w 181461"/>
                  <a:gd name="connsiteY2" fmla="*/ 32788 h 122559"/>
                  <a:gd name="connsiteX3" fmla="*/ 2503 w 181461"/>
                  <a:gd name="connsiteY3" fmla="*/ 41882 h 122559"/>
                  <a:gd name="connsiteX4" fmla="*/ 24112 w 181461"/>
                  <a:gd name="connsiteY4" fmla="*/ 122560 h 122559"/>
                  <a:gd name="connsiteX5" fmla="*/ 122727 w 181461"/>
                  <a:gd name="connsiteY5" fmla="*/ 96112 h 122559"/>
                  <a:gd name="connsiteX6" fmla="*/ 123811 w 181461"/>
                  <a:gd name="connsiteY6" fmla="*/ 100200 h 122559"/>
                  <a:gd name="connsiteX7" fmla="*/ 181462 w 181461"/>
                  <a:gd name="connsiteY7" fmla="*/ 84766 h 122559"/>
                  <a:gd name="connsiteX8" fmla="*/ 180377 w 181461"/>
                  <a:gd name="connsiteY8" fmla="*/ 80678 h 122559"/>
                  <a:gd name="connsiteX9" fmla="*/ 158768 w 181461"/>
                  <a:gd name="connsiteY9" fmla="*/ 0 h 12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461" h="122559">
                    <a:moveTo>
                      <a:pt x="22610" y="36459"/>
                    </a:moveTo>
                    <a:lnTo>
                      <a:pt x="20107" y="27365"/>
                    </a:lnTo>
                    <a:lnTo>
                      <a:pt x="0" y="32788"/>
                    </a:lnTo>
                    <a:lnTo>
                      <a:pt x="2503" y="41882"/>
                    </a:lnTo>
                    <a:lnTo>
                      <a:pt x="24112" y="122560"/>
                    </a:lnTo>
                    <a:lnTo>
                      <a:pt x="122727" y="96112"/>
                    </a:lnTo>
                    <a:lnTo>
                      <a:pt x="123811" y="100200"/>
                    </a:lnTo>
                    <a:lnTo>
                      <a:pt x="181462" y="84766"/>
                    </a:lnTo>
                    <a:lnTo>
                      <a:pt x="180377" y="80678"/>
                    </a:lnTo>
                    <a:lnTo>
                      <a:pt x="15876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7" name="图形 17">
              <a:extLst>
                <a:ext uri="{FF2B5EF4-FFF2-40B4-BE49-F238E27FC236}">
                  <a16:creationId xmlns:a16="http://schemas.microsoft.com/office/drawing/2014/main" xmlns="" id="{24F99800-2288-432C-978D-C3C8AB6550BB}"/>
                </a:ext>
              </a:extLst>
            </p:cNvPr>
            <p:cNvGrpSpPr/>
            <p:nvPr/>
          </p:nvGrpSpPr>
          <p:grpSpPr>
            <a:xfrm>
              <a:off x="4552394" y="3594276"/>
              <a:ext cx="332558" cy="119703"/>
              <a:chOff x="7240251" y="3594276"/>
              <a:chExt cx="332558" cy="119703"/>
            </a:xfrm>
            <a:solidFill>
              <a:srgbClr val="FFFFFF"/>
            </a:solidFill>
          </p:grpSpPr>
          <p:sp>
            <p:nvSpPr>
              <p:cNvPr id="808" name="任意多边形: 形状 807">
                <a:extLst>
                  <a:ext uri="{FF2B5EF4-FFF2-40B4-BE49-F238E27FC236}">
                    <a16:creationId xmlns:a16="http://schemas.microsoft.com/office/drawing/2014/main" xmlns="" id="{013AB430-074C-4790-99F4-A41965D04AB9}"/>
                  </a:ext>
                </a:extLst>
              </p:cNvPr>
              <p:cNvSpPr/>
              <p:nvPr/>
            </p:nvSpPr>
            <p:spPr>
              <a:xfrm rot="-1020098">
                <a:off x="7494220" y="3685246"/>
                <a:ext cx="78174" cy="14516"/>
              </a:xfrm>
              <a:custGeom>
                <a:avLst/>
                <a:gdLst>
                  <a:gd name="connsiteX0" fmla="*/ 0 w 78174"/>
                  <a:gd name="connsiteY0" fmla="*/ 0 h 14516"/>
                  <a:gd name="connsiteX1" fmla="*/ 78175 w 78174"/>
                  <a:gd name="connsiteY1" fmla="*/ 0 h 14516"/>
                  <a:gd name="connsiteX2" fmla="*/ 78175 w 78174"/>
                  <a:gd name="connsiteY2" fmla="*/ 14517 h 14516"/>
                  <a:gd name="connsiteX3" fmla="*/ 0 w 78174"/>
                  <a:gd name="connsiteY3" fmla="*/ 14517 h 1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74" h="14516">
                    <a:moveTo>
                      <a:pt x="0" y="0"/>
                    </a:moveTo>
                    <a:lnTo>
                      <a:pt x="78175" y="0"/>
                    </a:lnTo>
                    <a:lnTo>
                      <a:pt x="78175" y="14517"/>
                    </a:lnTo>
                    <a:lnTo>
                      <a:pt x="0" y="1451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9" name="任意多边形: 形状 808">
                <a:extLst>
                  <a:ext uri="{FF2B5EF4-FFF2-40B4-BE49-F238E27FC236}">
                    <a16:creationId xmlns:a16="http://schemas.microsoft.com/office/drawing/2014/main" xmlns="" id="{E2221B3B-36C5-4BE4-9E3C-91A43A53A68E}"/>
                  </a:ext>
                </a:extLst>
              </p:cNvPr>
              <p:cNvSpPr/>
              <p:nvPr/>
            </p:nvSpPr>
            <p:spPr>
              <a:xfrm rot="-1020098">
                <a:off x="7456068" y="3617718"/>
                <a:ext cx="96696" cy="51977"/>
              </a:xfrm>
              <a:custGeom>
                <a:avLst/>
                <a:gdLst>
                  <a:gd name="connsiteX0" fmla="*/ 0 w 96696"/>
                  <a:gd name="connsiteY0" fmla="*/ 0 h 51977"/>
                  <a:gd name="connsiteX1" fmla="*/ 96697 w 96696"/>
                  <a:gd name="connsiteY1" fmla="*/ 0 h 51977"/>
                  <a:gd name="connsiteX2" fmla="*/ 96697 w 96696"/>
                  <a:gd name="connsiteY2" fmla="*/ 51978 h 51977"/>
                  <a:gd name="connsiteX3" fmla="*/ 0 w 96696"/>
                  <a:gd name="connsiteY3" fmla="*/ 51978 h 5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96" h="51977">
                    <a:moveTo>
                      <a:pt x="0" y="0"/>
                    </a:moveTo>
                    <a:lnTo>
                      <a:pt x="96697" y="0"/>
                    </a:lnTo>
                    <a:lnTo>
                      <a:pt x="96697" y="51978"/>
                    </a:lnTo>
                    <a:lnTo>
                      <a:pt x="0" y="5197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0" name="任意多边形: 形状 809">
                <a:extLst>
                  <a:ext uri="{FF2B5EF4-FFF2-40B4-BE49-F238E27FC236}">
                    <a16:creationId xmlns:a16="http://schemas.microsoft.com/office/drawing/2014/main" xmlns="" id="{07D68706-D4C6-4236-A4B5-E091442B0049}"/>
                  </a:ext>
                </a:extLst>
              </p:cNvPr>
              <p:cNvSpPr/>
              <p:nvPr/>
            </p:nvSpPr>
            <p:spPr>
              <a:xfrm rot="9840160">
                <a:off x="7439571" y="3661231"/>
                <a:ext cx="25947" cy="50143"/>
              </a:xfrm>
              <a:custGeom>
                <a:avLst/>
                <a:gdLst>
                  <a:gd name="connsiteX0" fmla="*/ 0 w 25947"/>
                  <a:gd name="connsiteY0" fmla="*/ 0 h 50143"/>
                  <a:gd name="connsiteX1" fmla="*/ 25947 w 25947"/>
                  <a:gd name="connsiteY1" fmla="*/ 0 h 50143"/>
                  <a:gd name="connsiteX2" fmla="*/ 25947 w 25947"/>
                  <a:gd name="connsiteY2" fmla="*/ 50143 h 50143"/>
                  <a:gd name="connsiteX3" fmla="*/ 0 w 25947"/>
                  <a:gd name="connsiteY3" fmla="*/ 50143 h 50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47" h="50143">
                    <a:moveTo>
                      <a:pt x="0" y="0"/>
                    </a:moveTo>
                    <a:lnTo>
                      <a:pt x="25947" y="0"/>
                    </a:lnTo>
                    <a:lnTo>
                      <a:pt x="25947" y="50143"/>
                    </a:lnTo>
                    <a:lnTo>
                      <a:pt x="0" y="5014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xmlns="" id="{95142F80-7FC6-48B6-8DA5-AED657936FAC}"/>
                  </a:ext>
                </a:extLst>
              </p:cNvPr>
              <p:cNvSpPr/>
              <p:nvPr/>
            </p:nvSpPr>
            <p:spPr>
              <a:xfrm rot="9779902">
                <a:off x="7254736" y="3627024"/>
                <a:ext cx="39379" cy="26197"/>
              </a:xfrm>
              <a:custGeom>
                <a:avLst/>
                <a:gdLst>
                  <a:gd name="connsiteX0" fmla="*/ 0 w 39379"/>
                  <a:gd name="connsiteY0" fmla="*/ 0 h 26197"/>
                  <a:gd name="connsiteX1" fmla="*/ 39379 w 39379"/>
                  <a:gd name="connsiteY1" fmla="*/ 0 h 26197"/>
                  <a:gd name="connsiteX2" fmla="*/ 39379 w 39379"/>
                  <a:gd name="connsiteY2" fmla="*/ 26197 h 26197"/>
                  <a:gd name="connsiteX3" fmla="*/ 0 w 39379"/>
                  <a:gd name="connsiteY3" fmla="*/ 26197 h 2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79" h="26197">
                    <a:moveTo>
                      <a:pt x="0" y="0"/>
                    </a:moveTo>
                    <a:lnTo>
                      <a:pt x="39379" y="0"/>
                    </a:lnTo>
                    <a:lnTo>
                      <a:pt x="39379" y="26197"/>
                    </a:lnTo>
                    <a:lnTo>
                      <a:pt x="0" y="2619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xmlns="" id="{F5607B56-17D9-4CCC-9B9E-93666317FF4F}"/>
                  </a:ext>
                </a:extLst>
              </p:cNvPr>
              <p:cNvSpPr/>
              <p:nvPr/>
            </p:nvSpPr>
            <p:spPr>
              <a:xfrm>
                <a:off x="7240251" y="3594276"/>
                <a:ext cx="237860" cy="110712"/>
              </a:xfrm>
              <a:custGeom>
                <a:avLst/>
                <a:gdLst>
                  <a:gd name="connsiteX0" fmla="*/ 237860 w 237860"/>
                  <a:gd name="connsiteY0" fmla="*/ 30452 h 110712"/>
                  <a:gd name="connsiteX1" fmla="*/ 228516 w 237860"/>
                  <a:gd name="connsiteY1" fmla="*/ 0 h 110712"/>
                  <a:gd name="connsiteX2" fmla="*/ 200901 w 237860"/>
                  <a:gd name="connsiteY2" fmla="*/ 8427 h 110712"/>
                  <a:gd name="connsiteX3" fmla="*/ 200901 w 237860"/>
                  <a:gd name="connsiteY3" fmla="*/ 8427 h 110712"/>
                  <a:gd name="connsiteX4" fmla="*/ 0 w 237860"/>
                  <a:gd name="connsiteY4" fmla="*/ 69831 h 110712"/>
                  <a:gd name="connsiteX5" fmla="*/ 12515 w 237860"/>
                  <a:gd name="connsiteY5" fmla="*/ 110712 h 110712"/>
                  <a:gd name="connsiteX6" fmla="*/ 213415 w 237860"/>
                  <a:gd name="connsiteY6" fmla="*/ 49308 h 110712"/>
                  <a:gd name="connsiteX7" fmla="*/ 210245 w 237860"/>
                  <a:gd name="connsiteY7" fmla="*/ 38879 h 11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860" h="110712">
                    <a:moveTo>
                      <a:pt x="237860" y="30452"/>
                    </a:moveTo>
                    <a:lnTo>
                      <a:pt x="228516" y="0"/>
                    </a:lnTo>
                    <a:lnTo>
                      <a:pt x="200901" y="8427"/>
                    </a:lnTo>
                    <a:lnTo>
                      <a:pt x="200901" y="8427"/>
                    </a:lnTo>
                    <a:lnTo>
                      <a:pt x="0" y="69831"/>
                    </a:lnTo>
                    <a:lnTo>
                      <a:pt x="12515" y="110712"/>
                    </a:lnTo>
                    <a:lnTo>
                      <a:pt x="213415" y="49308"/>
                    </a:lnTo>
                    <a:lnTo>
                      <a:pt x="210245" y="3887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xmlns="" id="{E1B5D2A6-BE38-42B2-9D70-6AA415359060}"/>
                  </a:ext>
                </a:extLst>
              </p:cNvPr>
              <p:cNvSpPr/>
              <p:nvPr/>
            </p:nvSpPr>
            <p:spPr>
              <a:xfrm rot="-1020098">
                <a:off x="7464914" y="3668103"/>
                <a:ext cx="96696" cy="10345"/>
              </a:xfrm>
              <a:custGeom>
                <a:avLst/>
                <a:gdLst>
                  <a:gd name="connsiteX0" fmla="*/ 0 w 96696"/>
                  <a:gd name="connsiteY0" fmla="*/ 0 h 10345"/>
                  <a:gd name="connsiteX1" fmla="*/ 96697 w 96696"/>
                  <a:gd name="connsiteY1" fmla="*/ 0 h 10345"/>
                  <a:gd name="connsiteX2" fmla="*/ 96697 w 96696"/>
                  <a:gd name="connsiteY2" fmla="*/ 10345 h 10345"/>
                  <a:gd name="connsiteX3" fmla="*/ 0 w 96696"/>
                  <a:gd name="connsiteY3" fmla="*/ 10345 h 1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96" h="10345">
                    <a:moveTo>
                      <a:pt x="0" y="0"/>
                    </a:moveTo>
                    <a:lnTo>
                      <a:pt x="96697" y="0"/>
                    </a:lnTo>
                    <a:lnTo>
                      <a:pt x="96697" y="10345"/>
                    </a:lnTo>
                    <a:lnTo>
                      <a:pt x="0" y="1034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4" name="图形 17">
              <a:extLst>
                <a:ext uri="{FF2B5EF4-FFF2-40B4-BE49-F238E27FC236}">
                  <a16:creationId xmlns:a16="http://schemas.microsoft.com/office/drawing/2014/main" xmlns="" id="{7221DFF9-6C7F-44F5-B258-9329B355B7C8}"/>
                </a:ext>
              </a:extLst>
            </p:cNvPr>
            <p:cNvGrpSpPr/>
            <p:nvPr/>
          </p:nvGrpSpPr>
          <p:grpSpPr>
            <a:xfrm>
              <a:off x="3854201" y="3324555"/>
              <a:ext cx="230907" cy="261066"/>
              <a:chOff x="6542058" y="3324555"/>
              <a:chExt cx="230907" cy="261066"/>
            </a:xfrm>
            <a:solidFill>
              <a:srgbClr val="FFFFFF"/>
            </a:solidFill>
          </p:grpSpPr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xmlns="" id="{D7524867-9F4C-44D6-AFA2-666DE4E59E07}"/>
                  </a:ext>
                </a:extLst>
              </p:cNvPr>
              <p:cNvSpPr/>
              <p:nvPr/>
            </p:nvSpPr>
            <p:spPr>
              <a:xfrm rot="9900041">
                <a:off x="6548805" y="3478104"/>
                <a:ext cx="217413" cy="80758"/>
              </a:xfrm>
              <a:custGeom>
                <a:avLst/>
                <a:gdLst>
                  <a:gd name="connsiteX0" fmla="*/ 0 w 217413"/>
                  <a:gd name="connsiteY0" fmla="*/ 0 h 80758"/>
                  <a:gd name="connsiteX1" fmla="*/ 217414 w 217413"/>
                  <a:gd name="connsiteY1" fmla="*/ 0 h 80758"/>
                  <a:gd name="connsiteX2" fmla="*/ 217414 w 217413"/>
                  <a:gd name="connsiteY2" fmla="*/ 80758 h 80758"/>
                  <a:gd name="connsiteX3" fmla="*/ 0 w 217413"/>
                  <a:gd name="connsiteY3" fmla="*/ 80758 h 8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413" h="80758">
                    <a:moveTo>
                      <a:pt x="0" y="0"/>
                    </a:moveTo>
                    <a:lnTo>
                      <a:pt x="217414" y="0"/>
                    </a:lnTo>
                    <a:lnTo>
                      <a:pt x="217414" y="80758"/>
                    </a:lnTo>
                    <a:lnTo>
                      <a:pt x="0" y="8075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6" name="任意多边形: 形状 815">
                <a:extLst>
                  <a:ext uri="{FF2B5EF4-FFF2-40B4-BE49-F238E27FC236}">
                    <a16:creationId xmlns:a16="http://schemas.microsoft.com/office/drawing/2014/main" xmlns="" id="{264DA99E-9F50-4ADF-8D25-8C704F051FDF}"/>
                  </a:ext>
                </a:extLst>
              </p:cNvPr>
              <p:cNvSpPr/>
              <p:nvPr/>
            </p:nvSpPr>
            <p:spPr>
              <a:xfrm rot="-899960">
                <a:off x="6695112" y="3336347"/>
                <a:ext cx="52059" cy="120887"/>
              </a:xfrm>
              <a:custGeom>
                <a:avLst/>
                <a:gdLst>
                  <a:gd name="connsiteX0" fmla="*/ 0 w 52059"/>
                  <a:gd name="connsiteY0" fmla="*/ 0 h 120887"/>
                  <a:gd name="connsiteX1" fmla="*/ 52059 w 52059"/>
                  <a:gd name="connsiteY1" fmla="*/ 0 h 120887"/>
                  <a:gd name="connsiteX2" fmla="*/ 52059 w 52059"/>
                  <a:gd name="connsiteY2" fmla="*/ 120887 h 120887"/>
                  <a:gd name="connsiteX3" fmla="*/ 0 w 52059"/>
                  <a:gd name="connsiteY3" fmla="*/ 120887 h 12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59" h="120887">
                    <a:moveTo>
                      <a:pt x="0" y="0"/>
                    </a:moveTo>
                    <a:lnTo>
                      <a:pt x="52059" y="0"/>
                    </a:lnTo>
                    <a:lnTo>
                      <a:pt x="52059" y="120887"/>
                    </a:lnTo>
                    <a:lnTo>
                      <a:pt x="0" y="12088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xmlns="" id="{0E3A4F48-9FB2-48ED-9BE6-482D0D18AB83}"/>
                  </a:ext>
                </a:extLst>
              </p:cNvPr>
              <p:cNvSpPr/>
              <p:nvPr/>
            </p:nvSpPr>
            <p:spPr>
              <a:xfrm rot="-899960">
                <a:off x="6678532" y="3331165"/>
                <a:ext cx="52059" cy="7425"/>
              </a:xfrm>
              <a:custGeom>
                <a:avLst/>
                <a:gdLst>
                  <a:gd name="connsiteX0" fmla="*/ 0 w 52059"/>
                  <a:gd name="connsiteY0" fmla="*/ 0 h 7425"/>
                  <a:gd name="connsiteX1" fmla="*/ 52059 w 52059"/>
                  <a:gd name="connsiteY1" fmla="*/ 0 h 7425"/>
                  <a:gd name="connsiteX2" fmla="*/ 52059 w 52059"/>
                  <a:gd name="connsiteY2" fmla="*/ 7425 h 7425"/>
                  <a:gd name="connsiteX3" fmla="*/ 0 w 52059"/>
                  <a:gd name="connsiteY3" fmla="*/ 7425 h 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059" h="7425">
                    <a:moveTo>
                      <a:pt x="0" y="0"/>
                    </a:moveTo>
                    <a:lnTo>
                      <a:pt x="52059" y="0"/>
                    </a:lnTo>
                    <a:lnTo>
                      <a:pt x="52059" y="7425"/>
                    </a:lnTo>
                    <a:lnTo>
                      <a:pt x="0" y="742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8" name="图形 17">
              <a:extLst>
                <a:ext uri="{FF2B5EF4-FFF2-40B4-BE49-F238E27FC236}">
                  <a16:creationId xmlns:a16="http://schemas.microsoft.com/office/drawing/2014/main" xmlns="" id="{09E7E3D6-6A56-4FF2-B8F8-BB61DB907AD0}"/>
                </a:ext>
              </a:extLst>
            </p:cNvPr>
            <p:cNvGrpSpPr/>
            <p:nvPr/>
          </p:nvGrpSpPr>
          <p:grpSpPr>
            <a:xfrm>
              <a:off x="3181544" y="3318621"/>
              <a:ext cx="307275" cy="270649"/>
              <a:chOff x="5869401" y="3318621"/>
              <a:chExt cx="307275" cy="270649"/>
            </a:xfrm>
            <a:solidFill>
              <a:srgbClr val="FFFFFF"/>
            </a:solidFill>
          </p:grpSpPr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xmlns="" id="{6180E335-19F4-4F77-8DA7-2061451C52FB}"/>
                  </a:ext>
                </a:extLst>
              </p:cNvPr>
              <p:cNvSpPr/>
              <p:nvPr/>
            </p:nvSpPr>
            <p:spPr>
              <a:xfrm rot="-899960">
                <a:off x="5992980" y="3433907"/>
                <a:ext cx="60318" cy="60318"/>
              </a:xfrm>
              <a:custGeom>
                <a:avLst/>
                <a:gdLst>
                  <a:gd name="connsiteX0" fmla="*/ 0 w 60318"/>
                  <a:gd name="connsiteY0" fmla="*/ 0 h 60318"/>
                  <a:gd name="connsiteX1" fmla="*/ 60319 w 60318"/>
                  <a:gd name="connsiteY1" fmla="*/ 0 h 60318"/>
                  <a:gd name="connsiteX2" fmla="*/ 60319 w 60318"/>
                  <a:gd name="connsiteY2" fmla="*/ 60319 h 60318"/>
                  <a:gd name="connsiteX3" fmla="*/ 0 w 60318"/>
                  <a:gd name="connsiteY3" fmla="*/ 60319 h 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18" h="60318">
                    <a:moveTo>
                      <a:pt x="0" y="0"/>
                    </a:moveTo>
                    <a:lnTo>
                      <a:pt x="60319" y="0"/>
                    </a:lnTo>
                    <a:lnTo>
                      <a:pt x="60319" y="60319"/>
                    </a:lnTo>
                    <a:lnTo>
                      <a:pt x="0" y="6031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xmlns="" id="{E7C1881A-11A2-4023-A60D-8C22E587AB4D}"/>
                  </a:ext>
                </a:extLst>
              </p:cNvPr>
              <p:cNvSpPr/>
              <p:nvPr/>
            </p:nvSpPr>
            <p:spPr>
              <a:xfrm>
                <a:off x="5924883" y="3318621"/>
                <a:ext cx="251793" cy="119973"/>
              </a:xfrm>
              <a:custGeom>
                <a:avLst/>
                <a:gdLst>
                  <a:gd name="connsiteX0" fmla="*/ 225847 w 251793"/>
                  <a:gd name="connsiteY0" fmla="*/ 22109 h 119973"/>
                  <a:gd name="connsiteX1" fmla="*/ 219923 w 251793"/>
                  <a:gd name="connsiteY1" fmla="*/ 0 h 119973"/>
                  <a:gd name="connsiteX2" fmla="*/ 0 w 251793"/>
                  <a:gd name="connsiteY2" fmla="*/ 58986 h 119973"/>
                  <a:gd name="connsiteX3" fmla="*/ 16353 w 251793"/>
                  <a:gd name="connsiteY3" fmla="*/ 119973 h 119973"/>
                  <a:gd name="connsiteX4" fmla="*/ 251794 w 251793"/>
                  <a:gd name="connsiteY4" fmla="*/ 56900 h 119973"/>
                  <a:gd name="connsiteX5" fmla="*/ 241365 w 251793"/>
                  <a:gd name="connsiteY5" fmla="*/ 17938 h 119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793" h="119973">
                    <a:moveTo>
                      <a:pt x="225847" y="22109"/>
                    </a:moveTo>
                    <a:lnTo>
                      <a:pt x="219923" y="0"/>
                    </a:lnTo>
                    <a:lnTo>
                      <a:pt x="0" y="58986"/>
                    </a:lnTo>
                    <a:lnTo>
                      <a:pt x="16353" y="119973"/>
                    </a:lnTo>
                    <a:lnTo>
                      <a:pt x="251794" y="56900"/>
                    </a:lnTo>
                    <a:lnTo>
                      <a:pt x="241365" y="1793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xmlns="" id="{1D454644-2636-4373-8A71-7A06836F175D}"/>
                  </a:ext>
                </a:extLst>
              </p:cNvPr>
              <p:cNvSpPr/>
              <p:nvPr/>
            </p:nvSpPr>
            <p:spPr>
              <a:xfrm rot="9900041">
                <a:off x="5881956" y="3400406"/>
                <a:ext cx="54395" cy="46052"/>
              </a:xfrm>
              <a:custGeom>
                <a:avLst/>
                <a:gdLst>
                  <a:gd name="connsiteX0" fmla="*/ 0 w 54395"/>
                  <a:gd name="connsiteY0" fmla="*/ 0 h 46052"/>
                  <a:gd name="connsiteX1" fmla="*/ 54395 w 54395"/>
                  <a:gd name="connsiteY1" fmla="*/ 0 h 46052"/>
                  <a:gd name="connsiteX2" fmla="*/ 54395 w 54395"/>
                  <a:gd name="connsiteY2" fmla="*/ 46052 h 46052"/>
                  <a:gd name="connsiteX3" fmla="*/ 0 w 54395"/>
                  <a:gd name="connsiteY3" fmla="*/ 46052 h 4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395" h="46052">
                    <a:moveTo>
                      <a:pt x="0" y="0"/>
                    </a:moveTo>
                    <a:lnTo>
                      <a:pt x="54395" y="0"/>
                    </a:lnTo>
                    <a:lnTo>
                      <a:pt x="54395" y="46052"/>
                    </a:lnTo>
                    <a:lnTo>
                      <a:pt x="0" y="4605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xmlns="" id="{2980BE40-BA6A-466E-B8A8-AD18A4D4B502}"/>
                  </a:ext>
                </a:extLst>
              </p:cNvPr>
              <p:cNvSpPr/>
              <p:nvPr/>
            </p:nvSpPr>
            <p:spPr>
              <a:xfrm>
                <a:off x="5869401" y="3438594"/>
                <a:ext cx="129234" cy="150675"/>
              </a:xfrm>
              <a:custGeom>
                <a:avLst/>
                <a:gdLst>
                  <a:gd name="connsiteX0" fmla="*/ 93192 w 129234"/>
                  <a:gd name="connsiteY0" fmla="*/ 79509 h 150675"/>
                  <a:gd name="connsiteX1" fmla="*/ 71834 w 129234"/>
                  <a:gd name="connsiteY1" fmla="*/ 0 h 150675"/>
                  <a:gd name="connsiteX2" fmla="*/ 37127 w 129234"/>
                  <a:gd name="connsiteY2" fmla="*/ 9344 h 150675"/>
                  <a:gd name="connsiteX3" fmla="*/ 58401 w 129234"/>
                  <a:gd name="connsiteY3" fmla="*/ 88854 h 150675"/>
                  <a:gd name="connsiteX4" fmla="*/ 0 w 129234"/>
                  <a:gd name="connsiteY4" fmla="*/ 104455 h 150675"/>
                  <a:gd name="connsiteX5" fmla="*/ 12348 w 129234"/>
                  <a:gd name="connsiteY5" fmla="*/ 150676 h 150675"/>
                  <a:gd name="connsiteX6" fmla="*/ 129234 w 129234"/>
                  <a:gd name="connsiteY6" fmla="*/ 119389 h 150675"/>
                  <a:gd name="connsiteX7" fmla="*/ 116886 w 129234"/>
                  <a:gd name="connsiteY7" fmla="*/ 73169 h 15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234" h="150675">
                    <a:moveTo>
                      <a:pt x="93192" y="79509"/>
                    </a:moveTo>
                    <a:lnTo>
                      <a:pt x="71834" y="0"/>
                    </a:lnTo>
                    <a:lnTo>
                      <a:pt x="37127" y="9344"/>
                    </a:lnTo>
                    <a:lnTo>
                      <a:pt x="58401" y="88854"/>
                    </a:lnTo>
                    <a:lnTo>
                      <a:pt x="0" y="104455"/>
                    </a:lnTo>
                    <a:lnTo>
                      <a:pt x="12348" y="150676"/>
                    </a:lnTo>
                    <a:lnTo>
                      <a:pt x="129234" y="119389"/>
                    </a:lnTo>
                    <a:lnTo>
                      <a:pt x="116886" y="7316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xmlns="" id="{27EF6505-1CFB-493F-BFED-60A9E18DD88F}"/>
                  </a:ext>
                </a:extLst>
              </p:cNvPr>
              <p:cNvSpPr/>
              <p:nvPr/>
            </p:nvSpPr>
            <p:spPr>
              <a:xfrm rot="9900041">
                <a:off x="5873783" y="3384389"/>
                <a:ext cx="54395" cy="17186"/>
              </a:xfrm>
              <a:custGeom>
                <a:avLst/>
                <a:gdLst>
                  <a:gd name="connsiteX0" fmla="*/ 0 w 54395"/>
                  <a:gd name="connsiteY0" fmla="*/ 0 h 17186"/>
                  <a:gd name="connsiteX1" fmla="*/ 54395 w 54395"/>
                  <a:gd name="connsiteY1" fmla="*/ 0 h 17186"/>
                  <a:gd name="connsiteX2" fmla="*/ 54395 w 54395"/>
                  <a:gd name="connsiteY2" fmla="*/ 17186 h 17186"/>
                  <a:gd name="connsiteX3" fmla="*/ 0 w 54395"/>
                  <a:gd name="connsiteY3" fmla="*/ 17186 h 1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395" h="17186">
                    <a:moveTo>
                      <a:pt x="0" y="0"/>
                    </a:moveTo>
                    <a:lnTo>
                      <a:pt x="54395" y="0"/>
                    </a:lnTo>
                    <a:lnTo>
                      <a:pt x="54395" y="17186"/>
                    </a:lnTo>
                    <a:lnTo>
                      <a:pt x="0" y="1718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4" name="图形 17">
              <a:extLst>
                <a:ext uri="{FF2B5EF4-FFF2-40B4-BE49-F238E27FC236}">
                  <a16:creationId xmlns:a16="http://schemas.microsoft.com/office/drawing/2014/main" xmlns="" id="{41A945D8-795E-49EB-855C-18C3591F431C}"/>
                </a:ext>
              </a:extLst>
            </p:cNvPr>
            <p:cNvGrpSpPr/>
            <p:nvPr/>
          </p:nvGrpSpPr>
          <p:grpSpPr>
            <a:xfrm>
              <a:off x="3542132" y="3172367"/>
              <a:ext cx="137057" cy="247470"/>
              <a:chOff x="6229989" y="3172367"/>
              <a:chExt cx="137057" cy="247470"/>
            </a:xfrm>
            <a:solidFill>
              <a:srgbClr val="FFFFFF"/>
            </a:solidFill>
          </p:grpSpPr>
          <p:sp>
            <p:nvSpPr>
              <p:cNvPr id="825" name="任意多边形: 形状 824">
                <a:extLst>
                  <a:ext uri="{FF2B5EF4-FFF2-40B4-BE49-F238E27FC236}">
                    <a16:creationId xmlns:a16="http://schemas.microsoft.com/office/drawing/2014/main" xmlns="" id="{771DA2F1-A3A0-4D86-BDFC-6FB2B9DA30E1}"/>
                  </a:ext>
                </a:extLst>
              </p:cNvPr>
              <p:cNvSpPr/>
              <p:nvPr/>
            </p:nvSpPr>
            <p:spPr>
              <a:xfrm rot="-899960">
                <a:off x="6316849" y="3281552"/>
                <a:ext cx="33120" cy="136321"/>
              </a:xfrm>
              <a:custGeom>
                <a:avLst/>
                <a:gdLst>
                  <a:gd name="connsiteX0" fmla="*/ 0 w 33120"/>
                  <a:gd name="connsiteY0" fmla="*/ 0 h 136321"/>
                  <a:gd name="connsiteX1" fmla="*/ 33121 w 33120"/>
                  <a:gd name="connsiteY1" fmla="*/ 0 h 136321"/>
                  <a:gd name="connsiteX2" fmla="*/ 33121 w 33120"/>
                  <a:gd name="connsiteY2" fmla="*/ 136321 h 136321"/>
                  <a:gd name="connsiteX3" fmla="*/ 0 w 33120"/>
                  <a:gd name="connsiteY3" fmla="*/ 136321 h 136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120" h="136321">
                    <a:moveTo>
                      <a:pt x="0" y="0"/>
                    </a:moveTo>
                    <a:lnTo>
                      <a:pt x="33121" y="0"/>
                    </a:lnTo>
                    <a:lnTo>
                      <a:pt x="33121" y="136321"/>
                    </a:lnTo>
                    <a:lnTo>
                      <a:pt x="0" y="13632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xmlns="" id="{A895A9DD-041B-4368-A769-755D7E34D164}"/>
                  </a:ext>
                </a:extLst>
              </p:cNvPr>
              <p:cNvSpPr/>
              <p:nvPr/>
            </p:nvSpPr>
            <p:spPr>
              <a:xfrm>
                <a:off x="6229989" y="3172367"/>
                <a:ext cx="122643" cy="122643"/>
              </a:xfrm>
              <a:custGeom>
                <a:avLst/>
                <a:gdLst>
                  <a:gd name="connsiteX0" fmla="*/ 122643 w 122643"/>
                  <a:gd name="connsiteY0" fmla="*/ 61322 h 122643"/>
                  <a:gd name="connsiteX1" fmla="*/ 61322 w 122643"/>
                  <a:gd name="connsiteY1" fmla="*/ 122643 h 122643"/>
                  <a:gd name="connsiteX2" fmla="*/ 0 w 122643"/>
                  <a:gd name="connsiteY2" fmla="*/ 61322 h 122643"/>
                  <a:gd name="connsiteX3" fmla="*/ 61322 w 122643"/>
                  <a:gd name="connsiteY3" fmla="*/ 0 h 122643"/>
                  <a:gd name="connsiteX4" fmla="*/ 122643 w 122643"/>
                  <a:gd name="connsiteY4" fmla="*/ 61322 h 12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43" h="122643">
                    <a:moveTo>
                      <a:pt x="122643" y="61322"/>
                    </a:moveTo>
                    <a:cubicBezTo>
                      <a:pt x="122643" y="95188"/>
                      <a:pt x="95189" y="122643"/>
                      <a:pt x="61322" y="122643"/>
                    </a:cubicBezTo>
                    <a:cubicBezTo>
                      <a:pt x="27455" y="122643"/>
                      <a:pt x="0" y="95188"/>
                      <a:pt x="0" y="61322"/>
                    </a:cubicBezTo>
                    <a:cubicBezTo>
                      <a:pt x="0" y="27455"/>
                      <a:pt x="27455" y="0"/>
                      <a:pt x="61322" y="0"/>
                    </a:cubicBezTo>
                    <a:cubicBezTo>
                      <a:pt x="95189" y="0"/>
                      <a:pt x="122643" y="27455"/>
                      <a:pt x="122643" y="613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7" name="图形 17">
              <a:extLst>
                <a:ext uri="{FF2B5EF4-FFF2-40B4-BE49-F238E27FC236}">
                  <a16:creationId xmlns:a16="http://schemas.microsoft.com/office/drawing/2014/main" xmlns="" id="{FFEA9247-836A-4B0D-8823-D5CE58234DB5}"/>
                </a:ext>
              </a:extLst>
            </p:cNvPr>
            <p:cNvGrpSpPr/>
            <p:nvPr/>
          </p:nvGrpSpPr>
          <p:grpSpPr>
            <a:xfrm>
              <a:off x="3562823" y="3759719"/>
              <a:ext cx="151197" cy="153929"/>
              <a:chOff x="6250680" y="3759719"/>
              <a:chExt cx="151197" cy="153929"/>
            </a:xfrm>
            <a:solidFill>
              <a:srgbClr val="FFFFFF"/>
            </a:solidFill>
          </p:grpSpPr>
          <p:grpSp>
            <p:nvGrpSpPr>
              <p:cNvPr id="828" name="图形 17">
                <a:extLst>
                  <a:ext uri="{FF2B5EF4-FFF2-40B4-BE49-F238E27FC236}">
                    <a16:creationId xmlns:a16="http://schemas.microsoft.com/office/drawing/2014/main" xmlns="" id="{4C5389D1-FEE6-4EB2-B266-530E81C29270}"/>
                  </a:ext>
                </a:extLst>
              </p:cNvPr>
              <p:cNvGrpSpPr/>
              <p:nvPr/>
            </p:nvGrpSpPr>
            <p:grpSpPr>
              <a:xfrm>
                <a:off x="6250680" y="3759719"/>
                <a:ext cx="151197" cy="89437"/>
                <a:chOff x="6250680" y="3759719"/>
                <a:chExt cx="151197" cy="89437"/>
              </a:xfrm>
              <a:solidFill>
                <a:srgbClr val="FFFFFF"/>
              </a:solidFill>
            </p:grpSpPr>
            <p:sp>
              <p:nvSpPr>
                <p:cNvPr id="829" name="任意多边形: 形状 828">
                  <a:extLst>
                    <a:ext uri="{FF2B5EF4-FFF2-40B4-BE49-F238E27FC236}">
                      <a16:creationId xmlns:a16="http://schemas.microsoft.com/office/drawing/2014/main" xmlns="" id="{31AE94F6-C56E-4C86-BD67-4075DABD15AE}"/>
                    </a:ext>
                  </a:extLst>
                </p:cNvPr>
                <p:cNvSpPr/>
                <p:nvPr/>
              </p:nvSpPr>
              <p:spPr>
                <a:xfrm rot="9779902">
                  <a:off x="6388948" y="3767402"/>
                  <a:ext cx="6757" cy="43217"/>
                </a:xfrm>
                <a:custGeom>
                  <a:avLst/>
                  <a:gdLst>
                    <a:gd name="connsiteX0" fmla="*/ 0 w 6757"/>
                    <a:gd name="connsiteY0" fmla="*/ 0 h 43217"/>
                    <a:gd name="connsiteX1" fmla="*/ 6758 w 6757"/>
                    <a:gd name="connsiteY1" fmla="*/ 0 h 43217"/>
                    <a:gd name="connsiteX2" fmla="*/ 6758 w 6757"/>
                    <a:gd name="connsiteY2" fmla="*/ 43217 h 43217"/>
                    <a:gd name="connsiteX3" fmla="*/ 0 w 6757"/>
                    <a:gd name="connsiteY3" fmla="*/ 43217 h 43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57" h="43217">
                      <a:moveTo>
                        <a:pt x="0" y="0"/>
                      </a:moveTo>
                      <a:lnTo>
                        <a:pt x="6758" y="0"/>
                      </a:lnTo>
                      <a:lnTo>
                        <a:pt x="6758" y="43217"/>
                      </a:lnTo>
                      <a:lnTo>
                        <a:pt x="0" y="432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xmlns="" id="{FF29166F-E25E-40A2-9EDD-76E775D9A8BB}"/>
                    </a:ext>
                  </a:extLst>
                </p:cNvPr>
                <p:cNvSpPr/>
                <p:nvPr/>
              </p:nvSpPr>
              <p:spPr>
                <a:xfrm>
                  <a:off x="6250680" y="3759719"/>
                  <a:ext cx="144668" cy="89437"/>
                </a:xfrm>
                <a:custGeom>
                  <a:avLst/>
                  <a:gdLst>
                    <a:gd name="connsiteX0" fmla="*/ 144669 w 144668"/>
                    <a:gd name="connsiteY0" fmla="*/ 50475 h 89437"/>
                    <a:gd name="connsiteX1" fmla="*/ 129234 w 144668"/>
                    <a:gd name="connsiteY1" fmla="*/ 0 h 89437"/>
                    <a:gd name="connsiteX2" fmla="*/ 37627 w 144668"/>
                    <a:gd name="connsiteY2" fmla="*/ 27949 h 89437"/>
                    <a:gd name="connsiteX3" fmla="*/ 35959 w 144668"/>
                    <a:gd name="connsiteY3" fmla="*/ 22276 h 89437"/>
                    <a:gd name="connsiteX4" fmla="*/ 0 w 144668"/>
                    <a:gd name="connsiteY4" fmla="*/ 33205 h 89437"/>
                    <a:gd name="connsiteX5" fmla="*/ 17187 w 144668"/>
                    <a:gd name="connsiteY5" fmla="*/ 89437 h 89437"/>
                    <a:gd name="connsiteX6" fmla="*/ 53145 w 144668"/>
                    <a:gd name="connsiteY6" fmla="*/ 78508 h 89437"/>
                    <a:gd name="connsiteX7" fmla="*/ 86518 w 144668"/>
                    <a:gd name="connsiteY7" fmla="*/ 68246 h 89437"/>
                    <a:gd name="connsiteX8" fmla="*/ 87602 w 144668"/>
                    <a:gd name="connsiteY8" fmla="*/ 71834 h 89437"/>
                    <a:gd name="connsiteX9" fmla="*/ 130068 w 144668"/>
                    <a:gd name="connsiteY9" fmla="*/ 58819 h 89437"/>
                    <a:gd name="connsiteX10" fmla="*/ 128984 w 144668"/>
                    <a:gd name="connsiteY10" fmla="*/ 55314 h 89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668" h="89437">
                      <a:moveTo>
                        <a:pt x="144669" y="50475"/>
                      </a:moveTo>
                      <a:lnTo>
                        <a:pt x="129234" y="0"/>
                      </a:lnTo>
                      <a:lnTo>
                        <a:pt x="37627" y="27949"/>
                      </a:lnTo>
                      <a:lnTo>
                        <a:pt x="35959" y="22276"/>
                      </a:lnTo>
                      <a:lnTo>
                        <a:pt x="0" y="33205"/>
                      </a:lnTo>
                      <a:lnTo>
                        <a:pt x="17187" y="89437"/>
                      </a:lnTo>
                      <a:lnTo>
                        <a:pt x="53145" y="78508"/>
                      </a:lnTo>
                      <a:lnTo>
                        <a:pt x="86518" y="68246"/>
                      </a:lnTo>
                      <a:lnTo>
                        <a:pt x="87602" y="71834"/>
                      </a:lnTo>
                      <a:lnTo>
                        <a:pt x="130068" y="58819"/>
                      </a:lnTo>
                      <a:lnTo>
                        <a:pt x="128984" y="553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xmlns="" id="{730106F1-7ED1-4C16-B89C-E41D427CFA63}"/>
                  </a:ext>
                </a:extLst>
              </p:cNvPr>
              <p:cNvSpPr/>
              <p:nvPr/>
            </p:nvSpPr>
            <p:spPr>
              <a:xfrm rot="9779902">
                <a:off x="6274758" y="3822331"/>
                <a:ext cx="61488" cy="15101"/>
              </a:xfrm>
              <a:custGeom>
                <a:avLst/>
                <a:gdLst>
                  <a:gd name="connsiteX0" fmla="*/ 0 w 61488"/>
                  <a:gd name="connsiteY0" fmla="*/ 0 h 15101"/>
                  <a:gd name="connsiteX1" fmla="*/ 61489 w 61488"/>
                  <a:gd name="connsiteY1" fmla="*/ 0 h 15101"/>
                  <a:gd name="connsiteX2" fmla="*/ 61489 w 61488"/>
                  <a:gd name="connsiteY2" fmla="*/ 15101 h 15101"/>
                  <a:gd name="connsiteX3" fmla="*/ 0 w 61488"/>
                  <a:gd name="connsiteY3" fmla="*/ 15101 h 1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488" h="15101">
                    <a:moveTo>
                      <a:pt x="0" y="0"/>
                    </a:moveTo>
                    <a:lnTo>
                      <a:pt x="61489" y="0"/>
                    </a:lnTo>
                    <a:lnTo>
                      <a:pt x="61489" y="15101"/>
                    </a:lnTo>
                    <a:lnTo>
                      <a:pt x="0" y="1510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xmlns="" id="{825BC99D-CD87-4645-8588-3E64D4BCFF52}"/>
                  </a:ext>
                </a:extLst>
              </p:cNvPr>
              <p:cNvSpPr/>
              <p:nvPr/>
            </p:nvSpPr>
            <p:spPr>
              <a:xfrm>
                <a:off x="6271120" y="3828048"/>
                <a:ext cx="79924" cy="85599"/>
              </a:xfrm>
              <a:custGeom>
                <a:avLst/>
                <a:gdLst>
                  <a:gd name="connsiteX0" fmla="*/ 46137 w 79924"/>
                  <a:gd name="connsiteY0" fmla="*/ 22777 h 85599"/>
                  <a:gd name="connsiteX1" fmla="*/ 40714 w 79924"/>
                  <a:gd name="connsiteY1" fmla="*/ 24445 h 85599"/>
                  <a:gd name="connsiteX2" fmla="*/ 38462 w 79924"/>
                  <a:gd name="connsiteY2" fmla="*/ 17187 h 85599"/>
                  <a:gd name="connsiteX3" fmla="*/ 68497 w 79924"/>
                  <a:gd name="connsiteY3" fmla="*/ 8010 h 85599"/>
                  <a:gd name="connsiteX4" fmla="*/ 66077 w 79924"/>
                  <a:gd name="connsiteY4" fmla="*/ 0 h 85599"/>
                  <a:gd name="connsiteX5" fmla="*/ 0 w 79924"/>
                  <a:gd name="connsiteY5" fmla="*/ 20190 h 85599"/>
                  <a:gd name="connsiteX6" fmla="*/ 2420 w 79924"/>
                  <a:gd name="connsiteY6" fmla="*/ 28200 h 85599"/>
                  <a:gd name="connsiteX7" fmla="*/ 4672 w 79924"/>
                  <a:gd name="connsiteY7" fmla="*/ 35458 h 85599"/>
                  <a:gd name="connsiteX8" fmla="*/ 20024 w 79924"/>
                  <a:gd name="connsiteY8" fmla="*/ 85600 h 85599"/>
                  <a:gd name="connsiteX9" fmla="*/ 61405 w 79924"/>
                  <a:gd name="connsiteY9" fmla="*/ 72919 h 85599"/>
                  <a:gd name="connsiteX10" fmla="*/ 78759 w 79924"/>
                  <a:gd name="connsiteY10" fmla="*/ 40214 h 85599"/>
                  <a:gd name="connsiteX11" fmla="*/ 46137 w 79924"/>
                  <a:gd name="connsiteY11" fmla="*/ 22777 h 8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924" h="85599">
                    <a:moveTo>
                      <a:pt x="46137" y="22777"/>
                    </a:moveTo>
                    <a:lnTo>
                      <a:pt x="40714" y="24445"/>
                    </a:lnTo>
                    <a:lnTo>
                      <a:pt x="38462" y="17187"/>
                    </a:lnTo>
                    <a:lnTo>
                      <a:pt x="68497" y="8010"/>
                    </a:lnTo>
                    <a:lnTo>
                      <a:pt x="66077" y="0"/>
                    </a:lnTo>
                    <a:lnTo>
                      <a:pt x="0" y="20190"/>
                    </a:lnTo>
                    <a:lnTo>
                      <a:pt x="2420" y="28200"/>
                    </a:lnTo>
                    <a:lnTo>
                      <a:pt x="4672" y="35458"/>
                    </a:lnTo>
                    <a:lnTo>
                      <a:pt x="20024" y="85600"/>
                    </a:lnTo>
                    <a:lnTo>
                      <a:pt x="61405" y="72919"/>
                    </a:lnTo>
                    <a:cubicBezTo>
                      <a:pt x="75255" y="68664"/>
                      <a:pt x="83014" y="54063"/>
                      <a:pt x="78759" y="40214"/>
                    </a:cubicBezTo>
                    <a:cubicBezTo>
                      <a:pt x="74587" y="26364"/>
                      <a:pt x="59987" y="18605"/>
                      <a:pt x="46137" y="227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3" name="图形 17">
              <a:extLst>
                <a:ext uri="{FF2B5EF4-FFF2-40B4-BE49-F238E27FC236}">
                  <a16:creationId xmlns:a16="http://schemas.microsoft.com/office/drawing/2014/main" xmlns="" id="{598C1397-56CB-478C-ACB4-F9848385116B}"/>
                </a:ext>
              </a:extLst>
            </p:cNvPr>
            <p:cNvGrpSpPr/>
            <p:nvPr/>
          </p:nvGrpSpPr>
          <p:grpSpPr>
            <a:xfrm>
              <a:off x="3693299" y="3734624"/>
              <a:ext cx="351630" cy="158959"/>
              <a:chOff x="6381156" y="3734624"/>
              <a:chExt cx="351630" cy="158959"/>
            </a:xfrm>
            <a:solidFill>
              <a:srgbClr val="FFFFFF"/>
            </a:solidFill>
          </p:grpSpPr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xmlns="" id="{442B5A35-5E54-4704-A82C-59DC26956183}"/>
                  </a:ext>
                </a:extLst>
              </p:cNvPr>
              <p:cNvSpPr/>
              <p:nvPr/>
            </p:nvSpPr>
            <p:spPr>
              <a:xfrm rot="-1020098">
                <a:off x="6387184" y="3842027"/>
                <a:ext cx="38378" cy="46971"/>
              </a:xfrm>
              <a:custGeom>
                <a:avLst/>
                <a:gdLst>
                  <a:gd name="connsiteX0" fmla="*/ 0 w 38378"/>
                  <a:gd name="connsiteY0" fmla="*/ 0 h 46971"/>
                  <a:gd name="connsiteX1" fmla="*/ 38378 w 38378"/>
                  <a:gd name="connsiteY1" fmla="*/ 0 h 46971"/>
                  <a:gd name="connsiteX2" fmla="*/ 38378 w 38378"/>
                  <a:gd name="connsiteY2" fmla="*/ 46972 h 46971"/>
                  <a:gd name="connsiteX3" fmla="*/ 0 w 38378"/>
                  <a:gd name="connsiteY3" fmla="*/ 46972 h 4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78" h="46971">
                    <a:moveTo>
                      <a:pt x="0" y="0"/>
                    </a:moveTo>
                    <a:lnTo>
                      <a:pt x="38378" y="0"/>
                    </a:lnTo>
                    <a:lnTo>
                      <a:pt x="38378" y="46972"/>
                    </a:lnTo>
                    <a:lnTo>
                      <a:pt x="0" y="4697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xmlns="" id="{86D3E788-6AF4-4895-B45E-BC88325E36C4}"/>
                  </a:ext>
                </a:extLst>
              </p:cNvPr>
              <p:cNvSpPr/>
              <p:nvPr/>
            </p:nvSpPr>
            <p:spPr>
              <a:xfrm rot="-1020098">
                <a:off x="6570235" y="3827173"/>
                <a:ext cx="15851" cy="31203"/>
              </a:xfrm>
              <a:custGeom>
                <a:avLst/>
                <a:gdLst>
                  <a:gd name="connsiteX0" fmla="*/ 0 w 15851"/>
                  <a:gd name="connsiteY0" fmla="*/ 0 h 31203"/>
                  <a:gd name="connsiteX1" fmla="*/ 15852 w 15851"/>
                  <a:gd name="connsiteY1" fmla="*/ 0 h 31203"/>
                  <a:gd name="connsiteX2" fmla="*/ 15852 w 15851"/>
                  <a:gd name="connsiteY2" fmla="*/ 31203 h 31203"/>
                  <a:gd name="connsiteX3" fmla="*/ 0 w 15851"/>
                  <a:gd name="connsiteY3" fmla="*/ 31203 h 31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51" h="31203">
                    <a:moveTo>
                      <a:pt x="0" y="0"/>
                    </a:moveTo>
                    <a:lnTo>
                      <a:pt x="15852" y="0"/>
                    </a:lnTo>
                    <a:lnTo>
                      <a:pt x="15852" y="31203"/>
                    </a:lnTo>
                    <a:lnTo>
                      <a:pt x="0" y="3120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" name="任意多边形: 形状 835">
                <a:extLst>
                  <a:ext uri="{FF2B5EF4-FFF2-40B4-BE49-F238E27FC236}">
                    <a16:creationId xmlns:a16="http://schemas.microsoft.com/office/drawing/2014/main" xmlns="" id="{87748FA2-7644-46CA-A3C9-A813025E18E9}"/>
                  </a:ext>
                </a:extLst>
              </p:cNvPr>
              <p:cNvSpPr/>
              <p:nvPr/>
            </p:nvSpPr>
            <p:spPr>
              <a:xfrm rot="9779902">
                <a:off x="6601655" y="3752178"/>
                <a:ext cx="127065" cy="46804"/>
              </a:xfrm>
              <a:custGeom>
                <a:avLst/>
                <a:gdLst>
                  <a:gd name="connsiteX0" fmla="*/ 0 w 127065"/>
                  <a:gd name="connsiteY0" fmla="*/ 0 h 46804"/>
                  <a:gd name="connsiteX1" fmla="*/ 127065 w 127065"/>
                  <a:gd name="connsiteY1" fmla="*/ 0 h 46804"/>
                  <a:gd name="connsiteX2" fmla="*/ 127065 w 127065"/>
                  <a:gd name="connsiteY2" fmla="*/ 46805 h 46804"/>
                  <a:gd name="connsiteX3" fmla="*/ 0 w 127065"/>
                  <a:gd name="connsiteY3" fmla="*/ 46805 h 4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65" h="46804">
                    <a:moveTo>
                      <a:pt x="0" y="0"/>
                    </a:moveTo>
                    <a:lnTo>
                      <a:pt x="127065" y="0"/>
                    </a:lnTo>
                    <a:lnTo>
                      <a:pt x="127065" y="46805"/>
                    </a:lnTo>
                    <a:lnTo>
                      <a:pt x="0" y="4680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xmlns="" id="{2020675F-7072-4E5D-8F64-0B6050D455DC}"/>
                  </a:ext>
                </a:extLst>
              </p:cNvPr>
              <p:cNvSpPr/>
              <p:nvPr/>
            </p:nvSpPr>
            <p:spPr>
              <a:xfrm rot="9779902">
                <a:off x="6418873" y="3808908"/>
                <a:ext cx="191307" cy="36375"/>
              </a:xfrm>
              <a:custGeom>
                <a:avLst/>
                <a:gdLst>
                  <a:gd name="connsiteX0" fmla="*/ 0 w 191307"/>
                  <a:gd name="connsiteY0" fmla="*/ 0 h 36375"/>
                  <a:gd name="connsiteX1" fmla="*/ 191307 w 191307"/>
                  <a:gd name="connsiteY1" fmla="*/ 0 h 36375"/>
                  <a:gd name="connsiteX2" fmla="*/ 191307 w 191307"/>
                  <a:gd name="connsiteY2" fmla="*/ 36376 h 36375"/>
                  <a:gd name="connsiteX3" fmla="*/ 0 w 191307"/>
                  <a:gd name="connsiteY3" fmla="*/ 36376 h 3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07" h="36375">
                    <a:moveTo>
                      <a:pt x="0" y="0"/>
                    </a:moveTo>
                    <a:lnTo>
                      <a:pt x="191307" y="0"/>
                    </a:lnTo>
                    <a:lnTo>
                      <a:pt x="191307" y="36376"/>
                    </a:lnTo>
                    <a:lnTo>
                      <a:pt x="0" y="3637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8" name="图形 17">
              <a:extLst>
                <a:ext uri="{FF2B5EF4-FFF2-40B4-BE49-F238E27FC236}">
                  <a16:creationId xmlns:a16="http://schemas.microsoft.com/office/drawing/2014/main" xmlns="" id="{18FD5989-01D5-4C0A-B74C-6D8C6281801F}"/>
                </a:ext>
              </a:extLst>
            </p:cNvPr>
            <p:cNvGrpSpPr/>
            <p:nvPr/>
          </p:nvGrpSpPr>
          <p:grpSpPr>
            <a:xfrm>
              <a:off x="3044938" y="3821531"/>
              <a:ext cx="234971" cy="180637"/>
              <a:chOff x="5732795" y="3821531"/>
              <a:chExt cx="234971" cy="180637"/>
            </a:xfrm>
            <a:solidFill>
              <a:srgbClr val="FFFFFF"/>
            </a:solidFill>
          </p:grpSpPr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xmlns="" id="{F7145AAF-A5D4-49DA-BD06-A5F8FC564517}"/>
                  </a:ext>
                </a:extLst>
              </p:cNvPr>
              <p:cNvSpPr/>
              <p:nvPr/>
            </p:nvSpPr>
            <p:spPr>
              <a:xfrm rot="-1020098">
                <a:off x="5777567" y="3824343"/>
                <a:ext cx="19022" cy="37460"/>
              </a:xfrm>
              <a:custGeom>
                <a:avLst/>
                <a:gdLst>
                  <a:gd name="connsiteX0" fmla="*/ 0 w 19022"/>
                  <a:gd name="connsiteY0" fmla="*/ 0 h 37460"/>
                  <a:gd name="connsiteX1" fmla="*/ 19022 w 19022"/>
                  <a:gd name="connsiteY1" fmla="*/ 0 h 37460"/>
                  <a:gd name="connsiteX2" fmla="*/ 19022 w 19022"/>
                  <a:gd name="connsiteY2" fmla="*/ 37460 h 37460"/>
                  <a:gd name="connsiteX3" fmla="*/ 0 w 19022"/>
                  <a:gd name="connsiteY3" fmla="*/ 37460 h 3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22" h="37460">
                    <a:moveTo>
                      <a:pt x="0" y="0"/>
                    </a:moveTo>
                    <a:lnTo>
                      <a:pt x="19022" y="0"/>
                    </a:lnTo>
                    <a:lnTo>
                      <a:pt x="19022" y="37460"/>
                    </a:lnTo>
                    <a:lnTo>
                      <a:pt x="0" y="3746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xmlns="" id="{49EDB98B-F362-4CBA-9D43-C2C29F3F397D}"/>
                  </a:ext>
                </a:extLst>
              </p:cNvPr>
              <p:cNvSpPr/>
              <p:nvPr/>
            </p:nvSpPr>
            <p:spPr>
              <a:xfrm rot="-1020098">
                <a:off x="5801351" y="3823190"/>
                <a:ext cx="16102" cy="31787"/>
              </a:xfrm>
              <a:custGeom>
                <a:avLst/>
                <a:gdLst>
                  <a:gd name="connsiteX0" fmla="*/ 0 w 16102"/>
                  <a:gd name="connsiteY0" fmla="*/ 0 h 31787"/>
                  <a:gd name="connsiteX1" fmla="*/ 16102 w 16102"/>
                  <a:gd name="connsiteY1" fmla="*/ 0 h 31787"/>
                  <a:gd name="connsiteX2" fmla="*/ 16102 w 16102"/>
                  <a:gd name="connsiteY2" fmla="*/ 31787 h 31787"/>
                  <a:gd name="connsiteX3" fmla="*/ 0 w 16102"/>
                  <a:gd name="connsiteY3" fmla="*/ 31787 h 3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02" h="31787">
                    <a:moveTo>
                      <a:pt x="0" y="0"/>
                    </a:moveTo>
                    <a:lnTo>
                      <a:pt x="16102" y="0"/>
                    </a:lnTo>
                    <a:lnTo>
                      <a:pt x="16102" y="31787"/>
                    </a:lnTo>
                    <a:lnTo>
                      <a:pt x="0" y="3178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xmlns="" id="{A55318DA-BC6E-44C6-97EC-E873E1537AC1}"/>
                  </a:ext>
                </a:extLst>
              </p:cNvPr>
              <p:cNvSpPr/>
              <p:nvPr/>
            </p:nvSpPr>
            <p:spPr>
              <a:xfrm rot="-1020098">
                <a:off x="5888336" y="3831016"/>
                <a:ext cx="35458" cy="7341"/>
              </a:xfrm>
              <a:custGeom>
                <a:avLst/>
                <a:gdLst>
                  <a:gd name="connsiteX0" fmla="*/ 0 w 35458"/>
                  <a:gd name="connsiteY0" fmla="*/ 0 h 7341"/>
                  <a:gd name="connsiteX1" fmla="*/ 35458 w 35458"/>
                  <a:gd name="connsiteY1" fmla="*/ 0 h 7341"/>
                  <a:gd name="connsiteX2" fmla="*/ 35458 w 35458"/>
                  <a:gd name="connsiteY2" fmla="*/ 7342 h 7341"/>
                  <a:gd name="connsiteX3" fmla="*/ 0 w 35458"/>
                  <a:gd name="connsiteY3" fmla="*/ 7342 h 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458" h="7341">
                    <a:moveTo>
                      <a:pt x="0" y="0"/>
                    </a:moveTo>
                    <a:lnTo>
                      <a:pt x="35458" y="0"/>
                    </a:lnTo>
                    <a:lnTo>
                      <a:pt x="35458" y="7342"/>
                    </a:lnTo>
                    <a:lnTo>
                      <a:pt x="0" y="734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xmlns="" id="{B4B3C0E5-467E-4C7C-B072-7632C3EA6068}"/>
                  </a:ext>
                </a:extLst>
              </p:cNvPr>
              <p:cNvSpPr/>
              <p:nvPr/>
            </p:nvSpPr>
            <p:spPr>
              <a:xfrm rot="9779902">
                <a:off x="5847799" y="3842896"/>
                <a:ext cx="9928" cy="11847"/>
              </a:xfrm>
              <a:custGeom>
                <a:avLst/>
                <a:gdLst>
                  <a:gd name="connsiteX0" fmla="*/ 0 w 9928"/>
                  <a:gd name="connsiteY0" fmla="*/ 0 h 11847"/>
                  <a:gd name="connsiteX1" fmla="*/ 9928 w 9928"/>
                  <a:gd name="connsiteY1" fmla="*/ 0 h 11847"/>
                  <a:gd name="connsiteX2" fmla="*/ 9928 w 9928"/>
                  <a:gd name="connsiteY2" fmla="*/ 11847 h 11847"/>
                  <a:gd name="connsiteX3" fmla="*/ 0 w 9928"/>
                  <a:gd name="connsiteY3" fmla="*/ 11847 h 11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8" h="11847">
                    <a:moveTo>
                      <a:pt x="0" y="0"/>
                    </a:moveTo>
                    <a:lnTo>
                      <a:pt x="9928" y="0"/>
                    </a:lnTo>
                    <a:lnTo>
                      <a:pt x="9928" y="11847"/>
                    </a:lnTo>
                    <a:lnTo>
                      <a:pt x="0" y="1184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xmlns="" id="{E6D351C6-872A-4071-92D5-5E167E02A1C5}"/>
                  </a:ext>
                </a:extLst>
              </p:cNvPr>
              <p:cNvSpPr/>
              <p:nvPr/>
            </p:nvSpPr>
            <p:spPr>
              <a:xfrm rot="9779902">
                <a:off x="5734792" y="3850572"/>
                <a:ext cx="46471" cy="20607"/>
              </a:xfrm>
              <a:custGeom>
                <a:avLst/>
                <a:gdLst>
                  <a:gd name="connsiteX0" fmla="*/ 0 w 46471"/>
                  <a:gd name="connsiteY0" fmla="*/ 0 h 20607"/>
                  <a:gd name="connsiteX1" fmla="*/ 46471 w 46471"/>
                  <a:gd name="connsiteY1" fmla="*/ 0 h 20607"/>
                  <a:gd name="connsiteX2" fmla="*/ 46471 w 46471"/>
                  <a:gd name="connsiteY2" fmla="*/ 20608 h 20607"/>
                  <a:gd name="connsiteX3" fmla="*/ 0 w 46471"/>
                  <a:gd name="connsiteY3" fmla="*/ 20608 h 2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71" h="20607">
                    <a:moveTo>
                      <a:pt x="0" y="0"/>
                    </a:moveTo>
                    <a:lnTo>
                      <a:pt x="46471" y="0"/>
                    </a:lnTo>
                    <a:lnTo>
                      <a:pt x="46471" y="20608"/>
                    </a:lnTo>
                    <a:lnTo>
                      <a:pt x="0" y="2060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xmlns="" id="{19756A3C-1B0D-4D0A-BE43-2A8CC99A233A}"/>
                  </a:ext>
                </a:extLst>
              </p:cNvPr>
              <p:cNvSpPr/>
              <p:nvPr/>
            </p:nvSpPr>
            <p:spPr>
              <a:xfrm rot="-1020098">
                <a:off x="5819278" y="3909189"/>
                <a:ext cx="46637" cy="75671"/>
              </a:xfrm>
              <a:custGeom>
                <a:avLst/>
                <a:gdLst>
                  <a:gd name="connsiteX0" fmla="*/ 0 w 46637"/>
                  <a:gd name="connsiteY0" fmla="*/ 0 h 75671"/>
                  <a:gd name="connsiteX1" fmla="*/ 46638 w 46637"/>
                  <a:gd name="connsiteY1" fmla="*/ 0 h 75671"/>
                  <a:gd name="connsiteX2" fmla="*/ 46638 w 46637"/>
                  <a:gd name="connsiteY2" fmla="*/ 75672 h 75671"/>
                  <a:gd name="connsiteX3" fmla="*/ 0 w 46637"/>
                  <a:gd name="connsiteY3" fmla="*/ 75672 h 7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637" h="75671">
                    <a:moveTo>
                      <a:pt x="0" y="0"/>
                    </a:moveTo>
                    <a:lnTo>
                      <a:pt x="46638" y="0"/>
                    </a:lnTo>
                    <a:lnTo>
                      <a:pt x="46638" y="75672"/>
                    </a:lnTo>
                    <a:lnTo>
                      <a:pt x="0" y="7567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xmlns="" id="{3C57B4D4-DF62-45C0-A0AA-A396DBAC6226}"/>
                  </a:ext>
                </a:extLst>
              </p:cNvPr>
              <p:cNvSpPr/>
              <p:nvPr/>
            </p:nvSpPr>
            <p:spPr>
              <a:xfrm rot="-1020098">
                <a:off x="5758856" y="3912782"/>
                <a:ext cx="16435" cy="73252"/>
              </a:xfrm>
              <a:custGeom>
                <a:avLst/>
                <a:gdLst>
                  <a:gd name="connsiteX0" fmla="*/ 0 w 16435"/>
                  <a:gd name="connsiteY0" fmla="*/ 0 h 73252"/>
                  <a:gd name="connsiteX1" fmla="*/ 16436 w 16435"/>
                  <a:gd name="connsiteY1" fmla="*/ 0 h 73252"/>
                  <a:gd name="connsiteX2" fmla="*/ 16436 w 16435"/>
                  <a:gd name="connsiteY2" fmla="*/ 73252 h 73252"/>
                  <a:gd name="connsiteX3" fmla="*/ 0 w 16435"/>
                  <a:gd name="connsiteY3" fmla="*/ 73252 h 7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5" h="73252">
                    <a:moveTo>
                      <a:pt x="0" y="0"/>
                    </a:moveTo>
                    <a:lnTo>
                      <a:pt x="16436" y="0"/>
                    </a:lnTo>
                    <a:lnTo>
                      <a:pt x="16436" y="73252"/>
                    </a:lnTo>
                    <a:lnTo>
                      <a:pt x="0" y="7325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xmlns="" id="{DB2AD1EE-B750-4E27-8B74-4960C188DC2C}"/>
                  </a:ext>
                </a:extLst>
              </p:cNvPr>
              <p:cNvSpPr/>
              <p:nvPr/>
            </p:nvSpPr>
            <p:spPr>
              <a:xfrm>
                <a:off x="5736496" y="3861254"/>
                <a:ext cx="94693" cy="140914"/>
              </a:xfrm>
              <a:custGeom>
                <a:avLst/>
                <a:gdLst>
                  <a:gd name="connsiteX0" fmla="*/ 55315 w 94693"/>
                  <a:gd name="connsiteY0" fmla="*/ 0 h 140914"/>
                  <a:gd name="connsiteX1" fmla="*/ 28783 w 94693"/>
                  <a:gd name="connsiteY1" fmla="*/ 8093 h 140914"/>
                  <a:gd name="connsiteX2" fmla="*/ 19773 w 94693"/>
                  <a:gd name="connsiteY2" fmla="*/ 10846 h 140914"/>
                  <a:gd name="connsiteX3" fmla="*/ 0 w 94693"/>
                  <a:gd name="connsiteY3" fmla="*/ 16853 h 140914"/>
                  <a:gd name="connsiteX4" fmla="*/ 11931 w 94693"/>
                  <a:gd name="connsiteY4" fmla="*/ 55648 h 140914"/>
                  <a:gd name="connsiteX5" fmla="*/ 27616 w 94693"/>
                  <a:gd name="connsiteY5" fmla="*/ 50893 h 140914"/>
                  <a:gd name="connsiteX6" fmla="*/ 55148 w 94693"/>
                  <a:gd name="connsiteY6" fmla="*/ 140915 h 140914"/>
                  <a:gd name="connsiteX7" fmla="*/ 68163 w 94693"/>
                  <a:gd name="connsiteY7" fmla="*/ 136993 h 140914"/>
                  <a:gd name="connsiteX8" fmla="*/ 94694 w 94693"/>
                  <a:gd name="connsiteY8" fmla="*/ 128817 h 14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693" h="140914">
                    <a:moveTo>
                      <a:pt x="55315" y="0"/>
                    </a:moveTo>
                    <a:lnTo>
                      <a:pt x="28783" y="8093"/>
                    </a:lnTo>
                    <a:lnTo>
                      <a:pt x="19773" y="10846"/>
                    </a:lnTo>
                    <a:lnTo>
                      <a:pt x="0" y="16853"/>
                    </a:lnTo>
                    <a:lnTo>
                      <a:pt x="11931" y="55648"/>
                    </a:lnTo>
                    <a:lnTo>
                      <a:pt x="27616" y="50893"/>
                    </a:lnTo>
                    <a:lnTo>
                      <a:pt x="55148" y="140915"/>
                    </a:lnTo>
                    <a:lnTo>
                      <a:pt x="68163" y="136993"/>
                    </a:lnTo>
                    <a:lnTo>
                      <a:pt x="94694" y="12881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xmlns="" id="{EA2E39FC-6169-4B47-81EB-E44FFEF5E6E6}"/>
                  </a:ext>
                </a:extLst>
              </p:cNvPr>
              <p:cNvSpPr/>
              <p:nvPr/>
            </p:nvSpPr>
            <p:spPr>
              <a:xfrm rot="9779902">
                <a:off x="5860495" y="3906725"/>
                <a:ext cx="20690" cy="37126"/>
              </a:xfrm>
              <a:custGeom>
                <a:avLst/>
                <a:gdLst>
                  <a:gd name="connsiteX0" fmla="*/ 0 w 20690"/>
                  <a:gd name="connsiteY0" fmla="*/ 0 h 37126"/>
                  <a:gd name="connsiteX1" fmla="*/ 20691 w 20690"/>
                  <a:gd name="connsiteY1" fmla="*/ 0 h 37126"/>
                  <a:gd name="connsiteX2" fmla="*/ 20691 w 20690"/>
                  <a:gd name="connsiteY2" fmla="*/ 37127 h 37126"/>
                  <a:gd name="connsiteX3" fmla="*/ 0 w 20690"/>
                  <a:gd name="connsiteY3" fmla="*/ 37127 h 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90" h="37126">
                    <a:moveTo>
                      <a:pt x="0" y="0"/>
                    </a:moveTo>
                    <a:lnTo>
                      <a:pt x="20691" y="0"/>
                    </a:lnTo>
                    <a:lnTo>
                      <a:pt x="20691" y="37127"/>
                    </a:lnTo>
                    <a:lnTo>
                      <a:pt x="0" y="3712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xmlns="" id="{CB4AB872-A77B-40A9-A691-A39B6EE60280}"/>
                  </a:ext>
                </a:extLst>
              </p:cNvPr>
              <p:cNvSpPr/>
              <p:nvPr/>
            </p:nvSpPr>
            <p:spPr>
              <a:xfrm>
                <a:off x="5797067" y="3830051"/>
                <a:ext cx="170699" cy="87685"/>
              </a:xfrm>
              <a:custGeom>
                <a:avLst/>
                <a:gdLst>
                  <a:gd name="connsiteX0" fmla="*/ 158685 w 170699"/>
                  <a:gd name="connsiteY0" fmla="*/ 0 h 87685"/>
                  <a:gd name="connsiteX1" fmla="*/ 137994 w 170699"/>
                  <a:gd name="connsiteY1" fmla="*/ 6257 h 87685"/>
                  <a:gd name="connsiteX2" fmla="*/ 136159 w 170699"/>
                  <a:gd name="connsiteY2" fmla="*/ 250 h 87685"/>
                  <a:gd name="connsiteX3" fmla="*/ 90439 w 170699"/>
                  <a:gd name="connsiteY3" fmla="*/ 14267 h 87685"/>
                  <a:gd name="connsiteX4" fmla="*/ 92274 w 170699"/>
                  <a:gd name="connsiteY4" fmla="*/ 20274 h 87685"/>
                  <a:gd name="connsiteX5" fmla="*/ 64075 w 170699"/>
                  <a:gd name="connsiteY5" fmla="*/ 28867 h 87685"/>
                  <a:gd name="connsiteX6" fmla="*/ 62239 w 170699"/>
                  <a:gd name="connsiteY6" fmla="*/ 22860 h 87685"/>
                  <a:gd name="connsiteX7" fmla="*/ 28116 w 170699"/>
                  <a:gd name="connsiteY7" fmla="*/ 33289 h 87685"/>
                  <a:gd name="connsiteX8" fmla="*/ 29952 w 170699"/>
                  <a:gd name="connsiteY8" fmla="*/ 39296 h 87685"/>
                  <a:gd name="connsiteX9" fmla="*/ 0 w 170699"/>
                  <a:gd name="connsiteY9" fmla="*/ 48473 h 87685"/>
                  <a:gd name="connsiteX10" fmla="*/ 12014 w 170699"/>
                  <a:gd name="connsiteY10" fmla="*/ 87685 h 87685"/>
                  <a:gd name="connsiteX11" fmla="*/ 170699 w 170699"/>
                  <a:gd name="connsiteY11" fmla="*/ 39212 h 8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0699" h="87685">
                    <a:moveTo>
                      <a:pt x="158685" y="0"/>
                    </a:moveTo>
                    <a:lnTo>
                      <a:pt x="137994" y="6257"/>
                    </a:lnTo>
                    <a:lnTo>
                      <a:pt x="136159" y="250"/>
                    </a:lnTo>
                    <a:lnTo>
                      <a:pt x="90439" y="14267"/>
                    </a:lnTo>
                    <a:lnTo>
                      <a:pt x="92274" y="20274"/>
                    </a:lnTo>
                    <a:lnTo>
                      <a:pt x="64075" y="28867"/>
                    </a:lnTo>
                    <a:lnTo>
                      <a:pt x="62239" y="22860"/>
                    </a:lnTo>
                    <a:lnTo>
                      <a:pt x="28116" y="33289"/>
                    </a:lnTo>
                    <a:lnTo>
                      <a:pt x="29952" y="39296"/>
                    </a:lnTo>
                    <a:lnTo>
                      <a:pt x="0" y="48473"/>
                    </a:lnTo>
                    <a:lnTo>
                      <a:pt x="12014" y="87685"/>
                    </a:lnTo>
                    <a:lnTo>
                      <a:pt x="170699" y="3921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9" name="图形 17">
              <a:extLst>
                <a:ext uri="{FF2B5EF4-FFF2-40B4-BE49-F238E27FC236}">
                  <a16:creationId xmlns:a16="http://schemas.microsoft.com/office/drawing/2014/main" xmlns="" id="{47935898-C7AB-4664-B8E5-2F430F49B589}"/>
                </a:ext>
              </a:extLst>
            </p:cNvPr>
            <p:cNvGrpSpPr/>
            <p:nvPr/>
          </p:nvGrpSpPr>
          <p:grpSpPr>
            <a:xfrm>
              <a:off x="3007883" y="3355825"/>
              <a:ext cx="158512" cy="148907"/>
              <a:chOff x="5695740" y="3355825"/>
              <a:chExt cx="158512" cy="148907"/>
            </a:xfrm>
            <a:solidFill>
              <a:srgbClr val="FFFFFF"/>
            </a:solidFill>
          </p:grpSpPr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xmlns="" id="{D17D99ED-903B-42B0-90BC-17F3FCE2E055}"/>
                  </a:ext>
                </a:extLst>
              </p:cNvPr>
              <p:cNvSpPr/>
              <p:nvPr/>
            </p:nvSpPr>
            <p:spPr>
              <a:xfrm rot="-899960">
                <a:off x="5700466" y="3371973"/>
                <a:ext cx="126727" cy="14766"/>
              </a:xfrm>
              <a:custGeom>
                <a:avLst/>
                <a:gdLst>
                  <a:gd name="connsiteX0" fmla="*/ 0 w 126727"/>
                  <a:gd name="connsiteY0" fmla="*/ 0 h 14766"/>
                  <a:gd name="connsiteX1" fmla="*/ 126727 w 126727"/>
                  <a:gd name="connsiteY1" fmla="*/ 0 h 14766"/>
                  <a:gd name="connsiteX2" fmla="*/ 126727 w 126727"/>
                  <a:gd name="connsiteY2" fmla="*/ 14767 h 14766"/>
                  <a:gd name="connsiteX3" fmla="*/ 0 w 126727"/>
                  <a:gd name="connsiteY3" fmla="*/ 14767 h 1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27" h="14766">
                    <a:moveTo>
                      <a:pt x="0" y="0"/>
                    </a:moveTo>
                    <a:lnTo>
                      <a:pt x="126727" y="0"/>
                    </a:lnTo>
                    <a:lnTo>
                      <a:pt x="126727" y="14767"/>
                    </a:lnTo>
                    <a:lnTo>
                      <a:pt x="0" y="1476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xmlns="" id="{743371BA-D200-4520-A902-2BE41CF69FF2}"/>
                  </a:ext>
                </a:extLst>
              </p:cNvPr>
              <p:cNvSpPr/>
              <p:nvPr/>
            </p:nvSpPr>
            <p:spPr>
              <a:xfrm rot="9900041">
                <a:off x="5831978" y="3367277"/>
                <a:ext cx="17519" cy="39044"/>
              </a:xfrm>
              <a:custGeom>
                <a:avLst/>
                <a:gdLst>
                  <a:gd name="connsiteX0" fmla="*/ 0 w 17519"/>
                  <a:gd name="connsiteY0" fmla="*/ 0 h 39044"/>
                  <a:gd name="connsiteX1" fmla="*/ 17520 w 17519"/>
                  <a:gd name="connsiteY1" fmla="*/ 0 h 39044"/>
                  <a:gd name="connsiteX2" fmla="*/ 17520 w 17519"/>
                  <a:gd name="connsiteY2" fmla="*/ 39044 h 39044"/>
                  <a:gd name="connsiteX3" fmla="*/ 0 w 17519"/>
                  <a:gd name="connsiteY3" fmla="*/ 39044 h 39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9" h="39044">
                    <a:moveTo>
                      <a:pt x="0" y="0"/>
                    </a:moveTo>
                    <a:lnTo>
                      <a:pt x="17520" y="0"/>
                    </a:lnTo>
                    <a:lnTo>
                      <a:pt x="17520" y="39044"/>
                    </a:lnTo>
                    <a:lnTo>
                      <a:pt x="0" y="3904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2" name="任意多边形: 形状 851">
                <a:extLst>
                  <a:ext uri="{FF2B5EF4-FFF2-40B4-BE49-F238E27FC236}">
                    <a16:creationId xmlns:a16="http://schemas.microsoft.com/office/drawing/2014/main" xmlns="" id="{DA3A2C4C-0AD8-4BDC-A8E4-BE56EF00C849}"/>
                  </a:ext>
                </a:extLst>
              </p:cNvPr>
              <p:cNvSpPr/>
              <p:nvPr/>
            </p:nvSpPr>
            <p:spPr>
              <a:xfrm rot="9900041">
                <a:off x="5704698" y="3420343"/>
                <a:ext cx="14099" cy="71080"/>
              </a:xfrm>
              <a:custGeom>
                <a:avLst/>
                <a:gdLst>
                  <a:gd name="connsiteX0" fmla="*/ 0 w 14099"/>
                  <a:gd name="connsiteY0" fmla="*/ 0 h 71080"/>
                  <a:gd name="connsiteX1" fmla="*/ 14099 w 14099"/>
                  <a:gd name="connsiteY1" fmla="*/ 0 h 71080"/>
                  <a:gd name="connsiteX2" fmla="*/ 14099 w 14099"/>
                  <a:gd name="connsiteY2" fmla="*/ 71081 h 71080"/>
                  <a:gd name="connsiteX3" fmla="*/ 0 w 14099"/>
                  <a:gd name="connsiteY3" fmla="*/ 71081 h 7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9" h="71080">
                    <a:moveTo>
                      <a:pt x="0" y="0"/>
                    </a:moveTo>
                    <a:lnTo>
                      <a:pt x="14099" y="0"/>
                    </a:lnTo>
                    <a:lnTo>
                      <a:pt x="14099" y="71081"/>
                    </a:lnTo>
                    <a:lnTo>
                      <a:pt x="0" y="7108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xmlns="" id="{3A5070B4-3E74-437F-8FBD-B35BBEAAE25B}"/>
                  </a:ext>
                </a:extLst>
              </p:cNvPr>
              <p:cNvSpPr/>
              <p:nvPr/>
            </p:nvSpPr>
            <p:spPr>
              <a:xfrm rot="-899960">
                <a:off x="5716165" y="3385914"/>
                <a:ext cx="117800" cy="105369"/>
              </a:xfrm>
              <a:custGeom>
                <a:avLst/>
                <a:gdLst>
                  <a:gd name="connsiteX0" fmla="*/ 0 w 117800"/>
                  <a:gd name="connsiteY0" fmla="*/ 0 h 105369"/>
                  <a:gd name="connsiteX1" fmla="*/ 117800 w 117800"/>
                  <a:gd name="connsiteY1" fmla="*/ 0 h 105369"/>
                  <a:gd name="connsiteX2" fmla="*/ 117800 w 117800"/>
                  <a:gd name="connsiteY2" fmla="*/ 105370 h 105369"/>
                  <a:gd name="connsiteX3" fmla="*/ 0 w 117800"/>
                  <a:gd name="connsiteY3" fmla="*/ 105370 h 10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00" h="105369">
                    <a:moveTo>
                      <a:pt x="0" y="0"/>
                    </a:moveTo>
                    <a:lnTo>
                      <a:pt x="117800" y="0"/>
                    </a:lnTo>
                    <a:lnTo>
                      <a:pt x="117800" y="105370"/>
                    </a:lnTo>
                    <a:lnTo>
                      <a:pt x="0" y="10537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xmlns="" id="{6BDEA6FD-2316-4126-87ED-F52D36794ABE}"/>
                  </a:ext>
                </a:extLst>
              </p:cNvPr>
              <p:cNvSpPr/>
              <p:nvPr/>
            </p:nvSpPr>
            <p:spPr>
              <a:xfrm rot="-899960">
                <a:off x="5831775" y="3369513"/>
                <a:ext cx="8843" cy="105369"/>
              </a:xfrm>
              <a:custGeom>
                <a:avLst/>
                <a:gdLst>
                  <a:gd name="connsiteX0" fmla="*/ 0 w 8843"/>
                  <a:gd name="connsiteY0" fmla="*/ 0 h 105369"/>
                  <a:gd name="connsiteX1" fmla="*/ 8843 w 8843"/>
                  <a:gd name="connsiteY1" fmla="*/ 0 h 105369"/>
                  <a:gd name="connsiteX2" fmla="*/ 8843 w 8843"/>
                  <a:gd name="connsiteY2" fmla="*/ 105370 h 105369"/>
                  <a:gd name="connsiteX3" fmla="*/ 0 w 8843"/>
                  <a:gd name="connsiteY3" fmla="*/ 105370 h 10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3" h="105369">
                    <a:moveTo>
                      <a:pt x="0" y="0"/>
                    </a:moveTo>
                    <a:lnTo>
                      <a:pt x="8843" y="0"/>
                    </a:lnTo>
                    <a:lnTo>
                      <a:pt x="8843" y="105370"/>
                    </a:lnTo>
                    <a:lnTo>
                      <a:pt x="0" y="10537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" name="图形 17">
              <a:extLst>
                <a:ext uri="{FF2B5EF4-FFF2-40B4-BE49-F238E27FC236}">
                  <a16:creationId xmlns:a16="http://schemas.microsoft.com/office/drawing/2014/main" xmlns="" id="{231940C9-B44C-48F7-99F0-50148ED0DD49}"/>
                </a:ext>
              </a:extLst>
            </p:cNvPr>
            <p:cNvGrpSpPr/>
            <p:nvPr/>
          </p:nvGrpSpPr>
          <p:grpSpPr>
            <a:xfrm>
              <a:off x="3113131" y="4196562"/>
              <a:ext cx="174036" cy="247372"/>
              <a:chOff x="5800988" y="4196562"/>
              <a:chExt cx="174036" cy="247372"/>
            </a:xfrm>
            <a:solidFill>
              <a:srgbClr val="FFFFFF"/>
            </a:solidFill>
          </p:grpSpPr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xmlns="" id="{87130B2D-4B0E-4F2C-A98D-D56B4A75D047}"/>
                  </a:ext>
                </a:extLst>
              </p:cNvPr>
              <p:cNvSpPr/>
              <p:nvPr/>
            </p:nvSpPr>
            <p:spPr>
              <a:xfrm>
                <a:off x="5800988" y="4210578"/>
                <a:ext cx="138327" cy="98615"/>
              </a:xfrm>
              <a:custGeom>
                <a:avLst/>
                <a:gdLst>
                  <a:gd name="connsiteX0" fmla="*/ 133572 w 138327"/>
                  <a:gd name="connsiteY0" fmla="*/ 44135 h 98615"/>
                  <a:gd name="connsiteX1" fmla="*/ 120140 w 138327"/>
                  <a:gd name="connsiteY1" fmla="*/ 0 h 98615"/>
                  <a:gd name="connsiteX2" fmla="*/ 0 w 138327"/>
                  <a:gd name="connsiteY2" fmla="*/ 36709 h 98615"/>
                  <a:gd name="connsiteX3" fmla="*/ 13432 w 138327"/>
                  <a:gd name="connsiteY3" fmla="*/ 80844 h 98615"/>
                  <a:gd name="connsiteX4" fmla="*/ 82179 w 138327"/>
                  <a:gd name="connsiteY4" fmla="*/ 59820 h 98615"/>
                  <a:gd name="connsiteX5" fmla="*/ 94110 w 138327"/>
                  <a:gd name="connsiteY5" fmla="*/ 98615 h 98615"/>
                  <a:gd name="connsiteX6" fmla="*/ 138328 w 138327"/>
                  <a:gd name="connsiteY6" fmla="*/ 85099 h 98615"/>
                  <a:gd name="connsiteX7" fmla="*/ 126397 w 138327"/>
                  <a:gd name="connsiteY7" fmla="*/ 46304 h 9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27" h="98615">
                    <a:moveTo>
                      <a:pt x="133572" y="44135"/>
                    </a:moveTo>
                    <a:lnTo>
                      <a:pt x="120140" y="0"/>
                    </a:lnTo>
                    <a:lnTo>
                      <a:pt x="0" y="36709"/>
                    </a:lnTo>
                    <a:lnTo>
                      <a:pt x="13432" y="80844"/>
                    </a:lnTo>
                    <a:lnTo>
                      <a:pt x="82179" y="59820"/>
                    </a:lnTo>
                    <a:lnTo>
                      <a:pt x="94110" y="98615"/>
                    </a:lnTo>
                    <a:lnTo>
                      <a:pt x="138328" y="85099"/>
                    </a:lnTo>
                    <a:lnTo>
                      <a:pt x="126397" y="4630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xmlns="" id="{3C78C392-F8DB-4580-B002-95697829BBB6}"/>
                  </a:ext>
                </a:extLst>
              </p:cNvPr>
              <p:cNvSpPr/>
              <p:nvPr/>
            </p:nvSpPr>
            <p:spPr>
              <a:xfrm>
                <a:off x="5908030" y="4196562"/>
                <a:ext cx="17937" cy="16852"/>
              </a:xfrm>
              <a:custGeom>
                <a:avLst/>
                <a:gdLst>
                  <a:gd name="connsiteX0" fmla="*/ 13015 w 17937"/>
                  <a:gd name="connsiteY0" fmla="*/ 14016 h 16852"/>
                  <a:gd name="connsiteX1" fmla="*/ 3671 w 17937"/>
                  <a:gd name="connsiteY1" fmla="*/ 16853 h 16852"/>
                  <a:gd name="connsiteX2" fmla="*/ 0 w 17937"/>
                  <a:gd name="connsiteY2" fmla="*/ 5006 h 16852"/>
                  <a:gd name="connsiteX3" fmla="*/ 16519 w 17937"/>
                  <a:gd name="connsiteY3" fmla="*/ 0 h 16852"/>
                  <a:gd name="connsiteX4" fmla="*/ 17938 w 17937"/>
                  <a:gd name="connsiteY4" fmla="*/ 4756 h 16852"/>
                  <a:gd name="connsiteX5" fmla="*/ 13015 w 17937"/>
                  <a:gd name="connsiteY5" fmla="*/ 14016 h 1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37" h="16852">
                    <a:moveTo>
                      <a:pt x="13015" y="14016"/>
                    </a:moveTo>
                    <a:lnTo>
                      <a:pt x="3671" y="16853"/>
                    </a:lnTo>
                    <a:lnTo>
                      <a:pt x="0" y="5006"/>
                    </a:lnTo>
                    <a:lnTo>
                      <a:pt x="16519" y="0"/>
                    </a:lnTo>
                    <a:lnTo>
                      <a:pt x="17938" y="4756"/>
                    </a:lnTo>
                    <a:cubicBezTo>
                      <a:pt x="16019" y="8343"/>
                      <a:pt x="14934" y="10429"/>
                      <a:pt x="13015" y="14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xmlns="" id="{5714F04A-0BB5-40D8-99C3-A6F2BA9AFDF4}"/>
                  </a:ext>
                </a:extLst>
              </p:cNvPr>
              <p:cNvSpPr/>
              <p:nvPr/>
            </p:nvSpPr>
            <p:spPr>
              <a:xfrm>
                <a:off x="5858889" y="4299849"/>
                <a:ext cx="116135" cy="144084"/>
              </a:xfrm>
              <a:custGeom>
                <a:avLst/>
                <a:gdLst>
                  <a:gd name="connsiteX0" fmla="*/ 102119 w 116135"/>
                  <a:gd name="connsiteY0" fmla="*/ 66828 h 144084"/>
                  <a:gd name="connsiteX1" fmla="*/ 88687 w 116135"/>
                  <a:gd name="connsiteY1" fmla="*/ 70916 h 144084"/>
                  <a:gd name="connsiteX2" fmla="*/ 66995 w 116135"/>
                  <a:gd name="connsiteY2" fmla="*/ 0 h 144084"/>
                  <a:gd name="connsiteX3" fmla="*/ 36209 w 116135"/>
                  <a:gd name="connsiteY3" fmla="*/ 9344 h 144084"/>
                  <a:gd name="connsiteX4" fmla="*/ 57901 w 116135"/>
                  <a:gd name="connsiteY4" fmla="*/ 80344 h 144084"/>
                  <a:gd name="connsiteX5" fmla="*/ 0 w 116135"/>
                  <a:gd name="connsiteY5" fmla="*/ 98031 h 144084"/>
                  <a:gd name="connsiteX6" fmla="*/ 14100 w 116135"/>
                  <a:gd name="connsiteY6" fmla="*/ 144085 h 144084"/>
                  <a:gd name="connsiteX7" fmla="*/ 116136 w 116135"/>
                  <a:gd name="connsiteY7" fmla="*/ 112881 h 14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135" h="144084">
                    <a:moveTo>
                      <a:pt x="102119" y="66828"/>
                    </a:moveTo>
                    <a:lnTo>
                      <a:pt x="88687" y="70916"/>
                    </a:lnTo>
                    <a:lnTo>
                      <a:pt x="66995" y="0"/>
                    </a:lnTo>
                    <a:lnTo>
                      <a:pt x="36209" y="9344"/>
                    </a:lnTo>
                    <a:lnTo>
                      <a:pt x="57901" y="80344"/>
                    </a:lnTo>
                    <a:lnTo>
                      <a:pt x="0" y="98031"/>
                    </a:lnTo>
                    <a:lnTo>
                      <a:pt x="14100" y="144085"/>
                    </a:lnTo>
                    <a:lnTo>
                      <a:pt x="116136" y="11288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9" name="图形 17">
              <a:extLst>
                <a:ext uri="{FF2B5EF4-FFF2-40B4-BE49-F238E27FC236}">
                  <a16:creationId xmlns:a16="http://schemas.microsoft.com/office/drawing/2014/main" xmlns="" id="{0DAE21EA-3429-437B-8BB1-28720AB3AFE0}"/>
                </a:ext>
              </a:extLst>
            </p:cNvPr>
            <p:cNvGrpSpPr/>
            <p:nvPr/>
          </p:nvGrpSpPr>
          <p:grpSpPr>
            <a:xfrm>
              <a:off x="3043383" y="3708158"/>
              <a:ext cx="211329" cy="119723"/>
              <a:chOff x="5731240" y="3708158"/>
              <a:chExt cx="211329" cy="119723"/>
            </a:xfrm>
            <a:solidFill>
              <a:srgbClr val="FFFFFF"/>
            </a:solidFill>
          </p:grpSpPr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xmlns="" id="{4C931517-2F18-496D-9036-30C6271905B7}"/>
                  </a:ext>
                </a:extLst>
              </p:cNvPr>
              <p:cNvSpPr/>
              <p:nvPr/>
            </p:nvSpPr>
            <p:spPr>
              <a:xfrm>
                <a:off x="5731240" y="3708158"/>
                <a:ext cx="180877" cy="119723"/>
              </a:xfrm>
              <a:custGeom>
                <a:avLst/>
                <a:gdLst>
                  <a:gd name="connsiteX0" fmla="*/ 180878 w 180877"/>
                  <a:gd name="connsiteY0" fmla="*/ 77090 h 119723"/>
                  <a:gd name="connsiteX1" fmla="*/ 157267 w 180877"/>
                  <a:gd name="connsiteY1" fmla="*/ 0 h 119723"/>
                  <a:gd name="connsiteX2" fmla="*/ 16436 w 180877"/>
                  <a:gd name="connsiteY2" fmla="*/ 42967 h 119723"/>
                  <a:gd name="connsiteX3" fmla="*/ 0 w 180877"/>
                  <a:gd name="connsiteY3" fmla="*/ 47973 h 119723"/>
                  <a:gd name="connsiteX4" fmla="*/ 5423 w 180877"/>
                  <a:gd name="connsiteY4" fmla="*/ 65743 h 119723"/>
                  <a:gd name="connsiteX5" fmla="*/ 2336 w 180877"/>
                  <a:gd name="connsiteY5" fmla="*/ 76506 h 119723"/>
                  <a:gd name="connsiteX6" fmla="*/ 10929 w 180877"/>
                  <a:gd name="connsiteY6" fmla="*/ 83764 h 119723"/>
                  <a:gd name="connsiteX7" fmla="*/ 21024 w 180877"/>
                  <a:gd name="connsiteY7" fmla="*/ 116803 h 119723"/>
                  <a:gd name="connsiteX8" fmla="*/ 38462 w 180877"/>
                  <a:gd name="connsiteY8" fmla="*/ 111463 h 119723"/>
                  <a:gd name="connsiteX9" fmla="*/ 40964 w 180877"/>
                  <a:gd name="connsiteY9" fmla="*/ 119723 h 119723"/>
                  <a:gd name="connsiteX10" fmla="*/ 180878 w 180877"/>
                  <a:gd name="connsiteY10" fmla="*/ 77090 h 11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877" h="119723">
                    <a:moveTo>
                      <a:pt x="180878" y="77090"/>
                    </a:moveTo>
                    <a:lnTo>
                      <a:pt x="157267" y="0"/>
                    </a:lnTo>
                    <a:lnTo>
                      <a:pt x="16436" y="42967"/>
                    </a:lnTo>
                    <a:lnTo>
                      <a:pt x="0" y="47973"/>
                    </a:lnTo>
                    <a:lnTo>
                      <a:pt x="5423" y="65743"/>
                    </a:lnTo>
                    <a:cubicBezTo>
                      <a:pt x="2420" y="67579"/>
                      <a:pt x="918" y="71917"/>
                      <a:pt x="2336" y="76506"/>
                    </a:cubicBezTo>
                    <a:cubicBezTo>
                      <a:pt x="3754" y="81095"/>
                      <a:pt x="7425" y="83931"/>
                      <a:pt x="10929" y="83764"/>
                    </a:cubicBezTo>
                    <a:lnTo>
                      <a:pt x="21024" y="116803"/>
                    </a:lnTo>
                    <a:lnTo>
                      <a:pt x="38462" y="111463"/>
                    </a:lnTo>
                    <a:lnTo>
                      <a:pt x="40964" y="119723"/>
                    </a:lnTo>
                    <a:lnTo>
                      <a:pt x="180878" y="7709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xmlns="" id="{5AC073B5-0FCD-4D56-A334-C705E29762D7}"/>
                  </a:ext>
                </a:extLst>
              </p:cNvPr>
              <p:cNvSpPr/>
              <p:nvPr/>
            </p:nvSpPr>
            <p:spPr>
              <a:xfrm>
                <a:off x="5889508" y="3710070"/>
                <a:ext cx="53061" cy="68921"/>
              </a:xfrm>
              <a:custGeom>
                <a:avLst/>
                <a:gdLst>
                  <a:gd name="connsiteX0" fmla="*/ 41632 w 53061"/>
                  <a:gd name="connsiteY0" fmla="*/ 14441 h 68921"/>
                  <a:gd name="connsiteX1" fmla="*/ 31370 w 53061"/>
                  <a:gd name="connsiteY1" fmla="*/ 17612 h 68921"/>
                  <a:gd name="connsiteX2" fmla="*/ 0 w 53061"/>
                  <a:gd name="connsiteY2" fmla="*/ 1092 h 68921"/>
                  <a:gd name="connsiteX3" fmla="*/ 20774 w 53061"/>
                  <a:gd name="connsiteY3" fmla="*/ 68922 h 68921"/>
                  <a:gd name="connsiteX4" fmla="*/ 41048 w 53061"/>
                  <a:gd name="connsiteY4" fmla="*/ 62748 h 68921"/>
                  <a:gd name="connsiteX5" fmla="*/ 38962 w 53061"/>
                  <a:gd name="connsiteY5" fmla="*/ 55906 h 68921"/>
                  <a:gd name="connsiteX6" fmla="*/ 53062 w 53061"/>
                  <a:gd name="connsiteY6" fmla="*/ 51568 h 68921"/>
                  <a:gd name="connsiteX7" fmla="*/ 41632 w 53061"/>
                  <a:gd name="connsiteY7" fmla="*/ 14441 h 68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061" h="68921">
                    <a:moveTo>
                      <a:pt x="41632" y="14441"/>
                    </a:moveTo>
                    <a:lnTo>
                      <a:pt x="31370" y="17612"/>
                    </a:lnTo>
                    <a:cubicBezTo>
                      <a:pt x="27365" y="4430"/>
                      <a:pt x="13265" y="-2912"/>
                      <a:pt x="0" y="1092"/>
                    </a:cubicBezTo>
                    <a:lnTo>
                      <a:pt x="20774" y="68922"/>
                    </a:lnTo>
                    <a:lnTo>
                      <a:pt x="41048" y="62748"/>
                    </a:lnTo>
                    <a:lnTo>
                      <a:pt x="38962" y="55906"/>
                    </a:lnTo>
                    <a:lnTo>
                      <a:pt x="53062" y="51568"/>
                    </a:lnTo>
                    <a:lnTo>
                      <a:pt x="41632" y="1444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xmlns="" id="{13FB7612-D1C3-4A39-A1DB-B04FFFEBB9D3}"/>
                  </a:ext>
                </a:extLst>
              </p:cNvPr>
              <p:cNvSpPr/>
              <p:nvPr/>
            </p:nvSpPr>
            <p:spPr>
              <a:xfrm rot="9781317">
                <a:off x="5873055" y="3766680"/>
                <a:ext cx="36541" cy="24277"/>
              </a:xfrm>
              <a:custGeom>
                <a:avLst/>
                <a:gdLst>
                  <a:gd name="connsiteX0" fmla="*/ 0 w 36541"/>
                  <a:gd name="connsiteY0" fmla="*/ 0 h 24277"/>
                  <a:gd name="connsiteX1" fmla="*/ 36542 w 36541"/>
                  <a:gd name="connsiteY1" fmla="*/ 0 h 24277"/>
                  <a:gd name="connsiteX2" fmla="*/ 36542 w 36541"/>
                  <a:gd name="connsiteY2" fmla="*/ 24278 h 24277"/>
                  <a:gd name="connsiteX3" fmla="*/ 0 w 36541"/>
                  <a:gd name="connsiteY3" fmla="*/ 24278 h 2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41" h="24277">
                    <a:moveTo>
                      <a:pt x="0" y="0"/>
                    </a:moveTo>
                    <a:lnTo>
                      <a:pt x="36542" y="0"/>
                    </a:lnTo>
                    <a:lnTo>
                      <a:pt x="36542" y="24278"/>
                    </a:lnTo>
                    <a:lnTo>
                      <a:pt x="0" y="2427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3" name="图形 17">
              <a:extLst>
                <a:ext uri="{FF2B5EF4-FFF2-40B4-BE49-F238E27FC236}">
                  <a16:creationId xmlns:a16="http://schemas.microsoft.com/office/drawing/2014/main" xmlns="" id="{DB2C887D-311B-4F51-9A20-647565541518}"/>
                </a:ext>
              </a:extLst>
            </p:cNvPr>
            <p:cNvGrpSpPr/>
            <p:nvPr/>
          </p:nvGrpSpPr>
          <p:grpSpPr>
            <a:xfrm>
              <a:off x="2941097" y="2804784"/>
              <a:ext cx="463627" cy="249528"/>
              <a:chOff x="5628954" y="2804784"/>
              <a:chExt cx="463627" cy="249528"/>
            </a:xfrm>
            <a:solidFill>
              <a:srgbClr val="FFFFFF"/>
            </a:solidFill>
          </p:grpSpPr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xmlns="" id="{BC2A9EAD-AFBF-4B9B-ABD5-721B958789F7}"/>
                  </a:ext>
                </a:extLst>
              </p:cNvPr>
              <p:cNvSpPr/>
              <p:nvPr/>
            </p:nvSpPr>
            <p:spPr>
              <a:xfrm>
                <a:off x="5628954" y="2922575"/>
                <a:ext cx="121892" cy="131737"/>
              </a:xfrm>
              <a:custGeom>
                <a:avLst/>
                <a:gdLst>
                  <a:gd name="connsiteX0" fmla="*/ 90105 w 121892"/>
                  <a:gd name="connsiteY0" fmla="*/ 0 h 131737"/>
                  <a:gd name="connsiteX1" fmla="*/ 0 w 121892"/>
                  <a:gd name="connsiteY1" fmla="*/ 27532 h 131737"/>
                  <a:gd name="connsiteX2" fmla="*/ 11180 w 121892"/>
                  <a:gd name="connsiteY2" fmla="*/ 64158 h 131737"/>
                  <a:gd name="connsiteX3" fmla="*/ 57818 w 121892"/>
                  <a:gd name="connsiteY3" fmla="*/ 49892 h 131737"/>
                  <a:gd name="connsiteX4" fmla="*/ 67245 w 121892"/>
                  <a:gd name="connsiteY4" fmla="*/ 80844 h 131737"/>
                  <a:gd name="connsiteX5" fmla="*/ 20607 w 121892"/>
                  <a:gd name="connsiteY5" fmla="*/ 95111 h 131737"/>
                  <a:gd name="connsiteX6" fmla="*/ 31871 w 121892"/>
                  <a:gd name="connsiteY6" fmla="*/ 131737 h 131737"/>
                  <a:gd name="connsiteX7" fmla="*/ 121892 w 121892"/>
                  <a:gd name="connsiteY7" fmla="*/ 104205 h 13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92" h="131737">
                    <a:moveTo>
                      <a:pt x="90105" y="0"/>
                    </a:moveTo>
                    <a:lnTo>
                      <a:pt x="0" y="27532"/>
                    </a:lnTo>
                    <a:lnTo>
                      <a:pt x="11180" y="64158"/>
                    </a:lnTo>
                    <a:lnTo>
                      <a:pt x="57818" y="49892"/>
                    </a:lnTo>
                    <a:lnTo>
                      <a:pt x="67245" y="80844"/>
                    </a:lnTo>
                    <a:lnTo>
                      <a:pt x="20607" y="95111"/>
                    </a:lnTo>
                    <a:lnTo>
                      <a:pt x="31871" y="131737"/>
                    </a:lnTo>
                    <a:lnTo>
                      <a:pt x="121892" y="10420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5" name="任意多边形: 形状 864">
                <a:extLst>
                  <a:ext uri="{FF2B5EF4-FFF2-40B4-BE49-F238E27FC236}">
                    <a16:creationId xmlns:a16="http://schemas.microsoft.com/office/drawing/2014/main" xmlns="" id="{6E29C6A9-D939-4C86-90B1-4DC0E8AA8B1E}"/>
                  </a:ext>
                </a:extLst>
              </p:cNvPr>
              <p:cNvSpPr/>
              <p:nvPr/>
            </p:nvSpPr>
            <p:spPr>
              <a:xfrm rot="-6419769">
                <a:off x="6049724" y="2820381"/>
                <a:ext cx="49473" cy="22775"/>
              </a:xfrm>
              <a:custGeom>
                <a:avLst/>
                <a:gdLst>
                  <a:gd name="connsiteX0" fmla="*/ 0 w 49473"/>
                  <a:gd name="connsiteY0" fmla="*/ 0 h 22775"/>
                  <a:gd name="connsiteX1" fmla="*/ 49473 w 49473"/>
                  <a:gd name="connsiteY1" fmla="*/ 0 h 22775"/>
                  <a:gd name="connsiteX2" fmla="*/ 49473 w 49473"/>
                  <a:gd name="connsiteY2" fmla="*/ 22776 h 22775"/>
                  <a:gd name="connsiteX3" fmla="*/ 0 w 49473"/>
                  <a:gd name="connsiteY3" fmla="*/ 22776 h 2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" h="22775">
                    <a:moveTo>
                      <a:pt x="0" y="0"/>
                    </a:moveTo>
                    <a:lnTo>
                      <a:pt x="49473" y="0"/>
                    </a:lnTo>
                    <a:lnTo>
                      <a:pt x="49473" y="22776"/>
                    </a:lnTo>
                    <a:lnTo>
                      <a:pt x="0" y="22776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6" name="任意多边形: 形状 865">
                <a:extLst>
                  <a:ext uri="{FF2B5EF4-FFF2-40B4-BE49-F238E27FC236}">
                    <a16:creationId xmlns:a16="http://schemas.microsoft.com/office/drawing/2014/main" xmlns="" id="{94C34997-E2AC-4902-94F4-8759FD79221A}"/>
                  </a:ext>
                </a:extLst>
              </p:cNvPr>
              <p:cNvSpPr/>
              <p:nvPr/>
            </p:nvSpPr>
            <p:spPr>
              <a:xfrm>
                <a:off x="5967933" y="2810194"/>
                <a:ext cx="119973" cy="135241"/>
              </a:xfrm>
              <a:custGeom>
                <a:avLst/>
                <a:gdLst>
                  <a:gd name="connsiteX0" fmla="*/ 62239 w 119973"/>
                  <a:gd name="connsiteY0" fmla="*/ 86351 h 135241"/>
                  <a:gd name="connsiteX1" fmla="*/ 51393 w 119973"/>
                  <a:gd name="connsiteY1" fmla="*/ 50809 h 135241"/>
                  <a:gd name="connsiteX2" fmla="*/ 97948 w 119973"/>
                  <a:gd name="connsiteY2" fmla="*/ 36626 h 135241"/>
                  <a:gd name="connsiteX3" fmla="*/ 86768 w 119973"/>
                  <a:gd name="connsiteY3" fmla="*/ 0 h 135241"/>
                  <a:gd name="connsiteX4" fmla="*/ 0 w 119973"/>
                  <a:gd name="connsiteY4" fmla="*/ 26531 h 135241"/>
                  <a:gd name="connsiteX5" fmla="*/ 33205 w 119973"/>
                  <a:gd name="connsiteY5" fmla="*/ 135241 h 135241"/>
                  <a:gd name="connsiteX6" fmla="*/ 119973 w 119973"/>
                  <a:gd name="connsiteY6" fmla="*/ 108710 h 135241"/>
                  <a:gd name="connsiteX7" fmla="*/ 108794 w 119973"/>
                  <a:gd name="connsiteY7" fmla="*/ 72084 h 13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73" h="135241">
                    <a:moveTo>
                      <a:pt x="62239" y="86351"/>
                    </a:moveTo>
                    <a:lnTo>
                      <a:pt x="51393" y="50809"/>
                    </a:lnTo>
                    <a:lnTo>
                      <a:pt x="97948" y="36626"/>
                    </a:lnTo>
                    <a:lnTo>
                      <a:pt x="86768" y="0"/>
                    </a:lnTo>
                    <a:lnTo>
                      <a:pt x="0" y="26531"/>
                    </a:lnTo>
                    <a:lnTo>
                      <a:pt x="33205" y="135241"/>
                    </a:lnTo>
                    <a:lnTo>
                      <a:pt x="119973" y="108710"/>
                    </a:lnTo>
                    <a:lnTo>
                      <a:pt x="108794" y="7208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7" name="任意多边形: 形状 866">
                <a:extLst>
                  <a:ext uri="{FF2B5EF4-FFF2-40B4-BE49-F238E27FC236}">
                    <a16:creationId xmlns:a16="http://schemas.microsoft.com/office/drawing/2014/main" xmlns="" id="{42A8716D-5556-4C41-B7A0-433F29D9E5A6}"/>
                  </a:ext>
                </a:extLst>
              </p:cNvPr>
              <p:cNvSpPr/>
              <p:nvPr/>
            </p:nvSpPr>
            <p:spPr>
              <a:xfrm>
                <a:off x="5755352" y="2862922"/>
                <a:ext cx="226430" cy="157266"/>
              </a:xfrm>
              <a:custGeom>
                <a:avLst/>
                <a:gdLst>
                  <a:gd name="connsiteX0" fmla="*/ 209077 w 226430"/>
                  <a:gd name="connsiteY0" fmla="*/ 36543 h 157266"/>
                  <a:gd name="connsiteX1" fmla="*/ 126648 w 226430"/>
                  <a:gd name="connsiteY1" fmla="*/ 61822 h 157266"/>
                  <a:gd name="connsiteX2" fmla="*/ 107709 w 226430"/>
                  <a:gd name="connsiteY2" fmla="*/ 0 h 157266"/>
                  <a:gd name="connsiteX3" fmla="*/ 63240 w 226430"/>
                  <a:gd name="connsiteY3" fmla="*/ 13599 h 157266"/>
                  <a:gd name="connsiteX4" fmla="*/ 82179 w 226430"/>
                  <a:gd name="connsiteY4" fmla="*/ 75421 h 157266"/>
                  <a:gd name="connsiteX5" fmla="*/ 0 w 226430"/>
                  <a:gd name="connsiteY5" fmla="*/ 100534 h 157266"/>
                  <a:gd name="connsiteX6" fmla="*/ 17353 w 226430"/>
                  <a:gd name="connsiteY6" fmla="*/ 157267 h 157266"/>
                  <a:gd name="connsiteX7" fmla="*/ 226431 w 226430"/>
                  <a:gd name="connsiteY7" fmla="*/ 93359 h 15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430" h="157266">
                    <a:moveTo>
                      <a:pt x="209077" y="36543"/>
                    </a:moveTo>
                    <a:lnTo>
                      <a:pt x="126648" y="61822"/>
                    </a:lnTo>
                    <a:lnTo>
                      <a:pt x="107709" y="0"/>
                    </a:lnTo>
                    <a:lnTo>
                      <a:pt x="63240" y="13599"/>
                    </a:lnTo>
                    <a:lnTo>
                      <a:pt x="82179" y="75421"/>
                    </a:lnTo>
                    <a:lnTo>
                      <a:pt x="0" y="100534"/>
                    </a:lnTo>
                    <a:lnTo>
                      <a:pt x="17353" y="157267"/>
                    </a:lnTo>
                    <a:lnTo>
                      <a:pt x="226431" y="9335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8" name="图形 17">
              <a:extLst>
                <a:ext uri="{FF2B5EF4-FFF2-40B4-BE49-F238E27FC236}">
                  <a16:creationId xmlns:a16="http://schemas.microsoft.com/office/drawing/2014/main" xmlns="" id="{F9941F91-314E-4D56-8ED5-CEAB4CE1F0CC}"/>
                </a:ext>
              </a:extLst>
            </p:cNvPr>
            <p:cNvGrpSpPr/>
            <p:nvPr/>
          </p:nvGrpSpPr>
          <p:grpSpPr>
            <a:xfrm>
              <a:off x="1924161" y="1202884"/>
              <a:ext cx="295888" cy="150110"/>
              <a:chOff x="4612018" y="1202884"/>
              <a:chExt cx="295888" cy="150110"/>
            </a:xfrm>
            <a:solidFill>
              <a:srgbClr val="FFFFFF"/>
            </a:solidFill>
          </p:grpSpPr>
          <p:sp>
            <p:nvSpPr>
              <p:cNvPr id="869" name="任意多边形: 形状 868">
                <a:extLst>
                  <a:ext uri="{FF2B5EF4-FFF2-40B4-BE49-F238E27FC236}">
                    <a16:creationId xmlns:a16="http://schemas.microsoft.com/office/drawing/2014/main" xmlns="" id="{6D9B2EED-064E-41B8-BC3C-DD9D4809FA5A}"/>
                  </a:ext>
                </a:extLst>
              </p:cNvPr>
              <p:cNvSpPr/>
              <p:nvPr/>
            </p:nvSpPr>
            <p:spPr>
              <a:xfrm rot="-1020098">
                <a:off x="4791922" y="1218433"/>
                <a:ext cx="112464" cy="40881"/>
              </a:xfrm>
              <a:custGeom>
                <a:avLst/>
                <a:gdLst>
                  <a:gd name="connsiteX0" fmla="*/ 0 w 112464"/>
                  <a:gd name="connsiteY0" fmla="*/ 0 h 40881"/>
                  <a:gd name="connsiteX1" fmla="*/ 112465 w 112464"/>
                  <a:gd name="connsiteY1" fmla="*/ 0 h 40881"/>
                  <a:gd name="connsiteX2" fmla="*/ 112465 w 112464"/>
                  <a:gd name="connsiteY2" fmla="*/ 40881 h 40881"/>
                  <a:gd name="connsiteX3" fmla="*/ 0 w 112464"/>
                  <a:gd name="connsiteY3" fmla="*/ 40881 h 4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464" h="40881">
                    <a:moveTo>
                      <a:pt x="0" y="0"/>
                    </a:moveTo>
                    <a:lnTo>
                      <a:pt x="112465" y="0"/>
                    </a:lnTo>
                    <a:lnTo>
                      <a:pt x="112465" y="40881"/>
                    </a:lnTo>
                    <a:lnTo>
                      <a:pt x="0" y="4088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0" name="任意多边形: 形状 869">
                <a:extLst>
                  <a:ext uri="{FF2B5EF4-FFF2-40B4-BE49-F238E27FC236}">
                    <a16:creationId xmlns:a16="http://schemas.microsoft.com/office/drawing/2014/main" xmlns="" id="{BC48C1E0-3483-4D71-9DA7-2A16922E4594}"/>
                  </a:ext>
                </a:extLst>
              </p:cNvPr>
              <p:cNvSpPr/>
              <p:nvPr/>
            </p:nvSpPr>
            <p:spPr>
              <a:xfrm rot="-1020098">
                <a:off x="4663022" y="1254472"/>
                <a:ext cx="134490" cy="42132"/>
              </a:xfrm>
              <a:custGeom>
                <a:avLst/>
                <a:gdLst>
                  <a:gd name="connsiteX0" fmla="*/ 0 w 134490"/>
                  <a:gd name="connsiteY0" fmla="*/ 0 h 42132"/>
                  <a:gd name="connsiteX1" fmla="*/ 134491 w 134490"/>
                  <a:gd name="connsiteY1" fmla="*/ 0 h 42132"/>
                  <a:gd name="connsiteX2" fmla="*/ 134491 w 134490"/>
                  <a:gd name="connsiteY2" fmla="*/ 42133 h 42132"/>
                  <a:gd name="connsiteX3" fmla="*/ 0 w 134490"/>
                  <a:gd name="connsiteY3" fmla="*/ 42133 h 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490" h="42132">
                    <a:moveTo>
                      <a:pt x="0" y="0"/>
                    </a:moveTo>
                    <a:lnTo>
                      <a:pt x="134491" y="0"/>
                    </a:lnTo>
                    <a:lnTo>
                      <a:pt x="134491" y="42133"/>
                    </a:lnTo>
                    <a:lnTo>
                      <a:pt x="0" y="4213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1" name="任意多边形: 形状 870">
                <a:extLst>
                  <a:ext uri="{FF2B5EF4-FFF2-40B4-BE49-F238E27FC236}">
                    <a16:creationId xmlns:a16="http://schemas.microsoft.com/office/drawing/2014/main" xmlns="" id="{FC00993C-9EE0-4360-A9E2-A4C9A3834534}"/>
                  </a:ext>
                </a:extLst>
              </p:cNvPr>
              <p:cNvSpPr/>
              <p:nvPr/>
            </p:nvSpPr>
            <p:spPr>
              <a:xfrm>
                <a:off x="4612018" y="1284331"/>
                <a:ext cx="69664" cy="68663"/>
              </a:xfrm>
              <a:custGeom>
                <a:avLst/>
                <a:gdLst>
                  <a:gd name="connsiteX0" fmla="*/ 69665 w 69664"/>
                  <a:gd name="connsiteY0" fmla="*/ 62489 h 68663"/>
                  <a:gd name="connsiteX1" fmla="*/ 54063 w 69664"/>
                  <a:gd name="connsiteY1" fmla="*/ 11430 h 68663"/>
                  <a:gd name="connsiteX2" fmla="*/ 50559 w 69664"/>
                  <a:gd name="connsiteY2" fmla="*/ 0 h 68663"/>
                  <a:gd name="connsiteX3" fmla="*/ 0 w 69664"/>
                  <a:gd name="connsiteY3" fmla="*/ 15435 h 68663"/>
                  <a:gd name="connsiteX4" fmla="*/ 6174 w 69664"/>
                  <a:gd name="connsiteY4" fmla="*/ 35625 h 68663"/>
                  <a:gd name="connsiteX5" fmla="*/ 36543 w 69664"/>
                  <a:gd name="connsiteY5" fmla="*/ 26281 h 68663"/>
                  <a:gd name="connsiteX6" fmla="*/ 49474 w 69664"/>
                  <a:gd name="connsiteY6" fmla="*/ 68663 h 6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64" h="68663">
                    <a:moveTo>
                      <a:pt x="69665" y="62489"/>
                    </a:moveTo>
                    <a:lnTo>
                      <a:pt x="54063" y="11430"/>
                    </a:lnTo>
                    <a:lnTo>
                      <a:pt x="50559" y="0"/>
                    </a:lnTo>
                    <a:lnTo>
                      <a:pt x="0" y="15435"/>
                    </a:lnTo>
                    <a:lnTo>
                      <a:pt x="6174" y="35625"/>
                    </a:lnTo>
                    <a:lnTo>
                      <a:pt x="36543" y="26281"/>
                    </a:lnTo>
                    <a:lnTo>
                      <a:pt x="49474" y="6866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2" name="图形 17">
              <a:extLst>
                <a:ext uri="{FF2B5EF4-FFF2-40B4-BE49-F238E27FC236}">
                  <a16:creationId xmlns:a16="http://schemas.microsoft.com/office/drawing/2014/main" xmlns="" id="{4C665F5D-93E1-4534-BEF4-F980F7817999}"/>
                </a:ext>
              </a:extLst>
            </p:cNvPr>
            <p:cNvGrpSpPr/>
            <p:nvPr/>
          </p:nvGrpSpPr>
          <p:grpSpPr>
            <a:xfrm>
              <a:off x="1988032" y="1294192"/>
              <a:ext cx="126960" cy="88967"/>
              <a:chOff x="4675889" y="1294192"/>
              <a:chExt cx="126960" cy="88967"/>
            </a:xfrm>
            <a:solidFill>
              <a:srgbClr val="FFFFFF"/>
            </a:solidFill>
          </p:grpSpPr>
          <p:sp>
            <p:nvSpPr>
              <p:cNvPr id="873" name="任意多边形: 形状 872">
                <a:extLst>
                  <a:ext uri="{FF2B5EF4-FFF2-40B4-BE49-F238E27FC236}">
                    <a16:creationId xmlns:a16="http://schemas.microsoft.com/office/drawing/2014/main" xmlns="" id="{EBFC2126-D6E6-4CC5-B846-C612A126B14F}"/>
                  </a:ext>
                </a:extLst>
              </p:cNvPr>
              <p:cNvSpPr/>
              <p:nvPr/>
            </p:nvSpPr>
            <p:spPr>
              <a:xfrm rot="-1020098">
                <a:off x="4684047" y="1324308"/>
                <a:ext cx="14600" cy="57984"/>
              </a:xfrm>
              <a:custGeom>
                <a:avLst/>
                <a:gdLst>
                  <a:gd name="connsiteX0" fmla="*/ 0 w 14600"/>
                  <a:gd name="connsiteY0" fmla="*/ 0 h 57984"/>
                  <a:gd name="connsiteX1" fmla="*/ 14600 w 14600"/>
                  <a:gd name="connsiteY1" fmla="*/ 0 h 57984"/>
                  <a:gd name="connsiteX2" fmla="*/ 14600 w 14600"/>
                  <a:gd name="connsiteY2" fmla="*/ 57985 h 57984"/>
                  <a:gd name="connsiteX3" fmla="*/ 0 w 14600"/>
                  <a:gd name="connsiteY3" fmla="*/ 57985 h 57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0" h="57984">
                    <a:moveTo>
                      <a:pt x="0" y="0"/>
                    </a:moveTo>
                    <a:lnTo>
                      <a:pt x="14600" y="0"/>
                    </a:lnTo>
                    <a:lnTo>
                      <a:pt x="14600" y="57985"/>
                    </a:lnTo>
                    <a:lnTo>
                      <a:pt x="0" y="5798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4" name="任意多边形: 形状 873">
                <a:extLst>
                  <a:ext uri="{FF2B5EF4-FFF2-40B4-BE49-F238E27FC236}">
                    <a16:creationId xmlns:a16="http://schemas.microsoft.com/office/drawing/2014/main" xmlns="" id="{67EB187A-CB91-40F9-93B4-3753FCE12B15}"/>
                  </a:ext>
                </a:extLst>
              </p:cNvPr>
              <p:cNvSpPr/>
              <p:nvPr/>
            </p:nvSpPr>
            <p:spPr>
              <a:xfrm rot="9779902">
                <a:off x="4696035" y="1307623"/>
                <a:ext cx="100534" cy="57984"/>
              </a:xfrm>
              <a:custGeom>
                <a:avLst/>
                <a:gdLst>
                  <a:gd name="connsiteX0" fmla="*/ 0 w 100534"/>
                  <a:gd name="connsiteY0" fmla="*/ 0 h 57984"/>
                  <a:gd name="connsiteX1" fmla="*/ 100534 w 100534"/>
                  <a:gd name="connsiteY1" fmla="*/ 0 h 57984"/>
                  <a:gd name="connsiteX2" fmla="*/ 100534 w 100534"/>
                  <a:gd name="connsiteY2" fmla="*/ 57985 h 57984"/>
                  <a:gd name="connsiteX3" fmla="*/ 0 w 100534"/>
                  <a:gd name="connsiteY3" fmla="*/ 57985 h 57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534" h="57984">
                    <a:moveTo>
                      <a:pt x="0" y="0"/>
                    </a:moveTo>
                    <a:lnTo>
                      <a:pt x="100534" y="0"/>
                    </a:lnTo>
                    <a:lnTo>
                      <a:pt x="100534" y="57985"/>
                    </a:lnTo>
                    <a:lnTo>
                      <a:pt x="0" y="5798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5" name="图形 17">
              <a:extLst>
                <a:ext uri="{FF2B5EF4-FFF2-40B4-BE49-F238E27FC236}">
                  <a16:creationId xmlns:a16="http://schemas.microsoft.com/office/drawing/2014/main" xmlns="" id="{74A20D3F-4B05-4BAE-9E19-197214672737}"/>
                </a:ext>
              </a:extLst>
            </p:cNvPr>
            <p:cNvGrpSpPr/>
            <p:nvPr/>
          </p:nvGrpSpPr>
          <p:grpSpPr>
            <a:xfrm>
              <a:off x="1839145" y="4351976"/>
              <a:ext cx="181635" cy="214831"/>
              <a:chOff x="4527002" y="4351976"/>
              <a:chExt cx="181635" cy="214831"/>
            </a:xfrm>
            <a:solidFill>
              <a:srgbClr val="FFFFFF"/>
            </a:solidFill>
          </p:grpSpPr>
          <p:sp>
            <p:nvSpPr>
              <p:cNvPr id="876" name="任意多边形: 形状 875">
                <a:extLst>
                  <a:ext uri="{FF2B5EF4-FFF2-40B4-BE49-F238E27FC236}">
                    <a16:creationId xmlns:a16="http://schemas.microsoft.com/office/drawing/2014/main" xmlns="" id="{B22F40D8-7E85-4859-9526-59A6C6AABBF1}"/>
                  </a:ext>
                </a:extLst>
              </p:cNvPr>
              <p:cNvSpPr/>
              <p:nvPr/>
            </p:nvSpPr>
            <p:spPr>
              <a:xfrm rot="9420092">
                <a:off x="4655322" y="4356841"/>
                <a:ext cx="40212" cy="75253"/>
              </a:xfrm>
              <a:custGeom>
                <a:avLst/>
                <a:gdLst>
                  <a:gd name="connsiteX0" fmla="*/ 0 w 40212"/>
                  <a:gd name="connsiteY0" fmla="*/ 0 h 75253"/>
                  <a:gd name="connsiteX1" fmla="*/ 40213 w 40212"/>
                  <a:gd name="connsiteY1" fmla="*/ 0 h 75253"/>
                  <a:gd name="connsiteX2" fmla="*/ 40213 w 40212"/>
                  <a:gd name="connsiteY2" fmla="*/ 75254 h 75253"/>
                  <a:gd name="connsiteX3" fmla="*/ 0 w 40212"/>
                  <a:gd name="connsiteY3" fmla="*/ 75254 h 7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212" h="75253">
                    <a:moveTo>
                      <a:pt x="0" y="0"/>
                    </a:moveTo>
                    <a:lnTo>
                      <a:pt x="40213" y="0"/>
                    </a:lnTo>
                    <a:lnTo>
                      <a:pt x="40213" y="75254"/>
                    </a:lnTo>
                    <a:lnTo>
                      <a:pt x="0" y="7525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7" name="任意多边形: 形状 876">
                <a:extLst>
                  <a:ext uri="{FF2B5EF4-FFF2-40B4-BE49-F238E27FC236}">
                    <a16:creationId xmlns:a16="http://schemas.microsoft.com/office/drawing/2014/main" xmlns="" id="{6B29768B-0500-44DA-AE5D-908553A8968A}"/>
                  </a:ext>
                </a:extLst>
              </p:cNvPr>
              <p:cNvSpPr/>
              <p:nvPr/>
            </p:nvSpPr>
            <p:spPr>
              <a:xfrm rot="-1379908">
                <a:off x="4638847" y="4403506"/>
                <a:ext cx="23109" cy="28199"/>
              </a:xfrm>
              <a:custGeom>
                <a:avLst/>
                <a:gdLst>
                  <a:gd name="connsiteX0" fmla="*/ 0 w 23109"/>
                  <a:gd name="connsiteY0" fmla="*/ 0 h 28199"/>
                  <a:gd name="connsiteX1" fmla="*/ 23110 w 23109"/>
                  <a:gd name="connsiteY1" fmla="*/ 0 h 28199"/>
                  <a:gd name="connsiteX2" fmla="*/ 23110 w 23109"/>
                  <a:gd name="connsiteY2" fmla="*/ 28199 h 28199"/>
                  <a:gd name="connsiteX3" fmla="*/ 0 w 23109"/>
                  <a:gd name="connsiteY3" fmla="*/ 28199 h 2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9" h="28199">
                    <a:moveTo>
                      <a:pt x="0" y="0"/>
                    </a:moveTo>
                    <a:lnTo>
                      <a:pt x="23110" y="0"/>
                    </a:lnTo>
                    <a:lnTo>
                      <a:pt x="23110" y="28199"/>
                    </a:lnTo>
                    <a:lnTo>
                      <a:pt x="0" y="2819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8" name="任意多边形: 形状 877">
                <a:extLst>
                  <a:ext uri="{FF2B5EF4-FFF2-40B4-BE49-F238E27FC236}">
                    <a16:creationId xmlns:a16="http://schemas.microsoft.com/office/drawing/2014/main" xmlns="" id="{5729CE69-5A60-4EBA-96AE-5845A7AB2F9A}"/>
                  </a:ext>
                </a:extLst>
              </p:cNvPr>
              <p:cNvSpPr/>
              <p:nvPr/>
            </p:nvSpPr>
            <p:spPr>
              <a:xfrm>
                <a:off x="4527002" y="4377606"/>
                <a:ext cx="158935" cy="183380"/>
              </a:xfrm>
              <a:custGeom>
                <a:avLst/>
                <a:gdLst>
                  <a:gd name="connsiteX0" fmla="*/ 158935 w 158935"/>
                  <a:gd name="connsiteY0" fmla="*/ 152845 h 183380"/>
                  <a:gd name="connsiteX1" fmla="*/ 94026 w 158935"/>
                  <a:gd name="connsiteY1" fmla="*/ 0 h 183380"/>
                  <a:gd name="connsiteX2" fmla="*/ 0 w 158935"/>
                  <a:gd name="connsiteY2" fmla="*/ 39963 h 183380"/>
                  <a:gd name="connsiteX3" fmla="*/ 58819 w 158935"/>
                  <a:gd name="connsiteY3" fmla="*/ 178541 h 183380"/>
                  <a:gd name="connsiteX4" fmla="*/ 80844 w 158935"/>
                  <a:gd name="connsiteY4" fmla="*/ 169197 h 183380"/>
                  <a:gd name="connsiteX5" fmla="*/ 86935 w 158935"/>
                  <a:gd name="connsiteY5" fmla="*/ 183380 h 18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935" h="183380">
                    <a:moveTo>
                      <a:pt x="158935" y="152845"/>
                    </a:moveTo>
                    <a:lnTo>
                      <a:pt x="94026" y="0"/>
                    </a:lnTo>
                    <a:lnTo>
                      <a:pt x="0" y="39963"/>
                    </a:lnTo>
                    <a:lnTo>
                      <a:pt x="58819" y="178541"/>
                    </a:lnTo>
                    <a:lnTo>
                      <a:pt x="80844" y="169197"/>
                    </a:lnTo>
                    <a:lnTo>
                      <a:pt x="86935" y="1833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9" name="任意多边形: 形状 878">
                <a:extLst>
                  <a:ext uri="{FF2B5EF4-FFF2-40B4-BE49-F238E27FC236}">
                    <a16:creationId xmlns:a16="http://schemas.microsoft.com/office/drawing/2014/main" xmlns="" id="{65D05BFF-F0BB-46E1-BC90-7EF7FE231088}"/>
                  </a:ext>
                </a:extLst>
              </p:cNvPr>
              <p:cNvSpPr/>
              <p:nvPr/>
            </p:nvSpPr>
            <p:spPr>
              <a:xfrm rot="9420092">
                <a:off x="4614152" y="4555210"/>
                <a:ext cx="28199" cy="6340"/>
              </a:xfrm>
              <a:custGeom>
                <a:avLst/>
                <a:gdLst>
                  <a:gd name="connsiteX0" fmla="*/ 0 w 28199"/>
                  <a:gd name="connsiteY0" fmla="*/ 0 h 6340"/>
                  <a:gd name="connsiteX1" fmla="*/ 28199 w 28199"/>
                  <a:gd name="connsiteY1" fmla="*/ 0 h 6340"/>
                  <a:gd name="connsiteX2" fmla="*/ 28199 w 28199"/>
                  <a:gd name="connsiteY2" fmla="*/ 6341 h 6340"/>
                  <a:gd name="connsiteX3" fmla="*/ 0 w 28199"/>
                  <a:gd name="connsiteY3" fmla="*/ 6341 h 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9" h="6340">
                    <a:moveTo>
                      <a:pt x="0" y="0"/>
                    </a:moveTo>
                    <a:lnTo>
                      <a:pt x="28199" y="0"/>
                    </a:lnTo>
                    <a:lnTo>
                      <a:pt x="28199" y="6341"/>
                    </a:lnTo>
                    <a:lnTo>
                      <a:pt x="0" y="634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0" name="图形 17">
              <a:extLst>
                <a:ext uri="{FF2B5EF4-FFF2-40B4-BE49-F238E27FC236}">
                  <a16:creationId xmlns:a16="http://schemas.microsoft.com/office/drawing/2014/main" xmlns="" id="{977697DE-1DFC-4FD6-9056-CD28CE87F4C1}"/>
                </a:ext>
              </a:extLst>
            </p:cNvPr>
            <p:cNvGrpSpPr/>
            <p:nvPr/>
          </p:nvGrpSpPr>
          <p:grpSpPr>
            <a:xfrm>
              <a:off x="1455143" y="3243420"/>
              <a:ext cx="145891" cy="279272"/>
              <a:chOff x="4143000" y="3243420"/>
              <a:chExt cx="145891" cy="279272"/>
            </a:xfrm>
            <a:solidFill>
              <a:srgbClr val="FFFFFF"/>
            </a:solidFill>
          </p:grpSpPr>
          <p:sp>
            <p:nvSpPr>
              <p:cNvPr id="881" name="任意多边形: 形状 880">
                <a:extLst>
                  <a:ext uri="{FF2B5EF4-FFF2-40B4-BE49-F238E27FC236}">
                    <a16:creationId xmlns:a16="http://schemas.microsoft.com/office/drawing/2014/main" xmlns="" id="{66E8C41E-1C74-40D4-A36E-9773602BBB6E}"/>
                  </a:ext>
                </a:extLst>
              </p:cNvPr>
              <p:cNvSpPr/>
              <p:nvPr/>
            </p:nvSpPr>
            <p:spPr>
              <a:xfrm rot="-899960">
                <a:off x="4184090" y="3246401"/>
                <a:ext cx="30451" cy="56314"/>
              </a:xfrm>
              <a:custGeom>
                <a:avLst/>
                <a:gdLst>
                  <a:gd name="connsiteX0" fmla="*/ 0 w 30451"/>
                  <a:gd name="connsiteY0" fmla="*/ 0 h 56314"/>
                  <a:gd name="connsiteX1" fmla="*/ 30451 w 30451"/>
                  <a:gd name="connsiteY1" fmla="*/ 0 h 56314"/>
                  <a:gd name="connsiteX2" fmla="*/ 30451 w 30451"/>
                  <a:gd name="connsiteY2" fmla="*/ 56314 h 56314"/>
                  <a:gd name="connsiteX3" fmla="*/ 0 w 30451"/>
                  <a:gd name="connsiteY3" fmla="*/ 56314 h 5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51" h="56314">
                    <a:moveTo>
                      <a:pt x="0" y="0"/>
                    </a:moveTo>
                    <a:lnTo>
                      <a:pt x="30451" y="0"/>
                    </a:lnTo>
                    <a:lnTo>
                      <a:pt x="30451" y="56314"/>
                    </a:lnTo>
                    <a:lnTo>
                      <a:pt x="0" y="5631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2" name="任意多边形: 形状 881">
                <a:extLst>
                  <a:ext uri="{FF2B5EF4-FFF2-40B4-BE49-F238E27FC236}">
                    <a16:creationId xmlns:a16="http://schemas.microsoft.com/office/drawing/2014/main" xmlns="" id="{D38DF317-18B9-4919-B919-00C6778E7062}"/>
                  </a:ext>
                </a:extLst>
              </p:cNvPr>
              <p:cNvSpPr/>
              <p:nvPr/>
            </p:nvSpPr>
            <p:spPr>
              <a:xfrm>
                <a:off x="4143555" y="3318871"/>
                <a:ext cx="145336" cy="203821"/>
              </a:xfrm>
              <a:custGeom>
                <a:avLst/>
                <a:gdLst>
                  <a:gd name="connsiteX0" fmla="*/ 145336 w 145336"/>
                  <a:gd name="connsiteY0" fmla="*/ 164859 h 203821"/>
                  <a:gd name="connsiteX1" fmla="*/ 0 w 145336"/>
                  <a:gd name="connsiteY1" fmla="*/ 203821 h 203821"/>
                  <a:gd name="connsiteX2" fmla="*/ 32121 w 145336"/>
                  <a:gd name="connsiteY2" fmla="*/ 18522 h 203821"/>
                  <a:gd name="connsiteX3" fmla="*/ 101201 w 145336"/>
                  <a:gd name="connsiteY3" fmla="*/ 0 h 20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336" h="203821">
                    <a:moveTo>
                      <a:pt x="145336" y="164859"/>
                    </a:moveTo>
                    <a:lnTo>
                      <a:pt x="0" y="203821"/>
                    </a:lnTo>
                    <a:lnTo>
                      <a:pt x="32121" y="18522"/>
                    </a:lnTo>
                    <a:lnTo>
                      <a:pt x="10120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3" name="任意多边形: 形状 882">
                <a:extLst>
                  <a:ext uri="{FF2B5EF4-FFF2-40B4-BE49-F238E27FC236}">
                    <a16:creationId xmlns:a16="http://schemas.microsoft.com/office/drawing/2014/main" xmlns="" id="{D30C1F99-3075-4411-8432-B221657663FE}"/>
                  </a:ext>
                </a:extLst>
              </p:cNvPr>
              <p:cNvSpPr/>
              <p:nvPr/>
            </p:nvSpPr>
            <p:spPr>
              <a:xfrm rot="-899960">
                <a:off x="4200016" y="3301615"/>
                <a:ext cx="14516" cy="4838"/>
              </a:xfrm>
              <a:custGeom>
                <a:avLst/>
                <a:gdLst>
                  <a:gd name="connsiteX0" fmla="*/ 0 w 14516"/>
                  <a:gd name="connsiteY0" fmla="*/ 0 h 4838"/>
                  <a:gd name="connsiteX1" fmla="*/ 14516 w 14516"/>
                  <a:gd name="connsiteY1" fmla="*/ 0 h 4838"/>
                  <a:gd name="connsiteX2" fmla="*/ 14516 w 14516"/>
                  <a:gd name="connsiteY2" fmla="*/ 4839 h 4838"/>
                  <a:gd name="connsiteX3" fmla="*/ 0 w 14516"/>
                  <a:gd name="connsiteY3" fmla="*/ 4839 h 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16" h="4838">
                    <a:moveTo>
                      <a:pt x="0" y="0"/>
                    </a:moveTo>
                    <a:lnTo>
                      <a:pt x="14516" y="0"/>
                    </a:lnTo>
                    <a:lnTo>
                      <a:pt x="14516" y="4839"/>
                    </a:lnTo>
                    <a:lnTo>
                      <a:pt x="0" y="48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4" name="任意多边形: 形状 883">
                <a:extLst>
                  <a:ext uri="{FF2B5EF4-FFF2-40B4-BE49-F238E27FC236}">
                    <a16:creationId xmlns:a16="http://schemas.microsoft.com/office/drawing/2014/main" xmlns="" id="{40BF87CF-9F76-47BF-A91A-62E460094C78}"/>
                  </a:ext>
                </a:extLst>
              </p:cNvPr>
              <p:cNvSpPr/>
              <p:nvPr/>
            </p:nvSpPr>
            <p:spPr>
              <a:xfrm rot="9900041">
                <a:off x="4169287" y="3252501"/>
                <a:ext cx="15767" cy="56314"/>
              </a:xfrm>
              <a:custGeom>
                <a:avLst/>
                <a:gdLst>
                  <a:gd name="connsiteX0" fmla="*/ 0 w 15767"/>
                  <a:gd name="connsiteY0" fmla="*/ 0 h 56314"/>
                  <a:gd name="connsiteX1" fmla="*/ 15768 w 15767"/>
                  <a:gd name="connsiteY1" fmla="*/ 0 h 56314"/>
                  <a:gd name="connsiteX2" fmla="*/ 15768 w 15767"/>
                  <a:gd name="connsiteY2" fmla="*/ 56314 h 56314"/>
                  <a:gd name="connsiteX3" fmla="*/ 0 w 15767"/>
                  <a:gd name="connsiteY3" fmla="*/ 56314 h 5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67" h="56314">
                    <a:moveTo>
                      <a:pt x="0" y="0"/>
                    </a:moveTo>
                    <a:lnTo>
                      <a:pt x="15768" y="0"/>
                    </a:lnTo>
                    <a:lnTo>
                      <a:pt x="15768" y="56314"/>
                    </a:lnTo>
                    <a:lnTo>
                      <a:pt x="0" y="5631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5" name="任意多边形: 形状 884">
                <a:extLst>
                  <a:ext uri="{FF2B5EF4-FFF2-40B4-BE49-F238E27FC236}">
                    <a16:creationId xmlns:a16="http://schemas.microsoft.com/office/drawing/2014/main" xmlns="" id="{83420158-68BF-47E9-B525-2DF5AE475251}"/>
                  </a:ext>
                </a:extLst>
              </p:cNvPr>
              <p:cNvSpPr/>
              <p:nvPr/>
            </p:nvSpPr>
            <p:spPr>
              <a:xfrm rot="-899960">
                <a:off x="4145301" y="3251903"/>
                <a:ext cx="13181" cy="19522"/>
              </a:xfrm>
              <a:custGeom>
                <a:avLst/>
                <a:gdLst>
                  <a:gd name="connsiteX0" fmla="*/ 0 w 13181"/>
                  <a:gd name="connsiteY0" fmla="*/ 0 h 19522"/>
                  <a:gd name="connsiteX1" fmla="*/ 13182 w 13181"/>
                  <a:gd name="connsiteY1" fmla="*/ 0 h 19522"/>
                  <a:gd name="connsiteX2" fmla="*/ 13182 w 13181"/>
                  <a:gd name="connsiteY2" fmla="*/ 19522 h 19522"/>
                  <a:gd name="connsiteX3" fmla="*/ 0 w 13181"/>
                  <a:gd name="connsiteY3" fmla="*/ 19522 h 1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81" h="19522">
                    <a:moveTo>
                      <a:pt x="0" y="0"/>
                    </a:moveTo>
                    <a:lnTo>
                      <a:pt x="13182" y="0"/>
                    </a:lnTo>
                    <a:lnTo>
                      <a:pt x="13182" y="19522"/>
                    </a:lnTo>
                    <a:lnTo>
                      <a:pt x="0" y="1952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6" name="图形 17">
              <a:extLst>
                <a:ext uri="{FF2B5EF4-FFF2-40B4-BE49-F238E27FC236}">
                  <a16:creationId xmlns:a16="http://schemas.microsoft.com/office/drawing/2014/main" xmlns="" id="{A1A9096F-1635-4AEC-8770-9B4EAA1F70C6}"/>
                </a:ext>
              </a:extLst>
            </p:cNvPr>
            <p:cNvGrpSpPr/>
            <p:nvPr/>
          </p:nvGrpSpPr>
          <p:grpSpPr>
            <a:xfrm>
              <a:off x="3079201" y="4032036"/>
              <a:ext cx="100007" cy="72398"/>
              <a:chOff x="5767058" y="4032036"/>
              <a:chExt cx="100007" cy="72398"/>
            </a:xfrm>
            <a:solidFill>
              <a:srgbClr val="FFFFFF"/>
            </a:solidFill>
          </p:grpSpPr>
          <p:sp>
            <p:nvSpPr>
              <p:cNvPr id="887" name="任意多边形: 形状 886">
                <a:extLst>
                  <a:ext uri="{FF2B5EF4-FFF2-40B4-BE49-F238E27FC236}">
                    <a16:creationId xmlns:a16="http://schemas.microsoft.com/office/drawing/2014/main" xmlns="" id="{CA9C8C4C-4CB2-4378-ABE2-EB3E1A26758F}"/>
                  </a:ext>
                </a:extLst>
              </p:cNvPr>
              <p:cNvSpPr/>
              <p:nvPr/>
            </p:nvSpPr>
            <p:spPr>
              <a:xfrm rot="9480042">
                <a:off x="5774019" y="4060497"/>
                <a:ext cx="21692" cy="41382"/>
              </a:xfrm>
              <a:custGeom>
                <a:avLst/>
                <a:gdLst>
                  <a:gd name="connsiteX0" fmla="*/ 0 w 21692"/>
                  <a:gd name="connsiteY0" fmla="*/ 0 h 41382"/>
                  <a:gd name="connsiteX1" fmla="*/ 21692 w 21692"/>
                  <a:gd name="connsiteY1" fmla="*/ 0 h 41382"/>
                  <a:gd name="connsiteX2" fmla="*/ 21692 w 21692"/>
                  <a:gd name="connsiteY2" fmla="*/ 41382 h 41382"/>
                  <a:gd name="connsiteX3" fmla="*/ 0 w 21692"/>
                  <a:gd name="connsiteY3" fmla="*/ 41382 h 4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92" h="41382">
                    <a:moveTo>
                      <a:pt x="0" y="0"/>
                    </a:moveTo>
                    <a:lnTo>
                      <a:pt x="21692" y="0"/>
                    </a:lnTo>
                    <a:lnTo>
                      <a:pt x="21692" y="41382"/>
                    </a:lnTo>
                    <a:lnTo>
                      <a:pt x="0" y="4138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xmlns="" id="{335A0954-9748-40A5-A163-9F5436E24A5D}"/>
                  </a:ext>
                </a:extLst>
              </p:cNvPr>
              <p:cNvSpPr/>
              <p:nvPr/>
            </p:nvSpPr>
            <p:spPr>
              <a:xfrm>
                <a:off x="5787222" y="4032036"/>
                <a:ext cx="79843" cy="65326"/>
              </a:xfrm>
              <a:custGeom>
                <a:avLst/>
                <a:gdLst>
                  <a:gd name="connsiteX0" fmla="*/ 79843 w 79843"/>
                  <a:gd name="connsiteY0" fmla="*/ 38378 h 65326"/>
                  <a:gd name="connsiteX1" fmla="*/ 64325 w 79843"/>
                  <a:gd name="connsiteY1" fmla="*/ 0 h 65326"/>
                  <a:gd name="connsiteX2" fmla="*/ 0 w 79843"/>
                  <a:gd name="connsiteY2" fmla="*/ 26030 h 65326"/>
                  <a:gd name="connsiteX3" fmla="*/ 15518 w 79843"/>
                  <a:gd name="connsiteY3" fmla="*/ 64408 h 65326"/>
                  <a:gd name="connsiteX4" fmla="*/ 35124 w 79843"/>
                  <a:gd name="connsiteY4" fmla="*/ 56482 h 65326"/>
                  <a:gd name="connsiteX5" fmla="*/ 38712 w 79843"/>
                  <a:gd name="connsiteY5" fmla="*/ 65326 h 65326"/>
                  <a:gd name="connsiteX6" fmla="*/ 63825 w 79843"/>
                  <a:gd name="connsiteY6" fmla="*/ 55231 h 65326"/>
                  <a:gd name="connsiteX7" fmla="*/ 60237 w 79843"/>
                  <a:gd name="connsiteY7" fmla="*/ 46304 h 6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843" h="65326">
                    <a:moveTo>
                      <a:pt x="79843" y="38378"/>
                    </a:moveTo>
                    <a:lnTo>
                      <a:pt x="64325" y="0"/>
                    </a:lnTo>
                    <a:lnTo>
                      <a:pt x="0" y="26030"/>
                    </a:lnTo>
                    <a:lnTo>
                      <a:pt x="15518" y="64408"/>
                    </a:lnTo>
                    <a:lnTo>
                      <a:pt x="35124" y="56482"/>
                    </a:lnTo>
                    <a:lnTo>
                      <a:pt x="38712" y="65326"/>
                    </a:lnTo>
                    <a:lnTo>
                      <a:pt x="63825" y="55231"/>
                    </a:lnTo>
                    <a:lnTo>
                      <a:pt x="60237" y="4630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9" name="图形 17">
              <a:extLst>
                <a:ext uri="{FF2B5EF4-FFF2-40B4-BE49-F238E27FC236}">
                  <a16:creationId xmlns:a16="http://schemas.microsoft.com/office/drawing/2014/main" xmlns="" id="{EEEA8A15-82AC-4E60-B43E-E6D3A2C945C9}"/>
                </a:ext>
              </a:extLst>
            </p:cNvPr>
            <p:cNvGrpSpPr/>
            <p:nvPr/>
          </p:nvGrpSpPr>
          <p:grpSpPr>
            <a:xfrm>
              <a:off x="2548639" y="5016435"/>
              <a:ext cx="267812" cy="246454"/>
              <a:chOff x="5236496" y="5016435"/>
              <a:chExt cx="267812" cy="246454"/>
            </a:xfrm>
            <a:solidFill>
              <a:srgbClr val="FFFFFF"/>
            </a:solidFill>
          </p:grpSpPr>
          <p:grpSp>
            <p:nvGrpSpPr>
              <p:cNvPr id="890" name="图形 17">
                <a:extLst>
                  <a:ext uri="{FF2B5EF4-FFF2-40B4-BE49-F238E27FC236}">
                    <a16:creationId xmlns:a16="http://schemas.microsoft.com/office/drawing/2014/main" xmlns="" id="{F2F23CB9-DC9C-40BC-AF96-45B49520A5DA}"/>
                  </a:ext>
                </a:extLst>
              </p:cNvPr>
              <p:cNvGrpSpPr/>
              <p:nvPr/>
            </p:nvGrpSpPr>
            <p:grpSpPr>
              <a:xfrm>
                <a:off x="5236496" y="5016435"/>
                <a:ext cx="252878" cy="173118"/>
                <a:chOff x="5236496" y="5016435"/>
                <a:chExt cx="252878" cy="173118"/>
              </a:xfrm>
              <a:solidFill>
                <a:srgbClr val="FFFFFF"/>
              </a:solidFill>
            </p:grpSpPr>
            <p:sp>
              <p:nvSpPr>
                <p:cNvPr id="891" name="任意多边形: 形状 890">
                  <a:extLst>
                    <a:ext uri="{FF2B5EF4-FFF2-40B4-BE49-F238E27FC236}">
                      <a16:creationId xmlns:a16="http://schemas.microsoft.com/office/drawing/2014/main" xmlns="" id="{3F66A5CA-FC4E-4AF4-921C-0C1DBD744860}"/>
                    </a:ext>
                  </a:extLst>
                </p:cNvPr>
                <p:cNvSpPr/>
                <p:nvPr/>
              </p:nvSpPr>
              <p:spPr>
                <a:xfrm>
                  <a:off x="5236496" y="5016435"/>
                  <a:ext cx="14183" cy="23527"/>
                </a:xfrm>
                <a:custGeom>
                  <a:avLst/>
                  <a:gdLst>
                    <a:gd name="connsiteX0" fmla="*/ 0 w 14183"/>
                    <a:gd name="connsiteY0" fmla="*/ 0 h 23527"/>
                    <a:gd name="connsiteX1" fmla="*/ 14183 w 14183"/>
                    <a:gd name="connsiteY1" fmla="*/ 0 h 23527"/>
                    <a:gd name="connsiteX2" fmla="*/ 14183 w 14183"/>
                    <a:gd name="connsiteY2" fmla="*/ 23528 h 23527"/>
                    <a:gd name="connsiteX3" fmla="*/ 0 w 14183"/>
                    <a:gd name="connsiteY3" fmla="*/ 23528 h 2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3" h="23527">
                      <a:moveTo>
                        <a:pt x="0" y="0"/>
                      </a:moveTo>
                      <a:lnTo>
                        <a:pt x="14183" y="0"/>
                      </a:lnTo>
                      <a:lnTo>
                        <a:pt x="14183" y="23528"/>
                      </a:lnTo>
                      <a:lnTo>
                        <a:pt x="0" y="23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" name="任意多边形: 形状 891">
                  <a:extLst>
                    <a:ext uri="{FF2B5EF4-FFF2-40B4-BE49-F238E27FC236}">
                      <a16:creationId xmlns:a16="http://schemas.microsoft.com/office/drawing/2014/main" xmlns="" id="{AC480E90-04AF-4CD6-8CE6-367E703BF834}"/>
                    </a:ext>
                  </a:extLst>
                </p:cNvPr>
                <p:cNvSpPr/>
                <p:nvPr/>
              </p:nvSpPr>
              <p:spPr>
                <a:xfrm>
                  <a:off x="5324349" y="5123893"/>
                  <a:ext cx="45803" cy="65659"/>
                </a:xfrm>
                <a:custGeom>
                  <a:avLst/>
                  <a:gdLst>
                    <a:gd name="connsiteX0" fmla="*/ 0 w 45803"/>
                    <a:gd name="connsiteY0" fmla="*/ 0 h 65659"/>
                    <a:gd name="connsiteX1" fmla="*/ 45803 w 45803"/>
                    <a:gd name="connsiteY1" fmla="*/ 0 h 65659"/>
                    <a:gd name="connsiteX2" fmla="*/ 45803 w 45803"/>
                    <a:gd name="connsiteY2" fmla="*/ 65660 h 65659"/>
                    <a:gd name="connsiteX3" fmla="*/ 0 w 45803"/>
                    <a:gd name="connsiteY3" fmla="*/ 65660 h 6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03" h="65659">
                      <a:moveTo>
                        <a:pt x="0" y="0"/>
                      </a:moveTo>
                      <a:lnTo>
                        <a:pt x="45803" y="0"/>
                      </a:lnTo>
                      <a:lnTo>
                        <a:pt x="45803" y="65660"/>
                      </a:lnTo>
                      <a:lnTo>
                        <a:pt x="0" y="656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3" name="任意多边形: 形状 892">
                  <a:extLst>
                    <a:ext uri="{FF2B5EF4-FFF2-40B4-BE49-F238E27FC236}">
                      <a16:creationId xmlns:a16="http://schemas.microsoft.com/office/drawing/2014/main" xmlns="" id="{F59BD9D6-8FBB-490C-8FA4-39D83472E260}"/>
                    </a:ext>
                  </a:extLst>
                </p:cNvPr>
                <p:cNvSpPr/>
                <p:nvPr/>
              </p:nvSpPr>
              <p:spPr>
                <a:xfrm>
                  <a:off x="5236496" y="5040045"/>
                  <a:ext cx="87852" cy="149508"/>
                </a:xfrm>
                <a:custGeom>
                  <a:avLst/>
                  <a:gdLst>
                    <a:gd name="connsiteX0" fmla="*/ 80511 w 87852"/>
                    <a:gd name="connsiteY0" fmla="*/ 0 h 149508"/>
                    <a:gd name="connsiteX1" fmla="*/ 0 w 87852"/>
                    <a:gd name="connsiteY1" fmla="*/ 0 h 149508"/>
                    <a:gd name="connsiteX2" fmla="*/ 0 w 87852"/>
                    <a:gd name="connsiteY2" fmla="*/ 83848 h 149508"/>
                    <a:gd name="connsiteX3" fmla="*/ 32955 w 87852"/>
                    <a:gd name="connsiteY3" fmla="*/ 83848 h 149508"/>
                    <a:gd name="connsiteX4" fmla="*/ 32955 w 87852"/>
                    <a:gd name="connsiteY4" fmla="*/ 149508 h 149508"/>
                    <a:gd name="connsiteX5" fmla="*/ 87852 w 87852"/>
                    <a:gd name="connsiteY5" fmla="*/ 149508 h 149508"/>
                    <a:gd name="connsiteX6" fmla="*/ 87852 w 87852"/>
                    <a:gd name="connsiteY6" fmla="*/ 83848 h 149508"/>
                    <a:gd name="connsiteX7" fmla="*/ 80511 w 87852"/>
                    <a:gd name="connsiteY7" fmla="*/ 83848 h 14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852" h="149508">
                      <a:moveTo>
                        <a:pt x="80511" y="0"/>
                      </a:moveTo>
                      <a:lnTo>
                        <a:pt x="0" y="0"/>
                      </a:lnTo>
                      <a:lnTo>
                        <a:pt x="0" y="83848"/>
                      </a:lnTo>
                      <a:lnTo>
                        <a:pt x="32955" y="83848"/>
                      </a:lnTo>
                      <a:lnTo>
                        <a:pt x="32955" y="149508"/>
                      </a:lnTo>
                      <a:lnTo>
                        <a:pt x="87852" y="149508"/>
                      </a:lnTo>
                      <a:lnTo>
                        <a:pt x="87852" y="83848"/>
                      </a:lnTo>
                      <a:lnTo>
                        <a:pt x="80511" y="838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4" name="任意多边形: 形状 893">
                  <a:extLst>
                    <a:ext uri="{FF2B5EF4-FFF2-40B4-BE49-F238E27FC236}">
                      <a16:creationId xmlns:a16="http://schemas.microsoft.com/office/drawing/2014/main" xmlns="" id="{DC6434D4-4BF2-40C8-9C93-F042DED3EA26}"/>
                    </a:ext>
                  </a:extLst>
                </p:cNvPr>
                <p:cNvSpPr/>
                <p:nvPr/>
              </p:nvSpPr>
              <p:spPr>
                <a:xfrm>
                  <a:off x="5317007" y="5040045"/>
                  <a:ext cx="172367" cy="99115"/>
                </a:xfrm>
                <a:custGeom>
                  <a:avLst/>
                  <a:gdLst>
                    <a:gd name="connsiteX0" fmla="*/ 138245 w 172367"/>
                    <a:gd name="connsiteY0" fmla="*/ 51227 h 99115"/>
                    <a:gd name="connsiteX1" fmla="*/ 138245 w 172367"/>
                    <a:gd name="connsiteY1" fmla="*/ 51227 h 99115"/>
                    <a:gd name="connsiteX2" fmla="*/ 120140 w 172367"/>
                    <a:gd name="connsiteY2" fmla="*/ 51227 h 99115"/>
                    <a:gd name="connsiteX3" fmla="*/ 120140 w 172367"/>
                    <a:gd name="connsiteY3" fmla="*/ 30536 h 99115"/>
                    <a:gd name="connsiteX4" fmla="*/ 138245 w 172367"/>
                    <a:gd name="connsiteY4" fmla="*/ 30536 h 99115"/>
                    <a:gd name="connsiteX5" fmla="*/ 138245 w 172367"/>
                    <a:gd name="connsiteY5" fmla="*/ 0 h 99115"/>
                    <a:gd name="connsiteX6" fmla="*/ 0 w 172367"/>
                    <a:gd name="connsiteY6" fmla="*/ 0 h 99115"/>
                    <a:gd name="connsiteX7" fmla="*/ 0 w 172367"/>
                    <a:gd name="connsiteY7" fmla="*/ 51227 h 99115"/>
                    <a:gd name="connsiteX8" fmla="*/ 53145 w 172367"/>
                    <a:gd name="connsiteY8" fmla="*/ 51227 h 99115"/>
                    <a:gd name="connsiteX9" fmla="*/ 53145 w 172367"/>
                    <a:gd name="connsiteY9" fmla="*/ 99116 h 99115"/>
                    <a:gd name="connsiteX10" fmla="*/ 172368 w 172367"/>
                    <a:gd name="connsiteY10" fmla="*/ 99116 h 99115"/>
                    <a:gd name="connsiteX11" fmla="*/ 172368 w 172367"/>
                    <a:gd name="connsiteY11" fmla="*/ 51227 h 9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2367" h="99115">
                      <a:moveTo>
                        <a:pt x="138245" y="51227"/>
                      </a:moveTo>
                      <a:lnTo>
                        <a:pt x="138245" y="51227"/>
                      </a:lnTo>
                      <a:lnTo>
                        <a:pt x="120140" y="51227"/>
                      </a:lnTo>
                      <a:lnTo>
                        <a:pt x="120140" y="30536"/>
                      </a:lnTo>
                      <a:lnTo>
                        <a:pt x="138245" y="30536"/>
                      </a:lnTo>
                      <a:lnTo>
                        <a:pt x="138245" y="0"/>
                      </a:lnTo>
                      <a:lnTo>
                        <a:pt x="0" y="0"/>
                      </a:lnTo>
                      <a:lnTo>
                        <a:pt x="0" y="51227"/>
                      </a:lnTo>
                      <a:lnTo>
                        <a:pt x="53145" y="51227"/>
                      </a:lnTo>
                      <a:lnTo>
                        <a:pt x="53145" y="99116"/>
                      </a:lnTo>
                      <a:lnTo>
                        <a:pt x="172368" y="99116"/>
                      </a:lnTo>
                      <a:lnTo>
                        <a:pt x="172368" y="512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5" name="任意多边形: 形状 894">
                  <a:extLst>
                    <a:ext uri="{FF2B5EF4-FFF2-40B4-BE49-F238E27FC236}">
                      <a16:creationId xmlns:a16="http://schemas.microsoft.com/office/drawing/2014/main" xmlns="" id="{F1DCDE8A-B947-47C1-BFCF-1A0897B840EA}"/>
                    </a:ext>
                  </a:extLst>
                </p:cNvPr>
                <p:cNvSpPr/>
                <p:nvPr/>
              </p:nvSpPr>
              <p:spPr>
                <a:xfrm>
                  <a:off x="5382834" y="5070831"/>
                  <a:ext cx="44802" cy="44802"/>
                </a:xfrm>
                <a:custGeom>
                  <a:avLst/>
                  <a:gdLst>
                    <a:gd name="connsiteX0" fmla="*/ 0 w 44802"/>
                    <a:gd name="connsiteY0" fmla="*/ 0 h 44802"/>
                    <a:gd name="connsiteX1" fmla="*/ 44802 w 44802"/>
                    <a:gd name="connsiteY1" fmla="*/ 0 h 44802"/>
                    <a:gd name="connsiteX2" fmla="*/ 44802 w 44802"/>
                    <a:gd name="connsiteY2" fmla="*/ 44802 h 44802"/>
                    <a:gd name="connsiteX3" fmla="*/ 0 w 44802"/>
                    <a:gd name="connsiteY3" fmla="*/ 44802 h 44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02" h="44802">
                      <a:moveTo>
                        <a:pt x="0" y="0"/>
                      </a:moveTo>
                      <a:lnTo>
                        <a:pt x="44802" y="0"/>
                      </a:lnTo>
                      <a:lnTo>
                        <a:pt x="44802" y="44802"/>
                      </a:lnTo>
                      <a:lnTo>
                        <a:pt x="0" y="448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" name="图形 17">
                <a:extLst>
                  <a:ext uri="{FF2B5EF4-FFF2-40B4-BE49-F238E27FC236}">
                    <a16:creationId xmlns:a16="http://schemas.microsoft.com/office/drawing/2014/main" xmlns="" id="{B98709ED-0D9A-497D-B4D8-E56D845014A7}"/>
                  </a:ext>
                </a:extLst>
              </p:cNvPr>
              <p:cNvGrpSpPr/>
              <p:nvPr/>
            </p:nvGrpSpPr>
            <p:grpSpPr>
              <a:xfrm>
                <a:off x="5255752" y="5189637"/>
                <a:ext cx="248556" cy="73252"/>
                <a:chOff x="5255752" y="5189637"/>
                <a:chExt cx="248556" cy="73252"/>
              </a:xfrm>
              <a:solidFill>
                <a:srgbClr val="FFFFFF"/>
              </a:solidFill>
            </p:grpSpPr>
            <p:sp>
              <p:nvSpPr>
                <p:cNvPr id="897" name="任意多边形: 形状 896">
                  <a:extLst>
                    <a:ext uri="{FF2B5EF4-FFF2-40B4-BE49-F238E27FC236}">
                      <a16:creationId xmlns:a16="http://schemas.microsoft.com/office/drawing/2014/main" xmlns="" id="{A871DB6B-5C8E-4B50-AFDA-7DC0778B2404}"/>
                    </a:ext>
                  </a:extLst>
                </p:cNvPr>
                <p:cNvSpPr/>
                <p:nvPr/>
              </p:nvSpPr>
              <p:spPr>
                <a:xfrm>
                  <a:off x="5346291" y="5225095"/>
                  <a:ext cx="158017" cy="37794"/>
                </a:xfrm>
                <a:custGeom>
                  <a:avLst/>
                  <a:gdLst>
                    <a:gd name="connsiteX0" fmla="*/ 0 w 158017"/>
                    <a:gd name="connsiteY0" fmla="*/ 0 h 37794"/>
                    <a:gd name="connsiteX1" fmla="*/ 158018 w 158017"/>
                    <a:gd name="connsiteY1" fmla="*/ 0 h 37794"/>
                    <a:gd name="connsiteX2" fmla="*/ 158018 w 158017"/>
                    <a:gd name="connsiteY2" fmla="*/ 37795 h 37794"/>
                    <a:gd name="connsiteX3" fmla="*/ 0 w 158017"/>
                    <a:gd name="connsiteY3" fmla="*/ 37795 h 3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8017" h="37794">
                      <a:moveTo>
                        <a:pt x="0" y="0"/>
                      </a:moveTo>
                      <a:lnTo>
                        <a:pt x="158018" y="0"/>
                      </a:lnTo>
                      <a:lnTo>
                        <a:pt x="158018" y="37795"/>
                      </a:lnTo>
                      <a:lnTo>
                        <a:pt x="0" y="377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" name="任意多边形: 形状 897">
                  <a:extLst>
                    <a:ext uri="{FF2B5EF4-FFF2-40B4-BE49-F238E27FC236}">
                      <a16:creationId xmlns:a16="http://schemas.microsoft.com/office/drawing/2014/main" xmlns="" id="{AEDEC098-5DD9-4D84-9646-442A9CCB591D}"/>
                    </a:ext>
                  </a:extLst>
                </p:cNvPr>
                <p:cNvSpPr/>
                <p:nvPr/>
              </p:nvSpPr>
              <p:spPr>
                <a:xfrm rot="10800000">
                  <a:off x="5255794" y="5210745"/>
                  <a:ext cx="90438" cy="52060"/>
                </a:xfrm>
                <a:custGeom>
                  <a:avLst/>
                  <a:gdLst>
                    <a:gd name="connsiteX0" fmla="*/ 0 w 90438"/>
                    <a:gd name="connsiteY0" fmla="*/ 0 h 52060"/>
                    <a:gd name="connsiteX1" fmla="*/ 90439 w 90438"/>
                    <a:gd name="connsiteY1" fmla="*/ 0 h 52060"/>
                    <a:gd name="connsiteX2" fmla="*/ 90439 w 90438"/>
                    <a:gd name="connsiteY2" fmla="*/ 52061 h 52060"/>
                    <a:gd name="connsiteX3" fmla="*/ 0 w 90438"/>
                    <a:gd name="connsiteY3" fmla="*/ 52061 h 52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438" h="52060">
                      <a:moveTo>
                        <a:pt x="0" y="0"/>
                      </a:moveTo>
                      <a:lnTo>
                        <a:pt x="90439" y="0"/>
                      </a:lnTo>
                      <a:lnTo>
                        <a:pt x="90439" y="52061"/>
                      </a:lnTo>
                      <a:lnTo>
                        <a:pt x="0" y="520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xmlns="" id="{8E45002A-F25B-4201-B788-270D809A1D5E}"/>
                    </a:ext>
                  </a:extLst>
                </p:cNvPr>
                <p:cNvSpPr/>
                <p:nvPr/>
              </p:nvSpPr>
              <p:spPr>
                <a:xfrm rot="10800000">
                  <a:off x="5255752" y="5189637"/>
                  <a:ext cx="16852" cy="21191"/>
                </a:xfrm>
                <a:custGeom>
                  <a:avLst/>
                  <a:gdLst>
                    <a:gd name="connsiteX0" fmla="*/ 0 w 16852"/>
                    <a:gd name="connsiteY0" fmla="*/ 0 h 21191"/>
                    <a:gd name="connsiteX1" fmla="*/ 16853 w 16852"/>
                    <a:gd name="connsiteY1" fmla="*/ 0 h 21191"/>
                    <a:gd name="connsiteX2" fmla="*/ 16853 w 16852"/>
                    <a:gd name="connsiteY2" fmla="*/ 21191 h 21191"/>
                    <a:gd name="connsiteX3" fmla="*/ 0 w 16852"/>
                    <a:gd name="connsiteY3" fmla="*/ 21191 h 2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52" h="21191">
                      <a:moveTo>
                        <a:pt x="0" y="0"/>
                      </a:moveTo>
                      <a:lnTo>
                        <a:pt x="16853" y="0"/>
                      </a:lnTo>
                      <a:lnTo>
                        <a:pt x="16853" y="21191"/>
                      </a:lnTo>
                      <a:lnTo>
                        <a:pt x="0" y="21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00" name="图形 17">
              <a:extLst>
                <a:ext uri="{FF2B5EF4-FFF2-40B4-BE49-F238E27FC236}">
                  <a16:creationId xmlns:a16="http://schemas.microsoft.com/office/drawing/2014/main" xmlns="" id="{C8119C5E-4AE1-4702-8356-295C9C23CBA3}"/>
                </a:ext>
              </a:extLst>
            </p:cNvPr>
            <p:cNvGrpSpPr/>
            <p:nvPr/>
          </p:nvGrpSpPr>
          <p:grpSpPr>
            <a:xfrm>
              <a:off x="3027321" y="3535040"/>
              <a:ext cx="169026" cy="215167"/>
              <a:chOff x="5715178" y="3535040"/>
              <a:chExt cx="169026" cy="215167"/>
            </a:xfrm>
            <a:solidFill>
              <a:srgbClr val="FFFFFF"/>
            </a:solidFill>
          </p:grpSpPr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xmlns="" id="{5E39DF02-B19F-4497-88EF-F1383D401271}"/>
                  </a:ext>
                </a:extLst>
              </p:cNvPr>
              <p:cNvSpPr/>
              <p:nvPr/>
            </p:nvSpPr>
            <p:spPr>
              <a:xfrm rot="-899960">
                <a:off x="5853822" y="3589812"/>
                <a:ext cx="14599" cy="123890"/>
              </a:xfrm>
              <a:custGeom>
                <a:avLst/>
                <a:gdLst>
                  <a:gd name="connsiteX0" fmla="*/ 0 w 14599"/>
                  <a:gd name="connsiteY0" fmla="*/ 0 h 123890"/>
                  <a:gd name="connsiteX1" fmla="*/ 14600 w 14599"/>
                  <a:gd name="connsiteY1" fmla="*/ 0 h 123890"/>
                  <a:gd name="connsiteX2" fmla="*/ 14600 w 14599"/>
                  <a:gd name="connsiteY2" fmla="*/ 123891 h 123890"/>
                  <a:gd name="connsiteX3" fmla="*/ 0 w 14599"/>
                  <a:gd name="connsiteY3" fmla="*/ 123891 h 12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99" h="123890">
                    <a:moveTo>
                      <a:pt x="0" y="0"/>
                    </a:moveTo>
                    <a:lnTo>
                      <a:pt x="14600" y="0"/>
                    </a:lnTo>
                    <a:lnTo>
                      <a:pt x="14600" y="123891"/>
                    </a:lnTo>
                    <a:lnTo>
                      <a:pt x="0" y="12389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xmlns="" id="{E14A736D-5651-4ADD-B44B-940D9A6478FB}"/>
                  </a:ext>
                </a:extLst>
              </p:cNvPr>
              <p:cNvSpPr/>
              <p:nvPr/>
            </p:nvSpPr>
            <p:spPr>
              <a:xfrm rot="-899960">
                <a:off x="5720847" y="3550112"/>
                <a:ext cx="74084" cy="53560"/>
              </a:xfrm>
              <a:custGeom>
                <a:avLst/>
                <a:gdLst>
                  <a:gd name="connsiteX0" fmla="*/ 0 w 74084"/>
                  <a:gd name="connsiteY0" fmla="*/ 0 h 53560"/>
                  <a:gd name="connsiteX1" fmla="*/ 74084 w 74084"/>
                  <a:gd name="connsiteY1" fmla="*/ 0 h 53560"/>
                  <a:gd name="connsiteX2" fmla="*/ 74084 w 74084"/>
                  <a:gd name="connsiteY2" fmla="*/ 53561 h 53560"/>
                  <a:gd name="connsiteX3" fmla="*/ 0 w 74084"/>
                  <a:gd name="connsiteY3" fmla="*/ 53561 h 5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084" h="53560">
                    <a:moveTo>
                      <a:pt x="0" y="0"/>
                    </a:moveTo>
                    <a:lnTo>
                      <a:pt x="74084" y="0"/>
                    </a:lnTo>
                    <a:lnTo>
                      <a:pt x="74084" y="53561"/>
                    </a:lnTo>
                    <a:lnTo>
                      <a:pt x="0" y="5356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3" name="任意多边形: 形状 902">
                <a:extLst>
                  <a:ext uri="{FF2B5EF4-FFF2-40B4-BE49-F238E27FC236}">
                    <a16:creationId xmlns:a16="http://schemas.microsoft.com/office/drawing/2014/main" xmlns="" id="{A231BFAB-7710-4DB9-AF65-1AD46A46B1A7}"/>
                  </a:ext>
                </a:extLst>
              </p:cNvPr>
              <p:cNvSpPr/>
              <p:nvPr/>
            </p:nvSpPr>
            <p:spPr>
              <a:xfrm>
                <a:off x="5786972" y="3535040"/>
                <a:ext cx="52144" cy="58067"/>
              </a:xfrm>
              <a:custGeom>
                <a:avLst/>
                <a:gdLst>
                  <a:gd name="connsiteX0" fmla="*/ 25029 w 52144"/>
                  <a:gd name="connsiteY0" fmla="*/ 4422 h 58067"/>
                  <a:gd name="connsiteX1" fmla="*/ 23861 w 52144"/>
                  <a:gd name="connsiteY1" fmla="*/ 0 h 58067"/>
                  <a:gd name="connsiteX2" fmla="*/ 0 w 52144"/>
                  <a:gd name="connsiteY2" fmla="*/ 6424 h 58067"/>
                  <a:gd name="connsiteX3" fmla="*/ 13850 w 52144"/>
                  <a:gd name="connsiteY3" fmla="*/ 58068 h 58067"/>
                  <a:gd name="connsiteX4" fmla="*/ 37711 w 52144"/>
                  <a:gd name="connsiteY4" fmla="*/ 51644 h 58067"/>
                  <a:gd name="connsiteX5" fmla="*/ 52144 w 52144"/>
                  <a:gd name="connsiteY5" fmla="*/ 47806 h 58067"/>
                  <a:gd name="connsiteX6" fmla="*/ 39463 w 52144"/>
                  <a:gd name="connsiteY6" fmla="*/ 584 h 5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44" h="58067">
                    <a:moveTo>
                      <a:pt x="25029" y="4422"/>
                    </a:moveTo>
                    <a:lnTo>
                      <a:pt x="23861" y="0"/>
                    </a:lnTo>
                    <a:lnTo>
                      <a:pt x="0" y="6424"/>
                    </a:lnTo>
                    <a:lnTo>
                      <a:pt x="13850" y="58068"/>
                    </a:lnTo>
                    <a:lnTo>
                      <a:pt x="37711" y="51644"/>
                    </a:lnTo>
                    <a:lnTo>
                      <a:pt x="52144" y="47806"/>
                    </a:lnTo>
                    <a:lnTo>
                      <a:pt x="39463" y="58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4" name="任意多边形: 形状 903">
                <a:extLst>
                  <a:ext uri="{FF2B5EF4-FFF2-40B4-BE49-F238E27FC236}">
                    <a16:creationId xmlns:a16="http://schemas.microsoft.com/office/drawing/2014/main" xmlns="" id="{80ECF168-6F75-4AF6-9C82-ED051B583AF4}"/>
                  </a:ext>
                </a:extLst>
              </p:cNvPr>
              <p:cNvSpPr/>
              <p:nvPr/>
            </p:nvSpPr>
            <p:spPr>
              <a:xfrm>
                <a:off x="5770786" y="3656598"/>
                <a:ext cx="99449" cy="81845"/>
              </a:xfrm>
              <a:custGeom>
                <a:avLst/>
                <a:gdLst>
                  <a:gd name="connsiteX0" fmla="*/ 0 w 99449"/>
                  <a:gd name="connsiteY0" fmla="*/ 19773 h 81845"/>
                  <a:gd name="connsiteX1" fmla="*/ 73920 w 99449"/>
                  <a:gd name="connsiteY1" fmla="*/ 0 h 81845"/>
                  <a:gd name="connsiteX2" fmla="*/ 86101 w 99449"/>
                  <a:gd name="connsiteY2" fmla="*/ 7008 h 81845"/>
                  <a:gd name="connsiteX3" fmla="*/ 99449 w 99449"/>
                  <a:gd name="connsiteY3" fmla="*/ 56900 h 81845"/>
                  <a:gd name="connsiteX4" fmla="*/ 16686 w 99449"/>
                  <a:gd name="connsiteY4" fmla="*/ 81845 h 81845"/>
                  <a:gd name="connsiteX5" fmla="*/ 0 w 99449"/>
                  <a:gd name="connsiteY5" fmla="*/ 19773 h 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49" h="81845">
                    <a:moveTo>
                      <a:pt x="0" y="19773"/>
                    </a:moveTo>
                    <a:lnTo>
                      <a:pt x="73920" y="0"/>
                    </a:lnTo>
                    <a:cubicBezTo>
                      <a:pt x="78675" y="2753"/>
                      <a:pt x="81345" y="4255"/>
                      <a:pt x="86101" y="7008"/>
                    </a:cubicBezTo>
                    <a:lnTo>
                      <a:pt x="99449" y="56900"/>
                    </a:lnTo>
                    <a:lnTo>
                      <a:pt x="16686" y="81845"/>
                    </a:lnTo>
                    <a:lnTo>
                      <a:pt x="0" y="1977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xmlns="" id="{C456CACD-9879-4483-B5B4-6B24D8B9270F}"/>
                  </a:ext>
                </a:extLst>
              </p:cNvPr>
              <p:cNvSpPr/>
              <p:nvPr/>
            </p:nvSpPr>
            <p:spPr>
              <a:xfrm>
                <a:off x="5720311" y="3606206"/>
                <a:ext cx="67078" cy="144001"/>
              </a:xfrm>
              <a:custGeom>
                <a:avLst/>
                <a:gdLst>
                  <a:gd name="connsiteX0" fmla="*/ 0 w 67078"/>
                  <a:gd name="connsiteY0" fmla="*/ 8510 h 144001"/>
                  <a:gd name="connsiteX1" fmla="*/ 12348 w 67078"/>
                  <a:gd name="connsiteY1" fmla="*/ 98031 h 144001"/>
                  <a:gd name="connsiteX2" fmla="*/ 31036 w 67078"/>
                  <a:gd name="connsiteY2" fmla="*/ 144001 h 144001"/>
                  <a:gd name="connsiteX3" fmla="*/ 67078 w 67078"/>
                  <a:gd name="connsiteY3" fmla="*/ 132321 h 144001"/>
                  <a:gd name="connsiteX4" fmla="*/ 31704 w 67078"/>
                  <a:gd name="connsiteY4" fmla="*/ 0 h 14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078" h="144001">
                    <a:moveTo>
                      <a:pt x="0" y="8510"/>
                    </a:moveTo>
                    <a:lnTo>
                      <a:pt x="12348" y="98031"/>
                    </a:lnTo>
                    <a:lnTo>
                      <a:pt x="31036" y="144001"/>
                    </a:lnTo>
                    <a:lnTo>
                      <a:pt x="67078" y="132321"/>
                    </a:lnTo>
                    <a:lnTo>
                      <a:pt x="317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6" name="任意多边形: 形状 905">
                <a:extLst>
                  <a:ext uri="{FF2B5EF4-FFF2-40B4-BE49-F238E27FC236}">
                    <a16:creationId xmlns:a16="http://schemas.microsoft.com/office/drawing/2014/main" xmlns="" id="{2A8BB933-A8E8-4735-9DD7-A1EA0DA6EA8D}"/>
                  </a:ext>
                </a:extLst>
              </p:cNvPr>
              <p:cNvSpPr/>
              <p:nvPr/>
            </p:nvSpPr>
            <p:spPr>
              <a:xfrm>
                <a:off x="5719810" y="3605706"/>
                <a:ext cx="31036" cy="59235"/>
              </a:xfrm>
              <a:custGeom>
                <a:avLst/>
                <a:gdLst>
                  <a:gd name="connsiteX0" fmla="*/ 31036 w 31036"/>
                  <a:gd name="connsiteY0" fmla="*/ 52979 h 59235"/>
                  <a:gd name="connsiteX1" fmla="*/ 7425 w 31036"/>
                  <a:gd name="connsiteY1" fmla="*/ 59236 h 59235"/>
                  <a:gd name="connsiteX2" fmla="*/ 0 w 31036"/>
                  <a:gd name="connsiteY2" fmla="*/ 4505 h 59235"/>
                  <a:gd name="connsiteX3" fmla="*/ 16853 w 31036"/>
                  <a:gd name="connsiteY3" fmla="*/ 0 h 5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036" h="59235">
                    <a:moveTo>
                      <a:pt x="31036" y="52979"/>
                    </a:moveTo>
                    <a:lnTo>
                      <a:pt x="7425" y="59236"/>
                    </a:lnTo>
                    <a:lnTo>
                      <a:pt x="0" y="4505"/>
                    </a:lnTo>
                    <a:lnTo>
                      <a:pt x="168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xmlns="" id="{F5F67FBE-59C7-4668-BE0E-4ED5CA8B758A}"/>
                  </a:ext>
                </a:extLst>
              </p:cNvPr>
              <p:cNvSpPr/>
              <p:nvPr/>
            </p:nvSpPr>
            <p:spPr>
              <a:xfrm>
                <a:off x="5752014" y="3580009"/>
                <a:ext cx="103175" cy="127231"/>
              </a:xfrm>
              <a:custGeom>
                <a:avLst/>
                <a:gdLst>
                  <a:gd name="connsiteX0" fmla="*/ 97614 w 103175"/>
                  <a:gd name="connsiteY0" fmla="*/ 0 h 127231"/>
                  <a:gd name="connsiteX1" fmla="*/ 0 w 103175"/>
                  <a:gd name="connsiteY1" fmla="*/ 26114 h 127231"/>
                  <a:gd name="connsiteX2" fmla="*/ 27115 w 103175"/>
                  <a:gd name="connsiteY2" fmla="*/ 127232 h 127231"/>
                  <a:gd name="connsiteX3" fmla="*/ 32037 w 103175"/>
                  <a:gd name="connsiteY3" fmla="*/ 125897 h 127231"/>
                  <a:gd name="connsiteX4" fmla="*/ 99867 w 103175"/>
                  <a:gd name="connsiteY4" fmla="*/ 8426 h 127231"/>
                  <a:gd name="connsiteX5" fmla="*/ 97614 w 103175"/>
                  <a:gd name="connsiteY5" fmla="*/ 0 h 12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175" h="127231">
                    <a:moveTo>
                      <a:pt x="97614" y="0"/>
                    </a:moveTo>
                    <a:lnTo>
                      <a:pt x="0" y="26114"/>
                    </a:lnTo>
                    <a:lnTo>
                      <a:pt x="27115" y="127232"/>
                    </a:lnTo>
                    <a:lnTo>
                      <a:pt x="32037" y="125897"/>
                    </a:lnTo>
                    <a:cubicBezTo>
                      <a:pt x="83180" y="112214"/>
                      <a:pt x="113633" y="59569"/>
                      <a:pt x="99867" y="8426"/>
                    </a:cubicBezTo>
                    <a:lnTo>
                      <a:pt x="976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8" name="图形 17">
              <a:extLst>
                <a:ext uri="{FF2B5EF4-FFF2-40B4-BE49-F238E27FC236}">
                  <a16:creationId xmlns:a16="http://schemas.microsoft.com/office/drawing/2014/main" xmlns="" id="{EABFDEF8-F7DD-4E49-9ED4-DF4FFA54C6BD}"/>
                </a:ext>
              </a:extLst>
            </p:cNvPr>
            <p:cNvGrpSpPr/>
            <p:nvPr/>
          </p:nvGrpSpPr>
          <p:grpSpPr>
            <a:xfrm>
              <a:off x="3664680" y="3256799"/>
              <a:ext cx="380789" cy="242329"/>
              <a:chOff x="6352537" y="3256799"/>
              <a:chExt cx="380789" cy="242329"/>
            </a:xfrm>
            <a:solidFill>
              <a:srgbClr val="FFFFFF"/>
            </a:solidFill>
          </p:grpSpPr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xmlns="" id="{9B86C213-B893-4D53-BCAC-0CB23520AC17}"/>
                  </a:ext>
                </a:extLst>
              </p:cNvPr>
              <p:cNvSpPr/>
              <p:nvPr/>
            </p:nvSpPr>
            <p:spPr>
              <a:xfrm rot="-899960">
                <a:off x="6558048" y="3383091"/>
                <a:ext cx="27865" cy="114380"/>
              </a:xfrm>
              <a:custGeom>
                <a:avLst/>
                <a:gdLst>
                  <a:gd name="connsiteX0" fmla="*/ 0 w 27865"/>
                  <a:gd name="connsiteY0" fmla="*/ 0 h 114380"/>
                  <a:gd name="connsiteX1" fmla="*/ 27865 w 27865"/>
                  <a:gd name="connsiteY1" fmla="*/ 0 h 114380"/>
                  <a:gd name="connsiteX2" fmla="*/ 27865 w 27865"/>
                  <a:gd name="connsiteY2" fmla="*/ 114380 h 114380"/>
                  <a:gd name="connsiteX3" fmla="*/ 0 w 27865"/>
                  <a:gd name="connsiteY3" fmla="*/ 114380 h 11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65" h="114380">
                    <a:moveTo>
                      <a:pt x="0" y="0"/>
                    </a:moveTo>
                    <a:lnTo>
                      <a:pt x="27865" y="0"/>
                    </a:lnTo>
                    <a:lnTo>
                      <a:pt x="27865" y="114380"/>
                    </a:lnTo>
                    <a:lnTo>
                      <a:pt x="0" y="1143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xmlns="" id="{D6673E36-C772-44FB-8959-D03FAEC6745C}"/>
                  </a:ext>
                </a:extLst>
              </p:cNvPr>
              <p:cNvSpPr/>
              <p:nvPr/>
            </p:nvSpPr>
            <p:spPr>
              <a:xfrm>
                <a:off x="6361726" y="3292757"/>
                <a:ext cx="191556" cy="114883"/>
              </a:xfrm>
              <a:custGeom>
                <a:avLst/>
                <a:gdLst>
                  <a:gd name="connsiteX0" fmla="*/ 123811 w 191556"/>
                  <a:gd name="connsiteY0" fmla="*/ 16436 h 114883"/>
                  <a:gd name="connsiteX1" fmla="*/ 0 w 191556"/>
                  <a:gd name="connsiteY1" fmla="*/ 49641 h 114883"/>
                  <a:gd name="connsiteX2" fmla="*/ 17520 w 191556"/>
                  <a:gd name="connsiteY2" fmla="*/ 114884 h 114883"/>
                  <a:gd name="connsiteX3" fmla="*/ 141248 w 191556"/>
                  <a:gd name="connsiteY3" fmla="*/ 81762 h 114883"/>
                  <a:gd name="connsiteX4" fmla="*/ 130068 w 191556"/>
                  <a:gd name="connsiteY4" fmla="*/ 39880 h 114883"/>
                  <a:gd name="connsiteX5" fmla="*/ 191557 w 191556"/>
                  <a:gd name="connsiteY5" fmla="*/ 23360 h 114883"/>
                  <a:gd name="connsiteX6" fmla="*/ 185299 w 191556"/>
                  <a:gd name="connsiteY6" fmla="*/ 0 h 11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6" h="114883">
                    <a:moveTo>
                      <a:pt x="123811" y="16436"/>
                    </a:moveTo>
                    <a:lnTo>
                      <a:pt x="0" y="49641"/>
                    </a:lnTo>
                    <a:lnTo>
                      <a:pt x="17520" y="114884"/>
                    </a:lnTo>
                    <a:lnTo>
                      <a:pt x="141248" y="81762"/>
                    </a:lnTo>
                    <a:lnTo>
                      <a:pt x="130068" y="39880"/>
                    </a:lnTo>
                    <a:lnTo>
                      <a:pt x="191557" y="23360"/>
                    </a:lnTo>
                    <a:lnTo>
                      <a:pt x="1852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1" name="任意多边形: 形状 910">
                <a:extLst>
                  <a:ext uri="{FF2B5EF4-FFF2-40B4-BE49-F238E27FC236}">
                    <a16:creationId xmlns:a16="http://schemas.microsoft.com/office/drawing/2014/main" xmlns="" id="{93F9BCCD-16CC-45FC-A7D4-34D078CF2B70}"/>
                  </a:ext>
                </a:extLst>
              </p:cNvPr>
              <p:cNvSpPr/>
              <p:nvPr/>
            </p:nvSpPr>
            <p:spPr>
              <a:xfrm>
                <a:off x="6549361" y="3256799"/>
                <a:ext cx="183964" cy="94527"/>
              </a:xfrm>
              <a:custGeom>
                <a:avLst/>
                <a:gdLst>
                  <a:gd name="connsiteX0" fmla="*/ 170532 w 183964"/>
                  <a:gd name="connsiteY0" fmla="*/ 16519 h 94527"/>
                  <a:gd name="connsiteX1" fmla="*/ 166110 w 183964"/>
                  <a:gd name="connsiteY1" fmla="*/ 0 h 94527"/>
                  <a:gd name="connsiteX2" fmla="*/ 0 w 183964"/>
                  <a:gd name="connsiteY2" fmla="*/ 44552 h 94527"/>
                  <a:gd name="connsiteX3" fmla="*/ 3921 w 183964"/>
                  <a:gd name="connsiteY3" fmla="*/ 59319 h 94527"/>
                  <a:gd name="connsiteX4" fmla="*/ 65827 w 183964"/>
                  <a:gd name="connsiteY4" fmla="*/ 42717 h 94527"/>
                  <a:gd name="connsiteX5" fmla="*/ 79676 w 183964"/>
                  <a:gd name="connsiteY5" fmla="*/ 94527 h 94527"/>
                  <a:gd name="connsiteX6" fmla="*/ 183965 w 183964"/>
                  <a:gd name="connsiteY6" fmla="*/ 66578 h 94527"/>
                  <a:gd name="connsiteX7" fmla="*/ 170532 w 183964"/>
                  <a:gd name="connsiteY7" fmla="*/ 16519 h 9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64" h="94527">
                    <a:moveTo>
                      <a:pt x="170532" y="16519"/>
                    </a:moveTo>
                    <a:lnTo>
                      <a:pt x="166110" y="0"/>
                    </a:lnTo>
                    <a:lnTo>
                      <a:pt x="0" y="44552"/>
                    </a:lnTo>
                    <a:lnTo>
                      <a:pt x="3921" y="59319"/>
                    </a:lnTo>
                    <a:lnTo>
                      <a:pt x="65827" y="42717"/>
                    </a:lnTo>
                    <a:lnTo>
                      <a:pt x="79676" y="94527"/>
                    </a:lnTo>
                    <a:lnTo>
                      <a:pt x="183965" y="66578"/>
                    </a:lnTo>
                    <a:lnTo>
                      <a:pt x="170532" y="1651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2" name="任意多边形: 形状 911">
                <a:extLst>
                  <a:ext uri="{FF2B5EF4-FFF2-40B4-BE49-F238E27FC236}">
                    <a16:creationId xmlns:a16="http://schemas.microsoft.com/office/drawing/2014/main" xmlns="" id="{428754D9-51A6-4C32-BD5C-01C4A4F042D3}"/>
                  </a:ext>
                </a:extLst>
              </p:cNvPr>
              <p:cNvSpPr/>
              <p:nvPr/>
            </p:nvSpPr>
            <p:spPr>
              <a:xfrm rot="9900041">
                <a:off x="6498538" y="3314995"/>
                <a:ext cx="127728" cy="67576"/>
              </a:xfrm>
              <a:custGeom>
                <a:avLst/>
                <a:gdLst>
                  <a:gd name="connsiteX0" fmla="*/ 0 w 127728"/>
                  <a:gd name="connsiteY0" fmla="*/ 0 h 67576"/>
                  <a:gd name="connsiteX1" fmla="*/ 127729 w 127728"/>
                  <a:gd name="connsiteY1" fmla="*/ 0 h 67576"/>
                  <a:gd name="connsiteX2" fmla="*/ 127729 w 127728"/>
                  <a:gd name="connsiteY2" fmla="*/ 67577 h 67576"/>
                  <a:gd name="connsiteX3" fmla="*/ 0 w 127728"/>
                  <a:gd name="connsiteY3" fmla="*/ 67577 h 6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728" h="67576">
                    <a:moveTo>
                      <a:pt x="0" y="0"/>
                    </a:moveTo>
                    <a:lnTo>
                      <a:pt x="127729" y="0"/>
                    </a:lnTo>
                    <a:lnTo>
                      <a:pt x="127729" y="67577"/>
                    </a:lnTo>
                    <a:lnTo>
                      <a:pt x="0" y="6757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xmlns="" id="{1F84C0EC-F9C1-49B5-87F6-325885AFEBD9}"/>
                  </a:ext>
                </a:extLst>
              </p:cNvPr>
              <p:cNvSpPr/>
              <p:nvPr/>
            </p:nvSpPr>
            <p:spPr>
              <a:xfrm rot="-899960">
                <a:off x="6359141" y="3351983"/>
                <a:ext cx="33788" cy="55479"/>
              </a:xfrm>
              <a:custGeom>
                <a:avLst/>
                <a:gdLst>
                  <a:gd name="connsiteX0" fmla="*/ 0 w 33788"/>
                  <a:gd name="connsiteY0" fmla="*/ 0 h 55479"/>
                  <a:gd name="connsiteX1" fmla="*/ 33788 w 33788"/>
                  <a:gd name="connsiteY1" fmla="*/ 0 h 55479"/>
                  <a:gd name="connsiteX2" fmla="*/ 33788 w 33788"/>
                  <a:gd name="connsiteY2" fmla="*/ 55480 h 55479"/>
                  <a:gd name="connsiteX3" fmla="*/ 0 w 33788"/>
                  <a:gd name="connsiteY3" fmla="*/ 55480 h 5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788" h="55479">
                    <a:moveTo>
                      <a:pt x="0" y="0"/>
                    </a:moveTo>
                    <a:lnTo>
                      <a:pt x="33788" y="0"/>
                    </a:lnTo>
                    <a:lnTo>
                      <a:pt x="33788" y="55480"/>
                    </a:lnTo>
                    <a:lnTo>
                      <a:pt x="0" y="55480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xmlns="" id="{60396BAE-24DB-4742-8887-81D09733C4AA}"/>
                  </a:ext>
                </a:extLst>
              </p:cNvPr>
              <p:cNvSpPr/>
              <p:nvPr/>
            </p:nvSpPr>
            <p:spPr>
              <a:xfrm>
                <a:off x="6473272" y="3301517"/>
                <a:ext cx="92107" cy="92107"/>
              </a:xfrm>
              <a:custGeom>
                <a:avLst/>
                <a:gdLst>
                  <a:gd name="connsiteX0" fmla="*/ 92108 w 92107"/>
                  <a:gd name="connsiteY0" fmla="*/ 46054 h 92107"/>
                  <a:gd name="connsiteX1" fmla="*/ 46054 w 92107"/>
                  <a:gd name="connsiteY1" fmla="*/ 92107 h 92107"/>
                  <a:gd name="connsiteX2" fmla="*/ 0 w 92107"/>
                  <a:gd name="connsiteY2" fmla="*/ 46054 h 92107"/>
                  <a:gd name="connsiteX3" fmla="*/ 46054 w 92107"/>
                  <a:gd name="connsiteY3" fmla="*/ 0 h 92107"/>
                  <a:gd name="connsiteX4" fmla="*/ 92108 w 92107"/>
                  <a:gd name="connsiteY4" fmla="*/ 46054 h 9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107" h="92107">
                    <a:moveTo>
                      <a:pt x="92108" y="46054"/>
                    </a:moveTo>
                    <a:cubicBezTo>
                      <a:pt x="92108" y="71488"/>
                      <a:pt x="71489" y="92107"/>
                      <a:pt x="46054" y="92107"/>
                    </a:cubicBezTo>
                    <a:cubicBezTo>
                      <a:pt x="20619" y="92107"/>
                      <a:pt x="0" y="71488"/>
                      <a:pt x="0" y="46054"/>
                    </a:cubicBezTo>
                    <a:cubicBezTo>
                      <a:pt x="0" y="20619"/>
                      <a:pt x="20619" y="0"/>
                      <a:pt x="46054" y="0"/>
                    </a:cubicBezTo>
                    <a:cubicBezTo>
                      <a:pt x="71489" y="0"/>
                      <a:pt x="92108" y="20619"/>
                      <a:pt x="92108" y="460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5" name="图形 17">
              <a:extLst>
                <a:ext uri="{FF2B5EF4-FFF2-40B4-BE49-F238E27FC236}">
                  <a16:creationId xmlns:a16="http://schemas.microsoft.com/office/drawing/2014/main" xmlns="" id="{8A004DEE-298C-4F96-9BED-3ABA7D2BB0EC}"/>
                </a:ext>
              </a:extLst>
            </p:cNvPr>
            <p:cNvGrpSpPr/>
            <p:nvPr/>
          </p:nvGrpSpPr>
          <p:grpSpPr>
            <a:xfrm>
              <a:off x="3699224" y="3699678"/>
              <a:ext cx="202822" cy="113654"/>
              <a:chOff x="6387081" y="3699678"/>
              <a:chExt cx="202822" cy="113654"/>
            </a:xfrm>
            <a:solidFill>
              <a:srgbClr val="FFFFFF"/>
            </a:solidFill>
          </p:grpSpPr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xmlns="" id="{7CE0DCB7-C96A-4256-A569-FAF2E7BB3A46}"/>
                  </a:ext>
                </a:extLst>
              </p:cNvPr>
              <p:cNvSpPr/>
              <p:nvPr/>
            </p:nvSpPr>
            <p:spPr>
              <a:xfrm rot="-1020098">
                <a:off x="6561951" y="3701281"/>
                <a:ext cx="19773" cy="58902"/>
              </a:xfrm>
              <a:custGeom>
                <a:avLst/>
                <a:gdLst>
                  <a:gd name="connsiteX0" fmla="*/ 0 w 19773"/>
                  <a:gd name="connsiteY0" fmla="*/ 0 h 58902"/>
                  <a:gd name="connsiteX1" fmla="*/ 19773 w 19773"/>
                  <a:gd name="connsiteY1" fmla="*/ 0 h 58902"/>
                  <a:gd name="connsiteX2" fmla="*/ 19773 w 19773"/>
                  <a:gd name="connsiteY2" fmla="*/ 58902 h 58902"/>
                  <a:gd name="connsiteX3" fmla="*/ 0 w 19773"/>
                  <a:gd name="connsiteY3" fmla="*/ 58902 h 5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73" h="58902">
                    <a:moveTo>
                      <a:pt x="0" y="0"/>
                    </a:moveTo>
                    <a:lnTo>
                      <a:pt x="19773" y="0"/>
                    </a:lnTo>
                    <a:lnTo>
                      <a:pt x="19773" y="58902"/>
                    </a:lnTo>
                    <a:lnTo>
                      <a:pt x="0" y="5890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xmlns="" id="{A89438F3-1332-4842-A92D-AB77670B59ED}"/>
                  </a:ext>
                </a:extLst>
              </p:cNvPr>
              <p:cNvSpPr/>
              <p:nvPr/>
            </p:nvSpPr>
            <p:spPr>
              <a:xfrm rot="-1020098">
                <a:off x="6432804" y="3727148"/>
                <a:ext cx="132988" cy="55314"/>
              </a:xfrm>
              <a:custGeom>
                <a:avLst/>
                <a:gdLst>
                  <a:gd name="connsiteX0" fmla="*/ 0 w 132988"/>
                  <a:gd name="connsiteY0" fmla="*/ 0 h 55314"/>
                  <a:gd name="connsiteX1" fmla="*/ 132989 w 132988"/>
                  <a:gd name="connsiteY1" fmla="*/ 0 h 55314"/>
                  <a:gd name="connsiteX2" fmla="*/ 132989 w 132988"/>
                  <a:gd name="connsiteY2" fmla="*/ 55315 h 55314"/>
                  <a:gd name="connsiteX3" fmla="*/ 0 w 132988"/>
                  <a:gd name="connsiteY3" fmla="*/ 55315 h 5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988" h="55314">
                    <a:moveTo>
                      <a:pt x="0" y="0"/>
                    </a:moveTo>
                    <a:lnTo>
                      <a:pt x="132989" y="0"/>
                    </a:lnTo>
                    <a:lnTo>
                      <a:pt x="132989" y="55315"/>
                    </a:lnTo>
                    <a:lnTo>
                      <a:pt x="0" y="5531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18" name="图形 17">
                <a:extLst>
                  <a:ext uri="{FF2B5EF4-FFF2-40B4-BE49-F238E27FC236}">
                    <a16:creationId xmlns:a16="http://schemas.microsoft.com/office/drawing/2014/main" xmlns="" id="{B9569C05-4428-4DFA-8A4E-DC2DE619290F}"/>
                  </a:ext>
                </a:extLst>
              </p:cNvPr>
              <p:cNvGrpSpPr/>
              <p:nvPr/>
            </p:nvGrpSpPr>
            <p:grpSpPr>
              <a:xfrm>
                <a:off x="6387081" y="3751189"/>
                <a:ext cx="56773" cy="62143"/>
                <a:chOff x="6387081" y="3751189"/>
                <a:chExt cx="56773" cy="62143"/>
              </a:xfrm>
              <a:solidFill>
                <a:srgbClr val="FFFFFF"/>
              </a:solidFill>
            </p:grpSpPr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xmlns="" id="{9F459FC4-E3C5-4E43-94E7-CAFFADF05F25}"/>
                    </a:ext>
                  </a:extLst>
                </p:cNvPr>
                <p:cNvSpPr/>
                <p:nvPr/>
              </p:nvSpPr>
              <p:spPr>
                <a:xfrm rot="-1020098">
                  <a:off x="6430481" y="3782692"/>
                  <a:ext cx="10679" cy="20023"/>
                </a:xfrm>
                <a:custGeom>
                  <a:avLst/>
                  <a:gdLst>
                    <a:gd name="connsiteX0" fmla="*/ 0 w 10679"/>
                    <a:gd name="connsiteY0" fmla="*/ 0 h 20023"/>
                    <a:gd name="connsiteX1" fmla="*/ 10679 w 10679"/>
                    <a:gd name="connsiteY1" fmla="*/ 0 h 20023"/>
                    <a:gd name="connsiteX2" fmla="*/ 10679 w 10679"/>
                    <a:gd name="connsiteY2" fmla="*/ 20023 h 20023"/>
                    <a:gd name="connsiteX3" fmla="*/ 0 w 10679"/>
                    <a:gd name="connsiteY3" fmla="*/ 20023 h 20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79" h="20023">
                      <a:moveTo>
                        <a:pt x="0" y="0"/>
                      </a:moveTo>
                      <a:lnTo>
                        <a:pt x="10679" y="0"/>
                      </a:lnTo>
                      <a:lnTo>
                        <a:pt x="10679" y="20023"/>
                      </a:lnTo>
                      <a:lnTo>
                        <a:pt x="0" y="200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xmlns="" id="{59318D07-45E2-4863-B707-1DA7F7CA5F80}"/>
                    </a:ext>
                  </a:extLst>
                </p:cNvPr>
                <p:cNvSpPr/>
                <p:nvPr/>
              </p:nvSpPr>
              <p:spPr>
                <a:xfrm rot="9779902">
                  <a:off x="6394477" y="3754603"/>
                  <a:ext cx="31620" cy="55314"/>
                </a:xfrm>
                <a:custGeom>
                  <a:avLst/>
                  <a:gdLst>
                    <a:gd name="connsiteX0" fmla="*/ 0 w 31620"/>
                    <a:gd name="connsiteY0" fmla="*/ 0 h 55314"/>
                    <a:gd name="connsiteX1" fmla="*/ 31620 w 31620"/>
                    <a:gd name="connsiteY1" fmla="*/ 0 h 55314"/>
                    <a:gd name="connsiteX2" fmla="*/ 31620 w 31620"/>
                    <a:gd name="connsiteY2" fmla="*/ 55315 h 55314"/>
                    <a:gd name="connsiteX3" fmla="*/ 0 w 31620"/>
                    <a:gd name="connsiteY3" fmla="*/ 55315 h 5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620" h="55314">
                      <a:moveTo>
                        <a:pt x="0" y="0"/>
                      </a:moveTo>
                      <a:lnTo>
                        <a:pt x="31620" y="0"/>
                      </a:lnTo>
                      <a:lnTo>
                        <a:pt x="31620" y="55315"/>
                      </a:lnTo>
                      <a:lnTo>
                        <a:pt x="0" y="553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21" name="图形 17">
              <a:extLst>
                <a:ext uri="{FF2B5EF4-FFF2-40B4-BE49-F238E27FC236}">
                  <a16:creationId xmlns:a16="http://schemas.microsoft.com/office/drawing/2014/main" xmlns="" id="{2A6F9AE5-CFA5-46B8-9637-C686AB126C6A}"/>
                </a:ext>
              </a:extLst>
            </p:cNvPr>
            <p:cNvGrpSpPr/>
            <p:nvPr/>
          </p:nvGrpSpPr>
          <p:grpSpPr>
            <a:xfrm>
              <a:off x="3879606" y="3623400"/>
              <a:ext cx="222883" cy="132896"/>
              <a:chOff x="6567463" y="3623400"/>
              <a:chExt cx="222883" cy="132896"/>
            </a:xfrm>
            <a:solidFill>
              <a:srgbClr val="FFFFFF"/>
            </a:solidFill>
          </p:grpSpPr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xmlns="" id="{136F04A3-823B-46D8-889D-02C824FCDE6F}"/>
                  </a:ext>
                </a:extLst>
              </p:cNvPr>
              <p:cNvSpPr/>
              <p:nvPr/>
            </p:nvSpPr>
            <p:spPr>
              <a:xfrm rot="9779902">
                <a:off x="6577171" y="3671904"/>
                <a:ext cx="66494" cy="76339"/>
              </a:xfrm>
              <a:custGeom>
                <a:avLst/>
                <a:gdLst>
                  <a:gd name="connsiteX0" fmla="*/ 0 w 66494"/>
                  <a:gd name="connsiteY0" fmla="*/ 0 h 76339"/>
                  <a:gd name="connsiteX1" fmla="*/ 66494 w 66494"/>
                  <a:gd name="connsiteY1" fmla="*/ 0 h 76339"/>
                  <a:gd name="connsiteX2" fmla="*/ 66494 w 66494"/>
                  <a:gd name="connsiteY2" fmla="*/ 76339 h 76339"/>
                  <a:gd name="connsiteX3" fmla="*/ 0 w 66494"/>
                  <a:gd name="connsiteY3" fmla="*/ 76339 h 7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494" h="76339">
                    <a:moveTo>
                      <a:pt x="0" y="0"/>
                    </a:moveTo>
                    <a:lnTo>
                      <a:pt x="66494" y="0"/>
                    </a:lnTo>
                    <a:lnTo>
                      <a:pt x="66494" y="76339"/>
                    </a:lnTo>
                    <a:lnTo>
                      <a:pt x="0" y="763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xmlns="" id="{FB3109E9-ABCE-4070-82E2-1D7F37C641D5}"/>
                  </a:ext>
                </a:extLst>
              </p:cNvPr>
              <p:cNvSpPr/>
              <p:nvPr/>
            </p:nvSpPr>
            <p:spPr>
              <a:xfrm rot="-1020098">
                <a:off x="6639298" y="3649027"/>
                <a:ext cx="145420" cy="60237"/>
              </a:xfrm>
              <a:custGeom>
                <a:avLst/>
                <a:gdLst>
                  <a:gd name="connsiteX0" fmla="*/ 0 w 145420"/>
                  <a:gd name="connsiteY0" fmla="*/ 0 h 60237"/>
                  <a:gd name="connsiteX1" fmla="*/ 145420 w 145420"/>
                  <a:gd name="connsiteY1" fmla="*/ 0 h 60237"/>
                  <a:gd name="connsiteX2" fmla="*/ 145420 w 145420"/>
                  <a:gd name="connsiteY2" fmla="*/ 60237 h 60237"/>
                  <a:gd name="connsiteX3" fmla="*/ 0 w 145420"/>
                  <a:gd name="connsiteY3" fmla="*/ 60237 h 6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420" h="60237">
                    <a:moveTo>
                      <a:pt x="0" y="0"/>
                    </a:moveTo>
                    <a:lnTo>
                      <a:pt x="145420" y="0"/>
                    </a:lnTo>
                    <a:lnTo>
                      <a:pt x="145420" y="60237"/>
                    </a:lnTo>
                    <a:lnTo>
                      <a:pt x="0" y="6023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xmlns="" id="{52F9AEBF-A1BA-43BB-8420-DFC7A52AB3FB}"/>
                  </a:ext>
                </a:extLst>
              </p:cNvPr>
              <p:cNvSpPr/>
              <p:nvPr/>
            </p:nvSpPr>
            <p:spPr>
              <a:xfrm rot="-1020098">
                <a:off x="6657732" y="3630269"/>
                <a:ext cx="50809" cy="25613"/>
              </a:xfrm>
              <a:custGeom>
                <a:avLst/>
                <a:gdLst>
                  <a:gd name="connsiteX0" fmla="*/ 0 w 50809"/>
                  <a:gd name="connsiteY0" fmla="*/ 0 h 25613"/>
                  <a:gd name="connsiteX1" fmla="*/ 50810 w 50809"/>
                  <a:gd name="connsiteY1" fmla="*/ 0 h 25613"/>
                  <a:gd name="connsiteX2" fmla="*/ 50810 w 50809"/>
                  <a:gd name="connsiteY2" fmla="*/ 25613 h 25613"/>
                  <a:gd name="connsiteX3" fmla="*/ 0 w 50809"/>
                  <a:gd name="connsiteY3" fmla="*/ 25613 h 2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809" h="25613">
                    <a:moveTo>
                      <a:pt x="0" y="0"/>
                    </a:moveTo>
                    <a:lnTo>
                      <a:pt x="50810" y="0"/>
                    </a:lnTo>
                    <a:lnTo>
                      <a:pt x="50810" y="25613"/>
                    </a:lnTo>
                    <a:lnTo>
                      <a:pt x="0" y="2561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xmlns="" id="{9F5BFFA5-4E15-4C72-A767-18DB1EC69CFE}"/>
                  </a:ext>
                </a:extLst>
              </p:cNvPr>
              <p:cNvSpPr/>
              <p:nvPr/>
            </p:nvSpPr>
            <p:spPr>
              <a:xfrm rot="-1020098">
                <a:off x="6651812" y="3725129"/>
                <a:ext cx="26531" cy="7759"/>
              </a:xfrm>
              <a:custGeom>
                <a:avLst/>
                <a:gdLst>
                  <a:gd name="connsiteX0" fmla="*/ 0 w 26531"/>
                  <a:gd name="connsiteY0" fmla="*/ 0 h 7759"/>
                  <a:gd name="connsiteX1" fmla="*/ 26531 w 26531"/>
                  <a:gd name="connsiteY1" fmla="*/ 0 h 7759"/>
                  <a:gd name="connsiteX2" fmla="*/ 26531 w 26531"/>
                  <a:gd name="connsiteY2" fmla="*/ 7759 h 7759"/>
                  <a:gd name="connsiteX3" fmla="*/ 0 w 26531"/>
                  <a:gd name="connsiteY3" fmla="*/ 7759 h 7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31" h="7759">
                    <a:moveTo>
                      <a:pt x="0" y="0"/>
                    </a:moveTo>
                    <a:lnTo>
                      <a:pt x="26531" y="0"/>
                    </a:lnTo>
                    <a:lnTo>
                      <a:pt x="26531" y="7759"/>
                    </a:lnTo>
                    <a:lnTo>
                      <a:pt x="0" y="775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6" name="图形 17">
              <a:extLst>
                <a:ext uri="{FF2B5EF4-FFF2-40B4-BE49-F238E27FC236}">
                  <a16:creationId xmlns:a16="http://schemas.microsoft.com/office/drawing/2014/main" xmlns="" id="{D8168B38-380A-473A-BCC7-97114F3D0A0E}"/>
                </a:ext>
              </a:extLst>
            </p:cNvPr>
            <p:cNvGrpSpPr/>
            <p:nvPr/>
          </p:nvGrpSpPr>
          <p:grpSpPr>
            <a:xfrm>
              <a:off x="4072363" y="3487484"/>
              <a:ext cx="192458" cy="201085"/>
              <a:chOff x="6760220" y="3487484"/>
              <a:chExt cx="192458" cy="201085"/>
            </a:xfrm>
            <a:solidFill>
              <a:srgbClr val="FFFFFF"/>
            </a:solidFill>
          </p:grpSpPr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xmlns="" id="{9B9B327E-A92E-420C-B9A7-5F6AAED955A5}"/>
                  </a:ext>
                </a:extLst>
              </p:cNvPr>
              <p:cNvSpPr/>
              <p:nvPr/>
            </p:nvSpPr>
            <p:spPr>
              <a:xfrm rot="-1020098">
                <a:off x="6887998" y="3590378"/>
                <a:ext cx="31954" cy="46387"/>
              </a:xfrm>
              <a:custGeom>
                <a:avLst/>
                <a:gdLst>
                  <a:gd name="connsiteX0" fmla="*/ 0 w 31954"/>
                  <a:gd name="connsiteY0" fmla="*/ 0 h 46387"/>
                  <a:gd name="connsiteX1" fmla="*/ 31954 w 31954"/>
                  <a:gd name="connsiteY1" fmla="*/ 0 h 46387"/>
                  <a:gd name="connsiteX2" fmla="*/ 31954 w 31954"/>
                  <a:gd name="connsiteY2" fmla="*/ 46387 h 46387"/>
                  <a:gd name="connsiteX3" fmla="*/ 0 w 31954"/>
                  <a:gd name="connsiteY3" fmla="*/ 46387 h 4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54" h="46387">
                    <a:moveTo>
                      <a:pt x="0" y="0"/>
                    </a:moveTo>
                    <a:lnTo>
                      <a:pt x="31954" y="0"/>
                    </a:lnTo>
                    <a:lnTo>
                      <a:pt x="31954" y="46387"/>
                    </a:lnTo>
                    <a:lnTo>
                      <a:pt x="0" y="46387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xmlns="" id="{F113F2C4-080C-47BA-987B-2D3A807B27CE}"/>
                  </a:ext>
                </a:extLst>
              </p:cNvPr>
              <p:cNvSpPr/>
              <p:nvPr/>
            </p:nvSpPr>
            <p:spPr>
              <a:xfrm rot="-1020098">
                <a:off x="6915376" y="3570770"/>
                <a:ext cx="31203" cy="46387"/>
              </a:xfrm>
              <a:custGeom>
                <a:avLst/>
                <a:gdLst>
                  <a:gd name="connsiteX0" fmla="*/ 0 w 31203"/>
                  <a:gd name="connsiteY0" fmla="*/ 0 h 46387"/>
                  <a:gd name="connsiteX1" fmla="*/ 31203 w 31203"/>
                  <a:gd name="connsiteY1" fmla="*/ 0 h 46387"/>
                  <a:gd name="connsiteX2" fmla="*/ 31203 w 31203"/>
                  <a:gd name="connsiteY2" fmla="*/ 46388 h 46387"/>
                  <a:gd name="connsiteX3" fmla="*/ 0 w 31203"/>
                  <a:gd name="connsiteY3" fmla="*/ 46388 h 4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03" h="46387">
                    <a:moveTo>
                      <a:pt x="0" y="0"/>
                    </a:moveTo>
                    <a:lnTo>
                      <a:pt x="31203" y="0"/>
                    </a:lnTo>
                    <a:lnTo>
                      <a:pt x="31203" y="46388"/>
                    </a:lnTo>
                    <a:lnTo>
                      <a:pt x="0" y="4638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xmlns="" id="{81A5255E-4073-4950-94A9-EADD06E8FA48}"/>
                  </a:ext>
                </a:extLst>
              </p:cNvPr>
              <p:cNvSpPr/>
              <p:nvPr/>
            </p:nvSpPr>
            <p:spPr>
              <a:xfrm rot="-1020098">
                <a:off x="6825441" y="3638524"/>
                <a:ext cx="31954" cy="46387"/>
              </a:xfrm>
              <a:custGeom>
                <a:avLst/>
                <a:gdLst>
                  <a:gd name="connsiteX0" fmla="*/ 0 w 31954"/>
                  <a:gd name="connsiteY0" fmla="*/ 0 h 46387"/>
                  <a:gd name="connsiteX1" fmla="*/ 31954 w 31954"/>
                  <a:gd name="connsiteY1" fmla="*/ 0 h 46387"/>
                  <a:gd name="connsiteX2" fmla="*/ 31954 w 31954"/>
                  <a:gd name="connsiteY2" fmla="*/ 46388 h 46387"/>
                  <a:gd name="connsiteX3" fmla="*/ 0 w 31954"/>
                  <a:gd name="connsiteY3" fmla="*/ 46388 h 4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54" h="46387">
                    <a:moveTo>
                      <a:pt x="0" y="0"/>
                    </a:moveTo>
                    <a:lnTo>
                      <a:pt x="31954" y="0"/>
                    </a:lnTo>
                    <a:lnTo>
                      <a:pt x="31954" y="46388"/>
                    </a:lnTo>
                    <a:lnTo>
                      <a:pt x="0" y="4638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xmlns="" id="{6DAA519B-94D4-4B7C-B347-F20655622F81}"/>
                  </a:ext>
                </a:extLst>
              </p:cNvPr>
              <p:cNvSpPr/>
              <p:nvPr/>
            </p:nvSpPr>
            <p:spPr>
              <a:xfrm rot="-1020098">
                <a:off x="6852803" y="3618747"/>
                <a:ext cx="31954" cy="46387"/>
              </a:xfrm>
              <a:custGeom>
                <a:avLst/>
                <a:gdLst>
                  <a:gd name="connsiteX0" fmla="*/ 0 w 31954"/>
                  <a:gd name="connsiteY0" fmla="*/ 0 h 46387"/>
                  <a:gd name="connsiteX1" fmla="*/ 31954 w 31954"/>
                  <a:gd name="connsiteY1" fmla="*/ 0 h 46387"/>
                  <a:gd name="connsiteX2" fmla="*/ 31954 w 31954"/>
                  <a:gd name="connsiteY2" fmla="*/ 46388 h 46387"/>
                  <a:gd name="connsiteX3" fmla="*/ 0 w 31954"/>
                  <a:gd name="connsiteY3" fmla="*/ 46388 h 4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54" h="46387">
                    <a:moveTo>
                      <a:pt x="0" y="0"/>
                    </a:moveTo>
                    <a:lnTo>
                      <a:pt x="31954" y="0"/>
                    </a:lnTo>
                    <a:lnTo>
                      <a:pt x="31954" y="46388"/>
                    </a:lnTo>
                    <a:lnTo>
                      <a:pt x="0" y="4638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xmlns="" id="{F6E37374-FFEF-4FB7-A6A8-B5EDBB626897}"/>
                  </a:ext>
                </a:extLst>
              </p:cNvPr>
              <p:cNvSpPr/>
              <p:nvPr/>
            </p:nvSpPr>
            <p:spPr>
              <a:xfrm rot="9779902">
                <a:off x="6878675" y="3596798"/>
                <a:ext cx="10011" cy="46387"/>
              </a:xfrm>
              <a:custGeom>
                <a:avLst/>
                <a:gdLst>
                  <a:gd name="connsiteX0" fmla="*/ 0 w 10011"/>
                  <a:gd name="connsiteY0" fmla="*/ 0 h 46387"/>
                  <a:gd name="connsiteX1" fmla="*/ 10012 w 10011"/>
                  <a:gd name="connsiteY1" fmla="*/ 0 h 46387"/>
                  <a:gd name="connsiteX2" fmla="*/ 10012 w 10011"/>
                  <a:gd name="connsiteY2" fmla="*/ 46388 h 46387"/>
                  <a:gd name="connsiteX3" fmla="*/ 0 w 10011"/>
                  <a:gd name="connsiteY3" fmla="*/ 46388 h 4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11" h="46387">
                    <a:moveTo>
                      <a:pt x="0" y="0"/>
                    </a:moveTo>
                    <a:lnTo>
                      <a:pt x="10012" y="0"/>
                    </a:lnTo>
                    <a:lnTo>
                      <a:pt x="10012" y="46388"/>
                    </a:lnTo>
                    <a:lnTo>
                      <a:pt x="0" y="4638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xmlns="" id="{B4F4A177-2DBD-43AD-9EC0-67E7912E1107}"/>
                  </a:ext>
                </a:extLst>
              </p:cNvPr>
              <p:cNvSpPr/>
              <p:nvPr/>
            </p:nvSpPr>
            <p:spPr>
              <a:xfrm>
                <a:off x="6803074" y="3494326"/>
                <a:ext cx="135908" cy="150008"/>
              </a:xfrm>
              <a:custGeom>
                <a:avLst/>
                <a:gdLst>
                  <a:gd name="connsiteX0" fmla="*/ 106124 w 135908"/>
                  <a:gd name="connsiteY0" fmla="*/ 82179 h 150008"/>
                  <a:gd name="connsiteX1" fmla="*/ 135909 w 135908"/>
                  <a:gd name="connsiteY1" fmla="*/ 73002 h 150008"/>
                  <a:gd name="connsiteX2" fmla="*/ 113633 w 135908"/>
                  <a:gd name="connsiteY2" fmla="*/ 0 h 150008"/>
                  <a:gd name="connsiteX3" fmla="*/ 83764 w 135908"/>
                  <a:gd name="connsiteY3" fmla="*/ 9177 h 150008"/>
                  <a:gd name="connsiteX4" fmla="*/ 101201 w 135908"/>
                  <a:gd name="connsiteY4" fmla="*/ 65994 h 150008"/>
                  <a:gd name="connsiteX5" fmla="*/ 61071 w 135908"/>
                  <a:gd name="connsiteY5" fmla="*/ 78258 h 150008"/>
                  <a:gd name="connsiteX6" fmla="*/ 61071 w 135908"/>
                  <a:gd name="connsiteY6" fmla="*/ 78258 h 150008"/>
                  <a:gd name="connsiteX7" fmla="*/ 30536 w 135908"/>
                  <a:gd name="connsiteY7" fmla="*/ 87602 h 150008"/>
                  <a:gd name="connsiteX8" fmla="*/ 30536 w 135908"/>
                  <a:gd name="connsiteY8" fmla="*/ 87602 h 150008"/>
                  <a:gd name="connsiteX9" fmla="*/ 0 w 135908"/>
                  <a:gd name="connsiteY9" fmla="*/ 96947 h 150008"/>
                  <a:gd name="connsiteX10" fmla="*/ 16186 w 135908"/>
                  <a:gd name="connsiteY10" fmla="*/ 150008 h 150008"/>
                  <a:gd name="connsiteX11" fmla="*/ 46721 w 135908"/>
                  <a:gd name="connsiteY11" fmla="*/ 140664 h 150008"/>
                  <a:gd name="connsiteX12" fmla="*/ 43551 w 135908"/>
                  <a:gd name="connsiteY12" fmla="*/ 130235 h 150008"/>
                  <a:gd name="connsiteX13" fmla="*/ 74086 w 135908"/>
                  <a:gd name="connsiteY13" fmla="*/ 120891 h 150008"/>
                  <a:gd name="connsiteX14" fmla="*/ 69164 w 135908"/>
                  <a:gd name="connsiteY14" fmla="*/ 104789 h 150008"/>
                  <a:gd name="connsiteX15" fmla="*/ 109294 w 135908"/>
                  <a:gd name="connsiteY15" fmla="*/ 92525 h 15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908" h="150008">
                    <a:moveTo>
                      <a:pt x="106124" y="82179"/>
                    </a:moveTo>
                    <a:lnTo>
                      <a:pt x="135909" y="73002"/>
                    </a:lnTo>
                    <a:lnTo>
                      <a:pt x="113633" y="0"/>
                    </a:lnTo>
                    <a:lnTo>
                      <a:pt x="83764" y="9177"/>
                    </a:lnTo>
                    <a:lnTo>
                      <a:pt x="101201" y="65994"/>
                    </a:lnTo>
                    <a:lnTo>
                      <a:pt x="61071" y="78258"/>
                    </a:lnTo>
                    <a:lnTo>
                      <a:pt x="61071" y="78258"/>
                    </a:lnTo>
                    <a:lnTo>
                      <a:pt x="30536" y="87602"/>
                    </a:lnTo>
                    <a:lnTo>
                      <a:pt x="30536" y="87602"/>
                    </a:lnTo>
                    <a:lnTo>
                      <a:pt x="0" y="96947"/>
                    </a:lnTo>
                    <a:lnTo>
                      <a:pt x="16186" y="150008"/>
                    </a:lnTo>
                    <a:lnTo>
                      <a:pt x="46721" y="140664"/>
                    </a:lnTo>
                    <a:lnTo>
                      <a:pt x="43551" y="130235"/>
                    </a:lnTo>
                    <a:lnTo>
                      <a:pt x="74086" y="120891"/>
                    </a:lnTo>
                    <a:lnTo>
                      <a:pt x="69164" y="104789"/>
                    </a:lnTo>
                    <a:lnTo>
                      <a:pt x="109294" y="92525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xmlns="" id="{FCE15AC7-5660-486E-8D71-41E23D173021}"/>
                  </a:ext>
                </a:extLst>
              </p:cNvPr>
              <p:cNvSpPr/>
              <p:nvPr/>
            </p:nvSpPr>
            <p:spPr>
              <a:xfrm rot="9779902">
                <a:off x="6763735" y="3571649"/>
                <a:ext cx="23360" cy="27532"/>
              </a:xfrm>
              <a:custGeom>
                <a:avLst/>
                <a:gdLst>
                  <a:gd name="connsiteX0" fmla="*/ 0 w 23360"/>
                  <a:gd name="connsiteY0" fmla="*/ 0 h 27532"/>
                  <a:gd name="connsiteX1" fmla="*/ 23360 w 23360"/>
                  <a:gd name="connsiteY1" fmla="*/ 0 h 27532"/>
                  <a:gd name="connsiteX2" fmla="*/ 23360 w 23360"/>
                  <a:gd name="connsiteY2" fmla="*/ 27532 h 27532"/>
                  <a:gd name="connsiteX3" fmla="*/ 0 w 23360"/>
                  <a:gd name="connsiteY3" fmla="*/ 27532 h 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60" h="27532">
                    <a:moveTo>
                      <a:pt x="0" y="0"/>
                    </a:moveTo>
                    <a:lnTo>
                      <a:pt x="23360" y="0"/>
                    </a:lnTo>
                    <a:lnTo>
                      <a:pt x="23360" y="27532"/>
                    </a:lnTo>
                    <a:lnTo>
                      <a:pt x="0" y="2753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xmlns="" id="{4611DD5B-6EDE-44E2-99CD-796220F6C3AD}"/>
                  </a:ext>
                </a:extLst>
              </p:cNvPr>
              <p:cNvSpPr/>
              <p:nvPr/>
            </p:nvSpPr>
            <p:spPr>
              <a:xfrm rot="9779902">
                <a:off x="6839961" y="3533150"/>
                <a:ext cx="33706" cy="40881"/>
              </a:xfrm>
              <a:custGeom>
                <a:avLst/>
                <a:gdLst>
                  <a:gd name="connsiteX0" fmla="*/ 0 w 33706"/>
                  <a:gd name="connsiteY0" fmla="*/ 0 h 40881"/>
                  <a:gd name="connsiteX1" fmla="*/ 33706 w 33706"/>
                  <a:gd name="connsiteY1" fmla="*/ 0 h 40881"/>
                  <a:gd name="connsiteX2" fmla="*/ 33706 w 33706"/>
                  <a:gd name="connsiteY2" fmla="*/ 40881 h 40881"/>
                  <a:gd name="connsiteX3" fmla="*/ 0 w 33706"/>
                  <a:gd name="connsiteY3" fmla="*/ 40881 h 4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706" h="40881">
                    <a:moveTo>
                      <a:pt x="0" y="0"/>
                    </a:moveTo>
                    <a:lnTo>
                      <a:pt x="33706" y="0"/>
                    </a:lnTo>
                    <a:lnTo>
                      <a:pt x="33706" y="40881"/>
                    </a:lnTo>
                    <a:lnTo>
                      <a:pt x="0" y="4088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xmlns="" id="{879F32C6-8DBC-4A1C-9F09-344BCF6F0B5F}"/>
                  </a:ext>
                </a:extLst>
              </p:cNvPr>
              <p:cNvSpPr/>
              <p:nvPr/>
            </p:nvSpPr>
            <p:spPr>
              <a:xfrm rot="-1020098">
                <a:off x="6874650" y="3538253"/>
                <a:ext cx="26364" cy="26364"/>
              </a:xfrm>
              <a:custGeom>
                <a:avLst/>
                <a:gdLst>
                  <a:gd name="connsiteX0" fmla="*/ 0 w 26364"/>
                  <a:gd name="connsiteY0" fmla="*/ 0 h 26364"/>
                  <a:gd name="connsiteX1" fmla="*/ 26364 w 26364"/>
                  <a:gd name="connsiteY1" fmla="*/ 0 h 26364"/>
                  <a:gd name="connsiteX2" fmla="*/ 26364 w 26364"/>
                  <a:gd name="connsiteY2" fmla="*/ 26364 h 26364"/>
                  <a:gd name="connsiteX3" fmla="*/ 0 w 26364"/>
                  <a:gd name="connsiteY3" fmla="*/ 263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364" h="26364">
                    <a:moveTo>
                      <a:pt x="0" y="0"/>
                    </a:moveTo>
                    <a:lnTo>
                      <a:pt x="26364" y="0"/>
                    </a:lnTo>
                    <a:lnTo>
                      <a:pt x="26364" y="26364"/>
                    </a:lnTo>
                    <a:lnTo>
                      <a:pt x="0" y="26364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xmlns="" id="{8EFE62FB-C37A-40DA-976B-6D4CA18CA38A}"/>
                  </a:ext>
                </a:extLst>
              </p:cNvPr>
              <p:cNvSpPr/>
              <p:nvPr/>
            </p:nvSpPr>
            <p:spPr>
              <a:xfrm>
                <a:off x="6829065" y="3487484"/>
                <a:ext cx="67451" cy="55314"/>
              </a:xfrm>
              <a:custGeom>
                <a:avLst/>
                <a:gdLst>
                  <a:gd name="connsiteX0" fmla="*/ 67451 w 67451"/>
                  <a:gd name="connsiteY0" fmla="*/ 47639 h 55314"/>
                  <a:gd name="connsiteX1" fmla="*/ 63196 w 67451"/>
                  <a:gd name="connsiteY1" fmla="*/ 33789 h 55314"/>
                  <a:gd name="connsiteX2" fmla="*/ 63196 w 67451"/>
                  <a:gd name="connsiteY2" fmla="*/ 33789 h 55314"/>
                  <a:gd name="connsiteX3" fmla="*/ 52851 w 67451"/>
                  <a:gd name="connsiteY3" fmla="*/ 0 h 55314"/>
                  <a:gd name="connsiteX4" fmla="*/ 12971 w 67451"/>
                  <a:gd name="connsiteY4" fmla="*/ 12181 h 55314"/>
                  <a:gd name="connsiteX5" fmla="*/ 790 w 67451"/>
                  <a:gd name="connsiteY5" fmla="*/ 35041 h 55314"/>
                  <a:gd name="connsiteX6" fmla="*/ 5796 w 67451"/>
                  <a:gd name="connsiteY6" fmla="*/ 51310 h 55314"/>
                  <a:gd name="connsiteX7" fmla="*/ 38000 w 67451"/>
                  <a:gd name="connsiteY7" fmla="*/ 41465 h 55314"/>
                  <a:gd name="connsiteX8" fmla="*/ 42255 w 67451"/>
                  <a:gd name="connsiteY8" fmla="*/ 55315 h 55314"/>
                  <a:gd name="connsiteX9" fmla="*/ 67451 w 67451"/>
                  <a:gd name="connsiteY9" fmla="*/ 47639 h 5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451" h="55314">
                    <a:moveTo>
                      <a:pt x="67451" y="47639"/>
                    </a:moveTo>
                    <a:lnTo>
                      <a:pt x="63196" y="33789"/>
                    </a:lnTo>
                    <a:lnTo>
                      <a:pt x="63196" y="33789"/>
                    </a:lnTo>
                    <a:lnTo>
                      <a:pt x="52851" y="0"/>
                    </a:lnTo>
                    <a:lnTo>
                      <a:pt x="12971" y="12181"/>
                    </a:lnTo>
                    <a:cubicBezTo>
                      <a:pt x="3293" y="15101"/>
                      <a:pt x="-2130" y="25363"/>
                      <a:pt x="790" y="35041"/>
                    </a:cubicBezTo>
                    <a:lnTo>
                      <a:pt x="5796" y="51310"/>
                    </a:lnTo>
                    <a:lnTo>
                      <a:pt x="38000" y="41465"/>
                    </a:lnTo>
                    <a:lnTo>
                      <a:pt x="42255" y="55315"/>
                    </a:lnTo>
                    <a:lnTo>
                      <a:pt x="67451" y="476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7" name="任意多边形: 形状 936">
                <a:extLst>
                  <a:ext uri="{FF2B5EF4-FFF2-40B4-BE49-F238E27FC236}">
                    <a16:creationId xmlns:a16="http://schemas.microsoft.com/office/drawing/2014/main" xmlns="" id="{1E1DD057-C164-4CC8-B6A7-AA6E9F28DCBA}"/>
                  </a:ext>
                </a:extLst>
              </p:cNvPr>
              <p:cNvSpPr/>
              <p:nvPr/>
            </p:nvSpPr>
            <p:spPr>
              <a:xfrm rot="9779902">
                <a:off x="6785395" y="3559668"/>
                <a:ext cx="58651" cy="27532"/>
              </a:xfrm>
              <a:custGeom>
                <a:avLst/>
                <a:gdLst>
                  <a:gd name="connsiteX0" fmla="*/ 0 w 58651"/>
                  <a:gd name="connsiteY0" fmla="*/ 0 h 27532"/>
                  <a:gd name="connsiteX1" fmla="*/ 58652 w 58651"/>
                  <a:gd name="connsiteY1" fmla="*/ 0 h 27532"/>
                  <a:gd name="connsiteX2" fmla="*/ 58652 w 58651"/>
                  <a:gd name="connsiteY2" fmla="*/ 27532 h 27532"/>
                  <a:gd name="connsiteX3" fmla="*/ 0 w 58651"/>
                  <a:gd name="connsiteY3" fmla="*/ 27532 h 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51" h="27532">
                    <a:moveTo>
                      <a:pt x="0" y="0"/>
                    </a:moveTo>
                    <a:lnTo>
                      <a:pt x="58652" y="0"/>
                    </a:lnTo>
                    <a:lnTo>
                      <a:pt x="58652" y="27532"/>
                    </a:lnTo>
                    <a:lnTo>
                      <a:pt x="0" y="27532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8" name="图形 17">
              <a:extLst>
                <a:ext uri="{FF2B5EF4-FFF2-40B4-BE49-F238E27FC236}">
                  <a16:creationId xmlns:a16="http://schemas.microsoft.com/office/drawing/2014/main" xmlns="" id="{E180BE21-58E6-4608-91EB-F84DA28D8479}"/>
                </a:ext>
              </a:extLst>
            </p:cNvPr>
            <p:cNvGrpSpPr/>
            <p:nvPr/>
          </p:nvGrpSpPr>
          <p:grpSpPr>
            <a:xfrm>
              <a:off x="2840396" y="1027532"/>
              <a:ext cx="501501" cy="335724"/>
              <a:chOff x="5528253" y="1027532"/>
              <a:chExt cx="501501" cy="335724"/>
            </a:xfrm>
            <a:solidFill>
              <a:srgbClr val="FFFFFF"/>
            </a:solidFill>
          </p:grpSpPr>
          <p:grpSp>
            <p:nvGrpSpPr>
              <p:cNvPr id="939" name="图形 17">
                <a:extLst>
                  <a:ext uri="{FF2B5EF4-FFF2-40B4-BE49-F238E27FC236}">
                    <a16:creationId xmlns:a16="http://schemas.microsoft.com/office/drawing/2014/main" xmlns="" id="{0F00B076-2D79-4CED-9125-27C208EEC386}"/>
                  </a:ext>
                </a:extLst>
              </p:cNvPr>
              <p:cNvGrpSpPr/>
              <p:nvPr/>
            </p:nvGrpSpPr>
            <p:grpSpPr>
              <a:xfrm>
                <a:off x="5609600" y="1027532"/>
                <a:ext cx="420154" cy="335724"/>
                <a:chOff x="5609600" y="1027532"/>
                <a:chExt cx="420154" cy="335724"/>
              </a:xfrm>
              <a:solidFill>
                <a:srgbClr val="FFFFFF"/>
              </a:solidFill>
            </p:grpSpPr>
            <p:sp>
              <p:nvSpPr>
                <p:cNvPr id="940" name="任意多边形: 形状 939">
                  <a:extLst>
                    <a:ext uri="{FF2B5EF4-FFF2-40B4-BE49-F238E27FC236}">
                      <a16:creationId xmlns:a16="http://schemas.microsoft.com/office/drawing/2014/main" xmlns="" id="{6F2FF294-D4D2-4633-B656-93077FD394E9}"/>
                    </a:ext>
                  </a:extLst>
                </p:cNvPr>
                <p:cNvSpPr/>
                <p:nvPr/>
              </p:nvSpPr>
              <p:spPr>
                <a:xfrm rot="-6779908">
                  <a:off x="5633864" y="1225521"/>
                  <a:ext cx="74001" cy="101700"/>
                </a:xfrm>
                <a:custGeom>
                  <a:avLst/>
                  <a:gdLst>
                    <a:gd name="connsiteX0" fmla="*/ 0 w 74001"/>
                    <a:gd name="connsiteY0" fmla="*/ 0 h 101700"/>
                    <a:gd name="connsiteX1" fmla="*/ 74002 w 74001"/>
                    <a:gd name="connsiteY1" fmla="*/ 0 h 101700"/>
                    <a:gd name="connsiteX2" fmla="*/ 74002 w 74001"/>
                    <a:gd name="connsiteY2" fmla="*/ 101700 h 101700"/>
                    <a:gd name="connsiteX3" fmla="*/ 0 w 74001"/>
                    <a:gd name="connsiteY3" fmla="*/ 101700 h 10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01" h="101700">
                      <a:moveTo>
                        <a:pt x="0" y="0"/>
                      </a:moveTo>
                      <a:lnTo>
                        <a:pt x="74002" y="0"/>
                      </a:lnTo>
                      <a:lnTo>
                        <a:pt x="74002" y="101700"/>
                      </a:lnTo>
                      <a:lnTo>
                        <a:pt x="0" y="1017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1" name="任意多边形: 形状 940">
                  <a:extLst>
                    <a:ext uri="{FF2B5EF4-FFF2-40B4-BE49-F238E27FC236}">
                      <a16:creationId xmlns:a16="http://schemas.microsoft.com/office/drawing/2014/main" xmlns="" id="{C192762E-3160-4B26-86BF-C95ADB42E502}"/>
                    </a:ext>
                  </a:extLst>
                </p:cNvPr>
                <p:cNvSpPr/>
                <p:nvPr/>
              </p:nvSpPr>
              <p:spPr>
                <a:xfrm>
                  <a:off x="5714304" y="1239278"/>
                  <a:ext cx="54814" cy="80260"/>
                </a:xfrm>
                <a:custGeom>
                  <a:avLst/>
                  <a:gdLst>
                    <a:gd name="connsiteX0" fmla="*/ 54647 w 54814"/>
                    <a:gd name="connsiteY0" fmla="*/ 23945 h 80260"/>
                    <a:gd name="connsiteX1" fmla="*/ 54647 w 54814"/>
                    <a:gd name="connsiteY1" fmla="*/ 24028 h 80260"/>
                    <a:gd name="connsiteX2" fmla="*/ 45053 w 54814"/>
                    <a:gd name="connsiteY2" fmla="*/ 22526 h 80260"/>
                    <a:gd name="connsiteX3" fmla="*/ 22443 w 54814"/>
                    <a:gd name="connsiteY3" fmla="*/ 0 h 80260"/>
                    <a:gd name="connsiteX4" fmla="*/ 0 w 54814"/>
                    <a:gd name="connsiteY4" fmla="*/ 9511 h 80260"/>
                    <a:gd name="connsiteX5" fmla="*/ 17687 w 54814"/>
                    <a:gd name="connsiteY5" fmla="*/ 51226 h 80260"/>
                    <a:gd name="connsiteX6" fmla="*/ 9678 w 54814"/>
                    <a:gd name="connsiteY6" fmla="*/ 54647 h 80260"/>
                    <a:gd name="connsiteX7" fmla="*/ 9678 w 54814"/>
                    <a:gd name="connsiteY7" fmla="*/ 54814 h 80260"/>
                    <a:gd name="connsiteX8" fmla="*/ 33205 w 54814"/>
                    <a:gd name="connsiteY8" fmla="*/ 77841 h 80260"/>
                    <a:gd name="connsiteX9" fmla="*/ 45887 w 54814"/>
                    <a:gd name="connsiteY9" fmla="*/ 80260 h 80260"/>
                    <a:gd name="connsiteX10" fmla="*/ 48974 w 54814"/>
                    <a:gd name="connsiteY10" fmla="*/ 60821 h 80260"/>
                    <a:gd name="connsiteX11" fmla="*/ 54814 w 54814"/>
                    <a:gd name="connsiteY11" fmla="*/ 24028 h 80260"/>
                    <a:gd name="connsiteX12" fmla="*/ 54647 w 54814"/>
                    <a:gd name="connsiteY12" fmla="*/ 23945 h 80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4814" h="80260">
                      <a:moveTo>
                        <a:pt x="54647" y="23945"/>
                      </a:moveTo>
                      <a:lnTo>
                        <a:pt x="54647" y="24028"/>
                      </a:lnTo>
                      <a:lnTo>
                        <a:pt x="45053" y="22526"/>
                      </a:lnTo>
                      <a:cubicBezTo>
                        <a:pt x="33122" y="20607"/>
                        <a:pt x="24278" y="11263"/>
                        <a:pt x="22443" y="0"/>
                      </a:cubicBezTo>
                      <a:lnTo>
                        <a:pt x="0" y="9511"/>
                      </a:lnTo>
                      <a:lnTo>
                        <a:pt x="17687" y="51226"/>
                      </a:lnTo>
                      <a:lnTo>
                        <a:pt x="9678" y="54647"/>
                      </a:lnTo>
                      <a:lnTo>
                        <a:pt x="9678" y="54814"/>
                      </a:lnTo>
                      <a:cubicBezTo>
                        <a:pt x="9678" y="54814"/>
                        <a:pt x="18855" y="74003"/>
                        <a:pt x="33205" y="77841"/>
                      </a:cubicBezTo>
                      <a:lnTo>
                        <a:pt x="45887" y="80260"/>
                      </a:lnTo>
                      <a:lnTo>
                        <a:pt x="48974" y="60821"/>
                      </a:lnTo>
                      <a:lnTo>
                        <a:pt x="54814" y="24028"/>
                      </a:lnTo>
                      <a:lnTo>
                        <a:pt x="54647" y="239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2" name="任意多边形: 形状 941">
                  <a:extLst>
                    <a:ext uri="{FF2B5EF4-FFF2-40B4-BE49-F238E27FC236}">
                      <a16:creationId xmlns:a16="http://schemas.microsoft.com/office/drawing/2014/main" xmlns="" id="{B5F8F69A-6BE6-4BF0-9FBC-4446C894DDFE}"/>
                    </a:ext>
                  </a:extLst>
                </p:cNvPr>
                <p:cNvSpPr/>
                <p:nvPr/>
              </p:nvSpPr>
              <p:spPr>
                <a:xfrm>
                  <a:off x="5736226" y="1200900"/>
                  <a:ext cx="41651" cy="62406"/>
                </a:xfrm>
                <a:custGeom>
                  <a:avLst/>
                  <a:gdLst>
                    <a:gd name="connsiteX0" fmla="*/ 32724 w 41651"/>
                    <a:gd name="connsiteY0" fmla="*/ 62406 h 62406"/>
                    <a:gd name="connsiteX1" fmla="*/ 23130 w 41651"/>
                    <a:gd name="connsiteY1" fmla="*/ 60904 h 62406"/>
                    <a:gd name="connsiteX2" fmla="*/ 354 w 41651"/>
                    <a:gd name="connsiteY2" fmla="*/ 29534 h 62406"/>
                    <a:gd name="connsiteX3" fmla="*/ 5026 w 41651"/>
                    <a:gd name="connsiteY3" fmla="*/ 0 h 62406"/>
                    <a:gd name="connsiteX4" fmla="*/ 41652 w 41651"/>
                    <a:gd name="connsiteY4" fmla="*/ 5840 h 62406"/>
                    <a:gd name="connsiteX5" fmla="*/ 32724 w 41651"/>
                    <a:gd name="connsiteY5" fmla="*/ 62406 h 6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51" h="62406">
                      <a:moveTo>
                        <a:pt x="32724" y="62406"/>
                      </a:moveTo>
                      <a:lnTo>
                        <a:pt x="23130" y="60904"/>
                      </a:lnTo>
                      <a:cubicBezTo>
                        <a:pt x="8196" y="58568"/>
                        <a:pt x="-2066" y="44469"/>
                        <a:pt x="354" y="29534"/>
                      </a:cubicBezTo>
                      <a:lnTo>
                        <a:pt x="5026" y="0"/>
                      </a:lnTo>
                      <a:lnTo>
                        <a:pt x="41652" y="5840"/>
                      </a:lnTo>
                      <a:lnTo>
                        <a:pt x="32724" y="62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3" name="任意多边形: 形状 942">
                  <a:extLst>
                    <a:ext uri="{FF2B5EF4-FFF2-40B4-BE49-F238E27FC236}">
                      <a16:creationId xmlns:a16="http://schemas.microsoft.com/office/drawing/2014/main" xmlns="" id="{64DC1D61-9561-4462-9B15-CF40E0FA1CA2}"/>
                    </a:ext>
                  </a:extLst>
                </p:cNvPr>
                <p:cNvSpPr/>
                <p:nvPr/>
              </p:nvSpPr>
              <p:spPr>
                <a:xfrm>
                  <a:off x="5757187" y="1027532"/>
                  <a:ext cx="272567" cy="335724"/>
                </a:xfrm>
                <a:custGeom>
                  <a:avLst/>
                  <a:gdLst>
                    <a:gd name="connsiteX0" fmla="*/ 150258 w 272567"/>
                    <a:gd name="connsiteY0" fmla="*/ 17854 h 335724"/>
                    <a:gd name="connsiteX1" fmla="*/ 37126 w 272567"/>
                    <a:gd name="connsiteY1" fmla="*/ 0 h 335724"/>
                    <a:gd name="connsiteX2" fmla="*/ 25029 w 272567"/>
                    <a:gd name="connsiteY2" fmla="*/ 76423 h 335724"/>
                    <a:gd name="connsiteX3" fmla="*/ 25029 w 272567"/>
                    <a:gd name="connsiteY3" fmla="*/ 76423 h 335724"/>
                    <a:gd name="connsiteX4" fmla="*/ 0 w 272567"/>
                    <a:gd name="connsiteY4" fmla="*/ 94610 h 335724"/>
                    <a:gd name="connsiteX5" fmla="*/ 21609 w 272567"/>
                    <a:gd name="connsiteY5" fmla="*/ 98031 h 335724"/>
                    <a:gd name="connsiteX6" fmla="*/ 21609 w 272567"/>
                    <a:gd name="connsiteY6" fmla="*/ 98031 h 335724"/>
                    <a:gd name="connsiteX7" fmla="*/ 21609 w 272567"/>
                    <a:gd name="connsiteY7" fmla="*/ 98031 h 335724"/>
                    <a:gd name="connsiteX8" fmla="*/ 22192 w 272567"/>
                    <a:gd name="connsiteY8" fmla="*/ 98114 h 335724"/>
                    <a:gd name="connsiteX9" fmla="*/ 22192 w 272567"/>
                    <a:gd name="connsiteY9" fmla="*/ 98114 h 335724"/>
                    <a:gd name="connsiteX10" fmla="*/ 51977 w 272567"/>
                    <a:gd name="connsiteY10" fmla="*/ 102453 h 335724"/>
                    <a:gd name="connsiteX11" fmla="*/ 57817 w 272567"/>
                    <a:gd name="connsiteY11" fmla="*/ 59486 h 335724"/>
                    <a:gd name="connsiteX12" fmla="*/ 74086 w 272567"/>
                    <a:gd name="connsiteY12" fmla="*/ 60904 h 335724"/>
                    <a:gd name="connsiteX13" fmla="*/ 117554 w 272567"/>
                    <a:gd name="connsiteY13" fmla="*/ 91023 h 335724"/>
                    <a:gd name="connsiteX14" fmla="*/ 141331 w 272567"/>
                    <a:gd name="connsiteY14" fmla="*/ 145086 h 335724"/>
                    <a:gd name="connsiteX15" fmla="*/ 127315 w 272567"/>
                    <a:gd name="connsiteY15" fmla="*/ 150843 h 335724"/>
                    <a:gd name="connsiteX16" fmla="*/ 151844 w 272567"/>
                    <a:gd name="connsiteY16" fmla="*/ 213833 h 335724"/>
                    <a:gd name="connsiteX17" fmla="*/ 154597 w 272567"/>
                    <a:gd name="connsiteY17" fmla="*/ 238862 h 335724"/>
                    <a:gd name="connsiteX18" fmla="*/ 152762 w 272567"/>
                    <a:gd name="connsiteY18" fmla="*/ 250626 h 335724"/>
                    <a:gd name="connsiteX19" fmla="*/ 104705 w 272567"/>
                    <a:gd name="connsiteY19" fmla="*/ 243117 h 335724"/>
                    <a:gd name="connsiteX20" fmla="*/ 78174 w 272567"/>
                    <a:gd name="connsiteY20" fmla="*/ 203821 h 335724"/>
                    <a:gd name="connsiteX21" fmla="*/ 39546 w 272567"/>
                    <a:gd name="connsiteY21" fmla="*/ 229935 h 335724"/>
                    <a:gd name="connsiteX22" fmla="*/ 41882 w 272567"/>
                    <a:gd name="connsiteY22" fmla="*/ 233356 h 335724"/>
                    <a:gd name="connsiteX23" fmla="*/ 12848 w 272567"/>
                    <a:gd name="connsiteY23" fmla="*/ 228850 h 335724"/>
                    <a:gd name="connsiteX24" fmla="*/ 1585 w 272567"/>
                    <a:gd name="connsiteY24" fmla="*/ 302770 h 335724"/>
                    <a:gd name="connsiteX25" fmla="*/ 201401 w 272567"/>
                    <a:gd name="connsiteY25" fmla="*/ 335725 h 335724"/>
                    <a:gd name="connsiteX26" fmla="*/ 272568 w 272567"/>
                    <a:gd name="connsiteY26" fmla="*/ 305940 h 335724"/>
                    <a:gd name="connsiteX27" fmla="*/ 150258 w 272567"/>
                    <a:gd name="connsiteY27" fmla="*/ 17854 h 335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72567" h="335724">
                      <a:moveTo>
                        <a:pt x="150258" y="17854"/>
                      </a:moveTo>
                      <a:lnTo>
                        <a:pt x="37126" y="0"/>
                      </a:lnTo>
                      <a:lnTo>
                        <a:pt x="25029" y="76423"/>
                      </a:lnTo>
                      <a:lnTo>
                        <a:pt x="25029" y="76423"/>
                      </a:lnTo>
                      <a:cubicBezTo>
                        <a:pt x="13098" y="74504"/>
                        <a:pt x="1919" y="82680"/>
                        <a:pt x="0" y="94610"/>
                      </a:cubicBezTo>
                      <a:lnTo>
                        <a:pt x="21609" y="98031"/>
                      </a:lnTo>
                      <a:lnTo>
                        <a:pt x="21609" y="98031"/>
                      </a:lnTo>
                      <a:lnTo>
                        <a:pt x="21609" y="98031"/>
                      </a:lnTo>
                      <a:lnTo>
                        <a:pt x="22192" y="98114"/>
                      </a:lnTo>
                      <a:lnTo>
                        <a:pt x="22192" y="98114"/>
                      </a:lnTo>
                      <a:lnTo>
                        <a:pt x="51977" y="102453"/>
                      </a:lnTo>
                      <a:lnTo>
                        <a:pt x="57817" y="59486"/>
                      </a:lnTo>
                      <a:lnTo>
                        <a:pt x="74086" y="60904"/>
                      </a:lnTo>
                      <a:cubicBezTo>
                        <a:pt x="86267" y="62656"/>
                        <a:pt x="110546" y="72918"/>
                        <a:pt x="117554" y="91023"/>
                      </a:cubicBezTo>
                      <a:lnTo>
                        <a:pt x="141331" y="145086"/>
                      </a:lnTo>
                      <a:lnTo>
                        <a:pt x="127315" y="150843"/>
                      </a:lnTo>
                      <a:lnTo>
                        <a:pt x="151844" y="213833"/>
                      </a:lnTo>
                      <a:lnTo>
                        <a:pt x="154597" y="238862"/>
                      </a:lnTo>
                      <a:lnTo>
                        <a:pt x="152762" y="250626"/>
                      </a:lnTo>
                      <a:lnTo>
                        <a:pt x="104705" y="243117"/>
                      </a:lnTo>
                      <a:lnTo>
                        <a:pt x="78174" y="203821"/>
                      </a:lnTo>
                      <a:lnTo>
                        <a:pt x="39546" y="229935"/>
                      </a:lnTo>
                      <a:lnTo>
                        <a:pt x="41882" y="233356"/>
                      </a:lnTo>
                      <a:lnTo>
                        <a:pt x="12848" y="228850"/>
                      </a:lnTo>
                      <a:lnTo>
                        <a:pt x="1585" y="302770"/>
                      </a:lnTo>
                      <a:lnTo>
                        <a:pt x="201401" y="335725"/>
                      </a:lnTo>
                      <a:lnTo>
                        <a:pt x="272568" y="305940"/>
                      </a:lnTo>
                      <a:lnTo>
                        <a:pt x="150258" y="178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4" name="任意多边形: 形状 943">
                  <a:extLst>
                    <a:ext uri="{FF2B5EF4-FFF2-40B4-BE49-F238E27FC236}">
                      <a16:creationId xmlns:a16="http://schemas.microsoft.com/office/drawing/2014/main" xmlns="" id="{E38B8B42-E3A9-434B-9696-D5C8C250E0B5}"/>
                    </a:ext>
                  </a:extLst>
                </p:cNvPr>
                <p:cNvSpPr/>
                <p:nvPr/>
              </p:nvSpPr>
              <p:spPr>
                <a:xfrm rot="-1379908">
                  <a:off x="5906478" y="1105561"/>
                  <a:ext cx="47804" cy="110460"/>
                </a:xfrm>
                <a:custGeom>
                  <a:avLst/>
                  <a:gdLst>
                    <a:gd name="connsiteX0" fmla="*/ 0 w 47804"/>
                    <a:gd name="connsiteY0" fmla="*/ 0 h 110460"/>
                    <a:gd name="connsiteX1" fmla="*/ 47805 w 47804"/>
                    <a:gd name="connsiteY1" fmla="*/ 0 h 110460"/>
                    <a:gd name="connsiteX2" fmla="*/ 47805 w 47804"/>
                    <a:gd name="connsiteY2" fmla="*/ 110460 h 110460"/>
                    <a:gd name="connsiteX3" fmla="*/ 0 w 47804"/>
                    <a:gd name="connsiteY3" fmla="*/ 110460 h 1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804" h="110460">
                      <a:moveTo>
                        <a:pt x="0" y="0"/>
                      </a:moveTo>
                      <a:lnTo>
                        <a:pt x="47805" y="0"/>
                      </a:lnTo>
                      <a:lnTo>
                        <a:pt x="47805" y="110460"/>
                      </a:lnTo>
                      <a:lnTo>
                        <a:pt x="0" y="1104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45" name="图形 17">
                <a:extLst>
                  <a:ext uri="{FF2B5EF4-FFF2-40B4-BE49-F238E27FC236}">
                    <a16:creationId xmlns:a16="http://schemas.microsoft.com/office/drawing/2014/main" xmlns="" id="{2DDB89CA-723E-4BC1-8F1B-80642B02FA9B}"/>
                  </a:ext>
                </a:extLst>
              </p:cNvPr>
              <p:cNvGrpSpPr/>
              <p:nvPr/>
            </p:nvGrpSpPr>
            <p:grpSpPr>
              <a:xfrm>
                <a:off x="5528253" y="1081025"/>
                <a:ext cx="280410" cy="129325"/>
                <a:chOff x="5528253" y="1081025"/>
                <a:chExt cx="280410" cy="129325"/>
              </a:xfrm>
              <a:solidFill>
                <a:srgbClr val="FFFFFF"/>
              </a:solidFill>
            </p:grpSpPr>
            <p:sp>
              <p:nvSpPr>
                <p:cNvPr id="946" name="任意多边形: 形状 945">
                  <a:extLst>
                    <a:ext uri="{FF2B5EF4-FFF2-40B4-BE49-F238E27FC236}">
                      <a16:creationId xmlns:a16="http://schemas.microsoft.com/office/drawing/2014/main" xmlns="" id="{3FB93E5D-1616-4B06-9CA9-DA8CD6BBA0DA}"/>
                    </a:ext>
                  </a:extLst>
                </p:cNvPr>
                <p:cNvSpPr/>
                <p:nvPr/>
              </p:nvSpPr>
              <p:spPr>
                <a:xfrm>
                  <a:off x="5528253" y="1086434"/>
                  <a:ext cx="280410" cy="92691"/>
                </a:xfrm>
                <a:custGeom>
                  <a:avLst/>
                  <a:gdLst>
                    <a:gd name="connsiteX0" fmla="*/ 280410 w 280410"/>
                    <a:gd name="connsiteY0" fmla="*/ 43968 h 92691"/>
                    <a:gd name="connsiteX1" fmla="*/ 2920 w 280410"/>
                    <a:gd name="connsiteY1" fmla="*/ 0 h 92691"/>
                    <a:gd name="connsiteX2" fmla="*/ 0 w 280410"/>
                    <a:gd name="connsiteY2" fmla="*/ 49558 h 92691"/>
                    <a:gd name="connsiteX3" fmla="*/ 272735 w 280410"/>
                    <a:gd name="connsiteY3" fmla="*/ 92691 h 92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0410" h="92691">
                      <a:moveTo>
                        <a:pt x="280410" y="43968"/>
                      </a:moveTo>
                      <a:lnTo>
                        <a:pt x="2920" y="0"/>
                      </a:lnTo>
                      <a:lnTo>
                        <a:pt x="0" y="49558"/>
                      </a:lnTo>
                      <a:lnTo>
                        <a:pt x="272735" y="926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7" name="任意多边形: 形状 946">
                  <a:extLst>
                    <a:ext uri="{FF2B5EF4-FFF2-40B4-BE49-F238E27FC236}">
                      <a16:creationId xmlns:a16="http://schemas.microsoft.com/office/drawing/2014/main" xmlns="" id="{1DFCBBC5-5907-40AD-82B3-3781F4A499D9}"/>
                    </a:ext>
                  </a:extLst>
                </p:cNvPr>
                <p:cNvSpPr/>
                <p:nvPr/>
              </p:nvSpPr>
              <p:spPr>
                <a:xfrm>
                  <a:off x="5528253" y="1135991"/>
                  <a:ext cx="47388" cy="37877"/>
                </a:xfrm>
                <a:custGeom>
                  <a:avLst/>
                  <a:gdLst>
                    <a:gd name="connsiteX0" fmla="*/ 42549 w 47388"/>
                    <a:gd name="connsiteY0" fmla="*/ 37877 h 37877"/>
                    <a:gd name="connsiteX1" fmla="*/ 7425 w 47388"/>
                    <a:gd name="connsiteY1" fmla="*/ 32288 h 37877"/>
                    <a:gd name="connsiteX2" fmla="*/ 0 w 47388"/>
                    <a:gd name="connsiteY2" fmla="*/ 0 h 37877"/>
                    <a:gd name="connsiteX3" fmla="*/ 47389 w 47388"/>
                    <a:gd name="connsiteY3" fmla="*/ 7425 h 3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388" h="37877">
                      <a:moveTo>
                        <a:pt x="42549" y="37877"/>
                      </a:moveTo>
                      <a:lnTo>
                        <a:pt x="7425" y="32288"/>
                      </a:lnTo>
                      <a:lnTo>
                        <a:pt x="0" y="0"/>
                      </a:lnTo>
                      <a:lnTo>
                        <a:pt x="47389" y="74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8" name="任意多边形: 形状 947">
                  <a:extLst>
                    <a:ext uri="{FF2B5EF4-FFF2-40B4-BE49-F238E27FC236}">
                      <a16:creationId xmlns:a16="http://schemas.microsoft.com/office/drawing/2014/main" xmlns="" id="{4BC4C244-FBBC-489A-8293-9FEAB704C707}"/>
                    </a:ext>
                  </a:extLst>
                </p:cNvPr>
                <p:cNvSpPr/>
                <p:nvPr/>
              </p:nvSpPr>
              <p:spPr>
                <a:xfrm rot="539877">
                  <a:off x="5629118" y="1156427"/>
                  <a:ext cx="56149" cy="30786"/>
                </a:xfrm>
                <a:custGeom>
                  <a:avLst/>
                  <a:gdLst>
                    <a:gd name="connsiteX0" fmla="*/ 0 w 56149"/>
                    <a:gd name="connsiteY0" fmla="*/ 0 h 30786"/>
                    <a:gd name="connsiteX1" fmla="*/ 56149 w 56149"/>
                    <a:gd name="connsiteY1" fmla="*/ 0 h 30786"/>
                    <a:gd name="connsiteX2" fmla="*/ 56149 w 56149"/>
                    <a:gd name="connsiteY2" fmla="*/ 30786 h 30786"/>
                    <a:gd name="connsiteX3" fmla="*/ 0 w 56149"/>
                    <a:gd name="connsiteY3" fmla="*/ 30786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49" h="30786">
                      <a:moveTo>
                        <a:pt x="0" y="0"/>
                      </a:moveTo>
                      <a:lnTo>
                        <a:pt x="56149" y="0"/>
                      </a:lnTo>
                      <a:lnTo>
                        <a:pt x="56149" y="30786"/>
                      </a:lnTo>
                      <a:lnTo>
                        <a:pt x="0" y="307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9" name="任意多边形: 形状 948">
                  <a:extLst>
                    <a:ext uri="{FF2B5EF4-FFF2-40B4-BE49-F238E27FC236}">
                      <a16:creationId xmlns:a16="http://schemas.microsoft.com/office/drawing/2014/main" xmlns="" id="{75472D26-63A0-4039-A3C3-174E5A91D12F}"/>
                    </a:ext>
                  </a:extLst>
                </p:cNvPr>
                <p:cNvSpPr/>
                <p:nvPr/>
              </p:nvSpPr>
              <p:spPr>
                <a:xfrm rot="-10260123">
                  <a:off x="5572745" y="1147766"/>
                  <a:ext cx="56900" cy="30786"/>
                </a:xfrm>
                <a:custGeom>
                  <a:avLst/>
                  <a:gdLst>
                    <a:gd name="connsiteX0" fmla="*/ 0 w 56900"/>
                    <a:gd name="connsiteY0" fmla="*/ 0 h 30786"/>
                    <a:gd name="connsiteX1" fmla="*/ 56900 w 56900"/>
                    <a:gd name="connsiteY1" fmla="*/ 0 h 30786"/>
                    <a:gd name="connsiteX2" fmla="*/ 56900 w 56900"/>
                    <a:gd name="connsiteY2" fmla="*/ 30786 h 30786"/>
                    <a:gd name="connsiteX3" fmla="*/ 0 w 56900"/>
                    <a:gd name="connsiteY3" fmla="*/ 30786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00" h="30786">
                      <a:moveTo>
                        <a:pt x="0" y="0"/>
                      </a:moveTo>
                      <a:lnTo>
                        <a:pt x="56900" y="0"/>
                      </a:lnTo>
                      <a:lnTo>
                        <a:pt x="56900" y="30786"/>
                      </a:lnTo>
                      <a:lnTo>
                        <a:pt x="0" y="307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0" name="任意多边形: 形状 949">
                  <a:extLst>
                    <a:ext uri="{FF2B5EF4-FFF2-40B4-BE49-F238E27FC236}">
                      <a16:creationId xmlns:a16="http://schemas.microsoft.com/office/drawing/2014/main" xmlns="" id="{099D6DF6-A139-4527-A5ED-FE61112EDBFF}"/>
                    </a:ext>
                  </a:extLst>
                </p:cNvPr>
                <p:cNvSpPr/>
                <p:nvPr/>
              </p:nvSpPr>
              <p:spPr>
                <a:xfrm rot="-10260123">
                  <a:off x="5684382" y="1165623"/>
                  <a:ext cx="59236" cy="30786"/>
                </a:xfrm>
                <a:custGeom>
                  <a:avLst/>
                  <a:gdLst>
                    <a:gd name="connsiteX0" fmla="*/ 0 w 59236"/>
                    <a:gd name="connsiteY0" fmla="*/ 0 h 30786"/>
                    <a:gd name="connsiteX1" fmla="*/ 59236 w 59236"/>
                    <a:gd name="connsiteY1" fmla="*/ 0 h 30786"/>
                    <a:gd name="connsiteX2" fmla="*/ 59236 w 59236"/>
                    <a:gd name="connsiteY2" fmla="*/ 30786 h 30786"/>
                    <a:gd name="connsiteX3" fmla="*/ 0 w 59236"/>
                    <a:gd name="connsiteY3" fmla="*/ 30786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36" h="30786">
                      <a:moveTo>
                        <a:pt x="0" y="0"/>
                      </a:moveTo>
                      <a:lnTo>
                        <a:pt x="59236" y="0"/>
                      </a:lnTo>
                      <a:lnTo>
                        <a:pt x="59236" y="30786"/>
                      </a:lnTo>
                      <a:lnTo>
                        <a:pt x="0" y="307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1" name="任意多边形: 形状 950">
                  <a:extLst>
                    <a:ext uri="{FF2B5EF4-FFF2-40B4-BE49-F238E27FC236}">
                      <a16:creationId xmlns:a16="http://schemas.microsoft.com/office/drawing/2014/main" xmlns="" id="{98A57F5C-61C0-4452-9E1F-DC04EB41B957}"/>
                    </a:ext>
                  </a:extLst>
                </p:cNvPr>
                <p:cNvSpPr/>
                <p:nvPr/>
              </p:nvSpPr>
              <p:spPr>
                <a:xfrm rot="-10260123">
                  <a:off x="5742870" y="1175017"/>
                  <a:ext cx="60571" cy="30786"/>
                </a:xfrm>
                <a:custGeom>
                  <a:avLst/>
                  <a:gdLst>
                    <a:gd name="connsiteX0" fmla="*/ 0 w 60571"/>
                    <a:gd name="connsiteY0" fmla="*/ 0 h 30786"/>
                    <a:gd name="connsiteX1" fmla="*/ 60571 w 60571"/>
                    <a:gd name="connsiteY1" fmla="*/ 0 h 30786"/>
                    <a:gd name="connsiteX2" fmla="*/ 60571 w 60571"/>
                    <a:gd name="connsiteY2" fmla="*/ 30786 h 30786"/>
                    <a:gd name="connsiteX3" fmla="*/ 0 w 60571"/>
                    <a:gd name="connsiteY3" fmla="*/ 30786 h 3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571" h="30786">
                      <a:moveTo>
                        <a:pt x="0" y="0"/>
                      </a:moveTo>
                      <a:lnTo>
                        <a:pt x="60571" y="0"/>
                      </a:lnTo>
                      <a:lnTo>
                        <a:pt x="60571" y="30786"/>
                      </a:lnTo>
                      <a:lnTo>
                        <a:pt x="0" y="307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2" name="任意多边形: 形状 951">
                  <a:extLst>
                    <a:ext uri="{FF2B5EF4-FFF2-40B4-BE49-F238E27FC236}">
                      <a16:creationId xmlns:a16="http://schemas.microsoft.com/office/drawing/2014/main" xmlns="" id="{F3F82BB8-8ADB-4FC7-9B4B-FADFA089099E}"/>
                    </a:ext>
                  </a:extLst>
                </p:cNvPr>
                <p:cNvSpPr/>
                <p:nvPr/>
              </p:nvSpPr>
              <p:spPr>
                <a:xfrm rot="539877">
                  <a:off x="5531243" y="1086850"/>
                  <a:ext cx="74921" cy="5423"/>
                </a:xfrm>
                <a:custGeom>
                  <a:avLst/>
                  <a:gdLst>
                    <a:gd name="connsiteX0" fmla="*/ 0 w 74921"/>
                    <a:gd name="connsiteY0" fmla="*/ 0 h 5423"/>
                    <a:gd name="connsiteX1" fmla="*/ 74921 w 74921"/>
                    <a:gd name="connsiteY1" fmla="*/ 0 h 5423"/>
                    <a:gd name="connsiteX2" fmla="*/ 74921 w 74921"/>
                    <a:gd name="connsiteY2" fmla="*/ 5423 h 5423"/>
                    <a:gd name="connsiteX3" fmla="*/ 0 w 74921"/>
                    <a:gd name="connsiteY3" fmla="*/ 5423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21" h="5423">
                      <a:moveTo>
                        <a:pt x="0" y="0"/>
                      </a:moveTo>
                      <a:lnTo>
                        <a:pt x="74921" y="0"/>
                      </a:lnTo>
                      <a:lnTo>
                        <a:pt x="74921" y="5423"/>
                      </a:lnTo>
                      <a:lnTo>
                        <a:pt x="0" y="54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53" name="图形 17">
              <a:extLst>
                <a:ext uri="{FF2B5EF4-FFF2-40B4-BE49-F238E27FC236}">
                  <a16:creationId xmlns:a16="http://schemas.microsoft.com/office/drawing/2014/main" xmlns="" id="{92382EF8-ED9D-4AF6-834C-6143E6862ED2}"/>
                </a:ext>
              </a:extLst>
            </p:cNvPr>
            <p:cNvGrpSpPr/>
            <p:nvPr/>
          </p:nvGrpSpPr>
          <p:grpSpPr>
            <a:xfrm>
              <a:off x="2305773" y="3689387"/>
              <a:ext cx="458952" cy="227015"/>
              <a:chOff x="4993630" y="3689387"/>
              <a:chExt cx="458952" cy="227015"/>
            </a:xfrm>
            <a:solidFill>
              <a:srgbClr val="FFFFFF"/>
            </a:solidFill>
          </p:grpSpPr>
          <p:grpSp>
            <p:nvGrpSpPr>
              <p:cNvPr id="954" name="图形 17">
                <a:extLst>
                  <a:ext uri="{FF2B5EF4-FFF2-40B4-BE49-F238E27FC236}">
                    <a16:creationId xmlns:a16="http://schemas.microsoft.com/office/drawing/2014/main" xmlns="" id="{2EE3034B-1FA0-4513-AEFC-61C964C5D6C5}"/>
                  </a:ext>
                </a:extLst>
              </p:cNvPr>
              <p:cNvGrpSpPr/>
              <p:nvPr/>
            </p:nvGrpSpPr>
            <p:grpSpPr>
              <a:xfrm>
                <a:off x="5349917" y="3714044"/>
                <a:ext cx="102664" cy="104335"/>
                <a:chOff x="5349917" y="3714044"/>
                <a:chExt cx="102664" cy="104335"/>
              </a:xfrm>
              <a:solidFill>
                <a:srgbClr val="FFFFFF"/>
              </a:solidFill>
            </p:grpSpPr>
            <p:sp>
              <p:nvSpPr>
                <p:cNvPr id="955" name="任意多边形: 形状 954">
                  <a:extLst>
                    <a:ext uri="{FF2B5EF4-FFF2-40B4-BE49-F238E27FC236}">
                      <a16:creationId xmlns:a16="http://schemas.microsoft.com/office/drawing/2014/main" xmlns="" id="{D55004A5-0BEF-4DE8-BF5A-52ABD6BB4D39}"/>
                    </a:ext>
                  </a:extLst>
                </p:cNvPr>
                <p:cNvSpPr/>
                <p:nvPr/>
              </p:nvSpPr>
              <p:spPr>
                <a:xfrm rot="-899960">
                  <a:off x="5353152" y="3717278"/>
                  <a:ext cx="28782" cy="28782"/>
                </a:xfrm>
                <a:custGeom>
                  <a:avLst/>
                  <a:gdLst>
                    <a:gd name="connsiteX0" fmla="*/ 0 w 28782"/>
                    <a:gd name="connsiteY0" fmla="*/ 0 h 28782"/>
                    <a:gd name="connsiteX1" fmla="*/ 28783 w 28782"/>
                    <a:gd name="connsiteY1" fmla="*/ 0 h 28782"/>
                    <a:gd name="connsiteX2" fmla="*/ 28783 w 28782"/>
                    <a:gd name="connsiteY2" fmla="*/ 28783 h 28782"/>
                    <a:gd name="connsiteX3" fmla="*/ 0 w 28782"/>
                    <a:gd name="connsiteY3" fmla="*/ 28783 h 2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82" h="28782">
                      <a:moveTo>
                        <a:pt x="0" y="0"/>
                      </a:moveTo>
                      <a:lnTo>
                        <a:pt x="28783" y="0"/>
                      </a:lnTo>
                      <a:lnTo>
                        <a:pt x="28783" y="28783"/>
                      </a:lnTo>
                      <a:lnTo>
                        <a:pt x="0" y="287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6" name="任意多边形: 形状 955">
                  <a:extLst>
                    <a:ext uri="{FF2B5EF4-FFF2-40B4-BE49-F238E27FC236}">
                      <a16:creationId xmlns:a16="http://schemas.microsoft.com/office/drawing/2014/main" xmlns="" id="{90316FBA-DE70-4BEC-8024-552C29FF1BDD}"/>
                    </a:ext>
                  </a:extLst>
                </p:cNvPr>
                <p:cNvSpPr/>
                <p:nvPr/>
              </p:nvSpPr>
              <p:spPr>
                <a:xfrm>
                  <a:off x="5357471" y="3724928"/>
                  <a:ext cx="95110" cy="91106"/>
                </a:xfrm>
                <a:custGeom>
                  <a:avLst/>
                  <a:gdLst>
                    <a:gd name="connsiteX0" fmla="*/ 67662 w 95110"/>
                    <a:gd name="connsiteY0" fmla="*/ 24111 h 91106"/>
                    <a:gd name="connsiteX1" fmla="*/ 63157 w 95110"/>
                    <a:gd name="connsiteY1" fmla="*/ 7509 h 91106"/>
                    <a:gd name="connsiteX2" fmla="*/ 61155 w 95110"/>
                    <a:gd name="connsiteY2" fmla="*/ 0 h 91106"/>
                    <a:gd name="connsiteX3" fmla="*/ 25780 w 95110"/>
                    <a:gd name="connsiteY3" fmla="*/ 9428 h 91106"/>
                    <a:gd name="connsiteX4" fmla="*/ 27782 w 95110"/>
                    <a:gd name="connsiteY4" fmla="*/ 16936 h 91106"/>
                    <a:gd name="connsiteX5" fmla="*/ 0 w 95110"/>
                    <a:gd name="connsiteY5" fmla="*/ 24445 h 91106"/>
                    <a:gd name="connsiteX6" fmla="*/ 12181 w 95110"/>
                    <a:gd name="connsiteY6" fmla="*/ 69831 h 91106"/>
                    <a:gd name="connsiteX7" fmla="*/ 29868 w 95110"/>
                    <a:gd name="connsiteY7" fmla="*/ 65076 h 91106"/>
                    <a:gd name="connsiteX8" fmla="*/ 36876 w 95110"/>
                    <a:gd name="connsiteY8" fmla="*/ 91106 h 91106"/>
                    <a:gd name="connsiteX9" fmla="*/ 73252 w 95110"/>
                    <a:gd name="connsiteY9" fmla="*/ 81428 h 91106"/>
                    <a:gd name="connsiteX10" fmla="*/ 68580 w 95110"/>
                    <a:gd name="connsiteY10" fmla="*/ 63908 h 91106"/>
                    <a:gd name="connsiteX11" fmla="*/ 95111 w 95110"/>
                    <a:gd name="connsiteY11" fmla="*/ 56816 h 91106"/>
                    <a:gd name="connsiteX12" fmla="*/ 85099 w 95110"/>
                    <a:gd name="connsiteY12" fmla="*/ 19439 h 91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110" h="91106">
                      <a:moveTo>
                        <a:pt x="67662" y="24111"/>
                      </a:moveTo>
                      <a:lnTo>
                        <a:pt x="63157" y="7509"/>
                      </a:lnTo>
                      <a:lnTo>
                        <a:pt x="61155" y="0"/>
                      </a:lnTo>
                      <a:lnTo>
                        <a:pt x="25780" y="9428"/>
                      </a:lnTo>
                      <a:lnTo>
                        <a:pt x="27782" y="16936"/>
                      </a:lnTo>
                      <a:lnTo>
                        <a:pt x="0" y="24445"/>
                      </a:lnTo>
                      <a:lnTo>
                        <a:pt x="12181" y="69831"/>
                      </a:lnTo>
                      <a:lnTo>
                        <a:pt x="29868" y="65076"/>
                      </a:lnTo>
                      <a:lnTo>
                        <a:pt x="36876" y="91106"/>
                      </a:lnTo>
                      <a:lnTo>
                        <a:pt x="73252" y="81428"/>
                      </a:lnTo>
                      <a:lnTo>
                        <a:pt x="68580" y="63908"/>
                      </a:lnTo>
                      <a:lnTo>
                        <a:pt x="95111" y="56816"/>
                      </a:lnTo>
                      <a:lnTo>
                        <a:pt x="85099" y="194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7" name="任意多边形: 形状 956">
                  <a:extLst>
                    <a:ext uri="{FF2B5EF4-FFF2-40B4-BE49-F238E27FC236}">
                      <a16:creationId xmlns:a16="http://schemas.microsoft.com/office/drawing/2014/main" xmlns="" id="{463DBCDB-AFB4-472A-AE5D-C84841DC3DE2}"/>
                    </a:ext>
                  </a:extLst>
                </p:cNvPr>
                <p:cNvSpPr/>
                <p:nvPr/>
              </p:nvSpPr>
              <p:spPr>
                <a:xfrm rot="9900041">
                  <a:off x="5365580" y="3792966"/>
                  <a:ext cx="25278" cy="22525"/>
                </a:xfrm>
                <a:custGeom>
                  <a:avLst/>
                  <a:gdLst>
                    <a:gd name="connsiteX0" fmla="*/ 0 w 25278"/>
                    <a:gd name="connsiteY0" fmla="*/ 0 h 22525"/>
                    <a:gd name="connsiteX1" fmla="*/ 25279 w 25278"/>
                    <a:gd name="connsiteY1" fmla="*/ 0 h 22525"/>
                    <a:gd name="connsiteX2" fmla="*/ 25279 w 25278"/>
                    <a:gd name="connsiteY2" fmla="*/ 22526 h 22525"/>
                    <a:gd name="connsiteX3" fmla="*/ 0 w 25278"/>
                    <a:gd name="connsiteY3" fmla="*/ 22526 h 2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78" h="22525">
                      <a:moveTo>
                        <a:pt x="0" y="0"/>
                      </a:moveTo>
                      <a:lnTo>
                        <a:pt x="25279" y="0"/>
                      </a:lnTo>
                      <a:lnTo>
                        <a:pt x="25279" y="22526"/>
                      </a:lnTo>
                      <a:lnTo>
                        <a:pt x="0" y="225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58" name="图形 17">
                <a:extLst>
                  <a:ext uri="{FF2B5EF4-FFF2-40B4-BE49-F238E27FC236}">
                    <a16:creationId xmlns:a16="http://schemas.microsoft.com/office/drawing/2014/main" xmlns="" id="{B65EF7DA-0A3D-4538-AB86-A97DC2D33D4F}"/>
                  </a:ext>
                </a:extLst>
              </p:cNvPr>
              <p:cNvGrpSpPr/>
              <p:nvPr/>
            </p:nvGrpSpPr>
            <p:grpSpPr>
              <a:xfrm>
                <a:off x="4993630" y="3689387"/>
                <a:ext cx="237300" cy="227015"/>
                <a:chOff x="4993630" y="3689387"/>
                <a:chExt cx="237300" cy="227015"/>
              </a:xfrm>
              <a:solidFill>
                <a:srgbClr val="FFFFFF"/>
              </a:solidFill>
            </p:grpSpPr>
            <p:sp>
              <p:nvSpPr>
                <p:cNvPr id="959" name="任意多边形: 形状 958">
                  <a:extLst>
                    <a:ext uri="{FF2B5EF4-FFF2-40B4-BE49-F238E27FC236}">
                      <a16:creationId xmlns:a16="http://schemas.microsoft.com/office/drawing/2014/main" xmlns="" id="{7E08BF9F-8744-41ED-84D3-CFE417AE2324}"/>
                    </a:ext>
                  </a:extLst>
                </p:cNvPr>
                <p:cNvSpPr/>
                <p:nvPr/>
              </p:nvSpPr>
              <p:spPr>
                <a:xfrm>
                  <a:off x="5008898" y="3802352"/>
                  <a:ext cx="184882" cy="114049"/>
                </a:xfrm>
                <a:custGeom>
                  <a:avLst/>
                  <a:gdLst>
                    <a:gd name="connsiteX0" fmla="*/ 4088 w 184882"/>
                    <a:gd name="connsiteY0" fmla="*/ 43551 h 114049"/>
                    <a:gd name="connsiteX1" fmla="*/ 11263 w 184882"/>
                    <a:gd name="connsiteY1" fmla="*/ 70332 h 114049"/>
                    <a:gd name="connsiteX2" fmla="*/ 0 w 184882"/>
                    <a:gd name="connsiteY2" fmla="*/ 73336 h 114049"/>
                    <a:gd name="connsiteX3" fmla="*/ 10929 w 184882"/>
                    <a:gd name="connsiteY3" fmla="*/ 114050 h 114049"/>
                    <a:gd name="connsiteX4" fmla="*/ 184882 w 184882"/>
                    <a:gd name="connsiteY4" fmla="*/ 67495 h 114049"/>
                    <a:gd name="connsiteX5" fmla="*/ 166778 w 184882"/>
                    <a:gd name="connsiteY5" fmla="*/ 0 h 1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882" h="114049">
                      <a:moveTo>
                        <a:pt x="4088" y="43551"/>
                      </a:moveTo>
                      <a:lnTo>
                        <a:pt x="11263" y="70332"/>
                      </a:lnTo>
                      <a:lnTo>
                        <a:pt x="0" y="73336"/>
                      </a:lnTo>
                      <a:lnTo>
                        <a:pt x="10929" y="114050"/>
                      </a:lnTo>
                      <a:lnTo>
                        <a:pt x="184882" y="67495"/>
                      </a:lnTo>
                      <a:lnTo>
                        <a:pt x="16677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0" name="任意多边形: 形状 959">
                  <a:extLst>
                    <a:ext uri="{FF2B5EF4-FFF2-40B4-BE49-F238E27FC236}">
                      <a16:creationId xmlns:a16="http://schemas.microsoft.com/office/drawing/2014/main" xmlns="" id="{82D9AECF-AD6B-4F94-925D-21A4E0BA75F2}"/>
                    </a:ext>
                  </a:extLst>
                </p:cNvPr>
                <p:cNvSpPr/>
                <p:nvPr/>
              </p:nvSpPr>
              <p:spPr>
                <a:xfrm>
                  <a:off x="4993630" y="3689387"/>
                  <a:ext cx="219506" cy="156515"/>
                </a:xfrm>
                <a:custGeom>
                  <a:avLst/>
                  <a:gdLst>
                    <a:gd name="connsiteX0" fmla="*/ 167529 w 219506"/>
                    <a:gd name="connsiteY0" fmla="*/ 39296 h 156515"/>
                    <a:gd name="connsiteX1" fmla="*/ 157017 w 219506"/>
                    <a:gd name="connsiteY1" fmla="*/ 0 h 156515"/>
                    <a:gd name="connsiteX2" fmla="*/ 44886 w 219506"/>
                    <a:gd name="connsiteY2" fmla="*/ 30119 h 156515"/>
                    <a:gd name="connsiteX3" fmla="*/ 49308 w 219506"/>
                    <a:gd name="connsiteY3" fmla="*/ 46554 h 156515"/>
                    <a:gd name="connsiteX4" fmla="*/ 5173 w 219506"/>
                    <a:gd name="connsiteY4" fmla="*/ 58401 h 156515"/>
                    <a:gd name="connsiteX5" fmla="*/ 11347 w 219506"/>
                    <a:gd name="connsiteY5" fmla="*/ 81178 h 156515"/>
                    <a:gd name="connsiteX6" fmla="*/ 0 w 219506"/>
                    <a:gd name="connsiteY6" fmla="*/ 84265 h 156515"/>
                    <a:gd name="connsiteX7" fmla="*/ 19356 w 219506"/>
                    <a:gd name="connsiteY7" fmla="*/ 156516 h 156515"/>
                    <a:gd name="connsiteX8" fmla="*/ 74754 w 219506"/>
                    <a:gd name="connsiteY8" fmla="*/ 141665 h 156515"/>
                    <a:gd name="connsiteX9" fmla="*/ 57734 w 219506"/>
                    <a:gd name="connsiteY9" fmla="*/ 78174 h 156515"/>
                    <a:gd name="connsiteX10" fmla="*/ 78091 w 219506"/>
                    <a:gd name="connsiteY10" fmla="*/ 72752 h 156515"/>
                    <a:gd name="connsiteX11" fmla="*/ 165026 w 219506"/>
                    <a:gd name="connsiteY11" fmla="*/ 49475 h 156515"/>
                    <a:gd name="connsiteX12" fmla="*/ 178375 w 219506"/>
                    <a:gd name="connsiteY12" fmla="*/ 99282 h 156515"/>
                    <a:gd name="connsiteX13" fmla="*/ 219506 w 219506"/>
                    <a:gd name="connsiteY13" fmla="*/ 88270 h 156515"/>
                    <a:gd name="connsiteX14" fmla="*/ 203821 w 219506"/>
                    <a:gd name="connsiteY14" fmla="*/ 29618 h 15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506" h="156515">
                      <a:moveTo>
                        <a:pt x="167529" y="39296"/>
                      </a:moveTo>
                      <a:lnTo>
                        <a:pt x="157017" y="0"/>
                      </a:lnTo>
                      <a:lnTo>
                        <a:pt x="44886" y="30119"/>
                      </a:lnTo>
                      <a:lnTo>
                        <a:pt x="49308" y="46554"/>
                      </a:lnTo>
                      <a:lnTo>
                        <a:pt x="5173" y="58401"/>
                      </a:lnTo>
                      <a:lnTo>
                        <a:pt x="11347" y="81178"/>
                      </a:lnTo>
                      <a:lnTo>
                        <a:pt x="0" y="84265"/>
                      </a:lnTo>
                      <a:lnTo>
                        <a:pt x="19356" y="156516"/>
                      </a:lnTo>
                      <a:lnTo>
                        <a:pt x="74754" y="141665"/>
                      </a:lnTo>
                      <a:lnTo>
                        <a:pt x="57734" y="78174"/>
                      </a:lnTo>
                      <a:lnTo>
                        <a:pt x="78091" y="72752"/>
                      </a:lnTo>
                      <a:lnTo>
                        <a:pt x="165026" y="49475"/>
                      </a:lnTo>
                      <a:lnTo>
                        <a:pt x="178375" y="99282"/>
                      </a:lnTo>
                      <a:lnTo>
                        <a:pt x="219506" y="88270"/>
                      </a:lnTo>
                      <a:lnTo>
                        <a:pt x="203821" y="296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1" name="任意多边形: 形状 960">
                  <a:extLst>
                    <a:ext uri="{FF2B5EF4-FFF2-40B4-BE49-F238E27FC236}">
                      <a16:creationId xmlns:a16="http://schemas.microsoft.com/office/drawing/2014/main" xmlns="" id="{15739A49-9F09-47C4-9635-0B93D54FF57D}"/>
                    </a:ext>
                  </a:extLst>
                </p:cNvPr>
                <p:cNvSpPr/>
                <p:nvPr/>
              </p:nvSpPr>
              <p:spPr>
                <a:xfrm rot="-899960">
                  <a:off x="5213509" y="3724378"/>
                  <a:ext cx="14099" cy="27531"/>
                </a:xfrm>
                <a:custGeom>
                  <a:avLst/>
                  <a:gdLst>
                    <a:gd name="connsiteX0" fmla="*/ 0 w 14099"/>
                    <a:gd name="connsiteY0" fmla="*/ 0 h 27531"/>
                    <a:gd name="connsiteX1" fmla="*/ 14099 w 14099"/>
                    <a:gd name="connsiteY1" fmla="*/ 0 h 27531"/>
                    <a:gd name="connsiteX2" fmla="*/ 14099 w 14099"/>
                    <a:gd name="connsiteY2" fmla="*/ 27531 h 27531"/>
                    <a:gd name="connsiteX3" fmla="*/ 0 w 14099"/>
                    <a:gd name="connsiteY3" fmla="*/ 27531 h 2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9" h="27531">
                      <a:moveTo>
                        <a:pt x="0" y="0"/>
                      </a:moveTo>
                      <a:lnTo>
                        <a:pt x="14099" y="0"/>
                      </a:lnTo>
                      <a:lnTo>
                        <a:pt x="14099" y="27531"/>
                      </a:lnTo>
                      <a:lnTo>
                        <a:pt x="0" y="275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2" name="图形 17">
                <a:extLst>
                  <a:ext uri="{FF2B5EF4-FFF2-40B4-BE49-F238E27FC236}">
                    <a16:creationId xmlns:a16="http://schemas.microsoft.com/office/drawing/2014/main" xmlns="" id="{B84FB3CB-7678-4D49-9A10-11783A4360CC}"/>
                  </a:ext>
                </a:extLst>
              </p:cNvPr>
              <p:cNvGrpSpPr/>
              <p:nvPr/>
            </p:nvGrpSpPr>
            <p:grpSpPr>
              <a:xfrm>
                <a:off x="5172004" y="3733772"/>
                <a:ext cx="196632" cy="116969"/>
                <a:chOff x="5172004" y="3733772"/>
                <a:chExt cx="196632" cy="116969"/>
              </a:xfrm>
              <a:solidFill>
                <a:srgbClr val="FFFFFF"/>
              </a:solidFill>
            </p:grpSpPr>
            <p:sp>
              <p:nvSpPr>
                <p:cNvPr id="963" name="任意多边形: 形状 962">
                  <a:extLst>
                    <a:ext uri="{FF2B5EF4-FFF2-40B4-BE49-F238E27FC236}">
                      <a16:creationId xmlns:a16="http://schemas.microsoft.com/office/drawing/2014/main" xmlns="" id="{8CF01C21-8121-4AF3-B432-6525124A2195}"/>
                    </a:ext>
                  </a:extLst>
                </p:cNvPr>
                <p:cNvSpPr/>
                <p:nvPr/>
              </p:nvSpPr>
              <p:spPr>
                <a:xfrm rot="-899960">
                  <a:off x="5349993" y="3814821"/>
                  <a:ext cx="18187" cy="5923"/>
                </a:xfrm>
                <a:custGeom>
                  <a:avLst/>
                  <a:gdLst>
                    <a:gd name="connsiteX0" fmla="*/ 0 w 18187"/>
                    <a:gd name="connsiteY0" fmla="*/ 0 h 5923"/>
                    <a:gd name="connsiteX1" fmla="*/ 18187 w 18187"/>
                    <a:gd name="connsiteY1" fmla="*/ 0 h 5923"/>
                    <a:gd name="connsiteX2" fmla="*/ 18187 w 18187"/>
                    <a:gd name="connsiteY2" fmla="*/ 5923 h 5923"/>
                    <a:gd name="connsiteX3" fmla="*/ 0 w 18187"/>
                    <a:gd name="connsiteY3" fmla="*/ 5923 h 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87" h="5923">
                      <a:moveTo>
                        <a:pt x="0" y="0"/>
                      </a:moveTo>
                      <a:lnTo>
                        <a:pt x="18187" y="0"/>
                      </a:lnTo>
                      <a:lnTo>
                        <a:pt x="18187" y="5923"/>
                      </a:lnTo>
                      <a:lnTo>
                        <a:pt x="0" y="59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4" name="任意多边形: 形状 963">
                  <a:extLst>
                    <a:ext uri="{FF2B5EF4-FFF2-40B4-BE49-F238E27FC236}">
                      <a16:creationId xmlns:a16="http://schemas.microsoft.com/office/drawing/2014/main" xmlns="" id="{9E26A75E-25CE-4FB0-9CB5-0940CFB31429}"/>
                    </a:ext>
                  </a:extLst>
                </p:cNvPr>
                <p:cNvSpPr/>
                <p:nvPr/>
              </p:nvSpPr>
              <p:spPr>
                <a:xfrm>
                  <a:off x="5172004" y="3733772"/>
                  <a:ext cx="180377" cy="116969"/>
                </a:xfrm>
                <a:custGeom>
                  <a:avLst/>
                  <a:gdLst>
                    <a:gd name="connsiteX0" fmla="*/ 155264 w 180377"/>
                    <a:gd name="connsiteY0" fmla="*/ 0 h 116969"/>
                    <a:gd name="connsiteX1" fmla="*/ 104622 w 180377"/>
                    <a:gd name="connsiteY1" fmla="*/ 13599 h 116969"/>
                    <a:gd name="connsiteX2" fmla="*/ 107959 w 180377"/>
                    <a:gd name="connsiteY2" fmla="*/ 25947 h 116969"/>
                    <a:gd name="connsiteX3" fmla="*/ 0 w 180377"/>
                    <a:gd name="connsiteY3" fmla="*/ 54897 h 116969"/>
                    <a:gd name="connsiteX4" fmla="*/ 14851 w 180377"/>
                    <a:gd name="connsiteY4" fmla="*/ 110212 h 116969"/>
                    <a:gd name="connsiteX5" fmla="*/ 85933 w 180377"/>
                    <a:gd name="connsiteY5" fmla="*/ 91190 h 116969"/>
                    <a:gd name="connsiteX6" fmla="*/ 92858 w 180377"/>
                    <a:gd name="connsiteY6" fmla="*/ 116970 h 116969"/>
                    <a:gd name="connsiteX7" fmla="*/ 180377 w 180377"/>
                    <a:gd name="connsiteY7" fmla="*/ 93526 h 116969"/>
                    <a:gd name="connsiteX8" fmla="*/ 161772 w 180377"/>
                    <a:gd name="connsiteY8" fmla="*/ 24112 h 11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377" h="116969">
                      <a:moveTo>
                        <a:pt x="155264" y="0"/>
                      </a:moveTo>
                      <a:lnTo>
                        <a:pt x="104622" y="13599"/>
                      </a:lnTo>
                      <a:lnTo>
                        <a:pt x="107959" y="25947"/>
                      </a:lnTo>
                      <a:lnTo>
                        <a:pt x="0" y="54897"/>
                      </a:lnTo>
                      <a:lnTo>
                        <a:pt x="14851" y="110212"/>
                      </a:lnTo>
                      <a:lnTo>
                        <a:pt x="85933" y="91190"/>
                      </a:lnTo>
                      <a:lnTo>
                        <a:pt x="92858" y="116970"/>
                      </a:lnTo>
                      <a:lnTo>
                        <a:pt x="180377" y="93526"/>
                      </a:lnTo>
                      <a:lnTo>
                        <a:pt x="161772" y="241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65" name="图形 17">
              <a:extLst>
                <a:ext uri="{FF2B5EF4-FFF2-40B4-BE49-F238E27FC236}">
                  <a16:creationId xmlns:a16="http://schemas.microsoft.com/office/drawing/2014/main" xmlns="" id="{16E05859-BA2E-4B62-86DB-B457BB164790}"/>
                </a:ext>
              </a:extLst>
            </p:cNvPr>
            <p:cNvGrpSpPr/>
            <p:nvPr/>
          </p:nvGrpSpPr>
          <p:grpSpPr>
            <a:xfrm>
              <a:off x="3299676" y="3442943"/>
              <a:ext cx="202074" cy="136898"/>
              <a:chOff x="5987533" y="3442943"/>
              <a:chExt cx="202074" cy="136898"/>
            </a:xfrm>
            <a:solidFill>
              <a:srgbClr val="FFFFFF"/>
            </a:solidFill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xmlns="" id="{4784BC03-CA4A-4E3B-A16F-B0DD38006F55}"/>
                  </a:ext>
                </a:extLst>
              </p:cNvPr>
              <p:cNvSpPr/>
              <p:nvPr/>
            </p:nvSpPr>
            <p:spPr>
              <a:xfrm>
                <a:off x="5998135" y="3466710"/>
                <a:ext cx="191473" cy="113131"/>
              </a:xfrm>
              <a:custGeom>
                <a:avLst/>
                <a:gdLst>
                  <a:gd name="connsiteX0" fmla="*/ 191473 w 191473"/>
                  <a:gd name="connsiteY0" fmla="*/ 50225 h 113131"/>
                  <a:gd name="connsiteX1" fmla="*/ 177958 w 191473"/>
                  <a:gd name="connsiteY1" fmla="*/ 0 h 113131"/>
                  <a:gd name="connsiteX2" fmla="*/ 0 w 191473"/>
                  <a:gd name="connsiteY2" fmla="*/ 47722 h 113131"/>
                  <a:gd name="connsiteX3" fmla="*/ 17520 w 191473"/>
                  <a:gd name="connsiteY3" fmla="*/ 113132 h 113131"/>
                  <a:gd name="connsiteX4" fmla="*/ 150593 w 191473"/>
                  <a:gd name="connsiteY4" fmla="*/ 77424 h 113131"/>
                  <a:gd name="connsiteX5" fmla="*/ 146588 w 191473"/>
                  <a:gd name="connsiteY5" fmla="*/ 62239 h 11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73" h="113131">
                    <a:moveTo>
                      <a:pt x="191473" y="50225"/>
                    </a:moveTo>
                    <a:lnTo>
                      <a:pt x="177958" y="0"/>
                    </a:lnTo>
                    <a:lnTo>
                      <a:pt x="0" y="47722"/>
                    </a:lnTo>
                    <a:lnTo>
                      <a:pt x="17520" y="113132"/>
                    </a:lnTo>
                    <a:lnTo>
                      <a:pt x="150593" y="77424"/>
                    </a:lnTo>
                    <a:lnTo>
                      <a:pt x="146588" y="62239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xmlns="" id="{C9187A39-6939-4075-986F-E8471456AF45}"/>
                  </a:ext>
                </a:extLst>
              </p:cNvPr>
              <p:cNvSpPr/>
              <p:nvPr/>
            </p:nvSpPr>
            <p:spPr>
              <a:xfrm rot="-899960">
                <a:off x="6082753" y="3448502"/>
                <a:ext cx="47720" cy="36207"/>
              </a:xfrm>
              <a:custGeom>
                <a:avLst/>
                <a:gdLst>
                  <a:gd name="connsiteX0" fmla="*/ 0 w 47720"/>
                  <a:gd name="connsiteY0" fmla="*/ 0 h 36207"/>
                  <a:gd name="connsiteX1" fmla="*/ 47721 w 47720"/>
                  <a:gd name="connsiteY1" fmla="*/ 0 h 36207"/>
                  <a:gd name="connsiteX2" fmla="*/ 47721 w 47720"/>
                  <a:gd name="connsiteY2" fmla="*/ 36208 h 36207"/>
                  <a:gd name="connsiteX3" fmla="*/ 0 w 47720"/>
                  <a:gd name="connsiteY3" fmla="*/ 36208 h 3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36207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36208"/>
                    </a:lnTo>
                    <a:lnTo>
                      <a:pt x="0" y="36208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xmlns="" id="{F2D448F8-A180-474E-8180-8B16D6E2470B}"/>
                  </a:ext>
                </a:extLst>
              </p:cNvPr>
              <p:cNvSpPr/>
              <p:nvPr/>
            </p:nvSpPr>
            <p:spPr>
              <a:xfrm rot="-899960">
                <a:off x="5992802" y="3515087"/>
                <a:ext cx="10762" cy="42131"/>
              </a:xfrm>
              <a:custGeom>
                <a:avLst/>
                <a:gdLst>
                  <a:gd name="connsiteX0" fmla="*/ 0 w 10762"/>
                  <a:gd name="connsiteY0" fmla="*/ 0 h 42131"/>
                  <a:gd name="connsiteX1" fmla="*/ 10762 w 10762"/>
                  <a:gd name="connsiteY1" fmla="*/ 0 h 42131"/>
                  <a:gd name="connsiteX2" fmla="*/ 10762 w 10762"/>
                  <a:gd name="connsiteY2" fmla="*/ 42131 h 42131"/>
                  <a:gd name="connsiteX3" fmla="*/ 0 w 10762"/>
                  <a:gd name="connsiteY3" fmla="*/ 42131 h 4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2" h="42131">
                    <a:moveTo>
                      <a:pt x="0" y="0"/>
                    </a:moveTo>
                    <a:lnTo>
                      <a:pt x="10762" y="0"/>
                    </a:lnTo>
                    <a:lnTo>
                      <a:pt x="10762" y="42131"/>
                    </a:lnTo>
                    <a:lnTo>
                      <a:pt x="0" y="42131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69" name="任意多边形: 形状 968">
              <a:extLst>
                <a:ext uri="{FF2B5EF4-FFF2-40B4-BE49-F238E27FC236}">
                  <a16:creationId xmlns:a16="http://schemas.microsoft.com/office/drawing/2014/main" xmlns="" id="{985F547F-0BB9-4A39-8E62-9C83B96FF853}"/>
                </a:ext>
              </a:extLst>
            </p:cNvPr>
            <p:cNvSpPr/>
            <p:nvPr/>
          </p:nvSpPr>
          <p:spPr>
            <a:xfrm rot="4500040">
              <a:off x="2074802" y="3421746"/>
              <a:ext cx="83845" cy="71497"/>
            </a:xfrm>
            <a:custGeom>
              <a:avLst/>
              <a:gdLst>
                <a:gd name="connsiteX0" fmla="*/ 0 w 83845"/>
                <a:gd name="connsiteY0" fmla="*/ 0 h 71497"/>
                <a:gd name="connsiteX1" fmla="*/ 83845 w 83845"/>
                <a:gd name="connsiteY1" fmla="*/ 0 h 71497"/>
                <a:gd name="connsiteX2" fmla="*/ 83845 w 83845"/>
                <a:gd name="connsiteY2" fmla="*/ 71498 h 71497"/>
                <a:gd name="connsiteX3" fmla="*/ 0 w 83845"/>
                <a:gd name="connsiteY3" fmla="*/ 71498 h 7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45" h="71497">
                  <a:moveTo>
                    <a:pt x="0" y="0"/>
                  </a:moveTo>
                  <a:lnTo>
                    <a:pt x="83845" y="0"/>
                  </a:lnTo>
                  <a:lnTo>
                    <a:pt x="83845" y="71498"/>
                  </a:lnTo>
                  <a:lnTo>
                    <a:pt x="0" y="71498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xmlns="" id="{CC465839-5CBD-4125-877F-F20456B3238C}"/>
                </a:ext>
              </a:extLst>
            </p:cNvPr>
            <p:cNvSpPr/>
            <p:nvPr/>
          </p:nvSpPr>
          <p:spPr>
            <a:xfrm rot="20400074">
              <a:off x="2253930" y="1902533"/>
              <a:ext cx="38544" cy="38544"/>
            </a:xfrm>
            <a:custGeom>
              <a:avLst/>
              <a:gdLst>
                <a:gd name="connsiteX0" fmla="*/ 0 w 38544"/>
                <a:gd name="connsiteY0" fmla="*/ 0 h 38544"/>
                <a:gd name="connsiteX1" fmla="*/ 38545 w 38544"/>
                <a:gd name="connsiteY1" fmla="*/ 0 h 38544"/>
                <a:gd name="connsiteX2" fmla="*/ 38545 w 38544"/>
                <a:gd name="connsiteY2" fmla="*/ 38545 h 38544"/>
                <a:gd name="connsiteX3" fmla="*/ 0 w 38544"/>
                <a:gd name="connsiteY3" fmla="*/ 38545 h 3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44" h="38544">
                  <a:moveTo>
                    <a:pt x="0" y="0"/>
                  </a:moveTo>
                  <a:lnTo>
                    <a:pt x="38545" y="0"/>
                  </a:lnTo>
                  <a:lnTo>
                    <a:pt x="38545" y="38545"/>
                  </a:lnTo>
                  <a:lnTo>
                    <a:pt x="0" y="38545"/>
                  </a:lnTo>
                  <a:close/>
                </a:path>
              </a:pathLst>
            </a:custGeom>
            <a:solidFill>
              <a:srgbClr val="FFFFFF"/>
            </a:solidFill>
            <a:ln w="2836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71" name="图形 17">
              <a:extLst>
                <a:ext uri="{FF2B5EF4-FFF2-40B4-BE49-F238E27FC236}">
                  <a16:creationId xmlns:a16="http://schemas.microsoft.com/office/drawing/2014/main" xmlns="" id="{74E1B9D4-4EB2-42DB-A7C4-B8D5169F6540}"/>
                </a:ext>
              </a:extLst>
            </p:cNvPr>
            <p:cNvGrpSpPr/>
            <p:nvPr/>
          </p:nvGrpSpPr>
          <p:grpSpPr>
            <a:xfrm>
              <a:off x="2794104" y="2971407"/>
              <a:ext cx="61046" cy="51313"/>
              <a:chOff x="5481961" y="2971407"/>
              <a:chExt cx="61046" cy="51313"/>
            </a:xfrm>
            <a:solidFill>
              <a:srgbClr val="FFFFFF"/>
            </a:solidFill>
          </p:grpSpPr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xmlns="" id="{F9AD99A6-FCD1-4592-BD24-6C4CBD844845}"/>
                  </a:ext>
                </a:extLst>
              </p:cNvPr>
              <p:cNvSpPr/>
              <p:nvPr/>
            </p:nvSpPr>
            <p:spPr>
              <a:xfrm rot="-1020098">
                <a:off x="5487351" y="2975872"/>
                <a:ext cx="36876" cy="42382"/>
              </a:xfrm>
              <a:custGeom>
                <a:avLst/>
                <a:gdLst>
                  <a:gd name="connsiteX0" fmla="*/ 0 w 36876"/>
                  <a:gd name="connsiteY0" fmla="*/ 0 h 42382"/>
                  <a:gd name="connsiteX1" fmla="*/ 36877 w 36876"/>
                  <a:gd name="connsiteY1" fmla="*/ 0 h 42382"/>
                  <a:gd name="connsiteX2" fmla="*/ 36877 w 36876"/>
                  <a:gd name="connsiteY2" fmla="*/ 42383 h 42382"/>
                  <a:gd name="connsiteX3" fmla="*/ 0 w 36876"/>
                  <a:gd name="connsiteY3" fmla="*/ 42383 h 4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76" h="42382">
                    <a:moveTo>
                      <a:pt x="0" y="0"/>
                    </a:moveTo>
                    <a:lnTo>
                      <a:pt x="36877" y="0"/>
                    </a:lnTo>
                    <a:lnTo>
                      <a:pt x="36877" y="42383"/>
                    </a:lnTo>
                    <a:lnTo>
                      <a:pt x="0" y="4238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3" name="任意多边形: 形状 972">
                <a:extLst>
                  <a:ext uri="{FF2B5EF4-FFF2-40B4-BE49-F238E27FC236}">
                    <a16:creationId xmlns:a16="http://schemas.microsoft.com/office/drawing/2014/main" xmlns="" id="{5D8EA46A-CB68-4000-8E8F-C4DC0F3FF443}"/>
                  </a:ext>
                </a:extLst>
              </p:cNvPr>
              <p:cNvSpPr/>
              <p:nvPr/>
            </p:nvSpPr>
            <p:spPr>
              <a:xfrm rot="-1020098">
                <a:off x="5522973" y="2984807"/>
                <a:ext cx="19272" cy="8092"/>
              </a:xfrm>
              <a:custGeom>
                <a:avLst/>
                <a:gdLst>
                  <a:gd name="connsiteX0" fmla="*/ 0 w 19272"/>
                  <a:gd name="connsiteY0" fmla="*/ 0 h 8092"/>
                  <a:gd name="connsiteX1" fmla="*/ 19273 w 19272"/>
                  <a:gd name="connsiteY1" fmla="*/ 0 h 8092"/>
                  <a:gd name="connsiteX2" fmla="*/ 19273 w 19272"/>
                  <a:gd name="connsiteY2" fmla="*/ 8093 h 8092"/>
                  <a:gd name="connsiteX3" fmla="*/ 0 w 19272"/>
                  <a:gd name="connsiteY3" fmla="*/ 8093 h 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2" h="8092">
                    <a:moveTo>
                      <a:pt x="0" y="0"/>
                    </a:moveTo>
                    <a:lnTo>
                      <a:pt x="19273" y="0"/>
                    </a:lnTo>
                    <a:lnTo>
                      <a:pt x="19273" y="8093"/>
                    </a:lnTo>
                    <a:lnTo>
                      <a:pt x="0" y="8093"/>
                    </a:lnTo>
                    <a:close/>
                  </a:path>
                </a:pathLst>
              </a:custGeom>
              <a:solidFill>
                <a:srgbClr val="FFFFFF"/>
              </a:solidFill>
              <a:ln w="2836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4" name="图形 17">
              <a:extLst>
                <a:ext uri="{FF2B5EF4-FFF2-40B4-BE49-F238E27FC236}">
                  <a16:creationId xmlns:a16="http://schemas.microsoft.com/office/drawing/2014/main" xmlns="" id="{6626E79C-6D30-4555-8DB6-12ABA4AD13B3}"/>
                </a:ext>
              </a:extLst>
            </p:cNvPr>
            <p:cNvGrpSpPr/>
            <p:nvPr/>
          </p:nvGrpSpPr>
          <p:grpSpPr>
            <a:xfrm>
              <a:off x="1249499" y="1778074"/>
              <a:ext cx="744868" cy="704822"/>
              <a:chOff x="3937356" y="1778074"/>
              <a:chExt cx="744868" cy="704822"/>
            </a:xfrm>
          </p:grpSpPr>
          <p:pic>
            <p:nvPicPr>
              <p:cNvPr id="975" name="图片 974">
                <a:extLst>
                  <a:ext uri="{FF2B5EF4-FFF2-40B4-BE49-F238E27FC236}">
                    <a16:creationId xmlns:a16="http://schemas.microsoft.com/office/drawing/2014/main" xmlns="" id="{EC792182-9724-43B2-8383-72A4D69A01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37356" y="1778074"/>
                <a:ext cx="744868" cy="704822"/>
              </a:xfrm>
              <a:custGeom>
                <a:avLst/>
                <a:gdLst>
                  <a:gd name="connsiteX0" fmla="*/ 8 w 744868"/>
                  <a:gd name="connsiteY0" fmla="*/ 79 h 704822"/>
                  <a:gd name="connsiteX1" fmla="*/ 744877 w 744868"/>
                  <a:gd name="connsiteY1" fmla="*/ 79 h 704822"/>
                  <a:gd name="connsiteX2" fmla="*/ 744877 w 744868"/>
                  <a:gd name="connsiteY2" fmla="*/ 704902 h 704822"/>
                  <a:gd name="connsiteX3" fmla="*/ 8 w 744868"/>
                  <a:gd name="connsiteY3" fmla="*/ 704902 h 70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868" h="704822">
                    <a:moveTo>
                      <a:pt x="8" y="79"/>
                    </a:moveTo>
                    <a:lnTo>
                      <a:pt x="744877" y="79"/>
                    </a:lnTo>
                    <a:lnTo>
                      <a:pt x="744877" y="704902"/>
                    </a:lnTo>
                    <a:lnTo>
                      <a:pt x="8" y="704902"/>
                    </a:lnTo>
                    <a:close/>
                  </a:path>
                </a:pathLst>
              </a:custGeom>
            </p:spPr>
          </p:pic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xmlns="" id="{2C145990-26B2-47F9-80CE-3E960E6B292D}"/>
                  </a:ext>
                </a:extLst>
              </p:cNvPr>
              <p:cNvSpPr/>
              <p:nvPr/>
            </p:nvSpPr>
            <p:spPr>
              <a:xfrm rot="-899960">
                <a:off x="4257439" y="2103011"/>
                <a:ext cx="103868" cy="55980"/>
              </a:xfrm>
              <a:custGeom>
                <a:avLst/>
                <a:gdLst>
                  <a:gd name="connsiteX0" fmla="*/ 0 w 103868"/>
                  <a:gd name="connsiteY0" fmla="*/ 0 h 55980"/>
                  <a:gd name="connsiteX1" fmla="*/ 103868 w 103868"/>
                  <a:gd name="connsiteY1" fmla="*/ 0 h 55980"/>
                  <a:gd name="connsiteX2" fmla="*/ 103868 w 103868"/>
                  <a:gd name="connsiteY2" fmla="*/ 55980 h 55980"/>
                  <a:gd name="connsiteX3" fmla="*/ 0 w 103868"/>
                  <a:gd name="connsiteY3" fmla="*/ 55980 h 5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8" h="55980">
                    <a:moveTo>
                      <a:pt x="0" y="0"/>
                    </a:moveTo>
                    <a:lnTo>
                      <a:pt x="103868" y="0"/>
                    </a:lnTo>
                    <a:lnTo>
                      <a:pt x="103868" y="55980"/>
                    </a:lnTo>
                    <a:lnTo>
                      <a:pt x="0" y="5598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7" name="任意多边形: 形状 976">
                <a:extLst>
                  <a:ext uri="{FF2B5EF4-FFF2-40B4-BE49-F238E27FC236}">
                    <a16:creationId xmlns:a16="http://schemas.microsoft.com/office/drawing/2014/main" xmlns="" id="{1E35CD14-5709-428E-B725-11ECFC9D5DA7}"/>
                  </a:ext>
                </a:extLst>
              </p:cNvPr>
              <p:cNvSpPr/>
              <p:nvPr/>
            </p:nvSpPr>
            <p:spPr>
              <a:xfrm>
                <a:off x="4329389" y="2093275"/>
                <a:ext cx="36759" cy="50982"/>
              </a:xfrm>
              <a:custGeom>
                <a:avLst/>
                <a:gdLst>
                  <a:gd name="connsiteX0" fmla="*/ 19072 w 36759"/>
                  <a:gd name="connsiteY0" fmla="*/ 1252 h 50982"/>
                  <a:gd name="connsiteX1" fmla="*/ 23744 w 36759"/>
                  <a:gd name="connsiteY1" fmla="*/ 0 h 50982"/>
                  <a:gd name="connsiteX2" fmla="*/ 36759 w 36759"/>
                  <a:gd name="connsiteY2" fmla="*/ 48640 h 50982"/>
                  <a:gd name="connsiteX3" fmla="*/ 31002 w 36759"/>
                  <a:gd name="connsiteY3" fmla="*/ 50142 h 50982"/>
                  <a:gd name="connsiteX4" fmla="*/ 884 w 36759"/>
                  <a:gd name="connsiteY4" fmla="*/ 32705 h 50982"/>
                  <a:gd name="connsiteX5" fmla="*/ 884 w 36759"/>
                  <a:gd name="connsiteY5" fmla="*/ 32705 h 50982"/>
                  <a:gd name="connsiteX6" fmla="*/ 19072 w 36759"/>
                  <a:gd name="connsiteY6" fmla="*/ 1252 h 50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59" h="50982">
                    <a:moveTo>
                      <a:pt x="19072" y="1252"/>
                    </a:moveTo>
                    <a:lnTo>
                      <a:pt x="23744" y="0"/>
                    </a:lnTo>
                    <a:lnTo>
                      <a:pt x="36759" y="48640"/>
                    </a:lnTo>
                    <a:lnTo>
                      <a:pt x="31002" y="50142"/>
                    </a:lnTo>
                    <a:cubicBezTo>
                      <a:pt x="17904" y="53646"/>
                      <a:pt x="4388" y="45887"/>
                      <a:pt x="884" y="32705"/>
                    </a:cubicBezTo>
                    <a:lnTo>
                      <a:pt x="884" y="32705"/>
                    </a:lnTo>
                    <a:cubicBezTo>
                      <a:pt x="-2787" y="19022"/>
                      <a:pt x="5306" y="4923"/>
                      <a:pt x="19072" y="1252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xmlns="" id="{863A5EA7-8223-4623-A1A8-ECA2803804E1}"/>
                  </a:ext>
                </a:extLst>
              </p:cNvPr>
              <p:cNvSpPr/>
              <p:nvPr/>
            </p:nvSpPr>
            <p:spPr>
              <a:xfrm rot="-899960">
                <a:off x="4339039" y="2111274"/>
                <a:ext cx="20857" cy="18020"/>
              </a:xfrm>
              <a:custGeom>
                <a:avLst/>
                <a:gdLst>
                  <a:gd name="connsiteX0" fmla="*/ 0 w 20857"/>
                  <a:gd name="connsiteY0" fmla="*/ 0 h 18020"/>
                  <a:gd name="connsiteX1" fmla="*/ 20857 w 20857"/>
                  <a:gd name="connsiteY1" fmla="*/ 0 h 18020"/>
                  <a:gd name="connsiteX2" fmla="*/ 20857 w 20857"/>
                  <a:gd name="connsiteY2" fmla="*/ 18020 h 18020"/>
                  <a:gd name="connsiteX3" fmla="*/ 0 w 20857"/>
                  <a:gd name="connsiteY3" fmla="*/ 18020 h 1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7" h="18020">
                    <a:moveTo>
                      <a:pt x="0" y="0"/>
                    </a:moveTo>
                    <a:lnTo>
                      <a:pt x="20857" y="0"/>
                    </a:lnTo>
                    <a:lnTo>
                      <a:pt x="20857" y="18020"/>
                    </a:lnTo>
                    <a:lnTo>
                      <a:pt x="0" y="18020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xmlns="" id="{25F516CB-E576-4B78-A392-C279751C92D2}"/>
                  </a:ext>
                </a:extLst>
              </p:cNvPr>
              <p:cNvSpPr/>
              <p:nvPr/>
            </p:nvSpPr>
            <p:spPr>
              <a:xfrm>
                <a:off x="4302740" y="2124394"/>
                <a:ext cx="13348" cy="13348"/>
              </a:xfrm>
              <a:custGeom>
                <a:avLst/>
                <a:gdLst>
                  <a:gd name="connsiteX0" fmla="*/ 13349 w 13348"/>
                  <a:gd name="connsiteY0" fmla="*/ 6674 h 13348"/>
                  <a:gd name="connsiteX1" fmla="*/ 6674 w 13348"/>
                  <a:gd name="connsiteY1" fmla="*/ 13349 h 13348"/>
                  <a:gd name="connsiteX2" fmla="*/ 0 w 13348"/>
                  <a:gd name="connsiteY2" fmla="*/ 6674 h 13348"/>
                  <a:gd name="connsiteX3" fmla="*/ 6674 w 13348"/>
                  <a:gd name="connsiteY3" fmla="*/ 0 h 13348"/>
                  <a:gd name="connsiteX4" fmla="*/ 13349 w 13348"/>
                  <a:gd name="connsiteY4" fmla="*/ 6674 h 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8" h="13348">
                    <a:moveTo>
                      <a:pt x="13349" y="6674"/>
                    </a:moveTo>
                    <a:cubicBezTo>
                      <a:pt x="13349" y="10361"/>
                      <a:pt x="10361" y="13349"/>
                      <a:pt x="6674" y="13349"/>
                    </a:cubicBezTo>
                    <a:cubicBezTo>
                      <a:pt x="2988" y="13349"/>
                      <a:pt x="0" y="10361"/>
                      <a:pt x="0" y="6674"/>
                    </a:cubicBezTo>
                    <a:cubicBezTo>
                      <a:pt x="0" y="2988"/>
                      <a:pt x="2988" y="0"/>
                      <a:pt x="6674" y="0"/>
                    </a:cubicBezTo>
                    <a:cubicBezTo>
                      <a:pt x="10361" y="0"/>
                      <a:pt x="13349" y="2988"/>
                      <a:pt x="13349" y="6674"/>
                    </a:cubicBez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xmlns="" id="{29FB6852-1432-4DEC-9BC2-6105FB5D4504}"/>
                  </a:ext>
                </a:extLst>
              </p:cNvPr>
              <p:cNvSpPr/>
              <p:nvPr/>
            </p:nvSpPr>
            <p:spPr>
              <a:xfrm>
                <a:off x="4332781" y="2116552"/>
                <a:ext cx="8421" cy="13093"/>
              </a:xfrm>
              <a:custGeom>
                <a:avLst/>
                <a:gdLst>
                  <a:gd name="connsiteX0" fmla="*/ 6669 w 8421"/>
                  <a:gd name="connsiteY0" fmla="*/ 6424 h 13093"/>
                  <a:gd name="connsiteX1" fmla="*/ 4917 w 8421"/>
                  <a:gd name="connsiteY1" fmla="*/ 0 h 13093"/>
                  <a:gd name="connsiteX2" fmla="*/ 245 w 8421"/>
                  <a:gd name="connsiteY2" fmla="*/ 8176 h 13093"/>
                  <a:gd name="connsiteX3" fmla="*/ 8421 w 8421"/>
                  <a:gd name="connsiteY3" fmla="*/ 12848 h 13093"/>
                  <a:gd name="connsiteX4" fmla="*/ 6669 w 8421"/>
                  <a:gd name="connsiteY4" fmla="*/ 6424 h 13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21" h="13093">
                    <a:moveTo>
                      <a:pt x="6669" y="6424"/>
                    </a:moveTo>
                    <a:lnTo>
                      <a:pt x="4917" y="0"/>
                    </a:lnTo>
                    <a:cubicBezTo>
                      <a:pt x="1413" y="918"/>
                      <a:pt x="-756" y="4589"/>
                      <a:pt x="245" y="8176"/>
                    </a:cubicBezTo>
                    <a:cubicBezTo>
                      <a:pt x="1163" y="11680"/>
                      <a:pt x="4834" y="13850"/>
                      <a:pt x="8421" y="12848"/>
                    </a:cubicBezTo>
                    <a:lnTo>
                      <a:pt x="6669" y="6424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1" name="任意多边形: 形状 980">
                <a:extLst>
                  <a:ext uri="{FF2B5EF4-FFF2-40B4-BE49-F238E27FC236}">
                    <a16:creationId xmlns:a16="http://schemas.microsoft.com/office/drawing/2014/main" xmlns="" id="{480A4676-220E-4014-93E4-35A996D9E1BF}"/>
                  </a:ext>
                </a:extLst>
              </p:cNvPr>
              <p:cNvSpPr/>
              <p:nvPr/>
            </p:nvSpPr>
            <p:spPr>
              <a:xfrm>
                <a:off x="4252765" y="2118010"/>
                <a:ext cx="37044" cy="50769"/>
              </a:xfrm>
              <a:custGeom>
                <a:avLst/>
                <a:gdLst>
                  <a:gd name="connsiteX0" fmla="*/ 4672 w 37044"/>
                  <a:gd name="connsiteY0" fmla="*/ 878 h 50769"/>
                  <a:gd name="connsiteX1" fmla="*/ 0 w 37044"/>
                  <a:gd name="connsiteY1" fmla="*/ 2129 h 50769"/>
                  <a:gd name="connsiteX2" fmla="*/ 13015 w 37044"/>
                  <a:gd name="connsiteY2" fmla="*/ 50770 h 50769"/>
                  <a:gd name="connsiteX3" fmla="*/ 18772 w 37044"/>
                  <a:gd name="connsiteY3" fmla="*/ 49268 h 50769"/>
                  <a:gd name="connsiteX4" fmla="*/ 36209 w 37044"/>
                  <a:gd name="connsiteY4" fmla="*/ 19149 h 50769"/>
                  <a:gd name="connsiteX5" fmla="*/ 36209 w 37044"/>
                  <a:gd name="connsiteY5" fmla="*/ 19149 h 50769"/>
                  <a:gd name="connsiteX6" fmla="*/ 4672 w 37044"/>
                  <a:gd name="connsiteY6" fmla="*/ 878 h 5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44" h="50769">
                    <a:moveTo>
                      <a:pt x="4672" y="878"/>
                    </a:moveTo>
                    <a:lnTo>
                      <a:pt x="0" y="2129"/>
                    </a:lnTo>
                    <a:lnTo>
                      <a:pt x="13015" y="50770"/>
                    </a:lnTo>
                    <a:lnTo>
                      <a:pt x="18772" y="49268"/>
                    </a:lnTo>
                    <a:cubicBezTo>
                      <a:pt x="31870" y="45764"/>
                      <a:pt x="39713" y="32248"/>
                      <a:pt x="36209" y="19149"/>
                    </a:cubicBezTo>
                    <a:lnTo>
                      <a:pt x="36209" y="19149"/>
                    </a:lnTo>
                    <a:cubicBezTo>
                      <a:pt x="32538" y="5383"/>
                      <a:pt x="18355" y="-2793"/>
                      <a:pt x="4672" y="878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xmlns="" id="{39FC13BD-16FD-430F-89CF-FC816C9F9DB4}"/>
                  </a:ext>
                </a:extLst>
              </p:cNvPr>
              <p:cNvSpPr/>
              <p:nvPr/>
            </p:nvSpPr>
            <p:spPr>
              <a:xfrm rot="-899960">
                <a:off x="4258851" y="2132707"/>
                <a:ext cx="20857" cy="18020"/>
              </a:xfrm>
              <a:custGeom>
                <a:avLst/>
                <a:gdLst>
                  <a:gd name="connsiteX0" fmla="*/ 0 w 20857"/>
                  <a:gd name="connsiteY0" fmla="*/ 0 h 18020"/>
                  <a:gd name="connsiteX1" fmla="*/ 20857 w 20857"/>
                  <a:gd name="connsiteY1" fmla="*/ 0 h 18020"/>
                  <a:gd name="connsiteX2" fmla="*/ 20857 w 20857"/>
                  <a:gd name="connsiteY2" fmla="*/ 18021 h 18020"/>
                  <a:gd name="connsiteX3" fmla="*/ 0 w 20857"/>
                  <a:gd name="connsiteY3" fmla="*/ 18021 h 1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7" h="18020">
                    <a:moveTo>
                      <a:pt x="0" y="0"/>
                    </a:moveTo>
                    <a:lnTo>
                      <a:pt x="20857" y="0"/>
                    </a:lnTo>
                    <a:lnTo>
                      <a:pt x="20857" y="18021"/>
                    </a:lnTo>
                    <a:lnTo>
                      <a:pt x="0" y="18021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xmlns="" id="{9C16F612-BC99-4AA8-9314-4759753129E5}"/>
                  </a:ext>
                </a:extLst>
              </p:cNvPr>
              <p:cNvSpPr/>
              <p:nvPr/>
            </p:nvSpPr>
            <p:spPr>
              <a:xfrm>
                <a:off x="4277628" y="2132438"/>
                <a:ext cx="8421" cy="13064"/>
              </a:xfrm>
              <a:custGeom>
                <a:avLst/>
                <a:gdLst>
                  <a:gd name="connsiteX0" fmla="*/ 1752 w 8421"/>
                  <a:gd name="connsiteY0" fmla="*/ 6641 h 13064"/>
                  <a:gd name="connsiteX1" fmla="*/ 0 w 8421"/>
                  <a:gd name="connsiteY1" fmla="*/ 216 h 13064"/>
                  <a:gd name="connsiteX2" fmla="*/ 8176 w 8421"/>
                  <a:gd name="connsiteY2" fmla="*/ 4888 h 13064"/>
                  <a:gd name="connsiteX3" fmla="*/ 3504 w 8421"/>
                  <a:gd name="connsiteY3" fmla="*/ 13065 h 13064"/>
                  <a:gd name="connsiteX4" fmla="*/ 1752 w 8421"/>
                  <a:gd name="connsiteY4" fmla="*/ 6641 h 1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21" h="13064">
                    <a:moveTo>
                      <a:pt x="1752" y="6641"/>
                    </a:moveTo>
                    <a:lnTo>
                      <a:pt x="0" y="216"/>
                    </a:lnTo>
                    <a:cubicBezTo>
                      <a:pt x="3504" y="-701"/>
                      <a:pt x="7175" y="1384"/>
                      <a:pt x="8176" y="4888"/>
                    </a:cubicBezTo>
                    <a:cubicBezTo>
                      <a:pt x="9177" y="8393"/>
                      <a:pt x="7008" y="12064"/>
                      <a:pt x="3504" y="13065"/>
                    </a:cubicBezTo>
                    <a:lnTo>
                      <a:pt x="1752" y="6641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4" name="图形 17">
              <a:extLst>
                <a:ext uri="{FF2B5EF4-FFF2-40B4-BE49-F238E27FC236}">
                  <a16:creationId xmlns:a16="http://schemas.microsoft.com/office/drawing/2014/main" xmlns="" id="{6C7EB880-A857-48D6-8AD5-18393103F731}"/>
                </a:ext>
              </a:extLst>
            </p:cNvPr>
            <p:cNvGrpSpPr/>
            <p:nvPr/>
          </p:nvGrpSpPr>
          <p:grpSpPr>
            <a:xfrm>
              <a:off x="1313574" y="2014349"/>
              <a:ext cx="742866" cy="704822"/>
              <a:chOff x="4001431" y="2014349"/>
              <a:chExt cx="742866" cy="704822"/>
            </a:xfrm>
          </p:grpSpPr>
          <p:pic>
            <p:nvPicPr>
              <p:cNvPr id="985" name="图片 984">
                <a:extLst>
                  <a:ext uri="{FF2B5EF4-FFF2-40B4-BE49-F238E27FC236}">
                    <a16:creationId xmlns:a16="http://schemas.microsoft.com/office/drawing/2014/main" xmlns="" id="{653289B0-A47C-4436-BCC5-BC938EB47D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01431" y="2014349"/>
                <a:ext cx="742866" cy="704822"/>
              </a:xfrm>
              <a:custGeom>
                <a:avLst/>
                <a:gdLst>
                  <a:gd name="connsiteX0" fmla="*/ 16 w 742866"/>
                  <a:gd name="connsiteY0" fmla="*/ 108 h 704822"/>
                  <a:gd name="connsiteX1" fmla="*/ 742883 w 742866"/>
                  <a:gd name="connsiteY1" fmla="*/ 108 h 704822"/>
                  <a:gd name="connsiteX2" fmla="*/ 742883 w 742866"/>
                  <a:gd name="connsiteY2" fmla="*/ 704930 h 704822"/>
                  <a:gd name="connsiteX3" fmla="*/ 16 w 742866"/>
                  <a:gd name="connsiteY3" fmla="*/ 704930 h 70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2866" h="704822">
                    <a:moveTo>
                      <a:pt x="16" y="108"/>
                    </a:moveTo>
                    <a:lnTo>
                      <a:pt x="742883" y="108"/>
                    </a:lnTo>
                    <a:lnTo>
                      <a:pt x="742883" y="704930"/>
                    </a:lnTo>
                    <a:lnTo>
                      <a:pt x="16" y="704930"/>
                    </a:lnTo>
                    <a:close/>
                  </a:path>
                </a:pathLst>
              </a:custGeom>
            </p:spPr>
          </p:pic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xmlns="" id="{E726D1C4-B43A-41EF-8121-5F59EC878EB9}"/>
                  </a:ext>
                </a:extLst>
              </p:cNvPr>
              <p:cNvSpPr/>
              <p:nvPr/>
            </p:nvSpPr>
            <p:spPr>
              <a:xfrm rot="-899960">
                <a:off x="4320767" y="2339453"/>
                <a:ext cx="103868" cy="55980"/>
              </a:xfrm>
              <a:custGeom>
                <a:avLst/>
                <a:gdLst>
                  <a:gd name="connsiteX0" fmla="*/ 0 w 103868"/>
                  <a:gd name="connsiteY0" fmla="*/ 0 h 55980"/>
                  <a:gd name="connsiteX1" fmla="*/ 103868 w 103868"/>
                  <a:gd name="connsiteY1" fmla="*/ 0 h 55980"/>
                  <a:gd name="connsiteX2" fmla="*/ 103868 w 103868"/>
                  <a:gd name="connsiteY2" fmla="*/ 55980 h 55980"/>
                  <a:gd name="connsiteX3" fmla="*/ 0 w 103868"/>
                  <a:gd name="connsiteY3" fmla="*/ 55980 h 5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8" h="55980">
                    <a:moveTo>
                      <a:pt x="0" y="0"/>
                    </a:moveTo>
                    <a:lnTo>
                      <a:pt x="103868" y="0"/>
                    </a:lnTo>
                    <a:lnTo>
                      <a:pt x="103868" y="55980"/>
                    </a:lnTo>
                    <a:lnTo>
                      <a:pt x="0" y="5598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xmlns="" id="{A47B9F5D-512F-43AC-AA63-303871543DDF}"/>
                  </a:ext>
                </a:extLst>
              </p:cNvPr>
              <p:cNvSpPr/>
              <p:nvPr/>
            </p:nvSpPr>
            <p:spPr>
              <a:xfrm>
                <a:off x="4392713" y="2329634"/>
                <a:ext cx="36759" cy="50982"/>
              </a:xfrm>
              <a:custGeom>
                <a:avLst/>
                <a:gdLst>
                  <a:gd name="connsiteX0" fmla="*/ 19072 w 36759"/>
                  <a:gd name="connsiteY0" fmla="*/ 1251 h 50982"/>
                  <a:gd name="connsiteX1" fmla="*/ 23744 w 36759"/>
                  <a:gd name="connsiteY1" fmla="*/ 0 h 50982"/>
                  <a:gd name="connsiteX2" fmla="*/ 36759 w 36759"/>
                  <a:gd name="connsiteY2" fmla="*/ 48640 h 50982"/>
                  <a:gd name="connsiteX3" fmla="*/ 31002 w 36759"/>
                  <a:gd name="connsiteY3" fmla="*/ 50142 h 50982"/>
                  <a:gd name="connsiteX4" fmla="*/ 884 w 36759"/>
                  <a:gd name="connsiteY4" fmla="*/ 32705 h 50982"/>
                  <a:gd name="connsiteX5" fmla="*/ 884 w 36759"/>
                  <a:gd name="connsiteY5" fmla="*/ 32705 h 50982"/>
                  <a:gd name="connsiteX6" fmla="*/ 19072 w 36759"/>
                  <a:gd name="connsiteY6" fmla="*/ 1251 h 50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59" h="50982">
                    <a:moveTo>
                      <a:pt x="19072" y="1251"/>
                    </a:moveTo>
                    <a:lnTo>
                      <a:pt x="23744" y="0"/>
                    </a:lnTo>
                    <a:lnTo>
                      <a:pt x="36759" y="48640"/>
                    </a:lnTo>
                    <a:lnTo>
                      <a:pt x="31002" y="50142"/>
                    </a:lnTo>
                    <a:cubicBezTo>
                      <a:pt x="17904" y="53646"/>
                      <a:pt x="4388" y="45887"/>
                      <a:pt x="884" y="32705"/>
                    </a:cubicBezTo>
                    <a:lnTo>
                      <a:pt x="884" y="32705"/>
                    </a:lnTo>
                    <a:cubicBezTo>
                      <a:pt x="-2787" y="19105"/>
                      <a:pt x="5306" y="5006"/>
                      <a:pt x="19072" y="1251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xmlns="" id="{861A1C12-8C41-4E26-96F5-13FA3E9CBBEC}"/>
                  </a:ext>
                </a:extLst>
              </p:cNvPr>
              <p:cNvSpPr/>
              <p:nvPr/>
            </p:nvSpPr>
            <p:spPr>
              <a:xfrm rot="-899960">
                <a:off x="4402345" y="2347635"/>
                <a:ext cx="20857" cy="18020"/>
              </a:xfrm>
              <a:custGeom>
                <a:avLst/>
                <a:gdLst>
                  <a:gd name="connsiteX0" fmla="*/ 0 w 20857"/>
                  <a:gd name="connsiteY0" fmla="*/ 0 h 18020"/>
                  <a:gd name="connsiteX1" fmla="*/ 20857 w 20857"/>
                  <a:gd name="connsiteY1" fmla="*/ 0 h 18020"/>
                  <a:gd name="connsiteX2" fmla="*/ 20857 w 20857"/>
                  <a:gd name="connsiteY2" fmla="*/ 18021 h 18020"/>
                  <a:gd name="connsiteX3" fmla="*/ 0 w 20857"/>
                  <a:gd name="connsiteY3" fmla="*/ 18021 h 1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7" h="18020">
                    <a:moveTo>
                      <a:pt x="0" y="0"/>
                    </a:moveTo>
                    <a:lnTo>
                      <a:pt x="20857" y="0"/>
                    </a:lnTo>
                    <a:lnTo>
                      <a:pt x="20857" y="18021"/>
                    </a:lnTo>
                    <a:lnTo>
                      <a:pt x="0" y="18021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9" name="任意多边形: 形状 988">
                <a:extLst>
                  <a:ext uri="{FF2B5EF4-FFF2-40B4-BE49-F238E27FC236}">
                    <a16:creationId xmlns:a16="http://schemas.microsoft.com/office/drawing/2014/main" xmlns="" id="{F87516F8-DF54-46F4-AF5D-0DAC1E7F4B4A}"/>
                  </a:ext>
                </a:extLst>
              </p:cNvPr>
              <p:cNvSpPr/>
              <p:nvPr/>
            </p:nvSpPr>
            <p:spPr>
              <a:xfrm>
                <a:off x="4366148" y="2360753"/>
                <a:ext cx="13348" cy="13348"/>
              </a:xfrm>
              <a:custGeom>
                <a:avLst/>
                <a:gdLst>
                  <a:gd name="connsiteX0" fmla="*/ 13349 w 13348"/>
                  <a:gd name="connsiteY0" fmla="*/ 6675 h 13348"/>
                  <a:gd name="connsiteX1" fmla="*/ 6674 w 13348"/>
                  <a:gd name="connsiteY1" fmla="*/ 13349 h 13348"/>
                  <a:gd name="connsiteX2" fmla="*/ 0 w 13348"/>
                  <a:gd name="connsiteY2" fmla="*/ 6675 h 13348"/>
                  <a:gd name="connsiteX3" fmla="*/ 6674 w 13348"/>
                  <a:gd name="connsiteY3" fmla="*/ 0 h 13348"/>
                  <a:gd name="connsiteX4" fmla="*/ 13349 w 13348"/>
                  <a:gd name="connsiteY4" fmla="*/ 6675 h 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8" h="13348">
                    <a:moveTo>
                      <a:pt x="13349" y="6675"/>
                    </a:moveTo>
                    <a:cubicBezTo>
                      <a:pt x="13349" y="10361"/>
                      <a:pt x="10361" y="13349"/>
                      <a:pt x="6674" y="13349"/>
                    </a:cubicBezTo>
                    <a:cubicBezTo>
                      <a:pt x="2988" y="13349"/>
                      <a:pt x="0" y="10361"/>
                      <a:pt x="0" y="6675"/>
                    </a:cubicBezTo>
                    <a:cubicBezTo>
                      <a:pt x="0" y="2988"/>
                      <a:pt x="2988" y="0"/>
                      <a:pt x="6674" y="0"/>
                    </a:cubicBezTo>
                    <a:cubicBezTo>
                      <a:pt x="10361" y="0"/>
                      <a:pt x="13349" y="2989"/>
                      <a:pt x="13349" y="6675"/>
                    </a:cubicBez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xmlns="" id="{C6D95243-AD94-4841-9717-4FFA6DAB9230}"/>
                  </a:ext>
                </a:extLst>
              </p:cNvPr>
              <p:cNvSpPr/>
              <p:nvPr/>
            </p:nvSpPr>
            <p:spPr>
              <a:xfrm>
                <a:off x="4396188" y="2352994"/>
                <a:ext cx="8421" cy="13093"/>
              </a:xfrm>
              <a:custGeom>
                <a:avLst/>
                <a:gdLst>
                  <a:gd name="connsiteX0" fmla="*/ 6669 w 8421"/>
                  <a:gd name="connsiteY0" fmla="*/ 6424 h 13093"/>
                  <a:gd name="connsiteX1" fmla="*/ 4917 w 8421"/>
                  <a:gd name="connsiteY1" fmla="*/ 0 h 13093"/>
                  <a:gd name="connsiteX2" fmla="*/ 245 w 8421"/>
                  <a:gd name="connsiteY2" fmla="*/ 8176 h 13093"/>
                  <a:gd name="connsiteX3" fmla="*/ 8421 w 8421"/>
                  <a:gd name="connsiteY3" fmla="*/ 12848 h 13093"/>
                  <a:gd name="connsiteX4" fmla="*/ 6669 w 8421"/>
                  <a:gd name="connsiteY4" fmla="*/ 6424 h 13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21" h="13093">
                    <a:moveTo>
                      <a:pt x="6669" y="6424"/>
                    </a:moveTo>
                    <a:lnTo>
                      <a:pt x="4917" y="0"/>
                    </a:lnTo>
                    <a:cubicBezTo>
                      <a:pt x="1413" y="918"/>
                      <a:pt x="-756" y="4589"/>
                      <a:pt x="245" y="8176"/>
                    </a:cubicBezTo>
                    <a:cubicBezTo>
                      <a:pt x="1163" y="11680"/>
                      <a:pt x="4834" y="13850"/>
                      <a:pt x="8421" y="12848"/>
                    </a:cubicBezTo>
                    <a:lnTo>
                      <a:pt x="6669" y="6424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xmlns="" id="{8C97BCA2-18AF-4D5A-8A5F-E2B270ED536B}"/>
                  </a:ext>
                </a:extLst>
              </p:cNvPr>
              <p:cNvSpPr/>
              <p:nvPr/>
            </p:nvSpPr>
            <p:spPr>
              <a:xfrm>
                <a:off x="4316089" y="2354447"/>
                <a:ext cx="37044" cy="50775"/>
              </a:xfrm>
              <a:custGeom>
                <a:avLst/>
                <a:gdLst>
                  <a:gd name="connsiteX0" fmla="*/ 4672 w 37044"/>
                  <a:gd name="connsiteY0" fmla="*/ 883 h 50775"/>
                  <a:gd name="connsiteX1" fmla="*/ 0 w 37044"/>
                  <a:gd name="connsiteY1" fmla="*/ 2135 h 50775"/>
                  <a:gd name="connsiteX2" fmla="*/ 13015 w 37044"/>
                  <a:gd name="connsiteY2" fmla="*/ 50775 h 50775"/>
                  <a:gd name="connsiteX3" fmla="*/ 18772 w 37044"/>
                  <a:gd name="connsiteY3" fmla="*/ 49273 h 50775"/>
                  <a:gd name="connsiteX4" fmla="*/ 36209 w 37044"/>
                  <a:gd name="connsiteY4" fmla="*/ 19155 h 50775"/>
                  <a:gd name="connsiteX5" fmla="*/ 36209 w 37044"/>
                  <a:gd name="connsiteY5" fmla="*/ 19155 h 50775"/>
                  <a:gd name="connsiteX6" fmla="*/ 4672 w 37044"/>
                  <a:gd name="connsiteY6" fmla="*/ 883 h 5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44" h="50775">
                    <a:moveTo>
                      <a:pt x="4672" y="883"/>
                    </a:moveTo>
                    <a:lnTo>
                      <a:pt x="0" y="2135"/>
                    </a:lnTo>
                    <a:lnTo>
                      <a:pt x="13015" y="50775"/>
                    </a:lnTo>
                    <a:lnTo>
                      <a:pt x="18772" y="49273"/>
                    </a:lnTo>
                    <a:cubicBezTo>
                      <a:pt x="31870" y="45769"/>
                      <a:pt x="39713" y="32253"/>
                      <a:pt x="36209" y="19155"/>
                    </a:cubicBezTo>
                    <a:lnTo>
                      <a:pt x="36209" y="19155"/>
                    </a:lnTo>
                    <a:cubicBezTo>
                      <a:pt x="32538" y="5305"/>
                      <a:pt x="18438" y="-2788"/>
                      <a:pt x="4672" y="883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xmlns="" id="{814B51F4-A69B-4497-940C-2FD99B1A0D7E}"/>
                  </a:ext>
                </a:extLst>
              </p:cNvPr>
              <p:cNvSpPr/>
              <p:nvPr/>
            </p:nvSpPr>
            <p:spPr>
              <a:xfrm rot="-899960">
                <a:off x="4322179" y="2369150"/>
                <a:ext cx="20857" cy="18020"/>
              </a:xfrm>
              <a:custGeom>
                <a:avLst/>
                <a:gdLst>
                  <a:gd name="connsiteX0" fmla="*/ 0 w 20857"/>
                  <a:gd name="connsiteY0" fmla="*/ 0 h 18020"/>
                  <a:gd name="connsiteX1" fmla="*/ 20857 w 20857"/>
                  <a:gd name="connsiteY1" fmla="*/ 0 h 18020"/>
                  <a:gd name="connsiteX2" fmla="*/ 20857 w 20857"/>
                  <a:gd name="connsiteY2" fmla="*/ 18021 h 18020"/>
                  <a:gd name="connsiteX3" fmla="*/ 0 w 20857"/>
                  <a:gd name="connsiteY3" fmla="*/ 18021 h 1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7" h="18020">
                    <a:moveTo>
                      <a:pt x="0" y="0"/>
                    </a:moveTo>
                    <a:lnTo>
                      <a:pt x="20857" y="0"/>
                    </a:lnTo>
                    <a:lnTo>
                      <a:pt x="20857" y="18021"/>
                    </a:lnTo>
                    <a:lnTo>
                      <a:pt x="0" y="18021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3" name="任意多边形: 形状 992">
                <a:extLst>
                  <a:ext uri="{FF2B5EF4-FFF2-40B4-BE49-F238E27FC236}">
                    <a16:creationId xmlns:a16="http://schemas.microsoft.com/office/drawing/2014/main" xmlns="" id="{62C09700-707B-4A63-AB5B-127ABF0C6526}"/>
                  </a:ext>
                </a:extLst>
              </p:cNvPr>
              <p:cNvSpPr/>
              <p:nvPr/>
            </p:nvSpPr>
            <p:spPr>
              <a:xfrm>
                <a:off x="4341035" y="2368880"/>
                <a:ext cx="8392" cy="13064"/>
              </a:xfrm>
              <a:custGeom>
                <a:avLst/>
                <a:gdLst>
                  <a:gd name="connsiteX0" fmla="*/ 1752 w 8392"/>
                  <a:gd name="connsiteY0" fmla="*/ 6641 h 13064"/>
                  <a:gd name="connsiteX1" fmla="*/ 0 w 8392"/>
                  <a:gd name="connsiteY1" fmla="*/ 216 h 13064"/>
                  <a:gd name="connsiteX2" fmla="*/ 8176 w 8392"/>
                  <a:gd name="connsiteY2" fmla="*/ 4888 h 13064"/>
                  <a:gd name="connsiteX3" fmla="*/ 3504 w 8392"/>
                  <a:gd name="connsiteY3" fmla="*/ 13065 h 13064"/>
                  <a:gd name="connsiteX4" fmla="*/ 1752 w 8392"/>
                  <a:gd name="connsiteY4" fmla="*/ 6641 h 1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2" h="13064">
                    <a:moveTo>
                      <a:pt x="1752" y="6641"/>
                    </a:moveTo>
                    <a:lnTo>
                      <a:pt x="0" y="216"/>
                    </a:lnTo>
                    <a:cubicBezTo>
                      <a:pt x="3504" y="-701"/>
                      <a:pt x="7175" y="1384"/>
                      <a:pt x="8176" y="4888"/>
                    </a:cubicBezTo>
                    <a:cubicBezTo>
                      <a:pt x="9094" y="8393"/>
                      <a:pt x="7008" y="12064"/>
                      <a:pt x="3504" y="13065"/>
                    </a:cubicBezTo>
                    <a:lnTo>
                      <a:pt x="1752" y="6641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4" name="图形 17">
              <a:extLst>
                <a:ext uri="{FF2B5EF4-FFF2-40B4-BE49-F238E27FC236}">
                  <a16:creationId xmlns:a16="http://schemas.microsoft.com/office/drawing/2014/main" xmlns="" id="{6D0F4AF4-9B69-43FC-9ECA-8AAB5B182234}"/>
                </a:ext>
              </a:extLst>
            </p:cNvPr>
            <p:cNvGrpSpPr/>
            <p:nvPr/>
          </p:nvGrpSpPr>
          <p:grpSpPr>
            <a:xfrm>
              <a:off x="1273527" y="1884197"/>
              <a:ext cx="704822" cy="744868"/>
              <a:chOff x="3961384" y="1884197"/>
              <a:chExt cx="704822" cy="744868"/>
            </a:xfrm>
          </p:grpSpPr>
          <p:pic>
            <p:nvPicPr>
              <p:cNvPr id="995" name="图片 994">
                <a:extLst>
                  <a:ext uri="{FF2B5EF4-FFF2-40B4-BE49-F238E27FC236}">
                    <a16:creationId xmlns:a16="http://schemas.microsoft.com/office/drawing/2014/main" xmlns="" id="{28B1BDE9-FDC5-4B7D-AFDB-AD3C8A7C795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61384" y="1884197"/>
                <a:ext cx="704822" cy="744868"/>
              </a:xfrm>
              <a:custGeom>
                <a:avLst/>
                <a:gdLst>
                  <a:gd name="connsiteX0" fmla="*/ 19 w 704822"/>
                  <a:gd name="connsiteY0" fmla="*/ 84 h 744868"/>
                  <a:gd name="connsiteX1" fmla="*/ 704841 w 704822"/>
                  <a:gd name="connsiteY1" fmla="*/ 84 h 744868"/>
                  <a:gd name="connsiteX2" fmla="*/ 704841 w 704822"/>
                  <a:gd name="connsiteY2" fmla="*/ 744953 h 744868"/>
                  <a:gd name="connsiteX3" fmla="*/ 19 w 704822"/>
                  <a:gd name="connsiteY3" fmla="*/ 744953 h 744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822" h="744868">
                    <a:moveTo>
                      <a:pt x="19" y="84"/>
                    </a:moveTo>
                    <a:lnTo>
                      <a:pt x="704841" y="84"/>
                    </a:lnTo>
                    <a:lnTo>
                      <a:pt x="704841" y="744953"/>
                    </a:lnTo>
                    <a:lnTo>
                      <a:pt x="19" y="744953"/>
                    </a:lnTo>
                    <a:close/>
                  </a:path>
                </a:pathLst>
              </a:custGeom>
            </p:spPr>
          </p:pic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xmlns="" id="{C4CFE306-8327-4335-B0C7-3C42C904EB93}"/>
                  </a:ext>
                </a:extLst>
              </p:cNvPr>
              <p:cNvSpPr/>
              <p:nvPr/>
            </p:nvSpPr>
            <p:spPr>
              <a:xfrm rot="-899960">
                <a:off x="4285976" y="2204546"/>
                <a:ext cx="55980" cy="103868"/>
              </a:xfrm>
              <a:custGeom>
                <a:avLst/>
                <a:gdLst>
                  <a:gd name="connsiteX0" fmla="*/ 0 w 55980"/>
                  <a:gd name="connsiteY0" fmla="*/ 0 h 103868"/>
                  <a:gd name="connsiteX1" fmla="*/ 55980 w 55980"/>
                  <a:gd name="connsiteY1" fmla="*/ 0 h 103868"/>
                  <a:gd name="connsiteX2" fmla="*/ 55980 w 55980"/>
                  <a:gd name="connsiteY2" fmla="*/ 103868 h 103868"/>
                  <a:gd name="connsiteX3" fmla="*/ 0 w 55980"/>
                  <a:gd name="connsiteY3" fmla="*/ 103868 h 10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980" h="103868">
                    <a:moveTo>
                      <a:pt x="0" y="0"/>
                    </a:moveTo>
                    <a:lnTo>
                      <a:pt x="55980" y="0"/>
                    </a:lnTo>
                    <a:lnTo>
                      <a:pt x="55980" y="103868"/>
                    </a:lnTo>
                    <a:lnTo>
                      <a:pt x="0" y="103868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7" name="任意多边形: 形状 996">
                <a:extLst>
                  <a:ext uri="{FF2B5EF4-FFF2-40B4-BE49-F238E27FC236}">
                    <a16:creationId xmlns:a16="http://schemas.microsoft.com/office/drawing/2014/main" xmlns="" id="{98B06C24-F3E7-4C2B-8E42-F0D25E73AF8C}"/>
                  </a:ext>
                </a:extLst>
              </p:cNvPr>
              <p:cNvSpPr/>
              <p:nvPr/>
            </p:nvSpPr>
            <p:spPr>
              <a:xfrm>
                <a:off x="4276293" y="2199816"/>
                <a:ext cx="50982" cy="36753"/>
              </a:xfrm>
              <a:custGeom>
                <a:avLst/>
                <a:gdLst>
                  <a:gd name="connsiteX0" fmla="*/ 1251 w 50982"/>
                  <a:gd name="connsiteY0" fmla="*/ 17687 h 36753"/>
                  <a:gd name="connsiteX1" fmla="*/ 0 w 50982"/>
                  <a:gd name="connsiteY1" fmla="*/ 13015 h 36753"/>
                  <a:gd name="connsiteX2" fmla="*/ 48640 w 50982"/>
                  <a:gd name="connsiteY2" fmla="*/ 0 h 36753"/>
                  <a:gd name="connsiteX3" fmla="*/ 50142 w 50982"/>
                  <a:gd name="connsiteY3" fmla="*/ 5756 h 36753"/>
                  <a:gd name="connsiteX4" fmla="*/ 32705 w 50982"/>
                  <a:gd name="connsiteY4" fmla="*/ 35875 h 36753"/>
                  <a:gd name="connsiteX5" fmla="*/ 32705 w 50982"/>
                  <a:gd name="connsiteY5" fmla="*/ 35875 h 36753"/>
                  <a:gd name="connsiteX6" fmla="*/ 1251 w 50982"/>
                  <a:gd name="connsiteY6" fmla="*/ 17687 h 3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982" h="36753">
                    <a:moveTo>
                      <a:pt x="1251" y="17687"/>
                    </a:moveTo>
                    <a:lnTo>
                      <a:pt x="0" y="13015"/>
                    </a:lnTo>
                    <a:lnTo>
                      <a:pt x="48640" y="0"/>
                    </a:lnTo>
                    <a:lnTo>
                      <a:pt x="50142" y="5756"/>
                    </a:lnTo>
                    <a:cubicBezTo>
                      <a:pt x="53646" y="18855"/>
                      <a:pt x="45887" y="32371"/>
                      <a:pt x="32705" y="35875"/>
                    </a:cubicBezTo>
                    <a:lnTo>
                      <a:pt x="32705" y="35875"/>
                    </a:lnTo>
                    <a:cubicBezTo>
                      <a:pt x="19022" y="39546"/>
                      <a:pt x="4922" y="31370"/>
                      <a:pt x="1251" y="17687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xmlns="" id="{43270B8B-5C4B-4397-BDED-949093FF9B0E}"/>
                  </a:ext>
                </a:extLst>
              </p:cNvPr>
              <p:cNvSpPr/>
              <p:nvPr/>
            </p:nvSpPr>
            <p:spPr>
              <a:xfrm rot="-899960">
                <a:off x="4294239" y="2205957"/>
                <a:ext cx="18020" cy="20857"/>
              </a:xfrm>
              <a:custGeom>
                <a:avLst/>
                <a:gdLst>
                  <a:gd name="connsiteX0" fmla="*/ 0 w 18020"/>
                  <a:gd name="connsiteY0" fmla="*/ 0 h 20857"/>
                  <a:gd name="connsiteX1" fmla="*/ 18021 w 18020"/>
                  <a:gd name="connsiteY1" fmla="*/ 0 h 20857"/>
                  <a:gd name="connsiteX2" fmla="*/ 18021 w 18020"/>
                  <a:gd name="connsiteY2" fmla="*/ 20857 h 20857"/>
                  <a:gd name="connsiteX3" fmla="*/ 0 w 18020"/>
                  <a:gd name="connsiteY3" fmla="*/ 20857 h 2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20" h="20857">
                    <a:moveTo>
                      <a:pt x="0" y="0"/>
                    </a:moveTo>
                    <a:lnTo>
                      <a:pt x="18021" y="0"/>
                    </a:lnTo>
                    <a:lnTo>
                      <a:pt x="18021" y="20857"/>
                    </a:lnTo>
                    <a:lnTo>
                      <a:pt x="0" y="20857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xmlns="" id="{638D6A41-F7E3-4D5B-B398-4116A80C2B6F}"/>
                  </a:ext>
                </a:extLst>
              </p:cNvPr>
              <p:cNvSpPr/>
              <p:nvPr/>
            </p:nvSpPr>
            <p:spPr>
              <a:xfrm>
                <a:off x="4307412" y="2249791"/>
                <a:ext cx="13348" cy="13348"/>
              </a:xfrm>
              <a:custGeom>
                <a:avLst/>
                <a:gdLst>
                  <a:gd name="connsiteX0" fmla="*/ 13349 w 13348"/>
                  <a:gd name="connsiteY0" fmla="*/ 6674 h 13348"/>
                  <a:gd name="connsiteX1" fmla="*/ 6674 w 13348"/>
                  <a:gd name="connsiteY1" fmla="*/ 13349 h 13348"/>
                  <a:gd name="connsiteX2" fmla="*/ 0 w 13348"/>
                  <a:gd name="connsiteY2" fmla="*/ 6674 h 13348"/>
                  <a:gd name="connsiteX3" fmla="*/ 6674 w 13348"/>
                  <a:gd name="connsiteY3" fmla="*/ 0 h 13348"/>
                  <a:gd name="connsiteX4" fmla="*/ 13349 w 13348"/>
                  <a:gd name="connsiteY4" fmla="*/ 6674 h 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8" h="13348">
                    <a:moveTo>
                      <a:pt x="13349" y="6674"/>
                    </a:moveTo>
                    <a:cubicBezTo>
                      <a:pt x="13349" y="10361"/>
                      <a:pt x="10361" y="13349"/>
                      <a:pt x="6674" y="13349"/>
                    </a:cubicBezTo>
                    <a:cubicBezTo>
                      <a:pt x="2988" y="13349"/>
                      <a:pt x="0" y="10360"/>
                      <a:pt x="0" y="6674"/>
                    </a:cubicBezTo>
                    <a:cubicBezTo>
                      <a:pt x="0" y="2988"/>
                      <a:pt x="2988" y="0"/>
                      <a:pt x="6674" y="0"/>
                    </a:cubicBezTo>
                    <a:cubicBezTo>
                      <a:pt x="10361" y="0"/>
                      <a:pt x="13349" y="2988"/>
                      <a:pt x="13349" y="6674"/>
                    </a:cubicBez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xmlns="" id="{62FABAD8-0E29-44C3-9FCE-2B4172970710}"/>
                  </a:ext>
                </a:extLst>
              </p:cNvPr>
              <p:cNvSpPr/>
              <p:nvPr/>
            </p:nvSpPr>
            <p:spPr>
              <a:xfrm>
                <a:off x="4299570" y="2224678"/>
                <a:ext cx="13093" cy="8421"/>
              </a:xfrm>
              <a:custGeom>
                <a:avLst/>
                <a:gdLst>
                  <a:gd name="connsiteX0" fmla="*/ 6424 w 13093"/>
                  <a:gd name="connsiteY0" fmla="*/ 1752 h 8421"/>
                  <a:gd name="connsiteX1" fmla="*/ 0 w 13093"/>
                  <a:gd name="connsiteY1" fmla="*/ 3504 h 8421"/>
                  <a:gd name="connsiteX2" fmla="*/ 8176 w 13093"/>
                  <a:gd name="connsiteY2" fmla="*/ 8176 h 8421"/>
                  <a:gd name="connsiteX3" fmla="*/ 12848 w 13093"/>
                  <a:gd name="connsiteY3" fmla="*/ 0 h 8421"/>
                  <a:gd name="connsiteX4" fmla="*/ 6424 w 13093"/>
                  <a:gd name="connsiteY4" fmla="*/ 1752 h 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3" h="8421">
                    <a:moveTo>
                      <a:pt x="6424" y="1752"/>
                    </a:moveTo>
                    <a:lnTo>
                      <a:pt x="0" y="3504"/>
                    </a:lnTo>
                    <a:cubicBezTo>
                      <a:pt x="918" y="7008"/>
                      <a:pt x="4589" y="9177"/>
                      <a:pt x="8176" y="8176"/>
                    </a:cubicBezTo>
                    <a:cubicBezTo>
                      <a:pt x="11680" y="7258"/>
                      <a:pt x="13850" y="3587"/>
                      <a:pt x="12848" y="0"/>
                    </a:cubicBezTo>
                    <a:lnTo>
                      <a:pt x="6424" y="1752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1" name="任意多边形: 形状 1000">
                <a:extLst>
                  <a:ext uri="{FF2B5EF4-FFF2-40B4-BE49-F238E27FC236}">
                    <a16:creationId xmlns:a16="http://schemas.microsoft.com/office/drawing/2014/main" xmlns="" id="{8823E004-DED5-4ED4-8EB8-A69CB0E1F55F}"/>
                  </a:ext>
                </a:extLst>
              </p:cNvPr>
              <p:cNvSpPr/>
              <p:nvPr/>
            </p:nvSpPr>
            <p:spPr>
              <a:xfrm>
                <a:off x="4301028" y="2276154"/>
                <a:ext cx="50769" cy="37044"/>
              </a:xfrm>
              <a:custGeom>
                <a:avLst/>
                <a:gdLst>
                  <a:gd name="connsiteX0" fmla="*/ 878 w 50769"/>
                  <a:gd name="connsiteY0" fmla="*/ 32372 h 37044"/>
                  <a:gd name="connsiteX1" fmla="*/ 2129 w 50769"/>
                  <a:gd name="connsiteY1" fmla="*/ 37044 h 37044"/>
                  <a:gd name="connsiteX2" fmla="*/ 50769 w 50769"/>
                  <a:gd name="connsiteY2" fmla="*/ 24029 h 37044"/>
                  <a:gd name="connsiteX3" fmla="*/ 49268 w 50769"/>
                  <a:gd name="connsiteY3" fmla="*/ 18273 h 37044"/>
                  <a:gd name="connsiteX4" fmla="*/ 19149 w 50769"/>
                  <a:gd name="connsiteY4" fmla="*/ 836 h 37044"/>
                  <a:gd name="connsiteX5" fmla="*/ 19149 w 50769"/>
                  <a:gd name="connsiteY5" fmla="*/ 836 h 37044"/>
                  <a:gd name="connsiteX6" fmla="*/ 878 w 50769"/>
                  <a:gd name="connsiteY6" fmla="*/ 32372 h 3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769" h="37044">
                    <a:moveTo>
                      <a:pt x="878" y="32372"/>
                    </a:moveTo>
                    <a:lnTo>
                      <a:pt x="2129" y="37044"/>
                    </a:lnTo>
                    <a:lnTo>
                      <a:pt x="50769" y="24029"/>
                    </a:lnTo>
                    <a:lnTo>
                      <a:pt x="49268" y="18273"/>
                    </a:lnTo>
                    <a:cubicBezTo>
                      <a:pt x="45764" y="5174"/>
                      <a:pt x="32248" y="-2669"/>
                      <a:pt x="19149" y="836"/>
                    </a:cubicBezTo>
                    <a:lnTo>
                      <a:pt x="19149" y="836"/>
                    </a:lnTo>
                    <a:cubicBezTo>
                      <a:pt x="5383" y="4506"/>
                      <a:pt x="-2793" y="18606"/>
                      <a:pt x="878" y="32372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2" name="任意多边形: 形状 1001">
                <a:extLst>
                  <a:ext uri="{FF2B5EF4-FFF2-40B4-BE49-F238E27FC236}">
                    <a16:creationId xmlns:a16="http://schemas.microsoft.com/office/drawing/2014/main" xmlns="" id="{C0687D56-EC9F-4A11-94F1-B1914F3B7CD5}"/>
                  </a:ext>
                </a:extLst>
              </p:cNvPr>
              <p:cNvSpPr/>
              <p:nvPr/>
            </p:nvSpPr>
            <p:spPr>
              <a:xfrm rot="-899960">
                <a:off x="4315673" y="2286146"/>
                <a:ext cx="18020" cy="20857"/>
              </a:xfrm>
              <a:custGeom>
                <a:avLst/>
                <a:gdLst>
                  <a:gd name="connsiteX0" fmla="*/ 0 w 18020"/>
                  <a:gd name="connsiteY0" fmla="*/ 0 h 20857"/>
                  <a:gd name="connsiteX1" fmla="*/ 18020 w 18020"/>
                  <a:gd name="connsiteY1" fmla="*/ 0 h 20857"/>
                  <a:gd name="connsiteX2" fmla="*/ 18020 w 18020"/>
                  <a:gd name="connsiteY2" fmla="*/ 20857 h 20857"/>
                  <a:gd name="connsiteX3" fmla="*/ 0 w 18020"/>
                  <a:gd name="connsiteY3" fmla="*/ 20857 h 2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20" h="20857">
                    <a:moveTo>
                      <a:pt x="0" y="0"/>
                    </a:moveTo>
                    <a:lnTo>
                      <a:pt x="18020" y="0"/>
                    </a:lnTo>
                    <a:lnTo>
                      <a:pt x="18020" y="20857"/>
                    </a:lnTo>
                    <a:lnTo>
                      <a:pt x="0" y="20857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3" name="任意多边形: 形状 1002">
                <a:extLst>
                  <a:ext uri="{FF2B5EF4-FFF2-40B4-BE49-F238E27FC236}">
                    <a16:creationId xmlns:a16="http://schemas.microsoft.com/office/drawing/2014/main" xmlns="" id="{3E00DEFF-9975-4334-A81F-8D8E2C563BAB}"/>
                  </a:ext>
                </a:extLst>
              </p:cNvPr>
              <p:cNvSpPr/>
              <p:nvPr/>
            </p:nvSpPr>
            <p:spPr>
              <a:xfrm>
                <a:off x="4315456" y="2279831"/>
                <a:ext cx="13064" cy="8420"/>
              </a:xfrm>
              <a:custGeom>
                <a:avLst/>
                <a:gdLst>
                  <a:gd name="connsiteX0" fmla="*/ 6641 w 13064"/>
                  <a:gd name="connsiteY0" fmla="*/ 6669 h 8420"/>
                  <a:gd name="connsiteX1" fmla="*/ 216 w 13064"/>
                  <a:gd name="connsiteY1" fmla="*/ 8421 h 8420"/>
                  <a:gd name="connsiteX2" fmla="*/ 4888 w 13064"/>
                  <a:gd name="connsiteY2" fmla="*/ 245 h 8420"/>
                  <a:gd name="connsiteX3" fmla="*/ 13065 w 13064"/>
                  <a:gd name="connsiteY3" fmla="*/ 4917 h 8420"/>
                  <a:gd name="connsiteX4" fmla="*/ 6641 w 13064"/>
                  <a:gd name="connsiteY4" fmla="*/ 6669 h 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4" h="8420">
                    <a:moveTo>
                      <a:pt x="6641" y="6669"/>
                    </a:moveTo>
                    <a:lnTo>
                      <a:pt x="216" y="8421"/>
                    </a:lnTo>
                    <a:cubicBezTo>
                      <a:pt x="-701" y="4917"/>
                      <a:pt x="1384" y="1246"/>
                      <a:pt x="4888" y="245"/>
                    </a:cubicBezTo>
                    <a:cubicBezTo>
                      <a:pt x="8393" y="-756"/>
                      <a:pt x="12063" y="1413"/>
                      <a:pt x="13065" y="4917"/>
                    </a:cubicBezTo>
                    <a:lnTo>
                      <a:pt x="6641" y="6669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4" name="图形 17">
              <a:extLst>
                <a:ext uri="{FF2B5EF4-FFF2-40B4-BE49-F238E27FC236}">
                  <a16:creationId xmlns:a16="http://schemas.microsoft.com/office/drawing/2014/main" xmlns="" id="{44A90432-EAC6-477E-8372-BDDD38FC75EE}"/>
                </a:ext>
              </a:extLst>
            </p:cNvPr>
            <p:cNvGrpSpPr/>
            <p:nvPr/>
          </p:nvGrpSpPr>
          <p:grpSpPr>
            <a:xfrm>
              <a:off x="1779791" y="1944023"/>
              <a:ext cx="268806" cy="160669"/>
              <a:chOff x="4467648" y="1944023"/>
              <a:chExt cx="268806" cy="160669"/>
            </a:xfrm>
            <a:solidFill>
              <a:srgbClr val="B17676"/>
            </a:solidFill>
          </p:grpSpPr>
          <p:grpSp>
            <p:nvGrpSpPr>
              <p:cNvPr id="1005" name="图形 17">
                <a:extLst>
                  <a:ext uri="{FF2B5EF4-FFF2-40B4-BE49-F238E27FC236}">
                    <a16:creationId xmlns:a16="http://schemas.microsoft.com/office/drawing/2014/main" xmlns="" id="{ED32A073-1879-406F-9B82-053FAD336783}"/>
                  </a:ext>
                </a:extLst>
              </p:cNvPr>
              <p:cNvGrpSpPr/>
              <p:nvPr/>
            </p:nvGrpSpPr>
            <p:grpSpPr>
              <a:xfrm>
                <a:off x="4663124" y="1944023"/>
                <a:ext cx="73331" cy="108272"/>
                <a:chOff x="4663124" y="1944023"/>
                <a:chExt cx="73331" cy="108272"/>
              </a:xfrm>
              <a:solidFill>
                <a:srgbClr val="B17676"/>
              </a:solidFill>
            </p:grpSpPr>
            <p:sp>
              <p:nvSpPr>
                <p:cNvPr id="1006" name="任意多边形: 形状 1005">
                  <a:extLst>
                    <a:ext uri="{FF2B5EF4-FFF2-40B4-BE49-F238E27FC236}">
                      <a16:creationId xmlns:a16="http://schemas.microsoft.com/office/drawing/2014/main" xmlns="" id="{6CE585CB-5FDD-4092-92C3-4CEF664A140A}"/>
                    </a:ext>
                  </a:extLst>
                </p:cNvPr>
                <p:cNvSpPr/>
                <p:nvPr/>
              </p:nvSpPr>
              <p:spPr>
                <a:xfrm rot="-899960">
                  <a:off x="4677256" y="1997828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90 w 49389"/>
                    <a:gd name="connsiteY1" fmla="*/ 0 h 16852"/>
                    <a:gd name="connsiteX2" fmla="*/ 49390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90" y="0"/>
                      </a:lnTo>
                      <a:lnTo>
                        <a:pt x="49390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7" name="任意多边形: 形状 1006">
                  <a:extLst>
                    <a:ext uri="{FF2B5EF4-FFF2-40B4-BE49-F238E27FC236}">
                      <a16:creationId xmlns:a16="http://schemas.microsoft.com/office/drawing/2014/main" xmlns="" id="{5C06D9D0-F2F7-4836-89E9-5ACF6A7EE3AB}"/>
                    </a:ext>
                  </a:extLst>
                </p:cNvPr>
                <p:cNvSpPr/>
                <p:nvPr/>
              </p:nvSpPr>
              <p:spPr>
                <a:xfrm rot="-899960">
                  <a:off x="4683686" y="2013839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8" name="任意多边形: 形状 1007">
                  <a:extLst>
                    <a:ext uri="{FF2B5EF4-FFF2-40B4-BE49-F238E27FC236}">
                      <a16:creationId xmlns:a16="http://schemas.microsoft.com/office/drawing/2014/main" xmlns="" id="{A098F5A6-B5A6-41EF-8812-828D5B4604AE}"/>
                    </a:ext>
                  </a:extLst>
                </p:cNvPr>
                <p:cNvSpPr/>
                <p:nvPr/>
              </p:nvSpPr>
              <p:spPr>
                <a:xfrm rot="-899960">
                  <a:off x="4672913" y="1981557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2 h 16852"/>
                    <a:gd name="connsiteX3" fmla="*/ 0 w 49389"/>
                    <a:gd name="connsiteY3" fmla="*/ 16852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2"/>
                      </a:lnTo>
                      <a:lnTo>
                        <a:pt x="0" y="16852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9" name="任意多边形: 形状 1008">
                  <a:extLst>
                    <a:ext uri="{FF2B5EF4-FFF2-40B4-BE49-F238E27FC236}">
                      <a16:creationId xmlns:a16="http://schemas.microsoft.com/office/drawing/2014/main" xmlns="" id="{464DA10E-A8E7-4493-8FB2-964D673C8C12}"/>
                    </a:ext>
                  </a:extLst>
                </p:cNvPr>
                <p:cNvSpPr/>
                <p:nvPr/>
              </p:nvSpPr>
              <p:spPr>
                <a:xfrm rot="-899960">
                  <a:off x="4666504" y="1949859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0" name="图形 17">
                <a:extLst>
                  <a:ext uri="{FF2B5EF4-FFF2-40B4-BE49-F238E27FC236}">
                    <a16:creationId xmlns:a16="http://schemas.microsoft.com/office/drawing/2014/main" xmlns="" id="{1793E036-C1ED-49FD-931B-9F5A95C947BD}"/>
                  </a:ext>
                </a:extLst>
              </p:cNvPr>
              <p:cNvGrpSpPr/>
              <p:nvPr/>
            </p:nvGrpSpPr>
            <p:grpSpPr>
              <a:xfrm>
                <a:off x="4614235" y="1957123"/>
                <a:ext cx="73330" cy="108271"/>
                <a:chOff x="4614235" y="1957123"/>
                <a:chExt cx="73330" cy="108271"/>
              </a:xfrm>
              <a:solidFill>
                <a:srgbClr val="B17676"/>
              </a:solidFill>
            </p:grpSpPr>
            <p:sp>
              <p:nvSpPr>
                <p:cNvPr id="1011" name="任意多边形: 形状 1010">
                  <a:extLst>
                    <a:ext uri="{FF2B5EF4-FFF2-40B4-BE49-F238E27FC236}">
                      <a16:creationId xmlns:a16="http://schemas.microsoft.com/office/drawing/2014/main" xmlns="" id="{2E5EEB6B-543B-43B6-9531-CF5A4C5B0D9E}"/>
                    </a:ext>
                  </a:extLst>
                </p:cNvPr>
                <p:cNvSpPr/>
                <p:nvPr/>
              </p:nvSpPr>
              <p:spPr>
                <a:xfrm rot="-899960">
                  <a:off x="4628366" y="2010928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90 w 49389"/>
                    <a:gd name="connsiteY1" fmla="*/ 0 h 16852"/>
                    <a:gd name="connsiteX2" fmla="*/ 49390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90" y="0"/>
                      </a:lnTo>
                      <a:lnTo>
                        <a:pt x="49390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2" name="任意多边形: 形状 1011">
                  <a:extLst>
                    <a:ext uri="{FF2B5EF4-FFF2-40B4-BE49-F238E27FC236}">
                      <a16:creationId xmlns:a16="http://schemas.microsoft.com/office/drawing/2014/main" xmlns="" id="{9433EAA4-AE96-42D7-BE02-BE3603430DBA}"/>
                    </a:ext>
                  </a:extLst>
                </p:cNvPr>
                <p:cNvSpPr/>
                <p:nvPr/>
              </p:nvSpPr>
              <p:spPr>
                <a:xfrm rot="-899960">
                  <a:off x="4634796" y="2026938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3" name="任意多边形: 形状 1012">
                  <a:extLst>
                    <a:ext uri="{FF2B5EF4-FFF2-40B4-BE49-F238E27FC236}">
                      <a16:creationId xmlns:a16="http://schemas.microsoft.com/office/drawing/2014/main" xmlns="" id="{B3160F6F-1CDC-4502-94C9-371C4A7A926A}"/>
                    </a:ext>
                  </a:extLst>
                </p:cNvPr>
                <p:cNvSpPr/>
                <p:nvPr/>
              </p:nvSpPr>
              <p:spPr>
                <a:xfrm rot="-899960">
                  <a:off x="4624024" y="1994656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4" name="任意多边形: 形状 1013">
                  <a:extLst>
                    <a:ext uri="{FF2B5EF4-FFF2-40B4-BE49-F238E27FC236}">
                      <a16:creationId xmlns:a16="http://schemas.microsoft.com/office/drawing/2014/main" xmlns="" id="{86CA2FD3-7E28-48A9-84D4-E3F8377F8991}"/>
                    </a:ext>
                  </a:extLst>
                </p:cNvPr>
                <p:cNvSpPr/>
                <p:nvPr/>
              </p:nvSpPr>
              <p:spPr>
                <a:xfrm rot="-899960">
                  <a:off x="4617615" y="1962958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5" name="图形 17">
                <a:extLst>
                  <a:ext uri="{FF2B5EF4-FFF2-40B4-BE49-F238E27FC236}">
                    <a16:creationId xmlns:a16="http://schemas.microsoft.com/office/drawing/2014/main" xmlns="" id="{9B5E737D-E5DE-482D-B4D9-47B112960372}"/>
                  </a:ext>
                </a:extLst>
              </p:cNvPr>
              <p:cNvGrpSpPr/>
              <p:nvPr/>
            </p:nvGrpSpPr>
            <p:grpSpPr>
              <a:xfrm>
                <a:off x="4565427" y="1970200"/>
                <a:ext cx="73250" cy="108293"/>
                <a:chOff x="4565427" y="1970200"/>
                <a:chExt cx="73250" cy="108293"/>
              </a:xfrm>
              <a:solidFill>
                <a:srgbClr val="B17676"/>
              </a:solidFill>
            </p:grpSpPr>
            <p:sp>
              <p:nvSpPr>
                <p:cNvPr id="1016" name="任意多边形: 形状 1015">
                  <a:extLst>
                    <a:ext uri="{FF2B5EF4-FFF2-40B4-BE49-F238E27FC236}">
                      <a16:creationId xmlns:a16="http://schemas.microsoft.com/office/drawing/2014/main" xmlns="" id="{86946686-42F1-44F6-8FA3-38FC54B683E1}"/>
                    </a:ext>
                  </a:extLst>
                </p:cNvPr>
                <p:cNvSpPr/>
                <p:nvPr/>
              </p:nvSpPr>
              <p:spPr>
                <a:xfrm rot="-899960">
                  <a:off x="4579477" y="2024027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7" name="任意多边形: 形状 1016">
                  <a:extLst>
                    <a:ext uri="{FF2B5EF4-FFF2-40B4-BE49-F238E27FC236}">
                      <a16:creationId xmlns:a16="http://schemas.microsoft.com/office/drawing/2014/main" xmlns="" id="{7365B3C1-F2D4-45F3-AEAC-64136B8314A2}"/>
                    </a:ext>
                  </a:extLst>
                </p:cNvPr>
                <p:cNvSpPr/>
                <p:nvPr/>
              </p:nvSpPr>
              <p:spPr>
                <a:xfrm rot="-899960">
                  <a:off x="4585908" y="2040038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8" name="任意多边形: 形状 1017">
                  <a:extLst>
                    <a:ext uri="{FF2B5EF4-FFF2-40B4-BE49-F238E27FC236}">
                      <a16:creationId xmlns:a16="http://schemas.microsoft.com/office/drawing/2014/main" xmlns="" id="{CFECC6F3-3AEB-4D93-9DC9-9B9455CD9BFF}"/>
                    </a:ext>
                  </a:extLst>
                </p:cNvPr>
                <p:cNvSpPr/>
                <p:nvPr/>
              </p:nvSpPr>
              <p:spPr>
                <a:xfrm rot="-899960">
                  <a:off x="4575134" y="2007755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2 h 16852"/>
                    <a:gd name="connsiteX3" fmla="*/ 0 w 49389"/>
                    <a:gd name="connsiteY3" fmla="*/ 16852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2"/>
                      </a:lnTo>
                      <a:lnTo>
                        <a:pt x="0" y="16852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9" name="任意多边形: 形状 1018">
                  <a:extLst>
                    <a:ext uri="{FF2B5EF4-FFF2-40B4-BE49-F238E27FC236}">
                      <a16:creationId xmlns:a16="http://schemas.microsoft.com/office/drawing/2014/main" xmlns="" id="{7CEB3C6F-EFC4-4A98-99EB-409C48C25CB7}"/>
                    </a:ext>
                  </a:extLst>
                </p:cNvPr>
                <p:cNvSpPr/>
                <p:nvPr/>
              </p:nvSpPr>
              <p:spPr>
                <a:xfrm rot="-899960">
                  <a:off x="4568807" y="1976036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90 w 49389"/>
                    <a:gd name="connsiteY1" fmla="*/ 0 h 32620"/>
                    <a:gd name="connsiteX2" fmla="*/ 49390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90" y="0"/>
                      </a:lnTo>
                      <a:lnTo>
                        <a:pt x="49390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0" name="图形 17">
                <a:extLst>
                  <a:ext uri="{FF2B5EF4-FFF2-40B4-BE49-F238E27FC236}">
                    <a16:creationId xmlns:a16="http://schemas.microsoft.com/office/drawing/2014/main" xmlns="" id="{99FB956E-8AD5-4B94-9EA6-88CD1BEEC4BD}"/>
                  </a:ext>
                </a:extLst>
              </p:cNvPr>
              <p:cNvGrpSpPr/>
              <p:nvPr/>
            </p:nvGrpSpPr>
            <p:grpSpPr>
              <a:xfrm>
                <a:off x="4516538" y="1983300"/>
                <a:ext cx="73250" cy="108292"/>
                <a:chOff x="4516538" y="1983300"/>
                <a:chExt cx="73250" cy="108292"/>
              </a:xfrm>
              <a:solidFill>
                <a:srgbClr val="B17676"/>
              </a:solidFill>
            </p:grpSpPr>
            <p:sp>
              <p:nvSpPr>
                <p:cNvPr id="1021" name="任意多边形: 形状 1020">
                  <a:extLst>
                    <a:ext uri="{FF2B5EF4-FFF2-40B4-BE49-F238E27FC236}">
                      <a16:creationId xmlns:a16="http://schemas.microsoft.com/office/drawing/2014/main" xmlns="" id="{E111C61A-885D-470E-A78C-206F525B01B2}"/>
                    </a:ext>
                  </a:extLst>
                </p:cNvPr>
                <p:cNvSpPr/>
                <p:nvPr/>
              </p:nvSpPr>
              <p:spPr>
                <a:xfrm rot="-899960">
                  <a:off x="4530669" y="2037105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2" name="任意多边形: 形状 1021">
                  <a:extLst>
                    <a:ext uri="{FF2B5EF4-FFF2-40B4-BE49-F238E27FC236}">
                      <a16:creationId xmlns:a16="http://schemas.microsoft.com/office/drawing/2014/main" xmlns="" id="{66C332EC-F881-4059-9342-A0CCDA4DC7A6}"/>
                    </a:ext>
                  </a:extLst>
                </p:cNvPr>
                <p:cNvSpPr/>
                <p:nvPr/>
              </p:nvSpPr>
              <p:spPr>
                <a:xfrm rot="-899960">
                  <a:off x="4537019" y="2053137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3" name="任意多边形: 形状 1022">
                  <a:extLst>
                    <a:ext uri="{FF2B5EF4-FFF2-40B4-BE49-F238E27FC236}">
                      <a16:creationId xmlns:a16="http://schemas.microsoft.com/office/drawing/2014/main" xmlns="" id="{EC0FA975-20E2-4379-B23B-3032C5FFD2A8}"/>
                    </a:ext>
                  </a:extLst>
                </p:cNvPr>
                <p:cNvSpPr/>
                <p:nvPr/>
              </p:nvSpPr>
              <p:spPr>
                <a:xfrm rot="-899960">
                  <a:off x="4526245" y="2020854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4" name="任意多边形: 形状 1023">
                  <a:extLst>
                    <a:ext uri="{FF2B5EF4-FFF2-40B4-BE49-F238E27FC236}">
                      <a16:creationId xmlns:a16="http://schemas.microsoft.com/office/drawing/2014/main" xmlns="" id="{290D25E3-A798-485B-AAD6-277A1163DC8B}"/>
                    </a:ext>
                  </a:extLst>
                </p:cNvPr>
                <p:cNvSpPr/>
                <p:nvPr/>
              </p:nvSpPr>
              <p:spPr>
                <a:xfrm rot="-899960">
                  <a:off x="4519917" y="1989135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90 w 49389"/>
                    <a:gd name="connsiteY1" fmla="*/ 0 h 32620"/>
                    <a:gd name="connsiteX2" fmla="*/ 49390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90" y="0"/>
                      </a:lnTo>
                      <a:lnTo>
                        <a:pt x="49390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5" name="图形 17">
                <a:extLst>
                  <a:ext uri="{FF2B5EF4-FFF2-40B4-BE49-F238E27FC236}">
                    <a16:creationId xmlns:a16="http://schemas.microsoft.com/office/drawing/2014/main" xmlns="" id="{AF368644-B309-47B0-B183-AE25587B8A30}"/>
                  </a:ext>
                </a:extLst>
              </p:cNvPr>
              <p:cNvGrpSpPr/>
              <p:nvPr/>
            </p:nvGrpSpPr>
            <p:grpSpPr>
              <a:xfrm>
                <a:off x="4467648" y="1996399"/>
                <a:ext cx="73250" cy="108293"/>
                <a:chOff x="4467648" y="1996399"/>
                <a:chExt cx="73250" cy="108293"/>
              </a:xfrm>
              <a:solidFill>
                <a:srgbClr val="B17676"/>
              </a:solidFill>
            </p:grpSpPr>
            <p:sp>
              <p:nvSpPr>
                <p:cNvPr id="1026" name="任意多边形: 形状 1025">
                  <a:extLst>
                    <a:ext uri="{FF2B5EF4-FFF2-40B4-BE49-F238E27FC236}">
                      <a16:creationId xmlns:a16="http://schemas.microsoft.com/office/drawing/2014/main" xmlns="" id="{9CE05318-27FE-423B-AC39-E9E440FEC22C}"/>
                    </a:ext>
                  </a:extLst>
                </p:cNvPr>
                <p:cNvSpPr/>
                <p:nvPr/>
              </p:nvSpPr>
              <p:spPr>
                <a:xfrm rot="-899960">
                  <a:off x="4481780" y="2050204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3 h 16852"/>
                    <a:gd name="connsiteX3" fmla="*/ 0 w 49389"/>
                    <a:gd name="connsiteY3" fmla="*/ 16853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3"/>
                      </a:lnTo>
                      <a:lnTo>
                        <a:pt x="0" y="16853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7" name="任意多边形: 形状 1026">
                  <a:extLst>
                    <a:ext uri="{FF2B5EF4-FFF2-40B4-BE49-F238E27FC236}">
                      <a16:creationId xmlns:a16="http://schemas.microsoft.com/office/drawing/2014/main" xmlns="" id="{D89C52C4-0C0C-4EB1-8331-D8B1341E0E96}"/>
                    </a:ext>
                  </a:extLst>
                </p:cNvPr>
                <p:cNvSpPr/>
                <p:nvPr/>
              </p:nvSpPr>
              <p:spPr>
                <a:xfrm rot="-899960">
                  <a:off x="4488130" y="2066236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8" name="任意多边形: 形状 1027">
                  <a:extLst>
                    <a:ext uri="{FF2B5EF4-FFF2-40B4-BE49-F238E27FC236}">
                      <a16:creationId xmlns:a16="http://schemas.microsoft.com/office/drawing/2014/main" xmlns="" id="{ACF0DFEF-85FE-4B0B-B1EC-F781AC8A00A1}"/>
                    </a:ext>
                  </a:extLst>
                </p:cNvPr>
                <p:cNvSpPr/>
                <p:nvPr/>
              </p:nvSpPr>
              <p:spPr>
                <a:xfrm rot="-899960">
                  <a:off x="4477357" y="2033954"/>
                  <a:ext cx="49389" cy="16852"/>
                </a:xfrm>
                <a:custGeom>
                  <a:avLst/>
                  <a:gdLst>
                    <a:gd name="connsiteX0" fmla="*/ 0 w 49389"/>
                    <a:gd name="connsiteY0" fmla="*/ 0 h 16852"/>
                    <a:gd name="connsiteX1" fmla="*/ 49389 w 49389"/>
                    <a:gd name="connsiteY1" fmla="*/ 0 h 16852"/>
                    <a:gd name="connsiteX2" fmla="*/ 49389 w 49389"/>
                    <a:gd name="connsiteY2" fmla="*/ 16852 h 16852"/>
                    <a:gd name="connsiteX3" fmla="*/ 0 w 49389"/>
                    <a:gd name="connsiteY3" fmla="*/ 16852 h 1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16852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16852"/>
                      </a:lnTo>
                      <a:lnTo>
                        <a:pt x="0" y="16852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9" name="任意多边形: 形状 1028">
                  <a:extLst>
                    <a:ext uri="{FF2B5EF4-FFF2-40B4-BE49-F238E27FC236}">
                      <a16:creationId xmlns:a16="http://schemas.microsoft.com/office/drawing/2014/main" xmlns="" id="{996737FF-143A-4D83-9A5C-A5DBE4AA0005}"/>
                    </a:ext>
                  </a:extLst>
                </p:cNvPr>
                <p:cNvSpPr/>
                <p:nvPr/>
              </p:nvSpPr>
              <p:spPr>
                <a:xfrm rot="-899960">
                  <a:off x="4471028" y="2002234"/>
                  <a:ext cx="49389" cy="32620"/>
                </a:xfrm>
                <a:custGeom>
                  <a:avLst/>
                  <a:gdLst>
                    <a:gd name="connsiteX0" fmla="*/ 0 w 49389"/>
                    <a:gd name="connsiteY0" fmla="*/ 0 h 32620"/>
                    <a:gd name="connsiteX1" fmla="*/ 49389 w 49389"/>
                    <a:gd name="connsiteY1" fmla="*/ 0 h 32620"/>
                    <a:gd name="connsiteX2" fmla="*/ 49389 w 49389"/>
                    <a:gd name="connsiteY2" fmla="*/ 32620 h 32620"/>
                    <a:gd name="connsiteX3" fmla="*/ 0 w 49389"/>
                    <a:gd name="connsiteY3" fmla="*/ 32620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89" h="32620">
                      <a:moveTo>
                        <a:pt x="0" y="0"/>
                      </a:moveTo>
                      <a:lnTo>
                        <a:pt x="49389" y="0"/>
                      </a:lnTo>
                      <a:lnTo>
                        <a:pt x="49389" y="32620"/>
                      </a:lnTo>
                      <a:lnTo>
                        <a:pt x="0" y="3262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30" name="图形 17">
              <a:extLst>
                <a:ext uri="{FF2B5EF4-FFF2-40B4-BE49-F238E27FC236}">
                  <a16:creationId xmlns:a16="http://schemas.microsoft.com/office/drawing/2014/main" xmlns="" id="{45C64646-514E-44E4-B160-F3D278B35253}"/>
                </a:ext>
              </a:extLst>
            </p:cNvPr>
            <p:cNvGrpSpPr/>
            <p:nvPr/>
          </p:nvGrpSpPr>
          <p:grpSpPr>
            <a:xfrm>
              <a:off x="1397672" y="1363590"/>
              <a:ext cx="664775" cy="696812"/>
              <a:chOff x="4085529" y="1363590"/>
              <a:chExt cx="664775" cy="696812"/>
            </a:xfrm>
          </p:grpSpPr>
          <p:sp>
            <p:nvSpPr>
              <p:cNvPr id="1031" name="任意多边形: 形状 1030">
                <a:extLst>
                  <a:ext uri="{FF2B5EF4-FFF2-40B4-BE49-F238E27FC236}">
                    <a16:creationId xmlns:a16="http://schemas.microsoft.com/office/drawing/2014/main" xmlns="" id="{D5E98A83-8E71-4383-85C4-C6150E6CC81A}"/>
                  </a:ext>
                </a:extLst>
              </p:cNvPr>
              <p:cNvSpPr/>
              <p:nvPr/>
            </p:nvSpPr>
            <p:spPr>
              <a:xfrm rot="-899960">
                <a:off x="4382084" y="1654412"/>
                <a:ext cx="71748" cy="114463"/>
              </a:xfrm>
              <a:custGeom>
                <a:avLst/>
                <a:gdLst>
                  <a:gd name="connsiteX0" fmla="*/ 0 w 71748"/>
                  <a:gd name="connsiteY0" fmla="*/ 0 h 114463"/>
                  <a:gd name="connsiteX1" fmla="*/ 71748 w 71748"/>
                  <a:gd name="connsiteY1" fmla="*/ 0 h 114463"/>
                  <a:gd name="connsiteX2" fmla="*/ 71748 w 71748"/>
                  <a:gd name="connsiteY2" fmla="*/ 114463 h 114463"/>
                  <a:gd name="connsiteX3" fmla="*/ 0 w 71748"/>
                  <a:gd name="connsiteY3" fmla="*/ 114463 h 11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748" h="114463">
                    <a:moveTo>
                      <a:pt x="0" y="0"/>
                    </a:moveTo>
                    <a:lnTo>
                      <a:pt x="71748" y="0"/>
                    </a:lnTo>
                    <a:lnTo>
                      <a:pt x="71748" y="114463"/>
                    </a:lnTo>
                    <a:lnTo>
                      <a:pt x="0" y="114463"/>
                    </a:lnTo>
                    <a:close/>
                  </a:path>
                </a:pathLst>
              </a:custGeom>
              <a:solidFill>
                <a:srgbClr val="B17676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pic>
            <p:nvPicPr>
              <p:cNvPr id="1032" name="图片 1031">
                <a:extLst>
                  <a:ext uri="{FF2B5EF4-FFF2-40B4-BE49-F238E27FC236}">
                    <a16:creationId xmlns:a16="http://schemas.microsoft.com/office/drawing/2014/main" xmlns="" id="{9FDFF460-8BDF-427D-97B5-FF332AC5B4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85529" y="1363590"/>
                <a:ext cx="664775" cy="696812"/>
              </a:xfrm>
              <a:custGeom>
                <a:avLst/>
                <a:gdLst>
                  <a:gd name="connsiteX0" fmla="*/ 41 w 664775"/>
                  <a:gd name="connsiteY0" fmla="*/ 31 h 696812"/>
                  <a:gd name="connsiteX1" fmla="*/ 664817 w 664775"/>
                  <a:gd name="connsiteY1" fmla="*/ 31 h 696812"/>
                  <a:gd name="connsiteX2" fmla="*/ 664817 w 664775"/>
                  <a:gd name="connsiteY2" fmla="*/ 696844 h 696812"/>
                  <a:gd name="connsiteX3" fmla="*/ 41 w 664775"/>
                  <a:gd name="connsiteY3" fmla="*/ 696844 h 69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4775" h="696812">
                    <a:moveTo>
                      <a:pt x="41" y="31"/>
                    </a:moveTo>
                    <a:lnTo>
                      <a:pt x="664817" y="31"/>
                    </a:lnTo>
                    <a:lnTo>
                      <a:pt x="664817" y="696844"/>
                    </a:lnTo>
                    <a:lnTo>
                      <a:pt x="41" y="696844"/>
                    </a:lnTo>
                    <a:close/>
                  </a:path>
                </a:pathLst>
              </a:custGeom>
            </p:spPr>
          </p:pic>
          <p:sp>
            <p:nvSpPr>
              <p:cNvPr id="1033" name="任意多边形: 形状 1032">
                <a:extLst>
                  <a:ext uri="{FF2B5EF4-FFF2-40B4-BE49-F238E27FC236}">
                    <a16:creationId xmlns:a16="http://schemas.microsoft.com/office/drawing/2014/main" xmlns="" id="{001C13EC-79B3-46DA-B574-308ECC384C3C}"/>
                  </a:ext>
                </a:extLst>
              </p:cNvPr>
              <p:cNvSpPr/>
              <p:nvPr/>
            </p:nvSpPr>
            <p:spPr>
              <a:xfrm rot="-899960">
                <a:off x="4398523" y="1711750"/>
                <a:ext cx="42631" cy="14516"/>
              </a:xfrm>
              <a:custGeom>
                <a:avLst/>
                <a:gdLst>
                  <a:gd name="connsiteX0" fmla="*/ 0 w 42631"/>
                  <a:gd name="connsiteY0" fmla="*/ 0 h 14516"/>
                  <a:gd name="connsiteX1" fmla="*/ 42632 w 42631"/>
                  <a:gd name="connsiteY1" fmla="*/ 0 h 14516"/>
                  <a:gd name="connsiteX2" fmla="*/ 42632 w 42631"/>
                  <a:gd name="connsiteY2" fmla="*/ 14517 h 14516"/>
                  <a:gd name="connsiteX3" fmla="*/ 0 w 42631"/>
                  <a:gd name="connsiteY3" fmla="*/ 14517 h 1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14516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14517"/>
                    </a:lnTo>
                    <a:lnTo>
                      <a:pt x="0" y="1451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4" name="任意多边形: 形状 1033">
                <a:extLst>
                  <a:ext uri="{FF2B5EF4-FFF2-40B4-BE49-F238E27FC236}">
                    <a16:creationId xmlns:a16="http://schemas.microsoft.com/office/drawing/2014/main" xmlns="" id="{873C9D3B-56AD-431E-89F5-A9356B644167}"/>
                  </a:ext>
                </a:extLst>
              </p:cNvPr>
              <p:cNvSpPr/>
              <p:nvPr/>
            </p:nvSpPr>
            <p:spPr>
              <a:xfrm rot="-899960">
                <a:off x="4404099" y="1725499"/>
                <a:ext cx="42631" cy="28115"/>
              </a:xfrm>
              <a:custGeom>
                <a:avLst/>
                <a:gdLst>
                  <a:gd name="connsiteX0" fmla="*/ 0 w 42631"/>
                  <a:gd name="connsiteY0" fmla="*/ 0 h 28115"/>
                  <a:gd name="connsiteX1" fmla="*/ 42632 w 42631"/>
                  <a:gd name="connsiteY1" fmla="*/ 0 h 28115"/>
                  <a:gd name="connsiteX2" fmla="*/ 42632 w 42631"/>
                  <a:gd name="connsiteY2" fmla="*/ 28115 h 28115"/>
                  <a:gd name="connsiteX3" fmla="*/ 0 w 42631"/>
                  <a:gd name="connsiteY3" fmla="*/ 28115 h 2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28115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28115"/>
                    </a:lnTo>
                    <a:lnTo>
                      <a:pt x="0" y="28115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5" name="任意多边形: 形状 1034">
                <a:extLst>
                  <a:ext uri="{FF2B5EF4-FFF2-40B4-BE49-F238E27FC236}">
                    <a16:creationId xmlns:a16="http://schemas.microsoft.com/office/drawing/2014/main" xmlns="" id="{0FADA830-387A-4AB0-A55E-C35324EDCE10}"/>
                  </a:ext>
                </a:extLst>
              </p:cNvPr>
              <p:cNvSpPr/>
              <p:nvPr/>
            </p:nvSpPr>
            <p:spPr>
              <a:xfrm rot="-899960">
                <a:off x="4394772" y="1697732"/>
                <a:ext cx="42631" cy="14516"/>
              </a:xfrm>
              <a:custGeom>
                <a:avLst/>
                <a:gdLst>
                  <a:gd name="connsiteX0" fmla="*/ 0 w 42631"/>
                  <a:gd name="connsiteY0" fmla="*/ 0 h 14516"/>
                  <a:gd name="connsiteX1" fmla="*/ 42632 w 42631"/>
                  <a:gd name="connsiteY1" fmla="*/ 0 h 14516"/>
                  <a:gd name="connsiteX2" fmla="*/ 42632 w 42631"/>
                  <a:gd name="connsiteY2" fmla="*/ 14517 h 14516"/>
                  <a:gd name="connsiteX3" fmla="*/ 0 w 42631"/>
                  <a:gd name="connsiteY3" fmla="*/ 14517 h 1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14516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14517"/>
                    </a:lnTo>
                    <a:lnTo>
                      <a:pt x="0" y="1451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6" name="任意多边形: 形状 1035">
                <a:extLst>
                  <a:ext uri="{FF2B5EF4-FFF2-40B4-BE49-F238E27FC236}">
                    <a16:creationId xmlns:a16="http://schemas.microsoft.com/office/drawing/2014/main" xmlns="" id="{021C6470-2A47-47AF-9B12-32F2496670A1}"/>
                  </a:ext>
                </a:extLst>
              </p:cNvPr>
              <p:cNvSpPr/>
              <p:nvPr/>
            </p:nvSpPr>
            <p:spPr>
              <a:xfrm rot="-899960">
                <a:off x="4389255" y="1670282"/>
                <a:ext cx="42631" cy="28115"/>
              </a:xfrm>
              <a:custGeom>
                <a:avLst/>
                <a:gdLst>
                  <a:gd name="connsiteX0" fmla="*/ 0 w 42631"/>
                  <a:gd name="connsiteY0" fmla="*/ 0 h 28115"/>
                  <a:gd name="connsiteX1" fmla="*/ 42632 w 42631"/>
                  <a:gd name="connsiteY1" fmla="*/ 0 h 28115"/>
                  <a:gd name="connsiteX2" fmla="*/ 42632 w 42631"/>
                  <a:gd name="connsiteY2" fmla="*/ 28115 h 28115"/>
                  <a:gd name="connsiteX3" fmla="*/ 0 w 42631"/>
                  <a:gd name="connsiteY3" fmla="*/ 28115 h 2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28115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28115"/>
                    </a:lnTo>
                    <a:lnTo>
                      <a:pt x="0" y="28115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7" name="图形 17">
              <a:extLst>
                <a:ext uri="{FF2B5EF4-FFF2-40B4-BE49-F238E27FC236}">
                  <a16:creationId xmlns:a16="http://schemas.microsoft.com/office/drawing/2014/main" xmlns="" id="{418DB2CE-E5F6-45A3-BED4-1B222636C3EE}"/>
                </a:ext>
              </a:extLst>
            </p:cNvPr>
            <p:cNvGrpSpPr/>
            <p:nvPr/>
          </p:nvGrpSpPr>
          <p:grpSpPr>
            <a:xfrm>
              <a:off x="1357625" y="1215417"/>
              <a:ext cx="666777" cy="696812"/>
              <a:chOff x="4045482" y="1215417"/>
              <a:chExt cx="666777" cy="696812"/>
            </a:xfrm>
          </p:grpSpPr>
          <p:sp>
            <p:nvSpPr>
              <p:cNvPr id="1038" name="任意多边形: 形状 1037">
                <a:extLst>
                  <a:ext uri="{FF2B5EF4-FFF2-40B4-BE49-F238E27FC236}">
                    <a16:creationId xmlns:a16="http://schemas.microsoft.com/office/drawing/2014/main" xmlns="" id="{4D7247DE-30F9-4215-82C8-05EBD6E8521E}"/>
                  </a:ext>
                </a:extLst>
              </p:cNvPr>
              <p:cNvSpPr/>
              <p:nvPr/>
            </p:nvSpPr>
            <p:spPr>
              <a:xfrm rot="-899960">
                <a:off x="4342303" y="1505994"/>
                <a:ext cx="71748" cy="114463"/>
              </a:xfrm>
              <a:custGeom>
                <a:avLst/>
                <a:gdLst>
                  <a:gd name="connsiteX0" fmla="*/ 0 w 71748"/>
                  <a:gd name="connsiteY0" fmla="*/ 0 h 114463"/>
                  <a:gd name="connsiteX1" fmla="*/ 71748 w 71748"/>
                  <a:gd name="connsiteY1" fmla="*/ 0 h 114463"/>
                  <a:gd name="connsiteX2" fmla="*/ 71748 w 71748"/>
                  <a:gd name="connsiteY2" fmla="*/ 114463 h 114463"/>
                  <a:gd name="connsiteX3" fmla="*/ 0 w 71748"/>
                  <a:gd name="connsiteY3" fmla="*/ 114463 h 11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748" h="114463">
                    <a:moveTo>
                      <a:pt x="0" y="0"/>
                    </a:moveTo>
                    <a:lnTo>
                      <a:pt x="71748" y="0"/>
                    </a:lnTo>
                    <a:lnTo>
                      <a:pt x="71748" y="114463"/>
                    </a:lnTo>
                    <a:lnTo>
                      <a:pt x="0" y="114463"/>
                    </a:lnTo>
                    <a:close/>
                  </a:path>
                </a:pathLst>
              </a:custGeom>
              <a:solidFill>
                <a:srgbClr val="B17676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pic>
            <p:nvPicPr>
              <p:cNvPr id="1039" name="图片 1038">
                <a:extLst>
                  <a:ext uri="{FF2B5EF4-FFF2-40B4-BE49-F238E27FC236}">
                    <a16:creationId xmlns:a16="http://schemas.microsoft.com/office/drawing/2014/main" xmlns="" id="{1D30058E-1B4C-4FD3-A742-1DB7D192C2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45482" y="1215417"/>
                <a:ext cx="666777" cy="696812"/>
              </a:xfrm>
              <a:custGeom>
                <a:avLst/>
                <a:gdLst>
                  <a:gd name="connsiteX0" fmla="*/ 36 w 666777"/>
                  <a:gd name="connsiteY0" fmla="*/ 13 h 696812"/>
                  <a:gd name="connsiteX1" fmla="*/ 666814 w 666777"/>
                  <a:gd name="connsiteY1" fmla="*/ 13 h 696812"/>
                  <a:gd name="connsiteX2" fmla="*/ 666814 w 666777"/>
                  <a:gd name="connsiteY2" fmla="*/ 696826 h 696812"/>
                  <a:gd name="connsiteX3" fmla="*/ 36 w 666777"/>
                  <a:gd name="connsiteY3" fmla="*/ 696826 h 69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77" h="696812">
                    <a:moveTo>
                      <a:pt x="36" y="13"/>
                    </a:moveTo>
                    <a:lnTo>
                      <a:pt x="666814" y="13"/>
                    </a:lnTo>
                    <a:lnTo>
                      <a:pt x="666814" y="696826"/>
                    </a:lnTo>
                    <a:lnTo>
                      <a:pt x="36" y="696826"/>
                    </a:lnTo>
                    <a:close/>
                  </a:path>
                </a:pathLst>
              </a:custGeom>
            </p:spPr>
          </p:pic>
          <p:sp>
            <p:nvSpPr>
              <p:cNvPr id="1040" name="任意多边形: 形状 1039">
                <a:extLst>
                  <a:ext uri="{FF2B5EF4-FFF2-40B4-BE49-F238E27FC236}">
                    <a16:creationId xmlns:a16="http://schemas.microsoft.com/office/drawing/2014/main" xmlns="" id="{6BADF1AE-982B-4B53-93AD-B52E375243A0}"/>
                  </a:ext>
                </a:extLst>
              </p:cNvPr>
              <p:cNvSpPr/>
              <p:nvPr/>
            </p:nvSpPr>
            <p:spPr>
              <a:xfrm rot="-899960">
                <a:off x="4358822" y="1563311"/>
                <a:ext cx="42631" cy="14516"/>
              </a:xfrm>
              <a:custGeom>
                <a:avLst/>
                <a:gdLst>
                  <a:gd name="connsiteX0" fmla="*/ 0 w 42631"/>
                  <a:gd name="connsiteY0" fmla="*/ 0 h 14516"/>
                  <a:gd name="connsiteX1" fmla="*/ 42632 w 42631"/>
                  <a:gd name="connsiteY1" fmla="*/ 0 h 14516"/>
                  <a:gd name="connsiteX2" fmla="*/ 42632 w 42631"/>
                  <a:gd name="connsiteY2" fmla="*/ 14517 h 14516"/>
                  <a:gd name="connsiteX3" fmla="*/ 0 w 42631"/>
                  <a:gd name="connsiteY3" fmla="*/ 14517 h 1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14516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14517"/>
                    </a:lnTo>
                    <a:lnTo>
                      <a:pt x="0" y="1451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1" name="任意多边形: 形状 1040">
                <a:extLst>
                  <a:ext uri="{FF2B5EF4-FFF2-40B4-BE49-F238E27FC236}">
                    <a16:creationId xmlns:a16="http://schemas.microsoft.com/office/drawing/2014/main" xmlns="" id="{0F0AE543-D966-4AD0-9123-30CE9D5EA802}"/>
                  </a:ext>
                </a:extLst>
              </p:cNvPr>
              <p:cNvSpPr/>
              <p:nvPr/>
            </p:nvSpPr>
            <p:spPr>
              <a:xfrm rot="-899960">
                <a:off x="4364318" y="1577082"/>
                <a:ext cx="42631" cy="28115"/>
              </a:xfrm>
              <a:custGeom>
                <a:avLst/>
                <a:gdLst>
                  <a:gd name="connsiteX0" fmla="*/ 0 w 42631"/>
                  <a:gd name="connsiteY0" fmla="*/ 0 h 28115"/>
                  <a:gd name="connsiteX1" fmla="*/ 42632 w 42631"/>
                  <a:gd name="connsiteY1" fmla="*/ 0 h 28115"/>
                  <a:gd name="connsiteX2" fmla="*/ 42632 w 42631"/>
                  <a:gd name="connsiteY2" fmla="*/ 28115 h 28115"/>
                  <a:gd name="connsiteX3" fmla="*/ 0 w 42631"/>
                  <a:gd name="connsiteY3" fmla="*/ 28115 h 2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28115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28115"/>
                    </a:lnTo>
                    <a:lnTo>
                      <a:pt x="0" y="28115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2" name="任意多边形: 形状 1041">
                <a:extLst>
                  <a:ext uri="{FF2B5EF4-FFF2-40B4-BE49-F238E27FC236}">
                    <a16:creationId xmlns:a16="http://schemas.microsoft.com/office/drawing/2014/main" xmlns="" id="{E7E52716-58F1-47F1-8965-72EF0905CA58}"/>
                  </a:ext>
                </a:extLst>
              </p:cNvPr>
              <p:cNvSpPr/>
              <p:nvPr/>
            </p:nvSpPr>
            <p:spPr>
              <a:xfrm rot="-899960">
                <a:off x="4355049" y="1549213"/>
                <a:ext cx="42631" cy="14516"/>
              </a:xfrm>
              <a:custGeom>
                <a:avLst/>
                <a:gdLst>
                  <a:gd name="connsiteX0" fmla="*/ 0 w 42631"/>
                  <a:gd name="connsiteY0" fmla="*/ 0 h 14516"/>
                  <a:gd name="connsiteX1" fmla="*/ 42632 w 42631"/>
                  <a:gd name="connsiteY1" fmla="*/ 0 h 14516"/>
                  <a:gd name="connsiteX2" fmla="*/ 42632 w 42631"/>
                  <a:gd name="connsiteY2" fmla="*/ 14517 h 14516"/>
                  <a:gd name="connsiteX3" fmla="*/ 0 w 42631"/>
                  <a:gd name="connsiteY3" fmla="*/ 14517 h 1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14516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14517"/>
                    </a:lnTo>
                    <a:lnTo>
                      <a:pt x="0" y="1451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3" name="任意多边形: 形状 1042">
                <a:extLst>
                  <a:ext uri="{FF2B5EF4-FFF2-40B4-BE49-F238E27FC236}">
                    <a16:creationId xmlns:a16="http://schemas.microsoft.com/office/drawing/2014/main" xmlns="" id="{9F523A21-53AD-4DDB-90E0-60D87E230826}"/>
                  </a:ext>
                </a:extLst>
              </p:cNvPr>
              <p:cNvSpPr/>
              <p:nvPr/>
            </p:nvSpPr>
            <p:spPr>
              <a:xfrm rot="-899960">
                <a:off x="4349474" y="1521864"/>
                <a:ext cx="42631" cy="28115"/>
              </a:xfrm>
              <a:custGeom>
                <a:avLst/>
                <a:gdLst>
                  <a:gd name="connsiteX0" fmla="*/ 0 w 42631"/>
                  <a:gd name="connsiteY0" fmla="*/ 0 h 28115"/>
                  <a:gd name="connsiteX1" fmla="*/ 42632 w 42631"/>
                  <a:gd name="connsiteY1" fmla="*/ 0 h 28115"/>
                  <a:gd name="connsiteX2" fmla="*/ 42632 w 42631"/>
                  <a:gd name="connsiteY2" fmla="*/ 28115 h 28115"/>
                  <a:gd name="connsiteX3" fmla="*/ 0 w 42631"/>
                  <a:gd name="connsiteY3" fmla="*/ 28115 h 2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31" h="28115">
                    <a:moveTo>
                      <a:pt x="0" y="0"/>
                    </a:moveTo>
                    <a:lnTo>
                      <a:pt x="42632" y="0"/>
                    </a:lnTo>
                    <a:lnTo>
                      <a:pt x="42632" y="28115"/>
                    </a:lnTo>
                    <a:lnTo>
                      <a:pt x="0" y="28115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4" name="图形 17">
              <a:extLst>
                <a:ext uri="{FF2B5EF4-FFF2-40B4-BE49-F238E27FC236}">
                  <a16:creationId xmlns:a16="http://schemas.microsoft.com/office/drawing/2014/main" xmlns="" id="{CCE96BEC-A2C4-49A7-B08A-884EE35535E3}"/>
                </a:ext>
              </a:extLst>
            </p:cNvPr>
            <p:cNvGrpSpPr/>
            <p:nvPr/>
          </p:nvGrpSpPr>
          <p:grpSpPr>
            <a:xfrm>
              <a:off x="1736066" y="1635908"/>
              <a:ext cx="698815" cy="684798"/>
              <a:chOff x="4423923" y="1635908"/>
              <a:chExt cx="698815" cy="684798"/>
            </a:xfrm>
          </p:grpSpPr>
          <p:grpSp>
            <p:nvGrpSpPr>
              <p:cNvPr id="1045" name="图形 17">
                <a:extLst>
                  <a:ext uri="{FF2B5EF4-FFF2-40B4-BE49-F238E27FC236}">
                    <a16:creationId xmlns:a16="http://schemas.microsoft.com/office/drawing/2014/main" xmlns="" id="{968CAFCA-C715-49EF-B9DF-29D79A6CE774}"/>
                  </a:ext>
                </a:extLst>
              </p:cNvPr>
              <p:cNvGrpSpPr/>
              <p:nvPr/>
            </p:nvGrpSpPr>
            <p:grpSpPr>
              <a:xfrm>
                <a:off x="4473982" y="1635908"/>
                <a:ext cx="648756" cy="672784"/>
                <a:chOff x="4473982" y="1635908"/>
                <a:chExt cx="648756" cy="672784"/>
              </a:xfrm>
            </p:grpSpPr>
            <p:sp>
              <p:nvSpPr>
                <p:cNvPr id="1046" name="任意多边形: 形状 1045">
                  <a:extLst>
                    <a:ext uri="{FF2B5EF4-FFF2-40B4-BE49-F238E27FC236}">
                      <a16:creationId xmlns:a16="http://schemas.microsoft.com/office/drawing/2014/main" xmlns="" id="{3E3E0A22-E4AB-4894-A310-314DE9A2D59C}"/>
                    </a:ext>
                  </a:extLst>
                </p:cNvPr>
                <p:cNvSpPr/>
                <p:nvPr/>
              </p:nvSpPr>
              <p:spPr>
                <a:xfrm rot="-899960">
                  <a:off x="4773033" y="1921312"/>
                  <a:ext cx="49723" cy="100113"/>
                </a:xfrm>
                <a:custGeom>
                  <a:avLst/>
                  <a:gdLst>
                    <a:gd name="connsiteX0" fmla="*/ 0 w 49723"/>
                    <a:gd name="connsiteY0" fmla="*/ 0 h 100113"/>
                    <a:gd name="connsiteX1" fmla="*/ 49723 w 49723"/>
                    <a:gd name="connsiteY1" fmla="*/ 0 h 100113"/>
                    <a:gd name="connsiteX2" fmla="*/ 49723 w 49723"/>
                    <a:gd name="connsiteY2" fmla="*/ 100114 h 100113"/>
                    <a:gd name="connsiteX3" fmla="*/ 0 w 49723"/>
                    <a:gd name="connsiteY3" fmla="*/ 100114 h 10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723" h="100113">
                      <a:moveTo>
                        <a:pt x="0" y="0"/>
                      </a:moveTo>
                      <a:lnTo>
                        <a:pt x="49723" y="0"/>
                      </a:lnTo>
                      <a:lnTo>
                        <a:pt x="49723" y="100114"/>
                      </a:lnTo>
                      <a:lnTo>
                        <a:pt x="0" y="10011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047" name="图片 1046">
                  <a:extLst>
                    <a:ext uri="{FF2B5EF4-FFF2-40B4-BE49-F238E27FC236}">
                      <a16:creationId xmlns:a16="http://schemas.microsoft.com/office/drawing/2014/main" xmlns="" id="{2B22307F-8C63-4BFD-9028-950CD69E4E5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473982" y="1635908"/>
                  <a:ext cx="648756" cy="672784"/>
                </a:xfrm>
                <a:custGeom>
                  <a:avLst/>
                  <a:gdLst>
                    <a:gd name="connsiteX0" fmla="*/ 91 w 648756"/>
                    <a:gd name="connsiteY0" fmla="*/ 68 h 672784"/>
                    <a:gd name="connsiteX1" fmla="*/ 648848 w 648756"/>
                    <a:gd name="connsiteY1" fmla="*/ 68 h 672784"/>
                    <a:gd name="connsiteX2" fmla="*/ 648848 w 648756"/>
                    <a:gd name="connsiteY2" fmla="*/ 672853 h 672784"/>
                    <a:gd name="connsiteX3" fmla="*/ 91 w 648756"/>
                    <a:gd name="connsiteY3" fmla="*/ 672853 h 672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8756" h="672784">
                      <a:moveTo>
                        <a:pt x="91" y="68"/>
                      </a:moveTo>
                      <a:lnTo>
                        <a:pt x="648848" y="68"/>
                      </a:lnTo>
                      <a:lnTo>
                        <a:pt x="648848" y="672853"/>
                      </a:lnTo>
                      <a:lnTo>
                        <a:pt x="91" y="672853"/>
                      </a:lnTo>
                      <a:close/>
                    </a:path>
                  </a:pathLst>
                </a:custGeom>
              </p:spPr>
            </p:pic>
            <p:sp>
              <p:nvSpPr>
                <p:cNvPr id="1048" name="任意多边形: 形状 1047">
                  <a:extLst>
                    <a:ext uri="{FF2B5EF4-FFF2-40B4-BE49-F238E27FC236}">
                      <a16:creationId xmlns:a16="http://schemas.microsoft.com/office/drawing/2014/main" xmlns="" id="{53FA89CF-BB3F-46B5-BD9F-9C139B894D65}"/>
                    </a:ext>
                  </a:extLst>
                </p:cNvPr>
                <p:cNvSpPr/>
                <p:nvPr/>
              </p:nvSpPr>
              <p:spPr>
                <a:xfrm rot="-899960">
                  <a:off x="4791384" y="1938255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9" name="任意多边形: 形状 1048">
                  <a:extLst>
                    <a:ext uri="{FF2B5EF4-FFF2-40B4-BE49-F238E27FC236}">
                      <a16:creationId xmlns:a16="http://schemas.microsoft.com/office/drawing/2014/main" xmlns="" id="{3D753678-FAAF-4827-9340-C08ADC484F5E}"/>
                    </a:ext>
                  </a:extLst>
                </p:cNvPr>
                <p:cNvSpPr/>
                <p:nvPr/>
              </p:nvSpPr>
              <p:spPr>
                <a:xfrm rot="-899960">
                  <a:off x="4795561" y="1953946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0" name="任意多边形: 形状 1049">
                  <a:extLst>
                    <a:ext uri="{FF2B5EF4-FFF2-40B4-BE49-F238E27FC236}">
                      <a16:creationId xmlns:a16="http://schemas.microsoft.com/office/drawing/2014/main" xmlns="" id="{63789320-CB88-47EA-A8B6-6CE73AE73E0D}"/>
                    </a:ext>
                  </a:extLst>
                </p:cNvPr>
                <p:cNvSpPr/>
                <p:nvPr/>
              </p:nvSpPr>
              <p:spPr>
                <a:xfrm rot="-899960">
                  <a:off x="4803975" y="1985225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1" name="任意多边形: 形状 1050">
                  <a:extLst>
                    <a:ext uri="{FF2B5EF4-FFF2-40B4-BE49-F238E27FC236}">
                      <a16:creationId xmlns:a16="http://schemas.microsoft.com/office/drawing/2014/main" xmlns="" id="{36F11E22-96A6-4461-9C50-F5CDF795E756}"/>
                    </a:ext>
                  </a:extLst>
                </p:cNvPr>
                <p:cNvSpPr/>
                <p:nvPr/>
              </p:nvSpPr>
              <p:spPr>
                <a:xfrm rot="-899960">
                  <a:off x="4799798" y="1969534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2" name="任意多边形: 形状 1051">
                  <a:extLst>
                    <a:ext uri="{FF2B5EF4-FFF2-40B4-BE49-F238E27FC236}">
                      <a16:creationId xmlns:a16="http://schemas.microsoft.com/office/drawing/2014/main" xmlns="" id="{25EE7FD3-140F-4188-8C90-D7C6DFAFF42E}"/>
                    </a:ext>
                  </a:extLst>
                </p:cNvPr>
                <p:cNvSpPr/>
                <p:nvPr/>
              </p:nvSpPr>
              <p:spPr>
                <a:xfrm rot="-899960">
                  <a:off x="4780032" y="1941268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3" name="任意多边形: 形状 1052">
                  <a:extLst>
                    <a:ext uri="{FF2B5EF4-FFF2-40B4-BE49-F238E27FC236}">
                      <a16:creationId xmlns:a16="http://schemas.microsoft.com/office/drawing/2014/main" xmlns="" id="{2315EB99-DA9E-4D4D-9BD5-530A46C60D80}"/>
                    </a:ext>
                  </a:extLst>
                </p:cNvPr>
                <p:cNvSpPr/>
                <p:nvPr/>
              </p:nvSpPr>
              <p:spPr>
                <a:xfrm rot="-899960">
                  <a:off x="4784289" y="1956937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4" name="任意多边形: 形状 1053">
                  <a:extLst>
                    <a:ext uri="{FF2B5EF4-FFF2-40B4-BE49-F238E27FC236}">
                      <a16:creationId xmlns:a16="http://schemas.microsoft.com/office/drawing/2014/main" xmlns="" id="{BACAF353-CF21-467C-8C1A-15EDB061FCC5}"/>
                    </a:ext>
                  </a:extLst>
                </p:cNvPr>
                <p:cNvSpPr/>
                <p:nvPr/>
              </p:nvSpPr>
              <p:spPr>
                <a:xfrm rot="-899960">
                  <a:off x="4792644" y="1988318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5" name="任意多边形: 形状 1054">
                  <a:extLst>
                    <a:ext uri="{FF2B5EF4-FFF2-40B4-BE49-F238E27FC236}">
                      <a16:creationId xmlns:a16="http://schemas.microsoft.com/office/drawing/2014/main" xmlns="" id="{20C5746A-084D-4FCA-B0E4-29FC1FB78A8A}"/>
                    </a:ext>
                  </a:extLst>
                </p:cNvPr>
                <p:cNvSpPr/>
                <p:nvPr/>
              </p:nvSpPr>
              <p:spPr>
                <a:xfrm rot="-899960">
                  <a:off x="4788466" y="1972628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56" name="图形 17">
                <a:extLst>
                  <a:ext uri="{FF2B5EF4-FFF2-40B4-BE49-F238E27FC236}">
                    <a16:creationId xmlns:a16="http://schemas.microsoft.com/office/drawing/2014/main" xmlns="" id="{8ED9E520-F6E3-421F-B0DF-2142146AAD4C}"/>
                  </a:ext>
                </a:extLst>
              </p:cNvPr>
              <p:cNvGrpSpPr/>
              <p:nvPr/>
            </p:nvGrpSpPr>
            <p:grpSpPr>
              <a:xfrm>
                <a:off x="4423923" y="1647922"/>
                <a:ext cx="648756" cy="672784"/>
                <a:chOff x="4423923" y="1647922"/>
                <a:chExt cx="648756" cy="672784"/>
              </a:xfrm>
            </p:grpSpPr>
            <p:sp>
              <p:nvSpPr>
                <p:cNvPr id="1057" name="任意多边形: 形状 1056">
                  <a:extLst>
                    <a:ext uri="{FF2B5EF4-FFF2-40B4-BE49-F238E27FC236}">
                      <a16:creationId xmlns:a16="http://schemas.microsoft.com/office/drawing/2014/main" xmlns="" id="{879351A0-5BA8-4CD6-864E-DB8652E24A45}"/>
                    </a:ext>
                  </a:extLst>
                </p:cNvPr>
                <p:cNvSpPr/>
                <p:nvPr/>
              </p:nvSpPr>
              <p:spPr>
                <a:xfrm rot="-899960">
                  <a:off x="4723725" y="1934509"/>
                  <a:ext cx="49723" cy="100113"/>
                </a:xfrm>
                <a:custGeom>
                  <a:avLst/>
                  <a:gdLst>
                    <a:gd name="connsiteX0" fmla="*/ 0 w 49723"/>
                    <a:gd name="connsiteY0" fmla="*/ 0 h 100113"/>
                    <a:gd name="connsiteX1" fmla="*/ 49723 w 49723"/>
                    <a:gd name="connsiteY1" fmla="*/ 0 h 100113"/>
                    <a:gd name="connsiteX2" fmla="*/ 49723 w 49723"/>
                    <a:gd name="connsiteY2" fmla="*/ 100114 h 100113"/>
                    <a:gd name="connsiteX3" fmla="*/ 0 w 49723"/>
                    <a:gd name="connsiteY3" fmla="*/ 100114 h 10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723" h="100113">
                      <a:moveTo>
                        <a:pt x="0" y="0"/>
                      </a:moveTo>
                      <a:lnTo>
                        <a:pt x="49723" y="0"/>
                      </a:lnTo>
                      <a:lnTo>
                        <a:pt x="49723" y="100114"/>
                      </a:lnTo>
                      <a:lnTo>
                        <a:pt x="0" y="10011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058" name="图片 1057">
                  <a:extLst>
                    <a:ext uri="{FF2B5EF4-FFF2-40B4-BE49-F238E27FC236}">
                      <a16:creationId xmlns:a16="http://schemas.microsoft.com/office/drawing/2014/main" xmlns="" id="{9350368D-E0BA-4477-9396-8354F334520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423923" y="1647922"/>
                  <a:ext cx="648756" cy="672784"/>
                </a:xfrm>
                <a:custGeom>
                  <a:avLst/>
                  <a:gdLst>
                    <a:gd name="connsiteX0" fmla="*/ 85 w 648756"/>
                    <a:gd name="connsiteY0" fmla="*/ 70 h 672784"/>
                    <a:gd name="connsiteX1" fmla="*/ 648842 w 648756"/>
                    <a:gd name="connsiteY1" fmla="*/ 70 h 672784"/>
                    <a:gd name="connsiteX2" fmla="*/ 648842 w 648756"/>
                    <a:gd name="connsiteY2" fmla="*/ 672855 h 672784"/>
                    <a:gd name="connsiteX3" fmla="*/ 85 w 648756"/>
                    <a:gd name="connsiteY3" fmla="*/ 672855 h 672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8756" h="672784">
                      <a:moveTo>
                        <a:pt x="85" y="70"/>
                      </a:moveTo>
                      <a:lnTo>
                        <a:pt x="648842" y="70"/>
                      </a:lnTo>
                      <a:lnTo>
                        <a:pt x="648842" y="672855"/>
                      </a:lnTo>
                      <a:lnTo>
                        <a:pt x="85" y="672855"/>
                      </a:lnTo>
                      <a:close/>
                    </a:path>
                  </a:pathLst>
                </a:custGeom>
              </p:spPr>
            </p:pic>
            <p:sp>
              <p:nvSpPr>
                <p:cNvPr id="1059" name="任意多边形: 形状 1058">
                  <a:extLst>
                    <a:ext uri="{FF2B5EF4-FFF2-40B4-BE49-F238E27FC236}">
                      <a16:creationId xmlns:a16="http://schemas.microsoft.com/office/drawing/2014/main" xmlns="" id="{607C2DBD-0B33-4435-A076-105B643414BD}"/>
                    </a:ext>
                  </a:extLst>
                </p:cNvPr>
                <p:cNvSpPr/>
                <p:nvPr/>
              </p:nvSpPr>
              <p:spPr>
                <a:xfrm rot="-899960">
                  <a:off x="4742157" y="1951431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0" name="任意多边形: 形状 1059">
                  <a:extLst>
                    <a:ext uri="{FF2B5EF4-FFF2-40B4-BE49-F238E27FC236}">
                      <a16:creationId xmlns:a16="http://schemas.microsoft.com/office/drawing/2014/main" xmlns="" id="{032C66CF-6588-44BB-9248-BC03099CBFF4}"/>
                    </a:ext>
                  </a:extLst>
                </p:cNvPr>
                <p:cNvSpPr/>
                <p:nvPr/>
              </p:nvSpPr>
              <p:spPr>
                <a:xfrm rot="-899960">
                  <a:off x="4746334" y="1967122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1" name="任意多边形: 形状 1060">
                  <a:extLst>
                    <a:ext uri="{FF2B5EF4-FFF2-40B4-BE49-F238E27FC236}">
                      <a16:creationId xmlns:a16="http://schemas.microsoft.com/office/drawing/2014/main" xmlns="" id="{69851C3D-E4C2-44BF-87B9-C8DD660BA03C}"/>
                    </a:ext>
                  </a:extLst>
                </p:cNvPr>
                <p:cNvSpPr/>
                <p:nvPr/>
              </p:nvSpPr>
              <p:spPr>
                <a:xfrm rot="-899960">
                  <a:off x="4754747" y="1998400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2" name="任意多边形: 形状 1061">
                  <a:extLst>
                    <a:ext uri="{FF2B5EF4-FFF2-40B4-BE49-F238E27FC236}">
                      <a16:creationId xmlns:a16="http://schemas.microsoft.com/office/drawing/2014/main" xmlns="" id="{949C34E2-C324-426A-884A-EDFC37B7D171}"/>
                    </a:ext>
                  </a:extLst>
                </p:cNvPr>
                <p:cNvSpPr/>
                <p:nvPr/>
              </p:nvSpPr>
              <p:spPr>
                <a:xfrm rot="-899960">
                  <a:off x="4750511" y="1982812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3" name="任意多边形: 形状 1062">
                  <a:extLst>
                    <a:ext uri="{FF2B5EF4-FFF2-40B4-BE49-F238E27FC236}">
                      <a16:creationId xmlns:a16="http://schemas.microsoft.com/office/drawing/2014/main" xmlns="" id="{FB6A3D2E-4E37-46A2-ADAD-36AB052BD9A2}"/>
                    </a:ext>
                  </a:extLst>
                </p:cNvPr>
                <p:cNvSpPr/>
                <p:nvPr/>
              </p:nvSpPr>
              <p:spPr>
                <a:xfrm rot="-899960">
                  <a:off x="4730804" y="1954443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4" name="任意多边形: 形状 1063">
                  <a:extLst>
                    <a:ext uri="{FF2B5EF4-FFF2-40B4-BE49-F238E27FC236}">
                      <a16:creationId xmlns:a16="http://schemas.microsoft.com/office/drawing/2014/main" xmlns="" id="{A29110C8-74A6-4C5B-B750-702F43967AD8}"/>
                    </a:ext>
                  </a:extLst>
                </p:cNvPr>
                <p:cNvSpPr/>
                <p:nvPr/>
              </p:nvSpPr>
              <p:spPr>
                <a:xfrm rot="-899960">
                  <a:off x="4734982" y="1970134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5" name="任意多边形: 形状 1064">
                  <a:extLst>
                    <a:ext uri="{FF2B5EF4-FFF2-40B4-BE49-F238E27FC236}">
                      <a16:creationId xmlns:a16="http://schemas.microsoft.com/office/drawing/2014/main" xmlns="" id="{E8297D87-B15F-40CA-B4AE-8B743057D44B}"/>
                    </a:ext>
                  </a:extLst>
                </p:cNvPr>
                <p:cNvSpPr/>
                <p:nvPr/>
              </p:nvSpPr>
              <p:spPr>
                <a:xfrm rot="-899960">
                  <a:off x="4743416" y="2001493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6" name="任意多边形: 形状 1065">
                  <a:extLst>
                    <a:ext uri="{FF2B5EF4-FFF2-40B4-BE49-F238E27FC236}">
                      <a16:creationId xmlns:a16="http://schemas.microsoft.com/office/drawing/2014/main" xmlns="" id="{3BF41C6A-E771-4FD6-8587-85AE0ABED39D}"/>
                    </a:ext>
                  </a:extLst>
                </p:cNvPr>
                <p:cNvSpPr/>
                <p:nvPr/>
              </p:nvSpPr>
              <p:spPr>
                <a:xfrm rot="-899960">
                  <a:off x="4739239" y="1985803"/>
                  <a:ext cx="11679" cy="16185"/>
                </a:xfrm>
                <a:custGeom>
                  <a:avLst/>
                  <a:gdLst>
                    <a:gd name="connsiteX0" fmla="*/ 0 w 11679"/>
                    <a:gd name="connsiteY0" fmla="*/ 0 h 16185"/>
                    <a:gd name="connsiteX1" fmla="*/ 11680 w 11679"/>
                    <a:gd name="connsiteY1" fmla="*/ 0 h 16185"/>
                    <a:gd name="connsiteX2" fmla="*/ 11680 w 11679"/>
                    <a:gd name="connsiteY2" fmla="*/ 16185 h 16185"/>
                    <a:gd name="connsiteX3" fmla="*/ 0 w 11679"/>
                    <a:gd name="connsiteY3" fmla="*/ 16185 h 1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79" h="16185">
                      <a:moveTo>
                        <a:pt x="0" y="0"/>
                      </a:moveTo>
                      <a:lnTo>
                        <a:pt x="11680" y="0"/>
                      </a:lnTo>
                      <a:lnTo>
                        <a:pt x="11680" y="16185"/>
                      </a:lnTo>
                      <a:lnTo>
                        <a:pt x="0" y="16185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67" name="图形 17">
              <a:extLst>
                <a:ext uri="{FF2B5EF4-FFF2-40B4-BE49-F238E27FC236}">
                  <a16:creationId xmlns:a16="http://schemas.microsoft.com/office/drawing/2014/main" xmlns="" id="{BDEF26ED-B450-490E-B17D-643D92FA5753}"/>
                </a:ext>
              </a:extLst>
            </p:cNvPr>
            <p:cNvGrpSpPr/>
            <p:nvPr/>
          </p:nvGrpSpPr>
          <p:grpSpPr>
            <a:xfrm>
              <a:off x="1435716" y="1491740"/>
              <a:ext cx="690805" cy="658768"/>
              <a:chOff x="4123573" y="1491740"/>
              <a:chExt cx="690805" cy="658768"/>
            </a:xfrm>
          </p:grpSpPr>
          <p:sp>
            <p:nvSpPr>
              <p:cNvPr id="1068" name="任意多边形: 形状 1067">
                <a:extLst>
                  <a:ext uri="{FF2B5EF4-FFF2-40B4-BE49-F238E27FC236}">
                    <a16:creationId xmlns:a16="http://schemas.microsoft.com/office/drawing/2014/main" xmlns="" id="{6650BFFA-BADA-476A-BA25-5C423984EC58}"/>
                  </a:ext>
                </a:extLst>
              </p:cNvPr>
              <p:cNvSpPr/>
              <p:nvPr/>
            </p:nvSpPr>
            <p:spPr>
              <a:xfrm rot="-899960">
                <a:off x="4406947" y="1789498"/>
                <a:ext cx="124891" cy="62070"/>
              </a:xfrm>
              <a:custGeom>
                <a:avLst/>
                <a:gdLst>
                  <a:gd name="connsiteX0" fmla="*/ 0 w 124891"/>
                  <a:gd name="connsiteY0" fmla="*/ 0 h 62070"/>
                  <a:gd name="connsiteX1" fmla="*/ 124892 w 124891"/>
                  <a:gd name="connsiteY1" fmla="*/ 0 h 62070"/>
                  <a:gd name="connsiteX2" fmla="*/ 124892 w 124891"/>
                  <a:gd name="connsiteY2" fmla="*/ 62071 h 62070"/>
                  <a:gd name="connsiteX3" fmla="*/ 0 w 124891"/>
                  <a:gd name="connsiteY3" fmla="*/ 62071 h 6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891" h="62070">
                    <a:moveTo>
                      <a:pt x="0" y="0"/>
                    </a:moveTo>
                    <a:lnTo>
                      <a:pt x="124892" y="0"/>
                    </a:lnTo>
                    <a:lnTo>
                      <a:pt x="124892" y="62071"/>
                    </a:lnTo>
                    <a:lnTo>
                      <a:pt x="0" y="62071"/>
                    </a:lnTo>
                    <a:close/>
                  </a:path>
                </a:pathLst>
              </a:custGeom>
              <a:solidFill>
                <a:srgbClr val="AB7373"/>
              </a:solidFill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pic>
            <p:nvPicPr>
              <p:cNvPr id="1069" name="图片 1068">
                <a:extLst>
                  <a:ext uri="{FF2B5EF4-FFF2-40B4-BE49-F238E27FC236}">
                    <a16:creationId xmlns:a16="http://schemas.microsoft.com/office/drawing/2014/main" xmlns="" id="{3FB0F1A3-3593-4A16-94D4-87A44E949F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123573" y="1491740"/>
                <a:ext cx="690805" cy="658768"/>
              </a:xfrm>
              <a:custGeom>
                <a:avLst/>
                <a:gdLst>
                  <a:gd name="connsiteX0" fmla="*/ 41 w 690805"/>
                  <a:gd name="connsiteY0" fmla="*/ 54 h 658768"/>
                  <a:gd name="connsiteX1" fmla="*/ 690847 w 690805"/>
                  <a:gd name="connsiteY1" fmla="*/ 54 h 658768"/>
                  <a:gd name="connsiteX2" fmla="*/ 690847 w 690805"/>
                  <a:gd name="connsiteY2" fmla="*/ 658822 h 658768"/>
                  <a:gd name="connsiteX3" fmla="*/ 41 w 690805"/>
                  <a:gd name="connsiteY3" fmla="*/ 658822 h 65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805" h="658768">
                    <a:moveTo>
                      <a:pt x="41" y="54"/>
                    </a:moveTo>
                    <a:lnTo>
                      <a:pt x="690847" y="54"/>
                    </a:lnTo>
                    <a:lnTo>
                      <a:pt x="690847" y="658822"/>
                    </a:lnTo>
                    <a:lnTo>
                      <a:pt x="41" y="658822"/>
                    </a:lnTo>
                    <a:close/>
                  </a:path>
                </a:pathLst>
              </a:custGeom>
            </p:spPr>
          </p:pic>
          <p:sp>
            <p:nvSpPr>
              <p:cNvPr id="1070" name="任意多边形: 形状 1069">
                <a:extLst>
                  <a:ext uri="{FF2B5EF4-FFF2-40B4-BE49-F238E27FC236}">
                    <a16:creationId xmlns:a16="http://schemas.microsoft.com/office/drawing/2014/main" xmlns="" id="{BA27A788-20FE-4CB6-9437-48298B6BAE50}"/>
                  </a:ext>
                </a:extLst>
              </p:cNvPr>
              <p:cNvSpPr/>
              <p:nvPr/>
            </p:nvSpPr>
            <p:spPr>
              <a:xfrm rot="-899960">
                <a:off x="4490541" y="1812422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1" name="任意多边形: 形状 1070">
                <a:extLst>
                  <a:ext uri="{FF2B5EF4-FFF2-40B4-BE49-F238E27FC236}">
                    <a16:creationId xmlns:a16="http://schemas.microsoft.com/office/drawing/2014/main" xmlns="" id="{2EBAE7B2-2DC7-4A6F-A857-773C05E86DD6}"/>
                  </a:ext>
                </a:extLst>
              </p:cNvPr>
              <p:cNvSpPr/>
              <p:nvPr/>
            </p:nvSpPr>
            <p:spPr>
              <a:xfrm rot="-899960">
                <a:off x="4470942" y="1817692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2" name="任意多边形: 形状 1071">
                <a:extLst>
                  <a:ext uri="{FF2B5EF4-FFF2-40B4-BE49-F238E27FC236}">
                    <a16:creationId xmlns:a16="http://schemas.microsoft.com/office/drawing/2014/main" xmlns="" id="{0DDD0EB4-AEC1-4EBA-8DC8-58FBEEDAC325}"/>
                  </a:ext>
                </a:extLst>
              </p:cNvPr>
              <p:cNvSpPr/>
              <p:nvPr/>
            </p:nvSpPr>
            <p:spPr>
              <a:xfrm rot="-899960">
                <a:off x="4431884" y="1828109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3" name="任意多边形: 形状 1072">
                <a:extLst>
                  <a:ext uri="{FF2B5EF4-FFF2-40B4-BE49-F238E27FC236}">
                    <a16:creationId xmlns:a16="http://schemas.microsoft.com/office/drawing/2014/main" xmlns="" id="{38E9ED67-6034-4C4D-A8F3-C90DBBD10ABD}"/>
                  </a:ext>
                </a:extLst>
              </p:cNvPr>
              <p:cNvSpPr/>
              <p:nvPr/>
            </p:nvSpPr>
            <p:spPr>
              <a:xfrm rot="-899960">
                <a:off x="4451423" y="1822941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4" name="任意多边形: 形状 1073">
                <a:extLst>
                  <a:ext uri="{FF2B5EF4-FFF2-40B4-BE49-F238E27FC236}">
                    <a16:creationId xmlns:a16="http://schemas.microsoft.com/office/drawing/2014/main" xmlns="" id="{545F75B7-C79E-43D3-9294-13B61B1EEBEC}"/>
                  </a:ext>
                </a:extLst>
              </p:cNvPr>
              <p:cNvSpPr/>
              <p:nvPr/>
            </p:nvSpPr>
            <p:spPr>
              <a:xfrm rot="-899960">
                <a:off x="4486710" y="1798336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5" name="任意多边形: 形状 1074">
                <a:extLst>
                  <a:ext uri="{FF2B5EF4-FFF2-40B4-BE49-F238E27FC236}">
                    <a16:creationId xmlns:a16="http://schemas.microsoft.com/office/drawing/2014/main" xmlns="" id="{342217F3-57AC-41D5-B355-003120837DC6}"/>
                  </a:ext>
                </a:extLst>
              </p:cNvPr>
              <p:cNvSpPr/>
              <p:nvPr/>
            </p:nvSpPr>
            <p:spPr>
              <a:xfrm rot="-899960">
                <a:off x="4467191" y="1803585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6" name="任意多边形: 形状 1075">
                <a:extLst>
                  <a:ext uri="{FF2B5EF4-FFF2-40B4-BE49-F238E27FC236}">
                    <a16:creationId xmlns:a16="http://schemas.microsoft.com/office/drawing/2014/main" xmlns="" id="{284F5F13-A8DB-4D71-A815-7319ACB40B2B}"/>
                  </a:ext>
                </a:extLst>
              </p:cNvPr>
              <p:cNvSpPr/>
              <p:nvPr/>
            </p:nvSpPr>
            <p:spPr>
              <a:xfrm rot="-899960">
                <a:off x="4428053" y="1814023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7" name="任意多边形: 形状 1076">
                <a:extLst>
                  <a:ext uri="{FF2B5EF4-FFF2-40B4-BE49-F238E27FC236}">
                    <a16:creationId xmlns:a16="http://schemas.microsoft.com/office/drawing/2014/main" xmlns="" id="{5AC81047-83E8-4EDD-8F28-E922DB78CA26}"/>
                  </a:ext>
                </a:extLst>
              </p:cNvPr>
              <p:cNvSpPr/>
              <p:nvPr/>
            </p:nvSpPr>
            <p:spPr>
              <a:xfrm rot="-899960">
                <a:off x="4447651" y="1808753"/>
                <a:ext cx="20273" cy="14599"/>
              </a:xfrm>
              <a:custGeom>
                <a:avLst/>
                <a:gdLst>
                  <a:gd name="connsiteX0" fmla="*/ 0 w 20273"/>
                  <a:gd name="connsiteY0" fmla="*/ 0 h 14599"/>
                  <a:gd name="connsiteX1" fmla="*/ 20273 w 20273"/>
                  <a:gd name="connsiteY1" fmla="*/ 0 h 14599"/>
                  <a:gd name="connsiteX2" fmla="*/ 20273 w 20273"/>
                  <a:gd name="connsiteY2" fmla="*/ 14600 h 14599"/>
                  <a:gd name="connsiteX3" fmla="*/ 0 w 20273"/>
                  <a:gd name="connsiteY3" fmla="*/ 14600 h 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73" h="14599">
                    <a:moveTo>
                      <a:pt x="0" y="0"/>
                    </a:moveTo>
                    <a:lnTo>
                      <a:pt x="20273" y="0"/>
                    </a:lnTo>
                    <a:lnTo>
                      <a:pt x="20273" y="14600"/>
                    </a:lnTo>
                    <a:lnTo>
                      <a:pt x="0" y="1460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8" name="图形 17">
              <a:extLst>
                <a:ext uri="{FF2B5EF4-FFF2-40B4-BE49-F238E27FC236}">
                  <a16:creationId xmlns:a16="http://schemas.microsoft.com/office/drawing/2014/main" xmlns="" id="{5F4BCC3A-37F3-4BFE-A426-1FB4E5E4B07F}"/>
                </a:ext>
              </a:extLst>
            </p:cNvPr>
            <p:cNvGrpSpPr/>
            <p:nvPr/>
          </p:nvGrpSpPr>
          <p:grpSpPr>
            <a:xfrm>
              <a:off x="1445728" y="1493742"/>
              <a:ext cx="977139" cy="814950"/>
              <a:chOff x="4133585" y="1493742"/>
              <a:chExt cx="977139" cy="814950"/>
            </a:xfrm>
          </p:grpSpPr>
          <p:grpSp>
            <p:nvGrpSpPr>
              <p:cNvPr id="1079" name="图形 17">
                <a:extLst>
                  <a:ext uri="{FF2B5EF4-FFF2-40B4-BE49-F238E27FC236}">
                    <a16:creationId xmlns:a16="http://schemas.microsoft.com/office/drawing/2014/main" xmlns="" id="{B64C879D-C5B0-49BC-9C44-28CE25FF8BB7}"/>
                  </a:ext>
                </a:extLst>
              </p:cNvPr>
              <p:cNvGrpSpPr/>
              <p:nvPr/>
            </p:nvGrpSpPr>
            <p:grpSpPr>
              <a:xfrm>
                <a:off x="4405902" y="1493742"/>
                <a:ext cx="704822" cy="742866"/>
                <a:chOff x="4405902" y="1493742"/>
                <a:chExt cx="704822" cy="742866"/>
              </a:xfrm>
            </p:grpSpPr>
            <p:pic>
              <p:nvPicPr>
                <p:cNvPr id="1080" name="图片 1079">
                  <a:extLst>
                    <a:ext uri="{FF2B5EF4-FFF2-40B4-BE49-F238E27FC236}">
                      <a16:creationId xmlns:a16="http://schemas.microsoft.com/office/drawing/2014/main" xmlns="" id="{1D2FCD05-0EB5-4277-8BD7-3DB5C0DD4D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405902" y="1493742"/>
                  <a:ext cx="704822" cy="742866"/>
                </a:xfrm>
                <a:custGeom>
                  <a:avLst/>
                  <a:gdLst>
                    <a:gd name="connsiteX0" fmla="*/ 72 w 704822"/>
                    <a:gd name="connsiteY0" fmla="*/ 38 h 742866"/>
                    <a:gd name="connsiteX1" fmla="*/ 704894 w 704822"/>
                    <a:gd name="connsiteY1" fmla="*/ 38 h 742866"/>
                    <a:gd name="connsiteX2" fmla="*/ 704894 w 704822"/>
                    <a:gd name="connsiteY2" fmla="*/ 742905 h 742866"/>
                    <a:gd name="connsiteX3" fmla="*/ 72 w 704822"/>
                    <a:gd name="connsiteY3" fmla="*/ 742905 h 742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822" h="742866">
                      <a:moveTo>
                        <a:pt x="72" y="38"/>
                      </a:moveTo>
                      <a:lnTo>
                        <a:pt x="704894" y="38"/>
                      </a:lnTo>
                      <a:lnTo>
                        <a:pt x="704894" y="742905"/>
                      </a:lnTo>
                      <a:lnTo>
                        <a:pt x="72" y="742905"/>
                      </a:lnTo>
                      <a:close/>
                    </a:path>
                  </a:pathLst>
                </a:custGeom>
              </p:spPr>
            </p:pic>
            <p:sp>
              <p:nvSpPr>
                <p:cNvPr id="1081" name="任意多边形: 形状 1080">
                  <a:extLst>
                    <a:ext uri="{FF2B5EF4-FFF2-40B4-BE49-F238E27FC236}">
                      <a16:creationId xmlns:a16="http://schemas.microsoft.com/office/drawing/2014/main" xmlns="" id="{C188F761-9D83-42C2-8835-2D6B535D8360}"/>
                    </a:ext>
                  </a:extLst>
                </p:cNvPr>
                <p:cNvSpPr/>
                <p:nvPr/>
              </p:nvSpPr>
              <p:spPr>
                <a:xfrm rot="-899960">
                  <a:off x="4730475" y="1813775"/>
                  <a:ext cx="55312" cy="102700"/>
                </a:xfrm>
                <a:custGeom>
                  <a:avLst/>
                  <a:gdLst>
                    <a:gd name="connsiteX0" fmla="*/ 0 w 55312"/>
                    <a:gd name="connsiteY0" fmla="*/ 0 h 102700"/>
                    <a:gd name="connsiteX1" fmla="*/ 55313 w 55312"/>
                    <a:gd name="connsiteY1" fmla="*/ 0 h 102700"/>
                    <a:gd name="connsiteX2" fmla="*/ 55313 w 55312"/>
                    <a:gd name="connsiteY2" fmla="*/ 102700 h 102700"/>
                    <a:gd name="connsiteX3" fmla="*/ 0 w 55312"/>
                    <a:gd name="connsiteY3" fmla="*/ 102700 h 10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12" h="102700">
                      <a:moveTo>
                        <a:pt x="0" y="0"/>
                      </a:moveTo>
                      <a:lnTo>
                        <a:pt x="55313" y="0"/>
                      </a:lnTo>
                      <a:lnTo>
                        <a:pt x="55313" y="102700"/>
                      </a:lnTo>
                      <a:lnTo>
                        <a:pt x="0" y="10270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2" name="任意多边形: 形状 1081">
                  <a:extLst>
                    <a:ext uri="{FF2B5EF4-FFF2-40B4-BE49-F238E27FC236}">
                      <a16:creationId xmlns:a16="http://schemas.microsoft.com/office/drawing/2014/main" xmlns="" id="{99EF6CDD-04BF-47DC-AF52-B85A77F9D859}"/>
                    </a:ext>
                  </a:extLst>
                </p:cNvPr>
                <p:cNvSpPr/>
                <p:nvPr/>
              </p:nvSpPr>
              <p:spPr>
                <a:xfrm>
                  <a:off x="4745373" y="1884685"/>
                  <a:ext cx="50192" cy="36556"/>
                </a:xfrm>
                <a:custGeom>
                  <a:avLst/>
                  <a:gdLst>
                    <a:gd name="connsiteX0" fmla="*/ 885 w 50192"/>
                    <a:gd name="connsiteY0" fmla="*/ 31967 h 36556"/>
                    <a:gd name="connsiteX1" fmla="*/ 2136 w 50192"/>
                    <a:gd name="connsiteY1" fmla="*/ 36556 h 36556"/>
                    <a:gd name="connsiteX2" fmla="*/ 50192 w 50192"/>
                    <a:gd name="connsiteY2" fmla="*/ 23708 h 36556"/>
                    <a:gd name="connsiteX3" fmla="*/ 48690 w 50192"/>
                    <a:gd name="connsiteY3" fmla="*/ 18034 h 36556"/>
                    <a:gd name="connsiteX4" fmla="*/ 18906 w 50192"/>
                    <a:gd name="connsiteY4" fmla="*/ 848 h 36556"/>
                    <a:gd name="connsiteX5" fmla="*/ 18906 w 50192"/>
                    <a:gd name="connsiteY5" fmla="*/ 848 h 36556"/>
                    <a:gd name="connsiteX6" fmla="*/ 885 w 50192"/>
                    <a:gd name="connsiteY6" fmla="*/ 31967 h 36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92" h="36556">
                      <a:moveTo>
                        <a:pt x="885" y="31967"/>
                      </a:moveTo>
                      <a:lnTo>
                        <a:pt x="2136" y="36556"/>
                      </a:lnTo>
                      <a:lnTo>
                        <a:pt x="50192" y="23708"/>
                      </a:lnTo>
                      <a:lnTo>
                        <a:pt x="48690" y="18034"/>
                      </a:lnTo>
                      <a:cubicBezTo>
                        <a:pt x="45186" y="5019"/>
                        <a:pt x="31837" y="-2656"/>
                        <a:pt x="18906" y="848"/>
                      </a:cubicBezTo>
                      <a:lnTo>
                        <a:pt x="18906" y="848"/>
                      </a:lnTo>
                      <a:cubicBezTo>
                        <a:pt x="5306" y="4435"/>
                        <a:pt x="-2786" y="18368"/>
                        <a:pt x="885" y="3196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3" name="任意多边形: 形状 1082">
                  <a:extLst>
                    <a:ext uri="{FF2B5EF4-FFF2-40B4-BE49-F238E27FC236}">
                      <a16:creationId xmlns:a16="http://schemas.microsoft.com/office/drawing/2014/main" xmlns="" id="{DE4AB010-A5D5-4DE8-AE09-40FBC7450D62}"/>
                    </a:ext>
                  </a:extLst>
                </p:cNvPr>
                <p:cNvSpPr/>
                <p:nvPr/>
              </p:nvSpPr>
              <p:spPr>
                <a:xfrm rot="-899960">
                  <a:off x="4759854" y="1894529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4" name="任意多边形: 形状 1083">
                  <a:extLst>
                    <a:ext uri="{FF2B5EF4-FFF2-40B4-BE49-F238E27FC236}">
                      <a16:creationId xmlns:a16="http://schemas.microsoft.com/office/drawing/2014/main" xmlns="" id="{DE32F46D-B6FE-4028-B032-8B761B091E92}"/>
                    </a:ext>
                  </a:extLst>
                </p:cNvPr>
                <p:cNvSpPr/>
                <p:nvPr/>
              </p:nvSpPr>
              <p:spPr>
                <a:xfrm>
                  <a:off x="4751597" y="1858584"/>
                  <a:ext cx="13182" cy="13182"/>
                </a:xfrm>
                <a:custGeom>
                  <a:avLst/>
                  <a:gdLst>
                    <a:gd name="connsiteX0" fmla="*/ 13182 w 13182"/>
                    <a:gd name="connsiteY0" fmla="*/ 6591 h 13182"/>
                    <a:gd name="connsiteX1" fmla="*/ 6591 w 13182"/>
                    <a:gd name="connsiteY1" fmla="*/ 13182 h 13182"/>
                    <a:gd name="connsiteX2" fmla="*/ 0 w 13182"/>
                    <a:gd name="connsiteY2" fmla="*/ 6591 h 13182"/>
                    <a:gd name="connsiteX3" fmla="*/ 6591 w 13182"/>
                    <a:gd name="connsiteY3" fmla="*/ 0 h 13182"/>
                    <a:gd name="connsiteX4" fmla="*/ 13182 w 13182"/>
                    <a:gd name="connsiteY4" fmla="*/ 6591 h 1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2" h="13182">
                      <a:moveTo>
                        <a:pt x="13182" y="6591"/>
                      </a:moveTo>
                      <a:cubicBezTo>
                        <a:pt x="13182" y="10231"/>
                        <a:pt x="10231" y="13182"/>
                        <a:pt x="6591" y="13182"/>
                      </a:cubicBezTo>
                      <a:cubicBezTo>
                        <a:pt x="2951" y="13182"/>
                        <a:pt x="0" y="10231"/>
                        <a:pt x="0" y="6591"/>
                      </a:cubicBezTo>
                      <a:cubicBezTo>
                        <a:pt x="0" y="2951"/>
                        <a:pt x="2951" y="0"/>
                        <a:pt x="6591" y="0"/>
                      </a:cubicBezTo>
                      <a:cubicBezTo>
                        <a:pt x="10231" y="0"/>
                        <a:pt x="13182" y="2951"/>
                        <a:pt x="13182" y="6591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5" name="任意多边形: 形状 1084">
                  <a:extLst>
                    <a:ext uri="{FF2B5EF4-FFF2-40B4-BE49-F238E27FC236}">
                      <a16:creationId xmlns:a16="http://schemas.microsoft.com/office/drawing/2014/main" xmlns="" id="{12E3299E-C022-487F-872D-8559435C053C}"/>
                    </a:ext>
                  </a:extLst>
                </p:cNvPr>
                <p:cNvSpPr/>
                <p:nvPr/>
              </p:nvSpPr>
              <p:spPr>
                <a:xfrm>
                  <a:off x="4759641" y="1888236"/>
                  <a:ext cx="12981" cy="8309"/>
                </a:xfrm>
                <a:custGeom>
                  <a:avLst/>
                  <a:gdLst>
                    <a:gd name="connsiteX0" fmla="*/ 6557 w 12981"/>
                    <a:gd name="connsiteY0" fmla="*/ 6640 h 8309"/>
                    <a:gd name="connsiteX1" fmla="*/ 216 w 12981"/>
                    <a:gd name="connsiteY1" fmla="*/ 8309 h 8309"/>
                    <a:gd name="connsiteX2" fmla="*/ 4888 w 12981"/>
                    <a:gd name="connsiteY2" fmla="*/ 216 h 8309"/>
                    <a:gd name="connsiteX3" fmla="*/ 12981 w 12981"/>
                    <a:gd name="connsiteY3" fmla="*/ 4888 h 8309"/>
                    <a:gd name="connsiteX4" fmla="*/ 6557 w 12981"/>
                    <a:gd name="connsiteY4" fmla="*/ 6640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557" y="6640"/>
                      </a:moveTo>
                      <a:lnTo>
                        <a:pt x="216" y="8309"/>
                      </a:lnTo>
                      <a:cubicBezTo>
                        <a:pt x="-701" y="4805"/>
                        <a:pt x="1384" y="1217"/>
                        <a:pt x="4888" y="216"/>
                      </a:cubicBezTo>
                      <a:cubicBezTo>
                        <a:pt x="8393" y="-701"/>
                        <a:pt x="11980" y="1384"/>
                        <a:pt x="12981" y="4888"/>
                      </a:cubicBezTo>
                      <a:lnTo>
                        <a:pt x="6557" y="664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6" name="任意多边形: 形状 1085">
                  <a:extLst>
                    <a:ext uri="{FF2B5EF4-FFF2-40B4-BE49-F238E27FC236}">
                      <a16:creationId xmlns:a16="http://schemas.microsoft.com/office/drawing/2014/main" xmlns="" id="{262F7569-1745-4BC2-AB43-FCE4F0E93C10}"/>
                    </a:ext>
                  </a:extLst>
                </p:cNvPr>
                <p:cNvSpPr/>
                <p:nvPr/>
              </p:nvSpPr>
              <p:spPr>
                <a:xfrm>
                  <a:off x="4720895" y="1809193"/>
                  <a:ext cx="50399" cy="36314"/>
                </a:xfrm>
                <a:custGeom>
                  <a:avLst/>
                  <a:gdLst>
                    <a:gd name="connsiteX0" fmla="*/ 1252 w 50399"/>
                    <a:gd name="connsiteY0" fmla="*/ 17437 h 36314"/>
                    <a:gd name="connsiteX1" fmla="*/ 0 w 50399"/>
                    <a:gd name="connsiteY1" fmla="*/ 12848 h 36314"/>
                    <a:gd name="connsiteX2" fmla="*/ 48056 w 50399"/>
                    <a:gd name="connsiteY2" fmla="*/ 0 h 36314"/>
                    <a:gd name="connsiteX3" fmla="*/ 49558 w 50399"/>
                    <a:gd name="connsiteY3" fmla="*/ 5673 h 36314"/>
                    <a:gd name="connsiteX4" fmla="*/ 32371 w 50399"/>
                    <a:gd name="connsiteY4" fmla="*/ 35458 h 36314"/>
                    <a:gd name="connsiteX5" fmla="*/ 32371 w 50399"/>
                    <a:gd name="connsiteY5" fmla="*/ 35458 h 36314"/>
                    <a:gd name="connsiteX6" fmla="*/ 1252 w 50399"/>
                    <a:gd name="connsiteY6" fmla="*/ 17437 h 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9" h="36314">
                      <a:moveTo>
                        <a:pt x="1252" y="17437"/>
                      </a:moveTo>
                      <a:lnTo>
                        <a:pt x="0" y="12848"/>
                      </a:lnTo>
                      <a:lnTo>
                        <a:pt x="48056" y="0"/>
                      </a:lnTo>
                      <a:lnTo>
                        <a:pt x="49558" y="5673"/>
                      </a:lnTo>
                      <a:cubicBezTo>
                        <a:pt x="53062" y="18688"/>
                        <a:pt x="45303" y="32037"/>
                        <a:pt x="32371" y="35458"/>
                      </a:cubicBezTo>
                      <a:lnTo>
                        <a:pt x="32371" y="35458"/>
                      </a:lnTo>
                      <a:cubicBezTo>
                        <a:pt x="18855" y="39045"/>
                        <a:pt x="4839" y="31036"/>
                        <a:pt x="1252" y="1743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7" name="任意多边形: 形状 1086">
                  <a:extLst>
                    <a:ext uri="{FF2B5EF4-FFF2-40B4-BE49-F238E27FC236}">
                      <a16:creationId xmlns:a16="http://schemas.microsoft.com/office/drawing/2014/main" xmlns="" id="{B2CAD148-D64C-440B-99E2-1A75DA27790F}"/>
                    </a:ext>
                  </a:extLst>
                </p:cNvPr>
                <p:cNvSpPr/>
                <p:nvPr/>
              </p:nvSpPr>
              <p:spPr>
                <a:xfrm rot="-899960">
                  <a:off x="4738576" y="1815195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8" name="任意多边形: 形状 1087">
                  <a:extLst>
                    <a:ext uri="{FF2B5EF4-FFF2-40B4-BE49-F238E27FC236}">
                      <a16:creationId xmlns:a16="http://schemas.microsoft.com/office/drawing/2014/main" xmlns="" id="{21565137-B09F-43A4-9531-989AFFC2706F}"/>
                    </a:ext>
                  </a:extLst>
                </p:cNvPr>
                <p:cNvSpPr/>
                <p:nvPr/>
              </p:nvSpPr>
              <p:spPr>
                <a:xfrm>
                  <a:off x="4743922" y="1833722"/>
                  <a:ext cx="12981" cy="8309"/>
                </a:xfrm>
                <a:custGeom>
                  <a:avLst/>
                  <a:gdLst>
                    <a:gd name="connsiteX0" fmla="*/ 6341 w 12981"/>
                    <a:gd name="connsiteY0" fmla="*/ 1752 h 8309"/>
                    <a:gd name="connsiteX1" fmla="*/ 0 w 12981"/>
                    <a:gd name="connsiteY1" fmla="*/ 3421 h 8309"/>
                    <a:gd name="connsiteX2" fmla="*/ 8093 w 12981"/>
                    <a:gd name="connsiteY2" fmla="*/ 8093 h 8309"/>
                    <a:gd name="connsiteX3" fmla="*/ 12765 w 12981"/>
                    <a:gd name="connsiteY3" fmla="*/ 0 h 8309"/>
                    <a:gd name="connsiteX4" fmla="*/ 6341 w 12981"/>
                    <a:gd name="connsiteY4" fmla="*/ 1752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341" y="1752"/>
                      </a:moveTo>
                      <a:lnTo>
                        <a:pt x="0" y="3421"/>
                      </a:lnTo>
                      <a:cubicBezTo>
                        <a:pt x="918" y="6925"/>
                        <a:pt x="4589" y="9011"/>
                        <a:pt x="8093" y="8093"/>
                      </a:cubicBezTo>
                      <a:cubicBezTo>
                        <a:pt x="11597" y="7175"/>
                        <a:pt x="13683" y="3504"/>
                        <a:pt x="12765" y="0"/>
                      </a:cubicBezTo>
                      <a:lnTo>
                        <a:pt x="6341" y="175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89" name="图形 17">
                <a:extLst>
                  <a:ext uri="{FF2B5EF4-FFF2-40B4-BE49-F238E27FC236}">
                    <a16:creationId xmlns:a16="http://schemas.microsoft.com/office/drawing/2014/main" xmlns="" id="{EC3AA6AD-2F44-44FB-9607-A72722A518CB}"/>
                  </a:ext>
                </a:extLst>
              </p:cNvPr>
              <p:cNvGrpSpPr/>
              <p:nvPr/>
            </p:nvGrpSpPr>
            <p:grpSpPr>
              <a:xfrm>
                <a:off x="4337823" y="1511763"/>
                <a:ext cx="702819" cy="742866"/>
                <a:chOff x="4337823" y="1511763"/>
                <a:chExt cx="702819" cy="742866"/>
              </a:xfrm>
            </p:grpSpPr>
            <p:pic>
              <p:nvPicPr>
                <p:cNvPr id="1090" name="图片 1089">
                  <a:extLst>
                    <a:ext uri="{FF2B5EF4-FFF2-40B4-BE49-F238E27FC236}">
                      <a16:creationId xmlns:a16="http://schemas.microsoft.com/office/drawing/2014/main" xmlns="" id="{D86B1B7E-9454-476B-9587-54E8CD04EB7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337823" y="1511763"/>
                  <a:ext cx="702819" cy="742866"/>
                </a:xfrm>
                <a:custGeom>
                  <a:avLst/>
                  <a:gdLst>
                    <a:gd name="connsiteX0" fmla="*/ 64 w 702819"/>
                    <a:gd name="connsiteY0" fmla="*/ 40 h 742866"/>
                    <a:gd name="connsiteX1" fmla="*/ 702884 w 702819"/>
                    <a:gd name="connsiteY1" fmla="*/ 40 h 742866"/>
                    <a:gd name="connsiteX2" fmla="*/ 702884 w 702819"/>
                    <a:gd name="connsiteY2" fmla="*/ 742907 h 742866"/>
                    <a:gd name="connsiteX3" fmla="*/ 64 w 702819"/>
                    <a:gd name="connsiteY3" fmla="*/ 742907 h 742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2819" h="742866">
                      <a:moveTo>
                        <a:pt x="64" y="40"/>
                      </a:moveTo>
                      <a:lnTo>
                        <a:pt x="702884" y="40"/>
                      </a:lnTo>
                      <a:lnTo>
                        <a:pt x="702884" y="742907"/>
                      </a:lnTo>
                      <a:lnTo>
                        <a:pt x="64" y="742907"/>
                      </a:lnTo>
                      <a:close/>
                    </a:path>
                  </a:pathLst>
                </a:custGeom>
              </p:spPr>
            </p:pic>
            <p:sp>
              <p:nvSpPr>
                <p:cNvPr id="1091" name="任意多边形: 形状 1090">
                  <a:extLst>
                    <a:ext uri="{FF2B5EF4-FFF2-40B4-BE49-F238E27FC236}">
                      <a16:creationId xmlns:a16="http://schemas.microsoft.com/office/drawing/2014/main" xmlns="" id="{78D29019-0BB2-410F-B16A-7C076A8FE1ED}"/>
                    </a:ext>
                  </a:extLst>
                </p:cNvPr>
                <p:cNvSpPr/>
                <p:nvPr/>
              </p:nvSpPr>
              <p:spPr>
                <a:xfrm rot="-899960">
                  <a:off x="4662229" y="1832052"/>
                  <a:ext cx="55312" cy="102700"/>
                </a:xfrm>
                <a:custGeom>
                  <a:avLst/>
                  <a:gdLst>
                    <a:gd name="connsiteX0" fmla="*/ 0 w 55312"/>
                    <a:gd name="connsiteY0" fmla="*/ 0 h 102700"/>
                    <a:gd name="connsiteX1" fmla="*/ 55313 w 55312"/>
                    <a:gd name="connsiteY1" fmla="*/ 0 h 102700"/>
                    <a:gd name="connsiteX2" fmla="*/ 55313 w 55312"/>
                    <a:gd name="connsiteY2" fmla="*/ 102700 h 102700"/>
                    <a:gd name="connsiteX3" fmla="*/ 0 w 55312"/>
                    <a:gd name="connsiteY3" fmla="*/ 102700 h 10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12" h="102700">
                      <a:moveTo>
                        <a:pt x="0" y="0"/>
                      </a:moveTo>
                      <a:lnTo>
                        <a:pt x="55313" y="0"/>
                      </a:lnTo>
                      <a:lnTo>
                        <a:pt x="55313" y="102700"/>
                      </a:lnTo>
                      <a:lnTo>
                        <a:pt x="0" y="10270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2" name="任意多边形: 形状 1091">
                  <a:extLst>
                    <a:ext uri="{FF2B5EF4-FFF2-40B4-BE49-F238E27FC236}">
                      <a16:creationId xmlns:a16="http://schemas.microsoft.com/office/drawing/2014/main" xmlns="" id="{2D96527A-16B4-4A6D-A646-F16D974799C2}"/>
                    </a:ext>
                  </a:extLst>
                </p:cNvPr>
                <p:cNvSpPr/>
                <p:nvPr/>
              </p:nvSpPr>
              <p:spPr>
                <a:xfrm>
                  <a:off x="4677155" y="1902956"/>
                  <a:ext cx="50163" cy="36556"/>
                </a:xfrm>
                <a:custGeom>
                  <a:avLst/>
                  <a:gdLst>
                    <a:gd name="connsiteX0" fmla="*/ 856 w 50163"/>
                    <a:gd name="connsiteY0" fmla="*/ 31967 h 36556"/>
                    <a:gd name="connsiteX1" fmla="*/ 2108 w 50163"/>
                    <a:gd name="connsiteY1" fmla="*/ 36556 h 36556"/>
                    <a:gd name="connsiteX2" fmla="*/ 50164 w 50163"/>
                    <a:gd name="connsiteY2" fmla="*/ 23708 h 36556"/>
                    <a:gd name="connsiteX3" fmla="*/ 48662 w 50163"/>
                    <a:gd name="connsiteY3" fmla="*/ 18034 h 36556"/>
                    <a:gd name="connsiteX4" fmla="*/ 18877 w 50163"/>
                    <a:gd name="connsiteY4" fmla="*/ 848 h 36556"/>
                    <a:gd name="connsiteX5" fmla="*/ 18877 w 50163"/>
                    <a:gd name="connsiteY5" fmla="*/ 848 h 36556"/>
                    <a:gd name="connsiteX6" fmla="*/ 856 w 50163"/>
                    <a:gd name="connsiteY6" fmla="*/ 31967 h 36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63" h="36556">
                      <a:moveTo>
                        <a:pt x="856" y="31967"/>
                      </a:moveTo>
                      <a:lnTo>
                        <a:pt x="2108" y="36556"/>
                      </a:lnTo>
                      <a:lnTo>
                        <a:pt x="50164" y="23708"/>
                      </a:lnTo>
                      <a:lnTo>
                        <a:pt x="48662" y="18034"/>
                      </a:lnTo>
                      <a:cubicBezTo>
                        <a:pt x="45158" y="5019"/>
                        <a:pt x="31809" y="-2656"/>
                        <a:pt x="18877" y="848"/>
                      </a:cubicBezTo>
                      <a:lnTo>
                        <a:pt x="18877" y="848"/>
                      </a:lnTo>
                      <a:cubicBezTo>
                        <a:pt x="5278" y="4435"/>
                        <a:pt x="-2731" y="18368"/>
                        <a:pt x="856" y="3196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3" name="任意多边形: 形状 1092">
                  <a:extLst>
                    <a:ext uri="{FF2B5EF4-FFF2-40B4-BE49-F238E27FC236}">
                      <a16:creationId xmlns:a16="http://schemas.microsoft.com/office/drawing/2014/main" xmlns="" id="{72F422B8-88E8-410C-9B9B-31C694194B3B}"/>
                    </a:ext>
                  </a:extLst>
                </p:cNvPr>
                <p:cNvSpPr/>
                <p:nvPr/>
              </p:nvSpPr>
              <p:spPr>
                <a:xfrm rot="-899960">
                  <a:off x="4691608" y="1912806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4" name="任意多边形: 形状 1093">
                  <a:extLst>
                    <a:ext uri="{FF2B5EF4-FFF2-40B4-BE49-F238E27FC236}">
                      <a16:creationId xmlns:a16="http://schemas.microsoft.com/office/drawing/2014/main" xmlns="" id="{C448C650-4299-4BAF-89DB-0556EBCA7A74}"/>
                    </a:ext>
                  </a:extLst>
                </p:cNvPr>
                <p:cNvSpPr/>
                <p:nvPr/>
              </p:nvSpPr>
              <p:spPr>
                <a:xfrm>
                  <a:off x="4683434" y="1876856"/>
                  <a:ext cx="13182" cy="13182"/>
                </a:xfrm>
                <a:custGeom>
                  <a:avLst/>
                  <a:gdLst>
                    <a:gd name="connsiteX0" fmla="*/ 13182 w 13182"/>
                    <a:gd name="connsiteY0" fmla="*/ 6591 h 13182"/>
                    <a:gd name="connsiteX1" fmla="*/ 6591 w 13182"/>
                    <a:gd name="connsiteY1" fmla="*/ 13182 h 13182"/>
                    <a:gd name="connsiteX2" fmla="*/ 0 w 13182"/>
                    <a:gd name="connsiteY2" fmla="*/ 6591 h 13182"/>
                    <a:gd name="connsiteX3" fmla="*/ 6591 w 13182"/>
                    <a:gd name="connsiteY3" fmla="*/ 0 h 13182"/>
                    <a:gd name="connsiteX4" fmla="*/ 13182 w 13182"/>
                    <a:gd name="connsiteY4" fmla="*/ 6591 h 1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2" h="13182">
                      <a:moveTo>
                        <a:pt x="13182" y="6591"/>
                      </a:moveTo>
                      <a:cubicBezTo>
                        <a:pt x="13182" y="10231"/>
                        <a:pt x="10231" y="13182"/>
                        <a:pt x="6591" y="13182"/>
                      </a:cubicBezTo>
                      <a:cubicBezTo>
                        <a:pt x="2951" y="13182"/>
                        <a:pt x="0" y="10231"/>
                        <a:pt x="0" y="6591"/>
                      </a:cubicBezTo>
                      <a:cubicBezTo>
                        <a:pt x="0" y="2951"/>
                        <a:pt x="2951" y="0"/>
                        <a:pt x="6591" y="0"/>
                      </a:cubicBezTo>
                      <a:cubicBezTo>
                        <a:pt x="10231" y="0"/>
                        <a:pt x="13182" y="2951"/>
                        <a:pt x="13182" y="6591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5" name="任意多边形: 形状 1094">
                  <a:extLst>
                    <a:ext uri="{FF2B5EF4-FFF2-40B4-BE49-F238E27FC236}">
                      <a16:creationId xmlns:a16="http://schemas.microsoft.com/office/drawing/2014/main" xmlns="" id="{182B0E01-FE05-4DC9-A1FB-63BC199CF092}"/>
                    </a:ext>
                  </a:extLst>
                </p:cNvPr>
                <p:cNvSpPr/>
                <p:nvPr/>
              </p:nvSpPr>
              <p:spPr>
                <a:xfrm>
                  <a:off x="4691394" y="1906507"/>
                  <a:ext cx="12981" cy="8309"/>
                </a:xfrm>
                <a:custGeom>
                  <a:avLst/>
                  <a:gdLst>
                    <a:gd name="connsiteX0" fmla="*/ 6557 w 12981"/>
                    <a:gd name="connsiteY0" fmla="*/ 6641 h 8309"/>
                    <a:gd name="connsiteX1" fmla="*/ 216 w 12981"/>
                    <a:gd name="connsiteY1" fmla="*/ 8309 h 8309"/>
                    <a:gd name="connsiteX2" fmla="*/ 4888 w 12981"/>
                    <a:gd name="connsiteY2" fmla="*/ 216 h 8309"/>
                    <a:gd name="connsiteX3" fmla="*/ 12981 w 12981"/>
                    <a:gd name="connsiteY3" fmla="*/ 4889 h 8309"/>
                    <a:gd name="connsiteX4" fmla="*/ 6557 w 12981"/>
                    <a:gd name="connsiteY4" fmla="*/ 6641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557" y="6641"/>
                      </a:moveTo>
                      <a:lnTo>
                        <a:pt x="216" y="8309"/>
                      </a:lnTo>
                      <a:cubicBezTo>
                        <a:pt x="-701" y="4805"/>
                        <a:pt x="1384" y="1218"/>
                        <a:pt x="4888" y="216"/>
                      </a:cubicBezTo>
                      <a:cubicBezTo>
                        <a:pt x="8393" y="-701"/>
                        <a:pt x="11980" y="1384"/>
                        <a:pt x="12981" y="4889"/>
                      </a:cubicBezTo>
                      <a:lnTo>
                        <a:pt x="6557" y="664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6" name="任意多边形: 形状 1095">
                  <a:extLst>
                    <a:ext uri="{FF2B5EF4-FFF2-40B4-BE49-F238E27FC236}">
                      <a16:creationId xmlns:a16="http://schemas.microsoft.com/office/drawing/2014/main" xmlns="" id="{ACF08A0B-3867-49A7-9702-7AB9AA65E9E1}"/>
                    </a:ext>
                  </a:extLst>
                </p:cNvPr>
                <p:cNvSpPr/>
                <p:nvPr/>
              </p:nvSpPr>
              <p:spPr>
                <a:xfrm>
                  <a:off x="4652649" y="1827465"/>
                  <a:ext cx="50399" cy="36314"/>
                </a:xfrm>
                <a:custGeom>
                  <a:avLst/>
                  <a:gdLst>
                    <a:gd name="connsiteX0" fmla="*/ 1251 w 50399"/>
                    <a:gd name="connsiteY0" fmla="*/ 17437 h 36314"/>
                    <a:gd name="connsiteX1" fmla="*/ 0 w 50399"/>
                    <a:gd name="connsiteY1" fmla="*/ 12848 h 36314"/>
                    <a:gd name="connsiteX2" fmla="*/ 48056 w 50399"/>
                    <a:gd name="connsiteY2" fmla="*/ 0 h 36314"/>
                    <a:gd name="connsiteX3" fmla="*/ 49558 w 50399"/>
                    <a:gd name="connsiteY3" fmla="*/ 5673 h 36314"/>
                    <a:gd name="connsiteX4" fmla="*/ 32371 w 50399"/>
                    <a:gd name="connsiteY4" fmla="*/ 35458 h 36314"/>
                    <a:gd name="connsiteX5" fmla="*/ 32371 w 50399"/>
                    <a:gd name="connsiteY5" fmla="*/ 35458 h 36314"/>
                    <a:gd name="connsiteX6" fmla="*/ 1251 w 50399"/>
                    <a:gd name="connsiteY6" fmla="*/ 17437 h 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9" h="36314">
                      <a:moveTo>
                        <a:pt x="1251" y="17437"/>
                      </a:moveTo>
                      <a:lnTo>
                        <a:pt x="0" y="12848"/>
                      </a:lnTo>
                      <a:lnTo>
                        <a:pt x="48056" y="0"/>
                      </a:lnTo>
                      <a:lnTo>
                        <a:pt x="49558" y="5673"/>
                      </a:lnTo>
                      <a:cubicBezTo>
                        <a:pt x="53062" y="18689"/>
                        <a:pt x="45303" y="32037"/>
                        <a:pt x="32371" y="35458"/>
                      </a:cubicBezTo>
                      <a:lnTo>
                        <a:pt x="32371" y="35458"/>
                      </a:lnTo>
                      <a:cubicBezTo>
                        <a:pt x="18855" y="39046"/>
                        <a:pt x="4922" y="31036"/>
                        <a:pt x="1251" y="1743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7" name="任意多边形: 形状 1096">
                  <a:extLst>
                    <a:ext uri="{FF2B5EF4-FFF2-40B4-BE49-F238E27FC236}">
                      <a16:creationId xmlns:a16="http://schemas.microsoft.com/office/drawing/2014/main" xmlns="" id="{54E103D1-6BE2-4DE1-A59C-BD8E51CAA022}"/>
                    </a:ext>
                  </a:extLst>
                </p:cNvPr>
                <p:cNvSpPr/>
                <p:nvPr/>
              </p:nvSpPr>
              <p:spPr>
                <a:xfrm rot="-899960">
                  <a:off x="4670331" y="1833472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8" name="任意多边形: 形状 1097">
                  <a:extLst>
                    <a:ext uri="{FF2B5EF4-FFF2-40B4-BE49-F238E27FC236}">
                      <a16:creationId xmlns:a16="http://schemas.microsoft.com/office/drawing/2014/main" xmlns="" id="{CBD005D6-2CF6-4A95-A55D-145A2B1D877B}"/>
                    </a:ext>
                  </a:extLst>
                </p:cNvPr>
                <p:cNvSpPr/>
                <p:nvPr/>
              </p:nvSpPr>
              <p:spPr>
                <a:xfrm>
                  <a:off x="4675675" y="1851993"/>
                  <a:ext cx="12981" cy="8309"/>
                </a:xfrm>
                <a:custGeom>
                  <a:avLst/>
                  <a:gdLst>
                    <a:gd name="connsiteX0" fmla="*/ 6341 w 12981"/>
                    <a:gd name="connsiteY0" fmla="*/ 1752 h 8309"/>
                    <a:gd name="connsiteX1" fmla="*/ 0 w 12981"/>
                    <a:gd name="connsiteY1" fmla="*/ 3421 h 8309"/>
                    <a:gd name="connsiteX2" fmla="*/ 8093 w 12981"/>
                    <a:gd name="connsiteY2" fmla="*/ 8093 h 8309"/>
                    <a:gd name="connsiteX3" fmla="*/ 12765 w 12981"/>
                    <a:gd name="connsiteY3" fmla="*/ 0 h 8309"/>
                    <a:gd name="connsiteX4" fmla="*/ 6341 w 12981"/>
                    <a:gd name="connsiteY4" fmla="*/ 1752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341" y="1752"/>
                      </a:moveTo>
                      <a:lnTo>
                        <a:pt x="0" y="3421"/>
                      </a:lnTo>
                      <a:cubicBezTo>
                        <a:pt x="918" y="6925"/>
                        <a:pt x="4589" y="9011"/>
                        <a:pt x="8093" y="8093"/>
                      </a:cubicBezTo>
                      <a:cubicBezTo>
                        <a:pt x="11597" y="7175"/>
                        <a:pt x="13683" y="3504"/>
                        <a:pt x="12765" y="0"/>
                      </a:cubicBezTo>
                      <a:lnTo>
                        <a:pt x="6341" y="175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9" name="图形 17">
                <a:extLst>
                  <a:ext uri="{FF2B5EF4-FFF2-40B4-BE49-F238E27FC236}">
                    <a16:creationId xmlns:a16="http://schemas.microsoft.com/office/drawing/2014/main" xmlns="" id="{210B5B8C-E59F-4486-97D5-B7E719346AB6}"/>
                  </a:ext>
                </a:extLst>
              </p:cNvPr>
              <p:cNvGrpSpPr/>
              <p:nvPr/>
            </p:nvGrpSpPr>
            <p:grpSpPr>
              <a:xfrm>
                <a:off x="4269744" y="1529784"/>
                <a:ext cx="702819" cy="742866"/>
                <a:chOff x="4269744" y="1529784"/>
                <a:chExt cx="702819" cy="742866"/>
              </a:xfrm>
            </p:grpSpPr>
            <p:pic>
              <p:nvPicPr>
                <p:cNvPr id="1100" name="图片 1099">
                  <a:extLst>
                    <a:ext uri="{FF2B5EF4-FFF2-40B4-BE49-F238E27FC236}">
                      <a16:creationId xmlns:a16="http://schemas.microsoft.com/office/drawing/2014/main" xmlns="" id="{1449B30D-A695-404E-BDAE-8D4FA3BE951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269744" y="1529784"/>
                  <a:ext cx="702819" cy="742866"/>
                </a:xfrm>
                <a:custGeom>
                  <a:avLst/>
                  <a:gdLst>
                    <a:gd name="connsiteX0" fmla="*/ 56 w 702819"/>
                    <a:gd name="connsiteY0" fmla="*/ 42 h 742866"/>
                    <a:gd name="connsiteX1" fmla="*/ 702876 w 702819"/>
                    <a:gd name="connsiteY1" fmla="*/ 42 h 742866"/>
                    <a:gd name="connsiteX2" fmla="*/ 702876 w 702819"/>
                    <a:gd name="connsiteY2" fmla="*/ 742909 h 742866"/>
                    <a:gd name="connsiteX3" fmla="*/ 56 w 702819"/>
                    <a:gd name="connsiteY3" fmla="*/ 742909 h 742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2819" h="742866">
                      <a:moveTo>
                        <a:pt x="56" y="42"/>
                      </a:moveTo>
                      <a:lnTo>
                        <a:pt x="702876" y="42"/>
                      </a:lnTo>
                      <a:lnTo>
                        <a:pt x="702876" y="742909"/>
                      </a:lnTo>
                      <a:lnTo>
                        <a:pt x="56" y="742909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01" name="任意多边形: 形状 1100">
                  <a:extLst>
                    <a:ext uri="{FF2B5EF4-FFF2-40B4-BE49-F238E27FC236}">
                      <a16:creationId xmlns:a16="http://schemas.microsoft.com/office/drawing/2014/main" xmlns="" id="{41166205-2585-4E1E-9ACA-520ABF7B78AF}"/>
                    </a:ext>
                  </a:extLst>
                </p:cNvPr>
                <p:cNvSpPr/>
                <p:nvPr/>
              </p:nvSpPr>
              <p:spPr>
                <a:xfrm rot="-899960">
                  <a:off x="4593983" y="1850329"/>
                  <a:ext cx="55312" cy="102700"/>
                </a:xfrm>
                <a:custGeom>
                  <a:avLst/>
                  <a:gdLst>
                    <a:gd name="connsiteX0" fmla="*/ 0 w 55312"/>
                    <a:gd name="connsiteY0" fmla="*/ 0 h 102700"/>
                    <a:gd name="connsiteX1" fmla="*/ 55313 w 55312"/>
                    <a:gd name="connsiteY1" fmla="*/ 0 h 102700"/>
                    <a:gd name="connsiteX2" fmla="*/ 55313 w 55312"/>
                    <a:gd name="connsiteY2" fmla="*/ 102700 h 102700"/>
                    <a:gd name="connsiteX3" fmla="*/ 0 w 55312"/>
                    <a:gd name="connsiteY3" fmla="*/ 102700 h 10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12" h="102700">
                      <a:moveTo>
                        <a:pt x="0" y="0"/>
                      </a:moveTo>
                      <a:lnTo>
                        <a:pt x="55313" y="0"/>
                      </a:lnTo>
                      <a:lnTo>
                        <a:pt x="55313" y="102700"/>
                      </a:lnTo>
                      <a:lnTo>
                        <a:pt x="0" y="10270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2" name="任意多边形: 形状 1101">
                  <a:extLst>
                    <a:ext uri="{FF2B5EF4-FFF2-40B4-BE49-F238E27FC236}">
                      <a16:creationId xmlns:a16="http://schemas.microsoft.com/office/drawing/2014/main" xmlns="" id="{77D55097-B9D7-4BDD-B606-D3A72CCACF13}"/>
                    </a:ext>
                  </a:extLst>
                </p:cNvPr>
                <p:cNvSpPr/>
                <p:nvPr/>
              </p:nvSpPr>
              <p:spPr>
                <a:xfrm>
                  <a:off x="4608909" y="1921227"/>
                  <a:ext cx="50163" cy="36556"/>
                </a:xfrm>
                <a:custGeom>
                  <a:avLst/>
                  <a:gdLst>
                    <a:gd name="connsiteX0" fmla="*/ 856 w 50163"/>
                    <a:gd name="connsiteY0" fmla="*/ 31967 h 36556"/>
                    <a:gd name="connsiteX1" fmla="*/ 2107 w 50163"/>
                    <a:gd name="connsiteY1" fmla="*/ 36556 h 36556"/>
                    <a:gd name="connsiteX2" fmla="*/ 50164 w 50163"/>
                    <a:gd name="connsiteY2" fmla="*/ 23708 h 36556"/>
                    <a:gd name="connsiteX3" fmla="*/ 48662 w 50163"/>
                    <a:gd name="connsiteY3" fmla="*/ 18034 h 36556"/>
                    <a:gd name="connsiteX4" fmla="*/ 18877 w 50163"/>
                    <a:gd name="connsiteY4" fmla="*/ 848 h 36556"/>
                    <a:gd name="connsiteX5" fmla="*/ 18877 w 50163"/>
                    <a:gd name="connsiteY5" fmla="*/ 848 h 36556"/>
                    <a:gd name="connsiteX6" fmla="*/ 856 w 50163"/>
                    <a:gd name="connsiteY6" fmla="*/ 31967 h 36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63" h="36556">
                      <a:moveTo>
                        <a:pt x="856" y="31967"/>
                      </a:moveTo>
                      <a:lnTo>
                        <a:pt x="2107" y="36556"/>
                      </a:lnTo>
                      <a:lnTo>
                        <a:pt x="50164" y="23708"/>
                      </a:lnTo>
                      <a:lnTo>
                        <a:pt x="48662" y="18034"/>
                      </a:lnTo>
                      <a:cubicBezTo>
                        <a:pt x="45158" y="5019"/>
                        <a:pt x="31809" y="-2656"/>
                        <a:pt x="18877" y="848"/>
                      </a:cubicBezTo>
                      <a:lnTo>
                        <a:pt x="18877" y="848"/>
                      </a:lnTo>
                      <a:cubicBezTo>
                        <a:pt x="5278" y="4435"/>
                        <a:pt x="-2732" y="18368"/>
                        <a:pt x="856" y="3196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" name="任意多边形: 形状 1102">
                  <a:extLst>
                    <a:ext uri="{FF2B5EF4-FFF2-40B4-BE49-F238E27FC236}">
                      <a16:creationId xmlns:a16="http://schemas.microsoft.com/office/drawing/2014/main" xmlns="" id="{FC34F88E-D695-434C-9022-039AC8F5328B}"/>
                    </a:ext>
                  </a:extLst>
                </p:cNvPr>
                <p:cNvSpPr/>
                <p:nvPr/>
              </p:nvSpPr>
              <p:spPr>
                <a:xfrm rot="-899960">
                  <a:off x="4623443" y="1931062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4" name="任意多边形: 形状 1103">
                  <a:extLst>
                    <a:ext uri="{FF2B5EF4-FFF2-40B4-BE49-F238E27FC236}">
                      <a16:creationId xmlns:a16="http://schemas.microsoft.com/office/drawing/2014/main" xmlns="" id="{7B03EDEC-61DC-4DFF-B4E5-611EF3E07758}"/>
                    </a:ext>
                  </a:extLst>
                </p:cNvPr>
                <p:cNvSpPr/>
                <p:nvPr/>
              </p:nvSpPr>
              <p:spPr>
                <a:xfrm>
                  <a:off x="4615188" y="1895127"/>
                  <a:ext cx="13182" cy="13182"/>
                </a:xfrm>
                <a:custGeom>
                  <a:avLst/>
                  <a:gdLst>
                    <a:gd name="connsiteX0" fmla="*/ 13182 w 13182"/>
                    <a:gd name="connsiteY0" fmla="*/ 6591 h 13182"/>
                    <a:gd name="connsiteX1" fmla="*/ 6591 w 13182"/>
                    <a:gd name="connsiteY1" fmla="*/ 13182 h 13182"/>
                    <a:gd name="connsiteX2" fmla="*/ 0 w 13182"/>
                    <a:gd name="connsiteY2" fmla="*/ 6591 h 13182"/>
                    <a:gd name="connsiteX3" fmla="*/ 6591 w 13182"/>
                    <a:gd name="connsiteY3" fmla="*/ 0 h 13182"/>
                    <a:gd name="connsiteX4" fmla="*/ 13182 w 13182"/>
                    <a:gd name="connsiteY4" fmla="*/ 6591 h 1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2" h="13182">
                      <a:moveTo>
                        <a:pt x="13182" y="6591"/>
                      </a:moveTo>
                      <a:cubicBezTo>
                        <a:pt x="13182" y="10231"/>
                        <a:pt x="10231" y="13182"/>
                        <a:pt x="6591" y="13182"/>
                      </a:cubicBezTo>
                      <a:cubicBezTo>
                        <a:pt x="2951" y="13182"/>
                        <a:pt x="0" y="10231"/>
                        <a:pt x="0" y="6591"/>
                      </a:cubicBezTo>
                      <a:cubicBezTo>
                        <a:pt x="0" y="2951"/>
                        <a:pt x="2951" y="0"/>
                        <a:pt x="6591" y="0"/>
                      </a:cubicBezTo>
                      <a:cubicBezTo>
                        <a:pt x="10231" y="0"/>
                        <a:pt x="13182" y="2951"/>
                        <a:pt x="13182" y="6591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5" name="任意多边形: 形状 1104">
                  <a:extLst>
                    <a:ext uri="{FF2B5EF4-FFF2-40B4-BE49-F238E27FC236}">
                      <a16:creationId xmlns:a16="http://schemas.microsoft.com/office/drawing/2014/main" xmlns="" id="{13ABBBB2-10AB-4F17-9131-8754661DDA7C}"/>
                    </a:ext>
                  </a:extLst>
                </p:cNvPr>
                <p:cNvSpPr/>
                <p:nvPr/>
              </p:nvSpPr>
              <p:spPr>
                <a:xfrm>
                  <a:off x="4623231" y="1924779"/>
                  <a:ext cx="12981" cy="8309"/>
                </a:xfrm>
                <a:custGeom>
                  <a:avLst/>
                  <a:gdLst>
                    <a:gd name="connsiteX0" fmla="*/ 6557 w 12981"/>
                    <a:gd name="connsiteY0" fmla="*/ 6641 h 8309"/>
                    <a:gd name="connsiteX1" fmla="*/ 216 w 12981"/>
                    <a:gd name="connsiteY1" fmla="*/ 8309 h 8309"/>
                    <a:gd name="connsiteX2" fmla="*/ 4888 w 12981"/>
                    <a:gd name="connsiteY2" fmla="*/ 216 h 8309"/>
                    <a:gd name="connsiteX3" fmla="*/ 12981 w 12981"/>
                    <a:gd name="connsiteY3" fmla="*/ 4888 h 8309"/>
                    <a:gd name="connsiteX4" fmla="*/ 6557 w 12981"/>
                    <a:gd name="connsiteY4" fmla="*/ 6641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557" y="6641"/>
                      </a:moveTo>
                      <a:lnTo>
                        <a:pt x="216" y="8309"/>
                      </a:lnTo>
                      <a:cubicBezTo>
                        <a:pt x="-701" y="4805"/>
                        <a:pt x="1384" y="1218"/>
                        <a:pt x="4888" y="216"/>
                      </a:cubicBezTo>
                      <a:cubicBezTo>
                        <a:pt x="8393" y="-701"/>
                        <a:pt x="11980" y="1384"/>
                        <a:pt x="12981" y="4888"/>
                      </a:cubicBezTo>
                      <a:lnTo>
                        <a:pt x="6557" y="664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6" name="任意多边形: 形状 1105">
                  <a:extLst>
                    <a:ext uri="{FF2B5EF4-FFF2-40B4-BE49-F238E27FC236}">
                      <a16:creationId xmlns:a16="http://schemas.microsoft.com/office/drawing/2014/main" xmlns="" id="{C44C3422-D6D1-438D-BD4F-222C4704109B}"/>
                    </a:ext>
                  </a:extLst>
                </p:cNvPr>
                <p:cNvSpPr/>
                <p:nvPr/>
              </p:nvSpPr>
              <p:spPr>
                <a:xfrm>
                  <a:off x="4584402" y="1845736"/>
                  <a:ext cx="50399" cy="36314"/>
                </a:xfrm>
                <a:custGeom>
                  <a:avLst/>
                  <a:gdLst>
                    <a:gd name="connsiteX0" fmla="*/ 1251 w 50399"/>
                    <a:gd name="connsiteY0" fmla="*/ 17437 h 36314"/>
                    <a:gd name="connsiteX1" fmla="*/ 0 w 50399"/>
                    <a:gd name="connsiteY1" fmla="*/ 12848 h 36314"/>
                    <a:gd name="connsiteX2" fmla="*/ 48056 w 50399"/>
                    <a:gd name="connsiteY2" fmla="*/ 0 h 36314"/>
                    <a:gd name="connsiteX3" fmla="*/ 49558 w 50399"/>
                    <a:gd name="connsiteY3" fmla="*/ 5673 h 36314"/>
                    <a:gd name="connsiteX4" fmla="*/ 32371 w 50399"/>
                    <a:gd name="connsiteY4" fmla="*/ 35458 h 36314"/>
                    <a:gd name="connsiteX5" fmla="*/ 32371 w 50399"/>
                    <a:gd name="connsiteY5" fmla="*/ 35458 h 36314"/>
                    <a:gd name="connsiteX6" fmla="*/ 1251 w 50399"/>
                    <a:gd name="connsiteY6" fmla="*/ 17437 h 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9" h="36314">
                      <a:moveTo>
                        <a:pt x="1251" y="17437"/>
                      </a:moveTo>
                      <a:lnTo>
                        <a:pt x="0" y="12848"/>
                      </a:lnTo>
                      <a:lnTo>
                        <a:pt x="48056" y="0"/>
                      </a:lnTo>
                      <a:lnTo>
                        <a:pt x="49558" y="5673"/>
                      </a:lnTo>
                      <a:cubicBezTo>
                        <a:pt x="53062" y="18689"/>
                        <a:pt x="45303" y="32037"/>
                        <a:pt x="32371" y="35458"/>
                      </a:cubicBezTo>
                      <a:lnTo>
                        <a:pt x="32371" y="35458"/>
                      </a:lnTo>
                      <a:cubicBezTo>
                        <a:pt x="18855" y="39046"/>
                        <a:pt x="4922" y="31036"/>
                        <a:pt x="1251" y="1743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7" name="任意多边形: 形状 1106">
                  <a:extLst>
                    <a:ext uri="{FF2B5EF4-FFF2-40B4-BE49-F238E27FC236}">
                      <a16:creationId xmlns:a16="http://schemas.microsoft.com/office/drawing/2014/main" xmlns="" id="{07D1F3C3-4501-4D7E-9BE0-7E4AD4C55542}"/>
                    </a:ext>
                  </a:extLst>
                </p:cNvPr>
                <p:cNvSpPr/>
                <p:nvPr/>
              </p:nvSpPr>
              <p:spPr>
                <a:xfrm rot="-899960">
                  <a:off x="4602165" y="1851728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8" name="任意多边形: 形状 1107">
                  <a:extLst>
                    <a:ext uri="{FF2B5EF4-FFF2-40B4-BE49-F238E27FC236}">
                      <a16:creationId xmlns:a16="http://schemas.microsoft.com/office/drawing/2014/main" xmlns="" id="{2669D932-DBE7-4976-BDA6-0B846D6E08A5}"/>
                    </a:ext>
                  </a:extLst>
                </p:cNvPr>
                <p:cNvSpPr/>
                <p:nvPr/>
              </p:nvSpPr>
              <p:spPr>
                <a:xfrm>
                  <a:off x="4607513" y="1870265"/>
                  <a:ext cx="12981" cy="8309"/>
                </a:xfrm>
                <a:custGeom>
                  <a:avLst/>
                  <a:gdLst>
                    <a:gd name="connsiteX0" fmla="*/ 6341 w 12981"/>
                    <a:gd name="connsiteY0" fmla="*/ 1752 h 8309"/>
                    <a:gd name="connsiteX1" fmla="*/ 0 w 12981"/>
                    <a:gd name="connsiteY1" fmla="*/ 3421 h 8309"/>
                    <a:gd name="connsiteX2" fmla="*/ 8093 w 12981"/>
                    <a:gd name="connsiteY2" fmla="*/ 8093 h 8309"/>
                    <a:gd name="connsiteX3" fmla="*/ 12765 w 12981"/>
                    <a:gd name="connsiteY3" fmla="*/ 0 h 8309"/>
                    <a:gd name="connsiteX4" fmla="*/ 6341 w 12981"/>
                    <a:gd name="connsiteY4" fmla="*/ 1752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341" y="1752"/>
                      </a:moveTo>
                      <a:lnTo>
                        <a:pt x="0" y="3421"/>
                      </a:lnTo>
                      <a:cubicBezTo>
                        <a:pt x="918" y="6925"/>
                        <a:pt x="4589" y="9011"/>
                        <a:pt x="8093" y="8093"/>
                      </a:cubicBezTo>
                      <a:cubicBezTo>
                        <a:pt x="11597" y="7175"/>
                        <a:pt x="13683" y="3504"/>
                        <a:pt x="12765" y="0"/>
                      </a:cubicBezTo>
                      <a:lnTo>
                        <a:pt x="6341" y="175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09" name="图形 17">
                <a:extLst>
                  <a:ext uri="{FF2B5EF4-FFF2-40B4-BE49-F238E27FC236}">
                    <a16:creationId xmlns:a16="http://schemas.microsoft.com/office/drawing/2014/main" xmlns="" id="{F60BF6A4-52F2-40F0-A607-5D1BE5D19623}"/>
                  </a:ext>
                </a:extLst>
              </p:cNvPr>
              <p:cNvGrpSpPr/>
              <p:nvPr/>
            </p:nvGrpSpPr>
            <p:grpSpPr>
              <a:xfrm>
                <a:off x="4201664" y="1547805"/>
                <a:ext cx="702819" cy="742866"/>
                <a:chOff x="4201664" y="1547805"/>
                <a:chExt cx="702819" cy="742866"/>
              </a:xfrm>
            </p:grpSpPr>
            <p:pic>
              <p:nvPicPr>
                <p:cNvPr id="1110" name="图片 1109">
                  <a:extLst>
                    <a:ext uri="{FF2B5EF4-FFF2-40B4-BE49-F238E27FC236}">
                      <a16:creationId xmlns:a16="http://schemas.microsoft.com/office/drawing/2014/main" xmlns="" id="{15240899-C0EE-4C0E-974B-EA593E5761A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201664" y="1547805"/>
                  <a:ext cx="702819" cy="742866"/>
                </a:xfrm>
                <a:custGeom>
                  <a:avLst/>
                  <a:gdLst>
                    <a:gd name="connsiteX0" fmla="*/ 48 w 702819"/>
                    <a:gd name="connsiteY0" fmla="*/ 45 h 742866"/>
                    <a:gd name="connsiteX1" fmla="*/ 702868 w 702819"/>
                    <a:gd name="connsiteY1" fmla="*/ 45 h 742866"/>
                    <a:gd name="connsiteX2" fmla="*/ 702868 w 702819"/>
                    <a:gd name="connsiteY2" fmla="*/ 742911 h 742866"/>
                    <a:gd name="connsiteX3" fmla="*/ 48 w 702819"/>
                    <a:gd name="connsiteY3" fmla="*/ 742911 h 742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2819" h="742866">
                      <a:moveTo>
                        <a:pt x="48" y="45"/>
                      </a:moveTo>
                      <a:lnTo>
                        <a:pt x="702868" y="45"/>
                      </a:lnTo>
                      <a:lnTo>
                        <a:pt x="702868" y="742911"/>
                      </a:lnTo>
                      <a:lnTo>
                        <a:pt x="48" y="742911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11" name="任意多边形: 形状 1110">
                  <a:extLst>
                    <a:ext uri="{FF2B5EF4-FFF2-40B4-BE49-F238E27FC236}">
                      <a16:creationId xmlns:a16="http://schemas.microsoft.com/office/drawing/2014/main" xmlns="" id="{B9A64DB0-E54F-497E-A6B0-8FAC0FA58C1C}"/>
                    </a:ext>
                  </a:extLst>
                </p:cNvPr>
                <p:cNvSpPr/>
                <p:nvPr/>
              </p:nvSpPr>
              <p:spPr>
                <a:xfrm rot="-899960">
                  <a:off x="4525818" y="1868585"/>
                  <a:ext cx="55312" cy="102700"/>
                </a:xfrm>
                <a:custGeom>
                  <a:avLst/>
                  <a:gdLst>
                    <a:gd name="connsiteX0" fmla="*/ 0 w 55312"/>
                    <a:gd name="connsiteY0" fmla="*/ 0 h 102700"/>
                    <a:gd name="connsiteX1" fmla="*/ 55313 w 55312"/>
                    <a:gd name="connsiteY1" fmla="*/ 0 h 102700"/>
                    <a:gd name="connsiteX2" fmla="*/ 55313 w 55312"/>
                    <a:gd name="connsiteY2" fmla="*/ 102700 h 102700"/>
                    <a:gd name="connsiteX3" fmla="*/ 0 w 55312"/>
                    <a:gd name="connsiteY3" fmla="*/ 102700 h 10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12" h="102700">
                      <a:moveTo>
                        <a:pt x="0" y="0"/>
                      </a:moveTo>
                      <a:lnTo>
                        <a:pt x="55313" y="0"/>
                      </a:lnTo>
                      <a:lnTo>
                        <a:pt x="55313" y="102700"/>
                      </a:lnTo>
                      <a:lnTo>
                        <a:pt x="0" y="10270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2" name="任意多边形: 形状 1111">
                  <a:extLst>
                    <a:ext uri="{FF2B5EF4-FFF2-40B4-BE49-F238E27FC236}">
                      <a16:creationId xmlns:a16="http://schemas.microsoft.com/office/drawing/2014/main" xmlns="" id="{95CBEDED-B8B4-4472-A862-58707C182A20}"/>
                    </a:ext>
                  </a:extLst>
                </p:cNvPr>
                <p:cNvSpPr/>
                <p:nvPr/>
              </p:nvSpPr>
              <p:spPr>
                <a:xfrm>
                  <a:off x="4540718" y="1939499"/>
                  <a:ext cx="50192" cy="36556"/>
                </a:xfrm>
                <a:custGeom>
                  <a:avLst/>
                  <a:gdLst>
                    <a:gd name="connsiteX0" fmla="*/ 885 w 50192"/>
                    <a:gd name="connsiteY0" fmla="*/ 31967 h 36556"/>
                    <a:gd name="connsiteX1" fmla="*/ 2136 w 50192"/>
                    <a:gd name="connsiteY1" fmla="*/ 36556 h 36556"/>
                    <a:gd name="connsiteX2" fmla="*/ 50192 w 50192"/>
                    <a:gd name="connsiteY2" fmla="*/ 23708 h 36556"/>
                    <a:gd name="connsiteX3" fmla="*/ 48690 w 50192"/>
                    <a:gd name="connsiteY3" fmla="*/ 18034 h 36556"/>
                    <a:gd name="connsiteX4" fmla="*/ 18906 w 50192"/>
                    <a:gd name="connsiteY4" fmla="*/ 848 h 36556"/>
                    <a:gd name="connsiteX5" fmla="*/ 18906 w 50192"/>
                    <a:gd name="connsiteY5" fmla="*/ 848 h 36556"/>
                    <a:gd name="connsiteX6" fmla="*/ 885 w 50192"/>
                    <a:gd name="connsiteY6" fmla="*/ 31967 h 36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92" h="36556">
                      <a:moveTo>
                        <a:pt x="885" y="31967"/>
                      </a:moveTo>
                      <a:lnTo>
                        <a:pt x="2136" y="36556"/>
                      </a:lnTo>
                      <a:lnTo>
                        <a:pt x="50192" y="23708"/>
                      </a:lnTo>
                      <a:lnTo>
                        <a:pt x="48690" y="18034"/>
                      </a:lnTo>
                      <a:cubicBezTo>
                        <a:pt x="45186" y="5019"/>
                        <a:pt x="31837" y="-2656"/>
                        <a:pt x="18906" y="848"/>
                      </a:cubicBezTo>
                      <a:lnTo>
                        <a:pt x="18906" y="848"/>
                      </a:lnTo>
                      <a:cubicBezTo>
                        <a:pt x="5306" y="4435"/>
                        <a:pt x="-2786" y="18368"/>
                        <a:pt x="885" y="3196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3" name="任意多边形: 形状 1112">
                  <a:extLst>
                    <a:ext uri="{FF2B5EF4-FFF2-40B4-BE49-F238E27FC236}">
                      <a16:creationId xmlns:a16="http://schemas.microsoft.com/office/drawing/2014/main" xmlns="" id="{BD4D5103-DABD-4E17-A6D1-DA7CFDA5EC7B}"/>
                    </a:ext>
                  </a:extLst>
                </p:cNvPr>
                <p:cNvSpPr/>
                <p:nvPr/>
              </p:nvSpPr>
              <p:spPr>
                <a:xfrm rot="-899960">
                  <a:off x="4555197" y="1949339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4" name="任意多边形: 形状 1113">
                  <a:extLst>
                    <a:ext uri="{FF2B5EF4-FFF2-40B4-BE49-F238E27FC236}">
                      <a16:creationId xmlns:a16="http://schemas.microsoft.com/office/drawing/2014/main" xmlns="" id="{B721367F-8F6B-4966-99D7-1A0837196053}"/>
                    </a:ext>
                  </a:extLst>
                </p:cNvPr>
                <p:cNvSpPr/>
                <p:nvPr/>
              </p:nvSpPr>
              <p:spPr>
                <a:xfrm>
                  <a:off x="4546942" y="1913398"/>
                  <a:ext cx="13182" cy="13182"/>
                </a:xfrm>
                <a:custGeom>
                  <a:avLst/>
                  <a:gdLst>
                    <a:gd name="connsiteX0" fmla="*/ 13182 w 13182"/>
                    <a:gd name="connsiteY0" fmla="*/ 6591 h 13182"/>
                    <a:gd name="connsiteX1" fmla="*/ 6591 w 13182"/>
                    <a:gd name="connsiteY1" fmla="*/ 13182 h 13182"/>
                    <a:gd name="connsiteX2" fmla="*/ 0 w 13182"/>
                    <a:gd name="connsiteY2" fmla="*/ 6591 h 13182"/>
                    <a:gd name="connsiteX3" fmla="*/ 6591 w 13182"/>
                    <a:gd name="connsiteY3" fmla="*/ 0 h 13182"/>
                    <a:gd name="connsiteX4" fmla="*/ 13182 w 13182"/>
                    <a:gd name="connsiteY4" fmla="*/ 6591 h 1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2" h="13182">
                      <a:moveTo>
                        <a:pt x="13182" y="6591"/>
                      </a:moveTo>
                      <a:cubicBezTo>
                        <a:pt x="13182" y="10231"/>
                        <a:pt x="10231" y="13182"/>
                        <a:pt x="6591" y="13182"/>
                      </a:cubicBezTo>
                      <a:cubicBezTo>
                        <a:pt x="2951" y="13182"/>
                        <a:pt x="0" y="10231"/>
                        <a:pt x="0" y="6591"/>
                      </a:cubicBezTo>
                      <a:cubicBezTo>
                        <a:pt x="0" y="2951"/>
                        <a:pt x="2951" y="0"/>
                        <a:pt x="6591" y="0"/>
                      </a:cubicBezTo>
                      <a:cubicBezTo>
                        <a:pt x="10231" y="0"/>
                        <a:pt x="13182" y="2951"/>
                        <a:pt x="13182" y="6591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: 形状 1114">
                  <a:extLst>
                    <a:ext uri="{FF2B5EF4-FFF2-40B4-BE49-F238E27FC236}">
                      <a16:creationId xmlns:a16="http://schemas.microsoft.com/office/drawing/2014/main" xmlns="" id="{90CF027A-AF8A-401E-A43C-7AAFF941EEA2}"/>
                    </a:ext>
                  </a:extLst>
                </p:cNvPr>
                <p:cNvSpPr/>
                <p:nvPr/>
              </p:nvSpPr>
              <p:spPr>
                <a:xfrm>
                  <a:off x="4554985" y="1943050"/>
                  <a:ext cx="12981" cy="8309"/>
                </a:xfrm>
                <a:custGeom>
                  <a:avLst/>
                  <a:gdLst>
                    <a:gd name="connsiteX0" fmla="*/ 6557 w 12981"/>
                    <a:gd name="connsiteY0" fmla="*/ 6641 h 8309"/>
                    <a:gd name="connsiteX1" fmla="*/ 216 w 12981"/>
                    <a:gd name="connsiteY1" fmla="*/ 8309 h 8309"/>
                    <a:gd name="connsiteX2" fmla="*/ 4888 w 12981"/>
                    <a:gd name="connsiteY2" fmla="*/ 216 h 8309"/>
                    <a:gd name="connsiteX3" fmla="*/ 12981 w 12981"/>
                    <a:gd name="connsiteY3" fmla="*/ 4888 h 8309"/>
                    <a:gd name="connsiteX4" fmla="*/ 6557 w 12981"/>
                    <a:gd name="connsiteY4" fmla="*/ 6641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557" y="6641"/>
                      </a:moveTo>
                      <a:lnTo>
                        <a:pt x="216" y="8309"/>
                      </a:lnTo>
                      <a:cubicBezTo>
                        <a:pt x="-701" y="4805"/>
                        <a:pt x="1384" y="1217"/>
                        <a:pt x="4888" y="216"/>
                      </a:cubicBezTo>
                      <a:cubicBezTo>
                        <a:pt x="8393" y="-701"/>
                        <a:pt x="11980" y="1384"/>
                        <a:pt x="12981" y="4888"/>
                      </a:cubicBezTo>
                      <a:lnTo>
                        <a:pt x="6557" y="664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: 形状 1115">
                  <a:extLst>
                    <a:ext uri="{FF2B5EF4-FFF2-40B4-BE49-F238E27FC236}">
                      <a16:creationId xmlns:a16="http://schemas.microsoft.com/office/drawing/2014/main" xmlns="" id="{8D64F5D1-EF53-4C45-9619-8A4CD356FA97}"/>
                    </a:ext>
                  </a:extLst>
                </p:cNvPr>
                <p:cNvSpPr/>
                <p:nvPr/>
              </p:nvSpPr>
              <p:spPr>
                <a:xfrm>
                  <a:off x="4516239" y="1864007"/>
                  <a:ext cx="50399" cy="36314"/>
                </a:xfrm>
                <a:custGeom>
                  <a:avLst/>
                  <a:gdLst>
                    <a:gd name="connsiteX0" fmla="*/ 1252 w 50399"/>
                    <a:gd name="connsiteY0" fmla="*/ 17437 h 36314"/>
                    <a:gd name="connsiteX1" fmla="*/ 0 w 50399"/>
                    <a:gd name="connsiteY1" fmla="*/ 12848 h 36314"/>
                    <a:gd name="connsiteX2" fmla="*/ 48056 w 50399"/>
                    <a:gd name="connsiteY2" fmla="*/ 0 h 36314"/>
                    <a:gd name="connsiteX3" fmla="*/ 49558 w 50399"/>
                    <a:gd name="connsiteY3" fmla="*/ 5673 h 36314"/>
                    <a:gd name="connsiteX4" fmla="*/ 32371 w 50399"/>
                    <a:gd name="connsiteY4" fmla="*/ 35458 h 36314"/>
                    <a:gd name="connsiteX5" fmla="*/ 32371 w 50399"/>
                    <a:gd name="connsiteY5" fmla="*/ 35458 h 36314"/>
                    <a:gd name="connsiteX6" fmla="*/ 1252 w 50399"/>
                    <a:gd name="connsiteY6" fmla="*/ 17437 h 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9" h="36314">
                      <a:moveTo>
                        <a:pt x="1252" y="17437"/>
                      </a:moveTo>
                      <a:lnTo>
                        <a:pt x="0" y="12848"/>
                      </a:lnTo>
                      <a:lnTo>
                        <a:pt x="48056" y="0"/>
                      </a:lnTo>
                      <a:lnTo>
                        <a:pt x="49558" y="5673"/>
                      </a:lnTo>
                      <a:cubicBezTo>
                        <a:pt x="53062" y="18689"/>
                        <a:pt x="45303" y="32037"/>
                        <a:pt x="32371" y="35458"/>
                      </a:cubicBezTo>
                      <a:lnTo>
                        <a:pt x="32371" y="35458"/>
                      </a:lnTo>
                      <a:cubicBezTo>
                        <a:pt x="18855" y="39046"/>
                        <a:pt x="4839" y="31036"/>
                        <a:pt x="1252" y="1743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7" name="任意多边形: 形状 1116">
                  <a:extLst>
                    <a:ext uri="{FF2B5EF4-FFF2-40B4-BE49-F238E27FC236}">
                      <a16:creationId xmlns:a16="http://schemas.microsoft.com/office/drawing/2014/main" xmlns="" id="{F10055A9-7FAE-40F0-9451-FD32B20EA9D8}"/>
                    </a:ext>
                  </a:extLst>
                </p:cNvPr>
                <p:cNvSpPr/>
                <p:nvPr/>
              </p:nvSpPr>
              <p:spPr>
                <a:xfrm rot="-899960">
                  <a:off x="4533919" y="1870005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8" name="任意多边形: 形状 1117">
                  <a:extLst>
                    <a:ext uri="{FF2B5EF4-FFF2-40B4-BE49-F238E27FC236}">
                      <a16:creationId xmlns:a16="http://schemas.microsoft.com/office/drawing/2014/main" xmlns="" id="{D5E916B0-4D91-47ED-A043-90CE6F48463F}"/>
                    </a:ext>
                  </a:extLst>
                </p:cNvPr>
                <p:cNvSpPr/>
                <p:nvPr/>
              </p:nvSpPr>
              <p:spPr>
                <a:xfrm>
                  <a:off x="4539266" y="1888536"/>
                  <a:ext cx="12981" cy="8309"/>
                </a:xfrm>
                <a:custGeom>
                  <a:avLst/>
                  <a:gdLst>
                    <a:gd name="connsiteX0" fmla="*/ 6341 w 12981"/>
                    <a:gd name="connsiteY0" fmla="*/ 1752 h 8309"/>
                    <a:gd name="connsiteX1" fmla="*/ 0 w 12981"/>
                    <a:gd name="connsiteY1" fmla="*/ 3421 h 8309"/>
                    <a:gd name="connsiteX2" fmla="*/ 8093 w 12981"/>
                    <a:gd name="connsiteY2" fmla="*/ 8093 h 8309"/>
                    <a:gd name="connsiteX3" fmla="*/ 12765 w 12981"/>
                    <a:gd name="connsiteY3" fmla="*/ 0 h 8309"/>
                    <a:gd name="connsiteX4" fmla="*/ 6341 w 12981"/>
                    <a:gd name="connsiteY4" fmla="*/ 1752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341" y="1752"/>
                      </a:moveTo>
                      <a:lnTo>
                        <a:pt x="0" y="3421"/>
                      </a:lnTo>
                      <a:cubicBezTo>
                        <a:pt x="918" y="6925"/>
                        <a:pt x="4589" y="9011"/>
                        <a:pt x="8093" y="8093"/>
                      </a:cubicBezTo>
                      <a:cubicBezTo>
                        <a:pt x="11597" y="7175"/>
                        <a:pt x="13683" y="3504"/>
                        <a:pt x="12765" y="0"/>
                      </a:cubicBezTo>
                      <a:lnTo>
                        <a:pt x="6341" y="175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19" name="图形 17">
                <a:extLst>
                  <a:ext uri="{FF2B5EF4-FFF2-40B4-BE49-F238E27FC236}">
                    <a16:creationId xmlns:a16="http://schemas.microsoft.com/office/drawing/2014/main" xmlns="" id="{EF4B4B4E-E5A0-403B-83BF-67E6325D29F2}"/>
                  </a:ext>
                </a:extLst>
              </p:cNvPr>
              <p:cNvGrpSpPr/>
              <p:nvPr/>
            </p:nvGrpSpPr>
            <p:grpSpPr>
              <a:xfrm>
                <a:off x="4133585" y="1567828"/>
                <a:ext cx="702819" cy="740864"/>
                <a:chOff x="4133585" y="1567828"/>
                <a:chExt cx="702819" cy="740864"/>
              </a:xfrm>
            </p:grpSpPr>
            <p:pic>
              <p:nvPicPr>
                <p:cNvPr id="1120" name="图片 1119">
                  <a:extLst>
                    <a:ext uri="{FF2B5EF4-FFF2-40B4-BE49-F238E27FC236}">
                      <a16:creationId xmlns:a16="http://schemas.microsoft.com/office/drawing/2014/main" xmlns="" id="{147AC7E4-3BEF-407B-A71E-C21FA03B4DC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133585" y="1567828"/>
                  <a:ext cx="702819" cy="740864"/>
                </a:xfrm>
                <a:custGeom>
                  <a:avLst/>
                  <a:gdLst>
                    <a:gd name="connsiteX0" fmla="*/ 40 w 702819"/>
                    <a:gd name="connsiteY0" fmla="*/ 47 h 740864"/>
                    <a:gd name="connsiteX1" fmla="*/ 702860 w 702819"/>
                    <a:gd name="connsiteY1" fmla="*/ 47 h 740864"/>
                    <a:gd name="connsiteX2" fmla="*/ 702860 w 702819"/>
                    <a:gd name="connsiteY2" fmla="*/ 740912 h 740864"/>
                    <a:gd name="connsiteX3" fmla="*/ 40 w 702819"/>
                    <a:gd name="connsiteY3" fmla="*/ 740912 h 74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2819" h="740864">
                      <a:moveTo>
                        <a:pt x="40" y="47"/>
                      </a:moveTo>
                      <a:lnTo>
                        <a:pt x="702860" y="47"/>
                      </a:lnTo>
                      <a:lnTo>
                        <a:pt x="702860" y="740912"/>
                      </a:lnTo>
                      <a:lnTo>
                        <a:pt x="40" y="740912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21" name="任意多边形: 形状 1120">
                  <a:extLst>
                    <a:ext uri="{FF2B5EF4-FFF2-40B4-BE49-F238E27FC236}">
                      <a16:creationId xmlns:a16="http://schemas.microsoft.com/office/drawing/2014/main" xmlns="" id="{5C89C241-6687-4EA4-97D3-D42F678F0BB0}"/>
                    </a:ext>
                  </a:extLst>
                </p:cNvPr>
                <p:cNvSpPr/>
                <p:nvPr/>
              </p:nvSpPr>
              <p:spPr>
                <a:xfrm rot="-899960">
                  <a:off x="4457594" y="1886943"/>
                  <a:ext cx="55312" cy="102700"/>
                </a:xfrm>
                <a:custGeom>
                  <a:avLst/>
                  <a:gdLst>
                    <a:gd name="connsiteX0" fmla="*/ 0 w 55312"/>
                    <a:gd name="connsiteY0" fmla="*/ 0 h 102700"/>
                    <a:gd name="connsiteX1" fmla="*/ 55313 w 55312"/>
                    <a:gd name="connsiteY1" fmla="*/ 0 h 102700"/>
                    <a:gd name="connsiteX2" fmla="*/ 55313 w 55312"/>
                    <a:gd name="connsiteY2" fmla="*/ 102700 h 102700"/>
                    <a:gd name="connsiteX3" fmla="*/ 0 w 55312"/>
                    <a:gd name="connsiteY3" fmla="*/ 102700 h 10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312" h="102700">
                      <a:moveTo>
                        <a:pt x="0" y="0"/>
                      </a:moveTo>
                      <a:lnTo>
                        <a:pt x="55313" y="0"/>
                      </a:lnTo>
                      <a:lnTo>
                        <a:pt x="55313" y="102700"/>
                      </a:lnTo>
                      <a:lnTo>
                        <a:pt x="0" y="10270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: 形状 1121">
                  <a:extLst>
                    <a:ext uri="{FF2B5EF4-FFF2-40B4-BE49-F238E27FC236}">
                      <a16:creationId xmlns:a16="http://schemas.microsoft.com/office/drawing/2014/main" xmlns="" id="{EA463C13-45F7-4984-86CD-DA658701A6BB}"/>
                    </a:ext>
                  </a:extLst>
                </p:cNvPr>
                <p:cNvSpPr/>
                <p:nvPr/>
              </p:nvSpPr>
              <p:spPr>
                <a:xfrm>
                  <a:off x="4472500" y="1957770"/>
                  <a:ext cx="50163" cy="36556"/>
                </a:xfrm>
                <a:custGeom>
                  <a:avLst/>
                  <a:gdLst>
                    <a:gd name="connsiteX0" fmla="*/ 856 w 50163"/>
                    <a:gd name="connsiteY0" fmla="*/ 31967 h 36556"/>
                    <a:gd name="connsiteX1" fmla="*/ 2108 w 50163"/>
                    <a:gd name="connsiteY1" fmla="*/ 36556 h 36556"/>
                    <a:gd name="connsiteX2" fmla="*/ 50164 w 50163"/>
                    <a:gd name="connsiteY2" fmla="*/ 23708 h 36556"/>
                    <a:gd name="connsiteX3" fmla="*/ 48662 w 50163"/>
                    <a:gd name="connsiteY3" fmla="*/ 18035 h 36556"/>
                    <a:gd name="connsiteX4" fmla="*/ 18877 w 50163"/>
                    <a:gd name="connsiteY4" fmla="*/ 848 h 36556"/>
                    <a:gd name="connsiteX5" fmla="*/ 18877 w 50163"/>
                    <a:gd name="connsiteY5" fmla="*/ 848 h 36556"/>
                    <a:gd name="connsiteX6" fmla="*/ 856 w 50163"/>
                    <a:gd name="connsiteY6" fmla="*/ 31967 h 36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63" h="36556">
                      <a:moveTo>
                        <a:pt x="856" y="31967"/>
                      </a:moveTo>
                      <a:lnTo>
                        <a:pt x="2108" y="36556"/>
                      </a:lnTo>
                      <a:lnTo>
                        <a:pt x="50164" y="23708"/>
                      </a:lnTo>
                      <a:lnTo>
                        <a:pt x="48662" y="18035"/>
                      </a:lnTo>
                      <a:cubicBezTo>
                        <a:pt x="45158" y="5019"/>
                        <a:pt x="31809" y="-2656"/>
                        <a:pt x="18877" y="848"/>
                      </a:cubicBezTo>
                      <a:lnTo>
                        <a:pt x="18877" y="848"/>
                      </a:lnTo>
                      <a:cubicBezTo>
                        <a:pt x="5278" y="4435"/>
                        <a:pt x="-2731" y="18368"/>
                        <a:pt x="856" y="3196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: 形状 1122">
                  <a:extLst>
                    <a:ext uri="{FF2B5EF4-FFF2-40B4-BE49-F238E27FC236}">
                      <a16:creationId xmlns:a16="http://schemas.microsoft.com/office/drawing/2014/main" xmlns="" id="{747991ED-13B5-419D-8396-34D28E1B4A21}"/>
                    </a:ext>
                  </a:extLst>
                </p:cNvPr>
                <p:cNvSpPr/>
                <p:nvPr/>
              </p:nvSpPr>
              <p:spPr>
                <a:xfrm rot="-899960">
                  <a:off x="4486951" y="1967616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4" name="任意多边形: 形状 1123">
                  <a:extLst>
                    <a:ext uri="{FF2B5EF4-FFF2-40B4-BE49-F238E27FC236}">
                      <a16:creationId xmlns:a16="http://schemas.microsoft.com/office/drawing/2014/main" xmlns="" id="{13B8D777-31EB-490A-A381-201195496E88}"/>
                    </a:ext>
                  </a:extLst>
                </p:cNvPr>
                <p:cNvSpPr/>
                <p:nvPr/>
              </p:nvSpPr>
              <p:spPr>
                <a:xfrm>
                  <a:off x="4478779" y="1931670"/>
                  <a:ext cx="13182" cy="13182"/>
                </a:xfrm>
                <a:custGeom>
                  <a:avLst/>
                  <a:gdLst>
                    <a:gd name="connsiteX0" fmla="*/ 13182 w 13182"/>
                    <a:gd name="connsiteY0" fmla="*/ 6591 h 13182"/>
                    <a:gd name="connsiteX1" fmla="*/ 6591 w 13182"/>
                    <a:gd name="connsiteY1" fmla="*/ 13182 h 13182"/>
                    <a:gd name="connsiteX2" fmla="*/ 0 w 13182"/>
                    <a:gd name="connsiteY2" fmla="*/ 6591 h 13182"/>
                    <a:gd name="connsiteX3" fmla="*/ 6591 w 13182"/>
                    <a:gd name="connsiteY3" fmla="*/ 0 h 13182"/>
                    <a:gd name="connsiteX4" fmla="*/ 13182 w 13182"/>
                    <a:gd name="connsiteY4" fmla="*/ 6591 h 13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2" h="13182">
                      <a:moveTo>
                        <a:pt x="13182" y="6591"/>
                      </a:moveTo>
                      <a:cubicBezTo>
                        <a:pt x="13182" y="10231"/>
                        <a:pt x="10231" y="13182"/>
                        <a:pt x="6591" y="13182"/>
                      </a:cubicBezTo>
                      <a:cubicBezTo>
                        <a:pt x="2951" y="13182"/>
                        <a:pt x="0" y="10231"/>
                        <a:pt x="0" y="6591"/>
                      </a:cubicBezTo>
                      <a:cubicBezTo>
                        <a:pt x="0" y="2951"/>
                        <a:pt x="2951" y="0"/>
                        <a:pt x="6591" y="0"/>
                      </a:cubicBezTo>
                      <a:cubicBezTo>
                        <a:pt x="10231" y="0"/>
                        <a:pt x="13182" y="2951"/>
                        <a:pt x="13182" y="6591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5" name="任意多边形: 形状 1124">
                  <a:extLst>
                    <a:ext uri="{FF2B5EF4-FFF2-40B4-BE49-F238E27FC236}">
                      <a16:creationId xmlns:a16="http://schemas.microsoft.com/office/drawing/2014/main" xmlns="" id="{D2E66A16-91B5-441D-8B12-482E7F512BB2}"/>
                    </a:ext>
                  </a:extLst>
                </p:cNvPr>
                <p:cNvSpPr/>
                <p:nvPr/>
              </p:nvSpPr>
              <p:spPr>
                <a:xfrm>
                  <a:off x="4486739" y="1961321"/>
                  <a:ext cx="12981" cy="8309"/>
                </a:xfrm>
                <a:custGeom>
                  <a:avLst/>
                  <a:gdLst>
                    <a:gd name="connsiteX0" fmla="*/ 6557 w 12981"/>
                    <a:gd name="connsiteY0" fmla="*/ 6641 h 8309"/>
                    <a:gd name="connsiteX1" fmla="*/ 216 w 12981"/>
                    <a:gd name="connsiteY1" fmla="*/ 8309 h 8309"/>
                    <a:gd name="connsiteX2" fmla="*/ 4888 w 12981"/>
                    <a:gd name="connsiteY2" fmla="*/ 216 h 8309"/>
                    <a:gd name="connsiteX3" fmla="*/ 12981 w 12981"/>
                    <a:gd name="connsiteY3" fmla="*/ 4888 h 8309"/>
                    <a:gd name="connsiteX4" fmla="*/ 6557 w 12981"/>
                    <a:gd name="connsiteY4" fmla="*/ 6641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557" y="6641"/>
                      </a:moveTo>
                      <a:lnTo>
                        <a:pt x="216" y="8309"/>
                      </a:lnTo>
                      <a:cubicBezTo>
                        <a:pt x="-701" y="4805"/>
                        <a:pt x="1384" y="1217"/>
                        <a:pt x="4888" y="216"/>
                      </a:cubicBezTo>
                      <a:cubicBezTo>
                        <a:pt x="8393" y="-701"/>
                        <a:pt x="11980" y="1384"/>
                        <a:pt x="12981" y="4888"/>
                      </a:cubicBezTo>
                      <a:lnTo>
                        <a:pt x="6557" y="664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: 形状 1125">
                  <a:extLst>
                    <a:ext uri="{FF2B5EF4-FFF2-40B4-BE49-F238E27FC236}">
                      <a16:creationId xmlns:a16="http://schemas.microsoft.com/office/drawing/2014/main" xmlns="" id="{1FCE1756-E405-4877-85BB-9893D34E1161}"/>
                    </a:ext>
                  </a:extLst>
                </p:cNvPr>
                <p:cNvSpPr/>
                <p:nvPr/>
              </p:nvSpPr>
              <p:spPr>
                <a:xfrm>
                  <a:off x="4447993" y="1882279"/>
                  <a:ext cx="50399" cy="36314"/>
                </a:xfrm>
                <a:custGeom>
                  <a:avLst/>
                  <a:gdLst>
                    <a:gd name="connsiteX0" fmla="*/ 1251 w 50399"/>
                    <a:gd name="connsiteY0" fmla="*/ 17437 h 36314"/>
                    <a:gd name="connsiteX1" fmla="*/ 0 w 50399"/>
                    <a:gd name="connsiteY1" fmla="*/ 12848 h 36314"/>
                    <a:gd name="connsiteX2" fmla="*/ 48056 w 50399"/>
                    <a:gd name="connsiteY2" fmla="*/ 0 h 36314"/>
                    <a:gd name="connsiteX3" fmla="*/ 49558 w 50399"/>
                    <a:gd name="connsiteY3" fmla="*/ 5673 h 36314"/>
                    <a:gd name="connsiteX4" fmla="*/ 32371 w 50399"/>
                    <a:gd name="connsiteY4" fmla="*/ 35458 h 36314"/>
                    <a:gd name="connsiteX5" fmla="*/ 32371 w 50399"/>
                    <a:gd name="connsiteY5" fmla="*/ 35458 h 36314"/>
                    <a:gd name="connsiteX6" fmla="*/ 1251 w 50399"/>
                    <a:gd name="connsiteY6" fmla="*/ 17437 h 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9" h="36314">
                      <a:moveTo>
                        <a:pt x="1251" y="17437"/>
                      </a:moveTo>
                      <a:lnTo>
                        <a:pt x="0" y="12848"/>
                      </a:lnTo>
                      <a:lnTo>
                        <a:pt x="48056" y="0"/>
                      </a:lnTo>
                      <a:lnTo>
                        <a:pt x="49558" y="5673"/>
                      </a:lnTo>
                      <a:cubicBezTo>
                        <a:pt x="53062" y="18689"/>
                        <a:pt x="45303" y="32037"/>
                        <a:pt x="32371" y="35458"/>
                      </a:cubicBezTo>
                      <a:lnTo>
                        <a:pt x="32371" y="35458"/>
                      </a:lnTo>
                      <a:cubicBezTo>
                        <a:pt x="18855" y="39045"/>
                        <a:pt x="4922" y="31036"/>
                        <a:pt x="1251" y="17437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7" name="任意多边形: 形状 1126">
                  <a:extLst>
                    <a:ext uri="{FF2B5EF4-FFF2-40B4-BE49-F238E27FC236}">
                      <a16:creationId xmlns:a16="http://schemas.microsoft.com/office/drawing/2014/main" xmlns="" id="{A1C2D6C9-8BFF-4E52-8D2F-8905BA61CEFB}"/>
                    </a:ext>
                  </a:extLst>
                </p:cNvPr>
                <p:cNvSpPr/>
                <p:nvPr/>
              </p:nvSpPr>
              <p:spPr>
                <a:xfrm rot="-899960">
                  <a:off x="4465673" y="1888281"/>
                  <a:ext cx="17853" cy="20606"/>
                </a:xfrm>
                <a:custGeom>
                  <a:avLst/>
                  <a:gdLst>
                    <a:gd name="connsiteX0" fmla="*/ 0 w 17853"/>
                    <a:gd name="connsiteY0" fmla="*/ 0 h 20606"/>
                    <a:gd name="connsiteX1" fmla="*/ 17854 w 17853"/>
                    <a:gd name="connsiteY1" fmla="*/ 0 h 20606"/>
                    <a:gd name="connsiteX2" fmla="*/ 17854 w 17853"/>
                    <a:gd name="connsiteY2" fmla="*/ 20607 h 20606"/>
                    <a:gd name="connsiteX3" fmla="*/ 0 w 17853"/>
                    <a:gd name="connsiteY3" fmla="*/ 20607 h 2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53" h="20606">
                      <a:moveTo>
                        <a:pt x="0" y="0"/>
                      </a:moveTo>
                      <a:lnTo>
                        <a:pt x="17854" y="0"/>
                      </a:lnTo>
                      <a:lnTo>
                        <a:pt x="17854" y="20607"/>
                      </a:lnTo>
                      <a:lnTo>
                        <a:pt x="0" y="20607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8" name="任意多边形: 形状 1127">
                  <a:extLst>
                    <a:ext uri="{FF2B5EF4-FFF2-40B4-BE49-F238E27FC236}">
                      <a16:creationId xmlns:a16="http://schemas.microsoft.com/office/drawing/2014/main" xmlns="" id="{EA4E2AEE-CC74-46DC-90A1-AF6F1182B5D1}"/>
                    </a:ext>
                  </a:extLst>
                </p:cNvPr>
                <p:cNvSpPr/>
                <p:nvPr/>
              </p:nvSpPr>
              <p:spPr>
                <a:xfrm>
                  <a:off x="4471020" y="1906807"/>
                  <a:ext cx="12981" cy="8309"/>
                </a:xfrm>
                <a:custGeom>
                  <a:avLst/>
                  <a:gdLst>
                    <a:gd name="connsiteX0" fmla="*/ 6341 w 12981"/>
                    <a:gd name="connsiteY0" fmla="*/ 1752 h 8309"/>
                    <a:gd name="connsiteX1" fmla="*/ 0 w 12981"/>
                    <a:gd name="connsiteY1" fmla="*/ 3421 h 8309"/>
                    <a:gd name="connsiteX2" fmla="*/ 8093 w 12981"/>
                    <a:gd name="connsiteY2" fmla="*/ 8093 h 8309"/>
                    <a:gd name="connsiteX3" fmla="*/ 12765 w 12981"/>
                    <a:gd name="connsiteY3" fmla="*/ 0 h 8309"/>
                    <a:gd name="connsiteX4" fmla="*/ 6341 w 12981"/>
                    <a:gd name="connsiteY4" fmla="*/ 1752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1" h="8309">
                      <a:moveTo>
                        <a:pt x="6341" y="1752"/>
                      </a:moveTo>
                      <a:lnTo>
                        <a:pt x="0" y="3421"/>
                      </a:lnTo>
                      <a:cubicBezTo>
                        <a:pt x="918" y="6925"/>
                        <a:pt x="4589" y="9011"/>
                        <a:pt x="8093" y="8093"/>
                      </a:cubicBezTo>
                      <a:cubicBezTo>
                        <a:pt x="11597" y="7175"/>
                        <a:pt x="13683" y="3504"/>
                        <a:pt x="12765" y="0"/>
                      </a:cubicBezTo>
                      <a:lnTo>
                        <a:pt x="6341" y="175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29" name="图形 17">
              <a:extLst>
                <a:ext uri="{FF2B5EF4-FFF2-40B4-BE49-F238E27FC236}">
                  <a16:creationId xmlns:a16="http://schemas.microsoft.com/office/drawing/2014/main" xmlns="" id="{A8F774F3-E728-4DBB-83A3-0EAD97390915}"/>
                </a:ext>
              </a:extLst>
            </p:cNvPr>
            <p:cNvGrpSpPr/>
            <p:nvPr/>
          </p:nvGrpSpPr>
          <p:grpSpPr>
            <a:xfrm>
              <a:off x="1766101" y="1017186"/>
              <a:ext cx="997163" cy="826964"/>
              <a:chOff x="4453958" y="1017186"/>
              <a:chExt cx="997163" cy="826964"/>
            </a:xfrm>
          </p:grpSpPr>
          <p:grpSp>
            <p:nvGrpSpPr>
              <p:cNvPr id="1130" name="图形 17">
                <a:extLst>
                  <a:ext uri="{FF2B5EF4-FFF2-40B4-BE49-F238E27FC236}">
                    <a16:creationId xmlns:a16="http://schemas.microsoft.com/office/drawing/2014/main" xmlns="" id="{3083502F-EFA7-4F22-9872-35EEEA9A2134}"/>
                  </a:ext>
                </a:extLst>
              </p:cNvPr>
              <p:cNvGrpSpPr/>
              <p:nvPr/>
            </p:nvGrpSpPr>
            <p:grpSpPr>
              <a:xfrm>
                <a:off x="4453958" y="1133322"/>
                <a:ext cx="678791" cy="710829"/>
                <a:chOff x="4453958" y="1133322"/>
                <a:chExt cx="678791" cy="710829"/>
              </a:xfrm>
            </p:grpSpPr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xmlns="" id="{C58069F9-6744-4178-95B0-8C62EE050FDB}"/>
                    </a:ext>
                  </a:extLst>
                </p:cNvPr>
                <p:cNvSpPr/>
                <p:nvPr/>
              </p:nvSpPr>
              <p:spPr>
                <a:xfrm rot="-1199926">
                  <a:off x="4760506" y="1422053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7 w 66327"/>
                    <a:gd name="connsiteY1" fmla="*/ 0 h 131737"/>
                    <a:gd name="connsiteX2" fmla="*/ 66327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7" y="0"/>
                      </a:lnTo>
                      <a:lnTo>
                        <a:pt x="66327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32" name="图片 1131">
                  <a:extLst>
                    <a:ext uri="{FF2B5EF4-FFF2-40B4-BE49-F238E27FC236}">
                      <a16:creationId xmlns:a16="http://schemas.microsoft.com/office/drawing/2014/main" xmlns="" id="{92909E63-80CB-4005-BFCF-27CE7165ADC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453958" y="1133322"/>
                  <a:ext cx="678791" cy="710829"/>
                </a:xfrm>
                <a:custGeom>
                  <a:avLst/>
                  <a:gdLst>
                    <a:gd name="connsiteX0" fmla="*/ 83 w 678791"/>
                    <a:gd name="connsiteY0" fmla="*/ 1 h 710829"/>
                    <a:gd name="connsiteX1" fmla="*/ 678875 w 678791"/>
                    <a:gd name="connsiteY1" fmla="*/ 1 h 710829"/>
                    <a:gd name="connsiteX2" fmla="*/ 678875 w 678791"/>
                    <a:gd name="connsiteY2" fmla="*/ 710830 h 710829"/>
                    <a:gd name="connsiteX3" fmla="*/ 83 w 678791"/>
                    <a:gd name="connsiteY3" fmla="*/ 710830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83" y="1"/>
                      </a:moveTo>
                      <a:lnTo>
                        <a:pt x="678875" y="1"/>
                      </a:lnTo>
                      <a:lnTo>
                        <a:pt x="678875" y="710830"/>
                      </a:lnTo>
                      <a:lnTo>
                        <a:pt x="83" y="710830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33" name="任意多边形: 形状 1132">
                  <a:extLst>
                    <a:ext uri="{FF2B5EF4-FFF2-40B4-BE49-F238E27FC236}">
                      <a16:creationId xmlns:a16="http://schemas.microsoft.com/office/drawing/2014/main" xmlns="" id="{DE69CB06-F231-4057-9E07-13A07150B526}"/>
                    </a:ext>
                  </a:extLst>
                </p:cNvPr>
                <p:cNvSpPr/>
                <p:nvPr/>
              </p:nvSpPr>
              <p:spPr>
                <a:xfrm rot="-1199926">
                  <a:off x="4783199" y="144299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xmlns="" id="{3895CD2E-0B53-4BB4-A246-489FE070B5BC}"/>
                    </a:ext>
                  </a:extLst>
                </p:cNvPr>
                <p:cNvSpPr/>
                <p:nvPr/>
              </p:nvSpPr>
              <p:spPr>
                <a:xfrm rot="-1199926">
                  <a:off x="4783199" y="144299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xmlns="" id="{CE535BA6-C971-4F58-85FA-8D5E30A7F63D}"/>
                    </a:ext>
                  </a:extLst>
                </p:cNvPr>
                <p:cNvSpPr/>
                <p:nvPr/>
              </p:nvSpPr>
              <p:spPr>
                <a:xfrm rot="-1199926">
                  <a:off x="4773356" y="1473931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4 h 14433"/>
                    <a:gd name="connsiteX3" fmla="*/ 0 w 35791"/>
                    <a:gd name="connsiteY3" fmla="*/ 14434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4"/>
                      </a:lnTo>
                      <a:lnTo>
                        <a:pt x="0" y="14434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6" name="任意多边形: 形状 1135">
                  <a:extLst>
                    <a:ext uri="{FF2B5EF4-FFF2-40B4-BE49-F238E27FC236}">
                      <a16:creationId xmlns:a16="http://schemas.microsoft.com/office/drawing/2014/main" xmlns="" id="{61EB2623-E8F2-47C1-AF20-28CD1379ADDA}"/>
                    </a:ext>
                  </a:extLst>
                </p:cNvPr>
                <p:cNvSpPr/>
                <p:nvPr/>
              </p:nvSpPr>
              <p:spPr>
                <a:xfrm rot="-1199926">
                  <a:off x="4803065" y="1497549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xmlns="" id="{044D9CF5-C05E-4062-9DB4-B0056A00FDE7}"/>
                    </a:ext>
                  </a:extLst>
                </p:cNvPr>
                <p:cNvSpPr/>
                <p:nvPr/>
              </p:nvSpPr>
              <p:spPr>
                <a:xfrm rot="-1199926">
                  <a:off x="4778269" y="1487451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xmlns="" id="{2A62A30D-92FE-4641-93A9-E54CC7635315}"/>
                    </a:ext>
                  </a:extLst>
                </p:cNvPr>
                <p:cNvSpPr/>
                <p:nvPr/>
              </p:nvSpPr>
              <p:spPr>
                <a:xfrm rot="-1199926">
                  <a:off x="4783199" y="144299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xmlns="" id="{80B7033A-F560-4021-A265-623DB0951522}"/>
                    </a:ext>
                  </a:extLst>
                </p:cNvPr>
                <p:cNvSpPr/>
                <p:nvPr/>
              </p:nvSpPr>
              <p:spPr>
                <a:xfrm rot="-1199926">
                  <a:off x="4803065" y="1497549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0" name="任意多边形: 形状 1139">
                  <a:extLst>
                    <a:ext uri="{FF2B5EF4-FFF2-40B4-BE49-F238E27FC236}">
                      <a16:creationId xmlns:a16="http://schemas.microsoft.com/office/drawing/2014/main" xmlns="" id="{721ECA71-6DF5-46EA-B25D-5D8C7ADCC532}"/>
                    </a:ext>
                  </a:extLst>
                </p:cNvPr>
                <p:cNvSpPr/>
                <p:nvPr/>
              </p:nvSpPr>
              <p:spPr>
                <a:xfrm rot="-1199926">
                  <a:off x="4766443" y="144914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1" name="任意多边形: 形状 1140">
                  <a:extLst>
                    <a:ext uri="{FF2B5EF4-FFF2-40B4-BE49-F238E27FC236}">
                      <a16:creationId xmlns:a16="http://schemas.microsoft.com/office/drawing/2014/main" xmlns="" id="{A8D87F9D-EDE3-4E04-A670-F2A62B8ACCE6}"/>
                    </a:ext>
                  </a:extLst>
                </p:cNvPr>
                <p:cNvSpPr/>
                <p:nvPr/>
              </p:nvSpPr>
              <p:spPr>
                <a:xfrm rot="-1199926">
                  <a:off x="4786281" y="1503624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2" name="图形 17">
                <a:extLst>
                  <a:ext uri="{FF2B5EF4-FFF2-40B4-BE49-F238E27FC236}">
                    <a16:creationId xmlns:a16="http://schemas.microsoft.com/office/drawing/2014/main" xmlns="" id="{77D402C5-6B8C-463D-8E32-88BF96F80A82}"/>
                  </a:ext>
                </a:extLst>
              </p:cNvPr>
              <p:cNvGrpSpPr/>
              <p:nvPr/>
            </p:nvGrpSpPr>
            <p:grpSpPr>
              <a:xfrm>
                <a:off x="4518033" y="1109294"/>
                <a:ext cx="678791" cy="710829"/>
                <a:chOff x="4518033" y="1109294"/>
                <a:chExt cx="678791" cy="710829"/>
              </a:xfrm>
            </p:grpSpPr>
            <p:sp>
              <p:nvSpPr>
                <p:cNvPr id="1143" name="任意多边形: 形状 1142">
                  <a:extLst>
                    <a:ext uri="{FF2B5EF4-FFF2-40B4-BE49-F238E27FC236}">
                      <a16:creationId xmlns:a16="http://schemas.microsoft.com/office/drawing/2014/main" xmlns="" id="{97B1772E-3CD8-4D19-A8D2-F93FB49D787A}"/>
                    </a:ext>
                  </a:extLst>
                </p:cNvPr>
                <p:cNvSpPr/>
                <p:nvPr/>
              </p:nvSpPr>
              <p:spPr>
                <a:xfrm rot="-1199926">
                  <a:off x="4824085" y="1398934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7 w 66327"/>
                    <a:gd name="connsiteY1" fmla="*/ 0 h 131737"/>
                    <a:gd name="connsiteX2" fmla="*/ 66327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7" y="0"/>
                      </a:lnTo>
                      <a:lnTo>
                        <a:pt x="66327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44" name="图片 1143">
                  <a:extLst>
                    <a:ext uri="{FF2B5EF4-FFF2-40B4-BE49-F238E27FC236}">
                      <a16:creationId xmlns:a16="http://schemas.microsoft.com/office/drawing/2014/main" xmlns="" id="{7CD6930A-ADB2-4993-9451-9E2B131E738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518033" y="1109294"/>
                  <a:ext cx="678791" cy="710829"/>
                </a:xfrm>
                <a:custGeom>
                  <a:avLst/>
                  <a:gdLst>
                    <a:gd name="connsiteX0" fmla="*/ 91 w 678791"/>
                    <a:gd name="connsiteY0" fmla="*/ -2 h 710829"/>
                    <a:gd name="connsiteX1" fmla="*/ 678882 w 678791"/>
                    <a:gd name="connsiteY1" fmla="*/ -2 h 710829"/>
                    <a:gd name="connsiteX2" fmla="*/ 678882 w 678791"/>
                    <a:gd name="connsiteY2" fmla="*/ 710827 h 710829"/>
                    <a:gd name="connsiteX3" fmla="*/ 91 w 678791"/>
                    <a:gd name="connsiteY3" fmla="*/ 710827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91" y="-2"/>
                      </a:moveTo>
                      <a:lnTo>
                        <a:pt x="678882" y="-2"/>
                      </a:lnTo>
                      <a:lnTo>
                        <a:pt x="678882" y="710827"/>
                      </a:lnTo>
                      <a:lnTo>
                        <a:pt x="91" y="710827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45" name="任意多边形: 形状 1144">
                  <a:extLst>
                    <a:ext uri="{FF2B5EF4-FFF2-40B4-BE49-F238E27FC236}">
                      <a16:creationId xmlns:a16="http://schemas.microsoft.com/office/drawing/2014/main" xmlns="" id="{C3CEEF0C-432B-4C6E-A261-8D78F5C77146}"/>
                    </a:ext>
                  </a:extLst>
                </p:cNvPr>
                <p:cNvSpPr/>
                <p:nvPr/>
              </p:nvSpPr>
              <p:spPr>
                <a:xfrm rot="-1199926">
                  <a:off x="4846778" y="141987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6" name="任意多边形: 形状 1145">
                  <a:extLst>
                    <a:ext uri="{FF2B5EF4-FFF2-40B4-BE49-F238E27FC236}">
                      <a16:creationId xmlns:a16="http://schemas.microsoft.com/office/drawing/2014/main" xmlns="" id="{CB344FC3-7FED-4F60-B127-770D624F6D45}"/>
                    </a:ext>
                  </a:extLst>
                </p:cNvPr>
                <p:cNvSpPr/>
                <p:nvPr/>
              </p:nvSpPr>
              <p:spPr>
                <a:xfrm rot="-1199926">
                  <a:off x="4846778" y="141987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7" name="任意多边形: 形状 1146">
                  <a:extLst>
                    <a:ext uri="{FF2B5EF4-FFF2-40B4-BE49-F238E27FC236}">
                      <a16:creationId xmlns:a16="http://schemas.microsoft.com/office/drawing/2014/main" xmlns="" id="{E8F929B4-D482-4E4B-B750-AF3CA70CC52A}"/>
                    </a:ext>
                  </a:extLst>
                </p:cNvPr>
                <p:cNvSpPr/>
                <p:nvPr/>
              </p:nvSpPr>
              <p:spPr>
                <a:xfrm rot="-1199926">
                  <a:off x="4836858" y="1450840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8" name="任意多边形: 形状 1147">
                  <a:extLst>
                    <a:ext uri="{FF2B5EF4-FFF2-40B4-BE49-F238E27FC236}">
                      <a16:creationId xmlns:a16="http://schemas.microsoft.com/office/drawing/2014/main" xmlns="" id="{C6641843-5B06-4C67-BD16-7613A2468CD2}"/>
                    </a:ext>
                  </a:extLst>
                </p:cNvPr>
                <p:cNvSpPr/>
                <p:nvPr/>
              </p:nvSpPr>
              <p:spPr>
                <a:xfrm rot="-1199926">
                  <a:off x="4866645" y="147443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9" name="任意多边形: 形状 1148">
                  <a:extLst>
                    <a:ext uri="{FF2B5EF4-FFF2-40B4-BE49-F238E27FC236}">
                      <a16:creationId xmlns:a16="http://schemas.microsoft.com/office/drawing/2014/main" xmlns="" id="{A5E8A47C-E08B-4B74-AB99-70DFC7E59F0A}"/>
                    </a:ext>
                  </a:extLst>
                </p:cNvPr>
                <p:cNvSpPr/>
                <p:nvPr/>
              </p:nvSpPr>
              <p:spPr>
                <a:xfrm rot="-1199926">
                  <a:off x="4841770" y="1464360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0" name="任意多边形: 形状 1149">
                  <a:extLst>
                    <a:ext uri="{FF2B5EF4-FFF2-40B4-BE49-F238E27FC236}">
                      <a16:creationId xmlns:a16="http://schemas.microsoft.com/office/drawing/2014/main" xmlns="" id="{BBA9E13D-AEB5-4F27-BBB5-AFD7876A6D53}"/>
                    </a:ext>
                  </a:extLst>
                </p:cNvPr>
                <p:cNvSpPr/>
                <p:nvPr/>
              </p:nvSpPr>
              <p:spPr>
                <a:xfrm rot="-1199926">
                  <a:off x="4846778" y="141987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1" name="任意多边形: 形状 1150">
                  <a:extLst>
                    <a:ext uri="{FF2B5EF4-FFF2-40B4-BE49-F238E27FC236}">
                      <a16:creationId xmlns:a16="http://schemas.microsoft.com/office/drawing/2014/main" xmlns="" id="{F9DF0F91-59F4-42A6-86B6-DB0F9D9D5F73}"/>
                    </a:ext>
                  </a:extLst>
                </p:cNvPr>
                <p:cNvSpPr/>
                <p:nvPr/>
              </p:nvSpPr>
              <p:spPr>
                <a:xfrm rot="-1199926">
                  <a:off x="4866645" y="147443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2" name="任意多边形: 形状 1151">
                  <a:extLst>
                    <a:ext uri="{FF2B5EF4-FFF2-40B4-BE49-F238E27FC236}">
                      <a16:creationId xmlns:a16="http://schemas.microsoft.com/office/drawing/2014/main" xmlns="" id="{DEEAC273-E71A-414E-B2B6-997F1658ACC8}"/>
                    </a:ext>
                  </a:extLst>
                </p:cNvPr>
                <p:cNvSpPr/>
                <p:nvPr/>
              </p:nvSpPr>
              <p:spPr>
                <a:xfrm rot="-1199926">
                  <a:off x="4829917" y="142597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3" name="任意多边形: 形状 1152">
                  <a:extLst>
                    <a:ext uri="{FF2B5EF4-FFF2-40B4-BE49-F238E27FC236}">
                      <a16:creationId xmlns:a16="http://schemas.microsoft.com/office/drawing/2014/main" xmlns="" id="{E4F24FB0-55A5-46B9-B2D1-D325F9F56793}"/>
                    </a:ext>
                  </a:extLst>
                </p:cNvPr>
                <p:cNvSpPr/>
                <p:nvPr/>
              </p:nvSpPr>
              <p:spPr>
                <a:xfrm rot="-1199926">
                  <a:off x="4849783" y="148053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4" name="图形 17">
                <a:extLst>
                  <a:ext uri="{FF2B5EF4-FFF2-40B4-BE49-F238E27FC236}">
                    <a16:creationId xmlns:a16="http://schemas.microsoft.com/office/drawing/2014/main" xmlns="" id="{AFFDC35A-E5A8-4BB2-97E1-9E0D4E0959A3}"/>
                  </a:ext>
                </a:extLst>
              </p:cNvPr>
              <p:cNvGrpSpPr/>
              <p:nvPr/>
            </p:nvGrpSpPr>
            <p:grpSpPr>
              <a:xfrm>
                <a:off x="4582108" y="1085265"/>
                <a:ext cx="678791" cy="710829"/>
                <a:chOff x="4582108" y="1085265"/>
                <a:chExt cx="678791" cy="710829"/>
              </a:xfrm>
            </p:grpSpPr>
            <p:sp>
              <p:nvSpPr>
                <p:cNvPr id="1155" name="任意多边形: 形状 1154">
                  <a:extLst>
                    <a:ext uri="{FF2B5EF4-FFF2-40B4-BE49-F238E27FC236}">
                      <a16:creationId xmlns:a16="http://schemas.microsoft.com/office/drawing/2014/main" xmlns="" id="{9ACABE64-2E35-426F-964B-ED6ACD627DED}"/>
                    </a:ext>
                  </a:extLst>
                </p:cNvPr>
                <p:cNvSpPr/>
                <p:nvPr/>
              </p:nvSpPr>
              <p:spPr>
                <a:xfrm rot="-1199926">
                  <a:off x="4887666" y="1375812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8 w 66327"/>
                    <a:gd name="connsiteY1" fmla="*/ 0 h 131737"/>
                    <a:gd name="connsiteX2" fmla="*/ 66328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8" y="0"/>
                      </a:lnTo>
                      <a:lnTo>
                        <a:pt x="66328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56" name="图片 1155">
                  <a:extLst>
                    <a:ext uri="{FF2B5EF4-FFF2-40B4-BE49-F238E27FC236}">
                      <a16:creationId xmlns:a16="http://schemas.microsoft.com/office/drawing/2014/main" xmlns="" id="{A43353B9-751A-4DB2-A585-99E5F66D8A5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582108" y="1085265"/>
                  <a:ext cx="678791" cy="710829"/>
                </a:xfrm>
                <a:custGeom>
                  <a:avLst/>
                  <a:gdLst>
                    <a:gd name="connsiteX0" fmla="*/ 98 w 678791"/>
                    <a:gd name="connsiteY0" fmla="*/ -5 h 710829"/>
                    <a:gd name="connsiteX1" fmla="*/ 678890 w 678791"/>
                    <a:gd name="connsiteY1" fmla="*/ -5 h 710829"/>
                    <a:gd name="connsiteX2" fmla="*/ 678890 w 678791"/>
                    <a:gd name="connsiteY2" fmla="*/ 710824 h 710829"/>
                    <a:gd name="connsiteX3" fmla="*/ 98 w 678791"/>
                    <a:gd name="connsiteY3" fmla="*/ 710824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98" y="-5"/>
                      </a:moveTo>
                      <a:lnTo>
                        <a:pt x="678890" y="-5"/>
                      </a:lnTo>
                      <a:lnTo>
                        <a:pt x="678890" y="710824"/>
                      </a:lnTo>
                      <a:lnTo>
                        <a:pt x="98" y="710824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xmlns="" id="{3B8E65D1-4449-4905-ABB1-A510E85A64AD}"/>
                    </a:ext>
                  </a:extLst>
                </p:cNvPr>
                <p:cNvSpPr/>
                <p:nvPr/>
              </p:nvSpPr>
              <p:spPr>
                <a:xfrm rot="-1199926">
                  <a:off x="4910358" y="1396751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8" name="任意多边形: 形状 1157">
                  <a:extLst>
                    <a:ext uri="{FF2B5EF4-FFF2-40B4-BE49-F238E27FC236}">
                      <a16:creationId xmlns:a16="http://schemas.microsoft.com/office/drawing/2014/main" xmlns="" id="{D4BFC77D-31D5-408A-BB66-333328DA87E2}"/>
                    </a:ext>
                  </a:extLst>
                </p:cNvPr>
                <p:cNvSpPr/>
                <p:nvPr/>
              </p:nvSpPr>
              <p:spPr>
                <a:xfrm rot="-1199926">
                  <a:off x="4910358" y="1396751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9" name="任意多边形: 形状 1158">
                  <a:extLst>
                    <a:ext uri="{FF2B5EF4-FFF2-40B4-BE49-F238E27FC236}">
                      <a16:creationId xmlns:a16="http://schemas.microsoft.com/office/drawing/2014/main" xmlns="" id="{C43113CD-588A-4360-A65D-D00327E6A25E}"/>
                    </a:ext>
                  </a:extLst>
                </p:cNvPr>
                <p:cNvSpPr/>
                <p:nvPr/>
              </p:nvSpPr>
              <p:spPr>
                <a:xfrm rot="-1199926">
                  <a:off x="4900438" y="1427718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0" name="任意多边形: 形状 1159">
                  <a:extLst>
                    <a:ext uri="{FF2B5EF4-FFF2-40B4-BE49-F238E27FC236}">
                      <a16:creationId xmlns:a16="http://schemas.microsoft.com/office/drawing/2014/main" xmlns="" id="{2322C000-DDC3-4F74-9CD3-8B6C2BCC16FF}"/>
                    </a:ext>
                  </a:extLst>
                </p:cNvPr>
                <p:cNvSpPr/>
                <p:nvPr/>
              </p:nvSpPr>
              <p:spPr>
                <a:xfrm rot="-1199926">
                  <a:off x="4930196" y="145123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1" name="任意多边形: 形状 1160">
                  <a:extLst>
                    <a:ext uri="{FF2B5EF4-FFF2-40B4-BE49-F238E27FC236}">
                      <a16:creationId xmlns:a16="http://schemas.microsoft.com/office/drawing/2014/main" xmlns="" id="{38D38D5D-1E87-451C-A648-1776F0185AED}"/>
                    </a:ext>
                  </a:extLst>
                </p:cNvPr>
                <p:cNvSpPr/>
                <p:nvPr/>
              </p:nvSpPr>
              <p:spPr>
                <a:xfrm rot="-1199926">
                  <a:off x="4905351" y="1441238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4 h 14433"/>
                    <a:gd name="connsiteX3" fmla="*/ 0 w 35791"/>
                    <a:gd name="connsiteY3" fmla="*/ 14434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4"/>
                      </a:lnTo>
                      <a:lnTo>
                        <a:pt x="0" y="14434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2" name="任意多边形: 形状 1161">
                  <a:extLst>
                    <a:ext uri="{FF2B5EF4-FFF2-40B4-BE49-F238E27FC236}">
                      <a16:creationId xmlns:a16="http://schemas.microsoft.com/office/drawing/2014/main" xmlns="" id="{64C9CB79-FB6A-48DA-A89C-6DC1E130805E}"/>
                    </a:ext>
                  </a:extLst>
                </p:cNvPr>
                <p:cNvSpPr/>
                <p:nvPr/>
              </p:nvSpPr>
              <p:spPr>
                <a:xfrm rot="-1199926">
                  <a:off x="4910358" y="1396751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3" name="任意多边形: 形状 1162">
                  <a:extLst>
                    <a:ext uri="{FF2B5EF4-FFF2-40B4-BE49-F238E27FC236}">
                      <a16:creationId xmlns:a16="http://schemas.microsoft.com/office/drawing/2014/main" xmlns="" id="{6A54E093-8B27-4A12-9D77-F265C8E0860D}"/>
                    </a:ext>
                  </a:extLst>
                </p:cNvPr>
                <p:cNvSpPr/>
                <p:nvPr/>
              </p:nvSpPr>
              <p:spPr>
                <a:xfrm rot="-1199926">
                  <a:off x="4930196" y="145123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4" name="任意多边形: 形状 1163">
                  <a:extLst>
                    <a:ext uri="{FF2B5EF4-FFF2-40B4-BE49-F238E27FC236}">
                      <a16:creationId xmlns:a16="http://schemas.microsoft.com/office/drawing/2014/main" xmlns="" id="{A3B901E3-F7A7-46B8-8333-0BF0D6DDB35D}"/>
                    </a:ext>
                  </a:extLst>
                </p:cNvPr>
                <p:cNvSpPr/>
                <p:nvPr/>
              </p:nvSpPr>
              <p:spPr>
                <a:xfrm rot="-1199926">
                  <a:off x="4893497" y="1402856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5" name="任意多边形: 形状 1164">
                  <a:extLst>
                    <a:ext uri="{FF2B5EF4-FFF2-40B4-BE49-F238E27FC236}">
                      <a16:creationId xmlns:a16="http://schemas.microsoft.com/office/drawing/2014/main" xmlns="" id="{A7ACEC2B-C534-46D4-B866-CBACA93E463F}"/>
                    </a:ext>
                  </a:extLst>
                </p:cNvPr>
                <p:cNvSpPr/>
                <p:nvPr/>
              </p:nvSpPr>
              <p:spPr>
                <a:xfrm rot="-1199926">
                  <a:off x="4913363" y="1457417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6" name="图形 17">
                <a:extLst>
                  <a:ext uri="{FF2B5EF4-FFF2-40B4-BE49-F238E27FC236}">
                    <a16:creationId xmlns:a16="http://schemas.microsoft.com/office/drawing/2014/main" xmlns="" id="{84ACFD0D-FD82-4D26-BD52-0CFCADEE86D8}"/>
                  </a:ext>
                </a:extLst>
              </p:cNvPr>
              <p:cNvGrpSpPr/>
              <p:nvPr/>
            </p:nvGrpSpPr>
            <p:grpSpPr>
              <a:xfrm>
                <a:off x="4644180" y="1063240"/>
                <a:ext cx="678791" cy="710829"/>
                <a:chOff x="4644180" y="1063240"/>
                <a:chExt cx="678791" cy="710829"/>
              </a:xfrm>
            </p:grpSpPr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xmlns="" id="{B4538B8F-9520-4669-B381-77A52C005439}"/>
                    </a:ext>
                  </a:extLst>
                </p:cNvPr>
                <p:cNvSpPr/>
                <p:nvPr/>
              </p:nvSpPr>
              <p:spPr>
                <a:xfrm rot="-1199926">
                  <a:off x="4951167" y="1352721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7 w 66327"/>
                    <a:gd name="connsiteY1" fmla="*/ 0 h 131737"/>
                    <a:gd name="connsiteX2" fmla="*/ 66327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7" y="0"/>
                      </a:lnTo>
                      <a:lnTo>
                        <a:pt x="66327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68" name="图片 1167">
                  <a:extLst>
                    <a:ext uri="{FF2B5EF4-FFF2-40B4-BE49-F238E27FC236}">
                      <a16:creationId xmlns:a16="http://schemas.microsoft.com/office/drawing/2014/main" xmlns="" id="{EB3E0F9B-5AE5-4982-9A45-F4A6112E115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644180" y="1063240"/>
                  <a:ext cx="678791" cy="710829"/>
                </a:xfrm>
                <a:custGeom>
                  <a:avLst/>
                  <a:gdLst>
                    <a:gd name="connsiteX0" fmla="*/ 106 w 678791"/>
                    <a:gd name="connsiteY0" fmla="*/ -7 h 710829"/>
                    <a:gd name="connsiteX1" fmla="*/ 678898 w 678791"/>
                    <a:gd name="connsiteY1" fmla="*/ -7 h 710829"/>
                    <a:gd name="connsiteX2" fmla="*/ 678898 w 678791"/>
                    <a:gd name="connsiteY2" fmla="*/ 710822 h 710829"/>
                    <a:gd name="connsiteX3" fmla="*/ 106 w 678791"/>
                    <a:gd name="connsiteY3" fmla="*/ 710822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106" y="-7"/>
                      </a:moveTo>
                      <a:lnTo>
                        <a:pt x="678898" y="-7"/>
                      </a:lnTo>
                      <a:lnTo>
                        <a:pt x="678898" y="710822"/>
                      </a:lnTo>
                      <a:lnTo>
                        <a:pt x="106" y="710822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69" name="任意多边形: 形状 1168">
                  <a:extLst>
                    <a:ext uri="{FF2B5EF4-FFF2-40B4-BE49-F238E27FC236}">
                      <a16:creationId xmlns:a16="http://schemas.microsoft.com/office/drawing/2014/main" xmlns="" id="{26DB0791-71D2-4DF6-A200-2945B158295E}"/>
                    </a:ext>
                  </a:extLst>
                </p:cNvPr>
                <p:cNvSpPr/>
                <p:nvPr/>
              </p:nvSpPr>
              <p:spPr>
                <a:xfrm rot="-1199926">
                  <a:off x="4973832" y="1373582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: 形状 1169">
                  <a:extLst>
                    <a:ext uri="{FF2B5EF4-FFF2-40B4-BE49-F238E27FC236}">
                      <a16:creationId xmlns:a16="http://schemas.microsoft.com/office/drawing/2014/main" xmlns="" id="{42695CDD-321E-4EFB-BC78-D785DA7CC98C}"/>
                    </a:ext>
                  </a:extLst>
                </p:cNvPr>
                <p:cNvSpPr/>
                <p:nvPr/>
              </p:nvSpPr>
              <p:spPr>
                <a:xfrm rot="-1199926">
                  <a:off x="4973832" y="1373582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: 形状 1170">
                  <a:extLst>
                    <a:ext uri="{FF2B5EF4-FFF2-40B4-BE49-F238E27FC236}">
                      <a16:creationId xmlns:a16="http://schemas.microsoft.com/office/drawing/2014/main" xmlns="" id="{F58CC46E-9780-492A-92F4-452E43C89254}"/>
                    </a:ext>
                  </a:extLst>
                </p:cNvPr>
                <p:cNvSpPr/>
                <p:nvPr/>
              </p:nvSpPr>
              <p:spPr>
                <a:xfrm rot="-1199926">
                  <a:off x="4963989" y="1404520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2" name="任意多边形: 形状 1171">
                  <a:extLst>
                    <a:ext uri="{FF2B5EF4-FFF2-40B4-BE49-F238E27FC236}">
                      <a16:creationId xmlns:a16="http://schemas.microsoft.com/office/drawing/2014/main" xmlns="" id="{AF331EAC-B296-4594-B533-58FCEF2D850F}"/>
                    </a:ext>
                  </a:extLst>
                </p:cNvPr>
                <p:cNvSpPr/>
                <p:nvPr/>
              </p:nvSpPr>
              <p:spPr>
                <a:xfrm rot="-1199926">
                  <a:off x="4993698" y="142814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3" name="任意多边形: 形状 1172">
                  <a:extLst>
                    <a:ext uri="{FF2B5EF4-FFF2-40B4-BE49-F238E27FC236}">
                      <a16:creationId xmlns:a16="http://schemas.microsoft.com/office/drawing/2014/main" xmlns="" id="{926AB4A4-4548-4636-9165-BE5D023A71F8}"/>
                    </a:ext>
                  </a:extLst>
                </p:cNvPr>
                <p:cNvSpPr/>
                <p:nvPr/>
              </p:nvSpPr>
              <p:spPr>
                <a:xfrm rot="-1199926">
                  <a:off x="4968931" y="1418119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: 形状 1173">
                  <a:extLst>
                    <a:ext uri="{FF2B5EF4-FFF2-40B4-BE49-F238E27FC236}">
                      <a16:creationId xmlns:a16="http://schemas.microsoft.com/office/drawing/2014/main" xmlns="" id="{58CC35EE-4413-42CA-B61C-8F92F9567B70}"/>
                    </a:ext>
                  </a:extLst>
                </p:cNvPr>
                <p:cNvSpPr/>
                <p:nvPr/>
              </p:nvSpPr>
              <p:spPr>
                <a:xfrm rot="-1199926">
                  <a:off x="4973832" y="1373582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: 形状 1174">
                  <a:extLst>
                    <a:ext uri="{FF2B5EF4-FFF2-40B4-BE49-F238E27FC236}">
                      <a16:creationId xmlns:a16="http://schemas.microsoft.com/office/drawing/2014/main" xmlns="" id="{7CAC2E12-7B4B-4D05-AB36-346FB376FC33}"/>
                    </a:ext>
                  </a:extLst>
                </p:cNvPr>
                <p:cNvSpPr/>
                <p:nvPr/>
              </p:nvSpPr>
              <p:spPr>
                <a:xfrm rot="-1199926">
                  <a:off x="4993698" y="142814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6" name="任意多边形: 形状 1175">
                  <a:extLst>
                    <a:ext uri="{FF2B5EF4-FFF2-40B4-BE49-F238E27FC236}">
                      <a16:creationId xmlns:a16="http://schemas.microsoft.com/office/drawing/2014/main" xmlns="" id="{D08147EF-B50F-410E-8016-2736B76BAE49}"/>
                    </a:ext>
                  </a:extLst>
                </p:cNvPr>
                <p:cNvSpPr/>
                <p:nvPr/>
              </p:nvSpPr>
              <p:spPr>
                <a:xfrm rot="-1199926">
                  <a:off x="4957076" y="1379738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7" name="任意多边形: 形状 1176">
                  <a:extLst>
                    <a:ext uri="{FF2B5EF4-FFF2-40B4-BE49-F238E27FC236}">
                      <a16:creationId xmlns:a16="http://schemas.microsoft.com/office/drawing/2014/main" xmlns="" id="{ADB2F633-CE4B-4B40-A16E-2D902B2C68D8}"/>
                    </a:ext>
                  </a:extLst>
                </p:cNvPr>
                <p:cNvSpPr/>
                <p:nvPr/>
              </p:nvSpPr>
              <p:spPr>
                <a:xfrm rot="-1199926">
                  <a:off x="4976914" y="1434212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78" name="图形 17">
                <a:extLst>
                  <a:ext uri="{FF2B5EF4-FFF2-40B4-BE49-F238E27FC236}">
                    <a16:creationId xmlns:a16="http://schemas.microsoft.com/office/drawing/2014/main" xmlns="" id="{A4CDF1C3-FA05-457E-9961-3E19DB835063}"/>
                  </a:ext>
                </a:extLst>
              </p:cNvPr>
              <p:cNvGrpSpPr/>
              <p:nvPr/>
            </p:nvGrpSpPr>
            <p:grpSpPr>
              <a:xfrm>
                <a:off x="4708255" y="1039212"/>
                <a:ext cx="678791" cy="710829"/>
                <a:chOff x="4708255" y="1039212"/>
                <a:chExt cx="678791" cy="710829"/>
              </a:xfrm>
            </p:grpSpPr>
            <p:sp>
              <p:nvSpPr>
                <p:cNvPr id="1179" name="任意多边形: 形状 1178">
                  <a:extLst>
                    <a:ext uri="{FF2B5EF4-FFF2-40B4-BE49-F238E27FC236}">
                      <a16:creationId xmlns:a16="http://schemas.microsoft.com/office/drawing/2014/main" xmlns="" id="{BD0A7EC0-9C3E-4AC8-A0A7-F8F46EECB7B5}"/>
                    </a:ext>
                  </a:extLst>
                </p:cNvPr>
                <p:cNvSpPr/>
                <p:nvPr/>
              </p:nvSpPr>
              <p:spPr>
                <a:xfrm rot="-1199926">
                  <a:off x="5014719" y="1329524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7 w 66327"/>
                    <a:gd name="connsiteY1" fmla="*/ 0 h 131737"/>
                    <a:gd name="connsiteX2" fmla="*/ 66327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7" y="0"/>
                      </a:lnTo>
                      <a:lnTo>
                        <a:pt x="66327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80" name="图片 1179">
                  <a:extLst>
                    <a:ext uri="{FF2B5EF4-FFF2-40B4-BE49-F238E27FC236}">
                      <a16:creationId xmlns:a16="http://schemas.microsoft.com/office/drawing/2014/main" xmlns="" id="{C550C3E3-72B0-4C4E-82A3-4355ADBB621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708255" y="1039212"/>
                  <a:ext cx="678791" cy="710829"/>
                </a:xfrm>
                <a:custGeom>
                  <a:avLst/>
                  <a:gdLst>
                    <a:gd name="connsiteX0" fmla="*/ 113 w 678791"/>
                    <a:gd name="connsiteY0" fmla="*/ -10 h 710829"/>
                    <a:gd name="connsiteX1" fmla="*/ 678905 w 678791"/>
                    <a:gd name="connsiteY1" fmla="*/ -10 h 710829"/>
                    <a:gd name="connsiteX2" fmla="*/ 678905 w 678791"/>
                    <a:gd name="connsiteY2" fmla="*/ 710819 h 710829"/>
                    <a:gd name="connsiteX3" fmla="*/ 113 w 678791"/>
                    <a:gd name="connsiteY3" fmla="*/ 710819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113" y="-10"/>
                      </a:moveTo>
                      <a:lnTo>
                        <a:pt x="678905" y="-10"/>
                      </a:lnTo>
                      <a:lnTo>
                        <a:pt x="678905" y="710819"/>
                      </a:lnTo>
                      <a:lnTo>
                        <a:pt x="113" y="710819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81" name="任意多边形: 形状 1180">
                  <a:extLst>
                    <a:ext uri="{FF2B5EF4-FFF2-40B4-BE49-F238E27FC236}">
                      <a16:creationId xmlns:a16="http://schemas.microsoft.com/office/drawing/2014/main" xmlns="" id="{1430E567-E0A2-4737-840A-C25B8680F266}"/>
                    </a:ext>
                  </a:extLst>
                </p:cNvPr>
                <p:cNvSpPr/>
                <p:nvPr/>
              </p:nvSpPr>
              <p:spPr>
                <a:xfrm rot="-1199926">
                  <a:off x="5037412" y="135046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2" name="任意多边形: 形状 1181">
                  <a:extLst>
                    <a:ext uri="{FF2B5EF4-FFF2-40B4-BE49-F238E27FC236}">
                      <a16:creationId xmlns:a16="http://schemas.microsoft.com/office/drawing/2014/main" xmlns="" id="{EE4DCDC6-B25F-4493-AFA3-E17ABD8AE04A}"/>
                    </a:ext>
                  </a:extLst>
                </p:cNvPr>
                <p:cNvSpPr/>
                <p:nvPr/>
              </p:nvSpPr>
              <p:spPr>
                <a:xfrm rot="-1199926">
                  <a:off x="5037412" y="135046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3" name="任意多边形: 形状 1182">
                  <a:extLst>
                    <a:ext uri="{FF2B5EF4-FFF2-40B4-BE49-F238E27FC236}">
                      <a16:creationId xmlns:a16="http://schemas.microsoft.com/office/drawing/2014/main" xmlns="" id="{5E4E17AF-7623-453D-8EBA-1EC897C04FE8}"/>
                    </a:ext>
                  </a:extLst>
                </p:cNvPr>
                <p:cNvSpPr/>
                <p:nvPr/>
              </p:nvSpPr>
              <p:spPr>
                <a:xfrm rot="-1199926">
                  <a:off x="5027491" y="1381430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4 h 14433"/>
                    <a:gd name="connsiteX3" fmla="*/ 0 w 35791"/>
                    <a:gd name="connsiteY3" fmla="*/ 14434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4"/>
                      </a:lnTo>
                      <a:lnTo>
                        <a:pt x="0" y="14434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4" name="任意多边形: 形状 1183">
                  <a:extLst>
                    <a:ext uri="{FF2B5EF4-FFF2-40B4-BE49-F238E27FC236}">
                      <a16:creationId xmlns:a16="http://schemas.microsoft.com/office/drawing/2014/main" xmlns="" id="{B2BC7952-284B-4843-B348-17AF65769B7E}"/>
                    </a:ext>
                  </a:extLst>
                </p:cNvPr>
                <p:cNvSpPr/>
                <p:nvPr/>
              </p:nvSpPr>
              <p:spPr>
                <a:xfrm rot="-1199926">
                  <a:off x="5057278" y="1405024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5" name="任意多边形: 形状 1184">
                  <a:extLst>
                    <a:ext uri="{FF2B5EF4-FFF2-40B4-BE49-F238E27FC236}">
                      <a16:creationId xmlns:a16="http://schemas.microsoft.com/office/drawing/2014/main" xmlns="" id="{1D353EB0-5E70-41CE-94D5-1017F7DD93A5}"/>
                    </a:ext>
                  </a:extLst>
                </p:cNvPr>
                <p:cNvSpPr/>
                <p:nvPr/>
              </p:nvSpPr>
              <p:spPr>
                <a:xfrm rot="-1199926">
                  <a:off x="5032432" y="1395029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6" name="任意多边形: 形状 1185">
                  <a:extLst>
                    <a:ext uri="{FF2B5EF4-FFF2-40B4-BE49-F238E27FC236}">
                      <a16:creationId xmlns:a16="http://schemas.microsoft.com/office/drawing/2014/main" xmlns="" id="{B9C80F2B-400B-4FFF-9D38-736FE926EC09}"/>
                    </a:ext>
                  </a:extLst>
                </p:cNvPr>
                <p:cNvSpPr/>
                <p:nvPr/>
              </p:nvSpPr>
              <p:spPr>
                <a:xfrm rot="-1199926">
                  <a:off x="5037412" y="135046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7" name="任意多边形: 形状 1186">
                  <a:extLst>
                    <a:ext uri="{FF2B5EF4-FFF2-40B4-BE49-F238E27FC236}">
                      <a16:creationId xmlns:a16="http://schemas.microsoft.com/office/drawing/2014/main" xmlns="" id="{CB5624CC-D040-4F20-AE4D-22852B5CFDF1}"/>
                    </a:ext>
                  </a:extLst>
                </p:cNvPr>
                <p:cNvSpPr/>
                <p:nvPr/>
              </p:nvSpPr>
              <p:spPr>
                <a:xfrm rot="-1199926">
                  <a:off x="5057278" y="1405024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8" name="任意多边形: 形状 1187">
                  <a:extLst>
                    <a:ext uri="{FF2B5EF4-FFF2-40B4-BE49-F238E27FC236}">
                      <a16:creationId xmlns:a16="http://schemas.microsoft.com/office/drawing/2014/main" xmlns="" id="{BB1162B6-C27C-44DB-9E7D-0A3269A1284F}"/>
                    </a:ext>
                  </a:extLst>
                </p:cNvPr>
                <p:cNvSpPr/>
                <p:nvPr/>
              </p:nvSpPr>
              <p:spPr>
                <a:xfrm rot="-1199926">
                  <a:off x="5020579" y="1356647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9" name="任意多边形: 形状 1188">
                  <a:extLst>
                    <a:ext uri="{FF2B5EF4-FFF2-40B4-BE49-F238E27FC236}">
                      <a16:creationId xmlns:a16="http://schemas.microsoft.com/office/drawing/2014/main" xmlns="" id="{A71FC3BB-822D-4D4C-B514-28C06DBBBBAF}"/>
                    </a:ext>
                  </a:extLst>
                </p:cNvPr>
                <p:cNvSpPr/>
                <p:nvPr/>
              </p:nvSpPr>
              <p:spPr>
                <a:xfrm rot="-1199926">
                  <a:off x="5040416" y="1411122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90" name="图形 17">
                <a:extLst>
                  <a:ext uri="{FF2B5EF4-FFF2-40B4-BE49-F238E27FC236}">
                    <a16:creationId xmlns:a16="http://schemas.microsoft.com/office/drawing/2014/main" xmlns="" id="{F9492D24-58DE-43FC-B810-B2ABAE99F922}"/>
                  </a:ext>
                </a:extLst>
              </p:cNvPr>
              <p:cNvGrpSpPr/>
              <p:nvPr/>
            </p:nvGrpSpPr>
            <p:grpSpPr>
              <a:xfrm>
                <a:off x="4772330" y="1017186"/>
                <a:ext cx="678791" cy="710829"/>
                <a:chOff x="4772330" y="1017186"/>
                <a:chExt cx="678791" cy="710829"/>
              </a:xfrm>
            </p:grpSpPr>
            <p:sp>
              <p:nvSpPr>
                <p:cNvPr id="1191" name="任意多边形: 形状 1190">
                  <a:extLst>
                    <a:ext uri="{FF2B5EF4-FFF2-40B4-BE49-F238E27FC236}">
                      <a16:creationId xmlns:a16="http://schemas.microsoft.com/office/drawing/2014/main" xmlns="" id="{2A95097A-79AE-49AE-9F49-17C06651E91F}"/>
                    </a:ext>
                  </a:extLst>
                </p:cNvPr>
                <p:cNvSpPr/>
                <p:nvPr/>
              </p:nvSpPr>
              <p:spPr>
                <a:xfrm rot="-1199926">
                  <a:off x="5078299" y="1306406"/>
                  <a:ext cx="66327" cy="131737"/>
                </a:xfrm>
                <a:custGeom>
                  <a:avLst/>
                  <a:gdLst>
                    <a:gd name="connsiteX0" fmla="*/ 0 w 66327"/>
                    <a:gd name="connsiteY0" fmla="*/ 0 h 131737"/>
                    <a:gd name="connsiteX1" fmla="*/ 66327 w 66327"/>
                    <a:gd name="connsiteY1" fmla="*/ 0 h 131737"/>
                    <a:gd name="connsiteX2" fmla="*/ 66327 w 66327"/>
                    <a:gd name="connsiteY2" fmla="*/ 131737 h 131737"/>
                    <a:gd name="connsiteX3" fmla="*/ 0 w 66327"/>
                    <a:gd name="connsiteY3" fmla="*/ 131737 h 13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327" h="131737">
                      <a:moveTo>
                        <a:pt x="0" y="0"/>
                      </a:moveTo>
                      <a:lnTo>
                        <a:pt x="66327" y="0"/>
                      </a:lnTo>
                      <a:lnTo>
                        <a:pt x="66327" y="131737"/>
                      </a:lnTo>
                      <a:lnTo>
                        <a:pt x="0" y="131737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192" name="图片 1191">
                  <a:extLst>
                    <a:ext uri="{FF2B5EF4-FFF2-40B4-BE49-F238E27FC236}">
                      <a16:creationId xmlns:a16="http://schemas.microsoft.com/office/drawing/2014/main" xmlns="" id="{3017E389-D5BA-418A-9456-9F9844154B3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772330" y="1017186"/>
                  <a:ext cx="678791" cy="710829"/>
                </a:xfrm>
                <a:custGeom>
                  <a:avLst/>
                  <a:gdLst>
                    <a:gd name="connsiteX0" fmla="*/ 121 w 678791"/>
                    <a:gd name="connsiteY0" fmla="*/ -13 h 710829"/>
                    <a:gd name="connsiteX1" fmla="*/ 678913 w 678791"/>
                    <a:gd name="connsiteY1" fmla="*/ -13 h 710829"/>
                    <a:gd name="connsiteX2" fmla="*/ 678913 w 678791"/>
                    <a:gd name="connsiteY2" fmla="*/ 710816 h 710829"/>
                    <a:gd name="connsiteX3" fmla="*/ 121 w 678791"/>
                    <a:gd name="connsiteY3" fmla="*/ 710816 h 71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791" h="710829">
                      <a:moveTo>
                        <a:pt x="121" y="-13"/>
                      </a:moveTo>
                      <a:lnTo>
                        <a:pt x="678913" y="-13"/>
                      </a:lnTo>
                      <a:lnTo>
                        <a:pt x="678913" y="710816"/>
                      </a:lnTo>
                      <a:lnTo>
                        <a:pt x="121" y="710816"/>
                      </a:lnTo>
                      <a:close/>
                    </a:path>
                  </a:pathLst>
                </a:custGeom>
              </p:spPr>
            </p:pic>
            <p:sp>
              <p:nvSpPr>
                <p:cNvPr id="1193" name="任意多边形: 形状 1192">
                  <a:extLst>
                    <a:ext uri="{FF2B5EF4-FFF2-40B4-BE49-F238E27FC236}">
                      <a16:creationId xmlns:a16="http://schemas.microsoft.com/office/drawing/2014/main" xmlns="" id="{021205E5-85E0-4E71-8F99-A3C168CC0A3E}"/>
                    </a:ext>
                  </a:extLst>
                </p:cNvPr>
                <p:cNvSpPr/>
                <p:nvPr/>
              </p:nvSpPr>
              <p:spPr>
                <a:xfrm rot="-1199926">
                  <a:off x="5100991" y="1327345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4" name="任意多边形: 形状 1193">
                  <a:extLst>
                    <a:ext uri="{FF2B5EF4-FFF2-40B4-BE49-F238E27FC236}">
                      <a16:creationId xmlns:a16="http://schemas.microsoft.com/office/drawing/2014/main" xmlns="" id="{DE5B793F-E1C6-423B-9594-888696252555}"/>
                    </a:ext>
                  </a:extLst>
                </p:cNvPr>
                <p:cNvSpPr/>
                <p:nvPr/>
              </p:nvSpPr>
              <p:spPr>
                <a:xfrm rot="-1199926">
                  <a:off x="5100991" y="1327345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5" name="任意多边形: 形状 1194">
                  <a:extLst>
                    <a:ext uri="{FF2B5EF4-FFF2-40B4-BE49-F238E27FC236}">
                      <a16:creationId xmlns:a16="http://schemas.microsoft.com/office/drawing/2014/main" xmlns="" id="{97296734-B10E-4AC5-A5FE-2CE8BE2B7D9B}"/>
                    </a:ext>
                  </a:extLst>
                </p:cNvPr>
                <p:cNvSpPr/>
                <p:nvPr/>
              </p:nvSpPr>
              <p:spPr>
                <a:xfrm rot="-1199926">
                  <a:off x="5091071" y="1358312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4 h 14433"/>
                    <a:gd name="connsiteX3" fmla="*/ 0 w 35791"/>
                    <a:gd name="connsiteY3" fmla="*/ 14434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4"/>
                      </a:lnTo>
                      <a:lnTo>
                        <a:pt x="0" y="14434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6" name="任意多边形: 形状 1195">
                  <a:extLst>
                    <a:ext uri="{FF2B5EF4-FFF2-40B4-BE49-F238E27FC236}">
                      <a16:creationId xmlns:a16="http://schemas.microsoft.com/office/drawing/2014/main" xmlns="" id="{54C777E7-7641-444F-8CD4-225F68D46C98}"/>
                    </a:ext>
                  </a:extLst>
                </p:cNvPr>
                <p:cNvSpPr/>
                <p:nvPr/>
              </p:nvSpPr>
              <p:spPr>
                <a:xfrm rot="-1199926">
                  <a:off x="5120858" y="1381906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7" name="任意多边形: 形状 1196">
                  <a:extLst>
                    <a:ext uri="{FF2B5EF4-FFF2-40B4-BE49-F238E27FC236}">
                      <a16:creationId xmlns:a16="http://schemas.microsoft.com/office/drawing/2014/main" xmlns="" id="{95D555A2-3BBC-4972-983E-0C3E91E6C29F}"/>
                    </a:ext>
                  </a:extLst>
                </p:cNvPr>
                <p:cNvSpPr/>
                <p:nvPr/>
              </p:nvSpPr>
              <p:spPr>
                <a:xfrm rot="-1199926">
                  <a:off x="5095984" y="1371832"/>
                  <a:ext cx="35791" cy="14433"/>
                </a:xfrm>
                <a:custGeom>
                  <a:avLst/>
                  <a:gdLst>
                    <a:gd name="connsiteX0" fmla="*/ 0 w 35791"/>
                    <a:gd name="connsiteY0" fmla="*/ 0 h 14433"/>
                    <a:gd name="connsiteX1" fmla="*/ 35792 w 35791"/>
                    <a:gd name="connsiteY1" fmla="*/ 0 h 14433"/>
                    <a:gd name="connsiteX2" fmla="*/ 35792 w 35791"/>
                    <a:gd name="connsiteY2" fmla="*/ 14433 h 14433"/>
                    <a:gd name="connsiteX3" fmla="*/ 0 w 35791"/>
                    <a:gd name="connsiteY3" fmla="*/ 14433 h 1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91" h="14433">
                      <a:moveTo>
                        <a:pt x="0" y="0"/>
                      </a:moveTo>
                      <a:lnTo>
                        <a:pt x="35792" y="0"/>
                      </a:lnTo>
                      <a:lnTo>
                        <a:pt x="35792" y="14433"/>
                      </a:lnTo>
                      <a:lnTo>
                        <a:pt x="0" y="144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8" name="任意多边形: 形状 1197">
                  <a:extLst>
                    <a:ext uri="{FF2B5EF4-FFF2-40B4-BE49-F238E27FC236}">
                      <a16:creationId xmlns:a16="http://schemas.microsoft.com/office/drawing/2014/main" xmlns="" id="{8A59C02A-139C-4C80-95D1-472B7F3DFC64}"/>
                    </a:ext>
                  </a:extLst>
                </p:cNvPr>
                <p:cNvSpPr/>
                <p:nvPr/>
              </p:nvSpPr>
              <p:spPr>
                <a:xfrm rot="-1199926">
                  <a:off x="5100991" y="1327345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7 w 17937"/>
                    <a:gd name="connsiteY1" fmla="*/ 0 h 29200"/>
                    <a:gd name="connsiteX2" fmla="*/ 17937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7" y="0"/>
                      </a:lnTo>
                      <a:lnTo>
                        <a:pt x="17937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9" name="任意多边形: 形状 1198">
                  <a:extLst>
                    <a:ext uri="{FF2B5EF4-FFF2-40B4-BE49-F238E27FC236}">
                      <a16:creationId xmlns:a16="http://schemas.microsoft.com/office/drawing/2014/main" xmlns="" id="{2804D568-996C-4761-92B8-A52201020701}"/>
                    </a:ext>
                  </a:extLst>
                </p:cNvPr>
                <p:cNvSpPr/>
                <p:nvPr/>
              </p:nvSpPr>
              <p:spPr>
                <a:xfrm rot="-1199926">
                  <a:off x="5120858" y="1381906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0" name="任意多边形: 形状 1199">
                  <a:extLst>
                    <a:ext uri="{FF2B5EF4-FFF2-40B4-BE49-F238E27FC236}">
                      <a16:creationId xmlns:a16="http://schemas.microsoft.com/office/drawing/2014/main" xmlns="" id="{2C73C329-76CC-4BF9-A4EC-B61AC787BC12}"/>
                    </a:ext>
                  </a:extLst>
                </p:cNvPr>
                <p:cNvSpPr/>
                <p:nvPr/>
              </p:nvSpPr>
              <p:spPr>
                <a:xfrm rot="-1199926">
                  <a:off x="5084130" y="1333450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1" name="任意多边形: 形状 1200">
                  <a:extLst>
                    <a:ext uri="{FF2B5EF4-FFF2-40B4-BE49-F238E27FC236}">
                      <a16:creationId xmlns:a16="http://schemas.microsoft.com/office/drawing/2014/main" xmlns="" id="{AA0E65D8-0CDF-44F5-9DC4-16E6E9F207E4}"/>
                    </a:ext>
                  </a:extLst>
                </p:cNvPr>
                <p:cNvSpPr/>
                <p:nvPr/>
              </p:nvSpPr>
              <p:spPr>
                <a:xfrm rot="-1199926">
                  <a:off x="5103996" y="1388003"/>
                  <a:ext cx="17937" cy="29200"/>
                </a:xfrm>
                <a:custGeom>
                  <a:avLst/>
                  <a:gdLst>
                    <a:gd name="connsiteX0" fmla="*/ 0 w 17937"/>
                    <a:gd name="connsiteY0" fmla="*/ 0 h 29200"/>
                    <a:gd name="connsiteX1" fmla="*/ 17938 w 17937"/>
                    <a:gd name="connsiteY1" fmla="*/ 0 h 29200"/>
                    <a:gd name="connsiteX2" fmla="*/ 17938 w 17937"/>
                    <a:gd name="connsiteY2" fmla="*/ 29201 h 29200"/>
                    <a:gd name="connsiteX3" fmla="*/ 0 w 17937"/>
                    <a:gd name="connsiteY3" fmla="*/ 29201 h 2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37" h="29200">
                      <a:moveTo>
                        <a:pt x="0" y="0"/>
                      </a:moveTo>
                      <a:lnTo>
                        <a:pt x="17938" y="0"/>
                      </a:lnTo>
                      <a:lnTo>
                        <a:pt x="17938" y="29201"/>
                      </a:lnTo>
                      <a:lnTo>
                        <a:pt x="0" y="2920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02" name="图形 17">
              <a:extLst>
                <a:ext uri="{FF2B5EF4-FFF2-40B4-BE49-F238E27FC236}">
                  <a16:creationId xmlns:a16="http://schemas.microsoft.com/office/drawing/2014/main" xmlns="" id="{1ADAB66E-270D-4218-87C5-4A5F57E610DA}"/>
                </a:ext>
              </a:extLst>
            </p:cNvPr>
            <p:cNvGrpSpPr/>
            <p:nvPr/>
          </p:nvGrpSpPr>
          <p:grpSpPr>
            <a:xfrm>
              <a:off x="2208618" y="1047221"/>
              <a:ext cx="728850" cy="716836"/>
              <a:chOff x="4896475" y="1047221"/>
              <a:chExt cx="728850" cy="716836"/>
            </a:xfrm>
          </p:grpSpPr>
          <p:grpSp>
            <p:nvGrpSpPr>
              <p:cNvPr id="1203" name="图形 17">
                <a:extLst>
                  <a:ext uri="{FF2B5EF4-FFF2-40B4-BE49-F238E27FC236}">
                    <a16:creationId xmlns:a16="http://schemas.microsoft.com/office/drawing/2014/main" xmlns="" id="{EC799F86-8086-4D15-A0F3-E6CF795E6758}"/>
                  </a:ext>
                </a:extLst>
              </p:cNvPr>
              <p:cNvGrpSpPr/>
              <p:nvPr/>
            </p:nvGrpSpPr>
            <p:grpSpPr>
              <a:xfrm>
                <a:off x="4896475" y="1047221"/>
                <a:ext cx="662773" cy="704822"/>
                <a:chOff x="4896475" y="1047221"/>
                <a:chExt cx="662773" cy="704822"/>
              </a:xfrm>
            </p:grpSpPr>
            <p:sp>
              <p:nvSpPr>
                <p:cNvPr id="1204" name="任意多边形: 形状 1203">
                  <a:extLst>
                    <a:ext uri="{FF2B5EF4-FFF2-40B4-BE49-F238E27FC236}">
                      <a16:creationId xmlns:a16="http://schemas.microsoft.com/office/drawing/2014/main" xmlns="" id="{F1662BA3-DCD9-40EF-B494-FB365648079B}"/>
                    </a:ext>
                  </a:extLst>
                </p:cNvPr>
                <p:cNvSpPr/>
                <p:nvPr/>
              </p:nvSpPr>
              <p:spPr>
                <a:xfrm rot="-4860123">
                  <a:off x="5162045" y="1366674"/>
                  <a:ext cx="130402" cy="65660"/>
                </a:xfrm>
                <a:custGeom>
                  <a:avLst/>
                  <a:gdLst>
                    <a:gd name="connsiteX0" fmla="*/ 0 w 130402"/>
                    <a:gd name="connsiteY0" fmla="*/ 0 h 65660"/>
                    <a:gd name="connsiteX1" fmla="*/ 130403 w 130402"/>
                    <a:gd name="connsiteY1" fmla="*/ 0 h 65660"/>
                    <a:gd name="connsiteX2" fmla="*/ 130403 w 130402"/>
                    <a:gd name="connsiteY2" fmla="*/ 65660 h 65660"/>
                    <a:gd name="connsiteX3" fmla="*/ 0 w 130402"/>
                    <a:gd name="connsiteY3" fmla="*/ 65660 h 6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02" h="65660">
                      <a:moveTo>
                        <a:pt x="0" y="0"/>
                      </a:moveTo>
                      <a:lnTo>
                        <a:pt x="130403" y="0"/>
                      </a:lnTo>
                      <a:lnTo>
                        <a:pt x="130403" y="65660"/>
                      </a:lnTo>
                      <a:lnTo>
                        <a:pt x="0" y="6566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205" name="图片 1204">
                  <a:extLst>
                    <a:ext uri="{FF2B5EF4-FFF2-40B4-BE49-F238E27FC236}">
                      <a16:creationId xmlns:a16="http://schemas.microsoft.com/office/drawing/2014/main" xmlns="" id="{B60CF285-4066-4CD8-8C23-B2195876C9B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896475" y="1047221"/>
                  <a:ext cx="662773" cy="704822"/>
                </a:xfrm>
                <a:custGeom>
                  <a:avLst/>
                  <a:gdLst>
                    <a:gd name="connsiteX0" fmla="*/ 139 w 662773"/>
                    <a:gd name="connsiteY0" fmla="*/ -8 h 704822"/>
                    <a:gd name="connsiteX1" fmla="*/ 662912 w 662773"/>
                    <a:gd name="connsiteY1" fmla="*/ -8 h 704822"/>
                    <a:gd name="connsiteX2" fmla="*/ 662912 w 662773"/>
                    <a:gd name="connsiteY2" fmla="*/ 704814 h 704822"/>
                    <a:gd name="connsiteX3" fmla="*/ 139 w 662773"/>
                    <a:gd name="connsiteY3" fmla="*/ 704814 h 70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773" h="704822">
                      <a:moveTo>
                        <a:pt x="139" y="-8"/>
                      </a:moveTo>
                      <a:lnTo>
                        <a:pt x="662912" y="-8"/>
                      </a:lnTo>
                      <a:lnTo>
                        <a:pt x="662912" y="704814"/>
                      </a:lnTo>
                      <a:lnTo>
                        <a:pt x="139" y="704814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06" name="任意多边形: 形状 1205">
                  <a:extLst>
                    <a:ext uri="{FF2B5EF4-FFF2-40B4-BE49-F238E27FC236}">
                      <a16:creationId xmlns:a16="http://schemas.microsoft.com/office/drawing/2014/main" xmlns="" id="{B9E1C106-0FE7-4122-8CAF-3322E8858122}"/>
                    </a:ext>
                  </a:extLst>
                </p:cNvPr>
                <p:cNvSpPr/>
                <p:nvPr/>
              </p:nvSpPr>
              <p:spPr>
                <a:xfrm rot="-4860123">
                  <a:off x="5225944" y="136363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7" name="任意多边形: 形状 1206">
                  <a:extLst>
                    <a:ext uri="{FF2B5EF4-FFF2-40B4-BE49-F238E27FC236}">
                      <a16:creationId xmlns:a16="http://schemas.microsoft.com/office/drawing/2014/main" xmlns="" id="{1AA1CE13-167B-4509-9608-DD02E04F4D9F}"/>
                    </a:ext>
                  </a:extLst>
                </p:cNvPr>
                <p:cNvSpPr/>
                <p:nvPr/>
              </p:nvSpPr>
              <p:spPr>
                <a:xfrm rot="-4860123">
                  <a:off x="5225944" y="136363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8" name="任意多边形: 形状 1207">
                  <a:extLst>
                    <a:ext uri="{FF2B5EF4-FFF2-40B4-BE49-F238E27FC236}">
                      <a16:creationId xmlns:a16="http://schemas.microsoft.com/office/drawing/2014/main" xmlns="" id="{9E410633-B66F-449B-BE2C-3C9D2772C451}"/>
                    </a:ext>
                  </a:extLst>
                </p:cNvPr>
                <p:cNvSpPr/>
                <p:nvPr/>
              </p:nvSpPr>
              <p:spPr>
                <a:xfrm rot="-4860123">
                  <a:off x="5221195" y="1374674"/>
                  <a:ext cx="14266" cy="35458"/>
                </a:xfrm>
                <a:custGeom>
                  <a:avLst/>
                  <a:gdLst>
                    <a:gd name="connsiteX0" fmla="*/ 0 w 14266"/>
                    <a:gd name="connsiteY0" fmla="*/ 0 h 35458"/>
                    <a:gd name="connsiteX1" fmla="*/ 14267 w 14266"/>
                    <a:gd name="connsiteY1" fmla="*/ 0 h 35458"/>
                    <a:gd name="connsiteX2" fmla="*/ 14267 w 14266"/>
                    <a:gd name="connsiteY2" fmla="*/ 35458 h 35458"/>
                    <a:gd name="connsiteX3" fmla="*/ 0 w 14266"/>
                    <a:gd name="connsiteY3" fmla="*/ 35458 h 35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66" h="35458">
                      <a:moveTo>
                        <a:pt x="0" y="0"/>
                      </a:moveTo>
                      <a:lnTo>
                        <a:pt x="14267" y="0"/>
                      </a:lnTo>
                      <a:lnTo>
                        <a:pt x="14267" y="35458"/>
                      </a:lnTo>
                      <a:lnTo>
                        <a:pt x="0" y="35458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9" name="任意多边形: 形状 1208">
                  <a:extLst>
                    <a:ext uri="{FF2B5EF4-FFF2-40B4-BE49-F238E27FC236}">
                      <a16:creationId xmlns:a16="http://schemas.microsoft.com/office/drawing/2014/main" xmlns="" id="{6E3D8916-2505-4386-818E-6F4F9C160E1C}"/>
                    </a:ext>
                  </a:extLst>
                </p:cNvPr>
                <p:cNvSpPr/>
                <p:nvPr/>
              </p:nvSpPr>
              <p:spPr>
                <a:xfrm rot="-4860123">
                  <a:off x="5217006" y="142042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0" name="任意多边形: 形状 1209">
                  <a:extLst>
                    <a:ext uri="{FF2B5EF4-FFF2-40B4-BE49-F238E27FC236}">
                      <a16:creationId xmlns:a16="http://schemas.microsoft.com/office/drawing/2014/main" xmlns="" id="{F4087766-CBCB-4E60-BCC0-00D85B6626B4}"/>
                    </a:ext>
                  </a:extLst>
                </p:cNvPr>
                <p:cNvSpPr/>
                <p:nvPr/>
              </p:nvSpPr>
              <p:spPr>
                <a:xfrm rot="-4860123">
                  <a:off x="5218962" y="1388790"/>
                  <a:ext cx="14266" cy="35458"/>
                </a:xfrm>
                <a:custGeom>
                  <a:avLst/>
                  <a:gdLst>
                    <a:gd name="connsiteX0" fmla="*/ 0 w 14266"/>
                    <a:gd name="connsiteY0" fmla="*/ 0 h 35458"/>
                    <a:gd name="connsiteX1" fmla="*/ 14267 w 14266"/>
                    <a:gd name="connsiteY1" fmla="*/ 0 h 35458"/>
                    <a:gd name="connsiteX2" fmla="*/ 14267 w 14266"/>
                    <a:gd name="connsiteY2" fmla="*/ 35458 h 35458"/>
                    <a:gd name="connsiteX3" fmla="*/ 0 w 14266"/>
                    <a:gd name="connsiteY3" fmla="*/ 35458 h 35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66" h="35458">
                      <a:moveTo>
                        <a:pt x="0" y="0"/>
                      </a:moveTo>
                      <a:lnTo>
                        <a:pt x="14267" y="0"/>
                      </a:lnTo>
                      <a:lnTo>
                        <a:pt x="14267" y="35458"/>
                      </a:lnTo>
                      <a:lnTo>
                        <a:pt x="0" y="35458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1" name="任意多边形: 形状 1210">
                  <a:extLst>
                    <a:ext uri="{FF2B5EF4-FFF2-40B4-BE49-F238E27FC236}">
                      <a16:creationId xmlns:a16="http://schemas.microsoft.com/office/drawing/2014/main" xmlns="" id="{86323708-1C36-4E28-B696-B6632FBDC5A3}"/>
                    </a:ext>
                  </a:extLst>
                </p:cNvPr>
                <p:cNvSpPr/>
                <p:nvPr/>
              </p:nvSpPr>
              <p:spPr>
                <a:xfrm rot="-4860123">
                  <a:off x="5225944" y="136363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2" name="任意多边形: 形状 1211">
                  <a:extLst>
                    <a:ext uri="{FF2B5EF4-FFF2-40B4-BE49-F238E27FC236}">
                      <a16:creationId xmlns:a16="http://schemas.microsoft.com/office/drawing/2014/main" xmlns="" id="{4B6A2B5A-C9BA-4534-8CD9-A5991943474C}"/>
                    </a:ext>
                  </a:extLst>
                </p:cNvPr>
                <p:cNvSpPr/>
                <p:nvPr/>
              </p:nvSpPr>
              <p:spPr>
                <a:xfrm rot="-4860123">
                  <a:off x="5217006" y="142042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3" name="任意多边形: 形状 1212">
                  <a:extLst>
                    <a:ext uri="{FF2B5EF4-FFF2-40B4-BE49-F238E27FC236}">
                      <a16:creationId xmlns:a16="http://schemas.microsoft.com/office/drawing/2014/main" xmlns="" id="{5C0AD66E-D124-4266-9A18-8DC0CA60D618}"/>
                    </a:ext>
                  </a:extLst>
                </p:cNvPr>
                <p:cNvSpPr/>
                <p:nvPr/>
              </p:nvSpPr>
              <p:spPr>
                <a:xfrm rot="-4860123">
                  <a:off x="5208454" y="1360881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4" name="任意多边形: 形状 1213">
                  <a:extLst>
                    <a:ext uri="{FF2B5EF4-FFF2-40B4-BE49-F238E27FC236}">
                      <a16:creationId xmlns:a16="http://schemas.microsoft.com/office/drawing/2014/main" xmlns="" id="{FDFB0201-2C3E-4E11-ACA9-AAB1463B9506}"/>
                    </a:ext>
                  </a:extLst>
                </p:cNvPr>
                <p:cNvSpPr/>
                <p:nvPr/>
              </p:nvSpPr>
              <p:spPr>
                <a:xfrm rot="-4860123">
                  <a:off x="5199529" y="141758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5" name="图形 17">
                <a:extLst>
                  <a:ext uri="{FF2B5EF4-FFF2-40B4-BE49-F238E27FC236}">
                    <a16:creationId xmlns:a16="http://schemas.microsoft.com/office/drawing/2014/main" xmlns="" id="{32D6304C-1799-4A79-A6AB-3881AE9A53A8}"/>
                  </a:ext>
                </a:extLst>
              </p:cNvPr>
              <p:cNvGrpSpPr/>
              <p:nvPr/>
            </p:nvGrpSpPr>
            <p:grpSpPr>
              <a:xfrm>
                <a:off x="4962552" y="1057233"/>
                <a:ext cx="662773" cy="706824"/>
                <a:chOff x="4962552" y="1057233"/>
                <a:chExt cx="662773" cy="706824"/>
              </a:xfrm>
            </p:grpSpPr>
            <p:sp>
              <p:nvSpPr>
                <p:cNvPr id="1216" name="任意多边形: 形状 1215">
                  <a:extLst>
                    <a:ext uri="{FF2B5EF4-FFF2-40B4-BE49-F238E27FC236}">
                      <a16:creationId xmlns:a16="http://schemas.microsoft.com/office/drawing/2014/main" xmlns="" id="{3334C7C0-1C96-44D1-BC8D-6F097B37CA40}"/>
                    </a:ext>
                  </a:extLst>
                </p:cNvPr>
                <p:cNvSpPr/>
                <p:nvPr/>
              </p:nvSpPr>
              <p:spPr>
                <a:xfrm rot="-4860123">
                  <a:off x="5228145" y="1377129"/>
                  <a:ext cx="130402" cy="65660"/>
                </a:xfrm>
                <a:custGeom>
                  <a:avLst/>
                  <a:gdLst>
                    <a:gd name="connsiteX0" fmla="*/ 0 w 130402"/>
                    <a:gd name="connsiteY0" fmla="*/ 0 h 65660"/>
                    <a:gd name="connsiteX1" fmla="*/ 130403 w 130402"/>
                    <a:gd name="connsiteY1" fmla="*/ 0 h 65660"/>
                    <a:gd name="connsiteX2" fmla="*/ 130403 w 130402"/>
                    <a:gd name="connsiteY2" fmla="*/ 65660 h 65660"/>
                    <a:gd name="connsiteX3" fmla="*/ 0 w 130402"/>
                    <a:gd name="connsiteY3" fmla="*/ 65660 h 6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02" h="65660">
                      <a:moveTo>
                        <a:pt x="0" y="0"/>
                      </a:moveTo>
                      <a:lnTo>
                        <a:pt x="130403" y="0"/>
                      </a:lnTo>
                      <a:lnTo>
                        <a:pt x="130403" y="65660"/>
                      </a:lnTo>
                      <a:lnTo>
                        <a:pt x="0" y="65660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1217" name="图片 1216">
                  <a:extLst>
                    <a:ext uri="{FF2B5EF4-FFF2-40B4-BE49-F238E27FC236}">
                      <a16:creationId xmlns:a16="http://schemas.microsoft.com/office/drawing/2014/main" xmlns="" id="{BEC9E1CB-D7A1-4657-AFD8-5592B6571B5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962552" y="1057233"/>
                  <a:ext cx="662773" cy="706824"/>
                </a:xfrm>
                <a:custGeom>
                  <a:avLst/>
                  <a:gdLst>
                    <a:gd name="connsiteX0" fmla="*/ 147 w 662773"/>
                    <a:gd name="connsiteY0" fmla="*/ -7 h 706824"/>
                    <a:gd name="connsiteX1" fmla="*/ 662920 w 662773"/>
                    <a:gd name="connsiteY1" fmla="*/ -7 h 706824"/>
                    <a:gd name="connsiteX2" fmla="*/ 662920 w 662773"/>
                    <a:gd name="connsiteY2" fmla="*/ 706817 h 706824"/>
                    <a:gd name="connsiteX3" fmla="*/ 147 w 662773"/>
                    <a:gd name="connsiteY3" fmla="*/ 706817 h 70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773" h="706824">
                      <a:moveTo>
                        <a:pt x="147" y="-7"/>
                      </a:moveTo>
                      <a:lnTo>
                        <a:pt x="662920" y="-7"/>
                      </a:lnTo>
                      <a:lnTo>
                        <a:pt x="662920" y="706817"/>
                      </a:lnTo>
                      <a:lnTo>
                        <a:pt x="147" y="706817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18" name="任意多边形: 形状 1217">
                  <a:extLst>
                    <a:ext uri="{FF2B5EF4-FFF2-40B4-BE49-F238E27FC236}">
                      <a16:creationId xmlns:a16="http://schemas.microsoft.com/office/drawing/2014/main" xmlns="" id="{551E9539-71DE-40A6-BA7E-AED69C439E9E}"/>
                    </a:ext>
                  </a:extLst>
                </p:cNvPr>
                <p:cNvSpPr/>
                <p:nvPr/>
              </p:nvSpPr>
              <p:spPr>
                <a:xfrm rot="-4860123">
                  <a:off x="5292121" y="1374105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xmlns="" id="{9A121E29-27E7-4A0A-8F2B-BE4B3CAD4D45}"/>
                    </a:ext>
                  </a:extLst>
                </p:cNvPr>
                <p:cNvSpPr/>
                <p:nvPr/>
              </p:nvSpPr>
              <p:spPr>
                <a:xfrm rot="-4860123">
                  <a:off x="5292121" y="1374105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0" name="任意多边形: 形状 1219">
                  <a:extLst>
                    <a:ext uri="{FF2B5EF4-FFF2-40B4-BE49-F238E27FC236}">
                      <a16:creationId xmlns:a16="http://schemas.microsoft.com/office/drawing/2014/main" xmlns="" id="{90ECBFD1-1BEA-4A34-A8B2-AED5B898777F}"/>
                    </a:ext>
                  </a:extLst>
                </p:cNvPr>
                <p:cNvSpPr/>
                <p:nvPr/>
              </p:nvSpPr>
              <p:spPr>
                <a:xfrm rot="-4860123">
                  <a:off x="5287364" y="1385223"/>
                  <a:ext cx="14266" cy="35458"/>
                </a:xfrm>
                <a:custGeom>
                  <a:avLst/>
                  <a:gdLst>
                    <a:gd name="connsiteX0" fmla="*/ 0 w 14266"/>
                    <a:gd name="connsiteY0" fmla="*/ 0 h 35458"/>
                    <a:gd name="connsiteX1" fmla="*/ 14267 w 14266"/>
                    <a:gd name="connsiteY1" fmla="*/ 0 h 35458"/>
                    <a:gd name="connsiteX2" fmla="*/ 14267 w 14266"/>
                    <a:gd name="connsiteY2" fmla="*/ 35458 h 35458"/>
                    <a:gd name="connsiteX3" fmla="*/ 0 w 14266"/>
                    <a:gd name="connsiteY3" fmla="*/ 35458 h 35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66" h="35458">
                      <a:moveTo>
                        <a:pt x="0" y="0"/>
                      </a:moveTo>
                      <a:lnTo>
                        <a:pt x="14267" y="0"/>
                      </a:lnTo>
                      <a:lnTo>
                        <a:pt x="14267" y="35458"/>
                      </a:lnTo>
                      <a:lnTo>
                        <a:pt x="0" y="35458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1" name="任意多边形: 形状 1220">
                  <a:extLst>
                    <a:ext uri="{FF2B5EF4-FFF2-40B4-BE49-F238E27FC236}">
                      <a16:creationId xmlns:a16="http://schemas.microsoft.com/office/drawing/2014/main" xmlns="" id="{67E5F589-026C-4642-9C69-DDF7AD3AE01F}"/>
                    </a:ext>
                  </a:extLst>
                </p:cNvPr>
                <p:cNvSpPr/>
                <p:nvPr/>
              </p:nvSpPr>
              <p:spPr>
                <a:xfrm rot="-4860123">
                  <a:off x="5283105" y="1430882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2" name="任意多边形: 形状 1221">
                  <a:extLst>
                    <a:ext uri="{FF2B5EF4-FFF2-40B4-BE49-F238E27FC236}">
                      <a16:creationId xmlns:a16="http://schemas.microsoft.com/office/drawing/2014/main" xmlns="" id="{C4D81B1E-6668-46EB-8B56-4F05097C8548}"/>
                    </a:ext>
                  </a:extLst>
                </p:cNvPr>
                <p:cNvSpPr/>
                <p:nvPr/>
              </p:nvSpPr>
              <p:spPr>
                <a:xfrm rot="-4860123">
                  <a:off x="5285143" y="1399257"/>
                  <a:ext cx="14266" cy="35458"/>
                </a:xfrm>
                <a:custGeom>
                  <a:avLst/>
                  <a:gdLst>
                    <a:gd name="connsiteX0" fmla="*/ 0 w 14266"/>
                    <a:gd name="connsiteY0" fmla="*/ 0 h 35458"/>
                    <a:gd name="connsiteX1" fmla="*/ 14267 w 14266"/>
                    <a:gd name="connsiteY1" fmla="*/ 0 h 35458"/>
                    <a:gd name="connsiteX2" fmla="*/ 14267 w 14266"/>
                    <a:gd name="connsiteY2" fmla="*/ 35458 h 35458"/>
                    <a:gd name="connsiteX3" fmla="*/ 0 w 14266"/>
                    <a:gd name="connsiteY3" fmla="*/ 35458 h 35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66" h="35458">
                      <a:moveTo>
                        <a:pt x="0" y="0"/>
                      </a:moveTo>
                      <a:lnTo>
                        <a:pt x="14267" y="0"/>
                      </a:lnTo>
                      <a:lnTo>
                        <a:pt x="14267" y="35458"/>
                      </a:lnTo>
                      <a:lnTo>
                        <a:pt x="0" y="35458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3" name="任意多边形: 形状 1222">
                  <a:extLst>
                    <a:ext uri="{FF2B5EF4-FFF2-40B4-BE49-F238E27FC236}">
                      <a16:creationId xmlns:a16="http://schemas.microsoft.com/office/drawing/2014/main" xmlns="" id="{B9D93E6C-C29F-4FC1-BA9B-ECA344B57F94}"/>
                    </a:ext>
                  </a:extLst>
                </p:cNvPr>
                <p:cNvSpPr/>
                <p:nvPr/>
              </p:nvSpPr>
              <p:spPr>
                <a:xfrm rot="-4860123">
                  <a:off x="5292121" y="1374105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4" name="任意多边形: 形状 1223">
                  <a:extLst>
                    <a:ext uri="{FF2B5EF4-FFF2-40B4-BE49-F238E27FC236}">
                      <a16:creationId xmlns:a16="http://schemas.microsoft.com/office/drawing/2014/main" xmlns="" id="{A06A3C90-3F94-4384-9472-54A7878E4736}"/>
                    </a:ext>
                  </a:extLst>
                </p:cNvPr>
                <p:cNvSpPr/>
                <p:nvPr/>
              </p:nvSpPr>
              <p:spPr>
                <a:xfrm rot="-4860123">
                  <a:off x="5283105" y="1430882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5" name="任意多边形: 形状 1224">
                  <a:extLst>
                    <a:ext uri="{FF2B5EF4-FFF2-40B4-BE49-F238E27FC236}">
                      <a16:creationId xmlns:a16="http://schemas.microsoft.com/office/drawing/2014/main" xmlns="" id="{DDE0FF4E-45E6-41F7-B284-291D0B4D9D07}"/>
                    </a:ext>
                  </a:extLst>
                </p:cNvPr>
                <p:cNvSpPr/>
                <p:nvPr/>
              </p:nvSpPr>
              <p:spPr>
                <a:xfrm rot="-4860123">
                  <a:off x="5274636" y="1371348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6" name="任意多边形: 形状 1225">
                  <a:extLst>
                    <a:ext uri="{FF2B5EF4-FFF2-40B4-BE49-F238E27FC236}">
                      <a16:creationId xmlns:a16="http://schemas.microsoft.com/office/drawing/2014/main" xmlns="" id="{091AB9CD-4250-444D-BB42-C2260CF0C288}"/>
                    </a:ext>
                  </a:extLst>
                </p:cNvPr>
                <p:cNvSpPr/>
                <p:nvPr/>
              </p:nvSpPr>
              <p:spPr>
                <a:xfrm rot="-4860123">
                  <a:off x="5265616" y="1428125"/>
                  <a:ext cx="28950" cy="17687"/>
                </a:xfrm>
                <a:custGeom>
                  <a:avLst/>
                  <a:gdLst>
                    <a:gd name="connsiteX0" fmla="*/ 0 w 28950"/>
                    <a:gd name="connsiteY0" fmla="*/ 0 h 17687"/>
                    <a:gd name="connsiteX1" fmla="*/ 28951 w 28950"/>
                    <a:gd name="connsiteY1" fmla="*/ 0 h 17687"/>
                    <a:gd name="connsiteX2" fmla="*/ 28951 w 28950"/>
                    <a:gd name="connsiteY2" fmla="*/ 17687 h 17687"/>
                    <a:gd name="connsiteX3" fmla="*/ 0 w 28950"/>
                    <a:gd name="connsiteY3" fmla="*/ 17687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0" h="17687">
                      <a:moveTo>
                        <a:pt x="0" y="0"/>
                      </a:moveTo>
                      <a:lnTo>
                        <a:pt x="28951" y="0"/>
                      </a:lnTo>
                      <a:lnTo>
                        <a:pt x="28951" y="17687"/>
                      </a:lnTo>
                      <a:lnTo>
                        <a:pt x="0" y="1768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27" name="图形 17">
              <a:extLst>
                <a:ext uri="{FF2B5EF4-FFF2-40B4-BE49-F238E27FC236}">
                  <a16:creationId xmlns:a16="http://schemas.microsoft.com/office/drawing/2014/main" xmlns="" id="{7293CCB6-CA04-4A67-93BB-978DC0F5AE57}"/>
                </a:ext>
              </a:extLst>
            </p:cNvPr>
            <p:cNvGrpSpPr/>
            <p:nvPr/>
          </p:nvGrpSpPr>
          <p:grpSpPr>
            <a:xfrm>
              <a:off x="3055606" y="1898214"/>
              <a:ext cx="1001167" cy="856999"/>
              <a:chOff x="5743463" y="1898214"/>
              <a:chExt cx="1001167" cy="856999"/>
            </a:xfrm>
          </p:grpSpPr>
          <p:grpSp>
            <p:nvGrpSpPr>
              <p:cNvPr id="1228" name="图形 17">
                <a:extLst>
                  <a:ext uri="{FF2B5EF4-FFF2-40B4-BE49-F238E27FC236}">
                    <a16:creationId xmlns:a16="http://schemas.microsoft.com/office/drawing/2014/main" xmlns="" id="{91D099F9-C651-4169-8A8B-19C6F96A148B}"/>
                  </a:ext>
                </a:extLst>
              </p:cNvPr>
              <p:cNvGrpSpPr/>
              <p:nvPr/>
            </p:nvGrpSpPr>
            <p:grpSpPr>
              <a:xfrm>
                <a:off x="6025792" y="1898214"/>
                <a:ext cx="718838" cy="752878"/>
                <a:chOff x="6025792" y="1898214"/>
                <a:chExt cx="718838" cy="752878"/>
              </a:xfrm>
            </p:grpSpPr>
            <p:pic>
              <p:nvPicPr>
                <p:cNvPr id="1229" name="图片 1228">
                  <a:extLst>
                    <a:ext uri="{FF2B5EF4-FFF2-40B4-BE49-F238E27FC236}">
                      <a16:creationId xmlns:a16="http://schemas.microsoft.com/office/drawing/2014/main" xmlns="" id="{1E349798-B53D-4A99-A19D-B467C0F843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025792" y="1898214"/>
                  <a:ext cx="718838" cy="752878"/>
                </a:xfrm>
                <a:custGeom>
                  <a:avLst/>
                  <a:gdLst>
                    <a:gd name="connsiteX0" fmla="*/ 264 w 718838"/>
                    <a:gd name="connsiteY0" fmla="*/ 85 h 752878"/>
                    <a:gd name="connsiteX1" fmla="*/ 719102 w 718838"/>
                    <a:gd name="connsiteY1" fmla="*/ 85 h 752878"/>
                    <a:gd name="connsiteX2" fmla="*/ 719102 w 718838"/>
                    <a:gd name="connsiteY2" fmla="*/ 752963 h 752878"/>
                    <a:gd name="connsiteX3" fmla="*/ 264 w 718838"/>
                    <a:gd name="connsiteY3" fmla="*/ 752963 h 75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8838" h="752878">
                      <a:moveTo>
                        <a:pt x="264" y="85"/>
                      </a:moveTo>
                      <a:lnTo>
                        <a:pt x="719102" y="85"/>
                      </a:lnTo>
                      <a:lnTo>
                        <a:pt x="719102" y="752963"/>
                      </a:lnTo>
                      <a:lnTo>
                        <a:pt x="264" y="752963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30" name="任意多边形: 形状 1229">
                  <a:extLst>
                    <a:ext uri="{FF2B5EF4-FFF2-40B4-BE49-F238E27FC236}">
                      <a16:creationId xmlns:a16="http://schemas.microsoft.com/office/drawing/2014/main" xmlns="" id="{FEA4246D-69F2-4F18-B4E3-96381C8067A3}"/>
                    </a:ext>
                  </a:extLst>
                </p:cNvPr>
                <p:cNvSpPr/>
                <p:nvPr/>
              </p:nvSpPr>
              <p:spPr>
                <a:xfrm rot="-1199926">
                  <a:off x="6354864" y="2220265"/>
                  <a:ext cx="58818" cy="109210"/>
                </a:xfrm>
                <a:custGeom>
                  <a:avLst/>
                  <a:gdLst>
                    <a:gd name="connsiteX0" fmla="*/ 0 w 58818"/>
                    <a:gd name="connsiteY0" fmla="*/ 0 h 109210"/>
                    <a:gd name="connsiteX1" fmla="*/ 58819 w 58818"/>
                    <a:gd name="connsiteY1" fmla="*/ 0 h 109210"/>
                    <a:gd name="connsiteX2" fmla="*/ 58819 w 58818"/>
                    <a:gd name="connsiteY2" fmla="*/ 109211 h 109210"/>
                    <a:gd name="connsiteX3" fmla="*/ 0 w 58818"/>
                    <a:gd name="connsiteY3" fmla="*/ 109211 h 10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18" h="109210">
                      <a:moveTo>
                        <a:pt x="0" y="0"/>
                      </a:moveTo>
                      <a:lnTo>
                        <a:pt x="58819" y="0"/>
                      </a:lnTo>
                      <a:lnTo>
                        <a:pt x="58819" y="109211"/>
                      </a:lnTo>
                      <a:lnTo>
                        <a:pt x="0" y="10921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1" name="任意多边形: 形状 1230">
                  <a:extLst>
                    <a:ext uri="{FF2B5EF4-FFF2-40B4-BE49-F238E27FC236}">
                      <a16:creationId xmlns:a16="http://schemas.microsoft.com/office/drawing/2014/main" xmlns="" id="{8E9268C6-F74C-4847-ABE5-8A35C1175AFF}"/>
                    </a:ext>
                  </a:extLst>
                </p:cNvPr>
                <p:cNvSpPr/>
                <p:nvPr/>
              </p:nvSpPr>
              <p:spPr>
                <a:xfrm>
                  <a:off x="6374740" y="2294092"/>
                  <a:ext cx="53146" cy="41048"/>
                </a:xfrm>
                <a:custGeom>
                  <a:avLst/>
                  <a:gdLst>
                    <a:gd name="connsiteX0" fmla="*/ 1669 w 53146"/>
                    <a:gd name="connsiteY0" fmla="*/ 36293 h 41048"/>
                    <a:gd name="connsiteX1" fmla="*/ 3422 w 53146"/>
                    <a:gd name="connsiteY1" fmla="*/ 41048 h 41048"/>
                    <a:gd name="connsiteX2" fmla="*/ 53146 w 53146"/>
                    <a:gd name="connsiteY2" fmla="*/ 22944 h 41048"/>
                    <a:gd name="connsiteX3" fmla="*/ 50977 w 53146"/>
                    <a:gd name="connsiteY3" fmla="*/ 17020 h 41048"/>
                    <a:gd name="connsiteX4" fmla="*/ 17772 w 53146"/>
                    <a:gd name="connsiteY4" fmla="*/ 1586 h 41048"/>
                    <a:gd name="connsiteX5" fmla="*/ 17772 w 53146"/>
                    <a:gd name="connsiteY5" fmla="*/ 1586 h 41048"/>
                    <a:gd name="connsiteX6" fmla="*/ 1669 w 53146"/>
                    <a:gd name="connsiteY6" fmla="*/ 36293 h 4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46" h="41048">
                      <a:moveTo>
                        <a:pt x="1669" y="36293"/>
                      </a:moveTo>
                      <a:lnTo>
                        <a:pt x="3422" y="41048"/>
                      </a:lnTo>
                      <a:lnTo>
                        <a:pt x="53146" y="22944"/>
                      </a:lnTo>
                      <a:lnTo>
                        <a:pt x="50977" y="17020"/>
                      </a:lnTo>
                      <a:cubicBezTo>
                        <a:pt x="46055" y="3588"/>
                        <a:pt x="31204" y="-3337"/>
                        <a:pt x="17772" y="1586"/>
                      </a:cubicBezTo>
                      <a:lnTo>
                        <a:pt x="17772" y="1586"/>
                      </a:lnTo>
                      <a:cubicBezTo>
                        <a:pt x="3755" y="6758"/>
                        <a:pt x="-3503" y="22276"/>
                        <a:pt x="1669" y="3629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2" name="任意多边形: 形状 1231">
                  <a:extLst>
                    <a:ext uri="{FF2B5EF4-FFF2-40B4-BE49-F238E27FC236}">
                      <a16:creationId xmlns:a16="http://schemas.microsoft.com/office/drawing/2014/main" xmlns="" id="{AD1BDA32-8069-4876-BB1F-DC65BB0DB2A3}"/>
                    </a:ext>
                  </a:extLst>
                </p:cNvPr>
                <p:cNvSpPr/>
                <p:nvPr/>
              </p:nvSpPr>
              <p:spPr>
                <a:xfrm rot="-1199926">
                  <a:off x="6389745" y="2304949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xmlns="" id="{F452C841-9AA7-4723-BCEA-2E7E865470BA}"/>
                    </a:ext>
                  </a:extLst>
                </p:cNvPr>
                <p:cNvSpPr/>
                <p:nvPr/>
              </p:nvSpPr>
              <p:spPr>
                <a:xfrm>
                  <a:off x="6377327" y="2267812"/>
                  <a:ext cx="14016" cy="14016"/>
                </a:xfrm>
                <a:custGeom>
                  <a:avLst/>
                  <a:gdLst>
                    <a:gd name="connsiteX0" fmla="*/ 14016 w 14016"/>
                    <a:gd name="connsiteY0" fmla="*/ 7008 h 14016"/>
                    <a:gd name="connsiteX1" fmla="*/ 7008 w 14016"/>
                    <a:gd name="connsiteY1" fmla="*/ 14016 h 14016"/>
                    <a:gd name="connsiteX2" fmla="*/ 0 w 14016"/>
                    <a:gd name="connsiteY2" fmla="*/ 7008 h 14016"/>
                    <a:gd name="connsiteX3" fmla="*/ 7008 w 14016"/>
                    <a:gd name="connsiteY3" fmla="*/ 0 h 14016"/>
                    <a:gd name="connsiteX4" fmla="*/ 14016 w 14016"/>
                    <a:gd name="connsiteY4" fmla="*/ 7008 h 1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16" h="14016">
                      <a:moveTo>
                        <a:pt x="14016" y="7008"/>
                      </a:moveTo>
                      <a:cubicBezTo>
                        <a:pt x="14016" y="10879"/>
                        <a:pt x="10879" y="14016"/>
                        <a:pt x="7008" y="14016"/>
                      </a:cubicBezTo>
                      <a:cubicBezTo>
                        <a:pt x="3138" y="14016"/>
                        <a:pt x="0" y="10879"/>
                        <a:pt x="0" y="7008"/>
                      </a:cubicBezTo>
                      <a:cubicBezTo>
                        <a:pt x="0" y="3138"/>
                        <a:pt x="3138" y="0"/>
                        <a:pt x="7008" y="0"/>
                      </a:cubicBezTo>
                      <a:cubicBezTo>
                        <a:pt x="10879" y="0"/>
                        <a:pt x="14016" y="3138"/>
                        <a:pt x="14016" y="7008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4" name="任意多边形: 形状 1233">
                  <a:extLst>
                    <a:ext uri="{FF2B5EF4-FFF2-40B4-BE49-F238E27FC236}">
                      <a16:creationId xmlns:a16="http://schemas.microsoft.com/office/drawing/2014/main" xmlns="" id="{F797A940-08E5-49AF-8E6C-D69EAE9054AB}"/>
                    </a:ext>
                  </a:extLst>
                </p:cNvPr>
                <p:cNvSpPr/>
                <p:nvPr/>
              </p:nvSpPr>
              <p:spPr>
                <a:xfrm>
                  <a:off x="6388498" y="2298589"/>
                  <a:ext cx="13524" cy="9352"/>
                </a:xfrm>
                <a:custGeom>
                  <a:avLst/>
                  <a:gdLst>
                    <a:gd name="connsiteX0" fmla="*/ 7017 w 13524"/>
                    <a:gd name="connsiteY0" fmla="*/ 6933 h 9352"/>
                    <a:gd name="connsiteX1" fmla="*/ 425 w 13524"/>
                    <a:gd name="connsiteY1" fmla="*/ 9353 h 9352"/>
                    <a:gd name="connsiteX2" fmla="*/ 4597 w 13524"/>
                    <a:gd name="connsiteY2" fmla="*/ 426 h 9352"/>
                    <a:gd name="connsiteX3" fmla="*/ 13524 w 13524"/>
                    <a:gd name="connsiteY3" fmla="*/ 4597 h 9352"/>
                    <a:gd name="connsiteX4" fmla="*/ 7017 w 13524"/>
                    <a:gd name="connsiteY4" fmla="*/ 6933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7017" y="6933"/>
                      </a:moveTo>
                      <a:lnTo>
                        <a:pt x="425" y="9353"/>
                      </a:lnTo>
                      <a:cubicBezTo>
                        <a:pt x="-909" y="5765"/>
                        <a:pt x="1010" y="1677"/>
                        <a:pt x="4597" y="426"/>
                      </a:cubicBezTo>
                      <a:cubicBezTo>
                        <a:pt x="8185" y="-909"/>
                        <a:pt x="12273" y="1010"/>
                        <a:pt x="13524" y="4597"/>
                      </a:cubicBezTo>
                      <a:lnTo>
                        <a:pt x="7017" y="69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5" name="任意多边形: 形状 1234">
                  <a:extLst>
                    <a:ext uri="{FF2B5EF4-FFF2-40B4-BE49-F238E27FC236}">
                      <a16:creationId xmlns:a16="http://schemas.microsoft.com/office/drawing/2014/main" xmlns="" id="{68DA5E87-6545-434B-919E-F9D56EC62A1B}"/>
                    </a:ext>
                  </a:extLst>
                </p:cNvPr>
                <p:cNvSpPr/>
                <p:nvPr/>
              </p:nvSpPr>
              <p:spPr>
                <a:xfrm>
                  <a:off x="6340701" y="2214416"/>
                  <a:ext cx="53479" cy="40711"/>
                </a:xfrm>
                <a:custGeom>
                  <a:avLst/>
                  <a:gdLst>
                    <a:gd name="connsiteX0" fmla="*/ 1752 w 53479"/>
                    <a:gd name="connsiteY0" fmla="*/ 22860 h 40711"/>
                    <a:gd name="connsiteX1" fmla="*/ 0 w 53479"/>
                    <a:gd name="connsiteY1" fmla="*/ 18104 h 40711"/>
                    <a:gd name="connsiteX2" fmla="*/ 49725 w 53479"/>
                    <a:gd name="connsiteY2" fmla="*/ 0 h 40711"/>
                    <a:gd name="connsiteX3" fmla="*/ 51894 w 53479"/>
                    <a:gd name="connsiteY3" fmla="*/ 5924 h 40711"/>
                    <a:gd name="connsiteX4" fmla="*/ 36459 w 53479"/>
                    <a:gd name="connsiteY4" fmla="*/ 39129 h 40711"/>
                    <a:gd name="connsiteX5" fmla="*/ 36459 w 53479"/>
                    <a:gd name="connsiteY5" fmla="*/ 39129 h 40711"/>
                    <a:gd name="connsiteX6" fmla="*/ 1752 w 53479"/>
                    <a:gd name="connsiteY6" fmla="*/ 22860 h 4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79" h="40711">
                      <a:moveTo>
                        <a:pt x="1752" y="22860"/>
                      </a:moveTo>
                      <a:lnTo>
                        <a:pt x="0" y="18104"/>
                      </a:lnTo>
                      <a:lnTo>
                        <a:pt x="49725" y="0"/>
                      </a:lnTo>
                      <a:lnTo>
                        <a:pt x="51894" y="5924"/>
                      </a:lnTo>
                      <a:cubicBezTo>
                        <a:pt x="56817" y="19356"/>
                        <a:pt x="49892" y="34206"/>
                        <a:pt x="36459" y="39129"/>
                      </a:cubicBezTo>
                      <a:lnTo>
                        <a:pt x="36459" y="39129"/>
                      </a:lnTo>
                      <a:cubicBezTo>
                        <a:pt x="22443" y="44135"/>
                        <a:pt x="6925" y="36876"/>
                        <a:pt x="1752" y="22860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6" name="任意多边形: 形状 1235">
                  <a:extLst>
                    <a:ext uri="{FF2B5EF4-FFF2-40B4-BE49-F238E27FC236}">
                      <a16:creationId xmlns:a16="http://schemas.microsoft.com/office/drawing/2014/main" xmlns="" id="{3BB8AE33-68E5-4942-BED1-9E2FFFC2A63A}"/>
                    </a:ext>
                  </a:extLst>
                </p:cNvPr>
                <p:cNvSpPr/>
                <p:nvPr/>
              </p:nvSpPr>
              <p:spPr>
                <a:xfrm rot="-1199926">
                  <a:off x="6359863" y="2222859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7" name="任意多边形: 形状 1236">
                  <a:extLst>
                    <a:ext uri="{FF2B5EF4-FFF2-40B4-BE49-F238E27FC236}">
                      <a16:creationId xmlns:a16="http://schemas.microsoft.com/office/drawing/2014/main" xmlns="" id="{1671DC50-82E1-43BB-B3D2-B36A0D4A567D}"/>
                    </a:ext>
                  </a:extLst>
                </p:cNvPr>
                <p:cNvSpPr/>
                <p:nvPr/>
              </p:nvSpPr>
              <p:spPr>
                <a:xfrm>
                  <a:off x="6366565" y="2241698"/>
                  <a:ext cx="13524" cy="9352"/>
                </a:xfrm>
                <a:custGeom>
                  <a:avLst/>
                  <a:gdLst>
                    <a:gd name="connsiteX0" fmla="*/ 6591 w 13524"/>
                    <a:gd name="connsiteY0" fmla="*/ 2336 h 9352"/>
                    <a:gd name="connsiteX1" fmla="*/ 0 w 13524"/>
                    <a:gd name="connsiteY1" fmla="*/ 4756 h 9352"/>
                    <a:gd name="connsiteX2" fmla="*/ 8927 w 13524"/>
                    <a:gd name="connsiteY2" fmla="*/ 8927 h 9352"/>
                    <a:gd name="connsiteX3" fmla="*/ 13099 w 13524"/>
                    <a:gd name="connsiteY3" fmla="*/ 0 h 9352"/>
                    <a:gd name="connsiteX4" fmla="*/ 6591 w 13524"/>
                    <a:gd name="connsiteY4" fmla="*/ 2336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6591" y="2336"/>
                      </a:moveTo>
                      <a:lnTo>
                        <a:pt x="0" y="4756"/>
                      </a:lnTo>
                      <a:cubicBezTo>
                        <a:pt x="1335" y="8343"/>
                        <a:pt x="5340" y="10262"/>
                        <a:pt x="8927" y="8927"/>
                      </a:cubicBezTo>
                      <a:cubicBezTo>
                        <a:pt x="12515" y="7592"/>
                        <a:pt x="14434" y="3587"/>
                        <a:pt x="13099" y="0"/>
                      </a:cubicBezTo>
                      <a:lnTo>
                        <a:pt x="6591" y="2336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38" name="图形 17">
                <a:extLst>
                  <a:ext uri="{FF2B5EF4-FFF2-40B4-BE49-F238E27FC236}">
                    <a16:creationId xmlns:a16="http://schemas.microsoft.com/office/drawing/2014/main" xmlns="" id="{B15DA611-57B1-4007-9284-9F20B6311E9B}"/>
                  </a:ext>
                </a:extLst>
              </p:cNvPr>
              <p:cNvGrpSpPr/>
              <p:nvPr/>
            </p:nvGrpSpPr>
            <p:grpSpPr>
              <a:xfrm>
                <a:off x="5953708" y="1924244"/>
                <a:ext cx="718838" cy="752878"/>
                <a:chOff x="5953708" y="1924244"/>
                <a:chExt cx="718838" cy="752878"/>
              </a:xfrm>
            </p:grpSpPr>
            <p:pic>
              <p:nvPicPr>
                <p:cNvPr id="1239" name="图片 1238">
                  <a:extLst>
                    <a:ext uri="{FF2B5EF4-FFF2-40B4-BE49-F238E27FC236}">
                      <a16:creationId xmlns:a16="http://schemas.microsoft.com/office/drawing/2014/main" xmlns="" id="{F068BCAE-7528-4A29-A4BD-9485459875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953708" y="1924244"/>
                  <a:ext cx="718838" cy="752878"/>
                </a:xfrm>
                <a:custGeom>
                  <a:avLst/>
                  <a:gdLst>
                    <a:gd name="connsiteX0" fmla="*/ 255 w 718838"/>
                    <a:gd name="connsiteY0" fmla="*/ 88 h 752878"/>
                    <a:gd name="connsiteX1" fmla="*/ 719094 w 718838"/>
                    <a:gd name="connsiteY1" fmla="*/ 88 h 752878"/>
                    <a:gd name="connsiteX2" fmla="*/ 719094 w 718838"/>
                    <a:gd name="connsiteY2" fmla="*/ 752966 h 752878"/>
                    <a:gd name="connsiteX3" fmla="*/ 255 w 718838"/>
                    <a:gd name="connsiteY3" fmla="*/ 752966 h 75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8838" h="752878">
                      <a:moveTo>
                        <a:pt x="255" y="88"/>
                      </a:moveTo>
                      <a:lnTo>
                        <a:pt x="719094" y="88"/>
                      </a:lnTo>
                      <a:lnTo>
                        <a:pt x="719094" y="752966"/>
                      </a:lnTo>
                      <a:lnTo>
                        <a:pt x="255" y="752966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40" name="任意多边形: 形状 1239">
                  <a:extLst>
                    <a:ext uri="{FF2B5EF4-FFF2-40B4-BE49-F238E27FC236}">
                      <a16:creationId xmlns:a16="http://schemas.microsoft.com/office/drawing/2014/main" xmlns="" id="{89D710AF-D537-4A7C-91E8-E6432F600584}"/>
                    </a:ext>
                  </a:extLst>
                </p:cNvPr>
                <p:cNvSpPr/>
                <p:nvPr/>
              </p:nvSpPr>
              <p:spPr>
                <a:xfrm rot="-1199926">
                  <a:off x="6284286" y="2245967"/>
                  <a:ext cx="58818" cy="109210"/>
                </a:xfrm>
                <a:custGeom>
                  <a:avLst/>
                  <a:gdLst>
                    <a:gd name="connsiteX0" fmla="*/ 0 w 58818"/>
                    <a:gd name="connsiteY0" fmla="*/ 0 h 109210"/>
                    <a:gd name="connsiteX1" fmla="*/ 58819 w 58818"/>
                    <a:gd name="connsiteY1" fmla="*/ 0 h 109210"/>
                    <a:gd name="connsiteX2" fmla="*/ 58819 w 58818"/>
                    <a:gd name="connsiteY2" fmla="*/ 109211 h 109210"/>
                    <a:gd name="connsiteX3" fmla="*/ 0 w 58818"/>
                    <a:gd name="connsiteY3" fmla="*/ 109211 h 10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18" h="109210">
                      <a:moveTo>
                        <a:pt x="0" y="0"/>
                      </a:moveTo>
                      <a:lnTo>
                        <a:pt x="58819" y="0"/>
                      </a:lnTo>
                      <a:lnTo>
                        <a:pt x="58819" y="109211"/>
                      </a:lnTo>
                      <a:lnTo>
                        <a:pt x="0" y="10921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1" name="任意多边形: 形状 1240">
                  <a:extLst>
                    <a:ext uri="{FF2B5EF4-FFF2-40B4-BE49-F238E27FC236}">
                      <a16:creationId xmlns:a16="http://schemas.microsoft.com/office/drawing/2014/main" xmlns="" id="{14343588-F760-44B9-A4D9-29AE6B23FFB1}"/>
                    </a:ext>
                  </a:extLst>
                </p:cNvPr>
                <p:cNvSpPr/>
                <p:nvPr/>
              </p:nvSpPr>
              <p:spPr>
                <a:xfrm>
                  <a:off x="6304191" y="2319789"/>
                  <a:ext cx="53112" cy="41048"/>
                </a:xfrm>
                <a:custGeom>
                  <a:avLst/>
                  <a:gdLst>
                    <a:gd name="connsiteX0" fmla="*/ 1636 w 53112"/>
                    <a:gd name="connsiteY0" fmla="*/ 36293 h 41048"/>
                    <a:gd name="connsiteX1" fmla="*/ 3388 w 53112"/>
                    <a:gd name="connsiteY1" fmla="*/ 41048 h 41048"/>
                    <a:gd name="connsiteX2" fmla="*/ 53113 w 53112"/>
                    <a:gd name="connsiteY2" fmla="*/ 22944 h 41048"/>
                    <a:gd name="connsiteX3" fmla="*/ 50944 w 53112"/>
                    <a:gd name="connsiteY3" fmla="*/ 17020 h 41048"/>
                    <a:gd name="connsiteX4" fmla="*/ 17738 w 53112"/>
                    <a:gd name="connsiteY4" fmla="*/ 1585 h 41048"/>
                    <a:gd name="connsiteX5" fmla="*/ 17738 w 53112"/>
                    <a:gd name="connsiteY5" fmla="*/ 1585 h 41048"/>
                    <a:gd name="connsiteX6" fmla="*/ 1636 w 53112"/>
                    <a:gd name="connsiteY6" fmla="*/ 36293 h 4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12" h="41048">
                      <a:moveTo>
                        <a:pt x="1636" y="36293"/>
                      </a:moveTo>
                      <a:lnTo>
                        <a:pt x="3388" y="41048"/>
                      </a:lnTo>
                      <a:lnTo>
                        <a:pt x="53113" y="22944"/>
                      </a:lnTo>
                      <a:lnTo>
                        <a:pt x="50944" y="17020"/>
                      </a:lnTo>
                      <a:cubicBezTo>
                        <a:pt x="46021" y="3588"/>
                        <a:pt x="31170" y="-3337"/>
                        <a:pt x="17738" y="1585"/>
                      </a:cubicBezTo>
                      <a:lnTo>
                        <a:pt x="17738" y="1585"/>
                      </a:lnTo>
                      <a:cubicBezTo>
                        <a:pt x="3722" y="6675"/>
                        <a:pt x="-3453" y="22276"/>
                        <a:pt x="1636" y="3629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2" name="任意多边形: 形状 1241">
                  <a:extLst>
                    <a:ext uri="{FF2B5EF4-FFF2-40B4-BE49-F238E27FC236}">
                      <a16:creationId xmlns:a16="http://schemas.microsoft.com/office/drawing/2014/main" xmlns="" id="{75FCE11F-6259-4E06-8928-DABA2E6E4A2C}"/>
                    </a:ext>
                  </a:extLst>
                </p:cNvPr>
                <p:cNvSpPr/>
                <p:nvPr/>
              </p:nvSpPr>
              <p:spPr>
                <a:xfrm rot="-1199926">
                  <a:off x="6319168" y="2330650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3" name="任意多边形: 形状 1242">
                  <a:extLst>
                    <a:ext uri="{FF2B5EF4-FFF2-40B4-BE49-F238E27FC236}">
                      <a16:creationId xmlns:a16="http://schemas.microsoft.com/office/drawing/2014/main" xmlns="" id="{3B853222-227C-416B-A6E8-D32B8DB32C4F}"/>
                    </a:ext>
                  </a:extLst>
                </p:cNvPr>
                <p:cNvSpPr/>
                <p:nvPr/>
              </p:nvSpPr>
              <p:spPr>
                <a:xfrm>
                  <a:off x="6306745" y="2293425"/>
                  <a:ext cx="14016" cy="14016"/>
                </a:xfrm>
                <a:custGeom>
                  <a:avLst/>
                  <a:gdLst>
                    <a:gd name="connsiteX0" fmla="*/ 14016 w 14016"/>
                    <a:gd name="connsiteY0" fmla="*/ 7008 h 14016"/>
                    <a:gd name="connsiteX1" fmla="*/ 7008 w 14016"/>
                    <a:gd name="connsiteY1" fmla="*/ 14016 h 14016"/>
                    <a:gd name="connsiteX2" fmla="*/ 0 w 14016"/>
                    <a:gd name="connsiteY2" fmla="*/ 7008 h 14016"/>
                    <a:gd name="connsiteX3" fmla="*/ 7008 w 14016"/>
                    <a:gd name="connsiteY3" fmla="*/ 0 h 14016"/>
                    <a:gd name="connsiteX4" fmla="*/ 14016 w 14016"/>
                    <a:gd name="connsiteY4" fmla="*/ 7008 h 1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16" h="14016">
                      <a:moveTo>
                        <a:pt x="14016" y="7008"/>
                      </a:moveTo>
                      <a:cubicBezTo>
                        <a:pt x="14016" y="10879"/>
                        <a:pt x="10879" y="14016"/>
                        <a:pt x="7008" y="14016"/>
                      </a:cubicBezTo>
                      <a:cubicBezTo>
                        <a:pt x="3138" y="14016"/>
                        <a:pt x="0" y="10879"/>
                        <a:pt x="0" y="7008"/>
                      </a:cubicBezTo>
                      <a:cubicBezTo>
                        <a:pt x="0" y="3138"/>
                        <a:pt x="3138" y="0"/>
                        <a:pt x="7008" y="0"/>
                      </a:cubicBezTo>
                      <a:cubicBezTo>
                        <a:pt x="10879" y="0"/>
                        <a:pt x="14016" y="3138"/>
                        <a:pt x="14016" y="7008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4" name="任意多边形: 形状 1243">
                  <a:extLst>
                    <a:ext uri="{FF2B5EF4-FFF2-40B4-BE49-F238E27FC236}">
                      <a16:creationId xmlns:a16="http://schemas.microsoft.com/office/drawing/2014/main" xmlns="" id="{A89BC093-8216-4BC7-B578-86EA05FD6E46}"/>
                    </a:ext>
                  </a:extLst>
                </p:cNvPr>
                <p:cNvSpPr/>
                <p:nvPr/>
              </p:nvSpPr>
              <p:spPr>
                <a:xfrm>
                  <a:off x="6317916" y="2324286"/>
                  <a:ext cx="13524" cy="9352"/>
                </a:xfrm>
                <a:custGeom>
                  <a:avLst/>
                  <a:gdLst>
                    <a:gd name="connsiteX0" fmla="*/ 7017 w 13524"/>
                    <a:gd name="connsiteY0" fmla="*/ 6933 h 9352"/>
                    <a:gd name="connsiteX1" fmla="*/ 426 w 13524"/>
                    <a:gd name="connsiteY1" fmla="*/ 9352 h 9352"/>
                    <a:gd name="connsiteX2" fmla="*/ 4597 w 13524"/>
                    <a:gd name="connsiteY2" fmla="*/ 426 h 9352"/>
                    <a:gd name="connsiteX3" fmla="*/ 13524 w 13524"/>
                    <a:gd name="connsiteY3" fmla="*/ 4597 h 9352"/>
                    <a:gd name="connsiteX4" fmla="*/ 7017 w 13524"/>
                    <a:gd name="connsiteY4" fmla="*/ 6933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7017" y="6933"/>
                      </a:moveTo>
                      <a:lnTo>
                        <a:pt x="426" y="9352"/>
                      </a:lnTo>
                      <a:cubicBezTo>
                        <a:pt x="-909" y="5765"/>
                        <a:pt x="1010" y="1677"/>
                        <a:pt x="4597" y="426"/>
                      </a:cubicBezTo>
                      <a:cubicBezTo>
                        <a:pt x="8185" y="-909"/>
                        <a:pt x="12273" y="1009"/>
                        <a:pt x="13524" y="4597"/>
                      </a:cubicBezTo>
                      <a:lnTo>
                        <a:pt x="7017" y="69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5" name="任意多边形: 形状 1244">
                  <a:extLst>
                    <a:ext uri="{FF2B5EF4-FFF2-40B4-BE49-F238E27FC236}">
                      <a16:creationId xmlns:a16="http://schemas.microsoft.com/office/drawing/2014/main" xmlns="" id="{C4496006-8BF7-4DCE-90ED-5DC54A8D4692}"/>
                    </a:ext>
                  </a:extLst>
                </p:cNvPr>
                <p:cNvSpPr/>
                <p:nvPr/>
              </p:nvSpPr>
              <p:spPr>
                <a:xfrm>
                  <a:off x="6270202" y="2240113"/>
                  <a:ext cx="53479" cy="40711"/>
                </a:xfrm>
                <a:custGeom>
                  <a:avLst/>
                  <a:gdLst>
                    <a:gd name="connsiteX0" fmla="*/ 1752 w 53479"/>
                    <a:gd name="connsiteY0" fmla="*/ 22860 h 40711"/>
                    <a:gd name="connsiteX1" fmla="*/ 0 w 53479"/>
                    <a:gd name="connsiteY1" fmla="*/ 18105 h 40711"/>
                    <a:gd name="connsiteX2" fmla="*/ 49725 w 53479"/>
                    <a:gd name="connsiteY2" fmla="*/ 0 h 40711"/>
                    <a:gd name="connsiteX3" fmla="*/ 51894 w 53479"/>
                    <a:gd name="connsiteY3" fmla="*/ 5924 h 40711"/>
                    <a:gd name="connsiteX4" fmla="*/ 36459 w 53479"/>
                    <a:gd name="connsiteY4" fmla="*/ 39129 h 40711"/>
                    <a:gd name="connsiteX5" fmla="*/ 36459 w 53479"/>
                    <a:gd name="connsiteY5" fmla="*/ 39129 h 40711"/>
                    <a:gd name="connsiteX6" fmla="*/ 1752 w 53479"/>
                    <a:gd name="connsiteY6" fmla="*/ 22860 h 4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79" h="40711">
                      <a:moveTo>
                        <a:pt x="1752" y="22860"/>
                      </a:moveTo>
                      <a:lnTo>
                        <a:pt x="0" y="18105"/>
                      </a:lnTo>
                      <a:lnTo>
                        <a:pt x="49725" y="0"/>
                      </a:lnTo>
                      <a:lnTo>
                        <a:pt x="51894" y="5924"/>
                      </a:lnTo>
                      <a:cubicBezTo>
                        <a:pt x="56816" y="19356"/>
                        <a:pt x="49891" y="34207"/>
                        <a:pt x="36459" y="39129"/>
                      </a:cubicBezTo>
                      <a:lnTo>
                        <a:pt x="36459" y="39129"/>
                      </a:lnTo>
                      <a:cubicBezTo>
                        <a:pt x="22359" y="44135"/>
                        <a:pt x="6841" y="36876"/>
                        <a:pt x="1752" y="22860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6" name="任意多边形: 形状 1245">
                  <a:extLst>
                    <a:ext uri="{FF2B5EF4-FFF2-40B4-BE49-F238E27FC236}">
                      <a16:creationId xmlns:a16="http://schemas.microsoft.com/office/drawing/2014/main" xmlns="" id="{5D9E1341-FDE3-4A0B-B02C-6B20399734FD}"/>
                    </a:ext>
                  </a:extLst>
                </p:cNvPr>
                <p:cNvSpPr/>
                <p:nvPr/>
              </p:nvSpPr>
              <p:spPr>
                <a:xfrm rot="-1199926">
                  <a:off x="6289285" y="2248560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7" name="任意多边形: 形状 1246">
                  <a:extLst>
                    <a:ext uri="{FF2B5EF4-FFF2-40B4-BE49-F238E27FC236}">
                      <a16:creationId xmlns:a16="http://schemas.microsoft.com/office/drawing/2014/main" xmlns="" id="{B146B32D-1CF7-4D8C-A670-4277142B1071}"/>
                    </a:ext>
                  </a:extLst>
                </p:cNvPr>
                <p:cNvSpPr/>
                <p:nvPr/>
              </p:nvSpPr>
              <p:spPr>
                <a:xfrm>
                  <a:off x="6295982" y="2267394"/>
                  <a:ext cx="13524" cy="9352"/>
                </a:xfrm>
                <a:custGeom>
                  <a:avLst/>
                  <a:gdLst>
                    <a:gd name="connsiteX0" fmla="*/ 6591 w 13524"/>
                    <a:gd name="connsiteY0" fmla="*/ 2336 h 9352"/>
                    <a:gd name="connsiteX1" fmla="*/ 0 w 13524"/>
                    <a:gd name="connsiteY1" fmla="*/ 4756 h 9352"/>
                    <a:gd name="connsiteX2" fmla="*/ 8927 w 13524"/>
                    <a:gd name="connsiteY2" fmla="*/ 8927 h 9352"/>
                    <a:gd name="connsiteX3" fmla="*/ 13099 w 13524"/>
                    <a:gd name="connsiteY3" fmla="*/ 0 h 9352"/>
                    <a:gd name="connsiteX4" fmla="*/ 6591 w 13524"/>
                    <a:gd name="connsiteY4" fmla="*/ 2336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6591" y="2336"/>
                      </a:moveTo>
                      <a:lnTo>
                        <a:pt x="0" y="4756"/>
                      </a:lnTo>
                      <a:cubicBezTo>
                        <a:pt x="1335" y="8343"/>
                        <a:pt x="5339" y="10262"/>
                        <a:pt x="8927" y="8927"/>
                      </a:cubicBezTo>
                      <a:cubicBezTo>
                        <a:pt x="12515" y="7592"/>
                        <a:pt x="14434" y="3588"/>
                        <a:pt x="13099" y="0"/>
                      </a:cubicBezTo>
                      <a:lnTo>
                        <a:pt x="6591" y="2336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8" name="图形 17">
                <a:extLst>
                  <a:ext uri="{FF2B5EF4-FFF2-40B4-BE49-F238E27FC236}">
                    <a16:creationId xmlns:a16="http://schemas.microsoft.com/office/drawing/2014/main" xmlns="" id="{96E22483-A33F-41A0-8E59-0CC7A2DF93AE}"/>
                  </a:ext>
                </a:extLst>
              </p:cNvPr>
              <p:cNvGrpSpPr/>
              <p:nvPr/>
            </p:nvGrpSpPr>
            <p:grpSpPr>
              <a:xfrm>
                <a:off x="5883626" y="1948272"/>
                <a:ext cx="718838" cy="754880"/>
                <a:chOff x="5883626" y="1948272"/>
                <a:chExt cx="718838" cy="754880"/>
              </a:xfrm>
            </p:grpSpPr>
            <p:pic>
              <p:nvPicPr>
                <p:cNvPr id="1249" name="图片 1248">
                  <a:extLst>
                    <a:ext uri="{FF2B5EF4-FFF2-40B4-BE49-F238E27FC236}">
                      <a16:creationId xmlns:a16="http://schemas.microsoft.com/office/drawing/2014/main" xmlns="" id="{47F0D583-BEC0-4C98-812E-A2E05DFBAD3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883626" y="1948272"/>
                  <a:ext cx="718838" cy="754880"/>
                </a:xfrm>
                <a:custGeom>
                  <a:avLst/>
                  <a:gdLst>
                    <a:gd name="connsiteX0" fmla="*/ 247 w 718838"/>
                    <a:gd name="connsiteY0" fmla="*/ 90 h 754880"/>
                    <a:gd name="connsiteX1" fmla="*/ 719085 w 718838"/>
                    <a:gd name="connsiteY1" fmla="*/ 90 h 754880"/>
                    <a:gd name="connsiteX2" fmla="*/ 719085 w 718838"/>
                    <a:gd name="connsiteY2" fmla="*/ 754971 h 754880"/>
                    <a:gd name="connsiteX3" fmla="*/ 247 w 718838"/>
                    <a:gd name="connsiteY3" fmla="*/ 754971 h 754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8838" h="754880">
                      <a:moveTo>
                        <a:pt x="247" y="90"/>
                      </a:moveTo>
                      <a:lnTo>
                        <a:pt x="719085" y="90"/>
                      </a:lnTo>
                      <a:lnTo>
                        <a:pt x="719085" y="754971"/>
                      </a:lnTo>
                      <a:lnTo>
                        <a:pt x="247" y="754971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50" name="任意多边形: 形状 1249">
                  <a:extLst>
                    <a:ext uri="{FF2B5EF4-FFF2-40B4-BE49-F238E27FC236}">
                      <a16:creationId xmlns:a16="http://schemas.microsoft.com/office/drawing/2014/main" xmlns="" id="{E4030E7C-45B0-498B-923B-008CBC926139}"/>
                    </a:ext>
                  </a:extLst>
                </p:cNvPr>
                <p:cNvSpPr/>
                <p:nvPr/>
              </p:nvSpPr>
              <p:spPr>
                <a:xfrm rot="-1199926">
                  <a:off x="6213708" y="2271668"/>
                  <a:ext cx="58818" cy="109210"/>
                </a:xfrm>
                <a:custGeom>
                  <a:avLst/>
                  <a:gdLst>
                    <a:gd name="connsiteX0" fmla="*/ 0 w 58818"/>
                    <a:gd name="connsiteY0" fmla="*/ 0 h 109210"/>
                    <a:gd name="connsiteX1" fmla="*/ 58818 w 58818"/>
                    <a:gd name="connsiteY1" fmla="*/ 0 h 109210"/>
                    <a:gd name="connsiteX2" fmla="*/ 58818 w 58818"/>
                    <a:gd name="connsiteY2" fmla="*/ 109211 h 109210"/>
                    <a:gd name="connsiteX3" fmla="*/ 0 w 58818"/>
                    <a:gd name="connsiteY3" fmla="*/ 109211 h 10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18" h="109210">
                      <a:moveTo>
                        <a:pt x="0" y="0"/>
                      </a:moveTo>
                      <a:lnTo>
                        <a:pt x="58818" y="0"/>
                      </a:lnTo>
                      <a:lnTo>
                        <a:pt x="58818" y="109211"/>
                      </a:lnTo>
                      <a:lnTo>
                        <a:pt x="0" y="10921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1" name="任意多边形: 形状 1250">
                  <a:extLst>
                    <a:ext uri="{FF2B5EF4-FFF2-40B4-BE49-F238E27FC236}">
                      <a16:creationId xmlns:a16="http://schemas.microsoft.com/office/drawing/2014/main" xmlns="" id="{AB0E825F-C938-4CAC-9712-FE741D9D8C92}"/>
                    </a:ext>
                  </a:extLst>
                </p:cNvPr>
                <p:cNvSpPr/>
                <p:nvPr/>
              </p:nvSpPr>
              <p:spPr>
                <a:xfrm>
                  <a:off x="6233618" y="2345485"/>
                  <a:ext cx="53103" cy="41048"/>
                </a:xfrm>
                <a:custGeom>
                  <a:avLst/>
                  <a:gdLst>
                    <a:gd name="connsiteX0" fmla="*/ 1627 w 53103"/>
                    <a:gd name="connsiteY0" fmla="*/ 36293 h 41048"/>
                    <a:gd name="connsiteX1" fmla="*/ 3379 w 53103"/>
                    <a:gd name="connsiteY1" fmla="*/ 41048 h 41048"/>
                    <a:gd name="connsiteX2" fmla="*/ 53103 w 53103"/>
                    <a:gd name="connsiteY2" fmla="*/ 22944 h 41048"/>
                    <a:gd name="connsiteX3" fmla="*/ 50934 w 53103"/>
                    <a:gd name="connsiteY3" fmla="*/ 17020 h 41048"/>
                    <a:gd name="connsiteX4" fmla="*/ 17729 w 53103"/>
                    <a:gd name="connsiteY4" fmla="*/ 1586 h 41048"/>
                    <a:gd name="connsiteX5" fmla="*/ 17729 w 53103"/>
                    <a:gd name="connsiteY5" fmla="*/ 1586 h 41048"/>
                    <a:gd name="connsiteX6" fmla="*/ 1627 w 53103"/>
                    <a:gd name="connsiteY6" fmla="*/ 36293 h 4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03" h="41048">
                      <a:moveTo>
                        <a:pt x="1627" y="36293"/>
                      </a:moveTo>
                      <a:lnTo>
                        <a:pt x="3379" y="41048"/>
                      </a:lnTo>
                      <a:lnTo>
                        <a:pt x="53103" y="22944"/>
                      </a:lnTo>
                      <a:lnTo>
                        <a:pt x="50934" y="17020"/>
                      </a:lnTo>
                      <a:cubicBezTo>
                        <a:pt x="46012" y="3588"/>
                        <a:pt x="31161" y="-3337"/>
                        <a:pt x="17729" y="1586"/>
                      </a:cubicBezTo>
                      <a:lnTo>
                        <a:pt x="17729" y="1586"/>
                      </a:lnTo>
                      <a:cubicBezTo>
                        <a:pt x="3796" y="6675"/>
                        <a:pt x="-3463" y="22193"/>
                        <a:pt x="1627" y="3629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2" name="任意多边形: 形状 1251">
                  <a:extLst>
                    <a:ext uri="{FF2B5EF4-FFF2-40B4-BE49-F238E27FC236}">
                      <a16:creationId xmlns:a16="http://schemas.microsoft.com/office/drawing/2014/main" xmlns="" id="{AE82160D-4CCB-4E44-A138-416DEBE8C32D}"/>
                    </a:ext>
                  </a:extLst>
                </p:cNvPr>
                <p:cNvSpPr/>
                <p:nvPr/>
              </p:nvSpPr>
              <p:spPr>
                <a:xfrm rot="-1199926">
                  <a:off x="6248589" y="2356352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3" name="任意多边形: 形状 1252">
                  <a:extLst>
                    <a:ext uri="{FF2B5EF4-FFF2-40B4-BE49-F238E27FC236}">
                      <a16:creationId xmlns:a16="http://schemas.microsoft.com/office/drawing/2014/main" xmlns="" id="{CA0A43A3-E6CE-4A55-AA1F-ACA25270486D}"/>
                    </a:ext>
                  </a:extLst>
                </p:cNvPr>
                <p:cNvSpPr/>
                <p:nvPr/>
              </p:nvSpPr>
              <p:spPr>
                <a:xfrm>
                  <a:off x="6236163" y="2319121"/>
                  <a:ext cx="14016" cy="14016"/>
                </a:xfrm>
                <a:custGeom>
                  <a:avLst/>
                  <a:gdLst>
                    <a:gd name="connsiteX0" fmla="*/ 14016 w 14016"/>
                    <a:gd name="connsiteY0" fmla="*/ 7008 h 14016"/>
                    <a:gd name="connsiteX1" fmla="*/ 7008 w 14016"/>
                    <a:gd name="connsiteY1" fmla="*/ 14016 h 14016"/>
                    <a:gd name="connsiteX2" fmla="*/ 0 w 14016"/>
                    <a:gd name="connsiteY2" fmla="*/ 7008 h 14016"/>
                    <a:gd name="connsiteX3" fmla="*/ 7008 w 14016"/>
                    <a:gd name="connsiteY3" fmla="*/ 0 h 14016"/>
                    <a:gd name="connsiteX4" fmla="*/ 14016 w 14016"/>
                    <a:gd name="connsiteY4" fmla="*/ 7008 h 1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16" h="14016">
                      <a:moveTo>
                        <a:pt x="14016" y="7008"/>
                      </a:moveTo>
                      <a:cubicBezTo>
                        <a:pt x="14016" y="10879"/>
                        <a:pt x="10879" y="14016"/>
                        <a:pt x="7008" y="14016"/>
                      </a:cubicBezTo>
                      <a:cubicBezTo>
                        <a:pt x="3138" y="14016"/>
                        <a:pt x="0" y="10879"/>
                        <a:pt x="0" y="7008"/>
                      </a:cubicBezTo>
                      <a:cubicBezTo>
                        <a:pt x="0" y="3138"/>
                        <a:pt x="3138" y="0"/>
                        <a:pt x="7008" y="0"/>
                      </a:cubicBezTo>
                      <a:cubicBezTo>
                        <a:pt x="10879" y="0"/>
                        <a:pt x="14016" y="3138"/>
                        <a:pt x="14016" y="7008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4" name="任意多边形: 形状 1253">
                  <a:extLst>
                    <a:ext uri="{FF2B5EF4-FFF2-40B4-BE49-F238E27FC236}">
                      <a16:creationId xmlns:a16="http://schemas.microsoft.com/office/drawing/2014/main" xmlns="" id="{7A09CBF5-0EB0-4413-B4F2-3595A83C4A05}"/>
                    </a:ext>
                  </a:extLst>
                </p:cNvPr>
                <p:cNvSpPr/>
                <p:nvPr/>
              </p:nvSpPr>
              <p:spPr>
                <a:xfrm>
                  <a:off x="6247334" y="2349982"/>
                  <a:ext cx="13524" cy="9352"/>
                </a:xfrm>
                <a:custGeom>
                  <a:avLst/>
                  <a:gdLst>
                    <a:gd name="connsiteX0" fmla="*/ 7017 w 13524"/>
                    <a:gd name="connsiteY0" fmla="*/ 6933 h 9352"/>
                    <a:gd name="connsiteX1" fmla="*/ 426 w 13524"/>
                    <a:gd name="connsiteY1" fmla="*/ 9353 h 9352"/>
                    <a:gd name="connsiteX2" fmla="*/ 4597 w 13524"/>
                    <a:gd name="connsiteY2" fmla="*/ 426 h 9352"/>
                    <a:gd name="connsiteX3" fmla="*/ 13524 w 13524"/>
                    <a:gd name="connsiteY3" fmla="*/ 4597 h 9352"/>
                    <a:gd name="connsiteX4" fmla="*/ 7017 w 13524"/>
                    <a:gd name="connsiteY4" fmla="*/ 6933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7017" y="6933"/>
                      </a:moveTo>
                      <a:lnTo>
                        <a:pt x="426" y="9353"/>
                      </a:lnTo>
                      <a:cubicBezTo>
                        <a:pt x="-909" y="5765"/>
                        <a:pt x="1010" y="1677"/>
                        <a:pt x="4597" y="426"/>
                      </a:cubicBezTo>
                      <a:cubicBezTo>
                        <a:pt x="8185" y="-909"/>
                        <a:pt x="12273" y="1010"/>
                        <a:pt x="13524" y="4597"/>
                      </a:cubicBezTo>
                      <a:lnTo>
                        <a:pt x="7017" y="69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5" name="任意多边形: 形状 1254">
                  <a:extLst>
                    <a:ext uri="{FF2B5EF4-FFF2-40B4-BE49-F238E27FC236}">
                      <a16:creationId xmlns:a16="http://schemas.microsoft.com/office/drawing/2014/main" xmlns="" id="{385B59DA-6304-4954-A9E4-358A9007CEAB}"/>
                    </a:ext>
                  </a:extLst>
                </p:cNvPr>
                <p:cNvSpPr/>
                <p:nvPr/>
              </p:nvSpPr>
              <p:spPr>
                <a:xfrm>
                  <a:off x="6199620" y="2265809"/>
                  <a:ext cx="53479" cy="40711"/>
                </a:xfrm>
                <a:custGeom>
                  <a:avLst/>
                  <a:gdLst>
                    <a:gd name="connsiteX0" fmla="*/ 1752 w 53479"/>
                    <a:gd name="connsiteY0" fmla="*/ 22860 h 40711"/>
                    <a:gd name="connsiteX1" fmla="*/ 0 w 53479"/>
                    <a:gd name="connsiteY1" fmla="*/ 18105 h 40711"/>
                    <a:gd name="connsiteX2" fmla="*/ 49725 w 53479"/>
                    <a:gd name="connsiteY2" fmla="*/ 0 h 40711"/>
                    <a:gd name="connsiteX3" fmla="*/ 51894 w 53479"/>
                    <a:gd name="connsiteY3" fmla="*/ 5924 h 40711"/>
                    <a:gd name="connsiteX4" fmla="*/ 36459 w 53479"/>
                    <a:gd name="connsiteY4" fmla="*/ 39129 h 40711"/>
                    <a:gd name="connsiteX5" fmla="*/ 36459 w 53479"/>
                    <a:gd name="connsiteY5" fmla="*/ 39129 h 40711"/>
                    <a:gd name="connsiteX6" fmla="*/ 1752 w 53479"/>
                    <a:gd name="connsiteY6" fmla="*/ 22860 h 4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79" h="40711">
                      <a:moveTo>
                        <a:pt x="1752" y="22860"/>
                      </a:moveTo>
                      <a:lnTo>
                        <a:pt x="0" y="18105"/>
                      </a:lnTo>
                      <a:lnTo>
                        <a:pt x="49725" y="0"/>
                      </a:lnTo>
                      <a:lnTo>
                        <a:pt x="51894" y="5924"/>
                      </a:lnTo>
                      <a:cubicBezTo>
                        <a:pt x="56816" y="19356"/>
                        <a:pt x="49891" y="34207"/>
                        <a:pt x="36459" y="39129"/>
                      </a:cubicBezTo>
                      <a:lnTo>
                        <a:pt x="36459" y="39129"/>
                      </a:lnTo>
                      <a:cubicBezTo>
                        <a:pt x="22359" y="44135"/>
                        <a:pt x="6841" y="36876"/>
                        <a:pt x="1752" y="22860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6" name="任意多边形: 形状 1255">
                  <a:extLst>
                    <a:ext uri="{FF2B5EF4-FFF2-40B4-BE49-F238E27FC236}">
                      <a16:creationId xmlns:a16="http://schemas.microsoft.com/office/drawing/2014/main" xmlns="" id="{79824A27-DDA8-4823-9CFC-972784FE89C5}"/>
                    </a:ext>
                  </a:extLst>
                </p:cNvPr>
                <p:cNvSpPr/>
                <p:nvPr/>
              </p:nvSpPr>
              <p:spPr>
                <a:xfrm rot="-1199926">
                  <a:off x="6218707" y="2274254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7" name="任意多边形: 形状 1256">
                  <a:extLst>
                    <a:ext uri="{FF2B5EF4-FFF2-40B4-BE49-F238E27FC236}">
                      <a16:creationId xmlns:a16="http://schemas.microsoft.com/office/drawing/2014/main" xmlns="" id="{BEA71305-F808-4A3E-B036-85C70B817914}"/>
                    </a:ext>
                  </a:extLst>
                </p:cNvPr>
                <p:cNvSpPr/>
                <p:nvPr/>
              </p:nvSpPr>
              <p:spPr>
                <a:xfrm>
                  <a:off x="6225400" y="2293091"/>
                  <a:ext cx="13524" cy="9352"/>
                </a:xfrm>
                <a:custGeom>
                  <a:avLst/>
                  <a:gdLst>
                    <a:gd name="connsiteX0" fmla="*/ 6591 w 13524"/>
                    <a:gd name="connsiteY0" fmla="*/ 2336 h 9352"/>
                    <a:gd name="connsiteX1" fmla="*/ 0 w 13524"/>
                    <a:gd name="connsiteY1" fmla="*/ 4756 h 9352"/>
                    <a:gd name="connsiteX2" fmla="*/ 8927 w 13524"/>
                    <a:gd name="connsiteY2" fmla="*/ 8927 h 9352"/>
                    <a:gd name="connsiteX3" fmla="*/ 13098 w 13524"/>
                    <a:gd name="connsiteY3" fmla="*/ 0 h 9352"/>
                    <a:gd name="connsiteX4" fmla="*/ 6591 w 13524"/>
                    <a:gd name="connsiteY4" fmla="*/ 2336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6591" y="2336"/>
                      </a:moveTo>
                      <a:lnTo>
                        <a:pt x="0" y="4756"/>
                      </a:lnTo>
                      <a:cubicBezTo>
                        <a:pt x="1335" y="8343"/>
                        <a:pt x="5339" y="10262"/>
                        <a:pt x="8927" y="8927"/>
                      </a:cubicBezTo>
                      <a:cubicBezTo>
                        <a:pt x="12515" y="7592"/>
                        <a:pt x="14433" y="3587"/>
                        <a:pt x="13098" y="0"/>
                      </a:cubicBezTo>
                      <a:lnTo>
                        <a:pt x="6591" y="2336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8" name="图形 17">
                <a:extLst>
                  <a:ext uri="{FF2B5EF4-FFF2-40B4-BE49-F238E27FC236}">
                    <a16:creationId xmlns:a16="http://schemas.microsoft.com/office/drawing/2014/main" xmlns="" id="{8E8C381C-694C-45EF-A628-A7D61CF5C067}"/>
                  </a:ext>
                </a:extLst>
              </p:cNvPr>
              <p:cNvGrpSpPr/>
              <p:nvPr/>
            </p:nvGrpSpPr>
            <p:grpSpPr>
              <a:xfrm>
                <a:off x="5813544" y="1974303"/>
                <a:ext cx="718838" cy="754880"/>
                <a:chOff x="5813544" y="1974303"/>
                <a:chExt cx="718838" cy="754880"/>
              </a:xfrm>
            </p:grpSpPr>
            <p:pic>
              <p:nvPicPr>
                <p:cNvPr id="1259" name="图片 1258">
                  <a:extLst>
                    <a:ext uri="{FF2B5EF4-FFF2-40B4-BE49-F238E27FC236}">
                      <a16:creationId xmlns:a16="http://schemas.microsoft.com/office/drawing/2014/main" xmlns="" id="{B1BC2000-816E-4505-B9B0-21B93C5037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813544" y="1974303"/>
                  <a:ext cx="718838" cy="754880"/>
                </a:xfrm>
                <a:custGeom>
                  <a:avLst/>
                  <a:gdLst>
                    <a:gd name="connsiteX0" fmla="*/ 238 w 718838"/>
                    <a:gd name="connsiteY0" fmla="*/ 93 h 754880"/>
                    <a:gd name="connsiteX1" fmla="*/ 719077 w 718838"/>
                    <a:gd name="connsiteY1" fmla="*/ 93 h 754880"/>
                    <a:gd name="connsiteX2" fmla="*/ 719077 w 718838"/>
                    <a:gd name="connsiteY2" fmla="*/ 754974 h 754880"/>
                    <a:gd name="connsiteX3" fmla="*/ 238 w 718838"/>
                    <a:gd name="connsiteY3" fmla="*/ 754974 h 754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8838" h="754880">
                      <a:moveTo>
                        <a:pt x="238" y="93"/>
                      </a:moveTo>
                      <a:lnTo>
                        <a:pt x="719077" y="93"/>
                      </a:lnTo>
                      <a:lnTo>
                        <a:pt x="719077" y="754974"/>
                      </a:lnTo>
                      <a:lnTo>
                        <a:pt x="238" y="754974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60" name="任意多边形: 形状 1259">
                  <a:extLst>
                    <a:ext uri="{FF2B5EF4-FFF2-40B4-BE49-F238E27FC236}">
                      <a16:creationId xmlns:a16="http://schemas.microsoft.com/office/drawing/2014/main" xmlns="" id="{63343D43-BCDD-468D-969D-9BCB35371367}"/>
                    </a:ext>
                  </a:extLst>
                </p:cNvPr>
                <p:cNvSpPr/>
                <p:nvPr/>
              </p:nvSpPr>
              <p:spPr>
                <a:xfrm rot="-1199926">
                  <a:off x="6143180" y="2297263"/>
                  <a:ext cx="58818" cy="109210"/>
                </a:xfrm>
                <a:custGeom>
                  <a:avLst/>
                  <a:gdLst>
                    <a:gd name="connsiteX0" fmla="*/ 0 w 58818"/>
                    <a:gd name="connsiteY0" fmla="*/ 0 h 109210"/>
                    <a:gd name="connsiteX1" fmla="*/ 58819 w 58818"/>
                    <a:gd name="connsiteY1" fmla="*/ 0 h 109210"/>
                    <a:gd name="connsiteX2" fmla="*/ 58819 w 58818"/>
                    <a:gd name="connsiteY2" fmla="*/ 109211 h 109210"/>
                    <a:gd name="connsiteX3" fmla="*/ 0 w 58818"/>
                    <a:gd name="connsiteY3" fmla="*/ 109211 h 10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18" h="109210">
                      <a:moveTo>
                        <a:pt x="0" y="0"/>
                      </a:moveTo>
                      <a:lnTo>
                        <a:pt x="58819" y="0"/>
                      </a:lnTo>
                      <a:lnTo>
                        <a:pt x="58819" y="109211"/>
                      </a:lnTo>
                      <a:lnTo>
                        <a:pt x="0" y="10921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1" name="任意多边形: 形状 1260">
                  <a:extLst>
                    <a:ext uri="{FF2B5EF4-FFF2-40B4-BE49-F238E27FC236}">
                      <a16:creationId xmlns:a16="http://schemas.microsoft.com/office/drawing/2014/main" xmlns="" id="{C5D9E9B3-D1E7-4369-88E0-2A6C339BD966}"/>
                    </a:ext>
                  </a:extLst>
                </p:cNvPr>
                <p:cNvSpPr/>
                <p:nvPr/>
              </p:nvSpPr>
              <p:spPr>
                <a:xfrm>
                  <a:off x="6163036" y="2371182"/>
                  <a:ext cx="53103" cy="41048"/>
                </a:xfrm>
                <a:custGeom>
                  <a:avLst/>
                  <a:gdLst>
                    <a:gd name="connsiteX0" fmla="*/ 1627 w 53103"/>
                    <a:gd name="connsiteY0" fmla="*/ 36293 h 41048"/>
                    <a:gd name="connsiteX1" fmla="*/ 3379 w 53103"/>
                    <a:gd name="connsiteY1" fmla="*/ 41048 h 41048"/>
                    <a:gd name="connsiteX2" fmla="*/ 53103 w 53103"/>
                    <a:gd name="connsiteY2" fmla="*/ 22944 h 41048"/>
                    <a:gd name="connsiteX3" fmla="*/ 50934 w 53103"/>
                    <a:gd name="connsiteY3" fmla="*/ 17020 h 41048"/>
                    <a:gd name="connsiteX4" fmla="*/ 17729 w 53103"/>
                    <a:gd name="connsiteY4" fmla="*/ 1585 h 41048"/>
                    <a:gd name="connsiteX5" fmla="*/ 17729 w 53103"/>
                    <a:gd name="connsiteY5" fmla="*/ 1585 h 41048"/>
                    <a:gd name="connsiteX6" fmla="*/ 1627 w 53103"/>
                    <a:gd name="connsiteY6" fmla="*/ 36293 h 4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03" h="41048">
                      <a:moveTo>
                        <a:pt x="1627" y="36293"/>
                      </a:moveTo>
                      <a:lnTo>
                        <a:pt x="3379" y="41048"/>
                      </a:lnTo>
                      <a:lnTo>
                        <a:pt x="53103" y="22944"/>
                      </a:lnTo>
                      <a:lnTo>
                        <a:pt x="50934" y="17020"/>
                      </a:lnTo>
                      <a:cubicBezTo>
                        <a:pt x="46012" y="3588"/>
                        <a:pt x="31161" y="-3337"/>
                        <a:pt x="17729" y="1585"/>
                      </a:cubicBezTo>
                      <a:lnTo>
                        <a:pt x="17729" y="1585"/>
                      </a:lnTo>
                      <a:cubicBezTo>
                        <a:pt x="3796" y="6675"/>
                        <a:pt x="-3463" y="22193"/>
                        <a:pt x="1627" y="3629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2" name="任意多边形: 形状 1261">
                  <a:extLst>
                    <a:ext uri="{FF2B5EF4-FFF2-40B4-BE49-F238E27FC236}">
                      <a16:creationId xmlns:a16="http://schemas.microsoft.com/office/drawing/2014/main" xmlns="" id="{830865A3-5C02-4683-9F91-A867A869665B}"/>
                    </a:ext>
                  </a:extLst>
                </p:cNvPr>
                <p:cNvSpPr/>
                <p:nvPr/>
              </p:nvSpPr>
              <p:spPr>
                <a:xfrm rot="-1199926">
                  <a:off x="6178061" y="2381938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3" name="任意多边形: 形状 1262">
                  <a:extLst>
                    <a:ext uri="{FF2B5EF4-FFF2-40B4-BE49-F238E27FC236}">
                      <a16:creationId xmlns:a16="http://schemas.microsoft.com/office/drawing/2014/main" xmlns="" id="{6F95EA96-2751-4B91-B09D-D36769953016}"/>
                    </a:ext>
                  </a:extLst>
                </p:cNvPr>
                <p:cNvSpPr/>
                <p:nvPr/>
              </p:nvSpPr>
              <p:spPr>
                <a:xfrm>
                  <a:off x="6165580" y="2344818"/>
                  <a:ext cx="14016" cy="14016"/>
                </a:xfrm>
                <a:custGeom>
                  <a:avLst/>
                  <a:gdLst>
                    <a:gd name="connsiteX0" fmla="*/ 14016 w 14016"/>
                    <a:gd name="connsiteY0" fmla="*/ 7008 h 14016"/>
                    <a:gd name="connsiteX1" fmla="*/ 7008 w 14016"/>
                    <a:gd name="connsiteY1" fmla="*/ 14016 h 14016"/>
                    <a:gd name="connsiteX2" fmla="*/ 0 w 14016"/>
                    <a:gd name="connsiteY2" fmla="*/ 7008 h 14016"/>
                    <a:gd name="connsiteX3" fmla="*/ 7008 w 14016"/>
                    <a:gd name="connsiteY3" fmla="*/ 0 h 14016"/>
                    <a:gd name="connsiteX4" fmla="*/ 14016 w 14016"/>
                    <a:gd name="connsiteY4" fmla="*/ 7008 h 1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16" h="14016">
                      <a:moveTo>
                        <a:pt x="14016" y="7008"/>
                      </a:moveTo>
                      <a:cubicBezTo>
                        <a:pt x="14016" y="10879"/>
                        <a:pt x="10879" y="14016"/>
                        <a:pt x="7008" y="14016"/>
                      </a:cubicBezTo>
                      <a:cubicBezTo>
                        <a:pt x="3138" y="14016"/>
                        <a:pt x="0" y="10879"/>
                        <a:pt x="0" y="7008"/>
                      </a:cubicBezTo>
                      <a:cubicBezTo>
                        <a:pt x="0" y="3138"/>
                        <a:pt x="3138" y="0"/>
                        <a:pt x="7008" y="0"/>
                      </a:cubicBezTo>
                      <a:cubicBezTo>
                        <a:pt x="10879" y="0"/>
                        <a:pt x="14016" y="3138"/>
                        <a:pt x="14016" y="7008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4" name="任意多边形: 形状 1263">
                  <a:extLst>
                    <a:ext uri="{FF2B5EF4-FFF2-40B4-BE49-F238E27FC236}">
                      <a16:creationId xmlns:a16="http://schemas.microsoft.com/office/drawing/2014/main" xmlns="" id="{30447148-4DE9-4B2F-A62B-05EE249D10A0}"/>
                    </a:ext>
                  </a:extLst>
                </p:cNvPr>
                <p:cNvSpPr/>
                <p:nvPr/>
              </p:nvSpPr>
              <p:spPr>
                <a:xfrm>
                  <a:off x="6176752" y="2375596"/>
                  <a:ext cx="13524" cy="9352"/>
                </a:xfrm>
                <a:custGeom>
                  <a:avLst/>
                  <a:gdLst>
                    <a:gd name="connsiteX0" fmla="*/ 7016 w 13524"/>
                    <a:gd name="connsiteY0" fmla="*/ 6933 h 9352"/>
                    <a:gd name="connsiteX1" fmla="*/ 426 w 13524"/>
                    <a:gd name="connsiteY1" fmla="*/ 9352 h 9352"/>
                    <a:gd name="connsiteX2" fmla="*/ 4597 w 13524"/>
                    <a:gd name="connsiteY2" fmla="*/ 426 h 9352"/>
                    <a:gd name="connsiteX3" fmla="*/ 13524 w 13524"/>
                    <a:gd name="connsiteY3" fmla="*/ 4597 h 9352"/>
                    <a:gd name="connsiteX4" fmla="*/ 7016 w 13524"/>
                    <a:gd name="connsiteY4" fmla="*/ 6933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7016" y="6933"/>
                      </a:moveTo>
                      <a:lnTo>
                        <a:pt x="426" y="9352"/>
                      </a:lnTo>
                      <a:cubicBezTo>
                        <a:pt x="-909" y="5765"/>
                        <a:pt x="1009" y="1677"/>
                        <a:pt x="4597" y="426"/>
                      </a:cubicBezTo>
                      <a:cubicBezTo>
                        <a:pt x="8185" y="-909"/>
                        <a:pt x="12273" y="1009"/>
                        <a:pt x="13524" y="4597"/>
                      </a:cubicBezTo>
                      <a:lnTo>
                        <a:pt x="7016" y="69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5" name="任意多边形: 形状 1264">
                  <a:extLst>
                    <a:ext uri="{FF2B5EF4-FFF2-40B4-BE49-F238E27FC236}">
                      <a16:creationId xmlns:a16="http://schemas.microsoft.com/office/drawing/2014/main" xmlns="" id="{94A9C5BE-FE20-4FDC-B38D-3E9DA43207CB}"/>
                    </a:ext>
                  </a:extLst>
                </p:cNvPr>
                <p:cNvSpPr/>
                <p:nvPr/>
              </p:nvSpPr>
              <p:spPr>
                <a:xfrm>
                  <a:off x="6129037" y="2291506"/>
                  <a:ext cx="53479" cy="40711"/>
                </a:xfrm>
                <a:custGeom>
                  <a:avLst/>
                  <a:gdLst>
                    <a:gd name="connsiteX0" fmla="*/ 1752 w 53479"/>
                    <a:gd name="connsiteY0" fmla="*/ 22860 h 40711"/>
                    <a:gd name="connsiteX1" fmla="*/ 0 w 53479"/>
                    <a:gd name="connsiteY1" fmla="*/ 18104 h 40711"/>
                    <a:gd name="connsiteX2" fmla="*/ 49725 w 53479"/>
                    <a:gd name="connsiteY2" fmla="*/ 0 h 40711"/>
                    <a:gd name="connsiteX3" fmla="*/ 51894 w 53479"/>
                    <a:gd name="connsiteY3" fmla="*/ 5924 h 40711"/>
                    <a:gd name="connsiteX4" fmla="*/ 36459 w 53479"/>
                    <a:gd name="connsiteY4" fmla="*/ 39129 h 40711"/>
                    <a:gd name="connsiteX5" fmla="*/ 36459 w 53479"/>
                    <a:gd name="connsiteY5" fmla="*/ 39129 h 40711"/>
                    <a:gd name="connsiteX6" fmla="*/ 1752 w 53479"/>
                    <a:gd name="connsiteY6" fmla="*/ 22860 h 4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79" h="40711">
                      <a:moveTo>
                        <a:pt x="1752" y="22860"/>
                      </a:moveTo>
                      <a:lnTo>
                        <a:pt x="0" y="18104"/>
                      </a:lnTo>
                      <a:lnTo>
                        <a:pt x="49725" y="0"/>
                      </a:lnTo>
                      <a:lnTo>
                        <a:pt x="51894" y="5924"/>
                      </a:lnTo>
                      <a:cubicBezTo>
                        <a:pt x="56816" y="19356"/>
                        <a:pt x="49892" y="34207"/>
                        <a:pt x="36459" y="39129"/>
                      </a:cubicBezTo>
                      <a:lnTo>
                        <a:pt x="36459" y="39129"/>
                      </a:lnTo>
                      <a:cubicBezTo>
                        <a:pt x="22360" y="44135"/>
                        <a:pt x="6841" y="36876"/>
                        <a:pt x="1752" y="22860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6" name="任意多边形: 形状 1265">
                  <a:extLst>
                    <a:ext uri="{FF2B5EF4-FFF2-40B4-BE49-F238E27FC236}">
                      <a16:creationId xmlns:a16="http://schemas.microsoft.com/office/drawing/2014/main" xmlns="" id="{9F8AB410-7483-4E3A-AE3A-FF6B0F4CAB16}"/>
                    </a:ext>
                  </a:extLst>
                </p:cNvPr>
                <p:cNvSpPr/>
                <p:nvPr/>
              </p:nvSpPr>
              <p:spPr>
                <a:xfrm rot="-1199926">
                  <a:off x="6148207" y="2299927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7" name="任意多边形: 形状 1266">
                  <a:extLst>
                    <a:ext uri="{FF2B5EF4-FFF2-40B4-BE49-F238E27FC236}">
                      <a16:creationId xmlns:a16="http://schemas.microsoft.com/office/drawing/2014/main" xmlns="" id="{7D1343D4-CD37-41DB-AE5B-5EE22B163C97}"/>
                    </a:ext>
                  </a:extLst>
                </p:cNvPr>
                <p:cNvSpPr/>
                <p:nvPr/>
              </p:nvSpPr>
              <p:spPr>
                <a:xfrm>
                  <a:off x="6154818" y="2318788"/>
                  <a:ext cx="13524" cy="9352"/>
                </a:xfrm>
                <a:custGeom>
                  <a:avLst/>
                  <a:gdLst>
                    <a:gd name="connsiteX0" fmla="*/ 6591 w 13524"/>
                    <a:gd name="connsiteY0" fmla="*/ 2336 h 9352"/>
                    <a:gd name="connsiteX1" fmla="*/ 0 w 13524"/>
                    <a:gd name="connsiteY1" fmla="*/ 4756 h 9352"/>
                    <a:gd name="connsiteX2" fmla="*/ 8927 w 13524"/>
                    <a:gd name="connsiteY2" fmla="*/ 8927 h 9352"/>
                    <a:gd name="connsiteX3" fmla="*/ 13099 w 13524"/>
                    <a:gd name="connsiteY3" fmla="*/ 0 h 9352"/>
                    <a:gd name="connsiteX4" fmla="*/ 6591 w 13524"/>
                    <a:gd name="connsiteY4" fmla="*/ 2336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6591" y="2336"/>
                      </a:moveTo>
                      <a:lnTo>
                        <a:pt x="0" y="4756"/>
                      </a:lnTo>
                      <a:cubicBezTo>
                        <a:pt x="1335" y="8343"/>
                        <a:pt x="5340" y="10262"/>
                        <a:pt x="8927" y="8927"/>
                      </a:cubicBezTo>
                      <a:cubicBezTo>
                        <a:pt x="12515" y="7592"/>
                        <a:pt x="14434" y="3587"/>
                        <a:pt x="13099" y="0"/>
                      </a:cubicBezTo>
                      <a:lnTo>
                        <a:pt x="6591" y="2336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8" name="图形 17">
                <a:extLst>
                  <a:ext uri="{FF2B5EF4-FFF2-40B4-BE49-F238E27FC236}">
                    <a16:creationId xmlns:a16="http://schemas.microsoft.com/office/drawing/2014/main" xmlns="" id="{18D05A35-3245-4C49-BA02-090B8871E079}"/>
                  </a:ext>
                </a:extLst>
              </p:cNvPr>
              <p:cNvGrpSpPr/>
              <p:nvPr/>
            </p:nvGrpSpPr>
            <p:grpSpPr>
              <a:xfrm>
                <a:off x="5743463" y="2000333"/>
                <a:ext cx="718838" cy="754880"/>
                <a:chOff x="5743463" y="2000333"/>
                <a:chExt cx="718838" cy="754880"/>
              </a:xfrm>
            </p:grpSpPr>
            <p:pic>
              <p:nvPicPr>
                <p:cNvPr id="1269" name="图片 1268">
                  <a:extLst>
                    <a:ext uri="{FF2B5EF4-FFF2-40B4-BE49-F238E27FC236}">
                      <a16:creationId xmlns:a16="http://schemas.microsoft.com/office/drawing/2014/main" xmlns="" id="{E9EE8F52-8054-4052-97AE-8D3AC44ABF8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743463" y="2000333"/>
                  <a:ext cx="718838" cy="754880"/>
                </a:xfrm>
                <a:custGeom>
                  <a:avLst/>
                  <a:gdLst>
                    <a:gd name="connsiteX0" fmla="*/ 230 w 718838"/>
                    <a:gd name="connsiteY0" fmla="*/ 97 h 754880"/>
                    <a:gd name="connsiteX1" fmla="*/ 719068 w 718838"/>
                    <a:gd name="connsiteY1" fmla="*/ 97 h 754880"/>
                    <a:gd name="connsiteX2" fmla="*/ 719068 w 718838"/>
                    <a:gd name="connsiteY2" fmla="*/ 754977 h 754880"/>
                    <a:gd name="connsiteX3" fmla="*/ 230 w 718838"/>
                    <a:gd name="connsiteY3" fmla="*/ 754977 h 754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8838" h="754880">
                      <a:moveTo>
                        <a:pt x="230" y="97"/>
                      </a:moveTo>
                      <a:lnTo>
                        <a:pt x="719068" y="97"/>
                      </a:lnTo>
                      <a:lnTo>
                        <a:pt x="719068" y="754977"/>
                      </a:lnTo>
                      <a:lnTo>
                        <a:pt x="230" y="754977"/>
                      </a:lnTo>
                      <a:close/>
                    </a:path>
                  </a:pathLst>
                </a:custGeom>
              </p:spPr>
            </p:pic>
            <p:sp>
              <p:nvSpPr>
                <p:cNvPr id="1270" name="任意多边形: 形状 1269">
                  <a:extLst>
                    <a:ext uri="{FF2B5EF4-FFF2-40B4-BE49-F238E27FC236}">
                      <a16:creationId xmlns:a16="http://schemas.microsoft.com/office/drawing/2014/main" xmlns="" id="{D479461B-2A46-47FE-AE54-682077AE2569}"/>
                    </a:ext>
                  </a:extLst>
                </p:cNvPr>
                <p:cNvSpPr/>
                <p:nvPr/>
              </p:nvSpPr>
              <p:spPr>
                <a:xfrm rot="-1199926">
                  <a:off x="6072602" y="2322965"/>
                  <a:ext cx="58818" cy="109210"/>
                </a:xfrm>
                <a:custGeom>
                  <a:avLst/>
                  <a:gdLst>
                    <a:gd name="connsiteX0" fmla="*/ 0 w 58818"/>
                    <a:gd name="connsiteY0" fmla="*/ 0 h 109210"/>
                    <a:gd name="connsiteX1" fmla="*/ 58819 w 58818"/>
                    <a:gd name="connsiteY1" fmla="*/ 0 h 109210"/>
                    <a:gd name="connsiteX2" fmla="*/ 58819 w 58818"/>
                    <a:gd name="connsiteY2" fmla="*/ 109211 h 109210"/>
                    <a:gd name="connsiteX3" fmla="*/ 0 w 58818"/>
                    <a:gd name="connsiteY3" fmla="*/ 109211 h 10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818" h="109210">
                      <a:moveTo>
                        <a:pt x="0" y="0"/>
                      </a:moveTo>
                      <a:lnTo>
                        <a:pt x="58819" y="0"/>
                      </a:lnTo>
                      <a:lnTo>
                        <a:pt x="58819" y="109211"/>
                      </a:lnTo>
                      <a:lnTo>
                        <a:pt x="0" y="10921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1" name="任意多边形: 形状 1270">
                  <a:extLst>
                    <a:ext uri="{FF2B5EF4-FFF2-40B4-BE49-F238E27FC236}">
                      <a16:creationId xmlns:a16="http://schemas.microsoft.com/office/drawing/2014/main" xmlns="" id="{590C3DFA-E059-4470-AC91-E4E9503694C0}"/>
                    </a:ext>
                  </a:extLst>
                </p:cNvPr>
                <p:cNvSpPr/>
                <p:nvPr/>
              </p:nvSpPr>
              <p:spPr>
                <a:xfrm>
                  <a:off x="6092453" y="2396795"/>
                  <a:ext cx="53103" cy="41048"/>
                </a:xfrm>
                <a:custGeom>
                  <a:avLst/>
                  <a:gdLst>
                    <a:gd name="connsiteX0" fmla="*/ 1627 w 53103"/>
                    <a:gd name="connsiteY0" fmla="*/ 36293 h 41048"/>
                    <a:gd name="connsiteX1" fmla="*/ 3379 w 53103"/>
                    <a:gd name="connsiteY1" fmla="*/ 41048 h 41048"/>
                    <a:gd name="connsiteX2" fmla="*/ 53104 w 53103"/>
                    <a:gd name="connsiteY2" fmla="*/ 22944 h 41048"/>
                    <a:gd name="connsiteX3" fmla="*/ 50934 w 53103"/>
                    <a:gd name="connsiteY3" fmla="*/ 17020 h 41048"/>
                    <a:gd name="connsiteX4" fmla="*/ 17729 w 53103"/>
                    <a:gd name="connsiteY4" fmla="*/ 1586 h 41048"/>
                    <a:gd name="connsiteX5" fmla="*/ 17729 w 53103"/>
                    <a:gd name="connsiteY5" fmla="*/ 1586 h 41048"/>
                    <a:gd name="connsiteX6" fmla="*/ 1627 w 53103"/>
                    <a:gd name="connsiteY6" fmla="*/ 36293 h 4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03" h="41048">
                      <a:moveTo>
                        <a:pt x="1627" y="36293"/>
                      </a:moveTo>
                      <a:lnTo>
                        <a:pt x="3379" y="41048"/>
                      </a:lnTo>
                      <a:lnTo>
                        <a:pt x="53104" y="22944"/>
                      </a:lnTo>
                      <a:lnTo>
                        <a:pt x="50934" y="17020"/>
                      </a:lnTo>
                      <a:cubicBezTo>
                        <a:pt x="46012" y="3588"/>
                        <a:pt x="31161" y="-3337"/>
                        <a:pt x="17729" y="1586"/>
                      </a:cubicBezTo>
                      <a:lnTo>
                        <a:pt x="17729" y="1586"/>
                      </a:lnTo>
                      <a:cubicBezTo>
                        <a:pt x="3796" y="6758"/>
                        <a:pt x="-3462" y="22276"/>
                        <a:pt x="1627" y="3629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2" name="任意多边形: 形状 1271">
                  <a:extLst>
                    <a:ext uri="{FF2B5EF4-FFF2-40B4-BE49-F238E27FC236}">
                      <a16:creationId xmlns:a16="http://schemas.microsoft.com/office/drawing/2014/main" xmlns="" id="{D678F828-68A5-44E7-B937-5EC976A3CC65}"/>
                    </a:ext>
                  </a:extLst>
                </p:cNvPr>
                <p:cNvSpPr/>
                <p:nvPr/>
              </p:nvSpPr>
              <p:spPr>
                <a:xfrm rot="-1199926">
                  <a:off x="6107483" y="2407640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3" name="任意多边形: 形状 1272">
                  <a:extLst>
                    <a:ext uri="{FF2B5EF4-FFF2-40B4-BE49-F238E27FC236}">
                      <a16:creationId xmlns:a16="http://schemas.microsoft.com/office/drawing/2014/main" xmlns="" id="{E1679548-4575-424A-98EF-D0C7382E81D3}"/>
                    </a:ext>
                  </a:extLst>
                </p:cNvPr>
                <p:cNvSpPr/>
                <p:nvPr/>
              </p:nvSpPr>
              <p:spPr>
                <a:xfrm>
                  <a:off x="6094998" y="2370515"/>
                  <a:ext cx="14016" cy="14016"/>
                </a:xfrm>
                <a:custGeom>
                  <a:avLst/>
                  <a:gdLst>
                    <a:gd name="connsiteX0" fmla="*/ 14016 w 14016"/>
                    <a:gd name="connsiteY0" fmla="*/ 7008 h 14016"/>
                    <a:gd name="connsiteX1" fmla="*/ 7008 w 14016"/>
                    <a:gd name="connsiteY1" fmla="*/ 14016 h 14016"/>
                    <a:gd name="connsiteX2" fmla="*/ 0 w 14016"/>
                    <a:gd name="connsiteY2" fmla="*/ 7008 h 14016"/>
                    <a:gd name="connsiteX3" fmla="*/ 7008 w 14016"/>
                    <a:gd name="connsiteY3" fmla="*/ 0 h 14016"/>
                    <a:gd name="connsiteX4" fmla="*/ 14016 w 14016"/>
                    <a:gd name="connsiteY4" fmla="*/ 7008 h 1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16" h="14016">
                      <a:moveTo>
                        <a:pt x="14016" y="7008"/>
                      </a:moveTo>
                      <a:cubicBezTo>
                        <a:pt x="14016" y="10879"/>
                        <a:pt x="10879" y="14016"/>
                        <a:pt x="7008" y="14016"/>
                      </a:cubicBezTo>
                      <a:cubicBezTo>
                        <a:pt x="3138" y="14016"/>
                        <a:pt x="0" y="10879"/>
                        <a:pt x="0" y="7008"/>
                      </a:cubicBezTo>
                      <a:cubicBezTo>
                        <a:pt x="0" y="3138"/>
                        <a:pt x="3138" y="0"/>
                        <a:pt x="7008" y="0"/>
                      </a:cubicBezTo>
                      <a:cubicBezTo>
                        <a:pt x="10879" y="0"/>
                        <a:pt x="14016" y="3138"/>
                        <a:pt x="14016" y="7008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4" name="任意多边形: 形状 1273">
                  <a:extLst>
                    <a:ext uri="{FF2B5EF4-FFF2-40B4-BE49-F238E27FC236}">
                      <a16:creationId xmlns:a16="http://schemas.microsoft.com/office/drawing/2014/main" xmlns="" id="{36A902FF-34BA-4803-B886-5E2186955A03}"/>
                    </a:ext>
                  </a:extLst>
                </p:cNvPr>
                <p:cNvSpPr/>
                <p:nvPr/>
              </p:nvSpPr>
              <p:spPr>
                <a:xfrm>
                  <a:off x="6106169" y="2401292"/>
                  <a:ext cx="13524" cy="9352"/>
                </a:xfrm>
                <a:custGeom>
                  <a:avLst/>
                  <a:gdLst>
                    <a:gd name="connsiteX0" fmla="*/ 7017 w 13524"/>
                    <a:gd name="connsiteY0" fmla="*/ 6933 h 9352"/>
                    <a:gd name="connsiteX1" fmla="*/ 426 w 13524"/>
                    <a:gd name="connsiteY1" fmla="*/ 9353 h 9352"/>
                    <a:gd name="connsiteX2" fmla="*/ 4597 w 13524"/>
                    <a:gd name="connsiteY2" fmla="*/ 426 h 9352"/>
                    <a:gd name="connsiteX3" fmla="*/ 13524 w 13524"/>
                    <a:gd name="connsiteY3" fmla="*/ 4597 h 9352"/>
                    <a:gd name="connsiteX4" fmla="*/ 7017 w 13524"/>
                    <a:gd name="connsiteY4" fmla="*/ 6933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7017" y="6933"/>
                      </a:moveTo>
                      <a:lnTo>
                        <a:pt x="426" y="9353"/>
                      </a:lnTo>
                      <a:cubicBezTo>
                        <a:pt x="-909" y="5765"/>
                        <a:pt x="1010" y="1677"/>
                        <a:pt x="4597" y="426"/>
                      </a:cubicBezTo>
                      <a:cubicBezTo>
                        <a:pt x="8185" y="-909"/>
                        <a:pt x="12273" y="1010"/>
                        <a:pt x="13524" y="4597"/>
                      </a:cubicBezTo>
                      <a:lnTo>
                        <a:pt x="7017" y="693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5" name="任意多边形: 形状 1274">
                  <a:extLst>
                    <a:ext uri="{FF2B5EF4-FFF2-40B4-BE49-F238E27FC236}">
                      <a16:creationId xmlns:a16="http://schemas.microsoft.com/office/drawing/2014/main" xmlns="" id="{F8D6DBF4-4248-46B8-A42F-86D06FC41580}"/>
                    </a:ext>
                  </a:extLst>
                </p:cNvPr>
                <p:cNvSpPr/>
                <p:nvPr/>
              </p:nvSpPr>
              <p:spPr>
                <a:xfrm>
                  <a:off x="6058455" y="2317119"/>
                  <a:ext cx="53479" cy="40754"/>
                </a:xfrm>
                <a:custGeom>
                  <a:avLst/>
                  <a:gdLst>
                    <a:gd name="connsiteX0" fmla="*/ 1752 w 53479"/>
                    <a:gd name="connsiteY0" fmla="*/ 22943 h 40754"/>
                    <a:gd name="connsiteX1" fmla="*/ 0 w 53479"/>
                    <a:gd name="connsiteY1" fmla="*/ 18104 h 40754"/>
                    <a:gd name="connsiteX2" fmla="*/ 49725 w 53479"/>
                    <a:gd name="connsiteY2" fmla="*/ 0 h 40754"/>
                    <a:gd name="connsiteX3" fmla="*/ 51894 w 53479"/>
                    <a:gd name="connsiteY3" fmla="*/ 5924 h 40754"/>
                    <a:gd name="connsiteX4" fmla="*/ 36459 w 53479"/>
                    <a:gd name="connsiteY4" fmla="*/ 39129 h 40754"/>
                    <a:gd name="connsiteX5" fmla="*/ 36459 w 53479"/>
                    <a:gd name="connsiteY5" fmla="*/ 39129 h 40754"/>
                    <a:gd name="connsiteX6" fmla="*/ 1752 w 53479"/>
                    <a:gd name="connsiteY6" fmla="*/ 22943 h 40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79" h="40754">
                      <a:moveTo>
                        <a:pt x="1752" y="22943"/>
                      </a:moveTo>
                      <a:lnTo>
                        <a:pt x="0" y="18104"/>
                      </a:lnTo>
                      <a:lnTo>
                        <a:pt x="49725" y="0"/>
                      </a:lnTo>
                      <a:lnTo>
                        <a:pt x="51894" y="5924"/>
                      </a:lnTo>
                      <a:cubicBezTo>
                        <a:pt x="56816" y="19356"/>
                        <a:pt x="49892" y="34206"/>
                        <a:pt x="36459" y="39129"/>
                      </a:cubicBezTo>
                      <a:lnTo>
                        <a:pt x="36459" y="39129"/>
                      </a:lnTo>
                      <a:cubicBezTo>
                        <a:pt x="22443" y="44218"/>
                        <a:pt x="6925" y="36960"/>
                        <a:pt x="1752" y="22943"/>
                      </a:cubicBez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6" name="任意多边形: 形状 1275">
                  <a:extLst>
                    <a:ext uri="{FF2B5EF4-FFF2-40B4-BE49-F238E27FC236}">
                      <a16:creationId xmlns:a16="http://schemas.microsoft.com/office/drawing/2014/main" xmlns="" id="{5F2B9878-A64B-4C9C-8734-F93B0BEF9F2C}"/>
                    </a:ext>
                  </a:extLst>
                </p:cNvPr>
                <p:cNvSpPr/>
                <p:nvPr/>
              </p:nvSpPr>
              <p:spPr>
                <a:xfrm rot="-1199926">
                  <a:off x="6077629" y="2325628"/>
                  <a:ext cx="18938" cy="21942"/>
                </a:xfrm>
                <a:custGeom>
                  <a:avLst/>
                  <a:gdLst>
                    <a:gd name="connsiteX0" fmla="*/ 0 w 18938"/>
                    <a:gd name="connsiteY0" fmla="*/ 0 h 21942"/>
                    <a:gd name="connsiteX1" fmla="*/ 18939 w 18938"/>
                    <a:gd name="connsiteY1" fmla="*/ 0 h 21942"/>
                    <a:gd name="connsiteX2" fmla="*/ 18939 w 18938"/>
                    <a:gd name="connsiteY2" fmla="*/ 21942 h 21942"/>
                    <a:gd name="connsiteX3" fmla="*/ 0 w 18938"/>
                    <a:gd name="connsiteY3" fmla="*/ 21942 h 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38" h="21942">
                      <a:moveTo>
                        <a:pt x="0" y="0"/>
                      </a:moveTo>
                      <a:lnTo>
                        <a:pt x="18939" y="0"/>
                      </a:lnTo>
                      <a:lnTo>
                        <a:pt x="18939" y="21942"/>
                      </a:lnTo>
                      <a:lnTo>
                        <a:pt x="0" y="21942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7" name="任意多边形: 形状 1276">
                  <a:extLst>
                    <a:ext uri="{FF2B5EF4-FFF2-40B4-BE49-F238E27FC236}">
                      <a16:creationId xmlns:a16="http://schemas.microsoft.com/office/drawing/2014/main" xmlns="" id="{437B62FA-B158-4683-9BE5-09EBCA8FD00B}"/>
                    </a:ext>
                  </a:extLst>
                </p:cNvPr>
                <p:cNvSpPr/>
                <p:nvPr/>
              </p:nvSpPr>
              <p:spPr>
                <a:xfrm>
                  <a:off x="6084235" y="2344484"/>
                  <a:ext cx="13524" cy="9352"/>
                </a:xfrm>
                <a:custGeom>
                  <a:avLst/>
                  <a:gdLst>
                    <a:gd name="connsiteX0" fmla="*/ 6591 w 13524"/>
                    <a:gd name="connsiteY0" fmla="*/ 2336 h 9352"/>
                    <a:gd name="connsiteX1" fmla="*/ 0 w 13524"/>
                    <a:gd name="connsiteY1" fmla="*/ 4755 h 9352"/>
                    <a:gd name="connsiteX2" fmla="*/ 8927 w 13524"/>
                    <a:gd name="connsiteY2" fmla="*/ 8927 h 9352"/>
                    <a:gd name="connsiteX3" fmla="*/ 13099 w 13524"/>
                    <a:gd name="connsiteY3" fmla="*/ 0 h 9352"/>
                    <a:gd name="connsiteX4" fmla="*/ 6591 w 13524"/>
                    <a:gd name="connsiteY4" fmla="*/ 2336 h 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4" h="9352">
                      <a:moveTo>
                        <a:pt x="6591" y="2336"/>
                      </a:moveTo>
                      <a:lnTo>
                        <a:pt x="0" y="4755"/>
                      </a:lnTo>
                      <a:cubicBezTo>
                        <a:pt x="1335" y="8343"/>
                        <a:pt x="5340" y="10262"/>
                        <a:pt x="8927" y="8927"/>
                      </a:cubicBezTo>
                      <a:cubicBezTo>
                        <a:pt x="12515" y="7592"/>
                        <a:pt x="14434" y="3587"/>
                        <a:pt x="13099" y="0"/>
                      </a:cubicBezTo>
                      <a:lnTo>
                        <a:pt x="6591" y="2336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278" name="任意多边形: 形状 1277">
              <a:extLst>
                <a:ext uri="{FF2B5EF4-FFF2-40B4-BE49-F238E27FC236}">
                  <a16:creationId xmlns:a16="http://schemas.microsoft.com/office/drawing/2014/main" xmlns="" id="{715E0D23-E3B9-4D3E-A268-284314DCC1BF}"/>
                </a:ext>
              </a:extLst>
            </p:cNvPr>
            <p:cNvSpPr/>
            <p:nvPr/>
          </p:nvSpPr>
          <p:spPr>
            <a:xfrm>
              <a:off x="1699869" y="4726649"/>
              <a:ext cx="419550" cy="824856"/>
            </a:xfrm>
            <a:custGeom>
              <a:avLst/>
              <a:gdLst>
                <a:gd name="connsiteX0" fmla="*/ 205937 w 419550"/>
                <a:gd name="connsiteY0" fmla="*/ 824826 h 824856"/>
                <a:gd name="connsiteX1" fmla="*/ 199179 w 419550"/>
                <a:gd name="connsiteY1" fmla="*/ 824743 h 824856"/>
                <a:gd name="connsiteX2" fmla="*/ 30 w 419550"/>
                <a:gd name="connsiteY2" fmla="*/ 618502 h 824856"/>
                <a:gd name="connsiteX3" fmla="*/ 7372 w 419550"/>
                <a:gd name="connsiteY3" fmla="*/ 199179 h 824856"/>
                <a:gd name="connsiteX4" fmla="*/ 213613 w 419550"/>
                <a:gd name="connsiteY4" fmla="*/ 30 h 824856"/>
                <a:gd name="connsiteX5" fmla="*/ 220371 w 419550"/>
                <a:gd name="connsiteY5" fmla="*/ 114 h 824856"/>
                <a:gd name="connsiteX6" fmla="*/ 419520 w 419550"/>
                <a:gd name="connsiteY6" fmla="*/ 206355 h 824856"/>
                <a:gd name="connsiteX7" fmla="*/ 412178 w 419550"/>
                <a:gd name="connsiteY7" fmla="*/ 625677 h 824856"/>
                <a:gd name="connsiteX8" fmla="*/ 205937 w 419550"/>
                <a:gd name="connsiteY8" fmla="*/ 824826 h 82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550" h="824856">
                  <a:moveTo>
                    <a:pt x="205937" y="824826"/>
                  </a:moveTo>
                  <a:lnTo>
                    <a:pt x="199179" y="824743"/>
                  </a:lnTo>
                  <a:cubicBezTo>
                    <a:pt x="87215" y="822824"/>
                    <a:pt x="-1888" y="730466"/>
                    <a:pt x="30" y="618502"/>
                  </a:cubicBezTo>
                  <a:lnTo>
                    <a:pt x="7372" y="199179"/>
                  </a:lnTo>
                  <a:cubicBezTo>
                    <a:pt x="9291" y="87216"/>
                    <a:pt x="101649" y="-1888"/>
                    <a:pt x="213613" y="30"/>
                  </a:cubicBezTo>
                  <a:lnTo>
                    <a:pt x="220371" y="114"/>
                  </a:lnTo>
                  <a:cubicBezTo>
                    <a:pt x="332335" y="2033"/>
                    <a:pt x="421439" y="94390"/>
                    <a:pt x="419520" y="206355"/>
                  </a:cubicBezTo>
                  <a:lnTo>
                    <a:pt x="412178" y="625677"/>
                  </a:lnTo>
                  <a:cubicBezTo>
                    <a:pt x="410259" y="737641"/>
                    <a:pt x="317901" y="826745"/>
                    <a:pt x="205937" y="824826"/>
                  </a:cubicBezTo>
                  <a:close/>
                </a:path>
              </a:pathLst>
            </a:custGeom>
            <a:solidFill>
              <a:srgbClr val="AB7373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9" name="任意多边形: 形状 1278">
              <a:extLst>
                <a:ext uri="{FF2B5EF4-FFF2-40B4-BE49-F238E27FC236}">
                  <a16:creationId xmlns:a16="http://schemas.microsoft.com/office/drawing/2014/main" xmlns="" id="{E81BB7BE-7706-4A22-9CF3-425705BC7095}"/>
                </a:ext>
              </a:extLst>
            </p:cNvPr>
            <p:cNvSpPr/>
            <p:nvPr/>
          </p:nvSpPr>
          <p:spPr>
            <a:xfrm rot="60166">
              <a:off x="1704323" y="4797544"/>
              <a:ext cx="410042" cy="670751"/>
            </a:xfrm>
            <a:custGeom>
              <a:avLst/>
              <a:gdLst>
                <a:gd name="connsiteX0" fmla="*/ 0 w 410042"/>
                <a:gd name="connsiteY0" fmla="*/ 0 h 670751"/>
                <a:gd name="connsiteX1" fmla="*/ 410042 w 410042"/>
                <a:gd name="connsiteY1" fmla="*/ 0 h 670751"/>
                <a:gd name="connsiteX2" fmla="*/ 410042 w 410042"/>
                <a:gd name="connsiteY2" fmla="*/ 670751 h 670751"/>
                <a:gd name="connsiteX3" fmla="*/ 0 w 410042"/>
                <a:gd name="connsiteY3" fmla="*/ 670751 h 67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042" h="670751">
                  <a:moveTo>
                    <a:pt x="0" y="0"/>
                  </a:moveTo>
                  <a:lnTo>
                    <a:pt x="410042" y="0"/>
                  </a:lnTo>
                  <a:lnTo>
                    <a:pt x="410042" y="670751"/>
                  </a:lnTo>
                  <a:lnTo>
                    <a:pt x="0" y="670751"/>
                  </a:lnTo>
                  <a:close/>
                </a:path>
              </a:pathLst>
            </a:custGeom>
            <a:solidFill>
              <a:srgbClr val="AB7373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80" name="图形 17">
              <a:extLst>
                <a:ext uri="{FF2B5EF4-FFF2-40B4-BE49-F238E27FC236}">
                  <a16:creationId xmlns:a16="http://schemas.microsoft.com/office/drawing/2014/main" xmlns="" id="{17922D6F-6FED-45B3-B340-5563B7FB3E31}"/>
                </a:ext>
              </a:extLst>
            </p:cNvPr>
            <p:cNvGrpSpPr/>
            <p:nvPr/>
          </p:nvGrpSpPr>
          <p:grpSpPr>
            <a:xfrm>
              <a:off x="1445728" y="4583346"/>
              <a:ext cx="927081" cy="1099282"/>
              <a:chOff x="4133585" y="4583346"/>
              <a:chExt cx="927081" cy="1099282"/>
            </a:xfrm>
            <a:noFill/>
          </p:grpSpPr>
          <p:pic>
            <p:nvPicPr>
              <p:cNvPr id="1281" name="图片 1280">
                <a:extLst>
                  <a:ext uri="{FF2B5EF4-FFF2-40B4-BE49-F238E27FC236}">
                    <a16:creationId xmlns:a16="http://schemas.microsoft.com/office/drawing/2014/main" xmlns="" id="{7B0AF142-0908-4C01-A5CB-886F46FB3A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33585" y="4583346"/>
                <a:ext cx="927081" cy="1099282"/>
              </a:xfrm>
              <a:custGeom>
                <a:avLst/>
                <a:gdLst>
                  <a:gd name="connsiteX0" fmla="*/ -3 w 927081"/>
                  <a:gd name="connsiteY0" fmla="*/ 341 h 1099282"/>
                  <a:gd name="connsiteX1" fmla="*/ 927079 w 927081"/>
                  <a:gd name="connsiteY1" fmla="*/ 341 h 1099282"/>
                  <a:gd name="connsiteX2" fmla="*/ 927079 w 927081"/>
                  <a:gd name="connsiteY2" fmla="*/ 1099623 h 1099282"/>
                  <a:gd name="connsiteX3" fmla="*/ -3 w 927081"/>
                  <a:gd name="connsiteY3" fmla="*/ 1099623 h 109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7081" h="1099282">
                    <a:moveTo>
                      <a:pt x="-3" y="341"/>
                    </a:moveTo>
                    <a:lnTo>
                      <a:pt x="927079" y="341"/>
                    </a:lnTo>
                    <a:lnTo>
                      <a:pt x="927079" y="1099623"/>
                    </a:lnTo>
                    <a:lnTo>
                      <a:pt x="-3" y="1099623"/>
                    </a:lnTo>
                    <a:close/>
                  </a:path>
                </a:pathLst>
              </a:custGeom>
            </p:spPr>
          </p:pic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xmlns="" id="{9649CC45-A8FB-4337-B331-6F1CED2665CC}"/>
                  </a:ext>
                </a:extLst>
              </p:cNvPr>
              <p:cNvSpPr/>
              <p:nvPr/>
            </p:nvSpPr>
            <p:spPr>
              <a:xfrm rot="60166">
                <a:off x="4512250" y="4897652"/>
                <a:ext cx="176697" cy="73582"/>
              </a:xfrm>
              <a:custGeom>
                <a:avLst/>
                <a:gdLst>
                  <a:gd name="connsiteX0" fmla="*/ 0 w 176697"/>
                  <a:gd name="connsiteY0" fmla="*/ 0 h 73582"/>
                  <a:gd name="connsiteX1" fmla="*/ 176698 w 176697"/>
                  <a:gd name="connsiteY1" fmla="*/ 0 h 73582"/>
                  <a:gd name="connsiteX2" fmla="*/ 176698 w 176697"/>
                  <a:gd name="connsiteY2" fmla="*/ 73582 h 73582"/>
                  <a:gd name="connsiteX3" fmla="*/ 0 w 176697"/>
                  <a:gd name="connsiteY3" fmla="*/ 73582 h 73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697" h="73582">
                    <a:moveTo>
                      <a:pt x="0" y="0"/>
                    </a:moveTo>
                    <a:lnTo>
                      <a:pt x="176698" y="0"/>
                    </a:lnTo>
                    <a:lnTo>
                      <a:pt x="176698" y="73582"/>
                    </a:lnTo>
                    <a:lnTo>
                      <a:pt x="0" y="73582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xmlns="" id="{15D81577-9BEF-4C9D-AA31-7086B53AEDAE}"/>
                  </a:ext>
                </a:extLst>
              </p:cNvPr>
              <p:cNvSpPr/>
              <p:nvPr/>
            </p:nvSpPr>
            <p:spPr>
              <a:xfrm rot="60166">
                <a:off x="4560471" y="4897653"/>
                <a:ext cx="81257" cy="24277"/>
              </a:xfrm>
              <a:custGeom>
                <a:avLst/>
                <a:gdLst>
                  <a:gd name="connsiteX0" fmla="*/ 0 w 81257"/>
                  <a:gd name="connsiteY0" fmla="*/ 0 h 24277"/>
                  <a:gd name="connsiteX1" fmla="*/ 81258 w 81257"/>
                  <a:gd name="connsiteY1" fmla="*/ 0 h 24277"/>
                  <a:gd name="connsiteX2" fmla="*/ 81258 w 81257"/>
                  <a:gd name="connsiteY2" fmla="*/ 24277 h 24277"/>
                  <a:gd name="connsiteX3" fmla="*/ 0 w 81257"/>
                  <a:gd name="connsiteY3" fmla="*/ 24277 h 2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257" h="24277">
                    <a:moveTo>
                      <a:pt x="0" y="0"/>
                    </a:moveTo>
                    <a:lnTo>
                      <a:pt x="81258" y="0"/>
                    </a:lnTo>
                    <a:lnTo>
                      <a:pt x="81258" y="24277"/>
                    </a:lnTo>
                    <a:lnTo>
                      <a:pt x="0" y="2427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xmlns="" id="{44E0FBE6-D842-4CD0-A241-19BA53E2F669}"/>
                  </a:ext>
                </a:extLst>
              </p:cNvPr>
              <p:cNvSpPr/>
              <p:nvPr/>
            </p:nvSpPr>
            <p:spPr>
              <a:xfrm rot="60166">
                <a:off x="4584082" y="4887975"/>
                <a:ext cx="34538" cy="9677"/>
              </a:xfrm>
              <a:custGeom>
                <a:avLst/>
                <a:gdLst>
                  <a:gd name="connsiteX0" fmla="*/ 0 w 34538"/>
                  <a:gd name="connsiteY0" fmla="*/ 0 h 9677"/>
                  <a:gd name="connsiteX1" fmla="*/ 34539 w 34538"/>
                  <a:gd name="connsiteY1" fmla="*/ 0 h 9677"/>
                  <a:gd name="connsiteX2" fmla="*/ 34539 w 34538"/>
                  <a:gd name="connsiteY2" fmla="*/ 9677 h 9677"/>
                  <a:gd name="connsiteX3" fmla="*/ 0 w 34538"/>
                  <a:gd name="connsiteY3" fmla="*/ 9677 h 9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538" h="9677">
                    <a:moveTo>
                      <a:pt x="0" y="0"/>
                    </a:moveTo>
                    <a:lnTo>
                      <a:pt x="34539" y="0"/>
                    </a:lnTo>
                    <a:lnTo>
                      <a:pt x="34539" y="9677"/>
                    </a:lnTo>
                    <a:lnTo>
                      <a:pt x="0" y="9677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xmlns="" id="{04FE8124-219D-4757-95ED-DA0EBCF5203C}"/>
                  </a:ext>
                </a:extLst>
              </p:cNvPr>
              <p:cNvSpPr/>
              <p:nvPr/>
            </p:nvSpPr>
            <p:spPr>
              <a:xfrm rot="-5339834">
                <a:off x="4555700" y="5092280"/>
                <a:ext cx="83259" cy="81257"/>
              </a:xfrm>
              <a:custGeom>
                <a:avLst/>
                <a:gdLst>
                  <a:gd name="connsiteX0" fmla="*/ 83260 w 83259"/>
                  <a:gd name="connsiteY0" fmla="*/ 40629 h 81257"/>
                  <a:gd name="connsiteX1" fmla="*/ 41630 w 83259"/>
                  <a:gd name="connsiteY1" fmla="*/ 81258 h 81257"/>
                  <a:gd name="connsiteX2" fmla="*/ 0 w 83259"/>
                  <a:gd name="connsiteY2" fmla="*/ 40629 h 81257"/>
                  <a:gd name="connsiteX3" fmla="*/ 41630 w 83259"/>
                  <a:gd name="connsiteY3" fmla="*/ 0 h 81257"/>
                  <a:gd name="connsiteX4" fmla="*/ 83260 w 83259"/>
                  <a:gd name="connsiteY4" fmla="*/ 40629 h 8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59" h="81257">
                    <a:moveTo>
                      <a:pt x="83260" y="40629"/>
                    </a:moveTo>
                    <a:cubicBezTo>
                      <a:pt x="83260" y="63068"/>
                      <a:pt x="64622" y="81258"/>
                      <a:pt x="41630" y="81258"/>
                    </a:cubicBezTo>
                    <a:cubicBezTo>
                      <a:pt x="18638" y="81258"/>
                      <a:pt x="0" y="63068"/>
                      <a:pt x="0" y="40629"/>
                    </a:cubicBezTo>
                    <a:cubicBezTo>
                      <a:pt x="0" y="18190"/>
                      <a:pt x="18638" y="0"/>
                      <a:pt x="41630" y="0"/>
                    </a:cubicBezTo>
                    <a:cubicBezTo>
                      <a:pt x="64622" y="0"/>
                      <a:pt x="83260" y="18190"/>
                      <a:pt x="83260" y="40629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xmlns="" id="{333AE8E9-3CCF-4F1D-8DD4-9031481E11A4}"/>
                  </a:ext>
                </a:extLst>
              </p:cNvPr>
              <p:cNvSpPr/>
              <p:nvPr/>
            </p:nvSpPr>
            <p:spPr>
              <a:xfrm rot="60166">
                <a:off x="4451595" y="4897652"/>
                <a:ext cx="295163" cy="234762"/>
              </a:xfrm>
              <a:custGeom>
                <a:avLst/>
                <a:gdLst>
                  <a:gd name="connsiteX0" fmla="*/ 0 w 295163"/>
                  <a:gd name="connsiteY0" fmla="*/ 0 h 234762"/>
                  <a:gd name="connsiteX1" fmla="*/ 295164 w 295163"/>
                  <a:gd name="connsiteY1" fmla="*/ 0 h 234762"/>
                  <a:gd name="connsiteX2" fmla="*/ 295164 w 295163"/>
                  <a:gd name="connsiteY2" fmla="*/ 234763 h 234762"/>
                  <a:gd name="connsiteX3" fmla="*/ 0 w 295163"/>
                  <a:gd name="connsiteY3" fmla="*/ 234763 h 23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163" h="234762">
                    <a:moveTo>
                      <a:pt x="0" y="0"/>
                    </a:moveTo>
                    <a:lnTo>
                      <a:pt x="295164" y="0"/>
                    </a:lnTo>
                    <a:lnTo>
                      <a:pt x="295164" y="234763"/>
                    </a:lnTo>
                    <a:lnTo>
                      <a:pt x="0" y="234763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xmlns="" id="{EC66AD4A-A8E6-454F-94EA-6D7FD23BF86C}"/>
                  </a:ext>
                </a:extLst>
              </p:cNvPr>
              <p:cNvSpPr/>
              <p:nvPr/>
            </p:nvSpPr>
            <p:spPr>
              <a:xfrm>
                <a:off x="4568300" y="4970798"/>
                <a:ext cx="63991" cy="17111"/>
              </a:xfrm>
              <a:custGeom>
                <a:avLst/>
                <a:gdLst>
                  <a:gd name="connsiteX0" fmla="*/ 751 w 63991"/>
                  <a:gd name="connsiteY0" fmla="*/ 0 h 17111"/>
                  <a:gd name="connsiteX1" fmla="*/ 0 w 63991"/>
                  <a:gd name="connsiteY1" fmla="*/ 584 h 17111"/>
                  <a:gd name="connsiteX2" fmla="*/ 31704 w 63991"/>
                  <a:gd name="connsiteY2" fmla="*/ 17103 h 17111"/>
                  <a:gd name="connsiteX3" fmla="*/ 63991 w 63991"/>
                  <a:gd name="connsiteY3" fmla="*/ 1669 h 17111"/>
                  <a:gd name="connsiteX4" fmla="*/ 63240 w 63991"/>
                  <a:gd name="connsiteY4" fmla="*/ 1001 h 17111"/>
                  <a:gd name="connsiteX5" fmla="*/ 751 w 63991"/>
                  <a:gd name="connsiteY5" fmla="*/ 0 h 1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991" h="17111">
                    <a:moveTo>
                      <a:pt x="751" y="0"/>
                    </a:moveTo>
                    <a:lnTo>
                      <a:pt x="0" y="584"/>
                    </a:lnTo>
                    <a:cubicBezTo>
                      <a:pt x="7509" y="10846"/>
                      <a:pt x="19272" y="16937"/>
                      <a:pt x="31704" y="17103"/>
                    </a:cubicBezTo>
                    <a:cubicBezTo>
                      <a:pt x="44218" y="17354"/>
                      <a:pt x="56149" y="11597"/>
                      <a:pt x="63991" y="1669"/>
                    </a:cubicBezTo>
                    <a:lnTo>
                      <a:pt x="63240" y="1001"/>
                    </a:lnTo>
                    <a:lnTo>
                      <a:pt x="751" y="0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88" name="图形 17">
                <a:extLst>
                  <a:ext uri="{FF2B5EF4-FFF2-40B4-BE49-F238E27FC236}">
                    <a16:creationId xmlns:a16="http://schemas.microsoft.com/office/drawing/2014/main" xmlns="" id="{B81EFA26-6911-4EFA-A22F-6664094834AB}"/>
                  </a:ext>
                </a:extLst>
              </p:cNvPr>
              <p:cNvGrpSpPr/>
              <p:nvPr/>
            </p:nvGrpSpPr>
            <p:grpSpPr>
              <a:xfrm>
                <a:off x="4445465" y="5130851"/>
                <a:ext cx="299227" cy="247307"/>
                <a:chOff x="4445465" y="5130851"/>
                <a:chExt cx="299227" cy="247307"/>
              </a:xfrm>
              <a:noFill/>
            </p:grpSpPr>
            <p:sp>
              <p:nvSpPr>
                <p:cNvPr id="1289" name="任意多边形: 形状 1288">
                  <a:extLst>
                    <a:ext uri="{FF2B5EF4-FFF2-40B4-BE49-F238E27FC236}">
                      <a16:creationId xmlns:a16="http://schemas.microsoft.com/office/drawing/2014/main" xmlns="" id="{A5E68ED4-463D-45FE-8DFE-2EC57CF68BE4}"/>
                    </a:ext>
                  </a:extLst>
                </p:cNvPr>
                <p:cNvSpPr/>
                <p:nvPr/>
              </p:nvSpPr>
              <p:spPr>
                <a:xfrm rot="60166">
                  <a:off x="4505306" y="5294679"/>
                  <a:ext cx="176697" cy="73582"/>
                </a:xfrm>
                <a:custGeom>
                  <a:avLst/>
                  <a:gdLst>
                    <a:gd name="connsiteX0" fmla="*/ 0 w 176697"/>
                    <a:gd name="connsiteY0" fmla="*/ 0 h 73582"/>
                    <a:gd name="connsiteX1" fmla="*/ 176698 w 176697"/>
                    <a:gd name="connsiteY1" fmla="*/ 0 h 73582"/>
                    <a:gd name="connsiteX2" fmla="*/ 176698 w 176697"/>
                    <a:gd name="connsiteY2" fmla="*/ 73583 h 73582"/>
                    <a:gd name="connsiteX3" fmla="*/ 0 w 176697"/>
                    <a:gd name="connsiteY3" fmla="*/ 73583 h 73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697" h="73582">
                      <a:moveTo>
                        <a:pt x="0" y="0"/>
                      </a:moveTo>
                      <a:lnTo>
                        <a:pt x="176698" y="0"/>
                      </a:lnTo>
                      <a:lnTo>
                        <a:pt x="176698" y="73583"/>
                      </a:lnTo>
                      <a:lnTo>
                        <a:pt x="0" y="7358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0" name="任意多边形: 形状 1289">
                  <a:extLst>
                    <a:ext uri="{FF2B5EF4-FFF2-40B4-BE49-F238E27FC236}">
                      <a16:creationId xmlns:a16="http://schemas.microsoft.com/office/drawing/2014/main" xmlns="" id="{9F42D0E3-53C2-45B4-AE08-705DC7316AF6}"/>
                    </a:ext>
                  </a:extLst>
                </p:cNvPr>
                <p:cNvSpPr/>
                <p:nvPr/>
              </p:nvSpPr>
              <p:spPr>
                <a:xfrm rot="60166">
                  <a:off x="4552609" y="5343902"/>
                  <a:ext cx="81257" cy="24277"/>
                </a:xfrm>
                <a:custGeom>
                  <a:avLst/>
                  <a:gdLst>
                    <a:gd name="connsiteX0" fmla="*/ 0 w 81257"/>
                    <a:gd name="connsiteY0" fmla="*/ 0 h 24277"/>
                    <a:gd name="connsiteX1" fmla="*/ 81258 w 81257"/>
                    <a:gd name="connsiteY1" fmla="*/ 0 h 24277"/>
                    <a:gd name="connsiteX2" fmla="*/ 81258 w 81257"/>
                    <a:gd name="connsiteY2" fmla="*/ 24277 h 24277"/>
                    <a:gd name="connsiteX3" fmla="*/ 0 w 81257"/>
                    <a:gd name="connsiteY3" fmla="*/ 24277 h 2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1257" h="24277">
                      <a:moveTo>
                        <a:pt x="0" y="0"/>
                      </a:moveTo>
                      <a:lnTo>
                        <a:pt x="81258" y="0"/>
                      </a:lnTo>
                      <a:lnTo>
                        <a:pt x="81258" y="24277"/>
                      </a:lnTo>
                      <a:lnTo>
                        <a:pt x="0" y="2427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1" name="任意多边形: 形状 1290">
                  <a:extLst>
                    <a:ext uri="{FF2B5EF4-FFF2-40B4-BE49-F238E27FC236}">
                      <a16:creationId xmlns:a16="http://schemas.microsoft.com/office/drawing/2014/main" xmlns="" id="{31242FD2-ABA2-41C2-8E7F-37F0FA66FD1F}"/>
                    </a:ext>
                  </a:extLst>
                </p:cNvPr>
                <p:cNvSpPr/>
                <p:nvPr/>
              </p:nvSpPr>
              <p:spPr>
                <a:xfrm rot="60166">
                  <a:off x="4575717" y="5368179"/>
                  <a:ext cx="34538" cy="9677"/>
                </a:xfrm>
                <a:custGeom>
                  <a:avLst/>
                  <a:gdLst>
                    <a:gd name="connsiteX0" fmla="*/ 0 w 34538"/>
                    <a:gd name="connsiteY0" fmla="*/ 0 h 9677"/>
                    <a:gd name="connsiteX1" fmla="*/ 34539 w 34538"/>
                    <a:gd name="connsiteY1" fmla="*/ 0 h 9677"/>
                    <a:gd name="connsiteX2" fmla="*/ 34539 w 34538"/>
                    <a:gd name="connsiteY2" fmla="*/ 9677 h 9677"/>
                    <a:gd name="connsiteX3" fmla="*/ 0 w 34538"/>
                    <a:gd name="connsiteY3" fmla="*/ 9677 h 9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38" h="9677">
                      <a:moveTo>
                        <a:pt x="0" y="0"/>
                      </a:moveTo>
                      <a:lnTo>
                        <a:pt x="34539" y="0"/>
                      </a:lnTo>
                      <a:lnTo>
                        <a:pt x="34539" y="9677"/>
                      </a:lnTo>
                      <a:lnTo>
                        <a:pt x="0" y="9677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2" name="任意多边形: 形状 1291">
                  <a:extLst>
                    <a:ext uri="{FF2B5EF4-FFF2-40B4-BE49-F238E27FC236}">
                      <a16:creationId xmlns:a16="http://schemas.microsoft.com/office/drawing/2014/main" xmlns="" id="{FC195C13-53F1-412E-BB5D-49ED84211D57}"/>
                    </a:ext>
                  </a:extLst>
                </p:cNvPr>
                <p:cNvSpPr/>
                <p:nvPr/>
              </p:nvSpPr>
              <p:spPr>
                <a:xfrm rot="60166">
                  <a:off x="4447496" y="5133416"/>
                  <a:ext cx="295163" cy="234762"/>
                </a:xfrm>
                <a:custGeom>
                  <a:avLst/>
                  <a:gdLst>
                    <a:gd name="connsiteX0" fmla="*/ 0 w 295163"/>
                    <a:gd name="connsiteY0" fmla="*/ 0 h 234762"/>
                    <a:gd name="connsiteX1" fmla="*/ 295164 w 295163"/>
                    <a:gd name="connsiteY1" fmla="*/ 0 h 234762"/>
                    <a:gd name="connsiteX2" fmla="*/ 295164 w 295163"/>
                    <a:gd name="connsiteY2" fmla="*/ 234763 h 234762"/>
                    <a:gd name="connsiteX3" fmla="*/ 0 w 295163"/>
                    <a:gd name="connsiteY3" fmla="*/ 234763 h 2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5163" h="234762">
                      <a:moveTo>
                        <a:pt x="0" y="0"/>
                      </a:moveTo>
                      <a:lnTo>
                        <a:pt x="295164" y="0"/>
                      </a:lnTo>
                      <a:lnTo>
                        <a:pt x="295164" y="234763"/>
                      </a:lnTo>
                      <a:lnTo>
                        <a:pt x="0" y="234763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3" name="任意多边形: 形状 1292">
                  <a:extLst>
                    <a:ext uri="{FF2B5EF4-FFF2-40B4-BE49-F238E27FC236}">
                      <a16:creationId xmlns:a16="http://schemas.microsoft.com/office/drawing/2014/main" xmlns="" id="{DE53E473-5D43-4FB3-93C5-0972770D746B}"/>
                    </a:ext>
                  </a:extLst>
                </p:cNvPr>
                <p:cNvSpPr/>
                <p:nvPr/>
              </p:nvSpPr>
              <p:spPr>
                <a:xfrm>
                  <a:off x="4562710" y="5278149"/>
                  <a:ext cx="63991" cy="17111"/>
                </a:xfrm>
                <a:custGeom>
                  <a:avLst/>
                  <a:gdLst>
                    <a:gd name="connsiteX0" fmla="*/ 751 w 63991"/>
                    <a:gd name="connsiteY0" fmla="*/ 16110 h 17111"/>
                    <a:gd name="connsiteX1" fmla="*/ 0 w 63991"/>
                    <a:gd name="connsiteY1" fmla="*/ 15442 h 17111"/>
                    <a:gd name="connsiteX2" fmla="*/ 32288 w 63991"/>
                    <a:gd name="connsiteY2" fmla="*/ 8 h 17111"/>
                    <a:gd name="connsiteX3" fmla="*/ 63991 w 63991"/>
                    <a:gd name="connsiteY3" fmla="*/ 16527 h 17111"/>
                    <a:gd name="connsiteX4" fmla="*/ 63240 w 63991"/>
                    <a:gd name="connsiteY4" fmla="*/ 17111 h 17111"/>
                    <a:gd name="connsiteX5" fmla="*/ 751 w 63991"/>
                    <a:gd name="connsiteY5" fmla="*/ 16110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991" h="17111">
                      <a:moveTo>
                        <a:pt x="751" y="16110"/>
                      </a:moveTo>
                      <a:lnTo>
                        <a:pt x="0" y="15442"/>
                      </a:lnTo>
                      <a:cubicBezTo>
                        <a:pt x="7843" y="5514"/>
                        <a:pt x="19773" y="-243"/>
                        <a:pt x="32288" y="8"/>
                      </a:cubicBezTo>
                      <a:cubicBezTo>
                        <a:pt x="44802" y="258"/>
                        <a:pt x="56483" y="6349"/>
                        <a:pt x="63991" y="16527"/>
                      </a:cubicBezTo>
                      <a:lnTo>
                        <a:pt x="63240" y="17111"/>
                      </a:lnTo>
                      <a:lnTo>
                        <a:pt x="751" y="1611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294" name="任意多边形: 形状 1293">
              <a:extLst>
                <a:ext uri="{FF2B5EF4-FFF2-40B4-BE49-F238E27FC236}">
                  <a16:creationId xmlns:a16="http://schemas.microsoft.com/office/drawing/2014/main" xmlns="" id="{AE2FB1E1-AD49-4186-BBBE-14204EB9E73B}"/>
                </a:ext>
              </a:extLst>
            </p:cNvPr>
            <p:cNvSpPr/>
            <p:nvPr/>
          </p:nvSpPr>
          <p:spPr>
            <a:xfrm>
              <a:off x="1842208" y="2055123"/>
              <a:ext cx="529165" cy="820004"/>
            </a:xfrm>
            <a:custGeom>
              <a:avLst/>
              <a:gdLst>
                <a:gd name="connsiteX0" fmla="*/ 150283 w 529165"/>
                <a:gd name="connsiteY0" fmla="*/ 11621 h 820004"/>
                <a:gd name="connsiteX1" fmla="*/ 169889 w 529165"/>
                <a:gd name="connsiteY1" fmla="*/ 6532 h 820004"/>
                <a:gd name="connsiteX2" fmla="*/ 415008 w 529165"/>
                <a:gd name="connsiteY2" fmla="*/ 150283 h 820004"/>
                <a:gd name="connsiteX3" fmla="*/ 522634 w 529165"/>
                <a:gd name="connsiteY3" fmla="*/ 563264 h 820004"/>
                <a:gd name="connsiteX4" fmla="*/ 378883 w 529165"/>
                <a:gd name="connsiteY4" fmla="*/ 808384 h 820004"/>
                <a:gd name="connsiteX5" fmla="*/ 359276 w 529165"/>
                <a:gd name="connsiteY5" fmla="*/ 813473 h 820004"/>
                <a:gd name="connsiteX6" fmla="*/ 114157 w 529165"/>
                <a:gd name="connsiteY6" fmla="*/ 669722 h 820004"/>
                <a:gd name="connsiteX7" fmla="*/ 6531 w 529165"/>
                <a:gd name="connsiteY7" fmla="*/ 256740 h 820004"/>
                <a:gd name="connsiteX8" fmla="*/ 150283 w 529165"/>
                <a:gd name="connsiteY8" fmla="*/ 11621 h 82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165" h="820004">
                  <a:moveTo>
                    <a:pt x="150283" y="11621"/>
                  </a:moveTo>
                  <a:lnTo>
                    <a:pt x="169889" y="6532"/>
                  </a:lnTo>
                  <a:cubicBezTo>
                    <a:pt x="277264" y="-21418"/>
                    <a:pt x="386975" y="42907"/>
                    <a:pt x="415008" y="150283"/>
                  </a:cubicBezTo>
                  <a:lnTo>
                    <a:pt x="522634" y="563264"/>
                  </a:lnTo>
                  <a:cubicBezTo>
                    <a:pt x="550583" y="670640"/>
                    <a:pt x="486258" y="780351"/>
                    <a:pt x="378883" y="808384"/>
                  </a:cubicBezTo>
                  <a:lnTo>
                    <a:pt x="359276" y="813473"/>
                  </a:lnTo>
                  <a:cubicBezTo>
                    <a:pt x="251901" y="841422"/>
                    <a:pt x="142190" y="777097"/>
                    <a:pt x="114157" y="669722"/>
                  </a:cubicBezTo>
                  <a:lnTo>
                    <a:pt x="6531" y="256740"/>
                  </a:lnTo>
                  <a:cubicBezTo>
                    <a:pt x="-21418" y="149281"/>
                    <a:pt x="42907" y="39570"/>
                    <a:pt x="150283" y="11621"/>
                  </a:cubicBezTo>
                  <a:close/>
                </a:path>
              </a:pathLst>
            </a:custGeom>
            <a:solidFill>
              <a:srgbClr val="AB7373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5" name="任意多边形: 形状 1294">
              <a:extLst>
                <a:ext uri="{FF2B5EF4-FFF2-40B4-BE49-F238E27FC236}">
                  <a16:creationId xmlns:a16="http://schemas.microsoft.com/office/drawing/2014/main" xmlns="" id="{5730113E-87AF-44DA-AC1C-4364D1A2257C}"/>
                </a:ext>
              </a:extLst>
            </p:cNvPr>
            <p:cNvSpPr/>
            <p:nvPr/>
          </p:nvSpPr>
          <p:spPr>
            <a:xfrm rot="9923557">
              <a:off x="1896927" y="2127915"/>
              <a:ext cx="419833" cy="673969"/>
            </a:xfrm>
            <a:custGeom>
              <a:avLst/>
              <a:gdLst>
                <a:gd name="connsiteX0" fmla="*/ 0 w 419833"/>
                <a:gd name="connsiteY0" fmla="*/ 0 h 673969"/>
                <a:gd name="connsiteX1" fmla="*/ 419833 w 419833"/>
                <a:gd name="connsiteY1" fmla="*/ 0 h 673969"/>
                <a:gd name="connsiteX2" fmla="*/ 419833 w 419833"/>
                <a:gd name="connsiteY2" fmla="*/ 673969 h 673969"/>
                <a:gd name="connsiteX3" fmla="*/ 0 w 419833"/>
                <a:gd name="connsiteY3" fmla="*/ 673969 h 6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833" h="673969">
                  <a:moveTo>
                    <a:pt x="0" y="0"/>
                  </a:moveTo>
                  <a:lnTo>
                    <a:pt x="419833" y="0"/>
                  </a:lnTo>
                  <a:lnTo>
                    <a:pt x="419833" y="673969"/>
                  </a:lnTo>
                  <a:lnTo>
                    <a:pt x="0" y="673969"/>
                  </a:lnTo>
                  <a:close/>
                </a:path>
              </a:pathLst>
            </a:custGeom>
            <a:solidFill>
              <a:srgbClr val="AB7373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96" name="图形 17">
              <a:extLst>
                <a:ext uri="{FF2B5EF4-FFF2-40B4-BE49-F238E27FC236}">
                  <a16:creationId xmlns:a16="http://schemas.microsoft.com/office/drawing/2014/main" xmlns="" id="{2F34B8BC-973F-4510-824B-19D840636CDB}"/>
                </a:ext>
              </a:extLst>
            </p:cNvPr>
            <p:cNvGrpSpPr/>
            <p:nvPr/>
          </p:nvGrpSpPr>
          <p:grpSpPr>
            <a:xfrm>
              <a:off x="1585891" y="1884197"/>
              <a:ext cx="1041214" cy="1161354"/>
              <a:chOff x="4273748" y="1884197"/>
              <a:chExt cx="1041214" cy="1161354"/>
            </a:xfrm>
            <a:noFill/>
          </p:grpSpPr>
          <p:pic>
            <p:nvPicPr>
              <p:cNvPr id="1297" name="图片 1296">
                <a:extLst>
                  <a:ext uri="{FF2B5EF4-FFF2-40B4-BE49-F238E27FC236}">
                    <a16:creationId xmlns:a16="http://schemas.microsoft.com/office/drawing/2014/main" xmlns="" id="{9B88D42F-E02C-456D-9869-F337151E04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273748" y="1884197"/>
                <a:ext cx="1041214" cy="1161354"/>
              </a:xfrm>
              <a:custGeom>
                <a:avLst/>
                <a:gdLst>
                  <a:gd name="connsiteX0" fmla="*/ -8 w 1041214"/>
                  <a:gd name="connsiteY0" fmla="*/ 5 h 1161354"/>
                  <a:gd name="connsiteX1" fmla="*/ 1041207 w 1041214"/>
                  <a:gd name="connsiteY1" fmla="*/ 5 h 1161354"/>
                  <a:gd name="connsiteX2" fmla="*/ 1041207 w 1041214"/>
                  <a:gd name="connsiteY2" fmla="*/ 1161360 h 1161354"/>
                  <a:gd name="connsiteX3" fmla="*/ -8 w 1041214"/>
                  <a:gd name="connsiteY3" fmla="*/ 1161360 h 116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214" h="1161354">
                    <a:moveTo>
                      <a:pt x="-8" y="5"/>
                    </a:moveTo>
                    <a:lnTo>
                      <a:pt x="1041207" y="5"/>
                    </a:lnTo>
                    <a:lnTo>
                      <a:pt x="1041207" y="1161360"/>
                    </a:lnTo>
                    <a:lnTo>
                      <a:pt x="-8" y="1161360"/>
                    </a:lnTo>
                    <a:close/>
                  </a:path>
                </a:pathLst>
              </a:custGeom>
            </p:spPr>
          </p:pic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xmlns="" id="{EC16CDB2-3934-4C5D-A93F-C00F65E38C7F}"/>
                  </a:ext>
                </a:extLst>
              </p:cNvPr>
              <p:cNvSpPr/>
              <p:nvPr/>
            </p:nvSpPr>
            <p:spPr>
              <a:xfrm rot="9923557">
                <a:off x="4754477" y="2620892"/>
                <a:ext cx="180965" cy="73921"/>
              </a:xfrm>
              <a:custGeom>
                <a:avLst/>
                <a:gdLst>
                  <a:gd name="connsiteX0" fmla="*/ 0 w 180965"/>
                  <a:gd name="connsiteY0" fmla="*/ 0 h 73921"/>
                  <a:gd name="connsiteX1" fmla="*/ 180965 w 180965"/>
                  <a:gd name="connsiteY1" fmla="*/ 0 h 73921"/>
                  <a:gd name="connsiteX2" fmla="*/ 180965 w 180965"/>
                  <a:gd name="connsiteY2" fmla="*/ 73921 h 73921"/>
                  <a:gd name="connsiteX3" fmla="*/ 0 w 180965"/>
                  <a:gd name="connsiteY3" fmla="*/ 73921 h 7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65" h="73921">
                    <a:moveTo>
                      <a:pt x="0" y="0"/>
                    </a:moveTo>
                    <a:lnTo>
                      <a:pt x="180965" y="0"/>
                    </a:lnTo>
                    <a:lnTo>
                      <a:pt x="180965" y="73921"/>
                    </a:lnTo>
                    <a:lnTo>
                      <a:pt x="0" y="73921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xmlns="" id="{56C0BBB2-BED9-4889-899B-DA73F4D73804}"/>
                  </a:ext>
                </a:extLst>
              </p:cNvPr>
              <p:cNvSpPr/>
              <p:nvPr/>
            </p:nvSpPr>
            <p:spPr>
              <a:xfrm rot="9923557">
                <a:off x="4809706" y="2669691"/>
                <a:ext cx="83182" cy="24362"/>
              </a:xfrm>
              <a:custGeom>
                <a:avLst/>
                <a:gdLst>
                  <a:gd name="connsiteX0" fmla="*/ 0 w 83182"/>
                  <a:gd name="connsiteY0" fmla="*/ 0 h 24362"/>
                  <a:gd name="connsiteX1" fmla="*/ 83182 w 83182"/>
                  <a:gd name="connsiteY1" fmla="*/ 0 h 24362"/>
                  <a:gd name="connsiteX2" fmla="*/ 83182 w 83182"/>
                  <a:gd name="connsiteY2" fmla="*/ 24362 h 24362"/>
                  <a:gd name="connsiteX3" fmla="*/ 0 w 83182"/>
                  <a:gd name="connsiteY3" fmla="*/ 24362 h 2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82" h="24362">
                    <a:moveTo>
                      <a:pt x="0" y="0"/>
                    </a:moveTo>
                    <a:lnTo>
                      <a:pt x="83182" y="0"/>
                    </a:lnTo>
                    <a:lnTo>
                      <a:pt x="83182" y="24362"/>
                    </a:lnTo>
                    <a:lnTo>
                      <a:pt x="0" y="24362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xmlns="" id="{5281E071-736D-4D84-9D51-900F8D92CE17}"/>
                  </a:ext>
                </a:extLst>
              </p:cNvPr>
              <p:cNvSpPr/>
              <p:nvPr/>
            </p:nvSpPr>
            <p:spPr>
              <a:xfrm rot="9923557">
                <a:off x="4837842" y="2693507"/>
                <a:ext cx="35375" cy="9761"/>
              </a:xfrm>
              <a:custGeom>
                <a:avLst/>
                <a:gdLst>
                  <a:gd name="connsiteX0" fmla="*/ 0 w 35375"/>
                  <a:gd name="connsiteY0" fmla="*/ 0 h 9761"/>
                  <a:gd name="connsiteX1" fmla="*/ 35375 w 35375"/>
                  <a:gd name="connsiteY1" fmla="*/ 0 h 9761"/>
                  <a:gd name="connsiteX2" fmla="*/ 35375 w 35375"/>
                  <a:gd name="connsiteY2" fmla="*/ 9762 h 9761"/>
                  <a:gd name="connsiteX3" fmla="*/ 0 w 35375"/>
                  <a:gd name="connsiteY3" fmla="*/ 9762 h 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375" h="9761">
                    <a:moveTo>
                      <a:pt x="0" y="0"/>
                    </a:moveTo>
                    <a:lnTo>
                      <a:pt x="35375" y="0"/>
                    </a:lnTo>
                    <a:lnTo>
                      <a:pt x="35375" y="9762"/>
                    </a:lnTo>
                    <a:lnTo>
                      <a:pt x="0" y="9762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xmlns="" id="{47803506-17A9-45C5-A9C4-FBF31FDDA936}"/>
                  </a:ext>
                </a:extLst>
              </p:cNvPr>
              <p:cNvSpPr/>
              <p:nvPr/>
            </p:nvSpPr>
            <p:spPr>
              <a:xfrm rot="-876443">
                <a:off x="4753156" y="2423904"/>
                <a:ext cx="83265" cy="83599"/>
              </a:xfrm>
              <a:custGeom>
                <a:avLst/>
                <a:gdLst>
                  <a:gd name="connsiteX0" fmla="*/ 83266 w 83265"/>
                  <a:gd name="connsiteY0" fmla="*/ 41800 h 83599"/>
                  <a:gd name="connsiteX1" fmla="*/ 41633 w 83265"/>
                  <a:gd name="connsiteY1" fmla="*/ 83600 h 83599"/>
                  <a:gd name="connsiteX2" fmla="*/ 0 w 83265"/>
                  <a:gd name="connsiteY2" fmla="*/ 41800 h 83599"/>
                  <a:gd name="connsiteX3" fmla="*/ 41633 w 83265"/>
                  <a:gd name="connsiteY3" fmla="*/ 0 h 83599"/>
                  <a:gd name="connsiteX4" fmla="*/ 83266 w 83265"/>
                  <a:gd name="connsiteY4" fmla="*/ 41800 h 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65" h="83599">
                    <a:moveTo>
                      <a:pt x="83266" y="41800"/>
                    </a:moveTo>
                    <a:cubicBezTo>
                      <a:pt x="83266" y="64885"/>
                      <a:pt x="64626" y="83600"/>
                      <a:pt x="41633" y="83600"/>
                    </a:cubicBezTo>
                    <a:cubicBezTo>
                      <a:pt x="18640" y="83600"/>
                      <a:pt x="0" y="64885"/>
                      <a:pt x="0" y="41800"/>
                    </a:cubicBezTo>
                    <a:cubicBezTo>
                      <a:pt x="0" y="18714"/>
                      <a:pt x="18640" y="0"/>
                      <a:pt x="41633" y="0"/>
                    </a:cubicBezTo>
                    <a:cubicBezTo>
                      <a:pt x="64626" y="0"/>
                      <a:pt x="83266" y="18714"/>
                      <a:pt x="83266" y="41800"/>
                    </a:cubicBez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xmlns="" id="{F473790F-C74E-45CB-80E8-BBBCF1C62364}"/>
                  </a:ext>
                </a:extLst>
              </p:cNvPr>
              <p:cNvSpPr/>
              <p:nvPr/>
            </p:nvSpPr>
            <p:spPr>
              <a:xfrm rot="9923557">
                <a:off x="4673429" y="2461641"/>
                <a:ext cx="302276" cy="235864"/>
              </a:xfrm>
              <a:custGeom>
                <a:avLst/>
                <a:gdLst>
                  <a:gd name="connsiteX0" fmla="*/ 0 w 302276"/>
                  <a:gd name="connsiteY0" fmla="*/ 0 h 235864"/>
                  <a:gd name="connsiteX1" fmla="*/ 302277 w 302276"/>
                  <a:gd name="connsiteY1" fmla="*/ 0 h 235864"/>
                  <a:gd name="connsiteX2" fmla="*/ 302277 w 302276"/>
                  <a:gd name="connsiteY2" fmla="*/ 235864 h 235864"/>
                  <a:gd name="connsiteX3" fmla="*/ 0 w 302276"/>
                  <a:gd name="connsiteY3" fmla="*/ 235864 h 23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276" h="235864">
                    <a:moveTo>
                      <a:pt x="0" y="0"/>
                    </a:moveTo>
                    <a:lnTo>
                      <a:pt x="302277" y="0"/>
                    </a:lnTo>
                    <a:lnTo>
                      <a:pt x="302277" y="235864"/>
                    </a:lnTo>
                    <a:lnTo>
                      <a:pt x="0" y="235864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xmlns="" id="{F75A7AD7-9149-4E36-9119-2E12008C4039}"/>
                  </a:ext>
                </a:extLst>
              </p:cNvPr>
              <p:cNvSpPr/>
              <p:nvPr/>
            </p:nvSpPr>
            <p:spPr>
              <a:xfrm>
                <a:off x="4803741" y="2604766"/>
                <a:ext cx="63490" cy="25634"/>
              </a:xfrm>
              <a:custGeom>
                <a:avLst/>
                <a:gdLst>
                  <a:gd name="connsiteX0" fmla="*/ 62907 w 63490"/>
                  <a:gd name="connsiteY0" fmla="*/ 9449 h 25634"/>
                  <a:gd name="connsiteX1" fmla="*/ 63491 w 63490"/>
                  <a:gd name="connsiteY1" fmla="*/ 8615 h 25634"/>
                  <a:gd name="connsiteX2" fmla="*/ 27699 w 63490"/>
                  <a:gd name="connsiteY2" fmla="*/ 1356 h 25634"/>
                  <a:gd name="connsiteX3" fmla="*/ 0 w 63490"/>
                  <a:gd name="connsiteY3" fmla="*/ 25218 h 25634"/>
                  <a:gd name="connsiteX4" fmla="*/ 918 w 63490"/>
                  <a:gd name="connsiteY4" fmla="*/ 25635 h 25634"/>
                  <a:gd name="connsiteX5" fmla="*/ 62907 w 63490"/>
                  <a:gd name="connsiteY5" fmla="*/ 9449 h 2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490" h="25634">
                    <a:moveTo>
                      <a:pt x="62907" y="9449"/>
                    </a:moveTo>
                    <a:lnTo>
                      <a:pt x="63491" y="8615"/>
                    </a:lnTo>
                    <a:cubicBezTo>
                      <a:pt x="53312" y="772"/>
                      <a:pt x="40130" y="-1897"/>
                      <a:pt x="27699" y="1356"/>
                    </a:cubicBezTo>
                    <a:cubicBezTo>
                      <a:pt x="15268" y="4610"/>
                      <a:pt x="5089" y="13370"/>
                      <a:pt x="0" y="25218"/>
                    </a:cubicBezTo>
                    <a:lnTo>
                      <a:pt x="918" y="25635"/>
                    </a:lnTo>
                    <a:lnTo>
                      <a:pt x="62907" y="9449"/>
                    </a:lnTo>
                    <a:close/>
                  </a:path>
                </a:pathLst>
              </a:custGeom>
              <a:noFill/>
              <a:ln w="2363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04" name="图形 17">
                <a:extLst>
                  <a:ext uri="{FF2B5EF4-FFF2-40B4-BE49-F238E27FC236}">
                    <a16:creationId xmlns:a16="http://schemas.microsoft.com/office/drawing/2014/main" xmlns="" id="{225E5E12-B06B-4C4D-A724-A8B6D3C4CC18}"/>
                  </a:ext>
                </a:extLst>
              </p:cNvPr>
              <p:cNvGrpSpPr/>
              <p:nvPr/>
            </p:nvGrpSpPr>
            <p:grpSpPr>
              <a:xfrm>
                <a:off x="4588860" y="2198062"/>
                <a:ext cx="351989" cy="304472"/>
                <a:chOff x="4588860" y="2198062"/>
                <a:chExt cx="351989" cy="304472"/>
              </a:xfrm>
              <a:noFill/>
            </p:grpSpPr>
            <p:sp>
              <p:nvSpPr>
                <p:cNvPr id="1305" name="任意多边形: 形状 1304">
                  <a:extLst>
                    <a:ext uri="{FF2B5EF4-FFF2-40B4-BE49-F238E27FC236}">
                      <a16:creationId xmlns:a16="http://schemas.microsoft.com/office/drawing/2014/main" xmlns="" id="{06387EF0-82E7-4877-B3AB-C84DD8DCECAC}"/>
                    </a:ext>
                  </a:extLst>
                </p:cNvPr>
                <p:cNvSpPr/>
                <p:nvPr/>
              </p:nvSpPr>
              <p:spPr>
                <a:xfrm rot="9923557">
                  <a:off x="4653849" y="2234917"/>
                  <a:ext cx="180965" cy="73921"/>
                </a:xfrm>
                <a:custGeom>
                  <a:avLst/>
                  <a:gdLst>
                    <a:gd name="connsiteX0" fmla="*/ 0 w 180965"/>
                    <a:gd name="connsiteY0" fmla="*/ 0 h 73921"/>
                    <a:gd name="connsiteX1" fmla="*/ 180965 w 180965"/>
                    <a:gd name="connsiteY1" fmla="*/ 0 h 73921"/>
                    <a:gd name="connsiteX2" fmla="*/ 180965 w 180965"/>
                    <a:gd name="connsiteY2" fmla="*/ 73921 h 73921"/>
                    <a:gd name="connsiteX3" fmla="*/ 0 w 180965"/>
                    <a:gd name="connsiteY3" fmla="*/ 73921 h 7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65" h="73921">
                      <a:moveTo>
                        <a:pt x="0" y="0"/>
                      </a:moveTo>
                      <a:lnTo>
                        <a:pt x="180965" y="0"/>
                      </a:lnTo>
                      <a:lnTo>
                        <a:pt x="180965" y="73921"/>
                      </a:lnTo>
                      <a:lnTo>
                        <a:pt x="0" y="73921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6" name="任意多边形: 形状 1305">
                  <a:extLst>
                    <a:ext uri="{FF2B5EF4-FFF2-40B4-BE49-F238E27FC236}">
                      <a16:creationId xmlns:a16="http://schemas.microsoft.com/office/drawing/2014/main" xmlns="" id="{8E6FCAA9-F870-41EA-87C9-A883A2613835}"/>
                    </a:ext>
                  </a:extLst>
                </p:cNvPr>
                <p:cNvSpPr/>
                <p:nvPr/>
              </p:nvSpPr>
              <p:spPr>
                <a:xfrm rot="9923557">
                  <a:off x="4696534" y="2235817"/>
                  <a:ext cx="83182" cy="24362"/>
                </a:xfrm>
                <a:custGeom>
                  <a:avLst/>
                  <a:gdLst>
                    <a:gd name="connsiteX0" fmla="*/ 0 w 83182"/>
                    <a:gd name="connsiteY0" fmla="*/ 0 h 24362"/>
                    <a:gd name="connsiteX1" fmla="*/ 83182 w 83182"/>
                    <a:gd name="connsiteY1" fmla="*/ 0 h 24362"/>
                    <a:gd name="connsiteX2" fmla="*/ 83182 w 83182"/>
                    <a:gd name="connsiteY2" fmla="*/ 24362 h 24362"/>
                    <a:gd name="connsiteX3" fmla="*/ 0 w 83182"/>
                    <a:gd name="connsiteY3" fmla="*/ 24362 h 24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182" h="24362">
                      <a:moveTo>
                        <a:pt x="0" y="0"/>
                      </a:moveTo>
                      <a:lnTo>
                        <a:pt x="83182" y="0"/>
                      </a:lnTo>
                      <a:lnTo>
                        <a:pt x="83182" y="24362"/>
                      </a:lnTo>
                      <a:lnTo>
                        <a:pt x="0" y="2436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7" name="任意多边形: 形状 1306">
                  <a:extLst>
                    <a:ext uri="{FF2B5EF4-FFF2-40B4-BE49-F238E27FC236}">
                      <a16:creationId xmlns:a16="http://schemas.microsoft.com/office/drawing/2014/main" xmlns="" id="{511D954B-40D7-4219-8250-32EA9036A382}"/>
                    </a:ext>
                  </a:extLst>
                </p:cNvPr>
                <p:cNvSpPr/>
                <p:nvPr/>
              </p:nvSpPr>
              <p:spPr>
                <a:xfrm rot="9923557">
                  <a:off x="4716103" y="2226542"/>
                  <a:ext cx="35375" cy="9761"/>
                </a:xfrm>
                <a:custGeom>
                  <a:avLst/>
                  <a:gdLst>
                    <a:gd name="connsiteX0" fmla="*/ 0 w 35375"/>
                    <a:gd name="connsiteY0" fmla="*/ 0 h 9761"/>
                    <a:gd name="connsiteX1" fmla="*/ 35376 w 35375"/>
                    <a:gd name="connsiteY1" fmla="*/ 0 h 9761"/>
                    <a:gd name="connsiteX2" fmla="*/ 35376 w 35375"/>
                    <a:gd name="connsiteY2" fmla="*/ 9762 h 9761"/>
                    <a:gd name="connsiteX3" fmla="*/ 0 w 35375"/>
                    <a:gd name="connsiteY3" fmla="*/ 9762 h 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375" h="9761">
                      <a:moveTo>
                        <a:pt x="0" y="0"/>
                      </a:moveTo>
                      <a:lnTo>
                        <a:pt x="35376" y="0"/>
                      </a:lnTo>
                      <a:lnTo>
                        <a:pt x="35376" y="9762"/>
                      </a:lnTo>
                      <a:lnTo>
                        <a:pt x="0" y="9762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8" name="任意多边形: 形状 1307">
                  <a:extLst>
                    <a:ext uri="{FF2B5EF4-FFF2-40B4-BE49-F238E27FC236}">
                      <a16:creationId xmlns:a16="http://schemas.microsoft.com/office/drawing/2014/main" xmlns="" id="{842ED415-DA24-4CE0-BA50-45F31D27A0DB}"/>
                    </a:ext>
                  </a:extLst>
                </p:cNvPr>
                <p:cNvSpPr/>
                <p:nvPr/>
              </p:nvSpPr>
              <p:spPr>
                <a:xfrm rot="9923557">
                  <a:off x="4613717" y="2232366"/>
                  <a:ext cx="302276" cy="235864"/>
                </a:xfrm>
                <a:custGeom>
                  <a:avLst/>
                  <a:gdLst>
                    <a:gd name="connsiteX0" fmla="*/ 0 w 302276"/>
                    <a:gd name="connsiteY0" fmla="*/ 0 h 235864"/>
                    <a:gd name="connsiteX1" fmla="*/ 302277 w 302276"/>
                    <a:gd name="connsiteY1" fmla="*/ 0 h 235864"/>
                    <a:gd name="connsiteX2" fmla="*/ 302277 w 302276"/>
                    <a:gd name="connsiteY2" fmla="*/ 235864 h 235864"/>
                    <a:gd name="connsiteX3" fmla="*/ 0 w 302276"/>
                    <a:gd name="connsiteY3" fmla="*/ 235864 h 235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2276" h="235864">
                      <a:moveTo>
                        <a:pt x="0" y="0"/>
                      </a:moveTo>
                      <a:lnTo>
                        <a:pt x="302277" y="0"/>
                      </a:lnTo>
                      <a:lnTo>
                        <a:pt x="302277" y="235864"/>
                      </a:lnTo>
                      <a:lnTo>
                        <a:pt x="0" y="235864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9" name="任意多边形: 形状 1308">
                  <a:extLst>
                    <a:ext uri="{FF2B5EF4-FFF2-40B4-BE49-F238E27FC236}">
                      <a16:creationId xmlns:a16="http://schemas.microsoft.com/office/drawing/2014/main" xmlns="" id="{AA12FEFF-8B2D-423B-B94E-D70491798C50}"/>
                    </a:ext>
                  </a:extLst>
                </p:cNvPr>
                <p:cNvSpPr/>
                <p:nvPr/>
              </p:nvSpPr>
              <p:spPr>
                <a:xfrm>
                  <a:off x="4722063" y="2299766"/>
                  <a:ext cx="63490" cy="25620"/>
                </a:xfrm>
                <a:custGeom>
                  <a:avLst/>
                  <a:gdLst>
                    <a:gd name="connsiteX0" fmla="*/ 62573 w 63490"/>
                    <a:gd name="connsiteY0" fmla="*/ 0 h 25620"/>
                    <a:gd name="connsiteX1" fmla="*/ 63491 w 63490"/>
                    <a:gd name="connsiteY1" fmla="*/ 417 h 25620"/>
                    <a:gd name="connsiteX2" fmla="*/ 35792 w 63490"/>
                    <a:gd name="connsiteY2" fmla="*/ 24278 h 25620"/>
                    <a:gd name="connsiteX3" fmla="*/ 0 w 63490"/>
                    <a:gd name="connsiteY3" fmla="*/ 17020 h 25620"/>
                    <a:gd name="connsiteX4" fmla="*/ 584 w 63490"/>
                    <a:gd name="connsiteY4" fmla="*/ 16186 h 25620"/>
                    <a:gd name="connsiteX5" fmla="*/ 62573 w 63490"/>
                    <a:gd name="connsiteY5" fmla="*/ 0 h 2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490" h="25620">
                      <a:moveTo>
                        <a:pt x="62573" y="0"/>
                      </a:moveTo>
                      <a:lnTo>
                        <a:pt x="63491" y="417"/>
                      </a:lnTo>
                      <a:cubicBezTo>
                        <a:pt x="58401" y="12181"/>
                        <a:pt x="48223" y="21025"/>
                        <a:pt x="35792" y="24278"/>
                      </a:cubicBezTo>
                      <a:cubicBezTo>
                        <a:pt x="23444" y="27532"/>
                        <a:pt x="10178" y="24779"/>
                        <a:pt x="0" y="17020"/>
                      </a:cubicBezTo>
                      <a:lnTo>
                        <a:pt x="584" y="16186"/>
                      </a:lnTo>
                      <a:lnTo>
                        <a:pt x="62573" y="0"/>
                      </a:lnTo>
                      <a:close/>
                    </a:path>
                  </a:pathLst>
                </a:custGeom>
                <a:noFill/>
                <a:ln w="2363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10" name="图形 17">
              <a:extLst>
                <a:ext uri="{FF2B5EF4-FFF2-40B4-BE49-F238E27FC236}">
                  <a16:creationId xmlns:a16="http://schemas.microsoft.com/office/drawing/2014/main" xmlns="" id="{3472CBD9-4F4F-488C-AC09-8123CBAAA17F}"/>
                </a:ext>
              </a:extLst>
            </p:cNvPr>
            <p:cNvGrpSpPr/>
            <p:nvPr/>
          </p:nvGrpSpPr>
          <p:grpSpPr>
            <a:xfrm>
              <a:off x="2308565" y="1454946"/>
              <a:ext cx="2380305" cy="1865826"/>
              <a:chOff x="4996422" y="1454946"/>
              <a:chExt cx="2380305" cy="1865826"/>
            </a:xfrm>
          </p:grpSpPr>
          <p:grpSp>
            <p:nvGrpSpPr>
              <p:cNvPr id="1311" name="图形 17">
                <a:extLst>
                  <a:ext uri="{FF2B5EF4-FFF2-40B4-BE49-F238E27FC236}">
                    <a16:creationId xmlns:a16="http://schemas.microsoft.com/office/drawing/2014/main" xmlns="" id="{BE85E6DC-370E-4F99-9959-B793232278A3}"/>
                  </a:ext>
                </a:extLst>
              </p:cNvPr>
              <p:cNvGrpSpPr/>
              <p:nvPr/>
            </p:nvGrpSpPr>
            <p:grpSpPr>
              <a:xfrm>
                <a:off x="5794695" y="1635885"/>
                <a:ext cx="337930" cy="327777"/>
                <a:chOff x="5794695" y="1635885"/>
                <a:chExt cx="337930" cy="327777"/>
              </a:xfrm>
            </p:grpSpPr>
            <p:sp>
              <p:nvSpPr>
                <p:cNvPr id="1312" name="任意多边形: 形状 1311">
                  <a:extLst>
                    <a:ext uri="{FF2B5EF4-FFF2-40B4-BE49-F238E27FC236}">
                      <a16:creationId xmlns:a16="http://schemas.microsoft.com/office/drawing/2014/main" xmlns="" id="{E92FFC67-56E3-45A4-B130-6A1BD93A554B}"/>
                    </a:ext>
                  </a:extLst>
                </p:cNvPr>
                <p:cNvSpPr/>
                <p:nvPr/>
              </p:nvSpPr>
              <p:spPr>
                <a:xfrm>
                  <a:off x="6001472" y="1662939"/>
                  <a:ext cx="131153" cy="206824"/>
                </a:xfrm>
                <a:custGeom>
                  <a:avLst/>
                  <a:gdLst>
                    <a:gd name="connsiteX0" fmla="*/ 103955 w 131153"/>
                    <a:gd name="connsiteY0" fmla="*/ 132822 h 206824"/>
                    <a:gd name="connsiteX1" fmla="*/ 131153 w 131153"/>
                    <a:gd name="connsiteY1" fmla="*/ 122393 h 206824"/>
                    <a:gd name="connsiteX2" fmla="*/ 100450 w 131153"/>
                    <a:gd name="connsiteY2" fmla="*/ 42383 h 206824"/>
                    <a:gd name="connsiteX3" fmla="*/ 73252 w 131153"/>
                    <a:gd name="connsiteY3" fmla="*/ 52811 h 206824"/>
                    <a:gd name="connsiteX4" fmla="*/ 67078 w 131153"/>
                    <a:gd name="connsiteY4" fmla="*/ 36626 h 206824"/>
                    <a:gd name="connsiteX5" fmla="*/ 67078 w 131153"/>
                    <a:gd name="connsiteY5" fmla="*/ 36626 h 206824"/>
                    <a:gd name="connsiteX6" fmla="*/ 52978 w 131153"/>
                    <a:gd name="connsiteY6" fmla="*/ 0 h 206824"/>
                    <a:gd name="connsiteX7" fmla="*/ 0 w 131153"/>
                    <a:gd name="connsiteY7" fmla="*/ 20357 h 206824"/>
                    <a:gd name="connsiteX8" fmla="*/ 16102 w 131153"/>
                    <a:gd name="connsiteY8" fmla="*/ 62323 h 206824"/>
                    <a:gd name="connsiteX9" fmla="*/ 40130 w 131153"/>
                    <a:gd name="connsiteY9" fmla="*/ 53145 h 206824"/>
                    <a:gd name="connsiteX10" fmla="*/ 54730 w 131153"/>
                    <a:gd name="connsiteY10" fmla="*/ 91106 h 206824"/>
                    <a:gd name="connsiteX11" fmla="*/ 83681 w 131153"/>
                    <a:gd name="connsiteY11" fmla="*/ 79926 h 206824"/>
                    <a:gd name="connsiteX12" fmla="*/ 92775 w 131153"/>
                    <a:gd name="connsiteY12" fmla="*/ 103537 h 206824"/>
                    <a:gd name="connsiteX13" fmla="*/ 63741 w 131153"/>
                    <a:gd name="connsiteY13" fmla="*/ 114717 h 206824"/>
                    <a:gd name="connsiteX14" fmla="*/ 78925 w 131153"/>
                    <a:gd name="connsiteY14" fmla="*/ 154096 h 206824"/>
                    <a:gd name="connsiteX15" fmla="*/ 54814 w 131153"/>
                    <a:gd name="connsiteY15" fmla="*/ 163357 h 206824"/>
                    <a:gd name="connsiteX16" fmla="*/ 71500 w 131153"/>
                    <a:gd name="connsiteY16" fmla="*/ 206825 h 206824"/>
                    <a:gd name="connsiteX17" fmla="*/ 124562 w 131153"/>
                    <a:gd name="connsiteY17" fmla="*/ 186467 h 206824"/>
                    <a:gd name="connsiteX18" fmla="*/ 107876 w 131153"/>
                    <a:gd name="connsiteY18" fmla="*/ 143000 h 20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1153" h="206824">
                      <a:moveTo>
                        <a:pt x="103955" y="132822"/>
                      </a:moveTo>
                      <a:lnTo>
                        <a:pt x="131153" y="122393"/>
                      </a:lnTo>
                      <a:lnTo>
                        <a:pt x="100450" y="42383"/>
                      </a:lnTo>
                      <a:lnTo>
                        <a:pt x="73252" y="52811"/>
                      </a:lnTo>
                      <a:lnTo>
                        <a:pt x="67078" y="36626"/>
                      </a:lnTo>
                      <a:lnTo>
                        <a:pt x="67078" y="36626"/>
                      </a:lnTo>
                      <a:lnTo>
                        <a:pt x="52978" y="0"/>
                      </a:lnTo>
                      <a:lnTo>
                        <a:pt x="0" y="20357"/>
                      </a:lnTo>
                      <a:lnTo>
                        <a:pt x="16102" y="62323"/>
                      </a:lnTo>
                      <a:lnTo>
                        <a:pt x="40130" y="53145"/>
                      </a:lnTo>
                      <a:lnTo>
                        <a:pt x="54730" y="91106"/>
                      </a:lnTo>
                      <a:lnTo>
                        <a:pt x="83681" y="79926"/>
                      </a:lnTo>
                      <a:lnTo>
                        <a:pt x="92775" y="103537"/>
                      </a:lnTo>
                      <a:lnTo>
                        <a:pt x="63741" y="114717"/>
                      </a:lnTo>
                      <a:lnTo>
                        <a:pt x="78925" y="154096"/>
                      </a:lnTo>
                      <a:lnTo>
                        <a:pt x="54814" y="163357"/>
                      </a:lnTo>
                      <a:lnTo>
                        <a:pt x="71500" y="206825"/>
                      </a:lnTo>
                      <a:lnTo>
                        <a:pt x="124562" y="186467"/>
                      </a:lnTo>
                      <a:lnTo>
                        <a:pt x="107876" y="1430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3" name="任意多边形: 形状 1312">
                  <a:extLst>
                    <a:ext uri="{FF2B5EF4-FFF2-40B4-BE49-F238E27FC236}">
                      <a16:creationId xmlns:a16="http://schemas.microsoft.com/office/drawing/2014/main" xmlns="" id="{DBD659B8-6090-4354-8E9E-084442162A98}"/>
                    </a:ext>
                  </a:extLst>
                </p:cNvPr>
                <p:cNvSpPr/>
                <p:nvPr/>
              </p:nvSpPr>
              <p:spPr>
                <a:xfrm rot="-1260079">
                  <a:off x="6110636" y="1793013"/>
                  <a:ext cx="9177" cy="29785"/>
                </a:xfrm>
                <a:custGeom>
                  <a:avLst/>
                  <a:gdLst>
                    <a:gd name="connsiteX0" fmla="*/ 0 w 9177"/>
                    <a:gd name="connsiteY0" fmla="*/ 0 h 29785"/>
                    <a:gd name="connsiteX1" fmla="*/ 9178 w 9177"/>
                    <a:gd name="connsiteY1" fmla="*/ 0 h 29785"/>
                    <a:gd name="connsiteX2" fmla="*/ 9178 w 9177"/>
                    <a:gd name="connsiteY2" fmla="*/ 29786 h 29785"/>
                    <a:gd name="connsiteX3" fmla="*/ 0 w 9177"/>
                    <a:gd name="connsiteY3" fmla="*/ 29786 h 29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77" h="29785">
                      <a:moveTo>
                        <a:pt x="0" y="0"/>
                      </a:moveTo>
                      <a:lnTo>
                        <a:pt x="9178" y="0"/>
                      </a:lnTo>
                      <a:lnTo>
                        <a:pt x="9178" y="29786"/>
                      </a:lnTo>
                      <a:lnTo>
                        <a:pt x="0" y="297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4" name="任意多边形: 形状 1313">
                  <a:extLst>
                    <a:ext uri="{FF2B5EF4-FFF2-40B4-BE49-F238E27FC236}">
                      <a16:creationId xmlns:a16="http://schemas.microsoft.com/office/drawing/2014/main" xmlns="" id="{5490D223-A9B9-4306-BD55-1EED1765659B}"/>
                    </a:ext>
                  </a:extLst>
                </p:cNvPr>
                <p:cNvSpPr/>
                <p:nvPr/>
              </p:nvSpPr>
              <p:spPr>
                <a:xfrm rot="-1260079">
                  <a:off x="5836989" y="1663027"/>
                  <a:ext cx="202158" cy="273493"/>
                </a:xfrm>
                <a:custGeom>
                  <a:avLst/>
                  <a:gdLst>
                    <a:gd name="connsiteX0" fmla="*/ 0 w 202158"/>
                    <a:gd name="connsiteY0" fmla="*/ 0 h 273493"/>
                    <a:gd name="connsiteX1" fmla="*/ 202159 w 202158"/>
                    <a:gd name="connsiteY1" fmla="*/ 0 h 273493"/>
                    <a:gd name="connsiteX2" fmla="*/ 202159 w 202158"/>
                    <a:gd name="connsiteY2" fmla="*/ 273494 h 273493"/>
                    <a:gd name="connsiteX3" fmla="*/ 0 w 202158"/>
                    <a:gd name="connsiteY3" fmla="*/ 273494 h 2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158" h="273493">
                      <a:moveTo>
                        <a:pt x="0" y="0"/>
                      </a:moveTo>
                      <a:lnTo>
                        <a:pt x="202159" y="0"/>
                      </a:lnTo>
                      <a:lnTo>
                        <a:pt x="202159" y="273494"/>
                      </a:lnTo>
                      <a:lnTo>
                        <a:pt x="0" y="2734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315" name="图形 17">
                  <a:extLst>
                    <a:ext uri="{FF2B5EF4-FFF2-40B4-BE49-F238E27FC236}">
                      <a16:creationId xmlns:a16="http://schemas.microsoft.com/office/drawing/2014/main" xmlns="" id="{24E4F269-EE27-44D9-B14A-0A2C5687F47D}"/>
                    </a:ext>
                  </a:extLst>
                </p:cNvPr>
                <p:cNvGrpSpPr/>
                <p:nvPr/>
              </p:nvGrpSpPr>
              <p:grpSpPr>
                <a:xfrm>
                  <a:off x="5819510" y="1676398"/>
                  <a:ext cx="197450" cy="261528"/>
                  <a:chOff x="5819510" y="1676398"/>
                  <a:chExt cx="197450" cy="261528"/>
                </a:xfrm>
              </p:grpSpPr>
              <p:sp>
                <p:nvSpPr>
                  <p:cNvPr id="1316" name="任意多边形: 形状 1315">
                    <a:extLst>
                      <a:ext uri="{FF2B5EF4-FFF2-40B4-BE49-F238E27FC236}">
                        <a16:creationId xmlns:a16="http://schemas.microsoft.com/office/drawing/2014/main" xmlns="" id="{853C3521-5E71-4A5D-AD19-ABC5D7655FB0}"/>
                      </a:ext>
                    </a:extLst>
                  </p:cNvPr>
                  <p:cNvSpPr/>
                  <p:nvPr/>
                </p:nvSpPr>
                <p:spPr>
                  <a:xfrm rot="-1260079">
                    <a:off x="5857326" y="1690496"/>
                    <a:ext cx="121895" cy="233195"/>
                  </a:xfrm>
                  <a:custGeom>
                    <a:avLst/>
                    <a:gdLst>
                      <a:gd name="connsiteX0" fmla="*/ 0 w 121895"/>
                      <a:gd name="connsiteY0" fmla="*/ 0 h 233195"/>
                      <a:gd name="connsiteX1" fmla="*/ 121896 w 121895"/>
                      <a:gd name="connsiteY1" fmla="*/ 0 h 233195"/>
                      <a:gd name="connsiteX2" fmla="*/ 121896 w 121895"/>
                      <a:gd name="connsiteY2" fmla="*/ 233196 h 233195"/>
                      <a:gd name="connsiteX3" fmla="*/ 0 w 121895"/>
                      <a:gd name="connsiteY3" fmla="*/ 233196 h 233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895" h="233195">
                        <a:moveTo>
                          <a:pt x="0" y="0"/>
                        </a:moveTo>
                        <a:lnTo>
                          <a:pt x="121896" y="0"/>
                        </a:lnTo>
                        <a:lnTo>
                          <a:pt x="121896" y="233196"/>
                        </a:lnTo>
                        <a:lnTo>
                          <a:pt x="0" y="23319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3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317" name="图形 17">
                    <a:extLst>
                      <a:ext uri="{FF2B5EF4-FFF2-40B4-BE49-F238E27FC236}">
                        <a16:creationId xmlns:a16="http://schemas.microsoft.com/office/drawing/2014/main" xmlns="" id="{71AAE6CA-849C-445E-A509-FD208B52C3CA}"/>
                      </a:ext>
                    </a:extLst>
                  </p:cNvPr>
                  <p:cNvGrpSpPr/>
                  <p:nvPr/>
                </p:nvGrpSpPr>
                <p:grpSpPr>
                  <a:xfrm>
                    <a:off x="5819510" y="1676455"/>
                    <a:ext cx="197396" cy="261471"/>
                    <a:chOff x="5819510" y="1676455"/>
                    <a:chExt cx="197396" cy="261471"/>
                  </a:xfrm>
                  <a:noFill/>
                </p:grpSpPr>
                <p:sp>
                  <p:nvSpPr>
                    <p:cNvPr id="1318" name="任意多边形: 形状 1317">
                      <a:extLst>
                        <a:ext uri="{FF2B5EF4-FFF2-40B4-BE49-F238E27FC236}">
                          <a16:creationId xmlns:a16="http://schemas.microsoft.com/office/drawing/2014/main" xmlns="" id="{2E390665-FD1B-438D-AF60-93BC772E2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569" y="1890872"/>
                      <a:ext cx="3337" cy="4588"/>
                    </a:xfrm>
                    <a:custGeom>
                      <a:avLst/>
                      <a:gdLst>
                        <a:gd name="connsiteX0" fmla="*/ 2002 w 3337"/>
                        <a:gd name="connsiteY0" fmla="*/ 0 h 4588"/>
                        <a:gd name="connsiteX1" fmla="*/ 3337 w 3337"/>
                        <a:gd name="connsiteY1" fmla="*/ 3337 h 4588"/>
                        <a:gd name="connsiteX2" fmla="*/ 0 w 3337"/>
                        <a:gd name="connsiteY2" fmla="*/ 4589 h 4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337" h="4588">
                          <a:moveTo>
                            <a:pt x="2002" y="0"/>
                          </a:moveTo>
                          <a:lnTo>
                            <a:pt x="3337" y="3337"/>
                          </a:lnTo>
                          <a:lnTo>
                            <a:pt x="0" y="4589"/>
                          </a:lnTo>
                        </a:path>
                      </a:pathLst>
                    </a:custGeom>
                    <a:noFill/>
                    <a:ln w="2836" cap="flat">
                      <a:solidFill>
                        <a:srgbClr val="71707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9" name="任意多边形: 形状 1318">
                      <a:extLst>
                        <a:ext uri="{FF2B5EF4-FFF2-40B4-BE49-F238E27FC236}">
                          <a16:creationId xmlns:a16="http://schemas.microsoft.com/office/drawing/2014/main" xmlns="" id="{CC1A0AD5-C77E-447D-8809-6073D33A1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531" y="1897880"/>
                      <a:ext cx="97697" cy="37543"/>
                    </a:xfrm>
                    <a:custGeom>
                      <a:avLst/>
                      <a:gdLst>
                        <a:gd name="connsiteX0" fmla="*/ 97697 w 97697"/>
                        <a:gd name="connsiteY0" fmla="*/ 0 h 37543"/>
                        <a:gd name="connsiteX1" fmla="*/ 0 w 97697"/>
                        <a:gd name="connsiteY1" fmla="*/ 37544 h 3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97697" h="37543">
                          <a:moveTo>
                            <a:pt x="97697" y="0"/>
                          </a:moveTo>
                          <a:lnTo>
                            <a:pt x="0" y="37544"/>
                          </a:lnTo>
                        </a:path>
                      </a:pathLst>
                    </a:custGeom>
                    <a:ln w="2836" cap="flat">
                      <a:solidFill>
                        <a:srgbClr val="717071"/>
                      </a:solidFill>
                      <a:custDash>
                        <a:ds d="60720" sp="60720"/>
                      </a:custDash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0" name="任意多边形: 形状 1319">
                      <a:extLst>
                        <a:ext uri="{FF2B5EF4-FFF2-40B4-BE49-F238E27FC236}">
                          <a16:creationId xmlns:a16="http://schemas.microsoft.com/office/drawing/2014/main" xmlns="" id="{E3B0C8C4-B96D-4075-9B01-282FC7E47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1772" y="1934590"/>
                      <a:ext cx="4588" cy="3337"/>
                    </a:xfrm>
                    <a:custGeom>
                      <a:avLst/>
                      <a:gdLst>
                        <a:gd name="connsiteX0" fmla="*/ 4589 w 4588"/>
                        <a:gd name="connsiteY0" fmla="*/ 2002 h 3337"/>
                        <a:gd name="connsiteX1" fmla="*/ 1251 w 4588"/>
                        <a:gd name="connsiteY1" fmla="*/ 3337 h 3337"/>
                        <a:gd name="connsiteX2" fmla="*/ 0 w 4588"/>
                        <a:gd name="connsiteY2" fmla="*/ 0 h 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88" h="3337">
                          <a:moveTo>
                            <a:pt x="4589" y="2002"/>
                          </a:moveTo>
                          <a:lnTo>
                            <a:pt x="1251" y="3337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2836" cap="flat">
                      <a:solidFill>
                        <a:srgbClr val="71707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1" name="任意多边形: 形状 1320">
                      <a:extLst>
                        <a:ext uri="{FF2B5EF4-FFF2-40B4-BE49-F238E27FC236}">
                          <a16:creationId xmlns:a16="http://schemas.microsoft.com/office/drawing/2014/main" xmlns="" id="{86E8743D-18C9-4ED8-8831-F7A822043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096" y="1726847"/>
                      <a:ext cx="77089" cy="200901"/>
                    </a:xfrm>
                    <a:custGeom>
                      <a:avLst/>
                      <a:gdLst>
                        <a:gd name="connsiteX0" fmla="*/ 77090 w 77089"/>
                        <a:gd name="connsiteY0" fmla="*/ 200901 h 200901"/>
                        <a:gd name="connsiteX1" fmla="*/ 0 w 77089"/>
                        <a:gd name="connsiteY1" fmla="*/ 0 h 200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7089" h="200901">
                          <a:moveTo>
                            <a:pt x="77090" y="200901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2836" cap="flat">
                      <a:solidFill>
                        <a:srgbClr val="717071"/>
                      </a:solidFill>
                      <a:custDash>
                        <a:ds d="65573" sp="65573"/>
                      </a:custDash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2" name="任意多边形: 形状 1321">
                      <a:extLst>
                        <a:ext uri="{FF2B5EF4-FFF2-40B4-BE49-F238E27FC236}">
                          <a16:creationId xmlns:a16="http://schemas.microsoft.com/office/drawing/2014/main" xmlns="" id="{3DCEE71C-4547-4C2C-BAC1-C914BD773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9510" y="1718921"/>
                      <a:ext cx="3253" cy="4588"/>
                    </a:xfrm>
                    <a:custGeom>
                      <a:avLst/>
                      <a:gdLst>
                        <a:gd name="connsiteX0" fmla="*/ 1252 w 3253"/>
                        <a:gd name="connsiteY0" fmla="*/ 4589 h 4588"/>
                        <a:gd name="connsiteX1" fmla="*/ 0 w 3253"/>
                        <a:gd name="connsiteY1" fmla="*/ 1251 h 4588"/>
                        <a:gd name="connsiteX2" fmla="*/ 3254 w 3253"/>
                        <a:gd name="connsiteY2" fmla="*/ 0 h 4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253" h="4588">
                          <a:moveTo>
                            <a:pt x="1252" y="4589"/>
                          </a:moveTo>
                          <a:lnTo>
                            <a:pt x="0" y="1251"/>
                          </a:lnTo>
                          <a:lnTo>
                            <a:pt x="3254" y="0"/>
                          </a:lnTo>
                        </a:path>
                      </a:pathLst>
                    </a:custGeom>
                    <a:noFill/>
                    <a:ln w="2836" cap="flat">
                      <a:solidFill>
                        <a:srgbClr val="71707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3" name="任意多边形: 形状 1322">
                      <a:extLst>
                        <a:ext uri="{FF2B5EF4-FFF2-40B4-BE49-F238E27FC236}">
                          <a16:creationId xmlns:a16="http://schemas.microsoft.com/office/drawing/2014/main" xmlns="" id="{C10DBB3C-576F-4BCA-8C01-8ACBB9C0C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4" y="1678958"/>
                      <a:ext cx="97697" cy="37543"/>
                    </a:xfrm>
                    <a:custGeom>
                      <a:avLst/>
                      <a:gdLst>
                        <a:gd name="connsiteX0" fmla="*/ 0 w 97697"/>
                        <a:gd name="connsiteY0" fmla="*/ 37544 h 37543"/>
                        <a:gd name="connsiteX1" fmla="*/ 97697 w 97697"/>
                        <a:gd name="connsiteY1" fmla="*/ 0 h 3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97697" h="37543">
                          <a:moveTo>
                            <a:pt x="0" y="37544"/>
                          </a:moveTo>
                          <a:lnTo>
                            <a:pt x="97697" y="0"/>
                          </a:lnTo>
                        </a:path>
                      </a:pathLst>
                    </a:custGeom>
                    <a:ln w="2836" cap="flat">
                      <a:solidFill>
                        <a:srgbClr val="717071"/>
                      </a:solidFill>
                      <a:custDash>
                        <a:ds d="60720" sp="60720"/>
                      </a:custDash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4" name="任意多边形: 形状 1323">
                      <a:extLst>
                        <a:ext uri="{FF2B5EF4-FFF2-40B4-BE49-F238E27FC236}">
                          <a16:creationId xmlns:a16="http://schemas.microsoft.com/office/drawing/2014/main" xmlns="" id="{C718C4D6-9CD4-4E74-B720-188BF13BD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9972" y="1676455"/>
                      <a:ext cx="4588" cy="3337"/>
                    </a:xfrm>
                    <a:custGeom>
                      <a:avLst/>
                      <a:gdLst>
                        <a:gd name="connsiteX0" fmla="*/ 0 w 4588"/>
                        <a:gd name="connsiteY0" fmla="*/ 1335 h 3337"/>
                        <a:gd name="connsiteX1" fmla="*/ 3337 w 4588"/>
                        <a:gd name="connsiteY1" fmla="*/ 0 h 3337"/>
                        <a:gd name="connsiteX2" fmla="*/ 4589 w 4588"/>
                        <a:gd name="connsiteY2" fmla="*/ 3337 h 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88" h="3337">
                          <a:moveTo>
                            <a:pt x="0" y="1335"/>
                          </a:moveTo>
                          <a:lnTo>
                            <a:pt x="3337" y="0"/>
                          </a:lnTo>
                          <a:lnTo>
                            <a:pt x="4589" y="3337"/>
                          </a:lnTo>
                        </a:path>
                      </a:pathLst>
                    </a:custGeom>
                    <a:noFill/>
                    <a:ln w="2836" cap="flat">
                      <a:solidFill>
                        <a:srgbClr val="71707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5" name="任意多边形: 形状 1324">
                      <a:extLst>
                        <a:ext uri="{FF2B5EF4-FFF2-40B4-BE49-F238E27FC236}">
                          <a16:creationId xmlns:a16="http://schemas.microsoft.com/office/drawing/2014/main" xmlns="" id="{F406A175-EEDC-41DF-B969-CD584858C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7147" y="1686634"/>
                      <a:ext cx="77173" cy="200817"/>
                    </a:xfrm>
                    <a:custGeom>
                      <a:avLst/>
                      <a:gdLst>
                        <a:gd name="connsiteX0" fmla="*/ 0 w 77173"/>
                        <a:gd name="connsiteY0" fmla="*/ 0 h 200817"/>
                        <a:gd name="connsiteX1" fmla="*/ 77173 w 77173"/>
                        <a:gd name="connsiteY1" fmla="*/ 200818 h 200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7173" h="200817">
                          <a:moveTo>
                            <a:pt x="0" y="0"/>
                          </a:moveTo>
                          <a:lnTo>
                            <a:pt x="77173" y="200818"/>
                          </a:lnTo>
                        </a:path>
                      </a:pathLst>
                    </a:custGeom>
                    <a:ln w="2836" cap="flat">
                      <a:solidFill>
                        <a:srgbClr val="717071"/>
                      </a:solidFill>
                      <a:custDash>
                        <a:ds d="65573" sp="65573"/>
                      </a:custDash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326" name="图形 17">
                <a:extLst>
                  <a:ext uri="{FF2B5EF4-FFF2-40B4-BE49-F238E27FC236}">
                    <a16:creationId xmlns:a16="http://schemas.microsoft.com/office/drawing/2014/main" xmlns="" id="{6599E392-0260-401E-9B55-E7F2BDA1A79A}"/>
                  </a:ext>
                </a:extLst>
              </p:cNvPr>
              <p:cNvGrpSpPr/>
              <p:nvPr/>
            </p:nvGrpSpPr>
            <p:grpSpPr>
              <a:xfrm>
                <a:off x="6795815" y="2941514"/>
                <a:ext cx="580912" cy="379258"/>
                <a:chOff x="6795815" y="2941514"/>
                <a:chExt cx="580912" cy="379258"/>
              </a:xfrm>
              <a:solidFill>
                <a:srgbClr val="FFFFFF"/>
              </a:solidFill>
            </p:grpSpPr>
            <p:sp>
              <p:nvSpPr>
                <p:cNvPr id="1327" name="任意多边形: 形状 1326">
                  <a:extLst>
                    <a:ext uri="{FF2B5EF4-FFF2-40B4-BE49-F238E27FC236}">
                      <a16:creationId xmlns:a16="http://schemas.microsoft.com/office/drawing/2014/main" xmlns="" id="{964FA891-AA73-4F99-8D71-B6DCCE8B3BC1}"/>
                    </a:ext>
                  </a:extLst>
                </p:cNvPr>
                <p:cNvSpPr/>
                <p:nvPr/>
              </p:nvSpPr>
              <p:spPr>
                <a:xfrm rot="-899960">
                  <a:off x="7368134" y="3144494"/>
                  <a:ext cx="8593" cy="69745"/>
                </a:xfrm>
                <a:custGeom>
                  <a:avLst/>
                  <a:gdLst>
                    <a:gd name="connsiteX0" fmla="*/ 0 w 8593"/>
                    <a:gd name="connsiteY0" fmla="*/ 0 h 69745"/>
                    <a:gd name="connsiteX1" fmla="*/ 8593 w 8593"/>
                    <a:gd name="connsiteY1" fmla="*/ 0 h 69745"/>
                    <a:gd name="connsiteX2" fmla="*/ 8593 w 8593"/>
                    <a:gd name="connsiteY2" fmla="*/ 69746 h 69745"/>
                    <a:gd name="connsiteX3" fmla="*/ 0 w 8593"/>
                    <a:gd name="connsiteY3" fmla="*/ 69746 h 69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93" h="69745">
                      <a:moveTo>
                        <a:pt x="0" y="0"/>
                      </a:moveTo>
                      <a:lnTo>
                        <a:pt x="8593" y="0"/>
                      </a:lnTo>
                      <a:lnTo>
                        <a:pt x="8593" y="69746"/>
                      </a:lnTo>
                      <a:lnTo>
                        <a:pt x="0" y="697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8" name="任意多边形: 形状 1327">
                  <a:extLst>
                    <a:ext uri="{FF2B5EF4-FFF2-40B4-BE49-F238E27FC236}">
                      <a16:creationId xmlns:a16="http://schemas.microsoft.com/office/drawing/2014/main" xmlns="" id="{60A664E3-AC1F-4DCA-96B1-25C9233FBEC7}"/>
                    </a:ext>
                  </a:extLst>
                </p:cNvPr>
                <p:cNvSpPr/>
                <p:nvPr/>
              </p:nvSpPr>
              <p:spPr>
                <a:xfrm rot="-899960">
                  <a:off x="6888596" y="3275897"/>
                  <a:ext cx="75752" cy="25278"/>
                </a:xfrm>
                <a:custGeom>
                  <a:avLst/>
                  <a:gdLst>
                    <a:gd name="connsiteX0" fmla="*/ 0 w 75752"/>
                    <a:gd name="connsiteY0" fmla="*/ 0 h 25278"/>
                    <a:gd name="connsiteX1" fmla="*/ 75753 w 75752"/>
                    <a:gd name="connsiteY1" fmla="*/ 0 h 25278"/>
                    <a:gd name="connsiteX2" fmla="*/ 75753 w 75752"/>
                    <a:gd name="connsiteY2" fmla="*/ 25279 h 25278"/>
                    <a:gd name="connsiteX3" fmla="*/ 0 w 75752"/>
                    <a:gd name="connsiteY3" fmla="*/ 25279 h 25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752" h="25278">
                      <a:moveTo>
                        <a:pt x="0" y="0"/>
                      </a:moveTo>
                      <a:lnTo>
                        <a:pt x="75753" y="0"/>
                      </a:lnTo>
                      <a:lnTo>
                        <a:pt x="75753" y="25279"/>
                      </a:lnTo>
                      <a:lnTo>
                        <a:pt x="0" y="252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9" name="任意多边形: 形状 1328">
                  <a:extLst>
                    <a:ext uri="{FF2B5EF4-FFF2-40B4-BE49-F238E27FC236}">
                      <a16:creationId xmlns:a16="http://schemas.microsoft.com/office/drawing/2014/main" xmlns="" id="{41D4A8A0-7346-4C5C-BAFC-3F3E29B2B0CC}"/>
                    </a:ext>
                  </a:extLst>
                </p:cNvPr>
                <p:cNvSpPr/>
                <p:nvPr/>
              </p:nvSpPr>
              <p:spPr>
                <a:xfrm rot="-899960">
                  <a:off x="7209796" y="3156084"/>
                  <a:ext cx="160098" cy="79840"/>
                </a:xfrm>
                <a:custGeom>
                  <a:avLst/>
                  <a:gdLst>
                    <a:gd name="connsiteX0" fmla="*/ 0 w 160098"/>
                    <a:gd name="connsiteY0" fmla="*/ 0 h 79840"/>
                    <a:gd name="connsiteX1" fmla="*/ 160099 w 160098"/>
                    <a:gd name="connsiteY1" fmla="*/ 0 h 79840"/>
                    <a:gd name="connsiteX2" fmla="*/ 160099 w 160098"/>
                    <a:gd name="connsiteY2" fmla="*/ 79841 h 79840"/>
                    <a:gd name="connsiteX3" fmla="*/ 0 w 160098"/>
                    <a:gd name="connsiteY3" fmla="*/ 79841 h 79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0098" h="79840">
                      <a:moveTo>
                        <a:pt x="0" y="0"/>
                      </a:moveTo>
                      <a:lnTo>
                        <a:pt x="160099" y="0"/>
                      </a:lnTo>
                      <a:lnTo>
                        <a:pt x="160099" y="79841"/>
                      </a:lnTo>
                      <a:lnTo>
                        <a:pt x="0" y="79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0" name="任意多边形: 形状 1329">
                  <a:extLst>
                    <a:ext uri="{FF2B5EF4-FFF2-40B4-BE49-F238E27FC236}">
                      <a16:creationId xmlns:a16="http://schemas.microsoft.com/office/drawing/2014/main" xmlns="" id="{4755F35B-E281-4139-8AD9-BF056BC6D5CF}"/>
                    </a:ext>
                  </a:extLst>
                </p:cNvPr>
                <p:cNvSpPr/>
                <p:nvPr/>
              </p:nvSpPr>
              <p:spPr>
                <a:xfrm rot="-899960">
                  <a:off x="6833352" y="3295661"/>
                  <a:ext cx="39962" cy="25111"/>
                </a:xfrm>
                <a:custGeom>
                  <a:avLst/>
                  <a:gdLst>
                    <a:gd name="connsiteX0" fmla="*/ 0 w 39962"/>
                    <a:gd name="connsiteY0" fmla="*/ 0 h 25111"/>
                    <a:gd name="connsiteX1" fmla="*/ 39962 w 39962"/>
                    <a:gd name="connsiteY1" fmla="*/ 0 h 25111"/>
                    <a:gd name="connsiteX2" fmla="*/ 39962 w 39962"/>
                    <a:gd name="connsiteY2" fmla="*/ 25112 h 25111"/>
                    <a:gd name="connsiteX3" fmla="*/ 0 w 39962"/>
                    <a:gd name="connsiteY3" fmla="*/ 25112 h 25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962" h="25111">
                      <a:moveTo>
                        <a:pt x="0" y="0"/>
                      </a:moveTo>
                      <a:lnTo>
                        <a:pt x="39962" y="0"/>
                      </a:lnTo>
                      <a:lnTo>
                        <a:pt x="39962" y="25112"/>
                      </a:lnTo>
                      <a:lnTo>
                        <a:pt x="0" y="251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1" name="任意多边形: 形状 1330">
                  <a:extLst>
                    <a:ext uri="{FF2B5EF4-FFF2-40B4-BE49-F238E27FC236}">
                      <a16:creationId xmlns:a16="http://schemas.microsoft.com/office/drawing/2014/main" xmlns="" id="{7F88A0F6-6187-4AB6-A796-C255FEC4E622}"/>
                    </a:ext>
                  </a:extLst>
                </p:cNvPr>
                <p:cNvSpPr/>
                <p:nvPr/>
              </p:nvSpPr>
              <p:spPr>
                <a:xfrm>
                  <a:off x="6868150" y="2941514"/>
                  <a:ext cx="362506" cy="349991"/>
                </a:xfrm>
                <a:custGeom>
                  <a:avLst/>
                  <a:gdLst>
                    <a:gd name="connsiteX0" fmla="*/ 0 w 362506"/>
                    <a:gd name="connsiteY0" fmla="*/ 80010 h 349991"/>
                    <a:gd name="connsiteX1" fmla="*/ 68914 w 362506"/>
                    <a:gd name="connsiteY1" fmla="*/ 333556 h 349991"/>
                    <a:gd name="connsiteX2" fmla="*/ 92775 w 362506"/>
                    <a:gd name="connsiteY2" fmla="*/ 327048 h 349991"/>
                    <a:gd name="connsiteX3" fmla="*/ 98949 w 362506"/>
                    <a:gd name="connsiteY3" fmla="*/ 349991 h 349991"/>
                    <a:gd name="connsiteX4" fmla="*/ 137744 w 362506"/>
                    <a:gd name="connsiteY4" fmla="*/ 339479 h 349991"/>
                    <a:gd name="connsiteX5" fmla="*/ 131487 w 362506"/>
                    <a:gd name="connsiteY5" fmla="*/ 316536 h 349991"/>
                    <a:gd name="connsiteX6" fmla="*/ 298015 w 362506"/>
                    <a:gd name="connsiteY6" fmla="*/ 270732 h 349991"/>
                    <a:gd name="connsiteX7" fmla="*/ 304188 w 362506"/>
                    <a:gd name="connsiteY7" fmla="*/ 293593 h 349991"/>
                    <a:gd name="connsiteX8" fmla="*/ 346488 w 362506"/>
                    <a:gd name="connsiteY8" fmla="*/ 282496 h 349991"/>
                    <a:gd name="connsiteX9" fmla="*/ 340314 w 362506"/>
                    <a:gd name="connsiteY9" fmla="*/ 259553 h 349991"/>
                    <a:gd name="connsiteX10" fmla="*/ 362506 w 362506"/>
                    <a:gd name="connsiteY10" fmla="*/ 253546 h 349991"/>
                    <a:gd name="connsiteX11" fmla="*/ 293593 w 362506"/>
                    <a:gd name="connsiteY11" fmla="*/ 0 h 349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2506" h="349991">
                      <a:moveTo>
                        <a:pt x="0" y="80010"/>
                      </a:moveTo>
                      <a:lnTo>
                        <a:pt x="68914" y="333556"/>
                      </a:lnTo>
                      <a:lnTo>
                        <a:pt x="92775" y="327048"/>
                      </a:lnTo>
                      <a:lnTo>
                        <a:pt x="98949" y="349991"/>
                      </a:lnTo>
                      <a:lnTo>
                        <a:pt x="137744" y="339479"/>
                      </a:lnTo>
                      <a:lnTo>
                        <a:pt x="131487" y="316536"/>
                      </a:lnTo>
                      <a:lnTo>
                        <a:pt x="298015" y="270732"/>
                      </a:lnTo>
                      <a:lnTo>
                        <a:pt x="304188" y="293593"/>
                      </a:lnTo>
                      <a:lnTo>
                        <a:pt x="346488" y="282496"/>
                      </a:lnTo>
                      <a:lnTo>
                        <a:pt x="340314" y="259553"/>
                      </a:lnTo>
                      <a:lnTo>
                        <a:pt x="362506" y="253546"/>
                      </a:lnTo>
                      <a:lnTo>
                        <a:pt x="2935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2" name="任意多边形: 形状 1331">
                  <a:extLst>
                    <a:ext uri="{FF2B5EF4-FFF2-40B4-BE49-F238E27FC236}">
                      <a16:creationId xmlns:a16="http://schemas.microsoft.com/office/drawing/2014/main" xmlns="" id="{AA0ADB56-53BE-4539-AF3F-E9999C27A297}"/>
                    </a:ext>
                  </a:extLst>
                </p:cNvPr>
                <p:cNvSpPr/>
                <p:nvPr/>
              </p:nvSpPr>
              <p:spPr>
                <a:xfrm rot="-899960">
                  <a:off x="6795815" y="3030189"/>
                  <a:ext cx="108289" cy="262798"/>
                </a:xfrm>
                <a:custGeom>
                  <a:avLst/>
                  <a:gdLst>
                    <a:gd name="connsiteX0" fmla="*/ 0 w 108289"/>
                    <a:gd name="connsiteY0" fmla="*/ 0 h 262798"/>
                    <a:gd name="connsiteX1" fmla="*/ 108290 w 108289"/>
                    <a:gd name="connsiteY1" fmla="*/ 0 h 262798"/>
                    <a:gd name="connsiteX2" fmla="*/ 108290 w 108289"/>
                    <a:gd name="connsiteY2" fmla="*/ 262799 h 262798"/>
                    <a:gd name="connsiteX3" fmla="*/ 0 w 108289"/>
                    <a:gd name="connsiteY3" fmla="*/ 262799 h 26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289" h="262798">
                      <a:moveTo>
                        <a:pt x="0" y="0"/>
                      </a:moveTo>
                      <a:lnTo>
                        <a:pt x="108290" y="0"/>
                      </a:lnTo>
                      <a:lnTo>
                        <a:pt x="108290" y="262799"/>
                      </a:lnTo>
                      <a:lnTo>
                        <a:pt x="0" y="2627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3" name="图形 17">
                <a:extLst>
                  <a:ext uri="{FF2B5EF4-FFF2-40B4-BE49-F238E27FC236}">
                    <a16:creationId xmlns:a16="http://schemas.microsoft.com/office/drawing/2014/main" xmlns="" id="{696D1A34-27B6-4E49-A786-5D10BACAC0EA}"/>
                  </a:ext>
                </a:extLst>
              </p:cNvPr>
              <p:cNvGrpSpPr/>
              <p:nvPr/>
            </p:nvGrpSpPr>
            <p:grpSpPr>
              <a:xfrm>
                <a:off x="6296383" y="2550572"/>
                <a:ext cx="249540" cy="186703"/>
                <a:chOff x="6296383" y="2550572"/>
                <a:chExt cx="249540" cy="186703"/>
              </a:xfrm>
              <a:solidFill>
                <a:srgbClr val="FFFFFF"/>
              </a:solidFill>
            </p:grpSpPr>
            <p:sp>
              <p:nvSpPr>
                <p:cNvPr id="1334" name="任意多边形: 形状 1333">
                  <a:extLst>
                    <a:ext uri="{FF2B5EF4-FFF2-40B4-BE49-F238E27FC236}">
                      <a16:creationId xmlns:a16="http://schemas.microsoft.com/office/drawing/2014/main" xmlns="" id="{3B65C333-6EB5-4351-9179-EE0D1B930182}"/>
                    </a:ext>
                  </a:extLst>
                </p:cNvPr>
                <p:cNvSpPr/>
                <p:nvPr/>
              </p:nvSpPr>
              <p:spPr>
                <a:xfrm rot="-1199926">
                  <a:off x="6316663" y="2612717"/>
                  <a:ext cx="206490" cy="92024"/>
                </a:xfrm>
                <a:custGeom>
                  <a:avLst/>
                  <a:gdLst>
                    <a:gd name="connsiteX0" fmla="*/ 0 w 206490"/>
                    <a:gd name="connsiteY0" fmla="*/ 0 h 92024"/>
                    <a:gd name="connsiteX1" fmla="*/ 206491 w 206490"/>
                    <a:gd name="connsiteY1" fmla="*/ 0 h 92024"/>
                    <a:gd name="connsiteX2" fmla="*/ 206491 w 206490"/>
                    <a:gd name="connsiteY2" fmla="*/ 92024 h 92024"/>
                    <a:gd name="connsiteX3" fmla="*/ 0 w 206490"/>
                    <a:gd name="connsiteY3" fmla="*/ 92024 h 92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490" h="92024">
                      <a:moveTo>
                        <a:pt x="0" y="0"/>
                      </a:moveTo>
                      <a:lnTo>
                        <a:pt x="206491" y="0"/>
                      </a:lnTo>
                      <a:lnTo>
                        <a:pt x="206491" y="92024"/>
                      </a:lnTo>
                      <a:lnTo>
                        <a:pt x="0" y="920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5" name="任意多边形: 形状 1334">
                  <a:extLst>
                    <a:ext uri="{FF2B5EF4-FFF2-40B4-BE49-F238E27FC236}">
                      <a16:creationId xmlns:a16="http://schemas.microsoft.com/office/drawing/2014/main" xmlns="" id="{5AF70ED2-030E-48DC-96F4-12EB33EB0DF5}"/>
                    </a:ext>
                  </a:extLst>
                </p:cNvPr>
                <p:cNvSpPr/>
                <p:nvPr/>
              </p:nvSpPr>
              <p:spPr>
                <a:xfrm rot="-1199926">
                  <a:off x="6515618" y="2586858"/>
                  <a:ext cx="20273" cy="62239"/>
                </a:xfrm>
                <a:custGeom>
                  <a:avLst/>
                  <a:gdLst>
                    <a:gd name="connsiteX0" fmla="*/ 0 w 20273"/>
                    <a:gd name="connsiteY0" fmla="*/ 0 h 62239"/>
                    <a:gd name="connsiteX1" fmla="*/ 20273 w 20273"/>
                    <a:gd name="connsiteY1" fmla="*/ 0 h 62239"/>
                    <a:gd name="connsiteX2" fmla="*/ 20273 w 20273"/>
                    <a:gd name="connsiteY2" fmla="*/ 62239 h 62239"/>
                    <a:gd name="connsiteX3" fmla="*/ 0 w 20273"/>
                    <a:gd name="connsiteY3" fmla="*/ 62239 h 6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73" h="62239">
                      <a:moveTo>
                        <a:pt x="0" y="0"/>
                      </a:moveTo>
                      <a:lnTo>
                        <a:pt x="20273" y="0"/>
                      </a:lnTo>
                      <a:lnTo>
                        <a:pt x="20273" y="62239"/>
                      </a:lnTo>
                      <a:lnTo>
                        <a:pt x="0" y="622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6" name="任意多边形: 形状 1335">
                  <a:extLst>
                    <a:ext uri="{FF2B5EF4-FFF2-40B4-BE49-F238E27FC236}">
                      <a16:creationId xmlns:a16="http://schemas.microsoft.com/office/drawing/2014/main" xmlns="" id="{5B92D8B2-3584-4E31-9B36-973DAB428B84}"/>
                    </a:ext>
                  </a:extLst>
                </p:cNvPr>
                <p:cNvSpPr/>
                <p:nvPr/>
              </p:nvSpPr>
              <p:spPr>
                <a:xfrm rot="-1199926">
                  <a:off x="6295536" y="2584934"/>
                  <a:ext cx="206490" cy="31453"/>
                </a:xfrm>
                <a:custGeom>
                  <a:avLst/>
                  <a:gdLst>
                    <a:gd name="connsiteX0" fmla="*/ 0 w 206490"/>
                    <a:gd name="connsiteY0" fmla="*/ 0 h 31453"/>
                    <a:gd name="connsiteX1" fmla="*/ 206491 w 206490"/>
                    <a:gd name="connsiteY1" fmla="*/ 0 h 31453"/>
                    <a:gd name="connsiteX2" fmla="*/ 206491 w 206490"/>
                    <a:gd name="connsiteY2" fmla="*/ 31453 h 31453"/>
                    <a:gd name="connsiteX3" fmla="*/ 0 w 206490"/>
                    <a:gd name="connsiteY3" fmla="*/ 31453 h 3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490" h="31453">
                      <a:moveTo>
                        <a:pt x="0" y="0"/>
                      </a:moveTo>
                      <a:lnTo>
                        <a:pt x="206491" y="0"/>
                      </a:lnTo>
                      <a:lnTo>
                        <a:pt x="206491" y="31453"/>
                      </a:lnTo>
                      <a:lnTo>
                        <a:pt x="0" y="314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7" name="图形 17">
                <a:extLst>
                  <a:ext uri="{FF2B5EF4-FFF2-40B4-BE49-F238E27FC236}">
                    <a16:creationId xmlns:a16="http://schemas.microsoft.com/office/drawing/2014/main" xmlns="" id="{61FEE066-2DE3-47A7-8D35-873685AFA1A8}"/>
                  </a:ext>
                </a:extLst>
              </p:cNvPr>
              <p:cNvGrpSpPr/>
              <p:nvPr/>
            </p:nvGrpSpPr>
            <p:grpSpPr>
              <a:xfrm>
                <a:off x="6178104" y="2475760"/>
                <a:ext cx="307193" cy="141024"/>
                <a:chOff x="6178104" y="2475760"/>
                <a:chExt cx="307193" cy="141024"/>
              </a:xfrm>
              <a:solidFill>
                <a:srgbClr val="FFFFFF"/>
              </a:solidFill>
            </p:grpSpPr>
            <p:sp>
              <p:nvSpPr>
                <p:cNvPr id="1338" name="任意多边形: 形状 1337">
                  <a:extLst>
                    <a:ext uri="{FF2B5EF4-FFF2-40B4-BE49-F238E27FC236}">
                      <a16:creationId xmlns:a16="http://schemas.microsoft.com/office/drawing/2014/main" xmlns="" id="{2E70341B-97F3-481E-A7FF-4114FE670AAC}"/>
                    </a:ext>
                  </a:extLst>
                </p:cNvPr>
                <p:cNvSpPr/>
                <p:nvPr/>
              </p:nvSpPr>
              <p:spPr>
                <a:xfrm rot="-1199926">
                  <a:off x="6346859" y="2495250"/>
                  <a:ext cx="126230" cy="69497"/>
                </a:xfrm>
                <a:custGeom>
                  <a:avLst/>
                  <a:gdLst>
                    <a:gd name="connsiteX0" fmla="*/ 0 w 126230"/>
                    <a:gd name="connsiteY0" fmla="*/ 0 h 69497"/>
                    <a:gd name="connsiteX1" fmla="*/ 126231 w 126230"/>
                    <a:gd name="connsiteY1" fmla="*/ 0 h 69497"/>
                    <a:gd name="connsiteX2" fmla="*/ 126231 w 126230"/>
                    <a:gd name="connsiteY2" fmla="*/ 69498 h 69497"/>
                    <a:gd name="connsiteX3" fmla="*/ 0 w 126230"/>
                    <a:gd name="connsiteY3" fmla="*/ 69498 h 6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230" h="69497">
                      <a:moveTo>
                        <a:pt x="0" y="0"/>
                      </a:moveTo>
                      <a:lnTo>
                        <a:pt x="126231" y="0"/>
                      </a:lnTo>
                      <a:lnTo>
                        <a:pt x="126231" y="69498"/>
                      </a:lnTo>
                      <a:lnTo>
                        <a:pt x="0" y="694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9" name="任意多边形: 形状 1338">
                  <a:extLst>
                    <a:ext uri="{FF2B5EF4-FFF2-40B4-BE49-F238E27FC236}">
                      <a16:creationId xmlns:a16="http://schemas.microsoft.com/office/drawing/2014/main" xmlns="" id="{10E54D0B-6938-49E1-AC54-8D2C47BEB0F0}"/>
                    </a:ext>
                  </a:extLst>
                </p:cNvPr>
                <p:cNvSpPr/>
                <p:nvPr/>
              </p:nvSpPr>
              <p:spPr>
                <a:xfrm rot="-1199926">
                  <a:off x="6360791" y="2562260"/>
                  <a:ext cx="126230" cy="12180"/>
                </a:xfrm>
                <a:custGeom>
                  <a:avLst/>
                  <a:gdLst>
                    <a:gd name="connsiteX0" fmla="*/ 0 w 126230"/>
                    <a:gd name="connsiteY0" fmla="*/ 0 h 12180"/>
                    <a:gd name="connsiteX1" fmla="*/ 126231 w 126230"/>
                    <a:gd name="connsiteY1" fmla="*/ 0 h 12180"/>
                    <a:gd name="connsiteX2" fmla="*/ 126231 w 126230"/>
                    <a:gd name="connsiteY2" fmla="*/ 12181 h 12180"/>
                    <a:gd name="connsiteX3" fmla="*/ 0 w 126230"/>
                    <a:gd name="connsiteY3" fmla="*/ 12181 h 12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230" h="12180">
                      <a:moveTo>
                        <a:pt x="0" y="0"/>
                      </a:moveTo>
                      <a:lnTo>
                        <a:pt x="126231" y="0"/>
                      </a:lnTo>
                      <a:lnTo>
                        <a:pt x="126231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0" name="任意多边形: 形状 1339">
                  <a:extLst>
                    <a:ext uri="{FF2B5EF4-FFF2-40B4-BE49-F238E27FC236}">
                      <a16:creationId xmlns:a16="http://schemas.microsoft.com/office/drawing/2014/main" xmlns="" id="{CF57641E-6491-4944-BF8B-1C3E88322B7C}"/>
                    </a:ext>
                  </a:extLst>
                </p:cNvPr>
                <p:cNvSpPr/>
                <p:nvPr/>
              </p:nvSpPr>
              <p:spPr>
                <a:xfrm rot="-1199926">
                  <a:off x="6177662" y="2548573"/>
                  <a:ext cx="164191" cy="26364"/>
                </a:xfrm>
                <a:custGeom>
                  <a:avLst/>
                  <a:gdLst>
                    <a:gd name="connsiteX0" fmla="*/ 0 w 164191"/>
                    <a:gd name="connsiteY0" fmla="*/ 0 h 26364"/>
                    <a:gd name="connsiteX1" fmla="*/ 164192 w 164191"/>
                    <a:gd name="connsiteY1" fmla="*/ 0 h 26364"/>
                    <a:gd name="connsiteX2" fmla="*/ 164192 w 164191"/>
                    <a:gd name="connsiteY2" fmla="*/ 26364 h 26364"/>
                    <a:gd name="connsiteX3" fmla="*/ 0 w 164191"/>
                    <a:gd name="connsiteY3" fmla="*/ 26364 h 2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191" h="26364">
                      <a:moveTo>
                        <a:pt x="0" y="0"/>
                      </a:moveTo>
                      <a:lnTo>
                        <a:pt x="164192" y="0"/>
                      </a:lnTo>
                      <a:lnTo>
                        <a:pt x="164192" y="26364"/>
                      </a:lnTo>
                      <a:lnTo>
                        <a:pt x="0" y="263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1" name="任意多边形: 形状 1340">
                  <a:extLst>
                    <a:ext uri="{FF2B5EF4-FFF2-40B4-BE49-F238E27FC236}">
                      <a16:creationId xmlns:a16="http://schemas.microsoft.com/office/drawing/2014/main" xmlns="" id="{9E24F740-2775-41AE-B9B9-6F1697E78A41}"/>
                    </a:ext>
                  </a:extLst>
                </p:cNvPr>
                <p:cNvSpPr/>
                <p:nvPr/>
              </p:nvSpPr>
              <p:spPr>
                <a:xfrm rot="-1199926">
                  <a:off x="6297554" y="2553802"/>
                  <a:ext cx="55064" cy="55231"/>
                </a:xfrm>
                <a:custGeom>
                  <a:avLst/>
                  <a:gdLst>
                    <a:gd name="connsiteX0" fmla="*/ 0 w 55064"/>
                    <a:gd name="connsiteY0" fmla="*/ 0 h 55231"/>
                    <a:gd name="connsiteX1" fmla="*/ 55064 w 55064"/>
                    <a:gd name="connsiteY1" fmla="*/ 0 h 55231"/>
                    <a:gd name="connsiteX2" fmla="*/ 55064 w 55064"/>
                    <a:gd name="connsiteY2" fmla="*/ 55231 h 55231"/>
                    <a:gd name="connsiteX3" fmla="*/ 0 w 55064"/>
                    <a:gd name="connsiteY3" fmla="*/ 55231 h 5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064" h="55231">
                      <a:moveTo>
                        <a:pt x="0" y="0"/>
                      </a:moveTo>
                      <a:lnTo>
                        <a:pt x="55064" y="0"/>
                      </a:lnTo>
                      <a:lnTo>
                        <a:pt x="55064" y="55231"/>
                      </a:lnTo>
                      <a:lnTo>
                        <a:pt x="0" y="552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2" name="图形 17">
                <a:extLst>
                  <a:ext uri="{FF2B5EF4-FFF2-40B4-BE49-F238E27FC236}">
                    <a16:creationId xmlns:a16="http://schemas.microsoft.com/office/drawing/2014/main" xmlns="" id="{D72C668F-C78D-47C5-A886-B24E6F563895}"/>
                  </a:ext>
                </a:extLst>
              </p:cNvPr>
              <p:cNvGrpSpPr/>
              <p:nvPr/>
            </p:nvGrpSpPr>
            <p:grpSpPr>
              <a:xfrm>
                <a:off x="4996422" y="1454946"/>
                <a:ext cx="397310" cy="352412"/>
                <a:chOff x="4996422" y="1454946"/>
                <a:chExt cx="397310" cy="352412"/>
              </a:xfrm>
              <a:solidFill>
                <a:srgbClr val="FFFFFF"/>
              </a:solidFill>
            </p:grpSpPr>
            <p:sp>
              <p:nvSpPr>
                <p:cNvPr id="1343" name="任意多边形: 形状 1342">
                  <a:extLst>
                    <a:ext uri="{FF2B5EF4-FFF2-40B4-BE49-F238E27FC236}">
                      <a16:creationId xmlns:a16="http://schemas.microsoft.com/office/drawing/2014/main" xmlns="" id="{01F70512-05C5-4387-A5DA-75BD727B6E58}"/>
                    </a:ext>
                  </a:extLst>
                </p:cNvPr>
                <p:cNvSpPr/>
                <p:nvPr/>
              </p:nvSpPr>
              <p:spPr>
                <a:xfrm rot="-1319958">
                  <a:off x="5019776" y="1481772"/>
                  <a:ext cx="174038" cy="158520"/>
                </a:xfrm>
                <a:custGeom>
                  <a:avLst/>
                  <a:gdLst>
                    <a:gd name="connsiteX0" fmla="*/ 0 w 174038"/>
                    <a:gd name="connsiteY0" fmla="*/ 0 h 158520"/>
                    <a:gd name="connsiteX1" fmla="*/ 174038 w 174038"/>
                    <a:gd name="connsiteY1" fmla="*/ 0 h 158520"/>
                    <a:gd name="connsiteX2" fmla="*/ 174038 w 174038"/>
                    <a:gd name="connsiteY2" fmla="*/ 158520 h 158520"/>
                    <a:gd name="connsiteX3" fmla="*/ 0 w 174038"/>
                    <a:gd name="connsiteY3" fmla="*/ 158520 h 15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038" h="158520">
                      <a:moveTo>
                        <a:pt x="0" y="0"/>
                      </a:moveTo>
                      <a:lnTo>
                        <a:pt x="174038" y="0"/>
                      </a:lnTo>
                      <a:lnTo>
                        <a:pt x="174038" y="158520"/>
                      </a:lnTo>
                      <a:lnTo>
                        <a:pt x="0" y="1585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4" name="任意多边形: 形状 1343">
                  <a:extLst>
                    <a:ext uri="{FF2B5EF4-FFF2-40B4-BE49-F238E27FC236}">
                      <a16:creationId xmlns:a16="http://schemas.microsoft.com/office/drawing/2014/main" xmlns="" id="{95EC036B-58B5-4517-87CE-A289CE1740FD}"/>
                    </a:ext>
                  </a:extLst>
                </p:cNvPr>
                <p:cNvSpPr/>
                <p:nvPr/>
              </p:nvSpPr>
              <p:spPr>
                <a:xfrm rot="-1319958">
                  <a:off x="5109386" y="1634269"/>
                  <a:ext cx="59236" cy="18938"/>
                </a:xfrm>
                <a:custGeom>
                  <a:avLst/>
                  <a:gdLst>
                    <a:gd name="connsiteX0" fmla="*/ 0 w 59236"/>
                    <a:gd name="connsiteY0" fmla="*/ 0 h 18938"/>
                    <a:gd name="connsiteX1" fmla="*/ 59236 w 59236"/>
                    <a:gd name="connsiteY1" fmla="*/ 0 h 18938"/>
                    <a:gd name="connsiteX2" fmla="*/ 59236 w 59236"/>
                    <a:gd name="connsiteY2" fmla="*/ 18939 h 18938"/>
                    <a:gd name="connsiteX3" fmla="*/ 0 w 59236"/>
                    <a:gd name="connsiteY3" fmla="*/ 18939 h 1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36" h="18938">
                      <a:moveTo>
                        <a:pt x="0" y="0"/>
                      </a:moveTo>
                      <a:lnTo>
                        <a:pt x="59236" y="0"/>
                      </a:lnTo>
                      <a:lnTo>
                        <a:pt x="59236" y="18939"/>
                      </a:lnTo>
                      <a:lnTo>
                        <a:pt x="0" y="189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5" name="任意多边形: 形状 1344">
                  <a:extLst>
                    <a:ext uri="{FF2B5EF4-FFF2-40B4-BE49-F238E27FC236}">
                      <a16:creationId xmlns:a16="http://schemas.microsoft.com/office/drawing/2014/main" xmlns="" id="{941D6B1A-A073-4B90-BCE3-A9B7AFDAD8ED}"/>
                    </a:ext>
                  </a:extLst>
                </p:cNvPr>
                <p:cNvSpPr/>
                <p:nvPr/>
              </p:nvSpPr>
              <p:spPr>
                <a:xfrm>
                  <a:off x="5199620" y="1575337"/>
                  <a:ext cx="192057" cy="190889"/>
                </a:xfrm>
                <a:custGeom>
                  <a:avLst/>
                  <a:gdLst>
                    <a:gd name="connsiteX0" fmla="*/ 133990 w 192057"/>
                    <a:gd name="connsiteY0" fmla="*/ 0 h 190889"/>
                    <a:gd name="connsiteX1" fmla="*/ 0 w 192057"/>
                    <a:gd name="connsiteY1" fmla="*/ 54146 h 190889"/>
                    <a:gd name="connsiteX2" fmla="*/ 51060 w 192057"/>
                    <a:gd name="connsiteY2" fmla="*/ 180460 h 190889"/>
                    <a:gd name="connsiteX3" fmla="*/ 75505 w 192057"/>
                    <a:gd name="connsiteY3" fmla="*/ 190889 h 190889"/>
                    <a:gd name="connsiteX4" fmla="*/ 192057 w 192057"/>
                    <a:gd name="connsiteY4" fmla="*/ 143834 h 190889"/>
                    <a:gd name="connsiteX5" fmla="*/ 133990 w 192057"/>
                    <a:gd name="connsiteY5" fmla="*/ 0 h 190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57" h="190889">
                      <a:moveTo>
                        <a:pt x="133990" y="0"/>
                      </a:moveTo>
                      <a:lnTo>
                        <a:pt x="0" y="54146"/>
                      </a:lnTo>
                      <a:lnTo>
                        <a:pt x="51060" y="180460"/>
                      </a:lnTo>
                      <a:cubicBezTo>
                        <a:pt x="60654" y="184549"/>
                        <a:pt x="65994" y="186801"/>
                        <a:pt x="75505" y="190889"/>
                      </a:cubicBezTo>
                      <a:lnTo>
                        <a:pt x="192057" y="143834"/>
                      </a:lnTo>
                      <a:lnTo>
                        <a:pt x="1339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6" name="任意多边形: 形状 1345">
                  <a:extLst>
                    <a:ext uri="{FF2B5EF4-FFF2-40B4-BE49-F238E27FC236}">
                      <a16:creationId xmlns:a16="http://schemas.microsoft.com/office/drawing/2014/main" xmlns="" id="{2DAFC73C-AC87-4C4F-B29C-09A3E51114DA}"/>
                    </a:ext>
                  </a:extLst>
                </p:cNvPr>
                <p:cNvSpPr/>
                <p:nvPr/>
              </p:nvSpPr>
              <p:spPr>
                <a:xfrm rot="-1319958">
                  <a:off x="5357934" y="1578292"/>
                  <a:ext cx="15518" cy="111297"/>
                </a:xfrm>
                <a:custGeom>
                  <a:avLst/>
                  <a:gdLst>
                    <a:gd name="connsiteX0" fmla="*/ 0 w 15518"/>
                    <a:gd name="connsiteY0" fmla="*/ 0 h 111297"/>
                    <a:gd name="connsiteX1" fmla="*/ 15518 w 15518"/>
                    <a:gd name="connsiteY1" fmla="*/ 0 h 111297"/>
                    <a:gd name="connsiteX2" fmla="*/ 15518 w 15518"/>
                    <a:gd name="connsiteY2" fmla="*/ 111298 h 111297"/>
                    <a:gd name="connsiteX3" fmla="*/ 0 w 15518"/>
                    <a:gd name="connsiteY3" fmla="*/ 111298 h 11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518" h="111297">
                      <a:moveTo>
                        <a:pt x="0" y="0"/>
                      </a:moveTo>
                      <a:lnTo>
                        <a:pt x="15518" y="0"/>
                      </a:lnTo>
                      <a:lnTo>
                        <a:pt x="15518" y="111298"/>
                      </a:lnTo>
                      <a:lnTo>
                        <a:pt x="0" y="1112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7" name="任意多边形: 形状 1346">
                  <a:extLst>
                    <a:ext uri="{FF2B5EF4-FFF2-40B4-BE49-F238E27FC236}">
                      <a16:creationId xmlns:a16="http://schemas.microsoft.com/office/drawing/2014/main" xmlns="" id="{BB703B60-BA40-4402-92EE-0701ADE22F12}"/>
                    </a:ext>
                  </a:extLst>
                </p:cNvPr>
                <p:cNvSpPr/>
                <p:nvPr/>
              </p:nvSpPr>
              <p:spPr>
                <a:xfrm rot="-1319958">
                  <a:off x="5197909" y="1629853"/>
                  <a:ext cx="31954" cy="155016"/>
                </a:xfrm>
                <a:custGeom>
                  <a:avLst/>
                  <a:gdLst>
                    <a:gd name="connsiteX0" fmla="*/ 0 w 31954"/>
                    <a:gd name="connsiteY0" fmla="*/ 0 h 155016"/>
                    <a:gd name="connsiteX1" fmla="*/ 31954 w 31954"/>
                    <a:gd name="connsiteY1" fmla="*/ 0 h 155016"/>
                    <a:gd name="connsiteX2" fmla="*/ 31954 w 31954"/>
                    <a:gd name="connsiteY2" fmla="*/ 155016 h 155016"/>
                    <a:gd name="connsiteX3" fmla="*/ 0 w 31954"/>
                    <a:gd name="connsiteY3" fmla="*/ 155016 h 155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954" h="155016">
                      <a:moveTo>
                        <a:pt x="0" y="0"/>
                      </a:moveTo>
                      <a:lnTo>
                        <a:pt x="31954" y="0"/>
                      </a:lnTo>
                      <a:lnTo>
                        <a:pt x="31954" y="155016"/>
                      </a:lnTo>
                      <a:lnTo>
                        <a:pt x="0" y="1550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8" name="任意多边形: 形状 1347">
                  <a:extLst>
                    <a:ext uri="{FF2B5EF4-FFF2-40B4-BE49-F238E27FC236}">
                      <a16:creationId xmlns:a16="http://schemas.microsoft.com/office/drawing/2014/main" xmlns="" id="{7533ADE9-AD97-4DD9-8F86-B2E35E4F8C33}"/>
                    </a:ext>
                  </a:extLst>
                </p:cNvPr>
                <p:cNvSpPr/>
                <p:nvPr/>
              </p:nvSpPr>
              <p:spPr>
                <a:xfrm>
                  <a:off x="5115021" y="1641331"/>
                  <a:ext cx="113048" cy="166027"/>
                </a:xfrm>
                <a:custGeom>
                  <a:avLst/>
                  <a:gdLst>
                    <a:gd name="connsiteX0" fmla="*/ 103871 w 113048"/>
                    <a:gd name="connsiteY0" fmla="*/ 121141 h 166027"/>
                    <a:gd name="connsiteX1" fmla="*/ 54981 w 113048"/>
                    <a:gd name="connsiteY1" fmla="*/ 0 h 166027"/>
                    <a:gd name="connsiteX2" fmla="*/ 0 w 113048"/>
                    <a:gd name="connsiteY2" fmla="*/ 22193 h 166027"/>
                    <a:gd name="connsiteX3" fmla="*/ 14016 w 113048"/>
                    <a:gd name="connsiteY3" fmla="*/ 56900 h 166027"/>
                    <a:gd name="connsiteX4" fmla="*/ 20941 w 113048"/>
                    <a:gd name="connsiteY4" fmla="*/ 54147 h 166027"/>
                    <a:gd name="connsiteX5" fmla="*/ 33038 w 113048"/>
                    <a:gd name="connsiteY5" fmla="*/ 84182 h 166027"/>
                    <a:gd name="connsiteX6" fmla="*/ 35375 w 113048"/>
                    <a:gd name="connsiteY6" fmla="*/ 89855 h 166027"/>
                    <a:gd name="connsiteX7" fmla="*/ 34373 w 113048"/>
                    <a:gd name="connsiteY7" fmla="*/ 90189 h 166027"/>
                    <a:gd name="connsiteX8" fmla="*/ 28450 w 113048"/>
                    <a:gd name="connsiteY8" fmla="*/ 92608 h 166027"/>
                    <a:gd name="connsiteX9" fmla="*/ 58068 w 113048"/>
                    <a:gd name="connsiteY9" fmla="*/ 166027 h 166027"/>
                    <a:gd name="connsiteX10" fmla="*/ 108627 w 113048"/>
                    <a:gd name="connsiteY10" fmla="*/ 145586 h 166027"/>
                    <a:gd name="connsiteX11" fmla="*/ 113048 w 113048"/>
                    <a:gd name="connsiteY11" fmla="*/ 143835 h 16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048" h="166027">
                      <a:moveTo>
                        <a:pt x="103871" y="121141"/>
                      </a:moveTo>
                      <a:lnTo>
                        <a:pt x="54981" y="0"/>
                      </a:lnTo>
                      <a:lnTo>
                        <a:pt x="0" y="22193"/>
                      </a:lnTo>
                      <a:lnTo>
                        <a:pt x="14016" y="56900"/>
                      </a:lnTo>
                      <a:lnTo>
                        <a:pt x="20941" y="54147"/>
                      </a:lnTo>
                      <a:lnTo>
                        <a:pt x="33038" y="84182"/>
                      </a:lnTo>
                      <a:lnTo>
                        <a:pt x="35375" y="89855"/>
                      </a:lnTo>
                      <a:lnTo>
                        <a:pt x="34373" y="90189"/>
                      </a:lnTo>
                      <a:lnTo>
                        <a:pt x="28450" y="92608"/>
                      </a:lnTo>
                      <a:lnTo>
                        <a:pt x="58068" y="166027"/>
                      </a:lnTo>
                      <a:lnTo>
                        <a:pt x="108627" y="145586"/>
                      </a:lnTo>
                      <a:lnTo>
                        <a:pt x="113048" y="1438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36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49" name="图形 17">
              <a:extLst>
                <a:ext uri="{FF2B5EF4-FFF2-40B4-BE49-F238E27FC236}">
                  <a16:creationId xmlns:a16="http://schemas.microsoft.com/office/drawing/2014/main" xmlns="" id="{690FC985-E853-45D2-912B-1B25378B53B3}"/>
                </a:ext>
              </a:extLst>
            </p:cNvPr>
            <p:cNvGrpSpPr/>
            <p:nvPr/>
          </p:nvGrpSpPr>
          <p:grpSpPr>
            <a:xfrm>
              <a:off x="4565909" y="2757216"/>
              <a:ext cx="78174" cy="59152"/>
              <a:chOff x="7253766" y="2757216"/>
              <a:chExt cx="78174" cy="59152"/>
            </a:xfrm>
            <a:solidFill>
              <a:srgbClr val="DCDCDC"/>
            </a:solidFill>
          </p:grpSpPr>
          <p:sp>
            <p:nvSpPr>
              <p:cNvPr id="1350" name="任意多边形: 形状 1349">
                <a:extLst>
                  <a:ext uri="{FF2B5EF4-FFF2-40B4-BE49-F238E27FC236}">
                    <a16:creationId xmlns:a16="http://schemas.microsoft.com/office/drawing/2014/main" xmlns="" id="{7E6BF11A-4FFE-4F35-AC07-D1E2E9DED4FF}"/>
                  </a:ext>
                </a:extLst>
              </p:cNvPr>
              <p:cNvSpPr/>
              <p:nvPr/>
            </p:nvSpPr>
            <p:spPr>
              <a:xfrm>
                <a:off x="7284969" y="2781828"/>
                <a:ext cx="46971" cy="34540"/>
              </a:xfrm>
              <a:custGeom>
                <a:avLst/>
                <a:gdLst>
                  <a:gd name="connsiteX0" fmla="*/ 21859 w 46971"/>
                  <a:gd name="connsiteY0" fmla="*/ 6257 h 34540"/>
                  <a:gd name="connsiteX1" fmla="*/ 0 w 46971"/>
                  <a:gd name="connsiteY1" fmla="*/ 12181 h 34540"/>
                  <a:gd name="connsiteX2" fmla="*/ 3254 w 46971"/>
                  <a:gd name="connsiteY2" fmla="*/ 24278 h 34540"/>
                  <a:gd name="connsiteX3" fmla="*/ 25196 w 46971"/>
                  <a:gd name="connsiteY3" fmla="*/ 18438 h 34540"/>
                  <a:gd name="connsiteX4" fmla="*/ 29451 w 46971"/>
                  <a:gd name="connsiteY4" fmla="*/ 34540 h 34540"/>
                  <a:gd name="connsiteX5" fmla="*/ 46972 w 46971"/>
                  <a:gd name="connsiteY5" fmla="*/ 6007 h 34540"/>
                  <a:gd name="connsiteX6" fmla="*/ 45386 w 46971"/>
                  <a:gd name="connsiteY6" fmla="*/ 0 h 3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971" h="34540">
                    <a:moveTo>
                      <a:pt x="21859" y="6257"/>
                    </a:moveTo>
                    <a:lnTo>
                      <a:pt x="0" y="12181"/>
                    </a:lnTo>
                    <a:lnTo>
                      <a:pt x="3254" y="24278"/>
                    </a:lnTo>
                    <a:lnTo>
                      <a:pt x="25196" y="18438"/>
                    </a:lnTo>
                    <a:lnTo>
                      <a:pt x="29451" y="34540"/>
                    </a:lnTo>
                    <a:lnTo>
                      <a:pt x="46972" y="6007"/>
                    </a:lnTo>
                    <a:lnTo>
                      <a:pt x="45386" y="0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1" name="任意多边形: 形状 1350">
                <a:extLst>
                  <a:ext uri="{FF2B5EF4-FFF2-40B4-BE49-F238E27FC236}">
                    <a16:creationId xmlns:a16="http://schemas.microsoft.com/office/drawing/2014/main" xmlns="" id="{3ED1129D-90FB-41DB-A929-200EBBBBFEF3}"/>
                  </a:ext>
                </a:extLst>
              </p:cNvPr>
              <p:cNvSpPr/>
              <p:nvPr/>
            </p:nvSpPr>
            <p:spPr>
              <a:xfrm>
                <a:off x="7253766" y="2757216"/>
                <a:ext cx="46971" cy="34540"/>
              </a:xfrm>
              <a:custGeom>
                <a:avLst/>
                <a:gdLst>
                  <a:gd name="connsiteX0" fmla="*/ 21859 w 46971"/>
                  <a:gd name="connsiteY0" fmla="*/ 16102 h 34540"/>
                  <a:gd name="connsiteX1" fmla="*/ 17520 w 46971"/>
                  <a:gd name="connsiteY1" fmla="*/ 0 h 34540"/>
                  <a:gd name="connsiteX2" fmla="*/ 0 w 46971"/>
                  <a:gd name="connsiteY2" fmla="*/ 28450 h 34540"/>
                  <a:gd name="connsiteX3" fmla="*/ 1585 w 46971"/>
                  <a:gd name="connsiteY3" fmla="*/ 34540 h 34540"/>
                  <a:gd name="connsiteX4" fmla="*/ 46972 w 46971"/>
                  <a:gd name="connsiteY4" fmla="*/ 22359 h 34540"/>
                  <a:gd name="connsiteX5" fmla="*/ 43718 w 46971"/>
                  <a:gd name="connsiteY5" fmla="*/ 10179 h 3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71" h="34540">
                    <a:moveTo>
                      <a:pt x="21859" y="16102"/>
                    </a:moveTo>
                    <a:lnTo>
                      <a:pt x="17520" y="0"/>
                    </a:lnTo>
                    <a:lnTo>
                      <a:pt x="0" y="28450"/>
                    </a:lnTo>
                    <a:lnTo>
                      <a:pt x="1585" y="34540"/>
                    </a:lnTo>
                    <a:lnTo>
                      <a:pt x="46972" y="22359"/>
                    </a:lnTo>
                    <a:lnTo>
                      <a:pt x="43718" y="10179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52" name="图形 17">
              <a:extLst>
                <a:ext uri="{FF2B5EF4-FFF2-40B4-BE49-F238E27FC236}">
                  <a16:creationId xmlns:a16="http://schemas.microsoft.com/office/drawing/2014/main" xmlns="" id="{CCBBBCCC-E45B-4D44-A7E0-9C2D28F71DF2}"/>
                </a:ext>
              </a:extLst>
            </p:cNvPr>
            <p:cNvGrpSpPr/>
            <p:nvPr/>
          </p:nvGrpSpPr>
          <p:grpSpPr>
            <a:xfrm>
              <a:off x="2780076" y="902302"/>
              <a:ext cx="47054" cy="47305"/>
              <a:chOff x="5467933" y="902302"/>
              <a:chExt cx="47054" cy="47305"/>
            </a:xfrm>
            <a:solidFill>
              <a:srgbClr val="DCDCDC"/>
            </a:solidFill>
          </p:grpSpPr>
          <p:sp>
            <p:nvSpPr>
              <p:cNvPr id="1353" name="任意多边形: 形状 1352">
                <a:extLst>
                  <a:ext uri="{FF2B5EF4-FFF2-40B4-BE49-F238E27FC236}">
                    <a16:creationId xmlns:a16="http://schemas.microsoft.com/office/drawing/2014/main" xmlns="" id="{EFCBD897-2614-46A5-9A33-D3AD7F176307}"/>
                  </a:ext>
                </a:extLst>
              </p:cNvPr>
              <p:cNvSpPr/>
              <p:nvPr/>
            </p:nvSpPr>
            <p:spPr>
              <a:xfrm>
                <a:off x="5493546" y="902302"/>
                <a:ext cx="21441" cy="31787"/>
              </a:xfrm>
              <a:custGeom>
                <a:avLst/>
                <a:gdLst>
                  <a:gd name="connsiteX0" fmla="*/ 2503 w 21441"/>
                  <a:gd name="connsiteY0" fmla="*/ 15685 h 31787"/>
                  <a:gd name="connsiteX1" fmla="*/ 0 w 21441"/>
                  <a:gd name="connsiteY1" fmla="*/ 30369 h 31787"/>
                  <a:gd name="connsiteX2" fmla="*/ 8093 w 21441"/>
                  <a:gd name="connsiteY2" fmla="*/ 31787 h 31787"/>
                  <a:gd name="connsiteX3" fmla="*/ 10679 w 21441"/>
                  <a:gd name="connsiteY3" fmla="*/ 17187 h 31787"/>
                  <a:gd name="connsiteX4" fmla="*/ 21441 w 21441"/>
                  <a:gd name="connsiteY4" fmla="*/ 19022 h 31787"/>
                  <a:gd name="connsiteX5" fmla="*/ 9344 w 21441"/>
                  <a:gd name="connsiteY5" fmla="*/ 751 h 31787"/>
                  <a:gd name="connsiteX6" fmla="*/ 5339 w 21441"/>
                  <a:gd name="connsiteY6" fmla="*/ 0 h 3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41" h="31787">
                    <a:moveTo>
                      <a:pt x="2503" y="15685"/>
                    </a:moveTo>
                    <a:lnTo>
                      <a:pt x="0" y="30369"/>
                    </a:lnTo>
                    <a:lnTo>
                      <a:pt x="8093" y="31787"/>
                    </a:lnTo>
                    <a:lnTo>
                      <a:pt x="10679" y="17187"/>
                    </a:lnTo>
                    <a:lnTo>
                      <a:pt x="21441" y="19022"/>
                    </a:lnTo>
                    <a:lnTo>
                      <a:pt x="9344" y="751"/>
                    </a:lnTo>
                    <a:lnTo>
                      <a:pt x="5339" y="0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4" name="任意多边形: 形状 1353">
                <a:extLst>
                  <a:ext uri="{FF2B5EF4-FFF2-40B4-BE49-F238E27FC236}">
                    <a16:creationId xmlns:a16="http://schemas.microsoft.com/office/drawing/2014/main" xmlns="" id="{ACCF677A-DA45-46EF-8716-74842F23E3DD}"/>
                  </a:ext>
                </a:extLst>
              </p:cNvPr>
              <p:cNvSpPr/>
              <p:nvPr/>
            </p:nvSpPr>
            <p:spPr>
              <a:xfrm>
                <a:off x="5467933" y="917820"/>
                <a:ext cx="21441" cy="31787"/>
              </a:xfrm>
              <a:custGeom>
                <a:avLst/>
                <a:gdLst>
                  <a:gd name="connsiteX0" fmla="*/ 10679 w 21441"/>
                  <a:gd name="connsiteY0" fmla="*/ 14684 h 31787"/>
                  <a:gd name="connsiteX1" fmla="*/ 0 w 21441"/>
                  <a:gd name="connsiteY1" fmla="*/ 12765 h 31787"/>
                  <a:gd name="connsiteX2" fmla="*/ 12014 w 21441"/>
                  <a:gd name="connsiteY2" fmla="*/ 31036 h 31787"/>
                  <a:gd name="connsiteX3" fmla="*/ 16102 w 21441"/>
                  <a:gd name="connsiteY3" fmla="*/ 31787 h 31787"/>
                  <a:gd name="connsiteX4" fmla="*/ 21442 w 21441"/>
                  <a:gd name="connsiteY4" fmla="*/ 1502 h 31787"/>
                  <a:gd name="connsiteX5" fmla="*/ 13265 w 21441"/>
                  <a:gd name="connsiteY5" fmla="*/ 0 h 3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41" h="31787">
                    <a:moveTo>
                      <a:pt x="10679" y="14684"/>
                    </a:moveTo>
                    <a:lnTo>
                      <a:pt x="0" y="12765"/>
                    </a:lnTo>
                    <a:lnTo>
                      <a:pt x="12014" y="31036"/>
                    </a:lnTo>
                    <a:lnTo>
                      <a:pt x="16102" y="31787"/>
                    </a:lnTo>
                    <a:lnTo>
                      <a:pt x="21442" y="1502"/>
                    </a:lnTo>
                    <a:lnTo>
                      <a:pt x="13265" y="0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55" name="图形 17">
              <a:extLst>
                <a:ext uri="{FF2B5EF4-FFF2-40B4-BE49-F238E27FC236}">
                  <a16:creationId xmlns:a16="http://schemas.microsoft.com/office/drawing/2014/main" xmlns="" id="{E5559CBE-3033-4ED1-B5C8-E1B2FAFB5FCE}"/>
                </a:ext>
              </a:extLst>
            </p:cNvPr>
            <p:cNvGrpSpPr/>
            <p:nvPr/>
          </p:nvGrpSpPr>
          <p:grpSpPr>
            <a:xfrm>
              <a:off x="3579425" y="3952026"/>
              <a:ext cx="35708" cy="47305"/>
              <a:chOff x="6267282" y="3952026"/>
              <a:chExt cx="35708" cy="47305"/>
            </a:xfrm>
            <a:solidFill>
              <a:srgbClr val="DCDCDC"/>
            </a:solidFill>
          </p:grpSpPr>
          <p:sp>
            <p:nvSpPr>
              <p:cNvPr id="1356" name="任意多边形: 形状 1355">
                <a:extLst>
                  <a:ext uri="{FF2B5EF4-FFF2-40B4-BE49-F238E27FC236}">
                    <a16:creationId xmlns:a16="http://schemas.microsoft.com/office/drawing/2014/main" xmlns="" id="{ED29A7B7-0BD6-4EE3-B95C-B7383B315582}"/>
                  </a:ext>
                </a:extLst>
              </p:cNvPr>
              <p:cNvSpPr/>
              <p:nvPr/>
            </p:nvSpPr>
            <p:spPr>
              <a:xfrm>
                <a:off x="6267282" y="3970882"/>
                <a:ext cx="20857" cy="28449"/>
              </a:xfrm>
              <a:custGeom>
                <a:avLst/>
                <a:gdLst>
                  <a:gd name="connsiteX0" fmla="*/ 17103 w 20857"/>
                  <a:gd name="connsiteY0" fmla="*/ 13265 h 28449"/>
                  <a:gd name="connsiteX1" fmla="*/ 13516 w 20857"/>
                  <a:gd name="connsiteY1" fmla="*/ 0 h 28449"/>
                  <a:gd name="connsiteX2" fmla="*/ 6174 w 20857"/>
                  <a:gd name="connsiteY2" fmla="*/ 2002 h 28449"/>
                  <a:gd name="connsiteX3" fmla="*/ 9761 w 20857"/>
                  <a:gd name="connsiteY3" fmla="*/ 15268 h 28449"/>
                  <a:gd name="connsiteX4" fmla="*/ 0 w 20857"/>
                  <a:gd name="connsiteY4" fmla="*/ 17854 h 28449"/>
                  <a:gd name="connsiteX5" fmla="*/ 17270 w 20857"/>
                  <a:gd name="connsiteY5" fmla="*/ 28450 h 28449"/>
                  <a:gd name="connsiteX6" fmla="*/ 20858 w 20857"/>
                  <a:gd name="connsiteY6" fmla="*/ 27449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57" h="28449">
                    <a:moveTo>
                      <a:pt x="17103" y="13265"/>
                    </a:moveTo>
                    <a:lnTo>
                      <a:pt x="13516" y="0"/>
                    </a:lnTo>
                    <a:lnTo>
                      <a:pt x="6174" y="2002"/>
                    </a:lnTo>
                    <a:lnTo>
                      <a:pt x="9761" y="15268"/>
                    </a:lnTo>
                    <a:lnTo>
                      <a:pt x="0" y="17854"/>
                    </a:lnTo>
                    <a:lnTo>
                      <a:pt x="17270" y="28450"/>
                    </a:lnTo>
                    <a:lnTo>
                      <a:pt x="20858" y="27449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7" name="任意多边形: 形状 1356">
                <a:extLst>
                  <a:ext uri="{FF2B5EF4-FFF2-40B4-BE49-F238E27FC236}">
                    <a16:creationId xmlns:a16="http://schemas.microsoft.com/office/drawing/2014/main" xmlns="" id="{A279287E-090F-4DB3-8EE3-B6FE7E62FF79}"/>
                  </a:ext>
                </a:extLst>
              </p:cNvPr>
              <p:cNvSpPr/>
              <p:nvPr/>
            </p:nvSpPr>
            <p:spPr>
              <a:xfrm>
                <a:off x="6282133" y="3952026"/>
                <a:ext cx="20857" cy="28449"/>
              </a:xfrm>
              <a:custGeom>
                <a:avLst/>
                <a:gdLst>
                  <a:gd name="connsiteX0" fmla="*/ 11180 w 20857"/>
                  <a:gd name="connsiteY0" fmla="*/ 13182 h 28449"/>
                  <a:gd name="connsiteX1" fmla="*/ 20858 w 20857"/>
                  <a:gd name="connsiteY1" fmla="*/ 10596 h 28449"/>
                  <a:gd name="connsiteX2" fmla="*/ 3754 w 20857"/>
                  <a:gd name="connsiteY2" fmla="*/ 0 h 28449"/>
                  <a:gd name="connsiteX3" fmla="*/ 0 w 20857"/>
                  <a:gd name="connsiteY3" fmla="*/ 1001 h 28449"/>
                  <a:gd name="connsiteX4" fmla="*/ 7342 w 20857"/>
                  <a:gd name="connsiteY4" fmla="*/ 28450 h 28449"/>
                  <a:gd name="connsiteX5" fmla="*/ 14767 w 20857"/>
                  <a:gd name="connsiteY5" fmla="*/ 26447 h 2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57" h="28449">
                    <a:moveTo>
                      <a:pt x="11180" y="13182"/>
                    </a:moveTo>
                    <a:lnTo>
                      <a:pt x="20858" y="10596"/>
                    </a:lnTo>
                    <a:lnTo>
                      <a:pt x="3754" y="0"/>
                    </a:lnTo>
                    <a:lnTo>
                      <a:pt x="0" y="1001"/>
                    </a:lnTo>
                    <a:lnTo>
                      <a:pt x="7342" y="28450"/>
                    </a:lnTo>
                    <a:lnTo>
                      <a:pt x="14767" y="26447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58" name="图形 17">
              <a:extLst>
                <a:ext uri="{FF2B5EF4-FFF2-40B4-BE49-F238E27FC236}">
                  <a16:creationId xmlns:a16="http://schemas.microsoft.com/office/drawing/2014/main" xmlns="" id="{A1DAE5F0-5A01-46E8-8F8E-88D720E9D39A}"/>
                </a:ext>
              </a:extLst>
            </p:cNvPr>
            <p:cNvGrpSpPr/>
            <p:nvPr/>
          </p:nvGrpSpPr>
          <p:grpSpPr>
            <a:xfrm>
              <a:off x="1248706" y="4858918"/>
              <a:ext cx="59402" cy="47305"/>
              <a:chOff x="3936563" y="4858918"/>
              <a:chExt cx="59402" cy="47305"/>
            </a:xfrm>
            <a:solidFill>
              <a:srgbClr val="DCDCDC"/>
            </a:solidFill>
          </p:grpSpPr>
          <p:sp>
            <p:nvSpPr>
              <p:cNvPr id="1359" name="任意多边形: 形状 1358">
                <a:extLst>
                  <a:ext uri="{FF2B5EF4-FFF2-40B4-BE49-F238E27FC236}">
                    <a16:creationId xmlns:a16="http://schemas.microsoft.com/office/drawing/2014/main" xmlns="" id="{EB13592A-C08F-4DDE-84D4-E2C7CDD8770D}"/>
                  </a:ext>
                </a:extLst>
              </p:cNvPr>
              <p:cNvSpPr/>
              <p:nvPr/>
            </p:nvSpPr>
            <p:spPr>
              <a:xfrm>
                <a:off x="3936563" y="4858918"/>
                <a:ext cx="36042" cy="25446"/>
              </a:xfrm>
              <a:custGeom>
                <a:avLst/>
                <a:gdLst>
                  <a:gd name="connsiteX0" fmla="*/ 19106 w 36042"/>
                  <a:gd name="connsiteY0" fmla="*/ 21942 h 25446"/>
                  <a:gd name="connsiteX1" fmla="*/ 36042 w 36042"/>
                  <a:gd name="connsiteY1" fmla="*/ 18605 h 25446"/>
                  <a:gd name="connsiteX2" fmla="*/ 34207 w 36042"/>
                  <a:gd name="connsiteY2" fmla="*/ 9177 h 25446"/>
                  <a:gd name="connsiteX3" fmla="*/ 17270 w 36042"/>
                  <a:gd name="connsiteY3" fmla="*/ 12515 h 25446"/>
                  <a:gd name="connsiteX4" fmla="*/ 14851 w 36042"/>
                  <a:gd name="connsiteY4" fmla="*/ 0 h 25446"/>
                  <a:gd name="connsiteX5" fmla="*/ 0 w 36042"/>
                  <a:gd name="connsiteY5" fmla="*/ 20774 h 25446"/>
                  <a:gd name="connsiteX6" fmla="*/ 834 w 36042"/>
                  <a:gd name="connsiteY6" fmla="*/ 25446 h 2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42" h="25446">
                    <a:moveTo>
                      <a:pt x="19106" y="21942"/>
                    </a:moveTo>
                    <a:lnTo>
                      <a:pt x="36042" y="18605"/>
                    </a:lnTo>
                    <a:lnTo>
                      <a:pt x="34207" y="9177"/>
                    </a:lnTo>
                    <a:lnTo>
                      <a:pt x="17270" y="12515"/>
                    </a:lnTo>
                    <a:lnTo>
                      <a:pt x="14851" y="0"/>
                    </a:lnTo>
                    <a:lnTo>
                      <a:pt x="0" y="20774"/>
                    </a:lnTo>
                    <a:lnTo>
                      <a:pt x="834" y="25446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xmlns="" id="{CEB56C98-F7A7-4600-8A6F-EBD39BAFDA31}"/>
                  </a:ext>
                </a:extLst>
              </p:cNvPr>
              <p:cNvSpPr/>
              <p:nvPr/>
            </p:nvSpPr>
            <p:spPr>
              <a:xfrm>
                <a:off x="3959840" y="4880776"/>
                <a:ext cx="36125" cy="25446"/>
              </a:xfrm>
              <a:custGeom>
                <a:avLst/>
                <a:gdLst>
                  <a:gd name="connsiteX0" fmla="*/ 18772 w 36125"/>
                  <a:gd name="connsiteY0" fmla="*/ 13015 h 25446"/>
                  <a:gd name="connsiteX1" fmla="*/ 21191 w 36125"/>
                  <a:gd name="connsiteY1" fmla="*/ 25446 h 25446"/>
                  <a:gd name="connsiteX2" fmla="*/ 36125 w 36125"/>
                  <a:gd name="connsiteY2" fmla="*/ 4756 h 25446"/>
                  <a:gd name="connsiteX3" fmla="*/ 35208 w 36125"/>
                  <a:gd name="connsiteY3" fmla="*/ 0 h 25446"/>
                  <a:gd name="connsiteX4" fmla="*/ 0 w 36125"/>
                  <a:gd name="connsiteY4" fmla="*/ 6841 h 25446"/>
                  <a:gd name="connsiteX5" fmla="*/ 1835 w 36125"/>
                  <a:gd name="connsiteY5" fmla="*/ 16269 h 2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25" h="25446">
                    <a:moveTo>
                      <a:pt x="18772" y="13015"/>
                    </a:moveTo>
                    <a:lnTo>
                      <a:pt x="21191" y="25446"/>
                    </a:lnTo>
                    <a:lnTo>
                      <a:pt x="36125" y="4756"/>
                    </a:lnTo>
                    <a:lnTo>
                      <a:pt x="35208" y="0"/>
                    </a:lnTo>
                    <a:lnTo>
                      <a:pt x="0" y="6841"/>
                    </a:lnTo>
                    <a:lnTo>
                      <a:pt x="1835" y="16269"/>
                    </a:lnTo>
                    <a:close/>
                  </a:path>
                </a:pathLst>
              </a:custGeom>
              <a:solidFill>
                <a:srgbClr val="DCDCDC"/>
              </a:solidFill>
              <a:ln w="83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361" name="任意多边形: 形状 1360">
              <a:extLst>
                <a:ext uri="{FF2B5EF4-FFF2-40B4-BE49-F238E27FC236}">
                  <a16:creationId xmlns:a16="http://schemas.microsoft.com/office/drawing/2014/main" xmlns="" id="{B13458BC-DEA3-44A6-8075-D78024A8C3D4}"/>
                </a:ext>
              </a:extLst>
            </p:cNvPr>
            <p:cNvSpPr/>
            <p:nvPr/>
          </p:nvSpPr>
          <p:spPr>
            <a:xfrm>
              <a:off x="1008426" y="1864925"/>
              <a:ext cx="26447" cy="18104"/>
            </a:xfrm>
            <a:custGeom>
              <a:avLst/>
              <a:gdLst>
                <a:gd name="connsiteX0" fmla="*/ 12515 w 26447"/>
                <a:gd name="connsiteY0" fmla="*/ 1919 h 18104"/>
                <a:gd name="connsiteX1" fmla="*/ 0 w 26447"/>
                <a:gd name="connsiteY1" fmla="*/ 3671 h 18104"/>
                <a:gd name="connsiteX2" fmla="*/ 1001 w 26447"/>
                <a:gd name="connsiteY2" fmla="*/ 10679 h 18104"/>
                <a:gd name="connsiteX3" fmla="*/ 13516 w 26447"/>
                <a:gd name="connsiteY3" fmla="*/ 8927 h 18104"/>
                <a:gd name="connsiteX4" fmla="*/ 14851 w 26447"/>
                <a:gd name="connsiteY4" fmla="*/ 18104 h 18104"/>
                <a:gd name="connsiteX5" fmla="*/ 26448 w 26447"/>
                <a:gd name="connsiteY5" fmla="*/ 3504 h 18104"/>
                <a:gd name="connsiteX6" fmla="*/ 26030 w 26447"/>
                <a:gd name="connsiteY6" fmla="*/ 0 h 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7" h="18104">
                  <a:moveTo>
                    <a:pt x="12515" y="1919"/>
                  </a:moveTo>
                  <a:lnTo>
                    <a:pt x="0" y="3671"/>
                  </a:lnTo>
                  <a:lnTo>
                    <a:pt x="1001" y="10679"/>
                  </a:lnTo>
                  <a:lnTo>
                    <a:pt x="13516" y="8927"/>
                  </a:lnTo>
                  <a:lnTo>
                    <a:pt x="14851" y="18104"/>
                  </a:lnTo>
                  <a:lnTo>
                    <a:pt x="26448" y="3504"/>
                  </a:lnTo>
                  <a:lnTo>
                    <a:pt x="26030" y="0"/>
                  </a:lnTo>
                  <a:close/>
                </a:path>
              </a:pathLst>
            </a:custGeom>
            <a:solidFill>
              <a:srgbClr val="DCDCDC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2" name="任意多边形: 形状 1361">
              <a:extLst>
                <a:ext uri="{FF2B5EF4-FFF2-40B4-BE49-F238E27FC236}">
                  <a16:creationId xmlns:a16="http://schemas.microsoft.com/office/drawing/2014/main" xmlns="" id="{8DDA86DC-9224-4ADA-BD5C-DDB2BD3B1065}"/>
                </a:ext>
              </a:extLst>
            </p:cNvPr>
            <p:cNvSpPr/>
            <p:nvPr/>
          </p:nvSpPr>
          <p:spPr>
            <a:xfrm>
              <a:off x="991656" y="1847321"/>
              <a:ext cx="26530" cy="18021"/>
            </a:xfrm>
            <a:custGeom>
              <a:avLst/>
              <a:gdLst>
                <a:gd name="connsiteX0" fmla="*/ 13015 w 26530"/>
                <a:gd name="connsiteY0" fmla="*/ 9177 h 18021"/>
                <a:gd name="connsiteX1" fmla="*/ 11680 w 26530"/>
                <a:gd name="connsiteY1" fmla="*/ 0 h 18021"/>
                <a:gd name="connsiteX2" fmla="*/ 0 w 26530"/>
                <a:gd name="connsiteY2" fmla="*/ 14517 h 18021"/>
                <a:gd name="connsiteX3" fmla="*/ 501 w 26530"/>
                <a:gd name="connsiteY3" fmla="*/ 18021 h 18021"/>
                <a:gd name="connsiteX4" fmla="*/ 26531 w 26530"/>
                <a:gd name="connsiteY4" fmla="*/ 14350 h 18021"/>
                <a:gd name="connsiteX5" fmla="*/ 25530 w 26530"/>
                <a:gd name="connsiteY5" fmla="*/ 7425 h 1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30" h="18021">
                  <a:moveTo>
                    <a:pt x="13015" y="9177"/>
                  </a:moveTo>
                  <a:lnTo>
                    <a:pt x="11680" y="0"/>
                  </a:lnTo>
                  <a:lnTo>
                    <a:pt x="0" y="14517"/>
                  </a:lnTo>
                  <a:lnTo>
                    <a:pt x="501" y="18021"/>
                  </a:lnTo>
                  <a:lnTo>
                    <a:pt x="26531" y="14350"/>
                  </a:lnTo>
                  <a:lnTo>
                    <a:pt x="25530" y="7425"/>
                  </a:lnTo>
                  <a:close/>
                </a:path>
              </a:pathLst>
            </a:custGeom>
            <a:solidFill>
              <a:srgbClr val="DCDCDC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64" name="图形 17">
            <a:extLst>
              <a:ext uri="{FF2B5EF4-FFF2-40B4-BE49-F238E27FC236}">
                <a16:creationId xmlns:a16="http://schemas.microsoft.com/office/drawing/2014/main" xmlns="" id="{C0D659B1-75EB-4E33-894B-BE38E2150E58}"/>
              </a:ext>
            </a:extLst>
          </p:cNvPr>
          <p:cNvGrpSpPr/>
          <p:nvPr/>
        </p:nvGrpSpPr>
        <p:grpSpPr>
          <a:xfrm>
            <a:off x="11581705" y="3993466"/>
            <a:ext cx="272974" cy="141498"/>
            <a:chOff x="8891010" y="3993466"/>
            <a:chExt cx="272974" cy="141498"/>
          </a:xfrm>
        </p:grpSpPr>
        <p:sp>
          <p:nvSpPr>
            <p:cNvPr id="1365" name="文本框 1364">
              <a:extLst>
                <a:ext uri="{FF2B5EF4-FFF2-40B4-BE49-F238E27FC236}">
                  <a16:creationId xmlns:a16="http://schemas.microsoft.com/office/drawing/2014/main" xmlns="" id="{E77B8684-3373-4D91-BD77-051C69DAC905}"/>
                </a:ext>
              </a:extLst>
            </p:cNvPr>
            <p:cNvSpPr txBox="1"/>
            <p:nvPr/>
          </p:nvSpPr>
          <p:spPr>
            <a:xfrm>
              <a:off x="8891010" y="3993466"/>
              <a:ext cx="272974" cy="141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325" spc="0" baseline="0">
                  <a:solidFill>
                    <a:srgbClr val="000000"/>
                  </a:solidFill>
                  <a:latin typeface="Arial"/>
                  <a:cs typeface="Arial"/>
                  <a:sym typeface="Arial"/>
                  <a:rtl val="0"/>
                </a:rPr>
                <a:t>50 m</a:t>
              </a:r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xmlns="" id="{0AE4060D-8230-4733-ABCF-909DB0AE39B8}"/>
                </a:ext>
              </a:extLst>
            </p:cNvPr>
            <p:cNvSpPr/>
            <p:nvPr/>
          </p:nvSpPr>
          <p:spPr>
            <a:xfrm>
              <a:off x="8910032" y="4107875"/>
              <a:ext cx="236526" cy="23611"/>
            </a:xfrm>
            <a:custGeom>
              <a:avLst/>
              <a:gdLst>
                <a:gd name="connsiteX0" fmla="*/ 236526 w 236526"/>
                <a:gd name="connsiteY0" fmla="*/ 23611 h 23611"/>
                <a:gd name="connsiteX1" fmla="*/ 236526 w 236526"/>
                <a:gd name="connsiteY1" fmla="*/ 0 h 23611"/>
                <a:gd name="connsiteX2" fmla="*/ 0 w 236526"/>
                <a:gd name="connsiteY2" fmla="*/ 0 h 23611"/>
                <a:gd name="connsiteX3" fmla="*/ 0 w 236526"/>
                <a:gd name="connsiteY3" fmla="*/ 23611 h 2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526" h="23611">
                  <a:moveTo>
                    <a:pt x="236526" y="23611"/>
                  </a:moveTo>
                  <a:lnTo>
                    <a:pt x="236526" y="0"/>
                  </a:lnTo>
                  <a:lnTo>
                    <a:pt x="0" y="0"/>
                  </a:lnTo>
                  <a:lnTo>
                    <a:pt x="0" y="23611"/>
                  </a:lnTo>
                </a:path>
              </a:pathLst>
            </a:custGeom>
            <a:noFill/>
            <a:ln w="4726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67" name="任意多边形: 形状 1366">
            <a:extLst>
              <a:ext uri="{FF2B5EF4-FFF2-40B4-BE49-F238E27FC236}">
                <a16:creationId xmlns:a16="http://schemas.microsoft.com/office/drawing/2014/main" xmlns="" id="{2C239371-2E9C-4746-8B5E-E7ACDEB9CEA3}"/>
              </a:ext>
            </a:extLst>
          </p:cNvPr>
          <p:cNvSpPr/>
          <p:nvPr/>
        </p:nvSpPr>
        <p:spPr>
          <a:xfrm>
            <a:off x="11245980" y="2961371"/>
            <a:ext cx="946020" cy="946020"/>
          </a:xfrm>
          <a:custGeom>
            <a:avLst/>
            <a:gdLst>
              <a:gd name="connsiteX0" fmla="*/ 0 w 946020"/>
              <a:gd name="connsiteY0" fmla="*/ 0 h 946020"/>
              <a:gd name="connsiteX1" fmla="*/ 946021 w 946020"/>
              <a:gd name="connsiteY1" fmla="*/ 0 h 946020"/>
              <a:gd name="connsiteX2" fmla="*/ 946021 w 946020"/>
              <a:gd name="connsiteY2" fmla="*/ 946020 h 946020"/>
              <a:gd name="connsiteX3" fmla="*/ 0 w 946020"/>
              <a:gd name="connsiteY3" fmla="*/ 946020 h 94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20" h="946020">
                <a:moveTo>
                  <a:pt x="0" y="0"/>
                </a:moveTo>
                <a:lnTo>
                  <a:pt x="946021" y="0"/>
                </a:lnTo>
                <a:lnTo>
                  <a:pt x="946021" y="946020"/>
                </a:lnTo>
                <a:lnTo>
                  <a:pt x="0" y="946020"/>
                </a:lnTo>
                <a:close/>
              </a:path>
            </a:pathLst>
          </a:custGeom>
          <a:solidFill>
            <a:srgbClr val="A12E24"/>
          </a:solidFill>
          <a:ln w="833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68" name="文本框 1367">
            <a:extLst>
              <a:ext uri="{FF2B5EF4-FFF2-40B4-BE49-F238E27FC236}">
                <a16:creationId xmlns:a16="http://schemas.microsoft.com/office/drawing/2014/main" xmlns="" id="{F27C66A1-1687-4397-BD0F-B1A4717E4577}"/>
              </a:ext>
            </a:extLst>
          </p:cNvPr>
          <p:cNvSpPr txBox="1"/>
          <p:nvPr/>
        </p:nvSpPr>
        <p:spPr>
          <a:xfrm>
            <a:off x="11395026" y="3612347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900" b="1" dirty="0">
                <a:solidFill>
                  <a:srgbClr val="FFFFFF"/>
                </a:solidFill>
                <a:latin typeface="微软雅黑"/>
                <a:ea typeface="微软雅黑"/>
                <a:sym typeface="微软雅黑"/>
                <a:rtl val="0"/>
              </a:rPr>
              <a:t>普陀校区</a:t>
            </a:r>
          </a:p>
        </p:txBody>
      </p:sp>
      <p:grpSp>
        <p:nvGrpSpPr>
          <p:cNvPr id="1369" name="图形 17">
            <a:extLst>
              <a:ext uri="{FF2B5EF4-FFF2-40B4-BE49-F238E27FC236}">
                <a16:creationId xmlns:a16="http://schemas.microsoft.com/office/drawing/2014/main" xmlns="" id="{DC92C94D-6C45-4DF7-B75C-555FD666B4C9}"/>
              </a:ext>
            </a:extLst>
          </p:cNvPr>
          <p:cNvGrpSpPr/>
          <p:nvPr/>
        </p:nvGrpSpPr>
        <p:grpSpPr>
          <a:xfrm>
            <a:off x="11527667" y="3277771"/>
            <a:ext cx="382646" cy="252260"/>
            <a:chOff x="8910032" y="3356415"/>
            <a:chExt cx="236526" cy="155931"/>
          </a:xfrm>
          <a:solidFill>
            <a:srgbClr val="FFFFFF"/>
          </a:solidFill>
        </p:grpSpPr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xmlns="" id="{60F4A6C3-1B0B-4B9B-B13A-94D500631923}"/>
                </a:ext>
              </a:extLst>
            </p:cNvPr>
            <p:cNvSpPr/>
            <p:nvPr/>
          </p:nvSpPr>
          <p:spPr>
            <a:xfrm>
              <a:off x="8942820" y="3365926"/>
              <a:ext cx="10845" cy="146420"/>
            </a:xfrm>
            <a:custGeom>
              <a:avLst/>
              <a:gdLst>
                <a:gd name="connsiteX0" fmla="*/ 0 w 10845"/>
                <a:gd name="connsiteY0" fmla="*/ 0 h 146420"/>
                <a:gd name="connsiteX1" fmla="*/ 10846 w 10845"/>
                <a:gd name="connsiteY1" fmla="*/ 0 h 146420"/>
                <a:gd name="connsiteX2" fmla="*/ 10846 w 10845"/>
                <a:gd name="connsiteY2" fmla="*/ 146421 h 146420"/>
                <a:gd name="connsiteX3" fmla="*/ 0 w 10845"/>
                <a:gd name="connsiteY3" fmla="*/ 146421 h 14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5" h="146420">
                  <a:moveTo>
                    <a:pt x="0" y="0"/>
                  </a:moveTo>
                  <a:lnTo>
                    <a:pt x="10846" y="0"/>
                  </a:lnTo>
                  <a:lnTo>
                    <a:pt x="10846" y="146421"/>
                  </a:lnTo>
                  <a:lnTo>
                    <a:pt x="0" y="146421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xmlns="" id="{A24F528C-0B15-4A91-B9F4-019F72E39814}"/>
                </a:ext>
              </a:extLst>
            </p:cNvPr>
            <p:cNvSpPr/>
            <p:nvPr/>
          </p:nvSpPr>
          <p:spPr>
            <a:xfrm>
              <a:off x="9103090" y="3365926"/>
              <a:ext cx="10762" cy="146420"/>
            </a:xfrm>
            <a:custGeom>
              <a:avLst/>
              <a:gdLst>
                <a:gd name="connsiteX0" fmla="*/ 0 w 10762"/>
                <a:gd name="connsiteY0" fmla="*/ 0 h 146420"/>
                <a:gd name="connsiteX1" fmla="*/ 10762 w 10762"/>
                <a:gd name="connsiteY1" fmla="*/ 0 h 146420"/>
                <a:gd name="connsiteX2" fmla="*/ 10762 w 10762"/>
                <a:gd name="connsiteY2" fmla="*/ 146421 h 146420"/>
                <a:gd name="connsiteX3" fmla="*/ 0 w 10762"/>
                <a:gd name="connsiteY3" fmla="*/ 146421 h 14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" h="146420">
                  <a:moveTo>
                    <a:pt x="0" y="0"/>
                  </a:moveTo>
                  <a:lnTo>
                    <a:pt x="10762" y="0"/>
                  </a:lnTo>
                  <a:lnTo>
                    <a:pt x="10762" y="146421"/>
                  </a:lnTo>
                  <a:lnTo>
                    <a:pt x="0" y="146421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xmlns="" id="{FC532DCC-865A-443D-A212-B26ED6D90C2A}"/>
                </a:ext>
              </a:extLst>
            </p:cNvPr>
            <p:cNvSpPr/>
            <p:nvPr/>
          </p:nvSpPr>
          <p:spPr>
            <a:xfrm>
              <a:off x="9085987" y="3376104"/>
              <a:ext cx="11930" cy="136158"/>
            </a:xfrm>
            <a:custGeom>
              <a:avLst/>
              <a:gdLst>
                <a:gd name="connsiteX0" fmla="*/ 0 w 11930"/>
                <a:gd name="connsiteY0" fmla="*/ 0 h 136158"/>
                <a:gd name="connsiteX1" fmla="*/ 11931 w 11930"/>
                <a:gd name="connsiteY1" fmla="*/ 0 h 136158"/>
                <a:gd name="connsiteX2" fmla="*/ 11931 w 11930"/>
                <a:gd name="connsiteY2" fmla="*/ 136159 h 136158"/>
                <a:gd name="connsiteX3" fmla="*/ 0 w 11930"/>
                <a:gd name="connsiteY3" fmla="*/ 136159 h 13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0" h="136158">
                  <a:moveTo>
                    <a:pt x="0" y="0"/>
                  </a:moveTo>
                  <a:lnTo>
                    <a:pt x="11931" y="0"/>
                  </a:lnTo>
                  <a:lnTo>
                    <a:pt x="11931" y="136159"/>
                  </a:lnTo>
                  <a:lnTo>
                    <a:pt x="0" y="136159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xmlns="" id="{92711B22-918A-43F2-93AF-612894E2126C}"/>
                </a:ext>
              </a:extLst>
            </p:cNvPr>
            <p:cNvSpPr/>
            <p:nvPr/>
          </p:nvSpPr>
          <p:spPr>
            <a:xfrm>
              <a:off x="8958839" y="3376104"/>
              <a:ext cx="11930" cy="136158"/>
            </a:xfrm>
            <a:custGeom>
              <a:avLst/>
              <a:gdLst>
                <a:gd name="connsiteX0" fmla="*/ 0 w 11930"/>
                <a:gd name="connsiteY0" fmla="*/ 0 h 136158"/>
                <a:gd name="connsiteX1" fmla="*/ 11931 w 11930"/>
                <a:gd name="connsiteY1" fmla="*/ 0 h 136158"/>
                <a:gd name="connsiteX2" fmla="*/ 11931 w 11930"/>
                <a:gd name="connsiteY2" fmla="*/ 136159 h 136158"/>
                <a:gd name="connsiteX3" fmla="*/ 0 w 11930"/>
                <a:gd name="connsiteY3" fmla="*/ 136159 h 13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0" h="136158">
                  <a:moveTo>
                    <a:pt x="0" y="0"/>
                  </a:moveTo>
                  <a:lnTo>
                    <a:pt x="11931" y="0"/>
                  </a:lnTo>
                  <a:lnTo>
                    <a:pt x="11931" y="136159"/>
                  </a:lnTo>
                  <a:lnTo>
                    <a:pt x="0" y="136159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xmlns="" id="{7F0D31B0-9962-4037-8DAB-08F5B1B4721A}"/>
                </a:ext>
              </a:extLst>
            </p:cNvPr>
            <p:cNvSpPr/>
            <p:nvPr/>
          </p:nvSpPr>
          <p:spPr>
            <a:xfrm>
              <a:off x="8910032" y="3356415"/>
              <a:ext cx="27699" cy="155848"/>
            </a:xfrm>
            <a:custGeom>
              <a:avLst/>
              <a:gdLst>
                <a:gd name="connsiteX0" fmla="*/ 7008 w 27699"/>
                <a:gd name="connsiteY0" fmla="*/ 0 h 155848"/>
                <a:gd name="connsiteX1" fmla="*/ 0 w 27699"/>
                <a:gd name="connsiteY1" fmla="*/ 6841 h 155848"/>
                <a:gd name="connsiteX2" fmla="*/ 0 w 27699"/>
                <a:gd name="connsiteY2" fmla="*/ 155849 h 155848"/>
                <a:gd name="connsiteX3" fmla="*/ 27699 w 27699"/>
                <a:gd name="connsiteY3" fmla="*/ 155849 h 155848"/>
                <a:gd name="connsiteX4" fmla="*/ 27699 w 27699"/>
                <a:gd name="connsiteY4" fmla="*/ 0 h 15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9" h="155848">
                  <a:moveTo>
                    <a:pt x="7008" y="0"/>
                  </a:moveTo>
                  <a:lnTo>
                    <a:pt x="0" y="6841"/>
                  </a:lnTo>
                  <a:lnTo>
                    <a:pt x="0" y="155849"/>
                  </a:lnTo>
                  <a:lnTo>
                    <a:pt x="27699" y="155849"/>
                  </a:lnTo>
                  <a:lnTo>
                    <a:pt x="27699" y="0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xmlns="" id="{CCD6E40B-2AD2-46ED-9551-70B72A1251A7}"/>
                </a:ext>
              </a:extLst>
            </p:cNvPr>
            <p:cNvSpPr/>
            <p:nvPr/>
          </p:nvSpPr>
          <p:spPr>
            <a:xfrm>
              <a:off x="9118942" y="3356415"/>
              <a:ext cx="27615" cy="155848"/>
            </a:xfrm>
            <a:custGeom>
              <a:avLst/>
              <a:gdLst>
                <a:gd name="connsiteX0" fmla="*/ 20774 w 27615"/>
                <a:gd name="connsiteY0" fmla="*/ 0 h 155848"/>
                <a:gd name="connsiteX1" fmla="*/ 0 w 27615"/>
                <a:gd name="connsiteY1" fmla="*/ 0 h 155848"/>
                <a:gd name="connsiteX2" fmla="*/ 0 w 27615"/>
                <a:gd name="connsiteY2" fmla="*/ 155849 h 155848"/>
                <a:gd name="connsiteX3" fmla="*/ 27616 w 27615"/>
                <a:gd name="connsiteY3" fmla="*/ 155849 h 155848"/>
                <a:gd name="connsiteX4" fmla="*/ 27616 w 27615"/>
                <a:gd name="connsiteY4" fmla="*/ 6841 h 15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15" h="155848">
                  <a:moveTo>
                    <a:pt x="20774" y="0"/>
                  </a:moveTo>
                  <a:lnTo>
                    <a:pt x="0" y="0"/>
                  </a:lnTo>
                  <a:lnTo>
                    <a:pt x="0" y="155849"/>
                  </a:lnTo>
                  <a:lnTo>
                    <a:pt x="27616" y="155849"/>
                  </a:lnTo>
                  <a:lnTo>
                    <a:pt x="27616" y="6841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xmlns="" id="{1C3B775F-C8AF-4D15-B0BC-FA49957AF5EB}"/>
                </a:ext>
              </a:extLst>
            </p:cNvPr>
            <p:cNvSpPr/>
            <p:nvPr/>
          </p:nvSpPr>
          <p:spPr>
            <a:xfrm>
              <a:off x="8975775" y="3387534"/>
              <a:ext cx="105039" cy="36959"/>
            </a:xfrm>
            <a:custGeom>
              <a:avLst/>
              <a:gdLst>
                <a:gd name="connsiteX0" fmla="*/ 84 w 105039"/>
                <a:gd name="connsiteY0" fmla="*/ 0 h 36959"/>
                <a:gd name="connsiteX1" fmla="*/ 105039 w 105039"/>
                <a:gd name="connsiteY1" fmla="*/ 0 h 36959"/>
                <a:gd name="connsiteX2" fmla="*/ 105039 w 105039"/>
                <a:gd name="connsiteY2" fmla="*/ 36960 h 36959"/>
                <a:gd name="connsiteX3" fmla="*/ 87853 w 105039"/>
                <a:gd name="connsiteY3" fmla="*/ 36960 h 36959"/>
                <a:gd name="connsiteX4" fmla="*/ 51644 w 105039"/>
                <a:gd name="connsiteY4" fmla="*/ 15685 h 36959"/>
                <a:gd name="connsiteX5" fmla="*/ 15268 w 105039"/>
                <a:gd name="connsiteY5" fmla="*/ 36960 h 36959"/>
                <a:gd name="connsiteX6" fmla="*/ 0 w 105039"/>
                <a:gd name="connsiteY6" fmla="*/ 36960 h 36959"/>
                <a:gd name="connsiteX7" fmla="*/ 0 w 105039"/>
                <a:gd name="connsiteY7" fmla="*/ 0 h 3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039" h="36959">
                  <a:moveTo>
                    <a:pt x="84" y="0"/>
                  </a:moveTo>
                  <a:lnTo>
                    <a:pt x="105039" y="0"/>
                  </a:lnTo>
                  <a:lnTo>
                    <a:pt x="105039" y="36960"/>
                  </a:lnTo>
                  <a:lnTo>
                    <a:pt x="87853" y="36960"/>
                  </a:lnTo>
                  <a:cubicBezTo>
                    <a:pt x="80928" y="24278"/>
                    <a:pt x="67329" y="15685"/>
                    <a:pt x="51644" y="15685"/>
                  </a:cubicBezTo>
                  <a:cubicBezTo>
                    <a:pt x="35875" y="15685"/>
                    <a:pt x="22276" y="24278"/>
                    <a:pt x="15268" y="36960"/>
                  </a:cubicBezTo>
                  <a:lnTo>
                    <a:pt x="0" y="369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3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63" name="矩形 1362">
            <a:extLst>
              <a:ext uri="{FF2B5EF4-FFF2-40B4-BE49-F238E27FC236}">
                <a16:creationId xmlns:a16="http://schemas.microsoft.com/office/drawing/2014/main" xmlns="" id="{8D78AE9E-120F-424C-A965-3D24E9190026}"/>
              </a:ext>
            </a:extLst>
          </p:cNvPr>
          <p:cNvSpPr/>
          <p:nvPr/>
        </p:nvSpPr>
        <p:spPr>
          <a:xfrm>
            <a:off x="0" y="6736080"/>
            <a:ext cx="12192000" cy="12192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7" name="TextBox 2">
            <a:extLst>
              <a:ext uri="{FF2B5EF4-FFF2-40B4-BE49-F238E27FC236}">
                <a16:creationId xmlns:a16="http://schemas.microsoft.com/office/drawing/2014/main" xmlns="" id="{6A28CA80-3DA9-4DAE-8A40-931432897987}"/>
              </a:ext>
            </a:extLst>
          </p:cNvPr>
          <p:cNvSpPr txBox="1"/>
          <p:nvPr/>
        </p:nvSpPr>
        <p:spPr>
          <a:xfrm>
            <a:off x="7660393" y="557093"/>
            <a:ext cx="4338549" cy="86170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algn="r" defTabSz="1218390"/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华东师范大学普陀校区平面图</a:t>
            </a:r>
            <a:endParaRPr lang="en-US" altLang="zh-CN" sz="2400" b="1" dirty="0">
              <a:solidFill>
                <a:srgbClr val="294668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1:7500</a:t>
            </a:r>
            <a:endParaRPr lang="zh-CN" altLang="en-US" sz="2400" b="1" dirty="0">
              <a:solidFill>
                <a:srgbClr val="C0504D">
                  <a:lumMod val="75000"/>
                </a:srgb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860919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" name="任意多边形: 形状 1534">
            <a:extLst>
              <a:ext uri="{FF2B5EF4-FFF2-40B4-BE49-F238E27FC236}">
                <a16:creationId xmlns:a16="http://schemas.microsoft.com/office/drawing/2014/main" xmlns="" id="{541297A3-28C6-4562-A38C-BAA1B338D4C5}"/>
              </a:ext>
            </a:extLst>
          </p:cNvPr>
          <p:cNvSpPr/>
          <p:nvPr/>
        </p:nvSpPr>
        <p:spPr>
          <a:xfrm>
            <a:off x="11245980" y="2961371"/>
            <a:ext cx="946020" cy="946020"/>
          </a:xfrm>
          <a:custGeom>
            <a:avLst/>
            <a:gdLst>
              <a:gd name="connsiteX0" fmla="*/ 0 w 946020"/>
              <a:gd name="connsiteY0" fmla="*/ 0 h 946020"/>
              <a:gd name="connsiteX1" fmla="*/ 946021 w 946020"/>
              <a:gd name="connsiteY1" fmla="*/ 0 h 946020"/>
              <a:gd name="connsiteX2" fmla="*/ 946021 w 946020"/>
              <a:gd name="connsiteY2" fmla="*/ 946020 h 946020"/>
              <a:gd name="connsiteX3" fmla="*/ 0 w 946020"/>
              <a:gd name="connsiteY3" fmla="*/ 946020 h 946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20" h="946020">
                <a:moveTo>
                  <a:pt x="0" y="0"/>
                </a:moveTo>
                <a:lnTo>
                  <a:pt x="946021" y="0"/>
                </a:lnTo>
                <a:lnTo>
                  <a:pt x="946021" y="946020"/>
                </a:lnTo>
                <a:lnTo>
                  <a:pt x="0" y="946020"/>
                </a:lnTo>
                <a:close/>
              </a:path>
            </a:pathLst>
          </a:custGeom>
          <a:solidFill>
            <a:srgbClr val="A12E24"/>
          </a:solidFill>
          <a:ln w="833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D9CF3812-31BD-4D4E-9AD3-64A5658C4DB5}"/>
              </a:ext>
            </a:extLst>
          </p:cNvPr>
          <p:cNvGrpSpPr/>
          <p:nvPr/>
        </p:nvGrpSpPr>
        <p:grpSpPr>
          <a:xfrm>
            <a:off x="111665" y="385762"/>
            <a:ext cx="6946867" cy="6082958"/>
            <a:chOff x="111665" y="385762"/>
            <a:chExt cx="6946867" cy="6082958"/>
          </a:xfrm>
        </p:grpSpPr>
        <p:grpSp>
          <p:nvGrpSpPr>
            <p:cNvPr id="6673" name="图形 6670">
              <a:extLst>
                <a:ext uri="{FF2B5EF4-FFF2-40B4-BE49-F238E27FC236}">
                  <a16:creationId xmlns:a16="http://schemas.microsoft.com/office/drawing/2014/main" xmlns="" id="{552EA0E3-BCF7-4074-9697-3FD511F48B69}"/>
                </a:ext>
              </a:extLst>
            </p:cNvPr>
            <p:cNvGrpSpPr/>
            <p:nvPr/>
          </p:nvGrpSpPr>
          <p:grpSpPr>
            <a:xfrm>
              <a:off x="590169" y="392539"/>
              <a:ext cx="6294246" cy="6076181"/>
              <a:chOff x="2535904" y="392539"/>
              <a:chExt cx="6294246" cy="6076181"/>
            </a:xfrm>
          </p:grpSpPr>
          <p:grpSp>
            <p:nvGrpSpPr>
              <p:cNvPr id="6674" name="图形 6670">
                <a:extLst>
                  <a:ext uri="{FF2B5EF4-FFF2-40B4-BE49-F238E27FC236}">
                    <a16:creationId xmlns:a16="http://schemas.microsoft.com/office/drawing/2014/main" xmlns="" id="{00BFB7DC-AEB6-4965-9F85-6BD0AFD0A874}"/>
                  </a:ext>
                </a:extLst>
              </p:cNvPr>
              <p:cNvGrpSpPr/>
              <p:nvPr/>
            </p:nvGrpSpPr>
            <p:grpSpPr>
              <a:xfrm>
                <a:off x="2535904" y="392539"/>
                <a:ext cx="6294246" cy="6076181"/>
                <a:chOff x="2535904" y="392539"/>
                <a:chExt cx="6294246" cy="6076181"/>
              </a:xfrm>
              <a:solidFill>
                <a:srgbClr val="EBE5D8"/>
              </a:solidFill>
            </p:grpSpPr>
            <p:sp>
              <p:nvSpPr>
                <p:cNvPr id="6675" name="任意多边形: 形状 6674">
                  <a:extLst>
                    <a:ext uri="{FF2B5EF4-FFF2-40B4-BE49-F238E27FC236}">
                      <a16:creationId xmlns:a16="http://schemas.microsoft.com/office/drawing/2014/main" xmlns="" id="{201FDADA-840E-4040-9F69-A27B3639C891}"/>
                    </a:ext>
                  </a:extLst>
                </p:cNvPr>
                <p:cNvSpPr/>
                <p:nvPr/>
              </p:nvSpPr>
              <p:spPr>
                <a:xfrm>
                  <a:off x="6623231" y="1277301"/>
                  <a:ext cx="2206919" cy="1526796"/>
                </a:xfrm>
                <a:custGeom>
                  <a:avLst/>
                  <a:gdLst>
                    <a:gd name="connsiteX0" fmla="*/ 2206919 w 2206919"/>
                    <a:gd name="connsiteY0" fmla="*/ 1258157 h 1526796"/>
                    <a:gd name="connsiteX1" fmla="*/ 472036 w 2206919"/>
                    <a:gd name="connsiteY1" fmla="*/ 1526096 h 1526796"/>
                    <a:gd name="connsiteX2" fmla="*/ 396407 w 2206919"/>
                    <a:gd name="connsiteY2" fmla="*/ 1478852 h 1526796"/>
                    <a:gd name="connsiteX3" fmla="*/ 343258 w 2206919"/>
                    <a:gd name="connsiteY3" fmla="*/ 1323975 h 1526796"/>
                    <a:gd name="connsiteX4" fmla="*/ 3691 w 2206919"/>
                    <a:gd name="connsiteY4" fmla="*/ 313563 h 1526796"/>
                    <a:gd name="connsiteX5" fmla="*/ 3596 w 2206919"/>
                    <a:gd name="connsiteY5" fmla="*/ 313277 h 1526796"/>
                    <a:gd name="connsiteX6" fmla="*/ 53888 w 2206919"/>
                    <a:gd name="connsiteY6" fmla="*/ 271748 h 1526796"/>
                    <a:gd name="connsiteX7" fmla="*/ 2053186 w 2206919"/>
                    <a:gd name="connsiteY7" fmla="*/ 0 h 1526796"/>
                    <a:gd name="connsiteX8" fmla="*/ 2206919 w 2206919"/>
                    <a:gd name="connsiteY8" fmla="*/ 1258157 h 152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6919" h="1526796">
                      <a:moveTo>
                        <a:pt x="2206919" y="1258157"/>
                      </a:moveTo>
                      <a:lnTo>
                        <a:pt x="472036" y="1526096"/>
                      </a:lnTo>
                      <a:cubicBezTo>
                        <a:pt x="438793" y="1530858"/>
                        <a:pt x="406885" y="1510951"/>
                        <a:pt x="396407" y="1478852"/>
                      </a:cubicBezTo>
                      <a:lnTo>
                        <a:pt x="343258" y="1323975"/>
                      </a:lnTo>
                      <a:lnTo>
                        <a:pt x="3691" y="313563"/>
                      </a:lnTo>
                      <a:lnTo>
                        <a:pt x="3596" y="313277"/>
                      </a:lnTo>
                      <a:cubicBezTo>
                        <a:pt x="-8881" y="272510"/>
                        <a:pt x="11883" y="277654"/>
                        <a:pt x="53888" y="271748"/>
                      </a:cubicBezTo>
                      <a:lnTo>
                        <a:pt x="2053186" y="0"/>
                      </a:lnTo>
                      <a:lnTo>
                        <a:pt x="2206919" y="1258157"/>
                      </a:lnTo>
                      <a:close/>
                    </a:path>
                  </a:pathLst>
                </a:custGeom>
                <a:solidFill>
                  <a:srgbClr val="EBE5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76" name="任意多边形: 形状 6675">
                  <a:extLst>
                    <a:ext uri="{FF2B5EF4-FFF2-40B4-BE49-F238E27FC236}">
                      <a16:creationId xmlns:a16="http://schemas.microsoft.com/office/drawing/2014/main" xmlns="" id="{E7DDFB94-BEC3-40DE-B102-DB542931D898}"/>
                    </a:ext>
                  </a:extLst>
                </p:cNvPr>
                <p:cNvSpPr/>
                <p:nvPr/>
              </p:nvSpPr>
              <p:spPr>
                <a:xfrm>
                  <a:off x="2535904" y="392539"/>
                  <a:ext cx="5234278" cy="6076181"/>
                </a:xfrm>
                <a:custGeom>
                  <a:avLst/>
                  <a:gdLst>
                    <a:gd name="connsiteX0" fmla="*/ 5024184 w 5234278"/>
                    <a:gd name="connsiteY0" fmla="*/ 4322335 h 6076181"/>
                    <a:gd name="connsiteX1" fmla="*/ 3881850 w 5234278"/>
                    <a:gd name="connsiteY1" fmla="*/ 4695429 h 6076181"/>
                    <a:gd name="connsiteX2" fmla="*/ 3230055 w 5234278"/>
                    <a:gd name="connsiteY2" fmla="*/ 2679082 h 6076181"/>
                    <a:gd name="connsiteX3" fmla="*/ 4399248 w 5234278"/>
                    <a:gd name="connsiteY3" fmla="*/ 2435623 h 6076181"/>
                    <a:gd name="connsiteX4" fmla="*/ 4313238 w 5234278"/>
                    <a:gd name="connsiteY4" fmla="*/ 2176066 h 6076181"/>
                    <a:gd name="connsiteX5" fmla="*/ 3981958 w 5234278"/>
                    <a:gd name="connsiteY5" fmla="*/ 1186133 h 6076181"/>
                    <a:gd name="connsiteX6" fmla="*/ 3600958 w 5234278"/>
                    <a:gd name="connsiteY6" fmla="*/ 49229 h 6076181"/>
                    <a:gd name="connsiteX7" fmla="*/ 3510471 w 5234278"/>
                    <a:gd name="connsiteY7" fmla="*/ 4366 h 6076181"/>
                    <a:gd name="connsiteX8" fmla="*/ 1492885 w 5234278"/>
                    <a:gd name="connsiteY8" fmla="*/ 741030 h 6076181"/>
                    <a:gd name="connsiteX9" fmla="*/ 45275 w 5234278"/>
                    <a:gd name="connsiteY9" fmla="*/ 1282907 h 6076181"/>
                    <a:gd name="connsiteX10" fmla="*/ 4508 w 5234278"/>
                    <a:gd name="connsiteY10" fmla="*/ 1373014 h 6076181"/>
                    <a:gd name="connsiteX11" fmla="*/ 1761776 w 5234278"/>
                    <a:gd name="connsiteY11" fmla="*/ 6019023 h 6076181"/>
                    <a:gd name="connsiteX12" fmla="*/ 1874933 w 5234278"/>
                    <a:gd name="connsiteY12" fmla="*/ 6073792 h 6076181"/>
                    <a:gd name="connsiteX13" fmla="*/ 5175726 w 5234278"/>
                    <a:gd name="connsiteY13" fmla="*/ 5059284 h 6076181"/>
                    <a:gd name="connsiteX14" fmla="*/ 5231638 w 5234278"/>
                    <a:gd name="connsiteY14" fmla="*/ 4948699 h 6076181"/>
                    <a:gd name="connsiteX15" fmla="*/ 5024184 w 5234278"/>
                    <a:gd name="connsiteY15" fmla="*/ 4322335 h 607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4278" h="6076181">
                      <a:moveTo>
                        <a:pt x="5024184" y="4322335"/>
                      </a:moveTo>
                      <a:lnTo>
                        <a:pt x="3881850" y="4695429"/>
                      </a:lnTo>
                      <a:lnTo>
                        <a:pt x="3230055" y="2679082"/>
                      </a:lnTo>
                      <a:lnTo>
                        <a:pt x="4399248" y="2435623"/>
                      </a:lnTo>
                      <a:lnTo>
                        <a:pt x="4313238" y="2176066"/>
                      </a:lnTo>
                      <a:lnTo>
                        <a:pt x="3981958" y="1186133"/>
                      </a:lnTo>
                      <a:lnTo>
                        <a:pt x="3600958" y="49229"/>
                      </a:lnTo>
                      <a:cubicBezTo>
                        <a:pt x="3589242" y="10939"/>
                        <a:pt x="3547809" y="-9540"/>
                        <a:pt x="3510471" y="4366"/>
                      </a:cubicBezTo>
                      <a:lnTo>
                        <a:pt x="1492885" y="741030"/>
                      </a:lnTo>
                      <a:lnTo>
                        <a:pt x="45275" y="1282907"/>
                      </a:lnTo>
                      <a:cubicBezTo>
                        <a:pt x="9176" y="1296337"/>
                        <a:pt x="-9112" y="1336819"/>
                        <a:pt x="4508" y="1373014"/>
                      </a:cubicBezTo>
                      <a:lnTo>
                        <a:pt x="1761776" y="6019023"/>
                      </a:lnTo>
                      <a:cubicBezTo>
                        <a:pt x="1774825" y="6053790"/>
                        <a:pt x="1839690" y="6085222"/>
                        <a:pt x="1874933" y="6073792"/>
                      </a:cubicBezTo>
                      <a:lnTo>
                        <a:pt x="5175726" y="5059284"/>
                      </a:lnTo>
                      <a:cubicBezTo>
                        <a:pt x="5212397" y="5047378"/>
                        <a:pt x="5243735" y="4985465"/>
                        <a:pt x="5231638" y="4948699"/>
                      </a:cubicBezTo>
                      <a:lnTo>
                        <a:pt x="5024184" y="4322335"/>
                      </a:lnTo>
                      <a:close/>
                    </a:path>
                  </a:pathLst>
                </a:custGeom>
                <a:solidFill>
                  <a:srgbClr val="EBE5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77" name="图形 6670">
                <a:extLst>
                  <a:ext uri="{FF2B5EF4-FFF2-40B4-BE49-F238E27FC236}">
                    <a16:creationId xmlns:a16="http://schemas.microsoft.com/office/drawing/2014/main" xmlns="" id="{B59F0FC6-0FA3-48E1-BD7C-84835C6A7E80}"/>
                  </a:ext>
                </a:extLst>
              </p:cNvPr>
              <p:cNvGrpSpPr/>
              <p:nvPr/>
            </p:nvGrpSpPr>
            <p:grpSpPr>
              <a:xfrm>
                <a:off x="2535904" y="392539"/>
                <a:ext cx="6294246" cy="6076181"/>
                <a:chOff x="2535904" y="392539"/>
                <a:chExt cx="6294246" cy="6076181"/>
              </a:xfrm>
              <a:solidFill>
                <a:srgbClr val="EBE5D8"/>
              </a:solidFill>
            </p:grpSpPr>
            <p:sp>
              <p:nvSpPr>
                <p:cNvPr id="6678" name="任意多边形: 形状 6677">
                  <a:extLst>
                    <a:ext uri="{FF2B5EF4-FFF2-40B4-BE49-F238E27FC236}">
                      <a16:creationId xmlns:a16="http://schemas.microsoft.com/office/drawing/2014/main" xmlns="" id="{99E5E8FD-1187-4EDF-9821-6B7ECF3AF5C1}"/>
                    </a:ext>
                  </a:extLst>
                </p:cNvPr>
                <p:cNvSpPr/>
                <p:nvPr/>
              </p:nvSpPr>
              <p:spPr>
                <a:xfrm>
                  <a:off x="6623231" y="1277301"/>
                  <a:ext cx="2206919" cy="1526796"/>
                </a:xfrm>
                <a:custGeom>
                  <a:avLst/>
                  <a:gdLst>
                    <a:gd name="connsiteX0" fmla="*/ 2206919 w 2206919"/>
                    <a:gd name="connsiteY0" fmla="*/ 1258157 h 1526796"/>
                    <a:gd name="connsiteX1" fmla="*/ 472036 w 2206919"/>
                    <a:gd name="connsiteY1" fmla="*/ 1526096 h 1526796"/>
                    <a:gd name="connsiteX2" fmla="*/ 396407 w 2206919"/>
                    <a:gd name="connsiteY2" fmla="*/ 1478852 h 1526796"/>
                    <a:gd name="connsiteX3" fmla="*/ 343258 w 2206919"/>
                    <a:gd name="connsiteY3" fmla="*/ 1323975 h 1526796"/>
                    <a:gd name="connsiteX4" fmla="*/ 3691 w 2206919"/>
                    <a:gd name="connsiteY4" fmla="*/ 313563 h 1526796"/>
                    <a:gd name="connsiteX5" fmla="*/ 3596 w 2206919"/>
                    <a:gd name="connsiteY5" fmla="*/ 313277 h 1526796"/>
                    <a:gd name="connsiteX6" fmla="*/ 53888 w 2206919"/>
                    <a:gd name="connsiteY6" fmla="*/ 271748 h 1526796"/>
                    <a:gd name="connsiteX7" fmla="*/ 2053186 w 2206919"/>
                    <a:gd name="connsiteY7" fmla="*/ 0 h 1526796"/>
                    <a:gd name="connsiteX8" fmla="*/ 2206919 w 2206919"/>
                    <a:gd name="connsiteY8" fmla="*/ 1258157 h 152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6919" h="1526796">
                      <a:moveTo>
                        <a:pt x="2206919" y="1258157"/>
                      </a:moveTo>
                      <a:lnTo>
                        <a:pt x="472036" y="1526096"/>
                      </a:lnTo>
                      <a:cubicBezTo>
                        <a:pt x="438793" y="1530858"/>
                        <a:pt x="406885" y="1510951"/>
                        <a:pt x="396407" y="1478852"/>
                      </a:cubicBezTo>
                      <a:lnTo>
                        <a:pt x="343258" y="1323975"/>
                      </a:lnTo>
                      <a:lnTo>
                        <a:pt x="3691" y="313563"/>
                      </a:lnTo>
                      <a:lnTo>
                        <a:pt x="3596" y="313277"/>
                      </a:lnTo>
                      <a:cubicBezTo>
                        <a:pt x="-8881" y="272510"/>
                        <a:pt x="11883" y="277654"/>
                        <a:pt x="53888" y="271748"/>
                      </a:cubicBezTo>
                      <a:lnTo>
                        <a:pt x="2053186" y="0"/>
                      </a:lnTo>
                      <a:lnTo>
                        <a:pt x="2206919" y="1258157"/>
                      </a:lnTo>
                      <a:close/>
                    </a:path>
                  </a:pathLst>
                </a:custGeom>
                <a:solidFill>
                  <a:srgbClr val="EBE5D8"/>
                </a:solidFill>
                <a:ln w="13500" cap="flat">
                  <a:solidFill>
                    <a:srgbClr val="9E763C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79" name="任意多边形: 形状 6678">
                  <a:extLst>
                    <a:ext uri="{FF2B5EF4-FFF2-40B4-BE49-F238E27FC236}">
                      <a16:creationId xmlns:a16="http://schemas.microsoft.com/office/drawing/2014/main" xmlns="" id="{06600631-45D0-4F5F-AEC5-487D153C5E93}"/>
                    </a:ext>
                  </a:extLst>
                </p:cNvPr>
                <p:cNvSpPr/>
                <p:nvPr/>
              </p:nvSpPr>
              <p:spPr>
                <a:xfrm>
                  <a:off x="2535904" y="392539"/>
                  <a:ext cx="5234278" cy="6076181"/>
                </a:xfrm>
                <a:custGeom>
                  <a:avLst/>
                  <a:gdLst>
                    <a:gd name="connsiteX0" fmla="*/ 5024184 w 5234278"/>
                    <a:gd name="connsiteY0" fmla="*/ 4322335 h 6076181"/>
                    <a:gd name="connsiteX1" fmla="*/ 3881850 w 5234278"/>
                    <a:gd name="connsiteY1" fmla="*/ 4695429 h 6076181"/>
                    <a:gd name="connsiteX2" fmla="*/ 3230055 w 5234278"/>
                    <a:gd name="connsiteY2" fmla="*/ 2679082 h 6076181"/>
                    <a:gd name="connsiteX3" fmla="*/ 4399248 w 5234278"/>
                    <a:gd name="connsiteY3" fmla="*/ 2435623 h 6076181"/>
                    <a:gd name="connsiteX4" fmla="*/ 4313238 w 5234278"/>
                    <a:gd name="connsiteY4" fmla="*/ 2176066 h 6076181"/>
                    <a:gd name="connsiteX5" fmla="*/ 3981958 w 5234278"/>
                    <a:gd name="connsiteY5" fmla="*/ 1186133 h 6076181"/>
                    <a:gd name="connsiteX6" fmla="*/ 3600958 w 5234278"/>
                    <a:gd name="connsiteY6" fmla="*/ 49229 h 6076181"/>
                    <a:gd name="connsiteX7" fmla="*/ 3510471 w 5234278"/>
                    <a:gd name="connsiteY7" fmla="*/ 4366 h 6076181"/>
                    <a:gd name="connsiteX8" fmla="*/ 1492885 w 5234278"/>
                    <a:gd name="connsiteY8" fmla="*/ 741030 h 6076181"/>
                    <a:gd name="connsiteX9" fmla="*/ 45275 w 5234278"/>
                    <a:gd name="connsiteY9" fmla="*/ 1282907 h 6076181"/>
                    <a:gd name="connsiteX10" fmla="*/ 4508 w 5234278"/>
                    <a:gd name="connsiteY10" fmla="*/ 1373014 h 6076181"/>
                    <a:gd name="connsiteX11" fmla="*/ 1761776 w 5234278"/>
                    <a:gd name="connsiteY11" fmla="*/ 6019023 h 6076181"/>
                    <a:gd name="connsiteX12" fmla="*/ 1874933 w 5234278"/>
                    <a:gd name="connsiteY12" fmla="*/ 6073792 h 6076181"/>
                    <a:gd name="connsiteX13" fmla="*/ 5175726 w 5234278"/>
                    <a:gd name="connsiteY13" fmla="*/ 5059284 h 6076181"/>
                    <a:gd name="connsiteX14" fmla="*/ 5231638 w 5234278"/>
                    <a:gd name="connsiteY14" fmla="*/ 4948699 h 6076181"/>
                    <a:gd name="connsiteX15" fmla="*/ 5024184 w 5234278"/>
                    <a:gd name="connsiteY15" fmla="*/ 4322335 h 607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4278" h="6076181">
                      <a:moveTo>
                        <a:pt x="5024184" y="4322335"/>
                      </a:moveTo>
                      <a:lnTo>
                        <a:pt x="3881850" y="4695429"/>
                      </a:lnTo>
                      <a:lnTo>
                        <a:pt x="3230055" y="2679082"/>
                      </a:lnTo>
                      <a:lnTo>
                        <a:pt x="4399248" y="2435623"/>
                      </a:lnTo>
                      <a:lnTo>
                        <a:pt x="4313238" y="2176066"/>
                      </a:lnTo>
                      <a:lnTo>
                        <a:pt x="3981958" y="1186133"/>
                      </a:lnTo>
                      <a:lnTo>
                        <a:pt x="3600958" y="49229"/>
                      </a:lnTo>
                      <a:cubicBezTo>
                        <a:pt x="3589242" y="10939"/>
                        <a:pt x="3547809" y="-9540"/>
                        <a:pt x="3510471" y="4366"/>
                      </a:cubicBezTo>
                      <a:lnTo>
                        <a:pt x="1492885" y="741030"/>
                      </a:lnTo>
                      <a:lnTo>
                        <a:pt x="45275" y="1282907"/>
                      </a:lnTo>
                      <a:cubicBezTo>
                        <a:pt x="9176" y="1296337"/>
                        <a:pt x="-9112" y="1336819"/>
                        <a:pt x="4508" y="1373014"/>
                      </a:cubicBezTo>
                      <a:lnTo>
                        <a:pt x="1761776" y="6019023"/>
                      </a:lnTo>
                      <a:cubicBezTo>
                        <a:pt x="1774825" y="6053790"/>
                        <a:pt x="1839690" y="6085222"/>
                        <a:pt x="1874933" y="6073792"/>
                      </a:cubicBezTo>
                      <a:lnTo>
                        <a:pt x="5175726" y="5059284"/>
                      </a:lnTo>
                      <a:cubicBezTo>
                        <a:pt x="5212397" y="5047378"/>
                        <a:pt x="5243735" y="4985465"/>
                        <a:pt x="5231638" y="4948699"/>
                      </a:cubicBezTo>
                      <a:lnTo>
                        <a:pt x="5024184" y="4322335"/>
                      </a:lnTo>
                      <a:close/>
                    </a:path>
                  </a:pathLst>
                </a:custGeom>
                <a:solidFill>
                  <a:srgbClr val="EBE5D8"/>
                </a:solidFill>
                <a:ln w="13500" cap="flat">
                  <a:solidFill>
                    <a:srgbClr val="9E763C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80" name="图形 6670">
                <a:extLst>
                  <a:ext uri="{FF2B5EF4-FFF2-40B4-BE49-F238E27FC236}">
                    <a16:creationId xmlns:a16="http://schemas.microsoft.com/office/drawing/2014/main" xmlns="" id="{D95FCE0F-7179-4E97-91B4-C88EE015D51E}"/>
                  </a:ext>
                </a:extLst>
              </p:cNvPr>
              <p:cNvGrpSpPr/>
              <p:nvPr/>
            </p:nvGrpSpPr>
            <p:grpSpPr>
              <a:xfrm>
                <a:off x="2535904" y="392539"/>
                <a:ext cx="6294246" cy="6076181"/>
                <a:chOff x="2535904" y="392539"/>
                <a:chExt cx="6294246" cy="6076181"/>
              </a:xfrm>
              <a:noFill/>
            </p:grpSpPr>
            <p:sp>
              <p:nvSpPr>
                <p:cNvPr id="6681" name="任意多边形: 形状 6680">
                  <a:extLst>
                    <a:ext uri="{FF2B5EF4-FFF2-40B4-BE49-F238E27FC236}">
                      <a16:creationId xmlns:a16="http://schemas.microsoft.com/office/drawing/2014/main" xmlns="" id="{26DA390A-216A-40C2-ACB1-33517B109AE7}"/>
                    </a:ext>
                  </a:extLst>
                </p:cNvPr>
                <p:cNvSpPr/>
                <p:nvPr/>
              </p:nvSpPr>
              <p:spPr>
                <a:xfrm>
                  <a:off x="6623231" y="1277301"/>
                  <a:ext cx="2206919" cy="1526796"/>
                </a:xfrm>
                <a:custGeom>
                  <a:avLst/>
                  <a:gdLst>
                    <a:gd name="connsiteX0" fmla="*/ 2206919 w 2206919"/>
                    <a:gd name="connsiteY0" fmla="*/ 1258157 h 1526796"/>
                    <a:gd name="connsiteX1" fmla="*/ 472036 w 2206919"/>
                    <a:gd name="connsiteY1" fmla="*/ 1526096 h 1526796"/>
                    <a:gd name="connsiteX2" fmla="*/ 396407 w 2206919"/>
                    <a:gd name="connsiteY2" fmla="*/ 1478852 h 1526796"/>
                    <a:gd name="connsiteX3" fmla="*/ 343258 w 2206919"/>
                    <a:gd name="connsiteY3" fmla="*/ 1323975 h 1526796"/>
                    <a:gd name="connsiteX4" fmla="*/ 3691 w 2206919"/>
                    <a:gd name="connsiteY4" fmla="*/ 313563 h 1526796"/>
                    <a:gd name="connsiteX5" fmla="*/ 3596 w 2206919"/>
                    <a:gd name="connsiteY5" fmla="*/ 313277 h 1526796"/>
                    <a:gd name="connsiteX6" fmla="*/ 53888 w 2206919"/>
                    <a:gd name="connsiteY6" fmla="*/ 271748 h 1526796"/>
                    <a:gd name="connsiteX7" fmla="*/ 2053186 w 2206919"/>
                    <a:gd name="connsiteY7" fmla="*/ 0 h 1526796"/>
                    <a:gd name="connsiteX8" fmla="*/ 2206919 w 2206919"/>
                    <a:gd name="connsiteY8" fmla="*/ 1258157 h 152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6919" h="1526796">
                      <a:moveTo>
                        <a:pt x="2206919" y="1258157"/>
                      </a:moveTo>
                      <a:lnTo>
                        <a:pt x="472036" y="1526096"/>
                      </a:lnTo>
                      <a:cubicBezTo>
                        <a:pt x="438793" y="1530858"/>
                        <a:pt x="406885" y="1510951"/>
                        <a:pt x="396407" y="1478852"/>
                      </a:cubicBezTo>
                      <a:lnTo>
                        <a:pt x="343258" y="1323975"/>
                      </a:lnTo>
                      <a:lnTo>
                        <a:pt x="3691" y="313563"/>
                      </a:lnTo>
                      <a:lnTo>
                        <a:pt x="3596" y="313277"/>
                      </a:lnTo>
                      <a:cubicBezTo>
                        <a:pt x="-8881" y="272510"/>
                        <a:pt x="11883" y="277654"/>
                        <a:pt x="53888" y="271748"/>
                      </a:cubicBezTo>
                      <a:lnTo>
                        <a:pt x="2053186" y="0"/>
                      </a:lnTo>
                      <a:lnTo>
                        <a:pt x="2206919" y="1258157"/>
                      </a:lnTo>
                      <a:close/>
                    </a:path>
                  </a:pathLst>
                </a:custGeom>
                <a:noFill/>
                <a:ln w="13500" cap="flat">
                  <a:solidFill>
                    <a:srgbClr val="9E763C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2" name="任意多边形: 形状 6681">
                  <a:extLst>
                    <a:ext uri="{FF2B5EF4-FFF2-40B4-BE49-F238E27FC236}">
                      <a16:creationId xmlns:a16="http://schemas.microsoft.com/office/drawing/2014/main" xmlns="" id="{07BFB75D-F16E-4C3B-811E-8F8976AE9BB1}"/>
                    </a:ext>
                  </a:extLst>
                </p:cNvPr>
                <p:cNvSpPr/>
                <p:nvPr/>
              </p:nvSpPr>
              <p:spPr>
                <a:xfrm>
                  <a:off x="2535904" y="392539"/>
                  <a:ext cx="5234278" cy="6076181"/>
                </a:xfrm>
                <a:custGeom>
                  <a:avLst/>
                  <a:gdLst>
                    <a:gd name="connsiteX0" fmla="*/ 5024184 w 5234278"/>
                    <a:gd name="connsiteY0" fmla="*/ 4322335 h 6076181"/>
                    <a:gd name="connsiteX1" fmla="*/ 3881850 w 5234278"/>
                    <a:gd name="connsiteY1" fmla="*/ 4695429 h 6076181"/>
                    <a:gd name="connsiteX2" fmla="*/ 3230055 w 5234278"/>
                    <a:gd name="connsiteY2" fmla="*/ 2679082 h 6076181"/>
                    <a:gd name="connsiteX3" fmla="*/ 4399248 w 5234278"/>
                    <a:gd name="connsiteY3" fmla="*/ 2435623 h 6076181"/>
                    <a:gd name="connsiteX4" fmla="*/ 4313238 w 5234278"/>
                    <a:gd name="connsiteY4" fmla="*/ 2176066 h 6076181"/>
                    <a:gd name="connsiteX5" fmla="*/ 3981958 w 5234278"/>
                    <a:gd name="connsiteY5" fmla="*/ 1186133 h 6076181"/>
                    <a:gd name="connsiteX6" fmla="*/ 3600958 w 5234278"/>
                    <a:gd name="connsiteY6" fmla="*/ 49229 h 6076181"/>
                    <a:gd name="connsiteX7" fmla="*/ 3510471 w 5234278"/>
                    <a:gd name="connsiteY7" fmla="*/ 4366 h 6076181"/>
                    <a:gd name="connsiteX8" fmla="*/ 1492885 w 5234278"/>
                    <a:gd name="connsiteY8" fmla="*/ 741030 h 6076181"/>
                    <a:gd name="connsiteX9" fmla="*/ 45275 w 5234278"/>
                    <a:gd name="connsiteY9" fmla="*/ 1282907 h 6076181"/>
                    <a:gd name="connsiteX10" fmla="*/ 4508 w 5234278"/>
                    <a:gd name="connsiteY10" fmla="*/ 1373014 h 6076181"/>
                    <a:gd name="connsiteX11" fmla="*/ 1761776 w 5234278"/>
                    <a:gd name="connsiteY11" fmla="*/ 6019023 h 6076181"/>
                    <a:gd name="connsiteX12" fmla="*/ 1874933 w 5234278"/>
                    <a:gd name="connsiteY12" fmla="*/ 6073792 h 6076181"/>
                    <a:gd name="connsiteX13" fmla="*/ 5175726 w 5234278"/>
                    <a:gd name="connsiteY13" fmla="*/ 5059284 h 6076181"/>
                    <a:gd name="connsiteX14" fmla="*/ 5231638 w 5234278"/>
                    <a:gd name="connsiteY14" fmla="*/ 4948699 h 6076181"/>
                    <a:gd name="connsiteX15" fmla="*/ 5024184 w 5234278"/>
                    <a:gd name="connsiteY15" fmla="*/ 4322335 h 607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4278" h="6076181">
                      <a:moveTo>
                        <a:pt x="5024184" y="4322335"/>
                      </a:moveTo>
                      <a:lnTo>
                        <a:pt x="3881850" y="4695429"/>
                      </a:lnTo>
                      <a:lnTo>
                        <a:pt x="3230055" y="2679082"/>
                      </a:lnTo>
                      <a:lnTo>
                        <a:pt x="4399248" y="2435623"/>
                      </a:lnTo>
                      <a:lnTo>
                        <a:pt x="4313238" y="2176066"/>
                      </a:lnTo>
                      <a:lnTo>
                        <a:pt x="3981958" y="1186133"/>
                      </a:lnTo>
                      <a:lnTo>
                        <a:pt x="3600958" y="49229"/>
                      </a:lnTo>
                      <a:cubicBezTo>
                        <a:pt x="3589242" y="10939"/>
                        <a:pt x="3547809" y="-9540"/>
                        <a:pt x="3510471" y="4366"/>
                      </a:cubicBezTo>
                      <a:lnTo>
                        <a:pt x="1492885" y="741030"/>
                      </a:lnTo>
                      <a:lnTo>
                        <a:pt x="45275" y="1282907"/>
                      </a:lnTo>
                      <a:cubicBezTo>
                        <a:pt x="9176" y="1296337"/>
                        <a:pt x="-9112" y="1336819"/>
                        <a:pt x="4508" y="1373014"/>
                      </a:cubicBezTo>
                      <a:lnTo>
                        <a:pt x="1761776" y="6019023"/>
                      </a:lnTo>
                      <a:cubicBezTo>
                        <a:pt x="1774825" y="6053790"/>
                        <a:pt x="1839690" y="6085222"/>
                        <a:pt x="1874933" y="6073792"/>
                      </a:cubicBezTo>
                      <a:lnTo>
                        <a:pt x="5175726" y="5059284"/>
                      </a:lnTo>
                      <a:cubicBezTo>
                        <a:pt x="5212397" y="5047378"/>
                        <a:pt x="5243735" y="4985465"/>
                        <a:pt x="5231638" y="4948699"/>
                      </a:cubicBezTo>
                      <a:lnTo>
                        <a:pt x="5024184" y="4322335"/>
                      </a:lnTo>
                      <a:close/>
                    </a:path>
                  </a:pathLst>
                </a:custGeom>
                <a:noFill/>
                <a:ln w="13500" cap="flat">
                  <a:solidFill>
                    <a:srgbClr val="9E763C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683" name="任意多边形: 形状 6682">
              <a:extLst>
                <a:ext uri="{FF2B5EF4-FFF2-40B4-BE49-F238E27FC236}">
                  <a16:creationId xmlns:a16="http://schemas.microsoft.com/office/drawing/2014/main" xmlns="" id="{470AB8DB-6297-4C6E-A67E-548D7A307588}"/>
                </a:ext>
              </a:extLst>
            </p:cNvPr>
            <p:cNvSpPr/>
            <p:nvPr/>
          </p:nvSpPr>
          <p:spPr>
            <a:xfrm>
              <a:off x="2695766" y="5707917"/>
              <a:ext cx="101985" cy="436985"/>
            </a:xfrm>
            <a:custGeom>
              <a:avLst/>
              <a:gdLst>
                <a:gd name="connsiteX0" fmla="*/ 983 w 101985"/>
                <a:gd name="connsiteY0" fmla="*/ 40991 h 436985"/>
                <a:gd name="connsiteX1" fmla="*/ 15937 w 101985"/>
                <a:gd name="connsiteY1" fmla="*/ 700 h 436985"/>
                <a:gd name="connsiteX2" fmla="*/ 60895 w 101985"/>
                <a:gd name="connsiteY2" fmla="*/ 47087 h 436985"/>
                <a:gd name="connsiteX3" fmla="*/ 81374 w 101985"/>
                <a:gd name="connsiteY3" fmla="*/ 119000 h 436985"/>
                <a:gd name="connsiteX4" fmla="*/ 78612 w 101985"/>
                <a:gd name="connsiteY4" fmla="*/ 175864 h 436985"/>
                <a:gd name="connsiteX5" fmla="*/ 100901 w 101985"/>
                <a:gd name="connsiteY5" fmla="*/ 417990 h 436985"/>
                <a:gd name="connsiteX6" fmla="*/ 44036 w 101985"/>
                <a:gd name="connsiteY6" fmla="*/ 397511 h 436985"/>
                <a:gd name="connsiteX7" fmla="*/ 983 w 101985"/>
                <a:gd name="connsiteY7" fmla="*/ 40991 h 4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985" h="436985">
                  <a:moveTo>
                    <a:pt x="983" y="40991"/>
                  </a:moveTo>
                  <a:cubicBezTo>
                    <a:pt x="-446" y="26608"/>
                    <a:pt x="-3017" y="2224"/>
                    <a:pt x="15937" y="700"/>
                  </a:cubicBezTo>
                  <a:cubicBezTo>
                    <a:pt x="34987" y="-729"/>
                    <a:pt x="66229" y="-4729"/>
                    <a:pt x="60895" y="47087"/>
                  </a:cubicBezTo>
                  <a:cubicBezTo>
                    <a:pt x="56704" y="86901"/>
                    <a:pt x="76040" y="107285"/>
                    <a:pt x="81374" y="119000"/>
                  </a:cubicBezTo>
                  <a:cubicBezTo>
                    <a:pt x="86708" y="130716"/>
                    <a:pt x="80517" y="163482"/>
                    <a:pt x="78612" y="175864"/>
                  </a:cubicBezTo>
                  <a:cubicBezTo>
                    <a:pt x="76707" y="188247"/>
                    <a:pt x="108139" y="383128"/>
                    <a:pt x="100901" y="417990"/>
                  </a:cubicBezTo>
                  <a:cubicBezTo>
                    <a:pt x="96424" y="439707"/>
                    <a:pt x="53561" y="453614"/>
                    <a:pt x="44036" y="397511"/>
                  </a:cubicBezTo>
                  <a:cubicBezTo>
                    <a:pt x="31939" y="325693"/>
                    <a:pt x="10699" y="139956"/>
                    <a:pt x="983" y="40991"/>
                  </a:cubicBezTo>
                  <a:close/>
                </a:path>
              </a:pathLst>
            </a:custGeom>
            <a:solidFill>
              <a:srgbClr val="C2CD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4" name="任意多边形: 形状 6683">
              <a:extLst>
                <a:ext uri="{FF2B5EF4-FFF2-40B4-BE49-F238E27FC236}">
                  <a16:creationId xmlns:a16="http://schemas.microsoft.com/office/drawing/2014/main" xmlns="" id="{6C740CF4-71F1-4DE2-91D4-226E72862CA8}"/>
                </a:ext>
              </a:extLst>
            </p:cNvPr>
            <p:cNvSpPr/>
            <p:nvPr/>
          </p:nvSpPr>
          <p:spPr>
            <a:xfrm>
              <a:off x="4895215" y="2256168"/>
              <a:ext cx="1974341" cy="163752"/>
            </a:xfrm>
            <a:custGeom>
              <a:avLst/>
              <a:gdLst>
                <a:gd name="connsiteX0" fmla="*/ 1269968 w 1974341"/>
                <a:gd name="connsiteY0" fmla="*/ 75932 h 163752"/>
                <a:gd name="connsiteX1" fmla="*/ 1182624 w 1974341"/>
                <a:gd name="connsiteY1" fmla="*/ 90124 h 163752"/>
                <a:gd name="connsiteX2" fmla="*/ 723519 w 1974341"/>
                <a:gd name="connsiteY2" fmla="*/ 109650 h 163752"/>
                <a:gd name="connsiteX3" fmla="*/ 605123 w 1974341"/>
                <a:gd name="connsiteY3" fmla="*/ 113175 h 163752"/>
                <a:gd name="connsiteX4" fmla="*/ 344710 w 1974341"/>
                <a:gd name="connsiteY4" fmla="*/ 47547 h 163752"/>
                <a:gd name="connsiteX5" fmla="*/ 253746 w 1974341"/>
                <a:gd name="connsiteY5" fmla="*/ 17258 h 163752"/>
                <a:gd name="connsiteX6" fmla="*/ 116205 w 1974341"/>
                <a:gd name="connsiteY6" fmla="*/ 19544 h 163752"/>
                <a:gd name="connsiteX7" fmla="*/ 102966 w 1974341"/>
                <a:gd name="connsiteY7" fmla="*/ 4590 h 163752"/>
                <a:gd name="connsiteX8" fmla="*/ 91916 w 1974341"/>
                <a:gd name="connsiteY8" fmla="*/ 399 h 163752"/>
                <a:gd name="connsiteX9" fmla="*/ 18669 w 1974341"/>
                <a:gd name="connsiteY9" fmla="*/ 21068 h 163752"/>
                <a:gd name="connsiteX10" fmla="*/ 24479 w 1974341"/>
                <a:gd name="connsiteY10" fmla="*/ 38118 h 163752"/>
                <a:gd name="connsiteX11" fmla="*/ 0 w 1974341"/>
                <a:gd name="connsiteY11" fmla="*/ 44309 h 163752"/>
                <a:gd name="connsiteX12" fmla="*/ 17526 w 1974341"/>
                <a:gd name="connsiteY12" fmla="*/ 108698 h 163752"/>
                <a:gd name="connsiteX13" fmla="*/ 240030 w 1974341"/>
                <a:gd name="connsiteY13" fmla="*/ 63930 h 163752"/>
                <a:gd name="connsiteX14" fmla="*/ 322612 w 1974341"/>
                <a:gd name="connsiteY14" fmla="*/ 95934 h 163752"/>
                <a:gd name="connsiteX15" fmla="*/ 594836 w 1974341"/>
                <a:gd name="connsiteY15" fmla="*/ 163752 h 163752"/>
                <a:gd name="connsiteX16" fmla="*/ 604647 w 1974341"/>
                <a:gd name="connsiteY16" fmla="*/ 163562 h 163752"/>
                <a:gd name="connsiteX17" fmla="*/ 722662 w 1974341"/>
                <a:gd name="connsiteY17" fmla="*/ 160038 h 163752"/>
                <a:gd name="connsiteX18" fmla="*/ 1189768 w 1974341"/>
                <a:gd name="connsiteY18" fmla="*/ 138225 h 163752"/>
                <a:gd name="connsiteX19" fmla="*/ 1280160 w 1974341"/>
                <a:gd name="connsiteY19" fmla="*/ 121080 h 163752"/>
                <a:gd name="connsiteX20" fmla="*/ 1624774 w 1974341"/>
                <a:gd name="connsiteY20" fmla="*/ 110508 h 163752"/>
                <a:gd name="connsiteX21" fmla="*/ 1932527 w 1974341"/>
                <a:gd name="connsiteY21" fmla="*/ 141273 h 163752"/>
                <a:gd name="connsiteX22" fmla="*/ 1974342 w 1974341"/>
                <a:gd name="connsiteY22" fmla="*/ 137368 h 163752"/>
                <a:gd name="connsiteX23" fmla="*/ 1967484 w 1974341"/>
                <a:gd name="connsiteY23" fmla="*/ 81838 h 163752"/>
                <a:gd name="connsiteX24" fmla="*/ 1938338 w 1974341"/>
                <a:gd name="connsiteY24" fmla="*/ 86505 h 163752"/>
                <a:gd name="connsiteX25" fmla="*/ 1613630 w 1974341"/>
                <a:gd name="connsiteY25" fmla="*/ 51262 h 163752"/>
                <a:gd name="connsiteX26" fmla="*/ 1269968 w 1974341"/>
                <a:gd name="connsiteY26" fmla="*/ 75932 h 16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74341" h="163752">
                  <a:moveTo>
                    <a:pt x="1269968" y="75932"/>
                  </a:moveTo>
                  <a:cubicBezTo>
                    <a:pt x="1244727" y="81552"/>
                    <a:pt x="1209389" y="85933"/>
                    <a:pt x="1182624" y="90124"/>
                  </a:cubicBezTo>
                  <a:cubicBezTo>
                    <a:pt x="1114997" y="100602"/>
                    <a:pt x="880301" y="105269"/>
                    <a:pt x="723519" y="109650"/>
                  </a:cubicBezTo>
                  <a:cubicBezTo>
                    <a:pt x="674561" y="110984"/>
                    <a:pt x="632746" y="112127"/>
                    <a:pt x="605123" y="113175"/>
                  </a:cubicBezTo>
                  <a:cubicBezTo>
                    <a:pt x="530542" y="115842"/>
                    <a:pt x="429673" y="79837"/>
                    <a:pt x="344710" y="47547"/>
                  </a:cubicBezTo>
                  <a:cubicBezTo>
                    <a:pt x="318230" y="37546"/>
                    <a:pt x="276225" y="24973"/>
                    <a:pt x="253746" y="17258"/>
                  </a:cubicBezTo>
                  <a:cubicBezTo>
                    <a:pt x="222600" y="6590"/>
                    <a:pt x="167259" y="11257"/>
                    <a:pt x="116205" y="19544"/>
                  </a:cubicBezTo>
                  <a:cubicBezTo>
                    <a:pt x="113252" y="20020"/>
                    <a:pt x="106966" y="11067"/>
                    <a:pt x="102966" y="4590"/>
                  </a:cubicBezTo>
                  <a:cubicBezTo>
                    <a:pt x="100680" y="875"/>
                    <a:pt x="96203" y="-840"/>
                    <a:pt x="91916" y="399"/>
                  </a:cubicBezTo>
                  <a:lnTo>
                    <a:pt x="18669" y="21068"/>
                  </a:lnTo>
                  <a:lnTo>
                    <a:pt x="24479" y="38118"/>
                  </a:lnTo>
                  <a:lnTo>
                    <a:pt x="0" y="44309"/>
                  </a:lnTo>
                  <a:lnTo>
                    <a:pt x="17526" y="108698"/>
                  </a:lnTo>
                  <a:cubicBezTo>
                    <a:pt x="17526" y="108698"/>
                    <a:pt x="184500" y="44880"/>
                    <a:pt x="240030" y="63930"/>
                  </a:cubicBezTo>
                  <a:cubicBezTo>
                    <a:pt x="261747" y="71360"/>
                    <a:pt x="296514" y="86028"/>
                    <a:pt x="322612" y="95934"/>
                  </a:cubicBezTo>
                  <a:cubicBezTo>
                    <a:pt x="412528" y="130129"/>
                    <a:pt x="512541" y="163562"/>
                    <a:pt x="594836" y="163752"/>
                  </a:cubicBezTo>
                  <a:cubicBezTo>
                    <a:pt x="598170" y="163752"/>
                    <a:pt x="601408" y="163752"/>
                    <a:pt x="604647" y="163562"/>
                  </a:cubicBezTo>
                  <a:cubicBezTo>
                    <a:pt x="632270" y="162514"/>
                    <a:pt x="673894" y="161371"/>
                    <a:pt x="722662" y="160038"/>
                  </a:cubicBezTo>
                  <a:cubicBezTo>
                    <a:pt x="890016" y="155466"/>
                    <a:pt x="1119188" y="149179"/>
                    <a:pt x="1189768" y="138225"/>
                  </a:cubicBezTo>
                  <a:cubicBezTo>
                    <a:pt x="1218057" y="133844"/>
                    <a:pt x="1253966" y="126034"/>
                    <a:pt x="1280160" y="121080"/>
                  </a:cubicBezTo>
                  <a:cubicBezTo>
                    <a:pt x="1354455" y="106984"/>
                    <a:pt x="1485138" y="81838"/>
                    <a:pt x="1624774" y="110508"/>
                  </a:cubicBezTo>
                  <a:cubicBezTo>
                    <a:pt x="1701260" y="126224"/>
                    <a:pt x="1791843" y="148131"/>
                    <a:pt x="1932527" y="141273"/>
                  </a:cubicBezTo>
                  <a:cubicBezTo>
                    <a:pt x="1943005" y="140797"/>
                    <a:pt x="1974342" y="137368"/>
                    <a:pt x="1974342" y="137368"/>
                  </a:cubicBezTo>
                  <a:lnTo>
                    <a:pt x="1967484" y="81838"/>
                  </a:lnTo>
                  <a:cubicBezTo>
                    <a:pt x="1967484" y="81838"/>
                    <a:pt x="1947196" y="86409"/>
                    <a:pt x="1938338" y="86505"/>
                  </a:cubicBezTo>
                  <a:cubicBezTo>
                    <a:pt x="1858137" y="87838"/>
                    <a:pt x="1613630" y="51262"/>
                    <a:pt x="1613630" y="51262"/>
                  </a:cubicBezTo>
                  <a:cubicBezTo>
                    <a:pt x="1485995" y="30021"/>
                    <a:pt x="1345787" y="58977"/>
                    <a:pt x="1269968" y="75932"/>
                  </a:cubicBezTo>
                  <a:close/>
                </a:path>
              </a:pathLst>
            </a:custGeom>
            <a:solidFill>
              <a:srgbClr val="C2CD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5" name="任意多边形: 形状 6684">
              <a:extLst>
                <a:ext uri="{FF2B5EF4-FFF2-40B4-BE49-F238E27FC236}">
                  <a16:creationId xmlns:a16="http://schemas.microsoft.com/office/drawing/2014/main" xmlns="" id="{E0E800F3-BB18-4236-AAFE-49F370FCA09C}"/>
                </a:ext>
              </a:extLst>
            </p:cNvPr>
            <p:cNvSpPr/>
            <p:nvPr/>
          </p:nvSpPr>
          <p:spPr>
            <a:xfrm>
              <a:off x="913289" y="1205674"/>
              <a:ext cx="4740878" cy="4815839"/>
            </a:xfrm>
            <a:custGeom>
              <a:avLst/>
              <a:gdLst>
                <a:gd name="connsiteX0" fmla="*/ 912495 w 4740878"/>
                <a:gd name="connsiteY0" fmla="*/ 3196876 h 4815839"/>
                <a:gd name="connsiteX1" fmla="*/ 849535 w 4740878"/>
                <a:gd name="connsiteY1" fmla="*/ 3105150 h 4815839"/>
                <a:gd name="connsiteX2" fmla="*/ 780288 w 4740878"/>
                <a:gd name="connsiteY2" fmla="*/ 2935510 h 4815839"/>
                <a:gd name="connsiteX3" fmla="*/ 729234 w 4740878"/>
                <a:gd name="connsiteY3" fmla="*/ 2780062 h 4815839"/>
                <a:gd name="connsiteX4" fmla="*/ 711994 w 4740878"/>
                <a:gd name="connsiteY4" fmla="*/ 2692432 h 4815839"/>
                <a:gd name="connsiteX5" fmla="*/ 713994 w 4740878"/>
                <a:gd name="connsiteY5" fmla="*/ 2652332 h 4815839"/>
                <a:gd name="connsiteX6" fmla="*/ 737711 w 4740878"/>
                <a:gd name="connsiteY6" fmla="*/ 2605278 h 4815839"/>
                <a:gd name="connsiteX7" fmla="*/ 769525 w 4740878"/>
                <a:gd name="connsiteY7" fmla="*/ 2576989 h 4815839"/>
                <a:gd name="connsiteX8" fmla="*/ 803434 w 4740878"/>
                <a:gd name="connsiteY8" fmla="*/ 2554510 h 4815839"/>
                <a:gd name="connsiteX9" fmla="*/ 821436 w 4740878"/>
                <a:gd name="connsiteY9" fmla="*/ 2545556 h 4815839"/>
                <a:gd name="connsiteX10" fmla="*/ 840105 w 4740878"/>
                <a:gd name="connsiteY10" fmla="*/ 2538508 h 4815839"/>
                <a:gd name="connsiteX11" fmla="*/ 919543 w 4740878"/>
                <a:gd name="connsiteY11" fmla="*/ 2527364 h 4815839"/>
                <a:gd name="connsiteX12" fmla="*/ 960787 w 4740878"/>
                <a:gd name="connsiteY12" fmla="*/ 2531554 h 4815839"/>
                <a:gd name="connsiteX13" fmla="*/ 983742 w 4740878"/>
                <a:gd name="connsiteY13" fmla="*/ 2535269 h 4815839"/>
                <a:gd name="connsiteX14" fmla="*/ 1007078 w 4740878"/>
                <a:gd name="connsiteY14" fmla="*/ 2538603 h 4815839"/>
                <a:gd name="connsiteX15" fmla="*/ 1166908 w 4740878"/>
                <a:gd name="connsiteY15" fmla="*/ 2554795 h 4815839"/>
                <a:gd name="connsiteX16" fmla="*/ 1337215 w 4740878"/>
                <a:gd name="connsiteY16" fmla="*/ 2570512 h 4815839"/>
                <a:gd name="connsiteX17" fmla="*/ 1432655 w 4740878"/>
                <a:gd name="connsiteY17" fmla="*/ 2609660 h 4815839"/>
                <a:gd name="connsiteX18" fmla="*/ 1582960 w 4740878"/>
                <a:gd name="connsiteY18" fmla="*/ 2616708 h 4815839"/>
                <a:gd name="connsiteX19" fmla="*/ 1866900 w 4740878"/>
                <a:gd name="connsiteY19" fmla="*/ 2609183 h 4815839"/>
                <a:gd name="connsiteX20" fmla="*/ 1898523 w 4740878"/>
                <a:gd name="connsiteY20" fmla="*/ 2584323 h 4815839"/>
                <a:gd name="connsiteX21" fmla="*/ 1934242 w 4740878"/>
                <a:gd name="connsiteY21" fmla="*/ 2566035 h 4815839"/>
                <a:gd name="connsiteX22" fmla="*/ 1979295 w 4740878"/>
                <a:gd name="connsiteY22" fmla="*/ 2550890 h 4815839"/>
                <a:gd name="connsiteX23" fmla="*/ 2023110 w 4740878"/>
                <a:gd name="connsiteY23" fmla="*/ 2532793 h 4815839"/>
                <a:gd name="connsiteX24" fmla="*/ 2028635 w 4740878"/>
                <a:gd name="connsiteY24" fmla="*/ 2529364 h 4815839"/>
                <a:gd name="connsiteX25" fmla="*/ 2035588 w 4740878"/>
                <a:gd name="connsiteY25" fmla="*/ 2524220 h 4815839"/>
                <a:gd name="connsiteX26" fmla="*/ 2047780 w 4740878"/>
                <a:gd name="connsiteY26" fmla="*/ 2512886 h 4815839"/>
                <a:gd name="connsiteX27" fmla="*/ 2065020 w 4740878"/>
                <a:gd name="connsiteY27" fmla="*/ 2489073 h 4815839"/>
                <a:gd name="connsiteX28" fmla="*/ 2087023 w 4740878"/>
                <a:gd name="connsiteY28" fmla="*/ 2444020 h 4815839"/>
                <a:gd name="connsiteX29" fmla="*/ 2103406 w 4740878"/>
                <a:gd name="connsiteY29" fmla="*/ 2394109 h 4815839"/>
                <a:gd name="connsiteX30" fmla="*/ 2144268 w 4740878"/>
                <a:gd name="connsiteY30" fmla="*/ 2318290 h 4815839"/>
                <a:gd name="connsiteX31" fmla="*/ 2277142 w 4740878"/>
                <a:gd name="connsiteY31" fmla="*/ 2205704 h 4815839"/>
                <a:gd name="connsiteX32" fmla="*/ 2352389 w 4740878"/>
                <a:gd name="connsiteY32" fmla="*/ 2161985 h 4815839"/>
                <a:gd name="connsiteX33" fmla="*/ 2392299 w 4740878"/>
                <a:gd name="connsiteY33" fmla="*/ 2143506 h 4815839"/>
                <a:gd name="connsiteX34" fmla="*/ 2412778 w 4740878"/>
                <a:gd name="connsiteY34" fmla="*/ 2135219 h 4815839"/>
                <a:gd name="connsiteX35" fmla="*/ 2433828 w 4740878"/>
                <a:gd name="connsiteY35" fmla="*/ 2126552 h 4815839"/>
                <a:gd name="connsiteX36" fmla="*/ 2477833 w 4740878"/>
                <a:gd name="connsiteY36" fmla="*/ 2107883 h 4815839"/>
                <a:gd name="connsiteX37" fmla="*/ 2499360 w 4740878"/>
                <a:gd name="connsiteY37" fmla="*/ 2097215 h 4815839"/>
                <a:gd name="connsiteX38" fmla="*/ 2520696 w 4740878"/>
                <a:gd name="connsiteY38" fmla="*/ 2085975 h 4815839"/>
                <a:gd name="connsiteX39" fmla="*/ 2562130 w 4740878"/>
                <a:gd name="connsiteY39" fmla="*/ 2060734 h 4815839"/>
                <a:gd name="connsiteX40" fmla="*/ 2582323 w 4740878"/>
                <a:gd name="connsiteY40" fmla="*/ 2047113 h 4815839"/>
                <a:gd name="connsiteX41" fmla="*/ 2601468 w 4740878"/>
                <a:gd name="connsiteY41" fmla="*/ 2031683 h 4815839"/>
                <a:gd name="connsiteX42" fmla="*/ 2709672 w 4740878"/>
                <a:gd name="connsiteY42" fmla="*/ 1860804 h 4815839"/>
                <a:gd name="connsiteX43" fmla="*/ 2738152 w 4740878"/>
                <a:gd name="connsiteY43" fmla="*/ 1729550 h 4815839"/>
                <a:gd name="connsiteX44" fmla="*/ 2785396 w 4740878"/>
                <a:gd name="connsiteY44" fmla="*/ 1656112 h 4815839"/>
                <a:gd name="connsiteX45" fmla="*/ 2812256 w 4740878"/>
                <a:gd name="connsiteY45" fmla="*/ 1582769 h 4815839"/>
                <a:gd name="connsiteX46" fmla="*/ 2891123 w 4740878"/>
                <a:gd name="connsiteY46" fmla="*/ 1507236 h 4815839"/>
                <a:gd name="connsiteX47" fmla="*/ 2963704 w 4740878"/>
                <a:gd name="connsiteY47" fmla="*/ 1474089 h 4815839"/>
                <a:gd name="connsiteX48" fmla="*/ 3061525 w 4740878"/>
                <a:gd name="connsiteY48" fmla="*/ 1469136 h 4815839"/>
                <a:gd name="connsiteX49" fmla="*/ 3150299 w 4740878"/>
                <a:gd name="connsiteY49" fmla="*/ 1478566 h 4815839"/>
                <a:gd name="connsiteX50" fmla="*/ 3302222 w 4740878"/>
                <a:gd name="connsiteY50" fmla="*/ 1487996 h 4815839"/>
                <a:gd name="connsiteX51" fmla="*/ 3562064 w 4740878"/>
                <a:gd name="connsiteY51" fmla="*/ 1378744 h 4815839"/>
                <a:gd name="connsiteX52" fmla="*/ 3625215 w 4740878"/>
                <a:gd name="connsiteY52" fmla="*/ 1323404 h 4815839"/>
                <a:gd name="connsiteX53" fmla="*/ 3704654 w 4740878"/>
                <a:gd name="connsiteY53" fmla="*/ 1228058 h 4815839"/>
                <a:gd name="connsiteX54" fmla="*/ 3843814 w 4740878"/>
                <a:gd name="connsiteY54" fmla="*/ 1169099 h 4815839"/>
                <a:gd name="connsiteX55" fmla="*/ 3925538 w 4740878"/>
                <a:gd name="connsiteY55" fmla="*/ 1177004 h 4815839"/>
                <a:gd name="connsiteX56" fmla="*/ 3902488 w 4740878"/>
                <a:gd name="connsiteY56" fmla="*/ 1098423 h 4815839"/>
                <a:gd name="connsiteX57" fmla="*/ 3853910 w 4740878"/>
                <a:gd name="connsiteY57" fmla="*/ 1105091 h 4815839"/>
                <a:gd name="connsiteX58" fmla="*/ 3737515 w 4740878"/>
                <a:gd name="connsiteY58" fmla="*/ 1133666 h 4815839"/>
                <a:gd name="connsiteX59" fmla="*/ 3689318 w 4740878"/>
                <a:gd name="connsiteY59" fmla="*/ 1165384 h 4815839"/>
                <a:gd name="connsiteX60" fmla="*/ 3565684 w 4740878"/>
                <a:gd name="connsiteY60" fmla="*/ 1282065 h 4815839"/>
                <a:gd name="connsiteX61" fmla="*/ 3227165 w 4740878"/>
                <a:gd name="connsiteY61" fmla="*/ 1424559 h 4815839"/>
                <a:gd name="connsiteX62" fmla="*/ 3158109 w 4740878"/>
                <a:gd name="connsiteY62" fmla="*/ 1408367 h 4815839"/>
                <a:gd name="connsiteX63" fmla="*/ 3060859 w 4740878"/>
                <a:gd name="connsiteY63" fmla="*/ 1396270 h 4815839"/>
                <a:gd name="connsiteX64" fmla="*/ 2945606 w 4740878"/>
                <a:gd name="connsiteY64" fmla="*/ 1403795 h 4815839"/>
                <a:gd name="connsiteX65" fmla="*/ 2852452 w 4740878"/>
                <a:gd name="connsiteY65" fmla="*/ 1446752 h 4815839"/>
                <a:gd name="connsiteX66" fmla="*/ 2779681 w 4740878"/>
                <a:gd name="connsiteY66" fmla="*/ 1508570 h 4815839"/>
                <a:gd name="connsiteX67" fmla="*/ 2719864 w 4740878"/>
                <a:gd name="connsiteY67" fmla="*/ 1520381 h 4815839"/>
                <a:gd name="connsiteX68" fmla="*/ 2189512 w 4740878"/>
                <a:gd name="connsiteY68" fmla="*/ 1099947 h 4815839"/>
                <a:gd name="connsiteX69" fmla="*/ 1242346 w 4740878"/>
                <a:gd name="connsiteY69" fmla="*/ 871918 h 4815839"/>
                <a:gd name="connsiteX70" fmla="*/ 1196054 w 4740878"/>
                <a:gd name="connsiteY70" fmla="*/ 832580 h 4815839"/>
                <a:gd name="connsiteX71" fmla="*/ 1175861 w 4740878"/>
                <a:gd name="connsiteY71" fmla="*/ 709613 h 4815839"/>
                <a:gd name="connsiteX72" fmla="*/ 1160240 w 4740878"/>
                <a:gd name="connsiteY72" fmla="*/ 626555 h 4815839"/>
                <a:gd name="connsiteX73" fmla="*/ 1033748 w 4740878"/>
                <a:gd name="connsiteY73" fmla="*/ 110966 h 4815839"/>
                <a:gd name="connsiteX74" fmla="*/ 998792 w 4740878"/>
                <a:gd name="connsiteY74" fmla="*/ 0 h 4815839"/>
                <a:gd name="connsiteX75" fmla="*/ 937355 w 4740878"/>
                <a:gd name="connsiteY75" fmla="*/ 23146 h 4815839"/>
                <a:gd name="connsiteX76" fmla="*/ 976598 w 4740878"/>
                <a:gd name="connsiteY76" fmla="*/ 205930 h 4815839"/>
                <a:gd name="connsiteX77" fmla="*/ 969645 w 4740878"/>
                <a:gd name="connsiteY77" fmla="*/ 224219 h 4815839"/>
                <a:gd name="connsiteX78" fmla="*/ 941070 w 4740878"/>
                <a:gd name="connsiteY78" fmla="*/ 278701 h 4815839"/>
                <a:gd name="connsiteX79" fmla="*/ 986123 w 4740878"/>
                <a:gd name="connsiteY79" fmla="*/ 341281 h 4815839"/>
                <a:gd name="connsiteX80" fmla="*/ 1003935 w 4740878"/>
                <a:gd name="connsiteY80" fmla="*/ 346138 h 4815839"/>
                <a:gd name="connsiteX81" fmla="*/ 1008983 w 4740878"/>
                <a:gd name="connsiteY81" fmla="*/ 364046 h 4815839"/>
                <a:gd name="connsiteX82" fmla="*/ 1040701 w 4740878"/>
                <a:gd name="connsiteY82" fmla="*/ 457009 h 4815839"/>
                <a:gd name="connsiteX83" fmla="*/ 1086707 w 4740878"/>
                <a:gd name="connsiteY83" fmla="*/ 655892 h 4815839"/>
                <a:gd name="connsiteX84" fmla="*/ 1116235 w 4740878"/>
                <a:gd name="connsiteY84" fmla="*/ 744950 h 4815839"/>
                <a:gd name="connsiteX85" fmla="*/ 1098328 w 4740878"/>
                <a:gd name="connsiteY85" fmla="*/ 846963 h 4815839"/>
                <a:gd name="connsiteX86" fmla="*/ 842581 w 4740878"/>
                <a:gd name="connsiteY86" fmla="*/ 898112 h 4815839"/>
                <a:gd name="connsiteX87" fmla="*/ 412813 w 4740878"/>
                <a:gd name="connsiteY87" fmla="*/ 943832 h 4815839"/>
                <a:gd name="connsiteX88" fmla="*/ 105442 w 4740878"/>
                <a:gd name="connsiteY88" fmla="*/ 1299496 h 4815839"/>
                <a:gd name="connsiteX89" fmla="*/ 105918 w 4740878"/>
                <a:gd name="connsiteY89" fmla="*/ 1304830 h 4815839"/>
                <a:gd name="connsiteX90" fmla="*/ 0 w 4740878"/>
                <a:gd name="connsiteY90" fmla="*/ 1396270 h 4815839"/>
                <a:gd name="connsiteX91" fmla="*/ 27813 w 4740878"/>
                <a:gd name="connsiteY91" fmla="*/ 1470470 h 4815839"/>
                <a:gd name="connsiteX92" fmla="*/ 175069 w 4740878"/>
                <a:gd name="connsiteY92" fmla="*/ 1299210 h 4815839"/>
                <a:gd name="connsiteX93" fmla="*/ 174593 w 4740878"/>
                <a:gd name="connsiteY93" fmla="*/ 1293876 h 4815839"/>
                <a:gd name="connsiteX94" fmla="*/ 422053 w 4740878"/>
                <a:gd name="connsiteY94" fmla="*/ 1024318 h 4815839"/>
                <a:gd name="connsiteX95" fmla="*/ 941927 w 4740878"/>
                <a:gd name="connsiteY95" fmla="*/ 971359 h 4815839"/>
                <a:gd name="connsiteX96" fmla="*/ 1235869 w 4740878"/>
                <a:gd name="connsiteY96" fmla="*/ 959453 h 4815839"/>
                <a:gd name="connsiteX97" fmla="*/ 2141982 w 4740878"/>
                <a:gd name="connsiteY97" fmla="*/ 1180338 h 4815839"/>
                <a:gd name="connsiteX98" fmla="*/ 2698242 w 4740878"/>
                <a:gd name="connsiteY98" fmla="*/ 1601629 h 4815839"/>
                <a:gd name="connsiteX99" fmla="*/ 2707100 w 4740878"/>
                <a:gd name="connsiteY99" fmla="*/ 1647444 h 4815839"/>
                <a:gd name="connsiteX100" fmla="*/ 2703576 w 4740878"/>
                <a:gd name="connsiteY100" fmla="*/ 1663827 h 4815839"/>
                <a:gd name="connsiteX101" fmla="*/ 2645569 w 4740878"/>
                <a:gd name="connsiteY101" fmla="*/ 1828800 h 4815839"/>
                <a:gd name="connsiteX102" fmla="*/ 2559272 w 4740878"/>
                <a:gd name="connsiteY102" fmla="*/ 1980343 h 4815839"/>
                <a:gd name="connsiteX103" fmla="*/ 2542794 w 4740878"/>
                <a:gd name="connsiteY103" fmla="*/ 1993678 h 4815839"/>
                <a:gd name="connsiteX104" fmla="*/ 2524982 w 4740878"/>
                <a:gd name="connsiteY104" fmla="*/ 2005584 h 4815839"/>
                <a:gd name="connsiteX105" fmla="*/ 2488311 w 4740878"/>
                <a:gd name="connsiteY105" fmla="*/ 2027968 h 4815839"/>
                <a:gd name="connsiteX106" fmla="*/ 2469166 w 4740878"/>
                <a:gd name="connsiteY106" fmla="*/ 2038160 h 4815839"/>
                <a:gd name="connsiteX107" fmla="*/ 2449735 w 4740878"/>
                <a:gd name="connsiteY107" fmla="*/ 2047875 h 4815839"/>
                <a:gd name="connsiteX108" fmla="*/ 2409444 w 4740878"/>
                <a:gd name="connsiteY108" fmla="*/ 2065115 h 4815839"/>
                <a:gd name="connsiteX109" fmla="*/ 2388108 w 4740878"/>
                <a:gd name="connsiteY109" fmla="*/ 2073878 h 4815839"/>
                <a:gd name="connsiteX110" fmla="*/ 2366105 w 4740878"/>
                <a:gd name="connsiteY110" fmla="*/ 2082832 h 4815839"/>
                <a:gd name="connsiteX111" fmla="*/ 2364867 w 4740878"/>
                <a:gd name="connsiteY111" fmla="*/ 2083403 h 4815839"/>
                <a:gd name="connsiteX112" fmla="*/ 2132743 w 4740878"/>
                <a:gd name="connsiteY112" fmla="*/ 2103120 h 4815839"/>
                <a:gd name="connsiteX113" fmla="*/ 1928050 w 4740878"/>
                <a:gd name="connsiteY113" fmla="*/ 2119312 h 4815839"/>
                <a:gd name="connsiteX114" fmla="*/ 1839373 w 4740878"/>
                <a:gd name="connsiteY114" fmla="*/ 2132362 h 4815839"/>
                <a:gd name="connsiteX115" fmla="*/ 1754029 w 4740878"/>
                <a:gd name="connsiteY115" fmla="*/ 2181606 h 4815839"/>
                <a:gd name="connsiteX116" fmla="*/ 1715262 w 4740878"/>
                <a:gd name="connsiteY116" fmla="*/ 2232089 h 4815839"/>
                <a:gd name="connsiteX117" fmla="*/ 1642872 w 4740878"/>
                <a:gd name="connsiteY117" fmla="*/ 2282285 h 4815839"/>
                <a:gd name="connsiteX118" fmla="*/ 1616202 w 4740878"/>
                <a:gd name="connsiteY118" fmla="*/ 2382203 h 4815839"/>
                <a:gd name="connsiteX119" fmla="*/ 1548193 w 4740878"/>
                <a:gd name="connsiteY119" fmla="*/ 2490692 h 4815839"/>
                <a:gd name="connsiteX120" fmla="*/ 1370743 w 4740878"/>
                <a:gd name="connsiteY120" fmla="*/ 2511933 h 4815839"/>
                <a:gd name="connsiteX121" fmla="*/ 1197388 w 4740878"/>
                <a:gd name="connsiteY121" fmla="*/ 2497169 h 4815839"/>
                <a:gd name="connsiteX122" fmla="*/ 1015365 w 4740878"/>
                <a:gd name="connsiteY122" fmla="*/ 2475738 h 4815839"/>
                <a:gd name="connsiteX123" fmla="*/ 993362 w 4740878"/>
                <a:gd name="connsiteY123" fmla="*/ 2472595 h 4815839"/>
                <a:gd name="connsiteX124" fmla="*/ 971074 w 4740878"/>
                <a:gd name="connsiteY124" fmla="*/ 2468975 h 4815839"/>
                <a:gd name="connsiteX125" fmla="*/ 921258 w 4740878"/>
                <a:gd name="connsiteY125" fmla="*/ 2464022 h 4815839"/>
                <a:gd name="connsiteX126" fmla="*/ 838486 w 4740878"/>
                <a:gd name="connsiteY126" fmla="*/ 2468023 h 4815839"/>
                <a:gd name="connsiteX127" fmla="*/ 814388 w 4740878"/>
                <a:gd name="connsiteY127" fmla="*/ 2477167 h 4815839"/>
                <a:gd name="connsiteX128" fmla="*/ 773144 w 4740878"/>
                <a:gd name="connsiteY128" fmla="*/ 2499170 h 4815839"/>
                <a:gd name="connsiteX129" fmla="*/ 730758 w 4740878"/>
                <a:gd name="connsiteY129" fmla="*/ 2527268 h 4815839"/>
                <a:gd name="connsiteX130" fmla="*/ 694087 w 4740878"/>
                <a:gd name="connsiteY130" fmla="*/ 2559844 h 4815839"/>
                <a:gd name="connsiteX131" fmla="*/ 659892 w 4740878"/>
                <a:gd name="connsiteY131" fmla="*/ 2596610 h 4815839"/>
                <a:gd name="connsiteX132" fmla="*/ 633031 w 4740878"/>
                <a:gd name="connsiteY132" fmla="*/ 2646998 h 4815839"/>
                <a:gd name="connsiteX133" fmla="*/ 669322 w 4740878"/>
                <a:gd name="connsiteY133" fmla="*/ 2797493 h 4815839"/>
                <a:gd name="connsiteX134" fmla="*/ 722471 w 4740878"/>
                <a:gd name="connsiteY134" fmla="*/ 2958370 h 4815839"/>
                <a:gd name="connsiteX135" fmla="*/ 763429 w 4740878"/>
                <a:gd name="connsiteY135" fmla="*/ 3058573 h 4815839"/>
                <a:gd name="connsiteX136" fmla="*/ 733044 w 4740878"/>
                <a:gd name="connsiteY136" fmla="*/ 3113818 h 4815839"/>
                <a:gd name="connsiteX137" fmla="*/ 663416 w 4740878"/>
                <a:gd name="connsiteY137" fmla="*/ 3138773 h 4815839"/>
                <a:gd name="connsiteX138" fmla="*/ 686086 w 4740878"/>
                <a:gd name="connsiteY138" fmla="*/ 3202877 h 4815839"/>
                <a:gd name="connsiteX139" fmla="*/ 771239 w 4740878"/>
                <a:gd name="connsiteY139" fmla="*/ 3172492 h 4815839"/>
                <a:gd name="connsiteX140" fmla="*/ 817721 w 4740878"/>
                <a:gd name="connsiteY140" fmla="*/ 3193828 h 4815839"/>
                <a:gd name="connsiteX141" fmla="*/ 858584 w 4740878"/>
                <a:gd name="connsiteY141" fmla="*/ 3298698 h 4815839"/>
                <a:gd name="connsiteX142" fmla="*/ 925068 w 4740878"/>
                <a:gd name="connsiteY142" fmla="*/ 3469195 h 4815839"/>
                <a:gd name="connsiteX143" fmla="*/ 958310 w 4740878"/>
                <a:gd name="connsiteY143" fmla="*/ 3554444 h 4815839"/>
                <a:gd name="connsiteX144" fmla="*/ 988409 w 4740878"/>
                <a:gd name="connsiteY144" fmla="*/ 3640455 h 4815839"/>
                <a:gd name="connsiteX145" fmla="*/ 1109853 w 4740878"/>
                <a:gd name="connsiteY145" fmla="*/ 3986498 h 4815839"/>
                <a:gd name="connsiteX146" fmla="*/ 1171099 w 4740878"/>
                <a:gd name="connsiteY146" fmla="*/ 4159377 h 4815839"/>
                <a:gd name="connsiteX147" fmla="*/ 1202055 w 4740878"/>
                <a:gd name="connsiteY147" fmla="*/ 4245769 h 4815839"/>
                <a:gd name="connsiteX148" fmla="*/ 1309973 w 4740878"/>
                <a:gd name="connsiteY148" fmla="*/ 4508183 h 4815839"/>
                <a:gd name="connsiteX149" fmla="*/ 1278350 w 4740878"/>
                <a:gd name="connsiteY149" fmla="*/ 4553807 h 4815839"/>
                <a:gd name="connsiteX150" fmla="*/ 1208342 w 4740878"/>
                <a:gd name="connsiteY150" fmla="*/ 4575239 h 4815839"/>
                <a:gd name="connsiteX151" fmla="*/ 1234345 w 4740878"/>
                <a:gd name="connsiteY151" fmla="*/ 4641057 h 4815839"/>
                <a:gd name="connsiteX152" fmla="*/ 1522952 w 4740878"/>
                <a:gd name="connsiteY152" fmla="*/ 4555617 h 4815839"/>
                <a:gd name="connsiteX153" fmla="*/ 1669542 w 4740878"/>
                <a:gd name="connsiteY153" fmla="*/ 4425315 h 4815839"/>
                <a:gd name="connsiteX154" fmla="*/ 1881759 w 4740878"/>
                <a:gd name="connsiteY154" fmla="*/ 4319778 h 4815839"/>
                <a:gd name="connsiteX155" fmla="*/ 2216467 w 4740878"/>
                <a:gd name="connsiteY155" fmla="*/ 4176808 h 4815839"/>
                <a:gd name="connsiteX156" fmla="*/ 2342293 w 4740878"/>
                <a:gd name="connsiteY156" fmla="*/ 4120230 h 4815839"/>
                <a:gd name="connsiteX157" fmla="*/ 2359628 w 4740878"/>
                <a:gd name="connsiteY157" fmla="*/ 4173474 h 4815839"/>
                <a:gd name="connsiteX158" fmla="*/ 2382203 w 4740878"/>
                <a:gd name="connsiteY158" fmla="*/ 4166140 h 4815839"/>
                <a:gd name="connsiteX159" fmla="*/ 2379821 w 4740878"/>
                <a:gd name="connsiteY159" fmla="*/ 4158710 h 4815839"/>
                <a:gd name="connsiteX160" fmla="*/ 2398205 w 4740878"/>
                <a:gd name="connsiteY160" fmla="*/ 4152710 h 4815839"/>
                <a:gd name="connsiteX161" fmla="*/ 2392966 w 4740878"/>
                <a:gd name="connsiteY161" fmla="*/ 4134136 h 4815839"/>
                <a:gd name="connsiteX162" fmla="*/ 2392966 w 4740878"/>
                <a:gd name="connsiteY162" fmla="*/ 4134136 h 4815839"/>
                <a:gd name="connsiteX163" fmla="*/ 2504504 w 4740878"/>
                <a:gd name="connsiteY163" fmla="*/ 4097941 h 4815839"/>
                <a:gd name="connsiteX164" fmla="*/ 2504504 w 4740878"/>
                <a:gd name="connsiteY164" fmla="*/ 4097941 h 4815839"/>
                <a:gd name="connsiteX165" fmla="*/ 2511266 w 4740878"/>
                <a:gd name="connsiteY165" fmla="*/ 4116039 h 4815839"/>
                <a:gd name="connsiteX166" fmla="*/ 2530412 w 4740878"/>
                <a:gd name="connsiteY166" fmla="*/ 4109847 h 4815839"/>
                <a:gd name="connsiteX167" fmla="*/ 2532793 w 4740878"/>
                <a:gd name="connsiteY167" fmla="*/ 4117277 h 4815839"/>
                <a:gd name="connsiteX168" fmla="*/ 2555367 w 4740878"/>
                <a:gd name="connsiteY168" fmla="*/ 4109942 h 4815839"/>
                <a:gd name="connsiteX169" fmla="*/ 2540889 w 4740878"/>
                <a:gd name="connsiteY169" fmla="*/ 4065365 h 4815839"/>
                <a:gd name="connsiteX170" fmla="*/ 2615470 w 4740878"/>
                <a:gd name="connsiteY170" fmla="*/ 4047268 h 4815839"/>
                <a:gd name="connsiteX171" fmla="*/ 2663285 w 4740878"/>
                <a:gd name="connsiteY171" fmla="*/ 4071747 h 4815839"/>
                <a:gd name="connsiteX172" fmla="*/ 2957608 w 4740878"/>
                <a:gd name="connsiteY172" fmla="*/ 4815840 h 4815839"/>
                <a:gd name="connsiteX173" fmla="*/ 3025712 w 4740878"/>
                <a:gd name="connsiteY173" fmla="*/ 4793075 h 4815839"/>
                <a:gd name="connsiteX174" fmla="*/ 2757773 w 4740878"/>
                <a:gd name="connsiteY174" fmla="*/ 4088130 h 4815839"/>
                <a:gd name="connsiteX175" fmla="*/ 2778538 w 4740878"/>
                <a:gd name="connsiteY175" fmla="*/ 4057174 h 4815839"/>
                <a:gd name="connsiteX176" fmla="*/ 3109722 w 4740878"/>
                <a:gd name="connsiteY176" fmla="*/ 3967162 h 4815839"/>
                <a:gd name="connsiteX177" fmla="*/ 3257360 w 4740878"/>
                <a:gd name="connsiteY177" fmla="*/ 3972211 h 4815839"/>
                <a:gd name="connsiteX178" fmla="*/ 3442145 w 4740878"/>
                <a:gd name="connsiteY178" fmla="*/ 3976211 h 4815839"/>
                <a:gd name="connsiteX179" fmla="*/ 4740879 w 4740878"/>
                <a:gd name="connsiteY179" fmla="*/ 3595021 h 4815839"/>
                <a:gd name="connsiteX180" fmla="*/ 4720209 w 4740878"/>
                <a:gd name="connsiteY180" fmla="*/ 3538252 h 4815839"/>
                <a:gd name="connsiteX181" fmla="*/ 3433191 w 4740878"/>
                <a:gd name="connsiteY181" fmla="*/ 3919061 h 4815839"/>
                <a:gd name="connsiteX182" fmla="*/ 3278886 w 4740878"/>
                <a:gd name="connsiteY182" fmla="*/ 3906774 h 4815839"/>
                <a:gd name="connsiteX183" fmla="*/ 3082957 w 4740878"/>
                <a:gd name="connsiteY183" fmla="*/ 3915918 h 4815839"/>
                <a:gd name="connsiteX184" fmla="*/ 2682335 w 4740878"/>
                <a:gd name="connsiteY184" fmla="*/ 3978116 h 4815839"/>
                <a:gd name="connsiteX185" fmla="*/ 2585752 w 4740878"/>
                <a:gd name="connsiteY185" fmla="*/ 3964495 h 4815839"/>
                <a:gd name="connsiteX186" fmla="*/ 2519744 w 4740878"/>
                <a:gd name="connsiteY186" fmla="*/ 3945827 h 4815839"/>
                <a:gd name="connsiteX187" fmla="*/ 2504027 w 4740878"/>
                <a:gd name="connsiteY187" fmla="*/ 3897344 h 4815839"/>
                <a:gd name="connsiteX188" fmla="*/ 2479834 w 4740878"/>
                <a:gd name="connsiteY188" fmla="*/ 3905250 h 4815839"/>
                <a:gd name="connsiteX189" fmla="*/ 2489835 w 4740878"/>
                <a:gd name="connsiteY189" fmla="*/ 3936016 h 4815839"/>
                <a:gd name="connsiteX190" fmla="*/ 2458688 w 4740878"/>
                <a:gd name="connsiteY190" fmla="*/ 3946112 h 4815839"/>
                <a:gd name="connsiteX191" fmla="*/ 2414207 w 4740878"/>
                <a:gd name="connsiteY191" fmla="*/ 4009168 h 4815839"/>
                <a:gd name="connsiteX192" fmla="*/ 2341055 w 4740878"/>
                <a:gd name="connsiteY192" fmla="*/ 3984308 h 4815839"/>
                <a:gd name="connsiteX193" fmla="*/ 2309908 w 4740878"/>
                <a:gd name="connsiteY193" fmla="*/ 3994404 h 4815839"/>
                <a:gd name="connsiteX194" fmla="*/ 2299907 w 4740878"/>
                <a:gd name="connsiteY194" fmla="*/ 3963638 h 4815839"/>
                <a:gd name="connsiteX195" fmla="*/ 2275713 w 4740878"/>
                <a:gd name="connsiteY195" fmla="*/ 3971544 h 4815839"/>
                <a:gd name="connsiteX196" fmla="*/ 2285714 w 4740878"/>
                <a:gd name="connsiteY196" fmla="*/ 4002310 h 4815839"/>
                <a:gd name="connsiteX197" fmla="*/ 2285333 w 4740878"/>
                <a:gd name="connsiteY197" fmla="*/ 4002405 h 4815839"/>
                <a:gd name="connsiteX198" fmla="*/ 2291429 w 4740878"/>
                <a:gd name="connsiteY198" fmla="*/ 4019741 h 4815839"/>
                <a:gd name="connsiteX199" fmla="*/ 2257330 w 4740878"/>
                <a:gd name="connsiteY199" fmla="*/ 4061651 h 4815839"/>
                <a:gd name="connsiteX200" fmla="*/ 2163318 w 4740878"/>
                <a:gd name="connsiteY200" fmla="*/ 4140327 h 4815839"/>
                <a:gd name="connsiteX201" fmla="*/ 2152269 w 4740878"/>
                <a:gd name="connsiteY201" fmla="*/ 4151852 h 4815839"/>
                <a:gd name="connsiteX202" fmla="*/ 1880616 w 4740878"/>
                <a:gd name="connsiteY202" fmla="*/ 4262057 h 4815839"/>
                <a:gd name="connsiteX203" fmla="*/ 1596390 w 4740878"/>
                <a:gd name="connsiteY203" fmla="*/ 4401883 h 4815839"/>
                <a:gd name="connsiteX204" fmla="*/ 1324070 w 4740878"/>
                <a:gd name="connsiteY204" fmla="*/ 4319493 h 4815839"/>
                <a:gd name="connsiteX205" fmla="*/ 1303401 w 4740878"/>
                <a:gd name="connsiteY205" fmla="*/ 4260914 h 4815839"/>
                <a:gd name="connsiteX206" fmla="*/ 1287875 w 4740878"/>
                <a:gd name="connsiteY206" fmla="*/ 4218051 h 4815839"/>
                <a:gd name="connsiteX207" fmla="*/ 1264634 w 4740878"/>
                <a:gd name="connsiteY207" fmla="*/ 4148899 h 4815839"/>
                <a:gd name="connsiteX208" fmla="*/ 1244251 w 4740878"/>
                <a:gd name="connsiteY208" fmla="*/ 4098512 h 4815839"/>
                <a:gd name="connsiteX209" fmla="*/ 1175861 w 4740878"/>
                <a:gd name="connsiteY209" fmla="*/ 4004215 h 4815839"/>
                <a:gd name="connsiteX210" fmla="*/ 1145191 w 4740878"/>
                <a:gd name="connsiteY210" fmla="*/ 3929634 h 4815839"/>
                <a:gd name="connsiteX211" fmla="*/ 1099756 w 4740878"/>
                <a:gd name="connsiteY211" fmla="*/ 3761899 h 4815839"/>
                <a:gd name="connsiteX212" fmla="*/ 1083755 w 4740878"/>
                <a:gd name="connsiteY212" fmla="*/ 3664077 h 4815839"/>
                <a:gd name="connsiteX213" fmla="*/ 1093946 w 4740878"/>
                <a:gd name="connsiteY213" fmla="*/ 3634264 h 4815839"/>
                <a:gd name="connsiteX214" fmla="*/ 1070705 w 4740878"/>
                <a:gd name="connsiteY214" fmla="*/ 3561969 h 4815839"/>
                <a:gd name="connsiteX215" fmla="*/ 1020985 w 4740878"/>
                <a:gd name="connsiteY215" fmla="*/ 3570256 h 4815839"/>
                <a:gd name="connsiteX216" fmla="*/ 982885 w 4740878"/>
                <a:gd name="connsiteY216" fmla="*/ 3475196 h 4815839"/>
                <a:gd name="connsiteX217" fmla="*/ 1023938 w 4740878"/>
                <a:gd name="connsiteY217" fmla="*/ 3464147 h 4815839"/>
                <a:gd name="connsiteX218" fmla="*/ 998410 w 4740878"/>
                <a:gd name="connsiteY218" fmla="*/ 3383566 h 4815839"/>
                <a:gd name="connsiteX219" fmla="*/ 912495 w 4740878"/>
                <a:gd name="connsiteY219" fmla="*/ 3196876 h 4815839"/>
                <a:gd name="connsiteX220" fmla="*/ 1749266 w 4740878"/>
                <a:gd name="connsiteY220" fmla="*/ 2292763 h 4815839"/>
                <a:gd name="connsiteX221" fmla="*/ 2104168 w 4740878"/>
                <a:gd name="connsiteY221" fmla="*/ 2146173 h 4815839"/>
                <a:gd name="connsiteX222" fmla="*/ 2083975 w 4740878"/>
                <a:gd name="connsiteY222" fmla="*/ 2305336 h 4815839"/>
                <a:gd name="connsiteX223" fmla="*/ 1949291 w 4740878"/>
                <a:gd name="connsiteY223" fmla="*/ 2347436 h 4815839"/>
                <a:gd name="connsiteX224" fmla="*/ 1938338 w 4740878"/>
                <a:gd name="connsiteY224" fmla="*/ 2347436 h 4815839"/>
                <a:gd name="connsiteX225" fmla="*/ 1865566 w 4740878"/>
                <a:gd name="connsiteY225" fmla="*/ 2377631 h 4815839"/>
                <a:gd name="connsiteX226" fmla="*/ 1749266 w 4740878"/>
                <a:gd name="connsiteY226" fmla="*/ 2292763 h 481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4740878" h="4815839">
                  <a:moveTo>
                    <a:pt x="912495" y="3196876"/>
                  </a:moveTo>
                  <a:cubicBezTo>
                    <a:pt x="901255" y="3171444"/>
                    <a:pt x="849535" y="3105150"/>
                    <a:pt x="849535" y="3105150"/>
                  </a:cubicBezTo>
                  <a:cubicBezTo>
                    <a:pt x="826389" y="3048000"/>
                    <a:pt x="802672" y="2992088"/>
                    <a:pt x="780288" y="2935510"/>
                  </a:cubicBezTo>
                  <a:cubicBezTo>
                    <a:pt x="758000" y="2879122"/>
                    <a:pt x="746093" y="2836545"/>
                    <a:pt x="729234" y="2780062"/>
                  </a:cubicBezTo>
                  <a:cubicBezTo>
                    <a:pt x="720947" y="2751963"/>
                    <a:pt x="713232" y="2718149"/>
                    <a:pt x="711994" y="2692432"/>
                  </a:cubicBezTo>
                  <a:cubicBezTo>
                    <a:pt x="711422" y="2679573"/>
                    <a:pt x="710851" y="2662619"/>
                    <a:pt x="713994" y="2652332"/>
                  </a:cubicBezTo>
                  <a:cubicBezTo>
                    <a:pt x="717042" y="2641949"/>
                    <a:pt x="727043" y="2615565"/>
                    <a:pt x="737711" y="2605278"/>
                  </a:cubicBezTo>
                  <a:cubicBezTo>
                    <a:pt x="748855" y="2594705"/>
                    <a:pt x="758666" y="2585371"/>
                    <a:pt x="769525" y="2576989"/>
                  </a:cubicBezTo>
                  <a:cubicBezTo>
                    <a:pt x="780383" y="2568607"/>
                    <a:pt x="791623" y="2560796"/>
                    <a:pt x="803434" y="2554510"/>
                  </a:cubicBezTo>
                  <a:cubicBezTo>
                    <a:pt x="809244" y="2551081"/>
                    <a:pt x="815435" y="2548509"/>
                    <a:pt x="821436" y="2545556"/>
                  </a:cubicBezTo>
                  <a:cubicBezTo>
                    <a:pt x="827627" y="2543175"/>
                    <a:pt x="833723" y="2540413"/>
                    <a:pt x="840105" y="2538508"/>
                  </a:cubicBezTo>
                  <a:cubicBezTo>
                    <a:pt x="865346" y="2529935"/>
                    <a:pt x="892207" y="2526697"/>
                    <a:pt x="919543" y="2527364"/>
                  </a:cubicBezTo>
                  <a:cubicBezTo>
                    <a:pt x="933259" y="2527935"/>
                    <a:pt x="946976" y="2529078"/>
                    <a:pt x="960787" y="2531554"/>
                  </a:cubicBezTo>
                  <a:lnTo>
                    <a:pt x="983742" y="2535269"/>
                  </a:lnTo>
                  <a:lnTo>
                    <a:pt x="1007078" y="2538603"/>
                  </a:lnTo>
                  <a:cubicBezTo>
                    <a:pt x="1068705" y="2546509"/>
                    <a:pt x="1106996" y="2546699"/>
                    <a:pt x="1166908" y="2554795"/>
                  </a:cubicBezTo>
                  <a:cubicBezTo>
                    <a:pt x="1226725" y="2562797"/>
                    <a:pt x="1304068" y="2556224"/>
                    <a:pt x="1337215" y="2570512"/>
                  </a:cubicBezTo>
                  <a:cubicBezTo>
                    <a:pt x="1360932" y="2580704"/>
                    <a:pt x="1425131" y="2607183"/>
                    <a:pt x="1432655" y="2609660"/>
                  </a:cubicBezTo>
                  <a:cubicBezTo>
                    <a:pt x="1486281" y="2627471"/>
                    <a:pt x="1551718" y="2620613"/>
                    <a:pt x="1582960" y="2616708"/>
                  </a:cubicBezTo>
                  <a:cubicBezTo>
                    <a:pt x="1691354" y="2603087"/>
                    <a:pt x="1769459" y="2699385"/>
                    <a:pt x="1866900" y="2609183"/>
                  </a:cubicBezTo>
                  <a:cubicBezTo>
                    <a:pt x="1876997" y="2599754"/>
                    <a:pt x="1887474" y="2591276"/>
                    <a:pt x="1898523" y="2584323"/>
                  </a:cubicBezTo>
                  <a:cubicBezTo>
                    <a:pt x="1909477" y="2577275"/>
                    <a:pt x="1921002" y="2571560"/>
                    <a:pt x="1934242" y="2566035"/>
                  </a:cubicBezTo>
                  <a:cubicBezTo>
                    <a:pt x="1947386" y="2560511"/>
                    <a:pt x="1964246" y="2557748"/>
                    <a:pt x="1979295" y="2550890"/>
                  </a:cubicBezTo>
                  <a:cubicBezTo>
                    <a:pt x="1994345" y="2544032"/>
                    <a:pt x="2009108" y="2541746"/>
                    <a:pt x="2023110" y="2532793"/>
                  </a:cubicBezTo>
                  <a:cubicBezTo>
                    <a:pt x="2024920" y="2531650"/>
                    <a:pt x="2026539" y="2530793"/>
                    <a:pt x="2028635" y="2529364"/>
                  </a:cubicBezTo>
                  <a:lnTo>
                    <a:pt x="2035588" y="2524220"/>
                  </a:lnTo>
                  <a:cubicBezTo>
                    <a:pt x="2040255" y="2520696"/>
                    <a:pt x="2043874" y="2516791"/>
                    <a:pt x="2047780" y="2512886"/>
                  </a:cubicBezTo>
                  <a:cubicBezTo>
                    <a:pt x="2054638" y="2504980"/>
                    <a:pt x="2060543" y="2496884"/>
                    <a:pt x="2065020" y="2489073"/>
                  </a:cubicBezTo>
                  <a:cubicBezTo>
                    <a:pt x="2074355" y="2473357"/>
                    <a:pt x="2080736" y="2458403"/>
                    <a:pt x="2087023" y="2444020"/>
                  </a:cubicBezTo>
                  <a:lnTo>
                    <a:pt x="2103406" y="2394109"/>
                  </a:lnTo>
                  <a:cubicBezTo>
                    <a:pt x="2115407" y="2367248"/>
                    <a:pt x="2128552" y="2341912"/>
                    <a:pt x="2144268" y="2318290"/>
                  </a:cubicBezTo>
                  <a:cubicBezTo>
                    <a:pt x="2175320" y="2270855"/>
                    <a:pt x="2229612" y="2238185"/>
                    <a:pt x="2277142" y="2205704"/>
                  </a:cubicBezTo>
                  <a:cubicBezTo>
                    <a:pt x="2300764" y="2189321"/>
                    <a:pt x="2326196" y="2174939"/>
                    <a:pt x="2352389" y="2161985"/>
                  </a:cubicBezTo>
                  <a:cubicBezTo>
                    <a:pt x="2365343" y="2155317"/>
                    <a:pt x="2378869" y="2149507"/>
                    <a:pt x="2392299" y="2143506"/>
                  </a:cubicBezTo>
                  <a:cubicBezTo>
                    <a:pt x="2399062" y="2140553"/>
                    <a:pt x="2405920" y="2137982"/>
                    <a:pt x="2412778" y="2135219"/>
                  </a:cubicBezTo>
                  <a:cubicBezTo>
                    <a:pt x="2419636" y="2132457"/>
                    <a:pt x="2426303" y="2129885"/>
                    <a:pt x="2433828" y="2126552"/>
                  </a:cubicBezTo>
                  <a:lnTo>
                    <a:pt x="2477833" y="2107883"/>
                  </a:lnTo>
                  <a:cubicBezTo>
                    <a:pt x="2485263" y="2105025"/>
                    <a:pt x="2492216" y="2100739"/>
                    <a:pt x="2499360" y="2097215"/>
                  </a:cubicBezTo>
                  <a:lnTo>
                    <a:pt x="2520696" y="2085975"/>
                  </a:lnTo>
                  <a:cubicBezTo>
                    <a:pt x="2535174" y="2079022"/>
                    <a:pt x="2548509" y="2069497"/>
                    <a:pt x="2562130" y="2060734"/>
                  </a:cubicBezTo>
                  <a:cubicBezTo>
                    <a:pt x="2568892" y="2056162"/>
                    <a:pt x="2575846" y="2052066"/>
                    <a:pt x="2582323" y="2047113"/>
                  </a:cubicBezTo>
                  <a:lnTo>
                    <a:pt x="2601468" y="2031683"/>
                  </a:lnTo>
                  <a:cubicBezTo>
                    <a:pt x="2652427" y="1990535"/>
                    <a:pt x="2693861" y="1924336"/>
                    <a:pt x="2709672" y="1860804"/>
                  </a:cubicBezTo>
                  <a:cubicBezTo>
                    <a:pt x="2723960" y="1803368"/>
                    <a:pt x="2711101" y="1783461"/>
                    <a:pt x="2738152" y="1729550"/>
                  </a:cubicBezTo>
                  <a:cubicBezTo>
                    <a:pt x="2750249" y="1705451"/>
                    <a:pt x="2775680" y="1683163"/>
                    <a:pt x="2785396" y="1656112"/>
                  </a:cubicBezTo>
                  <a:cubicBezTo>
                    <a:pt x="2795778" y="1630013"/>
                    <a:pt x="2796254" y="1604677"/>
                    <a:pt x="2812256" y="1582769"/>
                  </a:cubicBezTo>
                  <a:cubicBezTo>
                    <a:pt x="2828163" y="1560957"/>
                    <a:pt x="2869406" y="1522476"/>
                    <a:pt x="2891123" y="1507236"/>
                  </a:cubicBezTo>
                  <a:cubicBezTo>
                    <a:pt x="2912650" y="1491806"/>
                    <a:pt x="2937605" y="1481233"/>
                    <a:pt x="2963704" y="1474089"/>
                  </a:cubicBezTo>
                  <a:cubicBezTo>
                    <a:pt x="2989898" y="1467136"/>
                    <a:pt x="3033332" y="1469041"/>
                    <a:pt x="3061525" y="1469136"/>
                  </a:cubicBezTo>
                  <a:cubicBezTo>
                    <a:pt x="3089624" y="1469327"/>
                    <a:pt x="3122105" y="1472756"/>
                    <a:pt x="3150299" y="1478566"/>
                  </a:cubicBezTo>
                  <a:cubicBezTo>
                    <a:pt x="3268885" y="1502950"/>
                    <a:pt x="3291554" y="1490472"/>
                    <a:pt x="3302222" y="1487996"/>
                  </a:cubicBezTo>
                  <a:cubicBezTo>
                    <a:pt x="3495199" y="1443895"/>
                    <a:pt x="3536442" y="1396365"/>
                    <a:pt x="3562064" y="1378744"/>
                  </a:cubicBezTo>
                  <a:lnTo>
                    <a:pt x="3625215" y="1323404"/>
                  </a:lnTo>
                  <a:lnTo>
                    <a:pt x="3704654" y="1228058"/>
                  </a:lnTo>
                  <a:cubicBezTo>
                    <a:pt x="3756184" y="1176147"/>
                    <a:pt x="3817239" y="1160907"/>
                    <a:pt x="3843814" y="1169099"/>
                  </a:cubicBezTo>
                  <a:cubicBezTo>
                    <a:pt x="3874389" y="1178528"/>
                    <a:pt x="3925538" y="1177004"/>
                    <a:pt x="3925538" y="1177004"/>
                  </a:cubicBezTo>
                  <a:lnTo>
                    <a:pt x="3902488" y="1098423"/>
                  </a:lnTo>
                  <a:cubicBezTo>
                    <a:pt x="3902488" y="1098423"/>
                    <a:pt x="3867245" y="1101662"/>
                    <a:pt x="3853910" y="1105091"/>
                  </a:cubicBezTo>
                  <a:cubicBezTo>
                    <a:pt x="3834194" y="1110234"/>
                    <a:pt x="3773519" y="1113377"/>
                    <a:pt x="3737515" y="1133666"/>
                  </a:cubicBezTo>
                  <a:cubicBezTo>
                    <a:pt x="3714083" y="1146810"/>
                    <a:pt x="3701987" y="1162526"/>
                    <a:pt x="3689318" y="1165384"/>
                  </a:cubicBezTo>
                  <a:cubicBezTo>
                    <a:pt x="3634645" y="1177766"/>
                    <a:pt x="3623786" y="1232154"/>
                    <a:pt x="3565684" y="1282065"/>
                  </a:cubicBezTo>
                  <a:cubicBezTo>
                    <a:pt x="3544253" y="1300448"/>
                    <a:pt x="3416522" y="1420368"/>
                    <a:pt x="3227165" y="1424559"/>
                  </a:cubicBezTo>
                  <a:cubicBezTo>
                    <a:pt x="3209449" y="1424940"/>
                    <a:pt x="3158109" y="1408367"/>
                    <a:pt x="3158109" y="1408367"/>
                  </a:cubicBezTo>
                  <a:cubicBezTo>
                    <a:pt x="3126296" y="1402461"/>
                    <a:pt x="3093815" y="1396365"/>
                    <a:pt x="3060859" y="1396270"/>
                  </a:cubicBezTo>
                  <a:cubicBezTo>
                    <a:pt x="3027902" y="1396270"/>
                    <a:pt x="2978372" y="1394936"/>
                    <a:pt x="2945606" y="1403795"/>
                  </a:cubicBezTo>
                  <a:cubicBezTo>
                    <a:pt x="2912936" y="1412748"/>
                    <a:pt x="2880646" y="1426559"/>
                    <a:pt x="2852452" y="1446752"/>
                  </a:cubicBezTo>
                  <a:cubicBezTo>
                    <a:pt x="2837116" y="1457516"/>
                    <a:pt x="2796540" y="1489615"/>
                    <a:pt x="2779681" y="1508570"/>
                  </a:cubicBezTo>
                  <a:cubicBezTo>
                    <a:pt x="2765393" y="1524572"/>
                    <a:pt x="2736247" y="1534192"/>
                    <a:pt x="2719864" y="1520381"/>
                  </a:cubicBezTo>
                  <a:cubicBezTo>
                    <a:pt x="2628614" y="1443609"/>
                    <a:pt x="2472881" y="1265206"/>
                    <a:pt x="2189512" y="1099947"/>
                  </a:cubicBezTo>
                  <a:cubicBezTo>
                    <a:pt x="1921764" y="943737"/>
                    <a:pt x="1621346" y="884396"/>
                    <a:pt x="1242346" y="871918"/>
                  </a:cubicBezTo>
                  <a:cubicBezTo>
                    <a:pt x="1219676" y="871156"/>
                    <a:pt x="1200626" y="854774"/>
                    <a:pt x="1196054" y="832580"/>
                  </a:cubicBezTo>
                  <a:cubicBezTo>
                    <a:pt x="1192435" y="814768"/>
                    <a:pt x="1179481" y="727520"/>
                    <a:pt x="1175861" y="709613"/>
                  </a:cubicBezTo>
                  <a:lnTo>
                    <a:pt x="1160240" y="626555"/>
                  </a:lnTo>
                  <a:lnTo>
                    <a:pt x="1033748" y="110966"/>
                  </a:lnTo>
                  <a:lnTo>
                    <a:pt x="998792" y="0"/>
                  </a:lnTo>
                  <a:lnTo>
                    <a:pt x="937355" y="23146"/>
                  </a:lnTo>
                  <a:lnTo>
                    <a:pt x="976598" y="205930"/>
                  </a:lnTo>
                  <a:cubicBezTo>
                    <a:pt x="978218" y="212884"/>
                    <a:pt x="975551" y="220218"/>
                    <a:pt x="969645" y="224219"/>
                  </a:cubicBezTo>
                  <a:cubicBezTo>
                    <a:pt x="952500" y="235744"/>
                    <a:pt x="941070" y="255842"/>
                    <a:pt x="941070" y="278701"/>
                  </a:cubicBezTo>
                  <a:cubicBezTo>
                    <a:pt x="940975" y="308515"/>
                    <a:pt x="960120" y="333661"/>
                    <a:pt x="986123" y="341281"/>
                  </a:cubicBezTo>
                  <a:cubicBezTo>
                    <a:pt x="989552" y="342328"/>
                    <a:pt x="998410" y="345948"/>
                    <a:pt x="1003935" y="346138"/>
                  </a:cubicBezTo>
                  <a:cubicBezTo>
                    <a:pt x="1003935" y="346138"/>
                    <a:pt x="1008221" y="360521"/>
                    <a:pt x="1008983" y="364046"/>
                  </a:cubicBezTo>
                  <a:cubicBezTo>
                    <a:pt x="1019842" y="416338"/>
                    <a:pt x="1040701" y="457009"/>
                    <a:pt x="1040701" y="457009"/>
                  </a:cubicBezTo>
                  <a:cubicBezTo>
                    <a:pt x="1040701" y="457009"/>
                    <a:pt x="1067086" y="557308"/>
                    <a:pt x="1086707" y="655892"/>
                  </a:cubicBezTo>
                  <a:cubicBezTo>
                    <a:pt x="1104138" y="743426"/>
                    <a:pt x="1105948" y="699802"/>
                    <a:pt x="1116235" y="744950"/>
                  </a:cubicBezTo>
                  <a:cubicBezTo>
                    <a:pt x="1122617" y="772859"/>
                    <a:pt x="1136714" y="841153"/>
                    <a:pt x="1098328" y="846963"/>
                  </a:cubicBezTo>
                  <a:cubicBezTo>
                    <a:pt x="1036225" y="856393"/>
                    <a:pt x="928973" y="885825"/>
                    <a:pt x="842581" y="898112"/>
                  </a:cubicBezTo>
                  <a:cubicBezTo>
                    <a:pt x="717328" y="916019"/>
                    <a:pt x="572452" y="927545"/>
                    <a:pt x="412813" y="943832"/>
                  </a:cubicBezTo>
                  <a:cubicBezTo>
                    <a:pt x="77152" y="978218"/>
                    <a:pt x="97060" y="1196626"/>
                    <a:pt x="105442" y="1299496"/>
                  </a:cubicBezTo>
                  <a:lnTo>
                    <a:pt x="105918" y="1304830"/>
                  </a:lnTo>
                  <a:cubicBezTo>
                    <a:pt x="113062" y="1393412"/>
                    <a:pt x="0" y="1396270"/>
                    <a:pt x="0" y="1396270"/>
                  </a:cubicBezTo>
                  <a:lnTo>
                    <a:pt x="27813" y="1470470"/>
                  </a:lnTo>
                  <a:cubicBezTo>
                    <a:pt x="27813" y="1470470"/>
                    <a:pt x="191929" y="1458563"/>
                    <a:pt x="175069" y="1299210"/>
                  </a:cubicBezTo>
                  <a:lnTo>
                    <a:pt x="174593" y="1293876"/>
                  </a:lnTo>
                  <a:cubicBezTo>
                    <a:pt x="165544" y="1182910"/>
                    <a:pt x="154019" y="1051751"/>
                    <a:pt x="422053" y="1024318"/>
                  </a:cubicBezTo>
                  <a:cubicBezTo>
                    <a:pt x="583025" y="1007840"/>
                    <a:pt x="816007" y="989362"/>
                    <a:pt x="941927" y="971359"/>
                  </a:cubicBezTo>
                  <a:cubicBezTo>
                    <a:pt x="1063085" y="954024"/>
                    <a:pt x="1223867" y="959358"/>
                    <a:pt x="1235869" y="959453"/>
                  </a:cubicBezTo>
                  <a:cubicBezTo>
                    <a:pt x="1738884" y="966311"/>
                    <a:pt x="1966531" y="1088422"/>
                    <a:pt x="2141982" y="1180338"/>
                  </a:cubicBezTo>
                  <a:cubicBezTo>
                    <a:pt x="2312289" y="1269587"/>
                    <a:pt x="2639092" y="1531144"/>
                    <a:pt x="2698242" y="1601629"/>
                  </a:cubicBezTo>
                  <a:cubicBezTo>
                    <a:pt x="2708910" y="1614392"/>
                    <a:pt x="2712339" y="1631633"/>
                    <a:pt x="2707100" y="1647444"/>
                  </a:cubicBezTo>
                  <a:cubicBezTo>
                    <a:pt x="2698337" y="1674019"/>
                    <a:pt x="2713291" y="1642491"/>
                    <a:pt x="2703576" y="1663827"/>
                  </a:cubicBezTo>
                  <a:cubicBezTo>
                    <a:pt x="2680525" y="1714405"/>
                    <a:pt x="2666238" y="1748885"/>
                    <a:pt x="2645569" y="1828800"/>
                  </a:cubicBezTo>
                  <a:cubicBezTo>
                    <a:pt x="2631281" y="1883759"/>
                    <a:pt x="2603087" y="1944624"/>
                    <a:pt x="2559272" y="1980343"/>
                  </a:cubicBezTo>
                  <a:lnTo>
                    <a:pt x="2542794" y="1993678"/>
                  </a:lnTo>
                  <a:cubicBezTo>
                    <a:pt x="2537174" y="1998059"/>
                    <a:pt x="2530888" y="2001584"/>
                    <a:pt x="2524982" y="2005584"/>
                  </a:cubicBezTo>
                  <a:cubicBezTo>
                    <a:pt x="2512981" y="2013299"/>
                    <a:pt x="2501456" y="2021777"/>
                    <a:pt x="2488311" y="2027968"/>
                  </a:cubicBezTo>
                  <a:lnTo>
                    <a:pt x="2469166" y="2038160"/>
                  </a:lnTo>
                  <a:cubicBezTo>
                    <a:pt x="2462689" y="2041398"/>
                    <a:pt x="2456593" y="2045303"/>
                    <a:pt x="2449735" y="2047875"/>
                  </a:cubicBezTo>
                  <a:lnTo>
                    <a:pt x="2409444" y="2065115"/>
                  </a:lnTo>
                  <a:cubicBezTo>
                    <a:pt x="2402967" y="2067973"/>
                    <a:pt x="2395442" y="2070926"/>
                    <a:pt x="2388108" y="2073878"/>
                  </a:cubicBezTo>
                  <a:cubicBezTo>
                    <a:pt x="2380774" y="2076926"/>
                    <a:pt x="2373440" y="2079689"/>
                    <a:pt x="2366105" y="2082832"/>
                  </a:cubicBezTo>
                  <a:cubicBezTo>
                    <a:pt x="2365724" y="2083022"/>
                    <a:pt x="2365248" y="2083213"/>
                    <a:pt x="2364867" y="2083403"/>
                  </a:cubicBezTo>
                  <a:cubicBezTo>
                    <a:pt x="2253329" y="2121027"/>
                    <a:pt x="2179891" y="2114360"/>
                    <a:pt x="2132743" y="2103120"/>
                  </a:cubicBezTo>
                  <a:cubicBezTo>
                    <a:pt x="2063972" y="2086642"/>
                    <a:pt x="2044637" y="2076736"/>
                    <a:pt x="1928050" y="2119312"/>
                  </a:cubicBezTo>
                  <a:cubicBezTo>
                    <a:pt x="1908620" y="2126456"/>
                    <a:pt x="1859661" y="2127218"/>
                    <a:pt x="1839373" y="2132362"/>
                  </a:cubicBezTo>
                  <a:cubicBezTo>
                    <a:pt x="1806702" y="2140744"/>
                    <a:pt x="1787176" y="2149316"/>
                    <a:pt x="1754029" y="2181606"/>
                  </a:cubicBezTo>
                  <a:cubicBezTo>
                    <a:pt x="1729931" y="2205037"/>
                    <a:pt x="1736217" y="2210276"/>
                    <a:pt x="1715262" y="2232089"/>
                  </a:cubicBezTo>
                  <a:cubicBezTo>
                    <a:pt x="1687258" y="2261235"/>
                    <a:pt x="1673447" y="2266760"/>
                    <a:pt x="1642872" y="2282285"/>
                  </a:cubicBezTo>
                  <a:cubicBezTo>
                    <a:pt x="1621060" y="2293334"/>
                    <a:pt x="1615345" y="2329434"/>
                    <a:pt x="1616202" y="2382203"/>
                  </a:cubicBezTo>
                  <a:cubicBezTo>
                    <a:pt x="1616773" y="2420493"/>
                    <a:pt x="1563624" y="2477262"/>
                    <a:pt x="1548193" y="2490692"/>
                  </a:cubicBezTo>
                  <a:cubicBezTo>
                    <a:pt x="1508665" y="2524982"/>
                    <a:pt x="1453515" y="2547842"/>
                    <a:pt x="1370743" y="2511933"/>
                  </a:cubicBezTo>
                  <a:cubicBezTo>
                    <a:pt x="1310545" y="2496122"/>
                    <a:pt x="1257300" y="2505075"/>
                    <a:pt x="1197388" y="2497169"/>
                  </a:cubicBezTo>
                  <a:cubicBezTo>
                    <a:pt x="1136237" y="2489073"/>
                    <a:pt x="1074896" y="2483358"/>
                    <a:pt x="1015365" y="2475738"/>
                  </a:cubicBezTo>
                  <a:lnTo>
                    <a:pt x="993362" y="2472595"/>
                  </a:lnTo>
                  <a:lnTo>
                    <a:pt x="971074" y="2468975"/>
                  </a:lnTo>
                  <a:cubicBezTo>
                    <a:pt x="954786" y="2466118"/>
                    <a:pt x="938022" y="2464689"/>
                    <a:pt x="921258" y="2464022"/>
                  </a:cubicBezTo>
                  <a:cubicBezTo>
                    <a:pt x="887539" y="2463260"/>
                    <a:pt x="871156" y="2456879"/>
                    <a:pt x="838486" y="2468023"/>
                  </a:cubicBezTo>
                  <a:cubicBezTo>
                    <a:pt x="830199" y="2470499"/>
                    <a:pt x="822388" y="2474024"/>
                    <a:pt x="814388" y="2477167"/>
                  </a:cubicBezTo>
                  <a:cubicBezTo>
                    <a:pt x="806672" y="2480882"/>
                    <a:pt x="780479" y="2494788"/>
                    <a:pt x="773144" y="2499170"/>
                  </a:cubicBezTo>
                  <a:cubicBezTo>
                    <a:pt x="758095" y="2507266"/>
                    <a:pt x="744093" y="2516981"/>
                    <a:pt x="730758" y="2527268"/>
                  </a:cubicBezTo>
                  <a:cubicBezTo>
                    <a:pt x="717518" y="2537555"/>
                    <a:pt x="705136" y="2549271"/>
                    <a:pt x="694087" y="2559844"/>
                  </a:cubicBezTo>
                  <a:cubicBezTo>
                    <a:pt x="682752" y="2570798"/>
                    <a:pt x="671036" y="2582418"/>
                    <a:pt x="659892" y="2596610"/>
                  </a:cubicBezTo>
                  <a:cubicBezTo>
                    <a:pt x="648843" y="2610517"/>
                    <a:pt x="638842" y="2628043"/>
                    <a:pt x="633031" y="2646998"/>
                  </a:cubicBezTo>
                  <a:cubicBezTo>
                    <a:pt x="618554" y="2694337"/>
                    <a:pt x="660463" y="2767108"/>
                    <a:pt x="669322" y="2797493"/>
                  </a:cubicBezTo>
                  <a:cubicBezTo>
                    <a:pt x="687514" y="2858072"/>
                    <a:pt x="699802" y="2901220"/>
                    <a:pt x="722471" y="2958370"/>
                  </a:cubicBezTo>
                  <a:cubicBezTo>
                    <a:pt x="735806" y="2991898"/>
                    <a:pt x="749618" y="3025331"/>
                    <a:pt x="763429" y="3058573"/>
                  </a:cubicBezTo>
                  <a:cubicBezTo>
                    <a:pt x="773811" y="3083528"/>
                    <a:pt x="758476" y="3104769"/>
                    <a:pt x="733044" y="3113818"/>
                  </a:cubicBezTo>
                  <a:lnTo>
                    <a:pt x="663416" y="3138773"/>
                  </a:lnTo>
                  <a:lnTo>
                    <a:pt x="686086" y="3202877"/>
                  </a:lnTo>
                  <a:lnTo>
                    <a:pt x="771239" y="3172492"/>
                  </a:lnTo>
                  <a:cubicBezTo>
                    <a:pt x="789908" y="3165824"/>
                    <a:pt x="810577" y="3175254"/>
                    <a:pt x="817721" y="3193828"/>
                  </a:cubicBezTo>
                  <a:lnTo>
                    <a:pt x="858584" y="3298698"/>
                  </a:lnTo>
                  <a:lnTo>
                    <a:pt x="925068" y="3469195"/>
                  </a:lnTo>
                  <a:lnTo>
                    <a:pt x="958310" y="3554444"/>
                  </a:lnTo>
                  <a:lnTo>
                    <a:pt x="988409" y="3640455"/>
                  </a:lnTo>
                  <a:lnTo>
                    <a:pt x="1109853" y="3986498"/>
                  </a:lnTo>
                  <a:lnTo>
                    <a:pt x="1171099" y="4159377"/>
                  </a:lnTo>
                  <a:lnTo>
                    <a:pt x="1202055" y="4245769"/>
                  </a:lnTo>
                  <a:lnTo>
                    <a:pt x="1309973" y="4508183"/>
                  </a:lnTo>
                  <a:cubicBezTo>
                    <a:pt x="1319403" y="4531900"/>
                    <a:pt x="1302068" y="4544378"/>
                    <a:pt x="1278350" y="4553807"/>
                  </a:cubicBezTo>
                  <a:lnTo>
                    <a:pt x="1208342" y="4575239"/>
                  </a:lnTo>
                  <a:lnTo>
                    <a:pt x="1234345" y="4641057"/>
                  </a:lnTo>
                  <a:cubicBezTo>
                    <a:pt x="1234345" y="4641057"/>
                    <a:pt x="1444466" y="4586859"/>
                    <a:pt x="1522952" y="4555617"/>
                  </a:cubicBezTo>
                  <a:cubicBezTo>
                    <a:pt x="1584198" y="4531233"/>
                    <a:pt x="1615631" y="4490371"/>
                    <a:pt x="1669542" y="4425315"/>
                  </a:cubicBezTo>
                  <a:cubicBezTo>
                    <a:pt x="1731550" y="4350544"/>
                    <a:pt x="1808512" y="4321588"/>
                    <a:pt x="1881759" y="4319778"/>
                  </a:cubicBezTo>
                  <a:cubicBezTo>
                    <a:pt x="2063877" y="4315302"/>
                    <a:pt x="2165604" y="4223004"/>
                    <a:pt x="2216467" y="4176808"/>
                  </a:cubicBezTo>
                  <a:cubicBezTo>
                    <a:pt x="2236470" y="4158615"/>
                    <a:pt x="2284762" y="4138898"/>
                    <a:pt x="2342293" y="4120230"/>
                  </a:cubicBezTo>
                  <a:lnTo>
                    <a:pt x="2359628" y="4173474"/>
                  </a:lnTo>
                  <a:lnTo>
                    <a:pt x="2382203" y="4166140"/>
                  </a:lnTo>
                  <a:lnTo>
                    <a:pt x="2379821" y="4158710"/>
                  </a:lnTo>
                  <a:lnTo>
                    <a:pt x="2398205" y="4152710"/>
                  </a:lnTo>
                  <a:lnTo>
                    <a:pt x="2392966" y="4134136"/>
                  </a:lnTo>
                  <a:lnTo>
                    <a:pt x="2392966" y="4134136"/>
                  </a:lnTo>
                  <a:lnTo>
                    <a:pt x="2504504" y="4097941"/>
                  </a:lnTo>
                  <a:lnTo>
                    <a:pt x="2504504" y="4097941"/>
                  </a:lnTo>
                  <a:lnTo>
                    <a:pt x="2511266" y="4116039"/>
                  </a:lnTo>
                  <a:lnTo>
                    <a:pt x="2530412" y="4109847"/>
                  </a:lnTo>
                  <a:lnTo>
                    <a:pt x="2532793" y="4117277"/>
                  </a:lnTo>
                  <a:lnTo>
                    <a:pt x="2555367" y="4109942"/>
                  </a:lnTo>
                  <a:lnTo>
                    <a:pt x="2540889" y="4065365"/>
                  </a:lnTo>
                  <a:cubicBezTo>
                    <a:pt x="2569655" y="4058222"/>
                    <a:pt x="2595372" y="4052126"/>
                    <a:pt x="2615470" y="4047268"/>
                  </a:cubicBezTo>
                  <a:cubicBezTo>
                    <a:pt x="2635663" y="4042410"/>
                    <a:pt x="2655951" y="4052221"/>
                    <a:pt x="2663285" y="4071747"/>
                  </a:cubicBezTo>
                  <a:cubicBezTo>
                    <a:pt x="2728436" y="4245388"/>
                    <a:pt x="2935796" y="4750784"/>
                    <a:pt x="2957608" y="4815840"/>
                  </a:cubicBezTo>
                  <a:lnTo>
                    <a:pt x="3025712" y="4793075"/>
                  </a:lnTo>
                  <a:cubicBezTo>
                    <a:pt x="3004185" y="4728782"/>
                    <a:pt x="2832449" y="4286060"/>
                    <a:pt x="2757773" y="4088130"/>
                  </a:cubicBezTo>
                  <a:cubicBezTo>
                    <a:pt x="2752249" y="4073366"/>
                    <a:pt x="2762822" y="4057650"/>
                    <a:pt x="2778538" y="4057174"/>
                  </a:cubicBezTo>
                  <a:cubicBezTo>
                    <a:pt x="2911316" y="4052697"/>
                    <a:pt x="3014282" y="4017074"/>
                    <a:pt x="3109722" y="3967162"/>
                  </a:cubicBezTo>
                  <a:cubicBezTo>
                    <a:pt x="3164777" y="3938397"/>
                    <a:pt x="3206496" y="3959257"/>
                    <a:pt x="3257360" y="3972211"/>
                  </a:cubicBezTo>
                  <a:cubicBezTo>
                    <a:pt x="3301937" y="3983641"/>
                    <a:pt x="3364611" y="3988308"/>
                    <a:pt x="3442145" y="3976211"/>
                  </a:cubicBezTo>
                  <a:cubicBezTo>
                    <a:pt x="3621691" y="3948017"/>
                    <a:pt x="4690777" y="3611499"/>
                    <a:pt x="4740879" y="3595021"/>
                  </a:cubicBezTo>
                  <a:lnTo>
                    <a:pt x="4720209" y="3538252"/>
                  </a:lnTo>
                  <a:cubicBezTo>
                    <a:pt x="4708017" y="3542252"/>
                    <a:pt x="3608165" y="3891629"/>
                    <a:pt x="3433191" y="3919061"/>
                  </a:cubicBezTo>
                  <a:cubicBezTo>
                    <a:pt x="3367469" y="3929348"/>
                    <a:pt x="3322415" y="3917823"/>
                    <a:pt x="3278886" y="3906774"/>
                  </a:cubicBezTo>
                  <a:cubicBezTo>
                    <a:pt x="3222784" y="3892391"/>
                    <a:pt x="3157633" y="3876866"/>
                    <a:pt x="3082957" y="3915918"/>
                  </a:cubicBezTo>
                  <a:cubicBezTo>
                    <a:pt x="2968181" y="3975926"/>
                    <a:pt x="2863215" y="3980688"/>
                    <a:pt x="2682335" y="3978116"/>
                  </a:cubicBezTo>
                  <a:cubicBezTo>
                    <a:pt x="2656904" y="3977735"/>
                    <a:pt x="2612327" y="3969925"/>
                    <a:pt x="2585752" y="3964495"/>
                  </a:cubicBezTo>
                  <a:cubicBezTo>
                    <a:pt x="2570416" y="3961352"/>
                    <a:pt x="2525649" y="3960400"/>
                    <a:pt x="2519744" y="3945827"/>
                  </a:cubicBezTo>
                  <a:lnTo>
                    <a:pt x="2504027" y="3897344"/>
                  </a:lnTo>
                  <a:lnTo>
                    <a:pt x="2479834" y="3905250"/>
                  </a:lnTo>
                  <a:lnTo>
                    <a:pt x="2489835" y="3936016"/>
                  </a:lnTo>
                  <a:lnTo>
                    <a:pt x="2458688" y="3946112"/>
                  </a:lnTo>
                  <a:cubicBezTo>
                    <a:pt x="2459450" y="3973925"/>
                    <a:pt x="2442020" y="4000119"/>
                    <a:pt x="2414207" y="4009168"/>
                  </a:cubicBezTo>
                  <a:cubicBezTo>
                    <a:pt x="2386394" y="4018217"/>
                    <a:pt x="2356866" y="4007263"/>
                    <a:pt x="2341055" y="3984308"/>
                  </a:cubicBezTo>
                  <a:lnTo>
                    <a:pt x="2309908" y="3994404"/>
                  </a:lnTo>
                  <a:lnTo>
                    <a:pt x="2299907" y="3963638"/>
                  </a:lnTo>
                  <a:lnTo>
                    <a:pt x="2275713" y="3971544"/>
                  </a:lnTo>
                  <a:lnTo>
                    <a:pt x="2285714" y="4002310"/>
                  </a:lnTo>
                  <a:lnTo>
                    <a:pt x="2285333" y="4002405"/>
                  </a:lnTo>
                  <a:cubicBezTo>
                    <a:pt x="2285333" y="4002405"/>
                    <a:pt x="2290191" y="4015835"/>
                    <a:pt x="2291429" y="4019741"/>
                  </a:cubicBezTo>
                  <a:cubicBezTo>
                    <a:pt x="2295716" y="4032885"/>
                    <a:pt x="2272474" y="4049744"/>
                    <a:pt x="2257330" y="4061651"/>
                  </a:cubicBezTo>
                  <a:cubicBezTo>
                    <a:pt x="2225707" y="4086511"/>
                    <a:pt x="2177891" y="4125373"/>
                    <a:pt x="2163318" y="4140327"/>
                  </a:cubicBezTo>
                  <a:cubicBezTo>
                    <a:pt x="2159699" y="4144042"/>
                    <a:pt x="2156079" y="4147852"/>
                    <a:pt x="2152269" y="4151852"/>
                  </a:cubicBezTo>
                  <a:cubicBezTo>
                    <a:pt x="2109121" y="4197287"/>
                    <a:pt x="2038731" y="4258152"/>
                    <a:pt x="1880616" y="4262057"/>
                  </a:cubicBezTo>
                  <a:cubicBezTo>
                    <a:pt x="1716691" y="4266057"/>
                    <a:pt x="1673828" y="4315778"/>
                    <a:pt x="1596390" y="4401883"/>
                  </a:cubicBezTo>
                  <a:cubicBezTo>
                    <a:pt x="1493139" y="4516469"/>
                    <a:pt x="1360360" y="4431125"/>
                    <a:pt x="1324070" y="4319493"/>
                  </a:cubicBezTo>
                  <a:cubicBezTo>
                    <a:pt x="1322356" y="4314063"/>
                    <a:pt x="1303401" y="4260914"/>
                    <a:pt x="1303401" y="4260914"/>
                  </a:cubicBezTo>
                  <a:lnTo>
                    <a:pt x="1287875" y="4218051"/>
                  </a:lnTo>
                  <a:lnTo>
                    <a:pt x="1264634" y="4148899"/>
                  </a:lnTo>
                  <a:cubicBezTo>
                    <a:pt x="1260348" y="4131183"/>
                    <a:pt x="1253490" y="4114229"/>
                    <a:pt x="1244251" y="4098512"/>
                  </a:cubicBezTo>
                  <a:lnTo>
                    <a:pt x="1175861" y="4004215"/>
                  </a:lnTo>
                  <a:cubicBezTo>
                    <a:pt x="1161383" y="3984212"/>
                    <a:pt x="1145000" y="3975354"/>
                    <a:pt x="1145191" y="3929634"/>
                  </a:cubicBezTo>
                  <a:cubicBezTo>
                    <a:pt x="1145381" y="3889153"/>
                    <a:pt x="1122140" y="3834575"/>
                    <a:pt x="1099756" y="3761899"/>
                  </a:cubicBezTo>
                  <a:cubicBezTo>
                    <a:pt x="1088136" y="3724085"/>
                    <a:pt x="1086707" y="3685318"/>
                    <a:pt x="1083755" y="3664077"/>
                  </a:cubicBezTo>
                  <a:cubicBezTo>
                    <a:pt x="1079754" y="3634931"/>
                    <a:pt x="1093946" y="3634264"/>
                    <a:pt x="1093946" y="3634264"/>
                  </a:cubicBezTo>
                  <a:lnTo>
                    <a:pt x="1070705" y="3561969"/>
                  </a:lnTo>
                  <a:lnTo>
                    <a:pt x="1020985" y="3570256"/>
                  </a:lnTo>
                  <a:lnTo>
                    <a:pt x="982885" y="3475196"/>
                  </a:lnTo>
                  <a:lnTo>
                    <a:pt x="1023938" y="3464147"/>
                  </a:lnTo>
                  <a:cubicBezTo>
                    <a:pt x="1023938" y="3464147"/>
                    <a:pt x="1005078" y="3403568"/>
                    <a:pt x="998410" y="3383566"/>
                  </a:cubicBezTo>
                  <a:cubicBezTo>
                    <a:pt x="973074" y="3307747"/>
                    <a:pt x="912495" y="3196876"/>
                    <a:pt x="912495" y="3196876"/>
                  </a:cubicBezTo>
                  <a:moveTo>
                    <a:pt x="1749266" y="2292763"/>
                  </a:moveTo>
                  <a:cubicBezTo>
                    <a:pt x="1768507" y="2245900"/>
                    <a:pt x="1874044" y="2132171"/>
                    <a:pt x="2104168" y="2146173"/>
                  </a:cubicBezTo>
                  <a:cubicBezTo>
                    <a:pt x="2307812" y="2158651"/>
                    <a:pt x="2105882" y="2271903"/>
                    <a:pt x="2083975" y="2305336"/>
                  </a:cubicBezTo>
                  <a:cubicBezTo>
                    <a:pt x="2062067" y="2338769"/>
                    <a:pt x="1949291" y="2347436"/>
                    <a:pt x="1949291" y="2347436"/>
                  </a:cubicBezTo>
                  <a:cubicBezTo>
                    <a:pt x="1949291" y="2347436"/>
                    <a:pt x="1958721" y="2346198"/>
                    <a:pt x="1938338" y="2347436"/>
                  </a:cubicBezTo>
                  <a:cubicBezTo>
                    <a:pt x="1917954" y="2348579"/>
                    <a:pt x="1880045" y="2368868"/>
                    <a:pt x="1865566" y="2377631"/>
                  </a:cubicBezTo>
                  <a:cubicBezTo>
                    <a:pt x="1850993" y="2386298"/>
                    <a:pt x="1698498" y="2416778"/>
                    <a:pt x="1749266" y="2292763"/>
                  </a:cubicBezTo>
                  <a:close/>
                </a:path>
              </a:pathLst>
            </a:custGeom>
            <a:solidFill>
              <a:srgbClr val="C2CD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6" name="任意多边形: 形状 6685">
              <a:extLst>
                <a:ext uri="{FF2B5EF4-FFF2-40B4-BE49-F238E27FC236}">
                  <a16:creationId xmlns:a16="http://schemas.microsoft.com/office/drawing/2014/main" xmlns="" id="{ECC4762C-2F40-4074-AE7C-9277E6915985}"/>
                </a:ext>
              </a:extLst>
            </p:cNvPr>
            <p:cNvSpPr/>
            <p:nvPr/>
          </p:nvSpPr>
          <p:spPr>
            <a:xfrm>
              <a:off x="2924111" y="4430648"/>
              <a:ext cx="584263" cy="773429"/>
            </a:xfrm>
            <a:custGeom>
              <a:avLst/>
              <a:gdLst>
                <a:gd name="connsiteX0" fmla="*/ 584263 w 584263"/>
                <a:gd name="connsiteY0" fmla="*/ 0 h 773429"/>
                <a:gd name="connsiteX1" fmla="*/ 408051 w 584263"/>
                <a:gd name="connsiteY1" fmla="*/ 63341 h 773429"/>
                <a:gd name="connsiteX2" fmla="*/ 334994 w 584263"/>
                <a:gd name="connsiteY2" fmla="*/ 99346 h 773429"/>
                <a:gd name="connsiteX3" fmla="*/ 219456 w 584263"/>
                <a:gd name="connsiteY3" fmla="*/ 234601 h 773429"/>
                <a:gd name="connsiteX4" fmla="*/ 264509 w 584263"/>
                <a:gd name="connsiteY4" fmla="*/ 434340 h 773429"/>
                <a:gd name="connsiteX5" fmla="*/ 357950 w 584263"/>
                <a:gd name="connsiteY5" fmla="*/ 541401 h 773429"/>
                <a:gd name="connsiteX6" fmla="*/ 203263 w 584263"/>
                <a:gd name="connsiteY6" fmla="*/ 715042 h 773429"/>
                <a:gd name="connsiteX7" fmla="*/ 0 w 584263"/>
                <a:gd name="connsiteY7" fmla="*/ 773430 h 77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263" h="773429">
                  <a:moveTo>
                    <a:pt x="584263" y="0"/>
                  </a:moveTo>
                  <a:cubicBezTo>
                    <a:pt x="529209" y="9430"/>
                    <a:pt x="465392" y="26575"/>
                    <a:pt x="408051" y="63341"/>
                  </a:cubicBezTo>
                  <a:cubicBezTo>
                    <a:pt x="350615" y="100108"/>
                    <a:pt x="366998" y="88202"/>
                    <a:pt x="334994" y="99346"/>
                  </a:cubicBezTo>
                  <a:cubicBezTo>
                    <a:pt x="302990" y="110490"/>
                    <a:pt x="259175" y="109823"/>
                    <a:pt x="219456" y="234601"/>
                  </a:cubicBezTo>
                  <a:cubicBezTo>
                    <a:pt x="179642" y="359378"/>
                    <a:pt x="186976" y="431197"/>
                    <a:pt x="264509" y="434340"/>
                  </a:cubicBezTo>
                  <a:cubicBezTo>
                    <a:pt x="342043" y="437483"/>
                    <a:pt x="369094" y="472059"/>
                    <a:pt x="357950" y="541401"/>
                  </a:cubicBezTo>
                  <a:cubicBezTo>
                    <a:pt x="346805" y="610838"/>
                    <a:pt x="334042" y="662369"/>
                    <a:pt x="203263" y="715042"/>
                  </a:cubicBezTo>
                  <a:cubicBezTo>
                    <a:pt x="72485" y="767715"/>
                    <a:pt x="0" y="773430"/>
                    <a:pt x="0" y="773430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7" name="任意多边形: 形状 6686">
              <a:extLst>
                <a:ext uri="{FF2B5EF4-FFF2-40B4-BE49-F238E27FC236}">
                  <a16:creationId xmlns:a16="http://schemas.microsoft.com/office/drawing/2014/main" xmlns="" id="{877D38E0-811E-4D38-AF53-CA3777983F71}"/>
                </a:ext>
              </a:extLst>
            </p:cNvPr>
            <p:cNvSpPr/>
            <p:nvPr/>
          </p:nvSpPr>
          <p:spPr>
            <a:xfrm>
              <a:off x="2764472" y="4707155"/>
              <a:ext cx="359187" cy="36675"/>
            </a:xfrm>
            <a:custGeom>
              <a:avLst/>
              <a:gdLst>
                <a:gd name="connsiteX0" fmla="*/ 0 w 359187"/>
                <a:gd name="connsiteY0" fmla="*/ 7814 h 36675"/>
                <a:gd name="connsiteX1" fmla="*/ 159544 w 359187"/>
                <a:gd name="connsiteY1" fmla="*/ 21721 h 36675"/>
                <a:gd name="connsiteX2" fmla="*/ 359188 w 359187"/>
                <a:gd name="connsiteY2" fmla="*/ 36675 h 3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9187" h="36675">
                  <a:moveTo>
                    <a:pt x="0" y="7814"/>
                  </a:moveTo>
                  <a:cubicBezTo>
                    <a:pt x="38957" y="24102"/>
                    <a:pt x="102298" y="37247"/>
                    <a:pt x="159544" y="21721"/>
                  </a:cubicBezTo>
                  <a:cubicBezTo>
                    <a:pt x="216694" y="6195"/>
                    <a:pt x="291751" y="-24857"/>
                    <a:pt x="359188" y="36675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8" name="任意多边形: 形状 6687">
              <a:extLst>
                <a:ext uri="{FF2B5EF4-FFF2-40B4-BE49-F238E27FC236}">
                  <a16:creationId xmlns:a16="http://schemas.microsoft.com/office/drawing/2014/main" xmlns="" id="{CD3D6FB9-67A7-4BC3-8E5E-6D98EBFFBB18}"/>
                </a:ext>
              </a:extLst>
            </p:cNvPr>
            <p:cNvSpPr/>
            <p:nvPr/>
          </p:nvSpPr>
          <p:spPr>
            <a:xfrm>
              <a:off x="2805906" y="4734972"/>
              <a:ext cx="83343" cy="143446"/>
            </a:xfrm>
            <a:custGeom>
              <a:avLst/>
              <a:gdLst>
                <a:gd name="connsiteX0" fmla="*/ 0 w 83343"/>
                <a:gd name="connsiteY0" fmla="*/ 143447 h 143446"/>
                <a:gd name="connsiteX1" fmla="*/ 83344 w 83343"/>
                <a:gd name="connsiteY1" fmla="*/ 0 h 143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343" h="143446">
                  <a:moveTo>
                    <a:pt x="0" y="143447"/>
                  </a:moveTo>
                  <a:cubicBezTo>
                    <a:pt x="12573" y="112967"/>
                    <a:pt x="45625" y="51149"/>
                    <a:pt x="83344" y="0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9" name="任意多边形: 形状 6688">
              <a:extLst>
                <a:ext uri="{FF2B5EF4-FFF2-40B4-BE49-F238E27FC236}">
                  <a16:creationId xmlns:a16="http://schemas.microsoft.com/office/drawing/2014/main" xmlns="" id="{1814E258-9746-40F6-94CD-0A3D42694CA5}"/>
                </a:ext>
              </a:extLst>
            </p:cNvPr>
            <p:cNvSpPr/>
            <p:nvPr/>
          </p:nvSpPr>
          <p:spPr>
            <a:xfrm>
              <a:off x="3283394" y="4960905"/>
              <a:ext cx="366617" cy="79648"/>
            </a:xfrm>
            <a:custGeom>
              <a:avLst/>
              <a:gdLst>
                <a:gd name="connsiteX0" fmla="*/ 0 w 366617"/>
                <a:gd name="connsiteY0" fmla="*/ 0 h 79648"/>
                <a:gd name="connsiteX1" fmla="*/ 123730 w 366617"/>
                <a:gd name="connsiteY1" fmla="*/ 78010 h 79648"/>
                <a:gd name="connsiteX2" fmla="*/ 366617 w 366617"/>
                <a:gd name="connsiteY2" fmla="*/ 79439 h 7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617" h="79648">
                  <a:moveTo>
                    <a:pt x="0" y="0"/>
                  </a:moveTo>
                  <a:cubicBezTo>
                    <a:pt x="42577" y="46292"/>
                    <a:pt x="77248" y="88583"/>
                    <a:pt x="123730" y="78010"/>
                  </a:cubicBezTo>
                  <a:cubicBezTo>
                    <a:pt x="170307" y="67437"/>
                    <a:pt x="249746" y="33052"/>
                    <a:pt x="366617" y="79439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0" name="任意多边形: 形状 6689">
              <a:extLst>
                <a:ext uri="{FF2B5EF4-FFF2-40B4-BE49-F238E27FC236}">
                  <a16:creationId xmlns:a16="http://schemas.microsoft.com/office/drawing/2014/main" xmlns="" id="{4E1D1B04-8CFC-4829-A253-7EA3EA9670CE}"/>
                </a:ext>
              </a:extLst>
            </p:cNvPr>
            <p:cNvSpPr/>
            <p:nvPr/>
          </p:nvSpPr>
          <p:spPr>
            <a:xfrm>
              <a:off x="3498850" y="4890325"/>
              <a:ext cx="125539" cy="128396"/>
            </a:xfrm>
            <a:custGeom>
              <a:avLst/>
              <a:gdLst>
                <a:gd name="connsiteX0" fmla="*/ 125540 w 125539"/>
                <a:gd name="connsiteY0" fmla="*/ 0 h 128396"/>
                <a:gd name="connsiteX1" fmla="*/ 0 w 125539"/>
                <a:gd name="connsiteY1" fmla="*/ 128397 h 12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539" h="128396">
                  <a:moveTo>
                    <a:pt x="125540" y="0"/>
                  </a:moveTo>
                  <a:cubicBezTo>
                    <a:pt x="110585" y="56864"/>
                    <a:pt x="59055" y="81439"/>
                    <a:pt x="0" y="128397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1" name="任意多边形: 形状 6690">
              <a:extLst>
                <a:ext uri="{FF2B5EF4-FFF2-40B4-BE49-F238E27FC236}">
                  <a16:creationId xmlns:a16="http://schemas.microsoft.com/office/drawing/2014/main" xmlns="" id="{9AAFDF9B-60A2-4B44-9230-4CD305C8030B}"/>
                </a:ext>
              </a:extLst>
            </p:cNvPr>
            <p:cNvSpPr/>
            <p:nvPr/>
          </p:nvSpPr>
          <p:spPr>
            <a:xfrm>
              <a:off x="3026124" y="5183028"/>
              <a:ext cx="122777" cy="141065"/>
            </a:xfrm>
            <a:custGeom>
              <a:avLst/>
              <a:gdLst>
                <a:gd name="connsiteX0" fmla="*/ 0 w 122777"/>
                <a:gd name="connsiteY0" fmla="*/ 141066 h 141065"/>
                <a:gd name="connsiteX1" fmla="*/ 51530 w 122777"/>
                <a:gd name="connsiteY1" fmla="*/ 98870 h 141065"/>
                <a:gd name="connsiteX2" fmla="*/ 122777 w 122777"/>
                <a:gd name="connsiteY2" fmla="*/ 0 h 14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77" h="141065">
                  <a:moveTo>
                    <a:pt x="0" y="141066"/>
                  </a:moveTo>
                  <a:cubicBezTo>
                    <a:pt x="11144" y="125444"/>
                    <a:pt x="41815" y="104394"/>
                    <a:pt x="51530" y="98870"/>
                  </a:cubicBezTo>
                  <a:cubicBezTo>
                    <a:pt x="61246" y="93345"/>
                    <a:pt x="122777" y="0"/>
                    <a:pt x="122777" y="0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2" name="任意多边形: 形状 6691">
              <a:extLst>
                <a:ext uri="{FF2B5EF4-FFF2-40B4-BE49-F238E27FC236}">
                  <a16:creationId xmlns:a16="http://schemas.microsoft.com/office/drawing/2014/main" xmlns="" id="{BF875D3F-30BD-4073-914C-24F334DA8B66}"/>
                </a:ext>
              </a:extLst>
            </p:cNvPr>
            <p:cNvSpPr/>
            <p:nvPr/>
          </p:nvSpPr>
          <p:spPr>
            <a:xfrm>
              <a:off x="3460178" y="5109019"/>
              <a:ext cx="163925" cy="34117"/>
            </a:xfrm>
            <a:custGeom>
              <a:avLst/>
              <a:gdLst>
                <a:gd name="connsiteX0" fmla="*/ 163925 w 163925"/>
                <a:gd name="connsiteY0" fmla="*/ 18859 h 34117"/>
                <a:gd name="connsiteX1" fmla="*/ 0 w 163925"/>
                <a:gd name="connsiteY1" fmla="*/ 0 h 3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925" h="34117">
                  <a:moveTo>
                    <a:pt x="163925" y="18859"/>
                  </a:moveTo>
                  <a:cubicBezTo>
                    <a:pt x="158687" y="25717"/>
                    <a:pt x="134779" y="58293"/>
                    <a:pt x="0" y="0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3" name="任意多边形: 形状 6692">
              <a:extLst>
                <a:ext uri="{FF2B5EF4-FFF2-40B4-BE49-F238E27FC236}">
                  <a16:creationId xmlns:a16="http://schemas.microsoft.com/office/drawing/2014/main" xmlns="" id="{4507B779-537C-4153-AD62-7124C61C019F}"/>
                </a:ext>
              </a:extLst>
            </p:cNvPr>
            <p:cNvSpPr/>
            <p:nvPr/>
          </p:nvSpPr>
          <p:spPr>
            <a:xfrm>
              <a:off x="2258790" y="4891563"/>
              <a:ext cx="227742" cy="20801"/>
            </a:xfrm>
            <a:custGeom>
              <a:avLst/>
              <a:gdLst>
                <a:gd name="connsiteX0" fmla="*/ 227743 w 227742"/>
                <a:gd name="connsiteY0" fmla="*/ 5906 h 20801"/>
                <a:gd name="connsiteX1" fmla="*/ 151543 w 227742"/>
                <a:gd name="connsiteY1" fmla="*/ 20479 h 20801"/>
                <a:gd name="connsiteX2" fmla="*/ 0 w 227742"/>
                <a:gd name="connsiteY2" fmla="*/ 0 h 2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42" h="20801">
                  <a:moveTo>
                    <a:pt x="227743" y="5906"/>
                  </a:moveTo>
                  <a:cubicBezTo>
                    <a:pt x="200501" y="18860"/>
                    <a:pt x="193548" y="21908"/>
                    <a:pt x="151543" y="20479"/>
                  </a:cubicBezTo>
                  <a:cubicBezTo>
                    <a:pt x="109538" y="19050"/>
                    <a:pt x="0" y="0"/>
                    <a:pt x="0" y="0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4" name="任意多边形: 形状 6693">
              <a:extLst>
                <a:ext uri="{FF2B5EF4-FFF2-40B4-BE49-F238E27FC236}">
                  <a16:creationId xmlns:a16="http://schemas.microsoft.com/office/drawing/2014/main" xmlns="" id="{87FC252E-C0DA-460A-8FE4-417CCC512F3A}"/>
                </a:ext>
              </a:extLst>
            </p:cNvPr>
            <p:cNvSpPr/>
            <p:nvPr/>
          </p:nvSpPr>
          <p:spPr>
            <a:xfrm>
              <a:off x="2412714" y="4912232"/>
              <a:ext cx="2857" cy="75914"/>
            </a:xfrm>
            <a:custGeom>
              <a:avLst/>
              <a:gdLst>
                <a:gd name="connsiteX0" fmla="*/ 0 w 2857"/>
                <a:gd name="connsiteY0" fmla="*/ 75914 h 75914"/>
                <a:gd name="connsiteX1" fmla="*/ 2858 w 2857"/>
                <a:gd name="connsiteY1" fmla="*/ 0 h 7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" h="75914">
                  <a:moveTo>
                    <a:pt x="0" y="75914"/>
                  </a:moveTo>
                  <a:lnTo>
                    <a:pt x="2858" y="0"/>
                  </a:lnTo>
                </a:path>
              </a:pathLst>
            </a:custGeom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5" name="任意多边形: 形状 6694">
              <a:extLst>
                <a:ext uri="{FF2B5EF4-FFF2-40B4-BE49-F238E27FC236}">
                  <a16:creationId xmlns:a16="http://schemas.microsoft.com/office/drawing/2014/main" xmlns="" id="{440156FD-DF75-4586-9C67-12CE56CE567C}"/>
                </a:ext>
              </a:extLst>
            </p:cNvPr>
            <p:cNvSpPr/>
            <p:nvPr/>
          </p:nvSpPr>
          <p:spPr>
            <a:xfrm>
              <a:off x="2519013" y="2704337"/>
              <a:ext cx="160115" cy="119062"/>
            </a:xfrm>
            <a:custGeom>
              <a:avLst/>
              <a:gdLst>
                <a:gd name="connsiteX0" fmla="*/ 160115 w 160115"/>
                <a:gd name="connsiteY0" fmla="*/ 0 h 119062"/>
                <a:gd name="connsiteX1" fmla="*/ 0 w 160115"/>
                <a:gd name="connsiteY1" fmla="*/ 119062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0115" h="119062">
                  <a:moveTo>
                    <a:pt x="160115" y="0"/>
                  </a:moveTo>
                  <a:lnTo>
                    <a:pt x="0" y="119062"/>
                  </a:lnTo>
                </a:path>
              </a:pathLst>
            </a:custGeom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6" name="任意多边形: 形状 6695">
              <a:extLst>
                <a:ext uri="{FF2B5EF4-FFF2-40B4-BE49-F238E27FC236}">
                  <a16:creationId xmlns:a16="http://schemas.microsoft.com/office/drawing/2014/main" xmlns="" id="{55B21551-0DAB-4E7A-A4E3-8D8351213122}"/>
                </a:ext>
              </a:extLst>
            </p:cNvPr>
            <p:cNvSpPr/>
            <p:nvPr/>
          </p:nvSpPr>
          <p:spPr>
            <a:xfrm>
              <a:off x="2025047" y="3063048"/>
              <a:ext cx="198405" cy="110376"/>
            </a:xfrm>
            <a:custGeom>
              <a:avLst/>
              <a:gdLst>
                <a:gd name="connsiteX0" fmla="*/ 0 w 198405"/>
                <a:gd name="connsiteY0" fmla="*/ 0 h 110376"/>
                <a:gd name="connsiteX1" fmla="*/ 54769 w 198405"/>
                <a:gd name="connsiteY1" fmla="*/ 42482 h 110376"/>
                <a:gd name="connsiteX2" fmla="*/ 105918 w 198405"/>
                <a:gd name="connsiteY2" fmla="*/ 81439 h 110376"/>
                <a:gd name="connsiteX3" fmla="*/ 156781 w 198405"/>
                <a:gd name="connsiteY3" fmla="*/ 106013 h 110376"/>
                <a:gd name="connsiteX4" fmla="*/ 198406 w 198405"/>
                <a:gd name="connsiteY4" fmla="*/ 107633 h 11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05" h="110376">
                  <a:moveTo>
                    <a:pt x="0" y="0"/>
                  </a:moveTo>
                  <a:cubicBezTo>
                    <a:pt x="16002" y="20384"/>
                    <a:pt x="38576" y="38005"/>
                    <a:pt x="54769" y="42482"/>
                  </a:cubicBezTo>
                  <a:cubicBezTo>
                    <a:pt x="70961" y="46958"/>
                    <a:pt x="90964" y="48006"/>
                    <a:pt x="105918" y="81439"/>
                  </a:cubicBezTo>
                  <a:cubicBezTo>
                    <a:pt x="120872" y="114872"/>
                    <a:pt x="141256" y="113443"/>
                    <a:pt x="156781" y="106013"/>
                  </a:cubicBezTo>
                  <a:cubicBezTo>
                    <a:pt x="172212" y="98679"/>
                    <a:pt x="172784" y="92964"/>
                    <a:pt x="198406" y="107633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7" name="任意多边形: 形状 6696">
              <a:extLst>
                <a:ext uri="{FF2B5EF4-FFF2-40B4-BE49-F238E27FC236}">
                  <a16:creationId xmlns:a16="http://schemas.microsoft.com/office/drawing/2014/main" xmlns="" id="{9AE7D91A-AF51-491D-A709-500E4B685CBD}"/>
                </a:ext>
              </a:extLst>
            </p:cNvPr>
            <p:cNvSpPr/>
            <p:nvPr/>
          </p:nvSpPr>
          <p:spPr>
            <a:xfrm>
              <a:off x="2277650" y="1535048"/>
              <a:ext cx="98583" cy="20288"/>
            </a:xfrm>
            <a:custGeom>
              <a:avLst/>
              <a:gdLst>
                <a:gd name="connsiteX0" fmla="*/ 0 w 98583"/>
                <a:gd name="connsiteY0" fmla="*/ 20288 h 20288"/>
                <a:gd name="connsiteX1" fmla="*/ 98584 w 98583"/>
                <a:gd name="connsiteY1" fmla="*/ 0 h 2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8583" h="20288">
                  <a:moveTo>
                    <a:pt x="0" y="20288"/>
                  </a:moveTo>
                  <a:lnTo>
                    <a:pt x="98584" y="0"/>
                  </a:lnTo>
                </a:path>
              </a:pathLst>
            </a:custGeom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8" name="任意多边形: 形状 6697">
              <a:extLst>
                <a:ext uri="{FF2B5EF4-FFF2-40B4-BE49-F238E27FC236}">
                  <a16:creationId xmlns:a16="http://schemas.microsoft.com/office/drawing/2014/main" xmlns="" id="{61371D31-CB7F-4873-A2A6-AF84E6EFFA45}"/>
                </a:ext>
              </a:extLst>
            </p:cNvPr>
            <p:cNvSpPr/>
            <p:nvPr/>
          </p:nvSpPr>
          <p:spPr>
            <a:xfrm>
              <a:off x="2394902" y="1469230"/>
              <a:ext cx="162115" cy="40957"/>
            </a:xfrm>
            <a:custGeom>
              <a:avLst/>
              <a:gdLst>
                <a:gd name="connsiteX0" fmla="*/ 0 w 162115"/>
                <a:gd name="connsiteY0" fmla="*/ 40958 h 40957"/>
                <a:gd name="connsiteX1" fmla="*/ 162116 w 162115"/>
                <a:gd name="connsiteY1" fmla="*/ 0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2115" h="40957">
                  <a:moveTo>
                    <a:pt x="0" y="40958"/>
                  </a:moveTo>
                  <a:lnTo>
                    <a:pt x="162116" y="0"/>
                  </a:lnTo>
                </a:path>
              </a:pathLst>
            </a:custGeom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99" name="任意多边形: 形状 6698">
              <a:extLst>
                <a:ext uri="{FF2B5EF4-FFF2-40B4-BE49-F238E27FC236}">
                  <a16:creationId xmlns:a16="http://schemas.microsoft.com/office/drawing/2014/main" xmlns="" id="{ED42D7D4-B03F-4EEB-A466-E53ECEED2611}"/>
                </a:ext>
              </a:extLst>
            </p:cNvPr>
            <p:cNvSpPr/>
            <p:nvPr/>
          </p:nvSpPr>
          <p:spPr>
            <a:xfrm>
              <a:off x="2509964" y="3218115"/>
              <a:ext cx="340995" cy="234710"/>
            </a:xfrm>
            <a:custGeom>
              <a:avLst/>
              <a:gdLst>
                <a:gd name="connsiteX0" fmla="*/ 340995 w 340995"/>
                <a:gd name="connsiteY0" fmla="*/ 0 h 234710"/>
                <a:gd name="connsiteX1" fmla="*/ 258032 w 340995"/>
                <a:gd name="connsiteY1" fmla="*/ 92202 h 234710"/>
                <a:gd name="connsiteX2" fmla="*/ 166592 w 340995"/>
                <a:gd name="connsiteY2" fmla="*/ 129921 h 234710"/>
                <a:gd name="connsiteX3" fmla="*/ 71914 w 340995"/>
                <a:gd name="connsiteY3" fmla="*/ 232220 h 234710"/>
                <a:gd name="connsiteX4" fmla="*/ 0 w 340995"/>
                <a:gd name="connsiteY4" fmla="*/ 229362 h 23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995" h="234710">
                  <a:moveTo>
                    <a:pt x="340995" y="0"/>
                  </a:moveTo>
                  <a:cubicBezTo>
                    <a:pt x="325660" y="28861"/>
                    <a:pt x="297561" y="71247"/>
                    <a:pt x="258032" y="92202"/>
                  </a:cubicBezTo>
                  <a:cubicBezTo>
                    <a:pt x="218504" y="113252"/>
                    <a:pt x="204407" y="92678"/>
                    <a:pt x="166592" y="129921"/>
                  </a:cubicBezTo>
                  <a:cubicBezTo>
                    <a:pt x="128778" y="167164"/>
                    <a:pt x="107823" y="227076"/>
                    <a:pt x="71914" y="232220"/>
                  </a:cubicBezTo>
                  <a:cubicBezTo>
                    <a:pt x="23813" y="239173"/>
                    <a:pt x="0" y="229362"/>
                    <a:pt x="0" y="229362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0" name="任意多边形: 形状 6699">
              <a:extLst>
                <a:ext uri="{FF2B5EF4-FFF2-40B4-BE49-F238E27FC236}">
                  <a16:creationId xmlns:a16="http://schemas.microsoft.com/office/drawing/2014/main" xmlns="" id="{D47AFA4F-25EE-4E3D-93B9-16D3F992992E}"/>
                </a:ext>
              </a:extLst>
            </p:cNvPr>
            <p:cNvSpPr/>
            <p:nvPr/>
          </p:nvSpPr>
          <p:spPr>
            <a:xfrm>
              <a:off x="2635028" y="3248977"/>
              <a:ext cx="181641" cy="16382"/>
            </a:xfrm>
            <a:custGeom>
              <a:avLst/>
              <a:gdLst>
                <a:gd name="connsiteX0" fmla="*/ 181642 w 181641"/>
                <a:gd name="connsiteY0" fmla="*/ 16383 h 16382"/>
                <a:gd name="connsiteX1" fmla="*/ 0 w 181641"/>
                <a:gd name="connsiteY1" fmla="*/ 8286 h 1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641" h="16382">
                  <a:moveTo>
                    <a:pt x="181642" y="16383"/>
                  </a:moveTo>
                  <a:cubicBezTo>
                    <a:pt x="147447" y="-7144"/>
                    <a:pt x="69913" y="-1048"/>
                    <a:pt x="0" y="8286"/>
                  </a:cubicBezTo>
                </a:path>
              </a:pathLst>
            </a:custGeom>
            <a:noFill/>
            <a:ln w="54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01" name="图形 6670">
              <a:extLst>
                <a:ext uri="{FF2B5EF4-FFF2-40B4-BE49-F238E27FC236}">
                  <a16:creationId xmlns:a16="http://schemas.microsoft.com/office/drawing/2014/main" xmlns="" id="{F43E7BF0-6BF1-4A03-8206-E7AC7270D727}"/>
                </a:ext>
              </a:extLst>
            </p:cNvPr>
            <p:cNvGrpSpPr/>
            <p:nvPr/>
          </p:nvGrpSpPr>
          <p:grpSpPr>
            <a:xfrm>
              <a:off x="668686" y="798384"/>
              <a:ext cx="5815583" cy="5500306"/>
              <a:chOff x="2614421" y="798384"/>
              <a:chExt cx="5815583" cy="5500306"/>
            </a:xfrm>
            <a:solidFill>
              <a:srgbClr val="BEBEBE"/>
            </a:solidFill>
          </p:grpSpPr>
          <p:sp>
            <p:nvSpPr>
              <p:cNvPr id="6702" name="任意多边形: 形状 6701">
                <a:extLst>
                  <a:ext uri="{FF2B5EF4-FFF2-40B4-BE49-F238E27FC236}">
                    <a16:creationId xmlns:a16="http://schemas.microsoft.com/office/drawing/2014/main" xmlns="" id="{BAC02AB1-8379-4806-A5D6-296ED7412951}"/>
                  </a:ext>
                </a:extLst>
              </p:cNvPr>
              <p:cNvSpPr/>
              <p:nvPr/>
            </p:nvSpPr>
            <p:spPr>
              <a:xfrm>
                <a:off x="2614421" y="798384"/>
                <a:ext cx="4300537" cy="5500306"/>
              </a:xfrm>
              <a:custGeom>
                <a:avLst/>
                <a:gdLst>
                  <a:gd name="connsiteX0" fmla="*/ 4073557 w 4300537"/>
                  <a:gd name="connsiteY0" fmla="*/ 1985486 h 5500306"/>
                  <a:gd name="connsiteX1" fmla="*/ 4058984 w 4300537"/>
                  <a:gd name="connsiteY1" fmla="*/ 1978057 h 5500306"/>
                  <a:gd name="connsiteX2" fmla="*/ 3948208 w 4300537"/>
                  <a:gd name="connsiteY2" fmla="*/ 1637062 h 5500306"/>
                  <a:gd name="connsiteX3" fmla="*/ 3927824 w 4300537"/>
                  <a:gd name="connsiteY3" fmla="*/ 1574292 h 5500306"/>
                  <a:gd name="connsiteX4" fmla="*/ 3915632 w 4300537"/>
                  <a:gd name="connsiteY4" fmla="*/ 1536764 h 5500306"/>
                  <a:gd name="connsiteX5" fmla="*/ 3974306 w 4300537"/>
                  <a:gd name="connsiteY5" fmla="*/ 1488091 h 5500306"/>
                  <a:gd name="connsiteX6" fmla="*/ 3990785 w 4300537"/>
                  <a:gd name="connsiteY6" fmla="*/ 1431512 h 5500306"/>
                  <a:gd name="connsiteX7" fmla="*/ 3862673 w 4300537"/>
                  <a:gd name="connsiteY7" fmla="*/ 1037273 h 5500306"/>
                  <a:gd name="connsiteX8" fmla="*/ 3678650 w 4300537"/>
                  <a:gd name="connsiteY8" fmla="*/ 921258 h 5500306"/>
                  <a:gd name="connsiteX9" fmla="*/ 2671382 w 4300537"/>
                  <a:gd name="connsiteY9" fmla="*/ 1054037 h 5500306"/>
                  <a:gd name="connsiteX10" fmla="*/ 2673382 w 4300537"/>
                  <a:gd name="connsiteY10" fmla="*/ 1070134 h 5500306"/>
                  <a:gd name="connsiteX11" fmla="*/ 3035427 w 4300537"/>
                  <a:gd name="connsiteY11" fmla="*/ 1022414 h 5500306"/>
                  <a:gd name="connsiteX12" fmla="*/ 3043333 w 4300537"/>
                  <a:gd name="connsiteY12" fmla="*/ 1029272 h 5500306"/>
                  <a:gd name="connsiteX13" fmla="*/ 3043333 w 4300537"/>
                  <a:gd name="connsiteY13" fmla="*/ 1070420 h 5500306"/>
                  <a:gd name="connsiteX14" fmla="*/ 3056382 w 4300537"/>
                  <a:gd name="connsiteY14" fmla="*/ 1070420 h 5500306"/>
                  <a:gd name="connsiteX15" fmla="*/ 3056382 w 4300537"/>
                  <a:gd name="connsiteY15" fmla="*/ 1152049 h 5500306"/>
                  <a:gd name="connsiteX16" fmla="*/ 3100388 w 4300537"/>
                  <a:gd name="connsiteY16" fmla="*/ 1151954 h 5500306"/>
                  <a:gd name="connsiteX17" fmla="*/ 3100388 w 4300537"/>
                  <a:gd name="connsiteY17" fmla="*/ 1397127 h 5500306"/>
                  <a:gd name="connsiteX18" fmla="*/ 3088767 w 4300537"/>
                  <a:gd name="connsiteY18" fmla="*/ 1408748 h 5500306"/>
                  <a:gd name="connsiteX19" fmla="*/ 2953417 w 4300537"/>
                  <a:gd name="connsiteY19" fmla="*/ 1408748 h 5500306"/>
                  <a:gd name="connsiteX20" fmla="*/ 2941796 w 4300537"/>
                  <a:gd name="connsiteY20" fmla="*/ 1397127 h 5500306"/>
                  <a:gd name="connsiteX21" fmla="*/ 2941701 w 4300537"/>
                  <a:gd name="connsiteY21" fmla="*/ 1384268 h 5500306"/>
                  <a:gd name="connsiteX22" fmla="*/ 2925413 w 4300537"/>
                  <a:gd name="connsiteY22" fmla="*/ 1384364 h 5500306"/>
                  <a:gd name="connsiteX23" fmla="*/ 2925413 w 4300537"/>
                  <a:gd name="connsiteY23" fmla="*/ 1397127 h 5500306"/>
                  <a:gd name="connsiteX24" fmla="*/ 2913888 w 4300537"/>
                  <a:gd name="connsiteY24" fmla="*/ 1408652 h 5500306"/>
                  <a:gd name="connsiteX25" fmla="*/ 2800255 w 4300537"/>
                  <a:gd name="connsiteY25" fmla="*/ 1408557 h 5500306"/>
                  <a:gd name="connsiteX26" fmla="*/ 2786063 w 4300537"/>
                  <a:gd name="connsiteY26" fmla="*/ 1408557 h 5500306"/>
                  <a:gd name="connsiteX27" fmla="*/ 2619470 w 4300537"/>
                  <a:gd name="connsiteY27" fmla="*/ 1408652 h 5500306"/>
                  <a:gd name="connsiteX28" fmla="*/ 2587657 w 4300537"/>
                  <a:gd name="connsiteY28" fmla="*/ 1460468 h 5500306"/>
                  <a:gd name="connsiteX29" fmla="*/ 2555462 w 4300537"/>
                  <a:gd name="connsiteY29" fmla="*/ 1466183 h 5500306"/>
                  <a:gd name="connsiteX30" fmla="*/ 2540127 w 4300537"/>
                  <a:gd name="connsiteY30" fmla="*/ 1455420 h 5500306"/>
                  <a:gd name="connsiteX31" fmla="*/ 2537460 w 4300537"/>
                  <a:gd name="connsiteY31" fmla="*/ 1447800 h 5500306"/>
                  <a:gd name="connsiteX32" fmla="*/ 2605564 w 4300537"/>
                  <a:gd name="connsiteY32" fmla="*/ 1272254 h 5500306"/>
                  <a:gd name="connsiteX33" fmla="*/ 2606421 w 4300537"/>
                  <a:gd name="connsiteY33" fmla="*/ 1270730 h 5500306"/>
                  <a:gd name="connsiteX34" fmla="*/ 2663381 w 4300537"/>
                  <a:gd name="connsiteY34" fmla="*/ 1054132 h 5500306"/>
                  <a:gd name="connsiteX35" fmla="*/ 2662523 w 4300537"/>
                  <a:gd name="connsiteY35" fmla="*/ 1022032 h 5500306"/>
                  <a:gd name="connsiteX36" fmla="*/ 2660428 w 4300537"/>
                  <a:gd name="connsiteY36" fmla="*/ 993553 h 5500306"/>
                  <a:gd name="connsiteX37" fmla="*/ 2625090 w 4300537"/>
                  <a:gd name="connsiteY37" fmla="*/ 771811 h 5500306"/>
                  <a:gd name="connsiteX38" fmla="*/ 2572226 w 4300537"/>
                  <a:gd name="connsiteY38" fmla="*/ 521494 h 5500306"/>
                  <a:gd name="connsiteX39" fmla="*/ 2581466 w 4300537"/>
                  <a:gd name="connsiteY39" fmla="*/ 507587 h 5500306"/>
                  <a:gd name="connsiteX40" fmla="*/ 2715101 w 4300537"/>
                  <a:gd name="connsiteY40" fmla="*/ 482537 h 5500306"/>
                  <a:gd name="connsiteX41" fmla="*/ 2732151 w 4300537"/>
                  <a:gd name="connsiteY41" fmla="*/ 486061 h 5500306"/>
                  <a:gd name="connsiteX42" fmla="*/ 2750534 w 4300537"/>
                  <a:gd name="connsiteY42" fmla="*/ 498253 h 5500306"/>
                  <a:gd name="connsiteX43" fmla="*/ 2782157 w 4300537"/>
                  <a:gd name="connsiteY43" fmla="*/ 511016 h 5500306"/>
                  <a:gd name="connsiteX44" fmla="*/ 2823972 w 4300537"/>
                  <a:gd name="connsiteY44" fmla="*/ 518636 h 5500306"/>
                  <a:gd name="connsiteX45" fmla="*/ 2832831 w 4300537"/>
                  <a:gd name="connsiteY45" fmla="*/ 526352 h 5500306"/>
                  <a:gd name="connsiteX46" fmla="*/ 2877788 w 4300537"/>
                  <a:gd name="connsiteY46" fmla="*/ 659321 h 5500306"/>
                  <a:gd name="connsiteX47" fmla="*/ 2863691 w 4300537"/>
                  <a:gd name="connsiteY47" fmla="*/ 688467 h 5500306"/>
                  <a:gd name="connsiteX48" fmla="*/ 2853500 w 4300537"/>
                  <a:gd name="connsiteY48" fmla="*/ 692182 h 5500306"/>
                  <a:gd name="connsiteX49" fmla="*/ 2848356 w 4300537"/>
                  <a:gd name="connsiteY49" fmla="*/ 692087 h 5500306"/>
                  <a:gd name="connsiteX50" fmla="*/ 2828449 w 4300537"/>
                  <a:gd name="connsiteY50" fmla="*/ 683705 h 5500306"/>
                  <a:gd name="connsiteX51" fmla="*/ 2824925 w 4300537"/>
                  <a:gd name="connsiteY51" fmla="*/ 674275 h 5500306"/>
                  <a:gd name="connsiteX52" fmla="*/ 2843117 w 4300537"/>
                  <a:gd name="connsiteY52" fmla="*/ 635318 h 5500306"/>
                  <a:gd name="connsiteX53" fmla="*/ 2793016 w 4300537"/>
                  <a:gd name="connsiteY53" fmla="*/ 611981 h 5500306"/>
                  <a:gd name="connsiteX54" fmla="*/ 2773775 w 4300537"/>
                  <a:gd name="connsiteY54" fmla="*/ 653129 h 5500306"/>
                  <a:gd name="connsiteX55" fmla="*/ 2764822 w 4300537"/>
                  <a:gd name="connsiteY55" fmla="*/ 656558 h 5500306"/>
                  <a:gd name="connsiteX56" fmla="*/ 2744057 w 4300537"/>
                  <a:gd name="connsiteY56" fmla="*/ 647890 h 5500306"/>
                  <a:gd name="connsiteX57" fmla="*/ 2736723 w 4300537"/>
                  <a:gd name="connsiteY57" fmla="*/ 645414 h 5500306"/>
                  <a:gd name="connsiteX58" fmla="*/ 2733866 w 4300537"/>
                  <a:gd name="connsiteY58" fmla="*/ 644747 h 5500306"/>
                  <a:gd name="connsiteX59" fmla="*/ 2701100 w 4300537"/>
                  <a:gd name="connsiteY59" fmla="*/ 636937 h 5500306"/>
                  <a:gd name="connsiteX60" fmla="*/ 2684717 w 4300537"/>
                  <a:gd name="connsiteY60" fmla="*/ 627888 h 5500306"/>
                  <a:gd name="connsiteX61" fmla="*/ 2654046 w 4300537"/>
                  <a:gd name="connsiteY61" fmla="*/ 597408 h 5500306"/>
                  <a:gd name="connsiteX62" fmla="*/ 2614232 w 4300537"/>
                  <a:gd name="connsiteY62" fmla="*/ 637604 h 5500306"/>
                  <a:gd name="connsiteX63" fmla="*/ 2665476 w 4300537"/>
                  <a:gd name="connsiteY63" fmla="*/ 688562 h 5500306"/>
                  <a:gd name="connsiteX64" fmla="*/ 2667476 w 4300537"/>
                  <a:gd name="connsiteY64" fmla="*/ 694373 h 5500306"/>
                  <a:gd name="connsiteX65" fmla="*/ 2663381 w 4300537"/>
                  <a:gd name="connsiteY65" fmla="*/ 725329 h 5500306"/>
                  <a:gd name="connsiteX66" fmla="*/ 2662619 w 4300537"/>
                  <a:gd name="connsiteY66" fmla="*/ 727615 h 5500306"/>
                  <a:gd name="connsiteX67" fmla="*/ 2640521 w 4300537"/>
                  <a:gd name="connsiteY67" fmla="*/ 769239 h 5500306"/>
                  <a:gd name="connsiteX68" fmla="*/ 2686050 w 4300537"/>
                  <a:gd name="connsiteY68" fmla="*/ 793433 h 5500306"/>
                  <a:gd name="connsiteX69" fmla="*/ 2707862 w 4300537"/>
                  <a:gd name="connsiteY69" fmla="*/ 752380 h 5500306"/>
                  <a:gd name="connsiteX70" fmla="*/ 2716721 w 4300537"/>
                  <a:gd name="connsiteY70" fmla="*/ 749237 h 5500306"/>
                  <a:gd name="connsiteX71" fmla="*/ 2763298 w 4300537"/>
                  <a:gd name="connsiteY71" fmla="*/ 768953 h 5500306"/>
                  <a:gd name="connsiteX72" fmla="*/ 2771394 w 4300537"/>
                  <a:gd name="connsiteY72" fmla="*/ 771525 h 5500306"/>
                  <a:gd name="connsiteX73" fmla="*/ 2782443 w 4300537"/>
                  <a:gd name="connsiteY73" fmla="*/ 773906 h 5500306"/>
                  <a:gd name="connsiteX74" fmla="*/ 2814638 w 4300537"/>
                  <a:gd name="connsiteY74" fmla="*/ 780860 h 5500306"/>
                  <a:gd name="connsiteX75" fmla="*/ 2832354 w 4300537"/>
                  <a:gd name="connsiteY75" fmla="*/ 790670 h 5500306"/>
                  <a:gd name="connsiteX76" fmla="*/ 2866930 w 4300537"/>
                  <a:gd name="connsiteY76" fmla="*/ 826484 h 5500306"/>
                  <a:gd name="connsiteX77" fmla="*/ 2905792 w 4300537"/>
                  <a:gd name="connsiteY77" fmla="*/ 789051 h 5500306"/>
                  <a:gd name="connsiteX78" fmla="*/ 2854548 w 4300537"/>
                  <a:gd name="connsiteY78" fmla="*/ 736092 h 5500306"/>
                  <a:gd name="connsiteX79" fmla="*/ 2851594 w 4300537"/>
                  <a:gd name="connsiteY79" fmla="*/ 720185 h 5500306"/>
                  <a:gd name="connsiteX80" fmla="*/ 2860167 w 4300537"/>
                  <a:gd name="connsiteY80" fmla="*/ 712089 h 5500306"/>
                  <a:gd name="connsiteX81" fmla="*/ 2940368 w 4300537"/>
                  <a:gd name="connsiteY81" fmla="*/ 682943 h 5500306"/>
                  <a:gd name="connsiteX82" fmla="*/ 2951798 w 4300537"/>
                  <a:gd name="connsiteY82" fmla="*/ 684562 h 5500306"/>
                  <a:gd name="connsiteX83" fmla="*/ 2955989 w 4300537"/>
                  <a:gd name="connsiteY83" fmla="*/ 699421 h 5500306"/>
                  <a:gd name="connsiteX84" fmla="*/ 2939034 w 4300537"/>
                  <a:gd name="connsiteY84" fmla="*/ 739521 h 5500306"/>
                  <a:gd name="connsiteX85" fmla="*/ 2989802 w 4300537"/>
                  <a:gd name="connsiteY85" fmla="*/ 760952 h 5500306"/>
                  <a:gd name="connsiteX86" fmla="*/ 3004757 w 4300537"/>
                  <a:gd name="connsiteY86" fmla="*/ 725710 h 5500306"/>
                  <a:gd name="connsiteX87" fmla="*/ 3011615 w 4300537"/>
                  <a:gd name="connsiteY87" fmla="*/ 721519 h 5500306"/>
                  <a:gd name="connsiteX88" fmla="*/ 3051715 w 4300537"/>
                  <a:gd name="connsiteY88" fmla="*/ 726758 h 5500306"/>
                  <a:gd name="connsiteX89" fmla="*/ 3059906 w 4300537"/>
                  <a:gd name="connsiteY89" fmla="*/ 727329 h 5500306"/>
                  <a:gd name="connsiteX90" fmla="*/ 3102578 w 4300537"/>
                  <a:gd name="connsiteY90" fmla="*/ 727805 h 5500306"/>
                  <a:gd name="connsiteX91" fmla="*/ 3130868 w 4300537"/>
                  <a:gd name="connsiteY91" fmla="*/ 740188 h 5500306"/>
                  <a:gd name="connsiteX92" fmla="*/ 3171349 w 4300537"/>
                  <a:gd name="connsiteY92" fmla="*/ 777812 h 5500306"/>
                  <a:gd name="connsiteX93" fmla="*/ 3210592 w 4300537"/>
                  <a:gd name="connsiteY93" fmla="*/ 735616 h 5500306"/>
                  <a:gd name="connsiteX94" fmla="*/ 3166301 w 4300537"/>
                  <a:gd name="connsiteY94" fmla="*/ 694468 h 5500306"/>
                  <a:gd name="connsiteX95" fmla="*/ 3158966 w 4300537"/>
                  <a:gd name="connsiteY95" fmla="*/ 678942 h 5500306"/>
                  <a:gd name="connsiteX96" fmla="*/ 3157823 w 4300537"/>
                  <a:gd name="connsiteY96" fmla="*/ 661511 h 5500306"/>
                  <a:gd name="connsiteX97" fmla="*/ 3135440 w 4300537"/>
                  <a:gd name="connsiteY97" fmla="*/ 629698 h 5500306"/>
                  <a:gd name="connsiteX98" fmla="*/ 3103055 w 4300537"/>
                  <a:gd name="connsiteY98" fmla="*/ 615791 h 5500306"/>
                  <a:gd name="connsiteX99" fmla="*/ 3099149 w 4300537"/>
                  <a:gd name="connsiteY99" fmla="*/ 607314 h 5500306"/>
                  <a:gd name="connsiteX100" fmla="*/ 3112199 w 4300537"/>
                  <a:gd name="connsiteY100" fmla="*/ 566738 h 5500306"/>
                  <a:gd name="connsiteX101" fmla="*/ 3062097 w 4300537"/>
                  <a:gd name="connsiteY101" fmla="*/ 550545 h 5500306"/>
                  <a:gd name="connsiteX102" fmla="*/ 3049905 w 4300537"/>
                  <a:gd name="connsiteY102" fmla="*/ 588550 h 5500306"/>
                  <a:gd name="connsiteX103" fmla="*/ 3044666 w 4300537"/>
                  <a:gd name="connsiteY103" fmla="*/ 593217 h 5500306"/>
                  <a:gd name="connsiteX104" fmla="*/ 2989326 w 4300537"/>
                  <a:gd name="connsiteY104" fmla="*/ 603790 h 5500306"/>
                  <a:gd name="connsiteX105" fmla="*/ 2983802 w 4300537"/>
                  <a:gd name="connsiteY105" fmla="*/ 602456 h 5500306"/>
                  <a:gd name="connsiteX106" fmla="*/ 2916555 w 4300537"/>
                  <a:gd name="connsiteY106" fmla="*/ 551879 h 5500306"/>
                  <a:gd name="connsiteX107" fmla="*/ 2885218 w 4300537"/>
                  <a:gd name="connsiteY107" fmla="*/ 593503 h 5500306"/>
                  <a:gd name="connsiteX108" fmla="*/ 2932367 w 4300537"/>
                  <a:gd name="connsiteY108" fmla="*/ 629031 h 5500306"/>
                  <a:gd name="connsiteX109" fmla="*/ 2944368 w 4300537"/>
                  <a:gd name="connsiteY109" fmla="*/ 645890 h 5500306"/>
                  <a:gd name="connsiteX110" fmla="*/ 2936367 w 4300537"/>
                  <a:gd name="connsiteY110" fmla="*/ 662369 h 5500306"/>
                  <a:gd name="connsiteX111" fmla="*/ 2926937 w 4300537"/>
                  <a:gd name="connsiteY111" fmla="*/ 665798 h 5500306"/>
                  <a:gd name="connsiteX112" fmla="*/ 2897124 w 4300537"/>
                  <a:gd name="connsiteY112" fmla="*/ 651415 h 5500306"/>
                  <a:gd name="connsiteX113" fmla="*/ 2848832 w 4300537"/>
                  <a:gd name="connsiteY113" fmla="*/ 508254 h 5500306"/>
                  <a:gd name="connsiteX114" fmla="*/ 2839879 w 4300537"/>
                  <a:gd name="connsiteY114" fmla="*/ 500634 h 5500306"/>
                  <a:gd name="connsiteX115" fmla="*/ 2827877 w 4300537"/>
                  <a:gd name="connsiteY115" fmla="*/ 498443 h 5500306"/>
                  <a:gd name="connsiteX116" fmla="*/ 2790825 w 4300537"/>
                  <a:gd name="connsiteY116" fmla="*/ 491681 h 5500306"/>
                  <a:gd name="connsiteX117" fmla="*/ 2758631 w 4300537"/>
                  <a:gd name="connsiteY117" fmla="*/ 478822 h 5500306"/>
                  <a:gd name="connsiteX118" fmla="*/ 2749391 w 4300537"/>
                  <a:gd name="connsiteY118" fmla="*/ 466630 h 5500306"/>
                  <a:gd name="connsiteX119" fmla="*/ 2751868 w 4300537"/>
                  <a:gd name="connsiteY119" fmla="*/ 447294 h 5500306"/>
                  <a:gd name="connsiteX120" fmla="*/ 2757678 w 4300537"/>
                  <a:gd name="connsiteY120" fmla="*/ 438150 h 5500306"/>
                  <a:gd name="connsiteX121" fmla="*/ 2772728 w 4300537"/>
                  <a:gd name="connsiteY121" fmla="*/ 427863 h 5500306"/>
                  <a:gd name="connsiteX122" fmla="*/ 2882360 w 4300537"/>
                  <a:gd name="connsiteY122" fmla="*/ 405860 h 5500306"/>
                  <a:gd name="connsiteX123" fmla="*/ 2876931 w 4300537"/>
                  <a:gd name="connsiteY123" fmla="*/ 378714 h 5500306"/>
                  <a:gd name="connsiteX124" fmla="*/ 2760536 w 4300537"/>
                  <a:gd name="connsiteY124" fmla="*/ 402146 h 5500306"/>
                  <a:gd name="connsiteX125" fmla="*/ 2738057 w 4300537"/>
                  <a:gd name="connsiteY125" fmla="*/ 417481 h 5500306"/>
                  <a:gd name="connsiteX126" fmla="*/ 2719673 w 4300537"/>
                  <a:gd name="connsiteY126" fmla="*/ 446437 h 5500306"/>
                  <a:gd name="connsiteX127" fmla="*/ 2704433 w 4300537"/>
                  <a:gd name="connsiteY127" fmla="*/ 456819 h 5500306"/>
                  <a:gd name="connsiteX128" fmla="*/ 2562511 w 4300537"/>
                  <a:gd name="connsiteY128" fmla="*/ 483489 h 5500306"/>
                  <a:gd name="connsiteX129" fmla="*/ 2549176 w 4300537"/>
                  <a:gd name="connsiteY129" fmla="*/ 474726 h 5500306"/>
                  <a:gd name="connsiteX130" fmla="*/ 2421636 w 4300537"/>
                  <a:gd name="connsiteY130" fmla="*/ 128016 h 5500306"/>
                  <a:gd name="connsiteX131" fmla="*/ 2365058 w 4300537"/>
                  <a:gd name="connsiteY131" fmla="*/ 0 h 5500306"/>
                  <a:gd name="connsiteX132" fmla="*/ 2346960 w 4300537"/>
                  <a:gd name="connsiteY132" fmla="*/ 5429 h 5500306"/>
                  <a:gd name="connsiteX133" fmla="*/ 2329910 w 4300537"/>
                  <a:gd name="connsiteY133" fmla="*/ 11621 h 5500306"/>
                  <a:gd name="connsiteX134" fmla="*/ 2389156 w 4300537"/>
                  <a:gd name="connsiteY134" fmla="*/ 145637 h 5500306"/>
                  <a:gd name="connsiteX135" fmla="*/ 2429256 w 4300537"/>
                  <a:gd name="connsiteY135" fmla="*/ 232315 h 5500306"/>
                  <a:gd name="connsiteX136" fmla="*/ 2425351 w 4300537"/>
                  <a:gd name="connsiteY136" fmla="*/ 241364 h 5500306"/>
                  <a:gd name="connsiteX137" fmla="*/ 2335721 w 4300537"/>
                  <a:gd name="connsiteY137" fmla="*/ 275558 h 5500306"/>
                  <a:gd name="connsiteX138" fmla="*/ 2326862 w 4300537"/>
                  <a:gd name="connsiteY138" fmla="*/ 271653 h 5500306"/>
                  <a:gd name="connsiteX139" fmla="*/ 2323338 w 4300537"/>
                  <a:gd name="connsiteY139" fmla="*/ 262319 h 5500306"/>
                  <a:gd name="connsiteX140" fmla="*/ 2313908 w 4300537"/>
                  <a:gd name="connsiteY140" fmla="*/ 257080 h 5500306"/>
                  <a:gd name="connsiteX141" fmla="*/ 2282666 w 4300537"/>
                  <a:gd name="connsiteY141" fmla="*/ 268986 h 5500306"/>
                  <a:gd name="connsiteX142" fmla="*/ 2273713 w 4300537"/>
                  <a:gd name="connsiteY142" fmla="*/ 264986 h 5500306"/>
                  <a:gd name="connsiteX143" fmla="*/ 2271998 w 4300537"/>
                  <a:gd name="connsiteY143" fmla="*/ 260414 h 5500306"/>
                  <a:gd name="connsiteX144" fmla="*/ 2247043 w 4300537"/>
                  <a:gd name="connsiteY144" fmla="*/ 269939 h 5500306"/>
                  <a:gd name="connsiteX145" fmla="*/ 2248757 w 4300537"/>
                  <a:gd name="connsiteY145" fmla="*/ 274511 h 5500306"/>
                  <a:gd name="connsiteX146" fmla="*/ 2244757 w 4300537"/>
                  <a:gd name="connsiteY146" fmla="*/ 283464 h 5500306"/>
                  <a:gd name="connsiteX147" fmla="*/ 2211896 w 4300537"/>
                  <a:gd name="connsiteY147" fmla="*/ 296037 h 5500306"/>
                  <a:gd name="connsiteX148" fmla="*/ 2207895 w 4300537"/>
                  <a:gd name="connsiteY148" fmla="*/ 304990 h 5500306"/>
                  <a:gd name="connsiteX149" fmla="*/ 2214372 w 4300537"/>
                  <a:gd name="connsiteY149" fmla="*/ 321945 h 5500306"/>
                  <a:gd name="connsiteX150" fmla="*/ 2153412 w 4300537"/>
                  <a:gd name="connsiteY150" fmla="*/ 345186 h 5500306"/>
                  <a:gd name="connsiteX151" fmla="*/ 2144459 w 4300537"/>
                  <a:gd name="connsiteY151" fmla="*/ 341186 h 5500306"/>
                  <a:gd name="connsiteX152" fmla="*/ 2108644 w 4300537"/>
                  <a:gd name="connsiteY152" fmla="*/ 247460 h 5500306"/>
                  <a:gd name="connsiteX153" fmla="*/ 2099977 w 4300537"/>
                  <a:gd name="connsiteY153" fmla="*/ 250793 h 5500306"/>
                  <a:gd name="connsiteX154" fmla="*/ 2140744 w 4300537"/>
                  <a:gd name="connsiteY154" fmla="*/ 357664 h 5500306"/>
                  <a:gd name="connsiteX155" fmla="*/ 2138934 w 4300537"/>
                  <a:gd name="connsiteY155" fmla="*/ 365189 h 5500306"/>
                  <a:gd name="connsiteX156" fmla="*/ 2085689 w 4300537"/>
                  <a:gd name="connsiteY156" fmla="*/ 413290 h 5500306"/>
                  <a:gd name="connsiteX157" fmla="*/ 2080260 w 4300537"/>
                  <a:gd name="connsiteY157" fmla="*/ 409099 h 5500306"/>
                  <a:gd name="connsiteX158" fmla="*/ 2101310 w 4300537"/>
                  <a:gd name="connsiteY158" fmla="*/ 367856 h 5500306"/>
                  <a:gd name="connsiteX159" fmla="*/ 2055495 w 4300537"/>
                  <a:gd name="connsiteY159" fmla="*/ 344519 h 5500306"/>
                  <a:gd name="connsiteX160" fmla="*/ 2030540 w 4300537"/>
                  <a:gd name="connsiteY160" fmla="*/ 391287 h 5500306"/>
                  <a:gd name="connsiteX161" fmla="*/ 2024634 w 4300537"/>
                  <a:gd name="connsiteY161" fmla="*/ 394430 h 5500306"/>
                  <a:gd name="connsiteX162" fmla="*/ 1978057 w 4300537"/>
                  <a:gd name="connsiteY162" fmla="*/ 411194 h 5500306"/>
                  <a:gd name="connsiteX163" fmla="*/ 1956244 w 4300537"/>
                  <a:gd name="connsiteY163" fmla="*/ 430816 h 5500306"/>
                  <a:gd name="connsiteX164" fmla="*/ 1946053 w 4300537"/>
                  <a:gd name="connsiteY164" fmla="*/ 431197 h 5500306"/>
                  <a:gd name="connsiteX165" fmla="*/ 1935480 w 4300537"/>
                  <a:gd name="connsiteY165" fmla="*/ 420624 h 5500306"/>
                  <a:gd name="connsiteX166" fmla="*/ 1909191 w 4300537"/>
                  <a:gd name="connsiteY166" fmla="*/ 446913 h 5500306"/>
                  <a:gd name="connsiteX167" fmla="*/ 1888712 w 4300537"/>
                  <a:gd name="connsiteY167" fmla="*/ 426434 h 5500306"/>
                  <a:gd name="connsiteX168" fmla="*/ 1853470 w 4300537"/>
                  <a:gd name="connsiteY168" fmla="*/ 461867 h 5500306"/>
                  <a:gd name="connsiteX169" fmla="*/ 1873949 w 4300537"/>
                  <a:gd name="connsiteY169" fmla="*/ 482251 h 5500306"/>
                  <a:gd name="connsiteX170" fmla="*/ 1876997 w 4300537"/>
                  <a:gd name="connsiteY170" fmla="*/ 485394 h 5500306"/>
                  <a:gd name="connsiteX171" fmla="*/ 1875187 w 4300537"/>
                  <a:gd name="connsiteY171" fmla="*/ 496443 h 5500306"/>
                  <a:gd name="connsiteX172" fmla="*/ 1820990 w 4300537"/>
                  <a:gd name="connsiteY172" fmla="*/ 523589 h 5500306"/>
                  <a:gd name="connsiteX173" fmla="*/ 1815179 w 4300537"/>
                  <a:gd name="connsiteY173" fmla="*/ 523875 h 5500306"/>
                  <a:gd name="connsiteX174" fmla="*/ 1781080 w 4300537"/>
                  <a:gd name="connsiteY174" fmla="*/ 509492 h 5500306"/>
                  <a:gd name="connsiteX175" fmla="*/ 1776984 w 4300537"/>
                  <a:gd name="connsiteY175" fmla="*/ 501491 h 5500306"/>
                  <a:gd name="connsiteX176" fmla="*/ 1786128 w 4300537"/>
                  <a:gd name="connsiteY176" fmla="*/ 464915 h 5500306"/>
                  <a:gd name="connsiteX177" fmla="*/ 1734122 w 4300537"/>
                  <a:gd name="connsiteY177" fmla="*/ 451961 h 5500306"/>
                  <a:gd name="connsiteX178" fmla="*/ 1723549 w 4300537"/>
                  <a:gd name="connsiteY178" fmla="*/ 496157 h 5500306"/>
                  <a:gd name="connsiteX179" fmla="*/ 1716119 w 4300537"/>
                  <a:gd name="connsiteY179" fmla="*/ 508254 h 5500306"/>
                  <a:gd name="connsiteX180" fmla="*/ 1710119 w 4300537"/>
                  <a:gd name="connsiteY180" fmla="*/ 515398 h 5500306"/>
                  <a:gd name="connsiteX181" fmla="*/ 1705547 w 4300537"/>
                  <a:gd name="connsiteY181" fmla="*/ 554641 h 5500306"/>
                  <a:gd name="connsiteX182" fmla="*/ 1705451 w 4300537"/>
                  <a:gd name="connsiteY182" fmla="*/ 554641 h 5500306"/>
                  <a:gd name="connsiteX183" fmla="*/ 1668780 w 4300537"/>
                  <a:gd name="connsiteY183" fmla="*/ 606838 h 5500306"/>
                  <a:gd name="connsiteX184" fmla="*/ 1652683 w 4300537"/>
                  <a:gd name="connsiteY184" fmla="*/ 609695 h 5500306"/>
                  <a:gd name="connsiteX185" fmla="*/ 1589437 w 4300537"/>
                  <a:gd name="connsiteY185" fmla="*/ 565499 h 5500306"/>
                  <a:gd name="connsiteX186" fmla="*/ 1561052 w 4300537"/>
                  <a:gd name="connsiteY186" fmla="*/ 606171 h 5500306"/>
                  <a:gd name="connsiteX187" fmla="*/ 1624108 w 4300537"/>
                  <a:gd name="connsiteY187" fmla="*/ 650272 h 5500306"/>
                  <a:gd name="connsiteX188" fmla="*/ 1626965 w 4300537"/>
                  <a:gd name="connsiteY188" fmla="*/ 666464 h 5500306"/>
                  <a:gd name="connsiteX189" fmla="*/ 1608773 w 4300537"/>
                  <a:gd name="connsiteY189" fmla="*/ 692372 h 5500306"/>
                  <a:gd name="connsiteX190" fmla="*/ 1555052 w 4300537"/>
                  <a:gd name="connsiteY190" fmla="*/ 682562 h 5500306"/>
                  <a:gd name="connsiteX191" fmla="*/ 1532954 w 4300537"/>
                  <a:gd name="connsiteY191" fmla="*/ 596075 h 5500306"/>
                  <a:gd name="connsiteX192" fmla="*/ 1536383 w 4300537"/>
                  <a:gd name="connsiteY192" fmla="*/ 577120 h 5500306"/>
                  <a:gd name="connsiteX193" fmla="*/ 1642396 w 4300537"/>
                  <a:gd name="connsiteY193" fmla="*/ 424720 h 5500306"/>
                  <a:gd name="connsiteX194" fmla="*/ 1633157 w 4300537"/>
                  <a:gd name="connsiteY194" fmla="*/ 412623 h 5500306"/>
                  <a:gd name="connsiteX195" fmla="*/ 1490853 w 4300537"/>
                  <a:gd name="connsiteY195" fmla="*/ 461867 h 5500306"/>
                  <a:gd name="connsiteX196" fmla="*/ 1486472 w 4300537"/>
                  <a:gd name="connsiteY196" fmla="*/ 470154 h 5500306"/>
                  <a:gd name="connsiteX197" fmla="*/ 1522857 w 4300537"/>
                  <a:gd name="connsiteY197" fmla="*/ 613029 h 5500306"/>
                  <a:gd name="connsiteX198" fmla="*/ 1517714 w 4300537"/>
                  <a:gd name="connsiteY198" fmla="*/ 621506 h 5500306"/>
                  <a:gd name="connsiteX199" fmla="*/ 1433608 w 4300537"/>
                  <a:gd name="connsiteY199" fmla="*/ 642557 h 5500306"/>
                  <a:gd name="connsiteX200" fmla="*/ 1436751 w 4300537"/>
                  <a:gd name="connsiteY200" fmla="*/ 656177 h 5500306"/>
                  <a:gd name="connsiteX201" fmla="*/ 1521428 w 4300537"/>
                  <a:gd name="connsiteY201" fmla="*/ 634937 h 5500306"/>
                  <a:gd name="connsiteX202" fmla="*/ 1529715 w 4300537"/>
                  <a:gd name="connsiteY202" fmla="*/ 639985 h 5500306"/>
                  <a:gd name="connsiteX203" fmla="*/ 1555623 w 4300537"/>
                  <a:gd name="connsiteY203" fmla="*/ 741807 h 5500306"/>
                  <a:gd name="connsiteX204" fmla="*/ 1545241 w 4300537"/>
                  <a:gd name="connsiteY204" fmla="*/ 758857 h 5500306"/>
                  <a:gd name="connsiteX205" fmla="*/ 1477804 w 4300537"/>
                  <a:gd name="connsiteY205" fmla="*/ 774383 h 5500306"/>
                  <a:gd name="connsiteX206" fmla="*/ 1463992 w 4300537"/>
                  <a:gd name="connsiteY206" fmla="*/ 765905 h 5500306"/>
                  <a:gd name="connsiteX207" fmla="*/ 1452086 w 4300537"/>
                  <a:gd name="connsiteY207" fmla="*/ 718185 h 5500306"/>
                  <a:gd name="connsiteX208" fmla="*/ 1423416 w 4300537"/>
                  <a:gd name="connsiteY208" fmla="*/ 725329 h 5500306"/>
                  <a:gd name="connsiteX209" fmla="*/ 1435037 w 4300537"/>
                  <a:gd name="connsiteY209" fmla="*/ 772097 h 5500306"/>
                  <a:gd name="connsiteX210" fmla="*/ 1426464 w 4300537"/>
                  <a:gd name="connsiteY210" fmla="*/ 786194 h 5500306"/>
                  <a:gd name="connsiteX211" fmla="*/ 1409605 w 4300537"/>
                  <a:gd name="connsiteY211" fmla="*/ 790004 h 5500306"/>
                  <a:gd name="connsiteX212" fmla="*/ 1395794 w 4300537"/>
                  <a:gd name="connsiteY212" fmla="*/ 781622 h 5500306"/>
                  <a:gd name="connsiteX213" fmla="*/ 1326452 w 4300537"/>
                  <a:gd name="connsiteY213" fmla="*/ 509683 h 5500306"/>
                  <a:gd name="connsiteX214" fmla="*/ 1304068 w 4300537"/>
                  <a:gd name="connsiteY214" fmla="*/ 515398 h 5500306"/>
                  <a:gd name="connsiteX215" fmla="*/ 1372172 w 4300537"/>
                  <a:gd name="connsiteY215" fmla="*/ 782860 h 5500306"/>
                  <a:gd name="connsiteX216" fmla="*/ 1363599 w 4300537"/>
                  <a:gd name="connsiteY216" fmla="*/ 796957 h 5500306"/>
                  <a:gd name="connsiteX217" fmla="*/ 1347788 w 4300537"/>
                  <a:gd name="connsiteY217" fmla="*/ 800672 h 5500306"/>
                  <a:gd name="connsiteX218" fmla="*/ 1267111 w 4300537"/>
                  <a:gd name="connsiteY218" fmla="*/ 819245 h 5500306"/>
                  <a:gd name="connsiteX219" fmla="*/ 1221200 w 4300537"/>
                  <a:gd name="connsiteY219" fmla="*/ 829913 h 5500306"/>
                  <a:gd name="connsiteX220" fmla="*/ 1207389 w 4300537"/>
                  <a:gd name="connsiteY220" fmla="*/ 821627 h 5500306"/>
                  <a:gd name="connsiteX221" fmla="*/ 1177004 w 4300537"/>
                  <a:gd name="connsiteY221" fmla="*/ 704850 h 5500306"/>
                  <a:gd name="connsiteX222" fmla="*/ 1149096 w 4300537"/>
                  <a:gd name="connsiteY222" fmla="*/ 597599 h 5500306"/>
                  <a:gd name="connsiteX223" fmla="*/ 1120902 w 4300537"/>
                  <a:gd name="connsiteY223" fmla="*/ 582835 h 5500306"/>
                  <a:gd name="connsiteX224" fmla="*/ 880777 w 4300537"/>
                  <a:gd name="connsiteY224" fmla="*/ 669893 h 5500306"/>
                  <a:gd name="connsiteX225" fmla="*/ 872014 w 4300537"/>
                  <a:gd name="connsiteY225" fmla="*/ 666083 h 5500306"/>
                  <a:gd name="connsiteX226" fmla="*/ 828294 w 4300537"/>
                  <a:gd name="connsiteY226" fmla="*/ 561880 h 5500306"/>
                  <a:gd name="connsiteX227" fmla="*/ 818007 w 4300537"/>
                  <a:gd name="connsiteY227" fmla="*/ 565690 h 5500306"/>
                  <a:gd name="connsiteX228" fmla="*/ 806672 w 4300537"/>
                  <a:gd name="connsiteY228" fmla="*/ 570452 h 5500306"/>
                  <a:gd name="connsiteX229" fmla="*/ 850106 w 4300537"/>
                  <a:gd name="connsiteY229" fmla="*/ 673418 h 5500306"/>
                  <a:gd name="connsiteX230" fmla="*/ 846011 w 4300537"/>
                  <a:gd name="connsiteY230" fmla="*/ 682562 h 5500306"/>
                  <a:gd name="connsiteX231" fmla="*/ 260509 w 4300537"/>
                  <a:gd name="connsiteY231" fmla="*/ 895255 h 5500306"/>
                  <a:gd name="connsiteX232" fmla="*/ 257270 w 4300537"/>
                  <a:gd name="connsiteY232" fmla="*/ 921544 h 5500306"/>
                  <a:gd name="connsiteX233" fmla="*/ 302038 w 4300537"/>
                  <a:gd name="connsiteY233" fmla="*/ 951166 h 5500306"/>
                  <a:gd name="connsiteX234" fmla="*/ 305753 w 4300537"/>
                  <a:gd name="connsiteY234" fmla="*/ 956691 h 5500306"/>
                  <a:gd name="connsiteX235" fmla="*/ 306324 w 4300537"/>
                  <a:gd name="connsiteY235" fmla="*/ 959644 h 5500306"/>
                  <a:gd name="connsiteX236" fmla="*/ 305181 w 4300537"/>
                  <a:gd name="connsiteY236" fmla="*/ 967835 h 5500306"/>
                  <a:gd name="connsiteX237" fmla="*/ 283940 w 4300537"/>
                  <a:gd name="connsiteY237" fmla="*/ 1009745 h 5500306"/>
                  <a:gd name="connsiteX238" fmla="*/ 277940 w 4300537"/>
                  <a:gd name="connsiteY238" fmla="*/ 1012317 h 5500306"/>
                  <a:gd name="connsiteX239" fmla="*/ 274987 w 4300537"/>
                  <a:gd name="connsiteY239" fmla="*/ 1010793 h 5500306"/>
                  <a:gd name="connsiteX240" fmla="*/ 273463 w 4300537"/>
                  <a:gd name="connsiteY240" fmla="*/ 1004411 h 5500306"/>
                  <a:gd name="connsiteX241" fmla="*/ 283750 w 4300537"/>
                  <a:gd name="connsiteY241" fmla="*/ 973550 h 5500306"/>
                  <a:gd name="connsiteX242" fmla="*/ 270891 w 4300537"/>
                  <a:gd name="connsiteY242" fmla="*/ 970026 h 5500306"/>
                  <a:gd name="connsiteX243" fmla="*/ 261461 w 4300537"/>
                  <a:gd name="connsiteY243" fmla="*/ 997363 h 5500306"/>
                  <a:gd name="connsiteX244" fmla="*/ 235268 w 4300537"/>
                  <a:gd name="connsiteY244" fmla="*/ 988219 h 5500306"/>
                  <a:gd name="connsiteX245" fmla="*/ 237839 w 4300537"/>
                  <a:gd name="connsiteY245" fmla="*/ 1031653 h 5500306"/>
                  <a:gd name="connsiteX246" fmla="*/ 227838 w 4300537"/>
                  <a:gd name="connsiteY246" fmla="*/ 1032891 h 5500306"/>
                  <a:gd name="connsiteX247" fmla="*/ 216789 w 4300537"/>
                  <a:gd name="connsiteY247" fmla="*/ 1036796 h 5500306"/>
                  <a:gd name="connsiteX248" fmla="*/ 212884 w 4300537"/>
                  <a:gd name="connsiteY248" fmla="*/ 1036987 h 5500306"/>
                  <a:gd name="connsiteX249" fmla="*/ 180785 w 4300537"/>
                  <a:gd name="connsiteY249" fmla="*/ 1022699 h 5500306"/>
                  <a:gd name="connsiteX250" fmla="*/ 176213 w 4300537"/>
                  <a:gd name="connsiteY250" fmla="*/ 1022604 h 5500306"/>
                  <a:gd name="connsiteX251" fmla="*/ 161353 w 4300537"/>
                  <a:gd name="connsiteY251" fmla="*/ 1028510 h 5500306"/>
                  <a:gd name="connsiteX252" fmla="*/ 172784 w 4300537"/>
                  <a:gd name="connsiteY252" fmla="*/ 1058418 h 5500306"/>
                  <a:gd name="connsiteX253" fmla="*/ 146304 w 4300537"/>
                  <a:gd name="connsiteY253" fmla="*/ 1068515 h 5500306"/>
                  <a:gd name="connsiteX254" fmla="*/ 149162 w 4300537"/>
                  <a:gd name="connsiteY254" fmla="*/ 1075849 h 5500306"/>
                  <a:gd name="connsiteX255" fmla="*/ 185642 w 4300537"/>
                  <a:gd name="connsiteY255" fmla="*/ 1062323 h 5500306"/>
                  <a:gd name="connsiteX256" fmla="*/ 191643 w 4300537"/>
                  <a:gd name="connsiteY256" fmla="*/ 1068038 h 5500306"/>
                  <a:gd name="connsiteX257" fmla="*/ 190881 w 4300537"/>
                  <a:gd name="connsiteY257" fmla="*/ 1071372 h 5500306"/>
                  <a:gd name="connsiteX258" fmla="*/ 176974 w 4300537"/>
                  <a:gd name="connsiteY258" fmla="*/ 1087850 h 5500306"/>
                  <a:gd name="connsiteX259" fmla="*/ 0 w 4300537"/>
                  <a:gd name="connsiteY259" fmla="*/ 1159478 h 5500306"/>
                  <a:gd name="connsiteX260" fmla="*/ 4191 w 4300537"/>
                  <a:gd name="connsiteY260" fmla="*/ 1170432 h 5500306"/>
                  <a:gd name="connsiteX261" fmla="*/ 8477 w 4300537"/>
                  <a:gd name="connsiteY261" fmla="*/ 1181005 h 5500306"/>
                  <a:gd name="connsiteX262" fmla="*/ 181642 w 4300537"/>
                  <a:gd name="connsiteY262" fmla="*/ 1110901 h 5500306"/>
                  <a:gd name="connsiteX263" fmla="*/ 201263 w 4300537"/>
                  <a:gd name="connsiteY263" fmla="*/ 1112806 h 5500306"/>
                  <a:gd name="connsiteX264" fmla="*/ 202406 w 4300537"/>
                  <a:gd name="connsiteY264" fmla="*/ 1119664 h 5500306"/>
                  <a:gd name="connsiteX265" fmla="*/ 194215 w 4300537"/>
                  <a:gd name="connsiteY265" fmla="*/ 1129951 h 5500306"/>
                  <a:gd name="connsiteX266" fmla="*/ 150971 w 4300537"/>
                  <a:gd name="connsiteY266" fmla="*/ 1146620 h 5500306"/>
                  <a:gd name="connsiteX267" fmla="*/ 153543 w 4300537"/>
                  <a:gd name="connsiteY267" fmla="*/ 1154430 h 5500306"/>
                  <a:gd name="connsiteX268" fmla="*/ 183547 w 4300537"/>
                  <a:gd name="connsiteY268" fmla="*/ 1143572 h 5500306"/>
                  <a:gd name="connsiteX269" fmla="*/ 194596 w 4300537"/>
                  <a:gd name="connsiteY269" fmla="*/ 1173956 h 5500306"/>
                  <a:gd name="connsiteX270" fmla="*/ 211455 w 4300537"/>
                  <a:gd name="connsiteY270" fmla="*/ 1167670 h 5500306"/>
                  <a:gd name="connsiteX271" fmla="*/ 218599 w 4300537"/>
                  <a:gd name="connsiteY271" fmla="*/ 1152239 h 5500306"/>
                  <a:gd name="connsiteX272" fmla="*/ 215455 w 4300537"/>
                  <a:gd name="connsiteY272" fmla="*/ 1143095 h 5500306"/>
                  <a:gd name="connsiteX273" fmla="*/ 217837 w 4300537"/>
                  <a:gd name="connsiteY273" fmla="*/ 1124331 h 5500306"/>
                  <a:gd name="connsiteX274" fmla="*/ 249841 w 4300537"/>
                  <a:gd name="connsiteY274" fmla="*/ 1127855 h 5500306"/>
                  <a:gd name="connsiteX275" fmla="*/ 254032 w 4300537"/>
                  <a:gd name="connsiteY275" fmla="*/ 1126712 h 5500306"/>
                  <a:gd name="connsiteX276" fmla="*/ 261366 w 4300537"/>
                  <a:gd name="connsiteY276" fmla="*/ 1123569 h 5500306"/>
                  <a:gd name="connsiteX277" fmla="*/ 261938 w 4300537"/>
                  <a:gd name="connsiteY277" fmla="*/ 1149001 h 5500306"/>
                  <a:gd name="connsiteX278" fmla="*/ 280702 w 4300537"/>
                  <a:gd name="connsiteY278" fmla="*/ 1158526 h 5500306"/>
                  <a:gd name="connsiteX279" fmla="*/ 302990 w 4300537"/>
                  <a:gd name="connsiteY279" fmla="*/ 1138809 h 5500306"/>
                  <a:gd name="connsiteX280" fmla="*/ 319088 w 4300537"/>
                  <a:gd name="connsiteY280" fmla="*/ 1148144 h 5500306"/>
                  <a:gd name="connsiteX281" fmla="*/ 325374 w 4300537"/>
                  <a:gd name="connsiteY281" fmla="*/ 1137190 h 5500306"/>
                  <a:gd name="connsiteX282" fmla="*/ 297942 w 4300537"/>
                  <a:gd name="connsiteY282" fmla="*/ 1121283 h 5500306"/>
                  <a:gd name="connsiteX283" fmla="*/ 274130 w 4300537"/>
                  <a:gd name="connsiteY283" fmla="*/ 1114044 h 5500306"/>
                  <a:gd name="connsiteX284" fmla="*/ 280321 w 4300537"/>
                  <a:gd name="connsiteY284" fmla="*/ 1106234 h 5500306"/>
                  <a:gd name="connsiteX285" fmla="*/ 282702 w 4300537"/>
                  <a:gd name="connsiteY285" fmla="*/ 1101757 h 5500306"/>
                  <a:gd name="connsiteX286" fmla="*/ 348329 w 4300537"/>
                  <a:gd name="connsiteY286" fmla="*/ 1152716 h 5500306"/>
                  <a:gd name="connsiteX287" fmla="*/ 352425 w 4300537"/>
                  <a:gd name="connsiteY287" fmla="*/ 1158907 h 5500306"/>
                  <a:gd name="connsiteX288" fmla="*/ 353092 w 4300537"/>
                  <a:gd name="connsiteY288" fmla="*/ 1161383 h 5500306"/>
                  <a:gd name="connsiteX289" fmla="*/ 352044 w 4300537"/>
                  <a:gd name="connsiteY289" fmla="*/ 1169765 h 5500306"/>
                  <a:gd name="connsiteX290" fmla="*/ 322136 w 4300537"/>
                  <a:gd name="connsiteY290" fmla="*/ 1225106 h 5500306"/>
                  <a:gd name="connsiteX291" fmla="*/ 341662 w 4300537"/>
                  <a:gd name="connsiteY291" fmla="*/ 1252538 h 5500306"/>
                  <a:gd name="connsiteX292" fmla="*/ 529590 w 4300537"/>
                  <a:gd name="connsiteY292" fmla="*/ 1221105 h 5500306"/>
                  <a:gd name="connsiteX293" fmla="*/ 530352 w 4300537"/>
                  <a:gd name="connsiteY293" fmla="*/ 1206437 h 5500306"/>
                  <a:gd name="connsiteX294" fmla="*/ 373951 w 4300537"/>
                  <a:gd name="connsiteY294" fmla="*/ 1163574 h 5500306"/>
                  <a:gd name="connsiteX295" fmla="*/ 365855 w 4300537"/>
                  <a:gd name="connsiteY295" fmla="*/ 1155287 h 5500306"/>
                  <a:gd name="connsiteX296" fmla="*/ 365665 w 4300537"/>
                  <a:gd name="connsiteY296" fmla="*/ 1154621 h 5500306"/>
                  <a:gd name="connsiteX297" fmla="*/ 365665 w 4300537"/>
                  <a:gd name="connsiteY297" fmla="*/ 1154525 h 5500306"/>
                  <a:gd name="connsiteX298" fmla="*/ 365855 w 4300537"/>
                  <a:gd name="connsiteY298" fmla="*/ 1148144 h 5500306"/>
                  <a:gd name="connsiteX299" fmla="*/ 382905 w 4300537"/>
                  <a:gd name="connsiteY299" fmla="*/ 1093756 h 5500306"/>
                  <a:gd name="connsiteX300" fmla="*/ 451104 w 4300537"/>
                  <a:gd name="connsiteY300" fmla="*/ 1111949 h 5500306"/>
                  <a:gd name="connsiteX301" fmla="*/ 454914 w 4300537"/>
                  <a:gd name="connsiteY301" fmla="*/ 1097375 h 5500306"/>
                  <a:gd name="connsiteX302" fmla="*/ 422339 w 4300537"/>
                  <a:gd name="connsiteY302" fmla="*/ 1088612 h 5500306"/>
                  <a:gd name="connsiteX303" fmla="*/ 436721 w 4300537"/>
                  <a:gd name="connsiteY303" fmla="*/ 1088612 h 5500306"/>
                  <a:gd name="connsiteX304" fmla="*/ 441198 w 4300537"/>
                  <a:gd name="connsiteY304" fmla="*/ 1087850 h 5500306"/>
                  <a:gd name="connsiteX305" fmla="*/ 445580 w 4300537"/>
                  <a:gd name="connsiteY305" fmla="*/ 1086612 h 5500306"/>
                  <a:gd name="connsiteX306" fmla="*/ 467392 w 4300537"/>
                  <a:gd name="connsiteY306" fmla="*/ 1072801 h 5500306"/>
                  <a:gd name="connsiteX307" fmla="*/ 467392 w 4300537"/>
                  <a:gd name="connsiteY307" fmla="*/ 1072896 h 5500306"/>
                  <a:gd name="connsiteX308" fmla="*/ 498920 w 4300537"/>
                  <a:gd name="connsiteY308" fmla="*/ 1087660 h 5500306"/>
                  <a:gd name="connsiteX309" fmla="*/ 517779 w 4300537"/>
                  <a:gd name="connsiteY309" fmla="*/ 1078230 h 5500306"/>
                  <a:gd name="connsiteX310" fmla="*/ 524923 w 4300537"/>
                  <a:gd name="connsiteY310" fmla="*/ 1078706 h 5500306"/>
                  <a:gd name="connsiteX311" fmla="*/ 565690 w 4300537"/>
                  <a:gd name="connsiteY311" fmla="*/ 1107186 h 5500306"/>
                  <a:gd name="connsiteX312" fmla="*/ 588931 w 4300537"/>
                  <a:gd name="connsiteY312" fmla="*/ 1073849 h 5500306"/>
                  <a:gd name="connsiteX313" fmla="*/ 606076 w 4300537"/>
                  <a:gd name="connsiteY313" fmla="*/ 1085850 h 5500306"/>
                  <a:gd name="connsiteX314" fmla="*/ 612839 w 4300537"/>
                  <a:gd name="connsiteY314" fmla="*/ 1076230 h 5500306"/>
                  <a:gd name="connsiteX315" fmla="*/ 574739 w 4300537"/>
                  <a:gd name="connsiteY315" fmla="*/ 1049750 h 5500306"/>
                  <a:gd name="connsiteX316" fmla="*/ 677228 w 4300537"/>
                  <a:gd name="connsiteY316" fmla="*/ 998315 h 5500306"/>
                  <a:gd name="connsiteX317" fmla="*/ 684467 w 4300537"/>
                  <a:gd name="connsiteY317" fmla="*/ 1004983 h 5500306"/>
                  <a:gd name="connsiteX318" fmla="*/ 665988 w 4300537"/>
                  <a:gd name="connsiteY318" fmla="*/ 1049941 h 5500306"/>
                  <a:gd name="connsiteX319" fmla="*/ 712565 w 4300537"/>
                  <a:gd name="connsiteY319" fmla="*/ 1068991 h 5500306"/>
                  <a:gd name="connsiteX320" fmla="*/ 730567 w 4300537"/>
                  <a:gd name="connsiteY320" fmla="*/ 1024985 h 5500306"/>
                  <a:gd name="connsiteX321" fmla="*/ 741521 w 4300537"/>
                  <a:gd name="connsiteY321" fmla="*/ 1022414 h 5500306"/>
                  <a:gd name="connsiteX322" fmla="*/ 825532 w 4300537"/>
                  <a:gd name="connsiteY322" fmla="*/ 1043369 h 5500306"/>
                  <a:gd name="connsiteX323" fmla="*/ 833723 w 4300537"/>
                  <a:gd name="connsiteY323" fmla="*/ 1041082 h 5500306"/>
                  <a:gd name="connsiteX324" fmla="*/ 862775 w 4300537"/>
                  <a:gd name="connsiteY324" fmla="*/ 1025747 h 5500306"/>
                  <a:gd name="connsiteX325" fmla="*/ 910971 w 4300537"/>
                  <a:gd name="connsiteY325" fmla="*/ 1069181 h 5500306"/>
                  <a:gd name="connsiteX326" fmla="*/ 949262 w 4300537"/>
                  <a:gd name="connsiteY326" fmla="*/ 1026605 h 5500306"/>
                  <a:gd name="connsiteX327" fmla="*/ 898493 w 4300537"/>
                  <a:gd name="connsiteY327" fmla="*/ 980980 h 5500306"/>
                  <a:gd name="connsiteX328" fmla="*/ 902399 w 4300537"/>
                  <a:gd name="connsiteY328" fmla="*/ 973265 h 5500306"/>
                  <a:gd name="connsiteX329" fmla="*/ 976408 w 4300537"/>
                  <a:gd name="connsiteY329" fmla="*/ 965073 h 5500306"/>
                  <a:gd name="connsiteX330" fmla="*/ 984028 w 4300537"/>
                  <a:gd name="connsiteY330" fmla="*/ 971169 h 5500306"/>
                  <a:gd name="connsiteX331" fmla="*/ 974122 w 4300537"/>
                  <a:gd name="connsiteY331" fmla="*/ 1053560 h 5500306"/>
                  <a:gd name="connsiteX332" fmla="*/ 953167 w 4300537"/>
                  <a:gd name="connsiteY332" fmla="*/ 1080611 h 5500306"/>
                  <a:gd name="connsiteX333" fmla="*/ 922973 w 4300537"/>
                  <a:gd name="connsiteY333" fmla="*/ 1122807 h 5500306"/>
                  <a:gd name="connsiteX334" fmla="*/ 926687 w 4300537"/>
                  <a:gd name="connsiteY334" fmla="*/ 1151287 h 5500306"/>
                  <a:gd name="connsiteX335" fmla="*/ 1019461 w 4300537"/>
                  <a:gd name="connsiteY335" fmla="*/ 1163860 h 5500306"/>
                  <a:gd name="connsiteX336" fmla="*/ 1204246 w 4300537"/>
                  <a:gd name="connsiteY336" fmla="*/ 1134809 h 5500306"/>
                  <a:gd name="connsiteX337" fmla="*/ 1238631 w 4300537"/>
                  <a:gd name="connsiteY337" fmla="*/ 1112520 h 5500306"/>
                  <a:gd name="connsiteX338" fmla="*/ 1242155 w 4300537"/>
                  <a:gd name="connsiteY338" fmla="*/ 1114139 h 5500306"/>
                  <a:gd name="connsiteX339" fmla="*/ 1251299 w 4300537"/>
                  <a:gd name="connsiteY339" fmla="*/ 1181195 h 5500306"/>
                  <a:gd name="connsiteX340" fmla="*/ 1262063 w 4300537"/>
                  <a:gd name="connsiteY340" fmla="*/ 1260253 h 5500306"/>
                  <a:gd name="connsiteX341" fmla="*/ 1263682 w 4300537"/>
                  <a:gd name="connsiteY341" fmla="*/ 1270159 h 5500306"/>
                  <a:gd name="connsiteX342" fmla="*/ 1265301 w 4300537"/>
                  <a:gd name="connsiteY342" fmla="*/ 1278541 h 5500306"/>
                  <a:gd name="connsiteX343" fmla="*/ 1275969 w 4300537"/>
                  <a:gd name="connsiteY343" fmla="*/ 1328261 h 5500306"/>
                  <a:gd name="connsiteX344" fmla="*/ 1282256 w 4300537"/>
                  <a:gd name="connsiteY344" fmla="*/ 1369600 h 5500306"/>
                  <a:gd name="connsiteX345" fmla="*/ 1277303 w 4300537"/>
                  <a:gd name="connsiteY345" fmla="*/ 1409129 h 5500306"/>
                  <a:gd name="connsiteX346" fmla="*/ 1273588 w 4300537"/>
                  <a:gd name="connsiteY346" fmla="*/ 1425131 h 5500306"/>
                  <a:gd name="connsiteX347" fmla="*/ 1267778 w 4300537"/>
                  <a:gd name="connsiteY347" fmla="*/ 1430369 h 5500306"/>
                  <a:gd name="connsiteX348" fmla="*/ 1194911 w 4300537"/>
                  <a:gd name="connsiteY348" fmla="*/ 1439323 h 5500306"/>
                  <a:gd name="connsiteX349" fmla="*/ 1197007 w 4300537"/>
                  <a:gd name="connsiteY349" fmla="*/ 1456563 h 5500306"/>
                  <a:gd name="connsiteX350" fmla="*/ 1256824 w 4300537"/>
                  <a:gd name="connsiteY350" fmla="*/ 1449134 h 5500306"/>
                  <a:gd name="connsiteX351" fmla="*/ 1264349 w 4300537"/>
                  <a:gd name="connsiteY351" fmla="*/ 1457992 h 5500306"/>
                  <a:gd name="connsiteX352" fmla="*/ 1249013 w 4300537"/>
                  <a:gd name="connsiteY352" fmla="*/ 1504283 h 5500306"/>
                  <a:gd name="connsiteX353" fmla="*/ 1242632 w 4300537"/>
                  <a:gd name="connsiteY353" fmla="*/ 1520666 h 5500306"/>
                  <a:gd name="connsiteX354" fmla="*/ 1237012 w 4300537"/>
                  <a:gd name="connsiteY354" fmla="*/ 1524953 h 5500306"/>
                  <a:gd name="connsiteX355" fmla="*/ 1191959 w 4300537"/>
                  <a:gd name="connsiteY355" fmla="*/ 1530477 h 5500306"/>
                  <a:gd name="connsiteX356" fmla="*/ 1194245 w 4300537"/>
                  <a:gd name="connsiteY356" fmla="*/ 1549432 h 5500306"/>
                  <a:gd name="connsiteX357" fmla="*/ 1220343 w 4300537"/>
                  <a:gd name="connsiteY357" fmla="*/ 1546289 h 5500306"/>
                  <a:gd name="connsiteX358" fmla="*/ 1227582 w 4300537"/>
                  <a:gd name="connsiteY358" fmla="*/ 1555909 h 5500306"/>
                  <a:gd name="connsiteX359" fmla="*/ 1190625 w 4300537"/>
                  <a:gd name="connsiteY359" fmla="*/ 1639729 h 5500306"/>
                  <a:gd name="connsiteX360" fmla="*/ 1181957 w 4300537"/>
                  <a:gd name="connsiteY360" fmla="*/ 1643444 h 5500306"/>
                  <a:gd name="connsiteX361" fmla="*/ 1143000 w 4300537"/>
                  <a:gd name="connsiteY361" fmla="*/ 1629823 h 5500306"/>
                  <a:gd name="connsiteX362" fmla="*/ 1123950 w 4300537"/>
                  <a:gd name="connsiteY362" fmla="*/ 1617250 h 5500306"/>
                  <a:gd name="connsiteX363" fmla="*/ 1099852 w 4300537"/>
                  <a:gd name="connsiteY363" fmla="*/ 1590580 h 5500306"/>
                  <a:gd name="connsiteX364" fmla="*/ 1104138 w 4300537"/>
                  <a:gd name="connsiteY364" fmla="*/ 1579055 h 5500306"/>
                  <a:gd name="connsiteX365" fmla="*/ 1152620 w 4300537"/>
                  <a:gd name="connsiteY365" fmla="*/ 1572197 h 5500306"/>
                  <a:gd name="connsiteX366" fmla="*/ 1140619 w 4300537"/>
                  <a:gd name="connsiteY366" fmla="*/ 1476089 h 5500306"/>
                  <a:gd name="connsiteX367" fmla="*/ 1133856 w 4300537"/>
                  <a:gd name="connsiteY367" fmla="*/ 1477042 h 5500306"/>
                  <a:gd name="connsiteX368" fmla="*/ 1126046 w 4300537"/>
                  <a:gd name="connsiteY368" fmla="*/ 1471136 h 5500306"/>
                  <a:gd name="connsiteX369" fmla="*/ 1124903 w 4300537"/>
                  <a:gd name="connsiteY369" fmla="*/ 1462754 h 5500306"/>
                  <a:gd name="connsiteX370" fmla="*/ 1130808 w 4300537"/>
                  <a:gd name="connsiteY370" fmla="*/ 1454944 h 5500306"/>
                  <a:gd name="connsiteX371" fmla="*/ 1137952 w 4300537"/>
                  <a:gd name="connsiteY371" fmla="*/ 1453896 h 5500306"/>
                  <a:gd name="connsiteX372" fmla="*/ 1132904 w 4300537"/>
                  <a:gd name="connsiteY372" fmla="*/ 1417796 h 5500306"/>
                  <a:gd name="connsiteX373" fmla="*/ 1099090 w 4300537"/>
                  <a:gd name="connsiteY373" fmla="*/ 1422559 h 5500306"/>
                  <a:gd name="connsiteX374" fmla="*/ 1104138 w 4300537"/>
                  <a:gd name="connsiteY374" fmla="*/ 1458659 h 5500306"/>
                  <a:gd name="connsiteX375" fmla="*/ 1105567 w 4300537"/>
                  <a:gd name="connsiteY375" fmla="*/ 1458468 h 5500306"/>
                  <a:gd name="connsiteX376" fmla="*/ 1107662 w 4300537"/>
                  <a:gd name="connsiteY376" fmla="*/ 1473708 h 5500306"/>
                  <a:gd name="connsiteX377" fmla="*/ 1101757 w 4300537"/>
                  <a:gd name="connsiteY377" fmla="*/ 1481519 h 5500306"/>
                  <a:gd name="connsiteX378" fmla="*/ 940975 w 4300537"/>
                  <a:gd name="connsiteY378" fmla="*/ 1504093 h 5500306"/>
                  <a:gd name="connsiteX379" fmla="*/ 939546 w 4300537"/>
                  <a:gd name="connsiteY379" fmla="*/ 1493615 h 5500306"/>
                  <a:gd name="connsiteX380" fmla="*/ 899350 w 4300537"/>
                  <a:gd name="connsiteY380" fmla="*/ 1499235 h 5500306"/>
                  <a:gd name="connsiteX381" fmla="*/ 905637 w 4300537"/>
                  <a:gd name="connsiteY381" fmla="*/ 1543907 h 5500306"/>
                  <a:gd name="connsiteX382" fmla="*/ 931640 w 4300537"/>
                  <a:gd name="connsiteY382" fmla="*/ 1540288 h 5500306"/>
                  <a:gd name="connsiteX383" fmla="*/ 937927 w 4300537"/>
                  <a:gd name="connsiteY383" fmla="*/ 1584770 h 5500306"/>
                  <a:gd name="connsiteX384" fmla="*/ 983075 w 4300537"/>
                  <a:gd name="connsiteY384" fmla="*/ 1578388 h 5500306"/>
                  <a:gd name="connsiteX385" fmla="*/ 990886 w 4300537"/>
                  <a:gd name="connsiteY385" fmla="*/ 1584293 h 5500306"/>
                  <a:gd name="connsiteX386" fmla="*/ 991362 w 4300537"/>
                  <a:gd name="connsiteY386" fmla="*/ 1587818 h 5500306"/>
                  <a:gd name="connsiteX387" fmla="*/ 999173 w 4300537"/>
                  <a:gd name="connsiteY387" fmla="*/ 1593723 h 5500306"/>
                  <a:gd name="connsiteX388" fmla="*/ 1030891 w 4300537"/>
                  <a:gd name="connsiteY388" fmla="*/ 1589246 h 5500306"/>
                  <a:gd name="connsiteX389" fmla="*/ 1038701 w 4300537"/>
                  <a:gd name="connsiteY389" fmla="*/ 1595152 h 5500306"/>
                  <a:gd name="connsiteX390" fmla="*/ 1041654 w 4300537"/>
                  <a:gd name="connsiteY390" fmla="*/ 1615821 h 5500306"/>
                  <a:gd name="connsiteX391" fmla="*/ 1035749 w 4300537"/>
                  <a:gd name="connsiteY391" fmla="*/ 1623632 h 5500306"/>
                  <a:gd name="connsiteX392" fmla="*/ 878681 w 4300537"/>
                  <a:gd name="connsiteY392" fmla="*/ 1645825 h 5500306"/>
                  <a:gd name="connsiteX393" fmla="*/ 860393 w 4300537"/>
                  <a:gd name="connsiteY393" fmla="*/ 1648397 h 5500306"/>
                  <a:gd name="connsiteX394" fmla="*/ 923925 w 4300537"/>
                  <a:gd name="connsiteY394" fmla="*/ 2100739 h 5500306"/>
                  <a:gd name="connsiteX395" fmla="*/ 904304 w 4300537"/>
                  <a:gd name="connsiteY395" fmla="*/ 2126837 h 5500306"/>
                  <a:gd name="connsiteX396" fmla="*/ 643890 w 4300537"/>
                  <a:gd name="connsiteY396" fmla="*/ 2163509 h 5500306"/>
                  <a:gd name="connsiteX397" fmla="*/ 685229 w 4300537"/>
                  <a:gd name="connsiteY397" fmla="*/ 2458307 h 5500306"/>
                  <a:gd name="connsiteX398" fmla="*/ 963930 w 4300537"/>
                  <a:gd name="connsiteY398" fmla="*/ 2419160 h 5500306"/>
                  <a:gd name="connsiteX399" fmla="*/ 983647 w 4300537"/>
                  <a:gd name="connsiteY399" fmla="*/ 2431733 h 5500306"/>
                  <a:gd name="connsiteX400" fmla="*/ 969550 w 4300537"/>
                  <a:gd name="connsiteY400" fmla="*/ 2452497 h 5500306"/>
                  <a:gd name="connsiteX401" fmla="*/ 792290 w 4300537"/>
                  <a:gd name="connsiteY401" fmla="*/ 2477453 h 5500306"/>
                  <a:gd name="connsiteX402" fmla="*/ 836009 w 4300537"/>
                  <a:gd name="connsiteY402" fmla="*/ 2788634 h 5500306"/>
                  <a:gd name="connsiteX403" fmla="*/ 897160 w 4300537"/>
                  <a:gd name="connsiteY403" fmla="*/ 2780062 h 5500306"/>
                  <a:gd name="connsiteX404" fmla="*/ 847249 w 4300537"/>
                  <a:gd name="connsiteY404" fmla="*/ 2825020 h 5500306"/>
                  <a:gd name="connsiteX405" fmla="*/ 854964 w 4300537"/>
                  <a:gd name="connsiteY405" fmla="*/ 2833592 h 5500306"/>
                  <a:gd name="connsiteX406" fmla="*/ 917543 w 4300537"/>
                  <a:gd name="connsiteY406" fmla="*/ 2777205 h 5500306"/>
                  <a:gd name="connsiteX407" fmla="*/ 1130999 w 4300537"/>
                  <a:gd name="connsiteY407" fmla="*/ 2747391 h 5500306"/>
                  <a:gd name="connsiteX408" fmla="*/ 1150239 w 4300537"/>
                  <a:gd name="connsiteY408" fmla="*/ 2764727 h 5500306"/>
                  <a:gd name="connsiteX409" fmla="*/ 1146048 w 4300537"/>
                  <a:gd name="connsiteY409" fmla="*/ 2817305 h 5500306"/>
                  <a:gd name="connsiteX410" fmla="*/ 1132999 w 4300537"/>
                  <a:gd name="connsiteY410" fmla="*/ 2827401 h 5500306"/>
                  <a:gd name="connsiteX411" fmla="*/ 1128522 w 4300537"/>
                  <a:gd name="connsiteY411" fmla="*/ 2826830 h 5500306"/>
                  <a:gd name="connsiteX412" fmla="*/ 1126617 w 4300537"/>
                  <a:gd name="connsiteY412" fmla="*/ 2840546 h 5500306"/>
                  <a:gd name="connsiteX413" fmla="*/ 1122331 w 4300537"/>
                  <a:gd name="connsiteY413" fmla="*/ 2868740 h 5500306"/>
                  <a:gd name="connsiteX414" fmla="*/ 1108424 w 4300537"/>
                  <a:gd name="connsiteY414" fmla="*/ 2939130 h 5500306"/>
                  <a:gd name="connsiteX415" fmla="*/ 1090803 w 4300537"/>
                  <a:gd name="connsiteY415" fmla="*/ 2993231 h 5500306"/>
                  <a:gd name="connsiteX416" fmla="*/ 1095089 w 4300537"/>
                  <a:gd name="connsiteY416" fmla="*/ 2995041 h 5500306"/>
                  <a:gd name="connsiteX417" fmla="*/ 1101471 w 4300537"/>
                  <a:gd name="connsiteY417" fmla="*/ 3010091 h 5500306"/>
                  <a:gd name="connsiteX418" fmla="*/ 1078802 w 4300537"/>
                  <a:gd name="connsiteY418" fmla="*/ 3073622 h 5500306"/>
                  <a:gd name="connsiteX419" fmla="*/ 1127855 w 4300537"/>
                  <a:gd name="connsiteY419" fmla="*/ 3448145 h 5500306"/>
                  <a:gd name="connsiteX420" fmla="*/ 1376172 w 4300537"/>
                  <a:gd name="connsiteY420" fmla="*/ 3727609 h 5500306"/>
                  <a:gd name="connsiteX421" fmla="*/ 1371695 w 4300537"/>
                  <a:gd name="connsiteY421" fmla="*/ 3745516 h 5500306"/>
                  <a:gd name="connsiteX422" fmla="*/ 1204532 w 4300537"/>
                  <a:gd name="connsiteY422" fmla="*/ 3796951 h 5500306"/>
                  <a:gd name="connsiteX423" fmla="*/ 1204436 w 4300537"/>
                  <a:gd name="connsiteY423" fmla="*/ 3796665 h 5500306"/>
                  <a:gd name="connsiteX424" fmla="*/ 1145858 w 4300537"/>
                  <a:gd name="connsiteY424" fmla="*/ 3814953 h 5500306"/>
                  <a:gd name="connsiteX425" fmla="*/ 1027271 w 4300537"/>
                  <a:gd name="connsiteY425" fmla="*/ 3851434 h 5500306"/>
                  <a:gd name="connsiteX426" fmla="*/ 1038035 w 4300537"/>
                  <a:gd name="connsiteY426" fmla="*/ 3886772 h 5500306"/>
                  <a:gd name="connsiteX427" fmla="*/ 1159288 w 4300537"/>
                  <a:gd name="connsiteY427" fmla="*/ 3849529 h 5500306"/>
                  <a:gd name="connsiteX428" fmla="*/ 1217867 w 4300537"/>
                  <a:gd name="connsiteY428" fmla="*/ 3831241 h 5500306"/>
                  <a:gd name="connsiteX429" fmla="*/ 1217962 w 4300537"/>
                  <a:gd name="connsiteY429" fmla="*/ 3831431 h 5500306"/>
                  <a:gd name="connsiteX430" fmla="*/ 1363885 w 4300537"/>
                  <a:gd name="connsiteY430" fmla="*/ 3786568 h 5500306"/>
                  <a:gd name="connsiteX431" fmla="*/ 1377791 w 4300537"/>
                  <a:gd name="connsiteY431" fmla="*/ 3795808 h 5500306"/>
                  <a:gd name="connsiteX432" fmla="*/ 1380935 w 4300537"/>
                  <a:gd name="connsiteY432" fmla="*/ 3811238 h 5500306"/>
                  <a:gd name="connsiteX433" fmla="*/ 1385507 w 4300537"/>
                  <a:gd name="connsiteY433" fmla="*/ 3822097 h 5500306"/>
                  <a:gd name="connsiteX434" fmla="*/ 1378934 w 4300537"/>
                  <a:gd name="connsiteY434" fmla="*/ 3837051 h 5500306"/>
                  <a:gd name="connsiteX435" fmla="*/ 1237012 w 4300537"/>
                  <a:gd name="connsiteY435" fmla="*/ 3880390 h 5500306"/>
                  <a:gd name="connsiteX436" fmla="*/ 1178338 w 4300537"/>
                  <a:gd name="connsiteY436" fmla="*/ 3898297 h 5500306"/>
                  <a:gd name="connsiteX437" fmla="*/ 1059466 w 4300537"/>
                  <a:gd name="connsiteY437" fmla="*/ 3934682 h 5500306"/>
                  <a:gd name="connsiteX438" fmla="*/ 1070324 w 4300537"/>
                  <a:gd name="connsiteY438" fmla="*/ 3970115 h 5500306"/>
                  <a:gd name="connsiteX439" fmla="*/ 1191863 w 4300537"/>
                  <a:gd name="connsiteY439" fmla="*/ 3932968 h 5500306"/>
                  <a:gd name="connsiteX440" fmla="*/ 1250442 w 4300537"/>
                  <a:gd name="connsiteY440" fmla="*/ 3914966 h 5500306"/>
                  <a:gd name="connsiteX441" fmla="*/ 1250442 w 4300537"/>
                  <a:gd name="connsiteY441" fmla="*/ 3915061 h 5500306"/>
                  <a:gd name="connsiteX442" fmla="*/ 1424845 w 4300537"/>
                  <a:gd name="connsiteY442" fmla="*/ 3861721 h 5500306"/>
                  <a:gd name="connsiteX443" fmla="*/ 1439799 w 4300537"/>
                  <a:gd name="connsiteY443" fmla="*/ 3860673 h 5500306"/>
                  <a:gd name="connsiteX444" fmla="*/ 1464469 w 4300537"/>
                  <a:gd name="connsiteY444" fmla="*/ 3859911 h 5500306"/>
                  <a:gd name="connsiteX445" fmla="*/ 1481900 w 4300537"/>
                  <a:gd name="connsiteY445" fmla="*/ 3867436 h 5500306"/>
                  <a:gd name="connsiteX446" fmla="*/ 1510189 w 4300537"/>
                  <a:gd name="connsiteY446" fmla="*/ 3926872 h 5500306"/>
                  <a:gd name="connsiteX447" fmla="*/ 1503807 w 4300537"/>
                  <a:gd name="connsiteY447" fmla="*/ 3941540 h 5500306"/>
                  <a:gd name="connsiteX448" fmla="*/ 1376077 w 4300537"/>
                  <a:gd name="connsiteY448" fmla="*/ 4032504 h 5500306"/>
                  <a:gd name="connsiteX449" fmla="*/ 1418939 w 4300537"/>
                  <a:gd name="connsiteY449" fmla="*/ 4236339 h 5500306"/>
                  <a:gd name="connsiteX450" fmla="*/ 1542098 w 4300537"/>
                  <a:gd name="connsiteY450" fmla="*/ 4281011 h 5500306"/>
                  <a:gd name="connsiteX451" fmla="*/ 1554099 w 4300537"/>
                  <a:gd name="connsiteY451" fmla="*/ 4293013 h 5500306"/>
                  <a:gd name="connsiteX452" fmla="*/ 1552766 w 4300537"/>
                  <a:gd name="connsiteY452" fmla="*/ 4327875 h 5500306"/>
                  <a:gd name="connsiteX453" fmla="*/ 1635728 w 4300537"/>
                  <a:gd name="connsiteY453" fmla="*/ 4634389 h 5500306"/>
                  <a:gd name="connsiteX454" fmla="*/ 1850041 w 4300537"/>
                  <a:gd name="connsiteY454" fmla="*/ 4798410 h 5500306"/>
                  <a:gd name="connsiteX455" fmla="*/ 1921859 w 4300537"/>
                  <a:gd name="connsiteY455" fmla="*/ 4823365 h 5500306"/>
                  <a:gd name="connsiteX456" fmla="*/ 1948720 w 4300537"/>
                  <a:gd name="connsiteY456" fmla="*/ 4830223 h 5500306"/>
                  <a:gd name="connsiteX457" fmla="*/ 1957578 w 4300537"/>
                  <a:gd name="connsiteY457" fmla="*/ 4839843 h 5500306"/>
                  <a:gd name="connsiteX458" fmla="*/ 1966817 w 4300537"/>
                  <a:gd name="connsiteY458" fmla="*/ 4906232 h 5500306"/>
                  <a:gd name="connsiteX459" fmla="*/ 1950244 w 4300537"/>
                  <a:gd name="connsiteY459" fmla="*/ 4941094 h 5500306"/>
                  <a:gd name="connsiteX460" fmla="*/ 1850803 w 4300537"/>
                  <a:gd name="connsiteY460" fmla="*/ 5001006 h 5500306"/>
                  <a:gd name="connsiteX461" fmla="*/ 1821371 w 4300537"/>
                  <a:gd name="connsiteY461" fmla="*/ 5014437 h 5500306"/>
                  <a:gd name="connsiteX462" fmla="*/ 1625346 w 4300537"/>
                  <a:gd name="connsiteY462" fmla="*/ 5078159 h 5500306"/>
                  <a:gd name="connsiteX463" fmla="*/ 1610773 w 4300537"/>
                  <a:gd name="connsiteY463" fmla="*/ 5109115 h 5500306"/>
                  <a:gd name="connsiteX464" fmla="*/ 1719453 w 4300537"/>
                  <a:gd name="connsiteY464" fmla="*/ 5383626 h 5500306"/>
                  <a:gd name="connsiteX465" fmla="*/ 1748981 w 4300537"/>
                  <a:gd name="connsiteY465" fmla="*/ 5397246 h 5500306"/>
                  <a:gd name="connsiteX466" fmla="*/ 2018157 w 4300537"/>
                  <a:gd name="connsiteY466" fmla="*/ 5304282 h 5500306"/>
                  <a:gd name="connsiteX467" fmla="*/ 2048447 w 4300537"/>
                  <a:gd name="connsiteY467" fmla="*/ 5392198 h 5500306"/>
                  <a:gd name="connsiteX468" fmla="*/ 1783366 w 4300537"/>
                  <a:gd name="connsiteY468" fmla="*/ 5483448 h 5500306"/>
                  <a:gd name="connsiteX469" fmla="*/ 1789176 w 4300537"/>
                  <a:gd name="connsiteY469" fmla="*/ 5500307 h 5500306"/>
                  <a:gd name="connsiteX470" fmla="*/ 2068925 w 4300537"/>
                  <a:gd name="connsiteY470" fmla="*/ 5404009 h 5500306"/>
                  <a:gd name="connsiteX471" fmla="*/ 2067116 w 4300537"/>
                  <a:gd name="connsiteY471" fmla="*/ 5398866 h 5500306"/>
                  <a:gd name="connsiteX472" fmla="*/ 2032064 w 4300537"/>
                  <a:gd name="connsiteY472" fmla="*/ 5297710 h 5500306"/>
                  <a:gd name="connsiteX473" fmla="*/ 2039112 w 4300537"/>
                  <a:gd name="connsiteY473" fmla="*/ 5264658 h 5500306"/>
                  <a:gd name="connsiteX474" fmla="*/ 1980343 w 4300537"/>
                  <a:gd name="connsiteY474" fmla="*/ 4851654 h 5500306"/>
                  <a:gd name="connsiteX475" fmla="*/ 1993678 w 4300537"/>
                  <a:gd name="connsiteY475" fmla="*/ 4838700 h 5500306"/>
                  <a:gd name="connsiteX476" fmla="*/ 2160080 w 4300537"/>
                  <a:gd name="connsiteY476" fmla="*/ 4830794 h 5500306"/>
                  <a:gd name="connsiteX477" fmla="*/ 2572322 w 4300537"/>
                  <a:gd name="connsiteY477" fmla="*/ 4684395 h 5500306"/>
                  <a:gd name="connsiteX478" fmla="*/ 2602325 w 4300537"/>
                  <a:gd name="connsiteY478" fmla="*/ 4697540 h 5500306"/>
                  <a:gd name="connsiteX479" fmla="*/ 2778824 w 4300537"/>
                  <a:gd name="connsiteY479" fmla="*/ 5150549 h 5500306"/>
                  <a:gd name="connsiteX480" fmla="*/ 2768727 w 4300537"/>
                  <a:gd name="connsiteY480" fmla="*/ 5153787 h 5500306"/>
                  <a:gd name="connsiteX481" fmla="*/ 2702814 w 4300537"/>
                  <a:gd name="connsiteY481" fmla="*/ 5307997 h 5500306"/>
                  <a:gd name="connsiteX482" fmla="*/ 2704338 w 4300537"/>
                  <a:gd name="connsiteY482" fmla="*/ 5312855 h 5500306"/>
                  <a:gd name="connsiteX483" fmla="*/ 2819972 w 4300537"/>
                  <a:gd name="connsiteY483" fmla="*/ 5275326 h 5500306"/>
                  <a:gd name="connsiteX484" fmla="*/ 2847213 w 4300537"/>
                  <a:gd name="connsiteY484" fmla="*/ 5359051 h 5500306"/>
                  <a:gd name="connsiteX485" fmla="*/ 3056763 w 4300537"/>
                  <a:gd name="connsiteY485" fmla="*/ 5292471 h 5500306"/>
                  <a:gd name="connsiteX486" fmla="*/ 3029141 w 4300537"/>
                  <a:gd name="connsiteY486" fmla="*/ 5207318 h 5500306"/>
                  <a:gd name="connsiteX487" fmla="*/ 3144774 w 4300537"/>
                  <a:gd name="connsiteY487" fmla="*/ 5169789 h 5500306"/>
                  <a:gd name="connsiteX488" fmla="*/ 3143250 w 4300537"/>
                  <a:gd name="connsiteY488" fmla="*/ 5164932 h 5500306"/>
                  <a:gd name="connsiteX489" fmla="*/ 2999327 w 4300537"/>
                  <a:gd name="connsiteY489" fmla="*/ 5078921 h 5500306"/>
                  <a:gd name="connsiteX490" fmla="*/ 2994089 w 4300537"/>
                  <a:gd name="connsiteY490" fmla="*/ 5080635 h 5500306"/>
                  <a:gd name="connsiteX491" fmla="*/ 2952941 w 4300537"/>
                  <a:gd name="connsiteY491" fmla="*/ 4923949 h 5500306"/>
                  <a:gd name="connsiteX492" fmla="*/ 2968466 w 4300537"/>
                  <a:gd name="connsiteY492" fmla="*/ 4895946 h 5500306"/>
                  <a:gd name="connsiteX493" fmla="*/ 3062097 w 4300537"/>
                  <a:gd name="connsiteY493" fmla="*/ 4867275 h 5500306"/>
                  <a:gd name="connsiteX494" fmla="*/ 3136297 w 4300537"/>
                  <a:gd name="connsiteY494" fmla="*/ 4844415 h 5500306"/>
                  <a:gd name="connsiteX495" fmla="*/ 3213164 w 4300537"/>
                  <a:gd name="connsiteY495" fmla="*/ 4820793 h 5500306"/>
                  <a:gd name="connsiteX496" fmla="*/ 3226784 w 4300537"/>
                  <a:gd name="connsiteY496" fmla="*/ 4826794 h 5500306"/>
                  <a:gd name="connsiteX497" fmla="*/ 3455480 w 4300537"/>
                  <a:gd name="connsiteY497" fmla="*/ 4910138 h 5500306"/>
                  <a:gd name="connsiteX498" fmla="*/ 3564541 w 4300537"/>
                  <a:gd name="connsiteY498" fmla="*/ 4733925 h 5500306"/>
                  <a:gd name="connsiteX499" fmla="*/ 3558064 w 4300537"/>
                  <a:gd name="connsiteY499" fmla="*/ 4695635 h 5500306"/>
                  <a:gd name="connsiteX500" fmla="*/ 3456813 w 4300537"/>
                  <a:gd name="connsiteY500" fmla="*/ 4580763 h 5500306"/>
                  <a:gd name="connsiteX501" fmla="*/ 3449574 w 4300537"/>
                  <a:gd name="connsiteY501" fmla="*/ 4570191 h 5500306"/>
                  <a:gd name="connsiteX502" fmla="*/ 3447860 w 4300537"/>
                  <a:gd name="connsiteY502" fmla="*/ 4434650 h 5500306"/>
                  <a:gd name="connsiteX503" fmla="*/ 3452717 w 4300537"/>
                  <a:gd name="connsiteY503" fmla="*/ 4425125 h 5500306"/>
                  <a:gd name="connsiteX504" fmla="*/ 3503390 w 4300537"/>
                  <a:gd name="connsiteY504" fmla="*/ 4379214 h 5500306"/>
                  <a:gd name="connsiteX505" fmla="*/ 3539490 w 4300537"/>
                  <a:gd name="connsiteY505" fmla="*/ 4317492 h 5500306"/>
                  <a:gd name="connsiteX506" fmla="*/ 3549396 w 4300537"/>
                  <a:gd name="connsiteY506" fmla="*/ 4264819 h 5500306"/>
                  <a:gd name="connsiteX507" fmla="*/ 3547872 w 4300537"/>
                  <a:gd name="connsiteY507" fmla="*/ 4070414 h 5500306"/>
                  <a:gd name="connsiteX508" fmla="*/ 3559302 w 4300537"/>
                  <a:gd name="connsiteY508" fmla="*/ 4058412 h 5500306"/>
                  <a:gd name="connsiteX509" fmla="*/ 3595021 w 4300537"/>
                  <a:gd name="connsiteY509" fmla="*/ 4058031 h 5500306"/>
                  <a:gd name="connsiteX510" fmla="*/ 3628454 w 4300537"/>
                  <a:gd name="connsiteY510" fmla="*/ 4052126 h 5500306"/>
                  <a:gd name="connsiteX511" fmla="*/ 3699701 w 4300537"/>
                  <a:gd name="connsiteY511" fmla="*/ 4027265 h 5500306"/>
                  <a:gd name="connsiteX512" fmla="*/ 3715131 w 4300537"/>
                  <a:gd name="connsiteY512" fmla="*/ 3996976 h 5500306"/>
                  <a:gd name="connsiteX513" fmla="*/ 3672459 w 4300537"/>
                  <a:gd name="connsiteY513" fmla="*/ 3865531 h 5500306"/>
                  <a:gd name="connsiteX514" fmla="*/ 3642169 w 4300537"/>
                  <a:gd name="connsiteY514" fmla="*/ 3850005 h 5500306"/>
                  <a:gd name="connsiteX515" fmla="*/ 3575590 w 4300537"/>
                  <a:gd name="connsiteY515" fmla="*/ 3871627 h 5500306"/>
                  <a:gd name="connsiteX516" fmla="*/ 3540728 w 4300537"/>
                  <a:gd name="connsiteY516" fmla="*/ 3876580 h 5500306"/>
                  <a:gd name="connsiteX517" fmla="*/ 3536347 w 4300537"/>
                  <a:gd name="connsiteY517" fmla="*/ 3873056 h 5500306"/>
                  <a:gd name="connsiteX518" fmla="*/ 3519392 w 4300537"/>
                  <a:gd name="connsiteY518" fmla="*/ 3673793 h 5500306"/>
                  <a:gd name="connsiteX519" fmla="*/ 3517773 w 4300537"/>
                  <a:gd name="connsiteY519" fmla="*/ 3612452 h 5500306"/>
                  <a:gd name="connsiteX520" fmla="*/ 3364230 w 4300537"/>
                  <a:gd name="connsiteY520" fmla="*/ 3012662 h 5500306"/>
                  <a:gd name="connsiteX521" fmla="*/ 3099244 w 4300537"/>
                  <a:gd name="connsiteY521" fmla="*/ 2350294 h 5500306"/>
                  <a:gd name="connsiteX522" fmla="*/ 3108484 w 4300537"/>
                  <a:gd name="connsiteY522" fmla="*/ 2296097 h 5500306"/>
                  <a:gd name="connsiteX523" fmla="*/ 3119628 w 4300537"/>
                  <a:gd name="connsiteY523" fmla="*/ 2284857 h 5500306"/>
                  <a:gd name="connsiteX524" fmla="*/ 3159443 w 4300537"/>
                  <a:gd name="connsiteY524" fmla="*/ 2253901 h 5500306"/>
                  <a:gd name="connsiteX525" fmla="*/ 3288983 w 4300537"/>
                  <a:gd name="connsiteY525" fmla="*/ 2225040 h 5500306"/>
                  <a:gd name="connsiteX526" fmla="*/ 3404711 w 4300537"/>
                  <a:gd name="connsiteY526" fmla="*/ 2205990 h 5500306"/>
                  <a:gd name="connsiteX527" fmla="*/ 3999167 w 4300537"/>
                  <a:gd name="connsiteY527" fmla="*/ 2059496 h 5500306"/>
                  <a:gd name="connsiteX528" fmla="*/ 4074700 w 4300537"/>
                  <a:gd name="connsiteY528" fmla="*/ 2033683 h 5500306"/>
                  <a:gd name="connsiteX529" fmla="*/ 4300538 w 4300537"/>
                  <a:gd name="connsiteY529" fmla="*/ 1960245 h 5500306"/>
                  <a:gd name="connsiteX530" fmla="*/ 4286060 w 4300537"/>
                  <a:gd name="connsiteY530" fmla="*/ 1916240 h 5500306"/>
                  <a:gd name="connsiteX531" fmla="*/ 4073557 w 4300537"/>
                  <a:gd name="connsiteY531" fmla="*/ 1985486 h 5500306"/>
                  <a:gd name="connsiteX532" fmla="*/ 2821496 w 4300537"/>
                  <a:gd name="connsiteY532" fmla="*/ 736949 h 5500306"/>
                  <a:gd name="connsiteX533" fmla="*/ 2786158 w 4300537"/>
                  <a:gd name="connsiteY533" fmla="*/ 755237 h 5500306"/>
                  <a:gd name="connsiteX534" fmla="*/ 2780729 w 4300537"/>
                  <a:gd name="connsiteY534" fmla="*/ 753523 h 5500306"/>
                  <a:gd name="connsiteX535" fmla="*/ 2710053 w 4300537"/>
                  <a:gd name="connsiteY535" fmla="*/ 723710 h 5500306"/>
                  <a:gd name="connsiteX536" fmla="*/ 2693575 w 4300537"/>
                  <a:gd name="connsiteY536" fmla="*/ 682847 h 5500306"/>
                  <a:gd name="connsiteX537" fmla="*/ 2712720 w 4300537"/>
                  <a:gd name="connsiteY537" fmla="*/ 665321 h 5500306"/>
                  <a:gd name="connsiteX538" fmla="*/ 2729008 w 4300537"/>
                  <a:gd name="connsiteY538" fmla="*/ 664559 h 5500306"/>
                  <a:gd name="connsiteX539" fmla="*/ 2734437 w 4300537"/>
                  <a:gd name="connsiteY539" fmla="*/ 666274 h 5500306"/>
                  <a:gd name="connsiteX540" fmla="*/ 2805113 w 4300537"/>
                  <a:gd name="connsiteY540" fmla="*/ 696087 h 5500306"/>
                  <a:gd name="connsiteX541" fmla="*/ 2821496 w 4300537"/>
                  <a:gd name="connsiteY541" fmla="*/ 736949 h 5500306"/>
                  <a:gd name="connsiteX542" fmla="*/ 2965514 w 4300537"/>
                  <a:gd name="connsiteY542" fmla="*/ 654272 h 5500306"/>
                  <a:gd name="connsiteX543" fmla="*/ 2985516 w 4300537"/>
                  <a:gd name="connsiteY543" fmla="*/ 627412 h 5500306"/>
                  <a:gd name="connsiteX544" fmla="*/ 3037523 w 4300537"/>
                  <a:gd name="connsiteY544" fmla="*/ 615410 h 5500306"/>
                  <a:gd name="connsiteX545" fmla="*/ 3053620 w 4300537"/>
                  <a:gd name="connsiteY545" fmla="*/ 616839 h 5500306"/>
                  <a:gd name="connsiteX546" fmla="*/ 3121628 w 4300537"/>
                  <a:gd name="connsiteY546" fmla="*/ 646081 h 5500306"/>
                  <a:gd name="connsiteX547" fmla="*/ 3137249 w 4300537"/>
                  <a:gd name="connsiteY547" fmla="*/ 668274 h 5500306"/>
                  <a:gd name="connsiteX548" fmla="*/ 3119438 w 4300537"/>
                  <a:gd name="connsiteY548" fmla="*/ 694373 h 5500306"/>
                  <a:gd name="connsiteX549" fmla="*/ 3117152 w 4300537"/>
                  <a:gd name="connsiteY549" fmla="*/ 695039 h 5500306"/>
                  <a:gd name="connsiteX550" fmla="*/ 3065145 w 4300537"/>
                  <a:gd name="connsiteY550" fmla="*/ 707041 h 5500306"/>
                  <a:gd name="connsiteX551" fmla="*/ 3049048 w 4300537"/>
                  <a:gd name="connsiteY551" fmla="*/ 705612 h 5500306"/>
                  <a:gd name="connsiteX552" fmla="*/ 2981039 w 4300537"/>
                  <a:gd name="connsiteY552" fmla="*/ 676370 h 5500306"/>
                  <a:gd name="connsiteX553" fmla="*/ 2965514 w 4300537"/>
                  <a:gd name="connsiteY553" fmla="*/ 654272 h 5500306"/>
                  <a:gd name="connsiteX554" fmla="*/ 1502950 w 4300537"/>
                  <a:gd name="connsiteY554" fmla="*/ 478917 h 5500306"/>
                  <a:gd name="connsiteX555" fmla="*/ 1507236 w 4300537"/>
                  <a:gd name="connsiteY555" fmla="*/ 470916 h 5500306"/>
                  <a:gd name="connsiteX556" fmla="*/ 1600676 w 4300537"/>
                  <a:gd name="connsiteY556" fmla="*/ 437960 h 5500306"/>
                  <a:gd name="connsiteX557" fmla="*/ 1608392 w 4300537"/>
                  <a:gd name="connsiteY557" fmla="*/ 448056 h 5500306"/>
                  <a:gd name="connsiteX558" fmla="*/ 1533811 w 4300537"/>
                  <a:gd name="connsiteY558" fmla="*/ 555212 h 5500306"/>
                  <a:gd name="connsiteX559" fmla="*/ 1521809 w 4300537"/>
                  <a:gd name="connsiteY559" fmla="*/ 553117 h 5500306"/>
                  <a:gd name="connsiteX560" fmla="*/ 1502950 w 4300537"/>
                  <a:gd name="connsiteY560" fmla="*/ 478917 h 5500306"/>
                  <a:gd name="connsiteX561" fmla="*/ 1996821 w 4300537"/>
                  <a:gd name="connsiteY561" fmla="*/ 5121307 h 5500306"/>
                  <a:gd name="connsiteX562" fmla="*/ 2000726 w 4300537"/>
                  <a:gd name="connsiteY562" fmla="*/ 5149025 h 5500306"/>
                  <a:gd name="connsiteX563" fmla="*/ 1994821 w 4300537"/>
                  <a:gd name="connsiteY563" fmla="*/ 5154644 h 5500306"/>
                  <a:gd name="connsiteX564" fmla="*/ 1990820 w 4300537"/>
                  <a:gd name="connsiteY564" fmla="*/ 5153787 h 5500306"/>
                  <a:gd name="connsiteX565" fmla="*/ 1980724 w 4300537"/>
                  <a:gd name="connsiteY565" fmla="*/ 5144929 h 5500306"/>
                  <a:gd name="connsiteX566" fmla="*/ 1978057 w 4300537"/>
                  <a:gd name="connsiteY566" fmla="*/ 5137309 h 5500306"/>
                  <a:gd name="connsiteX567" fmla="*/ 1982438 w 4300537"/>
                  <a:gd name="connsiteY567" fmla="*/ 5116640 h 5500306"/>
                  <a:gd name="connsiteX568" fmla="*/ 1996821 w 4300537"/>
                  <a:gd name="connsiteY568" fmla="*/ 5121307 h 5500306"/>
                  <a:gd name="connsiteX569" fmla="*/ 1979676 w 4300537"/>
                  <a:gd name="connsiteY569" fmla="*/ 4998530 h 5500306"/>
                  <a:gd name="connsiteX570" fmla="*/ 1989677 w 4300537"/>
                  <a:gd name="connsiteY570" fmla="*/ 5069872 h 5500306"/>
                  <a:gd name="connsiteX571" fmla="*/ 1986629 w 4300537"/>
                  <a:gd name="connsiteY571" fmla="*/ 5079397 h 5500306"/>
                  <a:gd name="connsiteX572" fmla="*/ 1960435 w 4300537"/>
                  <a:gd name="connsiteY572" fmla="*/ 5107496 h 5500306"/>
                  <a:gd name="connsiteX573" fmla="*/ 1955673 w 4300537"/>
                  <a:gd name="connsiteY573" fmla="*/ 5110544 h 5500306"/>
                  <a:gd name="connsiteX574" fmla="*/ 1944434 w 4300537"/>
                  <a:gd name="connsiteY574" fmla="*/ 5114354 h 5500306"/>
                  <a:gd name="connsiteX575" fmla="*/ 1970913 w 4300537"/>
                  <a:gd name="connsiteY575" fmla="*/ 5191125 h 5500306"/>
                  <a:gd name="connsiteX576" fmla="*/ 1987296 w 4300537"/>
                  <a:gd name="connsiteY576" fmla="*/ 5185505 h 5500306"/>
                  <a:gd name="connsiteX577" fmla="*/ 2006251 w 4300537"/>
                  <a:gd name="connsiteY577" fmla="*/ 5189220 h 5500306"/>
                  <a:gd name="connsiteX578" fmla="*/ 2017967 w 4300537"/>
                  <a:gd name="connsiteY578" fmla="*/ 5273326 h 5500306"/>
                  <a:gd name="connsiteX579" fmla="*/ 2010251 w 4300537"/>
                  <a:gd name="connsiteY579" fmla="*/ 5285995 h 5500306"/>
                  <a:gd name="connsiteX580" fmla="*/ 1756696 w 4300537"/>
                  <a:gd name="connsiteY580" fmla="*/ 5373339 h 5500306"/>
                  <a:gd name="connsiteX581" fmla="*/ 1730121 w 4300537"/>
                  <a:gd name="connsiteY581" fmla="*/ 5361146 h 5500306"/>
                  <a:gd name="connsiteX582" fmla="*/ 1634204 w 4300537"/>
                  <a:gd name="connsiteY582" fmla="*/ 5118926 h 5500306"/>
                  <a:gd name="connsiteX583" fmla="*/ 1647254 w 4300537"/>
                  <a:gd name="connsiteY583" fmla="*/ 5091017 h 5500306"/>
                  <a:gd name="connsiteX584" fmla="*/ 1828038 w 4300537"/>
                  <a:gd name="connsiteY584" fmla="*/ 5032248 h 5500306"/>
                  <a:gd name="connsiteX585" fmla="*/ 1857375 w 4300537"/>
                  <a:gd name="connsiteY585" fmla="*/ 5018913 h 5500306"/>
                  <a:gd name="connsiteX586" fmla="*/ 1930241 w 4300537"/>
                  <a:gd name="connsiteY586" fmla="*/ 4975098 h 5500306"/>
                  <a:gd name="connsiteX587" fmla="*/ 1979676 w 4300537"/>
                  <a:gd name="connsiteY587" fmla="*/ 4998530 h 5500306"/>
                  <a:gd name="connsiteX588" fmla="*/ 3382423 w 4300537"/>
                  <a:gd name="connsiteY588" fmla="*/ 976598 h 5500306"/>
                  <a:gd name="connsiteX589" fmla="*/ 3680651 w 4300537"/>
                  <a:gd name="connsiteY589" fmla="*/ 937260 h 5500306"/>
                  <a:gd name="connsiteX590" fmla="*/ 3847148 w 4300537"/>
                  <a:gd name="connsiteY590" fmla="*/ 1042226 h 5500306"/>
                  <a:gd name="connsiteX591" fmla="*/ 3975259 w 4300537"/>
                  <a:gd name="connsiteY591" fmla="*/ 1436465 h 5500306"/>
                  <a:gd name="connsiteX592" fmla="*/ 3963924 w 4300537"/>
                  <a:gd name="connsiteY592" fmla="*/ 1475613 h 5500306"/>
                  <a:gd name="connsiteX593" fmla="*/ 3727037 w 4300537"/>
                  <a:gd name="connsiteY593" fmla="*/ 1672019 h 5500306"/>
                  <a:gd name="connsiteX594" fmla="*/ 3711321 w 4300537"/>
                  <a:gd name="connsiteY594" fmla="*/ 1685163 h 5500306"/>
                  <a:gd name="connsiteX595" fmla="*/ 3623501 w 4300537"/>
                  <a:gd name="connsiteY595" fmla="*/ 1742885 h 5500306"/>
                  <a:gd name="connsiteX596" fmla="*/ 3457099 w 4300537"/>
                  <a:gd name="connsiteY596" fmla="*/ 1763935 h 5500306"/>
                  <a:gd name="connsiteX597" fmla="*/ 3404807 w 4300537"/>
                  <a:gd name="connsiteY597" fmla="*/ 1759839 h 5500306"/>
                  <a:gd name="connsiteX598" fmla="*/ 3383852 w 4300537"/>
                  <a:gd name="connsiteY598" fmla="*/ 1736789 h 5500306"/>
                  <a:gd name="connsiteX599" fmla="*/ 3383852 w 4300537"/>
                  <a:gd name="connsiteY599" fmla="*/ 1638872 h 5500306"/>
                  <a:gd name="connsiteX600" fmla="*/ 3612642 w 4300537"/>
                  <a:gd name="connsiteY600" fmla="*/ 1638872 h 5500306"/>
                  <a:gd name="connsiteX601" fmla="*/ 3612547 w 4300537"/>
                  <a:gd name="connsiteY601" fmla="*/ 1574768 h 5500306"/>
                  <a:gd name="connsiteX602" fmla="*/ 3429381 w 4300537"/>
                  <a:gd name="connsiteY602" fmla="*/ 1574673 h 5500306"/>
                  <a:gd name="connsiteX603" fmla="*/ 3429286 w 4300537"/>
                  <a:gd name="connsiteY603" fmla="*/ 1510094 h 5500306"/>
                  <a:gd name="connsiteX604" fmla="*/ 3388709 w 4300537"/>
                  <a:gd name="connsiteY604" fmla="*/ 1510189 h 5500306"/>
                  <a:gd name="connsiteX605" fmla="*/ 3388709 w 4300537"/>
                  <a:gd name="connsiteY605" fmla="*/ 1542479 h 5500306"/>
                  <a:gd name="connsiteX606" fmla="*/ 3349085 w 4300537"/>
                  <a:gd name="connsiteY606" fmla="*/ 1542479 h 5500306"/>
                  <a:gd name="connsiteX607" fmla="*/ 3349085 w 4300537"/>
                  <a:gd name="connsiteY607" fmla="*/ 1493901 h 5500306"/>
                  <a:gd name="connsiteX608" fmla="*/ 3362325 w 4300537"/>
                  <a:gd name="connsiteY608" fmla="*/ 1493901 h 5500306"/>
                  <a:gd name="connsiteX609" fmla="*/ 3362325 w 4300537"/>
                  <a:gd name="connsiteY609" fmla="*/ 999553 h 5500306"/>
                  <a:gd name="connsiteX610" fmla="*/ 3382423 w 4300537"/>
                  <a:gd name="connsiteY610" fmla="*/ 976598 h 5500306"/>
                  <a:gd name="connsiteX611" fmla="*/ 3085148 w 4300537"/>
                  <a:gd name="connsiteY611" fmla="*/ 1134237 h 5500306"/>
                  <a:gd name="connsiteX612" fmla="*/ 3070003 w 4300537"/>
                  <a:gd name="connsiteY612" fmla="*/ 1119092 h 5500306"/>
                  <a:gd name="connsiteX613" fmla="*/ 3070003 w 4300537"/>
                  <a:gd name="connsiteY613" fmla="*/ 1031177 h 5500306"/>
                  <a:gd name="connsiteX614" fmla="*/ 3087434 w 4300537"/>
                  <a:gd name="connsiteY614" fmla="*/ 1016127 h 5500306"/>
                  <a:gd name="connsiteX615" fmla="*/ 3100292 w 4300537"/>
                  <a:gd name="connsiteY615" fmla="*/ 1031653 h 5500306"/>
                  <a:gd name="connsiteX616" fmla="*/ 3100292 w 4300537"/>
                  <a:gd name="connsiteY616" fmla="*/ 1118997 h 5500306"/>
                  <a:gd name="connsiteX617" fmla="*/ 3085148 w 4300537"/>
                  <a:gd name="connsiteY617" fmla="*/ 1134237 h 5500306"/>
                  <a:gd name="connsiteX618" fmla="*/ 3118676 w 4300537"/>
                  <a:gd name="connsiteY618" fmla="*/ 1017556 h 5500306"/>
                  <a:gd name="connsiteX619" fmla="*/ 3124676 w 4300537"/>
                  <a:gd name="connsiteY619" fmla="*/ 1010603 h 5500306"/>
                  <a:gd name="connsiteX620" fmla="*/ 3309747 w 4300537"/>
                  <a:gd name="connsiteY620" fmla="*/ 986219 h 5500306"/>
                  <a:gd name="connsiteX621" fmla="*/ 3335941 w 4300537"/>
                  <a:gd name="connsiteY621" fmla="*/ 1009174 h 5500306"/>
                  <a:gd name="connsiteX622" fmla="*/ 3335941 w 4300537"/>
                  <a:gd name="connsiteY622" fmla="*/ 1408652 h 5500306"/>
                  <a:gd name="connsiteX623" fmla="*/ 3118581 w 4300537"/>
                  <a:gd name="connsiteY623" fmla="*/ 1408748 h 5500306"/>
                  <a:gd name="connsiteX624" fmla="*/ 3118676 w 4300537"/>
                  <a:gd name="connsiteY624" fmla="*/ 1017556 h 5500306"/>
                  <a:gd name="connsiteX625" fmla="*/ 2576798 w 4300537"/>
                  <a:gd name="connsiteY625" fmla="*/ 1537335 h 5500306"/>
                  <a:gd name="connsiteX626" fmla="*/ 2608612 w 4300537"/>
                  <a:gd name="connsiteY626" fmla="*/ 1559624 h 5500306"/>
                  <a:gd name="connsiteX627" fmla="*/ 2634996 w 4300537"/>
                  <a:gd name="connsiteY627" fmla="*/ 1521905 h 5500306"/>
                  <a:gd name="connsiteX628" fmla="*/ 2648331 w 4300537"/>
                  <a:gd name="connsiteY628" fmla="*/ 1502759 h 5500306"/>
                  <a:gd name="connsiteX629" fmla="*/ 2619947 w 4300537"/>
                  <a:gd name="connsiteY629" fmla="*/ 1482852 h 5500306"/>
                  <a:gd name="connsiteX630" fmla="*/ 2618899 w 4300537"/>
                  <a:gd name="connsiteY630" fmla="*/ 1476375 h 5500306"/>
                  <a:gd name="connsiteX631" fmla="*/ 2621471 w 4300537"/>
                  <a:gd name="connsiteY631" fmla="*/ 1472851 h 5500306"/>
                  <a:gd name="connsiteX632" fmla="*/ 2661571 w 4300537"/>
                  <a:gd name="connsiteY632" fmla="*/ 1457135 h 5500306"/>
                  <a:gd name="connsiteX633" fmla="*/ 2717578 w 4300537"/>
                  <a:gd name="connsiteY633" fmla="*/ 1468374 h 5500306"/>
                  <a:gd name="connsiteX634" fmla="*/ 2728913 w 4300537"/>
                  <a:gd name="connsiteY634" fmla="*/ 1497425 h 5500306"/>
                  <a:gd name="connsiteX635" fmla="*/ 2698623 w 4300537"/>
                  <a:gd name="connsiteY635" fmla="*/ 1539145 h 5500306"/>
                  <a:gd name="connsiteX636" fmla="*/ 2705957 w 4300537"/>
                  <a:gd name="connsiteY636" fmla="*/ 1544574 h 5500306"/>
                  <a:gd name="connsiteX637" fmla="*/ 2745486 w 4300537"/>
                  <a:gd name="connsiteY637" fmla="*/ 1490186 h 5500306"/>
                  <a:gd name="connsiteX638" fmla="*/ 2775109 w 4300537"/>
                  <a:gd name="connsiteY638" fmla="*/ 1489710 h 5500306"/>
                  <a:gd name="connsiteX639" fmla="*/ 2857595 w 4300537"/>
                  <a:gd name="connsiteY639" fmla="*/ 1595342 h 5500306"/>
                  <a:gd name="connsiteX640" fmla="*/ 2927128 w 4300537"/>
                  <a:gd name="connsiteY640" fmla="*/ 1541050 h 5500306"/>
                  <a:gd name="connsiteX641" fmla="*/ 2856167 w 4300537"/>
                  <a:gd name="connsiteY641" fmla="*/ 1450181 h 5500306"/>
                  <a:gd name="connsiteX642" fmla="*/ 2858072 w 4300537"/>
                  <a:gd name="connsiteY642" fmla="*/ 1446466 h 5500306"/>
                  <a:gd name="connsiteX643" fmla="*/ 2898839 w 4300537"/>
                  <a:gd name="connsiteY643" fmla="*/ 1446562 h 5500306"/>
                  <a:gd name="connsiteX644" fmla="*/ 2922175 w 4300537"/>
                  <a:gd name="connsiteY644" fmla="*/ 1449515 h 5500306"/>
                  <a:gd name="connsiteX645" fmla="*/ 3009329 w 4300537"/>
                  <a:gd name="connsiteY645" fmla="*/ 1472184 h 5500306"/>
                  <a:gd name="connsiteX646" fmla="*/ 3068765 w 4300537"/>
                  <a:gd name="connsiteY646" fmla="*/ 1444276 h 5500306"/>
                  <a:gd name="connsiteX647" fmla="*/ 3335941 w 4300537"/>
                  <a:gd name="connsiteY647" fmla="*/ 1443609 h 5500306"/>
                  <a:gd name="connsiteX648" fmla="*/ 3335941 w 4300537"/>
                  <a:gd name="connsiteY648" fmla="*/ 1493901 h 5500306"/>
                  <a:gd name="connsiteX649" fmla="*/ 3335941 w 4300537"/>
                  <a:gd name="connsiteY649" fmla="*/ 1743742 h 5500306"/>
                  <a:gd name="connsiteX650" fmla="*/ 3328321 w 4300537"/>
                  <a:gd name="connsiteY650" fmla="*/ 1750600 h 5500306"/>
                  <a:gd name="connsiteX651" fmla="*/ 3221450 w 4300537"/>
                  <a:gd name="connsiteY651" fmla="*/ 1750505 h 5500306"/>
                  <a:gd name="connsiteX652" fmla="*/ 3022568 w 4300537"/>
                  <a:gd name="connsiteY652" fmla="*/ 1811560 h 5500306"/>
                  <a:gd name="connsiteX653" fmla="*/ 3016663 w 4300537"/>
                  <a:gd name="connsiteY653" fmla="*/ 1798320 h 5500306"/>
                  <a:gd name="connsiteX654" fmla="*/ 2984944 w 4300537"/>
                  <a:gd name="connsiteY654" fmla="*/ 1812417 h 5500306"/>
                  <a:gd name="connsiteX655" fmla="*/ 2991993 w 4300537"/>
                  <a:gd name="connsiteY655" fmla="*/ 1828324 h 5500306"/>
                  <a:gd name="connsiteX656" fmla="*/ 2957894 w 4300537"/>
                  <a:gd name="connsiteY656" fmla="*/ 1850136 h 5500306"/>
                  <a:gd name="connsiteX657" fmla="*/ 2949798 w 4300537"/>
                  <a:gd name="connsiteY657" fmla="*/ 1849660 h 5500306"/>
                  <a:gd name="connsiteX658" fmla="*/ 2699671 w 4300537"/>
                  <a:gd name="connsiteY658" fmla="*/ 1640300 h 5500306"/>
                  <a:gd name="connsiteX659" fmla="*/ 2573274 w 4300537"/>
                  <a:gd name="connsiteY659" fmla="*/ 1541621 h 5500306"/>
                  <a:gd name="connsiteX660" fmla="*/ 2576798 w 4300537"/>
                  <a:gd name="connsiteY660" fmla="*/ 1537335 h 5500306"/>
                  <a:gd name="connsiteX661" fmla="*/ 2693670 w 4300537"/>
                  <a:gd name="connsiteY661" fmla="*/ 1647825 h 5500306"/>
                  <a:gd name="connsiteX662" fmla="*/ 2937986 w 4300537"/>
                  <a:gd name="connsiteY662" fmla="*/ 1854518 h 5500306"/>
                  <a:gd name="connsiteX663" fmla="*/ 2937796 w 4300537"/>
                  <a:gd name="connsiteY663" fmla="*/ 1865090 h 5500306"/>
                  <a:gd name="connsiteX664" fmla="*/ 2926271 w 4300537"/>
                  <a:gd name="connsiteY664" fmla="*/ 1874901 h 5500306"/>
                  <a:gd name="connsiteX665" fmla="*/ 2926271 w 4300537"/>
                  <a:gd name="connsiteY665" fmla="*/ 1874996 h 5500306"/>
                  <a:gd name="connsiteX666" fmla="*/ 2916460 w 4300537"/>
                  <a:gd name="connsiteY666" fmla="*/ 1884331 h 5500306"/>
                  <a:gd name="connsiteX667" fmla="*/ 2864358 w 4300537"/>
                  <a:gd name="connsiteY667" fmla="*/ 1933861 h 5500306"/>
                  <a:gd name="connsiteX668" fmla="*/ 2828735 w 4300537"/>
                  <a:gd name="connsiteY668" fmla="*/ 1967770 h 5500306"/>
                  <a:gd name="connsiteX669" fmla="*/ 2812542 w 4300537"/>
                  <a:gd name="connsiteY669" fmla="*/ 1967484 h 5500306"/>
                  <a:gd name="connsiteX670" fmla="*/ 2440686 w 4300537"/>
                  <a:gd name="connsiteY670" fmla="*/ 1659446 h 5500306"/>
                  <a:gd name="connsiteX671" fmla="*/ 2438781 w 4300537"/>
                  <a:gd name="connsiteY671" fmla="*/ 1651254 h 5500306"/>
                  <a:gd name="connsiteX672" fmla="*/ 2454116 w 4300537"/>
                  <a:gd name="connsiteY672" fmla="*/ 1626584 h 5500306"/>
                  <a:gd name="connsiteX673" fmla="*/ 2500503 w 4300537"/>
                  <a:gd name="connsiteY673" fmla="*/ 1547527 h 5500306"/>
                  <a:gd name="connsiteX674" fmla="*/ 2514505 w 4300537"/>
                  <a:gd name="connsiteY674" fmla="*/ 1522952 h 5500306"/>
                  <a:gd name="connsiteX675" fmla="*/ 2524411 w 4300537"/>
                  <a:gd name="connsiteY675" fmla="*/ 1520666 h 5500306"/>
                  <a:gd name="connsiteX676" fmla="*/ 2693670 w 4300537"/>
                  <a:gd name="connsiteY676" fmla="*/ 1647825 h 5500306"/>
                  <a:gd name="connsiteX677" fmla="*/ 2963037 w 4300537"/>
                  <a:gd name="connsiteY677" fmla="*/ 2211800 h 5500306"/>
                  <a:gd name="connsiteX678" fmla="*/ 2963513 w 4300537"/>
                  <a:gd name="connsiteY678" fmla="*/ 2212467 h 5500306"/>
                  <a:gd name="connsiteX679" fmla="*/ 3020949 w 4300537"/>
                  <a:gd name="connsiteY679" fmla="*/ 2299335 h 5500306"/>
                  <a:gd name="connsiteX680" fmla="*/ 3019997 w 4300537"/>
                  <a:gd name="connsiteY680" fmla="*/ 2347055 h 5500306"/>
                  <a:gd name="connsiteX681" fmla="*/ 3003804 w 4300537"/>
                  <a:gd name="connsiteY681" fmla="*/ 2372487 h 5500306"/>
                  <a:gd name="connsiteX682" fmla="*/ 2673858 w 4300537"/>
                  <a:gd name="connsiteY682" fmla="*/ 2620994 h 5500306"/>
                  <a:gd name="connsiteX683" fmla="*/ 2489740 w 4300537"/>
                  <a:gd name="connsiteY683" fmla="*/ 2801874 h 5500306"/>
                  <a:gd name="connsiteX684" fmla="*/ 2477453 w 4300537"/>
                  <a:gd name="connsiteY684" fmla="*/ 2804065 h 5500306"/>
                  <a:gd name="connsiteX685" fmla="*/ 2408873 w 4300537"/>
                  <a:gd name="connsiteY685" fmla="*/ 2715768 h 5500306"/>
                  <a:gd name="connsiteX686" fmla="*/ 2350484 w 4300537"/>
                  <a:gd name="connsiteY686" fmla="*/ 2622614 h 5500306"/>
                  <a:gd name="connsiteX687" fmla="*/ 2266760 w 4300537"/>
                  <a:gd name="connsiteY687" fmla="*/ 2492693 h 5500306"/>
                  <a:gd name="connsiteX688" fmla="*/ 2176844 w 4300537"/>
                  <a:gd name="connsiteY688" fmla="*/ 2381536 h 5500306"/>
                  <a:gd name="connsiteX689" fmla="*/ 2181035 w 4300537"/>
                  <a:gd name="connsiteY689" fmla="*/ 2365629 h 5500306"/>
                  <a:gd name="connsiteX690" fmla="*/ 2223135 w 4300537"/>
                  <a:gd name="connsiteY690" fmla="*/ 2386489 h 5500306"/>
                  <a:gd name="connsiteX691" fmla="*/ 2233136 w 4300537"/>
                  <a:gd name="connsiteY691" fmla="*/ 2416493 h 5500306"/>
                  <a:gd name="connsiteX692" fmla="*/ 2244471 w 4300537"/>
                  <a:gd name="connsiteY692" fmla="*/ 2427923 h 5500306"/>
                  <a:gd name="connsiteX693" fmla="*/ 2325719 w 4300537"/>
                  <a:gd name="connsiteY693" fmla="*/ 2456402 h 5500306"/>
                  <a:gd name="connsiteX694" fmla="*/ 2369153 w 4300537"/>
                  <a:gd name="connsiteY694" fmla="*/ 2466023 h 5500306"/>
                  <a:gd name="connsiteX695" fmla="*/ 2453069 w 4300537"/>
                  <a:gd name="connsiteY695" fmla="*/ 2474024 h 5500306"/>
                  <a:gd name="connsiteX696" fmla="*/ 2455640 w 4300537"/>
                  <a:gd name="connsiteY696" fmla="*/ 2474309 h 5500306"/>
                  <a:gd name="connsiteX697" fmla="*/ 2546033 w 4300537"/>
                  <a:gd name="connsiteY697" fmla="*/ 2469261 h 5500306"/>
                  <a:gd name="connsiteX698" fmla="*/ 2619947 w 4300537"/>
                  <a:gd name="connsiteY698" fmla="*/ 2449640 h 5500306"/>
                  <a:gd name="connsiteX699" fmla="*/ 2679002 w 4300537"/>
                  <a:gd name="connsiteY699" fmla="*/ 2426494 h 5500306"/>
                  <a:gd name="connsiteX700" fmla="*/ 2705576 w 4300537"/>
                  <a:gd name="connsiteY700" fmla="*/ 2413159 h 5500306"/>
                  <a:gd name="connsiteX701" fmla="*/ 2812066 w 4300537"/>
                  <a:gd name="connsiteY701" fmla="*/ 2310193 h 5500306"/>
                  <a:gd name="connsiteX702" fmla="*/ 2862263 w 4300537"/>
                  <a:gd name="connsiteY702" fmla="*/ 2179034 h 5500306"/>
                  <a:gd name="connsiteX703" fmla="*/ 2859881 w 4300537"/>
                  <a:gd name="connsiteY703" fmla="*/ 2167509 h 5500306"/>
                  <a:gd name="connsiteX704" fmla="*/ 2821686 w 4300537"/>
                  <a:gd name="connsiteY704" fmla="*/ 2123313 h 5500306"/>
                  <a:gd name="connsiteX705" fmla="*/ 2823115 w 4300537"/>
                  <a:gd name="connsiteY705" fmla="*/ 2103597 h 5500306"/>
                  <a:gd name="connsiteX706" fmla="*/ 2853785 w 4300537"/>
                  <a:gd name="connsiteY706" fmla="*/ 2077212 h 5500306"/>
                  <a:gd name="connsiteX707" fmla="*/ 2854357 w 4300537"/>
                  <a:gd name="connsiteY707" fmla="*/ 2076736 h 5500306"/>
                  <a:gd name="connsiteX708" fmla="*/ 2864073 w 4300537"/>
                  <a:gd name="connsiteY708" fmla="*/ 2077307 h 5500306"/>
                  <a:gd name="connsiteX709" fmla="*/ 2917222 w 4300537"/>
                  <a:gd name="connsiteY709" fmla="*/ 2147030 h 5500306"/>
                  <a:gd name="connsiteX710" fmla="*/ 2963037 w 4300537"/>
                  <a:gd name="connsiteY710" fmla="*/ 2211800 h 5500306"/>
                  <a:gd name="connsiteX711" fmla="*/ 2872169 w 4300537"/>
                  <a:gd name="connsiteY711" fmla="*/ 2880074 h 5500306"/>
                  <a:gd name="connsiteX712" fmla="*/ 2885027 w 4300537"/>
                  <a:gd name="connsiteY712" fmla="*/ 2875883 h 5500306"/>
                  <a:gd name="connsiteX713" fmla="*/ 2893790 w 4300537"/>
                  <a:gd name="connsiteY713" fmla="*/ 2880360 h 5500306"/>
                  <a:gd name="connsiteX714" fmla="*/ 2903601 w 4300537"/>
                  <a:gd name="connsiteY714" fmla="*/ 2910459 h 5500306"/>
                  <a:gd name="connsiteX715" fmla="*/ 2873883 w 4300537"/>
                  <a:gd name="connsiteY715" fmla="*/ 2968752 h 5500306"/>
                  <a:gd name="connsiteX716" fmla="*/ 2626805 w 4300537"/>
                  <a:gd name="connsiteY716" fmla="*/ 3049048 h 5500306"/>
                  <a:gd name="connsiteX717" fmla="*/ 2612898 w 4300537"/>
                  <a:gd name="connsiteY717" fmla="*/ 3043238 h 5500306"/>
                  <a:gd name="connsiteX718" fmla="*/ 2587752 w 4300537"/>
                  <a:gd name="connsiteY718" fmla="*/ 2994184 h 5500306"/>
                  <a:gd name="connsiteX719" fmla="*/ 2591467 w 4300537"/>
                  <a:gd name="connsiteY719" fmla="*/ 2979420 h 5500306"/>
                  <a:gd name="connsiteX720" fmla="*/ 2596420 w 4300537"/>
                  <a:gd name="connsiteY720" fmla="*/ 2975896 h 5500306"/>
                  <a:gd name="connsiteX721" fmla="*/ 2799302 w 4300537"/>
                  <a:gd name="connsiteY721" fmla="*/ 2834545 h 5500306"/>
                  <a:gd name="connsiteX722" fmla="*/ 2809875 w 4300537"/>
                  <a:gd name="connsiteY722" fmla="*/ 2838069 h 5500306"/>
                  <a:gd name="connsiteX723" fmla="*/ 2813876 w 4300537"/>
                  <a:gd name="connsiteY723" fmla="*/ 2850356 h 5500306"/>
                  <a:gd name="connsiteX724" fmla="*/ 2872169 w 4300537"/>
                  <a:gd name="connsiteY724" fmla="*/ 2880074 h 5500306"/>
                  <a:gd name="connsiteX725" fmla="*/ 2842356 w 4300537"/>
                  <a:gd name="connsiteY725" fmla="*/ 2843689 h 5500306"/>
                  <a:gd name="connsiteX726" fmla="*/ 2853119 w 4300537"/>
                  <a:gd name="connsiteY726" fmla="*/ 2822639 h 5500306"/>
                  <a:gd name="connsiteX727" fmla="*/ 2874169 w 4300537"/>
                  <a:gd name="connsiteY727" fmla="*/ 2833402 h 5500306"/>
                  <a:gd name="connsiteX728" fmla="*/ 2863406 w 4300537"/>
                  <a:gd name="connsiteY728" fmla="*/ 2854452 h 5500306"/>
                  <a:gd name="connsiteX729" fmla="*/ 2842356 w 4300537"/>
                  <a:gd name="connsiteY729" fmla="*/ 2843689 h 5500306"/>
                  <a:gd name="connsiteX730" fmla="*/ 2934938 w 4300537"/>
                  <a:gd name="connsiteY730" fmla="*/ 3007233 h 5500306"/>
                  <a:gd name="connsiteX731" fmla="*/ 2935034 w 4300537"/>
                  <a:gd name="connsiteY731" fmla="*/ 3007424 h 5500306"/>
                  <a:gd name="connsiteX732" fmla="*/ 2925223 w 4300537"/>
                  <a:gd name="connsiteY732" fmla="*/ 3026664 h 5500306"/>
                  <a:gd name="connsiteX733" fmla="*/ 2778252 w 4300537"/>
                  <a:gd name="connsiteY733" fmla="*/ 3074384 h 5500306"/>
                  <a:gd name="connsiteX734" fmla="*/ 2671667 w 4300537"/>
                  <a:gd name="connsiteY734" fmla="*/ 3109055 h 5500306"/>
                  <a:gd name="connsiteX735" fmla="*/ 2639663 w 4300537"/>
                  <a:gd name="connsiteY735" fmla="*/ 3095816 h 5500306"/>
                  <a:gd name="connsiteX736" fmla="*/ 2633091 w 4300537"/>
                  <a:gd name="connsiteY736" fmla="*/ 3083052 h 5500306"/>
                  <a:gd name="connsiteX737" fmla="*/ 2639854 w 4300537"/>
                  <a:gd name="connsiteY737" fmla="*/ 3066764 h 5500306"/>
                  <a:gd name="connsiteX738" fmla="*/ 2891314 w 4300537"/>
                  <a:gd name="connsiteY738" fmla="*/ 2985040 h 5500306"/>
                  <a:gd name="connsiteX739" fmla="*/ 2934938 w 4300537"/>
                  <a:gd name="connsiteY739" fmla="*/ 3007233 h 5500306"/>
                  <a:gd name="connsiteX740" fmla="*/ 2692527 w 4300537"/>
                  <a:gd name="connsiteY740" fmla="*/ 3248120 h 5500306"/>
                  <a:gd name="connsiteX741" fmla="*/ 2706053 w 4300537"/>
                  <a:gd name="connsiteY741" fmla="*/ 3276314 h 5500306"/>
                  <a:gd name="connsiteX742" fmla="*/ 2701766 w 4300537"/>
                  <a:gd name="connsiteY742" fmla="*/ 3291173 h 5500306"/>
                  <a:gd name="connsiteX743" fmla="*/ 2701576 w 4300537"/>
                  <a:gd name="connsiteY743" fmla="*/ 3291268 h 5500306"/>
                  <a:gd name="connsiteX744" fmla="*/ 2696051 w 4300537"/>
                  <a:gd name="connsiteY744" fmla="*/ 3293174 h 5500306"/>
                  <a:gd name="connsiteX745" fmla="*/ 2529650 w 4300537"/>
                  <a:gd name="connsiteY745" fmla="*/ 3227737 h 5500306"/>
                  <a:gd name="connsiteX746" fmla="*/ 2506313 w 4300537"/>
                  <a:gd name="connsiteY746" fmla="*/ 3153251 h 5500306"/>
                  <a:gd name="connsiteX747" fmla="*/ 2451544 w 4300537"/>
                  <a:gd name="connsiteY747" fmla="*/ 2976848 h 5500306"/>
                  <a:gd name="connsiteX748" fmla="*/ 2453354 w 4300537"/>
                  <a:gd name="connsiteY748" fmla="*/ 2969800 h 5500306"/>
                  <a:gd name="connsiteX749" fmla="*/ 2486025 w 4300537"/>
                  <a:gd name="connsiteY749" fmla="*/ 2925128 h 5500306"/>
                  <a:gd name="connsiteX750" fmla="*/ 2491645 w 4300537"/>
                  <a:gd name="connsiteY750" fmla="*/ 2910459 h 5500306"/>
                  <a:gd name="connsiteX751" fmla="*/ 2518506 w 4300537"/>
                  <a:gd name="connsiteY751" fmla="*/ 2908459 h 5500306"/>
                  <a:gd name="connsiteX752" fmla="*/ 2692527 w 4300537"/>
                  <a:gd name="connsiteY752" fmla="*/ 3248120 h 5500306"/>
                  <a:gd name="connsiteX753" fmla="*/ 2516505 w 4300537"/>
                  <a:gd name="connsiteY753" fmla="*/ 3368707 h 5500306"/>
                  <a:gd name="connsiteX754" fmla="*/ 2446401 w 4300537"/>
                  <a:gd name="connsiteY754" fmla="*/ 3358896 h 5500306"/>
                  <a:gd name="connsiteX755" fmla="*/ 2463641 w 4300537"/>
                  <a:gd name="connsiteY755" fmla="*/ 3411950 h 5500306"/>
                  <a:gd name="connsiteX756" fmla="*/ 2539651 w 4300537"/>
                  <a:gd name="connsiteY756" fmla="*/ 3424333 h 5500306"/>
                  <a:gd name="connsiteX757" fmla="*/ 2545175 w 4300537"/>
                  <a:gd name="connsiteY757" fmla="*/ 3429095 h 5500306"/>
                  <a:gd name="connsiteX758" fmla="*/ 2572703 w 4300537"/>
                  <a:gd name="connsiteY758" fmla="*/ 3517964 h 5500306"/>
                  <a:gd name="connsiteX759" fmla="*/ 2568416 w 4300537"/>
                  <a:gd name="connsiteY759" fmla="*/ 3526536 h 5500306"/>
                  <a:gd name="connsiteX760" fmla="*/ 2435733 w 4300537"/>
                  <a:gd name="connsiteY760" fmla="*/ 3569113 h 5500306"/>
                  <a:gd name="connsiteX761" fmla="*/ 2392204 w 4300537"/>
                  <a:gd name="connsiteY761" fmla="*/ 3435191 h 5500306"/>
                  <a:gd name="connsiteX762" fmla="*/ 2300383 w 4300537"/>
                  <a:gd name="connsiteY762" fmla="*/ 3465005 h 5500306"/>
                  <a:gd name="connsiteX763" fmla="*/ 2343436 w 4300537"/>
                  <a:gd name="connsiteY763" fmla="*/ 3597593 h 5500306"/>
                  <a:gd name="connsiteX764" fmla="*/ 2259806 w 4300537"/>
                  <a:gd name="connsiteY764" fmla="*/ 3623120 h 5500306"/>
                  <a:gd name="connsiteX765" fmla="*/ 2181225 w 4300537"/>
                  <a:gd name="connsiteY765" fmla="*/ 3647218 h 5500306"/>
                  <a:gd name="connsiteX766" fmla="*/ 2125885 w 4300537"/>
                  <a:gd name="connsiteY766" fmla="*/ 3662743 h 5500306"/>
                  <a:gd name="connsiteX767" fmla="*/ 2117122 w 4300537"/>
                  <a:gd name="connsiteY767" fmla="*/ 3664934 h 5500306"/>
                  <a:gd name="connsiteX768" fmla="*/ 2101215 w 4300537"/>
                  <a:gd name="connsiteY768" fmla="*/ 3655505 h 5500306"/>
                  <a:gd name="connsiteX769" fmla="*/ 2145316 w 4300537"/>
                  <a:gd name="connsiteY769" fmla="*/ 3537109 h 5500306"/>
                  <a:gd name="connsiteX770" fmla="*/ 2189131 w 4300537"/>
                  <a:gd name="connsiteY770" fmla="*/ 3447288 h 5500306"/>
                  <a:gd name="connsiteX771" fmla="*/ 2150840 w 4300537"/>
                  <a:gd name="connsiteY771" fmla="*/ 3329559 h 5500306"/>
                  <a:gd name="connsiteX772" fmla="*/ 2124075 w 4300537"/>
                  <a:gd name="connsiteY772" fmla="*/ 3358230 h 5500306"/>
                  <a:gd name="connsiteX773" fmla="*/ 2099786 w 4300537"/>
                  <a:gd name="connsiteY773" fmla="*/ 3283744 h 5500306"/>
                  <a:gd name="connsiteX774" fmla="*/ 2069687 w 4300537"/>
                  <a:gd name="connsiteY774" fmla="*/ 3293555 h 5500306"/>
                  <a:gd name="connsiteX775" fmla="*/ 2060924 w 4300537"/>
                  <a:gd name="connsiteY775" fmla="*/ 3289078 h 5500306"/>
                  <a:gd name="connsiteX776" fmla="*/ 2026825 w 4300537"/>
                  <a:gd name="connsiteY776" fmla="*/ 3184208 h 5500306"/>
                  <a:gd name="connsiteX777" fmla="*/ 2031111 w 4300537"/>
                  <a:gd name="connsiteY777" fmla="*/ 3175635 h 5500306"/>
                  <a:gd name="connsiteX778" fmla="*/ 2133791 w 4300537"/>
                  <a:gd name="connsiteY778" fmla="*/ 3114961 h 5500306"/>
                  <a:gd name="connsiteX779" fmla="*/ 2142458 w 4300537"/>
                  <a:gd name="connsiteY779" fmla="*/ 3108198 h 5500306"/>
                  <a:gd name="connsiteX780" fmla="*/ 2280190 w 4300537"/>
                  <a:gd name="connsiteY780" fmla="*/ 3032379 h 5500306"/>
                  <a:gd name="connsiteX781" fmla="*/ 2300859 w 4300537"/>
                  <a:gd name="connsiteY781" fmla="*/ 3051524 h 5500306"/>
                  <a:gd name="connsiteX782" fmla="*/ 2290667 w 4300537"/>
                  <a:gd name="connsiteY782" fmla="*/ 3149060 h 5500306"/>
                  <a:gd name="connsiteX783" fmla="*/ 2348198 w 4300537"/>
                  <a:gd name="connsiteY783" fmla="*/ 3130582 h 5500306"/>
                  <a:gd name="connsiteX784" fmla="*/ 2388870 w 4300537"/>
                  <a:gd name="connsiteY784" fmla="*/ 3014758 h 5500306"/>
                  <a:gd name="connsiteX785" fmla="*/ 2395347 w 4300537"/>
                  <a:gd name="connsiteY785" fmla="*/ 3007900 h 5500306"/>
                  <a:gd name="connsiteX786" fmla="*/ 2402300 w 4300537"/>
                  <a:gd name="connsiteY786" fmla="*/ 3004757 h 5500306"/>
                  <a:gd name="connsiteX787" fmla="*/ 2423732 w 4300537"/>
                  <a:gd name="connsiteY787" fmla="*/ 2993136 h 5500306"/>
                  <a:gd name="connsiteX788" fmla="*/ 2433923 w 4300537"/>
                  <a:gd name="connsiteY788" fmla="*/ 2996851 h 5500306"/>
                  <a:gd name="connsiteX789" fmla="*/ 2490026 w 4300537"/>
                  <a:gd name="connsiteY789" fmla="*/ 3157918 h 5500306"/>
                  <a:gd name="connsiteX790" fmla="*/ 2490121 w 4300537"/>
                  <a:gd name="connsiteY790" fmla="*/ 3158109 h 5500306"/>
                  <a:gd name="connsiteX791" fmla="*/ 2485644 w 4300537"/>
                  <a:gd name="connsiteY791" fmla="*/ 3166872 h 5500306"/>
                  <a:gd name="connsiteX792" fmla="*/ 2454212 w 4300537"/>
                  <a:gd name="connsiteY792" fmla="*/ 3177064 h 5500306"/>
                  <a:gd name="connsiteX793" fmla="*/ 2516505 w 4300537"/>
                  <a:gd name="connsiteY793" fmla="*/ 3368707 h 5500306"/>
                  <a:gd name="connsiteX794" fmla="*/ 2021586 w 4300537"/>
                  <a:gd name="connsiteY794" fmla="*/ 3487388 h 5500306"/>
                  <a:gd name="connsiteX795" fmla="*/ 2008442 w 4300537"/>
                  <a:gd name="connsiteY795" fmla="*/ 3465100 h 5500306"/>
                  <a:gd name="connsiteX796" fmla="*/ 2002346 w 4300537"/>
                  <a:gd name="connsiteY796" fmla="*/ 3455670 h 5500306"/>
                  <a:gd name="connsiteX797" fmla="*/ 1995392 w 4300537"/>
                  <a:gd name="connsiteY797" fmla="*/ 3446717 h 5500306"/>
                  <a:gd name="connsiteX798" fmla="*/ 1925384 w 4300537"/>
                  <a:gd name="connsiteY798" fmla="*/ 3362897 h 5500306"/>
                  <a:gd name="connsiteX799" fmla="*/ 1915859 w 4300537"/>
                  <a:gd name="connsiteY799" fmla="*/ 3347942 h 5500306"/>
                  <a:gd name="connsiteX800" fmla="*/ 1880711 w 4300537"/>
                  <a:gd name="connsiteY800" fmla="*/ 3263075 h 5500306"/>
                  <a:gd name="connsiteX801" fmla="*/ 1871377 w 4300537"/>
                  <a:gd name="connsiteY801" fmla="*/ 3236595 h 5500306"/>
                  <a:gd name="connsiteX802" fmla="*/ 1867281 w 4300537"/>
                  <a:gd name="connsiteY802" fmla="*/ 3223070 h 5500306"/>
                  <a:gd name="connsiteX803" fmla="*/ 1889951 w 4300537"/>
                  <a:gd name="connsiteY803" fmla="*/ 3194114 h 5500306"/>
                  <a:gd name="connsiteX804" fmla="*/ 1909572 w 4300537"/>
                  <a:gd name="connsiteY804" fmla="*/ 3194018 h 5500306"/>
                  <a:gd name="connsiteX805" fmla="*/ 1996250 w 4300537"/>
                  <a:gd name="connsiteY805" fmla="*/ 3185160 h 5500306"/>
                  <a:gd name="connsiteX806" fmla="*/ 2004251 w 4300537"/>
                  <a:gd name="connsiteY806" fmla="*/ 3189827 h 5500306"/>
                  <a:gd name="connsiteX807" fmla="*/ 2058734 w 4300537"/>
                  <a:gd name="connsiteY807" fmla="*/ 3357372 h 5500306"/>
                  <a:gd name="connsiteX808" fmla="*/ 2060543 w 4300537"/>
                  <a:gd name="connsiteY808" fmla="*/ 3363087 h 5500306"/>
                  <a:gd name="connsiteX809" fmla="*/ 2011585 w 4300537"/>
                  <a:gd name="connsiteY809" fmla="*/ 3569208 h 5500306"/>
                  <a:gd name="connsiteX810" fmla="*/ 1994630 w 4300537"/>
                  <a:gd name="connsiteY810" fmla="*/ 3526822 h 5500306"/>
                  <a:gd name="connsiteX811" fmla="*/ 1997012 w 4300537"/>
                  <a:gd name="connsiteY811" fmla="*/ 3518630 h 5500306"/>
                  <a:gd name="connsiteX812" fmla="*/ 2018062 w 4300537"/>
                  <a:gd name="connsiteY812" fmla="*/ 3503486 h 5500306"/>
                  <a:gd name="connsiteX813" fmla="*/ 2021586 w 4300537"/>
                  <a:gd name="connsiteY813" fmla="*/ 3487388 h 5500306"/>
                  <a:gd name="connsiteX814" fmla="*/ 1147667 w 4300537"/>
                  <a:gd name="connsiteY814" fmla="*/ 2444210 h 5500306"/>
                  <a:gd name="connsiteX815" fmla="*/ 1114425 w 4300537"/>
                  <a:gd name="connsiteY815" fmla="*/ 2280285 h 5500306"/>
                  <a:gd name="connsiteX816" fmla="*/ 1137285 w 4300537"/>
                  <a:gd name="connsiteY816" fmla="*/ 2254282 h 5500306"/>
                  <a:gd name="connsiteX817" fmla="*/ 1245013 w 4300537"/>
                  <a:gd name="connsiteY817" fmla="*/ 2254377 h 5500306"/>
                  <a:gd name="connsiteX818" fmla="*/ 1343025 w 4300537"/>
                  <a:gd name="connsiteY818" fmla="*/ 2258282 h 5500306"/>
                  <a:gd name="connsiteX819" fmla="*/ 1342644 w 4300537"/>
                  <a:gd name="connsiteY819" fmla="*/ 2418588 h 5500306"/>
                  <a:gd name="connsiteX820" fmla="*/ 1354265 w 4300537"/>
                  <a:gd name="connsiteY820" fmla="*/ 2418588 h 5500306"/>
                  <a:gd name="connsiteX821" fmla="*/ 1354550 w 4300537"/>
                  <a:gd name="connsiteY821" fmla="*/ 2270760 h 5500306"/>
                  <a:gd name="connsiteX822" fmla="*/ 1366552 w 4300537"/>
                  <a:gd name="connsiteY822" fmla="*/ 2259235 h 5500306"/>
                  <a:gd name="connsiteX823" fmla="*/ 1429322 w 4300537"/>
                  <a:gd name="connsiteY823" fmla="*/ 2261711 h 5500306"/>
                  <a:gd name="connsiteX824" fmla="*/ 1453420 w 4300537"/>
                  <a:gd name="connsiteY824" fmla="*/ 2269712 h 5500306"/>
                  <a:gd name="connsiteX825" fmla="*/ 1544574 w 4300537"/>
                  <a:gd name="connsiteY825" fmla="*/ 2331149 h 5500306"/>
                  <a:gd name="connsiteX826" fmla="*/ 1554766 w 4300537"/>
                  <a:gd name="connsiteY826" fmla="*/ 2350389 h 5500306"/>
                  <a:gd name="connsiteX827" fmla="*/ 1554194 w 4300537"/>
                  <a:gd name="connsiteY827" fmla="*/ 2487644 h 5500306"/>
                  <a:gd name="connsiteX828" fmla="*/ 1528477 w 4300537"/>
                  <a:gd name="connsiteY828" fmla="*/ 2487549 h 5500306"/>
                  <a:gd name="connsiteX829" fmla="*/ 1528382 w 4300537"/>
                  <a:gd name="connsiteY829" fmla="*/ 2507742 h 5500306"/>
                  <a:gd name="connsiteX830" fmla="*/ 1516761 w 4300537"/>
                  <a:gd name="connsiteY830" fmla="*/ 2519363 h 5500306"/>
                  <a:gd name="connsiteX831" fmla="*/ 1349502 w 4300537"/>
                  <a:gd name="connsiteY831" fmla="*/ 2518982 h 5500306"/>
                  <a:gd name="connsiteX832" fmla="*/ 1337882 w 4300537"/>
                  <a:gd name="connsiteY832" fmla="*/ 2507361 h 5500306"/>
                  <a:gd name="connsiteX833" fmla="*/ 1337882 w 4300537"/>
                  <a:gd name="connsiteY833" fmla="*/ 2486025 h 5500306"/>
                  <a:gd name="connsiteX834" fmla="*/ 1257110 w 4300537"/>
                  <a:gd name="connsiteY834" fmla="*/ 2485930 h 5500306"/>
                  <a:gd name="connsiteX835" fmla="*/ 1256919 w 4300537"/>
                  <a:gd name="connsiteY835" fmla="*/ 2532317 h 5500306"/>
                  <a:gd name="connsiteX836" fmla="*/ 1309783 w 4300537"/>
                  <a:gd name="connsiteY836" fmla="*/ 2764346 h 5500306"/>
                  <a:gd name="connsiteX837" fmla="*/ 1309688 w 4300537"/>
                  <a:gd name="connsiteY837" fmla="*/ 2837117 h 5500306"/>
                  <a:gd name="connsiteX838" fmla="*/ 1206246 w 4300537"/>
                  <a:gd name="connsiteY838" fmla="*/ 2819591 h 5500306"/>
                  <a:gd name="connsiteX839" fmla="*/ 1185101 w 4300537"/>
                  <a:gd name="connsiteY839" fmla="*/ 2794921 h 5500306"/>
                  <a:gd name="connsiteX840" fmla="*/ 1147667 w 4300537"/>
                  <a:gd name="connsiteY840" fmla="*/ 2444210 h 5500306"/>
                  <a:gd name="connsiteX841" fmla="*/ 1104424 w 4300537"/>
                  <a:gd name="connsiteY841" fmla="*/ 2426018 h 5500306"/>
                  <a:gd name="connsiteX842" fmla="*/ 1098709 w 4300537"/>
                  <a:gd name="connsiteY842" fmla="*/ 2434590 h 5500306"/>
                  <a:gd name="connsiteX843" fmla="*/ 1031843 w 4300537"/>
                  <a:gd name="connsiteY843" fmla="*/ 2444020 h 5500306"/>
                  <a:gd name="connsiteX844" fmla="*/ 1012698 w 4300537"/>
                  <a:gd name="connsiteY844" fmla="*/ 2429637 h 5500306"/>
                  <a:gd name="connsiteX845" fmla="*/ 972979 w 4300537"/>
                  <a:gd name="connsiteY845" fmla="*/ 2146745 h 5500306"/>
                  <a:gd name="connsiteX846" fmla="*/ 983933 w 4300537"/>
                  <a:gd name="connsiteY846" fmla="*/ 2132172 h 5500306"/>
                  <a:gd name="connsiteX847" fmla="*/ 1051941 w 4300537"/>
                  <a:gd name="connsiteY847" fmla="*/ 2122647 h 5500306"/>
                  <a:gd name="connsiteX848" fmla="*/ 1066800 w 4300537"/>
                  <a:gd name="connsiteY848" fmla="*/ 2135219 h 5500306"/>
                  <a:gd name="connsiteX849" fmla="*/ 1066895 w 4300537"/>
                  <a:gd name="connsiteY849" fmla="*/ 2135410 h 5500306"/>
                  <a:gd name="connsiteX850" fmla="*/ 1104424 w 4300537"/>
                  <a:gd name="connsiteY850" fmla="*/ 2426018 h 5500306"/>
                  <a:gd name="connsiteX851" fmla="*/ 1595819 w 4300537"/>
                  <a:gd name="connsiteY851" fmla="*/ 2057209 h 5500306"/>
                  <a:gd name="connsiteX852" fmla="*/ 1595723 w 4300537"/>
                  <a:gd name="connsiteY852" fmla="*/ 1992154 h 5500306"/>
                  <a:gd name="connsiteX853" fmla="*/ 1608487 w 4300537"/>
                  <a:gd name="connsiteY853" fmla="*/ 1980629 h 5500306"/>
                  <a:gd name="connsiteX854" fmla="*/ 1752505 w 4300537"/>
                  <a:gd name="connsiteY854" fmla="*/ 1995488 h 5500306"/>
                  <a:gd name="connsiteX855" fmla="*/ 1758029 w 4300537"/>
                  <a:gd name="connsiteY855" fmla="*/ 1996059 h 5500306"/>
                  <a:gd name="connsiteX856" fmla="*/ 1788700 w 4300537"/>
                  <a:gd name="connsiteY856" fmla="*/ 2049875 h 5500306"/>
                  <a:gd name="connsiteX857" fmla="*/ 1763935 w 4300537"/>
                  <a:gd name="connsiteY857" fmla="*/ 2070925 h 5500306"/>
                  <a:gd name="connsiteX858" fmla="*/ 1725549 w 4300537"/>
                  <a:gd name="connsiteY858" fmla="*/ 2070830 h 5500306"/>
                  <a:gd name="connsiteX859" fmla="*/ 1725549 w 4300537"/>
                  <a:gd name="connsiteY859" fmla="*/ 2084451 h 5500306"/>
                  <a:gd name="connsiteX860" fmla="*/ 1766221 w 4300537"/>
                  <a:gd name="connsiteY860" fmla="*/ 2084546 h 5500306"/>
                  <a:gd name="connsiteX861" fmla="*/ 1779842 w 4300537"/>
                  <a:gd name="connsiteY861" fmla="*/ 2101882 h 5500306"/>
                  <a:gd name="connsiteX862" fmla="*/ 1779746 w 4300537"/>
                  <a:gd name="connsiteY862" fmla="*/ 2102168 h 5500306"/>
                  <a:gd name="connsiteX863" fmla="*/ 1765935 w 4300537"/>
                  <a:gd name="connsiteY863" fmla="*/ 2113026 h 5500306"/>
                  <a:gd name="connsiteX864" fmla="*/ 1725454 w 4300537"/>
                  <a:gd name="connsiteY864" fmla="*/ 2112931 h 5500306"/>
                  <a:gd name="connsiteX865" fmla="*/ 1725454 w 4300537"/>
                  <a:gd name="connsiteY865" fmla="*/ 2121313 h 5500306"/>
                  <a:gd name="connsiteX866" fmla="*/ 1757934 w 4300537"/>
                  <a:gd name="connsiteY866" fmla="*/ 2121408 h 5500306"/>
                  <a:gd name="connsiteX867" fmla="*/ 1771650 w 4300537"/>
                  <a:gd name="connsiteY867" fmla="*/ 2138172 h 5500306"/>
                  <a:gd name="connsiteX868" fmla="*/ 1760792 w 4300537"/>
                  <a:gd name="connsiteY868" fmla="*/ 2206657 h 5500306"/>
                  <a:gd name="connsiteX869" fmla="*/ 1756029 w 4300537"/>
                  <a:gd name="connsiteY869" fmla="*/ 2296192 h 5500306"/>
                  <a:gd name="connsiteX870" fmla="*/ 1732883 w 4300537"/>
                  <a:gd name="connsiteY870" fmla="*/ 2318861 h 5500306"/>
                  <a:gd name="connsiteX871" fmla="*/ 1585532 w 4300537"/>
                  <a:gd name="connsiteY871" fmla="*/ 2318766 h 5500306"/>
                  <a:gd name="connsiteX872" fmla="*/ 1559624 w 4300537"/>
                  <a:gd name="connsiteY872" fmla="*/ 2310765 h 5500306"/>
                  <a:gd name="connsiteX873" fmla="*/ 1461802 w 4300537"/>
                  <a:gd name="connsiteY873" fmla="*/ 2244566 h 5500306"/>
                  <a:gd name="connsiteX874" fmla="*/ 1437704 w 4300537"/>
                  <a:gd name="connsiteY874" fmla="*/ 2236565 h 5500306"/>
                  <a:gd name="connsiteX875" fmla="*/ 1350169 w 4300537"/>
                  <a:gd name="connsiteY875" fmla="*/ 2233041 h 5500306"/>
                  <a:gd name="connsiteX876" fmla="*/ 1327976 w 4300537"/>
                  <a:gd name="connsiteY876" fmla="*/ 2209895 h 5500306"/>
                  <a:gd name="connsiteX877" fmla="*/ 1328071 w 4300537"/>
                  <a:gd name="connsiteY877" fmla="*/ 2165414 h 5500306"/>
                  <a:gd name="connsiteX878" fmla="*/ 1328071 w 4300537"/>
                  <a:gd name="connsiteY878" fmla="*/ 2155889 h 5500306"/>
                  <a:gd name="connsiteX879" fmla="*/ 1310450 w 4300537"/>
                  <a:gd name="connsiteY879" fmla="*/ 2155889 h 5500306"/>
                  <a:gd name="connsiteX880" fmla="*/ 1240155 w 4300537"/>
                  <a:gd name="connsiteY880" fmla="*/ 2156841 h 5500306"/>
                  <a:gd name="connsiteX881" fmla="*/ 1240822 w 4300537"/>
                  <a:gd name="connsiteY881" fmla="*/ 1955483 h 5500306"/>
                  <a:gd name="connsiteX882" fmla="*/ 1253585 w 4300537"/>
                  <a:gd name="connsiteY882" fmla="*/ 1944053 h 5500306"/>
                  <a:gd name="connsiteX883" fmla="*/ 1291971 w 4300537"/>
                  <a:gd name="connsiteY883" fmla="*/ 1947958 h 5500306"/>
                  <a:gd name="connsiteX884" fmla="*/ 1546003 w 4300537"/>
                  <a:gd name="connsiteY884" fmla="*/ 1974247 h 5500306"/>
                  <a:gd name="connsiteX885" fmla="*/ 1556385 w 4300537"/>
                  <a:gd name="connsiteY885" fmla="*/ 1985772 h 5500306"/>
                  <a:gd name="connsiteX886" fmla="*/ 1556480 w 4300537"/>
                  <a:gd name="connsiteY886" fmla="*/ 2057305 h 5500306"/>
                  <a:gd name="connsiteX887" fmla="*/ 1595819 w 4300537"/>
                  <a:gd name="connsiteY887" fmla="*/ 2057209 h 5500306"/>
                  <a:gd name="connsiteX888" fmla="*/ 2654808 w 4300537"/>
                  <a:gd name="connsiteY888" fmla="*/ 2329339 h 5500306"/>
                  <a:gd name="connsiteX889" fmla="*/ 2650522 w 4300537"/>
                  <a:gd name="connsiteY889" fmla="*/ 2334482 h 5500306"/>
                  <a:gd name="connsiteX890" fmla="*/ 2631091 w 4300537"/>
                  <a:gd name="connsiteY890" fmla="*/ 2331625 h 5500306"/>
                  <a:gd name="connsiteX891" fmla="*/ 2623376 w 4300537"/>
                  <a:gd name="connsiteY891" fmla="*/ 2313623 h 5500306"/>
                  <a:gd name="connsiteX892" fmla="*/ 2626328 w 4300537"/>
                  <a:gd name="connsiteY892" fmla="*/ 2300383 h 5500306"/>
                  <a:gd name="connsiteX893" fmla="*/ 2674525 w 4300537"/>
                  <a:gd name="connsiteY893" fmla="*/ 2257616 h 5500306"/>
                  <a:gd name="connsiteX894" fmla="*/ 2677382 w 4300537"/>
                  <a:gd name="connsiteY894" fmla="*/ 2255044 h 5500306"/>
                  <a:gd name="connsiteX895" fmla="*/ 2666714 w 4300537"/>
                  <a:gd name="connsiteY895" fmla="*/ 2242757 h 5500306"/>
                  <a:gd name="connsiteX896" fmla="*/ 2661857 w 4300537"/>
                  <a:gd name="connsiteY896" fmla="*/ 2247043 h 5500306"/>
                  <a:gd name="connsiteX897" fmla="*/ 2634234 w 4300537"/>
                  <a:gd name="connsiteY897" fmla="*/ 2270570 h 5500306"/>
                  <a:gd name="connsiteX898" fmla="*/ 2561082 w 4300537"/>
                  <a:gd name="connsiteY898" fmla="*/ 2233613 h 5500306"/>
                  <a:gd name="connsiteX899" fmla="*/ 2610041 w 4300537"/>
                  <a:gd name="connsiteY899" fmla="*/ 2191893 h 5500306"/>
                  <a:gd name="connsiteX900" fmla="*/ 2611755 w 4300537"/>
                  <a:gd name="connsiteY900" fmla="*/ 2190369 h 5500306"/>
                  <a:gd name="connsiteX901" fmla="*/ 2616899 w 4300537"/>
                  <a:gd name="connsiteY901" fmla="*/ 2185988 h 5500306"/>
                  <a:gd name="connsiteX902" fmla="*/ 2616994 w 4300537"/>
                  <a:gd name="connsiteY902" fmla="*/ 2185892 h 5500306"/>
                  <a:gd name="connsiteX903" fmla="*/ 2606421 w 4300537"/>
                  <a:gd name="connsiteY903" fmla="*/ 2173796 h 5500306"/>
                  <a:gd name="connsiteX904" fmla="*/ 2606421 w 4300537"/>
                  <a:gd name="connsiteY904" fmla="*/ 2173700 h 5500306"/>
                  <a:gd name="connsiteX905" fmla="*/ 2518696 w 4300537"/>
                  <a:gd name="connsiteY905" fmla="*/ 2248567 h 5500306"/>
                  <a:gd name="connsiteX906" fmla="*/ 2508885 w 4300537"/>
                  <a:gd name="connsiteY906" fmla="*/ 2250472 h 5500306"/>
                  <a:gd name="connsiteX907" fmla="*/ 2506123 w 4300537"/>
                  <a:gd name="connsiteY907" fmla="*/ 2235994 h 5500306"/>
                  <a:gd name="connsiteX908" fmla="*/ 2488121 w 4300537"/>
                  <a:gd name="connsiteY908" fmla="*/ 2239518 h 5500306"/>
                  <a:gd name="connsiteX909" fmla="*/ 2490883 w 4300537"/>
                  <a:gd name="connsiteY909" fmla="*/ 2253996 h 5500306"/>
                  <a:gd name="connsiteX910" fmla="*/ 2421255 w 4300537"/>
                  <a:gd name="connsiteY910" fmla="*/ 2267522 h 5500306"/>
                  <a:gd name="connsiteX911" fmla="*/ 2417826 w 4300537"/>
                  <a:gd name="connsiteY911" fmla="*/ 2263521 h 5500306"/>
                  <a:gd name="connsiteX912" fmla="*/ 2382488 w 4300537"/>
                  <a:gd name="connsiteY912" fmla="*/ 2222468 h 5500306"/>
                  <a:gd name="connsiteX913" fmla="*/ 2383155 w 4300537"/>
                  <a:gd name="connsiteY913" fmla="*/ 2212753 h 5500306"/>
                  <a:gd name="connsiteX914" fmla="*/ 2432209 w 4300537"/>
                  <a:gd name="connsiteY914" fmla="*/ 2170557 h 5500306"/>
                  <a:gd name="connsiteX915" fmla="*/ 2441924 w 4300537"/>
                  <a:gd name="connsiteY915" fmla="*/ 2171224 h 5500306"/>
                  <a:gd name="connsiteX916" fmla="*/ 2449735 w 4300537"/>
                  <a:gd name="connsiteY916" fmla="*/ 2180273 h 5500306"/>
                  <a:gd name="connsiteX917" fmla="*/ 2590419 w 4300537"/>
                  <a:gd name="connsiteY917" fmla="*/ 2057495 h 5500306"/>
                  <a:gd name="connsiteX918" fmla="*/ 2583466 w 4300537"/>
                  <a:gd name="connsiteY918" fmla="*/ 2049494 h 5500306"/>
                  <a:gd name="connsiteX919" fmla="*/ 2584133 w 4300537"/>
                  <a:gd name="connsiteY919" fmla="*/ 2039683 h 5500306"/>
                  <a:gd name="connsiteX920" fmla="*/ 2600325 w 4300537"/>
                  <a:gd name="connsiteY920" fmla="*/ 2025777 h 5500306"/>
                  <a:gd name="connsiteX921" fmla="*/ 2616518 w 4300537"/>
                  <a:gd name="connsiteY921" fmla="*/ 2026825 h 5500306"/>
                  <a:gd name="connsiteX922" fmla="*/ 2680621 w 4300537"/>
                  <a:gd name="connsiteY922" fmla="*/ 2099786 h 5500306"/>
                  <a:gd name="connsiteX923" fmla="*/ 2680049 w 4300537"/>
                  <a:gd name="connsiteY923" fmla="*/ 2109502 h 5500306"/>
                  <a:gd name="connsiteX924" fmla="*/ 2657761 w 4300537"/>
                  <a:gd name="connsiteY924" fmla="*/ 2129028 h 5500306"/>
                  <a:gd name="connsiteX925" fmla="*/ 2673953 w 4300537"/>
                  <a:gd name="connsiteY925" fmla="*/ 2147602 h 5500306"/>
                  <a:gd name="connsiteX926" fmla="*/ 2717959 w 4300537"/>
                  <a:gd name="connsiteY926" fmla="*/ 2198084 h 5500306"/>
                  <a:gd name="connsiteX927" fmla="*/ 2727960 w 4300537"/>
                  <a:gd name="connsiteY927" fmla="*/ 2209419 h 5500306"/>
                  <a:gd name="connsiteX928" fmla="*/ 2757392 w 4300537"/>
                  <a:gd name="connsiteY928" fmla="*/ 2182940 h 5500306"/>
                  <a:gd name="connsiteX929" fmla="*/ 2801493 w 4300537"/>
                  <a:gd name="connsiteY929" fmla="*/ 2133219 h 5500306"/>
                  <a:gd name="connsiteX930" fmla="*/ 2811875 w 4300537"/>
                  <a:gd name="connsiteY930" fmla="*/ 2133314 h 5500306"/>
                  <a:gd name="connsiteX931" fmla="*/ 2844546 w 4300537"/>
                  <a:gd name="connsiteY931" fmla="*/ 2170938 h 5500306"/>
                  <a:gd name="connsiteX932" fmla="*/ 2846832 w 4300537"/>
                  <a:gd name="connsiteY932" fmla="*/ 2181987 h 5500306"/>
                  <a:gd name="connsiteX933" fmla="*/ 2799874 w 4300537"/>
                  <a:gd name="connsiteY933" fmla="*/ 2303717 h 5500306"/>
                  <a:gd name="connsiteX934" fmla="*/ 2699099 w 4300537"/>
                  <a:gd name="connsiteY934" fmla="*/ 2400967 h 5500306"/>
                  <a:gd name="connsiteX935" fmla="*/ 2679954 w 4300537"/>
                  <a:gd name="connsiteY935" fmla="*/ 2410682 h 5500306"/>
                  <a:gd name="connsiteX936" fmla="*/ 2662428 w 4300537"/>
                  <a:gd name="connsiteY936" fmla="*/ 2404301 h 5500306"/>
                  <a:gd name="connsiteX937" fmla="*/ 2649950 w 4300537"/>
                  <a:gd name="connsiteY937" fmla="*/ 2375440 h 5500306"/>
                  <a:gd name="connsiteX938" fmla="*/ 2651760 w 4300537"/>
                  <a:gd name="connsiteY938" fmla="*/ 2363438 h 5500306"/>
                  <a:gd name="connsiteX939" fmla="*/ 2669858 w 4300537"/>
                  <a:gd name="connsiteY939" fmla="*/ 2341817 h 5500306"/>
                  <a:gd name="connsiteX940" fmla="*/ 2654808 w 4300537"/>
                  <a:gd name="connsiteY940" fmla="*/ 2329339 h 5500306"/>
                  <a:gd name="connsiteX941" fmla="*/ 2482882 w 4300537"/>
                  <a:gd name="connsiteY941" fmla="*/ 2339245 h 5500306"/>
                  <a:gd name="connsiteX942" fmla="*/ 2468785 w 4300537"/>
                  <a:gd name="connsiteY942" fmla="*/ 2341912 h 5500306"/>
                  <a:gd name="connsiteX943" fmla="*/ 2477072 w 4300537"/>
                  <a:gd name="connsiteY943" fmla="*/ 2384012 h 5500306"/>
                  <a:gd name="connsiteX944" fmla="*/ 2490311 w 4300537"/>
                  <a:gd name="connsiteY944" fmla="*/ 2453164 h 5500306"/>
                  <a:gd name="connsiteX945" fmla="*/ 2483644 w 4300537"/>
                  <a:gd name="connsiteY945" fmla="*/ 2461451 h 5500306"/>
                  <a:gd name="connsiteX946" fmla="*/ 2454498 w 4300537"/>
                  <a:gd name="connsiteY946" fmla="*/ 2460308 h 5500306"/>
                  <a:gd name="connsiteX947" fmla="*/ 2373154 w 4300537"/>
                  <a:gd name="connsiteY947" fmla="*/ 2452592 h 5500306"/>
                  <a:gd name="connsiteX948" fmla="*/ 2329529 w 4300537"/>
                  <a:gd name="connsiteY948" fmla="*/ 2442972 h 5500306"/>
                  <a:gd name="connsiteX949" fmla="*/ 2253710 w 4300537"/>
                  <a:gd name="connsiteY949" fmla="*/ 2416493 h 5500306"/>
                  <a:gd name="connsiteX950" fmla="*/ 2244852 w 4300537"/>
                  <a:gd name="connsiteY950" fmla="*/ 2407539 h 5500306"/>
                  <a:gd name="connsiteX951" fmla="*/ 2234279 w 4300537"/>
                  <a:gd name="connsiteY951" fmla="*/ 2375916 h 5500306"/>
                  <a:gd name="connsiteX952" fmla="*/ 2240756 w 4300537"/>
                  <a:gd name="connsiteY952" fmla="*/ 2364867 h 5500306"/>
                  <a:gd name="connsiteX953" fmla="*/ 2303526 w 4300537"/>
                  <a:gd name="connsiteY953" fmla="*/ 2352675 h 5500306"/>
                  <a:gd name="connsiteX954" fmla="*/ 2297621 w 4300537"/>
                  <a:gd name="connsiteY954" fmla="*/ 2322386 h 5500306"/>
                  <a:gd name="connsiteX955" fmla="*/ 2282285 w 4300537"/>
                  <a:gd name="connsiteY955" fmla="*/ 2325434 h 5500306"/>
                  <a:gd name="connsiteX956" fmla="*/ 2273523 w 4300537"/>
                  <a:gd name="connsiteY956" fmla="*/ 2307146 h 5500306"/>
                  <a:gd name="connsiteX957" fmla="*/ 2365629 w 4300537"/>
                  <a:gd name="connsiteY957" fmla="*/ 2227898 h 5500306"/>
                  <a:gd name="connsiteX958" fmla="*/ 2375344 w 4300537"/>
                  <a:gd name="connsiteY958" fmla="*/ 2228564 h 5500306"/>
                  <a:gd name="connsiteX959" fmla="*/ 2410682 w 4300537"/>
                  <a:gd name="connsiteY959" fmla="*/ 2269617 h 5500306"/>
                  <a:gd name="connsiteX960" fmla="*/ 2410587 w 4300537"/>
                  <a:gd name="connsiteY960" fmla="*/ 2269617 h 5500306"/>
                  <a:gd name="connsiteX961" fmla="*/ 2416207 w 4300537"/>
                  <a:gd name="connsiteY961" fmla="*/ 2298764 h 5500306"/>
                  <a:gd name="connsiteX962" fmla="*/ 2496503 w 4300537"/>
                  <a:gd name="connsiteY962" fmla="*/ 2283143 h 5500306"/>
                  <a:gd name="connsiteX963" fmla="*/ 2499265 w 4300537"/>
                  <a:gd name="connsiteY963" fmla="*/ 2296954 h 5500306"/>
                  <a:gd name="connsiteX964" fmla="*/ 2518696 w 4300537"/>
                  <a:gd name="connsiteY964" fmla="*/ 2288572 h 5500306"/>
                  <a:gd name="connsiteX965" fmla="*/ 2556606 w 4300537"/>
                  <a:gd name="connsiteY965" fmla="*/ 2291525 h 5500306"/>
                  <a:gd name="connsiteX966" fmla="*/ 2602802 w 4300537"/>
                  <a:gd name="connsiteY966" fmla="*/ 2321243 h 5500306"/>
                  <a:gd name="connsiteX967" fmla="*/ 2617184 w 4300537"/>
                  <a:gd name="connsiteY967" fmla="*/ 2354390 h 5500306"/>
                  <a:gd name="connsiteX968" fmla="*/ 2648712 w 4300537"/>
                  <a:gd name="connsiteY968" fmla="*/ 2424398 h 5500306"/>
                  <a:gd name="connsiteX969" fmla="*/ 2546414 w 4300537"/>
                  <a:gd name="connsiteY969" fmla="*/ 2454878 h 5500306"/>
                  <a:gd name="connsiteX970" fmla="*/ 2514695 w 4300537"/>
                  <a:gd name="connsiteY970" fmla="*/ 2459736 h 5500306"/>
                  <a:gd name="connsiteX971" fmla="*/ 2507171 w 4300537"/>
                  <a:gd name="connsiteY971" fmla="*/ 2454116 h 5500306"/>
                  <a:gd name="connsiteX972" fmla="*/ 2496693 w 4300537"/>
                  <a:gd name="connsiteY972" fmla="*/ 2400205 h 5500306"/>
                  <a:gd name="connsiteX973" fmla="*/ 2499074 w 4300537"/>
                  <a:gd name="connsiteY973" fmla="*/ 2390870 h 5500306"/>
                  <a:gd name="connsiteX974" fmla="*/ 2501456 w 4300537"/>
                  <a:gd name="connsiteY974" fmla="*/ 2387822 h 5500306"/>
                  <a:gd name="connsiteX975" fmla="*/ 2482882 w 4300537"/>
                  <a:gd name="connsiteY975" fmla="*/ 2339245 h 5500306"/>
                  <a:gd name="connsiteX976" fmla="*/ 2187607 w 4300537"/>
                  <a:gd name="connsiteY976" fmla="*/ 2198370 h 5500306"/>
                  <a:gd name="connsiteX977" fmla="*/ 2089214 w 4300537"/>
                  <a:gd name="connsiteY977" fmla="*/ 2284952 h 5500306"/>
                  <a:gd name="connsiteX978" fmla="*/ 2071878 w 4300537"/>
                  <a:gd name="connsiteY978" fmla="*/ 2266283 h 5500306"/>
                  <a:gd name="connsiteX979" fmla="*/ 2009966 w 4300537"/>
                  <a:gd name="connsiteY979" fmla="*/ 2199227 h 5500306"/>
                  <a:gd name="connsiteX980" fmla="*/ 1993868 w 4300537"/>
                  <a:gd name="connsiteY980" fmla="*/ 2181892 h 5500306"/>
                  <a:gd name="connsiteX981" fmla="*/ 1998155 w 4300537"/>
                  <a:gd name="connsiteY981" fmla="*/ 2152269 h 5500306"/>
                  <a:gd name="connsiteX982" fmla="*/ 2018157 w 4300537"/>
                  <a:gd name="connsiteY982" fmla="*/ 2138553 h 5500306"/>
                  <a:gd name="connsiteX983" fmla="*/ 2062163 w 4300537"/>
                  <a:gd name="connsiteY983" fmla="*/ 2083213 h 5500306"/>
                  <a:gd name="connsiteX984" fmla="*/ 2089309 w 4300537"/>
                  <a:gd name="connsiteY984" fmla="*/ 2070735 h 5500306"/>
                  <a:gd name="connsiteX985" fmla="*/ 2107978 w 4300537"/>
                  <a:gd name="connsiteY985" fmla="*/ 2075688 h 5500306"/>
                  <a:gd name="connsiteX986" fmla="*/ 2215896 w 4300537"/>
                  <a:gd name="connsiteY986" fmla="*/ 2001774 h 5500306"/>
                  <a:gd name="connsiteX987" fmla="*/ 2214372 w 4300537"/>
                  <a:gd name="connsiteY987" fmla="*/ 1993202 h 5500306"/>
                  <a:gd name="connsiteX988" fmla="*/ 2378107 w 4300537"/>
                  <a:gd name="connsiteY988" fmla="*/ 1959864 h 5500306"/>
                  <a:gd name="connsiteX989" fmla="*/ 2380774 w 4300537"/>
                  <a:gd name="connsiteY989" fmla="*/ 1965293 h 5500306"/>
                  <a:gd name="connsiteX990" fmla="*/ 2373440 w 4300537"/>
                  <a:gd name="connsiteY990" fmla="*/ 1971675 h 5500306"/>
                  <a:gd name="connsiteX991" fmla="*/ 2386870 w 4300537"/>
                  <a:gd name="connsiteY991" fmla="*/ 1987106 h 5500306"/>
                  <a:gd name="connsiteX992" fmla="*/ 2413635 w 4300537"/>
                  <a:gd name="connsiteY992" fmla="*/ 1963769 h 5500306"/>
                  <a:gd name="connsiteX993" fmla="*/ 2514410 w 4300537"/>
                  <a:gd name="connsiteY993" fmla="*/ 2078260 h 5500306"/>
                  <a:gd name="connsiteX994" fmla="*/ 2421446 w 4300537"/>
                  <a:gd name="connsiteY994" fmla="*/ 2158365 h 5500306"/>
                  <a:gd name="connsiteX995" fmla="*/ 2219897 w 4300537"/>
                  <a:gd name="connsiteY995" fmla="*/ 2331911 h 5500306"/>
                  <a:gd name="connsiteX996" fmla="*/ 2204657 w 4300537"/>
                  <a:gd name="connsiteY996" fmla="*/ 2340674 h 5500306"/>
                  <a:gd name="connsiteX997" fmla="*/ 2162651 w 4300537"/>
                  <a:gd name="connsiteY997" fmla="*/ 2354961 h 5500306"/>
                  <a:gd name="connsiteX998" fmla="*/ 2150364 w 4300537"/>
                  <a:gd name="connsiteY998" fmla="*/ 2351723 h 5500306"/>
                  <a:gd name="connsiteX999" fmla="*/ 2145506 w 4300537"/>
                  <a:gd name="connsiteY999" fmla="*/ 2346389 h 5500306"/>
                  <a:gd name="connsiteX1000" fmla="*/ 2146078 w 4300537"/>
                  <a:gd name="connsiteY1000" fmla="*/ 2336483 h 5500306"/>
                  <a:gd name="connsiteX1001" fmla="*/ 2237899 w 4300537"/>
                  <a:gd name="connsiteY1001" fmla="*/ 2255711 h 5500306"/>
                  <a:gd name="connsiteX1002" fmla="*/ 2187607 w 4300537"/>
                  <a:gd name="connsiteY1002" fmla="*/ 2198370 h 5500306"/>
                  <a:gd name="connsiteX1003" fmla="*/ 2331720 w 4300537"/>
                  <a:gd name="connsiteY1003" fmla="*/ 1812893 h 5500306"/>
                  <a:gd name="connsiteX1004" fmla="*/ 2351246 w 4300537"/>
                  <a:gd name="connsiteY1004" fmla="*/ 1795844 h 5500306"/>
                  <a:gd name="connsiteX1005" fmla="*/ 2346769 w 4300537"/>
                  <a:gd name="connsiteY1005" fmla="*/ 1790700 h 5500306"/>
                  <a:gd name="connsiteX1006" fmla="*/ 2314289 w 4300537"/>
                  <a:gd name="connsiteY1006" fmla="*/ 1818989 h 5500306"/>
                  <a:gd name="connsiteX1007" fmla="*/ 2292001 w 4300537"/>
                  <a:gd name="connsiteY1007" fmla="*/ 1793653 h 5500306"/>
                  <a:gd name="connsiteX1008" fmla="*/ 2381345 w 4300537"/>
                  <a:gd name="connsiteY1008" fmla="*/ 1714976 h 5500306"/>
                  <a:gd name="connsiteX1009" fmla="*/ 2620423 w 4300537"/>
                  <a:gd name="connsiteY1009" fmla="*/ 1986820 h 5500306"/>
                  <a:gd name="connsiteX1010" fmla="*/ 2589657 w 4300537"/>
                  <a:gd name="connsiteY1010" fmla="*/ 2013299 h 5500306"/>
                  <a:gd name="connsiteX1011" fmla="*/ 2530316 w 4300537"/>
                  <a:gd name="connsiteY1011" fmla="*/ 2064449 h 5500306"/>
                  <a:gd name="connsiteX1012" fmla="*/ 2428685 w 4300537"/>
                  <a:gd name="connsiteY1012" fmla="*/ 1949006 h 5500306"/>
                  <a:gd name="connsiteX1013" fmla="*/ 2441162 w 4300537"/>
                  <a:gd name="connsiteY1013" fmla="*/ 1938147 h 5500306"/>
                  <a:gd name="connsiteX1014" fmla="*/ 2331720 w 4300537"/>
                  <a:gd name="connsiteY1014" fmla="*/ 1812893 h 5500306"/>
                  <a:gd name="connsiteX1015" fmla="*/ 2271332 w 4300537"/>
                  <a:gd name="connsiteY1015" fmla="*/ 1784033 h 5500306"/>
                  <a:gd name="connsiteX1016" fmla="*/ 2304288 w 4300537"/>
                  <a:gd name="connsiteY1016" fmla="*/ 1709833 h 5500306"/>
                  <a:gd name="connsiteX1017" fmla="*/ 2338388 w 4300537"/>
                  <a:gd name="connsiteY1017" fmla="*/ 1724978 h 5500306"/>
                  <a:gd name="connsiteX1018" fmla="*/ 2271332 w 4300537"/>
                  <a:gd name="connsiteY1018" fmla="*/ 1784033 h 5500306"/>
                  <a:gd name="connsiteX1019" fmla="*/ 2357533 w 4300537"/>
                  <a:gd name="connsiteY1019" fmla="*/ 1899666 h 5500306"/>
                  <a:gd name="connsiteX1020" fmla="*/ 2344960 w 4300537"/>
                  <a:gd name="connsiteY1020" fmla="*/ 1937671 h 5500306"/>
                  <a:gd name="connsiteX1021" fmla="*/ 2134553 w 4300537"/>
                  <a:gd name="connsiteY1021" fmla="*/ 1981581 h 5500306"/>
                  <a:gd name="connsiteX1022" fmla="*/ 2127885 w 4300537"/>
                  <a:gd name="connsiteY1022" fmla="*/ 1979390 h 5500306"/>
                  <a:gd name="connsiteX1023" fmla="*/ 2111693 w 4300537"/>
                  <a:gd name="connsiteY1023" fmla="*/ 1961007 h 5500306"/>
                  <a:gd name="connsiteX1024" fmla="*/ 2112264 w 4300537"/>
                  <a:gd name="connsiteY1024" fmla="*/ 1951196 h 5500306"/>
                  <a:gd name="connsiteX1025" fmla="*/ 2276285 w 4300537"/>
                  <a:gd name="connsiteY1025" fmla="*/ 1807464 h 5500306"/>
                  <a:gd name="connsiteX1026" fmla="*/ 2357533 w 4300537"/>
                  <a:gd name="connsiteY1026" fmla="*/ 1899666 h 5500306"/>
                  <a:gd name="connsiteX1027" fmla="*/ 2238280 w 4300537"/>
                  <a:gd name="connsiteY1027" fmla="*/ 1813179 h 5500306"/>
                  <a:gd name="connsiteX1028" fmla="*/ 2191322 w 4300537"/>
                  <a:gd name="connsiteY1028" fmla="*/ 1854422 h 5500306"/>
                  <a:gd name="connsiteX1029" fmla="*/ 2176844 w 4300537"/>
                  <a:gd name="connsiteY1029" fmla="*/ 1855089 h 5500306"/>
                  <a:gd name="connsiteX1030" fmla="*/ 2030063 w 4300537"/>
                  <a:gd name="connsiteY1030" fmla="*/ 1747742 h 5500306"/>
                  <a:gd name="connsiteX1031" fmla="*/ 2046732 w 4300537"/>
                  <a:gd name="connsiteY1031" fmla="*/ 1710119 h 5500306"/>
                  <a:gd name="connsiteX1032" fmla="*/ 2235232 w 4300537"/>
                  <a:gd name="connsiteY1032" fmla="*/ 1793843 h 5500306"/>
                  <a:gd name="connsiteX1033" fmla="*/ 2238280 w 4300537"/>
                  <a:gd name="connsiteY1033" fmla="*/ 1813179 h 5500306"/>
                  <a:gd name="connsiteX1034" fmla="*/ 2012537 w 4300537"/>
                  <a:gd name="connsiteY1034" fmla="*/ 1734788 h 5500306"/>
                  <a:gd name="connsiteX1035" fmla="*/ 1979771 w 4300537"/>
                  <a:gd name="connsiteY1035" fmla="*/ 1710881 h 5500306"/>
                  <a:gd name="connsiteX1036" fmla="*/ 1975294 w 4300537"/>
                  <a:gd name="connsiteY1036" fmla="*/ 1693640 h 5500306"/>
                  <a:gd name="connsiteX1037" fmla="*/ 1993868 w 4300537"/>
                  <a:gd name="connsiteY1037" fmla="*/ 1686687 h 5500306"/>
                  <a:gd name="connsiteX1038" fmla="*/ 2027301 w 4300537"/>
                  <a:gd name="connsiteY1038" fmla="*/ 1701546 h 5500306"/>
                  <a:gd name="connsiteX1039" fmla="*/ 2012537 w 4300537"/>
                  <a:gd name="connsiteY1039" fmla="*/ 1734788 h 5500306"/>
                  <a:gd name="connsiteX1040" fmla="*/ 2003774 w 4300537"/>
                  <a:gd name="connsiteY1040" fmla="*/ 1754219 h 5500306"/>
                  <a:gd name="connsiteX1041" fmla="*/ 2000250 w 4300537"/>
                  <a:gd name="connsiteY1041" fmla="*/ 1762601 h 5500306"/>
                  <a:gd name="connsiteX1042" fmla="*/ 2017776 w 4300537"/>
                  <a:gd name="connsiteY1042" fmla="*/ 1775460 h 5500306"/>
                  <a:gd name="connsiteX1043" fmla="*/ 2021491 w 4300537"/>
                  <a:gd name="connsiteY1043" fmla="*/ 1767269 h 5500306"/>
                  <a:gd name="connsiteX1044" fmla="*/ 2156746 w 4300537"/>
                  <a:gd name="connsiteY1044" fmla="*/ 1866138 h 5500306"/>
                  <a:gd name="connsiteX1045" fmla="*/ 2157508 w 4300537"/>
                  <a:gd name="connsiteY1045" fmla="*/ 1884140 h 5500306"/>
                  <a:gd name="connsiteX1046" fmla="*/ 2085404 w 4300537"/>
                  <a:gd name="connsiteY1046" fmla="*/ 1947577 h 5500306"/>
                  <a:gd name="connsiteX1047" fmla="*/ 2067116 w 4300537"/>
                  <a:gd name="connsiteY1047" fmla="*/ 1943195 h 5500306"/>
                  <a:gd name="connsiteX1048" fmla="*/ 2058829 w 4300537"/>
                  <a:gd name="connsiteY1048" fmla="*/ 1926622 h 5500306"/>
                  <a:gd name="connsiteX1049" fmla="*/ 2048447 w 4300537"/>
                  <a:gd name="connsiteY1049" fmla="*/ 1910048 h 5500306"/>
                  <a:gd name="connsiteX1050" fmla="*/ 2049113 w 4300537"/>
                  <a:gd name="connsiteY1050" fmla="*/ 1901381 h 5500306"/>
                  <a:gd name="connsiteX1051" fmla="*/ 2058448 w 4300537"/>
                  <a:gd name="connsiteY1051" fmla="*/ 1891570 h 5500306"/>
                  <a:gd name="connsiteX1052" fmla="*/ 1958245 w 4300537"/>
                  <a:gd name="connsiteY1052" fmla="*/ 1818323 h 5500306"/>
                  <a:gd name="connsiteX1053" fmla="*/ 1940814 w 4300537"/>
                  <a:gd name="connsiteY1053" fmla="*/ 1809083 h 5500306"/>
                  <a:gd name="connsiteX1054" fmla="*/ 1937290 w 4300537"/>
                  <a:gd name="connsiteY1054" fmla="*/ 1801368 h 5500306"/>
                  <a:gd name="connsiteX1055" fmla="*/ 1951196 w 4300537"/>
                  <a:gd name="connsiteY1055" fmla="*/ 1740218 h 5500306"/>
                  <a:gd name="connsiteX1056" fmla="*/ 1973294 w 4300537"/>
                  <a:gd name="connsiteY1056" fmla="*/ 1732026 h 5500306"/>
                  <a:gd name="connsiteX1057" fmla="*/ 2003774 w 4300537"/>
                  <a:gd name="connsiteY1057" fmla="*/ 1754219 h 5500306"/>
                  <a:gd name="connsiteX1058" fmla="*/ 2034731 w 4300537"/>
                  <a:gd name="connsiteY1058" fmla="*/ 1940528 h 5500306"/>
                  <a:gd name="connsiteX1059" fmla="*/ 2047113 w 4300537"/>
                  <a:gd name="connsiteY1059" fmla="*/ 2044827 h 5500306"/>
                  <a:gd name="connsiteX1060" fmla="*/ 1975390 w 4300537"/>
                  <a:gd name="connsiteY1060" fmla="*/ 2133410 h 5500306"/>
                  <a:gd name="connsiteX1061" fmla="*/ 1967579 w 4300537"/>
                  <a:gd name="connsiteY1061" fmla="*/ 2137220 h 5500306"/>
                  <a:gd name="connsiteX1062" fmla="*/ 1949101 w 4300537"/>
                  <a:gd name="connsiteY1062" fmla="*/ 2133219 h 5500306"/>
                  <a:gd name="connsiteX1063" fmla="*/ 1796796 w 4300537"/>
                  <a:gd name="connsiteY1063" fmla="*/ 1957578 h 5500306"/>
                  <a:gd name="connsiteX1064" fmla="*/ 1787652 w 4300537"/>
                  <a:gd name="connsiteY1064" fmla="*/ 1942719 h 5500306"/>
                  <a:gd name="connsiteX1065" fmla="*/ 1788700 w 4300537"/>
                  <a:gd name="connsiteY1065" fmla="*/ 1924717 h 5500306"/>
                  <a:gd name="connsiteX1066" fmla="*/ 1841087 w 4300537"/>
                  <a:gd name="connsiteY1066" fmla="*/ 1880997 h 5500306"/>
                  <a:gd name="connsiteX1067" fmla="*/ 2034731 w 4300537"/>
                  <a:gd name="connsiteY1067" fmla="*/ 1940528 h 5500306"/>
                  <a:gd name="connsiteX1068" fmla="*/ 2795016 w 4300537"/>
                  <a:gd name="connsiteY1068" fmla="*/ 2106263 h 5500306"/>
                  <a:gd name="connsiteX1069" fmla="*/ 2736533 w 4300537"/>
                  <a:gd name="connsiteY1069" fmla="*/ 2102072 h 5500306"/>
                  <a:gd name="connsiteX1070" fmla="*/ 2728341 w 4300537"/>
                  <a:gd name="connsiteY1070" fmla="*/ 2087594 h 5500306"/>
                  <a:gd name="connsiteX1071" fmla="*/ 2740914 w 4300537"/>
                  <a:gd name="connsiteY1071" fmla="*/ 2043017 h 5500306"/>
                  <a:gd name="connsiteX1072" fmla="*/ 2785301 w 4300537"/>
                  <a:gd name="connsiteY1072" fmla="*/ 2005203 h 5500306"/>
                  <a:gd name="connsiteX1073" fmla="*/ 2791778 w 4300537"/>
                  <a:gd name="connsiteY1073" fmla="*/ 1999679 h 5500306"/>
                  <a:gd name="connsiteX1074" fmla="*/ 2843879 w 4300537"/>
                  <a:gd name="connsiteY1074" fmla="*/ 2054924 h 5500306"/>
                  <a:gd name="connsiteX1075" fmla="*/ 2843308 w 4300537"/>
                  <a:gd name="connsiteY1075" fmla="*/ 2064925 h 5500306"/>
                  <a:gd name="connsiteX1076" fmla="*/ 2795016 w 4300537"/>
                  <a:gd name="connsiteY1076" fmla="*/ 2106263 h 5500306"/>
                  <a:gd name="connsiteX1077" fmla="*/ 2774633 w 4300537"/>
                  <a:gd name="connsiteY1077" fmla="*/ 1992916 h 5500306"/>
                  <a:gd name="connsiteX1078" fmla="*/ 2729484 w 4300537"/>
                  <a:gd name="connsiteY1078" fmla="*/ 2031492 h 5500306"/>
                  <a:gd name="connsiteX1079" fmla="*/ 2671001 w 4300537"/>
                  <a:gd name="connsiteY1079" fmla="*/ 2027206 h 5500306"/>
                  <a:gd name="connsiteX1080" fmla="*/ 2647760 w 4300537"/>
                  <a:gd name="connsiteY1080" fmla="*/ 2000536 h 5500306"/>
                  <a:gd name="connsiteX1081" fmla="*/ 2648998 w 4300537"/>
                  <a:gd name="connsiteY1081" fmla="*/ 1983772 h 5500306"/>
                  <a:gd name="connsiteX1082" fmla="*/ 2709577 w 4300537"/>
                  <a:gd name="connsiteY1082" fmla="*/ 1931575 h 5500306"/>
                  <a:gd name="connsiteX1083" fmla="*/ 2711958 w 4300537"/>
                  <a:gd name="connsiteY1083" fmla="*/ 1929575 h 5500306"/>
                  <a:gd name="connsiteX1084" fmla="*/ 2721388 w 4300537"/>
                  <a:gd name="connsiteY1084" fmla="*/ 1929860 h 5500306"/>
                  <a:gd name="connsiteX1085" fmla="*/ 2775204 w 4300537"/>
                  <a:gd name="connsiteY1085" fmla="*/ 1982819 h 5500306"/>
                  <a:gd name="connsiteX1086" fmla="*/ 2774633 w 4300537"/>
                  <a:gd name="connsiteY1086" fmla="*/ 1992916 h 5500306"/>
                  <a:gd name="connsiteX1087" fmla="*/ 2698909 w 4300537"/>
                  <a:gd name="connsiteY1087" fmla="*/ 1919192 h 5500306"/>
                  <a:gd name="connsiteX1088" fmla="*/ 2632710 w 4300537"/>
                  <a:gd name="connsiteY1088" fmla="*/ 1976247 h 5500306"/>
                  <a:gd name="connsiteX1089" fmla="*/ 2632615 w 4300537"/>
                  <a:gd name="connsiteY1089" fmla="*/ 1976152 h 5500306"/>
                  <a:gd name="connsiteX1090" fmla="*/ 2393537 w 4300537"/>
                  <a:gd name="connsiteY1090" fmla="*/ 1704308 h 5500306"/>
                  <a:gd name="connsiteX1091" fmla="*/ 2409920 w 4300537"/>
                  <a:gd name="connsiteY1091" fmla="*/ 1689830 h 5500306"/>
                  <a:gd name="connsiteX1092" fmla="*/ 2418207 w 4300537"/>
                  <a:gd name="connsiteY1092" fmla="*/ 1689068 h 5500306"/>
                  <a:gd name="connsiteX1093" fmla="*/ 2699194 w 4300537"/>
                  <a:gd name="connsiteY1093" fmla="*/ 1908905 h 5500306"/>
                  <a:gd name="connsiteX1094" fmla="*/ 2698909 w 4300537"/>
                  <a:gd name="connsiteY1094" fmla="*/ 1919192 h 5500306"/>
                  <a:gd name="connsiteX1095" fmla="*/ 2379726 w 4300537"/>
                  <a:gd name="connsiteY1095" fmla="*/ 1688783 h 5500306"/>
                  <a:gd name="connsiteX1096" fmla="*/ 2351818 w 4300537"/>
                  <a:gd name="connsiteY1096" fmla="*/ 1713262 h 5500306"/>
                  <a:gd name="connsiteX1097" fmla="*/ 2325529 w 4300537"/>
                  <a:gd name="connsiteY1097" fmla="*/ 1701546 h 5500306"/>
                  <a:gd name="connsiteX1098" fmla="*/ 2334387 w 4300537"/>
                  <a:gd name="connsiteY1098" fmla="*/ 1681734 h 5500306"/>
                  <a:gd name="connsiteX1099" fmla="*/ 2275808 w 4300537"/>
                  <a:gd name="connsiteY1099" fmla="*/ 1655731 h 5500306"/>
                  <a:gd name="connsiteX1100" fmla="*/ 2264474 w 4300537"/>
                  <a:gd name="connsiteY1100" fmla="*/ 1681163 h 5500306"/>
                  <a:gd name="connsiteX1101" fmla="*/ 2293620 w 4300537"/>
                  <a:gd name="connsiteY1101" fmla="*/ 1694116 h 5500306"/>
                  <a:gd name="connsiteX1102" fmla="*/ 2263998 w 4300537"/>
                  <a:gd name="connsiteY1102" fmla="*/ 1760601 h 5500306"/>
                  <a:gd name="connsiteX1103" fmla="*/ 2203133 w 4300537"/>
                  <a:gd name="connsiteY1103" fmla="*/ 1733455 h 5500306"/>
                  <a:gd name="connsiteX1104" fmla="*/ 2194465 w 4300537"/>
                  <a:gd name="connsiteY1104" fmla="*/ 1752981 h 5500306"/>
                  <a:gd name="connsiteX1105" fmla="*/ 2055209 w 4300537"/>
                  <a:gd name="connsiteY1105" fmla="*/ 1691164 h 5500306"/>
                  <a:gd name="connsiteX1106" fmla="*/ 2058924 w 4300537"/>
                  <a:gd name="connsiteY1106" fmla="*/ 1682687 h 5500306"/>
                  <a:gd name="connsiteX1107" fmla="*/ 2039398 w 4300537"/>
                  <a:gd name="connsiteY1107" fmla="*/ 1674019 h 5500306"/>
                  <a:gd name="connsiteX1108" fmla="*/ 2035683 w 4300537"/>
                  <a:gd name="connsiteY1108" fmla="*/ 1682496 h 5500306"/>
                  <a:gd name="connsiteX1109" fmla="*/ 1981391 w 4300537"/>
                  <a:gd name="connsiteY1109" fmla="*/ 1658398 h 5500306"/>
                  <a:gd name="connsiteX1110" fmla="*/ 1973390 w 4300537"/>
                  <a:gd name="connsiteY1110" fmla="*/ 1642396 h 5500306"/>
                  <a:gd name="connsiteX1111" fmla="*/ 2001012 w 4300537"/>
                  <a:gd name="connsiteY1111" fmla="*/ 1520571 h 5500306"/>
                  <a:gd name="connsiteX1112" fmla="*/ 2009775 w 4300537"/>
                  <a:gd name="connsiteY1112" fmla="*/ 1515428 h 5500306"/>
                  <a:gd name="connsiteX1113" fmla="*/ 2376964 w 4300537"/>
                  <a:gd name="connsiteY1113" fmla="*/ 1665541 h 5500306"/>
                  <a:gd name="connsiteX1114" fmla="*/ 2379726 w 4300537"/>
                  <a:gd name="connsiteY1114" fmla="*/ 1688783 h 5500306"/>
                  <a:gd name="connsiteX1115" fmla="*/ 1970151 w 4300537"/>
                  <a:gd name="connsiteY1115" fmla="*/ 1511237 h 5500306"/>
                  <a:gd name="connsiteX1116" fmla="*/ 1968151 w 4300537"/>
                  <a:gd name="connsiteY1116" fmla="*/ 1519904 h 5500306"/>
                  <a:gd name="connsiteX1117" fmla="*/ 1960721 w 4300537"/>
                  <a:gd name="connsiteY1117" fmla="*/ 1525238 h 5500306"/>
                  <a:gd name="connsiteX1118" fmla="*/ 1900618 w 4300537"/>
                  <a:gd name="connsiteY1118" fmla="*/ 1518952 h 5500306"/>
                  <a:gd name="connsiteX1119" fmla="*/ 1897761 w 4300537"/>
                  <a:gd name="connsiteY1119" fmla="*/ 1546574 h 5500306"/>
                  <a:gd name="connsiteX1120" fmla="*/ 1952816 w 4300537"/>
                  <a:gd name="connsiteY1120" fmla="*/ 1552289 h 5500306"/>
                  <a:gd name="connsiteX1121" fmla="*/ 1958816 w 4300537"/>
                  <a:gd name="connsiteY1121" fmla="*/ 1560766 h 5500306"/>
                  <a:gd name="connsiteX1122" fmla="*/ 1944624 w 4300537"/>
                  <a:gd name="connsiteY1122" fmla="*/ 1623441 h 5500306"/>
                  <a:gd name="connsiteX1123" fmla="*/ 1929384 w 4300537"/>
                  <a:gd name="connsiteY1123" fmla="*/ 1634395 h 5500306"/>
                  <a:gd name="connsiteX1124" fmla="*/ 1714691 w 4300537"/>
                  <a:gd name="connsiteY1124" fmla="*/ 1611916 h 5500306"/>
                  <a:gd name="connsiteX1125" fmla="*/ 1714595 w 4300537"/>
                  <a:gd name="connsiteY1125" fmla="*/ 1608391 h 5500306"/>
                  <a:gd name="connsiteX1126" fmla="*/ 1716215 w 4300537"/>
                  <a:gd name="connsiteY1126" fmla="*/ 1460564 h 5500306"/>
                  <a:gd name="connsiteX1127" fmla="*/ 1724406 w 4300537"/>
                  <a:gd name="connsiteY1127" fmla="*/ 1454182 h 5500306"/>
                  <a:gd name="connsiteX1128" fmla="*/ 1965198 w 4300537"/>
                  <a:gd name="connsiteY1128" fmla="*/ 1503045 h 5500306"/>
                  <a:gd name="connsiteX1129" fmla="*/ 1970151 w 4300537"/>
                  <a:gd name="connsiteY1129" fmla="*/ 1511237 h 5500306"/>
                  <a:gd name="connsiteX1130" fmla="*/ 1762792 w 4300537"/>
                  <a:gd name="connsiteY1130" fmla="*/ 1685544 h 5500306"/>
                  <a:gd name="connsiteX1131" fmla="*/ 1770221 w 4300537"/>
                  <a:gd name="connsiteY1131" fmla="*/ 1691640 h 5500306"/>
                  <a:gd name="connsiteX1132" fmla="*/ 1770983 w 4300537"/>
                  <a:gd name="connsiteY1132" fmla="*/ 1697927 h 5500306"/>
                  <a:gd name="connsiteX1133" fmla="*/ 1801368 w 4300537"/>
                  <a:gd name="connsiteY1133" fmla="*/ 1694212 h 5500306"/>
                  <a:gd name="connsiteX1134" fmla="*/ 1800511 w 4300537"/>
                  <a:gd name="connsiteY1134" fmla="*/ 1686973 h 5500306"/>
                  <a:gd name="connsiteX1135" fmla="*/ 1804702 w 4300537"/>
                  <a:gd name="connsiteY1135" fmla="*/ 1681829 h 5500306"/>
                  <a:gd name="connsiteX1136" fmla="*/ 1811846 w 4300537"/>
                  <a:gd name="connsiteY1136" fmla="*/ 1681258 h 5500306"/>
                  <a:gd name="connsiteX1137" fmla="*/ 1816894 w 4300537"/>
                  <a:gd name="connsiteY1137" fmla="*/ 1685544 h 5500306"/>
                  <a:gd name="connsiteX1138" fmla="*/ 1817846 w 4300537"/>
                  <a:gd name="connsiteY1138" fmla="*/ 1701165 h 5500306"/>
                  <a:gd name="connsiteX1139" fmla="*/ 1821752 w 4300537"/>
                  <a:gd name="connsiteY1139" fmla="*/ 1738884 h 5500306"/>
                  <a:gd name="connsiteX1140" fmla="*/ 1859947 w 4300537"/>
                  <a:gd name="connsiteY1140" fmla="*/ 1734884 h 5500306"/>
                  <a:gd name="connsiteX1141" fmla="*/ 1862328 w 4300537"/>
                  <a:gd name="connsiteY1141" fmla="*/ 1757172 h 5500306"/>
                  <a:gd name="connsiteX1142" fmla="*/ 1877568 w 4300537"/>
                  <a:gd name="connsiteY1142" fmla="*/ 1755553 h 5500306"/>
                  <a:gd name="connsiteX1143" fmla="*/ 1875854 w 4300537"/>
                  <a:gd name="connsiteY1143" fmla="*/ 1738122 h 5500306"/>
                  <a:gd name="connsiteX1144" fmla="*/ 1884235 w 4300537"/>
                  <a:gd name="connsiteY1144" fmla="*/ 1727454 h 5500306"/>
                  <a:gd name="connsiteX1145" fmla="*/ 1908239 w 4300537"/>
                  <a:gd name="connsiteY1145" fmla="*/ 1724311 h 5500306"/>
                  <a:gd name="connsiteX1146" fmla="*/ 1918907 w 4300537"/>
                  <a:gd name="connsiteY1146" fmla="*/ 1736122 h 5500306"/>
                  <a:gd name="connsiteX1147" fmla="*/ 1900238 w 4300537"/>
                  <a:gd name="connsiteY1147" fmla="*/ 1818132 h 5500306"/>
                  <a:gd name="connsiteX1148" fmla="*/ 1882807 w 4300537"/>
                  <a:gd name="connsiteY1148" fmla="*/ 1835563 h 5500306"/>
                  <a:gd name="connsiteX1149" fmla="*/ 1828133 w 4300537"/>
                  <a:gd name="connsiteY1149" fmla="*/ 1856423 h 5500306"/>
                  <a:gd name="connsiteX1150" fmla="*/ 1779080 w 4300537"/>
                  <a:gd name="connsiteY1150" fmla="*/ 1895666 h 5500306"/>
                  <a:gd name="connsiteX1151" fmla="*/ 1768983 w 4300537"/>
                  <a:gd name="connsiteY1151" fmla="*/ 1894046 h 5500306"/>
                  <a:gd name="connsiteX1152" fmla="*/ 1719358 w 4300537"/>
                  <a:gd name="connsiteY1152" fmla="*/ 1701070 h 5500306"/>
                  <a:gd name="connsiteX1153" fmla="*/ 1729931 w 4300537"/>
                  <a:gd name="connsiteY1153" fmla="*/ 1688497 h 5500306"/>
                  <a:gd name="connsiteX1154" fmla="*/ 1762792 w 4300537"/>
                  <a:gd name="connsiteY1154" fmla="*/ 1685544 h 5500306"/>
                  <a:gd name="connsiteX1155" fmla="*/ 1843373 w 4300537"/>
                  <a:gd name="connsiteY1155" fmla="*/ 2049494 h 5500306"/>
                  <a:gd name="connsiteX1156" fmla="*/ 1994630 w 4300537"/>
                  <a:gd name="connsiteY1156" fmla="*/ 2213420 h 5500306"/>
                  <a:gd name="connsiteX1157" fmla="*/ 2056543 w 4300537"/>
                  <a:gd name="connsiteY1157" fmla="*/ 2280380 h 5500306"/>
                  <a:gd name="connsiteX1158" fmla="*/ 2133981 w 4300537"/>
                  <a:gd name="connsiteY1158" fmla="*/ 2364677 h 5500306"/>
                  <a:gd name="connsiteX1159" fmla="*/ 2137886 w 4300537"/>
                  <a:gd name="connsiteY1159" fmla="*/ 2369058 h 5500306"/>
                  <a:gd name="connsiteX1160" fmla="*/ 1856137 w 4300537"/>
                  <a:gd name="connsiteY1160" fmla="*/ 2573655 h 5500306"/>
                  <a:gd name="connsiteX1161" fmla="*/ 1854232 w 4300537"/>
                  <a:gd name="connsiteY1161" fmla="*/ 2575941 h 5500306"/>
                  <a:gd name="connsiteX1162" fmla="*/ 1795272 w 4300537"/>
                  <a:gd name="connsiteY1162" fmla="*/ 2639187 h 5500306"/>
                  <a:gd name="connsiteX1163" fmla="*/ 1782890 w 4300537"/>
                  <a:gd name="connsiteY1163" fmla="*/ 2553557 h 5500306"/>
                  <a:gd name="connsiteX1164" fmla="*/ 1783556 w 4300537"/>
                  <a:gd name="connsiteY1164" fmla="*/ 2209610 h 5500306"/>
                  <a:gd name="connsiteX1165" fmla="*/ 1816037 w 4300537"/>
                  <a:gd name="connsiteY1165" fmla="*/ 2055876 h 5500306"/>
                  <a:gd name="connsiteX1166" fmla="*/ 1843373 w 4300537"/>
                  <a:gd name="connsiteY1166" fmla="*/ 2049494 h 5500306"/>
                  <a:gd name="connsiteX1167" fmla="*/ 1759839 w 4300537"/>
                  <a:gd name="connsiteY1167" fmla="*/ 2554986 h 5500306"/>
                  <a:gd name="connsiteX1168" fmla="*/ 1779937 w 4300537"/>
                  <a:gd name="connsiteY1168" fmla="*/ 2697671 h 5500306"/>
                  <a:gd name="connsiteX1169" fmla="*/ 1760887 w 4300537"/>
                  <a:gd name="connsiteY1169" fmla="*/ 2716435 h 5500306"/>
                  <a:gd name="connsiteX1170" fmla="*/ 1589818 w 4300537"/>
                  <a:gd name="connsiteY1170" fmla="*/ 2683574 h 5500306"/>
                  <a:gd name="connsiteX1171" fmla="*/ 1570958 w 4300537"/>
                  <a:gd name="connsiteY1171" fmla="*/ 2660904 h 5500306"/>
                  <a:gd name="connsiteX1172" fmla="*/ 1570958 w 4300537"/>
                  <a:gd name="connsiteY1172" fmla="*/ 2637377 h 5500306"/>
                  <a:gd name="connsiteX1173" fmla="*/ 1577912 w 4300537"/>
                  <a:gd name="connsiteY1173" fmla="*/ 2630424 h 5500306"/>
                  <a:gd name="connsiteX1174" fmla="*/ 1600391 w 4300537"/>
                  <a:gd name="connsiteY1174" fmla="*/ 2630519 h 5500306"/>
                  <a:gd name="connsiteX1175" fmla="*/ 1600391 w 4300537"/>
                  <a:gd name="connsiteY1175" fmla="*/ 2607374 h 5500306"/>
                  <a:gd name="connsiteX1176" fmla="*/ 1577721 w 4300537"/>
                  <a:gd name="connsiteY1176" fmla="*/ 2607278 h 5500306"/>
                  <a:gd name="connsiteX1177" fmla="*/ 1570863 w 4300537"/>
                  <a:gd name="connsiteY1177" fmla="*/ 2600325 h 5500306"/>
                  <a:gd name="connsiteX1178" fmla="*/ 1570863 w 4300537"/>
                  <a:gd name="connsiteY1178" fmla="*/ 2385727 h 5500306"/>
                  <a:gd name="connsiteX1179" fmla="*/ 1589532 w 4300537"/>
                  <a:gd name="connsiteY1179" fmla="*/ 2383631 h 5500306"/>
                  <a:gd name="connsiteX1180" fmla="*/ 1623251 w 4300537"/>
                  <a:gd name="connsiteY1180" fmla="*/ 2344007 h 5500306"/>
                  <a:gd name="connsiteX1181" fmla="*/ 1636776 w 4300537"/>
                  <a:gd name="connsiteY1181" fmla="*/ 2344103 h 5500306"/>
                  <a:gd name="connsiteX1182" fmla="*/ 1643634 w 4300537"/>
                  <a:gd name="connsiteY1182" fmla="*/ 2351056 h 5500306"/>
                  <a:gd name="connsiteX1183" fmla="*/ 1643444 w 4300537"/>
                  <a:gd name="connsiteY1183" fmla="*/ 2419160 h 5500306"/>
                  <a:gd name="connsiteX1184" fmla="*/ 1657064 w 4300537"/>
                  <a:gd name="connsiteY1184" fmla="*/ 2419160 h 5500306"/>
                  <a:gd name="connsiteX1185" fmla="*/ 1657160 w 4300537"/>
                  <a:gd name="connsiteY1185" fmla="*/ 2351151 h 5500306"/>
                  <a:gd name="connsiteX1186" fmla="*/ 1664113 w 4300537"/>
                  <a:gd name="connsiteY1186" fmla="*/ 2344198 h 5500306"/>
                  <a:gd name="connsiteX1187" fmla="*/ 1731836 w 4300537"/>
                  <a:gd name="connsiteY1187" fmla="*/ 2344293 h 5500306"/>
                  <a:gd name="connsiteX1188" fmla="*/ 1754886 w 4300537"/>
                  <a:gd name="connsiteY1188" fmla="*/ 2367534 h 5500306"/>
                  <a:gd name="connsiteX1189" fmla="*/ 1754886 w 4300537"/>
                  <a:gd name="connsiteY1189" fmla="*/ 2384108 h 5500306"/>
                  <a:gd name="connsiteX1190" fmla="*/ 1731645 w 4300537"/>
                  <a:gd name="connsiteY1190" fmla="*/ 2407253 h 5500306"/>
                  <a:gd name="connsiteX1191" fmla="*/ 1703642 w 4300537"/>
                  <a:gd name="connsiteY1191" fmla="*/ 2407253 h 5500306"/>
                  <a:gd name="connsiteX1192" fmla="*/ 1703642 w 4300537"/>
                  <a:gd name="connsiteY1192" fmla="*/ 2419160 h 5500306"/>
                  <a:gd name="connsiteX1193" fmla="*/ 1732312 w 4300537"/>
                  <a:gd name="connsiteY1193" fmla="*/ 2419160 h 5500306"/>
                  <a:gd name="connsiteX1194" fmla="*/ 1755362 w 4300537"/>
                  <a:gd name="connsiteY1194" fmla="*/ 2442020 h 5500306"/>
                  <a:gd name="connsiteX1195" fmla="*/ 1759839 w 4300537"/>
                  <a:gd name="connsiteY1195" fmla="*/ 2554986 h 5500306"/>
                  <a:gd name="connsiteX1196" fmla="*/ 1796225 w 4300537"/>
                  <a:gd name="connsiteY1196" fmla="*/ 2644521 h 5500306"/>
                  <a:gd name="connsiteX1197" fmla="*/ 1805369 w 4300537"/>
                  <a:gd name="connsiteY1197" fmla="*/ 2699195 h 5500306"/>
                  <a:gd name="connsiteX1198" fmla="*/ 1796225 w 4300537"/>
                  <a:gd name="connsiteY1198" fmla="*/ 2644521 h 5500306"/>
                  <a:gd name="connsiteX1199" fmla="*/ 1571149 w 4300537"/>
                  <a:gd name="connsiteY1199" fmla="*/ 2826163 h 5500306"/>
                  <a:gd name="connsiteX1200" fmla="*/ 1571339 w 4300537"/>
                  <a:gd name="connsiteY1200" fmla="*/ 2760822 h 5500306"/>
                  <a:gd name="connsiteX1201" fmla="*/ 1670209 w 4300537"/>
                  <a:gd name="connsiteY1201" fmla="*/ 2761012 h 5500306"/>
                  <a:gd name="connsiteX1202" fmla="*/ 1670018 w 4300537"/>
                  <a:gd name="connsiteY1202" fmla="*/ 2863501 h 5500306"/>
                  <a:gd name="connsiteX1203" fmla="*/ 1649349 w 4300537"/>
                  <a:gd name="connsiteY1203" fmla="*/ 2880074 h 5500306"/>
                  <a:gd name="connsiteX1204" fmla="*/ 1634204 w 4300537"/>
                  <a:gd name="connsiteY1204" fmla="*/ 2876645 h 5500306"/>
                  <a:gd name="connsiteX1205" fmla="*/ 1622679 w 4300537"/>
                  <a:gd name="connsiteY1205" fmla="*/ 2873883 h 5500306"/>
                  <a:gd name="connsiteX1206" fmla="*/ 1600581 w 4300537"/>
                  <a:gd name="connsiteY1206" fmla="*/ 2845213 h 5500306"/>
                  <a:gd name="connsiteX1207" fmla="*/ 1600962 w 4300537"/>
                  <a:gd name="connsiteY1207" fmla="*/ 2826734 h 5500306"/>
                  <a:gd name="connsiteX1208" fmla="*/ 1571149 w 4300537"/>
                  <a:gd name="connsiteY1208" fmla="*/ 2826163 h 5500306"/>
                  <a:gd name="connsiteX1209" fmla="*/ 1480566 w 4300537"/>
                  <a:gd name="connsiteY1209" fmla="*/ 2631948 h 5500306"/>
                  <a:gd name="connsiteX1210" fmla="*/ 1480757 w 4300537"/>
                  <a:gd name="connsiteY1210" fmla="*/ 2544699 h 5500306"/>
                  <a:gd name="connsiteX1211" fmla="*/ 1492377 w 4300537"/>
                  <a:gd name="connsiteY1211" fmla="*/ 2533174 h 5500306"/>
                  <a:gd name="connsiteX1212" fmla="*/ 1531430 w 4300537"/>
                  <a:gd name="connsiteY1212" fmla="*/ 2533269 h 5500306"/>
                  <a:gd name="connsiteX1213" fmla="*/ 1554480 w 4300537"/>
                  <a:gd name="connsiteY1213" fmla="*/ 2556320 h 5500306"/>
                  <a:gd name="connsiteX1214" fmla="*/ 1554861 w 4300537"/>
                  <a:gd name="connsiteY1214" fmla="*/ 2669191 h 5500306"/>
                  <a:gd name="connsiteX1215" fmla="*/ 1543241 w 4300537"/>
                  <a:gd name="connsiteY1215" fmla="*/ 2680811 h 5500306"/>
                  <a:gd name="connsiteX1216" fmla="*/ 1379125 w 4300537"/>
                  <a:gd name="connsiteY1216" fmla="*/ 2680430 h 5500306"/>
                  <a:gd name="connsiteX1217" fmla="*/ 1379030 w 4300537"/>
                  <a:gd name="connsiteY1217" fmla="*/ 2699004 h 5500306"/>
                  <a:gd name="connsiteX1218" fmla="*/ 1531906 w 4300537"/>
                  <a:gd name="connsiteY1218" fmla="*/ 2699290 h 5500306"/>
                  <a:gd name="connsiteX1219" fmla="*/ 1555052 w 4300537"/>
                  <a:gd name="connsiteY1219" fmla="*/ 2722340 h 5500306"/>
                  <a:gd name="connsiteX1220" fmla="*/ 1555147 w 4300537"/>
                  <a:gd name="connsiteY1220" fmla="*/ 2750820 h 5500306"/>
                  <a:gd name="connsiteX1221" fmla="*/ 1554956 w 4300537"/>
                  <a:gd name="connsiteY1221" fmla="*/ 2825782 h 5500306"/>
                  <a:gd name="connsiteX1222" fmla="*/ 1540669 w 4300537"/>
                  <a:gd name="connsiteY1222" fmla="*/ 2825496 h 5500306"/>
                  <a:gd name="connsiteX1223" fmla="*/ 1540288 w 4300537"/>
                  <a:gd name="connsiteY1223" fmla="*/ 2844641 h 5500306"/>
                  <a:gd name="connsiteX1224" fmla="*/ 1522952 w 4300537"/>
                  <a:gd name="connsiteY1224" fmla="*/ 2861977 h 5500306"/>
                  <a:gd name="connsiteX1225" fmla="*/ 1522762 w 4300537"/>
                  <a:gd name="connsiteY1225" fmla="*/ 2861977 h 5500306"/>
                  <a:gd name="connsiteX1226" fmla="*/ 1336548 w 4300537"/>
                  <a:gd name="connsiteY1226" fmla="*/ 2843784 h 5500306"/>
                  <a:gd name="connsiteX1227" fmla="*/ 1327595 w 4300537"/>
                  <a:gd name="connsiteY1227" fmla="*/ 2832449 h 5500306"/>
                  <a:gd name="connsiteX1228" fmla="*/ 1327785 w 4300537"/>
                  <a:gd name="connsiteY1228" fmla="*/ 2760250 h 5500306"/>
                  <a:gd name="connsiteX1229" fmla="*/ 1283970 w 4300537"/>
                  <a:gd name="connsiteY1229" fmla="*/ 2567845 h 5500306"/>
                  <a:gd name="connsiteX1230" fmla="*/ 1290923 w 4300537"/>
                  <a:gd name="connsiteY1230" fmla="*/ 2554510 h 5500306"/>
                  <a:gd name="connsiteX1231" fmla="*/ 1328071 w 4300537"/>
                  <a:gd name="connsiteY1231" fmla="*/ 2539556 h 5500306"/>
                  <a:gd name="connsiteX1232" fmla="*/ 1362932 w 4300537"/>
                  <a:gd name="connsiteY1232" fmla="*/ 2532888 h 5500306"/>
                  <a:gd name="connsiteX1233" fmla="*/ 1459897 w 4300537"/>
                  <a:gd name="connsiteY1233" fmla="*/ 2533079 h 5500306"/>
                  <a:gd name="connsiteX1234" fmla="*/ 1471422 w 4300537"/>
                  <a:gd name="connsiteY1234" fmla="*/ 2544699 h 5500306"/>
                  <a:gd name="connsiteX1235" fmla="*/ 1471232 w 4300537"/>
                  <a:gd name="connsiteY1235" fmla="*/ 2631948 h 5500306"/>
                  <a:gd name="connsiteX1236" fmla="*/ 1480566 w 4300537"/>
                  <a:gd name="connsiteY1236" fmla="*/ 2631948 h 5500306"/>
                  <a:gd name="connsiteX1237" fmla="*/ 1598676 w 4300537"/>
                  <a:gd name="connsiteY1237" fmla="*/ 2701862 h 5500306"/>
                  <a:gd name="connsiteX1238" fmla="*/ 1674590 w 4300537"/>
                  <a:gd name="connsiteY1238" fmla="*/ 2716435 h 5500306"/>
                  <a:gd name="connsiteX1239" fmla="*/ 1684020 w 4300537"/>
                  <a:gd name="connsiteY1239" fmla="*/ 2727674 h 5500306"/>
                  <a:gd name="connsiteX1240" fmla="*/ 1684020 w 4300537"/>
                  <a:gd name="connsiteY1240" fmla="*/ 2739962 h 5500306"/>
                  <a:gd name="connsiteX1241" fmla="*/ 1672400 w 4300537"/>
                  <a:gd name="connsiteY1241" fmla="*/ 2751582 h 5500306"/>
                  <a:gd name="connsiteX1242" fmla="*/ 1582769 w 4300537"/>
                  <a:gd name="connsiteY1242" fmla="*/ 2751392 h 5500306"/>
                  <a:gd name="connsiteX1243" fmla="*/ 1571244 w 4300537"/>
                  <a:gd name="connsiteY1243" fmla="*/ 2739866 h 5500306"/>
                  <a:gd name="connsiteX1244" fmla="*/ 1571149 w 4300537"/>
                  <a:gd name="connsiteY1244" fmla="*/ 2724626 h 5500306"/>
                  <a:gd name="connsiteX1245" fmla="*/ 1598676 w 4300537"/>
                  <a:gd name="connsiteY1245" fmla="*/ 2701862 h 5500306"/>
                  <a:gd name="connsiteX1246" fmla="*/ 1700022 w 4300537"/>
                  <a:gd name="connsiteY1246" fmla="*/ 2871407 h 5500306"/>
                  <a:gd name="connsiteX1247" fmla="*/ 1700213 w 4300537"/>
                  <a:gd name="connsiteY1247" fmla="*/ 2761107 h 5500306"/>
                  <a:gd name="connsiteX1248" fmla="*/ 1700213 w 4300537"/>
                  <a:gd name="connsiteY1248" fmla="*/ 2735390 h 5500306"/>
                  <a:gd name="connsiteX1249" fmla="*/ 1713929 w 4300537"/>
                  <a:gd name="connsiteY1249" fmla="*/ 2724055 h 5500306"/>
                  <a:gd name="connsiteX1250" fmla="*/ 1752695 w 4300537"/>
                  <a:gd name="connsiteY1250" fmla="*/ 2731484 h 5500306"/>
                  <a:gd name="connsiteX1251" fmla="*/ 1761744 w 4300537"/>
                  <a:gd name="connsiteY1251" fmla="*/ 2745486 h 5500306"/>
                  <a:gd name="connsiteX1252" fmla="*/ 1758887 w 4300537"/>
                  <a:gd name="connsiteY1252" fmla="*/ 2757773 h 5500306"/>
                  <a:gd name="connsiteX1253" fmla="*/ 1737360 w 4300537"/>
                  <a:gd name="connsiteY1253" fmla="*/ 2845499 h 5500306"/>
                  <a:gd name="connsiteX1254" fmla="*/ 1710404 w 4300537"/>
                  <a:gd name="connsiteY1254" fmla="*/ 2877598 h 5500306"/>
                  <a:gd name="connsiteX1255" fmla="*/ 1700022 w 4300537"/>
                  <a:gd name="connsiteY1255" fmla="*/ 2871407 h 5500306"/>
                  <a:gd name="connsiteX1256" fmla="*/ 1570863 w 4300537"/>
                  <a:gd name="connsiteY1256" fmla="*/ 2371916 h 5500306"/>
                  <a:gd name="connsiteX1257" fmla="*/ 1570863 w 4300537"/>
                  <a:gd name="connsiteY1257" fmla="*/ 2366963 h 5500306"/>
                  <a:gd name="connsiteX1258" fmla="*/ 1594199 w 4300537"/>
                  <a:gd name="connsiteY1258" fmla="*/ 2343817 h 5500306"/>
                  <a:gd name="connsiteX1259" fmla="*/ 1609154 w 4300537"/>
                  <a:gd name="connsiteY1259" fmla="*/ 2343912 h 5500306"/>
                  <a:gd name="connsiteX1260" fmla="*/ 1585341 w 4300537"/>
                  <a:gd name="connsiteY1260" fmla="*/ 2370487 h 5500306"/>
                  <a:gd name="connsiteX1261" fmla="*/ 1570863 w 4300537"/>
                  <a:gd name="connsiteY1261" fmla="*/ 2371916 h 5500306"/>
                  <a:gd name="connsiteX1262" fmla="*/ 1227582 w 4300537"/>
                  <a:gd name="connsiteY1262" fmla="*/ 1951768 h 5500306"/>
                  <a:gd name="connsiteX1263" fmla="*/ 1226915 w 4300537"/>
                  <a:gd name="connsiteY1263" fmla="*/ 2145411 h 5500306"/>
                  <a:gd name="connsiteX1264" fmla="*/ 1215390 w 4300537"/>
                  <a:gd name="connsiteY1264" fmla="*/ 2156936 h 5500306"/>
                  <a:gd name="connsiteX1265" fmla="*/ 1126522 w 4300537"/>
                  <a:gd name="connsiteY1265" fmla="*/ 2156936 h 5500306"/>
                  <a:gd name="connsiteX1266" fmla="*/ 1103757 w 4300537"/>
                  <a:gd name="connsiteY1266" fmla="*/ 2134838 h 5500306"/>
                  <a:gd name="connsiteX1267" fmla="*/ 1103757 w 4300537"/>
                  <a:gd name="connsiteY1267" fmla="*/ 2134362 h 5500306"/>
                  <a:gd name="connsiteX1268" fmla="*/ 1130427 w 4300537"/>
                  <a:gd name="connsiteY1268" fmla="*/ 1941100 h 5500306"/>
                  <a:gd name="connsiteX1269" fmla="*/ 1142810 w 4300537"/>
                  <a:gd name="connsiteY1269" fmla="*/ 1932527 h 5500306"/>
                  <a:gd name="connsiteX1270" fmla="*/ 1217105 w 4300537"/>
                  <a:gd name="connsiteY1270" fmla="*/ 1940147 h 5500306"/>
                  <a:gd name="connsiteX1271" fmla="*/ 1227582 w 4300537"/>
                  <a:gd name="connsiteY1271" fmla="*/ 1951768 h 5500306"/>
                  <a:gd name="connsiteX1272" fmla="*/ 1130427 w 4300537"/>
                  <a:gd name="connsiteY1272" fmla="*/ 2182368 h 5500306"/>
                  <a:gd name="connsiteX1273" fmla="*/ 1195197 w 4300537"/>
                  <a:gd name="connsiteY1273" fmla="*/ 2182463 h 5500306"/>
                  <a:gd name="connsiteX1274" fmla="*/ 1218438 w 4300537"/>
                  <a:gd name="connsiteY1274" fmla="*/ 2205323 h 5500306"/>
                  <a:gd name="connsiteX1275" fmla="*/ 1195197 w 4300537"/>
                  <a:gd name="connsiteY1275" fmla="*/ 2228945 h 5500306"/>
                  <a:gd name="connsiteX1276" fmla="*/ 1130141 w 4300537"/>
                  <a:gd name="connsiteY1276" fmla="*/ 2228850 h 5500306"/>
                  <a:gd name="connsiteX1277" fmla="*/ 1107472 w 4300537"/>
                  <a:gd name="connsiteY1277" fmla="*/ 2207609 h 5500306"/>
                  <a:gd name="connsiteX1278" fmla="*/ 1107377 w 4300537"/>
                  <a:gd name="connsiteY1278" fmla="*/ 2207228 h 5500306"/>
                  <a:gd name="connsiteX1279" fmla="*/ 1130427 w 4300537"/>
                  <a:gd name="connsiteY1279" fmla="*/ 2182368 h 5500306"/>
                  <a:gd name="connsiteX1280" fmla="*/ 1203865 w 4300537"/>
                  <a:gd name="connsiteY1280" fmla="*/ 2837879 h 5500306"/>
                  <a:gd name="connsiteX1281" fmla="*/ 1306925 w 4300537"/>
                  <a:gd name="connsiteY1281" fmla="*/ 2855500 h 5500306"/>
                  <a:gd name="connsiteX1282" fmla="*/ 1523048 w 4300537"/>
                  <a:gd name="connsiteY1282" fmla="*/ 2880646 h 5500306"/>
                  <a:gd name="connsiteX1283" fmla="*/ 1629728 w 4300537"/>
                  <a:gd name="connsiteY1283" fmla="*/ 2894648 h 5500306"/>
                  <a:gd name="connsiteX1284" fmla="*/ 1652873 w 4300537"/>
                  <a:gd name="connsiteY1284" fmla="*/ 2900172 h 5500306"/>
                  <a:gd name="connsiteX1285" fmla="*/ 1706023 w 4300537"/>
                  <a:gd name="connsiteY1285" fmla="*/ 2899505 h 5500306"/>
                  <a:gd name="connsiteX1286" fmla="*/ 1754696 w 4300537"/>
                  <a:gd name="connsiteY1286" fmla="*/ 2851404 h 5500306"/>
                  <a:gd name="connsiteX1287" fmla="*/ 1776794 w 4300537"/>
                  <a:gd name="connsiteY1287" fmla="*/ 2761869 h 5500306"/>
                  <a:gd name="connsiteX1288" fmla="*/ 1792034 w 4300537"/>
                  <a:gd name="connsiteY1288" fmla="*/ 2762726 h 5500306"/>
                  <a:gd name="connsiteX1289" fmla="*/ 1811465 w 4300537"/>
                  <a:gd name="connsiteY1289" fmla="*/ 2867978 h 5500306"/>
                  <a:gd name="connsiteX1290" fmla="*/ 1813084 w 4300537"/>
                  <a:gd name="connsiteY1290" fmla="*/ 2877407 h 5500306"/>
                  <a:gd name="connsiteX1291" fmla="*/ 1838801 w 4300537"/>
                  <a:gd name="connsiteY1291" fmla="*/ 3022949 h 5500306"/>
                  <a:gd name="connsiteX1292" fmla="*/ 1861947 w 4300537"/>
                  <a:gd name="connsiteY1292" fmla="*/ 3141822 h 5500306"/>
                  <a:gd name="connsiteX1293" fmla="*/ 1839278 w 4300537"/>
                  <a:gd name="connsiteY1293" fmla="*/ 3164777 h 5500306"/>
                  <a:gd name="connsiteX1294" fmla="*/ 1683353 w 4300537"/>
                  <a:gd name="connsiteY1294" fmla="*/ 3104960 h 5500306"/>
                  <a:gd name="connsiteX1295" fmla="*/ 1531525 w 4300537"/>
                  <a:gd name="connsiteY1295" fmla="*/ 3042666 h 5500306"/>
                  <a:gd name="connsiteX1296" fmla="*/ 1291590 w 4300537"/>
                  <a:gd name="connsiteY1296" fmla="*/ 3006852 h 5500306"/>
                  <a:gd name="connsiteX1297" fmla="*/ 1284923 w 4300537"/>
                  <a:gd name="connsiteY1297" fmla="*/ 3006662 h 5500306"/>
                  <a:gd name="connsiteX1298" fmla="*/ 1171004 w 4300537"/>
                  <a:gd name="connsiteY1298" fmla="*/ 3004090 h 5500306"/>
                  <a:gd name="connsiteX1299" fmla="*/ 1164431 w 4300537"/>
                  <a:gd name="connsiteY1299" fmla="*/ 2994755 h 5500306"/>
                  <a:gd name="connsiteX1300" fmla="*/ 1180433 w 4300537"/>
                  <a:gd name="connsiteY1300" fmla="*/ 2935510 h 5500306"/>
                  <a:gd name="connsiteX1301" fmla="*/ 1191768 w 4300537"/>
                  <a:gd name="connsiteY1301" fmla="*/ 2873026 h 5500306"/>
                  <a:gd name="connsiteX1302" fmla="*/ 1195102 w 4300537"/>
                  <a:gd name="connsiteY1302" fmla="*/ 2850833 h 5500306"/>
                  <a:gd name="connsiteX1303" fmla="*/ 1196150 w 4300537"/>
                  <a:gd name="connsiteY1303" fmla="*/ 2843880 h 5500306"/>
                  <a:gd name="connsiteX1304" fmla="*/ 1203865 w 4300537"/>
                  <a:gd name="connsiteY1304" fmla="*/ 2837879 h 5500306"/>
                  <a:gd name="connsiteX1305" fmla="*/ 2392871 w 4300537"/>
                  <a:gd name="connsiteY1305" fmla="*/ 2983897 h 5500306"/>
                  <a:gd name="connsiteX1306" fmla="*/ 2329244 w 4300537"/>
                  <a:gd name="connsiteY1306" fmla="*/ 3001994 h 5500306"/>
                  <a:gd name="connsiteX1307" fmla="*/ 2317814 w 4300537"/>
                  <a:gd name="connsiteY1307" fmla="*/ 3003518 h 5500306"/>
                  <a:gd name="connsiteX1308" fmla="*/ 2127981 w 4300537"/>
                  <a:gd name="connsiteY1308" fmla="*/ 3090196 h 5500306"/>
                  <a:gd name="connsiteX1309" fmla="*/ 2119694 w 4300537"/>
                  <a:gd name="connsiteY1309" fmla="*/ 3096768 h 5500306"/>
                  <a:gd name="connsiteX1310" fmla="*/ 1992059 w 4300537"/>
                  <a:gd name="connsiteY1310" fmla="*/ 3162586 h 5500306"/>
                  <a:gd name="connsiteX1311" fmla="*/ 1908524 w 4300537"/>
                  <a:gd name="connsiteY1311" fmla="*/ 3170968 h 5500306"/>
                  <a:gd name="connsiteX1312" fmla="*/ 1908429 w 4300537"/>
                  <a:gd name="connsiteY1312" fmla="*/ 3170968 h 5500306"/>
                  <a:gd name="connsiteX1313" fmla="*/ 1888998 w 4300537"/>
                  <a:gd name="connsiteY1313" fmla="*/ 3155918 h 5500306"/>
                  <a:gd name="connsiteX1314" fmla="*/ 1863471 w 4300537"/>
                  <a:gd name="connsiteY1314" fmla="*/ 3023140 h 5500306"/>
                  <a:gd name="connsiteX1315" fmla="*/ 1832515 w 4300537"/>
                  <a:gd name="connsiteY1315" fmla="*/ 2853785 h 5500306"/>
                  <a:gd name="connsiteX1316" fmla="*/ 1806988 w 4300537"/>
                  <a:gd name="connsiteY1316" fmla="*/ 2708624 h 5500306"/>
                  <a:gd name="connsiteX1317" fmla="*/ 1842421 w 4300537"/>
                  <a:gd name="connsiteY1317" fmla="*/ 2649379 h 5500306"/>
                  <a:gd name="connsiteX1318" fmla="*/ 1884998 w 4300537"/>
                  <a:gd name="connsiteY1318" fmla="*/ 2565654 h 5500306"/>
                  <a:gd name="connsiteX1319" fmla="*/ 2153888 w 4300537"/>
                  <a:gd name="connsiteY1319" fmla="*/ 2386965 h 5500306"/>
                  <a:gd name="connsiteX1320" fmla="*/ 2247710 w 4300537"/>
                  <a:gd name="connsiteY1320" fmla="*/ 2501551 h 5500306"/>
                  <a:gd name="connsiteX1321" fmla="*/ 2247614 w 4300537"/>
                  <a:gd name="connsiteY1321" fmla="*/ 2501646 h 5500306"/>
                  <a:gd name="connsiteX1322" fmla="*/ 2332958 w 4300537"/>
                  <a:gd name="connsiteY1322" fmla="*/ 2633663 h 5500306"/>
                  <a:gd name="connsiteX1323" fmla="*/ 2393061 w 4300537"/>
                  <a:gd name="connsiteY1323" fmla="*/ 2729580 h 5500306"/>
                  <a:gd name="connsiteX1324" fmla="*/ 2393252 w 4300537"/>
                  <a:gd name="connsiteY1324" fmla="*/ 2729484 h 5500306"/>
                  <a:gd name="connsiteX1325" fmla="*/ 2478024 w 4300537"/>
                  <a:gd name="connsiteY1325" fmla="*/ 2840736 h 5500306"/>
                  <a:gd name="connsiteX1326" fmla="*/ 2481739 w 4300537"/>
                  <a:gd name="connsiteY1326" fmla="*/ 2855786 h 5500306"/>
                  <a:gd name="connsiteX1327" fmla="*/ 2469071 w 4300537"/>
                  <a:gd name="connsiteY1327" fmla="*/ 2907602 h 5500306"/>
                  <a:gd name="connsiteX1328" fmla="*/ 2392871 w 4300537"/>
                  <a:gd name="connsiteY1328" fmla="*/ 2983897 h 5500306"/>
                  <a:gd name="connsiteX1329" fmla="*/ 2538127 w 4300537"/>
                  <a:gd name="connsiteY1329" fmla="*/ 680180 h 5500306"/>
                  <a:gd name="connsiteX1330" fmla="*/ 2528792 w 4300537"/>
                  <a:gd name="connsiteY1330" fmla="*/ 687991 h 5500306"/>
                  <a:gd name="connsiteX1331" fmla="*/ 2517934 w 4300537"/>
                  <a:gd name="connsiteY1331" fmla="*/ 683514 h 5500306"/>
                  <a:gd name="connsiteX1332" fmla="*/ 2511933 w 4300537"/>
                  <a:gd name="connsiteY1332" fmla="*/ 698183 h 5500306"/>
                  <a:gd name="connsiteX1333" fmla="*/ 2541270 w 4300537"/>
                  <a:gd name="connsiteY1333" fmla="*/ 710089 h 5500306"/>
                  <a:gd name="connsiteX1334" fmla="*/ 2545461 w 4300537"/>
                  <a:gd name="connsiteY1334" fmla="*/ 715042 h 5500306"/>
                  <a:gd name="connsiteX1335" fmla="*/ 2550319 w 4300537"/>
                  <a:gd name="connsiteY1335" fmla="*/ 739140 h 5500306"/>
                  <a:gd name="connsiteX1336" fmla="*/ 2533650 w 4300537"/>
                  <a:gd name="connsiteY1336" fmla="*/ 766001 h 5500306"/>
                  <a:gd name="connsiteX1337" fmla="*/ 2533460 w 4300537"/>
                  <a:gd name="connsiteY1337" fmla="*/ 766096 h 5500306"/>
                  <a:gd name="connsiteX1338" fmla="*/ 2520601 w 4300537"/>
                  <a:gd name="connsiteY1338" fmla="*/ 769620 h 5500306"/>
                  <a:gd name="connsiteX1339" fmla="*/ 2512505 w 4300537"/>
                  <a:gd name="connsiteY1339" fmla="*/ 765905 h 5500306"/>
                  <a:gd name="connsiteX1340" fmla="*/ 2502503 w 4300537"/>
                  <a:gd name="connsiteY1340" fmla="*/ 745331 h 5500306"/>
                  <a:gd name="connsiteX1341" fmla="*/ 2478691 w 4300537"/>
                  <a:gd name="connsiteY1341" fmla="*/ 722852 h 5500306"/>
                  <a:gd name="connsiteX1342" fmla="*/ 2436876 w 4300537"/>
                  <a:gd name="connsiteY1342" fmla="*/ 705422 h 5500306"/>
                  <a:gd name="connsiteX1343" fmla="*/ 2408396 w 4300537"/>
                  <a:gd name="connsiteY1343" fmla="*/ 706565 h 5500306"/>
                  <a:gd name="connsiteX1344" fmla="*/ 2399919 w 4300537"/>
                  <a:gd name="connsiteY1344" fmla="*/ 705993 h 5500306"/>
                  <a:gd name="connsiteX1345" fmla="*/ 2380583 w 4300537"/>
                  <a:gd name="connsiteY1345" fmla="*/ 688562 h 5500306"/>
                  <a:gd name="connsiteX1346" fmla="*/ 2364010 w 4300537"/>
                  <a:gd name="connsiteY1346" fmla="*/ 706850 h 5500306"/>
                  <a:gd name="connsiteX1347" fmla="*/ 2375059 w 4300537"/>
                  <a:gd name="connsiteY1347" fmla="*/ 716661 h 5500306"/>
                  <a:gd name="connsiteX1348" fmla="*/ 2374011 w 4300537"/>
                  <a:gd name="connsiteY1348" fmla="*/ 727710 h 5500306"/>
                  <a:gd name="connsiteX1349" fmla="*/ 2337435 w 4300537"/>
                  <a:gd name="connsiteY1349" fmla="*/ 750380 h 5500306"/>
                  <a:gd name="connsiteX1350" fmla="*/ 2298002 w 4300537"/>
                  <a:gd name="connsiteY1350" fmla="*/ 714089 h 5500306"/>
                  <a:gd name="connsiteX1351" fmla="*/ 2252663 w 4300537"/>
                  <a:gd name="connsiteY1351" fmla="*/ 672370 h 5500306"/>
                  <a:gd name="connsiteX1352" fmla="*/ 2254187 w 4300537"/>
                  <a:gd name="connsiteY1352" fmla="*/ 654272 h 5500306"/>
                  <a:gd name="connsiteX1353" fmla="*/ 2286572 w 4300537"/>
                  <a:gd name="connsiteY1353" fmla="*/ 596932 h 5500306"/>
                  <a:gd name="connsiteX1354" fmla="*/ 2294763 w 4300537"/>
                  <a:gd name="connsiteY1354" fmla="*/ 586645 h 5500306"/>
                  <a:gd name="connsiteX1355" fmla="*/ 2480882 w 4300537"/>
                  <a:gd name="connsiteY1355" fmla="*/ 532067 h 5500306"/>
                  <a:gd name="connsiteX1356" fmla="*/ 2509933 w 4300537"/>
                  <a:gd name="connsiteY1356" fmla="*/ 549116 h 5500306"/>
                  <a:gd name="connsiteX1357" fmla="*/ 2538127 w 4300537"/>
                  <a:gd name="connsiteY1357" fmla="*/ 680180 h 5500306"/>
                  <a:gd name="connsiteX1358" fmla="*/ 2493359 w 4300537"/>
                  <a:gd name="connsiteY1358" fmla="*/ 774478 h 5500306"/>
                  <a:gd name="connsiteX1359" fmla="*/ 2490502 w 4300537"/>
                  <a:gd name="connsiteY1359" fmla="*/ 783527 h 5500306"/>
                  <a:gd name="connsiteX1360" fmla="*/ 2480596 w 4300537"/>
                  <a:gd name="connsiteY1360" fmla="*/ 789051 h 5500306"/>
                  <a:gd name="connsiteX1361" fmla="*/ 2444973 w 4300537"/>
                  <a:gd name="connsiteY1361" fmla="*/ 797814 h 5500306"/>
                  <a:gd name="connsiteX1362" fmla="*/ 2428970 w 4300537"/>
                  <a:gd name="connsiteY1362" fmla="*/ 797243 h 5500306"/>
                  <a:gd name="connsiteX1363" fmla="*/ 2395442 w 4300537"/>
                  <a:gd name="connsiteY1363" fmla="*/ 787241 h 5500306"/>
                  <a:gd name="connsiteX1364" fmla="*/ 2365629 w 4300537"/>
                  <a:gd name="connsiteY1364" fmla="*/ 769239 h 5500306"/>
                  <a:gd name="connsiteX1365" fmla="*/ 2365534 w 4300537"/>
                  <a:gd name="connsiteY1365" fmla="*/ 757428 h 5500306"/>
                  <a:gd name="connsiteX1366" fmla="*/ 2392299 w 4300537"/>
                  <a:gd name="connsiteY1366" fmla="*/ 740950 h 5500306"/>
                  <a:gd name="connsiteX1367" fmla="*/ 2455545 w 4300537"/>
                  <a:gd name="connsiteY1367" fmla="*/ 735806 h 5500306"/>
                  <a:gd name="connsiteX1368" fmla="*/ 2471261 w 4300537"/>
                  <a:gd name="connsiteY1368" fmla="*/ 742283 h 5500306"/>
                  <a:gd name="connsiteX1369" fmla="*/ 2483168 w 4300537"/>
                  <a:gd name="connsiteY1369" fmla="*/ 753618 h 5500306"/>
                  <a:gd name="connsiteX1370" fmla="*/ 2493359 w 4300537"/>
                  <a:gd name="connsiteY1370" fmla="*/ 774478 h 5500306"/>
                  <a:gd name="connsiteX1371" fmla="*/ 2238947 w 4300537"/>
                  <a:gd name="connsiteY1371" fmla="*/ 791242 h 5500306"/>
                  <a:gd name="connsiteX1372" fmla="*/ 2246948 w 4300537"/>
                  <a:gd name="connsiteY1372" fmla="*/ 774764 h 5500306"/>
                  <a:gd name="connsiteX1373" fmla="*/ 2198275 w 4300537"/>
                  <a:gd name="connsiteY1373" fmla="*/ 751046 h 5500306"/>
                  <a:gd name="connsiteX1374" fmla="*/ 2190274 w 4300537"/>
                  <a:gd name="connsiteY1374" fmla="*/ 767334 h 5500306"/>
                  <a:gd name="connsiteX1375" fmla="*/ 2174939 w 4300537"/>
                  <a:gd name="connsiteY1375" fmla="*/ 772763 h 5500306"/>
                  <a:gd name="connsiteX1376" fmla="*/ 2155031 w 4300537"/>
                  <a:gd name="connsiteY1376" fmla="*/ 763334 h 5500306"/>
                  <a:gd name="connsiteX1377" fmla="*/ 2130457 w 4300537"/>
                  <a:gd name="connsiteY1377" fmla="*/ 762095 h 5500306"/>
                  <a:gd name="connsiteX1378" fmla="*/ 2123694 w 4300537"/>
                  <a:gd name="connsiteY1378" fmla="*/ 760762 h 5500306"/>
                  <a:gd name="connsiteX1379" fmla="*/ 2092642 w 4300537"/>
                  <a:gd name="connsiteY1379" fmla="*/ 730282 h 5500306"/>
                  <a:gd name="connsiteX1380" fmla="*/ 2056162 w 4300537"/>
                  <a:gd name="connsiteY1380" fmla="*/ 767429 h 5500306"/>
                  <a:gd name="connsiteX1381" fmla="*/ 2083880 w 4300537"/>
                  <a:gd name="connsiteY1381" fmla="*/ 794576 h 5500306"/>
                  <a:gd name="connsiteX1382" fmla="*/ 2083880 w 4300537"/>
                  <a:gd name="connsiteY1382" fmla="*/ 804482 h 5500306"/>
                  <a:gd name="connsiteX1383" fmla="*/ 2068163 w 4300537"/>
                  <a:gd name="connsiteY1383" fmla="*/ 820388 h 5500306"/>
                  <a:gd name="connsiteX1384" fmla="*/ 2059305 w 4300537"/>
                  <a:gd name="connsiteY1384" fmla="*/ 821245 h 5500306"/>
                  <a:gd name="connsiteX1385" fmla="*/ 1969389 w 4300537"/>
                  <a:gd name="connsiteY1385" fmla="*/ 802958 h 5500306"/>
                  <a:gd name="connsiteX1386" fmla="*/ 1959769 w 4300537"/>
                  <a:gd name="connsiteY1386" fmla="*/ 807053 h 5500306"/>
                  <a:gd name="connsiteX1387" fmla="*/ 1900047 w 4300537"/>
                  <a:gd name="connsiteY1387" fmla="*/ 840295 h 5500306"/>
                  <a:gd name="connsiteX1388" fmla="*/ 1896809 w 4300537"/>
                  <a:gd name="connsiteY1388" fmla="*/ 842391 h 5500306"/>
                  <a:gd name="connsiteX1389" fmla="*/ 1868329 w 4300537"/>
                  <a:gd name="connsiteY1389" fmla="*/ 842010 h 5500306"/>
                  <a:gd name="connsiteX1390" fmla="*/ 1863566 w 4300537"/>
                  <a:gd name="connsiteY1390" fmla="*/ 810482 h 5500306"/>
                  <a:gd name="connsiteX1391" fmla="*/ 1939290 w 4300537"/>
                  <a:gd name="connsiteY1391" fmla="*/ 699992 h 5500306"/>
                  <a:gd name="connsiteX1392" fmla="*/ 1951196 w 4300537"/>
                  <a:gd name="connsiteY1392" fmla="*/ 691039 h 5500306"/>
                  <a:gd name="connsiteX1393" fmla="*/ 2137410 w 4300537"/>
                  <a:gd name="connsiteY1393" fmla="*/ 630841 h 5500306"/>
                  <a:gd name="connsiteX1394" fmla="*/ 2150459 w 4300537"/>
                  <a:gd name="connsiteY1394" fmla="*/ 635222 h 5500306"/>
                  <a:gd name="connsiteX1395" fmla="*/ 2172462 w 4300537"/>
                  <a:gd name="connsiteY1395" fmla="*/ 656368 h 5500306"/>
                  <a:gd name="connsiteX1396" fmla="*/ 2216087 w 4300537"/>
                  <a:gd name="connsiteY1396" fmla="*/ 667512 h 5500306"/>
                  <a:gd name="connsiteX1397" fmla="*/ 2283714 w 4300537"/>
                  <a:gd name="connsiteY1397" fmla="*/ 729806 h 5500306"/>
                  <a:gd name="connsiteX1398" fmla="*/ 2283619 w 4300537"/>
                  <a:gd name="connsiteY1398" fmla="*/ 764000 h 5500306"/>
                  <a:gd name="connsiteX1399" fmla="*/ 2247710 w 4300537"/>
                  <a:gd name="connsiteY1399" fmla="*/ 796576 h 5500306"/>
                  <a:gd name="connsiteX1400" fmla="*/ 2238947 w 4300537"/>
                  <a:gd name="connsiteY1400" fmla="*/ 791242 h 5500306"/>
                  <a:gd name="connsiteX1401" fmla="*/ 2306003 w 4300537"/>
                  <a:gd name="connsiteY1401" fmla="*/ 897731 h 5500306"/>
                  <a:gd name="connsiteX1402" fmla="*/ 2312003 w 4300537"/>
                  <a:gd name="connsiteY1402" fmla="*/ 896779 h 5500306"/>
                  <a:gd name="connsiteX1403" fmla="*/ 2403158 w 4300537"/>
                  <a:gd name="connsiteY1403" fmla="*/ 943356 h 5500306"/>
                  <a:gd name="connsiteX1404" fmla="*/ 2401443 w 4300537"/>
                  <a:gd name="connsiteY1404" fmla="*/ 953072 h 5500306"/>
                  <a:gd name="connsiteX1405" fmla="*/ 2243995 w 4300537"/>
                  <a:gd name="connsiteY1405" fmla="*/ 971645 h 5500306"/>
                  <a:gd name="connsiteX1406" fmla="*/ 2239709 w 4300537"/>
                  <a:gd name="connsiteY1406" fmla="*/ 962787 h 5500306"/>
                  <a:gd name="connsiteX1407" fmla="*/ 2306003 w 4300537"/>
                  <a:gd name="connsiteY1407" fmla="*/ 897731 h 5500306"/>
                  <a:gd name="connsiteX1408" fmla="*/ 2188464 w 4300537"/>
                  <a:gd name="connsiteY1408" fmla="*/ 825246 h 5500306"/>
                  <a:gd name="connsiteX1409" fmla="*/ 2164461 w 4300537"/>
                  <a:gd name="connsiteY1409" fmla="*/ 847630 h 5500306"/>
                  <a:gd name="connsiteX1410" fmla="*/ 2144935 w 4300537"/>
                  <a:gd name="connsiteY1410" fmla="*/ 857822 h 5500306"/>
                  <a:gd name="connsiteX1411" fmla="*/ 2116550 w 4300537"/>
                  <a:gd name="connsiteY1411" fmla="*/ 854011 h 5500306"/>
                  <a:gd name="connsiteX1412" fmla="*/ 2100167 w 4300537"/>
                  <a:gd name="connsiteY1412" fmla="*/ 845344 h 5500306"/>
                  <a:gd name="connsiteX1413" fmla="*/ 2096072 w 4300537"/>
                  <a:gd name="connsiteY1413" fmla="*/ 818483 h 5500306"/>
                  <a:gd name="connsiteX1414" fmla="*/ 2117503 w 4300537"/>
                  <a:gd name="connsiteY1414" fmla="*/ 796862 h 5500306"/>
                  <a:gd name="connsiteX1415" fmla="*/ 2164937 w 4300537"/>
                  <a:gd name="connsiteY1415" fmla="*/ 788480 h 5500306"/>
                  <a:gd name="connsiteX1416" fmla="*/ 2167033 w 4300537"/>
                  <a:gd name="connsiteY1416" fmla="*/ 789527 h 5500306"/>
                  <a:gd name="connsiteX1417" fmla="*/ 2184083 w 4300537"/>
                  <a:gd name="connsiteY1417" fmla="*/ 797528 h 5500306"/>
                  <a:gd name="connsiteX1418" fmla="*/ 2188464 w 4300537"/>
                  <a:gd name="connsiteY1418" fmla="*/ 825246 h 5500306"/>
                  <a:gd name="connsiteX1419" fmla="*/ 2166461 w 4300537"/>
                  <a:gd name="connsiteY1419" fmla="*/ 603409 h 5500306"/>
                  <a:gd name="connsiteX1420" fmla="*/ 2197513 w 4300537"/>
                  <a:gd name="connsiteY1420" fmla="*/ 548450 h 5500306"/>
                  <a:gd name="connsiteX1421" fmla="*/ 2201513 w 4300537"/>
                  <a:gd name="connsiteY1421" fmla="*/ 547307 h 5500306"/>
                  <a:gd name="connsiteX1422" fmla="*/ 2257616 w 4300537"/>
                  <a:gd name="connsiteY1422" fmla="*/ 582359 h 5500306"/>
                  <a:gd name="connsiteX1423" fmla="*/ 2222564 w 4300537"/>
                  <a:gd name="connsiteY1423" fmla="*/ 638461 h 5500306"/>
                  <a:gd name="connsiteX1424" fmla="*/ 2187226 w 4300537"/>
                  <a:gd name="connsiteY1424" fmla="*/ 632555 h 5500306"/>
                  <a:gd name="connsiteX1425" fmla="*/ 2166461 w 4300537"/>
                  <a:gd name="connsiteY1425" fmla="*/ 603409 h 5500306"/>
                  <a:gd name="connsiteX1426" fmla="*/ 2344198 w 4300537"/>
                  <a:gd name="connsiteY1426" fmla="*/ 286607 h 5500306"/>
                  <a:gd name="connsiteX1427" fmla="*/ 2413444 w 4300537"/>
                  <a:gd name="connsiteY1427" fmla="*/ 260223 h 5500306"/>
                  <a:gd name="connsiteX1428" fmla="*/ 2424017 w 4300537"/>
                  <a:gd name="connsiteY1428" fmla="*/ 264986 h 5500306"/>
                  <a:gd name="connsiteX1429" fmla="*/ 2424208 w 4300537"/>
                  <a:gd name="connsiteY1429" fmla="*/ 265462 h 5500306"/>
                  <a:gd name="connsiteX1430" fmla="*/ 2419350 w 4300537"/>
                  <a:gd name="connsiteY1430" fmla="*/ 275558 h 5500306"/>
                  <a:gd name="connsiteX1431" fmla="*/ 2350103 w 4300537"/>
                  <a:gd name="connsiteY1431" fmla="*/ 302038 h 5500306"/>
                  <a:gd name="connsiteX1432" fmla="*/ 2339531 w 4300537"/>
                  <a:gd name="connsiteY1432" fmla="*/ 297275 h 5500306"/>
                  <a:gd name="connsiteX1433" fmla="*/ 2344198 w 4300537"/>
                  <a:gd name="connsiteY1433" fmla="*/ 286607 h 5500306"/>
                  <a:gd name="connsiteX1434" fmla="*/ 2229231 w 4300537"/>
                  <a:gd name="connsiteY1434" fmla="*/ 303562 h 5500306"/>
                  <a:gd name="connsiteX1435" fmla="*/ 2305336 w 4300537"/>
                  <a:gd name="connsiteY1435" fmla="*/ 274511 h 5500306"/>
                  <a:gd name="connsiteX1436" fmla="*/ 2314289 w 4300537"/>
                  <a:gd name="connsiteY1436" fmla="*/ 278511 h 5500306"/>
                  <a:gd name="connsiteX1437" fmla="*/ 2333054 w 4300537"/>
                  <a:gd name="connsiteY1437" fmla="*/ 327755 h 5500306"/>
                  <a:gd name="connsiteX1438" fmla="*/ 2329053 w 4300537"/>
                  <a:gd name="connsiteY1438" fmla="*/ 336709 h 5500306"/>
                  <a:gd name="connsiteX1439" fmla="*/ 2253044 w 4300537"/>
                  <a:gd name="connsiteY1439" fmla="*/ 365665 h 5500306"/>
                  <a:gd name="connsiteX1440" fmla="*/ 2244090 w 4300537"/>
                  <a:gd name="connsiteY1440" fmla="*/ 361664 h 5500306"/>
                  <a:gd name="connsiteX1441" fmla="*/ 2225421 w 4300537"/>
                  <a:gd name="connsiteY1441" fmla="*/ 312515 h 5500306"/>
                  <a:gd name="connsiteX1442" fmla="*/ 2229231 w 4300537"/>
                  <a:gd name="connsiteY1442" fmla="*/ 303562 h 5500306"/>
                  <a:gd name="connsiteX1443" fmla="*/ 2168176 w 4300537"/>
                  <a:gd name="connsiteY1443" fmla="*/ 353759 h 5500306"/>
                  <a:gd name="connsiteX1444" fmla="*/ 2206562 w 4300537"/>
                  <a:gd name="connsiteY1444" fmla="*/ 339090 h 5500306"/>
                  <a:gd name="connsiteX1445" fmla="*/ 2217230 w 4300537"/>
                  <a:gd name="connsiteY1445" fmla="*/ 343757 h 5500306"/>
                  <a:gd name="connsiteX1446" fmla="*/ 2212467 w 4300537"/>
                  <a:gd name="connsiteY1446" fmla="*/ 354330 h 5500306"/>
                  <a:gd name="connsiteX1447" fmla="*/ 2174081 w 4300537"/>
                  <a:gd name="connsiteY1447" fmla="*/ 368998 h 5500306"/>
                  <a:gd name="connsiteX1448" fmla="*/ 2163509 w 4300537"/>
                  <a:gd name="connsiteY1448" fmla="*/ 364236 h 5500306"/>
                  <a:gd name="connsiteX1449" fmla="*/ 2168176 w 4300537"/>
                  <a:gd name="connsiteY1449" fmla="*/ 353759 h 5500306"/>
                  <a:gd name="connsiteX1450" fmla="*/ 1960721 w 4300537"/>
                  <a:gd name="connsiteY1450" fmla="*/ 457010 h 5500306"/>
                  <a:gd name="connsiteX1451" fmla="*/ 1987963 w 4300537"/>
                  <a:gd name="connsiteY1451" fmla="*/ 426148 h 5500306"/>
                  <a:gd name="connsiteX1452" fmla="*/ 2009299 w 4300537"/>
                  <a:gd name="connsiteY1452" fmla="*/ 415576 h 5500306"/>
                  <a:gd name="connsiteX1453" fmla="*/ 2026920 w 4300537"/>
                  <a:gd name="connsiteY1453" fmla="*/ 412433 h 5500306"/>
                  <a:gd name="connsiteX1454" fmla="*/ 2050351 w 4300537"/>
                  <a:gd name="connsiteY1454" fmla="*/ 421577 h 5500306"/>
                  <a:gd name="connsiteX1455" fmla="*/ 2050066 w 4300537"/>
                  <a:gd name="connsiteY1455" fmla="*/ 446723 h 5500306"/>
                  <a:gd name="connsiteX1456" fmla="*/ 2022824 w 4300537"/>
                  <a:gd name="connsiteY1456" fmla="*/ 477584 h 5500306"/>
                  <a:gd name="connsiteX1457" fmla="*/ 1984058 w 4300537"/>
                  <a:gd name="connsiteY1457" fmla="*/ 491300 h 5500306"/>
                  <a:gd name="connsiteX1458" fmla="*/ 1960626 w 4300537"/>
                  <a:gd name="connsiteY1458" fmla="*/ 482060 h 5500306"/>
                  <a:gd name="connsiteX1459" fmla="*/ 1960721 w 4300537"/>
                  <a:gd name="connsiteY1459" fmla="*/ 457010 h 5500306"/>
                  <a:gd name="connsiteX1460" fmla="*/ 1799844 w 4300537"/>
                  <a:gd name="connsiteY1460" fmla="*/ 575120 h 5500306"/>
                  <a:gd name="connsiteX1461" fmla="*/ 1813179 w 4300537"/>
                  <a:gd name="connsiteY1461" fmla="*/ 552640 h 5500306"/>
                  <a:gd name="connsiteX1462" fmla="*/ 1926526 w 4300537"/>
                  <a:gd name="connsiteY1462" fmla="*/ 495871 h 5500306"/>
                  <a:gd name="connsiteX1463" fmla="*/ 1929575 w 4300537"/>
                  <a:gd name="connsiteY1463" fmla="*/ 499015 h 5500306"/>
                  <a:gd name="connsiteX1464" fmla="*/ 1903285 w 4300537"/>
                  <a:gd name="connsiteY1464" fmla="*/ 550736 h 5500306"/>
                  <a:gd name="connsiteX1465" fmla="*/ 1947767 w 4300537"/>
                  <a:gd name="connsiteY1465" fmla="*/ 573405 h 5500306"/>
                  <a:gd name="connsiteX1466" fmla="*/ 1978819 w 4300537"/>
                  <a:gd name="connsiteY1466" fmla="*/ 512540 h 5500306"/>
                  <a:gd name="connsiteX1467" fmla="*/ 1984439 w 4300537"/>
                  <a:gd name="connsiteY1467" fmla="*/ 509683 h 5500306"/>
                  <a:gd name="connsiteX1468" fmla="*/ 2007203 w 4300537"/>
                  <a:gd name="connsiteY1468" fmla="*/ 505587 h 5500306"/>
                  <a:gd name="connsiteX1469" fmla="*/ 2016062 w 4300537"/>
                  <a:gd name="connsiteY1469" fmla="*/ 502158 h 5500306"/>
                  <a:gd name="connsiteX1470" fmla="*/ 2023872 w 4300537"/>
                  <a:gd name="connsiteY1470" fmla="*/ 503492 h 5500306"/>
                  <a:gd name="connsiteX1471" fmla="*/ 2041493 w 4300537"/>
                  <a:gd name="connsiteY1471" fmla="*/ 521113 h 5500306"/>
                  <a:gd name="connsiteX1472" fmla="*/ 2079212 w 4300537"/>
                  <a:gd name="connsiteY1472" fmla="*/ 483298 h 5500306"/>
                  <a:gd name="connsiteX1473" fmla="*/ 2064734 w 4300537"/>
                  <a:gd name="connsiteY1473" fmla="*/ 468821 h 5500306"/>
                  <a:gd name="connsiteX1474" fmla="*/ 2063687 w 4300537"/>
                  <a:gd name="connsiteY1474" fmla="*/ 460439 h 5500306"/>
                  <a:gd name="connsiteX1475" fmla="*/ 2066734 w 4300537"/>
                  <a:gd name="connsiteY1475" fmla="*/ 454438 h 5500306"/>
                  <a:gd name="connsiteX1476" fmla="*/ 2141506 w 4300537"/>
                  <a:gd name="connsiteY1476" fmla="*/ 386810 h 5500306"/>
                  <a:gd name="connsiteX1477" fmla="*/ 2152650 w 4300537"/>
                  <a:gd name="connsiteY1477" fmla="*/ 389573 h 5500306"/>
                  <a:gd name="connsiteX1478" fmla="*/ 2190655 w 4300537"/>
                  <a:gd name="connsiteY1478" fmla="*/ 489109 h 5500306"/>
                  <a:gd name="connsiteX1479" fmla="*/ 2199323 w 4300537"/>
                  <a:gd name="connsiteY1479" fmla="*/ 485775 h 5500306"/>
                  <a:gd name="connsiteX1480" fmla="*/ 2164652 w 4300537"/>
                  <a:gd name="connsiteY1480" fmla="*/ 394907 h 5500306"/>
                  <a:gd name="connsiteX1481" fmla="*/ 2168652 w 4300537"/>
                  <a:gd name="connsiteY1481" fmla="*/ 385953 h 5500306"/>
                  <a:gd name="connsiteX1482" fmla="*/ 2229707 w 4300537"/>
                  <a:gd name="connsiteY1482" fmla="*/ 362712 h 5500306"/>
                  <a:gd name="connsiteX1483" fmla="*/ 2236184 w 4300537"/>
                  <a:gd name="connsiteY1483" fmla="*/ 379667 h 5500306"/>
                  <a:gd name="connsiteX1484" fmla="*/ 2245138 w 4300537"/>
                  <a:gd name="connsiteY1484" fmla="*/ 383667 h 5500306"/>
                  <a:gd name="connsiteX1485" fmla="*/ 2279142 w 4300537"/>
                  <a:gd name="connsiteY1485" fmla="*/ 370713 h 5500306"/>
                  <a:gd name="connsiteX1486" fmla="*/ 2288096 w 4300537"/>
                  <a:gd name="connsiteY1486" fmla="*/ 374714 h 5500306"/>
                  <a:gd name="connsiteX1487" fmla="*/ 2290477 w 4300537"/>
                  <a:gd name="connsiteY1487" fmla="*/ 381000 h 5500306"/>
                  <a:gd name="connsiteX1488" fmla="*/ 2315432 w 4300537"/>
                  <a:gd name="connsiteY1488" fmla="*/ 371570 h 5500306"/>
                  <a:gd name="connsiteX1489" fmla="*/ 2313051 w 4300537"/>
                  <a:gd name="connsiteY1489" fmla="*/ 365189 h 5500306"/>
                  <a:gd name="connsiteX1490" fmla="*/ 2317052 w 4300537"/>
                  <a:gd name="connsiteY1490" fmla="*/ 356235 h 5500306"/>
                  <a:gd name="connsiteX1491" fmla="*/ 2347151 w 4300537"/>
                  <a:gd name="connsiteY1491" fmla="*/ 344710 h 5500306"/>
                  <a:gd name="connsiteX1492" fmla="*/ 2351151 w 4300537"/>
                  <a:gd name="connsiteY1492" fmla="*/ 335756 h 5500306"/>
                  <a:gd name="connsiteX1493" fmla="*/ 2347246 w 4300537"/>
                  <a:gd name="connsiteY1493" fmla="*/ 325374 h 5500306"/>
                  <a:gd name="connsiteX1494" fmla="*/ 2351151 w 4300537"/>
                  <a:gd name="connsiteY1494" fmla="*/ 316325 h 5500306"/>
                  <a:gd name="connsiteX1495" fmla="*/ 2432114 w 4300537"/>
                  <a:gd name="connsiteY1495" fmla="*/ 285464 h 5500306"/>
                  <a:gd name="connsiteX1496" fmla="*/ 2441543 w 4300537"/>
                  <a:gd name="connsiteY1496" fmla="*/ 281845 h 5500306"/>
                  <a:gd name="connsiteX1497" fmla="*/ 2450497 w 4300537"/>
                  <a:gd name="connsiteY1497" fmla="*/ 285845 h 5500306"/>
                  <a:gd name="connsiteX1498" fmla="*/ 2510123 w 4300537"/>
                  <a:gd name="connsiteY1498" fmla="*/ 471773 h 5500306"/>
                  <a:gd name="connsiteX1499" fmla="*/ 2494121 w 4300537"/>
                  <a:gd name="connsiteY1499" fmla="*/ 499491 h 5500306"/>
                  <a:gd name="connsiteX1500" fmla="*/ 2289048 w 4300537"/>
                  <a:gd name="connsiteY1500" fmla="*/ 559594 h 5500306"/>
                  <a:gd name="connsiteX1501" fmla="*/ 2275904 w 4300537"/>
                  <a:gd name="connsiteY1501" fmla="*/ 554450 h 5500306"/>
                  <a:gd name="connsiteX1502" fmla="*/ 2195227 w 4300537"/>
                  <a:gd name="connsiteY1502" fmla="*/ 520256 h 5500306"/>
                  <a:gd name="connsiteX1503" fmla="*/ 2137506 w 4300537"/>
                  <a:gd name="connsiteY1503" fmla="*/ 593122 h 5500306"/>
                  <a:gd name="connsiteX1504" fmla="*/ 2129504 w 4300537"/>
                  <a:gd name="connsiteY1504" fmla="*/ 604076 h 5500306"/>
                  <a:gd name="connsiteX1505" fmla="*/ 1946339 w 4300537"/>
                  <a:gd name="connsiteY1505" fmla="*/ 663321 h 5500306"/>
                  <a:gd name="connsiteX1506" fmla="*/ 1927669 w 4300537"/>
                  <a:gd name="connsiteY1506" fmla="*/ 661511 h 5500306"/>
                  <a:gd name="connsiteX1507" fmla="*/ 1812798 w 4300537"/>
                  <a:gd name="connsiteY1507" fmla="*/ 595884 h 5500306"/>
                  <a:gd name="connsiteX1508" fmla="*/ 1799844 w 4300537"/>
                  <a:gd name="connsiteY1508" fmla="*/ 575120 h 5500306"/>
                  <a:gd name="connsiteX1509" fmla="*/ 1731740 w 4300537"/>
                  <a:gd name="connsiteY1509" fmla="*/ 513398 h 5500306"/>
                  <a:gd name="connsiteX1510" fmla="*/ 1733741 w 4300537"/>
                  <a:gd name="connsiteY1510" fmla="*/ 512826 h 5500306"/>
                  <a:gd name="connsiteX1511" fmla="*/ 1763173 w 4300537"/>
                  <a:gd name="connsiteY1511" fmla="*/ 531209 h 5500306"/>
                  <a:gd name="connsiteX1512" fmla="*/ 1744790 w 4300537"/>
                  <a:gd name="connsiteY1512" fmla="*/ 560642 h 5500306"/>
                  <a:gd name="connsiteX1513" fmla="*/ 1715357 w 4300537"/>
                  <a:gd name="connsiteY1513" fmla="*/ 542258 h 5500306"/>
                  <a:gd name="connsiteX1514" fmla="*/ 1731740 w 4300537"/>
                  <a:gd name="connsiteY1514" fmla="*/ 513398 h 5500306"/>
                  <a:gd name="connsiteX1515" fmla="*/ 1741075 w 4300537"/>
                  <a:gd name="connsiteY1515" fmla="*/ 613791 h 5500306"/>
                  <a:gd name="connsiteX1516" fmla="*/ 1773174 w 4300537"/>
                  <a:gd name="connsiteY1516" fmla="*/ 604361 h 5500306"/>
                  <a:gd name="connsiteX1517" fmla="*/ 1893284 w 4300537"/>
                  <a:gd name="connsiteY1517" fmla="*/ 673703 h 5500306"/>
                  <a:gd name="connsiteX1518" fmla="*/ 1900904 w 4300537"/>
                  <a:gd name="connsiteY1518" fmla="*/ 706850 h 5500306"/>
                  <a:gd name="connsiteX1519" fmla="*/ 1823752 w 4300537"/>
                  <a:gd name="connsiteY1519" fmla="*/ 819150 h 5500306"/>
                  <a:gd name="connsiteX1520" fmla="*/ 1791367 w 4300537"/>
                  <a:gd name="connsiteY1520" fmla="*/ 825056 h 5500306"/>
                  <a:gd name="connsiteX1521" fmla="*/ 1728978 w 4300537"/>
                  <a:gd name="connsiteY1521" fmla="*/ 726662 h 5500306"/>
                  <a:gd name="connsiteX1522" fmla="*/ 1741075 w 4300537"/>
                  <a:gd name="connsiteY1522" fmla="*/ 613791 h 5500306"/>
                  <a:gd name="connsiteX1523" fmla="*/ 1856423 w 4300537"/>
                  <a:gd name="connsiteY1523" fmla="*/ 880110 h 5500306"/>
                  <a:gd name="connsiteX1524" fmla="*/ 1838135 w 4300537"/>
                  <a:gd name="connsiteY1524" fmla="*/ 909447 h 5500306"/>
                  <a:gd name="connsiteX1525" fmla="*/ 1819656 w 4300537"/>
                  <a:gd name="connsiteY1525" fmla="*/ 906399 h 5500306"/>
                  <a:gd name="connsiteX1526" fmla="*/ 1808798 w 4300537"/>
                  <a:gd name="connsiteY1526" fmla="*/ 891159 h 5500306"/>
                  <a:gd name="connsiteX1527" fmla="*/ 1825085 w 4300537"/>
                  <a:gd name="connsiteY1527" fmla="*/ 862298 h 5500306"/>
                  <a:gd name="connsiteX1528" fmla="*/ 1827086 w 4300537"/>
                  <a:gd name="connsiteY1528" fmla="*/ 861727 h 5500306"/>
                  <a:gd name="connsiteX1529" fmla="*/ 1856423 w 4300537"/>
                  <a:gd name="connsiteY1529" fmla="*/ 880110 h 5500306"/>
                  <a:gd name="connsiteX1530" fmla="*/ 1613440 w 4300537"/>
                  <a:gd name="connsiteY1530" fmla="*/ 732949 h 5500306"/>
                  <a:gd name="connsiteX1531" fmla="*/ 1687449 w 4300537"/>
                  <a:gd name="connsiteY1531" fmla="*/ 627507 h 5500306"/>
                  <a:gd name="connsiteX1532" fmla="*/ 1702594 w 4300537"/>
                  <a:gd name="connsiteY1532" fmla="*/ 624840 h 5500306"/>
                  <a:gd name="connsiteX1533" fmla="*/ 1706785 w 4300537"/>
                  <a:gd name="connsiteY1533" fmla="*/ 636651 h 5500306"/>
                  <a:gd name="connsiteX1534" fmla="*/ 1706309 w 4300537"/>
                  <a:gd name="connsiteY1534" fmla="*/ 731996 h 5500306"/>
                  <a:gd name="connsiteX1535" fmla="*/ 1764792 w 4300537"/>
                  <a:gd name="connsiteY1535" fmla="*/ 834104 h 5500306"/>
                  <a:gd name="connsiteX1536" fmla="*/ 1767364 w 4300537"/>
                  <a:gd name="connsiteY1536" fmla="*/ 842582 h 5500306"/>
                  <a:gd name="connsiteX1537" fmla="*/ 1755648 w 4300537"/>
                  <a:gd name="connsiteY1537" fmla="*/ 847439 h 5500306"/>
                  <a:gd name="connsiteX1538" fmla="*/ 1623441 w 4300537"/>
                  <a:gd name="connsiteY1538" fmla="*/ 775716 h 5500306"/>
                  <a:gd name="connsiteX1539" fmla="*/ 1608963 w 4300537"/>
                  <a:gd name="connsiteY1539" fmla="*/ 756952 h 5500306"/>
                  <a:gd name="connsiteX1540" fmla="*/ 1613440 w 4300537"/>
                  <a:gd name="connsiteY1540" fmla="*/ 732949 h 5500306"/>
                  <a:gd name="connsiteX1541" fmla="*/ 1408938 w 4300537"/>
                  <a:gd name="connsiteY1541" fmla="*/ 833247 h 5500306"/>
                  <a:gd name="connsiteX1542" fmla="*/ 1417415 w 4300537"/>
                  <a:gd name="connsiteY1542" fmla="*/ 819055 h 5500306"/>
                  <a:gd name="connsiteX1543" fmla="*/ 1434084 w 4300537"/>
                  <a:gd name="connsiteY1543" fmla="*/ 815245 h 5500306"/>
                  <a:gd name="connsiteX1544" fmla="*/ 1447895 w 4300537"/>
                  <a:gd name="connsiteY1544" fmla="*/ 823722 h 5500306"/>
                  <a:gd name="connsiteX1545" fmla="*/ 1459802 w 4300537"/>
                  <a:gd name="connsiteY1545" fmla="*/ 871823 h 5500306"/>
                  <a:gd name="connsiteX1546" fmla="*/ 1488567 w 4300537"/>
                  <a:gd name="connsiteY1546" fmla="*/ 864584 h 5500306"/>
                  <a:gd name="connsiteX1547" fmla="*/ 1476756 w 4300537"/>
                  <a:gd name="connsiteY1547" fmla="*/ 817340 h 5500306"/>
                  <a:gd name="connsiteX1548" fmla="*/ 1485424 w 4300537"/>
                  <a:gd name="connsiteY1548" fmla="*/ 803243 h 5500306"/>
                  <a:gd name="connsiteX1549" fmla="*/ 1550384 w 4300537"/>
                  <a:gd name="connsiteY1549" fmla="*/ 788099 h 5500306"/>
                  <a:gd name="connsiteX1550" fmla="*/ 1566958 w 4300537"/>
                  <a:gd name="connsiteY1550" fmla="*/ 798005 h 5500306"/>
                  <a:gd name="connsiteX1551" fmla="*/ 1583055 w 4300537"/>
                  <a:gd name="connsiteY1551" fmla="*/ 857536 h 5500306"/>
                  <a:gd name="connsiteX1552" fmla="*/ 1604772 w 4300537"/>
                  <a:gd name="connsiteY1552" fmla="*/ 938213 h 5500306"/>
                  <a:gd name="connsiteX1553" fmla="*/ 1666970 w 4300537"/>
                  <a:gd name="connsiteY1553" fmla="*/ 983361 h 5500306"/>
                  <a:gd name="connsiteX1554" fmla="*/ 1671638 w 4300537"/>
                  <a:gd name="connsiteY1554" fmla="*/ 991553 h 5500306"/>
                  <a:gd name="connsiteX1555" fmla="*/ 1677353 w 4300537"/>
                  <a:gd name="connsiteY1555" fmla="*/ 1046321 h 5500306"/>
                  <a:gd name="connsiteX1556" fmla="*/ 1671447 w 4300537"/>
                  <a:gd name="connsiteY1556" fmla="*/ 1053941 h 5500306"/>
                  <a:gd name="connsiteX1557" fmla="*/ 1656588 w 4300537"/>
                  <a:gd name="connsiteY1557" fmla="*/ 1056037 h 5500306"/>
                  <a:gd name="connsiteX1558" fmla="*/ 1648968 w 4300537"/>
                  <a:gd name="connsiteY1558" fmla="*/ 1050989 h 5500306"/>
                  <a:gd name="connsiteX1559" fmla="*/ 1640491 w 4300537"/>
                  <a:gd name="connsiteY1559" fmla="*/ 1019461 h 5500306"/>
                  <a:gd name="connsiteX1560" fmla="*/ 1605534 w 4300537"/>
                  <a:gd name="connsiteY1560" fmla="*/ 1028795 h 5500306"/>
                  <a:gd name="connsiteX1561" fmla="*/ 1612392 w 4300537"/>
                  <a:gd name="connsiteY1561" fmla="*/ 1054322 h 5500306"/>
                  <a:gd name="connsiteX1562" fmla="*/ 1606582 w 4300537"/>
                  <a:gd name="connsiteY1562" fmla="*/ 1062990 h 5500306"/>
                  <a:gd name="connsiteX1563" fmla="*/ 1472184 w 4300537"/>
                  <a:gd name="connsiteY1563" fmla="*/ 1081564 h 5500306"/>
                  <a:gd name="connsiteX1564" fmla="*/ 1408938 w 4300537"/>
                  <a:gd name="connsiteY1564" fmla="*/ 833247 h 5500306"/>
                  <a:gd name="connsiteX1565" fmla="*/ 885730 w 4300537"/>
                  <a:gd name="connsiteY1565" fmla="*/ 680371 h 5500306"/>
                  <a:gd name="connsiteX1566" fmla="*/ 1091851 w 4300537"/>
                  <a:gd name="connsiteY1566" fmla="*/ 605028 h 5500306"/>
                  <a:gd name="connsiteX1567" fmla="*/ 1116235 w 4300537"/>
                  <a:gd name="connsiteY1567" fmla="*/ 617887 h 5500306"/>
                  <a:gd name="connsiteX1568" fmla="*/ 1173480 w 4300537"/>
                  <a:gd name="connsiteY1568" fmla="*/ 838295 h 5500306"/>
                  <a:gd name="connsiteX1569" fmla="*/ 1164908 w 4300537"/>
                  <a:gd name="connsiteY1569" fmla="*/ 852488 h 5500306"/>
                  <a:gd name="connsiteX1570" fmla="*/ 1135666 w 4300537"/>
                  <a:gd name="connsiteY1570" fmla="*/ 859250 h 5500306"/>
                  <a:gd name="connsiteX1571" fmla="*/ 1127379 w 4300537"/>
                  <a:gd name="connsiteY1571" fmla="*/ 854011 h 5500306"/>
                  <a:gd name="connsiteX1572" fmla="*/ 1125569 w 4300537"/>
                  <a:gd name="connsiteY1572" fmla="*/ 846391 h 5500306"/>
                  <a:gd name="connsiteX1573" fmla="*/ 1088612 w 4300537"/>
                  <a:gd name="connsiteY1573" fmla="*/ 854964 h 5500306"/>
                  <a:gd name="connsiteX1574" fmla="*/ 1090422 w 4300537"/>
                  <a:gd name="connsiteY1574" fmla="*/ 862584 h 5500306"/>
                  <a:gd name="connsiteX1575" fmla="*/ 1085183 w 4300537"/>
                  <a:gd name="connsiteY1575" fmla="*/ 870871 h 5500306"/>
                  <a:gd name="connsiteX1576" fmla="*/ 999458 w 4300537"/>
                  <a:gd name="connsiteY1576" fmla="*/ 890683 h 5500306"/>
                  <a:gd name="connsiteX1577" fmla="*/ 985837 w 4300537"/>
                  <a:gd name="connsiteY1577" fmla="*/ 882968 h 5500306"/>
                  <a:gd name="connsiteX1578" fmla="*/ 967835 w 4300537"/>
                  <a:gd name="connsiteY1578" fmla="*/ 832009 h 5500306"/>
                  <a:gd name="connsiteX1579" fmla="*/ 962882 w 4300537"/>
                  <a:gd name="connsiteY1579" fmla="*/ 819150 h 5500306"/>
                  <a:gd name="connsiteX1580" fmla="*/ 950976 w 4300537"/>
                  <a:gd name="connsiteY1580" fmla="*/ 788765 h 5500306"/>
                  <a:gd name="connsiteX1581" fmla="*/ 881920 w 4300537"/>
                  <a:gd name="connsiteY1581" fmla="*/ 689896 h 5500306"/>
                  <a:gd name="connsiteX1582" fmla="*/ 885730 w 4300537"/>
                  <a:gd name="connsiteY1582" fmla="*/ 680371 h 5500306"/>
                  <a:gd name="connsiteX1583" fmla="*/ 964121 w 4300537"/>
                  <a:gd name="connsiteY1583" fmla="*/ 891064 h 5500306"/>
                  <a:gd name="connsiteX1584" fmla="*/ 959072 w 4300537"/>
                  <a:gd name="connsiteY1584" fmla="*/ 900017 h 5500306"/>
                  <a:gd name="connsiteX1585" fmla="*/ 898589 w 4300537"/>
                  <a:gd name="connsiteY1585" fmla="*/ 913924 h 5500306"/>
                  <a:gd name="connsiteX1586" fmla="*/ 890302 w 4300537"/>
                  <a:gd name="connsiteY1586" fmla="*/ 909733 h 5500306"/>
                  <a:gd name="connsiteX1587" fmla="*/ 890207 w 4300537"/>
                  <a:gd name="connsiteY1587" fmla="*/ 909542 h 5500306"/>
                  <a:gd name="connsiteX1588" fmla="*/ 893636 w 4300537"/>
                  <a:gd name="connsiteY1588" fmla="*/ 900303 h 5500306"/>
                  <a:gd name="connsiteX1589" fmla="*/ 949547 w 4300537"/>
                  <a:gd name="connsiteY1589" fmla="*/ 872395 h 5500306"/>
                  <a:gd name="connsiteX1590" fmla="*/ 959263 w 4300537"/>
                  <a:gd name="connsiteY1590" fmla="*/ 876300 h 5500306"/>
                  <a:gd name="connsiteX1591" fmla="*/ 964121 w 4300537"/>
                  <a:gd name="connsiteY1591" fmla="*/ 891064 h 5500306"/>
                  <a:gd name="connsiteX1592" fmla="*/ 283178 w 4300537"/>
                  <a:gd name="connsiteY1592" fmla="*/ 916591 h 5500306"/>
                  <a:gd name="connsiteX1593" fmla="*/ 284416 w 4300537"/>
                  <a:gd name="connsiteY1593" fmla="*/ 906494 h 5500306"/>
                  <a:gd name="connsiteX1594" fmla="*/ 366141 w 4300537"/>
                  <a:gd name="connsiteY1594" fmla="*/ 877443 h 5500306"/>
                  <a:gd name="connsiteX1595" fmla="*/ 368903 w 4300537"/>
                  <a:gd name="connsiteY1595" fmla="*/ 882206 h 5500306"/>
                  <a:gd name="connsiteX1596" fmla="*/ 317278 w 4300537"/>
                  <a:gd name="connsiteY1596" fmla="*/ 927640 h 5500306"/>
                  <a:gd name="connsiteX1597" fmla="*/ 301466 w 4300537"/>
                  <a:gd name="connsiteY1597" fmla="*/ 928688 h 5500306"/>
                  <a:gd name="connsiteX1598" fmla="*/ 283178 w 4300537"/>
                  <a:gd name="connsiteY1598" fmla="*/ 916591 h 5500306"/>
                  <a:gd name="connsiteX1599" fmla="*/ 290513 w 4300537"/>
                  <a:gd name="connsiteY1599" fmla="*/ 1131380 h 5500306"/>
                  <a:gd name="connsiteX1600" fmla="*/ 290227 w 4300537"/>
                  <a:gd name="connsiteY1600" fmla="*/ 1131856 h 5500306"/>
                  <a:gd name="connsiteX1601" fmla="*/ 290798 w 4300537"/>
                  <a:gd name="connsiteY1601" fmla="*/ 1132141 h 5500306"/>
                  <a:gd name="connsiteX1602" fmla="*/ 290989 w 4300537"/>
                  <a:gd name="connsiteY1602" fmla="*/ 1132618 h 5500306"/>
                  <a:gd name="connsiteX1603" fmla="*/ 283845 w 4300537"/>
                  <a:gd name="connsiteY1603" fmla="*/ 1146715 h 5500306"/>
                  <a:gd name="connsiteX1604" fmla="*/ 269748 w 4300537"/>
                  <a:gd name="connsiteY1604" fmla="*/ 1139571 h 5500306"/>
                  <a:gd name="connsiteX1605" fmla="*/ 276892 w 4300537"/>
                  <a:gd name="connsiteY1605" fmla="*/ 1125474 h 5500306"/>
                  <a:gd name="connsiteX1606" fmla="*/ 290513 w 4300537"/>
                  <a:gd name="connsiteY1606" fmla="*/ 1131380 h 5500306"/>
                  <a:gd name="connsiteX1607" fmla="*/ 268510 w 4300537"/>
                  <a:gd name="connsiteY1607" fmla="*/ 1098995 h 5500306"/>
                  <a:gd name="connsiteX1608" fmla="*/ 246793 w 4300537"/>
                  <a:gd name="connsiteY1608" fmla="*/ 1114520 h 5500306"/>
                  <a:gd name="connsiteX1609" fmla="*/ 220409 w 4300537"/>
                  <a:gd name="connsiteY1609" fmla="*/ 1110139 h 5500306"/>
                  <a:gd name="connsiteX1610" fmla="*/ 215265 w 4300537"/>
                  <a:gd name="connsiteY1610" fmla="*/ 1106043 h 5500306"/>
                  <a:gd name="connsiteX1611" fmla="*/ 271463 w 4300537"/>
                  <a:gd name="connsiteY1611" fmla="*/ 1093089 h 5500306"/>
                  <a:gd name="connsiteX1612" fmla="*/ 268510 w 4300537"/>
                  <a:gd name="connsiteY1612" fmla="*/ 1098995 h 5500306"/>
                  <a:gd name="connsiteX1613" fmla="*/ 206121 w 4300537"/>
                  <a:gd name="connsiteY1613" fmla="*/ 1068324 h 5500306"/>
                  <a:gd name="connsiteX1614" fmla="*/ 209169 w 4300537"/>
                  <a:gd name="connsiteY1614" fmla="*/ 1062038 h 5500306"/>
                  <a:gd name="connsiteX1615" fmla="*/ 227933 w 4300537"/>
                  <a:gd name="connsiteY1615" fmla="*/ 1047369 h 5500306"/>
                  <a:gd name="connsiteX1616" fmla="*/ 230886 w 4300537"/>
                  <a:gd name="connsiteY1616" fmla="*/ 1046512 h 5500306"/>
                  <a:gd name="connsiteX1617" fmla="*/ 250031 w 4300537"/>
                  <a:gd name="connsiteY1617" fmla="*/ 1047560 h 5500306"/>
                  <a:gd name="connsiteX1618" fmla="*/ 254413 w 4300537"/>
                  <a:gd name="connsiteY1618" fmla="*/ 1049560 h 5500306"/>
                  <a:gd name="connsiteX1619" fmla="*/ 257270 w 4300537"/>
                  <a:gd name="connsiteY1619" fmla="*/ 1050989 h 5500306"/>
                  <a:gd name="connsiteX1620" fmla="*/ 262414 w 4300537"/>
                  <a:gd name="connsiteY1620" fmla="*/ 1054989 h 5500306"/>
                  <a:gd name="connsiteX1621" fmla="*/ 206121 w 4300537"/>
                  <a:gd name="connsiteY1621" fmla="*/ 1068324 h 5500306"/>
                  <a:gd name="connsiteX1622" fmla="*/ 263843 w 4300537"/>
                  <a:gd name="connsiteY1622" fmla="*/ 1038701 h 5500306"/>
                  <a:gd name="connsiteX1623" fmla="*/ 251555 w 4300537"/>
                  <a:gd name="connsiteY1623" fmla="*/ 1033463 h 5500306"/>
                  <a:gd name="connsiteX1624" fmla="*/ 250603 w 4300537"/>
                  <a:gd name="connsiteY1624" fmla="*/ 1031367 h 5500306"/>
                  <a:gd name="connsiteX1625" fmla="*/ 257842 w 4300537"/>
                  <a:gd name="connsiteY1625" fmla="*/ 1017365 h 5500306"/>
                  <a:gd name="connsiteX1626" fmla="*/ 271843 w 4300537"/>
                  <a:gd name="connsiteY1626" fmla="*/ 1024509 h 5500306"/>
                  <a:gd name="connsiteX1627" fmla="*/ 264700 w 4300537"/>
                  <a:gd name="connsiteY1627" fmla="*/ 1038606 h 5500306"/>
                  <a:gd name="connsiteX1628" fmla="*/ 263843 w 4300537"/>
                  <a:gd name="connsiteY1628" fmla="*/ 1038701 h 5500306"/>
                  <a:gd name="connsiteX1629" fmla="*/ 458438 w 4300537"/>
                  <a:gd name="connsiteY1629" fmla="*/ 1205960 h 5500306"/>
                  <a:gd name="connsiteX1630" fmla="*/ 457962 w 4300537"/>
                  <a:gd name="connsiteY1630" fmla="*/ 1214342 h 5500306"/>
                  <a:gd name="connsiteX1631" fmla="*/ 349472 w 4300537"/>
                  <a:gd name="connsiteY1631" fmla="*/ 1232535 h 5500306"/>
                  <a:gd name="connsiteX1632" fmla="*/ 343662 w 4300537"/>
                  <a:gd name="connsiteY1632" fmla="*/ 1224344 h 5500306"/>
                  <a:gd name="connsiteX1633" fmla="*/ 364998 w 4300537"/>
                  <a:gd name="connsiteY1633" fmla="*/ 1185005 h 5500306"/>
                  <a:gd name="connsiteX1634" fmla="*/ 371570 w 4300537"/>
                  <a:gd name="connsiteY1634" fmla="*/ 1182148 h 5500306"/>
                  <a:gd name="connsiteX1635" fmla="*/ 458438 w 4300537"/>
                  <a:gd name="connsiteY1635" fmla="*/ 1205960 h 5500306"/>
                  <a:gd name="connsiteX1636" fmla="*/ 375952 w 4300537"/>
                  <a:gd name="connsiteY1636" fmla="*/ 1069181 h 5500306"/>
                  <a:gd name="connsiteX1637" fmla="*/ 356902 w 4300537"/>
                  <a:gd name="connsiteY1637" fmla="*/ 1130141 h 5500306"/>
                  <a:gd name="connsiteX1638" fmla="*/ 345948 w 4300537"/>
                  <a:gd name="connsiteY1638" fmla="*/ 1133475 h 5500306"/>
                  <a:gd name="connsiteX1639" fmla="*/ 287084 w 4300537"/>
                  <a:gd name="connsiteY1639" fmla="*/ 1087755 h 5500306"/>
                  <a:gd name="connsiteX1640" fmla="*/ 287655 w 4300537"/>
                  <a:gd name="connsiteY1640" fmla="*/ 1081088 h 5500306"/>
                  <a:gd name="connsiteX1641" fmla="*/ 367760 w 4300537"/>
                  <a:gd name="connsiteY1641" fmla="*/ 1060323 h 5500306"/>
                  <a:gd name="connsiteX1642" fmla="*/ 375952 w 4300537"/>
                  <a:gd name="connsiteY1642" fmla="*/ 1069181 h 5500306"/>
                  <a:gd name="connsiteX1643" fmla="*/ 363665 w 4300537"/>
                  <a:gd name="connsiteY1643" fmla="*/ 1042321 h 5500306"/>
                  <a:gd name="connsiteX1644" fmla="*/ 282416 w 4300537"/>
                  <a:gd name="connsiteY1644" fmla="*/ 1058609 h 5500306"/>
                  <a:gd name="connsiteX1645" fmla="*/ 279083 w 4300537"/>
                  <a:gd name="connsiteY1645" fmla="*/ 1052798 h 5500306"/>
                  <a:gd name="connsiteX1646" fmla="*/ 311944 w 4300537"/>
                  <a:gd name="connsiteY1646" fmla="*/ 985933 h 5500306"/>
                  <a:gd name="connsiteX1647" fmla="*/ 323183 w 4300537"/>
                  <a:gd name="connsiteY1647" fmla="*/ 984218 h 5500306"/>
                  <a:gd name="connsiteX1648" fmla="*/ 367189 w 4300537"/>
                  <a:gd name="connsiteY1648" fmla="*/ 1030700 h 5500306"/>
                  <a:gd name="connsiteX1649" fmla="*/ 363665 w 4300537"/>
                  <a:gd name="connsiteY1649" fmla="*/ 1042321 h 5500306"/>
                  <a:gd name="connsiteX1650" fmla="*/ 463296 w 4300537"/>
                  <a:gd name="connsiteY1650" fmla="*/ 1055561 h 5500306"/>
                  <a:gd name="connsiteX1651" fmla="*/ 463201 w 4300537"/>
                  <a:gd name="connsiteY1651" fmla="*/ 1055465 h 5500306"/>
                  <a:gd name="connsiteX1652" fmla="*/ 437960 w 4300537"/>
                  <a:gd name="connsiteY1652" fmla="*/ 1074420 h 5500306"/>
                  <a:gd name="connsiteX1653" fmla="*/ 434149 w 4300537"/>
                  <a:gd name="connsiteY1653" fmla="*/ 1075182 h 5500306"/>
                  <a:gd name="connsiteX1654" fmla="*/ 408622 w 4300537"/>
                  <a:gd name="connsiteY1654" fmla="*/ 1069562 h 5500306"/>
                  <a:gd name="connsiteX1655" fmla="*/ 395097 w 4300537"/>
                  <a:gd name="connsiteY1655" fmla="*/ 1054799 h 5500306"/>
                  <a:gd name="connsiteX1656" fmla="*/ 395383 w 4300537"/>
                  <a:gd name="connsiteY1656" fmla="*/ 1054037 h 5500306"/>
                  <a:gd name="connsiteX1657" fmla="*/ 459581 w 4300537"/>
                  <a:gd name="connsiteY1657" fmla="*/ 1039178 h 5500306"/>
                  <a:gd name="connsiteX1658" fmla="*/ 463296 w 4300537"/>
                  <a:gd name="connsiteY1658" fmla="*/ 1055561 h 5500306"/>
                  <a:gd name="connsiteX1659" fmla="*/ 455295 w 4300537"/>
                  <a:gd name="connsiteY1659" fmla="*/ 1021175 h 5500306"/>
                  <a:gd name="connsiteX1660" fmla="*/ 391192 w 4300537"/>
                  <a:gd name="connsiteY1660" fmla="*/ 1036034 h 5500306"/>
                  <a:gd name="connsiteX1661" fmla="*/ 390525 w 4300537"/>
                  <a:gd name="connsiteY1661" fmla="*/ 1035368 h 5500306"/>
                  <a:gd name="connsiteX1662" fmla="*/ 420434 w 4300537"/>
                  <a:gd name="connsiteY1662" fmla="*/ 998791 h 5500306"/>
                  <a:gd name="connsiteX1663" fmla="*/ 451485 w 4300537"/>
                  <a:gd name="connsiteY1663" fmla="*/ 1004888 h 5500306"/>
                  <a:gd name="connsiteX1664" fmla="*/ 455295 w 4300537"/>
                  <a:gd name="connsiteY1664" fmla="*/ 1021175 h 5500306"/>
                  <a:gd name="connsiteX1665" fmla="*/ 615029 w 4300537"/>
                  <a:gd name="connsiteY1665" fmla="*/ 1007840 h 5500306"/>
                  <a:gd name="connsiteX1666" fmla="*/ 611410 w 4300537"/>
                  <a:gd name="connsiteY1666" fmla="*/ 1015746 h 5500306"/>
                  <a:gd name="connsiteX1667" fmla="*/ 499491 w 4300537"/>
                  <a:gd name="connsiteY1667" fmla="*/ 1071944 h 5500306"/>
                  <a:gd name="connsiteX1668" fmla="*/ 479108 w 4300537"/>
                  <a:gd name="connsiteY1668" fmla="*/ 1062323 h 5500306"/>
                  <a:gd name="connsiteX1669" fmla="*/ 473012 w 4300537"/>
                  <a:gd name="connsiteY1669" fmla="*/ 1036034 h 5500306"/>
                  <a:gd name="connsiteX1670" fmla="*/ 462724 w 4300537"/>
                  <a:gd name="connsiteY1670" fmla="*/ 991553 h 5500306"/>
                  <a:gd name="connsiteX1671" fmla="*/ 476822 w 4300537"/>
                  <a:gd name="connsiteY1671" fmla="*/ 974027 h 5500306"/>
                  <a:gd name="connsiteX1672" fmla="*/ 568452 w 4300537"/>
                  <a:gd name="connsiteY1672" fmla="*/ 975074 h 5500306"/>
                  <a:gd name="connsiteX1673" fmla="*/ 601504 w 4300537"/>
                  <a:gd name="connsiteY1673" fmla="*/ 975551 h 5500306"/>
                  <a:gd name="connsiteX1674" fmla="*/ 608076 w 4300537"/>
                  <a:gd name="connsiteY1674" fmla="*/ 980789 h 5500306"/>
                  <a:gd name="connsiteX1675" fmla="*/ 615029 w 4300537"/>
                  <a:gd name="connsiteY1675" fmla="*/ 1007840 h 5500306"/>
                  <a:gd name="connsiteX1676" fmla="*/ 601028 w 4300537"/>
                  <a:gd name="connsiteY1676" fmla="*/ 952881 h 5500306"/>
                  <a:gd name="connsiteX1677" fmla="*/ 594265 w 4300537"/>
                  <a:gd name="connsiteY1677" fmla="*/ 961549 h 5500306"/>
                  <a:gd name="connsiteX1678" fmla="*/ 568643 w 4300537"/>
                  <a:gd name="connsiteY1678" fmla="*/ 961263 h 5500306"/>
                  <a:gd name="connsiteX1679" fmla="*/ 565214 w 4300537"/>
                  <a:gd name="connsiteY1679" fmla="*/ 961168 h 5500306"/>
                  <a:gd name="connsiteX1680" fmla="*/ 559213 w 4300537"/>
                  <a:gd name="connsiteY1680" fmla="*/ 950881 h 5500306"/>
                  <a:gd name="connsiteX1681" fmla="*/ 576167 w 4300537"/>
                  <a:gd name="connsiteY1681" fmla="*/ 918972 h 5500306"/>
                  <a:gd name="connsiteX1682" fmla="*/ 565404 w 4300537"/>
                  <a:gd name="connsiteY1682" fmla="*/ 913257 h 5500306"/>
                  <a:gd name="connsiteX1683" fmla="*/ 553879 w 4300537"/>
                  <a:gd name="connsiteY1683" fmla="*/ 934974 h 5500306"/>
                  <a:gd name="connsiteX1684" fmla="*/ 517303 w 4300537"/>
                  <a:gd name="connsiteY1684" fmla="*/ 915543 h 5500306"/>
                  <a:gd name="connsiteX1685" fmla="*/ 495491 w 4300537"/>
                  <a:gd name="connsiteY1685" fmla="*/ 956501 h 5500306"/>
                  <a:gd name="connsiteX1686" fmla="*/ 489299 w 4300537"/>
                  <a:gd name="connsiteY1686" fmla="*/ 960215 h 5500306"/>
                  <a:gd name="connsiteX1687" fmla="*/ 469297 w 4300537"/>
                  <a:gd name="connsiteY1687" fmla="*/ 959930 h 5500306"/>
                  <a:gd name="connsiteX1688" fmla="*/ 447580 w 4300537"/>
                  <a:gd name="connsiteY1688" fmla="*/ 986981 h 5500306"/>
                  <a:gd name="connsiteX1689" fmla="*/ 417481 w 4300537"/>
                  <a:gd name="connsiteY1689" fmla="*/ 985076 h 5500306"/>
                  <a:gd name="connsiteX1690" fmla="*/ 410337 w 4300537"/>
                  <a:gd name="connsiteY1690" fmla="*/ 987171 h 5500306"/>
                  <a:gd name="connsiteX1691" fmla="*/ 437388 w 4300537"/>
                  <a:gd name="connsiteY1691" fmla="*/ 962787 h 5500306"/>
                  <a:gd name="connsiteX1692" fmla="*/ 427196 w 4300537"/>
                  <a:gd name="connsiteY1692" fmla="*/ 951548 h 5500306"/>
                  <a:gd name="connsiteX1693" fmla="*/ 364712 w 4300537"/>
                  <a:gd name="connsiteY1693" fmla="*/ 1007936 h 5500306"/>
                  <a:gd name="connsiteX1694" fmla="*/ 324041 w 4300537"/>
                  <a:gd name="connsiteY1694" fmla="*/ 964882 h 5500306"/>
                  <a:gd name="connsiteX1695" fmla="*/ 319945 w 4300537"/>
                  <a:gd name="connsiteY1695" fmla="*/ 956882 h 5500306"/>
                  <a:gd name="connsiteX1696" fmla="*/ 323660 w 4300537"/>
                  <a:gd name="connsiteY1696" fmla="*/ 946785 h 5500306"/>
                  <a:gd name="connsiteX1697" fmla="*/ 442055 w 4300537"/>
                  <a:gd name="connsiteY1697" fmla="*/ 842677 h 5500306"/>
                  <a:gd name="connsiteX1698" fmla="*/ 550450 w 4300537"/>
                  <a:gd name="connsiteY1698" fmla="*/ 802958 h 5500306"/>
                  <a:gd name="connsiteX1699" fmla="*/ 559308 w 4300537"/>
                  <a:gd name="connsiteY1699" fmla="*/ 807053 h 5500306"/>
                  <a:gd name="connsiteX1700" fmla="*/ 601028 w 4300537"/>
                  <a:gd name="connsiteY1700" fmla="*/ 952881 h 5500306"/>
                  <a:gd name="connsiteX1701" fmla="*/ 667226 w 4300537"/>
                  <a:gd name="connsiteY1701" fmla="*/ 987743 h 5500306"/>
                  <a:gd name="connsiteX1702" fmla="*/ 627031 w 4300537"/>
                  <a:gd name="connsiteY1702" fmla="*/ 1007936 h 5500306"/>
                  <a:gd name="connsiteX1703" fmla="*/ 618839 w 4300537"/>
                  <a:gd name="connsiteY1703" fmla="*/ 975741 h 5500306"/>
                  <a:gd name="connsiteX1704" fmla="*/ 664654 w 4300537"/>
                  <a:gd name="connsiteY1704" fmla="*/ 976313 h 5500306"/>
                  <a:gd name="connsiteX1705" fmla="*/ 667226 w 4300537"/>
                  <a:gd name="connsiteY1705" fmla="*/ 987743 h 5500306"/>
                  <a:gd name="connsiteX1706" fmla="*/ 878872 w 4300537"/>
                  <a:gd name="connsiteY1706" fmla="*/ 932783 h 5500306"/>
                  <a:gd name="connsiteX1707" fmla="*/ 869156 w 4300537"/>
                  <a:gd name="connsiteY1707" fmla="*/ 990981 h 5500306"/>
                  <a:gd name="connsiteX1708" fmla="*/ 821055 w 4300537"/>
                  <a:gd name="connsiteY1708" fmla="*/ 1025271 h 5500306"/>
                  <a:gd name="connsiteX1709" fmla="*/ 729806 w 4300537"/>
                  <a:gd name="connsiteY1709" fmla="*/ 971836 h 5500306"/>
                  <a:gd name="connsiteX1710" fmla="*/ 727710 w 4300537"/>
                  <a:gd name="connsiteY1710" fmla="*/ 963168 h 5500306"/>
                  <a:gd name="connsiteX1711" fmla="*/ 779812 w 4300537"/>
                  <a:gd name="connsiteY1711" fmla="*/ 876776 h 5500306"/>
                  <a:gd name="connsiteX1712" fmla="*/ 786289 w 4300537"/>
                  <a:gd name="connsiteY1712" fmla="*/ 874871 h 5500306"/>
                  <a:gd name="connsiteX1713" fmla="*/ 878872 w 4300537"/>
                  <a:gd name="connsiteY1713" fmla="*/ 932783 h 5500306"/>
                  <a:gd name="connsiteX1714" fmla="*/ 829532 w 4300537"/>
                  <a:gd name="connsiteY1714" fmla="*/ 856298 h 5500306"/>
                  <a:gd name="connsiteX1715" fmla="*/ 827246 w 4300537"/>
                  <a:gd name="connsiteY1715" fmla="*/ 857345 h 5500306"/>
                  <a:gd name="connsiteX1716" fmla="*/ 782193 w 4300537"/>
                  <a:gd name="connsiteY1716" fmla="*/ 856869 h 5500306"/>
                  <a:gd name="connsiteX1717" fmla="*/ 726281 w 4300537"/>
                  <a:gd name="connsiteY1717" fmla="*/ 894207 h 5500306"/>
                  <a:gd name="connsiteX1718" fmla="*/ 712661 w 4300537"/>
                  <a:gd name="connsiteY1718" fmla="*/ 895445 h 5500306"/>
                  <a:gd name="connsiteX1719" fmla="*/ 677799 w 4300537"/>
                  <a:gd name="connsiteY1719" fmla="*/ 860679 h 5500306"/>
                  <a:gd name="connsiteX1720" fmla="*/ 674942 w 4300537"/>
                  <a:gd name="connsiteY1720" fmla="*/ 860679 h 5500306"/>
                  <a:gd name="connsiteX1721" fmla="*/ 653987 w 4300537"/>
                  <a:gd name="connsiteY1721" fmla="*/ 881634 h 5500306"/>
                  <a:gd name="connsiteX1722" fmla="*/ 642176 w 4300537"/>
                  <a:gd name="connsiteY1722" fmla="*/ 893445 h 5500306"/>
                  <a:gd name="connsiteX1723" fmla="*/ 642176 w 4300537"/>
                  <a:gd name="connsiteY1723" fmla="*/ 896303 h 5500306"/>
                  <a:gd name="connsiteX1724" fmla="*/ 693039 w 4300537"/>
                  <a:gd name="connsiteY1724" fmla="*/ 946976 h 5500306"/>
                  <a:gd name="connsiteX1725" fmla="*/ 694563 w 4300537"/>
                  <a:gd name="connsiteY1725" fmla="*/ 948499 h 5500306"/>
                  <a:gd name="connsiteX1726" fmla="*/ 688562 w 4300537"/>
                  <a:gd name="connsiteY1726" fmla="*/ 962597 h 5500306"/>
                  <a:gd name="connsiteX1727" fmla="*/ 622078 w 4300537"/>
                  <a:gd name="connsiteY1727" fmla="*/ 961739 h 5500306"/>
                  <a:gd name="connsiteX1728" fmla="*/ 613505 w 4300537"/>
                  <a:gd name="connsiteY1728" fmla="*/ 955072 h 5500306"/>
                  <a:gd name="connsiteX1729" fmla="*/ 570833 w 4300537"/>
                  <a:gd name="connsiteY1729" fmla="*/ 804672 h 5500306"/>
                  <a:gd name="connsiteX1730" fmla="*/ 576072 w 4300537"/>
                  <a:gd name="connsiteY1730" fmla="*/ 793433 h 5500306"/>
                  <a:gd name="connsiteX1731" fmla="*/ 849249 w 4300537"/>
                  <a:gd name="connsiteY1731" fmla="*/ 693515 h 5500306"/>
                  <a:gd name="connsiteX1732" fmla="*/ 860203 w 4300537"/>
                  <a:gd name="connsiteY1732" fmla="*/ 698087 h 5500306"/>
                  <a:gd name="connsiteX1733" fmla="*/ 897827 w 4300537"/>
                  <a:gd name="connsiteY1733" fmla="*/ 744665 h 5500306"/>
                  <a:gd name="connsiteX1734" fmla="*/ 941165 w 4300537"/>
                  <a:gd name="connsiteY1734" fmla="*/ 827151 h 5500306"/>
                  <a:gd name="connsiteX1735" fmla="*/ 946214 w 4300537"/>
                  <a:gd name="connsiteY1735" fmla="*/ 840200 h 5500306"/>
                  <a:gd name="connsiteX1736" fmla="*/ 949833 w 4300537"/>
                  <a:gd name="connsiteY1736" fmla="*/ 849535 h 5500306"/>
                  <a:gd name="connsiteX1737" fmla="*/ 946404 w 4300537"/>
                  <a:gd name="connsiteY1737" fmla="*/ 858203 h 5500306"/>
                  <a:gd name="connsiteX1738" fmla="*/ 889349 w 4300537"/>
                  <a:gd name="connsiteY1738" fmla="*/ 886682 h 5500306"/>
                  <a:gd name="connsiteX1739" fmla="*/ 880110 w 4300537"/>
                  <a:gd name="connsiteY1739" fmla="*/ 877729 h 5500306"/>
                  <a:gd name="connsiteX1740" fmla="*/ 904589 w 4300537"/>
                  <a:gd name="connsiteY1740" fmla="*/ 825056 h 5500306"/>
                  <a:gd name="connsiteX1741" fmla="*/ 903637 w 4300537"/>
                  <a:gd name="connsiteY1741" fmla="*/ 822484 h 5500306"/>
                  <a:gd name="connsiteX1742" fmla="*/ 857250 w 4300537"/>
                  <a:gd name="connsiteY1742" fmla="*/ 800862 h 5500306"/>
                  <a:gd name="connsiteX1743" fmla="*/ 854583 w 4300537"/>
                  <a:gd name="connsiteY1743" fmla="*/ 801815 h 5500306"/>
                  <a:gd name="connsiteX1744" fmla="*/ 829532 w 4300537"/>
                  <a:gd name="connsiteY1744" fmla="*/ 856298 h 5500306"/>
                  <a:gd name="connsiteX1745" fmla="*/ 972407 w 4300537"/>
                  <a:gd name="connsiteY1745" fmla="*/ 951357 h 5500306"/>
                  <a:gd name="connsiteX1746" fmla="*/ 908685 w 4300537"/>
                  <a:gd name="connsiteY1746" fmla="*/ 957548 h 5500306"/>
                  <a:gd name="connsiteX1747" fmla="*/ 899446 w 4300537"/>
                  <a:gd name="connsiteY1747" fmla="*/ 949547 h 5500306"/>
                  <a:gd name="connsiteX1748" fmla="*/ 899446 w 4300537"/>
                  <a:gd name="connsiteY1748" fmla="*/ 949357 h 5500306"/>
                  <a:gd name="connsiteX1749" fmla="*/ 905923 w 4300537"/>
                  <a:gd name="connsiteY1749" fmla="*/ 940594 h 5500306"/>
                  <a:gd name="connsiteX1750" fmla="*/ 967645 w 4300537"/>
                  <a:gd name="connsiteY1750" fmla="*/ 926402 h 5500306"/>
                  <a:gd name="connsiteX1751" fmla="*/ 976027 w 4300537"/>
                  <a:gd name="connsiteY1751" fmla="*/ 931545 h 5500306"/>
                  <a:gd name="connsiteX1752" fmla="*/ 978503 w 4300537"/>
                  <a:gd name="connsiteY1752" fmla="*/ 942880 h 5500306"/>
                  <a:gd name="connsiteX1753" fmla="*/ 972407 w 4300537"/>
                  <a:gd name="connsiteY1753" fmla="*/ 951357 h 5500306"/>
                  <a:gd name="connsiteX1754" fmla="*/ 1195578 w 4300537"/>
                  <a:gd name="connsiteY1754" fmla="*/ 1112615 h 5500306"/>
                  <a:gd name="connsiteX1755" fmla="*/ 1015556 w 4300537"/>
                  <a:gd name="connsiteY1755" fmla="*/ 1141000 h 5500306"/>
                  <a:gd name="connsiteX1756" fmla="*/ 944880 w 4300537"/>
                  <a:gd name="connsiteY1756" fmla="*/ 1137095 h 5500306"/>
                  <a:gd name="connsiteX1757" fmla="*/ 943928 w 4300537"/>
                  <a:gd name="connsiteY1757" fmla="*/ 1132046 h 5500306"/>
                  <a:gd name="connsiteX1758" fmla="*/ 970502 w 4300537"/>
                  <a:gd name="connsiteY1758" fmla="*/ 1095566 h 5500306"/>
                  <a:gd name="connsiteX1759" fmla="*/ 993839 w 4300537"/>
                  <a:gd name="connsiteY1759" fmla="*/ 1065181 h 5500306"/>
                  <a:gd name="connsiteX1760" fmla="*/ 1005269 w 4300537"/>
                  <a:gd name="connsiteY1760" fmla="*/ 957167 h 5500306"/>
                  <a:gd name="connsiteX1761" fmla="*/ 999935 w 4300537"/>
                  <a:gd name="connsiteY1761" fmla="*/ 931259 h 5500306"/>
                  <a:gd name="connsiteX1762" fmla="*/ 1008602 w 4300537"/>
                  <a:gd name="connsiteY1762" fmla="*/ 917162 h 5500306"/>
                  <a:gd name="connsiteX1763" fmla="*/ 1091470 w 4300537"/>
                  <a:gd name="connsiteY1763" fmla="*/ 898017 h 5500306"/>
                  <a:gd name="connsiteX1764" fmla="*/ 1099852 w 4300537"/>
                  <a:gd name="connsiteY1764" fmla="*/ 903161 h 5500306"/>
                  <a:gd name="connsiteX1765" fmla="*/ 1101281 w 4300537"/>
                  <a:gd name="connsiteY1765" fmla="*/ 909828 h 5500306"/>
                  <a:gd name="connsiteX1766" fmla="*/ 1138238 w 4300537"/>
                  <a:gd name="connsiteY1766" fmla="*/ 901351 h 5500306"/>
                  <a:gd name="connsiteX1767" fmla="*/ 1136618 w 4300537"/>
                  <a:gd name="connsiteY1767" fmla="*/ 894683 h 5500306"/>
                  <a:gd name="connsiteX1768" fmla="*/ 1141857 w 4300537"/>
                  <a:gd name="connsiteY1768" fmla="*/ 886397 h 5500306"/>
                  <a:gd name="connsiteX1769" fmla="*/ 1172337 w 4300537"/>
                  <a:gd name="connsiteY1769" fmla="*/ 879443 h 5500306"/>
                  <a:gd name="connsiteX1770" fmla="*/ 1186148 w 4300537"/>
                  <a:gd name="connsiteY1770" fmla="*/ 887730 h 5500306"/>
                  <a:gd name="connsiteX1771" fmla="*/ 1235012 w 4300537"/>
                  <a:gd name="connsiteY1771" fmla="*/ 1075563 h 5500306"/>
                  <a:gd name="connsiteX1772" fmla="*/ 1237298 w 4300537"/>
                  <a:gd name="connsiteY1772" fmla="*/ 1085564 h 5500306"/>
                  <a:gd name="connsiteX1773" fmla="*/ 1195578 w 4300537"/>
                  <a:gd name="connsiteY1773" fmla="*/ 1112615 h 5500306"/>
                  <a:gd name="connsiteX1774" fmla="*/ 1314164 w 4300537"/>
                  <a:gd name="connsiteY1774" fmla="*/ 1332452 h 5500306"/>
                  <a:gd name="connsiteX1775" fmla="*/ 1311878 w 4300537"/>
                  <a:gd name="connsiteY1775" fmla="*/ 1320451 h 5500306"/>
                  <a:gd name="connsiteX1776" fmla="*/ 1301210 w 4300537"/>
                  <a:gd name="connsiteY1776" fmla="*/ 1270635 h 5500306"/>
                  <a:gd name="connsiteX1777" fmla="*/ 1299591 w 4300537"/>
                  <a:gd name="connsiteY1777" fmla="*/ 1262348 h 5500306"/>
                  <a:gd name="connsiteX1778" fmla="*/ 1298543 w 4300537"/>
                  <a:gd name="connsiteY1778" fmla="*/ 1255014 h 5500306"/>
                  <a:gd name="connsiteX1779" fmla="*/ 1287780 w 4300537"/>
                  <a:gd name="connsiteY1779" fmla="*/ 1176147 h 5500306"/>
                  <a:gd name="connsiteX1780" fmla="*/ 1276636 w 4300537"/>
                  <a:gd name="connsiteY1780" fmla="*/ 1094613 h 5500306"/>
                  <a:gd name="connsiteX1781" fmla="*/ 1270921 w 4300537"/>
                  <a:gd name="connsiteY1781" fmla="*/ 1066038 h 5500306"/>
                  <a:gd name="connsiteX1782" fmla="*/ 1224820 w 4300537"/>
                  <a:gd name="connsiteY1782" fmla="*/ 888778 h 5500306"/>
                  <a:gd name="connsiteX1783" fmla="*/ 1233392 w 4300537"/>
                  <a:gd name="connsiteY1783" fmla="*/ 874586 h 5500306"/>
                  <a:gd name="connsiteX1784" fmla="*/ 1284637 w 4300537"/>
                  <a:gd name="connsiteY1784" fmla="*/ 862774 h 5500306"/>
                  <a:gd name="connsiteX1785" fmla="*/ 1358646 w 4300537"/>
                  <a:gd name="connsiteY1785" fmla="*/ 845725 h 5500306"/>
                  <a:gd name="connsiteX1786" fmla="*/ 1375315 w 4300537"/>
                  <a:gd name="connsiteY1786" fmla="*/ 841820 h 5500306"/>
                  <a:gd name="connsiteX1787" fmla="*/ 1389126 w 4300537"/>
                  <a:gd name="connsiteY1787" fmla="*/ 850202 h 5500306"/>
                  <a:gd name="connsiteX1788" fmla="*/ 1450943 w 4300537"/>
                  <a:gd name="connsiteY1788" fmla="*/ 1092708 h 5500306"/>
                  <a:gd name="connsiteX1789" fmla="*/ 1452086 w 4300537"/>
                  <a:gd name="connsiteY1789" fmla="*/ 1100709 h 5500306"/>
                  <a:gd name="connsiteX1790" fmla="*/ 1673447 w 4300537"/>
                  <a:gd name="connsiteY1790" fmla="*/ 1070039 h 5500306"/>
                  <a:gd name="connsiteX1791" fmla="*/ 1778413 w 4300537"/>
                  <a:gd name="connsiteY1791" fmla="*/ 1055465 h 5500306"/>
                  <a:gd name="connsiteX1792" fmla="*/ 1784604 w 4300537"/>
                  <a:gd name="connsiteY1792" fmla="*/ 1025176 h 5500306"/>
                  <a:gd name="connsiteX1793" fmla="*/ 1686878 w 4300537"/>
                  <a:gd name="connsiteY1793" fmla="*/ 975074 h 5500306"/>
                  <a:gd name="connsiteX1794" fmla="*/ 1627346 w 4300537"/>
                  <a:gd name="connsiteY1794" fmla="*/ 931736 h 5500306"/>
                  <a:gd name="connsiteX1795" fmla="*/ 1618583 w 4300537"/>
                  <a:gd name="connsiteY1795" fmla="*/ 919163 h 5500306"/>
                  <a:gd name="connsiteX1796" fmla="*/ 1600581 w 4300537"/>
                  <a:gd name="connsiteY1796" fmla="*/ 852678 h 5500306"/>
                  <a:gd name="connsiteX1797" fmla="*/ 1643920 w 4300537"/>
                  <a:gd name="connsiteY1797" fmla="*/ 818293 h 5500306"/>
                  <a:gd name="connsiteX1798" fmla="*/ 1665256 w 4300537"/>
                  <a:gd name="connsiteY1798" fmla="*/ 829913 h 5500306"/>
                  <a:gd name="connsiteX1799" fmla="*/ 1673447 w 4300537"/>
                  <a:gd name="connsiteY1799" fmla="*/ 847439 h 5500306"/>
                  <a:gd name="connsiteX1800" fmla="*/ 1652588 w 4300537"/>
                  <a:gd name="connsiteY1800" fmla="*/ 886682 h 5500306"/>
                  <a:gd name="connsiteX1801" fmla="*/ 1696403 w 4300537"/>
                  <a:gd name="connsiteY1801" fmla="*/ 909923 h 5500306"/>
                  <a:gd name="connsiteX1802" fmla="*/ 1716881 w 4300537"/>
                  <a:gd name="connsiteY1802" fmla="*/ 871347 h 5500306"/>
                  <a:gd name="connsiteX1803" fmla="*/ 1732693 w 4300537"/>
                  <a:gd name="connsiteY1803" fmla="*/ 866585 h 5500306"/>
                  <a:gd name="connsiteX1804" fmla="*/ 1794510 w 4300537"/>
                  <a:gd name="connsiteY1804" fmla="*/ 880205 h 5500306"/>
                  <a:gd name="connsiteX1805" fmla="*/ 1795082 w 4300537"/>
                  <a:gd name="connsiteY1805" fmla="*/ 894016 h 5500306"/>
                  <a:gd name="connsiteX1806" fmla="*/ 1812131 w 4300537"/>
                  <a:gd name="connsiteY1806" fmla="*/ 917924 h 5500306"/>
                  <a:gd name="connsiteX1807" fmla="*/ 1841087 w 4300537"/>
                  <a:gd name="connsiteY1807" fmla="*/ 922782 h 5500306"/>
                  <a:gd name="connsiteX1808" fmla="*/ 1844326 w 4300537"/>
                  <a:gd name="connsiteY1808" fmla="*/ 921925 h 5500306"/>
                  <a:gd name="connsiteX1809" fmla="*/ 1853660 w 4300537"/>
                  <a:gd name="connsiteY1809" fmla="*/ 917257 h 5500306"/>
                  <a:gd name="connsiteX1810" fmla="*/ 1875282 w 4300537"/>
                  <a:gd name="connsiteY1810" fmla="*/ 941261 h 5500306"/>
                  <a:gd name="connsiteX1811" fmla="*/ 1914620 w 4300537"/>
                  <a:gd name="connsiteY1811" fmla="*/ 905828 h 5500306"/>
                  <a:gd name="connsiteX1812" fmla="*/ 1891570 w 4300537"/>
                  <a:gd name="connsiteY1812" fmla="*/ 880205 h 5500306"/>
                  <a:gd name="connsiteX1813" fmla="*/ 1892713 w 4300537"/>
                  <a:gd name="connsiteY1813" fmla="*/ 869823 h 5500306"/>
                  <a:gd name="connsiteX1814" fmla="*/ 1911096 w 4300537"/>
                  <a:gd name="connsiteY1814" fmla="*/ 857345 h 5500306"/>
                  <a:gd name="connsiteX1815" fmla="*/ 1916811 w 4300537"/>
                  <a:gd name="connsiteY1815" fmla="*/ 853631 h 5500306"/>
                  <a:gd name="connsiteX1816" fmla="*/ 1926717 w 4300537"/>
                  <a:gd name="connsiteY1816" fmla="*/ 856869 h 5500306"/>
                  <a:gd name="connsiteX1817" fmla="*/ 1939100 w 4300537"/>
                  <a:gd name="connsiteY1817" fmla="*/ 890397 h 5500306"/>
                  <a:gd name="connsiteX1818" fmla="*/ 1950339 w 4300537"/>
                  <a:gd name="connsiteY1818" fmla="*/ 921163 h 5500306"/>
                  <a:gd name="connsiteX1819" fmla="*/ 1948720 w 4300537"/>
                  <a:gd name="connsiteY1819" fmla="*/ 928497 h 5500306"/>
                  <a:gd name="connsiteX1820" fmla="*/ 1850612 w 4300537"/>
                  <a:gd name="connsiteY1820" fmla="*/ 1025081 h 5500306"/>
                  <a:gd name="connsiteX1821" fmla="*/ 1860137 w 4300537"/>
                  <a:gd name="connsiteY1821" fmla="*/ 1044797 h 5500306"/>
                  <a:gd name="connsiteX1822" fmla="*/ 2136172 w 4300537"/>
                  <a:gd name="connsiteY1822" fmla="*/ 1012222 h 5500306"/>
                  <a:gd name="connsiteX1823" fmla="*/ 2139696 w 4300537"/>
                  <a:gd name="connsiteY1823" fmla="*/ 992695 h 5500306"/>
                  <a:gd name="connsiteX1824" fmla="*/ 1960340 w 4300537"/>
                  <a:gd name="connsiteY1824" fmla="*/ 899255 h 5500306"/>
                  <a:gd name="connsiteX1825" fmla="*/ 1954816 w 4300537"/>
                  <a:gd name="connsiteY1825" fmla="*/ 892969 h 5500306"/>
                  <a:gd name="connsiteX1826" fmla="*/ 1952149 w 4300537"/>
                  <a:gd name="connsiteY1826" fmla="*/ 885730 h 5500306"/>
                  <a:gd name="connsiteX1827" fmla="*/ 1940719 w 4300537"/>
                  <a:gd name="connsiteY1827" fmla="*/ 854583 h 5500306"/>
                  <a:gd name="connsiteX1828" fmla="*/ 1944910 w 4300537"/>
                  <a:gd name="connsiteY1828" fmla="*/ 836962 h 5500306"/>
                  <a:gd name="connsiteX1829" fmla="*/ 1967293 w 4300537"/>
                  <a:gd name="connsiteY1829" fmla="*/ 826199 h 5500306"/>
                  <a:gd name="connsiteX1830" fmla="*/ 1977485 w 4300537"/>
                  <a:gd name="connsiteY1830" fmla="*/ 821912 h 5500306"/>
                  <a:gd name="connsiteX1831" fmla="*/ 1991106 w 4300537"/>
                  <a:gd name="connsiteY1831" fmla="*/ 817245 h 5500306"/>
                  <a:gd name="connsiteX1832" fmla="*/ 1994440 w 4300537"/>
                  <a:gd name="connsiteY1832" fmla="*/ 819912 h 5500306"/>
                  <a:gd name="connsiteX1833" fmla="*/ 1972723 w 4300537"/>
                  <a:gd name="connsiteY1833" fmla="*/ 862679 h 5500306"/>
                  <a:gd name="connsiteX1834" fmla="*/ 2021586 w 4300537"/>
                  <a:gd name="connsiteY1834" fmla="*/ 887540 h 5500306"/>
                  <a:gd name="connsiteX1835" fmla="*/ 2041874 w 4300537"/>
                  <a:gd name="connsiteY1835" fmla="*/ 847725 h 5500306"/>
                  <a:gd name="connsiteX1836" fmla="*/ 2057781 w 4300537"/>
                  <a:gd name="connsiteY1836" fmla="*/ 842867 h 5500306"/>
                  <a:gd name="connsiteX1837" fmla="*/ 2108168 w 4300537"/>
                  <a:gd name="connsiteY1837" fmla="*/ 870585 h 5500306"/>
                  <a:gd name="connsiteX1838" fmla="*/ 2148840 w 4300537"/>
                  <a:gd name="connsiteY1838" fmla="*/ 875728 h 5500306"/>
                  <a:gd name="connsiteX1839" fmla="*/ 2152079 w 4300537"/>
                  <a:gd name="connsiteY1839" fmla="*/ 875062 h 5500306"/>
                  <a:gd name="connsiteX1840" fmla="*/ 2159223 w 4300537"/>
                  <a:gd name="connsiteY1840" fmla="*/ 876872 h 5500306"/>
                  <a:gd name="connsiteX1841" fmla="*/ 2197513 w 4300537"/>
                  <a:gd name="connsiteY1841" fmla="*/ 917829 h 5500306"/>
                  <a:gd name="connsiteX1842" fmla="*/ 2237518 w 4300537"/>
                  <a:gd name="connsiteY1842" fmla="*/ 880491 h 5500306"/>
                  <a:gd name="connsiteX1843" fmla="*/ 2204371 w 4300537"/>
                  <a:gd name="connsiteY1843" fmla="*/ 844963 h 5500306"/>
                  <a:gd name="connsiteX1844" fmla="*/ 2204657 w 4300537"/>
                  <a:gd name="connsiteY1844" fmla="*/ 835152 h 5500306"/>
                  <a:gd name="connsiteX1845" fmla="*/ 2218754 w 4300537"/>
                  <a:gd name="connsiteY1845" fmla="*/ 822007 h 5500306"/>
                  <a:gd name="connsiteX1846" fmla="*/ 2231612 w 4300537"/>
                  <a:gd name="connsiteY1846" fmla="*/ 820103 h 5500306"/>
                  <a:gd name="connsiteX1847" fmla="*/ 2246567 w 4300537"/>
                  <a:gd name="connsiteY1847" fmla="*/ 827151 h 5500306"/>
                  <a:gd name="connsiteX1848" fmla="*/ 2250186 w 4300537"/>
                  <a:gd name="connsiteY1848" fmla="*/ 831056 h 5500306"/>
                  <a:gd name="connsiteX1849" fmla="*/ 2269808 w 4300537"/>
                  <a:gd name="connsiteY1849" fmla="*/ 885253 h 5500306"/>
                  <a:gd name="connsiteX1850" fmla="*/ 2274856 w 4300537"/>
                  <a:gd name="connsiteY1850" fmla="*/ 899065 h 5500306"/>
                  <a:gd name="connsiteX1851" fmla="*/ 2195132 w 4300537"/>
                  <a:gd name="connsiteY1851" fmla="*/ 977551 h 5500306"/>
                  <a:gd name="connsiteX1852" fmla="*/ 2204657 w 4300537"/>
                  <a:gd name="connsiteY1852" fmla="*/ 997268 h 5500306"/>
                  <a:gd name="connsiteX1853" fmla="*/ 2455640 w 4300537"/>
                  <a:gd name="connsiteY1853" fmla="*/ 967645 h 5500306"/>
                  <a:gd name="connsiteX1854" fmla="*/ 2458974 w 4300537"/>
                  <a:gd name="connsiteY1854" fmla="*/ 949166 h 5500306"/>
                  <a:gd name="connsiteX1855" fmla="*/ 2321624 w 4300537"/>
                  <a:gd name="connsiteY1855" fmla="*/ 878300 h 5500306"/>
                  <a:gd name="connsiteX1856" fmla="*/ 2291620 w 4300537"/>
                  <a:gd name="connsiteY1856" fmla="*/ 882015 h 5500306"/>
                  <a:gd name="connsiteX1857" fmla="*/ 2282952 w 4300537"/>
                  <a:gd name="connsiteY1857" fmla="*/ 880396 h 5500306"/>
                  <a:gd name="connsiteX1858" fmla="*/ 2262664 w 4300537"/>
                  <a:gd name="connsiteY1858" fmla="*/ 824389 h 5500306"/>
                  <a:gd name="connsiteX1859" fmla="*/ 2267045 w 4300537"/>
                  <a:gd name="connsiteY1859" fmla="*/ 806958 h 5500306"/>
                  <a:gd name="connsiteX1860" fmla="*/ 2304764 w 4300537"/>
                  <a:gd name="connsiteY1860" fmla="*/ 772954 h 5500306"/>
                  <a:gd name="connsiteX1861" fmla="*/ 2313718 w 4300537"/>
                  <a:gd name="connsiteY1861" fmla="*/ 779907 h 5500306"/>
                  <a:gd name="connsiteX1862" fmla="*/ 2293334 w 4300537"/>
                  <a:gd name="connsiteY1862" fmla="*/ 819817 h 5500306"/>
                  <a:gd name="connsiteX1863" fmla="*/ 2342007 w 4300537"/>
                  <a:gd name="connsiteY1863" fmla="*/ 844582 h 5500306"/>
                  <a:gd name="connsiteX1864" fmla="*/ 2356104 w 4300537"/>
                  <a:gd name="connsiteY1864" fmla="*/ 816864 h 5500306"/>
                  <a:gd name="connsiteX1865" fmla="*/ 2388394 w 4300537"/>
                  <a:gd name="connsiteY1865" fmla="*/ 807053 h 5500306"/>
                  <a:gd name="connsiteX1866" fmla="*/ 2423446 w 4300537"/>
                  <a:gd name="connsiteY1866" fmla="*/ 817626 h 5500306"/>
                  <a:gd name="connsiteX1867" fmla="*/ 2447830 w 4300537"/>
                  <a:gd name="connsiteY1867" fmla="*/ 818483 h 5500306"/>
                  <a:gd name="connsiteX1868" fmla="*/ 2481834 w 4300537"/>
                  <a:gd name="connsiteY1868" fmla="*/ 835057 h 5500306"/>
                  <a:gd name="connsiteX1869" fmla="*/ 2515076 w 4300537"/>
                  <a:gd name="connsiteY1869" fmla="*/ 874871 h 5500306"/>
                  <a:gd name="connsiteX1870" fmla="*/ 2556796 w 4300537"/>
                  <a:gd name="connsiteY1870" fmla="*/ 840010 h 5500306"/>
                  <a:gd name="connsiteX1871" fmla="*/ 2525459 w 4300537"/>
                  <a:gd name="connsiteY1871" fmla="*/ 802386 h 5500306"/>
                  <a:gd name="connsiteX1872" fmla="*/ 2524982 w 4300537"/>
                  <a:gd name="connsiteY1872" fmla="*/ 800386 h 5500306"/>
                  <a:gd name="connsiteX1873" fmla="*/ 2536984 w 4300537"/>
                  <a:gd name="connsiteY1873" fmla="*/ 779240 h 5500306"/>
                  <a:gd name="connsiteX1874" fmla="*/ 2537841 w 4300537"/>
                  <a:gd name="connsiteY1874" fmla="*/ 778955 h 5500306"/>
                  <a:gd name="connsiteX1875" fmla="*/ 2549938 w 4300537"/>
                  <a:gd name="connsiteY1875" fmla="*/ 775716 h 5500306"/>
                  <a:gd name="connsiteX1876" fmla="*/ 2558606 w 4300537"/>
                  <a:gd name="connsiteY1876" fmla="*/ 781145 h 5500306"/>
                  <a:gd name="connsiteX1877" fmla="*/ 2593848 w 4300537"/>
                  <a:gd name="connsiteY1877" fmla="*/ 1001935 h 5500306"/>
                  <a:gd name="connsiteX1878" fmla="*/ 2595563 w 4300537"/>
                  <a:gd name="connsiteY1878" fmla="*/ 1024890 h 5500306"/>
                  <a:gd name="connsiteX1879" fmla="*/ 2548319 w 4300537"/>
                  <a:gd name="connsiteY1879" fmla="*/ 1236821 h 5500306"/>
                  <a:gd name="connsiteX1880" fmla="*/ 2547461 w 4300537"/>
                  <a:gd name="connsiteY1880" fmla="*/ 1238345 h 5500306"/>
                  <a:gd name="connsiteX1881" fmla="*/ 2465642 w 4300537"/>
                  <a:gd name="connsiteY1881" fmla="*/ 1455325 h 5500306"/>
                  <a:gd name="connsiteX1882" fmla="*/ 2254187 w 4300537"/>
                  <a:gd name="connsiteY1882" fmla="*/ 1338644 h 5500306"/>
                  <a:gd name="connsiteX1883" fmla="*/ 2237708 w 4300537"/>
                  <a:gd name="connsiteY1883" fmla="*/ 1325785 h 5500306"/>
                  <a:gd name="connsiteX1884" fmla="*/ 2259044 w 4300537"/>
                  <a:gd name="connsiteY1884" fmla="*/ 1287494 h 5500306"/>
                  <a:gd name="connsiteX1885" fmla="*/ 2231612 w 4300537"/>
                  <a:gd name="connsiteY1885" fmla="*/ 1201960 h 5500306"/>
                  <a:gd name="connsiteX1886" fmla="*/ 2201894 w 4300537"/>
                  <a:gd name="connsiteY1886" fmla="*/ 1169670 h 5500306"/>
                  <a:gd name="connsiteX1887" fmla="*/ 2122646 w 4300537"/>
                  <a:gd name="connsiteY1887" fmla="*/ 1227582 h 5500306"/>
                  <a:gd name="connsiteX1888" fmla="*/ 2129123 w 4300537"/>
                  <a:gd name="connsiteY1888" fmla="*/ 1266730 h 5500306"/>
                  <a:gd name="connsiteX1889" fmla="*/ 2150745 w 4300537"/>
                  <a:gd name="connsiteY1889" fmla="*/ 1263206 h 5500306"/>
                  <a:gd name="connsiteX1890" fmla="*/ 2160842 w 4300537"/>
                  <a:gd name="connsiteY1890" fmla="*/ 1266444 h 5500306"/>
                  <a:gd name="connsiteX1891" fmla="*/ 2226278 w 4300537"/>
                  <a:gd name="connsiteY1891" fmla="*/ 1336548 h 5500306"/>
                  <a:gd name="connsiteX1892" fmla="*/ 2227040 w 4300537"/>
                  <a:gd name="connsiteY1892" fmla="*/ 1337405 h 5500306"/>
                  <a:gd name="connsiteX1893" fmla="*/ 2231136 w 4300537"/>
                  <a:gd name="connsiteY1893" fmla="*/ 1353598 h 5500306"/>
                  <a:gd name="connsiteX1894" fmla="*/ 2210943 w 4300537"/>
                  <a:gd name="connsiteY1894" fmla="*/ 1364075 h 5500306"/>
                  <a:gd name="connsiteX1895" fmla="*/ 1876997 w 4300537"/>
                  <a:gd name="connsiteY1895" fmla="*/ 1278255 h 5500306"/>
                  <a:gd name="connsiteX1896" fmla="*/ 1875854 w 4300537"/>
                  <a:gd name="connsiteY1896" fmla="*/ 1292066 h 5500306"/>
                  <a:gd name="connsiteX1897" fmla="*/ 2050733 w 4300537"/>
                  <a:gd name="connsiteY1897" fmla="*/ 1333595 h 5500306"/>
                  <a:gd name="connsiteX1898" fmla="*/ 2206943 w 4300537"/>
                  <a:gd name="connsiteY1898" fmla="*/ 1377125 h 5500306"/>
                  <a:gd name="connsiteX1899" fmla="*/ 2259521 w 4300537"/>
                  <a:gd name="connsiteY1899" fmla="*/ 1367885 h 5500306"/>
                  <a:gd name="connsiteX1900" fmla="*/ 2470976 w 4300537"/>
                  <a:gd name="connsiteY1900" fmla="*/ 1484566 h 5500306"/>
                  <a:gd name="connsiteX1901" fmla="*/ 2475452 w 4300537"/>
                  <a:gd name="connsiteY1901" fmla="*/ 1500378 h 5500306"/>
                  <a:gd name="connsiteX1902" fmla="*/ 2462213 w 4300537"/>
                  <a:gd name="connsiteY1902" fmla="*/ 1523333 h 5500306"/>
                  <a:gd name="connsiteX1903" fmla="*/ 2414778 w 4300537"/>
                  <a:gd name="connsiteY1903" fmla="*/ 1602486 h 5500306"/>
                  <a:gd name="connsiteX1904" fmla="*/ 2398776 w 4300537"/>
                  <a:gd name="connsiteY1904" fmla="*/ 1627823 h 5500306"/>
                  <a:gd name="connsiteX1905" fmla="*/ 2390299 w 4300537"/>
                  <a:gd name="connsiteY1905" fmla="*/ 1630013 h 5500306"/>
                  <a:gd name="connsiteX1906" fmla="*/ 1383221 w 4300537"/>
                  <a:gd name="connsiteY1906" fmla="*/ 1392079 h 5500306"/>
                  <a:gd name="connsiteX1907" fmla="*/ 1330357 w 4300537"/>
                  <a:gd name="connsiteY1907" fmla="*/ 1366933 h 5500306"/>
                  <a:gd name="connsiteX1908" fmla="*/ 1314164 w 4300537"/>
                  <a:gd name="connsiteY1908" fmla="*/ 1332452 h 5500306"/>
                  <a:gd name="connsiteX1909" fmla="*/ 1972723 w 4300537"/>
                  <a:gd name="connsiteY1909" fmla="*/ 934498 h 5500306"/>
                  <a:gd name="connsiteX1910" fmla="*/ 1979771 w 4300537"/>
                  <a:gd name="connsiteY1910" fmla="*/ 933450 h 5500306"/>
                  <a:gd name="connsiteX1911" fmla="*/ 2083308 w 4300537"/>
                  <a:gd name="connsiteY1911" fmla="*/ 986409 h 5500306"/>
                  <a:gd name="connsiteX1912" fmla="*/ 2081308 w 4300537"/>
                  <a:gd name="connsiteY1912" fmla="*/ 997839 h 5500306"/>
                  <a:gd name="connsiteX1913" fmla="*/ 1902428 w 4300537"/>
                  <a:gd name="connsiteY1913" fmla="*/ 1018985 h 5500306"/>
                  <a:gd name="connsiteX1914" fmla="*/ 1897475 w 4300537"/>
                  <a:gd name="connsiteY1914" fmla="*/ 1008602 h 5500306"/>
                  <a:gd name="connsiteX1915" fmla="*/ 1972723 w 4300537"/>
                  <a:gd name="connsiteY1915" fmla="*/ 934498 h 5500306"/>
                  <a:gd name="connsiteX1916" fmla="*/ 1212628 w 4300537"/>
                  <a:gd name="connsiteY1916" fmla="*/ 1681544 h 5500306"/>
                  <a:gd name="connsiteX1917" fmla="*/ 1238345 w 4300537"/>
                  <a:gd name="connsiteY1917" fmla="*/ 1622393 h 5500306"/>
                  <a:gd name="connsiteX1918" fmla="*/ 1244632 w 4300537"/>
                  <a:gd name="connsiteY1918" fmla="*/ 1618202 h 5500306"/>
                  <a:gd name="connsiteX1919" fmla="*/ 1325213 w 4300537"/>
                  <a:gd name="connsiteY1919" fmla="*/ 1616869 h 5500306"/>
                  <a:gd name="connsiteX1920" fmla="*/ 1324928 w 4300537"/>
                  <a:gd name="connsiteY1920" fmla="*/ 1597724 h 5500306"/>
                  <a:gd name="connsiteX1921" fmla="*/ 1259396 w 4300537"/>
                  <a:gd name="connsiteY1921" fmla="*/ 1598866 h 5500306"/>
                  <a:gd name="connsiteX1922" fmla="*/ 1252919 w 4300537"/>
                  <a:gd name="connsiteY1922" fmla="*/ 1589246 h 5500306"/>
                  <a:gd name="connsiteX1923" fmla="*/ 1283684 w 4300537"/>
                  <a:gd name="connsiteY1923" fmla="*/ 1516856 h 5500306"/>
                  <a:gd name="connsiteX1924" fmla="*/ 1296162 w 4300537"/>
                  <a:gd name="connsiteY1924" fmla="*/ 1478566 h 5500306"/>
                  <a:gd name="connsiteX1925" fmla="*/ 1362266 w 4300537"/>
                  <a:gd name="connsiteY1925" fmla="*/ 1429512 h 5500306"/>
                  <a:gd name="connsiteX1926" fmla="*/ 1682591 w 4300537"/>
                  <a:gd name="connsiteY1926" fmla="*/ 1448562 h 5500306"/>
                  <a:gd name="connsiteX1927" fmla="*/ 1688687 w 4300537"/>
                  <a:gd name="connsiteY1927" fmla="*/ 1456563 h 5500306"/>
                  <a:gd name="connsiteX1928" fmla="*/ 1684687 w 4300537"/>
                  <a:gd name="connsiteY1928" fmla="*/ 1515332 h 5500306"/>
                  <a:gd name="connsiteX1929" fmla="*/ 1677734 w 4300537"/>
                  <a:gd name="connsiteY1929" fmla="*/ 1522000 h 5500306"/>
                  <a:gd name="connsiteX1930" fmla="*/ 1641443 w 4300537"/>
                  <a:gd name="connsiteY1930" fmla="*/ 1522000 h 5500306"/>
                  <a:gd name="connsiteX1931" fmla="*/ 1641443 w 4300537"/>
                  <a:gd name="connsiteY1931" fmla="*/ 1596104 h 5500306"/>
                  <a:gd name="connsiteX1932" fmla="*/ 1679448 w 4300537"/>
                  <a:gd name="connsiteY1932" fmla="*/ 1596104 h 5500306"/>
                  <a:gd name="connsiteX1933" fmla="*/ 1686401 w 4300537"/>
                  <a:gd name="connsiteY1933" fmla="*/ 1602581 h 5500306"/>
                  <a:gd name="connsiteX1934" fmla="*/ 1686782 w 4300537"/>
                  <a:gd name="connsiteY1934" fmla="*/ 1609725 h 5500306"/>
                  <a:gd name="connsiteX1935" fmla="*/ 1687735 w 4300537"/>
                  <a:gd name="connsiteY1935" fmla="*/ 1629347 h 5500306"/>
                  <a:gd name="connsiteX1936" fmla="*/ 1680782 w 4300537"/>
                  <a:gd name="connsiteY1936" fmla="*/ 1636586 h 5500306"/>
                  <a:gd name="connsiteX1937" fmla="*/ 1542574 w 4300537"/>
                  <a:gd name="connsiteY1937" fmla="*/ 1637157 h 5500306"/>
                  <a:gd name="connsiteX1938" fmla="*/ 1540383 w 4300537"/>
                  <a:gd name="connsiteY1938" fmla="*/ 1637157 h 5500306"/>
                  <a:gd name="connsiteX1939" fmla="*/ 1504855 w 4300537"/>
                  <a:gd name="connsiteY1939" fmla="*/ 1620679 h 5500306"/>
                  <a:gd name="connsiteX1940" fmla="*/ 1457801 w 4300537"/>
                  <a:gd name="connsiteY1940" fmla="*/ 1564862 h 5500306"/>
                  <a:gd name="connsiteX1941" fmla="*/ 1398175 w 4300537"/>
                  <a:gd name="connsiteY1941" fmla="*/ 1565815 h 5500306"/>
                  <a:gd name="connsiteX1942" fmla="*/ 1399889 w 4300537"/>
                  <a:gd name="connsiteY1942" fmla="*/ 1665065 h 5500306"/>
                  <a:gd name="connsiteX1943" fmla="*/ 1399985 w 4300537"/>
                  <a:gd name="connsiteY1943" fmla="*/ 1674971 h 5500306"/>
                  <a:gd name="connsiteX1944" fmla="*/ 1376744 w 4300537"/>
                  <a:gd name="connsiteY1944" fmla="*/ 1698212 h 5500306"/>
                  <a:gd name="connsiteX1945" fmla="*/ 1223391 w 4300537"/>
                  <a:gd name="connsiteY1945" fmla="*/ 1697450 h 5500306"/>
                  <a:gd name="connsiteX1946" fmla="*/ 1212628 w 4300537"/>
                  <a:gd name="connsiteY1946" fmla="*/ 1681544 h 5500306"/>
                  <a:gd name="connsiteX1947" fmla="*/ 1203960 w 4300537"/>
                  <a:gd name="connsiteY1947" fmla="*/ 1720882 h 5500306"/>
                  <a:gd name="connsiteX1948" fmla="*/ 1376648 w 4300537"/>
                  <a:gd name="connsiteY1948" fmla="*/ 1720787 h 5500306"/>
                  <a:gd name="connsiteX1949" fmla="*/ 1489520 w 4300537"/>
                  <a:gd name="connsiteY1949" fmla="*/ 1720691 h 5500306"/>
                  <a:gd name="connsiteX1950" fmla="*/ 1496473 w 4300537"/>
                  <a:gd name="connsiteY1950" fmla="*/ 1727645 h 5500306"/>
                  <a:gd name="connsiteX1951" fmla="*/ 1496568 w 4300537"/>
                  <a:gd name="connsiteY1951" fmla="*/ 1769364 h 5500306"/>
                  <a:gd name="connsiteX1952" fmla="*/ 1535906 w 4300537"/>
                  <a:gd name="connsiteY1952" fmla="*/ 1769364 h 5500306"/>
                  <a:gd name="connsiteX1953" fmla="*/ 1535811 w 4300537"/>
                  <a:gd name="connsiteY1953" fmla="*/ 1666970 h 5500306"/>
                  <a:gd name="connsiteX1954" fmla="*/ 1542764 w 4300537"/>
                  <a:gd name="connsiteY1954" fmla="*/ 1660017 h 5500306"/>
                  <a:gd name="connsiteX1955" fmla="*/ 1682401 w 4300537"/>
                  <a:gd name="connsiteY1955" fmla="*/ 1659922 h 5500306"/>
                  <a:gd name="connsiteX1956" fmla="*/ 1689259 w 4300537"/>
                  <a:gd name="connsiteY1956" fmla="*/ 1666494 h 5500306"/>
                  <a:gd name="connsiteX1957" fmla="*/ 1767650 w 4300537"/>
                  <a:gd name="connsiteY1957" fmla="*/ 1955102 h 5500306"/>
                  <a:gd name="connsiteX1958" fmla="*/ 1754124 w 4300537"/>
                  <a:gd name="connsiteY1958" fmla="*/ 1979486 h 5500306"/>
                  <a:gd name="connsiteX1959" fmla="*/ 1542383 w 4300537"/>
                  <a:gd name="connsiteY1959" fmla="*/ 1957578 h 5500306"/>
                  <a:gd name="connsiteX1960" fmla="*/ 1536192 w 4300537"/>
                  <a:gd name="connsiteY1960" fmla="*/ 1950720 h 5500306"/>
                  <a:gd name="connsiteX1961" fmla="*/ 1536097 w 4300537"/>
                  <a:gd name="connsiteY1961" fmla="*/ 1899857 h 5500306"/>
                  <a:gd name="connsiteX1962" fmla="*/ 1496759 w 4300537"/>
                  <a:gd name="connsiteY1962" fmla="*/ 1899952 h 5500306"/>
                  <a:gd name="connsiteX1963" fmla="*/ 1496759 w 4300537"/>
                  <a:gd name="connsiteY1963" fmla="*/ 1945196 h 5500306"/>
                  <a:gd name="connsiteX1964" fmla="*/ 1489139 w 4300537"/>
                  <a:gd name="connsiteY1964" fmla="*/ 1952149 h 5500306"/>
                  <a:gd name="connsiteX1965" fmla="*/ 1293686 w 4300537"/>
                  <a:gd name="connsiteY1965" fmla="*/ 1931956 h 5500306"/>
                  <a:gd name="connsiteX1966" fmla="*/ 1287399 w 4300537"/>
                  <a:gd name="connsiteY1966" fmla="*/ 1925098 h 5500306"/>
                  <a:gd name="connsiteX1967" fmla="*/ 1287113 w 4300537"/>
                  <a:gd name="connsiteY1967" fmla="*/ 1905381 h 5500306"/>
                  <a:gd name="connsiteX1968" fmla="*/ 1266444 w 4300537"/>
                  <a:gd name="connsiteY1968" fmla="*/ 1905762 h 5500306"/>
                  <a:gd name="connsiteX1969" fmla="*/ 1266730 w 4300537"/>
                  <a:gd name="connsiteY1969" fmla="*/ 1921288 h 5500306"/>
                  <a:gd name="connsiteX1970" fmla="*/ 1259015 w 4300537"/>
                  <a:gd name="connsiteY1970" fmla="*/ 1928336 h 5500306"/>
                  <a:gd name="connsiteX1971" fmla="*/ 1150811 w 4300537"/>
                  <a:gd name="connsiteY1971" fmla="*/ 1917097 h 5500306"/>
                  <a:gd name="connsiteX1972" fmla="*/ 1140809 w 4300537"/>
                  <a:gd name="connsiteY1972" fmla="*/ 1902524 h 5500306"/>
                  <a:gd name="connsiteX1973" fmla="*/ 1146048 w 4300537"/>
                  <a:gd name="connsiteY1973" fmla="*/ 1883378 h 5500306"/>
                  <a:gd name="connsiteX1974" fmla="*/ 1163669 w 4300537"/>
                  <a:gd name="connsiteY1974" fmla="*/ 1816227 h 5500306"/>
                  <a:gd name="connsiteX1975" fmla="*/ 1193292 w 4300537"/>
                  <a:gd name="connsiteY1975" fmla="*/ 1728311 h 5500306"/>
                  <a:gd name="connsiteX1976" fmla="*/ 1203960 w 4300537"/>
                  <a:gd name="connsiteY1976" fmla="*/ 1720882 h 5500306"/>
                  <a:gd name="connsiteX1977" fmla="*/ 992886 w 4300537"/>
                  <a:gd name="connsiteY1977" fmla="*/ 1560576 h 5500306"/>
                  <a:gd name="connsiteX1978" fmla="*/ 985266 w 4300537"/>
                  <a:gd name="connsiteY1978" fmla="*/ 1554766 h 5500306"/>
                  <a:gd name="connsiteX1979" fmla="*/ 981551 w 4300537"/>
                  <a:gd name="connsiteY1979" fmla="*/ 1528667 h 5500306"/>
                  <a:gd name="connsiteX1980" fmla="*/ 987362 w 4300537"/>
                  <a:gd name="connsiteY1980" fmla="*/ 1520952 h 5500306"/>
                  <a:gd name="connsiteX1981" fmla="*/ 1091946 w 4300537"/>
                  <a:gd name="connsiteY1981" fmla="*/ 1506284 h 5500306"/>
                  <a:gd name="connsiteX1982" fmla="*/ 1099566 w 4300537"/>
                  <a:gd name="connsiteY1982" fmla="*/ 1512094 h 5500306"/>
                  <a:gd name="connsiteX1983" fmla="*/ 1103281 w 4300537"/>
                  <a:gd name="connsiteY1983" fmla="*/ 1538288 h 5500306"/>
                  <a:gd name="connsiteX1984" fmla="*/ 1097566 w 4300537"/>
                  <a:gd name="connsiteY1984" fmla="*/ 1546003 h 5500306"/>
                  <a:gd name="connsiteX1985" fmla="*/ 992886 w 4300537"/>
                  <a:gd name="connsiteY1985" fmla="*/ 1560576 h 5500306"/>
                  <a:gd name="connsiteX1986" fmla="*/ 881158 w 4300537"/>
                  <a:gd name="connsiteY1986" fmla="*/ 1664113 h 5500306"/>
                  <a:gd name="connsiteX1987" fmla="*/ 1062228 w 4300537"/>
                  <a:gd name="connsiteY1987" fmla="*/ 1638586 h 5500306"/>
                  <a:gd name="connsiteX1988" fmla="*/ 1093470 w 4300537"/>
                  <a:gd name="connsiteY1988" fmla="*/ 1636205 h 5500306"/>
                  <a:gd name="connsiteX1989" fmla="*/ 1112330 w 4300537"/>
                  <a:gd name="connsiteY1989" fmla="*/ 1638681 h 5500306"/>
                  <a:gd name="connsiteX1990" fmla="*/ 1136523 w 4300537"/>
                  <a:gd name="connsiteY1990" fmla="*/ 1647158 h 5500306"/>
                  <a:gd name="connsiteX1991" fmla="*/ 1173385 w 4300537"/>
                  <a:gd name="connsiteY1991" fmla="*/ 1660112 h 5500306"/>
                  <a:gd name="connsiteX1992" fmla="*/ 1177481 w 4300537"/>
                  <a:gd name="connsiteY1992" fmla="*/ 1669352 h 5500306"/>
                  <a:gd name="connsiteX1993" fmla="*/ 1127570 w 4300537"/>
                  <a:gd name="connsiteY1993" fmla="*/ 1807845 h 5500306"/>
                  <a:gd name="connsiteX1994" fmla="*/ 1110425 w 4300537"/>
                  <a:gd name="connsiteY1994" fmla="*/ 1873377 h 5500306"/>
                  <a:gd name="connsiteX1995" fmla="*/ 1091565 w 4300537"/>
                  <a:gd name="connsiteY1995" fmla="*/ 1944338 h 5500306"/>
                  <a:gd name="connsiteX1996" fmla="*/ 924020 w 4300537"/>
                  <a:gd name="connsiteY1996" fmla="*/ 1967960 h 5500306"/>
                  <a:gd name="connsiteX1997" fmla="*/ 881158 w 4300537"/>
                  <a:gd name="connsiteY1997" fmla="*/ 1664113 h 5500306"/>
                  <a:gd name="connsiteX1998" fmla="*/ 932879 w 4300537"/>
                  <a:gd name="connsiteY1998" fmla="*/ 1983010 h 5500306"/>
                  <a:gd name="connsiteX1999" fmla="*/ 1087374 w 4300537"/>
                  <a:gd name="connsiteY1999" fmla="*/ 1961293 h 5500306"/>
                  <a:gd name="connsiteX2000" fmla="*/ 1068800 w 4300537"/>
                  <a:gd name="connsiteY2000" fmla="*/ 2073402 h 5500306"/>
                  <a:gd name="connsiteX2001" fmla="*/ 948023 w 4300537"/>
                  <a:gd name="connsiteY2001" fmla="*/ 2090357 h 5500306"/>
                  <a:gd name="connsiteX2002" fmla="*/ 932879 w 4300537"/>
                  <a:gd name="connsiteY2002" fmla="*/ 1983010 h 5500306"/>
                  <a:gd name="connsiteX2003" fmla="*/ 698945 w 4300537"/>
                  <a:gd name="connsiteY2003" fmla="*/ 2440210 h 5500306"/>
                  <a:gd name="connsiteX2004" fmla="*/ 662083 w 4300537"/>
                  <a:gd name="connsiteY2004" fmla="*/ 2177510 h 5500306"/>
                  <a:gd name="connsiteX2005" fmla="*/ 955167 w 4300537"/>
                  <a:gd name="connsiteY2005" fmla="*/ 2136172 h 5500306"/>
                  <a:gd name="connsiteX2006" fmla="*/ 992124 w 4300537"/>
                  <a:gd name="connsiteY2006" fmla="*/ 2399062 h 5500306"/>
                  <a:gd name="connsiteX2007" fmla="*/ 698945 w 4300537"/>
                  <a:gd name="connsiteY2007" fmla="*/ 2440210 h 5500306"/>
                  <a:gd name="connsiteX2008" fmla="*/ 849821 w 4300537"/>
                  <a:gd name="connsiteY2008" fmla="*/ 2770537 h 5500306"/>
                  <a:gd name="connsiteX2009" fmla="*/ 810578 w 4300537"/>
                  <a:gd name="connsiteY2009" fmla="*/ 2491550 h 5500306"/>
                  <a:gd name="connsiteX2010" fmla="*/ 1020794 w 4300537"/>
                  <a:gd name="connsiteY2010" fmla="*/ 2461832 h 5500306"/>
                  <a:gd name="connsiteX2011" fmla="*/ 1060037 w 4300537"/>
                  <a:gd name="connsiteY2011" fmla="*/ 2741009 h 5500306"/>
                  <a:gd name="connsiteX2012" fmla="*/ 849821 w 4300537"/>
                  <a:gd name="connsiteY2012" fmla="*/ 2770537 h 5500306"/>
                  <a:gd name="connsiteX2013" fmla="*/ 1098614 w 4300537"/>
                  <a:gd name="connsiteY2013" fmla="*/ 2728817 h 5500306"/>
                  <a:gd name="connsiteX2014" fmla="*/ 1079468 w 4300537"/>
                  <a:gd name="connsiteY2014" fmla="*/ 2714435 h 5500306"/>
                  <a:gd name="connsiteX2015" fmla="*/ 1047083 w 4300537"/>
                  <a:gd name="connsiteY2015" fmla="*/ 2483739 h 5500306"/>
                  <a:gd name="connsiteX2016" fmla="*/ 1061466 w 4300537"/>
                  <a:gd name="connsiteY2016" fmla="*/ 2464594 h 5500306"/>
                  <a:gd name="connsiteX2017" fmla="*/ 1106710 w 4300537"/>
                  <a:gd name="connsiteY2017" fmla="*/ 2458307 h 5500306"/>
                  <a:gd name="connsiteX2018" fmla="*/ 1114425 w 4300537"/>
                  <a:gd name="connsiteY2018" fmla="*/ 2463260 h 5500306"/>
                  <a:gd name="connsiteX2019" fmla="*/ 1151287 w 4300537"/>
                  <a:gd name="connsiteY2019" fmla="*/ 2715292 h 5500306"/>
                  <a:gd name="connsiteX2020" fmla="*/ 1145286 w 4300537"/>
                  <a:gd name="connsiteY2020" fmla="*/ 2722245 h 5500306"/>
                  <a:gd name="connsiteX2021" fmla="*/ 1098614 w 4300537"/>
                  <a:gd name="connsiteY2021" fmla="*/ 2728817 h 5500306"/>
                  <a:gd name="connsiteX2022" fmla="*/ 1125379 w 4300537"/>
                  <a:gd name="connsiteY2022" fmla="*/ 3369850 h 5500306"/>
                  <a:gd name="connsiteX2023" fmla="*/ 1114520 w 4300537"/>
                  <a:gd name="connsiteY2023" fmla="*/ 3083624 h 5500306"/>
                  <a:gd name="connsiteX2024" fmla="*/ 1128332 w 4300537"/>
                  <a:gd name="connsiteY2024" fmla="*/ 3042095 h 5500306"/>
                  <a:gd name="connsiteX2025" fmla="*/ 1149477 w 4300537"/>
                  <a:gd name="connsiteY2025" fmla="*/ 3027426 h 5500306"/>
                  <a:gd name="connsiteX2026" fmla="*/ 1284256 w 4300537"/>
                  <a:gd name="connsiteY2026" fmla="*/ 3029903 h 5500306"/>
                  <a:gd name="connsiteX2027" fmla="*/ 1290828 w 4300537"/>
                  <a:gd name="connsiteY2027" fmla="*/ 3030188 h 5500306"/>
                  <a:gd name="connsiteX2028" fmla="*/ 1309688 w 4300537"/>
                  <a:gd name="connsiteY2028" fmla="*/ 3031046 h 5500306"/>
                  <a:gd name="connsiteX2029" fmla="*/ 1320641 w 4300537"/>
                  <a:gd name="connsiteY2029" fmla="*/ 3042476 h 5500306"/>
                  <a:gd name="connsiteX2030" fmla="*/ 1321213 w 4300537"/>
                  <a:gd name="connsiteY2030" fmla="*/ 3182684 h 5500306"/>
                  <a:gd name="connsiteX2031" fmla="*/ 1313021 w 4300537"/>
                  <a:gd name="connsiteY2031" fmla="*/ 3193733 h 5500306"/>
                  <a:gd name="connsiteX2032" fmla="*/ 1256348 w 4300537"/>
                  <a:gd name="connsiteY2032" fmla="*/ 3211544 h 5500306"/>
                  <a:gd name="connsiteX2033" fmla="*/ 1262539 w 4300537"/>
                  <a:gd name="connsiteY2033" fmla="*/ 3231452 h 5500306"/>
                  <a:gd name="connsiteX2034" fmla="*/ 1334738 w 4300537"/>
                  <a:gd name="connsiteY2034" fmla="*/ 3208782 h 5500306"/>
                  <a:gd name="connsiteX2035" fmla="*/ 1449134 w 4300537"/>
                  <a:gd name="connsiteY2035" fmla="*/ 3206972 h 5500306"/>
                  <a:gd name="connsiteX2036" fmla="*/ 1448848 w 4300537"/>
                  <a:gd name="connsiteY2036" fmla="*/ 3186113 h 5500306"/>
                  <a:gd name="connsiteX2037" fmla="*/ 1353788 w 4300537"/>
                  <a:gd name="connsiteY2037" fmla="*/ 3187637 h 5500306"/>
                  <a:gd name="connsiteX2038" fmla="*/ 1342073 w 4300537"/>
                  <a:gd name="connsiteY2038" fmla="*/ 3176111 h 5500306"/>
                  <a:gd name="connsiteX2039" fmla="*/ 1341596 w 4300537"/>
                  <a:gd name="connsiteY2039" fmla="*/ 3046000 h 5500306"/>
                  <a:gd name="connsiteX2040" fmla="*/ 1354265 w 4300537"/>
                  <a:gd name="connsiteY2040" fmla="*/ 3034380 h 5500306"/>
                  <a:gd name="connsiteX2041" fmla="*/ 1524762 w 4300537"/>
                  <a:gd name="connsiteY2041" fmla="*/ 3064859 h 5500306"/>
                  <a:gd name="connsiteX2042" fmla="*/ 1671733 w 4300537"/>
                  <a:gd name="connsiteY2042" fmla="*/ 3124962 h 5500306"/>
                  <a:gd name="connsiteX2043" fmla="*/ 1827276 w 4300537"/>
                  <a:gd name="connsiteY2043" fmla="*/ 3185827 h 5500306"/>
                  <a:gd name="connsiteX2044" fmla="*/ 1845278 w 4300537"/>
                  <a:gd name="connsiteY2044" fmla="*/ 3206401 h 5500306"/>
                  <a:gd name="connsiteX2045" fmla="*/ 1854899 w 4300537"/>
                  <a:gd name="connsiteY2045" fmla="*/ 3242024 h 5500306"/>
                  <a:gd name="connsiteX2046" fmla="*/ 1863757 w 4300537"/>
                  <a:gd name="connsiteY2046" fmla="*/ 3269171 h 5500306"/>
                  <a:gd name="connsiteX2047" fmla="*/ 1856423 w 4300537"/>
                  <a:gd name="connsiteY2047" fmla="*/ 3283839 h 5500306"/>
                  <a:gd name="connsiteX2048" fmla="*/ 1793748 w 4300537"/>
                  <a:gd name="connsiteY2048" fmla="*/ 3304223 h 5500306"/>
                  <a:gd name="connsiteX2049" fmla="*/ 1765649 w 4300537"/>
                  <a:gd name="connsiteY2049" fmla="*/ 3290221 h 5500306"/>
                  <a:gd name="connsiteX2050" fmla="*/ 1737360 w 4300537"/>
                  <a:gd name="connsiteY2050" fmla="*/ 3275457 h 5500306"/>
                  <a:gd name="connsiteX2051" fmla="*/ 1707737 w 4300537"/>
                  <a:gd name="connsiteY2051" fmla="*/ 3285077 h 5500306"/>
                  <a:gd name="connsiteX2052" fmla="*/ 1693545 w 4300537"/>
                  <a:gd name="connsiteY2052" fmla="*/ 3274790 h 5500306"/>
                  <a:gd name="connsiteX2053" fmla="*/ 1693545 w 4300537"/>
                  <a:gd name="connsiteY2053" fmla="*/ 3226975 h 5500306"/>
                  <a:gd name="connsiteX2054" fmla="*/ 1644396 w 4300537"/>
                  <a:gd name="connsiteY2054" fmla="*/ 3226975 h 5500306"/>
                  <a:gd name="connsiteX2055" fmla="*/ 1644491 w 4300537"/>
                  <a:gd name="connsiteY2055" fmla="*/ 3274409 h 5500306"/>
                  <a:gd name="connsiteX2056" fmla="*/ 1521905 w 4300537"/>
                  <a:gd name="connsiteY2056" fmla="*/ 3274409 h 5500306"/>
                  <a:gd name="connsiteX2057" fmla="*/ 1521905 w 4300537"/>
                  <a:gd name="connsiteY2057" fmla="*/ 3306318 h 5500306"/>
                  <a:gd name="connsiteX2058" fmla="*/ 1510284 w 4300537"/>
                  <a:gd name="connsiteY2058" fmla="*/ 3317939 h 5500306"/>
                  <a:gd name="connsiteX2059" fmla="*/ 1364552 w 4300537"/>
                  <a:gd name="connsiteY2059" fmla="*/ 3318034 h 5500306"/>
                  <a:gd name="connsiteX2060" fmla="*/ 1334834 w 4300537"/>
                  <a:gd name="connsiteY2060" fmla="*/ 3322892 h 5500306"/>
                  <a:gd name="connsiteX2061" fmla="*/ 1253776 w 4300537"/>
                  <a:gd name="connsiteY2061" fmla="*/ 3350514 h 5500306"/>
                  <a:gd name="connsiteX2062" fmla="*/ 1235774 w 4300537"/>
                  <a:gd name="connsiteY2062" fmla="*/ 3356610 h 5500306"/>
                  <a:gd name="connsiteX2063" fmla="*/ 1148239 w 4300537"/>
                  <a:gd name="connsiteY2063" fmla="*/ 3380708 h 5500306"/>
                  <a:gd name="connsiteX2064" fmla="*/ 1125379 w 4300537"/>
                  <a:gd name="connsiteY2064" fmla="*/ 3369850 h 5500306"/>
                  <a:gd name="connsiteX2065" fmla="*/ 1738694 w 4300537"/>
                  <a:gd name="connsiteY2065" fmla="*/ 3373279 h 5500306"/>
                  <a:gd name="connsiteX2066" fmla="*/ 1671638 w 4300537"/>
                  <a:gd name="connsiteY2066" fmla="*/ 3394615 h 5500306"/>
                  <a:gd name="connsiteX2067" fmla="*/ 1643539 w 4300537"/>
                  <a:gd name="connsiteY2067" fmla="*/ 3398997 h 5500306"/>
                  <a:gd name="connsiteX2068" fmla="*/ 1555242 w 4300537"/>
                  <a:gd name="connsiteY2068" fmla="*/ 3398997 h 5500306"/>
                  <a:gd name="connsiteX2069" fmla="*/ 1523810 w 4300537"/>
                  <a:gd name="connsiteY2069" fmla="*/ 3374327 h 5500306"/>
                  <a:gd name="connsiteX2070" fmla="*/ 1553623 w 4300537"/>
                  <a:gd name="connsiteY2070" fmla="*/ 3338608 h 5500306"/>
                  <a:gd name="connsiteX2071" fmla="*/ 1580674 w 4300537"/>
                  <a:gd name="connsiteY2071" fmla="*/ 3338703 h 5500306"/>
                  <a:gd name="connsiteX2072" fmla="*/ 1637824 w 4300537"/>
                  <a:gd name="connsiteY2072" fmla="*/ 3329559 h 5500306"/>
                  <a:gd name="connsiteX2073" fmla="*/ 1723358 w 4300537"/>
                  <a:gd name="connsiteY2073" fmla="*/ 3301746 h 5500306"/>
                  <a:gd name="connsiteX2074" fmla="*/ 1743266 w 4300537"/>
                  <a:gd name="connsiteY2074" fmla="*/ 3303937 h 5500306"/>
                  <a:gd name="connsiteX2075" fmla="*/ 1738694 w 4300537"/>
                  <a:gd name="connsiteY2075" fmla="*/ 3373279 h 5500306"/>
                  <a:gd name="connsiteX2076" fmla="*/ 1481709 w 4300537"/>
                  <a:gd name="connsiteY2076" fmla="*/ 3368897 h 5500306"/>
                  <a:gd name="connsiteX2077" fmla="*/ 1481709 w 4300537"/>
                  <a:gd name="connsiteY2077" fmla="*/ 3368897 h 5500306"/>
                  <a:gd name="connsiteX2078" fmla="*/ 1451420 w 4300537"/>
                  <a:gd name="connsiteY2078" fmla="*/ 3399187 h 5500306"/>
                  <a:gd name="connsiteX2079" fmla="*/ 1410843 w 4300537"/>
                  <a:gd name="connsiteY2079" fmla="*/ 3399282 h 5500306"/>
                  <a:gd name="connsiteX2080" fmla="*/ 1382363 w 4300537"/>
                  <a:gd name="connsiteY2080" fmla="*/ 3403759 h 5500306"/>
                  <a:gd name="connsiteX2081" fmla="*/ 1282351 w 4300537"/>
                  <a:gd name="connsiteY2081" fmla="*/ 3436239 h 5500306"/>
                  <a:gd name="connsiteX2082" fmla="*/ 1256443 w 4300537"/>
                  <a:gd name="connsiteY2082" fmla="*/ 3427857 h 5500306"/>
                  <a:gd name="connsiteX2083" fmla="*/ 1254252 w 4300537"/>
                  <a:gd name="connsiteY2083" fmla="*/ 3424809 h 5500306"/>
                  <a:gd name="connsiteX2084" fmla="*/ 1245870 w 4300537"/>
                  <a:gd name="connsiteY2084" fmla="*/ 3399092 h 5500306"/>
                  <a:gd name="connsiteX2085" fmla="*/ 1260443 w 4300537"/>
                  <a:gd name="connsiteY2085" fmla="*/ 3370040 h 5500306"/>
                  <a:gd name="connsiteX2086" fmla="*/ 1338263 w 4300537"/>
                  <a:gd name="connsiteY2086" fmla="*/ 3343751 h 5500306"/>
                  <a:gd name="connsiteX2087" fmla="*/ 1367981 w 4300537"/>
                  <a:gd name="connsiteY2087" fmla="*/ 3338798 h 5500306"/>
                  <a:gd name="connsiteX2088" fmla="*/ 1451705 w 4300537"/>
                  <a:gd name="connsiteY2088" fmla="*/ 3338798 h 5500306"/>
                  <a:gd name="connsiteX2089" fmla="*/ 1481709 w 4300537"/>
                  <a:gd name="connsiteY2089" fmla="*/ 3368897 h 5500306"/>
                  <a:gd name="connsiteX2090" fmla="*/ 1248537 w 4300537"/>
                  <a:gd name="connsiteY2090" fmla="*/ 3537585 h 5500306"/>
                  <a:gd name="connsiteX2091" fmla="*/ 1157764 w 4300537"/>
                  <a:gd name="connsiteY2091" fmla="*/ 3426428 h 5500306"/>
                  <a:gd name="connsiteX2092" fmla="*/ 1157573 w 4300537"/>
                  <a:gd name="connsiteY2092" fmla="*/ 3426238 h 5500306"/>
                  <a:gd name="connsiteX2093" fmla="*/ 1167860 w 4300537"/>
                  <a:gd name="connsiteY2093" fmla="*/ 3396710 h 5500306"/>
                  <a:gd name="connsiteX2094" fmla="*/ 1201674 w 4300537"/>
                  <a:gd name="connsiteY2094" fmla="*/ 3387471 h 5500306"/>
                  <a:gd name="connsiteX2095" fmla="*/ 1229773 w 4300537"/>
                  <a:gd name="connsiteY2095" fmla="*/ 3402616 h 5500306"/>
                  <a:gd name="connsiteX2096" fmla="*/ 1232249 w 4300537"/>
                  <a:gd name="connsiteY2096" fmla="*/ 3410331 h 5500306"/>
                  <a:gd name="connsiteX2097" fmla="*/ 1240536 w 4300537"/>
                  <a:gd name="connsiteY2097" fmla="*/ 3430143 h 5500306"/>
                  <a:gd name="connsiteX2098" fmla="*/ 1251680 w 4300537"/>
                  <a:gd name="connsiteY2098" fmla="*/ 3448622 h 5500306"/>
                  <a:gd name="connsiteX2099" fmla="*/ 1291209 w 4300537"/>
                  <a:gd name="connsiteY2099" fmla="*/ 3503390 h 5500306"/>
                  <a:gd name="connsiteX2100" fmla="*/ 1295210 w 4300537"/>
                  <a:gd name="connsiteY2100" fmla="*/ 3513201 h 5500306"/>
                  <a:gd name="connsiteX2101" fmla="*/ 1287304 w 4300537"/>
                  <a:gd name="connsiteY2101" fmla="*/ 3534728 h 5500306"/>
                  <a:gd name="connsiteX2102" fmla="*/ 1280827 w 4300537"/>
                  <a:gd name="connsiteY2102" fmla="*/ 3540062 h 5500306"/>
                  <a:gd name="connsiteX2103" fmla="*/ 1248537 w 4300537"/>
                  <a:gd name="connsiteY2103" fmla="*/ 3537585 h 5500306"/>
                  <a:gd name="connsiteX2104" fmla="*/ 1290828 w 4300537"/>
                  <a:gd name="connsiteY2104" fmla="*/ 3584448 h 5500306"/>
                  <a:gd name="connsiteX2105" fmla="*/ 1292924 w 4300537"/>
                  <a:gd name="connsiteY2105" fmla="*/ 3551015 h 5500306"/>
                  <a:gd name="connsiteX2106" fmla="*/ 1297305 w 4300537"/>
                  <a:gd name="connsiteY2106" fmla="*/ 3547396 h 5500306"/>
                  <a:gd name="connsiteX2107" fmla="*/ 1310926 w 4300537"/>
                  <a:gd name="connsiteY2107" fmla="*/ 3509867 h 5500306"/>
                  <a:gd name="connsiteX2108" fmla="*/ 1303973 w 4300537"/>
                  <a:gd name="connsiteY2108" fmla="*/ 3493389 h 5500306"/>
                  <a:gd name="connsiteX2109" fmla="*/ 1292352 w 4300537"/>
                  <a:gd name="connsiteY2109" fmla="*/ 3477482 h 5500306"/>
                  <a:gd name="connsiteX2110" fmla="*/ 1300639 w 4300537"/>
                  <a:gd name="connsiteY2110" fmla="*/ 3452051 h 5500306"/>
                  <a:gd name="connsiteX2111" fmla="*/ 1372743 w 4300537"/>
                  <a:gd name="connsiteY2111" fmla="*/ 3428619 h 5500306"/>
                  <a:gd name="connsiteX2112" fmla="*/ 1372743 w 4300537"/>
                  <a:gd name="connsiteY2112" fmla="*/ 3462909 h 5500306"/>
                  <a:gd name="connsiteX2113" fmla="*/ 1501331 w 4300537"/>
                  <a:gd name="connsiteY2113" fmla="*/ 3462909 h 5500306"/>
                  <a:gd name="connsiteX2114" fmla="*/ 1501331 w 4300537"/>
                  <a:gd name="connsiteY2114" fmla="*/ 3431477 h 5500306"/>
                  <a:gd name="connsiteX2115" fmla="*/ 1512951 w 4300537"/>
                  <a:gd name="connsiteY2115" fmla="*/ 3419856 h 5500306"/>
                  <a:gd name="connsiteX2116" fmla="*/ 1646777 w 4300537"/>
                  <a:gd name="connsiteY2116" fmla="*/ 3419856 h 5500306"/>
                  <a:gd name="connsiteX2117" fmla="*/ 1674781 w 4300537"/>
                  <a:gd name="connsiteY2117" fmla="*/ 3415475 h 5500306"/>
                  <a:gd name="connsiteX2118" fmla="*/ 1772412 w 4300537"/>
                  <a:gd name="connsiteY2118" fmla="*/ 3384328 h 5500306"/>
                  <a:gd name="connsiteX2119" fmla="*/ 1786890 w 4300537"/>
                  <a:gd name="connsiteY2119" fmla="*/ 3356134 h 5500306"/>
                  <a:gd name="connsiteX2120" fmla="*/ 1785557 w 4300537"/>
                  <a:gd name="connsiteY2120" fmla="*/ 3352133 h 5500306"/>
                  <a:gd name="connsiteX2121" fmla="*/ 1799939 w 4300537"/>
                  <a:gd name="connsiteY2121" fmla="*/ 3323939 h 5500306"/>
                  <a:gd name="connsiteX2122" fmla="*/ 1854422 w 4300537"/>
                  <a:gd name="connsiteY2122" fmla="*/ 3306223 h 5500306"/>
                  <a:gd name="connsiteX2123" fmla="*/ 1882902 w 4300537"/>
                  <a:gd name="connsiteY2123" fmla="*/ 3319367 h 5500306"/>
                  <a:gd name="connsiteX2124" fmla="*/ 1899761 w 4300537"/>
                  <a:gd name="connsiteY2124" fmla="*/ 3357372 h 5500306"/>
                  <a:gd name="connsiteX2125" fmla="*/ 1909096 w 4300537"/>
                  <a:gd name="connsiteY2125" fmla="*/ 3372041 h 5500306"/>
                  <a:gd name="connsiteX2126" fmla="*/ 1920907 w 4300537"/>
                  <a:gd name="connsiteY2126" fmla="*/ 3386042 h 5500306"/>
                  <a:gd name="connsiteX2127" fmla="*/ 1917097 w 4300537"/>
                  <a:gd name="connsiteY2127" fmla="*/ 3417475 h 5500306"/>
                  <a:gd name="connsiteX2128" fmla="*/ 1837944 w 4300537"/>
                  <a:gd name="connsiteY2128" fmla="*/ 3475958 h 5500306"/>
                  <a:gd name="connsiteX2129" fmla="*/ 1818132 w 4300537"/>
                  <a:gd name="connsiteY2129" fmla="*/ 3486150 h 5500306"/>
                  <a:gd name="connsiteX2130" fmla="*/ 1728597 w 4300537"/>
                  <a:gd name="connsiteY2130" fmla="*/ 3515201 h 5500306"/>
                  <a:gd name="connsiteX2131" fmla="*/ 1638395 w 4300537"/>
                  <a:gd name="connsiteY2131" fmla="*/ 3538918 h 5500306"/>
                  <a:gd name="connsiteX2132" fmla="*/ 1564672 w 4300537"/>
                  <a:gd name="connsiteY2132" fmla="*/ 3538918 h 5500306"/>
                  <a:gd name="connsiteX2133" fmla="*/ 1564767 w 4300537"/>
                  <a:gd name="connsiteY2133" fmla="*/ 3550444 h 5500306"/>
                  <a:gd name="connsiteX2134" fmla="*/ 1745837 w 4300537"/>
                  <a:gd name="connsiteY2134" fmla="*/ 3550539 h 5500306"/>
                  <a:gd name="connsiteX2135" fmla="*/ 1753362 w 4300537"/>
                  <a:gd name="connsiteY2135" fmla="*/ 3542919 h 5500306"/>
                  <a:gd name="connsiteX2136" fmla="*/ 1753457 w 4300537"/>
                  <a:gd name="connsiteY2136" fmla="*/ 3537871 h 5500306"/>
                  <a:gd name="connsiteX2137" fmla="*/ 1761839 w 4300537"/>
                  <a:gd name="connsiteY2137" fmla="*/ 3526346 h 5500306"/>
                  <a:gd name="connsiteX2138" fmla="*/ 1827848 w 4300537"/>
                  <a:gd name="connsiteY2138" fmla="*/ 3504914 h 5500306"/>
                  <a:gd name="connsiteX2139" fmla="*/ 1847660 w 4300537"/>
                  <a:gd name="connsiteY2139" fmla="*/ 3494723 h 5500306"/>
                  <a:gd name="connsiteX2140" fmla="*/ 1932432 w 4300537"/>
                  <a:gd name="connsiteY2140" fmla="*/ 3431953 h 5500306"/>
                  <a:gd name="connsiteX2141" fmla="*/ 1962055 w 4300537"/>
                  <a:gd name="connsiteY2141" fmla="*/ 3435572 h 5500306"/>
                  <a:gd name="connsiteX2142" fmla="*/ 1986915 w 4300537"/>
                  <a:gd name="connsiteY2142" fmla="*/ 3465386 h 5500306"/>
                  <a:gd name="connsiteX2143" fmla="*/ 1988820 w 4300537"/>
                  <a:gd name="connsiteY2143" fmla="*/ 3469767 h 5500306"/>
                  <a:gd name="connsiteX2144" fmla="*/ 1976723 w 4300537"/>
                  <a:gd name="connsiteY2144" fmla="*/ 3496532 h 5500306"/>
                  <a:gd name="connsiteX2145" fmla="*/ 1936337 w 4300537"/>
                  <a:gd name="connsiteY2145" fmla="*/ 3513963 h 5500306"/>
                  <a:gd name="connsiteX2146" fmla="*/ 1466469 w 4300537"/>
                  <a:gd name="connsiteY2146" fmla="*/ 3716655 h 5500306"/>
                  <a:gd name="connsiteX2147" fmla="*/ 1460564 w 4300537"/>
                  <a:gd name="connsiteY2147" fmla="*/ 3717322 h 5500306"/>
                  <a:gd name="connsiteX2148" fmla="*/ 1427226 w 4300537"/>
                  <a:gd name="connsiteY2148" fmla="*/ 3720084 h 5500306"/>
                  <a:gd name="connsiteX2149" fmla="*/ 1422368 w 4300537"/>
                  <a:gd name="connsiteY2149" fmla="*/ 3721894 h 5500306"/>
                  <a:gd name="connsiteX2150" fmla="*/ 1290828 w 4300537"/>
                  <a:gd name="connsiteY2150" fmla="*/ 3584448 h 5500306"/>
                  <a:gd name="connsiteX2151" fmla="*/ 1499902 w 4300537"/>
                  <a:gd name="connsiteY2151" fmla="*/ 3736372 h 5500306"/>
                  <a:gd name="connsiteX2152" fmla="*/ 1502664 w 4300537"/>
                  <a:gd name="connsiteY2152" fmla="*/ 3718751 h 5500306"/>
                  <a:gd name="connsiteX2153" fmla="*/ 1943005 w 4300537"/>
                  <a:gd name="connsiteY2153" fmla="*/ 3528727 h 5500306"/>
                  <a:gd name="connsiteX2154" fmla="*/ 1952244 w 4300537"/>
                  <a:gd name="connsiteY2154" fmla="*/ 3532537 h 5500306"/>
                  <a:gd name="connsiteX2155" fmla="*/ 2011585 w 4300537"/>
                  <a:gd name="connsiteY2155" fmla="*/ 3681698 h 5500306"/>
                  <a:gd name="connsiteX2156" fmla="*/ 2006727 w 4300537"/>
                  <a:gd name="connsiteY2156" fmla="*/ 3691033 h 5500306"/>
                  <a:gd name="connsiteX2157" fmla="*/ 1787462 w 4300537"/>
                  <a:gd name="connsiteY2157" fmla="*/ 3735229 h 5500306"/>
                  <a:gd name="connsiteX2158" fmla="*/ 1532668 w 4300537"/>
                  <a:gd name="connsiteY2158" fmla="*/ 3779330 h 5500306"/>
                  <a:gd name="connsiteX2159" fmla="*/ 1520381 w 4300537"/>
                  <a:gd name="connsiteY2159" fmla="*/ 3771424 h 5500306"/>
                  <a:gd name="connsiteX2160" fmla="*/ 1519047 w 4300537"/>
                  <a:gd name="connsiteY2160" fmla="*/ 3766757 h 5500306"/>
                  <a:gd name="connsiteX2161" fmla="*/ 1499902 w 4300537"/>
                  <a:gd name="connsiteY2161" fmla="*/ 3736372 h 5500306"/>
                  <a:gd name="connsiteX2162" fmla="*/ 1461326 w 4300537"/>
                  <a:gd name="connsiteY2162" fmla="*/ 3809238 h 5500306"/>
                  <a:gd name="connsiteX2163" fmla="*/ 1427036 w 4300537"/>
                  <a:gd name="connsiteY2163" fmla="*/ 3791807 h 5500306"/>
                  <a:gd name="connsiteX2164" fmla="*/ 1438751 w 4300537"/>
                  <a:gd name="connsiteY2164" fmla="*/ 3768852 h 5500306"/>
                  <a:gd name="connsiteX2165" fmla="*/ 1473137 w 4300537"/>
                  <a:gd name="connsiteY2165" fmla="*/ 3786378 h 5500306"/>
                  <a:gd name="connsiteX2166" fmla="*/ 1461326 w 4300537"/>
                  <a:gd name="connsiteY2166" fmla="*/ 3809238 h 5500306"/>
                  <a:gd name="connsiteX2167" fmla="*/ 1544288 w 4300537"/>
                  <a:gd name="connsiteY2167" fmla="*/ 4269582 h 5500306"/>
                  <a:gd name="connsiteX2168" fmla="*/ 1426274 w 4300537"/>
                  <a:gd name="connsiteY2168" fmla="*/ 4227672 h 5500306"/>
                  <a:gd name="connsiteX2169" fmla="*/ 1386173 w 4300537"/>
                  <a:gd name="connsiteY2169" fmla="*/ 4038314 h 5500306"/>
                  <a:gd name="connsiteX2170" fmla="*/ 1507998 w 4300537"/>
                  <a:gd name="connsiteY2170" fmla="*/ 3952589 h 5500306"/>
                  <a:gd name="connsiteX2171" fmla="*/ 1522857 w 4300537"/>
                  <a:gd name="connsiteY2171" fmla="*/ 3959447 h 5500306"/>
                  <a:gd name="connsiteX2172" fmla="*/ 1555337 w 4300537"/>
                  <a:gd name="connsiteY2172" fmla="*/ 4258342 h 5500306"/>
                  <a:gd name="connsiteX2173" fmla="*/ 1544288 w 4300537"/>
                  <a:gd name="connsiteY2173" fmla="*/ 4269582 h 5500306"/>
                  <a:gd name="connsiteX2174" fmla="*/ 1801368 w 4300537"/>
                  <a:gd name="connsiteY2174" fmla="*/ 4733735 h 5500306"/>
                  <a:gd name="connsiteX2175" fmla="*/ 1676876 w 4300537"/>
                  <a:gd name="connsiteY2175" fmla="*/ 4629722 h 5500306"/>
                  <a:gd name="connsiteX2176" fmla="*/ 1599819 w 4300537"/>
                  <a:gd name="connsiteY2176" fmla="*/ 4463606 h 5500306"/>
                  <a:gd name="connsiteX2177" fmla="*/ 1589723 w 4300537"/>
                  <a:gd name="connsiteY2177" fmla="*/ 4329780 h 5500306"/>
                  <a:gd name="connsiteX2178" fmla="*/ 1580388 w 4300537"/>
                  <a:gd name="connsiteY2178" fmla="*/ 4026122 h 5500306"/>
                  <a:gd name="connsiteX2179" fmla="*/ 1558100 w 4300537"/>
                  <a:gd name="connsiteY2179" fmla="*/ 3947160 h 5500306"/>
                  <a:gd name="connsiteX2180" fmla="*/ 1509427 w 4300537"/>
                  <a:gd name="connsiteY2180" fmla="*/ 3840766 h 5500306"/>
                  <a:gd name="connsiteX2181" fmla="*/ 1509713 w 4300537"/>
                  <a:gd name="connsiteY2181" fmla="*/ 3829812 h 5500306"/>
                  <a:gd name="connsiteX2182" fmla="*/ 1519142 w 4300537"/>
                  <a:gd name="connsiteY2182" fmla="*/ 3810286 h 5500306"/>
                  <a:gd name="connsiteX2183" fmla="*/ 1527429 w 4300537"/>
                  <a:gd name="connsiteY2183" fmla="*/ 3803333 h 5500306"/>
                  <a:gd name="connsiteX2184" fmla="*/ 1791653 w 4300537"/>
                  <a:gd name="connsiteY2184" fmla="*/ 3757708 h 5500306"/>
                  <a:gd name="connsiteX2185" fmla="*/ 2002536 w 4300537"/>
                  <a:gd name="connsiteY2185" fmla="*/ 3715417 h 5500306"/>
                  <a:gd name="connsiteX2186" fmla="*/ 2028825 w 4300537"/>
                  <a:gd name="connsiteY2186" fmla="*/ 3729800 h 5500306"/>
                  <a:gd name="connsiteX2187" fmla="*/ 2034350 w 4300537"/>
                  <a:gd name="connsiteY2187" fmla="*/ 3744944 h 5500306"/>
                  <a:gd name="connsiteX2188" fmla="*/ 2041112 w 4300537"/>
                  <a:gd name="connsiteY2188" fmla="*/ 3765233 h 5500306"/>
                  <a:gd name="connsiteX2189" fmla="*/ 2026349 w 4300537"/>
                  <a:gd name="connsiteY2189" fmla="*/ 3794379 h 5500306"/>
                  <a:gd name="connsiteX2190" fmla="*/ 1987867 w 4300537"/>
                  <a:gd name="connsiteY2190" fmla="*/ 3806857 h 5500306"/>
                  <a:gd name="connsiteX2191" fmla="*/ 1991392 w 4300537"/>
                  <a:gd name="connsiteY2191" fmla="*/ 3857339 h 5500306"/>
                  <a:gd name="connsiteX2192" fmla="*/ 2008727 w 4300537"/>
                  <a:gd name="connsiteY2192" fmla="*/ 3910680 h 5500306"/>
                  <a:gd name="connsiteX2193" fmla="*/ 2089690 w 4300537"/>
                  <a:gd name="connsiteY2193" fmla="*/ 3961067 h 5500306"/>
                  <a:gd name="connsiteX2194" fmla="*/ 2094738 w 4300537"/>
                  <a:gd name="connsiteY2194" fmla="*/ 3981736 h 5500306"/>
                  <a:gd name="connsiteX2195" fmla="*/ 2109407 w 4300537"/>
                  <a:gd name="connsiteY2195" fmla="*/ 4039172 h 5500306"/>
                  <a:gd name="connsiteX2196" fmla="*/ 2095119 w 4300537"/>
                  <a:gd name="connsiteY2196" fmla="*/ 4054031 h 5500306"/>
                  <a:gd name="connsiteX2197" fmla="*/ 2003203 w 4300537"/>
                  <a:gd name="connsiteY2197" fmla="*/ 4043363 h 5500306"/>
                  <a:gd name="connsiteX2198" fmla="*/ 1990534 w 4300537"/>
                  <a:gd name="connsiteY2198" fmla="*/ 4043934 h 5500306"/>
                  <a:gd name="connsiteX2199" fmla="*/ 1953387 w 4300537"/>
                  <a:gd name="connsiteY2199" fmla="*/ 4049744 h 5500306"/>
                  <a:gd name="connsiteX2200" fmla="*/ 1887379 w 4300537"/>
                  <a:gd name="connsiteY2200" fmla="*/ 4045839 h 5500306"/>
                  <a:gd name="connsiteX2201" fmla="*/ 1851470 w 4300537"/>
                  <a:gd name="connsiteY2201" fmla="*/ 4054888 h 5500306"/>
                  <a:gd name="connsiteX2202" fmla="*/ 1815941 w 4300537"/>
                  <a:gd name="connsiteY2202" fmla="*/ 4094417 h 5500306"/>
                  <a:gd name="connsiteX2203" fmla="*/ 1821085 w 4300537"/>
                  <a:gd name="connsiteY2203" fmla="*/ 4107371 h 5500306"/>
                  <a:gd name="connsiteX2204" fmla="*/ 1871186 w 4300537"/>
                  <a:gd name="connsiteY2204" fmla="*/ 4142899 h 5500306"/>
                  <a:gd name="connsiteX2205" fmla="*/ 1889569 w 4300537"/>
                  <a:gd name="connsiteY2205" fmla="*/ 4190048 h 5500306"/>
                  <a:gd name="connsiteX2206" fmla="*/ 1890236 w 4300537"/>
                  <a:gd name="connsiteY2206" fmla="*/ 4243102 h 5500306"/>
                  <a:gd name="connsiteX2207" fmla="*/ 1949387 w 4300537"/>
                  <a:gd name="connsiteY2207" fmla="*/ 4223861 h 5500306"/>
                  <a:gd name="connsiteX2208" fmla="*/ 1931480 w 4300537"/>
                  <a:gd name="connsiteY2208" fmla="*/ 4198716 h 5500306"/>
                  <a:gd name="connsiteX2209" fmla="*/ 1908619 w 4300537"/>
                  <a:gd name="connsiteY2209" fmla="*/ 4163473 h 5500306"/>
                  <a:gd name="connsiteX2210" fmla="*/ 1916811 w 4300537"/>
                  <a:gd name="connsiteY2210" fmla="*/ 4144709 h 5500306"/>
                  <a:gd name="connsiteX2211" fmla="*/ 1928908 w 4300537"/>
                  <a:gd name="connsiteY2211" fmla="*/ 4142042 h 5500306"/>
                  <a:gd name="connsiteX2212" fmla="*/ 1992821 w 4300537"/>
                  <a:gd name="connsiteY2212" fmla="*/ 4067651 h 5500306"/>
                  <a:gd name="connsiteX2213" fmla="*/ 2003679 w 4300537"/>
                  <a:gd name="connsiteY2213" fmla="*/ 4057555 h 5500306"/>
                  <a:gd name="connsiteX2214" fmla="*/ 2005775 w 4300537"/>
                  <a:gd name="connsiteY2214" fmla="*/ 4057364 h 5500306"/>
                  <a:gd name="connsiteX2215" fmla="*/ 2111121 w 4300537"/>
                  <a:gd name="connsiteY2215" fmla="*/ 4072128 h 5500306"/>
                  <a:gd name="connsiteX2216" fmla="*/ 2120741 w 4300537"/>
                  <a:gd name="connsiteY2216" fmla="*/ 4081367 h 5500306"/>
                  <a:gd name="connsiteX2217" fmla="*/ 2153031 w 4300537"/>
                  <a:gd name="connsiteY2217" fmla="*/ 4188714 h 5500306"/>
                  <a:gd name="connsiteX2218" fmla="*/ 2148554 w 4300537"/>
                  <a:gd name="connsiteY2218" fmla="*/ 4197573 h 5500306"/>
                  <a:gd name="connsiteX2219" fmla="*/ 1996059 w 4300537"/>
                  <a:gd name="connsiteY2219" fmla="*/ 4247102 h 5500306"/>
                  <a:gd name="connsiteX2220" fmla="*/ 1964055 w 4300537"/>
                  <a:gd name="connsiteY2220" fmla="*/ 4270343 h 5500306"/>
                  <a:gd name="connsiteX2221" fmla="*/ 1991297 w 4300537"/>
                  <a:gd name="connsiteY2221" fmla="*/ 4320826 h 5500306"/>
                  <a:gd name="connsiteX2222" fmla="*/ 1996631 w 4300537"/>
                  <a:gd name="connsiteY2222" fmla="*/ 4337114 h 5500306"/>
                  <a:gd name="connsiteX2223" fmla="*/ 2022634 w 4300537"/>
                  <a:gd name="connsiteY2223" fmla="*/ 4328636 h 5500306"/>
                  <a:gd name="connsiteX2224" fmla="*/ 2018157 w 4300537"/>
                  <a:gd name="connsiteY2224" fmla="*/ 4315016 h 5500306"/>
                  <a:gd name="connsiteX2225" fmla="*/ 2055019 w 4300537"/>
                  <a:gd name="connsiteY2225" fmla="*/ 4303014 h 5500306"/>
                  <a:gd name="connsiteX2226" fmla="*/ 2049685 w 4300537"/>
                  <a:gd name="connsiteY2226" fmla="*/ 4286536 h 5500306"/>
                  <a:gd name="connsiteX2227" fmla="*/ 2057019 w 4300537"/>
                  <a:gd name="connsiteY2227" fmla="*/ 4271963 h 5500306"/>
                  <a:gd name="connsiteX2228" fmla="*/ 2138458 w 4300537"/>
                  <a:gd name="connsiteY2228" fmla="*/ 4245483 h 5500306"/>
                  <a:gd name="connsiteX2229" fmla="*/ 2147221 w 4300537"/>
                  <a:gd name="connsiteY2229" fmla="*/ 4249960 h 5500306"/>
                  <a:gd name="connsiteX2230" fmla="*/ 2153984 w 4300537"/>
                  <a:gd name="connsiteY2230" fmla="*/ 4270820 h 5500306"/>
                  <a:gd name="connsiteX2231" fmla="*/ 2172748 w 4300537"/>
                  <a:gd name="connsiteY2231" fmla="*/ 4264724 h 5500306"/>
                  <a:gd name="connsiteX2232" fmla="*/ 2181320 w 4300537"/>
                  <a:gd name="connsiteY2232" fmla="*/ 4269010 h 5500306"/>
                  <a:gd name="connsiteX2233" fmla="*/ 2232660 w 4300537"/>
                  <a:gd name="connsiteY2233" fmla="*/ 4395692 h 5500306"/>
                  <a:gd name="connsiteX2234" fmla="*/ 2228564 w 4300537"/>
                  <a:gd name="connsiteY2234" fmla="*/ 4405217 h 5500306"/>
                  <a:gd name="connsiteX2235" fmla="*/ 2067401 w 4300537"/>
                  <a:gd name="connsiteY2235" fmla="*/ 4457605 h 5500306"/>
                  <a:gd name="connsiteX2236" fmla="*/ 2064067 w 4300537"/>
                  <a:gd name="connsiteY2236" fmla="*/ 4447223 h 5500306"/>
                  <a:gd name="connsiteX2237" fmla="*/ 2038159 w 4300537"/>
                  <a:gd name="connsiteY2237" fmla="*/ 4455605 h 5500306"/>
                  <a:gd name="connsiteX2238" fmla="*/ 2047399 w 4300537"/>
                  <a:gd name="connsiteY2238" fmla="*/ 4484180 h 5500306"/>
                  <a:gd name="connsiteX2239" fmla="*/ 2043875 w 4300537"/>
                  <a:gd name="connsiteY2239" fmla="*/ 4485322 h 5500306"/>
                  <a:gd name="connsiteX2240" fmla="*/ 2082546 w 4300537"/>
                  <a:gd name="connsiteY2240" fmla="*/ 4604480 h 5500306"/>
                  <a:gd name="connsiteX2241" fmla="*/ 2083975 w 4300537"/>
                  <a:gd name="connsiteY2241" fmla="*/ 4608862 h 5500306"/>
                  <a:gd name="connsiteX2242" fmla="*/ 1883474 w 4300537"/>
                  <a:gd name="connsiteY2242" fmla="*/ 4680966 h 5500306"/>
                  <a:gd name="connsiteX2243" fmla="*/ 1857470 w 4300537"/>
                  <a:gd name="connsiteY2243" fmla="*/ 4697730 h 5500306"/>
                  <a:gd name="connsiteX2244" fmla="*/ 1848231 w 4300537"/>
                  <a:gd name="connsiteY2244" fmla="*/ 4696492 h 5500306"/>
                  <a:gd name="connsiteX2245" fmla="*/ 1752981 w 4300537"/>
                  <a:gd name="connsiteY2245" fmla="*/ 4579811 h 5500306"/>
                  <a:gd name="connsiteX2246" fmla="*/ 1743551 w 4300537"/>
                  <a:gd name="connsiteY2246" fmla="*/ 4582859 h 5500306"/>
                  <a:gd name="connsiteX2247" fmla="*/ 1838992 w 4300537"/>
                  <a:gd name="connsiteY2247" fmla="*/ 4702588 h 5500306"/>
                  <a:gd name="connsiteX2248" fmla="*/ 1837849 w 4300537"/>
                  <a:gd name="connsiteY2248" fmla="*/ 4712494 h 5500306"/>
                  <a:gd name="connsiteX2249" fmla="*/ 1814227 w 4300537"/>
                  <a:gd name="connsiteY2249" fmla="*/ 4732306 h 5500306"/>
                  <a:gd name="connsiteX2250" fmla="*/ 1801368 w 4300537"/>
                  <a:gd name="connsiteY2250" fmla="*/ 4733735 h 5500306"/>
                  <a:gd name="connsiteX2251" fmla="*/ 2231422 w 4300537"/>
                  <a:gd name="connsiteY2251" fmla="*/ 4424458 h 5500306"/>
                  <a:gd name="connsiteX2252" fmla="*/ 2229136 w 4300537"/>
                  <a:gd name="connsiteY2252" fmla="*/ 4417314 h 5500306"/>
                  <a:gd name="connsiteX2253" fmla="*/ 2237804 w 4300537"/>
                  <a:gd name="connsiteY2253" fmla="*/ 4414457 h 5500306"/>
                  <a:gd name="connsiteX2254" fmla="*/ 2242661 w 4300537"/>
                  <a:gd name="connsiteY2254" fmla="*/ 4416552 h 5500306"/>
                  <a:gd name="connsiteX2255" fmla="*/ 2274665 w 4300537"/>
                  <a:gd name="connsiteY2255" fmla="*/ 4476370 h 5500306"/>
                  <a:gd name="connsiteX2256" fmla="*/ 2228088 w 4300537"/>
                  <a:gd name="connsiteY2256" fmla="*/ 4589907 h 5500306"/>
                  <a:gd name="connsiteX2257" fmla="*/ 2137219 w 4300537"/>
                  <a:gd name="connsiteY2257" fmla="*/ 4602671 h 5500306"/>
                  <a:gd name="connsiteX2258" fmla="*/ 2098834 w 4300537"/>
                  <a:gd name="connsiteY2258" fmla="*/ 4606290 h 5500306"/>
                  <a:gd name="connsiteX2259" fmla="*/ 2091309 w 4300537"/>
                  <a:gd name="connsiteY2259" fmla="*/ 4601528 h 5500306"/>
                  <a:gd name="connsiteX2260" fmla="*/ 2078641 w 4300537"/>
                  <a:gd name="connsiteY2260" fmla="*/ 4562475 h 5500306"/>
                  <a:gd name="connsiteX2261" fmla="*/ 2083117 w 4300537"/>
                  <a:gd name="connsiteY2261" fmla="*/ 4553712 h 5500306"/>
                  <a:gd name="connsiteX2262" fmla="*/ 2090071 w 4300537"/>
                  <a:gd name="connsiteY2262" fmla="*/ 4551426 h 5500306"/>
                  <a:gd name="connsiteX2263" fmla="*/ 2066163 w 4300537"/>
                  <a:gd name="connsiteY2263" fmla="*/ 4477989 h 5500306"/>
                  <a:gd name="connsiteX2264" fmla="*/ 2082546 w 4300537"/>
                  <a:gd name="connsiteY2264" fmla="*/ 4472655 h 5500306"/>
                  <a:gd name="connsiteX2265" fmla="*/ 2080260 w 4300537"/>
                  <a:gd name="connsiteY2265" fmla="*/ 4465511 h 5500306"/>
                  <a:gd name="connsiteX2266" fmla="*/ 2209133 w 4300537"/>
                  <a:gd name="connsiteY2266" fmla="*/ 4423601 h 5500306"/>
                  <a:gd name="connsiteX2267" fmla="*/ 2211419 w 4300537"/>
                  <a:gd name="connsiteY2267" fmla="*/ 4430744 h 5500306"/>
                  <a:gd name="connsiteX2268" fmla="*/ 2231422 w 4300537"/>
                  <a:gd name="connsiteY2268" fmla="*/ 4424458 h 5500306"/>
                  <a:gd name="connsiteX2269" fmla="*/ 2061210 w 4300537"/>
                  <a:gd name="connsiteY2269" fmla="*/ 3866102 h 5500306"/>
                  <a:gd name="connsiteX2270" fmla="*/ 2045780 w 4300537"/>
                  <a:gd name="connsiteY2270" fmla="*/ 3896392 h 5500306"/>
                  <a:gd name="connsiteX2271" fmla="*/ 2015490 w 4300537"/>
                  <a:gd name="connsiteY2271" fmla="*/ 3880961 h 5500306"/>
                  <a:gd name="connsiteX2272" fmla="*/ 2030921 w 4300537"/>
                  <a:gd name="connsiteY2272" fmla="*/ 3850672 h 5500306"/>
                  <a:gd name="connsiteX2273" fmla="*/ 2061210 w 4300537"/>
                  <a:gd name="connsiteY2273" fmla="*/ 3866102 h 5500306"/>
                  <a:gd name="connsiteX2274" fmla="*/ 1985201 w 4300537"/>
                  <a:gd name="connsiteY2274" fmla="*/ 4058793 h 5500306"/>
                  <a:gd name="connsiteX2275" fmla="*/ 1904809 w 4300537"/>
                  <a:gd name="connsiteY2275" fmla="*/ 4137851 h 5500306"/>
                  <a:gd name="connsiteX2276" fmla="*/ 1890998 w 4300537"/>
                  <a:gd name="connsiteY2276" fmla="*/ 4138232 h 5500306"/>
                  <a:gd name="connsiteX2277" fmla="*/ 1900523 w 4300537"/>
                  <a:gd name="connsiteY2277" fmla="*/ 4083844 h 5500306"/>
                  <a:gd name="connsiteX2278" fmla="*/ 1944815 w 4300537"/>
                  <a:gd name="connsiteY2278" fmla="*/ 4069080 h 5500306"/>
                  <a:gd name="connsiteX2279" fmla="*/ 1985201 w 4300537"/>
                  <a:gd name="connsiteY2279" fmla="*/ 4058793 h 5500306"/>
                  <a:gd name="connsiteX2280" fmla="*/ 1871663 w 4300537"/>
                  <a:gd name="connsiteY2280" fmla="*/ 4094512 h 5500306"/>
                  <a:gd name="connsiteX2281" fmla="*/ 1866138 w 4300537"/>
                  <a:gd name="connsiteY2281" fmla="*/ 4131945 h 5500306"/>
                  <a:gd name="connsiteX2282" fmla="*/ 1838706 w 4300537"/>
                  <a:gd name="connsiteY2282" fmla="*/ 4106990 h 5500306"/>
                  <a:gd name="connsiteX2283" fmla="*/ 1871663 w 4300537"/>
                  <a:gd name="connsiteY2283" fmla="*/ 4094512 h 5500306"/>
                  <a:gd name="connsiteX2284" fmla="*/ 2559082 w 4300537"/>
                  <a:gd name="connsiteY2284" fmla="*/ 4650105 h 5500306"/>
                  <a:gd name="connsiteX2285" fmla="*/ 2149888 w 4300537"/>
                  <a:gd name="connsiteY2285" fmla="*/ 4795552 h 5500306"/>
                  <a:gd name="connsiteX2286" fmla="*/ 1952720 w 4300537"/>
                  <a:gd name="connsiteY2286" fmla="*/ 4793361 h 5500306"/>
                  <a:gd name="connsiteX2287" fmla="*/ 1876901 w 4300537"/>
                  <a:gd name="connsiteY2287" fmla="*/ 4769549 h 5500306"/>
                  <a:gd name="connsiteX2288" fmla="*/ 1837468 w 4300537"/>
                  <a:gd name="connsiteY2288" fmla="*/ 4752499 h 5500306"/>
                  <a:gd name="connsiteX2289" fmla="*/ 1834801 w 4300537"/>
                  <a:gd name="connsiteY2289" fmla="*/ 4733068 h 5500306"/>
                  <a:gd name="connsiteX2290" fmla="*/ 1890903 w 4300537"/>
                  <a:gd name="connsiteY2290" fmla="*/ 4692873 h 5500306"/>
                  <a:gd name="connsiteX2291" fmla="*/ 2138458 w 4300537"/>
                  <a:gd name="connsiteY2291" fmla="*/ 4616673 h 5500306"/>
                  <a:gd name="connsiteX2292" fmla="*/ 2232756 w 4300537"/>
                  <a:gd name="connsiteY2292" fmla="*/ 4602671 h 5500306"/>
                  <a:gd name="connsiteX2293" fmla="*/ 2286857 w 4300537"/>
                  <a:gd name="connsiteY2293" fmla="*/ 4496372 h 5500306"/>
                  <a:gd name="connsiteX2294" fmla="*/ 2306003 w 4300537"/>
                  <a:gd name="connsiteY2294" fmla="*/ 4526090 h 5500306"/>
                  <a:gd name="connsiteX2295" fmla="*/ 2302193 w 4300537"/>
                  <a:gd name="connsiteY2295" fmla="*/ 4561999 h 5500306"/>
                  <a:gd name="connsiteX2296" fmla="*/ 2338292 w 4300537"/>
                  <a:gd name="connsiteY2296" fmla="*/ 4579620 h 5500306"/>
                  <a:gd name="connsiteX2297" fmla="*/ 2345341 w 4300537"/>
                  <a:gd name="connsiteY2297" fmla="*/ 4577430 h 5500306"/>
                  <a:gd name="connsiteX2298" fmla="*/ 2363629 w 4300537"/>
                  <a:gd name="connsiteY2298" fmla="*/ 4536662 h 5500306"/>
                  <a:gd name="connsiteX2299" fmla="*/ 2321624 w 4300537"/>
                  <a:gd name="connsiteY2299" fmla="*/ 4515326 h 5500306"/>
                  <a:gd name="connsiteX2300" fmla="*/ 2319052 w 4300537"/>
                  <a:gd name="connsiteY2300" fmla="*/ 4516374 h 5500306"/>
                  <a:gd name="connsiteX2301" fmla="*/ 2178558 w 4300537"/>
                  <a:gd name="connsiteY2301" fmla="*/ 4212336 h 5500306"/>
                  <a:gd name="connsiteX2302" fmla="*/ 2174748 w 4300537"/>
                  <a:gd name="connsiteY2302" fmla="*/ 4201668 h 5500306"/>
                  <a:gd name="connsiteX2303" fmla="*/ 2110550 w 4300537"/>
                  <a:gd name="connsiteY2303" fmla="*/ 3977735 h 5500306"/>
                  <a:gd name="connsiteX2304" fmla="*/ 2080260 w 4300537"/>
                  <a:gd name="connsiteY2304" fmla="*/ 3845814 h 5500306"/>
                  <a:gd name="connsiteX2305" fmla="*/ 2049780 w 4300537"/>
                  <a:gd name="connsiteY2305" fmla="*/ 3739610 h 5500306"/>
                  <a:gd name="connsiteX2306" fmla="*/ 2047018 w 4300537"/>
                  <a:gd name="connsiteY2306" fmla="*/ 3731705 h 5500306"/>
                  <a:gd name="connsiteX2307" fmla="*/ 2063210 w 4300537"/>
                  <a:gd name="connsiteY2307" fmla="*/ 3701510 h 5500306"/>
                  <a:gd name="connsiteX2308" fmla="*/ 2131600 w 4300537"/>
                  <a:gd name="connsiteY2308" fmla="*/ 3683794 h 5500306"/>
                  <a:gd name="connsiteX2309" fmla="*/ 2180177 w 4300537"/>
                  <a:gd name="connsiteY2309" fmla="*/ 3670745 h 5500306"/>
                  <a:gd name="connsiteX2310" fmla="*/ 2207800 w 4300537"/>
                  <a:gd name="connsiteY2310" fmla="*/ 3684651 h 5500306"/>
                  <a:gd name="connsiteX2311" fmla="*/ 2510409 w 4300537"/>
                  <a:gd name="connsiteY2311" fmla="*/ 4461701 h 5500306"/>
                  <a:gd name="connsiteX2312" fmla="*/ 2542032 w 4300537"/>
                  <a:gd name="connsiteY2312" fmla="*/ 4542759 h 5500306"/>
                  <a:gd name="connsiteX2313" fmla="*/ 2572131 w 4300537"/>
                  <a:gd name="connsiteY2313" fmla="*/ 4619911 h 5500306"/>
                  <a:gd name="connsiteX2314" fmla="*/ 2559082 w 4300537"/>
                  <a:gd name="connsiteY2314" fmla="*/ 4650105 h 5500306"/>
                  <a:gd name="connsiteX2315" fmla="*/ 2322767 w 4300537"/>
                  <a:gd name="connsiteY2315" fmla="*/ 4549998 h 5500306"/>
                  <a:gd name="connsiteX2316" fmla="*/ 2328863 w 4300537"/>
                  <a:gd name="connsiteY2316" fmla="*/ 4537901 h 5500306"/>
                  <a:gd name="connsiteX2317" fmla="*/ 2340959 w 4300537"/>
                  <a:gd name="connsiteY2317" fmla="*/ 4544092 h 5500306"/>
                  <a:gd name="connsiteX2318" fmla="*/ 2334768 w 4300537"/>
                  <a:gd name="connsiteY2318" fmla="*/ 4556188 h 5500306"/>
                  <a:gd name="connsiteX2319" fmla="*/ 2322767 w 4300537"/>
                  <a:gd name="connsiteY2319" fmla="*/ 4549998 h 5500306"/>
                  <a:gd name="connsiteX2320" fmla="*/ 2851881 w 4300537"/>
                  <a:gd name="connsiteY2320" fmla="*/ 4630865 h 5500306"/>
                  <a:gd name="connsiteX2321" fmla="*/ 2930366 w 4300537"/>
                  <a:gd name="connsiteY2321" fmla="*/ 4930235 h 5500306"/>
                  <a:gd name="connsiteX2322" fmla="*/ 2971800 w 4300537"/>
                  <a:gd name="connsiteY2322" fmla="*/ 5088160 h 5500306"/>
                  <a:gd name="connsiteX2323" fmla="*/ 2800731 w 4300537"/>
                  <a:gd name="connsiteY2323" fmla="*/ 5143786 h 5500306"/>
                  <a:gd name="connsiteX2324" fmla="*/ 2800255 w 4300537"/>
                  <a:gd name="connsiteY2324" fmla="*/ 5142547 h 5500306"/>
                  <a:gd name="connsiteX2325" fmla="*/ 2624423 w 4300537"/>
                  <a:gd name="connsiteY2325" fmla="*/ 4691063 h 5500306"/>
                  <a:gd name="connsiteX2326" fmla="*/ 2638616 w 4300537"/>
                  <a:gd name="connsiteY2326" fmla="*/ 4660963 h 5500306"/>
                  <a:gd name="connsiteX2327" fmla="*/ 2819114 w 4300537"/>
                  <a:gd name="connsiteY2327" fmla="*/ 4602290 h 5500306"/>
                  <a:gd name="connsiteX2328" fmla="*/ 2848547 w 4300537"/>
                  <a:gd name="connsiteY2328" fmla="*/ 4618482 h 5500306"/>
                  <a:gd name="connsiteX2329" fmla="*/ 2851881 w 4300537"/>
                  <a:gd name="connsiteY2329" fmla="*/ 4630865 h 5500306"/>
                  <a:gd name="connsiteX2330" fmla="*/ 2826163 w 4300537"/>
                  <a:gd name="connsiteY2330" fmla="*/ 4533710 h 5500306"/>
                  <a:gd name="connsiteX2331" fmla="*/ 2810923 w 4300537"/>
                  <a:gd name="connsiteY2331" fmla="*/ 4561618 h 5500306"/>
                  <a:gd name="connsiteX2332" fmla="*/ 2621661 w 4300537"/>
                  <a:gd name="connsiteY2332" fmla="*/ 4623150 h 5500306"/>
                  <a:gd name="connsiteX2333" fmla="*/ 2592991 w 4300537"/>
                  <a:gd name="connsiteY2333" fmla="*/ 4609529 h 5500306"/>
                  <a:gd name="connsiteX2334" fmla="*/ 2564035 w 4300537"/>
                  <a:gd name="connsiteY2334" fmla="*/ 4535139 h 5500306"/>
                  <a:gd name="connsiteX2335" fmla="*/ 2528983 w 4300537"/>
                  <a:gd name="connsiteY2335" fmla="*/ 4445223 h 5500306"/>
                  <a:gd name="connsiteX2336" fmla="*/ 2255615 w 4300537"/>
                  <a:gd name="connsiteY2336" fmla="*/ 3743801 h 5500306"/>
                  <a:gd name="connsiteX2337" fmla="*/ 2300954 w 4300537"/>
                  <a:gd name="connsiteY2337" fmla="*/ 3729038 h 5500306"/>
                  <a:gd name="connsiteX2338" fmla="*/ 2315528 w 4300537"/>
                  <a:gd name="connsiteY2338" fmla="*/ 3736372 h 5500306"/>
                  <a:gd name="connsiteX2339" fmla="*/ 2329244 w 4300537"/>
                  <a:gd name="connsiteY2339" fmla="*/ 3778472 h 5500306"/>
                  <a:gd name="connsiteX2340" fmla="*/ 2550890 w 4300537"/>
                  <a:gd name="connsiteY2340" fmla="*/ 3706463 h 5500306"/>
                  <a:gd name="connsiteX2341" fmla="*/ 2537174 w 4300537"/>
                  <a:gd name="connsiteY2341" fmla="*/ 3664363 h 5500306"/>
                  <a:gd name="connsiteX2342" fmla="*/ 2544604 w 4300537"/>
                  <a:gd name="connsiteY2342" fmla="*/ 3649790 h 5500306"/>
                  <a:gd name="connsiteX2343" fmla="*/ 2590229 w 4300537"/>
                  <a:gd name="connsiteY2343" fmla="*/ 3635026 h 5500306"/>
                  <a:gd name="connsiteX2344" fmla="*/ 2781586 w 4300537"/>
                  <a:gd name="connsiteY2344" fmla="*/ 4363593 h 5500306"/>
                  <a:gd name="connsiteX2345" fmla="*/ 2808732 w 4300537"/>
                  <a:gd name="connsiteY2345" fmla="*/ 4466845 h 5500306"/>
                  <a:gd name="connsiteX2346" fmla="*/ 2826163 w 4300537"/>
                  <a:gd name="connsiteY2346" fmla="*/ 4533710 h 5500306"/>
                  <a:gd name="connsiteX2347" fmla="*/ 3198686 w 4300537"/>
                  <a:gd name="connsiteY2347" fmla="*/ 4760214 h 5500306"/>
                  <a:gd name="connsiteX2348" fmla="*/ 3113627 w 4300537"/>
                  <a:gd name="connsiteY2348" fmla="*/ 4786313 h 5500306"/>
                  <a:gd name="connsiteX2349" fmla="*/ 3038475 w 4300537"/>
                  <a:gd name="connsiteY2349" fmla="*/ 4809459 h 5500306"/>
                  <a:gd name="connsiteX2350" fmla="*/ 2954179 w 4300537"/>
                  <a:gd name="connsiteY2350" fmla="*/ 4835271 h 5500306"/>
                  <a:gd name="connsiteX2351" fmla="*/ 2925032 w 4300537"/>
                  <a:gd name="connsiteY2351" fmla="*/ 4819079 h 5500306"/>
                  <a:gd name="connsiteX2352" fmla="*/ 2873978 w 4300537"/>
                  <a:gd name="connsiteY2352" fmla="*/ 4625055 h 5500306"/>
                  <a:gd name="connsiteX2353" fmla="*/ 2892362 w 4300537"/>
                  <a:gd name="connsiteY2353" fmla="*/ 4596384 h 5500306"/>
                  <a:gd name="connsiteX2354" fmla="*/ 2949607 w 4300537"/>
                  <a:gd name="connsiteY2354" fmla="*/ 4586288 h 5500306"/>
                  <a:gd name="connsiteX2355" fmla="*/ 3031522 w 4300537"/>
                  <a:gd name="connsiteY2355" fmla="*/ 4571905 h 5500306"/>
                  <a:gd name="connsiteX2356" fmla="*/ 3045428 w 4300537"/>
                  <a:gd name="connsiteY2356" fmla="*/ 4569428 h 5500306"/>
                  <a:gd name="connsiteX2357" fmla="*/ 3043904 w 4300537"/>
                  <a:gd name="connsiteY2357" fmla="*/ 4561046 h 5500306"/>
                  <a:gd name="connsiteX2358" fmla="*/ 3049524 w 4300537"/>
                  <a:gd name="connsiteY2358" fmla="*/ 4553046 h 5500306"/>
                  <a:gd name="connsiteX2359" fmla="*/ 3083624 w 4300537"/>
                  <a:gd name="connsiteY2359" fmla="*/ 4546854 h 5500306"/>
                  <a:gd name="connsiteX2360" fmla="*/ 3105055 w 4300537"/>
                  <a:gd name="connsiteY2360" fmla="*/ 4542949 h 5500306"/>
                  <a:gd name="connsiteX2361" fmla="*/ 3301556 w 4300537"/>
                  <a:gd name="connsiteY2361" fmla="*/ 4497515 h 5500306"/>
                  <a:gd name="connsiteX2362" fmla="*/ 3394519 w 4300537"/>
                  <a:gd name="connsiteY2362" fmla="*/ 4460082 h 5500306"/>
                  <a:gd name="connsiteX2363" fmla="*/ 3411188 w 4300537"/>
                  <a:gd name="connsiteY2363" fmla="*/ 4470369 h 5500306"/>
                  <a:gd name="connsiteX2364" fmla="*/ 3412141 w 4300537"/>
                  <a:gd name="connsiteY2364" fmla="*/ 4555332 h 5500306"/>
                  <a:gd name="connsiteX2365" fmla="*/ 3399758 w 4300537"/>
                  <a:gd name="connsiteY2365" fmla="*/ 4566952 h 5500306"/>
                  <a:gd name="connsiteX2366" fmla="*/ 3390043 w 4300537"/>
                  <a:gd name="connsiteY2366" fmla="*/ 4566476 h 5500306"/>
                  <a:gd name="connsiteX2367" fmla="*/ 3330321 w 4300537"/>
                  <a:gd name="connsiteY2367" fmla="*/ 4575144 h 5500306"/>
                  <a:gd name="connsiteX2368" fmla="*/ 3206591 w 4300537"/>
                  <a:gd name="connsiteY2368" fmla="*/ 4748784 h 5500306"/>
                  <a:gd name="connsiteX2369" fmla="*/ 3198686 w 4300537"/>
                  <a:gd name="connsiteY2369" fmla="*/ 4760214 h 5500306"/>
                  <a:gd name="connsiteX2370" fmla="*/ 3347276 w 4300537"/>
                  <a:gd name="connsiteY2370" fmla="*/ 4898803 h 5500306"/>
                  <a:gd name="connsiteX2371" fmla="*/ 3235357 w 4300537"/>
                  <a:gd name="connsiteY2371" fmla="*/ 4794313 h 5500306"/>
                  <a:gd name="connsiteX2372" fmla="*/ 3229070 w 4300537"/>
                  <a:gd name="connsiteY2372" fmla="*/ 4766787 h 5500306"/>
                  <a:gd name="connsiteX2373" fmla="*/ 3250883 w 4300537"/>
                  <a:gd name="connsiteY2373" fmla="*/ 4742497 h 5500306"/>
                  <a:gd name="connsiteX2374" fmla="*/ 3352895 w 4300537"/>
                  <a:gd name="connsiteY2374" fmla="*/ 4743070 h 5500306"/>
                  <a:gd name="connsiteX2375" fmla="*/ 3374517 w 4300537"/>
                  <a:gd name="connsiteY2375" fmla="*/ 4764882 h 5500306"/>
                  <a:gd name="connsiteX2376" fmla="*/ 3373850 w 4300537"/>
                  <a:gd name="connsiteY2376" fmla="*/ 4877657 h 5500306"/>
                  <a:gd name="connsiteX2377" fmla="*/ 3347276 w 4300537"/>
                  <a:gd name="connsiteY2377" fmla="*/ 4898803 h 5500306"/>
                  <a:gd name="connsiteX2378" fmla="*/ 3529679 w 4300537"/>
                  <a:gd name="connsiteY2378" fmla="*/ 4679347 h 5500306"/>
                  <a:gd name="connsiteX2379" fmla="*/ 3543776 w 4300537"/>
                  <a:gd name="connsiteY2379" fmla="*/ 4735544 h 5500306"/>
                  <a:gd name="connsiteX2380" fmla="*/ 3434715 w 4300537"/>
                  <a:gd name="connsiteY2380" fmla="*/ 4895850 h 5500306"/>
                  <a:gd name="connsiteX2381" fmla="*/ 3406712 w 4300537"/>
                  <a:gd name="connsiteY2381" fmla="*/ 4875371 h 5500306"/>
                  <a:gd name="connsiteX2382" fmla="*/ 3407569 w 4300537"/>
                  <a:gd name="connsiteY2382" fmla="*/ 4692396 h 5500306"/>
                  <a:gd name="connsiteX2383" fmla="*/ 3386804 w 4300537"/>
                  <a:gd name="connsiteY2383" fmla="*/ 4692301 h 5500306"/>
                  <a:gd name="connsiteX2384" fmla="*/ 3386709 w 4300537"/>
                  <a:gd name="connsiteY2384" fmla="*/ 4705255 h 5500306"/>
                  <a:gd name="connsiteX2385" fmla="*/ 3375089 w 4300537"/>
                  <a:gd name="connsiteY2385" fmla="*/ 4716780 h 5500306"/>
                  <a:gd name="connsiteX2386" fmla="*/ 3338132 w 4300537"/>
                  <a:gd name="connsiteY2386" fmla="*/ 4716590 h 5500306"/>
                  <a:gd name="connsiteX2387" fmla="*/ 3326606 w 4300537"/>
                  <a:gd name="connsiteY2387" fmla="*/ 4704970 h 5500306"/>
                  <a:gd name="connsiteX2388" fmla="*/ 3326702 w 4300537"/>
                  <a:gd name="connsiteY2388" fmla="*/ 4691444 h 5500306"/>
                  <a:gd name="connsiteX2389" fmla="*/ 3296698 w 4300537"/>
                  <a:gd name="connsiteY2389" fmla="*/ 4691254 h 5500306"/>
                  <a:gd name="connsiteX2390" fmla="*/ 3296603 w 4300537"/>
                  <a:gd name="connsiteY2390" fmla="*/ 4704874 h 5500306"/>
                  <a:gd name="connsiteX2391" fmla="*/ 3284982 w 4300537"/>
                  <a:gd name="connsiteY2391" fmla="*/ 4716399 h 5500306"/>
                  <a:gd name="connsiteX2392" fmla="*/ 3259265 w 4300537"/>
                  <a:gd name="connsiteY2392" fmla="*/ 4716209 h 5500306"/>
                  <a:gd name="connsiteX2393" fmla="*/ 3239072 w 4300537"/>
                  <a:gd name="connsiteY2393" fmla="*/ 4686491 h 5500306"/>
                  <a:gd name="connsiteX2394" fmla="*/ 3356991 w 4300537"/>
                  <a:gd name="connsiteY2394" fmla="*/ 4589812 h 5500306"/>
                  <a:gd name="connsiteX2395" fmla="*/ 3390043 w 4300537"/>
                  <a:gd name="connsiteY2395" fmla="*/ 4587145 h 5500306"/>
                  <a:gd name="connsiteX2396" fmla="*/ 3529679 w 4300537"/>
                  <a:gd name="connsiteY2396" fmla="*/ 4679347 h 5500306"/>
                  <a:gd name="connsiteX2397" fmla="*/ 3513487 w 4300537"/>
                  <a:gd name="connsiteY2397" fmla="*/ 4189000 h 5500306"/>
                  <a:gd name="connsiteX2398" fmla="*/ 3512249 w 4300537"/>
                  <a:gd name="connsiteY2398" fmla="*/ 4263676 h 5500306"/>
                  <a:gd name="connsiteX2399" fmla="*/ 3503200 w 4300537"/>
                  <a:gd name="connsiteY2399" fmla="*/ 4308729 h 5500306"/>
                  <a:gd name="connsiteX2400" fmla="*/ 3463481 w 4300537"/>
                  <a:gd name="connsiteY2400" fmla="*/ 4368546 h 5500306"/>
                  <a:gd name="connsiteX2401" fmla="*/ 3098768 w 4300537"/>
                  <a:gd name="connsiteY2401" fmla="*/ 4506659 h 5500306"/>
                  <a:gd name="connsiteX2402" fmla="*/ 3076956 w 4300537"/>
                  <a:gd name="connsiteY2402" fmla="*/ 4510469 h 5500306"/>
                  <a:gd name="connsiteX2403" fmla="*/ 3043142 w 4300537"/>
                  <a:gd name="connsiteY2403" fmla="*/ 4516660 h 5500306"/>
                  <a:gd name="connsiteX2404" fmla="*/ 3035046 w 4300537"/>
                  <a:gd name="connsiteY2404" fmla="*/ 4511040 h 5500306"/>
                  <a:gd name="connsiteX2405" fmla="*/ 3034189 w 4300537"/>
                  <a:gd name="connsiteY2405" fmla="*/ 4506373 h 5500306"/>
                  <a:gd name="connsiteX2406" fmla="*/ 3008281 w 4300537"/>
                  <a:gd name="connsiteY2406" fmla="*/ 4510945 h 5500306"/>
                  <a:gd name="connsiteX2407" fmla="*/ 2925699 w 4300537"/>
                  <a:gd name="connsiteY2407" fmla="*/ 4525518 h 5500306"/>
                  <a:gd name="connsiteX2408" fmla="*/ 2872169 w 4300537"/>
                  <a:gd name="connsiteY2408" fmla="*/ 4534948 h 5500306"/>
                  <a:gd name="connsiteX2409" fmla="*/ 2845689 w 4300537"/>
                  <a:gd name="connsiteY2409" fmla="*/ 4518088 h 5500306"/>
                  <a:gd name="connsiteX2410" fmla="*/ 2830830 w 4300537"/>
                  <a:gd name="connsiteY2410" fmla="*/ 4461606 h 5500306"/>
                  <a:gd name="connsiteX2411" fmla="*/ 2806351 w 4300537"/>
                  <a:gd name="connsiteY2411" fmla="*/ 4368546 h 5500306"/>
                  <a:gd name="connsiteX2412" fmla="*/ 2595086 w 4300537"/>
                  <a:gd name="connsiteY2412" fmla="*/ 3564255 h 5500306"/>
                  <a:gd name="connsiteX2413" fmla="*/ 2609564 w 4300537"/>
                  <a:gd name="connsiteY2413" fmla="*/ 3536728 h 5500306"/>
                  <a:gd name="connsiteX2414" fmla="*/ 2759488 w 4300537"/>
                  <a:gd name="connsiteY2414" fmla="*/ 3481483 h 5500306"/>
                  <a:gd name="connsiteX2415" fmla="*/ 2789396 w 4300537"/>
                  <a:gd name="connsiteY2415" fmla="*/ 3495008 h 5500306"/>
                  <a:gd name="connsiteX2416" fmla="*/ 2814923 w 4300537"/>
                  <a:gd name="connsiteY2416" fmla="*/ 3569875 h 5500306"/>
                  <a:gd name="connsiteX2417" fmla="*/ 2907792 w 4300537"/>
                  <a:gd name="connsiteY2417" fmla="*/ 3880104 h 5500306"/>
                  <a:gd name="connsiteX2418" fmla="*/ 2976086 w 4300537"/>
                  <a:gd name="connsiteY2418" fmla="*/ 4208812 h 5500306"/>
                  <a:gd name="connsiteX2419" fmla="*/ 2987993 w 4300537"/>
                  <a:gd name="connsiteY2419" fmla="*/ 4289108 h 5500306"/>
                  <a:gd name="connsiteX2420" fmla="*/ 2955227 w 4300537"/>
                  <a:gd name="connsiteY2420" fmla="*/ 4329589 h 5500306"/>
                  <a:gd name="connsiteX2421" fmla="*/ 3004661 w 4300537"/>
                  <a:gd name="connsiteY2421" fmla="*/ 4369594 h 5500306"/>
                  <a:gd name="connsiteX2422" fmla="*/ 3041142 w 4300537"/>
                  <a:gd name="connsiteY2422" fmla="*/ 4324255 h 5500306"/>
                  <a:gd name="connsiteX2423" fmla="*/ 3046571 w 4300537"/>
                  <a:gd name="connsiteY2423" fmla="*/ 4320635 h 5500306"/>
                  <a:gd name="connsiteX2424" fmla="*/ 3058287 w 4300537"/>
                  <a:gd name="connsiteY2424" fmla="*/ 4316825 h 5500306"/>
                  <a:gd name="connsiteX2425" fmla="*/ 3075432 w 4300537"/>
                  <a:gd name="connsiteY2425" fmla="*/ 4318064 h 5500306"/>
                  <a:gd name="connsiteX2426" fmla="*/ 3118771 w 4300537"/>
                  <a:gd name="connsiteY2426" fmla="*/ 4320635 h 5500306"/>
                  <a:gd name="connsiteX2427" fmla="*/ 3159824 w 4300537"/>
                  <a:gd name="connsiteY2427" fmla="*/ 4262914 h 5500306"/>
                  <a:gd name="connsiteX2428" fmla="*/ 3084671 w 4300537"/>
                  <a:gd name="connsiteY2428" fmla="*/ 4266915 h 5500306"/>
                  <a:gd name="connsiteX2429" fmla="*/ 3074384 w 4300537"/>
                  <a:gd name="connsiteY2429" fmla="*/ 4210717 h 5500306"/>
                  <a:gd name="connsiteX2430" fmla="*/ 3046476 w 4300537"/>
                  <a:gd name="connsiteY2430" fmla="*/ 4271677 h 5500306"/>
                  <a:gd name="connsiteX2431" fmla="*/ 3048286 w 4300537"/>
                  <a:gd name="connsiteY2431" fmla="*/ 4288060 h 5500306"/>
                  <a:gd name="connsiteX2432" fmla="*/ 3043619 w 4300537"/>
                  <a:gd name="connsiteY2432" fmla="*/ 4294918 h 5500306"/>
                  <a:gd name="connsiteX2433" fmla="*/ 3027902 w 4300537"/>
                  <a:gd name="connsiteY2433" fmla="*/ 4300061 h 5500306"/>
                  <a:gd name="connsiteX2434" fmla="*/ 3017044 w 4300537"/>
                  <a:gd name="connsiteY2434" fmla="*/ 4298061 h 5500306"/>
                  <a:gd name="connsiteX2435" fmla="*/ 3007614 w 4300537"/>
                  <a:gd name="connsiteY2435" fmla="*/ 4290441 h 5500306"/>
                  <a:gd name="connsiteX2436" fmla="*/ 3003423 w 4300537"/>
                  <a:gd name="connsiteY2436" fmla="*/ 4283012 h 5500306"/>
                  <a:gd name="connsiteX2437" fmla="*/ 2991803 w 4300537"/>
                  <a:gd name="connsiteY2437" fmla="*/ 4206335 h 5500306"/>
                  <a:gd name="connsiteX2438" fmla="*/ 2990183 w 4300537"/>
                  <a:gd name="connsiteY2438" fmla="*/ 4195667 h 5500306"/>
                  <a:gd name="connsiteX2439" fmla="*/ 2990755 w 4300537"/>
                  <a:gd name="connsiteY2439" fmla="*/ 4195572 h 5500306"/>
                  <a:gd name="connsiteX2440" fmla="*/ 3346133 w 4300537"/>
                  <a:gd name="connsiteY2440" fmla="*/ 4120896 h 5500306"/>
                  <a:gd name="connsiteX2441" fmla="*/ 3361849 w 4300537"/>
                  <a:gd name="connsiteY2441" fmla="*/ 4195763 h 5500306"/>
                  <a:gd name="connsiteX2442" fmla="*/ 3347371 w 4300537"/>
                  <a:gd name="connsiteY2442" fmla="*/ 4198811 h 5500306"/>
                  <a:gd name="connsiteX2443" fmla="*/ 3384518 w 4300537"/>
                  <a:gd name="connsiteY2443" fmla="*/ 4209384 h 5500306"/>
                  <a:gd name="connsiteX2444" fmla="*/ 3383947 w 4300537"/>
                  <a:gd name="connsiteY2444" fmla="*/ 4206526 h 5500306"/>
                  <a:gd name="connsiteX2445" fmla="*/ 3453003 w 4300537"/>
                  <a:gd name="connsiteY2445" fmla="*/ 4191953 h 5500306"/>
                  <a:gd name="connsiteX2446" fmla="*/ 3457480 w 4300537"/>
                  <a:gd name="connsiteY2446" fmla="*/ 4181761 h 5500306"/>
                  <a:gd name="connsiteX2447" fmla="*/ 3463862 w 4300537"/>
                  <a:gd name="connsiteY2447" fmla="*/ 4177570 h 5500306"/>
                  <a:gd name="connsiteX2448" fmla="*/ 3501390 w 4300537"/>
                  <a:gd name="connsiteY2448" fmla="*/ 4177475 h 5500306"/>
                  <a:gd name="connsiteX2449" fmla="*/ 3513487 w 4300537"/>
                  <a:gd name="connsiteY2449" fmla="*/ 4189000 h 5500306"/>
                  <a:gd name="connsiteX2450" fmla="*/ 3011329 w 4300537"/>
                  <a:gd name="connsiteY2450" fmla="*/ 4326827 h 5500306"/>
                  <a:gd name="connsiteX2451" fmla="*/ 3004757 w 4300537"/>
                  <a:gd name="connsiteY2451" fmla="*/ 4339685 h 5500306"/>
                  <a:gd name="connsiteX2452" fmla="*/ 2991993 w 4300537"/>
                  <a:gd name="connsiteY2452" fmla="*/ 4333113 h 5500306"/>
                  <a:gd name="connsiteX2453" fmla="*/ 2998470 w 4300537"/>
                  <a:gd name="connsiteY2453" fmla="*/ 4320255 h 5500306"/>
                  <a:gd name="connsiteX2454" fmla="*/ 3011329 w 4300537"/>
                  <a:gd name="connsiteY2454" fmla="*/ 4326827 h 5500306"/>
                  <a:gd name="connsiteX2455" fmla="*/ 3374327 w 4300537"/>
                  <a:gd name="connsiteY2455" fmla="*/ 4158996 h 5500306"/>
                  <a:gd name="connsiteX2456" fmla="*/ 3366897 w 4300537"/>
                  <a:gd name="connsiteY2456" fmla="*/ 4123468 h 5500306"/>
                  <a:gd name="connsiteX2457" fmla="*/ 3372231 w 4300537"/>
                  <a:gd name="connsiteY2457" fmla="*/ 4115181 h 5500306"/>
                  <a:gd name="connsiteX2458" fmla="*/ 3377565 w 4300537"/>
                  <a:gd name="connsiteY2458" fmla="*/ 4114038 h 5500306"/>
                  <a:gd name="connsiteX2459" fmla="*/ 3382804 w 4300537"/>
                  <a:gd name="connsiteY2459" fmla="*/ 4114991 h 5500306"/>
                  <a:gd name="connsiteX2460" fmla="*/ 3438239 w 4300537"/>
                  <a:gd name="connsiteY2460" fmla="*/ 4151186 h 5500306"/>
                  <a:gd name="connsiteX2461" fmla="*/ 3443573 w 4300537"/>
                  <a:gd name="connsiteY2461" fmla="*/ 4157567 h 5500306"/>
                  <a:gd name="connsiteX2462" fmla="*/ 3439668 w 4300537"/>
                  <a:gd name="connsiteY2462" fmla="*/ 4168807 h 5500306"/>
                  <a:gd name="connsiteX2463" fmla="*/ 3401854 w 4300537"/>
                  <a:gd name="connsiteY2463" fmla="*/ 4176808 h 5500306"/>
                  <a:gd name="connsiteX2464" fmla="*/ 3374327 w 4300537"/>
                  <a:gd name="connsiteY2464" fmla="*/ 4158996 h 5500306"/>
                  <a:gd name="connsiteX2465" fmla="*/ 3575494 w 4300537"/>
                  <a:gd name="connsiteY2465" fmla="*/ 3897154 h 5500306"/>
                  <a:gd name="connsiteX2466" fmla="*/ 3583496 w 4300537"/>
                  <a:gd name="connsiteY2466" fmla="*/ 3881438 h 5500306"/>
                  <a:gd name="connsiteX2467" fmla="*/ 3645599 w 4300537"/>
                  <a:gd name="connsiteY2467" fmla="*/ 3861245 h 5500306"/>
                  <a:gd name="connsiteX2468" fmla="*/ 3661315 w 4300537"/>
                  <a:gd name="connsiteY2468" fmla="*/ 3869246 h 5500306"/>
                  <a:gd name="connsiteX2469" fmla="*/ 3703987 w 4300537"/>
                  <a:gd name="connsiteY2469" fmla="*/ 4000691 h 5500306"/>
                  <a:gd name="connsiteX2470" fmla="*/ 3695986 w 4300537"/>
                  <a:gd name="connsiteY2470" fmla="*/ 4016407 h 5500306"/>
                  <a:gd name="connsiteX2471" fmla="*/ 3633883 w 4300537"/>
                  <a:gd name="connsiteY2471" fmla="*/ 4036600 h 5500306"/>
                  <a:gd name="connsiteX2472" fmla="*/ 3618167 w 4300537"/>
                  <a:gd name="connsiteY2472" fmla="*/ 4028599 h 5500306"/>
                  <a:gd name="connsiteX2473" fmla="*/ 3575494 w 4300537"/>
                  <a:gd name="connsiteY2473" fmla="*/ 3897154 h 5500306"/>
                  <a:gd name="connsiteX2474" fmla="*/ 3552539 w 4300537"/>
                  <a:gd name="connsiteY2474" fmla="*/ 3910298 h 5500306"/>
                  <a:gd name="connsiteX2475" fmla="*/ 3567494 w 4300537"/>
                  <a:gd name="connsiteY2475" fmla="*/ 3920205 h 5500306"/>
                  <a:gd name="connsiteX2476" fmla="*/ 3603689 w 4300537"/>
                  <a:gd name="connsiteY2476" fmla="*/ 4035838 h 5500306"/>
                  <a:gd name="connsiteX2477" fmla="*/ 3597116 w 4300537"/>
                  <a:gd name="connsiteY2477" fmla="*/ 4044887 h 5500306"/>
                  <a:gd name="connsiteX2478" fmla="*/ 3557778 w 4300537"/>
                  <a:gd name="connsiteY2478" fmla="*/ 4044791 h 5500306"/>
                  <a:gd name="connsiteX2479" fmla="*/ 3546158 w 4300537"/>
                  <a:gd name="connsiteY2479" fmla="*/ 4033742 h 5500306"/>
                  <a:gd name="connsiteX2480" fmla="*/ 3539871 w 4300537"/>
                  <a:gd name="connsiteY2480" fmla="*/ 3925443 h 5500306"/>
                  <a:gd name="connsiteX2481" fmla="*/ 3552539 w 4300537"/>
                  <a:gd name="connsiteY2481" fmla="*/ 3910298 h 5500306"/>
                  <a:gd name="connsiteX2482" fmla="*/ 3513106 w 4300537"/>
                  <a:gd name="connsiteY2482" fmla="*/ 4147757 h 5500306"/>
                  <a:gd name="connsiteX2483" fmla="*/ 3501676 w 4300537"/>
                  <a:gd name="connsiteY2483" fmla="*/ 4159472 h 5500306"/>
                  <a:gd name="connsiteX2484" fmla="*/ 3468624 w 4300537"/>
                  <a:gd name="connsiteY2484" fmla="*/ 4160044 h 5500306"/>
                  <a:gd name="connsiteX2485" fmla="*/ 3463195 w 4300537"/>
                  <a:gd name="connsiteY2485" fmla="*/ 4157567 h 5500306"/>
                  <a:gd name="connsiteX2486" fmla="*/ 3453384 w 4300537"/>
                  <a:gd name="connsiteY2486" fmla="*/ 4145947 h 5500306"/>
                  <a:gd name="connsiteX2487" fmla="*/ 3446907 w 4300537"/>
                  <a:gd name="connsiteY2487" fmla="*/ 4139280 h 5500306"/>
                  <a:gd name="connsiteX2488" fmla="*/ 3459956 w 4300537"/>
                  <a:gd name="connsiteY2488" fmla="*/ 4119182 h 5500306"/>
                  <a:gd name="connsiteX2489" fmla="*/ 3400901 w 4300537"/>
                  <a:gd name="connsiteY2489" fmla="*/ 4080891 h 5500306"/>
                  <a:gd name="connsiteX2490" fmla="*/ 3388043 w 4300537"/>
                  <a:gd name="connsiteY2490" fmla="*/ 4100608 h 5500306"/>
                  <a:gd name="connsiteX2491" fmla="*/ 3382804 w 4300537"/>
                  <a:gd name="connsiteY2491" fmla="*/ 4100417 h 5500306"/>
                  <a:gd name="connsiteX2492" fmla="*/ 2988374 w 4300537"/>
                  <a:gd name="connsiteY2492" fmla="*/ 4183380 h 5500306"/>
                  <a:gd name="connsiteX2493" fmla="*/ 2959323 w 4300537"/>
                  <a:gd name="connsiteY2493" fmla="*/ 4027551 h 5500306"/>
                  <a:gd name="connsiteX2494" fmla="*/ 3013901 w 4300537"/>
                  <a:gd name="connsiteY2494" fmla="*/ 4028313 h 5500306"/>
                  <a:gd name="connsiteX2495" fmla="*/ 3047619 w 4300537"/>
                  <a:gd name="connsiteY2495" fmla="*/ 4052221 h 5500306"/>
                  <a:gd name="connsiteX2496" fmla="*/ 3046952 w 4300537"/>
                  <a:gd name="connsiteY2496" fmla="*/ 4018122 h 5500306"/>
                  <a:gd name="connsiteX2497" fmla="*/ 3064193 w 4300537"/>
                  <a:gd name="connsiteY2497" fmla="*/ 4018122 h 5500306"/>
                  <a:gd name="connsiteX2498" fmla="*/ 3064193 w 4300537"/>
                  <a:gd name="connsiteY2498" fmla="*/ 3982403 h 5500306"/>
                  <a:gd name="connsiteX2499" fmla="*/ 3032951 w 4300537"/>
                  <a:gd name="connsiteY2499" fmla="*/ 3982403 h 5500306"/>
                  <a:gd name="connsiteX2500" fmla="*/ 3031808 w 4300537"/>
                  <a:gd name="connsiteY2500" fmla="*/ 3880390 h 5500306"/>
                  <a:gd name="connsiteX2501" fmla="*/ 3040094 w 4300537"/>
                  <a:gd name="connsiteY2501" fmla="*/ 3869150 h 5500306"/>
                  <a:gd name="connsiteX2502" fmla="*/ 3310890 w 4300537"/>
                  <a:gd name="connsiteY2502" fmla="*/ 3788569 h 5500306"/>
                  <a:gd name="connsiteX2503" fmla="*/ 3319463 w 4300537"/>
                  <a:gd name="connsiteY2503" fmla="*/ 3793141 h 5500306"/>
                  <a:gd name="connsiteX2504" fmla="*/ 3347276 w 4300537"/>
                  <a:gd name="connsiteY2504" fmla="*/ 3880009 h 5500306"/>
                  <a:gd name="connsiteX2505" fmla="*/ 3355467 w 4300537"/>
                  <a:gd name="connsiteY2505" fmla="*/ 3877342 h 5500306"/>
                  <a:gd name="connsiteX2506" fmla="*/ 3324797 w 4300537"/>
                  <a:gd name="connsiteY2506" fmla="*/ 3783044 h 5500306"/>
                  <a:gd name="connsiteX2507" fmla="*/ 3316224 w 4300537"/>
                  <a:gd name="connsiteY2507" fmla="*/ 3778568 h 5500306"/>
                  <a:gd name="connsiteX2508" fmla="*/ 3031808 w 4300537"/>
                  <a:gd name="connsiteY2508" fmla="*/ 3863245 h 5500306"/>
                  <a:gd name="connsiteX2509" fmla="*/ 3023616 w 4300537"/>
                  <a:gd name="connsiteY2509" fmla="*/ 3874389 h 5500306"/>
                  <a:gd name="connsiteX2510" fmla="*/ 3024473 w 4300537"/>
                  <a:gd name="connsiteY2510" fmla="*/ 3956399 h 5500306"/>
                  <a:gd name="connsiteX2511" fmla="*/ 3007995 w 4300537"/>
                  <a:gd name="connsiteY2511" fmla="*/ 3972973 h 5500306"/>
                  <a:gd name="connsiteX2512" fmla="*/ 2947511 w 4300537"/>
                  <a:gd name="connsiteY2512" fmla="*/ 3972973 h 5500306"/>
                  <a:gd name="connsiteX2513" fmla="*/ 2923508 w 4300537"/>
                  <a:gd name="connsiteY2513" fmla="*/ 3875532 h 5500306"/>
                  <a:gd name="connsiteX2514" fmla="*/ 2854262 w 4300537"/>
                  <a:gd name="connsiteY2514" fmla="*/ 3639788 h 5500306"/>
                  <a:gd name="connsiteX2515" fmla="*/ 2989802 w 4300537"/>
                  <a:gd name="connsiteY2515" fmla="*/ 3620643 h 5500306"/>
                  <a:gd name="connsiteX2516" fmla="*/ 2972086 w 4300537"/>
                  <a:gd name="connsiteY2516" fmla="*/ 3543681 h 5500306"/>
                  <a:gd name="connsiteX2517" fmla="*/ 2833211 w 4300537"/>
                  <a:gd name="connsiteY2517" fmla="*/ 3573209 h 5500306"/>
                  <a:gd name="connsiteX2518" fmla="*/ 2830449 w 4300537"/>
                  <a:gd name="connsiteY2518" fmla="*/ 3564636 h 5500306"/>
                  <a:gd name="connsiteX2519" fmla="*/ 2804065 w 4300537"/>
                  <a:gd name="connsiteY2519" fmla="*/ 3487388 h 5500306"/>
                  <a:gd name="connsiteX2520" fmla="*/ 2816733 w 4300537"/>
                  <a:gd name="connsiteY2520" fmla="*/ 3458909 h 5500306"/>
                  <a:gd name="connsiteX2521" fmla="*/ 2983325 w 4300537"/>
                  <a:gd name="connsiteY2521" fmla="*/ 3390043 h 5500306"/>
                  <a:gd name="connsiteX2522" fmla="*/ 3114294 w 4300537"/>
                  <a:gd name="connsiteY2522" fmla="*/ 3332607 h 5500306"/>
                  <a:gd name="connsiteX2523" fmla="*/ 3124200 w 4300537"/>
                  <a:gd name="connsiteY2523" fmla="*/ 3338703 h 5500306"/>
                  <a:gd name="connsiteX2524" fmla="*/ 3126296 w 4300537"/>
                  <a:gd name="connsiteY2524" fmla="*/ 3399949 h 5500306"/>
                  <a:gd name="connsiteX2525" fmla="*/ 3153251 w 4300537"/>
                  <a:gd name="connsiteY2525" fmla="*/ 3398997 h 5500306"/>
                  <a:gd name="connsiteX2526" fmla="*/ 3152870 w 4300537"/>
                  <a:gd name="connsiteY2526" fmla="*/ 3389567 h 5500306"/>
                  <a:gd name="connsiteX2527" fmla="*/ 3155633 w 4300537"/>
                  <a:gd name="connsiteY2527" fmla="*/ 3389662 h 5500306"/>
                  <a:gd name="connsiteX2528" fmla="*/ 3387852 w 4300537"/>
                  <a:gd name="connsiteY2528" fmla="*/ 3499866 h 5500306"/>
                  <a:gd name="connsiteX2529" fmla="*/ 3328511 w 4300537"/>
                  <a:gd name="connsiteY2529" fmla="*/ 3687794 h 5500306"/>
                  <a:gd name="connsiteX2530" fmla="*/ 3286125 w 4300537"/>
                  <a:gd name="connsiteY2530" fmla="*/ 3706559 h 5500306"/>
                  <a:gd name="connsiteX2531" fmla="*/ 3263932 w 4300537"/>
                  <a:gd name="connsiteY2531" fmla="*/ 3700082 h 5500306"/>
                  <a:gd name="connsiteX2532" fmla="*/ 3263265 w 4300537"/>
                  <a:gd name="connsiteY2532" fmla="*/ 3702272 h 5500306"/>
                  <a:gd name="connsiteX2533" fmla="*/ 3263075 w 4300537"/>
                  <a:gd name="connsiteY2533" fmla="*/ 3702272 h 5500306"/>
                  <a:gd name="connsiteX2534" fmla="*/ 3260979 w 4300537"/>
                  <a:gd name="connsiteY2534" fmla="*/ 3710083 h 5500306"/>
                  <a:gd name="connsiteX2535" fmla="*/ 3258122 w 4300537"/>
                  <a:gd name="connsiteY2535" fmla="*/ 3720084 h 5500306"/>
                  <a:gd name="connsiteX2536" fmla="*/ 3283458 w 4300537"/>
                  <a:gd name="connsiteY2536" fmla="*/ 3727514 h 5500306"/>
                  <a:gd name="connsiteX2537" fmla="*/ 3303651 w 4300537"/>
                  <a:gd name="connsiteY2537" fmla="*/ 3727228 h 5500306"/>
                  <a:gd name="connsiteX2538" fmla="*/ 3306318 w 4300537"/>
                  <a:gd name="connsiteY2538" fmla="*/ 3726275 h 5500306"/>
                  <a:gd name="connsiteX2539" fmla="*/ 3446907 w 4300537"/>
                  <a:gd name="connsiteY2539" fmla="*/ 3670649 h 5500306"/>
                  <a:gd name="connsiteX2540" fmla="*/ 3480435 w 4300537"/>
                  <a:gd name="connsiteY2540" fmla="*/ 3657410 h 5500306"/>
                  <a:gd name="connsiteX2541" fmla="*/ 3513106 w 4300537"/>
                  <a:gd name="connsiteY2541" fmla="*/ 4147757 h 5500306"/>
                  <a:gd name="connsiteX2542" fmla="*/ 3471577 w 4300537"/>
                  <a:gd name="connsiteY2542" fmla="*/ 3617690 h 5500306"/>
                  <a:gd name="connsiteX2543" fmla="*/ 3474815 w 4300537"/>
                  <a:gd name="connsiteY2543" fmla="*/ 3632740 h 5500306"/>
                  <a:gd name="connsiteX2544" fmla="*/ 3387185 w 4300537"/>
                  <a:gd name="connsiteY2544" fmla="*/ 3669602 h 5500306"/>
                  <a:gd name="connsiteX2545" fmla="*/ 3375851 w 4300537"/>
                  <a:gd name="connsiteY2545" fmla="*/ 3664649 h 5500306"/>
                  <a:gd name="connsiteX2546" fmla="*/ 3377565 w 4300537"/>
                  <a:gd name="connsiteY2546" fmla="*/ 3652171 h 5500306"/>
                  <a:gd name="connsiteX2547" fmla="*/ 3403092 w 4300537"/>
                  <a:gd name="connsiteY2547" fmla="*/ 3494151 h 5500306"/>
                  <a:gd name="connsiteX2548" fmla="*/ 3383852 w 4300537"/>
                  <a:gd name="connsiteY2548" fmla="*/ 3459575 h 5500306"/>
                  <a:gd name="connsiteX2549" fmla="*/ 3382328 w 4300537"/>
                  <a:gd name="connsiteY2549" fmla="*/ 3431762 h 5500306"/>
                  <a:gd name="connsiteX2550" fmla="*/ 3404521 w 4300537"/>
                  <a:gd name="connsiteY2550" fmla="*/ 3418523 h 5500306"/>
                  <a:gd name="connsiteX2551" fmla="*/ 3420523 w 4300537"/>
                  <a:gd name="connsiteY2551" fmla="*/ 3418332 h 5500306"/>
                  <a:gd name="connsiteX2552" fmla="*/ 3431953 w 4300537"/>
                  <a:gd name="connsiteY2552" fmla="*/ 3427286 h 5500306"/>
                  <a:gd name="connsiteX2553" fmla="*/ 3471577 w 4300537"/>
                  <a:gd name="connsiteY2553" fmla="*/ 3617690 h 5500306"/>
                  <a:gd name="connsiteX2554" fmla="*/ 3418618 w 4300537"/>
                  <a:gd name="connsiteY2554" fmla="*/ 3372707 h 5500306"/>
                  <a:gd name="connsiteX2555" fmla="*/ 3407569 w 4300537"/>
                  <a:gd name="connsiteY2555" fmla="*/ 3386995 h 5500306"/>
                  <a:gd name="connsiteX2556" fmla="*/ 3306509 w 4300537"/>
                  <a:gd name="connsiteY2556" fmla="*/ 3388424 h 5500306"/>
                  <a:gd name="connsiteX2557" fmla="*/ 3266123 w 4300537"/>
                  <a:gd name="connsiteY2557" fmla="*/ 3388900 h 5500306"/>
                  <a:gd name="connsiteX2558" fmla="*/ 3156585 w 4300537"/>
                  <a:gd name="connsiteY2558" fmla="*/ 3373660 h 5500306"/>
                  <a:gd name="connsiteX2559" fmla="*/ 3152394 w 4300537"/>
                  <a:gd name="connsiteY2559" fmla="*/ 3373469 h 5500306"/>
                  <a:gd name="connsiteX2560" fmla="*/ 3150680 w 4300537"/>
                  <a:gd name="connsiteY2560" fmla="*/ 3324130 h 5500306"/>
                  <a:gd name="connsiteX2561" fmla="*/ 3157347 w 4300537"/>
                  <a:gd name="connsiteY2561" fmla="*/ 3313272 h 5500306"/>
                  <a:gd name="connsiteX2562" fmla="*/ 3350419 w 4300537"/>
                  <a:gd name="connsiteY2562" fmla="*/ 3222689 h 5500306"/>
                  <a:gd name="connsiteX2563" fmla="*/ 3383185 w 4300537"/>
                  <a:gd name="connsiteY2563" fmla="*/ 3237548 h 5500306"/>
                  <a:gd name="connsiteX2564" fmla="*/ 3418618 w 4300537"/>
                  <a:gd name="connsiteY2564" fmla="*/ 3372707 h 5500306"/>
                  <a:gd name="connsiteX2565" fmla="*/ 3362230 w 4300537"/>
                  <a:gd name="connsiteY2565" fmla="*/ 3163824 h 5500306"/>
                  <a:gd name="connsiteX2566" fmla="*/ 3346609 w 4300537"/>
                  <a:gd name="connsiteY2566" fmla="*/ 3198876 h 5500306"/>
                  <a:gd name="connsiteX2567" fmla="*/ 2974372 w 4300537"/>
                  <a:gd name="connsiteY2567" fmla="*/ 3368802 h 5500306"/>
                  <a:gd name="connsiteX2568" fmla="*/ 2809018 w 4300537"/>
                  <a:gd name="connsiteY2568" fmla="*/ 3437097 h 5500306"/>
                  <a:gd name="connsiteX2569" fmla="*/ 2799969 w 4300537"/>
                  <a:gd name="connsiteY2569" fmla="*/ 3432810 h 5500306"/>
                  <a:gd name="connsiteX2570" fmla="*/ 2745391 w 4300537"/>
                  <a:gd name="connsiteY2570" fmla="*/ 3281743 h 5500306"/>
                  <a:gd name="connsiteX2571" fmla="*/ 2750153 w 4300537"/>
                  <a:gd name="connsiteY2571" fmla="*/ 3272218 h 5500306"/>
                  <a:gd name="connsiteX2572" fmla="*/ 3326987 w 4300537"/>
                  <a:gd name="connsiteY2572" fmla="*/ 3142679 h 5500306"/>
                  <a:gd name="connsiteX2573" fmla="*/ 3362039 w 4300537"/>
                  <a:gd name="connsiteY2573" fmla="*/ 3163348 h 5500306"/>
                  <a:gd name="connsiteX2574" fmla="*/ 3362230 w 4300537"/>
                  <a:gd name="connsiteY2574" fmla="*/ 3163824 h 5500306"/>
                  <a:gd name="connsiteX2575" fmla="*/ 3320129 w 4300537"/>
                  <a:gd name="connsiteY2575" fmla="*/ 3027426 h 5500306"/>
                  <a:gd name="connsiteX2576" fmla="*/ 3342227 w 4300537"/>
                  <a:gd name="connsiteY2576" fmla="*/ 3096959 h 5500306"/>
                  <a:gd name="connsiteX2577" fmla="*/ 3325178 w 4300537"/>
                  <a:gd name="connsiteY2577" fmla="*/ 3126391 h 5500306"/>
                  <a:gd name="connsiteX2578" fmla="*/ 2746629 w 4300537"/>
                  <a:gd name="connsiteY2578" fmla="*/ 3256407 h 5500306"/>
                  <a:gd name="connsiteX2579" fmla="*/ 2731389 w 4300537"/>
                  <a:gd name="connsiteY2579" fmla="*/ 3259836 h 5500306"/>
                  <a:gd name="connsiteX2580" fmla="*/ 2718435 w 4300537"/>
                  <a:gd name="connsiteY2580" fmla="*/ 3253550 h 5500306"/>
                  <a:gd name="connsiteX2581" fmla="*/ 2711768 w 4300537"/>
                  <a:gd name="connsiteY2581" fmla="*/ 3239738 h 5500306"/>
                  <a:gd name="connsiteX2582" fmla="*/ 2674239 w 4300537"/>
                  <a:gd name="connsiteY2582" fmla="*/ 3164205 h 5500306"/>
                  <a:gd name="connsiteX2583" fmla="*/ 2690717 w 4300537"/>
                  <a:gd name="connsiteY2583" fmla="*/ 3124676 h 5500306"/>
                  <a:gd name="connsiteX2584" fmla="*/ 2784729 w 4300537"/>
                  <a:gd name="connsiteY2584" fmla="*/ 3094101 h 5500306"/>
                  <a:gd name="connsiteX2585" fmla="*/ 2793873 w 4300537"/>
                  <a:gd name="connsiteY2585" fmla="*/ 3122295 h 5500306"/>
                  <a:gd name="connsiteX2586" fmla="*/ 3115532 w 4300537"/>
                  <a:gd name="connsiteY2586" fmla="*/ 3017806 h 5500306"/>
                  <a:gd name="connsiteX2587" fmla="*/ 3102864 w 4300537"/>
                  <a:gd name="connsiteY2587" fmla="*/ 2978658 h 5500306"/>
                  <a:gd name="connsiteX2588" fmla="*/ 3076575 w 4300537"/>
                  <a:gd name="connsiteY2588" fmla="*/ 2987231 h 5500306"/>
                  <a:gd name="connsiteX2589" fmla="*/ 3064955 w 4300537"/>
                  <a:gd name="connsiteY2589" fmla="*/ 2963990 h 5500306"/>
                  <a:gd name="connsiteX2590" fmla="*/ 3051239 w 4300537"/>
                  <a:gd name="connsiteY2590" fmla="*/ 2936462 h 5500306"/>
                  <a:gd name="connsiteX2591" fmla="*/ 3113246 w 4300537"/>
                  <a:gd name="connsiteY2591" fmla="*/ 2916269 h 5500306"/>
                  <a:gd name="connsiteX2592" fmla="*/ 3096768 w 4300537"/>
                  <a:gd name="connsiteY2592" fmla="*/ 2865501 h 5500306"/>
                  <a:gd name="connsiteX2593" fmla="*/ 3032474 w 4300537"/>
                  <a:gd name="connsiteY2593" fmla="*/ 2886361 h 5500306"/>
                  <a:gd name="connsiteX2594" fmla="*/ 2998184 w 4300537"/>
                  <a:gd name="connsiteY2594" fmla="*/ 2816257 h 5500306"/>
                  <a:gd name="connsiteX2595" fmla="*/ 3000851 w 4300537"/>
                  <a:gd name="connsiteY2595" fmla="*/ 2815400 h 5500306"/>
                  <a:gd name="connsiteX2596" fmla="*/ 2990183 w 4300537"/>
                  <a:gd name="connsiteY2596" fmla="*/ 2782443 h 5500306"/>
                  <a:gd name="connsiteX2597" fmla="*/ 2994660 w 4300537"/>
                  <a:gd name="connsiteY2597" fmla="*/ 2773585 h 5500306"/>
                  <a:gd name="connsiteX2598" fmla="*/ 3054573 w 4300537"/>
                  <a:gd name="connsiteY2598" fmla="*/ 2754154 h 5500306"/>
                  <a:gd name="connsiteX2599" fmla="*/ 3063431 w 4300537"/>
                  <a:gd name="connsiteY2599" fmla="*/ 2758631 h 5500306"/>
                  <a:gd name="connsiteX2600" fmla="*/ 3074099 w 4300537"/>
                  <a:gd name="connsiteY2600" fmla="*/ 2791587 h 5500306"/>
                  <a:gd name="connsiteX2601" fmla="*/ 3099911 w 4300537"/>
                  <a:gd name="connsiteY2601" fmla="*/ 2783205 h 5500306"/>
                  <a:gd name="connsiteX2602" fmla="*/ 3089243 w 4300537"/>
                  <a:gd name="connsiteY2602" fmla="*/ 2750249 h 5500306"/>
                  <a:gd name="connsiteX2603" fmla="*/ 3093720 w 4300537"/>
                  <a:gd name="connsiteY2603" fmla="*/ 2741390 h 5500306"/>
                  <a:gd name="connsiteX2604" fmla="*/ 3126391 w 4300537"/>
                  <a:gd name="connsiteY2604" fmla="*/ 2730722 h 5500306"/>
                  <a:gd name="connsiteX2605" fmla="*/ 3135154 w 4300537"/>
                  <a:gd name="connsiteY2605" fmla="*/ 2735294 h 5500306"/>
                  <a:gd name="connsiteX2606" fmla="*/ 3216307 w 4300537"/>
                  <a:gd name="connsiteY2606" fmla="*/ 2985040 h 5500306"/>
                  <a:gd name="connsiteX2607" fmla="*/ 3193733 w 4300537"/>
                  <a:gd name="connsiteY2607" fmla="*/ 2992374 h 5500306"/>
                  <a:gd name="connsiteX2608" fmla="*/ 3213735 w 4300537"/>
                  <a:gd name="connsiteY2608" fmla="*/ 3053906 h 5500306"/>
                  <a:gd name="connsiteX2609" fmla="*/ 3272123 w 4300537"/>
                  <a:gd name="connsiteY2609" fmla="*/ 3034951 h 5500306"/>
                  <a:gd name="connsiteX2610" fmla="*/ 3252121 w 4300537"/>
                  <a:gd name="connsiteY2610" fmla="*/ 2973419 h 5500306"/>
                  <a:gd name="connsiteX2611" fmla="*/ 3153347 w 4300537"/>
                  <a:gd name="connsiteY2611" fmla="*/ 2727960 h 5500306"/>
                  <a:gd name="connsiteX2612" fmla="*/ 3092577 w 4300537"/>
                  <a:gd name="connsiteY2612" fmla="*/ 2577180 h 5500306"/>
                  <a:gd name="connsiteX2613" fmla="*/ 3096863 w 4300537"/>
                  <a:gd name="connsiteY2613" fmla="*/ 2567940 h 5500306"/>
                  <a:gd name="connsiteX2614" fmla="*/ 3108389 w 4300537"/>
                  <a:gd name="connsiteY2614" fmla="*/ 2564225 h 5500306"/>
                  <a:gd name="connsiteX2615" fmla="*/ 3100007 w 4300537"/>
                  <a:gd name="connsiteY2615" fmla="*/ 2538508 h 5500306"/>
                  <a:gd name="connsiteX2616" fmla="*/ 3043047 w 4300537"/>
                  <a:gd name="connsiteY2616" fmla="*/ 2556986 h 5500306"/>
                  <a:gd name="connsiteX2617" fmla="*/ 2854166 w 4300537"/>
                  <a:gd name="connsiteY2617" fmla="*/ 2618327 h 5500306"/>
                  <a:gd name="connsiteX2618" fmla="*/ 2862548 w 4300537"/>
                  <a:gd name="connsiteY2618" fmla="*/ 2644045 h 5500306"/>
                  <a:gd name="connsiteX2619" fmla="*/ 3061811 w 4300537"/>
                  <a:gd name="connsiteY2619" fmla="*/ 2579275 h 5500306"/>
                  <a:gd name="connsiteX2620" fmla="*/ 3080194 w 4300537"/>
                  <a:gd name="connsiteY2620" fmla="*/ 2635853 h 5500306"/>
                  <a:gd name="connsiteX2621" fmla="*/ 3058287 w 4300537"/>
                  <a:gd name="connsiteY2621" fmla="*/ 2642997 h 5500306"/>
                  <a:gd name="connsiteX2622" fmla="*/ 3079814 w 4300537"/>
                  <a:gd name="connsiteY2622" fmla="*/ 2709196 h 5500306"/>
                  <a:gd name="connsiteX2623" fmla="*/ 3075337 w 4300537"/>
                  <a:gd name="connsiteY2623" fmla="*/ 2717959 h 5500306"/>
                  <a:gd name="connsiteX2624" fmla="*/ 2967228 w 4300537"/>
                  <a:gd name="connsiteY2624" fmla="*/ 2753297 h 5500306"/>
                  <a:gd name="connsiteX2625" fmla="*/ 2958370 w 4300537"/>
                  <a:gd name="connsiteY2625" fmla="*/ 2748820 h 5500306"/>
                  <a:gd name="connsiteX2626" fmla="*/ 2943320 w 4300537"/>
                  <a:gd name="connsiteY2626" fmla="*/ 2702433 h 5500306"/>
                  <a:gd name="connsiteX2627" fmla="*/ 2887218 w 4300537"/>
                  <a:gd name="connsiteY2627" fmla="*/ 2720626 h 5500306"/>
                  <a:gd name="connsiteX2628" fmla="*/ 2787206 w 4300537"/>
                  <a:gd name="connsiteY2628" fmla="*/ 2790730 h 5500306"/>
                  <a:gd name="connsiteX2629" fmla="*/ 2795778 w 4300537"/>
                  <a:gd name="connsiteY2629" fmla="*/ 2802922 h 5500306"/>
                  <a:gd name="connsiteX2630" fmla="*/ 2794064 w 4300537"/>
                  <a:gd name="connsiteY2630" fmla="*/ 2812637 h 5500306"/>
                  <a:gd name="connsiteX2631" fmla="*/ 2584323 w 4300537"/>
                  <a:gd name="connsiteY2631" fmla="*/ 2958846 h 5500306"/>
                  <a:gd name="connsiteX2632" fmla="*/ 2567178 w 4300537"/>
                  <a:gd name="connsiteY2632" fmla="*/ 2954560 h 5500306"/>
                  <a:gd name="connsiteX2633" fmla="*/ 2534412 w 4300537"/>
                  <a:gd name="connsiteY2633" fmla="*/ 2891028 h 5500306"/>
                  <a:gd name="connsiteX2634" fmla="*/ 2510314 w 4300537"/>
                  <a:gd name="connsiteY2634" fmla="*/ 2851690 h 5500306"/>
                  <a:gd name="connsiteX2635" fmla="*/ 2506599 w 4300537"/>
                  <a:gd name="connsiteY2635" fmla="*/ 2835402 h 5500306"/>
                  <a:gd name="connsiteX2636" fmla="*/ 2679573 w 4300537"/>
                  <a:gd name="connsiteY2636" fmla="*/ 2643378 h 5500306"/>
                  <a:gd name="connsiteX2637" fmla="*/ 2945702 w 4300537"/>
                  <a:gd name="connsiteY2637" fmla="*/ 2487168 h 5500306"/>
                  <a:gd name="connsiteX2638" fmla="*/ 2955417 w 4300537"/>
                  <a:gd name="connsiteY2638" fmla="*/ 2486692 h 5500306"/>
                  <a:gd name="connsiteX2639" fmla="*/ 2963037 w 4300537"/>
                  <a:gd name="connsiteY2639" fmla="*/ 2493645 h 5500306"/>
                  <a:gd name="connsiteX2640" fmla="*/ 2962847 w 4300537"/>
                  <a:gd name="connsiteY2640" fmla="*/ 2493740 h 5500306"/>
                  <a:gd name="connsiteX2641" fmla="*/ 2985611 w 4300537"/>
                  <a:gd name="connsiteY2641" fmla="*/ 2563844 h 5500306"/>
                  <a:gd name="connsiteX2642" fmla="*/ 3038951 w 4300537"/>
                  <a:gd name="connsiteY2642" fmla="*/ 2546509 h 5500306"/>
                  <a:gd name="connsiteX2643" fmla="*/ 3074289 w 4300537"/>
                  <a:gd name="connsiteY2643" fmla="*/ 2507266 h 5500306"/>
                  <a:gd name="connsiteX2644" fmla="*/ 3044857 w 4300537"/>
                  <a:gd name="connsiteY2644" fmla="*/ 2443639 h 5500306"/>
                  <a:gd name="connsiteX2645" fmla="*/ 3017520 w 4300537"/>
                  <a:gd name="connsiteY2645" fmla="*/ 2446782 h 5500306"/>
                  <a:gd name="connsiteX2646" fmla="*/ 2985516 w 4300537"/>
                  <a:gd name="connsiteY2646" fmla="*/ 2482310 h 5500306"/>
                  <a:gd name="connsiteX2647" fmla="*/ 2970467 w 4300537"/>
                  <a:gd name="connsiteY2647" fmla="*/ 2468785 h 5500306"/>
                  <a:gd name="connsiteX2648" fmla="*/ 2969800 w 4300537"/>
                  <a:gd name="connsiteY2648" fmla="*/ 2459260 h 5500306"/>
                  <a:gd name="connsiteX2649" fmla="*/ 3024188 w 4300537"/>
                  <a:gd name="connsiteY2649" fmla="*/ 2383155 h 5500306"/>
                  <a:gd name="connsiteX2650" fmla="*/ 3064288 w 4300537"/>
                  <a:gd name="connsiteY2650" fmla="*/ 2385632 h 5500306"/>
                  <a:gd name="connsiteX2651" fmla="*/ 3320129 w 4300537"/>
                  <a:gd name="connsiteY2651" fmla="*/ 3027426 h 5500306"/>
                  <a:gd name="connsiteX2652" fmla="*/ 2966085 w 4300537"/>
                  <a:gd name="connsiteY2652" fmla="*/ 2960656 h 5500306"/>
                  <a:gd name="connsiteX2653" fmla="*/ 3018854 w 4300537"/>
                  <a:gd name="connsiteY2653" fmla="*/ 2943511 h 5500306"/>
                  <a:gd name="connsiteX2654" fmla="*/ 3023807 w 4300537"/>
                  <a:gd name="connsiteY2654" fmla="*/ 2941892 h 5500306"/>
                  <a:gd name="connsiteX2655" fmla="*/ 3032189 w 4300537"/>
                  <a:gd name="connsiteY2655" fmla="*/ 2945416 h 5500306"/>
                  <a:gd name="connsiteX2656" fmla="*/ 3046190 w 4300537"/>
                  <a:gd name="connsiteY2656" fmla="*/ 2973324 h 5500306"/>
                  <a:gd name="connsiteX2657" fmla="*/ 3039428 w 4300537"/>
                  <a:gd name="connsiteY2657" fmla="*/ 2989517 h 5500306"/>
                  <a:gd name="connsiteX2658" fmla="*/ 2974086 w 4300537"/>
                  <a:gd name="connsiteY2658" fmla="*/ 3010757 h 5500306"/>
                  <a:gd name="connsiteX2659" fmla="*/ 2954846 w 4300537"/>
                  <a:gd name="connsiteY2659" fmla="*/ 3000947 h 5500306"/>
                  <a:gd name="connsiteX2660" fmla="*/ 2951226 w 4300537"/>
                  <a:gd name="connsiteY2660" fmla="*/ 2989802 h 5500306"/>
                  <a:gd name="connsiteX2661" fmla="*/ 2966085 w 4300537"/>
                  <a:gd name="connsiteY2661" fmla="*/ 2960656 h 5500306"/>
                  <a:gd name="connsiteX2662" fmla="*/ 2926842 w 4300537"/>
                  <a:gd name="connsiteY2662" fmla="*/ 2915031 h 5500306"/>
                  <a:gd name="connsiteX2663" fmla="*/ 2923223 w 4300537"/>
                  <a:gd name="connsiteY2663" fmla="*/ 2903982 h 5500306"/>
                  <a:gd name="connsiteX2664" fmla="*/ 2893886 w 4300537"/>
                  <a:gd name="connsiteY2664" fmla="*/ 2813685 h 5500306"/>
                  <a:gd name="connsiteX2665" fmla="*/ 2898362 w 4300537"/>
                  <a:gd name="connsiteY2665" fmla="*/ 2804827 h 5500306"/>
                  <a:gd name="connsiteX2666" fmla="*/ 2947321 w 4300537"/>
                  <a:gd name="connsiteY2666" fmla="*/ 2788920 h 5500306"/>
                  <a:gd name="connsiteX2667" fmla="*/ 2955798 w 4300537"/>
                  <a:gd name="connsiteY2667" fmla="*/ 2792444 h 5500306"/>
                  <a:gd name="connsiteX2668" fmla="*/ 3016473 w 4300537"/>
                  <a:gd name="connsiteY2668" fmla="*/ 2913983 h 5500306"/>
                  <a:gd name="connsiteX2669" fmla="*/ 3012377 w 4300537"/>
                  <a:gd name="connsiteY2669" fmla="*/ 2923604 h 5500306"/>
                  <a:gd name="connsiteX2670" fmla="*/ 2970562 w 4300537"/>
                  <a:gd name="connsiteY2670" fmla="*/ 2937224 h 5500306"/>
                  <a:gd name="connsiteX2671" fmla="*/ 2926842 w 4300537"/>
                  <a:gd name="connsiteY2671" fmla="*/ 2915031 h 5500306"/>
                  <a:gd name="connsiteX2672" fmla="*/ 3519678 w 4300537"/>
                  <a:gd name="connsiteY2672" fmla="*/ 2111312 h 5500306"/>
                  <a:gd name="connsiteX2673" fmla="*/ 3502152 w 4300537"/>
                  <a:gd name="connsiteY2673" fmla="*/ 2140553 h 5500306"/>
                  <a:gd name="connsiteX2674" fmla="*/ 3396425 w 4300537"/>
                  <a:gd name="connsiteY2674" fmla="*/ 2160651 h 5500306"/>
                  <a:gd name="connsiteX2675" fmla="*/ 3282601 w 4300537"/>
                  <a:gd name="connsiteY2675" fmla="*/ 2179415 h 5500306"/>
                  <a:gd name="connsiteX2676" fmla="*/ 3127724 w 4300537"/>
                  <a:gd name="connsiteY2676" fmla="*/ 2218277 h 5500306"/>
                  <a:gd name="connsiteX2677" fmla="*/ 3086576 w 4300537"/>
                  <a:gd name="connsiteY2677" fmla="*/ 2252663 h 5500306"/>
                  <a:gd name="connsiteX2678" fmla="*/ 3086386 w 4300537"/>
                  <a:gd name="connsiteY2678" fmla="*/ 2252853 h 5500306"/>
                  <a:gd name="connsiteX2679" fmla="*/ 3043619 w 4300537"/>
                  <a:gd name="connsiteY2679" fmla="*/ 2248186 h 5500306"/>
                  <a:gd name="connsiteX2680" fmla="*/ 3013043 w 4300537"/>
                  <a:gd name="connsiteY2680" fmla="*/ 2202275 h 5500306"/>
                  <a:gd name="connsiteX2681" fmla="*/ 3012091 w 4300537"/>
                  <a:gd name="connsiteY2681" fmla="*/ 2196180 h 5500306"/>
                  <a:gd name="connsiteX2682" fmla="*/ 3015044 w 4300537"/>
                  <a:gd name="connsiteY2682" fmla="*/ 2186940 h 5500306"/>
                  <a:gd name="connsiteX2683" fmla="*/ 3177350 w 4300537"/>
                  <a:gd name="connsiteY2683" fmla="*/ 1948434 h 5500306"/>
                  <a:gd name="connsiteX2684" fmla="*/ 3418427 w 4300537"/>
                  <a:gd name="connsiteY2684" fmla="*/ 1935671 h 5500306"/>
                  <a:gd name="connsiteX2685" fmla="*/ 3431762 w 4300537"/>
                  <a:gd name="connsiteY2685" fmla="*/ 1938147 h 5500306"/>
                  <a:gd name="connsiteX2686" fmla="*/ 3437668 w 4300537"/>
                  <a:gd name="connsiteY2686" fmla="*/ 1942243 h 5500306"/>
                  <a:gd name="connsiteX2687" fmla="*/ 3519678 w 4300537"/>
                  <a:gd name="connsiteY2687" fmla="*/ 2111312 h 5500306"/>
                  <a:gd name="connsiteX2688" fmla="*/ 4037267 w 4300537"/>
                  <a:gd name="connsiteY2688" fmla="*/ 1986058 h 5500306"/>
                  <a:gd name="connsiteX2689" fmla="*/ 4030028 w 4300537"/>
                  <a:gd name="connsiteY2689" fmla="*/ 2000631 h 5500306"/>
                  <a:gd name="connsiteX2690" fmla="*/ 3570732 w 4300537"/>
                  <a:gd name="connsiteY2690" fmla="*/ 2126266 h 5500306"/>
                  <a:gd name="connsiteX2691" fmla="*/ 3543491 w 4300537"/>
                  <a:gd name="connsiteY2691" fmla="*/ 2109788 h 5500306"/>
                  <a:gd name="connsiteX2692" fmla="*/ 3463481 w 4300537"/>
                  <a:gd name="connsiteY2692" fmla="*/ 1939671 h 5500306"/>
                  <a:gd name="connsiteX2693" fmla="*/ 3573209 w 4300537"/>
                  <a:gd name="connsiteY2693" fmla="*/ 1927384 h 5500306"/>
                  <a:gd name="connsiteX2694" fmla="*/ 3571304 w 4300537"/>
                  <a:gd name="connsiteY2694" fmla="*/ 1915954 h 5500306"/>
                  <a:gd name="connsiteX2695" fmla="*/ 3531489 w 4300537"/>
                  <a:gd name="connsiteY2695" fmla="*/ 1921764 h 5500306"/>
                  <a:gd name="connsiteX2696" fmla="*/ 3433858 w 4300537"/>
                  <a:gd name="connsiteY2696" fmla="*/ 1927003 h 5500306"/>
                  <a:gd name="connsiteX2697" fmla="*/ 3420523 w 4300537"/>
                  <a:gd name="connsiteY2697" fmla="*/ 1924526 h 5500306"/>
                  <a:gd name="connsiteX2698" fmla="*/ 3173444 w 4300537"/>
                  <a:gd name="connsiteY2698" fmla="*/ 1937671 h 5500306"/>
                  <a:gd name="connsiteX2699" fmla="*/ 3003423 w 4300537"/>
                  <a:gd name="connsiteY2699" fmla="*/ 2182559 h 5500306"/>
                  <a:gd name="connsiteX2700" fmla="*/ 2999423 w 4300537"/>
                  <a:gd name="connsiteY2700" fmla="*/ 2183130 h 5500306"/>
                  <a:gd name="connsiteX2701" fmla="*/ 2988850 w 4300537"/>
                  <a:gd name="connsiteY2701" fmla="*/ 2168843 h 5500306"/>
                  <a:gd name="connsiteX2702" fmla="*/ 2976086 w 4300537"/>
                  <a:gd name="connsiteY2702" fmla="*/ 2152174 h 5500306"/>
                  <a:gd name="connsiteX2703" fmla="*/ 2935129 w 4300537"/>
                  <a:gd name="connsiteY2703" fmla="*/ 2101787 h 5500306"/>
                  <a:gd name="connsiteX2704" fmla="*/ 2839784 w 4300537"/>
                  <a:gd name="connsiteY2704" fmla="*/ 1995773 h 5500306"/>
                  <a:gd name="connsiteX2705" fmla="*/ 2840260 w 4300537"/>
                  <a:gd name="connsiteY2705" fmla="*/ 1979390 h 5500306"/>
                  <a:gd name="connsiteX2706" fmla="*/ 2876741 w 4300537"/>
                  <a:gd name="connsiteY2706" fmla="*/ 1944719 h 5500306"/>
                  <a:gd name="connsiteX2707" fmla="*/ 2928557 w 4300537"/>
                  <a:gd name="connsiteY2707" fmla="*/ 1895475 h 5500306"/>
                  <a:gd name="connsiteX2708" fmla="*/ 2937796 w 4300537"/>
                  <a:gd name="connsiteY2708" fmla="*/ 1886617 h 5500306"/>
                  <a:gd name="connsiteX2709" fmla="*/ 3120390 w 4300537"/>
                  <a:gd name="connsiteY2709" fmla="*/ 1788224 h 5500306"/>
                  <a:gd name="connsiteX2710" fmla="*/ 3222974 w 4300537"/>
                  <a:gd name="connsiteY2710" fmla="*/ 1766602 h 5500306"/>
                  <a:gd name="connsiteX2711" fmla="*/ 3352514 w 4300537"/>
                  <a:gd name="connsiteY2711" fmla="*/ 1769936 h 5500306"/>
                  <a:gd name="connsiteX2712" fmla="*/ 3456337 w 4300537"/>
                  <a:gd name="connsiteY2712" fmla="*/ 1780127 h 5500306"/>
                  <a:gd name="connsiteX2713" fmla="*/ 3611118 w 4300537"/>
                  <a:gd name="connsiteY2713" fmla="*/ 1764506 h 5500306"/>
                  <a:gd name="connsiteX2714" fmla="*/ 3629501 w 4300537"/>
                  <a:gd name="connsiteY2714" fmla="*/ 1757744 h 5500306"/>
                  <a:gd name="connsiteX2715" fmla="*/ 3722084 w 4300537"/>
                  <a:gd name="connsiteY2715" fmla="*/ 1697450 h 5500306"/>
                  <a:gd name="connsiteX2716" fmla="*/ 3737419 w 4300537"/>
                  <a:gd name="connsiteY2716" fmla="*/ 1684591 h 5500306"/>
                  <a:gd name="connsiteX2717" fmla="*/ 3896487 w 4300537"/>
                  <a:gd name="connsiteY2717" fmla="*/ 1552670 h 5500306"/>
                  <a:gd name="connsiteX2718" fmla="*/ 3906774 w 4300537"/>
                  <a:gd name="connsiteY2718" fmla="*/ 1584293 h 5500306"/>
                  <a:gd name="connsiteX2719" fmla="*/ 3930777 w 4300537"/>
                  <a:gd name="connsiteY2719" fmla="*/ 1658017 h 5500306"/>
                  <a:gd name="connsiteX2720" fmla="*/ 4037267 w 4300537"/>
                  <a:gd name="connsiteY2720" fmla="*/ 1986058 h 5500306"/>
                  <a:gd name="connsiteX2721" fmla="*/ 3918014 w 4300537"/>
                  <a:gd name="connsiteY2721" fmla="*/ 1578102 h 5500306"/>
                  <a:gd name="connsiteX2722" fmla="*/ 3915156 w 4300537"/>
                  <a:gd name="connsiteY2722" fmla="*/ 1579531 h 5500306"/>
                  <a:gd name="connsiteX2723" fmla="*/ 3918014 w 4300537"/>
                  <a:gd name="connsiteY2723" fmla="*/ 1578102 h 550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</a:cxnLst>
                <a:rect l="l" t="t" r="r" b="b"/>
                <a:pathLst>
                  <a:path w="4300537" h="5500306">
                    <a:moveTo>
                      <a:pt x="4073557" y="1985486"/>
                    </a:moveTo>
                    <a:cubicBezTo>
                      <a:pt x="4067461" y="1987487"/>
                      <a:pt x="4060984" y="1984153"/>
                      <a:pt x="4058984" y="1978057"/>
                    </a:cubicBezTo>
                    <a:lnTo>
                      <a:pt x="3948208" y="1637062"/>
                    </a:lnTo>
                    <a:lnTo>
                      <a:pt x="3927824" y="1574292"/>
                    </a:lnTo>
                    <a:lnTo>
                      <a:pt x="3915632" y="1536764"/>
                    </a:lnTo>
                    <a:lnTo>
                      <a:pt x="3974306" y="1488091"/>
                    </a:lnTo>
                    <a:cubicBezTo>
                      <a:pt x="3990880" y="1474375"/>
                      <a:pt x="3997452" y="1451896"/>
                      <a:pt x="3990785" y="1431512"/>
                    </a:cubicBezTo>
                    <a:lnTo>
                      <a:pt x="3862673" y="1037273"/>
                    </a:lnTo>
                    <a:cubicBezTo>
                      <a:pt x="3837337" y="959358"/>
                      <a:pt x="3759899" y="910495"/>
                      <a:pt x="3678650" y="921258"/>
                    </a:cubicBezTo>
                    <a:lnTo>
                      <a:pt x="2671382" y="1054037"/>
                    </a:lnTo>
                    <a:lnTo>
                      <a:pt x="2673382" y="1070134"/>
                    </a:lnTo>
                    <a:lnTo>
                      <a:pt x="3035427" y="1022414"/>
                    </a:lnTo>
                    <a:cubicBezTo>
                      <a:pt x="3039618" y="1021937"/>
                      <a:pt x="3043333" y="1025081"/>
                      <a:pt x="3043333" y="1029272"/>
                    </a:cubicBezTo>
                    <a:lnTo>
                      <a:pt x="3043333" y="1070420"/>
                    </a:lnTo>
                    <a:lnTo>
                      <a:pt x="3056382" y="1070420"/>
                    </a:lnTo>
                    <a:lnTo>
                      <a:pt x="3056382" y="1152049"/>
                    </a:lnTo>
                    <a:lnTo>
                      <a:pt x="3100388" y="1151954"/>
                    </a:lnTo>
                    <a:lnTo>
                      <a:pt x="3100388" y="1397127"/>
                    </a:lnTo>
                    <a:cubicBezTo>
                      <a:pt x="3100388" y="1403509"/>
                      <a:pt x="3095244" y="1408748"/>
                      <a:pt x="3088767" y="1408748"/>
                    </a:cubicBezTo>
                    <a:lnTo>
                      <a:pt x="2953417" y="1408748"/>
                    </a:lnTo>
                    <a:cubicBezTo>
                      <a:pt x="2947035" y="1408748"/>
                      <a:pt x="2941796" y="1403604"/>
                      <a:pt x="2941796" y="1397127"/>
                    </a:cubicBezTo>
                    <a:lnTo>
                      <a:pt x="2941701" y="1384268"/>
                    </a:lnTo>
                    <a:lnTo>
                      <a:pt x="2925413" y="1384364"/>
                    </a:lnTo>
                    <a:lnTo>
                      <a:pt x="2925413" y="1397127"/>
                    </a:lnTo>
                    <a:cubicBezTo>
                      <a:pt x="2925413" y="1403509"/>
                      <a:pt x="2920270" y="1408748"/>
                      <a:pt x="2913888" y="1408652"/>
                    </a:cubicBezTo>
                    <a:lnTo>
                      <a:pt x="2800255" y="1408557"/>
                    </a:lnTo>
                    <a:lnTo>
                      <a:pt x="2786063" y="1408557"/>
                    </a:lnTo>
                    <a:lnTo>
                      <a:pt x="2619470" y="1408652"/>
                    </a:lnTo>
                    <a:lnTo>
                      <a:pt x="2587657" y="1460468"/>
                    </a:lnTo>
                    <a:cubicBezTo>
                      <a:pt x="2580323" y="1470946"/>
                      <a:pt x="2565844" y="1473518"/>
                      <a:pt x="2555462" y="1466183"/>
                    </a:cubicBezTo>
                    <a:lnTo>
                      <a:pt x="2540127" y="1455420"/>
                    </a:lnTo>
                    <a:cubicBezTo>
                      <a:pt x="2537651" y="1453706"/>
                      <a:pt x="2536603" y="1450658"/>
                      <a:pt x="2537460" y="1447800"/>
                    </a:cubicBezTo>
                    <a:cubicBezTo>
                      <a:pt x="2553938" y="1392936"/>
                      <a:pt x="2586895" y="1304639"/>
                      <a:pt x="2605564" y="1272254"/>
                    </a:cubicBezTo>
                    <a:lnTo>
                      <a:pt x="2606421" y="1270730"/>
                    </a:lnTo>
                    <a:cubicBezTo>
                      <a:pt x="2630805" y="1228249"/>
                      <a:pt x="2663571" y="1171480"/>
                      <a:pt x="2663381" y="1054132"/>
                    </a:cubicBezTo>
                    <a:cubicBezTo>
                      <a:pt x="2663381" y="1043940"/>
                      <a:pt x="2663095" y="1033177"/>
                      <a:pt x="2662523" y="1022032"/>
                    </a:cubicBezTo>
                    <a:cubicBezTo>
                      <a:pt x="2662142" y="1013365"/>
                      <a:pt x="2661381" y="1003840"/>
                      <a:pt x="2660428" y="993553"/>
                    </a:cubicBezTo>
                    <a:cubicBezTo>
                      <a:pt x="2654713" y="935069"/>
                      <a:pt x="2640711" y="852583"/>
                      <a:pt x="2625090" y="771811"/>
                    </a:cubicBezTo>
                    <a:cubicBezTo>
                      <a:pt x="2604802" y="667131"/>
                      <a:pt x="2582132" y="565214"/>
                      <a:pt x="2572226" y="521494"/>
                    </a:cubicBezTo>
                    <a:cubicBezTo>
                      <a:pt x="2570798" y="515112"/>
                      <a:pt x="2574989" y="508730"/>
                      <a:pt x="2581466" y="507587"/>
                    </a:cubicBezTo>
                    <a:lnTo>
                      <a:pt x="2715101" y="482537"/>
                    </a:lnTo>
                    <a:cubicBezTo>
                      <a:pt x="2721007" y="481394"/>
                      <a:pt x="2727103" y="482632"/>
                      <a:pt x="2732151" y="486061"/>
                    </a:cubicBezTo>
                    <a:lnTo>
                      <a:pt x="2750534" y="498253"/>
                    </a:lnTo>
                    <a:cubicBezTo>
                      <a:pt x="2760059" y="504635"/>
                      <a:pt x="2770823" y="508921"/>
                      <a:pt x="2782157" y="511016"/>
                    </a:cubicBezTo>
                    <a:lnTo>
                      <a:pt x="2823972" y="518636"/>
                    </a:lnTo>
                    <a:cubicBezTo>
                      <a:pt x="2828068" y="519398"/>
                      <a:pt x="2831497" y="522351"/>
                      <a:pt x="2832831" y="526352"/>
                    </a:cubicBezTo>
                    <a:lnTo>
                      <a:pt x="2877788" y="659321"/>
                    </a:lnTo>
                    <a:cubicBezTo>
                      <a:pt x="2881789" y="671227"/>
                      <a:pt x="2875598" y="684181"/>
                      <a:pt x="2863691" y="688467"/>
                    </a:cubicBezTo>
                    <a:lnTo>
                      <a:pt x="2853500" y="692182"/>
                    </a:lnTo>
                    <a:cubicBezTo>
                      <a:pt x="2851881" y="692753"/>
                      <a:pt x="2850071" y="692658"/>
                      <a:pt x="2848356" y="692087"/>
                    </a:cubicBezTo>
                    <a:lnTo>
                      <a:pt x="2828449" y="683705"/>
                    </a:lnTo>
                    <a:cubicBezTo>
                      <a:pt x="2824829" y="682085"/>
                      <a:pt x="2823210" y="677894"/>
                      <a:pt x="2824925" y="674275"/>
                    </a:cubicBezTo>
                    <a:lnTo>
                      <a:pt x="2843117" y="635318"/>
                    </a:lnTo>
                    <a:lnTo>
                      <a:pt x="2793016" y="611981"/>
                    </a:lnTo>
                    <a:lnTo>
                      <a:pt x="2773775" y="653129"/>
                    </a:lnTo>
                    <a:cubicBezTo>
                      <a:pt x="2772251" y="656558"/>
                      <a:pt x="2768251" y="657987"/>
                      <a:pt x="2764822" y="656558"/>
                    </a:cubicBezTo>
                    <a:lnTo>
                      <a:pt x="2744057" y="647890"/>
                    </a:lnTo>
                    <a:cubicBezTo>
                      <a:pt x="2741771" y="646843"/>
                      <a:pt x="2739200" y="645986"/>
                      <a:pt x="2736723" y="645414"/>
                    </a:cubicBezTo>
                    <a:lnTo>
                      <a:pt x="2733866" y="644747"/>
                    </a:lnTo>
                    <a:lnTo>
                      <a:pt x="2701100" y="636937"/>
                    </a:lnTo>
                    <a:cubicBezTo>
                      <a:pt x="2694908" y="635413"/>
                      <a:pt x="2689193" y="632270"/>
                      <a:pt x="2684717" y="627888"/>
                    </a:cubicBezTo>
                    <a:lnTo>
                      <a:pt x="2654046" y="597408"/>
                    </a:lnTo>
                    <a:lnTo>
                      <a:pt x="2614232" y="637604"/>
                    </a:lnTo>
                    <a:lnTo>
                      <a:pt x="2665476" y="688562"/>
                    </a:lnTo>
                    <a:cubicBezTo>
                      <a:pt x="2667000" y="690086"/>
                      <a:pt x="2667762" y="692182"/>
                      <a:pt x="2667476" y="694373"/>
                    </a:cubicBezTo>
                    <a:lnTo>
                      <a:pt x="2663381" y="725329"/>
                    </a:lnTo>
                    <a:cubicBezTo>
                      <a:pt x="2663095" y="726091"/>
                      <a:pt x="2662809" y="726853"/>
                      <a:pt x="2662619" y="727615"/>
                    </a:cubicBezTo>
                    <a:lnTo>
                      <a:pt x="2640521" y="769239"/>
                    </a:lnTo>
                    <a:lnTo>
                      <a:pt x="2686050" y="793433"/>
                    </a:lnTo>
                    <a:lnTo>
                      <a:pt x="2707862" y="752380"/>
                    </a:lnTo>
                    <a:cubicBezTo>
                      <a:pt x="2709577" y="749237"/>
                      <a:pt x="2713387" y="747808"/>
                      <a:pt x="2716721" y="749237"/>
                    </a:cubicBezTo>
                    <a:lnTo>
                      <a:pt x="2763298" y="768953"/>
                    </a:lnTo>
                    <a:cubicBezTo>
                      <a:pt x="2765869" y="770096"/>
                      <a:pt x="2768632" y="770858"/>
                      <a:pt x="2771394" y="771525"/>
                    </a:cubicBezTo>
                    <a:lnTo>
                      <a:pt x="2782443" y="773906"/>
                    </a:lnTo>
                    <a:lnTo>
                      <a:pt x="2814638" y="780860"/>
                    </a:lnTo>
                    <a:cubicBezTo>
                      <a:pt x="2821400" y="782288"/>
                      <a:pt x="2827496" y="785717"/>
                      <a:pt x="2832354" y="790670"/>
                    </a:cubicBezTo>
                    <a:lnTo>
                      <a:pt x="2866930" y="826484"/>
                    </a:lnTo>
                    <a:lnTo>
                      <a:pt x="2905792" y="789051"/>
                    </a:lnTo>
                    <a:lnTo>
                      <a:pt x="2854548" y="736092"/>
                    </a:lnTo>
                    <a:cubicBezTo>
                      <a:pt x="2850547" y="731806"/>
                      <a:pt x="2849309" y="725615"/>
                      <a:pt x="2851594" y="720185"/>
                    </a:cubicBezTo>
                    <a:cubicBezTo>
                      <a:pt x="2853214" y="716375"/>
                      <a:pt x="2856262" y="713518"/>
                      <a:pt x="2860167" y="712089"/>
                    </a:cubicBezTo>
                    <a:lnTo>
                      <a:pt x="2940368" y="682943"/>
                    </a:lnTo>
                    <a:cubicBezTo>
                      <a:pt x="2944178" y="681609"/>
                      <a:pt x="2948464" y="682181"/>
                      <a:pt x="2951798" y="684562"/>
                    </a:cubicBezTo>
                    <a:cubicBezTo>
                      <a:pt x="2956465" y="687896"/>
                      <a:pt x="2958275" y="694087"/>
                      <a:pt x="2955989" y="699421"/>
                    </a:cubicBezTo>
                    <a:lnTo>
                      <a:pt x="2939034" y="739521"/>
                    </a:lnTo>
                    <a:lnTo>
                      <a:pt x="2989802" y="760952"/>
                    </a:lnTo>
                    <a:lnTo>
                      <a:pt x="3004757" y="725710"/>
                    </a:lnTo>
                    <a:cubicBezTo>
                      <a:pt x="3005804" y="722948"/>
                      <a:pt x="3008662" y="721233"/>
                      <a:pt x="3011615" y="721519"/>
                    </a:cubicBezTo>
                    <a:lnTo>
                      <a:pt x="3051715" y="726758"/>
                    </a:lnTo>
                    <a:cubicBezTo>
                      <a:pt x="3054382" y="727139"/>
                      <a:pt x="3057144" y="727329"/>
                      <a:pt x="3059906" y="727329"/>
                    </a:cubicBezTo>
                    <a:lnTo>
                      <a:pt x="3102578" y="727805"/>
                    </a:lnTo>
                    <a:cubicBezTo>
                      <a:pt x="3113151" y="728567"/>
                      <a:pt x="3123152" y="732854"/>
                      <a:pt x="3130868" y="740188"/>
                    </a:cubicBezTo>
                    <a:lnTo>
                      <a:pt x="3171349" y="777812"/>
                    </a:lnTo>
                    <a:lnTo>
                      <a:pt x="3210592" y="735616"/>
                    </a:lnTo>
                    <a:lnTo>
                      <a:pt x="3166301" y="694468"/>
                    </a:lnTo>
                    <a:cubicBezTo>
                      <a:pt x="3162014" y="690372"/>
                      <a:pt x="3159443" y="684848"/>
                      <a:pt x="3158966" y="678942"/>
                    </a:cubicBezTo>
                    <a:lnTo>
                      <a:pt x="3157823" y="661511"/>
                    </a:lnTo>
                    <a:cubicBezTo>
                      <a:pt x="3156966" y="647510"/>
                      <a:pt x="3148298" y="635222"/>
                      <a:pt x="3135440" y="629698"/>
                    </a:cubicBezTo>
                    <a:lnTo>
                      <a:pt x="3103055" y="615791"/>
                    </a:lnTo>
                    <a:cubicBezTo>
                      <a:pt x="3099721" y="614363"/>
                      <a:pt x="3098102" y="610743"/>
                      <a:pt x="3099149" y="607314"/>
                    </a:cubicBezTo>
                    <a:lnTo>
                      <a:pt x="3112199" y="566738"/>
                    </a:lnTo>
                    <a:lnTo>
                      <a:pt x="3062097" y="550545"/>
                    </a:lnTo>
                    <a:lnTo>
                      <a:pt x="3049905" y="588550"/>
                    </a:lnTo>
                    <a:cubicBezTo>
                      <a:pt x="3049143" y="590931"/>
                      <a:pt x="3047048" y="592741"/>
                      <a:pt x="3044666" y="593217"/>
                    </a:cubicBezTo>
                    <a:lnTo>
                      <a:pt x="2989326" y="603790"/>
                    </a:lnTo>
                    <a:cubicBezTo>
                      <a:pt x="2987421" y="604171"/>
                      <a:pt x="2985326" y="603695"/>
                      <a:pt x="2983802" y="602456"/>
                    </a:cubicBezTo>
                    <a:lnTo>
                      <a:pt x="2916555" y="551879"/>
                    </a:lnTo>
                    <a:lnTo>
                      <a:pt x="2885218" y="593503"/>
                    </a:lnTo>
                    <a:lnTo>
                      <a:pt x="2932367" y="629031"/>
                    </a:lnTo>
                    <a:cubicBezTo>
                      <a:pt x="2937129" y="632651"/>
                      <a:pt x="2942558" y="640271"/>
                      <a:pt x="2944368" y="645890"/>
                    </a:cubicBezTo>
                    <a:cubicBezTo>
                      <a:pt x="2946559" y="652653"/>
                      <a:pt x="2943035" y="659987"/>
                      <a:pt x="2936367" y="662369"/>
                    </a:cubicBezTo>
                    <a:lnTo>
                      <a:pt x="2926937" y="665798"/>
                    </a:lnTo>
                    <a:cubicBezTo>
                      <a:pt x="2914745" y="670274"/>
                      <a:pt x="2901315" y="663702"/>
                      <a:pt x="2897124" y="651415"/>
                    </a:cubicBezTo>
                    <a:lnTo>
                      <a:pt x="2848832" y="508254"/>
                    </a:lnTo>
                    <a:cubicBezTo>
                      <a:pt x="2847404" y="504254"/>
                      <a:pt x="2843975" y="501301"/>
                      <a:pt x="2839879" y="500634"/>
                    </a:cubicBezTo>
                    <a:lnTo>
                      <a:pt x="2827877" y="498443"/>
                    </a:lnTo>
                    <a:lnTo>
                      <a:pt x="2790825" y="491681"/>
                    </a:lnTo>
                    <a:cubicBezTo>
                      <a:pt x="2779395" y="489585"/>
                      <a:pt x="2768441" y="485204"/>
                      <a:pt x="2758631" y="478822"/>
                    </a:cubicBezTo>
                    <a:cubicBezTo>
                      <a:pt x="2754059" y="475869"/>
                      <a:pt x="2750915" y="471488"/>
                      <a:pt x="2749391" y="466630"/>
                    </a:cubicBezTo>
                    <a:cubicBezTo>
                      <a:pt x="2747391" y="460439"/>
                      <a:pt x="2748058" y="453200"/>
                      <a:pt x="2751868" y="447294"/>
                    </a:cubicBezTo>
                    <a:lnTo>
                      <a:pt x="2757678" y="438150"/>
                    </a:lnTo>
                    <a:cubicBezTo>
                      <a:pt x="2761107" y="432816"/>
                      <a:pt x="2766536" y="429101"/>
                      <a:pt x="2772728" y="427863"/>
                    </a:cubicBezTo>
                    <a:lnTo>
                      <a:pt x="2882360" y="405860"/>
                    </a:lnTo>
                    <a:lnTo>
                      <a:pt x="2876931" y="378714"/>
                    </a:lnTo>
                    <a:lnTo>
                      <a:pt x="2760536" y="402146"/>
                    </a:lnTo>
                    <a:cubicBezTo>
                      <a:pt x="2751296" y="403955"/>
                      <a:pt x="2743105" y="409480"/>
                      <a:pt x="2738057" y="417481"/>
                    </a:cubicBezTo>
                    <a:lnTo>
                      <a:pt x="2719673" y="446437"/>
                    </a:lnTo>
                    <a:cubicBezTo>
                      <a:pt x="2716244" y="451866"/>
                      <a:pt x="2710720" y="455581"/>
                      <a:pt x="2704433" y="456819"/>
                    </a:cubicBezTo>
                    <a:lnTo>
                      <a:pt x="2562511" y="483489"/>
                    </a:lnTo>
                    <a:cubicBezTo>
                      <a:pt x="2556510" y="484537"/>
                      <a:pt x="2550700" y="480822"/>
                      <a:pt x="2549176" y="474726"/>
                    </a:cubicBezTo>
                    <a:cubicBezTo>
                      <a:pt x="2512886" y="324326"/>
                      <a:pt x="2447258" y="175070"/>
                      <a:pt x="2421636" y="128016"/>
                    </a:cubicBezTo>
                    <a:cubicBezTo>
                      <a:pt x="2392871" y="75248"/>
                      <a:pt x="2376488" y="38195"/>
                      <a:pt x="2365058" y="0"/>
                    </a:cubicBezTo>
                    <a:lnTo>
                      <a:pt x="2346960" y="5429"/>
                    </a:lnTo>
                    <a:lnTo>
                      <a:pt x="2329910" y="11621"/>
                    </a:lnTo>
                    <a:cubicBezTo>
                      <a:pt x="2342198" y="52102"/>
                      <a:pt x="2359343" y="90964"/>
                      <a:pt x="2389156" y="145637"/>
                    </a:cubicBezTo>
                    <a:cubicBezTo>
                      <a:pt x="2398967" y="163830"/>
                      <a:pt x="2413349" y="194215"/>
                      <a:pt x="2429256" y="232315"/>
                    </a:cubicBezTo>
                    <a:cubicBezTo>
                      <a:pt x="2430780" y="235839"/>
                      <a:pt x="2428970" y="240030"/>
                      <a:pt x="2425351" y="241364"/>
                    </a:cubicBezTo>
                    <a:cubicBezTo>
                      <a:pt x="2406777" y="248507"/>
                      <a:pt x="2354009" y="268605"/>
                      <a:pt x="2335721" y="275558"/>
                    </a:cubicBezTo>
                    <a:cubicBezTo>
                      <a:pt x="2332196" y="276987"/>
                      <a:pt x="2328196" y="275177"/>
                      <a:pt x="2326862" y="271653"/>
                    </a:cubicBezTo>
                    <a:lnTo>
                      <a:pt x="2323338" y="262319"/>
                    </a:lnTo>
                    <a:cubicBezTo>
                      <a:pt x="2321528" y="257461"/>
                      <a:pt x="2317528" y="255746"/>
                      <a:pt x="2313908" y="257080"/>
                    </a:cubicBezTo>
                    <a:lnTo>
                      <a:pt x="2282666" y="268986"/>
                    </a:lnTo>
                    <a:cubicBezTo>
                      <a:pt x="2279047" y="270319"/>
                      <a:pt x="2275046" y="268510"/>
                      <a:pt x="2273713" y="264986"/>
                    </a:cubicBezTo>
                    <a:lnTo>
                      <a:pt x="2271998" y="260414"/>
                    </a:lnTo>
                    <a:lnTo>
                      <a:pt x="2247043" y="269939"/>
                    </a:lnTo>
                    <a:lnTo>
                      <a:pt x="2248757" y="274511"/>
                    </a:lnTo>
                    <a:cubicBezTo>
                      <a:pt x="2250186" y="278130"/>
                      <a:pt x="2248376" y="282131"/>
                      <a:pt x="2244757" y="283464"/>
                    </a:cubicBezTo>
                    <a:lnTo>
                      <a:pt x="2211896" y="296037"/>
                    </a:lnTo>
                    <a:cubicBezTo>
                      <a:pt x="2208276" y="297371"/>
                      <a:pt x="2206466" y="301371"/>
                      <a:pt x="2207895" y="304990"/>
                    </a:cubicBezTo>
                    <a:lnTo>
                      <a:pt x="2214372" y="321945"/>
                    </a:lnTo>
                    <a:lnTo>
                      <a:pt x="2153412" y="345186"/>
                    </a:lnTo>
                    <a:cubicBezTo>
                      <a:pt x="2149793" y="346519"/>
                      <a:pt x="2145792" y="344710"/>
                      <a:pt x="2144459" y="341186"/>
                    </a:cubicBezTo>
                    <a:lnTo>
                      <a:pt x="2108644" y="247460"/>
                    </a:lnTo>
                    <a:lnTo>
                      <a:pt x="2099977" y="250793"/>
                    </a:lnTo>
                    <a:lnTo>
                      <a:pt x="2140744" y="357664"/>
                    </a:lnTo>
                    <a:cubicBezTo>
                      <a:pt x="2141792" y="360331"/>
                      <a:pt x="2141030" y="363284"/>
                      <a:pt x="2138934" y="365189"/>
                    </a:cubicBezTo>
                    <a:lnTo>
                      <a:pt x="2085689" y="413290"/>
                    </a:lnTo>
                    <a:cubicBezTo>
                      <a:pt x="2082832" y="415862"/>
                      <a:pt x="2078546" y="412623"/>
                      <a:pt x="2080260" y="409099"/>
                    </a:cubicBezTo>
                    <a:lnTo>
                      <a:pt x="2101310" y="367856"/>
                    </a:lnTo>
                    <a:lnTo>
                      <a:pt x="2055495" y="344519"/>
                    </a:lnTo>
                    <a:lnTo>
                      <a:pt x="2030540" y="391287"/>
                    </a:lnTo>
                    <a:cubicBezTo>
                      <a:pt x="2029682" y="393764"/>
                      <a:pt x="2028444" y="394144"/>
                      <a:pt x="2024634" y="394430"/>
                    </a:cubicBezTo>
                    <a:cubicBezTo>
                      <a:pt x="2008727" y="395478"/>
                      <a:pt x="1993583" y="400717"/>
                      <a:pt x="1978057" y="411194"/>
                    </a:cubicBezTo>
                    <a:cubicBezTo>
                      <a:pt x="1969675" y="416814"/>
                      <a:pt x="1962341" y="423482"/>
                      <a:pt x="1956244" y="430816"/>
                    </a:cubicBezTo>
                    <a:cubicBezTo>
                      <a:pt x="1953673" y="433864"/>
                      <a:pt x="1949006" y="434150"/>
                      <a:pt x="1946053" y="431197"/>
                    </a:cubicBezTo>
                    <a:lnTo>
                      <a:pt x="1935480" y="420624"/>
                    </a:lnTo>
                    <a:lnTo>
                      <a:pt x="1909191" y="446913"/>
                    </a:lnTo>
                    <a:lnTo>
                      <a:pt x="1888712" y="426434"/>
                    </a:lnTo>
                    <a:lnTo>
                      <a:pt x="1853470" y="461867"/>
                    </a:lnTo>
                    <a:lnTo>
                      <a:pt x="1873949" y="482251"/>
                    </a:lnTo>
                    <a:lnTo>
                      <a:pt x="1876997" y="485394"/>
                    </a:lnTo>
                    <a:cubicBezTo>
                      <a:pt x="1880330" y="488728"/>
                      <a:pt x="1879378" y="494443"/>
                      <a:pt x="1875187" y="496443"/>
                    </a:cubicBezTo>
                    <a:lnTo>
                      <a:pt x="1820990" y="523589"/>
                    </a:lnTo>
                    <a:cubicBezTo>
                      <a:pt x="1819180" y="524542"/>
                      <a:pt x="1816989" y="524637"/>
                      <a:pt x="1815179" y="523875"/>
                    </a:cubicBezTo>
                    <a:lnTo>
                      <a:pt x="1781080" y="509492"/>
                    </a:lnTo>
                    <a:cubicBezTo>
                      <a:pt x="1777937" y="508159"/>
                      <a:pt x="1776222" y="504825"/>
                      <a:pt x="1776984" y="501491"/>
                    </a:cubicBezTo>
                    <a:lnTo>
                      <a:pt x="1786128" y="464915"/>
                    </a:lnTo>
                    <a:lnTo>
                      <a:pt x="1734122" y="451961"/>
                    </a:lnTo>
                    <a:lnTo>
                      <a:pt x="1723549" y="496157"/>
                    </a:lnTo>
                    <a:cubicBezTo>
                      <a:pt x="1722406" y="500920"/>
                      <a:pt x="1719739" y="505015"/>
                      <a:pt x="1716119" y="508254"/>
                    </a:cubicBezTo>
                    <a:cubicBezTo>
                      <a:pt x="1713929" y="510350"/>
                      <a:pt x="1711833" y="512731"/>
                      <a:pt x="1710119" y="515398"/>
                    </a:cubicBezTo>
                    <a:cubicBezTo>
                      <a:pt x="1698308" y="533590"/>
                      <a:pt x="1700594" y="545021"/>
                      <a:pt x="1705547" y="554641"/>
                    </a:cubicBezTo>
                    <a:lnTo>
                      <a:pt x="1705451" y="554641"/>
                    </a:lnTo>
                    <a:lnTo>
                      <a:pt x="1668780" y="606838"/>
                    </a:lnTo>
                    <a:cubicBezTo>
                      <a:pt x="1665161" y="612077"/>
                      <a:pt x="1657922" y="613410"/>
                      <a:pt x="1652683" y="609695"/>
                    </a:cubicBezTo>
                    <a:lnTo>
                      <a:pt x="1589437" y="565499"/>
                    </a:lnTo>
                    <a:lnTo>
                      <a:pt x="1561052" y="606171"/>
                    </a:lnTo>
                    <a:lnTo>
                      <a:pt x="1624108" y="650272"/>
                    </a:lnTo>
                    <a:cubicBezTo>
                      <a:pt x="1629347" y="653987"/>
                      <a:pt x="1630680" y="661226"/>
                      <a:pt x="1626965" y="666464"/>
                    </a:cubicBezTo>
                    <a:lnTo>
                      <a:pt x="1608773" y="692372"/>
                    </a:lnTo>
                    <a:cubicBezTo>
                      <a:pt x="1594009" y="713518"/>
                      <a:pt x="1561338" y="707422"/>
                      <a:pt x="1555052" y="682562"/>
                    </a:cubicBezTo>
                    <a:lnTo>
                      <a:pt x="1532954" y="596075"/>
                    </a:lnTo>
                    <a:cubicBezTo>
                      <a:pt x="1531334" y="589598"/>
                      <a:pt x="1532573" y="582644"/>
                      <a:pt x="1536383" y="577120"/>
                    </a:cubicBezTo>
                    <a:lnTo>
                      <a:pt x="1642396" y="424720"/>
                    </a:lnTo>
                    <a:cubicBezTo>
                      <a:pt x="1646873" y="418338"/>
                      <a:pt x="1640491" y="409956"/>
                      <a:pt x="1633157" y="412623"/>
                    </a:cubicBezTo>
                    <a:lnTo>
                      <a:pt x="1490853" y="461867"/>
                    </a:lnTo>
                    <a:cubicBezTo>
                      <a:pt x="1487519" y="463106"/>
                      <a:pt x="1485519" y="466725"/>
                      <a:pt x="1486472" y="470154"/>
                    </a:cubicBezTo>
                    <a:lnTo>
                      <a:pt x="1522857" y="613029"/>
                    </a:lnTo>
                    <a:cubicBezTo>
                      <a:pt x="1523810" y="616744"/>
                      <a:pt x="1521524" y="620554"/>
                      <a:pt x="1517714" y="621506"/>
                    </a:cubicBezTo>
                    <a:lnTo>
                      <a:pt x="1433608" y="642557"/>
                    </a:lnTo>
                    <a:lnTo>
                      <a:pt x="1436751" y="656177"/>
                    </a:lnTo>
                    <a:lnTo>
                      <a:pt x="1521428" y="634937"/>
                    </a:lnTo>
                    <a:cubicBezTo>
                      <a:pt x="1525143" y="634079"/>
                      <a:pt x="1528763" y="636365"/>
                      <a:pt x="1529715" y="639985"/>
                    </a:cubicBezTo>
                    <a:lnTo>
                      <a:pt x="1555623" y="741807"/>
                    </a:lnTo>
                    <a:cubicBezTo>
                      <a:pt x="1557623" y="749427"/>
                      <a:pt x="1552956" y="757047"/>
                      <a:pt x="1545241" y="758857"/>
                    </a:cubicBezTo>
                    <a:lnTo>
                      <a:pt x="1477804" y="774383"/>
                    </a:lnTo>
                    <a:cubicBezTo>
                      <a:pt x="1471613" y="775811"/>
                      <a:pt x="1465421" y="772001"/>
                      <a:pt x="1463992" y="765905"/>
                    </a:cubicBezTo>
                    <a:lnTo>
                      <a:pt x="1452086" y="718185"/>
                    </a:lnTo>
                    <a:lnTo>
                      <a:pt x="1423416" y="725329"/>
                    </a:lnTo>
                    <a:lnTo>
                      <a:pt x="1435037" y="772097"/>
                    </a:lnTo>
                    <a:cubicBezTo>
                      <a:pt x="1436656" y="778383"/>
                      <a:pt x="1432751" y="784670"/>
                      <a:pt x="1426464" y="786194"/>
                    </a:cubicBezTo>
                    <a:lnTo>
                      <a:pt x="1409605" y="790004"/>
                    </a:lnTo>
                    <a:cubicBezTo>
                      <a:pt x="1403414" y="791432"/>
                      <a:pt x="1397317" y="787718"/>
                      <a:pt x="1395794" y="781622"/>
                    </a:cubicBezTo>
                    <a:lnTo>
                      <a:pt x="1326452" y="509683"/>
                    </a:lnTo>
                    <a:lnTo>
                      <a:pt x="1304068" y="515398"/>
                    </a:lnTo>
                    <a:lnTo>
                      <a:pt x="1372172" y="782860"/>
                    </a:lnTo>
                    <a:cubicBezTo>
                      <a:pt x="1373791" y="789242"/>
                      <a:pt x="1369886" y="795528"/>
                      <a:pt x="1363599" y="796957"/>
                    </a:cubicBezTo>
                    <a:lnTo>
                      <a:pt x="1347788" y="800672"/>
                    </a:lnTo>
                    <a:lnTo>
                      <a:pt x="1267111" y="819245"/>
                    </a:lnTo>
                    <a:lnTo>
                      <a:pt x="1221200" y="829913"/>
                    </a:lnTo>
                    <a:cubicBezTo>
                      <a:pt x="1215104" y="831437"/>
                      <a:pt x="1208913" y="827627"/>
                      <a:pt x="1207389" y="821627"/>
                    </a:cubicBezTo>
                    <a:lnTo>
                      <a:pt x="1177004" y="704850"/>
                    </a:lnTo>
                    <a:lnTo>
                      <a:pt x="1149096" y="597599"/>
                    </a:lnTo>
                    <a:cubicBezTo>
                      <a:pt x="1145858" y="585311"/>
                      <a:pt x="1132808" y="578453"/>
                      <a:pt x="1120902" y="582835"/>
                    </a:cubicBezTo>
                    <a:lnTo>
                      <a:pt x="880777" y="669893"/>
                    </a:lnTo>
                    <a:cubicBezTo>
                      <a:pt x="877253" y="671227"/>
                      <a:pt x="873442" y="669417"/>
                      <a:pt x="872014" y="666083"/>
                    </a:cubicBezTo>
                    <a:cubicBezTo>
                      <a:pt x="859822" y="635984"/>
                      <a:pt x="831056" y="568643"/>
                      <a:pt x="828294" y="561880"/>
                    </a:cubicBezTo>
                    <a:lnTo>
                      <a:pt x="818007" y="565690"/>
                    </a:lnTo>
                    <a:lnTo>
                      <a:pt x="806672" y="570452"/>
                    </a:lnTo>
                    <a:cubicBezTo>
                      <a:pt x="807053" y="571310"/>
                      <a:pt x="837248" y="642080"/>
                      <a:pt x="850106" y="673418"/>
                    </a:cubicBezTo>
                    <a:cubicBezTo>
                      <a:pt x="851535" y="677037"/>
                      <a:pt x="849725" y="681228"/>
                      <a:pt x="846011" y="682562"/>
                    </a:cubicBezTo>
                    <a:lnTo>
                      <a:pt x="260509" y="895255"/>
                    </a:lnTo>
                    <a:cubicBezTo>
                      <a:pt x="249079" y="899351"/>
                      <a:pt x="247078" y="914781"/>
                      <a:pt x="257270" y="921544"/>
                    </a:cubicBezTo>
                    <a:lnTo>
                      <a:pt x="302038" y="951166"/>
                    </a:lnTo>
                    <a:cubicBezTo>
                      <a:pt x="303943" y="952405"/>
                      <a:pt x="305276" y="954405"/>
                      <a:pt x="305753" y="956691"/>
                    </a:cubicBezTo>
                    <a:lnTo>
                      <a:pt x="306324" y="959644"/>
                    </a:lnTo>
                    <a:cubicBezTo>
                      <a:pt x="306895" y="962406"/>
                      <a:pt x="306515" y="965264"/>
                      <a:pt x="305181" y="967835"/>
                    </a:cubicBezTo>
                    <a:lnTo>
                      <a:pt x="283940" y="1009745"/>
                    </a:lnTo>
                    <a:cubicBezTo>
                      <a:pt x="282988" y="1012222"/>
                      <a:pt x="280416" y="1013270"/>
                      <a:pt x="277940" y="1012317"/>
                    </a:cubicBezTo>
                    <a:lnTo>
                      <a:pt x="274987" y="1010793"/>
                    </a:lnTo>
                    <a:cubicBezTo>
                      <a:pt x="273368" y="1009078"/>
                      <a:pt x="272701" y="1006602"/>
                      <a:pt x="273463" y="1004411"/>
                    </a:cubicBezTo>
                    <a:lnTo>
                      <a:pt x="283750" y="973550"/>
                    </a:lnTo>
                    <a:lnTo>
                      <a:pt x="270891" y="970026"/>
                    </a:lnTo>
                    <a:lnTo>
                      <a:pt x="261461" y="997363"/>
                    </a:lnTo>
                    <a:lnTo>
                      <a:pt x="235268" y="988219"/>
                    </a:lnTo>
                    <a:lnTo>
                      <a:pt x="237839" y="1031653"/>
                    </a:lnTo>
                    <a:cubicBezTo>
                      <a:pt x="234505" y="1031748"/>
                      <a:pt x="231267" y="1032129"/>
                      <a:pt x="227838" y="1032891"/>
                    </a:cubicBezTo>
                    <a:cubicBezTo>
                      <a:pt x="224028" y="1033748"/>
                      <a:pt x="220313" y="1035082"/>
                      <a:pt x="216789" y="1036796"/>
                    </a:cubicBezTo>
                    <a:cubicBezTo>
                      <a:pt x="215646" y="1037463"/>
                      <a:pt x="214217" y="1037558"/>
                      <a:pt x="212884" y="1036987"/>
                    </a:cubicBezTo>
                    <a:cubicBezTo>
                      <a:pt x="206693" y="1034224"/>
                      <a:pt x="187357" y="1025652"/>
                      <a:pt x="180785" y="1022699"/>
                    </a:cubicBezTo>
                    <a:cubicBezTo>
                      <a:pt x="179356" y="1022032"/>
                      <a:pt x="177737" y="1021937"/>
                      <a:pt x="176213" y="1022604"/>
                    </a:cubicBezTo>
                    <a:lnTo>
                      <a:pt x="161353" y="1028510"/>
                    </a:lnTo>
                    <a:lnTo>
                      <a:pt x="172784" y="1058418"/>
                    </a:lnTo>
                    <a:lnTo>
                      <a:pt x="146304" y="1068515"/>
                    </a:lnTo>
                    <a:lnTo>
                      <a:pt x="149162" y="1075849"/>
                    </a:lnTo>
                    <a:lnTo>
                      <a:pt x="185642" y="1062323"/>
                    </a:lnTo>
                    <a:cubicBezTo>
                      <a:pt x="189262" y="1060990"/>
                      <a:pt x="192691" y="1064324"/>
                      <a:pt x="191643" y="1068038"/>
                    </a:cubicBezTo>
                    <a:cubicBezTo>
                      <a:pt x="191357" y="1069181"/>
                      <a:pt x="191072" y="1070324"/>
                      <a:pt x="190881" y="1071372"/>
                    </a:cubicBezTo>
                    <a:cubicBezTo>
                      <a:pt x="189452" y="1078897"/>
                      <a:pt x="184118" y="1085088"/>
                      <a:pt x="176974" y="1087850"/>
                    </a:cubicBezTo>
                    <a:lnTo>
                      <a:pt x="0" y="1159478"/>
                    </a:lnTo>
                    <a:lnTo>
                      <a:pt x="4191" y="1170432"/>
                    </a:lnTo>
                    <a:lnTo>
                      <a:pt x="8477" y="1181005"/>
                    </a:lnTo>
                    <a:lnTo>
                      <a:pt x="181642" y="1110901"/>
                    </a:lnTo>
                    <a:cubicBezTo>
                      <a:pt x="188214" y="1108234"/>
                      <a:pt x="195358" y="1109186"/>
                      <a:pt x="201263" y="1112806"/>
                    </a:cubicBezTo>
                    <a:cubicBezTo>
                      <a:pt x="203645" y="1114235"/>
                      <a:pt x="204216" y="1117568"/>
                      <a:pt x="202406" y="1119664"/>
                    </a:cubicBezTo>
                    <a:lnTo>
                      <a:pt x="194215" y="1129951"/>
                    </a:lnTo>
                    <a:lnTo>
                      <a:pt x="150971" y="1146620"/>
                    </a:lnTo>
                    <a:lnTo>
                      <a:pt x="153543" y="1154430"/>
                    </a:lnTo>
                    <a:lnTo>
                      <a:pt x="183547" y="1143572"/>
                    </a:lnTo>
                    <a:lnTo>
                      <a:pt x="194596" y="1173956"/>
                    </a:lnTo>
                    <a:lnTo>
                      <a:pt x="211455" y="1167670"/>
                    </a:lnTo>
                    <a:cubicBezTo>
                      <a:pt x="217646" y="1165384"/>
                      <a:pt x="220885" y="1158526"/>
                      <a:pt x="218599" y="1152239"/>
                    </a:cubicBezTo>
                    <a:lnTo>
                      <a:pt x="215455" y="1143095"/>
                    </a:lnTo>
                    <a:cubicBezTo>
                      <a:pt x="213265" y="1136809"/>
                      <a:pt x="214122" y="1129760"/>
                      <a:pt x="217837" y="1124331"/>
                    </a:cubicBezTo>
                    <a:cubicBezTo>
                      <a:pt x="227838" y="1129094"/>
                      <a:pt x="238982" y="1130332"/>
                      <a:pt x="249841" y="1127855"/>
                    </a:cubicBezTo>
                    <a:cubicBezTo>
                      <a:pt x="251174" y="1127570"/>
                      <a:pt x="252603" y="1127189"/>
                      <a:pt x="254032" y="1126712"/>
                    </a:cubicBezTo>
                    <a:cubicBezTo>
                      <a:pt x="256603" y="1125855"/>
                      <a:pt x="258985" y="1124807"/>
                      <a:pt x="261366" y="1123569"/>
                    </a:cubicBezTo>
                    <a:cubicBezTo>
                      <a:pt x="256699" y="1130808"/>
                      <a:pt x="256032" y="1140524"/>
                      <a:pt x="261938" y="1149001"/>
                    </a:cubicBezTo>
                    <a:cubicBezTo>
                      <a:pt x="266129" y="1155002"/>
                      <a:pt x="273368" y="1158716"/>
                      <a:pt x="280702" y="1158526"/>
                    </a:cubicBezTo>
                    <a:cubicBezTo>
                      <a:pt x="292989" y="1158145"/>
                      <a:pt x="301466" y="1149191"/>
                      <a:pt x="302990" y="1138809"/>
                    </a:cubicBezTo>
                    <a:lnTo>
                      <a:pt x="319088" y="1148144"/>
                    </a:lnTo>
                    <a:lnTo>
                      <a:pt x="325374" y="1137190"/>
                    </a:lnTo>
                    <a:lnTo>
                      <a:pt x="297942" y="1121283"/>
                    </a:lnTo>
                    <a:cubicBezTo>
                      <a:pt x="292227" y="1114616"/>
                      <a:pt x="282988" y="1111568"/>
                      <a:pt x="274130" y="1114044"/>
                    </a:cubicBezTo>
                    <a:cubicBezTo>
                      <a:pt x="276416" y="1111663"/>
                      <a:pt x="278511" y="1109091"/>
                      <a:pt x="280321" y="1106234"/>
                    </a:cubicBezTo>
                    <a:cubicBezTo>
                      <a:pt x="281178" y="1104710"/>
                      <a:pt x="282035" y="1103281"/>
                      <a:pt x="282702" y="1101757"/>
                    </a:cubicBezTo>
                    <a:lnTo>
                      <a:pt x="348329" y="1152716"/>
                    </a:lnTo>
                    <a:cubicBezTo>
                      <a:pt x="350330" y="1154335"/>
                      <a:pt x="351758" y="1156430"/>
                      <a:pt x="352425" y="1158907"/>
                    </a:cubicBezTo>
                    <a:lnTo>
                      <a:pt x="353092" y="1161383"/>
                    </a:lnTo>
                    <a:cubicBezTo>
                      <a:pt x="353854" y="1164241"/>
                      <a:pt x="353473" y="1167289"/>
                      <a:pt x="352044" y="1169765"/>
                    </a:cubicBezTo>
                    <a:lnTo>
                      <a:pt x="322136" y="1225106"/>
                    </a:lnTo>
                    <a:cubicBezTo>
                      <a:pt x="314706" y="1238726"/>
                      <a:pt x="326326" y="1255109"/>
                      <a:pt x="341662" y="1252538"/>
                    </a:cubicBezTo>
                    <a:lnTo>
                      <a:pt x="529590" y="1221105"/>
                    </a:lnTo>
                    <a:cubicBezTo>
                      <a:pt x="537591" y="1219676"/>
                      <a:pt x="538163" y="1208532"/>
                      <a:pt x="530352" y="1206437"/>
                    </a:cubicBezTo>
                    <a:lnTo>
                      <a:pt x="373951" y="1163574"/>
                    </a:lnTo>
                    <a:cubicBezTo>
                      <a:pt x="369951" y="1162431"/>
                      <a:pt x="366903" y="1159383"/>
                      <a:pt x="365855" y="1155287"/>
                    </a:cubicBezTo>
                    <a:lnTo>
                      <a:pt x="365665" y="1154621"/>
                    </a:lnTo>
                    <a:lnTo>
                      <a:pt x="365665" y="1154525"/>
                    </a:lnTo>
                    <a:cubicBezTo>
                      <a:pt x="365093" y="1152335"/>
                      <a:pt x="365189" y="1150144"/>
                      <a:pt x="365855" y="1148144"/>
                    </a:cubicBezTo>
                    <a:lnTo>
                      <a:pt x="382905" y="1093756"/>
                    </a:lnTo>
                    <a:lnTo>
                      <a:pt x="451104" y="1111949"/>
                    </a:lnTo>
                    <a:lnTo>
                      <a:pt x="454914" y="1097375"/>
                    </a:lnTo>
                    <a:lnTo>
                      <a:pt x="422339" y="1088612"/>
                    </a:lnTo>
                    <a:cubicBezTo>
                      <a:pt x="427101" y="1089184"/>
                      <a:pt x="431959" y="1089279"/>
                      <a:pt x="436721" y="1088612"/>
                    </a:cubicBezTo>
                    <a:cubicBezTo>
                      <a:pt x="438245" y="1088422"/>
                      <a:pt x="439674" y="1088136"/>
                      <a:pt x="441198" y="1087850"/>
                    </a:cubicBezTo>
                    <a:cubicBezTo>
                      <a:pt x="442722" y="1087469"/>
                      <a:pt x="444246" y="1087088"/>
                      <a:pt x="445580" y="1086612"/>
                    </a:cubicBezTo>
                    <a:cubicBezTo>
                      <a:pt x="453962" y="1083850"/>
                      <a:pt x="461391" y="1079183"/>
                      <a:pt x="467392" y="1072801"/>
                    </a:cubicBezTo>
                    <a:lnTo>
                      <a:pt x="467392" y="1072896"/>
                    </a:lnTo>
                    <a:cubicBezTo>
                      <a:pt x="470630" y="1086898"/>
                      <a:pt x="486156" y="1094137"/>
                      <a:pt x="498920" y="1087660"/>
                    </a:cubicBezTo>
                    <a:lnTo>
                      <a:pt x="517779" y="1078230"/>
                    </a:lnTo>
                    <a:cubicBezTo>
                      <a:pt x="520065" y="1077182"/>
                      <a:pt x="522827" y="1077278"/>
                      <a:pt x="524923" y="1078706"/>
                    </a:cubicBezTo>
                    <a:lnTo>
                      <a:pt x="565690" y="1107186"/>
                    </a:lnTo>
                    <a:lnTo>
                      <a:pt x="588931" y="1073849"/>
                    </a:lnTo>
                    <a:lnTo>
                      <a:pt x="606076" y="1085850"/>
                    </a:lnTo>
                    <a:lnTo>
                      <a:pt x="612839" y="1076230"/>
                    </a:lnTo>
                    <a:lnTo>
                      <a:pt x="574739" y="1049750"/>
                    </a:lnTo>
                    <a:lnTo>
                      <a:pt x="677228" y="998315"/>
                    </a:lnTo>
                    <a:cubicBezTo>
                      <a:pt x="681609" y="996124"/>
                      <a:pt x="686276" y="1000411"/>
                      <a:pt x="684467" y="1004983"/>
                    </a:cubicBezTo>
                    <a:lnTo>
                      <a:pt x="665988" y="1049941"/>
                    </a:lnTo>
                    <a:lnTo>
                      <a:pt x="712565" y="1068991"/>
                    </a:lnTo>
                    <a:lnTo>
                      <a:pt x="730567" y="1024985"/>
                    </a:lnTo>
                    <a:cubicBezTo>
                      <a:pt x="732377" y="1020604"/>
                      <a:pt x="737902" y="1019270"/>
                      <a:pt x="741521" y="1022414"/>
                    </a:cubicBezTo>
                    <a:cubicBezTo>
                      <a:pt x="763810" y="1041654"/>
                      <a:pt x="794671" y="1050512"/>
                      <a:pt x="825532" y="1043369"/>
                    </a:cubicBezTo>
                    <a:cubicBezTo>
                      <a:pt x="828294" y="1042702"/>
                      <a:pt x="831056" y="1041940"/>
                      <a:pt x="833723" y="1041082"/>
                    </a:cubicBezTo>
                    <a:cubicBezTo>
                      <a:pt x="844391" y="1037653"/>
                      <a:pt x="854107" y="1032415"/>
                      <a:pt x="862775" y="1025747"/>
                    </a:cubicBezTo>
                    <a:lnTo>
                      <a:pt x="910971" y="1069181"/>
                    </a:lnTo>
                    <a:lnTo>
                      <a:pt x="949262" y="1026605"/>
                    </a:lnTo>
                    <a:cubicBezTo>
                      <a:pt x="949262" y="1026605"/>
                      <a:pt x="904589" y="986409"/>
                      <a:pt x="898493" y="980980"/>
                    </a:cubicBezTo>
                    <a:cubicBezTo>
                      <a:pt x="895255" y="978027"/>
                      <a:pt x="897827" y="973645"/>
                      <a:pt x="902399" y="973265"/>
                    </a:cubicBezTo>
                    <a:lnTo>
                      <a:pt x="976408" y="965073"/>
                    </a:lnTo>
                    <a:cubicBezTo>
                      <a:pt x="980123" y="964692"/>
                      <a:pt x="983552" y="967359"/>
                      <a:pt x="984028" y="971169"/>
                    </a:cubicBezTo>
                    <a:cubicBezTo>
                      <a:pt x="987552" y="1000697"/>
                      <a:pt x="987742" y="1030319"/>
                      <a:pt x="974122" y="1053560"/>
                    </a:cubicBezTo>
                    <a:cubicBezTo>
                      <a:pt x="969740" y="1061085"/>
                      <a:pt x="961739" y="1070515"/>
                      <a:pt x="953167" y="1080611"/>
                    </a:cubicBezTo>
                    <a:cubicBezTo>
                      <a:pt x="941165" y="1094804"/>
                      <a:pt x="928687" y="1109472"/>
                      <a:pt x="922973" y="1122807"/>
                    </a:cubicBezTo>
                    <a:cubicBezTo>
                      <a:pt x="919925" y="1129760"/>
                      <a:pt x="919162" y="1141476"/>
                      <a:pt x="926687" y="1151287"/>
                    </a:cubicBezTo>
                    <a:cubicBezTo>
                      <a:pt x="939451" y="1167765"/>
                      <a:pt x="969836" y="1171861"/>
                      <a:pt x="1019461" y="1163860"/>
                    </a:cubicBezTo>
                    <a:cubicBezTo>
                      <a:pt x="1111472" y="1149001"/>
                      <a:pt x="1204246" y="1134809"/>
                      <a:pt x="1204246" y="1134809"/>
                    </a:cubicBezTo>
                    <a:lnTo>
                      <a:pt x="1238631" y="1112520"/>
                    </a:lnTo>
                    <a:cubicBezTo>
                      <a:pt x="1240060" y="1111663"/>
                      <a:pt x="1241965" y="1112425"/>
                      <a:pt x="1242155" y="1114139"/>
                    </a:cubicBezTo>
                    <a:lnTo>
                      <a:pt x="1251299" y="1181195"/>
                    </a:lnTo>
                    <a:lnTo>
                      <a:pt x="1262063" y="1260253"/>
                    </a:lnTo>
                    <a:cubicBezTo>
                      <a:pt x="1262539" y="1263491"/>
                      <a:pt x="1263110" y="1266825"/>
                      <a:pt x="1263682" y="1270159"/>
                    </a:cubicBezTo>
                    <a:cubicBezTo>
                      <a:pt x="1264158" y="1272921"/>
                      <a:pt x="1264730" y="1275779"/>
                      <a:pt x="1265301" y="1278541"/>
                    </a:cubicBezTo>
                    <a:lnTo>
                      <a:pt x="1275969" y="1328261"/>
                    </a:lnTo>
                    <a:cubicBezTo>
                      <a:pt x="1279493" y="1344359"/>
                      <a:pt x="1281875" y="1356932"/>
                      <a:pt x="1282256" y="1369600"/>
                    </a:cubicBezTo>
                    <a:cubicBezTo>
                      <a:pt x="1282637" y="1381697"/>
                      <a:pt x="1281208" y="1393984"/>
                      <a:pt x="1277303" y="1409129"/>
                    </a:cubicBezTo>
                    <a:cubicBezTo>
                      <a:pt x="1276922" y="1410462"/>
                      <a:pt x="1274921" y="1419416"/>
                      <a:pt x="1273588" y="1425131"/>
                    </a:cubicBezTo>
                    <a:cubicBezTo>
                      <a:pt x="1272921" y="1427893"/>
                      <a:pt x="1270635" y="1429988"/>
                      <a:pt x="1267778" y="1430369"/>
                    </a:cubicBezTo>
                    <a:lnTo>
                      <a:pt x="1194911" y="1439323"/>
                    </a:lnTo>
                    <a:lnTo>
                      <a:pt x="1197007" y="1456563"/>
                    </a:lnTo>
                    <a:lnTo>
                      <a:pt x="1256824" y="1449134"/>
                    </a:lnTo>
                    <a:cubicBezTo>
                      <a:pt x="1261777" y="1448562"/>
                      <a:pt x="1265873" y="1453229"/>
                      <a:pt x="1264349" y="1457992"/>
                    </a:cubicBezTo>
                    <a:cubicBezTo>
                      <a:pt x="1259777" y="1473232"/>
                      <a:pt x="1254633" y="1488662"/>
                      <a:pt x="1249013" y="1504283"/>
                    </a:cubicBezTo>
                    <a:cubicBezTo>
                      <a:pt x="1247394" y="1508951"/>
                      <a:pt x="1245203" y="1514475"/>
                      <a:pt x="1242632" y="1520666"/>
                    </a:cubicBezTo>
                    <a:cubicBezTo>
                      <a:pt x="1241679" y="1522952"/>
                      <a:pt x="1239488" y="1524572"/>
                      <a:pt x="1237012" y="1524953"/>
                    </a:cubicBezTo>
                    <a:lnTo>
                      <a:pt x="1191959" y="1530477"/>
                    </a:lnTo>
                    <a:lnTo>
                      <a:pt x="1194245" y="1549432"/>
                    </a:lnTo>
                    <a:lnTo>
                      <a:pt x="1220343" y="1546289"/>
                    </a:lnTo>
                    <a:cubicBezTo>
                      <a:pt x="1225677" y="1545622"/>
                      <a:pt x="1229773" y="1550956"/>
                      <a:pt x="1227582" y="1555909"/>
                    </a:cubicBezTo>
                    <a:cubicBezTo>
                      <a:pt x="1223105" y="1566291"/>
                      <a:pt x="1198150" y="1622298"/>
                      <a:pt x="1190625" y="1639729"/>
                    </a:cubicBezTo>
                    <a:cubicBezTo>
                      <a:pt x="1189101" y="1643063"/>
                      <a:pt x="1185386" y="1644682"/>
                      <a:pt x="1181957" y="1643444"/>
                    </a:cubicBezTo>
                    <a:lnTo>
                      <a:pt x="1143000" y="1629823"/>
                    </a:lnTo>
                    <a:cubicBezTo>
                      <a:pt x="1135761" y="1627251"/>
                      <a:pt x="1129189" y="1622870"/>
                      <a:pt x="1123950" y="1617250"/>
                    </a:cubicBezTo>
                    <a:lnTo>
                      <a:pt x="1099852" y="1590580"/>
                    </a:lnTo>
                    <a:cubicBezTo>
                      <a:pt x="1096137" y="1586484"/>
                      <a:pt x="1098518" y="1579816"/>
                      <a:pt x="1104138" y="1579055"/>
                    </a:cubicBezTo>
                    <a:lnTo>
                      <a:pt x="1152620" y="1572197"/>
                    </a:lnTo>
                    <a:lnTo>
                      <a:pt x="1140619" y="1476089"/>
                    </a:lnTo>
                    <a:lnTo>
                      <a:pt x="1133856" y="1477042"/>
                    </a:lnTo>
                    <a:cubicBezTo>
                      <a:pt x="1130046" y="1477613"/>
                      <a:pt x="1126522" y="1474946"/>
                      <a:pt x="1126046" y="1471136"/>
                    </a:cubicBezTo>
                    <a:lnTo>
                      <a:pt x="1124903" y="1462754"/>
                    </a:lnTo>
                    <a:cubicBezTo>
                      <a:pt x="1124426" y="1458944"/>
                      <a:pt x="1127093" y="1455420"/>
                      <a:pt x="1130808" y="1454944"/>
                    </a:cubicBezTo>
                    <a:lnTo>
                      <a:pt x="1137952" y="1453896"/>
                    </a:lnTo>
                    <a:lnTo>
                      <a:pt x="1132904" y="1417796"/>
                    </a:lnTo>
                    <a:lnTo>
                      <a:pt x="1099090" y="1422559"/>
                    </a:lnTo>
                    <a:lnTo>
                      <a:pt x="1104138" y="1458659"/>
                    </a:lnTo>
                    <a:lnTo>
                      <a:pt x="1105567" y="1458468"/>
                    </a:lnTo>
                    <a:lnTo>
                      <a:pt x="1107662" y="1473708"/>
                    </a:lnTo>
                    <a:cubicBezTo>
                      <a:pt x="1108234" y="1477518"/>
                      <a:pt x="1105567" y="1481042"/>
                      <a:pt x="1101757" y="1481519"/>
                    </a:cubicBezTo>
                    <a:lnTo>
                      <a:pt x="940975" y="1504093"/>
                    </a:lnTo>
                    <a:lnTo>
                      <a:pt x="939546" y="1493615"/>
                    </a:lnTo>
                    <a:lnTo>
                      <a:pt x="899350" y="1499235"/>
                    </a:lnTo>
                    <a:lnTo>
                      <a:pt x="905637" y="1543907"/>
                    </a:lnTo>
                    <a:lnTo>
                      <a:pt x="931640" y="1540288"/>
                    </a:lnTo>
                    <a:lnTo>
                      <a:pt x="937927" y="1584770"/>
                    </a:lnTo>
                    <a:lnTo>
                      <a:pt x="983075" y="1578388"/>
                    </a:lnTo>
                    <a:cubicBezTo>
                      <a:pt x="986885" y="1577816"/>
                      <a:pt x="990410" y="1580483"/>
                      <a:pt x="990886" y="1584293"/>
                    </a:cubicBezTo>
                    <a:lnTo>
                      <a:pt x="991362" y="1587818"/>
                    </a:lnTo>
                    <a:cubicBezTo>
                      <a:pt x="991933" y="1591628"/>
                      <a:pt x="995458" y="1594199"/>
                      <a:pt x="999173" y="1593723"/>
                    </a:cubicBezTo>
                    <a:lnTo>
                      <a:pt x="1030891" y="1589246"/>
                    </a:lnTo>
                    <a:cubicBezTo>
                      <a:pt x="1034701" y="1588675"/>
                      <a:pt x="1038225" y="1591342"/>
                      <a:pt x="1038701" y="1595152"/>
                    </a:cubicBezTo>
                    <a:lnTo>
                      <a:pt x="1041654" y="1615821"/>
                    </a:lnTo>
                    <a:cubicBezTo>
                      <a:pt x="1042225" y="1619631"/>
                      <a:pt x="1039558" y="1623155"/>
                      <a:pt x="1035749" y="1623632"/>
                    </a:cubicBezTo>
                    <a:lnTo>
                      <a:pt x="878681" y="1645825"/>
                    </a:lnTo>
                    <a:lnTo>
                      <a:pt x="860393" y="1648397"/>
                    </a:lnTo>
                    <a:lnTo>
                      <a:pt x="923925" y="2100739"/>
                    </a:lnTo>
                    <a:cubicBezTo>
                      <a:pt x="925735" y="2113407"/>
                      <a:pt x="916877" y="2125123"/>
                      <a:pt x="904304" y="2126837"/>
                    </a:cubicBezTo>
                    <a:lnTo>
                      <a:pt x="643890" y="2163509"/>
                    </a:lnTo>
                    <a:lnTo>
                      <a:pt x="685229" y="2458307"/>
                    </a:lnTo>
                    <a:lnTo>
                      <a:pt x="963930" y="2419160"/>
                    </a:lnTo>
                    <a:cubicBezTo>
                      <a:pt x="972598" y="2417922"/>
                      <a:pt x="981551" y="2423160"/>
                      <a:pt x="983647" y="2431733"/>
                    </a:cubicBezTo>
                    <a:cubicBezTo>
                      <a:pt x="986123" y="2441543"/>
                      <a:pt x="979361" y="2451164"/>
                      <a:pt x="969550" y="2452497"/>
                    </a:cubicBezTo>
                    <a:lnTo>
                      <a:pt x="792290" y="2477453"/>
                    </a:lnTo>
                    <a:lnTo>
                      <a:pt x="836009" y="2788634"/>
                    </a:lnTo>
                    <a:lnTo>
                      <a:pt x="897160" y="2780062"/>
                    </a:lnTo>
                    <a:lnTo>
                      <a:pt x="847249" y="2825020"/>
                    </a:lnTo>
                    <a:lnTo>
                      <a:pt x="854964" y="2833592"/>
                    </a:lnTo>
                    <a:lnTo>
                      <a:pt x="917543" y="2777205"/>
                    </a:lnTo>
                    <a:lnTo>
                      <a:pt x="1130999" y="2747391"/>
                    </a:lnTo>
                    <a:cubicBezTo>
                      <a:pt x="1141381" y="2745867"/>
                      <a:pt x="1150715" y="2754249"/>
                      <a:pt x="1150239" y="2764727"/>
                    </a:cubicBezTo>
                    <a:cubicBezTo>
                      <a:pt x="1149477" y="2782348"/>
                      <a:pt x="1147953" y="2799779"/>
                      <a:pt x="1146048" y="2817305"/>
                    </a:cubicBezTo>
                    <a:cubicBezTo>
                      <a:pt x="1145286" y="2823686"/>
                      <a:pt x="1139381" y="2828258"/>
                      <a:pt x="1132999" y="2827401"/>
                    </a:cubicBezTo>
                    <a:lnTo>
                      <a:pt x="1128522" y="2826830"/>
                    </a:lnTo>
                    <a:cubicBezTo>
                      <a:pt x="1127951" y="2831402"/>
                      <a:pt x="1127284" y="2835974"/>
                      <a:pt x="1126617" y="2840546"/>
                    </a:cubicBezTo>
                    <a:cubicBezTo>
                      <a:pt x="1125188" y="2850642"/>
                      <a:pt x="1123664" y="2860072"/>
                      <a:pt x="1122331" y="2868740"/>
                    </a:cubicBezTo>
                    <a:cubicBezTo>
                      <a:pt x="1117378" y="2898934"/>
                      <a:pt x="1112806" y="2921318"/>
                      <a:pt x="1108424" y="2939130"/>
                    </a:cubicBezTo>
                    <a:cubicBezTo>
                      <a:pt x="1102328" y="2963894"/>
                      <a:pt x="1096518" y="2979230"/>
                      <a:pt x="1090803" y="2993231"/>
                    </a:cubicBezTo>
                    <a:lnTo>
                      <a:pt x="1095089" y="2995041"/>
                    </a:lnTo>
                    <a:cubicBezTo>
                      <a:pt x="1100995" y="2997422"/>
                      <a:pt x="1103757" y="3004185"/>
                      <a:pt x="1101471" y="3010091"/>
                    </a:cubicBezTo>
                    <a:cubicBezTo>
                      <a:pt x="1095470" y="3024950"/>
                      <a:pt x="1084707" y="3052382"/>
                      <a:pt x="1078802" y="3073622"/>
                    </a:cubicBezTo>
                    <a:cubicBezTo>
                      <a:pt x="1060323" y="3140297"/>
                      <a:pt x="1028033" y="3310414"/>
                      <a:pt x="1127855" y="3448145"/>
                    </a:cubicBezTo>
                    <a:cubicBezTo>
                      <a:pt x="1197483" y="3544157"/>
                      <a:pt x="1322356" y="3673316"/>
                      <a:pt x="1376172" y="3727609"/>
                    </a:cubicBezTo>
                    <a:cubicBezTo>
                      <a:pt x="1381887" y="3733419"/>
                      <a:pt x="1379411" y="3743230"/>
                      <a:pt x="1371695" y="3745516"/>
                    </a:cubicBezTo>
                    <a:lnTo>
                      <a:pt x="1204532" y="3796951"/>
                    </a:lnTo>
                    <a:lnTo>
                      <a:pt x="1204436" y="3796665"/>
                    </a:lnTo>
                    <a:lnTo>
                      <a:pt x="1145858" y="3814953"/>
                    </a:lnTo>
                    <a:lnTo>
                      <a:pt x="1027271" y="3851434"/>
                    </a:lnTo>
                    <a:lnTo>
                      <a:pt x="1038035" y="3886772"/>
                    </a:lnTo>
                    <a:lnTo>
                      <a:pt x="1159288" y="3849529"/>
                    </a:lnTo>
                    <a:lnTo>
                      <a:pt x="1217867" y="3831241"/>
                    </a:lnTo>
                    <a:lnTo>
                      <a:pt x="1217962" y="3831431"/>
                    </a:lnTo>
                    <a:lnTo>
                      <a:pt x="1363885" y="3786568"/>
                    </a:lnTo>
                    <a:cubicBezTo>
                      <a:pt x="1370362" y="3784568"/>
                      <a:pt x="1377125" y="3788950"/>
                      <a:pt x="1377791" y="3795808"/>
                    </a:cubicBezTo>
                    <a:cubicBezTo>
                      <a:pt x="1378267" y="3800856"/>
                      <a:pt x="1379220" y="3806190"/>
                      <a:pt x="1380935" y="3811238"/>
                    </a:cubicBezTo>
                    <a:cubicBezTo>
                      <a:pt x="1382173" y="3815048"/>
                      <a:pt x="1383697" y="3818668"/>
                      <a:pt x="1385507" y="3822097"/>
                    </a:cubicBezTo>
                    <a:cubicBezTo>
                      <a:pt x="1388650" y="3828002"/>
                      <a:pt x="1385316" y="3835146"/>
                      <a:pt x="1378934" y="3837051"/>
                    </a:cubicBezTo>
                    <a:lnTo>
                      <a:pt x="1237012" y="3880390"/>
                    </a:lnTo>
                    <a:lnTo>
                      <a:pt x="1178338" y="3898297"/>
                    </a:lnTo>
                    <a:lnTo>
                      <a:pt x="1059466" y="3934682"/>
                    </a:lnTo>
                    <a:lnTo>
                      <a:pt x="1070324" y="3970115"/>
                    </a:lnTo>
                    <a:lnTo>
                      <a:pt x="1191863" y="3932968"/>
                    </a:lnTo>
                    <a:lnTo>
                      <a:pt x="1250442" y="3914966"/>
                    </a:lnTo>
                    <a:lnTo>
                      <a:pt x="1250442" y="3915061"/>
                    </a:lnTo>
                    <a:lnTo>
                      <a:pt x="1424845" y="3861721"/>
                    </a:lnTo>
                    <a:cubicBezTo>
                      <a:pt x="1429703" y="3860197"/>
                      <a:pt x="1434846" y="3859816"/>
                      <a:pt x="1439799" y="3860673"/>
                    </a:cubicBezTo>
                    <a:cubicBezTo>
                      <a:pt x="1449515" y="3862197"/>
                      <a:pt x="1457706" y="3861721"/>
                      <a:pt x="1464469" y="3859911"/>
                    </a:cubicBezTo>
                    <a:cubicBezTo>
                      <a:pt x="1471327" y="3858101"/>
                      <a:pt x="1478566" y="3861245"/>
                      <a:pt x="1481900" y="3867436"/>
                    </a:cubicBezTo>
                    <a:cubicBezTo>
                      <a:pt x="1492758" y="3888296"/>
                      <a:pt x="1502188" y="3907917"/>
                      <a:pt x="1510189" y="3926872"/>
                    </a:cubicBezTo>
                    <a:cubicBezTo>
                      <a:pt x="1512665" y="3932682"/>
                      <a:pt x="1509808" y="3939350"/>
                      <a:pt x="1503807" y="3941540"/>
                    </a:cubicBezTo>
                    <a:cubicBezTo>
                      <a:pt x="1455230" y="3959352"/>
                      <a:pt x="1398270" y="3991261"/>
                      <a:pt x="1376077" y="4032504"/>
                    </a:cubicBezTo>
                    <a:cubicBezTo>
                      <a:pt x="1354646" y="4072128"/>
                      <a:pt x="1344835" y="4175951"/>
                      <a:pt x="1418939" y="4236339"/>
                    </a:cubicBezTo>
                    <a:cubicBezTo>
                      <a:pt x="1467136" y="4275582"/>
                      <a:pt x="1514856" y="4281583"/>
                      <a:pt x="1542098" y="4281011"/>
                    </a:cubicBezTo>
                    <a:cubicBezTo>
                      <a:pt x="1548860" y="4280916"/>
                      <a:pt x="1554290" y="4286345"/>
                      <a:pt x="1554099" y="4293013"/>
                    </a:cubicBezTo>
                    <a:cubicBezTo>
                      <a:pt x="1553623" y="4304252"/>
                      <a:pt x="1553242" y="4315873"/>
                      <a:pt x="1552766" y="4327875"/>
                    </a:cubicBezTo>
                    <a:cubicBezTo>
                      <a:pt x="1549146" y="4415409"/>
                      <a:pt x="1552861" y="4498944"/>
                      <a:pt x="1635728" y="4634389"/>
                    </a:cubicBezTo>
                    <a:cubicBezTo>
                      <a:pt x="1675067" y="4698683"/>
                      <a:pt x="1755934" y="4759166"/>
                      <a:pt x="1850041" y="4798410"/>
                    </a:cubicBezTo>
                    <a:cubicBezTo>
                      <a:pt x="1873282" y="4808220"/>
                      <a:pt x="1897380" y="4816602"/>
                      <a:pt x="1921859" y="4823365"/>
                    </a:cubicBezTo>
                    <a:cubicBezTo>
                      <a:pt x="1930717" y="4825841"/>
                      <a:pt x="1939766" y="4828222"/>
                      <a:pt x="1948720" y="4830223"/>
                    </a:cubicBezTo>
                    <a:cubicBezTo>
                      <a:pt x="1953387" y="4831271"/>
                      <a:pt x="1956911" y="4835081"/>
                      <a:pt x="1957578" y="4839843"/>
                    </a:cubicBezTo>
                    <a:lnTo>
                      <a:pt x="1966817" y="4906232"/>
                    </a:lnTo>
                    <a:cubicBezTo>
                      <a:pt x="1968817" y="4920234"/>
                      <a:pt x="1962245" y="4933855"/>
                      <a:pt x="1950244" y="4941094"/>
                    </a:cubicBezTo>
                    <a:lnTo>
                      <a:pt x="1850803" y="5001006"/>
                    </a:lnTo>
                    <a:cubicBezTo>
                      <a:pt x="1841564" y="5006626"/>
                      <a:pt x="1831658" y="5011103"/>
                      <a:pt x="1821371" y="5014437"/>
                    </a:cubicBezTo>
                    <a:lnTo>
                      <a:pt x="1625346" y="5078159"/>
                    </a:lnTo>
                    <a:cubicBezTo>
                      <a:pt x="1612487" y="5082350"/>
                      <a:pt x="1605820" y="5096542"/>
                      <a:pt x="1610773" y="5109115"/>
                    </a:cubicBezTo>
                    <a:lnTo>
                      <a:pt x="1719453" y="5383626"/>
                    </a:lnTo>
                    <a:cubicBezTo>
                      <a:pt x="1724120" y="5395341"/>
                      <a:pt x="1737074" y="5401247"/>
                      <a:pt x="1748981" y="5397246"/>
                    </a:cubicBezTo>
                    <a:lnTo>
                      <a:pt x="2018157" y="5304282"/>
                    </a:lnTo>
                    <a:lnTo>
                      <a:pt x="2048447" y="5392198"/>
                    </a:lnTo>
                    <a:lnTo>
                      <a:pt x="1783366" y="5483448"/>
                    </a:lnTo>
                    <a:lnTo>
                      <a:pt x="1789176" y="5500307"/>
                    </a:lnTo>
                    <a:lnTo>
                      <a:pt x="2068925" y="5404009"/>
                    </a:lnTo>
                    <a:lnTo>
                      <a:pt x="2067116" y="5398866"/>
                    </a:lnTo>
                    <a:lnTo>
                      <a:pt x="2032064" y="5297710"/>
                    </a:lnTo>
                    <a:lnTo>
                      <a:pt x="2039112" y="5264658"/>
                    </a:lnTo>
                    <a:lnTo>
                      <a:pt x="1980343" y="4851654"/>
                    </a:lnTo>
                    <a:cubicBezTo>
                      <a:pt x="1979200" y="4843939"/>
                      <a:pt x="1985867" y="4837462"/>
                      <a:pt x="1993678" y="4838700"/>
                    </a:cubicBezTo>
                    <a:cubicBezTo>
                      <a:pt x="2051114" y="4846987"/>
                      <a:pt x="2108454" y="4845463"/>
                      <a:pt x="2160080" y="4830794"/>
                    </a:cubicBezTo>
                    <a:cubicBezTo>
                      <a:pt x="2304955" y="4789646"/>
                      <a:pt x="2504408" y="4711541"/>
                      <a:pt x="2572322" y="4684395"/>
                    </a:cubicBezTo>
                    <a:cubicBezTo>
                      <a:pt x="2584228" y="4679633"/>
                      <a:pt x="2597658" y="4685634"/>
                      <a:pt x="2602325" y="4697540"/>
                    </a:cubicBezTo>
                    <a:lnTo>
                      <a:pt x="2778824" y="5150549"/>
                    </a:lnTo>
                    <a:lnTo>
                      <a:pt x="2768727" y="5153787"/>
                    </a:lnTo>
                    <a:cubicBezTo>
                      <a:pt x="2735485" y="5164551"/>
                      <a:pt x="2691479" y="5273231"/>
                      <a:pt x="2702814" y="5307997"/>
                    </a:cubicBezTo>
                    <a:lnTo>
                      <a:pt x="2704338" y="5312855"/>
                    </a:lnTo>
                    <a:lnTo>
                      <a:pt x="2819972" y="5275326"/>
                    </a:lnTo>
                    <a:lnTo>
                      <a:pt x="2847213" y="5359051"/>
                    </a:lnTo>
                    <a:lnTo>
                      <a:pt x="3056763" y="5292471"/>
                    </a:lnTo>
                    <a:lnTo>
                      <a:pt x="3029141" y="5207318"/>
                    </a:lnTo>
                    <a:lnTo>
                      <a:pt x="3144774" y="5169789"/>
                    </a:lnTo>
                    <a:lnTo>
                      <a:pt x="3143250" y="5164932"/>
                    </a:lnTo>
                    <a:cubicBezTo>
                      <a:pt x="3131915" y="5130165"/>
                      <a:pt x="3032474" y="5068157"/>
                      <a:pt x="2999327" y="5078921"/>
                    </a:cubicBezTo>
                    <a:lnTo>
                      <a:pt x="2994089" y="5080635"/>
                    </a:lnTo>
                    <a:lnTo>
                      <a:pt x="2952941" y="4923949"/>
                    </a:lnTo>
                    <a:cubicBezTo>
                      <a:pt x="2949702" y="4911948"/>
                      <a:pt x="2956656" y="4899565"/>
                      <a:pt x="2968466" y="4895946"/>
                    </a:cubicBezTo>
                    <a:lnTo>
                      <a:pt x="3062097" y="4867275"/>
                    </a:lnTo>
                    <a:lnTo>
                      <a:pt x="3136297" y="4844415"/>
                    </a:lnTo>
                    <a:lnTo>
                      <a:pt x="3213164" y="4820793"/>
                    </a:lnTo>
                    <a:cubicBezTo>
                      <a:pt x="3218593" y="4819174"/>
                      <a:pt x="3224213" y="4821746"/>
                      <a:pt x="3226784" y="4826794"/>
                    </a:cubicBezTo>
                    <a:cubicBezTo>
                      <a:pt x="3268313" y="4907852"/>
                      <a:pt x="3366992" y="4947095"/>
                      <a:pt x="3455480" y="4910138"/>
                    </a:cubicBezTo>
                    <a:cubicBezTo>
                      <a:pt x="3526155" y="4880420"/>
                      <a:pt x="3569018" y="4808125"/>
                      <a:pt x="3564541" y="4733925"/>
                    </a:cubicBezTo>
                    <a:cubicBezTo>
                      <a:pt x="3563874" y="4721066"/>
                      <a:pt x="3561683" y="4708303"/>
                      <a:pt x="3558064" y="4695635"/>
                    </a:cubicBezTo>
                    <a:cubicBezTo>
                      <a:pt x="3542538" y="4641913"/>
                      <a:pt x="3504248" y="4601242"/>
                      <a:pt x="3456813" y="4580763"/>
                    </a:cubicBezTo>
                    <a:cubicBezTo>
                      <a:pt x="3452527" y="4578858"/>
                      <a:pt x="3449669" y="4574858"/>
                      <a:pt x="3449574" y="4570191"/>
                    </a:cubicBezTo>
                    <a:lnTo>
                      <a:pt x="3447860" y="4434650"/>
                    </a:lnTo>
                    <a:cubicBezTo>
                      <a:pt x="3447860" y="4430840"/>
                      <a:pt x="3449669" y="4427316"/>
                      <a:pt x="3452717" y="4425125"/>
                    </a:cubicBezTo>
                    <a:cubicBezTo>
                      <a:pt x="3471863" y="4411409"/>
                      <a:pt x="3489008" y="4396264"/>
                      <a:pt x="3503390" y="4379214"/>
                    </a:cubicBezTo>
                    <a:cubicBezTo>
                      <a:pt x="3519107" y="4360831"/>
                      <a:pt x="3531489" y="4340257"/>
                      <a:pt x="3539490" y="4317492"/>
                    </a:cubicBezTo>
                    <a:cubicBezTo>
                      <a:pt x="3545205" y="4301109"/>
                      <a:pt x="3548634" y="4283583"/>
                      <a:pt x="3549396" y="4264819"/>
                    </a:cubicBezTo>
                    <a:cubicBezTo>
                      <a:pt x="3551587" y="4208336"/>
                      <a:pt x="3550634" y="4140327"/>
                      <a:pt x="3547872" y="4070414"/>
                    </a:cubicBezTo>
                    <a:cubicBezTo>
                      <a:pt x="3547682" y="4063841"/>
                      <a:pt x="3552730" y="4058412"/>
                      <a:pt x="3559302" y="4058412"/>
                    </a:cubicBezTo>
                    <a:lnTo>
                      <a:pt x="3595021" y="4058031"/>
                    </a:lnTo>
                    <a:cubicBezTo>
                      <a:pt x="3606356" y="4057841"/>
                      <a:pt x="3617786" y="4055840"/>
                      <a:pt x="3628454" y="4052126"/>
                    </a:cubicBezTo>
                    <a:lnTo>
                      <a:pt x="3699701" y="4027265"/>
                    </a:lnTo>
                    <a:cubicBezTo>
                      <a:pt x="3712274" y="4023170"/>
                      <a:pt x="3719132" y="4009549"/>
                      <a:pt x="3715131" y="3996976"/>
                    </a:cubicBezTo>
                    <a:lnTo>
                      <a:pt x="3672459" y="3865531"/>
                    </a:lnTo>
                    <a:cubicBezTo>
                      <a:pt x="3668363" y="3852863"/>
                      <a:pt x="3654743" y="3845909"/>
                      <a:pt x="3642169" y="3850005"/>
                    </a:cubicBezTo>
                    <a:lnTo>
                      <a:pt x="3575590" y="3871627"/>
                    </a:lnTo>
                    <a:cubicBezTo>
                      <a:pt x="3574161" y="3872103"/>
                      <a:pt x="3550349" y="3875342"/>
                      <a:pt x="3540728" y="3876580"/>
                    </a:cubicBezTo>
                    <a:cubicBezTo>
                      <a:pt x="3538538" y="3876866"/>
                      <a:pt x="3536537" y="3875151"/>
                      <a:pt x="3536347" y="3873056"/>
                    </a:cubicBezTo>
                    <a:cubicBezTo>
                      <a:pt x="3528632" y="3766852"/>
                      <a:pt x="3522536" y="3704463"/>
                      <a:pt x="3519392" y="3673793"/>
                    </a:cubicBezTo>
                    <a:cubicBezTo>
                      <a:pt x="3519392" y="3673793"/>
                      <a:pt x="3518821" y="3621977"/>
                      <a:pt x="3517773" y="3612452"/>
                    </a:cubicBezTo>
                    <a:cubicBezTo>
                      <a:pt x="3506248" y="3506153"/>
                      <a:pt x="3422237" y="3188494"/>
                      <a:pt x="3364230" y="3012662"/>
                    </a:cubicBezTo>
                    <a:cubicBezTo>
                      <a:pt x="3304127" y="2830354"/>
                      <a:pt x="3196495" y="2552414"/>
                      <a:pt x="3099244" y="2350294"/>
                    </a:cubicBezTo>
                    <a:cubicBezTo>
                      <a:pt x="3090482" y="2332101"/>
                      <a:pt x="3094292" y="2310480"/>
                      <a:pt x="3108484" y="2296097"/>
                    </a:cubicBezTo>
                    <a:cubicBezTo>
                      <a:pt x="3112675" y="2291906"/>
                      <a:pt x="3116390" y="2288096"/>
                      <a:pt x="3119628" y="2284857"/>
                    </a:cubicBezTo>
                    <a:cubicBezTo>
                      <a:pt x="3138392" y="2265902"/>
                      <a:pt x="3142202" y="2261997"/>
                      <a:pt x="3159443" y="2253901"/>
                    </a:cubicBezTo>
                    <a:cubicBezTo>
                      <a:pt x="3186875" y="2241042"/>
                      <a:pt x="3225260" y="2235041"/>
                      <a:pt x="3288983" y="2225040"/>
                    </a:cubicBezTo>
                    <a:cubicBezTo>
                      <a:pt x="3319939" y="2220182"/>
                      <a:pt x="3358515" y="2214182"/>
                      <a:pt x="3404711" y="2205990"/>
                    </a:cubicBezTo>
                    <a:cubicBezTo>
                      <a:pt x="3679412" y="2157032"/>
                      <a:pt x="3892201" y="2094166"/>
                      <a:pt x="3999167" y="2059496"/>
                    </a:cubicBezTo>
                    <a:cubicBezTo>
                      <a:pt x="4044315" y="2044827"/>
                      <a:pt x="4070699" y="2035112"/>
                      <a:pt x="4074700" y="2033683"/>
                    </a:cubicBezTo>
                    <a:lnTo>
                      <a:pt x="4300538" y="1960245"/>
                    </a:lnTo>
                    <a:lnTo>
                      <a:pt x="4286060" y="1916240"/>
                    </a:lnTo>
                    <a:lnTo>
                      <a:pt x="4073557" y="1985486"/>
                    </a:lnTo>
                    <a:close/>
                    <a:moveTo>
                      <a:pt x="2821496" y="736949"/>
                    </a:moveTo>
                    <a:cubicBezTo>
                      <a:pt x="2815590" y="750951"/>
                      <a:pt x="2800445" y="758381"/>
                      <a:pt x="2786158" y="755237"/>
                    </a:cubicBezTo>
                    <a:cubicBezTo>
                      <a:pt x="2784348" y="754856"/>
                      <a:pt x="2782538" y="754285"/>
                      <a:pt x="2780729" y="753523"/>
                    </a:cubicBezTo>
                    <a:lnTo>
                      <a:pt x="2710053" y="723710"/>
                    </a:lnTo>
                    <a:cubicBezTo>
                      <a:pt x="2694242" y="717042"/>
                      <a:pt x="2686812" y="698754"/>
                      <a:pt x="2693575" y="682847"/>
                    </a:cubicBezTo>
                    <a:cubicBezTo>
                      <a:pt x="2697194" y="674180"/>
                      <a:pt x="2704338" y="667988"/>
                      <a:pt x="2712720" y="665321"/>
                    </a:cubicBezTo>
                    <a:cubicBezTo>
                      <a:pt x="2717864" y="663702"/>
                      <a:pt x="2723483" y="663321"/>
                      <a:pt x="2729008" y="664559"/>
                    </a:cubicBezTo>
                    <a:cubicBezTo>
                      <a:pt x="2730818" y="664940"/>
                      <a:pt x="2732627" y="665512"/>
                      <a:pt x="2734437" y="666274"/>
                    </a:cubicBezTo>
                    <a:lnTo>
                      <a:pt x="2805113" y="696087"/>
                    </a:lnTo>
                    <a:cubicBezTo>
                      <a:pt x="2820829" y="702850"/>
                      <a:pt x="2828258" y="721138"/>
                      <a:pt x="2821496" y="736949"/>
                    </a:cubicBezTo>
                    <a:close/>
                    <a:moveTo>
                      <a:pt x="2965514" y="654272"/>
                    </a:moveTo>
                    <a:cubicBezTo>
                      <a:pt x="2964752" y="641604"/>
                      <a:pt x="2973229" y="630365"/>
                      <a:pt x="2985516" y="627412"/>
                    </a:cubicBezTo>
                    <a:lnTo>
                      <a:pt x="3037523" y="615410"/>
                    </a:lnTo>
                    <a:cubicBezTo>
                      <a:pt x="3042857" y="614172"/>
                      <a:pt x="3048572" y="614648"/>
                      <a:pt x="3053620" y="616839"/>
                    </a:cubicBezTo>
                    <a:lnTo>
                      <a:pt x="3121628" y="646081"/>
                    </a:lnTo>
                    <a:cubicBezTo>
                      <a:pt x="3130582" y="649986"/>
                      <a:pt x="3136678" y="658559"/>
                      <a:pt x="3137249" y="668274"/>
                    </a:cubicBezTo>
                    <a:cubicBezTo>
                      <a:pt x="3137916" y="680180"/>
                      <a:pt x="3130582" y="690753"/>
                      <a:pt x="3119438" y="694373"/>
                    </a:cubicBezTo>
                    <a:cubicBezTo>
                      <a:pt x="3118676" y="694658"/>
                      <a:pt x="3118009" y="694849"/>
                      <a:pt x="3117152" y="695039"/>
                    </a:cubicBezTo>
                    <a:lnTo>
                      <a:pt x="3065145" y="707041"/>
                    </a:lnTo>
                    <a:cubicBezTo>
                      <a:pt x="3059811" y="708279"/>
                      <a:pt x="3054096" y="707803"/>
                      <a:pt x="3049048" y="705612"/>
                    </a:cubicBezTo>
                    <a:lnTo>
                      <a:pt x="2981039" y="676370"/>
                    </a:lnTo>
                    <a:cubicBezTo>
                      <a:pt x="2972181" y="672656"/>
                      <a:pt x="2966085" y="664083"/>
                      <a:pt x="2965514" y="654272"/>
                    </a:cubicBezTo>
                    <a:close/>
                    <a:moveTo>
                      <a:pt x="1502950" y="478917"/>
                    </a:moveTo>
                    <a:cubicBezTo>
                      <a:pt x="1501997" y="475488"/>
                      <a:pt x="1503902" y="472059"/>
                      <a:pt x="1507236" y="470916"/>
                    </a:cubicBezTo>
                    <a:lnTo>
                      <a:pt x="1600676" y="437960"/>
                    </a:lnTo>
                    <a:cubicBezTo>
                      <a:pt x="1606867" y="435769"/>
                      <a:pt x="1612202" y="442722"/>
                      <a:pt x="1608392" y="448056"/>
                    </a:cubicBezTo>
                    <a:lnTo>
                      <a:pt x="1533811" y="555212"/>
                    </a:lnTo>
                    <a:cubicBezTo>
                      <a:pt x="1530477" y="559975"/>
                      <a:pt x="1523143" y="558641"/>
                      <a:pt x="1521809" y="553117"/>
                    </a:cubicBezTo>
                    <a:lnTo>
                      <a:pt x="1502950" y="478917"/>
                    </a:lnTo>
                    <a:close/>
                    <a:moveTo>
                      <a:pt x="1996821" y="5121307"/>
                    </a:moveTo>
                    <a:lnTo>
                      <a:pt x="2000726" y="5149025"/>
                    </a:lnTo>
                    <a:cubicBezTo>
                      <a:pt x="2001202" y="5152359"/>
                      <a:pt x="1998155" y="5155216"/>
                      <a:pt x="1994821" y="5154644"/>
                    </a:cubicBezTo>
                    <a:lnTo>
                      <a:pt x="1990820" y="5153787"/>
                    </a:lnTo>
                    <a:cubicBezTo>
                      <a:pt x="1986153" y="5152930"/>
                      <a:pt x="1982343" y="5149501"/>
                      <a:pt x="1980724" y="5144929"/>
                    </a:cubicBezTo>
                    <a:lnTo>
                      <a:pt x="1978057" y="5137309"/>
                    </a:lnTo>
                    <a:cubicBezTo>
                      <a:pt x="1975580" y="5130165"/>
                      <a:pt x="1977295" y="5122164"/>
                      <a:pt x="1982438" y="5116640"/>
                    </a:cubicBezTo>
                    <a:cubicBezTo>
                      <a:pt x="1987201" y="5111591"/>
                      <a:pt x="1995868" y="5114354"/>
                      <a:pt x="1996821" y="5121307"/>
                    </a:cubicBezTo>
                    <a:close/>
                    <a:moveTo>
                      <a:pt x="1979676" y="4998530"/>
                    </a:moveTo>
                    <a:lnTo>
                      <a:pt x="1989677" y="5069872"/>
                    </a:lnTo>
                    <a:cubicBezTo>
                      <a:pt x="1990154" y="5073301"/>
                      <a:pt x="1989106" y="5076730"/>
                      <a:pt x="1986629" y="5079397"/>
                    </a:cubicBezTo>
                    <a:lnTo>
                      <a:pt x="1960435" y="5107496"/>
                    </a:lnTo>
                    <a:cubicBezTo>
                      <a:pt x="1959102" y="5108925"/>
                      <a:pt x="1957578" y="5109972"/>
                      <a:pt x="1955673" y="5110544"/>
                    </a:cubicBezTo>
                    <a:lnTo>
                      <a:pt x="1944434" y="5114354"/>
                    </a:lnTo>
                    <a:lnTo>
                      <a:pt x="1970913" y="5191125"/>
                    </a:lnTo>
                    <a:lnTo>
                      <a:pt x="1987296" y="5185505"/>
                    </a:lnTo>
                    <a:lnTo>
                      <a:pt x="2006251" y="5189220"/>
                    </a:lnTo>
                    <a:lnTo>
                      <a:pt x="2017967" y="5273326"/>
                    </a:lnTo>
                    <a:cubicBezTo>
                      <a:pt x="2018824" y="5278851"/>
                      <a:pt x="2015585" y="5284185"/>
                      <a:pt x="2010251" y="5285995"/>
                    </a:cubicBezTo>
                    <a:lnTo>
                      <a:pt x="1756696" y="5373339"/>
                    </a:lnTo>
                    <a:cubicBezTo>
                      <a:pt x="1745933" y="5376958"/>
                      <a:pt x="1734312" y="5371624"/>
                      <a:pt x="1730121" y="5361146"/>
                    </a:cubicBezTo>
                    <a:lnTo>
                      <a:pt x="1634204" y="5118926"/>
                    </a:lnTo>
                    <a:cubicBezTo>
                      <a:pt x="1629728" y="5107591"/>
                      <a:pt x="1635728" y="5094828"/>
                      <a:pt x="1647254" y="5091017"/>
                    </a:cubicBezTo>
                    <a:lnTo>
                      <a:pt x="1828038" y="5032248"/>
                    </a:lnTo>
                    <a:cubicBezTo>
                      <a:pt x="1838325" y="5028914"/>
                      <a:pt x="1848136" y="5024438"/>
                      <a:pt x="1857375" y="5018913"/>
                    </a:cubicBezTo>
                    <a:lnTo>
                      <a:pt x="1930241" y="4975098"/>
                    </a:lnTo>
                    <a:cubicBezTo>
                      <a:pt x="1950530" y="4962906"/>
                      <a:pt x="1976438" y="4975288"/>
                      <a:pt x="1979676" y="4998530"/>
                    </a:cubicBezTo>
                    <a:close/>
                    <a:moveTo>
                      <a:pt x="3382423" y="976598"/>
                    </a:moveTo>
                    <a:lnTo>
                      <a:pt x="3680651" y="937260"/>
                    </a:lnTo>
                    <a:cubicBezTo>
                      <a:pt x="3754184" y="927545"/>
                      <a:pt x="3824192" y="971645"/>
                      <a:pt x="3847148" y="1042226"/>
                    </a:cubicBezTo>
                    <a:lnTo>
                      <a:pt x="3975259" y="1436465"/>
                    </a:lnTo>
                    <a:cubicBezTo>
                      <a:pt x="3979831" y="1450562"/>
                      <a:pt x="3975354" y="1466088"/>
                      <a:pt x="3963924" y="1475613"/>
                    </a:cubicBezTo>
                    <a:lnTo>
                      <a:pt x="3727037" y="1672019"/>
                    </a:lnTo>
                    <a:cubicBezTo>
                      <a:pt x="3721989" y="1676210"/>
                      <a:pt x="3716750" y="1680591"/>
                      <a:pt x="3711321" y="1685163"/>
                    </a:cubicBezTo>
                    <a:cubicBezTo>
                      <a:pt x="3688461" y="1704785"/>
                      <a:pt x="3662648" y="1726883"/>
                      <a:pt x="3623501" y="1742885"/>
                    </a:cubicBezTo>
                    <a:cubicBezTo>
                      <a:pt x="3584639" y="1758696"/>
                      <a:pt x="3532632" y="1768412"/>
                      <a:pt x="3457099" y="1763935"/>
                    </a:cubicBezTo>
                    <a:cubicBezTo>
                      <a:pt x="3436715" y="1762697"/>
                      <a:pt x="3419570" y="1761268"/>
                      <a:pt x="3404807" y="1759839"/>
                    </a:cubicBezTo>
                    <a:cubicBezTo>
                      <a:pt x="3392900" y="1758601"/>
                      <a:pt x="3383852" y="1748695"/>
                      <a:pt x="3383852" y="1736789"/>
                    </a:cubicBezTo>
                    <a:lnTo>
                      <a:pt x="3383852" y="1638872"/>
                    </a:lnTo>
                    <a:lnTo>
                      <a:pt x="3612642" y="1638872"/>
                    </a:lnTo>
                    <a:lnTo>
                      <a:pt x="3612547" y="1574768"/>
                    </a:lnTo>
                    <a:lnTo>
                      <a:pt x="3429381" y="1574673"/>
                    </a:lnTo>
                    <a:lnTo>
                      <a:pt x="3429286" y="1510094"/>
                    </a:lnTo>
                    <a:lnTo>
                      <a:pt x="3388709" y="1510189"/>
                    </a:lnTo>
                    <a:lnTo>
                      <a:pt x="3388709" y="1542479"/>
                    </a:lnTo>
                    <a:lnTo>
                      <a:pt x="3349085" y="1542479"/>
                    </a:lnTo>
                    <a:lnTo>
                      <a:pt x="3349085" y="1493901"/>
                    </a:lnTo>
                    <a:lnTo>
                      <a:pt x="3362325" y="1493901"/>
                    </a:lnTo>
                    <a:lnTo>
                      <a:pt x="3362325" y="999553"/>
                    </a:lnTo>
                    <a:cubicBezTo>
                      <a:pt x="3362325" y="987933"/>
                      <a:pt x="3370993" y="978122"/>
                      <a:pt x="3382423" y="976598"/>
                    </a:cubicBezTo>
                    <a:close/>
                    <a:moveTo>
                      <a:pt x="3085148" y="1134237"/>
                    </a:moveTo>
                    <a:cubicBezTo>
                      <a:pt x="3076766" y="1134237"/>
                      <a:pt x="3070003" y="1127379"/>
                      <a:pt x="3070003" y="1119092"/>
                    </a:cubicBezTo>
                    <a:lnTo>
                      <a:pt x="3070003" y="1031177"/>
                    </a:lnTo>
                    <a:cubicBezTo>
                      <a:pt x="3070003" y="1022128"/>
                      <a:pt x="3077813" y="1014889"/>
                      <a:pt x="3087434" y="1016127"/>
                    </a:cubicBezTo>
                    <a:cubicBezTo>
                      <a:pt x="3094958" y="1017175"/>
                      <a:pt x="3100292" y="1024128"/>
                      <a:pt x="3100292" y="1031653"/>
                    </a:cubicBezTo>
                    <a:lnTo>
                      <a:pt x="3100292" y="1118997"/>
                    </a:lnTo>
                    <a:cubicBezTo>
                      <a:pt x="3100292" y="1127379"/>
                      <a:pt x="3093530" y="1134142"/>
                      <a:pt x="3085148" y="1134237"/>
                    </a:cubicBezTo>
                    <a:close/>
                    <a:moveTo>
                      <a:pt x="3118676" y="1017556"/>
                    </a:moveTo>
                    <a:cubicBezTo>
                      <a:pt x="3118676" y="1014032"/>
                      <a:pt x="3121248" y="1011079"/>
                      <a:pt x="3124676" y="1010603"/>
                    </a:cubicBezTo>
                    <a:lnTo>
                      <a:pt x="3309747" y="986219"/>
                    </a:lnTo>
                    <a:cubicBezTo>
                      <a:pt x="3323654" y="984409"/>
                      <a:pt x="3335941" y="995267"/>
                      <a:pt x="3335941" y="1009174"/>
                    </a:cubicBezTo>
                    <a:lnTo>
                      <a:pt x="3335941" y="1408652"/>
                    </a:lnTo>
                    <a:lnTo>
                      <a:pt x="3118581" y="1408748"/>
                    </a:lnTo>
                    <a:lnTo>
                      <a:pt x="3118676" y="1017556"/>
                    </a:lnTo>
                    <a:close/>
                    <a:moveTo>
                      <a:pt x="2576798" y="1537335"/>
                    </a:moveTo>
                    <a:lnTo>
                      <a:pt x="2608612" y="1559624"/>
                    </a:lnTo>
                    <a:lnTo>
                      <a:pt x="2634996" y="1521905"/>
                    </a:lnTo>
                    <a:lnTo>
                      <a:pt x="2648331" y="1502759"/>
                    </a:lnTo>
                    <a:lnTo>
                      <a:pt x="2619947" y="1482852"/>
                    </a:lnTo>
                    <a:cubicBezTo>
                      <a:pt x="2617851" y="1481423"/>
                      <a:pt x="2617280" y="1478471"/>
                      <a:pt x="2618899" y="1476375"/>
                    </a:cubicBezTo>
                    <a:lnTo>
                      <a:pt x="2621471" y="1472851"/>
                    </a:lnTo>
                    <a:cubicBezTo>
                      <a:pt x="2630615" y="1460278"/>
                      <a:pt x="2646331" y="1454182"/>
                      <a:pt x="2661571" y="1457135"/>
                    </a:cubicBezTo>
                    <a:lnTo>
                      <a:pt x="2717578" y="1468374"/>
                    </a:lnTo>
                    <a:cubicBezTo>
                      <a:pt x="2730818" y="1471041"/>
                      <a:pt x="2736818" y="1486472"/>
                      <a:pt x="2728913" y="1497425"/>
                    </a:cubicBezTo>
                    <a:lnTo>
                      <a:pt x="2698623" y="1539145"/>
                    </a:lnTo>
                    <a:lnTo>
                      <a:pt x="2705957" y="1544574"/>
                    </a:lnTo>
                    <a:lnTo>
                      <a:pt x="2745486" y="1490186"/>
                    </a:lnTo>
                    <a:cubicBezTo>
                      <a:pt x="2752725" y="1480280"/>
                      <a:pt x="2767489" y="1479995"/>
                      <a:pt x="2775109" y="1489710"/>
                    </a:cubicBezTo>
                    <a:lnTo>
                      <a:pt x="2857595" y="1595342"/>
                    </a:lnTo>
                    <a:lnTo>
                      <a:pt x="2927128" y="1541050"/>
                    </a:lnTo>
                    <a:lnTo>
                      <a:pt x="2856167" y="1450181"/>
                    </a:lnTo>
                    <a:cubicBezTo>
                      <a:pt x="2855024" y="1448657"/>
                      <a:pt x="2856071" y="1446466"/>
                      <a:pt x="2858072" y="1446466"/>
                    </a:cubicBezTo>
                    <a:lnTo>
                      <a:pt x="2898839" y="1446562"/>
                    </a:lnTo>
                    <a:cubicBezTo>
                      <a:pt x="2906744" y="1446562"/>
                      <a:pt x="2914555" y="1447514"/>
                      <a:pt x="2922175" y="1449515"/>
                    </a:cubicBezTo>
                    <a:lnTo>
                      <a:pt x="3009329" y="1472184"/>
                    </a:lnTo>
                    <a:lnTo>
                      <a:pt x="3068765" y="1444276"/>
                    </a:lnTo>
                    <a:lnTo>
                      <a:pt x="3335941" y="1443609"/>
                    </a:lnTo>
                    <a:lnTo>
                      <a:pt x="3335941" y="1493901"/>
                    </a:lnTo>
                    <a:lnTo>
                      <a:pt x="3335941" y="1743742"/>
                    </a:lnTo>
                    <a:cubicBezTo>
                      <a:pt x="3335941" y="1747838"/>
                      <a:pt x="3332417" y="1751076"/>
                      <a:pt x="3328321" y="1750600"/>
                    </a:cubicBezTo>
                    <a:cubicBezTo>
                      <a:pt x="3300508" y="1747552"/>
                      <a:pt x="3273171" y="1746409"/>
                      <a:pt x="3221450" y="1750505"/>
                    </a:cubicBezTo>
                    <a:cubicBezTo>
                      <a:pt x="3156204" y="1755553"/>
                      <a:pt x="3083052" y="1780699"/>
                      <a:pt x="3022568" y="1811560"/>
                    </a:cubicBezTo>
                    <a:lnTo>
                      <a:pt x="3016663" y="1798320"/>
                    </a:lnTo>
                    <a:lnTo>
                      <a:pt x="2984944" y="1812417"/>
                    </a:lnTo>
                    <a:lnTo>
                      <a:pt x="2991993" y="1828324"/>
                    </a:lnTo>
                    <a:cubicBezTo>
                      <a:pt x="2979706" y="1835468"/>
                      <a:pt x="2968276" y="1842802"/>
                      <a:pt x="2957894" y="1850136"/>
                    </a:cubicBezTo>
                    <a:cubicBezTo>
                      <a:pt x="2955417" y="1851946"/>
                      <a:pt x="2952083" y="1851660"/>
                      <a:pt x="2949798" y="1849660"/>
                    </a:cubicBezTo>
                    <a:cubicBezTo>
                      <a:pt x="2867311" y="1775746"/>
                      <a:pt x="2773204" y="1698784"/>
                      <a:pt x="2699671" y="1640300"/>
                    </a:cubicBezTo>
                    <a:cubicBezTo>
                      <a:pt x="2626138" y="1581722"/>
                      <a:pt x="2573274" y="1541621"/>
                      <a:pt x="2573274" y="1541621"/>
                    </a:cubicBezTo>
                    <a:lnTo>
                      <a:pt x="2576798" y="1537335"/>
                    </a:lnTo>
                    <a:close/>
                    <a:moveTo>
                      <a:pt x="2693670" y="1647825"/>
                    </a:moveTo>
                    <a:cubicBezTo>
                      <a:pt x="2762250" y="1702403"/>
                      <a:pt x="2844641" y="1770888"/>
                      <a:pt x="2937986" y="1854518"/>
                    </a:cubicBezTo>
                    <a:cubicBezTo>
                      <a:pt x="2941130" y="1857375"/>
                      <a:pt x="2941130" y="1862423"/>
                      <a:pt x="2937796" y="1865090"/>
                    </a:cubicBezTo>
                    <a:cubicBezTo>
                      <a:pt x="2933700" y="1868424"/>
                      <a:pt x="2929890" y="1871663"/>
                      <a:pt x="2926271" y="1874901"/>
                    </a:cubicBezTo>
                    <a:lnTo>
                      <a:pt x="2926271" y="1874996"/>
                    </a:lnTo>
                    <a:lnTo>
                      <a:pt x="2916460" y="1884331"/>
                    </a:lnTo>
                    <a:lnTo>
                      <a:pt x="2864358" y="1933861"/>
                    </a:lnTo>
                    <a:lnTo>
                      <a:pt x="2828735" y="1967770"/>
                    </a:lnTo>
                    <a:cubicBezTo>
                      <a:pt x="2824163" y="1972056"/>
                      <a:pt x="2816924" y="1971961"/>
                      <a:pt x="2812542" y="1967484"/>
                    </a:cubicBezTo>
                    <a:cubicBezTo>
                      <a:pt x="2698814" y="1850803"/>
                      <a:pt x="2564606" y="1734979"/>
                      <a:pt x="2440686" y="1659446"/>
                    </a:cubicBezTo>
                    <a:cubicBezTo>
                      <a:pt x="2437829" y="1657731"/>
                      <a:pt x="2436971" y="1654112"/>
                      <a:pt x="2438781" y="1651254"/>
                    </a:cubicBezTo>
                    <a:cubicBezTo>
                      <a:pt x="2443163" y="1644396"/>
                      <a:pt x="2448401" y="1636014"/>
                      <a:pt x="2454116" y="1626584"/>
                    </a:cubicBezTo>
                    <a:cubicBezTo>
                      <a:pt x="2468118" y="1603534"/>
                      <a:pt x="2485168" y="1574387"/>
                      <a:pt x="2500503" y="1547527"/>
                    </a:cubicBezTo>
                    <a:cubicBezTo>
                      <a:pt x="2505361" y="1539050"/>
                      <a:pt x="2510123" y="1530763"/>
                      <a:pt x="2514505" y="1522952"/>
                    </a:cubicBezTo>
                    <a:cubicBezTo>
                      <a:pt x="2516505" y="1519333"/>
                      <a:pt x="2521077" y="1518285"/>
                      <a:pt x="2524411" y="1520666"/>
                    </a:cubicBezTo>
                    <a:cubicBezTo>
                      <a:pt x="2563082" y="1547908"/>
                      <a:pt x="2620613" y="1589913"/>
                      <a:pt x="2693670" y="1647825"/>
                    </a:cubicBezTo>
                    <a:close/>
                    <a:moveTo>
                      <a:pt x="2963037" y="2211800"/>
                    </a:moveTo>
                    <a:cubicBezTo>
                      <a:pt x="2963228" y="2212086"/>
                      <a:pt x="2963323" y="2212277"/>
                      <a:pt x="2963513" y="2212467"/>
                    </a:cubicBezTo>
                    <a:cubicBezTo>
                      <a:pt x="2986850" y="2243423"/>
                      <a:pt x="3005233" y="2271998"/>
                      <a:pt x="3020949" y="2299335"/>
                    </a:cubicBezTo>
                    <a:cubicBezTo>
                      <a:pt x="3029426" y="2314194"/>
                      <a:pt x="3029045" y="2332482"/>
                      <a:pt x="3019997" y="2347055"/>
                    </a:cubicBezTo>
                    <a:cubicBezTo>
                      <a:pt x="3014186" y="2356295"/>
                      <a:pt x="3007900" y="2366296"/>
                      <a:pt x="3003804" y="2372487"/>
                    </a:cubicBezTo>
                    <a:cubicBezTo>
                      <a:pt x="2940368" y="2470499"/>
                      <a:pt x="2858167" y="2571941"/>
                      <a:pt x="2673858" y="2620994"/>
                    </a:cubicBezTo>
                    <a:cubicBezTo>
                      <a:pt x="2547176" y="2654713"/>
                      <a:pt x="2504123" y="2749296"/>
                      <a:pt x="2489740" y="2801874"/>
                    </a:cubicBezTo>
                    <a:cubicBezTo>
                      <a:pt x="2488216" y="2807494"/>
                      <a:pt x="2480882" y="2808732"/>
                      <a:pt x="2477453" y="2804065"/>
                    </a:cubicBezTo>
                    <a:cubicBezTo>
                      <a:pt x="2451831" y="2768537"/>
                      <a:pt x="2424970" y="2733866"/>
                      <a:pt x="2408873" y="2715768"/>
                    </a:cubicBezTo>
                    <a:cubicBezTo>
                      <a:pt x="2389442" y="2685479"/>
                      <a:pt x="2369630" y="2653570"/>
                      <a:pt x="2350484" y="2622614"/>
                    </a:cubicBezTo>
                    <a:cubicBezTo>
                      <a:pt x="2318671" y="2571179"/>
                      <a:pt x="2288572" y="2522601"/>
                      <a:pt x="2266760" y="2492693"/>
                    </a:cubicBezTo>
                    <a:cubicBezTo>
                      <a:pt x="2251329" y="2469452"/>
                      <a:pt x="2211324" y="2421160"/>
                      <a:pt x="2176844" y="2381536"/>
                    </a:cubicBezTo>
                    <a:cubicBezTo>
                      <a:pt x="2172176" y="2376297"/>
                      <a:pt x="2174462" y="2368010"/>
                      <a:pt x="2181035" y="2365629"/>
                    </a:cubicBezTo>
                    <a:cubicBezTo>
                      <a:pt x="2198370" y="2359628"/>
                      <a:pt x="2217325" y="2369058"/>
                      <a:pt x="2223135" y="2386489"/>
                    </a:cubicBezTo>
                    <a:cubicBezTo>
                      <a:pt x="2226659" y="2397062"/>
                      <a:pt x="2230565" y="2408682"/>
                      <a:pt x="2233136" y="2416493"/>
                    </a:cubicBezTo>
                    <a:cubicBezTo>
                      <a:pt x="2234946" y="2421827"/>
                      <a:pt x="2239137" y="2426018"/>
                      <a:pt x="2244471" y="2427923"/>
                    </a:cubicBezTo>
                    <a:lnTo>
                      <a:pt x="2325719" y="2456402"/>
                    </a:lnTo>
                    <a:cubicBezTo>
                      <a:pt x="2339816" y="2461355"/>
                      <a:pt x="2354390" y="2464499"/>
                      <a:pt x="2369153" y="2466023"/>
                    </a:cubicBezTo>
                    <a:lnTo>
                      <a:pt x="2453069" y="2474024"/>
                    </a:lnTo>
                    <a:lnTo>
                      <a:pt x="2455640" y="2474309"/>
                    </a:lnTo>
                    <a:cubicBezTo>
                      <a:pt x="2485835" y="2477167"/>
                      <a:pt x="2516315" y="2475452"/>
                      <a:pt x="2546033" y="2469261"/>
                    </a:cubicBezTo>
                    <a:cubicBezTo>
                      <a:pt x="2567178" y="2464784"/>
                      <a:pt x="2593086" y="2458403"/>
                      <a:pt x="2619947" y="2449640"/>
                    </a:cubicBezTo>
                    <a:cubicBezTo>
                      <a:pt x="2639663" y="2443258"/>
                      <a:pt x="2659856" y="2435638"/>
                      <a:pt x="2679002" y="2426494"/>
                    </a:cubicBezTo>
                    <a:cubicBezTo>
                      <a:pt x="2688622" y="2421922"/>
                      <a:pt x="2697480" y="2417540"/>
                      <a:pt x="2705576" y="2413159"/>
                    </a:cubicBezTo>
                    <a:cubicBezTo>
                      <a:pt x="2766346" y="2380774"/>
                      <a:pt x="2789587" y="2352675"/>
                      <a:pt x="2812066" y="2310193"/>
                    </a:cubicBezTo>
                    <a:cubicBezTo>
                      <a:pt x="2832068" y="2272475"/>
                      <a:pt x="2855405" y="2200751"/>
                      <a:pt x="2862263" y="2179034"/>
                    </a:cubicBezTo>
                    <a:cubicBezTo>
                      <a:pt x="2863501" y="2175034"/>
                      <a:pt x="2862644" y="2170652"/>
                      <a:pt x="2859881" y="2167509"/>
                    </a:cubicBezTo>
                    <a:lnTo>
                      <a:pt x="2821686" y="2123313"/>
                    </a:lnTo>
                    <a:cubicBezTo>
                      <a:pt x="2816638" y="2117503"/>
                      <a:pt x="2817305" y="2108645"/>
                      <a:pt x="2823115" y="2103597"/>
                    </a:cubicBezTo>
                    <a:lnTo>
                      <a:pt x="2853785" y="2077212"/>
                    </a:lnTo>
                    <a:lnTo>
                      <a:pt x="2854357" y="2076736"/>
                    </a:lnTo>
                    <a:cubicBezTo>
                      <a:pt x="2857214" y="2074259"/>
                      <a:pt x="2861596" y="2074450"/>
                      <a:pt x="2864073" y="2077307"/>
                    </a:cubicBezTo>
                    <a:cubicBezTo>
                      <a:pt x="2882075" y="2097977"/>
                      <a:pt x="2900172" y="2122932"/>
                      <a:pt x="2917222" y="2147030"/>
                    </a:cubicBezTo>
                    <a:cubicBezTo>
                      <a:pt x="2934081" y="2171033"/>
                      <a:pt x="2949702" y="2194179"/>
                      <a:pt x="2963037" y="2211800"/>
                    </a:cubicBezTo>
                    <a:close/>
                    <a:moveTo>
                      <a:pt x="2872169" y="2880074"/>
                    </a:moveTo>
                    <a:lnTo>
                      <a:pt x="2885027" y="2875883"/>
                    </a:lnTo>
                    <a:cubicBezTo>
                      <a:pt x="2888647" y="2874740"/>
                      <a:pt x="2892552" y="2876645"/>
                      <a:pt x="2893790" y="2880360"/>
                    </a:cubicBezTo>
                    <a:lnTo>
                      <a:pt x="2903601" y="2910459"/>
                    </a:lnTo>
                    <a:cubicBezTo>
                      <a:pt x="2911507" y="2934748"/>
                      <a:pt x="2898172" y="2960847"/>
                      <a:pt x="2873883" y="2968752"/>
                    </a:cubicBezTo>
                    <a:lnTo>
                      <a:pt x="2626805" y="3049048"/>
                    </a:lnTo>
                    <a:cubicBezTo>
                      <a:pt x="2621375" y="3050858"/>
                      <a:pt x="2615470" y="3048381"/>
                      <a:pt x="2612898" y="3043238"/>
                    </a:cubicBezTo>
                    <a:cubicBezTo>
                      <a:pt x="2604231" y="3026188"/>
                      <a:pt x="2595753" y="3009710"/>
                      <a:pt x="2587752" y="2994184"/>
                    </a:cubicBezTo>
                    <a:cubicBezTo>
                      <a:pt x="2585085" y="2989040"/>
                      <a:pt x="2586704" y="2982754"/>
                      <a:pt x="2591467" y="2979420"/>
                    </a:cubicBezTo>
                    <a:lnTo>
                      <a:pt x="2596420" y="2975896"/>
                    </a:lnTo>
                    <a:lnTo>
                      <a:pt x="2799302" y="2834545"/>
                    </a:lnTo>
                    <a:cubicBezTo>
                      <a:pt x="2803112" y="2831878"/>
                      <a:pt x="2808446" y="2833592"/>
                      <a:pt x="2809875" y="2838069"/>
                    </a:cubicBezTo>
                    <a:lnTo>
                      <a:pt x="2813876" y="2850356"/>
                    </a:lnTo>
                    <a:cubicBezTo>
                      <a:pt x="2821686" y="2874645"/>
                      <a:pt x="2847880" y="2887885"/>
                      <a:pt x="2872169" y="2880074"/>
                    </a:cubicBezTo>
                    <a:close/>
                    <a:moveTo>
                      <a:pt x="2842356" y="2843689"/>
                    </a:moveTo>
                    <a:cubicBezTo>
                      <a:pt x="2839498" y="2834926"/>
                      <a:pt x="2844260" y="2825496"/>
                      <a:pt x="2853119" y="2822639"/>
                    </a:cubicBezTo>
                    <a:cubicBezTo>
                      <a:pt x="2861882" y="2819781"/>
                      <a:pt x="2871311" y="2824639"/>
                      <a:pt x="2874169" y="2833402"/>
                    </a:cubicBezTo>
                    <a:cubicBezTo>
                      <a:pt x="2877026" y="2842165"/>
                      <a:pt x="2872169" y="2851595"/>
                      <a:pt x="2863406" y="2854452"/>
                    </a:cubicBezTo>
                    <a:cubicBezTo>
                      <a:pt x="2854548" y="2857310"/>
                      <a:pt x="2845118" y="2852452"/>
                      <a:pt x="2842356" y="2843689"/>
                    </a:cubicBezTo>
                    <a:close/>
                    <a:moveTo>
                      <a:pt x="2934938" y="3007233"/>
                    </a:moveTo>
                    <a:lnTo>
                      <a:pt x="2935034" y="3007424"/>
                    </a:lnTo>
                    <a:cubicBezTo>
                      <a:pt x="2937606" y="3015425"/>
                      <a:pt x="2933319" y="3023997"/>
                      <a:pt x="2925223" y="3026664"/>
                    </a:cubicBezTo>
                    <a:lnTo>
                      <a:pt x="2778252" y="3074384"/>
                    </a:lnTo>
                    <a:lnTo>
                      <a:pt x="2671667" y="3109055"/>
                    </a:lnTo>
                    <a:cubicBezTo>
                      <a:pt x="2659190" y="3113151"/>
                      <a:pt x="2645569" y="3107531"/>
                      <a:pt x="2639663" y="3095816"/>
                    </a:cubicBezTo>
                    <a:cubicBezTo>
                      <a:pt x="2637377" y="3091530"/>
                      <a:pt x="2635282" y="3087243"/>
                      <a:pt x="2633091" y="3083052"/>
                    </a:cubicBezTo>
                    <a:cubicBezTo>
                      <a:pt x="2629948" y="3076670"/>
                      <a:pt x="2633091" y="3068955"/>
                      <a:pt x="2639854" y="3066764"/>
                    </a:cubicBezTo>
                    <a:lnTo>
                      <a:pt x="2891314" y="2985040"/>
                    </a:lnTo>
                    <a:cubicBezTo>
                      <a:pt x="2909507" y="2979039"/>
                      <a:pt x="2929033" y="2989136"/>
                      <a:pt x="2934938" y="3007233"/>
                    </a:cubicBezTo>
                    <a:close/>
                    <a:moveTo>
                      <a:pt x="2692527" y="3248120"/>
                    </a:moveTo>
                    <a:cubicBezTo>
                      <a:pt x="2697766" y="3259074"/>
                      <a:pt x="2702433" y="3268504"/>
                      <a:pt x="2706053" y="3276314"/>
                    </a:cubicBezTo>
                    <a:cubicBezTo>
                      <a:pt x="2708529" y="3281553"/>
                      <a:pt x="2706719" y="3287935"/>
                      <a:pt x="2701766" y="3291173"/>
                    </a:cubicBezTo>
                    <a:cubicBezTo>
                      <a:pt x="2701671" y="3291173"/>
                      <a:pt x="2701671" y="3291173"/>
                      <a:pt x="2701576" y="3291268"/>
                    </a:cubicBezTo>
                    <a:cubicBezTo>
                      <a:pt x="2699957" y="3292316"/>
                      <a:pt x="2698052" y="3292983"/>
                      <a:pt x="2696051" y="3293174"/>
                    </a:cubicBezTo>
                    <a:cubicBezTo>
                      <a:pt x="2558034" y="3303937"/>
                      <a:pt x="2545461" y="3270123"/>
                      <a:pt x="2529650" y="3227737"/>
                    </a:cubicBezTo>
                    <a:cubicBezTo>
                      <a:pt x="2528888" y="3225641"/>
                      <a:pt x="2518982" y="3193733"/>
                      <a:pt x="2506313" y="3153251"/>
                    </a:cubicBezTo>
                    <a:cubicBezTo>
                      <a:pt x="2483263" y="3079242"/>
                      <a:pt x="2451544" y="2976848"/>
                      <a:pt x="2451544" y="2976848"/>
                    </a:cubicBezTo>
                    <a:cubicBezTo>
                      <a:pt x="2450783" y="2974372"/>
                      <a:pt x="2451449" y="2971610"/>
                      <a:pt x="2453354" y="2969800"/>
                    </a:cubicBezTo>
                    <a:cubicBezTo>
                      <a:pt x="2473833" y="2949702"/>
                      <a:pt x="2480786" y="2937701"/>
                      <a:pt x="2486025" y="2925128"/>
                    </a:cubicBezTo>
                    <a:cubicBezTo>
                      <a:pt x="2487835" y="2920841"/>
                      <a:pt x="2489644" y="2915793"/>
                      <a:pt x="2491645" y="2910459"/>
                    </a:cubicBezTo>
                    <a:cubicBezTo>
                      <a:pt x="2495931" y="2898362"/>
                      <a:pt x="2512505" y="2897029"/>
                      <a:pt x="2518506" y="2908459"/>
                    </a:cubicBezTo>
                    <a:cubicBezTo>
                      <a:pt x="2556796" y="2981039"/>
                      <a:pt x="2649093" y="3159633"/>
                      <a:pt x="2692527" y="3248120"/>
                    </a:cubicBezTo>
                    <a:close/>
                    <a:moveTo>
                      <a:pt x="2516505" y="3368707"/>
                    </a:moveTo>
                    <a:lnTo>
                      <a:pt x="2446401" y="3358896"/>
                    </a:lnTo>
                    <a:lnTo>
                      <a:pt x="2463641" y="3411950"/>
                    </a:lnTo>
                    <a:lnTo>
                      <a:pt x="2539651" y="3424333"/>
                    </a:lnTo>
                    <a:cubicBezTo>
                      <a:pt x="2542223" y="3424714"/>
                      <a:pt x="2544318" y="3426619"/>
                      <a:pt x="2545175" y="3429095"/>
                    </a:cubicBezTo>
                    <a:lnTo>
                      <a:pt x="2572703" y="3517964"/>
                    </a:lnTo>
                    <a:cubicBezTo>
                      <a:pt x="2573846" y="3521488"/>
                      <a:pt x="2571941" y="3525298"/>
                      <a:pt x="2568416" y="3526536"/>
                    </a:cubicBezTo>
                    <a:cubicBezTo>
                      <a:pt x="2532507" y="3538633"/>
                      <a:pt x="2487359" y="3553016"/>
                      <a:pt x="2435733" y="3569113"/>
                    </a:cubicBezTo>
                    <a:lnTo>
                      <a:pt x="2392204" y="3435191"/>
                    </a:lnTo>
                    <a:lnTo>
                      <a:pt x="2300383" y="3465005"/>
                    </a:lnTo>
                    <a:lnTo>
                      <a:pt x="2343436" y="3597593"/>
                    </a:lnTo>
                    <a:cubicBezTo>
                      <a:pt x="2316480" y="3605784"/>
                      <a:pt x="2288572" y="3614357"/>
                      <a:pt x="2259806" y="3623120"/>
                    </a:cubicBezTo>
                    <a:lnTo>
                      <a:pt x="2181225" y="3647218"/>
                    </a:lnTo>
                    <a:cubicBezTo>
                      <a:pt x="2164652" y="3652266"/>
                      <a:pt x="2146078" y="3657410"/>
                      <a:pt x="2125885" y="3662743"/>
                    </a:cubicBezTo>
                    <a:cubicBezTo>
                      <a:pt x="2123027" y="3663506"/>
                      <a:pt x="2120075" y="3664172"/>
                      <a:pt x="2117122" y="3664934"/>
                    </a:cubicBezTo>
                    <a:cubicBezTo>
                      <a:pt x="2110073" y="3666839"/>
                      <a:pt x="2102930" y="3662458"/>
                      <a:pt x="2101215" y="3655505"/>
                    </a:cubicBezTo>
                    <a:cubicBezTo>
                      <a:pt x="2089976" y="3610737"/>
                      <a:pt x="2107597" y="3563684"/>
                      <a:pt x="2145316" y="3537109"/>
                    </a:cubicBezTo>
                    <a:lnTo>
                      <a:pt x="2189131" y="3447288"/>
                    </a:lnTo>
                    <a:lnTo>
                      <a:pt x="2150840" y="3329559"/>
                    </a:lnTo>
                    <a:lnTo>
                      <a:pt x="2124075" y="3358230"/>
                    </a:lnTo>
                    <a:lnTo>
                      <a:pt x="2099786" y="3283744"/>
                    </a:lnTo>
                    <a:lnTo>
                      <a:pt x="2069687" y="3293555"/>
                    </a:lnTo>
                    <a:cubicBezTo>
                      <a:pt x="2066068" y="3294698"/>
                      <a:pt x="2062163" y="3292793"/>
                      <a:pt x="2060924" y="3289078"/>
                    </a:cubicBezTo>
                    <a:lnTo>
                      <a:pt x="2026825" y="3184208"/>
                    </a:lnTo>
                    <a:cubicBezTo>
                      <a:pt x="2025682" y="3180588"/>
                      <a:pt x="2027587" y="3176873"/>
                      <a:pt x="2031111" y="3175635"/>
                    </a:cubicBezTo>
                    <a:cubicBezTo>
                      <a:pt x="2061972" y="3164586"/>
                      <a:pt x="2093595" y="3146298"/>
                      <a:pt x="2133791" y="3114961"/>
                    </a:cubicBezTo>
                    <a:cubicBezTo>
                      <a:pt x="2136648" y="3112865"/>
                      <a:pt x="2139506" y="3110580"/>
                      <a:pt x="2142458" y="3108198"/>
                    </a:cubicBezTo>
                    <a:cubicBezTo>
                      <a:pt x="2211991" y="3052286"/>
                      <a:pt x="2232374" y="3040571"/>
                      <a:pt x="2280190" y="3032379"/>
                    </a:cubicBezTo>
                    <a:cubicBezTo>
                      <a:pt x="2291715" y="3030379"/>
                      <a:pt x="2302002" y="3039809"/>
                      <a:pt x="2300859" y="3051524"/>
                    </a:cubicBezTo>
                    <a:lnTo>
                      <a:pt x="2290667" y="3149060"/>
                    </a:lnTo>
                    <a:lnTo>
                      <a:pt x="2348198" y="3130582"/>
                    </a:lnTo>
                    <a:lnTo>
                      <a:pt x="2388870" y="3014758"/>
                    </a:lnTo>
                    <a:cubicBezTo>
                      <a:pt x="2390013" y="3011615"/>
                      <a:pt x="2392394" y="3009233"/>
                      <a:pt x="2395347" y="3007900"/>
                    </a:cubicBezTo>
                    <a:cubicBezTo>
                      <a:pt x="2397728" y="3006852"/>
                      <a:pt x="2400110" y="3005805"/>
                      <a:pt x="2402300" y="3004757"/>
                    </a:cubicBezTo>
                    <a:cubicBezTo>
                      <a:pt x="2410111" y="3001232"/>
                      <a:pt x="2417159" y="2997232"/>
                      <a:pt x="2423732" y="2993136"/>
                    </a:cubicBezTo>
                    <a:cubicBezTo>
                      <a:pt x="2427446" y="2990755"/>
                      <a:pt x="2432590" y="2992565"/>
                      <a:pt x="2433923" y="2996851"/>
                    </a:cubicBezTo>
                    <a:lnTo>
                      <a:pt x="2490026" y="3157918"/>
                    </a:lnTo>
                    <a:cubicBezTo>
                      <a:pt x="2490026" y="3158014"/>
                      <a:pt x="2490026" y="3158014"/>
                      <a:pt x="2490121" y="3158109"/>
                    </a:cubicBezTo>
                    <a:cubicBezTo>
                      <a:pt x="2491264" y="3161729"/>
                      <a:pt x="2489359" y="3165634"/>
                      <a:pt x="2485644" y="3166872"/>
                    </a:cubicBezTo>
                    <a:lnTo>
                      <a:pt x="2454212" y="3177064"/>
                    </a:lnTo>
                    <a:lnTo>
                      <a:pt x="2516505" y="3368707"/>
                    </a:lnTo>
                    <a:close/>
                    <a:moveTo>
                      <a:pt x="2021586" y="3487388"/>
                    </a:moveTo>
                    <a:lnTo>
                      <a:pt x="2008442" y="3465100"/>
                    </a:lnTo>
                    <a:cubicBezTo>
                      <a:pt x="2006537" y="3461861"/>
                      <a:pt x="2004441" y="3458718"/>
                      <a:pt x="2002346" y="3455670"/>
                    </a:cubicBezTo>
                    <a:cubicBezTo>
                      <a:pt x="2000155" y="3452622"/>
                      <a:pt x="1997774" y="3449574"/>
                      <a:pt x="1995392" y="3446717"/>
                    </a:cubicBezTo>
                    <a:lnTo>
                      <a:pt x="1925384" y="3362897"/>
                    </a:lnTo>
                    <a:cubicBezTo>
                      <a:pt x="1921574" y="3358325"/>
                      <a:pt x="1918430" y="3353276"/>
                      <a:pt x="1915859" y="3347942"/>
                    </a:cubicBezTo>
                    <a:cubicBezTo>
                      <a:pt x="1909477" y="3334322"/>
                      <a:pt x="1896618" y="3305747"/>
                      <a:pt x="1880711" y="3263075"/>
                    </a:cubicBezTo>
                    <a:cubicBezTo>
                      <a:pt x="1876806" y="3252788"/>
                      <a:pt x="1873758" y="3244025"/>
                      <a:pt x="1871377" y="3236595"/>
                    </a:cubicBezTo>
                    <a:cubicBezTo>
                      <a:pt x="1869758" y="3231452"/>
                      <a:pt x="1868424" y="3226975"/>
                      <a:pt x="1867281" y="3223070"/>
                    </a:cubicBezTo>
                    <a:cubicBezTo>
                      <a:pt x="1863185" y="3208211"/>
                      <a:pt x="1874615" y="3193542"/>
                      <a:pt x="1889951" y="3194114"/>
                    </a:cubicBezTo>
                    <a:cubicBezTo>
                      <a:pt x="1896523" y="3194304"/>
                      <a:pt x="1903095" y="3194304"/>
                      <a:pt x="1909572" y="3194018"/>
                    </a:cubicBezTo>
                    <a:cubicBezTo>
                      <a:pt x="1942719" y="3192399"/>
                      <a:pt x="1970151" y="3190589"/>
                      <a:pt x="1996250" y="3185160"/>
                    </a:cubicBezTo>
                    <a:cubicBezTo>
                      <a:pt x="1999679" y="3184493"/>
                      <a:pt x="2003203" y="3186398"/>
                      <a:pt x="2004251" y="3189827"/>
                    </a:cubicBezTo>
                    <a:lnTo>
                      <a:pt x="2058734" y="3357372"/>
                    </a:lnTo>
                    <a:lnTo>
                      <a:pt x="2060543" y="3363087"/>
                    </a:lnTo>
                    <a:cubicBezTo>
                      <a:pt x="2075498" y="3408426"/>
                      <a:pt x="2093881" y="3464338"/>
                      <a:pt x="2011585" y="3569208"/>
                    </a:cubicBezTo>
                    <a:lnTo>
                      <a:pt x="1994630" y="3526822"/>
                    </a:lnTo>
                    <a:cubicBezTo>
                      <a:pt x="1993487" y="3523869"/>
                      <a:pt x="1994440" y="3520535"/>
                      <a:pt x="1997012" y="3518630"/>
                    </a:cubicBezTo>
                    <a:lnTo>
                      <a:pt x="2018062" y="3503486"/>
                    </a:lnTo>
                    <a:cubicBezTo>
                      <a:pt x="2023301" y="3499771"/>
                      <a:pt x="2024825" y="3492818"/>
                      <a:pt x="2021586" y="3487388"/>
                    </a:cubicBezTo>
                    <a:close/>
                    <a:moveTo>
                      <a:pt x="1147667" y="2444210"/>
                    </a:moveTo>
                    <a:cubicBezTo>
                      <a:pt x="1132808" y="2393061"/>
                      <a:pt x="1121855" y="2338768"/>
                      <a:pt x="1114425" y="2280285"/>
                    </a:cubicBezTo>
                    <a:cubicBezTo>
                      <a:pt x="1112711" y="2266474"/>
                      <a:pt x="1123379" y="2254282"/>
                      <a:pt x="1137285" y="2254282"/>
                    </a:cubicBezTo>
                    <a:lnTo>
                      <a:pt x="1245013" y="2254377"/>
                    </a:lnTo>
                    <a:lnTo>
                      <a:pt x="1343025" y="2258282"/>
                    </a:lnTo>
                    <a:lnTo>
                      <a:pt x="1342644" y="2418588"/>
                    </a:lnTo>
                    <a:lnTo>
                      <a:pt x="1354265" y="2418588"/>
                    </a:lnTo>
                    <a:lnTo>
                      <a:pt x="1354550" y="2270760"/>
                    </a:lnTo>
                    <a:cubicBezTo>
                      <a:pt x="1354550" y="2264188"/>
                      <a:pt x="1359980" y="2258949"/>
                      <a:pt x="1366552" y="2259235"/>
                    </a:cubicBezTo>
                    <a:lnTo>
                      <a:pt x="1429322" y="2261711"/>
                    </a:lnTo>
                    <a:cubicBezTo>
                      <a:pt x="1437989" y="2262092"/>
                      <a:pt x="1446276" y="2264759"/>
                      <a:pt x="1453420" y="2269712"/>
                    </a:cubicBezTo>
                    <a:cubicBezTo>
                      <a:pt x="1453420" y="2269712"/>
                      <a:pt x="1518857" y="2313813"/>
                      <a:pt x="1544574" y="2331149"/>
                    </a:cubicBezTo>
                    <a:cubicBezTo>
                      <a:pt x="1551051" y="2335530"/>
                      <a:pt x="1554861" y="2342674"/>
                      <a:pt x="1554766" y="2350389"/>
                    </a:cubicBezTo>
                    <a:lnTo>
                      <a:pt x="1554194" y="2487644"/>
                    </a:lnTo>
                    <a:lnTo>
                      <a:pt x="1528477" y="2487549"/>
                    </a:lnTo>
                    <a:lnTo>
                      <a:pt x="1528382" y="2507742"/>
                    </a:lnTo>
                    <a:cubicBezTo>
                      <a:pt x="1528382" y="2514124"/>
                      <a:pt x="1523238" y="2519267"/>
                      <a:pt x="1516761" y="2519363"/>
                    </a:cubicBezTo>
                    <a:lnTo>
                      <a:pt x="1349502" y="2518982"/>
                    </a:lnTo>
                    <a:cubicBezTo>
                      <a:pt x="1343120" y="2518982"/>
                      <a:pt x="1337977" y="2513838"/>
                      <a:pt x="1337882" y="2507361"/>
                    </a:cubicBezTo>
                    <a:lnTo>
                      <a:pt x="1337882" y="2486025"/>
                    </a:lnTo>
                    <a:lnTo>
                      <a:pt x="1257110" y="2485930"/>
                    </a:lnTo>
                    <a:lnTo>
                      <a:pt x="1256919" y="2532317"/>
                    </a:lnTo>
                    <a:lnTo>
                      <a:pt x="1309783" y="2764346"/>
                    </a:lnTo>
                    <a:lnTo>
                      <a:pt x="1309688" y="2837117"/>
                    </a:lnTo>
                    <a:cubicBezTo>
                      <a:pt x="1280541" y="2828925"/>
                      <a:pt x="1245870" y="2823020"/>
                      <a:pt x="1206246" y="2819591"/>
                    </a:cubicBezTo>
                    <a:cubicBezTo>
                      <a:pt x="1193673" y="2818543"/>
                      <a:pt x="1184053" y="2807589"/>
                      <a:pt x="1185101" y="2794921"/>
                    </a:cubicBezTo>
                    <a:cubicBezTo>
                      <a:pt x="1194816" y="2681097"/>
                      <a:pt x="1182243" y="2563368"/>
                      <a:pt x="1147667" y="2444210"/>
                    </a:cubicBezTo>
                    <a:close/>
                    <a:moveTo>
                      <a:pt x="1104424" y="2426018"/>
                    </a:moveTo>
                    <a:cubicBezTo>
                      <a:pt x="1105472" y="2430018"/>
                      <a:pt x="1102805" y="2434018"/>
                      <a:pt x="1098709" y="2434590"/>
                    </a:cubicBezTo>
                    <a:lnTo>
                      <a:pt x="1031843" y="2444020"/>
                    </a:lnTo>
                    <a:cubicBezTo>
                      <a:pt x="1022604" y="2445258"/>
                      <a:pt x="1014032" y="2438781"/>
                      <a:pt x="1012698" y="2429637"/>
                    </a:cubicBezTo>
                    <a:lnTo>
                      <a:pt x="972979" y="2146745"/>
                    </a:lnTo>
                    <a:cubicBezTo>
                      <a:pt x="972026" y="2139791"/>
                      <a:pt x="976884" y="2133219"/>
                      <a:pt x="983933" y="2132172"/>
                    </a:cubicBezTo>
                    <a:lnTo>
                      <a:pt x="1051941" y="2122647"/>
                    </a:lnTo>
                    <a:cubicBezTo>
                      <a:pt x="1059656" y="2121599"/>
                      <a:pt x="1066610" y="2127504"/>
                      <a:pt x="1066800" y="2135219"/>
                    </a:cubicBezTo>
                    <a:lnTo>
                      <a:pt x="1066895" y="2135410"/>
                    </a:lnTo>
                    <a:cubicBezTo>
                      <a:pt x="1069467" y="2243805"/>
                      <a:pt x="1081945" y="2339245"/>
                      <a:pt x="1104424" y="2426018"/>
                    </a:cubicBezTo>
                    <a:close/>
                    <a:moveTo>
                      <a:pt x="1595819" y="2057209"/>
                    </a:moveTo>
                    <a:lnTo>
                      <a:pt x="1595723" y="1992154"/>
                    </a:lnTo>
                    <a:cubicBezTo>
                      <a:pt x="1595723" y="1985296"/>
                      <a:pt x="1601629" y="1979962"/>
                      <a:pt x="1608487" y="1980629"/>
                    </a:cubicBezTo>
                    <a:lnTo>
                      <a:pt x="1752505" y="1995488"/>
                    </a:lnTo>
                    <a:lnTo>
                      <a:pt x="1758029" y="1996059"/>
                    </a:lnTo>
                    <a:cubicBezTo>
                      <a:pt x="1780413" y="2001203"/>
                      <a:pt x="1793462" y="2025301"/>
                      <a:pt x="1788700" y="2049875"/>
                    </a:cubicBezTo>
                    <a:cubicBezTo>
                      <a:pt x="1784795" y="2063210"/>
                      <a:pt x="1777937" y="2071021"/>
                      <a:pt x="1763935" y="2070925"/>
                    </a:cubicBezTo>
                    <a:lnTo>
                      <a:pt x="1725549" y="2070830"/>
                    </a:lnTo>
                    <a:lnTo>
                      <a:pt x="1725549" y="2084451"/>
                    </a:lnTo>
                    <a:lnTo>
                      <a:pt x="1766221" y="2084546"/>
                    </a:lnTo>
                    <a:cubicBezTo>
                      <a:pt x="1775270" y="2084546"/>
                      <a:pt x="1781937" y="2093119"/>
                      <a:pt x="1779842" y="2101882"/>
                    </a:cubicBezTo>
                    <a:lnTo>
                      <a:pt x="1779746" y="2102168"/>
                    </a:lnTo>
                    <a:cubicBezTo>
                      <a:pt x="1778222" y="2108549"/>
                      <a:pt x="1772507" y="2113026"/>
                      <a:pt x="1765935" y="2113026"/>
                    </a:cubicBezTo>
                    <a:lnTo>
                      <a:pt x="1725454" y="2112931"/>
                    </a:lnTo>
                    <a:lnTo>
                      <a:pt x="1725454" y="2121313"/>
                    </a:lnTo>
                    <a:lnTo>
                      <a:pt x="1757934" y="2121408"/>
                    </a:lnTo>
                    <a:cubicBezTo>
                      <a:pt x="1766888" y="2121313"/>
                      <a:pt x="1773555" y="2129505"/>
                      <a:pt x="1771650" y="2138172"/>
                    </a:cubicBezTo>
                    <a:cubicBezTo>
                      <a:pt x="1767364" y="2159603"/>
                      <a:pt x="1763649" y="2182273"/>
                      <a:pt x="1760792" y="2206657"/>
                    </a:cubicBezTo>
                    <a:cubicBezTo>
                      <a:pt x="1758601" y="2224564"/>
                      <a:pt x="1756982" y="2256854"/>
                      <a:pt x="1756029" y="2296192"/>
                    </a:cubicBezTo>
                    <a:cubicBezTo>
                      <a:pt x="1755743" y="2308765"/>
                      <a:pt x="1745552" y="2318861"/>
                      <a:pt x="1732883" y="2318861"/>
                    </a:cubicBezTo>
                    <a:lnTo>
                      <a:pt x="1585532" y="2318766"/>
                    </a:lnTo>
                    <a:cubicBezTo>
                      <a:pt x="1576388" y="2318766"/>
                      <a:pt x="1567244" y="2315909"/>
                      <a:pt x="1559624" y="2310765"/>
                    </a:cubicBezTo>
                    <a:lnTo>
                      <a:pt x="1461802" y="2244566"/>
                    </a:lnTo>
                    <a:cubicBezTo>
                      <a:pt x="1454658" y="2239804"/>
                      <a:pt x="1446276" y="2236947"/>
                      <a:pt x="1437704" y="2236565"/>
                    </a:cubicBezTo>
                    <a:lnTo>
                      <a:pt x="1350169" y="2233041"/>
                    </a:lnTo>
                    <a:cubicBezTo>
                      <a:pt x="1337786" y="2232565"/>
                      <a:pt x="1327976" y="2222278"/>
                      <a:pt x="1327976" y="2209895"/>
                    </a:cubicBezTo>
                    <a:lnTo>
                      <a:pt x="1328071" y="2165414"/>
                    </a:lnTo>
                    <a:lnTo>
                      <a:pt x="1328071" y="2155889"/>
                    </a:lnTo>
                    <a:lnTo>
                      <a:pt x="1310450" y="2155889"/>
                    </a:lnTo>
                    <a:lnTo>
                      <a:pt x="1240155" y="2156841"/>
                    </a:lnTo>
                    <a:lnTo>
                      <a:pt x="1240822" y="1955483"/>
                    </a:lnTo>
                    <a:cubicBezTo>
                      <a:pt x="1240822" y="1948720"/>
                      <a:pt x="1246727" y="1943386"/>
                      <a:pt x="1253585" y="1944053"/>
                    </a:cubicBezTo>
                    <a:lnTo>
                      <a:pt x="1291971" y="1947958"/>
                    </a:lnTo>
                    <a:lnTo>
                      <a:pt x="1546003" y="1974247"/>
                    </a:lnTo>
                    <a:cubicBezTo>
                      <a:pt x="1551813" y="1974818"/>
                      <a:pt x="1556385" y="1979771"/>
                      <a:pt x="1556385" y="1985772"/>
                    </a:cubicBezTo>
                    <a:lnTo>
                      <a:pt x="1556480" y="2057305"/>
                    </a:lnTo>
                    <a:lnTo>
                      <a:pt x="1595819" y="2057209"/>
                    </a:lnTo>
                    <a:close/>
                    <a:moveTo>
                      <a:pt x="2654808" y="2329339"/>
                    </a:moveTo>
                    <a:lnTo>
                      <a:pt x="2650522" y="2334482"/>
                    </a:lnTo>
                    <a:cubicBezTo>
                      <a:pt x="2644998" y="2341055"/>
                      <a:pt x="2634520" y="2339531"/>
                      <a:pt x="2631091" y="2331625"/>
                    </a:cubicBezTo>
                    <a:lnTo>
                      <a:pt x="2623376" y="2313623"/>
                    </a:lnTo>
                    <a:cubicBezTo>
                      <a:pt x="2621375" y="2309146"/>
                      <a:pt x="2622614" y="2303717"/>
                      <a:pt x="2626328" y="2300383"/>
                    </a:cubicBezTo>
                    <a:lnTo>
                      <a:pt x="2674525" y="2257616"/>
                    </a:lnTo>
                    <a:lnTo>
                      <a:pt x="2677382" y="2255044"/>
                    </a:lnTo>
                    <a:lnTo>
                      <a:pt x="2666714" y="2242757"/>
                    </a:lnTo>
                    <a:lnTo>
                      <a:pt x="2661857" y="2247043"/>
                    </a:lnTo>
                    <a:lnTo>
                      <a:pt x="2634234" y="2270570"/>
                    </a:lnTo>
                    <a:lnTo>
                      <a:pt x="2561082" y="2233613"/>
                    </a:lnTo>
                    <a:lnTo>
                      <a:pt x="2610041" y="2191893"/>
                    </a:lnTo>
                    <a:lnTo>
                      <a:pt x="2611755" y="2190369"/>
                    </a:lnTo>
                    <a:lnTo>
                      <a:pt x="2616899" y="2185988"/>
                    </a:lnTo>
                    <a:lnTo>
                      <a:pt x="2616994" y="2185892"/>
                    </a:lnTo>
                    <a:lnTo>
                      <a:pt x="2606421" y="2173796"/>
                    </a:lnTo>
                    <a:lnTo>
                      <a:pt x="2606421" y="2173700"/>
                    </a:lnTo>
                    <a:lnTo>
                      <a:pt x="2518696" y="2248567"/>
                    </a:lnTo>
                    <a:lnTo>
                      <a:pt x="2508885" y="2250472"/>
                    </a:lnTo>
                    <a:lnTo>
                      <a:pt x="2506123" y="2235994"/>
                    </a:lnTo>
                    <a:lnTo>
                      <a:pt x="2488121" y="2239518"/>
                    </a:lnTo>
                    <a:lnTo>
                      <a:pt x="2490883" y="2253996"/>
                    </a:lnTo>
                    <a:lnTo>
                      <a:pt x="2421255" y="2267522"/>
                    </a:lnTo>
                    <a:lnTo>
                      <a:pt x="2417826" y="2263521"/>
                    </a:lnTo>
                    <a:lnTo>
                      <a:pt x="2382488" y="2222468"/>
                    </a:lnTo>
                    <a:cubicBezTo>
                      <a:pt x="2380012" y="2219611"/>
                      <a:pt x="2380298" y="2215230"/>
                      <a:pt x="2383155" y="2212753"/>
                    </a:cubicBezTo>
                    <a:lnTo>
                      <a:pt x="2432209" y="2170557"/>
                    </a:lnTo>
                    <a:cubicBezTo>
                      <a:pt x="2435066" y="2168081"/>
                      <a:pt x="2439448" y="2168366"/>
                      <a:pt x="2441924" y="2171224"/>
                    </a:cubicBezTo>
                    <a:lnTo>
                      <a:pt x="2449735" y="2180273"/>
                    </a:lnTo>
                    <a:lnTo>
                      <a:pt x="2590419" y="2057495"/>
                    </a:lnTo>
                    <a:lnTo>
                      <a:pt x="2583466" y="2049494"/>
                    </a:lnTo>
                    <a:cubicBezTo>
                      <a:pt x="2580894" y="2046541"/>
                      <a:pt x="2581180" y="2042160"/>
                      <a:pt x="2584133" y="2039683"/>
                    </a:cubicBezTo>
                    <a:lnTo>
                      <a:pt x="2600325" y="2025777"/>
                    </a:lnTo>
                    <a:cubicBezTo>
                      <a:pt x="2605183" y="2021586"/>
                      <a:pt x="2612327" y="2022158"/>
                      <a:pt x="2616518" y="2026825"/>
                    </a:cubicBezTo>
                    <a:lnTo>
                      <a:pt x="2680621" y="2099786"/>
                    </a:lnTo>
                    <a:cubicBezTo>
                      <a:pt x="2683193" y="2102644"/>
                      <a:pt x="2682907" y="2107025"/>
                      <a:pt x="2680049" y="2109502"/>
                    </a:cubicBezTo>
                    <a:lnTo>
                      <a:pt x="2657761" y="2129028"/>
                    </a:lnTo>
                    <a:lnTo>
                      <a:pt x="2673953" y="2147602"/>
                    </a:lnTo>
                    <a:lnTo>
                      <a:pt x="2717959" y="2198084"/>
                    </a:lnTo>
                    <a:lnTo>
                      <a:pt x="2727960" y="2209419"/>
                    </a:lnTo>
                    <a:lnTo>
                      <a:pt x="2757392" y="2182940"/>
                    </a:lnTo>
                    <a:lnTo>
                      <a:pt x="2801493" y="2133219"/>
                    </a:lnTo>
                    <a:cubicBezTo>
                      <a:pt x="2804256" y="2130076"/>
                      <a:pt x="2809113" y="2130171"/>
                      <a:pt x="2811875" y="2133314"/>
                    </a:cubicBezTo>
                    <a:lnTo>
                      <a:pt x="2844546" y="2170938"/>
                    </a:lnTo>
                    <a:cubicBezTo>
                      <a:pt x="2847118" y="2173986"/>
                      <a:pt x="2848070" y="2178082"/>
                      <a:pt x="2846832" y="2181987"/>
                    </a:cubicBezTo>
                    <a:cubicBezTo>
                      <a:pt x="2839117" y="2206085"/>
                      <a:pt x="2818352" y="2268760"/>
                      <a:pt x="2799874" y="2303717"/>
                    </a:cubicBezTo>
                    <a:cubicBezTo>
                      <a:pt x="2778728" y="2343626"/>
                      <a:pt x="2756821" y="2370201"/>
                      <a:pt x="2699099" y="2400967"/>
                    </a:cubicBezTo>
                    <a:cubicBezTo>
                      <a:pt x="2693099" y="2404110"/>
                      <a:pt x="2686717" y="2407349"/>
                      <a:pt x="2679954" y="2410682"/>
                    </a:cubicBezTo>
                    <a:cubicBezTo>
                      <a:pt x="2673287" y="2413921"/>
                      <a:pt x="2665381" y="2411159"/>
                      <a:pt x="2662428" y="2404301"/>
                    </a:cubicBezTo>
                    <a:lnTo>
                      <a:pt x="2649950" y="2375440"/>
                    </a:lnTo>
                    <a:cubicBezTo>
                      <a:pt x="2648236" y="2371439"/>
                      <a:pt x="2648903" y="2366772"/>
                      <a:pt x="2651760" y="2363438"/>
                    </a:cubicBezTo>
                    <a:lnTo>
                      <a:pt x="2669858" y="2341817"/>
                    </a:lnTo>
                    <a:lnTo>
                      <a:pt x="2654808" y="2329339"/>
                    </a:lnTo>
                    <a:close/>
                    <a:moveTo>
                      <a:pt x="2482882" y="2339245"/>
                    </a:moveTo>
                    <a:lnTo>
                      <a:pt x="2468785" y="2341912"/>
                    </a:lnTo>
                    <a:lnTo>
                      <a:pt x="2477072" y="2384012"/>
                    </a:lnTo>
                    <a:lnTo>
                      <a:pt x="2490311" y="2453164"/>
                    </a:lnTo>
                    <a:cubicBezTo>
                      <a:pt x="2491073" y="2457355"/>
                      <a:pt x="2487930" y="2461355"/>
                      <a:pt x="2483644" y="2461451"/>
                    </a:cubicBezTo>
                    <a:cubicBezTo>
                      <a:pt x="2473928" y="2461546"/>
                      <a:pt x="2464118" y="2461165"/>
                      <a:pt x="2454498" y="2460308"/>
                    </a:cubicBezTo>
                    <a:lnTo>
                      <a:pt x="2373154" y="2452592"/>
                    </a:lnTo>
                    <a:cubicBezTo>
                      <a:pt x="2358295" y="2451164"/>
                      <a:pt x="2343531" y="2447925"/>
                      <a:pt x="2329529" y="2442972"/>
                    </a:cubicBezTo>
                    <a:lnTo>
                      <a:pt x="2253710" y="2416493"/>
                    </a:lnTo>
                    <a:cubicBezTo>
                      <a:pt x="2249519" y="2414968"/>
                      <a:pt x="2246281" y="2411730"/>
                      <a:pt x="2244852" y="2407539"/>
                    </a:cubicBezTo>
                    <a:cubicBezTo>
                      <a:pt x="2242185" y="2399443"/>
                      <a:pt x="2238089" y="2387632"/>
                      <a:pt x="2234279" y="2375916"/>
                    </a:cubicBezTo>
                    <a:cubicBezTo>
                      <a:pt x="2232660" y="2371058"/>
                      <a:pt x="2235708" y="2365820"/>
                      <a:pt x="2240756" y="2364867"/>
                    </a:cubicBezTo>
                    <a:lnTo>
                      <a:pt x="2303526" y="2352675"/>
                    </a:lnTo>
                    <a:lnTo>
                      <a:pt x="2297621" y="2322386"/>
                    </a:lnTo>
                    <a:lnTo>
                      <a:pt x="2282285" y="2325434"/>
                    </a:lnTo>
                    <a:cubicBezTo>
                      <a:pt x="2271808" y="2327434"/>
                      <a:pt x="2265331" y="2314194"/>
                      <a:pt x="2273523" y="2307146"/>
                    </a:cubicBezTo>
                    <a:lnTo>
                      <a:pt x="2365629" y="2227898"/>
                    </a:lnTo>
                    <a:cubicBezTo>
                      <a:pt x="2368487" y="2225326"/>
                      <a:pt x="2372868" y="2225707"/>
                      <a:pt x="2375344" y="2228564"/>
                    </a:cubicBezTo>
                    <a:lnTo>
                      <a:pt x="2410682" y="2269617"/>
                    </a:lnTo>
                    <a:lnTo>
                      <a:pt x="2410587" y="2269617"/>
                    </a:lnTo>
                    <a:lnTo>
                      <a:pt x="2416207" y="2298764"/>
                    </a:lnTo>
                    <a:lnTo>
                      <a:pt x="2496503" y="2283143"/>
                    </a:lnTo>
                    <a:lnTo>
                      <a:pt x="2499265" y="2296954"/>
                    </a:lnTo>
                    <a:lnTo>
                      <a:pt x="2518696" y="2288572"/>
                    </a:lnTo>
                    <a:lnTo>
                      <a:pt x="2556606" y="2291525"/>
                    </a:lnTo>
                    <a:lnTo>
                      <a:pt x="2602802" y="2321243"/>
                    </a:lnTo>
                    <a:lnTo>
                      <a:pt x="2617184" y="2354390"/>
                    </a:lnTo>
                    <a:lnTo>
                      <a:pt x="2648712" y="2424398"/>
                    </a:lnTo>
                    <a:cubicBezTo>
                      <a:pt x="2612708" y="2438781"/>
                      <a:pt x="2575369" y="2448687"/>
                      <a:pt x="2546414" y="2454878"/>
                    </a:cubicBezTo>
                    <a:cubicBezTo>
                      <a:pt x="2535936" y="2457069"/>
                      <a:pt x="2525363" y="2458688"/>
                      <a:pt x="2514695" y="2459736"/>
                    </a:cubicBezTo>
                    <a:cubicBezTo>
                      <a:pt x="2511076" y="2460022"/>
                      <a:pt x="2507837" y="2457545"/>
                      <a:pt x="2507171" y="2454116"/>
                    </a:cubicBezTo>
                    <a:lnTo>
                      <a:pt x="2496693" y="2400205"/>
                    </a:lnTo>
                    <a:cubicBezTo>
                      <a:pt x="2496026" y="2396871"/>
                      <a:pt x="2496884" y="2393537"/>
                      <a:pt x="2499074" y="2390870"/>
                    </a:cubicBezTo>
                    <a:lnTo>
                      <a:pt x="2501456" y="2387822"/>
                    </a:lnTo>
                    <a:lnTo>
                      <a:pt x="2482882" y="2339245"/>
                    </a:lnTo>
                    <a:close/>
                    <a:moveTo>
                      <a:pt x="2187607" y="2198370"/>
                    </a:moveTo>
                    <a:lnTo>
                      <a:pt x="2089214" y="2284952"/>
                    </a:lnTo>
                    <a:cubicBezTo>
                      <a:pt x="2083689" y="2278952"/>
                      <a:pt x="2077879" y="2272760"/>
                      <a:pt x="2071878" y="2266283"/>
                    </a:cubicBezTo>
                    <a:cubicBezTo>
                      <a:pt x="2052733" y="2245519"/>
                      <a:pt x="2031587" y="2222659"/>
                      <a:pt x="2009966" y="2199227"/>
                    </a:cubicBezTo>
                    <a:cubicBezTo>
                      <a:pt x="2004536" y="2193417"/>
                      <a:pt x="1999202" y="2187607"/>
                      <a:pt x="1993868" y="2181892"/>
                    </a:cubicBezTo>
                    <a:cubicBezTo>
                      <a:pt x="1985582" y="2172938"/>
                      <a:pt x="1987677" y="2158460"/>
                      <a:pt x="1998155" y="2152269"/>
                    </a:cubicBezTo>
                    <a:lnTo>
                      <a:pt x="2018157" y="2138553"/>
                    </a:lnTo>
                    <a:cubicBezTo>
                      <a:pt x="2037874" y="2121599"/>
                      <a:pt x="2047875" y="2112740"/>
                      <a:pt x="2062163" y="2083213"/>
                    </a:cubicBezTo>
                    <a:cubicBezTo>
                      <a:pt x="2067116" y="2073116"/>
                      <a:pt x="2078450" y="2067687"/>
                      <a:pt x="2089309" y="2070735"/>
                    </a:cubicBezTo>
                    <a:lnTo>
                      <a:pt x="2107978" y="2075688"/>
                    </a:lnTo>
                    <a:lnTo>
                      <a:pt x="2215896" y="2001774"/>
                    </a:lnTo>
                    <a:lnTo>
                      <a:pt x="2214372" y="1993202"/>
                    </a:lnTo>
                    <a:lnTo>
                      <a:pt x="2378107" y="1959864"/>
                    </a:lnTo>
                    <a:lnTo>
                      <a:pt x="2380774" y="1965293"/>
                    </a:lnTo>
                    <a:lnTo>
                      <a:pt x="2373440" y="1971675"/>
                    </a:lnTo>
                    <a:lnTo>
                      <a:pt x="2386870" y="1987106"/>
                    </a:lnTo>
                    <a:lnTo>
                      <a:pt x="2413635" y="1963769"/>
                    </a:lnTo>
                    <a:lnTo>
                      <a:pt x="2514410" y="2078260"/>
                    </a:lnTo>
                    <a:lnTo>
                      <a:pt x="2421446" y="2158365"/>
                    </a:lnTo>
                    <a:lnTo>
                      <a:pt x="2219897" y="2331911"/>
                    </a:lnTo>
                    <a:cubicBezTo>
                      <a:pt x="2215420" y="2335816"/>
                      <a:pt x="2210181" y="2338768"/>
                      <a:pt x="2204657" y="2340674"/>
                    </a:cubicBezTo>
                    <a:lnTo>
                      <a:pt x="2162651" y="2354961"/>
                    </a:lnTo>
                    <a:cubicBezTo>
                      <a:pt x="2158270" y="2356485"/>
                      <a:pt x="2153412" y="2355247"/>
                      <a:pt x="2150364" y="2351723"/>
                    </a:cubicBezTo>
                    <a:cubicBezTo>
                      <a:pt x="2148745" y="2350008"/>
                      <a:pt x="2147126" y="2348103"/>
                      <a:pt x="2145506" y="2346389"/>
                    </a:cubicBezTo>
                    <a:cubicBezTo>
                      <a:pt x="2142839" y="2343531"/>
                      <a:pt x="2143125" y="2339055"/>
                      <a:pt x="2146078" y="2336483"/>
                    </a:cubicBezTo>
                    <a:lnTo>
                      <a:pt x="2237899" y="2255711"/>
                    </a:lnTo>
                    <a:lnTo>
                      <a:pt x="2187607" y="2198370"/>
                    </a:lnTo>
                    <a:close/>
                    <a:moveTo>
                      <a:pt x="2331720" y="1812893"/>
                    </a:moveTo>
                    <a:lnTo>
                      <a:pt x="2351246" y="1795844"/>
                    </a:lnTo>
                    <a:lnTo>
                      <a:pt x="2346769" y="1790700"/>
                    </a:lnTo>
                    <a:lnTo>
                      <a:pt x="2314289" y="1818989"/>
                    </a:lnTo>
                    <a:lnTo>
                      <a:pt x="2292001" y="1793653"/>
                    </a:lnTo>
                    <a:lnTo>
                      <a:pt x="2381345" y="1714976"/>
                    </a:lnTo>
                    <a:lnTo>
                      <a:pt x="2620423" y="1986820"/>
                    </a:lnTo>
                    <a:lnTo>
                      <a:pt x="2589657" y="2013299"/>
                    </a:lnTo>
                    <a:lnTo>
                      <a:pt x="2530316" y="2064449"/>
                    </a:lnTo>
                    <a:lnTo>
                      <a:pt x="2428685" y="1949006"/>
                    </a:lnTo>
                    <a:lnTo>
                      <a:pt x="2441162" y="1938147"/>
                    </a:lnTo>
                    <a:lnTo>
                      <a:pt x="2331720" y="1812893"/>
                    </a:lnTo>
                    <a:close/>
                    <a:moveTo>
                      <a:pt x="2271332" y="1784033"/>
                    </a:moveTo>
                    <a:lnTo>
                      <a:pt x="2304288" y="1709833"/>
                    </a:lnTo>
                    <a:lnTo>
                      <a:pt x="2338388" y="1724978"/>
                    </a:lnTo>
                    <a:lnTo>
                      <a:pt x="2271332" y="1784033"/>
                    </a:lnTo>
                    <a:close/>
                    <a:moveTo>
                      <a:pt x="2357533" y="1899666"/>
                    </a:moveTo>
                    <a:cubicBezTo>
                      <a:pt x="2369249" y="1913001"/>
                      <a:pt x="2362295" y="1934051"/>
                      <a:pt x="2344960" y="1937671"/>
                    </a:cubicBezTo>
                    <a:lnTo>
                      <a:pt x="2134553" y="1981581"/>
                    </a:lnTo>
                    <a:cubicBezTo>
                      <a:pt x="2132076" y="1982153"/>
                      <a:pt x="2129600" y="1981295"/>
                      <a:pt x="2127885" y="1979390"/>
                    </a:cubicBezTo>
                    <a:lnTo>
                      <a:pt x="2111693" y="1961007"/>
                    </a:lnTo>
                    <a:cubicBezTo>
                      <a:pt x="2109121" y="1958150"/>
                      <a:pt x="2109407" y="1953673"/>
                      <a:pt x="2112264" y="1951196"/>
                    </a:cubicBezTo>
                    <a:lnTo>
                      <a:pt x="2276285" y="1807464"/>
                    </a:lnTo>
                    <a:lnTo>
                      <a:pt x="2357533" y="1899666"/>
                    </a:lnTo>
                    <a:close/>
                    <a:moveTo>
                      <a:pt x="2238280" y="1813179"/>
                    </a:moveTo>
                    <a:lnTo>
                      <a:pt x="2191322" y="1854422"/>
                    </a:lnTo>
                    <a:cubicBezTo>
                      <a:pt x="2187226" y="1857947"/>
                      <a:pt x="2181225" y="1858328"/>
                      <a:pt x="2176844" y="1855089"/>
                    </a:cubicBezTo>
                    <a:lnTo>
                      <a:pt x="2030063" y="1747742"/>
                    </a:lnTo>
                    <a:lnTo>
                      <a:pt x="2046732" y="1710119"/>
                    </a:lnTo>
                    <a:lnTo>
                      <a:pt x="2235232" y="1793843"/>
                    </a:lnTo>
                    <a:cubicBezTo>
                      <a:pt x="2243042" y="1797272"/>
                      <a:pt x="2244566" y="1807559"/>
                      <a:pt x="2238280" y="1813179"/>
                    </a:cubicBezTo>
                    <a:close/>
                    <a:moveTo>
                      <a:pt x="2012537" y="1734788"/>
                    </a:moveTo>
                    <a:lnTo>
                      <a:pt x="1979771" y="1710881"/>
                    </a:lnTo>
                    <a:cubicBezTo>
                      <a:pt x="1974437" y="1706975"/>
                      <a:pt x="1972532" y="1699736"/>
                      <a:pt x="1975294" y="1693640"/>
                    </a:cubicBezTo>
                    <a:cubicBezTo>
                      <a:pt x="1978533" y="1686592"/>
                      <a:pt x="1986725" y="1683449"/>
                      <a:pt x="1993868" y="1686687"/>
                    </a:cubicBezTo>
                    <a:lnTo>
                      <a:pt x="2027301" y="1701546"/>
                    </a:lnTo>
                    <a:lnTo>
                      <a:pt x="2012537" y="1734788"/>
                    </a:lnTo>
                    <a:close/>
                    <a:moveTo>
                      <a:pt x="2003774" y="1754219"/>
                    </a:moveTo>
                    <a:lnTo>
                      <a:pt x="2000250" y="1762601"/>
                    </a:lnTo>
                    <a:lnTo>
                      <a:pt x="2017776" y="1775460"/>
                    </a:lnTo>
                    <a:lnTo>
                      <a:pt x="2021491" y="1767269"/>
                    </a:lnTo>
                    <a:lnTo>
                      <a:pt x="2156746" y="1866138"/>
                    </a:lnTo>
                    <a:cubicBezTo>
                      <a:pt x="2162747" y="1870520"/>
                      <a:pt x="2163032" y="1879283"/>
                      <a:pt x="2157508" y="1884140"/>
                    </a:cubicBezTo>
                    <a:lnTo>
                      <a:pt x="2085404" y="1947577"/>
                    </a:lnTo>
                    <a:cubicBezTo>
                      <a:pt x="2079498" y="1952816"/>
                      <a:pt x="2070259" y="1950530"/>
                      <a:pt x="2067116" y="1943195"/>
                    </a:cubicBezTo>
                    <a:cubicBezTo>
                      <a:pt x="2064639" y="1937576"/>
                      <a:pt x="2061972" y="1931956"/>
                      <a:pt x="2058829" y="1926622"/>
                    </a:cubicBezTo>
                    <a:cubicBezTo>
                      <a:pt x="2055495" y="1920812"/>
                      <a:pt x="2052066" y="1915382"/>
                      <a:pt x="2048447" y="1910048"/>
                    </a:cubicBezTo>
                    <a:cubicBezTo>
                      <a:pt x="2046637" y="1907381"/>
                      <a:pt x="2046923" y="1903762"/>
                      <a:pt x="2049113" y="1901381"/>
                    </a:cubicBezTo>
                    <a:lnTo>
                      <a:pt x="2058448" y="1891570"/>
                    </a:lnTo>
                    <a:lnTo>
                      <a:pt x="1958245" y="1818323"/>
                    </a:lnTo>
                    <a:lnTo>
                      <a:pt x="1940814" y="1809083"/>
                    </a:lnTo>
                    <a:cubicBezTo>
                      <a:pt x="1938052" y="1807559"/>
                      <a:pt x="1936623" y="1804416"/>
                      <a:pt x="1937290" y="1801368"/>
                    </a:cubicBezTo>
                    <a:lnTo>
                      <a:pt x="1951196" y="1740218"/>
                    </a:lnTo>
                    <a:cubicBezTo>
                      <a:pt x="1953387" y="1730407"/>
                      <a:pt x="1965008" y="1726025"/>
                      <a:pt x="1973294" y="1732026"/>
                    </a:cubicBezTo>
                    <a:lnTo>
                      <a:pt x="2003774" y="1754219"/>
                    </a:lnTo>
                    <a:close/>
                    <a:moveTo>
                      <a:pt x="2034731" y="1940528"/>
                    </a:moveTo>
                    <a:cubicBezTo>
                      <a:pt x="2053018" y="1971961"/>
                      <a:pt x="2057400" y="2008918"/>
                      <a:pt x="2047113" y="2044827"/>
                    </a:cubicBezTo>
                    <a:cubicBezTo>
                      <a:pt x="2036255" y="2082641"/>
                      <a:pt x="2010156" y="2114836"/>
                      <a:pt x="1975390" y="2133410"/>
                    </a:cubicBezTo>
                    <a:cubicBezTo>
                      <a:pt x="1972818" y="2134743"/>
                      <a:pt x="1970151" y="2136077"/>
                      <a:pt x="1967579" y="2137220"/>
                    </a:cubicBezTo>
                    <a:cubicBezTo>
                      <a:pt x="1961198" y="2140077"/>
                      <a:pt x="1953768" y="2138458"/>
                      <a:pt x="1949101" y="2133219"/>
                    </a:cubicBezTo>
                    <a:cubicBezTo>
                      <a:pt x="1893951" y="2072640"/>
                      <a:pt x="1796796" y="1957578"/>
                      <a:pt x="1796796" y="1957578"/>
                    </a:cubicBezTo>
                    <a:cubicBezTo>
                      <a:pt x="1796796" y="1957578"/>
                      <a:pt x="1792034" y="1950053"/>
                      <a:pt x="1787652" y="1942719"/>
                    </a:cubicBezTo>
                    <a:cubicBezTo>
                      <a:pt x="1784318" y="1937099"/>
                      <a:pt x="1784699" y="1929956"/>
                      <a:pt x="1788700" y="1924717"/>
                    </a:cubicBezTo>
                    <a:cubicBezTo>
                      <a:pt x="1802225" y="1906905"/>
                      <a:pt x="1821847" y="1891284"/>
                      <a:pt x="1841087" y="1880997"/>
                    </a:cubicBezTo>
                    <a:cubicBezTo>
                      <a:pt x="1896713" y="1851565"/>
                      <a:pt x="1975199" y="1837944"/>
                      <a:pt x="2034731" y="1940528"/>
                    </a:cubicBezTo>
                    <a:close/>
                    <a:moveTo>
                      <a:pt x="2795016" y="2106263"/>
                    </a:moveTo>
                    <a:cubicBezTo>
                      <a:pt x="2777776" y="2121218"/>
                      <a:pt x="2751582" y="2119313"/>
                      <a:pt x="2736533" y="2102072"/>
                    </a:cubicBezTo>
                    <a:cubicBezTo>
                      <a:pt x="2732723" y="2097691"/>
                      <a:pt x="2729960" y="2092738"/>
                      <a:pt x="2728341" y="2087594"/>
                    </a:cubicBezTo>
                    <a:cubicBezTo>
                      <a:pt x="2723293" y="2072068"/>
                      <a:pt x="2727769" y="2054352"/>
                      <a:pt x="2740914" y="2043017"/>
                    </a:cubicBezTo>
                    <a:lnTo>
                      <a:pt x="2785301" y="2005203"/>
                    </a:lnTo>
                    <a:lnTo>
                      <a:pt x="2791778" y="1999679"/>
                    </a:lnTo>
                    <a:cubicBezTo>
                      <a:pt x="2809780" y="2018157"/>
                      <a:pt x="2827211" y="2036636"/>
                      <a:pt x="2843879" y="2054924"/>
                    </a:cubicBezTo>
                    <a:cubicBezTo>
                      <a:pt x="2846546" y="2057876"/>
                      <a:pt x="2846165" y="2062353"/>
                      <a:pt x="2843308" y="2064925"/>
                    </a:cubicBezTo>
                    <a:lnTo>
                      <a:pt x="2795016" y="2106263"/>
                    </a:lnTo>
                    <a:close/>
                    <a:moveTo>
                      <a:pt x="2774633" y="1992916"/>
                    </a:moveTo>
                    <a:lnTo>
                      <a:pt x="2729484" y="2031492"/>
                    </a:lnTo>
                    <a:cubicBezTo>
                      <a:pt x="2712053" y="2046351"/>
                      <a:pt x="2686050" y="2044446"/>
                      <a:pt x="2671001" y="2027206"/>
                    </a:cubicBezTo>
                    <a:lnTo>
                      <a:pt x="2647760" y="2000536"/>
                    </a:lnTo>
                    <a:cubicBezTo>
                      <a:pt x="2643378" y="1995583"/>
                      <a:pt x="2643950" y="1988058"/>
                      <a:pt x="2648998" y="1983772"/>
                    </a:cubicBezTo>
                    <a:lnTo>
                      <a:pt x="2709577" y="1931575"/>
                    </a:lnTo>
                    <a:lnTo>
                      <a:pt x="2711958" y="1929575"/>
                    </a:lnTo>
                    <a:cubicBezTo>
                      <a:pt x="2714720" y="1927193"/>
                      <a:pt x="2718816" y="1927384"/>
                      <a:pt x="2721388" y="1929860"/>
                    </a:cubicBezTo>
                    <a:cubicBezTo>
                      <a:pt x="2739676" y="1947386"/>
                      <a:pt x="2757678" y="1965103"/>
                      <a:pt x="2775204" y="1982819"/>
                    </a:cubicBezTo>
                    <a:cubicBezTo>
                      <a:pt x="2777966" y="1985582"/>
                      <a:pt x="2777776" y="1990249"/>
                      <a:pt x="2774633" y="1992916"/>
                    </a:cubicBezTo>
                    <a:close/>
                    <a:moveTo>
                      <a:pt x="2698909" y="1919192"/>
                    </a:moveTo>
                    <a:lnTo>
                      <a:pt x="2632710" y="1976247"/>
                    </a:lnTo>
                    <a:lnTo>
                      <a:pt x="2632615" y="1976152"/>
                    </a:lnTo>
                    <a:lnTo>
                      <a:pt x="2393537" y="1704308"/>
                    </a:lnTo>
                    <a:lnTo>
                      <a:pt x="2409920" y="1689830"/>
                    </a:lnTo>
                    <a:cubicBezTo>
                      <a:pt x="2412206" y="1687830"/>
                      <a:pt x="2415540" y="1687544"/>
                      <a:pt x="2418207" y="1689068"/>
                    </a:cubicBezTo>
                    <a:cubicBezTo>
                      <a:pt x="2509266" y="1744313"/>
                      <a:pt x="2607850" y="1823657"/>
                      <a:pt x="2699194" y="1908905"/>
                    </a:cubicBezTo>
                    <a:cubicBezTo>
                      <a:pt x="2702243" y="1911668"/>
                      <a:pt x="2702148" y="1916525"/>
                      <a:pt x="2698909" y="1919192"/>
                    </a:cubicBezTo>
                    <a:close/>
                    <a:moveTo>
                      <a:pt x="2379726" y="1688783"/>
                    </a:moveTo>
                    <a:lnTo>
                      <a:pt x="2351818" y="1713262"/>
                    </a:lnTo>
                    <a:lnTo>
                      <a:pt x="2325529" y="1701546"/>
                    </a:lnTo>
                    <a:lnTo>
                      <a:pt x="2334387" y="1681734"/>
                    </a:lnTo>
                    <a:lnTo>
                      <a:pt x="2275808" y="1655731"/>
                    </a:lnTo>
                    <a:lnTo>
                      <a:pt x="2264474" y="1681163"/>
                    </a:lnTo>
                    <a:lnTo>
                      <a:pt x="2293620" y="1694116"/>
                    </a:lnTo>
                    <a:lnTo>
                      <a:pt x="2263998" y="1760601"/>
                    </a:lnTo>
                    <a:lnTo>
                      <a:pt x="2203133" y="1733455"/>
                    </a:lnTo>
                    <a:lnTo>
                      <a:pt x="2194465" y="1752981"/>
                    </a:lnTo>
                    <a:lnTo>
                      <a:pt x="2055209" y="1691164"/>
                    </a:lnTo>
                    <a:lnTo>
                      <a:pt x="2058924" y="1682687"/>
                    </a:lnTo>
                    <a:lnTo>
                      <a:pt x="2039398" y="1674019"/>
                    </a:lnTo>
                    <a:lnTo>
                      <a:pt x="2035683" y="1682496"/>
                    </a:lnTo>
                    <a:lnTo>
                      <a:pt x="1981391" y="1658398"/>
                    </a:lnTo>
                    <a:cubicBezTo>
                      <a:pt x="1975199" y="1655636"/>
                      <a:pt x="1971866" y="1648968"/>
                      <a:pt x="1973390" y="1642396"/>
                    </a:cubicBezTo>
                    <a:lnTo>
                      <a:pt x="2001012" y="1520571"/>
                    </a:lnTo>
                    <a:cubicBezTo>
                      <a:pt x="2001869" y="1516666"/>
                      <a:pt x="2005965" y="1514380"/>
                      <a:pt x="2009775" y="1515428"/>
                    </a:cubicBezTo>
                    <a:cubicBezTo>
                      <a:pt x="2160651" y="1559052"/>
                      <a:pt x="2282762" y="1613630"/>
                      <a:pt x="2376964" y="1665541"/>
                    </a:cubicBezTo>
                    <a:cubicBezTo>
                      <a:pt x="2385822" y="1670304"/>
                      <a:pt x="2387156" y="1682210"/>
                      <a:pt x="2379726" y="1688783"/>
                    </a:cubicBezTo>
                    <a:close/>
                    <a:moveTo>
                      <a:pt x="1970151" y="1511237"/>
                    </a:moveTo>
                    <a:lnTo>
                      <a:pt x="1968151" y="1519904"/>
                    </a:lnTo>
                    <a:cubicBezTo>
                      <a:pt x="1967389" y="1523333"/>
                      <a:pt x="1964150" y="1525619"/>
                      <a:pt x="1960721" y="1525238"/>
                    </a:cubicBezTo>
                    <a:lnTo>
                      <a:pt x="1900618" y="1518952"/>
                    </a:lnTo>
                    <a:lnTo>
                      <a:pt x="1897761" y="1546574"/>
                    </a:lnTo>
                    <a:lnTo>
                      <a:pt x="1952816" y="1552289"/>
                    </a:lnTo>
                    <a:cubicBezTo>
                      <a:pt x="1956911" y="1552766"/>
                      <a:pt x="1959769" y="1556766"/>
                      <a:pt x="1958816" y="1560766"/>
                    </a:cubicBezTo>
                    <a:lnTo>
                      <a:pt x="1944624" y="1623441"/>
                    </a:lnTo>
                    <a:cubicBezTo>
                      <a:pt x="1943005" y="1630394"/>
                      <a:pt x="1936433" y="1635062"/>
                      <a:pt x="1929384" y="1634395"/>
                    </a:cubicBezTo>
                    <a:lnTo>
                      <a:pt x="1714691" y="1611916"/>
                    </a:lnTo>
                    <a:cubicBezTo>
                      <a:pt x="1714691" y="1610773"/>
                      <a:pt x="1714595" y="1609535"/>
                      <a:pt x="1714595" y="1608391"/>
                    </a:cubicBezTo>
                    <a:cubicBezTo>
                      <a:pt x="1712214" y="1562767"/>
                      <a:pt x="1710119" y="1519238"/>
                      <a:pt x="1716215" y="1460564"/>
                    </a:cubicBezTo>
                    <a:cubicBezTo>
                      <a:pt x="1716596" y="1456563"/>
                      <a:pt x="1720406" y="1453610"/>
                      <a:pt x="1724406" y="1454182"/>
                    </a:cubicBezTo>
                    <a:cubicBezTo>
                      <a:pt x="1811179" y="1466755"/>
                      <a:pt x="1891475" y="1483424"/>
                      <a:pt x="1965198" y="1503045"/>
                    </a:cubicBezTo>
                    <a:cubicBezTo>
                      <a:pt x="1968722" y="1503998"/>
                      <a:pt x="1970913" y="1507617"/>
                      <a:pt x="1970151" y="1511237"/>
                    </a:cubicBezTo>
                    <a:close/>
                    <a:moveTo>
                      <a:pt x="1762792" y="1685544"/>
                    </a:moveTo>
                    <a:cubicBezTo>
                      <a:pt x="1766507" y="1685258"/>
                      <a:pt x="1769840" y="1687925"/>
                      <a:pt x="1770221" y="1691640"/>
                    </a:cubicBezTo>
                    <a:lnTo>
                      <a:pt x="1770983" y="1697927"/>
                    </a:lnTo>
                    <a:lnTo>
                      <a:pt x="1801368" y="1694212"/>
                    </a:lnTo>
                    <a:lnTo>
                      <a:pt x="1800511" y="1686973"/>
                    </a:lnTo>
                    <a:cubicBezTo>
                      <a:pt x="1800225" y="1684401"/>
                      <a:pt x="1802130" y="1682115"/>
                      <a:pt x="1804702" y="1681829"/>
                    </a:cubicBezTo>
                    <a:lnTo>
                      <a:pt x="1811846" y="1681258"/>
                    </a:lnTo>
                    <a:cubicBezTo>
                      <a:pt x="1814417" y="1680972"/>
                      <a:pt x="1816703" y="1682972"/>
                      <a:pt x="1816894" y="1685544"/>
                    </a:cubicBezTo>
                    <a:lnTo>
                      <a:pt x="1817846" y="1701165"/>
                    </a:lnTo>
                    <a:lnTo>
                      <a:pt x="1821752" y="1738884"/>
                    </a:lnTo>
                    <a:lnTo>
                      <a:pt x="1859947" y="1734884"/>
                    </a:lnTo>
                    <a:lnTo>
                      <a:pt x="1862328" y="1757172"/>
                    </a:lnTo>
                    <a:lnTo>
                      <a:pt x="1877568" y="1755553"/>
                    </a:lnTo>
                    <a:lnTo>
                      <a:pt x="1875854" y="1738122"/>
                    </a:lnTo>
                    <a:cubicBezTo>
                      <a:pt x="1875377" y="1732883"/>
                      <a:pt x="1879092" y="1728216"/>
                      <a:pt x="1884235" y="1727454"/>
                    </a:cubicBezTo>
                    <a:lnTo>
                      <a:pt x="1908239" y="1724311"/>
                    </a:lnTo>
                    <a:cubicBezTo>
                      <a:pt x="1914906" y="1723454"/>
                      <a:pt x="1920431" y="1729550"/>
                      <a:pt x="1918907" y="1736122"/>
                    </a:cubicBezTo>
                    <a:lnTo>
                      <a:pt x="1900238" y="1818132"/>
                    </a:lnTo>
                    <a:cubicBezTo>
                      <a:pt x="1898237" y="1826800"/>
                      <a:pt x="1891475" y="1833467"/>
                      <a:pt x="1882807" y="1835563"/>
                    </a:cubicBezTo>
                    <a:cubicBezTo>
                      <a:pt x="1865090" y="1839468"/>
                      <a:pt x="1846898" y="1846516"/>
                      <a:pt x="1828133" y="1856423"/>
                    </a:cubicBezTo>
                    <a:cubicBezTo>
                      <a:pt x="1809369" y="1866519"/>
                      <a:pt x="1792796" y="1879759"/>
                      <a:pt x="1779080" y="1895666"/>
                    </a:cubicBezTo>
                    <a:cubicBezTo>
                      <a:pt x="1776222" y="1898999"/>
                      <a:pt x="1770793" y="1898142"/>
                      <a:pt x="1768983" y="1894046"/>
                    </a:cubicBezTo>
                    <a:cubicBezTo>
                      <a:pt x="1742123" y="1832229"/>
                      <a:pt x="1725740" y="1768412"/>
                      <a:pt x="1719358" y="1701070"/>
                    </a:cubicBezTo>
                    <a:cubicBezTo>
                      <a:pt x="1718786" y="1694783"/>
                      <a:pt x="1723644" y="1689068"/>
                      <a:pt x="1729931" y="1688497"/>
                    </a:cubicBezTo>
                    <a:lnTo>
                      <a:pt x="1762792" y="1685544"/>
                    </a:lnTo>
                    <a:close/>
                    <a:moveTo>
                      <a:pt x="1843373" y="2049494"/>
                    </a:moveTo>
                    <a:cubicBezTo>
                      <a:pt x="1879664" y="2089023"/>
                      <a:pt x="1937861" y="2151983"/>
                      <a:pt x="1994630" y="2213420"/>
                    </a:cubicBezTo>
                    <a:cubicBezTo>
                      <a:pt x="2016157" y="2236756"/>
                      <a:pt x="2037398" y="2259616"/>
                      <a:pt x="2056543" y="2280380"/>
                    </a:cubicBezTo>
                    <a:cubicBezTo>
                      <a:pt x="2093119" y="2320005"/>
                      <a:pt x="2122551" y="2352008"/>
                      <a:pt x="2133981" y="2364677"/>
                    </a:cubicBezTo>
                    <a:cubicBezTo>
                      <a:pt x="2135219" y="2366105"/>
                      <a:pt x="2136553" y="2367534"/>
                      <a:pt x="2137886" y="2369058"/>
                    </a:cubicBezTo>
                    <a:cubicBezTo>
                      <a:pt x="1977485" y="2402491"/>
                      <a:pt x="1936623" y="2464594"/>
                      <a:pt x="1856137" y="2573655"/>
                    </a:cubicBezTo>
                    <a:cubicBezTo>
                      <a:pt x="1855565" y="2574417"/>
                      <a:pt x="1854899" y="2575274"/>
                      <a:pt x="1854232" y="2575941"/>
                    </a:cubicBezTo>
                    <a:lnTo>
                      <a:pt x="1795272" y="2639187"/>
                    </a:lnTo>
                    <a:cubicBezTo>
                      <a:pt x="1788319" y="2596801"/>
                      <a:pt x="1783747" y="2565559"/>
                      <a:pt x="1782890" y="2553557"/>
                    </a:cubicBezTo>
                    <a:cubicBezTo>
                      <a:pt x="1775841" y="2448782"/>
                      <a:pt x="1777270" y="2262092"/>
                      <a:pt x="1783556" y="2209610"/>
                    </a:cubicBezTo>
                    <a:cubicBezTo>
                      <a:pt x="1790510" y="2151222"/>
                      <a:pt x="1802416" y="2102358"/>
                      <a:pt x="1816037" y="2055876"/>
                    </a:cubicBezTo>
                    <a:cubicBezTo>
                      <a:pt x="1819561" y="2043684"/>
                      <a:pt x="1834896" y="2040160"/>
                      <a:pt x="1843373" y="2049494"/>
                    </a:cubicBezTo>
                    <a:close/>
                    <a:moveTo>
                      <a:pt x="1759839" y="2554986"/>
                    </a:moveTo>
                    <a:cubicBezTo>
                      <a:pt x="1762697" y="2597277"/>
                      <a:pt x="1770412" y="2645759"/>
                      <a:pt x="1779937" y="2697671"/>
                    </a:cubicBezTo>
                    <a:cubicBezTo>
                      <a:pt x="1781937" y="2708910"/>
                      <a:pt x="1772126" y="2718626"/>
                      <a:pt x="1760887" y="2716435"/>
                    </a:cubicBezTo>
                    <a:lnTo>
                      <a:pt x="1589818" y="2683574"/>
                    </a:lnTo>
                    <a:cubicBezTo>
                      <a:pt x="1578959" y="2681573"/>
                      <a:pt x="1571054" y="2671953"/>
                      <a:pt x="1570958" y="2660904"/>
                    </a:cubicBezTo>
                    <a:lnTo>
                      <a:pt x="1570958" y="2637377"/>
                    </a:lnTo>
                    <a:cubicBezTo>
                      <a:pt x="1570863" y="2633567"/>
                      <a:pt x="1574006" y="2630424"/>
                      <a:pt x="1577912" y="2630424"/>
                    </a:cubicBezTo>
                    <a:lnTo>
                      <a:pt x="1600391" y="2630519"/>
                    </a:lnTo>
                    <a:lnTo>
                      <a:pt x="1600391" y="2607374"/>
                    </a:lnTo>
                    <a:lnTo>
                      <a:pt x="1577721" y="2607278"/>
                    </a:lnTo>
                    <a:cubicBezTo>
                      <a:pt x="1573911" y="2607374"/>
                      <a:pt x="1570768" y="2604230"/>
                      <a:pt x="1570863" y="2600325"/>
                    </a:cubicBezTo>
                    <a:lnTo>
                      <a:pt x="1570863" y="2385727"/>
                    </a:lnTo>
                    <a:cubicBezTo>
                      <a:pt x="1577150" y="2386203"/>
                      <a:pt x="1583531" y="2385536"/>
                      <a:pt x="1589532" y="2383631"/>
                    </a:cubicBezTo>
                    <a:cubicBezTo>
                      <a:pt x="1607915" y="2377631"/>
                      <a:pt x="1620393" y="2361914"/>
                      <a:pt x="1623251" y="2344007"/>
                    </a:cubicBezTo>
                    <a:lnTo>
                      <a:pt x="1636776" y="2344103"/>
                    </a:lnTo>
                    <a:cubicBezTo>
                      <a:pt x="1640586" y="2344198"/>
                      <a:pt x="1643634" y="2347246"/>
                      <a:pt x="1643634" y="2351056"/>
                    </a:cubicBezTo>
                    <a:lnTo>
                      <a:pt x="1643444" y="2419160"/>
                    </a:lnTo>
                    <a:lnTo>
                      <a:pt x="1657064" y="2419160"/>
                    </a:lnTo>
                    <a:lnTo>
                      <a:pt x="1657160" y="2351151"/>
                    </a:lnTo>
                    <a:cubicBezTo>
                      <a:pt x="1657160" y="2347246"/>
                      <a:pt x="1660303" y="2344198"/>
                      <a:pt x="1664113" y="2344198"/>
                    </a:cubicBezTo>
                    <a:lnTo>
                      <a:pt x="1731836" y="2344293"/>
                    </a:lnTo>
                    <a:cubicBezTo>
                      <a:pt x="1744599" y="2344293"/>
                      <a:pt x="1754981" y="2354675"/>
                      <a:pt x="1754886" y="2367534"/>
                    </a:cubicBezTo>
                    <a:cubicBezTo>
                      <a:pt x="1754886" y="2373059"/>
                      <a:pt x="1754886" y="2378488"/>
                      <a:pt x="1754886" y="2384108"/>
                    </a:cubicBezTo>
                    <a:cubicBezTo>
                      <a:pt x="1754886" y="2396871"/>
                      <a:pt x="1744599" y="2407253"/>
                      <a:pt x="1731645" y="2407253"/>
                    </a:cubicBezTo>
                    <a:lnTo>
                      <a:pt x="1703642" y="2407253"/>
                    </a:lnTo>
                    <a:lnTo>
                      <a:pt x="1703642" y="2419160"/>
                    </a:lnTo>
                    <a:lnTo>
                      <a:pt x="1732312" y="2419160"/>
                    </a:lnTo>
                    <a:cubicBezTo>
                      <a:pt x="1744885" y="2419160"/>
                      <a:pt x="1755077" y="2429351"/>
                      <a:pt x="1755362" y="2442020"/>
                    </a:cubicBezTo>
                    <a:cubicBezTo>
                      <a:pt x="1756315" y="2482882"/>
                      <a:pt x="1757648" y="2522411"/>
                      <a:pt x="1759839" y="2554986"/>
                    </a:cubicBezTo>
                    <a:close/>
                    <a:moveTo>
                      <a:pt x="1796225" y="2644521"/>
                    </a:moveTo>
                    <a:lnTo>
                      <a:pt x="1805369" y="2699195"/>
                    </a:lnTo>
                    <a:cubicBezTo>
                      <a:pt x="1802035" y="2679668"/>
                      <a:pt x="1798892" y="2661285"/>
                      <a:pt x="1796225" y="2644521"/>
                    </a:cubicBezTo>
                    <a:close/>
                    <a:moveTo>
                      <a:pt x="1571149" y="2826163"/>
                    </a:moveTo>
                    <a:lnTo>
                      <a:pt x="1571339" y="2760822"/>
                    </a:lnTo>
                    <a:lnTo>
                      <a:pt x="1670209" y="2761012"/>
                    </a:lnTo>
                    <a:lnTo>
                      <a:pt x="1670018" y="2863501"/>
                    </a:lnTo>
                    <a:cubicBezTo>
                      <a:pt x="1669923" y="2874359"/>
                      <a:pt x="1659922" y="2882360"/>
                      <a:pt x="1649349" y="2880074"/>
                    </a:cubicBezTo>
                    <a:cubicBezTo>
                      <a:pt x="1643063" y="2878646"/>
                      <a:pt x="1637157" y="2877312"/>
                      <a:pt x="1634204" y="2876645"/>
                    </a:cubicBezTo>
                    <a:cubicBezTo>
                      <a:pt x="1630204" y="2875598"/>
                      <a:pt x="1626394" y="2874740"/>
                      <a:pt x="1622679" y="2873883"/>
                    </a:cubicBezTo>
                    <a:cubicBezTo>
                      <a:pt x="1609439" y="2870740"/>
                      <a:pt x="1600295" y="2858738"/>
                      <a:pt x="1600581" y="2845213"/>
                    </a:cubicBezTo>
                    <a:lnTo>
                      <a:pt x="1600962" y="2826734"/>
                    </a:lnTo>
                    <a:lnTo>
                      <a:pt x="1571149" y="2826163"/>
                    </a:lnTo>
                    <a:close/>
                    <a:moveTo>
                      <a:pt x="1480566" y="2631948"/>
                    </a:moveTo>
                    <a:lnTo>
                      <a:pt x="1480757" y="2544699"/>
                    </a:lnTo>
                    <a:cubicBezTo>
                      <a:pt x="1480852" y="2538317"/>
                      <a:pt x="1485995" y="2533079"/>
                      <a:pt x="1492377" y="2533174"/>
                    </a:cubicBezTo>
                    <a:lnTo>
                      <a:pt x="1531430" y="2533269"/>
                    </a:lnTo>
                    <a:cubicBezTo>
                      <a:pt x="1544098" y="2533269"/>
                      <a:pt x="1554480" y="2543556"/>
                      <a:pt x="1554480" y="2556320"/>
                    </a:cubicBezTo>
                    <a:lnTo>
                      <a:pt x="1554861" y="2669191"/>
                    </a:lnTo>
                    <a:cubicBezTo>
                      <a:pt x="1554861" y="2675573"/>
                      <a:pt x="1549717" y="2680811"/>
                      <a:pt x="1543241" y="2680811"/>
                    </a:cubicBezTo>
                    <a:lnTo>
                      <a:pt x="1379125" y="2680430"/>
                    </a:lnTo>
                    <a:lnTo>
                      <a:pt x="1379030" y="2699004"/>
                    </a:lnTo>
                    <a:lnTo>
                      <a:pt x="1531906" y="2699290"/>
                    </a:lnTo>
                    <a:cubicBezTo>
                      <a:pt x="1544574" y="2699290"/>
                      <a:pt x="1555052" y="2709672"/>
                      <a:pt x="1555052" y="2722340"/>
                    </a:cubicBezTo>
                    <a:lnTo>
                      <a:pt x="1555147" y="2750820"/>
                    </a:lnTo>
                    <a:lnTo>
                      <a:pt x="1554956" y="2825782"/>
                    </a:lnTo>
                    <a:lnTo>
                      <a:pt x="1540669" y="2825496"/>
                    </a:lnTo>
                    <a:lnTo>
                      <a:pt x="1540288" y="2844641"/>
                    </a:lnTo>
                    <a:cubicBezTo>
                      <a:pt x="1540097" y="2854166"/>
                      <a:pt x="1532477" y="2861786"/>
                      <a:pt x="1522952" y="2861977"/>
                    </a:cubicBezTo>
                    <a:cubicBezTo>
                      <a:pt x="1522857" y="2861977"/>
                      <a:pt x="1522857" y="2861977"/>
                      <a:pt x="1522762" y="2861977"/>
                    </a:cubicBezTo>
                    <a:cubicBezTo>
                      <a:pt x="1473708" y="2863120"/>
                      <a:pt x="1394365" y="2856452"/>
                      <a:pt x="1336548" y="2843784"/>
                    </a:cubicBezTo>
                    <a:cubicBezTo>
                      <a:pt x="1331309" y="2842546"/>
                      <a:pt x="1327595" y="2837879"/>
                      <a:pt x="1327595" y="2832449"/>
                    </a:cubicBezTo>
                    <a:lnTo>
                      <a:pt x="1327785" y="2760250"/>
                    </a:lnTo>
                    <a:lnTo>
                      <a:pt x="1283970" y="2567845"/>
                    </a:lnTo>
                    <a:cubicBezTo>
                      <a:pt x="1282732" y="2562320"/>
                      <a:pt x="1285685" y="2556605"/>
                      <a:pt x="1290923" y="2554510"/>
                    </a:cubicBezTo>
                    <a:lnTo>
                      <a:pt x="1328071" y="2539556"/>
                    </a:lnTo>
                    <a:cubicBezTo>
                      <a:pt x="1339120" y="2535079"/>
                      <a:pt x="1350931" y="2532793"/>
                      <a:pt x="1362932" y="2532888"/>
                    </a:cubicBezTo>
                    <a:lnTo>
                      <a:pt x="1459897" y="2533079"/>
                    </a:lnTo>
                    <a:cubicBezTo>
                      <a:pt x="1466279" y="2533174"/>
                      <a:pt x="1471517" y="2538317"/>
                      <a:pt x="1471422" y="2544699"/>
                    </a:cubicBezTo>
                    <a:lnTo>
                      <a:pt x="1471232" y="2631948"/>
                    </a:lnTo>
                    <a:lnTo>
                      <a:pt x="1480566" y="2631948"/>
                    </a:lnTo>
                    <a:close/>
                    <a:moveTo>
                      <a:pt x="1598676" y="2701862"/>
                    </a:moveTo>
                    <a:lnTo>
                      <a:pt x="1674590" y="2716435"/>
                    </a:lnTo>
                    <a:cubicBezTo>
                      <a:pt x="1680020" y="2717387"/>
                      <a:pt x="1683925" y="2722245"/>
                      <a:pt x="1684020" y="2727674"/>
                    </a:cubicBezTo>
                    <a:lnTo>
                      <a:pt x="1684020" y="2739962"/>
                    </a:lnTo>
                    <a:cubicBezTo>
                      <a:pt x="1684020" y="2746343"/>
                      <a:pt x="1678781" y="2751582"/>
                      <a:pt x="1672400" y="2751582"/>
                    </a:cubicBezTo>
                    <a:lnTo>
                      <a:pt x="1582769" y="2751392"/>
                    </a:lnTo>
                    <a:cubicBezTo>
                      <a:pt x="1576388" y="2751392"/>
                      <a:pt x="1571244" y="2746248"/>
                      <a:pt x="1571244" y="2739866"/>
                    </a:cubicBezTo>
                    <a:lnTo>
                      <a:pt x="1571149" y="2724626"/>
                    </a:lnTo>
                    <a:cubicBezTo>
                      <a:pt x="1571149" y="2710148"/>
                      <a:pt x="1584389" y="2699195"/>
                      <a:pt x="1598676" y="2701862"/>
                    </a:cubicBezTo>
                    <a:close/>
                    <a:moveTo>
                      <a:pt x="1700022" y="2871407"/>
                    </a:moveTo>
                    <a:lnTo>
                      <a:pt x="1700213" y="2761107"/>
                    </a:lnTo>
                    <a:lnTo>
                      <a:pt x="1700213" y="2735390"/>
                    </a:lnTo>
                    <a:cubicBezTo>
                      <a:pt x="1700117" y="2728151"/>
                      <a:pt x="1706785" y="2722722"/>
                      <a:pt x="1713929" y="2724055"/>
                    </a:cubicBezTo>
                    <a:lnTo>
                      <a:pt x="1752695" y="2731484"/>
                    </a:lnTo>
                    <a:cubicBezTo>
                      <a:pt x="1759077" y="2732627"/>
                      <a:pt x="1763268" y="2739009"/>
                      <a:pt x="1761744" y="2745486"/>
                    </a:cubicBezTo>
                    <a:cubicBezTo>
                      <a:pt x="1760792" y="2749296"/>
                      <a:pt x="1759839" y="2753392"/>
                      <a:pt x="1758887" y="2757773"/>
                    </a:cubicBezTo>
                    <a:cubicBezTo>
                      <a:pt x="1751267" y="2790539"/>
                      <a:pt x="1740884" y="2835402"/>
                      <a:pt x="1737360" y="2845499"/>
                    </a:cubicBezTo>
                    <a:cubicBezTo>
                      <a:pt x="1735550" y="2850642"/>
                      <a:pt x="1728502" y="2867597"/>
                      <a:pt x="1710404" y="2877598"/>
                    </a:cubicBezTo>
                    <a:cubicBezTo>
                      <a:pt x="1705737" y="2879979"/>
                      <a:pt x="1700022" y="2876741"/>
                      <a:pt x="1700022" y="2871407"/>
                    </a:cubicBezTo>
                    <a:close/>
                    <a:moveTo>
                      <a:pt x="1570863" y="2371916"/>
                    </a:moveTo>
                    <a:lnTo>
                      <a:pt x="1570863" y="2366963"/>
                    </a:lnTo>
                    <a:cubicBezTo>
                      <a:pt x="1570863" y="2354104"/>
                      <a:pt x="1581341" y="2343722"/>
                      <a:pt x="1594199" y="2343817"/>
                    </a:cubicBezTo>
                    <a:lnTo>
                      <a:pt x="1609154" y="2343912"/>
                    </a:lnTo>
                    <a:cubicBezTo>
                      <a:pt x="1606487" y="2355914"/>
                      <a:pt x="1597914" y="2366391"/>
                      <a:pt x="1585341" y="2370487"/>
                    </a:cubicBezTo>
                    <a:cubicBezTo>
                      <a:pt x="1580674" y="2372011"/>
                      <a:pt x="1575721" y="2372392"/>
                      <a:pt x="1570863" y="2371916"/>
                    </a:cubicBezTo>
                    <a:close/>
                    <a:moveTo>
                      <a:pt x="1227582" y="1951768"/>
                    </a:moveTo>
                    <a:lnTo>
                      <a:pt x="1226915" y="2145411"/>
                    </a:lnTo>
                    <a:cubicBezTo>
                      <a:pt x="1226915" y="2151793"/>
                      <a:pt x="1221772" y="2156936"/>
                      <a:pt x="1215390" y="2156936"/>
                    </a:cubicBezTo>
                    <a:lnTo>
                      <a:pt x="1126522" y="2156936"/>
                    </a:lnTo>
                    <a:cubicBezTo>
                      <a:pt x="1114139" y="2156936"/>
                      <a:pt x="1104138" y="2147126"/>
                      <a:pt x="1103757" y="2134838"/>
                    </a:cubicBezTo>
                    <a:lnTo>
                      <a:pt x="1103757" y="2134362"/>
                    </a:lnTo>
                    <a:cubicBezTo>
                      <a:pt x="1102042" y="2067211"/>
                      <a:pt x="1115282" y="2000536"/>
                      <a:pt x="1130427" y="1941100"/>
                    </a:cubicBezTo>
                    <a:cubicBezTo>
                      <a:pt x="1131856" y="1935575"/>
                      <a:pt x="1137095" y="1931861"/>
                      <a:pt x="1142810" y="1932527"/>
                    </a:cubicBezTo>
                    <a:lnTo>
                      <a:pt x="1217105" y="1940147"/>
                    </a:lnTo>
                    <a:cubicBezTo>
                      <a:pt x="1223105" y="1940814"/>
                      <a:pt x="1227582" y="1945862"/>
                      <a:pt x="1227582" y="1951768"/>
                    </a:cubicBezTo>
                    <a:close/>
                    <a:moveTo>
                      <a:pt x="1130427" y="2182368"/>
                    </a:moveTo>
                    <a:lnTo>
                      <a:pt x="1195197" y="2182463"/>
                    </a:lnTo>
                    <a:cubicBezTo>
                      <a:pt x="1207865" y="2182463"/>
                      <a:pt x="1218152" y="2192655"/>
                      <a:pt x="1218438" y="2205323"/>
                    </a:cubicBezTo>
                    <a:cubicBezTo>
                      <a:pt x="1218724" y="2218277"/>
                      <a:pt x="1208151" y="2228945"/>
                      <a:pt x="1195197" y="2228945"/>
                    </a:cubicBezTo>
                    <a:lnTo>
                      <a:pt x="1130141" y="2228850"/>
                    </a:lnTo>
                    <a:cubicBezTo>
                      <a:pt x="1118235" y="2228755"/>
                      <a:pt x="1108329" y="2219516"/>
                      <a:pt x="1107472" y="2207609"/>
                    </a:cubicBezTo>
                    <a:lnTo>
                      <a:pt x="1107377" y="2207228"/>
                    </a:lnTo>
                    <a:cubicBezTo>
                      <a:pt x="1106424" y="2193798"/>
                      <a:pt x="1116902" y="2182368"/>
                      <a:pt x="1130427" y="2182368"/>
                    </a:cubicBezTo>
                    <a:close/>
                    <a:moveTo>
                      <a:pt x="1203865" y="2837879"/>
                    </a:moveTo>
                    <a:cubicBezTo>
                      <a:pt x="1243584" y="2841403"/>
                      <a:pt x="1278160" y="2847213"/>
                      <a:pt x="1306925" y="2855500"/>
                    </a:cubicBezTo>
                    <a:cubicBezTo>
                      <a:pt x="1373124" y="2874550"/>
                      <a:pt x="1473232" y="2881693"/>
                      <a:pt x="1523048" y="2880646"/>
                    </a:cubicBezTo>
                    <a:cubicBezTo>
                      <a:pt x="1567529" y="2879693"/>
                      <a:pt x="1585817" y="2884075"/>
                      <a:pt x="1629728" y="2894648"/>
                    </a:cubicBezTo>
                    <a:cubicBezTo>
                      <a:pt x="1636776" y="2896267"/>
                      <a:pt x="1644396" y="2898077"/>
                      <a:pt x="1652873" y="2900172"/>
                    </a:cubicBezTo>
                    <a:cubicBezTo>
                      <a:pt x="1674686" y="2905316"/>
                      <a:pt x="1692212" y="2904077"/>
                      <a:pt x="1706023" y="2899505"/>
                    </a:cubicBezTo>
                    <a:cubicBezTo>
                      <a:pt x="1740694" y="2888266"/>
                      <a:pt x="1753076" y="2856357"/>
                      <a:pt x="1754696" y="2851404"/>
                    </a:cubicBezTo>
                    <a:cubicBezTo>
                      <a:pt x="1758506" y="2840355"/>
                      <a:pt x="1768602" y="2796826"/>
                      <a:pt x="1776794" y="2761869"/>
                    </a:cubicBezTo>
                    <a:cubicBezTo>
                      <a:pt x="1779080" y="2752344"/>
                      <a:pt x="1790414" y="2754440"/>
                      <a:pt x="1792034" y="2762726"/>
                    </a:cubicBezTo>
                    <a:cubicBezTo>
                      <a:pt x="1798606" y="2797016"/>
                      <a:pt x="1805464" y="2832449"/>
                      <a:pt x="1811465" y="2867978"/>
                    </a:cubicBezTo>
                    <a:cubicBezTo>
                      <a:pt x="1811941" y="2871121"/>
                      <a:pt x="1812608" y="2874359"/>
                      <a:pt x="1813084" y="2877407"/>
                    </a:cubicBezTo>
                    <a:cubicBezTo>
                      <a:pt x="1822799" y="2933510"/>
                      <a:pt x="1831372" y="2981897"/>
                      <a:pt x="1838801" y="3022949"/>
                    </a:cubicBezTo>
                    <a:cubicBezTo>
                      <a:pt x="1848041" y="3072956"/>
                      <a:pt x="1855661" y="3112294"/>
                      <a:pt x="1861947" y="3141822"/>
                    </a:cubicBezTo>
                    <a:cubicBezTo>
                      <a:pt x="1864805" y="3155442"/>
                      <a:pt x="1852803" y="3167443"/>
                      <a:pt x="1839278" y="3164777"/>
                    </a:cubicBezTo>
                    <a:cubicBezTo>
                      <a:pt x="1775746" y="3152013"/>
                      <a:pt x="1713738" y="3122867"/>
                      <a:pt x="1683353" y="3104960"/>
                    </a:cubicBezTo>
                    <a:cubicBezTo>
                      <a:pt x="1639824" y="3079242"/>
                      <a:pt x="1614202" y="3068669"/>
                      <a:pt x="1531525" y="3042666"/>
                    </a:cubicBezTo>
                    <a:cubicBezTo>
                      <a:pt x="1453039" y="3017997"/>
                      <a:pt x="1340263" y="3008472"/>
                      <a:pt x="1291590" y="3006852"/>
                    </a:cubicBezTo>
                    <a:lnTo>
                      <a:pt x="1284923" y="3006662"/>
                    </a:lnTo>
                    <a:cubicBezTo>
                      <a:pt x="1257776" y="3005709"/>
                      <a:pt x="1214057" y="3004280"/>
                      <a:pt x="1171004" y="3004090"/>
                    </a:cubicBezTo>
                    <a:cubicBezTo>
                      <a:pt x="1166146" y="3003995"/>
                      <a:pt x="1162812" y="2999327"/>
                      <a:pt x="1164431" y="2994755"/>
                    </a:cubicBezTo>
                    <a:cubicBezTo>
                      <a:pt x="1169575" y="2979706"/>
                      <a:pt x="1174909" y="2961227"/>
                      <a:pt x="1180433" y="2935510"/>
                    </a:cubicBezTo>
                    <a:cubicBezTo>
                      <a:pt x="1184053" y="2918365"/>
                      <a:pt x="1187863" y="2897886"/>
                      <a:pt x="1191768" y="2873026"/>
                    </a:cubicBezTo>
                    <a:cubicBezTo>
                      <a:pt x="1192816" y="2865977"/>
                      <a:pt x="1193959" y="2858548"/>
                      <a:pt x="1195102" y="2850833"/>
                    </a:cubicBezTo>
                    <a:cubicBezTo>
                      <a:pt x="1195483" y="2848451"/>
                      <a:pt x="1195864" y="2846261"/>
                      <a:pt x="1196150" y="2843880"/>
                    </a:cubicBezTo>
                    <a:cubicBezTo>
                      <a:pt x="1196816" y="2840260"/>
                      <a:pt x="1200150" y="2837593"/>
                      <a:pt x="1203865" y="2837879"/>
                    </a:cubicBezTo>
                    <a:close/>
                    <a:moveTo>
                      <a:pt x="2392871" y="2983897"/>
                    </a:moveTo>
                    <a:cubicBezTo>
                      <a:pt x="2375535" y="2991993"/>
                      <a:pt x="2354580" y="2998565"/>
                      <a:pt x="2329244" y="3001994"/>
                    </a:cubicBezTo>
                    <a:lnTo>
                      <a:pt x="2317814" y="3003518"/>
                    </a:lnTo>
                    <a:cubicBezTo>
                      <a:pt x="2234375" y="3014758"/>
                      <a:pt x="2219325" y="3016758"/>
                      <a:pt x="2127981" y="3090196"/>
                    </a:cubicBezTo>
                    <a:cubicBezTo>
                      <a:pt x="2125218" y="3092387"/>
                      <a:pt x="2122456" y="3094577"/>
                      <a:pt x="2119694" y="3096768"/>
                    </a:cubicBezTo>
                    <a:cubicBezTo>
                      <a:pt x="2068163" y="3137059"/>
                      <a:pt x="2032064" y="3154204"/>
                      <a:pt x="1992059" y="3162586"/>
                    </a:cubicBezTo>
                    <a:cubicBezTo>
                      <a:pt x="1967293" y="3167730"/>
                      <a:pt x="1941005" y="3169444"/>
                      <a:pt x="1908524" y="3170968"/>
                    </a:cubicBezTo>
                    <a:lnTo>
                      <a:pt x="1908429" y="3170968"/>
                    </a:lnTo>
                    <a:cubicBezTo>
                      <a:pt x="1899094" y="3171349"/>
                      <a:pt x="1890903" y="3164967"/>
                      <a:pt x="1888998" y="3155918"/>
                    </a:cubicBezTo>
                    <a:cubicBezTo>
                      <a:pt x="1883759" y="3130772"/>
                      <a:pt x="1874425" y="3082290"/>
                      <a:pt x="1863471" y="3023140"/>
                    </a:cubicBezTo>
                    <a:cubicBezTo>
                      <a:pt x="1853851" y="2971895"/>
                      <a:pt x="1842992" y="2912650"/>
                      <a:pt x="1832515" y="2853785"/>
                    </a:cubicBezTo>
                    <a:cubicBezTo>
                      <a:pt x="1823466" y="2803398"/>
                      <a:pt x="1814608" y="2753297"/>
                      <a:pt x="1806988" y="2708624"/>
                    </a:cubicBezTo>
                    <a:cubicBezTo>
                      <a:pt x="1820228" y="2691480"/>
                      <a:pt x="1831848" y="2670524"/>
                      <a:pt x="1842421" y="2649379"/>
                    </a:cubicBezTo>
                    <a:cubicBezTo>
                      <a:pt x="1858137" y="2617947"/>
                      <a:pt x="1871663" y="2586133"/>
                      <a:pt x="1884998" y="2565654"/>
                    </a:cubicBezTo>
                    <a:cubicBezTo>
                      <a:pt x="1953768" y="2460403"/>
                      <a:pt x="2002441" y="2399729"/>
                      <a:pt x="2153888" y="2386965"/>
                    </a:cubicBezTo>
                    <a:cubicBezTo>
                      <a:pt x="2190369" y="2428494"/>
                      <a:pt x="2231327" y="2478024"/>
                      <a:pt x="2247710" y="2501551"/>
                    </a:cubicBezTo>
                    <a:lnTo>
                      <a:pt x="2247614" y="2501646"/>
                    </a:lnTo>
                    <a:cubicBezTo>
                      <a:pt x="2269046" y="2530412"/>
                      <a:pt x="2300097" y="2580608"/>
                      <a:pt x="2332958" y="2633663"/>
                    </a:cubicBezTo>
                    <a:cubicBezTo>
                      <a:pt x="2352675" y="2665476"/>
                      <a:pt x="2373059" y="2698337"/>
                      <a:pt x="2393061" y="2729580"/>
                    </a:cubicBezTo>
                    <a:lnTo>
                      <a:pt x="2393252" y="2729484"/>
                    </a:lnTo>
                    <a:cubicBezTo>
                      <a:pt x="2412492" y="2751201"/>
                      <a:pt x="2448592" y="2798445"/>
                      <a:pt x="2478024" y="2840736"/>
                    </a:cubicBezTo>
                    <a:cubicBezTo>
                      <a:pt x="2481072" y="2845118"/>
                      <a:pt x="2482310" y="2850547"/>
                      <a:pt x="2481739" y="2855786"/>
                    </a:cubicBezTo>
                    <a:cubicBezTo>
                      <a:pt x="2480215" y="2869311"/>
                      <a:pt x="2476786" y="2888837"/>
                      <a:pt x="2469071" y="2907602"/>
                    </a:cubicBezTo>
                    <a:cubicBezTo>
                      <a:pt x="2461546" y="2925223"/>
                      <a:pt x="2441353" y="2961037"/>
                      <a:pt x="2392871" y="2983897"/>
                    </a:cubicBezTo>
                    <a:close/>
                    <a:moveTo>
                      <a:pt x="2538127" y="680180"/>
                    </a:moveTo>
                    <a:cubicBezTo>
                      <a:pt x="2539270" y="685610"/>
                      <a:pt x="2533936" y="690182"/>
                      <a:pt x="2528792" y="687991"/>
                    </a:cubicBezTo>
                    <a:lnTo>
                      <a:pt x="2517934" y="683514"/>
                    </a:lnTo>
                    <a:lnTo>
                      <a:pt x="2511933" y="698183"/>
                    </a:lnTo>
                    <a:lnTo>
                      <a:pt x="2541270" y="710089"/>
                    </a:lnTo>
                    <a:cubicBezTo>
                      <a:pt x="2543461" y="710946"/>
                      <a:pt x="2544985" y="712851"/>
                      <a:pt x="2545461" y="715042"/>
                    </a:cubicBezTo>
                    <a:cubicBezTo>
                      <a:pt x="2547081" y="723043"/>
                      <a:pt x="2548700" y="731044"/>
                      <a:pt x="2550319" y="739140"/>
                    </a:cubicBezTo>
                    <a:cubicBezTo>
                      <a:pt x="2552700" y="751046"/>
                      <a:pt x="2545461" y="762857"/>
                      <a:pt x="2533650" y="766001"/>
                    </a:cubicBezTo>
                    <a:lnTo>
                      <a:pt x="2533460" y="766096"/>
                    </a:lnTo>
                    <a:lnTo>
                      <a:pt x="2520601" y="769620"/>
                    </a:lnTo>
                    <a:cubicBezTo>
                      <a:pt x="2517458" y="770382"/>
                      <a:pt x="2514029" y="768953"/>
                      <a:pt x="2512505" y="765905"/>
                    </a:cubicBezTo>
                    <a:lnTo>
                      <a:pt x="2502503" y="745331"/>
                    </a:lnTo>
                    <a:cubicBezTo>
                      <a:pt x="2497550" y="735140"/>
                      <a:pt x="2489168" y="727139"/>
                      <a:pt x="2478691" y="722852"/>
                    </a:cubicBezTo>
                    <a:lnTo>
                      <a:pt x="2436876" y="705422"/>
                    </a:lnTo>
                    <a:cubicBezTo>
                      <a:pt x="2427637" y="701612"/>
                      <a:pt x="2416683" y="701040"/>
                      <a:pt x="2408396" y="706565"/>
                    </a:cubicBezTo>
                    <a:cubicBezTo>
                      <a:pt x="2405729" y="708279"/>
                      <a:pt x="2402300" y="708089"/>
                      <a:pt x="2399919" y="705993"/>
                    </a:cubicBezTo>
                    <a:lnTo>
                      <a:pt x="2380583" y="688562"/>
                    </a:lnTo>
                    <a:lnTo>
                      <a:pt x="2364010" y="706850"/>
                    </a:lnTo>
                    <a:lnTo>
                      <a:pt x="2375059" y="716661"/>
                    </a:lnTo>
                    <a:cubicBezTo>
                      <a:pt x="2378488" y="719804"/>
                      <a:pt x="2377916" y="725329"/>
                      <a:pt x="2374011" y="727710"/>
                    </a:cubicBezTo>
                    <a:lnTo>
                      <a:pt x="2337435" y="750380"/>
                    </a:lnTo>
                    <a:lnTo>
                      <a:pt x="2298002" y="714089"/>
                    </a:lnTo>
                    <a:lnTo>
                      <a:pt x="2252663" y="672370"/>
                    </a:lnTo>
                    <a:cubicBezTo>
                      <a:pt x="2247233" y="667226"/>
                      <a:pt x="2247995" y="658463"/>
                      <a:pt x="2254187" y="654272"/>
                    </a:cubicBezTo>
                    <a:cubicBezTo>
                      <a:pt x="2273141" y="641223"/>
                      <a:pt x="2285238" y="620078"/>
                      <a:pt x="2286572" y="596932"/>
                    </a:cubicBezTo>
                    <a:cubicBezTo>
                      <a:pt x="2286857" y="592074"/>
                      <a:pt x="2290191" y="588074"/>
                      <a:pt x="2294763" y="586645"/>
                    </a:cubicBezTo>
                    <a:cubicBezTo>
                      <a:pt x="2325148" y="577691"/>
                      <a:pt x="2432781" y="546164"/>
                      <a:pt x="2480882" y="532067"/>
                    </a:cubicBezTo>
                    <a:cubicBezTo>
                      <a:pt x="2493645" y="528257"/>
                      <a:pt x="2506980" y="536067"/>
                      <a:pt x="2509933" y="549116"/>
                    </a:cubicBezTo>
                    <a:cubicBezTo>
                      <a:pt x="2516981" y="581215"/>
                      <a:pt x="2527268" y="627793"/>
                      <a:pt x="2538127" y="680180"/>
                    </a:cubicBezTo>
                    <a:close/>
                    <a:moveTo>
                      <a:pt x="2493359" y="774478"/>
                    </a:moveTo>
                    <a:cubicBezTo>
                      <a:pt x="2494979" y="777716"/>
                      <a:pt x="2493645" y="781717"/>
                      <a:pt x="2490502" y="783527"/>
                    </a:cubicBezTo>
                    <a:lnTo>
                      <a:pt x="2480596" y="789051"/>
                    </a:lnTo>
                    <a:cubicBezTo>
                      <a:pt x="2469737" y="795147"/>
                      <a:pt x="2457355" y="798195"/>
                      <a:pt x="2444973" y="797814"/>
                    </a:cubicBezTo>
                    <a:lnTo>
                      <a:pt x="2428970" y="797243"/>
                    </a:lnTo>
                    <a:cubicBezTo>
                      <a:pt x="2417064" y="796862"/>
                      <a:pt x="2405539" y="793433"/>
                      <a:pt x="2395442" y="787241"/>
                    </a:cubicBezTo>
                    <a:lnTo>
                      <a:pt x="2365629" y="769239"/>
                    </a:lnTo>
                    <a:cubicBezTo>
                      <a:pt x="2361248" y="766572"/>
                      <a:pt x="2361152" y="760190"/>
                      <a:pt x="2365534" y="757428"/>
                    </a:cubicBezTo>
                    <a:lnTo>
                      <a:pt x="2392299" y="740950"/>
                    </a:lnTo>
                    <a:cubicBezTo>
                      <a:pt x="2411254" y="729139"/>
                      <a:pt x="2434876" y="727234"/>
                      <a:pt x="2455545" y="735806"/>
                    </a:cubicBezTo>
                    <a:lnTo>
                      <a:pt x="2471261" y="742283"/>
                    </a:lnTo>
                    <a:cubicBezTo>
                      <a:pt x="2476500" y="744474"/>
                      <a:pt x="2480786" y="748475"/>
                      <a:pt x="2483168" y="753618"/>
                    </a:cubicBezTo>
                    <a:lnTo>
                      <a:pt x="2493359" y="774478"/>
                    </a:lnTo>
                    <a:close/>
                    <a:moveTo>
                      <a:pt x="2238947" y="791242"/>
                    </a:moveTo>
                    <a:lnTo>
                      <a:pt x="2246948" y="774764"/>
                    </a:lnTo>
                    <a:lnTo>
                      <a:pt x="2198275" y="751046"/>
                    </a:lnTo>
                    <a:lnTo>
                      <a:pt x="2190274" y="767334"/>
                    </a:lnTo>
                    <a:cubicBezTo>
                      <a:pt x="2187512" y="773049"/>
                      <a:pt x="2180654" y="775430"/>
                      <a:pt x="2174939" y="772763"/>
                    </a:cubicBezTo>
                    <a:lnTo>
                      <a:pt x="2155031" y="763334"/>
                    </a:lnTo>
                    <a:cubicBezTo>
                      <a:pt x="2147126" y="759619"/>
                      <a:pt x="2138363" y="759333"/>
                      <a:pt x="2130457" y="762095"/>
                    </a:cubicBezTo>
                    <a:cubicBezTo>
                      <a:pt x="2128076" y="762953"/>
                      <a:pt x="2125504" y="762572"/>
                      <a:pt x="2123694" y="760762"/>
                    </a:cubicBezTo>
                    <a:lnTo>
                      <a:pt x="2092642" y="730282"/>
                    </a:lnTo>
                    <a:lnTo>
                      <a:pt x="2056162" y="767429"/>
                    </a:lnTo>
                    <a:lnTo>
                      <a:pt x="2083880" y="794576"/>
                    </a:lnTo>
                    <a:cubicBezTo>
                      <a:pt x="2086547" y="797338"/>
                      <a:pt x="2086642" y="801719"/>
                      <a:pt x="2083880" y="804482"/>
                    </a:cubicBezTo>
                    <a:lnTo>
                      <a:pt x="2068163" y="820388"/>
                    </a:lnTo>
                    <a:cubicBezTo>
                      <a:pt x="2065877" y="822770"/>
                      <a:pt x="2062067" y="823055"/>
                      <a:pt x="2059305" y="821245"/>
                    </a:cubicBezTo>
                    <a:cubicBezTo>
                      <a:pt x="2009299" y="788194"/>
                      <a:pt x="1994821" y="791909"/>
                      <a:pt x="1969389" y="802958"/>
                    </a:cubicBezTo>
                    <a:cubicBezTo>
                      <a:pt x="1966436" y="804291"/>
                      <a:pt x="1963293" y="805625"/>
                      <a:pt x="1959769" y="807053"/>
                    </a:cubicBezTo>
                    <a:cubicBezTo>
                      <a:pt x="1943862" y="813340"/>
                      <a:pt x="1924050" y="824294"/>
                      <a:pt x="1900047" y="840295"/>
                    </a:cubicBezTo>
                    <a:cubicBezTo>
                      <a:pt x="1898999" y="840867"/>
                      <a:pt x="1897856" y="841724"/>
                      <a:pt x="1896809" y="842391"/>
                    </a:cubicBezTo>
                    <a:cubicBezTo>
                      <a:pt x="1888141" y="848201"/>
                      <a:pt x="1876425" y="848487"/>
                      <a:pt x="1868329" y="842010"/>
                    </a:cubicBezTo>
                    <a:cubicBezTo>
                      <a:pt x="1858613" y="834199"/>
                      <a:pt x="1856804" y="820484"/>
                      <a:pt x="1863566" y="810482"/>
                    </a:cubicBezTo>
                    <a:lnTo>
                      <a:pt x="1939290" y="699992"/>
                    </a:lnTo>
                    <a:cubicBezTo>
                      <a:pt x="1942243" y="695801"/>
                      <a:pt x="1946434" y="692563"/>
                      <a:pt x="1951196" y="691039"/>
                    </a:cubicBezTo>
                    <a:lnTo>
                      <a:pt x="2137410" y="630841"/>
                    </a:lnTo>
                    <a:cubicBezTo>
                      <a:pt x="2142268" y="629317"/>
                      <a:pt x="2147507" y="631031"/>
                      <a:pt x="2150459" y="635222"/>
                    </a:cubicBezTo>
                    <a:cubicBezTo>
                      <a:pt x="2156079" y="643700"/>
                      <a:pt x="2163604" y="650843"/>
                      <a:pt x="2172462" y="656368"/>
                    </a:cubicBezTo>
                    <a:cubicBezTo>
                      <a:pt x="2185702" y="664655"/>
                      <a:pt x="2200847" y="668465"/>
                      <a:pt x="2216087" y="667512"/>
                    </a:cubicBezTo>
                    <a:lnTo>
                      <a:pt x="2283714" y="729806"/>
                    </a:lnTo>
                    <a:cubicBezTo>
                      <a:pt x="2293811" y="739045"/>
                      <a:pt x="2293715" y="754856"/>
                      <a:pt x="2283619" y="764000"/>
                    </a:cubicBezTo>
                    <a:lnTo>
                      <a:pt x="2247710" y="796576"/>
                    </a:lnTo>
                    <a:cubicBezTo>
                      <a:pt x="2241614" y="801815"/>
                      <a:pt x="2236280" y="796195"/>
                      <a:pt x="2238947" y="791242"/>
                    </a:cubicBezTo>
                    <a:close/>
                    <a:moveTo>
                      <a:pt x="2306003" y="897731"/>
                    </a:moveTo>
                    <a:cubicBezTo>
                      <a:pt x="2307527" y="896207"/>
                      <a:pt x="2309908" y="895731"/>
                      <a:pt x="2312003" y="896779"/>
                    </a:cubicBezTo>
                    <a:lnTo>
                      <a:pt x="2403158" y="943356"/>
                    </a:lnTo>
                    <a:cubicBezTo>
                      <a:pt x="2407730" y="945737"/>
                      <a:pt x="2406491" y="952500"/>
                      <a:pt x="2401443" y="953072"/>
                    </a:cubicBezTo>
                    <a:lnTo>
                      <a:pt x="2243995" y="971645"/>
                    </a:lnTo>
                    <a:cubicBezTo>
                      <a:pt x="2239137" y="972217"/>
                      <a:pt x="2236280" y="966311"/>
                      <a:pt x="2239709" y="962787"/>
                    </a:cubicBezTo>
                    <a:lnTo>
                      <a:pt x="2306003" y="897731"/>
                    </a:lnTo>
                    <a:close/>
                    <a:moveTo>
                      <a:pt x="2188464" y="825246"/>
                    </a:moveTo>
                    <a:lnTo>
                      <a:pt x="2164461" y="847630"/>
                    </a:lnTo>
                    <a:cubicBezTo>
                      <a:pt x="2158841" y="852869"/>
                      <a:pt x="2152079" y="856298"/>
                      <a:pt x="2144935" y="857822"/>
                    </a:cubicBezTo>
                    <a:cubicBezTo>
                      <a:pt x="2135600" y="859917"/>
                      <a:pt x="2125504" y="858584"/>
                      <a:pt x="2116550" y="854011"/>
                    </a:cubicBezTo>
                    <a:lnTo>
                      <a:pt x="2100167" y="845344"/>
                    </a:lnTo>
                    <a:cubicBezTo>
                      <a:pt x="2090071" y="840010"/>
                      <a:pt x="2088071" y="826580"/>
                      <a:pt x="2096072" y="818483"/>
                    </a:cubicBezTo>
                    <a:lnTo>
                      <a:pt x="2117503" y="796862"/>
                    </a:lnTo>
                    <a:cubicBezTo>
                      <a:pt x="2129885" y="784289"/>
                      <a:pt x="2148935" y="780860"/>
                      <a:pt x="2164937" y="788480"/>
                    </a:cubicBezTo>
                    <a:lnTo>
                      <a:pt x="2167033" y="789527"/>
                    </a:lnTo>
                    <a:lnTo>
                      <a:pt x="2184083" y="797528"/>
                    </a:lnTo>
                    <a:cubicBezTo>
                      <a:pt x="2194941" y="802577"/>
                      <a:pt x="2197132" y="817055"/>
                      <a:pt x="2188464" y="825246"/>
                    </a:cubicBezTo>
                    <a:close/>
                    <a:moveTo>
                      <a:pt x="2166461" y="603409"/>
                    </a:moveTo>
                    <a:cubicBezTo>
                      <a:pt x="2160937" y="579596"/>
                      <a:pt x="2174748" y="555784"/>
                      <a:pt x="2197513" y="548450"/>
                    </a:cubicBezTo>
                    <a:cubicBezTo>
                      <a:pt x="2198846" y="547973"/>
                      <a:pt x="2200180" y="547688"/>
                      <a:pt x="2201513" y="547307"/>
                    </a:cubicBezTo>
                    <a:cubicBezTo>
                      <a:pt x="2226659" y="541496"/>
                      <a:pt x="2251806" y="557213"/>
                      <a:pt x="2257616" y="582359"/>
                    </a:cubicBezTo>
                    <a:cubicBezTo>
                      <a:pt x="2263426" y="607505"/>
                      <a:pt x="2247710" y="632746"/>
                      <a:pt x="2222564" y="638461"/>
                    </a:cubicBezTo>
                    <a:cubicBezTo>
                      <a:pt x="2210372" y="641318"/>
                      <a:pt x="2197799" y="639223"/>
                      <a:pt x="2187226" y="632555"/>
                    </a:cubicBezTo>
                    <a:cubicBezTo>
                      <a:pt x="2176558" y="625983"/>
                      <a:pt x="2169224" y="615696"/>
                      <a:pt x="2166461" y="603409"/>
                    </a:cubicBezTo>
                    <a:close/>
                    <a:moveTo>
                      <a:pt x="2344198" y="286607"/>
                    </a:moveTo>
                    <a:lnTo>
                      <a:pt x="2413444" y="260223"/>
                    </a:lnTo>
                    <a:cubicBezTo>
                      <a:pt x="2417731" y="258604"/>
                      <a:pt x="2422493" y="260699"/>
                      <a:pt x="2424017" y="264986"/>
                    </a:cubicBezTo>
                    <a:cubicBezTo>
                      <a:pt x="2424113" y="265176"/>
                      <a:pt x="2424113" y="265271"/>
                      <a:pt x="2424208" y="265462"/>
                    </a:cubicBezTo>
                    <a:cubicBezTo>
                      <a:pt x="2425541" y="269558"/>
                      <a:pt x="2423446" y="274034"/>
                      <a:pt x="2419350" y="275558"/>
                    </a:cubicBezTo>
                    <a:lnTo>
                      <a:pt x="2350103" y="302038"/>
                    </a:lnTo>
                    <a:cubicBezTo>
                      <a:pt x="2345912" y="303657"/>
                      <a:pt x="2341150" y="301466"/>
                      <a:pt x="2339531" y="297275"/>
                    </a:cubicBezTo>
                    <a:cubicBezTo>
                      <a:pt x="2337816" y="292989"/>
                      <a:pt x="2340007" y="288227"/>
                      <a:pt x="2344198" y="286607"/>
                    </a:cubicBezTo>
                    <a:close/>
                    <a:moveTo>
                      <a:pt x="2229231" y="303562"/>
                    </a:moveTo>
                    <a:lnTo>
                      <a:pt x="2305336" y="274511"/>
                    </a:lnTo>
                    <a:cubicBezTo>
                      <a:pt x="2308860" y="273177"/>
                      <a:pt x="2312861" y="274987"/>
                      <a:pt x="2314289" y="278511"/>
                    </a:cubicBezTo>
                    <a:lnTo>
                      <a:pt x="2333054" y="327755"/>
                    </a:lnTo>
                    <a:cubicBezTo>
                      <a:pt x="2334387" y="331375"/>
                      <a:pt x="2332577" y="335375"/>
                      <a:pt x="2329053" y="336709"/>
                    </a:cubicBezTo>
                    <a:lnTo>
                      <a:pt x="2253044" y="365665"/>
                    </a:lnTo>
                    <a:cubicBezTo>
                      <a:pt x="2249424" y="366998"/>
                      <a:pt x="2245424" y="365189"/>
                      <a:pt x="2244090" y="361664"/>
                    </a:cubicBezTo>
                    <a:lnTo>
                      <a:pt x="2225421" y="312515"/>
                    </a:lnTo>
                    <a:cubicBezTo>
                      <a:pt x="2223897" y="308991"/>
                      <a:pt x="2225802" y="304990"/>
                      <a:pt x="2229231" y="303562"/>
                    </a:cubicBezTo>
                    <a:close/>
                    <a:moveTo>
                      <a:pt x="2168176" y="353759"/>
                    </a:moveTo>
                    <a:lnTo>
                      <a:pt x="2206562" y="339090"/>
                    </a:lnTo>
                    <a:cubicBezTo>
                      <a:pt x="2210848" y="337471"/>
                      <a:pt x="2215610" y="339566"/>
                      <a:pt x="2217230" y="343757"/>
                    </a:cubicBezTo>
                    <a:cubicBezTo>
                      <a:pt x="2218754" y="347948"/>
                      <a:pt x="2216658" y="352711"/>
                      <a:pt x="2212467" y="354330"/>
                    </a:cubicBezTo>
                    <a:lnTo>
                      <a:pt x="2174081" y="368998"/>
                    </a:lnTo>
                    <a:cubicBezTo>
                      <a:pt x="2169890" y="370618"/>
                      <a:pt x="2165223" y="368522"/>
                      <a:pt x="2163509" y="364236"/>
                    </a:cubicBezTo>
                    <a:cubicBezTo>
                      <a:pt x="2161889" y="360140"/>
                      <a:pt x="2163985" y="355378"/>
                      <a:pt x="2168176" y="353759"/>
                    </a:cubicBezTo>
                    <a:close/>
                    <a:moveTo>
                      <a:pt x="1960721" y="457010"/>
                    </a:moveTo>
                    <a:cubicBezTo>
                      <a:pt x="1965674" y="445580"/>
                      <a:pt x="1975294" y="434626"/>
                      <a:pt x="1987963" y="426148"/>
                    </a:cubicBezTo>
                    <a:cubicBezTo>
                      <a:pt x="1994821" y="421481"/>
                      <a:pt x="2002060" y="417957"/>
                      <a:pt x="2009299" y="415576"/>
                    </a:cubicBezTo>
                    <a:cubicBezTo>
                      <a:pt x="2015300" y="413671"/>
                      <a:pt x="2021205" y="412528"/>
                      <a:pt x="2026920" y="412433"/>
                    </a:cubicBezTo>
                    <a:cubicBezTo>
                      <a:pt x="2033207" y="412242"/>
                      <a:pt x="2044637" y="413194"/>
                      <a:pt x="2050351" y="421577"/>
                    </a:cubicBezTo>
                    <a:cubicBezTo>
                      <a:pt x="2055971" y="429959"/>
                      <a:pt x="2052638" y="440912"/>
                      <a:pt x="2050066" y="446723"/>
                    </a:cubicBezTo>
                    <a:cubicBezTo>
                      <a:pt x="2045113" y="458153"/>
                      <a:pt x="2035397" y="469106"/>
                      <a:pt x="2022824" y="477584"/>
                    </a:cubicBezTo>
                    <a:cubicBezTo>
                      <a:pt x="2010251" y="486061"/>
                      <a:pt x="1996440" y="490919"/>
                      <a:pt x="1984058" y="491300"/>
                    </a:cubicBezTo>
                    <a:cubicBezTo>
                      <a:pt x="1977771" y="491490"/>
                      <a:pt x="1966246" y="490442"/>
                      <a:pt x="1960626" y="482060"/>
                    </a:cubicBezTo>
                    <a:cubicBezTo>
                      <a:pt x="1954816" y="473678"/>
                      <a:pt x="1958245" y="462725"/>
                      <a:pt x="1960721" y="457010"/>
                    </a:cubicBezTo>
                    <a:close/>
                    <a:moveTo>
                      <a:pt x="1799844" y="575120"/>
                    </a:moveTo>
                    <a:cubicBezTo>
                      <a:pt x="1799558" y="565214"/>
                      <a:pt x="1805083" y="556736"/>
                      <a:pt x="1813179" y="552640"/>
                    </a:cubicBezTo>
                    <a:lnTo>
                      <a:pt x="1926526" y="495871"/>
                    </a:lnTo>
                    <a:cubicBezTo>
                      <a:pt x="1928527" y="494919"/>
                      <a:pt x="1930622" y="497015"/>
                      <a:pt x="1929575" y="499015"/>
                    </a:cubicBezTo>
                    <a:lnTo>
                      <a:pt x="1903285" y="550736"/>
                    </a:lnTo>
                    <a:lnTo>
                      <a:pt x="1947767" y="573405"/>
                    </a:lnTo>
                    <a:lnTo>
                      <a:pt x="1978819" y="512540"/>
                    </a:lnTo>
                    <a:cubicBezTo>
                      <a:pt x="1979771" y="510064"/>
                      <a:pt x="1983010" y="509778"/>
                      <a:pt x="1984439" y="509683"/>
                    </a:cubicBezTo>
                    <a:cubicBezTo>
                      <a:pt x="1991868" y="509492"/>
                      <a:pt x="1999583" y="508159"/>
                      <a:pt x="2007203" y="505587"/>
                    </a:cubicBezTo>
                    <a:cubicBezTo>
                      <a:pt x="2010156" y="504635"/>
                      <a:pt x="2013109" y="503492"/>
                      <a:pt x="2016062" y="502158"/>
                    </a:cubicBezTo>
                    <a:cubicBezTo>
                      <a:pt x="2018729" y="501015"/>
                      <a:pt x="2021776" y="501491"/>
                      <a:pt x="2023872" y="503492"/>
                    </a:cubicBezTo>
                    <a:lnTo>
                      <a:pt x="2041493" y="521113"/>
                    </a:lnTo>
                    <a:lnTo>
                      <a:pt x="2079212" y="483298"/>
                    </a:lnTo>
                    <a:lnTo>
                      <a:pt x="2064734" y="468821"/>
                    </a:lnTo>
                    <a:cubicBezTo>
                      <a:pt x="2062448" y="466630"/>
                      <a:pt x="2062163" y="463201"/>
                      <a:pt x="2063687" y="460439"/>
                    </a:cubicBezTo>
                    <a:cubicBezTo>
                      <a:pt x="2064734" y="458438"/>
                      <a:pt x="2065782" y="456533"/>
                      <a:pt x="2066734" y="454438"/>
                    </a:cubicBezTo>
                    <a:lnTo>
                      <a:pt x="2141506" y="386810"/>
                    </a:lnTo>
                    <a:cubicBezTo>
                      <a:pt x="2145125" y="383572"/>
                      <a:pt x="2150840" y="385000"/>
                      <a:pt x="2152650" y="389573"/>
                    </a:cubicBezTo>
                    <a:lnTo>
                      <a:pt x="2190655" y="489109"/>
                    </a:lnTo>
                    <a:lnTo>
                      <a:pt x="2199323" y="485775"/>
                    </a:lnTo>
                    <a:lnTo>
                      <a:pt x="2164652" y="394907"/>
                    </a:lnTo>
                    <a:cubicBezTo>
                      <a:pt x="2163318" y="391287"/>
                      <a:pt x="2165128" y="387287"/>
                      <a:pt x="2168652" y="385953"/>
                    </a:cubicBezTo>
                    <a:lnTo>
                      <a:pt x="2229707" y="362712"/>
                    </a:lnTo>
                    <a:lnTo>
                      <a:pt x="2236184" y="379667"/>
                    </a:lnTo>
                    <a:cubicBezTo>
                      <a:pt x="2237518" y="383286"/>
                      <a:pt x="2241518" y="385096"/>
                      <a:pt x="2245138" y="383667"/>
                    </a:cubicBezTo>
                    <a:lnTo>
                      <a:pt x="2279142" y="370713"/>
                    </a:lnTo>
                    <a:cubicBezTo>
                      <a:pt x="2282762" y="369380"/>
                      <a:pt x="2286762" y="371189"/>
                      <a:pt x="2288096" y="374714"/>
                    </a:cubicBezTo>
                    <a:lnTo>
                      <a:pt x="2290477" y="381000"/>
                    </a:lnTo>
                    <a:lnTo>
                      <a:pt x="2315432" y="371570"/>
                    </a:lnTo>
                    <a:lnTo>
                      <a:pt x="2313051" y="365189"/>
                    </a:lnTo>
                    <a:cubicBezTo>
                      <a:pt x="2311718" y="361569"/>
                      <a:pt x="2313527" y="357664"/>
                      <a:pt x="2317052" y="356235"/>
                    </a:cubicBezTo>
                    <a:lnTo>
                      <a:pt x="2347151" y="344710"/>
                    </a:lnTo>
                    <a:cubicBezTo>
                      <a:pt x="2350770" y="343376"/>
                      <a:pt x="2352580" y="339376"/>
                      <a:pt x="2351151" y="335756"/>
                    </a:cubicBezTo>
                    <a:lnTo>
                      <a:pt x="2347246" y="325374"/>
                    </a:lnTo>
                    <a:cubicBezTo>
                      <a:pt x="2345817" y="321755"/>
                      <a:pt x="2347627" y="317754"/>
                      <a:pt x="2351151" y="316325"/>
                    </a:cubicBezTo>
                    <a:lnTo>
                      <a:pt x="2432114" y="285464"/>
                    </a:lnTo>
                    <a:lnTo>
                      <a:pt x="2441543" y="281845"/>
                    </a:lnTo>
                    <a:cubicBezTo>
                      <a:pt x="2445068" y="280511"/>
                      <a:pt x="2449163" y="282226"/>
                      <a:pt x="2450497" y="285845"/>
                    </a:cubicBezTo>
                    <a:cubicBezTo>
                      <a:pt x="2472023" y="342233"/>
                      <a:pt x="2493931" y="407575"/>
                      <a:pt x="2510123" y="471773"/>
                    </a:cubicBezTo>
                    <a:cubicBezTo>
                      <a:pt x="2513076" y="483775"/>
                      <a:pt x="2505932" y="495967"/>
                      <a:pt x="2494121" y="499491"/>
                    </a:cubicBezTo>
                    <a:lnTo>
                      <a:pt x="2289048" y="559594"/>
                    </a:lnTo>
                    <a:cubicBezTo>
                      <a:pt x="2284000" y="561023"/>
                      <a:pt x="2278666" y="558927"/>
                      <a:pt x="2275904" y="554450"/>
                    </a:cubicBezTo>
                    <a:cubicBezTo>
                      <a:pt x="2259711" y="527590"/>
                      <a:pt x="2227517" y="512921"/>
                      <a:pt x="2195227" y="520256"/>
                    </a:cubicBezTo>
                    <a:cubicBezTo>
                      <a:pt x="2160746" y="528257"/>
                      <a:pt x="2137410" y="559118"/>
                      <a:pt x="2137506" y="593122"/>
                    </a:cubicBezTo>
                    <a:cubicBezTo>
                      <a:pt x="2137506" y="598075"/>
                      <a:pt x="2134267" y="602456"/>
                      <a:pt x="2129504" y="604076"/>
                    </a:cubicBezTo>
                    <a:lnTo>
                      <a:pt x="1946339" y="663321"/>
                    </a:lnTo>
                    <a:cubicBezTo>
                      <a:pt x="1940147" y="665321"/>
                      <a:pt x="1933384" y="664655"/>
                      <a:pt x="1927669" y="661511"/>
                    </a:cubicBezTo>
                    <a:lnTo>
                      <a:pt x="1812798" y="595884"/>
                    </a:lnTo>
                    <a:cubicBezTo>
                      <a:pt x="1805369" y="591598"/>
                      <a:pt x="1800035" y="583787"/>
                      <a:pt x="1799844" y="575120"/>
                    </a:cubicBezTo>
                    <a:close/>
                    <a:moveTo>
                      <a:pt x="1731740" y="513398"/>
                    </a:moveTo>
                    <a:cubicBezTo>
                      <a:pt x="1732407" y="513207"/>
                      <a:pt x="1733074" y="512921"/>
                      <a:pt x="1733741" y="512826"/>
                    </a:cubicBezTo>
                    <a:cubicBezTo>
                      <a:pt x="1746885" y="509873"/>
                      <a:pt x="1760030" y="517969"/>
                      <a:pt x="1763173" y="531209"/>
                    </a:cubicBezTo>
                    <a:cubicBezTo>
                      <a:pt x="1766126" y="544354"/>
                      <a:pt x="1758029" y="557498"/>
                      <a:pt x="1744790" y="560642"/>
                    </a:cubicBezTo>
                    <a:cubicBezTo>
                      <a:pt x="1731645" y="563594"/>
                      <a:pt x="1718405" y="555403"/>
                      <a:pt x="1715357" y="542258"/>
                    </a:cubicBezTo>
                    <a:cubicBezTo>
                      <a:pt x="1712595" y="529781"/>
                      <a:pt x="1719739" y="517303"/>
                      <a:pt x="1731740" y="513398"/>
                    </a:cubicBezTo>
                    <a:close/>
                    <a:moveTo>
                      <a:pt x="1741075" y="613791"/>
                    </a:moveTo>
                    <a:cubicBezTo>
                      <a:pt x="1747171" y="602075"/>
                      <a:pt x="1761839" y="597789"/>
                      <a:pt x="1773174" y="604361"/>
                    </a:cubicBezTo>
                    <a:lnTo>
                      <a:pt x="1893284" y="673703"/>
                    </a:lnTo>
                    <a:cubicBezTo>
                      <a:pt x="1905000" y="680371"/>
                      <a:pt x="1908524" y="695706"/>
                      <a:pt x="1900904" y="706850"/>
                    </a:cubicBezTo>
                    <a:lnTo>
                      <a:pt x="1823752" y="819150"/>
                    </a:lnTo>
                    <a:cubicBezTo>
                      <a:pt x="1816513" y="829723"/>
                      <a:pt x="1801844" y="832390"/>
                      <a:pt x="1791367" y="825056"/>
                    </a:cubicBezTo>
                    <a:cubicBezTo>
                      <a:pt x="1762982" y="805148"/>
                      <a:pt x="1738503" y="768382"/>
                      <a:pt x="1728978" y="726662"/>
                    </a:cubicBezTo>
                    <a:cubicBezTo>
                      <a:pt x="1719644" y="686848"/>
                      <a:pt x="1725549" y="644176"/>
                      <a:pt x="1741075" y="613791"/>
                    </a:cubicBezTo>
                    <a:close/>
                    <a:moveTo>
                      <a:pt x="1856423" y="880110"/>
                    </a:moveTo>
                    <a:cubicBezTo>
                      <a:pt x="1859471" y="893255"/>
                      <a:pt x="1851279" y="906399"/>
                      <a:pt x="1838135" y="909447"/>
                    </a:cubicBezTo>
                    <a:cubicBezTo>
                      <a:pt x="1831753" y="910876"/>
                      <a:pt x="1825085" y="909828"/>
                      <a:pt x="1819656" y="906399"/>
                    </a:cubicBezTo>
                    <a:cubicBezTo>
                      <a:pt x="1814036" y="902875"/>
                      <a:pt x="1810226" y="897445"/>
                      <a:pt x="1808798" y="891159"/>
                    </a:cubicBezTo>
                    <a:cubicBezTo>
                      <a:pt x="1805940" y="878681"/>
                      <a:pt x="1813179" y="866203"/>
                      <a:pt x="1825085" y="862298"/>
                    </a:cubicBezTo>
                    <a:cubicBezTo>
                      <a:pt x="1825752" y="862108"/>
                      <a:pt x="1826419" y="861822"/>
                      <a:pt x="1827086" y="861727"/>
                    </a:cubicBezTo>
                    <a:cubicBezTo>
                      <a:pt x="1840325" y="858679"/>
                      <a:pt x="1853470" y="866965"/>
                      <a:pt x="1856423" y="880110"/>
                    </a:cubicBezTo>
                    <a:close/>
                    <a:moveTo>
                      <a:pt x="1613440" y="732949"/>
                    </a:moveTo>
                    <a:lnTo>
                      <a:pt x="1687449" y="627507"/>
                    </a:lnTo>
                    <a:cubicBezTo>
                      <a:pt x="1690878" y="622649"/>
                      <a:pt x="1697641" y="621316"/>
                      <a:pt x="1702594" y="624840"/>
                    </a:cubicBezTo>
                    <a:cubicBezTo>
                      <a:pt x="1706404" y="627507"/>
                      <a:pt x="1707928" y="632174"/>
                      <a:pt x="1706785" y="636651"/>
                    </a:cubicBezTo>
                    <a:cubicBezTo>
                      <a:pt x="1699165" y="665607"/>
                      <a:pt x="1698689" y="698945"/>
                      <a:pt x="1706309" y="731996"/>
                    </a:cubicBezTo>
                    <a:cubicBezTo>
                      <a:pt x="1716119" y="774192"/>
                      <a:pt x="1737455" y="810578"/>
                      <a:pt x="1764792" y="834104"/>
                    </a:cubicBezTo>
                    <a:cubicBezTo>
                      <a:pt x="1767173" y="836200"/>
                      <a:pt x="1768221" y="839534"/>
                      <a:pt x="1767364" y="842582"/>
                    </a:cubicBezTo>
                    <a:cubicBezTo>
                      <a:pt x="1765935" y="847630"/>
                      <a:pt x="1760125" y="850011"/>
                      <a:pt x="1755648" y="847439"/>
                    </a:cubicBezTo>
                    <a:lnTo>
                      <a:pt x="1623441" y="775716"/>
                    </a:lnTo>
                    <a:cubicBezTo>
                      <a:pt x="1616202" y="771811"/>
                      <a:pt x="1610963" y="765048"/>
                      <a:pt x="1608963" y="756952"/>
                    </a:cubicBezTo>
                    <a:cubicBezTo>
                      <a:pt x="1606963" y="748665"/>
                      <a:pt x="1608582" y="739902"/>
                      <a:pt x="1613440" y="732949"/>
                    </a:cubicBezTo>
                    <a:close/>
                    <a:moveTo>
                      <a:pt x="1408938" y="833247"/>
                    </a:moveTo>
                    <a:cubicBezTo>
                      <a:pt x="1407319" y="826865"/>
                      <a:pt x="1411224" y="820579"/>
                      <a:pt x="1417415" y="819055"/>
                    </a:cubicBezTo>
                    <a:lnTo>
                      <a:pt x="1434084" y="815245"/>
                    </a:lnTo>
                    <a:cubicBezTo>
                      <a:pt x="1440180" y="813721"/>
                      <a:pt x="1446371" y="817531"/>
                      <a:pt x="1447895" y="823722"/>
                    </a:cubicBezTo>
                    <a:lnTo>
                      <a:pt x="1459802" y="871823"/>
                    </a:lnTo>
                    <a:lnTo>
                      <a:pt x="1488567" y="864584"/>
                    </a:lnTo>
                    <a:lnTo>
                      <a:pt x="1476756" y="817340"/>
                    </a:lnTo>
                    <a:cubicBezTo>
                      <a:pt x="1475232" y="811054"/>
                      <a:pt x="1479137" y="804767"/>
                      <a:pt x="1485424" y="803243"/>
                    </a:cubicBezTo>
                    <a:lnTo>
                      <a:pt x="1550384" y="788099"/>
                    </a:lnTo>
                    <a:cubicBezTo>
                      <a:pt x="1557623" y="786384"/>
                      <a:pt x="1564958" y="790861"/>
                      <a:pt x="1566958" y="798005"/>
                    </a:cubicBezTo>
                    <a:lnTo>
                      <a:pt x="1583055" y="857536"/>
                    </a:lnTo>
                    <a:lnTo>
                      <a:pt x="1604772" y="938213"/>
                    </a:lnTo>
                    <a:lnTo>
                      <a:pt x="1666970" y="983361"/>
                    </a:lnTo>
                    <a:cubicBezTo>
                      <a:pt x="1669637" y="985266"/>
                      <a:pt x="1671352" y="988219"/>
                      <a:pt x="1671638" y="991553"/>
                    </a:cubicBezTo>
                    <a:lnTo>
                      <a:pt x="1677353" y="1046321"/>
                    </a:lnTo>
                    <a:cubicBezTo>
                      <a:pt x="1677829" y="1050036"/>
                      <a:pt x="1675162" y="1053370"/>
                      <a:pt x="1671447" y="1053941"/>
                    </a:cubicBezTo>
                    <a:lnTo>
                      <a:pt x="1656588" y="1056037"/>
                    </a:lnTo>
                    <a:cubicBezTo>
                      <a:pt x="1653159" y="1056513"/>
                      <a:pt x="1649825" y="1054322"/>
                      <a:pt x="1648968" y="1050989"/>
                    </a:cubicBezTo>
                    <a:lnTo>
                      <a:pt x="1640491" y="1019461"/>
                    </a:lnTo>
                    <a:lnTo>
                      <a:pt x="1605534" y="1028795"/>
                    </a:lnTo>
                    <a:lnTo>
                      <a:pt x="1612392" y="1054322"/>
                    </a:lnTo>
                    <a:cubicBezTo>
                      <a:pt x="1613440" y="1058323"/>
                      <a:pt x="1610773" y="1062419"/>
                      <a:pt x="1606582" y="1062990"/>
                    </a:cubicBezTo>
                    <a:lnTo>
                      <a:pt x="1472184" y="1081564"/>
                    </a:lnTo>
                    <a:lnTo>
                      <a:pt x="1408938" y="833247"/>
                    </a:lnTo>
                    <a:close/>
                    <a:moveTo>
                      <a:pt x="885730" y="680371"/>
                    </a:moveTo>
                    <a:cubicBezTo>
                      <a:pt x="916686" y="669036"/>
                      <a:pt x="1043083" y="622840"/>
                      <a:pt x="1091851" y="605028"/>
                    </a:cubicBezTo>
                    <a:cubicBezTo>
                      <a:pt x="1102138" y="601218"/>
                      <a:pt x="1113377" y="607219"/>
                      <a:pt x="1116235" y="617887"/>
                    </a:cubicBezTo>
                    <a:lnTo>
                      <a:pt x="1173480" y="838295"/>
                    </a:lnTo>
                    <a:cubicBezTo>
                      <a:pt x="1175195" y="844582"/>
                      <a:pt x="1171289" y="851059"/>
                      <a:pt x="1164908" y="852488"/>
                    </a:cubicBezTo>
                    <a:lnTo>
                      <a:pt x="1135666" y="859250"/>
                    </a:lnTo>
                    <a:cubicBezTo>
                      <a:pt x="1131951" y="860107"/>
                      <a:pt x="1128236" y="857822"/>
                      <a:pt x="1127379" y="854011"/>
                    </a:cubicBezTo>
                    <a:lnTo>
                      <a:pt x="1125569" y="846391"/>
                    </a:lnTo>
                    <a:lnTo>
                      <a:pt x="1088612" y="854964"/>
                    </a:lnTo>
                    <a:lnTo>
                      <a:pt x="1090422" y="862584"/>
                    </a:lnTo>
                    <a:cubicBezTo>
                      <a:pt x="1091279" y="866299"/>
                      <a:pt x="1088993" y="870014"/>
                      <a:pt x="1085183" y="870871"/>
                    </a:cubicBezTo>
                    <a:lnTo>
                      <a:pt x="999458" y="890683"/>
                    </a:lnTo>
                    <a:cubicBezTo>
                      <a:pt x="993648" y="892016"/>
                      <a:pt x="987647" y="888682"/>
                      <a:pt x="985837" y="882968"/>
                    </a:cubicBezTo>
                    <a:cubicBezTo>
                      <a:pt x="979646" y="863727"/>
                      <a:pt x="973074" y="845249"/>
                      <a:pt x="967835" y="832009"/>
                    </a:cubicBezTo>
                    <a:cubicBezTo>
                      <a:pt x="966216" y="827913"/>
                      <a:pt x="964597" y="823532"/>
                      <a:pt x="962882" y="819150"/>
                    </a:cubicBezTo>
                    <a:cubicBezTo>
                      <a:pt x="959072" y="809149"/>
                      <a:pt x="956024" y="798481"/>
                      <a:pt x="950976" y="788765"/>
                    </a:cubicBezTo>
                    <a:cubicBezTo>
                      <a:pt x="907828" y="706184"/>
                      <a:pt x="885539" y="697516"/>
                      <a:pt x="881920" y="689896"/>
                    </a:cubicBezTo>
                    <a:cubicBezTo>
                      <a:pt x="880110" y="686181"/>
                      <a:pt x="881920" y="681800"/>
                      <a:pt x="885730" y="680371"/>
                    </a:cubicBezTo>
                    <a:close/>
                    <a:moveTo>
                      <a:pt x="964121" y="891064"/>
                    </a:moveTo>
                    <a:cubicBezTo>
                      <a:pt x="965359" y="894969"/>
                      <a:pt x="963073" y="899065"/>
                      <a:pt x="959072" y="900017"/>
                    </a:cubicBezTo>
                    <a:lnTo>
                      <a:pt x="898589" y="913924"/>
                    </a:lnTo>
                    <a:cubicBezTo>
                      <a:pt x="895160" y="914781"/>
                      <a:pt x="891731" y="912971"/>
                      <a:pt x="890302" y="909733"/>
                    </a:cubicBezTo>
                    <a:cubicBezTo>
                      <a:pt x="890302" y="909638"/>
                      <a:pt x="890302" y="909638"/>
                      <a:pt x="890207" y="909542"/>
                    </a:cubicBezTo>
                    <a:cubicBezTo>
                      <a:pt x="888683" y="906113"/>
                      <a:pt x="890207" y="902018"/>
                      <a:pt x="893636" y="900303"/>
                    </a:cubicBezTo>
                    <a:lnTo>
                      <a:pt x="949547" y="872395"/>
                    </a:lnTo>
                    <a:cubicBezTo>
                      <a:pt x="953262" y="870490"/>
                      <a:pt x="957834" y="872395"/>
                      <a:pt x="959263" y="876300"/>
                    </a:cubicBezTo>
                    <a:cubicBezTo>
                      <a:pt x="960977" y="881253"/>
                      <a:pt x="962501" y="886111"/>
                      <a:pt x="964121" y="891064"/>
                    </a:cubicBezTo>
                    <a:close/>
                    <a:moveTo>
                      <a:pt x="283178" y="916591"/>
                    </a:moveTo>
                    <a:cubicBezTo>
                      <a:pt x="279368" y="914019"/>
                      <a:pt x="280035" y="908114"/>
                      <a:pt x="284416" y="906494"/>
                    </a:cubicBezTo>
                    <a:lnTo>
                      <a:pt x="366141" y="877443"/>
                    </a:lnTo>
                    <a:cubicBezTo>
                      <a:pt x="369094" y="876395"/>
                      <a:pt x="371285" y="880110"/>
                      <a:pt x="368903" y="882206"/>
                    </a:cubicBezTo>
                    <a:lnTo>
                      <a:pt x="317278" y="927640"/>
                    </a:lnTo>
                    <a:cubicBezTo>
                      <a:pt x="312896" y="931450"/>
                      <a:pt x="306419" y="931926"/>
                      <a:pt x="301466" y="928688"/>
                    </a:cubicBezTo>
                    <a:lnTo>
                      <a:pt x="283178" y="916591"/>
                    </a:lnTo>
                    <a:close/>
                    <a:moveTo>
                      <a:pt x="290513" y="1131380"/>
                    </a:moveTo>
                    <a:lnTo>
                      <a:pt x="290227" y="1131856"/>
                    </a:lnTo>
                    <a:lnTo>
                      <a:pt x="290798" y="1132141"/>
                    </a:lnTo>
                    <a:cubicBezTo>
                      <a:pt x="290893" y="1132332"/>
                      <a:pt x="290893" y="1132427"/>
                      <a:pt x="290989" y="1132618"/>
                    </a:cubicBezTo>
                    <a:cubicBezTo>
                      <a:pt x="292894" y="1138428"/>
                      <a:pt x="289751" y="1144810"/>
                      <a:pt x="283845" y="1146715"/>
                    </a:cubicBezTo>
                    <a:cubicBezTo>
                      <a:pt x="277940" y="1148620"/>
                      <a:pt x="271653" y="1145381"/>
                      <a:pt x="269748" y="1139571"/>
                    </a:cubicBezTo>
                    <a:cubicBezTo>
                      <a:pt x="267843" y="1133761"/>
                      <a:pt x="270986" y="1127379"/>
                      <a:pt x="276892" y="1125474"/>
                    </a:cubicBezTo>
                    <a:cubicBezTo>
                      <a:pt x="282321" y="1123569"/>
                      <a:pt x="288036" y="1126331"/>
                      <a:pt x="290513" y="1131380"/>
                    </a:cubicBezTo>
                    <a:close/>
                    <a:moveTo>
                      <a:pt x="268510" y="1098995"/>
                    </a:moveTo>
                    <a:cubicBezTo>
                      <a:pt x="263557" y="1106996"/>
                      <a:pt x="255841" y="1112520"/>
                      <a:pt x="246793" y="1114520"/>
                    </a:cubicBezTo>
                    <a:cubicBezTo>
                      <a:pt x="237649" y="1116616"/>
                      <a:pt x="228314" y="1114997"/>
                      <a:pt x="220409" y="1110139"/>
                    </a:cubicBezTo>
                    <a:cubicBezTo>
                      <a:pt x="218599" y="1108901"/>
                      <a:pt x="215265" y="1106043"/>
                      <a:pt x="215265" y="1106043"/>
                    </a:cubicBezTo>
                    <a:lnTo>
                      <a:pt x="271463" y="1093089"/>
                    </a:lnTo>
                    <a:cubicBezTo>
                      <a:pt x="270605" y="1095185"/>
                      <a:pt x="269653" y="1097185"/>
                      <a:pt x="268510" y="1098995"/>
                    </a:cubicBezTo>
                    <a:close/>
                    <a:moveTo>
                      <a:pt x="206121" y="1068324"/>
                    </a:moveTo>
                    <a:cubicBezTo>
                      <a:pt x="206121" y="1068324"/>
                      <a:pt x="207931" y="1064038"/>
                      <a:pt x="209169" y="1062038"/>
                    </a:cubicBezTo>
                    <a:cubicBezTo>
                      <a:pt x="213551" y="1054989"/>
                      <a:pt x="220123" y="1049846"/>
                      <a:pt x="227933" y="1047369"/>
                    </a:cubicBezTo>
                    <a:cubicBezTo>
                      <a:pt x="228981" y="1047083"/>
                      <a:pt x="229838" y="1046702"/>
                      <a:pt x="230886" y="1046512"/>
                    </a:cubicBezTo>
                    <a:cubicBezTo>
                      <a:pt x="237363" y="1044988"/>
                      <a:pt x="243935" y="1045464"/>
                      <a:pt x="250031" y="1047560"/>
                    </a:cubicBezTo>
                    <a:cubicBezTo>
                      <a:pt x="251460" y="1048417"/>
                      <a:pt x="252889" y="1048988"/>
                      <a:pt x="254413" y="1049560"/>
                    </a:cubicBezTo>
                    <a:cubicBezTo>
                      <a:pt x="255365" y="1050036"/>
                      <a:pt x="256318" y="1050417"/>
                      <a:pt x="257270" y="1050989"/>
                    </a:cubicBezTo>
                    <a:cubicBezTo>
                      <a:pt x="259080" y="1052132"/>
                      <a:pt x="260795" y="1053560"/>
                      <a:pt x="262414" y="1054989"/>
                    </a:cubicBezTo>
                    <a:lnTo>
                      <a:pt x="206121" y="1068324"/>
                    </a:lnTo>
                    <a:close/>
                    <a:moveTo>
                      <a:pt x="263843" y="1038701"/>
                    </a:moveTo>
                    <a:cubicBezTo>
                      <a:pt x="259937" y="1036415"/>
                      <a:pt x="255841" y="1034606"/>
                      <a:pt x="251555" y="1033463"/>
                    </a:cubicBezTo>
                    <a:cubicBezTo>
                      <a:pt x="251174" y="1032796"/>
                      <a:pt x="250889" y="1032129"/>
                      <a:pt x="250603" y="1031367"/>
                    </a:cubicBezTo>
                    <a:cubicBezTo>
                      <a:pt x="248698" y="1025557"/>
                      <a:pt x="251936" y="1019270"/>
                      <a:pt x="257842" y="1017365"/>
                    </a:cubicBezTo>
                    <a:cubicBezTo>
                      <a:pt x="263652" y="1015460"/>
                      <a:pt x="269939" y="1018699"/>
                      <a:pt x="271843" y="1024509"/>
                    </a:cubicBezTo>
                    <a:cubicBezTo>
                      <a:pt x="273749" y="1030415"/>
                      <a:pt x="270605" y="1036701"/>
                      <a:pt x="264700" y="1038606"/>
                    </a:cubicBezTo>
                    <a:cubicBezTo>
                      <a:pt x="264414" y="1038606"/>
                      <a:pt x="264224" y="1038606"/>
                      <a:pt x="263843" y="1038701"/>
                    </a:cubicBezTo>
                    <a:close/>
                    <a:moveTo>
                      <a:pt x="458438" y="1205960"/>
                    </a:moveTo>
                    <a:cubicBezTo>
                      <a:pt x="462915" y="1207199"/>
                      <a:pt x="462534" y="1213580"/>
                      <a:pt x="457962" y="1214342"/>
                    </a:cubicBezTo>
                    <a:lnTo>
                      <a:pt x="349472" y="1232535"/>
                    </a:lnTo>
                    <a:cubicBezTo>
                      <a:pt x="344900" y="1233202"/>
                      <a:pt x="341376" y="1228439"/>
                      <a:pt x="343662" y="1224344"/>
                    </a:cubicBezTo>
                    <a:lnTo>
                      <a:pt x="364998" y="1185005"/>
                    </a:lnTo>
                    <a:cubicBezTo>
                      <a:pt x="366332" y="1182719"/>
                      <a:pt x="368999" y="1181481"/>
                      <a:pt x="371570" y="1182148"/>
                    </a:cubicBezTo>
                    <a:lnTo>
                      <a:pt x="458438" y="1205960"/>
                    </a:lnTo>
                    <a:close/>
                    <a:moveTo>
                      <a:pt x="375952" y="1069181"/>
                    </a:moveTo>
                    <a:lnTo>
                      <a:pt x="356902" y="1130141"/>
                    </a:lnTo>
                    <a:cubicBezTo>
                      <a:pt x="355378" y="1134713"/>
                      <a:pt x="349758" y="1136523"/>
                      <a:pt x="345948" y="1133475"/>
                    </a:cubicBezTo>
                    <a:lnTo>
                      <a:pt x="287084" y="1087755"/>
                    </a:lnTo>
                    <a:cubicBezTo>
                      <a:pt x="287465" y="1085564"/>
                      <a:pt x="287655" y="1083278"/>
                      <a:pt x="287655" y="1081088"/>
                    </a:cubicBezTo>
                    <a:lnTo>
                      <a:pt x="367760" y="1060323"/>
                    </a:lnTo>
                    <a:cubicBezTo>
                      <a:pt x="372999" y="1059085"/>
                      <a:pt x="377571" y="1064038"/>
                      <a:pt x="375952" y="1069181"/>
                    </a:cubicBezTo>
                    <a:close/>
                    <a:moveTo>
                      <a:pt x="363665" y="1042321"/>
                    </a:moveTo>
                    <a:lnTo>
                      <a:pt x="282416" y="1058609"/>
                    </a:lnTo>
                    <a:cubicBezTo>
                      <a:pt x="281464" y="1056608"/>
                      <a:pt x="280321" y="1054608"/>
                      <a:pt x="279083" y="1052798"/>
                    </a:cubicBezTo>
                    <a:lnTo>
                      <a:pt x="311944" y="985933"/>
                    </a:lnTo>
                    <a:cubicBezTo>
                      <a:pt x="314039" y="981647"/>
                      <a:pt x="319849" y="980789"/>
                      <a:pt x="323183" y="984218"/>
                    </a:cubicBezTo>
                    <a:lnTo>
                      <a:pt x="367189" y="1030700"/>
                    </a:lnTo>
                    <a:cubicBezTo>
                      <a:pt x="370808" y="1034701"/>
                      <a:pt x="368903" y="1041082"/>
                      <a:pt x="363665" y="1042321"/>
                    </a:cubicBezTo>
                    <a:close/>
                    <a:moveTo>
                      <a:pt x="463296" y="1055561"/>
                    </a:moveTo>
                    <a:lnTo>
                      <a:pt x="463201" y="1055465"/>
                    </a:lnTo>
                    <a:cubicBezTo>
                      <a:pt x="457772" y="1064990"/>
                      <a:pt x="448628" y="1071944"/>
                      <a:pt x="437960" y="1074420"/>
                    </a:cubicBezTo>
                    <a:cubicBezTo>
                      <a:pt x="436721" y="1074706"/>
                      <a:pt x="435388" y="1074896"/>
                      <a:pt x="434149" y="1075182"/>
                    </a:cubicBezTo>
                    <a:cubicBezTo>
                      <a:pt x="425291" y="1076325"/>
                      <a:pt x="416433" y="1074420"/>
                      <a:pt x="408622" y="1069562"/>
                    </a:cubicBezTo>
                    <a:cubicBezTo>
                      <a:pt x="402812" y="1065848"/>
                      <a:pt x="398240" y="1060799"/>
                      <a:pt x="395097" y="1054799"/>
                    </a:cubicBezTo>
                    <a:lnTo>
                      <a:pt x="395383" y="1054037"/>
                    </a:lnTo>
                    <a:lnTo>
                      <a:pt x="459581" y="1039178"/>
                    </a:lnTo>
                    <a:lnTo>
                      <a:pt x="463296" y="1055561"/>
                    </a:lnTo>
                    <a:close/>
                    <a:moveTo>
                      <a:pt x="455295" y="1021175"/>
                    </a:moveTo>
                    <a:lnTo>
                      <a:pt x="391192" y="1036034"/>
                    </a:lnTo>
                    <a:lnTo>
                      <a:pt x="390525" y="1035368"/>
                    </a:lnTo>
                    <a:cubicBezTo>
                      <a:pt x="391097" y="1018223"/>
                      <a:pt x="403003" y="1002792"/>
                      <a:pt x="420434" y="998791"/>
                    </a:cubicBezTo>
                    <a:cubicBezTo>
                      <a:pt x="431292" y="996315"/>
                      <a:pt x="442532" y="998601"/>
                      <a:pt x="451485" y="1004888"/>
                    </a:cubicBezTo>
                    <a:lnTo>
                      <a:pt x="455295" y="1021175"/>
                    </a:lnTo>
                    <a:close/>
                    <a:moveTo>
                      <a:pt x="615029" y="1007840"/>
                    </a:moveTo>
                    <a:cubicBezTo>
                      <a:pt x="615791" y="1010984"/>
                      <a:pt x="614267" y="1014222"/>
                      <a:pt x="611410" y="1015746"/>
                    </a:cubicBezTo>
                    <a:lnTo>
                      <a:pt x="499491" y="1071944"/>
                    </a:lnTo>
                    <a:cubicBezTo>
                      <a:pt x="491204" y="1076135"/>
                      <a:pt x="481203" y="1071372"/>
                      <a:pt x="479108" y="1062323"/>
                    </a:cubicBezTo>
                    <a:lnTo>
                      <a:pt x="473012" y="1036034"/>
                    </a:lnTo>
                    <a:lnTo>
                      <a:pt x="462724" y="991553"/>
                    </a:lnTo>
                    <a:cubicBezTo>
                      <a:pt x="460629" y="982504"/>
                      <a:pt x="467582" y="973931"/>
                      <a:pt x="476822" y="974027"/>
                    </a:cubicBezTo>
                    <a:lnTo>
                      <a:pt x="568452" y="975074"/>
                    </a:lnTo>
                    <a:lnTo>
                      <a:pt x="601504" y="975551"/>
                    </a:lnTo>
                    <a:cubicBezTo>
                      <a:pt x="604647" y="975551"/>
                      <a:pt x="607314" y="977646"/>
                      <a:pt x="608076" y="980789"/>
                    </a:cubicBezTo>
                    <a:cubicBezTo>
                      <a:pt x="610076" y="988409"/>
                      <a:pt x="613124" y="1000601"/>
                      <a:pt x="615029" y="1007840"/>
                    </a:cubicBezTo>
                    <a:close/>
                    <a:moveTo>
                      <a:pt x="601028" y="952881"/>
                    </a:moveTo>
                    <a:cubicBezTo>
                      <a:pt x="602171" y="957358"/>
                      <a:pt x="598837" y="961549"/>
                      <a:pt x="594265" y="961549"/>
                    </a:cubicBezTo>
                    <a:cubicBezTo>
                      <a:pt x="587121" y="961453"/>
                      <a:pt x="576929" y="961453"/>
                      <a:pt x="568643" y="961263"/>
                    </a:cubicBezTo>
                    <a:cubicBezTo>
                      <a:pt x="567404" y="961263"/>
                      <a:pt x="566261" y="961168"/>
                      <a:pt x="565214" y="961168"/>
                    </a:cubicBezTo>
                    <a:cubicBezTo>
                      <a:pt x="560070" y="961168"/>
                      <a:pt x="556832" y="955548"/>
                      <a:pt x="559213" y="950881"/>
                    </a:cubicBezTo>
                    <a:lnTo>
                      <a:pt x="576167" y="918972"/>
                    </a:lnTo>
                    <a:lnTo>
                      <a:pt x="565404" y="913257"/>
                    </a:lnTo>
                    <a:lnTo>
                      <a:pt x="553879" y="934974"/>
                    </a:lnTo>
                    <a:lnTo>
                      <a:pt x="517303" y="915543"/>
                    </a:lnTo>
                    <a:lnTo>
                      <a:pt x="495491" y="956501"/>
                    </a:lnTo>
                    <a:cubicBezTo>
                      <a:pt x="494252" y="958786"/>
                      <a:pt x="491871" y="960215"/>
                      <a:pt x="489299" y="960215"/>
                    </a:cubicBezTo>
                    <a:lnTo>
                      <a:pt x="469297" y="959930"/>
                    </a:lnTo>
                    <a:cubicBezTo>
                      <a:pt x="455009" y="959739"/>
                      <a:pt x="444246" y="973074"/>
                      <a:pt x="447580" y="986981"/>
                    </a:cubicBezTo>
                    <a:cubicBezTo>
                      <a:pt x="438055" y="983456"/>
                      <a:pt x="427672" y="982694"/>
                      <a:pt x="417481" y="985076"/>
                    </a:cubicBezTo>
                    <a:cubicBezTo>
                      <a:pt x="415004" y="985647"/>
                      <a:pt x="412623" y="986314"/>
                      <a:pt x="410337" y="987171"/>
                    </a:cubicBezTo>
                    <a:lnTo>
                      <a:pt x="437388" y="962787"/>
                    </a:lnTo>
                    <a:lnTo>
                      <a:pt x="427196" y="951548"/>
                    </a:lnTo>
                    <a:lnTo>
                      <a:pt x="364712" y="1007936"/>
                    </a:lnTo>
                    <a:lnTo>
                      <a:pt x="324041" y="964882"/>
                    </a:lnTo>
                    <a:cubicBezTo>
                      <a:pt x="321945" y="962692"/>
                      <a:pt x="320516" y="959834"/>
                      <a:pt x="319945" y="956882"/>
                    </a:cubicBezTo>
                    <a:cubicBezTo>
                      <a:pt x="319278" y="953072"/>
                      <a:pt x="320802" y="949261"/>
                      <a:pt x="323660" y="946785"/>
                    </a:cubicBezTo>
                    <a:lnTo>
                      <a:pt x="442055" y="842677"/>
                    </a:lnTo>
                    <a:lnTo>
                      <a:pt x="550450" y="802958"/>
                    </a:lnTo>
                    <a:cubicBezTo>
                      <a:pt x="554069" y="801719"/>
                      <a:pt x="558070" y="803434"/>
                      <a:pt x="559308" y="807053"/>
                    </a:cubicBezTo>
                    <a:cubicBezTo>
                      <a:pt x="571119" y="839153"/>
                      <a:pt x="588264" y="903541"/>
                      <a:pt x="601028" y="952881"/>
                    </a:cubicBezTo>
                    <a:close/>
                    <a:moveTo>
                      <a:pt x="667226" y="987743"/>
                    </a:moveTo>
                    <a:lnTo>
                      <a:pt x="627031" y="1007936"/>
                    </a:lnTo>
                    <a:cubicBezTo>
                      <a:pt x="625983" y="1003840"/>
                      <a:pt x="620459" y="981837"/>
                      <a:pt x="618839" y="975741"/>
                    </a:cubicBezTo>
                    <a:lnTo>
                      <a:pt x="664654" y="976313"/>
                    </a:lnTo>
                    <a:cubicBezTo>
                      <a:pt x="670941" y="976408"/>
                      <a:pt x="672846" y="984885"/>
                      <a:pt x="667226" y="987743"/>
                    </a:cubicBezTo>
                    <a:close/>
                    <a:moveTo>
                      <a:pt x="878872" y="932783"/>
                    </a:moveTo>
                    <a:cubicBezTo>
                      <a:pt x="883444" y="952881"/>
                      <a:pt x="880015" y="973550"/>
                      <a:pt x="869156" y="990981"/>
                    </a:cubicBezTo>
                    <a:cubicBezTo>
                      <a:pt x="858203" y="1008412"/>
                      <a:pt x="841058" y="1020604"/>
                      <a:pt x="821055" y="1025271"/>
                    </a:cubicBezTo>
                    <a:cubicBezTo>
                      <a:pt x="781145" y="1034510"/>
                      <a:pt x="741140" y="1010603"/>
                      <a:pt x="729806" y="971836"/>
                    </a:cubicBezTo>
                    <a:lnTo>
                      <a:pt x="727710" y="963168"/>
                    </a:lnTo>
                    <a:cubicBezTo>
                      <a:pt x="721328" y="925449"/>
                      <a:pt x="743521" y="888587"/>
                      <a:pt x="779812" y="876776"/>
                    </a:cubicBezTo>
                    <a:cubicBezTo>
                      <a:pt x="781907" y="876110"/>
                      <a:pt x="784098" y="875443"/>
                      <a:pt x="786289" y="874871"/>
                    </a:cubicBezTo>
                    <a:cubicBezTo>
                      <a:pt x="827818" y="865441"/>
                      <a:pt x="869252" y="891349"/>
                      <a:pt x="878872" y="932783"/>
                    </a:cubicBezTo>
                    <a:close/>
                    <a:moveTo>
                      <a:pt x="829532" y="856298"/>
                    </a:moveTo>
                    <a:cubicBezTo>
                      <a:pt x="829151" y="857155"/>
                      <a:pt x="828199" y="857631"/>
                      <a:pt x="827246" y="857345"/>
                    </a:cubicBezTo>
                    <a:cubicBezTo>
                      <a:pt x="812673" y="853631"/>
                      <a:pt x="797338" y="853440"/>
                      <a:pt x="782193" y="856869"/>
                    </a:cubicBezTo>
                    <a:cubicBezTo>
                      <a:pt x="758762" y="862298"/>
                      <a:pt x="739331" y="876014"/>
                      <a:pt x="726281" y="894207"/>
                    </a:cubicBezTo>
                    <a:cubicBezTo>
                      <a:pt x="723043" y="898684"/>
                      <a:pt x="716566" y="899351"/>
                      <a:pt x="712661" y="895445"/>
                    </a:cubicBezTo>
                    <a:lnTo>
                      <a:pt x="677799" y="860679"/>
                    </a:lnTo>
                    <a:cubicBezTo>
                      <a:pt x="677037" y="859822"/>
                      <a:pt x="675704" y="859917"/>
                      <a:pt x="674942" y="860679"/>
                    </a:cubicBezTo>
                    <a:lnTo>
                      <a:pt x="653987" y="881634"/>
                    </a:lnTo>
                    <a:lnTo>
                      <a:pt x="642176" y="893445"/>
                    </a:lnTo>
                    <a:cubicBezTo>
                      <a:pt x="641414" y="894207"/>
                      <a:pt x="641414" y="895540"/>
                      <a:pt x="642176" y="896303"/>
                    </a:cubicBezTo>
                    <a:lnTo>
                      <a:pt x="693039" y="946976"/>
                    </a:lnTo>
                    <a:lnTo>
                      <a:pt x="694563" y="948499"/>
                    </a:lnTo>
                    <a:cubicBezTo>
                      <a:pt x="699802" y="953738"/>
                      <a:pt x="695992" y="962692"/>
                      <a:pt x="688562" y="962597"/>
                    </a:cubicBezTo>
                    <a:lnTo>
                      <a:pt x="622078" y="961739"/>
                    </a:lnTo>
                    <a:cubicBezTo>
                      <a:pt x="617982" y="961644"/>
                      <a:pt x="614553" y="959072"/>
                      <a:pt x="613505" y="955072"/>
                    </a:cubicBezTo>
                    <a:cubicBezTo>
                      <a:pt x="600647" y="904875"/>
                      <a:pt x="583216" y="839153"/>
                      <a:pt x="570833" y="804672"/>
                    </a:cubicBezTo>
                    <a:cubicBezTo>
                      <a:pt x="569214" y="800100"/>
                      <a:pt x="571405" y="795147"/>
                      <a:pt x="576072" y="793433"/>
                    </a:cubicBezTo>
                    <a:cubicBezTo>
                      <a:pt x="618173" y="778002"/>
                      <a:pt x="808482" y="708470"/>
                      <a:pt x="849249" y="693515"/>
                    </a:cubicBezTo>
                    <a:cubicBezTo>
                      <a:pt x="853535" y="691991"/>
                      <a:pt x="858298" y="693896"/>
                      <a:pt x="860203" y="698087"/>
                    </a:cubicBezTo>
                    <a:cubicBezTo>
                      <a:pt x="867156" y="713137"/>
                      <a:pt x="878300" y="730853"/>
                      <a:pt x="897827" y="744665"/>
                    </a:cubicBezTo>
                    <a:cubicBezTo>
                      <a:pt x="914019" y="756190"/>
                      <a:pt x="929735" y="797243"/>
                      <a:pt x="941165" y="827151"/>
                    </a:cubicBezTo>
                    <a:cubicBezTo>
                      <a:pt x="942880" y="831723"/>
                      <a:pt x="944594" y="836105"/>
                      <a:pt x="946214" y="840200"/>
                    </a:cubicBezTo>
                    <a:cubicBezTo>
                      <a:pt x="947452" y="843153"/>
                      <a:pt x="948595" y="846296"/>
                      <a:pt x="949833" y="849535"/>
                    </a:cubicBezTo>
                    <a:cubicBezTo>
                      <a:pt x="950976" y="852964"/>
                      <a:pt x="949547" y="856678"/>
                      <a:pt x="946404" y="858203"/>
                    </a:cubicBezTo>
                    <a:lnTo>
                      <a:pt x="889349" y="886682"/>
                    </a:lnTo>
                    <a:cubicBezTo>
                      <a:pt x="883634" y="889540"/>
                      <a:pt x="877443" y="883634"/>
                      <a:pt x="880110" y="877729"/>
                    </a:cubicBezTo>
                    <a:lnTo>
                      <a:pt x="904589" y="825056"/>
                    </a:lnTo>
                    <a:cubicBezTo>
                      <a:pt x="905066" y="824008"/>
                      <a:pt x="904685" y="822865"/>
                      <a:pt x="903637" y="822484"/>
                    </a:cubicBezTo>
                    <a:lnTo>
                      <a:pt x="857250" y="800862"/>
                    </a:lnTo>
                    <a:cubicBezTo>
                      <a:pt x="856202" y="800290"/>
                      <a:pt x="855059" y="800767"/>
                      <a:pt x="854583" y="801815"/>
                    </a:cubicBezTo>
                    <a:lnTo>
                      <a:pt x="829532" y="856298"/>
                    </a:lnTo>
                    <a:close/>
                    <a:moveTo>
                      <a:pt x="972407" y="951357"/>
                    </a:moveTo>
                    <a:lnTo>
                      <a:pt x="908685" y="957548"/>
                    </a:lnTo>
                    <a:cubicBezTo>
                      <a:pt x="903923" y="958024"/>
                      <a:pt x="899636" y="954405"/>
                      <a:pt x="899446" y="949547"/>
                    </a:cubicBezTo>
                    <a:cubicBezTo>
                      <a:pt x="899446" y="949547"/>
                      <a:pt x="899541" y="949452"/>
                      <a:pt x="899446" y="949357"/>
                    </a:cubicBezTo>
                    <a:cubicBezTo>
                      <a:pt x="899255" y="945261"/>
                      <a:pt x="902017" y="941546"/>
                      <a:pt x="905923" y="940594"/>
                    </a:cubicBezTo>
                    <a:lnTo>
                      <a:pt x="967645" y="926402"/>
                    </a:lnTo>
                    <a:cubicBezTo>
                      <a:pt x="971360" y="925544"/>
                      <a:pt x="975170" y="927830"/>
                      <a:pt x="976027" y="931545"/>
                    </a:cubicBezTo>
                    <a:cubicBezTo>
                      <a:pt x="976884" y="935165"/>
                      <a:pt x="977741" y="939260"/>
                      <a:pt x="978503" y="942880"/>
                    </a:cubicBezTo>
                    <a:cubicBezTo>
                      <a:pt x="979456" y="947071"/>
                      <a:pt x="976598" y="950976"/>
                      <a:pt x="972407" y="951357"/>
                    </a:cubicBezTo>
                    <a:close/>
                    <a:moveTo>
                      <a:pt x="1195578" y="1112615"/>
                    </a:moveTo>
                    <a:cubicBezTo>
                      <a:pt x="1180529" y="1114901"/>
                      <a:pt x="1099090" y="1127474"/>
                      <a:pt x="1015556" y="1141000"/>
                    </a:cubicBezTo>
                    <a:cubicBezTo>
                      <a:pt x="958691" y="1150144"/>
                      <a:pt x="946595" y="1139381"/>
                      <a:pt x="944880" y="1137095"/>
                    </a:cubicBezTo>
                    <a:cubicBezTo>
                      <a:pt x="942975" y="1134809"/>
                      <a:pt x="943832" y="1132237"/>
                      <a:pt x="943928" y="1132046"/>
                    </a:cubicBezTo>
                    <a:cubicBezTo>
                      <a:pt x="948309" y="1121855"/>
                      <a:pt x="959644" y="1108520"/>
                      <a:pt x="970502" y="1095566"/>
                    </a:cubicBezTo>
                    <a:cubicBezTo>
                      <a:pt x="979742" y="1084707"/>
                      <a:pt x="988409" y="1074420"/>
                      <a:pt x="993839" y="1065181"/>
                    </a:cubicBezTo>
                    <a:cubicBezTo>
                      <a:pt x="1012603" y="1032986"/>
                      <a:pt x="1010507" y="994315"/>
                      <a:pt x="1005269" y="957167"/>
                    </a:cubicBezTo>
                    <a:cubicBezTo>
                      <a:pt x="1004316" y="949928"/>
                      <a:pt x="1002411" y="940975"/>
                      <a:pt x="999935" y="931259"/>
                    </a:cubicBezTo>
                    <a:cubicBezTo>
                      <a:pt x="998315" y="924973"/>
                      <a:pt x="1002221" y="918591"/>
                      <a:pt x="1008602" y="917162"/>
                    </a:cubicBezTo>
                    <a:lnTo>
                      <a:pt x="1091470" y="898017"/>
                    </a:lnTo>
                    <a:cubicBezTo>
                      <a:pt x="1095185" y="897160"/>
                      <a:pt x="1098995" y="899446"/>
                      <a:pt x="1099852" y="903161"/>
                    </a:cubicBezTo>
                    <a:lnTo>
                      <a:pt x="1101281" y="909828"/>
                    </a:lnTo>
                    <a:lnTo>
                      <a:pt x="1138238" y="901351"/>
                    </a:lnTo>
                    <a:lnTo>
                      <a:pt x="1136618" y="894683"/>
                    </a:lnTo>
                    <a:cubicBezTo>
                      <a:pt x="1135856" y="890969"/>
                      <a:pt x="1138142" y="887254"/>
                      <a:pt x="1141857" y="886397"/>
                    </a:cubicBezTo>
                    <a:lnTo>
                      <a:pt x="1172337" y="879443"/>
                    </a:lnTo>
                    <a:cubicBezTo>
                      <a:pt x="1178433" y="877919"/>
                      <a:pt x="1184624" y="881729"/>
                      <a:pt x="1186148" y="887730"/>
                    </a:cubicBezTo>
                    <a:lnTo>
                      <a:pt x="1235012" y="1075563"/>
                    </a:lnTo>
                    <a:cubicBezTo>
                      <a:pt x="1235869" y="1078897"/>
                      <a:pt x="1236631" y="1082135"/>
                      <a:pt x="1237298" y="1085564"/>
                    </a:cubicBezTo>
                    <a:lnTo>
                      <a:pt x="1195578" y="1112615"/>
                    </a:lnTo>
                    <a:close/>
                    <a:moveTo>
                      <a:pt x="1314164" y="1332452"/>
                    </a:moveTo>
                    <a:cubicBezTo>
                      <a:pt x="1313593" y="1328452"/>
                      <a:pt x="1312736" y="1324451"/>
                      <a:pt x="1311878" y="1320451"/>
                    </a:cubicBezTo>
                    <a:lnTo>
                      <a:pt x="1301210" y="1270635"/>
                    </a:lnTo>
                    <a:cubicBezTo>
                      <a:pt x="1300639" y="1267873"/>
                      <a:pt x="1300067" y="1265111"/>
                      <a:pt x="1299591" y="1262348"/>
                    </a:cubicBezTo>
                    <a:cubicBezTo>
                      <a:pt x="1299210" y="1259872"/>
                      <a:pt x="1298829" y="1257586"/>
                      <a:pt x="1298543" y="1255014"/>
                    </a:cubicBezTo>
                    <a:lnTo>
                      <a:pt x="1287780" y="1176147"/>
                    </a:lnTo>
                    <a:lnTo>
                      <a:pt x="1276636" y="1094613"/>
                    </a:lnTo>
                    <a:cubicBezTo>
                      <a:pt x="1275302" y="1084993"/>
                      <a:pt x="1273397" y="1075468"/>
                      <a:pt x="1270921" y="1066038"/>
                    </a:cubicBezTo>
                    <a:lnTo>
                      <a:pt x="1224820" y="888778"/>
                    </a:lnTo>
                    <a:cubicBezTo>
                      <a:pt x="1223201" y="882396"/>
                      <a:pt x="1227011" y="876014"/>
                      <a:pt x="1233392" y="874586"/>
                    </a:cubicBezTo>
                    <a:lnTo>
                      <a:pt x="1284637" y="862774"/>
                    </a:lnTo>
                    <a:lnTo>
                      <a:pt x="1358646" y="845725"/>
                    </a:lnTo>
                    <a:lnTo>
                      <a:pt x="1375315" y="841820"/>
                    </a:lnTo>
                    <a:cubicBezTo>
                      <a:pt x="1381411" y="840295"/>
                      <a:pt x="1387602" y="844106"/>
                      <a:pt x="1389126" y="850202"/>
                    </a:cubicBezTo>
                    <a:lnTo>
                      <a:pt x="1450943" y="1092708"/>
                    </a:lnTo>
                    <a:lnTo>
                      <a:pt x="1452086" y="1100709"/>
                    </a:lnTo>
                    <a:lnTo>
                      <a:pt x="1673447" y="1070039"/>
                    </a:lnTo>
                    <a:lnTo>
                      <a:pt x="1778413" y="1055465"/>
                    </a:lnTo>
                    <a:lnTo>
                      <a:pt x="1784604" y="1025176"/>
                    </a:lnTo>
                    <a:lnTo>
                      <a:pt x="1686878" y="975074"/>
                    </a:lnTo>
                    <a:lnTo>
                      <a:pt x="1627346" y="931736"/>
                    </a:lnTo>
                    <a:cubicBezTo>
                      <a:pt x="1623060" y="928688"/>
                      <a:pt x="1620012" y="924211"/>
                      <a:pt x="1618583" y="919163"/>
                    </a:cubicBezTo>
                    <a:lnTo>
                      <a:pt x="1600581" y="852678"/>
                    </a:lnTo>
                    <a:cubicBezTo>
                      <a:pt x="1593628" y="827151"/>
                      <a:pt x="1620679" y="805720"/>
                      <a:pt x="1643920" y="818293"/>
                    </a:cubicBezTo>
                    <a:lnTo>
                      <a:pt x="1665256" y="829913"/>
                    </a:lnTo>
                    <a:cubicBezTo>
                      <a:pt x="1674305" y="834866"/>
                      <a:pt x="1676400" y="841820"/>
                      <a:pt x="1673447" y="847439"/>
                    </a:cubicBezTo>
                    <a:lnTo>
                      <a:pt x="1652588" y="886682"/>
                    </a:lnTo>
                    <a:lnTo>
                      <a:pt x="1696403" y="909923"/>
                    </a:lnTo>
                    <a:lnTo>
                      <a:pt x="1716881" y="871347"/>
                    </a:lnTo>
                    <a:cubicBezTo>
                      <a:pt x="1719929" y="865632"/>
                      <a:pt x="1726978" y="863536"/>
                      <a:pt x="1732693" y="866585"/>
                    </a:cubicBezTo>
                    <a:lnTo>
                      <a:pt x="1794510" y="880205"/>
                    </a:lnTo>
                    <a:cubicBezTo>
                      <a:pt x="1793939" y="884682"/>
                      <a:pt x="1793939" y="889349"/>
                      <a:pt x="1795082" y="894016"/>
                    </a:cubicBezTo>
                    <a:cubicBezTo>
                      <a:pt x="1797367" y="904018"/>
                      <a:pt x="1803368" y="912495"/>
                      <a:pt x="1812131" y="917924"/>
                    </a:cubicBezTo>
                    <a:cubicBezTo>
                      <a:pt x="1820799" y="923353"/>
                      <a:pt x="1831086" y="925068"/>
                      <a:pt x="1841087" y="922782"/>
                    </a:cubicBezTo>
                    <a:cubicBezTo>
                      <a:pt x="1842230" y="922496"/>
                      <a:pt x="1843278" y="922211"/>
                      <a:pt x="1844326" y="921925"/>
                    </a:cubicBezTo>
                    <a:cubicBezTo>
                      <a:pt x="1847755" y="920782"/>
                      <a:pt x="1850803" y="919163"/>
                      <a:pt x="1853660" y="917257"/>
                    </a:cubicBezTo>
                    <a:lnTo>
                      <a:pt x="1875282" y="941261"/>
                    </a:lnTo>
                    <a:lnTo>
                      <a:pt x="1914620" y="905828"/>
                    </a:lnTo>
                    <a:lnTo>
                      <a:pt x="1891570" y="880205"/>
                    </a:lnTo>
                    <a:cubicBezTo>
                      <a:pt x="1888712" y="877062"/>
                      <a:pt x="1889284" y="872204"/>
                      <a:pt x="1892713" y="869823"/>
                    </a:cubicBezTo>
                    <a:cubicBezTo>
                      <a:pt x="1899190" y="865346"/>
                      <a:pt x="1905191" y="861251"/>
                      <a:pt x="1911096" y="857345"/>
                    </a:cubicBezTo>
                    <a:cubicBezTo>
                      <a:pt x="1913001" y="856012"/>
                      <a:pt x="1915001" y="854774"/>
                      <a:pt x="1916811" y="853631"/>
                    </a:cubicBezTo>
                    <a:cubicBezTo>
                      <a:pt x="1920431" y="851345"/>
                      <a:pt x="1925193" y="852869"/>
                      <a:pt x="1926717" y="856869"/>
                    </a:cubicBezTo>
                    <a:cubicBezTo>
                      <a:pt x="1929670" y="864775"/>
                      <a:pt x="1934432" y="877824"/>
                      <a:pt x="1939100" y="890397"/>
                    </a:cubicBezTo>
                    <a:cubicBezTo>
                      <a:pt x="1943672" y="902875"/>
                      <a:pt x="1948148" y="915067"/>
                      <a:pt x="1950339" y="921163"/>
                    </a:cubicBezTo>
                    <a:cubicBezTo>
                      <a:pt x="1951292" y="923639"/>
                      <a:pt x="1950625" y="926592"/>
                      <a:pt x="1948720" y="928497"/>
                    </a:cubicBezTo>
                    <a:lnTo>
                      <a:pt x="1850612" y="1025081"/>
                    </a:lnTo>
                    <a:cubicBezTo>
                      <a:pt x="1842802" y="1032796"/>
                      <a:pt x="1849184" y="1046036"/>
                      <a:pt x="1860137" y="1044797"/>
                    </a:cubicBezTo>
                    <a:lnTo>
                      <a:pt x="2136172" y="1012222"/>
                    </a:lnTo>
                    <a:cubicBezTo>
                      <a:pt x="2146364" y="1010984"/>
                      <a:pt x="2148745" y="997363"/>
                      <a:pt x="2139696" y="992695"/>
                    </a:cubicBezTo>
                    <a:lnTo>
                      <a:pt x="1960340" y="899255"/>
                    </a:lnTo>
                    <a:cubicBezTo>
                      <a:pt x="1957768" y="897922"/>
                      <a:pt x="1955864" y="895731"/>
                      <a:pt x="1954816" y="892969"/>
                    </a:cubicBezTo>
                    <a:lnTo>
                      <a:pt x="1952149" y="885730"/>
                    </a:lnTo>
                    <a:lnTo>
                      <a:pt x="1940719" y="854583"/>
                    </a:lnTo>
                    <a:cubicBezTo>
                      <a:pt x="1937385" y="845820"/>
                      <a:pt x="1939766" y="839819"/>
                      <a:pt x="1944910" y="836962"/>
                    </a:cubicBezTo>
                    <a:cubicBezTo>
                      <a:pt x="1953197" y="832485"/>
                      <a:pt x="1960721" y="828865"/>
                      <a:pt x="1967293" y="826199"/>
                    </a:cubicBezTo>
                    <a:cubicBezTo>
                      <a:pt x="1971008" y="824770"/>
                      <a:pt x="1974437" y="823246"/>
                      <a:pt x="1977485" y="821912"/>
                    </a:cubicBezTo>
                    <a:cubicBezTo>
                      <a:pt x="1981486" y="820198"/>
                      <a:pt x="1987010" y="818483"/>
                      <a:pt x="1991106" y="817245"/>
                    </a:cubicBezTo>
                    <a:cubicBezTo>
                      <a:pt x="1994344" y="816388"/>
                      <a:pt x="1995392" y="817055"/>
                      <a:pt x="1994440" y="819912"/>
                    </a:cubicBezTo>
                    <a:lnTo>
                      <a:pt x="1972723" y="862679"/>
                    </a:lnTo>
                    <a:lnTo>
                      <a:pt x="2021586" y="887540"/>
                    </a:lnTo>
                    <a:lnTo>
                      <a:pt x="2041874" y="847725"/>
                    </a:lnTo>
                    <a:cubicBezTo>
                      <a:pt x="2044827" y="841820"/>
                      <a:pt x="2052066" y="839724"/>
                      <a:pt x="2057781" y="842867"/>
                    </a:cubicBezTo>
                    <a:cubicBezTo>
                      <a:pt x="2075307" y="852583"/>
                      <a:pt x="2108168" y="870585"/>
                      <a:pt x="2108168" y="870585"/>
                    </a:cubicBezTo>
                    <a:cubicBezTo>
                      <a:pt x="2121027" y="877348"/>
                      <a:pt x="2135315" y="878967"/>
                      <a:pt x="2148840" y="875728"/>
                    </a:cubicBezTo>
                    <a:cubicBezTo>
                      <a:pt x="2149888" y="875633"/>
                      <a:pt x="2151031" y="875252"/>
                      <a:pt x="2152079" y="875062"/>
                    </a:cubicBezTo>
                    <a:cubicBezTo>
                      <a:pt x="2154650" y="874300"/>
                      <a:pt x="2157413" y="874966"/>
                      <a:pt x="2159223" y="876872"/>
                    </a:cubicBezTo>
                    <a:lnTo>
                      <a:pt x="2197513" y="917829"/>
                    </a:lnTo>
                    <a:lnTo>
                      <a:pt x="2237518" y="880491"/>
                    </a:lnTo>
                    <a:lnTo>
                      <a:pt x="2204371" y="844963"/>
                    </a:lnTo>
                    <a:cubicBezTo>
                      <a:pt x="2201799" y="842201"/>
                      <a:pt x="2201990" y="837724"/>
                      <a:pt x="2204657" y="835152"/>
                    </a:cubicBezTo>
                    <a:lnTo>
                      <a:pt x="2218754" y="822007"/>
                    </a:lnTo>
                    <a:cubicBezTo>
                      <a:pt x="2222183" y="818864"/>
                      <a:pt x="2227326" y="818007"/>
                      <a:pt x="2231612" y="820103"/>
                    </a:cubicBezTo>
                    <a:lnTo>
                      <a:pt x="2246567" y="827151"/>
                    </a:lnTo>
                    <a:cubicBezTo>
                      <a:pt x="2248281" y="827913"/>
                      <a:pt x="2249519" y="829342"/>
                      <a:pt x="2250186" y="831056"/>
                    </a:cubicBezTo>
                    <a:lnTo>
                      <a:pt x="2269808" y="885253"/>
                    </a:lnTo>
                    <a:lnTo>
                      <a:pt x="2274856" y="899065"/>
                    </a:lnTo>
                    <a:lnTo>
                      <a:pt x="2195132" y="977551"/>
                    </a:lnTo>
                    <a:cubicBezTo>
                      <a:pt x="2187321" y="985361"/>
                      <a:pt x="2193608" y="998601"/>
                      <a:pt x="2204657" y="997268"/>
                    </a:cubicBezTo>
                    <a:lnTo>
                      <a:pt x="2455640" y="967645"/>
                    </a:lnTo>
                    <a:cubicBezTo>
                      <a:pt x="2465261" y="966502"/>
                      <a:pt x="2467642" y="953548"/>
                      <a:pt x="2458974" y="949166"/>
                    </a:cubicBezTo>
                    <a:lnTo>
                      <a:pt x="2321624" y="878300"/>
                    </a:lnTo>
                    <a:cubicBezTo>
                      <a:pt x="2312670" y="873728"/>
                      <a:pt x="2298192" y="874395"/>
                      <a:pt x="2291620" y="882015"/>
                    </a:cubicBezTo>
                    <a:cubicBezTo>
                      <a:pt x="2289048" y="884873"/>
                      <a:pt x="2284286" y="884015"/>
                      <a:pt x="2282952" y="880396"/>
                    </a:cubicBezTo>
                    <a:lnTo>
                      <a:pt x="2262664" y="824389"/>
                    </a:lnTo>
                    <a:cubicBezTo>
                      <a:pt x="2260473" y="818293"/>
                      <a:pt x="2262188" y="811435"/>
                      <a:pt x="2267045" y="806958"/>
                    </a:cubicBezTo>
                    <a:lnTo>
                      <a:pt x="2304764" y="772954"/>
                    </a:lnTo>
                    <a:cubicBezTo>
                      <a:pt x="2309432" y="768668"/>
                      <a:pt x="2316671" y="774192"/>
                      <a:pt x="2313718" y="779907"/>
                    </a:cubicBezTo>
                    <a:lnTo>
                      <a:pt x="2293334" y="819817"/>
                    </a:lnTo>
                    <a:lnTo>
                      <a:pt x="2342007" y="844582"/>
                    </a:lnTo>
                    <a:lnTo>
                      <a:pt x="2356104" y="816864"/>
                    </a:lnTo>
                    <a:cubicBezTo>
                      <a:pt x="2362200" y="804958"/>
                      <a:pt x="2376964" y="800005"/>
                      <a:pt x="2388394" y="807053"/>
                    </a:cubicBezTo>
                    <a:cubicBezTo>
                      <a:pt x="2398967" y="813626"/>
                      <a:pt x="2410968" y="817245"/>
                      <a:pt x="2423446" y="817626"/>
                    </a:cubicBezTo>
                    <a:lnTo>
                      <a:pt x="2447830" y="818483"/>
                    </a:lnTo>
                    <a:cubicBezTo>
                      <a:pt x="2460974" y="818960"/>
                      <a:pt x="2473357" y="824960"/>
                      <a:pt x="2481834" y="835057"/>
                    </a:cubicBezTo>
                    <a:lnTo>
                      <a:pt x="2515076" y="874871"/>
                    </a:lnTo>
                    <a:lnTo>
                      <a:pt x="2556796" y="840010"/>
                    </a:lnTo>
                    <a:lnTo>
                      <a:pt x="2525459" y="802386"/>
                    </a:lnTo>
                    <a:lnTo>
                      <a:pt x="2524982" y="800386"/>
                    </a:lnTo>
                    <a:cubicBezTo>
                      <a:pt x="2522982" y="791242"/>
                      <a:pt x="2528221" y="782098"/>
                      <a:pt x="2536984" y="779240"/>
                    </a:cubicBezTo>
                    <a:cubicBezTo>
                      <a:pt x="2537174" y="779145"/>
                      <a:pt x="2537556" y="779050"/>
                      <a:pt x="2537841" y="778955"/>
                    </a:cubicBezTo>
                    <a:lnTo>
                      <a:pt x="2549938" y="775716"/>
                    </a:lnTo>
                    <a:cubicBezTo>
                      <a:pt x="2553843" y="774668"/>
                      <a:pt x="2557844" y="777240"/>
                      <a:pt x="2558606" y="781145"/>
                    </a:cubicBezTo>
                    <a:cubicBezTo>
                      <a:pt x="2574512" y="863251"/>
                      <a:pt x="2588705" y="946118"/>
                      <a:pt x="2593848" y="1001935"/>
                    </a:cubicBezTo>
                    <a:cubicBezTo>
                      <a:pt x="2594706" y="1010222"/>
                      <a:pt x="2595182" y="1017937"/>
                      <a:pt x="2595563" y="1024890"/>
                    </a:cubicBezTo>
                    <a:cubicBezTo>
                      <a:pt x="2601373" y="1144619"/>
                      <a:pt x="2573179" y="1193578"/>
                      <a:pt x="2548319" y="1236821"/>
                    </a:cubicBezTo>
                    <a:lnTo>
                      <a:pt x="2547461" y="1238345"/>
                    </a:lnTo>
                    <a:cubicBezTo>
                      <a:pt x="2522220" y="1282065"/>
                      <a:pt x="2479643" y="1399318"/>
                      <a:pt x="2465642" y="1455325"/>
                    </a:cubicBezTo>
                    <a:lnTo>
                      <a:pt x="2254187" y="1338644"/>
                    </a:lnTo>
                    <a:cubicBezTo>
                      <a:pt x="2246852" y="1334548"/>
                      <a:pt x="2241423" y="1330262"/>
                      <a:pt x="2237708" y="1325785"/>
                    </a:cubicBezTo>
                    <a:cubicBezTo>
                      <a:pt x="2225898" y="1311307"/>
                      <a:pt x="2233232" y="1295876"/>
                      <a:pt x="2259044" y="1287494"/>
                    </a:cubicBezTo>
                    <a:cubicBezTo>
                      <a:pt x="2262950" y="1256348"/>
                      <a:pt x="2252948" y="1225106"/>
                      <a:pt x="2231612" y="1201960"/>
                    </a:cubicBezTo>
                    <a:lnTo>
                      <a:pt x="2201894" y="1169670"/>
                    </a:lnTo>
                    <a:lnTo>
                      <a:pt x="2122646" y="1227582"/>
                    </a:lnTo>
                    <a:lnTo>
                      <a:pt x="2129123" y="1266730"/>
                    </a:lnTo>
                    <a:lnTo>
                      <a:pt x="2150745" y="1263206"/>
                    </a:lnTo>
                    <a:cubicBezTo>
                      <a:pt x="2154460" y="1262634"/>
                      <a:pt x="2158175" y="1263777"/>
                      <a:pt x="2160842" y="1266444"/>
                    </a:cubicBezTo>
                    <a:lnTo>
                      <a:pt x="2226278" y="1336548"/>
                    </a:lnTo>
                    <a:lnTo>
                      <a:pt x="2227040" y="1337405"/>
                    </a:lnTo>
                    <a:cubicBezTo>
                      <a:pt x="2231136" y="1341787"/>
                      <a:pt x="2232946" y="1347978"/>
                      <a:pt x="2231136" y="1353598"/>
                    </a:cubicBezTo>
                    <a:cubicBezTo>
                      <a:pt x="2228279" y="1362361"/>
                      <a:pt x="2219325" y="1366838"/>
                      <a:pt x="2210943" y="1364075"/>
                    </a:cubicBezTo>
                    <a:cubicBezTo>
                      <a:pt x="2111502" y="1331786"/>
                      <a:pt x="1897951" y="1279970"/>
                      <a:pt x="1876997" y="1278255"/>
                    </a:cubicBezTo>
                    <a:lnTo>
                      <a:pt x="1875854" y="1292066"/>
                    </a:lnTo>
                    <a:cubicBezTo>
                      <a:pt x="1886045" y="1292924"/>
                      <a:pt x="1966627" y="1311878"/>
                      <a:pt x="2050733" y="1333595"/>
                    </a:cubicBezTo>
                    <a:cubicBezTo>
                      <a:pt x="2108264" y="1348359"/>
                      <a:pt x="2167509" y="1364552"/>
                      <a:pt x="2206943" y="1377125"/>
                    </a:cubicBezTo>
                    <a:cubicBezTo>
                      <a:pt x="2233232" y="1385507"/>
                      <a:pt x="2245233" y="1359599"/>
                      <a:pt x="2259521" y="1367885"/>
                    </a:cubicBezTo>
                    <a:lnTo>
                      <a:pt x="2470976" y="1484566"/>
                    </a:lnTo>
                    <a:cubicBezTo>
                      <a:pt x="2476595" y="1487615"/>
                      <a:pt x="2478596" y="1494758"/>
                      <a:pt x="2475452" y="1500378"/>
                    </a:cubicBezTo>
                    <a:cubicBezTo>
                      <a:pt x="2471452" y="1507522"/>
                      <a:pt x="2466880" y="1515237"/>
                      <a:pt x="2462213" y="1523333"/>
                    </a:cubicBezTo>
                    <a:cubicBezTo>
                      <a:pt x="2446973" y="1549432"/>
                      <a:pt x="2429351" y="1578864"/>
                      <a:pt x="2414778" y="1602486"/>
                    </a:cubicBezTo>
                    <a:cubicBezTo>
                      <a:pt x="2408777" y="1612106"/>
                      <a:pt x="2403348" y="1620774"/>
                      <a:pt x="2398776" y="1627823"/>
                    </a:cubicBezTo>
                    <a:cubicBezTo>
                      <a:pt x="2396966" y="1630680"/>
                      <a:pt x="2393347" y="1631537"/>
                      <a:pt x="2390299" y="1630013"/>
                    </a:cubicBezTo>
                    <a:cubicBezTo>
                      <a:pt x="2184749" y="1517714"/>
                      <a:pt x="1852136" y="1394079"/>
                      <a:pt x="1383221" y="1392079"/>
                    </a:cubicBezTo>
                    <a:cubicBezTo>
                      <a:pt x="1362075" y="1391888"/>
                      <a:pt x="1343120" y="1382268"/>
                      <a:pt x="1330357" y="1366933"/>
                    </a:cubicBezTo>
                    <a:cubicBezTo>
                      <a:pt x="1321975" y="1357598"/>
                      <a:pt x="1316355" y="1345692"/>
                      <a:pt x="1314164" y="1332452"/>
                    </a:cubicBezTo>
                    <a:close/>
                    <a:moveTo>
                      <a:pt x="1972723" y="934498"/>
                    </a:moveTo>
                    <a:cubicBezTo>
                      <a:pt x="1974628" y="932593"/>
                      <a:pt x="1977485" y="932212"/>
                      <a:pt x="1979771" y="933450"/>
                    </a:cubicBezTo>
                    <a:lnTo>
                      <a:pt x="2083308" y="986409"/>
                    </a:lnTo>
                    <a:cubicBezTo>
                      <a:pt x="2088642" y="989171"/>
                      <a:pt x="2087213" y="997172"/>
                      <a:pt x="2081308" y="997839"/>
                    </a:cubicBezTo>
                    <a:lnTo>
                      <a:pt x="1902428" y="1018985"/>
                    </a:lnTo>
                    <a:cubicBezTo>
                      <a:pt x="1896713" y="1019651"/>
                      <a:pt x="1893380" y="1012698"/>
                      <a:pt x="1897475" y="1008602"/>
                    </a:cubicBezTo>
                    <a:lnTo>
                      <a:pt x="1972723" y="934498"/>
                    </a:lnTo>
                    <a:close/>
                    <a:moveTo>
                      <a:pt x="1212628" y="1681544"/>
                    </a:moveTo>
                    <a:cubicBezTo>
                      <a:pt x="1219200" y="1666208"/>
                      <a:pt x="1228535" y="1644777"/>
                      <a:pt x="1238345" y="1622393"/>
                    </a:cubicBezTo>
                    <a:cubicBezTo>
                      <a:pt x="1239488" y="1620012"/>
                      <a:pt x="1241870" y="1618298"/>
                      <a:pt x="1244632" y="1618202"/>
                    </a:cubicBezTo>
                    <a:lnTo>
                      <a:pt x="1325213" y="1616869"/>
                    </a:lnTo>
                    <a:lnTo>
                      <a:pt x="1324928" y="1597724"/>
                    </a:lnTo>
                    <a:lnTo>
                      <a:pt x="1259396" y="1598866"/>
                    </a:lnTo>
                    <a:cubicBezTo>
                      <a:pt x="1254347" y="1598962"/>
                      <a:pt x="1250918" y="1593818"/>
                      <a:pt x="1252919" y="1589246"/>
                    </a:cubicBezTo>
                    <a:cubicBezTo>
                      <a:pt x="1267587" y="1555528"/>
                      <a:pt x="1280541" y="1525429"/>
                      <a:pt x="1283684" y="1516856"/>
                    </a:cubicBezTo>
                    <a:cubicBezTo>
                      <a:pt x="1287399" y="1506569"/>
                      <a:pt x="1291876" y="1492377"/>
                      <a:pt x="1296162" y="1478566"/>
                    </a:cubicBezTo>
                    <a:cubicBezTo>
                      <a:pt x="1305116" y="1449515"/>
                      <a:pt x="1331976" y="1429607"/>
                      <a:pt x="1362266" y="1429512"/>
                    </a:cubicBezTo>
                    <a:cubicBezTo>
                      <a:pt x="1477232" y="1429036"/>
                      <a:pt x="1583912" y="1436084"/>
                      <a:pt x="1682591" y="1448562"/>
                    </a:cubicBezTo>
                    <a:cubicBezTo>
                      <a:pt x="1686401" y="1449038"/>
                      <a:pt x="1689164" y="1452658"/>
                      <a:pt x="1688687" y="1456563"/>
                    </a:cubicBezTo>
                    <a:cubicBezTo>
                      <a:pt x="1686401" y="1477899"/>
                      <a:pt x="1685163" y="1497235"/>
                      <a:pt x="1684687" y="1515332"/>
                    </a:cubicBezTo>
                    <a:cubicBezTo>
                      <a:pt x="1684496" y="1519047"/>
                      <a:pt x="1681544" y="1522000"/>
                      <a:pt x="1677734" y="1522000"/>
                    </a:cubicBezTo>
                    <a:lnTo>
                      <a:pt x="1641443" y="1522000"/>
                    </a:lnTo>
                    <a:lnTo>
                      <a:pt x="1641443" y="1596104"/>
                    </a:lnTo>
                    <a:lnTo>
                      <a:pt x="1679448" y="1596104"/>
                    </a:lnTo>
                    <a:cubicBezTo>
                      <a:pt x="1683067" y="1596009"/>
                      <a:pt x="1686211" y="1598962"/>
                      <a:pt x="1686401" y="1602581"/>
                    </a:cubicBezTo>
                    <a:cubicBezTo>
                      <a:pt x="1686497" y="1605058"/>
                      <a:pt x="1686687" y="1607344"/>
                      <a:pt x="1686782" y="1609725"/>
                    </a:cubicBezTo>
                    <a:cubicBezTo>
                      <a:pt x="1687163" y="1616107"/>
                      <a:pt x="1687449" y="1622679"/>
                      <a:pt x="1687735" y="1629347"/>
                    </a:cubicBezTo>
                    <a:cubicBezTo>
                      <a:pt x="1687925" y="1633252"/>
                      <a:pt x="1684782" y="1636586"/>
                      <a:pt x="1680782" y="1636586"/>
                    </a:cubicBezTo>
                    <a:lnTo>
                      <a:pt x="1542574" y="1637157"/>
                    </a:lnTo>
                    <a:lnTo>
                      <a:pt x="1540383" y="1637157"/>
                    </a:lnTo>
                    <a:cubicBezTo>
                      <a:pt x="1526667" y="1637157"/>
                      <a:pt x="1513618" y="1631156"/>
                      <a:pt x="1504855" y="1620679"/>
                    </a:cubicBezTo>
                    <a:lnTo>
                      <a:pt x="1457801" y="1564862"/>
                    </a:lnTo>
                    <a:lnTo>
                      <a:pt x="1398175" y="1565815"/>
                    </a:lnTo>
                    <a:lnTo>
                      <a:pt x="1399889" y="1665065"/>
                    </a:lnTo>
                    <a:lnTo>
                      <a:pt x="1399985" y="1674971"/>
                    </a:lnTo>
                    <a:cubicBezTo>
                      <a:pt x="1400080" y="1687830"/>
                      <a:pt x="1389602" y="1698212"/>
                      <a:pt x="1376744" y="1698212"/>
                    </a:cubicBezTo>
                    <a:lnTo>
                      <a:pt x="1223391" y="1697450"/>
                    </a:lnTo>
                    <a:cubicBezTo>
                      <a:pt x="1214914" y="1697736"/>
                      <a:pt x="1209294" y="1689259"/>
                      <a:pt x="1212628" y="1681544"/>
                    </a:cubicBezTo>
                    <a:close/>
                    <a:moveTo>
                      <a:pt x="1203960" y="1720882"/>
                    </a:moveTo>
                    <a:lnTo>
                      <a:pt x="1376648" y="1720787"/>
                    </a:lnTo>
                    <a:lnTo>
                      <a:pt x="1489520" y="1720691"/>
                    </a:lnTo>
                    <a:cubicBezTo>
                      <a:pt x="1493330" y="1720596"/>
                      <a:pt x="1496473" y="1723739"/>
                      <a:pt x="1496473" y="1727645"/>
                    </a:cubicBezTo>
                    <a:lnTo>
                      <a:pt x="1496568" y="1769364"/>
                    </a:lnTo>
                    <a:lnTo>
                      <a:pt x="1535906" y="1769364"/>
                    </a:lnTo>
                    <a:lnTo>
                      <a:pt x="1535811" y="1666970"/>
                    </a:lnTo>
                    <a:cubicBezTo>
                      <a:pt x="1535811" y="1663065"/>
                      <a:pt x="1538954" y="1660017"/>
                      <a:pt x="1542764" y="1660017"/>
                    </a:cubicBezTo>
                    <a:lnTo>
                      <a:pt x="1682401" y="1659922"/>
                    </a:lnTo>
                    <a:cubicBezTo>
                      <a:pt x="1686116" y="1659922"/>
                      <a:pt x="1689164" y="1662875"/>
                      <a:pt x="1689259" y="1666494"/>
                    </a:cubicBezTo>
                    <a:cubicBezTo>
                      <a:pt x="1693831" y="1774698"/>
                      <a:pt x="1714119" y="1859471"/>
                      <a:pt x="1767650" y="1955102"/>
                    </a:cubicBezTo>
                    <a:cubicBezTo>
                      <a:pt x="1775841" y="1965674"/>
                      <a:pt x="1767364" y="1980819"/>
                      <a:pt x="1754124" y="1979486"/>
                    </a:cubicBezTo>
                    <a:lnTo>
                      <a:pt x="1542383" y="1957578"/>
                    </a:lnTo>
                    <a:cubicBezTo>
                      <a:pt x="1538859" y="1957292"/>
                      <a:pt x="1536192" y="1954244"/>
                      <a:pt x="1536192" y="1950720"/>
                    </a:cubicBezTo>
                    <a:lnTo>
                      <a:pt x="1536097" y="1899857"/>
                    </a:lnTo>
                    <a:lnTo>
                      <a:pt x="1496759" y="1899952"/>
                    </a:lnTo>
                    <a:lnTo>
                      <a:pt x="1496759" y="1945196"/>
                    </a:lnTo>
                    <a:cubicBezTo>
                      <a:pt x="1496759" y="1949291"/>
                      <a:pt x="1493234" y="1952530"/>
                      <a:pt x="1489139" y="1952149"/>
                    </a:cubicBezTo>
                    <a:lnTo>
                      <a:pt x="1293686" y="1931956"/>
                    </a:lnTo>
                    <a:cubicBezTo>
                      <a:pt x="1290161" y="1931575"/>
                      <a:pt x="1287494" y="1928622"/>
                      <a:pt x="1287399" y="1925098"/>
                    </a:cubicBezTo>
                    <a:lnTo>
                      <a:pt x="1287113" y="1905381"/>
                    </a:lnTo>
                    <a:lnTo>
                      <a:pt x="1266444" y="1905762"/>
                    </a:lnTo>
                    <a:lnTo>
                      <a:pt x="1266730" y="1921288"/>
                    </a:lnTo>
                    <a:cubicBezTo>
                      <a:pt x="1266825" y="1925479"/>
                      <a:pt x="1263206" y="1928813"/>
                      <a:pt x="1259015" y="1928336"/>
                    </a:cubicBezTo>
                    <a:lnTo>
                      <a:pt x="1150811" y="1917097"/>
                    </a:lnTo>
                    <a:cubicBezTo>
                      <a:pt x="1143762" y="1916430"/>
                      <a:pt x="1139000" y="1909477"/>
                      <a:pt x="1140809" y="1902524"/>
                    </a:cubicBezTo>
                    <a:cubicBezTo>
                      <a:pt x="1142524" y="1896047"/>
                      <a:pt x="1144334" y="1889570"/>
                      <a:pt x="1146048" y="1883378"/>
                    </a:cubicBezTo>
                    <a:cubicBezTo>
                      <a:pt x="1152716" y="1859375"/>
                      <a:pt x="1158907" y="1836801"/>
                      <a:pt x="1163669" y="1816227"/>
                    </a:cubicBezTo>
                    <a:cubicBezTo>
                      <a:pt x="1169194" y="1792510"/>
                      <a:pt x="1180148" y="1761554"/>
                      <a:pt x="1193292" y="1728311"/>
                    </a:cubicBezTo>
                    <a:cubicBezTo>
                      <a:pt x="1195007" y="1723835"/>
                      <a:pt x="1199293" y="1720977"/>
                      <a:pt x="1203960" y="1720882"/>
                    </a:cubicBezTo>
                    <a:close/>
                    <a:moveTo>
                      <a:pt x="992886" y="1560576"/>
                    </a:moveTo>
                    <a:cubicBezTo>
                      <a:pt x="989171" y="1561052"/>
                      <a:pt x="985742" y="1558481"/>
                      <a:pt x="985266" y="1554766"/>
                    </a:cubicBezTo>
                    <a:lnTo>
                      <a:pt x="981551" y="1528667"/>
                    </a:lnTo>
                    <a:cubicBezTo>
                      <a:pt x="980980" y="1524857"/>
                      <a:pt x="983552" y="1521524"/>
                      <a:pt x="987362" y="1520952"/>
                    </a:cubicBezTo>
                    <a:lnTo>
                      <a:pt x="1091946" y="1506284"/>
                    </a:lnTo>
                    <a:cubicBezTo>
                      <a:pt x="1095661" y="1505807"/>
                      <a:pt x="1099090" y="1508379"/>
                      <a:pt x="1099566" y="1512094"/>
                    </a:cubicBezTo>
                    <a:lnTo>
                      <a:pt x="1103281" y="1538288"/>
                    </a:lnTo>
                    <a:cubicBezTo>
                      <a:pt x="1103757" y="1542002"/>
                      <a:pt x="1101281" y="1545431"/>
                      <a:pt x="1097566" y="1546003"/>
                    </a:cubicBezTo>
                    <a:lnTo>
                      <a:pt x="992886" y="1560576"/>
                    </a:lnTo>
                    <a:close/>
                    <a:moveTo>
                      <a:pt x="881158" y="1664113"/>
                    </a:moveTo>
                    <a:lnTo>
                      <a:pt x="1062228" y="1638586"/>
                    </a:lnTo>
                    <a:lnTo>
                      <a:pt x="1093470" y="1636205"/>
                    </a:lnTo>
                    <a:cubicBezTo>
                      <a:pt x="1099852" y="1635728"/>
                      <a:pt x="1106329" y="1636586"/>
                      <a:pt x="1112330" y="1638681"/>
                    </a:cubicBezTo>
                    <a:lnTo>
                      <a:pt x="1136523" y="1647158"/>
                    </a:lnTo>
                    <a:lnTo>
                      <a:pt x="1173385" y="1660112"/>
                    </a:lnTo>
                    <a:cubicBezTo>
                      <a:pt x="1177195" y="1661446"/>
                      <a:pt x="1179005" y="1665637"/>
                      <a:pt x="1177481" y="1669352"/>
                    </a:cubicBezTo>
                    <a:cubicBezTo>
                      <a:pt x="1155859" y="1720310"/>
                      <a:pt x="1135952" y="1771174"/>
                      <a:pt x="1127570" y="1807845"/>
                    </a:cubicBezTo>
                    <a:cubicBezTo>
                      <a:pt x="1122998" y="1827657"/>
                      <a:pt x="1116902" y="1849850"/>
                      <a:pt x="1110425" y="1873377"/>
                    </a:cubicBezTo>
                    <a:cubicBezTo>
                      <a:pt x="1104233" y="1895570"/>
                      <a:pt x="1097756" y="1919288"/>
                      <a:pt x="1091565" y="1944338"/>
                    </a:cubicBezTo>
                    <a:lnTo>
                      <a:pt x="924020" y="1967960"/>
                    </a:lnTo>
                    <a:lnTo>
                      <a:pt x="881158" y="1664113"/>
                    </a:lnTo>
                    <a:close/>
                    <a:moveTo>
                      <a:pt x="932879" y="1983010"/>
                    </a:moveTo>
                    <a:lnTo>
                      <a:pt x="1087374" y="1961293"/>
                    </a:lnTo>
                    <a:cubicBezTo>
                      <a:pt x="1079183" y="1996821"/>
                      <a:pt x="1072229" y="2034635"/>
                      <a:pt x="1068800" y="2073402"/>
                    </a:cubicBezTo>
                    <a:lnTo>
                      <a:pt x="948023" y="2090357"/>
                    </a:lnTo>
                    <a:lnTo>
                      <a:pt x="932879" y="1983010"/>
                    </a:lnTo>
                    <a:close/>
                    <a:moveTo>
                      <a:pt x="698945" y="2440210"/>
                    </a:moveTo>
                    <a:lnTo>
                      <a:pt x="662083" y="2177510"/>
                    </a:lnTo>
                    <a:lnTo>
                      <a:pt x="955167" y="2136172"/>
                    </a:lnTo>
                    <a:lnTo>
                      <a:pt x="992124" y="2399062"/>
                    </a:lnTo>
                    <a:lnTo>
                      <a:pt x="698945" y="2440210"/>
                    </a:lnTo>
                    <a:close/>
                    <a:moveTo>
                      <a:pt x="849821" y="2770537"/>
                    </a:moveTo>
                    <a:lnTo>
                      <a:pt x="810578" y="2491550"/>
                    </a:lnTo>
                    <a:lnTo>
                      <a:pt x="1020794" y="2461832"/>
                    </a:lnTo>
                    <a:lnTo>
                      <a:pt x="1060037" y="2741009"/>
                    </a:lnTo>
                    <a:lnTo>
                      <a:pt x="849821" y="2770537"/>
                    </a:lnTo>
                    <a:close/>
                    <a:moveTo>
                      <a:pt x="1098614" y="2728817"/>
                    </a:moveTo>
                    <a:cubicBezTo>
                      <a:pt x="1089374" y="2730056"/>
                      <a:pt x="1080897" y="2723674"/>
                      <a:pt x="1079468" y="2714435"/>
                    </a:cubicBezTo>
                    <a:lnTo>
                      <a:pt x="1047083" y="2483739"/>
                    </a:lnTo>
                    <a:cubicBezTo>
                      <a:pt x="1045845" y="2474500"/>
                      <a:pt x="1052227" y="2465927"/>
                      <a:pt x="1061466" y="2464594"/>
                    </a:cubicBezTo>
                    <a:lnTo>
                      <a:pt x="1106710" y="2458307"/>
                    </a:lnTo>
                    <a:cubicBezTo>
                      <a:pt x="1110139" y="2457831"/>
                      <a:pt x="1113473" y="2459927"/>
                      <a:pt x="1114425" y="2463260"/>
                    </a:cubicBezTo>
                    <a:cubicBezTo>
                      <a:pt x="1138428" y="2548414"/>
                      <a:pt x="1150620" y="2632805"/>
                      <a:pt x="1151287" y="2715292"/>
                    </a:cubicBezTo>
                    <a:cubicBezTo>
                      <a:pt x="1151287" y="2718816"/>
                      <a:pt x="1148715" y="2721769"/>
                      <a:pt x="1145286" y="2722245"/>
                    </a:cubicBezTo>
                    <a:lnTo>
                      <a:pt x="1098614" y="2728817"/>
                    </a:lnTo>
                    <a:close/>
                    <a:moveTo>
                      <a:pt x="1125379" y="3369850"/>
                    </a:moveTo>
                    <a:cubicBezTo>
                      <a:pt x="1076039" y="3257931"/>
                      <a:pt x="1099947" y="3136202"/>
                      <a:pt x="1114520" y="3083624"/>
                    </a:cubicBezTo>
                    <a:cubicBezTo>
                      <a:pt x="1119283" y="3066193"/>
                      <a:pt x="1123855" y="3053430"/>
                      <a:pt x="1128332" y="3042095"/>
                    </a:cubicBezTo>
                    <a:cubicBezTo>
                      <a:pt x="1131761" y="3033332"/>
                      <a:pt x="1140047" y="3027426"/>
                      <a:pt x="1149477" y="3027426"/>
                    </a:cubicBezTo>
                    <a:cubicBezTo>
                      <a:pt x="1198436" y="3027140"/>
                      <a:pt x="1252633" y="3028855"/>
                      <a:pt x="1284256" y="3029903"/>
                    </a:cubicBezTo>
                    <a:lnTo>
                      <a:pt x="1290828" y="3030188"/>
                    </a:lnTo>
                    <a:cubicBezTo>
                      <a:pt x="1296257" y="3030284"/>
                      <a:pt x="1302639" y="3030665"/>
                      <a:pt x="1309688" y="3031046"/>
                    </a:cubicBezTo>
                    <a:cubicBezTo>
                      <a:pt x="1315784" y="3031331"/>
                      <a:pt x="1320641" y="3036380"/>
                      <a:pt x="1320641" y="3042476"/>
                    </a:cubicBezTo>
                    <a:lnTo>
                      <a:pt x="1321213" y="3182684"/>
                    </a:lnTo>
                    <a:cubicBezTo>
                      <a:pt x="1321213" y="3187732"/>
                      <a:pt x="1317879" y="3192304"/>
                      <a:pt x="1313021" y="3193733"/>
                    </a:cubicBezTo>
                    <a:lnTo>
                      <a:pt x="1256348" y="3211544"/>
                    </a:lnTo>
                    <a:lnTo>
                      <a:pt x="1262539" y="3231452"/>
                    </a:lnTo>
                    <a:lnTo>
                      <a:pt x="1334738" y="3208782"/>
                    </a:lnTo>
                    <a:lnTo>
                      <a:pt x="1449134" y="3206972"/>
                    </a:lnTo>
                    <a:lnTo>
                      <a:pt x="1448848" y="3186113"/>
                    </a:lnTo>
                    <a:lnTo>
                      <a:pt x="1353788" y="3187637"/>
                    </a:lnTo>
                    <a:cubicBezTo>
                      <a:pt x="1347407" y="3187732"/>
                      <a:pt x="1342073" y="3182588"/>
                      <a:pt x="1342073" y="3176111"/>
                    </a:cubicBezTo>
                    <a:lnTo>
                      <a:pt x="1341596" y="3046000"/>
                    </a:lnTo>
                    <a:cubicBezTo>
                      <a:pt x="1341501" y="3039142"/>
                      <a:pt x="1347407" y="3033808"/>
                      <a:pt x="1354265" y="3034380"/>
                    </a:cubicBezTo>
                    <a:cubicBezTo>
                      <a:pt x="1406938" y="3039332"/>
                      <a:pt x="1473517" y="3048762"/>
                      <a:pt x="1524762" y="3064859"/>
                    </a:cubicBezTo>
                    <a:cubicBezTo>
                      <a:pt x="1605344" y="3090291"/>
                      <a:pt x="1630109" y="3100292"/>
                      <a:pt x="1671733" y="3124962"/>
                    </a:cubicBezTo>
                    <a:cubicBezTo>
                      <a:pt x="1702213" y="3143060"/>
                      <a:pt x="1763173" y="3171635"/>
                      <a:pt x="1827276" y="3185827"/>
                    </a:cubicBezTo>
                    <a:cubicBezTo>
                      <a:pt x="1837182" y="3188018"/>
                      <a:pt x="1844231" y="3196400"/>
                      <a:pt x="1845278" y="3206401"/>
                    </a:cubicBezTo>
                    <a:cubicBezTo>
                      <a:pt x="1845850" y="3212211"/>
                      <a:pt x="1850231" y="3227165"/>
                      <a:pt x="1854899" y="3242024"/>
                    </a:cubicBezTo>
                    <a:cubicBezTo>
                      <a:pt x="1857947" y="3252026"/>
                      <a:pt x="1861280" y="3261932"/>
                      <a:pt x="1863757" y="3269171"/>
                    </a:cubicBezTo>
                    <a:cubicBezTo>
                      <a:pt x="1865852" y="3275267"/>
                      <a:pt x="1862519" y="3281839"/>
                      <a:pt x="1856423" y="3283839"/>
                    </a:cubicBezTo>
                    <a:lnTo>
                      <a:pt x="1793748" y="3304223"/>
                    </a:lnTo>
                    <a:cubicBezTo>
                      <a:pt x="1782128" y="3308033"/>
                      <a:pt x="1769174" y="3301937"/>
                      <a:pt x="1765649" y="3290221"/>
                    </a:cubicBezTo>
                    <a:cubicBezTo>
                      <a:pt x="1761935" y="3278219"/>
                      <a:pt x="1749171" y="3271647"/>
                      <a:pt x="1737360" y="3275457"/>
                    </a:cubicBezTo>
                    <a:lnTo>
                      <a:pt x="1707737" y="3285077"/>
                    </a:lnTo>
                    <a:cubicBezTo>
                      <a:pt x="1700784" y="3287363"/>
                      <a:pt x="1693545" y="3282125"/>
                      <a:pt x="1693545" y="3274790"/>
                    </a:cubicBezTo>
                    <a:lnTo>
                      <a:pt x="1693545" y="3226975"/>
                    </a:lnTo>
                    <a:lnTo>
                      <a:pt x="1644396" y="3226975"/>
                    </a:lnTo>
                    <a:lnTo>
                      <a:pt x="1644491" y="3274409"/>
                    </a:lnTo>
                    <a:lnTo>
                      <a:pt x="1521905" y="3274409"/>
                    </a:lnTo>
                    <a:lnTo>
                      <a:pt x="1521905" y="3306318"/>
                    </a:lnTo>
                    <a:cubicBezTo>
                      <a:pt x="1521905" y="3312700"/>
                      <a:pt x="1516761" y="3317843"/>
                      <a:pt x="1510284" y="3317939"/>
                    </a:cubicBezTo>
                    <a:lnTo>
                      <a:pt x="1364552" y="3318034"/>
                    </a:lnTo>
                    <a:cubicBezTo>
                      <a:pt x="1354360" y="3317939"/>
                      <a:pt x="1344359" y="3319653"/>
                      <a:pt x="1334834" y="3322892"/>
                    </a:cubicBezTo>
                    <a:lnTo>
                      <a:pt x="1253776" y="3350514"/>
                    </a:lnTo>
                    <a:lnTo>
                      <a:pt x="1235774" y="3356610"/>
                    </a:lnTo>
                    <a:lnTo>
                      <a:pt x="1148239" y="3380708"/>
                    </a:lnTo>
                    <a:cubicBezTo>
                      <a:pt x="1138904" y="3383185"/>
                      <a:pt x="1129189" y="3378518"/>
                      <a:pt x="1125379" y="3369850"/>
                    </a:cubicBezTo>
                    <a:close/>
                    <a:moveTo>
                      <a:pt x="1738694" y="3373279"/>
                    </a:moveTo>
                    <a:lnTo>
                      <a:pt x="1671638" y="3394615"/>
                    </a:lnTo>
                    <a:cubicBezTo>
                      <a:pt x="1662494" y="3397472"/>
                      <a:pt x="1653064" y="3398997"/>
                      <a:pt x="1643539" y="3398997"/>
                    </a:cubicBezTo>
                    <a:lnTo>
                      <a:pt x="1555242" y="3398997"/>
                    </a:lnTo>
                    <a:cubicBezTo>
                      <a:pt x="1540288" y="3398997"/>
                      <a:pt x="1526381" y="3388995"/>
                      <a:pt x="1523810" y="3374327"/>
                    </a:cubicBezTo>
                    <a:cubicBezTo>
                      <a:pt x="1520476" y="3355181"/>
                      <a:pt x="1535144" y="3338608"/>
                      <a:pt x="1553623" y="3338608"/>
                    </a:cubicBezTo>
                    <a:lnTo>
                      <a:pt x="1580674" y="3338703"/>
                    </a:lnTo>
                    <a:cubicBezTo>
                      <a:pt x="1600105" y="3338703"/>
                      <a:pt x="1619345" y="3335560"/>
                      <a:pt x="1637824" y="3329559"/>
                    </a:cubicBezTo>
                    <a:lnTo>
                      <a:pt x="1723358" y="3301746"/>
                    </a:lnTo>
                    <a:cubicBezTo>
                      <a:pt x="1729931" y="3299555"/>
                      <a:pt x="1737360" y="3300127"/>
                      <a:pt x="1743266" y="3303937"/>
                    </a:cubicBezTo>
                    <a:cubicBezTo>
                      <a:pt x="1776222" y="3325273"/>
                      <a:pt x="1774412" y="3361658"/>
                      <a:pt x="1738694" y="3373279"/>
                    </a:cubicBezTo>
                    <a:close/>
                    <a:moveTo>
                      <a:pt x="1481709" y="3368897"/>
                    </a:moveTo>
                    <a:lnTo>
                      <a:pt x="1481709" y="3368897"/>
                    </a:lnTo>
                    <a:cubicBezTo>
                      <a:pt x="1481614" y="3385661"/>
                      <a:pt x="1468088" y="3399187"/>
                      <a:pt x="1451420" y="3399187"/>
                    </a:cubicBezTo>
                    <a:lnTo>
                      <a:pt x="1410843" y="3399282"/>
                    </a:lnTo>
                    <a:cubicBezTo>
                      <a:pt x="1401128" y="3399282"/>
                      <a:pt x="1391603" y="3400711"/>
                      <a:pt x="1382363" y="3403759"/>
                    </a:cubicBezTo>
                    <a:lnTo>
                      <a:pt x="1282351" y="3436239"/>
                    </a:lnTo>
                    <a:cubicBezTo>
                      <a:pt x="1272826" y="3439382"/>
                      <a:pt x="1262348" y="3435953"/>
                      <a:pt x="1256443" y="3427857"/>
                    </a:cubicBezTo>
                    <a:lnTo>
                      <a:pt x="1254252" y="3424809"/>
                    </a:lnTo>
                    <a:lnTo>
                      <a:pt x="1245870" y="3399092"/>
                    </a:lnTo>
                    <a:cubicBezTo>
                      <a:pt x="1241965" y="3387090"/>
                      <a:pt x="1248442" y="3374041"/>
                      <a:pt x="1260443" y="3370040"/>
                    </a:cubicBezTo>
                    <a:lnTo>
                      <a:pt x="1338263" y="3343751"/>
                    </a:lnTo>
                    <a:cubicBezTo>
                      <a:pt x="1347883" y="3340513"/>
                      <a:pt x="1357884" y="3338798"/>
                      <a:pt x="1367981" y="3338798"/>
                    </a:cubicBezTo>
                    <a:lnTo>
                      <a:pt x="1451705" y="3338798"/>
                    </a:lnTo>
                    <a:cubicBezTo>
                      <a:pt x="1468279" y="3338798"/>
                      <a:pt x="1481709" y="3352229"/>
                      <a:pt x="1481709" y="3368897"/>
                    </a:cubicBezTo>
                    <a:close/>
                    <a:moveTo>
                      <a:pt x="1248537" y="3537585"/>
                    </a:moveTo>
                    <a:cubicBezTo>
                      <a:pt x="1214819" y="3499390"/>
                      <a:pt x="1182434" y="3460528"/>
                      <a:pt x="1157764" y="3426428"/>
                    </a:cubicBezTo>
                    <a:lnTo>
                      <a:pt x="1157573" y="3426238"/>
                    </a:lnTo>
                    <a:cubicBezTo>
                      <a:pt x="1149763" y="3415475"/>
                      <a:pt x="1155097" y="3400235"/>
                      <a:pt x="1167860" y="3396710"/>
                    </a:cubicBezTo>
                    <a:lnTo>
                      <a:pt x="1201674" y="3387471"/>
                    </a:lnTo>
                    <a:cubicBezTo>
                      <a:pt x="1213580" y="3384233"/>
                      <a:pt x="1225963" y="3390805"/>
                      <a:pt x="1229773" y="3402616"/>
                    </a:cubicBezTo>
                    <a:lnTo>
                      <a:pt x="1232249" y="3410331"/>
                    </a:lnTo>
                    <a:cubicBezTo>
                      <a:pt x="1234440" y="3417189"/>
                      <a:pt x="1237202" y="3423857"/>
                      <a:pt x="1240536" y="3430143"/>
                    </a:cubicBezTo>
                    <a:cubicBezTo>
                      <a:pt x="1243775" y="3436525"/>
                      <a:pt x="1247489" y="3442716"/>
                      <a:pt x="1251680" y="3448622"/>
                    </a:cubicBezTo>
                    <a:lnTo>
                      <a:pt x="1291209" y="3503390"/>
                    </a:lnTo>
                    <a:cubicBezTo>
                      <a:pt x="1293400" y="3506343"/>
                      <a:pt x="1294733" y="3509677"/>
                      <a:pt x="1295210" y="3513201"/>
                    </a:cubicBezTo>
                    <a:cubicBezTo>
                      <a:pt x="1296543" y="3521012"/>
                      <a:pt x="1293781" y="3529298"/>
                      <a:pt x="1287304" y="3534728"/>
                    </a:cubicBezTo>
                    <a:lnTo>
                      <a:pt x="1280827" y="3540062"/>
                    </a:lnTo>
                    <a:cubicBezTo>
                      <a:pt x="1271207" y="3548158"/>
                      <a:pt x="1256919" y="3547110"/>
                      <a:pt x="1248537" y="3537585"/>
                    </a:cubicBezTo>
                    <a:close/>
                    <a:moveTo>
                      <a:pt x="1290828" y="3584448"/>
                    </a:moveTo>
                    <a:cubicBezTo>
                      <a:pt x="1281875" y="3574733"/>
                      <a:pt x="1282922" y="3559588"/>
                      <a:pt x="1292924" y="3551015"/>
                    </a:cubicBezTo>
                    <a:lnTo>
                      <a:pt x="1297305" y="3547396"/>
                    </a:lnTo>
                    <a:cubicBezTo>
                      <a:pt x="1308545" y="3537966"/>
                      <a:pt x="1313307" y="3523583"/>
                      <a:pt x="1310926" y="3509867"/>
                    </a:cubicBezTo>
                    <a:cubicBezTo>
                      <a:pt x="1309878" y="3504057"/>
                      <a:pt x="1307592" y="3498437"/>
                      <a:pt x="1303973" y="3493389"/>
                    </a:cubicBezTo>
                    <a:lnTo>
                      <a:pt x="1292352" y="3477482"/>
                    </a:lnTo>
                    <a:cubicBezTo>
                      <a:pt x="1285780" y="3468338"/>
                      <a:pt x="1289971" y="3455480"/>
                      <a:pt x="1300639" y="3452051"/>
                    </a:cubicBezTo>
                    <a:lnTo>
                      <a:pt x="1372743" y="3428619"/>
                    </a:lnTo>
                    <a:lnTo>
                      <a:pt x="1372743" y="3462909"/>
                    </a:lnTo>
                    <a:lnTo>
                      <a:pt x="1501331" y="3462909"/>
                    </a:lnTo>
                    <a:lnTo>
                      <a:pt x="1501331" y="3431477"/>
                    </a:lnTo>
                    <a:cubicBezTo>
                      <a:pt x="1501331" y="3425095"/>
                      <a:pt x="1506474" y="3419951"/>
                      <a:pt x="1512951" y="3419856"/>
                    </a:cubicBezTo>
                    <a:lnTo>
                      <a:pt x="1646777" y="3419856"/>
                    </a:lnTo>
                    <a:cubicBezTo>
                      <a:pt x="1656302" y="3419856"/>
                      <a:pt x="1665732" y="3418332"/>
                      <a:pt x="1674781" y="3415475"/>
                    </a:cubicBezTo>
                    <a:lnTo>
                      <a:pt x="1772412" y="3384328"/>
                    </a:lnTo>
                    <a:cubicBezTo>
                      <a:pt x="1784223" y="3380613"/>
                      <a:pt x="1790795" y="3367850"/>
                      <a:pt x="1786890" y="3356134"/>
                    </a:cubicBezTo>
                    <a:lnTo>
                      <a:pt x="1785557" y="3352133"/>
                    </a:lnTo>
                    <a:cubicBezTo>
                      <a:pt x="1781747" y="3340322"/>
                      <a:pt x="1788128" y="3327749"/>
                      <a:pt x="1799939" y="3323939"/>
                    </a:cubicBezTo>
                    <a:lnTo>
                      <a:pt x="1854422" y="3306223"/>
                    </a:lnTo>
                    <a:cubicBezTo>
                      <a:pt x="1865948" y="3302508"/>
                      <a:pt x="1878235" y="3308223"/>
                      <a:pt x="1882902" y="3319367"/>
                    </a:cubicBezTo>
                    <a:cubicBezTo>
                      <a:pt x="1890427" y="3337179"/>
                      <a:pt x="1896142" y="3349943"/>
                      <a:pt x="1899761" y="3357372"/>
                    </a:cubicBezTo>
                    <a:cubicBezTo>
                      <a:pt x="1902238" y="3362611"/>
                      <a:pt x="1905381" y="3367564"/>
                      <a:pt x="1909096" y="3372041"/>
                    </a:cubicBezTo>
                    <a:lnTo>
                      <a:pt x="1920907" y="3386042"/>
                    </a:lnTo>
                    <a:cubicBezTo>
                      <a:pt x="1928908" y="3395663"/>
                      <a:pt x="1927193" y="3410045"/>
                      <a:pt x="1917097" y="3417475"/>
                    </a:cubicBezTo>
                    <a:lnTo>
                      <a:pt x="1837944" y="3475958"/>
                    </a:lnTo>
                    <a:cubicBezTo>
                      <a:pt x="1831943" y="3480435"/>
                      <a:pt x="1825276" y="3483864"/>
                      <a:pt x="1818132" y="3486150"/>
                    </a:cubicBezTo>
                    <a:lnTo>
                      <a:pt x="1728597" y="3515201"/>
                    </a:lnTo>
                    <a:lnTo>
                      <a:pt x="1638395" y="3538918"/>
                    </a:lnTo>
                    <a:lnTo>
                      <a:pt x="1564672" y="3538918"/>
                    </a:lnTo>
                    <a:lnTo>
                      <a:pt x="1564767" y="3550444"/>
                    </a:lnTo>
                    <a:lnTo>
                      <a:pt x="1745837" y="3550539"/>
                    </a:lnTo>
                    <a:cubicBezTo>
                      <a:pt x="1749933" y="3550539"/>
                      <a:pt x="1753362" y="3547110"/>
                      <a:pt x="1753362" y="3542919"/>
                    </a:cubicBezTo>
                    <a:lnTo>
                      <a:pt x="1753457" y="3537871"/>
                    </a:lnTo>
                    <a:cubicBezTo>
                      <a:pt x="1753457" y="3532632"/>
                      <a:pt x="1756791" y="3527965"/>
                      <a:pt x="1761839" y="3526346"/>
                    </a:cubicBezTo>
                    <a:lnTo>
                      <a:pt x="1827848" y="3504914"/>
                    </a:lnTo>
                    <a:cubicBezTo>
                      <a:pt x="1834991" y="3502628"/>
                      <a:pt x="1841659" y="3499199"/>
                      <a:pt x="1847660" y="3494723"/>
                    </a:cubicBezTo>
                    <a:lnTo>
                      <a:pt x="1932432" y="3431953"/>
                    </a:lnTo>
                    <a:cubicBezTo>
                      <a:pt x="1941671" y="3425095"/>
                      <a:pt x="1954721" y="3426714"/>
                      <a:pt x="1962055" y="3435572"/>
                    </a:cubicBezTo>
                    <a:lnTo>
                      <a:pt x="1986915" y="3465386"/>
                    </a:lnTo>
                    <a:cubicBezTo>
                      <a:pt x="1987772" y="3466814"/>
                      <a:pt x="1988344" y="3468243"/>
                      <a:pt x="1988820" y="3469767"/>
                    </a:cubicBezTo>
                    <a:cubicBezTo>
                      <a:pt x="1992249" y="3480245"/>
                      <a:pt x="1987296" y="3491960"/>
                      <a:pt x="1976723" y="3496532"/>
                    </a:cubicBezTo>
                    <a:lnTo>
                      <a:pt x="1936337" y="3513963"/>
                    </a:lnTo>
                    <a:lnTo>
                      <a:pt x="1466469" y="3716655"/>
                    </a:lnTo>
                    <a:cubicBezTo>
                      <a:pt x="1464659" y="3717417"/>
                      <a:pt x="1462564" y="3717703"/>
                      <a:pt x="1460564" y="3717322"/>
                    </a:cubicBezTo>
                    <a:cubicBezTo>
                      <a:pt x="1449705" y="3715703"/>
                      <a:pt x="1438370" y="3716465"/>
                      <a:pt x="1427226" y="3720084"/>
                    </a:cubicBezTo>
                    <a:cubicBezTo>
                      <a:pt x="1425607" y="3720656"/>
                      <a:pt x="1423988" y="3721322"/>
                      <a:pt x="1422368" y="3721894"/>
                    </a:cubicBezTo>
                    <a:cubicBezTo>
                      <a:pt x="1405795" y="3705035"/>
                      <a:pt x="1350264" y="3649313"/>
                      <a:pt x="1290828" y="3584448"/>
                    </a:cubicBezTo>
                    <a:close/>
                    <a:moveTo>
                      <a:pt x="1499902" y="3736372"/>
                    </a:moveTo>
                    <a:cubicBezTo>
                      <a:pt x="1494282" y="3730943"/>
                      <a:pt x="1495520" y="3721799"/>
                      <a:pt x="1502664" y="3718751"/>
                    </a:cubicBezTo>
                    <a:lnTo>
                      <a:pt x="1943005" y="3528727"/>
                    </a:lnTo>
                    <a:cubicBezTo>
                      <a:pt x="1946624" y="3527203"/>
                      <a:pt x="1950815" y="3528917"/>
                      <a:pt x="1952244" y="3532537"/>
                    </a:cubicBezTo>
                    <a:lnTo>
                      <a:pt x="2011585" y="3681698"/>
                    </a:lnTo>
                    <a:cubicBezTo>
                      <a:pt x="2013204" y="3685604"/>
                      <a:pt x="2010918" y="3690080"/>
                      <a:pt x="2006727" y="3691033"/>
                    </a:cubicBezTo>
                    <a:cubicBezTo>
                      <a:pt x="1936528" y="3706463"/>
                      <a:pt x="1859756" y="3721703"/>
                      <a:pt x="1787462" y="3735229"/>
                    </a:cubicBezTo>
                    <a:cubicBezTo>
                      <a:pt x="1681734" y="3755041"/>
                      <a:pt x="1585436" y="3771138"/>
                      <a:pt x="1532668" y="3779330"/>
                    </a:cubicBezTo>
                    <a:cubicBezTo>
                      <a:pt x="1527143" y="3780187"/>
                      <a:pt x="1521714" y="3776758"/>
                      <a:pt x="1520381" y="3771424"/>
                    </a:cubicBezTo>
                    <a:cubicBezTo>
                      <a:pt x="1520000" y="3769805"/>
                      <a:pt x="1519523" y="3768281"/>
                      <a:pt x="1519047" y="3766757"/>
                    </a:cubicBezTo>
                    <a:cubicBezTo>
                      <a:pt x="1515142" y="3754660"/>
                      <a:pt x="1508379" y="3744468"/>
                      <a:pt x="1499902" y="3736372"/>
                    </a:cubicBezTo>
                    <a:close/>
                    <a:moveTo>
                      <a:pt x="1461326" y="3809238"/>
                    </a:moveTo>
                    <a:cubicBezTo>
                      <a:pt x="1446752" y="3817239"/>
                      <a:pt x="1429036" y="3808190"/>
                      <a:pt x="1427036" y="3791807"/>
                    </a:cubicBezTo>
                    <a:cubicBezTo>
                      <a:pt x="1425892" y="3782663"/>
                      <a:pt x="1430655" y="3773329"/>
                      <a:pt x="1438751" y="3768852"/>
                    </a:cubicBezTo>
                    <a:cubicBezTo>
                      <a:pt x="1453325" y="3760851"/>
                      <a:pt x="1471041" y="3769900"/>
                      <a:pt x="1473137" y="3786378"/>
                    </a:cubicBezTo>
                    <a:cubicBezTo>
                      <a:pt x="1474184" y="3795522"/>
                      <a:pt x="1469327" y="3804761"/>
                      <a:pt x="1461326" y="3809238"/>
                    </a:cubicBezTo>
                    <a:close/>
                    <a:moveTo>
                      <a:pt x="1544288" y="4269582"/>
                    </a:moveTo>
                    <a:cubicBezTo>
                      <a:pt x="1519333" y="4270248"/>
                      <a:pt x="1472660" y="4265391"/>
                      <a:pt x="1426274" y="4227672"/>
                    </a:cubicBezTo>
                    <a:cubicBezTo>
                      <a:pt x="1357313" y="4171569"/>
                      <a:pt x="1366361" y="4075081"/>
                      <a:pt x="1386173" y="4038314"/>
                    </a:cubicBezTo>
                    <a:cubicBezTo>
                      <a:pt x="1406938" y="3999833"/>
                      <a:pt x="1461326" y="3969544"/>
                      <a:pt x="1507998" y="3952589"/>
                    </a:cubicBezTo>
                    <a:cubicBezTo>
                      <a:pt x="1513999" y="3950399"/>
                      <a:pt x="1520762" y="3953447"/>
                      <a:pt x="1522857" y="3959447"/>
                    </a:cubicBezTo>
                    <a:cubicBezTo>
                      <a:pt x="1555242" y="4048887"/>
                      <a:pt x="1559242" y="4129755"/>
                      <a:pt x="1555337" y="4258342"/>
                    </a:cubicBezTo>
                    <a:cubicBezTo>
                      <a:pt x="1555147" y="4264438"/>
                      <a:pt x="1550289" y="4269391"/>
                      <a:pt x="1544288" y="4269582"/>
                    </a:cubicBezTo>
                    <a:close/>
                    <a:moveTo>
                      <a:pt x="1801368" y="4733735"/>
                    </a:moveTo>
                    <a:cubicBezTo>
                      <a:pt x="1748790" y="4703921"/>
                      <a:pt x="1704594" y="4667631"/>
                      <a:pt x="1676876" y="4629722"/>
                    </a:cubicBezTo>
                    <a:cubicBezTo>
                      <a:pt x="1675162" y="4627436"/>
                      <a:pt x="1629632" y="4575905"/>
                      <a:pt x="1599819" y="4463606"/>
                    </a:cubicBezTo>
                    <a:cubicBezTo>
                      <a:pt x="1587151" y="4415981"/>
                      <a:pt x="1587913" y="4374071"/>
                      <a:pt x="1589723" y="4329780"/>
                    </a:cubicBezTo>
                    <a:cubicBezTo>
                      <a:pt x="1595247" y="4195667"/>
                      <a:pt x="1597152" y="4108228"/>
                      <a:pt x="1580388" y="4026122"/>
                    </a:cubicBezTo>
                    <a:cubicBezTo>
                      <a:pt x="1579817" y="4023265"/>
                      <a:pt x="1559242" y="3950303"/>
                      <a:pt x="1558100" y="3947160"/>
                    </a:cubicBezTo>
                    <a:cubicBezTo>
                      <a:pt x="1546003" y="3913823"/>
                      <a:pt x="1530096" y="3879342"/>
                      <a:pt x="1509427" y="3840766"/>
                    </a:cubicBezTo>
                    <a:cubicBezTo>
                      <a:pt x="1507522" y="3837337"/>
                      <a:pt x="1507617" y="3833146"/>
                      <a:pt x="1509713" y="3829812"/>
                    </a:cubicBezTo>
                    <a:cubicBezTo>
                      <a:pt x="1513904" y="3823811"/>
                      <a:pt x="1517047" y="3817239"/>
                      <a:pt x="1519142" y="3810286"/>
                    </a:cubicBezTo>
                    <a:cubicBezTo>
                      <a:pt x="1520285" y="3806571"/>
                      <a:pt x="1523619" y="3803904"/>
                      <a:pt x="1527429" y="3803333"/>
                    </a:cubicBezTo>
                    <a:cubicBezTo>
                      <a:pt x="1578102" y="3795713"/>
                      <a:pt x="1679543" y="3778758"/>
                      <a:pt x="1791653" y="3757708"/>
                    </a:cubicBezTo>
                    <a:cubicBezTo>
                      <a:pt x="1861090" y="3744754"/>
                      <a:pt x="1934623" y="3730276"/>
                      <a:pt x="2002536" y="3715417"/>
                    </a:cubicBezTo>
                    <a:cubicBezTo>
                      <a:pt x="2013680" y="3713036"/>
                      <a:pt x="2024825" y="3719036"/>
                      <a:pt x="2028825" y="3729800"/>
                    </a:cubicBezTo>
                    <a:cubicBezTo>
                      <a:pt x="2030635" y="3734657"/>
                      <a:pt x="2032540" y="3739801"/>
                      <a:pt x="2034350" y="3744944"/>
                    </a:cubicBezTo>
                    <a:cubicBezTo>
                      <a:pt x="2036635" y="3751612"/>
                      <a:pt x="2039017" y="3758375"/>
                      <a:pt x="2041112" y="3765233"/>
                    </a:cubicBezTo>
                    <a:cubicBezTo>
                      <a:pt x="2045113" y="3777425"/>
                      <a:pt x="2038541" y="3790474"/>
                      <a:pt x="2026349" y="3794379"/>
                    </a:cubicBezTo>
                    <a:lnTo>
                      <a:pt x="1987867" y="3806857"/>
                    </a:lnTo>
                    <a:lnTo>
                      <a:pt x="1991392" y="3857339"/>
                    </a:lnTo>
                    <a:lnTo>
                      <a:pt x="2008727" y="3910680"/>
                    </a:lnTo>
                    <a:cubicBezTo>
                      <a:pt x="2020729" y="3906869"/>
                      <a:pt x="2080927" y="3924967"/>
                      <a:pt x="2089690" y="3961067"/>
                    </a:cubicBezTo>
                    <a:cubicBezTo>
                      <a:pt x="2091309" y="3967830"/>
                      <a:pt x="2093024" y="3974783"/>
                      <a:pt x="2094738" y="3981736"/>
                    </a:cubicBezTo>
                    <a:cubicBezTo>
                      <a:pt x="2099310" y="4000405"/>
                      <a:pt x="2104263" y="4019645"/>
                      <a:pt x="2109407" y="4039172"/>
                    </a:cubicBezTo>
                    <a:cubicBezTo>
                      <a:pt x="2111693" y="4047935"/>
                      <a:pt x="2103882" y="4056031"/>
                      <a:pt x="2095119" y="4054031"/>
                    </a:cubicBezTo>
                    <a:cubicBezTo>
                      <a:pt x="2068068" y="4047935"/>
                      <a:pt x="2036445" y="4042505"/>
                      <a:pt x="2003203" y="4043363"/>
                    </a:cubicBezTo>
                    <a:cubicBezTo>
                      <a:pt x="1999012" y="4043458"/>
                      <a:pt x="1994821" y="4043648"/>
                      <a:pt x="1990534" y="4043934"/>
                    </a:cubicBezTo>
                    <a:cubicBezTo>
                      <a:pt x="1977771" y="4044887"/>
                      <a:pt x="1965293" y="4046887"/>
                      <a:pt x="1953387" y="4049744"/>
                    </a:cubicBezTo>
                    <a:cubicBezTo>
                      <a:pt x="1937480" y="4053650"/>
                      <a:pt x="1914239" y="4049744"/>
                      <a:pt x="1887379" y="4045839"/>
                    </a:cubicBezTo>
                    <a:cubicBezTo>
                      <a:pt x="1868234" y="4043172"/>
                      <a:pt x="1861757" y="4043267"/>
                      <a:pt x="1851470" y="4054888"/>
                    </a:cubicBezTo>
                    <a:cubicBezTo>
                      <a:pt x="1833658" y="4074986"/>
                      <a:pt x="1816322" y="4094322"/>
                      <a:pt x="1815941" y="4094417"/>
                    </a:cubicBezTo>
                    <a:lnTo>
                      <a:pt x="1821085" y="4107371"/>
                    </a:lnTo>
                    <a:cubicBezTo>
                      <a:pt x="1821180" y="4107371"/>
                      <a:pt x="1847564" y="4134326"/>
                      <a:pt x="1871186" y="4142899"/>
                    </a:cubicBezTo>
                    <a:lnTo>
                      <a:pt x="1889569" y="4190048"/>
                    </a:lnTo>
                    <a:lnTo>
                      <a:pt x="1890236" y="4243102"/>
                    </a:lnTo>
                    <a:lnTo>
                      <a:pt x="1949387" y="4223861"/>
                    </a:lnTo>
                    <a:lnTo>
                      <a:pt x="1931480" y="4198716"/>
                    </a:lnTo>
                    <a:lnTo>
                      <a:pt x="1908619" y="4163473"/>
                    </a:lnTo>
                    <a:cubicBezTo>
                      <a:pt x="1903857" y="4156139"/>
                      <a:pt x="1908048" y="4146233"/>
                      <a:pt x="1916811" y="4144709"/>
                    </a:cubicBezTo>
                    <a:cubicBezTo>
                      <a:pt x="1921574" y="4143947"/>
                      <a:pt x="1926241" y="4142994"/>
                      <a:pt x="1928908" y="4142042"/>
                    </a:cubicBezTo>
                    <a:cubicBezTo>
                      <a:pt x="1961864" y="4131278"/>
                      <a:pt x="1983962" y="4105656"/>
                      <a:pt x="1992821" y="4067651"/>
                    </a:cubicBezTo>
                    <a:cubicBezTo>
                      <a:pt x="1994059" y="4062222"/>
                      <a:pt x="1998440" y="4058507"/>
                      <a:pt x="2003679" y="4057555"/>
                    </a:cubicBezTo>
                    <a:cubicBezTo>
                      <a:pt x="2004346" y="4057555"/>
                      <a:pt x="2005013" y="4057460"/>
                      <a:pt x="2005775" y="4057364"/>
                    </a:cubicBezTo>
                    <a:cubicBezTo>
                      <a:pt x="2039493" y="4056698"/>
                      <a:pt x="2091690" y="4067747"/>
                      <a:pt x="2111121" y="4072128"/>
                    </a:cubicBezTo>
                    <a:cubicBezTo>
                      <a:pt x="2115788" y="4073176"/>
                      <a:pt x="2119503" y="4076795"/>
                      <a:pt x="2120741" y="4081367"/>
                    </a:cubicBezTo>
                    <a:cubicBezTo>
                      <a:pt x="2131314" y="4119563"/>
                      <a:pt x="2142268" y="4156805"/>
                      <a:pt x="2153031" y="4188714"/>
                    </a:cubicBezTo>
                    <a:cubicBezTo>
                      <a:pt x="2154269" y="4192429"/>
                      <a:pt x="2152269" y="4196334"/>
                      <a:pt x="2148554" y="4197573"/>
                    </a:cubicBezTo>
                    <a:lnTo>
                      <a:pt x="1996059" y="4247102"/>
                    </a:lnTo>
                    <a:lnTo>
                      <a:pt x="1964055" y="4270343"/>
                    </a:lnTo>
                    <a:lnTo>
                      <a:pt x="1991297" y="4320826"/>
                    </a:lnTo>
                    <a:lnTo>
                      <a:pt x="1996631" y="4337114"/>
                    </a:lnTo>
                    <a:lnTo>
                      <a:pt x="2022634" y="4328636"/>
                    </a:lnTo>
                    <a:lnTo>
                      <a:pt x="2018157" y="4315016"/>
                    </a:lnTo>
                    <a:lnTo>
                      <a:pt x="2055019" y="4303014"/>
                    </a:lnTo>
                    <a:lnTo>
                      <a:pt x="2049685" y="4286536"/>
                    </a:lnTo>
                    <a:cubicBezTo>
                      <a:pt x="2047684" y="4280440"/>
                      <a:pt x="2051018" y="4273963"/>
                      <a:pt x="2057019" y="4271963"/>
                    </a:cubicBezTo>
                    <a:lnTo>
                      <a:pt x="2138458" y="4245483"/>
                    </a:lnTo>
                    <a:cubicBezTo>
                      <a:pt x="2142077" y="4244340"/>
                      <a:pt x="2145983" y="4246245"/>
                      <a:pt x="2147221" y="4249960"/>
                    </a:cubicBezTo>
                    <a:lnTo>
                      <a:pt x="2153984" y="4270820"/>
                    </a:lnTo>
                    <a:lnTo>
                      <a:pt x="2172748" y="4264724"/>
                    </a:lnTo>
                    <a:cubicBezTo>
                      <a:pt x="2176272" y="4263581"/>
                      <a:pt x="2180082" y="4265391"/>
                      <a:pt x="2181320" y="4269010"/>
                    </a:cubicBezTo>
                    <a:cubicBezTo>
                      <a:pt x="2196846" y="4311587"/>
                      <a:pt x="2213039" y="4353592"/>
                      <a:pt x="2232660" y="4395692"/>
                    </a:cubicBezTo>
                    <a:cubicBezTo>
                      <a:pt x="2234375" y="4399407"/>
                      <a:pt x="2232469" y="4403884"/>
                      <a:pt x="2228564" y="4405217"/>
                    </a:cubicBezTo>
                    <a:lnTo>
                      <a:pt x="2067401" y="4457605"/>
                    </a:lnTo>
                    <a:lnTo>
                      <a:pt x="2064067" y="4447223"/>
                    </a:lnTo>
                    <a:lnTo>
                      <a:pt x="2038159" y="4455605"/>
                    </a:lnTo>
                    <a:lnTo>
                      <a:pt x="2047399" y="4484180"/>
                    </a:lnTo>
                    <a:lnTo>
                      <a:pt x="2043875" y="4485322"/>
                    </a:lnTo>
                    <a:lnTo>
                      <a:pt x="2082546" y="4604480"/>
                    </a:lnTo>
                    <a:lnTo>
                      <a:pt x="2083975" y="4608862"/>
                    </a:lnTo>
                    <a:cubicBezTo>
                      <a:pt x="2011680" y="4620292"/>
                      <a:pt x="1944529" y="4644485"/>
                      <a:pt x="1883474" y="4680966"/>
                    </a:cubicBezTo>
                    <a:cubicBezTo>
                      <a:pt x="1873758" y="4686776"/>
                      <a:pt x="1866138" y="4691634"/>
                      <a:pt x="1857470" y="4697730"/>
                    </a:cubicBezTo>
                    <a:cubicBezTo>
                      <a:pt x="1854517" y="4699921"/>
                      <a:pt x="1850517" y="4699350"/>
                      <a:pt x="1848231" y="4696492"/>
                    </a:cubicBezTo>
                    <a:lnTo>
                      <a:pt x="1752981" y="4579811"/>
                    </a:lnTo>
                    <a:lnTo>
                      <a:pt x="1743551" y="4582859"/>
                    </a:lnTo>
                    <a:lnTo>
                      <a:pt x="1838992" y="4702588"/>
                    </a:lnTo>
                    <a:cubicBezTo>
                      <a:pt x="1841468" y="4705636"/>
                      <a:pt x="1840897" y="4710017"/>
                      <a:pt x="1837849" y="4712494"/>
                    </a:cubicBezTo>
                    <a:cubicBezTo>
                      <a:pt x="1829467" y="4719066"/>
                      <a:pt x="1821561" y="4725734"/>
                      <a:pt x="1814227" y="4732306"/>
                    </a:cubicBezTo>
                    <a:cubicBezTo>
                      <a:pt x="1810893" y="4735544"/>
                      <a:pt x="1805559" y="4736116"/>
                      <a:pt x="1801368" y="4733735"/>
                    </a:cubicBezTo>
                    <a:close/>
                    <a:moveTo>
                      <a:pt x="2231422" y="4424458"/>
                    </a:moveTo>
                    <a:lnTo>
                      <a:pt x="2229136" y="4417314"/>
                    </a:lnTo>
                    <a:lnTo>
                      <a:pt x="2237804" y="4414457"/>
                    </a:lnTo>
                    <a:cubicBezTo>
                      <a:pt x="2239709" y="4413790"/>
                      <a:pt x="2241804" y="4414647"/>
                      <a:pt x="2242661" y="4416552"/>
                    </a:cubicBezTo>
                    <a:cubicBezTo>
                      <a:pt x="2252472" y="4436364"/>
                      <a:pt x="2263045" y="4456272"/>
                      <a:pt x="2274665" y="4476370"/>
                    </a:cubicBezTo>
                    <a:cubicBezTo>
                      <a:pt x="2268188" y="4549045"/>
                      <a:pt x="2263140" y="4577048"/>
                      <a:pt x="2228088" y="4589907"/>
                    </a:cubicBezTo>
                    <a:cubicBezTo>
                      <a:pt x="2208752" y="4597051"/>
                      <a:pt x="2180273" y="4599622"/>
                      <a:pt x="2137219" y="4602671"/>
                    </a:cubicBezTo>
                    <a:cubicBezTo>
                      <a:pt x="2123599" y="4603623"/>
                      <a:pt x="2111788" y="4604576"/>
                      <a:pt x="2098834" y="4606290"/>
                    </a:cubicBezTo>
                    <a:cubicBezTo>
                      <a:pt x="2095500" y="4606671"/>
                      <a:pt x="2092357" y="4604671"/>
                      <a:pt x="2091309" y="4601528"/>
                    </a:cubicBezTo>
                    <a:lnTo>
                      <a:pt x="2078641" y="4562475"/>
                    </a:lnTo>
                    <a:cubicBezTo>
                      <a:pt x="2077498" y="4558856"/>
                      <a:pt x="2079403" y="4554951"/>
                      <a:pt x="2083117" y="4553712"/>
                    </a:cubicBezTo>
                    <a:lnTo>
                      <a:pt x="2090071" y="4551426"/>
                    </a:lnTo>
                    <a:lnTo>
                      <a:pt x="2066163" y="4477989"/>
                    </a:lnTo>
                    <a:lnTo>
                      <a:pt x="2082546" y="4472655"/>
                    </a:lnTo>
                    <a:lnTo>
                      <a:pt x="2080260" y="4465511"/>
                    </a:lnTo>
                    <a:lnTo>
                      <a:pt x="2209133" y="4423601"/>
                    </a:lnTo>
                    <a:lnTo>
                      <a:pt x="2211419" y="4430744"/>
                    </a:lnTo>
                    <a:lnTo>
                      <a:pt x="2231422" y="4424458"/>
                    </a:lnTo>
                    <a:close/>
                    <a:moveTo>
                      <a:pt x="2061210" y="3866102"/>
                    </a:moveTo>
                    <a:cubicBezTo>
                      <a:pt x="2065306" y="3878675"/>
                      <a:pt x="2058448" y="3892201"/>
                      <a:pt x="2045780" y="3896392"/>
                    </a:cubicBezTo>
                    <a:cubicBezTo>
                      <a:pt x="2033207" y="3900488"/>
                      <a:pt x="2019586" y="3893534"/>
                      <a:pt x="2015490" y="3880961"/>
                    </a:cubicBezTo>
                    <a:cubicBezTo>
                      <a:pt x="2011394" y="3868293"/>
                      <a:pt x="2018348" y="3854768"/>
                      <a:pt x="2030921" y="3850672"/>
                    </a:cubicBezTo>
                    <a:cubicBezTo>
                      <a:pt x="2043589" y="3846576"/>
                      <a:pt x="2057114" y="3853434"/>
                      <a:pt x="2061210" y="3866102"/>
                    </a:cubicBezTo>
                    <a:close/>
                    <a:moveTo>
                      <a:pt x="1985201" y="4058793"/>
                    </a:moveTo>
                    <a:cubicBezTo>
                      <a:pt x="1976818" y="4105085"/>
                      <a:pt x="1948529" y="4132993"/>
                      <a:pt x="1904809" y="4137851"/>
                    </a:cubicBezTo>
                    <a:cubicBezTo>
                      <a:pt x="1899857" y="4138422"/>
                      <a:pt x="1895284" y="4138422"/>
                      <a:pt x="1890998" y="4138232"/>
                    </a:cubicBezTo>
                    <a:lnTo>
                      <a:pt x="1900523" y="4083844"/>
                    </a:lnTo>
                    <a:cubicBezTo>
                      <a:pt x="1915668" y="4078415"/>
                      <a:pt x="1931003" y="4073176"/>
                      <a:pt x="1944815" y="4069080"/>
                    </a:cubicBezTo>
                    <a:cubicBezTo>
                      <a:pt x="1953863" y="4066413"/>
                      <a:pt x="1975485" y="4059746"/>
                      <a:pt x="1985201" y="4058793"/>
                    </a:cubicBezTo>
                    <a:close/>
                    <a:moveTo>
                      <a:pt x="1871663" y="4094512"/>
                    </a:moveTo>
                    <a:lnTo>
                      <a:pt x="1866138" y="4131945"/>
                    </a:lnTo>
                    <a:cubicBezTo>
                      <a:pt x="1852898" y="4125373"/>
                      <a:pt x="1844516" y="4115181"/>
                      <a:pt x="1838706" y="4106990"/>
                    </a:cubicBezTo>
                    <a:cubicBezTo>
                      <a:pt x="1847374" y="4103751"/>
                      <a:pt x="1858899" y="4099370"/>
                      <a:pt x="1871663" y="4094512"/>
                    </a:cubicBezTo>
                    <a:close/>
                    <a:moveTo>
                      <a:pt x="2559082" y="4650105"/>
                    </a:moveTo>
                    <a:cubicBezTo>
                      <a:pt x="2492502" y="4676680"/>
                      <a:pt x="2293811" y="4754594"/>
                      <a:pt x="2149888" y="4795552"/>
                    </a:cubicBezTo>
                    <a:cubicBezTo>
                      <a:pt x="2089880" y="4812602"/>
                      <a:pt x="2020443" y="4809649"/>
                      <a:pt x="1952720" y="4793361"/>
                    </a:cubicBezTo>
                    <a:cubicBezTo>
                      <a:pt x="1927003" y="4787265"/>
                      <a:pt x="1901476" y="4779169"/>
                      <a:pt x="1876901" y="4769549"/>
                    </a:cubicBezTo>
                    <a:cubicBezTo>
                      <a:pt x="1863471" y="4764310"/>
                      <a:pt x="1850231" y="4758595"/>
                      <a:pt x="1837468" y="4752499"/>
                    </a:cubicBezTo>
                    <a:cubicBezTo>
                      <a:pt x="1829848" y="4748784"/>
                      <a:pt x="1828324" y="4738592"/>
                      <a:pt x="1834801" y="4733068"/>
                    </a:cubicBezTo>
                    <a:cubicBezTo>
                      <a:pt x="1850993" y="4719447"/>
                      <a:pt x="1869281" y="4705826"/>
                      <a:pt x="1890903" y="4692873"/>
                    </a:cubicBezTo>
                    <a:cubicBezTo>
                      <a:pt x="1964817" y="4648676"/>
                      <a:pt x="2048066" y="4623054"/>
                      <a:pt x="2138458" y="4616673"/>
                    </a:cubicBezTo>
                    <a:cubicBezTo>
                      <a:pt x="2181701" y="4613625"/>
                      <a:pt x="2211610" y="4610291"/>
                      <a:pt x="2232756" y="4602671"/>
                    </a:cubicBezTo>
                    <a:cubicBezTo>
                      <a:pt x="2270284" y="4589050"/>
                      <a:pt x="2280094" y="4561428"/>
                      <a:pt x="2286857" y="4496372"/>
                    </a:cubicBezTo>
                    <a:cubicBezTo>
                      <a:pt x="2292953" y="4506182"/>
                      <a:pt x="2299240" y="4516089"/>
                      <a:pt x="2306003" y="4526090"/>
                    </a:cubicBezTo>
                    <a:cubicBezTo>
                      <a:pt x="2298192" y="4535710"/>
                      <a:pt x="2295906" y="4549521"/>
                      <a:pt x="2302193" y="4561999"/>
                    </a:cubicBezTo>
                    <a:cubicBezTo>
                      <a:pt x="2308765" y="4575144"/>
                      <a:pt x="2323910" y="4582478"/>
                      <a:pt x="2338292" y="4579620"/>
                    </a:cubicBezTo>
                    <a:cubicBezTo>
                      <a:pt x="2340769" y="4579144"/>
                      <a:pt x="2343245" y="4578382"/>
                      <a:pt x="2345341" y="4577430"/>
                    </a:cubicBezTo>
                    <a:cubicBezTo>
                      <a:pt x="2360771" y="4570667"/>
                      <a:pt x="2368963" y="4553141"/>
                      <a:pt x="2363629" y="4536662"/>
                    </a:cubicBezTo>
                    <a:cubicBezTo>
                      <a:pt x="2357914" y="4519137"/>
                      <a:pt x="2339150" y="4509612"/>
                      <a:pt x="2321624" y="4515326"/>
                    </a:cubicBezTo>
                    <a:cubicBezTo>
                      <a:pt x="2320671" y="4515612"/>
                      <a:pt x="2319909" y="4516089"/>
                      <a:pt x="2319052" y="4516374"/>
                    </a:cubicBezTo>
                    <a:cubicBezTo>
                      <a:pt x="2250186" y="4413695"/>
                      <a:pt x="2216944" y="4320350"/>
                      <a:pt x="2178558" y="4212336"/>
                    </a:cubicBezTo>
                    <a:lnTo>
                      <a:pt x="2174748" y="4201668"/>
                    </a:lnTo>
                    <a:cubicBezTo>
                      <a:pt x="2153126" y="4140994"/>
                      <a:pt x="2129219" y="4052602"/>
                      <a:pt x="2110550" y="3977735"/>
                    </a:cubicBezTo>
                    <a:cubicBezTo>
                      <a:pt x="2095786" y="3918109"/>
                      <a:pt x="2084451" y="3867150"/>
                      <a:pt x="2080260" y="3845814"/>
                    </a:cubicBezTo>
                    <a:cubicBezTo>
                      <a:pt x="2075783" y="3822573"/>
                      <a:pt x="2063591" y="3778568"/>
                      <a:pt x="2049780" y="3739610"/>
                    </a:cubicBezTo>
                    <a:cubicBezTo>
                      <a:pt x="2048923" y="3736943"/>
                      <a:pt x="2047970" y="3734372"/>
                      <a:pt x="2047018" y="3731705"/>
                    </a:cubicBezTo>
                    <a:cubicBezTo>
                      <a:pt x="2042351" y="3718846"/>
                      <a:pt x="2049971" y="3704844"/>
                      <a:pt x="2063210" y="3701510"/>
                    </a:cubicBezTo>
                    <a:cubicBezTo>
                      <a:pt x="2085023" y="3696176"/>
                      <a:pt x="2109502" y="3689795"/>
                      <a:pt x="2131600" y="3683794"/>
                    </a:cubicBezTo>
                    <a:cubicBezTo>
                      <a:pt x="2150555" y="3678841"/>
                      <a:pt x="2167700" y="3674174"/>
                      <a:pt x="2180177" y="3670745"/>
                    </a:cubicBezTo>
                    <a:cubicBezTo>
                      <a:pt x="2191607" y="3667601"/>
                      <a:pt x="2203418" y="3673697"/>
                      <a:pt x="2207800" y="3684651"/>
                    </a:cubicBezTo>
                    <a:lnTo>
                      <a:pt x="2510409" y="4461701"/>
                    </a:lnTo>
                    <a:lnTo>
                      <a:pt x="2542032" y="4542759"/>
                    </a:lnTo>
                    <a:lnTo>
                      <a:pt x="2572131" y="4619911"/>
                    </a:lnTo>
                    <a:cubicBezTo>
                      <a:pt x="2576608" y="4632103"/>
                      <a:pt x="2570893" y="4645438"/>
                      <a:pt x="2559082" y="4650105"/>
                    </a:cubicBezTo>
                    <a:close/>
                    <a:moveTo>
                      <a:pt x="2322767" y="4549998"/>
                    </a:moveTo>
                    <a:cubicBezTo>
                      <a:pt x="2321148" y="4544949"/>
                      <a:pt x="2323814" y="4539520"/>
                      <a:pt x="2328863" y="4537901"/>
                    </a:cubicBezTo>
                    <a:cubicBezTo>
                      <a:pt x="2333911" y="4536282"/>
                      <a:pt x="2339340" y="4539044"/>
                      <a:pt x="2340959" y="4544092"/>
                    </a:cubicBezTo>
                    <a:cubicBezTo>
                      <a:pt x="2342579" y="4549140"/>
                      <a:pt x="2339816" y="4554474"/>
                      <a:pt x="2334768" y="4556188"/>
                    </a:cubicBezTo>
                    <a:cubicBezTo>
                      <a:pt x="2329720" y="4557808"/>
                      <a:pt x="2324386" y="4555046"/>
                      <a:pt x="2322767" y="4549998"/>
                    </a:cubicBezTo>
                    <a:close/>
                    <a:moveTo>
                      <a:pt x="2851881" y="4630865"/>
                    </a:moveTo>
                    <a:lnTo>
                      <a:pt x="2930366" y="4930235"/>
                    </a:lnTo>
                    <a:lnTo>
                      <a:pt x="2971800" y="5088160"/>
                    </a:lnTo>
                    <a:lnTo>
                      <a:pt x="2800731" y="5143786"/>
                    </a:lnTo>
                    <a:lnTo>
                      <a:pt x="2800255" y="5142547"/>
                    </a:lnTo>
                    <a:lnTo>
                      <a:pt x="2624423" y="4691063"/>
                    </a:lnTo>
                    <a:cubicBezTo>
                      <a:pt x="2619566" y="4678776"/>
                      <a:pt x="2626138" y="4665060"/>
                      <a:pt x="2638616" y="4660963"/>
                    </a:cubicBezTo>
                    <a:cubicBezTo>
                      <a:pt x="2682050" y="4646867"/>
                      <a:pt x="2775585" y="4616482"/>
                      <a:pt x="2819114" y="4602290"/>
                    </a:cubicBezTo>
                    <a:cubicBezTo>
                      <a:pt x="2831783" y="4598194"/>
                      <a:pt x="2845213" y="4605529"/>
                      <a:pt x="2848547" y="4618482"/>
                    </a:cubicBezTo>
                    <a:lnTo>
                      <a:pt x="2851881" y="4630865"/>
                    </a:lnTo>
                    <a:close/>
                    <a:moveTo>
                      <a:pt x="2826163" y="4533710"/>
                    </a:moveTo>
                    <a:cubicBezTo>
                      <a:pt x="2829211" y="4545616"/>
                      <a:pt x="2822639" y="4557808"/>
                      <a:pt x="2810923" y="4561618"/>
                    </a:cubicBezTo>
                    <a:cubicBezTo>
                      <a:pt x="2757964" y="4578858"/>
                      <a:pt x="2621661" y="4623150"/>
                      <a:pt x="2621661" y="4623150"/>
                    </a:cubicBezTo>
                    <a:cubicBezTo>
                      <a:pt x="2610041" y="4626960"/>
                      <a:pt x="2597468" y="4620959"/>
                      <a:pt x="2592991" y="4609529"/>
                    </a:cubicBezTo>
                    <a:lnTo>
                      <a:pt x="2564035" y="4535139"/>
                    </a:lnTo>
                    <a:lnTo>
                      <a:pt x="2528983" y="4445223"/>
                    </a:lnTo>
                    <a:lnTo>
                      <a:pt x="2255615" y="3743801"/>
                    </a:lnTo>
                    <a:lnTo>
                      <a:pt x="2300954" y="3729038"/>
                    </a:lnTo>
                    <a:cubicBezTo>
                      <a:pt x="2307050" y="3727037"/>
                      <a:pt x="2313527" y="3730371"/>
                      <a:pt x="2315528" y="3736372"/>
                    </a:cubicBezTo>
                    <a:lnTo>
                      <a:pt x="2329244" y="3778472"/>
                    </a:lnTo>
                    <a:lnTo>
                      <a:pt x="2550890" y="3706463"/>
                    </a:lnTo>
                    <a:lnTo>
                      <a:pt x="2537174" y="3664363"/>
                    </a:lnTo>
                    <a:cubicBezTo>
                      <a:pt x="2535174" y="3658267"/>
                      <a:pt x="2538603" y="3651790"/>
                      <a:pt x="2544604" y="3649790"/>
                    </a:cubicBezTo>
                    <a:lnTo>
                      <a:pt x="2590229" y="3635026"/>
                    </a:lnTo>
                    <a:lnTo>
                      <a:pt x="2781586" y="4363593"/>
                    </a:lnTo>
                    <a:lnTo>
                      <a:pt x="2808732" y="4466845"/>
                    </a:lnTo>
                    <a:lnTo>
                      <a:pt x="2826163" y="4533710"/>
                    </a:lnTo>
                    <a:close/>
                    <a:moveTo>
                      <a:pt x="3198686" y="4760214"/>
                    </a:moveTo>
                    <a:lnTo>
                      <a:pt x="3113627" y="4786313"/>
                    </a:lnTo>
                    <a:lnTo>
                      <a:pt x="3038475" y="4809459"/>
                    </a:lnTo>
                    <a:lnTo>
                      <a:pt x="2954179" y="4835271"/>
                    </a:lnTo>
                    <a:cubicBezTo>
                      <a:pt x="2941606" y="4839176"/>
                      <a:pt x="2928366" y="4831842"/>
                      <a:pt x="2925032" y="4819079"/>
                    </a:cubicBezTo>
                    <a:lnTo>
                      <a:pt x="2873978" y="4625055"/>
                    </a:lnTo>
                    <a:cubicBezTo>
                      <a:pt x="2870549" y="4612005"/>
                      <a:pt x="2879122" y="4598766"/>
                      <a:pt x="2892362" y="4596384"/>
                    </a:cubicBezTo>
                    <a:lnTo>
                      <a:pt x="2949607" y="4586288"/>
                    </a:lnTo>
                    <a:lnTo>
                      <a:pt x="3031522" y="4571905"/>
                    </a:lnTo>
                    <a:lnTo>
                      <a:pt x="3045428" y="4569428"/>
                    </a:lnTo>
                    <a:lnTo>
                      <a:pt x="3043904" y="4561046"/>
                    </a:lnTo>
                    <a:cubicBezTo>
                      <a:pt x="3043333" y="4557332"/>
                      <a:pt x="3045809" y="4553712"/>
                      <a:pt x="3049524" y="4553046"/>
                    </a:cubicBezTo>
                    <a:cubicBezTo>
                      <a:pt x="3061335" y="4550950"/>
                      <a:pt x="3072860" y="4548855"/>
                      <a:pt x="3083624" y="4546854"/>
                    </a:cubicBezTo>
                    <a:cubicBezTo>
                      <a:pt x="3089815" y="4545711"/>
                      <a:pt x="3096959" y="4544378"/>
                      <a:pt x="3105055" y="4542949"/>
                    </a:cubicBezTo>
                    <a:cubicBezTo>
                      <a:pt x="3150870" y="4535043"/>
                      <a:pt x="3226023" y="4521994"/>
                      <a:pt x="3301556" y="4497515"/>
                    </a:cubicBezTo>
                    <a:cubicBezTo>
                      <a:pt x="3333179" y="4487228"/>
                      <a:pt x="3364897" y="4474845"/>
                      <a:pt x="3394519" y="4460082"/>
                    </a:cubicBezTo>
                    <a:cubicBezTo>
                      <a:pt x="3402140" y="4456272"/>
                      <a:pt x="3410998" y="4461891"/>
                      <a:pt x="3411188" y="4470369"/>
                    </a:cubicBezTo>
                    <a:lnTo>
                      <a:pt x="3412141" y="4555332"/>
                    </a:lnTo>
                    <a:cubicBezTo>
                      <a:pt x="3412331" y="4562189"/>
                      <a:pt x="3406521" y="4567523"/>
                      <a:pt x="3399758" y="4566952"/>
                    </a:cubicBezTo>
                    <a:cubicBezTo>
                      <a:pt x="3396520" y="4566762"/>
                      <a:pt x="3393281" y="4566571"/>
                      <a:pt x="3390043" y="4566476"/>
                    </a:cubicBezTo>
                    <a:cubicBezTo>
                      <a:pt x="3370326" y="4565904"/>
                      <a:pt x="3350133" y="4568666"/>
                      <a:pt x="3330321" y="4575144"/>
                    </a:cubicBezTo>
                    <a:cubicBezTo>
                      <a:pt x="3253645" y="4600004"/>
                      <a:pt x="3205258" y="4672013"/>
                      <a:pt x="3206591" y="4748784"/>
                    </a:cubicBezTo>
                    <a:cubicBezTo>
                      <a:pt x="3206877" y="4753928"/>
                      <a:pt x="3203734" y="4758690"/>
                      <a:pt x="3198686" y="4760214"/>
                    </a:cubicBezTo>
                    <a:close/>
                    <a:moveTo>
                      <a:pt x="3347276" y="4898803"/>
                    </a:moveTo>
                    <a:cubicBezTo>
                      <a:pt x="3296317" y="4885945"/>
                      <a:pt x="3252788" y="4847939"/>
                      <a:pt x="3235357" y="4794313"/>
                    </a:cubicBezTo>
                    <a:cubicBezTo>
                      <a:pt x="3232404" y="4785170"/>
                      <a:pt x="3230309" y="4775930"/>
                      <a:pt x="3229070" y="4766787"/>
                    </a:cubicBezTo>
                    <a:cubicBezTo>
                      <a:pt x="3227451" y="4753832"/>
                      <a:pt x="3237833" y="4742497"/>
                      <a:pt x="3250883" y="4742497"/>
                    </a:cubicBezTo>
                    <a:lnTo>
                      <a:pt x="3352895" y="4743070"/>
                    </a:lnTo>
                    <a:cubicBezTo>
                      <a:pt x="3364802" y="4743164"/>
                      <a:pt x="3374517" y="4752880"/>
                      <a:pt x="3374517" y="4764882"/>
                    </a:cubicBezTo>
                    <a:lnTo>
                      <a:pt x="3373850" y="4877657"/>
                    </a:lnTo>
                    <a:cubicBezTo>
                      <a:pt x="3373850" y="4891564"/>
                      <a:pt x="3360801" y="4902232"/>
                      <a:pt x="3347276" y="4898803"/>
                    </a:cubicBezTo>
                    <a:close/>
                    <a:moveTo>
                      <a:pt x="3529679" y="4679347"/>
                    </a:moveTo>
                    <a:cubicBezTo>
                      <a:pt x="3538061" y="4697730"/>
                      <a:pt x="3542633" y="4716780"/>
                      <a:pt x="3543776" y="4735544"/>
                    </a:cubicBezTo>
                    <a:cubicBezTo>
                      <a:pt x="3548063" y="4805934"/>
                      <a:pt x="3504724" y="4873181"/>
                      <a:pt x="3434715" y="4895850"/>
                    </a:cubicBezTo>
                    <a:cubicBezTo>
                      <a:pt x="3420809" y="4900327"/>
                      <a:pt x="3406521" y="4889945"/>
                      <a:pt x="3406712" y="4875371"/>
                    </a:cubicBezTo>
                    <a:lnTo>
                      <a:pt x="3407569" y="4692396"/>
                    </a:lnTo>
                    <a:lnTo>
                      <a:pt x="3386804" y="4692301"/>
                    </a:lnTo>
                    <a:lnTo>
                      <a:pt x="3386709" y="4705255"/>
                    </a:lnTo>
                    <a:cubicBezTo>
                      <a:pt x="3386614" y="4711732"/>
                      <a:pt x="3381470" y="4716876"/>
                      <a:pt x="3375089" y="4716780"/>
                    </a:cubicBezTo>
                    <a:lnTo>
                      <a:pt x="3338132" y="4716590"/>
                    </a:lnTo>
                    <a:cubicBezTo>
                      <a:pt x="3331750" y="4716590"/>
                      <a:pt x="3326606" y="4711446"/>
                      <a:pt x="3326606" y="4704970"/>
                    </a:cubicBezTo>
                    <a:lnTo>
                      <a:pt x="3326702" y="4691444"/>
                    </a:lnTo>
                    <a:lnTo>
                      <a:pt x="3296698" y="4691254"/>
                    </a:lnTo>
                    <a:lnTo>
                      <a:pt x="3296603" y="4704874"/>
                    </a:lnTo>
                    <a:cubicBezTo>
                      <a:pt x="3296507" y="4711256"/>
                      <a:pt x="3291364" y="4716494"/>
                      <a:pt x="3284982" y="4716399"/>
                    </a:cubicBezTo>
                    <a:lnTo>
                      <a:pt x="3259265" y="4716209"/>
                    </a:lnTo>
                    <a:cubicBezTo>
                      <a:pt x="3243929" y="4716114"/>
                      <a:pt x="3233357" y="4700683"/>
                      <a:pt x="3239072" y="4686491"/>
                    </a:cubicBezTo>
                    <a:cubicBezTo>
                      <a:pt x="3258312" y="4638675"/>
                      <a:pt x="3300603" y="4600480"/>
                      <a:pt x="3356991" y="4589812"/>
                    </a:cubicBezTo>
                    <a:cubicBezTo>
                      <a:pt x="3368040" y="4587716"/>
                      <a:pt x="3379089" y="4586859"/>
                      <a:pt x="3390043" y="4587145"/>
                    </a:cubicBezTo>
                    <a:cubicBezTo>
                      <a:pt x="3449193" y="4588764"/>
                      <a:pt x="3504533" y="4624197"/>
                      <a:pt x="3529679" y="4679347"/>
                    </a:cubicBezTo>
                    <a:close/>
                    <a:moveTo>
                      <a:pt x="3513487" y="4189000"/>
                    </a:moveTo>
                    <a:cubicBezTo>
                      <a:pt x="3513582" y="4215289"/>
                      <a:pt x="3513201" y="4240530"/>
                      <a:pt x="3512249" y="4263676"/>
                    </a:cubicBezTo>
                    <a:cubicBezTo>
                      <a:pt x="3511582" y="4279678"/>
                      <a:pt x="3508534" y="4294727"/>
                      <a:pt x="3503200" y="4308729"/>
                    </a:cubicBezTo>
                    <a:cubicBezTo>
                      <a:pt x="3494818" y="4331018"/>
                      <a:pt x="3481102" y="4350830"/>
                      <a:pt x="3463481" y="4368546"/>
                    </a:cubicBezTo>
                    <a:cubicBezTo>
                      <a:pt x="3373469" y="4458939"/>
                      <a:pt x="3183160" y="4491990"/>
                      <a:pt x="3098768" y="4506659"/>
                    </a:cubicBezTo>
                    <a:cubicBezTo>
                      <a:pt x="3090577" y="4508087"/>
                      <a:pt x="3083338" y="4509326"/>
                      <a:pt x="3076956" y="4510469"/>
                    </a:cubicBezTo>
                    <a:cubicBezTo>
                      <a:pt x="3066288" y="4512374"/>
                      <a:pt x="3054858" y="4514470"/>
                      <a:pt x="3043142" y="4516660"/>
                    </a:cubicBezTo>
                    <a:cubicBezTo>
                      <a:pt x="3039332" y="4517422"/>
                      <a:pt x="3035713" y="4514850"/>
                      <a:pt x="3035046" y="4511040"/>
                    </a:cubicBezTo>
                    <a:lnTo>
                      <a:pt x="3034189" y="4506373"/>
                    </a:lnTo>
                    <a:lnTo>
                      <a:pt x="3008281" y="4510945"/>
                    </a:lnTo>
                    <a:lnTo>
                      <a:pt x="2925699" y="4525518"/>
                    </a:lnTo>
                    <a:lnTo>
                      <a:pt x="2872169" y="4534948"/>
                    </a:lnTo>
                    <a:cubicBezTo>
                      <a:pt x="2860358" y="4537044"/>
                      <a:pt x="2848832" y="4529709"/>
                      <a:pt x="2845689" y="4518088"/>
                    </a:cubicBezTo>
                    <a:lnTo>
                      <a:pt x="2830830" y="4461606"/>
                    </a:lnTo>
                    <a:lnTo>
                      <a:pt x="2806351" y="4368546"/>
                    </a:lnTo>
                    <a:lnTo>
                      <a:pt x="2595086" y="3564255"/>
                    </a:lnTo>
                    <a:cubicBezTo>
                      <a:pt x="2592134" y="3552730"/>
                      <a:pt x="2598325" y="3540824"/>
                      <a:pt x="2609564" y="3536728"/>
                    </a:cubicBezTo>
                    <a:cubicBezTo>
                      <a:pt x="2643378" y="3524631"/>
                      <a:pt x="2712625" y="3499580"/>
                      <a:pt x="2759488" y="3481483"/>
                    </a:cubicBezTo>
                    <a:cubicBezTo>
                      <a:pt x="2771489" y="3476911"/>
                      <a:pt x="2784919" y="3482912"/>
                      <a:pt x="2789396" y="3495008"/>
                    </a:cubicBezTo>
                    <a:cubicBezTo>
                      <a:pt x="2796540" y="3514535"/>
                      <a:pt x="2805303" y="3540252"/>
                      <a:pt x="2814923" y="3569875"/>
                    </a:cubicBezTo>
                    <a:cubicBezTo>
                      <a:pt x="2844832" y="3662077"/>
                      <a:pt x="2883313" y="3791141"/>
                      <a:pt x="2907792" y="3880104"/>
                    </a:cubicBezTo>
                    <a:cubicBezTo>
                      <a:pt x="2931128" y="3964591"/>
                      <a:pt x="2956941" y="4090226"/>
                      <a:pt x="2976086" y="4208812"/>
                    </a:cubicBezTo>
                    <a:cubicBezTo>
                      <a:pt x="2980468" y="4236149"/>
                      <a:pt x="2984468" y="4263105"/>
                      <a:pt x="2987993" y="4289108"/>
                    </a:cubicBezTo>
                    <a:lnTo>
                      <a:pt x="2955227" y="4329589"/>
                    </a:lnTo>
                    <a:lnTo>
                      <a:pt x="3004661" y="4369594"/>
                    </a:lnTo>
                    <a:lnTo>
                      <a:pt x="3041142" y="4324255"/>
                    </a:lnTo>
                    <a:cubicBezTo>
                      <a:pt x="3042571" y="4322541"/>
                      <a:pt x="3044476" y="4321302"/>
                      <a:pt x="3046571" y="4320635"/>
                    </a:cubicBezTo>
                    <a:lnTo>
                      <a:pt x="3058287" y="4316825"/>
                    </a:lnTo>
                    <a:cubicBezTo>
                      <a:pt x="3064002" y="4315016"/>
                      <a:pt x="3070003" y="4315492"/>
                      <a:pt x="3075432" y="4318064"/>
                    </a:cubicBezTo>
                    <a:cubicBezTo>
                      <a:pt x="3088577" y="4324065"/>
                      <a:pt x="3103912" y="4325493"/>
                      <a:pt x="3118771" y="4320635"/>
                    </a:cubicBezTo>
                    <a:cubicBezTo>
                      <a:pt x="3144298" y="4312349"/>
                      <a:pt x="3160300" y="4288441"/>
                      <a:pt x="3159824" y="4262914"/>
                    </a:cubicBezTo>
                    <a:lnTo>
                      <a:pt x="3084671" y="4266915"/>
                    </a:lnTo>
                    <a:lnTo>
                      <a:pt x="3074384" y="4210717"/>
                    </a:lnTo>
                    <a:cubicBezTo>
                      <a:pt x="3048095" y="4223481"/>
                      <a:pt x="3037237" y="4243197"/>
                      <a:pt x="3046476" y="4271677"/>
                    </a:cubicBezTo>
                    <a:cubicBezTo>
                      <a:pt x="3047333" y="4274249"/>
                      <a:pt x="3047905" y="4282535"/>
                      <a:pt x="3048286" y="4288060"/>
                    </a:cubicBezTo>
                    <a:cubicBezTo>
                      <a:pt x="3048476" y="4291203"/>
                      <a:pt x="3046571" y="4293966"/>
                      <a:pt x="3043619" y="4294918"/>
                    </a:cubicBezTo>
                    <a:lnTo>
                      <a:pt x="3027902" y="4300061"/>
                    </a:lnTo>
                    <a:cubicBezTo>
                      <a:pt x="3024188" y="4301300"/>
                      <a:pt x="3020092" y="4300538"/>
                      <a:pt x="3017044" y="4298061"/>
                    </a:cubicBezTo>
                    <a:lnTo>
                      <a:pt x="3007614" y="4290441"/>
                    </a:lnTo>
                    <a:cubicBezTo>
                      <a:pt x="3005328" y="4288632"/>
                      <a:pt x="3003804" y="4286060"/>
                      <a:pt x="3003423" y="4283012"/>
                    </a:cubicBezTo>
                    <a:cubicBezTo>
                      <a:pt x="2999994" y="4258151"/>
                      <a:pt x="2996089" y="4232434"/>
                      <a:pt x="2991803" y="4206335"/>
                    </a:cubicBezTo>
                    <a:cubicBezTo>
                      <a:pt x="2991326" y="4202811"/>
                      <a:pt x="2990660" y="4199192"/>
                      <a:pt x="2990183" y="4195667"/>
                    </a:cubicBezTo>
                    <a:lnTo>
                      <a:pt x="2990755" y="4195572"/>
                    </a:lnTo>
                    <a:lnTo>
                      <a:pt x="3346133" y="4120896"/>
                    </a:lnTo>
                    <a:lnTo>
                      <a:pt x="3361849" y="4195763"/>
                    </a:lnTo>
                    <a:lnTo>
                      <a:pt x="3347371" y="4198811"/>
                    </a:lnTo>
                    <a:lnTo>
                      <a:pt x="3384518" y="4209384"/>
                    </a:lnTo>
                    <a:lnTo>
                      <a:pt x="3383947" y="4206526"/>
                    </a:lnTo>
                    <a:lnTo>
                      <a:pt x="3453003" y="4191953"/>
                    </a:lnTo>
                    <a:lnTo>
                      <a:pt x="3457480" y="4181761"/>
                    </a:lnTo>
                    <a:cubicBezTo>
                      <a:pt x="3458623" y="4179189"/>
                      <a:pt x="3461099" y="4177570"/>
                      <a:pt x="3463862" y="4177570"/>
                    </a:cubicBezTo>
                    <a:lnTo>
                      <a:pt x="3501390" y="4177475"/>
                    </a:lnTo>
                    <a:cubicBezTo>
                      <a:pt x="3508153" y="4177380"/>
                      <a:pt x="3513487" y="4182523"/>
                      <a:pt x="3513487" y="4189000"/>
                    </a:cubicBezTo>
                    <a:close/>
                    <a:moveTo>
                      <a:pt x="3011329" y="4326827"/>
                    </a:moveTo>
                    <a:cubicBezTo>
                      <a:pt x="3013043" y="4332161"/>
                      <a:pt x="3010091" y="4337971"/>
                      <a:pt x="3004757" y="4339685"/>
                    </a:cubicBezTo>
                    <a:cubicBezTo>
                      <a:pt x="2999423" y="4341400"/>
                      <a:pt x="2993708" y="4338447"/>
                      <a:pt x="2991993" y="4333113"/>
                    </a:cubicBezTo>
                    <a:cubicBezTo>
                      <a:pt x="2990279" y="4327779"/>
                      <a:pt x="2993136" y="4322064"/>
                      <a:pt x="2998470" y="4320255"/>
                    </a:cubicBezTo>
                    <a:cubicBezTo>
                      <a:pt x="3003804" y="4318540"/>
                      <a:pt x="3009614" y="4321493"/>
                      <a:pt x="3011329" y="4326827"/>
                    </a:cubicBezTo>
                    <a:close/>
                    <a:moveTo>
                      <a:pt x="3374327" y="4158996"/>
                    </a:moveTo>
                    <a:lnTo>
                      <a:pt x="3366897" y="4123468"/>
                    </a:lnTo>
                    <a:cubicBezTo>
                      <a:pt x="3366135" y="4119658"/>
                      <a:pt x="3368516" y="4116038"/>
                      <a:pt x="3372231" y="4115181"/>
                    </a:cubicBezTo>
                    <a:lnTo>
                      <a:pt x="3377565" y="4114038"/>
                    </a:lnTo>
                    <a:cubicBezTo>
                      <a:pt x="3379470" y="4113657"/>
                      <a:pt x="3381280" y="4114038"/>
                      <a:pt x="3382804" y="4114991"/>
                    </a:cubicBezTo>
                    <a:lnTo>
                      <a:pt x="3438239" y="4151186"/>
                    </a:lnTo>
                    <a:lnTo>
                      <a:pt x="3443573" y="4157567"/>
                    </a:lnTo>
                    <a:cubicBezTo>
                      <a:pt x="3446907" y="4161663"/>
                      <a:pt x="3444812" y="4167759"/>
                      <a:pt x="3439668" y="4168807"/>
                    </a:cubicBezTo>
                    <a:lnTo>
                      <a:pt x="3401854" y="4176808"/>
                    </a:lnTo>
                    <a:cubicBezTo>
                      <a:pt x="3389186" y="4179570"/>
                      <a:pt x="3376994" y="4171474"/>
                      <a:pt x="3374327" y="4158996"/>
                    </a:cubicBezTo>
                    <a:close/>
                    <a:moveTo>
                      <a:pt x="3575494" y="3897154"/>
                    </a:moveTo>
                    <a:cubicBezTo>
                      <a:pt x="3573399" y="3890677"/>
                      <a:pt x="3576923" y="3883533"/>
                      <a:pt x="3583496" y="3881438"/>
                    </a:cubicBezTo>
                    <a:lnTo>
                      <a:pt x="3645599" y="3861245"/>
                    </a:lnTo>
                    <a:cubicBezTo>
                      <a:pt x="3652076" y="3859149"/>
                      <a:pt x="3659219" y="3862768"/>
                      <a:pt x="3661315" y="3869246"/>
                    </a:cubicBezTo>
                    <a:lnTo>
                      <a:pt x="3703987" y="4000691"/>
                    </a:lnTo>
                    <a:cubicBezTo>
                      <a:pt x="3706082" y="4007168"/>
                      <a:pt x="3702463" y="4014311"/>
                      <a:pt x="3695986" y="4016407"/>
                    </a:cubicBezTo>
                    <a:lnTo>
                      <a:pt x="3633883" y="4036600"/>
                    </a:lnTo>
                    <a:cubicBezTo>
                      <a:pt x="3627311" y="4038791"/>
                      <a:pt x="3620262" y="4035076"/>
                      <a:pt x="3618167" y="4028599"/>
                    </a:cubicBezTo>
                    <a:lnTo>
                      <a:pt x="3575494" y="3897154"/>
                    </a:lnTo>
                    <a:close/>
                    <a:moveTo>
                      <a:pt x="3552539" y="3910298"/>
                    </a:moveTo>
                    <a:cubicBezTo>
                      <a:pt x="3559302" y="3909536"/>
                      <a:pt x="3565493" y="3913727"/>
                      <a:pt x="3567494" y="3920205"/>
                    </a:cubicBezTo>
                    <a:lnTo>
                      <a:pt x="3603689" y="4035838"/>
                    </a:lnTo>
                    <a:cubicBezTo>
                      <a:pt x="3605022" y="4040315"/>
                      <a:pt x="3601688" y="4044791"/>
                      <a:pt x="3597116" y="4044887"/>
                    </a:cubicBezTo>
                    <a:lnTo>
                      <a:pt x="3557778" y="4044791"/>
                    </a:lnTo>
                    <a:cubicBezTo>
                      <a:pt x="3551587" y="4044791"/>
                      <a:pt x="3546443" y="4039838"/>
                      <a:pt x="3546158" y="4033742"/>
                    </a:cubicBezTo>
                    <a:cubicBezTo>
                      <a:pt x="3544348" y="3995547"/>
                      <a:pt x="3542252" y="3962019"/>
                      <a:pt x="3539871" y="3925443"/>
                    </a:cubicBezTo>
                    <a:cubicBezTo>
                      <a:pt x="3539300" y="3917823"/>
                      <a:pt x="3544919" y="3911060"/>
                      <a:pt x="3552539" y="3910298"/>
                    </a:cubicBezTo>
                    <a:close/>
                    <a:moveTo>
                      <a:pt x="3513106" y="4147757"/>
                    </a:moveTo>
                    <a:cubicBezTo>
                      <a:pt x="3513201" y="4154043"/>
                      <a:pt x="3508153" y="4159377"/>
                      <a:pt x="3501676" y="4159472"/>
                    </a:cubicBezTo>
                    <a:lnTo>
                      <a:pt x="3468624" y="4160044"/>
                    </a:lnTo>
                    <a:cubicBezTo>
                      <a:pt x="3466529" y="4160044"/>
                      <a:pt x="3464433" y="4159187"/>
                      <a:pt x="3463195" y="4157567"/>
                    </a:cubicBezTo>
                    <a:lnTo>
                      <a:pt x="3453384" y="4145947"/>
                    </a:lnTo>
                    <a:cubicBezTo>
                      <a:pt x="3451384" y="4143566"/>
                      <a:pt x="3449193" y="4141375"/>
                      <a:pt x="3446907" y="4139280"/>
                    </a:cubicBezTo>
                    <a:lnTo>
                      <a:pt x="3459956" y="4119182"/>
                    </a:lnTo>
                    <a:lnTo>
                      <a:pt x="3400901" y="4080891"/>
                    </a:lnTo>
                    <a:lnTo>
                      <a:pt x="3388043" y="4100608"/>
                    </a:lnTo>
                    <a:cubicBezTo>
                      <a:pt x="3386328" y="4100132"/>
                      <a:pt x="3384614" y="4100036"/>
                      <a:pt x="3382804" y="4100417"/>
                    </a:cubicBezTo>
                    <a:lnTo>
                      <a:pt x="2988374" y="4183380"/>
                    </a:lnTo>
                    <a:cubicBezTo>
                      <a:pt x="2979611" y="4130897"/>
                      <a:pt x="2969609" y="4077653"/>
                      <a:pt x="2959323" y="4027551"/>
                    </a:cubicBezTo>
                    <a:cubicBezTo>
                      <a:pt x="2959323" y="4027551"/>
                      <a:pt x="3013806" y="4028123"/>
                      <a:pt x="3013901" y="4028313"/>
                    </a:cubicBezTo>
                    <a:cubicBezTo>
                      <a:pt x="3018663" y="4042791"/>
                      <a:pt x="3032284" y="4052507"/>
                      <a:pt x="3047619" y="4052221"/>
                    </a:cubicBezTo>
                    <a:lnTo>
                      <a:pt x="3046952" y="4018122"/>
                    </a:lnTo>
                    <a:lnTo>
                      <a:pt x="3064193" y="4018122"/>
                    </a:lnTo>
                    <a:lnTo>
                      <a:pt x="3064193" y="3982403"/>
                    </a:lnTo>
                    <a:lnTo>
                      <a:pt x="3032951" y="3982403"/>
                    </a:lnTo>
                    <a:lnTo>
                      <a:pt x="3031808" y="3880390"/>
                    </a:lnTo>
                    <a:cubicBezTo>
                      <a:pt x="3031712" y="3875151"/>
                      <a:pt x="3035141" y="3870674"/>
                      <a:pt x="3040094" y="3869150"/>
                    </a:cubicBezTo>
                    <a:lnTo>
                      <a:pt x="3310890" y="3788569"/>
                    </a:lnTo>
                    <a:cubicBezTo>
                      <a:pt x="3314510" y="3787521"/>
                      <a:pt x="3318319" y="3789522"/>
                      <a:pt x="3319463" y="3793141"/>
                    </a:cubicBezTo>
                    <a:lnTo>
                      <a:pt x="3347276" y="3880009"/>
                    </a:lnTo>
                    <a:lnTo>
                      <a:pt x="3355467" y="3877342"/>
                    </a:lnTo>
                    <a:lnTo>
                      <a:pt x="3324797" y="3783044"/>
                    </a:lnTo>
                    <a:cubicBezTo>
                      <a:pt x="3323654" y="3779425"/>
                      <a:pt x="3319844" y="3777425"/>
                      <a:pt x="3316224" y="3778568"/>
                    </a:cubicBezTo>
                    <a:lnTo>
                      <a:pt x="3031808" y="3863245"/>
                    </a:lnTo>
                    <a:cubicBezTo>
                      <a:pt x="3026855" y="3864674"/>
                      <a:pt x="3023521" y="3869341"/>
                      <a:pt x="3023616" y="3874389"/>
                    </a:cubicBezTo>
                    <a:lnTo>
                      <a:pt x="3024473" y="3956399"/>
                    </a:lnTo>
                    <a:cubicBezTo>
                      <a:pt x="3024569" y="3965543"/>
                      <a:pt x="3017139" y="3973068"/>
                      <a:pt x="3007995" y="3972973"/>
                    </a:cubicBezTo>
                    <a:lnTo>
                      <a:pt x="2947511" y="3972973"/>
                    </a:lnTo>
                    <a:cubicBezTo>
                      <a:pt x="2939510" y="3937159"/>
                      <a:pt x="2931319" y="3904012"/>
                      <a:pt x="2923508" y="3875532"/>
                    </a:cubicBezTo>
                    <a:cubicBezTo>
                      <a:pt x="2905220" y="3809238"/>
                      <a:pt x="2879027" y="3719798"/>
                      <a:pt x="2854262" y="3639788"/>
                    </a:cubicBezTo>
                    <a:lnTo>
                      <a:pt x="2989802" y="3620643"/>
                    </a:lnTo>
                    <a:lnTo>
                      <a:pt x="2972086" y="3543681"/>
                    </a:lnTo>
                    <a:lnTo>
                      <a:pt x="2833211" y="3573209"/>
                    </a:lnTo>
                    <a:cubicBezTo>
                      <a:pt x="2832259" y="3570256"/>
                      <a:pt x="2831306" y="3567493"/>
                      <a:pt x="2830449" y="3564636"/>
                    </a:cubicBezTo>
                    <a:cubicBezTo>
                      <a:pt x="2820543" y="3534061"/>
                      <a:pt x="2811494" y="3507391"/>
                      <a:pt x="2804065" y="3487388"/>
                    </a:cubicBezTo>
                    <a:cubicBezTo>
                      <a:pt x="2799874" y="3475958"/>
                      <a:pt x="2805398" y="3463290"/>
                      <a:pt x="2816733" y="3458909"/>
                    </a:cubicBezTo>
                    <a:cubicBezTo>
                      <a:pt x="2864930" y="3439763"/>
                      <a:pt x="2920460" y="3416999"/>
                      <a:pt x="2983325" y="3390043"/>
                    </a:cubicBezTo>
                    <a:cubicBezTo>
                      <a:pt x="3023997" y="3372707"/>
                      <a:pt x="3067622" y="3353562"/>
                      <a:pt x="3114294" y="3332607"/>
                    </a:cubicBezTo>
                    <a:cubicBezTo>
                      <a:pt x="3118771" y="3330607"/>
                      <a:pt x="3123914" y="3333750"/>
                      <a:pt x="3124200" y="3338703"/>
                    </a:cubicBezTo>
                    <a:lnTo>
                      <a:pt x="3126296" y="3399949"/>
                    </a:lnTo>
                    <a:lnTo>
                      <a:pt x="3153251" y="3398997"/>
                    </a:lnTo>
                    <a:lnTo>
                      <a:pt x="3152870" y="3389567"/>
                    </a:lnTo>
                    <a:lnTo>
                      <a:pt x="3155633" y="3389662"/>
                    </a:lnTo>
                    <a:cubicBezTo>
                      <a:pt x="3203639" y="3392234"/>
                      <a:pt x="3349466" y="3400139"/>
                      <a:pt x="3387852" y="3499866"/>
                    </a:cubicBezTo>
                    <a:cubicBezTo>
                      <a:pt x="3420047" y="3583496"/>
                      <a:pt x="3358229" y="3653981"/>
                      <a:pt x="3328511" y="3687794"/>
                    </a:cubicBezTo>
                    <a:cubicBezTo>
                      <a:pt x="3317653" y="3700272"/>
                      <a:pt x="3302127" y="3706844"/>
                      <a:pt x="3286125" y="3706559"/>
                    </a:cubicBezTo>
                    <a:lnTo>
                      <a:pt x="3263932" y="3700082"/>
                    </a:lnTo>
                    <a:lnTo>
                      <a:pt x="3263265" y="3702272"/>
                    </a:lnTo>
                    <a:lnTo>
                      <a:pt x="3263075" y="3702272"/>
                    </a:lnTo>
                    <a:lnTo>
                      <a:pt x="3260979" y="3710083"/>
                    </a:lnTo>
                    <a:lnTo>
                      <a:pt x="3258122" y="3720084"/>
                    </a:lnTo>
                    <a:lnTo>
                      <a:pt x="3283458" y="3727514"/>
                    </a:lnTo>
                    <a:cubicBezTo>
                      <a:pt x="3290031" y="3729514"/>
                      <a:pt x="3297079" y="3729323"/>
                      <a:pt x="3303651" y="3727228"/>
                    </a:cubicBezTo>
                    <a:cubicBezTo>
                      <a:pt x="3304604" y="3726942"/>
                      <a:pt x="3305366" y="3726561"/>
                      <a:pt x="3306318" y="3726275"/>
                    </a:cubicBezTo>
                    <a:lnTo>
                      <a:pt x="3446907" y="3670649"/>
                    </a:lnTo>
                    <a:lnTo>
                      <a:pt x="3480435" y="3657410"/>
                    </a:lnTo>
                    <a:cubicBezTo>
                      <a:pt x="3486055" y="3713036"/>
                      <a:pt x="3509391" y="3951827"/>
                      <a:pt x="3513106" y="4147757"/>
                    </a:cubicBezTo>
                    <a:close/>
                    <a:moveTo>
                      <a:pt x="3471577" y="3617690"/>
                    </a:moveTo>
                    <a:cubicBezTo>
                      <a:pt x="3471863" y="3619024"/>
                      <a:pt x="3473291" y="3625501"/>
                      <a:pt x="3474815" y="3632740"/>
                    </a:cubicBezTo>
                    <a:lnTo>
                      <a:pt x="3387185" y="3669602"/>
                    </a:lnTo>
                    <a:cubicBezTo>
                      <a:pt x="3382613" y="3671507"/>
                      <a:pt x="3377375" y="3669316"/>
                      <a:pt x="3375851" y="3664649"/>
                    </a:cubicBezTo>
                    <a:cubicBezTo>
                      <a:pt x="3374422" y="3660362"/>
                      <a:pt x="3375184" y="3655886"/>
                      <a:pt x="3377565" y="3652171"/>
                    </a:cubicBezTo>
                    <a:cubicBezTo>
                      <a:pt x="3404616" y="3611975"/>
                      <a:pt x="3427286" y="3557016"/>
                      <a:pt x="3403092" y="3494151"/>
                    </a:cubicBezTo>
                    <a:cubicBezTo>
                      <a:pt x="3398139" y="3481292"/>
                      <a:pt x="3391567" y="3469862"/>
                      <a:pt x="3383852" y="3459575"/>
                    </a:cubicBezTo>
                    <a:cubicBezTo>
                      <a:pt x="3377756" y="3451479"/>
                      <a:pt x="3377375" y="3440621"/>
                      <a:pt x="3382328" y="3431762"/>
                    </a:cubicBezTo>
                    <a:cubicBezTo>
                      <a:pt x="3386900" y="3423761"/>
                      <a:pt x="3395377" y="3418713"/>
                      <a:pt x="3404521" y="3418523"/>
                    </a:cubicBezTo>
                    <a:lnTo>
                      <a:pt x="3420523" y="3418332"/>
                    </a:lnTo>
                    <a:cubicBezTo>
                      <a:pt x="3425952" y="3418332"/>
                      <a:pt x="3430619" y="3422047"/>
                      <a:pt x="3431953" y="3427286"/>
                    </a:cubicBezTo>
                    <a:cubicBezTo>
                      <a:pt x="3451669" y="3510725"/>
                      <a:pt x="3466243" y="3581114"/>
                      <a:pt x="3471577" y="3617690"/>
                    </a:cubicBezTo>
                    <a:close/>
                    <a:moveTo>
                      <a:pt x="3418618" y="3372707"/>
                    </a:moveTo>
                    <a:cubicBezTo>
                      <a:pt x="3420428" y="3379947"/>
                      <a:pt x="3414998" y="3386900"/>
                      <a:pt x="3407569" y="3386995"/>
                    </a:cubicBezTo>
                    <a:lnTo>
                      <a:pt x="3306509" y="3388424"/>
                    </a:lnTo>
                    <a:lnTo>
                      <a:pt x="3266123" y="3388900"/>
                    </a:lnTo>
                    <a:cubicBezTo>
                      <a:pt x="3221831" y="3377184"/>
                      <a:pt x="3179064" y="3374898"/>
                      <a:pt x="3156585" y="3373660"/>
                    </a:cubicBezTo>
                    <a:lnTo>
                      <a:pt x="3152394" y="3373469"/>
                    </a:lnTo>
                    <a:lnTo>
                      <a:pt x="3150680" y="3324130"/>
                    </a:lnTo>
                    <a:cubicBezTo>
                      <a:pt x="3150489" y="3319463"/>
                      <a:pt x="3153061" y="3315176"/>
                      <a:pt x="3157347" y="3313272"/>
                    </a:cubicBezTo>
                    <a:cubicBezTo>
                      <a:pt x="3217069" y="3286030"/>
                      <a:pt x="3281363" y="3255931"/>
                      <a:pt x="3350419" y="3222689"/>
                    </a:cubicBezTo>
                    <a:cubicBezTo>
                      <a:pt x="3363563" y="3216402"/>
                      <a:pt x="3379184" y="3223451"/>
                      <a:pt x="3383185" y="3237548"/>
                    </a:cubicBezTo>
                    <a:cubicBezTo>
                      <a:pt x="3395663" y="3282887"/>
                      <a:pt x="3407664" y="3328797"/>
                      <a:pt x="3418618" y="3372707"/>
                    </a:cubicBezTo>
                    <a:close/>
                    <a:moveTo>
                      <a:pt x="3362230" y="3163824"/>
                    </a:moveTo>
                    <a:cubicBezTo>
                      <a:pt x="3366231" y="3177731"/>
                      <a:pt x="3359658" y="3192590"/>
                      <a:pt x="3346609" y="3198876"/>
                    </a:cubicBezTo>
                    <a:cubicBezTo>
                      <a:pt x="3202305" y="3268504"/>
                      <a:pt x="3078290" y="3324320"/>
                      <a:pt x="2974372" y="3368802"/>
                    </a:cubicBezTo>
                    <a:cubicBezTo>
                      <a:pt x="2911983" y="3395377"/>
                      <a:pt x="2856929" y="3418047"/>
                      <a:pt x="2809018" y="3437097"/>
                    </a:cubicBezTo>
                    <a:cubicBezTo>
                      <a:pt x="2805303" y="3438525"/>
                      <a:pt x="2801207" y="3436620"/>
                      <a:pt x="2799969" y="3432810"/>
                    </a:cubicBezTo>
                    <a:cubicBezTo>
                      <a:pt x="2789873" y="3400425"/>
                      <a:pt x="2768537" y="3335084"/>
                      <a:pt x="2745391" y="3281743"/>
                    </a:cubicBezTo>
                    <a:cubicBezTo>
                      <a:pt x="2743676" y="3277648"/>
                      <a:pt x="2745962" y="3273171"/>
                      <a:pt x="2750153" y="3272218"/>
                    </a:cubicBezTo>
                    <a:lnTo>
                      <a:pt x="3326987" y="3142679"/>
                    </a:lnTo>
                    <a:cubicBezTo>
                      <a:pt x="3342323" y="3139250"/>
                      <a:pt x="3357658" y="3148298"/>
                      <a:pt x="3362039" y="3163348"/>
                    </a:cubicBezTo>
                    <a:cubicBezTo>
                      <a:pt x="3362135" y="3163538"/>
                      <a:pt x="3362230" y="3163634"/>
                      <a:pt x="3362230" y="3163824"/>
                    </a:cubicBezTo>
                    <a:close/>
                    <a:moveTo>
                      <a:pt x="3320129" y="3027426"/>
                    </a:moveTo>
                    <a:cubicBezTo>
                      <a:pt x="3327368" y="3049143"/>
                      <a:pt x="3334703" y="3072575"/>
                      <a:pt x="3342227" y="3096959"/>
                    </a:cubicBezTo>
                    <a:cubicBezTo>
                      <a:pt x="3346133" y="3109817"/>
                      <a:pt x="3338417" y="3123438"/>
                      <a:pt x="3325178" y="3126391"/>
                    </a:cubicBezTo>
                    <a:lnTo>
                      <a:pt x="2746629" y="3256407"/>
                    </a:lnTo>
                    <a:lnTo>
                      <a:pt x="2731389" y="3259836"/>
                    </a:lnTo>
                    <a:cubicBezTo>
                      <a:pt x="2726150" y="3261074"/>
                      <a:pt x="2720816" y="3258503"/>
                      <a:pt x="2718435" y="3253550"/>
                    </a:cubicBezTo>
                    <a:cubicBezTo>
                      <a:pt x="2716340" y="3249263"/>
                      <a:pt x="2714149" y="3244596"/>
                      <a:pt x="2711768" y="3239738"/>
                    </a:cubicBezTo>
                    <a:cubicBezTo>
                      <a:pt x="2701481" y="3218593"/>
                      <a:pt x="2688527" y="3192399"/>
                      <a:pt x="2674239" y="3164205"/>
                    </a:cubicBezTo>
                    <a:cubicBezTo>
                      <a:pt x="2666524" y="3148775"/>
                      <a:pt x="2674334" y="3130010"/>
                      <a:pt x="2690717" y="3124676"/>
                    </a:cubicBezTo>
                    <a:lnTo>
                      <a:pt x="2784729" y="3094101"/>
                    </a:lnTo>
                    <a:lnTo>
                      <a:pt x="2793873" y="3122295"/>
                    </a:lnTo>
                    <a:lnTo>
                      <a:pt x="3115532" y="3017806"/>
                    </a:lnTo>
                    <a:lnTo>
                      <a:pt x="3102864" y="2978658"/>
                    </a:lnTo>
                    <a:lnTo>
                      <a:pt x="3076575" y="2987231"/>
                    </a:lnTo>
                    <a:lnTo>
                      <a:pt x="3064955" y="2963990"/>
                    </a:lnTo>
                    <a:lnTo>
                      <a:pt x="3051239" y="2936462"/>
                    </a:lnTo>
                    <a:lnTo>
                      <a:pt x="3113246" y="2916269"/>
                    </a:lnTo>
                    <a:lnTo>
                      <a:pt x="3096768" y="2865501"/>
                    </a:lnTo>
                    <a:lnTo>
                      <a:pt x="3032474" y="2886361"/>
                    </a:lnTo>
                    <a:lnTo>
                      <a:pt x="2998184" y="2816257"/>
                    </a:lnTo>
                    <a:lnTo>
                      <a:pt x="3000851" y="2815400"/>
                    </a:lnTo>
                    <a:lnTo>
                      <a:pt x="2990183" y="2782443"/>
                    </a:lnTo>
                    <a:cubicBezTo>
                      <a:pt x="2989040" y="2778824"/>
                      <a:pt x="2990945" y="2774823"/>
                      <a:pt x="2994660" y="2773585"/>
                    </a:cubicBezTo>
                    <a:lnTo>
                      <a:pt x="3054573" y="2754154"/>
                    </a:lnTo>
                    <a:cubicBezTo>
                      <a:pt x="3058192" y="2753011"/>
                      <a:pt x="3062192" y="2755011"/>
                      <a:pt x="3063431" y="2758631"/>
                    </a:cubicBezTo>
                    <a:lnTo>
                      <a:pt x="3074099" y="2791587"/>
                    </a:lnTo>
                    <a:lnTo>
                      <a:pt x="3099911" y="2783205"/>
                    </a:lnTo>
                    <a:lnTo>
                      <a:pt x="3089243" y="2750249"/>
                    </a:lnTo>
                    <a:cubicBezTo>
                      <a:pt x="3088100" y="2746629"/>
                      <a:pt x="3090006" y="2742629"/>
                      <a:pt x="3093720" y="2741390"/>
                    </a:cubicBezTo>
                    <a:lnTo>
                      <a:pt x="3126391" y="2730722"/>
                    </a:lnTo>
                    <a:cubicBezTo>
                      <a:pt x="3130010" y="2729580"/>
                      <a:pt x="3134011" y="2731580"/>
                      <a:pt x="3135154" y="2735294"/>
                    </a:cubicBezTo>
                    <a:lnTo>
                      <a:pt x="3216307" y="2985040"/>
                    </a:lnTo>
                    <a:lnTo>
                      <a:pt x="3193733" y="2992374"/>
                    </a:lnTo>
                    <a:lnTo>
                      <a:pt x="3213735" y="3053906"/>
                    </a:lnTo>
                    <a:lnTo>
                      <a:pt x="3272123" y="3034951"/>
                    </a:lnTo>
                    <a:lnTo>
                      <a:pt x="3252121" y="2973419"/>
                    </a:lnTo>
                    <a:lnTo>
                      <a:pt x="3153347" y="2727960"/>
                    </a:lnTo>
                    <a:lnTo>
                      <a:pt x="3092577" y="2577180"/>
                    </a:lnTo>
                    <a:cubicBezTo>
                      <a:pt x="3091053" y="2573465"/>
                      <a:pt x="3092958" y="2569274"/>
                      <a:pt x="3096863" y="2567940"/>
                    </a:cubicBezTo>
                    <a:lnTo>
                      <a:pt x="3108389" y="2564225"/>
                    </a:lnTo>
                    <a:lnTo>
                      <a:pt x="3100007" y="2538508"/>
                    </a:lnTo>
                    <a:lnTo>
                      <a:pt x="3043047" y="2556986"/>
                    </a:lnTo>
                    <a:lnTo>
                      <a:pt x="2854166" y="2618327"/>
                    </a:lnTo>
                    <a:lnTo>
                      <a:pt x="2862548" y="2644045"/>
                    </a:lnTo>
                    <a:lnTo>
                      <a:pt x="3061811" y="2579275"/>
                    </a:lnTo>
                    <a:lnTo>
                      <a:pt x="3080194" y="2635853"/>
                    </a:lnTo>
                    <a:lnTo>
                      <a:pt x="3058287" y="2642997"/>
                    </a:lnTo>
                    <a:lnTo>
                      <a:pt x="3079814" y="2709196"/>
                    </a:lnTo>
                    <a:cubicBezTo>
                      <a:pt x="3080957" y="2712815"/>
                      <a:pt x="3079052" y="2716721"/>
                      <a:pt x="3075337" y="2717959"/>
                    </a:cubicBezTo>
                    <a:lnTo>
                      <a:pt x="2967228" y="2753297"/>
                    </a:lnTo>
                    <a:cubicBezTo>
                      <a:pt x="2963609" y="2754440"/>
                      <a:pt x="2959608" y="2752535"/>
                      <a:pt x="2958370" y="2748820"/>
                    </a:cubicBezTo>
                    <a:lnTo>
                      <a:pt x="2943320" y="2702433"/>
                    </a:lnTo>
                    <a:lnTo>
                      <a:pt x="2887218" y="2720626"/>
                    </a:lnTo>
                    <a:lnTo>
                      <a:pt x="2787206" y="2790730"/>
                    </a:lnTo>
                    <a:lnTo>
                      <a:pt x="2795778" y="2802922"/>
                    </a:lnTo>
                    <a:cubicBezTo>
                      <a:pt x="2797969" y="2806065"/>
                      <a:pt x="2797207" y="2810447"/>
                      <a:pt x="2794064" y="2812637"/>
                    </a:cubicBezTo>
                    <a:lnTo>
                      <a:pt x="2584323" y="2958846"/>
                    </a:lnTo>
                    <a:cubicBezTo>
                      <a:pt x="2578513" y="2962847"/>
                      <a:pt x="2570512" y="2960847"/>
                      <a:pt x="2567178" y="2954560"/>
                    </a:cubicBezTo>
                    <a:cubicBezTo>
                      <a:pt x="2547938" y="2917222"/>
                      <a:pt x="2534888" y="2891981"/>
                      <a:pt x="2534412" y="2891028"/>
                    </a:cubicBezTo>
                    <a:cubicBezTo>
                      <a:pt x="2528602" y="2880265"/>
                      <a:pt x="2520220" y="2866739"/>
                      <a:pt x="2510314" y="2851690"/>
                    </a:cubicBezTo>
                    <a:cubicBezTo>
                      <a:pt x="2507171" y="2846927"/>
                      <a:pt x="2505837" y="2841117"/>
                      <a:pt x="2506599" y="2835402"/>
                    </a:cubicBezTo>
                    <a:cubicBezTo>
                      <a:pt x="2511648" y="2801017"/>
                      <a:pt x="2539460" y="2680526"/>
                      <a:pt x="2679573" y="2643378"/>
                    </a:cubicBezTo>
                    <a:cubicBezTo>
                      <a:pt x="2805589" y="2609850"/>
                      <a:pt x="2886647" y="2551272"/>
                      <a:pt x="2945702" y="2487168"/>
                    </a:cubicBezTo>
                    <a:cubicBezTo>
                      <a:pt x="2948273" y="2484406"/>
                      <a:pt x="2952560" y="2484215"/>
                      <a:pt x="2955417" y="2486692"/>
                    </a:cubicBezTo>
                    <a:lnTo>
                      <a:pt x="2963037" y="2493645"/>
                    </a:lnTo>
                    <a:lnTo>
                      <a:pt x="2962847" y="2493740"/>
                    </a:lnTo>
                    <a:lnTo>
                      <a:pt x="2985611" y="2563844"/>
                    </a:lnTo>
                    <a:lnTo>
                      <a:pt x="3038951" y="2546509"/>
                    </a:lnTo>
                    <a:lnTo>
                      <a:pt x="3074289" y="2507266"/>
                    </a:lnTo>
                    <a:lnTo>
                      <a:pt x="3044857" y="2443639"/>
                    </a:lnTo>
                    <a:lnTo>
                      <a:pt x="3017520" y="2446782"/>
                    </a:lnTo>
                    <a:lnTo>
                      <a:pt x="2985516" y="2482310"/>
                    </a:lnTo>
                    <a:lnTo>
                      <a:pt x="2970467" y="2468785"/>
                    </a:lnTo>
                    <a:cubicBezTo>
                      <a:pt x="2967704" y="2466308"/>
                      <a:pt x="2967419" y="2462117"/>
                      <a:pt x="2969800" y="2459260"/>
                    </a:cubicBezTo>
                    <a:cubicBezTo>
                      <a:pt x="2990374" y="2433923"/>
                      <a:pt x="3007995" y="2408206"/>
                      <a:pt x="3024188" y="2383155"/>
                    </a:cubicBezTo>
                    <a:cubicBezTo>
                      <a:pt x="3033903" y="2368010"/>
                      <a:pt x="3056573" y="2369344"/>
                      <a:pt x="3064288" y="2385632"/>
                    </a:cubicBezTo>
                    <a:cubicBezTo>
                      <a:pt x="3158966" y="2584418"/>
                      <a:pt x="3262027" y="2851023"/>
                      <a:pt x="3320129" y="3027426"/>
                    </a:cubicBezTo>
                    <a:close/>
                    <a:moveTo>
                      <a:pt x="2966085" y="2960656"/>
                    </a:moveTo>
                    <a:lnTo>
                      <a:pt x="3018854" y="2943511"/>
                    </a:lnTo>
                    <a:lnTo>
                      <a:pt x="3023807" y="2941892"/>
                    </a:lnTo>
                    <a:cubicBezTo>
                      <a:pt x="3027045" y="2940844"/>
                      <a:pt x="3030665" y="2942368"/>
                      <a:pt x="3032189" y="2945416"/>
                    </a:cubicBezTo>
                    <a:lnTo>
                      <a:pt x="3046190" y="2973324"/>
                    </a:lnTo>
                    <a:cubicBezTo>
                      <a:pt x="3049334" y="2979706"/>
                      <a:pt x="3046095" y="2987326"/>
                      <a:pt x="3039428" y="2989517"/>
                    </a:cubicBezTo>
                    <a:lnTo>
                      <a:pt x="2974086" y="3010757"/>
                    </a:lnTo>
                    <a:cubicBezTo>
                      <a:pt x="2966085" y="3013329"/>
                      <a:pt x="2957417" y="3008948"/>
                      <a:pt x="2954846" y="3000947"/>
                    </a:cubicBezTo>
                    <a:lnTo>
                      <a:pt x="2951226" y="2989802"/>
                    </a:lnTo>
                    <a:cubicBezTo>
                      <a:pt x="2947226" y="2977706"/>
                      <a:pt x="2953893" y="2964656"/>
                      <a:pt x="2966085" y="2960656"/>
                    </a:cubicBezTo>
                    <a:close/>
                    <a:moveTo>
                      <a:pt x="2926842" y="2915031"/>
                    </a:moveTo>
                    <a:lnTo>
                      <a:pt x="2923223" y="2903982"/>
                    </a:lnTo>
                    <a:lnTo>
                      <a:pt x="2893886" y="2813685"/>
                    </a:lnTo>
                    <a:cubicBezTo>
                      <a:pt x="2892743" y="2810066"/>
                      <a:pt x="2894648" y="2806065"/>
                      <a:pt x="2898362" y="2804827"/>
                    </a:cubicBezTo>
                    <a:lnTo>
                      <a:pt x="2947321" y="2788920"/>
                    </a:lnTo>
                    <a:cubicBezTo>
                      <a:pt x="2950655" y="2787872"/>
                      <a:pt x="2954179" y="2789397"/>
                      <a:pt x="2955798" y="2792444"/>
                    </a:cubicBezTo>
                    <a:lnTo>
                      <a:pt x="3016473" y="2913983"/>
                    </a:lnTo>
                    <a:cubicBezTo>
                      <a:pt x="3018377" y="2917698"/>
                      <a:pt x="3016473" y="2922365"/>
                      <a:pt x="3012377" y="2923604"/>
                    </a:cubicBezTo>
                    <a:lnTo>
                      <a:pt x="2970562" y="2937224"/>
                    </a:lnTo>
                    <a:cubicBezTo>
                      <a:pt x="2952464" y="2943225"/>
                      <a:pt x="2932843" y="2933319"/>
                      <a:pt x="2926842" y="2915031"/>
                    </a:cubicBezTo>
                    <a:close/>
                    <a:moveTo>
                      <a:pt x="3519678" y="2111312"/>
                    </a:moveTo>
                    <a:cubicBezTo>
                      <a:pt x="3523583" y="2124361"/>
                      <a:pt x="3515487" y="2137886"/>
                      <a:pt x="3502152" y="2140553"/>
                    </a:cubicBezTo>
                    <a:cubicBezTo>
                      <a:pt x="3468053" y="2147507"/>
                      <a:pt x="3432810" y="2154269"/>
                      <a:pt x="3396425" y="2160651"/>
                    </a:cubicBezTo>
                    <a:cubicBezTo>
                      <a:pt x="3351181" y="2168747"/>
                      <a:pt x="3313271" y="2174653"/>
                      <a:pt x="3282601" y="2179415"/>
                    </a:cubicBezTo>
                    <a:cubicBezTo>
                      <a:pt x="3282601" y="2179415"/>
                      <a:pt x="3177921" y="2194370"/>
                      <a:pt x="3127724" y="2218277"/>
                    </a:cubicBezTo>
                    <a:cubicBezTo>
                      <a:pt x="3111056" y="2226278"/>
                      <a:pt x="3103055" y="2235994"/>
                      <a:pt x="3086576" y="2252663"/>
                    </a:cubicBezTo>
                    <a:lnTo>
                      <a:pt x="3086386" y="2252853"/>
                    </a:lnTo>
                    <a:cubicBezTo>
                      <a:pt x="3073908" y="2265522"/>
                      <a:pt x="3053048" y="2263140"/>
                      <a:pt x="3043619" y="2248186"/>
                    </a:cubicBezTo>
                    <a:cubicBezTo>
                      <a:pt x="3034094" y="2233041"/>
                      <a:pt x="3023711" y="2217515"/>
                      <a:pt x="3013043" y="2202275"/>
                    </a:cubicBezTo>
                    <a:cubicBezTo>
                      <a:pt x="3011805" y="2200561"/>
                      <a:pt x="3011519" y="2198275"/>
                      <a:pt x="3012091" y="2196180"/>
                    </a:cubicBezTo>
                    <a:cubicBezTo>
                      <a:pt x="3013043" y="2193322"/>
                      <a:pt x="3013996" y="2190274"/>
                      <a:pt x="3015044" y="2186940"/>
                    </a:cubicBezTo>
                    <a:cubicBezTo>
                      <a:pt x="3037618" y="2115884"/>
                      <a:pt x="3079718" y="1983486"/>
                      <a:pt x="3177350" y="1948434"/>
                    </a:cubicBezTo>
                    <a:cubicBezTo>
                      <a:pt x="3282410" y="1910620"/>
                      <a:pt x="3295364" y="1913001"/>
                      <a:pt x="3418427" y="1935671"/>
                    </a:cubicBezTo>
                    <a:lnTo>
                      <a:pt x="3431762" y="1938147"/>
                    </a:lnTo>
                    <a:cubicBezTo>
                      <a:pt x="3434810" y="1938719"/>
                      <a:pt x="3437668" y="1942243"/>
                      <a:pt x="3437668" y="1942243"/>
                    </a:cubicBezTo>
                    <a:cubicBezTo>
                      <a:pt x="3488150" y="2020634"/>
                      <a:pt x="3510439" y="2080070"/>
                      <a:pt x="3519678" y="2111312"/>
                    </a:cubicBezTo>
                    <a:close/>
                    <a:moveTo>
                      <a:pt x="4037267" y="1986058"/>
                    </a:moveTo>
                    <a:cubicBezTo>
                      <a:pt x="4039172" y="1992059"/>
                      <a:pt x="4036028" y="1998536"/>
                      <a:pt x="4030028" y="2000631"/>
                    </a:cubicBezTo>
                    <a:cubicBezTo>
                      <a:pt x="3966496" y="2022539"/>
                      <a:pt x="3800951" y="2076259"/>
                      <a:pt x="3570732" y="2126266"/>
                    </a:cubicBezTo>
                    <a:cubicBezTo>
                      <a:pt x="3558731" y="2128933"/>
                      <a:pt x="3546729" y="2121599"/>
                      <a:pt x="3543491" y="2109788"/>
                    </a:cubicBezTo>
                    <a:cubicBezTo>
                      <a:pt x="3535013" y="2079117"/>
                      <a:pt x="3513582" y="2017586"/>
                      <a:pt x="3463481" y="1939671"/>
                    </a:cubicBezTo>
                    <a:cubicBezTo>
                      <a:pt x="3507677" y="1938242"/>
                      <a:pt x="3569875" y="1927955"/>
                      <a:pt x="3573209" y="1927384"/>
                    </a:cubicBezTo>
                    <a:lnTo>
                      <a:pt x="3571304" y="1915954"/>
                    </a:lnTo>
                    <a:cubicBezTo>
                      <a:pt x="3570923" y="1916049"/>
                      <a:pt x="3553873" y="1918907"/>
                      <a:pt x="3531489" y="1921764"/>
                    </a:cubicBezTo>
                    <a:cubicBezTo>
                      <a:pt x="3498437" y="1926050"/>
                      <a:pt x="3453860" y="1930622"/>
                      <a:pt x="3433858" y="1927003"/>
                    </a:cubicBezTo>
                    <a:lnTo>
                      <a:pt x="3420523" y="1924526"/>
                    </a:lnTo>
                    <a:cubicBezTo>
                      <a:pt x="3294698" y="1901285"/>
                      <a:pt x="3281553" y="1898904"/>
                      <a:pt x="3173444" y="1937671"/>
                    </a:cubicBezTo>
                    <a:cubicBezTo>
                      <a:pt x="3078480" y="1971866"/>
                      <a:pt x="3014186" y="2153888"/>
                      <a:pt x="3003423" y="2182559"/>
                    </a:cubicBezTo>
                    <a:cubicBezTo>
                      <a:pt x="3002756" y="2184273"/>
                      <a:pt x="3000470" y="2184559"/>
                      <a:pt x="2999423" y="2183130"/>
                    </a:cubicBezTo>
                    <a:cubicBezTo>
                      <a:pt x="2995994" y="2178368"/>
                      <a:pt x="2991898" y="2172843"/>
                      <a:pt x="2988850" y="2168843"/>
                    </a:cubicBezTo>
                    <a:cubicBezTo>
                      <a:pt x="2984659" y="2163318"/>
                      <a:pt x="2980468" y="2157793"/>
                      <a:pt x="2976086" y="2152174"/>
                    </a:cubicBezTo>
                    <a:cubicBezTo>
                      <a:pt x="2963323" y="2135791"/>
                      <a:pt x="2949607" y="2118932"/>
                      <a:pt x="2935129" y="2101787"/>
                    </a:cubicBezTo>
                    <a:cubicBezTo>
                      <a:pt x="2906078" y="2067401"/>
                      <a:pt x="2873883" y="2031683"/>
                      <a:pt x="2839784" y="1995773"/>
                    </a:cubicBezTo>
                    <a:cubicBezTo>
                      <a:pt x="2835402" y="1991106"/>
                      <a:pt x="2835498" y="1983772"/>
                      <a:pt x="2840260" y="1979390"/>
                    </a:cubicBezTo>
                    <a:lnTo>
                      <a:pt x="2876741" y="1944719"/>
                    </a:lnTo>
                    <a:lnTo>
                      <a:pt x="2928557" y="1895475"/>
                    </a:lnTo>
                    <a:lnTo>
                      <a:pt x="2937796" y="1886617"/>
                    </a:lnTo>
                    <a:cubicBezTo>
                      <a:pt x="2976277" y="1851565"/>
                      <a:pt x="3046476" y="1812227"/>
                      <a:pt x="3120390" y="1788224"/>
                    </a:cubicBezTo>
                    <a:cubicBezTo>
                      <a:pt x="3154775" y="1777079"/>
                      <a:pt x="3189923" y="1769269"/>
                      <a:pt x="3222974" y="1766602"/>
                    </a:cubicBezTo>
                    <a:cubicBezTo>
                      <a:pt x="3288602" y="1761458"/>
                      <a:pt x="3314033" y="1764887"/>
                      <a:pt x="3352514" y="1769936"/>
                    </a:cubicBezTo>
                    <a:cubicBezTo>
                      <a:pt x="3376898" y="1773174"/>
                      <a:pt x="3407283" y="1777175"/>
                      <a:pt x="3456337" y="1780127"/>
                    </a:cubicBezTo>
                    <a:cubicBezTo>
                      <a:pt x="3523012" y="1784128"/>
                      <a:pt x="3572637" y="1776984"/>
                      <a:pt x="3611118" y="1764506"/>
                    </a:cubicBezTo>
                    <a:cubicBezTo>
                      <a:pt x="3617595" y="1762411"/>
                      <a:pt x="3623691" y="1760125"/>
                      <a:pt x="3629501" y="1757744"/>
                    </a:cubicBezTo>
                    <a:cubicBezTo>
                      <a:pt x="3671697" y="1740694"/>
                      <a:pt x="3699034" y="1717167"/>
                      <a:pt x="3722084" y="1697450"/>
                    </a:cubicBezTo>
                    <a:cubicBezTo>
                      <a:pt x="3727323" y="1692974"/>
                      <a:pt x="3732371" y="1688592"/>
                      <a:pt x="3737419" y="1684591"/>
                    </a:cubicBezTo>
                    <a:lnTo>
                      <a:pt x="3896487" y="1552670"/>
                    </a:lnTo>
                    <a:lnTo>
                      <a:pt x="3906774" y="1584293"/>
                    </a:lnTo>
                    <a:lnTo>
                      <a:pt x="3930777" y="1658017"/>
                    </a:lnTo>
                    <a:lnTo>
                      <a:pt x="4037267" y="1986058"/>
                    </a:lnTo>
                    <a:close/>
                    <a:moveTo>
                      <a:pt x="3918014" y="1578102"/>
                    </a:moveTo>
                    <a:cubicBezTo>
                      <a:pt x="3917061" y="1578578"/>
                      <a:pt x="3916109" y="1578959"/>
                      <a:pt x="3915156" y="1579531"/>
                    </a:cubicBezTo>
                    <a:cubicBezTo>
                      <a:pt x="3916013" y="1579055"/>
                      <a:pt x="3916966" y="1578578"/>
                      <a:pt x="3918014" y="1578102"/>
                    </a:cubicBezTo>
                    <a:close/>
                  </a:path>
                </a:pathLst>
              </a:custGeom>
              <a:solidFill>
                <a:srgbClr val="BEBE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3" name="任意多边形: 形状 6702">
                <a:extLst>
                  <a:ext uri="{FF2B5EF4-FFF2-40B4-BE49-F238E27FC236}">
                    <a16:creationId xmlns:a16="http://schemas.microsoft.com/office/drawing/2014/main" xmlns="" id="{3F44067E-16FA-49F6-85E6-F2E0E068C038}"/>
                  </a:ext>
                </a:extLst>
              </p:cNvPr>
              <p:cNvSpPr/>
              <p:nvPr/>
            </p:nvSpPr>
            <p:spPr>
              <a:xfrm>
                <a:off x="6761702" y="1465706"/>
                <a:ext cx="1668303" cy="1303401"/>
              </a:xfrm>
              <a:custGeom>
                <a:avLst/>
                <a:gdLst>
                  <a:gd name="connsiteX0" fmla="*/ 1515903 w 1668303"/>
                  <a:gd name="connsiteY0" fmla="*/ 1810 h 1303401"/>
                  <a:gd name="connsiteX1" fmla="*/ 0 w 1668303"/>
                  <a:gd name="connsiteY1" fmla="*/ 187928 h 1303401"/>
                  <a:gd name="connsiteX2" fmla="*/ 2953 w 1668303"/>
                  <a:gd name="connsiteY2" fmla="*/ 211836 h 1303401"/>
                  <a:gd name="connsiteX3" fmla="*/ 154209 w 1668303"/>
                  <a:gd name="connsiteY3" fmla="*/ 193262 h 1303401"/>
                  <a:gd name="connsiteX4" fmla="*/ 161639 w 1668303"/>
                  <a:gd name="connsiteY4" fmla="*/ 198025 h 1303401"/>
                  <a:gd name="connsiteX5" fmla="*/ 172784 w 1668303"/>
                  <a:gd name="connsiteY5" fmla="*/ 232219 h 1303401"/>
                  <a:gd name="connsiteX6" fmla="*/ 164211 w 1668303"/>
                  <a:gd name="connsiteY6" fmla="*/ 234982 h 1303401"/>
                  <a:gd name="connsiteX7" fmla="*/ 181737 w 1668303"/>
                  <a:gd name="connsiteY7" fmla="*/ 288893 h 1303401"/>
                  <a:gd name="connsiteX8" fmla="*/ 198882 w 1668303"/>
                  <a:gd name="connsiteY8" fmla="*/ 283273 h 1303401"/>
                  <a:gd name="connsiteX9" fmla="*/ 198882 w 1668303"/>
                  <a:gd name="connsiteY9" fmla="*/ 283178 h 1303401"/>
                  <a:gd name="connsiteX10" fmla="*/ 181451 w 1668303"/>
                  <a:gd name="connsiteY10" fmla="*/ 229457 h 1303401"/>
                  <a:gd name="connsiteX11" fmla="*/ 173450 w 1668303"/>
                  <a:gd name="connsiteY11" fmla="*/ 204788 h 1303401"/>
                  <a:gd name="connsiteX12" fmla="*/ 183070 w 1668303"/>
                  <a:gd name="connsiteY12" fmla="*/ 189738 h 1303401"/>
                  <a:gd name="connsiteX13" fmla="*/ 223075 w 1668303"/>
                  <a:gd name="connsiteY13" fmla="*/ 184785 h 1303401"/>
                  <a:gd name="connsiteX14" fmla="*/ 247935 w 1668303"/>
                  <a:gd name="connsiteY14" fmla="*/ 200597 h 1303401"/>
                  <a:gd name="connsiteX15" fmla="*/ 275939 w 1668303"/>
                  <a:gd name="connsiteY15" fmla="*/ 286893 h 1303401"/>
                  <a:gd name="connsiteX16" fmla="*/ 271463 w 1668303"/>
                  <a:gd name="connsiteY16" fmla="*/ 295656 h 1303401"/>
                  <a:gd name="connsiteX17" fmla="*/ 251079 w 1668303"/>
                  <a:gd name="connsiteY17" fmla="*/ 302323 h 1303401"/>
                  <a:gd name="connsiteX18" fmla="*/ 264319 w 1668303"/>
                  <a:gd name="connsiteY18" fmla="*/ 342900 h 1303401"/>
                  <a:gd name="connsiteX19" fmla="*/ 278606 w 1668303"/>
                  <a:gd name="connsiteY19" fmla="*/ 338233 h 1303401"/>
                  <a:gd name="connsiteX20" fmla="*/ 292132 w 1668303"/>
                  <a:gd name="connsiteY20" fmla="*/ 379952 h 1303401"/>
                  <a:gd name="connsiteX21" fmla="*/ 277844 w 1668303"/>
                  <a:gd name="connsiteY21" fmla="*/ 384619 h 1303401"/>
                  <a:gd name="connsiteX22" fmla="*/ 304324 w 1668303"/>
                  <a:gd name="connsiteY22" fmla="*/ 466058 h 1303401"/>
                  <a:gd name="connsiteX23" fmla="*/ 183832 w 1668303"/>
                  <a:gd name="connsiteY23" fmla="*/ 505206 h 1303401"/>
                  <a:gd name="connsiteX24" fmla="*/ 147733 w 1668303"/>
                  <a:gd name="connsiteY24" fmla="*/ 394144 h 1303401"/>
                  <a:gd name="connsiteX25" fmla="*/ 181451 w 1668303"/>
                  <a:gd name="connsiteY25" fmla="*/ 383191 h 1303401"/>
                  <a:gd name="connsiteX26" fmla="*/ 164592 w 1668303"/>
                  <a:gd name="connsiteY26" fmla="*/ 331184 h 1303401"/>
                  <a:gd name="connsiteX27" fmla="*/ 130873 w 1668303"/>
                  <a:gd name="connsiteY27" fmla="*/ 342138 h 1303401"/>
                  <a:gd name="connsiteX28" fmla="*/ 82391 w 1668303"/>
                  <a:gd name="connsiteY28" fmla="*/ 357854 h 1303401"/>
                  <a:gd name="connsiteX29" fmla="*/ 139255 w 1668303"/>
                  <a:gd name="connsiteY29" fmla="*/ 532733 h 1303401"/>
                  <a:gd name="connsiteX30" fmla="*/ 16192 w 1668303"/>
                  <a:gd name="connsiteY30" fmla="*/ 572738 h 1303401"/>
                  <a:gd name="connsiteX31" fmla="*/ 28003 w 1668303"/>
                  <a:gd name="connsiteY31" fmla="*/ 609124 h 1303401"/>
                  <a:gd name="connsiteX32" fmla="*/ 151066 w 1668303"/>
                  <a:gd name="connsiteY32" fmla="*/ 569119 h 1303401"/>
                  <a:gd name="connsiteX33" fmla="*/ 159448 w 1668303"/>
                  <a:gd name="connsiteY33" fmla="*/ 594932 h 1303401"/>
                  <a:gd name="connsiteX34" fmla="*/ 36385 w 1668303"/>
                  <a:gd name="connsiteY34" fmla="*/ 634936 h 1303401"/>
                  <a:gd name="connsiteX35" fmla="*/ 48196 w 1668303"/>
                  <a:gd name="connsiteY35" fmla="*/ 671322 h 1303401"/>
                  <a:gd name="connsiteX36" fmla="*/ 218313 w 1668303"/>
                  <a:gd name="connsiteY36" fmla="*/ 615982 h 1303401"/>
                  <a:gd name="connsiteX37" fmla="*/ 269177 w 1668303"/>
                  <a:gd name="connsiteY37" fmla="*/ 607028 h 1303401"/>
                  <a:gd name="connsiteX38" fmla="*/ 369951 w 1668303"/>
                  <a:gd name="connsiteY38" fmla="*/ 603504 h 1303401"/>
                  <a:gd name="connsiteX39" fmla="*/ 377094 w 1668303"/>
                  <a:gd name="connsiteY39" fmla="*/ 611124 h 1303401"/>
                  <a:gd name="connsiteX40" fmla="*/ 370046 w 1668303"/>
                  <a:gd name="connsiteY40" fmla="*/ 678180 h 1303401"/>
                  <a:gd name="connsiteX41" fmla="*/ 382238 w 1668303"/>
                  <a:gd name="connsiteY41" fmla="*/ 679418 h 1303401"/>
                  <a:gd name="connsiteX42" fmla="*/ 389668 w 1668303"/>
                  <a:gd name="connsiteY42" fmla="*/ 608743 h 1303401"/>
                  <a:gd name="connsiteX43" fmla="*/ 396335 w 1668303"/>
                  <a:gd name="connsiteY43" fmla="*/ 602552 h 1303401"/>
                  <a:gd name="connsiteX44" fmla="*/ 592264 w 1668303"/>
                  <a:gd name="connsiteY44" fmla="*/ 595694 h 1303401"/>
                  <a:gd name="connsiteX45" fmla="*/ 616077 w 1668303"/>
                  <a:gd name="connsiteY45" fmla="*/ 621221 h 1303401"/>
                  <a:gd name="connsiteX46" fmla="*/ 594170 w 1668303"/>
                  <a:gd name="connsiteY46" fmla="*/ 829247 h 1303401"/>
                  <a:gd name="connsiteX47" fmla="*/ 578929 w 1668303"/>
                  <a:gd name="connsiteY47" fmla="*/ 838962 h 1303401"/>
                  <a:gd name="connsiteX48" fmla="*/ 349472 w 1668303"/>
                  <a:gd name="connsiteY48" fmla="*/ 757809 h 1303401"/>
                  <a:gd name="connsiteX49" fmla="*/ 276034 w 1668303"/>
                  <a:gd name="connsiteY49" fmla="*/ 740569 h 1303401"/>
                  <a:gd name="connsiteX50" fmla="*/ 242697 w 1668303"/>
                  <a:gd name="connsiteY50" fmla="*/ 736473 h 1303401"/>
                  <a:gd name="connsiteX51" fmla="*/ 254127 w 1668303"/>
                  <a:gd name="connsiteY51" fmla="*/ 643795 h 1303401"/>
                  <a:gd name="connsiteX52" fmla="*/ 228219 w 1668303"/>
                  <a:gd name="connsiteY52" fmla="*/ 640652 h 1303401"/>
                  <a:gd name="connsiteX53" fmla="*/ 216789 w 1668303"/>
                  <a:gd name="connsiteY53" fmla="*/ 733330 h 1303401"/>
                  <a:gd name="connsiteX54" fmla="*/ 216789 w 1668303"/>
                  <a:gd name="connsiteY54" fmla="*/ 733330 h 1303401"/>
                  <a:gd name="connsiteX55" fmla="*/ 214598 w 1668303"/>
                  <a:gd name="connsiteY55" fmla="*/ 750951 h 1303401"/>
                  <a:gd name="connsiteX56" fmla="*/ 240506 w 1668303"/>
                  <a:gd name="connsiteY56" fmla="*/ 754094 h 1303401"/>
                  <a:gd name="connsiteX57" fmla="*/ 240506 w 1668303"/>
                  <a:gd name="connsiteY57" fmla="*/ 754094 h 1303401"/>
                  <a:gd name="connsiteX58" fmla="*/ 262033 w 1668303"/>
                  <a:gd name="connsiteY58" fmla="*/ 756761 h 1303401"/>
                  <a:gd name="connsiteX59" fmla="*/ 332994 w 1668303"/>
                  <a:gd name="connsiteY59" fmla="*/ 773144 h 1303401"/>
                  <a:gd name="connsiteX60" fmla="*/ 575500 w 1668303"/>
                  <a:gd name="connsiteY60" fmla="*/ 856869 h 1303401"/>
                  <a:gd name="connsiteX61" fmla="*/ 583216 w 1668303"/>
                  <a:gd name="connsiteY61" fmla="*/ 869347 h 1303401"/>
                  <a:gd name="connsiteX62" fmla="*/ 571881 w 1668303"/>
                  <a:gd name="connsiteY62" fmla="*/ 972122 h 1303401"/>
                  <a:gd name="connsiteX63" fmla="*/ 571785 w 1668303"/>
                  <a:gd name="connsiteY63" fmla="*/ 972122 h 1303401"/>
                  <a:gd name="connsiteX64" fmla="*/ 467296 w 1668303"/>
                  <a:gd name="connsiteY64" fmla="*/ 942118 h 1303401"/>
                  <a:gd name="connsiteX65" fmla="*/ 399288 w 1668303"/>
                  <a:gd name="connsiteY65" fmla="*/ 1016508 h 1303401"/>
                  <a:gd name="connsiteX66" fmla="*/ 510159 w 1668303"/>
                  <a:gd name="connsiteY66" fmla="*/ 1303401 h 1303401"/>
                  <a:gd name="connsiteX67" fmla="*/ 527971 w 1668303"/>
                  <a:gd name="connsiteY67" fmla="*/ 1300829 h 1303401"/>
                  <a:gd name="connsiteX68" fmla="*/ 417004 w 1668303"/>
                  <a:gd name="connsiteY68" fmla="*/ 1012507 h 1303401"/>
                  <a:gd name="connsiteX69" fmla="*/ 465391 w 1668303"/>
                  <a:gd name="connsiteY69" fmla="*/ 959739 h 1303401"/>
                  <a:gd name="connsiteX70" fmla="*/ 569595 w 1668303"/>
                  <a:gd name="connsiteY70" fmla="*/ 989648 h 1303401"/>
                  <a:gd name="connsiteX71" fmla="*/ 633984 w 1668303"/>
                  <a:gd name="connsiteY71" fmla="*/ 1001554 h 1303401"/>
                  <a:gd name="connsiteX72" fmla="*/ 660082 w 1668303"/>
                  <a:gd name="connsiteY72" fmla="*/ 1000601 h 1303401"/>
                  <a:gd name="connsiteX73" fmla="*/ 676656 w 1668303"/>
                  <a:gd name="connsiteY73" fmla="*/ 1048703 h 1303401"/>
                  <a:gd name="connsiteX74" fmla="*/ 668178 w 1668303"/>
                  <a:gd name="connsiteY74" fmla="*/ 1066038 h 1303401"/>
                  <a:gd name="connsiteX75" fmla="*/ 662178 w 1668303"/>
                  <a:gd name="connsiteY75" fmla="*/ 1068134 h 1303401"/>
                  <a:gd name="connsiteX76" fmla="*/ 669321 w 1668303"/>
                  <a:gd name="connsiteY76" fmla="*/ 1088993 h 1303401"/>
                  <a:gd name="connsiteX77" fmla="*/ 685705 w 1668303"/>
                  <a:gd name="connsiteY77" fmla="*/ 1083374 h 1303401"/>
                  <a:gd name="connsiteX78" fmla="*/ 700373 w 1668303"/>
                  <a:gd name="connsiteY78" fmla="*/ 1053179 h 1303401"/>
                  <a:gd name="connsiteX79" fmla="*/ 687134 w 1668303"/>
                  <a:gd name="connsiteY79" fmla="*/ 1014698 h 1303401"/>
                  <a:gd name="connsiteX80" fmla="*/ 697706 w 1668303"/>
                  <a:gd name="connsiteY80" fmla="*/ 999363 h 1303401"/>
                  <a:gd name="connsiteX81" fmla="*/ 760286 w 1668303"/>
                  <a:gd name="connsiteY81" fmla="*/ 997172 h 1303401"/>
                  <a:gd name="connsiteX82" fmla="*/ 767334 w 1668303"/>
                  <a:gd name="connsiteY82" fmla="*/ 1002792 h 1303401"/>
                  <a:gd name="connsiteX83" fmla="*/ 782478 w 1668303"/>
                  <a:gd name="connsiteY83" fmla="*/ 1080707 h 1303401"/>
                  <a:gd name="connsiteX84" fmla="*/ 788194 w 1668303"/>
                  <a:gd name="connsiteY84" fmla="*/ 1131189 h 1303401"/>
                  <a:gd name="connsiteX85" fmla="*/ 791623 w 1668303"/>
                  <a:gd name="connsiteY85" fmla="*/ 1230154 h 1303401"/>
                  <a:gd name="connsiteX86" fmla="*/ 804577 w 1668303"/>
                  <a:gd name="connsiteY86" fmla="*/ 1229678 h 1303401"/>
                  <a:gd name="connsiteX87" fmla="*/ 800481 w 1668303"/>
                  <a:gd name="connsiteY87" fmla="*/ 1112996 h 1303401"/>
                  <a:gd name="connsiteX88" fmla="*/ 807148 w 1668303"/>
                  <a:gd name="connsiteY88" fmla="*/ 1105853 h 1303401"/>
                  <a:gd name="connsiteX89" fmla="*/ 914209 w 1668303"/>
                  <a:gd name="connsiteY89" fmla="*/ 1102138 h 1303401"/>
                  <a:gd name="connsiteX90" fmla="*/ 918305 w 1668303"/>
                  <a:gd name="connsiteY90" fmla="*/ 1219105 h 1303401"/>
                  <a:gd name="connsiteX91" fmla="*/ 948499 w 1668303"/>
                  <a:gd name="connsiteY91" fmla="*/ 1218057 h 1303401"/>
                  <a:gd name="connsiteX92" fmla="*/ 944118 w 1668303"/>
                  <a:gd name="connsiteY92" fmla="*/ 1101281 h 1303401"/>
                  <a:gd name="connsiteX93" fmla="*/ 1223105 w 1668303"/>
                  <a:gd name="connsiteY93" fmla="*/ 1091565 h 1303401"/>
                  <a:gd name="connsiteX94" fmla="*/ 1223105 w 1668303"/>
                  <a:gd name="connsiteY94" fmla="*/ 1091279 h 1303401"/>
                  <a:gd name="connsiteX95" fmla="*/ 1469231 w 1668303"/>
                  <a:gd name="connsiteY95" fmla="*/ 1056704 h 1303401"/>
                  <a:gd name="connsiteX96" fmla="*/ 1469231 w 1668303"/>
                  <a:gd name="connsiteY96" fmla="*/ 1056704 h 1303401"/>
                  <a:gd name="connsiteX97" fmla="*/ 1471993 w 1668303"/>
                  <a:gd name="connsiteY97" fmla="*/ 1056323 h 1303401"/>
                  <a:gd name="connsiteX98" fmla="*/ 1484280 w 1668303"/>
                  <a:gd name="connsiteY98" fmla="*/ 1040035 h 1303401"/>
                  <a:gd name="connsiteX99" fmla="*/ 1471803 w 1668303"/>
                  <a:gd name="connsiteY99" fmla="*/ 951071 h 1303401"/>
                  <a:gd name="connsiteX100" fmla="*/ 1478185 w 1668303"/>
                  <a:gd name="connsiteY100" fmla="*/ 943165 h 1303401"/>
                  <a:gd name="connsiteX101" fmla="*/ 1600390 w 1668303"/>
                  <a:gd name="connsiteY101" fmla="*/ 934593 h 1303401"/>
                  <a:gd name="connsiteX102" fmla="*/ 1612487 w 1668303"/>
                  <a:gd name="connsiteY102" fmla="*/ 948500 h 1303401"/>
                  <a:gd name="connsiteX103" fmla="*/ 1581722 w 1668303"/>
                  <a:gd name="connsiteY103" fmla="*/ 1093280 h 1303401"/>
                  <a:gd name="connsiteX104" fmla="*/ 1602771 w 1668303"/>
                  <a:gd name="connsiteY104" fmla="*/ 1097756 h 1303401"/>
                  <a:gd name="connsiteX105" fmla="*/ 1635157 w 1668303"/>
                  <a:gd name="connsiteY105" fmla="*/ 945356 h 1303401"/>
                  <a:gd name="connsiteX106" fmla="*/ 1645062 w 1668303"/>
                  <a:gd name="connsiteY106" fmla="*/ 936307 h 1303401"/>
                  <a:gd name="connsiteX107" fmla="*/ 1668303 w 1668303"/>
                  <a:gd name="connsiteY107" fmla="*/ 933450 h 1303401"/>
                  <a:gd name="connsiteX108" fmla="*/ 1665827 w 1668303"/>
                  <a:gd name="connsiteY108" fmla="*/ 913257 h 1303401"/>
                  <a:gd name="connsiteX109" fmla="*/ 1651159 w 1668303"/>
                  <a:gd name="connsiteY109" fmla="*/ 915067 h 1303401"/>
                  <a:gd name="connsiteX110" fmla="*/ 1638205 w 1668303"/>
                  <a:gd name="connsiteY110" fmla="*/ 904018 h 1303401"/>
                  <a:gd name="connsiteX111" fmla="*/ 1634394 w 1668303"/>
                  <a:gd name="connsiteY111" fmla="*/ 794385 h 1303401"/>
                  <a:gd name="connsiteX112" fmla="*/ 1627822 w 1668303"/>
                  <a:gd name="connsiteY112" fmla="*/ 794576 h 1303401"/>
                  <a:gd name="connsiteX113" fmla="*/ 1616011 w 1668303"/>
                  <a:gd name="connsiteY113" fmla="*/ 784860 h 1303401"/>
                  <a:gd name="connsiteX114" fmla="*/ 1596676 w 1668303"/>
                  <a:gd name="connsiteY114" fmla="*/ 664940 h 1303401"/>
                  <a:gd name="connsiteX115" fmla="*/ 1590008 w 1668303"/>
                  <a:gd name="connsiteY115" fmla="*/ 589598 h 1303401"/>
                  <a:gd name="connsiteX116" fmla="*/ 1588579 w 1668303"/>
                  <a:gd name="connsiteY116" fmla="*/ 510159 h 1303401"/>
                  <a:gd name="connsiteX117" fmla="*/ 1588865 w 1668303"/>
                  <a:gd name="connsiteY117" fmla="*/ 503206 h 1303401"/>
                  <a:gd name="connsiteX118" fmla="*/ 1571815 w 1668303"/>
                  <a:gd name="connsiteY118" fmla="*/ 484918 h 1303401"/>
                  <a:gd name="connsiteX119" fmla="*/ 1565243 w 1668303"/>
                  <a:gd name="connsiteY119" fmla="*/ 476631 h 1303401"/>
                  <a:gd name="connsiteX120" fmla="*/ 1578769 w 1668303"/>
                  <a:gd name="connsiteY120" fmla="*/ 407194 h 1303401"/>
                  <a:gd name="connsiteX121" fmla="*/ 1579436 w 1668303"/>
                  <a:gd name="connsiteY121" fmla="*/ 389287 h 1303401"/>
                  <a:gd name="connsiteX122" fmla="*/ 1531620 w 1668303"/>
                  <a:gd name="connsiteY122" fmla="*/ 0 h 1303401"/>
                  <a:gd name="connsiteX123" fmla="*/ 1515903 w 1668303"/>
                  <a:gd name="connsiteY123" fmla="*/ 1810 h 1303401"/>
                  <a:gd name="connsiteX124" fmla="*/ 337375 w 1668303"/>
                  <a:gd name="connsiteY124" fmla="*/ 539020 h 1303401"/>
                  <a:gd name="connsiteX125" fmla="*/ 315944 w 1668303"/>
                  <a:gd name="connsiteY125" fmla="*/ 568738 h 1303401"/>
                  <a:gd name="connsiteX126" fmla="*/ 247459 w 1668303"/>
                  <a:gd name="connsiteY126" fmla="*/ 571119 h 1303401"/>
                  <a:gd name="connsiteX127" fmla="*/ 216027 w 1668303"/>
                  <a:gd name="connsiteY127" fmla="*/ 576644 h 1303401"/>
                  <a:gd name="connsiteX128" fmla="*/ 200787 w 1668303"/>
                  <a:gd name="connsiteY128" fmla="*/ 581501 h 1303401"/>
                  <a:gd name="connsiteX129" fmla="*/ 192405 w 1668303"/>
                  <a:gd name="connsiteY129" fmla="*/ 555689 h 1303401"/>
                  <a:gd name="connsiteX130" fmla="*/ 329089 w 1668303"/>
                  <a:gd name="connsiteY130" fmla="*/ 511302 h 1303401"/>
                  <a:gd name="connsiteX131" fmla="*/ 337375 w 1668303"/>
                  <a:gd name="connsiteY131" fmla="*/ 539020 h 1303401"/>
                  <a:gd name="connsiteX132" fmla="*/ 720185 w 1668303"/>
                  <a:gd name="connsiteY132" fmla="*/ 123825 h 1303401"/>
                  <a:gd name="connsiteX133" fmla="*/ 1087945 w 1668303"/>
                  <a:gd name="connsiteY133" fmla="*/ 78677 h 1303401"/>
                  <a:gd name="connsiteX134" fmla="*/ 1100804 w 1668303"/>
                  <a:gd name="connsiteY134" fmla="*/ 88773 h 1303401"/>
                  <a:gd name="connsiteX135" fmla="*/ 1108996 w 1668303"/>
                  <a:gd name="connsiteY135" fmla="*/ 155543 h 1303401"/>
                  <a:gd name="connsiteX136" fmla="*/ 1098899 w 1668303"/>
                  <a:gd name="connsiteY136" fmla="*/ 168402 h 1303401"/>
                  <a:gd name="connsiteX137" fmla="*/ 880777 w 1668303"/>
                  <a:gd name="connsiteY137" fmla="*/ 195167 h 1303401"/>
                  <a:gd name="connsiteX138" fmla="*/ 874966 w 1668303"/>
                  <a:gd name="connsiteY138" fmla="*/ 148209 h 1303401"/>
                  <a:gd name="connsiteX139" fmla="*/ 861441 w 1668303"/>
                  <a:gd name="connsiteY139" fmla="*/ 149828 h 1303401"/>
                  <a:gd name="connsiteX140" fmla="*/ 867251 w 1668303"/>
                  <a:gd name="connsiteY140" fmla="*/ 196786 h 1303401"/>
                  <a:gd name="connsiteX141" fmla="*/ 759523 w 1668303"/>
                  <a:gd name="connsiteY141" fmla="*/ 210026 h 1303401"/>
                  <a:gd name="connsiteX142" fmla="*/ 761524 w 1668303"/>
                  <a:gd name="connsiteY142" fmla="*/ 226314 h 1303401"/>
                  <a:gd name="connsiteX143" fmla="*/ 776478 w 1668303"/>
                  <a:gd name="connsiteY143" fmla="*/ 224504 h 1303401"/>
                  <a:gd name="connsiteX144" fmla="*/ 789337 w 1668303"/>
                  <a:gd name="connsiteY144" fmla="*/ 234601 h 1303401"/>
                  <a:gd name="connsiteX145" fmla="*/ 792575 w 1668303"/>
                  <a:gd name="connsiteY145" fmla="*/ 260794 h 1303401"/>
                  <a:gd name="connsiteX146" fmla="*/ 782478 w 1668303"/>
                  <a:gd name="connsiteY146" fmla="*/ 273653 h 1303401"/>
                  <a:gd name="connsiteX147" fmla="*/ 770191 w 1668303"/>
                  <a:gd name="connsiteY147" fmla="*/ 275177 h 1303401"/>
                  <a:gd name="connsiteX148" fmla="*/ 772192 w 1668303"/>
                  <a:gd name="connsiteY148" fmla="*/ 291465 h 1303401"/>
                  <a:gd name="connsiteX149" fmla="*/ 784479 w 1668303"/>
                  <a:gd name="connsiteY149" fmla="*/ 289941 h 1303401"/>
                  <a:gd name="connsiteX150" fmla="*/ 797337 w 1668303"/>
                  <a:gd name="connsiteY150" fmla="*/ 300038 h 1303401"/>
                  <a:gd name="connsiteX151" fmla="*/ 802291 w 1668303"/>
                  <a:gd name="connsiteY151" fmla="*/ 340328 h 1303401"/>
                  <a:gd name="connsiteX152" fmla="*/ 792194 w 1668303"/>
                  <a:gd name="connsiteY152" fmla="*/ 353187 h 1303401"/>
                  <a:gd name="connsiteX153" fmla="*/ 748665 w 1668303"/>
                  <a:gd name="connsiteY153" fmla="*/ 358521 h 1303401"/>
                  <a:gd name="connsiteX154" fmla="*/ 735806 w 1668303"/>
                  <a:gd name="connsiteY154" fmla="*/ 348425 h 1303401"/>
                  <a:gd name="connsiteX155" fmla="*/ 709803 w 1668303"/>
                  <a:gd name="connsiteY155" fmla="*/ 136684 h 1303401"/>
                  <a:gd name="connsiteX156" fmla="*/ 720185 w 1668303"/>
                  <a:gd name="connsiteY156" fmla="*/ 123825 h 1303401"/>
                  <a:gd name="connsiteX157" fmla="*/ 1188911 w 1668303"/>
                  <a:gd name="connsiteY157" fmla="*/ 657606 h 1303401"/>
                  <a:gd name="connsiteX158" fmla="*/ 1177099 w 1668303"/>
                  <a:gd name="connsiteY158" fmla="*/ 668941 h 1303401"/>
                  <a:gd name="connsiteX159" fmla="*/ 924973 w 1668303"/>
                  <a:gd name="connsiteY159" fmla="*/ 664559 h 1303401"/>
                  <a:gd name="connsiteX160" fmla="*/ 913638 w 1668303"/>
                  <a:gd name="connsiteY160" fmla="*/ 652748 h 1303401"/>
                  <a:gd name="connsiteX161" fmla="*/ 915067 w 1668303"/>
                  <a:gd name="connsiteY161" fmla="*/ 572738 h 1303401"/>
                  <a:gd name="connsiteX162" fmla="*/ 924592 w 1668303"/>
                  <a:gd name="connsiteY162" fmla="*/ 561499 h 1303401"/>
                  <a:gd name="connsiteX163" fmla="*/ 1160812 w 1668303"/>
                  <a:gd name="connsiteY163" fmla="*/ 519875 h 1303401"/>
                  <a:gd name="connsiteX164" fmla="*/ 1178147 w 1668303"/>
                  <a:gd name="connsiteY164" fmla="*/ 517779 h 1303401"/>
                  <a:gd name="connsiteX165" fmla="*/ 1191101 w 1668303"/>
                  <a:gd name="connsiteY165" fmla="*/ 529495 h 1303401"/>
                  <a:gd name="connsiteX166" fmla="*/ 1188911 w 1668303"/>
                  <a:gd name="connsiteY166" fmla="*/ 657606 h 1303401"/>
                  <a:gd name="connsiteX167" fmla="*/ 1215104 w 1668303"/>
                  <a:gd name="connsiteY167" fmla="*/ 626840 h 1303401"/>
                  <a:gd name="connsiteX168" fmla="*/ 1422463 w 1668303"/>
                  <a:gd name="connsiteY168" fmla="*/ 634079 h 1303401"/>
                  <a:gd name="connsiteX169" fmla="*/ 1433608 w 1668303"/>
                  <a:gd name="connsiteY169" fmla="*/ 645890 h 1303401"/>
                  <a:gd name="connsiteX170" fmla="*/ 1432941 w 1668303"/>
                  <a:gd name="connsiteY170" fmla="*/ 681514 h 1303401"/>
                  <a:gd name="connsiteX171" fmla="*/ 1420939 w 1668303"/>
                  <a:gd name="connsiteY171" fmla="*/ 692849 h 1303401"/>
                  <a:gd name="connsiteX172" fmla="*/ 1213580 w 1668303"/>
                  <a:gd name="connsiteY172" fmla="*/ 685610 h 1303401"/>
                  <a:gd name="connsiteX173" fmla="*/ 1202436 w 1668303"/>
                  <a:gd name="connsiteY173" fmla="*/ 673799 h 1303401"/>
                  <a:gd name="connsiteX174" fmla="*/ 1203103 w 1668303"/>
                  <a:gd name="connsiteY174" fmla="*/ 638175 h 1303401"/>
                  <a:gd name="connsiteX175" fmla="*/ 1215104 w 1668303"/>
                  <a:gd name="connsiteY175" fmla="*/ 626840 h 1303401"/>
                  <a:gd name="connsiteX176" fmla="*/ 1175195 w 1668303"/>
                  <a:gd name="connsiteY176" fmla="*/ 744474 h 1303401"/>
                  <a:gd name="connsiteX177" fmla="*/ 923258 w 1668303"/>
                  <a:gd name="connsiteY177" fmla="*/ 726853 h 1303401"/>
                  <a:gd name="connsiteX178" fmla="*/ 912495 w 1668303"/>
                  <a:gd name="connsiteY178" fmla="*/ 715137 h 1303401"/>
                  <a:gd name="connsiteX179" fmla="*/ 912971 w 1668303"/>
                  <a:gd name="connsiteY179" fmla="*/ 685610 h 1303401"/>
                  <a:gd name="connsiteX180" fmla="*/ 924782 w 1668303"/>
                  <a:gd name="connsiteY180" fmla="*/ 674275 h 1303401"/>
                  <a:gd name="connsiteX181" fmla="*/ 1176909 w 1668303"/>
                  <a:gd name="connsiteY181" fmla="*/ 678656 h 1303401"/>
                  <a:gd name="connsiteX182" fmla="*/ 1188244 w 1668303"/>
                  <a:gd name="connsiteY182" fmla="*/ 690467 h 1303401"/>
                  <a:gd name="connsiteX183" fmla="*/ 1187482 w 1668303"/>
                  <a:gd name="connsiteY183" fmla="*/ 733139 h 1303401"/>
                  <a:gd name="connsiteX184" fmla="*/ 1175195 w 1668303"/>
                  <a:gd name="connsiteY184" fmla="*/ 744474 h 1303401"/>
                  <a:gd name="connsiteX185" fmla="*/ 1187006 w 1668303"/>
                  <a:gd name="connsiteY185" fmla="*/ 766001 h 1303401"/>
                  <a:gd name="connsiteX186" fmla="*/ 1185863 w 1668303"/>
                  <a:gd name="connsiteY186" fmla="*/ 832199 h 1303401"/>
                  <a:gd name="connsiteX187" fmla="*/ 1179195 w 1668303"/>
                  <a:gd name="connsiteY187" fmla="*/ 839057 h 1303401"/>
                  <a:gd name="connsiteX188" fmla="*/ 917543 w 1668303"/>
                  <a:gd name="connsiteY188" fmla="*/ 848201 h 1303401"/>
                  <a:gd name="connsiteX189" fmla="*/ 910399 w 1668303"/>
                  <a:gd name="connsiteY189" fmla="*/ 841153 h 1303401"/>
                  <a:gd name="connsiteX190" fmla="*/ 912019 w 1668303"/>
                  <a:gd name="connsiteY190" fmla="*/ 747998 h 1303401"/>
                  <a:gd name="connsiteX191" fmla="*/ 924401 w 1668303"/>
                  <a:gd name="connsiteY191" fmla="*/ 736664 h 1303401"/>
                  <a:gd name="connsiteX192" fmla="*/ 1176338 w 1668303"/>
                  <a:gd name="connsiteY192" fmla="*/ 754285 h 1303401"/>
                  <a:gd name="connsiteX193" fmla="*/ 1187006 w 1668303"/>
                  <a:gd name="connsiteY193" fmla="*/ 766001 h 1303401"/>
                  <a:gd name="connsiteX194" fmla="*/ 1140047 w 1668303"/>
                  <a:gd name="connsiteY194" fmla="*/ 497396 h 1303401"/>
                  <a:gd name="connsiteX195" fmla="*/ 1093661 w 1668303"/>
                  <a:gd name="connsiteY195" fmla="*/ 505587 h 1303401"/>
                  <a:gd name="connsiteX196" fmla="*/ 1085564 w 1668303"/>
                  <a:gd name="connsiteY196" fmla="*/ 499586 h 1303401"/>
                  <a:gd name="connsiteX197" fmla="*/ 1081373 w 1668303"/>
                  <a:gd name="connsiteY197" fmla="*/ 465106 h 1303401"/>
                  <a:gd name="connsiteX198" fmla="*/ 1065086 w 1668303"/>
                  <a:gd name="connsiteY198" fmla="*/ 467106 h 1303401"/>
                  <a:gd name="connsiteX199" fmla="*/ 1069562 w 1668303"/>
                  <a:gd name="connsiteY199" fmla="*/ 503206 h 1303401"/>
                  <a:gd name="connsiteX200" fmla="*/ 1063847 w 1668303"/>
                  <a:gd name="connsiteY200" fmla="*/ 510921 h 1303401"/>
                  <a:gd name="connsiteX201" fmla="*/ 774668 w 1668303"/>
                  <a:gd name="connsiteY201" fmla="*/ 561880 h 1303401"/>
                  <a:gd name="connsiteX202" fmla="*/ 761143 w 1668303"/>
                  <a:gd name="connsiteY202" fmla="*/ 551879 h 1303401"/>
                  <a:gd name="connsiteX203" fmla="*/ 742379 w 1668303"/>
                  <a:gd name="connsiteY203" fmla="*/ 399288 h 1303401"/>
                  <a:gd name="connsiteX204" fmla="*/ 762572 w 1668303"/>
                  <a:gd name="connsiteY204" fmla="*/ 373475 h 1303401"/>
                  <a:gd name="connsiteX205" fmla="*/ 841534 w 1668303"/>
                  <a:gd name="connsiteY205" fmla="*/ 363760 h 1303401"/>
                  <a:gd name="connsiteX206" fmla="*/ 867347 w 1668303"/>
                  <a:gd name="connsiteY206" fmla="*/ 383953 h 1303401"/>
                  <a:gd name="connsiteX207" fmla="*/ 871633 w 1668303"/>
                  <a:gd name="connsiteY207" fmla="*/ 418719 h 1303401"/>
                  <a:gd name="connsiteX208" fmla="*/ 884491 w 1668303"/>
                  <a:gd name="connsiteY208" fmla="*/ 428815 h 1303401"/>
                  <a:gd name="connsiteX209" fmla="*/ 1138904 w 1668303"/>
                  <a:gd name="connsiteY209" fmla="*/ 397573 h 1303401"/>
                  <a:gd name="connsiteX210" fmla="*/ 1149572 w 1668303"/>
                  <a:gd name="connsiteY210" fmla="*/ 484632 h 1303401"/>
                  <a:gd name="connsiteX211" fmla="*/ 1140047 w 1668303"/>
                  <a:gd name="connsiteY211" fmla="*/ 497396 h 1303401"/>
                  <a:gd name="connsiteX212" fmla="*/ 424815 w 1668303"/>
                  <a:gd name="connsiteY212" fmla="*/ 401003 h 1303401"/>
                  <a:gd name="connsiteX213" fmla="*/ 411956 w 1668303"/>
                  <a:gd name="connsiteY213" fmla="*/ 390906 h 1303401"/>
                  <a:gd name="connsiteX214" fmla="*/ 407003 w 1668303"/>
                  <a:gd name="connsiteY214" fmla="*/ 350615 h 1303401"/>
                  <a:gd name="connsiteX215" fmla="*/ 417100 w 1668303"/>
                  <a:gd name="connsiteY215" fmla="*/ 337757 h 1303401"/>
                  <a:gd name="connsiteX216" fmla="*/ 530447 w 1668303"/>
                  <a:gd name="connsiteY216" fmla="*/ 323850 h 1303401"/>
                  <a:gd name="connsiteX217" fmla="*/ 528447 w 1668303"/>
                  <a:gd name="connsiteY217" fmla="*/ 307562 h 1303401"/>
                  <a:gd name="connsiteX218" fmla="*/ 415099 w 1668303"/>
                  <a:gd name="connsiteY218" fmla="*/ 321469 h 1303401"/>
                  <a:gd name="connsiteX219" fmla="*/ 402241 w 1668303"/>
                  <a:gd name="connsiteY219" fmla="*/ 311372 h 1303401"/>
                  <a:gd name="connsiteX220" fmla="*/ 399002 w 1668303"/>
                  <a:gd name="connsiteY220" fmla="*/ 285179 h 1303401"/>
                  <a:gd name="connsiteX221" fmla="*/ 409099 w 1668303"/>
                  <a:gd name="connsiteY221" fmla="*/ 272320 h 1303401"/>
                  <a:gd name="connsiteX222" fmla="*/ 698754 w 1668303"/>
                  <a:gd name="connsiteY222" fmla="*/ 236792 h 1303401"/>
                  <a:gd name="connsiteX223" fmla="*/ 711612 w 1668303"/>
                  <a:gd name="connsiteY223" fmla="*/ 246888 h 1303401"/>
                  <a:gd name="connsiteX224" fmla="*/ 724567 w 1668303"/>
                  <a:gd name="connsiteY224" fmla="*/ 352615 h 1303401"/>
                  <a:gd name="connsiteX225" fmla="*/ 714470 w 1668303"/>
                  <a:gd name="connsiteY225" fmla="*/ 365474 h 1303401"/>
                  <a:gd name="connsiteX226" fmla="*/ 424815 w 1668303"/>
                  <a:gd name="connsiteY226" fmla="*/ 401003 h 1303401"/>
                  <a:gd name="connsiteX227" fmla="*/ 708184 w 1668303"/>
                  <a:gd name="connsiteY227" fmla="*/ 382810 h 1303401"/>
                  <a:gd name="connsiteX228" fmla="*/ 714660 w 1668303"/>
                  <a:gd name="connsiteY228" fmla="*/ 435673 h 1303401"/>
                  <a:gd name="connsiteX229" fmla="*/ 661797 w 1668303"/>
                  <a:gd name="connsiteY229" fmla="*/ 442151 h 1303401"/>
                  <a:gd name="connsiteX230" fmla="*/ 655320 w 1668303"/>
                  <a:gd name="connsiteY230" fmla="*/ 389287 h 1303401"/>
                  <a:gd name="connsiteX231" fmla="*/ 708184 w 1668303"/>
                  <a:gd name="connsiteY231" fmla="*/ 382810 h 1303401"/>
                  <a:gd name="connsiteX232" fmla="*/ 638842 w 1668303"/>
                  <a:gd name="connsiteY232" fmla="*/ 391287 h 1303401"/>
                  <a:gd name="connsiteX233" fmla="*/ 645319 w 1668303"/>
                  <a:gd name="connsiteY233" fmla="*/ 444151 h 1303401"/>
                  <a:gd name="connsiteX234" fmla="*/ 492157 w 1668303"/>
                  <a:gd name="connsiteY234" fmla="*/ 462915 h 1303401"/>
                  <a:gd name="connsiteX235" fmla="*/ 479298 w 1668303"/>
                  <a:gd name="connsiteY235" fmla="*/ 452819 h 1303401"/>
                  <a:gd name="connsiteX236" fmla="*/ 475583 w 1668303"/>
                  <a:gd name="connsiteY236" fmla="*/ 422910 h 1303401"/>
                  <a:gd name="connsiteX237" fmla="*/ 485680 w 1668303"/>
                  <a:gd name="connsiteY237" fmla="*/ 410051 h 1303401"/>
                  <a:gd name="connsiteX238" fmla="*/ 638842 w 1668303"/>
                  <a:gd name="connsiteY238" fmla="*/ 391287 h 1303401"/>
                  <a:gd name="connsiteX239" fmla="*/ 883062 w 1668303"/>
                  <a:gd name="connsiteY239" fmla="*/ 400717 h 1303401"/>
                  <a:gd name="connsiteX240" fmla="*/ 879348 w 1668303"/>
                  <a:gd name="connsiteY240" fmla="*/ 370808 h 1303401"/>
                  <a:gd name="connsiteX241" fmla="*/ 889445 w 1668303"/>
                  <a:gd name="connsiteY241" fmla="*/ 357950 h 1303401"/>
                  <a:gd name="connsiteX242" fmla="*/ 1043844 w 1668303"/>
                  <a:gd name="connsiteY242" fmla="*/ 338995 h 1303401"/>
                  <a:gd name="connsiteX243" fmla="*/ 1050321 w 1668303"/>
                  <a:gd name="connsiteY243" fmla="*/ 391859 h 1303401"/>
                  <a:gd name="connsiteX244" fmla="*/ 895922 w 1668303"/>
                  <a:gd name="connsiteY244" fmla="*/ 410813 h 1303401"/>
                  <a:gd name="connsiteX245" fmla="*/ 883062 w 1668303"/>
                  <a:gd name="connsiteY245" fmla="*/ 400717 h 1303401"/>
                  <a:gd name="connsiteX246" fmla="*/ 1066800 w 1668303"/>
                  <a:gd name="connsiteY246" fmla="*/ 389763 h 1303401"/>
                  <a:gd name="connsiteX247" fmla="*/ 1060323 w 1668303"/>
                  <a:gd name="connsiteY247" fmla="*/ 336899 h 1303401"/>
                  <a:gd name="connsiteX248" fmla="*/ 1113091 w 1668303"/>
                  <a:gd name="connsiteY248" fmla="*/ 330422 h 1303401"/>
                  <a:gd name="connsiteX249" fmla="*/ 1119568 w 1668303"/>
                  <a:gd name="connsiteY249" fmla="*/ 383286 h 1303401"/>
                  <a:gd name="connsiteX250" fmla="*/ 1066800 w 1668303"/>
                  <a:gd name="connsiteY250" fmla="*/ 389763 h 1303401"/>
                  <a:gd name="connsiteX251" fmla="*/ 1111091 w 1668303"/>
                  <a:gd name="connsiteY251" fmla="*/ 314039 h 1303401"/>
                  <a:gd name="connsiteX252" fmla="*/ 829056 w 1668303"/>
                  <a:gd name="connsiteY252" fmla="*/ 348710 h 1303401"/>
                  <a:gd name="connsiteX253" fmla="*/ 816197 w 1668303"/>
                  <a:gd name="connsiteY253" fmla="*/ 338614 h 1303401"/>
                  <a:gd name="connsiteX254" fmla="*/ 811244 w 1668303"/>
                  <a:gd name="connsiteY254" fmla="*/ 298323 h 1303401"/>
                  <a:gd name="connsiteX255" fmla="*/ 821341 w 1668303"/>
                  <a:gd name="connsiteY255" fmla="*/ 285464 h 1303401"/>
                  <a:gd name="connsiteX256" fmla="*/ 935450 w 1668303"/>
                  <a:gd name="connsiteY256" fmla="*/ 271463 h 1303401"/>
                  <a:gd name="connsiteX257" fmla="*/ 933450 w 1668303"/>
                  <a:gd name="connsiteY257" fmla="*/ 255175 h 1303401"/>
                  <a:gd name="connsiteX258" fmla="*/ 819340 w 1668303"/>
                  <a:gd name="connsiteY258" fmla="*/ 269177 h 1303401"/>
                  <a:gd name="connsiteX259" fmla="*/ 806482 w 1668303"/>
                  <a:gd name="connsiteY259" fmla="*/ 259080 h 1303401"/>
                  <a:gd name="connsiteX260" fmla="*/ 803243 w 1668303"/>
                  <a:gd name="connsiteY260" fmla="*/ 232886 h 1303401"/>
                  <a:gd name="connsiteX261" fmla="*/ 813340 w 1668303"/>
                  <a:gd name="connsiteY261" fmla="*/ 220027 h 1303401"/>
                  <a:gd name="connsiteX262" fmla="*/ 1101185 w 1668303"/>
                  <a:gd name="connsiteY262" fmla="*/ 184690 h 1303401"/>
                  <a:gd name="connsiteX263" fmla="*/ 1114044 w 1668303"/>
                  <a:gd name="connsiteY263" fmla="*/ 194786 h 1303401"/>
                  <a:gd name="connsiteX264" fmla="*/ 1127950 w 1668303"/>
                  <a:gd name="connsiteY264" fmla="*/ 307657 h 1303401"/>
                  <a:gd name="connsiteX265" fmla="*/ 1110710 w 1668303"/>
                  <a:gd name="connsiteY265" fmla="*/ 309753 h 1303401"/>
                  <a:gd name="connsiteX266" fmla="*/ 1111091 w 1668303"/>
                  <a:gd name="connsiteY266" fmla="*/ 314039 h 1303401"/>
                  <a:gd name="connsiteX267" fmla="*/ 280701 w 1668303"/>
                  <a:gd name="connsiteY267" fmla="*/ 205550 h 1303401"/>
                  <a:gd name="connsiteX268" fmla="*/ 299847 w 1668303"/>
                  <a:gd name="connsiteY268" fmla="*/ 175451 h 1303401"/>
                  <a:gd name="connsiteX269" fmla="*/ 685229 w 1668303"/>
                  <a:gd name="connsiteY269" fmla="*/ 128111 h 1303401"/>
                  <a:gd name="connsiteX270" fmla="*/ 698087 w 1668303"/>
                  <a:gd name="connsiteY270" fmla="*/ 138208 h 1303401"/>
                  <a:gd name="connsiteX271" fmla="*/ 706564 w 1668303"/>
                  <a:gd name="connsiteY271" fmla="*/ 207550 h 1303401"/>
                  <a:gd name="connsiteX272" fmla="*/ 696468 w 1668303"/>
                  <a:gd name="connsiteY272" fmla="*/ 220409 h 1303401"/>
                  <a:gd name="connsiteX273" fmla="*/ 486442 w 1668303"/>
                  <a:gd name="connsiteY273" fmla="*/ 246221 h 1303401"/>
                  <a:gd name="connsiteX274" fmla="*/ 473583 w 1668303"/>
                  <a:gd name="connsiteY274" fmla="*/ 236125 h 1303401"/>
                  <a:gd name="connsiteX275" fmla="*/ 468916 w 1668303"/>
                  <a:gd name="connsiteY275" fmla="*/ 198025 h 1303401"/>
                  <a:gd name="connsiteX276" fmla="*/ 455390 w 1668303"/>
                  <a:gd name="connsiteY276" fmla="*/ 199644 h 1303401"/>
                  <a:gd name="connsiteX277" fmla="*/ 460057 w 1668303"/>
                  <a:gd name="connsiteY277" fmla="*/ 237744 h 1303401"/>
                  <a:gd name="connsiteX278" fmla="*/ 449961 w 1668303"/>
                  <a:gd name="connsiteY278" fmla="*/ 250603 h 1303401"/>
                  <a:gd name="connsiteX279" fmla="*/ 381762 w 1668303"/>
                  <a:gd name="connsiteY279" fmla="*/ 258985 h 1303401"/>
                  <a:gd name="connsiteX280" fmla="*/ 383762 w 1668303"/>
                  <a:gd name="connsiteY280" fmla="*/ 275273 h 1303401"/>
                  <a:gd name="connsiteX281" fmla="*/ 398145 w 1668303"/>
                  <a:gd name="connsiteY281" fmla="*/ 392430 h 1303401"/>
                  <a:gd name="connsiteX282" fmla="*/ 388048 w 1668303"/>
                  <a:gd name="connsiteY282" fmla="*/ 405289 h 1303401"/>
                  <a:gd name="connsiteX283" fmla="*/ 356521 w 1668303"/>
                  <a:gd name="connsiteY283" fmla="*/ 409194 h 1303401"/>
                  <a:gd name="connsiteX284" fmla="*/ 344138 w 1668303"/>
                  <a:gd name="connsiteY284" fmla="*/ 401288 h 1303401"/>
                  <a:gd name="connsiteX285" fmla="*/ 280701 w 1668303"/>
                  <a:gd name="connsiteY285" fmla="*/ 205550 h 1303401"/>
                  <a:gd name="connsiteX286" fmla="*/ 404431 w 1668303"/>
                  <a:gd name="connsiteY286" fmla="*/ 578930 h 1303401"/>
                  <a:gd name="connsiteX287" fmla="*/ 381571 w 1668303"/>
                  <a:gd name="connsiteY287" fmla="*/ 562928 h 1303401"/>
                  <a:gd name="connsiteX288" fmla="*/ 370522 w 1668303"/>
                  <a:gd name="connsiteY288" fmla="*/ 529019 h 1303401"/>
                  <a:gd name="connsiteX289" fmla="*/ 364331 w 1668303"/>
                  <a:gd name="connsiteY289" fmla="*/ 501110 h 1303401"/>
                  <a:gd name="connsiteX290" fmla="*/ 357949 w 1668303"/>
                  <a:gd name="connsiteY290" fmla="*/ 449009 h 1303401"/>
                  <a:gd name="connsiteX291" fmla="*/ 378143 w 1668303"/>
                  <a:gd name="connsiteY291" fmla="*/ 423196 h 1303401"/>
                  <a:gd name="connsiteX292" fmla="*/ 437674 w 1668303"/>
                  <a:gd name="connsiteY292" fmla="*/ 415861 h 1303401"/>
                  <a:gd name="connsiteX293" fmla="*/ 463486 w 1668303"/>
                  <a:gd name="connsiteY293" fmla="*/ 436055 h 1303401"/>
                  <a:gd name="connsiteX294" fmla="*/ 467773 w 1668303"/>
                  <a:gd name="connsiteY294" fmla="*/ 470821 h 1303401"/>
                  <a:gd name="connsiteX295" fmla="*/ 480631 w 1668303"/>
                  <a:gd name="connsiteY295" fmla="*/ 480917 h 1303401"/>
                  <a:gd name="connsiteX296" fmla="*/ 482632 w 1668303"/>
                  <a:gd name="connsiteY296" fmla="*/ 480632 h 1303401"/>
                  <a:gd name="connsiteX297" fmla="*/ 482632 w 1668303"/>
                  <a:gd name="connsiteY297" fmla="*/ 480632 h 1303401"/>
                  <a:gd name="connsiteX298" fmla="*/ 724948 w 1668303"/>
                  <a:gd name="connsiteY298" fmla="*/ 450914 h 1303401"/>
                  <a:gd name="connsiteX299" fmla="*/ 737806 w 1668303"/>
                  <a:gd name="connsiteY299" fmla="*/ 461010 h 1303401"/>
                  <a:gd name="connsiteX300" fmla="*/ 749236 w 1668303"/>
                  <a:gd name="connsiteY300" fmla="*/ 554260 h 1303401"/>
                  <a:gd name="connsiteX301" fmla="*/ 738188 w 1668303"/>
                  <a:gd name="connsiteY301" fmla="*/ 567214 h 1303401"/>
                  <a:gd name="connsiteX302" fmla="*/ 689038 w 1668303"/>
                  <a:gd name="connsiteY302" fmla="*/ 568928 h 1303401"/>
                  <a:gd name="connsiteX303" fmla="*/ 681894 w 1668303"/>
                  <a:gd name="connsiteY303" fmla="*/ 562832 h 1303401"/>
                  <a:gd name="connsiteX304" fmla="*/ 676370 w 1668303"/>
                  <a:gd name="connsiteY304" fmla="*/ 517969 h 1303401"/>
                  <a:gd name="connsiteX305" fmla="*/ 660082 w 1668303"/>
                  <a:gd name="connsiteY305" fmla="*/ 519970 h 1303401"/>
                  <a:gd name="connsiteX306" fmla="*/ 665226 w 1668303"/>
                  <a:gd name="connsiteY306" fmla="*/ 562165 h 1303401"/>
                  <a:gd name="connsiteX307" fmla="*/ 658559 w 1668303"/>
                  <a:gd name="connsiteY307" fmla="*/ 569976 h 1303401"/>
                  <a:gd name="connsiteX308" fmla="*/ 404431 w 1668303"/>
                  <a:gd name="connsiteY308" fmla="*/ 578930 h 1303401"/>
                  <a:gd name="connsiteX309" fmla="*/ 623888 w 1668303"/>
                  <a:gd name="connsiteY309" fmla="*/ 665798 h 1303401"/>
                  <a:gd name="connsiteX310" fmla="*/ 630364 w 1668303"/>
                  <a:gd name="connsiteY310" fmla="*/ 604552 h 1303401"/>
                  <a:gd name="connsiteX311" fmla="*/ 641509 w 1668303"/>
                  <a:gd name="connsiteY311" fmla="*/ 594170 h 1303401"/>
                  <a:gd name="connsiteX312" fmla="*/ 764000 w 1668303"/>
                  <a:gd name="connsiteY312" fmla="*/ 589883 h 1303401"/>
                  <a:gd name="connsiteX313" fmla="*/ 764000 w 1668303"/>
                  <a:gd name="connsiteY313" fmla="*/ 589979 h 1303401"/>
                  <a:gd name="connsiteX314" fmla="*/ 887539 w 1668303"/>
                  <a:gd name="connsiteY314" fmla="*/ 568166 h 1303401"/>
                  <a:gd name="connsiteX315" fmla="*/ 901160 w 1668303"/>
                  <a:gd name="connsiteY315" fmla="*/ 579787 h 1303401"/>
                  <a:gd name="connsiteX316" fmla="*/ 899541 w 1668303"/>
                  <a:gd name="connsiteY316" fmla="*/ 671608 h 1303401"/>
                  <a:gd name="connsiteX317" fmla="*/ 887730 w 1668303"/>
                  <a:gd name="connsiteY317" fmla="*/ 682943 h 1303401"/>
                  <a:gd name="connsiteX318" fmla="*/ 635222 w 1668303"/>
                  <a:gd name="connsiteY318" fmla="*/ 678561 h 1303401"/>
                  <a:gd name="connsiteX319" fmla="*/ 623888 w 1668303"/>
                  <a:gd name="connsiteY319" fmla="*/ 665798 h 1303401"/>
                  <a:gd name="connsiteX320" fmla="*/ 617791 w 1668303"/>
                  <a:gd name="connsiteY320" fmla="*/ 724376 h 1303401"/>
                  <a:gd name="connsiteX321" fmla="*/ 620459 w 1668303"/>
                  <a:gd name="connsiteY321" fmla="*/ 698564 h 1303401"/>
                  <a:gd name="connsiteX322" fmla="*/ 632174 w 1668303"/>
                  <a:gd name="connsiteY322" fmla="*/ 688181 h 1303401"/>
                  <a:gd name="connsiteX323" fmla="*/ 887539 w 1668303"/>
                  <a:gd name="connsiteY323" fmla="*/ 692658 h 1303401"/>
                  <a:gd name="connsiteX324" fmla="*/ 898874 w 1668303"/>
                  <a:gd name="connsiteY324" fmla="*/ 704469 h 1303401"/>
                  <a:gd name="connsiteX325" fmla="*/ 898207 w 1668303"/>
                  <a:gd name="connsiteY325" fmla="*/ 743807 h 1303401"/>
                  <a:gd name="connsiteX326" fmla="*/ 885825 w 1668303"/>
                  <a:gd name="connsiteY326" fmla="*/ 755142 h 1303401"/>
                  <a:gd name="connsiteX327" fmla="*/ 628459 w 1668303"/>
                  <a:gd name="connsiteY327" fmla="*/ 737140 h 1303401"/>
                  <a:gd name="connsiteX328" fmla="*/ 617791 w 1668303"/>
                  <a:gd name="connsiteY328" fmla="*/ 724376 h 1303401"/>
                  <a:gd name="connsiteX329" fmla="*/ 606076 w 1668303"/>
                  <a:gd name="connsiteY329" fmla="*/ 835819 h 1303401"/>
                  <a:gd name="connsiteX330" fmla="*/ 614363 w 1668303"/>
                  <a:gd name="connsiteY330" fmla="*/ 756952 h 1303401"/>
                  <a:gd name="connsiteX331" fmla="*/ 626650 w 1668303"/>
                  <a:gd name="connsiteY331" fmla="*/ 746665 h 1303401"/>
                  <a:gd name="connsiteX332" fmla="*/ 886873 w 1668303"/>
                  <a:gd name="connsiteY332" fmla="*/ 764857 h 1303401"/>
                  <a:gd name="connsiteX333" fmla="*/ 897636 w 1668303"/>
                  <a:gd name="connsiteY333" fmla="*/ 776573 h 1303401"/>
                  <a:gd name="connsiteX334" fmla="*/ 896493 w 1668303"/>
                  <a:gd name="connsiteY334" fmla="*/ 842296 h 1303401"/>
                  <a:gd name="connsiteX335" fmla="*/ 889825 w 1668303"/>
                  <a:gd name="connsiteY335" fmla="*/ 849154 h 1303401"/>
                  <a:gd name="connsiteX336" fmla="*/ 760476 w 1668303"/>
                  <a:gd name="connsiteY336" fmla="*/ 853631 h 1303401"/>
                  <a:gd name="connsiteX337" fmla="*/ 760476 w 1668303"/>
                  <a:gd name="connsiteY337" fmla="*/ 853631 h 1303401"/>
                  <a:gd name="connsiteX338" fmla="*/ 617220 w 1668303"/>
                  <a:gd name="connsiteY338" fmla="*/ 848582 h 1303401"/>
                  <a:gd name="connsiteX339" fmla="*/ 606076 w 1668303"/>
                  <a:gd name="connsiteY339" fmla="*/ 835819 h 1303401"/>
                  <a:gd name="connsiteX340" fmla="*/ 1465993 w 1668303"/>
                  <a:gd name="connsiteY340" fmla="*/ 1033367 h 1303401"/>
                  <a:gd name="connsiteX341" fmla="*/ 1460087 w 1668303"/>
                  <a:gd name="connsiteY341" fmla="*/ 1041178 h 1303401"/>
                  <a:gd name="connsiteX342" fmla="*/ 1192244 w 1668303"/>
                  <a:gd name="connsiteY342" fmla="*/ 1078802 h 1303401"/>
                  <a:gd name="connsiteX343" fmla="*/ 804386 w 1668303"/>
                  <a:gd name="connsiteY343" fmla="*/ 1092327 h 1303401"/>
                  <a:gd name="connsiteX344" fmla="*/ 797337 w 1668303"/>
                  <a:gd name="connsiteY344" fmla="*/ 1086707 h 1303401"/>
                  <a:gd name="connsiteX345" fmla="*/ 781335 w 1668303"/>
                  <a:gd name="connsiteY345" fmla="*/ 1004507 h 1303401"/>
                  <a:gd name="connsiteX346" fmla="*/ 787908 w 1668303"/>
                  <a:gd name="connsiteY346" fmla="*/ 996220 h 1303401"/>
                  <a:gd name="connsiteX347" fmla="*/ 1243013 w 1668303"/>
                  <a:gd name="connsiteY347" fmla="*/ 980313 h 1303401"/>
                  <a:gd name="connsiteX348" fmla="*/ 1243108 w 1668303"/>
                  <a:gd name="connsiteY348" fmla="*/ 980789 h 1303401"/>
                  <a:gd name="connsiteX349" fmla="*/ 1247394 w 1668303"/>
                  <a:gd name="connsiteY349" fmla="*/ 980218 h 1303401"/>
                  <a:gd name="connsiteX350" fmla="*/ 1247394 w 1668303"/>
                  <a:gd name="connsiteY350" fmla="*/ 980218 h 1303401"/>
                  <a:gd name="connsiteX351" fmla="*/ 1247394 w 1668303"/>
                  <a:gd name="connsiteY351" fmla="*/ 980218 h 1303401"/>
                  <a:gd name="connsiteX352" fmla="*/ 1447609 w 1668303"/>
                  <a:gd name="connsiteY352" fmla="*/ 952119 h 1303401"/>
                  <a:gd name="connsiteX353" fmla="*/ 1455420 w 1668303"/>
                  <a:gd name="connsiteY353" fmla="*/ 958025 h 1303401"/>
                  <a:gd name="connsiteX354" fmla="*/ 1465993 w 1668303"/>
                  <a:gd name="connsiteY354" fmla="*/ 1033367 h 1303401"/>
                  <a:gd name="connsiteX355" fmla="*/ 1602677 w 1668303"/>
                  <a:gd name="connsiteY355" fmla="*/ 811340 h 1303401"/>
                  <a:gd name="connsiteX356" fmla="*/ 1606010 w 1668303"/>
                  <a:gd name="connsiteY356" fmla="*/ 907637 h 1303401"/>
                  <a:gd name="connsiteX357" fmla="*/ 1595247 w 1668303"/>
                  <a:gd name="connsiteY357" fmla="*/ 919544 h 1303401"/>
                  <a:gd name="connsiteX358" fmla="*/ 1468660 w 1668303"/>
                  <a:gd name="connsiteY358" fmla="*/ 928402 h 1303401"/>
                  <a:gd name="connsiteX359" fmla="*/ 1468660 w 1668303"/>
                  <a:gd name="connsiteY359" fmla="*/ 928211 h 1303401"/>
                  <a:gd name="connsiteX360" fmla="*/ 1466374 w 1668303"/>
                  <a:gd name="connsiteY360" fmla="*/ 928497 h 1303401"/>
                  <a:gd name="connsiteX361" fmla="*/ 1466183 w 1668303"/>
                  <a:gd name="connsiteY361" fmla="*/ 928497 h 1303401"/>
                  <a:gd name="connsiteX362" fmla="*/ 1466183 w 1668303"/>
                  <a:gd name="connsiteY362" fmla="*/ 928497 h 1303401"/>
                  <a:gd name="connsiteX363" fmla="*/ 1466183 w 1668303"/>
                  <a:gd name="connsiteY363" fmla="*/ 928497 h 1303401"/>
                  <a:gd name="connsiteX364" fmla="*/ 1244536 w 1668303"/>
                  <a:gd name="connsiteY364" fmla="*/ 959644 h 1303401"/>
                  <a:gd name="connsiteX365" fmla="*/ 640937 w 1668303"/>
                  <a:gd name="connsiteY365" fmla="*/ 980694 h 1303401"/>
                  <a:gd name="connsiteX366" fmla="*/ 640937 w 1668303"/>
                  <a:gd name="connsiteY366" fmla="*/ 980694 h 1303401"/>
                  <a:gd name="connsiteX367" fmla="*/ 591407 w 1668303"/>
                  <a:gd name="connsiteY367" fmla="*/ 974598 h 1303401"/>
                  <a:gd name="connsiteX368" fmla="*/ 600170 w 1668303"/>
                  <a:gd name="connsiteY368" fmla="*/ 891350 h 1303401"/>
                  <a:gd name="connsiteX369" fmla="*/ 601694 w 1668303"/>
                  <a:gd name="connsiteY369" fmla="*/ 876395 h 1303401"/>
                  <a:gd name="connsiteX370" fmla="*/ 613600 w 1668303"/>
                  <a:gd name="connsiteY370" fmla="*/ 866013 h 1303401"/>
                  <a:gd name="connsiteX371" fmla="*/ 758285 w 1668303"/>
                  <a:gd name="connsiteY371" fmla="*/ 871061 h 1303401"/>
                  <a:gd name="connsiteX372" fmla="*/ 758285 w 1668303"/>
                  <a:gd name="connsiteY372" fmla="*/ 871157 h 1303401"/>
                  <a:gd name="connsiteX373" fmla="*/ 1179576 w 1668303"/>
                  <a:gd name="connsiteY373" fmla="*/ 852297 h 1303401"/>
                  <a:gd name="connsiteX374" fmla="*/ 1589627 w 1668303"/>
                  <a:gd name="connsiteY374" fmla="*/ 800005 h 1303401"/>
                  <a:gd name="connsiteX375" fmla="*/ 1602677 w 1668303"/>
                  <a:gd name="connsiteY375" fmla="*/ 811340 h 1303401"/>
                  <a:gd name="connsiteX376" fmla="*/ 1571244 w 1668303"/>
                  <a:gd name="connsiteY376" fmla="*/ 710660 h 1303401"/>
                  <a:gd name="connsiteX377" fmla="*/ 1570101 w 1668303"/>
                  <a:gd name="connsiteY377" fmla="*/ 774668 h 1303401"/>
                  <a:gd name="connsiteX378" fmla="*/ 1559909 w 1668303"/>
                  <a:gd name="connsiteY378" fmla="*/ 785908 h 1303401"/>
                  <a:gd name="connsiteX379" fmla="*/ 1207579 w 1668303"/>
                  <a:gd name="connsiteY379" fmla="*/ 829151 h 1303401"/>
                  <a:gd name="connsiteX380" fmla="*/ 1199769 w 1668303"/>
                  <a:gd name="connsiteY380" fmla="*/ 822103 h 1303401"/>
                  <a:gd name="connsiteX381" fmla="*/ 1201769 w 1668303"/>
                  <a:gd name="connsiteY381" fmla="*/ 708755 h 1303401"/>
                  <a:gd name="connsiteX382" fmla="*/ 1213771 w 1668303"/>
                  <a:gd name="connsiteY382" fmla="*/ 697421 h 1303401"/>
                  <a:gd name="connsiteX383" fmla="*/ 1445704 w 1668303"/>
                  <a:gd name="connsiteY383" fmla="*/ 705517 h 1303401"/>
                  <a:gd name="connsiteX384" fmla="*/ 1446086 w 1668303"/>
                  <a:gd name="connsiteY384" fmla="*/ 694754 h 1303401"/>
                  <a:gd name="connsiteX385" fmla="*/ 1560004 w 1668303"/>
                  <a:gd name="connsiteY385" fmla="*/ 698754 h 1303401"/>
                  <a:gd name="connsiteX386" fmla="*/ 1571244 w 1668303"/>
                  <a:gd name="connsiteY386" fmla="*/ 710660 h 1303401"/>
                  <a:gd name="connsiteX387" fmla="*/ 1572292 w 1668303"/>
                  <a:gd name="connsiteY387" fmla="*/ 650653 h 1303401"/>
                  <a:gd name="connsiteX388" fmla="*/ 1571815 w 1668303"/>
                  <a:gd name="connsiteY388" fmla="*/ 676847 h 1303401"/>
                  <a:gd name="connsiteX389" fmla="*/ 1559814 w 1668303"/>
                  <a:gd name="connsiteY389" fmla="*/ 688181 h 1303401"/>
                  <a:gd name="connsiteX390" fmla="*/ 1446180 w 1668303"/>
                  <a:gd name="connsiteY390" fmla="*/ 684181 h 1303401"/>
                  <a:gd name="connsiteX391" fmla="*/ 1446847 w 1668303"/>
                  <a:gd name="connsiteY391" fmla="*/ 646557 h 1303401"/>
                  <a:gd name="connsiteX392" fmla="*/ 1458849 w 1668303"/>
                  <a:gd name="connsiteY392" fmla="*/ 635222 h 1303401"/>
                  <a:gd name="connsiteX393" fmla="*/ 1561052 w 1668303"/>
                  <a:gd name="connsiteY393" fmla="*/ 638747 h 1303401"/>
                  <a:gd name="connsiteX394" fmla="*/ 1572292 w 1668303"/>
                  <a:gd name="connsiteY394" fmla="*/ 650653 h 1303401"/>
                  <a:gd name="connsiteX395" fmla="*/ 1574482 w 1668303"/>
                  <a:gd name="connsiteY395" fmla="*/ 522446 h 1303401"/>
                  <a:gd name="connsiteX396" fmla="*/ 1572863 w 1668303"/>
                  <a:gd name="connsiteY396" fmla="*/ 617887 h 1303401"/>
                  <a:gd name="connsiteX397" fmla="*/ 1560862 w 1668303"/>
                  <a:gd name="connsiteY397" fmla="*/ 629222 h 1303401"/>
                  <a:gd name="connsiteX398" fmla="*/ 1214818 w 1668303"/>
                  <a:gd name="connsiteY398" fmla="*/ 617125 h 1303401"/>
                  <a:gd name="connsiteX399" fmla="*/ 1203674 w 1668303"/>
                  <a:gd name="connsiteY399" fmla="*/ 605314 h 1303401"/>
                  <a:gd name="connsiteX400" fmla="*/ 1205103 w 1668303"/>
                  <a:gd name="connsiteY400" fmla="*/ 524542 h 1303401"/>
                  <a:gd name="connsiteX401" fmla="*/ 1215294 w 1668303"/>
                  <a:gd name="connsiteY401" fmla="*/ 513302 h 1303401"/>
                  <a:gd name="connsiteX402" fmla="*/ 1263586 w 1668303"/>
                  <a:gd name="connsiteY402" fmla="*/ 507397 h 1303401"/>
                  <a:gd name="connsiteX403" fmla="*/ 1354264 w 1668303"/>
                  <a:gd name="connsiteY403" fmla="*/ 503396 h 1303401"/>
                  <a:gd name="connsiteX404" fmla="*/ 1563338 w 1668303"/>
                  <a:gd name="connsiteY404" fmla="*/ 510731 h 1303401"/>
                  <a:gd name="connsiteX405" fmla="*/ 1574482 w 1668303"/>
                  <a:gd name="connsiteY405" fmla="*/ 522446 h 1303401"/>
                  <a:gd name="connsiteX406" fmla="*/ 1559147 w 1668303"/>
                  <a:gd name="connsiteY406" fmla="*/ 353473 h 1303401"/>
                  <a:gd name="connsiteX407" fmla="*/ 1563910 w 1668303"/>
                  <a:gd name="connsiteY407" fmla="*/ 391954 h 1303401"/>
                  <a:gd name="connsiteX408" fmla="*/ 1563338 w 1668303"/>
                  <a:gd name="connsiteY408" fmla="*/ 408337 h 1303401"/>
                  <a:gd name="connsiteX409" fmla="*/ 1550479 w 1668303"/>
                  <a:gd name="connsiteY409" fmla="*/ 474345 h 1303401"/>
                  <a:gd name="connsiteX410" fmla="*/ 1538764 w 1668303"/>
                  <a:gd name="connsiteY410" fmla="*/ 483680 h 1303401"/>
                  <a:gd name="connsiteX411" fmla="*/ 1500759 w 1668303"/>
                  <a:gd name="connsiteY411" fmla="*/ 482346 h 1303401"/>
                  <a:gd name="connsiteX412" fmla="*/ 1494091 w 1668303"/>
                  <a:gd name="connsiteY412" fmla="*/ 476250 h 1303401"/>
                  <a:gd name="connsiteX413" fmla="*/ 1486186 w 1668303"/>
                  <a:gd name="connsiteY413" fmla="*/ 411956 h 1303401"/>
                  <a:gd name="connsiteX414" fmla="*/ 1469898 w 1668303"/>
                  <a:gd name="connsiteY414" fmla="*/ 413957 h 1303401"/>
                  <a:gd name="connsiteX415" fmla="*/ 1477232 w 1668303"/>
                  <a:gd name="connsiteY415" fmla="*/ 473488 h 1303401"/>
                  <a:gd name="connsiteX416" fmla="*/ 1470088 w 1668303"/>
                  <a:gd name="connsiteY416" fmla="*/ 481298 h 1303401"/>
                  <a:gd name="connsiteX417" fmla="*/ 1346168 w 1668303"/>
                  <a:gd name="connsiteY417" fmla="*/ 477012 h 1303401"/>
                  <a:gd name="connsiteX418" fmla="*/ 1247394 w 1668303"/>
                  <a:gd name="connsiteY418" fmla="*/ 482060 h 1303401"/>
                  <a:gd name="connsiteX419" fmla="*/ 1174242 w 1668303"/>
                  <a:gd name="connsiteY419" fmla="*/ 492061 h 1303401"/>
                  <a:gd name="connsiteX420" fmla="*/ 1161383 w 1668303"/>
                  <a:gd name="connsiteY420" fmla="*/ 481965 h 1303401"/>
                  <a:gd name="connsiteX421" fmla="*/ 1144714 w 1668303"/>
                  <a:gd name="connsiteY421" fmla="*/ 345853 h 1303401"/>
                  <a:gd name="connsiteX422" fmla="*/ 1164812 w 1668303"/>
                  <a:gd name="connsiteY422" fmla="*/ 320040 h 1303401"/>
                  <a:gd name="connsiteX423" fmla="*/ 1246251 w 1668303"/>
                  <a:gd name="connsiteY423" fmla="*/ 309944 h 1303401"/>
                  <a:gd name="connsiteX424" fmla="*/ 1272064 w 1668303"/>
                  <a:gd name="connsiteY424" fmla="*/ 330136 h 1303401"/>
                  <a:gd name="connsiteX425" fmla="*/ 1276350 w 1668303"/>
                  <a:gd name="connsiteY425" fmla="*/ 364903 h 1303401"/>
                  <a:gd name="connsiteX426" fmla="*/ 1289209 w 1668303"/>
                  <a:gd name="connsiteY426" fmla="*/ 374999 h 1303401"/>
                  <a:gd name="connsiteX427" fmla="*/ 1546384 w 1668303"/>
                  <a:gd name="connsiteY427" fmla="*/ 343472 h 1303401"/>
                  <a:gd name="connsiteX428" fmla="*/ 1559147 w 1668303"/>
                  <a:gd name="connsiteY428" fmla="*/ 353473 h 1303401"/>
                  <a:gd name="connsiteX429" fmla="*/ 1287685 w 1668303"/>
                  <a:gd name="connsiteY429" fmla="*/ 346901 h 1303401"/>
                  <a:gd name="connsiteX430" fmla="*/ 1283970 w 1668303"/>
                  <a:gd name="connsiteY430" fmla="*/ 316992 h 1303401"/>
                  <a:gd name="connsiteX431" fmla="*/ 1294066 w 1668303"/>
                  <a:gd name="connsiteY431" fmla="*/ 304133 h 1303401"/>
                  <a:gd name="connsiteX432" fmla="*/ 1437037 w 1668303"/>
                  <a:gd name="connsiteY432" fmla="*/ 286607 h 1303401"/>
                  <a:gd name="connsiteX433" fmla="*/ 1449895 w 1668303"/>
                  <a:gd name="connsiteY433" fmla="*/ 296704 h 1303401"/>
                  <a:gd name="connsiteX434" fmla="*/ 1453610 w 1668303"/>
                  <a:gd name="connsiteY434" fmla="*/ 326612 h 1303401"/>
                  <a:gd name="connsiteX435" fmla="*/ 1443514 w 1668303"/>
                  <a:gd name="connsiteY435" fmla="*/ 339471 h 1303401"/>
                  <a:gd name="connsiteX436" fmla="*/ 1300543 w 1668303"/>
                  <a:gd name="connsiteY436" fmla="*/ 356997 h 1303401"/>
                  <a:gd name="connsiteX437" fmla="*/ 1287685 w 1668303"/>
                  <a:gd name="connsiteY437" fmla="*/ 346901 h 1303401"/>
                  <a:gd name="connsiteX438" fmla="*/ 1471422 w 1668303"/>
                  <a:gd name="connsiteY438" fmla="*/ 336042 h 1303401"/>
                  <a:gd name="connsiteX439" fmla="*/ 1464945 w 1668303"/>
                  <a:gd name="connsiteY439" fmla="*/ 283178 h 1303401"/>
                  <a:gd name="connsiteX440" fmla="*/ 1517809 w 1668303"/>
                  <a:gd name="connsiteY440" fmla="*/ 276701 h 1303401"/>
                  <a:gd name="connsiteX441" fmla="*/ 1524286 w 1668303"/>
                  <a:gd name="connsiteY441" fmla="*/ 329565 h 1303401"/>
                  <a:gd name="connsiteX442" fmla="*/ 1471422 w 1668303"/>
                  <a:gd name="connsiteY442" fmla="*/ 336042 h 1303401"/>
                  <a:gd name="connsiteX443" fmla="*/ 1532858 w 1668303"/>
                  <a:gd name="connsiteY443" fmla="*/ 139256 h 1303401"/>
                  <a:gd name="connsiteX444" fmla="*/ 1545812 w 1668303"/>
                  <a:gd name="connsiteY444" fmla="*/ 244983 h 1303401"/>
                  <a:gd name="connsiteX445" fmla="*/ 1535716 w 1668303"/>
                  <a:gd name="connsiteY445" fmla="*/ 257842 h 1303401"/>
                  <a:gd name="connsiteX446" fmla="*/ 1243108 w 1668303"/>
                  <a:gd name="connsiteY446" fmla="*/ 293751 h 1303401"/>
                  <a:gd name="connsiteX447" fmla="*/ 1217295 w 1668303"/>
                  <a:gd name="connsiteY447" fmla="*/ 273558 h 1303401"/>
                  <a:gd name="connsiteX448" fmla="*/ 1215199 w 1668303"/>
                  <a:gd name="connsiteY448" fmla="*/ 256318 h 1303401"/>
                  <a:gd name="connsiteX449" fmla="*/ 1235393 w 1668303"/>
                  <a:gd name="connsiteY449" fmla="*/ 230505 h 1303401"/>
                  <a:gd name="connsiteX450" fmla="*/ 1340168 w 1668303"/>
                  <a:gd name="connsiteY450" fmla="*/ 217646 h 1303401"/>
                  <a:gd name="connsiteX451" fmla="*/ 1338167 w 1668303"/>
                  <a:gd name="connsiteY451" fmla="*/ 201359 h 1303401"/>
                  <a:gd name="connsiteX452" fmla="*/ 1221962 w 1668303"/>
                  <a:gd name="connsiteY452" fmla="*/ 215646 h 1303401"/>
                  <a:gd name="connsiteX453" fmla="*/ 1209104 w 1668303"/>
                  <a:gd name="connsiteY453" fmla="*/ 205550 h 1303401"/>
                  <a:gd name="connsiteX454" fmla="*/ 1205865 w 1668303"/>
                  <a:gd name="connsiteY454" fmla="*/ 179356 h 1303401"/>
                  <a:gd name="connsiteX455" fmla="*/ 1215961 w 1668303"/>
                  <a:gd name="connsiteY455" fmla="*/ 166497 h 1303401"/>
                  <a:gd name="connsiteX456" fmla="*/ 1520094 w 1668303"/>
                  <a:gd name="connsiteY456" fmla="*/ 129159 h 1303401"/>
                  <a:gd name="connsiteX457" fmla="*/ 1532858 w 1668303"/>
                  <a:gd name="connsiteY457" fmla="*/ 139256 h 1303401"/>
                  <a:gd name="connsiteX458" fmla="*/ 1520285 w 1668303"/>
                  <a:gd name="connsiteY458" fmla="*/ 37243 h 1303401"/>
                  <a:gd name="connsiteX459" fmla="*/ 1528000 w 1668303"/>
                  <a:gd name="connsiteY459" fmla="*/ 99917 h 1303401"/>
                  <a:gd name="connsiteX460" fmla="*/ 1517904 w 1668303"/>
                  <a:gd name="connsiteY460" fmla="*/ 112776 h 1303401"/>
                  <a:gd name="connsiteX461" fmla="*/ 1296448 w 1668303"/>
                  <a:gd name="connsiteY461" fmla="*/ 140018 h 1303401"/>
                  <a:gd name="connsiteX462" fmla="*/ 1283589 w 1668303"/>
                  <a:gd name="connsiteY462" fmla="*/ 129921 h 1303401"/>
                  <a:gd name="connsiteX463" fmla="*/ 1279684 w 1668303"/>
                  <a:gd name="connsiteY463" fmla="*/ 98393 h 1303401"/>
                  <a:gd name="connsiteX464" fmla="*/ 1266158 w 1668303"/>
                  <a:gd name="connsiteY464" fmla="*/ 100013 h 1303401"/>
                  <a:gd name="connsiteX465" fmla="*/ 1270063 w 1668303"/>
                  <a:gd name="connsiteY465" fmla="*/ 131540 h 1303401"/>
                  <a:gd name="connsiteX466" fmla="*/ 1259967 w 1668303"/>
                  <a:gd name="connsiteY466" fmla="*/ 144399 h 1303401"/>
                  <a:gd name="connsiteX467" fmla="*/ 1164812 w 1668303"/>
                  <a:gd name="connsiteY467" fmla="*/ 156115 h 1303401"/>
                  <a:gd name="connsiteX468" fmla="*/ 1166813 w 1668303"/>
                  <a:gd name="connsiteY468" fmla="*/ 172402 h 1303401"/>
                  <a:gd name="connsiteX469" fmla="*/ 1179290 w 1668303"/>
                  <a:gd name="connsiteY469" fmla="*/ 170879 h 1303401"/>
                  <a:gd name="connsiteX470" fmla="*/ 1192149 w 1668303"/>
                  <a:gd name="connsiteY470" fmla="*/ 180975 h 1303401"/>
                  <a:gd name="connsiteX471" fmla="*/ 1195388 w 1668303"/>
                  <a:gd name="connsiteY471" fmla="*/ 207169 h 1303401"/>
                  <a:gd name="connsiteX472" fmla="*/ 1185291 w 1668303"/>
                  <a:gd name="connsiteY472" fmla="*/ 220027 h 1303401"/>
                  <a:gd name="connsiteX473" fmla="*/ 1175480 w 1668303"/>
                  <a:gd name="connsiteY473" fmla="*/ 221266 h 1303401"/>
                  <a:gd name="connsiteX474" fmla="*/ 1177481 w 1668303"/>
                  <a:gd name="connsiteY474" fmla="*/ 237554 h 1303401"/>
                  <a:gd name="connsiteX475" fmla="*/ 1187291 w 1668303"/>
                  <a:gd name="connsiteY475" fmla="*/ 236315 h 1303401"/>
                  <a:gd name="connsiteX476" fmla="*/ 1200150 w 1668303"/>
                  <a:gd name="connsiteY476" fmla="*/ 246412 h 1303401"/>
                  <a:gd name="connsiteX477" fmla="*/ 1205103 w 1668303"/>
                  <a:gd name="connsiteY477" fmla="*/ 286703 h 1303401"/>
                  <a:gd name="connsiteX478" fmla="*/ 1195006 w 1668303"/>
                  <a:gd name="connsiteY478" fmla="*/ 299561 h 1303401"/>
                  <a:gd name="connsiteX479" fmla="*/ 1151096 w 1668303"/>
                  <a:gd name="connsiteY479" fmla="*/ 304990 h 1303401"/>
                  <a:gd name="connsiteX480" fmla="*/ 1138142 w 1668303"/>
                  <a:gd name="connsiteY480" fmla="*/ 294894 h 1303401"/>
                  <a:gd name="connsiteX481" fmla="*/ 1112615 w 1668303"/>
                  <a:gd name="connsiteY481" fmla="*/ 87058 h 1303401"/>
                  <a:gd name="connsiteX482" fmla="*/ 1122712 w 1668303"/>
                  <a:gd name="connsiteY482" fmla="*/ 74200 h 1303401"/>
                  <a:gd name="connsiteX483" fmla="*/ 1507236 w 1668303"/>
                  <a:gd name="connsiteY483" fmla="*/ 26956 h 1303401"/>
                  <a:gd name="connsiteX484" fmla="*/ 1520285 w 1668303"/>
                  <a:gd name="connsiteY484" fmla="*/ 37243 h 130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</a:cxnLst>
                <a:rect l="l" t="t" r="r" b="b"/>
                <a:pathLst>
                  <a:path w="1668303" h="1303401">
                    <a:moveTo>
                      <a:pt x="1515903" y="1810"/>
                    </a:moveTo>
                    <a:lnTo>
                      <a:pt x="0" y="187928"/>
                    </a:lnTo>
                    <a:lnTo>
                      <a:pt x="2953" y="211836"/>
                    </a:lnTo>
                    <a:lnTo>
                      <a:pt x="154209" y="193262"/>
                    </a:lnTo>
                    <a:cubicBezTo>
                      <a:pt x="157543" y="192881"/>
                      <a:pt x="160591" y="194881"/>
                      <a:pt x="161639" y="198025"/>
                    </a:cubicBezTo>
                    <a:lnTo>
                      <a:pt x="172784" y="232219"/>
                    </a:lnTo>
                    <a:lnTo>
                      <a:pt x="164211" y="234982"/>
                    </a:lnTo>
                    <a:lnTo>
                      <a:pt x="181737" y="288893"/>
                    </a:lnTo>
                    <a:lnTo>
                      <a:pt x="198882" y="283273"/>
                    </a:lnTo>
                    <a:lnTo>
                      <a:pt x="198882" y="283178"/>
                    </a:lnTo>
                    <a:lnTo>
                      <a:pt x="181451" y="229457"/>
                    </a:lnTo>
                    <a:lnTo>
                      <a:pt x="173450" y="204788"/>
                    </a:lnTo>
                    <a:cubicBezTo>
                      <a:pt x="171164" y="197834"/>
                      <a:pt x="175831" y="190595"/>
                      <a:pt x="183070" y="189738"/>
                    </a:cubicBezTo>
                    <a:lnTo>
                      <a:pt x="223075" y="184785"/>
                    </a:lnTo>
                    <a:cubicBezTo>
                      <a:pt x="234029" y="183452"/>
                      <a:pt x="244507" y="190024"/>
                      <a:pt x="247935" y="200597"/>
                    </a:cubicBezTo>
                    <a:lnTo>
                      <a:pt x="275939" y="286893"/>
                    </a:lnTo>
                    <a:cubicBezTo>
                      <a:pt x="277082" y="290513"/>
                      <a:pt x="275082" y="294418"/>
                      <a:pt x="271463" y="295656"/>
                    </a:cubicBezTo>
                    <a:lnTo>
                      <a:pt x="251079" y="302323"/>
                    </a:lnTo>
                    <a:lnTo>
                      <a:pt x="264319" y="342900"/>
                    </a:lnTo>
                    <a:lnTo>
                      <a:pt x="278606" y="338233"/>
                    </a:lnTo>
                    <a:lnTo>
                      <a:pt x="292132" y="379952"/>
                    </a:lnTo>
                    <a:lnTo>
                      <a:pt x="277844" y="384619"/>
                    </a:lnTo>
                    <a:lnTo>
                      <a:pt x="304324" y="466058"/>
                    </a:lnTo>
                    <a:lnTo>
                      <a:pt x="183832" y="505206"/>
                    </a:lnTo>
                    <a:lnTo>
                      <a:pt x="147733" y="394144"/>
                    </a:lnTo>
                    <a:lnTo>
                      <a:pt x="181451" y="383191"/>
                    </a:lnTo>
                    <a:lnTo>
                      <a:pt x="164592" y="331184"/>
                    </a:lnTo>
                    <a:lnTo>
                      <a:pt x="130873" y="342138"/>
                    </a:lnTo>
                    <a:lnTo>
                      <a:pt x="82391" y="357854"/>
                    </a:lnTo>
                    <a:lnTo>
                      <a:pt x="139255" y="532733"/>
                    </a:lnTo>
                    <a:lnTo>
                      <a:pt x="16192" y="572738"/>
                    </a:lnTo>
                    <a:lnTo>
                      <a:pt x="28003" y="609124"/>
                    </a:lnTo>
                    <a:lnTo>
                      <a:pt x="151066" y="569119"/>
                    </a:lnTo>
                    <a:lnTo>
                      <a:pt x="159448" y="594932"/>
                    </a:lnTo>
                    <a:lnTo>
                      <a:pt x="36385" y="634936"/>
                    </a:lnTo>
                    <a:lnTo>
                      <a:pt x="48196" y="671322"/>
                    </a:lnTo>
                    <a:lnTo>
                      <a:pt x="218313" y="615982"/>
                    </a:lnTo>
                    <a:cubicBezTo>
                      <a:pt x="234791" y="610648"/>
                      <a:pt x="251841" y="607600"/>
                      <a:pt x="269177" y="607028"/>
                    </a:cubicBezTo>
                    <a:lnTo>
                      <a:pt x="369951" y="603504"/>
                    </a:lnTo>
                    <a:cubicBezTo>
                      <a:pt x="374142" y="603314"/>
                      <a:pt x="377571" y="606933"/>
                      <a:pt x="377094" y="611124"/>
                    </a:cubicBezTo>
                    <a:lnTo>
                      <a:pt x="370046" y="678180"/>
                    </a:lnTo>
                    <a:lnTo>
                      <a:pt x="382238" y="679418"/>
                    </a:lnTo>
                    <a:lnTo>
                      <a:pt x="389668" y="608743"/>
                    </a:lnTo>
                    <a:cubicBezTo>
                      <a:pt x="390049" y="605314"/>
                      <a:pt x="392906" y="602647"/>
                      <a:pt x="396335" y="602552"/>
                    </a:cubicBezTo>
                    <a:lnTo>
                      <a:pt x="592264" y="595694"/>
                    </a:lnTo>
                    <a:cubicBezTo>
                      <a:pt x="606361" y="595217"/>
                      <a:pt x="617601" y="607219"/>
                      <a:pt x="616077" y="621221"/>
                    </a:cubicBezTo>
                    <a:lnTo>
                      <a:pt x="594170" y="829247"/>
                    </a:lnTo>
                    <a:cubicBezTo>
                      <a:pt x="593407" y="836676"/>
                      <a:pt x="585978" y="841439"/>
                      <a:pt x="578929" y="838962"/>
                    </a:cubicBezTo>
                    <a:lnTo>
                      <a:pt x="349472" y="757809"/>
                    </a:lnTo>
                    <a:cubicBezTo>
                      <a:pt x="325660" y="749427"/>
                      <a:pt x="301085" y="743617"/>
                      <a:pt x="276034" y="740569"/>
                    </a:cubicBezTo>
                    <a:lnTo>
                      <a:pt x="242697" y="736473"/>
                    </a:lnTo>
                    <a:lnTo>
                      <a:pt x="254127" y="643795"/>
                    </a:lnTo>
                    <a:lnTo>
                      <a:pt x="228219" y="640652"/>
                    </a:lnTo>
                    <a:lnTo>
                      <a:pt x="216789" y="733330"/>
                    </a:lnTo>
                    <a:lnTo>
                      <a:pt x="216789" y="733330"/>
                    </a:lnTo>
                    <a:lnTo>
                      <a:pt x="214598" y="750951"/>
                    </a:lnTo>
                    <a:lnTo>
                      <a:pt x="240506" y="754094"/>
                    </a:lnTo>
                    <a:lnTo>
                      <a:pt x="240506" y="754094"/>
                    </a:lnTo>
                    <a:lnTo>
                      <a:pt x="262033" y="756761"/>
                    </a:lnTo>
                    <a:cubicBezTo>
                      <a:pt x="286226" y="759714"/>
                      <a:pt x="310039" y="765239"/>
                      <a:pt x="332994" y="773144"/>
                    </a:cubicBezTo>
                    <a:lnTo>
                      <a:pt x="575500" y="856869"/>
                    </a:lnTo>
                    <a:cubicBezTo>
                      <a:pt x="580739" y="858679"/>
                      <a:pt x="583882" y="863822"/>
                      <a:pt x="583216" y="869347"/>
                    </a:cubicBezTo>
                    <a:lnTo>
                      <a:pt x="571881" y="972122"/>
                    </a:lnTo>
                    <a:lnTo>
                      <a:pt x="571785" y="972122"/>
                    </a:lnTo>
                    <a:lnTo>
                      <a:pt x="467296" y="942118"/>
                    </a:lnTo>
                    <a:cubicBezTo>
                      <a:pt x="422624" y="929259"/>
                      <a:pt x="382524" y="973074"/>
                      <a:pt x="399288" y="1016508"/>
                    </a:cubicBezTo>
                    <a:lnTo>
                      <a:pt x="510159" y="1303401"/>
                    </a:lnTo>
                    <a:lnTo>
                      <a:pt x="527971" y="1300829"/>
                    </a:lnTo>
                    <a:lnTo>
                      <a:pt x="417004" y="1012507"/>
                    </a:lnTo>
                    <a:cubicBezTo>
                      <a:pt x="405193" y="981742"/>
                      <a:pt x="433673" y="950690"/>
                      <a:pt x="465391" y="959739"/>
                    </a:cubicBezTo>
                    <a:lnTo>
                      <a:pt x="569595" y="989648"/>
                    </a:lnTo>
                    <a:lnTo>
                      <a:pt x="633984" y="1001554"/>
                    </a:lnTo>
                    <a:lnTo>
                      <a:pt x="660082" y="1000601"/>
                    </a:lnTo>
                    <a:lnTo>
                      <a:pt x="676656" y="1048703"/>
                    </a:lnTo>
                    <a:cubicBezTo>
                      <a:pt x="679132" y="1055846"/>
                      <a:pt x="675322" y="1063562"/>
                      <a:pt x="668178" y="1066038"/>
                    </a:cubicBezTo>
                    <a:lnTo>
                      <a:pt x="662178" y="1068134"/>
                    </a:lnTo>
                    <a:lnTo>
                      <a:pt x="669321" y="1088993"/>
                    </a:lnTo>
                    <a:lnTo>
                      <a:pt x="685705" y="1083374"/>
                    </a:lnTo>
                    <a:cubicBezTo>
                      <a:pt x="698087" y="1079087"/>
                      <a:pt x="704659" y="1065657"/>
                      <a:pt x="700373" y="1053179"/>
                    </a:cubicBezTo>
                    <a:lnTo>
                      <a:pt x="687134" y="1014698"/>
                    </a:lnTo>
                    <a:cubicBezTo>
                      <a:pt x="684562" y="1007364"/>
                      <a:pt x="689896" y="999649"/>
                      <a:pt x="697706" y="999363"/>
                    </a:cubicBezTo>
                    <a:lnTo>
                      <a:pt x="760286" y="997172"/>
                    </a:lnTo>
                    <a:cubicBezTo>
                      <a:pt x="763714" y="997077"/>
                      <a:pt x="766667" y="999458"/>
                      <a:pt x="767334" y="1002792"/>
                    </a:cubicBezTo>
                    <a:lnTo>
                      <a:pt x="782478" y="1080707"/>
                    </a:lnTo>
                    <a:cubicBezTo>
                      <a:pt x="785717" y="1097375"/>
                      <a:pt x="787622" y="1114235"/>
                      <a:pt x="788194" y="1131189"/>
                    </a:cubicBezTo>
                    <a:lnTo>
                      <a:pt x="791623" y="1230154"/>
                    </a:lnTo>
                    <a:lnTo>
                      <a:pt x="804577" y="1229678"/>
                    </a:lnTo>
                    <a:lnTo>
                      <a:pt x="800481" y="1112996"/>
                    </a:lnTo>
                    <a:cubicBezTo>
                      <a:pt x="800385" y="1109186"/>
                      <a:pt x="803338" y="1105948"/>
                      <a:pt x="807148" y="1105853"/>
                    </a:cubicBezTo>
                    <a:lnTo>
                      <a:pt x="914209" y="1102138"/>
                    </a:lnTo>
                    <a:lnTo>
                      <a:pt x="918305" y="1219105"/>
                    </a:lnTo>
                    <a:lnTo>
                      <a:pt x="948499" y="1218057"/>
                    </a:lnTo>
                    <a:lnTo>
                      <a:pt x="944118" y="1101281"/>
                    </a:lnTo>
                    <a:lnTo>
                      <a:pt x="1223105" y="1091565"/>
                    </a:lnTo>
                    <a:lnTo>
                      <a:pt x="1223105" y="1091279"/>
                    </a:lnTo>
                    <a:lnTo>
                      <a:pt x="1469231" y="1056704"/>
                    </a:lnTo>
                    <a:lnTo>
                      <a:pt x="1469231" y="1056704"/>
                    </a:lnTo>
                    <a:lnTo>
                      <a:pt x="1471993" y="1056323"/>
                    </a:lnTo>
                    <a:cubicBezTo>
                      <a:pt x="1479899" y="1055180"/>
                      <a:pt x="1485424" y="1047940"/>
                      <a:pt x="1484280" y="1040035"/>
                    </a:cubicBezTo>
                    <a:lnTo>
                      <a:pt x="1471803" y="951071"/>
                    </a:lnTo>
                    <a:cubicBezTo>
                      <a:pt x="1471231" y="947071"/>
                      <a:pt x="1474184" y="943451"/>
                      <a:pt x="1478185" y="943165"/>
                    </a:cubicBezTo>
                    <a:lnTo>
                      <a:pt x="1600390" y="934593"/>
                    </a:lnTo>
                    <a:cubicBezTo>
                      <a:pt x="1608105" y="934022"/>
                      <a:pt x="1614106" y="940975"/>
                      <a:pt x="1612487" y="948500"/>
                    </a:cubicBezTo>
                    <a:lnTo>
                      <a:pt x="1581722" y="1093280"/>
                    </a:lnTo>
                    <a:lnTo>
                      <a:pt x="1602771" y="1097756"/>
                    </a:lnTo>
                    <a:lnTo>
                      <a:pt x="1635157" y="945356"/>
                    </a:lnTo>
                    <a:cubicBezTo>
                      <a:pt x="1636204" y="940499"/>
                      <a:pt x="1640205" y="936879"/>
                      <a:pt x="1645062" y="936307"/>
                    </a:cubicBezTo>
                    <a:lnTo>
                      <a:pt x="1668303" y="933450"/>
                    </a:lnTo>
                    <a:lnTo>
                      <a:pt x="1665827" y="913257"/>
                    </a:lnTo>
                    <a:lnTo>
                      <a:pt x="1651159" y="915067"/>
                    </a:lnTo>
                    <a:cubicBezTo>
                      <a:pt x="1644396" y="915924"/>
                      <a:pt x="1638395" y="910781"/>
                      <a:pt x="1638205" y="904018"/>
                    </a:cubicBezTo>
                    <a:lnTo>
                      <a:pt x="1634394" y="794385"/>
                    </a:lnTo>
                    <a:lnTo>
                      <a:pt x="1627822" y="794576"/>
                    </a:lnTo>
                    <a:cubicBezTo>
                      <a:pt x="1622012" y="794766"/>
                      <a:pt x="1616964" y="790575"/>
                      <a:pt x="1616011" y="784860"/>
                    </a:cubicBezTo>
                    <a:lnTo>
                      <a:pt x="1596676" y="664940"/>
                    </a:lnTo>
                    <a:cubicBezTo>
                      <a:pt x="1592675" y="639985"/>
                      <a:pt x="1590389" y="614839"/>
                      <a:pt x="1590008" y="589598"/>
                    </a:cubicBezTo>
                    <a:lnTo>
                      <a:pt x="1588579" y="510159"/>
                    </a:lnTo>
                    <a:lnTo>
                      <a:pt x="1588865" y="503206"/>
                    </a:lnTo>
                    <a:cubicBezTo>
                      <a:pt x="1589246" y="493395"/>
                      <a:pt x="1581531" y="485204"/>
                      <a:pt x="1571815" y="484918"/>
                    </a:cubicBezTo>
                    <a:cubicBezTo>
                      <a:pt x="1567529" y="484727"/>
                      <a:pt x="1564386" y="480822"/>
                      <a:pt x="1565243" y="476631"/>
                    </a:cubicBezTo>
                    <a:lnTo>
                      <a:pt x="1578769" y="407194"/>
                    </a:lnTo>
                    <a:cubicBezTo>
                      <a:pt x="1579912" y="401288"/>
                      <a:pt x="1580102" y="395192"/>
                      <a:pt x="1579436" y="389287"/>
                    </a:cubicBezTo>
                    <a:lnTo>
                      <a:pt x="1531620" y="0"/>
                    </a:lnTo>
                    <a:lnTo>
                      <a:pt x="1515903" y="1810"/>
                    </a:lnTo>
                    <a:close/>
                    <a:moveTo>
                      <a:pt x="337375" y="539020"/>
                    </a:moveTo>
                    <a:cubicBezTo>
                      <a:pt x="341662" y="553498"/>
                      <a:pt x="331089" y="568166"/>
                      <a:pt x="315944" y="568738"/>
                    </a:cubicBezTo>
                    <a:lnTo>
                      <a:pt x="247459" y="571119"/>
                    </a:lnTo>
                    <a:cubicBezTo>
                      <a:pt x="236791" y="571500"/>
                      <a:pt x="226219" y="573310"/>
                      <a:pt x="216027" y="576644"/>
                    </a:cubicBezTo>
                    <a:lnTo>
                      <a:pt x="200787" y="581501"/>
                    </a:lnTo>
                    <a:lnTo>
                      <a:pt x="192405" y="555689"/>
                    </a:lnTo>
                    <a:lnTo>
                      <a:pt x="329089" y="511302"/>
                    </a:lnTo>
                    <a:lnTo>
                      <a:pt x="337375" y="539020"/>
                    </a:lnTo>
                    <a:close/>
                    <a:moveTo>
                      <a:pt x="720185" y="123825"/>
                    </a:moveTo>
                    <a:lnTo>
                      <a:pt x="1087945" y="78677"/>
                    </a:lnTo>
                    <a:cubicBezTo>
                      <a:pt x="1094327" y="77915"/>
                      <a:pt x="1100042" y="82391"/>
                      <a:pt x="1100804" y="88773"/>
                    </a:cubicBezTo>
                    <a:lnTo>
                      <a:pt x="1108996" y="155543"/>
                    </a:lnTo>
                    <a:cubicBezTo>
                      <a:pt x="1109758" y="161925"/>
                      <a:pt x="1105281" y="167640"/>
                      <a:pt x="1098899" y="168402"/>
                    </a:cubicBezTo>
                    <a:lnTo>
                      <a:pt x="880777" y="195167"/>
                    </a:lnTo>
                    <a:lnTo>
                      <a:pt x="874966" y="148209"/>
                    </a:lnTo>
                    <a:lnTo>
                      <a:pt x="861441" y="149828"/>
                    </a:lnTo>
                    <a:lnTo>
                      <a:pt x="867251" y="196786"/>
                    </a:lnTo>
                    <a:lnTo>
                      <a:pt x="759523" y="210026"/>
                    </a:lnTo>
                    <a:lnTo>
                      <a:pt x="761524" y="226314"/>
                    </a:lnTo>
                    <a:lnTo>
                      <a:pt x="776478" y="224504"/>
                    </a:lnTo>
                    <a:cubicBezTo>
                      <a:pt x="782860" y="223742"/>
                      <a:pt x="788575" y="228219"/>
                      <a:pt x="789337" y="234601"/>
                    </a:cubicBezTo>
                    <a:lnTo>
                      <a:pt x="792575" y="260794"/>
                    </a:lnTo>
                    <a:cubicBezTo>
                      <a:pt x="793337" y="267176"/>
                      <a:pt x="788861" y="272891"/>
                      <a:pt x="782478" y="273653"/>
                    </a:cubicBezTo>
                    <a:lnTo>
                      <a:pt x="770191" y="275177"/>
                    </a:lnTo>
                    <a:lnTo>
                      <a:pt x="772192" y="291465"/>
                    </a:lnTo>
                    <a:lnTo>
                      <a:pt x="784479" y="289941"/>
                    </a:lnTo>
                    <a:cubicBezTo>
                      <a:pt x="790860" y="289179"/>
                      <a:pt x="796576" y="293656"/>
                      <a:pt x="797337" y="300038"/>
                    </a:cubicBezTo>
                    <a:lnTo>
                      <a:pt x="802291" y="340328"/>
                    </a:lnTo>
                    <a:cubicBezTo>
                      <a:pt x="803053" y="346710"/>
                      <a:pt x="798576" y="352425"/>
                      <a:pt x="792194" y="353187"/>
                    </a:cubicBezTo>
                    <a:lnTo>
                      <a:pt x="748665" y="358521"/>
                    </a:lnTo>
                    <a:cubicBezTo>
                      <a:pt x="742283" y="359283"/>
                      <a:pt x="736568" y="354806"/>
                      <a:pt x="735806" y="348425"/>
                    </a:cubicBezTo>
                    <a:lnTo>
                      <a:pt x="709803" y="136684"/>
                    </a:lnTo>
                    <a:cubicBezTo>
                      <a:pt x="709327" y="130397"/>
                      <a:pt x="713899" y="124587"/>
                      <a:pt x="720185" y="123825"/>
                    </a:cubicBezTo>
                    <a:close/>
                    <a:moveTo>
                      <a:pt x="1188911" y="657606"/>
                    </a:moveTo>
                    <a:cubicBezTo>
                      <a:pt x="1188815" y="663988"/>
                      <a:pt x="1183481" y="669131"/>
                      <a:pt x="1177099" y="668941"/>
                    </a:cubicBezTo>
                    <a:lnTo>
                      <a:pt x="924973" y="664559"/>
                    </a:lnTo>
                    <a:cubicBezTo>
                      <a:pt x="918591" y="664464"/>
                      <a:pt x="913447" y="659130"/>
                      <a:pt x="913638" y="652748"/>
                    </a:cubicBezTo>
                    <a:lnTo>
                      <a:pt x="915067" y="572738"/>
                    </a:lnTo>
                    <a:cubicBezTo>
                      <a:pt x="915162" y="567214"/>
                      <a:pt x="919163" y="562547"/>
                      <a:pt x="924592" y="561499"/>
                    </a:cubicBezTo>
                    <a:lnTo>
                      <a:pt x="1160812" y="519875"/>
                    </a:lnTo>
                    <a:lnTo>
                      <a:pt x="1178147" y="517779"/>
                    </a:lnTo>
                    <a:cubicBezTo>
                      <a:pt x="1185100" y="516922"/>
                      <a:pt x="1191292" y="522446"/>
                      <a:pt x="1191101" y="529495"/>
                    </a:cubicBezTo>
                    <a:lnTo>
                      <a:pt x="1188911" y="657606"/>
                    </a:lnTo>
                    <a:close/>
                    <a:moveTo>
                      <a:pt x="1215104" y="626840"/>
                    </a:moveTo>
                    <a:lnTo>
                      <a:pt x="1422463" y="634079"/>
                    </a:lnTo>
                    <a:cubicBezTo>
                      <a:pt x="1428750" y="634270"/>
                      <a:pt x="1433703" y="639509"/>
                      <a:pt x="1433608" y="645890"/>
                    </a:cubicBezTo>
                    <a:lnTo>
                      <a:pt x="1432941" y="681514"/>
                    </a:lnTo>
                    <a:cubicBezTo>
                      <a:pt x="1432846" y="687991"/>
                      <a:pt x="1427416" y="693134"/>
                      <a:pt x="1420939" y="692849"/>
                    </a:cubicBezTo>
                    <a:lnTo>
                      <a:pt x="1213580" y="685610"/>
                    </a:lnTo>
                    <a:cubicBezTo>
                      <a:pt x="1207294" y="685419"/>
                      <a:pt x="1202341" y="680180"/>
                      <a:pt x="1202436" y="673799"/>
                    </a:cubicBezTo>
                    <a:lnTo>
                      <a:pt x="1203103" y="638175"/>
                    </a:lnTo>
                    <a:cubicBezTo>
                      <a:pt x="1203198" y="631698"/>
                      <a:pt x="1208627" y="626555"/>
                      <a:pt x="1215104" y="626840"/>
                    </a:cubicBezTo>
                    <a:close/>
                    <a:moveTo>
                      <a:pt x="1175195" y="744474"/>
                    </a:moveTo>
                    <a:lnTo>
                      <a:pt x="923258" y="726853"/>
                    </a:lnTo>
                    <a:cubicBezTo>
                      <a:pt x="917162" y="726377"/>
                      <a:pt x="912400" y="721233"/>
                      <a:pt x="912495" y="715137"/>
                    </a:cubicBezTo>
                    <a:lnTo>
                      <a:pt x="912971" y="685610"/>
                    </a:lnTo>
                    <a:cubicBezTo>
                      <a:pt x="913066" y="679228"/>
                      <a:pt x="918400" y="674084"/>
                      <a:pt x="924782" y="674275"/>
                    </a:cubicBezTo>
                    <a:lnTo>
                      <a:pt x="1176909" y="678656"/>
                    </a:lnTo>
                    <a:cubicBezTo>
                      <a:pt x="1183291" y="678752"/>
                      <a:pt x="1188434" y="684086"/>
                      <a:pt x="1188244" y="690467"/>
                    </a:cubicBezTo>
                    <a:lnTo>
                      <a:pt x="1187482" y="733139"/>
                    </a:lnTo>
                    <a:cubicBezTo>
                      <a:pt x="1187482" y="739711"/>
                      <a:pt x="1181862" y="744950"/>
                      <a:pt x="1175195" y="744474"/>
                    </a:cubicBezTo>
                    <a:close/>
                    <a:moveTo>
                      <a:pt x="1187006" y="766001"/>
                    </a:moveTo>
                    <a:lnTo>
                      <a:pt x="1185863" y="832199"/>
                    </a:lnTo>
                    <a:cubicBezTo>
                      <a:pt x="1185767" y="835914"/>
                      <a:pt x="1182814" y="838867"/>
                      <a:pt x="1179195" y="839057"/>
                    </a:cubicBezTo>
                    <a:lnTo>
                      <a:pt x="917543" y="848201"/>
                    </a:lnTo>
                    <a:cubicBezTo>
                      <a:pt x="913543" y="848297"/>
                      <a:pt x="910304" y="845153"/>
                      <a:pt x="910399" y="841153"/>
                    </a:cubicBezTo>
                    <a:lnTo>
                      <a:pt x="912019" y="747998"/>
                    </a:lnTo>
                    <a:cubicBezTo>
                      <a:pt x="912114" y="741331"/>
                      <a:pt x="917829" y="736187"/>
                      <a:pt x="924401" y="736664"/>
                    </a:cubicBezTo>
                    <a:lnTo>
                      <a:pt x="1176338" y="754285"/>
                    </a:lnTo>
                    <a:cubicBezTo>
                      <a:pt x="1182434" y="754666"/>
                      <a:pt x="1187196" y="759809"/>
                      <a:pt x="1187006" y="766001"/>
                    </a:cubicBezTo>
                    <a:close/>
                    <a:moveTo>
                      <a:pt x="1140047" y="497396"/>
                    </a:moveTo>
                    <a:lnTo>
                      <a:pt x="1093661" y="505587"/>
                    </a:lnTo>
                    <a:cubicBezTo>
                      <a:pt x="1089755" y="506254"/>
                      <a:pt x="1086040" y="503587"/>
                      <a:pt x="1085564" y="499586"/>
                    </a:cubicBezTo>
                    <a:lnTo>
                      <a:pt x="1081373" y="465106"/>
                    </a:lnTo>
                    <a:lnTo>
                      <a:pt x="1065086" y="467106"/>
                    </a:lnTo>
                    <a:lnTo>
                      <a:pt x="1069562" y="503206"/>
                    </a:lnTo>
                    <a:cubicBezTo>
                      <a:pt x="1070038" y="506825"/>
                      <a:pt x="1067467" y="510254"/>
                      <a:pt x="1063847" y="510921"/>
                    </a:cubicBezTo>
                    <a:lnTo>
                      <a:pt x="774668" y="561880"/>
                    </a:lnTo>
                    <a:cubicBezTo>
                      <a:pt x="768096" y="563023"/>
                      <a:pt x="762000" y="558451"/>
                      <a:pt x="761143" y="551879"/>
                    </a:cubicBezTo>
                    <a:lnTo>
                      <a:pt x="742379" y="399288"/>
                    </a:lnTo>
                    <a:cubicBezTo>
                      <a:pt x="740854" y="386620"/>
                      <a:pt x="749808" y="375094"/>
                      <a:pt x="762572" y="373475"/>
                    </a:cubicBezTo>
                    <a:lnTo>
                      <a:pt x="841534" y="363760"/>
                    </a:lnTo>
                    <a:cubicBezTo>
                      <a:pt x="854202" y="362236"/>
                      <a:pt x="865727" y="371189"/>
                      <a:pt x="867347" y="383953"/>
                    </a:cubicBezTo>
                    <a:lnTo>
                      <a:pt x="871633" y="418719"/>
                    </a:lnTo>
                    <a:cubicBezTo>
                      <a:pt x="872394" y="425101"/>
                      <a:pt x="878205" y="429578"/>
                      <a:pt x="884491" y="428815"/>
                    </a:cubicBezTo>
                    <a:lnTo>
                      <a:pt x="1138904" y="397573"/>
                    </a:lnTo>
                    <a:lnTo>
                      <a:pt x="1149572" y="484632"/>
                    </a:lnTo>
                    <a:cubicBezTo>
                      <a:pt x="1150239" y="490633"/>
                      <a:pt x="1146048" y="496253"/>
                      <a:pt x="1140047" y="497396"/>
                    </a:cubicBezTo>
                    <a:close/>
                    <a:moveTo>
                      <a:pt x="424815" y="401003"/>
                    </a:moveTo>
                    <a:cubicBezTo>
                      <a:pt x="418433" y="401765"/>
                      <a:pt x="412718" y="397288"/>
                      <a:pt x="411956" y="390906"/>
                    </a:cubicBezTo>
                    <a:lnTo>
                      <a:pt x="407003" y="350615"/>
                    </a:lnTo>
                    <a:cubicBezTo>
                      <a:pt x="406241" y="344234"/>
                      <a:pt x="410718" y="338519"/>
                      <a:pt x="417100" y="337757"/>
                    </a:cubicBezTo>
                    <a:lnTo>
                      <a:pt x="530447" y="323850"/>
                    </a:lnTo>
                    <a:lnTo>
                      <a:pt x="528447" y="307562"/>
                    </a:lnTo>
                    <a:lnTo>
                      <a:pt x="415099" y="321469"/>
                    </a:lnTo>
                    <a:cubicBezTo>
                      <a:pt x="408718" y="322231"/>
                      <a:pt x="403003" y="317754"/>
                      <a:pt x="402241" y="311372"/>
                    </a:cubicBezTo>
                    <a:lnTo>
                      <a:pt x="399002" y="285179"/>
                    </a:lnTo>
                    <a:cubicBezTo>
                      <a:pt x="398240" y="278797"/>
                      <a:pt x="402717" y="273082"/>
                      <a:pt x="409099" y="272320"/>
                    </a:cubicBezTo>
                    <a:lnTo>
                      <a:pt x="698754" y="236792"/>
                    </a:lnTo>
                    <a:cubicBezTo>
                      <a:pt x="705135" y="236030"/>
                      <a:pt x="710851" y="240506"/>
                      <a:pt x="711612" y="246888"/>
                    </a:cubicBezTo>
                    <a:lnTo>
                      <a:pt x="724567" y="352615"/>
                    </a:lnTo>
                    <a:cubicBezTo>
                      <a:pt x="725328" y="358997"/>
                      <a:pt x="720852" y="364712"/>
                      <a:pt x="714470" y="365474"/>
                    </a:cubicBezTo>
                    <a:lnTo>
                      <a:pt x="424815" y="401003"/>
                    </a:lnTo>
                    <a:close/>
                    <a:moveTo>
                      <a:pt x="708184" y="382810"/>
                    </a:moveTo>
                    <a:lnTo>
                      <a:pt x="714660" y="435673"/>
                    </a:lnTo>
                    <a:lnTo>
                      <a:pt x="661797" y="442151"/>
                    </a:lnTo>
                    <a:lnTo>
                      <a:pt x="655320" y="389287"/>
                    </a:lnTo>
                    <a:lnTo>
                      <a:pt x="708184" y="382810"/>
                    </a:lnTo>
                    <a:close/>
                    <a:moveTo>
                      <a:pt x="638842" y="391287"/>
                    </a:moveTo>
                    <a:lnTo>
                      <a:pt x="645319" y="444151"/>
                    </a:lnTo>
                    <a:lnTo>
                      <a:pt x="492157" y="462915"/>
                    </a:lnTo>
                    <a:cubicBezTo>
                      <a:pt x="485775" y="463677"/>
                      <a:pt x="480060" y="459200"/>
                      <a:pt x="479298" y="452819"/>
                    </a:cubicBezTo>
                    <a:lnTo>
                      <a:pt x="475583" y="422910"/>
                    </a:lnTo>
                    <a:cubicBezTo>
                      <a:pt x="474821" y="416528"/>
                      <a:pt x="479298" y="410813"/>
                      <a:pt x="485680" y="410051"/>
                    </a:cubicBezTo>
                    <a:lnTo>
                      <a:pt x="638842" y="391287"/>
                    </a:lnTo>
                    <a:close/>
                    <a:moveTo>
                      <a:pt x="883062" y="400717"/>
                    </a:moveTo>
                    <a:lnTo>
                      <a:pt x="879348" y="370808"/>
                    </a:lnTo>
                    <a:cubicBezTo>
                      <a:pt x="878586" y="364427"/>
                      <a:pt x="883062" y="358711"/>
                      <a:pt x="889445" y="357950"/>
                    </a:cubicBezTo>
                    <a:lnTo>
                      <a:pt x="1043844" y="338995"/>
                    </a:lnTo>
                    <a:lnTo>
                      <a:pt x="1050321" y="391859"/>
                    </a:lnTo>
                    <a:lnTo>
                      <a:pt x="895922" y="410813"/>
                    </a:lnTo>
                    <a:cubicBezTo>
                      <a:pt x="889540" y="411575"/>
                      <a:pt x="883825" y="407003"/>
                      <a:pt x="883062" y="400717"/>
                    </a:cubicBezTo>
                    <a:close/>
                    <a:moveTo>
                      <a:pt x="1066800" y="389763"/>
                    </a:moveTo>
                    <a:lnTo>
                      <a:pt x="1060323" y="336899"/>
                    </a:lnTo>
                    <a:lnTo>
                      <a:pt x="1113091" y="330422"/>
                    </a:lnTo>
                    <a:lnTo>
                      <a:pt x="1119568" y="383286"/>
                    </a:lnTo>
                    <a:lnTo>
                      <a:pt x="1066800" y="389763"/>
                    </a:lnTo>
                    <a:close/>
                    <a:moveTo>
                      <a:pt x="1111091" y="314039"/>
                    </a:moveTo>
                    <a:lnTo>
                      <a:pt x="829056" y="348710"/>
                    </a:lnTo>
                    <a:cubicBezTo>
                      <a:pt x="822674" y="349472"/>
                      <a:pt x="816959" y="344996"/>
                      <a:pt x="816197" y="338614"/>
                    </a:cubicBezTo>
                    <a:lnTo>
                      <a:pt x="811244" y="298323"/>
                    </a:lnTo>
                    <a:cubicBezTo>
                      <a:pt x="810482" y="291941"/>
                      <a:pt x="814959" y="286226"/>
                      <a:pt x="821341" y="285464"/>
                    </a:cubicBezTo>
                    <a:lnTo>
                      <a:pt x="935450" y="271463"/>
                    </a:lnTo>
                    <a:lnTo>
                      <a:pt x="933450" y="255175"/>
                    </a:lnTo>
                    <a:lnTo>
                      <a:pt x="819340" y="269177"/>
                    </a:lnTo>
                    <a:cubicBezTo>
                      <a:pt x="812959" y="269939"/>
                      <a:pt x="807244" y="265462"/>
                      <a:pt x="806482" y="259080"/>
                    </a:cubicBezTo>
                    <a:lnTo>
                      <a:pt x="803243" y="232886"/>
                    </a:lnTo>
                    <a:cubicBezTo>
                      <a:pt x="802481" y="226505"/>
                      <a:pt x="806958" y="220790"/>
                      <a:pt x="813340" y="220027"/>
                    </a:cubicBezTo>
                    <a:lnTo>
                      <a:pt x="1101185" y="184690"/>
                    </a:lnTo>
                    <a:cubicBezTo>
                      <a:pt x="1107567" y="183928"/>
                      <a:pt x="1113282" y="188405"/>
                      <a:pt x="1114044" y="194786"/>
                    </a:cubicBezTo>
                    <a:lnTo>
                      <a:pt x="1127950" y="307657"/>
                    </a:lnTo>
                    <a:lnTo>
                      <a:pt x="1110710" y="309753"/>
                    </a:lnTo>
                    <a:lnTo>
                      <a:pt x="1111091" y="314039"/>
                    </a:lnTo>
                    <a:close/>
                    <a:moveTo>
                      <a:pt x="280701" y="205550"/>
                    </a:moveTo>
                    <a:cubicBezTo>
                      <a:pt x="276225" y="191738"/>
                      <a:pt x="285464" y="177165"/>
                      <a:pt x="299847" y="175451"/>
                    </a:cubicBezTo>
                    <a:lnTo>
                      <a:pt x="685229" y="128111"/>
                    </a:lnTo>
                    <a:cubicBezTo>
                      <a:pt x="691610" y="127349"/>
                      <a:pt x="697325" y="131826"/>
                      <a:pt x="698087" y="138208"/>
                    </a:cubicBezTo>
                    <a:lnTo>
                      <a:pt x="706564" y="207550"/>
                    </a:lnTo>
                    <a:cubicBezTo>
                      <a:pt x="707327" y="213931"/>
                      <a:pt x="702850" y="219647"/>
                      <a:pt x="696468" y="220409"/>
                    </a:cubicBezTo>
                    <a:lnTo>
                      <a:pt x="486442" y="246221"/>
                    </a:lnTo>
                    <a:cubicBezTo>
                      <a:pt x="480060" y="246983"/>
                      <a:pt x="474345" y="242506"/>
                      <a:pt x="473583" y="236125"/>
                    </a:cubicBezTo>
                    <a:lnTo>
                      <a:pt x="468916" y="198025"/>
                    </a:lnTo>
                    <a:lnTo>
                      <a:pt x="455390" y="199644"/>
                    </a:lnTo>
                    <a:lnTo>
                      <a:pt x="460057" y="237744"/>
                    </a:lnTo>
                    <a:cubicBezTo>
                      <a:pt x="460820" y="244126"/>
                      <a:pt x="456343" y="249841"/>
                      <a:pt x="449961" y="250603"/>
                    </a:cubicBezTo>
                    <a:lnTo>
                      <a:pt x="381762" y="258985"/>
                    </a:lnTo>
                    <a:lnTo>
                      <a:pt x="383762" y="275273"/>
                    </a:lnTo>
                    <a:lnTo>
                      <a:pt x="398145" y="392430"/>
                    </a:lnTo>
                    <a:cubicBezTo>
                      <a:pt x="398907" y="398812"/>
                      <a:pt x="394430" y="404527"/>
                      <a:pt x="388048" y="405289"/>
                    </a:cubicBezTo>
                    <a:lnTo>
                      <a:pt x="356521" y="409194"/>
                    </a:lnTo>
                    <a:cubicBezTo>
                      <a:pt x="350996" y="409861"/>
                      <a:pt x="345853" y="406527"/>
                      <a:pt x="344138" y="401288"/>
                    </a:cubicBezTo>
                    <a:lnTo>
                      <a:pt x="280701" y="205550"/>
                    </a:lnTo>
                    <a:close/>
                    <a:moveTo>
                      <a:pt x="404431" y="578930"/>
                    </a:moveTo>
                    <a:cubicBezTo>
                      <a:pt x="394145" y="579311"/>
                      <a:pt x="384810" y="572738"/>
                      <a:pt x="381571" y="562928"/>
                    </a:cubicBezTo>
                    <a:lnTo>
                      <a:pt x="370522" y="529019"/>
                    </a:lnTo>
                    <a:cubicBezTo>
                      <a:pt x="367569" y="519970"/>
                      <a:pt x="365474" y="510635"/>
                      <a:pt x="364331" y="501110"/>
                    </a:cubicBezTo>
                    <a:lnTo>
                      <a:pt x="357949" y="449009"/>
                    </a:lnTo>
                    <a:cubicBezTo>
                      <a:pt x="356425" y="436340"/>
                      <a:pt x="365379" y="424815"/>
                      <a:pt x="378143" y="423196"/>
                    </a:cubicBezTo>
                    <a:lnTo>
                      <a:pt x="437674" y="415861"/>
                    </a:lnTo>
                    <a:cubicBezTo>
                      <a:pt x="450342" y="414338"/>
                      <a:pt x="461867" y="423291"/>
                      <a:pt x="463486" y="436055"/>
                    </a:cubicBezTo>
                    <a:lnTo>
                      <a:pt x="467773" y="470821"/>
                    </a:lnTo>
                    <a:cubicBezTo>
                      <a:pt x="468535" y="477203"/>
                      <a:pt x="474345" y="481679"/>
                      <a:pt x="480631" y="480917"/>
                    </a:cubicBezTo>
                    <a:lnTo>
                      <a:pt x="482632" y="480632"/>
                    </a:lnTo>
                    <a:lnTo>
                      <a:pt x="482632" y="480632"/>
                    </a:lnTo>
                    <a:lnTo>
                      <a:pt x="724948" y="450914"/>
                    </a:lnTo>
                    <a:cubicBezTo>
                      <a:pt x="731329" y="450152"/>
                      <a:pt x="737045" y="454628"/>
                      <a:pt x="737806" y="461010"/>
                    </a:cubicBezTo>
                    <a:lnTo>
                      <a:pt x="749236" y="554260"/>
                    </a:lnTo>
                    <a:cubicBezTo>
                      <a:pt x="750094" y="561023"/>
                      <a:pt x="744950" y="567023"/>
                      <a:pt x="738188" y="567214"/>
                    </a:cubicBezTo>
                    <a:lnTo>
                      <a:pt x="689038" y="568928"/>
                    </a:lnTo>
                    <a:cubicBezTo>
                      <a:pt x="685419" y="569024"/>
                      <a:pt x="682371" y="566452"/>
                      <a:pt x="681894" y="562832"/>
                    </a:cubicBezTo>
                    <a:lnTo>
                      <a:pt x="676370" y="517969"/>
                    </a:lnTo>
                    <a:lnTo>
                      <a:pt x="660082" y="519970"/>
                    </a:lnTo>
                    <a:lnTo>
                      <a:pt x="665226" y="562165"/>
                    </a:lnTo>
                    <a:cubicBezTo>
                      <a:pt x="665702" y="566166"/>
                      <a:pt x="662654" y="569786"/>
                      <a:pt x="658559" y="569976"/>
                    </a:cubicBezTo>
                    <a:lnTo>
                      <a:pt x="404431" y="578930"/>
                    </a:lnTo>
                    <a:close/>
                    <a:moveTo>
                      <a:pt x="623888" y="665798"/>
                    </a:moveTo>
                    <a:lnTo>
                      <a:pt x="630364" y="604552"/>
                    </a:lnTo>
                    <a:cubicBezTo>
                      <a:pt x="630936" y="598837"/>
                      <a:pt x="635698" y="594360"/>
                      <a:pt x="641509" y="594170"/>
                    </a:cubicBezTo>
                    <a:lnTo>
                      <a:pt x="764000" y="589883"/>
                    </a:lnTo>
                    <a:lnTo>
                      <a:pt x="764000" y="589979"/>
                    </a:lnTo>
                    <a:lnTo>
                      <a:pt x="887539" y="568166"/>
                    </a:lnTo>
                    <a:cubicBezTo>
                      <a:pt x="894683" y="566928"/>
                      <a:pt x="901255" y="572453"/>
                      <a:pt x="901160" y="579787"/>
                    </a:cubicBezTo>
                    <a:lnTo>
                      <a:pt x="899541" y="671608"/>
                    </a:lnTo>
                    <a:cubicBezTo>
                      <a:pt x="899446" y="677990"/>
                      <a:pt x="894112" y="683133"/>
                      <a:pt x="887730" y="682943"/>
                    </a:cubicBezTo>
                    <a:lnTo>
                      <a:pt x="635222" y="678561"/>
                    </a:lnTo>
                    <a:cubicBezTo>
                      <a:pt x="628459" y="678371"/>
                      <a:pt x="623221" y="672465"/>
                      <a:pt x="623888" y="665798"/>
                    </a:cubicBezTo>
                    <a:close/>
                    <a:moveTo>
                      <a:pt x="617791" y="724376"/>
                    </a:moveTo>
                    <a:lnTo>
                      <a:pt x="620459" y="698564"/>
                    </a:lnTo>
                    <a:cubicBezTo>
                      <a:pt x="621125" y="692563"/>
                      <a:pt x="626173" y="688086"/>
                      <a:pt x="632174" y="688181"/>
                    </a:cubicBezTo>
                    <a:lnTo>
                      <a:pt x="887539" y="692658"/>
                    </a:lnTo>
                    <a:cubicBezTo>
                      <a:pt x="893921" y="692753"/>
                      <a:pt x="899065" y="698087"/>
                      <a:pt x="898874" y="704469"/>
                    </a:cubicBezTo>
                    <a:lnTo>
                      <a:pt x="898207" y="743807"/>
                    </a:lnTo>
                    <a:cubicBezTo>
                      <a:pt x="898112" y="750475"/>
                      <a:pt x="892397" y="755618"/>
                      <a:pt x="885825" y="755142"/>
                    </a:cubicBezTo>
                    <a:lnTo>
                      <a:pt x="628459" y="737140"/>
                    </a:lnTo>
                    <a:cubicBezTo>
                      <a:pt x="621887" y="736664"/>
                      <a:pt x="617125" y="730853"/>
                      <a:pt x="617791" y="724376"/>
                    </a:cubicBezTo>
                    <a:close/>
                    <a:moveTo>
                      <a:pt x="606076" y="835819"/>
                    </a:moveTo>
                    <a:lnTo>
                      <a:pt x="614363" y="756952"/>
                    </a:lnTo>
                    <a:cubicBezTo>
                      <a:pt x="615029" y="750761"/>
                      <a:pt x="620459" y="746189"/>
                      <a:pt x="626650" y="746665"/>
                    </a:cubicBezTo>
                    <a:lnTo>
                      <a:pt x="886873" y="764857"/>
                    </a:lnTo>
                    <a:cubicBezTo>
                      <a:pt x="892969" y="765334"/>
                      <a:pt x="897731" y="770477"/>
                      <a:pt x="897636" y="776573"/>
                    </a:cubicBezTo>
                    <a:lnTo>
                      <a:pt x="896493" y="842296"/>
                    </a:lnTo>
                    <a:cubicBezTo>
                      <a:pt x="896398" y="846011"/>
                      <a:pt x="893445" y="848963"/>
                      <a:pt x="889825" y="849154"/>
                    </a:cubicBezTo>
                    <a:lnTo>
                      <a:pt x="760476" y="853631"/>
                    </a:lnTo>
                    <a:lnTo>
                      <a:pt x="760476" y="853631"/>
                    </a:lnTo>
                    <a:lnTo>
                      <a:pt x="617220" y="848582"/>
                    </a:lnTo>
                    <a:cubicBezTo>
                      <a:pt x="610457" y="848392"/>
                      <a:pt x="605314" y="842486"/>
                      <a:pt x="606076" y="835819"/>
                    </a:cubicBezTo>
                    <a:close/>
                    <a:moveTo>
                      <a:pt x="1465993" y="1033367"/>
                    </a:moveTo>
                    <a:cubicBezTo>
                      <a:pt x="1466564" y="1037177"/>
                      <a:pt x="1463897" y="1040702"/>
                      <a:pt x="1460087" y="1041178"/>
                    </a:cubicBezTo>
                    <a:lnTo>
                      <a:pt x="1192244" y="1078802"/>
                    </a:lnTo>
                    <a:lnTo>
                      <a:pt x="804386" y="1092327"/>
                    </a:lnTo>
                    <a:cubicBezTo>
                      <a:pt x="800957" y="1092422"/>
                      <a:pt x="798004" y="1090041"/>
                      <a:pt x="797337" y="1086707"/>
                    </a:cubicBezTo>
                    <a:lnTo>
                      <a:pt x="781335" y="1004507"/>
                    </a:lnTo>
                    <a:cubicBezTo>
                      <a:pt x="780479" y="1000315"/>
                      <a:pt x="783621" y="996410"/>
                      <a:pt x="787908" y="996220"/>
                    </a:cubicBezTo>
                    <a:lnTo>
                      <a:pt x="1243013" y="980313"/>
                    </a:lnTo>
                    <a:lnTo>
                      <a:pt x="1243108" y="980789"/>
                    </a:lnTo>
                    <a:lnTo>
                      <a:pt x="1247394" y="980218"/>
                    </a:lnTo>
                    <a:lnTo>
                      <a:pt x="1247394" y="980218"/>
                    </a:lnTo>
                    <a:lnTo>
                      <a:pt x="1247394" y="980218"/>
                    </a:lnTo>
                    <a:lnTo>
                      <a:pt x="1447609" y="952119"/>
                    </a:lnTo>
                    <a:cubicBezTo>
                      <a:pt x="1451420" y="951548"/>
                      <a:pt x="1454944" y="954215"/>
                      <a:pt x="1455420" y="958025"/>
                    </a:cubicBezTo>
                    <a:lnTo>
                      <a:pt x="1465993" y="1033367"/>
                    </a:lnTo>
                    <a:close/>
                    <a:moveTo>
                      <a:pt x="1602677" y="811340"/>
                    </a:moveTo>
                    <a:lnTo>
                      <a:pt x="1606010" y="907637"/>
                    </a:lnTo>
                    <a:cubicBezTo>
                      <a:pt x="1606201" y="913829"/>
                      <a:pt x="1601438" y="919163"/>
                      <a:pt x="1595247" y="919544"/>
                    </a:cubicBezTo>
                    <a:lnTo>
                      <a:pt x="1468660" y="928402"/>
                    </a:lnTo>
                    <a:lnTo>
                      <a:pt x="1468660" y="928211"/>
                    </a:lnTo>
                    <a:lnTo>
                      <a:pt x="1466374" y="928497"/>
                    </a:lnTo>
                    <a:lnTo>
                      <a:pt x="1466183" y="928497"/>
                    </a:lnTo>
                    <a:lnTo>
                      <a:pt x="1466183" y="928497"/>
                    </a:lnTo>
                    <a:lnTo>
                      <a:pt x="1466183" y="928497"/>
                    </a:lnTo>
                    <a:lnTo>
                      <a:pt x="1244536" y="959644"/>
                    </a:lnTo>
                    <a:lnTo>
                      <a:pt x="640937" y="980694"/>
                    </a:lnTo>
                    <a:lnTo>
                      <a:pt x="640937" y="980694"/>
                    </a:lnTo>
                    <a:lnTo>
                      <a:pt x="591407" y="974598"/>
                    </a:lnTo>
                    <a:lnTo>
                      <a:pt x="600170" y="891350"/>
                    </a:lnTo>
                    <a:lnTo>
                      <a:pt x="601694" y="876395"/>
                    </a:lnTo>
                    <a:cubicBezTo>
                      <a:pt x="602361" y="870395"/>
                      <a:pt x="607504" y="865823"/>
                      <a:pt x="613600" y="866013"/>
                    </a:cubicBezTo>
                    <a:lnTo>
                      <a:pt x="758285" y="871061"/>
                    </a:lnTo>
                    <a:lnTo>
                      <a:pt x="758285" y="871157"/>
                    </a:lnTo>
                    <a:lnTo>
                      <a:pt x="1179576" y="852297"/>
                    </a:lnTo>
                    <a:lnTo>
                      <a:pt x="1589627" y="800005"/>
                    </a:lnTo>
                    <a:cubicBezTo>
                      <a:pt x="1596390" y="799433"/>
                      <a:pt x="1602486" y="804482"/>
                      <a:pt x="1602677" y="811340"/>
                    </a:cubicBezTo>
                    <a:close/>
                    <a:moveTo>
                      <a:pt x="1571244" y="710660"/>
                    </a:moveTo>
                    <a:lnTo>
                      <a:pt x="1570101" y="774668"/>
                    </a:lnTo>
                    <a:cubicBezTo>
                      <a:pt x="1570005" y="780479"/>
                      <a:pt x="1565624" y="785241"/>
                      <a:pt x="1559909" y="785908"/>
                    </a:cubicBezTo>
                    <a:lnTo>
                      <a:pt x="1207579" y="829151"/>
                    </a:lnTo>
                    <a:cubicBezTo>
                      <a:pt x="1203388" y="829628"/>
                      <a:pt x="1199674" y="826389"/>
                      <a:pt x="1199769" y="822103"/>
                    </a:cubicBezTo>
                    <a:lnTo>
                      <a:pt x="1201769" y="708755"/>
                    </a:lnTo>
                    <a:cubicBezTo>
                      <a:pt x="1201864" y="702278"/>
                      <a:pt x="1207294" y="697135"/>
                      <a:pt x="1213771" y="697421"/>
                    </a:cubicBezTo>
                    <a:lnTo>
                      <a:pt x="1445704" y="705517"/>
                    </a:lnTo>
                    <a:lnTo>
                      <a:pt x="1446086" y="694754"/>
                    </a:lnTo>
                    <a:lnTo>
                      <a:pt x="1560004" y="698754"/>
                    </a:lnTo>
                    <a:cubicBezTo>
                      <a:pt x="1566386" y="699135"/>
                      <a:pt x="1571339" y="704374"/>
                      <a:pt x="1571244" y="710660"/>
                    </a:cubicBezTo>
                    <a:close/>
                    <a:moveTo>
                      <a:pt x="1572292" y="650653"/>
                    </a:moveTo>
                    <a:lnTo>
                      <a:pt x="1571815" y="676847"/>
                    </a:lnTo>
                    <a:cubicBezTo>
                      <a:pt x="1571720" y="683324"/>
                      <a:pt x="1566291" y="688467"/>
                      <a:pt x="1559814" y="688181"/>
                    </a:cubicBezTo>
                    <a:lnTo>
                      <a:pt x="1446180" y="684181"/>
                    </a:lnTo>
                    <a:lnTo>
                      <a:pt x="1446847" y="646557"/>
                    </a:lnTo>
                    <a:cubicBezTo>
                      <a:pt x="1446943" y="640080"/>
                      <a:pt x="1452372" y="634936"/>
                      <a:pt x="1458849" y="635222"/>
                    </a:cubicBezTo>
                    <a:lnTo>
                      <a:pt x="1561052" y="638747"/>
                    </a:lnTo>
                    <a:cubicBezTo>
                      <a:pt x="1567434" y="639128"/>
                      <a:pt x="1572387" y="644366"/>
                      <a:pt x="1572292" y="650653"/>
                    </a:cubicBezTo>
                    <a:close/>
                    <a:moveTo>
                      <a:pt x="1574482" y="522446"/>
                    </a:moveTo>
                    <a:lnTo>
                      <a:pt x="1572863" y="617887"/>
                    </a:lnTo>
                    <a:cubicBezTo>
                      <a:pt x="1572768" y="624364"/>
                      <a:pt x="1567339" y="629507"/>
                      <a:pt x="1560862" y="629222"/>
                    </a:cubicBezTo>
                    <a:lnTo>
                      <a:pt x="1214818" y="617125"/>
                    </a:lnTo>
                    <a:cubicBezTo>
                      <a:pt x="1208532" y="616934"/>
                      <a:pt x="1203579" y="611696"/>
                      <a:pt x="1203674" y="605314"/>
                    </a:cubicBezTo>
                    <a:lnTo>
                      <a:pt x="1205103" y="524542"/>
                    </a:lnTo>
                    <a:cubicBezTo>
                      <a:pt x="1205198" y="518732"/>
                      <a:pt x="1209580" y="513969"/>
                      <a:pt x="1215294" y="513302"/>
                    </a:cubicBezTo>
                    <a:lnTo>
                      <a:pt x="1263586" y="507397"/>
                    </a:lnTo>
                    <a:cubicBezTo>
                      <a:pt x="1293686" y="503682"/>
                      <a:pt x="1323975" y="502348"/>
                      <a:pt x="1354264" y="503396"/>
                    </a:cubicBezTo>
                    <a:lnTo>
                      <a:pt x="1563338" y="510731"/>
                    </a:lnTo>
                    <a:cubicBezTo>
                      <a:pt x="1569625" y="510826"/>
                      <a:pt x="1574673" y="516065"/>
                      <a:pt x="1574482" y="522446"/>
                    </a:cubicBezTo>
                    <a:close/>
                    <a:moveTo>
                      <a:pt x="1559147" y="353473"/>
                    </a:moveTo>
                    <a:lnTo>
                      <a:pt x="1563910" y="391954"/>
                    </a:lnTo>
                    <a:cubicBezTo>
                      <a:pt x="1564577" y="397383"/>
                      <a:pt x="1564386" y="402907"/>
                      <a:pt x="1563338" y="408337"/>
                    </a:cubicBezTo>
                    <a:lnTo>
                      <a:pt x="1550479" y="474345"/>
                    </a:lnTo>
                    <a:cubicBezTo>
                      <a:pt x="1549432" y="479965"/>
                      <a:pt x="1544384" y="483870"/>
                      <a:pt x="1538764" y="483680"/>
                    </a:cubicBezTo>
                    <a:lnTo>
                      <a:pt x="1500759" y="482346"/>
                    </a:lnTo>
                    <a:cubicBezTo>
                      <a:pt x="1497330" y="482251"/>
                      <a:pt x="1494568" y="479679"/>
                      <a:pt x="1494091" y="476250"/>
                    </a:cubicBezTo>
                    <a:lnTo>
                      <a:pt x="1486186" y="411956"/>
                    </a:lnTo>
                    <a:lnTo>
                      <a:pt x="1469898" y="413957"/>
                    </a:lnTo>
                    <a:lnTo>
                      <a:pt x="1477232" y="473488"/>
                    </a:lnTo>
                    <a:cubicBezTo>
                      <a:pt x="1477709" y="477679"/>
                      <a:pt x="1474375" y="481394"/>
                      <a:pt x="1470088" y="481298"/>
                    </a:cubicBezTo>
                    <a:lnTo>
                      <a:pt x="1346168" y="477012"/>
                    </a:lnTo>
                    <a:cubicBezTo>
                      <a:pt x="1313116" y="475869"/>
                      <a:pt x="1280160" y="477488"/>
                      <a:pt x="1247394" y="482060"/>
                    </a:cubicBezTo>
                    <a:lnTo>
                      <a:pt x="1174242" y="492061"/>
                    </a:lnTo>
                    <a:cubicBezTo>
                      <a:pt x="1167860" y="492823"/>
                      <a:pt x="1162145" y="488347"/>
                      <a:pt x="1161383" y="481965"/>
                    </a:cubicBezTo>
                    <a:lnTo>
                      <a:pt x="1144714" y="345853"/>
                    </a:lnTo>
                    <a:cubicBezTo>
                      <a:pt x="1143190" y="333185"/>
                      <a:pt x="1152144" y="321659"/>
                      <a:pt x="1164812" y="320040"/>
                    </a:cubicBezTo>
                    <a:lnTo>
                      <a:pt x="1246251" y="309944"/>
                    </a:lnTo>
                    <a:cubicBezTo>
                      <a:pt x="1258919" y="308419"/>
                      <a:pt x="1270540" y="317373"/>
                      <a:pt x="1272064" y="330136"/>
                    </a:cubicBezTo>
                    <a:lnTo>
                      <a:pt x="1276350" y="364903"/>
                    </a:lnTo>
                    <a:cubicBezTo>
                      <a:pt x="1277112" y="371285"/>
                      <a:pt x="1282922" y="375761"/>
                      <a:pt x="1289209" y="374999"/>
                    </a:cubicBezTo>
                    <a:lnTo>
                      <a:pt x="1546384" y="343472"/>
                    </a:lnTo>
                    <a:cubicBezTo>
                      <a:pt x="1552575" y="342614"/>
                      <a:pt x="1558290" y="347091"/>
                      <a:pt x="1559147" y="353473"/>
                    </a:cubicBezTo>
                    <a:close/>
                    <a:moveTo>
                      <a:pt x="1287685" y="346901"/>
                    </a:moveTo>
                    <a:lnTo>
                      <a:pt x="1283970" y="316992"/>
                    </a:lnTo>
                    <a:cubicBezTo>
                      <a:pt x="1283208" y="310610"/>
                      <a:pt x="1287685" y="304895"/>
                      <a:pt x="1294066" y="304133"/>
                    </a:cubicBezTo>
                    <a:lnTo>
                      <a:pt x="1437037" y="286607"/>
                    </a:lnTo>
                    <a:cubicBezTo>
                      <a:pt x="1443418" y="285845"/>
                      <a:pt x="1449134" y="290322"/>
                      <a:pt x="1449895" y="296704"/>
                    </a:cubicBezTo>
                    <a:lnTo>
                      <a:pt x="1453610" y="326612"/>
                    </a:lnTo>
                    <a:cubicBezTo>
                      <a:pt x="1454372" y="332994"/>
                      <a:pt x="1449895" y="338709"/>
                      <a:pt x="1443514" y="339471"/>
                    </a:cubicBezTo>
                    <a:lnTo>
                      <a:pt x="1300543" y="356997"/>
                    </a:lnTo>
                    <a:cubicBezTo>
                      <a:pt x="1294257" y="357759"/>
                      <a:pt x="1288446" y="353282"/>
                      <a:pt x="1287685" y="346901"/>
                    </a:cubicBezTo>
                    <a:close/>
                    <a:moveTo>
                      <a:pt x="1471422" y="336042"/>
                    </a:moveTo>
                    <a:lnTo>
                      <a:pt x="1464945" y="283178"/>
                    </a:lnTo>
                    <a:lnTo>
                      <a:pt x="1517809" y="276701"/>
                    </a:lnTo>
                    <a:lnTo>
                      <a:pt x="1524286" y="329565"/>
                    </a:lnTo>
                    <a:lnTo>
                      <a:pt x="1471422" y="336042"/>
                    </a:lnTo>
                    <a:close/>
                    <a:moveTo>
                      <a:pt x="1532858" y="139256"/>
                    </a:moveTo>
                    <a:lnTo>
                      <a:pt x="1545812" y="244983"/>
                    </a:lnTo>
                    <a:cubicBezTo>
                      <a:pt x="1546574" y="251365"/>
                      <a:pt x="1542097" y="257080"/>
                      <a:pt x="1535716" y="257842"/>
                    </a:cubicBezTo>
                    <a:lnTo>
                      <a:pt x="1243108" y="293751"/>
                    </a:lnTo>
                    <a:cubicBezTo>
                      <a:pt x="1230439" y="295275"/>
                      <a:pt x="1218914" y="286322"/>
                      <a:pt x="1217295" y="273558"/>
                    </a:cubicBezTo>
                    <a:lnTo>
                      <a:pt x="1215199" y="256318"/>
                    </a:lnTo>
                    <a:cubicBezTo>
                      <a:pt x="1213675" y="243650"/>
                      <a:pt x="1222629" y="232124"/>
                      <a:pt x="1235393" y="230505"/>
                    </a:cubicBezTo>
                    <a:lnTo>
                      <a:pt x="1340168" y="217646"/>
                    </a:lnTo>
                    <a:lnTo>
                      <a:pt x="1338167" y="201359"/>
                    </a:lnTo>
                    <a:lnTo>
                      <a:pt x="1221962" y="215646"/>
                    </a:lnTo>
                    <a:cubicBezTo>
                      <a:pt x="1215581" y="216408"/>
                      <a:pt x="1209865" y="211931"/>
                      <a:pt x="1209104" y="205550"/>
                    </a:cubicBezTo>
                    <a:lnTo>
                      <a:pt x="1205865" y="179356"/>
                    </a:lnTo>
                    <a:cubicBezTo>
                      <a:pt x="1205103" y="172974"/>
                      <a:pt x="1209580" y="167259"/>
                      <a:pt x="1215961" y="166497"/>
                    </a:cubicBezTo>
                    <a:lnTo>
                      <a:pt x="1520094" y="129159"/>
                    </a:lnTo>
                    <a:cubicBezTo>
                      <a:pt x="1526286" y="128397"/>
                      <a:pt x="1532001" y="132969"/>
                      <a:pt x="1532858" y="139256"/>
                    </a:cubicBezTo>
                    <a:close/>
                    <a:moveTo>
                      <a:pt x="1520285" y="37243"/>
                    </a:moveTo>
                    <a:lnTo>
                      <a:pt x="1528000" y="99917"/>
                    </a:lnTo>
                    <a:cubicBezTo>
                      <a:pt x="1528763" y="106299"/>
                      <a:pt x="1524286" y="112014"/>
                      <a:pt x="1517904" y="112776"/>
                    </a:cubicBezTo>
                    <a:lnTo>
                      <a:pt x="1296448" y="140018"/>
                    </a:lnTo>
                    <a:cubicBezTo>
                      <a:pt x="1290066" y="140780"/>
                      <a:pt x="1284351" y="136303"/>
                      <a:pt x="1283589" y="129921"/>
                    </a:cubicBezTo>
                    <a:lnTo>
                      <a:pt x="1279684" y="98393"/>
                    </a:lnTo>
                    <a:lnTo>
                      <a:pt x="1266158" y="100013"/>
                    </a:lnTo>
                    <a:lnTo>
                      <a:pt x="1270063" y="131540"/>
                    </a:lnTo>
                    <a:cubicBezTo>
                      <a:pt x="1270825" y="137922"/>
                      <a:pt x="1266349" y="143637"/>
                      <a:pt x="1259967" y="144399"/>
                    </a:cubicBezTo>
                    <a:lnTo>
                      <a:pt x="1164812" y="156115"/>
                    </a:lnTo>
                    <a:lnTo>
                      <a:pt x="1166813" y="172402"/>
                    </a:lnTo>
                    <a:lnTo>
                      <a:pt x="1179290" y="170879"/>
                    </a:lnTo>
                    <a:cubicBezTo>
                      <a:pt x="1185672" y="170117"/>
                      <a:pt x="1191387" y="174593"/>
                      <a:pt x="1192149" y="180975"/>
                    </a:cubicBezTo>
                    <a:lnTo>
                      <a:pt x="1195388" y="207169"/>
                    </a:lnTo>
                    <a:cubicBezTo>
                      <a:pt x="1196149" y="213551"/>
                      <a:pt x="1191673" y="219265"/>
                      <a:pt x="1185291" y="220027"/>
                    </a:cubicBezTo>
                    <a:lnTo>
                      <a:pt x="1175480" y="221266"/>
                    </a:lnTo>
                    <a:lnTo>
                      <a:pt x="1177481" y="237554"/>
                    </a:lnTo>
                    <a:lnTo>
                      <a:pt x="1187291" y="236315"/>
                    </a:lnTo>
                    <a:cubicBezTo>
                      <a:pt x="1193673" y="235553"/>
                      <a:pt x="1199388" y="240030"/>
                      <a:pt x="1200150" y="246412"/>
                    </a:cubicBezTo>
                    <a:lnTo>
                      <a:pt x="1205103" y="286703"/>
                    </a:lnTo>
                    <a:cubicBezTo>
                      <a:pt x="1205865" y="293084"/>
                      <a:pt x="1201388" y="298799"/>
                      <a:pt x="1195006" y="299561"/>
                    </a:cubicBezTo>
                    <a:lnTo>
                      <a:pt x="1151096" y="304990"/>
                    </a:lnTo>
                    <a:cubicBezTo>
                      <a:pt x="1144714" y="305753"/>
                      <a:pt x="1138999" y="301276"/>
                      <a:pt x="1138142" y="294894"/>
                    </a:cubicBezTo>
                    <a:lnTo>
                      <a:pt x="1112615" y="87058"/>
                    </a:lnTo>
                    <a:cubicBezTo>
                      <a:pt x="1111853" y="80677"/>
                      <a:pt x="1116330" y="74962"/>
                      <a:pt x="1122712" y="74200"/>
                    </a:cubicBezTo>
                    <a:lnTo>
                      <a:pt x="1507236" y="26956"/>
                    </a:lnTo>
                    <a:cubicBezTo>
                      <a:pt x="1513713" y="26384"/>
                      <a:pt x="1519523" y="30956"/>
                      <a:pt x="1520285" y="37243"/>
                    </a:cubicBezTo>
                    <a:close/>
                  </a:path>
                </a:pathLst>
              </a:custGeom>
              <a:solidFill>
                <a:srgbClr val="BEBE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704" name="任意多边形: 形状 6703">
              <a:extLst>
                <a:ext uri="{FF2B5EF4-FFF2-40B4-BE49-F238E27FC236}">
                  <a16:creationId xmlns:a16="http://schemas.microsoft.com/office/drawing/2014/main" xmlns="" id="{5CFF3607-C124-4526-81AA-DE093ED5541B}"/>
                </a:ext>
              </a:extLst>
            </p:cNvPr>
            <p:cNvSpPr/>
            <p:nvPr/>
          </p:nvSpPr>
          <p:spPr>
            <a:xfrm>
              <a:off x="3533045" y="2682715"/>
              <a:ext cx="64008" cy="60293"/>
            </a:xfrm>
            <a:custGeom>
              <a:avLst/>
              <a:gdLst>
                <a:gd name="connsiteX0" fmla="*/ 64008 w 64008"/>
                <a:gd name="connsiteY0" fmla="*/ 11049 h 60293"/>
                <a:gd name="connsiteX1" fmla="*/ 12192 w 64008"/>
                <a:gd name="connsiteY1" fmla="*/ 60293 h 60293"/>
                <a:gd name="connsiteX2" fmla="*/ 0 w 64008"/>
                <a:gd name="connsiteY2" fmla="*/ 49530 h 60293"/>
                <a:gd name="connsiteX3" fmla="*/ 52102 w 64008"/>
                <a:gd name="connsiteY3" fmla="*/ 0 h 60293"/>
                <a:gd name="connsiteX4" fmla="*/ 64008 w 64008"/>
                <a:gd name="connsiteY4" fmla="*/ 11049 h 6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" h="60293">
                  <a:moveTo>
                    <a:pt x="64008" y="11049"/>
                  </a:moveTo>
                  <a:lnTo>
                    <a:pt x="12192" y="60293"/>
                  </a:lnTo>
                  <a:cubicBezTo>
                    <a:pt x="8287" y="56769"/>
                    <a:pt x="4096" y="53245"/>
                    <a:pt x="0" y="49530"/>
                  </a:cubicBezTo>
                  <a:lnTo>
                    <a:pt x="52102" y="0"/>
                  </a:lnTo>
                  <a:cubicBezTo>
                    <a:pt x="56197" y="3810"/>
                    <a:pt x="60198" y="7525"/>
                    <a:pt x="64008" y="11049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5" name="任意多边形: 形状 6704">
              <a:extLst>
                <a:ext uri="{FF2B5EF4-FFF2-40B4-BE49-F238E27FC236}">
                  <a16:creationId xmlns:a16="http://schemas.microsoft.com/office/drawing/2014/main" xmlns="" id="{42DC3CBE-1E66-4FA5-A202-E6A2A7554640}"/>
                </a:ext>
              </a:extLst>
            </p:cNvPr>
            <p:cNvSpPr/>
            <p:nvPr/>
          </p:nvSpPr>
          <p:spPr>
            <a:xfrm>
              <a:off x="3585813" y="2900171"/>
              <a:ext cx="58864" cy="110013"/>
            </a:xfrm>
            <a:custGeom>
              <a:avLst/>
              <a:gdLst>
                <a:gd name="connsiteX0" fmla="*/ 17907 w 58864"/>
                <a:gd name="connsiteY0" fmla="*/ 0 h 110013"/>
                <a:gd name="connsiteX1" fmla="*/ 58865 w 58864"/>
                <a:gd name="connsiteY1" fmla="*/ 50387 h 110013"/>
                <a:gd name="connsiteX2" fmla="*/ 45911 w 58864"/>
                <a:gd name="connsiteY2" fmla="*/ 110014 h 110013"/>
                <a:gd name="connsiteX3" fmla="*/ 0 w 58864"/>
                <a:gd name="connsiteY3" fmla="*/ 45244 h 110013"/>
                <a:gd name="connsiteX4" fmla="*/ 17907 w 58864"/>
                <a:gd name="connsiteY4" fmla="*/ 0 h 11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64" h="110013">
                  <a:moveTo>
                    <a:pt x="17907" y="0"/>
                  </a:moveTo>
                  <a:cubicBezTo>
                    <a:pt x="32385" y="17145"/>
                    <a:pt x="46101" y="34004"/>
                    <a:pt x="58865" y="50387"/>
                  </a:cubicBezTo>
                  <a:cubicBezTo>
                    <a:pt x="49149" y="74009"/>
                    <a:pt x="47530" y="90964"/>
                    <a:pt x="45911" y="110014"/>
                  </a:cubicBezTo>
                  <a:cubicBezTo>
                    <a:pt x="32576" y="92392"/>
                    <a:pt x="16954" y="69247"/>
                    <a:pt x="0" y="45244"/>
                  </a:cubicBezTo>
                  <a:cubicBezTo>
                    <a:pt x="5715" y="29146"/>
                    <a:pt x="11525" y="14764"/>
                    <a:pt x="17907" y="0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6" name="任意多边形: 形状 6705">
              <a:extLst>
                <a:ext uri="{FF2B5EF4-FFF2-40B4-BE49-F238E27FC236}">
                  <a16:creationId xmlns:a16="http://schemas.microsoft.com/office/drawing/2014/main" xmlns="" id="{8ECA2C5E-D9E8-4409-9A98-38FF780B1F09}"/>
                </a:ext>
              </a:extLst>
            </p:cNvPr>
            <p:cNvSpPr/>
            <p:nvPr/>
          </p:nvSpPr>
          <p:spPr>
            <a:xfrm>
              <a:off x="4132167" y="5107018"/>
              <a:ext cx="75914" cy="70865"/>
            </a:xfrm>
            <a:custGeom>
              <a:avLst/>
              <a:gdLst>
                <a:gd name="connsiteX0" fmla="*/ 60103 w 75914"/>
                <a:gd name="connsiteY0" fmla="*/ 5143 h 70865"/>
                <a:gd name="connsiteX1" fmla="*/ 75914 w 75914"/>
                <a:gd name="connsiteY1" fmla="*/ 9144 h 70865"/>
                <a:gd name="connsiteX2" fmla="*/ 39814 w 75914"/>
                <a:gd name="connsiteY2" fmla="*/ 70866 h 70865"/>
                <a:gd name="connsiteX3" fmla="*/ 38576 w 75914"/>
                <a:gd name="connsiteY3" fmla="*/ 70580 h 70865"/>
                <a:gd name="connsiteX4" fmla="*/ 0 w 75914"/>
                <a:gd name="connsiteY4" fmla="*/ 59817 h 70865"/>
                <a:gd name="connsiteX5" fmla="*/ 39719 w 75914"/>
                <a:gd name="connsiteY5" fmla="*/ 0 h 70865"/>
                <a:gd name="connsiteX6" fmla="*/ 60103 w 75914"/>
                <a:gd name="connsiteY6" fmla="*/ 5143 h 7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14" h="70865">
                  <a:moveTo>
                    <a:pt x="60103" y="5143"/>
                  </a:moveTo>
                  <a:cubicBezTo>
                    <a:pt x="65341" y="6572"/>
                    <a:pt x="70580" y="7810"/>
                    <a:pt x="75914" y="9144"/>
                  </a:cubicBezTo>
                  <a:cubicBezTo>
                    <a:pt x="68008" y="32004"/>
                    <a:pt x="55626" y="52578"/>
                    <a:pt x="39814" y="70866"/>
                  </a:cubicBezTo>
                  <a:cubicBezTo>
                    <a:pt x="39338" y="70771"/>
                    <a:pt x="38957" y="70675"/>
                    <a:pt x="38576" y="70580"/>
                  </a:cubicBezTo>
                  <a:cubicBezTo>
                    <a:pt x="25241" y="67246"/>
                    <a:pt x="12478" y="63151"/>
                    <a:pt x="0" y="59817"/>
                  </a:cubicBezTo>
                  <a:cubicBezTo>
                    <a:pt x="17621" y="42196"/>
                    <a:pt x="31337" y="22288"/>
                    <a:pt x="39719" y="0"/>
                  </a:cubicBezTo>
                  <a:cubicBezTo>
                    <a:pt x="46577" y="1714"/>
                    <a:pt x="53435" y="3429"/>
                    <a:pt x="60103" y="5143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7" name="任意多边形: 形状 6706">
              <a:extLst>
                <a:ext uri="{FF2B5EF4-FFF2-40B4-BE49-F238E27FC236}">
                  <a16:creationId xmlns:a16="http://schemas.microsoft.com/office/drawing/2014/main" xmlns="" id="{CA26DFD5-2CB0-442F-A534-65D9C93A30FA}"/>
                </a:ext>
              </a:extLst>
            </p:cNvPr>
            <p:cNvSpPr/>
            <p:nvPr/>
          </p:nvSpPr>
          <p:spPr>
            <a:xfrm>
              <a:off x="3083369" y="2322099"/>
              <a:ext cx="85915" cy="102965"/>
            </a:xfrm>
            <a:custGeom>
              <a:avLst/>
              <a:gdLst>
                <a:gd name="connsiteX0" fmla="*/ 47339 w 85915"/>
                <a:gd name="connsiteY0" fmla="*/ 0 h 102965"/>
                <a:gd name="connsiteX1" fmla="*/ 85916 w 85915"/>
                <a:gd name="connsiteY1" fmla="*/ 23908 h 102965"/>
                <a:gd name="connsiteX2" fmla="*/ 39529 w 85915"/>
                <a:gd name="connsiteY2" fmla="*/ 102965 h 102965"/>
                <a:gd name="connsiteX3" fmla="*/ 0 w 85915"/>
                <a:gd name="connsiteY3" fmla="*/ 79248 h 102965"/>
                <a:gd name="connsiteX4" fmla="*/ 47339 w 85915"/>
                <a:gd name="connsiteY4" fmla="*/ 0 h 10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15" h="102965">
                  <a:moveTo>
                    <a:pt x="47339" y="0"/>
                  </a:moveTo>
                  <a:cubicBezTo>
                    <a:pt x="60484" y="7906"/>
                    <a:pt x="73343" y="15907"/>
                    <a:pt x="85916" y="23908"/>
                  </a:cubicBezTo>
                  <a:cubicBezTo>
                    <a:pt x="70485" y="50768"/>
                    <a:pt x="53435" y="79915"/>
                    <a:pt x="39529" y="102965"/>
                  </a:cubicBezTo>
                  <a:cubicBezTo>
                    <a:pt x="25813" y="94393"/>
                    <a:pt x="12573" y="86487"/>
                    <a:pt x="0" y="79248"/>
                  </a:cubicBezTo>
                  <a:cubicBezTo>
                    <a:pt x="14478" y="55531"/>
                    <a:pt x="32099" y="26099"/>
                    <a:pt x="47339" y="0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8" name="任意多边形: 形状 6707">
              <a:extLst>
                <a:ext uri="{FF2B5EF4-FFF2-40B4-BE49-F238E27FC236}">
                  <a16:creationId xmlns:a16="http://schemas.microsoft.com/office/drawing/2014/main" xmlns="" id="{3E6D3B79-2A60-4402-A89C-870C4EE783CA}"/>
                </a:ext>
              </a:extLst>
            </p:cNvPr>
            <p:cNvSpPr/>
            <p:nvPr/>
          </p:nvSpPr>
          <p:spPr>
            <a:xfrm>
              <a:off x="3707162" y="5584697"/>
              <a:ext cx="97631" cy="81343"/>
            </a:xfrm>
            <a:custGeom>
              <a:avLst/>
              <a:gdLst>
                <a:gd name="connsiteX0" fmla="*/ 97631 w 97631"/>
                <a:gd name="connsiteY0" fmla="*/ 58484 h 81343"/>
                <a:gd name="connsiteX1" fmla="*/ 23431 w 97631"/>
                <a:gd name="connsiteY1" fmla="*/ 81343 h 81343"/>
                <a:gd name="connsiteX2" fmla="*/ 0 w 97631"/>
                <a:gd name="connsiteY2" fmla="*/ 23146 h 81343"/>
                <a:gd name="connsiteX3" fmla="*/ 75152 w 97631"/>
                <a:gd name="connsiteY3" fmla="*/ 0 h 81343"/>
                <a:gd name="connsiteX4" fmla="*/ 97631 w 97631"/>
                <a:gd name="connsiteY4" fmla="*/ 58484 h 8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631" h="81343">
                  <a:moveTo>
                    <a:pt x="97631" y="58484"/>
                  </a:moveTo>
                  <a:lnTo>
                    <a:pt x="23431" y="81343"/>
                  </a:lnTo>
                  <a:cubicBezTo>
                    <a:pt x="15716" y="62008"/>
                    <a:pt x="7810" y="42576"/>
                    <a:pt x="0" y="23146"/>
                  </a:cubicBezTo>
                  <a:lnTo>
                    <a:pt x="75152" y="0"/>
                  </a:lnTo>
                  <a:cubicBezTo>
                    <a:pt x="82582" y="19431"/>
                    <a:pt x="90202" y="39052"/>
                    <a:pt x="97631" y="58484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09" name="任意多边形: 形状 6708">
              <a:extLst>
                <a:ext uri="{FF2B5EF4-FFF2-40B4-BE49-F238E27FC236}">
                  <a16:creationId xmlns:a16="http://schemas.microsoft.com/office/drawing/2014/main" xmlns="" id="{353001A0-9A98-40F9-98B4-BCD5D37584E5}"/>
                </a:ext>
              </a:extLst>
            </p:cNvPr>
            <p:cNvSpPr/>
            <p:nvPr/>
          </p:nvSpPr>
          <p:spPr>
            <a:xfrm>
              <a:off x="3594576" y="5309234"/>
              <a:ext cx="105727" cy="75533"/>
            </a:xfrm>
            <a:custGeom>
              <a:avLst/>
              <a:gdLst>
                <a:gd name="connsiteX0" fmla="*/ 105728 w 105727"/>
                <a:gd name="connsiteY0" fmla="*/ 61055 h 75533"/>
                <a:gd name="connsiteX1" fmla="*/ 23813 w 105727"/>
                <a:gd name="connsiteY1" fmla="*/ 75533 h 75533"/>
                <a:gd name="connsiteX2" fmla="*/ 0 w 105727"/>
                <a:gd name="connsiteY2" fmla="*/ 14573 h 75533"/>
                <a:gd name="connsiteX3" fmla="*/ 82582 w 105727"/>
                <a:gd name="connsiteY3" fmla="*/ 0 h 75533"/>
                <a:gd name="connsiteX4" fmla="*/ 105728 w 105727"/>
                <a:gd name="connsiteY4" fmla="*/ 61055 h 7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27" h="75533">
                  <a:moveTo>
                    <a:pt x="105728" y="61055"/>
                  </a:moveTo>
                  <a:lnTo>
                    <a:pt x="23813" y="75533"/>
                  </a:lnTo>
                  <a:cubicBezTo>
                    <a:pt x="15145" y="53626"/>
                    <a:pt x="7144" y="33147"/>
                    <a:pt x="0" y="14573"/>
                  </a:cubicBezTo>
                  <a:lnTo>
                    <a:pt x="82582" y="0"/>
                  </a:lnTo>
                  <a:cubicBezTo>
                    <a:pt x="89535" y="18669"/>
                    <a:pt x="97346" y="39243"/>
                    <a:pt x="105728" y="61055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0" name="任意多边形: 形状 6709">
              <a:extLst>
                <a:ext uri="{FF2B5EF4-FFF2-40B4-BE49-F238E27FC236}">
                  <a16:creationId xmlns:a16="http://schemas.microsoft.com/office/drawing/2014/main" xmlns="" id="{D37F9D41-0349-43B7-BBAD-CD48407091F4}"/>
                </a:ext>
              </a:extLst>
            </p:cNvPr>
            <p:cNvSpPr/>
            <p:nvPr/>
          </p:nvSpPr>
          <p:spPr>
            <a:xfrm>
              <a:off x="3449987" y="5161978"/>
              <a:ext cx="49720" cy="103251"/>
            </a:xfrm>
            <a:custGeom>
              <a:avLst/>
              <a:gdLst>
                <a:gd name="connsiteX0" fmla="*/ 25241 w 49720"/>
                <a:gd name="connsiteY0" fmla="*/ 4763 h 103251"/>
                <a:gd name="connsiteX1" fmla="*/ 49721 w 49720"/>
                <a:gd name="connsiteY1" fmla="*/ 97822 h 103251"/>
                <a:gd name="connsiteX2" fmla="*/ 27146 w 49720"/>
                <a:gd name="connsiteY2" fmla="*/ 103251 h 103251"/>
                <a:gd name="connsiteX3" fmla="*/ 0 w 49720"/>
                <a:gd name="connsiteY3" fmla="*/ 0 h 103251"/>
                <a:gd name="connsiteX4" fmla="*/ 25241 w 49720"/>
                <a:gd name="connsiteY4" fmla="*/ 4763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20" h="103251">
                  <a:moveTo>
                    <a:pt x="25241" y="4763"/>
                  </a:moveTo>
                  <a:lnTo>
                    <a:pt x="49721" y="97822"/>
                  </a:lnTo>
                  <a:cubicBezTo>
                    <a:pt x="42577" y="99536"/>
                    <a:pt x="35052" y="101346"/>
                    <a:pt x="27146" y="103251"/>
                  </a:cubicBezTo>
                  <a:lnTo>
                    <a:pt x="0" y="0"/>
                  </a:lnTo>
                  <a:cubicBezTo>
                    <a:pt x="7715" y="2191"/>
                    <a:pt x="16764" y="3620"/>
                    <a:pt x="25241" y="4763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1" name="任意多边形: 形状 6710">
              <a:extLst>
                <a:ext uri="{FF2B5EF4-FFF2-40B4-BE49-F238E27FC236}">
                  <a16:creationId xmlns:a16="http://schemas.microsoft.com/office/drawing/2014/main" xmlns="" id="{726D7DA6-9859-4C95-B423-6EB32CD394C8}"/>
                </a:ext>
              </a:extLst>
            </p:cNvPr>
            <p:cNvSpPr/>
            <p:nvPr/>
          </p:nvSpPr>
          <p:spPr>
            <a:xfrm>
              <a:off x="3179000" y="5243607"/>
              <a:ext cx="53625" cy="97821"/>
            </a:xfrm>
            <a:custGeom>
              <a:avLst/>
              <a:gdLst>
                <a:gd name="connsiteX0" fmla="*/ 18574 w 53625"/>
                <a:gd name="connsiteY0" fmla="*/ 0 h 97821"/>
                <a:gd name="connsiteX1" fmla="*/ 53626 w 53625"/>
                <a:gd name="connsiteY1" fmla="*/ 89916 h 97821"/>
                <a:gd name="connsiteX2" fmla="*/ 31623 w 53625"/>
                <a:gd name="connsiteY2" fmla="*/ 97822 h 97821"/>
                <a:gd name="connsiteX3" fmla="*/ 0 w 53625"/>
                <a:gd name="connsiteY3" fmla="*/ 16764 h 97821"/>
                <a:gd name="connsiteX4" fmla="*/ 18574 w 53625"/>
                <a:gd name="connsiteY4" fmla="*/ 0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25" h="97821">
                  <a:moveTo>
                    <a:pt x="18574" y="0"/>
                  </a:moveTo>
                  <a:lnTo>
                    <a:pt x="53626" y="89916"/>
                  </a:lnTo>
                  <a:cubicBezTo>
                    <a:pt x="46101" y="92583"/>
                    <a:pt x="38671" y="95155"/>
                    <a:pt x="31623" y="97822"/>
                  </a:cubicBezTo>
                  <a:lnTo>
                    <a:pt x="0" y="16764"/>
                  </a:lnTo>
                  <a:cubicBezTo>
                    <a:pt x="6668" y="11525"/>
                    <a:pt x="13526" y="5810"/>
                    <a:pt x="18574" y="0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2" name="任意多边形: 形状 6711">
              <a:extLst>
                <a:ext uri="{FF2B5EF4-FFF2-40B4-BE49-F238E27FC236}">
                  <a16:creationId xmlns:a16="http://schemas.microsoft.com/office/drawing/2014/main" xmlns="" id="{28E3418D-9317-4CF9-8F40-0741DA3A6AF1}"/>
                </a:ext>
              </a:extLst>
            </p:cNvPr>
            <p:cNvSpPr/>
            <p:nvPr/>
          </p:nvSpPr>
          <p:spPr>
            <a:xfrm>
              <a:off x="1935893" y="1599151"/>
              <a:ext cx="91630" cy="62103"/>
            </a:xfrm>
            <a:custGeom>
              <a:avLst/>
              <a:gdLst>
                <a:gd name="connsiteX0" fmla="*/ 80581 w 91630"/>
                <a:gd name="connsiteY0" fmla="*/ 0 h 62103"/>
                <a:gd name="connsiteX1" fmla="*/ 91630 w 91630"/>
                <a:gd name="connsiteY1" fmla="*/ 45053 h 62103"/>
                <a:gd name="connsiteX2" fmla="*/ 17621 w 91630"/>
                <a:gd name="connsiteY2" fmla="*/ 62103 h 62103"/>
                <a:gd name="connsiteX3" fmla="*/ 0 w 91630"/>
                <a:gd name="connsiteY3" fmla="*/ 18669 h 62103"/>
                <a:gd name="connsiteX4" fmla="*/ 80581 w 91630"/>
                <a:gd name="connsiteY4" fmla="*/ 0 h 6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0" h="62103">
                  <a:moveTo>
                    <a:pt x="80581" y="0"/>
                  </a:moveTo>
                  <a:lnTo>
                    <a:pt x="91630" y="45053"/>
                  </a:lnTo>
                  <a:lnTo>
                    <a:pt x="17621" y="62103"/>
                  </a:lnTo>
                  <a:cubicBezTo>
                    <a:pt x="15240" y="57245"/>
                    <a:pt x="7620" y="41148"/>
                    <a:pt x="0" y="18669"/>
                  </a:cubicBezTo>
                  <a:lnTo>
                    <a:pt x="80581" y="0"/>
                  </a:ln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3" name="任意多边形: 形状 6712">
              <a:extLst>
                <a:ext uri="{FF2B5EF4-FFF2-40B4-BE49-F238E27FC236}">
                  <a16:creationId xmlns:a16="http://schemas.microsoft.com/office/drawing/2014/main" xmlns="" id="{09623F55-FE36-46C0-8126-70ACEBD7087D}"/>
                </a:ext>
              </a:extLst>
            </p:cNvPr>
            <p:cNvSpPr/>
            <p:nvPr/>
          </p:nvSpPr>
          <p:spPr>
            <a:xfrm>
              <a:off x="1932178" y="2060733"/>
              <a:ext cx="66675" cy="107251"/>
            </a:xfrm>
            <a:custGeom>
              <a:avLst/>
              <a:gdLst>
                <a:gd name="connsiteX0" fmla="*/ 36195 w 66675"/>
                <a:gd name="connsiteY0" fmla="*/ 0 h 107251"/>
                <a:gd name="connsiteX1" fmla="*/ 37814 w 66675"/>
                <a:gd name="connsiteY1" fmla="*/ 8287 h 107251"/>
                <a:gd name="connsiteX2" fmla="*/ 48482 w 66675"/>
                <a:gd name="connsiteY2" fmla="*/ 58102 h 107251"/>
                <a:gd name="connsiteX3" fmla="*/ 50768 w 66675"/>
                <a:gd name="connsiteY3" fmla="*/ 70104 h 107251"/>
                <a:gd name="connsiteX4" fmla="*/ 66675 w 66675"/>
                <a:gd name="connsiteY4" fmla="*/ 104965 h 107251"/>
                <a:gd name="connsiteX5" fmla="*/ 18574 w 66675"/>
                <a:gd name="connsiteY5" fmla="*/ 107251 h 107251"/>
                <a:gd name="connsiteX6" fmla="*/ 12287 w 66675"/>
                <a:gd name="connsiteY6" fmla="*/ 65913 h 107251"/>
                <a:gd name="connsiteX7" fmla="*/ 1619 w 66675"/>
                <a:gd name="connsiteY7" fmla="*/ 16192 h 107251"/>
                <a:gd name="connsiteX8" fmla="*/ 0 w 66675"/>
                <a:gd name="connsiteY8" fmla="*/ 7810 h 107251"/>
                <a:gd name="connsiteX9" fmla="*/ 36195 w 66675"/>
                <a:gd name="connsiteY9" fmla="*/ 0 h 10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107251">
                  <a:moveTo>
                    <a:pt x="36195" y="0"/>
                  </a:moveTo>
                  <a:cubicBezTo>
                    <a:pt x="36671" y="2762"/>
                    <a:pt x="37243" y="5620"/>
                    <a:pt x="37814" y="8287"/>
                  </a:cubicBezTo>
                  <a:lnTo>
                    <a:pt x="48482" y="58102"/>
                  </a:lnTo>
                  <a:cubicBezTo>
                    <a:pt x="49339" y="62008"/>
                    <a:pt x="50101" y="66103"/>
                    <a:pt x="50768" y="70104"/>
                  </a:cubicBezTo>
                  <a:cubicBezTo>
                    <a:pt x="52959" y="83344"/>
                    <a:pt x="58579" y="95250"/>
                    <a:pt x="66675" y="104965"/>
                  </a:cubicBezTo>
                  <a:cubicBezTo>
                    <a:pt x="50959" y="105442"/>
                    <a:pt x="34861" y="106204"/>
                    <a:pt x="18574" y="107251"/>
                  </a:cubicBezTo>
                  <a:cubicBezTo>
                    <a:pt x="18193" y="94583"/>
                    <a:pt x="15811" y="82010"/>
                    <a:pt x="12287" y="65913"/>
                  </a:cubicBezTo>
                  <a:lnTo>
                    <a:pt x="1619" y="16192"/>
                  </a:lnTo>
                  <a:cubicBezTo>
                    <a:pt x="1048" y="13335"/>
                    <a:pt x="476" y="10573"/>
                    <a:pt x="0" y="7810"/>
                  </a:cubicBezTo>
                  <a:cubicBezTo>
                    <a:pt x="12573" y="5048"/>
                    <a:pt x="24765" y="2381"/>
                    <a:pt x="36195" y="0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4" name="任意多边形: 形状 6713">
              <a:extLst>
                <a:ext uri="{FF2B5EF4-FFF2-40B4-BE49-F238E27FC236}">
                  <a16:creationId xmlns:a16="http://schemas.microsoft.com/office/drawing/2014/main" xmlns="" id="{8B499FCC-A371-4843-B29E-ED8A10F0A024}"/>
                </a:ext>
              </a:extLst>
            </p:cNvPr>
            <p:cNvSpPr/>
            <p:nvPr/>
          </p:nvSpPr>
          <p:spPr>
            <a:xfrm>
              <a:off x="2481865" y="3652170"/>
              <a:ext cx="50291" cy="169354"/>
            </a:xfrm>
            <a:custGeom>
              <a:avLst/>
              <a:gdLst>
                <a:gd name="connsiteX0" fmla="*/ 19336 w 50291"/>
                <a:gd name="connsiteY0" fmla="*/ 0 h 169354"/>
                <a:gd name="connsiteX1" fmla="*/ 50292 w 50291"/>
                <a:gd name="connsiteY1" fmla="*/ 169354 h 169354"/>
                <a:gd name="connsiteX2" fmla="*/ 25717 w 50291"/>
                <a:gd name="connsiteY2" fmla="*/ 169164 h 169354"/>
                <a:gd name="connsiteX3" fmla="*/ 0 w 50291"/>
                <a:gd name="connsiteY3" fmla="*/ 23622 h 169354"/>
                <a:gd name="connsiteX4" fmla="*/ 19336 w 50291"/>
                <a:gd name="connsiteY4" fmla="*/ 0 h 16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1" h="169354">
                  <a:moveTo>
                    <a:pt x="19336" y="0"/>
                  </a:moveTo>
                  <a:cubicBezTo>
                    <a:pt x="29908" y="58864"/>
                    <a:pt x="40767" y="118110"/>
                    <a:pt x="50292" y="169354"/>
                  </a:cubicBezTo>
                  <a:cubicBezTo>
                    <a:pt x="42291" y="168783"/>
                    <a:pt x="34100" y="168688"/>
                    <a:pt x="25717" y="169164"/>
                  </a:cubicBezTo>
                  <a:cubicBezTo>
                    <a:pt x="18288" y="128016"/>
                    <a:pt x="9716" y="79724"/>
                    <a:pt x="0" y="23622"/>
                  </a:cubicBezTo>
                  <a:cubicBezTo>
                    <a:pt x="6191" y="16669"/>
                    <a:pt x="12954" y="8572"/>
                    <a:pt x="19336" y="0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5" name="任意多边形: 形状 6714">
              <a:extLst>
                <a:ext uri="{FF2B5EF4-FFF2-40B4-BE49-F238E27FC236}">
                  <a16:creationId xmlns:a16="http://schemas.microsoft.com/office/drawing/2014/main" xmlns="" id="{542FF877-6DE8-41D7-9A08-BEB0BA2A8A94}"/>
                </a:ext>
              </a:extLst>
            </p:cNvPr>
            <p:cNvSpPr/>
            <p:nvPr/>
          </p:nvSpPr>
          <p:spPr>
            <a:xfrm>
              <a:off x="2518632" y="5568028"/>
              <a:ext cx="102679" cy="54101"/>
            </a:xfrm>
            <a:custGeom>
              <a:avLst/>
              <a:gdLst>
                <a:gd name="connsiteX0" fmla="*/ 102680 w 102679"/>
                <a:gd name="connsiteY0" fmla="*/ 23717 h 54101"/>
                <a:gd name="connsiteX1" fmla="*/ 71818 w 102679"/>
                <a:gd name="connsiteY1" fmla="*/ 54102 h 54101"/>
                <a:gd name="connsiteX2" fmla="*/ 0 w 102679"/>
                <a:gd name="connsiteY2" fmla="*/ 29146 h 54101"/>
                <a:gd name="connsiteX3" fmla="*/ 26861 w 102679"/>
                <a:gd name="connsiteY3" fmla="*/ 0 h 54101"/>
                <a:gd name="connsiteX4" fmla="*/ 102680 w 102679"/>
                <a:gd name="connsiteY4" fmla="*/ 23717 h 5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79" h="54101">
                  <a:moveTo>
                    <a:pt x="102680" y="23717"/>
                  </a:moveTo>
                  <a:cubicBezTo>
                    <a:pt x="92107" y="32766"/>
                    <a:pt x="81820" y="42863"/>
                    <a:pt x="71818" y="54102"/>
                  </a:cubicBezTo>
                  <a:cubicBezTo>
                    <a:pt x="47339" y="47244"/>
                    <a:pt x="23241" y="38862"/>
                    <a:pt x="0" y="29146"/>
                  </a:cubicBezTo>
                  <a:cubicBezTo>
                    <a:pt x="9334" y="18955"/>
                    <a:pt x="18193" y="9144"/>
                    <a:pt x="26861" y="0"/>
                  </a:cubicBezTo>
                  <a:cubicBezTo>
                    <a:pt x="51530" y="9525"/>
                    <a:pt x="76962" y="17621"/>
                    <a:pt x="102680" y="23717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6" name="任意多边形: 形状 6715">
              <a:extLst>
                <a:ext uri="{FF2B5EF4-FFF2-40B4-BE49-F238E27FC236}">
                  <a16:creationId xmlns:a16="http://schemas.microsoft.com/office/drawing/2014/main" xmlns="" id="{76C9AF21-33D5-49D8-8C2E-5952EBB94049}"/>
                </a:ext>
              </a:extLst>
            </p:cNvPr>
            <p:cNvSpPr/>
            <p:nvPr/>
          </p:nvSpPr>
          <p:spPr>
            <a:xfrm>
              <a:off x="1777111" y="3667410"/>
              <a:ext cx="83534" cy="70389"/>
            </a:xfrm>
            <a:custGeom>
              <a:avLst/>
              <a:gdLst>
                <a:gd name="connsiteX0" fmla="*/ 57531 w 83534"/>
                <a:gd name="connsiteY0" fmla="*/ 2381 h 70389"/>
                <a:gd name="connsiteX1" fmla="*/ 83534 w 83534"/>
                <a:gd name="connsiteY1" fmla="*/ 4096 h 70389"/>
                <a:gd name="connsiteX2" fmla="*/ 72199 w 83534"/>
                <a:gd name="connsiteY2" fmla="*/ 66580 h 70389"/>
                <a:gd name="connsiteX3" fmla="*/ 55817 w 83534"/>
                <a:gd name="connsiteY3" fmla="*/ 65532 h 70389"/>
                <a:gd name="connsiteX4" fmla="*/ 0 w 83534"/>
                <a:gd name="connsiteY4" fmla="*/ 70390 h 70389"/>
                <a:gd name="connsiteX5" fmla="*/ 13906 w 83534"/>
                <a:gd name="connsiteY5" fmla="*/ 0 h 70389"/>
                <a:gd name="connsiteX6" fmla="*/ 57531 w 83534"/>
                <a:gd name="connsiteY6" fmla="*/ 2381 h 7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534" h="70389">
                  <a:moveTo>
                    <a:pt x="57531" y="2381"/>
                  </a:moveTo>
                  <a:cubicBezTo>
                    <a:pt x="66199" y="2762"/>
                    <a:pt x="74962" y="3238"/>
                    <a:pt x="83534" y="4096"/>
                  </a:cubicBezTo>
                  <a:cubicBezTo>
                    <a:pt x="79629" y="28956"/>
                    <a:pt x="75819" y="49435"/>
                    <a:pt x="72199" y="66580"/>
                  </a:cubicBezTo>
                  <a:cubicBezTo>
                    <a:pt x="66770" y="66104"/>
                    <a:pt x="61246" y="65818"/>
                    <a:pt x="55817" y="65532"/>
                  </a:cubicBezTo>
                  <a:cubicBezTo>
                    <a:pt x="36862" y="65151"/>
                    <a:pt x="18097" y="66580"/>
                    <a:pt x="0" y="70390"/>
                  </a:cubicBezTo>
                  <a:cubicBezTo>
                    <a:pt x="4381" y="52673"/>
                    <a:pt x="8953" y="30194"/>
                    <a:pt x="13906" y="0"/>
                  </a:cubicBezTo>
                  <a:cubicBezTo>
                    <a:pt x="26860" y="95"/>
                    <a:pt x="39910" y="2000"/>
                    <a:pt x="57531" y="2381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7" name="任意多边形: 形状 6716">
              <a:extLst>
                <a:ext uri="{FF2B5EF4-FFF2-40B4-BE49-F238E27FC236}">
                  <a16:creationId xmlns:a16="http://schemas.microsoft.com/office/drawing/2014/main" xmlns="" id="{D7639F3E-1739-431C-B49C-F6C2E4889654}"/>
                </a:ext>
              </a:extLst>
            </p:cNvPr>
            <p:cNvSpPr/>
            <p:nvPr/>
          </p:nvSpPr>
          <p:spPr>
            <a:xfrm>
              <a:off x="2916206" y="3287553"/>
              <a:ext cx="162877" cy="240315"/>
            </a:xfrm>
            <a:custGeom>
              <a:avLst/>
              <a:gdLst>
                <a:gd name="connsiteX0" fmla="*/ 145447 w 162877"/>
                <a:gd name="connsiteY0" fmla="*/ 240316 h 240315"/>
                <a:gd name="connsiteX1" fmla="*/ 85344 w 162877"/>
                <a:gd name="connsiteY1" fmla="*/ 144399 h 240315"/>
                <a:gd name="connsiteX2" fmla="*/ 0 w 162877"/>
                <a:gd name="connsiteY2" fmla="*/ 12383 h 240315"/>
                <a:gd name="connsiteX3" fmla="*/ 16669 w 162877"/>
                <a:gd name="connsiteY3" fmla="*/ 0 h 240315"/>
                <a:gd name="connsiteX4" fmla="*/ 102965 w 162877"/>
                <a:gd name="connsiteY4" fmla="*/ 133445 h 240315"/>
                <a:gd name="connsiteX5" fmla="*/ 162878 w 162877"/>
                <a:gd name="connsiteY5" fmla="*/ 229076 h 240315"/>
                <a:gd name="connsiteX6" fmla="*/ 145447 w 162877"/>
                <a:gd name="connsiteY6" fmla="*/ 240316 h 24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877" h="240315">
                  <a:moveTo>
                    <a:pt x="145447" y="240316"/>
                  </a:moveTo>
                  <a:cubicBezTo>
                    <a:pt x="125349" y="209169"/>
                    <a:pt x="105061" y="176213"/>
                    <a:pt x="85344" y="144399"/>
                  </a:cubicBezTo>
                  <a:cubicBezTo>
                    <a:pt x="52483" y="91345"/>
                    <a:pt x="21431" y="41243"/>
                    <a:pt x="0" y="12383"/>
                  </a:cubicBezTo>
                  <a:lnTo>
                    <a:pt x="16669" y="0"/>
                  </a:lnTo>
                  <a:cubicBezTo>
                    <a:pt x="38576" y="29528"/>
                    <a:pt x="69913" y="80010"/>
                    <a:pt x="102965" y="133445"/>
                  </a:cubicBezTo>
                  <a:cubicBezTo>
                    <a:pt x="122587" y="165163"/>
                    <a:pt x="142970" y="198025"/>
                    <a:pt x="162878" y="229076"/>
                  </a:cubicBezTo>
                  <a:lnTo>
                    <a:pt x="145447" y="240316"/>
                  </a:ln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8" name="任意多边形: 形状 6717">
              <a:extLst>
                <a:ext uri="{FF2B5EF4-FFF2-40B4-BE49-F238E27FC236}">
                  <a16:creationId xmlns:a16="http://schemas.microsoft.com/office/drawing/2014/main" xmlns="" id="{65961086-86F2-4867-8666-425DDADB9BC4}"/>
                </a:ext>
              </a:extLst>
            </p:cNvPr>
            <p:cNvSpPr/>
            <p:nvPr/>
          </p:nvSpPr>
          <p:spPr>
            <a:xfrm>
              <a:off x="1814544" y="4595145"/>
              <a:ext cx="72008" cy="52863"/>
            </a:xfrm>
            <a:custGeom>
              <a:avLst/>
              <a:gdLst>
                <a:gd name="connsiteX0" fmla="*/ 0 w 72008"/>
                <a:gd name="connsiteY0" fmla="*/ 18288 h 52863"/>
                <a:gd name="connsiteX1" fmla="*/ 58579 w 72008"/>
                <a:gd name="connsiteY1" fmla="*/ 0 h 52863"/>
                <a:gd name="connsiteX2" fmla="*/ 72009 w 72008"/>
                <a:gd name="connsiteY2" fmla="*/ 34576 h 52863"/>
                <a:gd name="connsiteX3" fmla="*/ 13430 w 72008"/>
                <a:gd name="connsiteY3" fmla="*/ 52864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08" h="52863">
                  <a:moveTo>
                    <a:pt x="0" y="18288"/>
                  </a:moveTo>
                  <a:lnTo>
                    <a:pt x="58579" y="0"/>
                  </a:lnTo>
                  <a:lnTo>
                    <a:pt x="72009" y="34576"/>
                  </a:lnTo>
                  <a:lnTo>
                    <a:pt x="13430" y="52864"/>
                  </a:ln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9" name="任意多边形: 形状 6718">
              <a:extLst>
                <a:ext uri="{FF2B5EF4-FFF2-40B4-BE49-F238E27FC236}">
                  <a16:creationId xmlns:a16="http://schemas.microsoft.com/office/drawing/2014/main" xmlns="" id="{6DD29F4F-077D-4A43-94EF-3AFB30171A27}"/>
                </a:ext>
              </a:extLst>
            </p:cNvPr>
            <p:cNvSpPr/>
            <p:nvPr/>
          </p:nvSpPr>
          <p:spPr>
            <a:xfrm>
              <a:off x="1847024" y="4679060"/>
              <a:ext cx="72008" cy="52578"/>
            </a:xfrm>
            <a:custGeom>
              <a:avLst/>
              <a:gdLst>
                <a:gd name="connsiteX0" fmla="*/ 0 w 72008"/>
                <a:gd name="connsiteY0" fmla="*/ 17907 h 52578"/>
                <a:gd name="connsiteX1" fmla="*/ 58674 w 72008"/>
                <a:gd name="connsiteY1" fmla="*/ 0 h 52578"/>
                <a:gd name="connsiteX2" fmla="*/ 72009 w 72008"/>
                <a:gd name="connsiteY2" fmla="*/ 34576 h 52578"/>
                <a:gd name="connsiteX3" fmla="*/ 13525 w 72008"/>
                <a:gd name="connsiteY3" fmla="*/ 52578 h 5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08" h="52578">
                  <a:moveTo>
                    <a:pt x="0" y="17907"/>
                  </a:moveTo>
                  <a:lnTo>
                    <a:pt x="58674" y="0"/>
                  </a:lnTo>
                  <a:lnTo>
                    <a:pt x="72009" y="34576"/>
                  </a:lnTo>
                  <a:lnTo>
                    <a:pt x="13525" y="52578"/>
                  </a:ln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0" name="任意多边形: 形状 6719">
              <a:extLst>
                <a:ext uri="{FF2B5EF4-FFF2-40B4-BE49-F238E27FC236}">
                  <a16:creationId xmlns:a16="http://schemas.microsoft.com/office/drawing/2014/main" xmlns="" id="{31318EDB-F3FD-4A48-83BC-817F3302A51B}"/>
                </a:ext>
              </a:extLst>
            </p:cNvPr>
            <p:cNvSpPr/>
            <p:nvPr/>
          </p:nvSpPr>
          <p:spPr>
            <a:xfrm>
              <a:off x="4575365" y="2372581"/>
              <a:ext cx="41528" cy="83724"/>
            </a:xfrm>
            <a:custGeom>
              <a:avLst/>
              <a:gdLst>
                <a:gd name="connsiteX0" fmla="*/ 0 w 41528"/>
                <a:gd name="connsiteY0" fmla="*/ 10001 h 83724"/>
                <a:gd name="connsiteX1" fmla="*/ 24003 w 41528"/>
                <a:gd name="connsiteY1" fmla="*/ 83725 h 83724"/>
                <a:gd name="connsiteX2" fmla="*/ 41529 w 41528"/>
                <a:gd name="connsiteY2" fmla="*/ 62770 h 83724"/>
                <a:gd name="connsiteX3" fmla="*/ 21146 w 41528"/>
                <a:gd name="connsiteY3" fmla="*/ 0 h 83724"/>
                <a:gd name="connsiteX4" fmla="*/ 0 w 41528"/>
                <a:gd name="connsiteY4" fmla="*/ 10001 h 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28" h="83724">
                  <a:moveTo>
                    <a:pt x="0" y="10001"/>
                  </a:moveTo>
                  <a:lnTo>
                    <a:pt x="24003" y="83725"/>
                  </a:lnTo>
                  <a:lnTo>
                    <a:pt x="41529" y="62770"/>
                  </a:lnTo>
                  <a:lnTo>
                    <a:pt x="21146" y="0"/>
                  </a:lnTo>
                  <a:cubicBezTo>
                    <a:pt x="21050" y="95"/>
                    <a:pt x="12287" y="2381"/>
                    <a:pt x="0" y="10001"/>
                  </a:cubicBezTo>
                  <a:close/>
                </a:path>
              </a:pathLst>
            </a:custGeom>
            <a:solidFill>
              <a:srgbClr val="BEBE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1" name="任意多边形: 形状 6720">
              <a:extLst>
                <a:ext uri="{FF2B5EF4-FFF2-40B4-BE49-F238E27FC236}">
                  <a16:creationId xmlns:a16="http://schemas.microsoft.com/office/drawing/2014/main" xmlns="" id="{008FC58F-750C-4392-8F45-4D7036BADCF9}"/>
                </a:ext>
              </a:extLst>
            </p:cNvPr>
            <p:cNvSpPr/>
            <p:nvPr/>
          </p:nvSpPr>
          <p:spPr>
            <a:xfrm>
              <a:off x="456374" y="1381600"/>
              <a:ext cx="5953791" cy="792765"/>
            </a:xfrm>
            <a:custGeom>
              <a:avLst/>
              <a:gdLst>
                <a:gd name="connsiteX0" fmla="*/ 0 w 5953791"/>
                <a:gd name="connsiteY0" fmla="*/ 792766 h 792765"/>
                <a:gd name="connsiteX1" fmla="*/ 5953792 w 5953791"/>
                <a:gd name="connsiteY1" fmla="*/ 0 h 7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53791" h="792765">
                  <a:moveTo>
                    <a:pt x="0" y="792766"/>
                  </a:moveTo>
                  <a:lnTo>
                    <a:pt x="5953792" y="0"/>
                  </a:lnTo>
                </a:path>
              </a:pathLst>
            </a:custGeom>
            <a:ln w="18900" cap="flat">
              <a:solidFill>
                <a:srgbClr val="403D3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2" name="任意多边形: 形状 6721">
              <a:extLst>
                <a:ext uri="{FF2B5EF4-FFF2-40B4-BE49-F238E27FC236}">
                  <a16:creationId xmlns:a16="http://schemas.microsoft.com/office/drawing/2014/main" xmlns="" id="{3ABBA37B-7EDA-4B8E-9F6F-F704C1362659}"/>
                </a:ext>
              </a:extLst>
            </p:cNvPr>
            <p:cNvSpPr/>
            <p:nvPr/>
          </p:nvSpPr>
          <p:spPr>
            <a:xfrm>
              <a:off x="173577" y="1300447"/>
              <a:ext cx="6850189" cy="896112"/>
            </a:xfrm>
            <a:custGeom>
              <a:avLst/>
              <a:gdLst>
                <a:gd name="connsiteX0" fmla="*/ 0 w 6850189"/>
                <a:gd name="connsiteY0" fmla="*/ 896112 h 896112"/>
                <a:gd name="connsiteX1" fmla="*/ 282797 w 6850189"/>
                <a:gd name="connsiteY1" fmla="*/ 873919 h 896112"/>
                <a:gd name="connsiteX2" fmla="*/ 6236589 w 6850189"/>
                <a:gd name="connsiteY2" fmla="*/ 81153 h 896112"/>
                <a:gd name="connsiteX3" fmla="*/ 6850190 w 6850189"/>
                <a:gd name="connsiteY3" fmla="*/ 0 h 8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0189" h="896112">
                  <a:moveTo>
                    <a:pt x="0" y="896112"/>
                  </a:moveTo>
                  <a:cubicBezTo>
                    <a:pt x="126206" y="888683"/>
                    <a:pt x="282797" y="873919"/>
                    <a:pt x="282797" y="873919"/>
                  </a:cubicBezTo>
                  <a:lnTo>
                    <a:pt x="6236589" y="81153"/>
                  </a:lnTo>
                  <a:lnTo>
                    <a:pt x="6850190" y="0"/>
                  </a:lnTo>
                </a:path>
              </a:pathLst>
            </a:custGeom>
            <a:noFill/>
            <a:ln w="24300" cap="flat">
              <a:solidFill>
                <a:srgbClr val="59585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3" name="任意多边形: 形状 6722">
              <a:extLst>
                <a:ext uri="{FF2B5EF4-FFF2-40B4-BE49-F238E27FC236}">
                  <a16:creationId xmlns:a16="http://schemas.microsoft.com/office/drawing/2014/main" xmlns="" id="{3299B938-2E6C-4EFD-A8E3-1802B48D515A}"/>
                </a:ext>
              </a:extLst>
            </p:cNvPr>
            <p:cNvSpPr/>
            <p:nvPr/>
          </p:nvSpPr>
          <p:spPr>
            <a:xfrm>
              <a:off x="173577" y="1300447"/>
              <a:ext cx="6850189" cy="896112"/>
            </a:xfrm>
            <a:custGeom>
              <a:avLst/>
              <a:gdLst>
                <a:gd name="connsiteX0" fmla="*/ 0 w 6850189"/>
                <a:gd name="connsiteY0" fmla="*/ 896112 h 896112"/>
                <a:gd name="connsiteX1" fmla="*/ 282797 w 6850189"/>
                <a:gd name="connsiteY1" fmla="*/ 873919 h 896112"/>
                <a:gd name="connsiteX2" fmla="*/ 6236589 w 6850189"/>
                <a:gd name="connsiteY2" fmla="*/ 81153 h 896112"/>
                <a:gd name="connsiteX3" fmla="*/ 6850190 w 6850189"/>
                <a:gd name="connsiteY3" fmla="*/ 0 h 8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0189" h="896112">
                  <a:moveTo>
                    <a:pt x="0" y="896112"/>
                  </a:moveTo>
                  <a:cubicBezTo>
                    <a:pt x="126206" y="888683"/>
                    <a:pt x="282797" y="873919"/>
                    <a:pt x="282797" y="873919"/>
                  </a:cubicBezTo>
                  <a:lnTo>
                    <a:pt x="6236589" y="81153"/>
                  </a:lnTo>
                  <a:lnTo>
                    <a:pt x="6850190" y="0"/>
                  </a:lnTo>
                </a:path>
              </a:pathLst>
            </a:custGeom>
            <a:noFill/>
            <a:ln w="18900" cap="flat">
              <a:solidFill>
                <a:srgbClr val="FFFFFF"/>
              </a:solidFill>
              <a:custDash>
                <a:ds d="637792" sp="850395"/>
              </a:custDash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4" name="任意多边形: 形状 6723">
              <a:extLst>
                <a:ext uri="{FF2B5EF4-FFF2-40B4-BE49-F238E27FC236}">
                  <a16:creationId xmlns:a16="http://schemas.microsoft.com/office/drawing/2014/main" xmlns="" id="{02AAEF9E-7FC8-4F94-91FB-535159BBAC1D}"/>
                </a:ext>
              </a:extLst>
            </p:cNvPr>
            <p:cNvSpPr/>
            <p:nvPr/>
          </p:nvSpPr>
          <p:spPr>
            <a:xfrm>
              <a:off x="111665" y="2104738"/>
              <a:ext cx="461867" cy="169640"/>
            </a:xfrm>
            <a:custGeom>
              <a:avLst/>
              <a:gdLst>
                <a:gd name="connsiteX0" fmla="*/ 461867 w 461867"/>
                <a:gd name="connsiteY0" fmla="*/ 101822 h 169640"/>
                <a:gd name="connsiteX1" fmla="*/ 461200 w 461867"/>
                <a:gd name="connsiteY1" fmla="*/ 0 h 169640"/>
                <a:gd name="connsiteX2" fmla="*/ 0 w 461867"/>
                <a:gd name="connsiteY2" fmla="*/ 47625 h 169640"/>
                <a:gd name="connsiteX3" fmla="*/ 47816 w 461867"/>
                <a:gd name="connsiteY3" fmla="*/ 169640 h 169640"/>
                <a:gd name="connsiteX4" fmla="*/ 167164 w 461867"/>
                <a:gd name="connsiteY4" fmla="*/ 122682 h 169640"/>
                <a:gd name="connsiteX5" fmla="*/ 461867 w 461867"/>
                <a:gd name="connsiteY5" fmla="*/ 101822 h 16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867" h="169640">
                  <a:moveTo>
                    <a:pt x="461867" y="101822"/>
                  </a:moveTo>
                  <a:lnTo>
                    <a:pt x="461200" y="0"/>
                  </a:lnTo>
                  <a:cubicBezTo>
                    <a:pt x="461200" y="0"/>
                    <a:pt x="110109" y="17621"/>
                    <a:pt x="0" y="47625"/>
                  </a:cubicBezTo>
                  <a:lnTo>
                    <a:pt x="47816" y="169640"/>
                  </a:lnTo>
                  <a:cubicBezTo>
                    <a:pt x="47816" y="169640"/>
                    <a:pt x="115348" y="122968"/>
                    <a:pt x="167164" y="122682"/>
                  </a:cubicBezTo>
                  <a:cubicBezTo>
                    <a:pt x="218980" y="122396"/>
                    <a:pt x="461867" y="101822"/>
                    <a:pt x="461867" y="10182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5" name="任意多边形: 形状 6724">
              <a:extLst>
                <a:ext uri="{FF2B5EF4-FFF2-40B4-BE49-F238E27FC236}">
                  <a16:creationId xmlns:a16="http://schemas.microsoft.com/office/drawing/2014/main" xmlns="" id="{AA46AFFC-3263-415A-A144-4286FE7AB16E}"/>
                </a:ext>
              </a:extLst>
            </p:cNvPr>
            <p:cNvSpPr/>
            <p:nvPr/>
          </p:nvSpPr>
          <p:spPr>
            <a:xfrm>
              <a:off x="6735635" y="1237773"/>
              <a:ext cx="322897" cy="141065"/>
            </a:xfrm>
            <a:custGeom>
              <a:avLst/>
              <a:gdLst>
                <a:gd name="connsiteX0" fmla="*/ 0 w 322897"/>
                <a:gd name="connsiteY0" fmla="*/ 70009 h 141065"/>
                <a:gd name="connsiteX1" fmla="*/ 5715 w 322897"/>
                <a:gd name="connsiteY1" fmla="*/ 141065 h 141065"/>
                <a:gd name="connsiteX2" fmla="*/ 322898 w 322897"/>
                <a:gd name="connsiteY2" fmla="*/ 82582 h 141065"/>
                <a:gd name="connsiteX3" fmla="*/ 283464 w 322897"/>
                <a:gd name="connsiteY3" fmla="*/ 0 h 141065"/>
                <a:gd name="connsiteX4" fmla="*/ 203168 w 322897"/>
                <a:gd name="connsiteY4" fmla="*/ 39338 h 141065"/>
                <a:gd name="connsiteX5" fmla="*/ 0 w 322897"/>
                <a:gd name="connsiteY5" fmla="*/ 70009 h 14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97" h="141065">
                  <a:moveTo>
                    <a:pt x="0" y="70009"/>
                  </a:moveTo>
                  <a:lnTo>
                    <a:pt x="5715" y="141065"/>
                  </a:lnTo>
                  <a:cubicBezTo>
                    <a:pt x="5715" y="141065"/>
                    <a:pt x="248126" y="109538"/>
                    <a:pt x="322898" y="82582"/>
                  </a:cubicBezTo>
                  <a:lnTo>
                    <a:pt x="283464" y="0"/>
                  </a:lnTo>
                  <a:cubicBezTo>
                    <a:pt x="283464" y="0"/>
                    <a:pt x="239078" y="36290"/>
                    <a:pt x="203168" y="39338"/>
                  </a:cubicBezTo>
                  <a:cubicBezTo>
                    <a:pt x="167259" y="42386"/>
                    <a:pt x="0" y="70009"/>
                    <a:pt x="0" y="700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6" name="图形 6670">
              <a:extLst>
                <a:ext uri="{FF2B5EF4-FFF2-40B4-BE49-F238E27FC236}">
                  <a16:creationId xmlns:a16="http://schemas.microsoft.com/office/drawing/2014/main" xmlns="" id="{2B74605E-803F-4E6A-861C-793E721724D0}"/>
                </a:ext>
              </a:extLst>
            </p:cNvPr>
            <p:cNvGrpSpPr/>
            <p:nvPr/>
          </p:nvGrpSpPr>
          <p:grpSpPr>
            <a:xfrm>
              <a:off x="3444462" y="1479555"/>
              <a:ext cx="758952" cy="813816"/>
              <a:chOff x="5390197" y="1479555"/>
              <a:chExt cx="758952" cy="813816"/>
            </a:xfrm>
          </p:grpSpPr>
          <p:pic>
            <p:nvPicPr>
              <p:cNvPr id="6727" name="图片 6726">
                <a:extLst>
                  <a:ext uri="{FF2B5EF4-FFF2-40B4-BE49-F238E27FC236}">
                    <a16:creationId xmlns:a16="http://schemas.microsoft.com/office/drawing/2014/main" xmlns="" id="{E4DF0CE9-95EB-4AB8-9543-27E4C8D5A1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390197" y="1479555"/>
                <a:ext cx="758951" cy="813816"/>
              </a:xfrm>
              <a:custGeom>
                <a:avLst/>
                <a:gdLst>
                  <a:gd name="connsiteX0" fmla="*/ 224 w 758951"/>
                  <a:gd name="connsiteY0" fmla="*/ -20 h 813816"/>
                  <a:gd name="connsiteX1" fmla="*/ 759176 w 758951"/>
                  <a:gd name="connsiteY1" fmla="*/ -20 h 813816"/>
                  <a:gd name="connsiteX2" fmla="*/ 759176 w 758951"/>
                  <a:gd name="connsiteY2" fmla="*/ 813796 h 813816"/>
                  <a:gd name="connsiteX3" fmla="*/ 224 w 758951"/>
                  <a:gd name="connsiteY3" fmla="*/ 813796 h 81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1" h="813816">
                    <a:moveTo>
                      <a:pt x="224" y="-20"/>
                    </a:moveTo>
                    <a:lnTo>
                      <a:pt x="759176" y="-20"/>
                    </a:lnTo>
                    <a:lnTo>
                      <a:pt x="759176" y="813796"/>
                    </a:lnTo>
                    <a:lnTo>
                      <a:pt x="224" y="813796"/>
                    </a:lnTo>
                    <a:close/>
                  </a:path>
                </a:pathLst>
              </a:custGeom>
            </p:spPr>
          </p:pic>
          <p:sp>
            <p:nvSpPr>
              <p:cNvPr id="6728" name="任意多边形: 形状 6727">
                <a:extLst>
                  <a:ext uri="{FF2B5EF4-FFF2-40B4-BE49-F238E27FC236}">
                    <a16:creationId xmlns:a16="http://schemas.microsoft.com/office/drawing/2014/main" xmlns="" id="{A2E137C2-AF8A-49C8-9465-F2A350F0A332}"/>
                  </a:ext>
                </a:extLst>
              </p:cNvPr>
              <p:cNvSpPr/>
              <p:nvPr/>
            </p:nvSpPr>
            <p:spPr>
              <a:xfrm rot="-5400000">
                <a:off x="5717057" y="1858250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9" name="任意多边形: 形状 6728">
                <a:extLst>
                  <a:ext uri="{FF2B5EF4-FFF2-40B4-BE49-F238E27FC236}">
                    <a16:creationId xmlns:a16="http://schemas.microsoft.com/office/drawing/2014/main" xmlns="" id="{27483544-C941-4809-8827-2F83A56FAFD9}"/>
                  </a:ext>
                </a:extLst>
              </p:cNvPr>
              <p:cNvSpPr/>
              <p:nvPr/>
            </p:nvSpPr>
            <p:spPr>
              <a:xfrm>
                <a:off x="5743765" y="1907570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5 w 50291"/>
                  <a:gd name="connsiteY4" fmla="*/ 1 h 30480"/>
                  <a:gd name="connsiteX5" fmla="*/ 24575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49"/>
                      <a:pt x="10954" y="1"/>
                      <a:pt x="24575" y="1"/>
                    </a:cubicBezTo>
                    <a:lnTo>
                      <a:pt x="24575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0" name="任意多边形: 形状 6729">
                <a:extLst>
                  <a:ext uri="{FF2B5EF4-FFF2-40B4-BE49-F238E27FC236}">
                    <a16:creationId xmlns:a16="http://schemas.microsoft.com/office/drawing/2014/main" xmlns="" id="{4F9D733C-AFB6-409B-94ED-DC6B3F272BD1}"/>
                  </a:ext>
                </a:extLst>
              </p:cNvPr>
              <p:cNvSpPr/>
              <p:nvPr/>
            </p:nvSpPr>
            <p:spPr>
              <a:xfrm rot="-5400000">
                <a:off x="5758481" y="191855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1" name="任意多边形: 形状 6730">
                <a:extLst>
                  <a:ext uri="{FF2B5EF4-FFF2-40B4-BE49-F238E27FC236}">
                    <a16:creationId xmlns:a16="http://schemas.microsoft.com/office/drawing/2014/main" xmlns="" id="{2996CA51-5346-4CD2-808E-06DBC75797B7}"/>
                  </a:ext>
                </a:extLst>
              </p:cNvPr>
              <p:cNvSpPr/>
              <p:nvPr/>
            </p:nvSpPr>
            <p:spPr>
              <a:xfrm>
                <a:off x="5762244" y="1879472"/>
                <a:ext cx="13334" cy="13334"/>
              </a:xfrm>
              <a:custGeom>
                <a:avLst/>
                <a:gdLst>
                  <a:gd name="connsiteX0" fmla="*/ 13335 w 13334"/>
                  <a:gd name="connsiteY0" fmla="*/ 6668 h 13334"/>
                  <a:gd name="connsiteX1" fmla="*/ 6667 w 13334"/>
                  <a:gd name="connsiteY1" fmla="*/ 13335 h 13334"/>
                  <a:gd name="connsiteX2" fmla="*/ 0 w 13334"/>
                  <a:gd name="connsiteY2" fmla="*/ 6668 h 13334"/>
                  <a:gd name="connsiteX3" fmla="*/ 6667 w 13334"/>
                  <a:gd name="connsiteY3" fmla="*/ 0 h 13334"/>
                  <a:gd name="connsiteX4" fmla="*/ 13335 w 13334"/>
                  <a:gd name="connsiteY4" fmla="*/ 6668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8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8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8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2" name="任意多边形: 形状 6731">
                <a:extLst>
                  <a:ext uri="{FF2B5EF4-FFF2-40B4-BE49-F238E27FC236}">
                    <a16:creationId xmlns:a16="http://schemas.microsoft.com/office/drawing/2014/main" xmlns="" id="{4CD26250-C379-4ECC-B86E-116F03D7B06B}"/>
                  </a:ext>
                </a:extLst>
              </p:cNvPr>
              <p:cNvSpPr/>
              <p:nvPr/>
            </p:nvSpPr>
            <p:spPr>
              <a:xfrm>
                <a:off x="5762243" y="1910524"/>
                <a:ext cx="13334" cy="6667"/>
              </a:xfrm>
              <a:custGeom>
                <a:avLst/>
                <a:gdLst>
                  <a:gd name="connsiteX0" fmla="*/ 6668 w 13334"/>
                  <a:gd name="connsiteY0" fmla="*/ 6667 h 6667"/>
                  <a:gd name="connsiteX1" fmla="*/ 13335 w 13334"/>
                  <a:gd name="connsiteY1" fmla="*/ 6667 h 6667"/>
                  <a:gd name="connsiteX2" fmla="*/ 6668 w 13334"/>
                  <a:gd name="connsiteY2" fmla="*/ 0 h 6667"/>
                  <a:gd name="connsiteX3" fmla="*/ 0 w 13334"/>
                  <a:gd name="connsiteY3" fmla="*/ 6667 h 6667"/>
                  <a:gd name="connsiteX4" fmla="*/ 6668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3048" y="0"/>
                      <a:pt x="0" y="2953"/>
                      <a:pt x="0" y="6667"/>
                    </a:cubicBezTo>
                    <a:lnTo>
                      <a:pt x="6668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3" name="任意多边形: 形状 6732">
                <a:extLst>
                  <a:ext uri="{FF2B5EF4-FFF2-40B4-BE49-F238E27FC236}">
                    <a16:creationId xmlns:a16="http://schemas.microsoft.com/office/drawing/2014/main" xmlns="" id="{0A3CE892-A047-4838-B496-9A1F65F404B0}"/>
                  </a:ext>
                </a:extLst>
              </p:cNvPr>
              <p:cNvSpPr/>
              <p:nvPr/>
            </p:nvSpPr>
            <p:spPr>
              <a:xfrm>
                <a:off x="5743765" y="1834324"/>
                <a:ext cx="50291" cy="30479"/>
              </a:xfrm>
              <a:custGeom>
                <a:avLst/>
                <a:gdLst>
                  <a:gd name="connsiteX0" fmla="*/ 50292 w 50291"/>
                  <a:gd name="connsiteY0" fmla="*/ 4858 h 30479"/>
                  <a:gd name="connsiteX1" fmla="*/ 50292 w 50291"/>
                  <a:gd name="connsiteY1" fmla="*/ 0 h 30479"/>
                  <a:gd name="connsiteX2" fmla="*/ 0 w 50291"/>
                  <a:gd name="connsiteY2" fmla="*/ 0 h 30479"/>
                  <a:gd name="connsiteX3" fmla="*/ 0 w 50291"/>
                  <a:gd name="connsiteY3" fmla="*/ 5905 h 30479"/>
                  <a:gd name="connsiteX4" fmla="*/ 24575 w 50291"/>
                  <a:gd name="connsiteY4" fmla="*/ 30480 h 30479"/>
                  <a:gd name="connsiteX5" fmla="*/ 24575 w 50291"/>
                  <a:gd name="connsiteY5" fmla="*/ 30480 h 30479"/>
                  <a:gd name="connsiteX6" fmla="*/ 50292 w 50291"/>
                  <a:gd name="connsiteY6" fmla="*/ 485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79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5" y="30480"/>
                    </a:cubicBezTo>
                    <a:lnTo>
                      <a:pt x="24575" y="30480"/>
                    </a:lnTo>
                    <a:cubicBezTo>
                      <a:pt x="38767" y="30480"/>
                      <a:pt x="50292" y="18955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4" name="任意多边形: 形状 6733">
                <a:extLst>
                  <a:ext uri="{FF2B5EF4-FFF2-40B4-BE49-F238E27FC236}">
                    <a16:creationId xmlns:a16="http://schemas.microsoft.com/office/drawing/2014/main" xmlns="" id="{72731DB4-0256-4DAD-9ADE-003F5BA5261C}"/>
                  </a:ext>
                </a:extLst>
              </p:cNvPr>
              <p:cNvSpPr/>
              <p:nvPr/>
            </p:nvSpPr>
            <p:spPr>
              <a:xfrm rot="5400000">
                <a:off x="5758434" y="1835771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5" name="任意多边形: 形状 6734">
                <a:extLst>
                  <a:ext uri="{FF2B5EF4-FFF2-40B4-BE49-F238E27FC236}">
                    <a16:creationId xmlns:a16="http://schemas.microsoft.com/office/drawing/2014/main" xmlns="" id="{4359D32F-09E8-4AF2-9070-BA6E8DEA6755}"/>
                  </a:ext>
                </a:extLst>
              </p:cNvPr>
              <p:cNvSpPr/>
              <p:nvPr/>
            </p:nvSpPr>
            <p:spPr>
              <a:xfrm>
                <a:off x="5762243" y="1855088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8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20"/>
                      <a:pt x="10382" y="6668"/>
                      <a:pt x="6668" y="6668"/>
                    </a:cubicBezTo>
                    <a:cubicBezTo>
                      <a:pt x="3048" y="6668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36" name="图形 6670">
              <a:extLst>
                <a:ext uri="{FF2B5EF4-FFF2-40B4-BE49-F238E27FC236}">
                  <a16:creationId xmlns:a16="http://schemas.microsoft.com/office/drawing/2014/main" xmlns="" id="{6F673C91-4D49-47D0-B864-05F1F3659CED}"/>
                </a:ext>
              </a:extLst>
            </p:cNvPr>
            <p:cNvGrpSpPr/>
            <p:nvPr/>
          </p:nvGrpSpPr>
          <p:grpSpPr>
            <a:xfrm>
              <a:off x="3515328" y="1479555"/>
              <a:ext cx="761238" cy="813816"/>
              <a:chOff x="5461063" y="1479555"/>
              <a:chExt cx="761238" cy="813816"/>
            </a:xfrm>
          </p:grpSpPr>
          <p:pic>
            <p:nvPicPr>
              <p:cNvPr id="6737" name="图片 6736">
                <a:extLst>
                  <a:ext uri="{FF2B5EF4-FFF2-40B4-BE49-F238E27FC236}">
                    <a16:creationId xmlns:a16="http://schemas.microsoft.com/office/drawing/2014/main" xmlns="" id="{427DDF35-EB0F-428E-B0D9-8D10D7FFD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61063" y="1479555"/>
                <a:ext cx="761238" cy="813816"/>
              </a:xfrm>
              <a:custGeom>
                <a:avLst/>
                <a:gdLst>
                  <a:gd name="connsiteX0" fmla="*/ 231 w 761238"/>
                  <a:gd name="connsiteY0" fmla="*/ -20 h 813816"/>
                  <a:gd name="connsiteX1" fmla="*/ 761469 w 761238"/>
                  <a:gd name="connsiteY1" fmla="*/ -20 h 813816"/>
                  <a:gd name="connsiteX2" fmla="*/ 761469 w 761238"/>
                  <a:gd name="connsiteY2" fmla="*/ 813796 h 813816"/>
                  <a:gd name="connsiteX3" fmla="*/ 231 w 761238"/>
                  <a:gd name="connsiteY3" fmla="*/ 813796 h 81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1238" h="813816">
                    <a:moveTo>
                      <a:pt x="231" y="-20"/>
                    </a:moveTo>
                    <a:lnTo>
                      <a:pt x="761469" y="-20"/>
                    </a:lnTo>
                    <a:lnTo>
                      <a:pt x="761469" y="813796"/>
                    </a:lnTo>
                    <a:lnTo>
                      <a:pt x="231" y="813796"/>
                    </a:lnTo>
                    <a:close/>
                  </a:path>
                </a:pathLst>
              </a:custGeom>
            </p:spPr>
          </p:pic>
          <p:sp>
            <p:nvSpPr>
              <p:cNvPr id="6738" name="任意多边形: 形状 6737">
                <a:extLst>
                  <a:ext uri="{FF2B5EF4-FFF2-40B4-BE49-F238E27FC236}">
                    <a16:creationId xmlns:a16="http://schemas.microsoft.com/office/drawing/2014/main" xmlns="" id="{75562CD2-ACD0-46A9-9213-38467019D40D}"/>
                  </a:ext>
                </a:extLst>
              </p:cNvPr>
              <p:cNvSpPr/>
              <p:nvPr/>
            </p:nvSpPr>
            <p:spPr>
              <a:xfrm rot="-5400000">
                <a:off x="5789904" y="185835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9" name="任意多边形: 形状 6738">
                <a:extLst>
                  <a:ext uri="{FF2B5EF4-FFF2-40B4-BE49-F238E27FC236}">
                    <a16:creationId xmlns:a16="http://schemas.microsoft.com/office/drawing/2014/main" xmlns="" id="{88D886FC-7C40-4EFD-BB1D-49952BA43CC3}"/>
                  </a:ext>
                </a:extLst>
              </p:cNvPr>
              <p:cNvSpPr/>
              <p:nvPr/>
            </p:nvSpPr>
            <p:spPr>
              <a:xfrm>
                <a:off x="5816536" y="1907761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4 w 50291"/>
                  <a:gd name="connsiteY4" fmla="*/ 1 h 30480"/>
                  <a:gd name="connsiteX5" fmla="*/ 24574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4" y="1"/>
                    </a:cubicBezTo>
                    <a:lnTo>
                      <a:pt x="24574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0" name="任意多边形: 形状 6739">
                <a:extLst>
                  <a:ext uri="{FF2B5EF4-FFF2-40B4-BE49-F238E27FC236}">
                    <a16:creationId xmlns:a16="http://schemas.microsoft.com/office/drawing/2014/main" xmlns="" id="{CEB5226B-1EA0-4577-9BA4-415940D59D9A}"/>
                  </a:ext>
                </a:extLst>
              </p:cNvPr>
              <p:cNvSpPr/>
              <p:nvPr/>
            </p:nvSpPr>
            <p:spPr>
              <a:xfrm rot="-5400000">
                <a:off x="5831319" y="191876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1" name="任意多边形: 形状 6740">
                <a:extLst>
                  <a:ext uri="{FF2B5EF4-FFF2-40B4-BE49-F238E27FC236}">
                    <a16:creationId xmlns:a16="http://schemas.microsoft.com/office/drawing/2014/main" xmlns="" id="{6B514C99-D975-48D7-BA3E-D14DD5F88347}"/>
                  </a:ext>
                </a:extLst>
              </p:cNvPr>
              <p:cNvSpPr/>
              <p:nvPr/>
            </p:nvSpPr>
            <p:spPr>
              <a:xfrm>
                <a:off x="5835015" y="1879663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2" name="任意多边形: 形状 6741">
                <a:extLst>
                  <a:ext uri="{FF2B5EF4-FFF2-40B4-BE49-F238E27FC236}">
                    <a16:creationId xmlns:a16="http://schemas.microsoft.com/office/drawing/2014/main" xmlns="" id="{B0502296-698F-430A-A46D-83E6D10237C8}"/>
                  </a:ext>
                </a:extLst>
              </p:cNvPr>
              <p:cNvSpPr/>
              <p:nvPr/>
            </p:nvSpPr>
            <p:spPr>
              <a:xfrm>
                <a:off x="5835015" y="1910714"/>
                <a:ext cx="13334" cy="6667"/>
              </a:xfrm>
              <a:custGeom>
                <a:avLst/>
                <a:gdLst>
                  <a:gd name="connsiteX0" fmla="*/ 6667 w 13334"/>
                  <a:gd name="connsiteY0" fmla="*/ 6667 h 6667"/>
                  <a:gd name="connsiteX1" fmla="*/ 13335 w 13334"/>
                  <a:gd name="connsiteY1" fmla="*/ 6667 h 6667"/>
                  <a:gd name="connsiteX2" fmla="*/ 6667 w 13334"/>
                  <a:gd name="connsiteY2" fmla="*/ 0 h 6667"/>
                  <a:gd name="connsiteX3" fmla="*/ 0 w 13334"/>
                  <a:gd name="connsiteY3" fmla="*/ 6667 h 6667"/>
                  <a:gd name="connsiteX4" fmla="*/ 6667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7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7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3" name="任意多边形: 形状 6742">
                <a:extLst>
                  <a:ext uri="{FF2B5EF4-FFF2-40B4-BE49-F238E27FC236}">
                    <a16:creationId xmlns:a16="http://schemas.microsoft.com/office/drawing/2014/main" xmlns="" id="{F29189CE-9E6E-4094-BC18-E5CC0997C552}"/>
                  </a:ext>
                </a:extLst>
              </p:cNvPr>
              <p:cNvSpPr/>
              <p:nvPr/>
            </p:nvSpPr>
            <p:spPr>
              <a:xfrm>
                <a:off x="5816536" y="1834419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6 h 30480"/>
                  <a:gd name="connsiteX4" fmla="*/ 24574 w 50291"/>
                  <a:gd name="connsiteY4" fmla="*/ 30480 h 30480"/>
                  <a:gd name="connsiteX5" fmla="*/ 24574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6"/>
                    </a:lnTo>
                    <a:cubicBezTo>
                      <a:pt x="0" y="19431"/>
                      <a:pt x="10954" y="30480"/>
                      <a:pt x="24574" y="30480"/>
                    </a:cubicBezTo>
                    <a:lnTo>
                      <a:pt x="24574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4" name="任意多边形: 形状 6743">
                <a:extLst>
                  <a:ext uri="{FF2B5EF4-FFF2-40B4-BE49-F238E27FC236}">
                    <a16:creationId xmlns:a16="http://schemas.microsoft.com/office/drawing/2014/main" xmlns="" id="{20F8FA69-FB21-491F-90C9-04FC08EFE85E}"/>
                  </a:ext>
                </a:extLst>
              </p:cNvPr>
              <p:cNvSpPr/>
              <p:nvPr/>
            </p:nvSpPr>
            <p:spPr>
              <a:xfrm rot="5400000">
                <a:off x="5831309" y="1835895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5" name="任意多边形: 形状 6744">
                <a:extLst>
                  <a:ext uri="{FF2B5EF4-FFF2-40B4-BE49-F238E27FC236}">
                    <a16:creationId xmlns:a16="http://schemas.microsoft.com/office/drawing/2014/main" xmlns="" id="{D260BB29-01EC-42C3-8346-93D75C2216E7}"/>
                  </a:ext>
                </a:extLst>
              </p:cNvPr>
              <p:cNvSpPr/>
              <p:nvPr/>
            </p:nvSpPr>
            <p:spPr>
              <a:xfrm>
                <a:off x="5835015" y="1855278"/>
                <a:ext cx="13334" cy="6667"/>
              </a:xfrm>
              <a:custGeom>
                <a:avLst/>
                <a:gdLst>
                  <a:gd name="connsiteX0" fmla="*/ 6667 w 13334"/>
                  <a:gd name="connsiteY0" fmla="*/ 0 h 6667"/>
                  <a:gd name="connsiteX1" fmla="*/ 13335 w 13334"/>
                  <a:gd name="connsiteY1" fmla="*/ 0 h 6667"/>
                  <a:gd name="connsiteX2" fmla="*/ 6667 w 13334"/>
                  <a:gd name="connsiteY2" fmla="*/ 6667 h 6667"/>
                  <a:gd name="connsiteX3" fmla="*/ 0 w 13334"/>
                  <a:gd name="connsiteY3" fmla="*/ 0 h 6667"/>
                  <a:gd name="connsiteX4" fmla="*/ 6667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0"/>
                    </a:moveTo>
                    <a:lnTo>
                      <a:pt x="13335" y="0"/>
                    </a:lnTo>
                    <a:cubicBezTo>
                      <a:pt x="13335" y="3620"/>
                      <a:pt x="10382" y="6667"/>
                      <a:pt x="6667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7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46" name="图形 6670">
              <a:extLst>
                <a:ext uri="{FF2B5EF4-FFF2-40B4-BE49-F238E27FC236}">
                  <a16:creationId xmlns:a16="http://schemas.microsoft.com/office/drawing/2014/main" xmlns="" id="{4B4B2575-5BDE-45E8-A6D7-0F77C71C1857}"/>
                </a:ext>
              </a:extLst>
            </p:cNvPr>
            <p:cNvGrpSpPr/>
            <p:nvPr/>
          </p:nvGrpSpPr>
          <p:grpSpPr>
            <a:xfrm>
              <a:off x="3588480" y="1479555"/>
              <a:ext cx="758952" cy="813816"/>
              <a:chOff x="5534215" y="1479555"/>
              <a:chExt cx="758952" cy="813816"/>
            </a:xfrm>
          </p:grpSpPr>
          <p:pic>
            <p:nvPicPr>
              <p:cNvPr id="6747" name="图片 6746">
                <a:extLst>
                  <a:ext uri="{FF2B5EF4-FFF2-40B4-BE49-F238E27FC236}">
                    <a16:creationId xmlns:a16="http://schemas.microsoft.com/office/drawing/2014/main" xmlns="" id="{8BFB4ECF-6067-4705-B56D-A5D7C0B43F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534215" y="1479555"/>
                <a:ext cx="758951" cy="813816"/>
              </a:xfrm>
              <a:custGeom>
                <a:avLst/>
                <a:gdLst>
                  <a:gd name="connsiteX0" fmla="*/ 239 w 758951"/>
                  <a:gd name="connsiteY0" fmla="*/ -20 h 813816"/>
                  <a:gd name="connsiteX1" fmla="*/ 759191 w 758951"/>
                  <a:gd name="connsiteY1" fmla="*/ -20 h 813816"/>
                  <a:gd name="connsiteX2" fmla="*/ 759191 w 758951"/>
                  <a:gd name="connsiteY2" fmla="*/ 813796 h 813816"/>
                  <a:gd name="connsiteX3" fmla="*/ 239 w 758951"/>
                  <a:gd name="connsiteY3" fmla="*/ 813796 h 81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1" h="813816">
                    <a:moveTo>
                      <a:pt x="239" y="-20"/>
                    </a:moveTo>
                    <a:lnTo>
                      <a:pt x="759191" y="-20"/>
                    </a:lnTo>
                    <a:lnTo>
                      <a:pt x="759191" y="813796"/>
                    </a:lnTo>
                    <a:lnTo>
                      <a:pt x="239" y="813796"/>
                    </a:lnTo>
                    <a:close/>
                  </a:path>
                </a:pathLst>
              </a:custGeom>
            </p:spPr>
          </p:pic>
          <p:sp>
            <p:nvSpPr>
              <p:cNvPr id="6748" name="任意多边形: 形状 6747">
                <a:extLst>
                  <a:ext uri="{FF2B5EF4-FFF2-40B4-BE49-F238E27FC236}">
                    <a16:creationId xmlns:a16="http://schemas.microsoft.com/office/drawing/2014/main" xmlns="" id="{6FC2E6D9-C5DE-4594-B72C-BF8D07EBC9AD}"/>
                  </a:ext>
                </a:extLst>
              </p:cNvPr>
              <p:cNvSpPr/>
              <p:nvPr/>
            </p:nvSpPr>
            <p:spPr>
              <a:xfrm rot="-5400000">
                <a:off x="5862656" y="185855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9" name="任意多边形: 形状 6748">
                <a:extLst>
                  <a:ext uri="{FF2B5EF4-FFF2-40B4-BE49-F238E27FC236}">
                    <a16:creationId xmlns:a16="http://schemas.microsoft.com/office/drawing/2014/main" xmlns="" id="{7310E30B-A529-41CC-800D-1FEBABF34AFF}"/>
                  </a:ext>
                </a:extLst>
              </p:cNvPr>
              <p:cNvSpPr/>
              <p:nvPr/>
            </p:nvSpPr>
            <p:spPr>
              <a:xfrm>
                <a:off x="5889402" y="1907857"/>
                <a:ext cx="50291" cy="30479"/>
              </a:xfrm>
              <a:custGeom>
                <a:avLst/>
                <a:gdLst>
                  <a:gd name="connsiteX0" fmla="*/ 50292 w 50291"/>
                  <a:gd name="connsiteY0" fmla="*/ 25622 h 30479"/>
                  <a:gd name="connsiteX1" fmla="*/ 50292 w 50291"/>
                  <a:gd name="connsiteY1" fmla="*/ 30480 h 30479"/>
                  <a:gd name="connsiteX2" fmla="*/ 0 w 50291"/>
                  <a:gd name="connsiteY2" fmla="*/ 30480 h 30479"/>
                  <a:gd name="connsiteX3" fmla="*/ 0 w 50291"/>
                  <a:gd name="connsiteY3" fmla="*/ 24575 h 30479"/>
                  <a:gd name="connsiteX4" fmla="*/ 24575 w 50291"/>
                  <a:gd name="connsiteY4" fmla="*/ 0 h 30479"/>
                  <a:gd name="connsiteX5" fmla="*/ 24575 w 50291"/>
                  <a:gd name="connsiteY5" fmla="*/ 0 h 30479"/>
                  <a:gd name="connsiteX6" fmla="*/ 50292 w 50291"/>
                  <a:gd name="connsiteY6" fmla="*/ 2562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79">
                    <a:moveTo>
                      <a:pt x="50292" y="25622"/>
                    </a:moveTo>
                    <a:lnTo>
                      <a:pt x="50292" y="30480"/>
                    </a:lnTo>
                    <a:lnTo>
                      <a:pt x="0" y="30480"/>
                    </a:lnTo>
                    <a:lnTo>
                      <a:pt x="0" y="24575"/>
                    </a:lnTo>
                    <a:cubicBezTo>
                      <a:pt x="0" y="11049"/>
                      <a:pt x="10954" y="0"/>
                      <a:pt x="24575" y="0"/>
                    </a:cubicBezTo>
                    <a:lnTo>
                      <a:pt x="24575" y="0"/>
                    </a:lnTo>
                    <a:cubicBezTo>
                      <a:pt x="38767" y="0"/>
                      <a:pt x="50292" y="11430"/>
                      <a:pt x="50292" y="25622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0" name="任意多边形: 形状 6749">
                <a:extLst>
                  <a:ext uri="{FF2B5EF4-FFF2-40B4-BE49-F238E27FC236}">
                    <a16:creationId xmlns:a16="http://schemas.microsoft.com/office/drawing/2014/main" xmlns="" id="{FC412F7B-A96D-4FE0-8D55-D7F1CBE8EA0B}"/>
                  </a:ext>
                </a:extLst>
              </p:cNvPr>
              <p:cNvSpPr/>
              <p:nvPr/>
            </p:nvSpPr>
            <p:spPr>
              <a:xfrm rot="-5400000">
                <a:off x="5904071" y="191896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1" name="任意多边形: 形状 6750">
                <a:extLst>
                  <a:ext uri="{FF2B5EF4-FFF2-40B4-BE49-F238E27FC236}">
                    <a16:creationId xmlns:a16="http://schemas.microsoft.com/office/drawing/2014/main" xmlns="" id="{5B51E315-BC9D-4D16-A75A-EE25BCADDF5E}"/>
                  </a:ext>
                </a:extLst>
              </p:cNvPr>
              <p:cNvSpPr/>
              <p:nvPr/>
            </p:nvSpPr>
            <p:spPr>
              <a:xfrm>
                <a:off x="5907881" y="1879853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2" name="任意多边形: 形状 6751">
                <a:extLst>
                  <a:ext uri="{FF2B5EF4-FFF2-40B4-BE49-F238E27FC236}">
                    <a16:creationId xmlns:a16="http://schemas.microsoft.com/office/drawing/2014/main" xmlns="" id="{E259038A-D349-4EA0-BC59-478DA64D3DFA}"/>
                  </a:ext>
                </a:extLst>
              </p:cNvPr>
              <p:cNvSpPr/>
              <p:nvPr/>
            </p:nvSpPr>
            <p:spPr>
              <a:xfrm>
                <a:off x="5907881" y="1910904"/>
                <a:ext cx="13334" cy="6667"/>
              </a:xfrm>
              <a:custGeom>
                <a:avLst/>
                <a:gdLst>
                  <a:gd name="connsiteX0" fmla="*/ 6668 w 13334"/>
                  <a:gd name="connsiteY0" fmla="*/ 6668 h 6667"/>
                  <a:gd name="connsiteX1" fmla="*/ 13335 w 13334"/>
                  <a:gd name="connsiteY1" fmla="*/ 6668 h 6667"/>
                  <a:gd name="connsiteX2" fmla="*/ 6668 w 13334"/>
                  <a:gd name="connsiteY2" fmla="*/ 0 h 6667"/>
                  <a:gd name="connsiteX3" fmla="*/ 0 w 13334"/>
                  <a:gd name="connsiteY3" fmla="*/ 6668 h 6667"/>
                  <a:gd name="connsiteX4" fmla="*/ 6668 w 13334"/>
                  <a:gd name="connsiteY4" fmla="*/ 6668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8"/>
                    </a:moveTo>
                    <a:lnTo>
                      <a:pt x="13335" y="6668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2953" y="0"/>
                      <a:pt x="0" y="2953"/>
                      <a:pt x="0" y="6668"/>
                    </a:cubicBezTo>
                    <a:lnTo>
                      <a:pt x="6668" y="6668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3" name="任意多边形: 形状 6752">
                <a:extLst>
                  <a:ext uri="{FF2B5EF4-FFF2-40B4-BE49-F238E27FC236}">
                    <a16:creationId xmlns:a16="http://schemas.microsoft.com/office/drawing/2014/main" xmlns="" id="{8A6D480D-4F61-427F-9DFE-1FBEC774E209}"/>
                  </a:ext>
                </a:extLst>
              </p:cNvPr>
              <p:cNvSpPr/>
              <p:nvPr/>
            </p:nvSpPr>
            <p:spPr>
              <a:xfrm>
                <a:off x="5889402" y="1834609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5 h 30480"/>
                  <a:gd name="connsiteX4" fmla="*/ 24575 w 50291"/>
                  <a:gd name="connsiteY4" fmla="*/ 30480 h 30480"/>
                  <a:gd name="connsiteX5" fmla="*/ 24575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5" y="30480"/>
                    </a:cubicBezTo>
                    <a:lnTo>
                      <a:pt x="24575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4" name="任意多边形: 形状 6753">
                <a:extLst>
                  <a:ext uri="{FF2B5EF4-FFF2-40B4-BE49-F238E27FC236}">
                    <a16:creationId xmlns:a16="http://schemas.microsoft.com/office/drawing/2014/main" xmlns="" id="{7D013330-622E-46D6-ACCF-B25FED4C80D2}"/>
                  </a:ext>
                </a:extLst>
              </p:cNvPr>
              <p:cNvSpPr/>
              <p:nvPr/>
            </p:nvSpPr>
            <p:spPr>
              <a:xfrm rot="5400000">
                <a:off x="5904099" y="1836009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5" name="任意多边形: 形状 6754">
                <a:extLst>
                  <a:ext uri="{FF2B5EF4-FFF2-40B4-BE49-F238E27FC236}">
                    <a16:creationId xmlns:a16="http://schemas.microsoft.com/office/drawing/2014/main" xmlns="" id="{93C64AD9-A2DE-4177-941D-EDCB76D65DA9}"/>
                  </a:ext>
                </a:extLst>
              </p:cNvPr>
              <p:cNvSpPr/>
              <p:nvPr/>
            </p:nvSpPr>
            <p:spPr>
              <a:xfrm>
                <a:off x="5907881" y="1855469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7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19"/>
                      <a:pt x="10382" y="6667"/>
                      <a:pt x="6668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56" name="图形 6670">
              <a:extLst>
                <a:ext uri="{FF2B5EF4-FFF2-40B4-BE49-F238E27FC236}">
                  <a16:creationId xmlns:a16="http://schemas.microsoft.com/office/drawing/2014/main" xmlns="" id="{3D7AF34C-5D3D-4BD8-B5A0-B52AEEDD7550}"/>
                </a:ext>
              </a:extLst>
            </p:cNvPr>
            <p:cNvGrpSpPr/>
            <p:nvPr/>
          </p:nvGrpSpPr>
          <p:grpSpPr>
            <a:xfrm>
              <a:off x="3444462" y="1607571"/>
              <a:ext cx="758952" cy="813816"/>
              <a:chOff x="5390197" y="1607571"/>
              <a:chExt cx="758952" cy="813816"/>
            </a:xfrm>
          </p:grpSpPr>
          <p:pic>
            <p:nvPicPr>
              <p:cNvPr id="6757" name="图片 6756">
                <a:extLst>
                  <a:ext uri="{FF2B5EF4-FFF2-40B4-BE49-F238E27FC236}">
                    <a16:creationId xmlns:a16="http://schemas.microsoft.com/office/drawing/2014/main" xmlns="" id="{7C828691-F2B9-411E-88BE-5C3F4C30517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390197" y="1607571"/>
                <a:ext cx="758951" cy="813816"/>
              </a:xfrm>
              <a:custGeom>
                <a:avLst/>
                <a:gdLst>
                  <a:gd name="connsiteX0" fmla="*/ 224 w 758951"/>
                  <a:gd name="connsiteY0" fmla="*/ -7 h 813816"/>
                  <a:gd name="connsiteX1" fmla="*/ 759176 w 758951"/>
                  <a:gd name="connsiteY1" fmla="*/ -7 h 813816"/>
                  <a:gd name="connsiteX2" fmla="*/ 759176 w 758951"/>
                  <a:gd name="connsiteY2" fmla="*/ 813809 h 813816"/>
                  <a:gd name="connsiteX3" fmla="*/ 224 w 758951"/>
                  <a:gd name="connsiteY3" fmla="*/ 813809 h 81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1" h="813816">
                    <a:moveTo>
                      <a:pt x="224" y="-7"/>
                    </a:moveTo>
                    <a:lnTo>
                      <a:pt x="759176" y="-7"/>
                    </a:lnTo>
                    <a:lnTo>
                      <a:pt x="759176" y="813809"/>
                    </a:lnTo>
                    <a:lnTo>
                      <a:pt x="224" y="813809"/>
                    </a:lnTo>
                    <a:close/>
                  </a:path>
                </a:pathLst>
              </a:custGeom>
            </p:spPr>
          </p:pic>
          <p:sp>
            <p:nvSpPr>
              <p:cNvPr id="6758" name="任意多边形: 形状 6757">
                <a:extLst>
                  <a:ext uri="{FF2B5EF4-FFF2-40B4-BE49-F238E27FC236}">
                    <a16:creationId xmlns:a16="http://schemas.microsoft.com/office/drawing/2014/main" xmlns="" id="{9540EAC6-9622-45A8-8BB2-3F229A316C77}"/>
                  </a:ext>
                </a:extLst>
              </p:cNvPr>
              <p:cNvSpPr/>
              <p:nvPr/>
            </p:nvSpPr>
            <p:spPr>
              <a:xfrm rot="-5400000">
                <a:off x="5716733" y="1986781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9" name="任意多边形: 形状 6758">
                <a:extLst>
                  <a:ext uri="{FF2B5EF4-FFF2-40B4-BE49-F238E27FC236}">
                    <a16:creationId xmlns:a16="http://schemas.microsoft.com/office/drawing/2014/main" xmlns="" id="{2FAF7A64-00DB-43A0-9C2B-E545B81AFCA7}"/>
                  </a:ext>
                </a:extLst>
              </p:cNvPr>
              <p:cNvSpPr/>
              <p:nvPr/>
            </p:nvSpPr>
            <p:spPr>
              <a:xfrm>
                <a:off x="5743479" y="2036063"/>
                <a:ext cx="50291" cy="30480"/>
              </a:xfrm>
              <a:custGeom>
                <a:avLst/>
                <a:gdLst>
                  <a:gd name="connsiteX0" fmla="*/ 50292 w 50291"/>
                  <a:gd name="connsiteY0" fmla="*/ 25622 h 30480"/>
                  <a:gd name="connsiteX1" fmla="*/ 50292 w 50291"/>
                  <a:gd name="connsiteY1" fmla="*/ 30480 h 30480"/>
                  <a:gd name="connsiteX2" fmla="*/ 0 w 50291"/>
                  <a:gd name="connsiteY2" fmla="*/ 30480 h 30480"/>
                  <a:gd name="connsiteX3" fmla="*/ 0 w 50291"/>
                  <a:gd name="connsiteY3" fmla="*/ 24575 h 30480"/>
                  <a:gd name="connsiteX4" fmla="*/ 24575 w 50291"/>
                  <a:gd name="connsiteY4" fmla="*/ 0 h 30480"/>
                  <a:gd name="connsiteX5" fmla="*/ 24575 w 50291"/>
                  <a:gd name="connsiteY5" fmla="*/ 0 h 30480"/>
                  <a:gd name="connsiteX6" fmla="*/ 50292 w 50291"/>
                  <a:gd name="connsiteY6" fmla="*/ 25622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2"/>
                    </a:moveTo>
                    <a:lnTo>
                      <a:pt x="50292" y="30480"/>
                    </a:lnTo>
                    <a:lnTo>
                      <a:pt x="0" y="30480"/>
                    </a:lnTo>
                    <a:lnTo>
                      <a:pt x="0" y="24575"/>
                    </a:lnTo>
                    <a:cubicBezTo>
                      <a:pt x="0" y="11049"/>
                      <a:pt x="10954" y="0"/>
                      <a:pt x="24575" y="0"/>
                    </a:cubicBezTo>
                    <a:lnTo>
                      <a:pt x="24575" y="0"/>
                    </a:lnTo>
                    <a:cubicBezTo>
                      <a:pt x="38767" y="0"/>
                      <a:pt x="50292" y="11525"/>
                      <a:pt x="50292" y="25622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0" name="任意多边形: 形状 6759">
                <a:extLst>
                  <a:ext uri="{FF2B5EF4-FFF2-40B4-BE49-F238E27FC236}">
                    <a16:creationId xmlns:a16="http://schemas.microsoft.com/office/drawing/2014/main" xmlns="" id="{319F68AB-6A51-4958-824B-F7032BCE06FE}"/>
                  </a:ext>
                </a:extLst>
              </p:cNvPr>
              <p:cNvSpPr/>
              <p:nvPr/>
            </p:nvSpPr>
            <p:spPr>
              <a:xfrm rot="-5400000">
                <a:off x="5758157" y="204709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1" name="任意多边形: 形状 6760">
                <a:extLst>
                  <a:ext uri="{FF2B5EF4-FFF2-40B4-BE49-F238E27FC236}">
                    <a16:creationId xmlns:a16="http://schemas.microsoft.com/office/drawing/2014/main" xmlns="" id="{4B3C70C2-B502-4134-BB69-5A5AB20E1429}"/>
                  </a:ext>
                </a:extLst>
              </p:cNvPr>
              <p:cNvSpPr/>
              <p:nvPr/>
            </p:nvSpPr>
            <p:spPr>
              <a:xfrm>
                <a:off x="5761958" y="2008060"/>
                <a:ext cx="13334" cy="13334"/>
              </a:xfrm>
              <a:custGeom>
                <a:avLst/>
                <a:gdLst>
                  <a:gd name="connsiteX0" fmla="*/ 13335 w 13334"/>
                  <a:gd name="connsiteY0" fmla="*/ 6668 h 13334"/>
                  <a:gd name="connsiteX1" fmla="*/ 6667 w 13334"/>
                  <a:gd name="connsiteY1" fmla="*/ 13335 h 13334"/>
                  <a:gd name="connsiteX2" fmla="*/ 0 w 13334"/>
                  <a:gd name="connsiteY2" fmla="*/ 6668 h 13334"/>
                  <a:gd name="connsiteX3" fmla="*/ 6667 w 13334"/>
                  <a:gd name="connsiteY3" fmla="*/ 0 h 13334"/>
                  <a:gd name="connsiteX4" fmla="*/ 13335 w 13334"/>
                  <a:gd name="connsiteY4" fmla="*/ 6668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8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8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8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2" name="任意多边形: 形状 6761">
                <a:extLst>
                  <a:ext uri="{FF2B5EF4-FFF2-40B4-BE49-F238E27FC236}">
                    <a16:creationId xmlns:a16="http://schemas.microsoft.com/office/drawing/2014/main" xmlns="" id="{A2E3873F-5AD5-4BC6-9B90-2B34EBA959AD}"/>
                  </a:ext>
                </a:extLst>
              </p:cNvPr>
              <p:cNvSpPr/>
              <p:nvPr/>
            </p:nvSpPr>
            <p:spPr>
              <a:xfrm>
                <a:off x="5761958" y="2039111"/>
                <a:ext cx="13334" cy="6667"/>
              </a:xfrm>
              <a:custGeom>
                <a:avLst/>
                <a:gdLst>
                  <a:gd name="connsiteX0" fmla="*/ 6668 w 13334"/>
                  <a:gd name="connsiteY0" fmla="*/ 6667 h 6667"/>
                  <a:gd name="connsiteX1" fmla="*/ 13335 w 13334"/>
                  <a:gd name="connsiteY1" fmla="*/ 6667 h 6667"/>
                  <a:gd name="connsiteX2" fmla="*/ 6668 w 13334"/>
                  <a:gd name="connsiteY2" fmla="*/ 0 h 6667"/>
                  <a:gd name="connsiteX3" fmla="*/ 0 w 13334"/>
                  <a:gd name="connsiteY3" fmla="*/ 6667 h 6667"/>
                  <a:gd name="connsiteX4" fmla="*/ 6668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8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3" name="任意多边形: 形状 6762">
                <a:extLst>
                  <a:ext uri="{FF2B5EF4-FFF2-40B4-BE49-F238E27FC236}">
                    <a16:creationId xmlns:a16="http://schemas.microsoft.com/office/drawing/2014/main" xmlns="" id="{E1C07FE5-D540-4667-9017-79C3523FA7AB}"/>
                  </a:ext>
                </a:extLst>
              </p:cNvPr>
              <p:cNvSpPr/>
              <p:nvPr/>
            </p:nvSpPr>
            <p:spPr>
              <a:xfrm>
                <a:off x="5743479" y="1962816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5 h 30480"/>
                  <a:gd name="connsiteX4" fmla="*/ 24575 w 50291"/>
                  <a:gd name="connsiteY4" fmla="*/ 30480 h 30480"/>
                  <a:gd name="connsiteX5" fmla="*/ 24575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5" y="30480"/>
                    </a:cubicBezTo>
                    <a:lnTo>
                      <a:pt x="24575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4" name="任意多边形: 形状 6763">
                <a:extLst>
                  <a:ext uri="{FF2B5EF4-FFF2-40B4-BE49-F238E27FC236}">
                    <a16:creationId xmlns:a16="http://schemas.microsoft.com/office/drawing/2014/main" xmlns="" id="{EC76A074-97CE-45BC-94D2-10C507F34CED}"/>
                  </a:ext>
                </a:extLst>
              </p:cNvPr>
              <p:cNvSpPr/>
              <p:nvPr/>
            </p:nvSpPr>
            <p:spPr>
              <a:xfrm rot="5400000">
                <a:off x="5758195" y="1964302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5" name="任意多边形: 形状 6764">
                <a:extLst>
                  <a:ext uri="{FF2B5EF4-FFF2-40B4-BE49-F238E27FC236}">
                    <a16:creationId xmlns:a16="http://schemas.microsoft.com/office/drawing/2014/main" xmlns="" id="{49247C46-D632-4009-B687-C98C613799D6}"/>
                  </a:ext>
                </a:extLst>
              </p:cNvPr>
              <p:cNvSpPr/>
              <p:nvPr/>
            </p:nvSpPr>
            <p:spPr>
              <a:xfrm>
                <a:off x="5761958" y="1983675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8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20"/>
                      <a:pt x="10382" y="6668"/>
                      <a:pt x="6668" y="6668"/>
                    </a:cubicBezTo>
                    <a:cubicBezTo>
                      <a:pt x="2953" y="6668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66" name="图形 6670">
              <a:extLst>
                <a:ext uri="{FF2B5EF4-FFF2-40B4-BE49-F238E27FC236}">
                  <a16:creationId xmlns:a16="http://schemas.microsoft.com/office/drawing/2014/main" xmlns="" id="{434E195B-35DF-4653-8075-388EBC3F4BBE}"/>
                </a:ext>
              </a:extLst>
            </p:cNvPr>
            <p:cNvGrpSpPr/>
            <p:nvPr/>
          </p:nvGrpSpPr>
          <p:grpSpPr>
            <a:xfrm>
              <a:off x="3515328" y="1607571"/>
              <a:ext cx="758952" cy="813816"/>
              <a:chOff x="5461063" y="1607571"/>
              <a:chExt cx="758952" cy="813816"/>
            </a:xfrm>
          </p:grpSpPr>
          <p:pic>
            <p:nvPicPr>
              <p:cNvPr id="6767" name="图片 6766">
                <a:extLst>
                  <a:ext uri="{FF2B5EF4-FFF2-40B4-BE49-F238E27FC236}">
                    <a16:creationId xmlns:a16="http://schemas.microsoft.com/office/drawing/2014/main" xmlns="" id="{468113CE-8CB5-4A6C-AD47-A05C223DEA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61063" y="1607571"/>
                <a:ext cx="758952" cy="813816"/>
              </a:xfrm>
              <a:custGeom>
                <a:avLst/>
                <a:gdLst>
                  <a:gd name="connsiteX0" fmla="*/ 231 w 758952"/>
                  <a:gd name="connsiteY0" fmla="*/ -7 h 813816"/>
                  <a:gd name="connsiteX1" fmla="*/ 759183 w 758952"/>
                  <a:gd name="connsiteY1" fmla="*/ -7 h 813816"/>
                  <a:gd name="connsiteX2" fmla="*/ 759183 w 758952"/>
                  <a:gd name="connsiteY2" fmla="*/ 813809 h 813816"/>
                  <a:gd name="connsiteX3" fmla="*/ 231 w 758952"/>
                  <a:gd name="connsiteY3" fmla="*/ 813809 h 81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2" h="813816">
                    <a:moveTo>
                      <a:pt x="231" y="-7"/>
                    </a:moveTo>
                    <a:lnTo>
                      <a:pt x="759183" y="-7"/>
                    </a:lnTo>
                    <a:lnTo>
                      <a:pt x="759183" y="813809"/>
                    </a:lnTo>
                    <a:lnTo>
                      <a:pt x="231" y="813809"/>
                    </a:lnTo>
                    <a:close/>
                  </a:path>
                </a:pathLst>
              </a:custGeom>
            </p:spPr>
          </p:pic>
          <p:sp>
            <p:nvSpPr>
              <p:cNvPr id="6768" name="任意多边形: 形状 6767">
                <a:extLst>
                  <a:ext uri="{FF2B5EF4-FFF2-40B4-BE49-F238E27FC236}">
                    <a16:creationId xmlns:a16="http://schemas.microsoft.com/office/drawing/2014/main" xmlns="" id="{80528D15-DDFD-4172-8AFF-90C2061607A1}"/>
                  </a:ext>
                </a:extLst>
              </p:cNvPr>
              <p:cNvSpPr/>
              <p:nvPr/>
            </p:nvSpPr>
            <p:spPr>
              <a:xfrm rot="-5400000">
                <a:off x="5789580" y="198689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9" name="任意多边形: 形状 6768">
                <a:extLst>
                  <a:ext uri="{FF2B5EF4-FFF2-40B4-BE49-F238E27FC236}">
                    <a16:creationId xmlns:a16="http://schemas.microsoft.com/office/drawing/2014/main" xmlns="" id="{B6AB220D-8A89-4442-B1C1-B6E9A6788BAB}"/>
                  </a:ext>
                </a:extLst>
              </p:cNvPr>
              <p:cNvSpPr/>
              <p:nvPr/>
            </p:nvSpPr>
            <p:spPr>
              <a:xfrm>
                <a:off x="5816250" y="2036253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4 w 50291"/>
                  <a:gd name="connsiteY4" fmla="*/ 1 h 30480"/>
                  <a:gd name="connsiteX5" fmla="*/ 24574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4" y="1"/>
                    </a:cubicBezTo>
                    <a:lnTo>
                      <a:pt x="24574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0" name="任意多边形: 形状 6769">
                <a:extLst>
                  <a:ext uri="{FF2B5EF4-FFF2-40B4-BE49-F238E27FC236}">
                    <a16:creationId xmlns:a16="http://schemas.microsoft.com/office/drawing/2014/main" xmlns="" id="{C5DEB189-F080-4A1D-B70A-9E01E2BDAE10}"/>
                  </a:ext>
                </a:extLst>
              </p:cNvPr>
              <p:cNvSpPr/>
              <p:nvPr/>
            </p:nvSpPr>
            <p:spPr>
              <a:xfrm rot="-5400000">
                <a:off x="5830995" y="204729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1" name="任意多边形: 形状 6770">
                <a:extLst>
                  <a:ext uri="{FF2B5EF4-FFF2-40B4-BE49-F238E27FC236}">
                    <a16:creationId xmlns:a16="http://schemas.microsoft.com/office/drawing/2014/main" xmlns="" id="{F93A0C5D-7BBC-42C5-AD5C-5AF83B636C74}"/>
                  </a:ext>
                </a:extLst>
              </p:cNvPr>
              <p:cNvSpPr/>
              <p:nvPr/>
            </p:nvSpPr>
            <p:spPr>
              <a:xfrm>
                <a:off x="5834729" y="2008155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2" name="任意多边形: 形状 6771">
                <a:extLst>
                  <a:ext uri="{FF2B5EF4-FFF2-40B4-BE49-F238E27FC236}">
                    <a16:creationId xmlns:a16="http://schemas.microsoft.com/office/drawing/2014/main" xmlns="" id="{F340698F-1AE8-477D-BB46-83AC520D409E}"/>
                  </a:ext>
                </a:extLst>
              </p:cNvPr>
              <p:cNvSpPr/>
              <p:nvPr/>
            </p:nvSpPr>
            <p:spPr>
              <a:xfrm>
                <a:off x="5834729" y="2039206"/>
                <a:ext cx="13334" cy="6667"/>
              </a:xfrm>
              <a:custGeom>
                <a:avLst/>
                <a:gdLst>
                  <a:gd name="connsiteX0" fmla="*/ 6667 w 13334"/>
                  <a:gd name="connsiteY0" fmla="*/ 6667 h 6667"/>
                  <a:gd name="connsiteX1" fmla="*/ 13335 w 13334"/>
                  <a:gd name="connsiteY1" fmla="*/ 6667 h 6667"/>
                  <a:gd name="connsiteX2" fmla="*/ 6667 w 13334"/>
                  <a:gd name="connsiteY2" fmla="*/ 0 h 6667"/>
                  <a:gd name="connsiteX3" fmla="*/ 0 w 13334"/>
                  <a:gd name="connsiteY3" fmla="*/ 6667 h 6667"/>
                  <a:gd name="connsiteX4" fmla="*/ 6667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7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7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3" name="任意多边形: 形状 6772">
                <a:extLst>
                  <a:ext uri="{FF2B5EF4-FFF2-40B4-BE49-F238E27FC236}">
                    <a16:creationId xmlns:a16="http://schemas.microsoft.com/office/drawing/2014/main" xmlns="" id="{5A9EC258-6F61-4134-943F-EE7A83BDC24D}"/>
                  </a:ext>
                </a:extLst>
              </p:cNvPr>
              <p:cNvSpPr/>
              <p:nvPr/>
            </p:nvSpPr>
            <p:spPr>
              <a:xfrm>
                <a:off x="5816250" y="1963006"/>
                <a:ext cx="50291" cy="30479"/>
              </a:xfrm>
              <a:custGeom>
                <a:avLst/>
                <a:gdLst>
                  <a:gd name="connsiteX0" fmla="*/ 50292 w 50291"/>
                  <a:gd name="connsiteY0" fmla="*/ 4858 h 30479"/>
                  <a:gd name="connsiteX1" fmla="*/ 50292 w 50291"/>
                  <a:gd name="connsiteY1" fmla="*/ 0 h 30479"/>
                  <a:gd name="connsiteX2" fmla="*/ 0 w 50291"/>
                  <a:gd name="connsiteY2" fmla="*/ 0 h 30479"/>
                  <a:gd name="connsiteX3" fmla="*/ 0 w 50291"/>
                  <a:gd name="connsiteY3" fmla="*/ 5906 h 30479"/>
                  <a:gd name="connsiteX4" fmla="*/ 24574 w 50291"/>
                  <a:gd name="connsiteY4" fmla="*/ 30480 h 30479"/>
                  <a:gd name="connsiteX5" fmla="*/ 24574 w 50291"/>
                  <a:gd name="connsiteY5" fmla="*/ 30480 h 30479"/>
                  <a:gd name="connsiteX6" fmla="*/ 50292 w 50291"/>
                  <a:gd name="connsiteY6" fmla="*/ 485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79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6"/>
                    </a:lnTo>
                    <a:cubicBezTo>
                      <a:pt x="0" y="19431"/>
                      <a:pt x="10954" y="30480"/>
                      <a:pt x="24574" y="30480"/>
                    </a:cubicBezTo>
                    <a:lnTo>
                      <a:pt x="24574" y="30480"/>
                    </a:lnTo>
                    <a:cubicBezTo>
                      <a:pt x="38767" y="30480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4" name="任意多边形: 形状 6773">
                <a:extLst>
                  <a:ext uri="{FF2B5EF4-FFF2-40B4-BE49-F238E27FC236}">
                    <a16:creationId xmlns:a16="http://schemas.microsoft.com/office/drawing/2014/main" xmlns="" id="{18182509-E676-4B68-BE31-52E10F608033}"/>
                  </a:ext>
                </a:extLst>
              </p:cNvPr>
              <p:cNvSpPr/>
              <p:nvPr/>
            </p:nvSpPr>
            <p:spPr>
              <a:xfrm rot="5400000">
                <a:off x="5830976" y="1964425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5" name="任意多边形: 形状 6774">
                <a:extLst>
                  <a:ext uri="{FF2B5EF4-FFF2-40B4-BE49-F238E27FC236}">
                    <a16:creationId xmlns:a16="http://schemas.microsoft.com/office/drawing/2014/main" xmlns="" id="{4EB843FF-E8EB-4C5B-A75A-737B8C56EAD4}"/>
                  </a:ext>
                </a:extLst>
              </p:cNvPr>
              <p:cNvSpPr/>
              <p:nvPr/>
            </p:nvSpPr>
            <p:spPr>
              <a:xfrm>
                <a:off x="5834729" y="1983866"/>
                <a:ext cx="13334" cy="6667"/>
              </a:xfrm>
              <a:custGeom>
                <a:avLst/>
                <a:gdLst>
                  <a:gd name="connsiteX0" fmla="*/ 6667 w 13334"/>
                  <a:gd name="connsiteY0" fmla="*/ 0 h 6667"/>
                  <a:gd name="connsiteX1" fmla="*/ 13335 w 13334"/>
                  <a:gd name="connsiteY1" fmla="*/ 0 h 6667"/>
                  <a:gd name="connsiteX2" fmla="*/ 6667 w 13334"/>
                  <a:gd name="connsiteY2" fmla="*/ 6667 h 6667"/>
                  <a:gd name="connsiteX3" fmla="*/ 0 w 13334"/>
                  <a:gd name="connsiteY3" fmla="*/ 0 h 6667"/>
                  <a:gd name="connsiteX4" fmla="*/ 6667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0"/>
                    </a:moveTo>
                    <a:lnTo>
                      <a:pt x="13335" y="0"/>
                    </a:lnTo>
                    <a:cubicBezTo>
                      <a:pt x="13335" y="3620"/>
                      <a:pt x="10382" y="6667"/>
                      <a:pt x="6667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7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76" name="图形 6670">
              <a:extLst>
                <a:ext uri="{FF2B5EF4-FFF2-40B4-BE49-F238E27FC236}">
                  <a16:creationId xmlns:a16="http://schemas.microsoft.com/office/drawing/2014/main" xmlns="" id="{E0B8822B-9092-4A51-8943-3C10A0043A46}"/>
                </a:ext>
              </a:extLst>
            </p:cNvPr>
            <p:cNvGrpSpPr/>
            <p:nvPr/>
          </p:nvGrpSpPr>
          <p:grpSpPr>
            <a:xfrm>
              <a:off x="3588480" y="1607571"/>
              <a:ext cx="758952" cy="816102"/>
              <a:chOff x="5534215" y="1607571"/>
              <a:chExt cx="758952" cy="816102"/>
            </a:xfrm>
          </p:grpSpPr>
          <p:pic>
            <p:nvPicPr>
              <p:cNvPr id="6777" name="图片 6776">
                <a:extLst>
                  <a:ext uri="{FF2B5EF4-FFF2-40B4-BE49-F238E27FC236}">
                    <a16:creationId xmlns:a16="http://schemas.microsoft.com/office/drawing/2014/main" xmlns="" id="{C94A9816-D249-47BB-90EC-D0B8C3D12B7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34215" y="1607571"/>
                <a:ext cx="758951" cy="816102"/>
              </a:xfrm>
              <a:custGeom>
                <a:avLst/>
                <a:gdLst>
                  <a:gd name="connsiteX0" fmla="*/ 239 w 758951"/>
                  <a:gd name="connsiteY0" fmla="*/ -7 h 816102"/>
                  <a:gd name="connsiteX1" fmla="*/ 759191 w 758951"/>
                  <a:gd name="connsiteY1" fmla="*/ -7 h 816102"/>
                  <a:gd name="connsiteX2" fmla="*/ 759191 w 758951"/>
                  <a:gd name="connsiteY2" fmla="*/ 816095 h 816102"/>
                  <a:gd name="connsiteX3" fmla="*/ 239 w 758951"/>
                  <a:gd name="connsiteY3" fmla="*/ 816095 h 8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1" h="816102">
                    <a:moveTo>
                      <a:pt x="239" y="-7"/>
                    </a:moveTo>
                    <a:lnTo>
                      <a:pt x="759191" y="-7"/>
                    </a:lnTo>
                    <a:lnTo>
                      <a:pt x="759191" y="816095"/>
                    </a:lnTo>
                    <a:lnTo>
                      <a:pt x="239" y="816095"/>
                    </a:lnTo>
                    <a:close/>
                  </a:path>
                </a:pathLst>
              </a:custGeom>
            </p:spPr>
          </p:pic>
          <p:sp>
            <p:nvSpPr>
              <p:cNvPr id="6778" name="任意多边形: 形状 6777">
                <a:extLst>
                  <a:ext uri="{FF2B5EF4-FFF2-40B4-BE49-F238E27FC236}">
                    <a16:creationId xmlns:a16="http://schemas.microsoft.com/office/drawing/2014/main" xmlns="" id="{5E6EAEA0-53B8-4879-9F1C-608E37D0F6B0}"/>
                  </a:ext>
                </a:extLst>
              </p:cNvPr>
              <p:cNvSpPr/>
              <p:nvPr/>
            </p:nvSpPr>
            <p:spPr>
              <a:xfrm rot="-5400000">
                <a:off x="5862427" y="198709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9" name="任意多边形: 形状 6778">
                <a:extLst>
                  <a:ext uri="{FF2B5EF4-FFF2-40B4-BE49-F238E27FC236}">
                    <a16:creationId xmlns:a16="http://schemas.microsoft.com/office/drawing/2014/main" xmlns="" id="{F237CE16-145C-40C4-9B76-C46AD22142B0}"/>
                  </a:ext>
                </a:extLst>
              </p:cNvPr>
              <p:cNvSpPr/>
              <p:nvPr/>
            </p:nvSpPr>
            <p:spPr>
              <a:xfrm>
                <a:off x="5889116" y="2036443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4 w 50291"/>
                  <a:gd name="connsiteY4" fmla="*/ 1 h 30480"/>
                  <a:gd name="connsiteX5" fmla="*/ 24574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4" y="1"/>
                    </a:cubicBezTo>
                    <a:lnTo>
                      <a:pt x="24574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0" name="任意多边形: 形状 6779">
                <a:extLst>
                  <a:ext uri="{FF2B5EF4-FFF2-40B4-BE49-F238E27FC236}">
                    <a16:creationId xmlns:a16="http://schemas.microsoft.com/office/drawing/2014/main" xmlns="" id="{D088CA1A-E5CE-4CA6-82DA-CED2D2E8BC5E}"/>
                  </a:ext>
                </a:extLst>
              </p:cNvPr>
              <p:cNvSpPr/>
              <p:nvPr/>
            </p:nvSpPr>
            <p:spPr>
              <a:xfrm rot="-5400000">
                <a:off x="5903842" y="2047407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1" name="任意多边形: 形状 6780">
                <a:extLst>
                  <a:ext uri="{FF2B5EF4-FFF2-40B4-BE49-F238E27FC236}">
                    <a16:creationId xmlns:a16="http://schemas.microsoft.com/office/drawing/2014/main" xmlns="" id="{DE5B814D-C353-427D-9001-080E341C8F77}"/>
                  </a:ext>
                </a:extLst>
              </p:cNvPr>
              <p:cNvSpPr/>
              <p:nvPr/>
            </p:nvSpPr>
            <p:spPr>
              <a:xfrm>
                <a:off x="5907595" y="2008345"/>
                <a:ext cx="13334" cy="13334"/>
              </a:xfrm>
              <a:custGeom>
                <a:avLst/>
                <a:gdLst>
                  <a:gd name="connsiteX0" fmla="*/ 13335 w 13334"/>
                  <a:gd name="connsiteY0" fmla="*/ 6668 h 13334"/>
                  <a:gd name="connsiteX1" fmla="*/ 6667 w 13334"/>
                  <a:gd name="connsiteY1" fmla="*/ 13335 h 13334"/>
                  <a:gd name="connsiteX2" fmla="*/ 0 w 13334"/>
                  <a:gd name="connsiteY2" fmla="*/ 6668 h 13334"/>
                  <a:gd name="connsiteX3" fmla="*/ 6667 w 13334"/>
                  <a:gd name="connsiteY3" fmla="*/ 0 h 13334"/>
                  <a:gd name="connsiteX4" fmla="*/ 13335 w 13334"/>
                  <a:gd name="connsiteY4" fmla="*/ 6668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8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8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8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2" name="任意多边形: 形状 6781">
                <a:extLst>
                  <a:ext uri="{FF2B5EF4-FFF2-40B4-BE49-F238E27FC236}">
                    <a16:creationId xmlns:a16="http://schemas.microsoft.com/office/drawing/2014/main" xmlns="" id="{9C100E21-8258-4FF2-9450-75489DB68278}"/>
                  </a:ext>
                </a:extLst>
              </p:cNvPr>
              <p:cNvSpPr/>
              <p:nvPr/>
            </p:nvSpPr>
            <p:spPr>
              <a:xfrm>
                <a:off x="5907595" y="2039397"/>
                <a:ext cx="13334" cy="6667"/>
              </a:xfrm>
              <a:custGeom>
                <a:avLst/>
                <a:gdLst>
                  <a:gd name="connsiteX0" fmla="*/ 6668 w 13334"/>
                  <a:gd name="connsiteY0" fmla="*/ 6667 h 6667"/>
                  <a:gd name="connsiteX1" fmla="*/ 13335 w 13334"/>
                  <a:gd name="connsiteY1" fmla="*/ 6667 h 6667"/>
                  <a:gd name="connsiteX2" fmla="*/ 6668 w 13334"/>
                  <a:gd name="connsiteY2" fmla="*/ 0 h 6667"/>
                  <a:gd name="connsiteX3" fmla="*/ 0 w 13334"/>
                  <a:gd name="connsiteY3" fmla="*/ 6667 h 6667"/>
                  <a:gd name="connsiteX4" fmla="*/ 6668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8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3" name="任意多边形: 形状 6782">
                <a:extLst>
                  <a:ext uri="{FF2B5EF4-FFF2-40B4-BE49-F238E27FC236}">
                    <a16:creationId xmlns:a16="http://schemas.microsoft.com/office/drawing/2014/main" xmlns="" id="{040DB01F-1886-4B8B-83F9-069CED2193A2}"/>
                  </a:ext>
                </a:extLst>
              </p:cNvPr>
              <p:cNvSpPr/>
              <p:nvPr/>
            </p:nvSpPr>
            <p:spPr>
              <a:xfrm>
                <a:off x="5889116" y="1963102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5 h 30480"/>
                  <a:gd name="connsiteX4" fmla="*/ 24574 w 50291"/>
                  <a:gd name="connsiteY4" fmla="*/ 30480 h 30480"/>
                  <a:gd name="connsiteX5" fmla="*/ 24574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4" y="30480"/>
                    </a:cubicBezTo>
                    <a:lnTo>
                      <a:pt x="24574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4" name="任意多边形: 形状 6783">
                <a:extLst>
                  <a:ext uri="{FF2B5EF4-FFF2-40B4-BE49-F238E27FC236}">
                    <a16:creationId xmlns:a16="http://schemas.microsoft.com/office/drawing/2014/main" xmlns="" id="{43F0F117-9CA6-4B0B-BB14-27401C8E563B}"/>
                  </a:ext>
                </a:extLst>
              </p:cNvPr>
              <p:cNvSpPr/>
              <p:nvPr/>
            </p:nvSpPr>
            <p:spPr>
              <a:xfrm rot="5400000">
                <a:off x="5903852" y="1964635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5" name="任意多边形: 形状 6784">
                <a:extLst>
                  <a:ext uri="{FF2B5EF4-FFF2-40B4-BE49-F238E27FC236}">
                    <a16:creationId xmlns:a16="http://schemas.microsoft.com/office/drawing/2014/main" xmlns="" id="{395F61FC-048F-482F-89CE-CD47F9459F69}"/>
                  </a:ext>
                </a:extLst>
              </p:cNvPr>
              <p:cNvSpPr/>
              <p:nvPr/>
            </p:nvSpPr>
            <p:spPr>
              <a:xfrm>
                <a:off x="5907595" y="1983961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8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20"/>
                      <a:pt x="10382" y="6668"/>
                      <a:pt x="6668" y="6668"/>
                    </a:cubicBezTo>
                    <a:cubicBezTo>
                      <a:pt x="2953" y="6668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6" name="图形 6670">
              <a:extLst>
                <a:ext uri="{FF2B5EF4-FFF2-40B4-BE49-F238E27FC236}">
                  <a16:creationId xmlns:a16="http://schemas.microsoft.com/office/drawing/2014/main" xmlns="" id="{7F9D32D7-26F2-4816-8434-1AA899E05D72}"/>
                </a:ext>
              </a:extLst>
            </p:cNvPr>
            <p:cNvGrpSpPr/>
            <p:nvPr/>
          </p:nvGrpSpPr>
          <p:grpSpPr>
            <a:xfrm>
              <a:off x="3442176" y="1735587"/>
              <a:ext cx="758952" cy="816102"/>
              <a:chOff x="5387911" y="1735587"/>
              <a:chExt cx="758952" cy="816102"/>
            </a:xfrm>
          </p:grpSpPr>
          <p:pic>
            <p:nvPicPr>
              <p:cNvPr id="6787" name="图片 6786">
                <a:extLst>
                  <a:ext uri="{FF2B5EF4-FFF2-40B4-BE49-F238E27FC236}">
                    <a16:creationId xmlns:a16="http://schemas.microsoft.com/office/drawing/2014/main" xmlns="" id="{AEE63881-D4C1-4084-9300-D56CAB98873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87911" y="1735587"/>
                <a:ext cx="758952" cy="816102"/>
              </a:xfrm>
              <a:custGeom>
                <a:avLst/>
                <a:gdLst>
                  <a:gd name="connsiteX0" fmla="*/ 224 w 758952"/>
                  <a:gd name="connsiteY0" fmla="*/ 6 h 816102"/>
                  <a:gd name="connsiteX1" fmla="*/ 759176 w 758952"/>
                  <a:gd name="connsiteY1" fmla="*/ 6 h 816102"/>
                  <a:gd name="connsiteX2" fmla="*/ 759176 w 758952"/>
                  <a:gd name="connsiteY2" fmla="*/ 816108 h 816102"/>
                  <a:gd name="connsiteX3" fmla="*/ 224 w 758952"/>
                  <a:gd name="connsiteY3" fmla="*/ 816108 h 8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2" h="816102">
                    <a:moveTo>
                      <a:pt x="224" y="6"/>
                    </a:moveTo>
                    <a:lnTo>
                      <a:pt x="759176" y="6"/>
                    </a:lnTo>
                    <a:lnTo>
                      <a:pt x="759176" y="816108"/>
                    </a:lnTo>
                    <a:lnTo>
                      <a:pt x="224" y="816108"/>
                    </a:lnTo>
                    <a:close/>
                  </a:path>
                </a:pathLst>
              </a:custGeom>
            </p:spPr>
          </p:pic>
          <p:sp>
            <p:nvSpPr>
              <p:cNvPr id="6788" name="任意多边形: 形状 6787">
                <a:extLst>
                  <a:ext uri="{FF2B5EF4-FFF2-40B4-BE49-F238E27FC236}">
                    <a16:creationId xmlns:a16="http://schemas.microsoft.com/office/drawing/2014/main" xmlns="" id="{84D1E55A-B717-45FB-BCE4-9687AE0EB72E}"/>
                  </a:ext>
                </a:extLst>
              </p:cNvPr>
              <p:cNvSpPr/>
              <p:nvPr/>
            </p:nvSpPr>
            <p:spPr>
              <a:xfrm rot="-5400000">
                <a:off x="5716504" y="211522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9" name="任意多边形: 形状 6788">
                <a:extLst>
                  <a:ext uri="{FF2B5EF4-FFF2-40B4-BE49-F238E27FC236}">
                    <a16:creationId xmlns:a16="http://schemas.microsoft.com/office/drawing/2014/main" xmlns="" id="{08BECD05-40E0-4F4E-AD75-F15923790A93}"/>
                  </a:ext>
                </a:extLst>
              </p:cNvPr>
              <p:cNvSpPr/>
              <p:nvPr/>
            </p:nvSpPr>
            <p:spPr>
              <a:xfrm>
                <a:off x="5743193" y="2164650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5 w 50291"/>
                  <a:gd name="connsiteY4" fmla="*/ 1 h 30480"/>
                  <a:gd name="connsiteX5" fmla="*/ 24575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5" y="1"/>
                    </a:cubicBezTo>
                    <a:lnTo>
                      <a:pt x="24575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0" name="任意多边形: 形状 6789">
                <a:extLst>
                  <a:ext uri="{FF2B5EF4-FFF2-40B4-BE49-F238E27FC236}">
                    <a16:creationId xmlns:a16="http://schemas.microsoft.com/office/drawing/2014/main" xmlns="" id="{AE99D175-A373-4134-B9E4-8F6C67BFF96A}"/>
                  </a:ext>
                </a:extLst>
              </p:cNvPr>
              <p:cNvSpPr/>
              <p:nvPr/>
            </p:nvSpPr>
            <p:spPr>
              <a:xfrm rot="-5400000">
                <a:off x="5757929" y="217563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1" name="任意多边形: 形状 6790">
                <a:extLst>
                  <a:ext uri="{FF2B5EF4-FFF2-40B4-BE49-F238E27FC236}">
                    <a16:creationId xmlns:a16="http://schemas.microsoft.com/office/drawing/2014/main" xmlns="" id="{3BC979C5-9DCF-43DA-9E91-61D6282C2B21}"/>
                  </a:ext>
                </a:extLst>
              </p:cNvPr>
              <p:cNvSpPr/>
              <p:nvPr/>
            </p:nvSpPr>
            <p:spPr>
              <a:xfrm>
                <a:off x="5761672" y="2136552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2" name="任意多边形: 形状 6791">
                <a:extLst>
                  <a:ext uri="{FF2B5EF4-FFF2-40B4-BE49-F238E27FC236}">
                    <a16:creationId xmlns:a16="http://schemas.microsoft.com/office/drawing/2014/main" xmlns="" id="{B7B9D6A0-80D1-4D8F-B325-2D4E8D371BCC}"/>
                  </a:ext>
                </a:extLst>
              </p:cNvPr>
              <p:cNvSpPr/>
              <p:nvPr/>
            </p:nvSpPr>
            <p:spPr>
              <a:xfrm>
                <a:off x="5761672" y="2167603"/>
                <a:ext cx="13334" cy="6667"/>
              </a:xfrm>
              <a:custGeom>
                <a:avLst/>
                <a:gdLst>
                  <a:gd name="connsiteX0" fmla="*/ 6668 w 13334"/>
                  <a:gd name="connsiteY0" fmla="*/ 6667 h 6667"/>
                  <a:gd name="connsiteX1" fmla="*/ 13335 w 13334"/>
                  <a:gd name="connsiteY1" fmla="*/ 6667 h 6667"/>
                  <a:gd name="connsiteX2" fmla="*/ 6668 w 13334"/>
                  <a:gd name="connsiteY2" fmla="*/ 0 h 6667"/>
                  <a:gd name="connsiteX3" fmla="*/ 0 w 13334"/>
                  <a:gd name="connsiteY3" fmla="*/ 6667 h 6667"/>
                  <a:gd name="connsiteX4" fmla="*/ 6668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8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3" name="任意多边形: 形状 6792">
                <a:extLst>
                  <a:ext uri="{FF2B5EF4-FFF2-40B4-BE49-F238E27FC236}">
                    <a16:creationId xmlns:a16="http://schemas.microsoft.com/office/drawing/2014/main" xmlns="" id="{EF619236-12F3-4E07-83B2-1CE76CD3F666}"/>
                  </a:ext>
                </a:extLst>
              </p:cNvPr>
              <p:cNvSpPr/>
              <p:nvPr/>
            </p:nvSpPr>
            <p:spPr>
              <a:xfrm>
                <a:off x="5743193" y="2091308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5 h 30480"/>
                  <a:gd name="connsiteX4" fmla="*/ 24575 w 50291"/>
                  <a:gd name="connsiteY4" fmla="*/ 30480 h 30480"/>
                  <a:gd name="connsiteX5" fmla="*/ 24575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5" y="30480"/>
                    </a:cubicBezTo>
                    <a:lnTo>
                      <a:pt x="24575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4" name="任意多边形: 形状 6793">
                <a:extLst>
                  <a:ext uri="{FF2B5EF4-FFF2-40B4-BE49-F238E27FC236}">
                    <a16:creationId xmlns:a16="http://schemas.microsoft.com/office/drawing/2014/main" xmlns="" id="{0B724259-A6B4-4BBA-8DEA-FB8F421D3D3E}"/>
                  </a:ext>
                </a:extLst>
              </p:cNvPr>
              <p:cNvSpPr/>
              <p:nvPr/>
            </p:nvSpPr>
            <p:spPr>
              <a:xfrm rot="5400000">
                <a:off x="5757957" y="2092832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5" name="任意多边形: 形状 6794">
                <a:extLst>
                  <a:ext uri="{FF2B5EF4-FFF2-40B4-BE49-F238E27FC236}">
                    <a16:creationId xmlns:a16="http://schemas.microsoft.com/office/drawing/2014/main" xmlns="" id="{5E795D87-6358-4C58-B4F0-4A32E9C9AAD7}"/>
                  </a:ext>
                </a:extLst>
              </p:cNvPr>
              <p:cNvSpPr/>
              <p:nvPr/>
            </p:nvSpPr>
            <p:spPr>
              <a:xfrm>
                <a:off x="5761672" y="2112168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7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20"/>
                      <a:pt x="10382" y="6667"/>
                      <a:pt x="6668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96" name="图形 6670">
              <a:extLst>
                <a:ext uri="{FF2B5EF4-FFF2-40B4-BE49-F238E27FC236}">
                  <a16:creationId xmlns:a16="http://schemas.microsoft.com/office/drawing/2014/main" xmlns="" id="{4F1C54A2-D9C0-455A-A2D8-73E8C56E8B2F}"/>
                </a:ext>
              </a:extLst>
            </p:cNvPr>
            <p:cNvGrpSpPr/>
            <p:nvPr/>
          </p:nvGrpSpPr>
          <p:grpSpPr>
            <a:xfrm>
              <a:off x="3515328" y="1735587"/>
              <a:ext cx="758952" cy="816102"/>
              <a:chOff x="5461063" y="1735587"/>
              <a:chExt cx="758952" cy="816102"/>
            </a:xfrm>
          </p:grpSpPr>
          <p:pic>
            <p:nvPicPr>
              <p:cNvPr id="6797" name="图片 6796">
                <a:extLst>
                  <a:ext uri="{FF2B5EF4-FFF2-40B4-BE49-F238E27FC236}">
                    <a16:creationId xmlns:a16="http://schemas.microsoft.com/office/drawing/2014/main" xmlns="" id="{8E9580AE-5A54-488B-82CE-6B72C86BA9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61063" y="1735587"/>
                <a:ext cx="758952" cy="816102"/>
              </a:xfrm>
              <a:custGeom>
                <a:avLst/>
                <a:gdLst>
                  <a:gd name="connsiteX0" fmla="*/ 231 w 758952"/>
                  <a:gd name="connsiteY0" fmla="*/ 6 h 816102"/>
                  <a:gd name="connsiteX1" fmla="*/ 759183 w 758952"/>
                  <a:gd name="connsiteY1" fmla="*/ 6 h 816102"/>
                  <a:gd name="connsiteX2" fmla="*/ 759183 w 758952"/>
                  <a:gd name="connsiteY2" fmla="*/ 816108 h 816102"/>
                  <a:gd name="connsiteX3" fmla="*/ 231 w 758952"/>
                  <a:gd name="connsiteY3" fmla="*/ 816108 h 8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952" h="816102">
                    <a:moveTo>
                      <a:pt x="231" y="6"/>
                    </a:moveTo>
                    <a:lnTo>
                      <a:pt x="759183" y="6"/>
                    </a:lnTo>
                    <a:lnTo>
                      <a:pt x="759183" y="816108"/>
                    </a:lnTo>
                    <a:lnTo>
                      <a:pt x="231" y="816108"/>
                    </a:lnTo>
                    <a:close/>
                  </a:path>
                </a:pathLst>
              </a:custGeom>
            </p:spPr>
          </p:pic>
          <p:sp>
            <p:nvSpPr>
              <p:cNvPr id="6798" name="任意多边形: 形状 6797">
                <a:extLst>
                  <a:ext uri="{FF2B5EF4-FFF2-40B4-BE49-F238E27FC236}">
                    <a16:creationId xmlns:a16="http://schemas.microsoft.com/office/drawing/2014/main" xmlns="" id="{F4898689-2EDC-4120-BD66-5727C740C3AA}"/>
                  </a:ext>
                </a:extLst>
              </p:cNvPr>
              <p:cNvSpPr/>
              <p:nvPr/>
            </p:nvSpPr>
            <p:spPr>
              <a:xfrm rot="-5400000">
                <a:off x="5789352" y="2115435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9" name="任意多边形: 形状 6798">
                <a:extLst>
                  <a:ext uri="{FF2B5EF4-FFF2-40B4-BE49-F238E27FC236}">
                    <a16:creationId xmlns:a16="http://schemas.microsoft.com/office/drawing/2014/main" xmlns="" id="{07AAAE69-5AA4-4573-A9BD-0B621E23D6CC}"/>
                  </a:ext>
                </a:extLst>
              </p:cNvPr>
              <p:cNvSpPr/>
              <p:nvPr/>
            </p:nvSpPr>
            <p:spPr>
              <a:xfrm>
                <a:off x="5815965" y="2164840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4 w 50291"/>
                  <a:gd name="connsiteY4" fmla="*/ 1 h 30480"/>
                  <a:gd name="connsiteX5" fmla="*/ 24574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4" y="1"/>
                    </a:cubicBezTo>
                    <a:lnTo>
                      <a:pt x="24574" y="1"/>
                    </a:lnTo>
                    <a:cubicBezTo>
                      <a:pt x="38862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0" name="任意多边形: 形状 6799">
                <a:extLst>
                  <a:ext uri="{FF2B5EF4-FFF2-40B4-BE49-F238E27FC236}">
                    <a16:creationId xmlns:a16="http://schemas.microsoft.com/office/drawing/2014/main" xmlns="" id="{485974B3-FB1D-4A80-A4A4-ACC364C929FB}"/>
                  </a:ext>
                </a:extLst>
              </p:cNvPr>
              <p:cNvSpPr/>
              <p:nvPr/>
            </p:nvSpPr>
            <p:spPr>
              <a:xfrm rot="-5400000">
                <a:off x="5830671" y="2175833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1" name="任意多边形: 形状 6800">
                <a:extLst>
                  <a:ext uri="{FF2B5EF4-FFF2-40B4-BE49-F238E27FC236}">
                    <a16:creationId xmlns:a16="http://schemas.microsoft.com/office/drawing/2014/main" xmlns="" id="{1A8A2F7A-D983-4841-8300-0DB39A931FEA}"/>
                  </a:ext>
                </a:extLst>
              </p:cNvPr>
              <p:cNvSpPr/>
              <p:nvPr/>
            </p:nvSpPr>
            <p:spPr>
              <a:xfrm>
                <a:off x="5834443" y="2136742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2" name="任意多边形: 形状 6801">
                <a:extLst>
                  <a:ext uri="{FF2B5EF4-FFF2-40B4-BE49-F238E27FC236}">
                    <a16:creationId xmlns:a16="http://schemas.microsoft.com/office/drawing/2014/main" xmlns="" id="{6B50B3E4-F148-47F9-9F87-1B032C32116A}"/>
                  </a:ext>
                </a:extLst>
              </p:cNvPr>
              <p:cNvSpPr/>
              <p:nvPr/>
            </p:nvSpPr>
            <p:spPr>
              <a:xfrm>
                <a:off x="5834443" y="2167794"/>
                <a:ext cx="13334" cy="6667"/>
              </a:xfrm>
              <a:custGeom>
                <a:avLst/>
                <a:gdLst>
                  <a:gd name="connsiteX0" fmla="*/ 6667 w 13334"/>
                  <a:gd name="connsiteY0" fmla="*/ 6667 h 6667"/>
                  <a:gd name="connsiteX1" fmla="*/ 13335 w 13334"/>
                  <a:gd name="connsiteY1" fmla="*/ 6667 h 6667"/>
                  <a:gd name="connsiteX2" fmla="*/ 6667 w 13334"/>
                  <a:gd name="connsiteY2" fmla="*/ 0 h 6667"/>
                  <a:gd name="connsiteX3" fmla="*/ 0 w 13334"/>
                  <a:gd name="connsiteY3" fmla="*/ 6667 h 6667"/>
                  <a:gd name="connsiteX4" fmla="*/ 6667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7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7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3" name="任意多边形: 形状 6802">
                <a:extLst>
                  <a:ext uri="{FF2B5EF4-FFF2-40B4-BE49-F238E27FC236}">
                    <a16:creationId xmlns:a16="http://schemas.microsoft.com/office/drawing/2014/main" xmlns="" id="{35C9EA89-CABA-446B-8195-8C5094202258}"/>
                  </a:ext>
                </a:extLst>
              </p:cNvPr>
              <p:cNvSpPr/>
              <p:nvPr/>
            </p:nvSpPr>
            <p:spPr>
              <a:xfrm>
                <a:off x="5815965" y="2091499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5 h 30480"/>
                  <a:gd name="connsiteX4" fmla="*/ 24574 w 50291"/>
                  <a:gd name="connsiteY4" fmla="*/ 30480 h 30480"/>
                  <a:gd name="connsiteX5" fmla="*/ 24574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5"/>
                    </a:lnTo>
                    <a:cubicBezTo>
                      <a:pt x="0" y="19431"/>
                      <a:pt x="10954" y="30480"/>
                      <a:pt x="24574" y="30480"/>
                    </a:cubicBezTo>
                    <a:lnTo>
                      <a:pt x="24574" y="30480"/>
                    </a:lnTo>
                    <a:cubicBezTo>
                      <a:pt x="38862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4" name="任意多边形: 形状 6803">
                <a:extLst>
                  <a:ext uri="{FF2B5EF4-FFF2-40B4-BE49-F238E27FC236}">
                    <a16:creationId xmlns:a16="http://schemas.microsoft.com/office/drawing/2014/main" xmlns="" id="{118D4B79-6F61-4916-B8C0-C58CAF64B122}"/>
                  </a:ext>
                </a:extLst>
              </p:cNvPr>
              <p:cNvSpPr/>
              <p:nvPr/>
            </p:nvSpPr>
            <p:spPr>
              <a:xfrm rot="5400000">
                <a:off x="5830738" y="2092956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5" name="任意多边形: 形状 6804">
                <a:extLst>
                  <a:ext uri="{FF2B5EF4-FFF2-40B4-BE49-F238E27FC236}">
                    <a16:creationId xmlns:a16="http://schemas.microsoft.com/office/drawing/2014/main" xmlns="" id="{330BA7A4-01F2-4530-9768-7EC32CC71726}"/>
                  </a:ext>
                </a:extLst>
              </p:cNvPr>
              <p:cNvSpPr/>
              <p:nvPr/>
            </p:nvSpPr>
            <p:spPr>
              <a:xfrm>
                <a:off x="5834443" y="2112358"/>
                <a:ext cx="13334" cy="6667"/>
              </a:xfrm>
              <a:custGeom>
                <a:avLst/>
                <a:gdLst>
                  <a:gd name="connsiteX0" fmla="*/ 6667 w 13334"/>
                  <a:gd name="connsiteY0" fmla="*/ 0 h 6667"/>
                  <a:gd name="connsiteX1" fmla="*/ 13335 w 13334"/>
                  <a:gd name="connsiteY1" fmla="*/ 0 h 6667"/>
                  <a:gd name="connsiteX2" fmla="*/ 6667 w 13334"/>
                  <a:gd name="connsiteY2" fmla="*/ 6667 h 6667"/>
                  <a:gd name="connsiteX3" fmla="*/ 0 w 13334"/>
                  <a:gd name="connsiteY3" fmla="*/ 0 h 6667"/>
                  <a:gd name="connsiteX4" fmla="*/ 6667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7" y="0"/>
                    </a:moveTo>
                    <a:lnTo>
                      <a:pt x="13335" y="0"/>
                    </a:lnTo>
                    <a:cubicBezTo>
                      <a:pt x="13335" y="3619"/>
                      <a:pt x="10382" y="6667"/>
                      <a:pt x="6667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7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06" name="图形 6670">
              <a:extLst>
                <a:ext uri="{FF2B5EF4-FFF2-40B4-BE49-F238E27FC236}">
                  <a16:creationId xmlns:a16="http://schemas.microsoft.com/office/drawing/2014/main" xmlns="" id="{3E06261A-4349-4F68-B094-1C36EA7C1A6F}"/>
                </a:ext>
              </a:extLst>
            </p:cNvPr>
            <p:cNvGrpSpPr/>
            <p:nvPr/>
          </p:nvGrpSpPr>
          <p:grpSpPr>
            <a:xfrm>
              <a:off x="3588480" y="1735587"/>
              <a:ext cx="761238" cy="816102"/>
              <a:chOff x="5534215" y="1735587"/>
              <a:chExt cx="761238" cy="816102"/>
            </a:xfrm>
          </p:grpSpPr>
          <p:pic>
            <p:nvPicPr>
              <p:cNvPr id="6807" name="图片 6806">
                <a:extLst>
                  <a:ext uri="{FF2B5EF4-FFF2-40B4-BE49-F238E27FC236}">
                    <a16:creationId xmlns:a16="http://schemas.microsoft.com/office/drawing/2014/main" xmlns="" id="{55F6EF82-E3C4-440A-B469-10E82CC2B1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4215" y="1735587"/>
                <a:ext cx="761237" cy="816102"/>
              </a:xfrm>
              <a:custGeom>
                <a:avLst/>
                <a:gdLst>
                  <a:gd name="connsiteX0" fmla="*/ 238 w 761237"/>
                  <a:gd name="connsiteY0" fmla="*/ 6 h 816102"/>
                  <a:gd name="connsiteX1" fmla="*/ 761477 w 761237"/>
                  <a:gd name="connsiteY1" fmla="*/ 6 h 816102"/>
                  <a:gd name="connsiteX2" fmla="*/ 761477 w 761237"/>
                  <a:gd name="connsiteY2" fmla="*/ 816108 h 816102"/>
                  <a:gd name="connsiteX3" fmla="*/ 238 w 761237"/>
                  <a:gd name="connsiteY3" fmla="*/ 816108 h 8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1237" h="816102">
                    <a:moveTo>
                      <a:pt x="238" y="6"/>
                    </a:moveTo>
                    <a:lnTo>
                      <a:pt x="761477" y="6"/>
                    </a:lnTo>
                    <a:lnTo>
                      <a:pt x="761477" y="816108"/>
                    </a:lnTo>
                    <a:lnTo>
                      <a:pt x="238" y="816108"/>
                    </a:lnTo>
                    <a:close/>
                  </a:path>
                </a:pathLst>
              </a:custGeom>
            </p:spPr>
          </p:pic>
          <p:sp>
            <p:nvSpPr>
              <p:cNvPr id="6808" name="任意多边形: 形状 6807">
                <a:extLst>
                  <a:ext uri="{FF2B5EF4-FFF2-40B4-BE49-F238E27FC236}">
                    <a16:creationId xmlns:a16="http://schemas.microsoft.com/office/drawing/2014/main" xmlns="" id="{1BBCD636-12BD-489A-B1B7-155026BE15F7}"/>
                  </a:ext>
                </a:extLst>
              </p:cNvPr>
              <p:cNvSpPr/>
              <p:nvPr/>
            </p:nvSpPr>
            <p:spPr>
              <a:xfrm rot="-5400000">
                <a:off x="5863008" y="2115559"/>
                <a:ext cx="103727" cy="55911"/>
              </a:xfrm>
              <a:custGeom>
                <a:avLst/>
                <a:gdLst>
                  <a:gd name="connsiteX0" fmla="*/ 0 w 103727"/>
                  <a:gd name="connsiteY0" fmla="*/ 0 h 55911"/>
                  <a:gd name="connsiteX1" fmla="*/ 103727 w 103727"/>
                  <a:gd name="connsiteY1" fmla="*/ 0 h 55911"/>
                  <a:gd name="connsiteX2" fmla="*/ 103727 w 103727"/>
                  <a:gd name="connsiteY2" fmla="*/ 55912 h 55911"/>
                  <a:gd name="connsiteX3" fmla="*/ 0 w 103727"/>
                  <a:gd name="connsiteY3" fmla="*/ 55912 h 5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27" h="55911">
                    <a:moveTo>
                      <a:pt x="0" y="0"/>
                    </a:moveTo>
                    <a:lnTo>
                      <a:pt x="103727" y="0"/>
                    </a:lnTo>
                    <a:lnTo>
                      <a:pt x="103727" y="55912"/>
                    </a:lnTo>
                    <a:lnTo>
                      <a:pt x="0" y="559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9" name="任意多边形: 形状 6808">
                <a:extLst>
                  <a:ext uri="{FF2B5EF4-FFF2-40B4-BE49-F238E27FC236}">
                    <a16:creationId xmlns:a16="http://schemas.microsoft.com/office/drawing/2014/main" xmlns="" id="{792F1C6B-6893-4980-9E7E-8B14715B6733}"/>
                  </a:ext>
                </a:extLst>
              </p:cNvPr>
              <p:cNvSpPr/>
              <p:nvPr/>
            </p:nvSpPr>
            <p:spPr>
              <a:xfrm>
                <a:off x="5889688" y="2164936"/>
                <a:ext cx="50291" cy="30480"/>
              </a:xfrm>
              <a:custGeom>
                <a:avLst/>
                <a:gdLst>
                  <a:gd name="connsiteX0" fmla="*/ 50292 w 50291"/>
                  <a:gd name="connsiteY0" fmla="*/ 25623 h 30480"/>
                  <a:gd name="connsiteX1" fmla="*/ 50292 w 50291"/>
                  <a:gd name="connsiteY1" fmla="*/ 30481 h 30480"/>
                  <a:gd name="connsiteX2" fmla="*/ 0 w 50291"/>
                  <a:gd name="connsiteY2" fmla="*/ 30481 h 30480"/>
                  <a:gd name="connsiteX3" fmla="*/ 0 w 50291"/>
                  <a:gd name="connsiteY3" fmla="*/ 24575 h 30480"/>
                  <a:gd name="connsiteX4" fmla="*/ 24575 w 50291"/>
                  <a:gd name="connsiteY4" fmla="*/ 1 h 30480"/>
                  <a:gd name="connsiteX5" fmla="*/ 24575 w 50291"/>
                  <a:gd name="connsiteY5" fmla="*/ 1 h 30480"/>
                  <a:gd name="connsiteX6" fmla="*/ 50292 w 50291"/>
                  <a:gd name="connsiteY6" fmla="*/ 2562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25623"/>
                    </a:moveTo>
                    <a:lnTo>
                      <a:pt x="50292" y="30481"/>
                    </a:lnTo>
                    <a:lnTo>
                      <a:pt x="0" y="30481"/>
                    </a:lnTo>
                    <a:lnTo>
                      <a:pt x="0" y="24575"/>
                    </a:lnTo>
                    <a:cubicBezTo>
                      <a:pt x="0" y="11050"/>
                      <a:pt x="10954" y="1"/>
                      <a:pt x="24575" y="1"/>
                    </a:cubicBezTo>
                    <a:lnTo>
                      <a:pt x="24575" y="1"/>
                    </a:lnTo>
                    <a:cubicBezTo>
                      <a:pt x="38767" y="-95"/>
                      <a:pt x="50292" y="11431"/>
                      <a:pt x="50292" y="2562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0" name="任意多边形: 形状 6809">
                <a:extLst>
                  <a:ext uri="{FF2B5EF4-FFF2-40B4-BE49-F238E27FC236}">
                    <a16:creationId xmlns:a16="http://schemas.microsoft.com/office/drawing/2014/main" xmlns="" id="{49E61BC9-371A-4BAF-A0C5-3980CF30EF71}"/>
                  </a:ext>
                </a:extLst>
              </p:cNvPr>
              <p:cNvSpPr/>
              <p:nvPr/>
            </p:nvSpPr>
            <p:spPr>
              <a:xfrm rot="-5400000">
                <a:off x="5904328" y="2175966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1" name="任意多边形: 形状 6810">
                <a:extLst>
                  <a:ext uri="{FF2B5EF4-FFF2-40B4-BE49-F238E27FC236}">
                    <a16:creationId xmlns:a16="http://schemas.microsoft.com/office/drawing/2014/main" xmlns="" id="{A0A5A2DF-D799-4BDD-89C9-2F8DB60B32AD}"/>
                  </a:ext>
                </a:extLst>
              </p:cNvPr>
              <p:cNvSpPr/>
              <p:nvPr/>
            </p:nvSpPr>
            <p:spPr>
              <a:xfrm>
                <a:off x="5908167" y="2136838"/>
                <a:ext cx="13334" cy="13334"/>
              </a:xfrm>
              <a:custGeom>
                <a:avLst/>
                <a:gdLst>
                  <a:gd name="connsiteX0" fmla="*/ 13335 w 13334"/>
                  <a:gd name="connsiteY0" fmla="*/ 6667 h 13334"/>
                  <a:gd name="connsiteX1" fmla="*/ 6667 w 13334"/>
                  <a:gd name="connsiteY1" fmla="*/ 13335 h 13334"/>
                  <a:gd name="connsiteX2" fmla="*/ 0 w 13334"/>
                  <a:gd name="connsiteY2" fmla="*/ 6667 h 13334"/>
                  <a:gd name="connsiteX3" fmla="*/ 6667 w 13334"/>
                  <a:gd name="connsiteY3" fmla="*/ 0 h 13334"/>
                  <a:gd name="connsiteX4" fmla="*/ 13335 w 13334"/>
                  <a:gd name="connsiteY4" fmla="*/ 6667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13334">
                    <a:moveTo>
                      <a:pt x="13335" y="6667"/>
                    </a:moveTo>
                    <a:cubicBezTo>
                      <a:pt x="13335" y="10350"/>
                      <a:pt x="10350" y="13335"/>
                      <a:pt x="6667" y="13335"/>
                    </a:cubicBezTo>
                    <a:cubicBezTo>
                      <a:pt x="2985" y="13335"/>
                      <a:pt x="0" y="10350"/>
                      <a:pt x="0" y="6667"/>
                    </a:cubicBezTo>
                    <a:cubicBezTo>
                      <a:pt x="0" y="2985"/>
                      <a:pt x="2985" y="0"/>
                      <a:pt x="6667" y="0"/>
                    </a:cubicBezTo>
                    <a:cubicBezTo>
                      <a:pt x="10350" y="0"/>
                      <a:pt x="13335" y="2985"/>
                      <a:pt x="13335" y="6667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2" name="任意多边形: 形状 6811">
                <a:extLst>
                  <a:ext uri="{FF2B5EF4-FFF2-40B4-BE49-F238E27FC236}">
                    <a16:creationId xmlns:a16="http://schemas.microsoft.com/office/drawing/2014/main" xmlns="" id="{5D13ADC0-BAE8-455D-93BD-92EF497AB446}"/>
                  </a:ext>
                </a:extLst>
              </p:cNvPr>
              <p:cNvSpPr/>
              <p:nvPr/>
            </p:nvSpPr>
            <p:spPr>
              <a:xfrm>
                <a:off x="5908166" y="2167889"/>
                <a:ext cx="13334" cy="6667"/>
              </a:xfrm>
              <a:custGeom>
                <a:avLst/>
                <a:gdLst>
                  <a:gd name="connsiteX0" fmla="*/ 6668 w 13334"/>
                  <a:gd name="connsiteY0" fmla="*/ 6667 h 6667"/>
                  <a:gd name="connsiteX1" fmla="*/ 13335 w 13334"/>
                  <a:gd name="connsiteY1" fmla="*/ 6667 h 6667"/>
                  <a:gd name="connsiteX2" fmla="*/ 6668 w 13334"/>
                  <a:gd name="connsiteY2" fmla="*/ 0 h 6667"/>
                  <a:gd name="connsiteX3" fmla="*/ 0 w 13334"/>
                  <a:gd name="connsiteY3" fmla="*/ 6667 h 6667"/>
                  <a:gd name="connsiteX4" fmla="*/ 6668 w 13334"/>
                  <a:gd name="connsiteY4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6667"/>
                    </a:moveTo>
                    <a:lnTo>
                      <a:pt x="13335" y="6667"/>
                    </a:lnTo>
                    <a:cubicBezTo>
                      <a:pt x="13335" y="3048"/>
                      <a:pt x="10382" y="0"/>
                      <a:pt x="6668" y="0"/>
                    </a:cubicBezTo>
                    <a:cubicBezTo>
                      <a:pt x="2953" y="0"/>
                      <a:pt x="0" y="2953"/>
                      <a:pt x="0" y="6667"/>
                    </a:cubicBezTo>
                    <a:lnTo>
                      <a:pt x="6668" y="6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3" name="任意多边形: 形状 6812">
                <a:extLst>
                  <a:ext uri="{FF2B5EF4-FFF2-40B4-BE49-F238E27FC236}">
                    <a16:creationId xmlns:a16="http://schemas.microsoft.com/office/drawing/2014/main" xmlns="" id="{D41B9FDE-C276-4DC9-84DE-0D21213B5A53}"/>
                  </a:ext>
                </a:extLst>
              </p:cNvPr>
              <p:cNvSpPr/>
              <p:nvPr/>
            </p:nvSpPr>
            <p:spPr>
              <a:xfrm>
                <a:off x="5889688" y="2091594"/>
                <a:ext cx="50291" cy="30480"/>
              </a:xfrm>
              <a:custGeom>
                <a:avLst/>
                <a:gdLst>
                  <a:gd name="connsiteX0" fmla="*/ 50292 w 50291"/>
                  <a:gd name="connsiteY0" fmla="*/ 4858 h 30480"/>
                  <a:gd name="connsiteX1" fmla="*/ 50292 w 50291"/>
                  <a:gd name="connsiteY1" fmla="*/ 0 h 30480"/>
                  <a:gd name="connsiteX2" fmla="*/ 0 w 50291"/>
                  <a:gd name="connsiteY2" fmla="*/ 0 h 30480"/>
                  <a:gd name="connsiteX3" fmla="*/ 0 w 50291"/>
                  <a:gd name="connsiteY3" fmla="*/ 5906 h 30480"/>
                  <a:gd name="connsiteX4" fmla="*/ 24575 w 50291"/>
                  <a:gd name="connsiteY4" fmla="*/ 30480 h 30480"/>
                  <a:gd name="connsiteX5" fmla="*/ 24575 w 50291"/>
                  <a:gd name="connsiteY5" fmla="*/ 30480 h 30480"/>
                  <a:gd name="connsiteX6" fmla="*/ 50292 w 50291"/>
                  <a:gd name="connsiteY6" fmla="*/ 4858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91" h="30480">
                    <a:moveTo>
                      <a:pt x="50292" y="4858"/>
                    </a:moveTo>
                    <a:lnTo>
                      <a:pt x="50292" y="0"/>
                    </a:lnTo>
                    <a:lnTo>
                      <a:pt x="0" y="0"/>
                    </a:lnTo>
                    <a:lnTo>
                      <a:pt x="0" y="5906"/>
                    </a:lnTo>
                    <a:cubicBezTo>
                      <a:pt x="0" y="19431"/>
                      <a:pt x="10954" y="30480"/>
                      <a:pt x="24575" y="30480"/>
                    </a:cubicBezTo>
                    <a:lnTo>
                      <a:pt x="24575" y="30480"/>
                    </a:lnTo>
                    <a:cubicBezTo>
                      <a:pt x="38767" y="30575"/>
                      <a:pt x="50292" y="19050"/>
                      <a:pt x="50292" y="4858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4" name="任意多边形: 形状 6813">
                <a:extLst>
                  <a:ext uri="{FF2B5EF4-FFF2-40B4-BE49-F238E27FC236}">
                    <a16:creationId xmlns:a16="http://schemas.microsoft.com/office/drawing/2014/main" xmlns="" id="{5E4F55E6-79D5-4777-8B76-1C5D32310A57}"/>
                  </a:ext>
                </a:extLst>
              </p:cNvPr>
              <p:cNvSpPr/>
              <p:nvPr/>
            </p:nvSpPr>
            <p:spPr>
              <a:xfrm rot="5400000">
                <a:off x="5904404" y="2093022"/>
                <a:ext cx="20859" cy="18002"/>
              </a:xfrm>
              <a:custGeom>
                <a:avLst/>
                <a:gdLst>
                  <a:gd name="connsiteX0" fmla="*/ 0 w 20859"/>
                  <a:gd name="connsiteY0" fmla="*/ 0 h 18002"/>
                  <a:gd name="connsiteX1" fmla="*/ 20860 w 20859"/>
                  <a:gd name="connsiteY1" fmla="*/ 0 h 18002"/>
                  <a:gd name="connsiteX2" fmla="*/ 20860 w 20859"/>
                  <a:gd name="connsiteY2" fmla="*/ 18002 h 18002"/>
                  <a:gd name="connsiteX3" fmla="*/ 0 w 20859"/>
                  <a:gd name="connsiteY3" fmla="*/ 18002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8002">
                    <a:moveTo>
                      <a:pt x="0" y="0"/>
                    </a:moveTo>
                    <a:lnTo>
                      <a:pt x="20860" y="0"/>
                    </a:lnTo>
                    <a:lnTo>
                      <a:pt x="20860" y="18002"/>
                    </a:lnTo>
                    <a:lnTo>
                      <a:pt x="0" y="18002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5" name="任意多边形: 形状 6814">
                <a:extLst>
                  <a:ext uri="{FF2B5EF4-FFF2-40B4-BE49-F238E27FC236}">
                    <a16:creationId xmlns:a16="http://schemas.microsoft.com/office/drawing/2014/main" xmlns="" id="{1BD745BC-2389-4E8C-A225-C07DCA49B974}"/>
                  </a:ext>
                </a:extLst>
              </p:cNvPr>
              <p:cNvSpPr/>
              <p:nvPr/>
            </p:nvSpPr>
            <p:spPr>
              <a:xfrm>
                <a:off x="5908166" y="2112453"/>
                <a:ext cx="13334" cy="6667"/>
              </a:xfrm>
              <a:custGeom>
                <a:avLst/>
                <a:gdLst>
                  <a:gd name="connsiteX0" fmla="*/ 6668 w 13334"/>
                  <a:gd name="connsiteY0" fmla="*/ 0 h 6667"/>
                  <a:gd name="connsiteX1" fmla="*/ 13335 w 13334"/>
                  <a:gd name="connsiteY1" fmla="*/ 0 h 6667"/>
                  <a:gd name="connsiteX2" fmla="*/ 6668 w 13334"/>
                  <a:gd name="connsiteY2" fmla="*/ 6667 h 6667"/>
                  <a:gd name="connsiteX3" fmla="*/ 0 w 13334"/>
                  <a:gd name="connsiteY3" fmla="*/ 0 h 6667"/>
                  <a:gd name="connsiteX4" fmla="*/ 6668 w 13334"/>
                  <a:gd name="connsiteY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" h="6667">
                    <a:moveTo>
                      <a:pt x="6668" y="0"/>
                    </a:moveTo>
                    <a:lnTo>
                      <a:pt x="13335" y="0"/>
                    </a:lnTo>
                    <a:cubicBezTo>
                      <a:pt x="13335" y="3620"/>
                      <a:pt x="10382" y="6667"/>
                      <a:pt x="6668" y="6667"/>
                    </a:cubicBezTo>
                    <a:cubicBezTo>
                      <a:pt x="2953" y="6667"/>
                      <a:pt x="0" y="3715"/>
                      <a:pt x="0" y="0"/>
                    </a:cubicBezTo>
                    <a:lnTo>
                      <a:pt x="6668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16" name="图形 6670">
              <a:extLst>
                <a:ext uri="{FF2B5EF4-FFF2-40B4-BE49-F238E27FC236}">
                  <a16:creationId xmlns:a16="http://schemas.microsoft.com/office/drawing/2014/main" xmlns="" id="{1B19E439-2BE2-4E44-98F5-167A45B4D7F6}"/>
                </a:ext>
              </a:extLst>
            </p:cNvPr>
            <p:cNvGrpSpPr/>
            <p:nvPr/>
          </p:nvGrpSpPr>
          <p:grpSpPr>
            <a:xfrm>
              <a:off x="984726" y="2590551"/>
              <a:ext cx="1019555" cy="992124"/>
              <a:chOff x="2930461" y="2590551"/>
              <a:chExt cx="1019555" cy="992124"/>
            </a:xfrm>
          </p:grpSpPr>
          <p:grpSp>
            <p:nvGrpSpPr>
              <p:cNvPr id="6817" name="图形 6670">
                <a:extLst>
                  <a:ext uri="{FF2B5EF4-FFF2-40B4-BE49-F238E27FC236}">
                    <a16:creationId xmlns:a16="http://schemas.microsoft.com/office/drawing/2014/main" xmlns="" id="{0B006242-BCD2-4A20-9539-6B26CBF0869F}"/>
                  </a:ext>
                </a:extLst>
              </p:cNvPr>
              <p:cNvGrpSpPr/>
              <p:nvPr/>
            </p:nvGrpSpPr>
            <p:grpSpPr>
              <a:xfrm>
                <a:off x="2930461" y="2622546"/>
                <a:ext cx="777240" cy="827531"/>
                <a:chOff x="2930461" y="2622546"/>
                <a:chExt cx="777240" cy="827531"/>
              </a:xfrm>
            </p:grpSpPr>
            <p:pic>
              <p:nvPicPr>
                <p:cNvPr id="6818" name="图片 6817">
                  <a:extLst>
                    <a:ext uri="{FF2B5EF4-FFF2-40B4-BE49-F238E27FC236}">
                      <a16:creationId xmlns:a16="http://schemas.microsoft.com/office/drawing/2014/main" xmlns="" id="{E7C83E92-ED44-4469-980A-D51D50BC55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930461" y="2622546"/>
                  <a:ext cx="777240" cy="827532"/>
                </a:xfrm>
                <a:custGeom>
                  <a:avLst/>
                  <a:gdLst>
                    <a:gd name="connsiteX0" fmla="*/ -38 w 777240"/>
                    <a:gd name="connsiteY0" fmla="*/ 97 h 827532"/>
                    <a:gd name="connsiteX1" fmla="*/ 777202 w 777240"/>
                    <a:gd name="connsiteY1" fmla="*/ 97 h 827532"/>
                    <a:gd name="connsiteX2" fmla="*/ 777202 w 777240"/>
                    <a:gd name="connsiteY2" fmla="*/ 827629 h 827532"/>
                    <a:gd name="connsiteX3" fmla="*/ -38 w 777240"/>
                    <a:gd name="connsiteY3" fmla="*/ 827629 h 8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7532">
                      <a:moveTo>
                        <a:pt x="-38" y="97"/>
                      </a:moveTo>
                      <a:lnTo>
                        <a:pt x="777202" y="97"/>
                      </a:lnTo>
                      <a:lnTo>
                        <a:pt x="777202" y="827629"/>
                      </a:lnTo>
                      <a:lnTo>
                        <a:pt x="-38" y="827629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19" name="任意多边形: 形状 6818">
                  <a:extLst>
                    <a:ext uri="{FF2B5EF4-FFF2-40B4-BE49-F238E27FC236}">
                      <a16:creationId xmlns:a16="http://schemas.microsoft.com/office/drawing/2014/main" xmlns="" id="{F87618BB-6A3A-42F4-84FE-0FB2848E0CD7}"/>
                    </a:ext>
                  </a:extLst>
                </p:cNvPr>
                <p:cNvSpPr/>
                <p:nvPr/>
              </p:nvSpPr>
              <p:spPr>
                <a:xfrm rot="-5880076">
                  <a:off x="3265544" y="3007407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0" name="任意多边形: 形状 6819">
                  <a:extLst>
                    <a:ext uri="{FF2B5EF4-FFF2-40B4-BE49-F238E27FC236}">
                      <a16:creationId xmlns:a16="http://schemas.microsoft.com/office/drawing/2014/main" xmlns="" id="{73548472-3F3C-4142-BDAB-C31F8B7601EA}"/>
                    </a:ext>
                  </a:extLst>
                </p:cNvPr>
                <p:cNvSpPr/>
                <p:nvPr/>
              </p:nvSpPr>
              <p:spPr>
                <a:xfrm>
                  <a:off x="3299312" y="3057555"/>
                  <a:ext cx="51963" cy="34640"/>
                </a:xfrm>
                <a:custGeom>
                  <a:avLst/>
                  <a:gdLst>
                    <a:gd name="connsiteX0" fmla="*/ 51296 w 51963"/>
                    <a:gd name="connsiteY0" fmla="*/ 22638 h 34640"/>
                    <a:gd name="connsiteX1" fmla="*/ 51963 w 51963"/>
                    <a:gd name="connsiteY1" fmla="*/ 27496 h 34640"/>
                    <a:gd name="connsiteX2" fmla="*/ 1100 w 51963"/>
                    <a:gd name="connsiteY2" fmla="*/ 34640 h 34640"/>
                    <a:gd name="connsiteX3" fmla="*/ 242 w 51963"/>
                    <a:gd name="connsiteY3" fmla="*/ 28639 h 34640"/>
                    <a:gd name="connsiteX4" fmla="*/ 21578 w 51963"/>
                    <a:gd name="connsiteY4" fmla="*/ 255 h 34640"/>
                    <a:gd name="connsiteX5" fmla="*/ 21578 w 51963"/>
                    <a:gd name="connsiteY5" fmla="*/ 255 h 34640"/>
                    <a:gd name="connsiteX6" fmla="*/ 51296 w 51963"/>
                    <a:gd name="connsiteY6" fmla="*/ 22638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40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8" y="255"/>
                      </a:cubicBezTo>
                      <a:lnTo>
                        <a:pt x="21578" y="255"/>
                      </a:lnTo>
                      <a:cubicBezTo>
                        <a:pt x="35961" y="-1746"/>
                        <a:pt x="49201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1" name="任意多边形: 形状 6820">
                  <a:extLst>
                    <a:ext uri="{FF2B5EF4-FFF2-40B4-BE49-F238E27FC236}">
                      <a16:creationId xmlns:a16="http://schemas.microsoft.com/office/drawing/2014/main" xmlns="" id="{FBB5513C-3666-45FD-BE8A-93855158A817}"/>
                    </a:ext>
                  </a:extLst>
                </p:cNvPr>
                <p:cNvSpPr/>
                <p:nvPr/>
              </p:nvSpPr>
              <p:spPr>
                <a:xfrm rot="-5880076">
                  <a:off x="3313746" y="3068854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2" name="任意多边形: 形状 6821">
                  <a:extLst>
                    <a:ext uri="{FF2B5EF4-FFF2-40B4-BE49-F238E27FC236}">
                      <a16:creationId xmlns:a16="http://schemas.microsoft.com/office/drawing/2014/main" xmlns="" id="{EDD24810-C6AA-4C88-BFD6-1A327D5DE491}"/>
                    </a:ext>
                  </a:extLst>
                </p:cNvPr>
                <p:cNvSpPr/>
                <p:nvPr/>
              </p:nvSpPr>
              <p:spPr>
                <a:xfrm>
                  <a:off x="3311652" y="3029330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3" name="任意多边形: 形状 6822">
                  <a:extLst>
                    <a:ext uri="{FF2B5EF4-FFF2-40B4-BE49-F238E27FC236}">
                      <a16:creationId xmlns:a16="http://schemas.microsoft.com/office/drawing/2014/main" xmlns="" id="{D54EE3AE-231B-44D2-87D4-5C8C13C00403}"/>
                    </a:ext>
                  </a:extLst>
                </p:cNvPr>
                <p:cNvSpPr/>
                <p:nvPr/>
              </p:nvSpPr>
              <p:spPr>
                <a:xfrm>
                  <a:off x="3316071" y="3060706"/>
                  <a:ext cx="13582" cy="7771"/>
                </a:xfrm>
                <a:custGeom>
                  <a:avLst/>
                  <a:gdLst>
                    <a:gd name="connsiteX0" fmla="*/ 6820 w 13582"/>
                    <a:gd name="connsiteY0" fmla="*/ 6819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20 w 13582"/>
                    <a:gd name="connsiteY4" fmla="*/ 6819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20" y="6819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19" y="4057"/>
                        <a:pt x="57" y="7772"/>
                      </a:cubicBezTo>
                      <a:lnTo>
                        <a:pt x="6820" y="681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4" name="任意多边形: 形状 6823">
                  <a:extLst>
                    <a:ext uri="{FF2B5EF4-FFF2-40B4-BE49-F238E27FC236}">
                      <a16:creationId xmlns:a16="http://schemas.microsoft.com/office/drawing/2014/main" xmlns="" id="{172076D2-3FED-4904-BF1A-751045C0DE72}"/>
                    </a:ext>
                  </a:extLst>
                </p:cNvPr>
                <p:cNvSpPr/>
                <p:nvPr/>
              </p:nvSpPr>
              <p:spPr>
                <a:xfrm>
                  <a:off x="3285648" y="2980086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5 h 34743"/>
                    <a:gd name="connsiteX4" fmla="*/ 29242 w 51784"/>
                    <a:gd name="connsiteY4" fmla="*/ 34480 h 34743"/>
                    <a:gd name="connsiteX5" fmla="*/ 29242 w 51784"/>
                    <a:gd name="connsiteY5" fmla="*/ 34480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480"/>
                        <a:pt x="53531" y="19241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5" name="任意多边形: 形状 6824">
                  <a:extLst>
                    <a:ext uri="{FF2B5EF4-FFF2-40B4-BE49-F238E27FC236}">
                      <a16:creationId xmlns:a16="http://schemas.microsoft.com/office/drawing/2014/main" xmlns="" id="{9A3DD333-4878-4682-9267-A45114B1A10F}"/>
                    </a:ext>
                  </a:extLst>
                </p:cNvPr>
                <p:cNvSpPr/>
                <p:nvPr/>
              </p:nvSpPr>
              <p:spPr>
                <a:xfrm rot="4919924">
                  <a:off x="3301901" y="2985086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26" name="任意多边形: 形状 6825">
                  <a:extLst>
                    <a:ext uri="{FF2B5EF4-FFF2-40B4-BE49-F238E27FC236}">
                      <a16:creationId xmlns:a16="http://schemas.microsoft.com/office/drawing/2014/main" xmlns="" id="{363DB351-FBED-44FB-8F40-A5ACBC62D243}"/>
                    </a:ext>
                  </a:extLst>
                </p:cNvPr>
                <p:cNvSpPr/>
                <p:nvPr/>
              </p:nvSpPr>
              <p:spPr>
                <a:xfrm>
                  <a:off x="3307270" y="3003708"/>
                  <a:ext cx="13582" cy="7771"/>
                </a:xfrm>
                <a:custGeom>
                  <a:avLst/>
                  <a:gdLst>
                    <a:gd name="connsiteX0" fmla="*/ 6763 w 13582"/>
                    <a:gd name="connsiteY0" fmla="*/ 953 h 7771"/>
                    <a:gd name="connsiteX1" fmla="*/ 13525 w 13582"/>
                    <a:gd name="connsiteY1" fmla="*/ 0 h 7771"/>
                    <a:gd name="connsiteX2" fmla="*/ 7715 w 13582"/>
                    <a:gd name="connsiteY2" fmla="*/ 7715 h 7771"/>
                    <a:gd name="connsiteX3" fmla="*/ 0 w 13582"/>
                    <a:gd name="connsiteY3" fmla="*/ 1905 h 7771"/>
                    <a:gd name="connsiteX4" fmla="*/ 6763 w 13582"/>
                    <a:gd name="connsiteY4" fmla="*/ 953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1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27" name="图形 6670">
                <a:extLst>
                  <a:ext uri="{FF2B5EF4-FFF2-40B4-BE49-F238E27FC236}">
                    <a16:creationId xmlns:a16="http://schemas.microsoft.com/office/drawing/2014/main" xmlns="" id="{533C60A0-7038-40C2-944E-58E7CB06FA3E}"/>
                  </a:ext>
                </a:extLst>
              </p:cNvPr>
              <p:cNvGrpSpPr/>
              <p:nvPr/>
            </p:nvGrpSpPr>
            <p:grpSpPr>
              <a:xfrm>
                <a:off x="3003613" y="2613411"/>
                <a:ext cx="777240" cy="825246"/>
                <a:chOff x="3003613" y="2613411"/>
                <a:chExt cx="777240" cy="825246"/>
              </a:xfrm>
            </p:grpSpPr>
            <p:pic>
              <p:nvPicPr>
                <p:cNvPr id="6828" name="图片 6827">
                  <a:extLst>
                    <a:ext uri="{FF2B5EF4-FFF2-40B4-BE49-F238E27FC236}">
                      <a16:creationId xmlns:a16="http://schemas.microsoft.com/office/drawing/2014/main" xmlns="" id="{68029DF6-016D-4465-AAF0-74742CB53E1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003613" y="2613411"/>
                  <a:ext cx="777240" cy="825245"/>
                </a:xfrm>
                <a:custGeom>
                  <a:avLst/>
                  <a:gdLst>
                    <a:gd name="connsiteX0" fmla="*/ -30 w 777240"/>
                    <a:gd name="connsiteY0" fmla="*/ 97 h 825245"/>
                    <a:gd name="connsiteX1" fmla="*/ 777210 w 777240"/>
                    <a:gd name="connsiteY1" fmla="*/ 97 h 825245"/>
                    <a:gd name="connsiteX2" fmla="*/ 777210 w 777240"/>
                    <a:gd name="connsiteY2" fmla="*/ 825343 h 825245"/>
                    <a:gd name="connsiteX3" fmla="*/ -30 w 777240"/>
                    <a:gd name="connsiteY3" fmla="*/ 825343 h 82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5245">
                      <a:moveTo>
                        <a:pt x="-30" y="97"/>
                      </a:moveTo>
                      <a:lnTo>
                        <a:pt x="777210" y="97"/>
                      </a:lnTo>
                      <a:lnTo>
                        <a:pt x="777210" y="825343"/>
                      </a:lnTo>
                      <a:lnTo>
                        <a:pt x="-30" y="825343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29" name="任意多边形: 形状 6828">
                  <a:extLst>
                    <a:ext uri="{FF2B5EF4-FFF2-40B4-BE49-F238E27FC236}">
                      <a16:creationId xmlns:a16="http://schemas.microsoft.com/office/drawing/2014/main" xmlns="" id="{5A634377-A680-4037-A1A7-C8E2BD81BDD2}"/>
                    </a:ext>
                  </a:extLst>
                </p:cNvPr>
                <p:cNvSpPr/>
                <p:nvPr/>
              </p:nvSpPr>
              <p:spPr>
                <a:xfrm rot="-5880076">
                  <a:off x="3339240" y="2997042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0" name="任意多边形: 形状 6829">
                  <a:extLst>
                    <a:ext uri="{FF2B5EF4-FFF2-40B4-BE49-F238E27FC236}">
                      <a16:creationId xmlns:a16="http://schemas.microsoft.com/office/drawing/2014/main" xmlns="" id="{59EA13C2-D56E-4643-A8BC-FAD89DF63DEE}"/>
                    </a:ext>
                  </a:extLst>
                </p:cNvPr>
                <p:cNvSpPr/>
                <p:nvPr/>
              </p:nvSpPr>
              <p:spPr>
                <a:xfrm>
                  <a:off x="3373036" y="3047173"/>
                  <a:ext cx="51963" cy="34639"/>
                </a:xfrm>
                <a:custGeom>
                  <a:avLst/>
                  <a:gdLst>
                    <a:gd name="connsiteX0" fmla="*/ 51296 w 51963"/>
                    <a:gd name="connsiteY0" fmla="*/ 22638 h 34639"/>
                    <a:gd name="connsiteX1" fmla="*/ 51963 w 51963"/>
                    <a:gd name="connsiteY1" fmla="*/ 27496 h 34639"/>
                    <a:gd name="connsiteX2" fmla="*/ 1100 w 51963"/>
                    <a:gd name="connsiteY2" fmla="*/ 34640 h 34639"/>
                    <a:gd name="connsiteX3" fmla="*/ 242 w 51963"/>
                    <a:gd name="connsiteY3" fmla="*/ 28639 h 34639"/>
                    <a:gd name="connsiteX4" fmla="*/ 21579 w 51963"/>
                    <a:gd name="connsiteY4" fmla="*/ 255 h 34639"/>
                    <a:gd name="connsiteX5" fmla="*/ 21579 w 51963"/>
                    <a:gd name="connsiteY5" fmla="*/ 255 h 34639"/>
                    <a:gd name="connsiteX6" fmla="*/ 51296 w 51963"/>
                    <a:gd name="connsiteY6" fmla="*/ 22638 h 3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39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9" y="255"/>
                      </a:cubicBezTo>
                      <a:lnTo>
                        <a:pt x="21579" y="255"/>
                      </a:lnTo>
                      <a:cubicBezTo>
                        <a:pt x="35961" y="-1746"/>
                        <a:pt x="49201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1" name="任意多边形: 形状 6830">
                  <a:extLst>
                    <a:ext uri="{FF2B5EF4-FFF2-40B4-BE49-F238E27FC236}">
                      <a16:creationId xmlns:a16="http://schemas.microsoft.com/office/drawing/2014/main" xmlns="" id="{6A67AC08-6353-4F49-BD2C-33A027F98302}"/>
                    </a:ext>
                  </a:extLst>
                </p:cNvPr>
                <p:cNvSpPr/>
                <p:nvPr/>
              </p:nvSpPr>
              <p:spPr>
                <a:xfrm rot="-5880076">
                  <a:off x="3387433" y="3058489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2 w 21241"/>
                    <a:gd name="connsiteY1" fmla="*/ 0 h 18383"/>
                    <a:gd name="connsiteX2" fmla="*/ 21242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2" y="0"/>
                      </a:lnTo>
                      <a:lnTo>
                        <a:pt x="21242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2" name="任意多边形: 形状 6831">
                  <a:extLst>
                    <a:ext uri="{FF2B5EF4-FFF2-40B4-BE49-F238E27FC236}">
                      <a16:creationId xmlns:a16="http://schemas.microsoft.com/office/drawing/2014/main" xmlns="" id="{B143350F-A17F-4DB3-8191-567DD9032458}"/>
                    </a:ext>
                  </a:extLst>
                </p:cNvPr>
                <p:cNvSpPr/>
                <p:nvPr/>
              </p:nvSpPr>
              <p:spPr>
                <a:xfrm>
                  <a:off x="3385375" y="3019043"/>
                  <a:ext cx="13525" cy="13525"/>
                </a:xfrm>
                <a:custGeom>
                  <a:avLst/>
                  <a:gdLst>
                    <a:gd name="connsiteX0" fmla="*/ 13525 w 13525"/>
                    <a:gd name="connsiteY0" fmla="*/ 6763 h 13525"/>
                    <a:gd name="connsiteX1" fmla="*/ 6763 w 13525"/>
                    <a:gd name="connsiteY1" fmla="*/ 13526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5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5" y="6763"/>
                      </a:moveTo>
                      <a:cubicBezTo>
                        <a:pt x="13525" y="10498"/>
                        <a:pt x="10498" y="13526"/>
                        <a:pt x="6763" y="13526"/>
                      </a:cubicBezTo>
                      <a:cubicBezTo>
                        <a:pt x="3028" y="13526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5" y="3028"/>
                        <a:pt x="13525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3" name="任意多边形: 形状 6832">
                  <a:extLst>
                    <a:ext uri="{FF2B5EF4-FFF2-40B4-BE49-F238E27FC236}">
                      <a16:creationId xmlns:a16="http://schemas.microsoft.com/office/drawing/2014/main" xmlns="" id="{D78AF5DB-2D47-4071-8DA2-4666032A50D3}"/>
                    </a:ext>
                  </a:extLst>
                </p:cNvPr>
                <p:cNvSpPr/>
                <p:nvPr/>
              </p:nvSpPr>
              <p:spPr>
                <a:xfrm>
                  <a:off x="3389795" y="3050324"/>
                  <a:ext cx="13582" cy="7771"/>
                </a:xfrm>
                <a:custGeom>
                  <a:avLst/>
                  <a:gdLst>
                    <a:gd name="connsiteX0" fmla="*/ 6820 w 13582"/>
                    <a:gd name="connsiteY0" fmla="*/ 6819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20 w 13582"/>
                    <a:gd name="connsiteY4" fmla="*/ 6819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20" y="6819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20" y="4057"/>
                        <a:pt x="57" y="7772"/>
                      </a:cubicBezTo>
                      <a:lnTo>
                        <a:pt x="6820" y="681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4" name="任意多边形: 形状 6833">
                  <a:extLst>
                    <a:ext uri="{FF2B5EF4-FFF2-40B4-BE49-F238E27FC236}">
                      <a16:creationId xmlns:a16="http://schemas.microsoft.com/office/drawing/2014/main" xmlns="" id="{7DBD76E2-E75E-4242-A9DA-2579790743DA}"/>
                    </a:ext>
                  </a:extLst>
                </p:cNvPr>
                <p:cNvSpPr/>
                <p:nvPr/>
              </p:nvSpPr>
              <p:spPr>
                <a:xfrm>
                  <a:off x="3359372" y="2969703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5 h 34743"/>
                    <a:gd name="connsiteX4" fmla="*/ 29242 w 51784"/>
                    <a:gd name="connsiteY4" fmla="*/ 34480 h 34743"/>
                    <a:gd name="connsiteX5" fmla="*/ 29242 w 51784"/>
                    <a:gd name="connsiteY5" fmla="*/ 34480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480"/>
                        <a:pt x="53530" y="19240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5" name="任意多边形: 形状 6834">
                  <a:extLst>
                    <a:ext uri="{FF2B5EF4-FFF2-40B4-BE49-F238E27FC236}">
                      <a16:creationId xmlns:a16="http://schemas.microsoft.com/office/drawing/2014/main" xmlns="" id="{734EB4A0-F1C8-4044-9E0D-41F787E389F7}"/>
                    </a:ext>
                  </a:extLst>
                </p:cNvPr>
                <p:cNvSpPr/>
                <p:nvPr/>
              </p:nvSpPr>
              <p:spPr>
                <a:xfrm rot="4919924">
                  <a:off x="3375642" y="2974730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36" name="任意多边形: 形状 6835">
                  <a:extLst>
                    <a:ext uri="{FF2B5EF4-FFF2-40B4-BE49-F238E27FC236}">
                      <a16:creationId xmlns:a16="http://schemas.microsoft.com/office/drawing/2014/main" xmlns="" id="{2F213B0B-9A81-40EA-A8AB-F96686ED90EC}"/>
                    </a:ext>
                  </a:extLst>
                </p:cNvPr>
                <p:cNvSpPr/>
                <p:nvPr/>
              </p:nvSpPr>
              <p:spPr>
                <a:xfrm>
                  <a:off x="3380994" y="2993421"/>
                  <a:ext cx="13582" cy="7772"/>
                </a:xfrm>
                <a:custGeom>
                  <a:avLst/>
                  <a:gdLst>
                    <a:gd name="connsiteX0" fmla="*/ 6763 w 13582"/>
                    <a:gd name="connsiteY0" fmla="*/ 953 h 7772"/>
                    <a:gd name="connsiteX1" fmla="*/ 13525 w 13582"/>
                    <a:gd name="connsiteY1" fmla="*/ 0 h 7772"/>
                    <a:gd name="connsiteX2" fmla="*/ 7715 w 13582"/>
                    <a:gd name="connsiteY2" fmla="*/ 7715 h 7772"/>
                    <a:gd name="connsiteX3" fmla="*/ 0 w 13582"/>
                    <a:gd name="connsiteY3" fmla="*/ 1905 h 7772"/>
                    <a:gd name="connsiteX4" fmla="*/ 6763 w 13582"/>
                    <a:gd name="connsiteY4" fmla="*/ 953 h 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2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2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37" name="图形 6670">
                <a:extLst>
                  <a:ext uri="{FF2B5EF4-FFF2-40B4-BE49-F238E27FC236}">
                    <a16:creationId xmlns:a16="http://schemas.microsoft.com/office/drawing/2014/main" xmlns="" id="{481860C8-9A91-4FCA-B3A4-3424E6DA724E}"/>
                  </a:ext>
                </a:extLst>
              </p:cNvPr>
              <p:cNvGrpSpPr/>
              <p:nvPr/>
            </p:nvGrpSpPr>
            <p:grpSpPr>
              <a:xfrm>
                <a:off x="3079051" y="2601972"/>
                <a:ext cx="777240" cy="827532"/>
                <a:chOff x="3079051" y="2601972"/>
                <a:chExt cx="777240" cy="827532"/>
              </a:xfrm>
            </p:grpSpPr>
            <p:pic>
              <p:nvPicPr>
                <p:cNvPr id="6838" name="图片 6837">
                  <a:extLst>
                    <a:ext uri="{FF2B5EF4-FFF2-40B4-BE49-F238E27FC236}">
                      <a16:creationId xmlns:a16="http://schemas.microsoft.com/office/drawing/2014/main" xmlns="" id="{B7A3B71B-CF7A-4803-B9DC-B1E6AF13D74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079051" y="2601972"/>
                  <a:ext cx="777240" cy="827532"/>
                </a:xfrm>
                <a:custGeom>
                  <a:avLst/>
                  <a:gdLst>
                    <a:gd name="connsiteX0" fmla="*/ -22 w 777240"/>
                    <a:gd name="connsiteY0" fmla="*/ 95 h 827532"/>
                    <a:gd name="connsiteX1" fmla="*/ 777218 w 777240"/>
                    <a:gd name="connsiteY1" fmla="*/ 95 h 827532"/>
                    <a:gd name="connsiteX2" fmla="*/ 777218 w 777240"/>
                    <a:gd name="connsiteY2" fmla="*/ 827627 h 827532"/>
                    <a:gd name="connsiteX3" fmla="*/ -22 w 777240"/>
                    <a:gd name="connsiteY3" fmla="*/ 827627 h 8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7532">
                      <a:moveTo>
                        <a:pt x="-22" y="95"/>
                      </a:moveTo>
                      <a:lnTo>
                        <a:pt x="777218" y="95"/>
                      </a:lnTo>
                      <a:lnTo>
                        <a:pt x="777218" y="827627"/>
                      </a:lnTo>
                      <a:lnTo>
                        <a:pt x="-22" y="827627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39" name="任意多边形: 形状 6838">
                  <a:extLst>
                    <a:ext uri="{FF2B5EF4-FFF2-40B4-BE49-F238E27FC236}">
                      <a16:creationId xmlns:a16="http://schemas.microsoft.com/office/drawing/2014/main" xmlns="" id="{B1A3145D-FA5E-4542-B779-E113112E1EBB}"/>
                    </a:ext>
                  </a:extLst>
                </p:cNvPr>
                <p:cNvSpPr/>
                <p:nvPr/>
              </p:nvSpPr>
              <p:spPr>
                <a:xfrm rot="-5880076">
                  <a:off x="3414574" y="2986518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0" name="任意多边形: 形状 6839">
                  <a:extLst>
                    <a:ext uri="{FF2B5EF4-FFF2-40B4-BE49-F238E27FC236}">
                      <a16:creationId xmlns:a16="http://schemas.microsoft.com/office/drawing/2014/main" xmlns="" id="{A9E1E5A7-C8AA-49ED-97B0-644785C4DD1C}"/>
                    </a:ext>
                  </a:extLst>
                </p:cNvPr>
                <p:cNvSpPr/>
                <p:nvPr/>
              </p:nvSpPr>
              <p:spPr>
                <a:xfrm>
                  <a:off x="3448283" y="3036600"/>
                  <a:ext cx="51963" cy="34640"/>
                </a:xfrm>
                <a:custGeom>
                  <a:avLst/>
                  <a:gdLst>
                    <a:gd name="connsiteX0" fmla="*/ 51296 w 51963"/>
                    <a:gd name="connsiteY0" fmla="*/ 22638 h 34640"/>
                    <a:gd name="connsiteX1" fmla="*/ 51963 w 51963"/>
                    <a:gd name="connsiteY1" fmla="*/ 27496 h 34640"/>
                    <a:gd name="connsiteX2" fmla="*/ 1100 w 51963"/>
                    <a:gd name="connsiteY2" fmla="*/ 34640 h 34640"/>
                    <a:gd name="connsiteX3" fmla="*/ 242 w 51963"/>
                    <a:gd name="connsiteY3" fmla="*/ 28639 h 34640"/>
                    <a:gd name="connsiteX4" fmla="*/ 21578 w 51963"/>
                    <a:gd name="connsiteY4" fmla="*/ 255 h 34640"/>
                    <a:gd name="connsiteX5" fmla="*/ 21578 w 51963"/>
                    <a:gd name="connsiteY5" fmla="*/ 255 h 34640"/>
                    <a:gd name="connsiteX6" fmla="*/ 51296 w 51963"/>
                    <a:gd name="connsiteY6" fmla="*/ 22638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40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8" y="255"/>
                      </a:cubicBezTo>
                      <a:lnTo>
                        <a:pt x="21578" y="255"/>
                      </a:lnTo>
                      <a:cubicBezTo>
                        <a:pt x="36056" y="-1746"/>
                        <a:pt x="49296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1" name="任意多边形: 形状 6840">
                  <a:extLst>
                    <a:ext uri="{FF2B5EF4-FFF2-40B4-BE49-F238E27FC236}">
                      <a16:creationId xmlns:a16="http://schemas.microsoft.com/office/drawing/2014/main" xmlns="" id="{935673E7-D673-4B8D-86FF-1FC994939BC4}"/>
                    </a:ext>
                  </a:extLst>
                </p:cNvPr>
                <p:cNvSpPr/>
                <p:nvPr/>
              </p:nvSpPr>
              <p:spPr>
                <a:xfrm rot="-5880076">
                  <a:off x="3462763" y="3047871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2" name="任意多边形: 形状 6841">
                  <a:extLst>
                    <a:ext uri="{FF2B5EF4-FFF2-40B4-BE49-F238E27FC236}">
                      <a16:creationId xmlns:a16="http://schemas.microsoft.com/office/drawing/2014/main" xmlns="" id="{F98FA38D-3673-4D87-8F64-F7DABADF7E03}"/>
                    </a:ext>
                  </a:extLst>
                </p:cNvPr>
                <p:cNvSpPr/>
                <p:nvPr/>
              </p:nvSpPr>
              <p:spPr>
                <a:xfrm>
                  <a:off x="3460718" y="3008375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3" name="任意多边形: 形状 6842">
                  <a:extLst>
                    <a:ext uri="{FF2B5EF4-FFF2-40B4-BE49-F238E27FC236}">
                      <a16:creationId xmlns:a16="http://schemas.microsoft.com/office/drawing/2014/main" xmlns="" id="{C1CE3D30-E7E9-4159-BAA2-A44C0DABDE35}"/>
                    </a:ext>
                  </a:extLst>
                </p:cNvPr>
                <p:cNvSpPr/>
                <p:nvPr/>
              </p:nvSpPr>
              <p:spPr>
                <a:xfrm>
                  <a:off x="3465042" y="3039751"/>
                  <a:ext cx="13582" cy="7772"/>
                </a:xfrm>
                <a:custGeom>
                  <a:avLst/>
                  <a:gdLst>
                    <a:gd name="connsiteX0" fmla="*/ 6820 w 13582"/>
                    <a:gd name="connsiteY0" fmla="*/ 6819 h 7772"/>
                    <a:gd name="connsiteX1" fmla="*/ 13582 w 13582"/>
                    <a:gd name="connsiteY1" fmla="*/ 5867 h 7772"/>
                    <a:gd name="connsiteX2" fmla="*/ 5867 w 13582"/>
                    <a:gd name="connsiteY2" fmla="*/ 57 h 7772"/>
                    <a:gd name="connsiteX3" fmla="*/ 57 w 13582"/>
                    <a:gd name="connsiteY3" fmla="*/ 7772 h 7772"/>
                    <a:gd name="connsiteX4" fmla="*/ 6820 w 13582"/>
                    <a:gd name="connsiteY4" fmla="*/ 6819 h 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2">
                      <a:moveTo>
                        <a:pt x="6820" y="6819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20"/>
                        <a:pt x="5867" y="57"/>
                      </a:cubicBezTo>
                      <a:cubicBezTo>
                        <a:pt x="2152" y="533"/>
                        <a:pt x="-419" y="4057"/>
                        <a:pt x="57" y="7772"/>
                      </a:cubicBezTo>
                      <a:lnTo>
                        <a:pt x="6820" y="681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4" name="任意多边形: 形状 6843">
                  <a:extLst>
                    <a:ext uri="{FF2B5EF4-FFF2-40B4-BE49-F238E27FC236}">
                      <a16:creationId xmlns:a16="http://schemas.microsoft.com/office/drawing/2014/main" xmlns="" id="{8D6991DA-B157-484D-B30A-3EF138C97A09}"/>
                    </a:ext>
                  </a:extLst>
                </p:cNvPr>
                <p:cNvSpPr/>
                <p:nvPr/>
              </p:nvSpPr>
              <p:spPr>
                <a:xfrm>
                  <a:off x="3434715" y="2959131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4 h 34743"/>
                    <a:gd name="connsiteX4" fmla="*/ 29242 w 51784"/>
                    <a:gd name="connsiteY4" fmla="*/ 34480 h 34743"/>
                    <a:gd name="connsiteX5" fmla="*/ 29242 w 51784"/>
                    <a:gd name="connsiteY5" fmla="*/ 34480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4"/>
                      </a:lnTo>
                      <a:cubicBezTo>
                        <a:pt x="2762" y="26860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480"/>
                        <a:pt x="53530" y="19240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5" name="任意多边形: 形状 6844">
                  <a:extLst>
                    <a:ext uri="{FF2B5EF4-FFF2-40B4-BE49-F238E27FC236}">
                      <a16:creationId xmlns:a16="http://schemas.microsoft.com/office/drawing/2014/main" xmlns="" id="{52EDE9AE-1BFC-41E0-8658-9B0DA96A3AB7}"/>
                    </a:ext>
                  </a:extLst>
                </p:cNvPr>
                <p:cNvSpPr/>
                <p:nvPr/>
              </p:nvSpPr>
              <p:spPr>
                <a:xfrm rot="4919924">
                  <a:off x="3450946" y="2964081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6" name="任意多边形: 形状 6845">
                  <a:extLst>
                    <a:ext uri="{FF2B5EF4-FFF2-40B4-BE49-F238E27FC236}">
                      <a16:creationId xmlns:a16="http://schemas.microsoft.com/office/drawing/2014/main" xmlns="" id="{F863BA78-98B6-455D-9EF3-76A9BBAC1244}"/>
                    </a:ext>
                  </a:extLst>
                </p:cNvPr>
                <p:cNvSpPr/>
                <p:nvPr/>
              </p:nvSpPr>
              <p:spPr>
                <a:xfrm>
                  <a:off x="3456336" y="2982848"/>
                  <a:ext cx="13582" cy="7771"/>
                </a:xfrm>
                <a:custGeom>
                  <a:avLst/>
                  <a:gdLst>
                    <a:gd name="connsiteX0" fmla="*/ 6763 w 13582"/>
                    <a:gd name="connsiteY0" fmla="*/ 953 h 7771"/>
                    <a:gd name="connsiteX1" fmla="*/ 13525 w 13582"/>
                    <a:gd name="connsiteY1" fmla="*/ 0 h 7771"/>
                    <a:gd name="connsiteX2" fmla="*/ 7715 w 13582"/>
                    <a:gd name="connsiteY2" fmla="*/ 7715 h 7771"/>
                    <a:gd name="connsiteX3" fmla="*/ 0 w 13582"/>
                    <a:gd name="connsiteY3" fmla="*/ 1905 h 7771"/>
                    <a:gd name="connsiteX4" fmla="*/ 6763 w 13582"/>
                    <a:gd name="connsiteY4" fmla="*/ 953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1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47" name="图形 6670">
                <a:extLst>
                  <a:ext uri="{FF2B5EF4-FFF2-40B4-BE49-F238E27FC236}">
                    <a16:creationId xmlns:a16="http://schemas.microsoft.com/office/drawing/2014/main" xmlns="" id="{7FB86719-033E-4A36-A6B9-6FC63F3716DE}"/>
                  </a:ext>
                </a:extLst>
              </p:cNvPr>
              <p:cNvGrpSpPr/>
              <p:nvPr/>
            </p:nvGrpSpPr>
            <p:grpSpPr>
              <a:xfrm>
                <a:off x="3152203" y="2590551"/>
                <a:ext cx="777240" cy="827532"/>
                <a:chOff x="3152203" y="2590551"/>
                <a:chExt cx="777240" cy="827532"/>
              </a:xfrm>
            </p:grpSpPr>
            <p:pic>
              <p:nvPicPr>
                <p:cNvPr id="6848" name="图片 6847">
                  <a:extLst>
                    <a:ext uri="{FF2B5EF4-FFF2-40B4-BE49-F238E27FC236}">
                      <a16:creationId xmlns:a16="http://schemas.microsoft.com/office/drawing/2014/main" xmlns="" id="{21E8EA93-BC09-4545-8613-E5F7B3D76FC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203" y="2590551"/>
                  <a:ext cx="777240" cy="827532"/>
                </a:xfrm>
                <a:custGeom>
                  <a:avLst/>
                  <a:gdLst>
                    <a:gd name="connsiteX0" fmla="*/ -14 w 777240"/>
                    <a:gd name="connsiteY0" fmla="*/ 94 h 827532"/>
                    <a:gd name="connsiteX1" fmla="*/ 777226 w 777240"/>
                    <a:gd name="connsiteY1" fmla="*/ 94 h 827532"/>
                    <a:gd name="connsiteX2" fmla="*/ 777226 w 777240"/>
                    <a:gd name="connsiteY2" fmla="*/ 827626 h 827532"/>
                    <a:gd name="connsiteX3" fmla="*/ -14 w 777240"/>
                    <a:gd name="connsiteY3" fmla="*/ 827626 h 8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7532">
                      <a:moveTo>
                        <a:pt x="-14" y="94"/>
                      </a:moveTo>
                      <a:lnTo>
                        <a:pt x="777226" y="94"/>
                      </a:lnTo>
                      <a:lnTo>
                        <a:pt x="777226" y="827626"/>
                      </a:lnTo>
                      <a:lnTo>
                        <a:pt x="-14" y="827626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49" name="任意多边形: 形状 6848">
                  <a:extLst>
                    <a:ext uri="{FF2B5EF4-FFF2-40B4-BE49-F238E27FC236}">
                      <a16:creationId xmlns:a16="http://schemas.microsoft.com/office/drawing/2014/main" xmlns="" id="{147AE307-D3E2-4931-93D4-5E9F833A8C44}"/>
                    </a:ext>
                  </a:extLst>
                </p:cNvPr>
                <p:cNvSpPr/>
                <p:nvPr/>
              </p:nvSpPr>
              <p:spPr>
                <a:xfrm rot="-5880076">
                  <a:off x="3488268" y="2976153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0" name="任意多边形: 形状 6849">
                  <a:extLst>
                    <a:ext uri="{FF2B5EF4-FFF2-40B4-BE49-F238E27FC236}">
                      <a16:creationId xmlns:a16="http://schemas.microsoft.com/office/drawing/2014/main" xmlns="" id="{89B214E2-1D4C-4E1C-8991-9CF8A7FF7B91}"/>
                    </a:ext>
                  </a:extLst>
                </p:cNvPr>
                <p:cNvSpPr/>
                <p:nvPr/>
              </p:nvSpPr>
              <p:spPr>
                <a:xfrm>
                  <a:off x="3522007" y="3026218"/>
                  <a:ext cx="51963" cy="34640"/>
                </a:xfrm>
                <a:custGeom>
                  <a:avLst/>
                  <a:gdLst>
                    <a:gd name="connsiteX0" fmla="*/ 51296 w 51963"/>
                    <a:gd name="connsiteY0" fmla="*/ 22638 h 34640"/>
                    <a:gd name="connsiteX1" fmla="*/ 51963 w 51963"/>
                    <a:gd name="connsiteY1" fmla="*/ 27496 h 34640"/>
                    <a:gd name="connsiteX2" fmla="*/ 1100 w 51963"/>
                    <a:gd name="connsiteY2" fmla="*/ 34640 h 34640"/>
                    <a:gd name="connsiteX3" fmla="*/ 242 w 51963"/>
                    <a:gd name="connsiteY3" fmla="*/ 28639 h 34640"/>
                    <a:gd name="connsiteX4" fmla="*/ 21579 w 51963"/>
                    <a:gd name="connsiteY4" fmla="*/ 255 h 34640"/>
                    <a:gd name="connsiteX5" fmla="*/ 21579 w 51963"/>
                    <a:gd name="connsiteY5" fmla="*/ 255 h 34640"/>
                    <a:gd name="connsiteX6" fmla="*/ 51296 w 51963"/>
                    <a:gd name="connsiteY6" fmla="*/ 22638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40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9" y="255"/>
                      </a:cubicBezTo>
                      <a:lnTo>
                        <a:pt x="21579" y="255"/>
                      </a:lnTo>
                      <a:cubicBezTo>
                        <a:pt x="36057" y="-1746"/>
                        <a:pt x="49296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1" name="任意多边形: 形状 6850">
                  <a:extLst>
                    <a:ext uri="{FF2B5EF4-FFF2-40B4-BE49-F238E27FC236}">
                      <a16:creationId xmlns:a16="http://schemas.microsoft.com/office/drawing/2014/main" xmlns="" id="{7D1F6AFC-3E3D-47F4-94C7-7E2A04468D1A}"/>
                    </a:ext>
                  </a:extLst>
                </p:cNvPr>
                <p:cNvSpPr/>
                <p:nvPr/>
              </p:nvSpPr>
              <p:spPr>
                <a:xfrm rot="-5880076">
                  <a:off x="3536548" y="3037493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2" name="任意多边形: 形状 6851">
                  <a:extLst>
                    <a:ext uri="{FF2B5EF4-FFF2-40B4-BE49-F238E27FC236}">
                      <a16:creationId xmlns:a16="http://schemas.microsoft.com/office/drawing/2014/main" xmlns="" id="{BB30A996-A38C-489C-93A6-26A842C4C561}"/>
                    </a:ext>
                  </a:extLst>
                </p:cNvPr>
                <p:cNvSpPr/>
                <p:nvPr/>
              </p:nvSpPr>
              <p:spPr>
                <a:xfrm>
                  <a:off x="3534441" y="2998088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3" name="任意多边形: 形状 6852">
                  <a:extLst>
                    <a:ext uri="{FF2B5EF4-FFF2-40B4-BE49-F238E27FC236}">
                      <a16:creationId xmlns:a16="http://schemas.microsoft.com/office/drawing/2014/main" xmlns="" id="{6E9B5EDF-5140-471A-A2D0-74DBB0E9C92F}"/>
                    </a:ext>
                  </a:extLst>
                </p:cNvPr>
                <p:cNvSpPr/>
                <p:nvPr/>
              </p:nvSpPr>
              <p:spPr>
                <a:xfrm>
                  <a:off x="3538766" y="3029464"/>
                  <a:ext cx="13582" cy="7771"/>
                </a:xfrm>
                <a:custGeom>
                  <a:avLst/>
                  <a:gdLst>
                    <a:gd name="connsiteX0" fmla="*/ 6820 w 13582"/>
                    <a:gd name="connsiteY0" fmla="*/ 6819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20 w 13582"/>
                    <a:gd name="connsiteY4" fmla="*/ 6819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20" y="6819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20" y="4057"/>
                        <a:pt x="57" y="7772"/>
                      </a:cubicBezTo>
                      <a:lnTo>
                        <a:pt x="6820" y="681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4" name="任意多边形: 形状 6853">
                  <a:extLst>
                    <a:ext uri="{FF2B5EF4-FFF2-40B4-BE49-F238E27FC236}">
                      <a16:creationId xmlns:a16="http://schemas.microsoft.com/office/drawing/2014/main" xmlns="" id="{D2E402D1-E773-4EAC-A5C3-4E2097BD9170}"/>
                    </a:ext>
                  </a:extLst>
                </p:cNvPr>
                <p:cNvSpPr/>
                <p:nvPr/>
              </p:nvSpPr>
              <p:spPr>
                <a:xfrm>
                  <a:off x="3508438" y="2948748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5 h 34743"/>
                    <a:gd name="connsiteX4" fmla="*/ 29242 w 51784"/>
                    <a:gd name="connsiteY4" fmla="*/ 34481 h 34743"/>
                    <a:gd name="connsiteX5" fmla="*/ 29242 w 51784"/>
                    <a:gd name="connsiteY5" fmla="*/ 34481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1"/>
                      </a:cubicBezTo>
                      <a:lnTo>
                        <a:pt x="29242" y="34481"/>
                      </a:lnTo>
                      <a:cubicBezTo>
                        <a:pt x="43529" y="32480"/>
                        <a:pt x="53531" y="19241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5" name="任意多边形: 形状 6854">
                  <a:extLst>
                    <a:ext uri="{FF2B5EF4-FFF2-40B4-BE49-F238E27FC236}">
                      <a16:creationId xmlns:a16="http://schemas.microsoft.com/office/drawing/2014/main" xmlns="" id="{828087F0-DF45-4EAF-BA11-B6C3F2045652}"/>
                    </a:ext>
                  </a:extLst>
                </p:cNvPr>
                <p:cNvSpPr/>
                <p:nvPr/>
              </p:nvSpPr>
              <p:spPr>
                <a:xfrm rot="4919924">
                  <a:off x="3524687" y="2953725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6" name="任意多边形: 形状 6855">
                  <a:extLst>
                    <a:ext uri="{FF2B5EF4-FFF2-40B4-BE49-F238E27FC236}">
                      <a16:creationId xmlns:a16="http://schemas.microsoft.com/office/drawing/2014/main" xmlns="" id="{F2AE4E71-A01F-4A61-B92D-2BF34A952A64}"/>
                    </a:ext>
                  </a:extLst>
                </p:cNvPr>
                <p:cNvSpPr/>
                <p:nvPr/>
              </p:nvSpPr>
              <p:spPr>
                <a:xfrm>
                  <a:off x="3530060" y="2972466"/>
                  <a:ext cx="13582" cy="7771"/>
                </a:xfrm>
                <a:custGeom>
                  <a:avLst/>
                  <a:gdLst>
                    <a:gd name="connsiteX0" fmla="*/ 6763 w 13582"/>
                    <a:gd name="connsiteY0" fmla="*/ 953 h 7771"/>
                    <a:gd name="connsiteX1" fmla="*/ 13525 w 13582"/>
                    <a:gd name="connsiteY1" fmla="*/ 0 h 7771"/>
                    <a:gd name="connsiteX2" fmla="*/ 7715 w 13582"/>
                    <a:gd name="connsiteY2" fmla="*/ 7715 h 7771"/>
                    <a:gd name="connsiteX3" fmla="*/ 0 w 13582"/>
                    <a:gd name="connsiteY3" fmla="*/ 1905 h 7771"/>
                    <a:gd name="connsiteX4" fmla="*/ 6763 w 13582"/>
                    <a:gd name="connsiteY4" fmla="*/ 953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1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57" name="图形 6670">
                <a:extLst>
                  <a:ext uri="{FF2B5EF4-FFF2-40B4-BE49-F238E27FC236}">
                    <a16:creationId xmlns:a16="http://schemas.microsoft.com/office/drawing/2014/main" xmlns="" id="{32135E44-3CA6-43C4-99BE-AC893E0E6EEF}"/>
                  </a:ext>
                </a:extLst>
              </p:cNvPr>
              <p:cNvGrpSpPr/>
              <p:nvPr/>
            </p:nvGrpSpPr>
            <p:grpSpPr>
              <a:xfrm>
                <a:off x="2948749" y="2755143"/>
                <a:ext cx="777240" cy="827532"/>
                <a:chOff x="2948749" y="2755143"/>
                <a:chExt cx="777240" cy="827532"/>
              </a:xfrm>
            </p:grpSpPr>
            <p:pic>
              <p:nvPicPr>
                <p:cNvPr id="6858" name="图片 6857">
                  <a:extLst>
                    <a:ext uri="{FF2B5EF4-FFF2-40B4-BE49-F238E27FC236}">
                      <a16:creationId xmlns:a16="http://schemas.microsoft.com/office/drawing/2014/main" xmlns="" id="{9336E7AA-5CB9-4B49-A87F-9353B910074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48749" y="2755143"/>
                  <a:ext cx="777240" cy="827532"/>
                </a:xfrm>
                <a:custGeom>
                  <a:avLst/>
                  <a:gdLst>
                    <a:gd name="connsiteX0" fmla="*/ -36 w 777240"/>
                    <a:gd name="connsiteY0" fmla="*/ 111 h 827532"/>
                    <a:gd name="connsiteX1" fmla="*/ 777204 w 777240"/>
                    <a:gd name="connsiteY1" fmla="*/ 111 h 827532"/>
                    <a:gd name="connsiteX2" fmla="*/ 777204 w 777240"/>
                    <a:gd name="connsiteY2" fmla="*/ 827643 h 827532"/>
                    <a:gd name="connsiteX3" fmla="*/ -36 w 777240"/>
                    <a:gd name="connsiteY3" fmla="*/ 827643 h 8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7532">
                      <a:moveTo>
                        <a:pt x="-36" y="111"/>
                      </a:moveTo>
                      <a:lnTo>
                        <a:pt x="777204" y="111"/>
                      </a:lnTo>
                      <a:lnTo>
                        <a:pt x="777204" y="827643"/>
                      </a:lnTo>
                      <a:lnTo>
                        <a:pt x="-36" y="827643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59" name="任意多边形: 形状 6858">
                  <a:extLst>
                    <a:ext uri="{FF2B5EF4-FFF2-40B4-BE49-F238E27FC236}">
                      <a16:creationId xmlns:a16="http://schemas.microsoft.com/office/drawing/2014/main" xmlns="" id="{718F6DA7-AC13-4DAF-B1B2-3B99AF4D292A}"/>
                    </a:ext>
                  </a:extLst>
                </p:cNvPr>
                <p:cNvSpPr/>
                <p:nvPr/>
              </p:nvSpPr>
              <p:spPr>
                <a:xfrm rot="-5880076">
                  <a:off x="3284220" y="3140421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0" name="任意多边形: 形状 6859">
                  <a:extLst>
                    <a:ext uri="{FF2B5EF4-FFF2-40B4-BE49-F238E27FC236}">
                      <a16:creationId xmlns:a16="http://schemas.microsoft.com/office/drawing/2014/main" xmlns="" id="{48F432FA-D8C1-4A67-8786-D3EC99243D4E}"/>
                    </a:ext>
                  </a:extLst>
                </p:cNvPr>
                <p:cNvSpPr/>
                <p:nvPr/>
              </p:nvSpPr>
              <p:spPr>
                <a:xfrm>
                  <a:off x="3317981" y="3190524"/>
                  <a:ext cx="51963" cy="34640"/>
                </a:xfrm>
                <a:custGeom>
                  <a:avLst/>
                  <a:gdLst>
                    <a:gd name="connsiteX0" fmla="*/ 51296 w 51963"/>
                    <a:gd name="connsiteY0" fmla="*/ 22638 h 34640"/>
                    <a:gd name="connsiteX1" fmla="*/ 51963 w 51963"/>
                    <a:gd name="connsiteY1" fmla="*/ 27496 h 34640"/>
                    <a:gd name="connsiteX2" fmla="*/ 1100 w 51963"/>
                    <a:gd name="connsiteY2" fmla="*/ 34640 h 34640"/>
                    <a:gd name="connsiteX3" fmla="*/ 242 w 51963"/>
                    <a:gd name="connsiteY3" fmla="*/ 28639 h 34640"/>
                    <a:gd name="connsiteX4" fmla="*/ 21579 w 51963"/>
                    <a:gd name="connsiteY4" fmla="*/ 255 h 34640"/>
                    <a:gd name="connsiteX5" fmla="*/ 21579 w 51963"/>
                    <a:gd name="connsiteY5" fmla="*/ 255 h 34640"/>
                    <a:gd name="connsiteX6" fmla="*/ 51296 w 51963"/>
                    <a:gd name="connsiteY6" fmla="*/ 22638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40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9" y="255"/>
                      </a:cubicBezTo>
                      <a:lnTo>
                        <a:pt x="21579" y="255"/>
                      </a:lnTo>
                      <a:cubicBezTo>
                        <a:pt x="35961" y="-1746"/>
                        <a:pt x="49296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1" name="任意多边形: 形状 6860">
                  <a:extLst>
                    <a:ext uri="{FF2B5EF4-FFF2-40B4-BE49-F238E27FC236}">
                      <a16:creationId xmlns:a16="http://schemas.microsoft.com/office/drawing/2014/main" xmlns="" id="{166A7D75-2ACE-41E2-A95E-09F8EDE574AE}"/>
                    </a:ext>
                  </a:extLst>
                </p:cNvPr>
                <p:cNvSpPr/>
                <p:nvPr/>
              </p:nvSpPr>
              <p:spPr>
                <a:xfrm rot="-5880076">
                  <a:off x="3332409" y="3201775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2" name="任意多边形: 形状 6861">
                  <a:extLst>
                    <a:ext uri="{FF2B5EF4-FFF2-40B4-BE49-F238E27FC236}">
                      <a16:creationId xmlns:a16="http://schemas.microsoft.com/office/drawing/2014/main" xmlns="" id="{E0D50431-EA02-4EE5-A49A-3C9273712928}"/>
                    </a:ext>
                  </a:extLst>
                </p:cNvPr>
                <p:cNvSpPr/>
                <p:nvPr/>
              </p:nvSpPr>
              <p:spPr>
                <a:xfrm>
                  <a:off x="3330416" y="3162394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3" name="任意多边形: 形状 6862">
                  <a:extLst>
                    <a:ext uri="{FF2B5EF4-FFF2-40B4-BE49-F238E27FC236}">
                      <a16:creationId xmlns:a16="http://schemas.microsoft.com/office/drawing/2014/main" xmlns="" id="{0E97E0D6-EBE5-4E61-81AA-8772D28135CD}"/>
                    </a:ext>
                  </a:extLst>
                </p:cNvPr>
                <p:cNvSpPr/>
                <p:nvPr/>
              </p:nvSpPr>
              <p:spPr>
                <a:xfrm>
                  <a:off x="3334740" y="3193675"/>
                  <a:ext cx="13582" cy="7771"/>
                </a:xfrm>
                <a:custGeom>
                  <a:avLst/>
                  <a:gdLst>
                    <a:gd name="connsiteX0" fmla="*/ 6820 w 13582"/>
                    <a:gd name="connsiteY0" fmla="*/ 6820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20 w 13582"/>
                    <a:gd name="connsiteY4" fmla="*/ 6820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20" y="6820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20" y="4057"/>
                        <a:pt x="57" y="7772"/>
                      </a:cubicBezTo>
                      <a:lnTo>
                        <a:pt x="6820" y="682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4" name="任意多边形: 形状 6863">
                  <a:extLst>
                    <a:ext uri="{FF2B5EF4-FFF2-40B4-BE49-F238E27FC236}">
                      <a16:creationId xmlns:a16="http://schemas.microsoft.com/office/drawing/2014/main" xmlns="" id="{26D0333E-71CB-416C-A300-92B881FDB1A8}"/>
                    </a:ext>
                  </a:extLst>
                </p:cNvPr>
                <p:cNvSpPr/>
                <p:nvPr/>
              </p:nvSpPr>
              <p:spPr>
                <a:xfrm>
                  <a:off x="3304317" y="3113055"/>
                  <a:ext cx="51807" cy="34743"/>
                </a:xfrm>
                <a:custGeom>
                  <a:avLst/>
                  <a:gdLst>
                    <a:gd name="connsiteX0" fmla="*/ 51530 w 51807"/>
                    <a:gd name="connsiteY0" fmla="*/ 4858 h 34743"/>
                    <a:gd name="connsiteX1" fmla="*/ 50863 w 51807"/>
                    <a:gd name="connsiteY1" fmla="*/ 0 h 34743"/>
                    <a:gd name="connsiteX2" fmla="*/ 0 w 51807"/>
                    <a:gd name="connsiteY2" fmla="*/ 7144 h 34743"/>
                    <a:gd name="connsiteX3" fmla="*/ 857 w 51807"/>
                    <a:gd name="connsiteY3" fmla="*/ 13145 h 34743"/>
                    <a:gd name="connsiteX4" fmla="*/ 29242 w 51807"/>
                    <a:gd name="connsiteY4" fmla="*/ 34481 h 34743"/>
                    <a:gd name="connsiteX5" fmla="*/ 29242 w 51807"/>
                    <a:gd name="connsiteY5" fmla="*/ 34481 h 34743"/>
                    <a:gd name="connsiteX6" fmla="*/ 51530 w 51807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807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1"/>
                      </a:cubicBezTo>
                      <a:lnTo>
                        <a:pt x="29242" y="34481"/>
                      </a:lnTo>
                      <a:cubicBezTo>
                        <a:pt x="43625" y="32480"/>
                        <a:pt x="53626" y="19241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5" name="任意多边形: 形状 6864">
                  <a:extLst>
                    <a:ext uri="{FF2B5EF4-FFF2-40B4-BE49-F238E27FC236}">
                      <a16:creationId xmlns:a16="http://schemas.microsoft.com/office/drawing/2014/main" xmlns="" id="{A4AB9B8B-5015-44B9-A318-460E5A20583E}"/>
                    </a:ext>
                  </a:extLst>
                </p:cNvPr>
                <p:cNvSpPr/>
                <p:nvPr/>
              </p:nvSpPr>
              <p:spPr>
                <a:xfrm rot="4919924">
                  <a:off x="3320611" y="3118057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6" name="任意多边形: 形状 6865">
                  <a:extLst>
                    <a:ext uri="{FF2B5EF4-FFF2-40B4-BE49-F238E27FC236}">
                      <a16:creationId xmlns:a16="http://schemas.microsoft.com/office/drawing/2014/main" xmlns="" id="{F4D7F97F-437A-4DAB-9C3C-8208D28FF042}"/>
                    </a:ext>
                  </a:extLst>
                </p:cNvPr>
                <p:cNvSpPr/>
                <p:nvPr/>
              </p:nvSpPr>
              <p:spPr>
                <a:xfrm>
                  <a:off x="3325939" y="3136772"/>
                  <a:ext cx="13582" cy="7771"/>
                </a:xfrm>
                <a:custGeom>
                  <a:avLst/>
                  <a:gdLst>
                    <a:gd name="connsiteX0" fmla="*/ 6763 w 13582"/>
                    <a:gd name="connsiteY0" fmla="*/ 953 h 7771"/>
                    <a:gd name="connsiteX1" fmla="*/ 13526 w 13582"/>
                    <a:gd name="connsiteY1" fmla="*/ 0 h 7771"/>
                    <a:gd name="connsiteX2" fmla="*/ 7715 w 13582"/>
                    <a:gd name="connsiteY2" fmla="*/ 7715 h 7771"/>
                    <a:gd name="connsiteX3" fmla="*/ 0 w 13582"/>
                    <a:gd name="connsiteY3" fmla="*/ 1905 h 7771"/>
                    <a:gd name="connsiteX4" fmla="*/ 6763 w 13582"/>
                    <a:gd name="connsiteY4" fmla="*/ 953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763" y="953"/>
                      </a:moveTo>
                      <a:lnTo>
                        <a:pt x="13526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1" y="8191"/>
                        <a:pt x="572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7" name="图形 6670">
                <a:extLst>
                  <a:ext uri="{FF2B5EF4-FFF2-40B4-BE49-F238E27FC236}">
                    <a16:creationId xmlns:a16="http://schemas.microsoft.com/office/drawing/2014/main" xmlns="" id="{625FBE73-BBE4-48D9-A35E-67B8FC404C24}"/>
                  </a:ext>
                </a:extLst>
              </p:cNvPr>
              <p:cNvGrpSpPr/>
              <p:nvPr/>
            </p:nvGrpSpPr>
            <p:grpSpPr>
              <a:xfrm>
                <a:off x="3021901" y="2745990"/>
                <a:ext cx="777240" cy="825245"/>
                <a:chOff x="3021901" y="2745990"/>
                <a:chExt cx="777240" cy="825245"/>
              </a:xfrm>
            </p:grpSpPr>
            <p:pic>
              <p:nvPicPr>
                <p:cNvPr id="6868" name="图片 6867">
                  <a:extLst>
                    <a:ext uri="{FF2B5EF4-FFF2-40B4-BE49-F238E27FC236}">
                      <a16:creationId xmlns:a16="http://schemas.microsoft.com/office/drawing/2014/main" xmlns="" id="{94AC71CD-3C38-440D-94E0-0CA0A3E35D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021901" y="2745990"/>
                  <a:ext cx="777240" cy="825245"/>
                </a:xfrm>
                <a:custGeom>
                  <a:avLst/>
                  <a:gdLst>
                    <a:gd name="connsiteX0" fmla="*/ -28 w 777240"/>
                    <a:gd name="connsiteY0" fmla="*/ 111 h 825245"/>
                    <a:gd name="connsiteX1" fmla="*/ 777212 w 777240"/>
                    <a:gd name="connsiteY1" fmla="*/ 111 h 825245"/>
                    <a:gd name="connsiteX2" fmla="*/ 777212 w 777240"/>
                    <a:gd name="connsiteY2" fmla="*/ 825357 h 825245"/>
                    <a:gd name="connsiteX3" fmla="*/ -28 w 777240"/>
                    <a:gd name="connsiteY3" fmla="*/ 825357 h 82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5245">
                      <a:moveTo>
                        <a:pt x="-28" y="111"/>
                      </a:moveTo>
                      <a:lnTo>
                        <a:pt x="777212" y="111"/>
                      </a:lnTo>
                      <a:lnTo>
                        <a:pt x="777212" y="825357"/>
                      </a:lnTo>
                      <a:lnTo>
                        <a:pt x="-28" y="825357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69" name="任意多边形: 形状 6868">
                  <a:extLst>
                    <a:ext uri="{FF2B5EF4-FFF2-40B4-BE49-F238E27FC236}">
                      <a16:creationId xmlns:a16="http://schemas.microsoft.com/office/drawing/2014/main" xmlns="" id="{0A6F71E2-CE1E-4595-92AA-AC3C25C82F16}"/>
                    </a:ext>
                  </a:extLst>
                </p:cNvPr>
                <p:cNvSpPr/>
                <p:nvPr/>
              </p:nvSpPr>
              <p:spPr>
                <a:xfrm rot="-5880076">
                  <a:off x="3357917" y="3130056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0" name="任意多边形: 形状 6869">
                  <a:extLst>
                    <a:ext uri="{FF2B5EF4-FFF2-40B4-BE49-F238E27FC236}">
                      <a16:creationId xmlns:a16="http://schemas.microsoft.com/office/drawing/2014/main" xmlns="" id="{F772F8E2-1C70-471E-AED6-CEE761374FB1}"/>
                    </a:ext>
                  </a:extLst>
                </p:cNvPr>
                <p:cNvSpPr/>
                <p:nvPr/>
              </p:nvSpPr>
              <p:spPr>
                <a:xfrm>
                  <a:off x="3391705" y="3180142"/>
                  <a:ext cx="51963" cy="34640"/>
                </a:xfrm>
                <a:custGeom>
                  <a:avLst/>
                  <a:gdLst>
                    <a:gd name="connsiteX0" fmla="*/ 51296 w 51963"/>
                    <a:gd name="connsiteY0" fmla="*/ 22638 h 34640"/>
                    <a:gd name="connsiteX1" fmla="*/ 51963 w 51963"/>
                    <a:gd name="connsiteY1" fmla="*/ 27496 h 34640"/>
                    <a:gd name="connsiteX2" fmla="*/ 1100 w 51963"/>
                    <a:gd name="connsiteY2" fmla="*/ 34640 h 34640"/>
                    <a:gd name="connsiteX3" fmla="*/ 242 w 51963"/>
                    <a:gd name="connsiteY3" fmla="*/ 28639 h 34640"/>
                    <a:gd name="connsiteX4" fmla="*/ 21579 w 51963"/>
                    <a:gd name="connsiteY4" fmla="*/ 255 h 34640"/>
                    <a:gd name="connsiteX5" fmla="*/ 21579 w 51963"/>
                    <a:gd name="connsiteY5" fmla="*/ 255 h 34640"/>
                    <a:gd name="connsiteX6" fmla="*/ 51296 w 51963"/>
                    <a:gd name="connsiteY6" fmla="*/ 22638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40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60"/>
                        <a:pt x="21579" y="255"/>
                      </a:cubicBezTo>
                      <a:lnTo>
                        <a:pt x="21579" y="255"/>
                      </a:lnTo>
                      <a:cubicBezTo>
                        <a:pt x="35961" y="-1746"/>
                        <a:pt x="49296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1" name="任意多边形: 形状 6870">
                  <a:extLst>
                    <a:ext uri="{FF2B5EF4-FFF2-40B4-BE49-F238E27FC236}">
                      <a16:creationId xmlns:a16="http://schemas.microsoft.com/office/drawing/2014/main" xmlns="" id="{E667D1F3-2F23-47C4-92CC-459AF3AB2383}"/>
                    </a:ext>
                  </a:extLst>
                </p:cNvPr>
                <p:cNvSpPr/>
                <p:nvPr/>
              </p:nvSpPr>
              <p:spPr>
                <a:xfrm rot="-5880076">
                  <a:off x="3406190" y="3191396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2 w 21241"/>
                    <a:gd name="connsiteY1" fmla="*/ 0 h 18383"/>
                    <a:gd name="connsiteX2" fmla="*/ 21242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2" y="0"/>
                      </a:lnTo>
                      <a:lnTo>
                        <a:pt x="21242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2" name="任意多边形: 形状 6871">
                  <a:extLst>
                    <a:ext uri="{FF2B5EF4-FFF2-40B4-BE49-F238E27FC236}">
                      <a16:creationId xmlns:a16="http://schemas.microsoft.com/office/drawing/2014/main" xmlns="" id="{966F836E-8BCD-4B42-9AE7-99CB7228C84F}"/>
                    </a:ext>
                  </a:extLst>
                </p:cNvPr>
                <p:cNvSpPr/>
                <p:nvPr/>
              </p:nvSpPr>
              <p:spPr>
                <a:xfrm>
                  <a:off x="3404044" y="3152012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3" name="任意多边形: 形状 6872">
                  <a:extLst>
                    <a:ext uri="{FF2B5EF4-FFF2-40B4-BE49-F238E27FC236}">
                      <a16:creationId xmlns:a16="http://schemas.microsoft.com/office/drawing/2014/main" xmlns="" id="{1BB27B6F-21AD-4F1B-B633-BD172E48435E}"/>
                    </a:ext>
                  </a:extLst>
                </p:cNvPr>
                <p:cNvSpPr/>
                <p:nvPr/>
              </p:nvSpPr>
              <p:spPr>
                <a:xfrm>
                  <a:off x="3408464" y="3183388"/>
                  <a:ext cx="13582" cy="7771"/>
                </a:xfrm>
                <a:custGeom>
                  <a:avLst/>
                  <a:gdLst>
                    <a:gd name="connsiteX0" fmla="*/ 6819 w 13582"/>
                    <a:gd name="connsiteY0" fmla="*/ 6819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19 w 13582"/>
                    <a:gd name="connsiteY4" fmla="*/ 6819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19" y="6819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20" y="4057"/>
                        <a:pt x="57" y="7772"/>
                      </a:cubicBezTo>
                      <a:lnTo>
                        <a:pt x="6819" y="681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4" name="任意多边形: 形状 6873">
                  <a:extLst>
                    <a:ext uri="{FF2B5EF4-FFF2-40B4-BE49-F238E27FC236}">
                      <a16:creationId xmlns:a16="http://schemas.microsoft.com/office/drawing/2014/main" xmlns="" id="{F86A50C7-0DCC-4BDF-BC78-349132A65415}"/>
                    </a:ext>
                  </a:extLst>
                </p:cNvPr>
                <p:cNvSpPr/>
                <p:nvPr/>
              </p:nvSpPr>
              <p:spPr>
                <a:xfrm>
                  <a:off x="3378041" y="3102672"/>
                  <a:ext cx="51805" cy="34743"/>
                </a:xfrm>
                <a:custGeom>
                  <a:avLst/>
                  <a:gdLst>
                    <a:gd name="connsiteX0" fmla="*/ 51530 w 51805"/>
                    <a:gd name="connsiteY0" fmla="*/ 4858 h 34743"/>
                    <a:gd name="connsiteX1" fmla="*/ 50864 w 51805"/>
                    <a:gd name="connsiteY1" fmla="*/ 0 h 34743"/>
                    <a:gd name="connsiteX2" fmla="*/ 0 w 51805"/>
                    <a:gd name="connsiteY2" fmla="*/ 7144 h 34743"/>
                    <a:gd name="connsiteX3" fmla="*/ 857 w 51805"/>
                    <a:gd name="connsiteY3" fmla="*/ 13145 h 34743"/>
                    <a:gd name="connsiteX4" fmla="*/ 29242 w 51805"/>
                    <a:gd name="connsiteY4" fmla="*/ 34480 h 34743"/>
                    <a:gd name="connsiteX5" fmla="*/ 29242 w 51805"/>
                    <a:gd name="connsiteY5" fmla="*/ 34480 h 34743"/>
                    <a:gd name="connsiteX6" fmla="*/ 51530 w 51805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805" h="34743">
                      <a:moveTo>
                        <a:pt x="51530" y="4858"/>
                      </a:moveTo>
                      <a:lnTo>
                        <a:pt x="50864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576"/>
                        <a:pt x="53626" y="19241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5" name="任意多边形: 形状 6874">
                  <a:extLst>
                    <a:ext uri="{FF2B5EF4-FFF2-40B4-BE49-F238E27FC236}">
                      <a16:creationId xmlns:a16="http://schemas.microsoft.com/office/drawing/2014/main" xmlns="" id="{AF9007BA-C420-4AB1-9146-B4E99CE40FBF}"/>
                    </a:ext>
                  </a:extLst>
                </p:cNvPr>
                <p:cNvSpPr/>
                <p:nvPr/>
              </p:nvSpPr>
              <p:spPr>
                <a:xfrm rot="4919924">
                  <a:off x="3394257" y="3107719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6" name="任意多边形: 形状 6875">
                  <a:extLst>
                    <a:ext uri="{FF2B5EF4-FFF2-40B4-BE49-F238E27FC236}">
                      <a16:creationId xmlns:a16="http://schemas.microsoft.com/office/drawing/2014/main" xmlns="" id="{1ED67794-B06A-4D23-9795-0EF086964739}"/>
                    </a:ext>
                  </a:extLst>
                </p:cNvPr>
                <p:cNvSpPr/>
                <p:nvPr/>
              </p:nvSpPr>
              <p:spPr>
                <a:xfrm>
                  <a:off x="3399662" y="3126390"/>
                  <a:ext cx="13582" cy="7771"/>
                </a:xfrm>
                <a:custGeom>
                  <a:avLst/>
                  <a:gdLst>
                    <a:gd name="connsiteX0" fmla="*/ 6763 w 13582"/>
                    <a:gd name="connsiteY0" fmla="*/ 952 h 7771"/>
                    <a:gd name="connsiteX1" fmla="*/ 13525 w 13582"/>
                    <a:gd name="connsiteY1" fmla="*/ 0 h 7771"/>
                    <a:gd name="connsiteX2" fmla="*/ 7715 w 13582"/>
                    <a:gd name="connsiteY2" fmla="*/ 7715 h 7771"/>
                    <a:gd name="connsiteX3" fmla="*/ 0 w 13582"/>
                    <a:gd name="connsiteY3" fmla="*/ 1905 h 7771"/>
                    <a:gd name="connsiteX4" fmla="*/ 6763 w 13582"/>
                    <a:gd name="connsiteY4" fmla="*/ 952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763" y="952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1"/>
                        <a:pt x="571" y="5620"/>
                        <a:pt x="0" y="1905"/>
                      </a:cubicBezTo>
                      <a:lnTo>
                        <a:pt x="6763" y="9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77" name="图形 6670">
                <a:extLst>
                  <a:ext uri="{FF2B5EF4-FFF2-40B4-BE49-F238E27FC236}">
                    <a16:creationId xmlns:a16="http://schemas.microsoft.com/office/drawing/2014/main" xmlns="" id="{319A3F0B-15D3-48B7-9374-F15FC22C985A}"/>
                  </a:ext>
                </a:extLst>
              </p:cNvPr>
              <p:cNvGrpSpPr/>
              <p:nvPr/>
            </p:nvGrpSpPr>
            <p:grpSpPr>
              <a:xfrm>
                <a:off x="3097339" y="2734569"/>
                <a:ext cx="777240" cy="827532"/>
                <a:chOff x="3097339" y="2734569"/>
                <a:chExt cx="777240" cy="827532"/>
              </a:xfrm>
            </p:grpSpPr>
            <p:pic>
              <p:nvPicPr>
                <p:cNvPr id="6878" name="图片 6877">
                  <a:extLst>
                    <a:ext uri="{FF2B5EF4-FFF2-40B4-BE49-F238E27FC236}">
                      <a16:creationId xmlns:a16="http://schemas.microsoft.com/office/drawing/2014/main" xmlns="" id="{EE5CA6E1-D900-4761-8AC6-5E582592B5C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097339" y="2734569"/>
                  <a:ext cx="777240" cy="827532"/>
                </a:xfrm>
                <a:custGeom>
                  <a:avLst/>
                  <a:gdLst>
                    <a:gd name="connsiteX0" fmla="*/ -20 w 777240"/>
                    <a:gd name="connsiteY0" fmla="*/ 109 h 827532"/>
                    <a:gd name="connsiteX1" fmla="*/ 777220 w 777240"/>
                    <a:gd name="connsiteY1" fmla="*/ 109 h 827532"/>
                    <a:gd name="connsiteX2" fmla="*/ 777220 w 777240"/>
                    <a:gd name="connsiteY2" fmla="*/ 827641 h 827532"/>
                    <a:gd name="connsiteX3" fmla="*/ -20 w 777240"/>
                    <a:gd name="connsiteY3" fmla="*/ 827641 h 8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240" h="827532">
                      <a:moveTo>
                        <a:pt x="-20" y="109"/>
                      </a:moveTo>
                      <a:lnTo>
                        <a:pt x="777220" y="109"/>
                      </a:lnTo>
                      <a:lnTo>
                        <a:pt x="777220" y="827641"/>
                      </a:lnTo>
                      <a:lnTo>
                        <a:pt x="-20" y="82764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79" name="任意多边形: 形状 6878">
                  <a:extLst>
                    <a:ext uri="{FF2B5EF4-FFF2-40B4-BE49-F238E27FC236}">
                      <a16:creationId xmlns:a16="http://schemas.microsoft.com/office/drawing/2014/main" xmlns="" id="{5FCD21CC-66AD-447E-B544-81792BDBE224}"/>
                    </a:ext>
                  </a:extLst>
                </p:cNvPr>
                <p:cNvSpPr/>
                <p:nvPr/>
              </p:nvSpPr>
              <p:spPr>
                <a:xfrm rot="-5880076">
                  <a:off x="3433237" y="3119438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0" name="任意多边形: 形状 6879">
                  <a:extLst>
                    <a:ext uri="{FF2B5EF4-FFF2-40B4-BE49-F238E27FC236}">
                      <a16:creationId xmlns:a16="http://schemas.microsoft.com/office/drawing/2014/main" xmlns="" id="{B7B6F8D5-E935-4714-8F6B-4E7E6C66EAA4}"/>
                    </a:ext>
                  </a:extLst>
                </p:cNvPr>
                <p:cNvSpPr/>
                <p:nvPr/>
              </p:nvSpPr>
              <p:spPr>
                <a:xfrm>
                  <a:off x="3467048" y="3169569"/>
                  <a:ext cx="51963" cy="34639"/>
                </a:xfrm>
                <a:custGeom>
                  <a:avLst/>
                  <a:gdLst>
                    <a:gd name="connsiteX0" fmla="*/ 51296 w 51963"/>
                    <a:gd name="connsiteY0" fmla="*/ 22638 h 34639"/>
                    <a:gd name="connsiteX1" fmla="*/ 51963 w 51963"/>
                    <a:gd name="connsiteY1" fmla="*/ 27496 h 34639"/>
                    <a:gd name="connsiteX2" fmla="*/ 1100 w 51963"/>
                    <a:gd name="connsiteY2" fmla="*/ 34640 h 34639"/>
                    <a:gd name="connsiteX3" fmla="*/ 242 w 51963"/>
                    <a:gd name="connsiteY3" fmla="*/ 28639 h 34639"/>
                    <a:gd name="connsiteX4" fmla="*/ 21578 w 51963"/>
                    <a:gd name="connsiteY4" fmla="*/ 255 h 34639"/>
                    <a:gd name="connsiteX5" fmla="*/ 21578 w 51963"/>
                    <a:gd name="connsiteY5" fmla="*/ 255 h 34639"/>
                    <a:gd name="connsiteX6" fmla="*/ 51296 w 51963"/>
                    <a:gd name="connsiteY6" fmla="*/ 22638 h 3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39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59"/>
                        <a:pt x="21578" y="255"/>
                      </a:cubicBezTo>
                      <a:lnTo>
                        <a:pt x="21578" y="255"/>
                      </a:lnTo>
                      <a:cubicBezTo>
                        <a:pt x="35961" y="-1746"/>
                        <a:pt x="49201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1" name="任意多边形: 形状 6880">
                  <a:extLst>
                    <a:ext uri="{FF2B5EF4-FFF2-40B4-BE49-F238E27FC236}">
                      <a16:creationId xmlns:a16="http://schemas.microsoft.com/office/drawing/2014/main" xmlns="" id="{47C5F71B-B361-4083-9F61-2F72425B2D5B}"/>
                    </a:ext>
                  </a:extLst>
                </p:cNvPr>
                <p:cNvSpPr/>
                <p:nvPr/>
              </p:nvSpPr>
              <p:spPr>
                <a:xfrm rot="-5880076">
                  <a:off x="3481524" y="3180872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2" name="任意多边形: 形状 6881">
                  <a:extLst>
                    <a:ext uri="{FF2B5EF4-FFF2-40B4-BE49-F238E27FC236}">
                      <a16:creationId xmlns:a16="http://schemas.microsoft.com/office/drawing/2014/main" xmlns="" id="{1560280D-B101-4BC3-AEC3-55C5A8329619}"/>
                    </a:ext>
                  </a:extLst>
                </p:cNvPr>
                <p:cNvSpPr/>
                <p:nvPr/>
              </p:nvSpPr>
              <p:spPr>
                <a:xfrm>
                  <a:off x="3479387" y="3141439"/>
                  <a:ext cx="13525" cy="13525"/>
                </a:xfrm>
                <a:custGeom>
                  <a:avLst/>
                  <a:gdLst>
                    <a:gd name="connsiteX0" fmla="*/ 13526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6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6" y="6763"/>
                      </a:moveTo>
                      <a:cubicBezTo>
                        <a:pt x="13526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6" y="3028"/>
                        <a:pt x="13526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3" name="任意多边形: 形状 6882">
                  <a:extLst>
                    <a:ext uri="{FF2B5EF4-FFF2-40B4-BE49-F238E27FC236}">
                      <a16:creationId xmlns:a16="http://schemas.microsoft.com/office/drawing/2014/main" xmlns="" id="{4FC72EB0-6762-4353-91E4-AB9C15BE68EB}"/>
                    </a:ext>
                  </a:extLst>
                </p:cNvPr>
                <p:cNvSpPr/>
                <p:nvPr/>
              </p:nvSpPr>
              <p:spPr>
                <a:xfrm>
                  <a:off x="3483807" y="3172815"/>
                  <a:ext cx="13582" cy="7772"/>
                </a:xfrm>
                <a:custGeom>
                  <a:avLst/>
                  <a:gdLst>
                    <a:gd name="connsiteX0" fmla="*/ 6820 w 13582"/>
                    <a:gd name="connsiteY0" fmla="*/ 6820 h 7772"/>
                    <a:gd name="connsiteX1" fmla="*/ 13582 w 13582"/>
                    <a:gd name="connsiteY1" fmla="*/ 5867 h 7772"/>
                    <a:gd name="connsiteX2" fmla="*/ 5867 w 13582"/>
                    <a:gd name="connsiteY2" fmla="*/ 57 h 7772"/>
                    <a:gd name="connsiteX3" fmla="*/ 57 w 13582"/>
                    <a:gd name="connsiteY3" fmla="*/ 7772 h 7772"/>
                    <a:gd name="connsiteX4" fmla="*/ 6820 w 13582"/>
                    <a:gd name="connsiteY4" fmla="*/ 6820 h 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2">
                      <a:moveTo>
                        <a:pt x="6820" y="6820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19" y="4057"/>
                        <a:pt x="57" y="7772"/>
                      </a:cubicBezTo>
                      <a:lnTo>
                        <a:pt x="6820" y="682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4" name="任意多边形: 形状 6883">
                  <a:extLst>
                    <a:ext uri="{FF2B5EF4-FFF2-40B4-BE49-F238E27FC236}">
                      <a16:creationId xmlns:a16="http://schemas.microsoft.com/office/drawing/2014/main" xmlns="" id="{64C83070-3751-4599-A70A-2F962D9FAF99}"/>
                    </a:ext>
                  </a:extLst>
                </p:cNvPr>
                <p:cNvSpPr/>
                <p:nvPr/>
              </p:nvSpPr>
              <p:spPr>
                <a:xfrm>
                  <a:off x="3453383" y="3092100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5 h 34743"/>
                    <a:gd name="connsiteX4" fmla="*/ 29242 w 51784"/>
                    <a:gd name="connsiteY4" fmla="*/ 34480 h 34743"/>
                    <a:gd name="connsiteX5" fmla="*/ 29242 w 51784"/>
                    <a:gd name="connsiteY5" fmla="*/ 34480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1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480"/>
                        <a:pt x="53530" y="19240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5" name="任意多边形: 形状 6884">
                  <a:extLst>
                    <a:ext uri="{FF2B5EF4-FFF2-40B4-BE49-F238E27FC236}">
                      <a16:creationId xmlns:a16="http://schemas.microsoft.com/office/drawing/2014/main" xmlns="" id="{C67E7E22-850B-470F-8BEA-286CE24AB187}"/>
                    </a:ext>
                  </a:extLst>
                </p:cNvPr>
                <p:cNvSpPr/>
                <p:nvPr/>
              </p:nvSpPr>
              <p:spPr>
                <a:xfrm rot="4919924">
                  <a:off x="3469659" y="3097147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2 w 21241"/>
                    <a:gd name="connsiteY1" fmla="*/ 0 h 18383"/>
                    <a:gd name="connsiteX2" fmla="*/ 21242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2" y="0"/>
                      </a:lnTo>
                      <a:lnTo>
                        <a:pt x="21242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6" name="任意多边形: 形状 6885">
                  <a:extLst>
                    <a:ext uri="{FF2B5EF4-FFF2-40B4-BE49-F238E27FC236}">
                      <a16:creationId xmlns:a16="http://schemas.microsoft.com/office/drawing/2014/main" xmlns="" id="{FD288865-8CE1-4D5D-BD48-23C43A8586D6}"/>
                    </a:ext>
                  </a:extLst>
                </p:cNvPr>
                <p:cNvSpPr/>
                <p:nvPr/>
              </p:nvSpPr>
              <p:spPr>
                <a:xfrm>
                  <a:off x="3475005" y="3115817"/>
                  <a:ext cx="13582" cy="7772"/>
                </a:xfrm>
                <a:custGeom>
                  <a:avLst/>
                  <a:gdLst>
                    <a:gd name="connsiteX0" fmla="*/ 6763 w 13582"/>
                    <a:gd name="connsiteY0" fmla="*/ 953 h 7772"/>
                    <a:gd name="connsiteX1" fmla="*/ 13525 w 13582"/>
                    <a:gd name="connsiteY1" fmla="*/ 0 h 7772"/>
                    <a:gd name="connsiteX2" fmla="*/ 7715 w 13582"/>
                    <a:gd name="connsiteY2" fmla="*/ 7715 h 7772"/>
                    <a:gd name="connsiteX3" fmla="*/ 0 w 13582"/>
                    <a:gd name="connsiteY3" fmla="*/ 1905 h 7772"/>
                    <a:gd name="connsiteX4" fmla="*/ 6763 w 13582"/>
                    <a:gd name="connsiteY4" fmla="*/ 953 h 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2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2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87" name="图形 6670">
                <a:extLst>
                  <a:ext uri="{FF2B5EF4-FFF2-40B4-BE49-F238E27FC236}">
                    <a16:creationId xmlns:a16="http://schemas.microsoft.com/office/drawing/2014/main" xmlns="" id="{432B9B98-785A-4B45-A213-6EE3A9167D42}"/>
                  </a:ext>
                </a:extLst>
              </p:cNvPr>
              <p:cNvGrpSpPr/>
              <p:nvPr/>
            </p:nvGrpSpPr>
            <p:grpSpPr>
              <a:xfrm>
                <a:off x="3170491" y="2725416"/>
                <a:ext cx="779525" cy="825246"/>
                <a:chOff x="3170491" y="2725416"/>
                <a:chExt cx="779525" cy="825246"/>
              </a:xfrm>
            </p:grpSpPr>
            <p:pic>
              <p:nvPicPr>
                <p:cNvPr id="6888" name="图片 6887">
                  <a:extLst>
                    <a:ext uri="{FF2B5EF4-FFF2-40B4-BE49-F238E27FC236}">
                      <a16:creationId xmlns:a16="http://schemas.microsoft.com/office/drawing/2014/main" xmlns="" id="{EF7C65D4-89EF-40B2-A2B1-BEAE30FD5A6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170491" y="2725416"/>
                  <a:ext cx="779526" cy="825245"/>
                </a:xfrm>
                <a:custGeom>
                  <a:avLst/>
                  <a:gdLst>
                    <a:gd name="connsiteX0" fmla="*/ -13 w 779526"/>
                    <a:gd name="connsiteY0" fmla="*/ 108 h 825245"/>
                    <a:gd name="connsiteX1" fmla="*/ 779513 w 779526"/>
                    <a:gd name="connsiteY1" fmla="*/ 108 h 825245"/>
                    <a:gd name="connsiteX2" fmla="*/ 779513 w 779526"/>
                    <a:gd name="connsiteY2" fmla="*/ 825354 h 825245"/>
                    <a:gd name="connsiteX3" fmla="*/ -13 w 779526"/>
                    <a:gd name="connsiteY3" fmla="*/ 825354 h 82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9526" h="825245">
                      <a:moveTo>
                        <a:pt x="-13" y="108"/>
                      </a:moveTo>
                      <a:lnTo>
                        <a:pt x="779513" y="108"/>
                      </a:lnTo>
                      <a:lnTo>
                        <a:pt x="779513" y="825354"/>
                      </a:lnTo>
                      <a:lnTo>
                        <a:pt x="-13" y="825354"/>
                      </a:lnTo>
                      <a:close/>
                    </a:path>
                  </a:pathLst>
                </a:custGeom>
              </p:spPr>
            </p:pic>
            <p:sp>
              <p:nvSpPr>
                <p:cNvPr id="6889" name="任意多边形: 形状 6888">
                  <a:extLst>
                    <a:ext uri="{FF2B5EF4-FFF2-40B4-BE49-F238E27FC236}">
                      <a16:creationId xmlns:a16="http://schemas.microsoft.com/office/drawing/2014/main" xmlns="" id="{0C696F5A-917B-4C49-A460-22354A2C1E93}"/>
                    </a:ext>
                  </a:extLst>
                </p:cNvPr>
                <p:cNvSpPr/>
                <p:nvPr/>
              </p:nvSpPr>
              <p:spPr>
                <a:xfrm rot="-5880076">
                  <a:off x="3506934" y="3109073"/>
                  <a:ext cx="106016" cy="57152"/>
                </a:xfrm>
                <a:custGeom>
                  <a:avLst/>
                  <a:gdLst>
                    <a:gd name="connsiteX0" fmla="*/ 0 w 106016"/>
                    <a:gd name="connsiteY0" fmla="*/ 0 h 57152"/>
                    <a:gd name="connsiteX1" fmla="*/ 106017 w 106016"/>
                    <a:gd name="connsiteY1" fmla="*/ 0 h 57152"/>
                    <a:gd name="connsiteX2" fmla="*/ 106017 w 106016"/>
                    <a:gd name="connsiteY2" fmla="*/ 57152 h 57152"/>
                    <a:gd name="connsiteX3" fmla="*/ 0 w 106016"/>
                    <a:gd name="connsiteY3" fmla="*/ 57152 h 5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016" h="57152">
                      <a:moveTo>
                        <a:pt x="0" y="0"/>
                      </a:moveTo>
                      <a:lnTo>
                        <a:pt x="106017" y="0"/>
                      </a:lnTo>
                      <a:lnTo>
                        <a:pt x="106017" y="57152"/>
                      </a:lnTo>
                      <a:lnTo>
                        <a:pt x="0" y="5715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0" name="任意多边形: 形状 6889">
                  <a:extLst>
                    <a:ext uri="{FF2B5EF4-FFF2-40B4-BE49-F238E27FC236}">
                      <a16:creationId xmlns:a16="http://schemas.microsoft.com/office/drawing/2014/main" xmlns="" id="{CC94D110-1743-4F22-8C3F-046B1CAC54EF}"/>
                    </a:ext>
                  </a:extLst>
                </p:cNvPr>
                <p:cNvSpPr/>
                <p:nvPr/>
              </p:nvSpPr>
              <p:spPr>
                <a:xfrm>
                  <a:off x="3540771" y="3159187"/>
                  <a:ext cx="51963" cy="34639"/>
                </a:xfrm>
                <a:custGeom>
                  <a:avLst/>
                  <a:gdLst>
                    <a:gd name="connsiteX0" fmla="*/ 51296 w 51963"/>
                    <a:gd name="connsiteY0" fmla="*/ 22638 h 34639"/>
                    <a:gd name="connsiteX1" fmla="*/ 51963 w 51963"/>
                    <a:gd name="connsiteY1" fmla="*/ 27496 h 34639"/>
                    <a:gd name="connsiteX2" fmla="*/ 1100 w 51963"/>
                    <a:gd name="connsiteY2" fmla="*/ 34640 h 34639"/>
                    <a:gd name="connsiteX3" fmla="*/ 242 w 51963"/>
                    <a:gd name="connsiteY3" fmla="*/ 28639 h 34639"/>
                    <a:gd name="connsiteX4" fmla="*/ 21579 w 51963"/>
                    <a:gd name="connsiteY4" fmla="*/ 255 h 34639"/>
                    <a:gd name="connsiteX5" fmla="*/ 21579 w 51963"/>
                    <a:gd name="connsiteY5" fmla="*/ 255 h 34639"/>
                    <a:gd name="connsiteX6" fmla="*/ 51296 w 51963"/>
                    <a:gd name="connsiteY6" fmla="*/ 22638 h 3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63" h="34639">
                      <a:moveTo>
                        <a:pt x="51296" y="22638"/>
                      </a:moveTo>
                      <a:lnTo>
                        <a:pt x="51963" y="27496"/>
                      </a:lnTo>
                      <a:lnTo>
                        <a:pt x="1100" y="34640"/>
                      </a:lnTo>
                      <a:lnTo>
                        <a:pt x="242" y="28639"/>
                      </a:lnTo>
                      <a:cubicBezTo>
                        <a:pt x="-1662" y="14923"/>
                        <a:pt x="7863" y="2159"/>
                        <a:pt x="21579" y="255"/>
                      </a:cubicBezTo>
                      <a:lnTo>
                        <a:pt x="21579" y="255"/>
                      </a:lnTo>
                      <a:cubicBezTo>
                        <a:pt x="35961" y="-1746"/>
                        <a:pt x="49201" y="8256"/>
                        <a:pt x="51296" y="2263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1" name="任意多边形: 形状 6890">
                  <a:extLst>
                    <a:ext uri="{FF2B5EF4-FFF2-40B4-BE49-F238E27FC236}">
                      <a16:creationId xmlns:a16="http://schemas.microsoft.com/office/drawing/2014/main" xmlns="" id="{B89E3450-EAC0-43D6-A84D-6D2736BD3267}"/>
                    </a:ext>
                  </a:extLst>
                </p:cNvPr>
                <p:cNvSpPr/>
                <p:nvPr/>
              </p:nvSpPr>
              <p:spPr>
                <a:xfrm rot="-5880076">
                  <a:off x="3555221" y="3170507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2 w 21241"/>
                    <a:gd name="connsiteY1" fmla="*/ 0 h 18383"/>
                    <a:gd name="connsiteX2" fmla="*/ 21242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2" y="0"/>
                      </a:lnTo>
                      <a:lnTo>
                        <a:pt x="21242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2" name="任意多边形: 形状 6891">
                  <a:extLst>
                    <a:ext uri="{FF2B5EF4-FFF2-40B4-BE49-F238E27FC236}">
                      <a16:creationId xmlns:a16="http://schemas.microsoft.com/office/drawing/2014/main" xmlns="" id="{BC18FE10-7958-444A-89F0-8787FC88EAC3}"/>
                    </a:ext>
                  </a:extLst>
                </p:cNvPr>
                <p:cNvSpPr/>
                <p:nvPr/>
              </p:nvSpPr>
              <p:spPr>
                <a:xfrm>
                  <a:off x="3553110" y="3131057"/>
                  <a:ext cx="13525" cy="13525"/>
                </a:xfrm>
                <a:custGeom>
                  <a:avLst/>
                  <a:gdLst>
                    <a:gd name="connsiteX0" fmla="*/ 13525 w 13525"/>
                    <a:gd name="connsiteY0" fmla="*/ 6763 h 13525"/>
                    <a:gd name="connsiteX1" fmla="*/ 6763 w 13525"/>
                    <a:gd name="connsiteY1" fmla="*/ 13525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5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5" y="6763"/>
                      </a:moveTo>
                      <a:cubicBezTo>
                        <a:pt x="13525" y="10498"/>
                        <a:pt x="10498" y="13525"/>
                        <a:pt x="6763" y="13525"/>
                      </a:cubicBezTo>
                      <a:cubicBezTo>
                        <a:pt x="3028" y="13525"/>
                        <a:pt x="0" y="10498"/>
                        <a:pt x="0" y="6763"/>
                      </a:cubicBezTo>
                      <a:cubicBezTo>
                        <a:pt x="0" y="3028"/>
                        <a:pt x="3028" y="0"/>
                        <a:pt x="6763" y="0"/>
                      </a:cubicBezTo>
                      <a:cubicBezTo>
                        <a:pt x="10498" y="0"/>
                        <a:pt x="13525" y="3028"/>
                        <a:pt x="13525" y="6763"/>
                      </a:cubicBez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3" name="任意多边形: 形状 6892">
                  <a:extLst>
                    <a:ext uri="{FF2B5EF4-FFF2-40B4-BE49-F238E27FC236}">
                      <a16:creationId xmlns:a16="http://schemas.microsoft.com/office/drawing/2014/main" xmlns="" id="{AF38DABB-3672-4212-954A-4081FA8DD19F}"/>
                    </a:ext>
                  </a:extLst>
                </p:cNvPr>
                <p:cNvSpPr/>
                <p:nvPr/>
              </p:nvSpPr>
              <p:spPr>
                <a:xfrm>
                  <a:off x="3557530" y="3162433"/>
                  <a:ext cx="13582" cy="7771"/>
                </a:xfrm>
                <a:custGeom>
                  <a:avLst/>
                  <a:gdLst>
                    <a:gd name="connsiteX0" fmla="*/ 6820 w 13582"/>
                    <a:gd name="connsiteY0" fmla="*/ 6820 h 7771"/>
                    <a:gd name="connsiteX1" fmla="*/ 13582 w 13582"/>
                    <a:gd name="connsiteY1" fmla="*/ 5867 h 7771"/>
                    <a:gd name="connsiteX2" fmla="*/ 5867 w 13582"/>
                    <a:gd name="connsiteY2" fmla="*/ 57 h 7771"/>
                    <a:gd name="connsiteX3" fmla="*/ 57 w 13582"/>
                    <a:gd name="connsiteY3" fmla="*/ 7772 h 7771"/>
                    <a:gd name="connsiteX4" fmla="*/ 6820 w 13582"/>
                    <a:gd name="connsiteY4" fmla="*/ 6820 h 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1">
                      <a:moveTo>
                        <a:pt x="6820" y="6820"/>
                      </a:moveTo>
                      <a:lnTo>
                        <a:pt x="13582" y="5867"/>
                      </a:lnTo>
                      <a:cubicBezTo>
                        <a:pt x="13106" y="2152"/>
                        <a:pt x="9582" y="-419"/>
                        <a:pt x="5867" y="57"/>
                      </a:cubicBezTo>
                      <a:cubicBezTo>
                        <a:pt x="2152" y="533"/>
                        <a:pt x="-420" y="4057"/>
                        <a:pt x="57" y="7772"/>
                      </a:cubicBezTo>
                      <a:lnTo>
                        <a:pt x="6820" y="682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4" name="任意多边形: 形状 6893">
                  <a:extLst>
                    <a:ext uri="{FF2B5EF4-FFF2-40B4-BE49-F238E27FC236}">
                      <a16:creationId xmlns:a16="http://schemas.microsoft.com/office/drawing/2014/main" xmlns="" id="{0D4B6C77-D518-45A3-8FBA-1C9ED4BEA559}"/>
                    </a:ext>
                  </a:extLst>
                </p:cNvPr>
                <p:cNvSpPr/>
                <p:nvPr/>
              </p:nvSpPr>
              <p:spPr>
                <a:xfrm>
                  <a:off x="3527107" y="3081718"/>
                  <a:ext cx="51784" cy="34743"/>
                </a:xfrm>
                <a:custGeom>
                  <a:avLst/>
                  <a:gdLst>
                    <a:gd name="connsiteX0" fmla="*/ 51530 w 51784"/>
                    <a:gd name="connsiteY0" fmla="*/ 4858 h 34743"/>
                    <a:gd name="connsiteX1" fmla="*/ 50863 w 51784"/>
                    <a:gd name="connsiteY1" fmla="*/ 0 h 34743"/>
                    <a:gd name="connsiteX2" fmla="*/ 0 w 51784"/>
                    <a:gd name="connsiteY2" fmla="*/ 7144 h 34743"/>
                    <a:gd name="connsiteX3" fmla="*/ 857 w 51784"/>
                    <a:gd name="connsiteY3" fmla="*/ 13145 h 34743"/>
                    <a:gd name="connsiteX4" fmla="*/ 29242 w 51784"/>
                    <a:gd name="connsiteY4" fmla="*/ 34480 h 34743"/>
                    <a:gd name="connsiteX5" fmla="*/ 29242 w 51784"/>
                    <a:gd name="connsiteY5" fmla="*/ 34480 h 34743"/>
                    <a:gd name="connsiteX6" fmla="*/ 51530 w 51784"/>
                    <a:gd name="connsiteY6" fmla="*/ 4858 h 3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84" h="34743">
                      <a:moveTo>
                        <a:pt x="51530" y="4858"/>
                      </a:moveTo>
                      <a:lnTo>
                        <a:pt x="50863" y="0"/>
                      </a:lnTo>
                      <a:lnTo>
                        <a:pt x="0" y="7144"/>
                      </a:lnTo>
                      <a:lnTo>
                        <a:pt x="857" y="13145"/>
                      </a:lnTo>
                      <a:cubicBezTo>
                        <a:pt x="2762" y="26860"/>
                        <a:pt x="15526" y="36481"/>
                        <a:pt x="29242" y="34480"/>
                      </a:cubicBezTo>
                      <a:lnTo>
                        <a:pt x="29242" y="34480"/>
                      </a:lnTo>
                      <a:cubicBezTo>
                        <a:pt x="43529" y="32575"/>
                        <a:pt x="53530" y="19240"/>
                        <a:pt x="51530" y="4858"/>
                      </a:cubicBez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5" name="任意多边形: 形状 6894">
                  <a:extLst>
                    <a:ext uri="{FF2B5EF4-FFF2-40B4-BE49-F238E27FC236}">
                      <a16:creationId xmlns:a16="http://schemas.microsoft.com/office/drawing/2014/main" xmlns="" id="{2EED6858-FBAA-4082-8432-6113F0584BCE}"/>
                    </a:ext>
                  </a:extLst>
                </p:cNvPr>
                <p:cNvSpPr/>
                <p:nvPr/>
              </p:nvSpPr>
              <p:spPr>
                <a:xfrm rot="4919924">
                  <a:off x="3543292" y="3086711"/>
                  <a:ext cx="21241" cy="18383"/>
                </a:xfrm>
                <a:custGeom>
                  <a:avLst/>
                  <a:gdLst>
                    <a:gd name="connsiteX0" fmla="*/ 0 w 21241"/>
                    <a:gd name="connsiteY0" fmla="*/ 0 h 18383"/>
                    <a:gd name="connsiteX1" fmla="*/ 21241 w 21241"/>
                    <a:gd name="connsiteY1" fmla="*/ 0 h 18383"/>
                    <a:gd name="connsiteX2" fmla="*/ 21241 w 21241"/>
                    <a:gd name="connsiteY2" fmla="*/ 18384 h 18383"/>
                    <a:gd name="connsiteX3" fmla="*/ 0 w 21241"/>
                    <a:gd name="connsiteY3" fmla="*/ 18384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41" h="18383">
                      <a:moveTo>
                        <a:pt x="0" y="0"/>
                      </a:moveTo>
                      <a:lnTo>
                        <a:pt x="21241" y="0"/>
                      </a:lnTo>
                      <a:lnTo>
                        <a:pt x="21241" y="18384"/>
                      </a:lnTo>
                      <a:lnTo>
                        <a:pt x="0" y="18384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6" name="任意多边形: 形状 6895">
                  <a:extLst>
                    <a:ext uri="{FF2B5EF4-FFF2-40B4-BE49-F238E27FC236}">
                      <a16:creationId xmlns:a16="http://schemas.microsoft.com/office/drawing/2014/main" xmlns="" id="{094F2089-1ED9-4424-9D2E-A767F315C7F4}"/>
                    </a:ext>
                  </a:extLst>
                </p:cNvPr>
                <p:cNvSpPr/>
                <p:nvPr/>
              </p:nvSpPr>
              <p:spPr>
                <a:xfrm>
                  <a:off x="3548729" y="3105435"/>
                  <a:ext cx="13582" cy="7772"/>
                </a:xfrm>
                <a:custGeom>
                  <a:avLst/>
                  <a:gdLst>
                    <a:gd name="connsiteX0" fmla="*/ 6763 w 13582"/>
                    <a:gd name="connsiteY0" fmla="*/ 953 h 7772"/>
                    <a:gd name="connsiteX1" fmla="*/ 13525 w 13582"/>
                    <a:gd name="connsiteY1" fmla="*/ 0 h 7772"/>
                    <a:gd name="connsiteX2" fmla="*/ 7715 w 13582"/>
                    <a:gd name="connsiteY2" fmla="*/ 7715 h 7772"/>
                    <a:gd name="connsiteX3" fmla="*/ 0 w 13582"/>
                    <a:gd name="connsiteY3" fmla="*/ 1905 h 7772"/>
                    <a:gd name="connsiteX4" fmla="*/ 6763 w 13582"/>
                    <a:gd name="connsiteY4" fmla="*/ 953 h 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82" h="7772">
                      <a:moveTo>
                        <a:pt x="6763" y="953"/>
                      </a:moveTo>
                      <a:lnTo>
                        <a:pt x="13525" y="0"/>
                      </a:lnTo>
                      <a:cubicBezTo>
                        <a:pt x="14002" y="3715"/>
                        <a:pt x="11430" y="7144"/>
                        <a:pt x="7715" y="7715"/>
                      </a:cubicBezTo>
                      <a:cubicBezTo>
                        <a:pt x="4000" y="8192"/>
                        <a:pt x="571" y="5620"/>
                        <a:pt x="0" y="1905"/>
                      </a:cubicBezTo>
                      <a:lnTo>
                        <a:pt x="6763" y="95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897" name="图形 6670">
              <a:extLst>
                <a:ext uri="{FF2B5EF4-FFF2-40B4-BE49-F238E27FC236}">
                  <a16:creationId xmlns:a16="http://schemas.microsoft.com/office/drawing/2014/main" xmlns="" id="{877D000A-E451-49CC-BFA9-91AA02D9806A}"/>
                </a:ext>
              </a:extLst>
            </p:cNvPr>
            <p:cNvGrpSpPr/>
            <p:nvPr/>
          </p:nvGrpSpPr>
          <p:grpSpPr>
            <a:xfrm>
              <a:off x="3718782" y="2103624"/>
              <a:ext cx="896111" cy="756666"/>
              <a:chOff x="5664517" y="2103624"/>
              <a:chExt cx="896111" cy="756666"/>
            </a:xfrm>
          </p:grpSpPr>
          <p:grpSp>
            <p:nvGrpSpPr>
              <p:cNvPr id="6898" name="图形 6670">
                <a:extLst>
                  <a:ext uri="{FF2B5EF4-FFF2-40B4-BE49-F238E27FC236}">
                    <a16:creationId xmlns:a16="http://schemas.microsoft.com/office/drawing/2014/main" xmlns="" id="{D638B6D6-1527-4C3C-8E6C-A5AF4266DC85}"/>
                  </a:ext>
                </a:extLst>
              </p:cNvPr>
              <p:cNvGrpSpPr/>
              <p:nvPr/>
            </p:nvGrpSpPr>
            <p:grpSpPr>
              <a:xfrm>
                <a:off x="5838253" y="2103624"/>
                <a:ext cx="722375" cy="756666"/>
                <a:chOff x="5838253" y="2103624"/>
                <a:chExt cx="722375" cy="756666"/>
              </a:xfrm>
            </p:grpSpPr>
            <p:sp>
              <p:nvSpPr>
                <p:cNvPr id="6899" name="任意多边形: 形状 6898">
                  <a:extLst>
                    <a:ext uri="{FF2B5EF4-FFF2-40B4-BE49-F238E27FC236}">
                      <a16:creationId xmlns:a16="http://schemas.microsoft.com/office/drawing/2014/main" xmlns="" id="{4483A542-E1E4-4C59-89A3-92D1EF29AD5A}"/>
                    </a:ext>
                  </a:extLst>
                </p:cNvPr>
                <p:cNvSpPr/>
                <p:nvPr/>
              </p:nvSpPr>
              <p:spPr>
                <a:xfrm rot="5399999">
                  <a:off x="6153361" y="2453725"/>
                  <a:ext cx="90106" cy="57340"/>
                </a:xfrm>
                <a:custGeom>
                  <a:avLst/>
                  <a:gdLst>
                    <a:gd name="connsiteX0" fmla="*/ 0 w 90106"/>
                    <a:gd name="connsiteY0" fmla="*/ 0 h 57340"/>
                    <a:gd name="connsiteX1" fmla="*/ 90106 w 90106"/>
                    <a:gd name="connsiteY1" fmla="*/ 0 h 57340"/>
                    <a:gd name="connsiteX2" fmla="*/ 90106 w 90106"/>
                    <a:gd name="connsiteY2" fmla="*/ 57341 h 57340"/>
                    <a:gd name="connsiteX3" fmla="*/ 0 w 90106"/>
                    <a:gd name="connsiteY3" fmla="*/ 57341 h 5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106" h="57340">
                      <a:moveTo>
                        <a:pt x="0" y="0"/>
                      </a:moveTo>
                      <a:lnTo>
                        <a:pt x="90106" y="0"/>
                      </a:lnTo>
                      <a:lnTo>
                        <a:pt x="90106" y="57341"/>
                      </a:lnTo>
                      <a:lnTo>
                        <a:pt x="0" y="57341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00" name="图片 6899">
                  <a:extLst>
                    <a:ext uri="{FF2B5EF4-FFF2-40B4-BE49-F238E27FC236}">
                      <a16:creationId xmlns:a16="http://schemas.microsoft.com/office/drawing/2014/main" xmlns="" id="{BEC5DE12-C2C0-4360-9A6A-F7A4BE7A95E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838253" y="2103624"/>
                  <a:ext cx="722376" cy="756666"/>
                </a:xfrm>
                <a:custGeom>
                  <a:avLst/>
                  <a:gdLst>
                    <a:gd name="connsiteX0" fmla="*/ 277 w 722376"/>
                    <a:gd name="connsiteY0" fmla="*/ 55 h 756666"/>
                    <a:gd name="connsiteX1" fmla="*/ 722653 w 722376"/>
                    <a:gd name="connsiteY1" fmla="*/ 55 h 756666"/>
                    <a:gd name="connsiteX2" fmla="*/ 722653 w 722376"/>
                    <a:gd name="connsiteY2" fmla="*/ 756721 h 756666"/>
                    <a:gd name="connsiteX3" fmla="*/ 277 w 722376"/>
                    <a:gd name="connsiteY3" fmla="*/ 756721 h 756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2376" h="756666">
                      <a:moveTo>
                        <a:pt x="277" y="55"/>
                      </a:moveTo>
                      <a:lnTo>
                        <a:pt x="722653" y="55"/>
                      </a:lnTo>
                      <a:lnTo>
                        <a:pt x="722653" y="756721"/>
                      </a:lnTo>
                      <a:lnTo>
                        <a:pt x="277" y="75672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01" name="任意多边形: 形状 6900">
                  <a:extLst>
                    <a:ext uri="{FF2B5EF4-FFF2-40B4-BE49-F238E27FC236}">
                      <a16:creationId xmlns:a16="http://schemas.microsoft.com/office/drawing/2014/main" xmlns="" id="{0A51C5AC-D3EB-4743-A97C-BE606CDA944C}"/>
                    </a:ext>
                  </a:extLst>
                </p:cNvPr>
                <p:cNvSpPr/>
                <p:nvPr/>
              </p:nvSpPr>
              <p:spPr>
                <a:xfrm rot="5399999">
                  <a:off x="6192727" y="2459374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02" name="任意多边形: 形状 6901">
                  <a:extLst>
                    <a:ext uri="{FF2B5EF4-FFF2-40B4-BE49-F238E27FC236}">
                      <a16:creationId xmlns:a16="http://schemas.microsoft.com/office/drawing/2014/main" xmlns="" id="{539A23CB-5F55-4971-A578-1A48D0991B43}"/>
                    </a:ext>
                  </a:extLst>
                </p:cNvPr>
                <p:cNvSpPr/>
                <p:nvPr/>
              </p:nvSpPr>
              <p:spPr>
                <a:xfrm rot="5399999">
                  <a:off x="6187317" y="2442629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03" name="任意多边形: 形状 6902">
                  <a:extLst>
                    <a:ext uri="{FF2B5EF4-FFF2-40B4-BE49-F238E27FC236}">
                      <a16:creationId xmlns:a16="http://schemas.microsoft.com/office/drawing/2014/main" xmlns="" id="{2E4468AD-FE4C-49B0-82C8-AA732496331F}"/>
                    </a:ext>
                  </a:extLst>
                </p:cNvPr>
                <p:cNvSpPr/>
                <p:nvPr/>
              </p:nvSpPr>
              <p:spPr>
                <a:xfrm rot="-5400001">
                  <a:off x="6192667" y="2470831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04" name="任意多边形: 形状 6903">
                  <a:extLst>
                    <a:ext uri="{FF2B5EF4-FFF2-40B4-BE49-F238E27FC236}">
                      <a16:creationId xmlns:a16="http://schemas.microsoft.com/office/drawing/2014/main" xmlns="" id="{CF3443EC-B3F1-4ED4-9F03-A96E7BAC73ED}"/>
                    </a:ext>
                  </a:extLst>
                </p:cNvPr>
                <p:cNvSpPr/>
                <p:nvPr/>
              </p:nvSpPr>
              <p:spPr>
                <a:xfrm rot="-5400001">
                  <a:off x="6187257" y="2487576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05" name="图形 6670">
                <a:extLst>
                  <a:ext uri="{FF2B5EF4-FFF2-40B4-BE49-F238E27FC236}">
                    <a16:creationId xmlns:a16="http://schemas.microsoft.com/office/drawing/2014/main" xmlns="" id="{FD34EDFB-4A74-41F7-9F52-743B4EBF1E1E}"/>
                  </a:ext>
                </a:extLst>
              </p:cNvPr>
              <p:cNvGrpSpPr/>
              <p:nvPr/>
            </p:nvGrpSpPr>
            <p:grpSpPr>
              <a:xfrm>
                <a:off x="5781103" y="2103624"/>
                <a:ext cx="720089" cy="756666"/>
                <a:chOff x="5781103" y="2103624"/>
                <a:chExt cx="720089" cy="756666"/>
              </a:xfrm>
            </p:grpSpPr>
            <p:sp>
              <p:nvSpPr>
                <p:cNvPr id="6906" name="任意多边形: 形状 6905">
                  <a:extLst>
                    <a:ext uri="{FF2B5EF4-FFF2-40B4-BE49-F238E27FC236}">
                      <a16:creationId xmlns:a16="http://schemas.microsoft.com/office/drawing/2014/main" xmlns="" id="{D61280D4-388A-49AE-815C-10F0811CBFE2}"/>
                    </a:ext>
                  </a:extLst>
                </p:cNvPr>
                <p:cNvSpPr/>
                <p:nvPr/>
              </p:nvSpPr>
              <p:spPr>
                <a:xfrm rot="5399999">
                  <a:off x="6096077" y="2453773"/>
                  <a:ext cx="90106" cy="57340"/>
                </a:xfrm>
                <a:custGeom>
                  <a:avLst/>
                  <a:gdLst>
                    <a:gd name="connsiteX0" fmla="*/ 0 w 90106"/>
                    <a:gd name="connsiteY0" fmla="*/ 0 h 57340"/>
                    <a:gd name="connsiteX1" fmla="*/ 90107 w 90106"/>
                    <a:gd name="connsiteY1" fmla="*/ 0 h 57340"/>
                    <a:gd name="connsiteX2" fmla="*/ 90107 w 90106"/>
                    <a:gd name="connsiteY2" fmla="*/ 57341 h 57340"/>
                    <a:gd name="connsiteX3" fmla="*/ 0 w 90106"/>
                    <a:gd name="connsiteY3" fmla="*/ 57341 h 5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106" h="57340">
                      <a:moveTo>
                        <a:pt x="0" y="0"/>
                      </a:moveTo>
                      <a:lnTo>
                        <a:pt x="90107" y="0"/>
                      </a:lnTo>
                      <a:lnTo>
                        <a:pt x="90107" y="57341"/>
                      </a:lnTo>
                      <a:lnTo>
                        <a:pt x="0" y="57341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07" name="图片 6906">
                  <a:extLst>
                    <a:ext uri="{FF2B5EF4-FFF2-40B4-BE49-F238E27FC236}">
                      <a16:creationId xmlns:a16="http://schemas.microsoft.com/office/drawing/2014/main" xmlns="" id="{526CAC6C-23B8-49BB-915F-F6BE6CEC5BA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781103" y="2103624"/>
                  <a:ext cx="720090" cy="756666"/>
                </a:xfrm>
                <a:custGeom>
                  <a:avLst/>
                  <a:gdLst>
                    <a:gd name="connsiteX0" fmla="*/ 271 w 720090"/>
                    <a:gd name="connsiteY0" fmla="*/ 55 h 756666"/>
                    <a:gd name="connsiteX1" fmla="*/ 720361 w 720090"/>
                    <a:gd name="connsiteY1" fmla="*/ 55 h 756666"/>
                    <a:gd name="connsiteX2" fmla="*/ 720361 w 720090"/>
                    <a:gd name="connsiteY2" fmla="*/ 756721 h 756666"/>
                    <a:gd name="connsiteX3" fmla="*/ 271 w 720090"/>
                    <a:gd name="connsiteY3" fmla="*/ 756721 h 756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090" h="756666">
                      <a:moveTo>
                        <a:pt x="271" y="55"/>
                      </a:moveTo>
                      <a:lnTo>
                        <a:pt x="720361" y="55"/>
                      </a:lnTo>
                      <a:lnTo>
                        <a:pt x="720361" y="756721"/>
                      </a:lnTo>
                      <a:lnTo>
                        <a:pt x="271" y="75672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08" name="任意多边形: 形状 6907">
                  <a:extLst>
                    <a:ext uri="{FF2B5EF4-FFF2-40B4-BE49-F238E27FC236}">
                      <a16:creationId xmlns:a16="http://schemas.microsoft.com/office/drawing/2014/main" xmlns="" id="{295E641F-33F4-4440-B03B-07B1065BD6A9}"/>
                    </a:ext>
                  </a:extLst>
                </p:cNvPr>
                <p:cNvSpPr/>
                <p:nvPr/>
              </p:nvSpPr>
              <p:spPr>
                <a:xfrm rot="5399999">
                  <a:off x="6135434" y="2459412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09" name="任意多边形: 形状 6908">
                  <a:extLst>
                    <a:ext uri="{FF2B5EF4-FFF2-40B4-BE49-F238E27FC236}">
                      <a16:creationId xmlns:a16="http://schemas.microsoft.com/office/drawing/2014/main" xmlns="" id="{7A937200-27D8-4434-8EA4-BD8B7B0FE756}"/>
                    </a:ext>
                  </a:extLst>
                </p:cNvPr>
                <p:cNvSpPr/>
                <p:nvPr/>
              </p:nvSpPr>
              <p:spPr>
                <a:xfrm rot="5399999">
                  <a:off x="6130024" y="2442572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0" name="任意多边形: 形状 6909">
                  <a:extLst>
                    <a:ext uri="{FF2B5EF4-FFF2-40B4-BE49-F238E27FC236}">
                      <a16:creationId xmlns:a16="http://schemas.microsoft.com/office/drawing/2014/main" xmlns="" id="{96557178-174F-46A4-B96E-FEB131085265}"/>
                    </a:ext>
                  </a:extLst>
                </p:cNvPr>
                <p:cNvSpPr/>
                <p:nvPr/>
              </p:nvSpPr>
              <p:spPr>
                <a:xfrm rot="-5400001">
                  <a:off x="6135374" y="2470783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1" name="任意多边形: 形状 6910">
                  <a:extLst>
                    <a:ext uri="{FF2B5EF4-FFF2-40B4-BE49-F238E27FC236}">
                      <a16:creationId xmlns:a16="http://schemas.microsoft.com/office/drawing/2014/main" xmlns="" id="{0F37AA17-04F9-436E-87C0-073B3D32658E}"/>
                    </a:ext>
                  </a:extLst>
                </p:cNvPr>
                <p:cNvSpPr/>
                <p:nvPr/>
              </p:nvSpPr>
              <p:spPr>
                <a:xfrm rot="-5400001">
                  <a:off x="6129964" y="2487623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12" name="图形 6670">
                <a:extLst>
                  <a:ext uri="{FF2B5EF4-FFF2-40B4-BE49-F238E27FC236}">
                    <a16:creationId xmlns:a16="http://schemas.microsoft.com/office/drawing/2014/main" xmlns="" id="{756C51A8-2BD0-4B6D-81C9-D95CEC28B5AE}"/>
                  </a:ext>
                </a:extLst>
              </p:cNvPr>
              <p:cNvGrpSpPr/>
              <p:nvPr/>
            </p:nvGrpSpPr>
            <p:grpSpPr>
              <a:xfrm>
                <a:off x="5721667" y="2103624"/>
                <a:ext cx="722375" cy="756666"/>
                <a:chOff x="5721667" y="2103624"/>
                <a:chExt cx="722375" cy="756666"/>
              </a:xfrm>
            </p:grpSpPr>
            <p:sp>
              <p:nvSpPr>
                <p:cNvPr id="6913" name="任意多边形: 形状 6912">
                  <a:extLst>
                    <a:ext uri="{FF2B5EF4-FFF2-40B4-BE49-F238E27FC236}">
                      <a16:creationId xmlns:a16="http://schemas.microsoft.com/office/drawing/2014/main" xmlns="" id="{3FB24459-63F1-480D-952D-659F5C9974B9}"/>
                    </a:ext>
                  </a:extLst>
                </p:cNvPr>
                <p:cNvSpPr/>
                <p:nvPr/>
              </p:nvSpPr>
              <p:spPr>
                <a:xfrm rot="5399999">
                  <a:off x="6038784" y="2453725"/>
                  <a:ext cx="90106" cy="57340"/>
                </a:xfrm>
                <a:custGeom>
                  <a:avLst/>
                  <a:gdLst>
                    <a:gd name="connsiteX0" fmla="*/ 0 w 90106"/>
                    <a:gd name="connsiteY0" fmla="*/ 0 h 57340"/>
                    <a:gd name="connsiteX1" fmla="*/ 90106 w 90106"/>
                    <a:gd name="connsiteY1" fmla="*/ 0 h 57340"/>
                    <a:gd name="connsiteX2" fmla="*/ 90106 w 90106"/>
                    <a:gd name="connsiteY2" fmla="*/ 57341 h 57340"/>
                    <a:gd name="connsiteX3" fmla="*/ 0 w 90106"/>
                    <a:gd name="connsiteY3" fmla="*/ 57341 h 5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106" h="57340">
                      <a:moveTo>
                        <a:pt x="0" y="0"/>
                      </a:moveTo>
                      <a:lnTo>
                        <a:pt x="90106" y="0"/>
                      </a:lnTo>
                      <a:lnTo>
                        <a:pt x="90106" y="57341"/>
                      </a:lnTo>
                      <a:lnTo>
                        <a:pt x="0" y="57341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14" name="图片 6913">
                  <a:extLst>
                    <a:ext uri="{FF2B5EF4-FFF2-40B4-BE49-F238E27FC236}">
                      <a16:creationId xmlns:a16="http://schemas.microsoft.com/office/drawing/2014/main" xmlns="" id="{E1F3DE04-AA90-4E39-9F90-6C5EDEACEAE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721667" y="2103624"/>
                  <a:ext cx="722376" cy="756666"/>
                </a:xfrm>
                <a:custGeom>
                  <a:avLst/>
                  <a:gdLst>
                    <a:gd name="connsiteX0" fmla="*/ 265 w 722376"/>
                    <a:gd name="connsiteY0" fmla="*/ 55 h 756666"/>
                    <a:gd name="connsiteX1" fmla="*/ 722641 w 722376"/>
                    <a:gd name="connsiteY1" fmla="*/ 55 h 756666"/>
                    <a:gd name="connsiteX2" fmla="*/ 722641 w 722376"/>
                    <a:gd name="connsiteY2" fmla="*/ 756721 h 756666"/>
                    <a:gd name="connsiteX3" fmla="*/ 265 w 722376"/>
                    <a:gd name="connsiteY3" fmla="*/ 756721 h 756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2376" h="756666">
                      <a:moveTo>
                        <a:pt x="265" y="55"/>
                      </a:moveTo>
                      <a:lnTo>
                        <a:pt x="722641" y="55"/>
                      </a:lnTo>
                      <a:lnTo>
                        <a:pt x="722641" y="756721"/>
                      </a:lnTo>
                      <a:lnTo>
                        <a:pt x="265" y="75672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15" name="任意多边形: 形状 6914">
                  <a:extLst>
                    <a:ext uri="{FF2B5EF4-FFF2-40B4-BE49-F238E27FC236}">
                      <a16:creationId xmlns:a16="http://schemas.microsoft.com/office/drawing/2014/main" xmlns="" id="{870C9FCF-0F8C-42E3-9348-BB7D5F4162D6}"/>
                    </a:ext>
                  </a:extLst>
                </p:cNvPr>
                <p:cNvSpPr/>
                <p:nvPr/>
              </p:nvSpPr>
              <p:spPr>
                <a:xfrm rot="5399999">
                  <a:off x="6078142" y="2459364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6" name="任意多边形: 形状 6915">
                  <a:extLst>
                    <a:ext uri="{FF2B5EF4-FFF2-40B4-BE49-F238E27FC236}">
                      <a16:creationId xmlns:a16="http://schemas.microsoft.com/office/drawing/2014/main" xmlns="" id="{019E6AD7-07C2-4E16-B94A-D8E0C8349D8E}"/>
                    </a:ext>
                  </a:extLst>
                </p:cNvPr>
                <p:cNvSpPr/>
                <p:nvPr/>
              </p:nvSpPr>
              <p:spPr>
                <a:xfrm rot="5399999">
                  <a:off x="6072731" y="2442619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7" name="任意多边形: 形状 6916">
                  <a:extLst>
                    <a:ext uri="{FF2B5EF4-FFF2-40B4-BE49-F238E27FC236}">
                      <a16:creationId xmlns:a16="http://schemas.microsoft.com/office/drawing/2014/main" xmlns="" id="{1B4E031E-C89B-4DF5-84D0-9C0D96FC4964}"/>
                    </a:ext>
                  </a:extLst>
                </p:cNvPr>
                <p:cNvSpPr/>
                <p:nvPr/>
              </p:nvSpPr>
              <p:spPr>
                <a:xfrm rot="-5400001">
                  <a:off x="6078082" y="2470831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8" name="任意多边形: 形状 6917">
                  <a:extLst>
                    <a:ext uri="{FF2B5EF4-FFF2-40B4-BE49-F238E27FC236}">
                      <a16:creationId xmlns:a16="http://schemas.microsoft.com/office/drawing/2014/main" xmlns="" id="{0F976F78-FB53-4F34-B3B9-1E0D7347EEAC}"/>
                    </a:ext>
                  </a:extLst>
                </p:cNvPr>
                <p:cNvSpPr/>
                <p:nvPr/>
              </p:nvSpPr>
              <p:spPr>
                <a:xfrm rot="-5400001">
                  <a:off x="6072671" y="2487576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19" name="图形 6670">
                <a:extLst>
                  <a:ext uri="{FF2B5EF4-FFF2-40B4-BE49-F238E27FC236}">
                    <a16:creationId xmlns:a16="http://schemas.microsoft.com/office/drawing/2014/main" xmlns="" id="{1DDF6166-296C-4BB9-9ADF-94909878938F}"/>
                  </a:ext>
                </a:extLst>
              </p:cNvPr>
              <p:cNvGrpSpPr/>
              <p:nvPr/>
            </p:nvGrpSpPr>
            <p:grpSpPr>
              <a:xfrm>
                <a:off x="5664517" y="2103624"/>
                <a:ext cx="722375" cy="756666"/>
                <a:chOff x="5664517" y="2103624"/>
                <a:chExt cx="722375" cy="756666"/>
              </a:xfrm>
            </p:grpSpPr>
            <p:sp>
              <p:nvSpPr>
                <p:cNvPr id="6920" name="任意多边形: 形状 6919">
                  <a:extLst>
                    <a:ext uri="{FF2B5EF4-FFF2-40B4-BE49-F238E27FC236}">
                      <a16:creationId xmlns:a16="http://schemas.microsoft.com/office/drawing/2014/main" xmlns="" id="{69A63F26-645C-45E4-A301-8F37FB542F0C}"/>
                    </a:ext>
                  </a:extLst>
                </p:cNvPr>
                <p:cNvSpPr/>
                <p:nvPr/>
              </p:nvSpPr>
              <p:spPr>
                <a:xfrm rot="5399999">
                  <a:off x="5981491" y="2453773"/>
                  <a:ext cx="90106" cy="57340"/>
                </a:xfrm>
                <a:custGeom>
                  <a:avLst/>
                  <a:gdLst>
                    <a:gd name="connsiteX0" fmla="*/ 0 w 90106"/>
                    <a:gd name="connsiteY0" fmla="*/ 0 h 57340"/>
                    <a:gd name="connsiteX1" fmla="*/ 90107 w 90106"/>
                    <a:gd name="connsiteY1" fmla="*/ 0 h 57340"/>
                    <a:gd name="connsiteX2" fmla="*/ 90107 w 90106"/>
                    <a:gd name="connsiteY2" fmla="*/ 57341 h 57340"/>
                    <a:gd name="connsiteX3" fmla="*/ 0 w 90106"/>
                    <a:gd name="connsiteY3" fmla="*/ 57341 h 5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106" h="57340">
                      <a:moveTo>
                        <a:pt x="0" y="0"/>
                      </a:moveTo>
                      <a:lnTo>
                        <a:pt x="90107" y="0"/>
                      </a:lnTo>
                      <a:lnTo>
                        <a:pt x="90107" y="57341"/>
                      </a:lnTo>
                      <a:lnTo>
                        <a:pt x="0" y="57341"/>
                      </a:lnTo>
                      <a:close/>
                    </a:path>
                  </a:pathLst>
                </a:custGeom>
                <a:solidFill>
                  <a:srgbClr val="B176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21" name="图片 6920">
                  <a:extLst>
                    <a:ext uri="{FF2B5EF4-FFF2-40B4-BE49-F238E27FC236}">
                      <a16:creationId xmlns:a16="http://schemas.microsoft.com/office/drawing/2014/main" xmlns="" id="{201B4FDE-71CA-4686-AECF-3E5E7A16DF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664517" y="2103624"/>
                  <a:ext cx="722376" cy="756666"/>
                </a:xfrm>
                <a:custGeom>
                  <a:avLst/>
                  <a:gdLst>
                    <a:gd name="connsiteX0" fmla="*/ 259 w 722376"/>
                    <a:gd name="connsiteY0" fmla="*/ 55 h 756666"/>
                    <a:gd name="connsiteX1" fmla="*/ 722635 w 722376"/>
                    <a:gd name="connsiteY1" fmla="*/ 55 h 756666"/>
                    <a:gd name="connsiteX2" fmla="*/ 722635 w 722376"/>
                    <a:gd name="connsiteY2" fmla="*/ 756721 h 756666"/>
                    <a:gd name="connsiteX3" fmla="*/ 259 w 722376"/>
                    <a:gd name="connsiteY3" fmla="*/ 756721 h 756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2376" h="756666">
                      <a:moveTo>
                        <a:pt x="259" y="55"/>
                      </a:moveTo>
                      <a:lnTo>
                        <a:pt x="722635" y="55"/>
                      </a:lnTo>
                      <a:lnTo>
                        <a:pt x="722635" y="756721"/>
                      </a:lnTo>
                      <a:lnTo>
                        <a:pt x="259" y="75672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22" name="任意多边形: 形状 6921">
                  <a:extLst>
                    <a:ext uri="{FF2B5EF4-FFF2-40B4-BE49-F238E27FC236}">
                      <a16:creationId xmlns:a16="http://schemas.microsoft.com/office/drawing/2014/main" xmlns="" id="{FBE21570-04F6-444B-A68F-0DC8E60F5F7A}"/>
                    </a:ext>
                  </a:extLst>
                </p:cNvPr>
                <p:cNvSpPr/>
                <p:nvPr/>
              </p:nvSpPr>
              <p:spPr>
                <a:xfrm rot="5399999">
                  <a:off x="6020849" y="2459412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23" name="任意多边形: 形状 6922">
                  <a:extLst>
                    <a:ext uri="{FF2B5EF4-FFF2-40B4-BE49-F238E27FC236}">
                      <a16:creationId xmlns:a16="http://schemas.microsoft.com/office/drawing/2014/main" xmlns="" id="{35BBF789-A96A-413C-AB47-C3E17B3A69C4}"/>
                    </a:ext>
                  </a:extLst>
                </p:cNvPr>
                <p:cNvSpPr/>
                <p:nvPr/>
              </p:nvSpPr>
              <p:spPr>
                <a:xfrm rot="5399999">
                  <a:off x="6015438" y="2442572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24" name="任意多边形: 形状 6923">
                  <a:extLst>
                    <a:ext uri="{FF2B5EF4-FFF2-40B4-BE49-F238E27FC236}">
                      <a16:creationId xmlns:a16="http://schemas.microsoft.com/office/drawing/2014/main" xmlns="" id="{93DAEC65-A043-4DC1-B6C8-5F0988244244}"/>
                    </a:ext>
                  </a:extLst>
                </p:cNvPr>
                <p:cNvSpPr/>
                <p:nvPr/>
              </p:nvSpPr>
              <p:spPr>
                <a:xfrm rot="-5400001">
                  <a:off x="6020789" y="2470793"/>
                  <a:ext cx="11430" cy="34099"/>
                </a:xfrm>
                <a:custGeom>
                  <a:avLst/>
                  <a:gdLst>
                    <a:gd name="connsiteX0" fmla="*/ 0 w 11430"/>
                    <a:gd name="connsiteY0" fmla="*/ 0 h 34099"/>
                    <a:gd name="connsiteX1" fmla="*/ 11430 w 11430"/>
                    <a:gd name="connsiteY1" fmla="*/ 0 h 34099"/>
                    <a:gd name="connsiteX2" fmla="*/ 11430 w 11430"/>
                    <a:gd name="connsiteY2" fmla="*/ 34099 h 34099"/>
                    <a:gd name="connsiteX3" fmla="*/ 0 w 11430"/>
                    <a:gd name="connsiteY3" fmla="*/ 34099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4099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4099"/>
                      </a:lnTo>
                      <a:lnTo>
                        <a:pt x="0" y="34099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25" name="任意多边形: 形状 6924">
                  <a:extLst>
                    <a:ext uri="{FF2B5EF4-FFF2-40B4-BE49-F238E27FC236}">
                      <a16:creationId xmlns:a16="http://schemas.microsoft.com/office/drawing/2014/main" xmlns="" id="{954C76B5-DB17-424C-8911-5615D06E5BAF}"/>
                    </a:ext>
                  </a:extLst>
                </p:cNvPr>
                <p:cNvSpPr/>
                <p:nvPr/>
              </p:nvSpPr>
              <p:spPr>
                <a:xfrm rot="-5400001">
                  <a:off x="6015379" y="2487623"/>
                  <a:ext cx="22193" cy="34099"/>
                </a:xfrm>
                <a:custGeom>
                  <a:avLst/>
                  <a:gdLst>
                    <a:gd name="connsiteX0" fmla="*/ 0 w 22193"/>
                    <a:gd name="connsiteY0" fmla="*/ 0 h 34099"/>
                    <a:gd name="connsiteX1" fmla="*/ 22193 w 22193"/>
                    <a:gd name="connsiteY1" fmla="*/ 0 h 34099"/>
                    <a:gd name="connsiteX2" fmla="*/ 22193 w 22193"/>
                    <a:gd name="connsiteY2" fmla="*/ 34100 h 34099"/>
                    <a:gd name="connsiteX3" fmla="*/ 0 w 22193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" h="34099">
                      <a:moveTo>
                        <a:pt x="0" y="0"/>
                      </a:moveTo>
                      <a:lnTo>
                        <a:pt x="22193" y="0"/>
                      </a:lnTo>
                      <a:lnTo>
                        <a:pt x="2219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926" name="图形 6670">
              <a:extLst>
                <a:ext uri="{FF2B5EF4-FFF2-40B4-BE49-F238E27FC236}">
                  <a16:creationId xmlns:a16="http://schemas.microsoft.com/office/drawing/2014/main" xmlns="" id="{7208E14B-5C15-4977-A1D7-7E6F4B5BCE8E}"/>
                </a:ext>
              </a:extLst>
            </p:cNvPr>
            <p:cNvGrpSpPr/>
            <p:nvPr/>
          </p:nvGrpSpPr>
          <p:grpSpPr>
            <a:xfrm>
              <a:off x="1307052" y="2327661"/>
              <a:ext cx="729234" cy="758951"/>
              <a:chOff x="3252787" y="2327661"/>
              <a:chExt cx="729234" cy="758951"/>
            </a:xfrm>
          </p:grpSpPr>
          <p:sp>
            <p:nvSpPr>
              <p:cNvPr id="6927" name="任意多边形: 形状 6926">
                <a:extLst>
                  <a:ext uri="{FF2B5EF4-FFF2-40B4-BE49-F238E27FC236}">
                    <a16:creationId xmlns:a16="http://schemas.microsoft.com/office/drawing/2014/main" xmlns="" id="{B0790D85-1731-4DE8-A995-DA4D9828482E}"/>
                  </a:ext>
                </a:extLst>
              </p:cNvPr>
              <p:cNvSpPr/>
              <p:nvPr/>
            </p:nvSpPr>
            <p:spPr>
              <a:xfrm rot="4919924">
                <a:off x="3571617" y="2679136"/>
                <a:ext cx="91347" cy="57247"/>
              </a:xfrm>
              <a:custGeom>
                <a:avLst/>
                <a:gdLst>
                  <a:gd name="connsiteX0" fmla="*/ 0 w 91347"/>
                  <a:gd name="connsiteY0" fmla="*/ 0 h 57247"/>
                  <a:gd name="connsiteX1" fmla="*/ 91348 w 91347"/>
                  <a:gd name="connsiteY1" fmla="*/ 0 h 57247"/>
                  <a:gd name="connsiteX2" fmla="*/ 91348 w 91347"/>
                  <a:gd name="connsiteY2" fmla="*/ 57247 h 57247"/>
                  <a:gd name="connsiteX3" fmla="*/ 0 w 91347"/>
                  <a:gd name="connsiteY3" fmla="*/ 57247 h 5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347" h="57247">
                    <a:moveTo>
                      <a:pt x="0" y="0"/>
                    </a:moveTo>
                    <a:lnTo>
                      <a:pt x="91348" y="0"/>
                    </a:lnTo>
                    <a:lnTo>
                      <a:pt x="91348" y="57247"/>
                    </a:lnTo>
                    <a:lnTo>
                      <a:pt x="0" y="57247"/>
                    </a:lnTo>
                    <a:close/>
                  </a:path>
                </a:pathLst>
              </a:custGeom>
              <a:solidFill>
                <a:srgbClr val="B176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pic>
            <p:nvPicPr>
              <p:cNvPr id="6928" name="图片 6927">
                <a:extLst>
                  <a:ext uri="{FF2B5EF4-FFF2-40B4-BE49-F238E27FC236}">
                    <a16:creationId xmlns:a16="http://schemas.microsoft.com/office/drawing/2014/main" xmlns="" id="{A37F3121-E632-4819-87A5-25D936EE53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52787" y="2327661"/>
                <a:ext cx="729234" cy="758951"/>
              </a:xfrm>
              <a:custGeom>
                <a:avLst/>
                <a:gdLst>
                  <a:gd name="connsiteX0" fmla="*/ 4 w 729234"/>
                  <a:gd name="connsiteY0" fmla="*/ 78 h 758951"/>
                  <a:gd name="connsiteX1" fmla="*/ 729238 w 729234"/>
                  <a:gd name="connsiteY1" fmla="*/ 78 h 758951"/>
                  <a:gd name="connsiteX2" fmla="*/ 729238 w 729234"/>
                  <a:gd name="connsiteY2" fmla="*/ 759030 h 758951"/>
                  <a:gd name="connsiteX3" fmla="*/ 4 w 729234"/>
                  <a:gd name="connsiteY3" fmla="*/ 759030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234" h="758951">
                    <a:moveTo>
                      <a:pt x="4" y="78"/>
                    </a:moveTo>
                    <a:lnTo>
                      <a:pt x="729238" y="78"/>
                    </a:lnTo>
                    <a:lnTo>
                      <a:pt x="729238" y="759030"/>
                    </a:lnTo>
                    <a:lnTo>
                      <a:pt x="4" y="759030"/>
                    </a:lnTo>
                    <a:close/>
                  </a:path>
                </a:pathLst>
              </a:custGeom>
            </p:spPr>
          </p:pic>
          <p:sp>
            <p:nvSpPr>
              <p:cNvPr id="6929" name="任意多边形: 形状 6928">
                <a:extLst>
                  <a:ext uri="{FF2B5EF4-FFF2-40B4-BE49-F238E27FC236}">
                    <a16:creationId xmlns:a16="http://schemas.microsoft.com/office/drawing/2014/main" xmlns="" id="{3D4702A9-5933-4695-BACA-4018FA5D10A1}"/>
                  </a:ext>
                </a:extLst>
              </p:cNvPr>
              <p:cNvSpPr/>
              <p:nvPr/>
            </p:nvSpPr>
            <p:spPr>
              <a:xfrm rot="4919924">
                <a:off x="3610690" y="2684732"/>
                <a:ext cx="11620" cy="34100"/>
              </a:xfrm>
              <a:custGeom>
                <a:avLst/>
                <a:gdLst>
                  <a:gd name="connsiteX0" fmla="*/ 0 w 11620"/>
                  <a:gd name="connsiteY0" fmla="*/ 0 h 34100"/>
                  <a:gd name="connsiteX1" fmla="*/ 11621 w 11620"/>
                  <a:gd name="connsiteY1" fmla="*/ 0 h 34100"/>
                  <a:gd name="connsiteX2" fmla="*/ 11621 w 11620"/>
                  <a:gd name="connsiteY2" fmla="*/ 34101 h 34100"/>
                  <a:gd name="connsiteX3" fmla="*/ 0 w 11620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" h="34100">
                    <a:moveTo>
                      <a:pt x="0" y="0"/>
                    </a:moveTo>
                    <a:lnTo>
                      <a:pt x="11621" y="0"/>
                    </a:lnTo>
                    <a:lnTo>
                      <a:pt x="11621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0" name="任意多边形: 形状 6929">
                <a:extLst>
                  <a:ext uri="{FF2B5EF4-FFF2-40B4-BE49-F238E27FC236}">
                    <a16:creationId xmlns:a16="http://schemas.microsoft.com/office/drawing/2014/main" xmlns="" id="{5448DFC5-4EDC-4623-A377-172F83D4F46E}"/>
                  </a:ext>
                </a:extLst>
              </p:cNvPr>
              <p:cNvSpPr/>
              <p:nvPr/>
            </p:nvSpPr>
            <p:spPr>
              <a:xfrm rot="4919924">
                <a:off x="3602889" y="2667860"/>
                <a:ext cx="22479" cy="34100"/>
              </a:xfrm>
              <a:custGeom>
                <a:avLst/>
                <a:gdLst>
                  <a:gd name="connsiteX0" fmla="*/ 0 w 22479"/>
                  <a:gd name="connsiteY0" fmla="*/ 0 h 34100"/>
                  <a:gd name="connsiteX1" fmla="*/ 22480 w 22479"/>
                  <a:gd name="connsiteY1" fmla="*/ 0 h 34100"/>
                  <a:gd name="connsiteX2" fmla="*/ 22480 w 22479"/>
                  <a:gd name="connsiteY2" fmla="*/ 34101 h 34100"/>
                  <a:gd name="connsiteX3" fmla="*/ 0 w 22479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9" h="34100">
                    <a:moveTo>
                      <a:pt x="0" y="0"/>
                    </a:moveTo>
                    <a:lnTo>
                      <a:pt x="22480" y="0"/>
                    </a:lnTo>
                    <a:lnTo>
                      <a:pt x="22480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1" name="任意多边形: 形状 6930">
                <a:extLst>
                  <a:ext uri="{FF2B5EF4-FFF2-40B4-BE49-F238E27FC236}">
                    <a16:creationId xmlns:a16="http://schemas.microsoft.com/office/drawing/2014/main" xmlns="" id="{A4D9C8A1-E583-478C-BFEE-32165D6649CF}"/>
                  </a:ext>
                </a:extLst>
              </p:cNvPr>
              <p:cNvSpPr/>
              <p:nvPr/>
            </p:nvSpPr>
            <p:spPr>
              <a:xfrm rot="-5880076">
                <a:off x="3612428" y="2695954"/>
                <a:ext cx="11620" cy="34100"/>
              </a:xfrm>
              <a:custGeom>
                <a:avLst/>
                <a:gdLst>
                  <a:gd name="connsiteX0" fmla="*/ 0 w 11620"/>
                  <a:gd name="connsiteY0" fmla="*/ 0 h 34100"/>
                  <a:gd name="connsiteX1" fmla="*/ 11621 w 11620"/>
                  <a:gd name="connsiteY1" fmla="*/ 0 h 34100"/>
                  <a:gd name="connsiteX2" fmla="*/ 11621 w 11620"/>
                  <a:gd name="connsiteY2" fmla="*/ 34101 h 34100"/>
                  <a:gd name="connsiteX3" fmla="*/ 0 w 11620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" h="34100">
                    <a:moveTo>
                      <a:pt x="0" y="0"/>
                    </a:moveTo>
                    <a:lnTo>
                      <a:pt x="11621" y="0"/>
                    </a:lnTo>
                    <a:lnTo>
                      <a:pt x="11621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2" name="任意多边形: 形状 6931">
                <a:extLst>
                  <a:ext uri="{FF2B5EF4-FFF2-40B4-BE49-F238E27FC236}">
                    <a16:creationId xmlns:a16="http://schemas.microsoft.com/office/drawing/2014/main" xmlns="" id="{77498C24-84FD-4219-9F29-3E54488567EA}"/>
                  </a:ext>
                </a:extLst>
              </p:cNvPr>
              <p:cNvSpPr/>
              <p:nvPr/>
            </p:nvSpPr>
            <p:spPr>
              <a:xfrm rot="-5880076">
                <a:off x="3609365" y="2712804"/>
                <a:ext cx="22479" cy="34100"/>
              </a:xfrm>
              <a:custGeom>
                <a:avLst/>
                <a:gdLst>
                  <a:gd name="connsiteX0" fmla="*/ 0 w 22479"/>
                  <a:gd name="connsiteY0" fmla="*/ 0 h 34100"/>
                  <a:gd name="connsiteX1" fmla="*/ 22480 w 22479"/>
                  <a:gd name="connsiteY1" fmla="*/ 0 h 34100"/>
                  <a:gd name="connsiteX2" fmla="*/ 22480 w 22479"/>
                  <a:gd name="connsiteY2" fmla="*/ 34101 h 34100"/>
                  <a:gd name="connsiteX3" fmla="*/ 0 w 22479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9" h="34100">
                    <a:moveTo>
                      <a:pt x="0" y="0"/>
                    </a:moveTo>
                    <a:lnTo>
                      <a:pt x="22480" y="0"/>
                    </a:lnTo>
                    <a:lnTo>
                      <a:pt x="22480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33" name="图形 6670">
              <a:extLst>
                <a:ext uri="{FF2B5EF4-FFF2-40B4-BE49-F238E27FC236}">
                  <a16:creationId xmlns:a16="http://schemas.microsoft.com/office/drawing/2014/main" xmlns="" id="{D5576983-32C6-452A-A2BF-12BBA48D9E05}"/>
                </a:ext>
              </a:extLst>
            </p:cNvPr>
            <p:cNvGrpSpPr/>
            <p:nvPr/>
          </p:nvGrpSpPr>
          <p:grpSpPr>
            <a:xfrm>
              <a:off x="1249902" y="2334519"/>
              <a:ext cx="731520" cy="761238"/>
              <a:chOff x="3195637" y="2334519"/>
              <a:chExt cx="731520" cy="761238"/>
            </a:xfrm>
          </p:grpSpPr>
          <p:sp>
            <p:nvSpPr>
              <p:cNvPr id="6934" name="任意多边形: 形状 6933">
                <a:extLst>
                  <a:ext uri="{FF2B5EF4-FFF2-40B4-BE49-F238E27FC236}">
                    <a16:creationId xmlns:a16="http://schemas.microsoft.com/office/drawing/2014/main" xmlns="" id="{54003DE9-2040-47FD-88D8-2663DB02D55A}"/>
                  </a:ext>
                </a:extLst>
              </p:cNvPr>
              <p:cNvSpPr/>
              <p:nvPr/>
            </p:nvSpPr>
            <p:spPr>
              <a:xfrm rot="4919924">
                <a:off x="3514998" y="2687094"/>
                <a:ext cx="91347" cy="57247"/>
              </a:xfrm>
              <a:custGeom>
                <a:avLst/>
                <a:gdLst>
                  <a:gd name="connsiteX0" fmla="*/ 0 w 91347"/>
                  <a:gd name="connsiteY0" fmla="*/ 0 h 57247"/>
                  <a:gd name="connsiteX1" fmla="*/ 91348 w 91347"/>
                  <a:gd name="connsiteY1" fmla="*/ 0 h 57247"/>
                  <a:gd name="connsiteX2" fmla="*/ 91348 w 91347"/>
                  <a:gd name="connsiteY2" fmla="*/ 57247 h 57247"/>
                  <a:gd name="connsiteX3" fmla="*/ 0 w 91347"/>
                  <a:gd name="connsiteY3" fmla="*/ 57247 h 5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347" h="57247">
                    <a:moveTo>
                      <a:pt x="0" y="0"/>
                    </a:moveTo>
                    <a:lnTo>
                      <a:pt x="91348" y="0"/>
                    </a:lnTo>
                    <a:lnTo>
                      <a:pt x="91348" y="57247"/>
                    </a:lnTo>
                    <a:lnTo>
                      <a:pt x="0" y="57247"/>
                    </a:lnTo>
                    <a:close/>
                  </a:path>
                </a:pathLst>
              </a:custGeom>
              <a:solidFill>
                <a:srgbClr val="B176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pic>
            <p:nvPicPr>
              <p:cNvPr id="6935" name="图片 6934">
                <a:extLst>
                  <a:ext uri="{FF2B5EF4-FFF2-40B4-BE49-F238E27FC236}">
                    <a16:creationId xmlns:a16="http://schemas.microsoft.com/office/drawing/2014/main" xmlns="" id="{B9B1BE94-C1DB-4074-AE87-714F7F6D934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195637" y="2334519"/>
                <a:ext cx="731520" cy="761238"/>
              </a:xfrm>
              <a:custGeom>
                <a:avLst/>
                <a:gdLst>
                  <a:gd name="connsiteX0" fmla="*/ -2 w 731520"/>
                  <a:gd name="connsiteY0" fmla="*/ 78 h 761238"/>
                  <a:gd name="connsiteX1" fmla="*/ 731518 w 731520"/>
                  <a:gd name="connsiteY1" fmla="*/ 78 h 761238"/>
                  <a:gd name="connsiteX2" fmla="*/ 731518 w 731520"/>
                  <a:gd name="connsiteY2" fmla="*/ 761316 h 761238"/>
                  <a:gd name="connsiteX3" fmla="*/ -2 w 731520"/>
                  <a:gd name="connsiteY3" fmla="*/ 761316 h 76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1520" h="761238">
                    <a:moveTo>
                      <a:pt x="-2" y="78"/>
                    </a:moveTo>
                    <a:lnTo>
                      <a:pt x="731518" y="78"/>
                    </a:lnTo>
                    <a:lnTo>
                      <a:pt x="731518" y="761316"/>
                    </a:lnTo>
                    <a:lnTo>
                      <a:pt x="-2" y="761316"/>
                    </a:lnTo>
                    <a:close/>
                  </a:path>
                </a:pathLst>
              </a:custGeom>
            </p:spPr>
          </p:pic>
          <p:sp>
            <p:nvSpPr>
              <p:cNvPr id="6936" name="任意多边形: 形状 6935">
                <a:extLst>
                  <a:ext uri="{FF2B5EF4-FFF2-40B4-BE49-F238E27FC236}">
                    <a16:creationId xmlns:a16="http://schemas.microsoft.com/office/drawing/2014/main" xmlns="" id="{3B244020-C233-455E-BD04-86B7924A323B}"/>
                  </a:ext>
                </a:extLst>
              </p:cNvPr>
              <p:cNvSpPr/>
              <p:nvPr/>
            </p:nvSpPr>
            <p:spPr>
              <a:xfrm rot="4919924">
                <a:off x="3553977" y="2692704"/>
                <a:ext cx="11620" cy="34100"/>
              </a:xfrm>
              <a:custGeom>
                <a:avLst/>
                <a:gdLst>
                  <a:gd name="connsiteX0" fmla="*/ 0 w 11620"/>
                  <a:gd name="connsiteY0" fmla="*/ 0 h 34100"/>
                  <a:gd name="connsiteX1" fmla="*/ 11621 w 11620"/>
                  <a:gd name="connsiteY1" fmla="*/ 0 h 34100"/>
                  <a:gd name="connsiteX2" fmla="*/ 11621 w 11620"/>
                  <a:gd name="connsiteY2" fmla="*/ 34101 h 34100"/>
                  <a:gd name="connsiteX3" fmla="*/ 0 w 11620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" h="34100">
                    <a:moveTo>
                      <a:pt x="0" y="0"/>
                    </a:moveTo>
                    <a:lnTo>
                      <a:pt x="11621" y="0"/>
                    </a:lnTo>
                    <a:lnTo>
                      <a:pt x="11621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7" name="任意多边形: 形状 6936">
                <a:extLst>
                  <a:ext uri="{FF2B5EF4-FFF2-40B4-BE49-F238E27FC236}">
                    <a16:creationId xmlns:a16="http://schemas.microsoft.com/office/drawing/2014/main" xmlns="" id="{CD716440-831C-4F53-B37B-164CB13D64DC}"/>
                  </a:ext>
                </a:extLst>
              </p:cNvPr>
              <p:cNvSpPr/>
              <p:nvPr/>
            </p:nvSpPr>
            <p:spPr>
              <a:xfrm rot="4919924">
                <a:off x="3546176" y="2675831"/>
                <a:ext cx="22479" cy="34100"/>
              </a:xfrm>
              <a:custGeom>
                <a:avLst/>
                <a:gdLst>
                  <a:gd name="connsiteX0" fmla="*/ 0 w 22479"/>
                  <a:gd name="connsiteY0" fmla="*/ 0 h 34100"/>
                  <a:gd name="connsiteX1" fmla="*/ 22480 w 22479"/>
                  <a:gd name="connsiteY1" fmla="*/ 0 h 34100"/>
                  <a:gd name="connsiteX2" fmla="*/ 22480 w 22479"/>
                  <a:gd name="connsiteY2" fmla="*/ 34101 h 34100"/>
                  <a:gd name="connsiteX3" fmla="*/ 0 w 22479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9" h="34100">
                    <a:moveTo>
                      <a:pt x="0" y="0"/>
                    </a:moveTo>
                    <a:lnTo>
                      <a:pt x="22480" y="0"/>
                    </a:lnTo>
                    <a:lnTo>
                      <a:pt x="22480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8" name="任意多边形: 形状 6937">
                <a:extLst>
                  <a:ext uri="{FF2B5EF4-FFF2-40B4-BE49-F238E27FC236}">
                    <a16:creationId xmlns:a16="http://schemas.microsoft.com/office/drawing/2014/main" xmlns="" id="{D01902CF-1097-4DD6-944F-F15D205913EB}"/>
                  </a:ext>
                </a:extLst>
              </p:cNvPr>
              <p:cNvSpPr/>
              <p:nvPr/>
            </p:nvSpPr>
            <p:spPr>
              <a:xfrm rot="-5880076">
                <a:off x="3555693" y="2703933"/>
                <a:ext cx="11620" cy="34100"/>
              </a:xfrm>
              <a:custGeom>
                <a:avLst/>
                <a:gdLst>
                  <a:gd name="connsiteX0" fmla="*/ 0 w 11620"/>
                  <a:gd name="connsiteY0" fmla="*/ 0 h 34100"/>
                  <a:gd name="connsiteX1" fmla="*/ 11621 w 11620"/>
                  <a:gd name="connsiteY1" fmla="*/ 0 h 34100"/>
                  <a:gd name="connsiteX2" fmla="*/ 11621 w 11620"/>
                  <a:gd name="connsiteY2" fmla="*/ 34101 h 34100"/>
                  <a:gd name="connsiteX3" fmla="*/ 0 w 11620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" h="34100">
                    <a:moveTo>
                      <a:pt x="0" y="0"/>
                    </a:moveTo>
                    <a:lnTo>
                      <a:pt x="11621" y="0"/>
                    </a:lnTo>
                    <a:lnTo>
                      <a:pt x="11621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9" name="任意多边形: 形状 6938">
                <a:extLst>
                  <a:ext uri="{FF2B5EF4-FFF2-40B4-BE49-F238E27FC236}">
                    <a16:creationId xmlns:a16="http://schemas.microsoft.com/office/drawing/2014/main" xmlns="" id="{88C52C7A-5C62-4390-9292-8B1029B69367}"/>
                  </a:ext>
                </a:extLst>
              </p:cNvPr>
              <p:cNvSpPr/>
              <p:nvPr/>
            </p:nvSpPr>
            <p:spPr>
              <a:xfrm rot="-5880076">
                <a:off x="3552630" y="2720783"/>
                <a:ext cx="22479" cy="34100"/>
              </a:xfrm>
              <a:custGeom>
                <a:avLst/>
                <a:gdLst>
                  <a:gd name="connsiteX0" fmla="*/ 0 w 22479"/>
                  <a:gd name="connsiteY0" fmla="*/ 0 h 34100"/>
                  <a:gd name="connsiteX1" fmla="*/ 22480 w 22479"/>
                  <a:gd name="connsiteY1" fmla="*/ 0 h 34100"/>
                  <a:gd name="connsiteX2" fmla="*/ 22480 w 22479"/>
                  <a:gd name="connsiteY2" fmla="*/ 34101 h 34100"/>
                  <a:gd name="connsiteX3" fmla="*/ 0 w 22479"/>
                  <a:gd name="connsiteY3" fmla="*/ 34101 h 3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9" h="34100">
                    <a:moveTo>
                      <a:pt x="0" y="0"/>
                    </a:moveTo>
                    <a:lnTo>
                      <a:pt x="22480" y="0"/>
                    </a:lnTo>
                    <a:lnTo>
                      <a:pt x="22480" y="34101"/>
                    </a:lnTo>
                    <a:lnTo>
                      <a:pt x="0" y="341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40" name="图形 6670">
              <a:extLst>
                <a:ext uri="{FF2B5EF4-FFF2-40B4-BE49-F238E27FC236}">
                  <a16:creationId xmlns:a16="http://schemas.microsoft.com/office/drawing/2014/main" xmlns="" id="{D578E245-FB71-4DC6-8675-403DD2056EA8}"/>
                </a:ext>
              </a:extLst>
            </p:cNvPr>
            <p:cNvGrpSpPr/>
            <p:nvPr/>
          </p:nvGrpSpPr>
          <p:grpSpPr>
            <a:xfrm>
              <a:off x="1153890" y="2942586"/>
              <a:ext cx="900683" cy="944127"/>
              <a:chOff x="3099625" y="2942586"/>
              <a:chExt cx="900683" cy="944127"/>
            </a:xfrm>
          </p:grpSpPr>
          <p:grpSp>
            <p:nvGrpSpPr>
              <p:cNvPr id="6941" name="图形 6670">
                <a:extLst>
                  <a:ext uri="{FF2B5EF4-FFF2-40B4-BE49-F238E27FC236}">
                    <a16:creationId xmlns:a16="http://schemas.microsoft.com/office/drawing/2014/main" xmlns="" id="{08AFF456-8ADC-4B88-8A6F-EFC04CC3C72D}"/>
                  </a:ext>
                </a:extLst>
              </p:cNvPr>
              <p:cNvGrpSpPr/>
              <p:nvPr/>
            </p:nvGrpSpPr>
            <p:grpSpPr>
              <a:xfrm>
                <a:off x="3099625" y="2963169"/>
                <a:ext cx="740664" cy="784097"/>
                <a:chOff x="3099625" y="2963169"/>
                <a:chExt cx="740664" cy="784097"/>
              </a:xfrm>
            </p:grpSpPr>
            <p:sp>
              <p:nvSpPr>
                <p:cNvPr id="6942" name="任意多边形: 形状 6941">
                  <a:extLst>
                    <a:ext uri="{FF2B5EF4-FFF2-40B4-BE49-F238E27FC236}">
                      <a16:creationId xmlns:a16="http://schemas.microsoft.com/office/drawing/2014/main" xmlns="" id="{6162C3C3-E46A-4462-B89C-6FBA287B2ACB}"/>
                    </a:ext>
                  </a:extLst>
                </p:cNvPr>
                <p:cNvSpPr/>
                <p:nvPr/>
              </p:nvSpPr>
              <p:spPr>
                <a:xfrm rot="-5880076">
                  <a:off x="3398982" y="3319585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3 w 140403"/>
                    <a:gd name="connsiteY1" fmla="*/ 0 h 69630"/>
                    <a:gd name="connsiteX2" fmla="*/ 140403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3" y="0"/>
                      </a:lnTo>
                      <a:lnTo>
                        <a:pt x="140403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43" name="图片 6942">
                  <a:extLst>
                    <a:ext uri="{FF2B5EF4-FFF2-40B4-BE49-F238E27FC236}">
                      <a16:creationId xmlns:a16="http://schemas.microsoft.com/office/drawing/2014/main" xmlns="" id="{E6BC021D-33BC-4458-AC72-F157B08EBF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099625" y="2963169"/>
                  <a:ext cx="740663" cy="784097"/>
                </a:xfrm>
                <a:custGeom>
                  <a:avLst/>
                  <a:gdLst>
                    <a:gd name="connsiteX0" fmla="*/ -14 w 740663"/>
                    <a:gd name="connsiteY0" fmla="*/ 140 h 784097"/>
                    <a:gd name="connsiteX1" fmla="*/ 740650 w 740663"/>
                    <a:gd name="connsiteY1" fmla="*/ 140 h 784097"/>
                    <a:gd name="connsiteX2" fmla="*/ 740650 w 740663"/>
                    <a:gd name="connsiteY2" fmla="*/ 784238 h 784097"/>
                    <a:gd name="connsiteX3" fmla="*/ -14 w 740663"/>
                    <a:gd name="connsiteY3" fmla="*/ 784238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663" h="784097">
                      <a:moveTo>
                        <a:pt x="-14" y="140"/>
                      </a:moveTo>
                      <a:lnTo>
                        <a:pt x="740650" y="140"/>
                      </a:lnTo>
                      <a:lnTo>
                        <a:pt x="740650" y="784238"/>
                      </a:lnTo>
                      <a:lnTo>
                        <a:pt x="-14" y="784238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44" name="任意多边形: 形状 6943">
                  <a:extLst>
                    <a:ext uri="{FF2B5EF4-FFF2-40B4-BE49-F238E27FC236}">
                      <a16:creationId xmlns:a16="http://schemas.microsoft.com/office/drawing/2014/main" xmlns="" id="{EDC38DD1-5D28-459A-A45F-5E9E5F380AC2}"/>
                    </a:ext>
                  </a:extLst>
                </p:cNvPr>
                <p:cNvSpPr/>
                <p:nvPr/>
              </p:nvSpPr>
              <p:spPr>
                <a:xfrm rot="-5880076">
                  <a:off x="3454409" y="3381150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5" name="任意多边形: 形状 6944">
                  <a:extLst>
                    <a:ext uri="{FF2B5EF4-FFF2-40B4-BE49-F238E27FC236}">
                      <a16:creationId xmlns:a16="http://schemas.microsoft.com/office/drawing/2014/main" xmlns="" id="{991B16D9-0236-4D63-A7BF-FCADBBC9FA55}"/>
                    </a:ext>
                  </a:extLst>
                </p:cNvPr>
                <p:cNvSpPr/>
                <p:nvPr/>
              </p:nvSpPr>
              <p:spPr>
                <a:xfrm rot="-5880076">
                  <a:off x="3451198" y="335861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6" name="任意多边形: 形状 6945">
                  <a:extLst>
                    <a:ext uri="{FF2B5EF4-FFF2-40B4-BE49-F238E27FC236}">
                      <a16:creationId xmlns:a16="http://schemas.microsoft.com/office/drawing/2014/main" xmlns="" id="{B6F360A3-C122-4355-880E-CDB6E82ADF2A}"/>
                    </a:ext>
                  </a:extLst>
                </p:cNvPr>
                <p:cNvSpPr/>
                <p:nvPr/>
              </p:nvSpPr>
              <p:spPr>
                <a:xfrm rot="4919924">
                  <a:off x="3444832" y="331377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7" name="任意多边形: 形状 6946">
                  <a:extLst>
                    <a:ext uri="{FF2B5EF4-FFF2-40B4-BE49-F238E27FC236}">
                      <a16:creationId xmlns:a16="http://schemas.microsoft.com/office/drawing/2014/main" xmlns="" id="{E007BCEF-427E-4881-A885-52D08ADB17A8}"/>
                    </a:ext>
                  </a:extLst>
                </p:cNvPr>
                <p:cNvSpPr/>
                <p:nvPr/>
              </p:nvSpPr>
              <p:spPr>
                <a:xfrm rot="4919924">
                  <a:off x="3447959" y="333638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8" name="任意多边形: 形状 6947">
                  <a:extLst>
                    <a:ext uri="{FF2B5EF4-FFF2-40B4-BE49-F238E27FC236}">
                      <a16:creationId xmlns:a16="http://schemas.microsoft.com/office/drawing/2014/main" xmlns="" id="{2CB4BF20-697D-4D4F-943A-8A2BE88A6CCA}"/>
                    </a:ext>
                  </a:extLst>
                </p:cNvPr>
                <p:cNvSpPr/>
                <p:nvPr/>
              </p:nvSpPr>
              <p:spPr>
                <a:xfrm rot="-5880076">
                  <a:off x="3470642" y="337882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9" name="任意多边形: 形状 6948">
                  <a:extLst>
                    <a:ext uri="{FF2B5EF4-FFF2-40B4-BE49-F238E27FC236}">
                      <a16:creationId xmlns:a16="http://schemas.microsoft.com/office/drawing/2014/main" xmlns="" id="{F2542089-97FA-45B1-A0A0-85BBF32CB507}"/>
                    </a:ext>
                  </a:extLst>
                </p:cNvPr>
                <p:cNvSpPr/>
                <p:nvPr/>
              </p:nvSpPr>
              <p:spPr>
                <a:xfrm rot="-5880076">
                  <a:off x="3467435" y="335638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0" name="任意多边形: 形状 6949">
                  <a:extLst>
                    <a:ext uri="{FF2B5EF4-FFF2-40B4-BE49-F238E27FC236}">
                      <a16:creationId xmlns:a16="http://schemas.microsoft.com/office/drawing/2014/main" xmlns="" id="{F9AE6DA5-69C7-4FBB-8225-6B54D46BBC27}"/>
                    </a:ext>
                  </a:extLst>
                </p:cNvPr>
                <p:cNvSpPr/>
                <p:nvPr/>
              </p:nvSpPr>
              <p:spPr>
                <a:xfrm rot="4919924">
                  <a:off x="3461079" y="3311536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1" name="任意多边形: 形状 6950">
                  <a:extLst>
                    <a:ext uri="{FF2B5EF4-FFF2-40B4-BE49-F238E27FC236}">
                      <a16:creationId xmlns:a16="http://schemas.microsoft.com/office/drawing/2014/main" xmlns="" id="{F87E6D2F-9F59-4A64-AD09-007C42CA30E5}"/>
                    </a:ext>
                  </a:extLst>
                </p:cNvPr>
                <p:cNvSpPr/>
                <p:nvPr/>
              </p:nvSpPr>
              <p:spPr>
                <a:xfrm rot="4919924">
                  <a:off x="3464193" y="3334050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52" name="图形 6670">
                <a:extLst>
                  <a:ext uri="{FF2B5EF4-FFF2-40B4-BE49-F238E27FC236}">
                    <a16:creationId xmlns:a16="http://schemas.microsoft.com/office/drawing/2014/main" xmlns="" id="{AB725DD8-9527-4E31-8824-449791926D95}"/>
                  </a:ext>
                </a:extLst>
              </p:cNvPr>
              <p:cNvGrpSpPr/>
              <p:nvPr/>
            </p:nvGrpSpPr>
            <p:grpSpPr>
              <a:xfrm>
                <a:off x="3168205" y="2951739"/>
                <a:ext cx="742950" cy="784097"/>
                <a:chOff x="3168205" y="2951739"/>
                <a:chExt cx="742950" cy="784097"/>
              </a:xfrm>
            </p:grpSpPr>
            <p:sp>
              <p:nvSpPr>
                <p:cNvPr id="6953" name="任意多边形: 形状 6952">
                  <a:extLst>
                    <a:ext uri="{FF2B5EF4-FFF2-40B4-BE49-F238E27FC236}">
                      <a16:creationId xmlns:a16="http://schemas.microsoft.com/office/drawing/2014/main" xmlns="" id="{027A1EBA-DF10-418B-B9D5-B7C176E5E6EB}"/>
                    </a:ext>
                  </a:extLst>
                </p:cNvPr>
                <p:cNvSpPr/>
                <p:nvPr/>
              </p:nvSpPr>
              <p:spPr>
                <a:xfrm rot="-5880076">
                  <a:off x="3469613" y="3309680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3 w 140403"/>
                    <a:gd name="connsiteY1" fmla="*/ 0 h 69630"/>
                    <a:gd name="connsiteX2" fmla="*/ 140403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3" y="0"/>
                      </a:lnTo>
                      <a:lnTo>
                        <a:pt x="140403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54" name="图片 6953">
                  <a:extLst>
                    <a:ext uri="{FF2B5EF4-FFF2-40B4-BE49-F238E27FC236}">
                      <a16:creationId xmlns:a16="http://schemas.microsoft.com/office/drawing/2014/main" xmlns="" id="{6B34C2E1-8C9F-4CDA-889D-96E88C74711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168205" y="2951739"/>
                  <a:ext cx="742950" cy="784097"/>
                </a:xfrm>
                <a:custGeom>
                  <a:avLst/>
                  <a:gdLst>
                    <a:gd name="connsiteX0" fmla="*/ -7 w 742950"/>
                    <a:gd name="connsiteY0" fmla="*/ 139 h 784097"/>
                    <a:gd name="connsiteX1" fmla="*/ 742943 w 742950"/>
                    <a:gd name="connsiteY1" fmla="*/ 139 h 784097"/>
                    <a:gd name="connsiteX2" fmla="*/ 742943 w 742950"/>
                    <a:gd name="connsiteY2" fmla="*/ 784237 h 784097"/>
                    <a:gd name="connsiteX3" fmla="*/ -7 w 742950"/>
                    <a:gd name="connsiteY3" fmla="*/ 784237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2950" h="784097">
                      <a:moveTo>
                        <a:pt x="-7" y="139"/>
                      </a:moveTo>
                      <a:lnTo>
                        <a:pt x="742943" y="139"/>
                      </a:lnTo>
                      <a:lnTo>
                        <a:pt x="742943" y="784237"/>
                      </a:lnTo>
                      <a:lnTo>
                        <a:pt x="-7" y="784237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55" name="任意多边形: 形状 6954">
                  <a:extLst>
                    <a:ext uri="{FF2B5EF4-FFF2-40B4-BE49-F238E27FC236}">
                      <a16:creationId xmlns:a16="http://schemas.microsoft.com/office/drawing/2014/main" xmlns="" id="{94599848-AFD9-4A6F-ABFC-A158A55CE3B5}"/>
                    </a:ext>
                  </a:extLst>
                </p:cNvPr>
                <p:cNvSpPr/>
                <p:nvPr/>
              </p:nvSpPr>
              <p:spPr>
                <a:xfrm rot="-5880076">
                  <a:off x="3525134" y="337123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6" name="任意多边形: 形状 6955">
                  <a:extLst>
                    <a:ext uri="{FF2B5EF4-FFF2-40B4-BE49-F238E27FC236}">
                      <a16:creationId xmlns:a16="http://schemas.microsoft.com/office/drawing/2014/main" xmlns="" id="{5C0F944A-FC81-4D57-8F75-BF183ACEBD54}"/>
                    </a:ext>
                  </a:extLst>
                </p:cNvPr>
                <p:cNvSpPr/>
                <p:nvPr/>
              </p:nvSpPr>
              <p:spPr>
                <a:xfrm rot="-5880076">
                  <a:off x="3521914" y="334869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7" name="任意多边形: 形状 6956">
                  <a:extLst>
                    <a:ext uri="{FF2B5EF4-FFF2-40B4-BE49-F238E27FC236}">
                      <a16:creationId xmlns:a16="http://schemas.microsoft.com/office/drawing/2014/main" xmlns="" id="{3220B4F4-2D8A-46AC-9254-1CD6FC1B8943}"/>
                    </a:ext>
                  </a:extLst>
                </p:cNvPr>
                <p:cNvSpPr/>
                <p:nvPr/>
              </p:nvSpPr>
              <p:spPr>
                <a:xfrm rot="4919924">
                  <a:off x="3515509" y="3303927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8" name="任意多边形: 形状 6957">
                  <a:extLst>
                    <a:ext uri="{FF2B5EF4-FFF2-40B4-BE49-F238E27FC236}">
                      <a16:creationId xmlns:a16="http://schemas.microsoft.com/office/drawing/2014/main" xmlns="" id="{5D341CA2-1ADB-4D69-8A1D-730FD142A68B}"/>
                    </a:ext>
                  </a:extLst>
                </p:cNvPr>
                <p:cNvSpPr/>
                <p:nvPr/>
              </p:nvSpPr>
              <p:spPr>
                <a:xfrm rot="4919924">
                  <a:off x="3518623" y="332643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9" name="任意多边形: 形状 6958">
                  <a:extLst>
                    <a:ext uri="{FF2B5EF4-FFF2-40B4-BE49-F238E27FC236}">
                      <a16:creationId xmlns:a16="http://schemas.microsoft.com/office/drawing/2014/main" xmlns="" id="{2460A120-EC86-4A82-A0A2-9340BB24401D}"/>
                    </a:ext>
                  </a:extLst>
                </p:cNvPr>
                <p:cNvSpPr/>
                <p:nvPr/>
              </p:nvSpPr>
              <p:spPr>
                <a:xfrm rot="-5880076">
                  <a:off x="3541368" y="3368907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0" name="任意多边形: 形状 6959">
                  <a:extLst>
                    <a:ext uri="{FF2B5EF4-FFF2-40B4-BE49-F238E27FC236}">
                      <a16:creationId xmlns:a16="http://schemas.microsoft.com/office/drawing/2014/main" xmlns="" id="{DA13473B-8C46-4BBD-8932-1E64696D0F8F}"/>
                    </a:ext>
                  </a:extLst>
                </p:cNvPr>
                <p:cNvSpPr/>
                <p:nvPr/>
              </p:nvSpPr>
              <p:spPr>
                <a:xfrm rot="-5880076">
                  <a:off x="3538147" y="3346359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1" name="任意多边形: 形状 6960">
                  <a:extLst>
                    <a:ext uri="{FF2B5EF4-FFF2-40B4-BE49-F238E27FC236}">
                      <a16:creationId xmlns:a16="http://schemas.microsoft.com/office/drawing/2014/main" xmlns="" id="{08163EEA-C5EB-4ED8-AA29-0122F3E7C899}"/>
                    </a:ext>
                  </a:extLst>
                </p:cNvPr>
                <p:cNvSpPr/>
                <p:nvPr/>
              </p:nvSpPr>
              <p:spPr>
                <a:xfrm rot="4919924">
                  <a:off x="3531752" y="330159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2" name="任意多边形: 形状 6961">
                  <a:extLst>
                    <a:ext uri="{FF2B5EF4-FFF2-40B4-BE49-F238E27FC236}">
                      <a16:creationId xmlns:a16="http://schemas.microsoft.com/office/drawing/2014/main" xmlns="" id="{DE358E67-ED6F-410A-9AFC-90C2D5057EE8}"/>
                    </a:ext>
                  </a:extLst>
                </p:cNvPr>
                <p:cNvSpPr/>
                <p:nvPr/>
              </p:nvSpPr>
              <p:spPr>
                <a:xfrm rot="4919924">
                  <a:off x="3534857" y="3324099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63" name="图形 6670">
                <a:extLst>
                  <a:ext uri="{FF2B5EF4-FFF2-40B4-BE49-F238E27FC236}">
                    <a16:creationId xmlns:a16="http://schemas.microsoft.com/office/drawing/2014/main" xmlns="" id="{56422382-5AEB-42C8-8D30-72204E735648}"/>
                  </a:ext>
                </a:extLst>
              </p:cNvPr>
              <p:cNvGrpSpPr/>
              <p:nvPr/>
            </p:nvGrpSpPr>
            <p:grpSpPr>
              <a:xfrm>
                <a:off x="3239071" y="2942586"/>
                <a:ext cx="742950" cy="784097"/>
                <a:chOff x="3239071" y="2942586"/>
                <a:chExt cx="742950" cy="784097"/>
              </a:xfrm>
            </p:grpSpPr>
            <p:sp>
              <p:nvSpPr>
                <p:cNvPr id="6964" name="任意多边形: 形状 6963">
                  <a:extLst>
                    <a:ext uri="{FF2B5EF4-FFF2-40B4-BE49-F238E27FC236}">
                      <a16:creationId xmlns:a16="http://schemas.microsoft.com/office/drawing/2014/main" xmlns="" id="{79A1DD27-AD14-4AB7-872A-FD664ED06499}"/>
                    </a:ext>
                  </a:extLst>
                </p:cNvPr>
                <p:cNvSpPr/>
                <p:nvPr/>
              </p:nvSpPr>
              <p:spPr>
                <a:xfrm rot="-5880076">
                  <a:off x="3540338" y="3299753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3 w 140403"/>
                    <a:gd name="connsiteY1" fmla="*/ 0 h 69630"/>
                    <a:gd name="connsiteX2" fmla="*/ 140403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3" y="0"/>
                      </a:lnTo>
                      <a:lnTo>
                        <a:pt x="140403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65" name="图片 6964">
                  <a:extLst>
                    <a:ext uri="{FF2B5EF4-FFF2-40B4-BE49-F238E27FC236}">
                      <a16:creationId xmlns:a16="http://schemas.microsoft.com/office/drawing/2014/main" xmlns="" id="{88EE186A-5BB6-4FF1-ABAF-F4C82C3B29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239071" y="2942586"/>
                  <a:ext cx="742950" cy="784097"/>
                </a:xfrm>
                <a:custGeom>
                  <a:avLst/>
                  <a:gdLst>
                    <a:gd name="connsiteX0" fmla="*/ 1 w 742950"/>
                    <a:gd name="connsiteY0" fmla="*/ 138 h 784097"/>
                    <a:gd name="connsiteX1" fmla="*/ 742951 w 742950"/>
                    <a:gd name="connsiteY1" fmla="*/ 138 h 784097"/>
                    <a:gd name="connsiteX2" fmla="*/ 742951 w 742950"/>
                    <a:gd name="connsiteY2" fmla="*/ 784236 h 784097"/>
                    <a:gd name="connsiteX3" fmla="*/ 1 w 742950"/>
                    <a:gd name="connsiteY3" fmla="*/ 784236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2950" h="784097">
                      <a:moveTo>
                        <a:pt x="1" y="138"/>
                      </a:moveTo>
                      <a:lnTo>
                        <a:pt x="742951" y="138"/>
                      </a:lnTo>
                      <a:lnTo>
                        <a:pt x="742951" y="784236"/>
                      </a:lnTo>
                      <a:lnTo>
                        <a:pt x="1" y="784236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66" name="任意多边形: 形状 6965">
                  <a:extLst>
                    <a:ext uri="{FF2B5EF4-FFF2-40B4-BE49-F238E27FC236}">
                      <a16:creationId xmlns:a16="http://schemas.microsoft.com/office/drawing/2014/main" xmlns="" id="{2E33F9C6-7969-4373-9B6B-9F9867581622}"/>
                    </a:ext>
                  </a:extLst>
                </p:cNvPr>
                <p:cNvSpPr/>
                <p:nvPr/>
              </p:nvSpPr>
              <p:spPr>
                <a:xfrm rot="-5880076">
                  <a:off x="3595752" y="336122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7" name="任意多边形: 形状 6966">
                  <a:extLst>
                    <a:ext uri="{FF2B5EF4-FFF2-40B4-BE49-F238E27FC236}">
                      <a16:creationId xmlns:a16="http://schemas.microsoft.com/office/drawing/2014/main" xmlns="" id="{41AC5797-A56F-4636-8A3D-AD3E6D3EECD7}"/>
                    </a:ext>
                  </a:extLst>
                </p:cNvPr>
                <p:cNvSpPr/>
                <p:nvPr/>
              </p:nvSpPr>
              <p:spPr>
                <a:xfrm rot="-5880076">
                  <a:off x="3592639" y="333876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8" name="任意多边形: 形状 6967">
                  <a:extLst>
                    <a:ext uri="{FF2B5EF4-FFF2-40B4-BE49-F238E27FC236}">
                      <a16:creationId xmlns:a16="http://schemas.microsoft.com/office/drawing/2014/main" xmlns="" id="{D00B0D1E-096C-48DE-B3B2-D8B4F88BD824}"/>
                    </a:ext>
                  </a:extLst>
                </p:cNvPr>
                <p:cNvSpPr/>
                <p:nvPr/>
              </p:nvSpPr>
              <p:spPr>
                <a:xfrm rot="4919924">
                  <a:off x="3586173" y="329397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9" name="任意多边形: 形状 6968">
                  <a:extLst>
                    <a:ext uri="{FF2B5EF4-FFF2-40B4-BE49-F238E27FC236}">
                      <a16:creationId xmlns:a16="http://schemas.microsoft.com/office/drawing/2014/main" xmlns="" id="{C9FF0D11-F400-4FFF-B2AA-69E74572FC19}"/>
                    </a:ext>
                  </a:extLst>
                </p:cNvPr>
                <p:cNvSpPr/>
                <p:nvPr/>
              </p:nvSpPr>
              <p:spPr>
                <a:xfrm rot="4919924">
                  <a:off x="3589381" y="3316476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0" name="任意多边形: 形状 6969">
                  <a:extLst>
                    <a:ext uri="{FF2B5EF4-FFF2-40B4-BE49-F238E27FC236}">
                      <a16:creationId xmlns:a16="http://schemas.microsoft.com/office/drawing/2014/main" xmlns="" id="{819E90EF-2A91-4818-AF32-6320D59C70AF}"/>
                    </a:ext>
                  </a:extLst>
                </p:cNvPr>
                <p:cNvSpPr/>
                <p:nvPr/>
              </p:nvSpPr>
              <p:spPr>
                <a:xfrm rot="-5880076">
                  <a:off x="3611989" y="335899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1" name="任意多边形: 形状 6970">
                  <a:extLst>
                    <a:ext uri="{FF2B5EF4-FFF2-40B4-BE49-F238E27FC236}">
                      <a16:creationId xmlns:a16="http://schemas.microsoft.com/office/drawing/2014/main" xmlns="" id="{367A9355-F729-4697-AF51-1691598B8C81}"/>
                    </a:ext>
                  </a:extLst>
                </p:cNvPr>
                <p:cNvSpPr/>
                <p:nvPr/>
              </p:nvSpPr>
              <p:spPr>
                <a:xfrm rot="-5880076">
                  <a:off x="3608873" y="333644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2" name="任意多边形: 形状 6971">
                  <a:extLst>
                    <a:ext uri="{FF2B5EF4-FFF2-40B4-BE49-F238E27FC236}">
                      <a16:creationId xmlns:a16="http://schemas.microsoft.com/office/drawing/2014/main" xmlns="" id="{CE237916-88CB-4E99-8C7C-43BA4906700D}"/>
                    </a:ext>
                  </a:extLst>
                </p:cNvPr>
                <p:cNvSpPr/>
                <p:nvPr/>
              </p:nvSpPr>
              <p:spPr>
                <a:xfrm rot="4919924">
                  <a:off x="3602416" y="329164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3" name="任意多边形: 形状 6972">
                  <a:extLst>
                    <a:ext uri="{FF2B5EF4-FFF2-40B4-BE49-F238E27FC236}">
                      <a16:creationId xmlns:a16="http://schemas.microsoft.com/office/drawing/2014/main" xmlns="" id="{A8F60F7A-1412-4387-92C9-5E456D3D2886}"/>
                    </a:ext>
                  </a:extLst>
                </p:cNvPr>
                <p:cNvSpPr/>
                <p:nvPr/>
              </p:nvSpPr>
              <p:spPr>
                <a:xfrm rot="4919924">
                  <a:off x="3605638" y="3314238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74" name="图形 6670">
                <a:extLst>
                  <a:ext uri="{FF2B5EF4-FFF2-40B4-BE49-F238E27FC236}">
                    <a16:creationId xmlns:a16="http://schemas.microsoft.com/office/drawing/2014/main" xmlns="" id="{4F818290-D924-426A-9491-63A11CEDFA99}"/>
                  </a:ext>
                </a:extLst>
              </p:cNvPr>
              <p:cNvGrpSpPr/>
              <p:nvPr/>
            </p:nvGrpSpPr>
            <p:grpSpPr>
              <a:xfrm>
                <a:off x="3117913" y="3102615"/>
                <a:ext cx="740663" cy="784097"/>
                <a:chOff x="3117913" y="3102615"/>
                <a:chExt cx="740663" cy="784097"/>
              </a:xfrm>
            </p:grpSpPr>
            <p:sp>
              <p:nvSpPr>
                <p:cNvPr id="6975" name="任意多边形: 形状 6974">
                  <a:extLst>
                    <a:ext uri="{FF2B5EF4-FFF2-40B4-BE49-F238E27FC236}">
                      <a16:creationId xmlns:a16="http://schemas.microsoft.com/office/drawing/2014/main" xmlns="" id="{EB873758-210D-4BBD-84DB-5C2EED019250}"/>
                    </a:ext>
                  </a:extLst>
                </p:cNvPr>
                <p:cNvSpPr/>
                <p:nvPr/>
              </p:nvSpPr>
              <p:spPr>
                <a:xfrm rot="-5880076">
                  <a:off x="3418616" y="3459629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4 w 140403"/>
                    <a:gd name="connsiteY1" fmla="*/ 0 h 69630"/>
                    <a:gd name="connsiteX2" fmla="*/ 140404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4" y="0"/>
                      </a:lnTo>
                      <a:lnTo>
                        <a:pt x="140404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76" name="图片 6975">
                  <a:extLst>
                    <a:ext uri="{FF2B5EF4-FFF2-40B4-BE49-F238E27FC236}">
                      <a16:creationId xmlns:a16="http://schemas.microsoft.com/office/drawing/2014/main" xmlns="" id="{A1D4014A-052E-4B7E-97F5-447955F5BB2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117913" y="3102615"/>
                  <a:ext cx="740663" cy="784097"/>
                </a:xfrm>
                <a:custGeom>
                  <a:avLst/>
                  <a:gdLst>
                    <a:gd name="connsiteX0" fmla="*/ -12 w 740663"/>
                    <a:gd name="connsiteY0" fmla="*/ 155 h 784097"/>
                    <a:gd name="connsiteX1" fmla="*/ 740652 w 740663"/>
                    <a:gd name="connsiteY1" fmla="*/ 155 h 784097"/>
                    <a:gd name="connsiteX2" fmla="*/ 740652 w 740663"/>
                    <a:gd name="connsiteY2" fmla="*/ 784253 h 784097"/>
                    <a:gd name="connsiteX3" fmla="*/ -12 w 740663"/>
                    <a:gd name="connsiteY3" fmla="*/ 784253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663" h="784097">
                      <a:moveTo>
                        <a:pt x="-12" y="155"/>
                      </a:moveTo>
                      <a:lnTo>
                        <a:pt x="740652" y="155"/>
                      </a:lnTo>
                      <a:lnTo>
                        <a:pt x="740652" y="784253"/>
                      </a:lnTo>
                      <a:lnTo>
                        <a:pt x="-12" y="784253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77" name="任意多边形: 形状 6976">
                  <a:extLst>
                    <a:ext uri="{FF2B5EF4-FFF2-40B4-BE49-F238E27FC236}">
                      <a16:creationId xmlns:a16="http://schemas.microsoft.com/office/drawing/2014/main" xmlns="" id="{520EF9F9-96B8-406A-B4EE-827FD0D7C2DD}"/>
                    </a:ext>
                  </a:extLst>
                </p:cNvPr>
                <p:cNvSpPr/>
                <p:nvPr/>
              </p:nvSpPr>
              <p:spPr>
                <a:xfrm rot="-5880076">
                  <a:off x="3474042" y="352119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8" name="任意多边形: 形状 6977">
                  <a:extLst>
                    <a:ext uri="{FF2B5EF4-FFF2-40B4-BE49-F238E27FC236}">
                      <a16:creationId xmlns:a16="http://schemas.microsoft.com/office/drawing/2014/main" xmlns="" id="{E44BF2B4-3475-47C6-91FE-7C86803F0103}"/>
                    </a:ext>
                  </a:extLst>
                </p:cNvPr>
                <p:cNvSpPr/>
                <p:nvPr/>
              </p:nvSpPr>
              <p:spPr>
                <a:xfrm rot="-5880076">
                  <a:off x="3470917" y="349864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9" name="任意多边形: 形状 6978">
                  <a:extLst>
                    <a:ext uri="{FF2B5EF4-FFF2-40B4-BE49-F238E27FC236}">
                      <a16:creationId xmlns:a16="http://schemas.microsoft.com/office/drawing/2014/main" xmlns="" id="{09876FB8-F8CA-4D71-A2D3-6EF91159FFF2}"/>
                    </a:ext>
                  </a:extLst>
                </p:cNvPr>
                <p:cNvSpPr/>
                <p:nvPr/>
              </p:nvSpPr>
              <p:spPr>
                <a:xfrm rot="4919924">
                  <a:off x="3464480" y="345389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0" name="任意多边形: 形状 6979">
                  <a:extLst>
                    <a:ext uri="{FF2B5EF4-FFF2-40B4-BE49-F238E27FC236}">
                      <a16:creationId xmlns:a16="http://schemas.microsoft.com/office/drawing/2014/main" xmlns="" id="{9F2C926F-2C6E-4107-89A5-BA2060BB6F64}"/>
                    </a:ext>
                  </a:extLst>
                </p:cNvPr>
                <p:cNvSpPr/>
                <p:nvPr/>
              </p:nvSpPr>
              <p:spPr>
                <a:xfrm rot="4919924">
                  <a:off x="3467689" y="347638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1" name="任意多边形: 形状 6980">
                  <a:extLst>
                    <a:ext uri="{FF2B5EF4-FFF2-40B4-BE49-F238E27FC236}">
                      <a16:creationId xmlns:a16="http://schemas.microsoft.com/office/drawing/2014/main" xmlns="" id="{D2A74ABB-D0C3-472D-9CF3-C6FA197B4164}"/>
                    </a:ext>
                  </a:extLst>
                </p:cNvPr>
                <p:cNvSpPr/>
                <p:nvPr/>
              </p:nvSpPr>
              <p:spPr>
                <a:xfrm rot="-5880076">
                  <a:off x="3490289" y="351896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2" name="任意多边形: 形状 6981">
                  <a:extLst>
                    <a:ext uri="{FF2B5EF4-FFF2-40B4-BE49-F238E27FC236}">
                      <a16:creationId xmlns:a16="http://schemas.microsoft.com/office/drawing/2014/main" xmlns="" id="{7FA35F50-43A6-41F9-9B9D-030E2977D7A0}"/>
                    </a:ext>
                  </a:extLst>
                </p:cNvPr>
                <p:cNvSpPr/>
                <p:nvPr/>
              </p:nvSpPr>
              <p:spPr>
                <a:xfrm rot="-5880076">
                  <a:off x="3487163" y="349641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3" name="任意多边形: 形状 6982">
                  <a:extLst>
                    <a:ext uri="{FF2B5EF4-FFF2-40B4-BE49-F238E27FC236}">
                      <a16:creationId xmlns:a16="http://schemas.microsoft.com/office/drawing/2014/main" xmlns="" id="{DCDE1F9D-A67B-45E8-B737-E15FF4441A61}"/>
                    </a:ext>
                  </a:extLst>
                </p:cNvPr>
                <p:cNvSpPr/>
                <p:nvPr/>
              </p:nvSpPr>
              <p:spPr>
                <a:xfrm rot="4919924">
                  <a:off x="3480727" y="345165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4" name="任意多边形: 形状 6983">
                  <a:extLst>
                    <a:ext uri="{FF2B5EF4-FFF2-40B4-BE49-F238E27FC236}">
                      <a16:creationId xmlns:a16="http://schemas.microsoft.com/office/drawing/2014/main" xmlns="" id="{B633933F-C21D-43FF-9D30-0368E3BF727E}"/>
                    </a:ext>
                  </a:extLst>
                </p:cNvPr>
                <p:cNvSpPr/>
                <p:nvPr/>
              </p:nvSpPr>
              <p:spPr>
                <a:xfrm rot="4919924">
                  <a:off x="3483936" y="347414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85" name="图形 6670">
                <a:extLst>
                  <a:ext uri="{FF2B5EF4-FFF2-40B4-BE49-F238E27FC236}">
                    <a16:creationId xmlns:a16="http://schemas.microsoft.com/office/drawing/2014/main" xmlns="" id="{80991681-7152-4D8A-9581-524C3E15E9B3}"/>
                  </a:ext>
                </a:extLst>
              </p:cNvPr>
              <p:cNvGrpSpPr/>
              <p:nvPr/>
            </p:nvGrpSpPr>
            <p:grpSpPr>
              <a:xfrm>
                <a:off x="3188779" y="3093471"/>
                <a:ext cx="740663" cy="784097"/>
                <a:chOff x="3188779" y="3093471"/>
                <a:chExt cx="740663" cy="784097"/>
              </a:xfrm>
            </p:grpSpPr>
            <p:sp>
              <p:nvSpPr>
                <p:cNvPr id="6986" name="任意多边形: 形状 6985">
                  <a:extLst>
                    <a:ext uri="{FF2B5EF4-FFF2-40B4-BE49-F238E27FC236}">
                      <a16:creationId xmlns:a16="http://schemas.microsoft.com/office/drawing/2014/main" xmlns="" id="{A6F7E741-1029-43D0-A145-DEF201F9A5BC}"/>
                    </a:ext>
                  </a:extLst>
                </p:cNvPr>
                <p:cNvSpPr/>
                <p:nvPr/>
              </p:nvSpPr>
              <p:spPr>
                <a:xfrm rot="-5880076">
                  <a:off x="3489341" y="3449711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4 w 140403"/>
                    <a:gd name="connsiteY1" fmla="*/ 0 h 69630"/>
                    <a:gd name="connsiteX2" fmla="*/ 140404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4" y="0"/>
                      </a:lnTo>
                      <a:lnTo>
                        <a:pt x="140404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87" name="图片 6986">
                  <a:extLst>
                    <a:ext uri="{FF2B5EF4-FFF2-40B4-BE49-F238E27FC236}">
                      <a16:creationId xmlns:a16="http://schemas.microsoft.com/office/drawing/2014/main" xmlns="" id="{3BEFAAA7-72A3-46AC-A819-55C1C536AF1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188779" y="3093471"/>
                  <a:ext cx="740663" cy="784097"/>
                </a:xfrm>
                <a:custGeom>
                  <a:avLst/>
                  <a:gdLst>
                    <a:gd name="connsiteX0" fmla="*/ -4 w 740663"/>
                    <a:gd name="connsiteY0" fmla="*/ 154 h 784097"/>
                    <a:gd name="connsiteX1" fmla="*/ 740660 w 740663"/>
                    <a:gd name="connsiteY1" fmla="*/ 154 h 784097"/>
                    <a:gd name="connsiteX2" fmla="*/ 740660 w 740663"/>
                    <a:gd name="connsiteY2" fmla="*/ 784252 h 784097"/>
                    <a:gd name="connsiteX3" fmla="*/ -4 w 740663"/>
                    <a:gd name="connsiteY3" fmla="*/ 784252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663" h="784097">
                      <a:moveTo>
                        <a:pt x="-4" y="154"/>
                      </a:moveTo>
                      <a:lnTo>
                        <a:pt x="740660" y="154"/>
                      </a:lnTo>
                      <a:lnTo>
                        <a:pt x="740660" y="784252"/>
                      </a:lnTo>
                      <a:lnTo>
                        <a:pt x="-4" y="784252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88" name="任意多边形: 形状 6987">
                  <a:extLst>
                    <a:ext uri="{FF2B5EF4-FFF2-40B4-BE49-F238E27FC236}">
                      <a16:creationId xmlns:a16="http://schemas.microsoft.com/office/drawing/2014/main" xmlns="" id="{3DEA3DD8-CD0B-4C11-BC4D-DE790CF42CB9}"/>
                    </a:ext>
                  </a:extLst>
                </p:cNvPr>
                <p:cNvSpPr/>
                <p:nvPr/>
              </p:nvSpPr>
              <p:spPr>
                <a:xfrm rot="-5880076">
                  <a:off x="3544768" y="3511276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9" name="任意多边形: 形状 6988">
                  <a:extLst>
                    <a:ext uri="{FF2B5EF4-FFF2-40B4-BE49-F238E27FC236}">
                      <a16:creationId xmlns:a16="http://schemas.microsoft.com/office/drawing/2014/main" xmlns="" id="{C5B0CD2F-9DF9-4E22-B3DC-EEAA09333E70}"/>
                    </a:ext>
                  </a:extLst>
                </p:cNvPr>
                <p:cNvSpPr/>
                <p:nvPr/>
              </p:nvSpPr>
              <p:spPr>
                <a:xfrm rot="-5880076">
                  <a:off x="3541642" y="3488724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0" name="任意多边形: 形状 6989">
                  <a:extLst>
                    <a:ext uri="{FF2B5EF4-FFF2-40B4-BE49-F238E27FC236}">
                      <a16:creationId xmlns:a16="http://schemas.microsoft.com/office/drawing/2014/main" xmlns="" id="{2D861EA1-EBE6-4864-8565-D20302AFD2FE}"/>
                    </a:ext>
                  </a:extLst>
                </p:cNvPr>
                <p:cNvSpPr/>
                <p:nvPr/>
              </p:nvSpPr>
              <p:spPr>
                <a:xfrm rot="4919924">
                  <a:off x="3535144" y="344394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5 w 22765"/>
                    <a:gd name="connsiteY1" fmla="*/ 0 h 16383"/>
                    <a:gd name="connsiteX2" fmla="*/ 22765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5" y="0"/>
                      </a:lnTo>
                      <a:lnTo>
                        <a:pt x="22765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1" name="任意多边形: 形状 6990">
                  <a:extLst>
                    <a:ext uri="{FF2B5EF4-FFF2-40B4-BE49-F238E27FC236}">
                      <a16:creationId xmlns:a16="http://schemas.microsoft.com/office/drawing/2014/main" xmlns="" id="{CE77F485-4B61-4432-8962-CCAAC916531A}"/>
                    </a:ext>
                  </a:extLst>
                </p:cNvPr>
                <p:cNvSpPr/>
                <p:nvPr/>
              </p:nvSpPr>
              <p:spPr>
                <a:xfrm rot="4919924">
                  <a:off x="3538366" y="3466536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2" name="任意多边形: 形状 6991">
                  <a:extLst>
                    <a:ext uri="{FF2B5EF4-FFF2-40B4-BE49-F238E27FC236}">
                      <a16:creationId xmlns:a16="http://schemas.microsoft.com/office/drawing/2014/main" xmlns="" id="{720197A3-2FD4-4894-BAF5-3D0313812E49}"/>
                    </a:ext>
                  </a:extLst>
                </p:cNvPr>
                <p:cNvSpPr/>
                <p:nvPr/>
              </p:nvSpPr>
              <p:spPr>
                <a:xfrm rot="-5880076">
                  <a:off x="3561001" y="350894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3" name="任意多边形: 形状 6992">
                  <a:extLst>
                    <a:ext uri="{FF2B5EF4-FFF2-40B4-BE49-F238E27FC236}">
                      <a16:creationId xmlns:a16="http://schemas.microsoft.com/office/drawing/2014/main" xmlns="" id="{BF913E56-A2F1-42CB-BC65-0B7173233B86}"/>
                    </a:ext>
                  </a:extLst>
                </p:cNvPr>
                <p:cNvSpPr/>
                <p:nvPr/>
              </p:nvSpPr>
              <p:spPr>
                <a:xfrm rot="-5880076">
                  <a:off x="3557888" y="348648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4" name="任意多边形: 形状 6993">
                  <a:extLst>
                    <a:ext uri="{FF2B5EF4-FFF2-40B4-BE49-F238E27FC236}">
                      <a16:creationId xmlns:a16="http://schemas.microsoft.com/office/drawing/2014/main" xmlns="" id="{5161ABCC-9CB0-4B45-8A3C-901D43F27B43}"/>
                    </a:ext>
                  </a:extLst>
                </p:cNvPr>
                <p:cNvSpPr/>
                <p:nvPr/>
              </p:nvSpPr>
              <p:spPr>
                <a:xfrm rot="4919924">
                  <a:off x="3551391" y="344170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5" name="任意多边形: 形状 6994">
                  <a:extLst>
                    <a:ext uri="{FF2B5EF4-FFF2-40B4-BE49-F238E27FC236}">
                      <a16:creationId xmlns:a16="http://schemas.microsoft.com/office/drawing/2014/main" xmlns="" id="{0318AD24-62A8-4859-ADD8-18B5CBF7BD68}"/>
                    </a:ext>
                  </a:extLst>
                </p:cNvPr>
                <p:cNvSpPr/>
                <p:nvPr/>
              </p:nvSpPr>
              <p:spPr>
                <a:xfrm rot="4919924">
                  <a:off x="3554599" y="3464203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96" name="图形 6670">
                <a:extLst>
                  <a:ext uri="{FF2B5EF4-FFF2-40B4-BE49-F238E27FC236}">
                    <a16:creationId xmlns:a16="http://schemas.microsoft.com/office/drawing/2014/main" xmlns="" id="{9787759A-171E-4240-86E7-B5F86D283AEB}"/>
                  </a:ext>
                </a:extLst>
              </p:cNvPr>
              <p:cNvGrpSpPr/>
              <p:nvPr/>
            </p:nvGrpSpPr>
            <p:grpSpPr>
              <a:xfrm>
                <a:off x="3259645" y="3082041"/>
                <a:ext cx="740663" cy="784097"/>
                <a:chOff x="3259645" y="3082041"/>
                <a:chExt cx="740663" cy="784097"/>
              </a:xfrm>
            </p:grpSpPr>
            <p:sp>
              <p:nvSpPr>
                <p:cNvPr id="6997" name="任意多边形: 形状 6996">
                  <a:extLst>
                    <a:ext uri="{FF2B5EF4-FFF2-40B4-BE49-F238E27FC236}">
                      <a16:creationId xmlns:a16="http://schemas.microsoft.com/office/drawing/2014/main" xmlns="" id="{4D740445-0D79-4C97-9499-561186FF6719}"/>
                    </a:ext>
                  </a:extLst>
                </p:cNvPr>
                <p:cNvSpPr/>
                <p:nvPr/>
              </p:nvSpPr>
              <p:spPr>
                <a:xfrm rot="-5880076">
                  <a:off x="3560057" y="3439784"/>
                  <a:ext cx="140403" cy="69630"/>
                </a:xfrm>
                <a:custGeom>
                  <a:avLst/>
                  <a:gdLst>
                    <a:gd name="connsiteX0" fmla="*/ 0 w 140403"/>
                    <a:gd name="connsiteY0" fmla="*/ 0 h 69630"/>
                    <a:gd name="connsiteX1" fmla="*/ 140404 w 140403"/>
                    <a:gd name="connsiteY1" fmla="*/ 0 h 69630"/>
                    <a:gd name="connsiteX2" fmla="*/ 140404 w 140403"/>
                    <a:gd name="connsiteY2" fmla="*/ 69630 h 69630"/>
                    <a:gd name="connsiteX3" fmla="*/ 0 w 140403"/>
                    <a:gd name="connsiteY3" fmla="*/ 69630 h 6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403" h="69630">
                      <a:moveTo>
                        <a:pt x="0" y="0"/>
                      </a:moveTo>
                      <a:lnTo>
                        <a:pt x="140404" y="0"/>
                      </a:lnTo>
                      <a:lnTo>
                        <a:pt x="140404" y="69630"/>
                      </a:lnTo>
                      <a:lnTo>
                        <a:pt x="0" y="69630"/>
                      </a:lnTo>
                      <a:close/>
                    </a:path>
                  </a:pathLst>
                </a:custGeom>
                <a:solidFill>
                  <a:srgbClr val="AB7373"/>
                </a:solidFill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pic>
              <p:nvPicPr>
                <p:cNvPr id="6998" name="图片 6997">
                  <a:extLst>
                    <a:ext uri="{FF2B5EF4-FFF2-40B4-BE49-F238E27FC236}">
                      <a16:creationId xmlns:a16="http://schemas.microsoft.com/office/drawing/2014/main" xmlns="" id="{F50D233C-C8BB-4E3D-9518-12A189ED865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259645" y="3082041"/>
                  <a:ext cx="740663" cy="784097"/>
                </a:xfrm>
                <a:custGeom>
                  <a:avLst/>
                  <a:gdLst>
                    <a:gd name="connsiteX0" fmla="*/ 3 w 740663"/>
                    <a:gd name="connsiteY0" fmla="*/ 153 h 784097"/>
                    <a:gd name="connsiteX1" fmla="*/ 740667 w 740663"/>
                    <a:gd name="connsiteY1" fmla="*/ 153 h 784097"/>
                    <a:gd name="connsiteX2" fmla="*/ 740667 w 740663"/>
                    <a:gd name="connsiteY2" fmla="*/ 784251 h 784097"/>
                    <a:gd name="connsiteX3" fmla="*/ 3 w 740663"/>
                    <a:gd name="connsiteY3" fmla="*/ 784251 h 78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0663" h="784097">
                      <a:moveTo>
                        <a:pt x="3" y="153"/>
                      </a:moveTo>
                      <a:lnTo>
                        <a:pt x="740667" y="153"/>
                      </a:lnTo>
                      <a:lnTo>
                        <a:pt x="740667" y="784251"/>
                      </a:lnTo>
                      <a:lnTo>
                        <a:pt x="3" y="784251"/>
                      </a:lnTo>
                      <a:close/>
                    </a:path>
                  </a:pathLst>
                </a:custGeom>
              </p:spPr>
            </p:pic>
            <p:sp>
              <p:nvSpPr>
                <p:cNvPr id="6999" name="任意多边形: 形状 6998">
                  <a:extLst>
                    <a:ext uri="{FF2B5EF4-FFF2-40B4-BE49-F238E27FC236}">
                      <a16:creationId xmlns:a16="http://schemas.microsoft.com/office/drawing/2014/main" xmlns="" id="{DDF9E9B3-76D8-4A4D-BCDC-B784274D7F6E}"/>
                    </a:ext>
                  </a:extLst>
                </p:cNvPr>
                <p:cNvSpPr/>
                <p:nvPr/>
              </p:nvSpPr>
              <p:spPr>
                <a:xfrm rot="-5880076">
                  <a:off x="3615493" y="3501349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0" name="任意多边形: 形状 6999">
                  <a:extLst>
                    <a:ext uri="{FF2B5EF4-FFF2-40B4-BE49-F238E27FC236}">
                      <a16:creationId xmlns:a16="http://schemas.microsoft.com/office/drawing/2014/main" xmlns="" id="{E7DF7FA7-07DC-4FF3-8DA4-CB629A3C0860}"/>
                    </a:ext>
                  </a:extLst>
                </p:cNvPr>
                <p:cNvSpPr/>
                <p:nvPr/>
              </p:nvSpPr>
              <p:spPr>
                <a:xfrm rot="-5880076">
                  <a:off x="3612273" y="3478810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3 h 16383"/>
                    <a:gd name="connsiteX3" fmla="*/ 0 w 22765"/>
                    <a:gd name="connsiteY3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3"/>
                      </a:lnTo>
                      <a:lnTo>
                        <a:pt x="0" y="1638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1" name="任意多边形: 形状 7000">
                  <a:extLst>
                    <a:ext uri="{FF2B5EF4-FFF2-40B4-BE49-F238E27FC236}">
                      <a16:creationId xmlns:a16="http://schemas.microsoft.com/office/drawing/2014/main" xmlns="" id="{3345EB06-631F-44E6-B7EA-52459B1EC566}"/>
                    </a:ext>
                  </a:extLst>
                </p:cNvPr>
                <p:cNvSpPr/>
                <p:nvPr/>
              </p:nvSpPr>
              <p:spPr>
                <a:xfrm rot="4919924">
                  <a:off x="3605916" y="3434071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2" name="任意多边形: 形状 7001">
                  <a:extLst>
                    <a:ext uri="{FF2B5EF4-FFF2-40B4-BE49-F238E27FC236}">
                      <a16:creationId xmlns:a16="http://schemas.microsoft.com/office/drawing/2014/main" xmlns="" id="{4553EEBE-17A9-47F9-8360-3B6EC1B5688D}"/>
                    </a:ext>
                  </a:extLst>
                </p:cNvPr>
                <p:cNvSpPr/>
                <p:nvPr/>
              </p:nvSpPr>
              <p:spPr>
                <a:xfrm rot="4919924">
                  <a:off x="3609030" y="345658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3" name="任意多边形: 形状 7002">
                  <a:extLst>
                    <a:ext uri="{FF2B5EF4-FFF2-40B4-BE49-F238E27FC236}">
                      <a16:creationId xmlns:a16="http://schemas.microsoft.com/office/drawing/2014/main" xmlns="" id="{31E50267-8DD3-4D2E-A5E4-0201BC29FBF9}"/>
                    </a:ext>
                  </a:extLst>
                </p:cNvPr>
                <p:cNvSpPr/>
                <p:nvPr/>
              </p:nvSpPr>
              <p:spPr>
                <a:xfrm rot="-5880076">
                  <a:off x="3631717" y="3499025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4" name="任意多边形: 形状 7003">
                  <a:extLst>
                    <a:ext uri="{FF2B5EF4-FFF2-40B4-BE49-F238E27FC236}">
                      <a16:creationId xmlns:a16="http://schemas.microsoft.com/office/drawing/2014/main" xmlns="" id="{3670E8F8-7C02-494B-820A-166CA11A0BAB}"/>
                    </a:ext>
                  </a:extLst>
                </p:cNvPr>
                <p:cNvSpPr/>
                <p:nvPr/>
              </p:nvSpPr>
              <p:spPr>
                <a:xfrm rot="-5880076">
                  <a:off x="3628506" y="3476486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5" name="任意多边形: 形状 7004">
                  <a:extLst>
                    <a:ext uri="{FF2B5EF4-FFF2-40B4-BE49-F238E27FC236}">
                      <a16:creationId xmlns:a16="http://schemas.microsoft.com/office/drawing/2014/main" xmlns="" id="{BF4413D9-1432-4123-A10D-FE0A9322927B}"/>
                    </a:ext>
                  </a:extLst>
                </p:cNvPr>
                <p:cNvSpPr/>
                <p:nvPr/>
              </p:nvSpPr>
              <p:spPr>
                <a:xfrm rot="4919924">
                  <a:off x="3622149" y="3431748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6" name="任意多边形: 形状 7005">
                  <a:extLst>
                    <a:ext uri="{FF2B5EF4-FFF2-40B4-BE49-F238E27FC236}">
                      <a16:creationId xmlns:a16="http://schemas.microsoft.com/office/drawing/2014/main" xmlns="" id="{D7DA2B9D-1146-4FC5-8B80-6E37348A10E0}"/>
                    </a:ext>
                  </a:extLst>
                </p:cNvPr>
                <p:cNvSpPr/>
                <p:nvPr/>
              </p:nvSpPr>
              <p:spPr>
                <a:xfrm rot="4919924">
                  <a:off x="3625263" y="3454252"/>
                  <a:ext cx="22765" cy="16383"/>
                </a:xfrm>
                <a:custGeom>
                  <a:avLst/>
                  <a:gdLst>
                    <a:gd name="connsiteX0" fmla="*/ 0 w 22765"/>
                    <a:gd name="connsiteY0" fmla="*/ 0 h 16383"/>
                    <a:gd name="connsiteX1" fmla="*/ 22766 w 22765"/>
                    <a:gd name="connsiteY1" fmla="*/ 0 h 16383"/>
                    <a:gd name="connsiteX2" fmla="*/ 22766 w 22765"/>
                    <a:gd name="connsiteY2" fmla="*/ 16384 h 16383"/>
                    <a:gd name="connsiteX3" fmla="*/ 0 w 22765"/>
                    <a:gd name="connsiteY3" fmla="*/ 16384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65" h="16383">
                      <a:moveTo>
                        <a:pt x="0" y="0"/>
                      </a:moveTo>
                      <a:lnTo>
                        <a:pt x="22766" y="0"/>
                      </a:lnTo>
                      <a:lnTo>
                        <a:pt x="22766" y="16384"/>
                      </a:lnTo>
                      <a:lnTo>
                        <a:pt x="0" y="1638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007" name="图形 6670">
              <a:extLst>
                <a:ext uri="{FF2B5EF4-FFF2-40B4-BE49-F238E27FC236}">
                  <a16:creationId xmlns:a16="http://schemas.microsoft.com/office/drawing/2014/main" xmlns="" id="{B2DCF595-B683-4159-8874-5514AD76BBA5}"/>
                </a:ext>
              </a:extLst>
            </p:cNvPr>
            <p:cNvGrpSpPr/>
            <p:nvPr/>
          </p:nvGrpSpPr>
          <p:grpSpPr>
            <a:xfrm>
              <a:off x="2587212" y="908051"/>
              <a:ext cx="788670" cy="761238"/>
              <a:chOff x="4532947" y="908051"/>
              <a:chExt cx="788670" cy="761238"/>
            </a:xfrm>
          </p:grpSpPr>
          <p:pic>
            <p:nvPicPr>
              <p:cNvPr id="7008" name="图片 7007">
                <a:extLst>
                  <a:ext uri="{FF2B5EF4-FFF2-40B4-BE49-F238E27FC236}">
                    <a16:creationId xmlns:a16="http://schemas.microsoft.com/office/drawing/2014/main" xmlns="" id="{DF8917A2-2392-43F2-A3DB-1ABC511548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32947" y="908051"/>
                <a:ext cx="788669" cy="761238"/>
              </a:xfrm>
              <a:custGeom>
                <a:avLst/>
                <a:gdLst>
                  <a:gd name="connsiteX0" fmla="*/ 129 w 788669"/>
                  <a:gd name="connsiteY0" fmla="*/ -72 h 761238"/>
                  <a:gd name="connsiteX1" fmla="*/ 788799 w 788669"/>
                  <a:gd name="connsiteY1" fmla="*/ -72 h 761238"/>
                  <a:gd name="connsiteX2" fmla="*/ 788799 w 788669"/>
                  <a:gd name="connsiteY2" fmla="*/ 761166 h 761238"/>
                  <a:gd name="connsiteX3" fmla="*/ 129 w 788669"/>
                  <a:gd name="connsiteY3" fmla="*/ 761166 h 76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8669" h="761238">
                    <a:moveTo>
                      <a:pt x="129" y="-72"/>
                    </a:moveTo>
                    <a:lnTo>
                      <a:pt x="788799" y="-72"/>
                    </a:lnTo>
                    <a:lnTo>
                      <a:pt x="788799" y="761166"/>
                    </a:lnTo>
                    <a:lnTo>
                      <a:pt x="129" y="761166"/>
                    </a:lnTo>
                    <a:close/>
                  </a:path>
                </a:pathLst>
              </a:custGeom>
            </p:spPr>
          </p:pic>
          <p:sp>
            <p:nvSpPr>
              <p:cNvPr id="7009" name="任意多边形: 形状 7008">
                <a:extLst>
                  <a:ext uri="{FF2B5EF4-FFF2-40B4-BE49-F238E27FC236}">
                    <a16:creationId xmlns:a16="http://schemas.microsoft.com/office/drawing/2014/main" xmlns="" id="{6D07BDDC-2CD4-48A0-AD11-8A0D70D69273}"/>
                  </a:ext>
                </a:extLst>
              </p:cNvPr>
              <p:cNvSpPr/>
              <p:nvPr/>
            </p:nvSpPr>
            <p:spPr>
              <a:xfrm rot="9879025">
                <a:off x="4890271" y="1269014"/>
                <a:ext cx="74959" cy="40384"/>
              </a:xfrm>
              <a:custGeom>
                <a:avLst/>
                <a:gdLst>
                  <a:gd name="connsiteX0" fmla="*/ 0 w 74959"/>
                  <a:gd name="connsiteY0" fmla="*/ 0 h 40384"/>
                  <a:gd name="connsiteX1" fmla="*/ 74959 w 74959"/>
                  <a:gd name="connsiteY1" fmla="*/ 0 h 40384"/>
                  <a:gd name="connsiteX2" fmla="*/ 74959 w 74959"/>
                  <a:gd name="connsiteY2" fmla="*/ 40385 h 40384"/>
                  <a:gd name="connsiteX3" fmla="*/ 0 w 74959"/>
                  <a:gd name="connsiteY3" fmla="*/ 40385 h 40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959" h="40384">
                    <a:moveTo>
                      <a:pt x="0" y="0"/>
                    </a:moveTo>
                    <a:lnTo>
                      <a:pt x="74959" y="0"/>
                    </a:lnTo>
                    <a:lnTo>
                      <a:pt x="74959" y="40385"/>
                    </a:lnTo>
                    <a:lnTo>
                      <a:pt x="0" y="40385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0" name="任意多边形: 形状 7009">
                <a:extLst>
                  <a:ext uri="{FF2B5EF4-FFF2-40B4-BE49-F238E27FC236}">
                    <a16:creationId xmlns:a16="http://schemas.microsoft.com/office/drawing/2014/main" xmlns="" id="{E9A488FB-B46E-410E-A452-D35BCAEF6240}"/>
                  </a:ext>
                </a:extLst>
              </p:cNvPr>
              <p:cNvSpPr/>
              <p:nvPr/>
            </p:nvSpPr>
            <p:spPr>
              <a:xfrm>
                <a:off x="4941881" y="1261871"/>
                <a:ext cx="26644" cy="36825"/>
              </a:xfrm>
              <a:custGeom>
                <a:avLst/>
                <a:gdLst>
                  <a:gd name="connsiteX0" fmla="*/ 13690 w 26644"/>
                  <a:gd name="connsiteY0" fmla="*/ 952 h 36825"/>
                  <a:gd name="connsiteX1" fmla="*/ 17024 w 26644"/>
                  <a:gd name="connsiteY1" fmla="*/ 0 h 36825"/>
                  <a:gd name="connsiteX2" fmla="*/ 26644 w 26644"/>
                  <a:gd name="connsiteY2" fmla="*/ 35052 h 36825"/>
                  <a:gd name="connsiteX3" fmla="*/ 22453 w 26644"/>
                  <a:gd name="connsiteY3" fmla="*/ 36195 h 36825"/>
                  <a:gd name="connsiteX4" fmla="*/ 641 w 26644"/>
                  <a:gd name="connsiteY4" fmla="*/ 23813 h 36825"/>
                  <a:gd name="connsiteX5" fmla="*/ 641 w 26644"/>
                  <a:gd name="connsiteY5" fmla="*/ 23813 h 36825"/>
                  <a:gd name="connsiteX6" fmla="*/ 13690 w 26644"/>
                  <a:gd name="connsiteY6" fmla="*/ 952 h 3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44" h="36825">
                    <a:moveTo>
                      <a:pt x="13690" y="952"/>
                    </a:moveTo>
                    <a:lnTo>
                      <a:pt x="17024" y="0"/>
                    </a:lnTo>
                    <a:lnTo>
                      <a:pt x="26644" y="35052"/>
                    </a:lnTo>
                    <a:lnTo>
                      <a:pt x="22453" y="36195"/>
                    </a:lnTo>
                    <a:cubicBezTo>
                      <a:pt x="13024" y="38767"/>
                      <a:pt x="3213" y="33242"/>
                      <a:pt x="641" y="23813"/>
                    </a:cubicBezTo>
                    <a:lnTo>
                      <a:pt x="641" y="23813"/>
                    </a:lnTo>
                    <a:cubicBezTo>
                      <a:pt x="-2026" y="13811"/>
                      <a:pt x="3880" y="3619"/>
                      <a:pt x="13690" y="952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1" name="任意多边形: 形状 7010">
                <a:extLst>
                  <a:ext uri="{FF2B5EF4-FFF2-40B4-BE49-F238E27FC236}">
                    <a16:creationId xmlns:a16="http://schemas.microsoft.com/office/drawing/2014/main" xmlns="" id="{C1B584AC-D9D4-410F-A4B7-41C082C0247B}"/>
                  </a:ext>
                </a:extLst>
              </p:cNvPr>
              <p:cNvSpPr/>
              <p:nvPr/>
            </p:nvSpPr>
            <p:spPr>
              <a:xfrm rot="9879025">
                <a:off x="4949091" y="1274782"/>
                <a:ext cx="15049" cy="13048"/>
              </a:xfrm>
              <a:custGeom>
                <a:avLst/>
                <a:gdLst>
                  <a:gd name="connsiteX0" fmla="*/ 0 w 15049"/>
                  <a:gd name="connsiteY0" fmla="*/ 0 h 13048"/>
                  <a:gd name="connsiteX1" fmla="*/ 15049 w 15049"/>
                  <a:gd name="connsiteY1" fmla="*/ 0 h 13048"/>
                  <a:gd name="connsiteX2" fmla="*/ 15049 w 15049"/>
                  <a:gd name="connsiteY2" fmla="*/ 13049 h 13048"/>
                  <a:gd name="connsiteX3" fmla="*/ 0 w 15049"/>
                  <a:gd name="connsiteY3" fmla="*/ 13049 h 1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49" h="13048">
                    <a:moveTo>
                      <a:pt x="0" y="0"/>
                    </a:moveTo>
                    <a:lnTo>
                      <a:pt x="15049" y="0"/>
                    </a:lnTo>
                    <a:lnTo>
                      <a:pt x="15049" y="13049"/>
                    </a:lnTo>
                    <a:lnTo>
                      <a:pt x="0" y="13049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2" name="任意多边形: 形状 7011">
                <a:extLst>
                  <a:ext uri="{FF2B5EF4-FFF2-40B4-BE49-F238E27FC236}">
                    <a16:creationId xmlns:a16="http://schemas.microsoft.com/office/drawing/2014/main" xmlns="" id="{749E665D-5764-4A24-AA01-C62555761C81}"/>
                  </a:ext>
                </a:extLst>
              </p:cNvPr>
              <p:cNvSpPr/>
              <p:nvPr/>
            </p:nvSpPr>
            <p:spPr>
              <a:xfrm>
                <a:off x="4922901" y="1284541"/>
                <a:ext cx="9525" cy="9525"/>
              </a:xfrm>
              <a:custGeom>
                <a:avLst/>
                <a:gdLst>
                  <a:gd name="connsiteX0" fmla="*/ 9525 w 9525"/>
                  <a:gd name="connsiteY0" fmla="*/ 4763 h 9525"/>
                  <a:gd name="connsiteX1" fmla="*/ 4762 w 9525"/>
                  <a:gd name="connsiteY1" fmla="*/ 9525 h 9525"/>
                  <a:gd name="connsiteX2" fmla="*/ 0 w 9525"/>
                  <a:gd name="connsiteY2" fmla="*/ 4763 h 9525"/>
                  <a:gd name="connsiteX3" fmla="*/ 4762 w 9525"/>
                  <a:gd name="connsiteY3" fmla="*/ 0 h 9525"/>
                  <a:gd name="connsiteX4" fmla="*/ 9525 w 9525"/>
                  <a:gd name="connsiteY4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9525">
                    <a:moveTo>
                      <a:pt x="9525" y="4763"/>
                    </a:moveTo>
                    <a:cubicBezTo>
                      <a:pt x="9525" y="7393"/>
                      <a:pt x="7393" y="9525"/>
                      <a:pt x="4762" y="9525"/>
                    </a:cubicBezTo>
                    <a:cubicBezTo>
                      <a:pt x="2132" y="9525"/>
                      <a:pt x="0" y="7393"/>
                      <a:pt x="0" y="4763"/>
                    </a:cubicBezTo>
                    <a:cubicBezTo>
                      <a:pt x="0" y="2132"/>
                      <a:pt x="2132" y="0"/>
                      <a:pt x="4762" y="0"/>
                    </a:cubicBezTo>
                    <a:cubicBezTo>
                      <a:pt x="7393" y="0"/>
                      <a:pt x="9525" y="2132"/>
                      <a:pt x="9525" y="4763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3" name="任意多边形: 形状 7012">
                <a:extLst>
                  <a:ext uri="{FF2B5EF4-FFF2-40B4-BE49-F238E27FC236}">
                    <a16:creationId xmlns:a16="http://schemas.microsoft.com/office/drawing/2014/main" xmlns="" id="{4734EFE0-5EE1-4D8D-9075-DC063BB406E6}"/>
                  </a:ext>
                </a:extLst>
              </p:cNvPr>
              <p:cNvSpPr/>
              <p:nvPr/>
            </p:nvSpPr>
            <p:spPr>
              <a:xfrm>
                <a:off x="4944516" y="1278730"/>
                <a:ext cx="6102" cy="9435"/>
              </a:xfrm>
              <a:custGeom>
                <a:avLst/>
                <a:gdLst>
                  <a:gd name="connsiteX0" fmla="*/ 4769 w 6102"/>
                  <a:gd name="connsiteY0" fmla="*/ 4667 h 9435"/>
                  <a:gd name="connsiteX1" fmla="*/ 3531 w 6102"/>
                  <a:gd name="connsiteY1" fmla="*/ 0 h 9435"/>
                  <a:gd name="connsiteX2" fmla="*/ 197 w 6102"/>
                  <a:gd name="connsiteY2" fmla="*/ 5906 h 9435"/>
                  <a:gd name="connsiteX3" fmla="*/ 6102 w 6102"/>
                  <a:gd name="connsiteY3" fmla="*/ 9239 h 9435"/>
                  <a:gd name="connsiteX4" fmla="*/ 4769 w 6102"/>
                  <a:gd name="connsiteY4" fmla="*/ 4667 h 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" h="9435">
                    <a:moveTo>
                      <a:pt x="4769" y="4667"/>
                    </a:moveTo>
                    <a:lnTo>
                      <a:pt x="3531" y="0"/>
                    </a:lnTo>
                    <a:cubicBezTo>
                      <a:pt x="959" y="667"/>
                      <a:pt x="-565" y="3334"/>
                      <a:pt x="197" y="5906"/>
                    </a:cubicBezTo>
                    <a:cubicBezTo>
                      <a:pt x="864" y="8477"/>
                      <a:pt x="3531" y="10001"/>
                      <a:pt x="6102" y="9239"/>
                    </a:cubicBezTo>
                    <a:lnTo>
                      <a:pt x="4769" y="466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4" name="任意多边形: 形状 7013">
                <a:extLst>
                  <a:ext uri="{FF2B5EF4-FFF2-40B4-BE49-F238E27FC236}">
                    <a16:creationId xmlns:a16="http://schemas.microsoft.com/office/drawing/2014/main" xmlns="" id="{7BABD3E1-E2BE-4A74-A82C-1C8B84AE53DF}"/>
                  </a:ext>
                </a:extLst>
              </p:cNvPr>
              <p:cNvSpPr/>
              <p:nvPr/>
            </p:nvSpPr>
            <p:spPr>
              <a:xfrm>
                <a:off x="4886706" y="1280083"/>
                <a:ext cx="26857" cy="36651"/>
              </a:xfrm>
              <a:custGeom>
                <a:avLst/>
                <a:gdLst>
                  <a:gd name="connsiteX0" fmla="*/ 3334 w 26857"/>
                  <a:gd name="connsiteY0" fmla="*/ 647 h 36651"/>
                  <a:gd name="connsiteX1" fmla="*/ 0 w 26857"/>
                  <a:gd name="connsiteY1" fmla="*/ 1600 h 36651"/>
                  <a:gd name="connsiteX2" fmla="*/ 9620 w 26857"/>
                  <a:gd name="connsiteY2" fmla="*/ 36652 h 36651"/>
                  <a:gd name="connsiteX3" fmla="*/ 13811 w 26857"/>
                  <a:gd name="connsiteY3" fmla="*/ 35509 h 36651"/>
                  <a:gd name="connsiteX4" fmla="*/ 26194 w 26857"/>
                  <a:gd name="connsiteY4" fmla="*/ 13697 h 36651"/>
                  <a:gd name="connsiteX5" fmla="*/ 26194 w 26857"/>
                  <a:gd name="connsiteY5" fmla="*/ 13697 h 36651"/>
                  <a:gd name="connsiteX6" fmla="*/ 3334 w 26857"/>
                  <a:gd name="connsiteY6" fmla="*/ 647 h 36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57" h="36651">
                    <a:moveTo>
                      <a:pt x="3334" y="647"/>
                    </a:moveTo>
                    <a:lnTo>
                      <a:pt x="0" y="1600"/>
                    </a:lnTo>
                    <a:lnTo>
                      <a:pt x="9620" y="36652"/>
                    </a:lnTo>
                    <a:lnTo>
                      <a:pt x="13811" y="35509"/>
                    </a:lnTo>
                    <a:cubicBezTo>
                      <a:pt x="23241" y="32937"/>
                      <a:pt x="28861" y="23126"/>
                      <a:pt x="26194" y="13697"/>
                    </a:cubicBezTo>
                    <a:lnTo>
                      <a:pt x="26194" y="13697"/>
                    </a:lnTo>
                    <a:cubicBezTo>
                      <a:pt x="23431" y="3791"/>
                      <a:pt x="13240" y="-2020"/>
                      <a:pt x="3334" y="647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5" name="任意多边形: 形状 7014">
                <a:extLst>
                  <a:ext uri="{FF2B5EF4-FFF2-40B4-BE49-F238E27FC236}">
                    <a16:creationId xmlns:a16="http://schemas.microsoft.com/office/drawing/2014/main" xmlns="" id="{806DCF86-C904-4AF6-B77E-BC53E1EED504}"/>
                  </a:ext>
                </a:extLst>
              </p:cNvPr>
              <p:cNvSpPr/>
              <p:nvPr/>
            </p:nvSpPr>
            <p:spPr>
              <a:xfrm rot="-920976">
                <a:off x="4891101" y="1290812"/>
                <a:ext cx="15049" cy="13048"/>
              </a:xfrm>
              <a:custGeom>
                <a:avLst/>
                <a:gdLst>
                  <a:gd name="connsiteX0" fmla="*/ 0 w 15049"/>
                  <a:gd name="connsiteY0" fmla="*/ 0 h 13048"/>
                  <a:gd name="connsiteX1" fmla="*/ 15049 w 15049"/>
                  <a:gd name="connsiteY1" fmla="*/ 0 h 13048"/>
                  <a:gd name="connsiteX2" fmla="*/ 15049 w 15049"/>
                  <a:gd name="connsiteY2" fmla="*/ 13049 h 13048"/>
                  <a:gd name="connsiteX3" fmla="*/ 0 w 15049"/>
                  <a:gd name="connsiteY3" fmla="*/ 13049 h 1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49" h="13048">
                    <a:moveTo>
                      <a:pt x="0" y="0"/>
                    </a:moveTo>
                    <a:lnTo>
                      <a:pt x="15049" y="0"/>
                    </a:lnTo>
                    <a:lnTo>
                      <a:pt x="15049" y="13049"/>
                    </a:lnTo>
                    <a:lnTo>
                      <a:pt x="0" y="13049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6" name="任意多边形: 形状 7015">
                <a:extLst>
                  <a:ext uri="{FF2B5EF4-FFF2-40B4-BE49-F238E27FC236}">
                    <a16:creationId xmlns:a16="http://schemas.microsoft.com/office/drawing/2014/main" xmlns="" id="{2E2A76AB-6D7C-44FC-A62C-253AC93A8846}"/>
                  </a:ext>
                </a:extLst>
              </p:cNvPr>
              <p:cNvSpPr/>
              <p:nvPr/>
            </p:nvSpPr>
            <p:spPr>
              <a:xfrm>
                <a:off x="4904708" y="1290480"/>
                <a:ext cx="6062" cy="9396"/>
              </a:xfrm>
              <a:custGeom>
                <a:avLst/>
                <a:gdLst>
                  <a:gd name="connsiteX0" fmla="*/ 1334 w 6062"/>
                  <a:gd name="connsiteY0" fmla="*/ 4729 h 9396"/>
                  <a:gd name="connsiteX1" fmla="*/ 0 w 6062"/>
                  <a:gd name="connsiteY1" fmla="*/ 157 h 9396"/>
                  <a:gd name="connsiteX2" fmla="*/ 5905 w 6062"/>
                  <a:gd name="connsiteY2" fmla="*/ 3491 h 9396"/>
                  <a:gd name="connsiteX3" fmla="*/ 2572 w 6062"/>
                  <a:gd name="connsiteY3" fmla="*/ 9396 h 9396"/>
                  <a:gd name="connsiteX4" fmla="*/ 1334 w 6062"/>
                  <a:gd name="connsiteY4" fmla="*/ 4729 h 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" h="9396">
                    <a:moveTo>
                      <a:pt x="1334" y="4729"/>
                    </a:moveTo>
                    <a:lnTo>
                      <a:pt x="0" y="157"/>
                    </a:lnTo>
                    <a:cubicBezTo>
                      <a:pt x="2572" y="-510"/>
                      <a:pt x="5239" y="1014"/>
                      <a:pt x="5905" y="3491"/>
                    </a:cubicBezTo>
                    <a:cubicBezTo>
                      <a:pt x="6572" y="6062"/>
                      <a:pt x="5048" y="8729"/>
                      <a:pt x="2572" y="9396"/>
                    </a:cubicBezTo>
                    <a:lnTo>
                      <a:pt x="1334" y="4729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17" name="图形 6670">
              <a:extLst>
                <a:ext uri="{FF2B5EF4-FFF2-40B4-BE49-F238E27FC236}">
                  <a16:creationId xmlns:a16="http://schemas.microsoft.com/office/drawing/2014/main" xmlns="" id="{9796A06E-E88E-4AC6-A97C-6CB9F99078FF}"/>
                </a:ext>
              </a:extLst>
            </p:cNvPr>
            <p:cNvGrpSpPr/>
            <p:nvPr/>
          </p:nvGrpSpPr>
          <p:grpSpPr>
            <a:xfrm>
              <a:off x="2676366" y="878333"/>
              <a:ext cx="818388" cy="781811"/>
              <a:chOff x="4622101" y="878333"/>
              <a:chExt cx="818388" cy="781811"/>
            </a:xfrm>
          </p:grpSpPr>
          <p:pic>
            <p:nvPicPr>
              <p:cNvPr id="7018" name="图片 7017">
                <a:extLst>
                  <a:ext uri="{FF2B5EF4-FFF2-40B4-BE49-F238E27FC236}">
                    <a16:creationId xmlns:a16="http://schemas.microsoft.com/office/drawing/2014/main" xmlns="" id="{C6FDD711-09D7-498D-A519-93277555449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2101" y="878333"/>
                <a:ext cx="818387" cy="781811"/>
              </a:xfrm>
              <a:custGeom>
                <a:avLst/>
                <a:gdLst>
                  <a:gd name="connsiteX0" fmla="*/ 133 w 818387"/>
                  <a:gd name="connsiteY0" fmla="*/ -78 h 781811"/>
                  <a:gd name="connsiteX1" fmla="*/ 818521 w 818387"/>
                  <a:gd name="connsiteY1" fmla="*/ -78 h 781811"/>
                  <a:gd name="connsiteX2" fmla="*/ 818521 w 818387"/>
                  <a:gd name="connsiteY2" fmla="*/ 781734 h 781811"/>
                  <a:gd name="connsiteX3" fmla="*/ 133 w 818387"/>
                  <a:gd name="connsiteY3" fmla="*/ 781734 h 78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387" h="781811">
                    <a:moveTo>
                      <a:pt x="133" y="-78"/>
                    </a:moveTo>
                    <a:lnTo>
                      <a:pt x="818521" y="-78"/>
                    </a:lnTo>
                    <a:lnTo>
                      <a:pt x="818521" y="781734"/>
                    </a:lnTo>
                    <a:lnTo>
                      <a:pt x="133" y="781734"/>
                    </a:lnTo>
                    <a:close/>
                  </a:path>
                </a:pathLst>
              </a:custGeom>
            </p:spPr>
          </p:pic>
          <p:sp>
            <p:nvSpPr>
              <p:cNvPr id="7019" name="任意多边形: 形状 7018">
                <a:extLst>
                  <a:ext uri="{FF2B5EF4-FFF2-40B4-BE49-F238E27FC236}">
                    <a16:creationId xmlns:a16="http://schemas.microsoft.com/office/drawing/2014/main" xmlns="" id="{836F7908-1011-4793-8FD5-DE5B275C02BE}"/>
                  </a:ext>
                </a:extLst>
              </p:cNvPr>
              <p:cNvSpPr/>
              <p:nvPr/>
            </p:nvSpPr>
            <p:spPr>
              <a:xfrm rot="9879025">
                <a:off x="4982774" y="1242851"/>
                <a:ext cx="96009" cy="51719"/>
              </a:xfrm>
              <a:custGeom>
                <a:avLst/>
                <a:gdLst>
                  <a:gd name="connsiteX0" fmla="*/ 0 w 96009"/>
                  <a:gd name="connsiteY0" fmla="*/ 0 h 51719"/>
                  <a:gd name="connsiteX1" fmla="*/ 96009 w 96009"/>
                  <a:gd name="connsiteY1" fmla="*/ 0 h 51719"/>
                  <a:gd name="connsiteX2" fmla="*/ 96009 w 96009"/>
                  <a:gd name="connsiteY2" fmla="*/ 51719 h 51719"/>
                  <a:gd name="connsiteX3" fmla="*/ 0 w 96009"/>
                  <a:gd name="connsiteY3" fmla="*/ 51719 h 5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009" h="51719">
                    <a:moveTo>
                      <a:pt x="0" y="0"/>
                    </a:moveTo>
                    <a:lnTo>
                      <a:pt x="96009" y="0"/>
                    </a:lnTo>
                    <a:lnTo>
                      <a:pt x="96009" y="51719"/>
                    </a:lnTo>
                    <a:lnTo>
                      <a:pt x="0" y="51719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0" name="任意多边形: 形状 7019">
                <a:extLst>
                  <a:ext uri="{FF2B5EF4-FFF2-40B4-BE49-F238E27FC236}">
                    <a16:creationId xmlns:a16="http://schemas.microsoft.com/office/drawing/2014/main" xmlns="" id="{25DEB653-A628-4B1C-996B-0D9D7E5CD3F1}"/>
                  </a:ext>
                </a:extLst>
              </p:cNvPr>
              <p:cNvSpPr/>
              <p:nvPr/>
            </p:nvSpPr>
            <p:spPr>
              <a:xfrm>
                <a:off x="5048945" y="1233677"/>
                <a:ext cx="34166" cy="47110"/>
              </a:xfrm>
              <a:custGeom>
                <a:avLst/>
                <a:gdLst>
                  <a:gd name="connsiteX0" fmla="*/ 17593 w 34166"/>
                  <a:gd name="connsiteY0" fmla="*/ 1143 h 47110"/>
                  <a:gd name="connsiteX1" fmla="*/ 21879 w 34166"/>
                  <a:gd name="connsiteY1" fmla="*/ 0 h 47110"/>
                  <a:gd name="connsiteX2" fmla="*/ 34166 w 34166"/>
                  <a:gd name="connsiteY2" fmla="*/ 44863 h 47110"/>
                  <a:gd name="connsiteX3" fmla="*/ 28832 w 34166"/>
                  <a:gd name="connsiteY3" fmla="*/ 46292 h 47110"/>
                  <a:gd name="connsiteX4" fmla="*/ 829 w 34166"/>
                  <a:gd name="connsiteY4" fmla="*/ 30385 h 47110"/>
                  <a:gd name="connsiteX5" fmla="*/ 829 w 34166"/>
                  <a:gd name="connsiteY5" fmla="*/ 30385 h 47110"/>
                  <a:gd name="connsiteX6" fmla="*/ 17593 w 34166"/>
                  <a:gd name="connsiteY6" fmla="*/ 1143 h 4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66" h="47110">
                    <a:moveTo>
                      <a:pt x="17593" y="1143"/>
                    </a:moveTo>
                    <a:lnTo>
                      <a:pt x="21879" y="0"/>
                    </a:lnTo>
                    <a:lnTo>
                      <a:pt x="34166" y="44863"/>
                    </a:lnTo>
                    <a:lnTo>
                      <a:pt x="28832" y="46292"/>
                    </a:lnTo>
                    <a:cubicBezTo>
                      <a:pt x="16736" y="49625"/>
                      <a:pt x="4163" y="42482"/>
                      <a:pt x="829" y="30385"/>
                    </a:cubicBezTo>
                    <a:lnTo>
                      <a:pt x="829" y="30385"/>
                    </a:lnTo>
                    <a:cubicBezTo>
                      <a:pt x="-2600" y="17717"/>
                      <a:pt x="4925" y="4572"/>
                      <a:pt x="17593" y="1143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1" name="任意多边形: 形状 7020">
                <a:extLst>
                  <a:ext uri="{FF2B5EF4-FFF2-40B4-BE49-F238E27FC236}">
                    <a16:creationId xmlns:a16="http://schemas.microsoft.com/office/drawing/2014/main" xmlns="" id="{0404C448-3B42-4D17-AAD3-E3EB59996106}"/>
                  </a:ext>
                </a:extLst>
              </p:cNvPr>
              <p:cNvSpPr/>
              <p:nvPr/>
            </p:nvSpPr>
            <p:spPr>
              <a:xfrm rot="9879025">
                <a:off x="5058135" y="1250257"/>
                <a:ext cx="19239" cy="16668"/>
              </a:xfrm>
              <a:custGeom>
                <a:avLst/>
                <a:gdLst>
                  <a:gd name="connsiteX0" fmla="*/ 0 w 19239"/>
                  <a:gd name="connsiteY0" fmla="*/ 0 h 16668"/>
                  <a:gd name="connsiteX1" fmla="*/ 19240 w 19239"/>
                  <a:gd name="connsiteY1" fmla="*/ 0 h 16668"/>
                  <a:gd name="connsiteX2" fmla="*/ 19240 w 19239"/>
                  <a:gd name="connsiteY2" fmla="*/ 16668 h 16668"/>
                  <a:gd name="connsiteX3" fmla="*/ 0 w 19239"/>
                  <a:gd name="connsiteY3" fmla="*/ 16668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9" h="16668">
                    <a:moveTo>
                      <a:pt x="0" y="0"/>
                    </a:moveTo>
                    <a:lnTo>
                      <a:pt x="19240" y="0"/>
                    </a:lnTo>
                    <a:lnTo>
                      <a:pt x="19240" y="16668"/>
                    </a:lnTo>
                    <a:lnTo>
                      <a:pt x="0" y="16668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2" name="任意多边形: 形状 7021">
                <a:extLst>
                  <a:ext uri="{FF2B5EF4-FFF2-40B4-BE49-F238E27FC236}">
                    <a16:creationId xmlns:a16="http://schemas.microsoft.com/office/drawing/2014/main" xmlns="" id="{D1DFCDDD-0F7D-45EF-8A41-EC9B4C46C642}"/>
                  </a:ext>
                </a:extLst>
              </p:cNvPr>
              <p:cNvSpPr/>
              <p:nvPr/>
            </p:nvSpPr>
            <p:spPr>
              <a:xfrm>
                <a:off x="5024437" y="1262633"/>
                <a:ext cx="12382" cy="12382"/>
              </a:xfrm>
              <a:custGeom>
                <a:avLst/>
                <a:gdLst>
                  <a:gd name="connsiteX0" fmla="*/ 12382 w 12382"/>
                  <a:gd name="connsiteY0" fmla="*/ 6191 h 12382"/>
                  <a:gd name="connsiteX1" fmla="*/ 6191 w 12382"/>
                  <a:gd name="connsiteY1" fmla="*/ 12383 h 12382"/>
                  <a:gd name="connsiteX2" fmla="*/ 0 w 12382"/>
                  <a:gd name="connsiteY2" fmla="*/ 6191 h 12382"/>
                  <a:gd name="connsiteX3" fmla="*/ 6191 w 12382"/>
                  <a:gd name="connsiteY3" fmla="*/ 0 h 12382"/>
                  <a:gd name="connsiteX4" fmla="*/ 12382 w 12382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2382">
                    <a:moveTo>
                      <a:pt x="12382" y="6191"/>
                    </a:moveTo>
                    <a:cubicBezTo>
                      <a:pt x="12382" y="9611"/>
                      <a:pt x="9610" y="12383"/>
                      <a:pt x="6191" y="12383"/>
                    </a:cubicBezTo>
                    <a:cubicBezTo>
                      <a:pt x="2772" y="12383"/>
                      <a:pt x="0" y="9611"/>
                      <a:pt x="0" y="6191"/>
                    </a:cubicBezTo>
                    <a:cubicBezTo>
                      <a:pt x="0" y="2772"/>
                      <a:pt x="2772" y="0"/>
                      <a:pt x="6191" y="0"/>
                    </a:cubicBezTo>
                    <a:cubicBezTo>
                      <a:pt x="9610" y="0"/>
                      <a:pt x="12382" y="2772"/>
                      <a:pt x="12382" y="6191"/>
                    </a:cubicBez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3" name="任意多边形: 形状 7022">
                <a:extLst>
                  <a:ext uri="{FF2B5EF4-FFF2-40B4-BE49-F238E27FC236}">
                    <a16:creationId xmlns:a16="http://schemas.microsoft.com/office/drawing/2014/main" xmlns="" id="{682B3A77-6878-4D26-8A70-44F99F98F1FA}"/>
                  </a:ext>
                </a:extLst>
              </p:cNvPr>
              <p:cNvSpPr/>
              <p:nvPr/>
            </p:nvSpPr>
            <p:spPr>
              <a:xfrm>
                <a:off x="5052202" y="1255299"/>
                <a:ext cx="7763" cy="12049"/>
              </a:xfrm>
              <a:custGeom>
                <a:avLst/>
                <a:gdLst>
                  <a:gd name="connsiteX0" fmla="*/ 6144 w 7763"/>
                  <a:gd name="connsiteY0" fmla="*/ 5906 h 12049"/>
                  <a:gd name="connsiteX1" fmla="*/ 4525 w 7763"/>
                  <a:gd name="connsiteY1" fmla="*/ 0 h 12049"/>
                  <a:gd name="connsiteX2" fmla="*/ 238 w 7763"/>
                  <a:gd name="connsiteY2" fmla="*/ 7525 h 12049"/>
                  <a:gd name="connsiteX3" fmla="*/ 7763 w 7763"/>
                  <a:gd name="connsiteY3" fmla="*/ 11811 h 12049"/>
                  <a:gd name="connsiteX4" fmla="*/ 6144 w 7763"/>
                  <a:gd name="connsiteY4" fmla="*/ 5906 h 1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3" h="12049">
                    <a:moveTo>
                      <a:pt x="6144" y="5906"/>
                    </a:moveTo>
                    <a:lnTo>
                      <a:pt x="4525" y="0"/>
                    </a:lnTo>
                    <a:cubicBezTo>
                      <a:pt x="1286" y="857"/>
                      <a:pt x="-714" y="4286"/>
                      <a:pt x="238" y="7525"/>
                    </a:cubicBezTo>
                    <a:cubicBezTo>
                      <a:pt x="1095" y="10763"/>
                      <a:pt x="4525" y="12763"/>
                      <a:pt x="7763" y="11811"/>
                    </a:cubicBezTo>
                    <a:lnTo>
                      <a:pt x="6144" y="5906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4" name="任意多边形: 形状 7023">
                <a:extLst>
                  <a:ext uri="{FF2B5EF4-FFF2-40B4-BE49-F238E27FC236}">
                    <a16:creationId xmlns:a16="http://schemas.microsoft.com/office/drawing/2014/main" xmlns="" id="{2F23D057-A693-41FD-A1BA-9A823EF64F0D}"/>
                  </a:ext>
                </a:extLst>
              </p:cNvPr>
              <p:cNvSpPr/>
              <p:nvPr/>
            </p:nvSpPr>
            <p:spPr>
              <a:xfrm>
                <a:off x="4978241" y="1257034"/>
                <a:ext cx="34347" cy="46841"/>
              </a:xfrm>
              <a:custGeom>
                <a:avLst/>
                <a:gdLst>
                  <a:gd name="connsiteX0" fmla="*/ 4286 w 34347"/>
                  <a:gd name="connsiteY0" fmla="*/ 836 h 46841"/>
                  <a:gd name="connsiteX1" fmla="*/ 0 w 34347"/>
                  <a:gd name="connsiteY1" fmla="*/ 1979 h 46841"/>
                  <a:gd name="connsiteX2" fmla="*/ 12287 w 34347"/>
                  <a:gd name="connsiteY2" fmla="*/ 46842 h 46841"/>
                  <a:gd name="connsiteX3" fmla="*/ 17621 w 34347"/>
                  <a:gd name="connsiteY3" fmla="*/ 45413 h 46841"/>
                  <a:gd name="connsiteX4" fmla="*/ 33528 w 34347"/>
                  <a:gd name="connsiteY4" fmla="*/ 17410 h 46841"/>
                  <a:gd name="connsiteX5" fmla="*/ 33528 w 34347"/>
                  <a:gd name="connsiteY5" fmla="*/ 17410 h 46841"/>
                  <a:gd name="connsiteX6" fmla="*/ 4286 w 34347"/>
                  <a:gd name="connsiteY6" fmla="*/ 836 h 4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47" h="46841">
                    <a:moveTo>
                      <a:pt x="4286" y="836"/>
                    </a:moveTo>
                    <a:lnTo>
                      <a:pt x="0" y="1979"/>
                    </a:lnTo>
                    <a:lnTo>
                      <a:pt x="12287" y="46842"/>
                    </a:lnTo>
                    <a:lnTo>
                      <a:pt x="17621" y="45413"/>
                    </a:lnTo>
                    <a:cubicBezTo>
                      <a:pt x="29718" y="42079"/>
                      <a:pt x="36862" y="29602"/>
                      <a:pt x="33528" y="17410"/>
                    </a:cubicBezTo>
                    <a:lnTo>
                      <a:pt x="33528" y="17410"/>
                    </a:lnTo>
                    <a:cubicBezTo>
                      <a:pt x="30004" y="4837"/>
                      <a:pt x="16954" y="-2593"/>
                      <a:pt x="4286" y="836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5" name="任意多边形: 形状 7024">
                <a:extLst>
                  <a:ext uri="{FF2B5EF4-FFF2-40B4-BE49-F238E27FC236}">
                    <a16:creationId xmlns:a16="http://schemas.microsoft.com/office/drawing/2014/main" xmlns="" id="{1D40C569-35AB-4696-9D43-F97A17DC66D5}"/>
                  </a:ext>
                </a:extLst>
              </p:cNvPr>
              <p:cNvSpPr/>
              <p:nvPr/>
            </p:nvSpPr>
            <p:spPr>
              <a:xfrm rot="-920976">
                <a:off x="4983964" y="1270699"/>
                <a:ext cx="19239" cy="16668"/>
              </a:xfrm>
              <a:custGeom>
                <a:avLst/>
                <a:gdLst>
                  <a:gd name="connsiteX0" fmla="*/ 0 w 19239"/>
                  <a:gd name="connsiteY0" fmla="*/ 0 h 16668"/>
                  <a:gd name="connsiteX1" fmla="*/ 19240 w 19239"/>
                  <a:gd name="connsiteY1" fmla="*/ 0 h 16668"/>
                  <a:gd name="connsiteX2" fmla="*/ 19240 w 19239"/>
                  <a:gd name="connsiteY2" fmla="*/ 16668 h 16668"/>
                  <a:gd name="connsiteX3" fmla="*/ 0 w 19239"/>
                  <a:gd name="connsiteY3" fmla="*/ 16668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9" h="16668">
                    <a:moveTo>
                      <a:pt x="0" y="0"/>
                    </a:moveTo>
                    <a:lnTo>
                      <a:pt x="19240" y="0"/>
                    </a:lnTo>
                    <a:lnTo>
                      <a:pt x="19240" y="16668"/>
                    </a:lnTo>
                    <a:lnTo>
                      <a:pt x="0" y="16668"/>
                    </a:lnTo>
                    <a:close/>
                  </a:path>
                </a:pathLst>
              </a:custGeom>
              <a:solidFill>
                <a:srgbClr val="AB7373"/>
              </a:solidFill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6" name="任意多边形: 形状 7025">
                <a:extLst>
                  <a:ext uri="{FF2B5EF4-FFF2-40B4-BE49-F238E27FC236}">
                    <a16:creationId xmlns:a16="http://schemas.microsoft.com/office/drawing/2014/main" xmlns="" id="{826C9EB4-9303-4FD7-AA17-53724680C810}"/>
                  </a:ext>
                </a:extLst>
              </p:cNvPr>
              <p:cNvSpPr/>
              <p:nvPr/>
            </p:nvSpPr>
            <p:spPr>
              <a:xfrm>
                <a:off x="5001291" y="1270238"/>
                <a:ext cx="7729" cy="12016"/>
              </a:xfrm>
              <a:custGeom>
                <a:avLst/>
                <a:gdLst>
                  <a:gd name="connsiteX0" fmla="*/ 1619 w 7729"/>
                  <a:gd name="connsiteY0" fmla="*/ 6111 h 12016"/>
                  <a:gd name="connsiteX1" fmla="*/ 0 w 7729"/>
                  <a:gd name="connsiteY1" fmla="*/ 205 h 12016"/>
                  <a:gd name="connsiteX2" fmla="*/ 7525 w 7729"/>
                  <a:gd name="connsiteY2" fmla="*/ 4492 h 12016"/>
                  <a:gd name="connsiteX3" fmla="*/ 3238 w 7729"/>
                  <a:gd name="connsiteY3" fmla="*/ 12016 h 12016"/>
                  <a:gd name="connsiteX4" fmla="*/ 1619 w 7729"/>
                  <a:gd name="connsiteY4" fmla="*/ 6111 h 12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9" h="12016">
                    <a:moveTo>
                      <a:pt x="1619" y="6111"/>
                    </a:moveTo>
                    <a:lnTo>
                      <a:pt x="0" y="205"/>
                    </a:lnTo>
                    <a:cubicBezTo>
                      <a:pt x="3238" y="-652"/>
                      <a:pt x="6667" y="1253"/>
                      <a:pt x="7525" y="4492"/>
                    </a:cubicBezTo>
                    <a:cubicBezTo>
                      <a:pt x="8382" y="7730"/>
                      <a:pt x="6477" y="11159"/>
                      <a:pt x="3238" y="12016"/>
                    </a:cubicBezTo>
                    <a:lnTo>
                      <a:pt x="1619" y="611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027" name="任意多边形: 形状 7026">
              <a:extLst>
                <a:ext uri="{FF2B5EF4-FFF2-40B4-BE49-F238E27FC236}">
                  <a16:creationId xmlns:a16="http://schemas.microsoft.com/office/drawing/2014/main" xmlns="" id="{EA38F255-BBF8-4E1F-9960-52763DED6BA1}"/>
                </a:ext>
              </a:extLst>
            </p:cNvPr>
            <p:cNvSpPr/>
            <p:nvPr/>
          </p:nvSpPr>
          <p:spPr>
            <a:xfrm>
              <a:off x="1168644" y="2268844"/>
              <a:ext cx="398262" cy="673246"/>
            </a:xfrm>
            <a:custGeom>
              <a:avLst/>
              <a:gdLst>
                <a:gd name="connsiteX0" fmla="*/ 248231 w 398262"/>
                <a:gd name="connsiteY0" fmla="*/ 670951 h 673246"/>
                <a:gd name="connsiteX1" fmla="*/ 244040 w 398262"/>
                <a:gd name="connsiteY1" fmla="*/ 671523 h 673246"/>
                <a:gd name="connsiteX2" fmla="*/ 47254 w 398262"/>
                <a:gd name="connsiteY2" fmla="*/ 523218 h 673246"/>
                <a:gd name="connsiteX3" fmla="*/ 1724 w 398262"/>
                <a:gd name="connsiteY3" fmla="*/ 199082 h 673246"/>
                <a:gd name="connsiteX4" fmla="*/ 150029 w 398262"/>
                <a:gd name="connsiteY4" fmla="*/ 2296 h 673246"/>
                <a:gd name="connsiteX5" fmla="*/ 154220 w 398262"/>
                <a:gd name="connsiteY5" fmla="*/ 1724 h 673246"/>
                <a:gd name="connsiteX6" fmla="*/ 351006 w 398262"/>
                <a:gd name="connsiteY6" fmla="*/ 150029 h 673246"/>
                <a:gd name="connsiteX7" fmla="*/ 396536 w 398262"/>
                <a:gd name="connsiteY7" fmla="*/ 474164 h 673246"/>
                <a:gd name="connsiteX8" fmla="*/ 248231 w 398262"/>
                <a:gd name="connsiteY8" fmla="*/ 670951 h 67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262" h="673246">
                  <a:moveTo>
                    <a:pt x="248231" y="670951"/>
                  </a:moveTo>
                  <a:lnTo>
                    <a:pt x="244040" y="671523"/>
                  </a:lnTo>
                  <a:cubicBezTo>
                    <a:pt x="148695" y="684953"/>
                    <a:pt x="60589" y="618468"/>
                    <a:pt x="47254" y="523218"/>
                  </a:cubicBezTo>
                  <a:lnTo>
                    <a:pt x="1724" y="199082"/>
                  </a:lnTo>
                  <a:cubicBezTo>
                    <a:pt x="-11706" y="103737"/>
                    <a:pt x="54779" y="15631"/>
                    <a:pt x="150029" y="2296"/>
                  </a:cubicBezTo>
                  <a:lnTo>
                    <a:pt x="154220" y="1724"/>
                  </a:lnTo>
                  <a:cubicBezTo>
                    <a:pt x="249565" y="-11706"/>
                    <a:pt x="337671" y="54779"/>
                    <a:pt x="351006" y="150029"/>
                  </a:cubicBezTo>
                  <a:lnTo>
                    <a:pt x="396536" y="474164"/>
                  </a:lnTo>
                  <a:cubicBezTo>
                    <a:pt x="409966" y="569510"/>
                    <a:pt x="343577" y="657616"/>
                    <a:pt x="248231" y="670951"/>
                  </a:cubicBezTo>
                  <a:close/>
                </a:path>
              </a:pathLst>
            </a:custGeom>
            <a:solidFill>
              <a:srgbClr val="A56F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8" name="任意多边形: 形状 7027">
              <a:extLst>
                <a:ext uri="{FF2B5EF4-FFF2-40B4-BE49-F238E27FC236}">
                  <a16:creationId xmlns:a16="http://schemas.microsoft.com/office/drawing/2014/main" xmlns="" id="{8ABBFEF2-0411-4B6F-8A24-BF9A4FAE8274}"/>
                </a:ext>
              </a:extLst>
            </p:cNvPr>
            <p:cNvSpPr/>
            <p:nvPr/>
          </p:nvSpPr>
          <p:spPr>
            <a:xfrm rot="21119924">
              <a:off x="1191419" y="2330701"/>
              <a:ext cx="352818" cy="549707"/>
            </a:xfrm>
            <a:custGeom>
              <a:avLst/>
              <a:gdLst>
                <a:gd name="connsiteX0" fmla="*/ 0 w 352818"/>
                <a:gd name="connsiteY0" fmla="*/ 0 h 549707"/>
                <a:gd name="connsiteX1" fmla="*/ 352818 w 352818"/>
                <a:gd name="connsiteY1" fmla="*/ 0 h 549707"/>
                <a:gd name="connsiteX2" fmla="*/ 352818 w 352818"/>
                <a:gd name="connsiteY2" fmla="*/ 549707 h 549707"/>
                <a:gd name="connsiteX3" fmla="*/ 0 w 352818"/>
                <a:gd name="connsiteY3" fmla="*/ 549707 h 54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818" h="549707">
                  <a:moveTo>
                    <a:pt x="0" y="0"/>
                  </a:moveTo>
                  <a:lnTo>
                    <a:pt x="352818" y="0"/>
                  </a:lnTo>
                  <a:lnTo>
                    <a:pt x="352818" y="549707"/>
                  </a:lnTo>
                  <a:lnTo>
                    <a:pt x="0" y="549707"/>
                  </a:lnTo>
                  <a:close/>
                </a:path>
              </a:pathLst>
            </a:custGeom>
            <a:solidFill>
              <a:srgbClr val="A56F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029" name="图形 6670">
              <a:extLst>
                <a:ext uri="{FF2B5EF4-FFF2-40B4-BE49-F238E27FC236}">
                  <a16:creationId xmlns:a16="http://schemas.microsoft.com/office/drawing/2014/main" xmlns="" id="{37929C28-B95E-416B-836C-8AD89323FF43}"/>
                </a:ext>
              </a:extLst>
            </p:cNvPr>
            <p:cNvGrpSpPr/>
            <p:nvPr/>
          </p:nvGrpSpPr>
          <p:grpSpPr>
            <a:xfrm>
              <a:off x="861282" y="2044188"/>
              <a:ext cx="1012697" cy="1122425"/>
              <a:chOff x="2807017" y="2044188"/>
              <a:chExt cx="1012697" cy="1122425"/>
            </a:xfrm>
            <a:noFill/>
          </p:grpSpPr>
          <p:pic>
            <p:nvPicPr>
              <p:cNvPr id="7030" name="图片 7029">
                <a:extLst>
                  <a:ext uri="{FF2B5EF4-FFF2-40B4-BE49-F238E27FC236}">
                    <a16:creationId xmlns:a16="http://schemas.microsoft.com/office/drawing/2014/main" xmlns="" id="{2924E290-0CDB-44FA-B635-36A4CBEC29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07017" y="2044188"/>
                <a:ext cx="1012697" cy="1122425"/>
              </a:xfrm>
              <a:custGeom>
                <a:avLst/>
                <a:gdLst>
                  <a:gd name="connsiteX0" fmla="*/ -90 w 1012697"/>
                  <a:gd name="connsiteY0" fmla="*/ -12 h 1122425"/>
                  <a:gd name="connsiteX1" fmla="*/ 1012608 w 1012697"/>
                  <a:gd name="connsiteY1" fmla="*/ -12 h 1122425"/>
                  <a:gd name="connsiteX2" fmla="*/ 1012608 w 1012697"/>
                  <a:gd name="connsiteY2" fmla="*/ 1122414 h 1122425"/>
                  <a:gd name="connsiteX3" fmla="*/ -90 w 1012697"/>
                  <a:gd name="connsiteY3" fmla="*/ 1122414 h 112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697" h="1122425">
                    <a:moveTo>
                      <a:pt x="-90" y="-12"/>
                    </a:moveTo>
                    <a:lnTo>
                      <a:pt x="1012608" y="-12"/>
                    </a:lnTo>
                    <a:lnTo>
                      <a:pt x="1012608" y="1122414"/>
                    </a:lnTo>
                    <a:lnTo>
                      <a:pt x="-90" y="1122414"/>
                    </a:lnTo>
                    <a:close/>
                  </a:path>
                </a:pathLst>
              </a:custGeom>
            </p:spPr>
          </p:pic>
          <p:sp>
            <p:nvSpPr>
              <p:cNvPr id="7031" name="任意多边形: 形状 7030">
                <a:extLst>
                  <a:ext uri="{FF2B5EF4-FFF2-40B4-BE49-F238E27FC236}">
                    <a16:creationId xmlns:a16="http://schemas.microsoft.com/office/drawing/2014/main" xmlns="" id="{2B29F3EE-DA0D-4514-8CCB-1CC7E384DA5A}"/>
                  </a:ext>
                </a:extLst>
              </p:cNvPr>
              <p:cNvSpPr/>
              <p:nvPr/>
            </p:nvSpPr>
            <p:spPr>
              <a:xfrm rot="-480076">
                <a:off x="3215357" y="2414324"/>
                <a:ext cx="151262" cy="60295"/>
              </a:xfrm>
              <a:custGeom>
                <a:avLst/>
                <a:gdLst>
                  <a:gd name="connsiteX0" fmla="*/ 0 w 151262"/>
                  <a:gd name="connsiteY0" fmla="*/ 0 h 60295"/>
                  <a:gd name="connsiteX1" fmla="*/ 151262 w 151262"/>
                  <a:gd name="connsiteY1" fmla="*/ 0 h 60295"/>
                  <a:gd name="connsiteX2" fmla="*/ 151262 w 151262"/>
                  <a:gd name="connsiteY2" fmla="*/ 60295 h 60295"/>
                  <a:gd name="connsiteX3" fmla="*/ 0 w 151262"/>
                  <a:gd name="connsiteY3" fmla="*/ 60295 h 6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262" h="60295">
                    <a:moveTo>
                      <a:pt x="0" y="0"/>
                    </a:moveTo>
                    <a:lnTo>
                      <a:pt x="151262" y="0"/>
                    </a:lnTo>
                    <a:lnTo>
                      <a:pt x="151262" y="60295"/>
                    </a:lnTo>
                    <a:lnTo>
                      <a:pt x="0" y="60295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2" name="任意多边形: 形状 7031">
                <a:extLst>
                  <a:ext uri="{FF2B5EF4-FFF2-40B4-BE49-F238E27FC236}">
                    <a16:creationId xmlns:a16="http://schemas.microsoft.com/office/drawing/2014/main" xmlns="" id="{E4C99B7D-EBE5-440F-ABD4-3C0C4D8F0CCB}"/>
                  </a:ext>
                </a:extLst>
              </p:cNvPr>
              <p:cNvSpPr/>
              <p:nvPr/>
            </p:nvSpPr>
            <p:spPr>
              <a:xfrm rot="-480076">
                <a:off x="3253361" y="2414523"/>
                <a:ext cx="69534" cy="19907"/>
              </a:xfrm>
              <a:custGeom>
                <a:avLst/>
                <a:gdLst>
                  <a:gd name="connsiteX0" fmla="*/ 0 w 69534"/>
                  <a:gd name="connsiteY0" fmla="*/ 0 h 19907"/>
                  <a:gd name="connsiteX1" fmla="*/ 69535 w 69534"/>
                  <a:gd name="connsiteY1" fmla="*/ 0 h 19907"/>
                  <a:gd name="connsiteX2" fmla="*/ 69535 w 69534"/>
                  <a:gd name="connsiteY2" fmla="*/ 19908 h 19907"/>
                  <a:gd name="connsiteX3" fmla="*/ 0 w 69534"/>
                  <a:gd name="connsiteY3" fmla="*/ 19908 h 1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534" h="19907">
                    <a:moveTo>
                      <a:pt x="0" y="0"/>
                    </a:moveTo>
                    <a:lnTo>
                      <a:pt x="69535" y="0"/>
                    </a:lnTo>
                    <a:lnTo>
                      <a:pt x="69535" y="19908"/>
                    </a:lnTo>
                    <a:lnTo>
                      <a:pt x="0" y="19908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3" name="任意多边形: 形状 7032">
                <a:extLst>
                  <a:ext uri="{FF2B5EF4-FFF2-40B4-BE49-F238E27FC236}">
                    <a16:creationId xmlns:a16="http://schemas.microsoft.com/office/drawing/2014/main" xmlns="" id="{B62A5576-AB04-449C-8F01-54861F166A7B}"/>
                  </a:ext>
                </a:extLst>
              </p:cNvPr>
              <p:cNvSpPr/>
              <p:nvPr/>
            </p:nvSpPr>
            <p:spPr>
              <a:xfrm rot="-480076">
                <a:off x="3271356" y="2406625"/>
                <a:ext cx="29528" cy="8001"/>
              </a:xfrm>
              <a:custGeom>
                <a:avLst/>
                <a:gdLst>
                  <a:gd name="connsiteX0" fmla="*/ 0 w 29528"/>
                  <a:gd name="connsiteY0" fmla="*/ 0 h 8001"/>
                  <a:gd name="connsiteX1" fmla="*/ 29529 w 29528"/>
                  <a:gd name="connsiteY1" fmla="*/ 0 h 8001"/>
                  <a:gd name="connsiteX2" fmla="*/ 29529 w 29528"/>
                  <a:gd name="connsiteY2" fmla="*/ 8001 h 8001"/>
                  <a:gd name="connsiteX3" fmla="*/ 0 w 29528"/>
                  <a:gd name="connsiteY3" fmla="*/ 8001 h 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28" h="8001">
                    <a:moveTo>
                      <a:pt x="0" y="0"/>
                    </a:moveTo>
                    <a:lnTo>
                      <a:pt x="29529" y="0"/>
                    </a:lnTo>
                    <a:lnTo>
                      <a:pt x="29529" y="8001"/>
                    </a:lnTo>
                    <a:lnTo>
                      <a:pt x="0" y="800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4" name="任意多边形: 形状 7033">
                <a:extLst>
                  <a:ext uri="{FF2B5EF4-FFF2-40B4-BE49-F238E27FC236}">
                    <a16:creationId xmlns:a16="http://schemas.microsoft.com/office/drawing/2014/main" xmlns="" id="{0E5B9F9B-84FB-426A-814B-F6CFF241304E}"/>
                  </a:ext>
                </a:extLst>
              </p:cNvPr>
              <p:cNvSpPr/>
              <p:nvPr/>
            </p:nvSpPr>
            <p:spPr>
              <a:xfrm rot="-480076">
                <a:off x="3278795" y="2571015"/>
                <a:ext cx="69534" cy="68201"/>
              </a:xfrm>
              <a:custGeom>
                <a:avLst/>
                <a:gdLst>
                  <a:gd name="connsiteX0" fmla="*/ 69535 w 69534"/>
                  <a:gd name="connsiteY0" fmla="*/ 34101 h 68201"/>
                  <a:gd name="connsiteX1" fmla="*/ 34768 w 69534"/>
                  <a:gd name="connsiteY1" fmla="*/ 68201 h 68201"/>
                  <a:gd name="connsiteX2" fmla="*/ 0 w 69534"/>
                  <a:gd name="connsiteY2" fmla="*/ 34101 h 68201"/>
                  <a:gd name="connsiteX3" fmla="*/ 34768 w 69534"/>
                  <a:gd name="connsiteY3" fmla="*/ 0 h 68201"/>
                  <a:gd name="connsiteX4" fmla="*/ 69535 w 69534"/>
                  <a:gd name="connsiteY4" fmla="*/ 34101 h 6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4" h="68201">
                    <a:moveTo>
                      <a:pt x="69535" y="34101"/>
                    </a:moveTo>
                    <a:cubicBezTo>
                      <a:pt x="69535" y="52934"/>
                      <a:pt x="53969" y="68201"/>
                      <a:pt x="34768" y="68201"/>
                    </a:cubicBezTo>
                    <a:cubicBezTo>
                      <a:pt x="15566" y="68201"/>
                      <a:pt x="0" y="52934"/>
                      <a:pt x="0" y="34101"/>
                    </a:cubicBezTo>
                    <a:cubicBezTo>
                      <a:pt x="0" y="15267"/>
                      <a:pt x="15566" y="0"/>
                      <a:pt x="34768" y="0"/>
                    </a:cubicBezTo>
                    <a:cubicBezTo>
                      <a:pt x="53969" y="0"/>
                      <a:pt x="69535" y="15267"/>
                      <a:pt x="69535" y="34101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5" name="任意多边形: 形状 7034">
                <a:extLst>
                  <a:ext uri="{FF2B5EF4-FFF2-40B4-BE49-F238E27FC236}">
                    <a16:creationId xmlns:a16="http://schemas.microsoft.com/office/drawing/2014/main" xmlns="" id="{93574FF4-CE14-4419-933F-EDE4A94C7B85}"/>
                  </a:ext>
                </a:extLst>
              </p:cNvPr>
              <p:cNvSpPr/>
              <p:nvPr/>
            </p:nvSpPr>
            <p:spPr>
              <a:xfrm rot="-480076">
                <a:off x="3173824" y="2413665"/>
                <a:ext cx="252611" cy="192411"/>
              </a:xfrm>
              <a:custGeom>
                <a:avLst/>
                <a:gdLst>
                  <a:gd name="connsiteX0" fmla="*/ 0 w 252611"/>
                  <a:gd name="connsiteY0" fmla="*/ 0 h 192411"/>
                  <a:gd name="connsiteX1" fmla="*/ 252612 w 252611"/>
                  <a:gd name="connsiteY1" fmla="*/ 0 h 192411"/>
                  <a:gd name="connsiteX2" fmla="*/ 252612 w 252611"/>
                  <a:gd name="connsiteY2" fmla="*/ 192412 h 192411"/>
                  <a:gd name="connsiteX3" fmla="*/ 0 w 252611"/>
                  <a:gd name="connsiteY3" fmla="*/ 192412 h 19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11" h="192411">
                    <a:moveTo>
                      <a:pt x="0" y="0"/>
                    </a:moveTo>
                    <a:lnTo>
                      <a:pt x="252612" y="0"/>
                    </a:lnTo>
                    <a:lnTo>
                      <a:pt x="252612" y="192412"/>
                    </a:lnTo>
                    <a:lnTo>
                      <a:pt x="0" y="192412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6" name="任意多边形: 形状 7035">
                <a:extLst>
                  <a:ext uri="{FF2B5EF4-FFF2-40B4-BE49-F238E27FC236}">
                    <a16:creationId xmlns:a16="http://schemas.microsoft.com/office/drawing/2014/main" xmlns="" id="{DC76182E-864E-4396-825E-A08B6D4BF03B}"/>
                  </a:ext>
                </a:extLst>
              </p:cNvPr>
              <p:cNvSpPr/>
              <p:nvPr/>
            </p:nvSpPr>
            <p:spPr>
              <a:xfrm>
                <a:off x="3268027" y="2470498"/>
                <a:ext cx="54292" cy="17501"/>
              </a:xfrm>
              <a:custGeom>
                <a:avLst/>
                <a:gdLst>
                  <a:gd name="connsiteX0" fmla="*/ 572 w 54292"/>
                  <a:gd name="connsiteY0" fmla="*/ 7429 h 17501"/>
                  <a:gd name="connsiteX1" fmla="*/ 0 w 54292"/>
                  <a:gd name="connsiteY1" fmla="*/ 8001 h 17501"/>
                  <a:gd name="connsiteX2" fmla="*/ 28956 w 54292"/>
                  <a:gd name="connsiteY2" fmla="*/ 17145 h 17501"/>
                  <a:gd name="connsiteX3" fmla="*/ 54293 w 54292"/>
                  <a:gd name="connsiteY3" fmla="*/ 381 h 17501"/>
                  <a:gd name="connsiteX4" fmla="*/ 53531 w 54292"/>
                  <a:gd name="connsiteY4" fmla="*/ 0 h 17501"/>
                  <a:gd name="connsiteX5" fmla="*/ 572 w 54292"/>
                  <a:gd name="connsiteY5" fmla="*/ 7429 h 1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92" h="17501">
                    <a:moveTo>
                      <a:pt x="572" y="7429"/>
                    </a:moveTo>
                    <a:lnTo>
                      <a:pt x="0" y="8001"/>
                    </a:lnTo>
                    <a:cubicBezTo>
                      <a:pt x="7715" y="15240"/>
                      <a:pt x="18383" y="18669"/>
                      <a:pt x="28956" y="17145"/>
                    </a:cubicBezTo>
                    <a:cubicBezTo>
                      <a:pt x="39529" y="15621"/>
                      <a:pt x="48863" y="9430"/>
                      <a:pt x="54293" y="381"/>
                    </a:cubicBezTo>
                    <a:lnTo>
                      <a:pt x="53531" y="0"/>
                    </a:lnTo>
                    <a:lnTo>
                      <a:pt x="572" y="7429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037" name="图形 6670">
                <a:extLst>
                  <a:ext uri="{FF2B5EF4-FFF2-40B4-BE49-F238E27FC236}">
                    <a16:creationId xmlns:a16="http://schemas.microsoft.com/office/drawing/2014/main" xmlns="" id="{134456B3-5202-4137-984A-796ED0F378E3}"/>
                  </a:ext>
                </a:extLst>
              </p:cNvPr>
              <p:cNvGrpSpPr/>
              <p:nvPr/>
            </p:nvGrpSpPr>
            <p:grpSpPr>
              <a:xfrm>
                <a:off x="3188528" y="2588388"/>
                <a:ext cx="276935" cy="225701"/>
                <a:chOff x="3188528" y="2588388"/>
                <a:chExt cx="276935" cy="225701"/>
              </a:xfrm>
              <a:noFill/>
            </p:grpSpPr>
            <p:sp>
              <p:nvSpPr>
                <p:cNvPr id="7038" name="任意多边形: 形状 7037">
                  <a:extLst>
                    <a:ext uri="{FF2B5EF4-FFF2-40B4-BE49-F238E27FC236}">
                      <a16:creationId xmlns:a16="http://schemas.microsoft.com/office/drawing/2014/main" xmlns="" id="{026552DE-60D2-41DD-B6CB-425B320CA5ED}"/>
                    </a:ext>
                  </a:extLst>
                </p:cNvPr>
                <p:cNvSpPr/>
                <p:nvPr/>
              </p:nvSpPr>
              <p:spPr>
                <a:xfrm rot="-480076">
                  <a:off x="3260602" y="2736476"/>
                  <a:ext cx="151262" cy="60295"/>
                </a:xfrm>
                <a:custGeom>
                  <a:avLst/>
                  <a:gdLst>
                    <a:gd name="connsiteX0" fmla="*/ 0 w 151262"/>
                    <a:gd name="connsiteY0" fmla="*/ 0 h 60295"/>
                    <a:gd name="connsiteX1" fmla="*/ 151262 w 151262"/>
                    <a:gd name="connsiteY1" fmla="*/ 0 h 60295"/>
                    <a:gd name="connsiteX2" fmla="*/ 151262 w 151262"/>
                    <a:gd name="connsiteY2" fmla="*/ 60295 h 60295"/>
                    <a:gd name="connsiteX3" fmla="*/ 0 w 151262"/>
                    <a:gd name="connsiteY3" fmla="*/ 60295 h 60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262" h="60295">
                      <a:moveTo>
                        <a:pt x="0" y="0"/>
                      </a:moveTo>
                      <a:lnTo>
                        <a:pt x="151262" y="0"/>
                      </a:lnTo>
                      <a:lnTo>
                        <a:pt x="151262" y="60295"/>
                      </a:lnTo>
                      <a:lnTo>
                        <a:pt x="0" y="60295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9" name="任意多边形: 形状 7038">
                  <a:extLst>
                    <a:ext uri="{FF2B5EF4-FFF2-40B4-BE49-F238E27FC236}">
                      <a16:creationId xmlns:a16="http://schemas.microsoft.com/office/drawing/2014/main" xmlns="" id="{D8569FDC-236C-4C77-924F-276F6F61E1C9}"/>
                    </a:ext>
                  </a:extLst>
                </p:cNvPr>
                <p:cNvSpPr/>
                <p:nvPr/>
              </p:nvSpPr>
              <p:spPr>
                <a:xfrm rot="-480076">
                  <a:off x="3304230" y="2776679"/>
                  <a:ext cx="69534" cy="19907"/>
                </a:xfrm>
                <a:custGeom>
                  <a:avLst/>
                  <a:gdLst>
                    <a:gd name="connsiteX0" fmla="*/ 0 w 69534"/>
                    <a:gd name="connsiteY0" fmla="*/ 0 h 19907"/>
                    <a:gd name="connsiteX1" fmla="*/ 69535 w 69534"/>
                    <a:gd name="connsiteY1" fmla="*/ 0 h 19907"/>
                    <a:gd name="connsiteX2" fmla="*/ 69535 w 69534"/>
                    <a:gd name="connsiteY2" fmla="*/ 19908 h 19907"/>
                    <a:gd name="connsiteX3" fmla="*/ 0 w 69534"/>
                    <a:gd name="connsiteY3" fmla="*/ 19908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534" h="19907">
                      <a:moveTo>
                        <a:pt x="0" y="0"/>
                      </a:moveTo>
                      <a:lnTo>
                        <a:pt x="69535" y="0"/>
                      </a:lnTo>
                      <a:lnTo>
                        <a:pt x="69535" y="19908"/>
                      </a:lnTo>
                      <a:lnTo>
                        <a:pt x="0" y="19908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0" name="任意多边形: 形状 7039">
                  <a:extLst>
                    <a:ext uri="{FF2B5EF4-FFF2-40B4-BE49-F238E27FC236}">
                      <a16:creationId xmlns:a16="http://schemas.microsoft.com/office/drawing/2014/main" xmlns="" id="{4FA5F1CA-B261-435A-B7DA-096202058F6C}"/>
                    </a:ext>
                  </a:extLst>
                </p:cNvPr>
                <p:cNvSpPr/>
                <p:nvPr/>
              </p:nvSpPr>
              <p:spPr>
                <a:xfrm rot="-480076">
                  <a:off x="3326242" y="2796482"/>
                  <a:ext cx="29528" cy="8001"/>
                </a:xfrm>
                <a:custGeom>
                  <a:avLst/>
                  <a:gdLst>
                    <a:gd name="connsiteX0" fmla="*/ 0 w 29528"/>
                    <a:gd name="connsiteY0" fmla="*/ 0 h 8001"/>
                    <a:gd name="connsiteX1" fmla="*/ 29529 w 29528"/>
                    <a:gd name="connsiteY1" fmla="*/ 0 h 8001"/>
                    <a:gd name="connsiteX2" fmla="*/ 29529 w 29528"/>
                    <a:gd name="connsiteY2" fmla="*/ 8001 h 8001"/>
                    <a:gd name="connsiteX3" fmla="*/ 0 w 29528"/>
                    <a:gd name="connsiteY3" fmla="*/ 8001 h 8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528" h="8001">
                      <a:moveTo>
                        <a:pt x="0" y="0"/>
                      </a:moveTo>
                      <a:lnTo>
                        <a:pt x="29529" y="0"/>
                      </a:lnTo>
                      <a:lnTo>
                        <a:pt x="29529" y="8001"/>
                      </a:lnTo>
                      <a:lnTo>
                        <a:pt x="0" y="8001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1" name="任意多边形: 形状 7040">
                  <a:extLst>
                    <a:ext uri="{FF2B5EF4-FFF2-40B4-BE49-F238E27FC236}">
                      <a16:creationId xmlns:a16="http://schemas.microsoft.com/office/drawing/2014/main" xmlns="" id="{29A9FBE3-32BD-45F2-B3C6-1281FA3BB78B}"/>
                    </a:ext>
                  </a:extLst>
                </p:cNvPr>
                <p:cNvSpPr/>
                <p:nvPr/>
              </p:nvSpPr>
              <p:spPr>
                <a:xfrm rot="-480076">
                  <a:off x="3200689" y="2605032"/>
                  <a:ext cx="252611" cy="192411"/>
                </a:xfrm>
                <a:custGeom>
                  <a:avLst/>
                  <a:gdLst>
                    <a:gd name="connsiteX0" fmla="*/ 0 w 252611"/>
                    <a:gd name="connsiteY0" fmla="*/ 0 h 192411"/>
                    <a:gd name="connsiteX1" fmla="*/ 252612 w 252611"/>
                    <a:gd name="connsiteY1" fmla="*/ 0 h 192411"/>
                    <a:gd name="connsiteX2" fmla="*/ 252612 w 252611"/>
                    <a:gd name="connsiteY2" fmla="*/ 192412 h 192411"/>
                    <a:gd name="connsiteX3" fmla="*/ 0 w 252611"/>
                    <a:gd name="connsiteY3" fmla="*/ 192412 h 19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11" h="192411">
                      <a:moveTo>
                        <a:pt x="0" y="0"/>
                      </a:moveTo>
                      <a:lnTo>
                        <a:pt x="252612" y="0"/>
                      </a:lnTo>
                      <a:lnTo>
                        <a:pt x="252612" y="192412"/>
                      </a:lnTo>
                      <a:lnTo>
                        <a:pt x="0" y="192412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2" name="任意多边形: 形状 7041">
                  <a:extLst>
                    <a:ext uri="{FF2B5EF4-FFF2-40B4-BE49-F238E27FC236}">
                      <a16:creationId xmlns:a16="http://schemas.microsoft.com/office/drawing/2014/main" xmlns="" id="{5EDFB45D-4007-45F8-92E6-8B621CA03D6F}"/>
                    </a:ext>
                  </a:extLst>
                </p:cNvPr>
                <p:cNvSpPr/>
                <p:nvPr/>
              </p:nvSpPr>
              <p:spPr>
                <a:xfrm>
                  <a:off x="3304698" y="2722936"/>
                  <a:ext cx="54292" cy="17501"/>
                </a:xfrm>
                <a:custGeom>
                  <a:avLst/>
                  <a:gdLst>
                    <a:gd name="connsiteX0" fmla="*/ 762 w 54292"/>
                    <a:gd name="connsiteY0" fmla="*/ 17501 h 17501"/>
                    <a:gd name="connsiteX1" fmla="*/ 0 w 54292"/>
                    <a:gd name="connsiteY1" fmla="*/ 17120 h 17501"/>
                    <a:gd name="connsiteX2" fmla="*/ 25337 w 54292"/>
                    <a:gd name="connsiteY2" fmla="*/ 356 h 17501"/>
                    <a:gd name="connsiteX3" fmla="*/ 54292 w 54292"/>
                    <a:gd name="connsiteY3" fmla="*/ 9500 h 17501"/>
                    <a:gd name="connsiteX4" fmla="*/ 53721 w 54292"/>
                    <a:gd name="connsiteY4" fmla="*/ 10071 h 17501"/>
                    <a:gd name="connsiteX5" fmla="*/ 762 w 54292"/>
                    <a:gd name="connsiteY5" fmla="*/ 17501 h 17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92" h="17501">
                      <a:moveTo>
                        <a:pt x="762" y="17501"/>
                      </a:moveTo>
                      <a:lnTo>
                        <a:pt x="0" y="17120"/>
                      </a:lnTo>
                      <a:cubicBezTo>
                        <a:pt x="5334" y="7976"/>
                        <a:pt x="14669" y="1785"/>
                        <a:pt x="25337" y="356"/>
                      </a:cubicBezTo>
                      <a:cubicBezTo>
                        <a:pt x="35909" y="-1168"/>
                        <a:pt x="46577" y="2261"/>
                        <a:pt x="54292" y="9500"/>
                      </a:cubicBezTo>
                      <a:lnTo>
                        <a:pt x="53721" y="10071"/>
                      </a:lnTo>
                      <a:lnTo>
                        <a:pt x="762" y="17501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043" name="图形 6670">
              <a:extLst>
                <a:ext uri="{FF2B5EF4-FFF2-40B4-BE49-F238E27FC236}">
                  <a16:creationId xmlns:a16="http://schemas.microsoft.com/office/drawing/2014/main" xmlns="" id="{31AB599D-52B6-4B07-9582-373D5C8EE6E5}"/>
                </a:ext>
              </a:extLst>
            </p:cNvPr>
            <p:cNvGrpSpPr/>
            <p:nvPr/>
          </p:nvGrpSpPr>
          <p:grpSpPr>
            <a:xfrm>
              <a:off x="3273774" y="1868709"/>
              <a:ext cx="495300" cy="327850"/>
              <a:chOff x="5219509" y="1868709"/>
              <a:chExt cx="495300" cy="327850"/>
            </a:xfrm>
          </p:grpSpPr>
          <p:sp>
            <p:nvSpPr>
              <p:cNvPr id="7044" name="任意多边形: 形状 7043">
                <a:extLst>
                  <a:ext uri="{FF2B5EF4-FFF2-40B4-BE49-F238E27FC236}">
                    <a16:creationId xmlns:a16="http://schemas.microsoft.com/office/drawing/2014/main" xmlns="" id="{3F31D164-DF12-4D11-83CC-493A79A6FD0A}"/>
                  </a:ext>
                </a:extLst>
              </p:cNvPr>
              <p:cNvSpPr/>
              <p:nvPr/>
            </p:nvSpPr>
            <p:spPr>
              <a:xfrm>
                <a:off x="5446871" y="2006155"/>
                <a:ext cx="267843" cy="166592"/>
              </a:xfrm>
              <a:custGeom>
                <a:avLst/>
                <a:gdLst>
                  <a:gd name="connsiteX0" fmla="*/ 0 w 267843"/>
                  <a:gd name="connsiteY0" fmla="*/ 0 h 166592"/>
                  <a:gd name="connsiteX1" fmla="*/ 267843 w 267843"/>
                  <a:gd name="connsiteY1" fmla="*/ 0 h 166592"/>
                  <a:gd name="connsiteX2" fmla="*/ 267843 w 267843"/>
                  <a:gd name="connsiteY2" fmla="*/ 166592 h 166592"/>
                  <a:gd name="connsiteX3" fmla="*/ 0 w 267843"/>
                  <a:gd name="connsiteY3" fmla="*/ 166592 h 16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43" h="166592">
                    <a:moveTo>
                      <a:pt x="0" y="0"/>
                    </a:moveTo>
                    <a:lnTo>
                      <a:pt x="267843" y="0"/>
                    </a:lnTo>
                    <a:lnTo>
                      <a:pt x="267843" y="166592"/>
                    </a:lnTo>
                    <a:lnTo>
                      <a:pt x="0" y="166592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5" name="任意多边形: 形状 7044">
                <a:extLst>
                  <a:ext uri="{FF2B5EF4-FFF2-40B4-BE49-F238E27FC236}">
                    <a16:creationId xmlns:a16="http://schemas.microsoft.com/office/drawing/2014/main" xmlns="" id="{203F5DCA-CEF1-420A-844E-1CEC0F4EBBD4}"/>
                  </a:ext>
                </a:extLst>
              </p:cNvPr>
              <p:cNvSpPr/>
              <p:nvPr/>
            </p:nvSpPr>
            <p:spPr>
              <a:xfrm>
                <a:off x="5360765" y="2013203"/>
                <a:ext cx="74771" cy="29337"/>
              </a:xfrm>
              <a:custGeom>
                <a:avLst/>
                <a:gdLst>
                  <a:gd name="connsiteX0" fmla="*/ 0 w 74771"/>
                  <a:gd name="connsiteY0" fmla="*/ 0 h 29337"/>
                  <a:gd name="connsiteX1" fmla="*/ 74771 w 74771"/>
                  <a:gd name="connsiteY1" fmla="*/ 0 h 29337"/>
                  <a:gd name="connsiteX2" fmla="*/ 74771 w 74771"/>
                  <a:gd name="connsiteY2" fmla="*/ 29337 h 29337"/>
                  <a:gd name="connsiteX3" fmla="*/ 0 w 74771"/>
                  <a:gd name="connsiteY3" fmla="*/ 29337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" h="29337">
                    <a:moveTo>
                      <a:pt x="0" y="0"/>
                    </a:moveTo>
                    <a:lnTo>
                      <a:pt x="74771" y="0"/>
                    </a:lnTo>
                    <a:lnTo>
                      <a:pt x="74771" y="29337"/>
                    </a:lnTo>
                    <a:lnTo>
                      <a:pt x="0" y="29337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6" name="任意多边形: 形状 7045">
                <a:extLst>
                  <a:ext uri="{FF2B5EF4-FFF2-40B4-BE49-F238E27FC236}">
                    <a16:creationId xmlns:a16="http://schemas.microsoft.com/office/drawing/2014/main" xmlns="" id="{C7D9E709-D9EB-4A5B-AA28-14D9B5344A77}"/>
                  </a:ext>
                </a:extLst>
              </p:cNvPr>
              <p:cNvSpPr/>
              <p:nvPr/>
            </p:nvSpPr>
            <p:spPr>
              <a:xfrm>
                <a:off x="5657754" y="1868709"/>
                <a:ext cx="49720" cy="142684"/>
              </a:xfrm>
              <a:custGeom>
                <a:avLst/>
                <a:gdLst>
                  <a:gd name="connsiteX0" fmla="*/ 49721 w 49720"/>
                  <a:gd name="connsiteY0" fmla="*/ 81629 h 142684"/>
                  <a:gd name="connsiteX1" fmla="*/ 12954 w 49720"/>
                  <a:gd name="connsiteY1" fmla="*/ 81629 h 142684"/>
                  <a:gd name="connsiteX2" fmla="*/ 12954 w 49720"/>
                  <a:gd name="connsiteY2" fmla="*/ 0 h 142684"/>
                  <a:gd name="connsiteX3" fmla="*/ 0 w 49720"/>
                  <a:gd name="connsiteY3" fmla="*/ 0 h 142684"/>
                  <a:gd name="connsiteX4" fmla="*/ 0 w 49720"/>
                  <a:gd name="connsiteY4" fmla="*/ 81629 h 142684"/>
                  <a:gd name="connsiteX5" fmla="*/ 0 w 49720"/>
                  <a:gd name="connsiteY5" fmla="*/ 105346 h 142684"/>
                  <a:gd name="connsiteX6" fmla="*/ 0 w 49720"/>
                  <a:gd name="connsiteY6" fmla="*/ 112109 h 142684"/>
                  <a:gd name="connsiteX7" fmla="*/ 0 w 49720"/>
                  <a:gd name="connsiteY7" fmla="*/ 142684 h 142684"/>
                  <a:gd name="connsiteX8" fmla="*/ 40767 w 49720"/>
                  <a:gd name="connsiteY8" fmla="*/ 142684 h 142684"/>
                  <a:gd name="connsiteX9" fmla="*/ 40862 w 49720"/>
                  <a:gd name="connsiteY9" fmla="*/ 118491 h 142684"/>
                  <a:gd name="connsiteX10" fmla="*/ 49721 w 49720"/>
                  <a:gd name="connsiteY10" fmla="*/ 118491 h 142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720" h="142684">
                    <a:moveTo>
                      <a:pt x="49721" y="81629"/>
                    </a:moveTo>
                    <a:lnTo>
                      <a:pt x="12954" y="81629"/>
                    </a:lnTo>
                    <a:lnTo>
                      <a:pt x="12954" y="0"/>
                    </a:lnTo>
                    <a:lnTo>
                      <a:pt x="0" y="0"/>
                    </a:lnTo>
                    <a:lnTo>
                      <a:pt x="0" y="81629"/>
                    </a:lnTo>
                    <a:lnTo>
                      <a:pt x="0" y="105346"/>
                    </a:lnTo>
                    <a:lnTo>
                      <a:pt x="0" y="112109"/>
                    </a:lnTo>
                    <a:lnTo>
                      <a:pt x="0" y="142684"/>
                    </a:lnTo>
                    <a:lnTo>
                      <a:pt x="40767" y="142684"/>
                    </a:lnTo>
                    <a:lnTo>
                      <a:pt x="40862" y="118491"/>
                    </a:lnTo>
                    <a:lnTo>
                      <a:pt x="49721" y="118491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7" name="任意多边形: 形状 7046">
                <a:extLst>
                  <a:ext uri="{FF2B5EF4-FFF2-40B4-BE49-F238E27FC236}">
                    <a16:creationId xmlns:a16="http://schemas.microsoft.com/office/drawing/2014/main" xmlns="" id="{43E26117-E188-4F4D-8E3A-F870C9D520F7}"/>
                  </a:ext>
                </a:extLst>
              </p:cNvPr>
              <p:cNvSpPr/>
              <p:nvPr/>
            </p:nvSpPr>
            <p:spPr>
              <a:xfrm>
                <a:off x="5285613" y="2038635"/>
                <a:ext cx="37242" cy="24193"/>
              </a:xfrm>
              <a:custGeom>
                <a:avLst/>
                <a:gdLst>
                  <a:gd name="connsiteX0" fmla="*/ 37243 w 37242"/>
                  <a:gd name="connsiteY0" fmla="*/ 24194 h 24193"/>
                  <a:gd name="connsiteX1" fmla="*/ 0 w 37242"/>
                  <a:gd name="connsiteY1" fmla="*/ 0 h 24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242" h="24193">
                    <a:moveTo>
                      <a:pt x="37243" y="24194"/>
                    </a:moveTo>
                    <a:lnTo>
                      <a:pt x="0" y="0"/>
                    </a:lnTo>
                  </a:path>
                </a:pathLst>
              </a:custGeom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8" name="任意多边形: 形状 7047">
                <a:extLst>
                  <a:ext uri="{FF2B5EF4-FFF2-40B4-BE49-F238E27FC236}">
                    <a16:creationId xmlns:a16="http://schemas.microsoft.com/office/drawing/2014/main" xmlns="" id="{AA281B96-5A32-4C77-965D-D1942018138F}"/>
                  </a:ext>
                </a:extLst>
              </p:cNvPr>
              <p:cNvSpPr/>
              <p:nvPr/>
            </p:nvSpPr>
            <p:spPr>
              <a:xfrm>
                <a:off x="5297709" y="2019966"/>
                <a:ext cx="35718" cy="23240"/>
              </a:xfrm>
              <a:custGeom>
                <a:avLst/>
                <a:gdLst>
                  <a:gd name="connsiteX0" fmla="*/ 35719 w 35718"/>
                  <a:gd name="connsiteY0" fmla="*/ 23241 h 23240"/>
                  <a:gd name="connsiteX1" fmla="*/ 0 w 35718"/>
                  <a:gd name="connsiteY1" fmla="*/ 0 h 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718" h="23240">
                    <a:moveTo>
                      <a:pt x="35719" y="23241"/>
                    </a:moveTo>
                    <a:lnTo>
                      <a:pt x="0" y="0"/>
                    </a:lnTo>
                  </a:path>
                </a:pathLst>
              </a:custGeom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9" name="任意多边形: 形状 7048">
                <a:extLst>
                  <a:ext uri="{FF2B5EF4-FFF2-40B4-BE49-F238E27FC236}">
                    <a16:creationId xmlns:a16="http://schemas.microsoft.com/office/drawing/2014/main" xmlns="" id="{1A8AADC5-0CDE-4DAE-B527-5123E66F290F}"/>
                  </a:ext>
                </a:extLst>
              </p:cNvPr>
              <p:cNvSpPr/>
              <p:nvPr/>
            </p:nvSpPr>
            <p:spPr>
              <a:xfrm>
                <a:off x="5312092" y="2001773"/>
                <a:ext cx="33813" cy="21907"/>
              </a:xfrm>
              <a:custGeom>
                <a:avLst/>
                <a:gdLst>
                  <a:gd name="connsiteX0" fmla="*/ 33814 w 33813"/>
                  <a:gd name="connsiteY0" fmla="*/ 21908 h 21907"/>
                  <a:gd name="connsiteX1" fmla="*/ 0 w 33813"/>
                  <a:gd name="connsiteY1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813" h="21907">
                    <a:moveTo>
                      <a:pt x="33814" y="21908"/>
                    </a:moveTo>
                    <a:lnTo>
                      <a:pt x="0" y="0"/>
                    </a:lnTo>
                  </a:path>
                </a:pathLst>
              </a:custGeom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0" name="任意多边形: 形状 7049">
                <a:extLst>
                  <a:ext uri="{FF2B5EF4-FFF2-40B4-BE49-F238E27FC236}">
                    <a16:creationId xmlns:a16="http://schemas.microsoft.com/office/drawing/2014/main" xmlns="" id="{73F254BA-7B92-4098-AE92-24B9CB58186E}"/>
                  </a:ext>
                </a:extLst>
              </p:cNvPr>
              <p:cNvSpPr/>
              <p:nvPr/>
            </p:nvSpPr>
            <p:spPr>
              <a:xfrm>
                <a:off x="5358955" y="1904523"/>
                <a:ext cx="299370" cy="110490"/>
              </a:xfrm>
              <a:custGeom>
                <a:avLst/>
                <a:gdLst>
                  <a:gd name="connsiteX0" fmla="*/ 86201 w 299370"/>
                  <a:gd name="connsiteY0" fmla="*/ 35814 h 110490"/>
                  <a:gd name="connsiteX1" fmla="*/ 86201 w 299370"/>
                  <a:gd name="connsiteY1" fmla="*/ 79915 h 110490"/>
                  <a:gd name="connsiteX2" fmla="*/ 27242 w 299370"/>
                  <a:gd name="connsiteY2" fmla="*/ 79915 h 110490"/>
                  <a:gd name="connsiteX3" fmla="*/ 0 w 299370"/>
                  <a:gd name="connsiteY3" fmla="*/ 110490 h 110490"/>
                  <a:gd name="connsiteX4" fmla="*/ 86201 w 299370"/>
                  <a:gd name="connsiteY4" fmla="*/ 110490 h 110490"/>
                  <a:gd name="connsiteX5" fmla="*/ 299371 w 299370"/>
                  <a:gd name="connsiteY5" fmla="*/ 110490 h 110490"/>
                  <a:gd name="connsiteX6" fmla="*/ 299371 w 299370"/>
                  <a:gd name="connsiteY6" fmla="*/ 79915 h 110490"/>
                  <a:gd name="connsiteX7" fmla="*/ 299371 w 299370"/>
                  <a:gd name="connsiteY7" fmla="*/ 0 h 110490"/>
                  <a:gd name="connsiteX8" fmla="*/ 222695 w 299370"/>
                  <a:gd name="connsiteY8" fmla="*/ 0 h 110490"/>
                  <a:gd name="connsiteX9" fmla="*/ 86201 w 299370"/>
                  <a:gd name="connsiteY9" fmla="*/ 35814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370" h="110490">
                    <a:moveTo>
                      <a:pt x="86201" y="35814"/>
                    </a:moveTo>
                    <a:lnTo>
                      <a:pt x="86201" y="79915"/>
                    </a:lnTo>
                    <a:lnTo>
                      <a:pt x="27242" y="79915"/>
                    </a:lnTo>
                    <a:cubicBezTo>
                      <a:pt x="17526" y="89440"/>
                      <a:pt x="8477" y="99632"/>
                      <a:pt x="0" y="110490"/>
                    </a:cubicBezTo>
                    <a:lnTo>
                      <a:pt x="86201" y="110490"/>
                    </a:lnTo>
                    <a:lnTo>
                      <a:pt x="299371" y="110490"/>
                    </a:lnTo>
                    <a:lnTo>
                      <a:pt x="299371" y="79915"/>
                    </a:lnTo>
                    <a:lnTo>
                      <a:pt x="299371" y="0"/>
                    </a:lnTo>
                    <a:lnTo>
                      <a:pt x="222695" y="0"/>
                    </a:lnTo>
                    <a:cubicBezTo>
                      <a:pt x="172593" y="0"/>
                      <a:pt x="126397" y="13049"/>
                      <a:pt x="86201" y="358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053" name="图形 6670">
                <a:extLst>
                  <a:ext uri="{FF2B5EF4-FFF2-40B4-BE49-F238E27FC236}">
                    <a16:creationId xmlns:a16="http://schemas.microsoft.com/office/drawing/2014/main" xmlns="" id="{A97D86FE-F633-4A44-88A6-7F58D0E65500}"/>
                  </a:ext>
                </a:extLst>
              </p:cNvPr>
              <p:cNvGrpSpPr/>
              <p:nvPr/>
            </p:nvGrpSpPr>
            <p:grpSpPr>
              <a:xfrm>
                <a:off x="5219509" y="1872233"/>
                <a:ext cx="438721" cy="219932"/>
                <a:chOff x="5219509" y="1872233"/>
                <a:chExt cx="438721" cy="219932"/>
              </a:xfrm>
            </p:grpSpPr>
            <p:sp>
              <p:nvSpPr>
                <p:cNvPr id="7054" name="任意多边形: 形状 7053">
                  <a:extLst>
                    <a:ext uri="{FF2B5EF4-FFF2-40B4-BE49-F238E27FC236}">
                      <a16:creationId xmlns:a16="http://schemas.microsoft.com/office/drawing/2014/main" xmlns="" id="{668D530A-047B-4356-8D92-CACB4E8D98D7}"/>
                    </a:ext>
                  </a:extLst>
                </p:cNvPr>
                <p:cNvSpPr/>
                <p:nvPr/>
              </p:nvSpPr>
              <p:spPr>
                <a:xfrm>
                  <a:off x="5219509" y="1872233"/>
                  <a:ext cx="438721" cy="219932"/>
                </a:xfrm>
                <a:custGeom>
                  <a:avLst/>
                  <a:gdLst>
                    <a:gd name="connsiteX0" fmla="*/ 362140 w 438721"/>
                    <a:gd name="connsiteY0" fmla="*/ 32290 h 219932"/>
                    <a:gd name="connsiteX1" fmla="*/ 438721 w 438721"/>
                    <a:gd name="connsiteY1" fmla="*/ 32290 h 219932"/>
                    <a:gd name="connsiteX2" fmla="*/ 438721 w 438721"/>
                    <a:gd name="connsiteY2" fmla="*/ 0 h 219932"/>
                    <a:gd name="connsiteX3" fmla="*/ 290893 w 438721"/>
                    <a:gd name="connsiteY3" fmla="*/ 0 h 219932"/>
                    <a:gd name="connsiteX4" fmla="*/ 205835 w 438721"/>
                    <a:gd name="connsiteY4" fmla="*/ 12192 h 219932"/>
                    <a:gd name="connsiteX5" fmla="*/ 216694 w 438721"/>
                    <a:gd name="connsiteY5" fmla="*/ 29623 h 219932"/>
                    <a:gd name="connsiteX6" fmla="*/ 124015 w 438721"/>
                    <a:gd name="connsiteY6" fmla="*/ 88963 h 219932"/>
                    <a:gd name="connsiteX7" fmla="*/ 121920 w 438721"/>
                    <a:gd name="connsiteY7" fmla="*/ 90297 h 219932"/>
                    <a:gd name="connsiteX8" fmla="*/ 105346 w 438721"/>
                    <a:gd name="connsiteY8" fmla="*/ 63722 h 219932"/>
                    <a:gd name="connsiteX9" fmla="*/ 0 w 438721"/>
                    <a:gd name="connsiteY9" fmla="*/ 219932 h 219932"/>
                    <a:gd name="connsiteX10" fmla="*/ 94679 w 438721"/>
                    <a:gd name="connsiteY10" fmla="*/ 219932 h 219932"/>
                    <a:gd name="connsiteX11" fmla="*/ 362140 w 438721"/>
                    <a:gd name="connsiteY11" fmla="*/ 32290 h 219932"/>
                    <a:gd name="connsiteX12" fmla="*/ 98488 w 438721"/>
                    <a:gd name="connsiteY12" fmla="*/ 120587 h 219932"/>
                    <a:gd name="connsiteX13" fmla="*/ 131159 w 438721"/>
                    <a:gd name="connsiteY13" fmla="*/ 142684 h 219932"/>
                    <a:gd name="connsiteX14" fmla="*/ 100298 w 438721"/>
                    <a:gd name="connsiteY14" fmla="*/ 192310 h 219932"/>
                    <a:gd name="connsiteX15" fmla="*/ 52102 w 438721"/>
                    <a:gd name="connsiteY15" fmla="*/ 186976 h 219932"/>
                    <a:gd name="connsiteX16" fmla="*/ 98488 w 438721"/>
                    <a:gd name="connsiteY16" fmla="*/ 120587 h 21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8721" h="219932">
                      <a:moveTo>
                        <a:pt x="362140" y="32290"/>
                      </a:moveTo>
                      <a:lnTo>
                        <a:pt x="438721" y="32290"/>
                      </a:lnTo>
                      <a:lnTo>
                        <a:pt x="438721" y="0"/>
                      </a:lnTo>
                      <a:lnTo>
                        <a:pt x="290893" y="0"/>
                      </a:lnTo>
                      <a:cubicBezTo>
                        <a:pt x="261366" y="0"/>
                        <a:pt x="232791" y="4286"/>
                        <a:pt x="205835" y="12192"/>
                      </a:cubicBezTo>
                      <a:lnTo>
                        <a:pt x="216694" y="29623"/>
                      </a:lnTo>
                      <a:cubicBezTo>
                        <a:pt x="182118" y="43148"/>
                        <a:pt x="150876" y="63437"/>
                        <a:pt x="124015" y="88963"/>
                      </a:cubicBezTo>
                      <a:lnTo>
                        <a:pt x="121920" y="90297"/>
                      </a:lnTo>
                      <a:lnTo>
                        <a:pt x="105346" y="63722"/>
                      </a:lnTo>
                      <a:cubicBezTo>
                        <a:pt x="55245" y="102775"/>
                        <a:pt x="17716" y="157163"/>
                        <a:pt x="0" y="219932"/>
                      </a:cubicBezTo>
                      <a:lnTo>
                        <a:pt x="94679" y="219932"/>
                      </a:lnTo>
                      <a:cubicBezTo>
                        <a:pt x="140017" y="109442"/>
                        <a:pt x="239363" y="32290"/>
                        <a:pt x="362140" y="32290"/>
                      </a:cubicBezTo>
                      <a:close/>
                      <a:moveTo>
                        <a:pt x="98488" y="120587"/>
                      </a:moveTo>
                      <a:lnTo>
                        <a:pt x="131159" y="142684"/>
                      </a:lnTo>
                      <a:cubicBezTo>
                        <a:pt x="119539" y="158115"/>
                        <a:pt x="109156" y="174688"/>
                        <a:pt x="100298" y="192310"/>
                      </a:cubicBezTo>
                      <a:lnTo>
                        <a:pt x="52102" y="186976"/>
                      </a:lnTo>
                      <a:cubicBezTo>
                        <a:pt x="64579" y="162878"/>
                        <a:pt x="80200" y="140494"/>
                        <a:pt x="98488" y="1205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5" name="任意多边形: 形状 7054">
                  <a:extLst>
                    <a:ext uri="{FF2B5EF4-FFF2-40B4-BE49-F238E27FC236}">
                      <a16:creationId xmlns:a16="http://schemas.microsoft.com/office/drawing/2014/main" xmlns="" id="{64D1C37C-A1AC-4351-88DF-262C8E2AFF4C}"/>
                    </a:ext>
                  </a:extLst>
                </p:cNvPr>
                <p:cNvSpPr/>
                <p:nvPr/>
              </p:nvSpPr>
              <p:spPr>
                <a:xfrm>
                  <a:off x="5219509" y="1872233"/>
                  <a:ext cx="438721" cy="219932"/>
                </a:xfrm>
                <a:custGeom>
                  <a:avLst/>
                  <a:gdLst>
                    <a:gd name="connsiteX0" fmla="*/ 362140 w 438721"/>
                    <a:gd name="connsiteY0" fmla="*/ 32290 h 219932"/>
                    <a:gd name="connsiteX1" fmla="*/ 438721 w 438721"/>
                    <a:gd name="connsiteY1" fmla="*/ 32290 h 219932"/>
                    <a:gd name="connsiteX2" fmla="*/ 438721 w 438721"/>
                    <a:gd name="connsiteY2" fmla="*/ 0 h 219932"/>
                    <a:gd name="connsiteX3" fmla="*/ 290893 w 438721"/>
                    <a:gd name="connsiteY3" fmla="*/ 0 h 219932"/>
                    <a:gd name="connsiteX4" fmla="*/ 205835 w 438721"/>
                    <a:gd name="connsiteY4" fmla="*/ 12192 h 219932"/>
                    <a:gd name="connsiteX5" fmla="*/ 216694 w 438721"/>
                    <a:gd name="connsiteY5" fmla="*/ 29623 h 219932"/>
                    <a:gd name="connsiteX6" fmla="*/ 124015 w 438721"/>
                    <a:gd name="connsiteY6" fmla="*/ 88963 h 219932"/>
                    <a:gd name="connsiteX7" fmla="*/ 121920 w 438721"/>
                    <a:gd name="connsiteY7" fmla="*/ 90297 h 219932"/>
                    <a:gd name="connsiteX8" fmla="*/ 105346 w 438721"/>
                    <a:gd name="connsiteY8" fmla="*/ 63722 h 219932"/>
                    <a:gd name="connsiteX9" fmla="*/ 0 w 438721"/>
                    <a:gd name="connsiteY9" fmla="*/ 219932 h 219932"/>
                    <a:gd name="connsiteX10" fmla="*/ 94679 w 438721"/>
                    <a:gd name="connsiteY10" fmla="*/ 219932 h 219932"/>
                    <a:gd name="connsiteX11" fmla="*/ 362140 w 438721"/>
                    <a:gd name="connsiteY11" fmla="*/ 32290 h 219932"/>
                    <a:gd name="connsiteX12" fmla="*/ 98488 w 438721"/>
                    <a:gd name="connsiteY12" fmla="*/ 120587 h 219932"/>
                    <a:gd name="connsiteX13" fmla="*/ 131159 w 438721"/>
                    <a:gd name="connsiteY13" fmla="*/ 142684 h 219932"/>
                    <a:gd name="connsiteX14" fmla="*/ 100298 w 438721"/>
                    <a:gd name="connsiteY14" fmla="*/ 192310 h 219932"/>
                    <a:gd name="connsiteX15" fmla="*/ 52102 w 438721"/>
                    <a:gd name="connsiteY15" fmla="*/ 186976 h 219932"/>
                    <a:gd name="connsiteX16" fmla="*/ 98488 w 438721"/>
                    <a:gd name="connsiteY16" fmla="*/ 120587 h 21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8721" h="219932">
                      <a:moveTo>
                        <a:pt x="362140" y="32290"/>
                      </a:moveTo>
                      <a:lnTo>
                        <a:pt x="438721" y="32290"/>
                      </a:lnTo>
                      <a:lnTo>
                        <a:pt x="438721" y="0"/>
                      </a:lnTo>
                      <a:lnTo>
                        <a:pt x="290893" y="0"/>
                      </a:lnTo>
                      <a:cubicBezTo>
                        <a:pt x="261366" y="0"/>
                        <a:pt x="232791" y="4286"/>
                        <a:pt x="205835" y="12192"/>
                      </a:cubicBezTo>
                      <a:lnTo>
                        <a:pt x="216694" y="29623"/>
                      </a:lnTo>
                      <a:cubicBezTo>
                        <a:pt x="182118" y="43148"/>
                        <a:pt x="150876" y="63437"/>
                        <a:pt x="124015" y="88963"/>
                      </a:cubicBezTo>
                      <a:lnTo>
                        <a:pt x="121920" y="90297"/>
                      </a:lnTo>
                      <a:lnTo>
                        <a:pt x="105346" y="63722"/>
                      </a:lnTo>
                      <a:cubicBezTo>
                        <a:pt x="55245" y="102775"/>
                        <a:pt x="17716" y="157163"/>
                        <a:pt x="0" y="219932"/>
                      </a:cubicBezTo>
                      <a:lnTo>
                        <a:pt x="94679" y="219932"/>
                      </a:lnTo>
                      <a:cubicBezTo>
                        <a:pt x="140017" y="109442"/>
                        <a:pt x="239363" y="32290"/>
                        <a:pt x="362140" y="32290"/>
                      </a:cubicBezTo>
                      <a:close/>
                      <a:moveTo>
                        <a:pt x="98488" y="120587"/>
                      </a:moveTo>
                      <a:lnTo>
                        <a:pt x="131159" y="142684"/>
                      </a:lnTo>
                      <a:cubicBezTo>
                        <a:pt x="119539" y="158115"/>
                        <a:pt x="109156" y="174688"/>
                        <a:pt x="100298" y="192310"/>
                      </a:cubicBezTo>
                      <a:lnTo>
                        <a:pt x="52102" y="186976"/>
                      </a:lnTo>
                      <a:cubicBezTo>
                        <a:pt x="64579" y="162878"/>
                        <a:pt x="80200" y="140494"/>
                        <a:pt x="98488" y="120587"/>
                      </a:cubicBez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056" name="任意多边形: 形状 7055">
                <a:extLst>
                  <a:ext uri="{FF2B5EF4-FFF2-40B4-BE49-F238E27FC236}">
                    <a16:creationId xmlns:a16="http://schemas.microsoft.com/office/drawing/2014/main" xmlns="" id="{CC5AC9FD-5B9D-47D4-9D00-08FEFFBD50EA}"/>
                  </a:ext>
                </a:extLst>
              </p:cNvPr>
              <p:cNvSpPr/>
              <p:nvPr/>
            </p:nvSpPr>
            <p:spPr>
              <a:xfrm>
                <a:off x="5446871" y="2007869"/>
                <a:ext cx="63912" cy="164877"/>
              </a:xfrm>
              <a:custGeom>
                <a:avLst/>
                <a:gdLst>
                  <a:gd name="connsiteX0" fmla="*/ 0 w 63912"/>
                  <a:gd name="connsiteY0" fmla="*/ 0 h 164877"/>
                  <a:gd name="connsiteX1" fmla="*/ 63913 w 63912"/>
                  <a:gd name="connsiteY1" fmla="*/ 0 h 164877"/>
                  <a:gd name="connsiteX2" fmla="*/ 63913 w 63912"/>
                  <a:gd name="connsiteY2" fmla="*/ 164878 h 164877"/>
                  <a:gd name="connsiteX3" fmla="*/ 0 w 63912"/>
                  <a:gd name="connsiteY3" fmla="*/ 164878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912" h="164877">
                    <a:moveTo>
                      <a:pt x="0" y="0"/>
                    </a:moveTo>
                    <a:lnTo>
                      <a:pt x="63913" y="0"/>
                    </a:lnTo>
                    <a:lnTo>
                      <a:pt x="63913" y="164878"/>
                    </a:lnTo>
                    <a:lnTo>
                      <a:pt x="0" y="164878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7" name="任意多边形: 形状 7056">
                <a:extLst>
                  <a:ext uri="{FF2B5EF4-FFF2-40B4-BE49-F238E27FC236}">
                    <a16:creationId xmlns:a16="http://schemas.microsoft.com/office/drawing/2014/main" xmlns="" id="{A856DC67-D5DB-4170-A614-C9E621AECAB9}"/>
                  </a:ext>
                </a:extLst>
              </p:cNvPr>
              <p:cNvSpPr/>
              <p:nvPr/>
            </p:nvSpPr>
            <p:spPr>
              <a:xfrm>
                <a:off x="5571934" y="1997487"/>
                <a:ext cx="63912" cy="199072"/>
              </a:xfrm>
              <a:custGeom>
                <a:avLst/>
                <a:gdLst>
                  <a:gd name="connsiteX0" fmla="*/ 0 w 63912"/>
                  <a:gd name="connsiteY0" fmla="*/ 0 h 199072"/>
                  <a:gd name="connsiteX1" fmla="*/ 63913 w 63912"/>
                  <a:gd name="connsiteY1" fmla="*/ 0 h 199072"/>
                  <a:gd name="connsiteX2" fmla="*/ 63913 w 63912"/>
                  <a:gd name="connsiteY2" fmla="*/ 199073 h 199072"/>
                  <a:gd name="connsiteX3" fmla="*/ 0 w 63912"/>
                  <a:gd name="connsiteY3" fmla="*/ 199073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912" h="199072">
                    <a:moveTo>
                      <a:pt x="0" y="0"/>
                    </a:moveTo>
                    <a:lnTo>
                      <a:pt x="63913" y="0"/>
                    </a:lnTo>
                    <a:lnTo>
                      <a:pt x="63913" y="199073"/>
                    </a:lnTo>
                    <a:lnTo>
                      <a:pt x="0" y="199073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8" name="任意多边形: 形状 7057">
                <a:extLst>
                  <a:ext uri="{FF2B5EF4-FFF2-40B4-BE49-F238E27FC236}">
                    <a16:creationId xmlns:a16="http://schemas.microsoft.com/office/drawing/2014/main" xmlns="" id="{D2B92D9F-650C-4DBA-ACCC-F45BC8A02934}"/>
                  </a:ext>
                </a:extLst>
              </p:cNvPr>
              <p:cNvSpPr/>
              <p:nvPr/>
            </p:nvSpPr>
            <p:spPr>
              <a:xfrm>
                <a:off x="5644229" y="2006155"/>
                <a:ext cx="70580" cy="181736"/>
              </a:xfrm>
              <a:custGeom>
                <a:avLst/>
                <a:gdLst>
                  <a:gd name="connsiteX0" fmla="*/ 0 w 70580"/>
                  <a:gd name="connsiteY0" fmla="*/ 0 h 181736"/>
                  <a:gd name="connsiteX1" fmla="*/ 70580 w 70580"/>
                  <a:gd name="connsiteY1" fmla="*/ 0 h 181736"/>
                  <a:gd name="connsiteX2" fmla="*/ 70580 w 70580"/>
                  <a:gd name="connsiteY2" fmla="*/ 181737 h 181736"/>
                  <a:gd name="connsiteX3" fmla="*/ 0 w 70580"/>
                  <a:gd name="connsiteY3" fmla="*/ 181737 h 18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580" h="181736">
                    <a:moveTo>
                      <a:pt x="0" y="0"/>
                    </a:moveTo>
                    <a:lnTo>
                      <a:pt x="70580" y="0"/>
                    </a:lnTo>
                    <a:lnTo>
                      <a:pt x="70580" y="181737"/>
                    </a:lnTo>
                    <a:lnTo>
                      <a:pt x="0" y="181737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9" name="任意多边形: 形状 7058">
                <a:extLst>
                  <a:ext uri="{FF2B5EF4-FFF2-40B4-BE49-F238E27FC236}">
                    <a16:creationId xmlns:a16="http://schemas.microsoft.com/office/drawing/2014/main" xmlns="" id="{492A46E6-B12A-47BC-BF3B-29A41B9B9D1F}"/>
                  </a:ext>
                </a:extLst>
              </p:cNvPr>
              <p:cNvSpPr/>
              <p:nvPr/>
            </p:nvSpPr>
            <p:spPr>
              <a:xfrm>
                <a:off x="5519166" y="2007869"/>
                <a:ext cx="44386" cy="174783"/>
              </a:xfrm>
              <a:custGeom>
                <a:avLst/>
                <a:gdLst>
                  <a:gd name="connsiteX0" fmla="*/ 0 w 44386"/>
                  <a:gd name="connsiteY0" fmla="*/ 0 h 174783"/>
                  <a:gd name="connsiteX1" fmla="*/ 44387 w 44386"/>
                  <a:gd name="connsiteY1" fmla="*/ 0 h 174783"/>
                  <a:gd name="connsiteX2" fmla="*/ 44387 w 44386"/>
                  <a:gd name="connsiteY2" fmla="*/ 174784 h 174783"/>
                  <a:gd name="connsiteX3" fmla="*/ 0 w 44386"/>
                  <a:gd name="connsiteY3" fmla="*/ 174784 h 174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86" h="174783">
                    <a:moveTo>
                      <a:pt x="0" y="0"/>
                    </a:moveTo>
                    <a:lnTo>
                      <a:pt x="44387" y="0"/>
                    </a:lnTo>
                    <a:lnTo>
                      <a:pt x="44387" y="174784"/>
                    </a:lnTo>
                    <a:lnTo>
                      <a:pt x="0" y="174784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0" name="任意多边形: 形状 7059">
                <a:extLst>
                  <a:ext uri="{FF2B5EF4-FFF2-40B4-BE49-F238E27FC236}">
                    <a16:creationId xmlns:a16="http://schemas.microsoft.com/office/drawing/2014/main" xmlns="" id="{3FF2C83D-432A-411E-A4B4-EAB9984D6F7E}"/>
                  </a:ext>
                </a:extLst>
              </p:cNvPr>
              <p:cNvSpPr/>
              <p:nvPr/>
            </p:nvSpPr>
            <p:spPr>
              <a:xfrm>
                <a:off x="5383530" y="2042540"/>
                <a:ext cx="27241" cy="93440"/>
              </a:xfrm>
              <a:custGeom>
                <a:avLst/>
                <a:gdLst>
                  <a:gd name="connsiteX0" fmla="*/ 0 w 27241"/>
                  <a:gd name="connsiteY0" fmla="*/ 0 h 93440"/>
                  <a:gd name="connsiteX1" fmla="*/ 27241 w 27241"/>
                  <a:gd name="connsiteY1" fmla="*/ 0 h 93440"/>
                  <a:gd name="connsiteX2" fmla="*/ 27241 w 27241"/>
                  <a:gd name="connsiteY2" fmla="*/ 93440 h 93440"/>
                  <a:gd name="connsiteX3" fmla="*/ 0 w 27241"/>
                  <a:gd name="connsiteY3" fmla="*/ 9344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" h="93440">
                    <a:moveTo>
                      <a:pt x="0" y="0"/>
                    </a:moveTo>
                    <a:lnTo>
                      <a:pt x="27241" y="0"/>
                    </a:lnTo>
                    <a:lnTo>
                      <a:pt x="27241" y="93440"/>
                    </a:lnTo>
                    <a:lnTo>
                      <a:pt x="0" y="93440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61" name="图形 6670">
              <a:extLst>
                <a:ext uri="{FF2B5EF4-FFF2-40B4-BE49-F238E27FC236}">
                  <a16:creationId xmlns:a16="http://schemas.microsoft.com/office/drawing/2014/main" xmlns="" id="{8F50BF2C-17F4-46D0-800C-33A98ED333F3}"/>
                </a:ext>
              </a:extLst>
            </p:cNvPr>
            <p:cNvGrpSpPr/>
            <p:nvPr/>
          </p:nvGrpSpPr>
          <p:grpSpPr>
            <a:xfrm>
              <a:off x="1206468" y="2092203"/>
              <a:ext cx="886968" cy="818388"/>
              <a:chOff x="3152203" y="2092203"/>
              <a:chExt cx="886968" cy="818388"/>
            </a:xfrm>
            <a:noFill/>
          </p:grpSpPr>
          <p:pic>
            <p:nvPicPr>
              <p:cNvPr id="7062" name="图片 7061">
                <a:extLst>
                  <a:ext uri="{FF2B5EF4-FFF2-40B4-BE49-F238E27FC236}">
                    <a16:creationId xmlns:a16="http://schemas.microsoft.com/office/drawing/2014/main" xmlns="" id="{B3BEEF4D-4D81-4FEA-8E49-5EBBD4558A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152203" y="2092203"/>
                <a:ext cx="886968" cy="818388"/>
              </a:xfrm>
              <a:custGeom>
                <a:avLst/>
                <a:gdLst>
                  <a:gd name="connsiteX0" fmla="*/ -33 w 886968"/>
                  <a:gd name="connsiteY0" fmla="*/ 43 h 818388"/>
                  <a:gd name="connsiteX1" fmla="*/ 886936 w 886968"/>
                  <a:gd name="connsiteY1" fmla="*/ 43 h 818388"/>
                  <a:gd name="connsiteX2" fmla="*/ 886936 w 886968"/>
                  <a:gd name="connsiteY2" fmla="*/ 818431 h 818388"/>
                  <a:gd name="connsiteX3" fmla="*/ -33 w 886968"/>
                  <a:gd name="connsiteY3" fmla="*/ 818431 h 81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6968" h="818388">
                    <a:moveTo>
                      <a:pt x="-33" y="43"/>
                    </a:moveTo>
                    <a:lnTo>
                      <a:pt x="886936" y="43"/>
                    </a:lnTo>
                    <a:lnTo>
                      <a:pt x="886936" y="818431"/>
                    </a:lnTo>
                    <a:lnTo>
                      <a:pt x="-33" y="818431"/>
                    </a:lnTo>
                    <a:close/>
                  </a:path>
                </a:pathLst>
              </a:custGeom>
            </p:spPr>
          </p:pic>
          <p:sp>
            <p:nvSpPr>
              <p:cNvPr id="7063" name="任意多边形: 形状 7062">
                <a:extLst>
                  <a:ext uri="{FF2B5EF4-FFF2-40B4-BE49-F238E27FC236}">
                    <a16:creationId xmlns:a16="http://schemas.microsoft.com/office/drawing/2014/main" xmlns="" id="{8AE81F6A-C709-48F6-9CD9-1D30366C0641}"/>
                  </a:ext>
                </a:extLst>
              </p:cNvPr>
              <p:cNvSpPr/>
              <p:nvPr/>
            </p:nvSpPr>
            <p:spPr>
              <a:xfrm rot="4892115">
                <a:off x="3640697" y="2476064"/>
                <a:ext cx="58483" cy="27812"/>
              </a:xfrm>
              <a:custGeom>
                <a:avLst/>
                <a:gdLst>
                  <a:gd name="connsiteX0" fmla="*/ 0 w 58483"/>
                  <a:gd name="connsiteY0" fmla="*/ 0 h 27812"/>
                  <a:gd name="connsiteX1" fmla="*/ 58483 w 58483"/>
                  <a:gd name="connsiteY1" fmla="*/ 0 h 27812"/>
                  <a:gd name="connsiteX2" fmla="*/ 58483 w 58483"/>
                  <a:gd name="connsiteY2" fmla="*/ 27813 h 27812"/>
                  <a:gd name="connsiteX3" fmla="*/ 0 w 58483"/>
                  <a:gd name="connsiteY3" fmla="*/ 27813 h 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83" h="27812">
                    <a:moveTo>
                      <a:pt x="0" y="0"/>
                    </a:moveTo>
                    <a:lnTo>
                      <a:pt x="58483" y="0"/>
                    </a:lnTo>
                    <a:lnTo>
                      <a:pt x="58483" y="27813"/>
                    </a:lnTo>
                    <a:lnTo>
                      <a:pt x="0" y="27813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4" name="任意多边形: 形状 7063">
                <a:extLst>
                  <a:ext uri="{FF2B5EF4-FFF2-40B4-BE49-F238E27FC236}">
                    <a16:creationId xmlns:a16="http://schemas.microsoft.com/office/drawing/2014/main" xmlns="" id="{C5873E52-5CFD-4B2A-8614-47ACE1BAEFA0}"/>
                  </a:ext>
                </a:extLst>
              </p:cNvPr>
              <p:cNvSpPr/>
              <p:nvPr/>
            </p:nvSpPr>
            <p:spPr>
              <a:xfrm rot="4892115">
                <a:off x="3665764" y="2483965"/>
                <a:ext cx="26860" cy="9143"/>
              </a:xfrm>
              <a:custGeom>
                <a:avLst/>
                <a:gdLst>
                  <a:gd name="connsiteX0" fmla="*/ 0 w 26860"/>
                  <a:gd name="connsiteY0" fmla="*/ 0 h 9143"/>
                  <a:gd name="connsiteX1" fmla="*/ 26860 w 26860"/>
                  <a:gd name="connsiteY1" fmla="*/ 0 h 9143"/>
                  <a:gd name="connsiteX2" fmla="*/ 26860 w 26860"/>
                  <a:gd name="connsiteY2" fmla="*/ 9144 h 9143"/>
                  <a:gd name="connsiteX3" fmla="*/ 0 w 26860"/>
                  <a:gd name="connsiteY3" fmla="*/ 9144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60" h="9143">
                    <a:moveTo>
                      <a:pt x="0" y="0"/>
                    </a:moveTo>
                    <a:lnTo>
                      <a:pt x="26860" y="0"/>
                    </a:lnTo>
                    <a:lnTo>
                      <a:pt x="26860" y="9144"/>
                    </a:lnTo>
                    <a:lnTo>
                      <a:pt x="0" y="9144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5" name="任意多边形: 形状 7064">
                <a:extLst>
                  <a:ext uri="{FF2B5EF4-FFF2-40B4-BE49-F238E27FC236}">
                    <a16:creationId xmlns:a16="http://schemas.microsoft.com/office/drawing/2014/main" xmlns="" id="{06350A10-9635-44CE-AF80-0AE7F35B8A5A}"/>
                  </a:ext>
                </a:extLst>
              </p:cNvPr>
              <p:cNvSpPr/>
              <p:nvPr/>
            </p:nvSpPr>
            <p:spPr>
              <a:xfrm rot="4892115">
                <a:off x="3679790" y="2485772"/>
                <a:ext cx="11429" cy="3714"/>
              </a:xfrm>
              <a:custGeom>
                <a:avLst/>
                <a:gdLst>
                  <a:gd name="connsiteX0" fmla="*/ 0 w 11429"/>
                  <a:gd name="connsiteY0" fmla="*/ 0 h 3714"/>
                  <a:gd name="connsiteX1" fmla="*/ 11430 w 11429"/>
                  <a:gd name="connsiteY1" fmla="*/ 0 h 3714"/>
                  <a:gd name="connsiteX2" fmla="*/ 11430 w 11429"/>
                  <a:gd name="connsiteY2" fmla="*/ 3715 h 3714"/>
                  <a:gd name="connsiteX3" fmla="*/ 0 w 11429"/>
                  <a:gd name="connsiteY3" fmla="*/ 3715 h 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714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3715"/>
                    </a:lnTo>
                    <a:lnTo>
                      <a:pt x="0" y="3715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6" name="任意多边形: 形状 7065">
                <a:extLst>
                  <a:ext uri="{FF2B5EF4-FFF2-40B4-BE49-F238E27FC236}">
                    <a16:creationId xmlns:a16="http://schemas.microsoft.com/office/drawing/2014/main" xmlns="" id="{5F69FCE1-1EAB-43D3-B624-1E2B3F035B0F}"/>
                  </a:ext>
                </a:extLst>
              </p:cNvPr>
              <p:cNvSpPr/>
              <p:nvPr/>
            </p:nvSpPr>
            <p:spPr>
              <a:xfrm rot="-507885">
                <a:off x="3580295" y="2487581"/>
                <a:ext cx="31432" cy="26860"/>
              </a:xfrm>
              <a:custGeom>
                <a:avLst/>
                <a:gdLst>
                  <a:gd name="connsiteX0" fmla="*/ 31432 w 31432"/>
                  <a:gd name="connsiteY0" fmla="*/ 13430 h 26860"/>
                  <a:gd name="connsiteX1" fmla="*/ 15716 w 31432"/>
                  <a:gd name="connsiteY1" fmla="*/ 26860 h 26860"/>
                  <a:gd name="connsiteX2" fmla="*/ 0 w 31432"/>
                  <a:gd name="connsiteY2" fmla="*/ 13430 h 26860"/>
                  <a:gd name="connsiteX3" fmla="*/ 15716 w 31432"/>
                  <a:gd name="connsiteY3" fmla="*/ 0 h 26860"/>
                  <a:gd name="connsiteX4" fmla="*/ 31432 w 31432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26860">
                    <a:moveTo>
                      <a:pt x="31432" y="13430"/>
                    </a:moveTo>
                    <a:cubicBezTo>
                      <a:pt x="31432" y="20847"/>
                      <a:pt x="24396" y="26860"/>
                      <a:pt x="15716" y="26860"/>
                    </a:cubicBezTo>
                    <a:cubicBezTo>
                      <a:pt x="7036" y="26860"/>
                      <a:pt x="0" y="20848"/>
                      <a:pt x="0" y="13430"/>
                    </a:cubicBezTo>
                    <a:cubicBezTo>
                      <a:pt x="0" y="6013"/>
                      <a:pt x="7036" y="0"/>
                      <a:pt x="15716" y="0"/>
                    </a:cubicBezTo>
                    <a:cubicBezTo>
                      <a:pt x="24396" y="0"/>
                      <a:pt x="31432" y="6013"/>
                      <a:pt x="31432" y="13430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7" name="任意多边形: 形状 7066">
                <a:extLst>
                  <a:ext uri="{FF2B5EF4-FFF2-40B4-BE49-F238E27FC236}">
                    <a16:creationId xmlns:a16="http://schemas.microsoft.com/office/drawing/2014/main" xmlns="" id="{E9095358-EA13-4221-AD0A-5D299C19AF4B}"/>
                  </a:ext>
                </a:extLst>
              </p:cNvPr>
              <p:cNvSpPr/>
              <p:nvPr/>
            </p:nvSpPr>
            <p:spPr>
              <a:xfrm rot="4892115">
                <a:off x="3591064" y="2450067"/>
                <a:ext cx="97630" cy="88677"/>
              </a:xfrm>
              <a:custGeom>
                <a:avLst/>
                <a:gdLst>
                  <a:gd name="connsiteX0" fmla="*/ 0 w 97630"/>
                  <a:gd name="connsiteY0" fmla="*/ 0 h 88677"/>
                  <a:gd name="connsiteX1" fmla="*/ 97631 w 97630"/>
                  <a:gd name="connsiteY1" fmla="*/ 0 h 88677"/>
                  <a:gd name="connsiteX2" fmla="*/ 97631 w 97630"/>
                  <a:gd name="connsiteY2" fmla="*/ 88677 h 88677"/>
                  <a:gd name="connsiteX3" fmla="*/ 0 w 97630"/>
                  <a:gd name="connsiteY3" fmla="*/ 88677 h 8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0" h="88677">
                    <a:moveTo>
                      <a:pt x="0" y="0"/>
                    </a:moveTo>
                    <a:lnTo>
                      <a:pt x="97631" y="0"/>
                    </a:lnTo>
                    <a:lnTo>
                      <a:pt x="97631" y="88677"/>
                    </a:lnTo>
                    <a:lnTo>
                      <a:pt x="0" y="8867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8" name="任意多边形: 形状 7067">
                <a:extLst>
                  <a:ext uri="{FF2B5EF4-FFF2-40B4-BE49-F238E27FC236}">
                    <a16:creationId xmlns:a16="http://schemas.microsoft.com/office/drawing/2014/main" xmlns="" id="{37B31ED1-B76D-4570-86A6-A070C4E5F7DC}"/>
                  </a:ext>
                </a:extLst>
              </p:cNvPr>
              <p:cNvSpPr/>
              <p:nvPr/>
            </p:nvSpPr>
            <p:spPr>
              <a:xfrm>
                <a:off x="3649927" y="2481642"/>
                <a:ext cx="7862" cy="20955"/>
              </a:xfrm>
              <a:custGeom>
                <a:avLst/>
                <a:gdLst>
                  <a:gd name="connsiteX0" fmla="*/ 4815 w 7862"/>
                  <a:gd name="connsiteY0" fmla="*/ 191 h 20955"/>
                  <a:gd name="connsiteX1" fmla="*/ 4529 w 7862"/>
                  <a:gd name="connsiteY1" fmla="*/ 0 h 20955"/>
                  <a:gd name="connsiteX2" fmla="*/ 147 w 7862"/>
                  <a:gd name="connsiteY2" fmla="*/ 11335 h 20955"/>
                  <a:gd name="connsiteX3" fmla="*/ 7672 w 7862"/>
                  <a:gd name="connsiteY3" fmla="*/ 20955 h 20955"/>
                  <a:gd name="connsiteX4" fmla="*/ 7863 w 7862"/>
                  <a:gd name="connsiteY4" fmla="*/ 20669 h 20955"/>
                  <a:gd name="connsiteX5" fmla="*/ 4815 w 7862"/>
                  <a:gd name="connsiteY5" fmla="*/ 191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62" h="20955">
                    <a:moveTo>
                      <a:pt x="4815" y="191"/>
                    </a:moveTo>
                    <a:lnTo>
                      <a:pt x="4529" y="0"/>
                    </a:lnTo>
                    <a:cubicBezTo>
                      <a:pt x="1100" y="3048"/>
                      <a:pt x="-519" y="7239"/>
                      <a:pt x="147" y="11335"/>
                    </a:cubicBezTo>
                    <a:cubicBezTo>
                      <a:pt x="719" y="15431"/>
                      <a:pt x="3576" y="18955"/>
                      <a:pt x="7672" y="20955"/>
                    </a:cubicBezTo>
                    <a:lnTo>
                      <a:pt x="7863" y="20669"/>
                    </a:lnTo>
                    <a:lnTo>
                      <a:pt x="4815" y="19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069" name="图形 6670">
                <a:extLst>
                  <a:ext uri="{FF2B5EF4-FFF2-40B4-BE49-F238E27FC236}">
                    <a16:creationId xmlns:a16="http://schemas.microsoft.com/office/drawing/2014/main" xmlns="" id="{898272CC-F09A-456D-955D-A6BF8BE7C47F}"/>
                  </a:ext>
                </a:extLst>
              </p:cNvPr>
              <p:cNvGrpSpPr/>
              <p:nvPr/>
            </p:nvGrpSpPr>
            <p:grpSpPr>
              <a:xfrm>
                <a:off x="3500727" y="2452676"/>
                <a:ext cx="102082" cy="109620"/>
                <a:chOff x="3500727" y="2452676"/>
                <a:chExt cx="102082" cy="109620"/>
              </a:xfrm>
              <a:noFill/>
            </p:grpSpPr>
            <p:sp>
              <p:nvSpPr>
                <p:cNvPr id="7070" name="任意多边形: 形状 7069">
                  <a:extLst>
                    <a:ext uri="{FF2B5EF4-FFF2-40B4-BE49-F238E27FC236}">
                      <a16:creationId xmlns:a16="http://schemas.microsoft.com/office/drawing/2014/main" xmlns="" id="{95146431-DB6E-4A01-B167-AB0ABC103197}"/>
                    </a:ext>
                  </a:extLst>
                </p:cNvPr>
                <p:cNvSpPr/>
                <p:nvPr/>
              </p:nvSpPr>
              <p:spPr>
                <a:xfrm rot="4892115">
                  <a:off x="3492481" y="2498109"/>
                  <a:ext cx="58483" cy="27812"/>
                </a:xfrm>
                <a:custGeom>
                  <a:avLst/>
                  <a:gdLst>
                    <a:gd name="connsiteX0" fmla="*/ 0 w 58483"/>
                    <a:gd name="connsiteY0" fmla="*/ 0 h 27812"/>
                    <a:gd name="connsiteX1" fmla="*/ 58483 w 58483"/>
                    <a:gd name="connsiteY1" fmla="*/ 0 h 27812"/>
                    <a:gd name="connsiteX2" fmla="*/ 58483 w 58483"/>
                    <a:gd name="connsiteY2" fmla="*/ 27813 h 27812"/>
                    <a:gd name="connsiteX3" fmla="*/ 0 w 58483"/>
                    <a:gd name="connsiteY3" fmla="*/ 27813 h 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483" h="27812">
                      <a:moveTo>
                        <a:pt x="0" y="0"/>
                      </a:moveTo>
                      <a:lnTo>
                        <a:pt x="58483" y="0"/>
                      </a:lnTo>
                      <a:lnTo>
                        <a:pt x="58483" y="27813"/>
                      </a:lnTo>
                      <a:lnTo>
                        <a:pt x="0" y="2781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1" name="任意多边形: 形状 7070">
                  <a:extLst>
                    <a:ext uri="{FF2B5EF4-FFF2-40B4-BE49-F238E27FC236}">
                      <a16:creationId xmlns:a16="http://schemas.microsoft.com/office/drawing/2014/main" xmlns="" id="{87B760A3-55B7-49A8-BA55-6B7370DE5BF7}"/>
                    </a:ext>
                  </a:extLst>
                </p:cNvPr>
                <p:cNvSpPr/>
                <p:nvPr/>
              </p:nvSpPr>
              <p:spPr>
                <a:xfrm rot="4892115">
                  <a:off x="3499118" y="2508769"/>
                  <a:ext cx="26860" cy="9143"/>
                </a:xfrm>
                <a:custGeom>
                  <a:avLst/>
                  <a:gdLst>
                    <a:gd name="connsiteX0" fmla="*/ 0 w 26860"/>
                    <a:gd name="connsiteY0" fmla="*/ 0 h 9143"/>
                    <a:gd name="connsiteX1" fmla="*/ 26860 w 26860"/>
                    <a:gd name="connsiteY1" fmla="*/ 0 h 9143"/>
                    <a:gd name="connsiteX2" fmla="*/ 26860 w 26860"/>
                    <a:gd name="connsiteY2" fmla="*/ 9144 h 9143"/>
                    <a:gd name="connsiteX3" fmla="*/ 0 w 26860"/>
                    <a:gd name="connsiteY3" fmla="*/ 9144 h 9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60" h="9143">
                      <a:moveTo>
                        <a:pt x="0" y="0"/>
                      </a:moveTo>
                      <a:lnTo>
                        <a:pt x="26860" y="0"/>
                      </a:lnTo>
                      <a:lnTo>
                        <a:pt x="26860" y="9144"/>
                      </a:lnTo>
                      <a:lnTo>
                        <a:pt x="0" y="914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2" name="任意多边形: 形状 7071">
                  <a:extLst>
                    <a:ext uri="{FF2B5EF4-FFF2-40B4-BE49-F238E27FC236}">
                      <a16:creationId xmlns:a16="http://schemas.microsoft.com/office/drawing/2014/main" xmlns="" id="{292B5B59-77A8-4A25-A9BC-AA7FC0B944C9}"/>
                    </a:ext>
                  </a:extLst>
                </p:cNvPr>
                <p:cNvSpPr/>
                <p:nvPr/>
              </p:nvSpPr>
              <p:spPr>
                <a:xfrm rot="4892115">
                  <a:off x="3500427" y="2512406"/>
                  <a:ext cx="11429" cy="3714"/>
                </a:xfrm>
                <a:custGeom>
                  <a:avLst/>
                  <a:gdLst>
                    <a:gd name="connsiteX0" fmla="*/ 0 w 11429"/>
                    <a:gd name="connsiteY0" fmla="*/ 0 h 3714"/>
                    <a:gd name="connsiteX1" fmla="*/ 11430 w 11429"/>
                    <a:gd name="connsiteY1" fmla="*/ 0 h 3714"/>
                    <a:gd name="connsiteX2" fmla="*/ 11430 w 11429"/>
                    <a:gd name="connsiteY2" fmla="*/ 3715 h 3714"/>
                    <a:gd name="connsiteX3" fmla="*/ 0 w 11429"/>
                    <a:gd name="connsiteY3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3714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715"/>
                      </a:lnTo>
                      <a:lnTo>
                        <a:pt x="0" y="3715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3" name="任意多边形: 形状 7072">
                  <a:extLst>
                    <a:ext uri="{FF2B5EF4-FFF2-40B4-BE49-F238E27FC236}">
                      <a16:creationId xmlns:a16="http://schemas.microsoft.com/office/drawing/2014/main" xmlns="" id="{0D491F9C-91E4-4272-8C3D-87475B7E3A8C}"/>
                    </a:ext>
                  </a:extLst>
                </p:cNvPr>
                <p:cNvSpPr/>
                <p:nvPr/>
              </p:nvSpPr>
              <p:spPr>
                <a:xfrm rot="4892115">
                  <a:off x="3502953" y="2463148"/>
                  <a:ext cx="97630" cy="88677"/>
                </a:xfrm>
                <a:custGeom>
                  <a:avLst/>
                  <a:gdLst>
                    <a:gd name="connsiteX0" fmla="*/ 0 w 97630"/>
                    <a:gd name="connsiteY0" fmla="*/ 0 h 88677"/>
                    <a:gd name="connsiteX1" fmla="*/ 97631 w 97630"/>
                    <a:gd name="connsiteY1" fmla="*/ 0 h 88677"/>
                    <a:gd name="connsiteX2" fmla="*/ 97631 w 97630"/>
                    <a:gd name="connsiteY2" fmla="*/ 88677 h 88677"/>
                    <a:gd name="connsiteX3" fmla="*/ 0 w 97630"/>
                    <a:gd name="connsiteY3" fmla="*/ 88677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630" h="88677">
                      <a:moveTo>
                        <a:pt x="0" y="0"/>
                      </a:moveTo>
                      <a:lnTo>
                        <a:pt x="97631" y="0"/>
                      </a:lnTo>
                      <a:lnTo>
                        <a:pt x="97631" y="88677"/>
                      </a:lnTo>
                      <a:lnTo>
                        <a:pt x="0" y="88677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4" name="任意多边形: 形状 7073">
                  <a:extLst>
                    <a:ext uri="{FF2B5EF4-FFF2-40B4-BE49-F238E27FC236}">
                      <a16:creationId xmlns:a16="http://schemas.microsoft.com/office/drawing/2014/main" xmlns="" id="{EC24A11D-346D-4F09-9175-065C2437609F}"/>
                    </a:ext>
                  </a:extLst>
                </p:cNvPr>
                <p:cNvSpPr/>
                <p:nvPr/>
              </p:nvSpPr>
              <p:spPr>
                <a:xfrm>
                  <a:off x="3533965" y="2499454"/>
                  <a:ext cx="7828" cy="20954"/>
                </a:xfrm>
                <a:custGeom>
                  <a:avLst/>
                  <a:gdLst>
                    <a:gd name="connsiteX0" fmla="*/ 0 w 7828"/>
                    <a:gd name="connsiteY0" fmla="*/ 286 h 20954"/>
                    <a:gd name="connsiteX1" fmla="*/ 190 w 7828"/>
                    <a:gd name="connsiteY1" fmla="*/ 0 h 20954"/>
                    <a:gd name="connsiteX2" fmla="*/ 7715 w 7828"/>
                    <a:gd name="connsiteY2" fmla="*/ 9620 h 20954"/>
                    <a:gd name="connsiteX3" fmla="*/ 3334 w 7828"/>
                    <a:gd name="connsiteY3" fmla="*/ 20955 h 20954"/>
                    <a:gd name="connsiteX4" fmla="*/ 3048 w 7828"/>
                    <a:gd name="connsiteY4" fmla="*/ 20764 h 20954"/>
                    <a:gd name="connsiteX5" fmla="*/ 0 w 7828"/>
                    <a:gd name="connsiteY5" fmla="*/ 286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" h="20954">
                      <a:moveTo>
                        <a:pt x="0" y="286"/>
                      </a:moveTo>
                      <a:lnTo>
                        <a:pt x="190" y="0"/>
                      </a:lnTo>
                      <a:cubicBezTo>
                        <a:pt x="4381" y="2000"/>
                        <a:pt x="7144" y="5525"/>
                        <a:pt x="7715" y="9620"/>
                      </a:cubicBezTo>
                      <a:cubicBezTo>
                        <a:pt x="8287" y="13716"/>
                        <a:pt x="6667" y="17907"/>
                        <a:pt x="3334" y="20955"/>
                      </a:cubicBezTo>
                      <a:lnTo>
                        <a:pt x="3048" y="20764"/>
                      </a:lnTo>
                      <a:lnTo>
                        <a:pt x="0" y="286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075" name="图形 6670">
              <a:extLst>
                <a:ext uri="{FF2B5EF4-FFF2-40B4-BE49-F238E27FC236}">
                  <a16:creationId xmlns:a16="http://schemas.microsoft.com/office/drawing/2014/main" xmlns="" id="{C651C1CE-E124-434E-8407-46BD684E2CD9}"/>
                </a:ext>
              </a:extLst>
            </p:cNvPr>
            <p:cNvGrpSpPr/>
            <p:nvPr/>
          </p:nvGrpSpPr>
          <p:grpSpPr>
            <a:xfrm>
              <a:off x="1222470" y="2195064"/>
              <a:ext cx="886968" cy="820674"/>
              <a:chOff x="3168205" y="2195064"/>
              <a:chExt cx="886968" cy="820674"/>
            </a:xfrm>
            <a:noFill/>
          </p:grpSpPr>
          <p:pic>
            <p:nvPicPr>
              <p:cNvPr id="7076" name="图片 7075">
                <a:extLst>
                  <a:ext uri="{FF2B5EF4-FFF2-40B4-BE49-F238E27FC236}">
                    <a16:creationId xmlns:a16="http://schemas.microsoft.com/office/drawing/2014/main" xmlns="" id="{49C46F43-B39D-46EF-8C33-95E7C4B1547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68205" y="2195064"/>
                <a:ext cx="886968" cy="820673"/>
              </a:xfrm>
              <a:custGeom>
                <a:avLst/>
                <a:gdLst>
                  <a:gd name="connsiteX0" fmla="*/ -31 w 886968"/>
                  <a:gd name="connsiteY0" fmla="*/ 54 h 820673"/>
                  <a:gd name="connsiteX1" fmla="*/ 886937 w 886968"/>
                  <a:gd name="connsiteY1" fmla="*/ 54 h 820673"/>
                  <a:gd name="connsiteX2" fmla="*/ 886937 w 886968"/>
                  <a:gd name="connsiteY2" fmla="*/ 820728 h 820673"/>
                  <a:gd name="connsiteX3" fmla="*/ -31 w 886968"/>
                  <a:gd name="connsiteY3" fmla="*/ 820728 h 82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6968" h="820673">
                    <a:moveTo>
                      <a:pt x="-31" y="54"/>
                    </a:moveTo>
                    <a:lnTo>
                      <a:pt x="886937" y="54"/>
                    </a:lnTo>
                    <a:lnTo>
                      <a:pt x="886937" y="820728"/>
                    </a:lnTo>
                    <a:lnTo>
                      <a:pt x="-31" y="820728"/>
                    </a:lnTo>
                    <a:close/>
                  </a:path>
                </a:pathLst>
              </a:custGeom>
            </p:spPr>
          </p:pic>
          <p:sp>
            <p:nvSpPr>
              <p:cNvPr id="7077" name="任意多边形: 形状 7076">
                <a:extLst>
                  <a:ext uri="{FF2B5EF4-FFF2-40B4-BE49-F238E27FC236}">
                    <a16:creationId xmlns:a16="http://schemas.microsoft.com/office/drawing/2014/main" xmlns="" id="{B42B381C-9F85-456E-822E-7234DD4D1AF0}"/>
                  </a:ext>
                </a:extLst>
              </p:cNvPr>
              <p:cNvSpPr/>
              <p:nvPr/>
            </p:nvSpPr>
            <p:spPr>
              <a:xfrm rot="4892115">
                <a:off x="3656032" y="2580488"/>
                <a:ext cx="58483" cy="27812"/>
              </a:xfrm>
              <a:custGeom>
                <a:avLst/>
                <a:gdLst>
                  <a:gd name="connsiteX0" fmla="*/ 0 w 58483"/>
                  <a:gd name="connsiteY0" fmla="*/ 0 h 27812"/>
                  <a:gd name="connsiteX1" fmla="*/ 58483 w 58483"/>
                  <a:gd name="connsiteY1" fmla="*/ 0 h 27812"/>
                  <a:gd name="connsiteX2" fmla="*/ 58483 w 58483"/>
                  <a:gd name="connsiteY2" fmla="*/ 27813 h 27812"/>
                  <a:gd name="connsiteX3" fmla="*/ 0 w 58483"/>
                  <a:gd name="connsiteY3" fmla="*/ 27813 h 2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83" h="27812">
                    <a:moveTo>
                      <a:pt x="0" y="0"/>
                    </a:moveTo>
                    <a:lnTo>
                      <a:pt x="58483" y="0"/>
                    </a:lnTo>
                    <a:lnTo>
                      <a:pt x="58483" y="27813"/>
                    </a:lnTo>
                    <a:lnTo>
                      <a:pt x="0" y="27813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8" name="任意多边形: 形状 7077">
                <a:extLst>
                  <a:ext uri="{FF2B5EF4-FFF2-40B4-BE49-F238E27FC236}">
                    <a16:creationId xmlns:a16="http://schemas.microsoft.com/office/drawing/2014/main" xmlns="" id="{D03F53BA-862D-45DB-8D5B-E57853B4AF48}"/>
                  </a:ext>
                </a:extLst>
              </p:cNvPr>
              <p:cNvSpPr/>
              <p:nvPr/>
            </p:nvSpPr>
            <p:spPr>
              <a:xfrm rot="4892115">
                <a:off x="3680995" y="2588402"/>
                <a:ext cx="26860" cy="9143"/>
              </a:xfrm>
              <a:custGeom>
                <a:avLst/>
                <a:gdLst>
                  <a:gd name="connsiteX0" fmla="*/ 0 w 26860"/>
                  <a:gd name="connsiteY0" fmla="*/ 0 h 9143"/>
                  <a:gd name="connsiteX1" fmla="*/ 26860 w 26860"/>
                  <a:gd name="connsiteY1" fmla="*/ 0 h 9143"/>
                  <a:gd name="connsiteX2" fmla="*/ 26860 w 26860"/>
                  <a:gd name="connsiteY2" fmla="*/ 9144 h 9143"/>
                  <a:gd name="connsiteX3" fmla="*/ 0 w 26860"/>
                  <a:gd name="connsiteY3" fmla="*/ 9144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60" h="9143">
                    <a:moveTo>
                      <a:pt x="0" y="0"/>
                    </a:moveTo>
                    <a:lnTo>
                      <a:pt x="26860" y="0"/>
                    </a:lnTo>
                    <a:lnTo>
                      <a:pt x="26860" y="9144"/>
                    </a:lnTo>
                    <a:lnTo>
                      <a:pt x="0" y="9144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9" name="任意多边形: 形状 7078">
                <a:extLst>
                  <a:ext uri="{FF2B5EF4-FFF2-40B4-BE49-F238E27FC236}">
                    <a16:creationId xmlns:a16="http://schemas.microsoft.com/office/drawing/2014/main" xmlns="" id="{75FB7D8F-E307-49EB-B8DE-4BD1483F4780}"/>
                  </a:ext>
                </a:extLst>
              </p:cNvPr>
              <p:cNvSpPr/>
              <p:nvPr/>
            </p:nvSpPr>
            <p:spPr>
              <a:xfrm rot="4892115">
                <a:off x="3695031" y="2590209"/>
                <a:ext cx="11429" cy="3714"/>
              </a:xfrm>
              <a:custGeom>
                <a:avLst/>
                <a:gdLst>
                  <a:gd name="connsiteX0" fmla="*/ 0 w 11429"/>
                  <a:gd name="connsiteY0" fmla="*/ 0 h 3714"/>
                  <a:gd name="connsiteX1" fmla="*/ 11430 w 11429"/>
                  <a:gd name="connsiteY1" fmla="*/ 0 h 3714"/>
                  <a:gd name="connsiteX2" fmla="*/ 11430 w 11429"/>
                  <a:gd name="connsiteY2" fmla="*/ 3715 h 3714"/>
                  <a:gd name="connsiteX3" fmla="*/ 0 w 11429"/>
                  <a:gd name="connsiteY3" fmla="*/ 3715 h 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714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3715"/>
                    </a:lnTo>
                    <a:lnTo>
                      <a:pt x="0" y="3715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0" name="任意多边形: 形状 7079">
                <a:extLst>
                  <a:ext uri="{FF2B5EF4-FFF2-40B4-BE49-F238E27FC236}">
                    <a16:creationId xmlns:a16="http://schemas.microsoft.com/office/drawing/2014/main" xmlns="" id="{1AFB88E1-903C-4668-83BF-3CC8C27851CF}"/>
                  </a:ext>
                </a:extLst>
              </p:cNvPr>
              <p:cNvSpPr/>
              <p:nvPr/>
            </p:nvSpPr>
            <p:spPr>
              <a:xfrm rot="-507885">
                <a:off x="3595536" y="2592074"/>
                <a:ext cx="31432" cy="26860"/>
              </a:xfrm>
              <a:custGeom>
                <a:avLst/>
                <a:gdLst>
                  <a:gd name="connsiteX0" fmla="*/ 31432 w 31432"/>
                  <a:gd name="connsiteY0" fmla="*/ 13430 h 26860"/>
                  <a:gd name="connsiteX1" fmla="*/ 15716 w 31432"/>
                  <a:gd name="connsiteY1" fmla="*/ 26860 h 26860"/>
                  <a:gd name="connsiteX2" fmla="*/ 0 w 31432"/>
                  <a:gd name="connsiteY2" fmla="*/ 13430 h 26860"/>
                  <a:gd name="connsiteX3" fmla="*/ 15716 w 31432"/>
                  <a:gd name="connsiteY3" fmla="*/ 0 h 26860"/>
                  <a:gd name="connsiteX4" fmla="*/ 31432 w 31432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26860">
                    <a:moveTo>
                      <a:pt x="31432" y="13430"/>
                    </a:moveTo>
                    <a:cubicBezTo>
                      <a:pt x="31432" y="20847"/>
                      <a:pt x="24396" y="26860"/>
                      <a:pt x="15716" y="26860"/>
                    </a:cubicBezTo>
                    <a:cubicBezTo>
                      <a:pt x="7036" y="26860"/>
                      <a:pt x="0" y="20847"/>
                      <a:pt x="0" y="13430"/>
                    </a:cubicBezTo>
                    <a:cubicBezTo>
                      <a:pt x="0" y="6013"/>
                      <a:pt x="7036" y="0"/>
                      <a:pt x="15716" y="0"/>
                    </a:cubicBezTo>
                    <a:cubicBezTo>
                      <a:pt x="24396" y="0"/>
                      <a:pt x="31432" y="6013"/>
                      <a:pt x="31432" y="13430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1" name="任意多边形: 形状 7080">
                <a:extLst>
                  <a:ext uri="{FF2B5EF4-FFF2-40B4-BE49-F238E27FC236}">
                    <a16:creationId xmlns:a16="http://schemas.microsoft.com/office/drawing/2014/main" xmlns="" id="{38492A79-C107-4BE5-885E-19D3039AEF8E}"/>
                  </a:ext>
                </a:extLst>
              </p:cNvPr>
              <p:cNvSpPr/>
              <p:nvPr/>
            </p:nvSpPr>
            <p:spPr>
              <a:xfrm rot="4892115">
                <a:off x="3606305" y="2554505"/>
                <a:ext cx="97630" cy="88677"/>
              </a:xfrm>
              <a:custGeom>
                <a:avLst/>
                <a:gdLst>
                  <a:gd name="connsiteX0" fmla="*/ 0 w 97630"/>
                  <a:gd name="connsiteY0" fmla="*/ 0 h 88677"/>
                  <a:gd name="connsiteX1" fmla="*/ 97631 w 97630"/>
                  <a:gd name="connsiteY1" fmla="*/ 0 h 88677"/>
                  <a:gd name="connsiteX2" fmla="*/ 97631 w 97630"/>
                  <a:gd name="connsiteY2" fmla="*/ 88677 h 88677"/>
                  <a:gd name="connsiteX3" fmla="*/ 0 w 97630"/>
                  <a:gd name="connsiteY3" fmla="*/ 88677 h 8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0" h="88677">
                    <a:moveTo>
                      <a:pt x="0" y="0"/>
                    </a:moveTo>
                    <a:lnTo>
                      <a:pt x="97631" y="0"/>
                    </a:lnTo>
                    <a:lnTo>
                      <a:pt x="97631" y="88677"/>
                    </a:lnTo>
                    <a:lnTo>
                      <a:pt x="0" y="8867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2" name="任意多边形: 形状 7081">
                <a:extLst>
                  <a:ext uri="{FF2B5EF4-FFF2-40B4-BE49-F238E27FC236}">
                    <a16:creationId xmlns:a16="http://schemas.microsoft.com/office/drawing/2014/main" xmlns="" id="{D44C81F5-B82D-4834-A9F3-1651ED5D81B9}"/>
                  </a:ext>
                </a:extLst>
              </p:cNvPr>
              <p:cNvSpPr/>
              <p:nvPr/>
            </p:nvSpPr>
            <p:spPr>
              <a:xfrm>
                <a:off x="3665263" y="2586037"/>
                <a:ext cx="7862" cy="20954"/>
              </a:xfrm>
              <a:custGeom>
                <a:avLst/>
                <a:gdLst>
                  <a:gd name="connsiteX0" fmla="*/ 4815 w 7862"/>
                  <a:gd name="connsiteY0" fmla="*/ 191 h 20954"/>
                  <a:gd name="connsiteX1" fmla="*/ 4529 w 7862"/>
                  <a:gd name="connsiteY1" fmla="*/ 0 h 20954"/>
                  <a:gd name="connsiteX2" fmla="*/ 147 w 7862"/>
                  <a:gd name="connsiteY2" fmla="*/ 11335 h 20954"/>
                  <a:gd name="connsiteX3" fmla="*/ 7672 w 7862"/>
                  <a:gd name="connsiteY3" fmla="*/ 20955 h 20954"/>
                  <a:gd name="connsiteX4" fmla="*/ 7863 w 7862"/>
                  <a:gd name="connsiteY4" fmla="*/ 20669 h 20954"/>
                  <a:gd name="connsiteX5" fmla="*/ 4815 w 7862"/>
                  <a:gd name="connsiteY5" fmla="*/ 191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62" h="20954">
                    <a:moveTo>
                      <a:pt x="4815" y="191"/>
                    </a:moveTo>
                    <a:lnTo>
                      <a:pt x="4529" y="0"/>
                    </a:lnTo>
                    <a:cubicBezTo>
                      <a:pt x="1100" y="3048"/>
                      <a:pt x="-519" y="7239"/>
                      <a:pt x="147" y="11335"/>
                    </a:cubicBezTo>
                    <a:cubicBezTo>
                      <a:pt x="814" y="15430"/>
                      <a:pt x="3576" y="18955"/>
                      <a:pt x="7672" y="20955"/>
                    </a:cubicBezTo>
                    <a:lnTo>
                      <a:pt x="7863" y="20669"/>
                    </a:lnTo>
                    <a:lnTo>
                      <a:pt x="4815" y="191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083" name="图形 6670">
                <a:extLst>
                  <a:ext uri="{FF2B5EF4-FFF2-40B4-BE49-F238E27FC236}">
                    <a16:creationId xmlns:a16="http://schemas.microsoft.com/office/drawing/2014/main" xmlns="" id="{A4FCD42B-9D20-4D07-AC20-FD700EE20021}"/>
                  </a:ext>
                </a:extLst>
              </p:cNvPr>
              <p:cNvGrpSpPr/>
              <p:nvPr/>
            </p:nvGrpSpPr>
            <p:grpSpPr>
              <a:xfrm>
                <a:off x="3516062" y="2557100"/>
                <a:ext cx="102082" cy="109620"/>
                <a:chOff x="3516062" y="2557100"/>
                <a:chExt cx="102082" cy="109620"/>
              </a:xfrm>
              <a:noFill/>
            </p:grpSpPr>
            <p:sp>
              <p:nvSpPr>
                <p:cNvPr id="7084" name="任意多边形: 形状 7083">
                  <a:extLst>
                    <a:ext uri="{FF2B5EF4-FFF2-40B4-BE49-F238E27FC236}">
                      <a16:creationId xmlns:a16="http://schemas.microsoft.com/office/drawing/2014/main" xmlns="" id="{4A043E57-ED82-4EB2-9EA4-5278BB091DDD}"/>
                    </a:ext>
                  </a:extLst>
                </p:cNvPr>
                <p:cNvSpPr/>
                <p:nvPr/>
              </p:nvSpPr>
              <p:spPr>
                <a:xfrm rot="4892115">
                  <a:off x="3507722" y="2602547"/>
                  <a:ext cx="58483" cy="27812"/>
                </a:xfrm>
                <a:custGeom>
                  <a:avLst/>
                  <a:gdLst>
                    <a:gd name="connsiteX0" fmla="*/ 0 w 58483"/>
                    <a:gd name="connsiteY0" fmla="*/ 0 h 27812"/>
                    <a:gd name="connsiteX1" fmla="*/ 58483 w 58483"/>
                    <a:gd name="connsiteY1" fmla="*/ 0 h 27812"/>
                    <a:gd name="connsiteX2" fmla="*/ 58483 w 58483"/>
                    <a:gd name="connsiteY2" fmla="*/ 27813 h 27812"/>
                    <a:gd name="connsiteX3" fmla="*/ 0 w 58483"/>
                    <a:gd name="connsiteY3" fmla="*/ 27813 h 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483" h="27812">
                      <a:moveTo>
                        <a:pt x="0" y="0"/>
                      </a:moveTo>
                      <a:lnTo>
                        <a:pt x="58483" y="0"/>
                      </a:lnTo>
                      <a:lnTo>
                        <a:pt x="58483" y="27813"/>
                      </a:lnTo>
                      <a:lnTo>
                        <a:pt x="0" y="2781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5" name="任意多边形: 形状 7084">
                  <a:extLst>
                    <a:ext uri="{FF2B5EF4-FFF2-40B4-BE49-F238E27FC236}">
                      <a16:creationId xmlns:a16="http://schemas.microsoft.com/office/drawing/2014/main" xmlns="" id="{FD94F2D4-BACD-4049-9B4F-17243FD4F515}"/>
                    </a:ext>
                  </a:extLst>
                </p:cNvPr>
                <p:cNvSpPr/>
                <p:nvPr/>
              </p:nvSpPr>
              <p:spPr>
                <a:xfrm rot="4892115">
                  <a:off x="3514359" y="2613208"/>
                  <a:ext cx="26860" cy="9143"/>
                </a:xfrm>
                <a:custGeom>
                  <a:avLst/>
                  <a:gdLst>
                    <a:gd name="connsiteX0" fmla="*/ 0 w 26860"/>
                    <a:gd name="connsiteY0" fmla="*/ 0 h 9143"/>
                    <a:gd name="connsiteX1" fmla="*/ 26860 w 26860"/>
                    <a:gd name="connsiteY1" fmla="*/ 0 h 9143"/>
                    <a:gd name="connsiteX2" fmla="*/ 26860 w 26860"/>
                    <a:gd name="connsiteY2" fmla="*/ 9144 h 9143"/>
                    <a:gd name="connsiteX3" fmla="*/ 0 w 26860"/>
                    <a:gd name="connsiteY3" fmla="*/ 9144 h 9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60" h="9143">
                      <a:moveTo>
                        <a:pt x="0" y="0"/>
                      </a:moveTo>
                      <a:lnTo>
                        <a:pt x="26860" y="0"/>
                      </a:lnTo>
                      <a:lnTo>
                        <a:pt x="26860" y="9144"/>
                      </a:lnTo>
                      <a:lnTo>
                        <a:pt x="0" y="9144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6" name="任意多边形: 形状 7085">
                  <a:extLst>
                    <a:ext uri="{FF2B5EF4-FFF2-40B4-BE49-F238E27FC236}">
                      <a16:creationId xmlns:a16="http://schemas.microsoft.com/office/drawing/2014/main" xmlns="" id="{15DF2E0A-EB95-4D61-AC73-48DCA94E722C}"/>
                    </a:ext>
                  </a:extLst>
                </p:cNvPr>
                <p:cNvSpPr/>
                <p:nvPr/>
              </p:nvSpPr>
              <p:spPr>
                <a:xfrm rot="4892115">
                  <a:off x="3515682" y="2616938"/>
                  <a:ext cx="11429" cy="3714"/>
                </a:xfrm>
                <a:custGeom>
                  <a:avLst/>
                  <a:gdLst>
                    <a:gd name="connsiteX0" fmla="*/ 0 w 11429"/>
                    <a:gd name="connsiteY0" fmla="*/ 0 h 3714"/>
                    <a:gd name="connsiteX1" fmla="*/ 11430 w 11429"/>
                    <a:gd name="connsiteY1" fmla="*/ 0 h 3714"/>
                    <a:gd name="connsiteX2" fmla="*/ 11430 w 11429"/>
                    <a:gd name="connsiteY2" fmla="*/ 3715 h 3714"/>
                    <a:gd name="connsiteX3" fmla="*/ 0 w 11429"/>
                    <a:gd name="connsiteY3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3714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3715"/>
                      </a:lnTo>
                      <a:lnTo>
                        <a:pt x="0" y="3715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7" name="任意多边形: 形状 7086">
                  <a:extLst>
                    <a:ext uri="{FF2B5EF4-FFF2-40B4-BE49-F238E27FC236}">
                      <a16:creationId xmlns:a16="http://schemas.microsoft.com/office/drawing/2014/main" xmlns="" id="{743EA9E9-ABAE-4625-8332-F0366FE2EF0C}"/>
                    </a:ext>
                  </a:extLst>
                </p:cNvPr>
                <p:cNvSpPr/>
                <p:nvPr/>
              </p:nvSpPr>
              <p:spPr>
                <a:xfrm rot="4892115">
                  <a:off x="3518288" y="2567572"/>
                  <a:ext cx="97630" cy="88677"/>
                </a:xfrm>
                <a:custGeom>
                  <a:avLst/>
                  <a:gdLst>
                    <a:gd name="connsiteX0" fmla="*/ 0 w 97630"/>
                    <a:gd name="connsiteY0" fmla="*/ 0 h 88677"/>
                    <a:gd name="connsiteX1" fmla="*/ 97631 w 97630"/>
                    <a:gd name="connsiteY1" fmla="*/ 0 h 88677"/>
                    <a:gd name="connsiteX2" fmla="*/ 97631 w 97630"/>
                    <a:gd name="connsiteY2" fmla="*/ 88677 h 88677"/>
                    <a:gd name="connsiteX3" fmla="*/ 0 w 97630"/>
                    <a:gd name="connsiteY3" fmla="*/ 88677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630" h="88677">
                      <a:moveTo>
                        <a:pt x="0" y="0"/>
                      </a:moveTo>
                      <a:lnTo>
                        <a:pt x="97631" y="0"/>
                      </a:lnTo>
                      <a:lnTo>
                        <a:pt x="97631" y="88677"/>
                      </a:lnTo>
                      <a:lnTo>
                        <a:pt x="0" y="88677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8" name="任意多边形: 形状 7087">
                  <a:extLst>
                    <a:ext uri="{FF2B5EF4-FFF2-40B4-BE49-F238E27FC236}">
                      <a16:creationId xmlns:a16="http://schemas.microsoft.com/office/drawing/2014/main" xmlns="" id="{5010C289-5CB4-4627-BD21-B4C16ACD0F07}"/>
                    </a:ext>
                  </a:extLst>
                </p:cNvPr>
                <p:cNvSpPr/>
                <p:nvPr/>
              </p:nvSpPr>
              <p:spPr>
                <a:xfrm>
                  <a:off x="3549205" y="2603944"/>
                  <a:ext cx="7828" cy="20954"/>
                </a:xfrm>
                <a:custGeom>
                  <a:avLst/>
                  <a:gdLst>
                    <a:gd name="connsiteX0" fmla="*/ 0 w 7828"/>
                    <a:gd name="connsiteY0" fmla="*/ 286 h 20954"/>
                    <a:gd name="connsiteX1" fmla="*/ 191 w 7828"/>
                    <a:gd name="connsiteY1" fmla="*/ 0 h 20954"/>
                    <a:gd name="connsiteX2" fmla="*/ 7715 w 7828"/>
                    <a:gd name="connsiteY2" fmla="*/ 9620 h 20954"/>
                    <a:gd name="connsiteX3" fmla="*/ 3334 w 7828"/>
                    <a:gd name="connsiteY3" fmla="*/ 20955 h 20954"/>
                    <a:gd name="connsiteX4" fmla="*/ 3048 w 7828"/>
                    <a:gd name="connsiteY4" fmla="*/ 20764 h 20954"/>
                    <a:gd name="connsiteX5" fmla="*/ 0 w 7828"/>
                    <a:gd name="connsiteY5" fmla="*/ 286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28" h="20954">
                      <a:moveTo>
                        <a:pt x="0" y="286"/>
                      </a:moveTo>
                      <a:lnTo>
                        <a:pt x="191" y="0"/>
                      </a:lnTo>
                      <a:cubicBezTo>
                        <a:pt x="4382" y="2000"/>
                        <a:pt x="7144" y="5525"/>
                        <a:pt x="7715" y="9620"/>
                      </a:cubicBezTo>
                      <a:cubicBezTo>
                        <a:pt x="8287" y="13716"/>
                        <a:pt x="6668" y="17907"/>
                        <a:pt x="3334" y="20955"/>
                      </a:cubicBezTo>
                      <a:lnTo>
                        <a:pt x="3048" y="20764"/>
                      </a:lnTo>
                      <a:lnTo>
                        <a:pt x="0" y="286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089" name="任意多边形: 形状 7088">
              <a:extLst>
                <a:ext uri="{FF2B5EF4-FFF2-40B4-BE49-F238E27FC236}">
                  <a16:creationId xmlns:a16="http://schemas.microsoft.com/office/drawing/2014/main" xmlns="" id="{C0300746-5040-4575-8B87-9D5BC58D4F1A}"/>
                </a:ext>
              </a:extLst>
            </p:cNvPr>
            <p:cNvSpPr/>
            <p:nvPr/>
          </p:nvSpPr>
          <p:spPr>
            <a:xfrm>
              <a:off x="4099687" y="1745550"/>
              <a:ext cx="430530" cy="684942"/>
            </a:xfrm>
            <a:custGeom>
              <a:avLst/>
              <a:gdLst>
                <a:gd name="connsiteX0" fmla="*/ 249746 w 430530"/>
                <a:gd name="connsiteY0" fmla="*/ 0 h 684942"/>
                <a:gd name="connsiteX1" fmla="*/ 215741 w 430530"/>
                <a:gd name="connsiteY1" fmla="*/ 0 h 684942"/>
                <a:gd name="connsiteX2" fmla="*/ 0 w 430530"/>
                <a:gd name="connsiteY2" fmla="*/ 36195 h 684942"/>
                <a:gd name="connsiteX3" fmla="*/ 0 w 430530"/>
                <a:gd name="connsiteY3" fmla="*/ 628936 h 684942"/>
                <a:gd name="connsiteX4" fmla="*/ 86201 w 430530"/>
                <a:gd name="connsiteY4" fmla="*/ 628936 h 684942"/>
                <a:gd name="connsiteX5" fmla="*/ 215741 w 430530"/>
                <a:gd name="connsiteY5" fmla="*/ 684943 h 684942"/>
                <a:gd name="connsiteX6" fmla="*/ 249746 w 430530"/>
                <a:gd name="connsiteY6" fmla="*/ 684943 h 684942"/>
                <a:gd name="connsiteX7" fmla="*/ 379286 w 430530"/>
                <a:gd name="connsiteY7" fmla="*/ 628936 h 684942"/>
                <a:gd name="connsiteX8" fmla="*/ 430530 w 430530"/>
                <a:gd name="connsiteY8" fmla="*/ 628936 h 684942"/>
                <a:gd name="connsiteX9" fmla="*/ 430530 w 430530"/>
                <a:gd name="connsiteY9" fmla="*/ 500348 h 684942"/>
                <a:gd name="connsiteX10" fmla="*/ 430530 w 430530"/>
                <a:gd name="connsiteY10" fmla="*/ 276987 h 684942"/>
                <a:gd name="connsiteX11" fmla="*/ 430530 w 430530"/>
                <a:gd name="connsiteY11" fmla="*/ 184690 h 684942"/>
                <a:gd name="connsiteX12" fmla="*/ 249746 w 430530"/>
                <a:gd name="connsiteY12" fmla="*/ 0 h 68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530" h="684942">
                  <a:moveTo>
                    <a:pt x="249746" y="0"/>
                  </a:moveTo>
                  <a:lnTo>
                    <a:pt x="215741" y="0"/>
                  </a:lnTo>
                  <a:cubicBezTo>
                    <a:pt x="195739" y="0"/>
                    <a:pt x="0" y="36195"/>
                    <a:pt x="0" y="36195"/>
                  </a:cubicBezTo>
                  <a:lnTo>
                    <a:pt x="0" y="628936"/>
                  </a:lnTo>
                  <a:lnTo>
                    <a:pt x="86201" y="628936"/>
                  </a:lnTo>
                  <a:cubicBezTo>
                    <a:pt x="119063" y="663416"/>
                    <a:pt x="164973" y="684943"/>
                    <a:pt x="215741" y="684943"/>
                  </a:cubicBezTo>
                  <a:lnTo>
                    <a:pt x="249746" y="684943"/>
                  </a:lnTo>
                  <a:cubicBezTo>
                    <a:pt x="300609" y="684943"/>
                    <a:pt x="346520" y="663416"/>
                    <a:pt x="379286" y="628936"/>
                  </a:cubicBezTo>
                  <a:lnTo>
                    <a:pt x="430530" y="628936"/>
                  </a:lnTo>
                  <a:lnTo>
                    <a:pt x="430530" y="500348"/>
                  </a:lnTo>
                  <a:lnTo>
                    <a:pt x="430530" y="276987"/>
                  </a:lnTo>
                  <a:lnTo>
                    <a:pt x="430530" y="184690"/>
                  </a:lnTo>
                  <a:cubicBezTo>
                    <a:pt x="430530" y="82677"/>
                    <a:pt x="349568" y="0"/>
                    <a:pt x="249746" y="0"/>
                  </a:cubicBezTo>
                  <a:close/>
                </a:path>
              </a:pathLst>
            </a:custGeom>
            <a:solidFill>
              <a:srgbClr val="A56F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090" name="图形 6670">
              <a:extLst>
                <a:ext uri="{FF2B5EF4-FFF2-40B4-BE49-F238E27FC236}">
                  <a16:creationId xmlns:a16="http://schemas.microsoft.com/office/drawing/2014/main" xmlns="" id="{B1561044-9577-4DE4-B52C-63276AC426EC}"/>
                </a:ext>
              </a:extLst>
            </p:cNvPr>
            <p:cNvGrpSpPr/>
            <p:nvPr/>
          </p:nvGrpSpPr>
          <p:grpSpPr>
            <a:xfrm>
              <a:off x="3839940" y="1554993"/>
              <a:ext cx="964692" cy="1115568"/>
              <a:chOff x="5785675" y="1554993"/>
              <a:chExt cx="964692" cy="1115568"/>
            </a:xfrm>
            <a:noFill/>
          </p:grpSpPr>
          <p:pic>
            <p:nvPicPr>
              <p:cNvPr id="7091" name="图片 7090">
                <a:extLst>
                  <a:ext uri="{FF2B5EF4-FFF2-40B4-BE49-F238E27FC236}">
                    <a16:creationId xmlns:a16="http://schemas.microsoft.com/office/drawing/2014/main" xmlns="" id="{A922D0C8-7DC9-42B8-BFF9-C89938BD35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85675" y="1554993"/>
                <a:ext cx="964691" cy="1115568"/>
              </a:xfrm>
              <a:custGeom>
                <a:avLst/>
                <a:gdLst>
                  <a:gd name="connsiteX0" fmla="*/ 231 w 964691"/>
                  <a:gd name="connsiteY0" fmla="*/ -63 h 1115568"/>
                  <a:gd name="connsiteX1" fmla="*/ 964923 w 964691"/>
                  <a:gd name="connsiteY1" fmla="*/ -63 h 1115568"/>
                  <a:gd name="connsiteX2" fmla="*/ 964923 w 964691"/>
                  <a:gd name="connsiteY2" fmla="*/ 1115505 h 1115568"/>
                  <a:gd name="connsiteX3" fmla="*/ 231 w 964691"/>
                  <a:gd name="connsiteY3" fmla="*/ 1115505 h 111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4691" h="1115568">
                    <a:moveTo>
                      <a:pt x="231" y="-63"/>
                    </a:moveTo>
                    <a:lnTo>
                      <a:pt x="964923" y="-63"/>
                    </a:lnTo>
                    <a:lnTo>
                      <a:pt x="964923" y="1115505"/>
                    </a:lnTo>
                    <a:lnTo>
                      <a:pt x="231" y="1115505"/>
                    </a:lnTo>
                    <a:close/>
                  </a:path>
                </a:pathLst>
              </a:custGeom>
            </p:spPr>
          </p:pic>
          <p:sp>
            <p:nvSpPr>
              <p:cNvPr id="7092" name="任意多边形: 形状 7091">
                <a:extLst>
                  <a:ext uri="{FF2B5EF4-FFF2-40B4-BE49-F238E27FC236}">
                    <a16:creationId xmlns:a16="http://schemas.microsoft.com/office/drawing/2014/main" xmlns="" id="{7FBE655D-BCC8-4AD6-AFD9-56BE3845A351}"/>
                  </a:ext>
                </a:extLst>
              </p:cNvPr>
              <p:cNvSpPr/>
              <p:nvPr/>
            </p:nvSpPr>
            <p:spPr>
              <a:xfrm>
                <a:off x="6191535" y="1908047"/>
                <a:ext cx="154114" cy="63912"/>
              </a:xfrm>
              <a:custGeom>
                <a:avLst/>
                <a:gdLst>
                  <a:gd name="connsiteX0" fmla="*/ 0 w 154114"/>
                  <a:gd name="connsiteY0" fmla="*/ 0 h 63912"/>
                  <a:gd name="connsiteX1" fmla="*/ 154114 w 154114"/>
                  <a:gd name="connsiteY1" fmla="*/ 0 h 63912"/>
                  <a:gd name="connsiteX2" fmla="*/ 154114 w 154114"/>
                  <a:gd name="connsiteY2" fmla="*/ 63913 h 63912"/>
                  <a:gd name="connsiteX3" fmla="*/ 0 w 154114"/>
                  <a:gd name="connsiteY3" fmla="*/ 63913 h 63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114" h="63912">
                    <a:moveTo>
                      <a:pt x="0" y="0"/>
                    </a:moveTo>
                    <a:lnTo>
                      <a:pt x="154114" y="0"/>
                    </a:lnTo>
                    <a:lnTo>
                      <a:pt x="154114" y="63913"/>
                    </a:lnTo>
                    <a:lnTo>
                      <a:pt x="0" y="63913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3" name="任意多边形: 形状 7092">
                <a:extLst>
                  <a:ext uri="{FF2B5EF4-FFF2-40B4-BE49-F238E27FC236}">
                    <a16:creationId xmlns:a16="http://schemas.microsoft.com/office/drawing/2014/main" xmlns="" id="{BB7EC5A0-2B76-494C-AB8B-914027B2EB76}"/>
                  </a:ext>
                </a:extLst>
              </p:cNvPr>
              <p:cNvSpPr/>
              <p:nvPr/>
            </p:nvSpPr>
            <p:spPr>
              <a:xfrm>
                <a:off x="6233160" y="1908047"/>
                <a:ext cx="70865" cy="21145"/>
              </a:xfrm>
              <a:custGeom>
                <a:avLst/>
                <a:gdLst>
                  <a:gd name="connsiteX0" fmla="*/ 0 w 70865"/>
                  <a:gd name="connsiteY0" fmla="*/ 0 h 21145"/>
                  <a:gd name="connsiteX1" fmla="*/ 70866 w 70865"/>
                  <a:gd name="connsiteY1" fmla="*/ 0 h 21145"/>
                  <a:gd name="connsiteX2" fmla="*/ 70866 w 70865"/>
                  <a:gd name="connsiteY2" fmla="*/ 21146 h 21145"/>
                  <a:gd name="connsiteX3" fmla="*/ 0 w 70865"/>
                  <a:gd name="connsiteY3" fmla="*/ 21146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865" h="21145">
                    <a:moveTo>
                      <a:pt x="0" y="0"/>
                    </a:moveTo>
                    <a:lnTo>
                      <a:pt x="70866" y="0"/>
                    </a:lnTo>
                    <a:lnTo>
                      <a:pt x="7086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4" name="任意多边形: 形状 7093">
                <a:extLst>
                  <a:ext uri="{FF2B5EF4-FFF2-40B4-BE49-F238E27FC236}">
                    <a16:creationId xmlns:a16="http://schemas.microsoft.com/office/drawing/2014/main" xmlns="" id="{F4B3D57B-401D-415D-97CE-85CE5A42529E}"/>
                  </a:ext>
                </a:extLst>
              </p:cNvPr>
              <p:cNvSpPr/>
              <p:nvPr/>
            </p:nvSpPr>
            <p:spPr>
              <a:xfrm>
                <a:off x="6253543" y="1899570"/>
                <a:ext cx="30099" cy="8477"/>
              </a:xfrm>
              <a:custGeom>
                <a:avLst/>
                <a:gdLst>
                  <a:gd name="connsiteX0" fmla="*/ 0 w 30099"/>
                  <a:gd name="connsiteY0" fmla="*/ 0 h 8477"/>
                  <a:gd name="connsiteX1" fmla="*/ 30099 w 30099"/>
                  <a:gd name="connsiteY1" fmla="*/ 0 h 8477"/>
                  <a:gd name="connsiteX2" fmla="*/ 30099 w 30099"/>
                  <a:gd name="connsiteY2" fmla="*/ 8477 h 8477"/>
                  <a:gd name="connsiteX3" fmla="*/ 0 w 30099"/>
                  <a:gd name="connsiteY3" fmla="*/ 8477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99" h="8477">
                    <a:moveTo>
                      <a:pt x="0" y="0"/>
                    </a:moveTo>
                    <a:lnTo>
                      <a:pt x="30099" y="0"/>
                    </a:lnTo>
                    <a:lnTo>
                      <a:pt x="30099" y="8477"/>
                    </a:lnTo>
                    <a:lnTo>
                      <a:pt x="0" y="8477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5" name="任意多边形: 形状 7094">
                <a:extLst>
                  <a:ext uri="{FF2B5EF4-FFF2-40B4-BE49-F238E27FC236}">
                    <a16:creationId xmlns:a16="http://schemas.microsoft.com/office/drawing/2014/main" xmlns="" id="{4CBBCF1A-C9E3-4248-8789-689330AEC75B}"/>
                  </a:ext>
                </a:extLst>
              </p:cNvPr>
              <p:cNvSpPr/>
              <p:nvPr/>
            </p:nvSpPr>
            <p:spPr>
              <a:xfrm>
                <a:off x="6233160" y="2075878"/>
                <a:ext cx="70866" cy="72390"/>
              </a:xfrm>
              <a:custGeom>
                <a:avLst/>
                <a:gdLst>
                  <a:gd name="connsiteX0" fmla="*/ 70866 w 70866"/>
                  <a:gd name="connsiteY0" fmla="*/ 36195 h 72390"/>
                  <a:gd name="connsiteX1" fmla="*/ 35433 w 70866"/>
                  <a:gd name="connsiteY1" fmla="*/ 72390 h 72390"/>
                  <a:gd name="connsiteX2" fmla="*/ 0 w 70866"/>
                  <a:gd name="connsiteY2" fmla="*/ 36195 h 72390"/>
                  <a:gd name="connsiteX3" fmla="*/ 35433 w 70866"/>
                  <a:gd name="connsiteY3" fmla="*/ 0 h 72390"/>
                  <a:gd name="connsiteX4" fmla="*/ 70866 w 70866"/>
                  <a:gd name="connsiteY4" fmla="*/ 36195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866" h="72390">
                    <a:moveTo>
                      <a:pt x="70866" y="36195"/>
                    </a:moveTo>
                    <a:cubicBezTo>
                      <a:pt x="70866" y="56185"/>
                      <a:pt x="55002" y="72390"/>
                      <a:pt x="35433" y="72390"/>
                    </a:cubicBezTo>
                    <a:cubicBezTo>
                      <a:pt x="15864" y="72390"/>
                      <a:pt x="0" y="56185"/>
                      <a:pt x="0" y="36195"/>
                    </a:cubicBezTo>
                    <a:cubicBezTo>
                      <a:pt x="0" y="16205"/>
                      <a:pt x="15864" y="0"/>
                      <a:pt x="35433" y="0"/>
                    </a:cubicBezTo>
                    <a:cubicBezTo>
                      <a:pt x="55002" y="0"/>
                      <a:pt x="70866" y="16205"/>
                      <a:pt x="70866" y="36195"/>
                    </a:cubicBez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6" name="任意多边形: 形状 7095">
                <a:extLst>
                  <a:ext uri="{FF2B5EF4-FFF2-40B4-BE49-F238E27FC236}">
                    <a16:creationId xmlns:a16="http://schemas.microsoft.com/office/drawing/2014/main" xmlns="" id="{AD0EE0D6-7DBC-4D68-994B-05E8AA276D0F}"/>
                  </a:ext>
                </a:extLst>
              </p:cNvPr>
              <p:cNvSpPr/>
              <p:nvPr/>
            </p:nvSpPr>
            <p:spPr>
              <a:xfrm>
                <a:off x="6139910" y="1908047"/>
                <a:ext cx="257460" cy="204025"/>
              </a:xfrm>
              <a:custGeom>
                <a:avLst/>
                <a:gdLst>
                  <a:gd name="connsiteX0" fmla="*/ 0 w 257460"/>
                  <a:gd name="connsiteY0" fmla="*/ 0 h 204025"/>
                  <a:gd name="connsiteX1" fmla="*/ 257461 w 257460"/>
                  <a:gd name="connsiteY1" fmla="*/ 0 h 204025"/>
                  <a:gd name="connsiteX2" fmla="*/ 257461 w 257460"/>
                  <a:gd name="connsiteY2" fmla="*/ 204026 h 204025"/>
                  <a:gd name="connsiteX3" fmla="*/ 0 w 257460"/>
                  <a:gd name="connsiteY3" fmla="*/ 204026 h 20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460" h="204025">
                    <a:moveTo>
                      <a:pt x="0" y="0"/>
                    </a:moveTo>
                    <a:lnTo>
                      <a:pt x="257461" y="0"/>
                    </a:lnTo>
                    <a:lnTo>
                      <a:pt x="257461" y="204026"/>
                    </a:lnTo>
                    <a:lnTo>
                      <a:pt x="0" y="204026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7" name="任意多边形: 形状 7096">
                <a:extLst>
                  <a:ext uri="{FF2B5EF4-FFF2-40B4-BE49-F238E27FC236}">
                    <a16:creationId xmlns:a16="http://schemas.microsoft.com/office/drawing/2014/main" xmlns="" id="{783F8569-A5BB-4009-A142-7573F17E7D2B}"/>
                  </a:ext>
                </a:extLst>
              </p:cNvPr>
              <p:cNvSpPr/>
              <p:nvPr/>
            </p:nvSpPr>
            <p:spPr>
              <a:xfrm>
                <a:off x="6240684" y="1971960"/>
                <a:ext cx="55816" cy="14478"/>
              </a:xfrm>
              <a:custGeom>
                <a:avLst/>
                <a:gdLst>
                  <a:gd name="connsiteX0" fmla="*/ 667 w 55816"/>
                  <a:gd name="connsiteY0" fmla="*/ 0 h 14478"/>
                  <a:gd name="connsiteX1" fmla="*/ 0 w 55816"/>
                  <a:gd name="connsiteY1" fmla="*/ 571 h 14478"/>
                  <a:gd name="connsiteX2" fmla="*/ 27908 w 55816"/>
                  <a:gd name="connsiteY2" fmla="*/ 14478 h 14478"/>
                  <a:gd name="connsiteX3" fmla="*/ 55816 w 55816"/>
                  <a:gd name="connsiteY3" fmla="*/ 571 h 14478"/>
                  <a:gd name="connsiteX4" fmla="*/ 55150 w 55816"/>
                  <a:gd name="connsiteY4" fmla="*/ 0 h 14478"/>
                  <a:gd name="connsiteX5" fmla="*/ 667 w 55816"/>
                  <a:gd name="connsiteY5" fmla="*/ 0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816" h="14478">
                    <a:moveTo>
                      <a:pt x="667" y="0"/>
                    </a:moveTo>
                    <a:lnTo>
                      <a:pt x="0" y="571"/>
                    </a:lnTo>
                    <a:cubicBezTo>
                      <a:pt x="6668" y="9334"/>
                      <a:pt x="17050" y="14478"/>
                      <a:pt x="27908" y="14478"/>
                    </a:cubicBezTo>
                    <a:cubicBezTo>
                      <a:pt x="38767" y="14478"/>
                      <a:pt x="49149" y="9334"/>
                      <a:pt x="55816" y="571"/>
                    </a:cubicBezTo>
                    <a:lnTo>
                      <a:pt x="55150" y="0"/>
                    </a:lnTo>
                    <a:lnTo>
                      <a:pt x="667" y="0"/>
                    </a:lnTo>
                    <a:close/>
                  </a:path>
                </a:pathLst>
              </a:custGeom>
              <a:noFill/>
              <a:ln w="2700" cap="flat">
                <a:solidFill>
                  <a:srgbClr val="EEEFE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098" name="图形 6670">
                <a:extLst>
                  <a:ext uri="{FF2B5EF4-FFF2-40B4-BE49-F238E27FC236}">
                    <a16:creationId xmlns:a16="http://schemas.microsoft.com/office/drawing/2014/main" xmlns="" id="{E4B9A029-73E3-4DB6-B664-8144B9B40F3D}"/>
                  </a:ext>
                </a:extLst>
              </p:cNvPr>
              <p:cNvGrpSpPr/>
              <p:nvPr/>
            </p:nvGrpSpPr>
            <p:grpSpPr>
              <a:xfrm>
                <a:off x="6139910" y="2112930"/>
                <a:ext cx="257460" cy="212502"/>
                <a:chOff x="6139910" y="2112930"/>
                <a:chExt cx="257460" cy="212502"/>
              </a:xfrm>
              <a:noFill/>
            </p:grpSpPr>
            <p:sp>
              <p:nvSpPr>
                <p:cNvPr id="7099" name="任意多边形: 形状 7098">
                  <a:extLst>
                    <a:ext uri="{FF2B5EF4-FFF2-40B4-BE49-F238E27FC236}">
                      <a16:creationId xmlns:a16="http://schemas.microsoft.com/office/drawing/2014/main" xmlns="" id="{F5AFCDFA-2494-4528-BEDF-EB737E3A14E6}"/>
                    </a:ext>
                  </a:extLst>
                </p:cNvPr>
                <p:cNvSpPr/>
                <p:nvPr/>
              </p:nvSpPr>
              <p:spPr>
                <a:xfrm>
                  <a:off x="6191535" y="2253043"/>
                  <a:ext cx="154114" cy="63912"/>
                </a:xfrm>
                <a:custGeom>
                  <a:avLst/>
                  <a:gdLst>
                    <a:gd name="connsiteX0" fmla="*/ 0 w 154114"/>
                    <a:gd name="connsiteY0" fmla="*/ 0 h 63912"/>
                    <a:gd name="connsiteX1" fmla="*/ 154114 w 154114"/>
                    <a:gd name="connsiteY1" fmla="*/ 0 h 63912"/>
                    <a:gd name="connsiteX2" fmla="*/ 154114 w 154114"/>
                    <a:gd name="connsiteY2" fmla="*/ 63913 h 63912"/>
                    <a:gd name="connsiteX3" fmla="*/ 0 w 154114"/>
                    <a:gd name="connsiteY3" fmla="*/ 63913 h 63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114" h="63912">
                      <a:moveTo>
                        <a:pt x="0" y="0"/>
                      </a:moveTo>
                      <a:lnTo>
                        <a:pt x="154114" y="0"/>
                      </a:lnTo>
                      <a:lnTo>
                        <a:pt x="154114" y="63913"/>
                      </a:lnTo>
                      <a:lnTo>
                        <a:pt x="0" y="63913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0" name="任意多边形: 形状 7099">
                  <a:extLst>
                    <a:ext uri="{FF2B5EF4-FFF2-40B4-BE49-F238E27FC236}">
                      <a16:creationId xmlns:a16="http://schemas.microsoft.com/office/drawing/2014/main" xmlns="" id="{6E1FCD31-4FCA-4012-8C4D-4550269318A6}"/>
                    </a:ext>
                  </a:extLst>
                </p:cNvPr>
                <p:cNvSpPr/>
                <p:nvPr/>
              </p:nvSpPr>
              <p:spPr>
                <a:xfrm>
                  <a:off x="6233160" y="2295905"/>
                  <a:ext cx="70865" cy="21145"/>
                </a:xfrm>
                <a:custGeom>
                  <a:avLst/>
                  <a:gdLst>
                    <a:gd name="connsiteX0" fmla="*/ 0 w 70865"/>
                    <a:gd name="connsiteY0" fmla="*/ 0 h 21145"/>
                    <a:gd name="connsiteX1" fmla="*/ 70866 w 70865"/>
                    <a:gd name="connsiteY1" fmla="*/ 0 h 21145"/>
                    <a:gd name="connsiteX2" fmla="*/ 70866 w 70865"/>
                    <a:gd name="connsiteY2" fmla="*/ 21145 h 21145"/>
                    <a:gd name="connsiteX3" fmla="*/ 0 w 70865"/>
                    <a:gd name="connsiteY3" fmla="*/ 21145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65" h="21145">
                      <a:moveTo>
                        <a:pt x="0" y="0"/>
                      </a:moveTo>
                      <a:lnTo>
                        <a:pt x="70866" y="0"/>
                      </a:lnTo>
                      <a:lnTo>
                        <a:pt x="70866" y="21145"/>
                      </a:lnTo>
                      <a:lnTo>
                        <a:pt x="0" y="21145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1" name="任意多边形: 形状 7100">
                  <a:extLst>
                    <a:ext uri="{FF2B5EF4-FFF2-40B4-BE49-F238E27FC236}">
                      <a16:creationId xmlns:a16="http://schemas.microsoft.com/office/drawing/2014/main" xmlns="" id="{05F91FFF-77F2-47D1-B3F4-A600DA1BD539}"/>
                    </a:ext>
                  </a:extLst>
                </p:cNvPr>
                <p:cNvSpPr/>
                <p:nvPr/>
              </p:nvSpPr>
              <p:spPr>
                <a:xfrm>
                  <a:off x="6253543" y="2316955"/>
                  <a:ext cx="30099" cy="8477"/>
                </a:xfrm>
                <a:custGeom>
                  <a:avLst/>
                  <a:gdLst>
                    <a:gd name="connsiteX0" fmla="*/ 0 w 30099"/>
                    <a:gd name="connsiteY0" fmla="*/ 0 h 8477"/>
                    <a:gd name="connsiteX1" fmla="*/ 30099 w 30099"/>
                    <a:gd name="connsiteY1" fmla="*/ 0 h 8477"/>
                    <a:gd name="connsiteX2" fmla="*/ 30099 w 30099"/>
                    <a:gd name="connsiteY2" fmla="*/ 8477 h 8477"/>
                    <a:gd name="connsiteX3" fmla="*/ 0 w 30099"/>
                    <a:gd name="connsiteY3" fmla="*/ 8477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099" h="8477">
                      <a:moveTo>
                        <a:pt x="0" y="0"/>
                      </a:moveTo>
                      <a:lnTo>
                        <a:pt x="30099" y="0"/>
                      </a:lnTo>
                      <a:lnTo>
                        <a:pt x="30099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2" name="任意多边形: 形状 7101">
                  <a:extLst>
                    <a:ext uri="{FF2B5EF4-FFF2-40B4-BE49-F238E27FC236}">
                      <a16:creationId xmlns:a16="http://schemas.microsoft.com/office/drawing/2014/main" xmlns="" id="{E18E652A-8E7E-4AD9-8488-1AF44EF94A32}"/>
                    </a:ext>
                  </a:extLst>
                </p:cNvPr>
                <p:cNvSpPr/>
                <p:nvPr/>
              </p:nvSpPr>
              <p:spPr>
                <a:xfrm>
                  <a:off x="6139910" y="2112930"/>
                  <a:ext cx="257460" cy="204025"/>
                </a:xfrm>
                <a:custGeom>
                  <a:avLst/>
                  <a:gdLst>
                    <a:gd name="connsiteX0" fmla="*/ 0 w 257460"/>
                    <a:gd name="connsiteY0" fmla="*/ 0 h 204025"/>
                    <a:gd name="connsiteX1" fmla="*/ 257461 w 257460"/>
                    <a:gd name="connsiteY1" fmla="*/ 0 h 204025"/>
                    <a:gd name="connsiteX2" fmla="*/ 257461 w 257460"/>
                    <a:gd name="connsiteY2" fmla="*/ 204026 h 204025"/>
                    <a:gd name="connsiteX3" fmla="*/ 0 w 257460"/>
                    <a:gd name="connsiteY3" fmla="*/ 204026 h 20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460" h="204025">
                      <a:moveTo>
                        <a:pt x="0" y="0"/>
                      </a:moveTo>
                      <a:lnTo>
                        <a:pt x="257461" y="0"/>
                      </a:lnTo>
                      <a:lnTo>
                        <a:pt x="257461" y="204026"/>
                      </a:lnTo>
                      <a:lnTo>
                        <a:pt x="0" y="204026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3" name="任意多边形: 形状 7102">
                  <a:extLst>
                    <a:ext uri="{FF2B5EF4-FFF2-40B4-BE49-F238E27FC236}">
                      <a16:creationId xmlns:a16="http://schemas.microsoft.com/office/drawing/2014/main" xmlns="" id="{646C625C-1AFE-4EAF-82A1-31FDDE49C0E2}"/>
                    </a:ext>
                  </a:extLst>
                </p:cNvPr>
                <p:cNvSpPr/>
                <p:nvPr/>
              </p:nvSpPr>
              <p:spPr>
                <a:xfrm>
                  <a:off x="6240684" y="2238565"/>
                  <a:ext cx="55816" cy="14477"/>
                </a:xfrm>
                <a:custGeom>
                  <a:avLst/>
                  <a:gdLst>
                    <a:gd name="connsiteX0" fmla="*/ 667 w 55816"/>
                    <a:gd name="connsiteY0" fmla="*/ 14478 h 14477"/>
                    <a:gd name="connsiteX1" fmla="*/ 0 w 55816"/>
                    <a:gd name="connsiteY1" fmla="*/ 13906 h 14477"/>
                    <a:gd name="connsiteX2" fmla="*/ 27908 w 55816"/>
                    <a:gd name="connsiteY2" fmla="*/ 0 h 14477"/>
                    <a:gd name="connsiteX3" fmla="*/ 55816 w 55816"/>
                    <a:gd name="connsiteY3" fmla="*/ 13906 h 14477"/>
                    <a:gd name="connsiteX4" fmla="*/ 55150 w 55816"/>
                    <a:gd name="connsiteY4" fmla="*/ 14478 h 14477"/>
                    <a:gd name="connsiteX5" fmla="*/ 667 w 55816"/>
                    <a:gd name="connsiteY5" fmla="*/ 14478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816" h="14477">
                      <a:moveTo>
                        <a:pt x="667" y="14478"/>
                      </a:moveTo>
                      <a:lnTo>
                        <a:pt x="0" y="13906"/>
                      </a:lnTo>
                      <a:cubicBezTo>
                        <a:pt x="6668" y="5143"/>
                        <a:pt x="17050" y="0"/>
                        <a:pt x="27908" y="0"/>
                      </a:cubicBezTo>
                      <a:cubicBezTo>
                        <a:pt x="38767" y="0"/>
                        <a:pt x="49149" y="5143"/>
                        <a:pt x="55816" y="13906"/>
                      </a:cubicBezTo>
                      <a:lnTo>
                        <a:pt x="55150" y="14478"/>
                      </a:lnTo>
                      <a:lnTo>
                        <a:pt x="667" y="14478"/>
                      </a:lnTo>
                      <a:close/>
                    </a:path>
                  </a:pathLst>
                </a:custGeom>
                <a:noFill/>
                <a:ln w="2700" cap="flat">
                  <a:solidFill>
                    <a:srgbClr val="EEEFE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04" name="图形 6670">
              <a:extLst>
                <a:ext uri="{FF2B5EF4-FFF2-40B4-BE49-F238E27FC236}">
                  <a16:creationId xmlns:a16="http://schemas.microsoft.com/office/drawing/2014/main" xmlns="" id="{55A74F4D-A5F9-4F75-9B6F-22A036F21CDC}"/>
                </a:ext>
              </a:extLst>
            </p:cNvPr>
            <p:cNvGrpSpPr/>
            <p:nvPr/>
          </p:nvGrpSpPr>
          <p:grpSpPr>
            <a:xfrm>
              <a:off x="4052729" y="1875376"/>
              <a:ext cx="70675" cy="429958"/>
              <a:chOff x="5998464" y="1875376"/>
              <a:chExt cx="70675" cy="429958"/>
            </a:xfrm>
          </p:grpSpPr>
          <p:grpSp>
            <p:nvGrpSpPr>
              <p:cNvPr id="7105" name="图形 6670">
                <a:extLst>
                  <a:ext uri="{FF2B5EF4-FFF2-40B4-BE49-F238E27FC236}">
                    <a16:creationId xmlns:a16="http://schemas.microsoft.com/office/drawing/2014/main" xmlns="" id="{4F70273D-974B-4E13-9FDD-0CC165C16BE7}"/>
                  </a:ext>
                </a:extLst>
              </p:cNvPr>
              <p:cNvGrpSpPr/>
              <p:nvPr/>
            </p:nvGrpSpPr>
            <p:grpSpPr>
              <a:xfrm>
                <a:off x="5998464" y="1875376"/>
                <a:ext cx="70675" cy="429958"/>
                <a:chOff x="5998464" y="1875376"/>
                <a:chExt cx="70675" cy="429958"/>
              </a:xfrm>
              <a:solidFill>
                <a:srgbClr val="FFFFFF"/>
              </a:solidFill>
            </p:grpSpPr>
            <p:sp>
              <p:nvSpPr>
                <p:cNvPr id="7106" name="任意多边形: 形状 7105">
                  <a:extLst>
                    <a:ext uri="{FF2B5EF4-FFF2-40B4-BE49-F238E27FC236}">
                      <a16:creationId xmlns:a16="http://schemas.microsoft.com/office/drawing/2014/main" xmlns="" id="{3EC2EC9C-A3B8-4F5C-A088-78DC6FB569AC}"/>
                    </a:ext>
                  </a:extLst>
                </p:cNvPr>
                <p:cNvSpPr/>
                <p:nvPr/>
              </p:nvSpPr>
              <p:spPr>
                <a:xfrm>
                  <a:off x="5998464" y="1875376"/>
                  <a:ext cx="70675" cy="429958"/>
                </a:xfrm>
                <a:custGeom>
                  <a:avLst/>
                  <a:gdLst>
                    <a:gd name="connsiteX0" fmla="*/ 0 w 70675"/>
                    <a:gd name="connsiteY0" fmla="*/ 0 h 429958"/>
                    <a:gd name="connsiteX1" fmla="*/ 70676 w 70675"/>
                    <a:gd name="connsiteY1" fmla="*/ 0 h 429958"/>
                    <a:gd name="connsiteX2" fmla="*/ 70676 w 70675"/>
                    <a:gd name="connsiteY2" fmla="*/ 429959 h 429958"/>
                    <a:gd name="connsiteX3" fmla="*/ 0 w 70675"/>
                    <a:gd name="connsiteY3" fmla="*/ 429959 h 429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429958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429959"/>
                      </a:lnTo>
                      <a:lnTo>
                        <a:pt x="0" y="4299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7" name="任意多边形: 形状 7106">
                  <a:extLst>
                    <a:ext uri="{FF2B5EF4-FFF2-40B4-BE49-F238E27FC236}">
                      <a16:creationId xmlns:a16="http://schemas.microsoft.com/office/drawing/2014/main" xmlns="" id="{78CF4B24-375B-4683-A1E0-7CF25FF0E390}"/>
                    </a:ext>
                  </a:extLst>
                </p:cNvPr>
                <p:cNvSpPr/>
                <p:nvPr/>
              </p:nvSpPr>
              <p:spPr>
                <a:xfrm>
                  <a:off x="5998464" y="2043112"/>
                  <a:ext cx="70675" cy="94392"/>
                </a:xfrm>
                <a:custGeom>
                  <a:avLst/>
                  <a:gdLst>
                    <a:gd name="connsiteX0" fmla="*/ 0 w 70675"/>
                    <a:gd name="connsiteY0" fmla="*/ 0 h 94392"/>
                    <a:gd name="connsiteX1" fmla="*/ 70676 w 70675"/>
                    <a:gd name="connsiteY1" fmla="*/ 0 h 94392"/>
                    <a:gd name="connsiteX2" fmla="*/ 70676 w 70675"/>
                    <a:gd name="connsiteY2" fmla="*/ 94393 h 94392"/>
                    <a:gd name="connsiteX3" fmla="*/ 0 w 70675"/>
                    <a:gd name="connsiteY3" fmla="*/ 94393 h 9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94392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94393"/>
                      </a:lnTo>
                      <a:lnTo>
                        <a:pt x="0" y="943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08" name="图形 6670">
                <a:extLst>
                  <a:ext uri="{FF2B5EF4-FFF2-40B4-BE49-F238E27FC236}">
                    <a16:creationId xmlns:a16="http://schemas.microsoft.com/office/drawing/2014/main" xmlns="" id="{7AB8058F-64E0-4A4C-8F3E-B2F61D897436}"/>
                  </a:ext>
                </a:extLst>
              </p:cNvPr>
              <p:cNvGrpSpPr/>
              <p:nvPr/>
            </p:nvGrpSpPr>
            <p:grpSpPr>
              <a:xfrm>
                <a:off x="5998464" y="1875376"/>
                <a:ext cx="70675" cy="429958"/>
                <a:chOff x="5998464" y="1875376"/>
                <a:chExt cx="70675" cy="429958"/>
              </a:xfrm>
              <a:solidFill>
                <a:srgbClr val="FFFFFF"/>
              </a:solidFill>
            </p:grpSpPr>
            <p:sp>
              <p:nvSpPr>
                <p:cNvPr id="7109" name="任意多边形: 形状 7108">
                  <a:extLst>
                    <a:ext uri="{FF2B5EF4-FFF2-40B4-BE49-F238E27FC236}">
                      <a16:creationId xmlns:a16="http://schemas.microsoft.com/office/drawing/2014/main" xmlns="" id="{1117673A-7B84-4828-BDC7-551A2C1BA816}"/>
                    </a:ext>
                  </a:extLst>
                </p:cNvPr>
                <p:cNvSpPr/>
                <p:nvPr/>
              </p:nvSpPr>
              <p:spPr>
                <a:xfrm>
                  <a:off x="5998464" y="1875376"/>
                  <a:ext cx="70675" cy="429958"/>
                </a:xfrm>
                <a:custGeom>
                  <a:avLst/>
                  <a:gdLst>
                    <a:gd name="connsiteX0" fmla="*/ 0 w 70675"/>
                    <a:gd name="connsiteY0" fmla="*/ 0 h 429958"/>
                    <a:gd name="connsiteX1" fmla="*/ 70676 w 70675"/>
                    <a:gd name="connsiteY1" fmla="*/ 0 h 429958"/>
                    <a:gd name="connsiteX2" fmla="*/ 70676 w 70675"/>
                    <a:gd name="connsiteY2" fmla="*/ 429959 h 429958"/>
                    <a:gd name="connsiteX3" fmla="*/ 0 w 70675"/>
                    <a:gd name="connsiteY3" fmla="*/ 429959 h 429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429958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429959"/>
                      </a:lnTo>
                      <a:lnTo>
                        <a:pt x="0" y="4299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0" name="任意多边形: 形状 7109">
                  <a:extLst>
                    <a:ext uri="{FF2B5EF4-FFF2-40B4-BE49-F238E27FC236}">
                      <a16:creationId xmlns:a16="http://schemas.microsoft.com/office/drawing/2014/main" xmlns="" id="{95B512D9-BDB5-4EFC-A9A7-1E3D51586D26}"/>
                    </a:ext>
                  </a:extLst>
                </p:cNvPr>
                <p:cNvSpPr/>
                <p:nvPr/>
              </p:nvSpPr>
              <p:spPr>
                <a:xfrm>
                  <a:off x="5998464" y="2043112"/>
                  <a:ext cx="70675" cy="94392"/>
                </a:xfrm>
                <a:custGeom>
                  <a:avLst/>
                  <a:gdLst>
                    <a:gd name="connsiteX0" fmla="*/ 0 w 70675"/>
                    <a:gd name="connsiteY0" fmla="*/ 0 h 94392"/>
                    <a:gd name="connsiteX1" fmla="*/ 70676 w 70675"/>
                    <a:gd name="connsiteY1" fmla="*/ 0 h 94392"/>
                    <a:gd name="connsiteX2" fmla="*/ 70676 w 70675"/>
                    <a:gd name="connsiteY2" fmla="*/ 94393 h 94392"/>
                    <a:gd name="connsiteX3" fmla="*/ 0 w 70675"/>
                    <a:gd name="connsiteY3" fmla="*/ 94393 h 9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94392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94393"/>
                      </a:lnTo>
                      <a:lnTo>
                        <a:pt x="0" y="943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11" name="图形 6670">
                <a:extLst>
                  <a:ext uri="{FF2B5EF4-FFF2-40B4-BE49-F238E27FC236}">
                    <a16:creationId xmlns:a16="http://schemas.microsoft.com/office/drawing/2014/main" xmlns="" id="{C16388EA-B7B2-4EC9-A3DA-87AA68DCF431}"/>
                  </a:ext>
                </a:extLst>
              </p:cNvPr>
              <p:cNvGrpSpPr/>
              <p:nvPr/>
            </p:nvGrpSpPr>
            <p:grpSpPr>
              <a:xfrm>
                <a:off x="5998464" y="1875376"/>
                <a:ext cx="70675" cy="429958"/>
                <a:chOff x="5998464" y="1875376"/>
                <a:chExt cx="70675" cy="429958"/>
              </a:xfrm>
              <a:noFill/>
            </p:grpSpPr>
            <p:sp>
              <p:nvSpPr>
                <p:cNvPr id="7112" name="任意多边形: 形状 7111">
                  <a:extLst>
                    <a:ext uri="{FF2B5EF4-FFF2-40B4-BE49-F238E27FC236}">
                      <a16:creationId xmlns:a16="http://schemas.microsoft.com/office/drawing/2014/main" xmlns="" id="{00C97BA8-C4FC-4BD5-BA7B-5C2044BF51F0}"/>
                    </a:ext>
                  </a:extLst>
                </p:cNvPr>
                <p:cNvSpPr/>
                <p:nvPr/>
              </p:nvSpPr>
              <p:spPr>
                <a:xfrm>
                  <a:off x="5998464" y="1875376"/>
                  <a:ext cx="70675" cy="429958"/>
                </a:xfrm>
                <a:custGeom>
                  <a:avLst/>
                  <a:gdLst>
                    <a:gd name="connsiteX0" fmla="*/ 0 w 70675"/>
                    <a:gd name="connsiteY0" fmla="*/ 0 h 429958"/>
                    <a:gd name="connsiteX1" fmla="*/ 70676 w 70675"/>
                    <a:gd name="connsiteY1" fmla="*/ 0 h 429958"/>
                    <a:gd name="connsiteX2" fmla="*/ 70676 w 70675"/>
                    <a:gd name="connsiteY2" fmla="*/ 429959 h 429958"/>
                    <a:gd name="connsiteX3" fmla="*/ 0 w 70675"/>
                    <a:gd name="connsiteY3" fmla="*/ 429959 h 429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429958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429959"/>
                      </a:lnTo>
                      <a:lnTo>
                        <a:pt x="0" y="429959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3" name="任意多边形: 形状 7112">
                  <a:extLst>
                    <a:ext uri="{FF2B5EF4-FFF2-40B4-BE49-F238E27FC236}">
                      <a16:creationId xmlns:a16="http://schemas.microsoft.com/office/drawing/2014/main" xmlns="" id="{7271E6A4-0D5C-4320-98A2-24BDF94E2840}"/>
                    </a:ext>
                  </a:extLst>
                </p:cNvPr>
                <p:cNvSpPr/>
                <p:nvPr/>
              </p:nvSpPr>
              <p:spPr>
                <a:xfrm>
                  <a:off x="5998464" y="2043112"/>
                  <a:ext cx="70675" cy="94392"/>
                </a:xfrm>
                <a:custGeom>
                  <a:avLst/>
                  <a:gdLst>
                    <a:gd name="connsiteX0" fmla="*/ 0 w 70675"/>
                    <a:gd name="connsiteY0" fmla="*/ 0 h 94392"/>
                    <a:gd name="connsiteX1" fmla="*/ 70676 w 70675"/>
                    <a:gd name="connsiteY1" fmla="*/ 0 h 94392"/>
                    <a:gd name="connsiteX2" fmla="*/ 70676 w 70675"/>
                    <a:gd name="connsiteY2" fmla="*/ 94393 h 94392"/>
                    <a:gd name="connsiteX3" fmla="*/ 0 w 70675"/>
                    <a:gd name="connsiteY3" fmla="*/ 94393 h 9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75" h="94392">
                      <a:moveTo>
                        <a:pt x="0" y="0"/>
                      </a:moveTo>
                      <a:lnTo>
                        <a:pt x="70676" y="0"/>
                      </a:lnTo>
                      <a:lnTo>
                        <a:pt x="70676" y="94393"/>
                      </a:lnTo>
                      <a:lnTo>
                        <a:pt x="0" y="94393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114" name="任意多边形: 形状 7113">
              <a:extLst>
                <a:ext uri="{FF2B5EF4-FFF2-40B4-BE49-F238E27FC236}">
                  <a16:creationId xmlns:a16="http://schemas.microsoft.com/office/drawing/2014/main" xmlns="" id="{C5B85979-7F61-4E4F-9CA7-2EA89FBA77F8}"/>
                </a:ext>
              </a:extLst>
            </p:cNvPr>
            <p:cNvSpPr/>
            <p:nvPr/>
          </p:nvSpPr>
          <p:spPr>
            <a:xfrm rot="20347968">
              <a:off x="3045742" y="1069420"/>
              <a:ext cx="27907" cy="16478"/>
            </a:xfrm>
            <a:custGeom>
              <a:avLst/>
              <a:gdLst>
                <a:gd name="connsiteX0" fmla="*/ 0 w 27907"/>
                <a:gd name="connsiteY0" fmla="*/ 0 h 16478"/>
                <a:gd name="connsiteX1" fmla="*/ 27908 w 27907"/>
                <a:gd name="connsiteY1" fmla="*/ 0 h 16478"/>
                <a:gd name="connsiteX2" fmla="*/ 27908 w 27907"/>
                <a:gd name="connsiteY2" fmla="*/ 16478 h 16478"/>
                <a:gd name="connsiteX3" fmla="*/ 0 w 27907"/>
                <a:gd name="connsiteY3" fmla="*/ 16478 h 1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07" h="16478">
                  <a:moveTo>
                    <a:pt x="0" y="0"/>
                  </a:moveTo>
                  <a:lnTo>
                    <a:pt x="27908" y="0"/>
                  </a:lnTo>
                  <a:lnTo>
                    <a:pt x="27908" y="16478"/>
                  </a:lnTo>
                  <a:lnTo>
                    <a:pt x="0" y="1647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5" name="任意多边形: 形状 7114">
              <a:extLst>
                <a:ext uri="{FF2B5EF4-FFF2-40B4-BE49-F238E27FC236}">
                  <a16:creationId xmlns:a16="http://schemas.microsoft.com/office/drawing/2014/main" xmlns="" id="{860B42D5-7C15-4F83-A367-B89FDD76E019}"/>
                </a:ext>
              </a:extLst>
            </p:cNvPr>
            <p:cNvSpPr/>
            <p:nvPr/>
          </p:nvSpPr>
          <p:spPr>
            <a:xfrm rot="19679968">
              <a:off x="4178991" y="2757621"/>
              <a:ext cx="47622" cy="59623"/>
            </a:xfrm>
            <a:custGeom>
              <a:avLst/>
              <a:gdLst>
                <a:gd name="connsiteX0" fmla="*/ 0 w 47622"/>
                <a:gd name="connsiteY0" fmla="*/ 0 h 59623"/>
                <a:gd name="connsiteX1" fmla="*/ 47623 w 47622"/>
                <a:gd name="connsiteY1" fmla="*/ 0 h 59623"/>
                <a:gd name="connsiteX2" fmla="*/ 47623 w 47622"/>
                <a:gd name="connsiteY2" fmla="*/ 59623 h 59623"/>
                <a:gd name="connsiteX3" fmla="*/ 0 w 47622"/>
                <a:gd name="connsiteY3" fmla="*/ 59623 h 5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2" h="59623">
                  <a:moveTo>
                    <a:pt x="0" y="0"/>
                  </a:moveTo>
                  <a:lnTo>
                    <a:pt x="47623" y="0"/>
                  </a:lnTo>
                  <a:lnTo>
                    <a:pt x="47623" y="59623"/>
                  </a:lnTo>
                  <a:lnTo>
                    <a:pt x="0" y="59623"/>
                  </a:lnTo>
                  <a:close/>
                </a:path>
              </a:pathLst>
            </a:custGeom>
            <a:solidFill>
              <a:srgbClr val="FFFFFF"/>
            </a:solidFill>
            <a:ln w="2700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6" name="任意多边形: 形状 7115">
              <a:extLst>
                <a:ext uri="{FF2B5EF4-FFF2-40B4-BE49-F238E27FC236}">
                  <a16:creationId xmlns:a16="http://schemas.microsoft.com/office/drawing/2014/main" xmlns="" id="{37F7D5A5-5785-4E42-B421-E8F867F3E487}"/>
                </a:ext>
              </a:extLst>
            </p:cNvPr>
            <p:cNvSpPr/>
            <p:nvPr/>
          </p:nvSpPr>
          <p:spPr>
            <a:xfrm rot="18907535">
              <a:off x="1470140" y="3710971"/>
              <a:ext cx="113735" cy="20384"/>
            </a:xfrm>
            <a:custGeom>
              <a:avLst/>
              <a:gdLst>
                <a:gd name="connsiteX0" fmla="*/ 0 w 113735"/>
                <a:gd name="connsiteY0" fmla="*/ 0 h 20384"/>
                <a:gd name="connsiteX1" fmla="*/ 113736 w 113735"/>
                <a:gd name="connsiteY1" fmla="*/ 0 h 20384"/>
                <a:gd name="connsiteX2" fmla="*/ 113736 w 113735"/>
                <a:gd name="connsiteY2" fmla="*/ 20385 h 20384"/>
                <a:gd name="connsiteX3" fmla="*/ 0 w 113735"/>
                <a:gd name="connsiteY3" fmla="*/ 20385 h 2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35" h="20384">
                  <a:moveTo>
                    <a:pt x="0" y="0"/>
                  </a:moveTo>
                  <a:lnTo>
                    <a:pt x="113736" y="0"/>
                  </a:lnTo>
                  <a:lnTo>
                    <a:pt x="113736" y="20385"/>
                  </a:lnTo>
                  <a:lnTo>
                    <a:pt x="0" y="20385"/>
                  </a:lnTo>
                  <a:close/>
                </a:path>
              </a:pathLst>
            </a:custGeom>
            <a:solidFill>
              <a:srgbClr val="FFFFFF"/>
            </a:solidFill>
            <a:ln w="2700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7" name="任意多边形: 形状 7116">
              <a:extLst>
                <a:ext uri="{FF2B5EF4-FFF2-40B4-BE49-F238E27FC236}">
                  <a16:creationId xmlns:a16="http://schemas.microsoft.com/office/drawing/2014/main" xmlns="" id="{F5149884-3BE3-4FFC-BB8B-A208F0FCC48A}"/>
                </a:ext>
              </a:extLst>
            </p:cNvPr>
            <p:cNvSpPr/>
            <p:nvPr/>
          </p:nvSpPr>
          <p:spPr>
            <a:xfrm rot="60166">
              <a:off x="5930506" y="2160273"/>
              <a:ext cx="45813" cy="32764"/>
            </a:xfrm>
            <a:custGeom>
              <a:avLst/>
              <a:gdLst>
                <a:gd name="connsiteX0" fmla="*/ 0 w 45813"/>
                <a:gd name="connsiteY0" fmla="*/ 0 h 32764"/>
                <a:gd name="connsiteX1" fmla="*/ 45813 w 45813"/>
                <a:gd name="connsiteY1" fmla="*/ 0 h 32764"/>
                <a:gd name="connsiteX2" fmla="*/ 45813 w 45813"/>
                <a:gd name="connsiteY2" fmla="*/ 32764 h 32764"/>
                <a:gd name="connsiteX3" fmla="*/ 0 w 45813"/>
                <a:gd name="connsiteY3" fmla="*/ 32764 h 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13" h="32764">
                  <a:moveTo>
                    <a:pt x="0" y="0"/>
                  </a:moveTo>
                  <a:lnTo>
                    <a:pt x="45813" y="0"/>
                  </a:lnTo>
                  <a:lnTo>
                    <a:pt x="45813" y="32764"/>
                  </a:lnTo>
                  <a:lnTo>
                    <a:pt x="0" y="3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8" name="任意多边形: 形状 7117">
              <a:extLst>
                <a:ext uri="{FF2B5EF4-FFF2-40B4-BE49-F238E27FC236}">
                  <a16:creationId xmlns:a16="http://schemas.microsoft.com/office/drawing/2014/main" xmlns="" id="{48C9E838-9E83-480C-B1EE-88B22A553693}"/>
                </a:ext>
              </a:extLst>
            </p:cNvPr>
            <p:cNvSpPr/>
            <p:nvPr/>
          </p:nvSpPr>
          <p:spPr>
            <a:xfrm rot="21179876">
              <a:off x="6221550" y="2563651"/>
              <a:ext cx="42193" cy="28002"/>
            </a:xfrm>
            <a:custGeom>
              <a:avLst/>
              <a:gdLst>
                <a:gd name="connsiteX0" fmla="*/ 0 w 42193"/>
                <a:gd name="connsiteY0" fmla="*/ 0 h 28002"/>
                <a:gd name="connsiteX1" fmla="*/ 42194 w 42193"/>
                <a:gd name="connsiteY1" fmla="*/ 0 h 28002"/>
                <a:gd name="connsiteX2" fmla="*/ 42194 w 42193"/>
                <a:gd name="connsiteY2" fmla="*/ 28002 h 28002"/>
                <a:gd name="connsiteX3" fmla="*/ 0 w 42193"/>
                <a:gd name="connsiteY3" fmla="*/ 28002 h 2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3" h="28002">
                  <a:moveTo>
                    <a:pt x="0" y="0"/>
                  </a:moveTo>
                  <a:lnTo>
                    <a:pt x="42194" y="0"/>
                  </a:lnTo>
                  <a:lnTo>
                    <a:pt x="42194" y="28002"/>
                  </a:lnTo>
                  <a:lnTo>
                    <a:pt x="0" y="280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9" name="任意多边形: 形状 7118">
              <a:extLst>
                <a:ext uri="{FF2B5EF4-FFF2-40B4-BE49-F238E27FC236}">
                  <a16:creationId xmlns:a16="http://schemas.microsoft.com/office/drawing/2014/main" xmlns="" id="{D42179C7-AB4D-4E15-8D53-93F183F77897}"/>
                </a:ext>
              </a:extLst>
            </p:cNvPr>
            <p:cNvSpPr/>
            <p:nvPr/>
          </p:nvSpPr>
          <p:spPr>
            <a:xfrm rot="21359859">
              <a:off x="6287234" y="2560413"/>
              <a:ext cx="46007" cy="21717"/>
            </a:xfrm>
            <a:custGeom>
              <a:avLst/>
              <a:gdLst>
                <a:gd name="connsiteX0" fmla="*/ 0 w 46007"/>
                <a:gd name="connsiteY0" fmla="*/ 0 h 21717"/>
                <a:gd name="connsiteX1" fmla="*/ 46008 w 46007"/>
                <a:gd name="connsiteY1" fmla="*/ 0 h 21717"/>
                <a:gd name="connsiteX2" fmla="*/ 46008 w 46007"/>
                <a:gd name="connsiteY2" fmla="*/ 21718 h 21717"/>
                <a:gd name="connsiteX3" fmla="*/ 0 w 46007"/>
                <a:gd name="connsiteY3" fmla="*/ 21718 h 2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07" h="21717">
                  <a:moveTo>
                    <a:pt x="0" y="0"/>
                  </a:moveTo>
                  <a:lnTo>
                    <a:pt x="46008" y="0"/>
                  </a:lnTo>
                  <a:lnTo>
                    <a:pt x="46008" y="21718"/>
                  </a:lnTo>
                  <a:lnTo>
                    <a:pt x="0" y="2171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20" name="图形 6670">
              <a:extLst>
                <a:ext uri="{FF2B5EF4-FFF2-40B4-BE49-F238E27FC236}">
                  <a16:creationId xmlns:a16="http://schemas.microsoft.com/office/drawing/2014/main" xmlns="" id="{4CDB418A-50ED-4ECC-8FEC-76CC673DA601}"/>
                </a:ext>
              </a:extLst>
            </p:cNvPr>
            <p:cNvGrpSpPr/>
            <p:nvPr/>
          </p:nvGrpSpPr>
          <p:grpSpPr>
            <a:xfrm>
              <a:off x="1661763" y="1737632"/>
              <a:ext cx="190021" cy="196798"/>
              <a:chOff x="3607498" y="1737632"/>
              <a:chExt cx="190021" cy="196798"/>
            </a:xfrm>
            <a:solidFill>
              <a:srgbClr val="FFFFFF"/>
            </a:solidFill>
          </p:grpSpPr>
          <p:grpSp>
            <p:nvGrpSpPr>
              <p:cNvPr id="7121" name="图形 6670">
                <a:extLst>
                  <a:ext uri="{FF2B5EF4-FFF2-40B4-BE49-F238E27FC236}">
                    <a16:creationId xmlns:a16="http://schemas.microsoft.com/office/drawing/2014/main" xmlns="" id="{7471B489-8210-4503-BBB0-76523BB28454}"/>
                  </a:ext>
                </a:extLst>
              </p:cNvPr>
              <p:cNvGrpSpPr/>
              <p:nvPr/>
            </p:nvGrpSpPr>
            <p:grpSpPr>
              <a:xfrm>
                <a:off x="3607498" y="1737632"/>
                <a:ext cx="190021" cy="196798"/>
                <a:chOff x="3607498" y="1737632"/>
                <a:chExt cx="190021" cy="196798"/>
              </a:xfrm>
              <a:solidFill>
                <a:srgbClr val="FFFFFF"/>
              </a:solidFill>
            </p:grpSpPr>
            <p:sp>
              <p:nvSpPr>
                <p:cNvPr id="7122" name="任意多边形: 形状 7121">
                  <a:extLst>
                    <a:ext uri="{FF2B5EF4-FFF2-40B4-BE49-F238E27FC236}">
                      <a16:creationId xmlns:a16="http://schemas.microsoft.com/office/drawing/2014/main" xmlns="" id="{1CF01E36-A64D-43A4-AED4-2053332E68B5}"/>
                    </a:ext>
                  </a:extLst>
                </p:cNvPr>
                <p:cNvSpPr/>
                <p:nvPr/>
              </p:nvSpPr>
              <p:spPr>
                <a:xfrm rot="-480076">
                  <a:off x="3693113" y="1738496"/>
                  <a:ext cx="13430" cy="14669"/>
                </a:xfrm>
                <a:custGeom>
                  <a:avLst/>
                  <a:gdLst>
                    <a:gd name="connsiteX0" fmla="*/ 0 w 13430"/>
                    <a:gd name="connsiteY0" fmla="*/ 0 h 14669"/>
                    <a:gd name="connsiteX1" fmla="*/ 13431 w 13430"/>
                    <a:gd name="connsiteY1" fmla="*/ 0 h 14669"/>
                    <a:gd name="connsiteX2" fmla="*/ 13431 w 13430"/>
                    <a:gd name="connsiteY2" fmla="*/ 14669 h 14669"/>
                    <a:gd name="connsiteX3" fmla="*/ 0 w 13430"/>
                    <a:gd name="connsiteY3" fmla="*/ 14669 h 1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30" h="14669">
                      <a:moveTo>
                        <a:pt x="0" y="0"/>
                      </a:moveTo>
                      <a:lnTo>
                        <a:pt x="13431" y="0"/>
                      </a:lnTo>
                      <a:lnTo>
                        <a:pt x="13431" y="14669"/>
                      </a:lnTo>
                      <a:lnTo>
                        <a:pt x="0" y="146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3" name="任意多边形: 形状 7122">
                  <a:extLst>
                    <a:ext uri="{FF2B5EF4-FFF2-40B4-BE49-F238E27FC236}">
                      <a16:creationId xmlns:a16="http://schemas.microsoft.com/office/drawing/2014/main" xmlns="" id="{FB45D68E-2E68-4796-841E-9FE4053F425D}"/>
                    </a:ext>
                  </a:extLst>
                </p:cNvPr>
                <p:cNvSpPr/>
                <p:nvPr/>
              </p:nvSpPr>
              <p:spPr>
                <a:xfrm>
                  <a:off x="3607498" y="1746979"/>
                  <a:ext cx="175259" cy="187451"/>
                </a:xfrm>
                <a:custGeom>
                  <a:avLst/>
                  <a:gdLst>
                    <a:gd name="connsiteX0" fmla="*/ 86582 w 175259"/>
                    <a:gd name="connsiteY0" fmla="*/ 7144 h 187451"/>
                    <a:gd name="connsiteX1" fmla="*/ 48768 w 175259"/>
                    <a:gd name="connsiteY1" fmla="*/ 59531 h 187451"/>
                    <a:gd name="connsiteX2" fmla="*/ 18764 w 175259"/>
                    <a:gd name="connsiteY2" fmla="*/ 101060 h 187451"/>
                    <a:gd name="connsiteX3" fmla="*/ 22669 w 175259"/>
                    <a:gd name="connsiteY3" fmla="*/ 128588 h 187451"/>
                    <a:gd name="connsiteX4" fmla="*/ 0 w 175259"/>
                    <a:gd name="connsiteY4" fmla="*/ 159829 h 187451"/>
                    <a:gd name="connsiteX5" fmla="*/ 3905 w 175259"/>
                    <a:gd name="connsiteY5" fmla="*/ 187452 h 187451"/>
                    <a:gd name="connsiteX6" fmla="*/ 175260 w 175259"/>
                    <a:gd name="connsiteY6" fmla="*/ 163354 h 187451"/>
                    <a:gd name="connsiteX7" fmla="*/ 154210 w 175259"/>
                    <a:gd name="connsiteY7" fmla="*/ 13240 h 187451"/>
                    <a:gd name="connsiteX8" fmla="*/ 137350 w 175259"/>
                    <a:gd name="connsiteY8" fmla="*/ 0 h 18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59" h="187451">
                      <a:moveTo>
                        <a:pt x="86582" y="7144"/>
                      </a:moveTo>
                      <a:lnTo>
                        <a:pt x="48768" y="59531"/>
                      </a:lnTo>
                      <a:lnTo>
                        <a:pt x="18764" y="101060"/>
                      </a:lnTo>
                      <a:lnTo>
                        <a:pt x="22669" y="128588"/>
                      </a:lnTo>
                      <a:lnTo>
                        <a:pt x="0" y="159829"/>
                      </a:lnTo>
                      <a:lnTo>
                        <a:pt x="3905" y="187452"/>
                      </a:lnTo>
                      <a:lnTo>
                        <a:pt x="175260" y="163354"/>
                      </a:lnTo>
                      <a:lnTo>
                        <a:pt x="154210" y="13240"/>
                      </a:lnTo>
                      <a:lnTo>
                        <a:pt x="1373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4" name="任意多边形: 形状 7123">
                  <a:extLst>
                    <a:ext uri="{FF2B5EF4-FFF2-40B4-BE49-F238E27FC236}">
                      <a16:creationId xmlns:a16="http://schemas.microsoft.com/office/drawing/2014/main" xmlns="" id="{B9E16731-06D6-4ABB-BE8B-19B75241A65F}"/>
                    </a:ext>
                  </a:extLst>
                </p:cNvPr>
                <p:cNvSpPr/>
                <p:nvPr/>
              </p:nvSpPr>
              <p:spPr>
                <a:xfrm rot="-480076">
                  <a:off x="3772273" y="1758402"/>
                  <a:ext cx="14764" cy="151643"/>
                </a:xfrm>
                <a:custGeom>
                  <a:avLst/>
                  <a:gdLst>
                    <a:gd name="connsiteX0" fmla="*/ 0 w 14764"/>
                    <a:gd name="connsiteY0" fmla="*/ 0 h 151643"/>
                    <a:gd name="connsiteX1" fmla="*/ 14764 w 14764"/>
                    <a:gd name="connsiteY1" fmla="*/ 0 h 151643"/>
                    <a:gd name="connsiteX2" fmla="*/ 14764 w 14764"/>
                    <a:gd name="connsiteY2" fmla="*/ 151643 h 151643"/>
                    <a:gd name="connsiteX3" fmla="*/ 0 w 14764"/>
                    <a:gd name="connsiteY3" fmla="*/ 151643 h 15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64" h="151643">
                      <a:moveTo>
                        <a:pt x="0" y="0"/>
                      </a:moveTo>
                      <a:lnTo>
                        <a:pt x="14764" y="0"/>
                      </a:lnTo>
                      <a:lnTo>
                        <a:pt x="14764" y="151643"/>
                      </a:lnTo>
                      <a:lnTo>
                        <a:pt x="0" y="151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5" name="任意多边形: 形状 7124">
                  <a:extLst>
                    <a:ext uri="{FF2B5EF4-FFF2-40B4-BE49-F238E27FC236}">
                      <a16:creationId xmlns:a16="http://schemas.microsoft.com/office/drawing/2014/main" xmlns="" id="{CA0165A4-7B12-4C79-BD07-F57090516F3F}"/>
                    </a:ext>
                  </a:extLst>
                </p:cNvPr>
                <p:cNvSpPr/>
                <p:nvPr/>
              </p:nvSpPr>
              <p:spPr>
                <a:xfrm>
                  <a:off x="3621119" y="1806511"/>
                  <a:ext cx="35147" cy="41529"/>
                </a:xfrm>
                <a:custGeom>
                  <a:avLst/>
                  <a:gdLst>
                    <a:gd name="connsiteX0" fmla="*/ 5144 w 35147"/>
                    <a:gd name="connsiteY0" fmla="*/ 41529 h 41529"/>
                    <a:gd name="connsiteX1" fmla="*/ 0 w 35147"/>
                    <a:gd name="connsiteY1" fmla="*/ 4953 h 41529"/>
                    <a:gd name="connsiteX2" fmla="*/ 35147 w 35147"/>
                    <a:gd name="connsiteY2" fmla="*/ 0 h 4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147" h="41529">
                      <a:moveTo>
                        <a:pt x="5144" y="41529"/>
                      </a:moveTo>
                      <a:lnTo>
                        <a:pt x="0" y="4953"/>
                      </a:lnTo>
                      <a:lnTo>
                        <a:pt x="351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6" name="图形 6670">
                <a:extLst>
                  <a:ext uri="{FF2B5EF4-FFF2-40B4-BE49-F238E27FC236}">
                    <a16:creationId xmlns:a16="http://schemas.microsoft.com/office/drawing/2014/main" xmlns="" id="{4780C70D-8AE2-461B-81C1-912D0D00ADCE}"/>
                  </a:ext>
                </a:extLst>
              </p:cNvPr>
              <p:cNvGrpSpPr/>
              <p:nvPr/>
            </p:nvGrpSpPr>
            <p:grpSpPr>
              <a:xfrm>
                <a:off x="3607498" y="1737632"/>
                <a:ext cx="190021" cy="196798"/>
                <a:chOff x="3607498" y="1737632"/>
                <a:chExt cx="190021" cy="196798"/>
              </a:xfrm>
              <a:solidFill>
                <a:srgbClr val="FFFFFF"/>
              </a:solidFill>
            </p:grpSpPr>
            <p:sp>
              <p:nvSpPr>
                <p:cNvPr id="7127" name="任意多边形: 形状 7126">
                  <a:extLst>
                    <a:ext uri="{FF2B5EF4-FFF2-40B4-BE49-F238E27FC236}">
                      <a16:creationId xmlns:a16="http://schemas.microsoft.com/office/drawing/2014/main" xmlns="" id="{4107D992-9B97-46CD-8B49-BF9D64E5A775}"/>
                    </a:ext>
                  </a:extLst>
                </p:cNvPr>
                <p:cNvSpPr/>
                <p:nvPr/>
              </p:nvSpPr>
              <p:spPr>
                <a:xfrm rot="-480076">
                  <a:off x="3693113" y="1738496"/>
                  <a:ext cx="13430" cy="14669"/>
                </a:xfrm>
                <a:custGeom>
                  <a:avLst/>
                  <a:gdLst>
                    <a:gd name="connsiteX0" fmla="*/ 0 w 13430"/>
                    <a:gd name="connsiteY0" fmla="*/ 0 h 14669"/>
                    <a:gd name="connsiteX1" fmla="*/ 13431 w 13430"/>
                    <a:gd name="connsiteY1" fmla="*/ 0 h 14669"/>
                    <a:gd name="connsiteX2" fmla="*/ 13431 w 13430"/>
                    <a:gd name="connsiteY2" fmla="*/ 14669 h 14669"/>
                    <a:gd name="connsiteX3" fmla="*/ 0 w 13430"/>
                    <a:gd name="connsiteY3" fmla="*/ 14669 h 14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30" h="14669">
                      <a:moveTo>
                        <a:pt x="0" y="0"/>
                      </a:moveTo>
                      <a:lnTo>
                        <a:pt x="13431" y="0"/>
                      </a:lnTo>
                      <a:lnTo>
                        <a:pt x="13431" y="14669"/>
                      </a:lnTo>
                      <a:lnTo>
                        <a:pt x="0" y="146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8" name="任意多边形: 形状 7127">
                  <a:extLst>
                    <a:ext uri="{FF2B5EF4-FFF2-40B4-BE49-F238E27FC236}">
                      <a16:creationId xmlns:a16="http://schemas.microsoft.com/office/drawing/2014/main" xmlns="" id="{4AE82AA9-BCF0-4BF2-B976-CFB2BCFF2B5F}"/>
                    </a:ext>
                  </a:extLst>
                </p:cNvPr>
                <p:cNvSpPr/>
                <p:nvPr/>
              </p:nvSpPr>
              <p:spPr>
                <a:xfrm>
                  <a:off x="3607498" y="1746979"/>
                  <a:ext cx="175259" cy="187451"/>
                </a:xfrm>
                <a:custGeom>
                  <a:avLst/>
                  <a:gdLst>
                    <a:gd name="connsiteX0" fmla="*/ 86582 w 175259"/>
                    <a:gd name="connsiteY0" fmla="*/ 7144 h 187451"/>
                    <a:gd name="connsiteX1" fmla="*/ 48768 w 175259"/>
                    <a:gd name="connsiteY1" fmla="*/ 59531 h 187451"/>
                    <a:gd name="connsiteX2" fmla="*/ 18764 w 175259"/>
                    <a:gd name="connsiteY2" fmla="*/ 101060 h 187451"/>
                    <a:gd name="connsiteX3" fmla="*/ 22669 w 175259"/>
                    <a:gd name="connsiteY3" fmla="*/ 128588 h 187451"/>
                    <a:gd name="connsiteX4" fmla="*/ 0 w 175259"/>
                    <a:gd name="connsiteY4" fmla="*/ 159829 h 187451"/>
                    <a:gd name="connsiteX5" fmla="*/ 3905 w 175259"/>
                    <a:gd name="connsiteY5" fmla="*/ 187452 h 187451"/>
                    <a:gd name="connsiteX6" fmla="*/ 175260 w 175259"/>
                    <a:gd name="connsiteY6" fmla="*/ 163354 h 187451"/>
                    <a:gd name="connsiteX7" fmla="*/ 154210 w 175259"/>
                    <a:gd name="connsiteY7" fmla="*/ 13240 h 187451"/>
                    <a:gd name="connsiteX8" fmla="*/ 137350 w 175259"/>
                    <a:gd name="connsiteY8" fmla="*/ 0 h 18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259" h="187451">
                      <a:moveTo>
                        <a:pt x="86582" y="7144"/>
                      </a:moveTo>
                      <a:lnTo>
                        <a:pt x="48768" y="59531"/>
                      </a:lnTo>
                      <a:lnTo>
                        <a:pt x="18764" y="101060"/>
                      </a:lnTo>
                      <a:lnTo>
                        <a:pt x="22669" y="128588"/>
                      </a:lnTo>
                      <a:lnTo>
                        <a:pt x="0" y="159829"/>
                      </a:lnTo>
                      <a:lnTo>
                        <a:pt x="3905" y="187452"/>
                      </a:lnTo>
                      <a:lnTo>
                        <a:pt x="175260" y="163354"/>
                      </a:lnTo>
                      <a:lnTo>
                        <a:pt x="154210" y="13240"/>
                      </a:lnTo>
                      <a:lnTo>
                        <a:pt x="1373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9" name="任意多边形: 形状 7128">
                  <a:extLst>
                    <a:ext uri="{FF2B5EF4-FFF2-40B4-BE49-F238E27FC236}">
                      <a16:creationId xmlns:a16="http://schemas.microsoft.com/office/drawing/2014/main" xmlns="" id="{A8DD9E50-F702-4355-A78A-DA3B79DCFD29}"/>
                    </a:ext>
                  </a:extLst>
                </p:cNvPr>
                <p:cNvSpPr/>
                <p:nvPr/>
              </p:nvSpPr>
              <p:spPr>
                <a:xfrm rot="-480076">
                  <a:off x="3772273" y="1758402"/>
                  <a:ext cx="14764" cy="151643"/>
                </a:xfrm>
                <a:custGeom>
                  <a:avLst/>
                  <a:gdLst>
                    <a:gd name="connsiteX0" fmla="*/ 0 w 14764"/>
                    <a:gd name="connsiteY0" fmla="*/ 0 h 151643"/>
                    <a:gd name="connsiteX1" fmla="*/ 14764 w 14764"/>
                    <a:gd name="connsiteY1" fmla="*/ 0 h 151643"/>
                    <a:gd name="connsiteX2" fmla="*/ 14764 w 14764"/>
                    <a:gd name="connsiteY2" fmla="*/ 151643 h 151643"/>
                    <a:gd name="connsiteX3" fmla="*/ 0 w 14764"/>
                    <a:gd name="connsiteY3" fmla="*/ 151643 h 15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64" h="151643">
                      <a:moveTo>
                        <a:pt x="0" y="0"/>
                      </a:moveTo>
                      <a:lnTo>
                        <a:pt x="14764" y="0"/>
                      </a:lnTo>
                      <a:lnTo>
                        <a:pt x="14764" y="151643"/>
                      </a:lnTo>
                      <a:lnTo>
                        <a:pt x="0" y="151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0" name="任意多边形: 形状 7129">
                  <a:extLst>
                    <a:ext uri="{FF2B5EF4-FFF2-40B4-BE49-F238E27FC236}">
                      <a16:creationId xmlns:a16="http://schemas.microsoft.com/office/drawing/2014/main" xmlns="" id="{0E1581C0-074D-42FF-A2AC-2077563D966C}"/>
                    </a:ext>
                  </a:extLst>
                </p:cNvPr>
                <p:cNvSpPr/>
                <p:nvPr/>
              </p:nvSpPr>
              <p:spPr>
                <a:xfrm>
                  <a:off x="3621119" y="1806511"/>
                  <a:ext cx="35147" cy="41529"/>
                </a:xfrm>
                <a:custGeom>
                  <a:avLst/>
                  <a:gdLst>
                    <a:gd name="connsiteX0" fmla="*/ 5144 w 35147"/>
                    <a:gd name="connsiteY0" fmla="*/ 41529 h 41529"/>
                    <a:gd name="connsiteX1" fmla="*/ 0 w 35147"/>
                    <a:gd name="connsiteY1" fmla="*/ 4953 h 41529"/>
                    <a:gd name="connsiteX2" fmla="*/ 35147 w 35147"/>
                    <a:gd name="connsiteY2" fmla="*/ 0 h 4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147" h="41529">
                      <a:moveTo>
                        <a:pt x="5144" y="41529"/>
                      </a:moveTo>
                      <a:lnTo>
                        <a:pt x="0" y="4953"/>
                      </a:lnTo>
                      <a:lnTo>
                        <a:pt x="351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31" name="图形 6670">
              <a:extLst>
                <a:ext uri="{FF2B5EF4-FFF2-40B4-BE49-F238E27FC236}">
                  <a16:creationId xmlns:a16="http://schemas.microsoft.com/office/drawing/2014/main" xmlns="" id="{6D0C6E91-6B54-4AA3-8400-B0215DEF5331}"/>
                </a:ext>
              </a:extLst>
            </p:cNvPr>
            <p:cNvGrpSpPr/>
            <p:nvPr/>
          </p:nvGrpSpPr>
          <p:grpSpPr>
            <a:xfrm>
              <a:off x="2098865" y="1635251"/>
              <a:ext cx="228409" cy="226314"/>
              <a:chOff x="4044600" y="1635251"/>
              <a:chExt cx="228409" cy="226314"/>
            </a:xfrm>
            <a:solidFill>
              <a:srgbClr val="FFFFFF"/>
            </a:solidFill>
          </p:grpSpPr>
          <p:grpSp>
            <p:nvGrpSpPr>
              <p:cNvPr id="7132" name="图形 6670">
                <a:extLst>
                  <a:ext uri="{FF2B5EF4-FFF2-40B4-BE49-F238E27FC236}">
                    <a16:creationId xmlns:a16="http://schemas.microsoft.com/office/drawing/2014/main" xmlns="" id="{1B1C8317-1098-42FF-8A86-E013592745DC}"/>
                  </a:ext>
                </a:extLst>
              </p:cNvPr>
              <p:cNvGrpSpPr/>
              <p:nvPr/>
            </p:nvGrpSpPr>
            <p:grpSpPr>
              <a:xfrm>
                <a:off x="4044600" y="1635251"/>
                <a:ext cx="228409" cy="226314"/>
                <a:chOff x="4044600" y="1635251"/>
                <a:chExt cx="228409" cy="226314"/>
              </a:xfrm>
              <a:solidFill>
                <a:srgbClr val="FFFFFF"/>
              </a:solidFill>
            </p:grpSpPr>
            <p:sp>
              <p:nvSpPr>
                <p:cNvPr id="7133" name="任意多边形: 形状 7132">
                  <a:extLst>
                    <a:ext uri="{FF2B5EF4-FFF2-40B4-BE49-F238E27FC236}">
                      <a16:creationId xmlns:a16="http://schemas.microsoft.com/office/drawing/2014/main" xmlns="" id="{807F962A-E0DF-4943-ADA7-6254B26C9442}"/>
                    </a:ext>
                  </a:extLst>
                </p:cNvPr>
                <p:cNvSpPr/>
                <p:nvPr/>
              </p:nvSpPr>
              <p:spPr>
                <a:xfrm>
                  <a:off x="4058888" y="1652015"/>
                  <a:ext cx="214121" cy="205739"/>
                </a:xfrm>
                <a:custGeom>
                  <a:avLst/>
                  <a:gdLst>
                    <a:gd name="connsiteX0" fmla="*/ 115443 w 214121"/>
                    <a:gd name="connsiteY0" fmla="*/ 26098 h 205739"/>
                    <a:gd name="connsiteX1" fmla="*/ 82867 w 214121"/>
                    <a:gd name="connsiteY1" fmla="*/ 0 h 205739"/>
                    <a:gd name="connsiteX2" fmla="*/ 0 w 214121"/>
                    <a:gd name="connsiteY2" fmla="*/ 22574 h 205739"/>
                    <a:gd name="connsiteX3" fmla="*/ 48863 w 214121"/>
                    <a:gd name="connsiteY3" fmla="*/ 205740 h 205739"/>
                    <a:gd name="connsiteX4" fmla="*/ 214122 w 214121"/>
                    <a:gd name="connsiteY4" fmla="*/ 161068 h 205739"/>
                    <a:gd name="connsiteX5" fmla="*/ 204311 w 214121"/>
                    <a:gd name="connsiteY5" fmla="*/ 124396 h 205739"/>
                    <a:gd name="connsiteX6" fmla="*/ 131540 w 214121"/>
                    <a:gd name="connsiteY6" fmla="*/ 85439 h 205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4121" h="205739">
                      <a:moveTo>
                        <a:pt x="115443" y="26098"/>
                      </a:moveTo>
                      <a:lnTo>
                        <a:pt x="82867" y="0"/>
                      </a:lnTo>
                      <a:lnTo>
                        <a:pt x="0" y="22574"/>
                      </a:lnTo>
                      <a:lnTo>
                        <a:pt x="48863" y="205740"/>
                      </a:lnTo>
                      <a:lnTo>
                        <a:pt x="214122" y="161068"/>
                      </a:lnTo>
                      <a:lnTo>
                        <a:pt x="204311" y="124396"/>
                      </a:lnTo>
                      <a:lnTo>
                        <a:pt x="131540" y="854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4" name="任意多边形: 形状 7133">
                  <a:extLst>
                    <a:ext uri="{FF2B5EF4-FFF2-40B4-BE49-F238E27FC236}">
                      <a16:creationId xmlns:a16="http://schemas.microsoft.com/office/drawing/2014/main" xmlns="" id="{FC7C08E7-48A4-4DF1-9017-22B944733E5F}"/>
                    </a:ext>
                  </a:extLst>
                </p:cNvPr>
                <p:cNvSpPr/>
                <p:nvPr/>
              </p:nvSpPr>
              <p:spPr>
                <a:xfrm>
                  <a:off x="4066698" y="1643538"/>
                  <a:ext cx="18287" cy="19430"/>
                </a:xfrm>
                <a:custGeom>
                  <a:avLst/>
                  <a:gdLst>
                    <a:gd name="connsiteX0" fmla="*/ 4191 w 18287"/>
                    <a:gd name="connsiteY0" fmla="*/ 19431 h 19430"/>
                    <a:gd name="connsiteX1" fmla="*/ 18288 w 18287"/>
                    <a:gd name="connsiteY1" fmla="*/ 15621 h 19430"/>
                    <a:gd name="connsiteX2" fmla="*/ 14097 w 18287"/>
                    <a:gd name="connsiteY2" fmla="*/ 0 h 19430"/>
                    <a:gd name="connsiteX3" fmla="*/ 0 w 18287"/>
                    <a:gd name="connsiteY3" fmla="*/ 3810 h 1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87" h="19430">
                      <a:moveTo>
                        <a:pt x="4191" y="19431"/>
                      </a:moveTo>
                      <a:lnTo>
                        <a:pt x="18288" y="15621"/>
                      </a:lnTo>
                      <a:lnTo>
                        <a:pt x="14097" y="0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5" name="任意多边形: 形状 7134">
                  <a:extLst>
                    <a:ext uri="{FF2B5EF4-FFF2-40B4-BE49-F238E27FC236}">
                      <a16:creationId xmlns:a16="http://schemas.microsoft.com/office/drawing/2014/main" xmlns="" id="{4F5AB294-79BC-4D3E-B44B-BE27514F4E1A}"/>
                    </a:ext>
                  </a:extLst>
                </p:cNvPr>
                <p:cNvSpPr/>
                <p:nvPr/>
              </p:nvSpPr>
              <p:spPr>
                <a:xfrm>
                  <a:off x="4103179" y="1635251"/>
                  <a:ext cx="38290" cy="26289"/>
                </a:xfrm>
                <a:custGeom>
                  <a:avLst/>
                  <a:gdLst>
                    <a:gd name="connsiteX0" fmla="*/ 4572 w 38290"/>
                    <a:gd name="connsiteY0" fmla="*/ 26289 h 26289"/>
                    <a:gd name="connsiteX1" fmla="*/ 38291 w 38290"/>
                    <a:gd name="connsiteY1" fmla="*/ 17145 h 26289"/>
                    <a:gd name="connsiteX2" fmla="*/ 33814 w 38290"/>
                    <a:gd name="connsiteY2" fmla="*/ 0 h 26289"/>
                    <a:gd name="connsiteX3" fmla="*/ 0 w 38290"/>
                    <a:gd name="connsiteY3" fmla="*/ 9049 h 2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290" h="26289">
                      <a:moveTo>
                        <a:pt x="4572" y="26289"/>
                      </a:moveTo>
                      <a:lnTo>
                        <a:pt x="38291" y="17145"/>
                      </a:lnTo>
                      <a:lnTo>
                        <a:pt x="33814" y="0"/>
                      </a:lnTo>
                      <a:lnTo>
                        <a:pt x="0" y="90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6" name="任意多边形: 形状 7135">
                  <a:extLst>
                    <a:ext uri="{FF2B5EF4-FFF2-40B4-BE49-F238E27FC236}">
                      <a16:creationId xmlns:a16="http://schemas.microsoft.com/office/drawing/2014/main" xmlns="" id="{ED9CF716-650A-4621-828B-AE14C146E152}"/>
                    </a:ext>
                  </a:extLst>
                </p:cNvPr>
                <p:cNvSpPr/>
                <p:nvPr/>
              </p:nvSpPr>
              <p:spPr>
                <a:xfrm>
                  <a:off x="4044600" y="1674589"/>
                  <a:ext cx="63436" cy="186975"/>
                </a:xfrm>
                <a:custGeom>
                  <a:avLst/>
                  <a:gdLst>
                    <a:gd name="connsiteX0" fmla="*/ 49149 w 63436"/>
                    <a:gd name="connsiteY0" fmla="*/ 186976 h 186975"/>
                    <a:gd name="connsiteX1" fmla="*/ 63436 w 63436"/>
                    <a:gd name="connsiteY1" fmla="*/ 182880 h 186975"/>
                    <a:gd name="connsiteX2" fmla="*/ 14288 w 63436"/>
                    <a:gd name="connsiteY2" fmla="*/ 0 h 186975"/>
                    <a:gd name="connsiteX3" fmla="*/ 0 w 63436"/>
                    <a:gd name="connsiteY3" fmla="*/ 4096 h 186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436" h="186975">
                      <a:moveTo>
                        <a:pt x="49149" y="186976"/>
                      </a:moveTo>
                      <a:lnTo>
                        <a:pt x="63436" y="182880"/>
                      </a:lnTo>
                      <a:lnTo>
                        <a:pt x="14288" y="0"/>
                      </a:lnTo>
                      <a:lnTo>
                        <a:pt x="0" y="40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37" name="图形 6670">
                <a:extLst>
                  <a:ext uri="{FF2B5EF4-FFF2-40B4-BE49-F238E27FC236}">
                    <a16:creationId xmlns:a16="http://schemas.microsoft.com/office/drawing/2014/main" xmlns="" id="{A7AC481B-974D-416D-8170-BB51475AD6B9}"/>
                  </a:ext>
                </a:extLst>
              </p:cNvPr>
              <p:cNvGrpSpPr/>
              <p:nvPr/>
            </p:nvGrpSpPr>
            <p:grpSpPr>
              <a:xfrm>
                <a:off x="4044600" y="1635251"/>
                <a:ext cx="228409" cy="226314"/>
                <a:chOff x="4044600" y="1635251"/>
                <a:chExt cx="228409" cy="226314"/>
              </a:xfrm>
              <a:solidFill>
                <a:srgbClr val="FFFFFF"/>
              </a:solidFill>
            </p:grpSpPr>
            <p:sp>
              <p:nvSpPr>
                <p:cNvPr id="7138" name="任意多边形: 形状 7137">
                  <a:extLst>
                    <a:ext uri="{FF2B5EF4-FFF2-40B4-BE49-F238E27FC236}">
                      <a16:creationId xmlns:a16="http://schemas.microsoft.com/office/drawing/2014/main" xmlns="" id="{BBB194FF-62D7-432B-9F03-3605CA65EFD5}"/>
                    </a:ext>
                  </a:extLst>
                </p:cNvPr>
                <p:cNvSpPr/>
                <p:nvPr/>
              </p:nvSpPr>
              <p:spPr>
                <a:xfrm>
                  <a:off x="4058888" y="1652015"/>
                  <a:ext cx="214121" cy="205739"/>
                </a:xfrm>
                <a:custGeom>
                  <a:avLst/>
                  <a:gdLst>
                    <a:gd name="connsiteX0" fmla="*/ 115443 w 214121"/>
                    <a:gd name="connsiteY0" fmla="*/ 26098 h 205739"/>
                    <a:gd name="connsiteX1" fmla="*/ 82867 w 214121"/>
                    <a:gd name="connsiteY1" fmla="*/ 0 h 205739"/>
                    <a:gd name="connsiteX2" fmla="*/ 0 w 214121"/>
                    <a:gd name="connsiteY2" fmla="*/ 22574 h 205739"/>
                    <a:gd name="connsiteX3" fmla="*/ 48863 w 214121"/>
                    <a:gd name="connsiteY3" fmla="*/ 205740 h 205739"/>
                    <a:gd name="connsiteX4" fmla="*/ 214122 w 214121"/>
                    <a:gd name="connsiteY4" fmla="*/ 161068 h 205739"/>
                    <a:gd name="connsiteX5" fmla="*/ 204311 w 214121"/>
                    <a:gd name="connsiteY5" fmla="*/ 124396 h 205739"/>
                    <a:gd name="connsiteX6" fmla="*/ 131540 w 214121"/>
                    <a:gd name="connsiteY6" fmla="*/ 85439 h 205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4121" h="205739">
                      <a:moveTo>
                        <a:pt x="115443" y="26098"/>
                      </a:moveTo>
                      <a:lnTo>
                        <a:pt x="82867" y="0"/>
                      </a:lnTo>
                      <a:lnTo>
                        <a:pt x="0" y="22574"/>
                      </a:lnTo>
                      <a:lnTo>
                        <a:pt x="48863" y="205740"/>
                      </a:lnTo>
                      <a:lnTo>
                        <a:pt x="214122" y="161068"/>
                      </a:lnTo>
                      <a:lnTo>
                        <a:pt x="204311" y="124396"/>
                      </a:lnTo>
                      <a:lnTo>
                        <a:pt x="131540" y="854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9" name="任意多边形: 形状 7138">
                  <a:extLst>
                    <a:ext uri="{FF2B5EF4-FFF2-40B4-BE49-F238E27FC236}">
                      <a16:creationId xmlns:a16="http://schemas.microsoft.com/office/drawing/2014/main" xmlns="" id="{1CEB818E-82DA-42E7-8286-2D857D9AF1DC}"/>
                    </a:ext>
                  </a:extLst>
                </p:cNvPr>
                <p:cNvSpPr/>
                <p:nvPr/>
              </p:nvSpPr>
              <p:spPr>
                <a:xfrm>
                  <a:off x="4066698" y="1643538"/>
                  <a:ext cx="18287" cy="19430"/>
                </a:xfrm>
                <a:custGeom>
                  <a:avLst/>
                  <a:gdLst>
                    <a:gd name="connsiteX0" fmla="*/ 4191 w 18287"/>
                    <a:gd name="connsiteY0" fmla="*/ 19431 h 19430"/>
                    <a:gd name="connsiteX1" fmla="*/ 18288 w 18287"/>
                    <a:gd name="connsiteY1" fmla="*/ 15621 h 19430"/>
                    <a:gd name="connsiteX2" fmla="*/ 14097 w 18287"/>
                    <a:gd name="connsiteY2" fmla="*/ 0 h 19430"/>
                    <a:gd name="connsiteX3" fmla="*/ 0 w 18287"/>
                    <a:gd name="connsiteY3" fmla="*/ 3810 h 1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87" h="19430">
                      <a:moveTo>
                        <a:pt x="4191" y="19431"/>
                      </a:moveTo>
                      <a:lnTo>
                        <a:pt x="18288" y="15621"/>
                      </a:lnTo>
                      <a:lnTo>
                        <a:pt x="14097" y="0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0" name="任意多边形: 形状 7139">
                  <a:extLst>
                    <a:ext uri="{FF2B5EF4-FFF2-40B4-BE49-F238E27FC236}">
                      <a16:creationId xmlns:a16="http://schemas.microsoft.com/office/drawing/2014/main" xmlns="" id="{3F8F1924-71AD-45D3-8277-A18CCEB593C8}"/>
                    </a:ext>
                  </a:extLst>
                </p:cNvPr>
                <p:cNvSpPr/>
                <p:nvPr/>
              </p:nvSpPr>
              <p:spPr>
                <a:xfrm>
                  <a:off x="4103179" y="1635251"/>
                  <a:ext cx="38290" cy="26289"/>
                </a:xfrm>
                <a:custGeom>
                  <a:avLst/>
                  <a:gdLst>
                    <a:gd name="connsiteX0" fmla="*/ 4572 w 38290"/>
                    <a:gd name="connsiteY0" fmla="*/ 26289 h 26289"/>
                    <a:gd name="connsiteX1" fmla="*/ 38291 w 38290"/>
                    <a:gd name="connsiteY1" fmla="*/ 17145 h 26289"/>
                    <a:gd name="connsiteX2" fmla="*/ 33814 w 38290"/>
                    <a:gd name="connsiteY2" fmla="*/ 0 h 26289"/>
                    <a:gd name="connsiteX3" fmla="*/ 0 w 38290"/>
                    <a:gd name="connsiteY3" fmla="*/ 9049 h 2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290" h="26289">
                      <a:moveTo>
                        <a:pt x="4572" y="26289"/>
                      </a:moveTo>
                      <a:lnTo>
                        <a:pt x="38291" y="17145"/>
                      </a:lnTo>
                      <a:lnTo>
                        <a:pt x="33814" y="0"/>
                      </a:lnTo>
                      <a:lnTo>
                        <a:pt x="0" y="90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1" name="任意多边形: 形状 7140">
                  <a:extLst>
                    <a:ext uri="{FF2B5EF4-FFF2-40B4-BE49-F238E27FC236}">
                      <a16:creationId xmlns:a16="http://schemas.microsoft.com/office/drawing/2014/main" xmlns="" id="{650FB989-F0E5-4CE1-9655-B4123C9710A5}"/>
                    </a:ext>
                  </a:extLst>
                </p:cNvPr>
                <p:cNvSpPr/>
                <p:nvPr/>
              </p:nvSpPr>
              <p:spPr>
                <a:xfrm>
                  <a:off x="4044600" y="1674589"/>
                  <a:ext cx="63436" cy="186975"/>
                </a:xfrm>
                <a:custGeom>
                  <a:avLst/>
                  <a:gdLst>
                    <a:gd name="connsiteX0" fmla="*/ 49149 w 63436"/>
                    <a:gd name="connsiteY0" fmla="*/ 186976 h 186975"/>
                    <a:gd name="connsiteX1" fmla="*/ 63436 w 63436"/>
                    <a:gd name="connsiteY1" fmla="*/ 182880 h 186975"/>
                    <a:gd name="connsiteX2" fmla="*/ 14288 w 63436"/>
                    <a:gd name="connsiteY2" fmla="*/ 0 h 186975"/>
                    <a:gd name="connsiteX3" fmla="*/ 0 w 63436"/>
                    <a:gd name="connsiteY3" fmla="*/ 4096 h 186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436" h="186975">
                      <a:moveTo>
                        <a:pt x="49149" y="186976"/>
                      </a:moveTo>
                      <a:lnTo>
                        <a:pt x="63436" y="182880"/>
                      </a:lnTo>
                      <a:lnTo>
                        <a:pt x="14288" y="0"/>
                      </a:lnTo>
                      <a:lnTo>
                        <a:pt x="0" y="40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42" name="图形 6670">
              <a:extLst>
                <a:ext uri="{FF2B5EF4-FFF2-40B4-BE49-F238E27FC236}">
                  <a16:creationId xmlns:a16="http://schemas.microsoft.com/office/drawing/2014/main" xmlns="" id="{323B170B-F0DF-4D0A-85DC-24FD4F953413}"/>
                </a:ext>
              </a:extLst>
            </p:cNvPr>
            <p:cNvGrpSpPr/>
            <p:nvPr/>
          </p:nvGrpSpPr>
          <p:grpSpPr>
            <a:xfrm>
              <a:off x="1481101" y="2209323"/>
              <a:ext cx="323894" cy="179862"/>
              <a:chOff x="3426836" y="2209323"/>
              <a:chExt cx="323894" cy="179862"/>
            </a:xfrm>
          </p:grpSpPr>
          <p:grpSp>
            <p:nvGrpSpPr>
              <p:cNvPr id="7143" name="图形 6670">
                <a:extLst>
                  <a:ext uri="{FF2B5EF4-FFF2-40B4-BE49-F238E27FC236}">
                    <a16:creationId xmlns:a16="http://schemas.microsoft.com/office/drawing/2014/main" xmlns="" id="{F775846C-F919-440C-8D37-47B956895190}"/>
                  </a:ext>
                </a:extLst>
              </p:cNvPr>
              <p:cNvGrpSpPr/>
              <p:nvPr/>
            </p:nvGrpSpPr>
            <p:grpSpPr>
              <a:xfrm>
                <a:off x="3426836" y="2209323"/>
                <a:ext cx="323894" cy="179862"/>
                <a:chOff x="3426836" y="2209323"/>
                <a:chExt cx="323894" cy="179862"/>
              </a:xfrm>
              <a:solidFill>
                <a:srgbClr val="FFFFFF"/>
              </a:solidFill>
            </p:grpSpPr>
            <p:sp>
              <p:nvSpPr>
                <p:cNvPr id="7144" name="任意多边形: 形状 7143">
                  <a:extLst>
                    <a:ext uri="{FF2B5EF4-FFF2-40B4-BE49-F238E27FC236}">
                      <a16:creationId xmlns:a16="http://schemas.microsoft.com/office/drawing/2014/main" xmlns="" id="{C3F448BE-5747-4D37-B96F-625E6D96555E}"/>
                    </a:ext>
                  </a:extLst>
                </p:cNvPr>
                <p:cNvSpPr/>
                <p:nvPr/>
              </p:nvSpPr>
              <p:spPr>
                <a:xfrm>
                  <a:off x="3545490" y="2209323"/>
                  <a:ext cx="174402" cy="82581"/>
                </a:xfrm>
                <a:custGeom>
                  <a:avLst/>
                  <a:gdLst>
                    <a:gd name="connsiteX0" fmla="*/ 134684 w 174402"/>
                    <a:gd name="connsiteY0" fmla="*/ 4382 h 82581"/>
                    <a:gd name="connsiteX1" fmla="*/ 0 w 174402"/>
                    <a:gd name="connsiteY1" fmla="*/ 23336 h 82581"/>
                    <a:gd name="connsiteX2" fmla="*/ 8287 w 174402"/>
                    <a:gd name="connsiteY2" fmla="*/ 82582 h 82581"/>
                    <a:gd name="connsiteX3" fmla="*/ 142970 w 174402"/>
                    <a:gd name="connsiteY3" fmla="*/ 63722 h 82581"/>
                    <a:gd name="connsiteX4" fmla="*/ 174403 w 174402"/>
                    <a:gd name="connsiteY4" fmla="*/ 59246 h 82581"/>
                    <a:gd name="connsiteX5" fmla="*/ 166116 w 174402"/>
                    <a:gd name="connsiteY5" fmla="*/ 0 h 8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402" h="82581">
                      <a:moveTo>
                        <a:pt x="134684" y="4382"/>
                      </a:moveTo>
                      <a:lnTo>
                        <a:pt x="0" y="23336"/>
                      </a:lnTo>
                      <a:lnTo>
                        <a:pt x="8287" y="82582"/>
                      </a:lnTo>
                      <a:lnTo>
                        <a:pt x="142970" y="63722"/>
                      </a:lnTo>
                      <a:lnTo>
                        <a:pt x="174403" y="59246"/>
                      </a:lnTo>
                      <a:lnTo>
                        <a:pt x="166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5" name="任意多边形: 形状 7144">
                  <a:extLst>
                    <a:ext uri="{FF2B5EF4-FFF2-40B4-BE49-F238E27FC236}">
                      <a16:creationId xmlns:a16="http://schemas.microsoft.com/office/drawing/2014/main" xmlns="" id="{8FDC821E-4530-4372-A976-F24164D1ED36}"/>
                    </a:ext>
                  </a:extLst>
                </p:cNvPr>
                <p:cNvSpPr/>
                <p:nvPr/>
              </p:nvSpPr>
              <p:spPr>
                <a:xfrm>
                  <a:off x="3539680" y="2291905"/>
                  <a:ext cx="14096" cy="2000"/>
                </a:xfrm>
                <a:custGeom>
                  <a:avLst/>
                  <a:gdLst>
                    <a:gd name="connsiteX0" fmla="*/ 0 w 14096"/>
                    <a:gd name="connsiteY0" fmla="*/ 2000 h 2000"/>
                    <a:gd name="connsiteX1" fmla="*/ 14097 w 14096"/>
                    <a:gd name="connsiteY1" fmla="*/ 0 h 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96" h="2000">
                      <a:moveTo>
                        <a:pt x="0" y="2000"/>
                      </a:moveTo>
                      <a:lnTo>
                        <a:pt x="14097" y="0"/>
                      </a:lnTo>
                    </a:path>
                  </a:pathLst>
                </a:custGeom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6" name="任意多边形: 形状 7145">
                  <a:extLst>
                    <a:ext uri="{FF2B5EF4-FFF2-40B4-BE49-F238E27FC236}">
                      <a16:creationId xmlns:a16="http://schemas.microsoft.com/office/drawing/2014/main" xmlns="" id="{B4D58F21-0021-43AE-9E7F-97DD7C20918B}"/>
                    </a:ext>
                  </a:extLst>
                </p:cNvPr>
                <p:cNvSpPr/>
                <p:nvPr/>
              </p:nvSpPr>
              <p:spPr>
                <a:xfrm rot="-480076">
                  <a:off x="3430817" y="2246392"/>
                  <a:ext cx="38863" cy="59914"/>
                </a:xfrm>
                <a:custGeom>
                  <a:avLst/>
                  <a:gdLst>
                    <a:gd name="connsiteX0" fmla="*/ 0 w 38863"/>
                    <a:gd name="connsiteY0" fmla="*/ 0 h 59914"/>
                    <a:gd name="connsiteX1" fmla="*/ 38863 w 38863"/>
                    <a:gd name="connsiteY1" fmla="*/ 0 h 59914"/>
                    <a:gd name="connsiteX2" fmla="*/ 38863 w 38863"/>
                    <a:gd name="connsiteY2" fmla="*/ 59914 h 59914"/>
                    <a:gd name="connsiteX3" fmla="*/ 0 w 38863"/>
                    <a:gd name="connsiteY3" fmla="*/ 59914 h 5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863" h="59914">
                      <a:moveTo>
                        <a:pt x="0" y="0"/>
                      </a:moveTo>
                      <a:lnTo>
                        <a:pt x="38863" y="0"/>
                      </a:lnTo>
                      <a:lnTo>
                        <a:pt x="38863" y="59914"/>
                      </a:lnTo>
                      <a:lnTo>
                        <a:pt x="0" y="59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7" name="任意多边形: 形状 7146">
                  <a:extLst>
                    <a:ext uri="{FF2B5EF4-FFF2-40B4-BE49-F238E27FC236}">
                      <a16:creationId xmlns:a16="http://schemas.microsoft.com/office/drawing/2014/main" xmlns="" id="{731128DE-C1CD-4B2F-BAE2-05DB7D354817}"/>
                    </a:ext>
                  </a:extLst>
                </p:cNvPr>
                <p:cNvSpPr/>
                <p:nvPr/>
              </p:nvSpPr>
              <p:spPr>
                <a:xfrm rot="-480076">
                  <a:off x="3492914" y="2342321"/>
                  <a:ext cx="56389" cy="43149"/>
                </a:xfrm>
                <a:custGeom>
                  <a:avLst/>
                  <a:gdLst>
                    <a:gd name="connsiteX0" fmla="*/ 0 w 56389"/>
                    <a:gd name="connsiteY0" fmla="*/ 0 h 43149"/>
                    <a:gd name="connsiteX1" fmla="*/ 56390 w 56389"/>
                    <a:gd name="connsiteY1" fmla="*/ 0 h 43149"/>
                    <a:gd name="connsiteX2" fmla="*/ 56390 w 56389"/>
                    <a:gd name="connsiteY2" fmla="*/ 43150 h 43149"/>
                    <a:gd name="connsiteX3" fmla="*/ 0 w 56389"/>
                    <a:gd name="connsiteY3" fmla="*/ 43150 h 43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9" h="43149">
                      <a:moveTo>
                        <a:pt x="0" y="0"/>
                      </a:moveTo>
                      <a:lnTo>
                        <a:pt x="56390" y="0"/>
                      </a:lnTo>
                      <a:lnTo>
                        <a:pt x="56390" y="43150"/>
                      </a:lnTo>
                      <a:lnTo>
                        <a:pt x="0" y="43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8" name="任意多边形: 形状 7147">
                  <a:extLst>
                    <a:ext uri="{FF2B5EF4-FFF2-40B4-BE49-F238E27FC236}">
                      <a16:creationId xmlns:a16="http://schemas.microsoft.com/office/drawing/2014/main" xmlns="" id="{905341B2-3A3A-4501-9668-586DD7C0188E}"/>
                    </a:ext>
                  </a:extLst>
                </p:cNvPr>
                <p:cNvSpPr/>
                <p:nvPr/>
              </p:nvSpPr>
              <p:spPr>
                <a:xfrm rot="-480076">
                  <a:off x="3486913" y="2299455"/>
                  <a:ext cx="30100" cy="45150"/>
                </a:xfrm>
                <a:custGeom>
                  <a:avLst/>
                  <a:gdLst>
                    <a:gd name="connsiteX0" fmla="*/ 0 w 30100"/>
                    <a:gd name="connsiteY0" fmla="*/ 0 h 45150"/>
                    <a:gd name="connsiteX1" fmla="*/ 30100 w 30100"/>
                    <a:gd name="connsiteY1" fmla="*/ 0 h 45150"/>
                    <a:gd name="connsiteX2" fmla="*/ 30100 w 30100"/>
                    <a:gd name="connsiteY2" fmla="*/ 45150 h 45150"/>
                    <a:gd name="connsiteX3" fmla="*/ 0 w 30100"/>
                    <a:gd name="connsiteY3" fmla="*/ 45150 h 4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00" h="45150">
                      <a:moveTo>
                        <a:pt x="0" y="0"/>
                      </a:moveTo>
                      <a:lnTo>
                        <a:pt x="30100" y="0"/>
                      </a:lnTo>
                      <a:lnTo>
                        <a:pt x="30100" y="45150"/>
                      </a:lnTo>
                      <a:lnTo>
                        <a:pt x="0" y="45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9" name="任意多边形: 形状 7148">
                  <a:extLst>
                    <a:ext uri="{FF2B5EF4-FFF2-40B4-BE49-F238E27FC236}">
                      <a16:creationId xmlns:a16="http://schemas.microsoft.com/office/drawing/2014/main" xmlns="" id="{46C9B89D-66E8-498F-A9FB-1F453E1D462C}"/>
                    </a:ext>
                  </a:extLst>
                </p:cNvPr>
                <p:cNvSpPr/>
                <p:nvPr/>
              </p:nvSpPr>
              <p:spPr>
                <a:xfrm rot="-480076">
                  <a:off x="3715703" y="2228670"/>
                  <a:ext cx="34100" cy="15716"/>
                </a:xfrm>
                <a:custGeom>
                  <a:avLst/>
                  <a:gdLst>
                    <a:gd name="connsiteX0" fmla="*/ 0 w 34100"/>
                    <a:gd name="connsiteY0" fmla="*/ 0 h 15716"/>
                    <a:gd name="connsiteX1" fmla="*/ 34101 w 34100"/>
                    <a:gd name="connsiteY1" fmla="*/ 0 h 15716"/>
                    <a:gd name="connsiteX2" fmla="*/ 34101 w 34100"/>
                    <a:gd name="connsiteY2" fmla="*/ 15717 h 15716"/>
                    <a:gd name="connsiteX3" fmla="*/ 0 w 34100"/>
                    <a:gd name="connsiteY3" fmla="*/ 15717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00" h="15716">
                      <a:moveTo>
                        <a:pt x="0" y="0"/>
                      </a:moveTo>
                      <a:lnTo>
                        <a:pt x="34101" y="0"/>
                      </a:lnTo>
                      <a:lnTo>
                        <a:pt x="34101" y="15717"/>
                      </a:lnTo>
                      <a:lnTo>
                        <a:pt x="0" y="157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0" name="任意多边形: 形状 7149">
                  <a:extLst>
                    <a:ext uri="{FF2B5EF4-FFF2-40B4-BE49-F238E27FC236}">
                      <a16:creationId xmlns:a16="http://schemas.microsoft.com/office/drawing/2014/main" xmlns="" id="{A0241800-3903-4A0F-A394-8555B6939A59}"/>
                    </a:ext>
                  </a:extLst>
                </p:cNvPr>
                <p:cNvSpPr/>
                <p:nvPr/>
              </p:nvSpPr>
              <p:spPr>
                <a:xfrm rot="-480076">
                  <a:off x="3471869" y="2278502"/>
                  <a:ext cx="40482" cy="22098"/>
                </a:xfrm>
                <a:custGeom>
                  <a:avLst/>
                  <a:gdLst>
                    <a:gd name="connsiteX0" fmla="*/ 0 w 40482"/>
                    <a:gd name="connsiteY0" fmla="*/ 0 h 22098"/>
                    <a:gd name="connsiteX1" fmla="*/ 40483 w 40482"/>
                    <a:gd name="connsiteY1" fmla="*/ 0 h 22098"/>
                    <a:gd name="connsiteX2" fmla="*/ 40483 w 40482"/>
                    <a:gd name="connsiteY2" fmla="*/ 22099 h 22098"/>
                    <a:gd name="connsiteX3" fmla="*/ 0 w 40482"/>
                    <a:gd name="connsiteY3" fmla="*/ 22099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482" h="22098">
                      <a:moveTo>
                        <a:pt x="0" y="0"/>
                      </a:moveTo>
                      <a:lnTo>
                        <a:pt x="40483" y="0"/>
                      </a:lnTo>
                      <a:lnTo>
                        <a:pt x="40483" y="22099"/>
                      </a:lnTo>
                      <a:lnTo>
                        <a:pt x="0" y="220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1" name="任意多边形: 形状 7150">
                  <a:extLst>
                    <a:ext uri="{FF2B5EF4-FFF2-40B4-BE49-F238E27FC236}">
                      <a16:creationId xmlns:a16="http://schemas.microsoft.com/office/drawing/2014/main" xmlns="" id="{48D5B227-B46D-44E0-B02D-510A361E86DA}"/>
                    </a:ext>
                  </a:extLst>
                </p:cNvPr>
                <p:cNvSpPr/>
                <p:nvPr/>
              </p:nvSpPr>
              <p:spPr>
                <a:xfrm rot="-480076">
                  <a:off x="3549014" y="2222869"/>
                  <a:ext cx="136021" cy="59914"/>
                </a:xfrm>
                <a:custGeom>
                  <a:avLst/>
                  <a:gdLst>
                    <a:gd name="connsiteX0" fmla="*/ 0 w 136021"/>
                    <a:gd name="connsiteY0" fmla="*/ 0 h 59914"/>
                    <a:gd name="connsiteX1" fmla="*/ 136022 w 136021"/>
                    <a:gd name="connsiteY1" fmla="*/ 0 h 59914"/>
                    <a:gd name="connsiteX2" fmla="*/ 136022 w 136021"/>
                    <a:gd name="connsiteY2" fmla="*/ 59914 h 59914"/>
                    <a:gd name="connsiteX3" fmla="*/ 0 w 136021"/>
                    <a:gd name="connsiteY3" fmla="*/ 59914 h 5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6021" h="59914">
                      <a:moveTo>
                        <a:pt x="0" y="0"/>
                      </a:moveTo>
                      <a:lnTo>
                        <a:pt x="136022" y="0"/>
                      </a:lnTo>
                      <a:lnTo>
                        <a:pt x="136022" y="59914"/>
                      </a:lnTo>
                      <a:lnTo>
                        <a:pt x="0" y="59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2" name="任意多边形: 形状 7151">
                  <a:extLst>
                    <a:ext uri="{FF2B5EF4-FFF2-40B4-BE49-F238E27FC236}">
                      <a16:creationId xmlns:a16="http://schemas.microsoft.com/office/drawing/2014/main" xmlns="" id="{D814E665-16EE-4A6A-ABFD-EEDB7F910F36}"/>
                    </a:ext>
                  </a:extLst>
                </p:cNvPr>
                <p:cNvSpPr/>
                <p:nvPr/>
              </p:nvSpPr>
              <p:spPr>
                <a:xfrm>
                  <a:off x="3465195" y="2232659"/>
                  <a:ext cx="86582" cy="70580"/>
                </a:xfrm>
                <a:custGeom>
                  <a:avLst/>
                  <a:gdLst>
                    <a:gd name="connsiteX0" fmla="*/ 0 w 86582"/>
                    <a:gd name="connsiteY0" fmla="*/ 11240 h 70580"/>
                    <a:gd name="connsiteX1" fmla="*/ 8382 w 86582"/>
                    <a:gd name="connsiteY1" fmla="*/ 70580 h 70580"/>
                    <a:gd name="connsiteX2" fmla="*/ 74485 w 86582"/>
                    <a:gd name="connsiteY2" fmla="*/ 61246 h 70580"/>
                    <a:gd name="connsiteX3" fmla="*/ 72485 w 86582"/>
                    <a:gd name="connsiteY3" fmla="*/ 46863 h 70580"/>
                    <a:gd name="connsiteX4" fmla="*/ 86582 w 86582"/>
                    <a:gd name="connsiteY4" fmla="*/ 44863 h 70580"/>
                    <a:gd name="connsiteX5" fmla="*/ 80296 w 86582"/>
                    <a:gd name="connsiteY5" fmla="*/ 0 h 7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82" h="70580">
                      <a:moveTo>
                        <a:pt x="0" y="11240"/>
                      </a:moveTo>
                      <a:lnTo>
                        <a:pt x="8382" y="70580"/>
                      </a:lnTo>
                      <a:lnTo>
                        <a:pt x="74485" y="61246"/>
                      </a:lnTo>
                      <a:lnTo>
                        <a:pt x="72485" y="46863"/>
                      </a:lnTo>
                      <a:lnTo>
                        <a:pt x="86582" y="44863"/>
                      </a:lnTo>
                      <a:lnTo>
                        <a:pt x="8029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3" name="图形 6670">
                <a:extLst>
                  <a:ext uri="{FF2B5EF4-FFF2-40B4-BE49-F238E27FC236}">
                    <a16:creationId xmlns:a16="http://schemas.microsoft.com/office/drawing/2014/main" xmlns="" id="{52650B86-0DEF-4672-B38F-BD29A368D2A8}"/>
                  </a:ext>
                </a:extLst>
              </p:cNvPr>
              <p:cNvGrpSpPr/>
              <p:nvPr/>
            </p:nvGrpSpPr>
            <p:grpSpPr>
              <a:xfrm>
                <a:off x="3426836" y="2209323"/>
                <a:ext cx="323894" cy="179862"/>
                <a:chOff x="3426836" y="2209323"/>
                <a:chExt cx="323894" cy="179862"/>
              </a:xfrm>
            </p:grpSpPr>
            <p:sp>
              <p:nvSpPr>
                <p:cNvPr id="7154" name="任意多边形: 形状 7153">
                  <a:extLst>
                    <a:ext uri="{FF2B5EF4-FFF2-40B4-BE49-F238E27FC236}">
                      <a16:creationId xmlns:a16="http://schemas.microsoft.com/office/drawing/2014/main" xmlns="" id="{8A38EAAD-24FE-44BA-B25F-8C7B39D108C7}"/>
                    </a:ext>
                  </a:extLst>
                </p:cNvPr>
                <p:cNvSpPr/>
                <p:nvPr/>
              </p:nvSpPr>
              <p:spPr>
                <a:xfrm>
                  <a:off x="3545490" y="2209323"/>
                  <a:ext cx="174402" cy="82581"/>
                </a:xfrm>
                <a:custGeom>
                  <a:avLst/>
                  <a:gdLst>
                    <a:gd name="connsiteX0" fmla="*/ 134684 w 174402"/>
                    <a:gd name="connsiteY0" fmla="*/ 4382 h 82581"/>
                    <a:gd name="connsiteX1" fmla="*/ 0 w 174402"/>
                    <a:gd name="connsiteY1" fmla="*/ 23336 h 82581"/>
                    <a:gd name="connsiteX2" fmla="*/ 8287 w 174402"/>
                    <a:gd name="connsiteY2" fmla="*/ 82582 h 82581"/>
                    <a:gd name="connsiteX3" fmla="*/ 142970 w 174402"/>
                    <a:gd name="connsiteY3" fmla="*/ 63722 h 82581"/>
                    <a:gd name="connsiteX4" fmla="*/ 174403 w 174402"/>
                    <a:gd name="connsiteY4" fmla="*/ 59246 h 82581"/>
                    <a:gd name="connsiteX5" fmla="*/ 166116 w 174402"/>
                    <a:gd name="connsiteY5" fmla="*/ 0 h 82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402" h="82581">
                      <a:moveTo>
                        <a:pt x="134684" y="4382"/>
                      </a:moveTo>
                      <a:lnTo>
                        <a:pt x="0" y="23336"/>
                      </a:lnTo>
                      <a:lnTo>
                        <a:pt x="8287" y="82582"/>
                      </a:lnTo>
                      <a:lnTo>
                        <a:pt x="142970" y="63722"/>
                      </a:lnTo>
                      <a:lnTo>
                        <a:pt x="174403" y="59246"/>
                      </a:lnTo>
                      <a:lnTo>
                        <a:pt x="166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5" name="任意多边形: 形状 7154">
                  <a:extLst>
                    <a:ext uri="{FF2B5EF4-FFF2-40B4-BE49-F238E27FC236}">
                      <a16:creationId xmlns:a16="http://schemas.microsoft.com/office/drawing/2014/main" xmlns="" id="{BA6E8A9A-0FD7-4A94-8A7B-260258CCD299}"/>
                    </a:ext>
                  </a:extLst>
                </p:cNvPr>
                <p:cNvSpPr/>
                <p:nvPr/>
              </p:nvSpPr>
              <p:spPr>
                <a:xfrm>
                  <a:off x="3539680" y="2291905"/>
                  <a:ext cx="14096" cy="2000"/>
                </a:xfrm>
                <a:custGeom>
                  <a:avLst/>
                  <a:gdLst>
                    <a:gd name="connsiteX0" fmla="*/ 0 w 14096"/>
                    <a:gd name="connsiteY0" fmla="*/ 2000 h 2000"/>
                    <a:gd name="connsiteX1" fmla="*/ 14097 w 14096"/>
                    <a:gd name="connsiteY1" fmla="*/ 0 h 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96" h="2000">
                      <a:moveTo>
                        <a:pt x="0" y="2000"/>
                      </a:moveTo>
                      <a:lnTo>
                        <a:pt x="14097" y="0"/>
                      </a:lnTo>
                    </a:path>
                  </a:pathLst>
                </a:custGeom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6" name="任意多边形: 形状 7155">
                  <a:extLst>
                    <a:ext uri="{FF2B5EF4-FFF2-40B4-BE49-F238E27FC236}">
                      <a16:creationId xmlns:a16="http://schemas.microsoft.com/office/drawing/2014/main" xmlns="" id="{29B406A5-AB58-4B34-B9A3-4A8EABDF00FB}"/>
                    </a:ext>
                  </a:extLst>
                </p:cNvPr>
                <p:cNvSpPr/>
                <p:nvPr/>
              </p:nvSpPr>
              <p:spPr>
                <a:xfrm rot="-480076">
                  <a:off x="3430817" y="2246392"/>
                  <a:ext cx="38863" cy="59914"/>
                </a:xfrm>
                <a:custGeom>
                  <a:avLst/>
                  <a:gdLst>
                    <a:gd name="connsiteX0" fmla="*/ 0 w 38863"/>
                    <a:gd name="connsiteY0" fmla="*/ 0 h 59914"/>
                    <a:gd name="connsiteX1" fmla="*/ 38863 w 38863"/>
                    <a:gd name="connsiteY1" fmla="*/ 0 h 59914"/>
                    <a:gd name="connsiteX2" fmla="*/ 38863 w 38863"/>
                    <a:gd name="connsiteY2" fmla="*/ 59914 h 59914"/>
                    <a:gd name="connsiteX3" fmla="*/ 0 w 38863"/>
                    <a:gd name="connsiteY3" fmla="*/ 59914 h 5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863" h="59914">
                      <a:moveTo>
                        <a:pt x="0" y="0"/>
                      </a:moveTo>
                      <a:lnTo>
                        <a:pt x="38863" y="0"/>
                      </a:lnTo>
                      <a:lnTo>
                        <a:pt x="38863" y="59914"/>
                      </a:lnTo>
                      <a:lnTo>
                        <a:pt x="0" y="59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7" name="任意多边形: 形状 7156">
                  <a:extLst>
                    <a:ext uri="{FF2B5EF4-FFF2-40B4-BE49-F238E27FC236}">
                      <a16:creationId xmlns:a16="http://schemas.microsoft.com/office/drawing/2014/main" xmlns="" id="{80045680-DA30-404A-8FC7-7C48D9753062}"/>
                    </a:ext>
                  </a:extLst>
                </p:cNvPr>
                <p:cNvSpPr/>
                <p:nvPr/>
              </p:nvSpPr>
              <p:spPr>
                <a:xfrm rot="-480076">
                  <a:off x="3492914" y="2342321"/>
                  <a:ext cx="56389" cy="43149"/>
                </a:xfrm>
                <a:custGeom>
                  <a:avLst/>
                  <a:gdLst>
                    <a:gd name="connsiteX0" fmla="*/ 0 w 56389"/>
                    <a:gd name="connsiteY0" fmla="*/ 0 h 43149"/>
                    <a:gd name="connsiteX1" fmla="*/ 56390 w 56389"/>
                    <a:gd name="connsiteY1" fmla="*/ 0 h 43149"/>
                    <a:gd name="connsiteX2" fmla="*/ 56390 w 56389"/>
                    <a:gd name="connsiteY2" fmla="*/ 43150 h 43149"/>
                    <a:gd name="connsiteX3" fmla="*/ 0 w 56389"/>
                    <a:gd name="connsiteY3" fmla="*/ 43150 h 43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9" h="43149">
                      <a:moveTo>
                        <a:pt x="0" y="0"/>
                      </a:moveTo>
                      <a:lnTo>
                        <a:pt x="56390" y="0"/>
                      </a:lnTo>
                      <a:lnTo>
                        <a:pt x="56390" y="43150"/>
                      </a:lnTo>
                      <a:lnTo>
                        <a:pt x="0" y="43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8" name="任意多边形: 形状 7157">
                  <a:extLst>
                    <a:ext uri="{FF2B5EF4-FFF2-40B4-BE49-F238E27FC236}">
                      <a16:creationId xmlns:a16="http://schemas.microsoft.com/office/drawing/2014/main" xmlns="" id="{AE2DAE16-3084-433F-8457-132622DC0711}"/>
                    </a:ext>
                  </a:extLst>
                </p:cNvPr>
                <p:cNvSpPr/>
                <p:nvPr/>
              </p:nvSpPr>
              <p:spPr>
                <a:xfrm rot="-480076">
                  <a:off x="3486913" y="2299455"/>
                  <a:ext cx="30100" cy="45150"/>
                </a:xfrm>
                <a:custGeom>
                  <a:avLst/>
                  <a:gdLst>
                    <a:gd name="connsiteX0" fmla="*/ 0 w 30100"/>
                    <a:gd name="connsiteY0" fmla="*/ 0 h 45150"/>
                    <a:gd name="connsiteX1" fmla="*/ 30100 w 30100"/>
                    <a:gd name="connsiteY1" fmla="*/ 0 h 45150"/>
                    <a:gd name="connsiteX2" fmla="*/ 30100 w 30100"/>
                    <a:gd name="connsiteY2" fmla="*/ 45150 h 45150"/>
                    <a:gd name="connsiteX3" fmla="*/ 0 w 30100"/>
                    <a:gd name="connsiteY3" fmla="*/ 45150 h 4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00" h="45150">
                      <a:moveTo>
                        <a:pt x="0" y="0"/>
                      </a:moveTo>
                      <a:lnTo>
                        <a:pt x="30100" y="0"/>
                      </a:lnTo>
                      <a:lnTo>
                        <a:pt x="30100" y="45150"/>
                      </a:lnTo>
                      <a:lnTo>
                        <a:pt x="0" y="45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9" name="任意多边形: 形状 7158">
                  <a:extLst>
                    <a:ext uri="{FF2B5EF4-FFF2-40B4-BE49-F238E27FC236}">
                      <a16:creationId xmlns:a16="http://schemas.microsoft.com/office/drawing/2014/main" xmlns="" id="{4D7EDADE-193F-47C3-BB72-636B659F4D5B}"/>
                    </a:ext>
                  </a:extLst>
                </p:cNvPr>
                <p:cNvSpPr/>
                <p:nvPr/>
              </p:nvSpPr>
              <p:spPr>
                <a:xfrm rot="-480076">
                  <a:off x="3715703" y="2228670"/>
                  <a:ext cx="34100" cy="15716"/>
                </a:xfrm>
                <a:custGeom>
                  <a:avLst/>
                  <a:gdLst>
                    <a:gd name="connsiteX0" fmla="*/ 0 w 34100"/>
                    <a:gd name="connsiteY0" fmla="*/ 0 h 15716"/>
                    <a:gd name="connsiteX1" fmla="*/ 34101 w 34100"/>
                    <a:gd name="connsiteY1" fmla="*/ 0 h 15716"/>
                    <a:gd name="connsiteX2" fmla="*/ 34101 w 34100"/>
                    <a:gd name="connsiteY2" fmla="*/ 15717 h 15716"/>
                    <a:gd name="connsiteX3" fmla="*/ 0 w 34100"/>
                    <a:gd name="connsiteY3" fmla="*/ 15717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00" h="15716">
                      <a:moveTo>
                        <a:pt x="0" y="0"/>
                      </a:moveTo>
                      <a:lnTo>
                        <a:pt x="34101" y="0"/>
                      </a:lnTo>
                      <a:lnTo>
                        <a:pt x="34101" y="15717"/>
                      </a:lnTo>
                      <a:lnTo>
                        <a:pt x="0" y="157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0" name="任意多边形: 形状 7159">
                  <a:extLst>
                    <a:ext uri="{FF2B5EF4-FFF2-40B4-BE49-F238E27FC236}">
                      <a16:creationId xmlns:a16="http://schemas.microsoft.com/office/drawing/2014/main" xmlns="" id="{05C1F19C-2365-4F1A-90DE-3844958C7286}"/>
                    </a:ext>
                  </a:extLst>
                </p:cNvPr>
                <p:cNvSpPr/>
                <p:nvPr/>
              </p:nvSpPr>
              <p:spPr>
                <a:xfrm rot="-480076">
                  <a:off x="3471869" y="2278502"/>
                  <a:ext cx="40482" cy="22098"/>
                </a:xfrm>
                <a:custGeom>
                  <a:avLst/>
                  <a:gdLst>
                    <a:gd name="connsiteX0" fmla="*/ 0 w 40482"/>
                    <a:gd name="connsiteY0" fmla="*/ 0 h 22098"/>
                    <a:gd name="connsiteX1" fmla="*/ 40483 w 40482"/>
                    <a:gd name="connsiteY1" fmla="*/ 0 h 22098"/>
                    <a:gd name="connsiteX2" fmla="*/ 40483 w 40482"/>
                    <a:gd name="connsiteY2" fmla="*/ 22099 h 22098"/>
                    <a:gd name="connsiteX3" fmla="*/ 0 w 40482"/>
                    <a:gd name="connsiteY3" fmla="*/ 22099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482" h="22098">
                      <a:moveTo>
                        <a:pt x="0" y="0"/>
                      </a:moveTo>
                      <a:lnTo>
                        <a:pt x="40483" y="0"/>
                      </a:lnTo>
                      <a:lnTo>
                        <a:pt x="40483" y="22099"/>
                      </a:lnTo>
                      <a:lnTo>
                        <a:pt x="0" y="22099"/>
                      </a:lnTo>
                      <a:close/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1" name="任意多边形: 形状 7160">
                  <a:extLst>
                    <a:ext uri="{FF2B5EF4-FFF2-40B4-BE49-F238E27FC236}">
                      <a16:creationId xmlns:a16="http://schemas.microsoft.com/office/drawing/2014/main" xmlns="" id="{72EA9E14-DC37-4B63-8EC2-C131655C4ECE}"/>
                    </a:ext>
                  </a:extLst>
                </p:cNvPr>
                <p:cNvSpPr/>
                <p:nvPr/>
              </p:nvSpPr>
              <p:spPr>
                <a:xfrm rot="-480076">
                  <a:off x="3549014" y="2222869"/>
                  <a:ext cx="136021" cy="59914"/>
                </a:xfrm>
                <a:custGeom>
                  <a:avLst/>
                  <a:gdLst>
                    <a:gd name="connsiteX0" fmla="*/ 0 w 136021"/>
                    <a:gd name="connsiteY0" fmla="*/ 0 h 59914"/>
                    <a:gd name="connsiteX1" fmla="*/ 136022 w 136021"/>
                    <a:gd name="connsiteY1" fmla="*/ 0 h 59914"/>
                    <a:gd name="connsiteX2" fmla="*/ 136022 w 136021"/>
                    <a:gd name="connsiteY2" fmla="*/ 59914 h 59914"/>
                    <a:gd name="connsiteX3" fmla="*/ 0 w 136021"/>
                    <a:gd name="connsiteY3" fmla="*/ 59914 h 59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6021" h="59914">
                      <a:moveTo>
                        <a:pt x="0" y="0"/>
                      </a:moveTo>
                      <a:lnTo>
                        <a:pt x="136022" y="0"/>
                      </a:lnTo>
                      <a:lnTo>
                        <a:pt x="136022" y="59914"/>
                      </a:lnTo>
                      <a:lnTo>
                        <a:pt x="0" y="59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2" name="任意多边形: 形状 7161">
                  <a:extLst>
                    <a:ext uri="{FF2B5EF4-FFF2-40B4-BE49-F238E27FC236}">
                      <a16:creationId xmlns:a16="http://schemas.microsoft.com/office/drawing/2014/main" xmlns="" id="{8EA64C7D-0801-486A-A178-CC8305C19BEE}"/>
                    </a:ext>
                  </a:extLst>
                </p:cNvPr>
                <p:cNvSpPr/>
                <p:nvPr/>
              </p:nvSpPr>
              <p:spPr>
                <a:xfrm>
                  <a:off x="3465195" y="2232659"/>
                  <a:ext cx="86582" cy="70580"/>
                </a:xfrm>
                <a:custGeom>
                  <a:avLst/>
                  <a:gdLst>
                    <a:gd name="connsiteX0" fmla="*/ 0 w 86582"/>
                    <a:gd name="connsiteY0" fmla="*/ 11240 h 70580"/>
                    <a:gd name="connsiteX1" fmla="*/ 8382 w 86582"/>
                    <a:gd name="connsiteY1" fmla="*/ 70580 h 70580"/>
                    <a:gd name="connsiteX2" fmla="*/ 74485 w 86582"/>
                    <a:gd name="connsiteY2" fmla="*/ 61246 h 70580"/>
                    <a:gd name="connsiteX3" fmla="*/ 72485 w 86582"/>
                    <a:gd name="connsiteY3" fmla="*/ 46863 h 70580"/>
                    <a:gd name="connsiteX4" fmla="*/ 86582 w 86582"/>
                    <a:gd name="connsiteY4" fmla="*/ 44863 h 70580"/>
                    <a:gd name="connsiteX5" fmla="*/ 80296 w 86582"/>
                    <a:gd name="connsiteY5" fmla="*/ 0 h 7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82" h="70580">
                      <a:moveTo>
                        <a:pt x="0" y="11240"/>
                      </a:moveTo>
                      <a:lnTo>
                        <a:pt x="8382" y="70580"/>
                      </a:lnTo>
                      <a:lnTo>
                        <a:pt x="74485" y="61246"/>
                      </a:lnTo>
                      <a:lnTo>
                        <a:pt x="72485" y="46863"/>
                      </a:lnTo>
                      <a:lnTo>
                        <a:pt x="86582" y="44863"/>
                      </a:lnTo>
                      <a:lnTo>
                        <a:pt x="8029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63" name="图形 6670">
              <a:extLst>
                <a:ext uri="{FF2B5EF4-FFF2-40B4-BE49-F238E27FC236}">
                  <a16:creationId xmlns:a16="http://schemas.microsoft.com/office/drawing/2014/main" xmlns="" id="{E8A65D84-0D02-4B20-AD63-DF8002F31FA8}"/>
                </a:ext>
              </a:extLst>
            </p:cNvPr>
            <p:cNvGrpSpPr/>
            <p:nvPr/>
          </p:nvGrpSpPr>
          <p:grpSpPr>
            <a:xfrm>
              <a:off x="1800923" y="2196952"/>
              <a:ext cx="86962" cy="183154"/>
              <a:chOff x="3746658" y="2196952"/>
              <a:chExt cx="86962" cy="183154"/>
            </a:xfrm>
          </p:grpSpPr>
          <p:grpSp>
            <p:nvGrpSpPr>
              <p:cNvPr id="7164" name="图形 6670">
                <a:extLst>
                  <a:ext uri="{FF2B5EF4-FFF2-40B4-BE49-F238E27FC236}">
                    <a16:creationId xmlns:a16="http://schemas.microsoft.com/office/drawing/2014/main" xmlns="" id="{A19A30E3-E159-41DF-8068-9A56328D080D}"/>
                  </a:ext>
                </a:extLst>
              </p:cNvPr>
              <p:cNvGrpSpPr/>
              <p:nvPr/>
            </p:nvGrpSpPr>
            <p:grpSpPr>
              <a:xfrm>
                <a:off x="3746658" y="2196952"/>
                <a:ext cx="86962" cy="183154"/>
                <a:chOff x="3746658" y="2196952"/>
                <a:chExt cx="86962" cy="183154"/>
              </a:xfrm>
              <a:solidFill>
                <a:srgbClr val="FFFFFF"/>
              </a:solidFill>
            </p:grpSpPr>
            <p:sp>
              <p:nvSpPr>
                <p:cNvPr id="7165" name="任意多边形: 形状 7164">
                  <a:extLst>
                    <a:ext uri="{FF2B5EF4-FFF2-40B4-BE49-F238E27FC236}">
                      <a16:creationId xmlns:a16="http://schemas.microsoft.com/office/drawing/2014/main" xmlns="" id="{EC8DFFA8-0445-417F-A022-F0B4AA067C3B}"/>
                    </a:ext>
                  </a:extLst>
                </p:cNvPr>
                <p:cNvSpPr/>
                <p:nvPr/>
              </p:nvSpPr>
              <p:spPr>
                <a:xfrm rot="-420124">
                  <a:off x="3753500" y="2242806"/>
                  <a:ext cx="27240" cy="38193"/>
                </a:xfrm>
                <a:custGeom>
                  <a:avLst/>
                  <a:gdLst>
                    <a:gd name="connsiteX0" fmla="*/ 0 w 27240"/>
                    <a:gd name="connsiteY0" fmla="*/ 0 h 38193"/>
                    <a:gd name="connsiteX1" fmla="*/ 27240 w 27240"/>
                    <a:gd name="connsiteY1" fmla="*/ 0 h 38193"/>
                    <a:gd name="connsiteX2" fmla="*/ 27240 w 27240"/>
                    <a:gd name="connsiteY2" fmla="*/ 38194 h 38193"/>
                    <a:gd name="connsiteX3" fmla="*/ 0 w 27240"/>
                    <a:gd name="connsiteY3" fmla="*/ 38194 h 38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40" h="38193">
                      <a:moveTo>
                        <a:pt x="0" y="0"/>
                      </a:moveTo>
                      <a:lnTo>
                        <a:pt x="27240" y="0"/>
                      </a:lnTo>
                      <a:lnTo>
                        <a:pt x="27240" y="38194"/>
                      </a:lnTo>
                      <a:lnTo>
                        <a:pt x="0" y="381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6" name="任意多边形: 形状 7165">
                  <a:extLst>
                    <a:ext uri="{FF2B5EF4-FFF2-40B4-BE49-F238E27FC236}">
                      <a16:creationId xmlns:a16="http://schemas.microsoft.com/office/drawing/2014/main" xmlns="" id="{F67E113E-97F0-4E23-BEBB-DA6ADCAC221C}"/>
                    </a:ext>
                  </a:extLst>
                </p:cNvPr>
                <p:cNvSpPr/>
                <p:nvPr/>
              </p:nvSpPr>
              <p:spPr>
                <a:xfrm rot="-420124">
                  <a:off x="3806645" y="2198320"/>
                  <a:ext cx="24763" cy="37812"/>
                </a:xfrm>
                <a:custGeom>
                  <a:avLst/>
                  <a:gdLst>
                    <a:gd name="connsiteX0" fmla="*/ 0 w 24763"/>
                    <a:gd name="connsiteY0" fmla="*/ 0 h 37812"/>
                    <a:gd name="connsiteX1" fmla="*/ 24764 w 24763"/>
                    <a:gd name="connsiteY1" fmla="*/ 0 h 37812"/>
                    <a:gd name="connsiteX2" fmla="*/ 24764 w 24763"/>
                    <a:gd name="connsiteY2" fmla="*/ 37813 h 37812"/>
                    <a:gd name="connsiteX3" fmla="*/ 0 w 24763"/>
                    <a:gd name="connsiteY3" fmla="*/ 37813 h 3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3" h="37812">
                      <a:moveTo>
                        <a:pt x="0" y="0"/>
                      </a:moveTo>
                      <a:lnTo>
                        <a:pt x="24764" y="0"/>
                      </a:lnTo>
                      <a:lnTo>
                        <a:pt x="24764" y="37813"/>
                      </a:lnTo>
                      <a:lnTo>
                        <a:pt x="0" y="378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67" name="任意多边形: 形状 7166">
                  <a:extLst>
                    <a:ext uri="{FF2B5EF4-FFF2-40B4-BE49-F238E27FC236}">
                      <a16:creationId xmlns:a16="http://schemas.microsoft.com/office/drawing/2014/main" xmlns="" id="{EB0DA849-594B-432D-B30F-ECAC49DB46DD}"/>
                    </a:ext>
                  </a:extLst>
                </p:cNvPr>
                <p:cNvSpPr/>
                <p:nvPr/>
              </p:nvSpPr>
              <p:spPr>
                <a:xfrm>
                  <a:off x="3746658" y="2200083"/>
                  <a:ext cx="73342" cy="180022"/>
                </a:xfrm>
                <a:custGeom>
                  <a:avLst/>
                  <a:gdLst>
                    <a:gd name="connsiteX0" fmla="*/ 60865 w 73342"/>
                    <a:gd name="connsiteY0" fmla="*/ 147828 h 180022"/>
                    <a:gd name="connsiteX1" fmla="*/ 58579 w 73342"/>
                    <a:gd name="connsiteY1" fmla="*/ 128873 h 180022"/>
                    <a:gd name="connsiteX2" fmla="*/ 73342 w 73342"/>
                    <a:gd name="connsiteY2" fmla="*/ 127064 h 180022"/>
                    <a:gd name="connsiteX3" fmla="*/ 57721 w 73342"/>
                    <a:gd name="connsiteY3" fmla="*/ 0 h 180022"/>
                    <a:gd name="connsiteX4" fmla="*/ 0 w 73342"/>
                    <a:gd name="connsiteY4" fmla="*/ 7049 h 180022"/>
                    <a:gd name="connsiteX5" fmla="*/ 21241 w 73342"/>
                    <a:gd name="connsiteY5" fmla="*/ 180023 h 180022"/>
                    <a:gd name="connsiteX6" fmla="*/ 49244 w 73342"/>
                    <a:gd name="connsiteY6" fmla="*/ 176594 h 180022"/>
                    <a:gd name="connsiteX7" fmla="*/ 67723 w 73342"/>
                    <a:gd name="connsiteY7" fmla="*/ 146971 h 18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342" h="180022">
                      <a:moveTo>
                        <a:pt x="60865" y="147828"/>
                      </a:moveTo>
                      <a:lnTo>
                        <a:pt x="58579" y="128873"/>
                      </a:lnTo>
                      <a:lnTo>
                        <a:pt x="73342" y="127064"/>
                      </a:lnTo>
                      <a:lnTo>
                        <a:pt x="57721" y="0"/>
                      </a:lnTo>
                      <a:lnTo>
                        <a:pt x="0" y="7049"/>
                      </a:lnTo>
                      <a:lnTo>
                        <a:pt x="21241" y="180023"/>
                      </a:lnTo>
                      <a:lnTo>
                        <a:pt x="49244" y="176594"/>
                      </a:lnTo>
                      <a:lnTo>
                        <a:pt x="67723" y="1469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8" name="图形 6670">
                <a:extLst>
                  <a:ext uri="{FF2B5EF4-FFF2-40B4-BE49-F238E27FC236}">
                    <a16:creationId xmlns:a16="http://schemas.microsoft.com/office/drawing/2014/main" xmlns="" id="{7EEEEDBD-2FBF-47A8-9CAF-A4FACC31ADE6}"/>
                  </a:ext>
                </a:extLst>
              </p:cNvPr>
              <p:cNvGrpSpPr/>
              <p:nvPr/>
            </p:nvGrpSpPr>
            <p:grpSpPr>
              <a:xfrm>
                <a:off x="3746658" y="2196952"/>
                <a:ext cx="86962" cy="183154"/>
                <a:chOff x="3746658" y="2196952"/>
                <a:chExt cx="86962" cy="183154"/>
              </a:xfrm>
            </p:grpSpPr>
            <p:sp>
              <p:nvSpPr>
                <p:cNvPr id="7169" name="任意多边形: 形状 7168">
                  <a:extLst>
                    <a:ext uri="{FF2B5EF4-FFF2-40B4-BE49-F238E27FC236}">
                      <a16:creationId xmlns:a16="http://schemas.microsoft.com/office/drawing/2014/main" xmlns="" id="{CA0EB466-4CF6-4882-BC02-0013088980D9}"/>
                    </a:ext>
                  </a:extLst>
                </p:cNvPr>
                <p:cNvSpPr/>
                <p:nvPr/>
              </p:nvSpPr>
              <p:spPr>
                <a:xfrm rot="-420124">
                  <a:off x="3753500" y="2242806"/>
                  <a:ext cx="27240" cy="38193"/>
                </a:xfrm>
                <a:custGeom>
                  <a:avLst/>
                  <a:gdLst>
                    <a:gd name="connsiteX0" fmla="*/ 0 w 27240"/>
                    <a:gd name="connsiteY0" fmla="*/ 0 h 38193"/>
                    <a:gd name="connsiteX1" fmla="*/ 27240 w 27240"/>
                    <a:gd name="connsiteY1" fmla="*/ 0 h 38193"/>
                    <a:gd name="connsiteX2" fmla="*/ 27240 w 27240"/>
                    <a:gd name="connsiteY2" fmla="*/ 38194 h 38193"/>
                    <a:gd name="connsiteX3" fmla="*/ 0 w 27240"/>
                    <a:gd name="connsiteY3" fmla="*/ 38194 h 38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40" h="38193">
                      <a:moveTo>
                        <a:pt x="0" y="0"/>
                      </a:moveTo>
                      <a:lnTo>
                        <a:pt x="27240" y="0"/>
                      </a:lnTo>
                      <a:lnTo>
                        <a:pt x="27240" y="38194"/>
                      </a:lnTo>
                      <a:lnTo>
                        <a:pt x="0" y="38194"/>
                      </a:lnTo>
                      <a:close/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0" name="任意多边形: 形状 7169">
                  <a:extLst>
                    <a:ext uri="{FF2B5EF4-FFF2-40B4-BE49-F238E27FC236}">
                      <a16:creationId xmlns:a16="http://schemas.microsoft.com/office/drawing/2014/main" xmlns="" id="{6C3D6B1A-BD62-4B3F-B40A-70BAC0415C8B}"/>
                    </a:ext>
                  </a:extLst>
                </p:cNvPr>
                <p:cNvSpPr/>
                <p:nvPr/>
              </p:nvSpPr>
              <p:spPr>
                <a:xfrm rot="-420124">
                  <a:off x="3806645" y="2198320"/>
                  <a:ext cx="24763" cy="37812"/>
                </a:xfrm>
                <a:custGeom>
                  <a:avLst/>
                  <a:gdLst>
                    <a:gd name="connsiteX0" fmla="*/ 0 w 24763"/>
                    <a:gd name="connsiteY0" fmla="*/ 0 h 37812"/>
                    <a:gd name="connsiteX1" fmla="*/ 24764 w 24763"/>
                    <a:gd name="connsiteY1" fmla="*/ 0 h 37812"/>
                    <a:gd name="connsiteX2" fmla="*/ 24764 w 24763"/>
                    <a:gd name="connsiteY2" fmla="*/ 37813 h 37812"/>
                    <a:gd name="connsiteX3" fmla="*/ 0 w 24763"/>
                    <a:gd name="connsiteY3" fmla="*/ 37813 h 3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3" h="37812">
                      <a:moveTo>
                        <a:pt x="0" y="0"/>
                      </a:moveTo>
                      <a:lnTo>
                        <a:pt x="24764" y="0"/>
                      </a:lnTo>
                      <a:lnTo>
                        <a:pt x="24764" y="37813"/>
                      </a:lnTo>
                      <a:lnTo>
                        <a:pt x="0" y="378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1" name="任意多边形: 形状 7170">
                  <a:extLst>
                    <a:ext uri="{FF2B5EF4-FFF2-40B4-BE49-F238E27FC236}">
                      <a16:creationId xmlns:a16="http://schemas.microsoft.com/office/drawing/2014/main" xmlns="" id="{7ABBAC4C-3282-4F13-8CE7-A0DEA15CDC89}"/>
                    </a:ext>
                  </a:extLst>
                </p:cNvPr>
                <p:cNvSpPr/>
                <p:nvPr/>
              </p:nvSpPr>
              <p:spPr>
                <a:xfrm>
                  <a:off x="3746658" y="2200083"/>
                  <a:ext cx="73342" cy="180022"/>
                </a:xfrm>
                <a:custGeom>
                  <a:avLst/>
                  <a:gdLst>
                    <a:gd name="connsiteX0" fmla="*/ 60865 w 73342"/>
                    <a:gd name="connsiteY0" fmla="*/ 147828 h 180022"/>
                    <a:gd name="connsiteX1" fmla="*/ 58579 w 73342"/>
                    <a:gd name="connsiteY1" fmla="*/ 128873 h 180022"/>
                    <a:gd name="connsiteX2" fmla="*/ 73342 w 73342"/>
                    <a:gd name="connsiteY2" fmla="*/ 127064 h 180022"/>
                    <a:gd name="connsiteX3" fmla="*/ 57721 w 73342"/>
                    <a:gd name="connsiteY3" fmla="*/ 0 h 180022"/>
                    <a:gd name="connsiteX4" fmla="*/ 0 w 73342"/>
                    <a:gd name="connsiteY4" fmla="*/ 7049 h 180022"/>
                    <a:gd name="connsiteX5" fmla="*/ 21241 w 73342"/>
                    <a:gd name="connsiteY5" fmla="*/ 180023 h 180022"/>
                    <a:gd name="connsiteX6" fmla="*/ 49244 w 73342"/>
                    <a:gd name="connsiteY6" fmla="*/ 176594 h 180022"/>
                    <a:gd name="connsiteX7" fmla="*/ 67723 w 73342"/>
                    <a:gd name="connsiteY7" fmla="*/ 146971 h 18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342" h="180022">
                      <a:moveTo>
                        <a:pt x="60865" y="147828"/>
                      </a:moveTo>
                      <a:lnTo>
                        <a:pt x="58579" y="128873"/>
                      </a:lnTo>
                      <a:lnTo>
                        <a:pt x="73342" y="127064"/>
                      </a:lnTo>
                      <a:lnTo>
                        <a:pt x="57721" y="0"/>
                      </a:lnTo>
                      <a:lnTo>
                        <a:pt x="0" y="7049"/>
                      </a:lnTo>
                      <a:lnTo>
                        <a:pt x="21241" y="180023"/>
                      </a:lnTo>
                      <a:lnTo>
                        <a:pt x="49244" y="176594"/>
                      </a:lnTo>
                      <a:lnTo>
                        <a:pt x="67723" y="1469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72" name="图形 6670">
              <a:extLst>
                <a:ext uri="{FF2B5EF4-FFF2-40B4-BE49-F238E27FC236}">
                  <a16:creationId xmlns:a16="http://schemas.microsoft.com/office/drawing/2014/main" xmlns="" id="{4E9512C2-7D07-4FC1-99D2-3857AFD05E65}"/>
                </a:ext>
              </a:extLst>
            </p:cNvPr>
            <p:cNvGrpSpPr/>
            <p:nvPr/>
          </p:nvGrpSpPr>
          <p:grpSpPr>
            <a:xfrm>
              <a:off x="2044573" y="4780882"/>
              <a:ext cx="144398" cy="258127"/>
              <a:chOff x="3990308" y="4780882"/>
              <a:chExt cx="144398" cy="258127"/>
            </a:xfrm>
          </p:grpSpPr>
          <p:grpSp>
            <p:nvGrpSpPr>
              <p:cNvPr id="7173" name="图形 6670">
                <a:extLst>
                  <a:ext uri="{FF2B5EF4-FFF2-40B4-BE49-F238E27FC236}">
                    <a16:creationId xmlns:a16="http://schemas.microsoft.com/office/drawing/2014/main" xmlns="" id="{245346F5-4CD0-498B-8CD9-08C5040E9133}"/>
                  </a:ext>
                </a:extLst>
              </p:cNvPr>
              <p:cNvGrpSpPr/>
              <p:nvPr/>
            </p:nvGrpSpPr>
            <p:grpSpPr>
              <a:xfrm>
                <a:off x="3990308" y="4780882"/>
                <a:ext cx="144398" cy="258127"/>
                <a:chOff x="3990308" y="4780882"/>
                <a:chExt cx="144398" cy="258127"/>
              </a:xfrm>
              <a:solidFill>
                <a:srgbClr val="FFFFFF"/>
              </a:solidFill>
            </p:grpSpPr>
            <p:sp>
              <p:nvSpPr>
                <p:cNvPr id="7174" name="任意多边形: 形状 7173">
                  <a:extLst>
                    <a:ext uri="{FF2B5EF4-FFF2-40B4-BE49-F238E27FC236}">
                      <a16:creationId xmlns:a16="http://schemas.microsoft.com/office/drawing/2014/main" xmlns="" id="{1F4F0E94-D280-4FFB-9DC9-9D69FAC8E74E}"/>
                    </a:ext>
                  </a:extLst>
                </p:cNvPr>
                <p:cNvSpPr/>
                <p:nvPr/>
              </p:nvSpPr>
              <p:spPr>
                <a:xfrm>
                  <a:off x="4124515" y="4937283"/>
                  <a:ext cx="10191" cy="1904"/>
                </a:xfrm>
                <a:custGeom>
                  <a:avLst/>
                  <a:gdLst>
                    <a:gd name="connsiteX0" fmla="*/ 0 w 10191"/>
                    <a:gd name="connsiteY0" fmla="*/ 1905 h 1904"/>
                    <a:gd name="connsiteX1" fmla="*/ 3524 w 10191"/>
                    <a:gd name="connsiteY1" fmla="*/ 1238 h 1904"/>
                    <a:gd name="connsiteX2" fmla="*/ 10192 w 10191"/>
                    <a:gd name="connsiteY2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" h="1904">
                      <a:moveTo>
                        <a:pt x="0" y="1905"/>
                      </a:moveTo>
                      <a:lnTo>
                        <a:pt x="3524" y="1238"/>
                      </a:lnTo>
                      <a:lnTo>
                        <a:pt x="10192" y="0"/>
                      </a:lnTo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5" name="任意多边形: 形状 7174">
                  <a:extLst>
                    <a:ext uri="{FF2B5EF4-FFF2-40B4-BE49-F238E27FC236}">
                      <a16:creationId xmlns:a16="http://schemas.microsoft.com/office/drawing/2014/main" xmlns="" id="{E74725C1-2453-4A40-B95F-2830A9C8BCF6}"/>
                    </a:ext>
                  </a:extLst>
                </p:cNvPr>
                <p:cNvSpPr/>
                <p:nvPr/>
              </p:nvSpPr>
              <p:spPr>
                <a:xfrm>
                  <a:off x="3992403" y="4925091"/>
                  <a:ext cx="123063" cy="113918"/>
                </a:xfrm>
                <a:custGeom>
                  <a:avLst/>
                  <a:gdLst>
                    <a:gd name="connsiteX0" fmla="*/ 0 w 123063"/>
                    <a:gd name="connsiteY0" fmla="*/ 13049 h 113918"/>
                    <a:gd name="connsiteX1" fmla="*/ 82868 w 123063"/>
                    <a:gd name="connsiteY1" fmla="*/ 113919 h 113918"/>
                    <a:gd name="connsiteX2" fmla="*/ 123063 w 123063"/>
                    <a:gd name="connsiteY2" fmla="*/ 35052 h 113918"/>
                    <a:gd name="connsiteX3" fmla="*/ 116300 w 123063"/>
                    <a:gd name="connsiteY3" fmla="*/ 19145 h 113918"/>
                    <a:gd name="connsiteX4" fmla="*/ 107728 w 123063"/>
                    <a:gd name="connsiteY4" fmla="*/ 0 h 113918"/>
                    <a:gd name="connsiteX5" fmla="*/ 0 w 123063"/>
                    <a:gd name="connsiteY5" fmla="*/ 13049 h 113918"/>
                    <a:gd name="connsiteX6" fmla="*/ 82963 w 123063"/>
                    <a:gd name="connsiteY6" fmla="*/ 83153 h 113918"/>
                    <a:gd name="connsiteX7" fmla="*/ 70199 w 123063"/>
                    <a:gd name="connsiteY7" fmla="*/ 92869 h 113918"/>
                    <a:gd name="connsiteX8" fmla="*/ 60198 w 123063"/>
                    <a:gd name="connsiteY8" fmla="*/ 81248 h 113918"/>
                    <a:gd name="connsiteX9" fmla="*/ 72962 w 123063"/>
                    <a:gd name="connsiteY9" fmla="*/ 71533 h 113918"/>
                    <a:gd name="connsiteX10" fmla="*/ 82963 w 123063"/>
                    <a:gd name="connsiteY10" fmla="*/ 83153 h 11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063" h="113918">
                      <a:moveTo>
                        <a:pt x="0" y="13049"/>
                      </a:moveTo>
                      <a:cubicBezTo>
                        <a:pt x="8573" y="61341"/>
                        <a:pt x="33338" y="98298"/>
                        <a:pt x="82868" y="113919"/>
                      </a:cubicBezTo>
                      <a:lnTo>
                        <a:pt x="123063" y="35052"/>
                      </a:lnTo>
                      <a:lnTo>
                        <a:pt x="116300" y="19145"/>
                      </a:lnTo>
                      <a:lnTo>
                        <a:pt x="107728" y="0"/>
                      </a:lnTo>
                      <a:lnTo>
                        <a:pt x="0" y="13049"/>
                      </a:lnTo>
                      <a:close/>
                      <a:moveTo>
                        <a:pt x="82963" y="83153"/>
                      </a:moveTo>
                      <a:cubicBezTo>
                        <a:pt x="82201" y="89059"/>
                        <a:pt x="76486" y="93440"/>
                        <a:pt x="70199" y="92869"/>
                      </a:cubicBezTo>
                      <a:cubicBezTo>
                        <a:pt x="63913" y="92392"/>
                        <a:pt x="59436" y="87154"/>
                        <a:pt x="60198" y="81248"/>
                      </a:cubicBezTo>
                      <a:cubicBezTo>
                        <a:pt x="60960" y="75343"/>
                        <a:pt x="66675" y="70961"/>
                        <a:pt x="72962" y="71533"/>
                      </a:cubicBezTo>
                      <a:cubicBezTo>
                        <a:pt x="79248" y="72009"/>
                        <a:pt x="83725" y="77248"/>
                        <a:pt x="82963" y="83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6" name="任意多边形: 形状 7175">
                  <a:extLst>
                    <a:ext uri="{FF2B5EF4-FFF2-40B4-BE49-F238E27FC236}">
                      <a16:creationId xmlns:a16="http://schemas.microsoft.com/office/drawing/2014/main" xmlns="" id="{44956637-9C7D-46DB-8E96-22BE68227A76}"/>
                    </a:ext>
                  </a:extLst>
                </p:cNvPr>
                <p:cNvSpPr/>
                <p:nvPr/>
              </p:nvSpPr>
              <p:spPr>
                <a:xfrm>
                  <a:off x="3990308" y="4780882"/>
                  <a:ext cx="141350" cy="195643"/>
                </a:xfrm>
                <a:custGeom>
                  <a:avLst/>
                  <a:gdLst>
                    <a:gd name="connsiteX0" fmla="*/ 2000 w 141350"/>
                    <a:gd name="connsiteY0" fmla="*/ 157258 h 195643"/>
                    <a:gd name="connsiteX1" fmla="*/ 1142 w 141350"/>
                    <a:gd name="connsiteY1" fmla="*/ 117824 h 195643"/>
                    <a:gd name="connsiteX2" fmla="*/ 24955 w 141350"/>
                    <a:gd name="connsiteY2" fmla="*/ 57150 h 195643"/>
                    <a:gd name="connsiteX3" fmla="*/ 16954 w 141350"/>
                    <a:gd name="connsiteY3" fmla="*/ 49339 h 195643"/>
                    <a:gd name="connsiteX4" fmla="*/ 31717 w 141350"/>
                    <a:gd name="connsiteY4" fmla="*/ 36004 h 195643"/>
                    <a:gd name="connsiteX5" fmla="*/ 37433 w 141350"/>
                    <a:gd name="connsiteY5" fmla="*/ 41624 h 195643"/>
                    <a:gd name="connsiteX6" fmla="*/ 105060 w 141350"/>
                    <a:gd name="connsiteY6" fmla="*/ 0 h 195643"/>
                    <a:gd name="connsiteX7" fmla="*/ 120395 w 141350"/>
                    <a:gd name="connsiteY7" fmla="*/ 54769 h 195643"/>
                    <a:gd name="connsiteX8" fmla="*/ 121824 w 141350"/>
                    <a:gd name="connsiteY8" fmla="*/ 103061 h 195643"/>
                    <a:gd name="connsiteX9" fmla="*/ 141350 w 141350"/>
                    <a:gd name="connsiteY9" fmla="*/ 191071 h 195643"/>
                    <a:gd name="connsiteX10" fmla="*/ 116776 w 141350"/>
                    <a:gd name="connsiteY10" fmla="*/ 195644 h 195643"/>
                    <a:gd name="connsiteX11" fmla="*/ 125062 w 141350"/>
                    <a:gd name="connsiteY11" fmla="*/ 179356 h 195643"/>
                    <a:gd name="connsiteX12" fmla="*/ 118300 w 141350"/>
                    <a:gd name="connsiteY12" fmla="*/ 163449 h 195643"/>
                    <a:gd name="connsiteX13" fmla="*/ 109727 w 141350"/>
                    <a:gd name="connsiteY13" fmla="*/ 144304 h 195643"/>
                    <a:gd name="connsiteX14" fmla="*/ 2000 w 141350"/>
                    <a:gd name="connsiteY14" fmla="*/ 157258 h 195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1350" h="195643">
                      <a:moveTo>
                        <a:pt x="2000" y="157258"/>
                      </a:moveTo>
                      <a:cubicBezTo>
                        <a:pt x="-287" y="144589"/>
                        <a:pt x="-667" y="131350"/>
                        <a:pt x="1142" y="117824"/>
                      </a:cubicBezTo>
                      <a:cubicBezTo>
                        <a:pt x="4095" y="95536"/>
                        <a:pt x="12572" y="74962"/>
                        <a:pt x="24955" y="57150"/>
                      </a:cubicBezTo>
                      <a:lnTo>
                        <a:pt x="16954" y="49339"/>
                      </a:lnTo>
                      <a:lnTo>
                        <a:pt x="31717" y="36004"/>
                      </a:lnTo>
                      <a:lnTo>
                        <a:pt x="37433" y="41624"/>
                      </a:lnTo>
                      <a:cubicBezTo>
                        <a:pt x="56197" y="21336"/>
                        <a:pt x="77533" y="8001"/>
                        <a:pt x="105060" y="0"/>
                      </a:cubicBezTo>
                      <a:lnTo>
                        <a:pt x="120395" y="54769"/>
                      </a:lnTo>
                      <a:lnTo>
                        <a:pt x="121824" y="103061"/>
                      </a:lnTo>
                      <a:lnTo>
                        <a:pt x="141350" y="191071"/>
                      </a:lnTo>
                      <a:lnTo>
                        <a:pt x="116776" y="195644"/>
                      </a:lnTo>
                      <a:lnTo>
                        <a:pt x="125062" y="179356"/>
                      </a:lnTo>
                      <a:lnTo>
                        <a:pt x="118300" y="163449"/>
                      </a:lnTo>
                      <a:lnTo>
                        <a:pt x="109727" y="144304"/>
                      </a:lnTo>
                      <a:lnTo>
                        <a:pt x="2000" y="1572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7" name="图形 6670">
                <a:extLst>
                  <a:ext uri="{FF2B5EF4-FFF2-40B4-BE49-F238E27FC236}">
                    <a16:creationId xmlns:a16="http://schemas.microsoft.com/office/drawing/2014/main" xmlns="" id="{635BF60D-1B6E-4035-B034-D047F93124F0}"/>
                  </a:ext>
                </a:extLst>
              </p:cNvPr>
              <p:cNvGrpSpPr/>
              <p:nvPr/>
            </p:nvGrpSpPr>
            <p:grpSpPr>
              <a:xfrm>
                <a:off x="3990308" y="4780882"/>
                <a:ext cx="144398" cy="258127"/>
                <a:chOff x="3990308" y="4780882"/>
                <a:chExt cx="144398" cy="258127"/>
              </a:xfrm>
            </p:grpSpPr>
            <p:sp>
              <p:nvSpPr>
                <p:cNvPr id="7178" name="任意多边形: 形状 7177">
                  <a:extLst>
                    <a:ext uri="{FF2B5EF4-FFF2-40B4-BE49-F238E27FC236}">
                      <a16:creationId xmlns:a16="http://schemas.microsoft.com/office/drawing/2014/main" xmlns="" id="{541EDF1F-4321-47AE-8036-ADC5B4D4EDD4}"/>
                    </a:ext>
                  </a:extLst>
                </p:cNvPr>
                <p:cNvSpPr/>
                <p:nvPr/>
              </p:nvSpPr>
              <p:spPr>
                <a:xfrm>
                  <a:off x="4124515" y="4937283"/>
                  <a:ext cx="10191" cy="1904"/>
                </a:xfrm>
                <a:custGeom>
                  <a:avLst/>
                  <a:gdLst>
                    <a:gd name="connsiteX0" fmla="*/ 0 w 10191"/>
                    <a:gd name="connsiteY0" fmla="*/ 1905 h 1904"/>
                    <a:gd name="connsiteX1" fmla="*/ 3524 w 10191"/>
                    <a:gd name="connsiteY1" fmla="*/ 1238 h 1904"/>
                    <a:gd name="connsiteX2" fmla="*/ 10192 w 10191"/>
                    <a:gd name="connsiteY2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" h="1904">
                      <a:moveTo>
                        <a:pt x="0" y="1905"/>
                      </a:moveTo>
                      <a:lnTo>
                        <a:pt x="3524" y="1238"/>
                      </a:lnTo>
                      <a:lnTo>
                        <a:pt x="10192" y="0"/>
                      </a:lnTo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9" name="任意多边形: 形状 7178">
                  <a:extLst>
                    <a:ext uri="{FF2B5EF4-FFF2-40B4-BE49-F238E27FC236}">
                      <a16:creationId xmlns:a16="http://schemas.microsoft.com/office/drawing/2014/main" xmlns="" id="{1892964F-5837-4B48-A3BF-38BBE31FBA2A}"/>
                    </a:ext>
                  </a:extLst>
                </p:cNvPr>
                <p:cNvSpPr/>
                <p:nvPr/>
              </p:nvSpPr>
              <p:spPr>
                <a:xfrm>
                  <a:off x="3992403" y="4925091"/>
                  <a:ext cx="123063" cy="113918"/>
                </a:xfrm>
                <a:custGeom>
                  <a:avLst/>
                  <a:gdLst>
                    <a:gd name="connsiteX0" fmla="*/ 0 w 123063"/>
                    <a:gd name="connsiteY0" fmla="*/ 13049 h 113918"/>
                    <a:gd name="connsiteX1" fmla="*/ 82868 w 123063"/>
                    <a:gd name="connsiteY1" fmla="*/ 113919 h 113918"/>
                    <a:gd name="connsiteX2" fmla="*/ 123063 w 123063"/>
                    <a:gd name="connsiteY2" fmla="*/ 35052 h 113918"/>
                    <a:gd name="connsiteX3" fmla="*/ 116300 w 123063"/>
                    <a:gd name="connsiteY3" fmla="*/ 19145 h 113918"/>
                    <a:gd name="connsiteX4" fmla="*/ 107728 w 123063"/>
                    <a:gd name="connsiteY4" fmla="*/ 0 h 113918"/>
                    <a:gd name="connsiteX5" fmla="*/ 0 w 123063"/>
                    <a:gd name="connsiteY5" fmla="*/ 13049 h 113918"/>
                    <a:gd name="connsiteX6" fmla="*/ 82963 w 123063"/>
                    <a:gd name="connsiteY6" fmla="*/ 83153 h 113918"/>
                    <a:gd name="connsiteX7" fmla="*/ 70199 w 123063"/>
                    <a:gd name="connsiteY7" fmla="*/ 92869 h 113918"/>
                    <a:gd name="connsiteX8" fmla="*/ 60198 w 123063"/>
                    <a:gd name="connsiteY8" fmla="*/ 81248 h 113918"/>
                    <a:gd name="connsiteX9" fmla="*/ 72962 w 123063"/>
                    <a:gd name="connsiteY9" fmla="*/ 71533 h 113918"/>
                    <a:gd name="connsiteX10" fmla="*/ 82963 w 123063"/>
                    <a:gd name="connsiteY10" fmla="*/ 83153 h 11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063" h="113918">
                      <a:moveTo>
                        <a:pt x="0" y="13049"/>
                      </a:moveTo>
                      <a:cubicBezTo>
                        <a:pt x="8573" y="61341"/>
                        <a:pt x="33338" y="98298"/>
                        <a:pt x="82868" y="113919"/>
                      </a:cubicBezTo>
                      <a:lnTo>
                        <a:pt x="123063" y="35052"/>
                      </a:lnTo>
                      <a:lnTo>
                        <a:pt x="116300" y="19145"/>
                      </a:lnTo>
                      <a:lnTo>
                        <a:pt x="107728" y="0"/>
                      </a:lnTo>
                      <a:lnTo>
                        <a:pt x="0" y="13049"/>
                      </a:lnTo>
                      <a:close/>
                      <a:moveTo>
                        <a:pt x="82963" y="83153"/>
                      </a:moveTo>
                      <a:cubicBezTo>
                        <a:pt x="82201" y="89059"/>
                        <a:pt x="76486" y="93440"/>
                        <a:pt x="70199" y="92869"/>
                      </a:cubicBezTo>
                      <a:cubicBezTo>
                        <a:pt x="63913" y="92392"/>
                        <a:pt x="59436" y="87154"/>
                        <a:pt x="60198" y="81248"/>
                      </a:cubicBezTo>
                      <a:cubicBezTo>
                        <a:pt x="60960" y="75343"/>
                        <a:pt x="66675" y="70961"/>
                        <a:pt x="72962" y="71533"/>
                      </a:cubicBezTo>
                      <a:cubicBezTo>
                        <a:pt x="79248" y="72009"/>
                        <a:pt x="83725" y="77248"/>
                        <a:pt x="82963" y="831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0" name="任意多边形: 形状 7179">
                  <a:extLst>
                    <a:ext uri="{FF2B5EF4-FFF2-40B4-BE49-F238E27FC236}">
                      <a16:creationId xmlns:a16="http://schemas.microsoft.com/office/drawing/2014/main" xmlns="" id="{95AA5BD6-CCB9-46F3-997A-EC0B4325102F}"/>
                    </a:ext>
                  </a:extLst>
                </p:cNvPr>
                <p:cNvSpPr/>
                <p:nvPr/>
              </p:nvSpPr>
              <p:spPr>
                <a:xfrm>
                  <a:off x="3990308" y="4780882"/>
                  <a:ext cx="141350" cy="195643"/>
                </a:xfrm>
                <a:custGeom>
                  <a:avLst/>
                  <a:gdLst>
                    <a:gd name="connsiteX0" fmla="*/ 2000 w 141350"/>
                    <a:gd name="connsiteY0" fmla="*/ 157258 h 195643"/>
                    <a:gd name="connsiteX1" fmla="*/ 1142 w 141350"/>
                    <a:gd name="connsiteY1" fmla="*/ 117824 h 195643"/>
                    <a:gd name="connsiteX2" fmla="*/ 24955 w 141350"/>
                    <a:gd name="connsiteY2" fmla="*/ 57150 h 195643"/>
                    <a:gd name="connsiteX3" fmla="*/ 16954 w 141350"/>
                    <a:gd name="connsiteY3" fmla="*/ 49339 h 195643"/>
                    <a:gd name="connsiteX4" fmla="*/ 31717 w 141350"/>
                    <a:gd name="connsiteY4" fmla="*/ 36004 h 195643"/>
                    <a:gd name="connsiteX5" fmla="*/ 37433 w 141350"/>
                    <a:gd name="connsiteY5" fmla="*/ 41624 h 195643"/>
                    <a:gd name="connsiteX6" fmla="*/ 105060 w 141350"/>
                    <a:gd name="connsiteY6" fmla="*/ 0 h 195643"/>
                    <a:gd name="connsiteX7" fmla="*/ 120395 w 141350"/>
                    <a:gd name="connsiteY7" fmla="*/ 54769 h 195643"/>
                    <a:gd name="connsiteX8" fmla="*/ 121824 w 141350"/>
                    <a:gd name="connsiteY8" fmla="*/ 103061 h 195643"/>
                    <a:gd name="connsiteX9" fmla="*/ 141350 w 141350"/>
                    <a:gd name="connsiteY9" fmla="*/ 191071 h 195643"/>
                    <a:gd name="connsiteX10" fmla="*/ 116776 w 141350"/>
                    <a:gd name="connsiteY10" fmla="*/ 195644 h 195643"/>
                    <a:gd name="connsiteX11" fmla="*/ 125062 w 141350"/>
                    <a:gd name="connsiteY11" fmla="*/ 179356 h 195643"/>
                    <a:gd name="connsiteX12" fmla="*/ 118300 w 141350"/>
                    <a:gd name="connsiteY12" fmla="*/ 163449 h 195643"/>
                    <a:gd name="connsiteX13" fmla="*/ 109727 w 141350"/>
                    <a:gd name="connsiteY13" fmla="*/ 144304 h 195643"/>
                    <a:gd name="connsiteX14" fmla="*/ 2000 w 141350"/>
                    <a:gd name="connsiteY14" fmla="*/ 157258 h 195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1350" h="195643">
                      <a:moveTo>
                        <a:pt x="2000" y="157258"/>
                      </a:moveTo>
                      <a:cubicBezTo>
                        <a:pt x="-287" y="144589"/>
                        <a:pt x="-667" y="131350"/>
                        <a:pt x="1142" y="117824"/>
                      </a:cubicBezTo>
                      <a:cubicBezTo>
                        <a:pt x="4095" y="95536"/>
                        <a:pt x="12572" y="74962"/>
                        <a:pt x="24955" y="57150"/>
                      </a:cubicBezTo>
                      <a:lnTo>
                        <a:pt x="16954" y="49339"/>
                      </a:lnTo>
                      <a:lnTo>
                        <a:pt x="31717" y="36004"/>
                      </a:lnTo>
                      <a:lnTo>
                        <a:pt x="37433" y="41624"/>
                      </a:lnTo>
                      <a:cubicBezTo>
                        <a:pt x="56197" y="21336"/>
                        <a:pt x="77533" y="8001"/>
                        <a:pt x="105060" y="0"/>
                      </a:cubicBezTo>
                      <a:lnTo>
                        <a:pt x="120395" y="54769"/>
                      </a:lnTo>
                      <a:lnTo>
                        <a:pt x="121824" y="103061"/>
                      </a:lnTo>
                      <a:lnTo>
                        <a:pt x="141350" y="191071"/>
                      </a:lnTo>
                      <a:lnTo>
                        <a:pt x="116776" y="195644"/>
                      </a:lnTo>
                      <a:lnTo>
                        <a:pt x="125062" y="179356"/>
                      </a:lnTo>
                      <a:lnTo>
                        <a:pt x="118300" y="163449"/>
                      </a:lnTo>
                      <a:lnTo>
                        <a:pt x="109727" y="144304"/>
                      </a:lnTo>
                      <a:lnTo>
                        <a:pt x="2000" y="1572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81" name="图形 6670">
              <a:extLst>
                <a:ext uri="{FF2B5EF4-FFF2-40B4-BE49-F238E27FC236}">
                  <a16:creationId xmlns:a16="http://schemas.microsoft.com/office/drawing/2014/main" xmlns="" id="{4DB629B6-C678-4BD4-81A3-2A5A6B0B222B}"/>
                </a:ext>
              </a:extLst>
            </p:cNvPr>
            <p:cNvGrpSpPr/>
            <p:nvPr/>
          </p:nvGrpSpPr>
          <p:grpSpPr>
            <a:xfrm>
              <a:off x="3927189" y="5411830"/>
              <a:ext cx="265279" cy="264973"/>
              <a:chOff x="5872924" y="5411830"/>
              <a:chExt cx="265279" cy="264973"/>
            </a:xfrm>
          </p:grpSpPr>
          <p:grpSp>
            <p:nvGrpSpPr>
              <p:cNvPr id="7182" name="图形 6670">
                <a:extLst>
                  <a:ext uri="{FF2B5EF4-FFF2-40B4-BE49-F238E27FC236}">
                    <a16:creationId xmlns:a16="http://schemas.microsoft.com/office/drawing/2014/main" xmlns="" id="{BA5B01D9-0433-4F58-AB20-376F9FEEB000}"/>
                  </a:ext>
                </a:extLst>
              </p:cNvPr>
              <p:cNvGrpSpPr/>
              <p:nvPr/>
            </p:nvGrpSpPr>
            <p:grpSpPr>
              <a:xfrm>
                <a:off x="5872924" y="5411830"/>
                <a:ext cx="265279" cy="264973"/>
                <a:chOff x="5872924" y="5411830"/>
                <a:chExt cx="265279" cy="264973"/>
              </a:xfrm>
              <a:solidFill>
                <a:srgbClr val="FFFFFF"/>
              </a:solidFill>
            </p:grpSpPr>
            <p:sp>
              <p:nvSpPr>
                <p:cNvPr id="7183" name="任意多边形: 形状 7182">
                  <a:extLst>
                    <a:ext uri="{FF2B5EF4-FFF2-40B4-BE49-F238E27FC236}">
                      <a16:creationId xmlns:a16="http://schemas.microsoft.com/office/drawing/2014/main" xmlns="" id="{3A1E569B-B323-49DB-A403-3738A0610FF8}"/>
                    </a:ext>
                  </a:extLst>
                </p:cNvPr>
                <p:cNvSpPr/>
                <p:nvPr/>
              </p:nvSpPr>
              <p:spPr>
                <a:xfrm>
                  <a:off x="5872924" y="5411871"/>
                  <a:ext cx="265279" cy="264933"/>
                </a:xfrm>
                <a:custGeom>
                  <a:avLst/>
                  <a:gdLst>
                    <a:gd name="connsiteX0" fmla="*/ 187166 w 265279"/>
                    <a:gd name="connsiteY0" fmla="*/ 14140 h 264933"/>
                    <a:gd name="connsiteX1" fmla="*/ 101918 w 265279"/>
                    <a:gd name="connsiteY1" fmla="*/ 2043 h 264933"/>
                    <a:gd name="connsiteX2" fmla="*/ 0 w 265279"/>
                    <a:gd name="connsiteY2" fmla="*/ 78243 h 264933"/>
                    <a:gd name="connsiteX3" fmla="*/ 186690 w 265279"/>
                    <a:gd name="connsiteY3" fmla="*/ 79100 h 264933"/>
                    <a:gd name="connsiteX4" fmla="*/ 185357 w 265279"/>
                    <a:gd name="connsiteY4" fmla="*/ 264933 h 264933"/>
                    <a:gd name="connsiteX5" fmla="*/ 185357 w 265279"/>
                    <a:gd name="connsiteY5" fmla="*/ 264933 h 264933"/>
                    <a:gd name="connsiteX6" fmla="*/ 263271 w 265279"/>
                    <a:gd name="connsiteY6" fmla="*/ 115390 h 264933"/>
                    <a:gd name="connsiteX7" fmla="*/ 187166 w 265279"/>
                    <a:gd name="connsiteY7" fmla="*/ 14140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279" h="264933">
                      <a:moveTo>
                        <a:pt x="187166" y="14140"/>
                      </a:moveTo>
                      <a:cubicBezTo>
                        <a:pt x="161639" y="1662"/>
                        <a:pt x="132112" y="-3101"/>
                        <a:pt x="101918" y="2043"/>
                      </a:cubicBezTo>
                      <a:cubicBezTo>
                        <a:pt x="55912" y="9949"/>
                        <a:pt x="19050" y="39476"/>
                        <a:pt x="0" y="78243"/>
                      </a:cubicBezTo>
                      <a:lnTo>
                        <a:pt x="186690" y="79100"/>
                      </a:lnTo>
                      <a:lnTo>
                        <a:pt x="185357" y="264933"/>
                      </a:lnTo>
                      <a:lnTo>
                        <a:pt x="185357" y="264933"/>
                      </a:lnTo>
                      <a:cubicBezTo>
                        <a:pt x="240602" y="238739"/>
                        <a:pt x="274034" y="178351"/>
                        <a:pt x="263271" y="115390"/>
                      </a:cubicBezTo>
                      <a:cubicBezTo>
                        <a:pt x="255366" y="69671"/>
                        <a:pt x="226028" y="33095"/>
                        <a:pt x="187166" y="14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4" name="任意多边形: 形状 7183">
                  <a:extLst>
                    <a:ext uri="{FF2B5EF4-FFF2-40B4-BE49-F238E27FC236}">
                      <a16:creationId xmlns:a16="http://schemas.microsoft.com/office/drawing/2014/main" xmlns="" id="{49266F01-86C2-4C64-97C2-FA7DDAA3169C}"/>
                    </a:ext>
                  </a:extLst>
                </p:cNvPr>
                <p:cNvSpPr/>
                <p:nvPr/>
              </p:nvSpPr>
              <p:spPr>
                <a:xfrm>
                  <a:off x="6058281" y="5425915"/>
                  <a:ext cx="79922" cy="250888"/>
                </a:xfrm>
                <a:custGeom>
                  <a:avLst/>
                  <a:gdLst>
                    <a:gd name="connsiteX0" fmla="*/ 0 w 79922"/>
                    <a:gd name="connsiteY0" fmla="*/ 250888 h 250888"/>
                    <a:gd name="connsiteX1" fmla="*/ 1810 w 79922"/>
                    <a:gd name="connsiteY1" fmla="*/ 0 h 250888"/>
                    <a:gd name="connsiteX2" fmla="*/ 77914 w 79922"/>
                    <a:gd name="connsiteY2" fmla="*/ 101346 h 250888"/>
                    <a:gd name="connsiteX3" fmla="*/ 0 w 79922"/>
                    <a:gd name="connsiteY3" fmla="*/ 250888 h 250888"/>
                    <a:gd name="connsiteX4" fmla="*/ 0 w 79922"/>
                    <a:gd name="connsiteY4" fmla="*/ 250888 h 25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922" h="250888">
                      <a:moveTo>
                        <a:pt x="0" y="250888"/>
                      </a:moveTo>
                      <a:cubicBezTo>
                        <a:pt x="0" y="250888"/>
                        <a:pt x="1810" y="0"/>
                        <a:pt x="1810" y="0"/>
                      </a:cubicBezTo>
                      <a:cubicBezTo>
                        <a:pt x="40672" y="18955"/>
                        <a:pt x="70009" y="55626"/>
                        <a:pt x="77914" y="101346"/>
                      </a:cubicBezTo>
                      <a:cubicBezTo>
                        <a:pt x="88678" y="164306"/>
                        <a:pt x="55245" y="224694"/>
                        <a:pt x="0" y="250888"/>
                      </a:cubicBezTo>
                      <a:lnTo>
                        <a:pt x="0" y="2508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5" name="任意多边形: 形状 7184">
                  <a:extLst>
                    <a:ext uri="{FF2B5EF4-FFF2-40B4-BE49-F238E27FC236}">
                      <a16:creationId xmlns:a16="http://schemas.microsoft.com/office/drawing/2014/main" xmlns="" id="{F667A3F7-4CE7-47A7-AE22-FE0DAF029997}"/>
                    </a:ext>
                  </a:extLst>
                </p:cNvPr>
                <p:cNvSpPr/>
                <p:nvPr/>
              </p:nvSpPr>
              <p:spPr>
                <a:xfrm>
                  <a:off x="5872924" y="5411830"/>
                  <a:ext cx="187166" cy="79141"/>
                </a:xfrm>
                <a:custGeom>
                  <a:avLst/>
                  <a:gdLst>
                    <a:gd name="connsiteX0" fmla="*/ 186690 w 187166"/>
                    <a:gd name="connsiteY0" fmla="*/ 79141 h 79141"/>
                    <a:gd name="connsiteX1" fmla="*/ 0 w 187166"/>
                    <a:gd name="connsiteY1" fmla="*/ 78284 h 79141"/>
                    <a:gd name="connsiteX2" fmla="*/ 101918 w 187166"/>
                    <a:gd name="connsiteY2" fmla="*/ 2084 h 79141"/>
                    <a:gd name="connsiteX3" fmla="*/ 187166 w 187166"/>
                    <a:gd name="connsiteY3" fmla="*/ 14180 h 79141"/>
                    <a:gd name="connsiteX4" fmla="*/ 186690 w 187166"/>
                    <a:gd name="connsiteY4" fmla="*/ 79141 h 79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166" h="79141">
                      <a:moveTo>
                        <a:pt x="186690" y="79141"/>
                      </a:moveTo>
                      <a:lnTo>
                        <a:pt x="0" y="78284"/>
                      </a:lnTo>
                      <a:cubicBezTo>
                        <a:pt x="19145" y="39517"/>
                        <a:pt x="56007" y="9989"/>
                        <a:pt x="101918" y="2084"/>
                      </a:cubicBezTo>
                      <a:cubicBezTo>
                        <a:pt x="132112" y="-3155"/>
                        <a:pt x="161639" y="1703"/>
                        <a:pt x="187166" y="14180"/>
                      </a:cubicBezTo>
                      <a:lnTo>
                        <a:pt x="186690" y="791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6" name="任意多边形: 形状 7185">
                  <a:extLst>
                    <a:ext uri="{FF2B5EF4-FFF2-40B4-BE49-F238E27FC236}">
                      <a16:creationId xmlns:a16="http://schemas.microsoft.com/office/drawing/2014/main" xmlns="" id="{F463843A-1F83-48B3-B347-7382827D7047}"/>
                    </a:ext>
                  </a:extLst>
                </p:cNvPr>
                <p:cNvSpPr/>
                <p:nvPr/>
              </p:nvSpPr>
              <p:spPr>
                <a:xfrm rot="-5382000">
                  <a:off x="5984132" y="5528512"/>
                  <a:ext cx="112777" cy="37338"/>
                </a:xfrm>
                <a:custGeom>
                  <a:avLst/>
                  <a:gdLst>
                    <a:gd name="connsiteX0" fmla="*/ 0 w 112777"/>
                    <a:gd name="connsiteY0" fmla="*/ 0 h 37338"/>
                    <a:gd name="connsiteX1" fmla="*/ 112778 w 112777"/>
                    <a:gd name="connsiteY1" fmla="*/ 0 h 37338"/>
                    <a:gd name="connsiteX2" fmla="*/ 112778 w 112777"/>
                    <a:gd name="connsiteY2" fmla="*/ 37338 h 37338"/>
                    <a:gd name="connsiteX3" fmla="*/ 0 w 112777"/>
                    <a:gd name="connsiteY3" fmla="*/ 37338 h 3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777" h="37338">
                      <a:moveTo>
                        <a:pt x="0" y="0"/>
                      </a:moveTo>
                      <a:lnTo>
                        <a:pt x="112778" y="0"/>
                      </a:lnTo>
                      <a:lnTo>
                        <a:pt x="112778" y="37338"/>
                      </a:lnTo>
                      <a:lnTo>
                        <a:pt x="0" y="373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7" name="图形 6670">
                <a:extLst>
                  <a:ext uri="{FF2B5EF4-FFF2-40B4-BE49-F238E27FC236}">
                    <a16:creationId xmlns:a16="http://schemas.microsoft.com/office/drawing/2014/main" xmlns="" id="{1E756A30-355B-4C35-B510-74D3DAF83DAB}"/>
                  </a:ext>
                </a:extLst>
              </p:cNvPr>
              <p:cNvGrpSpPr/>
              <p:nvPr/>
            </p:nvGrpSpPr>
            <p:grpSpPr>
              <a:xfrm>
                <a:off x="5872924" y="5411830"/>
                <a:ext cx="265279" cy="264973"/>
                <a:chOff x="5872924" y="5411830"/>
                <a:chExt cx="265279" cy="264973"/>
              </a:xfrm>
            </p:grpSpPr>
            <p:sp>
              <p:nvSpPr>
                <p:cNvPr id="7188" name="任意多边形: 形状 7187">
                  <a:extLst>
                    <a:ext uri="{FF2B5EF4-FFF2-40B4-BE49-F238E27FC236}">
                      <a16:creationId xmlns:a16="http://schemas.microsoft.com/office/drawing/2014/main" xmlns="" id="{15560DBF-CB1D-4720-B3AB-BFCA1DEB5EE9}"/>
                    </a:ext>
                  </a:extLst>
                </p:cNvPr>
                <p:cNvSpPr/>
                <p:nvPr/>
              </p:nvSpPr>
              <p:spPr>
                <a:xfrm>
                  <a:off x="5872924" y="5411871"/>
                  <a:ext cx="265279" cy="264933"/>
                </a:xfrm>
                <a:custGeom>
                  <a:avLst/>
                  <a:gdLst>
                    <a:gd name="connsiteX0" fmla="*/ 187166 w 265279"/>
                    <a:gd name="connsiteY0" fmla="*/ 14140 h 264933"/>
                    <a:gd name="connsiteX1" fmla="*/ 101918 w 265279"/>
                    <a:gd name="connsiteY1" fmla="*/ 2043 h 264933"/>
                    <a:gd name="connsiteX2" fmla="*/ 0 w 265279"/>
                    <a:gd name="connsiteY2" fmla="*/ 78243 h 264933"/>
                    <a:gd name="connsiteX3" fmla="*/ 186690 w 265279"/>
                    <a:gd name="connsiteY3" fmla="*/ 79100 h 264933"/>
                    <a:gd name="connsiteX4" fmla="*/ 185357 w 265279"/>
                    <a:gd name="connsiteY4" fmla="*/ 264933 h 264933"/>
                    <a:gd name="connsiteX5" fmla="*/ 185357 w 265279"/>
                    <a:gd name="connsiteY5" fmla="*/ 264933 h 264933"/>
                    <a:gd name="connsiteX6" fmla="*/ 263271 w 265279"/>
                    <a:gd name="connsiteY6" fmla="*/ 115390 h 264933"/>
                    <a:gd name="connsiteX7" fmla="*/ 187166 w 265279"/>
                    <a:gd name="connsiteY7" fmla="*/ 14140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279" h="264933">
                      <a:moveTo>
                        <a:pt x="187166" y="14140"/>
                      </a:moveTo>
                      <a:cubicBezTo>
                        <a:pt x="161639" y="1662"/>
                        <a:pt x="132112" y="-3101"/>
                        <a:pt x="101918" y="2043"/>
                      </a:cubicBezTo>
                      <a:cubicBezTo>
                        <a:pt x="55912" y="9949"/>
                        <a:pt x="19050" y="39476"/>
                        <a:pt x="0" y="78243"/>
                      </a:cubicBezTo>
                      <a:lnTo>
                        <a:pt x="186690" y="79100"/>
                      </a:lnTo>
                      <a:lnTo>
                        <a:pt x="185357" y="264933"/>
                      </a:lnTo>
                      <a:lnTo>
                        <a:pt x="185357" y="264933"/>
                      </a:lnTo>
                      <a:cubicBezTo>
                        <a:pt x="240602" y="238739"/>
                        <a:pt x="274034" y="178351"/>
                        <a:pt x="263271" y="115390"/>
                      </a:cubicBezTo>
                      <a:cubicBezTo>
                        <a:pt x="255366" y="69671"/>
                        <a:pt x="226028" y="33095"/>
                        <a:pt x="187166" y="14140"/>
                      </a:cubicBezTo>
                      <a:close/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9" name="任意多边形: 形状 7188">
                  <a:extLst>
                    <a:ext uri="{FF2B5EF4-FFF2-40B4-BE49-F238E27FC236}">
                      <a16:creationId xmlns:a16="http://schemas.microsoft.com/office/drawing/2014/main" xmlns="" id="{61D8C317-AB92-4E3A-9007-C607B96DA183}"/>
                    </a:ext>
                  </a:extLst>
                </p:cNvPr>
                <p:cNvSpPr/>
                <p:nvPr/>
              </p:nvSpPr>
              <p:spPr>
                <a:xfrm>
                  <a:off x="6058281" y="5425915"/>
                  <a:ext cx="79922" cy="250888"/>
                </a:xfrm>
                <a:custGeom>
                  <a:avLst/>
                  <a:gdLst>
                    <a:gd name="connsiteX0" fmla="*/ 0 w 79922"/>
                    <a:gd name="connsiteY0" fmla="*/ 250888 h 250888"/>
                    <a:gd name="connsiteX1" fmla="*/ 1810 w 79922"/>
                    <a:gd name="connsiteY1" fmla="*/ 0 h 250888"/>
                    <a:gd name="connsiteX2" fmla="*/ 77914 w 79922"/>
                    <a:gd name="connsiteY2" fmla="*/ 101346 h 250888"/>
                    <a:gd name="connsiteX3" fmla="*/ 0 w 79922"/>
                    <a:gd name="connsiteY3" fmla="*/ 250888 h 250888"/>
                    <a:gd name="connsiteX4" fmla="*/ 0 w 79922"/>
                    <a:gd name="connsiteY4" fmla="*/ 250888 h 25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922" h="250888">
                      <a:moveTo>
                        <a:pt x="0" y="250888"/>
                      </a:moveTo>
                      <a:cubicBezTo>
                        <a:pt x="0" y="250888"/>
                        <a:pt x="1810" y="0"/>
                        <a:pt x="1810" y="0"/>
                      </a:cubicBezTo>
                      <a:cubicBezTo>
                        <a:pt x="40672" y="18955"/>
                        <a:pt x="70009" y="55626"/>
                        <a:pt x="77914" y="101346"/>
                      </a:cubicBezTo>
                      <a:cubicBezTo>
                        <a:pt x="88678" y="164306"/>
                        <a:pt x="55245" y="224694"/>
                        <a:pt x="0" y="250888"/>
                      </a:cubicBezTo>
                      <a:lnTo>
                        <a:pt x="0" y="2508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0" name="任意多边形: 形状 7189">
                  <a:extLst>
                    <a:ext uri="{FF2B5EF4-FFF2-40B4-BE49-F238E27FC236}">
                      <a16:creationId xmlns:a16="http://schemas.microsoft.com/office/drawing/2014/main" xmlns="" id="{01FC37DD-0758-4B5E-932F-033182A21CEA}"/>
                    </a:ext>
                  </a:extLst>
                </p:cNvPr>
                <p:cNvSpPr/>
                <p:nvPr/>
              </p:nvSpPr>
              <p:spPr>
                <a:xfrm>
                  <a:off x="5872924" y="5411830"/>
                  <a:ext cx="187166" cy="79141"/>
                </a:xfrm>
                <a:custGeom>
                  <a:avLst/>
                  <a:gdLst>
                    <a:gd name="connsiteX0" fmla="*/ 186690 w 187166"/>
                    <a:gd name="connsiteY0" fmla="*/ 79141 h 79141"/>
                    <a:gd name="connsiteX1" fmla="*/ 0 w 187166"/>
                    <a:gd name="connsiteY1" fmla="*/ 78284 h 79141"/>
                    <a:gd name="connsiteX2" fmla="*/ 101918 w 187166"/>
                    <a:gd name="connsiteY2" fmla="*/ 2084 h 79141"/>
                    <a:gd name="connsiteX3" fmla="*/ 187166 w 187166"/>
                    <a:gd name="connsiteY3" fmla="*/ 14180 h 79141"/>
                    <a:gd name="connsiteX4" fmla="*/ 186690 w 187166"/>
                    <a:gd name="connsiteY4" fmla="*/ 79141 h 79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166" h="79141">
                      <a:moveTo>
                        <a:pt x="186690" y="79141"/>
                      </a:moveTo>
                      <a:lnTo>
                        <a:pt x="0" y="78284"/>
                      </a:lnTo>
                      <a:cubicBezTo>
                        <a:pt x="19145" y="39517"/>
                        <a:pt x="56007" y="9989"/>
                        <a:pt x="101918" y="2084"/>
                      </a:cubicBezTo>
                      <a:cubicBezTo>
                        <a:pt x="132112" y="-3155"/>
                        <a:pt x="161639" y="1703"/>
                        <a:pt x="187166" y="14180"/>
                      </a:cubicBezTo>
                      <a:lnTo>
                        <a:pt x="186690" y="791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1" name="任意多边形: 形状 7190">
                  <a:extLst>
                    <a:ext uri="{FF2B5EF4-FFF2-40B4-BE49-F238E27FC236}">
                      <a16:creationId xmlns:a16="http://schemas.microsoft.com/office/drawing/2014/main" xmlns="" id="{85E5C28B-DCF4-4C7A-849A-BEFD146F4B98}"/>
                    </a:ext>
                  </a:extLst>
                </p:cNvPr>
                <p:cNvSpPr/>
                <p:nvPr/>
              </p:nvSpPr>
              <p:spPr>
                <a:xfrm rot="-5382000">
                  <a:off x="5984132" y="5528512"/>
                  <a:ext cx="112777" cy="37338"/>
                </a:xfrm>
                <a:custGeom>
                  <a:avLst/>
                  <a:gdLst>
                    <a:gd name="connsiteX0" fmla="*/ 0 w 112777"/>
                    <a:gd name="connsiteY0" fmla="*/ 0 h 37338"/>
                    <a:gd name="connsiteX1" fmla="*/ 112778 w 112777"/>
                    <a:gd name="connsiteY1" fmla="*/ 0 h 37338"/>
                    <a:gd name="connsiteX2" fmla="*/ 112778 w 112777"/>
                    <a:gd name="connsiteY2" fmla="*/ 37338 h 37338"/>
                    <a:gd name="connsiteX3" fmla="*/ 0 w 112777"/>
                    <a:gd name="connsiteY3" fmla="*/ 37338 h 3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777" h="37338">
                      <a:moveTo>
                        <a:pt x="0" y="0"/>
                      </a:moveTo>
                      <a:lnTo>
                        <a:pt x="112778" y="0"/>
                      </a:lnTo>
                      <a:lnTo>
                        <a:pt x="112778" y="37338"/>
                      </a:lnTo>
                      <a:lnTo>
                        <a:pt x="0" y="373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192" name="任意多边形: 形状 7191">
              <a:extLst>
                <a:ext uri="{FF2B5EF4-FFF2-40B4-BE49-F238E27FC236}">
                  <a16:creationId xmlns:a16="http://schemas.microsoft.com/office/drawing/2014/main" xmlns="" id="{4DC9CC6F-5501-4C0C-9CFE-ED4B24FA486C}"/>
                </a:ext>
              </a:extLst>
            </p:cNvPr>
            <p:cNvSpPr/>
            <p:nvPr/>
          </p:nvSpPr>
          <p:spPr>
            <a:xfrm rot="20520102">
              <a:off x="4260688" y="4677647"/>
              <a:ext cx="83442" cy="124115"/>
            </a:xfrm>
            <a:custGeom>
              <a:avLst/>
              <a:gdLst>
                <a:gd name="connsiteX0" fmla="*/ 0 w 83442"/>
                <a:gd name="connsiteY0" fmla="*/ 0 h 124115"/>
                <a:gd name="connsiteX1" fmla="*/ 83442 w 83442"/>
                <a:gd name="connsiteY1" fmla="*/ 0 h 124115"/>
                <a:gd name="connsiteX2" fmla="*/ 83442 w 83442"/>
                <a:gd name="connsiteY2" fmla="*/ 124115 h 124115"/>
                <a:gd name="connsiteX3" fmla="*/ 0 w 83442"/>
                <a:gd name="connsiteY3" fmla="*/ 124115 h 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42" h="124115">
                  <a:moveTo>
                    <a:pt x="0" y="0"/>
                  </a:moveTo>
                  <a:lnTo>
                    <a:pt x="83442" y="0"/>
                  </a:lnTo>
                  <a:lnTo>
                    <a:pt x="83442" y="124115"/>
                  </a:lnTo>
                  <a:lnTo>
                    <a:pt x="0" y="12411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93" name="图形 6670">
              <a:extLst>
                <a:ext uri="{FF2B5EF4-FFF2-40B4-BE49-F238E27FC236}">
                  <a16:creationId xmlns:a16="http://schemas.microsoft.com/office/drawing/2014/main" xmlns="" id="{2F82EAAC-5E8C-4DAE-B1DF-BF4AD705B29F}"/>
                </a:ext>
              </a:extLst>
            </p:cNvPr>
            <p:cNvGrpSpPr/>
            <p:nvPr/>
          </p:nvGrpSpPr>
          <p:grpSpPr>
            <a:xfrm>
              <a:off x="3791553" y="2713481"/>
              <a:ext cx="353091" cy="198882"/>
              <a:chOff x="5737288" y="2713481"/>
              <a:chExt cx="353091" cy="198882"/>
            </a:xfrm>
            <a:solidFill>
              <a:srgbClr val="FFFFFF"/>
            </a:solidFill>
          </p:grpSpPr>
          <p:grpSp>
            <p:nvGrpSpPr>
              <p:cNvPr id="7194" name="图形 6670">
                <a:extLst>
                  <a:ext uri="{FF2B5EF4-FFF2-40B4-BE49-F238E27FC236}">
                    <a16:creationId xmlns:a16="http://schemas.microsoft.com/office/drawing/2014/main" xmlns="" id="{AB0CC3E2-A6A2-48F8-92E0-1CD8B8A003B4}"/>
                  </a:ext>
                </a:extLst>
              </p:cNvPr>
              <p:cNvGrpSpPr/>
              <p:nvPr/>
            </p:nvGrpSpPr>
            <p:grpSpPr>
              <a:xfrm>
                <a:off x="5737288" y="2713481"/>
                <a:ext cx="353091" cy="198882"/>
                <a:chOff x="5737288" y="2713481"/>
                <a:chExt cx="353091" cy="198882"/>
              </a:xfrm>
              <a:solidFill>
                <a:srgbClr val="FFFFFF"/>
              </a:solidFill>
            </p:grpSpPr>
            <p:sp>
              <p:nvSpPr>
                <p:cNvPr id="7195" name="任意多边形: 形状 7194">
                  <a:extLst>
                    <a:ext uri="{FF2B5EF4-FFF2-40B4-BE49-F238E27FC236}">
                      <a16:creationId xmlns:a16="http://schemas.microsoft.com/office/drawing/2014/main" xmlns="" id="{1317C424-AB1B-4F88-B6D7-05669FC5EDE8}"/>
                    </a:ext>
                  </a:extLst>
                </p:cNvPr>
                <p:cNvSpPr/>
                <p:nvPr/>
              </p:nvSpPr>
              <p:spPr>
                <a:xfrm>
                  <a:off x="5800153" y="2840259"/>
                  <a:ext cx="57911" cy="57531"/>
                </a:xfrm>
                <a:custGeom>
                  <a:avLst/>
                  <a:gdLst>
                    <a:gd name="connsiteX0" fmla="*/ 32671 w 57911"/>
                    <a:gd name="connsiteY0" fmla="*/ 0 h 57531"/>
                    <a:gd name="connsiteX1" fmla="*/ 57912 w 57911"/>
                    <a:gd name="connsiteY1" fmla="*/ 30575 h 57531"/>
                    <a:gd name="connsiteX2" fmla="*/ 13240 w 57911"/>
                    <a:gd name="connsiteY2" fmla="*/ 57531 h 57531"/>
                    <a:gd name="connsiteX3" fmla="*/ 0 w 57911"/>
                    <a:gd name="connsiteY3" fmla="*/ 41434 h 5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911" h="57531">
                      <a:moveTo>
                        <a:pt x="32671" y="0"/>
                      </a:moveTo>
                      <a:lnTo>
                        <a:pt x="57912" y="30575"/>
                      </a:lnTo>
                      <a:lnTo>
                        <a:pt x="13240" y="57531"/>
                      </a:lnTo>
                      <a:lnTo>
                        <a:pt x="0" y="414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6" name="任意多边形: 形状 7195">
                  <a:extLst>
                    <a:ext uri="{FF2B5EF4-FFF2-40B4-BE49-F238E27FC236}">
                      <a16:creationId xmlns:a16="http://schemas.microsoft.com/office/drawing/2014/main" xmlns="" id="{612F4423-37E7-44B5-9BDE-5D479A9601C8}"/>
                    </a:ext>
                  </a:extLst>
                </p:cNvPr>
                <p:cNvSpPr/>
                <p:nvPr/>
              </p:nvSpPr>
              <p:spPr>
                <a:xfrm>
                  <a:off x="5762339" y="2745390"/>
                  <a:ext cx="59435" cy="69437"/>
                </a:xfrm>
                <a:custGeom>
                  <a:avLst/>
                  <a:gdLst>
                    <a:gd name="connsiteX0" fmla="*/ 27051 w 59435"/>
                    <a:gd name="connsiteY0" fmla="*/ 69437 h 69437"/>
                    <a:gd name="connsiteX1" fmla="*/ 59436 w 59435"/>
                    <a:gd name="connsiteY1" fmla="*/ 0 h 69437"/>
                    <a:gd name="connsiteX2" fmla="*/ 667 w 59435"/>
                    <a:gd name="connsiteY2" fmla="*/ 26194 h 69437"/>
                    <a:gd name="connsiteX3" fmla="*/ 0 w 59435"/>
                    <a:gd name="connsiteY3" fmla="*/ 60865 h 69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435" h="69437">
                      <a:moveTo>
                        <a:pt x="27051" y="69437"/>
                      </a:moveTo>
                      <a:lnTo>
                        <a:pt x="59436" y="0"/>
                      </a:lnTo>
                      <a:lnTo>
                        <a:pt x="667" y="26194"/>
                      </a:lnTo>
                      <a:lnTo>
                        <a:pt x="0" y="608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7" name="任意多边形: 形状 7196">
                  <a:extLst>
                    <a:ext uri="{FF2B5EF4-FFF2-40B4-BE49-F238E27FC236}">
                      <a16:creationId xmlns:a16="http://schemas.microsoft.com/office/drawing/2014/main" xmlns="" id="{D9D4880F-8EDB-41A8-9F6E-84C4DAEC1D72}"/>
                    </a:ext>
                  </a:extLst>
                </p:cNvPr>
                <p:cNvSpPr/>
                <p:nvPr/>
              </p:nvSpPr>
              <p:spPr>
                <a:xfrm>
                  <a:off x="5789390" y="2725768"/>
                  <a:ext cx="136493" cy="114490"/>
                </a:xfrm>
                <a:custGeom>
                  <a:avLst/>
                  <a:gdLst>
                    <a:gd name="connsiteX0" fmla="*/ 136493 w 136493"/>
                    <a:gd name="connsiteY0" fmla="*/ 4096 h 114490"/>
                    <a:gd name="connsiteX1" fmla="*/ 41529 w 136493"/>
                    <a:gd name="connsiteY1" fmla="*/ 0 h 114490"/>
                    <a:gd name="connsiteX2" fmla="*/ 0 w 136493"/>
                    <a:gd name="connsiteY2" fmla="*/ 89059 h 114490"/>
                    <a:gd name="connsiteX3" fmla="*/ 43434 w 136493"/>
                    <a:gd name="connsiteY3" fmla="*/ 114491 h 11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6493" h="114490">
                      <a:moveTo>
                        <a:pt x="136493" y="4096"/>
                      </a:moveTo>
                      <a:lnTo>
                        <a:pt x="41529" y="0"/>
                      </a:lnTo>
                      <a:lnTo>
                        <a:pt x="0" y="89059"/>
                      </a:lnTo>
                      <a:lnTo>
                        <a:pt x="43434" y="1144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8" name="任意多边形: 形状 7197">
                  <a:extLst>
                    <a:ext uri="{FF2B5EF4-FFF2-40B4-BE49-F238E27FC236}">
                      <a16:creationId xmlns:a16="http://schemas.microsoft.com/office/drawing/2014/main" xmlns="" id="{F40D7887-4CE9-4FF6-B714-C7CB7AC73007}"/>
                    </a:ext>
                  </a:extLst>
                </p:cNvPr>
                <p:cNvSpPr/>
                <p:nvPr/>
              </p:nvSpPr>
              <p:spPr>
                <a:xfrm>
                  <a:off x="5832824" y="2713481"/>
                  <a:ext cx="240410" cy="186213"/>
                </a:xfrm>
                <a:custGeom>
                  <a:avLst/>
                  <a:gdLst>
                    <a:gd name="connsiteX0" fmla="*/ 43529 w 240410"/>
                    <a:gd name="connsiteY0" fmla="*/ 186214 h 186213"/>
                    <a:gd name="connsiteX1" fmla="*/ 240411 w 240410"/>
                    <a:gd name="connsiteY1" fmla="*/ 62198 h 186213"/>
                    <a:gd name="connsiteX2" fmla="*/ 235839 w 240410"/>
                    <a:gd name="connsiteY2" fmla="*/ 54959 h 186213"/>
                    <a:gd name="connsiteX3" fmla="*/ 222409 w 240410"/>
                    <a:gd name="connsiteY3" fmla="*/ 64198 h 186213"/>
                    <a:gd name="connsiteX4" fmla="*/ 203645 w 240410"/>
                    <a:gd name="connsiteY4" fmla="*/ 34766 h 186213"/>
                    <a:gd name="connsiteX5" fmla="*/ 180689 w 240410"/>
                    <a:gd name="connsiteY5" fmla="*/ 24193 h 186213"/>
                    <a:gd name="connsiteX6" fmla="*/ 106489 w 240410"/>
                    <a:gd name="connsiteY6" fmla="*/ 0 h 186213"/>
                    <a:gd name="connsiteX7" fmla="*/ 0 w 240410"/>
                    <a:gd name="connsiteY7" fmla="*/ 126778 h 186213"/>
                    <a:gd name="connsiteX8" fmla="*/ 25241 w 240410"/>
                    <a:gd name="connsiteY8" fmla="*/ 157353 h 186213"/>
                    <a:gd name="connsiteX9" fmla="*/ 32099 w 240410"/>
                    <a:gd name="connsiteY9" fmla="*/ 168212 h 186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410" h="186213">
                      <a:moveTo>
                        <a:pt x="43529" y="186214"/>
                      </a:moveTo>
                      <a:lnTo>
                        <a:pt x="240411" y="62198"/>
                      </a:lnTo>
                      <a:lnTo>
                        <a:pt x="235839" y="54959"/>
                      </a:lnTo>
                      <a:lnTo>
                        <a:pt x="222409" y="64198"/>
                      </a:lnTo>
                      <a:lnTo>
                        <a:pt x="203645" y="34766"/>
                      </a:lnTo>
                      <a:lnTo>
                        <a:pt x="180689" y="24193"/>
                      </a:lnTo>
                      <a:lnTo>
                        <a:pt x="106489" y="0"/>
                      </a:lnTo>
                      <a:lnTo>
                        <a:pt x="0" y="126778"/>
                      </a:lnTo>
                      <a:lnTo>
                        <a:pt x="25241" y="157353"/>
                      </a:lnTo>
                      <a:lnTo>
                        <a:pt x="32099" y="1682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9" name="任意多边形: 形状 7198">
                  <a:extLst>
                    <a:ext uri="{FF2B5EF4-FFF2-40B4-BE49-F238E27FC236}">
                      <a16:creationId xmlns:a16="http://schemas.microsoft.com/office/drawing/2014/main" xmlns="" id="{04379AE6-45B2-4CE0-BAE0-C061A6FBDD0A}"/>
                    </a:ext>
                  </a:extLst>
                </p:cNvPr>
                <p:cNvSpPr/>
                <p:nvPr/>
              </p:nvSpPr>
              <p:spPr>
                <a:xfrm>
                  <a:off x="5906547" y="2786347"/>
                  <a:ext cx="183832" cy="126015"/>
                </a:xfrm>
                <a:custGeom>
                  <a:avLst/>
                  <a:gdLst>
                    <a:gd name="connsiteX0" fmla="*/ 0 w 183832"/>
                    <a:gd name="connsiteY0" fmla="*/ 94107 h 126015"/>
                    <a:gd name="connsiteX1" fmla="*/ 18383 w 183832"/>
                    <a:gd name="connsiteY1" fmla="*/ 126016 h 126015"/>
                    <a:gd name="connsiteX2" fmla="*/ 25908 w 183832"/>
                    <a:gd name="connsiteY2" fmla="*/ 122492 h 126015"/>
                    <a:gd name="connsiteX3" fmla="*/ 87630 w 183832"/>
                    <a:gd name="connsiteY3" fmla="*/ 93726 h 126015"/>
                    <a:gd name="connsiteX4" fmla="*/ 183833 w 183832"/>
                    <a:gd name="connsiteY4" fmla="*/ 59817 h 126015"/>
                    <a:gd name="connsiteX5" fmla="*/ 149352 w 183832"/>
                    <a:gd name="connsiteY5" fmla="*/ 0 h 126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832" h="126015">
                      <a:moveTo>
                        <a:pt x="0" y="94107"/>
                      </a:moveTo>
                      <a:lnTo>
                        <a:pt x="18383" y="126016"/>
                      </a:lnTo>
                      <a:lnTo>
                        <a:pt x="25908" y="122492"/>
                      </a:lnTo>
                      <a:lnTo>
                        <a:pt x="87630" y="93726"/>
                      </a:lnTo>
                      <a:lnTo>
                        <a:pt x="183833" y="59817"/>
                      </a:lnTo>
                      <a:lnTo>
                        <a:pt x="1493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0" name="任意多边形: 形状 7199">
                  <a:extLst>
                    <a:ext uri="{FF2B5EF4-FFF2-40B4-BE49-F238E27FC236}">
                      <a16:creationId xmlns:a16="http://schemas.microsoft.com/office/drawing/2014/main" xmlns="" id="{7CC448EB-E939-4465-ADBF-281D218503C2}"/>
                    </a:ext>
                  </a:extLst>
                </p:cNvPr>
                <p:cNvSpPr/>
                <p:nvPr/>
              </p:nvSpPr>
              <p:spPr>
                <a:xfrm>
                  <a:off x="5737288" y="2806255"/>
                  <a:ext cx="25050" cy="285"/>
                </a:xfrm>
                <a:custGeom>
                  <a:avLst/>
                  <a:gdLst>
                    <a:gd name="connsiteX0" fmla="*/ 0 w 25050"/>
                    <a:gd name="connsiteY0" fmla="*/ 286 h 285"/>
                    <a:gd name="connsiteX1" fmla="*/ 25051 w 25050"/>
                    <a:gd name="connsiteY1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50" h="285">
                      <a:moveTo>
                        <a:pt x="0" y="286"/>
                      </a:moveTo>
                      <a:lnTo>
                        <a:pt x="25051" y="0"/>
                      </a:lnTo>
                    </a:path>
                  </a:pathLst>
                </a:custGeom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1" name="图形 6670">
                <a:extLst>
                  <a:ext uri="{FF2B5EF4-FFF2-40B4-BE49-F238E27FC236}">
                    <a16:creationId xmlns:a16="http://schemas.microsoft.com/office/drawing/2014/main" xmlns="" id="{E7C99A11-A431-43EB-A6B8-E3F1934253D3}"/>
                  </a:ext>
                </a:extLst>
              </p:cNvPr>
              <p:cNvGrpSpPr/>
              <p:nvPr/>
            </p:nvGrpSpPr>
            <p:grpSpPr>
              <a:xfrm>
                <a:off x="5737288" y="2713481"/>
                <a:ext cx="353091" cy="198882"/>
                <a:chOff x="5737288" y="2713481"/>
                <a:chExt cx="353091" cy="198882"/>
              </a:xfrm>
              <a:solidFill>
                <a:srgbClr val="FFFFFF"/>
              </a:solidFill>
            </p:grpSpPr>
            <p:sp>
              <p:nvSpPr>
                <p:cNvPr id="7202" name="任意多边形: 形状 7201">
                  <a:extLst>
                    <a:ext uri="{FF2B5EF4-FFF2-40B4-BE49-F238E27FC236}">
                      <a16:creationId xmlns:a16="http://schemas.microsoft.com/office/drawing/2014/main" xmlns="" id="{65143FB0-9486-433A-997A-D5F45059E75B}"/>
                    </a:ext>
                  </a:extLst>
                </p:cNvPr>
                <p:cNvSpPr/>
                <p:nvPr/>
              </p:nvSpPr>
              <p:spPr>
                <a:xfrm>
                  <a:off x="5800153" y="2840259"/>
                  <a:ext cx="57911" cy="57531"/>
                </a:xfrm>
                <a:custGeom>
                  <a:avLst/>
                  <a:gdLst>
                    <a:gd name="connsiteX0" fmla="*/ 32671 w 57911"/>
                    <a:gd name="connsiteY0" fmla="*/ 0 h 57531"/>
                    <a:gd name="connsiteX1" fmla="*/ 57912 w 57911"/>
                    <a:gd name="connsiteY1" fmla="*/ 30575 h 57531"/>
                    <a:gd name="connsiteX2" fmla="*/ 13240 w 57911"/>
                    <a:gd name="connsiteY2" fmla="*/ 57531 h 57531"/>
                    <a:gd name="connsiteX3" fmla="*/ 0 w 57911"/>
                    <a:gd name="connsiteY3" fmla="*/ 41434 h 5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911" h="57531">
                      <a:moveTo>
                        <a:pt x="32671" y="0"/>
                      </a:moveTo>
                      <a:lnTo>
                        <a:pt x="57912" y="30575"/>
                      </a:lnTo>
                      <a:lnTo>
                        <a:pt x="13240" y="57531"/>
                      </a:lnTo>
                      <a:lnTo>
                        <a:pt x="0" y="414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3" name="任意多边形: 形状 7202">
                  <a:extLst>
                    <a:ext uri="{FF2B5EF4-FFF2-40B4-BE49-F238E27FC236}">
                      <a16:creationId xmlns:a16="http://schemas.microsoft.com/office/drawing/2014/main" xmlns="" id="{F7CE258E-6FD6-4F2B-ACA5-A443BAA9D4B3}"/>
                    </a:ext>
                  </a:extLst>
                </p:cNvPr>
                <p:cNvSpPr/>
                <p:nvPr/>
              </p:nvSpPr>
              <p:spPr>
                <a:xfrm>
                  <a:off x="5762339" y="2745390"/>
                  <a:ext cx="59435" cy="69437"/>
                </a:xfrm>
                <a:custGeom>
                  <a:avLst/>
                  <a:gdLst>
                    <a:gd name="connsiteX0" fmla="*/ 27051 w 59435"/>
                    <a:gd name="connsiteY0" fmla="*/ 69437 h 69437"/>
                    <a:gd name="connsiteX1" fmla="*/ 59436 w 59435"/>
                    <a:gd name="connsiteY1" fmla="*/ 0 h 69437"/>
                    <a:gd name="connsiteX2" fmla="*/ 667 w 59435"/>
                    <a:gd name="connsiteY2" fmla="*/ 26194 h 69437"/>
                    <a:gd name="connsiteX3" fmla="*/ 0 w 59435"/>
                    <a:gd name="connsiteY3" fmla="*/ 60865 h 69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435" h="69437">
                      <a:moveTo>
                        <a:pt x="27051" y="69437"/>
                      </a:moveTo>
                      <a:lnTo>
                        <a:pt x="59436" y="0"/>
                      </a:lnTo>
                      <a:lnTo>
                        <a:pt x="667" y="26194"/>
                      </a:lnTo>
                      <a:lnTo>
                        <a:pt x="0" y="608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4" name="任意多边形: 形状 7203">
                  <a:extLst>
                    <a:ext uri="{FF2B5EF4-FFF2-40B4-BE49-F238E27FC236}">
                      <a16:creationId xmlns:a16="http://schemas.microsoft.com/office/drawing/2014/main" xmlns="" id="{4E476888-CF81-41BA-BEEC-B09C58B44D5D}"/>
                    </a:ext>
                  </a:extLst>
                </p:cNvPr>
                <p:cNvSpPr/>
                <p:nvPr/>
              </p:nvSpPr>
              <p:spPr>
                <a:xfrm>
                  <a:off x="5789390" y="2725768"/>
                  <a:ext cx="136493" cy="114490"/>
                </a:xfrm>
                <a:custGeom>
                  <a:avLst/>
                  <a:gdLst>
                    <a:gd name="connsiteX0" fmla="*/ 136493 w 136493"/>
                    <a:gd name="connsiteY0" fmla="*/ 4096 h 114490"/>
                    <a:gd name="connsiteX1" fmla="*/ 41529 w 136493"/>
                    <a:gd name="connsiteY1" fmla="*/ 0 h 114490"/>
                    <a:gd name="connsiteX2" fmla="*/ 0 w 136493"/>
                    <a:gd name="connsiteY2" fmla="*/ 89059 h 114490"/>
                    <a:gd name="connsiteX3" fmla="*/ 43434 w 136493"/>
                    <a:gd name="connsiteY3" fmla="*/ 114491 h 114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6493" h="114490">
                      <a:moveTo>
                        <a:pt x="136493" y="4096"/>
                      </a:moveTo>
                      <a:lnTo>
                        <a:pt x="41529" y="0"/>
                      </a:lnTo>
                      <a:lnTo>
                        <a:pt x="0" y="89059"/>
                      </a:lnTo>
                      <a:lnTo>
                        <a:pt x="43434" y="1144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5" name="任意多边形: 形状 7204">
                  <a:extLst>
                    <a:ext uri="{FF2B5EF4-FFF2-40B4-BE49-F238E27FC236}">
                      <a16:creationId xmlns:a16="http://schemas.microsoft.com/office/drawing/2014/main" xmlns="" id="{357DEB89-0117-4863-B77F-40E3883799E6}"/>
                    </a:ext>
                  </a:extLst>
                </p:cNvPr>
                <p:cNvSpPr/>
                <p:nvPr/>
              </p:nvSpPr>
              <p:spPr>
                <a:xfrm>
                  <a:off x="5832824" y="2713481"/>
                  <a:ext cx="240410" cy="186213"/>
                </a:xfrm>
                <a:custGeom>
                  <a:avLst/>
                  <a:gdLst>
                    <a:gd name="connsiteX0" fmla="*/ 43529 w 240410"/>
                    <a:gd name="connsiteY0" fmla="*/ 186214 h 186213"/>
                    <a:gd name="connsiteX1" fmla="*/ 240411 w 240410"/>
                    <a:gd name="connsiteY1" fmla="*/ 62198 h 186213"/>
                    <a:gd name="connsiteX2" fmla="*/ 235839 w 240410"/>
                    <a:gd name="connsiteY2" fmla="*/ 54959 h 186213"/>
                    <a:gd name="connsiteX3" fmla="*/ 222409 w 240410"/>
                    <a:gd name="connsiteY3" fmla="*/ 64198 h 186213"/>
                    <a:gd name="connsiteX4" fmla="*/ 203645 w 240410"/>
                    <a:gd name="connsiteY4" fmla="*/ 34766 h 186213"/>
                    <a:gd name="connsiteX5" fmla="*/ 180689 w 240410"/>
                    <a:gd name="connsiteY5" fmla="*/ 24193 h 186213"/>
                    <a:gd name="connsiteX6" fmla="*/ 106489 w 240410"/>
                    <a:gd name="connsiteY6" fmla="*/ 0 h 186213"/>
                    <a:gd name="connsiteX7" fmla="*/ 0 w 240410"/>
                    <a:gd name="connsiteY7" fmla="*/ 126778 h 186213"/>
                    <a:gd name="connsiteX8" fmla="*/ 25241 w 240410"/>
                    <a:gd name="connsiteY8" fmla="*/ 157353 h 186213"/>
                    <a:gd name="connsiteX9" fmla="*/ 32099 w 240410"/>
                    <a:gd name="connsiteY9" fmla="*/ 168212 h 186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410" h="186213">
                      <a:moveTo>
                        <a:pt x="43529" y="186214"/>
                      </a:moveTo>
                      <a:lnTo>
                        <a:pt x="240411" y="62198"/>
                      </a:lnTo>
                      <a:lnTo>
                        <a:pt x="235839" y="54959"/>
                      </a:lnTo>
                      <a:lnTo>
                        <a:pt x="222409" y="64198"/>
                      </a:lnTo>
                      <a:lnTo>
                        <a:pt x="203645" y="34766"/>
                      </a:lnTo>
                      <a:lnTo>
                        <a:pt x="180689" y="24193"/>
                      </a:lnTo>
                      <a:lnTo>
                        <a:pt x="106489" y="0"/>
                      </a:lnTo>
                      <a:lnTo>
                        <a:pt x="0" y="126778"/>
                      </a:lnTo>
                      <a:lnTo>
                        <a:pt x="25241" y="157353"/>
                      </a:lnTo>
                      <a:lnTo>
                        <a:pt x="32099" y="1682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6" name="任意多边形: 形状 7205">
                  <a:extLst>
                    <a:ext uri="{FF2B5EF4-FFF2-40B4-BE49-F238E27FC236}">
                      <a16:creationId xmlns:a16="http://schemas.microsoft.com/office/drawing/2014/main" xmlns="" id="{79FCE6A9-0757-43FF-8500-0E9EAC12F898}"/>
                    </a:ext>
                  </a:extLst>
                </p:cNvPr>
                <p:cNvSpPr/>
                <p:nvPr/>
              </p:nvSpPr>
              <p:spPr>
                <a:xfrm>
                  <a:off x="5906547" y="2786347"/>
                  <a:ext cx="183832" cy="126015"/>
                </a:xfrm>
                <a:custGeom>
                  <a:avLst/>
                  <a:gdLst>
                    <a:gd name="connsiteX0" fmla="*/ 0 w 183832"/>
                    <a:gd name="connsiteY0" fmla="*/ 94107 h 126015"/>
                    <a:gd name="connsiteX1" fmla="*/ 18383 w 183832"/>
                    <a:gd name="connsiteY1" fmla="*/ 126016 h 126015"/>
                    <a:gd name="connsiteX2" fmla="*/ 25908 w 183832"/>
                    <a:gd name="connsiteY2" fmla="*/ 122492 h 126015"/>
                    <a:gd name="connsiteX3" fmla="*/ 87630 w 183832"/>
                    <a:gd name="connsiteY3" fmla="*/ 93726 h 126015"/>
                    <a:gd name="connsiteX4" fmla="*/ 183833 w 183832"/>
                    <a:gd name="connsiteY4" fmla="*/ 59817 h 126015"/>
                    <a:gd name="connsiteX5" fmla="*/ 149352 w 183832"/>
                    <a:gd name="connsiteY5" fmla="*/ 0 h 126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3832" h="126015">
                      <a:moveTo>
                        <a:pt x="0" y="94107"/>
                      </a:moveTo>
                      <a:lnTo>
                        <a:pt x="18383" y="126016"/>
                      </a:lnTo>
                      <a:lnTo>
                        <a:pt x="25908" y="122492"/>
                      </a:lnTo>
                      <a:lnTo>
                        <a:pt x="87630" y="93726"/>
                      </a:lnTo>
                      <a:lnTo>
                        <a:pt x="183833" y="59817"/>
                      </a:lnTo>
                      <a:lnTo>
                        <a:pt x="1493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7" name="任意多边形: 形状 7206">
                  <a:extLst>
                    <a:ext uri="{FF2B5EF4-FFF2-40B4-BE49-F238E27FC236}">
                      <a16:creationId xmlns:a16="http://schemas.microsoft.com/office/drawing/2014/main" xmlns="" id="{52BF851E-E8FB-450D-931E-6A3C389ED747}"/>
                    </a:ext>
                  </a:extLst>
                </p:cNvPr>
                <p:cNvSpPr/>
                <p:nvPr/>
              </p:nvSpPr>
              <p:spPr>
                <a:xfrm>
                  <a:off x="5737288" y="2806255"/>
                  <a:ext cx="25050" cy="285"/>
                </a:xfrm>
                <a:custGeom>
                  <a:avLst/>
                  <a:gdLst>
                    <a:gd name="connsiteX0" fmla="*/ 0 w 25050"/>
                    <a:gd name="connsiteY0" fmla="*/ 286 h 285"/>
                    <a:gd name="connsiteX1" fmla="*/ 25051 w 25050"/>
                    <a:gd name="connsiteY1" fmla="*/ 0 h 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50" h="285">
                      <a:moveTo>
                        <a:pt x="0" y="286"/>
                      </a:moveTo>
                      <a:lnTo>
                        <a:pt x="25051" y="0"/>
                      </a:lnTo>
                    </a:path>
                  </a:pathLst>
                </a:custGeom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08" name="图形 6670">
              <a:extLst>
                <a:ext uri="{FF2B5EF4-FFF2-40B4-BE49-F238E27FC236}">
                  <a16:creationId xmlns:a16="http://schemas.microsoft.com/office/drawing/2014/main" xmlns="" id="{D29B0B1B-B1F3-4E36-9CB4-AEF330805E06}"/>
                </a:ext>
              </a:extLst>
            </p:cNvPr>
            <p:cNvGrpSpPr/>
            <p:nvPr/>
          </p:nvGrpSpPr>
          <p:grpSpPr>
            <a:xfrm>
              <a:off x="4685127" y="2373385"/>
              <a:ext cx="191141" cy="353888"/>
              <a:chOff x="6630862" y="2373385"/>
              <a:chExt cx="191141" cy="353888"/>
            </a:xfrm>
            <a:solidFill>
              <a:srgbClr val="FFFFFF"/>
            </a:solidFill>
          </p:grpSpPr>
          <p:grpSp>
            <p:nvGrpSpPr>
              <p:cNvPr id="7209" name="图形 6670">
                <a:extLst>
                  <a:ext uri="{FF2B5EF4-FFF2-40B4-BE49-F238E27FC236}">
                    <a16:creationId xmlns:a16="http://schemas.microsoft.com/office/drawing/2014/main" xmlns="" id="{2E6B3F39-0803-4E1C-9B4C-6150A7623C01}"/>
                  </a:ext>
                </a:extLst>
              </p:cNvPr>
              <p:cNvGrpSpPr/>
              <p:nvPr/>
            </p:nvGrpSpPr>
            <p:grpSpPr>
              <a:xfrm>
                <a:off x="6630862" y="2373385"/>
                <a:ext cx="191141" cy="353888"/>
                <a:chOff x="6630862" y="2373385"/>
                <a:chExt cx="191141" cy="353888"/>
              </a:xfrm>
              <a:solidFill>
                <a:srgbClr val="FFFFFF"/>
              </a:solidFill>
            </p:grpSpPr>
            <p:sp>
              <p:nvSpPr>
                <p:cNvPr id="7210" name="任意多边形: 形状 7209">
                  <a:extLst>
                    <a:ext uri="{FF2B5EF4-FFF2-40B4-BE49-F238E27FC236}">
                      <a16:creationId xmlns:a16="http://schemas.microsoft.com/office/drawing/2014/main" xmlns="" id="{86C6CADD-DA88-402F-9725-6620EED0BDB3}"/>
                    </a:ext>
                  </a:extLst>
                </p:cNvPr>
                <p:cNvSpPr/>
                <p:nvPr/>
              </p:nvSpPr>
              <p:spPr>
                <a:xfrm rot="-1071962">
                  <a:off x="6636847" y="2617543"/>
                  <a:ext cx="46292" cy="46292"/>
                </a:xfrm>
                <a:custGeom>
                  <a:avLst/>
                  <a:gdLst>
                    <a:gd name="connsiteX0" fmla="*/ 0 w 46292"/>
                    <a:gd name="connsiteY0" fmla="*/ 0 h 46292"/>
                    <a:gd name="connsiteX1" fmla="*/ 46292 w 46292"/>
                    <a:gd name="connsiteY1" fmla="*/ 0 h 46292"/>
                    <a:gd name="connsiteX2" fmla="*/ 46292 w 46292"/>
                    <a:gd name="connsiteY2" fmla="*/ 46293 h 46292"/>
                    <a:gd name="connsiteX3" fmla="*/ 0 w 46292"/>
                    <a:gd name="connsiteY3" fmla="*/ 46293 h 46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2" h="46292">
                      <a:moveTo>
                        <a:pt x="0" y="0"/>
                      </a:moveTo>
                      <a:lnTo>
                        <a:pt x="46292" y="0"/>
                      </a:lnTo>
                      <a:lnTo>
                        <a:pt x="46292" y="46293"/>
                      </a:lnTo>
                      <a:lnTo>
                        <a:pt x="0" y="46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1" name="任意多边形: 形状 7210">
                  <a:extLst>
                    <a:ext uri="{FF2B5EF4-FFF2-40B4-BE49-F238E27FC236}">
                      <a16:creationId xmlns:a16="http://schemas.microsoft.com/office/drawing/2014/main" xmlns="" id="{BC9E8AA3-E3EF-4017-8052-1C0D5072F592}"/>
                    </a:ext>
                  </a:extLst>
                </p:cNvPr>
                <p:cNvSpPr/>
                <p:nvPr/>
              </p:nvSpPr>
              <p:spPr>
                <a:xfrm rot="-1071962">
                  <a:off x="6791937" y="2685377"/>
                  <a:ext cx="24670" cy="39053"/>
                </a:xfrm>
                <a:custGeom>
                  <a:avLst/>
                  <a:gdLst>
                    <a:gd name="connsiteX0" fmla="*/ 0 w 24670"/>
                    <a:gd name="connsiteY0" fmla="*/ 0 h 39053"/>
                    <a:gd name="connsiteX1" fmla="*/ 24670 w 24670"/>
                    <a:gd name="connsiteY1" fmla="*/ 0 h 39053"/>
                    <a:gd name="connsiteX2" fmla="*/ 24670 w 24670"/>
                    <a:gd name="connsiteY2" fmla="*/ 39054 h 39053"/>
                    <a:gd name="connsiteX3" fmla="*/ 0 w 24670"/>
                    <a:gd name="connsiteY3" fmla="*/ 39054 h 3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70" h="39053">
                      <a:moveTo>
                        <a:pt x="0" y="0"/>
                      </a:moveTo>
                      <a:lnTo>
                        <a:pt x="24670" y="0"/>
                      </a:lnTo>
                      <a:lnTo>
                        <a:pt x="24670" y="39054"/>
                      </a:lnTo>
                      <a:lnTo>
                        <a:pt x="0" y="39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2" name="任意多边形: 形状 7211">
                  <a:extLst>
                    <a:ext uri="{FF2B5EF4-FFF2-40B4-BE49-F238E27FC236}">
                      <a16:creationId xmlns:a16="http://schemas.microsoft.com/office/drawing/2014/main" xmlns="" id="{D0283A04-CF9E-4182-99BD-1CAC1F001C42}"/>
                    </a:ext>
                  </a:extLst>
                </p:cNvPr>
                <p:cNvSpPr/>
                <p:nvPr/>
              </p:nvSpPr>
              <p:spPr>
                <a:xfrm rot="-300150">
                  <a:off x="6670665" y="2533839"/>
                  <a:ext cx="92107" cy="22860"/>
                </a:xfrm>
                <a:custGeom>
                  <a:avLst/>
                  <a:gdLst>
                    <a:gd name="connsiteX0" fmla="*/ 0 w 92107"/>
                    <a:gd name="connsiteY0" fmla="*/ 0 h 22860"/>
                    <a:gd name="connsiteX1" fmla="*/ 92108 w 92107"/>
                    <a:gd name="connsiteY1" fmla="*/ 0 h 22860"/>
                    <a:gd name="connsiteX2" fmla="*/ 92108 w 92107"/>
                    <a:gd name="connsiteY2" fmla="*/ 22860 h 22860"/>
                    <a:gd name="connsiteX3" fmla="*/ 0 w 92107"/>
                    <a:gd name="connsiteY3" fmla="*/ 2286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107" h="22860">
                      <a:moveTo>
                        <a:pt x="0" y="0"/>
                      </a:moveTo>
                      <a:lnTo>
                        <a:pt x="92108" y="0"/>
                      </a:lnTo>
                      <a:lnTo>
                        <a:pt x="92108" y="2286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3" name="任意多边形: 形状 7212">
                  <a:extLst>
                    <a:ext uri="{FF2B5EF4-FFF2-40B4-BE49-F238E27FC236}">
                      <a16:creationId xmlns:a16="http://schemas.microsoft.com/office/drawing/2014/main" xmlns="" id="{C96432B7-77E8-4CBD-9AA6-5B1824EFC44E}"/>
                    </a:ext>
                  </a:extLst>
                </p:cNvPr>
                <p:cNvSpPr/>
                <p:nvPr/>
              </p:nvSpPr>
              <p:spPr>
                <a:xfrm rot="-179882">
                  <a:off x="6652143" y="2482413"/>
                  <a:ext cx="58672" cy="35241"/>
                </a:xfrm>
                <a:custGeom>
                  <a:avLst/>
                  <a:gdLst>
                    <a:gd name="connsiteX0" fmla="*/ 0 w 58672"/>
                    <a:gd name="connsiteY0" fmla="*/ 0 h 35241"/>
                    <a:gd name="connsiteX1" fmla="*/ 58672 w 58672"/>
                    <a:gd name="connsiteY1" fmla="*/ 0 h 35241"/>
                    <a:gd name="connsiteX2" fmla="*/ 58672 w 58672"/>
                    <a:gd name="connsiteY2" fmla="*/ 35241 h 35241"/>
                    <a:gd name="connsiteX3" fmla="*/ 0 w 58672"/>
                    <a:gd name="connsiteY3" fmla="*/ 35241 h 3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672" h="35241">
                      <a:moveTo>
                        <a:pt x="0" y="0"/>
                      </a:moveTo>
                      <a:lnTo>
                        <a:pt x="58672" y="0"/>
                      </a:lnTo>
                      <a:lnTo>
                        <a:pt x="58672" y="35241"/>
                      </a:lnTo>
                      <a:lnTo>
                        <a:pt x="0" y="35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4" name="任意多边形: 形状 7213">
                  <a:extLst>
                    <a:ext uri="{FF2B5EF4-FFF2-40B4-BE49-F238E27FC236}">
                      <a16:creationId xmlns:a16="http://schemas.microsoft.com/office/drawing/2014/main" xmlns="" id="{D1C76464-47A3-4836-9BCD-36056B3300AE}"/>
                    </a:ext>
                  </a:extLst>
                </p:cNvPr>
                <p:cNvSpPr/>
                <p:nvPr/>
              </p:nvSpPr>
              <p:spPr>
                <a:xfrm rot="-1319958">
                  <a:off x="6666233" y="2375044"/>
                  <a:ext cx="14192" cy="27432"/>
                </a:xfrm>
                <a:custGeom>
                  <a:avLst/>
                  <a:gdLst>
                    <a:gd name="connsiteX0" fmla="*/ 0 w 14192"/>
                    <a:gd name="connsiteY0" fmla="*/ 0 h 27432"/>
                    <a:gd name="connsiteX1" fmla="*/ 14192 w 14192"/>
                    <a:gd name="connsiteY1" fmla="*/ 0 h 27432"/>
                    <a:gd name="connsiteX2" fmla="*/ 14192 w 14192"/>
                    <a:gd name="connsiteY2" fmla="*/ 27432 h 27432"/>
                    <a:gd name="connsiteX3" fmla="*/ 0 w 14192"/>
                    <a:gd name="connsiteY3" fmla="*/ 27432 h 27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92" h="27432">
                      <a:moveTo>
                        <a:pt x="0" y="0"/>
                      </a:moveTo>
                      <a:lnTo>
                        <a:pt x="14192" y="0"/>
                      </a:lnTo>
                      <a:lnTo>
                        <a:pt x="14192" y="27432"/>
                      </a:lnTo>
                      <a:lnTo>
                        <a:pt x="0" y="27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5" name="任意多边形: 形状 7214">
                  <a:extLst>
                    <a:ext uri="{FF2B5EF4-FFF2-40B4-BE49-F238E27FC236}">
                      <a16:creationId xmlns:a16="http://schemas.microsoft.com/office/drawing/2014/main" xmlns="" id="{D19B5707-E8F3-4D15-ABC3-1E19C89C4153}"/>
                    </a:ext>
                  </a:extLst>
                </p:cNvPr>
                <p:cNvSpPr/>
                <p:nvPr/>
              </p:nvSpPr>
              <p:spPr>
                <a:xfrm rot="-300150">
                  <a:off x="6742768" y="2553551"/>
                  <a:ext cx="24955" cy="92774"/>
                </a:xfrm>
                <a:custGeom>
                  <a:avLst/>
                  <a:gdLst>
                    <a:gd name="connsiteX0" fmla="*/ 0 w 24955"/>
                    <a:gd name="connsiteY0" fmla="*/ 0 h 92774"/>
                    <a:gd name="connsiteX1" fmla="*/ 24956 w 24955"/>
                    <a:gd name="connsiteY1" fmla="*/ 0 h 92774"/>
                    <a:gd name="connsiteX2" fmla="*/ 24956 w 24955"/>
                    <a:gd name="connsiteY2" fmla="*/ 92774 h 92774"/>
                    <a:gd name="connsiteX3" fmla="*/ 0 w 24955"/>
                    <a:gd name="connsiteY3" fmla="*/ 92774 h 9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55" h="92774">
                      <a:moveTo>
                        <a:pt x="0" y="0"/>
                      </a:moveTo>
                      <a:lnTo>
                        <a:pt x="24956" y="0"/>
                      </a:lnTo>
                      <a:lnTo>
                        <a:pt x="24956" y="92774"/>
                      </a:lnTo>
                      <a:lnTo>
                        <a:pt x="0" y="92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6" name="任意多边形: 形状 7215">
                  <a:extLst>
                    <a:ext uri="{FF2B5EF4-FFF2-40B4-BE49-F238E27FC236}">
                      <a16:creationId xmlns:a16="http://schemas.microsoft.com/office/drawing/2014/main" xmlns="" id="{2EFC1E1E-7B68-4940-BC26-831E18E75DDA}"/>
                    </a:ext>
                  </a:extLst>
                </p:cNvPr>
                <p:cNvSpPr/>
                <p:nvPr/>
              </p:nvSpPr>
              <p:spPr>
                <a:xfrm rot="-179882">
                  <a:off x="6632710" y="2540704"/>
                  <a:ext cx="28288" cy="28288"/>
                </a:xfrm>
                <a:custGeom>
                  <a:avLst/>
                  <a:gdLst>
                    <a:gd name="connsiteX0" fmla="*/ 0 w 28288"/>
                    <a:gd name="connsiteY0" fmla="*/ 0 h 28288"/>
                    <a:gd name="connsiteX1" fmla="*/ 28288 w 28288"/>
                    <a:gd name="connsiteY1" fmla="*/ 0 h 28288"/>
                    <a:gd name="connsiteX2" fmla="*/ 28288 w 28288"/>
                    <a:gd name="connsiteY2" fmla="*/ 28288 h 28288"/>
                    <a:gd name="connsiteX3" fmla="*/ 0 w 28288"/>
                    <a:gd name="connsiteY3" fmla="*/ 28288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88" h="28288">
                      <a:moveTo>
                        <a:pt x="0" y="0"/>
                      </a:moveTo>
                      <a:lnTo>
                        <a:pt x="28288" y="0"/>
                      </a:lnTo>
                      <a:lnTo>
                        <a:pt x="28288" y="28288"/>
                      </a:lnTo>
                      <a:lnTo>
                        <a:pt x="0" y="28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7" name="任意多边形: 形状 7216">
                  <a:extLst>
                    <a:ext uri="{FF2B5EF4-FFF2-40B4-BE49-F238E27FC236}">
                      <a16:creationId xmlns:a16="http://schemas.microsoft.com/office/drawing/2014/main" xmlns="" id="{1BE2485C-D639-4533-BD2B-AE647711E151}"/>
                    </a:ext>
                  </a:extLst>
                </p:cNvPr>
                <p:cNvSpPr/>
                <p:nvPr/>
              </p:nvSpPr>
              <p:spPr>
                <a:xfrm rot="-597750">
                  <a:off x="6696607" y="2623637"/>
                  <a:ext cx="59339" cy="28288"/>
                </a:xfrm>
                <a:custGeom>
                  <a:avLst/>
                  <a:gdLst>
                    <a:gd name="connsiteX0" fmla="*/ 0 w 59339"/>
                    <a:gd name="connsiteY0" fmla="*/ 0 h 28288"/>
                    <a:gd name="connsiteX1" fmla="*/ 59340 w 59339"/>
                    <a:gd name="connsiteY1" fmla="*/ 0 h 28288"/>
                    <a:gd name="connsiteX2" fmla="*/ 59340 w 59339"/>
                    <a:gd name="connsiteY2" fmla="*/ 28289 h 28288"/>
                    <a:gd name="connsiteX3" fmla="*/ 0 w 59339"/>
                    <a:gd name="connsiteY3" fmla="*/ 28289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39" h="28288">
                      <a:moveTo>
                        <a:pt x="0" y="0"/>
                      </a:moveTo>
                      <a:lnTo>
                        <a:pt x="59340" y="0"/>
                      </a:lnTo>
                      <a:lnTo>
                        <a:pt x="59340" y="28289"/>
                      </a:lnTo>
                      <a:lnTo>
                        <a:pt x="0" y="282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18" name="图形 6670">
                <a:extLst>
                  <a:ext uri="{FF2B5EF4-FFF2-40B4-BE49-F238E27FC236}">
                    <a16:creationId xmlns:a16="http://schemas.microsoft.com/office/drawing/2014/main" xmlns="" id="{A0DDDEA0-0585-46ED-A468-950049B5DAE1}"/>
                  </a:ext>
                </a:extLst>
              </p:cNvPr>
              <p:cNvGrpSpPr/>
              <p:nvPr/>
            </p:nvGrpSpPr>
            <p:grpSpPr>
              <a:xfrm>
                <a:off x="6630862" y="2373385"/>
                <a:ext cx="191141" cy="353888"/>
                <a:chOff x="6630862" y="2373385"/>
                <a:chExt cx="191141" cy="353888"/>
              </a:xfrm>
              <a:solidFill>
                <a:srgbClr val="FFFFFF"/>
              </a:solidFill>
            </p:grpSpPr>
            <p:sp>
              <p:nvSpPr>
                <p:cNvPr id="7219" name="任意多边形: 形状 7218">
                  <a:extLst>
                    <a:ext uri="{FF2B5EF4-FFF2-40B4-BE49-F238E27FC236}">
                      <a16:creationId xmlns:a16="http://schemas.microsoft.com/office/drawing/2014/main" xmlns="" id="{B42FC266-F1BE-4FE8-A8AA-8196340AEB1C}"/>
                    </a:ext>
                  </a:extLst>
                </p:cNvPr>
                <p:cNvSpPr/>
                <p:nvPr/>
              </p:nvSpPr>
              <p:spPr>
                <a:xfrm rot="-1071962">
                  <a:off x="6636847" y="2617543"/>
                  <a:ext cx="46292" cy="46292"/>
                </a:xfrm>
                <a:custGeom>
                  <a:avLst/>
                  <a:gdLst>
                    <a:gd name="connsiteX0" fmla="*/ 0 w 46292"/>
                    <a:gd name="connsiteY0" fmla="*/ 0 h 46292"/>
                    <a:gd name="connsiteX1" fmla="*/ 46292 w 46292"/>
                    <a:gd name="connsiteY1" fmla="*/ 0 h 46292"/>
                    <a:gd name="connsiteX2" fmla="*/ 46292 w 46292"/>
                    <a:gd name="connsiteY2" fmla="*/ 46293 h 46292"/>
                    <a:gd name="connsiteX3" fmla="*/ 0 w 46292"/>
                    <a:gd name="connsiteY3" fmla="*/ 46293 h 46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92" h="46292">
                      <a:moveTo>
                        <a:pt x="0" y="0"/>
                      </a:moveTo>
                      <a:lnTo>
                        <a:pt x="46292" y="0"/>
                      </a:lnTo>
                      <a:lnTo>
                        <a:pt x="46292" y="46293"/>
                      </a:lnTo>
                      <a:lnTo>
                        <a:pt x="0" y="46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0" name="任意多边形: 形状 7219">
                  <a:extLst>
                    <a:ext uri="{FF2B5EF4-FFF2-40B4-BE49-F238E27FC236}">
                      <a16:creationId xmlns:a16="http://schemas.microsoft.com/office/drawing/2014/main" xmlns="" id="{A65B8058-B8B3-4CDF-861D-6E5EE4D33CAA}"/>
                    </a:ext>
                  </a:extLst>
                </p:cNvPr>
                <p:cNvSpPr/>
                <p:nvPr/>
              </p:nvSpPr>
              <p:spPr>
                <a:xfrm rot="-1071962">
                  <a:off x="6791937" y="2685377"/>
                  <a:ext cx="24670" cy="39053"/>
                </a:xfrm>
                <a:custGeom>
                  <a:avLst/>
                  <a:gdLst>
                    <a:gd name="connsiteX0" fmla="*/ 0 w 24670"/>
                    <a:gd name="connsiteY0" fmla="*/ 0 h 39053"/>
                    <a:gd name="connsiteX1" fmla="*/ 24670 w 24670"/>
                    <a:gd name="connsiteY1" fmla="*/ 0 h 39053"/>
                    <a:gd name="connsiteX2" fmla="*/ 24670 w 24670"/>
                    <a:gd name="connsiteY2" fmla="*/ 39054 h 39053"/>
                    <a:gd name="connsiteX3" fmla="*/ 0 w 24670"/>
                    <a:gd name="connsiteY3" fmla="*/ 39054 h 3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70" h="39053">
                      <a:moveTo>
                        <a:pt x="0" y="0"/>
                      </a:moveTo>
                      <a:lnTo>
                        <a:pt x="24670" y="0"/>
                      </a:lnTo>
                      <a:lnTo>
                        <a:pt x="24670" y="39054"/>
                      </a:lnTo>
                      <a:lnTo>
                        <a:pt x="0" y="39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1" name="任意多边形: 形状 7220">
                  <a:extLst>
                    <a:ext uri="{FF2B5EF4-FFF2-40B4-BE49-F238E27FC236}">
                      <a16:creationId xmlns:a16="http://schemas.microsoft.com/office/drawing/2014/main" xmlns="" id="{B5759B96-0CF6-4657-BDBE-3B03B7F10327}"/>
                    </a:ext>
                  </a:extLst>
                </p:cNvPr>
                <p:cNvSpPr/>
                <p:nvPr/>
              </p:nvSpPr>
              <p:spPr>
                <a:xfrm rot="-300150">
                  <a:off x="6670665" y="2533839"/>
                  <a:ext cx="92107" cy="22860"/>
                </a:xfrm>
                <a:custGeom>
                  <a:avLst/>
                  <a:gdLst>
                    <a:gd name="connsiteX0" fmla="*/ 0 w 92107"/>
                    <a:gd name="connsiteY0" fmla="*/ 0 h 22860"/>
                    <a:gd name="connsiteX1" fmla="*/ 92108 w 92107"/>
                    <a:gd name="connsiteY1" fmla="*/ 0 h 22860"/>
                    <a:gd name="connsiteX2" fmla="*/ 92108 w 92107"/>
                    <a:gd name="connsiteY2" fmla="*/ 22860 h 22860"/>
                    <a:gd name="connsiteX3" fmla="*/ 0 w 92107"/>
                    <a:gd name="connsiteY3" fmla="*/ 2286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107" h="22860">
                      <a:moveTo>
                        <a:pt x="0" y="0"/>
                      </a:moveTo>
                      <a:lnTo>
                        <a:pt x="92108" y="0"/>
                      </a:lnTo>
                      <a:lnTo>
                        <a:pt x="92108" y="2286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2" name="任意多边形: 形状 7221">
                  <a:extLst>
                    <a:ext uri="{FF2B5EF4-FFF2-40B4-BE49-F238E27FC236}">
                      <a16:creationId xmlns:a16="http://schemas.microsoft.com/office/drawing/2014/main" xmlns="" id="{3AC916F5-CB2D-4847-912B-52E2AEF79C7B}"/>
                    </a:ext>
                  </a:extLst>
                </p:cNvPr>
                <p:cNvSpPr/>
                <p:nvPr/>
              </p:nvSpPr>
              <p:spPr>
                <a:xfrm rot="-179882">
                  <a:off x="6652143" y="2482413"/>
                  <a:ext cx="58672" cy="35241"/>
                </a:xfrm>
                <a:custGeom>
                  <a:avLst/>
                  <a:gdLst>
                    <a:gd name="connsiteX0" fmla="*/ 0 w 58672"/>
                    <a:gd name="connsiteY0" fmla="*/ 0 h 35241"/>
                    <a:gd name="connsiteX1" fmla="*/ 58672 w 58672"/>
                    <a:gd name="connsiteY1" fmla="*/ 0 h 35241"/>
                    <a:gd name="connsiteX2" fmla="*/ 58672 w 58672"/>
                    <a:gd name="connsiteY2" fmla="*/ 35241 h 35241"/>
                    <a:gd name="connsiteX3" fmla="*/ 0 w 58672"/>
                    <a:gd name="connsiteY3" fmla="*/ 35241 h 3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672" h="35241">
                      <a:moveTo>
                        <a:pt x="0" y="0"/>
                      </a:moveTo>
                      <a:lnTo>
                        <a:pt x="58672" y="0"/>
                      </a:lnTo>
                      <a:lnTo>
                        <a:pt x="58672" y="35241"/>
                      </a:lnTo>
                      <a:lnTo>
                        <a:pt x="0" y="35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3" name="任意多边形: 形状 7222">
                  <a:extLst>
                    <a:ext uri="{FF2B5EF4-FFF2-40B4-BE49-F238E27FC236}">
                      <a16:creationId xmlns:a16="http://schemas.microsoft.com/office/drawing/2014/main" xmlns="" id="{68F749A6-F3D5-4722-9224-1E87F400E8C4}"/>
                    </a:ext>
                  </a:extLst>
                </p:cNvPr>
                <p:cNvSpPr/>
                <p:nvPr/>
              </p:nvSpPr>
              <p:spPr>
                <a:xfrm rot="-1319958">
                  <a:off x="6666233" y="2375044"/>
                  <a:ext cx="14192" cy="27432"/>
                </a:xfrm>
                <a:custGeom>
                  <a:avLst/>
                  <a:gdLst>
                    <a:gd name="connsiteX0" fmla="*/ 0 w 14192"/>
                    <a:gd name="connsiteY0" fmla="*/ 0 h 27432"/>
                    <a:gd name="connsiteX1" fmla="*/ 14192 w 14192"/>
                    <a:gd name="connsiteY1" fmla="*/ 0 h 27432"/>
                    <a:gd name="connsiteX2" fmla="*/ 14192 w 14192"/>
                    <a:gd name="connsiteY2" fmla="*/ 27432 h 27432"/>
                    <a:gd name="connsiteX3" fmla="*/ 0 w 14192"/>
                    <a:gd name="connsiteY3" fmla="*/ 27432 h 27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92" h="27432">
                      <a:moveTo>
                        <a:pt x="0" y="0"/>
                      </a:moveTo>
                      <a:lnTo>
                        <a:pt x="14192" y="0"/>
                      </a:lnTo>
                      <a:lnTo>
                        <a:pt x="14192" y="27432"/>
                      </a:lnTo>
                      <a:lnTo>
                        <a:pt x="0" y="27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4" name="任意多边形: 形状 7223">
                  <a:extLst>
                    <a:ext uri="{FF2B5EF4-FFF2-40B4-BE49-F238E27FC236}">
                      <a16:creationId xmlns:a16="http://schemas.microsoft.com/office/drawing/2014/main" xmlns="" id="{682E62A0-B47C-45AC-A485-71C1CC0DC83B}"/>
                    </a:ext>
                  </a:extLst>
                </p:cNvPr>
                <p:cNvSpPr/>
                <p:nvPr/>
              </p:nvSpPr>
              <p:spPr>
                <a:xfrm rot="-300150">
                  <a:off x="6742768" y="2553551"/>
                  <a:ext cx="24955" cy="92774"/>
                </a:xfrm>
                <a:custGeom>
                  <a:avLst/>
                  <a:gdLst>
                    <a:gd name="connsiteX0" fmla="*/ 0 w 24955"/>
                    <a:gd name="connsiteY0" fmla="*/ 0 h 92774"/>
                    <a:gd name="connsiteX1" fmla="*/ 24956 w 24955"/>
                    <a:gd name="connsiteY1" fmla="*/ 0 h 92774"/>
                    <a:gd name="connsiteX2" fmla="*/ 24956 w 24955"/>
                    <a:gd name="connsiteY2" fmla="*/ 92774 h 92774"/>
                    <a:gd name="connsiteX3" fmla="*/ 0 w 24955"/>
                    <a:gd name="connsiteY3" fmla="*/ 92774 h 9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55" h="92774">
                      <a:moveTo>
                        <a:pt x="0" y="0"/>
                      </a:moveTo>
                      <a:lnTo>
                        <a:pt x="24956" y="0"/>
                      </a:lnTo>
                      <a:lnTo>
                        <a:pt x="24956" y="92774"/>
                      </a:lnTo>
                      <a:lnTo>
                        <a:pt x="0" y="92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5" name="任意多边形: 形状 7224">
                  <a:extLst>
                    <a:ext uri="{FF2B5EF4-FFF2-40B4-BE49-F238E27FC236}">
                      <a16:creationId xmlns:a16="http://schemas.microsoft.com/office/drawing/2014/main" xmlns="" id="{A66CBFBB-99A1-4884-8462-FA01F6583D28}"/>
                    </a:ext>
                  </a:extLst>
                </p:cNvPr>
                <p:cNvSpPr/>
                <p:nvPr/>
              </p:nvSpPr>
              <p:spPr>
                <a:xfrm rot="-179882">
                  <a:off x="6632710" y="2540704"/>
                  <a:ext cx="28288" cy="28288"/>
                </a:xfrm>
                <a:custGeom>
                  <a:avLst/>
                  <a:gdLst>
                    <a:gd name="connsiteX0" fmla="*/ 0 w 28288"/>
                    <a:gd name="connsiteY0" fmla="*/ 0 h 28288"/>
                    <a:gd name="connsiteX1" fmla="*/ 28288 w 28288"/>
                    <a:gd name="connsiteY1" fmla="*/ 0 h 28288"/>
                    <a:gd name="connsiteX2" fmla="*/ 28288 w 28288"/>
                    <a:gd name="connsiteY2" fmla="*/ 28288 h 28288"/>
                    <a:gd name="connsiteX3" fmla="*/ 0 w 28288"/>
                    <a:gd name="connsiteY3" fmla="*/ 28288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88" h="28288">
                      <a:moveTo>
                        <a:pt x="0" y="0"/>
                      </a:moveTo>
                      <a:lnTo>
                        <a:pt x="28288" y="0"/>
                      </a:lnTo>
                      <a:lnTo>
                        <a:pt x="28288" y="28288"/>
                      </a:lnTo>
                      <a:lnTo>
                        <a:pt x="0" y="28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6" name="任意多边形: 形状 7225">
                  <a:extLst>
                    <a:ext uri="{FF2B5EF4-FFF2-40B4-BE49-F238E27FC236}">
                      <a16:creationId xmlns:a16="http://schemas.microsoft.com/office/drawing/2014/main" xmlns="" id="{7FC562FA-2029-40A6-9CDA-5323E57D02C5}"/>
                    </a:ext>
                  </a:extLst>
                </p:cNvPr>
                <p:cNvSpPr/>
                <p:nvPr/>
              </p:nvSpPr>
              <p:spPr>
                <a:xfrm rot="-597750">
                  <a:off x="6696607" y="2623637"/>
                  <a:ext cx="59339" cy="28288"/>
                </a:xfrm>
                <a:custGeom>
                  <a:avLst/>
                  <a:gdLst>
                    <a:gd name="connsiteX0" fmla="*/ 0 w 59339"/>
                    <a:gd name="connsiteY0" fmla="*/ 0 h 28288"/>
                    <a:gd name="connsiteX1" fmla="*/ 59340 w 59339"/>
                    <a:gd name="connsiteY1" fmla="*/ 0 h 28288"/>
                    <a:gd name="connsiteX2" fmla="*/ 59340 w 59339"/>
                    <a:gd name="connsiteY2" fmla="*/ 28289 h 28288"/>
                    <a:gd name="connsiteX3" fmla="*/ 0 w 59339"/>
                    <a:gd name="connsiteY3" fmla="*/ 28289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39" h="28288">
                      <a:moveTo>
                        <a:pt x="0" y="0"/>
                      </a:moveTo>
                      <a:lnTo>
                        <a:pt x="59340" y="0"/>
                      </a:lnTo>
                      <a:lnTo>
                        <a:pt x="59340" y="28289"/>
                      </a:lnTo>
                      <a:lnTo>
                        <a:pt x="0" y="282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27" name="图形 6670">
              <a:extLst>
                <a:ext uri="{FF2B5EF4-FFF2-40B4-BE49-F238E27FC236}">
                  <a16:creationId xmlns:a16="http://schemas.microsoft.com/office/drawing/2014/main" xmlns="" id="{939C141F-CED6-4C51-ABC6-F6FBCF787621}"/>
                </a:ext>
              </a:extLst>
            </p:cNvPr>
            <p:cNvGrpSpPr/>
            <p:nvPr/>
          </p:nvGrpSpPr>
          <p:grpSpPr>
            <a:xfrm>
              <a:off x="4856162" y="1679923"/>
              <a:ext cx="263937" cy="291083"/>
              <a:chOff x="6801897" y="1679923"/>
              <a:chExt cx="263937" cy="291083"/>
            </a:xfrm>
            <a:solidFill>
              <a:srgbClr val="FFFFFF"/>
            </a:solidFill>
          </p:grpSpPr>
          <p:grpSp>
            <p:nvGrpSpPr>
              <p:cNvPr id="7228" name="图形 6670">
                <a:extLst>
                  <a:ext uri="{FF2B5EF4-FFF2-40B4-BE49-F238E27FC236}">
                    <a16:creationId xmlns:a16="http://schemas.microsoft.com/office/drawing/2014/main" xmlns="" id="{59EDB82E-89F3-4A57-B971-FE3092334F1C}"/>
                  </a:ext>
                </a:extLst>
              </p:cNvPr>
              <p:cNvGrpSpPr/>
              <p:nvPr/>
            </p:nvGrpSpPr>
            <p:grpSpPr>
              <a:xfrm>
                <a:off x="6801897" y="1679923"/>
                <a:ext cx="263937" cy="291083"/>
                <a:chOff x="6801897" y="1679923"/>
                <a:chExt cx="263937" cy="291083"/>
              </a:xfrm>
              <a:solidFill>
                <a:srgbClr val="FFFFFF"/>
              </a:solidFill>
            </p:grpSpPr>
            <p:sp>
              <p:nvSpPr>
                <p:cNvPr id="7229" name="任意多边形: 形状 7228">
                  <a:extLst>
                    <a:ext uri="{FF2B5EF4-FFF2-40B4-BE49-F238E27FC236}">
                      <a16:creationId xmlns:a16="http://schemas.microsoft.com/office/drawing/2014/main" xmlns="" id="{E32BE23A-FDF3-480F-B308-806370C44B82}"/>
                    </a:ext>
                  </a:extLst>
                </p:cNvPr>
                <p:cNvSpPr/>
                <p:nvPr/>
              </p:nvSpPr>
              <p:spPr>
                <a:xfrm>
                  <a:off x="6816661" y="1718214"/>
                  <a:ext cx="236981" cy="160305"/>
                </a:xfrm>
                <a:custGeom>
                  <a:avLst/>
                  <a:gdLst>
                    <a:gd name="connsiteX0" fmla="*/ 209074 w 236981"/>
                    <a:gd name="connsiteY0" fmla="*/ 90392 h 160305"/>
                    <a:gd name="connsiteX1" fmla="*/ 185452 w 236981"/>
                    <a:gd name="connsiteY1" fmla="*/ 17145 h 160305"/>
                    <a:gd name="connsiteX2" fmla="*/ 85535 w 236981"/>
                    <a:gd name="connsiteY2" fmla="*/ 49816 h 160305"/>
                    <a:gd name="connsiteX3" fmla="*/ 69247 w 236981"/>
                    <a:gd name="connsiteY3" fmla="*/ 0 h 160305"/>
                    <a:gd name="connsiteX4" fmla="*/ 0 w 236981"/>
                    <a:gd name="connsiteY4" fmla="*/ 22479 h 160305"/>
                    <a:gd name="connsiteX5" fmla="*/ 27146 w 236981"/>
                    <a:gd name="connsiteY5" fmla="*/ 105442 h 160305"/>
                    <a:gd name="connsiteX6" fmla="*/ 109538 w 236981"/>
                    <a:gd name="connsiteY6" fmla="*/ 78676 h 160305"/>
                    <a:gd name="connsiteX7" fmla="*/ 135922 w 236981"/>
                    <a:gd name="connsiteY7" fmla="*/ 160306 h 160305"/>
                    <a:gd name="connsiteX8" fmla="*/ 222694 w 236981"/>
                    <a:gd name="connsiteY8" fmla="*/ 132112 h 160305"/>
                    <a:gd name="connsiteX9" fmla="*/ 236982 w 236981"/>
                    <a:gd name="connsiteY9" fmla="*/ 127445 h 160305"/>
                    <a:gd name="connsiteX10" fmla="*/ 223456 w 236981"/>
                    <a:gd name="connsiteY10" fmla="*/ 85820 h 160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6981" h="160305">
                      <a:moveTo>
                        <a:pt x="209074" y="90392"/>
                      </a:moveTo>
                      <a:lnTo>
                        <a:pt x="185452" y="17145"/>
                      </a:lnTo>
                      <a:lnTo>
                        <a:pt x="85535" y="49816"/>
                      </a:lnTo>
                      <a:lnTo>
                        <a:pt x="69247" y="0"/>
                      </a:lnTo>
                      <a:lnTo>
                        <a:pt x="0" y="22479"/>
                      </a:lnTo>
                      <a:lnTo>
                        <a:pt x="27146" y="105442"/>
                      </a:lnTo>
                      <a:lnTo>
                        <a:pt x="109538" y="78676"/>
                      </a:lnTo>
                      <a:lnTo>
                        <a:pt x="135922" y="160306"/>
                      </a:lnTo>
                      <a:lnTo>
                        <a:pt x="222694" y="132112"/>
                      </a:lnTo>
                      <a:lnTo>
                        <a:pt x="236982" y="127445"/>
                      </a:lnTo>
                      <a:lnTo>
                        <a:pt x="223456" y="858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0" name="任意多边形: 形状 7229">
                  <a:extLst>
                    <a:ext uri="{FF2B5EF4-FFF2-40B4-BE49-F238E27FC236}">
                      <a16:creationId xmlns:a16="http://schemas.microsoft.com/office/drawing/2014/main" xmlns="" id="{A18A0398-6696-4383-8B08-7BA37EAF1F31}"/>
                    </a:ext>
                  </a:extLst>
                </p:cNvPr>
                <p:cNvSpPr/>
                <p:nvPr/>
              </p:nvSpPr>
              <p:spPr>
                <a:xfrm rot="-1082506">
                  <a:off x="6954117" y="1863512"/>
                  <a:ext cx="91246" cy="25907"/>
                </a:xfrm>
                <a:custGeom>
                  <a:avLst/>
                  <a:gdLst>
                    <a:gd name="connsiteX0" fmla="*/ 0 w 91246"/>
                    <a:gd name="connsiteY0" fmla="*/ 0 h 25907"/>
                    <a:gd name="connsiteX1" fmla="*/ 91247 w 91246"/>
                    <a:gd name="connsiteY1" fmla="*/ 0 h 25907"/>
                    <a:gd name="connsiteX2" fmla="*/ 91247 w 91246"/>
                    <a:gd name="connsiteY2" fmla="*/ 25907 h 25907"/>
                    <a:gd name="connsiteX3" fmla="*/ 0 w 91246"/>
                    <a:gd name="connsiteY3" fmla="*/ 25907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246" h="25907">
                      <a:moveTo>
                        <a:pt x="0" y="0"/>
                      </a:moveTo>
                      <a:lnTo>
                        <a:pt x="91247" y="0"/>
                      </a:lnTo>
                      <a:lnTo>
                        <a:pt x="91247" y="25907"/>
                      </a:lnTo>
                      <a:lnTo>
                        <a:pt x="0" y="25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1" name="任意多边形: 形状 7230">
                  <a:extLst>
                    <a:ext uri="{FF2B5EF4-FFF2-40B4-BE49-F238E27FC236}">
                      <a16:creationId xmlns:a16="http://schemas.microsoft.com/office/drawing/2014/main" xmlns="" id="{C92F3FCC-C92B-4E86-89CE-5CF1F167229E}"/>
                    </a:ext>
                  </a:extLst>
                </p:cNvPr>
                <p:cNvSpPr/>
                <p:nvPr/>
              </p:nvSpPr>
              <p:spPr>
                <a:xfrm>
                  <a:off x="6801897" y="1679923"/>
                  <a:ext cx="141446" cy="88106"/>
                </a:xfrm>
                <a:custGeom>
                  <a:avLst/>
                  <a:gdLst>
                    <a:gd name="connsiteX0" fmla="*/ 141447 w 141446"/>
                    <a:gd name="connsiteY0" fmla="*/ 74771 h 88106"/>
                    <a:gd name="connsiteX1" fmla="*/ 117062 w 141446"/>
                    <a:gd name="connsiteY1" fmla="*/ 0 h 88106"/>
                    <a:gd name="connsiteX2" fmla="*/ 0 w 141446"/>
                    <a:gd name="connsiteY2" fmla="*/ 15335 h 88106"/>
                    <a:gd name="connsiteX3" fmla="*/ 14764 w 141446"/>
                    <a:gd name="connsiteY3" fmla="*/ 60770 h 88106"/>
                    <a:gd name="connsiteX4" fmla="*/ 84011 w 141446"/>
                    <a:gd name="connsiteY4" fmla="*/ 38291 h 88106"/>
                    <a:gd name="connsiteX5" fmla="*/ 100299 w 141446"/>
                    <a:gd name="connsiteY5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" h="88106">
                      <a:moveTo>
                        <a:pt x="141447" y="74771"/>
                      </a:moveTo>
                      <a:lnTo>
                        <a:pt x="117062" y="0"/>
                      </a:lnTo>
                      <a:lnTo>
                        <a:pt x="0" y="15335"/>
                      </a:lnTo>
                      <a:lnTo>
                        <a:pt x="14764" y="60770"/>
                      </a:lnTo>
                      <a:lnTo>
                        <a:pt x="84011" y="38291"/>
                      </a:lnTo>
                      <a:lnTo>
                        <a:pt x="100299" y="881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2" name="任意多边形: 形状 7231">
                  <a:extLst>
                    <a:ext uri="{FF2B5EF4-FFF2-40B4-BE49-F238E27FC236}">
                      <a16:creationId xmlns:a16="http://schemas.microsoft.com/office/drawing/2014/main" xmlns="" id="{3BBE3F8C-884D-4469-9D2F-9E7C7C145AE1}"/>
                    </a:ext>
                  </a:extLst>
                </p:cNvPr>
                <p:cNvSpPr/>
                <p:nvPr/>
              </p:nvSpPr>
              <p:spPr>
                <a:xfrm>
                  <a:off x="6909244" y="1848897"/>
                  <a:ext cx="156591" cy="122110"/>
                </a:xfrm>
                <a:custGeom>
                  <a:avLst/>
                  <a:gdLst>
                    <a:gd name="connsiteX0" fmla="*/ 33718 w 156591"/>
                    <a:gd name="connsiteY0" fmla="*/ 0 h 122110"/>
                    <a:gd name="connsiteX1" fmla="*/ 0 w 156591"/>
                    <a:gd name="connsiteY1" fmla="*/ 10954 h 122110"/>
                    <a:gd name="connsiteX2" fmla="*/ 36100 w 156591"/>
                    <a:gd name="connsiteY2" fmla="*/ 122110 h 122110"/>
                    <a:gd name="connsiteX3" fmla="*/ 156591 w 156591"/>
                    <a:gd name="connsiteY3" fmla="*/ 82867 h 122110"/>
                    <a:gd name="connsiteX4" fmla="*/ 138113 w 156591"/>
                    <a:gd name="connsiteY4" fmla="*/ 26003 h 122110"/>
                    <a:gd name="connsiteX5" fmla="*/ 51340 w 156591"/>
                    <a:gd name="connsiteY5" fmla="*/ 54292 h 1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591" h="122110">
                      <a:moveTo>
                        <a:pt x="33718" y="0"/>
                      </a:moveTo>
                      <a:lnTo>
                        <a:pt x="0" y="10954"/>
                      </a:lnTo>
                      <a:lnTo>
                        <a:pt x="36100" y="122110"/>
                      </a:lnTo>
                      <a:lnTo>
                        <a:pt x="156591" y="82867"/>
                      </a:lnTo>
                      <a:lnTo>
                        <a:pt x="138113" y="26003"/>
                      </a:lnTo>
                      <a:lnTo>
                        <a:pt x="51340" y="542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3" name="图形 6670">
                <a:extLst>
                  <a:ext uri="{FF2B5EF4-FFF2-40B4-BE49-F238E27FC236}">
                    <a16:creationId xmlns:a16="http://schemas.microsoft.com/office/drawing/2014/main" xmlns="" id="{E622D118-8764-44F4-94A5-07F05859B2EE}"/>
                  </a:ext>
                </a:extLst>
              </p:cNvPr>
              <p:cNvGrpSpPr/>
              <p:nvPr/>
            </p:nvGrpSpPr>
            <p:grpSpPr>
              <a:xfrm>
                <a:off x="6801897" y="1679923"/>
                <a:ext cx="263937" cy="291083"/>
                <a:chOff x="6801897" y="1679923"/>
                <a:chExt cx="263937" cy="291083"/>
              </a:xfrm>
              <a:solidFill>
                <a:srgbClr val="FFFFFF"/>
              </a:solidFill>
            </p:grpSpPr>
            <p:sp>
              <p:nvSpPr>
                <p:cNvPr id="7234" name="任意多边形: 形状 7233">
                  <a:extLst>
                    <a:ext uri="{FF2B5EF4-FFF2-40B4-BE49-F238E27FC236}">
                      <a16:creationId xmlns:a16="http://schemas.microsoft.com/office/drawing/2014/main" xmlns="" id="{A17F0A50-CAD2-4BA1-BDB8-FFE40973FFCE}"/>
                    </a:ext>
                  </a:extLst>
                </p:cNvPr>
                <p:cNvSpPr/>
                <p:nvPr/>
              </p:nvSpPr>
              <p:spPr>
                <a:xfrm>
                  <a:off x="6816661" y="1718214"/>
                  <a:ext cx="236981" cy="160305"/>
                </a:xfrm>
                <a:custGeom>
                  <a:avLst/>
                  <a:gdLst>
                    <a:gd name="connsiteX0" fmla="*/ 209074 w 236981"/>
                    <a:gd name="connsiteY0" fmla="*/ 90392 h 160305"/>
                    <a:gd name="connsiteX1" fmla="*/ 185452 w 236981"/>
                    <a:gd name="connsiteY1" fmla="*/ 17145 h 160305"/>
                    <a:gd name="connsiteX2" fmla="*/ 85535 w 236981"/>
                    <a:gd name="connsiteY2" fmla="*/ 49816 h 160305"/>
                    <a:gd name="connsiteX3" fmla="*/ 69247 w 236981"/>
                    <a:gd name="connsiteY3" fmla="*/ 0 h 160305"/>
                    <a:gd name="connsiteX4" fmla="*/ 0 w 236981"/>
                    <a:gd name="connsiteY4" fmla="*/ 22479 h 160305"/>
                    <a:gd name="connsiteX5" fmla="*/ 27146 w 236981"/>
                    <a:gd name="connsiteY5" fmla="*/ 105442 h 160305"/>
                    <a:gd name="connsiteX6" fmla="*/ 109538 w 236981"/>
                    <a:gd name="connsiteY6" fmla="*/ 78676 h 160305"/>
                    <a:gd name="connsiteX7" fmla="*/ 135922 w 236981"/>
                    <a:gd name="connsiteY7" fmla="*/ 160306 h 160305"/>
                    <a:gd name="connsiteX8" fmla="*/ 222694 w 236981"/>
                    <a:gd name="connsiteY8" fmla="*/ 132112 h 160305"/>
                    <a:gd name="connsiteX9" fmla="*/ 236982 w 236981"/>
                    <a:gd name="connsiteY9" fmla="*/ 127445 h 160305"/>
                    <a:gd name="connsiteX10" fmla="*/ 223456 w 236981"/>
                    <a:gd name="connsiteY10" fmla="*/ 85820 h 160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6981" h="160305">
                      <a:moveTo>
                        <a:pt x="209074" y="90392"/>
                      </a:moveTo>
                      <a:lnTo>
                        <a:pt x="185452" y="17145"/>
                      </a:lnTo>
                      <a:lnTo>
                        <a:pt x="85535" y="49816"/>
                      </a:lnTo>
                      <a:lnTo>
                        <a:pt x="69247" y="0"/>
                      </a:lnTo>
                      <a:lnTo>
                        <a:pt x="0" y="22479"/>
                      </a:lnTo>
                      <a:lnTo>
                        <a:pt x="27146" y="105442"/>
                      </a:lnTo>
                      <a:lnTo>
                        <a:pt x="109538" y="78676"/>
                      </a:lnTo>
                      <a:lnTo>
                        <a:pt x="135922" y="160306"/>
                      </a:lnTo>
                      <a:lnTo>
                        <a:pt x="222694" y="132112"/>
                      </a:lnTo>
                      <a:lnTo>
                        <a:pt x="236982" y="127445"/>
                      </a:lnTo>
                      <a:lnTo>
                        <a:pt x="223456" y="858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5" name="任意多边形: 形状 7234">
                  <a:extLst>
                    <a:ext uri="{FF2B5EF4-FFF2-40B4-BE49-F238E27FC236}">
                      <a16:creationId xmlns:a16="http://schemas.microsoft.com/office/drawing/2014/main" xmlns="" id="{E8B730EA-BA1B-4845-BCD3-0CE110918128}"/>
                    </a:ext>
                  </a:extLst>
                </p:cNvPr>
                <p:cNvSpPr/>
                <p:nvPr/>
              </p:nvSpPr>
              <p:spPr>
                <a:xfrm rot="-1082506">
                  <a:off x="6954117" y="1863512"/>
                  <a:ext cx="91246" cy="25907"/>
                </a:xfrm>
                <a:custGeom>
                  <a:avLst/>
                  <a:gdLst>
                    <a:gd name="connsiteX0" fmla="*/ 0 w 91246"/>
                    <a:gd name="connsiteY0" fmla="*/ 0 h 25907"/>
                    <a:gd name="connsiteX1" fmla="*/ 91247 w 91246"/>
                    <a:gd name="connsiteY1" fmla="*/ 0 h 25907"/>
                    <a:gd name="connsiteX2" fmla="*/ 91247 w 91246"/>
                    <a:gd name="connsiteY2" fmla="*/ 25907 h 25907"/>
                    <a:gd name="connsiteX3" fmla="*/ 0 w 91246"/>
                    <a:gd name="connsiteY3" fmla="*/ 25907 h 2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246" h="25907">
                      <a:moveTo>
                        <a:pt x="0" y="0"/>
                      </a:moveTo>
                      <a:lnTo>
                        <a:pt x="91247" y="0"/>
                      </a:lnTo>
                      <a:lnTo>
                        <a:pt x="91247" y="25907"/>
                      </a:lnTo>
                      <a:lnTo>
                        <a:pt x="0" y="25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6" name="任意多边形: 形状 7235">
                  <a:extLst>
                    <a:ext uri="{FF2B5EF4-FFF2-40B4-BE49-F238E27FC236}">
                      <a16:creationId xmlns:a16="http://schemas.microsoft.com/office/drawing/2014/main" xmlns="" id="{CA998168-61C4-447B-B276-858AB3E417B8}"/>
                    </a:ext>
                  </a:extLst>
                </p:cNvPr>
                <p:cNvSpPr/>
                <p:nvPr/>
              </p:nvSpPr>
              <p:spPr>
                <a:xfrm>
                  <a:off x="6801897" y="1679923"/>
                  <a:ext cx="141446" cy="88106"/>
                </a:xfrm>
                <a:custGeom>
                  <a:avLst/>
                  <a:gdLst>
                    <a:gd name="connsiteX0" fmla="*/ 141447 w 141446"/>
                    <a:gd name="connsiteY0" fmla="*/ 74771 h 88106"/>
                    <a:gd name="connsiteX1" fmla="*/ 117062 w 141446"/>
                    <a:gd name="connsiteY1" fmla="*/ 0 h 88106"/>
                    <a:gd name="connsiteX2" fmla="*/ 0 w 141446"/>
                    <a:gd name="connsiteY2" fmla="*/ 15335 h 88106"/>
                    <a:gd name="connsiteX3" fmla="*/ 14764 w 141446"/>
                    <a:gd name="connsiteY3" fmla="*/ 60770 h 88106"/>
                    <a:gd name="connsiteX4" fmla="*/ 84011 w 141446"/>
                    <a:gd name="connsiteY4" fmla="*/ 38291 h 88106"/>
                    <a:gd name="connsiteX5" fmla="*/ 100299 w 141446"/>
                    <a:gd name="connsiteY5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" h="88106">
                      <a:moveTo>
                        <a:pt x="141447" y="74771"/>
                      </a:moveTo>
                      <a:lnTo>
                        <a:pt x="117062" y="0"/>
                      </a:lnTo>
                      <a:lnTo>
                        <a:pt x="0" y="15335"/>
                      </a:lnTo>
                      <a:lnTo>
                        <a:pt x="14764" y="60770"/>
                      </a:lnTo>
                      <a:lnTo>
                        <a:pt x="84011" y="38291"/>
                      </a:lnTo>
                      <a:lnTo>
                        <a:pt x="100299" y="881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7" name="任意多边形: 形状 7236">
                  <a:extLst>
                    <a:ext uri="{FF2B5EF4-FFF2-40B4-BE49-F238E27FC236}">
                      <a16:creationId xmlns:a16="http://schemas.microsoft.com/office/drawing/2014/main" xmlns="" id="{643C40BC-B276-4553-864A-F4B2E05FAF68}"/>
                    </a:ext>
                  </a:extLst>
                </p:cNvPr>
                <p:cNvSpPr/>
                <p:nvPr/>
              </p:nvSpPr>
              <p:spPr>
                <a:xfrm>
                  <a:off x="6909244" y="1848897"/>
                  <a:ext cx="156591" cy="122110"/>
                </a:xfrm>
                <a:custGeom>
                  <a:avLst/>
                  <a:gdLst>
                    <a:gd name="connsiteX0" fmla="*/ 33718 w 156591"/>
                    <a:gd name="connsiteY0" fmla="*/ 0 h 122110"/>
                    <a:gd name="connsiteX1" fmla="*/ 0 w 156591"/>
                    <a:gd name="connsiteY1" fmla="*/ 10954 h 122110"/>
                    <a:gd name="connsiteX2" fmla="*/ 36100 w 156591"/>
                    <a:gd name="connsiteY2" fmla="*/ 122110 h 122110"/>
                    <a:gd name="connsiteX3" fmla="*/ 156591 w 156591"/>
                    <a:gd name="connsiteY3" fmla="*/ 82867 h 122110"/>
                    <a:gd name="connsiteX4" fmla="*/ 138113 w 156591"/>
                    <a:gd name="connsiteY4" fmla="*/ 26003 h 122110"/>
                    <a:gd name="connsiteX5" fmla="*/ 51340 w 156591"/>
                    <a:gd name="connsiteY5" fmla="*/ 54292 h 1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591" h="122110">
                      <a:moveTo>
                        <a:pt x="33718" y="0"/>
                      </a:moveTo>
                      <a:lnTo>
                        <a:pt x="0" y="10954"/>
                      </a:lnTo>
                      <a:lnTo>
                        <a:pt x="36100" y="122110"/>
                      </a:lnTo>
                      <a:lnTo>
                        <a:pt x="156591" y="82867"/>
                      </a:lnTo>
                      <a:lnTo>
                        <a:pt x="138113" y="26003"/>
                      </a:lnTo>
                      <a:lnTo>
                        <a:pt x="51340" y="542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38" name="图形 6670">
              <a:extLst>
                <a:ext uri="{FF2B5EF4-FFF2-40B4-BE49-F238E27FC236}">
                  <a16:creationId xmlns:a16="http://schemas.microsoft.com/office/drawing/2014/main" xmlns="" id="{F2140E71-B034-4A8D-88E4-6ADD5EE6B537}"/>
                </a:ext>
              </a:extLst>
            </p:cNvPr>
            <p:cNvGrpSpPr/>
            <p:nvPr/>
          </p:nvGrpSpPr>
          <p:grpSpPr>
            <a:xfrm>
              <a:off x="5269165" y="2458919"/>
              <a:ext cx="305944" cy="244543"/>
              <a:chOff x="7214900" y="2458919"/>
              <a:chExt cx="305944" cy="244543"/>
            </a:xfrm>
          </p:grpSpPr>
          <p:grpSp>
            <p:nvGrpSpPr>
              <p:cNvPr id="7239" name="图形 6670">
                <a:extLst>
                  <a:ext uri="{FF2B5EF4-FFF2-40B4-BE49-F238E27FC236}">
                    <a16:creationId xmlns:a16="http://schemas.microsoft.com/office/drawing/2014/main" xmlns="" id="{D859985E-C401-42E0-98DD-069686095E9A}"/>
                  </a:ext>
                </a:extLst>
              </p:cNvPr>
              <p:cNvGrpSpPr/>
              <p:nvPr/>
            </p:nvGrpSpPr>
            <p:grpSpPr>
              <a:xfrm>
                <a:off x="7214900" y="2458919"/>
                <a:ext cx="305944" cy="244543"/>
                <a:chOff x="7214900" y="2458919"/>
                <a:chExt cx="305944" cy="244543"/>
              </a:xfrm>
              <a:solidFill>
                <a:srgbClr val="FFFFFF"/>
              </a:solidFill>
            </p:grpSpPr>
            <p:sp>
              <p:nvSpPr>
                <p:cNvPr id="7240" name="任意多边形: 形状 7239">
                  <a:extLst>
                    <a:ext uri="{FF2B5EF4-FFF2-40B4-BE49-F238E27FC236}">
                      <a16:creationId xmlns:a16="http://schemas.microsoft.com/office/drawing/2014/main" xmlns="" id="{602773BD-240A-4776-B93F-00E8BAE9CA99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305944" cy="244543"/>
                </a:xfrm>
                <a:custGeom>
                  <a:avLst/>
                  <a:gdLst>
                    <a:gd name="connsiteX0" fmla="*/ 230316 w 305944"/>
                    <a:gd name="connsiteY0" fmla="*/ 139119 h 244543"/>
                    <a:gd name="connsiteX1" fmla="*/ 203456 w 305944"/>
                    <a:gd name="connsiteY1" fmla="*/ 55870 h 244543"/>
                    <a:gd name="connsiteX2" fmla="*/ 203456 w 305944"/>
                    <a:gd name="connsiteY2" fmla="*/ 55870 h 244543"/>
                    <a:gd name="connsiteX3" fmla="*/ 13813 w 305944"/>
                    <a:gd name="connsiteY3" fmla="*/ 435 h 244543"/>
                    <a:gd name="connsiteX4" fmla="*/ 763 w 305944"/>
                    <a:gd name="connsiteY4" fmla="*/ 7197 h 244543"/>
                    <a:gd name="connsiteX5" fmla="*/ 954 w 305944"/>
                    <a:gd name="connsiteY5" fmla="*/ 17389 h 244543"/>
                    <a:gd name="connsiteX6" fmla="*/ 21528 w 305944"/>
                    <a:gd name="connsiteY6" fmla="*/ 72158 h 244543"/>
                    <a:gd name="connsiteX7" fmla="*/ 126684 w 305944"/>
                    <a:gd name="connsiteY7" fmla="*/ 102924 h 244543"/>
                    <a:gd name="connsiteX8" fmla="*/ 142210 w 305944"/>
                    <a:gd name="connsiteY8" fmla="*/ 151787 h 244543"/>
                    <a:gd name="connsiteX9" fmla="*/ 120969 w 305944"/>
                    <a:gd name="connsiteY9" fmla="*/ 216271 h 244543"/>
                    <a:gd name="connsiteX10" fmla="*/ 119445 w 305944"/>
                    <a:gd name="connsiteY10" fmla="*/ 232083 h 244543"/>
                    <a:gd name="connsiteX11" fmla="*/ 136209 w 305944"/>
                    <a:gd name="connsiteY11" fmla="*/ 244370 h 244543"/>
                    <a:gd name="connsiteX12" fmla="*/ 305945 w 305944"/>
                    <a:gd name="connsiteY12" fmla="*/ 219986 h 244543"/>
                    <a:gd name="connsiteX13" fmla="*/ 293943 w 305944"/>
                    <a:gd name="connsiteY13" fmla="*/ 129975 h 244543"/>
                    <a:gd name="connsiteX14" fmla="*/ 230316 w 305944"/>
                    <a:gd name="connsiteY14" fmla="*/ 139119 h 244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5944" h="244543">
                      <a:moveTo>
                        <a:pt x="230316" y="139119"/>
                      </a:moveTo>
                      <a:lnTo>
                        <a:pt x="203456" y="55870"/>
                      </a:lnTo>
                      <a:lnTo>
                        <a:pt x="203456" y="55870"/>
                      </a:lnTo>
                      <a:lnTo>
                        <a:pt x="13813" y="435"/>
                      </a:lnTo>
                      <a:cubicBezTo>
                        <a:pt x="8383" y="-1185"/>
                        <a:pt x="2478" y="1863"/>
                        <a:pt x="763" y="7197"/>
                      </a:cubicBez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21528" y="72158"/>
                      </a:lnTo>
                      <a:lnTo>
                        <a:pt x="126684" y="102924"/>
                      </a:lnTo>
                      <a:lnTo>
                        <a:pt x="142210" y="151787"/>
                      </a:lnTo>
                      <a:lnTo>
                        <a:pt x="120969" y="216271"/>
                      </a:lnTo>
                      <a:cubicBezTo>
                        <a:pt x="119254" y="221415"/>
                        <a:pt x="118778" y="226844"/>
                        <a:pt x="119445" y="232083"/>
                      </a:cubicBezTo>
                      <a:cubicBezTo>
                        <a:pt x="120493" y="240084"/>
                        <a:pt x="128017" y="245608"/>
                        <a:pt x="136209" y="244370"/>
                      </a:cubicBezTo>
                      <a:lnTo>
                        <a:pt x="305945" y="219986"/>
                      </a:lnTo>
                      <a:lnTo>
                        <a:pt x="293943" y="129975"/>
                      </a:lnTo>
                      <a:lnTo>
                        <a:pt x="230316" y="1391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1" name="任意多边形: 形状 7240">
                  <a:extLst>
                    <a:ext uri="{FF2B5EF4-FFF2-40B4-BE49-F238E27FC236}">
                      <a16:creationId xmlns:a16="http://schemas.microsoft.com/office/drawing/2014/main" xmlns="" id="{5EA7F45A-CB85-4FAE-A156-B3A88A029B91}"/>
                    </a:ext>
                  </a:extLst>
                </p:cNvPr>
                <p:cNvSpPr/>
                <p:nvPr/>
              </p:nvSpPr>
              <p:spPr>
                <a:xfrm>
                  <a:off x="7341584" y="2514790"/>
                  <a:ext cx="103632" cy="95916"/>
                </a:xfrm>
                <a:custGeom>
                  <a:avLst/>
                  <a:gdLst>
                    <a:gd name="connsiteX0" fmla="*/ 103632 w 103632"/>
                    <a:gd name="connsiteY0" fmla="*/ 83248 h 95916"/>
                    <a:gd name="connsiteX1" fmla="*/ 15526 w 103632"/>
                    <a:gd name="connsiteY1" fmla="*/ 95917 h 95916"/>
                    <a:gd name="connsiteX2" fmla="*/ 0 w 103632"/>
                    <a:gd name="connsiteY2" fmla="*/ 47054 h 95916"/>
                    <a:gd name="connsiteX3" fmla="*/ 35623 w 103632"/>
                    <a:gd name="connsiteY3" fmla="*/ 25241 h 95916"/>
                    <a:gd name="connsiteX4" fmla="*/ 76771 w 103632"/>
                    <a:gd name="connsiteY4" fmla="*/ 0 h 9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632" h="95916">
                      <a:moveTo>
                        <a:pt x="103632" y="83248"/>
                      </a:moveTo>
                      <a:lnTo>
                        <a:pt x="15526" y="95917"/>
                      </a:lnTo>
                      <a:lnTo>
                        <a:pt x="0" y="47054"/>
                      </a:lnTo>
                      <a:lnTo>
                        <a:pt x="35623" y="25241"/>
                      </a:lnTo>
                      <a:lnTo>
                        <a:pt x="767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2" name="任意多边形: 形状 7241">
                  <a:extLst>
                    <a:ext uri="{FF2B5EF4-FFF2-40B4-BE49-F238E27FC236}">
                      <a16:creationId xmlns:a16="http://schemas.microsoft.com/office/drawing/2014/main" xmlns="" id="{98299E84-5CAF-47A1-80F1-C4AFD9D1DC38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203455" cy="119306"/>
                </a:xfrm>
                <a:custGeom>
                  <a:avLst/>
                  <a:gdLst>
                    <a:gd name="connsiteX0" fmla="*/ 763 w 203455"/>
                    <a:gd name="connsiteY0" fmla="*/ 7197 h 119306"/>
                    <a:gd name="connsiteX1" fmla="*/ 763 w 203455"/>
                    <a:gd name="connsiteY1" fmla="*/ 7197 h 119306"/>
                    <a:gd name="connsiteX2" fmla="*/ 954 w 203455"/>
                    <a:gd name="connsiteY2" fmla="*/ 17389 h 119306"/>
                    <a:gd name="connsiteX3" fmla="*/ 21528 w 203455"/>
                    <a:gd name="connsiteY3" fmla="*/ 72158 h 119306"/>
                    <a:gd name="connsiteX4" fmla="*/ 182881 w 203455"/>
                    <a:gd name="connsiteY4" fmla="*/ 119307 h 119306"/>
                    <a:gd name="connsiteX5" fmla="*/ 203456 w 203455"/>
                    <a:gd name="connsiteY5" fmla="*/ 55870 h 119306"/>
                    <a:gd name="connsiteX6" fmla="*/ 13813 w 203455"/>
                    <a:gd name="connsiteY6" fmla="*/ 435 h 119306"/>
                    <a:gd name="connsiteX7" fmla="*/ 763 w 203455"/>
                    <a:gd name="connsiteY7" fmla="*/ 7197 h 119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455" h="119306">
                      <a:moveTo>
                        <a:pt x="763" y="7197"/>
                      </a:moveTo>
                      <a:lnTo>
                        <a:pt x="763" y="7197"/>
                      </a:ln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21528" y="72158"/>
                      </a:lnTo>
                      <a:lnTo>
                        <a:pt x="182881" y="119307"/>
                      </a:lnTo>
                      <a:lnTo>
                        <a:pt x="203456" y="55870"/>
                      </a:lnTo>
                      <a:lnTo>
                        <a:pt x="13813" y="435"/>
                      </a:lnTo>
                      <a:cubicBezTo>
                        <a:pt x="8288" y="-1185"/>
                        <a:pt x="2478" y="1863"/>
                        <a:pt x="763" y="7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3" name="任意多边形: 形状 7242">
                  <a:extLst>
                    <a:ext uri="{FF2B5EF4-FFF2-40B4-BE49-F238E27FC236}">
                      <a16:creationId xmlns:a16="http://schemas.microsoft.com/office/drawing/2014/main" xmlns="" id="{012E02A3-FAD3-48FB-82B0-C4E5375F1D9D}"/>
                    </a:ext>
                  </a:extLst>
                </p:cNvPr>
                <p:cNvSpPr/>
                <p:nvPr/>
              </p:nvSpPr>
              <p:spPr>
                <a:xfrm>
                  <a:off x="7363111" y="2602134"/>
                  <a:ext cx="55054" cy="19621"/>
                </a:xfrm>
                <a:custGeom>
                  <a:avLst/>
                  <a:gdLst>
                    <a:gd name="connsiteX0" fmla="*/ 55054 w 55054"/>
                    <a:gd name="connsiteY0" fmla="*/ 11906 h 19621"/>
                    <a:gd name="connsiteX1" fmla="*/ 1619 w 55054"/>
                    <a:gd name="connsiteY1" fmla="*/ 19621 h 19621"/>
                    <a:gd name="connsiteX2" fmla="*/ 0 w 55054"/>
                    <a:gd name="connsiteY2" fmla="*/ 7620 h 19621"/>
                    <a:gd name="connsiteX3" fmla="*/ 53530 w 55054"/>
                    <a:gd name="connsiteY3" fmla="*/ 0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054" h="19621">
                      <a:moveTo>
                        <a:pt x="55054" y="11906"/>
                      </a:moveTo>
                      <a:lnTo>
                        <a:pt x="1619" y="19621"/>
                      </a:lnTo>
                      <a:lnTo>
                        <a:pt x="0" y="7620"/>
                      </a:lnTo>
                      <a:lnTo>
                        <a:pt x="535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4" name="任意多边形: 形状 7243">
                  <a:extLst>
                    <a:ext uri="{FF2B5EF4-FFF2-40B4-BE49-F238E27FC236}">
                      <a16:creationId xmlns:a16="http://schemas.microsoft.com/office/drawing/2014/main" xmlns="" id="{03EBD8C5-8D3C-47C7-A8B4-DF99FDB4D607}"/>
                    </a:ext>
                  </a:extLst>
                </p:cNvPr>
                <p:cNvSpPr/>
                <p:nvPr/>
              </p:nvSpPr>
              <p:spPr>
                <a:xfrm>
                  <a:off x="7334055" y="2588894"/>
                  <a:ext cx="186789" cy="114568"/>
                </a:xfrm>
                <a:custGeom>
                  <a:avLst/>
                  <a:gdLst>
                    <a:gd name="connsiteX0" fmla="*/ 23054 w 186789"/>
                    <a:gd name="connsiteY0" fmla="*/ 21812 h 114568"/>
                    <a:gd name="connsiteX1" fmla="*/ 1813 w 186789"/>
                    <a:gd name="connsiteY1" fmla="*/ 86296 h 114568"/>
                    <a:gd name="connsiteX2" fmla="*/ 289 w 186789"/>
                    <a:gd name="connsiteY2" fmla="*/ 102108 h 114568"/>
                    <a:gd name="connsiteX3" fmla="*/ 289 w 186789"/>
                    <a:gd name="connsiteY3" fmla="*/ 102108 h 114568"/>
                    <a:gd name="connsiteX4" fmla="*/ 17054 w 186789"/>
                    <a:gd name="connsiteY4" fmla="*/ 114395 h 114568"/>
                    <a:gd name="connsiteX5" fmla="*/ 186789 w 186789"/>
                    <a:gd name="connsiteY5" fmla="*/ 90011 h 114568"/>
                    <a:gd name="connsiteX6" fmla="*/ 174788 w 186789"/>
                    <a:gd name="connsiteY6" fmla="*/ 0 h 114568"/>
                    <a:gd name="connsiteX7" fmla="*/ 23054 w 186789"/>
                    <a:gd name="connsiteY7" fmla="*/ 21812 h 114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89" h="114568">
                      <a:moveTo>
                        <a:pt x="23054" y="21812"/>
                      </a:moveTo>
                      <a:lnTo>
                        <a:pt x="1813" y="86296"/>
                      </a:lnTo>
                      <a:cubicBezTo>
                        <a:pt x="99" y="91440"/>
                        <a:pt x="-377" y="96869"/>
                        <a:pt x="289" y="102108"/>
                      </a:cubicBezTo>
                      <a:lnTo>
                        <a:pt x="289" y="102108"/>
                      </a:lnTo>
                      <a:cubicBezTo>
                        <a:pt x="1337" y="110109"/>
                        <a:pt x="8862" y="115633"/>
                        <a:pt x="17054" y="114395"/>
                      </a:cubicBezTo>
                      <a:lnTo>
                        <a:pt x="186789" y="90011"/>
                      </a:lnTo>
                      <a:lnTo>
                        <a:pt x="174788" y="0"/>
                      </a:lnTo>
                      <a:lnTo>
                        <a:pt x="23054" y="21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5" name="任意多边形: 形状 7244">
                  <a:extLst>
                    <a:ext uri="{FF2B5EF4-FFF2-40B4-BE49-F238E27FC236}">
                      <a16:creationId xmlns:a16="http://schemas.microsoft.com/office/drawing/2014/main" xmlns="" id="{3EA8FF5E-FC6C-4250-8A80-D8585DE3B0D2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29243" cy="38058"/>
                </a:xfrm>
                <a:custGeom>
                  <a:avLst/>
                  <a:gdLst>
                    <a:gd name="connsiteX0" fmla="*/ 29243 w 29243"/>
                    <a:gd name="connsiteY0" fmla="*/ 4911 h 38058"/>
                    <a:gd name="connsiteX1" fmla="*/ 13813 w 29243"/>
                    <a:gd name="connsiteY1" fmla="*/ 435 h 38058"/>
                    <a:gd name="connsiteX2" fmla="*/ 763 w 29243"/>
                    <a:gd name="connsiteY2" fmla="*/ 7197 h 38058"/>
                    <a:gd name="connsiteX3" fmla="*/ 763 w 29243"/>
                    <a:gd name="connsiteY3" fmla="*/ 7197 h 38058"/>
                    <a:gd name="connsiteX4" fmla="*/ 954 w 29243"/>
                    <a:gd name="connsiteY4" fmla="*/ 17389 h 38058"/>
                    <a:gd name="connsiteX5" fmla="*/ 7526 w 29243"/>
                    <a:gd name="connsiteY5" fmla="*/ 34820 h 38058"/>
                    <a:gd name="connsiteX6" fmla="*/ 18480 w 29243"/>
                    <a:gd name="connsiteY6" fmla="*/ 38058 h 38058"/>
                    <a:gd name="connsiteX7" fmla="*/ 29243 w 29243"/>
                    <a:gd name="connsiteY7" fmla="*/ 4911 h 38058"/>
                    <a:gd name="connsiteX8" fmla="*/ 29243 w 29243"/>
                    <a:gd name="connsiteY8" fmla="*/ 4911 h 38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3" h="38058">
                      <a:moveTo>
                        <a:pt x="29243" y="4911"/>
                      </a:moveTo>
                      <a:lnTo>
                        <a:pt x="13813" y="435"/>
                      </a:lnTo>
                      <a:cubicBezTo>
                        <a:pt x="8383" y="-1185"/>
                        <a:pt x="2478" y="1863"/>
                        <a:pt x="763" y="7197"/>
                      </a:cubicBezTo>
                      <a:lnTo>
                        <a:pt x="763" y="7197"/>
                      </a:ln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7526" y="34820"/>
                      </a:lnTo>
                      <a:lnTo>
                        <a:pt x="18480" y="38058"/>
                      </a:lnTo>
                      <a:lnTo>
                        <a:pt x="29243" y="4911"/>
                      </a:lnTo>
                      <a:lnTo>
                        <a:pt x="29243" y="49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6" name="任意多边形: 形状 7245">
                  <a:extLst>
                    <a:ext uri="{FF2B5EF4-FFF2-40B4-BE49-F238E27FC236}">
                      <a16:creationId xmlns:a16="http://schemas.microsoft.com/office/drawing/2014/main" xmlns="" id="{1547A33D-1D5A-4D0C-BBD4-32B22225FE4C}"/>
                    </a:ext>
                  </a:extLst>
                </p:cNvPr>
                <p:cNvSpPr/>
                <p:nvPr/>
              </p:nvSpPr>
              <p:spPr>
                <a:xfrm>
                  <a:off x="7375969" y="2504883"/>
                  <a:ext cx="42386" cy="36671"/>
                </a:xfrm>
                <a:custGeom>
                  <a:avLst/>
                  <a:gdLst>
                    <a:gd name="connsiteX0" fmla="*/ 33718 w 42386"/>
                    <a:gd name="connsiteY0" fmla="*/ 36671 h 36671"/>
                    <a:gd name="connsiteX1" fmla="*/ 0 w 42386"/>
                    <a:gd name="connsiteY1" fmla="*/ 26765 h 36671"/>
                    <a:gd name="connsiteX2" fmla="*/ 8667 w 42386"/>
                    <a:gd name="connsiteY2" fmla="*/ 0 h 36671"/>
                    <a:gd name="connsiteX3" fmla="*/ 42386 w 42386"/>
                    <a:gd name="connsiteY3" fmla="*/ 9906 h 3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386" h="36671">
                      <a:moveTo>
                        <a:pt x="33718" y="36671"/>
                      </a:moveTo>
                      <a:lnTo>
                        <a:pt x="0" y="26765"/>
                      </a:lnTo>
                      <a:lnTo>
                        <a:pt x="8667" y="0"/>
                      </a:lnTo>
                      <a:lnTo>
                        <a:pt x="42386" y="9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7" name="图形 6670">
                <a:extLst>
                  <a:ext uri="{FF2B5EF4-FFF2-40B4-BE49-F238E27FC236}">
                    <a16:creationId xmlns:a16="http://schemas.microsoft.com/office/drawing/2014/main" xmlns="" id="{6B52EEA8-A077-44FE-A620-B93384CFEBAF}"/>
                  </a:ext>
                </a:extLst>
              </p:cNvPr>
              <p:cNvGrpSpPr/>
              <p:nvPr/>
            </p:nvGrpSpPr>
            <p:grpSpPr>
              <a:xfrm>
                <a:off x="7214900" y="2458919"/>
                <a:ext cx="305944" cy="244543"/>
                <a:chOff x="7214900" y="2458919"/>
                <a:chExt cx="305944" cy="244543"/>
              </a:xfrm>
            </p:grpSpPr>
            <p:sp>
              <p:nvSpPr>
                <p:cNvPr id="7248" name="任意多边形: 形状 7247">
                  <a:extLst>
                    <a:ext uri="{FF2B5EF4-FFF2-40B4-BE49-F238E27FC236}">
                      <a16:creationId xmlns:a16="http://schemas.microsoft.com/office/drawing/2014/main" xmlns="" id="{AA816484-57A9-4CE9-B5A5-30473116FB25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305944" cy="244543"/>
                </a:xfrm>
                <a:custGeom>
                  <a:avLst/>
                  <a:gdLst>
                    <a:gd name="connsiteX0" fmla="*/ 230316 w 305944"/>
                    <a:gd name="connsiteY0" fmla="*/ 139119 h 244543"/>
                    <a:gd name="connsiteX1" fmla="*/ 203456 w 305944"/>
                    <a:gd name="connsiteY1" fmla="*/ 55870 h 244543"/>
                    <a:gd name="connsiteX2" fmla="*/ 203456 w 305944"/>
                    <a:gd name="connsiteY2" fmla="*/ 55870 h 244543"/>
                    <a:gd name="connsiteX3" fmla="*/ 13813 w 305944"/>
                    <a:gd name="connsiteY3" fmla="*/ 435 h 244543"/>
                    <a:gd name="connsiteX4" fmla="*/ 763 w 305944"/>
                    <a:gd name="connsiteY4" fmla="*/ 7197 h 244543"/>
                    <a:gd name="connsiteX5" fmla="*/ 954 w 305944"/>
                    <a:gd name="connsiteY5" fmla="*/ 17389 h 244543"/>
                    <a:gd name="connsiteX6" fmla="*/ 21528 w 305944"/>
                    <a:gd name="connsiteY6" fmla="*/ 72158 h 244543"/>
                    <a:gd name="connsiteX7" fmla="*/ 126684 w 305944"/>
                    <a:gd name="connsiteY7" fmla="*/ 102924 h 244543"/>
                    <a:gd name="connsiteX8" fmla="*/ 142210 w 305944"/>
                    <a:gd name="connsiteY8" fmla="*/ 151787 h 244543"/>
                    <a:gd name="connsiteX9" fmla="*/ 120969 w 305944"/>
                    <a:gd name="connsiteY9" fmla="*/ 216271 h 244543"/>
                    <a:gd name="connsiteX10" fmla="*/ 119445 w 305944"/>
                    <a:gd name="connsiteY10" fmla="*/ 232083 h 244543"/>
                    <a:gd name="connsiteX11" fmla="*/ 136209 w 305944"/>
                    <a:gd name="connsiteY11" fmla="*/ 244370 h 244543"/>
                    <a:gd name="connsiteX12" fmla="*/ 305945 w 305944"/>
                    <a:gd name="connsiteY12" fmla="*/ 219986 h 244543"/>
                    <a:gd name="connsiteX13" fmla="*/ 293943 w 305944"/>
                    <a:gd name="connsiteY13" fmla="*/ 129975 h 244543"/>
                    <a:gd name="connsiteX14" fmla="*/ 230316 w 305944"/>
                    <a:gd name="connsiteY14" fmla="*/ 139119 h 244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5944" h="244543">
                      <a:moveTo>
                        <a:pt x="230316" y="139119"/>
                      </a:moveTo>
                      <a:lnTo>
                        <a:pt x="203456" y="55870"/>
                      </a:lnTo>
                      <a:lnTo>
                        <a:pt x="203456" y="55870"/>
                      </a:lnTo>
                      <a:lnTo>
                        <a:pt x="13813" y="435"/>
                      </a:lnTo>
                      <a:cubicBezTo>
                        <a:pt x="8383" y="-1185"/>
                        <a:pt x="2478" y="1863"/>
                        <a:pt x="763" y="7197"/>
                      </a:cubicBez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21528" y="72158"/>
                      </a:lnTo>
                      <a:lnTo>
                        <a:pt x="126684" y="102924"/>
                      </a:lnTo>
                      <a:lnTo>
                        <a:pt x="142210" y="151787"/>
                      </a:lnTo>
                      <a:lnTo>
                        <a:pt x="120969" y="216271"/>
                      </a:lnTo>
                      <a:cubicBezTo>
                        <a:pt x="119254" y="221415"/>
                        <a:pt x="118778" y="226844"/>
                        <a:pt x="119445" y="232083"/>
                      </a:cubicBezTo>
                      <a:cubicBezTo>
                        <a:pt x="120493" y="240084"/>
                        <a:pt x="128017" y="245608"/>
                        <a:pt x="136209" y="244370"/>
                      </a:cubicBezTo>
                      <a:lnTo>
                        <a:pt x="305945" y="219986"/>
                      </a:lnTo>
                      <a:lnTo>
                        <a:pt x="293943" y="129975"/>
                      </a:lnTo>
                      <a:lnTo>
                        <a:pt x="230316" y="139119"/>
                      </a:lnTo>
                      <a:close/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9" name="任意多边形: 形状 7248">
                  <a:extLst>
                    <a:ext uri="{FF2B5EF4-FFF2-40B4-BE49-F238E27FC236}">
                      <a16:creationId xmlns:a16="http://schemas.microsoft.com/office/drawing/2014/main" xmlns="" id="{0CFE877F-D11B-4812-86B9-793D707D80C7}"/>
                    </a:ext>
                  </a:extLst>
                </p:cNvPr>
                <p:cNvSpPr/>
                <p:nvPr/>
              </p:nvSpPr>
              <p:spPr>
                <a:xfrm>
                  <a:off x="7341584" y="2514790"/>
                  <a:ext cx="103632" cy="95916"/>
                </a:xfrm>
                <a:custGeom>
                  <a:avLst/>
                  <a:gdLst>
                    <a:gd name="connsiteX0" fmla="*/ 103632 w 103632"/>
                    <a:gd name="connsiteY0" fmla="*/ 83248 h 95916"/>
                    <a:gd name="connsiteX1" fmla="*/ 15526 w 103632"/>
                    <a:gd name="connsiteY1" fmla="*/ 95917 h 95916"/>
                    <a:gd name="connsiteX2" fmla="*/ 0 w 103632"/>
                    <a:gd name="connsiteY2" fmla="*/ 47054 h 95916"/>
                    <a:gd name="connsiteX3" fmla="*/ 35623 w 103632"/>
                    <a:gd name="connsiteY3" fmla="*/ 25241 h 95916"/>
                    <a:gd name="connsiteX4" fmla="*/ 76771 w 103632"/>
                    <a:gd name="connsiteY4" fmla="*/ 0 h 9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632" h="95916">
                      <a:moveTo>
                        <a:pt x="103632" y="83248"/>
                      </a:moveTo>
                      <a:lnTo>
                        <a:pt x="15526" y="95917"/>
                      </a:lnTo>
                      <a:lnTo>
                        <a:pt x="0" y="47054"/>
                      </a:lnTo>
                      <a:lnTo>
                        <a:pt x="35623" y="25241"/>
                      </a:lnTo>
                      <a:lnTo>
                        <a:pt x="767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0" name="任意多边形: 形状 7249">
                  <a:extLst>
                    <a:ext uri="{FF2B5EF4-FFF2-40B4-BE49-F238E27FC236}">
                      <a16:creationId xmlns:a16="http://schemas.microsoft.com/office/drawing/2014/main" xmlns="" id="{125DB941-F1A8-4631-9EFB-398A458C166B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203455" cy="119306"/>
                </a:xfrm>
                <a:custGeom>
                  <a:avLst/>
                  <a:gdLst>
                    <a:gd name="connsiteX0" fmla="*/ 763 w 203455"/>
                    <a:gd name="connsiteY0" fmla="*/ 7197 h 119306"/>
                    <a:gd name="connsiteX1" fmla="*/ 763 w 203455"/>
                    <a:gd name="connsiteY1" fmla="*/ 7197 h 119306"/>
                    <a:gd name="connsiteX2" fmla="*/ 954 w 203455"/>
                    <a:gd name="connsiteY2" fmla="*/ 17389 h 119306"/>
                    <a:gd name="connsiteX3" fmla="*/ 21528 w 203455"/>
                    <a:gd name="connsiteY3" fmla="*/ 72158 h 119306"/>
                    <a:gd name="connsiteX4" fmla="*/ 182881 w 203455"/>
                    <a:gd name="connsiteY4" fmla="*/ 119307 h 119306"/>
                    <a:gd name="connsiteX5" fmla="*/ 203456 w 203455"/>
                    <a:gd name="connsiteY5" fmla="*/ 55870 h 119306"/>
                    <a:gd name="connsiteX6" fmla="*/ 13813 w 203455"/>
                    <a:gd name="connsiteY6" fmla="*/ 435 h 119306"/>
                    <a:gd name="connsiteX7" fmla="*/ 763 w 203455"/>
                    <a:gd name="connsiteY7" fmla="*/ 7197 h 119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455" h="119306">
                      <a:moveTo>
                        <a:pt x="763" y="7197"/>
                      </a:moveTo>
                      <a:lnTo>
                        <a:pt x="763" y="7197"/>
                      </a:ln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21528" y="72158"/>
                      </a:lnTo>
                      <a:lnTo>
                        <a:pt x="182881" y="119307"/>
                      </a:lnTo>
                      <a:lnTo>
                        <a:pt x="203456" y="55870"/>
                      </a:lnTo>
                      <a:lnTo>
                        <a:pt x="13813" y="435"/>
                      </a:lnTo>
                      <a:cubicBezTo>
                        <a:pt x="8288" y="-1185"/>
                        <a:pt x="2478" y="1863"/>
                        <a:pt x="763" y="7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1" name="任意多边形: 形状 7250">
                  <a:extLst>
                    <a:ext uri="{FF2B5EF4-FFF2-40B4-BE49-F238E27FC236}">
                      <a16:creationId xmlns:a16="http://schemas.microsoft.com/office/drawing/2014/main" xmlns="" id="{498F56D8-AC1E-4725-B056-2C32A027A42D}"/>
                    </a:ext>
                  </a:extLst>
                </p:cNvPr>
                <p:cNvSpPr/>
                <p:nvPr/>
              </p:nvSpPr>
              <p:spPr>
                <a:xfrm>
                  <a:off x="7363111" y="2602134"/>
                  <a:ext cx="55054" cy="19621"/>
                </a:xfrm>
                <a:custGeom>
                  <a:avLst/>
                  <a:gdLst>
                    <a:gd name="connsiteX0" fmla="*/ 55054 w 55054"/>
                    <a:gd name="connsiteY0" fmla="*/ 11906 h 19621"/>
                    <a:gd name="connsiteX1" fmla="*/ 1619 w 55054"/>
                    <a:gd name="connsiteY1" fmla="*/ 19621 h 19621"/>
                    <a:gd name="connsiteX2" fmla="*/ 0 w 55054"/>
                    <a:gd name="connsiteY2" fmla="*/ 7620 h 19621"/>
                    <a:gd name="connsiteX3" fmla="*/ 53530 w 55054"/>
                    <a:gd name="connsiteY3" fmla="*/ 0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054" h="19621">
                      <a:moveTo>
                        <a:pt x="55054" y="11906"/>
                      </a:moveTo>
                      <a:lnTo>
                        <a:pt x="1619" y="19621"/>
                      </a:lnTo>
                      <a:lnTo>
                        <a:pt x="0" y="7620"/>
                      </a:lnTo>
                      <a:lnTo>
                        <a:pt x="53530" y="0"/>
                      </a:lnTo>
                      <a:close/>
                    </a:path>
                  </a:pathLst>
                </a:custGeom>
                <a:solidFill>
                  <a:srgbClr val="C28F65"/>
                </a:solidFill>
                <a:ln w="2700" cap="flat">
                  <a:solidFill>
                    <a:srgbClr val="F7F7F7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2" name="任意多边形: 形状 7251">
                  <a:extLst>
                    <a:ext uri="{FF2B5EF4-FFF2-40B4-BE49-F238E27FC236}">
                      <a16:creationId xmlns:a16="http://schemas.microsoft.com/office/drawing/2014/main" xmlns="" id="{99EC5C6E-F8B5-44DA-859D-8774F02582B3}"/>
                    </a:ext>
                  </a:extLst>
                </p:cNvPr>
                <p:cNvSpPr/>
                <p:nvPr/>
              </p:nvSpPr>
              <p:spPr>
                <a:xfrm>
                  <a:off x="7334055" y="2588894"/>
                  <a:ext cx="186789" cy="114568"/>
                </a:xfrm>
                <a:custGeom>
                  <a:avLst/>
                  <a:gdLst>
                    <a:gd name="connsiteX0" fmla="*/ 23054 w 186789"/>
                    <a:gd name="connsiteY0" fmla="*/ 21812 h 114568"/>
                    <a:gd name="connsiteX1" fmla="*/ 1813 w 186789"/>
                    <a:gd name="connsiteY1" fmla="*/ 86296 h 114568"/>
                    <a:gd name="connsiteX2" fmla="*/ 289 w 186789"/>
                    <a:gd name="connsiteY2" fmla="*/ 102108 h 114568"/>
                    <a:gd name="connsiteX3" fmla="*/ 289 w 186789"/>
                    <a:gd name="connsiteY3" fmla="*/ 102108 h 114568"/>
                    <a:gd name="connsiteX4" fmla="*/ 17054 w 186789"/>
                    <a:gd name="connsiteY4" fmla="*/ 114395 h 114568"/>
                    <a:gd name="connsiteX5" fmla="*/ 186789 w 186789"/>
                    <a:gd name="connsiteY5" fmla="*/ 90011 h 114568"/>
                    <a:gd name="connsiteX6" fmla="*/ 174788 w 186789"/>
                    <a:gd name="connsiteY6" fmla="*/ 0 h 114568"/>
                    <a:gd name="connsiteX7" fmla="*/ 23054 w 186789"/>
                    <a:gd name="connsiteY7" fmla="*/ 21812 h 114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89" h="114568">
                      <a:moveTo>
                        <a:pt x="23054" y="21812"/>
                      </a:moveTo>
                      <a:lnTo>
                        <a:pt x="1813" y="86296"/>
                      </a:lnTo>
                      <a:cubicBezTo>
                        <a:pt x="99" y="91440"/>
                        <a:pt x="-377" y="96869"/>
                        <a:pt x="289" y="102108"/>
                      </a:cubicBezTo>
                      <a:lnTo>
                        <a:pt x="289" y="102108"/>
                      </a:lnTo>
                      <a:cubicBezTo>
                        <a:pt x="1337" y="110109"/>
                        <a:pt x="8862" y="115633"/>
                        <a:pt x="17054" y="114395"/>
                      </a:cubicBezTo>
                      <a:lnTo>
                        <a:pt x="186789" y="90011"/>
                      </a:lnTo>
                      <a:lnTo>
                        <a:pt x="174788" y="0"/>
                      </a:lnTo>
                      <a:lnTo>
                        <a:pt x="23054" y="21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3" name="任意多边形: 形状 7252">
                  <a:extLst>
                    <a:ext uri="{FF2B5EF4-FFF2-40B4-BE49-F238E27FC236}">
                      <a16:creationId xmlns:a16="http://schemas.microsoft.com/office/drawing/2014/main" xmlns="" id="{8E90097B-DBED-47BE-B7AD-CAC2C68F2401}"/>
                    </a:ext>
                  </a:extLst>
                </p:cNvPr>
                <p:cNvSpPr/>
                <p:nvPr/>
              </p:nvSpPr>
              <p:spPr>
                <a:xfrm>
                  <a:off x="7214900" y="2458919"/>
                  <a:ext cx="29243" cy="38058"/>
                </a:xfrm>
                <a:custGeom>
                  <a:avLst/>
                  <a:gdLst>
                    <a:gd name="connsiteX0" fmla="*/ 29243 w 29243"/>
                    <a:gd name="connsiteY0" fmla="*/ 4911 h 38058"/>
                    <a:gd name="connsiteX1" fmla="*/ 13813 w 29243"/>
                    <a:gd name="connsiteY1" fmla="*/ 435 h 38058"/>
                    <a:gd name="connsiteX2" fmla="*/ 763 w 29243"/>
                    <a:gd name="connsiteY2" fmla="*/ 7197 h 38058"/>
                    <a:gd name="connsiteX3" fmla="*/ 763 w 29243"/>
                    <a:gd name="connsiteY3" fmla="*/ 7197 h 38058"/>
                    <a:gd name="connsiteX4" fmla="*/ 954 w 29243"/>
                    <a:gd name="connsiteY4" fmla="*/ 17389 h 38058"/>
                    <a:gd name="connsiteX5" fmla="*/ 7526 w 29243"/>
                    <a:gd name="connsiteY5" fmla="*/ 34820 h 38058"/>
                    <a:gd name="connsiteX6" fmla="*/ 18480 w 29243"/>
                    <a:gd name="connsiteY6" fmla="*/ 38058 h 38058"/>
                    <a:gd name="connsiteX7" fmla="*/ 29243 w 29243"/>
                    <a:gd name="connsiteY7" fmla="*/ 4911 h 38058"/>
                    <a:gd name="connsiteX8" fmla="*/ 29243 w 29243"/>
                    <a:gd name="connsiteY8" fmla="*/ 4911 h 38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43" h="38058">
                      <a:moveTo>
                        <a:pt x="29243" y="4911"/>
                      </a:moveTo>
                      <a:lnTo>
                        <a:pt x="13813" y="435"/>
                      </a:lnTo>
                      <a:cubicBezTo>
                        <a:pt x="8383" y="-1185"/>
                        <a:pt x="2478" y="1863"/>
                        <a:pt x="763" y="7197"/>
                      </a:cubicBezTo>
                      <a:lnTo>
                        <a:pt x="763" y="7197"/>
                      </a:lnTo>
                      <a:cubicBezTo>
                        <a:pt x="-284" y="10531"/>
                        <a:pt x="-284" y="14151"/>
                        <a:pt x="954" y="17389"/>
                      </a:cubicBezTo>
                      <a:lnTo>
                        <a:pt x="7526" y="34820"/>
                      </a:lnTo>
                      <a:lnTo>
                        <a:pt x="18480" y="38058"/>
                      </a:lnTo>
                      <a:lnTo>
                        <a:pt x="29243" y="4911"/>
                      </a:lnTo>
                      <a:lnTo>
                        <a:pt x="29243" y="49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54" name="任意多边形: 形状 7253">
                  <a:extLst>
                    <a:ext uri="{FF2B5EF4-FFF2-40B4-BE49-F238E27FC236}">
                      <a16:creationId xmlns:a16="http://schemas.microsoft.com/office/drawing/2014/main" xmlns="" id="{A600C92E-69D5-4034-8BCC-CC4E807A0253}"/>
                    </a:ext>
                  </a:extLst>
                </p:cNvPr>
                <p:cNvSpPr/>
                <p:nvPr/>
              </p:nvSpPr>
              <p:spPr>
                <a:xfrm>
                  <a:off x="7375969" y="2504883"/>
                  <a:ext cx="42386" cy="36671"/>
                </a:xfrm>
                <a:custGeom>
                  <a:avLst/>
                  <a:gdLst>
                    <a:gd name="connsiteX0" fmla="*/ 33718 w 42386"/>
                    <a:gd name="connsiteY0" fmla="*/ 36671 h 36671"/>
                    <a:gd name="connsiteX1" fmla="*/ 0 w 42386"/>
                    <a:gd name="connsiteY1" fmla="*/ 26765 h 36671"/>
                    <a:gd name="connsiteX2" fmla="*/ 8667 w 42386"/>
                    <a:gd name="connsiteY2" fmla="*/ 0 h 36671"/>
                    <a:gd name="connsiteX3" fmla="*/ 42386 w 42386"/>
                    <a:gd name="connsiteY3" fmla="*/ 9906 h 3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386" h="36671">
                      <a:moveTo>
                        <a:pt x="33718" y="36671"/>
                      </a:moveTo>
                      <a:lnTo>
                        <a:pt x="0" y="26765"/>
                      </a:lnTo>
                      <a:lnTo>
                        <a:pt x="8667" y="0"/>
                      </a:lnTo>
                      <a:lnTo>
                        <a:pt x="42386" y="9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255" name="任意多边形: 形状 7254">
              <a:extLst>
                <a:ext uri="{FF2B5EF4-FFF2-40B4-BE49-F238E27FC236}">
                  <a16:creationId xmlns:a16="http://schemas.microsoft.com/office/drawing/2014/main" xmlns="" id="{CE7DA427-6BF6-4233-9A65-ECA3BD989820}"/>
                </a:ext>
              </a:extLst>
            </p:cNvPr>
            <p:cNvSpPr/>
            <p:nvPr/>
          </p:nvSpPr>
          <p:spPr>
            <a:xfrm rot="20760077">
              <a:off x="2124474" y="1283273"/>
              <a:ext cx="36004" cy="66103"/>
            </a:xfrm>
            <a:custGeom>
              <a:avLst/>
              <a:gdLst>
                <a:gd name="connsiteX0" fmla="*/ 0 w 36004"/>
                <a:gd name="connsiteY0" fmla="*/ 0 h 66103"/>
                <a:gd name="connsiteX1" fmla="*/ 36005 w 36004"/>
                <a:gd name="connsiteY1" fmla="*/ 0 h 66103"/>
                <a:gd name="connsiteX2" fmla="*/ 36005 w 36004"/>
                <a:gd name="connsiteY2" fmla="*/ 66103 h 66103"/>
                <a:gd name="connsiteX3" fmla="*/ 0 w 36004"/>
                <a:gd name="connsiteY3" fmla="*/ 66103 h 6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66103">
                  <a:moveTo>
                    <a:pt x="0" y="0"/>
                  </a:moveTo>
                  <a:lnTo>
                    <a:pt x="36005" y="0"/>
                  </a:lnTo>
                  <a:lnTo>
                    <a:pt x="36005" y="66103"/>
                  </a:lnTo>
                  <a:lnTo>
                    <a:pt x="0" y="6610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56" name="任意多边形: 形状 7255">
              <a:extLst>
                <a:ext uri="{FF2B5EF4-FFF2-40B4-BE49-F238E27FC236}">
                  <a16:creationId xmlns:a16="http://schemas.microsoft.com/office/drawing/2014/main" xmlns="" id="{8BE8D3EE-B77E-40DD-B0D9-84392A777733}"/>
                </a:ext>
              </a:extLst>
            </p:cNvPr>
            <p:cNvSpPr/>
            <p:nvPr/>
          </p:nvSpPr>
          <p:spPr>
            <a:xfrm rot="20760077">
              <a:off x="2506331" y="1498347"/>
              <a:ext cx="21050" cy="21050"/>
            </a:xfrm>
            <a:custGeom>
              <a:avLst/>
              <a:gdLst>
                <a:gd name="connsiteX0" fmla="*/ 0 w 21050"/>
                <a:gd name="connsiteY0" fmla="*/ 0 h 21050"/>
                <a:gd name="connsiteX1" fmla="*/ 21050 w 21050"/>
                <a:gd name="connsiteY1" fmla="*/ 0 h 21050"/>
                <a:gd name="connsiteX2" fmla="*/ 21050 w 21050"/>
                <a:gd name="connsiteY2" fmla="*/ 21050 h 21050"/>
                <a:gd name="connsiteX3" fmla="*/ 0 w 21050"/>
                <a:gd name="connsiteY3" fmla="*/ 21050 h 2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0" h="21050">
                  <a:moveTo>
                    <a:pt x="0" y="0"/>
                  </a:moveTo>
                  <a:lnTo>
                    <a:pt x="21050" y="0"/>
                  </a:lnTo>
                  <a:lnTo>
                    <a:pt x="21050" y="21050"/>
                  </a:lnTo>
                  <a:lnTo>
                    <a:pt x="0" y="21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257" name="图形 6670">
              <a:extLst>
                <a:ext uri="{FF2B5EF4-FFF2-40B4-BE49-F238E27FC236}">
                  <a16:creationId xmlns:a16="http://schemas.microsoft.com/office/drawing/2014/main" xmlns="" id="{67B3C8EC-1A93-469E-A5C7-8685E98B3792}"/>
                </a:ext>
              </a:extLst>
            </p:cNvPr>
            <p:cNvGrpSpPr/>
            <p:nvPr/>
          </p:nvGrpSpPr>
          <p:grpSpPr>
            <a:xfrm>
              <a:off x="4437780" y="2538811"/>
              <a:ext cx="263922" cy="292034"/>
              <a:chOff x="6383515" y="2538811"/>
              <a:chExt cx="263922" cy="292034"/>
            </a:xfrm>
            <a:solidFill>
              <a:srgbClr val="FFFFFF"/>
            </a:solidFill>
          </p:grpSpPr>
          <p:grpSp>
            <p:nvGrpSpPr>
              <p:cNvPr id="7258" name="图形 6670">
                <a:extLst>
                  <a:ext uri="{FF2B5EF4-FFF2-40B4-BE49-F238E27FC236}">
                    <a16:creationId xmlns:a16="http://schemas.microsoft.com/office/drawing/2014/main" xmlns="" id="{E5E9F0E7-3FE8-4474-A3D6-8032551FBDA8}"/>
                  </a:ext>
                </a:extLst>
              </p:cNvPr>
              <p:cNvGrpSpPr/>
              <p:nvPr/>
            </p:nvGrpSpPr>
            <p:grpSpPr>
              <a:xfrm>
                <a:off x="6383515" y="2538811"/>
                <a:ext cx="263922" cy="292034"/>
                <a:chOff x="6383515" y="2538811"/>
                <a:chExt cx="263922" cy="292034"/>
              </a:xfrm>
              <a:solidFill>
                <a:srgbClr val="FFFFFF"/>
              </a:solidFill>
            </p:grpSpPr>
            <p:sp>
              <p:nvSpPr>
                <p:cNvPr id="7259" name="任意多边形: 形状 7258">
                  <a:extLst>
                    <a:ext uri="{FF2B5EF4-FFF2-40B4-BE49-F238E27FC236}">
                      <a16:creationId xmlns:a16="http://schemas.microsoft.com/office/drawing/2014/main" xmlns="" id="{1DDB66B0-8EC5-49DF-BEC5-1DD0772631F6}"/>
                    </a:ext>
                  </a:extLst>
                </p:cNvPr>
                <p:cNvSpPr/>
                <p:nvPr/>
              </p:nvSpPr>
              <p:spPr>
                <a:xfrm rot="-1079898">
                  <a:off x="6388276" y="2615634"/>
                  <a:ext cx="151833" cy="54865"/>
                </a:xfrm>
                <a:custGeom>
                  <a:avLst/>
                  <a:gdLst>
                    <a:gd name="connsiteX0" fmla="*/ 0 w 151833"/>
                    <a:gd name="connsiteY0" fmla="*/ 0 h 54865"/>
                    <a:gd name="connsiteX1" fmla="*/ 151834 w 151833"/>
                    <a:gd name="connsiteY1" fmla="*/ 0 h 54865"/>
                    <a:gd name="connsiteX2" fmla="*/ 151834 w 151833"/>
                    <a:gd name="connsiteY2" fmla="*/ 54866 h 54865"/>
                    <a:gd name="connsiteX3" fmla="*/ 0 w 151833"/>
                    <a:gd name="connsiteY3" fmla="*/ 54866 h 54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33" h="54865">
                      <a:moveTo>
                        <a:pt x="0" y="0"/>
                      </a:moveTo>
                      <a:lnTo>
                        <a:pt x="151834" y="0"/>
                      </a:lnTo>
                      <a:lnTo>
                        <a:pt x="151834" y="54866"/>
                      </a:lnTo>
                      <a:lnTo>
                        <a:pt x="0" y="548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0" name="任意多边形: 形状 7259">
                  <a:extLst>
                    <a:ext uri="{FF2B5EF4-FFF2-40B4-BE49-F238E27FC236}">
                      <a16:creationId xmlns:a16="http://schemas.microsoft.com/office/drawing/2014/main" xmlns="" id="{3547E84A-7D4E-4791-ACC1-5B2CF9E47AFD}"/>
                    </a:ext>
                  </a:extLst>
                </p:cNvPr>
                <p:cNvSpPr/>
                <p:nvPr/>
              </p:nvSpPr>
              <p:spPr>
                <a:xfrm rot="-1079898">
                  <a:off x="6537176" y="2583066"/>
                  <a:ext cx="54961" cy="54865"/>
                </a:xfrm>
                <a:custGeom>
                  <a:avLst/>
                  <a:gdLst>
                    <a:gd name="connsiteX0" fmla="*/ 0 w 54961"/>
                    <a:gd name="connsiteY0" fmla="*/ 0 h 54865"/>
                    <a:gd name="connsiteX1" fmla="*/ 54961 w 54961"/>
                    <a:gd name="connsiteY1" fmla="*/ 0 h 54865"/>
                    <a:gd name="connsiteX2" fmla="*/ 54961 w 54961"/>
                    <a:gd name="connsiteY2" fmla="*/ 54866 h 54865"/>
                    <a:gd name="connsiteX3" fmla="*/ 0 w 54961"/>
                    <a:gd name="connsiteY3" fmla="*/ 54866 h 54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961" h="54865">
                      <a:moveTo>
                        <a:pt x="0" y="0"/>
                      </a:moveTo>
                      <a:lnTo>
                        <a:pt x="54961" y="0"/>
                      </a:lnTo>
                      <a:lnTo>
                        <a:pt x="54961" y="54866"/>
                      </a:lnTo>
                      <a:lnTo>
                        <a:pt x="0" y="548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1" name="任意多边形: 形状 7260">
                  <a:extLst>
                    <a:ext uri="{FF2B5EF4-FFF2-40B4-BE49-F238E27FC236}">
                      <a16:creationId xmlns:a16="http://schemas.microsoft.com/office/drawing/2014/main" xmlns="" id="{B89A78DD-585E-4ECF-BC91-9BA001F4CFE3}"/>
                    </a:ext>
                  </a:extLst>
                </p:cNvPr>
                <p:cNvSpPr/>
                <p:nvPr/>
              </p:nvSpPr>
              <p:spPr>
                <a:xfrm rot="-1079898">
                  <a:off x="6493909" y="2550888"/>
                  <a:ext cx="83346" cy="32671"/>
                </a:xfrm>
                <a:custGeom>
                  <a:avLst/>
                  <a:gdLst>
                    <a:gd name="connsiteX0" fmla="*/ 0 w 83346"/>
                    <a:gd name="connsiteY0" fmla="*/ 0 h 32671"/>
                    <a:gd name="connsiteX1" fmla="*/ 83347 w 83346"/>
                    <a:gd name="connsiteY1" fmla="*/ 0 h 32671"/>
                    <a:gd name="connsiteX2" fmla="*/ 83347 w 83346"/>
                    <a:gd name="connsiteY2" fmla="*/ 32672 h 32671"/>
                    <a:gd name="connsiteX3" fmla="*/ 0 w 83346"/>
                    <a:gd name="connsiteY3" fmla="*/ 32672 h 32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46" h="32671">
                      <a:moveTo>
                        <a:pt x="0" y="0"/>
                      </a:moveTo>
                      <a:lnTo>
                        <a:pt x="83347" y="0"/>
                      </a:lnTo>
                      <a:lnTo>
                        <a:pt x="83347" y="32672"/>
                      </a:lnTo>
                      <a:lnTo>
                        <a:pt x="0" y="326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2" name="任意多边形: 形状 7261">
                  <a:extLst>
                    <a:ext uri="{FF2B5EF4-FFF2-40B4-BE49-F238E27FC236}">
                      <a16:creationId xmlns:a16="http://schemas.microsoft.com/office/drawing/2014/main" xmlns="" id="{18FA13F5-8BCA-4FAD-8081-A01F9DE266CA}"/>
                    </a:ext>
                  </a:extLst>
                </p:cNvPr>
                <p:cNvSpPr/>
                <p:nvPr/>
              </p:nvSpPr>
              <p:spPr>
                <a:xfrm rot="-1079898">
                  <a:off x="6405529" y="2681347"/>
                  <a:ext cx="99635" cy="37720"/>
                </a:xfrm>
                <a:custGeom>
                  <a:avLst/>
                  <a:gdLst>
                    <a:gd name="connsiteX0" fmla="*/ 0 w 99635"/>
                    <a:gd name="connsiteY0" fmla="*/ 0 h 37720"/>
                    <a:gd name="connsiteX1" fmla="*/ 99635 w 99635"/>
                    <a:gd name="connsiteY1" fmla="*/ 0 h 37720"/>
                    <a:gd name="connsiteX2" fmla="*/ 99635 w 99635"/>
                    <a:gd name="connsiteY2" fmla="*/ 37720 h 37720"/>
                    <a:gd name="connsiteX3" fmla="*/ 0 w 99635"/>
                    <a:gd name="connsiteY3" fmla="*/ 37720 h 3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5" h="37720">
                      <a:moveTo>
                        <a:pt x="0" y="0"/>
                      </a:moveTo>
                      <a:lnTo>
                        <a:pt x="99635" y="0"/>
                      </a:lnTo>
                      <a:lnTo>
                        <a:pt x="99635" y="37720"/>
                      </a:lnTo>
                      <a:lnTo>
                        <a:pt x="0" y="37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3" name="任意多边形: 形状 7262">
                  <a:extLst>
                    <a:ext uri="{FF2B5EF4-FFF2-40B4-BE49-F238E27FC236}">
                      <a16:creationId xmlns:a16="http://schemas.microsoft.com/office/drawing/2014/main" xmlns="" id="{CAF7B8FE-86ED-4C3D-B67E-117546AF8A3B}"/>
                    </a:ext>
                  </a:extLst>
                </p:cNvPr>
                <p:cNvSpPr/>
                <p:nvPr/>
              </p:nvSpPr>
              <p:spPr>
                <a:xfrm rot="-1079898">
                  <a:off x="6428571" y="2726051"/>
                  <a:ext cx="46769" cy="100016"/>
                </a:xfrm>
                <a:custGeom>
                  <a:avLst/>
                  <a:gdLst>
                    <a:gd name="connsiteX0" fmla="*/ 0 w 46769"/>
                    <a:gd name="connsiteY0" fmla="*/ 0 h 100016"/>
                    <a:gd name="connsiteX1" fmla="*/ 46769 w 46769"/>
                    <a:gd name="connsiteY1" fmla="*/ 0 h 100016"/>
                    <a:gd name="connsiteX2" fmla="*/ 46769 w 46769"/>
                    <a:gd name="connsiteY2" fmla="*/ 100016 h 100016"/>
                    <a:gd name="connsiteX3" fmla="*/ 0 w 46769"/>
                    <a:gd name="connsiteY3" fmla="*/ 100016 h 100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769" h="100016">
                      <a:moveTo>
                        <a:pt x="0" y="0"/>
                      </a:moveTo>
                      <a:lnTo>
                        <a:pt x="46769" y="0"/>
                      </a:lnTo>
                      <a:lnTo>
                        <a:pt x="46769" y="100016"/>
                      </a:lnTo>
                      <a:lnTo>
                        <a:pt x="0" y="1000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4" name="任意多边形: 形状 7263">
                  <a:extLst>
                    <a:ext uri="{FF2B5EF4-FFF2-40B4-BE49-F238E27FC236}">
                      <a16:creationId xmlns:a16="http://schemas.microsoft.com/office/drawing/2014/main" xmlns="" id="{F0D4F3B8-51F7-4178-B100-13C50CA2079F}"/>
                    </a:ext>
                  </a:extLst>
                </p:cNvPr>
                <p:cNvSpPr/>
                <p:nvPr/>
              </p:nvSpPr>
              <p:spPr>
                <a:xfrm rot="-1079898">
                  <a:off x="6513731" y="2646878"/>
                  <a:ext cx="95348" cy="37720"/>
                </a:xfrm>
                <a:custGeom>
                  <a:avLst/>
                  <a:gdLst>
                    <a:gd name="connsiteX0" fmla="*/ 0 w 95348"/>
                    <a:gd name="connsiteY0" fmla="*/ 0 h 37720"/>
                    <a:gd name="connsiteX1" fmla="*/ 95349 w 95348"/>
                    <a:gd name="connsiteY1" fmla="*/ 0 h 37720"/>
                    <a:gd name="connsiteX2" fmla="*/ 95349 w 95348"/>
                    <a:gd name="connsiteY2" fmla="*/ 37720 h 37720"/>
                    <a:gd name="connsiteX3" fmla="*/ 0 w 95348"/>
                    <a:gd name="connsiteY3" fmla="*/ 37720 h 3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348" h="37720">
                      <a:moveTo>
                        <a:pt x="0" y="0"/>
                      </a:moveTo>
                      <a:lnTo>
                        <a:pt x="95349" y="0"/>
                      </a:lnTo>
                      <a:lnTo>
                        <a:pt x="95349" y="37720"/>
                      </a:lnTo>
                      <a:lnTo>
                        <a:pt x="0" y="37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5" name="任意多边形: 形状 7264">
                  <a:extLst>
                    <a:ext uri="{FF2B5EF4-FFF2-40B4-BE49-F238E27FC236}">
                      <a16:creationId xmlns:a16="http://schemas.microsoft.com/office/drawing/2014/main" xmlns="" id="{724DD192-DAB5-43AF-B8D8-7DB014D8663B}"/>
                    </a:ext>
                  </a:extLst>
                </p:cNvPr>
                <p:cNvSpPr/>
                <p:nvPr/>
              </p:nvSpPr>
              <p:spPr>
                <a:xfrm rot="-1079898">
                  <a:off x="6575636" y="2677374"/>
                  <a:ext cx="56104" cy="110493"/>
                </a:xfrm>
                <a:custGeom>
                  <a:avLst/>
                  <a:gdLst>
                    <a:gd name="connsiteX0" fmla="*/ 0 w 56104"/>
                    <a:gd name="connsiteY0" fmla="*/ 0 h 110493"/>
                    <a:gd name="connsiteX1" fmla="*/ 56104 w 56104"/>
                    <a:gd name="connsiteY1" fmla="*/ 0 h 110493"/>
                    <a:gd name="connsiteX2" fmla="*/ 56104 w 56104"/>
                    <a:gd name="connsiteY2" fmla="*/ 110494 h 110493"/>
                    <a:gd name="connsiteX3" fmla="*/ 0 w 56104"/>
                    <a:gd name="connsiteY3" fmla="*/ 110494 h 11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04" h="110493">
                      <a:moveTo>
                        <a:pt x="0" y="0"/>
                      </a:moveTo>
                      <a:lnTo>
                        <a:pt x="56104" y="0"/>
                      </a:lnTo>
                      <a:lnTo>
                        <a:pt x="56104" y="110494"/>
                      </a:lnTo>
                      <a:lnTo>
                        <a:pt x="0" y="1104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6" name="图形 6670">
                <a:extLst>
                  <a:ext uri="{FF2B5EF4-FFF2-40B4-BE49-F238E27FC236}">
                    <a16:creationId xmlns:a16="http://schemas.microsoft.com/office/drawing/2014/main" xmlns="" id="{B690648E-8CF7-4113-963D-4DDBCAEDC06C}"/>
                  </a:ext>
                </a:extLst>
              </p:cNvPr>
              <p:cNvGrpSpPr/>
              <p:nvPr/>
            </p:nvGrpSpPr>
            <p:grpSpPr>
              <a:xfrm>
                <a:off x="6383515" y="2538811"/>
                <a:ext cx="263922" cy="292034"/>
                <a:chOff x="6383515" y="2538811"/>
                <a:chExt cx="263922" cy="292034"/>
              </a:xfrm>
              <a:solidFill>
                <a:srgbClr val="FFFFFF"/>
              </a:solidFill>
            </p:grpSpPr>
            <p:sp>
              <p:nvSpPr>
                <p:cNvPr id="7267" name="任意多边形: 形状 7266">
                  <a:extLst>
                    <a:ext uri="{FF2B5EF4-FFF2-40B4-BE49-F238E27FC236}">
                      <a16:creationId xmlns:a16="http://schemas.microsoft.com/office/drawing/2014/main" xmlns="" id="{61E4106F-2A7B-41A3-95EC-3F03ABBA2E76}"/>
                    </a:ext>
                  </a:extLst>
                </p:cNvPr>
                <p:cNvSpPr/>
                <p:nvPr/>
              </p:nvSpPr>
              <p:spPr>
                <a:xfrm rot="-1079898">
                  <a:off x="6388276" y="2615634"/>
                  <a:ext cx="151833" cy="54865"/>
                </a:xfrm>
                <a:custGeom>
                  <a:avLst/>
                  <a:gdLst>
                    <a:gd name="connsiteX0" fmla="*/ 0 w 151833"/>
                    <a:gd name="connsiteY0" fmla="*/ 0 h 54865"/>
                    <a:gd name="connsiteX1" fmla="*/ 151834 w 151833"/>
                    <a:gd name="connsiteY1" fmla="*/ 0 h 54865"/>
                    <a:gd name="connsiteX2" fmla="*/ 151834 w 151833"/>
                    <a:gd name="connsiteY2" fmla="*/ 54866 h 54865"/>
                    <a:gd name="connsiteX3" fmla="*/ 0 w 151833"/>
                    <a:gd name="connsiteY3" fmla="*/ 54866 h 54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33" h="54865">
                      <a:moveTo>
                        <a:pt x="0" y="0"/>
                      </a:moveTo>
                      <a:lnTo>
                        <a:pt x="151834" y="0"/>
                      </a:lnTo>
                      <a:lnTo>
                        <a:pt x="151834" y="54866"/>
                      </a:lnTo>
                      <a:lnTo>
                        <a:pt x="0" y="548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8" name="任意多边形: 形状 7267">
                  <a:extLst>
                    <a:ext uri="{FF2B5EF4-FFF2-40B4-BE49-F238E27FC236}">
                      <a16:creationId xmlns:a16="http://schemas.microsoft.com/office/drawing/2014/main" xmlns="" id="{B7E2411E-3AB1-4190-8B8B-A732ACE3E823}"/>
                    </a:ext>
                  </a:extLst>
                </p:cNvPr>
                <p:cNvSpPr/>
                <p:nvPr/>
              </p:nvSpPr>
              <p:spPr>
                <a:xfrm rot="-1079898">
                  <a:off x="6537176" y="2583066"/>
                  <a:ext cx="54961" cy="54865"/>
                </a:xfrm>
                <a:custGeom>
                  <a:avLst/>
                  <a:gdLst>
                    <a:gd name="connsiteX0" fmla="*/ 0 w 54961"/>
                    <a:gd name="connsiteY0" fmla="*/ 0 h 54865"/>
                    <a:gd name="connsiteX1" fmla="*/ 54961 w 54961"/>
                    <a:gd name="connsiteY1" fmla="*/ 0 h 54865"/>
                    <a:gd name="connsiteX2" fmla="*/ 54961 w 54961"/>
                    <a:gd name="connsiteY2" fmla="*/ 54866 h 54865"/>
                    <a:gd name="connsiteX3" fmla="*/ 0 w 54961"/>
                    <a:gd name="connsiteY3" fmla="*/ 54866 h 54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961" h="54865">
                      <a:moveTo>
                        <a:pt x="0" y="0"/>
                      </a:moveTo>
                      <a:lnTo>
                        <a:pt x="54961" y="0"/>
                      </a:lnTo>
                      <a:lnTo>
                        <a:pt x="54961" y="54866"/>
                      </a:lnTo>
                      <a:lnTo>
                        <a:pt x="0" y="548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69" name="任意多边形: 形状 7268">
                  <a:extLst>
                    <a:ext uri="{FF2B5EF4-FFF2-40B4-BE49-F238E27FC236}">
                      <a16:creationId xmlns:a16="http://schemas.microsoft.com/office/drawing/2014/main" xmlns="" id="{6D48F859-CEA5-49E0-B006-DDEE9A9C38D3}"/>
                    </a:ext>
                  </a:extLst>
                </p:cNvPr>
                <p:cNvSpPr/>
                <p:nvPr/>
              </p:nvSpPr>
              <p:spPr>
                <a:xfrm rot="-1079898">
                  <a:off x="6493909" y="2550888"/>
                  <a:ext cx="83346" cy="32671"/>
                </a:xfrm>
                <a:custGeom>
                  <a:avLst/>
                  <a:gdLst>
                    <a:gd name="connsiteX0" fmla="*/ 0 w 83346"/>
                    <a:gd name="connsiteY0" fmla="*/ 0 h 32671"/>
                    <a:gd name="connsiteX1" fmla="*/ 83347 w 83346"/>
                    <a:gd name="connsiteY1" fmla="*/ 0 h 32671"/>
                    <a:gd name="connsiteX2" fmla="*/ 83347 w 83346"/>
                    <a:gd name="connsiteY2" fmla="*/ 32672 h 32671"/>
                    <a:gd name="connsiteX3" fmla="*/ 0 w 83346"/>
                    <a:gd name="connsiteY3" fmla="*/ 32672 h 32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46" h="32671">
                      <a:moveTo>
                        <a:pt x="0" y="0"/>
                      </a:moveTo>
                      <a:lnTo>
                        <a:pt x="83347" y="0"/>
                      </a:lnTo>
                      <a:lnTo>
                        <a:pt x="83347" y="32672"/>
                      </a:lnTo>
                      <a:lnTo>
                        <a:pt x="0" y="326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0" name="任意多边形: 形状 7269">
                  <a:extLst>
                    <a:ext uri="{FF2B5EF4-FFF2-40B4-BE49-F238E27FC236}">
                      <a16:creationId xmlns:a16="http://schemas.microsoft.com/office/drawing/2014/main" xmlns="" id="{F3254023-7C13-4985-A955-6AD7CEFF11F0}"/>
                    </a:ext>
                  </a:extLst>
                </p:cNvPr>
                <p:cNvSpPr/>
                <p:nvPr/>
              </p:nvSpPr>
              <p:spPr>
                <a:xfrm rot="-1079898">
                  <a:off x="6405529" y="2681347"/>
                  <a:ext cx="99635" cy="37720"/>
                </a:xfrm>
                <a:custGeom>
                  <a:avLst/>
                  <a:gdLst>
                    <a:gd name="connsiteX0" fmla="*/ 0 w 99635"/>
                    <a:gd name="connsiteY0" fmla="*/ 0 h 37720"/>
                    <a:gd name="connsiteX1" fmla="*/ 99635 w 99635"/>
                    <a:gd name="connsiteY1" fmla="*/ 0 h 37720"/>
                    <a:gd name="connsiteX2" fmla="*/ 99635 w 99635"/>
                    <a:gd name="connsiteY2" fmla="*/ 37720 h 37720"/>
                    <a:gd name="connsiteX3" fmla="*/ 0 w 99635"/>
                    <a:gd name="connsiteY3" fmla="*/ 37720 h 3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5" h="37720">
                      <a:moveTo>
                        <a:pt x="0" y="0"/>
                      </a:moveTo>
                      <a:lnTo>
                        <a:pt x="99635" y="0"/>
                      </a:lnTo>
                      <a:lnTo>
                        <a:pt x="99635" y="37720"/>
                      </a:lnTo>
                      <a:lnTo>
                        <a:pt x="0" y="37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1" name="任意多边形: 形状 7270">
                  <a:extLst>
                    <a:ext uri="{FF2B5EF4-FFF2-40B4-BE49-F238E27FC236}">
                      <a16:creationId xmlns:a16="http://schemas.microsoft.com/office/drawing/2014/main" xmlns="" id="{FDB99E7F-4ADC-4B6D-A6D3-4497556276FE}"/>
                    </a:ext>
                  </a:extLst>
                </p:cNvPr>
                <p:cNvSpPr/>
                <p:nvPr/>
              </p:nvSpPr>
              <p:spPr>
                <a:xfrm rot="-1079898">
                  <a:off x="6428571" y="2726051"/>
                  <a:ext cx="46769" cy="100016"/>
                </a:xfrm>
                <a:custGeom>
                  <a:avLst/>
                  <a:gdLst>
                    <a:gd name="connsiteX0" fmla="*/ 0 w 46769"/>
                    <a:gd name="connsiteY0" fmla="*/ 0 h 100016"/>
                    <a:gd name="connsiteX1" fmla="*/ 46769 w 46769"/>
                    <a:gd name="connsiteY1" fmla="*/ 0 h 100016"/>
                    <a:gd name="connsiteX2" fmla="*/ 46769 w 46769"/>
                    <a:gd name="connsiteY2" fmla="*/ 100016 h 100016"/>
                    <a:gd name="connsiteX3" fmla="*/ 0 w 46769"/>
                    <a:gd name="connsiteY3" fmla="*/ 100016 h 100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769" h="100016">
                      <a:moveTo>
                        <a:pt x="0" y="0"/>
                      </a:moveTo>
                      <a:lnTo>
                        <a:pt x="46769" y="0"/>
                      </a:lnTo>
                      <a:lnTo>
                        <a:pt x="46769" y="100016"/>
                      </a:lnTo>
                      <a:lnTo>
                        <a:pt x="0" y="1000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2" name="任意多边形: 形状 7271">
                  <a:extLst>
                    <a:ext uri="{FF2B5EF4-FFF2-40B4-BE49-F238E27FC236}">
                      <a16:creationId xmlns:a16="http://schemas.microsoft.com/office/drawing/2014/main" xmlns="" id="{DCC93CA4-B3A0-40E5-BF9D-5E30495E4CCD}"/>
                    </a:ext>
                  </a:extLst>
                </p:cNvPr>
                <p:cNvSpPr/>
                <p:nvPr/>
              </p:nvSpPr>
              <p:spPr>
                <a:xfrm rot="-1079898">
                  <a:off x="6513731" y="2646878"/>
                  <a:ext cx="95348" cy="37720"/>
                </a:xfrm>
                <a:custGeom>
                  <a:avLst/>
                  <a:gdLst>
                    <a:gd name="connsiteX0" fmla="*/ 0 w 95348"/>
                    <a:gd name="connsiteY0" fmla="*/ 0 h 37720"/>
                    <a:gd name="connsiteX1" fmla="*/ 95349 w 95348"/>
                    <a:gd name="connsiteY1" fmla="*/ 0 h 37720"/>
                    <a:gd name="connsiteX2" fmla="*/ 95349 w 95348"/>
                    <a:gd name="connsiteY2" fmla="*/ 37720 h 37720"/>
                    <a:gd name="connsiteX3" fmla="*/ 0 w 95348"/>
                    <a:gd name="connsiteY3" fmla="*/ 37720 h 3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348" h="37720">
                      <a:moveTo>
                        <a:pt x="0" y="0"/>
                      </a:moveTo>
                      <a:lnTo>
                        <a:pt x="95349" y="0"/>
                      </a:lnTo>
                      <a:lnTo>
                        <a:pt x="95349" y="37720"/>
                      </a:lnTo>
                      <a:lnTo>
                        <a:pt x="0" y="37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3" name="任意多边形: 形状 7272">
                  <a:extLst>
                    <a:ext uri="{FF2B5EF4-FFF2-40B4-BE49-F238E27FC236}">
                      <a16:creationId xmlns:a16="http://schemas.microsoft.com/office/drawing/2014/main" xmlns="" id="{CB65857D-5AC7-48F3-8A69-51AF391AE8B0}"/>
                    </a:ext>
                  </a:extLst>
                </p:cNvPr>
                <p:cNvSpPr/>
                <p:nvPr/>
              </p:nvSpPr>
              <p:spPr>
                <a:xfrm rot="-1079898">
                  <a:off x="6575636" y="2677374"/>
                  <a:ext cx="56104" cy="110493"/>
                </a:xfrm>
                <a:custGeom>
                  <a:avLst/>
                  <a:gdLst>
                    <a:gd name="connsiteX0" fmla="*/ 0 w 56104"/>
                    <a:gd name="connsiteY0" fmla="*/ 0 h 110493"/>
                    <a:gd name="connsiteX1" fmla="*/ 56104 w 56104"/>
                    <a:gd name="connsiteY1" fmla="*/ 0 h 110493"/>
                    <a:gd name="connsiteX2" fmla="*/ 56104 w 56104"/>
                    <a:gd name="connsiteY2" fmla="*/ 110494 h 110493"/>
                    <a:gd name="connsiteX3" fmla="*/ 0 w 56104"/>
                    <a:gd name="connsiteY3" fmla="*/ 110494 h 11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04" h="110493">
                      <a:moveTo>
                        <a:pt x="0" y="0"/>
                      </a:moveTo>
                      <a:lnTo>
                        <a:pt x="56104" y="0"/>
                      </a:lnTo>
                      <a:lnTo>
                        <a:pt x="56104" y="110494"/>
                      </a:lnTo>
                      <a:lnTo>
                        <a:pt x="0" y="1104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74" name="图形 6670">
              <a:extLst>
                <a:ext uri="{FF2B5EF4-FFF2-40B4-BE49-F238E27FC236}">
                  <a16:creationId xmlns:a16="http://schemas.microsoft.com/office/drawing/2014/main" xmlns="" id="{28A647AB-7B21-4C75-8C7C-A831A1AC99B5}"/>
                </a:ext>
              </a:extLst>
            </p:cNvPr>
            <p:cNvGrpSpPr/>
            <p:nvPr/>
          </p:nvGrpSpPr>
          <p:grpSpPr>
            <a:xfrm>
              <a:off x="3275203" y="2244279"/>
              <a:ext cx="543782" cy="389667"/>
              <a:chOff x="5220938" y="2244279"/>
              <a:chExt cx="543782" cy="389667"/>
            </a:xfrm>
            <a:solidFill>
              <a:srgbClr val="FFFFFF"/>
            </a:solidFill>
          </p:grpSpPr>
          <p:grpSp>
            <p:nvGrpSpPr>
              <p:cNvPr id="7275" name="图形 6670">
                <a:extLst>
                  <a:ext uri="{FF2B5EF4-FFF2-40B4-BE49-F238E27FC236}">
                    <a16:creationId xmlns:a16="http://schemas.microsoft.com/office/drawing/2014/main" xmlns="" id="{5B174EE2-75E3-46F6-9DE3-AD53942995FE}"/>
                  </a:ext>
                </a:extLst>
              </p:cNvPr>
              <p:cNvGrpSpPr/>
              <p:nvPr/>
            </p:nvGrpSpPr>
            <p:grpSpPr>
              <a:xfrm>
                <a:off x="5220938" y="2244279"/>
                <a:ext cx="543782" cy="389667"/>
                <a:chOff x="5220938" y="2244279"/>
                <a:chExt cx="543782" cy="389667"/>
              </a:xfrm>
              <a:solidFill>
                <a:srgbClr val="FFFFFF"/>
              </a:solidFill>
            </p:grpSpPr>
            <p:sp>
              <p:nvSpPr>
                <p:cNvPr id="7276" name="任意多边形: 形状 7275">
                  <a:extLst>
                    <a:ext uri="{FF2B5EF4-FFF2-40B4-BE49-F238E27FC236}">
                      <a16:creationId xmlns:a16="http://schemas.microsoft.com/office/drawing/2014/main" xmlns="" id="{227769C1-F5BC-431B-B82A-79C10F64BD19}"/>
                    </a:ext>
                  </a:extLst>
                </p:cNvPr>
                <p:cNvSpPr/>
                <p:nvPr/>
              </p:nvSpPr>
              <p:spPr>
                <a:xfrm rot="-1508262">
                  <a:off x="5584851" y="2397225"/>
                  <a:ext cx="129827" cy="71152"/>
                </a:xfrm>
                <a:custGeom>
                  <a:avLst/>
                  <a:gdLst>
                    <a:gd name="connsiteX0" fmla="*/ 0 w 129827"/>
                    <a:gd name="connsiteY0" fmla="*/ 0 h 71152"/>
                    <a:gd name="connsiteX1" fmla="*/ 129827 w 129827"/>
                    <a:gd name="connsiteY1" fmla="*/ 0 h 71152"/>
                    <a:gd name="connsiteX2" fmla="*/ 129827 w 129827"/>
                    <a:gd name="connsiteY2" fmla="*/ 71153 h 71152"/>
                    <a:gd name="connsiteX3" fmla="*/ 0 w 129827"/>
                    <a:gd name="connsiteY3" fmla="*/ 71153 h 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71152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71153"/>
                      </a:lnTo>
                      <a:lnTo>
                        <a:pt x="0" y="711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7" name="任意多边形: 形状 7276">
                  <a:extLst>
                    <a:ext uri="{FF2B5EF4-FFF2-40B4-BE49-F238E27FC236}">
                      <a16:creationId xmlns:a16="http://schemas.microsoft.com/office/drawing/2014/main" xmlns="" id="{652ABE3C-323D-436D-8231-07FA3DFAA5E8}"/>
                    </a:ext>
                  </a:extLst>
                </p:cNvPr>
                <p:cNvSpPr/>
                <p:nvPr/>
              </p:nvSpPr>
              <p:spPr>
                <a:xfrm>
                  <a:off x="5459920" y="2404585"/>
                  <a:ext cx="114966" cy="67818"/>
                </a:xfrm>
                <a:custGeom>
                  <a:avLst/>
                  <a:gdLst>
                    <a:gd name="connsiteX0" fmla="*/ 19717 w 114966"/>
                    <a:gd name="connsiteY0" fmla="*/ 67818 h 67818"/>
                    <a:gd name="connsiteX1" fmla="*/ 0 w 114966"/>
                    <a:gd name="connsiteY1" fmla="*/ 48863 h 67818"/>
                    <a:gd name="connsiteX2" fmla="*/ 104108 w 114966"/>
                    <a:gd name="connsiteY2" fmla="*/ 0 h 67818"/>
                    <a:gd name="connsiteX3" fmla="*/ 114967 w 114966"/>
                    <a:gd name="connsiteY3" fmla="*/ 23050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66" h="67818">
                      <a:moveTo>
                        <a:pt x="19717" y="67818"/>
                      </a:moveTo>
                      <a:lnTo>
                        <a:pt x="0" y="48863"/>
                      </a:lnTo>
                      <a:lnTo>
                        <a:pt x="104108" y="0"/>
                      </a:lnTo>
                      <a:lnTo>
                        <a:pt x="114967" y="230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8" name="任意多边形: 形状 7277">
                  <a:extLst>
                    <a:ext uri="{FF2B5EF4-FFF2-40B4-BE49-F238E27FC236}">
                      <a16:creationId xmlns:a16="http://schemas.microsoft.com/office/drawing/2014/main" xmlns="" id="{4C33ED5E-9204-4D7D-BC57-6A596275192E}"/>
                    </a:ext>
                  </a:extLst>
                </p:cNvPr>
                <p:cNvSpPr/>
                <p:nvPr/>
              </p:nvSpPr>
              <p:spPr>
                <a:xfrm>
                  <a:off x="5522690" y="2343530"/>
                  <a:ext cx="83343" cy="154781"/>
                </a:xfrm>
                <a:custGeom>
                  <a:avLst/>
                  <a:gdLst>
                    <a:gd name="connsiteX0" fmla="*/ 70961 w 83343"/>
                    <a:gd name="connsiteY0" fmla="*/ 154781 h 154781"/>
                    <a:gd name="connsiteX1" fmla="*/ 0 w 83343"/>
                    <a:gd name="connsiteY1" fmla="*/ 6382 h 154781"/>
                    <a:gd name="connsiteX2" fmla="*/ 13526 w 83343"/>
                    <a:gd name="connsiteY2" fmla="*/ 0 h 154781"/>
                    <a:gd name="connsiteX3" fmla="*/ 83344 w 83343"/>
                    <a:gd name="connsiteY3" fmla="*/ 148971 h 15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43" h="154781">
                      <a:moveTo>
                        <a:pt x="70961" y="154781"/>
                      </a:moveTo>
                      <a:lnTo>
                        <a:pt x="0" y="6382"/>
                      </a:lnTo>
                      <a:lnTo>
                        <a:pt x="13526" y="0"/>
                      </a:lnTo>
                      <a:lnTo>
                        <a:pt x="83344" y="1489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9" name="任意多边形: 形状 7278">
                  <a:extLst>
                    <a:ext uri="{FF2B5EF4-FFF2-40B4-BE49-F238E27FC236}">
                      <a16:creationId xmlns:a16="http://schemas.microsoft.com/office/drawing/2014/main" xmlns="" id="{CFC59ACB-A857-405B-9612-9EB64C52EC6B}"/>
                    </a:ext>
                  </a:extLst>
                </p:cNvPr>
                <p:cNvSpPr/>
                <p:nvPr/>
              </p:nvSpPr>
              <p:spPr>
                <a:xfrm>
                  <a:off x="5548217" y="2433827"/>
                  <a:ext cx="44100" cy="71151"/>
                </a:xfrm>
                <a:custGeom>
                  <a:avLst/>
                  <a:gdLst>
                    <a:gd name="connsiteX0" fmla="*/ 31718 w 44100"/>
                    <a:gd name="connsiteY0" fmla="*/ 71152 h 71151"/>
                    <a:gd name="connsiteX1" fmla="*/ 0 w 44100"/>
                    <a:gd name="connsiteY1" fmla="*/ 6382 h 71151"/>
                    <a:gd name="connsiteX2" fmla="*/ 13526 w 44100"/>
                    <a:gd name="connsiteY2" fmla="*/ 0 h 71151"/>
                    <a:gd name="connsiteX3" fmla="*/ 44101 w 44100"/>
                    <a:gd name="connsiteY3" fmla="*/ 65342 h 71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00" h="71151">
                      <a:moveTo>
                        <a:pt x="31718" y="71152"/>
                      </a:moveTo>
                      <a:lnTo>
                        <a:pt x="0" y="6382"/>
                      </a:lnTo>
                      <a:lnTo>
                        <a:pt x="13526" y="0"/>
                      </a:lnTo>
                      <a:lnTo>
                        <a:pt x="44101" y="65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0" name="任意多边形: 形状 7279">
                  <a:extLst>
                    <a:ext uri="{FF2B5EF4-FFF2-40B4-BE49-F238E27FC236}">
                      <a16:creationId xmlns:a16="http://schemas.microsoft.com/office/drawing/2014/main" xmlns="" id="{98608863-1EB7-4729-9CBD-05BDF5FBE321}"/>
                    </a:ext>
                  </a:extLst>
                </p:cNvPr>
                <p:cNvSpPr/>
                <p:nvPr/>
              </p:nvSpPr>
              <p:spPr>
                <a:xfrm>
                  <a:off x="5524118" y="2244279"/>
                  <a:ext cx="204851" cy="173259"/>
                </a:xfrm>
                <a:custGeom>
                  <a:avLst/>
                  <a:gdLst>
                    <a:gd name="connsiteX0" fmla="*/ 156877 w 204851"/>
                    <a:gd name="connsiteY0" fmla="*/ 0 h 173259"/>
                    <a:gd name="connsiteX1" fmla="*/ 0 w 204851"/>
                    <a:gd name="connsiteY1" fmla="*/ 73628 h 173259"/>
                    <a:gd name="connsiteX2" fmla="*/ 12002 w 204851"/>
                    <a:gd name="connsiteY2" fmla="*/ 99250 h 173259"/>
                    <a:gd name="connsiteX3" fmla="*/ 129540 w 204851"/>
                    <a:gd name="connsiteY3" fmla="*/ 44101 h 173259"/>
                    <a:gd name="connsiteX4" fmla="*/ 190119 w 204851"/>
                    <a:gd name="connsiteY4" fmla="*/ 173260 h 173259"/>
                    <a:gd name="connsiteX5" fmla="*/ 202025 w 204851"/>
                    <a:gd name="connsiteY5" fmla="*/ 167735 h 173259"/>
                    <a:gd name="connsiteX6" fmla="*/ 156877 w 204851"/>
                    <a:gd name="connsiteY6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4851" h="173259">
                      <a:moveTo>
                        <a:pt x="156877" y="0"/>
                      </a:moveTo>
                      <a:lnTo>
                        <a:pt x="0" y="73628"/>
                      </a:lnTo>
                      <a:lnTo>
                        <a:pt x="12002" y="99250"/>
                      </a:lnTo>
                      <a:lnTo>
                        <a:pt x="129540" y="44101"/>
                      </a:lnTo>
                      <a:lnTo>
                        <a:pt x="190119" y="173260"/>
                      </a:lnTo>
                      <a:lnTo>
                        <a:pt x="202025" y="167735"/>
                      </a:lnTo>
                      <a:cubicBezTo>
                        <a:pt x="218599" y="86392"/>
                        <a:pt x="156877" y="0"/>
                        <a:pt x="15687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1" name="任意多边形: 形状 7280">
                  <a:extLst>
                    <a:ext uri="{FF2B5EF4-FFF2-40B4-BE49-F238E27FC236}">
                      <a16:creationId xmlns:a16="http://schemas.microsoft.com/office/drawing/2014/main" xmlns="" id="{75C9A248-8814-49E3-895E-D7826509F0B2}"/>
                    </a:ext>
                  </a:extLst>
                </p:cNvPr>
                <p:cNvSpPr/>
                <p:nvPr/>
              </p:nvSpPr>
              <p:spPr>
                <a:xfrm>
                  <a:off x="5220938" y="2302763"/>
                  <a:ext cx="543782" cy="331184"/>
                </a:xfrm>
                <a:custGeom>
                  <a:avLst/>
                  <a:gdLst>
                    <a:gd name="connsiteX0" fmla="*/ 348710 w 543782"/>
                    <a:gd name="connsiteY0" fmla="*/ 256127 h 331184"/>
                    <a:gd name="connsiteX1" fmla="*/ 328327 w 543782"/>
                    <a:gd name="connsiteY1" fmla="*/ 236506 h 331184"/>
                    <a:gd name="connsiteX2" fmla="*/ 345091 w 543782"/>
                    <a:gd name="connsiteY2" fmla="*/ 217932 h 331184"/>
                    <a:gd name="connsiteX3" fmla="*/ 317373 w 543782"/>
                    <a:gd name="connsiteY3" fmla="*/ 193072 h 331184"/>
                    <a:gd name="connsiteX4" fmla="*/ 301466 w 543782"/>
                    <a:gd name="connsiteY4" fmla="*/ 210693 h 331184"/>
                    <a:gd name="connsiteX5" fmla="*/ 222980 w 543782"/>
                    <a:gd name="connsiteY5" fmla="*/ 135255 h 331184"/>
                    <a:gd name="connsiteX6" fmla="*/ 238792 w 543782"/>
                    <a:gd name="connsiteY6" fmla="*/ 118300 h 331184"/>
                    <a:gd name="connsiteX7" fmla="*/ 184595 w 543782"/>
                    <a:gd name="connsiteY7" fmla="*/ 68008 h 331184"/>
                    <a:gd name="connsiteX8" fmla="*/ 164021 w 543782"/>
                    <a:gd name="connsiteY8" fmla="*/ 90202 h 331184"/>
                    <a:gd name="connsiteX9" fmla="*/ 39624 w 543782"/>
                    <a:gd name="connsiteY9" fmla="*/ 0 h 331184"/>
                    <a:gd name="connsiteX10" fmla="*/ 0 w 543782"/>
                    <a:gd name="connsiteY10" fmla="*/ 56864 h 331184"/>
                    <a:gd name="connsiteX11" fmla="*/ 159163 w 543782"/>
                    <a:gd name="connsiteY11" fmla="*/ 170307 h 331184"/>
                    <a:gd name="connsiteX12" fmla="*/ 327660 w 543782"/>
                    <a:gd name="connsiteY12" fmla="*/ 331184 h 331184"/>
                    <a:gd name="connsiteX13" fmla="*/ 543782 w 543782"/>
                    <a:gd name="connsiteY13" fmla="*/ 234410 h 331184"/>
                    <a:gd name="connsiteX14" fmla="*/ 529495 w 543782"/>
                    <a:gd name="connsiteY14" fmla="*/ 175165 h 331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3782" h="331184">
                      <a:moveTo>
                        <a:pt x="348710" y="256127"/>
                      </a:moveTo>
                      <a:lnTo>
                        <a:pt x="328327" y="236506"/>
                      </a:lnTo>
                      <a:lnTo>
                        <a:pt x="345091" y="217932"/>
                      </a:lnTo>
                      <a:lnTo>
                        <a:pt x="317373" y="193072"/>
                      </a:lnTo>
                      <a:lnTo>
                        <a:pt x="301466" y="210693"/>
                      </a:lnTo>
                      <a:lnTo>
                        <a:pt x="222980" y="135255"/>
                      </a:lnTo>
                      <a:lnTo>
                        <a:pt x="238792" y="118300"/>
                      </a:lnTo>
                      <a:lnTo>
                        <a:pt x="184595" y="68008"/>
                      </a:lnTo>
                      <a:lnTo>
                        <a:pt x="164021" y="90202"/>
                      </a:lnTo>
                      <a:lnTo>
                        <a:pt x="39624" y="0"/>
                      </a:lnTo>
                      <a:lnTo>
                        <a:pt x="0" y="56864"/>
                      </a:lnTo>
                      <a:lnTo>
                        <a:pt x="159163" y="170307"/>
                      </a:lnTo>
                      <a:lnTo>
                        <a:pt x="327660" y="331184"/>
                      </a:lnTo>
                      <a:lnTo>
                        <a:pt x="543782" y="234410"/>
                      </a:lnTo>
                      <a:lnTo>
                        <a:pt x="529495" y="1751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2" name="任意多边形: 形状 7281">
                  <a:extLst>
                    <a:ext uri="{FF2B5EF4-FFF2-40B4-BE49-F238E27FC236}">
                      <a16:creationId xmlns:a16="http://schemas.microsoft.com/office/drawing/2014/main" xmlns="" id="{E5832B4E-5CBC-4349-8AAF-1CFA69B98E2D}"/>
                    </a:ext>
                  </a:extLst>
                </p:cNvPr>
                <p:cNvSpPr/>
                <p:nvPr/>
              </p:nvSpPr>
              <p:spPr>
                <a:xfrm rot="-1508262">
                  <a:off x="5545194" y="2312639"/>
                  <a:ext cx="129827" cy="71247"/>
                </a:xfrm>
                <a:custGeom>
                  <a:avLst/>
                  <a:gdLst>
                    <a:gd name="connsiteX0" fmla="*/ 0 w 129827"/>
                    <a:gd name="connsiteY0" fmla="*/ 0 h 71247"/>
                    <a:gd name="connsiteX1" fmla="*/ 129827 w 129827"/>
                    <a:gd name="connsiteY1" fmla="*/ 0 h 71247"/>
                    <a:gd name="connsiteX2" fmla="*/ 129827 w 129827"/>
                    <a:gd name="connsiteY2" fmla="*/ 71248 h 71247"/>
                    <a:gd name="connsiteX3" fmla="*/ 0 w 129827"/>
                    <a:gd name="connsiteY3" fmla="*/ 71248 h 7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71247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71248"/>
                      </a:lnTo>
                      <a:lnTo>
                        <a:pt x="0" y="712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3" name="任意多边形: 形状 7282">
                  <a:extLst>
                    <a:ext uri="{FF2B5EF4-FFF2-40B4-BE49-F238E27FC236}">
                      <a16:creationId xmlns:a16="http://schemas.microsoft.com/office/drawing/2014/main" xmlns="" id="{B5C4D9D6-9B25-4C9E-9BB4-942BD55D2BD5}"/>
                    </a:ext>
                  </a:extLst>
                </p:cNvPr>
                <p:cNvSpPr/>
                <p:nvPr/>
              </p:nvSpPr>
              <p:spPr>
                <a:xfrm rot="-1508262">
                  <a:off x="5565022" y="2379514"/>
                  <a:ext cx="129827" cy="22098"/>
                </a:xfrm>
                <a:custGeom>
                  <a:avLst/>
                  <a:gdLst>
                    <a:gd name="connsiteX0" fmla="*/ 0 w 129827"/>
                    <a:gd name="connsiteY0" fmla="*/ 0 h 22098"/>
                    <a:gd name="connsiteX1" fmla="*/ 129827 w 129827"/>
                    <a:gd name="connsiteY1" fmla="*/ 0 h 22098"/>
                    <a:gd name="connsiteX2" fmla="*/ 129827 w 129827"/>
                    <a:gd name="connsiteY2" fmla="*/ 22098 h 22098"/>
                    <a:gd name="connsiteX3" fmla="*/ 0 w 129827"/>
                    <a:gd name="connsiteY3" fmla="*/ 22098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22098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22098"/>
                      </a:lnTo>
                      <a:lnTo>
                        <a:pt x="0" y="22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84" name="图形 6670">
                <a:extLst>
                  <a:ext uri="{FF2B5EF4-FFF2-40B4-BE49-F238E27FC236}">
                    <a16:creationId xmlns:a16="http://schemas.microsoft.com/office/drawing/2014/main" xmlns="" id="{B589DC77-E111-43F5-8684-577E6D58C928}"/>
                  </a:ext>
                </a:extLst>
              </p:cNvPr>
              <p:cNvGrpSpPr/>
              <p:nvPr/>
            </p:nvGrpSpPr>
            <p:grpSpPr>
              <a:xfrm>
                <a:off x="5220938" y="2244279"/>
                <a:ext cx="543782" cy="389667"/>
                <a:chOff x="5220938" y="2244279"/>
                <a:chExt cx="543782" cy="389667"/>
              </a:xfrm>
              <a:solidFill>
                <a:srgbClr val="FFFFFF"/>
              </a:solidFill>
            </p:grpSpPr>
            <p:sp>
              <p:nvSpPr>
                <p:cNvPr id="7285" name="任意多边形: 形状 7284">
                  <a:extLst>
                    <a:ext uri="{FF2B5EF4-FFF2-40B4-BE49-F238E27FC236}">
                      <a16:creationId xmlns:a16="http://schemas.microsoft.com/office/drawing/2014/main" xmlns="" id="{EC496F38-159D-48D6-96C1-E43BC08FA1F2}"/>
                    </a:ext>
                  </a:extLst>
                </p:cNvPr>
                <p:cNvSpPr/>
                <p:nvPr/>
              </p:nvSpPr>
              <p:spPr>
                <a:xfrm rot="-1508262">
                  <a:off x="5584851" y="2397225"/>
                  <a:ext cx="129827" cy="71152"/>
                </a:xfrm>
                <a:custGeom>
                  <a:avLst/>
                  <a:gdLst>
                    <a:gd name="connsiteX0" fmla="*/ 0 w 129827"/>
                    <a:gd name="connsiteY0" fmla="*/ 0 h 71152"/>
                    <a:gd name="connsiteX1" fmla="*/ 129827 w 129827"/>
                    <a:gd name="connsiteY1" fmla="*/ 0 h 71152"/>
                    <a:gd name="connsiteX2" fmla="*/ 129827 w 129827"/>
                    <a:gd name="connsiteY2" fmla="*/ 71153 h 71152"/>
                    <a:gd name="connsiteX3" fmla="*/ 0 w 129827"/>
                    <a:gd name="connsiteY3" fmla="*/ 71153 h 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71152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71153"/>
                      </a:lnTo>
                      <a:lnTo>
                        <a:pt x="0" y="711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6" name="任意多边形: 形状 7285">
                  <a:extLst>
                    <a:ext uri="{FF2B5EF4-FFF2-40B4-BE49-F238E27FC236}">
                      <a16:creationId xmlns:a16="http://schemas.microsoft.com/office/drawing/2014/main" xmlns="" id="{FF14FB08-9621-42D5-97B7-9F1EC768BE20}"/>
                    </a:ext>
                  </a:extLst>
                </p:cNvPr>
                <p:cNvSpPr/>
                <p:nvPr/>
              </p:nvSpPr>
              <p:spPr>
                <a:xfrm>
                  <a:off x="5459920" y="2404585"/>
                  <a:ext cx="114966" cy="67818"/>
                </a:xfrm>
                <a:custGeom>
                  <a:avLst/>
                  <a:gdLst>
                    <a:gd name="connsiteX0" fmla="*/ 19717 w 114966"/>
                    <a:gd name="connsiteY0" fmla="*/ 67818 h 67818"/>
                    <a:gd name="connsiteX1" fmla="*/ 0 w 114966"/>
                    <a:gd name="connsiteY1" fmla="*/ 48863 h 67818"/>
                    <a:gd name="connsiteX2" fmla="*/ 104108 w 114966"/>
                    <a:gd name="connsiteY2" fmla="*/ 0 h 67818"/>
                    <a:gd name="connsiteX3" fmla="*/ 114967 w 114966"/>
                    <a:gd name="connsiteY3" fmla="*/ 23050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66" h="67818">
                      <a:moveTo>
                        <a:pt x="19717" y="67818"/>
                      </a:moveTo>
                      <a:lnTo>
                        <a:pt x="0" y="48863"/>
                      </a:lnTo>
                      <a:lnTo>
                        <a:pt x="104108" y="0"/>
                      </a:lnTo>
                      <a:lnTo>
                        <a:pt x="114967" y="230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7" name="任意多边形: 形状 7286">
                  <a:extLst>
                    <a:ext uri="{FF2B5EF4-FFF2-40B4-BE49-F238E27FC236}">
                      <a16:creationId xmlns:a16="http://schemas.microsoft.com/office/drawing/2014/main" xmlns="" id="{B02E1B70-4A97-40D0-BD85-A0286F277D1C}"/>
                    </a:ext>
                  </a:extLst>
                </p:cNvPr>
                <p:cNvSpPr/>
                <p:nvPr/>
              </p:nvSpPr>
              <p:spPr>
                <a:xfrm>
                  <a:off x="5522690" y="2343530"/>
                  <a:ext cx="83343" cy="154781"/>
                </a:xfrm>
                <a:custGeom>
                  <a:avLst/>
                  <a:gdLst>
                    <a:gd name="connsiteX0" fmla="*/ 70961 w 83343"/>
                    <a:gd name="connsiteY0" fmla="*/ 154781 h 154781"/>
                    <a:gd name="connsiteX1" fmla="*/ 0 w 83343"/>
                    <a:gd name="connsiteY1" fmla="*/ 6382 h 154781"/>
                    <a:gd name="connsiteX2" fmla="*/ 13526 w 83343"/>
                    <a:gd name="connsiteY2" fmla="*/ 0 h 154781"/>
                    <a:gd name="connsiteX3" fmla="*/ 83344 w 83343"/>
                    <a:gd name="connsiteY3" fmla="*/ 148971 h 15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343" h="154781">
                      <a:moveTo>
                        <a:pt x="70961" y="154781"/>
                      </a:moveTo>
                      <a:lnTo>
                        <a:pt x="0" y="6382"/>
                      </a:lnTo>
                      <a:lnTo>
                        <a:pt x="13526" y="0"/>
                      </a:lnTo>
                      <a:lnTo>
                        <a:pt x="83344" y="1489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8" name="任意多边形: 形状 7287">
                  <a:extLst>
                    <a:ext uri="{FF2B5EF4-FFF2-40B4-BE49-F238E27FC236}">
                      <a16:creationId xmlns:a16="http://schemas.microsoft.com/office/drawing/2014/main" xmlns="" id="{41924C22-FC75-43A4-A38B-46A1BA21B318}"/>
                    </a:ext>
                  </a:extLst>
                </p:cNvPr>
                <p:cNvSpPr/>
                <p:nvPr/>
              </p:nvSpPr>
              <p:spPr>
                <a:xfrm>
                  <a:off x="5548217" y="2433827"/>
                  <a:ext cx="44100" cy="71151"/>
                </a:xfrm>
                <a:custGeom>
                  <a:avLst/>
                  <a:gdLst>
                    <a:gd name="connsiteX0" fmla="*/ 31718 w 44100"/>
                    <a:gd name="connsiteY0" fmla="*/ 71152 h 71151"/>
                    <a:gd name="connsiteX1" fmla="*/ 0 w 44100"/>
                    <a:gd name="connsiteY1" fmla="*/ 6382 h 71151"/>
                    <a:gd name="connsiteX2" fmla="*/ 13526 w 44100"/>
                    <a:gd name="connsiteY2" fmla="*/ 0 h 71151"/>
                    <a:gd name="connsiteX3" fmla="*/ 44101 w 44100"/>
                    <a:gd name="connsiteY3" fmla="*/ 65342 h 71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00" h="71151">
                      <a:moveTo>
                        <a:pt x="31718" y="71152"/>
                      </a:moveTo>
                      <a:lnTo>
                        <a:pt x="0" y="6382"/>
                      </a:lnTo>
                      <a:lnTo>
                        <a:pt x="13526" y="0"/>
                      </a:lnTo>
                      <a:lnTo>
                        <a:pt x="44101" y="65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9" name="任意多边形: 形状 7288">
                  <a:extLst>
                    <a:ext uri="{FF2B5EF4-FFF2-40B4-BE49-F238E27FC236}">
                      <a16:creationId xmlns:a16="http://schemas.microsoft.com/office/drawing/2014/main" xmlns="" id="{D1294814-7850-4534-BFCA-4C739EA45759}"/>
                    </a:ext>
                  </a:extLst>
                </p:cNvPr>
                <p:cNvSpPr/>
                <p:nvPr/>
              </p:nvSpPr>
              <p:spPr>
                <a:xfrm>
                  <a:off x="5524118" y="2244279"/>
                  <a:ext cx="204851" cy="173259"/>
                </a:xfrm>
                <a:custGeom>
                  <a:avLst/>
                  <a:gdLst>
                    <a:gd name="connsiteX0" fmla="*/ 156877 w 204851"/>
                    <a:gd name="connsiteY0" fmla="*/ 0 h 173259"/>
                    <a:gd name="connsiteX1" fmla="*/ 0 w 204851"/>
                    <a:gd name="connsiteY1" fmla="*/ 73628 h 173259"/>
                    <a:gd name="connsiteX2" fmla="*/ 12002 w 204851"/>
                    <a:gd name="connsiteY2" fmla="*/ 99250 h 173259"/>
                    <a:gd name="connsiteX3" fmla="*/ 129540 w 204851"/>
                    <a:gd name="connsiteY3" fmla="*/ 44101 h 173259"/>
                    <a:gd name="connsiteX4" fmla="*/ 190119 w 204851"/>
                    <a:gd name="connsiteY4" fmla="*/ 173260 h 173259"/>
                    <a:gd name="connsiteX5" fmla="*/ 202025 w 204851"/>
                    <a:gd name="connsiteY5" fmla="*/ 167735 h 173259"/>
                    <a:gd name="connsiteX6" fmla="*/ 156877 w 204851"/>
                    <a:gd name="connsiteY6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4851" h="173259">
                      <a:moveTo>
                        <a:pt x="156877" y="0"/>
                      </a:moveTo>
                      <a:lnTo>
                        <a:pt x="0" y="73628"/>
                      </a:lnTo>
                      <a:lnTo>
                        <a:pt x="12002" y="99250"/>
                      </a:lnTo>
                      <a:lnTo>
                        <a:pt x="129540" y="44101"/>
                      </a:lnTo>
                      <a:lnTo>
                        <a:pt x="190119" y="173260"/>
                      </a:lnTo>
                      <a:lnTo>
                        <a:pt x="202025" y="167735"/>
                      </a:lnTo>
                      <a:cubicBezTo>
                        <a:pt x="218599" y="86392"/>
                        <a:pt x="156877" y="0"/>
                        <a:pt x="15687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0" name="任意多边形: 形状 7289">
                  <a:extLst>
                    <a:ext uri="{FF2B5EF4-FFF2-40B4-BE49-F238E27FC236}">
                      <a16:creationId xmlns:a16="http://schemas.microsoft.com/office/drawing/2014/main" xmlns="" id="{9B508FD5-6FD8-455A-BEB2-FC47E2E8B251}"/>
                    </a:ext>
                  </a:extLst>
                </p:cNvPr>
                <p:cNvSpPr/>
                <p:nvPr/>
              </p:nvSpPr>
              <p:spPr>
                <a:xfrm>
                  <a:off x="5220938" y="2302763"/>
                  <a:ext cx="543782" cy="331184"/>
                </a:xfrm>
                <a:custGeom>
                  <a:avLst/>
                  <a:gdLst>
                    <a:gd name="connsiteX0" fmla="*/ 348710 w 543782"/>
                    <a:gd name="connsiteY0" fmla="*/ 256127 h 331184"/>
                    <a:gd name="connsiteX1" fmla="*/ 328327 w 543782"/>
                    <a:gd name="connsiteY1" fmla="*/ 236506 h 331184"/>
                    <a:gd name="connsiteX2" fmla="*/ 345091 w 543782"/>
                    <a:gd name="connsiteY2" fmla="*/ 217932 h 331184"/>
                    <a:gd name="connsiteX3" fmla="*/ 317373 w 543782"/>
                    <a:gd name="connsiteY3" fmla="*/ 193072 h 331184"/>
                    <a:gd name="connsiteX4" fmla="*/ 301466 w 543782"/>
                    <a:gd name="connsiteY4" fmla="*/ 210693 h 331184"/>
                    <a:gd name="connsiteX5" fmla="*/ 222980 w 543782"/>
                    <a:gd name="connsiteY5" fmla="*/ 135255 h 331184"/>
                    <a:gd name="connsiteX6" fmla="*/ 238792 w 543782"/>
                    <a:gd name="connsiteY6" fmla="*/ 118300 h 331184"/>
                    <a:gd name="connsiteX7" fmla="*/ 184595 w 543782"/>
                    <a:gd name="connsiteY7" fmla="*/ 68008 h 331184"/>
                    <a:gd name="connsiteX8" fmla="*/ 164021 w 543782"/>
                    <a:gd name="connsiteY8" fmla="*/ 90202 h 331184"/>
                    <a:gd name="connsiteX9" fmla="*/ 39624 w 543782"/>
                    <a:gd name="connsiteY9" fmla="*/ 0 h 331184"/>
                    <a:gd name="connsiteX10" fmla="*/ 0 w 543782"/>
                    <a:gd name="connsiteY10" fmla="*/ 56864 h 331184"/>
                    <a:gd name="connsiteX11" fmla="*/ 159163 w 543782"/>
                    <a:gd name="connsiteY11" fmla="*/ 170307 h 331184"/>
                    <a:gd name="connsiteX12" fmla="*/ 327660 w 543782"/>
                    <a:gd name="connsiteY12" fmla="*/ 331184 h 331184"/>
                    <a:gd name="connsiteX13" fmla="*/ 543782 w 543782"/>
                    <a:gd name="connsiteY13" fmla="*/ 234410 h 331184"/>
                    <a:gd name="connsiteX14" fmla="*/ 529495 w 543782"/>
                    <a:gd name="connsiteY14" fmla="*/ 175165 h 331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3782" h="331184">
                      <a:moveTo>
                        <a:pt x="348710" y="256127"/>
                      </a:moveTo>
                      <a:lnTo>
                        <a:pt x="328327" y="236506"/>
                      </a:lnTo>
                      <a:lnTo>
                        <a:pt x="345091" y="217932"/>
                      </a:lnTo>
                      <a:lnTo>
                        <a:pt x="317373" y="193072"/>
                      </a:lnTo>
                      <a:lnTo>
                        <a:pt x="301466" y="210693"/>
                      </a:lnTo>
                      <a:lnTo>
                        <a:pt x="222980" y="135255"/>
                      </a:lnTo>
                      <a:lnTo>
                        <a:pt x="238792" y="118300"/>
                      </a:lnTo>
                      <a:lnTo>
                        <a:pt x="184595" y="68008"/>
                      </a:lnTo>
                      <a:lnTo>
                        <a:pt x="164021" y="90202"/>
                      </a:lnTo>
                      <a:lnTo>
                        <a:pt x="39624" y="0"/>
                      </a:lnTo>
                      <a:lnTo>
                        <a:pt x="0" y="56864"/>
                      </a:lnTo>
                      <a:lnTo>
                        <a:pt x="159163" y="170307"/>
                      </a:lnTo>
                      <a:lnTo>
                        <a:pt x="327660" y="331184"/>
                      </a:lnTo>
                      <a:lnTo>
                        <a:pt x="543782" y="234410"/>
                      </a:lnTo>
                      <a:lnTo>
                        <a:pt x="529495" y="1751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1" name="任意多边形: 形状 7290">
                  <a:extLst>
                    <a:ext uri="{FF2B5EF4-FFF2-40B4-BE49-F238E27FC236}">
                      <a16:creationId xmlns:a16="http://schemas.microsoft.com/office/drawing/2014/main" xmlns="" id="{114D7D2A-2FA8-406B-9F0F-180E76540613}"/>
                    </a:ext>
                  </a:extLst>
                </p:cNvPr>
                <p:cNvSpPr/>
                <p:nvPr/>
              </p:nvSpPr>
              <p:spPr>
                <a:xfrm rot="-1508262">
                  <a:off x="5545194" y="2312639"/>
                  <a:ext cx="129827" cy="71247"/>
                </a:xfrm>
                <a:custGeom>
                  <a:avLst/>
                  <a:gdLst>
                    <a:gd name="connsiteX0" fmla="*/ 0 w 129827"/>
                    <a:gd name="connsiteY0" fmla="*/ 0 h 71247"/>
                    <a:gd name="connsiteX1" fmla="*/ 129827 w 129827"/>
                    <a:gd name="connsiteY1" fmla="*/ 0 h 71247"/>
                    <a:gd name="connsiteX2" fmla="*/ 129827 w 129827"/>
                    <a:gd name="connsiteY2" fmla="*/ 71248 h 71247"/>
                    <a:gd name="connsiteX3" fmla="*/ 0 w 129827"/>
                    <a:gd name="connsiteY3" fmla="*/ 71248 h 7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71247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71248"/>
                      </a:lnTo>
                      <a:lnTo>
                        <a:pt x="0" y="712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2" name="任意多边形: 形状 7291">
                  <a:extLst>
                    <a:ext uri="{FF2B5EF4-FFF2-40B4-BE49-F238E27FC236}">
                      <a16:creationId xmlns:a16="http://schemas.microsoft.com/office/drawing/2014/main" xmlns="" id="{E618D5CB-EEB1-4CAD-9EF2-43A428187116}"/>
                    </a:ext>
                  </a:extLst>
                </p:cNvPr>
                <p:cNvSpPr/>
                <p:nvPr/>
              </p:nvSpPr>
              <p:spPr>
                <a:xfrm rot="-1508262">
                  <a:off x="5565022" y="2379514"/>
                  <a:ext cx="129827" cy="22098"/>
                </a:xfrm>
                <a:custGeom>
                  <a:avLst/>
                  <a:gdLst>
                    <a:gd name="connsiteX0" fmla="*/ 0 w 129827"/>
                    <a:gd name="connsiteY0" fmla="*/ 0 h 22098"/>
                    <a:gd name="connsiteX1" fmla="*/ 129827 w 129827"/>
                    <a:gd name="connsiteY1" fmla="*/ 0 h 22098"/>
                    <a:gd name="connsiteX2" fmla="*/ 129827 w 129827"/>
                    <a:gd name="connsiteY2" fmla="*/ 22098 h 22098"/>
                    <a:gd name="connsiteX3" fmla="*/ 0 w 129827"/>
                    <a:gd name="connsiteY3" fmla="*/ 22098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827" h="22098">
                      <a:moveTo>
                        <a:pt x="0" y="0"/>
                      </a:moveTo>
                      <a:lnTo>
                        <a:pt x="129827" y="0"/>
                      </a:lnTo>
                      <a:lnTo>
                        <a:pt x="129827" y="22098"/>
                      </a:lnTo>
                      <a:lnTo>
                        <a:pt x="0" y="22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93" name="图形 6670">
              <a:extLst>
                <a:ext uri="{FF2B5EF4-FFF2-40B4-BE49-F238E27FC236}">
                  <a16:creationId xmlns:a16="http://schemas.microsoft.com/office/drawing/2014/main" xmlns="" id="{480EA279-C7F2-4336-8617-028B919B162A}"/>
                </a:ext>
              </a:extLst>
            </p:cNvPr>
            <p:cNvGrpSpPr/>
            <p:nvPr/>
          </p:nvGrpSpPr>
          <p:grpSpPr>
            <a:xfrm>
              <a:off x="2318702" y="1665160"/>
              <a:ext cx="273081" cy="142303"/>
              <a:chOff x="4264437" y="1665160"/>
              <a:chExt cx="273081" cy="142303"/>
            </a:xfrm>
            <a:solidFill>
              <a:srgbClr val="FFFFFF"/>
            </a:solidFill>
          </p:grpSpPr>
          <p:grpSp>
            <p:nvGrpSpPr>
              <p:cNvPr id="7294" name="图形 6670">
                <a:extLst>
                  <a:ext uri="{FF2B5EF4-FFF2-40B4-BE49-F238E27FC236}">
                    <a16:creationId xmlns:a16="http://schemas.microsoft.com/office/drawing/2014/main" xmlns="" id="{1C579E81-78C1-4F37-B4C1-E9D4DF199022}"/>
                  </a:ext>
                </a:extLst>
              </p:cNvPr>
              <p:cNvGrpSpPr/>
              <p:nvPr/>
            </p:nvGrpSpPr>
            <p:grpSpPr>
              <a:xfrm>
                <a:off x="4264437" y="1665160"/>
                <a:ext cx="273081" cy="142303"/>
                <a:chOff x="4264437" y="1665160"/>
                <a:chExt cx="273081" cy="142303"/>
              </a:xfrm>
              <a:solidFill>
                <a:srgbClr val="FFFFFF"/>
              </a:solidFill>
            </p:grpSpPr>
            <p:sp>
              <p:nvSpPr>
                <p:cNvPr id="7295" name="任意多边形: 形状 7294">
                  <a:extLst>
                    <a:ext uri="{FF2B5EF4-FFF2-40B4-BE49-F238E27FC236}">
                      <a16:creationId xmlns:a16="http://schemas.microsoft.com/office/drawing/2014/main" xmlns="" id="{685B8D5B-0968-49DA-A68A-8244838CFC57}"/>
                    </a:ext>
                  </a:extLst>
                </p:cNvPr>
                <p:cNvSpPr/>
                <p:nvPr/>
              </p:nvSpPr>
              <p:spPr>
                <a:xfrm>
                  <a:off x="4264437" y="1665160"/>
                  <a:ext cx="273081" cy="142303"/>
                </a:xfrm>
                <a:custGeom>
                  <a:avLst/>
                  <a:gdLst>
                    <a:gd name="connsiteX0" fmla="*/ 27146 w 273081"/>
                    <a:gd name="connsiteY0" fmla="*/ 0 h 142303"/>
                    <a:gd name="connsiteX1" fmla="*/ 0 w 273081"/>
                    <a:gd name="connsiteY1" fmla="*/ 51149 h 142303"/>
                    <a:gd name="connsiteX2" fmla="*/ 171736 w 273081"/>
                    <a:gd name="connsiteY2" fmla="*/ 142303 h 142303"/>
                    <a:gd name="connsiteX3" fmla="*/ 180784 w 273081"/>
                    <a:gd name="connsiteY3" fmla="*/ 125254 h 142303"/>
                    <a:gd name="connsiteX4" fmla="*/ 191738 w 273081"/>
                    <a:gd name="connsiteY4" fmla="*/ 123825 h 142303"/>
                    <a:gd name="connsiteX5" fmla="*/ 204692 w 273081"/>
                    <a:gd name="connsiteY5" fmla="*/ 138208 h 142303"/>
                    <a:gd name="connsiteX6" fmla="*/ 273082 w 273081"/>
                    <a:gd name="connsiteY6" fmla="*/ 70580 h 142303"/>
                    <a:gd name="connsiteX7" fmla="*/ 234315 w 273081"/>
                    <a:gd name="connsiteY7" fmla="*/ 27622 h 142303"/>
                    <a:gd name="connsiteX8" fmla="*/ 180975 w 273081"/>
                    <a:gd name="connsiteY8" fmla="*/ 81629 h 14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081" h="142303">
                      <a:moveTo>
                        <a:pt x="27146" y="0"/>
                      </a:moveTo>
                      <a:lnTo>
                        <a:pt x="0" y="51149"/>
                      </a:lnTo>
                      <a:lnTo>
                        <a:pt x="171736" y="142303"/>
                      </a:lnTo>
                      <a:lnTo>
                        <a:pt x="180784" y="125254"/>
                      </a:lnTo>
                      <a:lnTo>
                        <a:pt x="191738" y="123825"/>
                      </a:lnTo>
                      <a:lnTo>
                        <a:pt x="204692" y="138208"/>
                      </a:lnTo>
                      <a:lnTo>
                        <a:pt x="273082" y="70580"/>
                      </a:lnTo>
                      <a:lnTo>
                        <a:pt x="234315" y="27622"/>
                      </a:lnTo>
                      <a:lnTo>
                        <a:pt x="180975" y="81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6" name="任意多边形: 形状 7295">
                  <a:extLst>
                    <a:ext uri="{FF2B5EF4-FFF2-40B4-BE49-F238E27FC236}">
                      <a16:creationId xmlns:a16="http://schemas.microsoft.com/office/drawing/2014/main" xmlns="" id="{312E928D-DA4D-45CF-988E-31D679B87B41}"/>
                    </a:ext>
                  </a:extLst>
                </p:cNvPr>
                <p:cNvSpPr/>
                <p:nvPr/>
              </p:nvSpPr>
              <p:spPr>
                <a:xfrm rot="-3722911">
                  <a:off x="4276376" y="1674388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4 w 28954"/>
                    <a:gd name="connsiteY1" fmla="*/ 0 h 13905"/>
                    <a:gd name="connsiteX2" fmla="*/ 28954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4" y="0"/>
                      </a:lnTo>
                      <a:lnTo>
                        <a:pt x="28954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7" name="任意多边形: 形状 7296">
                  <a:extLst>
                    <a:ext uri="{FF2B5EF4-FFF2-40B4-BE49-F238E27FC236}">
                      <a16:creationId xmlns:a16="http://schemas.microsoft.com/office/drawing/2014/main" xmlns="" id="{661F2947-0E74-4E8D-9FE2-70D8C29C4D96}"/>
                    </a:ext>
                  </a:extLst>
                </p:cNvPr>
                <p:cNvSpPr/>
                <p:nvPr/>
              </p:nvSpPr>
              <p:spPr>
                <a:xfrm rot="-2522963">
                  <a:off x="4496496" y="1693645"/>
                  <a:ext cx="13907" cy="28957"/>
                </a:xfrm>
                <a:custGeom>
                  <a:avLst/>
                  <a:gdLst>
                    <a:gd name="connsiteX0" fmla="*/ 0 w 13907"/>
                    <a:gd name="connsiteY0" fmla="*/ 0 h 28957"/>
                    <a:gd name="connsiteX1" fmla="*/ 13907 w 13907"/>
                    <a:gd name="connsiteY1" fmla="*/ 0 h 28957"/>
                    <a:gd name="connsiteX2" fmla="*/ 13907 w 13907"/>
                    <a:gd name="connsiteY2" fmla="*/ 28957 h 28957"/>
                    <a:gd name="connsiteX3" fmla="*/ 0 w 13907"/>
                    <a:gd name="connsiteY3" fmla="*/ 28957 h 2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7" h="28957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7"/>
                      </a:lnTo>
                      <a:lnTo>
                        <a:pt x="0" y="289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8" name="任意多边形: 形状 7297">
                  <a:extLst>
                    <a:ext uri="{FF2B5EF4-FFF2-40B4-BE49-F238E27FC236}">
                      <a16:creationId xmlns:a16="http://schemas.microsoft.com/office/drawing/2014/main" xmlns="" id="{AA49C3B8-142F-4584-805F-B2F31C6CF98E}"/>
                    </a:ext>
                  </a:extLst>
                </p:cNvPr>
                <p:cNvSpPr/>
                <p:nvPr/>
              </p:nvSpPr>
              <p:spPr>
                <a:xfrm>
                  <a:off x="4440745" y="1788985"/>
                  <a:ext cx="22002" cy="16382"/>
                </a:xfrm>
                <a:custGeom>
                  <a:avLst/>
                  <a:gdLst>
                    <a:gd name="connsiteX0" fmla="*/ 12097 w 22002"/>
                    <a:gd name="connsiteY0" fmla="*/ 16383 h 16382"/>
                    <a:gd name="connsiteX1" fmla="*/ 22003 w 22002"/>
                    <a:gd name="connsiteY1" fmla="*/ 7334 h 16382"/>
                    <a:gd name="connsiteX2" fmla="*/ 15430 w 22002"/>
                    <a:gd name="connsiteY2" fmla="*/ 0 h 16382"/>
                    <a:gd name="connsiteX3" fmla="*/ 4477 w 22002"/>
                    <a:gd name="connsiteY3" fmla="*/ 1429 h 16382"/>
                    <a:gd name="connsiteX4" fmla="*/ 0 w 22002"/>
                    <a:gd name="connsiteY4" fmla="*/ 9906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2" h="16382">
                      <a:moveTo>
                        <a:pt x="12097" y="16383"/>
                      </a:moveTo>
                      <a:lnTo>
                        <a:pt x="22003" y="7334"/>
                      </a:lnTo>
                      <a:lnTo>
                        <a:pt x="15430" y="0"/>
                      </a:lnTo>
                      <a:lnTo>
                        <a:pt x="4477" y="1429"/>
                      </a:lnTo>
                      <a:lnTo>
                        <a:pt x="0" y="9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9" name="图形 6670">
                <a:extLst>
                  <a:ext uri="{FF2B5EF4-FFF2-40B4-BE49-F238E27FC236}">
                    <a16:creationId xmlns:a16="http://schemas.microsoft.com/office/drawing/2014/main" xmlns="" id="{A3E49A60-706B-4E17-B213-AE617426454C}"/>
                  </a:ext>
                </a:extLst>
              </p:cNvPr>
              <p:cNvGrpSpPr/>
              <p:nvPr/>
            </p:nvGrpSpPr>
            <p:grpSpPr>
              <a:xfrm>
                <a:off x="4264437" y="1665160"/>
                <a:ext cx="273081" cy="142303"/>
                <a:chOff x="4264437" y="1665160"/>
                <a:chExt cx="273081" cy="142303"/>
              </a:xfrm>
              <a:solidFill>
                <a:srgbClr val="FFFFFF"/>
              </a:solidFill>
            </p:grpSpPr>
            <p:sp>
              <p:nvSpPr>
                <p:cNvPr id="7300" name="任意多边形: 形状 7299">
                  <a:extLst>
                    <a:ext uri="{FF2B5EF4-FFF2-40B4-BE49-F238E27FC236}">
                      <a16:creationId xmlns:a16="http://schemas.microsoft.com/office/drawing/2014/main" xmlns="" id="{344B249C-EAEC-46FA-8B6D-2739C03DC741}"/>
                    </a:ext>
                  </a:extLst>
                </p:cNvPr>
                <p:cNvSpPr/>
                <p:nvPr/>
              </p:nvSpPr>
              <p:spPr>
                <a:xfrm>
                  <a:off x="4264437" y="1665160"/>
                  <a:ext cx="273081" cy="142303"/>
                </a:xfrm>
                <a:custGeom>
                  <a:avLst/>
                  <a:gdLst>
                    <a:gd name="connsiteX0" fmla="*/ 27146 w 273081"/>
                    <a:gd name="connsiteY0" fmla="*/ 0 h 142303"/>
                    <a:gd name="connsiteX1" fmla="*/ 0 w 273081"/>
                    <a:gd name="connsiteY1" fmla="*/ 51149 h 142303"/>
                    <a:gd name="connsiteX2" fmla="*/ 171736 w 273081"/>
                    <a:gd name="connsiteY2" fmla="*/ 142303 h 142303"/>
                    <a:gd name="connsiteX3" fmla="*/ 180784 w 273081"/>
                    <a:gd name="connsiteY3" fmla="*/ 125254 h 142303"/>
                    <a:gd name="connsiteX4" fmla="*/ 191738 w 273081"/>
                    <a:gd name="connsiteY4" fmla="*/ 123825 h 142303"/>
                    <a:gd name="connsiteX5" fmla="*/ 204692 w 273081"/>
                    <a:gd name="connsiteY5" fmla="*/ 138208 h 142303"/>
                    <a:gd name="connsiteX6" fmla="*/ 273082 w 273081"/>
                    <a:gd name="connsiteY6" fmla="*/ 70580 h 142303"/>
                    <a:gd name="connsiteX7" fmla="*/ 234315 w 273081"/>
                    <a:gd name="connsiteY7" fmla="*/ 27622 h 142303"/>
                    <a:gd name="connsiteX8" fmla="*/ 180975 w 273081"/>
                    <a:gd name="connsiteY8" fmla="*/ 81629 h 14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3081" h="142303">
                      <a:moveTo>
                        <a:pt x="27146" y="0"/>
                      </a:moveTo>
                      <a:lnTo>
                        <a:pt x="0" y="51149"/>
                      </a:lnTo>
                      <a:lnTo>
                        <a:pt x="171736" y="142303"/>
                      </a:lnTo>
                      <a:lnTo>
                        <a:pt x="180784" y="125254"/>
                      </a:lnTo>
                      <a:lnTo>
                        <a:pt x="191738" y="123825"/>
                      </a:lnTo>
                      <a:lnTo>
                        <a:pt x="204692" y="138208"/>
                      </a:lnTo>
                      <a:lnTo>
                        <a:pt x="273082" y="70580"/>
                      </a:lnTo>
                      <a:lnTo>
                        <a:pt x="234315" y="27622"/>
                      </a:lnTo>
                      <a:lnTo>
                        <a:pt x="180975" y="81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1" name="任意多边形: 形状 7300">
                  <a:extLst>
                    <a:ext uri="{FF2B5EF4-FFF2-40B4-BE49-F238E27FC236}">
                      <a16:creationId xmlns:a16="http://schemas.microsoft.com/office/drawing/2014/main" xmlns="" id="{DDB2ADEF-111C-4C9F-B24C-0ED504E4CB53}"/>
                    </a:ext>
                  </a:extLst>
                </p:cNvPr>
                <p:cNvSpPr/>
                <p:nvPr/>
              </p:nvSpPr>
              <p:spPr>
                <a:xfrm rot="-3722911">
                  <a:off x="4276376" y="1674388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4 w 28954"/>
                    <a:gd name="connsiteY1" fmla="*/ 0 h 13905"/>
                    <a:gd name="connsiteX2" fmla="*/ 28954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4" y="0"/>
                      </a:lnTo>
                      <a:lnTo>
                        <a:pt x="28954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2" name="任意多边形: 形状 7301">
                  <a:extLst>
                    <a:ext uri="{FF2B5EF4-FFF2-40B4-BE49-F238E27FC236}">
                      <a16:creationId xmlns:a16="http://schemas.microsoft.com/office/drawing/2014/main" xmlns="" id="{955F3A90-71E9-42C3-94F3-C9FCA0583540}"/>
                    </a:ext>
                  </a:extLst>
                </p:cNvPr>
                <p:cNvSpPr/>
                <p:nvPr/>
              </p:nvSpPr>
              <p:spPr>
                <a:xfrm rot="-2522963">
                  <a:off x="4496496" y="1693645"/>
                  <a:ext cx="13907" cy="28957"/>
                </a:xfrm>
                <a:custGeom>
                  <a:avLst/>
                  <a:gdLst>
                    <a:gd name="connsiteX0" fmla="*/ 0 w 13907"/>
                    <a:gd name="connsiteY0" fmla="*/ 0 h 28957"/>
                    <a:gd name="connsiteX1" fmla="*/ 13907 w 13907"/>
                    <a:gd name="connsiteY1" fmla="*/ 0 h 28957"/>
                    <a:gd name="connsiteX2" fmla="*/ 13907 w 13907"/>
                    <a:gd name="connsiteY2" fmla="*/ 28957 h 28957"/>
                    <a:gd name="connsiteX3" fmla="*/ 0 w 13907"/>
                    <a:gd name="connsiteY3" fmla="*/ 28957 h 2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7" h="28957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7"/>
                      </a:lnTo>
                      <a:lnTo>
                        <a:pt x="0" y="289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3" name="任意多边形: 形状 7302">
                  <a:extLst>
                    <a:ext uri="{FF2B5EF4-FFF2-40B4-BE49-F238E27FC236}">
                      <a16:creationId xmlns:a16="http://schemas.microsoft.com/office/drawing/2014/main" xmlns="" id="{DA93E06B-EA82-4808-A0C4-D06400F2B14E}"/>
                    </a:ext>
                  </a:extLst>
                </p:cNvPr>
                <p:cNvSpPr/>
                <p:nvPr/>
              </p:nvSpPr>
              <p:spPr>
                <a:xfrm>
                  <a:off x="4440745" y="1788985"/>
                  <a:ext cx="22002" cy="16382"/>
                </a:xfrm>
                <a:custGeom>
                  <a:avLst/>
                  <a:gdLst>
                    <a:gd name="connsiteX0" fmla="*/ 12097 w 22002"/>
                    <a:gd name="connsiteY0" fmla="*/ 16383 h 16382"/>
                    <a:gd name="connsiteX1" fmla="*/ 22003 w 22002"/>
                    <a:gd name="connsiteY1" fmla="*/ 7334 h 16382"/>
                    <a:gd name="connsiteX2" fmla="*/ 15430 w 22002"/>
                    <a:gd name="connsiteY2" fmla="*/ 0 h 16382"/>
                    <a:gd name="connsiteX3" fmla="*/ 4477 w 22002"/>
                    <a:gd name="connsiteY3" fmla="*/ 1429 h 16382"/>
                    <a:gd name="connsiteX4" fmla="*/ 0 w 22002"/>
                    <a:gd name="connsiteY4" fmla="*/ 9906 h 16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2" h="16382">
                      <a:moveTo>
                        <a:pt x="12097" y="16383"/>
                      </a:moveTo>
                      <a:lnTo>
                        <a:pt x="22003" y="7334"/>
                      </a:lnTo>
                      <a:lnTo>
                        <a:pt x="15430" y="0"/>
                      </a:lnTo>
                      <a:lnTo>
                        <a:pt x="4477" y="1429"/>
                      </a:lnTo>
                      <a:lnTo>
                        <a:pt x="0" y="9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304" name="任意多边形: 形状 7303">
              <a:extLst>
                <a:ext uri="{FF2B5EF4-FFF2-40B4-BE49-F238E27FC236}">
                  <a16:creationId xmlns:a16="http://schemas.microsoft.com/office/drawing/2014/main" xmlns="" id="{43C4F5EE-201F-45C2-B199-6627581D63FE}"/>
                </a:ext>
              </a:extLst>
            </p:cNvPr>
            <p:cNvSpPr/>
            <p:nvPr/>
          </p:nvSpPr>
          <p:spPr>
            <a:xfrm rot="420124">
              <a:off x="5059911" y="2174531"/>
              <a:ext cx="95626" cy="33812"/>
            </a:xfrm>
            <a:custGeom>
              <a:avLst/>
              <a:gdLst>
                <a:gd name="connsiteX0" fmla="*/ 0 w 95626"/>
                <a:gd name="connsiteY0" fmla="*/ 0 h 33812"/>
                <a:gd name="connsiteX1" fmla="*/ 95627 w 95626"/>
                <a:gd name="connsiteY1" fmla="*/ 0 h 33812"/>
                <a:gd name="connsiteX2" fmla="*/ 95627 w 95626"/>
                <a:gd name="connsiteY2" fmla="*/ 33812 h 33812"/>
                <a:gd name="connsiteX3" fmla="*/ 0 w 95626"/>
                <a:gd name="connsiteY3" fmla="*/ 33812 h 3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26" h="33812">
                  <a:moveTo>
                    <a:pt x="0" y="0"/>
                  </a:moveTo>
                  <a:lnTo>
                    <a:pt x="95627" y="0"/>
                  </a:lnTo>
                  <a:lnTo>
                    <a:pt x="95627" y="33812"/>
                  </a:lnTo>
                  <a:lnTo>
                    <a:pt x="0" y="33812"/>
                  </a:lnTo>
                  <a:close/>
                </a:path>
              </a:pathLst>
            </a:custGeom>
            <a:solidFill>
              <a:srgbClr val="FFFFFF"/>
            </a:solidFill>
            <a:ln w="2700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05" name="任意多边形: 形状 7304">
              <a:extLst>
                <a:ext uri="{FF2B5EF4-FFF2-40B4-BE49-F238E27FC236}">
                  <a16:creationId xmlns:a16="http://schemas.microsoft.com/office/drawing/2014/main" xmlns="" id="{91EE4BFE-0058-42AD-8904-5A96BEF36022}"/>
                </a:ext>
              </a:extLst>
            </p:cNvPr>
            <p:cNvSpPr/>
            <p:nvPr/>
          </p:nvSpPr>
          <p:spPr>
            <a:xfrm rot="120001">
              <a:off x="6299350" y="2163335"/>
              <a:ext cx="60865" cy="52292"/>
            </a:xfrm>
            <a:custGeom>
              <a:avLst/>
              <a:gdLst>
                <a:gd name="connsiteX0" fmla="*/ 0 w 60865"/>
                <a:gd name="connsiteY0" fmla="*/ 0 h 52292"/>
                <a:gd name="connsiteX1" fmla="*/ 60865 w 60865"/>
                <a:gd name="connsiteY1" fmla="*/ 0 h 52292"/>
                <a:gd name="connsiteX2" fmla="*/ 60865 w 60865"/>
                <a:gd name="connsiteY2" fmla="*/ 52293 h 52292"/>
                <a:gd name="connsiteX3" fmla="*/ 0 w 60865"/>
                <a:gd name="connsiteY3" fmla="*/ 52293 h 5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65" h="52292">
                  <a:moveTo>
                    <a:pt x="0" y="0"/>
                  </a:moveTo>
                  <a:lnTo>
                    <a:pt x="60865" y="0"/>
                  </a:lnTo>
                  <a:lnTo>
                    <a:pt x="60865" y="52293"/>
                  </a:lnTo>
                  <a:lnTo>
                    <a:pt x="0" y="522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306" name="图形 6670">
              <a:extLst>
                <a:ext uri="{FF2B5EF4-FFF2-40B4-BE49-F238E27FC236}">
                  <a16:creationId xmlns:a16="http://schemas.microsoft.com/office/drawing/2014/main" xmlns="" id="{D73A2304-A0A5-4EB7-BCAC-F11A43FC5211}"/>
                </a:ext>
              </a:extLst>
            </p:cNvPr>
            <p:cNvGrpSpPr/>
            <p:nvPr/>
          </p:nvGrpSpPr>
          <p:grpSpPr>
            <a:xfrm>
              <a:off x="761936" y="1732025"/>
              <a:ext cx="187261" cy="144684"/>
              <a:chOff x="2707671" y="1732025"/>
              <a:chExt cx="187261" cy="144684"/>
            </a:xfrm>
            <a:solidFill>
              <a:srgbClr val="FFFFFF"/>
            </a:solidFill>
          </p:grpSpPr>
          <p:grpSp>
            <p:nvGrpSpPr>
              <p:cNvPr id="7307" name="图形 6670">
                <a:extLst>
                  <a:ext uri="{FF2B5EF4-FFF2-40B4-BE49-F238E27FC236}">
                    <a16:creationId xmlns:a16="http://schemas.microsoft.com/office/drawing/2014/main" xmlns="" id="{C9E88C40-7930-40C8-A11B-576E0DE6B7BC}"/>
                  </a:ext>
                </a:extLst>
              </p:cNvPr>
              <p:cNvGrpSpPr/>
              <p:nvPr/>
            </p:nvGrpSpPr>
            <p:grpSpPr>
              <a:xfrm>
                <a:off x="2707671" y="1732025"/>
                <a:ext cx="187261" cy="144684"/>
                <a:chOff x="2707671" y="1732025"/>
                <a:chExt cx="187261" cy="144684"/>
              </a:xfrm>
              <a:solidFill>
                <a:srgbClr val="FFFFFF"/>
              </a:solidFill>
            </p:grpSpPr>
            <p:sp>
              <p:nvSpPr>
                <p:cNvPr id="7308" name="任意多边形: 形状 7307">
                  <a:extLst>
                    <a:ext uri="{FF2B5EF4-FFF2-40B4-BE49-F238E27FC236}">
                      <a16:creationId xmlns:a16="http://schemas.microsoft.com/office/drawing/2014/main" xmlns="" id="{3040A859-217A-4A61-936A-39AC9A6CEA71}"/>
                    </a:ext>
                  </a:extLst>
                </p:cNvPr>
                <p:cNvSpPr/>
                <p:nvPr/>
              </p:nvSpPr>
              <p:spPr>
                <a:xfrm>
                  <a:off x="2707671" y="1732025"/>
                  <a:ext cx="187261" cy="144684"/>
                </a:xfrm>
                <a:custGeom>
                  <a:avLst/>
                  <a:gdLst>
                    <a:gd name="connsiteX0" fmla="*/ 30575 w 187261"/>
                    <a:gd name="connsiteY0" fmla="*/ 35147 h 144684"/>
                    <a:gd name="connsiteX1" fmla="*/ 32957 w 187261"/>
                    <a:gd name="connsiteY1" fmla="*/ 41529 h 144684"/>
                    <a:gd name="connsiteX2" fmla="*/ 0 w 187261"/>
                    <a:gd name="connsiteY2" fmla="*/ 54102 h 144684"/>
                    <a:gd name="connsiteX3" fmla="*/ 13049 w 187261"/>
                    <a:gd name="connsiteY3" fmla="*/ 88297 h 144684"/>
                    <a:gd name="connsiteX4" fmla="*/ 7144 w 187261"/>
                    <a:gd name="connsiteY4" fmla="*/ 90583 h 144684"/>
                    <a:gd name="connsiteX5" fmla="*/ 27718 w 187261"/>
                    <a:gd name="connsiteY5" fmla="*/ 144685 h 144684"/>
                    <a:gd name="connsiteX6" fmla="*/ 66104 w 187261"/>
                    <a:gd name="connsiteY6" fmla="*/ 130016 h 144684"/>
                    <a:gd name="connsiteX7" fmla="*/ 60960 w 187261"/>
                    <a:gd name="connsiteY7" fmla="*/ 116491 h 144684"/>
                    <a:gd name="connsiteX8" fmla="*/ 74486 w 187261"/>
                    <a:gd name="connsiteY8" fmla="*/ 111347 h 144684"/>
                    <a:gd name="connsiteX9" fmla="*/ 64199 w 187261"/>
                    <a:gd name="connsiteY9" fmla="*/ 84296 h 144684"/>
                    <a:gd name="connsiteX10" fmla="*/ 142018 w 187261"/>
                    <a:gd name="connsiteY10" fmla="*/ 54578 h 144684"/>
                    <a:gd name="connsiteX11" fmla="*/ 155162 w 187261"/>
                    <a:gd name="connsiteY11" fmla="*/ 59150 h 144684"/>
                    <a:gd name="connsiteX12" fmla="*/ 164592 w 187261"/>
                    <a:gd name="connsiteY12" fmla="*/ 31813 h 144684"/>
                    <a:gd name="connsiteX13" fmla="*/ 177737 w 187261"/>
                    <a:gd name="connsiteY13" fmla="*/ 36386 h 144684"/>
                    <a:gd name="connsiteX14" fmla="*/ 187262 w 187261"/>
                    <a:gd name="connsiteY14" fmla="*/ 9049 h 144684"/>
                    <a:gd name="connsiteX15" fmla="*/ 160973 w 187261"/>
                    <a:gd name="connsiteY15" fmla="*/ 0 h 144684"/>
                    <a:gd name="connsiteX16" fmla="*/ 158972 w 187261"/>
                    <a:gd name="connsiteY16" fmla="*/ 5810 h 144684"/>
                    <a:gd name="connsiteX17" fmla="*/ 141161 w 187261"/>
                    <a:gd name="connsiteY17" fmla="*/ 286 h 144684"/>
                    <a:gd name="connsiteX18" fmla="*/ 123825 w 187261"/>
                    <a:gd name="connsiteY18" fmla="*/ 6858 h 144684"/>
                    <a:gd name="connsiteX19" fmla="*/ 121444 w 187261"/>
                    <a:gd name="connsiteY19" fmla="*/ 571 h 14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261" h="144684">
                      <a:moveTo>
                        <a:pt x="30575" y="35147"/>
                      </a:moveTo>
                      <a:lnTo>
                        <a:pt x="32957" y="41529"/>
                      </a:lnTo>
                      <a:lnTo>
                        <a:pt x="0" y="54102"/>
                      </a:lnTo>
                      <a:lnTo>
                        <a:pt x="13049" y="88297"/>
                      </a:lnTo>
                      <a:lnTo>
                        <a:pt x="7144" y="90583"/>
                      </a:lnTo>
                      <a:lnTo>
                        <a:pt x="27718" y="144685"/>
                      </a:lnTo>
                      <a:lnTo>
                        <a:pt x="66104" y="130016"/>
                      </a:lnTo>
                      <a:lnTo>
                        <a:pt x="60960" y="116491"/>
                      </a:lnTo>
                      <a:lnTo>
                        <a:pt x="74486" y="111347"/>
                      </a:lnTo>
                      <a:lnTo>
                        <a:pt x="64199" y="84296"/>
                      </a:lnTo>
                      <a:lnTo>
                        <a:pt x="142018" y="54578"/>
                      </a:lnTo>
                      <a:lnTo>
                        <a:pt x="155162" y="59150"/>
                      </a:lnTo>
                      <a:lnTo>
                        <a:pt x="164592" y="31813"/>
                      </a:lnTo>
                      <a:lnTo>
                        <a:pt x="177737" y="36386"/>
                      </a:lnTo>
                      <a:lnTo>
                        <a:pt x="187262" y="9049"/>
                      </a:lnTo>
                      <a:lnTo>
                        <a:pt x="160973" y="0"/>
                      </a:lnTo>
                      <a:lnTo>
                        <a:pt x="158972" y="5810"/>
                      </a:lnTo>
                      <a:lnTo>
                        <a:pt x="141161" y="286"/>
                      </a:lnTo>
                      <a:lnTo>
                        <a:pt x="123825" y="6858"/>
                      </a:lnTo>
                      <a:lnTo>
                        <a:pt x="121444" y="5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09" name="任意多边形: 形状 7308">
                  <a:extLst>
                    <a:ext uri="{FF2B5EF4-FFF2-40B4-BE49-F238E27FC236}">
                      <a16:creationId xmlns:a16="http://schemas.microsoft.com/office/drawing/2014/main" xmlns="" id="{9C5D0224-BBDC-4004-AC72-A4AC6EE97998}"/>
                    </a:ext>
                  </a:extLst>
                </p:cNvPr>
                <p:cNvSpPr/>
                <p:nvPr/>
              </p:nvSpPr>
              <p:spPr>
                <a:xfrm rot="-1252354">
                  <a:off x="2770713" y="1845533"/>
                  <a:ext cx="14478" cy="14478"/>
                </a:xfrm>
                <a:custGeom>
                  <a:avLst/>
                  <a:gdLst>
                    <a:gd name="connsiteX0" fmla="*/ 0 w 14478"/>
                    <a:gd name="connsiteY0" fmla="*/ 0 h 14478"/>
                    <a:gd name="connsiteX1" fmla="*/ 14478 w 14478"/>
                    <a:gd name="connsiteY1" fmla="*/ 0 h 14478"/>
                    <a:gd name="connsiteX2" fmla="*/ 14478 w 14478"/>
                    <a:gd name="connsiteY2" fmla="*/ 14478 h 14478"/>
                    <a:gd name="connsiteX3" fmla="*/ 0 w 14478"/>
                    <a:gd name="connsiteY3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14478">
                      <a:moveTo>
                        <a:pt x="0" y="0"/>
                      </a:moveTo>
                      <a:lnTo>
                        <a:pt x="14478" y="0"/>
                      </a:lnTo>
                      <a:lnTo>
                        <a:pt x="14478" y="14478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0" name="任意多边形: 形状 7309">
                  <a:extLst>
                    <a:ext uri="{FF2B5EF4-FFF2-40B4-BE49-F238E27FC236}">
                      <a16:creationId xmlns:a16="http://schemas.microsoft.com/office/drawing/2014/main" xmlns="" id="{DDBDBE78-BAF1-4C80-8BCA-B2F2D6FD57ED}"/>
                    </a:ext>
                  </a:extLst>
                </p:cNvPr>
                <p:cNvSpPr/>
                <p:nvPr/>
              </p:nvSpPr>
              <p:spPr>
                <a:xfrm rot="-4252591">
                  <a:off x="2859665" y="1772811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6 h 13906"/>
                    <a:gd name="connsiteX3" fmla="*/ 0 w 28955"/>
                    <a:gd name="connsiteY3" fmla="*/ 13906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1" name="图形 6670">
                <a:extLst>
                  <a:ext uri="{FF2B5EF4-FFF2-40B4-BE49-F238E27FC236}">
                    <a16:creationId xmlns:a16="http://schemas.microsoft.com/office/drawing/2014/main" xmlns="" id="{41B13EE5-D94C-45FA-85BC-B33E04E00B45}"/>
                  </a:ext>
                </a:extLst>
              </p:cNvPr>
              <p:cNvGrpSpPr/>
              <p:nvPr/>
            </p:nvGrpSpPr>
            <p:grpSpPr>
              <a:xfrm>
                <a:off x="2707671" y="1732025"/>
                <a:ext cx="187261" cy="144684"/>
                <a:chOff x="2707671" y="1732025"/>
                <a:chExt cx="187261" cy="144684"/>
              </a:xfrm>
              <a:solidFill>
                <a:srgbClr val="FFFFFF"/>
              </a:solidFill>
            </p:grpSpPr>
            <p:sp>
              <p:nvSpPr>
                <p:cNvPr id="7312" name="任意多边形: 形状 7311">
                  <a:extLst>
                    <a:ext uri="{FF2B5EF4-FFF2-40B4-BE49-F238E27FC236}">
                      <a16:creationId xmlns:a16="http://schemas.microsoft.com/office/drawing/2014/main" xmlns="" id="{51DE3F02-D41B-4C82-980C-E0CB6E35021F}"/>
                    </a:ext>
                  </a:extLst>
                </p:cNvPr>
                <p:cNvSpPr/>
                <p:nvPr/>
              </p:nvSpPr>
              <p:spPr>
                <a:xfrm>
                  <a:off x="2707671" y="1732025"/>
                  <a:ext cx="187261" cy="144684"/>
                </a:xfrm>
                <a:custGeom>
                  <a:avLst/>
                  <a:gdLst>
                    <a:gd name="connsiteX0" fmla="*/ 30575 w 187261"/>
                    <a:gd name="connsiteY0" fmla="*/ 35147 h 144684"/>
                    <a:gd name="connsiteX1" fmla="*/ 32957 w 187261"/>
                    <a:gd name="connsiteY1" fmla="*/ 41529 h 144684"/>
                    <a:gd name="connsiteX2" fmla="*/ 0 w 187261"/>
                    <a:gd name="connsiteY2" fmla="*/ 54102 h 144684"/>
                    <a:gd name="connsiteX3" fmla="*/ 13049 w 187261"/>
                    <a:gd name="connsiteY3" fmla="*/ 88297 h 144684"/>
                    <a:gd name="connsiteX4" fmla="*/ 7144 w 187261"/>
                    <a:gd name="connsiteY4" fmla="*/ 90583 h 144684"/>
                    <a:gd name="connsiteX5" fmla="*/ 27718 w 187261"/>
                    <a:gd name="connsiteY5" fmla="*/ 144685 h 144684"/>
                    <a:gd name="connsiteX6" fmla="*/ 66104 w 187261"/>
                    <a:gd name="connsiteY6" fmla="*/ 130016 h 144684"/>
                    <a:gd name="connsiteX7" fmla="*/ 60960 w 187261"/>
                    <a:gd name="connsiteY7" fmla="*/ 116491 h 144684"/>
                    <a:gd name="connsiteX8" fmla="*/ 74486 w 187261"/>
                    <a:gd name="connsiteY8" fmla="*/ 111347 h 144684"/>
                    <a:gd name="connsiteX9" fmla="*/ 64199 w 187261"/>
                    <a:gd name="connsiteY9" fmla="*/ 84296 h 144684"/>
                    <a:gd name="connsiteX10" fmla="*/ 142018 w 187261"/>
                    <a:gd name="connsiteY10" fmla="*/ 54578 h 144684"/>
                    <a:gd name="connsiteX11" fmla="*/ 155162 w 187261"/>
                    <a:gd name="connsiteY11" fmla="*/ 59150 h 144684"/>
                    <a:gd name="connsiteX12" fmla="*/ 164592 w 187261"/>
                    <a:gd name="connsiteY12" fmla="*/ 31813 h 144684"/>
                    <a:gd name="connsiteX13" fmla="*/ 177737 w 187261"/>
                    <a:gd name="connsiteY13" fmla="*/ 36386 h 144684"/>
                    <a:gd name="connsiteX14" fmla="*/ 187262 w 187261"/>
                    <a:gd name="connsiteY14" fmla="*/ 9049 h 144684"/>
                    <a:gd name="connsiteX15" fmla="*/ 160973 w 187261"/>
                    <a:gd name="connsiteY15" fmla="*/ 0 h 144684"/>
                    <a:gd name="connsiteX16" fmla="*/ 158972 w 187261"/>
                    <a:gd name="connsiteY16" fmla="*/ 5810 h 144684"/>
                    <a:gd name="connsiteX17" fmla="*/ 141161 w 187261"/>
                    <a:gd name="connsiteY17" fmla="*/ 286 h 144684"/>
                    <a:gd name="connsiteX18" fmla="*/ 123825 w 187261"/>
                    <a:gd name="connsiteY18" fmla="*/ 6858 h 144684"/>
                    <a:gd name="connsiteX19" fmla="*/ 121444 w 187261"/>
                    <a:gd name="connsiteY19" fmla="*/ 571 h 14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261" h="144684">
                      <a:moveTo>
                        <a:pt x="30575" y="35147"/>
                      </a:moveTo>
                      <a:lnTo>
                        <a:pt x="32957" y="41529"/>
                      </a:lnTo>
                      <a:lnTo>
                        <a:pt x="0" y="54102"/>
                      </a:lnTo>
                      <a:lnTo>
                        <a:pt x="13049" y="88297"/>
                      </a:lnTo>
                      <a:lnTo>
                        <a:pt x="7144" y="90583"/>
                      </a:lnTo>
                      <a:lnTo>
                        <a:pt x="27718" y="144685"/>
                      </a:lnTo>
                      <a:lnTo>
                        <a:pt x="66104" y="130016"/>
                      </a:lnTo>
                      <a:lnTo>
                        <a:pt x="60960" y="116491"/>
                      </a:lnTo>
                      <a:lnTo>
                        <a:pt x="74486" y="111347"/>
                      </a:lnTo>
                      <a:lnTo>
                        <a:pt x="64199" y="84296"/>
                      </a:lnTo>
                      <a:lnTo>
                        <a:pt x="142018" y="54578"/>
                      </a:lnTo>
                      <a:lnTo>
                        <a:pt x="155162" y="59150"/>
                      </a:lnTo>
                      <a:lnTo>
                        <a:pt x="164592" y="31813"/>
                      </a:lnTo>
                      <a:lnTo>
                        <a:pt x="177737" y="36386"/>
                      </a:lnTo>
                      <a:lnTo>
                        <a:pt x="187262" y="9049"/>
                      </a:lnTo>
                      <a:lnTo>
                        <a:pt x="160973" y="0"/>
                      </a:lnTo>
                      <a:lnTo>
                        <a:pt x="158972" y="5810"/>
                      </a:lnTo>
                      <a:lnTo>
                        <a:pt x="141161" y="286"/>
                      </a:lnTo>
                      <a:lnTo>
                        <a:pt x="123825" y="6858"/>
                      </a:lnTo>
                      <a:lnTo>
                        <a:pt x="121444" y="5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3" name="任意多边形: 形状 7312">
                  <a:extLst>
                    <a:ext uri="{FF2B5EF4-FFF2-40B4-BE49-F238E27FC236}">
                      <a16:creationId xmlns:a16="http://schemas.microsoft.com/office/drawing/2014/main" xmlns="" id="{CF592A6A-CFE3-4AA6-A164-E120C78700AA}"/>
                    </a:ext>
                  </a:extLst>
                </p:cNvPr>
                <p:cNvSpPr/>
                <p:nvPr/>
              </p:nvSpPr>
              <p:spPr>
                <a:xfrm rot="-1252354">
                  <a:off x="2770713" y="1845533"/>
                  <a:ext cx="14478" cy="14478"/>
                </a:xfrm>
                <a:custGeom>
                  <a:avLst/>
                  <a:gdLst>
                    <a:gd name="connsiteX0" fmla="*/ 0 w 14478"/>
                    <a:gd name="connsiteY0" fmla="*/ 0 h 14478"/>
                    <a:gd name="connsiteX1" fmla="*/ 14478 w 14478"/>
                    <a:gd name="connsiteY1" fmla="*/ 0 h 14478"/>
                    <a:gd name="connsiteX2" fmla="*/ 14478 w 14478"/>
                    <a:gd name="connsiteY2" fmla="*/ 14478 h 14478"/>
                    <a:gd name="connsiteX3" fmla="*/ 0 w 14478"/>
                    <a:gd name="connsiteY3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14478">
                      <a:moveTo>
                        <a:pt x="0" y="0"/>
                      </a:moveTo>
                      <a:lnTo>
                        <a:pt x="14478" y="0"/>
                      </a:lnTo>
                      <a:lnTo>
                        <a:pt x="14478" y="14478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4" name="任意多边形: 形状 7313">
                  <a:extLst>
                    <a:ext uri="{FF2B5EF4-FFF2-40B4-BE49-F238E27FC236}">
                      <a16:creationId xmlns:a16="http://schemas.microsoft.com/office/drawing/2014/main" xmlns="" id="{DAE8FA71-AD24-4E8A-8997-D0B8DECD8300}"/>
                    </a:ext>
                  </a:extLst>
                </p:cNvPr>
                <p:cNvSpPr/>
                <p:nvPr/>
              </p:nvSpPr>
              <p:spPr>
                <a:xfrm rot="-4252591">
                  <a:off x="2859665" y="1772811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6 h 13906"/>
                    <a:gd name="connsiteX3" fmla="*/ 0 w 28955"/>
                    <a:gd name="connsiteY3" fmla="*/ 13906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15" name="图形 6670">
              <a:extLst>
                <a:ext uri="{FF2B5EF4-FFF2-40B4-BE49-F238E27FC236}">
                  <a16:creationId xmlns:a16="http://schemas.microsoft.com/office/drawing/2014/main" xmlns="" id="{D1C39690-0CB4-42C2-8A6C-E239529BFD26}"/>
                </a:ext>
              </a:extLst>
            </p:cNvPr>
            <p:cNvGrpSpPr/>
            <p:nvPr/>
          </p:nvGrpSpPr>
          <p:grpSpPr>
            <a:xfrm>
              <a:off x="799941" y="1930244"/>
              <a:ext cx="209359" cy="117439"/>
              <a:chOff x="2745676" y="1930244"/>
              <a:chExt cx="209359" cy="117439"/>
            </a:xfrm>
            <a:solidFill>
              <a:srgbClr val="FFFFFF"/>
            </a:solidFill>
          </p:grpSpPr>
          <p:grpSp>
            <p:nvGrpSpPr>
              <p:cNvPr id="7316" name="图形 6670">
                <a:extLst>
                  <a:ext uri="{FF2B5EF4-FFF2-40B4-BE49-F238E27FC236}">
                    <a16:creationId xmlns:a16="http://schemas.microsoft.com/office/drawing/2014/main" xmlns="" id="{D7C90994-A690-4A68-802D-527A3EDE6C56}"/>
                  </a:ext>
                </a:extLst>
              </p:cNvPr>
              <p:cNvGrpSpPr/>
              <p:nvPr/>
            </p:nvGrpSpPr>
            <p:grpSpPr>
              <a:xfrm>
                <a:off x="2745676" y="1930244"/>
                <a:ext cx="209359" cy="117439"/>
                <a:chOff x="2745676" y="1930244"/>
                <a:chExt cx="209359" cy="117439"/>
              </a:xfrm>
              <a:solidFill>
                <a:srgbClr val="FFFFFF"/>
              </a:solidFill>
            </p:grpSpPr>
            <p:sp>
              <p:nvSpPr>
                <p:cNvPr id="7317" name="任意多边形: 形状 7316">
                  <a:extLst>
                    <a:ext uri="{FF2B5EF4-FFF2-40B4-BE49-F238E27FC236}">
                      <a16:creationId xmlns:a16="http://schemas.microsoft.com/office/drawing/2014/main" xmlns="" id="{117081FF-F35E-4AAB-BD45-66DE980B88B3}"/>
                    </a:ext>
                  </a:extLst>
                </p:cNvPr>
                <p:cNvSpPr/>
                <p:nvPr/>
              </p:nvSpPr>
              <p:spPr>
                <a:xfrm>
                  <a:off x="2745676" y="1942337"/>
                  <a:ext cx="209359" cy="105346"/>
                </a:xfrm>
                <a:custGeom>
                  <a:avLst/>
                  <a:gdLst>
                    <a:gd name="connsiteX0" fmla="*/ 73819 w 209359"/>
                    <a:gd name="connsiteY0" fmla="*/ 99632 h 105346"/>
                    <a:gd name="connsiteX1" fmla="*/ 71438 w 209359"/>
                    <a:gd name="connsiteY1" fmla="*/ 93250 h 105346"/>
                    <a:gd name="connsiteX2" fmla="*/ 38290 w 209359"/>
                    <a:gd name="connsiteY2" fmla="*/ 105346 h 105346"/>
                    <a:gd name="connsiteX3" fmla="*/ 25717 w 209359"/>
                    <a:gd name="connsiteY3" fmla="*/ 70961 h 105346"/>
                    <a:gd name="connsiteX4" fmla="*/ 19812 w 209359"/>
                    <a:gd name="connsiteY4" fmla="*/ 73057 h 105346"/>
                    <a:gd name="connsiteX5" fmla="*/ 0 w 209359"/>
                    <a:gd name="connsiteY5" fmla="*/ 18764 h 105346"/>
                    <a:gd name="connsiteX6" fmla="*/ 38576 w 209359"/>
                    <a:gd name="connsiteY6" fmla="*/ 4667 h 105346"/>
                    <a:gd name="connsiteX7" fmla="*/ 43529 w 209359"/>
                    <a:gd name="connsiteY7" fmla="*/ 18288 h 105346"/>
                    <a:gd name="connsiteX8" fmla="*/ 57150 w 209359"/>
                    <a:gd name="connsiteY8" fmla="*/ 13335 h 105346"/>
                    <a:gd name="connsiteX9" fmla="*/ 67056 w 209359"/>
                    <a:gd name="connsiteY9" fmla="*/ 40481 h 105346"/>
                    <a:gd name="connsiteX10" fmla="*/ 145351 w 209359"/>
                    <a:gd name="connsiteY10" fmla="*/ 12001 h 105346"/>
                    <a:gd name="connsiteX11" fmla="*/ 152305 w 209359"/>
                    <a:gd name="connsiteY11" fmla="*/ 0 h 105346"/>
                    <a:gd name="connsiteX12" fmla="*/ 177355 w 209359"/>
                    <a:gd name="connsiteY12" fmla="*/ 14478 h 105346"/>
                    <a:gd name="connsiteX13" fmla="*/ 184309 w 209359"/>
                    <a:gd name="connsiteY13" fmla="*/ 2381 h 105346"/>
                    <a:gd name="connsiteX14" fmla="*/ 209359 w 209359"/>
                    <a:gd name="connsiteY14" fmla="*/ 16859 h 105346"/>
                    <a:gd name="connsiteX15" fmla="*/ 195453 w 209359"/>
                    <a:gd name="connsiteY15" fmla="*/ 40958 h 105346"/>
                    <a:gd name="connsiteX16" fmla="*/ 190119 w 209359"/>
                    <a:gd name="connsiteY16" fmla="*/ 37814 h 105346"/>
                    <a:gd name="connsiteX17" fmla="*/ 180308 w 209359"/>
                    <a:gd name="connsiteY17" fmla="*/ 53626 h 105346"/>
                    <a:gd name="connsiteX18" fmla="*/ 162782 w 209359"/>
                    <a:gd name="connsiteY18" fmla="*/ 60008 h 105346"/>
                    <a:gd name="connsiteX19" fmla="*/ 165163 w 209359"/>
                    <a:gd name="connsiteY19" fmla="*/ 66389 h 10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9359" h="105346">
                      <a:moveTo>
                        <a:pt x="73819" y="99632"/>
                      </a:moveTo>
                      <a:lnTo>
                        <a:pt x="71438" y="93250"/>
                      </a:lnTo>
                      <a:lnTo>
                        <a:pt x="38290" y="105346"/>
                      </a:lnTo>
                      <a:lnTo>
                        <a:pt x="25717" y="70961"/>
                      </a:lnTo>
                      <a:lnTo>
                        <a:pt x="19812" y="73057"/>
                      </a:lnTo>
                      <a:lnTo>
                        <a:pt x="0" y="18764"/>
                      </a:lnTo>
                      <a:lnTo>
                        <a:pt x="38576" y="4667"/>
                      </a:lnTo>
                      <a:lnTo>
                        <a:pt x="43529" y="18288"/>
                      </a:lnTo>
                      <a:lnTo>
                        <a:pt x="57150" y="13335"/>
                      </a:lnTo>
                      <a:lnTo>
                        <a:pt x="67056" y="40481"/>
                      </a:lnTo>
                      <a:lnTo>
                        <a:pt x="145351" y="12001"/>
                      </a:lnTo>
                      <a:lnTo>
                        <a:pt x="152305" y="0"/>
                      </a:lnTo>
                      <a:lnTo>
                        <a:pt x="177355" y="14478"/>
                      </a:lnTo>
                      <a:lnTo>
                        <a:pt x="184309" y="2381"/>
                      </a:lnTo>
                      <a:lnTo>
                        <a:pt x="209359" y="16859"/>
                      </a:lnTo>
                      <a:lnTo>
                        <a:pt x="195453" y="40958"/>
                      </a:lnTo>
                      <a:lnTo>
                        <a:pt x="190119" y="37814"/>
                      </a:lnTo>
                      <a:lnTo>
                        <a:pt x="180308" y="53626"/>
                      </a:lnTo>
                      <a:lnTo>
                        <a:pt x="162782" y="60008"/>
                      </a:lnTo>
                      <a:lnTo>
                        <a:pt x="165163" y="663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8" name="任意多边形: 形状 7317">
                  <a:extLst>
                    <a:ext uri="{FF2B5EF4-FFF2-40B4-BE49-F238E27FC236}">
                      <a16:creationId xmlns:a16="http://schemas.microsoft.com/office/drawing/2014/main" xmlns="" id="{11F92D4C-CCC1-479B-9914-E2827B008FFB}"/>
                    </a:ext>
                  </a:extLst>
                </p:cNvPr>
                <p:cNvSpPr/>
                <p:nvPr/>
              </p:nvSpPr>
              <p:spPr>
                <a:xfrm rot="-1199926">
                  <a:off x="2786243" y="1944182"/>
                  <a:ext cx="14478" cy="14478"/>
                </a:xfrm>
                <a:custGeom>
                  <a:avLst/>
                  <a:gdLst>
                    <a:gd name="connsiteX0" fmla="*/ 0 w 14478"/>
                    <a:gd name="connsiteY0" fmla="*/ 0 h 14478"/>
                    <a:gd name="connsiteX1" fmla="*/ 14478 w 14478"/>
                    <a:gd name="connsiteY1" fmla="*/ 0 h 14478"/>
                    <a:gd name="connsiteX2" fmla="*/ 14478 w 14478"/>
                    <a:gd name="connsiteY2" fmla="*/ 14478 h 14478"/>
                    <a:gd name="connsiteX3" fmla="*/ 0 w 14478"/>
                    <a:gd name="connsiteY3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14478">
                      <a:moveTo>
                        <a:pt x="0" y="0"/>
                      </a:moveTo>
                      <a:lnTo>
                        <a:pt x="14478" y="0"/>
                      </a:lnTo>
                      <a:lnTo>
                        <a:pt x="14478" y="14478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9" name="任意多边形: 形状 7318">
                  <a:extLst>
                    <a:ext uri="{FF2B5EF4-FFF2-40B4-BE49-F238E27FC236}">
                      <a16:creationId xmlns:a16="http://schemas.microsoft.com/office/drawing/2014/main" xmlns="" id="{5AB961D1-1BF4-4874-B3A7-1D10E200A193}"/>
                    </a:ext>
                  </a:extLst>
                </p:cNvPr>
                <p:cNvSpPr/>
                <p:nvPr/>
              </p:nvSpPr>
              <p:spPr>
                <a:xfrm rot="-3599956">
                  <a:off x="2907013" y="1929027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0" name="图形 6670">
                <a:extLst>
                  <a:ext uri="{FF2B5EF4-FFF2-40B4-BE49-F238E27FC236}">
                    <a16:creationId xmlns:a16="http://schemas.microsoft.com/office/drawing/2014/main" xmlns="" id="{A2F9D36A-C7E8-4067-A9EE-F80DC3100B6E}"/>
                  </a:ext>
                </a:extLst>
              </p:cNvPr>
              <p:cNvGrpSpPr/>
              <p:nvPr/>
            </p:nvGrpSpPr>
            <p:grpSpPr>
              <a:xfrm>
                <a:off x="2745676" y="1930244"/>
                <a:ext cx="209359" cy="117439"/>
                <a:chOff x="2745676" y="1930244"/>
                <a:chExt cx="209359" cy="117439"/>
              </a:xfrm>
              <a:solidFill>
                <a:srgbClr val="FFFFFF"/>
              </a:solidFill>
            </p:grpSpPr>
            <p:sp>
              <p:nvSpPr>
                <p:cNvPr id="7321" name="任意多边形: 形状 7320">
                  <a:extLst>
                    <a:ext uri="{FF2B5EF4-FFF2-40B4-BE49-F238E27FC236}">
                      <a16:creationId xmlns:a16="http://schemas.microsoft.com/office/drawing/2014/main" xmlns="" id="{57D292B8-F903-4600-806F-381B88628841}"/>
                    </a:ext>
                  </a:extLst>
                </p:cNvPr>
                <p:cNvSpPr/>
                <p:nvPr/>
              </p:nvSpPr>
              <p:spPr>
                <a:xfrm>
                  <a:off x="2745676" y="1942337"/>
                  <a:ext cx="209359" cy="105346"/>
                </a:xfrm>
                <a:custGeom>
                  <a:avLst/>
                  <a:gdLst>
                    <a:gd name="connsiteX0" fmla="*/ 73819 w 209359"/>
                    <a:gd name="connsiteY0" fmla="*/ 99632 h 105346"/>
                    <a:gd name="connsiteX1" fmla="*/ 71438 w 209359"/>
                    <a:gd name="connsiteY1" fmla="*/ 93250 h 105346"/>
                    <a:gd name="connsiteX2" fmla="*/ 38290 w 209359"/>
                    <a:gd name="connsiteY2" fmla="*/ 105346 h 105346"/>
                    <a:gd name="connsiteX3" fmla="*/ 25717 w 209359"/>
                    <a:gd name="connsiteY3" fmla="*/ 70961 h 105346"/>
                    <a:gd name="connsiteX4" fmla="*/ 19812 w 209359"/>
                    <a:gd name="connsiteY4" fmla="*/ 73057 h 105346"/>
                    <a:gd name="connsiteX5" fmla="*/ 0 w 209359"/>
                    <a:gd name="connsiteY5" fmla="*/ 18764 h 105346"/>
                    <a:gd name="connsiteX6" fmla="*/ 38576 w 209359"/>
                    <a:gd name="connsiteY6" fmla="*/ 4667 h 105346"/>
                    <a:gd name="connsiteX7" fmla="*/ 43529 w 209359"/>
                    <a:gd name="connsiteY7" fmla="*/ 18288 h 105346"/>
                    <a:gd name="connsiteX8" fmla="*/ 57150 w 209359"/>
                    <a:gd name="connsiteY8" fmla="*/ 13335 h 105346"/>
                    <a:gd name="connsiteX9" fmla="*/ 67056 w 209359"/>
                    <a:gd name="connsiteY9" fmla="*/ 40481 h 105346"/>
                    <a:gd name="connsiteX10" fmla="*/ 145351 w 209359"/>
                    <a:gd name="connsiteY10" fmla="*/ 12001 h 105346"/>
                    <a:gd name="connsiteX11" fmla="*/ 152305 w 209359"/>
                    <a:gd name="connsiteY11" fmla="*/ 0 h 105346"/>
                    <a:gd name="connsiteX12" fmla="*/ 177355 w 209359"/>
                    <a:gd name="connsiteY12" fmla="*/ 14478 h 105346"/>
                    <a:gd name="connsiteX13" fmla="*/ 184309 w 209359"/>
                    <a:gd name="connsiteY13" fmla="*/ 2381 h 105346"/>
                    <a:gd name="connsiteX14" fmla="*/ 209359 w 209359"/>
                    <a:gd name="connsiteY14" fmla="*/ 16859 h 105346"/>
                    <a:gd name="connsiteX15" fmla="*/ 195453 w 209359"/>
                    <a:gd name="connsiteY15" fmla="*/ 40958 h 105346"/>
                    <a:gd name="connsiteX16" fmla="*/ 190119 w 209359"/>
                    <a:gd name="connsiteY16" fmla="*/ 37814 h 105346"/>
                    <a:gd name="connsiteX17" fmla="*/ 180308 w 209359"/>
                    <a:gd name="connsiteY17" fmla="*/ 53626 h 105346"/>
                    <a:gd name="connsiteX18" fmla="*/ 162782 w 209359"/>
                    <a:gd name="connsiteY18" fmla="*/ 60008 h 105346"/>
                    <a:gd name="connsiteX19" fmla="*/ 165163 w 209359"/>
                    <a:gd name="connsiteY19" fmla="*/ 66389 h 10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9359" h="105346">
                      <a:moveTo>
                        <a:pt x="73819" y="99632"/>
                      </a:moveTo>
                      <a:lnTo>
                        <a:pt x="71438" y="93250"/>
                      </a:lnTo>
                      <a:lnTo>
                        <a:pt x="38290" y="105346"/>
                      </a:lnTo>
                      <a:lnTo>
                        <a:pt x="25717" y="70961"/>
                      </a:lnTo>
                      <a:lnTo>
                        <a:pt x="19812" y="73057"/>
                      </a:lnTo>
                      <a:lnTo>
                        <a:pt x="0" y="18764"/>
                      </a:lnTo>
                      <a:lnTo>
                        <a:pt x="38576" y="4667"/>
                      </a:lnTo>
                      <a:lnTo>
                        <a:pt x="43529" y="18288"/>
                      </a:lnTo>
                      <a:lnTo>
                        <a:pt x="57150" y="13335"/>
                      </a:lnTo>
                      <a:lnTo>
                        <a:pt x="67056" y="40481"/>
                      </a:lnTo>
                      <a:lnTo>
                        <a:pt x="145351" y="12001"/>
                      </a:lnTo>
                      <a:lnTo>
                        <a:pt x="152305" y="0"/>
                      </a:lnTo>
                      <a:lnTo>
                        <a:pt x="177355" y="14478"/>
                      </a:lnTo>
                      <a:lnTo>
                        <a:pt x="184309" y="2381"/>
                      </a:lnTo>
                      <a:lnTo>
                        <a:pt x="209359" y="16859"/>
                      </a:lnTo>
                      <a:lnTo>
                        <a:pt x="195453" y="40958"/>
                      </a:lnTo>
                      <a:lnTo>
                        <a:pt x="190119" y="37814"/>
                      </a:lnTo>
                      <a:lnTo>
                        <a:pt x="180308" y="53626"/>
                      </a:lnTo>
                      <a:lnTo>
                        <a:pt x="162782" y="60008"/>
                      </a:lnTo>
                      <a:lnTo>
                        <a:pt x="165163" y="663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2" name="任意多边形: 形状 7321">
                  <a:extLst>
                    <a:ext uri="{FF2B5EF4-FFF2-40B4-BE49-F238E27FC236}">
                      <a16:creationId xmlns:a16="http://schemas.microsoft.com/office/drawing/2014/main" xmlns="" id="{26D8FFCA-8F7F-4515-B02B-C957170AB8CF}"/>
                    </a:ext>
                  </a:extLst>
                </p:cNvPr>
                <p:cNvSpPr/>
                <p:nvPr/>
              </p:nvSpPr>
              <p:spPr>
                <a:xfrm rot="-1199926">
                  <a:off x="2786243" y="1944182"/>
                  <a:ext cx="14478" cy="14478"/>
                </a:xfrm>
                <a:custGeom>
                  <a:avLst/>
                  <a:gdLst>
                    <a:gd name="connsiteX0" fmla="*/ 0 w 14478"/>
                    <a:gd name="connsiteY0" fmla="*/ 0 h 14478"/>
                    <a:gd name="connsiteX1" fmla="*/ 14478 w 14478"/>
                    <a:gd name="connsiteY1" fmla="*/ 0 h 14478"/>
                    <a:gd name="connsiteX2" fmla="*/ 14478 w 14478"/>
                    <a:gd name="connsiteY2" fmla="*/ 14478 h 14478"/>
                    <a:gd name="connsiteX3" fmla="*/ 0 w 14478"/>
                    <a:gd name="connsiteY3" fmla="*/ 14478 h 1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14478">
                      <a:moveTo>
                        <a:pt x="0" y="0"/>
                      </a:moveTo>
                      <a:lnTo>
                        <a:pt x="14478" y="0"/>
                      </a:lnTo>
                      <a:lnTo>
                        <a:pt x="14478" y="14478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3" name="任意多边形: 形状 7322">
                  <a:extLst>
                    <a:ext uri="{FF2B5EF4-FFF2-40B4-BE49-F238E27FC236}">
                      <a16:creationId xmlns:a16="http://schemas.microsoft.com/office/drawing/2014/main" xmlns="" id="{1701C847-F3EB-47FD-8AB1-054F31573DAC}"/>
                    </a:ext>
                  </a:extLst>
                </p:cNvPr>
                <p:cNvSpPr/>
                <p:nvPr/>
              </p:nvSpPr>
              <p:spPr>
                <a:xfrm rot="-3599956">
                  <a:off x="2907013" y="1929027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24" name="图形 6670">
              <a:extLst>
                <a:ext uri="{FF2B5EF4-FFF2-40B4-BE49-F238E27FC236}">
                  <a16:creationId xmlns:a16="http://schemas.microsoft.com/office/drawing/2014/main" xmlns="" id="{0D34B7B6-092F-44A8-AAED-12880EED6A9D}"/>
                </a:ext>
              </a:extLst>
            </p:cNvPr>
            <p:cNvGrpSpPr/>
            <p:nvPr/>
          </p:nvGrpSpPr>
          <p:grpSpPr>
            <a:xfrm>
              <a:off x="996823" y="1636775"/>
              <a:ext cx="252888" cy="167925"/>
              <a:chOff x="2942558" y="1636775"/>
              <a:chExt cx="252888" cy="167925"/>
            </a:xfrm>
            <a:solidFill>
              <a:srgbClr val="FFFFFF"/>
            </a:solidFill>
          </p:grpSpPr>
          <p:grpSp>
            <p:nvGrpSpPr>
              <p:cNvPr id="7325" name="图形 6670">
                <a:extLst>
                  <a:ext uri="{FF2B5EF4-FFF2-40B4-BE49-F238E27FC236}">
                    <a16:creationId xmlns:a16="http://schemas.microsoft.com/office/drawing/2014/main" xmlns="" id="{D696C79A-A8C8-4FA2-938B-93EB024A2350}"/>
                  </a:ext>
                </a:extLst>
              </p:cNvPr>
              <p:cNvGrpSpPr/>
              <p:nvPr/>
            </p:nvGrpSpPr>
            <p:grpSpPr>
              <a:xfrm>
                <a:off x="2942558" y="1636775"/>
                <a:ext cx="252888" cy="167925"/>
                <a:chOff x="2942558" y="1636775"/>
                <a:chExt cx="252888" cy="167925"/>
              </a:xfrm>
              <a:solidFill>
                <a:srgbClr val="FFFFFF"/>
              </a:solidFill>
            </p:grpSpPr>
            <p:sp>
              <p:nvSpPr>
                <p:cNvPr id="7326" name="任意多边形: 形状 7325">
                  <a:extLst>
                    <a:ext uri="{FF2B5EF4-FFF2-40B4-BE49-F238E27FC236}">
                      <a16:creationId xmlns:a16="http://schemas.microsoft.com/office/drawing/2014/main" xmlns="" id="{043A597A-D805-4487-A6A5-CFC715E732F6}"/>
                    </a:ext>
                  </a:extLst>
                </p:cNvPr>
                <p:cNvSpPr/>
                <p:nvPr/>
              </p:nvSpPr>
              <p:spPr>
                <a:xfrm>
                  <a:off x="2942558" y="1636775"/>
                  <a:ext cx="252888" cy="167925"/>
                </a:xfrm>
                <a:custGeom>
                  <a:avLst/>
                  <a:gdLst>
                    <a:gd name="connsiteX0" fmla="*/ 38767 w 252888"/>
                    <a:gd name="connsiteY0" fmla="*/ 167926 h 167925"/>
                    <a:gd name="connsiteX1" fmla="*/ 0 w 252888"/>
                    <a:gd name="connsiteY1" fmla="*/ 124968 h 167925"/>
                    <a:gd name="connsiteX2" fmla="*/ 134017 w 252888"/>
                    <a:gd name="connsiteY2" fmla="*/ 4000 h 167925"/>
                    <a:gd name="connsiteX3" fmla="*/ 146971 w 252888"/>
                    <a:gd name="connsiteY3" fmla="*/ 18383 h 167925"/>
                    <a:gd name="connsiteX4" fmla="*/ 157925 w 252888"/>
                    <a:gd name="connsiteY4" fmla="*/ 16954 h 167925"/>
                    <a:gd name="connsiteX5" fmla="*/ 166973 w 252888"/>
                    <a:gd name="connsiteY5" fmla="*/ 0 h 167925"/>
                    <a:gd name="connsiteX6" fmla="*/ 252889 w 252888"/>
                    <a:gd name="connsiteY6" fmla="*/ 45529 h 167925"/>
                    <a:gd name="connsiteX7" fmla="*/ 225742 w 252888"/>
                    <a:gd name="connsiteY7" fmla="*/ 96583 h 167925"/>
                    <a:gd name="connsiteX8" fmla="*/ 157734 w 252888"/>
                    <a:gd name="connsiteY8" fmla="*/ 60579 h 167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888" h="167925">
                      <a:moveTo>
                        <a:pt x="38767" y="167926"/>
                      </a:moveTo>
                      <a:lnTo>
                        <a:pt x="0" y="124968"/>
                      </a:lnTo>
                      <a:lnTo>
                        <a:pt x="134017" y="4000"/>
                      </a:lnTo>
                      <a:lnTo>
                        <a:pt x="146971" y="18383"/>
                      </a:lnTo>
                      <a:lnTo>
                        <a:pt x="157925" y="16954"/>
                      </a:lnTo>
                      <a:lnTo>
                        <a:pt x="166973" y="0"/>
                      </a:lnTo>
                      <a:lnTo>
                        <a:pt x="252889" y="45529"/>
                      </a:lnTo>
                      <a:lnTo>
                        <a:pt x="225742" y="96583"/>
                      </a:lnTo>
                      <a:lnTo>
                        <a:pt x="157734" y="605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7" name="任意多边形: 形状 7326">
                  <a:extLst>
                    <a:ext uri="{FF2B5EF4-FFF2-40B4-BE49-F238E27FC236}">
                      <a16:creationId xmlns:a16="http://schemas.microsoft.com/office/drawing/2014/main" xmlns="" id="{307C133A-9A54-46D9-9193-1E3B91EEA1C7}"/>
                    </a:ext>
                  </a:extLst>
                </p:cNvPr>
                <p:cNvSpPr/>
                <p:nvPr/>
              </p:nvSpPr>
              <p:spPr>
                <a:xfrm rot="-2523194">
                  <a:off x="2969821" y="1774751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8" name="任意多边形: 形状 7327">
                  <a:extLst>
                    <a:ext uri="{FF2B5EF4-FFF2-40B4-BE49-F238E27FC236}">
                      <a16:creationId xmlns:a16="http://schemas.microsoft.com/office/drawing/2014/main" xmlns="" id="{E3902621-C9C2-43ED-B034-E52B0F8B8FB1}"/>
                    </a:ext>
                  </a:extLst>
                </p:cNvPr>
                <p:cNvSpPr/>
                <p:nvPr/>
              </p:nvSpPr>
              <p:spPr>
                <a:xfrm rot="-3723072">
                  <a:off x="3154541" y="1710427"/>
                  <a:ext cx="28957" cy="13907"/>
                </a:xfrm>
                <a:custGeom>
                  <a:avLst/>
                  <a:gdLst>
                    <a:gd name="connsiteX0" fmla="*/ 0 w 28957"/>
                    <a:gd name="connsiteY0" fmla="*/ 0 h 13907"/>
                    <a:gd name="connsiteX1" fmla="*/ 28957 w 28957"/>
                    <a:gd name="connsiteY1" fmla="*/ 0 h 13907"/>
                    <a:gd name="connsiteX2" fmla="*/ 28957 w 28957"/>
                    <a:gd name="connsiteY2" fmla="*/ 13907 h 13907"/>
                    <a:gd name="connsiteX3" fmla="*/ 0 w 28957"/>
                    <a:gd name="connsiteY3" fmla="*/ 13907 h 1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7" h="13907">
                      <a:moveTo>
                        <a:pt x="0" y="0"/>
                      </a:moveTo>
                      <a:lnTo>
                        <a:pt x="28957" y="0"/>
                      </a:lnTo>
                      <a:lnTo>
                        <a:pt x="28957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9" name="任意多边形: 形状 7328">
                  <a:extLst>
                    <a:ext uri="{FF2B5EF4-FFF2-40B4-BE49-F238E27FC236}">
                      <a16:creationId xmlns:a16="http://schemas.microsoft.com/office/drawing/2014/main" xmlns="" id="{4941EB24-6A6F-41F3-943E-E36189D8C6A7}"/>
                    </a:ext>
                  </a:extLst>
                </p:cNvPr>
                <p:cNvSpPr/>
                <p:nvPr/>
              </p:nvSpPr>
              <p:spPr>
                <a:xfrm>
                  <a:off x="3083052" y="1638775"/>
                  <a:ext cx="22097" cy="16383"/>
                </a:xfrm>
                <a:custGeom>
                  <a:avLst/>
                  <a:gdLst>
                    <a:gd name="connsiteX0" fmla="*/ 10287 w 22097"/>
                    <a:gd name="connsiteY0" fmla="*/ 0 h 16383"/>
                    <a:gd name="connsiteX1" fmla="*/ 0 w 22097"/>
                    <a:gd name="connsiteY1" fmla="*/ 9144 h 16383"/>
                    <a:gd name="connsiteX2" fmla="*/ 6477 w 22097"/>
                    <a:gd name="connsiteY2" fmla="*/ 16383 h 16383"/>
                    <a:gd name="connsiteX3" fmla="*/ 17431 w 22097"/>
                    <a:gd name="connsiteY3" fmla="*/ 14954 h 16383"/>
                    <a:gd name="connsiteX4" fmla="*/ 22098 w 22097"/>
                    <a:gd name="connsiteY4" fmla="*/ 6287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7" h="16383">
                      <a:moveTo>
                        <a:pt x="10287" y="0"/>
                      </a:moveTo>
                      <a:lnTo>
                        <a:pt x="0" y="9144"/>
                      </a:lnTo>
                      <a:lnTo>
                        <a:pt x="6477" y="16383"/>
                      </a:lnTo>
                      <a:lnTo>
                        <a:pt x="17431" y="14954"/>
                      </a:lnTo>
                      <a:lnTo>
                        <a:pt x="22098" y="62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0" name="图形 6670">
                <a:extLst>
                  <a:ext uri="{FF2B5EF4-FFF2-40B4-BE49-F238E27FC236}">
                    <a16:creationId xmlns:a16="http://schemas.microsoft.com/office/drawing/2014/main" xmlns="" id="{07F3F9CB-7471-4A5E-AE77-583379023AC8}"/>
                  </a:ext>
                </a:extLst>
              </p:cNvPr>
              <p:cNvGrpSpPr/>
              <p:nvPr/>
            </p:nvGrpSpPr>
            <p:grpSpPr>
              <a:xfrm>
                <a:off x="2942558" y="1636775"/>
                <a:ext cx="252888" cy="167925"/>
                <a:chOff x="2942558" y="1636775"/>
                <a:chExt cx="252888" cy="167925"/>
              </a:xfrm>
              <a:solidFill>
                <a:srgbClr val="FFFFFF"/>
              </a:solidFill>
            </p:grpSpPr>
            <p:sp>
              <p:nvSpPr>
                <p:cNvPr id="7331" name="任意多边形: 形状 7330">
                  <a:extLst>
                    <a:ext uri="{FF2B5EF4-FFF2-40B4-BE49-F238E27FC236}">
                      <a16:creationId xmlns:a16="http://schemas.microsoft.com/office/drawing/2014/main" xmlns="" id="{EA4BE9EC-E85F-46E5-BE00-2535427BD5FB}"/>
                    </a:ext>
                  </a:extLst>
                </p:cNvPr>
                <p:cNvSpPr/>
                <p:nvPr/>
              </p:nvSpPr>
              <p:spPr>
                <a:xfrm>
                  <a:off x="2942558" y="1636775"/>
                  <a:ext cx="252888" cy="167925"/>
                </a:xfrm>
                <a:custGeom>
                  <a:avLst/>
                  <a:gdLst>
                    <a:gd name="connsiteX0" fmla="*/ 38767 w 252888"/>
                    <a:gd name="connsiteY0" fmla="*/ 167926 h 167925"/>
                    <a:gd name="connsiteX1" fmla="*/ 0 w 252888"/>
                    <a:gd name="connsiteY1" fmla="*/ 124968 h 167925"/>
                    <a:gd name="connsiteX2" fmla="*/ 134017 w 252888"/>
                    <a:gd name="connsiteY2" fmla="*/ 4000 h 167925"/>
                    <a:gd name="connsiteX3" fmla="*/ 146971 w 252888"/>
                    <a:gd name="connsiteY3" fmla="*/ 18383 h 167925"/>
                    <a:gd name="connsiteX4" fmla="*/ 157925 w 252888"/>
                    <a:gd name="connsiteY4" fmla="*/ 16954 h 167925"/>
                    <a:gd name="connsiteX5" fmla="*/ 166973 w 252888"/>
                    <a:gd name="connsiteY5" fmla="*/ 0 h 167925"/>
                    <a:gd name="connsiteX6" fmla="*/ 252889 w 252888"/>
                    <a:gd name="connsiteY6" fmla="*/ 45529 h 167925"/>
                    <a:gd name="connsiteX7" fmla="*/ 225742 w 252888"/>
                    <a:gd name="connsiteY7" fmla="*/ 96583 h 167925"/>
                    <a:gd name="connsiteX8" fmla="*/ 157734 w 252888"/>
                    <a:gd name="connsiteY8" fmla="*/ 60579 h 167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2888" h="167925">
                      <a:moveTo>
                        <a:pt x="38767" y="167926"/>
                      </a:moveTo>
                      <a:lnTo>
                        <a:pt x="0" y="124968"/>
                      </a:lnTo>
                      <a:lnTo>
                        <a:pt x="134017" y="4000"/>
                      </a:lnTo>
                      <a:lnTo>
                        <a:pt x="146971" y="18383"/>
                      </a:lnTo>
                      <a:lnTo>
                        <a:pt x="157925" y="16954"/>
                      </a:lnTo>
                      <a:lnTo>
                        <a:pt x="166973" y="0"/>
                      </a:lnTo>
                      <a:lnTo>
                        <a:pt x="252889" y="45529"/>
                      </a:lnTo>
                      <a:lnTo>
                        <a:pt x="225742" y="96583"/>
                      </a:lnTo>
                      <a:lnTo>
                        <a:pt x="157734" y="605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2" name="任意多边形: 形状 7331">
                  <a:extLst>
                    <a:ext uri="{FF2B5EF4-FFF2-40B4-BE49-F238E27FC236}">
                      <a16:creationId xmlns:a16="http://schemas.microsoft.com/office/drawing/2014/main" xmlns="" id="{8D7F6A51-91CD-4B6C-B381-6508B43875C2}"/>
                    </a:ext>
                  </a:extLst>
                </p:cNvPr>
                <p:cNvSpPr/>
                <p:nvPr/>
              </p:nvSpPr>
              <p:spPr>
                <a:xfrm rot="-2523194">
                  <a:off x="2969821" y="1774751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3" name="任意多边形: 形状 7332">
                  <a:extLst>
                    <a:ext uri="{FF2B5EF4-FFF2-40B4-BE49-F238E27FC236}">
                      <a16:creationId xmlns:a16="http://schemas.microsoft.com/office/drawing/2014/main" xmlns="" id="{550A80CB-C7C4-42D9-BC6E-A57AE7316494}"/>
                    </a:ext>
                  </a:extLst>
                </p:cNvPr>
                <p:cNvSpPr/>
                <p:nvPr/>
              </p:nvSpPr>
              <p:spPr>
                <a:xfrm rot="-3723072">
                  <a:off x="3154541" y="1710427"/>
                  <a:ext cx="28957" cy="13907"/>
                </a:xfrm>
                <a:custGeom>
                  <a:avLst/>
                  <a:gdLst>
                    <a:gd name="connsiteX0" fmla="*/ 0 w 28957"/>
                    <a:gd name="connsiteY0" fmla="*/ 0 h 13907"/>
                    <a:gd name="connsiteX1" fmla="*/ 28957 w 28957"/>
                    <a:gd name="connsiteY1" fmla="*/ 0 h 13907"/>
                    <a:gd name="connsiteX2" fmla="*/ 28957 w 28957"/>
                    <a:gd name="connsiteY2" fmla="*/ 13907 h 13907"/>
                    <a:gd name="connsiteX3" fmla="*/ 0 w 28957"/>
                    <a:gd name="connsiteY3" fmla="*/ 13907 h 1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7" h="13907">
                      <a:moveTo>
                        <a:pt x="0" y="0"/>
                      </a:moveTo>
                      <a:lnTo>
                        <a:pt x="28957" y="0"/>
                      </a:lnTo>
                      <a:lnTo>
                        <a:pt x="28957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4" name="任意多边形: 形状 7333">
                  <a:extLst>
                    <a:ext uri="{FF2B5EF4-FFF2-40B4-BE49-F238E27FC236}">
                      <a16:creationId xmlns:a16="http://schemas.microsoft.com/office/drawing/2014/main" xmlns="" id="{295AD24C-CE52-452F-8640-8E73AFC8169F}"/>
                    </a:ext>
                  </a:extLst>
                </p:cNvPr>
                <p:cNvSpPr/>
                <p:nvPr/>
              </p:nvSpPr>
              <p:spPr>
                <a:xfrm>
                  <a:off x="3083052" y="1638775"/>
                  <a:ext cx="22097" cy="16383"/>
                </a:xfrm>
                <a:custGeom>
                  <a:avLst/>
                  <a:gdLst>
                    <a:gd name="connsiteX0" fmla="*/ 10287 w 22097"/>
                    <a:gd name="connsiteY0" fmla="*/ 0 h 16383"/>
                    <a:gd name="connsiteX1" fmla="*/ 0 w 22097"/>
                    <a:gd name="connsiteY1" fmla="*/ 9144 h 16383"/>
                    <a:gd name="connsiteX2" fmla="*/ 6477 w 22097"/>
                    <a:gd name="connsiteY2" fmla="*/ 16383 h 16383"/>
                    <a:gd name="connsiteX3" fmla="*/ 17431 w 22097"/>
                    <a:gd name="connsiteY3" fmla="*/ 14954 h 16383"/>
                    <a:gd name="connsiteX4" fmla="*/ 22098 w 22097"/>
                    <a:gd name="connsiteY4" fmla="*/ 6287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7" h="16383">
                      <a:moveTo>
                        <a:pt x="10287" y="0"/>
                      </a:moveTo>
                      <a:lnTo>
                        <a:pt x="0" y="9144"/>
                      </a:lnTo>
                      <a:lnTo>
                        <a:pt x="6477" y="16383"/>
                      </a:lnTo>
                      <a:lnTo>
                        <a:pt x="17431" y="14954"/>
                      </a:lnTo>
                      <a:lnTo>
                        <a:pt x="22098" y="62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35" name="图形 6670">
              <a:extLst>
                <a:ext uri="{FF2B5EF4-FFF2-40B4-BE49-F238E27FC236}">
                  <a16:creationId xmlns:a16="http://schemas.microsoft.com/office/drawing/2014/main" xmlns="" id="{D21197BE-2047-4A17-AE42-83DBD9CC5C8F}"/>
                </a:ext>
              </a:extLst>
            </p:cNvPr>
            <p:cNvGrpSpPr/>
            <p:nvPr/>
          </p:nvGrpSpPr>
          <p:grpSpPr>
            <a:xfrm>
              <a:off x="1043590" y="1872424"/>
              <a:ext cx="261270" cy="124205"/>
              <a:chOff x="2989325" y="1872424"/>
              <a:chExt cx="261270" cy="124205"/>
            </a:xfrm>
            <a:solidFill>
              <a:srgbClr val="FFFFFF"/>
            </a:solidFill>
          </p:grpSpPr>
          <p:grpSp>
            <p:nvGrpSpPr>
              <p:cNvPr id="7336" name="图形 6670">
                <a:extLst>
                  <a:ext uri="{FF2B5EF4-FFF2-40B4-BE49-F238E27FC236}">
                    <a16:creationId xmlns:a16="http://schemas.microsoft.com/office/drawing/2014/main" xmlns="" id="{B8778727-3BA2-4755-AB3C-873D71C93452}"/>
                  </a:ext>
                </a:extLst>
              </p:cNvPr>
              <p:cNvGrpSpPr/>
              <p:nvPr/>
            </p:nvGrpSpPr>
            <p:grpSpPr>
              <a:xfrm>
                <a:off x="2989325" y="1872424"/>
                <a:ext cx="261270" cy="124205"/>
                <a:chOff x="2989325" y="1872424"/>
                <a:chExt cx="261270" cy="124205"/>
              </a:xfrm>
              <a:solidFill>
                <a:srgbClr val="FFFFFF"/>
              </a:solidFill>
            </p:grpSpPr>
            <p:sp>
              <p:nvSpPr>
                <p:cNvPr id="7337" name="任意多边形: 形状 7336">
                  <a:extLst>
                    <a:ext uri="{FF2B5EF4-FFF2-40B4-BE49-F238E27FC236}">
                      <a16:creationId xmlns:a16="http://schemas.microsoft.com/office/drawing/2014/main" xmlns="" id="{EBEC5716-72BA-4567-A4E3-0C541AA300C7}"/>
                    </a:ext>
                  </a:extLst>
                </p:cNvPr>
                <p:cNvSpPr/>
                <p:nvPr/>
              </p:nvSpPr>
              <p:spPr>
                <a:xfrm>
                  <a:off x="2989325" y="1872424"/>
                  <a:ext cx="261270" cy="124205"/>
                </a:xfrm>
                <a:custGeom>
                  <a:avLst/>
                  <a:gdLst>
                    <a:gd name="connsiteX0" fmla="*/ 14954 w 261270"/>
                    <a:gd name="connsiteY0" fmla="*/ 21717 h 124205"/>
                    <a:gd name="connsiteX1" fmla="*/ 0 w 261270"/>
                    <a:gd name="connsiteY1" fmla="*/ 77629 h 124205"/>
                    <a:gd name="connsiteX2" fmla="*/ 174403 w 261270"/>
                    <a:gd name="connsiteY2" fmla="*/ 124206 h 124205"/>
                    <a:gd name="connsiteX3" fmla="*/ 179356 w 261270"/>
                    <a:gd name="connsiteY3" fmla="*/ 105537 h 124205"/>
                    <a:gd name="connsiteX4" fmla="*/ 189738 w 261270"/>
                    <a:gd name="connsiteY4" fmla="*/ 101727 h 124205"/>
                    <a:gd name="connsiteX5" fmla="*/ 205550 w 261270"/>
                    <a:gd name="connsiteY5" fmla="*/ 112776 h 124205"/>
                    <a:gd name="connsiteX6" fmla="*/ 261271 w 261270"/>
                    <a:gd name="connsiteY6" fmla="*/ 33147 h 124205"/>
                    <a:gd name="connsiteX7" fmla="*/ 213836 w 261270"/>
                    <a:gd name="connsiteY7" fmla="*/ 0 h 124205"/>
                    <a:gd name="connsiteX8" fmla="*/ 169736 w 261270"/>
                    <a:gd name="connsiteY8" fmla="*/ 63055 h 12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270" h="124205">
                      <a:moveTo>
                        <a:pt x="14954" y="21717"/>
                      </a:moveTo>
                      <a:lnTo>
                        <a:pt x="0" y="77629"/>
                      </a:lnTo>
                      <a:lnTo>
                        <a:pt x="174403" y="124206"/>
                      </a:lnTo>
                      <a:lnTo>
                        <a:pt x="179356" y="105537"/>
                      </a:lnTo>
                      <a:lnTo>
                        <a:pt x="189738" y="101727"/>
                      </a:lnTo>
                      <a:lnTo>
                        <a:pt x="205550" y="112776"/>
                      </a:lnTo>
                      <a:lnTo>
                        <a:pt x="261271" y="33147"/>
                      </a:lnTo>
                      <a:lnTo>
                        <a:pt x="213836" y="0"/>
                      </a:lnTo>
                      <a:lnTo>
                        <a:pt x="169736" y="630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8" name="任意多边形: 形状 7337">
                  <a:extLst>
                    <a:ext uri="{FF2B5EF4-FFF2-40B4-BE49-F238E27FC236}">
                      <a16:creationId xmlns:a16="http://schemas.microsoft.com/office/drawing/2014/main" xmlns="" id="{D0494BEA-B71B-4BEC-BBEC-189D2C0B6305}"/>
                    </a:ext>
                  </a:extLst>
                </p:cNvPr>
                <p:cNvSpPr/>
                <p:nvPr/>
              </p:nvSpPr>
              <p:spPr>
                <a:xfrm rot="-4502875">
                  <a:off x="2992733" y="1903005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5 w 28954"/>
                    <a:gd name="connsiteY1" fmla="*/ 0 h 13905"/>
                    <a:gd name="connsiteX2" fmla="*/ 28955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39" name="任意多边形: 形状 7338">
                  <a:extLst>
                    <a:ext uri="{FF2B5EF4-FFF2-40B4-BE49-F238E27FC236}">
                      <a16:creationId xmlns:a16="http://schemas.microsoft.com/office/drawing/2014/main" xmlns="" id="{E6D875C7-2E53-4928-B222-A93B43EED2BC}"/>
                    </a:ext>
                  </a:extLst>
                </p:cNvPr>
                <p:cNvSpPr/>
                <p:nvPr/>
              </p:nvSpPr>
              <p:spPr>
                <a:xfrm rot="-3302788">
                  <a:off x="3204098" y="1871990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0" name="任意多边形: 形状 7339">
                  <a:extLst>
                    <a:ext uri="{FF2B5EF4-FFF2-40B4-BE49-F238E27FC236}">
                      <a16:creationId xmlns:a16="http://schemas.microsoft.com/office/drawing/2014/main" xmlns="" id="{98AE9045-9068-477D-B886-6F6CEDD2C01F}"/>
                    </a:ext>
                  </a:extLst>
                </p:cNvPr>
                <p:cNvSpPr/>
                <p:nvPr/>
              </p:nvSpPr>
              <p:spPr>
                <a:xfrm>
                  <a:off x="3166205" y="1974150"/>
                  <a:ext cx="20954" cy="16668"/>
                </a:xfrm>
                <a:custGeom>
                  <a:avLst/>
                  <a:gdLst>
                    <a:gd name="connsiteX0" fmla="*/ 0 w 20954"/>
                    <a:gd name="connsiteY0" fmla="*/ 13145 h 16668"/>
                    <a:gd name="connsiteX1" fmla="*/ 2476 w 20954"/>
                    <a:gd name="connsiteY1" fmla="*/ 3810 h 16668"/>
                    <a:gd name="connsiteX2" fmla="*/ 12859 w 20954"/>
                    <a:gd name="connsiteY2" fmla="*/ 0 h 16668"/>
                    <a:gd name="connsiteX3" fmla="*/ 20955 w 20954"/>
                    <a:gd name="connsiteY3" fmla="*/ 5620 h 16668"/>
                    <a:gd name="connsiteX4" fmla="*/ 13335 w 20954"/>
                    <a:gd name="connsiteY4" fmla="*/ 1666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4" h="16668">
                      <a:moveTo>
                        <a:pt x="0" y="13145"/>
                      </a:moveTo>
                      <a:lnTo>
                        <a:pt x="2476" y="3810"/>
                      </a:lnTo>
                      <a:lnTo>
                        <a:pt x="12859" y="0"/>
                      </a:lnTo>
                      <a:lnTo>
                        <a:pt x="20955" y="5620"/>
                      </a:lnTo>
                      <a:lnTo>
                        <a:pt x="13335" y="166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41" name="图形 6670">
                <a:extLst>
                  <a:ext uri="{FF2B5EF4-FFF2-40B4-BE49-F238E27FC236}">
                    <a16:creationId xmlns:a16="http://schemas.microsoft.com/office/drawing/2014/main" xmlns="" id="{6E633CDC-E33C-4A72-8205-63F9157AC06C}"/>
                  </a:ext>
                </a:extLst>
              </p:cNvPr>
              <p:cNvGrpSpPr/>
              <p:nvPr/>
            </p:nvGrpSpPr>
            <p:grpSpPr>
              <a:xfrm>
                <a:off x="2989325" y="1872424"/>
                <a:ext cx="261270" cy="124205"/>
                <a:chOff x="2989325" y="1872424"/>
                <a:chExt cx="261270" cy="124205"/>
              </a:xfrm>
              <a:solidFill>
                <a:srgbClr val="FFFFFF"/>
              </a:solidFill>
            </p:grpSpPr>
            <p:sp>
              <p:nvSpPr>
                <p:cNvPr id="7342" name="任意多边形: 形状 7341">
                  <a:extLst>
                    <a:ext uri="{FF2B5EF4-FFF2-40B4-BE49-F238E27FC236}">
                      <a16:creationId xmlns:a16="http://schemas.microsoft.com/office/drawing/2014/main" xmlns="" id="{629DA330-9848-48E1-9D54-5D56B1D001A9}"/>
                    </a:ext>
                  </a:extLst>
                </p:cNvPr>
                <p:cNvSpPr/>
                <p:nvPr/>
              </p:nvSpPr>
              <p:spPr>
                <a:xfrm>
                  <a:off x="2989325" y="1872424"/>
                  <a:ext cx="261270" cy="124205"/>
                </a:xfrm>
                <a:custGeom>
                  <a:avLst/>
                  <a:gdLst>
                    <a:gd name="connsiteX0" fmla="*/ 14954 w 261270"/>
                    <a:gd name="connsiteY0" fmla="*/ 21717 h 124205"/>
                    <a:gd name="connsiteX1" fmla="*/ 0 w 261270"/>
                    <a:gd name="connsiteY1" fmla="*/ 77629 h 124205"/>
                    <a:gd name="connsiteX2" fmla="*/ 174403 w 261270"/>
                    <a:gd name="connsiteY2" fmla="*/ 124206 h 124205"/>
                    <a:gd name="connsiteX3" fmla="*/ 179356 w 261270"/>
                    <a:gd name="connsiteY3" fmla="*/ 105537 h 124205"/>
                    <a:gd name="connsiteX4" fmla="*/ 189738 w 261270"/>
                    <a:gd name="connsiteY4" fmla="*/ 101727 h 124205"/>
                    <a:gd name="connsiteX5" fmla="*/ 205550 w 261270"/>
                    <a:gd name="connsiteY5" fmla="*/ 112776 h 124205"/>
                    <a:gd name="connsiteX6" fmla="*/ 261271 w 261270"/>
                    <a:gd name="connsiteY6" fmla="*/ 33147 h 124205"/>
                    <a:gd name="connsiteX7" fmla="*/ 213836 w 261270"/>
                    <a:gd name="connsiteY7" fmla="*/ 0 h 124205"/>
                    <a:gd name="connsiteX8" fmla="*/ 169736 w 261270"/>
                    <a:gd name="connsiteY8" fmla="*/ 63055 h 12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1270" h="124205">
                      <a:moveTo>
                        <a:pt x="14954" y="21717"/>
                      </a:moveTo>
                      <a:lnTo>
                        <a:pt x="0" y="77629"/>
                      </a:lnTo>
                      <a:lnTo>
                        <a:pt x="174403" y="124206"/>
                      </a:lnTo>
                      <a:lnTo>
                        <a:pt x="179356" y="105537"/>
                      </a:lnTo>
                      <a:lnTo>
                        <a:pt x="189738" y="101727"/>
                      </a:lnTo>
                      <a:lnTo>
                        <a:pt x="205550" y="112776"/>
                      </a:lnTo>
                      <a:lnTo>
                        <a:pt x="261271" y="33147"/>
                      </a:lnTo>
                      <a:lnTo>
                        <a:pt x="213836" y="0"/>
                      </a:lnTo>
                      <a:lnTo>
                        <a:pt x="169736" y="630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3" name="任意多边形: 形状 7342">
                  <a:extLst>
                    <a:ext uri="{FF2B5EF4-FFF2-40B4-BE49-F238E27FC236}">
                      <a16:creationId xmlns:a16="http://schemas.microsoft.com/office/drawing/2014/main" xmlns="" id="{6B5026D0-D2C4-440E-A2C8-766547FA9A19}"/>
                    </a:ext>
                  </a:extLst>
                </p:cNvPr>
                <p:cNvSpPr/>
                <p:nvPr/>
              </p:nvSpPr>
              <p:spPr>
                <a:xfrm rot="-4502875">
                  <a:off x="2992733" y="1903005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5 w 28954"/>
                    <a:gd name="connsiteY1" fmla="*/ 0 h 13905"/>
                    <a:gd name="connsiteX2" fmla="*/ 28955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4" name="任意多边形: 形状 7343">
                  <a:extLst>
                    <a:ext uri="{FF2B5EF4-FFF2-40B4-BE49-F238E27FC236}">
                      <a16:creationId xmlns:a16="http://schemas.microsoft.com/office/drawing/2014/main" xmlns="" id="{31ABE4F7-A57D-4AA4-95D0-4A9EAADC0B1E}"/>
                    </a:ext>
                  </a:extLst>
                </p:cNvPr>
                <p:cNvSpPr/>
                <p:nvPr/>
              </p:nvSpPr>
              <p:spPr>
                <a:xfrm rot="-3302788">
                  <a:off x="3204098" y="1871990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5 h 28955"/>
                    <a:gd name="connsiteX3" fmla="*/ 0 w 13906"/>
                    <a:gd name="connsiteY3" fmla="*/ 28955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5"/>
                      </a:lnTo>
                      <a:lnTo>
                        <a:pt x="0" y="2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5" name="任意多边形: 形状 7344">
                  <a:extLst>
                    <a:ext uri="{FF2B5EF4-FFF2-40B4-BE49-F238E27FC236}">
                      <a16:creationId xmlns:a16="http://schemas.microsoft.com/office/drawing/2014/main" xmlns="" id="{89D378C1-41F2-437C-B570-9DB3AA7196CB}"/>
                    </a:ext>
                  </a:extLst>
                </p:cNvPr>
                <p:cNvSpPr/>
                <p:nvPr/>
              </p:nvSpPr>
              <p:spPr>
                <a:xfrm>
                  <a:off x="3166205" y="1974150"/>
                  <a:ext cx="20954" cy="16668"/>
                </a:xfrm>
                <a:custGeom>
                  <a:avLst/>
                  <a:gdLst>
                    <a:gd name="connsiteX0" fmla="*/ 0 w 20954"/>
                    <a:gd name="connsiteY0" fmla="*/ 13145 h 16668"/>
                    <a:gd name="connsiteX1" fmla="*/ 2476 w 20954"/>
                    <a:gd name="connsiteY1" fmla="*/ 3810 h 16668"/>
                    <a:gd name="connsiteX2" fmla="*/ 12859 w 20954"/>
                    <a:gd name="connsiteY2" fmla="*/ 0 h 16668"/>
                    <a:gd name="connsiteX3" fmla="*/ 20955 w 20954"/>
                    <a:gd name="connsiteY3" fmla="*/ 5620 h 16668"/>
                    <a:gd name="connsiteX4" fmla="*/ 13335 w 20954"/>
                    <a:gd name="connsiteY4" fmla="*/ 1666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4" h="16668">
                      <a:moveTo>
                        <a:pt x="0" y="13145"/>
                      </a:moveTo>
                      <a:lnTo>
                        <a:pt x="2476" y="3810"/>
                      </a:lnTo>
                      <a:lnTo>
                        <a:pt x="12859" y="0"/>
                      </a:lnTo>
                      <a:lnTo>
                        <a:pt x="20955" y="5620"/>
                      </a:lnTo>
                      <a:lnTo>
                        <a:pt x="13335" y="166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46" name="图形 6670">
              <a:extLst>
                <a:ext uri="{FF2B5EF4-FFF2-40B4-BE49-F238E27FC236}">
                  <a16:creationId xmlns:a16="http://schemas.microsoft.com/office/drawing/2014/main" xmlns="" id="{0D201247-D68E-4A8B-A14E-165081015ADD}"/>
                </a:ext>
              </a:extLst>
            </p:cNvPr>
            <p:cNvGrpSpPr/>
            <p:nvPr/>
          </p:nvGrpSpPr>
          <p:grpSpPr>
            <a:xfrm>
              <a:off x="1294669" y="1527237"/>
              <a:ext cx="283368" cy="184213"/>
              <a:chOff x="3240404" y="1527237"/>
              <a:chExt cx="283368" cy="184213"/>
            </a:xfrm>
            <a:solidFill>
              <a:srgbClr val="FFFFFF"/>
            </a:solidFill>
          </p:grpSpPr>
          <p:grpSp>
            <p:nvGrpSpPr>
              <p:cNvPr id="7347" name="图形 6670">
                <a:extLst>
                  <a:ext uri="{FF2B5EF4-FFF2-40B4-BE49-F238E27FC236}">
                    <a16:creationId xmlns:a16="http://schemas.microsoft.com/office/drawing/2014/main" xmlns="" id="{F6934EC8-79FC-49B6-A9DE-411CA1AD9E0B}"/>
                  </a:ext>
                </a:extLst>
              </p:cNvPr>
              <p:cNvGrpSpPr/>
              <p:nvPr/>
            </p:nvGrpSpPr>
            <p:grpSpPr>
              <a:xfrm>
                <a:off x="3240404" y="1527237"/>
                <a:ext cx="283368" cy="184213"/>
                <a:chOff x="3240404" y="1527237"/>
                <a:chExt cx="283368" cy="184213"/>
              </a:xfrm>
              <a:solidFill>
                <a:srgbClr val="FFFFFF"/>
              </a:solidFill>
            </p:grpSpPr>
            <p:sp>
              <p:nvSpPr>
                <p:cNvPr id="7348" name="任意多边形: 形状 7347">
                  <a:extLst>
                    <a:ext uri="{FF2B5EF4-FFF2-40B4-BE49-F238E27FC236}">
                      <a16:creationId xmlns:a16="http://schemas.microsoft.com/office/drawing/2014/main" xmlns="" id="{90276B95-DBC3-4A37-B824-2E5D12F77BAE}"/>
                    </a:ext>
                  </a:extLst>
                </p:cNvPr>
                <p:cNvSpPr/>
                <p:nvPr/>
              </p:nvSpPr>
              <p:spPr>
                <a:xfrm>
                  <a:off x="3240404" y="1527237"/>
                  <a:ext cx="283368" cy="184213"/>
                </a:xfrm>
                <a:custGeom>
                  <a:avLst/>
                  <a:gdLst>
                    <a:gd name="connsiteX0" fmla="*/ 40958 w 283368"/>
                    <a:gd name="connsiteY0" fmla="*/ 184213 h 184213"/>
                    <a:gd name="connsiteX1" fmla="*/ 0 w 283368"/>
                    <a:gd name="connsiteY1" fmla="*/ 143351 h 184213"/>
                    <a:gd name="connsiteX2" fmla="*/ 137350 w 283368"/>
                    <a:gd name="connsiteY2" fmla="*/ 5715 h 184213"/>
                    <a:gd name="connsiteX3" fmla="*/ 150971 w 283368"/>
                    <a:gd name="connsiteY3" fmla="*/ 19336 h 184213"/>
                    <a:gd name="connsiteX4" fmla="*/ 161925 w 283368"/>
                    <a:gd name="connsiteY4" fmla="*/ 17431 h 184213"/>
                    <a:gd name="connsiteX5" fmla="*/ 170021 w 283368"/>
                    <a:gd name="connsiteY5" fmla="*/ 0 h 184213"/>
                    <a:gd name="connsiteX6" fmla="*/ 283369 w 283368"/>
                    <a:gd name="connsiteY6" fmla="*/ 52673 h 184213"/>
                    <a:gd name="connsiteX7" fmla="*/ 258890 w 283368"/>
                    <a:gd name="connsiteY7" fmla="*/ 105156 h 184213"/>
                    <a:gd name="connsiteX8" fmla="*/ 164021 w 283368"/>
                    <a:gd name="connsiteY8" fmla="*/ 60960 h 184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368" h="184213">
                      <a:moveTo>
                        <a:pt x="40958" y="184213"/>
                      </a:moveTo>
                      <a:lnTo>
                        <a:pt x="0" y="143351"/>
                      </a:lnTo>
                      <a:lnTo>
                        <a:pt x="137350" y="5715"/>
                      </a:lnTo>
                      <a:lnTo>
                        <a:pt x="150971" y="19336"/>
                      </a:lnTo>
                      <a:lnTo>
                        <a:pt x="161925" y="17431"/>
                      </a:lnTo>
                      <a:lnTo>
                        <a:pt x="170021" y="0"/>
                      </a:lnTo>
                      <a:lnTo>
                        <a:pt x="283369" y="52673"/>
                      </a:lnTo>
                      <a:lnTo>
                        <a:pt x="258890" y="105156"/>
                      </a:lnTo>
                      <a:lnTo>
                        <a:pt x="164021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49" name="任意多边形: 形状 7348">
                  <a:extLst>
                    <a:ext uri="{FF2B5EF4-FFF2-40B4-BE49-F238E27FC236}">
                      <a16:creationId xmlns:a16="http://schemas.microsoft.com/office/drawing/2014/main" xmlns="" id="{BB35F616-1BBA-44D6-9E8E-3B228C1AD1CE}"/>
                    </a:ext>
                  </a:extLst>
                </p:cNvPr>
                <p:cNvSpPr/>
                <p:nvPr/>
              </p:nvSpPr>
              <p:spPr>
                <a:xfrm rot="-2703403">
                  <a:off x="3269061" y="1681730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0" name="任意多边形: 形状 7349">
                  <a:extLst>
                    <a:ext uri="{FF2B5EF4-FFF2-40B4-BE49-F238E27FC236}">
                      <a16:creationId xmlns:a16="http://schemas.microsoft.com/office/drawing/2014/main" xmlns="" id="{C38BEB69-B7F8-4B6B-8EED-E5AC78E29466}"/>
                    </a:ext>
                  </a:extLst>
                </p:cNvPr>
                <p:cNvSpPr/>
                <p:nvPr/>
              </p:nvSpPr>
              <p:spPr>
                <a:xfrm rot="-3903119">
                  <a:off x="3484662" y="1609421"/>
                  <a:ext cx="28956" cy="13906"/>
                </a:xfrm>
                <a:custGeom>
                  <a:avLst/>
                  <a:gdLst>
                    <a:gd name="connsiteX0" fmla="*/ 0 w 28956"/>
                    <a:gd name="connsiteY0" fmla="*/ 0 h 13906"/>
                    <a:gd name="connsiteX1" fmla="*/ 28956 w 28956"/>
                    <a:gd name="connsiteY1" fmla="*/ 0 h 13906"/>
                    <a:gd name="connsiteX2" fmla="*/ 28956 w 28956"/>
                    <a:gd name="connsiteY2" fmla="*/ 13907 h 13906"/>
                    <a:gd name="connsiteX3" fmla="*/ 0 w 28956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6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1" name="任意多边形: 形状 7350">
                  <a:extLst>
                    <a:ext uri="{FF2B5EF4-FFF2-40B4-BE49-F238E27FC236}">
                      <a16:creationId xmlns:a16="http://schemas.microsoft.com/office/drawing/2014/main" xmlns="" id="{D8AF40CE-E953-48ED-8948-D2A51FB001FA}"/>
                    </a:ext>
                  </a:extLst>
                </p:cNvPr>
                <p:cNvSpPr/>
                <p:nvPr/>
              </p:nvSpPr>
              <p:spPr>
                <a:xfrm>
                  <a:off x="3384613" y="1530095"/>
                  <a:ext cx="21812" cy="16478"/>
                </a:xfrm>
                <a:custGeom>
                  <a:avLst/>
                  <a:gdLst>
                    <a:gd name="connsiteX0" fmla="*/ 9716 w 21812"/>
                    <a:gd name="connsiteY0" fmla="*/ 0 h 16478"/>
                    <a:gd name="connsiteX1" fmla="*/ 0 w 21812"/>
                    <a:gd name="connsiteY1" fmla="*/ 9716 h 16478"/>
                    <a:gd name="connsiteX2" fmla="*/ 6763 w 21812"/>
                    <a:gd name="connsiteY2" fmla="*/ 16478 h 16478"/>
                    <a:gd name="connsiteX3" fmla="*/ 17717 w 21812"/>
                    <a:gd name="connsiteY3" fmla="*/ 14573 h 16478"/>
                    <a:gd name="connsiteX4" fmla="*/ 21812 w 21812"/>
                    <a:gd name="connsiteY4" fmla="*/ 5715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478">
                      <a:moveTo>
                        <a:pt x="9716" y="0"/>
                      </a:moveTo>
                      <a:lnTo>
                        <a:pt x="0" y="9716"/>
                      </a:lnTo>
                      <a:lnTo>
                        <a:pt x="6763" y="16478"/>
                      </a:lnTo>
                      <a:lnTo>
                        <a:pt x="17717" y="14573"/>
                      </a:lnTo>
                      <a:lnTo>
                        <a:pt x="21812" y="5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2" name="图形 6670">
                <a:extLst>
                  <a:ext uri="{FF2B5EF4-FFF2-40B4-BE49-F238E27FC236}">
                    <a16:creationId xmlns:a16="http://schemas.microsoft.com/office/drawing/2014/main" xmlns="" id="{FFCBFE66-EF1A-4056-B114-E580DB6FFF5F}"/>
                  </a:ext>
                </a:extLst>
              </p:cNvPr>
              <p:cNvGrpSpPr/>
              <p:nvPr/>
            </p:nvGrpSpPr>
            <p:grpSpPr>
              <a:xfrm>
                <a:off x="3240404" y="1527237"/>
                <a:ext cx="283368" cy="184213"/>
                <a:chOff x="3240404" y="1527237"/>
                <a:chExt cx="283368" cy="184213"/>
              </a:xfrm>
              <a:solidFill>
                <a:srgbClr val="FFFFFF"/>
              </a:solidFill>
            </p:grpSpPr>
            <p:sp>
              <p:nvSpPr>
                <p:cNvPr id="7353" name="任意多边形: 形状 7352">
                  <a:extLst>
                    <a:ext uri="{FF2B5EF4-FFF2-40B4-BE49-F238E27FC236}">
                      <a16:creationId xmlns:a16="http://schemas.microsoft.com/office/drawing/2014/main" xmlns="" id="{C3CF5D51-2174-4AE5-8645-A26D571D9464}"/>
                    </a:ext>
                  </a:extLst>
                </p:cNvPr>
                <p:cNvSpPr/>
                <p:nvPr/>
              </p:nvSpPr>
              <p:spPr>
                <a:xfrm>
                  <a:off x="3240404" y="1527237"/>
                  <a:ext cx="283368" cy="184213"/>
                </a:xfrm>
                <a:custGeom>
                  <a:avLst/>
                  <a:gdLst>
                    <a:gd name="connsiteX0" fmla="*/ 40958 w 283368"/>
                    <a:gd name="connsiteY0" fmla="*/ 184213 h 184213"/>
                    <a:gd name="connsiteX1" fmla="*/ 0 w 283368"/>
                    <a:gd name="connsiteY1" fmla="*/ 143351 h 184213"/>
                    <a:gd name="connsiteX2" fmla="*/ 137350 w 283368"/>
                    <a:gd name="connsiteY2" fmla="*/ 5715 h 184213"/>
                    <a:gd name="connsiteX3" fmla="*/ 150971 w 283368"/>
                    <a:gd name="connsiteY3" fmla="*/ 19336 h 184213"/>
                    <a:gd name="connsiteX4" fmla="*/ 161925 w 283368"/>
                    <a:gd name="connsiteY4" fmla="*/ 17431 h 184213"/>
                    <a:gd name="connsiteX5" fmla="*/ 170021 w 283368"/>
                    <a:gd name="connsiteY5" fmla="*/ 0 h 184213"/>
                    <a:gd name="connsiteX6" fmla="*/ 283369 w 283368"/>
                    <a:gd name="connsiteY6" fmla="*/ 52673 h 184213"/>
                    <a:gd name="connsiteX7" fmla="*/ 258890 w 283368"/>
                    <a:gd name="connsiteY7" fmla="*/ 105156 h 184213"/>
                    <a:gd name="connsiteX8" fmla="*/ 164021 w 283368"/>
                    <a:gd name="connsiteY8" fmla="*/ 60960 h 184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368" h="184213">
                      <a:moveTo>
                        <a:pt x="40958" y="184213"/>
                      </a:moveTo>
                      <a:lnTo>
                        <a:pt x="0" y="143351"/>
                      </a:lnTo>
                      <a:lnTo>
                        <a:pt x="137350" y="5715"/>
                      </a:lnTo>
                      <a:lnTo>
                        <a:pt x="150971" y="19336"/>
                      </a:lnTo>
                      <a:lnTo>
                        <a:pt x="161925" y="17431"/>
                      </a:lnTo>
                      <a:lnTo>
                        <a:pt x="170021" y="0"/>
                      </a:lnTo>
                      <a:lnTo>
                        <a:pt x="283369" y="52673"/>
                      </a:lnTo>
                      <a:lnTo>
                        <a:pt x="258890" y="105156"/>
                      </a:lnTo>
                      <a:lnTo>
                        <a:pt x="164021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4" name="任意多边形: 形状 7353">
                  <a:extLst>
                    <a:ext uri="{FF2B5EF4-FFF2-40B4-BE49-F238E27FC236}">
                      <a16:creationId xmlns:a16="http://schemas.microsoft.com/office/drawing/2014/main" xmlns="" id="{BCA09F60-DCDC-4748-9CB5-983F87C55E41}"/>
                    </a:ext>
                  </a:extLst>
                </p:cNvPr>
                <p:cNvSpPr/>
                <p:nvPr/>
              </p:nvSpPr>
              <p:spPr>
                <a:xfrm rot="-2703403">
                  <a:off x="3269061" y="1681730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5" name="任意多边形: 形状 7354">
                  <a:extLst>
                    <a:ext uri="{FF2B5EF4-FFF2-40B4-BE49-F238E27FC236}">
                      <a16:creationId xmlns:a16="http://schemas.microsoft.com/office/drawing/2014/main" xmlns="" id="{A1E34B7A-2514-475B-9257-D5EEB58D11EE}"/>
                    </a:ext>
                  </a:extLst>
                </p:cNvPr>
                <p:cNvSpPr/>
                <p:nvPr/>
              </p:nvSpPr>
              <p:spPr>
                <a:xfrm rot="-3903119">
                  <a:off x="3484662" y="1609421"/>
                  <a:ext cx="28956" cy="13906"/>
                </a:xfrm>
                <a:custGeom>
                  <a:avLst/>
                  <a:gdLst>
                    <a:gd name="connsiteX0" fmla="*/ 0 w 28956"/>
                    <a:gd name="connsiteY0" fmla="*/ 0 h 13906"/>
                    <a:gd name="connsiteX1" fmla="*/ 28956 w 28956"/>
                    <a:gd name="connsiteY1" fmla="*/ 0 h 13906"/>
                    <a:gd name="connsiteX2" fmla="*/ 28956 w 28956"/>
                    <a:gd name="connsiteY2" fmla="*/ 13907 h 13906"/>
                    <a:gd name="connsiteX3" fmla="*/ 0 w 28956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6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6" name="任意多边形: 形状 7355">
                  <a:extLst>
                    <a:ext uri="{FF2B5EF4-FFF2-40B4-BE49-F238E27FC236}">
                      <a16:creationId xmlns:a16="http://schemas.microsoft.com/office/drawing/2014/main" xmlns="" id="{BEA7B176-574A-451B-81C9-32E1D8FEF586}"/>
                    </a:ext>
                  </a:extLst>
                </p:cNvPr>
                <p:cNvSpPr/>
                <p:nvPr/>
              </p:nvSpPr>
              <p:spPr>
                <a:xfrm>
                  <a:off x="3384613" y="1530095"/>
                  <a:ext cx="21812" cy="16478"/>
                </a:xfrm>
                <a:custGeom>
                  <a:avLst/>
                  <a:gdLst>
                    <a:gd name="connsiteX0" fmla="*/ 9716 w 21812"/>
                    <a:gd name="connsiteY0" fmla="*/ 0 h 16478"/>
                    <a:gd name="connsiteX1" fmla="*/ 0 w 21812"/>
                    <a:gd name="connsiteY1" fmla="*/ 9716 h 16478"/>
                    <a:gd name="connsiteX2" fmla="*/ 6763 w 21812"/>
                    <a:gd name="connsiteY2" fmla="*/ 16478 h 16478"/>
                    <a:gd name="connsiteX3" fmla="*/ 17717 w 21812"/>
                    <a:gd name="connsiteY3" fmla="*/ 14573 h 16478"/>
                    <a:gd name="connsiteX4" fmla="*/ 21812 w 21812"/>
                    <a:gd name="connsiteY4" fmla="*/ 5715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478">
                      <a:moveTo>
                        <a:pt x="9716" y="0"/>
                      </a:moveTo>
                      <a:lnTo>
                        <a:pt x="0" y="9716"/>
                      </a:lnTo>
                      <a:lnTo>
                        <a:pt x="6763" y="16478"/>
                      </a:lnTo>
                      <a:lnTo>
                        <a:pt x="17717" y="14573"/>
                      </a:lnTo>
                      <a:lnTo>
                        <a:pt x="21812" y="5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57" name="图形 6670">
              <a:extLst>
                <a:ext uri="{FF2B5EF4-FFF2-40B4-BE49-F238E27FC236}">
                  <a16:creationId xmlns:a16="http://schemas.microsoft.com/office/drawing/2014/main" xmlns="" id="{342CDA68-FC94-44B2-8DB9-44D916D395BC}"/>
                </a:ext>
              </a:extLst>
            </p:cNvPr>
            <p:cNvGrpSpPr/>
            <p:nvPr/>
          </p:nvGrpSpPr>
          <p:grpSpPr>
            <a:xfrm>
              <a:off x="1334294" y="1815083"/>
              <a:ext cx="296227" cy="139065"/>
              <a:chOff x="3280029" y="1815083"/>
              <a:chExt cx="296227" cy="139065"/>
            </a:xfrm>
            <a:solidFill>
              <a:srgbClr val="FFFFFF"/>
            </a:solidFill>
          </p:grpSpPr>
          <p:grpSp>
            <p:nvGrpSpPr>
              <p:cNvPr id="7358" name="图形 6670">
                <a:extLst>
                  <a:ext uri="{FF2B5EF4-FFF2-40B4-BE49-F238E27FC236}">
                    <a16:creationId xmlns:a16="http://schemas.microsoft.com/office/drawing/2014/main" xmlns="" id="{8B2CF1B8-A790-4F6B-80B5-374A9007541E}"/>
                  </a:ext>
                </a:extLst>
              </p:cNvPr>
              <p:cNvGrpSpPr/>
              <p:nvPr/>
            </p:nvGrpSpPr>
            <p:grpSpPr>
              <a:xfrm>
                <a:off x="3280029" y="1815083"/>
                <a:ext cx="296227" cy="139065"/>
                <a:chOff x="3280029" y="1815083"/>
                <a:chExt cx="296227" cy="139065"/>
              </a:xfrm>
              <a:solidFill>
                <a:srgbClr val="FFFFFF"/>
              </a:solidFill>
            </p:grpSpPr>
            <p:sp>
              <p:nvSpPr>
                <p:cNvPr id="7359" name="任意多边形: 形状 7358">
                  <a:extLst>
                    <a:ext uri="{FF2B5EF4-FFF2-40B4-BE49-F238E27FC236}">
                      <a16:creationId xmlns:a16="http://schemas.microsoft.com/office/drawing/2014/main" xmlns="" id="{0A01090A-78FA-4CB1-94A8-8C12096B6A59}"/>
                    </a:ext>
                  </a:extLst>
                </p:cNvPr>
                <p:cNvSpPr/>
                <p:nvPr/>
              </p:nvSpPr>
              <p:spPr>
                <a:xfrm rot="-4082978">
                  <a:off x="3288201" y="1836923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7 h 13906"/>
                    <a:gd name="connsiteX3" fmla="*/ 0 w 28955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0" name="任意多边形: 形状 7359">
                  <a:extLst>
                    <a:ext uri="{FF2B5EF4-FFF2-40B4-BE49-F238E27FC236}">
                      <a16:creationId xmlns:a16="http://schemas.microsoft.com/office/drawing/2014/main" xmlns="" id="{5290CFEA-354C-466C-A41E-0D604DA26B67}"/>
                    </a:ext>
                  </a:extLst>
                </p:cNvPr>
                <p:cNvSpPr/>
                <p:nvPr/>
              </p:nvSpPr>
              <p:spPr>
                <a:xfrm rot="-2882888">
                  <a:off x="3532366" y="181550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1" name="任意多边形: 形状 7360">
                  <a:extLst>
                    <a:ext uri="{FF2B5EF4-FFF2-40B4-BE49-F238E27FC236}">
                      <a16:creationId xmlns:a16="http://schemas.microsoft.com/office/drawing/2014/main" xmlns="" id="{D884E50D-598E-4216-9356-FFA306BCCB71}"/>
                    </a:ext>
                  </a:extLst>
                </p:cNvPr>
                <p:cNvSpPr/>
                <p:nvPr/>
              </p:nvSpPr>
              <p:spPr>
                <a:xfrm>
                  <a:off x="3280029" y="1815083"/>
                  <a:ext cx="296227" cy="139065"/>
                </a:xfrm>
                <a:custGeom>
                  <a:avLst/>
                  <a:gdLst>
                    <a:gd name="connsiteX0" fmla="*/ 21622 w 296227"/>
                    <a:gd name="connsiteY0" fmla="*/ 12763 h 139065"/>
                    <a:gd name="connsiteX1" fmla="*/ 0 w 296227"/>
                    <a:gd name="connsiteY1" fmla="*/ 66484 h 139065"/>
                    <a:gd name="connsiteX2" fmla="*/ 180308 w 296227"/>
                    <a:gd name="connsiteY2" fmla="*/ 139065 h 139065"/>
                    <a:gd name="connsiteX3" fmla="*/ 187547 w 296227"/>
                    <a:gd name="connsiteY3" fmla="*/ 121253 h 139065"/>
                    <a:gd name="connsiteX4" fmla="*/ 198310 w 296227"/>
                    <a:gd name="connsiteY4" fmla="*/ 118682 h 139065"/>
                    <a:gd name="connsiteX5" fmla="*/ 212693 w 296227"/>
                    <a:gd name="connsiteY5" fmla="*/ 131636 h 139065"/>
                    <a:gd name="connsiteX6" fmla="*/ 296228 w 296227"/>
                    <a:gd name="connsiteY6" fmla="*/ 38671 h 139065"/>
                    <a:gd name="connsiteX7" fmla="*/ 253175 w 296227"/>
                    <a:gd name="connsiteY7" fmla="*/ 0 h 139065"/>
                    <a:gd name="connsiteX8" fmla="*/ 183166 w 296227"/>
                    <a:gd name="connsiteY8" fmla="*/ 77819 h 139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27" h="139065">
                      <a:moveTo>
                        <a:pt x="21622" y="12763"/>
                      </a:moveTo>
                      <a:lnTo>
                        <a:pt x="0" y="66484"/>
                      </a:lnTo>
                      <a:lnTo>
                        <a:pt x="180308" y="139065"/>
                      </a:lnTo>
                      <a:lnTo>
                        <a:pt x="187547" y="121253"/>
                      </a:lnTo>
                      <a:lnTo>
                        <a:pt x="198310" y="118682"/>
                      </a:lnTo>
                      <a:lnTo>
                        <a:pt x="212693" y="131636"/>
                      </a:lnTo>
                      <a:lnTo>
                        <a:pt x="296228" y="38671"/>
                      </a:lnTo>
                      <a:lnTo>
                        <a:pt x="253175" y="0"/>
                      </a:lnTo>
                      <a:lnTo>
                        <a:pt x="183166" y="778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2" name="任意多边形: 形状 7361">
                  <a:extLst>
                    <a:ext uri="{FF2B5EF4-FFF2-40B4-BE49-F238E27FC236}">
                      <a16:creationId xmlns:a16="http://schemas.microsoft.com/office/drawing/2014/main" xmlns="" id="{B0569344-A149-4FC2-86D3-B191227444B0}"/>
                    </a:ext>
                  </a:extLst>
                </p:cNvPr>
                <p:cNvSpPr/>
                <p:nvPr/>
              </p:nvSpPr>
              <p:spPr>
                <a:xfrm>
                  <a:off x="3463956" y="1933765"/>
                  <a:ext cx="21716" cy="16668"/>
                </a:xfrm>
                <a:custGeom>
                  <a:avLst/>
                  <a:gdLst>
                    <a:gd name="connsiteX0" fmla="*/ 12763 w 21716"/>
                    <a:gd name="connsiteY0" fmla="*/ 16669 h 16668"/>
                    <a:gd name="connsiteX1" fmla="*/ 21717 w 21716"/>
                    <a:gd name="connsiteY1" fmla="*/ 6572 h 16668"/>
                    <a:gd name="connsiteX2" fmla="*/ 14383 w 21716"/>
                    <a:gd name="connsiteY2" fmla="*/ 0 h 16668"/>
                    <a:gd name="connsiteX3" fmla="*/ 3620 w 21716"/>
                    <a:gd name="connsiteY3" fmla="*/ 2572 h 16668"/>
                    <a:gd name="connsiteX4" fmla="*/ 0 w 21716"/>
                    <a:gd name="connsiteY4" fmla="*/ 11430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6" h="16668">
                      <a:moveTo>
                        <a:pt x="12763" y="16669"/>
                      </a:moveTo>
                      <a:lnTo>
                        <a:pt x="21717" y="6572"/>
                      </a:lnTo>
                      <a:lnTo>
                        <a:pt x="14383" y="0"/>
                      </a:lnTo>
                      <a:lnTo>
                        <a:pt x="3620" y="2572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63" name="图形 6670">
                <a:extLst>
                  <a:ext uri="{FF2B5EF4-FFF2-40B4-BE49-F238E27FC236}">
                    <a16:creationId xmlns:a16="http://schemas.microsoft.com/office/drawing/2014/main" xmlns="" id="{51B73BFB-54BC-4524-A1CD-06EAFB5BF52A}"/>
                  </a:ext>
                </a:extLst>
              </p:cNvPr>
              <p:cNvGrpSpPr/>
              <p:nvPr/>
            </p:nvGrpSpPr>
            <p:grpSpPr>
              <a:xfrm>
                <a:off x="3280029" y="1815083"/>
                <a:ext cx="296227" cy="139065"/>
                <a:chOff x="3280029" y="1815083"/>
                <a:chExt cx="296227" cy="139065"/>
              </a:xfrm>
              <a:solidFill>
                <a:srgbClr val="FFFFFF"/>
              </a:solidFill>
            </p:grpSpPr>
            <p:sp>
              <p:nvSpPr>
                <p:cNvPr id="7364" name="任意多边形: 形状 7363">
                  <a:extLst>
                    <a:ext uri="{FF2B5EF4-FFF2-40B4-BE49-F238E27FC236}">
                      <a16:creationId xmlns:a16="http://schemas.microsoft.com/office/drawing/2014/main" xmlns="" id="{A04727EC-83CA-4DAE-AE8D-299C4BB76AA0}"/>
                    </a:ext>
                  </a:extLst>
                </p:cNvPr>
                <p:cNvSpPr/>
                <p:nvPr/>
              </p:nvSpPr>
              <p:spPr>
                <a:xfrm rot="-4082978">
                  <a:off x="3288201" y="1836923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7 h 13906"/>
                    <a:gd name="connsiteX3" fmla="*/ 0 w 28955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5" name="任意多边形: 形状 7364">
                  <a:extLst>
                    <a:ext uri="{FF2B5EF4-FFF2-40B4-BE49-F238E27FC236}">
                      <a16:creationId xmlns:a16="http://schemas.microsoft.com/office/drawing/2014/main" xmlns="" id="{AC215999-D46E-42EA-A5BA-4399F82EF527}"/>
                    </a:ext>
                  </a:extLst>
                </p:cNvPr>
                <p:cNvSpPr/>
                <p:nvPr/>
              </p:nvSpPr>
              <p:spPr>
                <a:xfrm rot="-2882888">
                  <a:off x="3532366" y="181550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6" name="任意多边形: 形状 7365">
                  <a:extLst>
                    <a:ext uri="{FF2B5EF4-FFF2-40B4-BE49-F238E27FC236}">
                      <a16:creationId xmlns:a16="http://schemas.microsoft.com/office/drawing/2014/main" xmlns="" id="{AED90212-F40E-46DC-9D0B-E4CE2AAC81BE}"/>
                    </a:ext>
                  </a:extLst>
                </p:cNvPr>
                <p:cNvSpPr/>
                <p:nvPr/>
              </p:nvSpPr>
              <p:spPr>
                <a:xfrm>
                  <a:off x="3280029" y="1815083"/>
                  <a:ext cx="296227" cy="139065"/>
                </a:xfrm>
                <a:custGeom>
                  <a:avLst/>
                  <a:gdLst>
                    <a:gd name="connsiteX0" fmla="*/ 21622 w 296227"/>
                    <a:gd name="connsiteY0" fmla="*/ 12763 h 139065"/>
                    <a:gd name="connsiteX1" fmla="*/ 0 w 296227"/>
                    <a:gd name="connsiteY1" fmla="*/ 66484 h 139065"/>
                    <a:gd name="connsiteX2" fmla="*/ 180308 w 296227"/>
                    <a:gd name="connsiteY2" fmla="*/ 139065 h 139065"/>
                    <a:gd name="connsiteX3" fmla="*/ 187547 w 296227"/>
                    <a:gd name="connsiteY3" fmla="*/ 121253 h 139065"/>
                    <a:gd name="connsiteX4" fmla="*/ 198310 w 296227"/>
                    <a:gd name="connsiteY4" fmla="*/ 118682 h 139065"/>
                    <a:gd name="connsiteX5" fmla="*/ 212693 w 296227"/>
                    <a:gd name="connsiteY5" fmla="*/ 131636 h 139065"/>
                    <a:gd name="connsiteX6" fmla="*/ 296228 w 296227"/>
                    <a:gd name="connsiteY6" fmla="*/ 38671 h 139065"/>
                    <a:gd name="connsiteX7" fmla="*/ 253175 w 296227"/>
                    <a:gd name="connsiteY7" fmla="*/ 0 h 139065"/>
                    <a:gd name="connsiteX8" fmla="*/ 183166 w 296227"/>
                    <a:gd name="connsiteY8" fmla="*/ 77819 h 139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27" h="139065">
                      <a:moveTo>
                        <a:pt x="21622" y="12763"/>
                      </a:moveTo>
                      <a:lnTo>
                        <a:pt x="0" y="66484"/>
                      </a:lnTo>
                      <a:lnTo>
                        <a:pt x="180308" y="139065"/>
                      </a:lnTo>
                      <a:lnTo>
                        <a:pt x="187547" y="121253"/>
                      </a:lnTo>
                      <a:lnTo>
                        <a:pt x="198310" y="118682"/>
                      </a:lnTo>
                      <a:lnTo>
                        <a:pt x="212693" y="131636"/>
                      </a:lnTo>
                      <a:lnTo>
                        <a:pt x="296228" y="38671"/>
                      </a:lnTo>
                      <a:lnTo>
                        <a:pt x="253175" y="0"/>
                      </a:lnTo>
                      <a:lnTo>
                        <a:pt x="183166" y="778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7" name="任意多边形: 形状 7366">
                  <a:extLst>
                    <a:ext uri="{FF2B5EF4-FFF2-40B4-BE49-F238E27FC236}">
                      <a16:creationId xmlns:a16="http://schemas.microsoft.com/office/drawing/2014/main" xmlns="" id="{76D1579C-E271-403E-A28E-308831D86A5E}"/>
                    </a:ext>
                  </a:extLst>
                </p:cNvPr>
                <p:cNvSpPr/>
                <p:nvPr/>
              </p:nvSpPr>
              <p:spPr>
                <a:xfrm>
                  <a:off x="3463956" y="1933765"/>
                  <a:ext cx="21716" cy="16668"/>
                </a:xfrm>
                <a:custGeom>
                  <a:avLst/>
                  <a:gdLst>
                    <a:gd name="connsiteX0" fmla="*/ 12763 w 21716"/>
                    <a:gd name="connsiteY0" fmla="*/ 16669 h 16668"/>
                    <a:gd name="connsiteX1" fmla="*/ 21717 w 21716"/>
                    <a:gd name="connsiteY1" fmla="*/ 6572 h 16668"/>
                    <a:gd name="connsiteX2" fmla="*/ 14383 w 21716"/>
                    <a:gd name="connsiteY2" fmla="*/ 0 h 16668"/>
                    <a:gd name="connsiteX3" fmla="*/ 3620 w 21716"/>
                    <a:gd name="connsiteY3" fmla="*/ 2572 h 16668"/>
                    <a:gd name="connsiteX4" fmla="*/ 0 w 21716"/>
                    <a:gd name="connsiteY4" fmla="*/ 11430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6" h="16668">
                      <a:moveTo>
                        <a:pt x="12763" y="16669"/>
                      </a:moveTo>
                      <a:lnTo>
                        <a:pt x="21717" y="6572"/>
                      </a:lnTo>
                      <a:lnTo>
                        <a:pt x="14383" y="0"/>
                      </a:lnTo>
                      <a:lnTo>
                        <a:pt x="3620" y="2572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68" name="图形 6670">
              <a:extLst>
                <a:ext uri="{FF2B5EF4-FFF2-40B4-BE49-F238E27FC236}">
                  <a16:creationId xmlns:a16="http://schemas.microsoft.com/office/drawing/2014/main" xmlns="" id="{A5DE462F-DC25-4343-9AA9-51E6AEEB554F}"/>
                </a:ext>
              </a:extLst>
            </p:cNvPr>
            <p:cNvGrpSpPr/>
            <p:nvPr/>
          </p:nvGrpSpPr>
          <p:grpSpPr>
            <a:xfrm>
              <a:off x="2213451" y="1205769"/>
              <a:ext cx="236124" cy="206216"/>
              <a:chOff x="4159186" y="1205769"/>
              <a:chExt cx="236124" cy="206216"/>
            </a:xfrm>
            <a:solidFill>
              <a:srgbClr val="FFFFFF"/>
            </a:solidFill>
          </p:grpSpPr>
          <p:grpSp>
            <p:nvGrpSpPr>
              <p:cNvPr id="7369" name="图形 6670">
                <a:extLst>
                  <a:ext uri="{FF2B5EF4-FFF2-40B4-BE49-F238E27FC236}">
                    <a16:creationId xmlns:a16="http://schemas.microsoft.com/office/drawing/2014/main" xmlns="" id="{0515EFAB-EAA6-4B53-9E81-FC65D752FE28}"/>
                  </a:ext>
                </a:extLst>
              </p:cNvPr>
              <p:cNvGrpSpPr/>
              <p:nvPr/>
            </p:nvGrpSpPr>
            <p:grpSpPr>
              <a:xfrm>
                <a:off x="4159186" y="1205769"/>
                <a:ext cx="236124" cy="206216"/>
                <a:chOff x="4159186" y="1205769"/>
                <a:chExt cx="236124" cy="206216"/>
              </a:xfrm>
              <a:solidFill>
                <a:srgbClr val="FFFFFF"/>
              </a:solidFill>
            </p:grpSpPr>
            <p:sp>
              <p:nvSpPr>
                <p:cNvPr id="7370" name="任意多边形: 形状 7369">
                  <a:extLst>
                    <a:ext uri="{FF2B5EF4-FFF2-40B4-BE49-F238E27FC236}">
                      <a16:creationId xmlns:a16="http://schemas.microsoft.com/office/drawing/2014/main" xmlns="" id="{FFBFA7BC-4BF7-4AD2-9069-59CA2DE81A7F}"/>
                    </a:ext>
                  </a:extLst>
                </p:cNvPr>
                <p:cNvSpPr/>
                <p:nvPr/>
              </p:nvSpPr>
              <p:spPr>
                <a:xfrm>
                  <a:off x="4159186" y="1205769"/>
                  <a:ext cx="236124" cy="206216"/>
                </a:xfrm>
                <a:custGeom>
                  <a:avLst/>
                  <a:gdLst>
                    <a:gd name="connsiteX0" fmla="*/ 47625 w 236124"/>
                    <a:gd name="connsiteY0" fmla="*/ 206216 h 206216"/>
                    <a:gd name="connsiteX1" fmla="*/ 0 w 236124"/>
                    <a:gd name="connsiteY1" fmla="*/ 172403 h 206216"/>
                    <a:gd name="connsiteX2" fmla="*/ 110776 w 236124"/>
                    <a:gd name="connsiteY2" fmla="*/ 11335 h 206216"/>
                    <a:gd name="connsiteX3" fmla="*/ 126683 w 236124"/>
                    <a:gd name="connsiteY3" fmla="*/ 22670 h 206216"/>
                    <a:gd name="connsiteX4" fmla="*/ 137065 w 236124"/>
                    <a:gd name="connsiteY4" fmla="*/ 18860 h 206216"/>
                    <a:gd name="connsiteX5" fmla="*/ 142018 w 236124"/>
                    <a:gd name="connsiteY5" fmla="*/ 0 h 206216"/>
                    <a:gd name="connsiteX6" fmla="*/ 236125 w 236124"/>
                    <a:gd name="connsiteY6" fmla="*/ 25813 h 206216"/>
                    <a:gd name="connsiteX7" fmla="*/ 221456 w 236124"/>
                    <a:gd name="connsiteY7" fmla="*/ 82391 h 206216"/>
                    <a:gd name="connsiteX8" fmla="*/ 146875 w 236124"/>
                    <a:gd name="connsiteY8" fmla="*/ 61913 h 20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124" h="206216">
                      <a:moveTo>
                        <a:pt x="47625" y="206216"/>
                      </a:moveTo>
                      <a:lnTo>
                        <a:pt x="0" y="172403"/>
                      </a:lnTo>
                      <a:lnTo>
                        <a:pt x="110776" y="11335"/>
                      </a:lnTo>
                      <a:lnTo>
                        <a:pt x="126683" y="22670"/>
                      </a:lnTo>
                      <a:lnTo>
                        <a:pt x="137065" y="18860"/>
                      </a:lnTo>
                      <a:lnTo>
                        <a:pt x="142018" y="0"/>
                      </a:lnTo>
                      <a:lnTo>
                        <a:pt x="236125" y="25813"/>
                      </a:lnTo>
                      <a:lnTo>
                        <a:pt x="221456" y="82391"/>
                      </a:lnTo>
                      <a:lnTo>
                        <a:pt x="146875" y="619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1" name="任意多边形: 形状 7370">
                  <a:extLst>
                    <a:ext uri="{FF2B5EF4-FFF2-40B4-BE49-F238E27FC236}">
                      <a16:creationId xmlns:a16="http://schemas.microsoft.com/office/drawing/2014/main" xmlns="" id="{B185871A-69EB-4346-9081-B5ED3EB8516B}"/>
                    </a:ext>
                  </a:extLst>
                </p:cNvPr>
                <p:cNvSpPr/>
                <p:nvPr/>
              </p:nvSpPr>
              <p:spPr>
                <a:xfrm>
                  <a:off x="4182999" y="1383601"/>
                  <a:ext cx="31718" cy="28384"/>
                </a:xfrm>
                <a:custGeom>
                  <a:avLst/>
                  <a:gdLst>
                    <a:gd name="connsiteX0" fmla="*/ 7906 w 31718"/>
                    <a:gd name="connsiteY0" fmla="*/ 0 h 28384"/>
                    <a:gd name="connsiteX1" fmla="*/ 0 w 31718"/>
                    <a:gd name="connsiteY1" fmla="*/ 11430 h 28384"/>
                    <a:gd name="connsiteX2" fmla="*/ 23813 w 31718"/>
                    <a:gd name="connsiteY2" fmla="*/ 28384 h 28384"/>
                    <a:gd name="connsiteX3" fmla="*/ 31718 w 31718"/>
                    <a:gd name="connsiteY3" fmla="*/ 16859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18" h="28384">
                      <a:moveTo>
                        <a:pt x="7906" y="0"/>
                      </a:moveTo>
                      <a:lnTo>
                        <a:pt x="0" y="11430"/>
                      </a:lnTo>
                      <a:lnTo>
                        <a:pt x="23813" y="28384"/>
                      </a:lnTo>
                      <a:lnTo>
                        <a:pt x="31718" y="168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2" name="任意多边形: 形状 7371">
                  <a:extLst>
                    <a:ext uri="{FF2B5EF4-FFF2-40B4-BE49-F238E27FC236}">
                      <a16:creationId xmlns:a16="http://schemas.microsoft.com/office/drawing/2014/main" xmlns="" id="{A1EE5413-4537-4975-93BD-017C4EAF09AA}"/>
                    </a:ext>
                  </a:extLst>
                </p:cNvPr>
                <p:cNvSpPr/>
                <p:nvPr/>
              </p:nvSpPr>
              <p:spPr>
                <a:xfrm>
                  <a:off x="4367212" y="1256156"/>
                  <a:ext cx="20764" cy="32004"/>
                </a:xfrm>
                <a:custGeom>
                  <a:avLst/>
                  <a:gdLst>
                    <a:gd name="connsiteX0" fmla="*/ 0 w 20764"/>
                    <a:gd name="connsiteY0" fmla="*/ 28289 h 32004"/>
                    <a:gd name="connsiteX1" fmla="*/ 13430 w 20764"/>
                    <a:gd name="connsiteY1" fmla="*/ 32004 h 32004"/>
                    <a:gd name="connsiteX2" fmla="*/ 20764 w 20764"/>
                    <a:gd name="connsiteY2" fmla="*/ 3715 h 32004"/>
                    <a:gd name="connsiteX3" fmla="*/ 7334 w 20764"/>
                    <a:gd name="connsiteY3" fmla="*/ 0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" h="32004">
                      <a:moveTo>
                        <a:pt x="0" y="28289"/>
                      </a:moveTo>
                      <a:lnTo>
                        <a:pt x="13430" y="32004"/>
                      </a:lnTo>
                      <a:lnTo>
                        <a:pt x="20764" y="3715"/>
                      </a:lnTo>
                      <a:lnTo>
                        <a:pt x="733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3" name="任意多边形: 形状 7372">
                  <a:extLst>
                    <a:ext uri="{FF2B5EF4-FFF2-40B4-BE49-F238E27FC236}">
                      <a16:creationId xmlns:a16="http://schemas.microsoft.com/office/drawing/2014/main" xmlns="" id="{D14DDD39-759B-4DEC-8DF2-5EA5EB7A2A5B}"/>
                    </a:ext>
                  </a:extLst>
                </p:cNvPr>
                <p:cNvSpPr/>
                <p:nvPr/>
              </p:nvSpPr>
              <p:spPr>
                <a:xfrm>
                  <a:off x="4277963" y="1211389"/>
                  <a:ext cx="20764" cy="17049"/>
                </a:xfrm>
                <a:custGeom>
                  <a:avLst/>
                  <a:gdLst>
                    <a:gd name="connsiteX0" fmla="*/ 7810 w 20764"/>
                    <a:gd name="connsiteY0" fmla="*/ 0 h 17049"/>
                    <a:gd name="connsiteX1" fmla="*/ 0 w 20764"/>
                    <a:gd name="connsiteY1" fmla="*/ 11335 h 17049"/>
                    <a:gd name="connsiteX2" fmla="*/ 7906 w 20764"/>
                    <a:gd name="connsiteY2" fmla="*/ 17050 h 17049"/>
                    <a:gd name="connsiteX3" fmla="*/ 18288 w 20764"/>
                    <a:gd name="connsiteY3" fmla="*/ 13240 h 17049"/>
                    <a:gd name="connsiteX4" fmla="*/ 20764 w 20764"/>
                    <a:gd name="connsiteY4" fmla="*/ 3619 h 1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64" h="17049">
                      <a:moveTo>
                        <a:pt x="7810" y="0"/>
                      </a:moveTo>
                      <a:lnTo>
                        <a:pt x="0" y="11335"/>
                      </a:lnTo>
                      <a:lnTo>
                        <a:pt x="7906" y="17050"/>
                      </a:lnTo>
                      <a:lnTo>
                        <a:pt x="18288" y="13240"/>
                      </a:lnTo>
                      <a:lnTo>
                        <a:pt x="20764" y="36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4" name="图形 6670">
                <a:extLst>
                  <a:ext uri="{FF2B5EF4-FFF2-40B4-BE49-F238E27FC236}">
                    <a16:creationId xmlns:a16="http://schemas.microsoft.com/office/drawing/2014/main" xmlns="" id="{641EE448-A7B8-4EE8-86FF-8643A16BF4D5}"/>
                  </a:ext>
                </a:extLst>
              </p:cNvPr>
              <p:cNvGrpSpPr/>
              <p:nvPr/>
            </p:nvGrpSpPr>
            <p:grpSpPr>
              <a:xfrm>
                <a:off x="4159186" y="1205769"/>
                <a:ext cx="236124" cy="206216"/>
                <a:chOff x="4159186" y="1205769"/>
                <a:chExt cx="236124" cy="206216"/>
              </a:xfrm>
              <a:solidFill>
                <a:srgbClr val="FFFFFF"/>
              </a:solidFill>
            </p:grpSpPr>
            <p:sp>
              <p:nvSpPr>
                <p:cNvPr id="7375" name="任意多边形: 形状 7374">
                  <a:extLst>
                    <a:ext uri="{FF2B5EF4-FFF2-40B4-BE49-F238E27FC236}">
                      <a16:creationId xmlns:a16="http://schemas.microsoft.com/office/drawing/2014/main" xmlns="" id="{9F5FCF7B-B869-4FE6-9C32-EFD1A921D17B}"/>
                    </a:ext>
                  </a:extLst>
                </p:cNvPr>
                <p:cNvSpPr/>
                <p:nvPr/>
              </p:nvSpPr>
              <p:spPr>
                <a:xfrm>
                  <a:off x="4159186" y="1205769"/>
                  <a:ext cx="236124" cy="206216"/>
                </a:xfrm>
                <a:custGeom>
                  <a:avLst/>
                  <a:gdLst>
                    <a:gd name="connsiteX0" fmla="*/ 47625 w 236124"/>
                    <a:gd name="connsiteY0" fmla="*/ 206216 h 206216"/>
                    <a:gd name="connsiteX1" fmla="*/ 0 w 236124"/>
                    <a:gd name="connsiteY1" fmla="*/ 172403 h 206216"/>
                    <a:gd name="connsiteX2" fmla="*/ 110776 w 236124"/>
                    <a:gd name="connsiteY2" fmla="*/ 11335 h 206216"/>
                    <a:gd name="connsiteX3" fmla="*/ 126683 w 236124"/>
                    <a:gd name="connsiteY3" fmla="*/ 22670 h 206216"/>
                    <a:gd name="connsiteX4" fmla="*/ 137065 w 236124"/>
                    <a:gd name="connsiteY4" fmla="*/ 18860 h 206216"/>
                    <a:gd name="connsiteX5" fmla="*/ 142018 w 236124"/>
                    <a:gd name="connsiteY5" fmla="*/ 0 h 206216"/>
                    <a:gd name="connsiteX6" fmla="*/ 236125 w 236124"/>
                    <a:gd name="connsiteY6" fmla="*/ 25813 h 206216"/>
                    <a:gd name="connsiteX7" fmla="*/ 221456 w 236124"/>
                    <a:gd name="connsiteY7" fmla="*/ 82391 h 206216"/>
                    <a:gd name="connsiteX8" fmla="*/ 146875 w 236124"/>
                    <a:gd name="connsiteY8" fmla="*/ 61913 h 20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124" h="206216">
                      <a:moveTo>
                        <a:pt x="47625" y="206216"/>
                      </a:moveTo>
                      <a:lnTo>
                        <a:pt x="0" y="172403"/>
                      </a:lnTo>
                      <a:lnTo>
                        <a:pt x="110776" y="11335"/>
                      </a:lnTo>
                      <a:lnTo>
                        <a:pt x="126683" y="22670"/>
                      </a:lnTo>
                      <a:lnTo>
                        <a:pt x="137065" y="18860"/>
                      </a:lnTo>
                      <a:lnTo>
                        <a:pt x="142018" y="0"/>
                      </a:lnTo>
                      <a:lnTo>
                        <a:pt x="236125" y="25813"/>
                      </a:lnTo>
                      <a:lnTo>
                        <a:pt x="221456" y="82391"/>
                      </a:lnTo>
                      <a:lnTo>
                        <a:pt x="146875" y="619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6" name="任意多边形: 形状 7375">
                  <a:extLst>
                    <a:ext uri="{FF2B5EF4-FFF2-40B4-BE49-F238E27FC236}">
                      <a16:creationId xmlns:a16="http://schemas.microsoft.com/office/drawing/2014/main" xmlns="" id="{CEC4574C-AB6A-4205-9549-2048986C80C6}"/>
                    </a:ext>
                  </a:extLst>
                </p:cNvPr>
                <p:cNvSpPr/>
                <p:nvPr/>
              </p:nvSpPr>
              <p:spPr>
                <a:xfrm>
                  <a:off x="4182999" y="1383601"/>
                  <a:ext cx="31718" cy="28384"/>
                </a:xfrm>
                <a:custGeom>
                  <a:avLst/>
                  <a:gdLst>
                    <a:gd name="connsiteX0" fmla="*/ 7906 w 31718"/>
                    <a:gd name="connsiteY0" fmla="*/ 0 h 28384"/>
                    <a:gd name="connsiteX1" fmla="*/ 0 w 31718"/>
                    <a:gd name="connsiteY1" fmla="*/ 11430 h 28384"/>
                    <a:gd name="connsiteX2" fmla="*/ 23813 w 31718"/>
                    <a:gd name="connsiteY2" fmla="*/ 28384 h 28384"/>
                    <a:gd name="connsiteX3" fmla="*/ 31718 w 31718"/>
                    <a:gd name="connsiteY3" fmla="*/ 16859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18" h="28384">
                      <a:moveTo>
                        <a:pt x="7906" y="0"/>
                      </a:moveTo>
                      <a:lnTo>
                        <a:pt x="0" y="11430"/>
                      </a:lnTo>
                      <a:lnTo>
                        <a:pt x="23813" y="28384"/>
                      </a:lnTo>
                      <a:lnTo>
                        <a:pt x="31718" y="168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7" name="任意多边形: 形状 7376">
                  <a:extLst>
                    <a:ext uri="{FF2B5EF4-FFF2-40B4-BE49-F238E27FC236}">
                      <a16:creationId xmlns:a16="http://schemas.microsoft.com/office/drawing/2014/main" xmlns="" id="{B8B2907D-9303-44E7-B9B6-2BA50794CA6B}"/>
                    </a:ext>
                  </a:extLst>
                </p:cNvPr>
                <p:cNvSpPr/>
                <p:nvPr/>
              </p:nvSpPr>
              <p:spPr>
                <a:xfrm>
                  <a:off x="4367212" y="1256156"/>
                  <a:ext cx="20764" cy="32004"/>
                </a:xfrm>
                <a:custGeom>
                  <a:avLst/>
                  <a:gdLst>
                    <a:gd name="connsiteX0" fmla="*/ 0 w 20764"/>
                    <a:gd name="connsiteY0" fmla="*/ 28289 h 32004"/>
                    <a:gd name="connsiteX1" fmla="*/ 13430 w 20764"/>
                    <a:gd name="connsiteY1" fmla="*/ 32004 h 32004"/>
                    <a:gd name="connsiteX2" fmla="*/ 20764 w 20764"/>
                    <a:gd name="connsiteY2" fmla="*/ 3715 h 32004"/>
                    <a:gd name="connsiteX3" fmla="*/ 7334 w 20764"/>
                    <a:gd name="connsiteY3" fmla="*/ 0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" h="32004">
                      <a:moveTo>
                        <a:pt x="0" y="28289"/>
                      </a:moveTo>
                      <a:lnTo>
                        <a:pt x="13430" y="32004"/>
                      </a:lnTo>
                      <a:lnTo>
                        <a:pt x="20764" y="3715"/>
                      </a:lnTo>
                      <a:lnTo>
                        <a:pt x="733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8" name="任意多边形: 形状 7377">
                  <a:extLst>
                    <a:ext uri="{FF2B5EF4-FFF2-40B4-BE49-F238E27FC236}">
                      <a16:creationId xmlns:a16="http://schemas.microsoft.com/office/drawing/2014/main" xmlns="" id="{B794372F-0807-419B-8729-5A9629B16964}"/>
                    </a:ext>
                  </a:extLst>
                </p:cNvPr>
                <p:cNvSpPr/>
                <p:nvPr/>
              </p:nvSpPr>
              <p:spPr>
                <a:xfrm>
                  <a:off x="4277963" y="1211389"/>
                  <a:ext cx="20764" cy="17049"/>
                </a:xfrm>
                <a:custGeom>
                  <a:avLst/>
                  <a:gdLst>
                    <a:gd name="connsiteX0" fmla="*/ 7810 w 20764"/>
                    <a:gd name="connsiteY0" fmla="*/ 0 h 17049"/>
                    <a:gd name="connsiteX1" fmla="*/ 0 w 20764"/>
                    <a:gd name="connsiteY1" fmla="*/ 11335 h 17049"/>
                    <a:gd name="connsiteX2" fmla="*/ 7906 w 20764"/>
                    <a:gd name="connsiteY2" fmla="*/ 17050 h 17049"/>
                    <a:gd name="connsiteX3" fmla="*/ 18288 w 20764"/>
                    <a:gd name="connsiteY3" fmla="*/ 13240 h 17049"/>
                    <a:gd name="connsiteX4" fmla="*/ 20764 w 20764"/>
                    <a:gd name="connsiteY4" fmla="*/ 3619 h 1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64" h="17049">
                      <a:moveTo>
                        <a:pt x="7810" y="0"/>
                      </a:moveTo>
                      <a:lnTo>
                        <a:pt x="0" y="11335"/>
                      </a:lnTo>
                      <a:lnTo>
                        <a:pt x="7906" y="17050"/>
                      </a:lnTo>
                      <a:lnTo>
                        <a:pt x="18288" y="13240"/>
                      </a:lnTo>
                      <a:lnTo>
                        <a:pt x="20764" y="36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79" name="图形 6670">
              <a:extLst>
                <a:ext uri="{FF2B5EF4-FFF2-40B4-BE49-F238E27FC236}">
                  <a16:creationId xmlns:a16="http://schemas.microsoft.com/office/drawing/2014/main" xmlns="" id="{3D9F19AD-D543-447D-B7A3-ADD6DB2AF011}"/>
                </a:ext>
              </a:extLst>
            </p:cNvPr>
            <p:cNvGrpSpPr/>
            <p:nvPr/>
          </p:nvGrpSpPr>
          <p:grpSpPr>
            <a:xfrm>
              <a:off x="2511393" y="1085754"/>
              <a:ext cx="258222" cy="184213"/>
              <a:chOff x="4457128" y="1085754"/>
              <a:chExt cx="258222" cy="184213"/>
            </a:xfrm>
            <a:solidFill>
              <a:srgbClr val="FFFFFF"/>
            </a:solidFill>
          </p:grpSpPr>
          <p:grpSp>
            <p:nvGrpSpPr>
              <p:cNvPr id="7380" name="图形 6670">
                <a:extLst>
                  <a:ext uri="{FF2B5EF4-FFF2-40B4-BE49-F238E27FC236}">
                    <a16:creationId xmlns:a16="http://schemas.microsoft.com/office/drawing/2014/main" xmlns="" id="{48D1B8F3-A9C8-458A-8FE3-F8ED7DEFC661}"/>
                  </a:ext>
                </a:extLst>
              </p:cNvPr>
              <p:cNvGrpSpPr/>
              <p:nvPr/>
            </p:nvGrpSpPr>
            <p:grpSpPr>
              <a:xfrm>
                <a:off x="4457128" y="1085754"/>
                <a:ext cx="258222" cy="184213"/>
                <a:chOff x="4457128" y="1085754"/>
                <a:chExt cx="258222" cy="184213"/>
              </a:xfrm>
              <a:solidFill>
                <a:srgbClr val="FFFFFF"/>
              </a:solidFill>
            </p:grpSpPr>
            <p:sp>
              <p:nvSpPr>
                <p:cNvPr id="7381" name="任意多边形: 形状 7380">
                  <a:extLst>
                    <a:ext uri="{FF2B5EF4-FFF2-40B4-BE49-F238E27FC236}">
                      <a16:creationId xmlns:a16="http://schemas.microsoft.com/office/drawing/2014/main" xmlns="" id="{908E0BCD-CD3A-4FAC-B49A-C8B679574417}"/>
                    </a:ext>
                  </a:extLst>
                </p:cNvPr>
                <p:cNvSpPr/>
                <p:nvPr/>
              </p:nvSpPr>
              <p:spPr>
                <a:xfrm>
                  <a:off x="4457128" y="1085754"/>
                  <a:ext cx="258222" cy="184213"/>
                </a:xfrm>
                <a:custGeom>
                  <a:avLst/>
                  <a:gdLst>
                    <a:gd name="connsiteX0" fmla="*/ 40957 w 258222"/>
                    <a:gd name="connsiteY0" fmla="*/ 184214 h 184213"/>
                    <a:gd name="connsiteX1" fmla="*/ 0 w 258222"/>
                    <a:gd name="connsiteY1" fmla="*/ 143351 h 184213"/>
                    <a:gd name="connsiteX2" fmla="*/ 137350 w 258222"/>
                    <a:gd name="connsiteY2" fmla="*/ 5810 h 184213"/>
                    <a:gd name="connsiteX3" fmla="*/ 151066 w 258222"/>
                    <a:gd name="connsiteY3" fmla="*/ 19431 h 184213"/>
                    <a:gd name="connsiteX4" fmla="*/ 161925 w 258222"/>
                    <a:gd name="connsiteY4" fmla="*/ 17526 h 184213"/>
                    <a:gd name="connsiteX5" fmla="*/ 170021 w 258222"/>
                    <a:gd name="connsiteY5" fmla="*/ 0 h 184213"/>
                    <a:gd name="connsiteX6" fmla="*/ 258223 w 258222"/>
                    <a:gd name="connsiteY6" fmla="*/ 40958 h 184213"/>
                    <a:gd name="connsiteX7" fmla="*/ 233744 w 258222"/>
                    <a:gd name="connsiteY7" fmla="*/ 93440 h 184213"/>
                    <a:gd name="connsiteX8" fmla="*/ 164021 w 258222"/>
                    <a:gd name="connsiteY8" fmla="*/ 61055 h 184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2" h="184213">
                      <a:moveTo>
                        <a:pt x="40957" y="184214"/>
                      </a:moveTo>
                      <a:lnTo>
                        <a:pt x="0" y="143351"/>
                      </a:lnTo>
                      <a:lnTo>
                        <a:pt x="137350" y="5810"/>
                      </a:lnTo>
                      <a:lnTo>
                        <a:pt x="151066" y="19431"/>
                      </a:lnTo>
                      <a:lnTo>
                        <a:pt x="161925" y="17526"/>
                      </a:lnTo>
                      <a:lnTo>
                        <a:pt x="170021" y="0"/>
                      </a:lnTo>
                      <a:lnTo>
                        <a:pt x="258223" y="40958"/>
                      </a:lnTo>
                      <a:lnTo>
                        <a:pt x="233744" y="93440"/>
                      </a:lnTo>
                      <a:lnTo>
                        <a:pt x="164021" y="610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2" name="任意多边形: 形状 7381">
                  <a:extLst>
                    <a:ext uri="{FF2B5EF4-FFF2-40B4-BE49-F238E27FC236}">
                      <a16:creationId xmlns:a16="http://schemas.microsoft.com/office/drawing/2014/main" xmlns="" id="{3E3172D9-946C-4629-AA38-0059524DB803}"/>
                    </a:ext>
                  </a:extLst>
                </p:cNvPr>
                <p:cNvSpPr/>
                <p:nvPr/>
              </p:nvSpPr>
              <p:spPr>
                <a:xfrm rot="-2703403">
                  <a:off x="4485748" y="124031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3" name="任意多边形: 形状 7382">
                  <a:extLst>
                    <a:ext uri="{FF2B5EF4-FFF2-40B4-BE49-F238E27FC236}">
                      <a16:creationId xmlns:a16="http://schemas.microsoft.com/office/drawing/2014/main" xmlns="" id="{F22951F9-49E2-473D-81BD-D2B4504AEE69}"/>
                    </a:ext>
                  </a:extLst>
                </p:cNvPr>
                <p:cNvSpPr/>
                <p:nvPr/>
              </p:nvSpPr>
              <p:spPr>
                <a:xfrm rot="-3903119">
                  <a:off x="4676300" y="1156268"/>
                  <a:ext cx="28956" cy="13906"/>
                </a:xfrm>
                <a:custGeom>
                  <a:avLst/>
                  <a:gdLst>
                    <a:gd name="connsiteX0" fmla="*/ 0 w 28956"/>
                    <a:gd name="connsiteY0" fmla="*/ 0 h 13906"/>
                    <a:gd name="connsiteX1" fmla="*/ 28956 w 28956"/>
                    <a:gd name="connsiteY1" fmla="*/ 0 h 13906"/>
                    <a:gd name="connsiteX2" fmla="*/ 28956 w 28956"/>
                    <a:gd name="connsiteY2" fmla="*/ 13907 h 13906"/>
                    <a:gd name="connsiteX3" fmla="*/ 0 w 28956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6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4" name="任意多边形: 形状 7383">
                  <a:extLst>
                    <a:ext uri="{FF2B5EF4-FFF2-40B4-BE49-F238E27FC236}">
                      <a16:creationId xmlns:a16="http://schemas.microsoft.com/office/drawing/2014/main" xmlns="" id="{2356E23C-E53B-4E1C-9E16-58087C33D883}"/>
                    </a:ext>
                  </a:extLst>
                </p:cNvPr>
                <p:cNvSpPr/>
                <p:nvPr/>
              </p:nvSpPr>
              <p:spPr>
                <a:xfrm>
                  <a:off x="4601336" y="1088611"/>
                  <a:ext cx="21812" cy="16573"/>
                </a:xfrm>
                <a:custGeom>
                  <a:avLst/>
                  <a:gdLst>
                    <a:gd name="connsiteX0" fmla="*/ 9716 w 21812"/>
                    <a:gd name="connsiteY0" fmla="*/ 0 h 16573"/>
                    <a:gd name="connsiteX1" fmla="*/ 0 w 21812"/>
                    <a:gd name="connsiteY1" fmla="*/ 9715 h 16573"/>
                    <a:gd name="connsiteX2" fmla="*/ 6858 w 21812"/>
                    <a:gd name="connsiteY2" fmla="*/ 16573 h 16573"/>
                    <a:gd name="connsiteX3" fmla="*/ 17717 w 21812"/>
                    <a:gd name="connsiteY3" fmla="*/ 14669 h 16573"/>
                    <a:gd name="connsiteX4" fmla="*/ 21812 w 21812"/>
                    <a:gd name="connsiteY4" fmla="*/ 5715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573">
                      <a:moveTo>
                        <a:pt x="9716" y="0"/>
                      </a:moveTo>
                      <a:lnTo>
                        <a:pt x="0" y="9715"/>
                      </a:lnTo>
                      <a:lnTo>
                        <a:pt x="6858" y="16573"/>
                      </a:lnTo>
                      <a:lnTo>
                        <a:pt x="17717" y="14669"/>
                      </a:lnTo>
                      <a:lnTo>
                        <a:pt x="21812" y="5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85" name="图形 6670">
                <a:extLst>
                  <a:ext uri="{FF2B5EF4-FFF2-40B4-BE49-F238E27FC236}">
                    <a16:creationId xmlns:a16="http://schemas.microsoft.com/office/drawing/2014/main" xmlns="" id="{39771E8A-BD65-4B93-8766-5CE6B694FB39}"/>
                  </a:ext>
                </a:extLst>
              </p:cNvPr>
              <p:cNvGrpSpPr/>
              <p:nvPr/>
            </p:nvGrpSpPr>
            <p:grpSpPr>
              <a:xfrm>
                <a:off x="4457128" y="1085754"/>
                <a:ext cx="258222" cy="184213"/>
                <a:chOff x="4457128" y="1085754"/>
                <a:chExt cx="258222" cy="184213"/>
              </a:xfrm>
              <a:solidFill>
                <a:srgbClr val="FFFFFF"/>
              </a:solidFill>
            </p:grpSpPr>
            <p:sp>
              <p:nvSpPr>
                <p:cNvPr id="7386" name="任意多边形: 形状 7385">
                  <a:extLst>
                    <a:ext uri="{FF2B5EF4-FFF2-40B4-BE49-F238E27FC236}">
                      <a16:creationId xmlns:a16="http://schemas.microsoft.com/office/drawing/2014/main" xmlns="" id="{00D3F7D7-5DD7-4E06-8A7C-B0110B807D07}"/>
                    </a:ext>
                  </a:extLst>
                </p:cNvPr>
                <p:cNvSpPr/>
                <p:nvPr/>
              </p:nvSpPr>
              <p:spPr>
                <a:xfrm>
                  <a:off x="4457128" y="1085754"/>
                  <a:ext cx="258222" cy="184213"/>
                </a:xfrm>
                <a:custGeom>
                  <a:avLst/>
                  <a:gdLst>
                    <a:gd name="connsiteX0" fmla="*/ 40957 w 258222"/>
                    <a:gd name="connsiteY0" fmla="*/ 184214 h 184213"/>
                    <a:gd name="connsiteX1" fmla="*/ 0 w 258222"/>
                    <a:gd name="connsiteY1" fmla="*/ 143351 h 184213"/>
                    <a:gd name="connsiteX2" fmla="*/ 137350 w 258222"/>
                    <a:gd name="connsiteY2" fmla="*/ 5810 h 184213"/>
                    <a:gd name="connsiteX3" fmla="*/ 151066 w 258222"/>
                    <a:gd name="connsiteY3" fmla="*/ 19431 h 184213"/>
                    <a:gd name="connsiteX4" fmla="*/ 161925 w 258222"/>
                    <a:gd name="connsiteY4" fmla="*/ 17526 h 184213"/>
                    <a:gd name="connsiteX5" fmla="*/ 170021 w 258222"/>
                    <a:gd name="connsiteY5" fmla="*/ 0 h 184213"/>
                    <a:gd name="connsiteX6" fmla="*/ 258223 w 258222"/>
                    <a:gd name="connsiteY6" fmla="*/ 40958 h 184213"/>
                    <a:gd name="connsiteX7" fmla="*/ 233744 w 258222"/>
                    <a:gd name="connsiteY7" fmla="*/ 93440 h 184213"/>
                    <a:gd name="connsiteX8" fmla="*/ 164021 w 258222"/>
                    <a:gd name="connsiteY8" fmla="*/ 61055 h 184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222" h="184213">
                      <a:moveTo>
                        <a:pt x="40957" y="184214"/>
                      </a:moveTo>
                      <a:lnTo>
                        <a:pt x="0" y="143351"/>
                      </a:lnTo>
                      <a:lnTo>
                        <a:pt x="137350" y="5810"/>
                      </a:lnTo>
                      <a:lnTo>
                        <a:pt x="151066" y="19431"/>
                      </a:lnTo>
                      <a:lnTo>
                        <a:pt x="161925" y="17526"/>
                      </a:lnTo>
                      <a:lnTo>
                        <a:pt x="170021" y="0"/>
                      </a:lnTo>
                      <a:lnTo>
                        <a:pt x="258223" y="40958"/>
                      </a:lnTo>
                      <a:lnTo>
                        <a:pt x="233744" y="93440"/>
                      </a:lnTo>
                      <a:lnTo>
                        <a:pt x="164021" y="610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7" name="任意多边形: 形状 7386">
                  <a:extLst>
                    <a:ext uri="{FF2B5EF4-FFF2-40B4-BE49-F238E27FC236}">
                      <a16:creationId xmlns:a16="http://schemas.microsoft.com/office/drawing/2014/main" xmlns="" id="{565932A4-1EA6-4F68-AFF9-B01A5818AD90}"/>
                    </a:ext>
                  </a:extLst>
                </p:cNvPr>
                <p:cNvSpPr/>
                <p:nvPr/>
              </p:nvSpPr>
              <p:spPr>
                <a:xfrm rot="-2703403">
                  <a:off x="4485748" y="124031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8" name="任意多边形: 形状 7387">
                  <a:extLst>
                    <a:ext uri="{FF2B5EF4-FFF2-40B4-BE49-F238E27FC236}">
                      <a16:creationId xmlns:a16="http://schemas.microsoft.com/office/drawing/2014/main" xmlns="" id="{82351F44-BFBC-447F-B99C-D327E016FD4B}"/>
                    </a:ext>
                  </a:extLst>
                </p:cNvPr>
                <p:cNvSpPr/>
                <p:nvPr/>
              </p:nvSpPr>
              <p:spPr>
                <a:xfrm rot="-3903119">
                  <a:off x="4676300" y="1156268"/>
                  <a:ext cx="28956" cy="13906"/>
                </a:xfrm>
                <a:custGeom>
                  <a:avLst/>
                  <a:gdLst>
                    <a:gd name="connsiteX0" fmla="*/ 0 w 28956"/>
                    <a:gd name="connsiteY0" fmla="*/ 0 h 13906"/>
                    <a:gd name="connsiteX1" fmla="*/ 28956 w 28956"/>
                    <a:gd name="connsiteY1" fmla="*/ 0 h 13906"/>
                    <a:gd name="connsiteX2" fmla="*/ 28956 w 28956"/>
                    <a:gd name="connsiteY2" fmla="*/ 13907 h 13906"/>
                    <a:gd name="connsiteX3" fmla="*/ 0 w 28956"/>
                    <a:gd name="connsiteY3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6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7"/>
                      </a:lnTo>
                      <a:lnTo>
                        <a:pt x="0" y="13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9" name="任意多边形: 形状 7388">
                  <a:extLst>
                    <a:ext uri="{FF2B5EF4-FFF2-40B4-BE49-F238E27FC236}">
                      <a16:creationId xmlns:a16="http://schemas.microsoft.com/office/drawing/2014/main" xmlns="" id="{3CC070E1-CF9D-4810-B1BF-B07D2CC2E279}"/>
                    </a:ext>
                  </a:extLst>
                </p:cNvPr>
                <p:cNvSpPr/>
                <p:nvPr/>
              </p:nvSpPr>
              <p:spPr>
                <a:xfrm>
                  <a:off x="4601336" y="1088611"/>
                  <a:ext cx="21812" cy="16573"/>
                </a:xfrm>
                <a:custGeom>
                  <a:avLst/>
                  <a:gdLst>
                    <a:gd name="connsiteX0" fmla="*/ 9716 w 21812"/>
                    <a:gd name="connsiteY0" fmla="*/ 0 h 16573"/>
                    <a:gd name="connsiteX1" fmla="*/ 0 w 21812"/>
                    <a:gd name="connsiteY1" fmla="*/ 9715 h 16573"/>
                    <a:gd name="connsiteX2" fmla="*/ 6858 w 21812"/>
                    <a:gd name="connsiteY2" fmla="*/ 16573 h 16573"/>
                    <a:gd name="connsiteX3" fmla="*/ 17717 w 21812"/>
                    <a:gd name="connsiteY3" fmla="*/ 14669 h 16573"/>
                    <a:gd name="connsiteX4" fmla="*/ 21812 w 21812"/>
                    <a:gd name="connsiteY4" fmla="*/ 5715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573">
                      <a:moveTo>
                        <a:pt x="9716" y="0"/>
                      </a:moveTo>
                      <a:lnTo>
                        <a:pt x="0" y="9715"/>
                      </a:lnTo>
                      <a:lnTo>
                        <a:pt x="6858" y="16573"/>
                      </a:lnTo>
                      <a:lnTo>
                        <a:pt x="17717" y="14669"/>
                      </a:lnTo>
                      <a:lnTo>
                        <a:pt x="21812" y="5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90" name="图形 6670">
              <a:extLst>
                <a:ext uri="{FF2B5EF4-FFF2-40B4-BE49-F238E27FC236}">
                  <a16:creationId xmlns:a16="http://schemas.microsoft.com/office/drawing/2014/main" xmlns="" id="{38504404-B47E-49BA-850B-2750A29CCE54}"/>
                </a:ext>
              </a:extLst>
            </p:cNvPr>
            <p:cNvGrpSpPr/>
            <p:nvPr/>
          </p:nvGrpSpPr>
          <p:grpSpPr>
            <a:xfrm>
              <a:off x="2571686" y="1281588"/>
              <a:ext cx="216598" cy="142398"/>
              <a:chOff x="4517421" y="1281588"/>
              <a:chExt cx="216598" cy="142398"/>
            </a:xfrm>
            <a:solidFill>
              <a:srgbClr val="FFFFFF"/>
            </a:solidFill>
          </p:grpSpPr>
          <p:grpSp>
            <p:nvGrpSpPr>
              <p:cNvPr id="7391" name="图形 6670">
                <a:extLst>
                  <a:ext uri="{FF2B5EF4-FFF2-40B4-BE49-F238E27FC236}">
                    <a16:creationId xmlns:a16="http://schemas.microsoft.com/office/drawing/2014/main" xmlns="" id="{9B920C4C-F9EB-4C96-9115-B05CDF134656}"/>
                  </a:ext>
                </a:extLst>
              </p:cNvPr>
              <p:cNvGrpSpPr/>
              <p:nvPr/>
            </p:nvGrpSpPr>
            <p:grpSpPr>
              <a:xfrm>
                <a:off x="4517421" y="1281588"/>
                <a:ext cx="216598" cy="142398"/>
                <a:chOff x="4517421" y="1281588"/>
                <a:chExt cx="216598" cy="142398"/>
              </a:xfrm>
              <a:solidFill>
                <a:srgbClr val="FFFFFF"/>
              </a:solidFill>
            </p:grpSpPr>
            <p:sp>
              <p:nvSpPr>
                <p:cNvPr id="7392" name="任意多边形: 形状 7391">
                  <a:extLst>
                    <a:ext uri="{FF2B5EF4-FFF2-40B4-BE49-F238E27FC236}">
                      <a16:creationId xmlns:a16="http://schemas.microsoft.com/office/drawing/2014/main" xmlns="" id="{0BDFC746-1FD4-4EE5-B1E9-B05C34561862}"/>
                    </a:ext>
                  </a:extLst>
                </p:cNvPr>
                <p:cNvSpPr/>
                <p:nvPr/>
              </p:nvSpPr>
              <p:spPr>
                <a:xfrm>
                  <a:off x="4517421" y="1281588"/>
                  <a:ext cx="216598" cy="142398"/>
                </a:xfrm>
                <a:custGeom>
                  <a:avLst/>
                  <a:gdLst>
                    <a:gd name="connsiteX0" fmla="*/ 176879 w 216598"/>
                    <a:gd name="connsiteY0" fmla="*/ 0 h 142398"/>
                    <a:gd name="connsiteX1" fmla="*/ 216599 w 216598"/>
                    <a:gd name="connsiteY1" fmla="*/ 41529 h 142398"/>
                    <a:gd name="connsiteX2" fmla="*/ 118586 w 216598"/>
                    <a:gd name="connsiteY2" fmla="*/ 137350 h 142398"/>
                    <a:gd name="connsiteX3" fmla="*/ 105346 w 216598"/>
                    <a:gd name="connsiteY3" fmla="*/ 123444 h 142398"/>
                    <a:gd name="connsiteX4" fmla="*/ 94583 w 216598"/>
                    <a:gd name="connsiteY4" fmla="*/ 125158 h 142398"/>
                    <a:gd name="connsiteX5" fmla="*/ 86296 w 216598"/>
                    <a:gd name="connsiteY5" fmla="*/ 142399 h 142398"/>
                    <a:gd name="connsiteX6" fmla="*/ 0 w 216598"/>
                    <a:gd name="connsiteY6" fmla="*/ 99727 h 142398"/>
                    <a:gd name="connsiteX7" fmla="*/ 24765 w 216598"/>
                    <a:gd name="connsiteY7" fmla="*/ 48006 h 142398"/>
                    <a:gd name="connsiteX8" fmla="*/ 93059 w 216598"/>
                    <a:gd name="connsiteY8" fmla="*/ 81820 h 14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598" h="142398">
                      <a:moveTo>
                        <a:pt x="176879" y="0"/>
                      </a:moveTo>
                      <a:lnTo>
                        <a:pt x="216599" y="41529"/>
                      </a:lnTo>
                      <a:lnTo>
                        <a:pt x="118586" y="137350"/>
                      </a:lnTo>
                      <a:lnTo>
                        <a:pt x="105346" y="123444"/>
                      </a:lnTo>
                      <a:lnTo>
                        <a:pt x="94583" y="125158"/>
                      </a:lnTo>
                      <a:lnTo>
                        <a:pt x="86296" y="142399"/>
                      </a:lnTo>
                      <a:lnTo>
                        <a:pt x="0" y="99727"/>
                      </a:lnTo>
                      <a:lnTo>
                        <a:pt x="24765" y="48006"/>
                      </a:lnTo>
                      <a:lnTo>
                        <a:pt x="93059" y="818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3" name="任意多边形: 形状 7392">
                  <a:extLst>
                    <a:ext uri="{FF2B5EF4-FFF2-40B4-BE49-F238E27FC236}">
                      <a16:creationId xmlns:a16="http://schemas.microsoft.com/office/drawing/2014/main" xmlns="" id="{89F17544-FA75-4BD9-9917-6B7575ABD90B}"/>
                    </a:ext>
                  </a:extLst>
                </p:cNvPr>
                <p:cNvSpPr/>
                <p:nvPr/>
              </p:nvSpPr>
              <p:spPr>
                <a:xfrm>
                  <a:off x="4684490" y="1281588"/>
                  <a:ext cx="29622" cy="30289"/>
                </a:xfrm>
                <a:custGeom>
                  <a:avLst/>
                  <a:gdLst>
                    <a:gd name="connsiteX0" fmla="*/ 19907 w 29622"/>
                    <a:gd name="connsiteY0" fmla="*/ 30290 h 30289"/>
                    <a:gd name="connsiteX1" fmla="*/ 29623 w 29622"/>
                    <a:gd name="connsiteY1" fmla="*/ 20765 h 30289"/>
                    <a:gd name="connsiteX2" fmla="*/ 9811 w 29622"/>
                    <a:gd name="connsiteY2" fmla="*/ 0 h 30289"/>
                    <a:gd name="connsiteX3" fmla="*/ 0 w 29622"/>
                    <a:gd name="connsiteY3" fmla="*/ 9525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22" h="30289">
                      <a:moveTo>
                        <a:pt x="19907" y="30290"/>
                      </a:moveTo>
                      <a:lnTo>
                        <a:pt x="29623" y="20765"/>
                      </a:lnTo>
                      <a:lnTo>
                        <a:pt x="9811" y="0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4" name="任意多边形: 形状 7393">
                  <a:extLst>
                    <a:ext uri="{FF2B5EF4-FFF2-40B4-BE49-F238E27FC236}">
                      <a16:creationId xmlns:a16="http://schemas.microsoft.com/office/drawing/2014/main" xmlns="" id="{1D5998BB-61B3-481D-9668-CB1FE0EFE6F8}"/>
                    </a:ext>
                  </a:extLst>
                </p:cNvPr>
                <p:cNvSpPr/>
                <p:nvPr/>
              </p:nvSpPr>
              <p:spPr>
                <a:xfrm>
                  <a:off x="4529804" y="1329594"/>
                  <a:ext cx="24765" cy="32004"/>
                </a:xfrm>
                <a:custGeom>
                  <a:avLst/>
                  <a:gdLst>
                    <a:gd name="connsiteX0" fmla="*/ 24765 w 24765"/>
                    <a:gd name="connsiteY0" fmla="*/ 6096 h 32004"/>
                    <a:gd name="connsiteX1" fmla="*/ 12382 w 24765"/>
                    <a:gd name="connsiteY1" fmla="*/ 0 h 32004"/>
                    <a:gd name="connsiteX2" fmla="*/ 0 w 24765"/>
                    <a:gd name="connsiteY2" fmla="*/ 25908 h 32004"/>
                    <a:gd name="connsiteX3" fmla="*/ 12382 w 24765"/>
                    <a:gd name="connsiteY3" fmla="*/ 32004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32004">
                      <a:moveTo>
                        <a:pt x="24765" y="6096"/>
                      </a:moveTo>
                      <a:lnTo>
                        <a:pt x="12382" y="0"/>
                      </a:lnTo>
                      <a:lnTo>
                        <a:pt x="0" y="25908"/>
                      </a:lnTo>
                      <a:lnTo>
                        <a:pt x="12382" y="32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5" name="任意多边形: 形状 7394">
                  <a:extLst>
                    <a:ext uri="{FF2B5EF4-FFF2-40B4-BE49-F238E27FC236}">
                      <a16:creationId xmlns:a16="http://schemas.microsoft.com/office/drawing/2014/main" xmlns="" id="{766220B7-AE59-4845-A344-791028884156}"/>
                    </a:ext>
                  </a:extLst>
                </p:cNvPr>
                <p:cNvSpPr/>
                <p:nvPr/>
              </p:nvSpPr>
              <p:spPr>
                <a:xfrm>
                  <a:off x="4607814" y="1405032"/>
                  <a:ext cx="21621" cy="16478"/>
                </a:xfrm>
                <a:custGeom>
                  <a:avLst/>
                  <a:gdLst>
                    <a:gd name="connsiteX0" fmla="*/ 11811 w 21621"/>
                    <a:gd name="connsiteY0" fmla="*/ 16478 h 16478"/>
                    <a:gd name="connsiteX1" fmla="*/ 21622 w 21621"/>
                    <a:gd name="connsiteY1" fmla="*/ 6953 h 16478"/>
                    <a:gd name="connsiteX2" fmla="*/ 14954 w 21621"/>
                    <a:gd name="connsiteY2" fmla="*/ 0 h 16478"/>
                    <a:gd name="connsiteX3" fmla="*/ 4191 w 21621"/>
                    <a:gd name="connsiteY3" fmla="*/ 1715 h 16478"/>
                    <a:gd name="connsiteX4" fmla="*/ 0 w 21621"/>
                    <a:gd name="connsiteY4" fmla="*/ 1047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1" h="16478">
                      <a:moveTo>
                        <a:pt x="11811" y="16478"/>
                      </a:moveTo>
                      <a:lnTo>
                        <a:pt x="21622" y="6953"/>
                      </a:lnTo>
                      <a:lnTo>
                        <a:pt x="14954" y="0"/>
                      </a:lnTo>
                      <a:lnTo>
                        <a:pt x="4191" y="1715"/>
                      </a:lnTo>
                      <a:lnTo>
                        <a:pt x="0" y="10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96" name="图形 6670">
                <a:extLst>
                  <a:ext uri="{FF2B5EF4-FFF2-40B4-BE49-F238E27FC236}">
                    <a16:creationId xmlns:a16="http://schemas.microsoft.com/office/drawing/2014/main" xmlns="" id="{93956DD0-F78B-414E-AD89-A3E138776567}"/>
                  </a:ext>
                </a:extLst>
              </p:cNvPr>
              <p:cNvGrpSpPr/>
              <p:nvPr/>
            </p:nvGrpSpPr>
            <p:grpSpPr>
              <a:xfrm>
                <a:off x="4517421" y="1281588"/>
                <a:ext cx="216598" cy="142398"/>
                <a:chOff x="4517421" y="1281588"/>
                <a:chExt cx="216598" cy="142398"/>
              </a:xfrm>
              <a:solidFill>
                <a:srgbClr val="FFFFFF"/>
              </a:solidFill>
            </p:grpSpPr>
            <p:sp>
              <p:nvSpPr>
                <p:cNvPr id="7397" name="任意多边形: 形状 7396">
                  <a:extLst>
                    <a:ext uri="{FF2B5EF4-FFF2-40B4-BE49-F238E27FC236}">
                      <a16:creationId xmlns:a16="http://schemas.microsoft.com/office/drawing/2014/main" xmlns="" id="{9489E269-4AB0-41FA-8058-5161BC390850}"/>
                    </a:ext>
                  </a:extLst>
                </p:cNvPr>
                <p:cNvSpPr/>
                <p:nvPr/>
              </p:nvSpPr>
              <p:spPr>
                <a:xfrm>
                  <a:off x="4517421" y="1281588"/>
                  <a:ext cx="216598" cy="142398"/>
                </a:xfrm>
                <a:custGeom>
                  <a:avLst/>
                  <a:gdLst>
                    <a:gd name="connsiteX0" fmla="*/ 176879 w 216598"/>
                    <a:gd name="connsiteY0" fmla="*/ 0 h 142398"/>
                    <a:gd name="connsiteX1" fmla="*/ 216599 w 216598"/>
                    <a:gd name="connsiteY1" fmla="*/ 41529 h 142398"/>
                    <a:gd name="connsiteX2" fmla="*/ 118586 w 216598"/>
                    <a:gd name="connsiteY2" fmla="*/ 137350 h 142398"/>
                    <a:gd name="connsiteX3" fmla="*/ 105346 w 216598"/>
                    <a:gd name="connsiteY3" fmla="*/ 123444 h 142398"/>
                    <a:gd name="connsiteX4" fmla="*/ 94583 w 216598"/>
                    <a:gd name="connsiteY4" fmla="*/ 125158 h 142398"/>
                    <a:gd name="connsiteX5" fmla="*/ 86296 w 216598"/>
                    <a:gd name="connsiteY5" fmla="*/ 142399 h 142398"/>
                    <a:gd name="connsiteX6" fmla="*/ 0 w 216598"/>
                    <a:gd name="connsiteY6" fmla="*/ 99727 h 142398"/>
                    <a:gd name="connsiteX7" fmla="*/ 24765 w 216598"/>
                    <a:gd name="connsiteY7" fmla="*/ 48006 h 142398"/>
                    <a:gd name="connsiteX8" fmla="*/ 93059 w 216598"/>
                    <a:gd name="connsiteY8" fmla="*/ 81820 h 14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598" h="142398">
                      <a:moveTo>
                        <a:pt x="176879" y="0"/>
                      </a:moveTo>
                      <a:lnTo>
                        <a:pt x="216599" y="41529"/>
                      </a:lnTo>
                      <a:lnTo>
                        <a:pt x="118586" y="137350"/>
                      </a:lnTo>
                      <a:lnTo>
                        <a:pt x="105346" y="123444"/>
                      </a:lnTo>
                      <a:lnTo>
                        <a:pt x="94583" y="125158"/>
                      </a:lnTo>
                      <a:lnTo>
                        <a:pt x="86296" y="142399"/>
                      </a:lnTo>
                      <a:lnTo>
                        <a:pt x="0" y="99727"/>
                      </a:lnTo>
                      <a:lnTo>
                        <a:pt x="24765" y="48006"/>
                      </a:lnTo>
                      <a:lnTo>
                        <a:pt x="93059" y="818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8" name="任意多边形: 形状 7397">
                  <a:extLst>
                    <a:ext uri="{FF2B5EF4-FFF2-40B4-BE49-F238E27FC236}">
                      <a16:creationId xmlns:a16="http://schemas.microsoft.com/office/drawing/2014/main" xmlns="" id="{51D83B68-9875-45B6-B31A-65415DC6B481}"/>
                    </a:ext>
                  </a:extLst>
                </p:cNvPr>
                <p:cNvSpPr/>
                <p:nvPr/>
              </p:nvSpPr>
              <p:spPr>
                <a:xfrm>
                  <a:off x="4684490" y="1281588"/>
                  <a:ext cx="29622" cy="30289"/>
                </a:xfrm>
                <a:custGeom>
                  <a:avLst/>
                  <a:gdLst>
                    <a:gd name="connsiteX0" fmla="*/ 19907 w 29622"/>
                    <a:gd name="connsiteY0" fmla="*/ 30290 h 30289"/>
                    <a:gd name="connsiteX1" fmla="*/ 29623 w 29622"/>
                    <a:gd name="connsiteY1" fmla="*/ 20765 h 30289"/>
                    <a:gd name="connsiteX2" fmla="*/ 9811 w 29622"/>
                    <a:gd name="connsiteY2" fmla="*/ 0 h 30289"/>
                    <a:gd name="connsiteX3" fmla="*/ 0 w 29622"/>
                    <a:gd name="connsiteY3" fmla="*/ 9525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22" h="30289">
                      <a:moveTo>
                        <a:pt x="19907" y="30290"/>
                      </a:moveTo>
                      <a:lnTo>
                        <a:pt x="29623" y="20765"/>
                      </a:lnTo>
                      <a:lnTo>
                        <a:pt x="9811" y="0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9" name="任意多边形: 形状 7398">
                  <a:extLst>
                    <a:ext uri="{FF2B5EF4-FFF2-40B4-BE49-F238E27FC236}">
                      <a16:creationId xmlns:a16="http://schemas.microsoft.com/office/drawing/2014/main" xmlns="" id="{A64897A5-23C3-4C37-B670-97E7F90856C8}"/>
                    </a:ext>
                  </a:extLst>
                </p:cNvPr>
                <p:cNvSpPr/>
                <p:nvPr/>
              </p:nvSpPr>
              <p:spPr>
                <a:xfrm>
                  <a:off x="4529804" y="1329594"/>
                  <a:ext cx="24765" cy="32004"/>
                </a:xfrm>
                <a:custGeom>
                  <a:avLst/>
                  <a:gdLst>
                    <a:gd name="connsiteX0" fmla="*/ 24765 w 24765"/>
                    <a:gd name="connsiteY0" fmla="*/ 6096 h 32004"/>
                    <a:gd name="connsiteX1" fmla="*/ 12382 w 24765"/>
                    <a:gd name="connsiteY1" fmla="*/ 0 h 32004"/>
                    <a:gd name="connsiteX2" fmla="*/ 0 w 24765"/>
                    <a:gd name="connsiteY2" fmla="*/ 25908 h 32004"/>
                    <a:gd name="connsiteX3" fmla="*/ 12382 w 24765"/>
                    <a:gd name="connsiteY3" fmla="*/ 32004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32004">
                      <a:moveTo>
                        <a:pt x="24765" y="6096"/>
                      </a:moveTo>
                      <a:lnTo>
                        <a:pt x="12382" y="0"/>
                      </a:lnTo>
                      <a:lnTo>
                        <a:pt x="0" y="25908"/>
                      </a:lnTo>
                      <a:lnTo>
                        <a:pt x="12382" y="32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0" name="任意多边形: 形状 7399">
                  <a:extLst>
                    <a:ext uri="{FF2B5EF4-FFF2-40B4-BE49-F238E27FC236}">
                      <a16:creationId xmlns:a16="http://schemas.microsoft.com/office/drawing/2014/main" xmlns="" id="{DD481B7B-D060-4E1E-ABA4-E6851A2F0FC0}"/>
                    </a:ext>
                  </a:extLst>
                </p:cNvPr>
                <p:cNvSpPr/>
                <p:nvPr/>
              </p:nvSpPr>
              <p:spPr>
                <a:xfrm>
                  <a:off x="4607814" y="1405032"/>
                  <a:ext cx="21621" cy="16478"/>
                </a:xfrm>
                <a:custGeom>
                  <a:avLst/>
                  <a:gdLst>
                    <a:gd name="connsiteX0" fmla="*/ 11811 w 21621"/>
                    <a:gd name="connsiteY0" fmla="*/ 16478 h 16478"/>
                    <a:gd name="connsiteX1" fmla="*/ 21622 w 21621"/>
                    <a:gd name="connsiteY1" fmla="*/ 6953 h 16478"/>
                    <a:gd name="connsiteX2" fmla="*/ 14954 w 21621"/>
                    <a:gd name="connsiteY2" fmla="*/ 0 h 16478"/>
                    <a:gd name="connsiteX3" fmla="*/ 4191 w 21621"/>
                    <a:gd name="connsiteY3" fmla="*/ 1715 h 16478"/>
                    <a:gd name="connsiteX4" fmla="*/ 0 w 21621"/>
                    <a:gd name="connsiteY4" fmla="*/ 10477 h 16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1" h="16478">
                      <a:moveTo>
                        <a:pt x="11811" y="16478"/>
                      </a:moveTo>
                      <a:lnTo>
                        <a:pt x="21622" y="6953"/>
                      </a:lnTo>
                      <a:lnTo>
                        <a:pt x="14954" y="0"/>
                      </a:lnTo>
                      <a:lnTo>
                        <a:pt x="4191" y="1715"/>
                      </a:lnTo>
                      <a:lnTo>
                        <a:pt x="0" y="10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01" name="图形 6670">
              <a:extLst>
                <a:ext uri="{FF2B5EF4-FFF2-40B4-BE49-F238E27FC236}">
                  <a16:creationId xmlns:a16="http://schemas.microsoft.com/office/drawing/2014/main" xmlns="" id="{9083878F-FE56-435A-8232-D60CF2663D56}"/>
                </a:ext>
              </a:extLst>
            </p:cNvPr>
            <p:cNvGrpSpPr/>
            <p:nvPr/>
          </p:nvGrpSpPr>
          <p:grpSpPr>
            <a:xfrm>
              <a:off x="2715038" y="1461420"/>
              <a:ext cx="223742" cy="114966"/>
              <a:chOff x="4660773" y="1461420"/>
              <a:chExt cx="223742" cy="114966"/>
            </a:xfrm>
            <a:solidFill>
              <a:srgbClr val="FFFFFF"/>
            </a:solidFill>
          </p:grpSpPr>
          <p:grpSp>
            <p:nvGrpSpPr>
              <p:cNvPr id="7402" name="图形 6670">
                <a:extLst>
                  <a:ext uri="{FF2B5EF4-FFF2-40B4-BE49-F238E27FC236}">
                    <a16:creationId xmlns:a16="http://schemas.microsoft.com/office/drawing/2014/main" xmlns="" id="{EB03C6F4-2D68-4702-9127-704B48D64FDF}"/>
                  </a:ext>
                </a:extLst>
              </p:cNvPr>
              <p:cNvGrpSpPr/>
              <p:nvPr/>
            </p:nvGrpSpPr>
            <p:grpSpPr>
              <a:xfrm>
                <a:off x="4660773" y="1461420"/>
                <a:ext cx="223742" cy="114966"/>
                <a:chOff x="4660773" y="1461420"/>
                <a:chExt cx="223742" cy="114966"/>
              </a:xfrm>
              <a:solidFill>
                <a:srgbClr val="FFFFFF"/>
              </a:solidFill>
            </p:grpSpPr>
            <p:sp>
              <p:nvSpPr>
                <p:cNvPr id="7403" name="任意多边形: 形状 7402">
                  <a:extLst>
                    <a:ext uri="{FF2B5EF4-FFF2-40B4-BE49-F238E27FC236}">
                      <a16:creationId xmlns:a16="http://schemas.microsoft.com/office/drawing/2014/main" xmlns="" id="{C4CF8DD2-76DE-404B-8445-5C8B8A2388F0}"/>
                    </a:ext>
                  </a:extLst>
                </p:cNvPr>
                <p:cNvSpPr/>
                <p:nvPr/>
              </p:nvSpPr>
              <p:spPr>
                <a:xfrm>
                  <a:off x="4660773" y="1461420"/>
                  <a:ext cx="223742" cy="114966"/>
                </a:xfrm>
                <a:custGeom>
                  <a:avLst/>
                  <a:gdLst>
                    <a:gd name="connsiteX0" fmla="*/ 199644 w 223742"/>
                    <a:gd name="connsiteY0" fmla="*/ 110966 h 114966"/>
                    <a:gd name="connsiteX1" fmla="*/ 223742 w 223742"/>
                    <a:gd name="connsiteY1" fmla="*/ 58674 h 114966"/>
                    <a:gd name="connsiteX2" fmla="*/ 99917 w 223742"/>
                    <a:gd name="connsiteY2" fmla="*/ 0 h 114966"/>
                    <a:gd name="connsiteX3" fmla="*/ 91821 w 223742"/>
                    <a:gd name="connsiteY3" fmla="*/ 17431 h 114966"/>
                    <a:gd name="connsiteX4" fmla="*/ 81153 w 223742"/>
                    <a:gd name="connsiteY4" fmla="*/ 19336 h 114966"/>
                    <a:gd name="connsiteX5" fmla="*/ 67723 w 223742"/>
                    <a:gd name="connsiteY5" fmla="*/ 5715 h 114966"/>
                    <a:gd name="connsiteX6" fmla="*/ 0 w 223742"/>
                    <a:gd name="connsiteY6" fmla="*/ 74104 h 114966"/>
                    <a:gd name="connsiteX7" fmla="*/ 40291 w 223742"/>
                    <a:gd name="connsiteY7" fmla="*/ 114967 h 114966"/>
                    <a:gd name="connsiteX8" fmla="*/ 93821 w 223742"/>
                    <a:gd name="connsiteY8" fmla="*/ 60865 h 11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742" h="114966">
                      <a:moveTo>
                        <a:pt x="199644" y="110966"/>
                      </a:moveTo>
                      <a:lnTo>
                        <a:pt x="223742" y="58674"/>
                      </a:lnTo>
                      <a:lnTo>
                        <a:pt x="99917" y="0"/>
                      </a:lnTo>
                      <a:lnTo>
                        <a:pt x="91821" y="17431"/>
                      </a:lnTo>
                      <a:lnTo>
                        <a:pt x="81153" y="19336"/>
                      </a:lnTo>
                      <a:lnTo>
                        <a:pt x="67723" y="5715"/>
                      </a:lnTo>
                      <a:lnTo>
                        <a:pt x="0" y="74104"/>
                      </a:lnTo>
                      <a:lnTo>
                        <a:pt x="40291" y="114967"/>
                      </a:lnTo>
                      <a:lnTo>
                        <a:pt x="93821" y="608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4" name="任意多边形: 形状 7403">
                  <a:extLst>
                    <a:ext uri="{FF2B5EF4-FFF2-40B4-BE49-F238E27FC236}">
                      <a16:creationId xmlns:a16="http://schemas.microsoft.com/office/drawing/2014/main" xmlns="" id="{98F2B3DF-0D8D-48D5-B9D5-C57DF6525586}"/>
                    </a:ext>
                  </a:extLst>
                </p:cNvPr>
                <p:cNvSpPr/>
                <p:nvPr/>
              </p:nvSpPr>
              <p:spPr>
                <a:xfrm>
                  <a:off x="4848034" y="1540382"/>
                  <a:ext cx="24479" cy="32004"/>
                </a:xfrm>
                <a:custGeom>
                  <a:avLst/>
                  <a:gdLst>
                    <a:gd name="connsiteX0" fmla="*/ 12097 w 24479"/>
                    <a:gd name="connsiteY0" fmla="*/ 0 h 32004"/>
                    <a:gd name="connsiteX1" fmla="*/ 24479 w 24479"/>
                    <a:gd name="connsiteY1" fmla="*/ 5810 h 32004"/>
                    <a:gd name="connsiteX2" fmla="*/ 12382 w 24479"/>
                    <a:gd name="connsiteY2" fmla="*/ 32004 h 32004"/>
                    <a:gd name="connsiteX3" fmla="*/ 0 w 24479"/>
                    <a:gd name="connsiteY3" fmla="*/ 26098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79" h="32004">
                      <a:moveTo>
                        <a:pt x="12097" y="0"/>
                      </a:moveTo>
                      <a:lnTo>
                        <a:pt x="24479" y="5810"/>
                      </a:lnTo>
                      <a:lnTo>
                        <a:pt x="12382" y="32004"/>
                      </a:lnTo>
                      <a:lnTo>
                        <a:pt x="0" y="26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5" name="任意多边形: 形状 7404">
                  <a:extLst>
                    <a:ext uri="{FF2B5EF4-FFF2-40B4-BE49-F238E27FC236}">
                      <a16:creationId xmlns:a16="http://schemas.microsoft.com/office/drawing/2014/main" xmlns="" id="{C37792C7-7290-414D-B78E-39ECD32AA372}"/>
                    </a:ext>
                  </a:extLst>
                </p:cNvPr>
                <p:cNvSpPr/>
                <p:nvPr/>
              </p:nvSpPr>
              <p:spPr>
                <a:xfrm>
                  <a:off x="4680870" y="1546192"/>
                  <a:ext cx="29813" cy="30194"/>
                </a:xfrm>
                <a:custGeom>
                  <a:avLst/>
                  <a:gdLst>
                    <a:gd name="connsiteX0" fmla="*/ 29813 w 29813"/>
                    <a:gd name="connsiteY0" fmla="*/ 20479 h 30194"/>
                    <a:gd name="connsiteX1" fmla="*/ 20193 w 29813"/>
                    <a:gd name="connsiteY1" fmla="*/ 30194 h 30194"/>
                    <a:gd name="connsiteX2" fmla="*/ 0 w 29813"/>
                    <a:gd name="connsiteY2" fmla="*/ 9811 h 30194"/>
                    <a:gd name="connsiteX3" fmla="*/ 9716 w 29813"/>
                    <a:gd name="connsiteY3" fmla="*/ 0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13" h="30194">
                      <a:moveTo>
                        <a:pt x="29813" y="20479"/>
                      </a:moveTo>
                      <a:lnTo>
                        <a:pt x="20193" y="30194"/>
                      </a:lnTo>
                      <a:lnTo>
                        <a:pt x="0" y="9811"/>
                      </a:lnTo>
                      <a:lnTo>
                        <a:pt x="97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6" name="任意多边形: 形状 7405">
                  <a:extLst>
                    <a:ext uri="{FF2B5EF4-FFF2-40B4-BE49-F238E27FC236}">
                      <a16:creationId xmlns:a16="http://schemas.microsoft.com/office/drawing/2014/main" xmlns="" id="{5C90EB9C-A438-416C-AC59-8D3E937924B2}"/>
                    </a:ext>
                  </a:extLst>
                </p:cNvPr>
                <p:cNvSpPr/>
                <p:nvPr/>
              </p:nvSpPr>
              <p:spPr>
                <a:xfrm>
                  <a:off x="4735067" y="1464372"/>
                  <a:ext cx="21621" cy="16383"/>
                </a:xfrm>
                <a:custGeom>
                  <a:avLst/>
                  <a:gdLst>
                    <a:gd name="connsiteX0" fmla="*/ 21622 w 21621"/>
                    <a:gd name="connsiteY0" fmla="*/ 5810 h 16383"/>
                    <a:gd name="connsiteX1" fmla="*/ 9335 w 21621"/>
                    <a:gd name="connsiteY1" fmla="*/ 0 h 16383"/>
                    <a:gd name="connsiteX2" fmla="*/ 0 w 21621"/>
                    <a:gd name="connsiteY2" fmla="*/ 9430 h 16383"/>
                    <a:gd name="connsiteX3" fmla="*/ 6858 w 21621"/>
                    <a:gd name="connsiteY3" fmla="*/ 16383 h 16383"/>
                    <a:gd name="connsiteX4" fmla="*/ 17526 w 21621"/>
                    <a:gd name="connsiteY4" fmla="*/ 14478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1" h="16383">
                      <a:moveTo>
                        <a:pt x="21622" y="5810"/>
                      </a:moveTo>
                      <a:lnTo>
                        <a:pt x="9335" y="0"/>
                      </a:lnTo>
                      <a:lnTo>
                        <a:pt x="0" y="9430"/>
                      </a:lnTo>
                      <a:lnTo>
                        <a:pt x="6858" y="16383"/>
                      </a:lnTo>
                      <a:lnTo>
                        <a:pt x="17526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07" name="图形 6670">
                <a:extLst>
                  <a:ext uri="{FF2B5EF4-FFF2-40B4-BE49-F238E27FC236}">
                    <a16:creationId xmlns:a16="http://schemas.microsoft.com/office/drawing/2014/main" xmlns="" id="{BAB2135E-D965-41C2-90B3-1EF56570FD8D}"/>
                  </a:ext>
                </a:extLst>
              </p:cNvPr>
              <p:cNvGrpSpPr/>
              <p:nvPr/>
            </p:nvGrpSpPr>
            <p:grpSpPr>
              <a:xfrm>
                <a:off x="4660773" y="1461420"/>
                <a:ext cx="223742" cy="114966"/>
                <a:chOff x="4660773" y="1461420"/>
                <a:chExt cx="223742" cy="114966"/>
              </a:xfrm>
              <a:solidFill>
                <a:srgbClr val="FFFFFF"/>
              </a:solidFill>
            </p:grpSpPr>
            <p:sp>
              <p:nvSpPr>
                <p:cNvPr id="7408" name="任意多边形: 形状 7407">
                  <a:extLst>
                    <a:ext uri="{FF2B5EF4-FFF2-40B4-BE49-F238E27FC236}">
                      <a16:creationId xmlns:a16="http://schemas.microsoft.com/office/drawing/2014/main" xmlns="" id="{DA193BC1-4026-476F-9104-6CCA44CA38BE}"/>
                    </a:ext>
                  </a:extLst>
                </p:cNvPr>
                <p:cNvSpPr/>
                <p:nvPr/>
              </p:nvSpPr>
              <p:spPr>
                <a:xfrm>
                  <a:off x="4660773" y="1461420"/>
                  <a:ext cx="223742" cy="114966"/>
                </a:xfrm>
                <a:custGeom>
                  <a:avLst/>
                  <a:gdLst>
                    <a:gd name="connsiteX0" fmla="*/ 199644 w 223742"/>
                    <a:gd name="connsiteY0" fmla="*/ 110966 h 114966"/>
                    <a:gd name="connsiteX1" fmla="*/ 223742 w 223742"/>
                    <a:gd name="connsiteY1" fmla="*/ 58674 h 114966"/>
                    <a:gd name="connsiteX2" fmla="*/ 99917 w 223742"/>
                    <a:gd name="connsiteY2" fmla="*/ 0 h 114966"/>
                    <a:gd name="connsiteX3" fmla="*/ 91821 w 223742"/>
                    <a:gd name="connsiteY3" fmla="*/ 17431 h 114966"/>
                    <a:gd name="connsiteX4" fmla="*/ 81153 w 223742"/>
                    <a:gd name="connsiteY4" fmla="*/ 19336 h 114966"/>
                    <a:gd name="connsiteX5" fmla="*/ 67723 w 223742"/>
                    <a:gd name="connsiteY5" fmla="*/ 5715 h 114966"/>
                    <a:gd name="connsiteX6" fmla="*/ 0 w 223742"/>
                    <a:gd name="connsiteY6" fmla="*/ 74104 h 114966"/>
                    <a:gd name="connsiteX7" fmla="*/ 40291 w 223742"/>
                    <a:gd name="connsiteY7" fmla="*/ 114967 h 114966"/>
                    <a:gd name="connsiteX8" fmla="*/ 93821 w 223742"/>
                    <a:gd name="connsiteY8" fmla="*/ 60865 h 11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742" h="114966">
                      <a:moveTo>
                        <a:pt x="199644" y="110966"/>
                      </a:moveTo>
                      <a:lnTo>
                        <a:pt x="223742" y="58674"/>
                      </a:lnTo>
                      <a:lnTo>
                        <a:pt x="99917" y="0"/>
                      </a:lnTo>
                      <a:lnTo>
                        <a:pt x="91821" y="17431"/>
                      </a:lnTo>
                      <a:lnTo>
                        <a:pt x="81153" y="19336"/>
                      </a:lnTo>
                      <a:lnTo>
                        <a:pt x="67723" y="5715"/>
                      </a:lnTo>
                      <a:lnTo>
                        <a:pt x="0" y="74104"/>
                      </a:lnTo>
                      <a:lnTo>
                        <a:pt x="40291" y="114967"/>
                      </a:lnTo>
                      <a:lnTo>
                        <a:pt x="93821" y="608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9" name="任意多边形: 形状 7408">
                  <a:extLst>
                    <a:ext uri="{FF2B5EF4-FFF2-40B4-BE49-F238E27FC236}">
                      <a16:creationId xmlns:a16="http://schemas.microsoft.com/office/drawing/2014/main" xmlns="" id="{424A505A-A22D-4453-AB52-37F6492983A2}"/>
                    </a:ext>
                  </a:extLst>
                </p:cNvPr>
                <p:cNvSpPr/>
                <p:nvPr/>
              </p:nvSpPr>
              <p:spPr>
                <a:xfrm>
                  <a:off x="4848034" y="1540382"/>
                  <a:ext cx="24479" cy="32004"/>
                </a:xfrm>
                <a:custGeom>
                  <a:avLst/>
                  <a:gdLst>
                    <a:gd name="connsiteX0" fmla="*/ 12097 w 24479"/>
                    <a:gd name="connsiteY0" fmla="*/ 0 h 32004"/>
                    <a:gd name="connsiteX1" fmla="*/ 24479 w 24479"/>
                    <a:gd name="connsiteY1" fmla="*/ 5810 h 32004"/>
                    <a:gd name="connsiteX2" fmla="*/ 12382 w 24479"/>
                    <a:gd name="connsiteY2" fmla="*/ 32004 h 32004"/>
                    <a:gd name="connsiteX3" fmla="*/ 0 w 24479"/>
                    <a:gd name="connsiteY3" fmla="*/ 26098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79" h="32004">
                      <a:moveTo>
                        <a:pt x="12097" y="0"/>
                      </a:moveTo>
                      <a:lnTo>
                        <a:pt x="24479" y="5810"/>
                      </a:lnTo>
                      <a:lnTo>
                        <a:pt x="12382" y="32004"/>
                      </a:lnTo>
                      <a:lnTo>
                        <a:pt x="0" y="26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0" name="任意多边形: 形状 7409">
                  <a:extLst>
                    <a:ext uri="{FF2B5EF4-FFF2-40B4-BE49-F238E27FC236}">
                      <a16:creationId xmlns:a16="http://schemas.microsoft.com/office/drawing/2014/main" xmlns="" id="{073E5963-0395-4241-A330-E5B3E6E0B65D}"/>
                    </a:ext>
                  </a:extLst>
                </p:cNvPr>
                <p:cNvSpPr/>
                <p:nvPr/>
              </p:nvSpPr>
              <p:spPr>
                <a:xfrm>
                  <a:off x="4680870" y="1546192"/>
                  <a:ext cx="29813" cy="30194"/>
                </a:xfrm>
                <a:custGeom>
                  <a:avLst/>
                  <a:gdLst>
                    <a:gd name="connsiteX0" fmla="*/ 29813 w 29813"/>
                    <a:gd name="connsiteY0" fmla="*/ 20479 h 30194"/>
                    <a:gd name="connsiteX1" fmla="*/ 20193 w 29813"/>
                    <a:gd name="connsiteY1" fmla="*/ 30194 h 30194"/>
                    <a:gd name="connsiteX2" fmla="*/ 0 w 29813"/>
                    <a:gd name="connsiteY2" fmla="*/ 9811 h 30194"/>
                    <a:gd name="connsiteX3" fmla="*/ 9716 w 29813"/>
                    <a:gd name="connsiteY3" fmla="*/ 0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13" h="30194">
                      <a:moveTo>
                        <a:pt x="29813" y="20479"/>
                      </a:moveTo>
                      <a:lnTo>
                        <a:pt x="20193" y="30194"/>
                      </a:lnTo>
                      <a:lnTo>
                        <a:pt x="0" y="9811"/>
                      </a:lnTo>
                      <a:lnTo>
                        <a:pt x="97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1" name="任意多边形: 形状 7410">
                  <a:extLst>
                    <a:ext uri="{FF2B5EF4-FFF2-40B4-BE49-F238E27FC236}">
                      <a16:creationId xmlns:a16="http://schemas.microsoft.com/office/drawing/2014/main" xmlns="" id="{F7D5C9D6-34C1-40F4-9033-A96B04F37380}"/>
                    </a:ext>
                  </a:extLst>
                </p:cNvPr>
                <p:cNvSpPr/>
                <p:nvPr/>
              </p:nvSpPr>
              <p:spPr>
                <a:xfrm>
                  <a:off x="4735067" y="1464372"/>
                  <a:ext cx="21621" cy="16383"/>
                </a:xfrm>
                <a:custGeom>
                  <a:avLst/>
                  <a:gdLst>
                    <a:gd name="connsiteX0" fmla="*/ 21622 w 21621"/>
                    <a:gd name="connsiteY0" fmla="*/ 5810 h 16383"/>
                    <a:gd name="connsiteX1" fmla="*/ 9335 w 21621"/>
                    <a:gd name="connsiteY1" fmla="*/ 0 h 16383"/>
                    <a:gd name="connsiteX2" fmla="*/ 0 w 21621"/>
                    <a:gd name="connsiteY2" fmla="*/ 9430 h 16383"/>
                    <a:gd name="connsiteX3" fmla="*/ 6858 w 21621"/>
                    <a:gd name="connsiteY3" fmla="*/ 16383 h 16383"/>
                    <a:gd name="connsiteX4" fmla="*/ 17526 w 21621"/>
                    <a:gd name="connsiteY4" fmla="*/ 14478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1" h="16383">
                      <a:moveTo>
                        <a:pt x="21622" y="5810"/>
                      </a:moveTo>
                      <a:lnTo>
                        <a:pt x="9335" y="0"/>
                      </a:lnTo>
                      <a:lnTo>
                        <a:pt x="0" y="9430"/>
                      </a:lnTo>
                      <a:lnTo>
                        <a:pt x="6858" y="16383"/>
                      </a:lnTo>
                      <a:lnTo>
                        <a:pt x="17526" y="14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12" name="图形 6670">
              <a:extLst>
                <a:ext uri="{FF2B5EF4-FFF2-40B4-BE49-F238E27FC236}">
                  <a16:creationId xmlns:a16="http://schemas.microsoft.com/office/drawing/2014/main" xmlns="" id="{8D0FEF0E-26E9-4531-BF57-C0B3D6DFB313}"/>
                </a:ext>
              </a:extLst>
            </p:cNvPr>
            <p:cNvGrpSpPr/>
            <p:nvPr/>
          </p:nvGrpSpPr>
          <p:grpSpPr>
            <a:xfrm>
              <a:off x="2640742" y="1639888"/>
              <a:ext cx="277177" cy="139761"/>
              <a:chOff x="4586477" y="1639888"/>
              <a:chExt cx="277177" cy="139761"/>
            </a:xfrm>
            <a:solidFill>
              <a:srgbClr val="FFFFFF"/>
            </a:solidFill>
          </p:grpSpPr>
          <p:grpSp>
            <p:nvGrpSpPr>
              <p:cNvPr id="7413" name="图形 6670">
                <a:extLst>
                  <a:ext uri="{FF2B5EF4-FFF2-40B4-BE49-F238E27FC236}">
                    <a16:creationId xmlns:a16="http://schemas.microsoft.com/office/drawing/2014/main" xmlns="" id="{A587A2F3-E06E-42E1-AAD2-6C837D8889F6}"/>
                  </a:ext>
                </a:extLst>
              </p:cNvPr>
              <p:cNvGrpSpPr/>
              <p:nvPr/>
            </p:nvGrpSpPr>
            <p:grpSpPr>
              <a:xfrm>
                <a:off x="4586477" y="1639888"/>
                <a:ext cx="277177" cy="139761"/>
                <a:chOff x="4586477" y="1639888"/>
                <a:chExt cx="277177" cy="139761"/>
              </a:xfrm>
              <a:solidFill>
                <a:srgbClr val="FFFFFF"/>
              </a:solidFill>
            </p:grpSpPr>
            <p:sp>
              <p:nvSpPr>
                <p:cNvPr id="7414" name="任意多边形: 形状 7413">
                  <a:extLst>
                    <a:ext uri="{FF2B5EF4-FFF2-40B4-BE49-F238E27FC236}">
                      <a16:creationId xmlns:a16="http://schemas.microsoft.com/office/drawing/2014/main" xmlns="" id="{0EABD12E-194D-413F-9B08-6AE8B0728D99}"/>
                    </a:ext>
                  </a:extLst>
                </p:cNvPr>
                <p:cNvSpPr/>
                <p:nvPr/>
              </p:nvSpPr>
              <p:spPr>
                <a:xfrm>
                  <a:off x="4586477" y="1640013"/>
                  <a:ext cx="277177" cy="139636"/>
                </a:xfrm>
                <a:custGeom>
                  <a:avLst/>
                  <a:gdLst>
                    <a:gd name="connsiteX0" fmla="*/ 26289 w 277177"/>
                    <a:gd name="connsiteY0" fmla="*/ 0 h 139636"/>
                    <a:gd name="connsiteX1" fmla="*/ 0 w 277177"/>
                    <a:gd name="connsiteY1" fmla="*/ 51530 h 139636"/>
                    <a:gd name="connsiteX2" fmla="*/ 173355 w 277177"/>
                    <a:gd name="connsiteY2" fmla="*/ 139637 h 139636"/>
                    <a:gd name="connsiteX3" fmla="*/ 182023 w 277177"/>
                    <a:gd name="connsiteY3" fmla="*/ 122492 h 139636"/>
                    <a:gd name="connsiteX4" fmla="*/ 192977 w 277177"/>
                    <a:gd name="connsiteY4" fmla="*/ 120872 h 139636"/>
                    <a:gd name="connsiteX5" fmla="*/ 206216 w 277177"/>
                    <a:gd name="connsiteY5" fmla="*/ 134969 h 139636"/>
                    <a:gd name="connsiteX6" fmla="*/ 277178 w 277177"/>
                    <a:gd name="connsiteY6" fmla="*/ 68675 h 139636"/>
                    <a:gd name="connsiteX7" fmla="*/ 237744 w 277177"/>
                    <a:gd name="connsiteY7" fmla="*/ 26384 h 139636"/>
                    <a:gd name="connsiteX8" fmla="*/ 181451 w 277177"/>
                    <a:gd name="connsiteY8" fmla="*/ 78867 h 139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177" h="139636">
                      <a:moveTo>
                        <a:pt x="26289" y="0"/>
                      </a:moveTo>
                      <a:lnTo>
                        <a:pt x="0" y="51530"/>
                      </a:lnTo>
                      <a:lnTo>
                        <a:pt x="173355" y="139637"/>
                      </a:lnTo>
                      <a:lnTo>
                        <a:pt x="182023" y="122492"/>
                      </a:lnTo>
                      <a:lnTo>
                        <a:pt x="192977" y="120872"/>
                      </a:lnTo>
                      <a:lnTo>
                        <a:pt x="206216" y="134969"/>
                      </a:lnTo>
                      <a:lnTo>
                        <a:pt x="277178" y="68675"/>
                      </a:lnTo>
                      <a:lnTo>
                        <a:pt x="237744" y="26384"/>
                      </a:lnTo>
                      <a:lnTo>
                        <a:pt x="181451" y="788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5" name="任意多边形: 形状 7414">
                  <a:extLst>
                    <a:ext uri="{FF2B5EF4-FFF2-40B4-BE49-F238E27FC236}">
                      <a16:creationId xmlns:a16="http://schemas.microsoft.com/office/drawing/2014/main" xmlns="" id="{44A969FB-9CE8-4A58-A92E-5E46AE4DA2B7}"/>
                    </a:ext>
                  </a:extLst>
                </p:cNvPr>
                <p:cNvSpPr/>
                <p:nvPr/>
              </p:nvSpPr>
              <p:spPr>
                <a:xfrm rot="-3783035">
                  <a:off x="4597831" y="1648992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6 h 13906"/>
                    <a:gd name="connsiteX3" fmla="*/ 0 w 28955"/>
                    <a:gd name="connsiteY3" fmla="*/ 13906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6" name="任意多边形: 形状 7415">
                  <a:extLst>
                    <a:ext uri="{FF2B5EF4-FFF2-40B4-BE49-F238E27FC236}">
                      <a16:creationId xmlns:a16="http://schemas.microsoft.com/office/drawing/2014/main" xmlns="" id="{04DA6595-2B71-4F2E-AB35-23D70952DB8B}"/>
                    </a:ext>
                  </a:extLst>
                </p:cNvPr>
                <p:cNvSpPr/>
                <p:nvPr/>
              </p:nvSpPr>
              <p:spPr>
                <a:xfrm rot="-2582811">
                  <a:off x="4822122" y="1667347"/>
                  <a:ext cx="13906" cy="28956"/>
                </a:xfrm>
                <a:custGeom>
                  <a:avLst/>
                  <a:gdLst>
                    <a:gd name="connsiteX0" fmla="*/ 0 w 13906"/>
                    <a:gd name="connsiteY0" fmla="*/ 0 h 28956"/>
                    <a:gd name="connsiteX1" fmla="*/ 13907 w 13906"/>
                    <a:gd name="connsiteY1" fmla="*/ 0 h 28956"/>
                    <a:gd name="connsiteX2" fmla="*/ 13907 w 13906"/>
                    <a:gd name="connsiteY2" fmla="*/ 28956 h 28956"/>
                    <a:gd name="connsiteX3" fmla="*/ 0 w 13906"/>
                    <a:gd name="connsiteY3" fmla="*/ 28956 h 2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6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7" name="任意多边形: 形状 7416">
                  <a:extLst>
                    <a:ext uri="{FF2B5EF4-FFF2-40B4-BE49-F238E27FC236}">
                      <a16:creationId xmlns:a16="http://schemas.microsoft.com/office/drawing/2014/main" xmlns="" id="{E915872C-0FD2-4D70-AC22-48BD44EFF3FA}"/>
                    </a:ext>
                  </a:extLst>
                </p:cNvPr>
                <p:cNvSpPr/>
                <p:nvPr/>
              </p:nvSpPr>
              <p:spPr>
                <a:xfrm>
                  <a:off x="4764119" y="1760886"/>
                  <a:ext cx="22097" cy="16383"/>
                </a:xfrm>
                <a:custGeom>
                  <a:avLst/>
                  <a:gdLst>
                    <a:gd name="connsiteX0" fmla="*/ 22098 w 22097"/>
                    <a:gd name="connsiteY0" fmla="*/ 7144 h 16383"/>
                    <a:gd name="connsiteX1" fmla="*/ 15335 w 22097"/>
                    <a:gd name="connsiteY1" fmla="*/ 0 h 16383"/>
                    <a:gd name="connsiteX2" fmla="*/ 4381 w 22097"/>
                    <a:gd name="connsiteY2" fmla="*/ 1619 h 16383"/>
                    <a:gd name="connsiteX3" fmla="*/ 0 w 22097"/>
                    <a:gd name="connsiteY3" fmla="*/ 10192 h 16383"/>
                    <a:gd name="connsiteX4" fmla="*/ 12287 w 22097"/>
                    <a:gd name="connsiteY4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7" h="16383">
                      <a:moveTo>
                        <a:pt x="22098" y="7144"/>
                      </a:moveTo>
                      <a:lnTo>
                        <a:pt x="15335" y="0"/>
                      </a:lnTo>
                      <a:lnTo>
                        <a:pt x="4381" y="1619"/>
                      </a:lnTo>
                      <a:lnTo>
                        <a:pt x="0" y="10192"/>
                      </a:lnTo>
                      <a:lnTo>
                        <a:pt x="12287" y="16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8" name="图形 6670">
                <a:extLst>
                  <a:ext uri="{FF2B5EF4-FFF2-40B4-BE49-F238E27FC236}">
                    <a16:creationId xmlns:a16="http://schemas.microsoft.com/office/drawing/2014/main" xmlns="" id="{7F464B07-DDE4-4149-9901-D5BECE9C468E}"/>
                  </a:ext>
                </a:extLst>
              </p:cNvPr>
              <p:cNvGrpSpPr/>
              <p:nvPr/>
            </p:nvGrpSpPr>
            <p:grpSpPr>
              <a:xfrm>
                <a:off x="4586477" y="1639888"/>
                <a:ext cx="277177" cy="139761"/>
                <a:chOff x="4586477" y="1639888"/>
                <a:chExt cx="277177" cy="139761"/>
              </a:xfrm>
              <a:solidFill>
                <a:srgbClr val="FFFFFF"/>
              </a:solidFill>
            </p:grpSpPr>
            <p:sp>
              <p:nvSpPr>
                <p:cNvPr id="7419" name="任意多边形: 形状 7418">
                  <a:extLst>
                    <a:ext uri="{FF2B5EF4-FFF2-40B4-BE49-F238E27FC236}">
                      <a16:creationId xmlns:a16="http://schemas.microsoft.com/office/drawing/2014/main" xmlns="" id="{2392E986-5A1A-41B2-867B-A46BAD59D777}"/>
                    </a:ext>
                  </a:extLst>
                </p:cNvPr>
                <p:cNvSpPr/>
                <p:nvPr/>
              </p:nvSpPr>
              <p:spPr>
                <a:xfrm>
                  <a:off x="4586477" y="1640013"/>
                  <a:ext cx="277177" cy="139636"/>
                </a:xfrm>
                <a:custGeom>
                  <a:avLst/>
                  <a:gdLst>
                    <a:gd name="connsiteX0" fmla="*/ 26289 w 277177"/>
                    <a:gd name="connsiteY0" fmla="*/ 0 h 139636"/>
                    <a:gd name="connsiteX1" fmla="*/ 0 w 277177"/>
                    <a:gd name="connsiteY1" fmla="*/ 51530 h 139636"/>
                    <a:gd name="connsiteX2" fmla="*/ 173355 w 277177"/>
                    <a:gd name="connsiteY2" fmla="*/ 139637 h 139636"/>
                    <a:gd name="connsiteX3" fmla="*/ 182023 w 277177"/>
                    <a:gd name="connsiteY3" fmla="*/ 122492 h 139636"/>
                    <a:gd name="connsiteX4" fmla="*/ 192977 w 277177"/>
                    <a:gd name="connsiteY4" fmla="*/ 120872 h 139636"/>
                    <a:gd name="connsiteX5" fmla="*/ 206216 w 277177"/>
                    <a:gd name="connsiteY5" fmla="*/ 134969 h 139636"/>
                    <a:gd name="connsiteX6" fmla="*/ 277178 w 277177"/>
                    <a:gd name="connsiteY6" fmla="*/ 68675 h 139636"/>
                    <a:gd name="connsiteX7" fmla="*/ 237744 w 277177"/>
                    <a:gd name="connsiteY7" fmla="*/ 26384 h 139636"/>
                    <a:gd name="connsiteX8" fmla="*/ 181451 w 277177"/>
                    <a:gd name="connsiteY8" fmla="*/ 78867 h 139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177" h="139636">
                      <a:moveTo>
                        <a:pt x="26289" y="0"/>
                      </a:moveTo>
                      <a:lnTo>
                        <a:pt x="0" y="51530"/>
                      </a:lnTo>
                      <a:lnTo>
                        <a:pt x="173355" y="139637"/>
                      </a:lnTo>
                      <a:lnTo>
                        <a:pt x="182023" y="122492"/>
                      </a:lnTo>
                      <a:lnTo>
                        <a:pt x="192977" y="120872"/>
                      </a:lnTo>
                      <a:lnTo>
                        <a:pt x="206216" y="134969"/>
                      </a:lnTo>
                      <a:lnTo>
                        <a:pt x="277178" y="68675"/>
                      </a:lnTo>
                      <a:lnTo>
                        <a:pt x="237744" y="26384"/>
                      </a:lnTo>
                      <a:lnTo>
                        <a:pt x="181451" y="788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0" name="任意多边形: 形状 7419">
                  <a:extLst>
                    <a:ext uri="{FF2B5EF4-FFF2-40B4-BE49-F238E27FC236}">
                      <a16:creationId xmlns:a16="http://schemas.microsoft.com/office/drawing/2014/main" xmlns="" id="{B9B799EB-39D7-4358-A158-7B7FCD513BE4}"/>
                    </a:ext>
                  </a:extLst>
                </p:cNvPr>
                <p:cNvSpPr/>
                <p:nvPr/>
              </p:nvSpPr>
              <p:spPr>
                <a:xfrm rot="-3783035">
                  <a:off x="4597831" y="1648992"/>
                  <a:ext cx="28955" cy="13906"/>
                </a:xfrm>
                <a:custGeom>
                  <a:avLst/>
                  <a:gdLst>
                    <a:gd name="connsiteX0" fmla="*/ 0 w 28955"/>
                    <a:gd name="connsiteY0" fmla="*/ 0 h 13906"/>
                    <a:gd name="connsiteX1" fmla="*/ 28956 w 28955"/>
                    <a:gd name="connsiteY1" fmla="*/ 0 h 13906"/>
                    <a:gd name="connsiteX2" fmla="*/ 28956 w 28955"/>
                    <a:gd name="connsiteY2" fmla="*/ 13906 h 13906"/>
                    <a:gd name="connsiteX3" fmla="*/ 0 w 28955"/>
                    <a:gd name="connsiteY3" fmla="*/ 13906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13906">
                      <a:moveTo>
                        <a:pt x="0" y="0"/>
                      </a:moveTo>
                      <a:lnTo>
                        <a:pt x="28956" y="0"/>
                      </a:lnTo>
                      <a:lnTo>
                        <a:pt x="28956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1" name="任意多边形: 形状 7420">
                  <a:extLst>
                    <a:ext uri="{FF2B5EF4-FFF2-40B4-BE49-F238E27FC236}">
                      <a16:creationId xmlns:a16="http://schemas.microsoft.com/office/drawing/2014/main" xmlns="" id="{1F4094B8-1913-411D-949D-6694F3E2A7F5}"/>
                    </a:ext>
                  </a:extLst>
                </p:cNvPr>
                <p:cNvSpPr/>
                <p:nvPr/>
              </p:nvSpPr>
              <p:spPr>
                <a:xfrm rot="-2582811">
                  <a:off x="4822122" y="1667347"/>
                  <a:ext cx="13906" cy="28956"/>
                </a:xfrm>
                <a:custGeom>
                  <a:avLst/>
                  <a:gdLst>
                    <a:gd name="connsiteX0" fmla="*/ 0 w 13906"/>
                    <a:gd name="connsiteY0" fmla="*/ 0 h 28956"/>
                    <a:gd name="connsiteX1" fmla="*/ 13907 w 13906"/>
                    <a:gd name="connsiteY1" fmla="*/ 0 h 28956"/>
                    <a:gd name="connsiteX2" fmla="*/ 13907 w 13906"/>
                    <a:gd name="connsiteY2" fmla="*/ 28956 h 28956"/>
                    <a:gd name="connsiteX3" fmla="*/ 0 w 13906"/>
                    <a:gd name="connsiteY3" fmla="*/ 28956 h 2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6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2" name="任意多边形: 形状 7421">
                  <a:extLst>
                    <a:ext uri="{FF2B5EF4-FFF2-40B4-BE49-F238E27FC236}">
                      <a16:creationId xmlns:a16="http://schemas.microsoft.com/office/drawing/2014/main" xmlns="" id="{B47BB57F-357C-493B-B189-4A4A7047BBFA}"/>
                    </a:ext>
                  </a:extLst>
                </p:cNvPr>
                <p:cNvSpPr/>
                <p:nvPr/>
              </p:nvSpPr>
              <p:spPr>
                <a:xfrm>
                  <a:off x="4764119" y="1760886"/>
                  <a:ext cx="22097" cy="16383"/>
                </a:xfrm>
                <a:custGeom>
                  <a:avLst/>
                  <a:gdLst>
                    <a:gd name="connsiteX0" fmla="*/ 22098 w 22097"/>
                    <a:gd name="connsiteY0" fmla="*/ 7144 h 16383"/>
                    <a:gd name="connsiteX1" fmla="*/ 15335 w 22097"/>
                    <a:gd name="connsiteY1" fmla="*/ 0 h 16383"/>
                    <a:gd name="connsiteX2" fmla="*/ 4381 w 22097"/>
                    <a:gd name="connsiteY2" fmla="*/ 1619 h 16383"/>
                    <a:gd name="connsiteX3" fmla="*/ 0 w 22097"/>
                    <a:gd name="connsiteY3" fmla="*/ 10192 h 16383"/>
                    <a:gd name="connsiteX4" fmla="*/ 12287 w 22097"/>
                    <a:gd name="connsiteY4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7" h="16383">
                      <a:moveTo>
                        <a:pt x="22098" y="7144"/>
                      </a:moveTo>
                      <a:lnTo>
                        <a:pt x="15335" y="0"/>
                      </a:lnTo>
                      <a:lnTo>
                        <a:pt x="4381" y="1619"/>
                      </a:lnTo>
                      <a:lnTo>
                        <a:pt x="0" y="10192"/>
                      </a:lnTo>
                      <a:lnTo>
                        <a:pt x="12287" y="16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23" name="图形 6670">
              <a:extLst>
                <a:ext uri="{FF2B5EF4-FFF2-40B4-BE49-F238E27FC236}">
                  <a16:creationId xmlns:a16="http://schemas.microsoft.com/office/drawing/2014/main" xmlns="" id="{85E40815-16A0-4A0C-980D-3B1B98E8C69A}"/>
                </a:ext>
              </a:extLst>
            </p:cNvPr>
            <p:cNvGrpSpPr/>
            <p:nvPr/>
          </p:nvGrpSpPr>
          <p:grpSpPr>
            <a:xfrm>
              <a:off x="2793904" y="971338"/>
              <a:ext cx="268700" cy="164421"/>
              <a:chOff x="4739639" y="971338"/>
              <a:chExt cx="268700" cy="164421"/>
            </a:xfrm>
            <a:solidFill>
              <a:srgbClr val="FFFFFF"/>
            </a:solidFill>
          </p:grpSpPr>
          <p:grpSp>
            <p:nvGrpSpPr>
              <p:cNvPr id="7424" name="图形 6670">
                <a:extLst>
                  <a:ext uri="{FF2B5EF4-FFF2-40B4-BE49-F238E27FC236}">
                    <a16:creationId xmlns:a16="http://schemas.microsoft.com/office/drawing/2014/main" xmlns="" id="{0825EF47-ACDA-4C3C-A0E3-96B9BE54DF27}"/>
                  </a:ext>
                </a:extLst>
              </p:cNvPr>
              <p:cNvGrpSpPr/>
              <p:nvPr/>
            </p:nvGrpSpPr>
            <p:grpSpPr>
              <a:xfrm>
                <a:off x="4739639" y="971338"/>
                <a:ext cx="268700" cy="164421"/>
                <a:chOff x="4739639" y="971338"/>
                <a:chExt cx="268700" cy="164421"/>
              </a:xfrm>
              <a:solidFill>
                <a:srgbClr val="FFFFFF"/>
              </a:solidFill>
            </p:grpSpPr>
            <p:sp>
              <p:nvSpPr>
                <p:cNvPr id="7425" name="任意多边形: 形状 7424">
                  <a:extLst>
                    <a:ext uri="{FF2B5EF4-FFF2-40B4-BE49-F238E27FC236}">
                      <a16:creationId xmlns:a16="http://schemas.microsoft.com/office/drawing/2014/main" xmlns="" id="{128C7188-363A-4E56-BFAF-38EE69BA9CB7}"/>
                    </a:ext>
                  </a:extLst>
                </p:cNvPr>
                <p:cNvSpPr/>
                <p:nvPr/>
              </p:nvSpPr>
              <p:spPr>
                <a:xfrm>
                  <a:off x="4740211" y="972501"/>
                  <a:ext cx="268128" cy="163258"/>
                </a:xfrm>
                <a:custGeom>
                  <a:avLst/>
                  <a:gdLst>
                    <a:gd name="connsiteX0" fmla="*/ 65151 w 268128"/>
                    <a:gd name="connsiteY0" fmla="*/ 115824 h 163258"/>
                    <a:gd name="connsiteX1" fmla="*/ 75247 w 268128"/>
                    <a:gd name="connsiteY1" fmla="*/ 142304 h 163258"/>
                    <a:gd name="connsiteX2" fmla="*/ 20098 w 268128"/>
                    <a:gd name="connsiteY2" fmla="*/ 163259 h 163258"/>
                    <a:gd name="connsiteX3" fmla="*/ 0 w 268128"/>
                    <a:gd name="connsiteY3" fmla="*/ 110490 h 163258"/>
                    <a:gd name="connsiteX4" fmla="*/ 27527 w 268128"/>
                    <a:gd name="connsiteY4" fmla="*/ 99917 h 163258"/>
                    <a:gd name="connsiteX5" fmla="*/ 17526 w 268128"/>
                    <a:gd name="connsiteY5" fmla="*/ 73533 h 163258"/>
                    <a:gd name="connsiteX6" fmla="*/ 210312 w 268128"/>
                    <a:gd name="connsiteY6" fmla="*/ 0 h 163258"/>
                    <a:gd name="connsiteX7" fmla="*/ 220408 w 268128"/>
                    <a:gd name="connsiteY7" fmla="*/ 26384 h 163258"/>
                    <a:gd name="connsiteX8" fmla="*/ 247936 w 268128"/>
                    <a:gd name="connsiteY8" fmla="*/ 15907 h 163258"/>
                    <a:gd name="connsiteX9" fmla="*/ 268129 w 268128"/>
                    <a:gd name="connsiteY9" fmla="*/ 68771 h 163258"/>
                    <a:gd name="connsiteX10" fmla="*/ 212979 w 268128"/>
                    <a:gd name="connsiteY10" fmla="*/ 89725 h 163258"/>
                    <a:gd name="connsiteX11" fmla="*/ 202882 w 268128"/>
                    <a:gd name="connsiteY11" fmla="*/ 63341 h 16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128" h="163258">
                      <a:moveTo>
                        <a:pt x="65151" y="115824"/>
                      </a:moveTo>
                      <a:lnTo>
                        <a:pt x="75247" y="142304"/>
                      </a:lnTo>
                      <a:lnTo>
                        <a:pt x="20098" y="163259"/>
                      </a:lnTo>
                      <a:lnTo>
                        <a:pt x="0" y="110490"/>
                      </a:lnTo>
                      <a:lnTo>
                        <a:pt x="27527" y="99917"/>
                      </a:lnTo>
                      <a:lnTo>
                        <a:pt x="17526" y="73533"/>
                      </a:lnTo>
                      <a:lnTo>
                        <a:pt x="210312" y="0"/>
                      </a:lnTo>
                      <a:lnTo>
                        <a:pt x="220408" y="26384"/>
                      </a:lnTo>
                      <a:lnTo>
                        <a:pt x="247936" y="15907"/>
                      </a:lnTo>
                      <a:lnTo>
                        <a:pt x="268129" y="68771"/>
                      </a:lnTo>
                      <a:lnTo>
                        <a:pt x="212979" y="89725"/>
                      </a:lnTo>
                      <a:lnTo>
                        <a:pt x="202882" y="633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6" name="任意多边形: 形状 7425">
                  <a:extLst>
                    <a:ext uri="{FF2B5EF4-FFF2-40B4-BE49-F238E27FC236}">
                      <a16:creationId xmlns:a16="http://schemas.microsoft.com/office/drawing/2014/main" xmlns="" id="{90D797B6-6DEC-40D7-85A4-72E16E685EF3}"/>
                    </a:ext>
                  </a:extLst>
                </p:cNvPr>
                <p:cNvSpPr/>
                <p:nvPr/>
              </p:nvSpPr>
              <p:spPr>
                <a:xfrm rot="-1252354">
                  <a:off x="4742698" y="1056020"/>
                  <a:ext cx="22098" cy="21241"/>
                </a:xfrm>
                <a:custGeom>
                  <a:avLst/>
                  <a:gdLst>
                    <a:gd name="connsiteX0" fmla="*/ 0 w 22098"/>
                    <a:gd name="connsiteY0" fmla="*/ 0 h 21241"/>
                    <a:gd name="connsiteX1" fmla="*/ 22099 w 22098"/>
                    <a:gd name="connsiteY1" fmla="*/ 0 h 21241"/>
                    <a:gd name="connsiteX2" fmla="*/ 22099 w 22098"/>
                    <a:gd name="connsiteY2" fmla="*/ 21241 h 21241"/>
                    <a:gd name="connsiteX3" fmla="*/ 0 w 22098"/>
                    <a:gd name="connsiteY3" fmla="*/ 21241 h 2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98" h="21241">
                      <a:moveTo>
                        <a:pt x="0" y="0"/>
                      </a:moveTo>
                      <a:lnTo>
                        <a:pt x="22099" y="0"/>
                      </a:lnTo>
                      <a:lnTo>
                        <a:pt x="22099" y="21241"/>
                      </a:lnTo>
                      <a:lnTo>
                        <a:pt x="0" y="21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7" name="任意多边形: 形状 7426">
                  <a:extLst>
                    <a:ext uri="{FF2B5EF4-FFF2-40B4-BE49-F238E27FC236}">
                      <a16:creationId xmlns:a16="http://schemas.microsoft.com/office/drawing/2014/main" xmlns="" id="{514D9E11-6E1A-43AF-9B5B-E53F9F25C066}"/>
                    </a:ext>
                  </a:extLst>
                </p:cNvPr>
                <p:cNvSpPr/>
                <p:nvPr/>
              </p:nvSpPr>
              <p:spPr>
                <a:xfrm rot="-1252354">
                  <a:off x="4956253" y="974578"/>
                  <a:ext cx="22098" cy="21241"/>
                </a:xfrm>
                <a:custGeom>
                  <a:avLst/>
                  <a:gdLst>
                    <a:gd name="connsiteX0" fmla="*/ 0 w 22098"/>
                    <a:gd name="connsiteY0" fmla="*/ 0 h 21241"/>
                    <a:gd name="connsiteX1" fmla="*/ 22099 w 22098"/>
                    <a:gd name="connsiteY1" fmla="*/ 0 h 21241"/>
                    <a:gd name="connsiteX2" fmla="*/ 22099 w 22098"/>
                    <a:gd name="connsiteY2" fmla="*/ 21241 h 21241"/>
                    <a:gd name="connsiteX3" fmla="*/ 0 w 22098"/>
                    <a:gd name="connsiteY3" fmla="*/ 21241 h 2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98" h="21241">
                      <a:moveTo>
                        <a:pt x="0" y="0"/>
                      </a:moveTo>
                      <a:lnTo>
                        <a:pt x="22099" y="0"/>
                      </a:lnTo>
                      <a:lnTo>
                        <a:pt x="22099" y="21241"/>
                      </a:lnTo>
                      <a:lnTo>
                        <a:pt x="0" y="21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28" name="图形 6670">
                <a:extLst>
                  <a:ext uri="{FF2B5EF4-FFF2-40B4-BE49-F238E27FC236}">
                    <a16:creationId xmlns:a16="http://schemas.microsoft.com/office/drawing/2014/main" xmlns="" id="{CC8F729F-1B52-4EA1-B975-48D070F5C7FB}"/>
                  </a:ext>
                </a:extLst>
              </p:cNvPr>
              <p:cNvGrpSpPr/>
              <p:nvPr/>
            </p:nvGrpSpPr>
            <p:grpSpPr>
              <a:xfrm>
                <a:off x="4739639" y="971338"/>
                <a:ext cx="268700" cy="164421"/>
                <a:chOff x="4739639" y="971338"/>
                <a:chExt cx="268700" cy="164421"/>
              </a:xfrm>
              <a:solidFill>
                <a:srgbClr val="FFFFFF"/>
              </a:solidFill>
            </p:grpSpPr>
            <p:sp>
              <p:nvSpPr>
                <p:cNvPr id="7429" name="任意多边形: 形状 7428">
                  <a:extLst>
                    <a:ext uri="{FF2B5EF4-FFF2-40B4-BE49-F238E27FC236}">
                      <a16:creationId xmlns:a16="http://schemas.microsoft.com/office/drawing/2014/main" xmlns="" id="{12D74D86-3C7F-4BEB-8626-ED32FA8AC61E}"/>
                    </a:ext>
                  </a:extLst>
                </p:cNvPr>
                <p:cNvSpPr/>
                <p:nvPr/>
              </p:nvSpPr>
              <p:spPr>
                <a:xfrm>
                  <a:off x="4740211" y="972501"/>
                  <a:ext cx="268128" cy="163258"/>
                </a:xfrm>
                <a:custGeom>
                  <a:avLst/>
                  <a:gdLst>
                    <a:gd name="connsiteX0" fmla="*/ 65151 w 268128"/>
                    <a:gd name="connsiteY0" fmla="*/ 115824 h 163258"/>
                    <a:gd name="connsiteX1" fmla="*/ 75247 w 268128"/>
                    <a:gd name="connsiteY1" fmla="*/ 142304 h 163258"/>
                    <a:gd name="connsiteX2" fmla="*/ 20098 w 268128"/>
                    <a:gd name="connsiteY2" fmla="*/ 163259 h 163258"/>
                    <a:gd name="connsiteX3" fmla="*/ 0 w 268128"/>
                    <a:gd name="connsiteY3" fmla="*/ 110490 h 163258"/>
                    <a:gd name="connsiteX4" fmla="*/ 27527 w 268128"/>
                    <a:gd name="connsiteY4" fmla="*/ 99917 h 163258"/>
                    <a:gd name="connsiteX5" fmla="*/ 17526 w 268128"/>
                    <a:gd name="connsiteY5" fmla="*/ 73533 h 163258"/>
                    <a:gd name="connsiteX6" fmla="*/ 210312 w 268128"/>
                    <a:gd name="connsiteY6" fmla="*/ 0 h 163258"/>
                    <a:gd name="connsiteX7" fmla="*/ 220408 w 268128"/>
                    <a:gd name="connsiteY7" fmla="*/ 26384 h 163258"/>
                    <a:gd name="connsiteX8" fmla="*/ 247936 w 268128"/>
                    <a:gd name="connsiteY8" fmla="*/ 15907 h 163258"/>
                    <a:gd name="connsiteX9" fmla="*/ 268129 w 268128"/>
                    <a:gd name="connsiteY9" fmla="*/ 68771 h 163258"/>
                    <a:gd name="connsiteX10" fmla="*/ 212979 w 268128"/>
                    <a:gd name="connsiteY10" fmla="*/ 89725 h 163258"/>
                    <a:gd name="connsiteX11" fmla="*/ 202882 w 268128"/>
                    <a:gd name="connsiteY11" fmla="*/ 63341 h 16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128" h="163258">
                      <a:moveTo>
                        <a:pt x="65151" y="115824"/>
                      </a:moveTo>
                      <a:lnTo>
                        <a:pt x="75247" y="142304"/>
                      </a:lnTo>
                      <a:lnTo>
                        <a:pt x="20098" y="163259"/>
                      </a:lnTo>
                      <a:lnTo>
                        <a:pt x="0" y="110490"/>
                      </a:lnTo>
                      <a:lnTo>
                        <a:pt x="27527" y="99917"/>
                      </a:lnTo>
                      <a:lnTo>
                        <a:pt x="17526" y="73533"/>
                      </a:lnTo>
                      <a:lnTo>
                        <a:pt x="210312" y="0"/>
                      </a:lnTo>
                      <a:lnTo>
                        <a:pt x="220408" y="26384"/>
                      </a:lnTo>
                      <a:lnTo>
                        <a:pt x="247936" y="15907"/>
                      </a:lnTo>
                      <a:lnTo>
                        <a:pt x="268129" y="68771"/>
                      </a:lnTo>
                      <a:lnTo>
                        <a:pt x="212979" y="89725"/>
                      </a:lnTo>
                      <a:lnTo>
                        <a:pt x="202882" y="633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0" name="任意多边形: 形状 7429">
                  <a:extLst>
                    <a:ext uri="{FF2B5EF4-FFF2-40B4-BE49-F238E27FC236}">
                      <a16:creationId xmlns:a16="http://schemas.microsoft.com/office/drawing/2014/main" xmlns="" id="{BC05F420-7028-4627-B74D-1590A7E76447}"/>
                    </a:ext>
                  </a:extLst>
                </p:cNvPr>
                <p:cNvSpPr/>
                <p:nvPr/>
              </p:nvSpPr>
              <p:spPr>
                <a:xfrm rot="-1252354">
                  <a:off x="4742698" y="1056020"/>
                  <a:ext cx="22098" cy="21241"/>
                </a:xfrm>
                <a:custGeom>
                  <a:avLst/>
                  <a:gdLst>
                    <a:gd name="connsiteX0" fmla="*/ 0 w 22098"/>
                    <a:gd name="connsiteY0" fmla="*/ 0 h 21241"/>
                    <a:gd name="connsiteX1" fmla="*/ 22099 w 22098"/>
                    <a:gd name="connsiteY1" fmla="*/ 0 h 21241"/>
                    <a:gd name="connsiteX2" fmla="*/ 22099 w 22098"/>
                    <a:gd name="connsiteY2" fmla="*/ 21241 h 21241"/>
                    <a:gd name="connsiteX3" fmla="*/ 0 w 22098"/>
                    <a:gd name="connsiteY3" fmla="*/ 21241 h 2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98" h="21241">
                      <a:moveTo>
                        <a:pt x="0" y="0"/>
                      </a:moveTo>
                      <a:lnTo>
                        <a:pt x="22099" y="0"/>
                      </a:lnTo>
                      <a:lnTo>
                        <a:pt x="22099" y="21241"/>
                      </a:lnTo>
                      <a:lnTo>
                        <a:pt x="0" y="21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1" name="任意多边形: 形状 7430">
                  <a:extLst>
                    <a:ext uri="{FF2B5EF4-FFF2-40B4-BE49-F238E27FC236}">
                      <a16:creationId xmlns:a16="http://schemas.microsoft.com/office/drawing/2014/main" xmlns="" id="{668B9993-8D50-4DC9-B8DC-EF6FE29A7F3A}"/>
                    </a:ext>
                  </a:extLst>
                </p:cNvPr>
                <p:cNvSpPr/>
                <p:nvPr/>
              </p:nvSpPr>
              <p:spPr>
                <a:xfrm rot="-1252354">
                  <a:off x="4956253" y="974578"/>
                  <a:ext cx="22098" cy="21241"/>
                </a:xfrm>
                <a:custGeom>
                  <a:avLst/>
                  <a:gdLst>
                    <a:gd name="connsiteX0" fmla="*/ 0 w 22098"/>
                    <a:gd name="connsiteY0" fmla="*/ 0 h 21241"/>
                    <a:gd name="connsiteX1" fmla="*/ 22099 w 22098"/>
                    <a:gd name="connsiteY1" fmla="*/ 0 h 21241"/>
                    <a:gd name="connsiteX2" fmla="*/ 22099 w 22098"/>
                    <a:gd name="connsiteY2" fmla="*/ 21241 h 21241"/>
                    <a:gd name="connsiteX3" fmla="*/ 0 w 22098"/>
                    <a:gd name="connsiteY3" fmla="*/ 21241 h 21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98" h="21241">
                      <a:moveTo>
                        <a:pt x="0" y="0"/>
                      </a:moveTo>
                      <a:lnTo>
                        <a:pt x="22099" y="0"/>
                      </a:lnTo>
                      <a:lnTo>
                        <a:pt x="22099" y="21241"/>
                      </a:lnTo>
                      <a:lnTo>
                        <a:pt x="0" y="21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32" name="图形 6670">
              <a:extLst>
                <a:ext uri="{FF2B5EF4-FFF2-40B4-BE49-F238E27FC236}">
                  <a16:creationId xmlns:a16="http://schemas.microsoft.com/office/drawing/2014/main" xmlns="" id="{A28E85A2-2F27-463B-AF4D-A26490EF1AFF}"/>
                </a:ext>
              </a:extLst>
            </p:cNvPr>
            <p:cNvGrpSpPr/>
            <p:nvPr/>
          </p:nvGrpSpPr>
          <p:grpSpPr>
            <a:xfrm>
              <a:off x="2837815" y="1101661"/>
              <a:ext cx="267263" cy="163546"/>
              <a:chOff x="4783550" y="1101661"/>
              <a:chExt cx="267263" cy="163546"/>
            </a:xfrm>
            <a:solidFill>
              <a:srgbClr val="FFFFFF"/>
            </a:solidFill>
          </p:grpSpPr>
          <p:grpSp>
            <p:nvGrpSpPr>
              <p:cNvPr id="7433" name="图形 6670">
                <a:extLst>
                  <a:ext uri="{FF2B5EF4-FFF2-40B4-BE49-F238E27FC236}">
                    <a16:creationId xmlns:a16="http://schemas.microsoft.com/office/drawing/2014/main" xmlns="" id="{678B250D-94A0-4833-8DD0-57544BB6B468}"/>
                  </a:ext>
                </a:extLst>
              </p:cNvPr>
              <p:cNvGrpSpPr/>
              <p:nvPr/>
            </p:nvGrpSpPr>
            <p:grpSpPr>
              <a:xfrm>
                <a:off x="4783550" y="1101661"/>
                <a:ext cx="267263" cy="163546"/>
                <a:chOff x="4783550" y="1101661"/>
                <a:chExt cx="267263" cy="163546"/>
              </a:xfrm>
              <a:solidFill>
                <a:srgbClr val="FFFFFF"/>
              </a:solidFill>
            </p:grpSpPr>
            <p:sp>
              <p:nvSpPr>
                <p:cNvPr id="7434" name="任意多边形: 形状 7433">
                  <a:extLst>
                    <a:ext uri="{FF2B5EF4-FFF2-40B4-BE49-F238E27FC236}">
                      <a16:creationId xmlns:a16="http://schemas.microsoft.com/office/drawing/2014/main" xmlns="" id="{AFC1D983-C647-4A96-AD96-5ED5C80104B6}"/>
                    </a:ext>
                  </a:extLst>
                </p:cNvPr>
                <p:cNvSpPr/>
                <p:nvPr/>
              </p:nvSpPr>
              <p:spPr>
                <a:xfrm>
                  <a:off x="4783550" y="1101661"/>
                  <a:ext cx="266509" cy="162020"/>
                </a:xfrm>
                <a:custGeom>
                  <a:avLst/>
                  <a:gdLst>
                    <a:gd name="connsiteX0" fmla="*/ 64770 w 266509"/>
                    <a:gd name="connsiteY0" fmla="*/ 99250 h 162020"/>
                    <a:gd name="connsiteX1" fmla="*/ 54769 w 266509"/>
                    <a:gd name="connsiteY1" fmla="*/ 73152 h 162020"/>
                    <a:gd name="connsiteX2" fmla="*/ 0 w 266509"/>
                    <a:gd name="connsiteY2" fmla="*/ 94012 h 162020"/>
                    <a:gd name="connsiteX3" fmla="*/ 20003 w 266509"/>
                    <a:gd name="connsiteY3" fmla="*/ 146304 h 162020"/>
                    <a:gd name="connsiteX4" fmla="*/ 47339 w 266509"/>
                    <a:gd name="connsiteY4" fmla="*/ 135922 h 162020"/>
                    <a:gd name="connsiteX5" fmla="*/ 57341 w 266509"/>
                    <a:gd name="connsiteY5" fmla="*/ 162020 h 162020"/>
                    <a:gd name="connsiteX6" fmla="*/ 249079 w 266509"/>
                    <a:gd name="connsiteY6" fmla="*/ 88963 h 162020"/>
                    <a:gd name="connsiteX7" fmla="*/ 239078 w 266509"/>
                    <a:gd name="connsiteY7" fmla="*/ 62770 h 162020"/>
                    <a:gd name="connsiteX8" fmla="*/ 266510 w 266509"/>
                    <a:gd name="connsiteY8" fmla="*/ 52388 h 162020"/>
                    <a:gd name="connsiteX9" fmla="*/ 246507 w 266509"/>
                    <a:gd name="connsiteY9" fmla="*/ 0 h 162020"/>
                    <a:gd name="connsiteX10" fmla="*/ 191738 w 266509"/>
                    <a:gd name="connsiteY10" fmla="*/ 20860 h 162020"/>
                    <a:gd name="connsiteX11" fmla="*/ 201740 w 266509"/>
                    <a:gd name="connsiteY11" fmla="*/ 47053 h 162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509" h="162020">
                      <a:moveTo>
                        <a:pt x="64770" y="99250"/>
                      </a:moveTo>
                      <a:lnTo>
                        <a:pt x="54769" y="73152"/>
                      </a:lnTo>
                      <a:lnTo>
                        <a:pt x="0" y="94012"/>
                      </a:lnTo>
                      <a:lnTo>
                        <a:pt x="20003" y="146304"/>
                      </a:lnTo>
                      <a:lnTo>
                        <a:pt x="47339" y="135922"/>
                      </a:lnTo>
                      <a:lnTo>
                        <a:pt x="57341" y="162020"/>
                      </a:lnTo>
                      <a:lnTo>
                        <a:pt x="249079" y="88963"/>
                      </a:lnTo>
                      <a:lnTo>
                        <a:pt x="239078" y="62770"/>
                      </a:lnTo>
                      <a:lnTo>
                        <a:pt x="266510" y="52388"/>
                      </a:lnTo>
                      <a:lnTo>
                        <a:pt x="246507" y="0"/>
                      </a:lnTo>
                      <a:lnTo>
                        <a:pt x="191738" y="20860"/>
                      </a:lnTo>
                      <a:lnTo>
                        <a:pt x="201740" y="470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5" name="任意多边形: 形状 7434">
                  <a:extLst>
                    <a:ext uri="{FF2B5EF4-FFF2-40B4-BE49-F238E27FC236}">
                      <a16:creationId xmlns:a16="http://schemas.microsoft.com/office/drawing/2014/main" xmlns="" id="{70A5AD11-CE61-4E18-B9A0-ED45F4271090}"/>
                    </a:ext>
                  </a:extLst>
                </p:cNvPr>
                <p:cNvSpPr/>
                <p:nvPr/>
              </p:nvSpPr>
              <p:spPr>
                <a:xfrm rot="-1252354">
                  <a:off x="4813471" y="1240927"/>
                  <a:ext cx="22003" cy="21050"/>
                </a:xfrm>
                <a:custGeom>
                  <a:avLst/>
                  <a:gdLst>
                    <a:gd name="connsiteX0" fmla="*/ 0 w 22003"/>
                    <a:gd name="connsiteY0" fmla="*/ 0 h 21050"/>
                    <a:gd name="connsiteX1" fmla="*/ 22003 w 22003"/>
                    <a:gd name="connsiteY1" fmla="*/ 0 h 21050"/>
                    <a:gd name="connsiteX2" fmla="*/ 22003 w 22003"/>
                    <a:gd name="connsiteY2" fmla="*/ 21051 h 21050"/>
                    <a:gd name="connsiteX3" fmla="*/ 0 w 22003"/>
                    <a:gd name="connsiteY3" fmla="*/ 21051 h 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03" h="21050">
                      <a:moveTo>
                        <a:pt x="0" y="0"/>
                      </a:moveTo>
                      <a:lnTo>
                        <a:pt x="22003" y="0"/>
                      </a:lnTo>
                      <a:lnTo>
                        <a:pt x="22003" y="21051"/>
                      </a:lnTo>
                      <a:lnTo>
                        <a:pt x="0" y="210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6" name="任意多边形: 形状 7435">
                  <a:extLst>
                    <a:ext uri="{FF2B5EF4-FFF2-40B4-BE49-F238E27FC236}">
                      <a16:creationId xmlns:a16="http://schemas.microsoft.com/office/drawing/2014/main" xmlns="" id="{648AB22E-18A7-4B5C-9390-03AD696EA11B}"/>
                    </a:ext>
                  </a:extLst>
                </p:cNvPr>
                <p:cNvSpPr/>
                <p:nvPr/>
              </p:nvSpPr>
              <p:spPr>
                <a:xfrm rot="-1252354">
                  <a:off x="5025782" y="1159943"/>
                  <a:ext cx="22003" cy="21050"/>
                </a:xfrm>
                <a:custGeom>
                  <a:avLst/>
                  <a:gdLst>
                    <a:gd name="connsiteX0" fmla="*/ 0 w 22003"/>
                    <a:gd name="connsiteY0" fmla="*/ 0 h 21050"/>
                    <a:gd name="connsiteX1" fmla="*/ 22003 w 22003"/>
                    <a:gd name="connsiteY1" fmla="*/ 0 h 21050"/>
                    <a:gd name="connsiteX2" fmla="*/ 22003 w 22003"/>
                    <a:gd name="connsiteY2" fmla="*/ 21051 h 21050"/>
                    <a:gd name="connsiteX3" fmla="*/ 0 w 22003"/>
                    <a:gd name="connsiteY3" fmla="*/ 21051 h 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03" h="21050">
                      <a:moveTo>
                        <a:pt x="0" y="0"/>
                      </a:moveTo>
                      <a:lnTo>
                        <a:pt x="22003" y="0"/>
                      </a:lnTo>
                      <a:lnTo>
                        <a:pt x="22003" y="21051"/>
                      </a:lnTo>
                      <a:lnTo>
                        <a:pt x="0" y="210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37" name="图形 6670">
                <a:extLst>
                  <a:ext uri="{FF2B5EF4-FFF2-40B4-BE49-F238E27FC236}">
                    <a16:creationId xmlns:a16="http://schemas.microsoft.com/office/drawing/2014/main" xmlns="" id="{D3B50514-9BC3-4E46-89BA-28C29C94586C}"/>
                  </a:ext>
                </a:extLst>
              </p:cNvPr>
              <p:cNvGrpSpPr/>
              <p:nvPr/>
            </p:nvGrpSpPr>
            <p:grpSpPr>
              <a:xfrm>
                <a:off x="4783550" y="1101661"/>
                <a:ext cx="267263" cy="163546"/>
                <a:chOff x="4783550" y="1101661"/>
                <a:chExt cx="267263" cy="163546"/>
              </a:xfrm>
              <a:solidFill>
                <a:srgbClr val="FFFFFF"/>
              </a:solidFill>
            </p:grpSpPr>
            <p:sp>
              <p:nvSpPr>
                <p:cNvPr id="7438" name="任意多边形: 形状 7437">
                  <a:extLst>
                    <a:ext uri="{FF2B5EF4-FFF2-40B4-BE49-F238E27FC236}">
                      <a16:creationId xmlns:a16="http://schemas.microsoft.com/office/drawing/2014/main" xmlns="" id="{5AAB9B85-150C-42C5-8112-7E4F85BB757A}"/>
                    </a:ext>
                  </a:extLst>
                </p:cNvPr>
                <p:cNvSpPr/>
                <p:nvPr/>
              </p:nvSpPr>
              <p:spPr>
                <a:xfrm>
                  <a:off x="4783550" y="1101661"/>
                  <a:ext cx="266509" cy="162020"/>
                </a:xfrm>
                <a:custGeom>
                  <a:avLst/>
                  <a:gdLst>
                    <a:gd name="connsiteX0" fmla="*/ 64770 w 266509"/>
                    <a:gd name="connsiteY0" fmla="*/ 99250 h 162020"/>
                    <a:gd name="connsiteX1" fmla="*/ 54769 w 266509"/>
                    <a:gd name="connsiteY1" fmla="*/ 73152 h 162020"/>
                    <a:gd name="connsiteX2" fmla="*/ 0 w 266509"/>
                    <a:gd name="connsiteY2" fmla="*/ 94012 h 162020"/>
                    <a:gd name="connsiteX3" fmla="*/ 20003 w 266509"/>
                    <a:gd name="connsiteY3" fmla="*/ 146304 h 162020"/>
                    <a:gd name="connsiteX4" fmla="*/ 47339 w 266509"/>
                    <a:gd name="connsiteY4" fmla="*/ 135922 h 162020"/>
                    <a:gd name="connsiteX5" fmla="*/ 57341 w 266509"/>
                    <a:gd name="connsiteY5" fmla="*/ 162020 h 162020"/>
                    <a:gd name="connsiteX6" fmla="*/ 249079 w 266509"/>
                    <a:gd name="connsiteY6" fmla="*/ 88963 h 162020"/>
                    <a:gd name="connsiteX7" fmla="*/ 239078 w 266509"/>
                    <a:gd name="connsiteY7" fmla="*/ 62770 h 162020"/>
                    <a:gd name="connsiteX8" fmla="*/ 266510 w 266509"/>
                    <a:gd name="connsiteY8" fmla="*/ 52388 h 162020"/>
                    <a:gd name="connsiteX9" fmla="*/ 246507 w 266509"/>
                    <a:gd name="connsiteY9" fmla="*/ 0 h 162020"/>
                    <a:gd name="connsiteX10" fmla="*/ 191738 w 266509"/>
                    <a:gd name="connsiteY10" fmla="*/ 20860 h 162020"/>
                    <a:gd name="connsiteX11" fmla="*/ 201740 w 266509"/>
                    <a:gd name="connsiteY11" fmla="*/ 47053 h 162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509" h="162020">
                      <a:moveTo>
                        <a:pt x="64770" y="99250"/>
                      </a:moveTo>
                      <a:lnTo>
                        <a:pt x="54769" y="73152"/>
                      </a:lnTo>
                      <a:lnTo>
                        <a:pt x="0" y="94012"/>
                      </a:lnTo>
                      <a:lnTo>
                        <a:pt x="20003" y="146304"/>
                      </a:lnTo>
                      <a:lnTo>
                        <a:pt x="47339" y="135922"/>
                      </a:lnTo>
                      <a:lnTo>
                        <a:pt x="57341" y="162020"/>
                      </a:lnTo>
                      <a:lnTo>
                        <a:pt x="249079" y="88963"/>
                      </a:lnTo>
                      <a:lnTo>
                        <a:pt x="239078" y="62770"/>
                      </a:lnTo>
                      <a:lnTo>
                        <a:pt x="266510" y="52388"/>
                      </a:lnTo>
                      <a:lnTo>
                        <a:pt x="246507" y="0"/>
                      </a:lnTo>
                      <a:lnTo>
                        <a:pt x="191738" y="20860"/>
                      </a:lnTo>
                      <a:lnTo>
                        <a:pt x="201740" y="470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9" name="任意多边形: 形状 7438">
                  <a:extLst>
                    <a:ext uri="{FF2B5EF4-FFF2-40B4-BE49-F238E27FC236}">
                      <a16:creationId xmlns:a16="http://schemas.microsoft.com/office/drawing/2014/main" xmlns="" id="{E48DCCCC-3EA1-4D9B-9F93-6A8D37734868}"/>
                    </a:ext>
                  </a:extLst>
                </p:cNvPr>
                <p:cNvSpPr/>
                <p:nvPr/>
              </p:nvSpPr>
              <p:spPr>
                <a:xfrm rot="-1252354">
                  <a:off x="4813471" y="1240927"/>
                  <a:ext cx="22003" cy="21050"/>
                </a:xfrm>
                <a:custGeom>
                  <a:avLst/>
                  <a:gdLst>
                    <a:gd name="connsiteX0" fmla="*/ 0 w 22003"/>
                    <a:gd name="connsiteY0" fmla="*/ 0 h 21050"/>
                    <a:gd name="connsiteX1" fmla="*/ 22003 w 22003"/>
                    <a:gd name="connsiteY1" fmla="*/ 0 h 21050"/>
                    <a:gd name="connsiteX2" fmla="*/ 22003 w 22003"/>
                    <a:gd name="connsiteY2" fmla="*/ 21051 h 21050"/>
                    <a:gd name="connsiteX3" fmla="*/ 0 w 22003"/>
                    <a:gd name="connsiteY3" fmla="*/ 21051 h 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03" h="21050">
                      <a:moveTo>
                        <a:pt x="0" y="0"/>
                      </a:moveTo>
                      <a:lnTo>
                        <a:pt x="22003" y="0"/>
                      </a:lnTo>
                      <a:lnTo>
                        <a:pt x="22003" y="21051"/>
                      </a:lnTo>
                      <a:lnTo>
                        <a:pt x="0" y="210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0" name="任意多边形: 形状 7439">
                  <a:extLst>
                    <a:ext uri="{FF2B5EF4-FFF2-40B4-BE49-F238E27FC236}">
                      <a16:creationId xmlns:a16="http://schemas.microsoft.com/office/drawing/2014/main" xmlns="" id="{1F78455C-2FD9-4DB2-9BE6-136945E8749D}"/>
                    </a:ext>
                  </a:extLst>
                </p:cNvPr>
                <p:cNvSpPr/>
                <p:nvPr/>
              </p:nvSpPr>
              <p:spPr>
                <a:xfrm rot="-1252354">
                  <a:off x="5025782" y="1159943"/>
                  <a:ext cx="22003" cy="21050"/>
                </a:xfrm>
                <a:custGeom>
                  <a:avLst/>
                  <a:gdLst>
                    <a:gd name="connsiteX0" fmla="*/ 0 w 22003"/>
                    <a:gd name="connsiteY0" fmla="*/ 0 h 21050"/>
                    <a:gd name="connsiteX1" fmla="*/ 22003 w 22003"/>
                    <a:gd name="connsiteY1" fmla="*/ 0 h 21050"/>
                    <a:gd name="connsiteX2" fmla="*/ 22003 w 22003"/>
                    <a:gd name="connsiteY2" fmla="*/ 21051 h 21050"/>
                    <a:gd name="connsiteX3" fmla="*/ 0 w 22003"/>
                    <a:gd name="connsiteY3" fmla="*/ 21051 h 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03" h="21050">
                      <a:moveTo>
                        <a:pt x="0" y="0"/>
                      </a:moveTo>
                      <a:lnTo>
                        <a:pt x="22003" y="0"/>
                      </a:lnTo>
                      <a:lnTo>
                        <a:pt x="22003" y="21051"/>
                      </a:lnTo>
                      <a:lnTo>
                        <a:pt x="0" y="210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41" name="图形 6670">
              <a:extLst>
                <a:ext uri="{FF2B5EF4-FFF2-40B4-BE49-F238E27FC236}">
                  <a16:creationId xmlns:a16="http://schemas.microsoft.com/office/drawing/2014/main" xmlns="" id="{FBEE2C90-07FC-46DB-B4EB-DEE859C101E9}"/>
                </a:ext>
              </a:extLst>
            </p:cNvPr>
            <p:cNvGrpSpPr/>
            <p:nvPr/>
          </p:nvGrpSpPr>
          <p:grpSpPr>
            <a:xfrm>
              <a:off x="2962592" y="1416081"/>
              <a:ext cx="229266" cy="117919"/>
              <a:chOff x="4908327" y="1416081"/>
              <a:chExt cx="229266" cy="117919"/>
            </a:xfrm>
            <a:solidFill>
              <a:srgbClr val="FFFFFF"/>
            </a:solidFill>
          </p:grpSpPr>
          <p:grpSp>
            <p:nvGrpSpPr>
              <p:cNvPr id="7442" name="图形 6670">
                <a:extLst>
                  <a:ext uri="{FF2B5EF4-FFF2-40B4-BE49-F238E27FC236}">
                    <a16:creationId xmlns:a16="http://schemas.microsoft.com/office/drawing/2014/main" xmlns="" id="{F891585D-A659-4A47-A9CD-B0C9A2063DF8}"/>
                  </a:ext>
                </a:extLst>
              </p:cNvPr>
              <p:cNvGrpSpPr/>
              <p:nvPr/>
            </p:nvGrpSpPr>
            <p:grpSpPr>
              <a:xfrm>
                <a:off x="4908327" y="1416081"/>
                <a:ext cx="229266" cy="117919"/>
                <a:chOff x="4908327" y="1416081"/>
                <a:chExt cx="229266" cy="117919"/>
              </a:xfrm>
              <a:solidFill>
                <a:srgbClr val="FFFFFF"/>
              </a:solidFill>
            </p:grpSpPr>
            <p:sp>
              <p:nvSpPr>
                <p:cNvPr id="7443" name="任意多边形: 形状 7442">
                  <a:extLst>
                    <a:ext uri="{FF2B5EF4-FFF2-40B4-BE49-F238E27FC236}">
                      <a16:creationId xmlns:a16="http://schemas.microsoft.com/office/drawing/2014/main" xmlns="" id="{6B49BFC1-5D26-451F-BA34-30663F975ADB}"/>
                    </a:ext>
                  </a:extLst>
                </p:cNvPr>
                <p:cNvSpPr/>
                <p:nvPr/>
              </p:nvSpPr>
              <p:spPr>
                <a:xfrm>
                  <a:off x="4908327" y="1416081"/>
                  <a:ext cx="229266" cy="117919"/>
                </a:xfrm>
                <a:custGeom>
                  <a:avLst/>
                  <a:gdLst>
                    <a:gd name="connsiteX0" fmla="*/ 206216 w 229266"/>
                    <a:gd name="connsiteY0" fmla="*/ 107156 h 117919"/>
                    <a:gd name="connsiteX1" fmla="*/ 229267 w 229266"/>
                    <a:gd name="connsiteY1" fmla="*/ 53721 h 117919"/>
                    <a:gd name="connsiteX2" fmla="*/ 100108 w 229266"/>
                    <a:gd name="connsiteY2" fmla="*/ 0 h 117919"/>
                    <a:gd name="connsiteX3" fmla="*/ 92488 w 229266"/>
                    <a:gd name="connsiteY3" fmla="*/ 17812 h 117919"/>
                    <a:gd name="connsiteX4" fmla="*/ 81534 w 229266"/>
                    <a:gd name="connsiteY4" fmla="*/ 20193 h 117919"/>
                    <a:gd name="connsiteX5" fmla="*/ 67246 w 229266"/>
                    <a:gd name="connsiteY5" fmla="*/ 7049 h 117919"/>
                    <a:gd name="connsiteX6" fmla="*/ 0 w 229266"/>
                    <a:gd name="connsiteY6" fmla="*/ 78581 h 117919"/>
                    <a:gd name="connsiteX7" fmla="*/ 42672 w 229266"/>
                    <a:gd name="connsiteY7" fmla="*/ 117920 h 117919"/>
                    <a:gd name="connsiteX8" fmla="*/ 95917 w 229266"/>
                    <a:gd name="connsiteY8" fmla="*/ 61341 h 11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266" h="117919">
                      <a:moveTo>
                        <a:pt x="206216" y="107156"/>
                      </a:moveTo>
                      <a:lnTo>
                        <a:pt x="229267" y="53721"/>
                      </a:lnTo>
                      <a:lnTo>
                        <a:pt x="100108" y="0"/>
                      </a:lnTo>
                      <a:lnTo>
                        <a:pt x="92488" y="17812"/>
                      </a:lnTo>
                      <a:lnTo>
                        <a:pt x="81534" y="20193"/>
                      </a:lnTo>
                      <a:lnTo>
                        <a:pt x="67246" y="7049"/>
                      </a:lnTo>
                      <a:lnTo>
                        <a:pt x="0" y="78581"/>
                      </a:lnTo>
                      <a:lnTo>
                        <a:pt x="42672" y="117920"/>
                      </a:lnTo>
                      <a:lnTo>
                        <a:pt x="95917" y="613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4" name="任意多边形: 形状 7443">
                  <a:extLst>
                    <a:ext uri="{FF2B5EF4-FFF2-40B4-BE49-F238E27FC236}">
                      <a16:creationId xmlns:a16="http://schemas.microsoft.com/office/drawing/2014/main" xmlns="" id="{27D35EA3-18BE-4D6A-AF68-9176EF4BBAF8}"/>
                    </a:ext>
                  </a:extLst>
                </p:cNvPr>
                <p:cNvSpPr/>
                <p:nvPr/>
              </p:nvSpPr>
              <p:spPr>
                <a:xfrm>
                  <a:off x="5101685" y="1491233"/>
                  <a:ext cx="24384" cy="32004"/>
                </a:xfrm>
                <a:custGeom>
                  <a:avLst/>
                  <a:gdLst>
                    <a:gd name="connsiteX0" fmla="*/ 11525 w 24384"/>
                    <a:gd name="connsiteY0" fmla="*/ 0 h 32004"/>
                    <a:gd name="connsiteX1" fmla="*/ 24384 w 24384"/>
                    <a:gd name="connsiteY1" fmla="*/ 5334 h 32004"/>
                    <a:gd name="connsiteX2" fmla="*/ 12859 w 24384"/>
                    <a:gd name="connsiteY2" fmla="*/ 32004 h 32004"/>
                    <a:gd name="connsiteX3" fmla="*/ 0 w 24384"/>
                    <a:gd name="connsiteY3" fmla="*/ 26670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" h="32004">
                      <a:moveTo>
                        <a:pt x="11525" y="0"/>
                      </a:moveTo>
                      <a:lnTo>
                        <a:pt x="24384" y="5334"/>
                      </a:lnTo>
                      <a:lnTo>
                        <a:pt x="12859" y="32004"/>
                      </a:lnTo>
                      <a:lnTo>
                        <a:pt x="0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5" name="任意多边形: 形状 7444">
                  <a:extLst>
                    <a:ext uri="{FF2B5EF4-FFF2-40B4-BE49-F238E27FC236}">
                      <a16:creationId xmlns:a16="http://schemas.microsoft.com/office/drawing/2014/main" xmlns="" id="{C3A0A5C5-A842-46E6-9EC4-8036FE7802A5}"/>
                    </a:ext>
                  </a:extLst>
                </p:cNvPr>
                <p:cNvSpPr/>
                <p:nvPr/>
              </p:nvSpPr>
              <p:spPr>
                <a:xfrm>
                  <a:off x="4929663" y="1504092"/>
                  <a:ext cx="30956" cy="29908"/>
                </a:xfrm>
                <a:custGeom>
                  <a:avLst/>
                  <a:gdLst>
                    <a:gd name="connsiteX0" fmla="*/ 30956 w 30956"/>
                    <a:gd name="connsiteY0" fmla="*/ 19621 h 29908"/>
                    <a:gd name="connsiteX1" fmla="*/ 21336 w 30956"/>
                    <a:gd name="connsiteY1" fmla="*/ 29908 h 29908"/>
                    <a:gd name="connsiteX2" fmla="*/ 0 w 30956"/>
                    <a:gd name="connsiteY2" fmla="*/ 10192 h 29908"/>
                    <a:gd name="connsiteX3" fmla="*/ 9620 w 30956"/>
                    <a:gd name="connsiteY3" fmla="*/ 0 h 29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56" h="29908">
                      <a:moveTo>
                        <a:pt x="30956" y="19621"/>
                      </a:moveTo>
                      <a:lnTo>
                        <a:pt x="21336" y="29908"/>
                      </a:lnTo>
                      <a:lnTo>
                        <a:pt x="0" y="10192"/>
                      </a:lnTo>
                      <a:lnTo>
                        <a:pt x="96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6" name="任意多边形: 形状 7445">
                  <a:extLst>
                    <a:ext uri="{FF2B5EF4-FFF2-40B4-BE49-F238E27FC236}">
                      <a16:creationId xmlns:a16="http://schemas.microsoft.com/office/drawing/2014/main" xmlns="" id="{3689CBD9-80EF-4C6B-9F2C-59FD7A9DD5C6}"/>
                    </a:ext>
                  </a:extLst>
                </p:cNvPr>
                <p:cNvSpPr/>
                <p:nvPr/>
              </p:nvSpPr>
              <p:spPr>
                <a:xfrm>
                  <a:off x="4982622" y="1419700"/>
                  <a:ext cx="22003" cy="16573"/>
                </a:xfrm>
                <a:custGeom>
                  <a:avLst/>
                  <a:gdLst>
                    <a:gd name="connsiteX0" fmla="*/ 22003 w 22003"/>
                    <a:gd name="connsiteY0" fmla="*/ 5334 h 16573"/>
                    <a:gd name="connsiteX1" fmla="*/ 9144 w 22003"/>
                    <a:gd name="connsiteY1" fmla="*/ 0 h 16573"/>
                    <a:gd name="connsiteX2" fmla="*/ 0 w 22003"/>
                    <a:gd name="connsiteY2" fmla="*/ 9906 h 16573"/>
                    <a:gd name="connsiteX3" fmla="*/ 7239 w 22003"/>
                    <a:gd name="connsiteY3" fmla="*/ 16573 h 16573"/>
                    <a:gd name="connsiteX4" fmla="*/ 18193 w 22003"/>
                    <a:gd name="connsiteY4" fmla="*/ 14192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3" h="16573">
                      <a:moveTo>
                        <a:pt x="22003" y="5334"/>
                      </a:moveTo>
                      <a:lnTo>
                        <a:pt x="9144" y="0"/>
                      </a:lnTo>
                      <a:lnTo>
                        <a:pt x="0" y="9906"/>
                      </a:lnTo>
                      <a:lnTo>
                        <a:pt x="7239" y="16573"/>
                      </a:lnTo>
                      <a:lnTo>
                        <a:pt x="18193" y="14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47" name="图形 6670">
                <a:extLst>
                  <a:ext uri="{FF2B5EF4-FFF2-40B4-BE49-F238E27FC236}">
                    <a16:creationId xmlns:a16="http://schemas.microsoft.com/office/drawing/2014/main" xmlns="" id="{9A75A828-FD25-4B8C-8850-94A034B9D56D}"/>
                  </a:ext>
                </a:extLst>
              </p:cNvPr>
              <p:cNvGrpSpPr/>
              <p:nvPr/>
            </p:nvGrpSpPr>
            <p:grpSpPr>
              <a:xfrm>
                <a:off x="4908327" y="1416081"/>
                <a:ext cx="229266" cy="117919"/>
                <a:chOff x="4908327" y="1416081"/>
                <a:chExt cx="229266" cy="117919"/>
              </a:xfrm>
              <a:solidFill>
                <a:srgbClr val="FFFFFF"/>
              </a:solidFill>
            </p:grpSpPr>
            <p:sp>
              <p:nvSpPr>
                <p:cNvPr id="7448" name="任意多边形: 形状 7447">
                  <a:extLst>
                    <a:ext uri="{FF2B5EF4-FFF2-40B4-BE49-F238E27FC236}">
                      <a16:creationId xmlns:a16="http://schemas.microsoft.com/office/drawing/2014/main" xmlns="" id="{1C47B9BA-374E-4C9A-A5D0-C419716801D4}"/>
                    </a:ext>
                  </a:extLst>
                </p:cNvPr>
                <p:cNvSpPr/>
                <p:nvPr/>
              </p:nvSpPr>
              <p:spPr>
                <a:xfrm>
                  <a:off x="4908327" y="1416081"/>
                  <a:ext cx="229266" cy="117919"/>
                </a:xfrm>
                <a:custGeom>
                  <a:avLst/>
                  <a:gdLst>
                    <a:gd name="connsiteX0" fmla="*/ 206216 w 229266"/>
                    <a:gd name="connsiteY0" fmla="*/ 107156 h 117919"/>
                    <a:gd name="connsiteX1" fmla="*/ 229267 w 229266"/>
                    <a:gd name="connsiteY1" fmla="*/ 53721 h 117919"/>
                    <a:gd name="connsiteX2" fmla="*/ 100108 w 229266"/>
                    <a:gd name="connsiteY2" fmla="*/ 0 h 117919"/>
                    <a:gd name="connsiteX3" fmla="*/ 92488 w 229266"/>
                    <a:gd name="connsiteY3" fmla="*/ 17812 h 117919"/>
                    <a:gd name="connsiteX4" fmla="*/ 81534 w 229266"/>
                    <a:gd name="connsiteY4" fmla="*/ 20193 h 117919"/>
                    <a:gd name="connsiteX5" fmla="*/ 67246 w 229266"/>
                    <a:gd name="connsiteY5" fmla="*/ 7049 h 117919"/>
                    <a:gd name="connsiteX6" fmla="*/ 0 w 229266"/>
                    <a:gd name="connsiteY6" fmla="*/ 78581 h 117919"/>
                    <a:gd name="connsiteX7" fmla="*/ 42672 w 229266"/>
                    <a:gd name="connsiteY7" fmla="*/ 117920 h 117919"/>
                    <a:gd name="connsiteX8" fmla="*/ 95917 w 229266"/>
                    <a:gd name="connsiteY8" fmla="*/ 61341 h 11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266" h="117919">
                      <a:moveTo>
                        <a:pt x="206216" y="107156"/>
                      </a:moveTo>
                      <a:lnTo>
                        <a:pt x="229267" y="53721"/>
                      </a:lnTo>
                      <a:lnTo>
                        <a:pt x="100108" y="0"/>
                      </a:lnTo>
                      <a:lnTo>
                        <a:pt x="92488" y="17812"/>
                      </a:lnTo>
                      <a:lnTo>
                        <a:pt x="81534" y="20193"/>
                      </a:lnTo>
                      <a:lnTo>
                        <a:pt x="67246" y="7049"/>
                      </a:lnTo>
                      <a:lnTo>
                        <a:pt x="0" y="78581"/>
                      </a:lnTo>
                      <a:lnTo>
                        <a:pt x="42672" y="117920"/>
                      </a:lnTo>
                      <a:lnTo>
                        <a:pt x="95917" y="613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9" name="任意多边形: 形状 7448">
                  <a:extLst>
                    <a:ext uri="{FF2B5EF4-FFF2-40B4-BE49-F238E27FC236}">
                      <a16:creationId xmlns:a16="http://schemas.microsoft.com/office/drawing/2014/main" xmlns="" id="{92E01150-333D-4F99-927F-9D9BD7079CB5}"/>
                    </a:ext>
                  </a:extLst>
                </p:cNvPr>
                <p:cNvSpPr/>
                <p:nvPr/>
              </p:nvSpPr>
              <p:spPr>
                <a:xfrm>
                  <a:off x="5101685" y="1491233"/>
                  <a:ext cx="24384" cy="32004"/>
                </a:xfrm>
                <a:custGeom>
                  <a:avLst/>
                  <a:gdLst>
                    <a:gd name="connsiteX0" fmla="*/ 11525 w 24384"/>
                    <a:gd name="connsiteY0" fmla="*/ 0 h 32004"/>
                    <a:gd name="connsiteX1" fmla="*/ 24384 w 24384"/>
                    <a:gd name="connsiteY1" fmla="*/ 5334 h 32004"/>
                    <a:gd name="connsiteX2" fmla="*/ 12859 w 24384"/>
                    <a:gd name="connsiteY2" fmla="*/ 32004 h 32004"/>
                    <a:gd name="connsiteX3" fmla="*/ 0 w 24384"/>
                    <a:gd name="connsiteY3" fmla="*/ 26670 h 3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" h="32004">
                      <a:moveTo>
                        <a:pt x="11525" y="0"/>
                      </a:moveTo>
                      <a:lnTo>
                        <a:pt x="24384" y="5334"/>
                      </a:lnTo>
                      <a:lnTo>
                        <a:pt x="12859" y="32004"/>
                      </a:lnTo>
                      <a:lnTo>
                        <a:pt x="0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0" name="任意多边形: 形状 7449">
                  <a:extLst>
                    <a:ext uri="{FF2B5EF4-FFF2-40B4-BE49-F238E27FC236}">
                      <a16:creationId xmlns:a16="http://schemas.microsoft.com/office/drawing/2014/main" xmlns="" id="{A5CCC6B6-4DCF-4A7E-8424-9830AFD438B9}"/>
                    </a:ext>
                  </a:extLst>
                </p:cNvPr>
                <p:cNvSpPr/>
                <p:nvPr/>
              </p:nvSpPr>
              <p:spPr>
                <a:xfrm>
                  <a:off x="4929663" y="1504092"/>
                  <a:ext cx="30956" cy="29908"/>
                </a:xfrm>
                <a:custGeom>
                  <a:avLst/>
                  <a:gdLst>
                    <a:gd name="connsiteX0" fmla="*/ 30956 w 30956"/>
                    <a:gd name="connsiteY0" fmla="*/ 19621 h 29908"/>
                    <a:gd name="connsiteX1" fmla="*/ 21336 w 30956"/>
                    <a:gd name="connsiteY1" fmla="*/ 29908 h 29908"/>
                    <a:gd name="connsiteX2" fmla="*/ 0 w 30956"/>
                    <a:gd name="connsiteY2" fmla="*/ 10192 h 29908"/>
                    <a:gd name="connsiteX3" fmla="*/ 9620 w 30956"/>
                    <a:gd name="connsiteY3" fmla="*/ 0 h 29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56" h="29908">
                      <a:moveTo>
                        <a:pt x="30956" y="19621"/>
                      </a:moveTo>
                      <a:lnTo>
                        <a:pt x="21336" y="29908"/>
                      </a:lnTo>
                      <a:lnTo>
                        <a:pt x="0" y="10192"/>
                      </a:lnTo>
                      <a:lnTo>
                        <a:pt x="96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1" name="任意多边形: 形状 7450">
                  <a:extLst>
                    <a:ext uri="{FF2B5EF4-FFF2-40B4-BE49-F238E27FC236}">
                      <a16:creationId xmlns:a16="http://schemas.microsoft.com/office/drawing/2014/main" xmlns="" id="{8C7E5A61-AA76-4746-97E2-DAEC71B17869}"/>
                    </a:ext>
                  </a:extLst>
                </p:cNvPr>
                <p:cNvSpPr/>
                <p:nvPr/>
              </p:nvSpPr>
              <p:spPr>
                <a:xfrm>
                  <a:off x="4982622" y="1419700"/>
                  <a:ext cx="22003" cy="16573"/>
                </a:xfrm>
                <a:custGeom>
                  <a:avLst/>
                  <a:gdLst>
                    <a:gd name="connsiteX0" fmla="*/ 22003 w 22003"/>
                    <a:gd name="connsiteY0" fmla="*/ 5334 h 16573"/>
                    <a:gd name="connsiteX1" fmla="*/ 9144 w 22003"/>
                    <a:gd name="connsiteY1" fmla="*/ 0 h 16573"/>
                    <a:gd name="connsiteX2" fmla="*/ 0 w 22003"/>
                    <a:gd name="connsiteY2" fmla="*/ 9906 h 16573"/>
                    <a:gd name="connsiteX3" fmla="*/ 7239 w 22003"/>
                    <a:gd name="connsiteY3" fmla="*/ 16573 h 16573"/>
                    <a:gd name="connsiteX4" fmla="*/ 18193 w 22003"/>
                    <a:gd name="connsiteY4" fmla="*/ 14192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3" h="16573">
                      <a:moveTo>
                        <a:pt x="22003" y="5334"/>
                      </a:moveTo>
                      <a:lnTo>
                        <a:pt x="9144" y="0"/>
                      </a:lnTo>
                      <a:lnTo>
                        <a:pt x="0" y="9906"/>
                      </a:lnTo>
                      <a:lnTo>
                        <a:pt x="7239" y="16573"/>
                      </a:lnTo>
                      <a:lnTo>
                        <a:pt x="18193" y="14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52" name="图形 6670">
              <a:extLst>
                <a:ext uri="{FF2B5EF4-FFF2-40B4-BE49-F238E27FC236}">
                  <a16:creationId xmlns:a16="http://schemas.microsoft.com/office/drawing/2014/main" xmlns="" id="{7901E14B-113A-47B3-B896-7B4610B35187}"/>
                </a:ext>
              </a:extLst>
            </p:cNvPr>
            <p:cNvGrpSpPr/>
            <p:nvPr/>
          </p:nvGrpSpPr>
          <p:grpSpPr>
            <a:xfrm>
              <a:off x="2959544" y="1597722"/>
              <a:ext cx="279558" cy="141922"/>
              <a:chOff x="4905279" y="1597722"/>
              <a:chExt cx="279558" cy="141922"/>
            </a:xfrm>
            <a:solidFill>
              <a:srgbClr val="FFFFFF"/>
            </a:solidFill>
          </p:grpSpPr>
          <p:grpSp>
            <p:nvGrpSpPr>
              <p:cNvPr id="7453" name="图形 6670">
                <a:extLst>
                  <a:ext uri="{FF2B5EF4-FFF2-40B4-BE49-F238E27FC236}">
                    <a16:creationId xmlns:a16="http://schemas.microsoft.com/office/drawing/2014/main" xmlns="" id="{B3E04F75-5AB6-4856-840E-6ED6A6DC901E}"/>
                  </a:ext>
                </a:extLst>
              </p:cNvPr>
              <p:cNvGrpSpPr/>
              <p:nvPr/>
            </p:nvGrpSpPr>
            <p:grpSpPr>
              <a:xfrm>
                <a:off x="4905279" y="1597722"/>
                <a:ext cx="279558" cy="141922"/>
                <a:chOff x="4905279" y="1597722"/>
                <a:chExt cx="279558" cy="141922"/>
              </a:xfrm>
              <a:solidFill>
                <a:srgbClr val="FFFFFF"/>
              </a:solidFill>
            </p:grpSpPr>
            <p:sp>
              <p:nvSpPr>
                <p:cNvPr id="7454" name="任意多边形: 形状 7453">
                  <a:extLst>
                    <a:ext uri="{FF2B5EF4-FFF2-40B4-BE49-F238E27FC236}">
                      <a16:creationId xmlns:a16="http://schemas.microsoft.com/office/drawing/2014/main" xmlns="" id="{CACC3F7F-F1E2-40DF-811B-65D91AE164B0}"/>
                    </a:ext>
                  </a:extLst>
                </p:cNvPr>
                <p:cNvSpPr/>
                <p:nvPr/>
              </p:nvSpPr>
              <p:spPr>
                <a:xfrm>
                  <a:off x="4905279" y="1597722"/>
                  <a:ext cx="279558" cy="141922"/>
                </a:xfrm>
                <a:custGeom>
                  <a:avLst/>
                  <a:gdLst>
                    <a:gd name="connsiteX0" fmla="*/ 27623 w 279558"/>
                    <a:gd name="connsiteY0" fmla="*/ 0 h 141922"/>
                    <a:gd name="connsiteX1" fmla="*/ 0 w 279558"/>
                    <a:gd name="connsiteY1" fmla="*/ 51244 h 141922"/>
                    <a:gd name="connsiteX2" fmla="*/ 173165 w 279558"/>
                    <a:gd name="connsiteY2" fmla="*/ 141923 h 141922"/>
                    <a:gd name="connsiteX3" fmla="*/ 182309 w 279558"/>
                    <a:gd name="connsiteY3" fmla="*/ 124777 h 141922"/>
                    <a:gd name="connsiteX4" fmla="*/ 193453 w 279558"/>
                    <a:gd name="connsiteY4" fmla="*/ 123444 h 141922"/>
                    <a:gd name="connsiteX5" fmla="*/ 206407 w 279558"/>
                    <a:gd name="connsiteY5" fmla="*/ 137731 h 141922"/>
                    <a:gd name="connsiteX6" fmla="*/ 279559 w 279558"/>
                    <a:gd name="connsiteY6" fmla="*/ 72295 h 141922"/>
                    <a:gd name="connsiteX7" fmla="*/ 240506 w 279558"/>
                    <a:gd name="connsiteY7" fmla="*/ 29432 h 141922"/>
                    <a:gd name="connsiteX8" fmla="*/ 182690 w 279558"/>
                    <a:gd name="connsiteY8" fmla="*/ 81248 h 141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558" h="141922">
                      <a:moveTo>
                        <a:pt x="27623" y="0"/>
                      </a:moveTo>
                      <a:lnTo>
                        <a:pt x="0" y="51244"/>
                      </a:lnTo>
                      <a:lnTo>
                        <a:pt x="173165" y="141923"/>
                      </a:lnTo>
                      <a:lnTo>
                        <a:pt x="182309" y="124777"/>
                      </a:lnTo>
                      <a:lnTo>
                        <a:pt x="193453" y="123444"/>
                      </a:lnTo>
                      <a:lnTo>
                        <a:pt x="206407" y="137731"/>
                      </a:lnTo>
                      <a:lnTo>
                        <a:pt x="279559" y="72295"/>
                      </a:lnTo>
                      <a:lnTo>
                        <a:pt x="240506" y="29432"/>
                      </a:lnTo>
                      <a:lnTo>
                        <a:pt x="182690" y="812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5" name="任意多边形: 形状 7454">
                  <a:extLst>
                    <a:ext uri="{FF2B5EF4-FFF2-40B4-BE49-F238E27FC236}">
                      <a16:creationId xmlns:a16="http://schemas.microsoft.com/office/drawing/2014/main" xmlns="" id="{B1DD5D38-B365-4716-8DDC-2B53A193AA61}"/>
                    </a:ext>
                  </a:extLst>
                </p:cNvPr>
                <p:cNvSpPr/>
                <p:nvPr/>
              </p:nvSpPr>
              <p:spPr>
                <a:xfrm>
                  <a:off x="4919091" y="1597722"/>
                  <a:ext cx="26098" cy="32099"/>
                </a:xfrm>
                <a:custGeom>
                  <a:avLst/>
                  <a:gdLst>
                    <a:gd name="connsiteX0" fmla="*/ 12382 w 26098"/>
                    <a:gd name="connsiteY0" fmla="*/ 32099 h 32099"/>
                    <a:gd name="connsiteX1" fmla="*/ 0 w 26098"/>
                    <a:gd name="connsiteY1" fmla="*/ 25622 h 32099"/>
                    <a:gd name="connsiteX2" fmla="*/ 13811 w 26098"/>
                    <a:gd name="connsiteY2" fmla="*/ 0 h 32099"/>
                    <a:gd name="connsiteX3" fmla="*/ 26098 w 26098"/>
                    <a:gd name="connsiteY3" fmla="*/ 6477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098" h="32099">
                      <a:moveTo>
                        <a:pt x="12382" y="32099"/>
                      </a:moveTo>
                      <a:lnTo>
                        <a:pt x="0" y="25622"/>
                      </a:lnTo>
                      <a:lnTo>
                        <a:pt x="13811" y="0"/>
                      </a:lnTo>
                      <a:lnTo>
                        <a:pt x="26098" y="6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6" name="任意多边形: 形状 7455">
                  <a:extLst>
                    <a:ext uri="{FF2B5EF4-FFF2-40B4-BE49-F238E27FC236}">
                      <a16:creationId xmlns:a16="http://schemas.microsoft.com/office/drawing/2014/main" xmlns="" id="{38B6C2A4-120A-42C9-9C0E-520C16B9A6CC}"/>
                    </a:ext>
                  </a:extLst>
                </p:cNvPr>
                <p:cNvSpPr/>
                <p:nvPr/>
              </p:nvSpPr>
              <p:spPr>
                <a:xfrm>
                  <a:off x="5135308" y="1627155"/>
                  <a:ext cx="30003" cy="30765"/>
                </a:xfrm>
                <a:custGeom>
                  <a:avLst/>
                  <a:gdLst>
                    <a:gd name="connsiteX0" fmla="*/ 0 w 30003"/>
                    <a:gd name="connsiteY0" fmla="*/ 9334 h 30765"/>
                    <a:gd name="connsiteX1" fmla="*/ 10477 w 30003"/>
                    <a:gd name="connsiteY1" fmla="*/ 0 h 30765"/>
                    <a:gd name="connsiteX2" fmla="*/ 30004 w 30003"/>
                    <a:gd name="connsiteY2" fmla="*/ 21431 h 30765"/>
                    <a:gd name="connsiteX3" fmla="*/ 19526 w 30003"/>
                    <a:gd name="connsiteY3" fmla="*/ 30766 h 30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003" h="30765">
                      <a:moveTo>
                        <a:pt x="0" y="9334"/>
                      </a:moveTo>
                      <a:lnTo>
                        <a:pt x="10477" y="0"/>
                      </a:lnTo>
                      <a:lnTo>
                        <a:pt x="30004" y="21431"/>
                      </a:lnTo>
                      <a:lnTo>
                        <a:pt x="19526" y="30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7" name="任意多边形: 形状 7456">
                  <a:extLst>
                    <a:ext uri="{FF2B5EF4-FFF2-40B4-BE49-F238E27FC236}">
                      <a16:creationId xmlns:a16="http://schemas.microsoft.com/office/drawing/2014/main" xmlns="" id="{1F9FE4CB-BC06-4064-9A90-CFF6B6698975}"/>
                    </a:ext>
                  </a:extLst>
                </p:cNvPr>
                <p:cNvSpPr/>
                <p:nvPr/>
              </p:nvSpPr>
              <p:spPr>
                <a:xfrm>
                  <a:off x="5083016" y="1721166"/>
                  <a:ext cx="22288" cy="16383"/>
                </a:xfrm>
                <a:custGeom>
                  <a:avLst/>
                  <a:gdLst>
                    <a:gd name="connsiteX0" fmla="*/ 22288 w 22288"/>
                    <a:gd name="connsiteY0" fmla="*/ 7239 h 16383"/>
                    <a:gd name="connsiteX1" fmla="*/ 15716 w 22288"/>
                    <a:gd name="connsiteY1" fmla="*/ 0 h 16383"/>
                    <a:gd name="connsiteX2" fmla="*/ 4572 w 22288"/>
                    <a:gd name="connsiteY2" fmla="*/ 1333 h 16383"/>
                    <a:gd name="connsiteX3" fmla="*/ 0 w 22288"/>
                    <a:gd name="connsiteY3" fmla="*/ 9906 h 16383"/>
                    <a:gd name="connsiteX4" fmla="*/ 12287 w 22288"/>
                    <a:gd name="connsiteY4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88" h="16383">
                      <a:moveTo>
                        <a:pt x="22288" y="7239"/>
                      </a:moveTo>
                      <a:lnTo>
                        <a:pt x="15716" y="0"/>
                      </a:lnTo>
                      <a:lnTo>
                        <a:pt x="4572" y="1333"/>
                      </a:lnTo>
                      <a:lnTo>
                        <a:pt x="0" y="9906"/>
                      </a:lnTo>
                      <a:lnTo>
                        <a:pt x="12287" y="16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8" name="图形 6670">
                <a:extLst>
                  <a:ext uri="{FF2B5EF4-FFF2-40B4-BE49-F238E27FC236}">
                    <a16:creationId xmlns:a16="http://schemas.microsoft.com/office/drawing/2014/main" xmlns="" id="{0EA07193-4278-4166-946A-7DABAE393E1D}"/>
                  </a:ext>
                </a:extLst>
              </p:cNvPr>
              <p:cNvGrpSpPr/>
              <p:nvPr/>
            </p:nvGrpSpPr>
            <p:grpSpPr>
              <a:xfrm>
                <a:off x="4905279" y="1597722"/>
                <a:ext cx="279558" cy="141922"/>
                <a:chOff x="4905279" y="1597722"/>
                <a:chExt cx="279558" cy="141922"/>
              </a:xfrm>
              <a:solidFill>
                <a:srgbClr val="FFFFFF"/>
              </a:solidFill>
            </p:grpSpPr>
            <p:sp>
              <p:nvSpPr>
                <p:cNvPr id="7459" name="任意多边形: 形状 7458">
                  <a:extLst>
                    <a:ext uri="{FF2B5EF4-FFF2-40B4-BE49-F238E27FC236}">
                      <a16:creationId xmlns:a16="http://schemas.microsoft.com/office/drawing/2014/main" xmlns="" id="{6D545FAE-E355-4155-9571-9AD79AB1C0E5}"/>
                    </a:ext>
                  </a:extLst>
                </p:cNvPr>
                <p:cNvSpPr/>
                <p:nvPr/>
              </p:nvSpPr>
              <p:spPr>
                <a:xfrm>
                  <a:off x="4905279" y="1597722"/>
                  <a:ext cx="279558" cy="141922"/>
                </a:xfrm>
                <a:custGeom>
                  <a:avLst/>
                  <a:gdLst>
                    <a:gd name="connsiteX0" fmla="*/ 27623 w 279558"/>
                    <a:gd name="connsiteY0" fmla="*/ 0 h 141922"/>
                    <a:gd name="connsiteX1" fmla="*/ 0 w 279558"/>
                    <a:gd name="connsiteY1" fmla="*/ 51244 h 141922"/>
                    <a:gd name="connsiteX2" fmla="*/ 173165 w 279558"/>
                    <a:gd name="connsiteY2" fmla="*/ 141923 h 141922"/>
                    <a:gd name="connsiteX3" fmla="*/ 182309 w 279558"/>
                    <a:gd name="connsiteY3" fmla="*/ 124777 h 141922"/>
                    <a:gd name="connsiteX4" fmla="*/ 193453 w 279558"/>
                    <a:gd name="connsiteY4" fmla="*/ 123444 h 141922"/>
                    <a:gd name="connsiteX5" fmla="*/ 206407 w 279558"/>
                    <a:gd name="connsiteY5" fmla="*/ 137731 h 141922"/>
                    <a:gd name="connsiteX6" fmla="*/ 279559 w 279558"/>
                    <a:gd name="connsiteY6" fmla="*/ 72295 h 141922"/>
                    <a:gd name="connsiteX7" fmla="*/ 240506 w 279558"/>
                    <a:gd name="connsiteY7" fmla="*/ 29432 h 141922"/>
                    <a:gd name="connsiteX8" fmla="*/ 182690 w 279558"/>
                    <a:gd name="connsiteY8" fmla="*/ 81248 h 141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558" h="141922">
                      <a:moveTo>
                        <a:pt x="27623" y="0"/>
                      </a:moveTo>
                      <a:lnTo>
                        <a:pt x="0" y="51244"/>
                      </a:lnTo>
                      <a:lnTo>
                        <a:pt x="173165" y="141923"/>
                      </a:lnTo>
                      <a:lnTo>
                        <a:pt x="182309" y="124777"/>
                      </a:lnTo>
                      <a:lnTo>
                        <a:pt x="193453" y="123444"/>
                      </a:lnTo>
                      <a:lnTo>
                        <a:pt x="206407" y="137731"/>
                      </a:lnTo>
                      <a:lnTo>
                        <a:pt x="279559" y="72295"/>
                      </a:lnTo>
                      <a:lnTo>
                        <a:pt x="240506" y="29432"/>
                      </a:lnTo>
                      <a:lnTo>
                        <a:pt x="182690" y="812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0" name="任意多边形: 形状 7459">
                  <a:extLst>
                    <a:ext uri="{FF2B5EF4-FFF2-40B4-BE49-F238E27FC236}">
                      <a16:creationId xmlns:a16="http://schemas.microsoft.com/office/drawing/2014/main" xmlns="" id="{63E9EF91-594B-4FFE-AB33-CB19E6F4A6A8}"/>
                    </a:ext>
                  </a:extLst>
                </p:cNvPr>
                <p:cNvSpPr/>
                <p:nvPr/>
              </p:nvSpPr>
              <p:spPr>
                <a:xfrm>
                  <a:off x="4919091" y="1597722"/>
                  <a:ext cx="26098" cy="32099"/>
                </a:xfrm>
                <a:custGeom>
                  <a:avLst/>
                  <a:gdLst>
                    <a:gd name="connsiteX0" fmla="*/ 12382 w 26098"/>
                    <a:gd name="connsiteY0" fmla="*/ 32099 h 32099"/>
                    <a:gd name="connsiteX1" fmla="*/ 0 w 26098"/>
                    <a:gd name="connsiteY1" fmla="*/ 25622 h 32099"/>
                    <a:gd name="connsiteX2" fmla="*/ 13811 w 26098"/>
                    <a:gd name="connsiteY2" fmla="*/ 0 h 32099"/>
                    <a:gd name="connsiteX3" fmla="*/ 26098 w 26098"/>
                    <a:gd name="connsiteY3" fmla="*/ 6477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098" h="32099">
                      <a:moveTo>
                        <a:pt x="12382" y="32099"/>
                      </a:moveTo>
                      <a:lnTo>
                        <a:pt x="0" y="25622"/>
                      </a:lnTo>
                      <a:lnTo>
                        <a:pt x="13811" y="0"/>
                      </a:lnTo>
                      <a:lnTo>
                        <a:pt x="26098" y="6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1" name="任意多边形: 形状 7460">
                  <a:extLst>
                    <a:ext uri="{FF2B5EF4-FFF2-40B4-BE49-F238E27FC236}">
                      <a16:creationId xmlns:a16="http://schemas.microsoft.com/office/drawing/2014/main" xmlns="" id="{2B617C9A-30CF-4677-BDB8-D6EAF0DF59DD}"/>
                    </a:ext>
                  </a:extLst>
                </p:cNvPr>
                <p:cNvSpPr/>
                <p:nvPr/>
              </p:nvSpPr>
              <p:spPr>
                <a:xfrm>
                  <a:off x="5135308" y="1627155"/>
                  <a:ext cx="30003" cy="30765"/>
                </a:xfrm>
                <a:custGeom>
                  <a:avLst/>
                  <a:gdLst>
                    <a:gd name="connsiteX0" fmla="*/ 0 w 30003"/>
                    <a:gd name="connsiteY0" fmla="*/ 9334 h 30765"/>
                    <a:gd name="connsiteX1" fmla="*/ 10477 w 30003"/>
                    <a:gd name="connsiteY1" fmla="*/ 0 h 30765"/>
                    <a:gd name="connsiteX2" fmla="*/ 30004 w 30003"/>
                    <a:gd name="connsiteY2" fmla="*/ 21431 h 30765"/>
                    <a:gd name="connsiteX3" fmla="*/ 19526 w 30003"/>
                    <a:gd name="connsiteY3" fmla="*/ 30766 h 30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003" h="30765">
                      <a:moveTo>
                        <a:pt x="0" y="9334"/>
                      </a:moveTo>
                      <a:lnTo>
                        <a:pt x="10477" y="0"/>
                      </a:lnTo>
                      <a:lnTo>
                        <a:pt x="30004" y="21431"/>
                      </a:lnTo>
                      <a:lnTo>
                        <a:pt x="19526" y="30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2" name="任意多边形: 形状 7461">
                  <a:extLst>
                    <a:ext uri="{FF2B5EF4-FFF2-40B4-BE49-F238E27FC236}">
                      <a16:creationId xmlns:a16="http://schemas.microsoft.com/office/drawing/2014/main" xmlns="" id="{4C8A27B3-22D8-41A9-A389-40B4D6E583FA}"/>
                    </a:ext>
                  </a:extLst>
                </p:cNvPr>
                <p:cNvSpPr/>
                <p:nvPr/>
              </p:nvSpPr>
              <p:spPr>
                <a:xfrm>
                  <a:off x="5083016" y="1721166"/>
                  <a:ext cx="22288" cy="16383"/>
                </a:xfrm>
                <a:custGeom>
                  <a:avLst/>
                  <a:gdLst>
                    <a:gd name="connsiteX0" fmla="*/ 22288 w 22288"/>
                    <a:gd name="connsiteY0" fmla="*/ 7239 h 16383"/>
                    <a:gd name="connsiteX1" fmla="*/ 15716 w 22288"/>
                    <a:gd name="connsiteY1" fmla="*/ 0 h 16383"/>
                    <a:gd name="connsiteX2" fmla="*/ 4572 w 22288"/>
                    <a:gd name="connsiteY2" fmla="*/ 1333 h 16383"/>
                    <a:gd name="connsiteX3" fmla="*/ 0 w 22288"/>
                    <a:gd name="connsiteY3" fmla="*/ 9906 h 16383"/>
                    <a:gd name="connsiteX4" fmla="*/ 12287 w 22288"/>
                    <a:gd name="connsiteY4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88" h="16383">
                      <a:moveTo>
                        <a:pt x="22288" y="7239"/>
                      </a:moveTo>
                      <a:lnTo>
                        <a:pt x="15716" y="0"/>
                      </a:lnTo>
                      <a:lnTo>
                        <a:pt x="4572" y="1333"/>
                      </a:lnTo>
                      <a:lnTo>
                        <a:pt x="0" y="9906"/>
                      </a:lnTo>
                      <a:lnTo>
                        <a:pt x="12287" y="16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63" name="图形 6670">
              <a:extLst>
                <a:ext uri="{FF2B5EF4-FFF2-40B4-BE49-F238E27FC236}">
                  <a16:creationId xmlns:a16="http://schemas.microsoft.com/office/drawing/2014/main" xmlns="" id="{70C97560-B375-40F2-AD98-137340609B84}"/>
                </a:ext>
              </a:extLst>
            </p:cNvPr>
            <p:cNvGrpSpPr/>
            <p:nvPr/>
          </p:nvGrpSpPr>
          <p:grpSpPr>
            <a:xfrm>
              <a:off x="3272250" y="1330641"/>
              <a:ext cx="235172" cy="119538"/>
              <a:chOff x="5217985" y="1330641"/>
              <a:chExt cx="235172" cy="119538"/>
            </a:xfrm>
            <a:solidFill>
              <a:srgbClr val="FFFFFF"/>
            </a:solidFill>
          </p:grpSpPr>
          <p:grpSp>
            <p:nvGrpSpPr>
              <p:cNvPr id="7464" name="图形 6670">
                <a:extLst>
                  <a:ext uri="{FF2B5EF4-FFF2-40B4-BE49-F238E27FC236}">
                    <a16:creationId xmlns:a16="http://schemas.microsoft.com/office/drawing/2014/main" xmlns="" id="{3E59F81D-8AD1-49E5-BD5A-2FCB8CDB7088}"/>
                  </a:ext>
                </a:extLst>
              </p:cNvPr>
              <p:cNvGrpSpPr/>
              <p:nvPr/>
            </p:nvGrpSpPr>
            <p:grpSpPr>
              <a:xfrm>
                <a:off x="5217985" y="1330641"/>
                <a:ext cx="235172" cy="119538"/>
                <a:chOff x="5217985" y="1330641"/>
                <a:chExt cx="235172" cy="119538"/>
              </a:xfrm>
              <a:solidFill>
                <a:srgbClr val="FFFFFF"/>
              </a:solidFill>
            </p:grpSpPr>
            <p:sp>
              <p:nvSpPr>
                <p:cNvPr id="7465" name="任意多边形: 形状 7464">
                  <a:extLst>
                    <a:ext uri="{FF2B5EF4-FFF2-40B4-BE49-F238E27FC236}">
                      <a16:creationId xmlns:a16="http://schemas.microsoft.com/office/drawing/2014/main" xmlns="" id="{97B4FC54-40CF-418C-B1DA-7D08425C446F}"/>
                    </a:ext>
                  </a:extLst>
                </p:cNvPr>
                <p:cNvSpPr/>
                <p:nvPr/>
              </p:nvSpPr>
              <p:spPr>
                <a:xfrm>
                  <a:off x="5217985" y="1330641"/>
                  <a:ext cx="235172" cy="119538"/>
                </a:xfrm>
                <a:custGeom>
                  <a:avLst/>
                  <a:gdLst>
                    <a:gd name="connsiteX0" fmla="*/ 211836 w 235172"/>
                    <a:gd name="connsiteY0" fmla="*/ 119539 h 119538"/>
                    <a:gd name="connsiteX1" fmla="*/ 235172 w 235172"/>
                    <a:gd name="connsiteY1" fmla="*/ 66675 h 119538"/>
                    <a:gd name="connsiteX2" fmla="*/ 98584 w 235172"/>
                    <a:gd name="connsiteY2" fmla="*/ 0 h 119538"/>
                    <a:gd name="connsiteX3" fmla="*/ 90773 w 235172"/>
                    <a:gd name="connsiteY3" fmla="*/ 17621 h 119538"/>
                    <a:gd name="connsiteX4" fmla="*/ 80105 w 235172"/>
                    <a:gd name="connsiteY4" fmla="*/ 19431 h 119538"/>
                    <a:gd name="connsiteX5" fmla="*/ 66580 w 235172"/>
                    <a:gd name="connsiteY5" fmla="*/ 5525 h 119538"/>
                    <a:gd name="connsiteX6" fmla="*/ 0 w 235172"/>
                    <a:gd name="connsiteY6" fmla="*/ 74295 h 119538"/>
                    <a:gd name="connsiteX7" fmla="*/ 40576 w 235172"/>
                    <a:gd name="connsiteY7" fmla="*/ 116110 h 119538"/>
                    <a:gd name="connsiteX8" fmla="*/ 93345 w 235172"/>
                    <a:gd name="connsiteY8" fmla="*/ 61627 h 119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2" h="119538">
                      <a:moveTo>
                        <a:pt x="211836" y="119539"/>
                      </a:moveTo>
                      <a:lnTo>
                        <a:pt x="235172" y="66675"/>
                      </a:lnTo>
                      <a:lnTo>
                        <a:pt x="98584" y="0"/>
                      </a:lnTo>
                      <a:lnTo>
                        <a:pt x="90773" y="17621"/>
                      </a:lnTo>
                      <a:lnTo>
                        <a:pt x="80105" y="19431"/>
                      </a:lnTo>
                      <a:lnTo>
                        <a:pt x="66580" y="5525"/>
                      </a:lnTo>
                      <a:lnTo>
                        <a:pt x="0" y="74295"/>
                      </a:lnTo>
                      <a:lnTo>
                        <a:pt x="40576" y="116110"/>
                      </a:lnTo>
                      <a:lnTo>
                        <a:pt x="93345" y="61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6" name="任意多边形: 形状 7465">
                  <a:extLst>
                    <a:ext uri="{FF2B5EF4-FFF2-40B4-BE49-F238E27FC236}">
                      <a16:creationId xmlns:a16="http://schemas.microsoft.com/office/drawing/2014/main" xmlns="" id="{2BCE6915-9054-479A-B5BA-BAEA5F4E958E}"/>
                    </a:ext>
                  </a:extLst>
                </p:cNvPr>
                <p:cNvSpPr/>
                <p:nvPr/>
              </p:nvSpPr>
              <p:spPr>
                <a:xfrm>
                  <a:off x="5417343" y="1417700"/>
                  <a:ext cx="24098" cy="32480"/>
                </a:xfrm>
                <a:custGeom>
                  <a:avLst/>
                  <a:gdLst>
                    <a:gd name="connsiteX0" fmla="*/ 11716 w 24098"/>
                    <a:gd name="connsiteY0" fmla="*/ 0 h 32480"/>
                    <a:gd name="connsiteX1" fmla="*/ 24098 w 24098"/>
                    <a:gd name="connsiteY1" fmla="*/ 6001 h 32480"/>
                    <a:gd name="connsiteX2" fmla="*/ 12478 w 24098"/>
                    <a:gd name="connsiteY2" fmla="*/ 32480 h 32480"/>
                    <a:gd name="connsiteX3" fmla="*/ 0 w 24098"/>
                    <a:gd name="connsiteY3" fmla="*/ 26384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98" h="32480">
                      <a:moveTo>
                        <a:pt x="11716" y="0"/>
                      </a:moveTo>
                      <a:lnTo>
                        <a:pt x="24098" y="6001"/>
                      </a:lnTo>
                      <a:lnTo>
                        <a:pt x="12478" y="32480"/>
                      </a:lnTo>
                      <a:lnTo>
                        <a:pt x="0" y="263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7" name="任意多边形: 形状 7466">
                  <a:extLst>
                    <a:ext uri="{FF2B5EF4-FFF2-40B4-BE49-F238E27FC236}">
                      <a16:creationId xmlns:a16="http://schemas.microsoft.com/office/drawing/2014/main" xmlns="" id="{129E8E93-B687-4FF9-832D-8CB533736D44}"/>
                    </a:ext>
                  </a:extLst>
                </p:cNvPr>
                <p:cNvSpPr/>
                <p:nvPr/>
              </p:nvSpPr>
              <p:spPr>
                <a:xfrm>
                  <a:off x="5238273" y="1415986"/>
                  <a:ext cx="29813" cy="30765"/>
                </a:xfrm>
                <a:custGeom>
                  <a:avLst/>
                  <a:gdLst>
                    <a:gd name="connsiteX0" fmla="*/ 29813 w 29813"/>
                    <a:gd name="connsiteY0" fmla="*/ 20955 h 30765"/>
                    <a:gd name="connsiteX1" fmla="*/ 20288 w 29813"/>
                    <a:gd name="connsiteY1" fmla="*/ 30766 h 30765"/>
                    <a:gd name="connsiteX2" fmla="*/ 0 w 29813"/>
                    <a:gd name="connsiteY2" fmla="*/ 9906 h 30765"/>
                    <a:gd name="connsiteX3" fmla="*/ 9525 w 29813"/>
                    <a:gd name="connsiteY3" fmla="*/ 0 h 30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13" h="30765">
                      <a:moveTo>
                        <a:pt x="29813" y="20955"/>
                      </a:moveTo>
                      <a:lnTo>
                        <a:pt x="20288" y="30766"/>
                      </a:lnTo>
                      <a:lnTo>
                        <a:pt x="0" y="9906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68" name="任意多边形: 形状 7467">
                  <a:extLst>
                    <a:ext uri="{FF2B5EF4-FFF2-40B4-BE49-F238E27FC236}">
                      <a16:creationId xmlns:a16="http://schemas.microsoft.com/office/drawing/2014/main" xmlns="" id="{09D10881-D6A2-46D2-A772-BEE8AB1A9302}"/>
                    </a:ext>
                  </a:extLst>
                </p:cNvPr>
                <p:cNvSpPr/>
                <p:nvPr/>
              </p:nvSpPr>
              <p:spPr>
                <a:xfrm>
                  <a:off x="5291232" y="1333404"/>
                  <a:ext cx="21431" cy="16668"/>
                </a:xfrm>
                <a:custGeom>
                  <a:avLst/>
                  <a:gdLst>
                    <a:gd name="connsiteX0" fmla="*/ 21431 w 21431"/>
                    <a:gd name="connsiteY0" fmla="*/ 6001 h 16668"/>
                    <a:gd name="connsiteX1" fmla="*/ 9144 w 21431"/>
                    <a:gd name="connsiteY1" fmla="*/ 0 h 16668"/>
                    <a:gd name="connsiteX2" fmla="*/ 0 w 21431"/>
                    <a:gd name="connsiteY2" fmla="*/ 9620 h 16668"/>
                    <a:gd name="connsiteX3" fmla="*/ 6858 w 21431"/>
                    <a:gd name="connsiteY3" fmla="*/ 16669 h 16668"/>
                    <a:gd name="connsiteX4" fmla="*/ 17526 w 21431"/>
                    <a:gd name="connsiteY4" fmla="*/ 1485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31" h="16668">
                      <a:moveTo>
                        <a:pt x="21431" y="6001"/>
                      </a:moveTo>
                      <a:lnTo>
                        <a:pt x="9144" y="0"/>
                      </a:lnTo>
                      <a:lnTo>
                        <a:pt x="0" y="9620"/>
                      </a:lnTo>
                      <a:lnTo>
                        <a:pt x="6858" y="16669"/>
                      </a:lnTo>
                      <a:lnTo>
                        <a:pt x="17526" y="148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9" name="图形 6670">
                <a:extLst>
                  <a:ext uri="{FF2B5EF4-FFF2-40B4-BE49-F238E27FC236}">
                    <a16:creationId xmlns:a16="http://schemas.microsoft.com/office/drawing/2014/main" xmlns="" id="{673DE35C-71C0-41C7-AEA4-F5CDA4FC6265}"/>
                  </a:ext>
                </a:extLst>
              </p:cNvPr>
              <p:cNvGrpSpPr/>
              <p:nvPr/>
            </p:nvGrpSpPr>
            <p:grpSpPr>
              <a:xfrm>
                <a:off x="5217985" y="1330641"/>
                <a:ext cx="235172" cy="119538"/>
                <a:chOff x="5217985" y="1330641"/>
                <a:chExt cx="235172" cy="119538"/>
              </a:xfrm>
              <a:solidFill>
                <a:srgbClr val="FFFFFF"/>
              </a:solidFill>
            </p:grpSpPr>
            <p:sp>
              <p:nvSpPr>
                <p:cNvPr id="7470" name="任意多边形: 形状 7469">
                  <a:extLst>
                    <a:ext uri="{FF2B5EF4-FFF2-40B4-BE49-F238E27FC236}">
                      <a16:creationId xmlns:a16="http://schemas.microsoft.com/office/drawing/2014/main" xmlns="" id="{56441E23-E984-498F-A1D6-CDC0E79123C4}"/>
                    </a:ext>
                  </a:extLst>
                </p:cNvPr>
                <p:cNvSpPr/>
                <p:nvPr/>
              </p:nvSpPr>
              <p:spPr>
                <a:xfrm>
                  <a:off x="5217985" y="1330641"/>
                  <a:ext cx="235172" cy="119538"/>
                </a:xfrm>
                <a:custGeom>
                  <a:avLst/>
                  <a:gdLst>
                    <a:gd name="connsiteX0" fmla="*/ 211836 w 235172"/>
                    <a:gd name="connsiteY0" fmla="*/ 119539 h 119538"/>
                    <a:gd name="connsiteX1" fmla="*/ 235172 w 235172"/>
                    <a:gd name="connsiteY1" fmla="*/ 66675 h 119538"/>
                    <a:gd name="connsiteX2" fmla="*/ 98584 w 235172"/>
                    <a:gd name="connsiteY2" fmla="*/ 0 h 119538"/>
                    <a:gd name="connsiteX3" fmla="*/ 90773 w 235172"/>
                    <a:gd name="connsiteY3" fmla="*/ 17621 h 119538"/>
                    <a:gd name="connsiteX4" fmla="*/ 80105 w 235172"/>
                    <a:gd name="connsiteY4" fmla="*/ 19431 h 119538"/>
                    <a:gd name="connsiteX5" fmla="*/ 66580 w 235172"/>
                    <a:gd name="connsiteY5" fmla="*/ 5525 h 119538"/>
                    <a:gd name="connsiteX6" fmla="*/ 0 w 235172"/>
                    <a:gd name="connsiteY6" fmla="*/ 74295 h 119538"/>
                    <a:gd name="connsiteX7" fmla="*/ 40576 w 235172"/>
                    <a:gd name="connsiteY7" fmla="*/ 116110 h 119538"/>
                    <a:gd name="connsiteX8" fmla="*/ 93345 w 235172"/>
                    <a:gd name="connsiteY8" fmla="*/ 61627 h 119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5172" h="119538">
                      <a:moveTo>
                        <a:pt x="211836" y="119539"/>
                      </a:moveTo>
                      <a:lnTo>
                        <a:pt x="235172" y="66675"/>
                      </a:lnTo>
                      <a:lnTo>
                        <a:pt x="98584" y="0"/>
                      </a:lnTo>
                      <a:lnTo>
                        <a:pt x="90773" y="17621"/>
                      </a:lnTo>
                      <a:lnTo>
                        <a:pt x="80105" y="19431"/>
                      </a:lnTo>
                      <a:lnTo>
                        <a:pt x="66580" y="5525"/>
                      </a:lnTo>
                      <a:lnTo>
                        <a:pt x="0" y="74295"/>
                      </a:lnTo>
                      <a:lnTo>
                        <a:pt x="40576" y="116110"/>
                      </a:lnTo>
                      <a:lnTo>
                        <a:pt x="93345" y="61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1" name="任意多边形: 形状 7470">
                  <a:extLst>
                    <a:ext uri="{FF2B5EF4-FFF2-40B4-BE49-F238E27FC236}">
                      <a16:creationId xmlns:a16="http://schemas.microsoft.com/office/drawing/2014/main" xmlns="" id="{F19DB7AF-0CF4-444A-B145-1981B912AE9C}"/>
                    </a:ext>
                  </a:extLst>
                </p:cNvPr>
                <p:cNvSpPr/>
                <p:nvPr/>
              </p:nvSpPr>
              <p:spPr>
                <a:xfrm>
                  <a:off x="5417343" y="1417700"/>
                  <a:ext cx="24098" cy="32480"/>
                </a:xfrm>
                <a:custGeom>
                  <a:avLst/>
                  <a:gdLst>
                    <a:gd name="connsiteX0" fmla="*/ 11716 w 24098"/>
                    <a:gd name="connsiteY0" fmla="*/ 0 h 32480"/>
                    <a:gd name="connsiteX1" fmla="*/ 24098 w 24098"/>
                    <a:gd name="connsiteY1" fmla="*/ 6001 h 32480"/>
                    <a:gd name="connsiteX2" fmla="*/ 12478 w 24098"/>
                    <a:gd name="connsiteY2" fmla="*/ 32480 h 32480"/>
                    <a:gd name="connsiteX3" fmla="*/ 0 w 24098"/>
                    <a:gd name="connsiteY3" fmla="*/ 26384 h 3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98" h="32480">
                      <a:moveTo>
                        <a:pt x="11716" y="0"/>
                      </a:moveTo>
                      <a:lnTo>
                        <a:pt x="24098" y="6001"/>
                      </a:lnTo>
                      <a:lnTo>
                        <a:pt x="12478" y="32480"/>
                      </a:lnTo>
                      <a:lnTo>
                        <a:pt x="0" y="263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2" name="任意多边形: 形状 7471">
                  <a:extLst>
                    <a:ext uri="{FF2B5EF4-FFF2-40B4-BE49-F238E27FC236}">
                      <a16:creationId xmlns:a16="http://schemas.microsoft.com/office/drawing/2014/main" xmlns="" id="{E455359C-DCC1-4C9E-89D4-A453F1FDDE8B}"/>
                    </a:ext>
                  </a:extLst>
                </p:cNvPr>
                <p:cNvSpPr/>
                <p:nvPr/>
              </p:nvSpPr>
              <p:spPr>
                <a:xfrm>
                  <a:off x="5238273" y="1415986"/>
                  <a:ext cx="29813" cy="30765"/>
                </a:xfrm>
                <a:custGeom>
                  <a:avLst/>
                  <a:gdLst>
                    <a:gd name="connsiteX0" fmla="*/ 29813 w 29813"/>
                    <a:gd name="connsiteY0" fmla="*/ 20955 h 30765"/>
                    <a:gd name="connsiteX1" fmla="*/ 20288 w 29813"/>
                    <a:gd name="connsiteY1" fmla="*/ 30766 h 30765"/>
                    <a:gd name="connsiteX2" fmla="*/ 0 w 29813"/>
                    <a:gd name="connsiteY2" fmla="*/ 9906 h 30765"/>
                    <a:gd name="connsiteX3" fmla="*/ 9525 w 29813"/>
                    <a:gd name="connsiteY3" fmla="*/ 0 h 30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13" h="30765">
                      <a:moveTo>
                        <a:pt x="29813" y="20955"/>
                      </a:moveTo>
                      <a:lnTo>
                        <a:pt x="20288" y="30766"/>
                      </a:lnTo>
                      <a:lnTo>
                        <a:pt x="0" y="9906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3" name="任意多边形: 形状 7472">
                  <a:extLst>
                    <a:ext uri="{FF2B5EF4-FFF2-40B4-BE49-F238E27FC236}">
                      <a16:creationId xmlns:a16="http://schemas.microsoft.com/office/drawing/2014/main" xmlns="" id="{AFE8B228-3911-43DB-AEE4-15EA61E3461C}"/>
                    </a:ext>
                  </a:extLst>
                </p:cNvPr>
                <p:cNvSpPr/>
                <p:nvPr/>
              </p:nvSpPr>
              <p:spPr>
                <a:xfrm>
                  <a:off x="5291232" y="1333404"/>
                  <a:ext cx="21431" cy="16668"/>
                </a:xfrm>
                <a:custGeom>
                  <a:avLst/>
                  <a:gdLst>
                    <a:gd name="connsiteX0" fmla="*/ 21431 w 21431"/>
                    <a:gd name="connsiteY0" fmla="*/ 6001 h 16668"/>
                    <a:gd name="connsiteX1" fmla="*/ 9144 w 21431"/>
                    <a:gd name="connsiteY1" fmla="*/ 0 h 16668"/>
                    <a:gd name="connsiteX2" fmla="*/ 0 w 21431"/>
                    <a:gd name="connsiteY2" fmla="*/ 9620 h 16668"/>
                    <a:gd name="connsiteX3" fmla="*/ 6858 w 21431"/>
                    <a:gd name="connsiteY3" fmla="*/ 16669 h 16668"/>
                    <a:gd name="connsiteX4" fmla="*/ 17526 w 21431"/>
                    <a:gd name="connsiteY4" fmla="*/ 1485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31" h="16668">
                      <a:moveTo>
                        <a:pt x="21431" y="6001"/>
                      </a:moveTo>
                      <a:lnTo>
                        <a:pt x="9144" y="0"/>
                      </a:lnTo>
                      <a:lnTo>
                        <a:pt x="0" y="9620"/>
                      </a:lnTo>
                      <a:lnTo>
                        <a:pt x="6858" y="16669"/>
                      </a:lnTo>
                      <a:lnTo>
                        <a:pt x="17526" y="148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74" name="图形 6670">
              <a:extLst>
                <a:ext uri="{FF2B5EF4-FFF2-40B4-BE49-F238E27FC236}">
                  <a16:creationId xmlns:a16="http://schemas.microsoft.com/office/drawing/2014/main" xmlns="" id="{2EE48194-1781-4356-85D1-E5E2EBA932ED}"/>
                </a:ext>
              </a:extLst>
            </p:cNvPr>
            <p:cNvGrpSpPr/>
            <p:nvPr/>
          </p:nvGrpSpPr>
          <p:grpSpPr>
            <a:xfrm>
              <a:off x="3307873" y="1545430"/>
              <a:ext cx="276891" cy="142208"/>
              <a:chOff x="5253608" y="1545430"/>
              <a:chExt cx="276891" cy="142208"/>
            </a:xfrm>
            <a:solidFill>
              <a:srgbClr val="FFFFFF"/>
            </a:solidFill>
          </p:grpSpPr>
          <p:grpSp>
            <p:nvGrpSpPr>
              <p:cNvPr id="7475" name="图形 6670">
                <a:extLst>
                  <a:ext uri="{FF2B5EF4-FFF2-40B4-BE49-F238E27FC236}">
                    <a16:creationId xmlns:a16="http://schemas.microsoft.com/office/drawing/2014/main" xmlns="" id="{9BC2A25E-1D3F-449B-8138-1DF2970AE5CE}"/>
                  </a:ext>
                </a:extLst>
              </p:cNvPr>
              <p:cNvGrpSpPr/>
              <p:nvPr/>
            </p:nvGrpSpPr>
            <p:grpSpPr>
              <a:xfrm>
                <a:off x="5253608" y="1545430"/>
                <a:ext cx="276891" cy="142208"/>
                <a:chOff x="5253608" y="1545430"/>
                <a:chExt cx="276891" cy="142208"/>
              </a:xfrm>
              <a:solidFill>
                <a:srgbClr val="FFFFFF"/>
              </a:solidFill>
            </p:grpSpPr>
            <p:sp>
              <p:nvSpPr>
                <p:cNvPr id="7476" name="任意多边形: 形状 7475">
                  <a:extLst>
                    <a:ext uri="{FF2B5EF4-FFF2-40B4-BE49-F238E27FC236}">
                      <a16:creationId xmlns:a16="http://schemas.microsoft.com/office/drawing/2014/main" xmlns="" id="{77147FBE-EAF0-4C46-AB52-140E31F650FC}"/>
                    </a:ext>
                  </a:extLst>
                </p:cNvPr>
                <p:cNvSpPr/>
                <p:nvPr/>
              </p:nvSpPr>
              <p:spPr>
                <a:xfrm>
                  <a:off x="5253608" y="1545430"/>
                  <a:ext cx="276891" cy="142208"/>
                </a:xfrm>
                <a:custGeom>
                  <a:avLst/>
                  <a:gdLst>
                    <a:gd name="connsiteX0" fmla="*/ 27146 w 276891"/>
                    <a:gd name="connsiteY0" fmla="*/ 0 h 142208"/>
                    <a:gd name="connsiteX1" fmla="*/ 0 w 276891"/>
                    <a:gd name="connsiteY1" fmla="*/ 51149 h 142208"/>
                    <a:gd name="connsiteX2" fmla="*/ 171736 w 276891"/>
                    <a:gd name="connsiteY2" fmla="*/ 142208 h 142208"/>
                    <a:gd name="connsiteX3" fmla="*/ 180785 w 276891"/>
                    <a:gd name="connsiteY3" fmla="*/ 125158 h 142208"/>
                    <a:gd name="connsiteX4" fmla="*/ 191738 w 276891"/>
                    <a:gd name="connsiteY4" fmla="*/ 123825 h 142208"/>
                    <a:gd name="connsiteX5" fmla="*/ 204692 w 276891"/>
                    <a:gd name="connsiteY5" fmla="*/ 138113 h 142208"/>
                    <a:gd name="connsiteX6" fmla="*/ 276892 w 276891"/>
                    <a:gd name="connsiteY6" fmla="*/ 73057 h 142208"/>
                    <a:gd name="connsiteX7" fmla="*/ 238125 w 276891"/>
                    <a:gd name="connsiteY7" fmla="*/ 30099 h 142208"/>
                    <a:gd name="connsiteX8" fmla="*/ 180975 w 276891"/>
                    <a:gd name="connsiteY8" fmla="*/ 81629 h 142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91" h="142208">
                      <a:moveTo>
                        <a:pt x="27146" y="0"/>
                      </a:moveTo>
                      <a:lnTo>
                        <a:pt x="0" y="51149"/>
                      </a:lnTo>
                      <a:lnTo>
                        <a:pt x="171736" y="142208"/>
                      </a:lnTo>
                      <a:lnTo>
                        <a:pt x="180785" y="125158"/>
                      </a:lnTo>
                      <a:lnTo>
                        <a:pt x="191738" y="123825"/>
                      </a:lnTo>
                      <a:lnTo>
                        <a:pt x="204692" y="138113"/>
                      </a:lnTo>
                      <a:lnTo>
                        <a:pt x="276892" y="73057"/>
                      </a:lnTo>
                      <a:lnTo>
                        <a:pt x="238125" y="30099"/>
                      </a:lnTo>
                      <a:lnTo>
                        <a:pt x="180975" y="81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7" name="任意多边形: 形状 7476">
                  <a:extLst>
                    <a:ext uri="{FF2B5EF4-FFF2-40B4-BE49-F238E27FC236}">
                      <a16:creationId xmlns:a16="http://schemas.microsoft.com/office/drawing/2014/main" xmlns="" id="{D7DFB95E-3A62-48DD-A4A6-2D773172C287}"/>
                    </a:ext>
                  </a:extLst>
                </p:cNvPr>
                <p:cNvSpPr/>
                <p:nvPr/>
              </p:nvSpPr>
              <p:spPr>
                <a:xfrm rot="-3722911">
                  <a:off x="5265491" y="1554641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5 w 28954"/>
                    <a:gd name="connsiteY1" fmla="*/ 0 h 13905"/>
                    <a:gd name="connsiteX2" fmla="*/ 28955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8" name="任意多边形: 形状 7477">
                  <a:extLst>
                    <a:ext uri="{FF2B5EF4-FFF2-40B4-BE49-F238E27FC236}">
                      <a16:creationId xmlns:a16="http://schemas.microsoft.com/office/drawing/2014/main" xmlns="" id="{4AFDA64B-FCA2-479C-B7FE-3194CCB39670}"/>
                    </a:ext>
                  </a:extLst>
                </p:cNvPr>
                <p:cNvSpPr/>
                <p:nvPr/>
              </p:nvSpPr>
              <p:spPr>
                <a:xfrm rot="-2522963">
                  <a:off x="5489452" y="1576273"/>
                  <a:ext cx="13907" cy="28957"/>
                </a:xfrm>
                <a:custGeom>
                  <a:avLst/>
                  <a:gdLst>
                    <a:gd name="connsiteX0" fmla="*/ 0 w 13907"/>
                    <a:gd name="connsiteY0" fmla="*/ 0 h 28957"/>
                    <a:gd name="connsiteX1" fmla="*/ 13907 w 13907"/>
                    <a:gd name="connsiteY1" fmla="*/ 0 h 28957"/>
                    <a:gd name="connsiteX2" fmla="*/ 13907 w 13907"/>
                    <a:gd name="connsiteY2" fmla="*/ 28957 h 28957"/>
                    <a:gd name="connsiteX3" fmla="*/ 0 w 13907"/>
                    <a:gd name="connsiteY3" fmla="*/ 28957 h 2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7" h="28957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7"/>
                      </a:lnTo>
                      <a:lnTo>
                        <a:pt x="0" y="289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9" name="任意多边形: 形状 7478">
                  <a:extLst>
                    <a:ext uri="{FF2B5EF4-FFF2-40B4-BE49-F238E27FC236}">
                      <a16:creationId xmlns:a16="http://schemas.microsoft.com/office/drawing/2014/main" xmlns="" id="{B466DD92-2B35-4207-90DF-E5BB2692FC4C}"/>
                    </a:ext>
                  </a:extLst>
                </p:cNvPr>
                <p:cNvSpPr/>
                <p:nvPr/>
              </p:nvSpPr>
              <p:spPr>
                <a:xfrm>
                  <a:off x="5429916" y="1669255"/>
                  <a:ext cx="22002" cy="16287"/>
                </a:xfrm>
                <a:custGeom>
                  <a:avLst/>
                  <a:gdLst>
                    <a:gd name="connsiteX0" fmla="*/ 22003 w 22002"/>
                    <a:gd name="connsiteY0" fmla="*/ 7239 h 16287"/>
                    <a:gd name="connsiteX1" fmla="*/ 15430 w 22002"/>
                    <a:gd name="connsiteY1" fmla="*/ 0 h 16287"/>
                    <a:gd name="connsiteX2" fmla="*/ 4477 w 22002"/>
                    <a:gd name="connsiteY2" fmla="*/ 1333 h 16287"/>
                    <a:gd name="connsiteX3" fmla="*/ 0 w 22002"/>
                    <a:gd name="connsiteY3" fmla="*/ 9906 h 16287"/>
                    <a:gd name="connsiteX4" fmla="*/ 12097 w 22002"/>
                    <a:gd name="connsiteY4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2" h="16287">
                      <a:moveTo>
                        <a:pt x="22003" y="7239"/>
                      </a:moveTo>
                      <a:lnTo>
                        <a:pt x="15430" y="0"/>
                      </a:lnTo>
                      <a:lnTo>
                        <a:pt x="4477" y="1333"/>
                      </a:lnTo>
                      <a:lnTo>
                        <a:pt x="0" y="9906"/>
                      </a:lnTo>
                      <a:lnTo>
                        <a:pt x="12097" y="16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80" name="图形 6670">
                <a:extLst>
                  <a:ext uri="{FF2B5EF4-FFF2-40B4-BE49-F238E27FC236}">
                    <a16:creationId xmlns:a16="http://schemas.microsoft.com/office/drawing/2014/main" xmlns="" id="{AE53E6C8-E250-47D9-A975-7CD381856FCF}"/>
                  </a:ext>
                </a:extLst>
              </p:cNvPr>
              <p:cNvGrpSpPr/>
              <p:nvPr/>
            </p:nvGrpSpPr>
            <p:grpSpPr>
              <a:xfrm>
                <a:off x="5253608" y="1545430"/>
                <a:ext cx="276891" cy="142208"/>
                <a:chOff x="5253608" y="1545430"/>
                <a:chExt cx="276891" cy="142208"/>
              </a:xfrm>
              <a:solidFill>
                <a:srgbClr val="FFFFFF"/>
              </a:solidFill>
            </p:grpSpPr>
            <p:sp>
              <p:nvSpPr>
                <p:cNvPr id="7481" name="任意多边形: 形状 7480">
                  <a:extLst>
                    <a:ext uri="{FF2B5EF4-FFF2-40B4-BE49-F238E27FC236}">
                      <a16:creationId xmlns:a16="http://schemas.microsoft.com/office/drawing/2014/main" xmlns="" id="{2FFC7998-8207-46CC-BF7E-ACAB3A1A7562}"/>
                    </a:ext>
                  </a:extLst>
                </p:cNvPr>
                <p:cNvSpPr/>
                <p:nvPr/>
              </p:nvSpPr>
              <p:spPr>
                <a:xfrm>
                  <a:off x="5253608" y="1545430"/>
                  <a:ext cx="276891" cy="142208"/>
                </a:xfrm>
                <a:custGeom>
                  <a:avLst/>
                  <a:gdLst>
                    <a:gd name="connsiteX0" fmla="*/ 27146 w 276891"/>
                    <a:gd name="connsiteY0" fmla="*/ 0 h 142208"/>
                    <a:gd name="connsiteX1" fmla="*/ 0 w 276891"/>
                    <a:gd name="connsiteY1" fmla="*/ 51149 h 142208"/>
                    <a:gd name="connsiteX2" fmla="*/ 171736 w 276891"/>
                    <a:gd name="connsiteY2" fmla="*/ 142208 h 142208"/>
                    <a:gd name="connsiteX3" fmla="*/ 180785 w 276891"/>
                    <a:gd name="connsiteY3" fmla="*/ 125158 h 142208"/>
                    <a:gd name="connsiteX4" fmla="*/ 191738 w 276891"/>
                    <a:gd name="connsiteY4" fmla="*/ 123825 h 142208"/>
                    <a:gd name="connsiteX5" fmla="*/ 204692 w 276891"/>
                    <a:gd name="connsiteY5" fmla="*/ 138113 h 142208"/>
                    <a:gd name="connsiteX6" fmla="*/ 276892 w 276891"/>
                    <a:gd name="connsiteY6" fmla="*/ 73057 h 142208"/>
                    <a:gd name="connsiteX7" fmla="*/ 238125 w 276891"/>
                    <a:gd name="connsiteY7" fmla="*/ 30099 h 142208"/>
                    <a:gd name="connsiteX8" fmla="*/ 180975 w 276891"/>
                    <a:gd name="connsiteY8" fmla="*/ 81629 h 142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91" h="142208">
                      <a:moveTo>
                        <a:pt x="27146" y="0"/>
                      </a:moveTo>
                      <a:lnTo>
                        <a:pt x="0" y="51149"/>
                      </a:lnTo>
                      <a:lnTo>
                        <a:pt x="171736" y="142208"/>
                      </a:lnTo>
                      <a:lnTo>
                        <a:pt x="180785" y="125158"/>
                      </a:lnTo>
                      <a:lnTo>
                        <a:pt x="191738" y="123825"/>
                      </a:lnTo>
                      <a:lnTo>
                        <a:pt x="204692" y="138113"/>
                      </a:lnTo>
                      <a:lnTo>
                        <a:pt x="276892" y="73057"/>
                      </a:lnTo>
                      <a:lnTo>
                        <a:pt x="238125" y="30099"/>
                      </a:lnTo>
                      <a:lnTo>
                        <a:pt x="180975" y="81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2" name="任意多边形: 形状 7481">
                  <a:extLst>
                    <a:ext uri="{FF2B5EF4-FFF2-40B4-BE49-F238E27FC236}">
                      <a16:creationId xmlns:a16="http://schemas.microsoft.com/office/drawing/2014/main" xmlns="" id="{58019DA6-CF54-46E4-B2D8-8BAF3FC879B4}"/>
                    </a:ext>
                  </a:extLst>
                </p:cNvPr>
                <p:cNvSpPr/>
                <p:nvPr/>
              </p:nvSpPr>
              <p:spPr>
                <a:xfrm rot="-3722911">
                  <a:off x="5265491" y="1554641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5 w 28954"/>
                    <a:gd name="connsiteY1" fmla="*/ 0 h 13905"/>
                    <a:gd name="connsiteX2" fmla="*/ 28955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3" name="任意多边形: 形状 7482">
                  <a:extLst>
                    <a:ext uri="{FF2B5EF4-FFF2-40B4-BE49-F238E27FC236}">
                      <a16:creationId xmlns:a16="http://schemas.microsoft.com/office/drawing/2014/main" xmlns="" id="{5CA4B1A7-4454-4335-83FD-D59319DB1E91}"/>
                    </a:ext>
                  </a:extLst>
                </p:cNvPr>
                <p:cNvSpPr/>
                <p:nvPr/>
              </p:nvSpPr>
              <p:spPr>
                <a:xfrm rot="-2522963">
                  <a:off x="5489452" y="1576273"/>
                  <a:ext cx="13907" cy="28957"/>
                </a:xfrm>
                <a:custGeom>
                  <a:avLst/>
                  <a:gdLst>
                    <a:gd name="connsiteX0" fmla="*/ 0 w 13907"/>
                    <a:gd name="connsiteY0" fmla="*/ 0 h 28957"/>
                    <a:gd name="connsiteX1" fmla="*/ 13907 w 13907"/>
                    <a:gd name="connsiteY1" fmla="*/ 0 h 28957"/>
                    <a:gd name="connsiteX2" fmla="*/ 13907 w 13907"/>
                    <a:gd name="connsiteY2" fmla="*/ 28957 h 28957"/>
                    <a:gd name="connsiteX3" fmla="*/ 0 w 13907"/>
                    <a:gd name="connsiteY3" fmla="*/ 28957 h 2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7" h="28957">
                      <a:moveTo>
                        <a:pt x="0" y="0"/>
                      </a:moveTo>
                      <a:lnTo>
                        <a:pt x="13907" y="0"/>
                      </a:lnTo>
                      <a:lnTo>
                        <a:pt x="13907" y="28957"/>
                      </a:lnTo>
                      <a:lnTo>
                        <a:pt x="0" y="289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4" name="任意多边形: 形状 7483">
                  <a:extLst>
                    <a:ext uri="{FF2B5EF4-FFF2-40B4-BE49-F238E27FC236}">
                      <a16:creationId xmlns:a16="http://schemas.microsoft.com/office/drawing/2014/main" xmlns="" id="{43A2BE40-82C3-4FDB-BA77-2E8485090E61}"/>
                    </a:ext>
                  </a:extLst>
                </p:cNvPr>
                <p:cNvSpPr/>
                <p:nvPr/>
              </p:nvSpPr>
              <p:spPr>
                <a:xfrm>
                  <a:off x="5429916" y="1669255"/>
                  <a:ext cx="22002" cy="16287"/>
                </a:xfrm>
                <a:custGeom>
                  <a:avLst/>
                  <a:gdLst>
                    <a:gd name="connsiteX0" fmla="*/ 22003 w 22002"/>
                    <a:gd name="connsiteY0" fmla="*/ 7239 h 16287"/>
                    <a:gd name="connsiteX1" fmla="*/ 15430 w 22002"/>
                    <a:gd name="connsiteY1" fmla="*/ 0 h 16287"/>
                    <a:gd name="connsiteX2" fmla="*/ 4477 w 22002"/>
                    <a:gd name="connsiteY2" fmla="*/ 1333 h 16287"/>
                    <a:gd name="connsiteX3" fmla="*/ 0 w 22002"/>
                    <a:gd name="connsiteY3" fmla="*/ 9906 h 16287"/>
                    <a:gd name="connsiteX4" fmla="*/ 12097 w 22002"/>
                    <a:gd name="connsiteY4" fmla="*/ 16288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02" h="16287">
                      <a:moveTo>
                        <a:pt x="22003" y="7239"/>
                      </a:moveTo>
                      <a:lnTo>
                        <a:pt x="15430" y="0"/>
                      </a:lnTo>
                      <a:lnTo>
                        <a:pt x="4477" y="1333"/>
                      </a:lnTo>
                      <a:lnTo>
                        <a:pt x="0" y="9906"/>
                      </a:lnTo>
                      <a:lnTo>
                        <a:pt x="12097" y="16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85" name="图形 6670">
              <a:extLst>
                <a:ext uri="{FF2B5EF4-FFF2-40B4-BE49-F238E27FC236}">
                  <a16:creationId xmlns:a16="http://schemas.microsoft.com/office/drawing/2014/main" xmlns="" id="{127EBCAD-51EB-456A-87AA-01227DFD1B9F}"/>
                </a:ext>
              </a:extLst>
            </p:cNvPr>
            <p:cNvGrpSpPr/>
            <p:nvPr/>
          </p:nvGrpSpPr>
          <p:grpSpPr>
            <a:xfrm>
              <a:off x="3544189" y="1276254"/>
              <a:ext cx="230790" cy="121253"/>
              <a:chOff x="5489924" y="1276254"/>
              <a:chExt cx="230790" cy="121253"/>
            </a:xfrm>
            <a:solidFill>
              <a:srgbClr val="FFFFFF"/>
            </a:solidFill>
          </p:grpSpPr>
          <p:grpSp>
            <p:nvGrpSpPr>
              <p:cNvPr id="7486" name="图形 6670">
                <a:extLst>
                  <a:ext uri="{FF2B5EF4-FFF2-40B4-BE49-F238E27FC236}">
                    <a16:creationId xmlns:a16="http://schemas.microsoft.com/office/drawing/2014/main" xmlns="" id="{427968F3-B396-499F-A0F3-2024A94A1F5A}"/>
                  </a:ext>
                </a:extLst>
              </p:cNvPr>
              <p:cNvGrpSpPr/>
              <p:nvPr/>
            </p:nvGrpSpPr>
            <p:grpSpPr>
              <a:xfrm>
                <a:off x="5489924" y="1276254"/>
                <a:ext cx="230790" cy="121253"/>
                <a:chOff x="5489924" y="1276254"/>
                <a:chExt cx="230790" cy="121253"/>
              </a:xfrm>
              <a:solidFill>
                <a:srgbClr val="FFFFFF"/>
              </a:solidFill>
            </p:grpSpPr>
            <p:sp>
              <p:nvSpPr>
                <p:cNvPr id="7487" name="任意多边形: 形状 7486">
                  <a:extLst>
                    <a:ext uri="{FF2B5EF4-FFF2-40B4-BE49-F238E27FC236}">
                      <a16:creationId xmlns:a16="http://schemas.microsoft.com/office/drawing/2014/main" xmlns="" id="{189472FF-9BEF-4AF9-BD8B-D0A57F226B26}"/>
                    </a:ext>
                  </a:extLst>
                </p:cNvPr>
                <p:cNvSpPr/>
                <p:nvPr/>
              </p:nvSpPr>
              <p:spPr>
                <a:xfrm>
                  <a:off x="5489924" y="1276254"/>
                  <a:ext cx="230790" cy="121253"/>
                </a:xfrm>
                <a:custGeom>
                  <a:avLst/>
                  <a:gdLst>
                    <a:gd name="connsiteX0" fmla="*/ 213836 w 230790"/>
                    <a:gd name="connsiteY0" fmla="*/ 102870 h 121253"/>
                    <a:gd name="connsiteX1" fmla="*/ 230791 w 230790"/>
                    <a:gd name="connsiteY1" fmla="*/ 48101 h 121253"/>
                    <a:gd name="connsiteX2" fmla="*/ 88678 w 230790"/>
                    <a:gd name="connsiteY2" fmla="*/ 0 h 121253"/>
                    <a:gd name="connsiteX3" fmla="*/ 82963 w 230790"/>
                    <a:gd name="connsiteY3" fmla="*/ 18288 h 121253"/>
                    <a:gd name="connsiteX4" fmla="*/ 72676 w 230790"/>
                    <a:gd name="connsiteY4" fmla="*/ 21431 h 121253"/>
                    <a:gd name="connsiteX5" fmla="*/ 57721 w 230790"/>
                    <a:gd name="connsiteY5" fmla="*/ 9430 h 121253"/>
                    <a:gd name="connsiteX6" fmla="*/ 0 w 230790"/>
                    <a:gd name="connsiteY6" fmla="*/ 85439 h 121253"/>
                    <a:gd name="connsiteX7" fmla="*/ 44863 w 230790"/>
                    <a:gd name="connsiteY7" fmla="*/ 121253 h 121253"/>
                    <a:gd name="connsiteX8" fmla="*/ 90488 w 230790"/>
                    <a:gd name="connsiteY8" fmla="*/ 61151 h 12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0790" h="121253">
                      <a:moveTo>
                        <a:pt x="213836" y="102870"/>
                      </a:moveTo>
                      <a:lnTo>
                        <a:pt x="230791" y="48101"/>
                      </a:lnTo>
                      <a:lnTo>
                        <a:pt x="88678" y="0"/>
                      </a:lnTo>
                      <a:lnTo>
                        <a:pt x="82963" y="18288"/>
                      </a:lnTo>
                      <a:lnTo>
                        <a:pt x="72676" y="21431"/>
                      </a:lnTo>
                      <a:lnTo>
                        <a:pt x="57721" y="9430"/>
                      </a:lnTo>
                      <a:lnTo>
                        <a:pt x="0" y="85439"/>
                      </a:lnTo>
                      <a:lnTo>
                        <a:pt x="44863" y="121253"/>
                      </a:lnTo>
                      <a:lnTo>
                        <a:pt x="90488" y="611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8" name="任意多边形: 形状 7487">
                  <a:extLst>
                    <a:ext uri="{FF2B5EF4-FFF2-40B4-BE49-F238E27FC236}">
                      <a16:creationId xmlns:a16="http://schemas.microsoft.com/office/drawing/2014/main" xmlns="" id="{04FC03EA-6A84-4C89-94C8-8B32A8199E3C}"/>
                    </a:ext>
                  </a:extLst>
                </p:cNvPr>
                <p:cNvSpPr/>
                <p:nvPr/>
              </p:nvSpPr>
              <p:spPr>
                <a:xfrm>
                  <a:off x="5690806" y="1347310"/>
                  <a:ext cx="21431" cy="31813"/>
                </a:xfrm>
                <a:custGeom>
                  <a:avLst/>
                  <a:gdLst>
                    <a:gd name="connsiteX0" fmla="*/ 8572 w 21431"/>
                    <a:gd name="connsiteY0" fmla="*/ 0 h 31813"/>
                    <a:gd name="connsiteX1" fmla="*/ 21431 w 21431"/>
                    <a:gd name="connsiteY1" fmla="*/ 4382 h 31813"/>
                    <a:gd name="connsiteX2" fmla="*/ 12954 w 21431"/>
                    <a:gd name="connsiteY2" fmla="*/ 31814 h 31813"/>
                    <a:gd name="connsiteX3" fmla="*/ 0 w 21431"/>
                    <a:gd name="connsiteY3" fmla="*/ 27432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1" h="31813">
                      <a:moveTo>
                        <a:pt x="8572" y="0"/>
                      </a:moveTo>
                      <a:lnTo>
                        <a:pt x="21431" y="4382"/>
                      </a:lnTo>
                      <a:lnTo>
                        <a:pt x="12954" y="31814"/>
                      </a:lnTo>
                      <a:lnTo>
                        <a:pt x="0" y="27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9" name="任意多边形: 形状 7488">
                  <a:extLst>
                    <a:ext uri="{FF2B5EF4-FFF2-40B4-BE49-F238E27FC236}">
                      <a16:creationId xmlns:a16="http://schemas.microsoft.com/office/drawing/2014/main" xmlns="" id="{88B91D68-FBC7-460D-87E6-CF7088C09EBA}"/>
                    </a:ext>
                  </a:extLst>
                </p:cNvPr>
                <p:cNvSpPr/>
                <p:nvPr/>
              </p:nvSpPr>
              <p:spPr>
                <a:xfrm>
                  <a:off x="5512308" y="1368741"/>
                  <a:ext cx="30670" cy="28765"/>
                </a:xfrm>
                <a:custGeom>
                  <a:avLst/>
                  <a:gdLst>
                    <a:gd name="connsiteX0" fmla="*/ 30671 w 30670"/>
                    <a:gd name="connsiteY0" fmla="*/ 17907 h 28765"/>
                    <a:gd name="connsiteX1" fmla="*/ 22479 w 30670"/>
                    <a:gd name="connsiteY1" fmla="*/ 28766 h 28765"/>
                    <a:gd name="connsiteX2" fmla="*/ 0 w 30670"/>
                    <a:gd name="connsiteY2" fmla="*/ 10858 h 28765"/>
                    <a:gd name="connsiteX3" fmla="*/ 8287 w 30670"/>
                    <a:gd name="connsiteY3" fmla="*/ 0 h 2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70" h="28765">
                      <a:moveTo>
                        <a:pt x="30671" y="17907"/>
                      </a:moveTo>
                      <a:lnTo>
                        <a:pt x="22479" y="28766"/>
                      </a:lnTo>
                      <a:lnTo>
                        <a:pt x="0" y="10858"/>
                      </a:lnTo>
                      <a:lnTo>
                        <a:pt x="828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0" name="任意多边形: 形状 7489">
                  <a:extLst>
                    <a:ext uri="{FF2B5EF4-FFF2-40B4-BE49-F238E27FC236}">
                      <a16:creationId xmlns:a16="http://schemas.microsoft.com/office/drawing/2014/main" xmlns="" id="{91B48B71-A47C-4E59-B88B-5C6C4AD3FCF0}"/>
                    </a:ext>
                  </a:extLst>
                </p:cNvPr>
                <p:cNvSpPr/>
                <p:nvPr/>
              </p:nvSpPr>
              <p:spPr>
                <a:xfrm>
                  <a:off x="5554980" y="1281016"/>
                  <a:ext cx="20764" cy="16668"/>
                </a:xfrm>
                <a:custGeom>
                  <a:avLst/>
                  <a:gdLst>
                    <a:gd name="connsiteX0" fmla="*/ 20764 w 20764"/>
                    <a:gd name="connsiteY0" fmla="*/ 4381 h 16668"/>
                    <a:gd name="connsiteX1" fmla="*/ 7906 w 20764"/>
                    <a:gd name="connsiteY1" fmla="*/ 0 h 16668"/>
                    <a:gd name="connsiteX2" fmla="*/ 0 w 20764"/>
                    <a:gd name="connsiteY2" fmla="*/ 10573 h 16668"/>
                    <a:gd name="connsiteX3" fmla="*/ 7620 w 20764"/>
                    <a:gd name="connsiteY3" fmla="*/ 16669 h 16668"/>
                    <a:gd name="connsiteX4" fmla="*/ 17907 w 20764"/>
                    <a:gd name="connsiteY4" fmla="*/ 13526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64" h="16668">
                      <a:moveTo>
                        <a:pt x="20764" y="4381"/>
                      </a:moveTo>
                      <a:lnTo>
                        <a:pt x="7906" y="0"/>
                      </a:lnTo>
                      <a:lnTo>
                        <a:pt x="0" y="10573"/>
                      </a:lnTo>
                      <a:lnTo>
                        <a:pt x="7620" y="16669"/>
                      </a:lnTo>
                      <a:lnTo>
                        <a:pt x="17907" y="135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1" name="图形 6670">
                <a:extLst>
                  <a:ext uri="{FF2B5EF4-FFF2-40B4-BE49-F238E27FC236}">
                    <a16:creationId xmlns:a16="http://schemas.microsoft.com/office/drawing/2014/main" xmlns="" id="{551B1107-B2F0-4B13-B339-8C53F395AFD1}"/>
                  </a:ext>
                </a:extLst>
              </p:cNvPr>
              <p:cNvGrpSpPr/>
              <p:nvPr/>
            </p:nvGrpSpPr>
            <p:grpSpPr>
              <a:xfrm>
                <a:off x="5489924" y="1276254"/>
                <a:ext cx="230790" cy="121253"/>
                <a:chOff x="5489924" y="1276254"/>
                <a:chExt cx="230790" cy="121253"/>
              </a:xfrm>
              <a:solidFill>
                <a:srgbClr val="FFFFFF"/>
              </a:solidFill>
            </p:grpSpPr>
            <p:sp>
              <p:nvSpPr>
                <p:cNvPr id="7492" name="任意多边形: 形状 7491">
                  <a:extLst>
                    <a:ext uri="{FF2B5EF4-FFF2-40B4-BE49-F238E27FC236}">
                      <a16:creationId xmlns:a16="http://schemas.microsoft.com/office/drawing/2014/main" xmlns="" id="{2969C5B7-A62B-4A6C-83E6-9BAEEDB351B2}"/>
                    </a:ext>
                  </a:extLst>
                </p:cNvPr>
                <p:cNvSpPr/>
                <p:nvPr/>
              </p:nvSpPr>
              <p:spPr>
                <a:xfrm>
                  <a:off x="5489924" y="1276254"/>
                  <a:ext cx="230790" cy="121253"/>
                </a:xfrm>
                <a:custGeom>
                  <a:avLst/>
                  <a:gdLst>
                    <a:gd name="connsiteX0" fmla="*/ 213836 w 230790"/>
                    <a:gd name="connsiteY0" fmla="*/ 102870 h 121253"/>
                    <a:gd name="connsiteX1" fmla="*/ 230791 w 230790"/>
                    <a:gd name="connsiteY1" fmla="*/ 48101 h 121253"/>
                    <a:gd name="connsiteX2" fmla="*/ 88678 w 230790"/>
                    <a:gd name="connsiteY2" fmla="*/ 0 h 121253"/>
                    <a:gd name="connsiteX3" fmla="*/ 82963 w 230790"/>
                    <a:gd name="connsiteY3" fmla="*/ 18288 h 121253"/>
                    <a:gd name="connsiteX4" fmla="*/ 72676 w 230790"/>
                    <a:gd name="connsiteY4" fmla="*/ 21431 h 121253"/>
                    <a:gd name="connsiteX5" fmla="*/ 57721 w 230790"/>
                    <a:gd name="connsiteY5" fmla="*/ 9430 h 121253"/>
                    <a:gd name="connsiteX6" fmla="*/ 0 w 230790"/>
                    <a:gd name="connsiteY6" fmla="*/ 85439 h 121253"/>
                    <a:gd name="connsiteX7" fmla="*/ 44863 w 230790"/>
                    <a:gd name="connsiteY7" fmla="*/ 121253 h 121253"/>
                    <a:gd name="connsiteX8" fmla="*/ 90488 w 230790"/>
                    <a:gd name="connsiteY8" fmla="*/ 61151 h 12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0790" h="121253">
                      <a:moveTo>
                        <a:pt x="213836" y="102870"/>
                      </a:moveTo>
                      <a:lnTo>
                        <a:pt x="230791" y="48101"/>
                      </a:lnTo>
                      <a:lnTo>
                        <a:pt x="88678" y="0"/>
                      </a:lnTo>
                      <a:lnTo>
                        <a:pt x="82963" y="18288"/>
                      </a:lnTo>
                      <a:lnTo>
                        <a:pt x="72676" y="21431"/>
                      </a:lnTo>
                      <a:lnTo>
                        <a:pt x="57721" y="9430"/>
                      </a:lnTo>
                      <a:lnTo>
                        <a:pt x="0" y="85439"/>
                      </a:lnTo>
                      <a:lnTo>
                        <a:pt x="44863" y="121253"/>
                      </a:lnTo>
                      <a:lnTo>
                        <a:pt x="90488" y="611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3" name="任意多边形: 形状 7492">
                  <a:extLst>
                    <a:ext uri="{FF2B5EF4-FFF2-40B4-BE49-F238E27FC236}">
                      <a16:creationId xmlns:a16="http://schemas.microsoft.com/office/drawing/2014/main" xmlns="" id="{D96476A4-B256-475B-BF51-53491D954AE8}"/>
                    </a:ext>
                  </a:extLst>
                </p:cNvPr>
                <p:cNvSpPr/>
                <p:nvPr/>
              </p:nvSpPr>
              <p:spPr>
                <a:xfrm>
                  <a:off x="5690806" y="1347310"/>
                  <a:ext cx="21431" cy="31813"/>
                </a:xfrm>
                <a:custGeom>
                  <a:avLst/>
                  <a:gdLst>
                    <a:gd name="connsiteX0" fmla="*/ 8572 w 21431"/>
                    <a:gd name="connsiteY0" fmla="*/ 0 h 31813"/>
                    <a:gd name="connsiteX1" fmla="*/ 21431 w 21431"/>
                    <a:gd name="connsiteY1" fmla="*/ 4382 h 31813"/>
                    <a:gd name="connsiteX2" fmla="*/ 12954 w 21431"/>
                    <a:gd name="connsiteY2" fmla="*/ 31814 h 31813"/>
                    <a:gd name="connsiteX3" fmla="*/ 0 w 21431"/>
                    <a:gd name="connsiteY3" fmla="*/ 27432 h 3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1" h="31813">
                      <a:moveTo>
                        <a:pt x="8572" y="0"/>
                      </a:moveTo>
                      <a:lnTo>
                        <a:pt x="21431" y="4382"/>
                      </a:lnTo>
                      <a:lnTo>
                        <a:pt x="12954" y="31814"/>
                      </a:lnTo>
                      <a:lnTo>
                        <a:pt x="0" y="27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4" name="任意多边形: 形状 7493">
                  <a:extLst>
                    <a:ext uri="{FF2B5EF4-FFF2-40B4-BE49-F238E27FC236}">
                      <a16:creationId xmlns:a16="http://schemas.microsoft.com/office/drawing/2014/main" xmlns="" id="{C6E37636-1C38-42AE-98F6-D30740347C50}"/>
                    </a:ext>
                  </a:extLst>
                </p:cNvPr>
                <p:cNvSpPr/>
                <p:nvPr/>
              </p:nvSpPr>
              <p:spPr>
                <a:xfrm>
                  <a:off x="5512308" y="1368741"/>
                  <a:ext cx="30670" cy="28765"/>
                </a:xfrm>
                <a:custGeom>
                  <a:avLst/>
                  <a:gdLst>
                    <a:gd name="connsiteX0" fmla="*/ 30671 w 30670"/>
                    <a:gd name="connsiteY0" fmla="*/ 17907 h 28765"/>
                    <a:gd name="connsiteX1" fmla="*/ 22479 w 30670"/>
                    <a:gd name="connsiteY1" fmla="*/ 28766 h 28765"/>
                    <a:gd name="connsiteX2" fmla="*/ 0 w 30670"/>
                    <a:gd name="connsiteY2" fmla="*/ 10858 h 28765"/>
                    <a:gd name="connsiteX3" fmla="*/ 8287 w 30670"/>
                    <a:gd name="connsiteY3" fmla="*/ 0 h 2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70" h="28765">
                      <a:moveTo>
                        <a:pt x="30671" y="17907"/>
                      </a:moveTo>
                      <a:lnTo>
                        <a:pt x="22479" y="28766"/>
                      </a:lnTo>
                      <a:lnTo>
                        <a:pt x="0" y="10858"/>
                      </a:lnTo>
                      <a:lnTo>
                        <a:pt x="828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5" name="任意多边形: 形状 7494">
                  <a:extLst>
                    <a:ext uri="{FF2B5EF4-FFF2-40B4-BE49-F238E27FC236}">
                      <a16:creationId xmlns:a16="http://schemas.microsoft.com/office/drawing/2014/main" xmlns="" id="{1AD6C629-943F-4B9D-9A87-5E646B198915}"/>
                    </a:ext>
                  </a:extLst>
                </p:cNvPr>
                <p:cNvSpPr/>
                <p:nvPr/>
              </p:nvSpPr>
              <p:spPr>
                <a:xfrm>
                  <a:off x="5554980" y="1281016"/>
                  <a:ext cx="20764" cy="16668"/>
                </a:xfrm>
                <a:custGeom>
                  <a:avLst/>
                  <a:gdLst>
                    <a:gd name="connsiteX0" fmla="*/ 20764 w 20764"/>
                    <a:gd name="connsiteY0" fmla="*/ 4381 h 16668"/>
                    <a:gd name="connsiteX1" fmla="*/ 7906 w 20764"/>
                    <a:gd name="connsiteY1" fmla="*/ 0 h 16668"/>
                    <a:gd name="connsiteX2" fmla="*/ 0 w 20764"/>
                    <a:gd name="connsiteY2" fmla="*/ 10573 h 16668"/>
                    <a:gd name="connsiteX3" fmla="*/ 7620 w 20764"/>
                    <a:gd name="connsiteY3" fmla="*/ 16669 h 16668"/>
                    <a:gd name="connsiteX4" fmla="*/ 17907 w 20764"/>
                    <a:gd name="connsiteY4" fmla="*/ 13526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64" h="16668">
                      <a:moveTo>
                        <a:pt x="20764" y="4381"/>
                      </a:moveTo>
                      <a:lnTo>
                        <a:pt x="7906" y="0"/>
                      </a:lnTo>
                      <a:lnTo>
                        <a:pt x="0" y="10573"/>
                      </a:lnTo>
                      <a:lnTo>
                        <a:pt x="7620" y="16669"/>
                      </a:lnTo>
                      <a:lnTo>
                        <a:pt x="17907" y="135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496" name="图形 6670">
              <a:extLst>
                <a:ext uri="{FF2B5EF4-FFF2-40B4-BE49-F238E27FC236}">
                  <a16:creationId xmlns:a16="http://schemas.microsoft.com/office/drawing/2014/main" xmlns="" id="{FB935537-C3D7-403F-A0F6-E0612A4E31BD}"/>
                </a:ext>
              </a:extLst>
            </p:cNvPr>
            <p:cNvGrpSpPr/>
            <p:nvPr/>
          </p:nvGrpSpPr>
          <p:grpSpPr>
            <a:xfrm>
              <a:off x="3611816" y="1513807"/>
              <a:ext cx="277749" cy="129063"/>
              <a:chOff x="5557551" y="1513807"/>
              <a:chExt cx="277749" cy="129063"/>
            </a:xfrm>
            <a:solidFill>
              <a:srgbClr val="FFFFFF"/>
            </a:solidFill>
          </p:grpSpPr>
          <p:grpSp>
            <p:nvGrpSpPr>
              <p:cNvPr id="7497" name="图形 6670">
                <a:extLst>
                  <a:ext uri="{FF2B5EF4-FFF2-40B4-BE49-F238E27FC236}">
                    <a16:creationId xmlns:a16="http://schemas.microsoft.com/office/drawing/2014/main" xmlns="" id="{908916A5-9B50-462B-87AB-4F9340EBF286}"/>
                  </a:ext>
                </a:extLst>
              </p:cNvPr>
              <p:cNvGrpSpPr/>
              <p:nvPr/>
            </p:nvGrpSpPr>
            <p:grpSpPr>
              <a:xfrm>
                <a:off x="5557551" y="1513807"/>
                <a:ext cx="277749" cy="129063"/>
                <a:chOff x="5557551" y="1513807"/>
                <a:chExt cx="277749" cy="129063"/>
              </a:xfrm>
              <a:solidFill>
                <a:srgbClr val="FFFFFF"/>
              </a:solidFill>
            </p:grpSpPr>
            <p:sp>
              <p:nvSpPr>
                <p:cNvPr id="7498" name="任意多边形: 形状 7497">
                  <a:extLst>
                    <a:ext uri="{FF2B5EF4-FFF2-40B4-BE49-F238E27FC236}">
                      <a16:creationId xmlns:a16="http://schemas.microsoft.com/office/drawing/2014/main" xmlns="" id="{4DE171CA-0F03-44DB-A42E-EB65CC4E1903}"/>
                    </a:ext>
                  </a:extLst>
                </p:cNvPr>
                <p:cNvSpPr/>
                <p:nvPr/>
              </p:nvSpPr>
              <p:spPr>
                <a:xfrm>
                  <a:off x="5557551" y="1513807"/>
                  <a:ext cx="277749" cy="129063"/>
                </a:xfrm>
                <a:custGeom>
                  <a:avLst/>
                  <a:gdLst>
                    <a:gd name="connsiteX0" fmla="*/ 22574 w 277749"/>
                    <a:gd name="connsiteY0" fmla="*/ 0 h 129063"/>
                    <a:gd name="connsiteX1" fmla="*/ 0 w 277749"/>
                    <a:gd name="connsiteY1" fmla="*/ 53245 h 129063"/>
                    <a:gd name="connsiteX2" fmla="*/ 179070 w 277749"/>
                    <a:gd name="connsiteY2" fmla="*/ 129064 h 129063"/>
                    <a:gd name="connsiteX3" fmla="*/ 186595 w 277749"/>
                    <a:gd name="connsiteY3" fmla="*/ 111252 h 129063"/>
                    <a:gd name="connsiteX4" fmla="*/ 197358 w 277749"/>
                    <a:gd name="connsiteY4" fmla="*/ 108966 h 129063"/>
                    <a:gd name="connsiteX5" fmla="*/ 211455 w 277749"/>
                    <a:gd name="connsiteY5" fmla="*/ 122111 h 129063"/>
                    <a:gd name="connsiteX6" fmla="*/ 277749 w 277749"/>
                    <a:gd name="connsiteY6" fmla="*/ 50959 h 129063"/>
                    <a:gd name="connsiteX7" fmla="*/ 235363 w 277749"/>
                    <a:gd name="connsiteY7" fmla="*/ 11525 h 129063"/>
                    <a:gd name="connsiteX8" fmla="*/ 182975 w 277749"/>
                    <a:gd name="connsiteY8" fmla="*/ 67913 h 12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749" h="129063">
                      <a:moveTo>
                        <a:pt x="22574" y="0"/>
                      </a:moveTo>
                      <a:lnTo>
                        <a:pt x="0" y="53245"/>
                      </a:lnTo>
                      <a:lnTo>
                        <a:pt x="179070" y="129064"/>
                      </a:lnTo>
                      <a:lnTo>
                        <a:pt x="186595" y="111252"/>
                      </a:lnTo>
                      <a:lnTo>
                        <a:pt x="197358" y="108966"/>
                      </a:lnTo>
                      <a:lnTo>
                        <a:pt x="211455" y="122111"/>
                      </a:lnTo>
                      <a:lnTo>
                        <a:pt x="277749" y="50959"/>
                      </a:lnTo>
                      <a:lnTo>
                        <a:pt x="235363" y="11525"/>
                      </a:lnTo>
                      <a:lnTo>
                        <a:pt x="182975" y="679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9" name="任意多边形: 形状 7498">
                  <a:extLst>
                    <a:ext uri="{FF2B5EF4-FFF2-40B4-BE49-F238E27FC236}">
                      <a16:creationId xmlns:a16="http://schemas.microsoft.com/office/drawing/2014/main" xmlns="" id="{6780B931-949D-4F8D-AF1F-8006B72DD590}"/>
                    </a:ext>
                  </a:extLst>
                </p:cNvPr>
                <p:cNvSpPr/>
                <p:nvPr/>
              </p:nvSpPr>
              <p:spPr>
                <a:xfrm rot="-4023027">
                  <a:off x="5566221" y="1522947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4 w 28954"/>
                    <a:gd name="connsiteY1" fmla="*/ 0 h 13905"/>
                    <a:gd name="connsiteX2" fmla="*/ 28954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4" y="0"/>
                      </a:lnTo>
                      <a:lnTo>
                        <a:pt x="28954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0" name="任意多边形: 形状 7499">
                  <a:extLst>
                    <a:ext uri="{FF2B5EF4-FFF2-40B4-BE49-F238E27FC236}">
                      <a16:creationId xmlns:a16="http://schemas.microsoft.com/office/drawing/2014/main" xmlns="" id="{F7F2ECB2-E637-4525-BEC3-10F4B4753466}"/>
                    </a:ext>
                  </a:extLst>
                </p:cNvPr>
                <p:cNvSpPr/>
                <p:nvPr/>
              </p:nvSpPr>
              <p:spPr>
                <a:xfrm rot="-2822785">
                  <a:off x="5791908" y="152595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1" name="任意多边形: 形状 7500">
                  <a:extLst>
                    <a:ext uri="{FF2B5EF4-FFF2-40B4-BE49-F238E27FC236}">
                      <a16:creationId xmlns:a16="http://schemas.microsoft.com/office/drawing/2014/main" xmlns="" id="{FAE7DE87-6DF5-4071-A9F0-6D11A9237A5B}"/>
                    </a:ext>
                  </a:extLst>
                </p:cNvPr>
                <p:cNvSpPr/>
                <p:nvPr/>
              </p:nvSpPr>
              <p:spPr>
                <a:xfrm>
                  <a:off x="5740336" y="1622773"/>
                  <a:ext cx="21812" cy="16573"/>
                </a:xfrm>
                <a:custGeom>
                  <a:avLst/>
                  <a:gdLst>
                    <a:gd name="connsiteX0" fmla="*/ 21812 w 21812"/>
                    <a:gd name="connsiteY0" fmla="*/ 6668 h 16573"/>
                    <a:gd name="connsiteX1" fmla="*/ 14573 w 21812"/>
                    <a:gd name="connsiteY1" fmla="*/ 0 h 16573"/>
                    <a:gd name="connsiteX2" fmla="*/ 3810 w 21812"/>
                    <a:gd name="connsiteY2" fmla="*/ 2286 h 16573"/>
                    <a:gd name="connsiteX3" fmla="*/ 0 w 21812"/>
                    <a:gd name="connsiteY3" fmla="*/ 11240 h 16573"/>
                    <a:gd name="connsiteX4" fmla="*/ 12668 w 21812"/>
                    <a:gd name="connsiteY4" fmla="*/ 16574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573">
                      <a:moveTo>
                        <a:pt x="21812" y="6668"/>
                      </a:moveTo>
                      <a:lnTo>
                        <a:pt x="14573" y="0"/>
                      </a:lnTo>
                      <a:lnTo>
                        <a:pt x="3810" y="2286"/>
                      </a:lnTo>
                      <a:lnTo>
                        <a:pt x="0" y="11240"/>
                      </a:lnTo>
                      <a:lnTo>
                        <a:pt x="12668" y="165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02" name="图形 6670">
                <a:extLst>
                  <a:ext uri="{FF2B5EF4-FFF2-40B4-BE49-F238E27FC236}">
                    <a16:creationId xmlns:a16="http://schemas.microsoft.com/office/drawing/2014/main" xmlns="" id="{34A9CD09-8712-4D46-B284-110BCB60586E}"/>
                  </a:ext>
                </a:extLst>
              </p:cNvPr>
              <p:cNvGrpSpPr/>
              <p:nvPr/>
            </p:nvGrpSpPr>
            <p:grpSpPr>
              <a:xfrm>
                <a:off x="5557551" y="1513807"/>
                <a:ext cx="277749" cy="129063"/>
                <a:chOff x="5557551" y="1513807"/>
                <a:chExt cx="277749" cy="129063"/>
              </a:xfrm>
              <a:solidFill>
                <a:srgbClr val="FFFFFF"/>
              </a:solidFill>
            </p:grpSpPr>
            <p:sp>
              <p:nvSpPr>
                <p:cNvPr id="7503" name="任意多边形: 形状 7502">
                  <a:extLst>
                    <a:ext uri="{FF2B5EF4-FFF2-40B4-BE49-F238E27FC236}">
                      <a16:creationId xmlns:a16="http://schemas.microsoft.com/office/drawing/2014/main" xmlns="" id="{F59D524E-5EB1-4325-A6D0-EF4548CC8227}"/>
                    </a:ext>
                  </a:extLst>
                </p:cNvPr>
                <p:cNvSpPr/>
                <p:nvPr/>
              </p:nvSpPr>
              <p:spPr>
                <a:xfrm>
                  <a:off x="5557551" y="1513807"/>
                  <a:ext cx="277749" cy="129063"/>
                </a:xfrm>
                <a:custGeom>
                  <a:avLst/>
                  <a:gdLst>
                    <a:gd name="connsiteX0" fmla="*/ 22574 w 277749"/>
                    <a:gd name="connsiteY0" fmla="*/ 0 h 129063"/>
                    <a:gd name="connsiteX1" fmla="*/ 0 w 277749"/>
                    <a:gd name="connsiteY1" fmla="*/ 53245 h 129063"/>
                    <a:gd name="connsiteX2" fmla="*/ 179070 w 277749"/>
                    <a:gd name="connsiteY2" fmla="*/ 129064 h 129063"/>
                    <a:gd name="connsiteX3" fmla="*/ 186595 w 277749"/>
                    <a:gd name="connsiteY3" fmla="*/ 111252 h 129063"/>
                    <a:gd name="connsiteX4" fmla="*/ 197358 w 277749"/>
                    <a:gd name="connsiteY4" fmla="*/ 108966 h 129063"/>
                    <a:gd name="connsiteX5" fmla="*/ 211455 w 277749"/>
                    <a:gd name="connsiteY5" fmla="*/ 122111 h 129063"/>
                    <a:gd name="connsiteX6" fmla="*/ 277749 w 277749"/>
                    <a:gd name="connsiteY6" fmla="*/ 50959 h 129063"/>
                    <a:gd name="connsiteX7" fmla="*/ 235363 w 277749"/>
                    <a:gd name="connsiteY7" fmla="*/ 11525 h 129063"/>
                    <a:gd name="connsiteX8" fmla="*/ 182975 w 277749"/>
                    <a:gd name="connsiteY8" fmla="*/ 67913 h 12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749" h="129063">
                      <a:moveTo>
                        <a:pt x="22574" y="0"/>
                      </a:moveTo>
                      <a:lnTo>
                        <a:pt x="0" y="53245"/>
                      </a:lnTo>
                      <a:lnTo>
                        <a:pt x="179070" y="129064"/>
                      </a:lnTo>
                      <a:lnTo>
                        <a:pt x="186595" y="111252"/>
                      </a:lnTo>
                      <a:lnTo>
                        <a:pt x="197358" y="108966"/>
                      </a:lnTo>
                      <a:lnTo>
                        <a:pt x="211455" y="122111"/>
                      </a:lnTo>
                      <a:lnTo>
                        <a:pt x="277749" y="50959"/>
                      </a:lnTo>
                      <a:lnTo>
                        <a:pt x="235363" y="11525"/>
                      </a:lnTo>
                      <a:lnTo>
                        <a:pt x="182975" y="679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4" name="任意多边形: 形状 7503">
                  <a:extLst>
                    <a:ext uri="{FF2B5EF4-FFF2-40B4-BE49-F238E27FC236}">
                      <a16:creationId xmlns:a16="http://schemas.microsoft.com/office/drawing/2014/main" xmlns="" id="{F57650E5-AD0B-43EC-8E32-BFA255B36793}"/>
                    </a:ext>
                  </a:extLst>
                </p:cNvPr>
                <p:cNvSpPr/>
                <p:nvPr/>
              </p:nvSpPr>
              <p:spPr>
                <a:xfrm rot="-4023027">
                  <a:off x="5566221" y="1522947"/>
                  <a:ext cx="28954" cy="13905"/>
                </a:xfrm>
                <a:custGeom>
                  <a:avLst/>
                  <a:gdLst>
                    <a:gd name="connsiteX0" fmla="*/ 0 w 28954"/>
                    <a:gd name="connsiteY0" fmla="*/ 0 h 13905"/>
                    <a:gd name="connsiteX1" fmla="*/ 28954 w 28954"/>
                    <a:gd name="connsiteY1" fmla="*/ 0 h 13905"/>
                    <a:gd name="connsiteX2" fmla="*/ 28954 w 28954"/>
                    <a:gd name="connsiteY2" fmla="*/ 13906 h 13905"/>
                    <a:gd name="connsiteX3" fmla="*/ 0 w 28954"/>
                    <a:gd name="connsiteY3" fmla="*/ 13906 h 1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4" h="13905">
                      <a:moveTo>
                        <a:pt x="0" y="0"/>
                      </a:moveTo>
                      <a:lnTo>
                        <a:pt x="28954" y="0"/>
                      </a:lnTo>
                      <a:lnTo>
                        <a:pt x="28954" y="13906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5" name="任意多边形: 形状 7504">
                  <a:extLst>
                    <a:ext uri="{FF2B5EF4-FFF2-40B4-BE49-F238E27FC236}">
                      <a16:creationId xmlns:a16="http://schemas.microsoft.com/office/drawing/2014/main" xmlns="" id="{8292B162-BC37-4D8A-BFC1-84DC8D7ED7D1}"/>
                    </a:ext>
                  </a:extLst>
                </p:cNvPr>
                <p:cNvSpPr/>
                <p:nvPr/>
              </p:nvSpPr>
              <p:spPr>
                <a:xfrm rot="-2822785">
                  <a:off x="5791908" y="1525953"/>
                  <a:ext cx="13906" cy="28955"/>
                </a:xfrm>
                <a:custGeom>
                  <a:avLst/>
                  <a:gdLst>
                    <a:gd name="connsiteX0" fmla="*/ 0 w 13906"/>
                    <a:gd name="connsiteY0" fmla="*/ 0 h 28955"/>
                    <a:gd name="connsiteX1" fmla="*/ 13906 w 13906"/>
                    <a:gd name="connsiteY1" fmla="*/ 0 h 28955"/>
                    <a:gd name="connsiteX2" fmla="*/ 13906 w 13906"/>
                    <a:gd name="connsiteY2" fmla="*/ 28956 h 28955"/>
                    <a:gd name="connsiteX3" fmla="*/ 0 w 13906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06" h="28955">
                      <a:moveTo>
                        <a:pt x="0" y="0"/>
                      </a:moveTo>
                      <a:lnTo>
                        <a:pt x="13906" y="0"/>
                      </a:lnTo>
                      <a:lnTo>
                        <a:pt x="13906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6" name="任意多边形: 形状 7505">
                  <a:extLst>
                    <a:ext uri="{FF2B5EF4-FFF2-40B4-BE49-F238E27FC236}">
                      <a16:creationId xmlns:a16="http://schemas.microsoft.com/office/drawing/2014/main" xmlns="" id="{5F689C26-791E-4E0C-8F8D-64B402D31D01}"/>
                    </a:ext>
                  </a:extLst>
                </p:cNvPr>
                <p:cNvSpPr/>
                <p:nvPr/>
              </p:nvSpPr>
              <p:spPr>
                <a:xfrm>
                  <a:off x="5740336" y="1622773"/>
                  <a:ext cx="21812" cy="16573"/>
                </a:xfrm>
                <a:custGeom>
                  <a:avLst/>
                  <a:gdLst>
                    <a:gd name="connsiteX0" fmla="*/ 21812 w 21812"/>
                    <a:gd name="connsiteY0" fmla="*/ 6668 h 16573"/>
                    <a:gd name="connsiteX1" fmla="*/ 14573 w 21812"/>
                    <a:gd name="connsiteY1" fmla="*/ 0 h 16573"/>
                    <a:gd name="connsiteX2" fmla="*/ 3810 w 21812"/>
                    <a:gd name="connsiteY2" fmla="*/ 2286 h 16573"/>
                    <a:gd name="connsiteX3" fmla="*/ 0 w 21812"/>
                    <a:gd name="connsiteY3" fmla="*/ 11240 h 16573"/>
                    <a:gd name="connsiteX4" fmla="*/ 12668 w 21812"/>
                    <a:gd name="connsiteY4" fmla="*/ 16574 h 1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12" h="16573">
                      <a:moveTo>
                        <a:pt x="21812" y="6668"/>
                      </a:moveTo>
                      <a:lnTo>
                        <a:pt x="14573" y="0"/>
                      </a:lnTo>
                      <a:lnTo>
                        <a:pt x="3810" y="2286"/>
                      </a:lnTo>
                      <a:lnTo>
                        <a:pt x="0" y="11240"/>
                      </a:lnTo>
                      <a:lnTo>
                        <a:pt x="12668" y="165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07" name="图形 6670">
              <a:extLst>
                <a:ext uri="{FF2B5EF4-FFF2-40B4-BE49-F238E27FC236}">
                  <a16:creationId xmlns:a16="http://schemas.microsoft.com/office/drawing/2014/main" xmlns="" id="{67EDDDA3-6B19-487F-AA2E-B11288B36F2F}"/>
                </a:ext>
              </a:extLst>
            </p:cNvPr>
            <p:cNvGrpSpPr/>
            <p:nvPr/>
          </p:nvGrpSpPr>
          <p:grpSpPr>
            <a:xfrm>
              <a:off x="5130959" y="1662749"/>
              <a:ext cx="132683" cy="152429"/>
              <a:chOff x="7076694" y="1662749"/>
              <a:chExt cx="132683" cy="152429"/>
            </a:xfrm>
            <a:solidFill>
              <a:srgbClr val="FFFFFF"/>
            </a:solidFill>
          </p:grpSpPr>
          <p:grpSp>
            <p:nvGrpSpPr>
              <p:cNvPr id="7508" name="图形 6670">
                <a:extLst>
                  <a:ext uri="{FF2B5EF4-FFF2-40B4-BE49-F238E27FC236}">
                    <a16:creationId xmlns:a16="http://schemas.microsoft.com/office/drawing/2014/main" xmlns="" id="{357E69FF-D1AB-4B43-BB66-BF0F34DE196E}"/>
                  </a:ext>
                </a:extLst>
              </p:cNvPr>
              <p:cNvGrpSpPr/>
              <p:nvPr/>
            </p:nvGrpSpPr>
            <p:grpSpPr>
              <a:xfrm>
                <a:off x="7076694" y="1662749"/>
                <a:ext cx="132683" cy="152429"/>
                <a:chOff x="7076694" y="1662749"/>
                <a:chExt cx="132683" cy="152429"/>
              </a:xfrm>
              <a:solidFill>
                <a:srgbClr val="FFFFFF"/>
              </a:solidFill>
            </p:grpSpPr>
            <p:sp>
              <p:nvSpPr>
                <p:cNvPr id="7509" name="任意多边形: 形状 7508">
                  <a:extLst>
                    <a:ext uri="{FF2B5EF4-FFF2-40B4-BE49-F238E27FC236}">
                      <a16:creationId xmlns:a16="http://schemas.microsoft.com/office/drawing/2014/main" xmlns="" id="{40A0D128-509D-498A-A50D-8307A6E8DB66}"/>
                    </a:ext>
                  </a:extLst>
                </p:cNvPr>
                <p:cNvSpPr/>
                <p:nvPr/>
              </p:nvSpPr>
              <p:spPr>
                <a:xfrm>
                  <a:off x="7091838" y="1797557"/>
                  <a:ext cx="34480" cy="17621"/>
                </a:xfrm>
                <a:custGeom>
                  <a:avLst/>
                  <a:gdLst>
                    <a:gd name="connsiteX0" fmla="*/ 1619 w 34480"/>
                    <a:gd name="connsiteY0" fmla="*/ 17621 h 17621"/>
                    <a:gd name="connsiteX1" fmla="*/ 34480 w 34480"/>
                    <a:gd name="connsiteY1" fmla="*/ 13240 h 17621"/>
                    <a:gd name="connsiteX2" fmla="*/ 32861 w 34480"/>
                    <a:gd name="connsiteY2" fmla="*/ 0 h 17621"/>
                    <a:gd name="connsiteX3" fmla="*/ 0 w 34480"/>
                    <a:gd name="connsiteY3" fmla="*/ 438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621">
                      <a:moveTo>
                        <a:pt x="1619" y="17621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0" name="任意多边形: 形状 7509">
                  <a:extLst>
                    <a:ext uri="{FF2B5EF4-FFF2-40B4-BE49-F238E27FC236}">
                      <a16:creationId xmlns:a16="http://schemas.microsoft.com/office/drawing/2014/main" xmlns="" id="{BDC120BB-59EE-4FD3-A14E-7B6A703FE2B0}"/>
                    </a:ext>
                  </a:extLst>
                </p:cNvPr>
                <p:cNvSpPr/>
                <p:nvPr/>
              </p:nvSpPr>
              <p:spPr>
                <a:xfrm rot="-420124">
                  <a:off x="7134603" y="1663423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1" name="任意多边形: 形状 7510">
                  <a:extLst>
                    <a:ext uri="{FF2B5EF4-FFF2-40B4-BE49-F238E27FC236}">
                      <a16:creationId xmlns:a16="http://schemas.microsoft.com/office/drawing/2014/main" xmlns="" id="{FC339BAF-C423-4B90-8B66-5CD8C3123EA3}"/>
                    </a:ext>
                  </a:extLst>
                </p:cNvPr>
                <p:cNvSpPr/>
                <p:nvPr/>
              </p:nvSpPr>
              <p:spPr>
                <a:xfrm>
                  <a:off x="7076694" y="1663254"/>
                  <a:ext cx="132683" cy="138683"/>
                </a:xfrm>
                <a:custGeom>
                  <a:avLst/>
                  <a:gdLst>
                    <a:gd name="connsiteX0" fmla="*/ 132683 w 132683"/>
                    <a:gd name="connsiteY0" fmla="*/ 43720 h 138683"/>
                    <a:gd name="connsiteX1" fmla="*/ 127254 w 132683"/>
                    <a:gd name="connsiteY1" fmla="*/ 0 h 138683"/>
                    <a:gd name="connsiteX2" fmla="*/ 0 w 132683"/>
                    <a:gd name="connsiteY2" fmla="*/ 15621 h 138683"/>
                    <a:gd name="connsiteX3" fmla="*/ 15144 w 132683"/>
                    <a:gd name="connsiteY3" fmla="*/ 138684 h 138683"/>
                    <a:gd name="connsiteX4" fmla="*/ 48006 w 132683"/>
                    <a:gd name="connsiteY4" fmla="*/ 134303 h 138683"/>
                    <a:gd name="connsiteX5" fmla="*/ 64579 w 132683"/>
                    <a:gd name="connsiteY5" fmla="*/ 132302 h 138683"/>
                    <a:gd name="connsiteX6" fmla="*/ 58102 w 132683"/>
                    <a:gd name="connsiteY6" fmla="*/ 79343 h 138683"/>
                    <a:gd name="connsiteX7" fmla="*/ 41529 w 132683"/>
                    <a:gd name="connsiteY7" fmla="*/ 81439 h 138683"/>
                    <a:gd name="connsiteX8" fmla="*/ 38290 w 132683"/>
                    <a:gd name="connsiteY8" fmla="*/ 54959 h 13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683" h="138683">
                      <a:moveTo>
                        <a:pt x="132683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4" y="138684"/>
                      </a:lnTo>
                      <a:lnTo>
                        <a:pt x="48006" y="134303"/>
                      </a:lnTo>
                      <a:lnTo>
                        <a:pt x="64579" y="132302"/>
                      </a:lnTo>
                      <a:lnTo>
                        <a:pt x="58102" y="79343"/>
                      </a:lnTo>
                      <a:lnTo>
                        <a:pt x="41529" y="81439"/>
                      </a:lnTo>
                      <a:lnTo>
                        <a:pt x="38290" y="549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12" name="图形 6670">
                <a:extLst>
                  <a:ext uri="{FF2B5EF4-FFF2-40B4-BE49-F238E27FC236}">
                    <a16:creationId xmlns:a16="http://schemas.microsoft.com/office/drawing/2014/main" xmlns="" id="{7044B1AA-194A-477C-BFE2-8EFCEED7F881}"/>
                  </a:ext>
                </a:extLst>
              </p:cNvPr>
              <p:cNvGrpSpPr/>
              <p:nvPr/>
            </p:nvGrpSpPr>
            <p:grpSpPr>
              <a:xfrm>
                <a:off x="7076694" y="1662749"/>
                <a:ext cx="132683" cy="152429"/>
                <a:chOff x="7076694" y="1662749"/>
                <a:chExt cx="132683" cy="152429"/>
              </a:xfrm>
              <a:solidFill>
                <a:srgbClr val="FFFFFF"/>
              </a:solidFill>
            </p:grpSpPr>
            <p:sp>
              <p:nvSpPr>
                <p:cNvPr id="7513" name="任意多边形: 形状 7512">
                  <a:extLst>
                    <a:ext uri="{FF2B5EF4-FFF2-40B4-BE49-F238E27FC236}">
                      <a16:creationId xmlns:a16="http://schemas.microsoft.com/office/drawing/2014/main" xmlns="" id="{CF3999EF-45C4-49BF-B69E-DAF4B84F64BA}"/>
                    </a:ext>
                  </a:extLst>
                </p:cNvPr>
                <p:cNvSpPr/>
                <p:nvPr/>
              </p:nvSpPr>
              <p:spPr>
                <a:xfrm>
                  <a:off x="7091838" y="1797557"/>
                  <a:ext cx="34480" cy="17621"/>
                </a:xfrm>
                <a:custGeom>
                  <a:avLst/>
                  <a:gdLst>
                    <a:gd name="connsiteX0" fmla="*/ 1619 w 34480"/>
                    <a:gd name="connsiteY0" fmla="*/ 17621 h 17621"/>
                    <a:gd name="connsiteX1" fmla="*/ 34480 w 34480"/>
                    <a:gd name="connsiteY1" fmla="*/ 13240 h 17621"/>
                    <a:gd name="connsiteX2" fmla="*/ 32861 w 34480"/>
                    <a:gd name="connsiteY2" fmla="*/ 0 h 17621"/>
                    <a:gd name="connsiteX3" fmla="*/ 0 w 34480"/>
                    <a:gd name="connsiteY3" fmla="*/ 438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621">
                      <a:moveTo>
                        <a:pt x="1619" y="17621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4" name="任意多边形: 形状 7513">
                  <a:extLst>
                    <a:ext uri="{FF2B5EF4-FFF2-40B4-BE49-F238E27FC236}">
                      <a16:creationId xmlns:a16="http://schemas.microsoft.com/office/drawing/2014/main" xmlns="" id="{77E7C036-4DCB-404F-84AB-14D0F1124E54}"/>
                    </a:ext>
                  </a:extLst>
                </p:cNvPr>
                <p:cNvSpPr/>
                <p:nvPr/>
              </p:nvSpPr>
              <p:spPr>
                <a:xfrm rot="-420124">
                  <a:off x="7134603" y="1663423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5" name="任意多边形: 形状 7514">
                  <a:extLst>
                    <a:ext uri="{FF2B5EF4-FFF2-40B4-BE49-F238E27FC236}">
                      <a16:creationId xmlns:a16="http://schemas.microsoft.com/office/drawing/2014/main" xmlns="" id="{2DE3F8FC-273A-4F3D-9D6C-B0F9C4D1B2C0}"/>
                    </a:ext>
                  </a:extLst>
                </p:cNvPr>
                <p:cNvSpPr/>
                <p:nvPr/>
              </p:nvSpPr>
              <p:spPr>
                <a:xfrm>
                  <a:off x="7076694" y="1663254"/>
                  <a:ext cx="132683" cy="138683"/>
                </a:xfrm>
                <a:custGeom>
                  <a:avLst/>
                  <a:gdLst>
                    <a:gd name="connsiteX0" fmla="*/ 132683 w 132683"/>
                    <a:gd name="connsiteY0" fmla="*/ 43720 h 138683"/>
                    <a:gd name="connsiteX1" fmla="*/ 127254 w 132683"/>
                    <a:gd name="connsiteY1" fmla="*/ 0 h 138683"/>
                    <a:gd name="connsiteX2" fmla="*/ 0 w 132683"/>
                    <a:gd name="connsiteY2" fmla="*/ 15621 h 138683"/>
                    <a:gd name="connsiteX3" fmla="*/ 15144 w 132683"/>
                    <a:gd name="connsiteY3" fmla="*/ 138684 h 138683"/>
                    <a:gd name="connsiteX4" fmla="*/ 48006 w 132683"/>
                    <a:gd name="connsiteY4" fmla="*/ 134303 h 138683"/>
                    <a:gd name="connsiteX5" fmla="*/ 64579 w 132683"/>
                    <a:gd name="connsiteY5" fmla="*/ 132302 h 138683"/>
                    <a:gd name="connsiteX6" fmla="*/ 58102 w 132683"/>
                    <a:gd name="connsiteY6" fmla="*/ 79343 h 138683"/>
                    <a:gd name="connsiteX7" fmla="*/ 41529 w 132683"/>
                    <a:gd name="connsiteY7" fmla="*/ 81439 h 138683"/>
                    <a:gd name="connsiteX8" fmla="*/ 38290 w 132683"/>
                    <a:gd name="connsiteY8" fmla="*/ 54959 h 13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683" h="138683">
                      <a:moveTo>
                        <a:pt x="132683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4" y="138684"/>
                      </a:lnTo>
                      <a:lnTo>
                        <a:pt x="48006" y="134303"/>
                      </a:lnTo>
                      <a:lnTo>
                        <a:pt x="64579" y="132302"/>
                      </a:lnTo>
                      <a:lnTo>
                        <a:pt x="58102" y="79343"/>
                      </a:lnTo>
                      <a:lnTo>
                        <a:pt x="41529" y="81439"/>
                      </a:lnTo>
                      <a:lnTo>
                        <a:pt x="38290" y="549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16" name="图形 6670">
              <a:extLst>
                <a:ext uri="{FF2B5EF4-FFF2-40B4-BE49-F238E27FC236}">
                  <a16:creationId xmlns:a16="http://schemas.microsoft.com/office/drawing/2014/main" xmlns="" id="{56DD9B42-CF93-45D4-99EF-C1CB1B7304B8}"/>
                </a:ext>
              </a:extLst>
            </p:cNvPr>
            <p:cNvGrpSpPr/>
            <p:nvPr/>
          </p:nvGrpSpPr>
          <p:grpSpPr>
            <a:xfrm>
              <a:off x="5301395" y="1635706"/>
              <a:ext cx="197177" cy="67485"/>
              <a:chOff x="7247130" y="1635706"/>
              <a:chExt cx="197177" cy="67485"/>
            </a:xfrm>
            <a:solidFill>
              <a:srgbClr val="FFFFFF"/>
            </a:solidFill>
          </p:grpSpPr>
          <p:grpSp>
            <p:nvGrpSpPr>
              <p:cNvPr id="7517" name="图形 6670">
                <a:extLst>
                  <a:ext uri="{FF2B5EF4-FFF2-40B4-BE49-F238E27FC236}">
                    <a16:creationId xmlns:a16="http://schemas.microsoft.com/office/drawing/2014/main" xmlns="" id="{CDE33196-3710-4815-95DF-E904AFF2B3E0}"/>
                  </a:ext>
                </a:extLst>
              </p:cNvPr>
              <p:cNvGrpSpPr/>
              <p:nvPr/>
            </p:nvGrpSpPr>
            <p:grpSpPr>
              <a:xfrm>
                <a:off x="7247130" y="1635706"/>
                <a:ext cx="197177" cy="67485"/>
                <a:chOff x="7247130" y="1635706"/>
                <a:chExt cx="197177" cy="67485"/>
              </a:xfrm>
              <a:solidFill>
                <a:srgbClr val="FFFFFF"/>
              </a:solidFill>
            </p:grpSpPr>
            <p:sp>
              <p:nvSpPr>
                <p:cNvPr id="7518" name="任意多边形: 形状 7517">
                  <a:extLst>
                    <a:ext uri="{FF2B5EF4-FFF2-40B4-BE49-F238E27FC236}">
                      <a16:creationId xmlns:a16="http://schemas.microsoft.com/office/drawing/2014/main" xmlns="" id="{3C308FF5-A395-45F6-871F-22F5B6EAC29D}"/>
                    </a:ext>
                  </a:extLst>
                </p:cNvPr>
                <p:cNvSpPr/>
                <p:nvPr/>
              </p:nvSpPr>
              <p:spPr>
                <a:xfrm rot="-420124">
                  <a:off x="7249091" y="1647321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9" name="任意多边形: 形状 7518">
                  <a:extLst>
                    <a:ext uri="{FF2B5EF4-FFF2-40B4-BE49-F238E27FC236}">
                      <a16:creationId xmlns:a16="http://schemas.microsoft.com/office/drawing/2014/main" xmlns="" id="{69C5C066-3A17-4C54-8BCB-9A90A9EB9EFC}"/>
                    </a:ext>
                  </a:extLst>
                </p:cNvPr>
                <p:cNvSpPr/>
                <p:nvPr/>
              </p:nvSpPr>
              <p:spPr>
                <a:xfrm rot="-420124">
                  <a:off x="7337096" y="1640074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0" name="任意多边形: 形状 7519">
                  <a:extLst>
                    <a:ext uri="{FF2B5EF4-FFF2-40B4-BE49-F238E27FC236}">
                      <a16:creationId xmlns:a16="http://schemas.microsoft.com/office/drawing/2014/main" xmlns="" id="{F44DC445-64E8-456E-9EF3-2703A9C4BC00}"/>
                    </a:ext>
                  </a:extLst>
                </p:cNvPr>
                <p:cNvSpPr/>
                <p:nvPr/>
              </p:nvSpPr>
              <p:spPr>
                <a:xfrm rot="-420124">
                  <a:off x="7319287" y="1691135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1" name="图形 6670">
                <a:extLst>
                  <a:ext uri="{FF2B5EF4-FFF2-40B4-BE49-F238E27FC236}">
                    <a16:creationId xmlns:a16="http://schemas.microsoft.com/office/drawing/2014/main" xmlns="" id="{6142935C-0676-4700-BE37-50A614138CBF}"/>
                  </a:ext>
                </a:extLst>
              </p:cNvPr>
              <p:cNvGrpSpPr/>
              <p:nvPr/>
            </p:nvGrpSpPr>
            <p:grpSpPr>
              <a:xfrm>
                <a:off x="7247130" y="1635706"/>
                <a:ext cx="197177" cy="67485"/>
                <a:chOff x="7247130" y="1635706"/>
                <a:chExt cx="197177" cy="67485"/>
              </a:xfrm>
              <a:solidFill>
                <a:srgbClr val="FFFFFF"/>
              </a:solidFill>
            </p:grpSpPr>
            <p:sp>
              <p:nvSpPr>
                <p:cNvPr id="7522" name="任意多边形: 形状 7521">
                  <a:extLst>
                    <a:ext uri="{FF2B5EF4-FFF2-40B4-BE49-F238E27FC236}">
                      <a16:creationId xmlns:a16="http://schemas.microsoft.com/office/drawing/2014/main" xmlns="" id="{74FBE5AD-8E9A-47E0-9D2B-FED03D55D38B}"/>
                    </a:ext>
                  </a:extLst>
                </p:cNvPr>
                <p:cNvSpPr/>
                <p:nvPr/>
              </p:nvSpPr>
              <p:spPr>
                <a:xfrm rot="-420124">
                  <a:off x="7249091" y="1647321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3" name="任意多边形: 形状 7522">
                  <a:extLst>
                    <a:ext uri="{FF2B5EF4-FFF2-40B4-BE49-F238E27FC236}">
                      <a16:creationId xmlns:a16="http://schemas.microsoft.com/office/drawing/2014/main" xmlns="" id="{E9C7E7C9-B157-4533-B556-DAC697028B2A}"/>
                    </a:ext>
                  </a:extLst>
                </p:cNvPr>
                <p:cNvSpPr/>
                <p:nvPr/>
              </p:nvSpPr>
              <p:spPr>
                <a:xfrm rot="-420124">
                  <a:off x="7337096" y="1640074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4" name="任意多边形: 形状 7523">
                  <a:extLst>
                    <a:ext uri="{FF2B5EF4-FFF2-40B4-BE49-F238E27FC236}">
                      <a16:creationId xmlns:a16="http://schemas.microsoft.com/office/drawing/2014/main" xmlns="" id="{134EE54D-CF39-44C2-AAC5-EADBB3F5C94A}"/>
                    </a:ext>
                  </a:extLst>
                </p:cNvPr>
                <p:cNvSpPr/>
                <p:nvPr/>
              </p:nvSpPr>
              <p:spPr>
                <a:xfrm rot="-420124">
                  <a:off x="7319287" y="1691135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25" name="图形 6670">
              <a:extLst>
                <a:ext uri="{FF2B5EF4-FFF2-40B4-BE49-F238E27FC236}">
                  <a16:creationId xmlns:a16="http://schemas.microsoft.com/office/drawing/2014/main" xmlns="" id="{9123FC1A-2D63-4A36-9219-E539C3122E66}"/>
                </a:ext>
              </a:extLst>
            </p:cNvPr>
            <p:cNvGrpSpPr/>
            <p:nvPr/>
          </p:nvGrpSpPr>
          <p:grpSpPr>
            <a:xfrm>
              <a:off x="5536152" y="1609106"/>
              <a:ext cx="132587" cy="152446"/>
              <a:chOff x="7481887" y="1609106"/>
              <a:chExt cx="132587" cy="152446"/>
            </a:xfrm>
            <a:solidFill>
              <a:srgbClr val="FFFFFF"/>
            </a:solidFill>
          </p:grpSpPr>
          <p:grpSp>
            <p:nvGrpSpPr>
              <p:cNvPr id="7526" name="图形 6670">
                <a:extLst>
                  <a:ext uri="{FF2B5EF4-FFF2-40B4-BE49-F238E27FC236}">
                    <a16:creationId xmlns:a16="http://schemas.microsoft.com/office/drawing/2014/main" xmlns="" id="{127F20BC-426D-4BE6-A2D8-AA9770A17A88}"/>
                  </a:ext>
                </a:extLst>
              </p:cNvPr>
              <p:cNvGrpSpPr/>
              <p:nvPr/>
            </p:nvGrpSpPr>
            <p:grpSpPr>
              <a:xfrm>
                <a:off x="7481887" y="1609106"/>
                <a:ext cx="132587" cy="152446"/>
                <a:chOff x="7481887" y="1609106"/>
                <a:chExt cx="132587" cy="152446"/>
              </a:xfrm>
              <a:solidFill>
                <a:srgbClr val="FFFFFF"/>
              </a:solidFill>
            </p:grpSpPr>
            <p:sp>
              <p:nvSpPr>
                <p:cNvPr id="7527" name="任意多边形: 形状 7526">
                  <a:extLst>
                    <a:ext uri="{FF2B5EF4-FFF2-40B4-BE49-F238E27FC236}">
                      <a16:creationId xmlns:a16="http://schemas.microsoft.com/office/drawing/2014/main" xmlns="" id="{29BC8BA0-30EF-46A6-845A-82F7EE05CEB7}"/>
                    </a:ext>
                  </a:extLst>
                </p:cNvPr>
                <p:cNvSpPr/>
                <p:nvPr/>
              </p:nvSpPr>
              <p:spPr>
                <a:xfrm>
                  <a:off x="7481887" y="1609724"/>
                  <a:ext cx="132587" cy="138588"/>
                </a:xfrm>
                <a:custGeom>
                  <a:avLst/>
                  <a:gdLst>
                    <a:gd name="connsiteX0" fmla="*/ 132588 w 132587"/>
                    <a:gd name="connsiteY0" fmla="*/ 43720 h 138588"/>
                    <a:gd name="connsiteX1" fmla="*/ 127254 w 132587"/>
                    <a:gd name="connsiteY1" fmla="*/ 0 h 138588"/>
                    <a:gd name="connsiteX2" fmla="*/ 0 w 132587"/>
                    <a:gd name="connsiteY2" fmla="*/ 15621 h 138588"/>
                    <a:gd name="connsiteX3" fmla="*/ 15145 w 132587"/>
                    <a:gd name="connsiteY3" fmla="*/ 138589 h 138588"/>
                    <a:gd name="connsiteX4" fmla="*/ 48006 w 132587"/>
                    <a:gd name="connsiteY4" fmla="*/ 134207 h 138588"/>
                    <a:gd name="connsiteX5" fmla="*/ 53150 w 132587"/>
                    <a:gd name="connsiteY5" fmla="*/ 133541 h 138588"/>
                    <a:gd name="connsiteX6" fmla="*/ 63246 w 132587"/>
                    <a:gd name="connsiteY6" fmla="*/ 120682 h 138588"/>
                    <a:gd name="connsiteX7" fmla="*/ 58198 w 132587"/>
                    <a:gd name="connsiteY7" fmla="*/ 79248 h 138588"/>
                    <a:gd name="connsiteX8" fmla="*/ 41624 w 132587"/>
                    <a:gd name="connsiteY8" fmla="*/ 81248 h 138588"/>
                    <a:gd name="connsiteX9" fmla="*/ 38386 w 132587"/>
                    <a:gd name="connsiteY9" fmla="*/ 54769 h 138588"/>
                    <a:gd name="connsiteX10" fmla="*/ 132588 w 132587"/>
                    <a:gd name="connsiteY10" fmla="*/ 43720 h 13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2587" h="138588">
                      <a:moveTo>
                        <a:pt x="132588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5" y="138589"/>
                      </a:lnTo>
                      <a:lnTo>
                        <a:pt x="48006" y="134207"/>
                      </a:lnTo>
                      <a:lnTo>
                        <a:pt x="53150" y="133541"/>
                      </a:lnTo>
                      <a:cubicBezTo>
                        <a:pt x="59531" y="132779"/>
                        <a:pt x="64008" y="126968"/>
                        <a:pt x="63246" y="120682"/>
                      </a:cubicBezTo>
                      <a:lnTo>
                        <a:pt x="58198" y="79248"/>
                      </a:lnTo>
                      <a:lnTo>
                        <a:pt x="41624" y="81248"/>
                      </a:lnTo>
                      <a:lnTo>
                        <a:pt x="38386" y="54769"/>
                      </a:lnTo>
                      <a:lnTo>
                        <a:pt x="132588" y="43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8" name="任意多边形: 形状 7527">
                  <a:extLst>
                    <a:ext uri="{FF2B5EF4-FFF2-40B4-BE49-F238E27FC236}">
                      <a16:creationId xmlns:a16="http://schemas.microsoft.com/office/drawing/2014/main" xmlns="" id="{E9FA6C01-A713-41A6-921E-42325E4311BA}"/>
                    </a:ext>
                  </a:extLst>
                </p:cNvPr>
                <p:cNvSpPr/>
                <p:nvPr/>
              </p:nvSpPr>
              <p:spPr>
                <a:xfrm>
                  <a:off x="7496937" y="1744027"/>
                  <a:ext cx="34480" cy="17525"/>
                </a:xfrm>
                <a:custGeom>
                  <a:avLst/>
                  <a:gdLst>
                    <a:gd name="connsiteX0" fmla="*/ 1619 w 34480"/>
                    <a:gd name="connsiteY0" fmla="*/ 17526 h 17525"/>
                    <a:gd name="connsiteX1" fmla="*/ 34480 w 34480"/>
                    <a:gd name="connsiteY1" fmla="*/ 13240 h 17525"/>
                    <a:gd name="connsiteX2" fmla="*/ 32861 w 34480"/>
                    <a:gd name="connsiteY2" fmla="*/ 0 h 17525"/>
                    <a:gd name="connsiteX3" fmla="*/ 0 w 34480"/>
                    <a:gd name="connsiteY3" fmla="*/ 4286 h 1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525">
                      <a:moveTo>
                        <a:pt x="1619" y="17526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9" name="任意多边形: 形状 7528">
                  <a:extLst>
                    <a:ext uri="{FF2B5EF4-FFF2-40B4-BE49-F238E27FC236}">
                      <a16:creationId xmlns:a16="http://schemas.microsoft.com/office/drawing/2014/main" xmlns="" id="{756C6E6F-67F9-42EC-B2BE-5F9816BB2892}"/>
                    </a:ext>
                  </a:extLst>
                </p:cNvPr>
                <p:cNvSpPr/>
                <p:nvPr/>
              </p:nvSpPr>
              <p:spPr>
                <a:xfrm rot="-420124">
                  <a:off x="7539770" y="1609780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30" name="图形 6670">
                <a:extLst>
                  <a:ext uri="{FF2B5EF4-FFF2-40B4-BE49-F238E27FC236}">
                    <a16:creationId xmlns:a16="http://schemas.microsoft.com/office/drawing/2014/main" xmlns="" id="{B174DF2A-825C-425F-9800-BAE470341966}"/>
                  </a:ext>
                </a:extLst>
              </p:cNvPr>
              <p:cNvGrpSpPr/>
              <p:nvPr/>
            </p:nvGrpSpPr>
            <p:grpSpPr>
              <a:xfrm>
                <a:off x="7481887" y="1609106"/>
                <a:ext cx="132587" cy="152446"/>
                <a:chOff x="7481887" y="1609106"/>
                <a:chExt cx="132587" cy="152446"/>
              </a:xfrm>
              <a:solidFill>
                <a:srgbClr val="FFFFFF"/>
              </a:solidFill>
            </p:grpSpPr>
            <p:sp>
              <p:nvSpPr>
                <p:cNvPr id="7531" name="任意多边形: 形状 7530">
                  <a:extLst>
                    <a:ext uri="{FF2B5EF4-FFF2-40B4-BE49-F238E27FC236}">
                      <a16:creationId xmlns:a16="http://schemas.microsoft.com/office/drawing/2014/main" xmlns="" id="{9E0DDC6F-D2F2-40B0-BFAB-C888536A232D}"/>
                    </a:ext>
                  </a:extLst>
                </p:cNvPr>
                <p:cNvSpPr/>
                <p:nvPr/>
              </p:nvSpPr>
              <p:spPr>
                <a:xfrm>
                  <a:off x="7481887" y="1609724"/>
                  <a:ext cx="132587" cy="138588"/>
                </a:xfrm>
                <a:custGeom>
                  <a:avLst/>
                  <a:gdLst>
                    <a:gd name="connsiteX0" fmla="*/ 132588 w 132587"/>
                    <a:gd name="connsiteY0" fmla="*/ 43720 h 138588"/>
                    <a:gd name="connsiteX1" fmla="*/ 127254 w 132587"/>
                    <a:gd name="connsiteY1" fmla="*/ 0 h 138588"/>
                    <a:gd name="connsiteX2" fmla="*/ 0 w 132587"/>
                    <a:gd name="connsiteY2" fmla="*/ 15621 h 138588"/>
                    <a:gd name="connsiteX3" fmla="*/ 15145 w 132587"/>
                    <a:gd name="connsiteY3" fmla="*/ 138589 h 138588"/>
                    <a:gd name="connsiteX4" fmla="*/ 48006 w 132587"/>
                    <a:gd name="connsiteY4" fmla="*/ 134207 h 138588"/>
                    <a:gd name="connsiteX5" fmla="*/ 53150 w 132587"/>
                    <a:gd name="connsiteY5" fmla="*/ 133541 h 138588"/>
                    <a:gd name="connsiteX6" fmla="*/ 63246 w 132587"/>
                    <a:gd name="connsiteY6" fmla="*/ 120682 h 138588"/>
                    <a:gd name="connsiteX7" fmla="*/ 58198 w 132587"/>
                    <a:gd name="connsiteY7" fmla="*/ 79248 h 138588"/>
                    <a:gd name="connsiteX8" fmla="*/ 41624 w 132587"/>
                    <a:gd name="connsiteY8" fmla="*/ 81248 h 138588"/>
                    <a:gd name="connsiteX9" fmla="*/ 38386 w 132587"/>
                    <a:gd name="connsiteY9" fmla="*/ 54769 h 138588"/>
                    <a:gd name="connsiteX10" fmla="*/ 132588 w 132587"/>
                    <a:gd name="connsiteY10" fmla="*/ 43720 h 13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2587" h="138588">
                      <a:moveTo>
                        <a:pt x="132588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5" y="138589"/>
                      </a:lnTo>
                      <a:lnTo>
                        <a:pt x="48006" y="134207"/>
                      </a:lnTo>
                      <a:lnTo>
                        <a:pt x="53150" y="133541"/>
                      </a:lnTo>
                      <a:cubicBezTo>
                        <a:pt x="59531" y="132779"/>
                        <a:pt x="64008" y="126968"/>
                        <a:pt x="63246" y="120682"/>
                      </a:cubicBezTo>
                      <a:lnTo>
                        <a:pt x="58198" y="79248"/>
                      </a:lnTo>
                      <a:lnTo>
                        <a:pt x="41624" y="81248"/>
                      </a:lnTo>
                      <a:lnTo>
                        <a:pt x="38386" y="54769"/>
                      </a:lnTo>
                      <a:lnTo>
                        <a:pt x="132588" y="43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2" name="任意多边形: 形状 7531">
                  <a:extLst>
                    <a:ext uri="{FF2B5EF4-FFF2-40B4-BE49-F238E27FC236}">
                      <a16:creationId xmlns:a16="http://schemas.microsoft.com/office/drawing/2014/main" xmlns="" id="{4058490F-A7A9-4D2D-A46E-60DFDE2E20E8}"/>
                    </a:ext>
                  </a:extLst>
                </p:cNvPr>
                <p:cNvSpPr/>
                <p:nvPr/>
              </p:nvSpPr>
              <p:spPr>
                <a:xfrm>
                  <a:off x="7496937" y="1744027"/>
                  <a:ext cx="34480" cy="17525"/>
                </a:xfrm>
                <a:custGeom>
                  <a:avLst/>
                  <a:gdLst>
                    <a:gd name="connsiteX0" fmla="*/ 1619 w 34480"/>
                    <a:gd name="connsiteY0" fmla="*/ 17526 h 17525"/>
                    <a:gd name="connsiteX1" fmla="*/ 34480 w 34480"/>
                    <a:gd name="connsiteY1" fmla="*/ 13240 h 17525"/>
                    <a:gd name="connsiteX2" fmla="*/ 32861 w 34480"/>
                    <a:gd name="connsiteY2" fmla="*/ 0 h 17525"/>
                    <a:gd name="connsiteX3" fmla="*/ 0 w 34480"/>
                    <a:gd name="connsiteY3" fmla="*/ 4286 h 1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525">
                      <a:moveTo>
                        <a:pt x="1619" y="17526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3" name="任意多边形: 形状 7532">
                  <a:extLst>
                    <a:ext uri="{FF2B5EF4-FFF2-40B4-BE49-F238E27FC236}">
                      <a16:creationId xmlns:a16="http://schemas.microsoft.com/office/drawing/2014/main" xmlns="" id="{9C2A10A8-3A73-430D-9852-A011B39B88D3}"/>
                    </a:ext>
                  </a:extLst>
                </p:cNvPr>
                <p:cNvSpPr/>
                <p:nvPr/>
              </p:nvSpPr>
              <p:spPr>
                <a:xfrm rot="-420124">
                  <a:off x="7539770" y="1609780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4" name="图形 6670">
              <a:extLst>
                <a:ext uri="{FF2B5EF4-FFF2-40B4-BE49-F238E27FC236}">
                  <a16:creationId xmlns:a16="http://schemas.microsoft.com/office/drawing/2014/main" xmlns="" id="{90C74EC6-1907-4120-8A6C-1DABD50C03CE}"/>
                </a:ext>
              </a:extLst>
            </p:cNvPr>
            <p:cNvGrpSpPr/>
            <p:nvPr/>
          </p:nvGrpSpPr>
          <p:grpSpPr>
            <a:xfrm>
              <a:off x="5706560" y="1582063"/>
              <a:ext cx="197177" cy="67485"/>
              <a:chOff x="7652295" y="1582063"/>
              <a:chExt cx="197177" cy="67485"/>
            </a:xfrm>
            <a:solidFill>
              <a:srgbClr val="FFFFFF"/>
            </a:solidFill>
          </p:grpSpPr>
          <p:grpSp>
            <p:nvGrpSpPr>
              <p:cNvPr id="7535" name="图形 6670">
                <a:extLst>
                  <a:ext uri="{FF2B5EF4-FFF2-40B4-BE49-F238E27FC236}">
                    <a16:creationId xmlns:a16="http://schemas.microsoft.com/office/drawing/2014/main" xmlns="" id="{571551A9-1E84-4F5A-B45E-080C5357895C}"/>
                  </a:ext>
                </a:extLst>
              </p:cNvPr>
              <p:cNvGrpSpPr/>
              <p:nvPr/>
            </p:nvGrpSpPr>
            <p:grpSpPr>
              <a:xfrm>
                <a:off x="7652295" y="1582063"/>
                <a:ext cx="197177" cy="67485"/>
                <a:chOff x="7652295" y="1582063"/>
                <a:chExt cx="197177" cy="67485"/>
              </a:xfrm>
              <a:solidFill>
                <a:srgbClr val="FFFFFF"/>
              </a:solidFill>
            </p:grpSpPr>
            <p:sp>
              <p:nvSpPr>
                <p:cNvPr id="7536" name="任意多边形: 形状 7535">
                  <a:extLst>
                    <a:ext uri="{FF2B5EF4-FFF2-40B4-BE49-F238E27FC236}">
                      <a16:creationId xmlns:a16="http://schemas.microsoft.com/office/drawing/2014/main" xmlns="" id="{7ED8D126-FABE-441A-B0F8-89C6604E5949}"/>
                    </a:ext>
                  </a:extLst>
                </p:cNvPr>
                <p:cNvSpPr/>
                <p:nvPr/>
              </p:nvSpPr>
              <p:spPr>
                <a:xfrm rot="-420124">
                  <a:off x="7654257" y="1593678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7" name="任意多边形: 形状 7536">
                  <a:extLst>
                    <a:ext uri="{FF2B5EF4-FFF2-40B4-BE49-F238E27FC236}">
                      <a16:creationId xmlns:a16="http://schemas.microsoft.com/office/drawing/2014/main" xmlns="" id="{59686A41-A6CC-49F8-96C9-62012D60FD28}"/>
                    </a:ext>
                  </a:extLst>
                </p:cNvPr>
                <p:cNvSpPr/>
                <p:nvPr/>
              </p:nvSpPr>
              <p:spPr>
                <a:xfrm rot="-420124">
                  <a:off x="7742167" y="1586442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8" name="任意多边形: 形状 7537">
                  <a:extLst>
                    <a:ext uri="{FF2B5EF4-FFF2-40B4-BE49-F238E27FC236}">
                      <a16:creationId xmlns:a16="http://schemas.microsoft.com/office/drawing/2014/main" xmlns="" id="{818C5454-A639-4B77-B604-142BE1E66E28}"/>
                    </a:ext>
                  </a:extLst>
                </p:cNvPr>
                <p:cNvSpPr/>
                <p:nvPr/>
              </p:nvSpPr>
              <p:spPr>
                <a:xfrm rot="-420124">
                  <a:off x="7724452" y="1637492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39" name="图形 6670">
                <a:extLst>
                  <a:ext uri="{FF2B5EF4-FFF2-40B4-BE49-F238E27FC236}">
                    <a16:creationId xmlns:a16="http://schemas.microsoft.com/office/drawing/2014/main" xmlns="" id="{CB6A9A16-F01C-4913-BEB5-1049547BA938}"/>
                  </a:ext>
                </a:extLst>
              </p:cNvPr>
              <p:cNvGrpSpPr/>
              <p:nvPr/>
            </p:nvGrpSpPr>
            <p:grpSpPr>
              <a:xfrm>
                <a:off x="7652295" y="1582063"/>
                <a:ext cx="197177" cy="67485"/>
                <a:chOff x="7652295" y="1582063"/>
                <a:chExt cx="197177" cy="67485"/>
              </a:xfrm>
              <a:solidFill>
                <a:srgbClr val="FFFFFF"/>
              </a:solidFill>
            </p:grpSpPr>
            <p:sp>
              <p:nvSpPr>
                <p:cNvPr id="7540" name="任意多边形: 形状 7539">
                  <a:extLst>
                    <a:ext uri="{FF2B5EF4-FFF2-40B4-BE49-F238E27FC236}">
                      <a16:creationId xmlns:a16="http://schemas.microsoft.com/office/drawing/2014/main" xmlns="" id="{C258163F-7A8C-4063-BB04-F02AFFB3D762}"/>
                    </a:ext>
                  </a:extLst>
                </p:cNvPr>
                <p:cNvSpPr/>
                <p:nvPr/>
              </p:nvSpPr>
              <p:spPr>
                <a:xfrm rot="-420124">
                  <a:off x="7654257" y="1593678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1" name="任意多边形: 形状 7540">
                  <a:extLst>
                    <a:ext uri="{FF2B5EF4-FFF2-40B4-BE49-F238E27FC236}">
                      <a16:creationId xmlns:a16="http://schemas.microsoft.com/office/drawing/2014/main" xmlns="" id="{2F7E94D4-71FA-4EE0-BF9A-19A6807B6897}"/>
                    </a:ext>
                  </a:extLst>
                </p:cNvPr>
                <p:cNvSpPr/>
                <p:nvPr/>
              </p:nvSpPr>
              <p:spPr>
                <a:xfrm rot="-420124">
                  <a:off x="7742167" y="1586442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2" name="任意多边形: 形状 7541">
                  <a:extLst>
                    <a:ext uri="{FF2B5EF4-FFF2-40B4-BE49-F238E27FC236}">
                      <a16:creationId xmlns:a16="http://schemas.microsoft.com/office/drawing/2014/main" xmlns="" id="{D82CF9F4-06B3-4624-A2F6-B6FB4CA18DC7}"/>
                    </a:ext>
                  </a:extLst>
                </p:cNvPr>
                <p:cNvSpPr/>
                <p:nvPr/>
              </p:nvSpPr>
              <p:spPr>
                <a:xfrm rot="-420124">
                  <a:off x="7724452" y="1637492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43" name="图形 6670">
              <a:extLst>
                <a:ext uri="{FF2B5EF4-FFF2-40B4-BE49-F238E27FC236}">
                  <a16:creationId xmlns:a16="http://schemas.microsoft.com/office/drawing/2014/main" xmlns="" id="{3D3C5FBF-A1F0-4BB5-9968-7E2DAF00166F}"/>
                </a:ext>
              </a:extLst>
            </p:cNvPr>
            <p:cNvGrpSpPr/>
            <p:nvPr/>
          </p:nvGrpSpPr>
          <p:grpSpPr>
            <a:xfrm>
              <a:off x="5941251" y="1555570"/>
              <a:ext cx="132587" cy="152451"/>
              <a:chOff x="7886986" y="1555570"/>
              <a:chExt cx="132587" cy="152451"/>
            </a:xfrm>
            <a:solidFill>
              <a:srgbClr val="FFFFFF"/>
            </a:solidFill>
          </p:grpSpPr>
          <p:grpSp>
            <p:nvGrpSpPr>
              <p:cNvPr id="7544" name="图形 6670">
                <a:extLst>
                  <a:ext uri="{FF2B5EF4-FFF2-40B4-BE49-F238E27FC236}">
                    <a16:creationId xmlns:a16="http://schemas.microsoft.com/office/drawing/2014/main" xmlns="" id="{616CBDA5-6F2B-468D-9B06-55F6C9C97A8B}"/>
                  </a:ext>
                </a:extLst>
              </p:cNvPr>
              <p:cNvGrpSpPr/>
              <p:nvPr/>
            </p:nvGrpSpPr>
            <p:grpSpPr>
              <a:xfrm>
                <a:off x="7886986" y="1555570"/>
                <a:ext cx="132587" cy="152451"/>
                <a:chOff x="7886986" y="1555570"/>
                <a:chExt cx="132587" cy="152451"/>
              </a:xfrm>
              <a:solidFill>
                <a:srgbClr val="FFFFFF"/>
              </a:solidFill>
            </p:grpSpPr>
            <p:sp>
              <p:nvSpPr>
                <p:cNvPr id="7545" name="任意多边形: 形状 7544">
                  <a:extLst>
                    <a:ext uri="{FF2B5EF4-FFF2-40B4-BE49-F238E27FC236}">
                      <a16:creationId xmlns:a16="http://schemas.microsoft.com/office/drawing/2014/main" xmlns="" id="{E481A90E-0D08-4443-85F2-B005E3C815EC}"/>
                    </a:ext>
                  </a:extLst>
                </p:cNvPr>
                <p:cNvSpPr/>
                <p:nvPr/>
              </p:nvSpPr>
              <p:spPr>
                <a:xfrm>
                  <a:off x="7886986" y="1556098"/>
                  <a:ext cx="132587" cy="138588"/>
                </a:xfrm>
                <a:custGeom>
                  <a:avLst/>
                  <a:gdLst>
                    <a:gd name="connsiteX0" fmla="*/ 132588 w 132587"/>
                    <a:gd name="connsiteY0" fmla="*/ 43720 h 138588"/>
                    <a:gd name="connsiteX1" fmla="*/ 127254 w 132587"/>
                    <a:gd name="connsiteY1" fmla="*/ 0 h 138588"/>
                    <a:gd name="connsiteX2" fmla="*/ 0 w 132587"/>
                    <a:gd name="connsiteY2" fmla="*/ 15621 h 138588"/>
                    <a:gd name="connsiteX3" fmla="*/ 15144 w 132587"/>
                    <a:gd name="connsiteY3" fmla="*/ 138589 h 138588"/>
                    <a:gd name="connsiteX4" fmla="*/ 48006 w 132587"/>
                    <a:gd name="connsiteY4" fmla="*/ 134207 h 138588"/>
                    <a:gd name="connsiteX5" fmla="*/ 53149 w 132587"/>
                    <a:gd name="connsiteY5" fmla="*/ 133540 h 138588"/>
                    <a:gd name="connsiteX6" fmla="*/ 63246 w 132587"/>
                    <a:gd name="connsiteY6" fmla="*/ 120682 h 138588"/>
                    <a:gd name="connsiteX7" fmla="*/ 58198 w 132587"/>
                    <a:gd name="connsiteY7" fmla="*/ 79248 h 138588"/>
                    <a:gd name="connsiteX8" fmla="*/ 41624 w 132587"/>
                    <a:gd name="connsiteY8" fmla="*/ 81248 h 138588"/>
                    <a:gd name="connsiteX9" fmla="*/ 38385 w 132587"/>
                    <a:gd name="connsiteY9" fmla="*/ 54769 h 138588"/>
                    <a:gd name="connsiteX10" fmla="*/ 132588 w 132587"/>
                    <a:gd name="connsiteY10" fmla="*/ 43720 h 13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2587" h="138588">
                      <a:moveTo>
                        <a:pt x="132588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4" y="138589"/>
                      </a:lnTo>
                      <a:lnTo>
                        <a:pt x="48006" y="134207"/>
                      </a:lnTo>
                      <a:lnTo>
                        <a:pt x="53149" y="133540"/>
                      </a:lnTo>
                      <a:cubicBezTo>
                        <a:pt x="59531" y="132778"/>
                        <a:pt x="64008" y="126968"/>
                        <a:pt x="63246" y="120682"/>
                      </a:cubicBezTo>
                      <a:lnTo>
                        <a:pt x="58198" y="79248"/>
                      </a:lnTo>
                      <a:lnTo>
                        <a:pt x="41624" y="81248"/>
                      </a:lnTo>
                      <a:lnTo>
                        <a:pt x="38385" y="54769"/>
                      </a:lnTo>
                      <a:lnTo>
                        <a:pt x="132588" y="43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6" name="任意多边形: 形状 7545">
                  <a:extLst>
                    <a:ext uri="{FF2B5EF4-FFF2-40B4-BE49-F238E27FC236}">
                      <a16:creationId xmlns:a16="http://schemas.microsoft.com/office/drawing/2014/main" xmlns="" id="{B904F0AE-6EAA-4A08-897D-F59FC9090DED}"/>
                    </a:ext>
                  </a:extLst>
                </p:cNvPr>
                <p:cNvSpPr/>
                <p:nvPr/>
              </p:nvSpPr>
              <p:spPr>
                <a:xfrm>
                  <a:off x="7902130" y="1690401"/>
                  <a:ext cx="34480" cy="17621"/>
                </a:xfrm>
                <a:custGeom>
                  <a:avLst/>
                  <a:gdLst>
                    <a:gd name="connsiteX0" fmla="*/ 1619 w 34480"/>
                    <a:gd name="connsiteY0" fmla="*/ 17621 h 17621"/>
                    <a:gd name="connsiteX1" fmla="*/ 34480 w 34480"/>
                    <a:gd name="connsiteY1" fmla="*/ 13240 h 17621"/>
                    <a:gd name="connsiteX2" fmla="*/ 32861 w 34480"/>
                    <a:gd name="connsiteY2" fmla="*/ 0 h 17621"/>
                    <a:gd name="connsiteX3" fmla="*/ 0 w 34480"/>
                    <a:gd name="connsiteY3" fmla="*/ 438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621">
                      <a:moveTo>
                        <a:pt x="1619" y="17621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7" name="任意多边形: 形状 7546">
                  <a:extLst>
                    <a:ext uri="{FF2B5EF4-FFF2-40B4-BE49-F238E27FC236}">
                      <a16:creationId xmlns:a16="http://schemas.microsoft.com/office/drawing/2014/main" xmlns="" id="{52AF2D11-D789-45B2-BA21-13F57F8F6A5D}"/>
                    </a:ext>
                  </a:extLst>
                </p:cNvPr>
                <p:cNvSpPr/>
                <p:nvPr/>
              </p:nvSpPr>
              <p:spPr>
                <a:xfrm rot="-420124">
                  <a:off x="7944852" y="1556244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48" name="图形 6670">
                <a:extLst>
                  <a:ext uri="{FF2B5EF4-FFF2-40B4-BE49-F238E27FC236}">
                    <a16:creationId xmlns:a16="http://schemas.microsoft.com/office/drawing/2014/main" xmlns="" id="{DCC225CC-FA1B-49E3-ADC9-9181898486DB}"/>
                  </a:ext>
                </a:extLst>
              </p:cNvPr>
              <p:cNvGrpSpPr/>
              <p:nvPr/>
            </p:nvGrpSpPr>
            <p:grpSpPr>
              <a:xfrm>
                <a:off x="7886986" y="1555570"/>
                <a:ext cx="132587" cy="152451"/>
                <a:chOff x="7886986" y="1555570"/>
                <a:chExt cx="132587" cy="152451"/>
              </a:xfrm>
              <a:solidFill>
                <a:srgbClr val="FFFFFF"/>
              </a:solidFill>
            </p:grpSpPr>
            <p:sp>
              <p:nvSpPr>
                <p:cNvPr id="7549" name="任意多边形: 形状 7548">
                  <a:extLst>
                    <a:ext uri="{FF2B5EF4-FFF2-40B4-BE49-F238E27FC236}">
                      <a16:creationId xmlns:a16="http://schemas.microsoft.com/office/drawing/2014/main" xmlns="" id="{38C42122-C727-4453-AB25-5609DC6793AA}"/>
                    </a:ext>
                  </a:extLst>
                </p:cNvPr>
                <p:cNvSpPr/>
                <p:nvPr/>
              </p:nvSpPr>
              <p:spPr>
                <a:xfrm>
                  <a:off x="7886986" y="1556098"/>
                  <a:ext cx="132587" cy="138588"/>
                </a:xfrm>
                <a:custGeom>
                  <a:avLst/>
                  <a:gdLst>
                    <a:gd name="connsiteX0" fmla="*/ 132588 w 132587"/>
                    <a:gd name="connsiteY0" fmla="*/ 43720 h 138588"/>
                    <a:gd name="connsiteX1" fmla="*/ 127254 w 132587"/>
                    <a:gd name="connsiteY1" fmla="*/ 0 h 138588"/>
                    <a:gd name="connsiteX2" fmla="*/ 0 w 132587"/>
                    <a:gd name="connsiteY2" fmla="*/ 15621 h 138588"/>
                    <a:gd name="connsiteX3" fmla="*/ 15144 w 132587"/>
                    <a:gd name="connsiteY3" fmla="*/ 138589 h 138588"/>
                    <a:gd name="connsiteX4" fmla="*/ 48006 w 132587"/>
                    <a:gd name="connsiteY4" fmla="*/ 134207 h 138588"/>
                    <a:gd name="connsiteX5" fmla="*/ 53149 w 132587"/>
                    <a:gd name="connsiteY5" fmla="*/ 133540 h 138588"/>
                    <a:gd name="connsiteX6" fmla="*/ 63246 w 132587"/>
                    <a:gd name="connsiteY6" fmla="*/ 120682 h 138588"/>
                    <a:gd name="connsiteX7" fmla="*/ 58198 w 132587"/>
                    <a:gd name="connsiteY7" fmla="*/ 79248 h 138588"/>
                    <a:gd name="connsiteX8" fmla="*/ 41624 w 132587"/>
                    <a:gd name="connsiteY8" fmla="*/ 81248 h 138588"/>
                    <a:gd name="connsiteX9" fmla="*/ 38385 w 132587"/>
                    <a:gd name="connsiteY9" fmla="*/ 54769 h 138588"/>
                    <a:gd name="connsiteX10" fmla="*/ 132588 w 132587"/>
                    <a:gd name="connsiteY10" fmla="*/ 43720 h 13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2587" h="138588">
                      <a:moveTo>
                        <a:pt x="132588" y="43720"/>
                      </a:moveTo>
                      <a:lnTo>
                        <a:pt x="127254" y="0"/>
                      </a:lnTo>
                      <a:lnTo>
                        <a:pt x="0" y="15621"/>
                      </a:lnTo>
                      <a:lnTo>
                        <a:pt x="15144" y="138589"/>
                      </a:lnTo>
                      <a:lnTo>
                        <a:pt x="48006" y="134207"/>
                      </a:lnTo>
                      <a:lnTo>
                        <a:pt x="53149" y="133540"/>
                      </a:lnTo>
                      <a:cubicBezTo>
                        <a:pt x="59531" y="132778"/>
                        <a:pt x="64008" y="126968"/>
                        <a:pt x="63246" y="120682"/>
                      </a:cubicBezTo>
                      <a:lnTo>
                        <a:pt x="58198" y="79248"/>
                      </a:lnTo>
                      <a:lnTo>
                        <a:pt x="41624" y="81248"/>
                      </a:lnTo>
                      <a:lnTo>
                        <a:pt x="38385" y="54769"/>
                      </a:lnTo>
                      <a:lnTo>
                        <a:pt x="132588" y="43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0" name="任意多边形: 形状 7549">
                  <a:extLst>
                    <a:ext uri="{FF2B5EF4-FFF2-40B4-BE49-F238E27FC236}">
                      <a16:creationId xmlns:a16="http://schemas.microsoft.com/office/drawing/2014/main" xmlns="" id="{3958E68D-DEC4-4B33-92BD-02F8672856E2}"/>
                    </a:ext>
                  </a:extLst>
                </p:cNvPr>
                <p:cNvSpPr/>
                <p:nvPr/>
              </p:nvSpPr>
              <p:spPr>
                <a:xfrm>
                  <a:off x="7902130" y="1690401"/>
                  <a:ext cx="34480" cy="17621"/>
                </a:xfrm>
                <a:custGeom>
                  <a:avLst/>
                  <a:gdLst>
                    <a:gd name="connsiteX0" fmla="*/ 1619 w 34480"/>
                    <a:gd name="connsiteY0" fmla="*/ 17621 h 17621"/>
                    <a:gd name="connsiteX1" fmla="*/ 34480 w 34480"/>
                    <a:gd name="connsiteY1" fmla="*/ 13240 h 17621"/>
                    <a:gd name="connsiteX2" fmla="*/ 32861 w 34480"/>
                    <a:gd name="connsiteY2" fmla="*/ 0 h 17621"/>
                    <a:gd name="connsiteX3" fmla="*/ 0 w 34480"/>
                    <a:gd name="connsiteY3" fmla="*/ 438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0" h="17621">
                      <a:moveTo>
                        <a:pt x="1619" y="17621"/>
                      </a:moveTo>
                      <a:lnTo>
                        <a:pt x="34480" y="13240"/>
                      </a:lnTo>
                      <a:lnTo>
                        <a:pt x="32861" y="0"/>
                      </a:lnTo>
                      <a:lnTo>
                        <a:pt x="0" y="4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1" name="任意多边形: 形状 7550">
                  <a:extLst>
                    <a:ext uri="{FF2B5EF4-FFF2-40B4-BE49-F238E27FC236}">
                      <a16:creationId xmlns:a16="http://schemas.microsoft.com/office/drawing/2014/main" xmlns="" id="{AC68E559-15CC-4BD9-BDA5-F39DC58DB7D1}"/>
                    </a:ext>
                  </a:extLst>
                </p:cNvPr>
                <p:cNvSpPr/>
                <p:nvPr/>
              </p:nvSpPr>
              <p:spPr>
                <a:xfrm rot="-420124">
                  <a:off x="7944852" y="1556244"/>
                  <a:ext cx="12858" cy="29431"/>
                </a:xfrm>
                <a:custGeom>
                  <a:avLst/>
                  <a:gdLst>
                    <a:gd name="connsiteX0" fmla="*/ 0 w 12858"/>
                    <a:gd name="connsiteY0" fmla="*/ 0 h 29431"/>
                    <a:gd name="connsiteX1" fmla="*/ 12858 w 12858"/>
                    <a:gd name="connsiteY1" fmla="*/ 0 h 29431"/>
                    <a:gd name="connsiteX2" fmla="*/ 12858 w 12858"/>
                    <a:gd name="connsiteY2" fmla="*/ 29431 h 29431"/>
                    <a:gd name="connsiteX3" fmla="*/ 0 w 12858"/>
                    <a:gd name="connsiteY3" fmla="*/ 29431 h 2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58" h="29431">
                      <a:moveTo>
                        <a:pt x="0" y="0"/>
                      </a:moveTo>
                      <a:lnTo>
                        <a:pt x="12858" y="0"/>
                      </a:lnTo>
                      <a:lnTo>
                        <a:pt x="12858" y="29431"/>
                      </a:lnTo>
                      <a:lnTo>
                        <a:pt x="0" y="294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52" name="图形 6670">
              <a:extLst>
                <a:ext uri="{FF2B5EF4-FFF2-40B4-BE49-F238E27FC236}">
                  <a16:creationId xmlns:a16="http://schemas.microsoft.com/office/drawing/2014/main" xmlns="" id="{45DF214C-D00A-40AC-9176-EDD7B454AA34}"/>
                </a:ext>
              </a:extLst>
            </p:cNvPr>
            <p:cNvGrpSpPr/>
            <p:nvPr/>
          </p:nvGrpSpPr>
          <p:grpSpPr>
            <a:xfrm>
              <a:off x="6111644" y="1528526"/>
              <a:ext cx="197177" cy="67485"/>
              <a:chOff x="8057379" y="1528526"/>
              <a:chExt cx="197177" cy="67485"/>
            </a:xfrm>
            <a:solidFill>
              <a:srgbClr val="FFFFFF"/>
            </a:solidFill>
          </p:grpSpPr>
          <p:grpSp>
            <p:nvGrpSpPr>
              <p:cNvPr id="7553" name="图形 6670">
                <a:extLst>
                  <a:ext uri="{FF2B5EF4-FFF2-40B4-BE49-F238E27FC236}">
                    <a16:creationId xmlns:a16="http://schemas.microsoft.com/office/drawing/2014/main" xmlns="" id="{8D8466F9-CCBC-4C60-9F5F-B4C172AF1155}"/>
                  </a:ext>
                </a:extLst>
              </p:cNvPr>
              <p:cNvGrpSpPr/>
              <p:nvPr/>
            </p:nvGrpSpPr>
            <p:grpSpPr>
              <a:xfrm>
                <a:off x="8057379" y="1528526"/>
                <a:ext cx="197177" cy="67485"/>
                <a:chOff x="8057379" y="1528526"/>
                <a:chExt cx="197177" cy="67485"/>
              </a:xfrm>
              <a:solidFill>
                <a:srgbClr val="FFFFFF"/>
              </a:solidFill>
            </p:grpSpPr>
            <p:sp>
              <p:nvSpPr>
                <p:cNvPr id="7554" name="任意多边形: 形状 7553">
                  <a:extLst>
                    <a:ext uri="{FF2B5EF4-FFF2-40B4-BE49-F238E27FC236}">
                      <a16:creationId xmlns:a16="http://schemas.microsoft.com/office/drawing/2014/main" xmlns="" id="{5B3D1A30-A680-475B-AC31-6F58BB98BE34}"/>
                    </a:ext>
                  </a:extLst>
                </p:cNvPr>
                <p:cNvSpPr/>
                <p:nvPr/>
              </p:nvSpPr>
              <p:spPr>
                <a:xfrm rot="-420124">
                  <a:off x="8059340" y="1540142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5" name="任意多边形: 形状 7554">
                  <a:extLst>
                    <a:ext uri="{FF2B5EF4-FFF2-40B4-BE49-F238E27FC236}">
                      <a16:creationId xmlns:a16="http://schemas.microsoft.com/office/drawing/2014/main" xmlns="" id="{034E0FD6-D888-46AC-8AD9-E472FEF3E445}"/>
                    </a:ext>
                  </a:extLst>
                </p:cNvPr>
                <p:cNvSpPr/>
                <p:nvPr/>
              </p:nvSpPr>
              <p:spPr>
                <a:xfrm rot="-420124">
                  <a:off x="8147251" y="1532905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6" name="任意多边形: 形状 7555">
                  <a:extLst>
                    <a:ext uri="{FF2B5EF4-FFF2-40B4-BE49-F238E27FC236}">
                      <a16:creationId xmlns:a16="http://schemas.microsoft.com/office/drawing/2014/main" xmlns="" id="{0D3C33E8-CB6D-41B0-9285-CCC54684912D}"/>
                    </a:ext>
                  </a:extLst>
                </p:cNvPr>
                <p:cNvSpPr/>
                <p:nvPr/>
              </p:nvSpPr>
              <p:spPr>
                <a:xfrm rot="-420124">
                  <a:off x="8129536" y="1583955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57" name="图形 6670">
                <a:extLst>
                  <a:ext uri="{FF2B5EF4-FFF2-40B4-BE49-F238E27FC236}">
                    <a16:creationId xmlns:a16="http://schemas.microsoft.com/office/drawing/2014/main" xmlns="" id="{2D7068EB-5951-4397-9C20-BC9D379C0380}"/>
                  </a:ext>
                </a:extLst>
              </p:cNvPr>
              <p:cNvGrpSpPr/>
              <p:nvPr/>
            </p:nvGrpSpPr>
            <p:grpSpPr>
              <a:xfrm>
                <a:off x="8057379" y="1528526"/>
                <a:ext cx="197177" cy="67485"/>
                <a:chOff x="8057379" y="1528526"/>
                <a:chExt cx="197177" cy="67485"/>
              </a:xfrm>
              <a:solidFill>
                <a:srgbClr val="FFFFFF"/>
              </a:solidFill>
            </p:grpSpPr>
            <p:sp>
              <p:nvSpPr>
                <p:cNvPr id="7558" name="任意多边形: 形状 7557">
                  <a:extLst>
                    <a:ext uri="{FF2B5EF4-FFF2-40B4-BE49-F238E27FC236}">
                      <a16:creationId xmlns:a16="http://schemas.microsoft.com/office/drawing/2014/main" xmlns="" id="{0B24D2E2-6B21-4BA3-A337-3DE9C571D8A4}"/>
                    </a:ext>
                  </a:extLst>
                </p:cNvPr>
                <p:cNvSpPr/>
                <p:nvPr/>
              </p:nvSpPr>
              <p:spPr>
                <a:xfrm rot="-420124">
                  <a:off x="8059340" y="1540142"/>
                  <a:ext cx="193254" cy="44003"/>
                </a:xfrm>
                <a:custGeom>
                  <a:avLst/>
                  <a:gdLst>
                    <a:gd name="connsiteX0" fmla="*/ 0 w 193254"/>
                    <a:gd name="connsiteY0" fmla="*/ 0 h 44003"/>
                    <a:gd name="connsiteX1" fmla="*/ 193254 w 193254"/>
                    <a:gd name="connsiteY1" fmla="*/ 0 h 44003"/>
                    <a:gd name="connsiteX2" fmla="*/ 193254 w 193254"/>
                    <a:gd name="connsiteY2" fmla="*/ 44004 h 44003"/>
                    <a:gd name="connsiteX3" fmla="*/ 0 w 193254"/>
                    <a:gd name="connsiteY3" fmla="*/ 44004 h 44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254" h="44003">
                      <a:moveTo>
                        <a:pt x="0" y="0"/>
                      </a:moveTo>
                      <a:lnTo>
                        <a:pt x="193254" y="0"/>
                      </a:lnTo>
                      <a:lnTo>
                        <a:pt x="193254" y="44004"/>
                      </a:lnTo>
                      <a:lnTo>
                        <a:pt x="0" y="4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9" name="任意多边形: 形状 7558">
                  <a:extLst>
                    <a:ext uri="{FF2B5EF4-FFF2-40B4-BE49-F238E27FC236}">
                      <a16:creationId xmlns:a16="http://schemas.microsoft.com/office/drawing/2014/main" xmlns="" id="{3BE209B9-3839-44E0-9721-709D3924D6DC}"/>
                    </a:ext>
                  </a:extLst>
                </p:cNvPr>
                <p:cNvSpPr/>
                <p:nvPr/>
              </p:nvSpPr>
              <p:spPr>
                <a:xfrm rot="-420124">
                  <a:off x="8147251" y="1532905"/>
                  <a:ext cx="13810" cy="29335"/>
                </a:xfrm>
                <a:custGeom>
                  <a:avLst/>
                  <a:gdLst>
                    <a:gd name="connsiteX0" fmla="*/ 0 w 13810"/>
                    <a:gd name="connsiteY0" fmla="*/ 0 h 29335"/>
                    <a:gd name="connsiteX1" fmla="*/ 13811 w 13810"/>
                    <a:gd name="connsiteY1" fmla="*/ 0 h 29335"/>
                    <a:gd name="connsiteX2" fmla="*/ 13811 w 13810"/>
                    <a:gd name="connsiteY2" fmla="*/ 29336 h 29335"/>
                    <a:gd name="connsiteX3" fmla="*/ 0 w 13810"/>
                    <a:gd name="connsiteY3" fmla="*/ 29336 h 2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810" h="29335">
                      <a:moveTo>
                        <a:pt x="0" y="0"/>
                      </a:moveTo>
                      <a:lnTo>
                        <a:pt x="13811" y="0"/>
                      </a:lnTo>
                      <a:lnTo>
                        <a:pt x="13811" y="29336"/>
                      </a:lnTo>
                      <a:lnTo>
                        <a:pt x="0" y="29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0" name="任意多边形: 形状 7559">
                  <a:extLst>
                    <a:ext uri="{FF2B5EF4-FFF2-40B4-BE49-F238E27FC236}">
                      <a16:creationId xmlns:a16="http://schemas.microsoft.com/office/drawing/2014/main" xmlns="" id="{D38F386F-5D1A-47D2-9F90-817BBF8CDA78}"/>
                    </a:ext>
                  </a:extLst>
                </p:cNvPr>
                <p:cNvSpPr/>
                <p:nvPr/>
              </p:nvSpPr>
              <p:spPr>
                <a:xfrm rot="-420124">
                  <a:off x="8129536" y="1583955"/>
                  <a:ext cx="59243" cy="8476"/>
                </a:xfrm>
                <a:custGeom>
                  <a:avLst/>
                  <a:gdLst>
                    <a:gd name="connsiteX0" fmla="*/ 0 w 59243"/>
                    <a:gd name="connsiteY0" fmla="*/ 0 h 8476"/>
                    <a:gd name="connsiteX1" fmla="*/ 59243 w 59243"/>
                    <a:gd name="connsiteY1" fmla="*/ 0 h 8476"/>
                    <a:gd name="connsiteX2" fmla="*/ 59243 w 59243"/>
                    <a:gd name="connsiteY2" fmla="*/ 8477 h 8476"/>
                    <a:gd name="connsiteX3" fmla="*/ 0 w 5924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243" h="8476">
                      <a:moveTo>
                        <a:pt x="0" y="0"/>
                      </a:moveTo>
                      <a:lnTo>
                        <a:pt x="59243" y="0"/>
                      </a:lnTo>
                      <a:lnTo>
                        <a:pt x="5924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61" name="图形 6670">
              <a:extLst>
                <a:ext uri="{FF2B5EF4-FFF2-40B4-BE49-F238E27FC236}">
                  <a16:creationId xmlns:a16="http://schemas.microsoft.com/office/drawing/2014/main" xmlns="" id="{3793D72B-7425-414E-AD9B-BAA610BA3298}"/>
                </a:ext>
              </a:extLst>
            </p:cNvPr>
            <p:cNvGrpSpPr/>
            <p:nvPr/>
          </p:nvGrpSpPr>
          <p:grpSpPr>
            <a:xfrm>
              <a:off x="5216588" y="1778412"/>
              <a:ext cx="322611" cy="232029"/>
              <a:chOff x="7162323" y="1778412"/>
              <a:chExt cx="322611" cy="232029"/>
            </a:xfrm>
            <a:solidFill>
              <a:srgbClr val="FFFFFF"/>
            </a:solidFill>
          </p:grpSpPr>
          <p:grpSp>
            <p:nvGrpSpPr>
              <p:cNvPr id="7562" name="图形 6670">
                <a:extLst>
                  <a:ext uri="{FF2B5EF4-FFF2-40B4-BE49-F238E27FC236}">
                    <a16:creationId xmlns:a16="http://schemas.microsoft.com/office/drawing/2014/main" xmlns="" id="{FE59027F-AF8C-4D5F-8761-547431573507}"/>
                  </a:ext>
                </a:extLst>
              </p:cNvPr>
              <p:cNvGrpSpPr/>
              <p:nvPr/>
            </p:nvGrpSpPr>
            <p:grpSpPr>
              <a:xfrm>
                <a:off x="7162323" y="1778412"/>
                <a:ext cx="322611" cy="232029"/>
                <a:chOff x="7162323" y="1778412"/>
                <a:chExt cx="322611" cy="232029"/>
              </a:xfrm>
              <a:solidFill>
                <a:srgbClr val="FFFFFF"/>
              </a:solidFill>
            </p:grpSpPr>
            <p:sp>
              <p:nvSpPr>
                <p:cNvPr id="7563" name="任意多边形: 形状 7562">
                  <a:extLst>
                    <a:ext uri="{FF2B5EF4-FFF2-40B4-BE49-F238E27FC236}">
                      <a16:creationId xmlns:a16="http://schemas.microsoft.com/office/drawing/2014/main" xmlns="" id="{865AE582-9672-4E8A-80C7-49734DAD59F1}"/>
                    </a:ext>
                  </a:extLst>
                </p:cNvPr>
                <p:cNvSpPr/>
                <p:nvPr/>
              </p:nvSpPr>
              <p:spPr>
                <a:xfrm>
                  <a:off x="7196804" y="1778412"/>
                  <a:ext cx="271081" cy="76104"/>
                </a:xfrm>
                <a:custGeom>
                  <a:avLst/>
                  <a:gdLst>
                    <a:gd name="connsiteX0" fmla="*/ 0 w 271081"/>
                    <a:gd name="connsiteY0" fmla="*/ 32385 h 76104"/>
                    <a:gd name="connsiteX1" fmla="*/ 5429 w 271081"/>
                    <a:gd name="connsiteY1" fmla="*/ 76105 h 76104"/>
                    <a:gd name="connsiteX2" fmla="*/ 230124 w 271081"/>
                    <a:gd name="connsiteY2" fmla="*/ 48482 h 76104"/>
                    <a:gd name="connsiteX3" fmla="*/ 231362 w 271081"/>
                    <a:gd name="connsiteY3" fmla="*/ 58674 h 76104"/>
                    <a:gd name="connsiteX4" fmla="*/ 271082 w 271081"/>
                    <a:gd name="connsiteY4" fmla="*/ 53721 h 76104"/>
                    <a:gd name="connsiteX5" fmla="*/ 269843 w 271081"/>
                    <a:gd name="connsiteY5" fmla="*/ 43624 h 76104"/>
                    <a:gd name="connsiteX6" fmla="*/ 264414 w 271081"/>
                    <a:gd name="connsiteY6" fmla="*/ 0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1081" h="76104">
                      <a:moveTo>
                        <a:pt x="0" y="32385"/>
                      </a:moveTo>
                      <a:lnTo>
                        <a:pt x="5429" y="76105"/>
                      </a:lnTo>
                      <a:lnTo>
                        <a:pt x="230124" y="48482"/>
                      </a:lnTo>
                      <a:lnTo>
                        <a:pt x="231362" y="58674"/>
                      </a:lnTo>
                      <a:lnTo>
                        <a:pt x="271082" y="53721"/>
                      </a:lnTo>
                      <a:lnTo>
                        <a:pt x="269843" y="43624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4" name="任意多边形: 形状 7563">
                  <a:extLst>
                    <a:ext uri="{FF2B5EF4-FFF2-40B4-BE49-F238E27FC236}">
                      <a16:creationId xmlns:a16="http://schemas.microsoft.com/office/drawing/2014/main" xmlns="" id="{06633A0B-A863-4B79-9DA3-E968A7904081}"/>
                    </a:ext>
                  </a:extLst>
                </p:cNvPr>
                <p:cNvSpPr/>
                <p:nvPr/>
              </p:nvSpPr>
              <p:spPr>
                <a:xfrm>
                  <a:off x="7162323" y="1917667"/>
                  <a:ext cx="322611" cy="92773"/>
                </a:xfrm>
                <a:custGeom>
                  <a:avLst/>
                  <a:gdLst>
                    <a:gd name="connsiteX0" fmla="*/ 289560 w 322611"/>
                    <a:gd name="connsiteY0" fmla="*/ 3238 h 92773"/>
                    <a:gd name="connsiteX1" fmla="*/ 290798 w 322611"/>
                    <a:gd name="connsiteY1" fmla="*/ 13430 h 92773"/>
                    <a:gd name="connsiteX2" fmla="*/ 0 w 322611"/>
                    <a:gd name="connsiteY2" fmla="*/ 49149 h 92773"/>
                    <a:gd name="connsiteX3" fmla="*/ 5334 w 322611"/>
                    <a:gd name="connsiteY3" fmla="*/ 92774 h 92773"/>
                    <a:gd name="connsiteX4" fmla="*/ 322612 w 322611"/>
                    <a:gd name="connsiteY4" fmla="*/ 53816 h 92773"/>
                    <a:gd name="connsiteX5" fmla="*/ 317278 w 322611"/>
                    <a:gd name="connsiteY5" fmla="*/ 10192 h 92773"/>
                    <a:gd name="connsiteX6" fmla="*/ 316039 w 322611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611" h="92773">
                      <a:moveTo>
                        <a:pt x="289560" y="3238"/>
                      </a:moveTo>
                      <a:lnTo>
                        <a:pt x="290798" y="13430"/>
                      </a:lnTo>
                      <a:lnTo>
                        <a:pt x="0" y="49149"/>
                      </a:lnTo>
                      <a:lnTo>
                        <a:pt x="5334" y="92774"/>
                      </a:lnTo>
                      <a:lnTo>
                        <a:pt x="322612" y="53816"/>
                      </a:lnTo>
                      <a:lnTo>
                        <a:pt x="317278" y="10192"/>
                      </a:lnTo>
                      <a:lnTo>
                        <a:pt x="3160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5" name="任意多边形: 形状 7564">
                  <a:extLst>
                    <a:ext uri="{FF2B5EF4-FFF2-40B4-BE49-F238E27FC236}">
                      <a16:creationId xmlns:a16="http://schemas.microsoft.com/office/drawing/2014/main" xmlns="" id="{7E73325F-9AED-48D8-8D81-C80B03B1EE3D}"/>
                    </a:ext>
                  </a:extLst>
                </p:cNvPr>
                <p:cNvSpPr/>
                <p:nvPr/>
              </p:nvSpPr>
              <p:spPr>
                <a:xfrm rot="-420124">
                  <a:off x="7279476" y="1793811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6" name="任意多边形: 形状 7565">
                  <a:extLst>
                    <a:ext uri="{FF2B5EF4-FFF2-40B4-BE49-F238E27FC236}">
                      <a16:creationId xmlns:a16="http://schemas.microsoft.com/office/drawing/2014/main" xmlns="" id="{1E25B6B0-630A-40F1-A161-8237BA79A71F}"/>
                    </a:ext>
                  </a:extLst>
                </p:cNvPr>
                <p:cNvSpPr/>
                <p:nvPr/>
              </p:nvSpPr>
              <p:spPr>
                <a:xfrm rot="-420124">
                  <a:off x="7419873" y="1956195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7" name="任意多边形: 形状 7566">
                  <a:extLst>
                    <a:ext uri="{FF2B5EF4-FFF2-40B4-BE49-F238E27FC236}">
                      <a16:creationId xmlns:a16="http://schemas.microsoft.com/office/drawing/2014/main" xmlns="" id="{1836E772-2D41-459C-BFB5-A5C53C1B2184}"/>
                    </a:ext>
                  </a:extLst>
                </p:cNvPr>
                <p:cNvSpPr/>
                <p:nvPr/>
              </p:nvSpPr>
              <p:spPr>
                <a:xfrm>
                  <a:off x="7416926" y="1832228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9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9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245" y="13907"/>
                        <a:pt x="51911" y="7715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8" name="任意多边形: 形状 7567">
                  <a:extLst>
                    <a:ext uri="{FF2B5EF4-FFF2-40B4-BE49-F238E27FC236}">
                      <a16:creationId xmlns:a16="http://schemas.microsoft.com/office/drawing/2014/main" xmlns="" id="{D7C80A5C-CB1F-45D2-8206-7C4CD225D28D}"/>
                    </a:ext>
                  </a:extLst>
                </p:cNvPr>
                <p:cNvSpPr/>
                <p:nvPr/>
              </p:nvSpPr>
              <p:spPr>
                <a:xfrm rot="-420124">
                  <a:off x="7270997" y="1843043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9" name="任意多边形: 形状 7568">
                  <a:extLst>
                    <a:ext uri="{FF2B5EF4-FFF2-40B4-BE49-F238E27FC236}">
                      <a16:creationId xmlns:a16="http://schemas.microsoft.com/office/drawing/2014/main" xmlns="" id="{F3AEF6B8-8AB1-448B-A585-AE93088AFFCE}"/>
                    </a:ext>
                  </a:extLst>
                </p:cNvPr>
                <p:cNvSpPr/>
                <p:nvPr/>
              </p:nvSpPr>
              <p:spPr>
                <a:xfrm rot="-420124">
                  <a:off x="7244906" y="1947629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3 w 45813"/>
                    <a:gd name="connsiteY1" fmla="*/ 0 h 5905"/>
                    <a:gd name="connsiteX2" fmla="*/ 45813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0" name="任意多边形: 形状 7569">
                  <a:extLst>
                    <a:ext uri="{FF2B5EF4-FFF2-40B4-BE49-F238E27FC236}">
                      <a16:creationId xmlns:a16="http://schemas.microsoft.com/office/drawing/2014/main" xmlns="" id="{BE861B5E-12F5-47FE-ABBE-BB626AB1A10C}"/>
                    </a:ext>
                  </a:extLst>
                </p:cNvPr>
                <p:cNvSpPr/>
                <p:nvPr/>
              </p:nvSpPr>
              <p:spPr>
                <a:xfrm rot="-420124">
                  <a:off x="7349099" y="1784945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71" name="图形 6670">
                <a:extLst>
                  <a:ext uri="{FF2B5EF4-FFF2-40B4-BE49-F238E27FC236}">
                    <a16:creationId xmlns:a16="http://schemas.microsoft.com/office/drawing/2014/main" xmlns="" id="{5F70FD78-BF95-4892-BE7B-46B3488FBCC4}"/>
                  </a:ext>
                </a:extLst>
              </p:cNvPr>
              <p:cNvGrpSpPr/>
              <p:nvPr/>
            </p:nvGrpSpPr>
            <p:grpSpPr>
              <a:xfrm>
                <a:off x="7162323" y="1778412"/>
                <a:ext cx="322611" cy="232029"/>
                <a:chOff x="7162323" y="1778412"/>
                <a:chExt cx="322611" cy="232029"/>
              </a:xfrm>
              <a:solidFill>
                <a:srgbClr val="FFFFFF"/>
              </a:solidFill>
            </p:grpSpPr>
            <p:sp>
              <p:nvSpPr>
                <p:cNvPr id="7572" name="任意多边形: 形状 7571">
                  <a:extLst>
                    <a:ext uri="{FF2B5EF4-FFF2-40B4-BE49-F238E27FC236}">
                      <a16:creationId xmlns:a16="http://schemas.microsoft.com/office/drawing/2014/main" xmlns="" id="{91CAB031-1283-4D27-AEA0-DF1426109A26}"/>
                    </a:ext>
                  </a:extLst>
                </p:cNvPr>
                <p:cNvSpPr/>
                <p:nvPr/>
              </p:nvSpPr>
              <p:spPr>
                <a:xfrm>
                  <a:off x="7196804" y="1778412"/>
                  <a:ext cx="271081" cy="76104"/>
                </a:xfrm>
                <a:custGeom>
                  <a:avLst/>
                  <a:gdLst>
                    <a:gd name="connsiteX0" fmla="*/ 0 w 271081"/>
                    <a:gd name="connsiteY0" fmla="*/ 32385 h 76104"/>
                    <a:gd name="connsiteX1" fmla="*/ 5429 w 271081"/>
                    <a:gd name="connsiteY1" fmla="*/ 76105 h 76104"/>
                    <a:gd name="connsiteX2" fmla="*/ 230124 w 271081"/>
                    <a:gd name="connsiteY2" fmla="*/ 48482 h 76104"/>
                    <a:gd name="connsiteX3" fmla="*/ 231362 w 271081"/>
                    <a:gd name="connsiteY3" fmla="*/ 58674 h 76104"/>
                    <a:gd name="connsiteX4" fmla="*/ 271082 w 271081"/>
                    <a:gd name="connsiteY4" fmla="*/ 53721 h 76104"/>
                    <a:gd name="connsiteX5" fmla="*/ 269843 w 271081"/>
                    <a:gd name="connsiteY5" fmla="*/ 43624 h 76104"/>
                    <a:gd name="connsiteX6" fmla="*/ 264414 w 271081"/>
                    <a:gd name="connsiteY6" fmla="*/ 0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1081" h="76104">
                      <a:moveTo>
                        <a:pt x="0" y="32385"/>
                      </a:moveTo>
                      <a:lnTo>
                        <a:pt x="5429" y="76105"/>
                      </a:lnTo>
                      <a:lnTo>
                        <a:pt x="230124" y="48482"/>
                      </a:lnTo>
                      <a:lnTo>
                        <a:pt x="231362" y="58674"/>
                      </a:lnTo>
                      <a:lnTo>
                        <a:pt x="271082" y="53721"/>
                      </a:lnTo>
                      <a:lnTo>
                        <a:pt x="269843" y="43624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3" name="任意多边形: 形状 7572">
                  <a:extLst>
                    <a:ext uri="{FF2B5EF4-FFF2-40B4-BE49-F238E27FC236}">
                      <a16:creationId xmlns:a16="http://schemas.microsoft.com/office/drawing/2014/main" xmlns="" id="{7083A442-3DDA-4519-ADC0-F17009614D7C}"/>
                    </a:ext>
                  </a:extLst>
                </p:cNvPr>
                <p:cNvSpPr/>
                <p:nvPr/>
              </p:nvSpPr>
              <p:spPr>
                <a:xfrm>
                  <a:off x="7162323" y="1917667"/>
                  <a:ext cx="322611" cy="92773"/>
                </a:xfrm>
                <a:custGeom>
                  <a:avLst/>
                  <a:gdLst>
                    <a:gd name="connsiteX0" fmla="*/ 289560 w 322611"/>
                    <a:gd name="connsiteY0" fmla="*/ 3238 h 92773"/>
                    <a:gd name="connsiteX1" fmla="*/ 290798 w 322611"/>
                    <a:gd name="connsiteY1" fmla="*/ 13430 h 92773"/>
                    <a:gd name="connsiteX2" fmla="*/ 0 w 322611"/>
                    <a:gd name="connsiteY2" fmla="*/ 49149 h 92773"/>
                    <a:gd name="connsiteX3" fmla="*/ 5334 w 322611"/>
                    <a:gd name="connsiteY3" fmla="*/ 92774 h 92773"/>
                    <a:gd name="connsiteX4" fmla="*/ 322612 w 322611"/>
                    <a:gd name="connsiteY4" fmla="*/ 53816 h 92773"/>
                    <a:gd name="connsiteX5" fmla="*/ 317278 w 322611"/>
                    <a:gd name="connsiteY5" fmla="*/ 10192 h 92773"/>
                    <a:gd name="connsiteX6" fmla="*/ 316039 w 322611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611" h="92773">
                      <a:moveTo>
                        <a:pt x="289560" y="3238"/>
                      </a:moveTo>
                      <a:lnTo>
                        <a:pt x="290798" y="13430"/>
                      </a:lnTo>
                      <a:lnTo>
                        <a:pt x="0" y="49149"/>
                      </a:lnTo>
                      <a:lnTo>
                        <a:pt x="5334" y="92774"/>
                      </a:lnTo>
                      <a:lnTo>
                        <a:pt x="322612" y="53816"/>
                      </a:lnTo>
                      <a:lnTo>
                        <a:pt x="317278" y="10192"/>
                      </a:lnTo>
                      <a:lnTo>
                        <a:pt x="3160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4" name="任意多边形: 形状 7573">
                  <a:extLst>
                    <a:ext uri="{FF2B5EF4-FFF2-40B4-BE49-F238E27FC236}">
                      <a16:creationId xmlns:a16="http://schemas.microsoft.com/office/drawing/2014/main" xmlns="" id="{6B925CA6-79AA-4A0D-8C40-2E1F62453F2C}"/>
                    </a:ext>
                  </a:extLst>
                </p:cNvPr>
                <p:cNvSpPr/>
                <p:nvPr/>
              </p:nvSpPr>
              <p:spPr>
                <a:xfrm rot="-420124">
                  <a:off x="7279476" y="1793811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5" name="任意多边形: 形状 7574">
                  <a:extLst>
                    <a:ext uri="{FF2B5EF4-FFF2-40B4-BE49-F238E27FC236}">
                      <a16:creationId xmlns:a16="http://schemas.microsoft.com/office/drawing/2014/main" xmlns="" id="{C0352CF9-91F3-4B7B-8595-79808533E54F}"/>
                    </a:ext>
                  </a:extLst>
                </p:cNvPr>
                <p:cNvSpPr/>
                <p:nvPr/>
              </p:nvSpPr>
              <p:spPr>
                <a:xfrm rot="-420124">
                  <a:off x="7419873" y="1956195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6" name="任意多边形: 形状 7575">
                  <a:extLst>
                    <a:ext uri="{FF2B5EF4-FFF2-40B4-BE49-F238E27FC236}">
                      <a16:creationId xmlns:a16="http://schemas.microsoft.com/office/drawing/2014/main" xmlns="" id="{5D35DA4D-CF0F-4B4E-B65E-CFEFC9139AD3}"/>
                    </a:ext>
                  </a:extLst>
                </p:cNvPr>
                <p:cNvSpPr/>
                <p:nvPr/>
              </p:nvSpPr>
              <p:spPr>
                <a:xfrm>
                  <a:off x="7416926" y="1832228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9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9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245" y="13907"/>
                        <a:pt x="51911" y="7715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7" name="任意多边形: 形状 7576">
                  <a:extLst>
                    <a:ext uri="{FF2B5EF4-FFF2-40B4-BE49-F238E27FC236}">
                      <a16:creationId xmlns:a16="http://schemas.microsoft.com/office/drawing/2014/main" xmlns="" id="{655F37C6-844E-4642-AB80-CD90C38A078F}"/>
                    </a:ext>
                  </a:extLst>
                </p:cNvPr>
                <p:cNvSpPr/>
                <p:nvPr/>
              </p:nvSpPr>
              <p:spPr>
                <a:xfrm rot="-420124">
                  <a:off x="7270997" y="1843043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8" name="任意多边形: 形状 7577">
                  <a:extLst>
                    <a:ext uri="{FF2B5EF4-FFF2-40B4-BE49-F238E27FC236}">
                      <a16:creationId xmlns:a16="http://schemas.microsoft.com/office/drawing/2014/main" xmlns="" id="{EF96F0BF-8244-49D2-B762-B73D17FDA5CC}"/>
                    </a:ext>
                  </a:extLst>
                </p:cNvPr>
                <p:cNvSpPr/>
                <p:nvPr/>
              </p:nvSpPr>
              <p:spPr>
                <a:xfrm rot="-420124">
                  <a:off x="7244906" y="1947629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3 w 45813"/>
                    <a:gd name="connsiteY1" fmla="*/ 0 h 5905"/>
                    <a:gd name="connsiteX2" fmla="*/ 45813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9" name="任意多边形: 形状 7578">
                  <a:extLst>
                    <a:ext uri="{FF2B5EF4-FFF2-40B4-BE49-F238E27FC236}">
                      <a16:creationId xmlns:a16="http://schemas.microsoft.com/office/drawing/2014/main" xmlns="" id="{DCE37AB4-E5D2-4FAD-B8B6-22F6BF1FB145}"/>
                    </a:ext>
                  </a:extLst>
                </p:cNvPr>
                <p:cNvSpPr/>
                <p:nvPr/>
              </p:nvSpPr>
              <p:spPr>
                <a:xfrm rot="-420124">
                  <a:off x="7349099" y="1784945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80" name="图形 6670">
              <a:extLst>
                <a:ext uri="{FF2B5EF4-FFF2-40B4-BE49-F238E27FC236}">
                  <a16:creationId xmlns:a16="http://schemas.microsoft.com/office/drawing/2014/main" xmlns="" id="{89C149F0-970D-44CB-BF35-656DD31E0C12}"/>
                </a:ext>
              </a:extLst>
            </p:cNvPr>
            <p:cNvGrpSpPr/>
            <p:nvPr/>
          </p:nvGrpSpPr>
          <p:grpSpPr>
            <a:xfrm>
              <a:off x="5621401" y="1725262"/>
              <a:ext cx="322707" cy="232124"/>
              <a:chOff x="7567136" y="1725262"/>
              <a:chExt cx="322707" cy="232124"/>
            </a:xfrm>
            <a:solidFill>
              <a:srgbClr val="FFFFFF"/>
            </a:solidFill>
          </p:grpSpPr>
          <p:grpSp>
            <p:nvGrpSpPr>
              <p:cNvPr id="7581" name="图形 6670">
                <a:extLst>
                  <a:ext uri="{FF2B5EF4-FFF2-40B4-BE49-F238E27FC236}">
                    <a16:creationId xmlns:a16="http://schemas.microsoft.com/office/drawing/2014/main" xmlns="" id="{BE53831D-285C-4455-9D9C-FD3B0FD93A65}"/>
                  </a:ext>
                </a:extLst>
              </p:cNvPr>
              <p:cNvGrpSpPr/>
              <p:nvPr/>
            </p:nvGrpSpPr>
            <p:grpSpPr>
              <a:xfrm>
                <a:off x="7567136" y="1725262"/>
                <a:ext cx="322707" cy="232124"/>
                <a:chOff x="7567136" y="1725262"/>
                <a:chExt cx="322707" cy="232124"/>
              </a:xfrm>
              <a:solidFill>
                <a:srgbClr val="FFFFFF"/>
              </a:solidFill>
            </p:grpSpPr>
            <p:sp>
              <p:nvSpPr>
                <p:cNvPr id="7582" name="任意多边形: 形状 7581">
                  <a:extLst>
                    <a:ext uri="{FF2B5EF4-FFF2-40B4-BE49-F238E27FC236}">
                      <a16:creationId xmlns:a16="http://schemas.microsoft.com/office/drawing/2014/main" xmlns="" id="{3C9AF739-971F-49B9-AF3A-9D79FDD17D27}"/>
                    </a:ext>
                  </a:extLst>
                </p:cNvPr>
                <p:cNvSpPr/>
                <p:nvPr/>
              </p:nvSpPr>
              <p:spPr>
                <a:xfrm>
                  <a:off x="7601712" y="1725262"/>
                  <a:ext cx="270986" cy="76200"/>
                </a:xfrm>
                <a:custGeom>
                  <a:avLst/>
                  <a:gdLst>
                    <a:gd name="connsiteX0" fmla="*/ 0 w 270986"/>
                    <a:gd name="connsiteY0" fmla="*/ 32480 h 76200"/>
                    <a:gd name="connsiteX1" fmla="*/ 5334 w 270986"/>
                    <a:gd name="connsiteY1" fmla="*/ 76200 h 76200"/>
                    <a:gd name="connsiteX2" fmla="*/ 230124 w 270986"/>
                    <a:gd name="connsiteY2" fmla="*/ 48577 h 76200"/>
                    <a:gd name="connsiteX3" fmla="*/ 231362 w 270986"/>
                    <a:gd name="connsiteY3" fmla="*/ 58674 h 76200"/>
                    <a:gd name="connsiteX4" fmla="*/ 270986 w 270986"/>
                    <a:gd name="connsiteY4" fmla="*/ 53816 h 76200"/>
                    <a:gd name="connsiteX5" fmla="*/ 269748 w 270986"/>
                    <a:gd name="connsiteY5" fmla="*/ 43720 h 76200"/>
                    <a:gd name="connsiteX6" fmla="*/ 264414 w 270986"/>
                    <a:gd name="connsiteY6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986" h="76200">
                      <a:moveTo>
                        <a:pt x="0" y="32480"/>
                      </a:moveTo>
                      <a:lnTo>
                        <a:pt x="5334" y="76200"/>
                      </a:lnTo>
                      <a:lnTo>
                        <a:pt x="230124" y="48577"/>
                      </a:lnTo>
                      <a:lnTo>
                        <a:pt x="231362" y="58674"/>
                      </a:lnTo>
                      <a:lnTo>
                        <a:pt x="270986" y="53816"/>
                      </a:lnTo>
                      <a:lnTo>
                        <a:pt x="269748" y="43720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3" name="任意多边形: 形状 7582">
                  <a:extLst>
                    <a:ext uri="{FF2B5EF4-FFF2-40B4-BE49-F238E27FC236}">
                      <a16:creationId xmlns:a16="http://schemas.microsoft.com/office/drawing/2014/main" xmlns="" id="{DA932728-0FC3-4F82-BD09-0BAA0BDC6AF7}"/>
                    </a:ext>
                  </a:extLst>
                </p:cNvPr>
                <p:cNvSpPr/>
                <p:nvPr/>
              </p:nvSpPr>
              <p:spPr>
                <a:xfrm>
                  <a:off x="7567136" y="1864613"/>
                  <a:ext cx="322707" cy="92773"/>
                </a:xfrm>
                <a:custGeom>
                  <a:avLst/>
                  <a:gdLst>
                    <a:gd name="connsiteX0" fmla="*/ 289655 w 322707"/>
                    <a:gd name="connsiteY0" fmla="*/ 3239 h 92773"/>
                    <a:gd name="connsiteX1" fmla="*/ 290893 w 322707"/>
                    <a:gd name="connsiteY1" fmla="*/ 13335 h 92773"/>
                    <a:gd name="connsiteX2" fmla="*/ 0 w 322707"/>
                    <a:gd name="connsiteY2" fmla="*/ 49054 h 92773"/>
                    <a:gd name="connsiteX3" fmla="*/ 5334 w 322707"/>
                    <a:gd name="connsiteY3" fmla="*/ 92774 h 92773"/>
                    <a:gd name="connsiteX4" fmla="*/ 322707 w 322707"/>
                    <a:gd name="connsiteY4" fmla="*/ 53816 h 92773"/>
                    <a:gd name="connsiteX5" fmla="*/ 317278 w 322707"/>
                    <a:gd name="connsiteY5" fmla="*/ 10097 h 92773"/>
                    <a:gd name="connsiteX6" fmla="*/ 316039 w 322707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707" h="92773">
                      <a:moveTo>
                        <a:pt x="289655" y="3239"/>
                      </a:moveTo>
                      <a:lnTo>
                        <a:pt x="290893" y="13335"/>
                      </a:lnTo>
                      <a:lnTo>
                        <a:pt x="0" y="49054"/>
                      </a:lnTo>
                      <a:lnTo>
                        <a:pt x="5334" y="92774"/>
                      </a:lnTo>
                      <a:lnTo>
                        <a:pt x="322707" y="53816"/>
                      </a:lnTo>
                      <a:lnTo>
                        <a:pt x="317278" y="10097"/>
                      </a:lnTo>
                      <a:lnTo>
                        <a:pt x="3160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4" name="任意多边形: 形状 7583">
                  <a:extLst>
                    <a:ext uri="{FF2B5EF4-FFF2-40B4-BE49-F238E27FC236}">
                      <a16:creationId xmlns:a16="http://schemas.microsoft.com/office/drawing/2014/main" xmlns="" id="{8977BBC8-2F17-4E57-9EE1-6E76E1BDE317}"/>
                    </a:ext>
                  </a:extLst>
                </p:cNvPr>
                <p:cNvSpPr/>
                <p:nvPr/>
              </p:nvSpPr>
              <p:spPr>
                <a:xfrm rot="-420124">
                  <a:off x="7684366" y="1740738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5" name="任意多边形: 形状 7584">
                  <a:extLst>
                    <a:ext uri="{FF2B5EF4-FFF2-40B4-BE49-F238E27FC236}">
                      <a16:creationId xmlns:a16="http://schemas.microsoft.com/office/drawing/2014/main" xmlns="" id="{03A49848-2ED8-4682-B269-8AC253BDC5FF}"/>
                    </a:ext>
                  </a:extLst>
                </p:cNvPr>
                <p:cNvSpPr/>
                <p:nvPr/>
              </p:nvSpPr>
              <p:spPr>
                <a:xfrm rot="-420124">
                  <a:off x="7824657" y="1903039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6" name="任意多边形: 形状 7585">
                  <a:extLst>
                    <a:ext uri="{FF2B5EF4-FFF2-40B4-BE49-F238E27FC236}">
                      <a16:creationId xmlns:a16="http://schemas.microsoft.com/office/drawing/2014/main" xmlns="" id="{F9A77269-77ED-4192-85EF-700AE76EE356}"/>
                    </a:ext>
                  </a:extLst>
                </p:cNvPr>
                <p:cNvSpPr/>
                <p:nvPr/>
              </p:nvSpPr>
              <p:spPr>
                <a:xfrm>
                  <a:off x="7821739" y="1779078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9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9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340" y="14002"/>
                        <a:pt x="51911" y="7811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7" name="任意多边形: 形状 7586">
                  <a:extLst>
                    <a:ext uri="{FF2B5EF4-FFF2-40B4-BE49-F238E27FC236}">
                      <a16:creationId xmlns:a16="http://schemas.microsoft.com/office/drawing/2014/main" xmlns="" id="{6555D5AB-70E5-4A3A-9B96-5944D2D57061}"/>
                    </a:ext>
                  </a:extLst>
                </p:cNvPr>
                <p:cNvSpPr/>
                <p:nvPr/>
              </p:nvSpPr>
              <p:spPr>
                <a:xfrm rot="-420124">
                  <a:off x="7675792" y="1789982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8" name="任意多边形: 形状 7587">
                  <a:extLst>
                    <a:ext uri="{FF2B5EF4-FFF2-40B4-BE49-F238E27FC236}">
                      <a16:creationId xmlns:a16="http://schemas.microsoft.com/office/drawing/2014/main" xmlns="" id="{43EDB69A-E64F-4579-92B4-8248D7509FC4}"/>
                    </a:ext>
                  </a:extLst>
                </p:cNvPr>
                <p:cNvSpPr/>
                <p:nvPr/>
              </p:nvSpPr>
              <p:spPr>
                <a:xfrm rot="-420124">
                  <a:off x="7649689" y="1894474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3 w 45813"/>
                    <a:gd name="connsiteY1" fmla="*/ 0 h 5905"/>
                    <a:gd name="connsiteX2" fmla="*/ 45813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9" name="任意多边形: 形状 7588">
                  <a:extLst>
                    <a:ext uri="{FF2B5EF4-FFF2-40B4-BE49-F238E27FC236}">
                      <a16:creationId xmlns:a16="http://schemas.microsoft.com/office/drawing/2014/main" xmlns="" id="{BF2F78FE-5AAB-467A-BD91-10FCE8BD94D3}"/>
                    </a:ext>
                  </a:extLst>
                </p:cNvPr>
                <p:cNvSpPr/>
                <p:nvPr/>
              </p:nvSpPr>
              <p:spPr>
                <a:xfrm rot="-420124">
                  <a:off x="7753895" y="1731883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90" name="图形 6670">
                <a:extLst>
                  <a:ext uri="{FF2B5EF4-FFF2-40B4-BE49-F238E27FC236}">
                    <a16:creationId xmlns:a16="http://schemas.microsoft.com/office/drawing/2014/main" xmlns="" id="{4F2E9BE2-ECC2-47CD-B758-D4D8D0F2B49A}"/>
                  </a:ext>
                </a:extLst>
              </p:cNvPr>
              <p:cNvGrpSpPr/>
              <p:nvPr/>
            </p:nvGrpSpPr>
            <p:grpSpPr>
              <a:xfrm>
                <a:off x="7567136" y="1725262"/>
                <a:ext cx="322707" cy="232124"/>
                <a:chOff x="7567136" y="1725262"/>
                <a:chExt cx="322707" cy="232124"/>
              </a:xfrm>
              <a:solidFill>
                <a:srgbClr val="FFFFFF"/>
              </a:solidFill>
            </p:grpSpPr>
            <p:sp>
              <p:nvSpPr>
                <p:cNvPr id="7591" name="任意多边形: 形状 7590">
                  <a:extLst>
                    <a:ext uri="{FF2B5EF4-FFF2-40B4-BE49-F238E27FC236}">
                      <a16:creationId xmlns:a16="http://schemas.microsoft.com/office/drawing/2014/main" xmlns="" id="{6A087A67-98DE-41E3-867B-AC240C7514CD}"/>
                    </a:ext>
                  </a:extLst>
                </p:cNvPr>
                <p:cNvSpPr/>
                <p:nvPr/>
              </p:nvSpPr>
              <p:spPr>
                <a:xfrm>
                  <a:off x="7601712" y="1725262"/>
                  <a:ext cx="270986" cy="76200"/>
                </a:xfrm>
                <a:custGeom>
                  <a:avLst/>
                  <a:gdLst>
                    <a:gd name="connsiteX0" fmla="*/ 0 w 270986"/>
                    <a:gd name="connsiteY0" fmla="*/ 32480 h 76200"/>
                    <a:gd name="connsiteX1" fmla="*/ 5334 w 270986"/>
                    <a:gd name="connsiteY1" fmla="*/ 76200 h 76200"/>
                    <a:gd name="connsiteX2" fmla="*/ 230124 w 270986"/>
                    <a:gd name="connsiteY2" fmla="*/ 48577 h 76200"/>
                    <a:gd name="connsiteX3" fmla="*/ 231362 w 270986"/>
                    <a:gd name="connsiteY3" fmla="*/ 58674 h 76200"/>
                    <a:gd name="connsiteX4" fmla="*/ 270986 w 270986"/>
                    <a:gd name="connsiteY4" fmla="*/ 53816 h 76200"/>
                    <a:gd name="connsiteX5" fmla="*/ 269748 w 270986"/>
                    <a:gd name="connsiteY5" fmla="*/ 43720 h 76200"/>
                    <a:gd name="connsiteX6" fmla="*/ 264414 w 270986"/>
                    <a:gd name="connsiteY6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986" h="76200">
                      <a:moveTo>
                        <a:pt x="0" y="32480"/>
                      </a:moveTo>
                      <a:lnTo>
                        <a:pt x="5334" y="76200"/>
                      </a:lnTo>
                      <a:lnTo>
                        <a:pt x="230124" y="48577"/>
                      </a:lnTo>
                      <a:lnTo>
                        <a:pt x="231362" y="58674"/>
                      </a:lnTo>
                      <a:lnTo>
                        <a:pt x="270986" y="53816"/>
                      </a:lnTo>
                      <a:lnTo>
                        <a:pt x="269748" y="43720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2" name="任意多边形: 形状 7591">
                  <a:extLst>
                    <a:ext uri="{FF2B5EF4-FFF2-40B4-BE49-F238E27FC236}">
                      <a16:creationId xmlns:a16="http://schemas.microsoft.com/office/drawing/2014/main" xmlns="" id="{8885E33B-7398-4954-9490-646CC4283EF2}"/>
                    </a:ext>
                  </a:extLst>
                </p:cNvPr>
                <p:cNvSpPr/>
                <p:nvPr/>
              </p:nvSpPr>
              <p:spPr>
                <a:xfrm>
                  <a:off x="7567136" y="1864613"/>
                  <a:ext cx="322707" cy="92773"/>
                </a:xfrm>
                <a:custGeom>
                  <a:avLst/>
                  <a:gdLst>
                    <a:gd name="connsiteX0" fmla="*/ 289655 w 322707"/>
                    <a:gd name="connsiteY0" fmla="*/ 3239 h 92773"/>
                    <a:gd name="connsiteX1" fmla="*/ 290893 w 322707"/>
                    <a:gd name="connsiteY1" fmla="*/ 13335 h 92773"/>
                    <a:gd name="connsiteX2" fmla="*/ 0 w 322707"/>
                    <a:gd name="connsiteY2" fmla="*/ 49054 h 92773"/>
                    <a:gd name="connsiteX3" fmla="*/ 5334 w 322707"/>
                    <a:gd name="connsiteY3" fmla="*/ 92774 h 92773"/>
                    <a:gd name="connsiteX4" fmla="*/ 322707 w 322707"/>
                    <a:gd name="connsiteY4" fmla="*/ 53816 h 92773"/>
                    <a:gd name="connsiteX5" fmla="*/ 317278 w 322707"/>
                    <a:gd name="connsiteY5" fmla="*/ 10097 h 92773"/>
                    <a:gd name="connsiteX6" fmla="*/ 316039 w 322707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707" h="92773">
                      <a:moveTo>
                        <a:pt x="289655" y="3239"/>
                      </a:moveTo>
                      <a:lnTo>
                        <a:pt x="290893" y="13335"/>
                      </a:lnTo>
                      <a:lnTo>
                        <a:pt x="0" y="49054"/>
                      </a:lnTo>
                      <a:lnTo>
                        <a:pt x="5334" y="92774"/>
                      </a:lnTo>
                      <a:lnTo>
                        <a:pt x="322707" y="53816"/>
                      </a:lnTo>
                      <a:lnTo>
                        <a:pt x="317278" y="10097"/>
                      </a:lnTo>
                      <a:lnTo>
                        <a:pt x="3160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3" name="任意多边形: 形状 7592">
                  <a:extLst>
                    <a:ext uri="{FF2B5EF4-FFF2-40B4-BE49-F238E27FC236}">
                      <a16:creationId xmlns:a16="http://schemas.microsoft.com/office/drawing/2014/main" xmlns="" id="{3B816789-5B64-4C49-B5BD-E6579629780B}"/>
                    </a:ext>
                  </a:extLst>
                </p:cNvPr>
                <p:cNvSpPr/>
                <p:nvPr/>
              </p:nvSpPr>
              <p:spPr>
                <a:xfrm rot="-420124">
                  <a:off x="7684366" y="1740738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4" name="任意多边形: 形状 7593">
                  <a:extLst>
                    <a:ext uri="{FF2B5EF4-FFF2-40B4-BE49-F238E27FC236}">
                      <a16:creationId xmlns:a16="http://schemas.microsoft.com/office/drawing/2014/main" xmlns="" id="{905B87CB-110D-4705-8C32-4F357A7CEEE6}"/>
                    </a:ext>
                  </a:extLst>
                </p:cNvPr>
                <p:cNvSpPr/>
                <p:nvPr/>
              </p:nvSpPr>
              <p:spPr>
                <a:xfrm rot="-420124">
                  <a:off x="7824657" y="1903039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5" name="任意多边形: 形状 7594">
                  <a:extLst>
                    <a:ext uri="{FF2B5EF4-FFF2-40B4-BE49-F238E27FC236}">
                      <a16:creationId xmlns:a16="http://schemas.microsoft.com/office/drawing/2014/main" xmlns="" id="{19D8BE81-74FF-4CA5-826A-6274F5E98770}"/>
                    </a:ext>
                  </a:extLst>
                </p:cNvPr>
                <p:cNvSpPr/>
                <p:nvPr/>
              </p:nvSpPr>
              <p:spPr>
                <a:xfrm>
                  <a:off x="7821739" y="1779078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9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9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340" y="14002"/>
                        <a:pt x="51911" y="7811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6" name="任意多边形: 形状 7595">
                  <a:extLst>
                    <a:ext uri="{FF2B5EF4-FFF2-40B4-BE49-F238E27FC236}">
                      <a16:creationId xmlns:a16="http://schemas.microsoft.com/office/drawing/2014/main" xmlns="" id="{289E61FF-C1CB-45D6-8C27-ED63F714346E}"/>
                    </a:ext>
                  </a:extLst>
                </p:cNvPr>
                <p:cNvSpPr/>
                <p:nvPr/>
              </p:nvSpPr>
              <p:spPr>
                <a:xfrm rot="-420124">
                  <a:off x="7675792" y="1789982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7" name="任意多边形: 形状 7596">
                  <a:extLst>
                    <a:ext uri="{FF2B5EF4-FFF2-40B4-BE49-F238E27FC236}">
                      <a16:creationId xmlns:a16="http://schemas.microsoft.com/office/drawing/2014/main" xmlns="" id="{F108F5A1-6673-4576-9381-8348D6958149}"/>
                    </a:ext>
                  </a:extLst>
                </p:cNvPr>
                <p:cNvSpPr/>
                <p:nvPr/>
              </p:nvSpPr>
              <p:spPr>
                <a:xfrm rot="-420124">
                  <a:off x="7649689" y="1894474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3 w 45813"/>
                    <a:gd name="connsiteY1" fmla="*/ 0 h 5905"/>
                    <a:gd name="connsiteX2" fmla="*/ 45813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8" name="任意多边形: 形状 7597">
                  <a:extLst>
                    <a:ext uri="{FF2B5EF4-FFF2-40B4-BE49-F238E27FC236}">
                      <a16:creationId xmlns:a16="http://schemas.microsoft.com/office/drawing/2014/main" xmlns="" id="{F050F322-C8BC-4A54-BE87-1CAB67143F12}"/>
                    </a:ext>
                  </a:extLst>
                </p:cNvPr>
                <p:cNvSpPr/>
                <p:nvPr/>
              </p:nvSpPr>
              <p:spPr>
                <a:xfrm rot="-420124">
                  <a:off x="7753895" y="1731883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99" name="图形 6670">
              <a:extLst>
                <a:ext uri="{FF2B5EF4-FFF2-40B4-BE49-F238E27FC236}">
                  <a16:creationId xmlns:a16="http://schemas.microsoft.com/office/drawing/2014/main" xmlns="" id="{000E3BC1-E3C5-4B5F-A996-4F9ABBB24569}"/>
                </a:ext>
              </a:extLst>
            </p:cNvPr>
            <p:cNvGrpSpPr/>
            <p:nvPr/>
          </p:nvGrpSpPr>
          <p:grpSpPr>
            <a:xfrm>
              <a:off x="6026213" y="1672208"/>
              <a:ext cx="322707" cy="232124"/>
              <a:chOff x="7971948" y="1672208"/>
              <a:chExt cx="322707" cy="232124"/>
            </a:xfrm>
            <a:solidFill>
              <a:srgbClr val="FFFFFF"/>
            </a:solidFill>
          </p:grpSpPr>
          <p:grpSp>
            <p:nvGrpSpPr>
              <p:cNvPr id="7600" name="图形 6670">
                <a:extLst>
                  <a:ext uri="{FF2B5EF4-FFF2-40B4-BE49-F238E27FC236}">
                    <a16:creationId xmlns:a16="http://schemas.microsoft.com/office/drawing/2014/main" xmlns="" id="{F6C2DED1-0A6D-4BF0-8DB9-8C779727FBD7}"/>
                  </a:ext>
                </a:extLst>
              </p:cNvPr>
              <p:cNvGrpSpPr/>
              <p:nvPr/>
            </p:nvGrpSpPr>
            <p:grpSpPr>
              <a:xfrm>
                <a:off x="7971948" y="1672208"/>
                <a:ext cx="322707" cy="232124"/>
                <a:chOff x="7971948" y="1672208"/>
                <a:chExt cx="322707" cy="232124"/>
              </a:xfrm>
              <a:solidFill>
                <a:srgbClr val="FFFFFF"/>
              </a:solidFill>
            </p:grpSpPr>
            <p:sp>
              <p:nvSpPr>
                <p:cNvPr id="7601" name="任意多边形: 形状 7600">
                  <a:extLst>
                    <a:ext uri="{FF2B5EF4-FFF2-40B4-BE49-F238E27FC236}">
                      <a16:creationId xmlns:a16="http://schemas.microsoft.com/office/drawing/2014/main" xmlns="" id="{1A7BDBCB-7DA1-4237-B8D1-C20D0CCEC279}"/>
                    </a:ext>
                  </a:extLst>
                </p:cNvPr>
                <p:cNvSpPr/>
                <p:nvPr/>
              </p:nvSpPr>
              <p:spPr>
                <a:xfrm>
                  <a:off x="8006524" y="1672208"/>
                  <a:ext cx="270986" cy="76104"/>
                </a:xfrm>
                <a:custGeom>
                  <a:avLst/>
                  <a:gdLst>
                    <a:gd name="connsiteX0" fmla="*/ 0 w 270986"/>
                    <a:gd name="connsiteY0" fmla="*/ 32480 h 76104"/>
                    <a:gd name="connsiteX1" fmla="*/ 5334 w 270986"/>
                    <a:gd name="connsiteY1" fmla="*/ 76105 h 76104"/>
                    <a:gd name="connsiteX2" fmla="*/ 230124 w 270986"/>
                    <a:gd name="connsiteY2" fmla="*/ 48578 h 76104"/>
                    <a:gd name="connsiteX3" fmla="*/ 231362 w 270986"/>
                    <a:gd name="connsiteY3" fmla="*/ 58674 h 76104"/>
                    <a:gd name="connsiteX4" fmla="*/ 270986 w 270986"/>
                    <a:gd name="connsiteY4" fmla="*/ 53816 h 76104"/>
                    <a:gd name="connsiteX5" fmla="*/ 269748 w 270986"/>
                    <a:gd name="connsiteY5" fmla="*/ 43720 h 76104"/>
                    <a:gd name="connsiteX6" fmla="*/ 264414 w 270986"/>
                    <a:gd name="connsiteY6" fmla="*/ 0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986" h="76104">
                      <a:moveTo>
                        <a:pt x="0" y="32480"/>
                      </a:moveTo>
                      <a:lnTo>
                        <a:pt x="5334" y="76105"/>
                      </a:lnTo>
                      <a:lnTo>
                        <a:pt x="230124" y="48578"/>
                      </a:lnTo>
                      <a:lnTo>
                        <a:pt x="231362" y="58674"/>
                      </a:lnTo>
                      <a:lnTo>
                        <a:pt x="270986" y="53816"/>
                      </a:lnTo>
                      <a:lnTo>
                        <a:pt x="269748" y="43720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2" name="任意多边形: 形状 7601">
                  <a:extLst>
                    <a:ext uri="{FF2B5EF4-FFF2-40B4-BE49-F238E27FC236}">
                      <a16:creationId xmlns:a16="http://schemas.microsoft.com/office/drawing/2014/main" xmlns="" id="{E0EC0A73-83D3-4356-8841-5DA19C6D01F8}"/>
                    </a:ext>
                  </a:extLst>
                </p:cNvPr>
                <p:cNvSpPr/>
                <p:nvPr/>
              </p:nvSpPr>
              <p:spPr>
                <a:xfrm>
                  <a:off x="7971948" y="1811559"/>
                  <a:ext cx="322707" cy="92773"/>
                </a:xfrm>
                <a:custGeom>
                  <a:avLst/>
                  <a:gdLst>
                    <a:gd name="connsiteX0" fmla="*/ 289655 w 322707"/>
                    <a:gd name="connsiteY0" fmla="*/ 3238 h 92773"/>
                    <a:gd name="connsiteX1" fmla="*/ 290893 w 322707"/>
                    <a:gd name="connsiteY1" fmla="*/ 13335 h 92773"/>
                    <a:gd name="connsiteX2" fmla="*/ 0 w 322707"/>
                    <a:gd name="connsiteY2" fmla="*/ 49054 h 92773"/>
                    <a:gd name="connsiteX3" fmla="*/ 5429 w 322707"/>
                    <a:gd name="connsiteY3" fmla="*/ 92773 h 92773"/>
                    <a:gd name="connsiteX4" fmla="*/ 322707 w 322707"/>
                    <a:gd name="connsiteY4" fmla="*/ 53816 h 92773"/>
                    <a:gd name="connsiteX5" fmla="*/ 317373 w 322707"/>
                    <a:gd name="connsiteY5" fmla="*/ 10096 h 92773"/>
                    <a:gd name="connsiteX6" fmla="*/ 316135 w 322707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707" h="92773">
                      <a:moveTo>
                        <a:pt x="289655" y="3238"/>
                      </a:moveTo>
                      <a:lnTo>
                        <a:pt x="290893" y="13335"/>
                      </a:lnTo>
                      <a:lnTo>
                        <a:pt x="0" y="49054"/>
                      </a:lnTo>
                      <a:lnTo>
                        <a:pt x="5429" y="92773"/>
                      </a:lnTo>
                      <a:lnTo>
                        <a:pt x="322707" y="53816"/>
                      </a:lnTo>
                      <a:lnTo>
                        <a:pt x="317373" y="10096"/>
                      </a:lnTo>
                      <a:lnTo>
                        <a:pt x="31613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3" name="任意多边形: 形状 7602">
                  <a:extLst>
                    <a:ext uri="{FF2B5EF4-FFF2-40B4-BE49-F238E27FC236}">
                      <a16:creationId xmlns:a16="http://schemas.microsoft.com/office/drawing/2014/main" xmlns="" id="{027DCDF3-4C87-48FD-92FA-9073683E8C40}"/>
                    </a:ext>
                  </a:extLst>
                </p:cNvPr>
                <p:cNvSpPr/>
                <p:nvPr/>
              </p:nvSpPr>
              <p:spPr>
                <a:xfrm rot="-420124">
                  <a:off x="8089150" y="1687582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4" name="任意多边形: 形状 7603">
                  <a:extLst>
                    <a:ext uri="{FF2B5EF4-FFF2-40B4-BE49-F238E27FC236}">
                      <a16:creationId xmlns:a16="http://schemas.microsoft.com/office/drawing/2014/main" xmlns="" id="{7BA8EE5E-C0D7-446B-8B12-286E60FCD683}"/>
                    </a:ext>
                  </a:extLst>
                </p:cNvPr>
                <p:cNvSpPr/>
                <p:nvPr/>
              </p:nvSpPr>
              <p:spPr>
                <a:xfrm rot="-420124">
                  <a:off x="8229547" y="1849966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5" name="任意多边形: 形状 7604">
                  <a:extLst>
                    <a:ext uri="{FF2B5EF4-FFF2-40B4-BE49-F238E27FC236}">
                      <a16:creationId xmlns:a16="http://schemas.microsoft.com/office/drawing/2014/main" xmlns="" id="{4DFF23FB-34A5-4F9E-A23F-3C1AA035BDB5}"/>
                    </a:ext>
                  </a:extLst>
                </p:cNvPr>
                <p:cNvSpPr/>
                <p:nvPr/>
              </p:nvSpPr>
              <p:spPr>
                <a:xfrm>
                  <a:off x="8226551" y="1726024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8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8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340" y="13906"/>
                        <a:pt x="51911" y="7715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6" name="任意多边形: 形状 7605">
                  <a:extLst>
                    <a:ext uri="{FF2B5EF4-FFF2-40B4-BE49-F238E27FC236}">
                      <a16:creationId xmlns:a16="http://schemas.microsoft.com/office/drawing/2014/main" xmlns="" id="{2FA7AA2E-B8F5-456F-AC70-5DFD428030B7}"/>
                    </a:ext>
                  </a:extLst>
                </p:cNvPr>
                <p:cNvSpPr/>
                <p:nvPr/>
              </p:nvSpPr>
              <p:spPr>
                <a:xfrm rot="-420124">
                  <a:off x="8080576" y="1736826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7" name="任意多边形: 形状 7606">
                  <a:extLst>
                    <a:ext uri="{FF2B5EF4-FFF2-40B4-BE49-F238E27FC236}">
                      <a16:creationId xmlns:a16="http://schemas.microsoft.com/office/drawing/2014/main" xmlns="" id="{55FE10CB-B3D2-4C44-9E9B-851BF3D87C8F}"/>
                    </a:ext>
                  </a:extLst>
                </p:cNvPr>
                <p:cNvSpPr/>
                <p:nvPr/>
              </p:nvSpPr>
              <p:spPr>
                <a:xfrm rot="-420124">
                  <a:off x="8054579" y="1841401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4 w 45813"/>
                    <a:gd name="connsiteY1" fmla="*/ 0 h 5905"/>
                    <a:gd name="connsiteX2" fmla="*/ 45814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4" y="0"/>
                      </a:lnTo>
                      <a:lnTo>
                        <a:pt x="45814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8" name="任意多边形: 形状 7607">
                  <a:extLst>
                    <a:ext uri="{FF2B5EF4-FFF2-40B4-BE49-F238E27FC236}">
                      <a16:creationId xmlns:a16="http://schemas.microsoft.com/office/drawing/2014/main" xmlns="" id="{612E344C-7C41-4B85-ABE9-5F9ECCCB169D}"/>
                    </a:ext>
                  </a:extLst>
                </p:cNvPr>
                <p:cNvSpPr/>
                <p:nvPr/>
              </p:nvSpPr>
              <p:spPr>
                <a:xfrm rot="-420124">
                  <a:off x="8158679" y="1678727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09" name="图形 6670">
                <a:extLst>
                  <a:ext uri="{FF2B5EF4-FFF2-40B4-BE49-F238E27FC236}">
                    <a16:creationId xmlns:a16="http://schemas.microsoft.com/office/drawing/2014/main" xmlns="" id="{1B116DFD-36FB-4C21-B79B-89FA33B42A19}"/>
                  </a:ext>
                </a:extLst>
              </p:cNvPr>
              <p:cNvGrpSpPr/>
              <p:nvPr/>
            </p:nvGrpSpPr>
            <p:grpSpPr>
              <a:xfrm>
                <a:off x="7971948" y="1672208"/>
                <a:ext cx="322707" cy="232124"/>
                <a:chOff x="7971948" y="1672208"/>
                <a:chExt cx="322707" cy="232124"/>
              </a:xfrm>
              <a:solidFill>
                <a:srgbClr val="FFFFFF"/>
              </a:solidFill>
            </p:grpSpPr>
            <p:sp>
              <p:nvSpPr>
                <p:cNvPr id="7610" name="任意多边形: 形状 7609">
                  <a:extLst>
                    <a:ext uri="{FF2B5EF4-FFF2-40B4-BE49-F238E27FC236}">
                      <a16:creationId xmlns:a16="http://schemas.microsoft.com/office/drawing/2014/main" xmlns="" id="{4BCECEC3-1475-4592-A368-6C2F246EA134}"/>
                    </a:ext>
                  </a:extLst>
                </p:cNvPr>
                <p:cNvSpPr/>
                <p:nvPr/>
              </p:nvSpPr>
              <p:spPr>
                <a:xfrm>
                  <a:off x="8006524" y="1672208"/>
                  <a:ext cx="270986" cy="76104"/>
                </a:xfrm>
                <a:custGeom>
                  <a:avLst/>
                  <a:gdLst>
                    <a:gd name="connsiteX0" fmla="*/ 0 w 270986"/>
                    <a:gd name="connsiteY0" fmla="*/ 32480 h 76104"/>
                    <a:gd name="connsiteX1" fmla="*/ 5334 w 270986"/>
                    <a:gd name="connsiteY1" fmla="*/ 76105 h 76104"/>
                    <a:gd name="connsiteX2" fmla="*/ 230124 w 270986"/>
                    <a:gd name="connsiteY2" fmla="*/ 48578 h 76104"/>
                    <a:gd name="connsiteX3" fmla="*/ 231362 w 270986"/>
                    <a:gd name="connsiteY3" fmla="*/ 58674 h 76104"/>
                    <a:gd name="connsiteX4" fmla="*/ 270986 w 270986"/>
                    <a:gd name="connsiteY4" fmla="*/ 53816 h 76104"/>
                    <a:gd name="connsiteX5" fmla="*/ 269748 w 270986"/>
                    <a:gd name="connsiteY5" fmla="*/ 43720 h 76104"/>
                    <a:gd name="connsiteX6" fmla="*/ 264414 w 270986"/>
                    <a:gd name="connsiteY6" fmla="*/ 0 h 76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986" h="76104">
                      <a:moveTo>
                        <a:pt x="0" y="32480"/>
                      </a:moveTo>
                      <a:lnTo>
                        <a:pt x="5334" y="76105"/>
                      </a:lnTo>
                      <a:lnTo>
                        <a:pt x="230124" y="48578"/>
                      </a:lnTo>
                      <a:lnTo>
                        <a:pt x="231362" y="58674"/>
                      </a:lnTo>
                      <a:lnTo>
                        <a:pt x="270986" y="53816"/>
                      </a:lnTo>
                      <a:lnTo>
                        <a:pt x="269748" y="43720"/>
                      </a:lnTo>
                      <a:lnTo>
                        <a:pt x="2644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1" name="任意多边形: 形状 7610">
                  <a:extLst>
                    <a:ext uri="{FF2B5EF4-FFF2-40B4-BE49-F238E27FC236}">
                      <a16:creationId xmlns:a16="http://schemas.microsoft.com/office/drawing/2014/main" xmlns="" id="{76A583DF-04BC-4845-BC44-8F68CD401F83}"/>
                    </a:ext>
                  </a:extLst>
                </p:cNvPr>
                <p:cNvSpPr/>
                <p:nvPr/>
              </p:nvSpPr>
              <p:spPr>
                <a:xfrm>
                  <a:off x="7971948" y="1811559"/>
                  <a:ext cx="322707" cy="92773"/>
                </a:xfrm>
                <a:custGeom>
                  <a:avLst/>
                  <a:gdLst>
                    <a:gd name="connsiteX0" fmla="*/ 289655 w 322707"/>
                    <a:gd name="connsiteY0" fmla="*/ 3238 h 92773"/>
                    <a:gd name="connsiteX1" fmla="*/ 290893 w 322707"/>
                    <a:gd name="connsiteY1" fmla="*/ 13335 h 92773"/>
                    <a:gd name="connsiteX2" fmla="*/ 0 w 322707"/>
                    <a:gd name="connsiteY2" fmla="*/ 49054 h 92773"/>
                    <a:gd name="connsiteX3" fmla="*/ 5429 w 322707"/>
                    <a:gd name="connsiteY3" fmla="*/ 92773 h 92773"/>
                    <a:gd name="connsiteX4" fmla="*/ 322707 w 322707"/>
                    <a:gd name="connsiteY4" fmla="*/ 53816 h 92773"/>
                    <a:gd name="connsiteX5" fmla="*/ 317373 w 322707"/>
                    <a:gd name="connsiteY5" fmla="*/ 10096 h 92773"/>
                    <a:gd name="connsiteX6" fmla="*/ 316135 w 322707"/>
                    <a:gd name="connsiteY6" fmla="*/ 0 h 9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707" h="92773">
                      <a:moveTo>
                        <a:pt x="289655" y="3238"/>
                      </a:moveTo>
                      <a:lnTo>
                        <a:pt x="290893" y="13335"/>
                      </a:lnTo>
                      <a:lnTo>
                        <a:pt x="0" y="49054"/>
                      </a:lnTo>
                      <a:lnTo>
                        <a:pt x="5429" y="92773"/>
                      </a:lnTo>
                      <a:lnTo>
                        <a:pt x="322707" y="53816"/>
                      </a:lnTo>
                      <a:lnTo>
                        <a:pt x="317373" y="10096"/>
                      </a:lnTo>
                      <a:lnTo>
                        <a:pt x="31613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2" name="任意多边形: 形状 7611">
                  <a:extLst>
                    <a:ext uri="{FF2B5EF4-FFF2-40B4-BE49-F238E27FC236}">
                      <a16:creationId xmlns:a16="http://schemas.microsoft.com/office/drawing/2014/main" xmlns="" id="{2BA69454-0401-4343-B12E-2A40F345E2DA}"/>
                    </a:ext>
                  </a:extLst>
                </p:cNvPr>
                <p:cNvSpPr/>
                <p:nvPr/>
              </p:nvSpPr>
              <p:spPr>
                <a:xfrm rot="-420124">
                  <a:off x="8089150" y="1687582"/>
                  <a:ext cx="14572" cy="27811"/>
                </a:xfrm>
                <a:custGeom>
                  <a:avLst/>
                  <a:gdLst>
                    <a:gd name="connsiteX0" fmla="*/ 0 w 14572"/>
                    <a:gd name="connsiteY0" fmla="*/ 0 h 27811"/>
                    <a:gd name="connsiteX1" fmla="*/ 14573 w 14572"/>
                    <a:gd name="connsiteY1" fmla="*/ 0 h 27811"/>
                    <a:gd name="connsiteX2" fmla="*/ 14573 w 14572"/>
                    <a:gd name="connsiteY2" fmla="*/ 27812 h 27811"/>
                    <a:gd name="connsiteX3" fmla="*/ 0 w 14572"/>
                    <a:gd name="connsiteY3" fmla="*/ 27812 h 27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72" h="27811">
                      <a:moveTo>
                        <a:pt x="0" y="0"/>
                      </a:moveTo>
                      <a:lnTo>
                        <a:pt x="14573" y="0"/>
                      </a:lnTo>
                      <a:lnTo>
                        <a:pt x="14573" y="27812"/>
                      </a:lnTo>
                      <a:lnTo>
                        <a:pt x="0" y="278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3" name="任意多边形: 形状 7612">
                  <a:extLst>
                    <a:ext uri="{FF2B5EF4-FFF2-40B4-BE49-F238E27FC236}">
                      <a16:creationId xmlns:a16="http://schemas.microsoft.com/office/drawing/2014/main" xmlns="" id="{DE8CFC5D-EEB9-47E2-B643-469711F97C4F}"/>
                    </a:ext>
                  </a:extLst>
                </p:cNvPr>
                <p:cNvSpPr/>
                <p:nvPr/>
              </p:nvSpPr>
              <p:spPr>
                <a:xfrm rot="-420124">
                  <a:off x="8229547" y="1849966"/>
                  <a:ext cx="16382" cy="28478"/>
                </a:xfrm>
                <a:custGeom>
                  <a:avLst/>
                  <a:gdLst>
                    <a:gd name="connsiteX0" fmla="*/ 0 w 16382"/>
                    <a:gd name="connsiteY0" fmla="*/ 0 h 28478"/>
                    <a:gd name="connsiteX1" fmla="*/ 16382 w 16382"/>
                    <a:gd name="connsiteY1" fmla="*/ 0 h 28478"/>
                    <a:gd name="connsiteX2" fmla="*/ 16382 w 16382"/>
                    <a:gd name="connsiteY2" fmla="*/ 28479 h 28478"/>
                    <a:gd name="connsiteX3" fmla="*/ 0 w 16382"/>
                    <a:gd name="connsiteY3" fmla="*/ 28479 h 2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82" h="28478">
                      <a:moveTo>
                        <a:pt x="0" y="0"/>
                      </a:moveTo>
                      <a:lnTo>
                        <a:pt x="16382" y="0"/>
                      </a:lnTo>
                      <a:lnTo>
                        <a:pt x="16382" y="28479"/>
                      </a:lnTo>
                      <a:lnTo>
                        <a:pt x="0" y="284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4" name="任意多边形: 形状 7613">
                  <a:extLst>
                    <a:ext uri="{FF2B5EF4-FFF2-40B4-BE49-F238E27FC236}">
                      <a16:creationId xmlns:a16="http://schemas.microsoft.com/office/drawing/2014/main" xmlns="" id="{8FCDC697-F20B-4D81-B0E1-EEA55067C05B}"/>
                    </a:ext>
                  </a:extLst>
                </p:cNvPr>
                <p:cNvSpPr/>
                <p:nvPr/>
              </p:nvSpPr>
              <p:spPr>
                <a:xfrm>
                  <a:off x="8226551" y="1726024"/>
                  <a:ext cx="62233" cy="88677"/>
                </a:xfrm>
                <a:custGeom>
                  <a:avLst/>
                  <a:gdLst>
                    <a:gd name="connsiteX0" fmla="*/ 51149 w 62233"/>
                    <a:gd name="connsiteY0" fmla="*/ 1524 h 88677"/>
                    <a:gd name="connsiteX1" fmla="*/ 50959 w 62233"/>
                    <a:gd name="connsiteY1" fmla="*/ 0 h 88677"/>
                    <a:gd name="connsiteX2" fmla="*/ 24479 w 62233"/>
                    <a:gd name="connsiteY2" fmla="*/ 3238 h 88677"/>
                    <a:gd name="connsiteX3" fmla="*/ 26480 w 62233"/>
                    <a:gd name="connsiteY3" fmla="*/ 19526 h 88677"/>
                    <a:gd name="connsiteX4" fmla="*/ 0 w 62233"/>
                    <a:gd name="connsiteY4" fmla="*/ 22765 h 88677"/>
                    <a:gd name="connsiteX5" fmla="*/ 6477 w 62233"/>
                    <a:gd name="connsiteY5" fmla="*/ 75628 h 88677"/>
                    <a:gd name="connsiteX6" fmla="*/ 32957 w 62233"/>
                    <a:gd name="connsiteY6" fmla="*/ 72390 h 88677"/>
                    <a:gd name="connsiteX7" fmla="*/ 34957 w 62233"/>
                    <a:gd name="connsiteY7" fmla="*/ 88678 h 88677"/>
                    <a:gd name="connsiteX8" fmla="*/ 61436 w 62233"/>
                    <a:gd name="connsiteY8" fmla="*/ 85439 h 88677"/>
                    <a:gd name="connsiteX9" fmla="*/ 61436 w 62233"/>
                    <a:gd name="connsiteY9" fmla="*/ 85439 h 88677"/>
                    <a:gd name="connsiteX10" fmla="*/ 61817 w 62233"/>
                    <a:gd name="connsiteY10" fmla="*/ 63722 h 88677"/>
                    <a:gd name="connsiteX11" fmla="*/ 61246 w 62233"/>
                    <a:gd name="connsiteY11" fmla="*/ 42100 h 88677"/>
                    <a:gd name="connsiteX12" fmla="*/ 55912 w 62233"/>
                    <a:gd name="connsiteY12" fmla="*/ 19621 h 88677"/>
                    <a:gd name="connsiteX13" fmla="*/ 51149 w 62233"/>
                    <a:gd name="connsiteY13" fmla="*/ 1524 h 8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33" h="88677">
                      <a:moveTo>
                        <a:pt x="51149" y="1524"/>
                      </a:moveTo>
                      <a:lnTo>
                        <a:pt x="50959" y="0"/>
                      </a:lnTo>
                      <a:lnTo>
                        <a:pt x="24479" y="3238"/>
                      </a:lnTo>
                      <a:lnTo>
                        <a:pt x="26480" y="19526"/>
                      </a:lnTo>
                      <a:lnTo>
                        <a:pt x="0" y="22765"/>
                      </a:lnTo>
                      <a:lnTo>
                        <a:pt x="6477" y="75628"/>
                      </a:lnTo>
                      <a:lnTo>
                        <a:pt x="32957" y="72390"/>
                      </a:lnTo>
                      <a:lnTo>
                        <a:pt x="34957" y="88678"/>
                      </a:lnTo>
                      <a:lnTo>
                        <a:pt x="61436" y="85439"/>
                      </a:lnTo>
                      <a:lnTo>
                        <a:pt x="61436" y="85439"/>
                      </a:lnTo>
                      <a:cubicBezTo>
                        <a:pt x="60579" y="78200"/>
                        <a:pt x="60770" y="70866"/>
                        <a:pt x="61817" y="63722"/>
                      </a:cubicBezTo>
                      <a:cubicBezTo>
                        <a:pt x="62484" y="58769"/>
                        <a:pt x="62389" y="50863"/>
                        <a:pt x="61246" y="42100"/>
                      </a:cubicBezTo>
                      <a:cubicBezTo>
                        <a:pt x="60007" y="32385"/>
                        <a:pt x="58008" y="24003"/>
                        <a:pt x="55912" y="19621"/>
                      </a:cubicBezTo>
                      <a:cubicBezTo>
                        <a:pt x="53340" y="13906"/>
                        <a:pt x="51911" y="7715"/>
                        <a:pt x="51149" y="15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5" name="任意多边形: 形状 7614">
                  <a:extLst>
                    <a:ext uri="{FF2B5EF4-FFF2-40B4-BE49-F238E27FC236}">
                      <a16:creationId xmlns:a16="http://schemas.microsoft.com/office/drawing/2014/main" xmlns="" id="{3BE32DE6-C80D-4268-AC57-FC522535905F}"/>
                    </a:ext>
                  </a:extLst>
                </p:cNvPr>
                <p:cNvSpPr/>
                <p:nvPr/>
              </p:nvSpPr>
              <p:spPr>
                <a:xfrm rot="-420124">
                  <a:off x="8080576" y="1736826"/>
                  <a:ext cx="45813" cy="8476"/>
                </a:xfrm>
                <a:custGeom>
                  <a:avLst/>
                  <a:gdLst>
                    <a:gd name="connsiteX0" fmla="*/ 0 w 45813"/>
                    <a:gd name="connsiteY0" fmla="*/ 0 h 8476"/>
                    <a:gd name="connsiteX1" fmla="*/ 45813 w 45813"/>
                    <a:gd name="connsiteY1" fmla="*/ 0 h 8476"/>
                    <a:gd name="connsiteX2" fmla="*/ 45813 w 45813"/>
                    <a:gd name="connsiteY2" fmla="*/ 8477 h 8476"/>
                    <a:gd name="connsiteX3" fmla="*/ 0 w 45813"/>
                    <a:gd name="connsiteY3" fmla="*/ 8477 h 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8476">
                      <a:moveTo>
                        <a:pt x="0" y="0"/>
                      </a:moveTo>
                      <a:lnTo>
                        <a:pt x="45813" y="0"/>
                      </a:lnTo>
                      <a:lnTo>
                        <a:pt x="45813" y="8477"/>
                      </a:lnTo>
                      <a:lnTo>
                        <a:pt x="0" y="8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6" name="任意多边形: 形状 7615">
                  <a:extLst>
                    <a:ext uri="{FF2B5EF4-FFF2-40B4-BE49-F238E27FC236}">
                      <a16:creationId xmlns:a16="http://schemas.microsoft.com/office/drawing/2014/main" xmlns="" id="{DC63C686-204C-4B45-9862-D5616BDB76E3}"/>
                    </a:ext>
                  </a:extLst>
                </p:cNvPr>
                <p:cNvSpPr/>
                <p:nvPr/>
              </p:nvSpPr>
              <p:spPr>
                <a:xfrm rot="-420124">
                  <a:off x="8054579" y="1841401"/>
                  <a:ext cx="45813" cy="5905"/>
                </a:xfrm>
                <a:custGeom>
                  <a:avLst/>
                  <a:gdLst>
                    <a:gd name="connsiteX0" fmla="*/ 0 w 45813"/>
                    <a:gd name="connsiteY0" fmla="*/ 0 h 5905"/>
                    <a:gd name="connsiteX1" fmla="*/ 45814 w 45813"/>
                    <a:gd name="connsiteY1" fmla="*/ 0 h 5905"/>
                    <a:gd name="connsiteX2" fmla="*/ 45814 w 45813"/>
                    <a:gd name="connsiteY2" fmla="*/ 5905 h 5905"/>
                    <a:gd name="connsiteX3" fmla="*/ 0 w 45813"/>
                    <a:gd name="connsiteY3" fmla="*/ 5905 h 5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13" h="5905">
                      <a:moveTo>
                        <a:pt x="0" y="0"/>
                      </a:moveTo>
                      <a:lnTo>
                        <a:pt x="45814" y="0"/>
                      </a:lnTo>
                      <a:lnTo>
                        <a:pt x="45814" y="5905"/>
                      </a:lnTo>
                      <a:lnTo>
                        <a:pt x="0" y="5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7" name="任意多边形: 形状 7616">
                  <a:extLst>
                    <a:ext uri="{FF2B5EF4-FFF2-40B4-BE49-F238E27FC236}">
                      <a16:creationId xmlns:a16="http://schemas.microsoft.com/office/drawing/2014/main" xmlns="" id="{2A574407-9128-4D45-A632-DBA8EA6FF4BC}"/>
                    </a:ext>
                  </a:extLst>
                </p:cNvPr>
                <p:cNvSpPr/>
                <p:nvPr/>
              </p:nvSpPr>
              <p:spPr>
                <a:xfrm rot="-420124">
                  <a:off x="8158679" y="1678727"/>
                  <a:ext cx="32574" cy="4952"/>
                </a:xfrm>
                <a:custGeom>
                  <a:avLst/>
                  <a:gdLst>
                    <a:gd name="connsiteX0" fmla="*/ 0 w 32574"/>
                    <a:gd name="connsiteY0" fmla="*/ 0 h 4952"/>
                    <a:gd name="connsiteX1" fmla="*/ 32574 w 32574"/>
                    <a:gd name="connsiteY1" fmla="*/ 0 h 4952"/>
                    <a:gd name="connsiteX2" fmla="*/ 32574 w 32574"/>
                    <a:gd name="connsiteY2" fmla="*/ 4953 h 4952"/>
                    <a:gd name="connsiteX3" fmla="*/ 0 w 32574"/>
                    <a:gd name="connsiteY3" fmla="*/ 4953 h 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574" h="4952">
                      <a:moveTo>
                        <a:pt x="0" y="0"/>
                      </a:moveTo>
                      <a:lnTo>
                        <a:pt x="32574" y="0"/>
                      </a:lnTo>
                      <a:lnTo>
                        <a:pt x="32574" y="4953"/>
                      </a:lnTo>
                      <a:lnTo>
                        <a:pt x="0" y="4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18" name="图形 6670">
              <a:extLst>
                <a:ext uri="{FF2B5EF4-FFF2-40B4-BE49-F238E27FC236}">
                  <a16:creationId xmlns:a16="http://schemas.microsoft.com/office/drawing/2014/main" xmlns="" id="{C62D6D69-E10D-4665-9B50-EAC8DB6E2D9D}"/>
                </a:ext>
              </a:extLst>
            </p:cNvPr>
            <p:cNvGrpSpPr/>
            <p:nvPr/>
          </p:nvGrpSpPr>
          <p:grpSpPr>
            <a:xfrm>
              <a:off x="5476049" y="2064352"/>
              <a:ext cx="232416" cy="71532"/>
              <a:chOff x="7421784" y="2064352"/>
              <a:chExt cx="232416" cy="71532"/>
            </a:xfrm>
            <a:solidFill>
              <a:srgbClr val="FFFFFF"/>
            </a:solidFill>
          </p:grpSpPr>
          <p:grpSp>
            <p:nvGrpSpPr>
              <p:cNvPr id="7619" name="图形 6670">
                <a:extLst>
                  <a:ext uri="{FF2B5EF4-FFF2-40B4-BE49-F238E27FC236}">
                    <a16:creationId xmlns:a16="http://schemas.microsoft.com/office/drawing/2014/main" xmlns="" id="{3B270DA4-6CB3-4B59-960C-6E7D86AB43B2}"/>
                  </a:ext>
                </a:extLst>
              </p:cNvPr>
              <p:cNvGrpSpPr/>
              <p:nvPr/>
            </p:nvGrpSpPr>
            <p:grpSpPr>
              <a:xfrm>
                <a:off x="7421784" y="2064352"/>
                <a:ext cx="232416" cy="71532"/>
                <a:chOff x="7421784" y="2064352"/>
                <a:chExt cx="232416" cy="71532"/>
              </a:xfrm>
              <a:solidFill>
                <a:srgbClr val="FFFFFF"/>
              </a:solidFill>
            </p:grpSpPr>
            <p:sp>
              <p:nvSpPr>
                <p:cNvPr id="7620" name="任意多边形: 形状 7619">
                  <a:extLst>
                    <a:ext uri="{FF2B5EF4-FFF2-40B4-BE49-F238E27FC236}">
                      <a16:creationId xmlns:a16="http://schemas.microsoft.com/office/drawing/2014/main" xmlns="" id="{EAE16829-4FD0-4F5D-9DE9-FD9F2FF3AD8D}"/>
                    </a:ext>
                  </a:extLst>
                </p:cNvPr>
                <p:cNvSpPr/>
                <p:nvPr/>
              </p:nvSpPr>
              <p:spPr>
                <a:xfrm>
                  <a:off x="7421784" y="2064352"/>
                  <a:ext cx="69246" cy="71532"/>
                </a:xfrm>
                <a:custGeom>
                  <a:avLst/>
                  <a:gdLst>
                    <a:gd name="connsiteX0" fmla="*/ 55626 w 69246"/>
                    <a:gd name="connsiteY0" fmla="*/ 0 h 71532"/>
                    <a:gd name="connsiteX1" fmla="*/ 55340 w 69246"/>
                    <a:gd name="connsiteY1" fmla="*/ 16954 h 71532"/>
                    <a:gd name="connsiteX2" fmla="*/ 28099 w 69246"/>
                    <a:gd name="connsiteY2" fmla="*/ 16478 h 71532"/>
                    <a:gd name="connsiteX3" fmla="*/ 952 w 69246"/>
                    <a:gd name="connsiteY3" fmla="*/ 16002 h 71532"/>
                    <a:gd name="connsiteX4" fmla="*/ 0 w 69246"/>
                    <a:gd name="connsiteY4" fmla="*/ 70390 h 71532"/>
                    <a:gd name="connsiteX5" fmla="*/ 27241 w 69246"/>
                    <a:gd name="connsiteY5" fmla="*/ 70866 h 71532"/>
                    <a:gd name="connsiteX6" fmla="*/ 54388 w 69246"/>
                    <a:gd name="connsiteY6" fmla="*/ 71342 h 71532"/>
                    <a:gd name="connsiteX7" fmla="*/ 68009 w 69246"/>
                    <a:gd name="connsiteY7" fmla="*/ 71533 h 71532"/>
                    <a:gd name="connsiteX8" fmla="*/ 69247 w 69246"/>
                    <a:gd name="connsiteY8" fmla="*/ 191 h 7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46" h="71532">
                      <a:moveTo>
                        <a:pt x="55626" y="0"/>
                      </a:moveTo>
                      <a:lnTo>
                        <a:pt x="55340" y="16954"/>
                      </a:lnTo>
                      <a:lnTo>
                        <a:pt x="28099" y="16478"/>
                      </a:lnTo>
                      <a:lnTo>
                        <a:pt x="952" y="16002"/>
                      </a:lnTo>
                      <a:lnTo>
                        <a:pt x="0" y="70390"/>
                      </a:lnTo>
                      <a:lnTo>
                        <a:pt x="27241" y="70866"/>
                      </a:lnTo>
                      <a:lnTo>
                        <a:pt x="54388" y="71342"/>
                      </a:lnTo>
                      <a:lnTo>
                        <a:pt x="68009" y="71533"/>
                      </a:lnTo>
                      <a:lnTo>
                        <a:pt x="69247" y="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1" name="任意多边形: 形状 7620">
                  <a:extLst>
                    <a:ext uri="{FF2B5EF4-FFF2-40B4-BE49-F238E27FC236}">
                      <a16:creationId xmlns:a16="http://schemas.microsoft.com/office/drawing/2014/main" xmlns="" id="{57D7A426-483A-4EB3-9C15-F63373980C90}"/>
                    </a:ext>
                  </a:extLst>
                </p:cNvPr>
                <p:cNvSpPr/>
                <p:nvPr/>
              </p:nvSpPr>
              <p:spPr>
                <a:xfrm>
                  <a:off x="7490078" y="2064543"/>
                  <a:ext cx="136778" cy="56769"/>
                </a:xfrm>
                <a:custGeom>
                  <a:avLst/>
                  <a:gdLst>
                    <a:gd name="connsiteX0" fmla="*/ 109633 w 136778"/>
                    <a:gd name="connsiteY0" fmla="*/ 1905 h 56769"/>
                    <a:gd name="connsiteX1" fmla="*/ 82487 w 136778"/>
                    <a:gd name="connsiteY1" fmla="*/ 1429 h 56769"/>
                    <a:gd name="connsiteX2" fmla="*/ 55245 w 136778"/>
                    <a:gd name="connsiteY2" fmla="*/ 953 h 56769"/>
                    <a:gd name="connsiteX3" fmla="*/ 28099 w 136778"/>
                    <a:gd name="connsiteY3" fmla="*/ 476 h 56769"/>
                    <a:gd name="connsiteX4" fmla="*/ 953 w 136778"/>
                    <a:gd name="connsiteY4" fmla="*/ 0 h 56769"/>
                    <a:gd name="connsiteX5" fmla="*/ 0 w 136778"/>
                    <a:gd name="connsiteY5" fmla="*/ 54388 h 56769"/>
                    <a:gd name="connsiteX6" fmla="*/ 27147 w 136778"/>
                    <a:gd name="connsiteY6" fmla="*/ 54864 h 56769"/>
                    <a:gd name="connsiteX7" fmla="*/ 54293 w 136778"/>
                    <a:gd name="connsiteY7" fmla="*/ 55340 h 56769"/>
                    <a:gd name="connsiteX8" fmla="*/ 81534 w 136778"/>
                    <a:gd name="connsiteY8" fmla="*/ 55817 h 56769"/>
                    <a:gd name="connsiteX9" fmla="*/ 108681 w 136778"/>
                    <a:gd name="connsiteY9" fmla="*/ 56293 h 56769"/>
                    <a:gd name="connsiteX10" fmla="*/ 135827 w 136778"/>
                    <a:gd name="connsiteY10" fmla="*/ 56769 h 56769"/>
                    <a:gd name="connsiteX11" fmla="*/ 136779 w 136778"/>
                    <a:gd name="connsiteY11" fmla="*/ 2381 h 56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6778" h="56769">
                      <a:moveTo>
                        <a:pt x="109633" y="1905"/>
                      </a:moveTo>
                      <a:lnTo>
                        <a:pt x="82487" y="1429"/>
                      </a:lnTo>
                      <a:lnTo>
                        <a:pt x="55245" y="953"/>
                      </a:lnTo>
                      <a:lnTo>
                        <a:pt x="28099" y="476"/>
                      </a:lnTo>
                      <a:lnTo>
                        <a:pt x="953" y="0"/>
                      </a:lnTo>
                      <a:lnTo>
                        <a:pt x="0" y="54388"/>
                      </a:lnTo>
                      <a:lnTo>
                        <a:pt x="27147" y="54864"/>
                      </a:lnTo>
                      <a:lnTo>
                        <a:pt x="54293" y="55340"/>
                      </a:lnTo>
                      <a:lnTo>
                        <a:pt x="81534" y="55817"/>
                      </a:lnTo>
                      <a:lnTo>
                        <a:pt x="108681" y="56293"/>
                      </a:lnTo>
                      <a:lnTo>
                        <a:pt x="135827" y="56769"/>
                      </a:lnTo>
                      <a:lnTo>
                        <a:pt x="136779" y="2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2" name="任意多边形: 形状 7621">
                  <a:extLst>
                    <a:ext uri="{FF2B5EF4-FFF2-40B4-BE49-F238E27FC236}">
                      <a16:creationId xmlns:a16="http://schemas.microsoft.com/office/drawing/2014/main" xmlns="" id="{A636AE55-CFD8-4DA3-B23C-CF0058DB1396}"/>
                    </a:ext>
                  </a:extLst>
                </p:cNvPr>
                <p:cNvSpPr/>
                <p:nvPr/>
              </p:nvSpPr>
              <p:spPr>
                <a:xfrm rot="-5339834">
                  <a:off x="7612961" y="2081101"/>
                  <a:ext cx="54385" cy="27144"/>
                </a:xfrm>
                <a:custGeom>
                  <a:avLst/>
                  <a:gdLst>
                    <a:gd name="connsiteX0" fmla="*/ 0 w 54385"/>
                    <a:gd name="connsiteY0" fmla="*/ 0 h 27144"/>
                    <a:gd name="connsiteX1" fmla="*/ 54385 w 54385"/>
                    <a:gd name="connsiteY1" fmla="*/ 0 h 27144"/>
                    <a:gd name="connsiteX2" fmla="*/ 54385 w 54385"/>
                    <a:gd name="connsiteY2" fmla="*/ 27145 h 27144"/>
                    <a:gd name="connsiteX3" fmla="*/ 0 w 54385"/>
                    <a:gd name="connsiteY3" fmla="*/ 27145 h 2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5" h="27144">
                      <a:moveTo>
                        <a:pt x="0" y="0"/>
                      </a:moveTo>
                      <a:lnTo>
                        <a:pt x="54385" y="0"/>
                      </a:lnTo>
                      <a:lnTo>
                        <a:pt x="54385" y="27145"/>
                      </a:lnTo>
                      <a:lnTo>
                        <a:pt x="0" y="27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3" name="任意多边形: 形状 7622">
                  <a:extLst>
                    <a:ext uri="{FF2B5EF4-FFF2-40B4-BE49-F238E27FC236}">
                      <a16:creationId xmlns:a16="http://schemas.microsoft.com/office/drawing/2014/main" xmlns="" id="{7EF1B666-D353-4E9E-8428-4FC295F8896F}"/>
                    </a:ext>
                  </a:extLst>
                </p:cNvPr>
                <p:cNvSpPr/>
                <p:nvPr/>
              </p:nvSpPr>
              <p:spPr>
                <a:xfrm rot="-5339834">
                  <a:off x="7462180" y="2089736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49 w 23049"/>
                    <a:gd name="connsiteY1" fmla="*/ 0 h 6762"/>
                    <a:gd name="connsiteX2" fmla="*/ 23049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4" name="任意多边形: 形状 7623">
                  <a:extLst>
                    <a:ext uri="{FF2B5EF4-FFF2-40B4-BE49-F238E27FC236}">
                      <a16:creationId xmlns:a16="http://schemas.microsoft.com/office/drawing/2014/main" xmlns="" id="{D7D9D20A-A9A1-4058-94CE-3C1F1DA5C16F}"/>
                    </a:ext>
                  </a:extLst>
                </p:cNvPr>
                <p:cNvSpPr/>
                <p:nvPr/>
              </p:nvSpPr>
              <p:spPr>
                <a:xfrm rot="-5339834">
                  <a:off x="7588118" y="2071519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49 w 23049"/>
                    <a:gd name="connsiteY1" fmla="*/ 0 h 13620"/>
                    <a:gd name="connsiteX2" fmla="*/ 23049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5" name="图形 6670">
                <a:extLst>
                  <a:ext uri="{FF2B5EF4-FFF2-40B4-BE49-F238E27FC236}">
                    <a16:creationId xmlns:a16="http://schemas.microsoft.com/office/drawing/2014/main" xmlns="" id="{E6E96AEE-808F-435B-A828-E47213CBA744}"/>
                  </a:ext>
                </a:extLst>
              </p:cNvPr>
              <p:cNvGrpSpPr/>
              <p:nvPr/>
            </p:nvGrpSpPr>
            <p:grpSpPr>
              <a:xfrm>
                <a:off x="7421784" y="2064352"/>
                <a:ext cx="232416" cy="71532"/>
                <a:chOff x="7421784" y="2064352"/>
                <a:chExt cx="232416" cy="71532"/>
              </a:xfrm>
              <a:solidFill>
                <a:srgbClr val="FFFFFF"/>
              </a:solidFill>
            </p:grpSpPr>
            <p:sp>
              <p:nvSpPr>
                <p:cNvPr id="7626" name="任意多边形: 形状 7625">
                  <a:extLst>
                    <a:ext uri="{FF2B5EF4-FFF2-40B4-BE49-F238E27FC236}">
                      <a16:creationId xmlns:a16="http://schemas.microsoft.com/office/drawing/2014/main" xmlns="" id="{D05A6705-C3FB-419C-9A5A-E12E8B4CD6F3}"/>
                    </a:ext>
                  </a:extLst>
                </p:cNvPr>
                <p:cNvSpPr/>
                <p:nvPr/>
              </p:nvSpPr>
              <p:spPr>
                <a:xfrm>
                  <a:off x="7421784" y="2064352"/>
                  <a:ext cx="69246" cy="71532"/>
                </a:xfrm>
                <a:custGeom>
                  <a:avLst/>
                  <a:gdLst>
                    <a:gd name="connsiteX0" fmla="*/ 55626 w 69246"/>
                    <a:gd name="connsiteY0" fmla="*/ 0 h 71532"/>
                    <a:gd name="connsiteX1" fmla="*/ 55340 w 69246"/>
                    <a:gd name="connsiteY1" fmla="*/ 16954 h 71532"/>
                    <a:gd name="connsiteX2" fmla="*/ 28099 w 69246"/>
                    <a:gd name="connsiteY2" fmla="*/ 16478 h 71532"/>
                    <a:gd name="connsiteX3" fmla="*/ 952 w 69246"/>
                    <a:gd name="connsiteY3" fmla="*/ 16002 h 71532"/>
                    <a:gd name="connsiteX4" fmla="*/ 0 w 69246"/>
                    <a:gd name="connsiteY4" fmla="*/ 70390 h 71532"/>
                    <a:gd name="connsiteX5" fmla="*/ 27241 w 69246"/>
                    <a:gd name="connsiteY5" fmla="*/ 70866 h 71532"/>
                    <a:gd name="connsiteX6" fmla="*/ 54388 w 69246"/>
                    <a:gd name="connsiteY6" fmla="*/ 71342 h 71532"/>
                    <a:gd name="connsiteX7" fmla="*/ 68009 w 69246"/>
                    <a:gd name="connsiteY7" fmla="*/ 71533 h 71532"/>
                    <a:gd name="connsiteX8" fmla="*/ 69247 w 69246"/>
                    <a:gd name="connsiteY8" fmla="*/ 191 h 7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46" h="71532">
                      <a:moveTo>
                        <a:pt x="55626" y="0"/>
                      </a:moveTo>
                      <a:lnTo>
                        <a:pt x="55340" y="16954"/>
                      </a:lnTo>
                      <a:lnTo>
                        <a:pt x="28099" y="16478"/>
                      </a:lnTo>
                      <a:lnTo>
                        <a:pt x="952" y="16002"/>
                      </a:lnTo>
                      <a:lnTo>
                        <a:pt x="0" y="70390"/>
                      </a:lnTo>
                      <a:lnTo>
                        <a:pt x="27241" y="70866"/>
                      </a:lnTo>
                      <a:lnTo>
                        <a:pt x="54388" y="71342"/>
                      </a:lnTo>
                      <a:lnTo>
                        <a:pt x="68009" y="71533"/>
                      </a:lnTo>
                      <a:lnTo>
                        <a:pt x="69247" y="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7" name="任意多边形: 形状 7626">
                  <a:extLst>
                    <a:ext uri="{FF2B5EF4-FFF2-40B4-BE49-F238E27FC236}">
                      <a16:creationId xmlns:a16="http://schemas.microsoft.com/office/drawing/2014/main" xmlns="" id="{7459D556-FA41-4B2C-B3CB-D06F490EDBE6}"/>
                    </a:ext>
                  </a:extLst>
                </p:cNvPr>
                <p:cNvSpPr/>
                <p:nvPr/>
              </p:nvSpPr>
              <p:spPr>
                <a:xfrm>
                  <a:off x="7490078" y="2064543"/>
                  <a:ext cx="136778" cy="56769"/>
                </a:xfrm>
                <a:custGeom>
                  <a:avLst/>
                  <a:gdLst>
                    <a:gd name="connsiteX0" fmla="*/ 109633 w 136778"/>
                    <a:gd name="connsiteY0" fmla="*/ 1905 h 56769"/>
                    <a:gd name="connsiteX1" fmla="*/ 82487 w 136778"/>
                    <a:gd name="connsiteY1" fmla="*/ 1429 h 56769"/>
                    <a:gd name="connsiteX2" fmla="*/ 55245 w 136778"/>
                    <a:gd name="connsiteY2" fmla="*/ 953 h 56769"/>
                    <a:gd name="connsiteX3" fmla="*/ 28099 w 136778"/>
                    <a:gd name="connsiteY3" fmla="*/ 476 h 56769"/>
                    <a:gd name="connsiteX4" fmla="*/ 953 w 136778"/>
                    <a:gd name="connsiteY4" fmla="*/ 0 h 56769"/>
                    <a:gd name="connsiteX5" fmla="*/ 0 w 136778"/>
                    <a:gd name="connsiteY5" fmla="*/ 54388 h 56769"/>
                    <a:gd name="connsiteX6" fmla="*/ 27147 w 136778"/>
                    <a:gd name="connsiteY6" fmla="*/ 54864 h 56769"/>
                    <a:gd name="connsiteX7" fmla="*/ 54293 w 136778"/>
                    <a:gd name="connsiteY7" fmla="*/ 55340 h 56769"/>
                    <a:gd name="connsiteX8" fmla="*/ 81534 w 136778"/>
                    <a:gd name="connsiteY8" fmla="*/ 55817 h 56769"/>
                    <a:gd name="connsiteX9" fmla="*/ 108681 w 136778"/>
                    <a:gd name="connsiteY9" fmla="*/ 56293 h 56769"/>
                    <a:gd name="connsiteX10" fmla="*/ 135827 w 136778"/>
                    <a:gd name="connsiteY10" fmla="*/ 56769 h 56769"/>
                    <a:gd name="connsiteX11" fmla="*/ 136779 w 136778"/>
                    <a:gd name="connsiteY11" fmla="*/ 2381 h 56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6778" h="56769">
                      <a:moveTo>
                        <a:pt x="109633" y="1905"/>
                      </a:moveTo>
                      <a:lnTo>
                        <a:pt x="82487" y="1429"/>
                      </a:lnTo>
                      <a:lnTo>
                        <a:pt x="55245" y="953"/>
                      </a:lnTo>
                      <a:lnTo>
                        <a:pt x="28099" y="476"/>
                      </a:lnTo>
                      <a:lnTo>
                        <a:pt x="953" y="0"/>
                      </a:lnTo>
                      <a:lnTo>
                        <a:pt x="0" y="54388"/>
                      </a:lnTo>
                      <a:lnTo>
                        <a:pt x="27147" y="54864"/>
                      </a:lnTo>
                      <a:lnTo>
                        <a:pt x="54293" y="55340"/>
                      </a:lnTo>
                      <a:lnTo>
                        <a:pt x="81534" y="55817"/>
                      </a:lnTo>
                      <a:lnTo>
                        <a:pt x="108681" y="56293"/>
                      </a:lnTo>
                      <a:lnTo>
                        <a:pt x="135827" y="56769"/>
                      </a:lnTo>
                      <a:lnTo>
                        <a:pt x="136779" y="2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8" name="任意多边形: 形状 7627">
                  <a:extLst>
                    <a:ext uri="{FF2B5EF4-FFF2-40B4-BE49-F238E27FC236}">
                      <a16:creationId xmlns:a16="http://schemas.microsoft.com/office/drawing/2014/main" xmlns="" id="{FAF1D35D-6214-4DB1-8EB8-E92E6D1F4E3D}"/>
                    </a:ext>
                  </a:extLst>
                </p:cNvPr>
                <p:cNvSpPr/>
                <p:nvPr/>
              </p:nvSpPr>
              <p:spPr>
                <a:xfrm rot="-5339834">
                  <a:off x="7612961" y="2081101"/>
                  <a:ext cx="54385" cy="27144"/>
                </a:xfrm>
                <a:custGeom>
                  <a:avLst/>
                  <a:gdLst>
                    <a:gd name="connsiteX0" fmla="*/ 0 w 54385"/>
                    <a:gd name="connsiteY0" fmla="*/ 0 h 27144"/>
                    <a:gd name="connsiteX1" fmla="*/ 54385 w 54385"/>
                    <a:gd name="connsiteY1" fmla="*/ 0 h 27144"/>
                    <a:gd name="connsiteX2" fmla="*/ 54385 w 54385"/>
                    <a:gd name="connsiteY2" fmla="*/ 27145 h 27144"/>
                    <a:gd name="connsiteX3" fmla="*/ 0 w 54385"/>
                    <a:gd name="connsiteY3" fmla="*/ 27145 h 2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5" h="27144">
                      <a:moveTo>
                        <a:pt x="0" y="0"/>
                      </a:moveTo>
                      <a:lnTo>
                        <a:pt x="54385" y="0"/>
                      </a:lnTo>
                      <a:lnTo>
                        <a:pt x="54385" y="27145"/>
                      </a:lnTo>
                      <a:lnTo>
                        <a:pt x="0" y="27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29" name="任意多边形: 形状 7628">
                  <a:extLst>
                    <a:ext uri="{FF2B5EF4-FFF2-40B4-BE49-F238E27FC236}">
                      <a16:creationId xmlns:a16="http://schemas.microsoft.com/office/drawing/2014/main" xmlns="" id="{5C058FC8-324E-47D9-9648-F01AC89D56FF}"/>
                    </a:ext>
                  </a:extLst>
                </p:cNvPr>
                <p:cNvSpPr/>
                <p:nvPr/>
              </p:nvSpPr>
              <p:spPr>
                <a:xfrm rot="-5339834">
                  <a:off x="7462180" y="2089736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49 w 23049"/>
                    <a:gd name="connsiteY1" fmla="*/ 0 h 6762"/>
                    <a:gd name="connsiteX2" fmla="*/ 23049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0" name="任意多边形: 形状 7629">
                  <a:extLst>
                    <a:ext uri="{FF2B5EF4-FFF2-40B4-BE49-F238E27FC236}">
                      <a16:creationId xmlns:a16="http://schemas.microsoft.com/office/drawing/2014/main" xmlns="" id="{89F03546-6305-4F2E-B818-37ED9433959C}"/>
                    </a:ext>
                  </a:extLst>
                </p:cNvPr>
                <p:cNvSpPr/>
                <p:nvPr/>
              </p:nvSpPr>
              <p:spPr>
                <a:xfrm rot="-5339834">
                  <a:off x="7588118" y="2071519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49 w 23049"/>
                    <a:gd name="connsiteY1" fmla="*/ 0 h 13620"/>
                    <a:gd name="connsiteX2" fmla="*/ 23049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31" name="图形 6670">
              <a:extLst>
                <a:ext uri="{FF2B5EF4-FFF2-40B4-BE49-F238E27FC236}">
                  <a16:creationId xmlns:a16="http://schemas.microsoft.com/office/drawing/2014/main" xmlns="" id="{CA78FBE5-5DA4-44B8-AB02-40FDBD77139D}"/>
                </a:ext>
              </a:extLst>
            </p:cNvPr>
            <p:cNvGrpSpPr/>
            <p:nvPr/>
          </p:nvGrpSpPr>
          <p:grpSpPr>
            <a:xfrm>
              <a:off x="5759513" y="2055685"/>
              <a:ext cx="232453" cy="71627"/>
              <a:chOff x="7705248" y="2055685"/>
              <a:chExt cx="232453" cy="71627"/>
            </a:xfrm>
            <a:solidFill>
              <a:srgbClr val="FFFFFF"/>
            </a:solidFill>
          </p:grpSpPr>
          <p:grpSp>
            <p:nvGrpSpPr>
              <p:cNvPr id="7632" name="图形 6670">
                <a:extLst>
                  <a:ext uri="{FF2B5EF4-FFF2-40B4-BE49-F238E27FC236}">
                    <a16:creationId xmlns:a16="http://schemas.microsoft.com/office/drawing/2014/main" xmlns="" id="{FF1F0C52-18F4-4851-A2B6-7C3DC5DC2E4D}"/>
                  </a:ext>
                </a:extLst>
              </p:cNvPr>
              <p:cNvGrpSpPr/>
              <p:nvPr/>
            </p:nvGrpSpPr>
            <p:grpSpPr>
              <a:xfrm>
                <a:off x="7705248" y="2055685"/>
                <a:ext cx="232453" cy="71627"/>
                <a:chOff x="7705248" y="2055685"/>
                <a:chExt cx="232453" cy="71627"/>
              </a:xfrm>
              <a:solidFill>
                <a:srgbClr val="FFFFFF"/>
              </a:solidFill>
            </p:grpSpPr>
            <p:sp>
              <p:nvSpPr>
                <p:cNvPr id="7633" name="任意多边形: 形状 7632">
                  <a:extLst>
                    <a:ext uri="{FF2B5EF4-FFF2-40B4-BE49-F238E27FC236}">
                      <a16:creationId xmlns:a16="http://schemas.microsoft.com/office/drawing/2014/main" xmlns="" id="{2A23D9AE-01F4-47FD-9DB8-FDE9EF6C5D43}"/>
                    </a:ext>
                  </a:extLst>
                </p:cNvPr>
                <p:cNvSpPr/>
                <p:nvPr/>
              </p:nvSpPr>
              <p:spPr>
                <a:xfrm>
                  <a:off x="7705248" y="2055685"/>
                  <a:ext cx="69246" cy="71627"/>
                </a:xfrm>
                <a:custGeom>
                  <a:avLst/>
                  <a:gdLst>
                    <a:gd name="connsiteX0" fmla="*/ 55626 w 69246"/>
                    <a:gd name="connsiteY0" fmla="*/ 0 h 71627"/>
                    <a:gd name="connsiteX1" fmla="*/ 55340 w 69246"/>
                    <a:gd name="connsiteY1" fmla="*/ 17050 h 71627"/>
                    <a:gd name="connsiteX2" fmla="*/ 28099 w 69246"/>
                    <a:gd name="connsiteY2" fmla="*/ 16573 h 71627"/>
                    <a:gd name="connsiteX3" fmla="*/ 952 w 69246"/>
                    <a:gd name="connsiteY3" fmla="*/ 16097 h 71627"/>
                    <a:gd name="connsiteX4" fmla="*/ 0 w 69246"/>
                    <a:gd name="connsiteY4" fmla="*/ 70485 h 71627"/>
                    <a:gd name="connsiteX5" fmla="*/ 27146 w 69246"/>
                    <a:gd name="connsiteY5" fmla="*/ 70961 h 71627"/>
                    <a:gd name="connsiteX6" fmla="*/ 54387 w 69246"/>
                    <a:gd name="connsiteY6" fmla="*/ 71438 h 71627"/>
                    <a:gd name="connsiteX7" fmla="*/ 68009 w 69246"/>
                    <a:gd name="connsiteY7" fmla="*/ 71628 h 71627"/>
                    <a:gd name="connsiteX8" fmla="*/ 69246 w 69246"/>
                    <a:gd name="connsiteY8" fmla="*/ 286 h 7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46" h="71627">
                      <a:moveTo>
                        <a:pt x="55626" y="0"/>
                      </a:moveTo>
                      <a:lnTo>
                        <a:pt x="55340" y="17050"/>
                      </a:lnTo>
                      <a:lnTo>
                        <a:pt x="28099" y="16573"/>
                      </a:lnTo>
                      <a:lnTo>
                        <a:pt x="952" y="16097"/>
                      </a:lnTo>
                      <a:lnTo>
                        <a:pt x="0" y="70485"/>
                      </a:lnTo>
                      <a:lnTo>
                        <a:pt x="27146" y="70961"/>
                      </a:lnTo>
                      <a:lnTo>
                        <a:pt x="54387" y="71438"/>
                      </a:lnTo>
                      <a:lnTo>
                        <a:pt x="68009" y="71628"/>
                      </a:lnTo>
                      <a:lnTo>
                        <a:pt x="69246" y="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4" name="任意多边形: 形状 7633">
                  <a:extLst>
                    <a:ext uri="{FF2B5EF4-FFF2-40B4-BE49-F238E27FC236}">
                      <a16:creationId xmlns:a16="http://schemas.microsoft.com/office/drawing/2014/main" xmlns="" id="{75BBB7DA-5E4A-4E11-9AD2-5E41E3407E79}"/>
                    </a:ext>
                  </a:extLst>
                </p:cNvPr>
                <p:cNvSpPr/>
                <p:nvPr/>
              </p:nvSpPr>
              <p:spPr>
                <a:xfrm>
                  <a:off x="7773542" y="2055970"/>
                  <a:ext cx="136778" cy="56768"/>
                </a:xfrm>
                <a:custGeom>
                  <a:avLst/>
                  <a:gdLst>
                    <a:gd name="connsiteX0" fmla="*/ 109633 w 136778"/>
                    <a:gd name="connsiteY0" fmla="*/ 1905 h 56768"/>
                    <a:gd name="connsiteX1" fmla="*/ 82487 w 136778"/>
                    <a:gd name="connsiteY1" fmla="*/ 1429 h 56768"/>
                    <a:gd name="connsiteX2" fmla="*/ 55245 w 136778"/>
                    <a:gd name="connsiteY2" fmla="*/ 952 h 56768"/>
                    <a:gd name="connsiteX3" fmla="*/ 28099 w 136778"/>
                    <a:gd name="connsiteY3" fmla="*/ 476 h 56768"/>
                    <a:gd name="connsiteX4" fmla="*/ 952 w 136778"/>
                    <a:gd name="connsiteY4" fmla="*/ 0 h 56768"/>
                    <a:gd name="connsiteX5" fmla="*/ 0 w 136778"/>
                    <a:gd name="connsiteY5" fmla="*/ 54388 h 56768"/>
                    <a:gd name="connsiteX6" fmla="*/ 27146 w 136778"/>
                    <a:gd name="connsiteY6" fmla="*/ 54864 h 56768"/>
                    <a:gd name="connsiteX7" fmla="*/ 54293 w 136778"/>
                    <a:gd name="connsiteY7" fmla="*/ 55340 h 56768"/>
                    <a:gd name="connsiteX8" fmla="*/ 81534 w 136778"/>
                    <a:gd name="connsiteY8" fmla="*/ 55817 h 56768"/>
                    <a:gd name="connsiteX9" fmla="*/ 108681 w 136778"/>
                    <a:gd name="connsiteY9" fmla="*/ 56293 h 56768"/>
                    <a:gd name="connsiteX10" fmla="*/ 135827 w 136778"/>
                    <a:gd name="connsiteY10" fmla="*/ 56769 h 56768"/>
                    <a:gd name="connsiteX11" fmla="*/ 136779 w 136778"/>
                    <a:gd name="connsiteY11" fmla="*/ 2381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6778" h="56768">
                      <a:moveTo>
                        <a:pt x="109633" y="1905"/>
                      </a:moveTo>
                      <a:lnTo>
                        <a:pt x="82487" y="1429"/>
                      </a:lnTo>
                      <a:lnTo>
                        <a:pt x="55245" y="952"/>
                      </a:lnTo>
                      <a:lnTo>
                        <a:pt x="28099" y="476"/>
                      </a:lnTo>
                      <a:lnTo>
                        <a:pt x="952" y="0"/>
                      </a:lnTo>
                      <a:lnTo>
                        <a:pt x="0" y="54388"/>
                      </a:lnTo>
                      <a:lnTo>
                        <a:pt x="27146" y="54864"/>
                      </a:lnTo>
                      <a:lnTo>
                        <a:pt x="54293" y="55340"/>
                      </a:lnTo>
                      <a:lnTo>
                        <a:pt x="81534" y="55817"/>
                      </a:lnTo>
                      <a:lnTo>
                        <a:pt x="108681" y="56293"/>
                      </a:lnTo>
                      <a:lnTo>
                        <a:pt x="135827" y="56769"/>
                      </a:lnTo>
                      <a:lnTo>
                        <a:pt x="136779" y="2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5" name="任意多边形: 形状 7634">
                  <a:extLst>
                    <a:ext uri="{FF2B5EF4-FFF2-40B4-BE49-F238E27FC236}">
                      <a16:creationId xmlns:a16="http://schemas.microsoft.com/office/drawing/2014/main" xmlns="" id="{79BECCAE-243B-4254-A823-7AC2896640B0}"/>
                    </a:ext>
                  </a:extLst>
                </p:cNvPr>
                <p:cNvSpPr/>
                <p:nvPr/>
              </p:nvSpPr>
              <p:spPr>
                <a:xfrm rot="-5339834">
                  <a:off x="7896463" y="2072501"/>
                  <a:ext cx="54385" cy="27144"/>
                </a:xfrm>
                <a:custGeom>
                  <a:avLst/>
                  <a:gdLst>
                    <a:gd name="connsiteX0" fmla="*/ 0 w 54385"/>
                    <a:gd name="connsiteY0" fmla="*/ 0 h 27144"/>
                    <a:gd name="connsiteX1" fmla="*/ 54386 w 54385"/>
                    <a:gd name="connsiteY1" fmla="*/ 0 h 27144"/>
                    <a:gd name="connsiteX2" fmla="*/ 54386 w 54385"/>
                    <a:gd name="connsiteY2" fmla="*/ 27145 h 27144"/>
                    <a:gd name="connsiteX3" fmla="*/ 0 w 54385"/>
                    <a:gd name="connsiteY3" fmla="*/ 27145 h 2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5" h="27144">
                      <a:moveTo>
                        <a:pt x="0" y="0"/>
                      </a:moveTo>
                      <a:lnTo>
                        <a:pt x="54386" y="0"/>
                      </a:lnTo>
                      <a:lnTo>
                        <a:pt x="54386" y="27145"/>
                      </a:lnTo>
                      <a:lnTo>
                        <a:pt x="0" y="27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6" name="任意多边形: 形状 7635">
                  <a:extLst>
                    <a:ext uri="{FF2B5EF4-FFF2-40B4-BE49-F238E27FC236}">
                      <a16:creationId xmlns:a16="http://schemas.microsoft.com/office/drawing/2014/main" xmlns="" id="{558EF0C4-A2DC-44BC-9A99-D9F480CCEBF2}"/>
                    </a:ext>
                  </a:extLst>
                </p:cNvPr>
                <p:cNvSpPr/>
                <p:nvPr/>
              </p:nvSpPr>
              <p:spPr>
                <a:xfrm rot="-5339834">
                  <a:off x="7745578" y="2081145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49 w 23049"/>
                    <a:gd name="connsiteY1" fmla="*/ 0 h 6762"/>
                    <a:gd name="connsiteX2" fmla="*/ 23049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37" name="任意多边形: 形状 7636">
                  <a:extLst>
                    <a:ext uri="{FF2B5EF4-FFF2-40B4-BE49-F238E27FC236}">
                      <a16:creationId xmlns:a16="http://schemas.microsoft.com/office/drawing/2014/main" xmlns="" id="{468A0265-2E83-4E13-8FAE-71EA74DC04B6}"/>
                    </a:ext>
                  </a:extLst>
                </p:cNvPr>
                <p:cNvSpPr/>
                <p:nvPr/>
              </p:nvSpPr>
              <p:spPr>
                <a:xfrm rot="-5339834">
                  <a:off x="7871620" y="2062929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50 w 23049"/>
                    <a:gd name="connsiteY1" fmla="*/ 0 h 13620"/>
                    <a:gd name="connsiteX2" fmla="*/ 23050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8" name="图形 6670">
                <a:extLst>
                  <a:ext uri="{FF2B5EF4-FFF2-40B4-BE49-F238E27FC236}">
                    <a16:creationId xmlns:a16="http://schemas.microsoft.com/office/drawing/2014/main" xmlns="" id="{425C89F5-4791-46E4-8695-BD60F6803BDD}"/>
                  </a:ext>
                </a:extLst>
              </p:cNvPr>
              <p:cNvGrpSpPr/>
              <p:nvPr/>
            </p:nvGrpSpPr>
            <p:grpSpPr>
              <a:xfrm>
                <a:off x="7705248" y="2055685"/>
                <a:ext cx="232453" cy="71627"/>
                <a:chOff x="7705248" y="2055685"/>
                <a:chExt cx="232453" cy="71627"/>
              </a:xfrm>
              <a:solidFill>
                <a:srgbClr val="FFFFFF"/>
              </a:solidFill>
            </p:grpSpPr>
            <p:sp>
              <p:nvSpPr>
                <p:cNvPr id="7639" name="任意多边形: 形状 7638">
                  <a:extLst>
                    <a:ext uri="{FF2B5EF4-FFF2-40B4-BE49-F238E27FC236}">
                      <a16:creationId xmlns:a16="http://schemas.microsoft.com/office/drawing/2014/main" xmlns="" id="{B1A9D462-3E25-4B2A-86AB-BD9FDDB98399}"/>
                    </a:ext>
                  </a:extLst>
                </p:cNvPr>
                <p:cNvSpPr/>
                <p:nvPr/>
              </p:nvSpPr>
              <p:spPr>
                <a:xfrm>
                  <a:off x="7705248" y="2055685"/>
                  <a:ext cx="69246" cy="71627"/>
                </a:xfrm>
                <a:custGeom>
                  <a:avLst/>
                  <a:gdLst>
                    <a:gd name="connsiteX0" fmla="*/ 55626 w 69246"/>
                    <a:gd name="connsiteY0" fmla="*/ 0 h 71627"/>
                    <a:gd name="connsiteX1" fmla="*/ 55340 w 69246"/>
                    <a:gd name="connsiteY1" fmla="*/ 17050 h 71627"/>
                    <a:gd name="connsiteX2" fmla="*/ 28099 w 69246"/>
                    <a:gd name="connsiteY2" fmla="*/ 16573 h 71627"/>
                    <a:gd name="connsiteX3" fmla="*/ 952 w 69246"/>
                    <a:gd name="connsiteY3" fmla="*/ 16097 h 71627"/>
                    <a:gd name="connsiteX4" fmla="*/ 0 w 69246"/>
                    <a:gd name="connsiteY4" fmla="*/ 70485 h 71627"/>
                    <a:gd name="connsiteX5" fmla="*/ 27146 w 69246"/>
                    <a:gd name="connsiteY5" fmla="*/ 70961 h 71627"/>
                    <a:gd name="connsiteX6" fmla="*/ 54387 w 69246"/>
                    <a:gd name="connsiteY6" fmla="*/ 71438 h 71627"/>
                    <a:gd name="connsiteX7" fmla="*/ 68009 w 69246"/>
                    <a:gd name="connsiteY7" fmla="*/ 71628 h 71627"/>
                    <a:gd name="connsiteX8" fmla="*/ 69246 w 69246"/>
                    <a:gd name="connsiteY8" fmla="*/ 286 h 71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46" h="71627">
                      <a:moveTo>
                        <a:pt x="55626" y="0"/>
                      </a:moveTo>
                      <a:lnTo>
                        <a:pt x="55340" y="17050"/>
                      </a:lnTo>
                      <a:lnTo>
                        <a:pt x="28099" y="16573"/>
                      </a:lnTo>
                      <a:lnTo>
                        <a:pt x="952" y="16097"/>
                      </a:lnTo>
                      <a:lnTo>
                        <a:pt x="0" y="70485"/>
                      </a:lnTo>
                      <a:lnTo>
                        <a:pt x="27146" y="70961"/>
                      </a:lnTo>
                      <a:lnTo>
                        <a:pt x="54387" y="71438"/>
                      </a:lnTo>
                      <a:lnTo>
                        <a:pt x="68009" y="71628"/>
                      </a:lnTo>
                      <a:lnTo>
                        <a:pt x="69246" y="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0" name="任意多边形: 形状 7639">
                  <a:extLst>
                    <a:ext uri="{FF2B5EF4-FFF2-40B4-BE49-F238E27FC236}">
                      <a16:creationId xmlns:a16="http://schemas.microsoft.com/office/drawing/2014/main" xmlns="" id="{8C2CAA95-5EC4-48B7-AF36-CC4749F72C6E}"/>
                    </a:ext>
                  </a:extLst>
                </p:cNvPr>
                <p:cNvSpPr/>
                <p:nvPr/>
              </p:nvSpPr>
              <p:spPr>
                <a:xfrm>
                  <a:off x="7773542" y="2055970"/>
                  <a:ext cx="136778" cy="56768"/>
                </a:xfrm>
                <a:custGeom>
                  <a:avLst/>
                  <a:gdLst>
                    <a:gd name="connsiteX0" fmla="*/ 109633 w 136778"/>
                    <a:gd name="connsiteY0" fmla="*/ 1905 h 56768"/>
                    <a:gd name="connsiteX1" fmla="*/ 82487 w 136778"/>
                    <a:gd name="connsiteY1" fmla="*/ 1429 h 56768"/>
                    <a:gd name="connsiteX2" fmla="*/ 55245 w 136778"/>
                    <a:gd name="connsiteY2" fmla="*/ 952 h 56768"/>
                    <a:gd name="connsiteX3" fmla="*/ 28099 w 136778"/>
                    <a:gd name="connsiteY3" fmla="*/ 476 h 56768"/>
                    <a:gd name="connsiteX4" fmla="*/ 952 w 136778"/>
                    <a:gd name="connsiteY4" fmla="*/ 0 h 56768"/>
                    <a:gd name="connsiteX5" fmla="*/ 0 w 136778"/>
                    <a:gd name="connsiteY5" fmla="*/ 54388 h 56768"/>
                    <a:gd name="connsiteX6" fmla="*/ 27146 w 136778"/>
                    <a:gd name="connsiteY6" fmla="*/ 54864 h 56768"/>
                    <a:gd name="connsiteX7" fmla="*/ 54293 w 136778"/>
                    <a:gd name="connsiteY7" fmla="*/ 55340 h 56768"/>
                    <a:gd name="connsiteX8" fmla="*/ 81534 w 136778"/>
                    <a:gd name="connsiteY8" fmla="*/ 55817 h 56768"/>
                    <a:gd name="connsiteX9" fmla="*/ 108681 w 136778"/>
                    <a:gd name="connsiteY9" fmla="*/ 56293 h 56768"/>
                    <a:gd name="connsiteX10" fmla="*/ 135827 w 136778"/>
                    <a:gd name="connsiteY10" fmla="*/ 56769 h 56768"/>
                    <a:gd name="connsiteX11" fmla="*/ 136779 w 136778"/>
                    <a:gd name="connsiteY11" fmla="*/ 2381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6778" h="56768">
                      <a:moveTo>
                        <a:pt x="109633" y="1905"/>
                      </a:moveTo>
                      <a:lnTo>
                        <a:pt x="82487" y="1429"/>
                      </a:lnTo>
                      <a:lnTo>
                        <a:pt x="55245" y="952"/>
                      </a:lnTo>
                      <a:lnTo>
                        <a:pt x="28099" y="476"/>
                      </a:lnTo>
                      <a:lnTo>
                        <a:pt x="952" y="0"/>
                      </a:lnTo>
                      <a:lnTo>
                        <a:pt x="0" y="54388"/>
                      </a:lnTo>
                      <a:lnTo>
                        <a:pt x="27146" y="54864"/>
                      </a:lnTo>
                      <a:lnTo>
                        <a:pt x="54293" y="55340"/>
                      </a:lnTo>
                      <a:lnTo>
                        <a:pt x="81534" y="55817"/>
                      </a:lnTo>
                      <a:lnTo>
                        <a:pt x="108681" y="56293"/>
                      </a:lnTo>
                      <a:lnTo>
                        <a:pt x="135827" y="56769"/>
                      </a:lnTo>
                      <a:lnTo>
                        <a:pt x="136779" y="23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1" name="任意多边形: 形状 7640">
                  <a:extLst>
                    <a:ext uri="{FF2B5EF4-FFF2-40B4-BE49-F238E27FC236}">
                      <a16:creationId xmlns:a16="http://schemas.microsoft.com/office/drawing/2014/main" xmlns="" id="{983D0E8E-6015-47D1-960F-ED448774757D}"/>
                    </a:ext>
                  </a:extLst>
                </p:cNvPr>
                <p:cNvSpPr/>
                <p:nvPr/>
              </p:nvSpPr>
              <p:spPr>
                <a:xfrm rot="-5339834">
                  <a:off x="7896463" y="2072501"/>
                  <a:ext cx="54385" cy="27144"/>
                </a:xfrm>
                <a:custGeom>
                  <a:avLst/>
                  <a:gdLst>
                    <a:gd name="connsiteX0" fmla="*/ 0 w 54385"/>
                    <a:gd name="connsiteY0" fmla="*/ 0 h 27144"/>
                    <a:gd name="connsiteX1" fmla="*/ 54386 w 54385"/>
                    <a:gd name="connsiteY1" fmla="*/ 0 h 27144"/>
                    <a:gd name="connsiteX2" fmla="*/ 54386 w 54385"/>
                    <a:gd name="connsiteY2" fmla="*/ 27145 h 27144"/>
                    <a:gd name="connsiteX3" fmla="*/ 0 w 54385"/>
                    <a:gd name="connsiteY3" fmla="*/ 27145 h 2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5" h="27144">
                      <a:moveTo>
                        <a:pt x="0" y="0"/>
                      </a:moveTo>
                      <a:lnTo>
                        <a:pt x="54386" y="0"/>
                      </a:lnTo>
                      <a:lnTo>
                        <a:pt x="54386" y="27145"/>
                      </a:lnTo>
                      <a:lnTo>
                        <a:pt x="0" y="27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2" name="任意多边形: 形状 7641">
                  <a:extLst>
                    <a:ext uri="{FF2B5EF4-FFF2-40B4-BE49-F238E27FC236}">
                      <a16:creationId xmlns:a16="http://schemas.microsoft.com/office/drawing/2014/main" xmlns="" id="{620210B5-5A2D-48F6-B030-E59876386F06}"/>
                    </a:ext>
                  </a:extLst>
                </p:cNvPr>
                <p:cNvSpPr/>
                <p:nvPr/>
              </p:nvSpPr>
              <p:spPr>
                <a:xfrm rot="-5339834">
                  <a:off x="7745578" y="2081145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49 w 23049"/>
                    <a:gd name="connsiteY1" fmla="*/ 0 h 6762"/>
                    <a:gd name="connsiteX2" fmla="*/ 23049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49" y="0"/>
                      </a:lnTo>
                      <a:lnTo>
                        <a:pt x="23049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3" name="任意多边形: 形状 7642">
                  <a:extLst>
                    <a:ext uri="{FF2B5EF4-FFF2-40B4-BE49-F238E27FC236}">
                      <a16:creationId xmlns:a16="http://schemas.microsoft.com/office/drawing/2014/main" xmlns="" id="{278B8076-B05C-4C38-9D54-3706C9021805}"/>
                    </a:ext>
                  </a:extLst>
                </p:cNvPr>
                <p:cNvSpPr/>
                <p:nvPr/>
              </p:nvSpPr>
              <p:spPr>
                <a:xfrm rot="-5339834">
                  <a:off x="7871620" y="2062929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50 w 23049"/>
                    <a:gd name="connsiteY1" fmla="*/ 0 h 13620"/>
                    <a:gd name="connsiteX2" fmla="*/ 23050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44" name="图形 6670">
              <a:extLst>
                <a:ext uri="{FF2B5EF4-FFF2-40B4-BE49-F238E27FC236}">
                  <a16:creationId xmlns:a16="http://schemas.microsoft.com/office/drawing/2014/main" xmlns="" id="{686A4564-C5A0-4E7F-8A7A-33A272A797E3}"/>
                </a:ext>
              </a:extLst>
            </p:cNvPr>
            <p:cNvGrpSpPr/>
            <p:nvPr/>
          </p:nvGrpSpPr>
          <p:grpSpPr>
            <a:xfrm>
              <a:off x="6061170" y="2003773"/>
              <a:ext cx="233431" cy="71723"/>
              <a:chOff x="8006905" y="2003773"/>
              <a:chExt cx="233431" cy="71723"/>
            </a:xfrm>
            <a:solidFill>
              <a:srgbClr val="FFFFFF"/>
            </a:solidFill>
          </p:grpSpPr>
          <p:grpSp>
            <p:nvGrpSpPr>
              <p:cNvPr id="7645" name="图形 6670">
                <a:extLst>
                  <a:ext uri="{FF2B5EF4-FFF2-40B4-BE49-F238E27FC236}">
                    <a16:creationId xmlns:a16="http://schemas.microsoft.com/office/drawing/2014/main" xmlns="" id="{C141AD8D-381D-4246-8DF6-67B6176AA612}"/>
                  </a:ext>
                </a:extLst>
              </p:cNvPr>
              <p:cNvGrpSpPr/>
              <p:nvPr/>
            </p:nvGrpSpPr>
            <p:grpSpPr>
              <a:xfrm>
                <a:off x="8006905" y="2003773"/>
                <a:ext cx="233431" cy="71723"/>
                <a:chOff x="8006905" y="2003773"/>
                <a:chExt cx="233431" cy="71723"/>
              </a:xfrm>
              <a:solidFill>
                <a:srgbClr val="FFFFFF"/>
              </a:solidFill>
            </p:grpSpPr>
            <p:sp>
              <p:nvSpPr>
                <p:cNvPr id="7646" name="任意多边形: 形状 7645">
                  <a:extLst>
                    <a:ext uri="{FF2B5EF4-FFF2-40B4-BE49-F238E27FC236}">
                      <a16:creationId xmlns:a16="http://schemas.microsoft.com/office/drawing/2014/main" xmlns="" id="{AD3B5BD2-B8E1-4186-8E32-2EFBDBDB3140}"/>
                    </a:ext>
                  </a:extLst>
                </p:cNvPr>
                <p:cNvSpPr/>
                <p:nvPr/>
              </p:nvSpPr>
              <p:spPr>
                <a:xfrm>
                  <a:off x="8006905" y="2003773"/>
                  <a:ext cx="70485" cy="71723"/>
                </a:xfrm>
                <a:custGeom>
                  <a:avLst/>
                  <a:gdLst>
                    <a:gd name="connsiteX0" fmla="*/ 56865 w 70485"/>
                    <a:gd name="connsiteY0" fmla="*/ 0 h 71723"/>
                    <a:gd name="connsiteX1" fmla="*/ 56293 w 70485"/>
                    <a:gd name="connsiteY1" fmla="*/ 16954 h 71723"/>
                    <a:gd name="connsiteX2" fmla="*/ 29051 w 70485"/>
                    <a:gd name="connsiteY2" fmla="*/ 16002 h 71723"/>
                    <a:gd name="connsiteX3" fmla="*/ 1905 w 70485"/>
                    <a:gd name="connsiteY3" fmla="*/ 15050 h 71723"/>
                    <a:gd name="connsiteX4" fmla="*/ 0 w 70485"/>
                    <a:gd name="connsiteY4" fmla="*/ 69342 h 71723"/>
                    <a:gd name="connsiteX5" fmla="*/ 27241 w 70485"/>
                    <a:gd name="connsiteY5" fmla="*/ 70295 h 71723"/>
                    <a:gd name="connsiteX6" fmla="*/ 54388 w 70485"/>
                    <a:gd name="connsiteY6" fmla="*/ 71247 h 71723"/>
                    <a:gd name="connsiteX7" fmla="*/ 67913 w 70485"/>
                    <a:gd name="connsiteY7" fmla="*/ 71723 h 71723"/>
                    <a:gd name="connsiteX8" fmla="*/ 70485 w 70485"/>
                    <a:gd name="connsiteY8" fmla="*/ 476 h 71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485" h="71723">
                      <a:moveTo>
                        <a:pt x="56865" y="0"/>
                      </a:moveTo>
                      <a:lnTo>
                        <a:pt x="56293" y="16954"/>
                      </a:lnTo>
                      <a:lnTo>
                        <a:pt x="29051" y="16002"/>
                      </a:lnTo>
                      <a:lnTo>
                        <a:pt x="1905" y="15050"/>
                      </a:lnTo>
                      <a:lnTo>
                        <a:pt x="0" y="69342"/>
                      </a:lnTo>
                      <a:lnTo>
                        <a:pt x="27241" y="70295"/>
                      </a:lnTo>
                      <a:lnTo>
                        <a:pt x="54388" y="71247"/>
                      </a:lnTo>
                      <a:lnTo>
                        <a:pt x="67913" y="71723"/>
                      </a:lnTo>
                      <a:lnTo>
                        <a:pt x="70485" y="4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7" name="任意多边形: 形状 7646">
                  <a:extLst>
                    <a:ext uri="{FF2B5EF4-FFF2-40B4-BE49-F238E27FC236}">
                      <a16:creationId xmlns:a16="http://schemas.microsoft.com/office/drawing/2014/main" xmlns="" id="{D6FB9BB5-120E-492B-B696-F8E19B9BD9E9}"/>
                    </a:ext>
                  </a:extLst>
                </p:cNvPr>
                <p:cNvSpPr/>
                <p:nvPr/>
              </p:nvSpPr>
              <p:spPr>
                <a:xfrm>
                  <a:off x="8075485" y="2004249"/>
                  <a:ext cx="137731" cy="59054"/>
                </a:xfrm>
                <a:custGeom>
                  <a:avLst/>
                  <a:gdLst>
                    <a:gd name="connsiteX0" fmla="*/ 110490 w 137731"/>
                    <a:gd name="connsiteY0" fmla="*/ 3715 h 59054"/>
                    <a:gd name="connsiteX1" fmla="*/ 83344 w 137731"/>
                    <a:gd name="connsiteY1" fmla="*/ 2858 h 59054"/>
                    <a:gd name="connsiteX2" fmla="*/ 56197 w 137731"/>
                    <a:gd name="connsiteY2" fmla="*/ 1905 h 59054"/>
                    <a:gd name="connsiteX3" fmla="*/ 29051 w 137731"/>
                    <a:gd name="connsiteY3" fmla="*/ 953 h 59054"/>
                    <a:gd name="connsiteX4" fmla="*/ 1905 w 137731"/>
                    <a:gd name="connsiteY4" fmla="*/ 0 h 59054"/>
                    <a:gd name="connsiteX5" fmla="*/ 0 w 137731"/>
                    <a:gd name="connsiteY5" fmla="*/ 54292 h 59054"/>
                    <a:gd name="connsiteX6" fmla="*/ 27146 w 137731"/>
                    <a:gd name="connsiteY6" fmla="*/ 55245 h 59054"/>
                    <a:gd name="connsiteX7" fmla="*/ 54293 w 137731"/>
                    <a:gd name="connsiteY7" fmla="*/ 56198 h 59054"/>
                    <a:gd name="connsiteX8" fmla="*/ 81439 w 137731"/>
                    <a:gd name="connsiteY8" fmla="*/ 57150 h 59054"/>
                    <a:gd name="connsiteX9" fmla="*/ 108680 w 137731"/>
                    <a:gd name="connsiteY9" fmla="*/ 58103 h 59054"/>
                    <a:gd name="connsiteX10" fmla="*/ 135827 w 137731"/>
                    <a:gd name="connsiteY10" fmla="*/ 59055 h 59054"/>
                    <a:gd name="connsiteX11" fmla="*/ 137732 w 137731"/>
                    <a:gd name="connsiteY11" fmla="*/ 4667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731" h="59054">
                      <a:moveTo>
                        <a:pt x="110490" y="3715"/>
                      </a:moveTo>
                      <a:lnTo>
                        <a:pt x="83344" y="2858"/>
                      </a:lnTo>
                      <a:lnTo>
                        <a:pt x="56197" y="1905"/>
                      </a:lnTo>
                      <a:lnTo>
                        <a:pt x="29051" y="953"/>
                      </a:lnTo>
                      <a:lnTo>
                        <a:pt x="1905" y="0"/>
                      </a:lnTo>
                      <a:lnTo>
                        <a:pt x="0" y="54292"/>
                      </a:lnTo>
                      <a:lnTo>
                        <a:pt x="27146" y="55245"/>
                      </a:lnTo>
                      <a:lnTo>
                        <a:pt x="54293" y="56198"/>
                      </a:lnTo>
                      <a:lnTo>
                        <a:pt x="81439" y="57150"/>
                      </a:lnTo>
                      <a:lnTo>
                        <a:pt x="108680" y="58103"/>
                      </a:lnTo>
                      <a:lnTo>
                        <a:pt x="135827" y="59055"/>
                      </a:lnTo>
                      <a:lnTo>
                        <a:pt x="137732" y="46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8" name="任意多边形: 形状 7647">
                  <a:extLst>
                    <a:ext uri="{FF2B5EF4-FFF2-40B4-BE49-F238E27FC236}">
                      <a16:creationId xmlns:a16="http://schemas.microsoft.com/office/drawing/2014/main" xmlns="" id="{1EEB101D-656D-41FA-A46D-8C53A3F3C8A5}"/>
                    </a:ext>
                  </a:extLst>
                </p:cNvPr>
                <p:cNvSpPr/>
                <p:nvPr/>
              </p:nvSpPr>
              <p:spPr>
                <a:xfrm rot="-5279999">
                  <a:off x="8198628" y="2022959"/>
                  <a:ext cx="54388" cy="27146"/>
                </a:xfrm>
                <a:custGeom>
                  <a:avLst/>
                  <a:gdLst>
                    <a:gd name="connsiteX0" fmla="*/ 0 w 54388"/>
                    <a:gd name="connsiteY0" fmla="*/ 0 h 27146"/>
                    <a:gd name="connsiteX1" fmla="*/ 54388 w 54388"/>
                    <a:gd name="connsiteY1" fmla="*/ 0 h 27146"/>
                    <a:gd name="connsiteX2" fmla="*/ 54388 w 54388"/>
                    <a:gd name="connsiteY2" fmla="*/ 27147 h 27146"/>
                    <a:gd name="connsiteX3" fmla="*/ 0 w 54388"/>
                    <a:gd name="connsiteY3" fmla="*/ 27147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8" h="27146">
                      <a:moveTo>
                        <a:pt x="0" y="0"/>
                      </a:moveTo>
                      <a:lnTo>
                        <a:pt x="54388" y="0"/>
                      </a:lnTo>
                      <a:lnTo>
                        <a:pt x="54388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9" name="任意多边形: 形状 7648">
                  <a:extLst>
                    <a:ext uri="{FF2B5EF4-FFF2-40B4-BE49-F238E27FC236}">
                      <a16:creationId xmlns:a16="http://schemas.microsoft.com/office/drawing/2014/main" xmlns="" id="{106E47E0-1543-4A73-B497-6CAD256E00C1}"/>
                    </a:ext>
                  </a:extLst>
                </p:cNvPr>
                <p:cNvSpPr/>
                <p:nvPr/>
              </p:nvSpPr>
              <p:spPr>
                <a:xfrm rot="-5279999">
                  <a:off x="8047861" y="2028666"/>
                  <a:ext cx="23050" cy="6762"/>
                </a:xfrm>
                <a:custGeom>
                  <a:avLst/>
                  <a:gdLst>
                    <a:gd name="connsiteX0" fmla="*/ 0 w 23050"/>
                    <a:gd name="connsiteY0" fmla="*/ 0 h 6762"/>
                    <a:gd name="connsiteX1" fmla="*/ 23050 w 23050"/>
                    <a:gd name="connsiteY1" fmla="*/ 0 h 6762"/>
                    <a:gd name="connsiteX2" fmla="*/ 23050 w 23050"/>
                    <a:gd name="connsiteY2" fmla="*/ 6763 h 6762"/>
                    <a:gd name="connsiteX3" fmla="*/ 0 w 23050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6762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0" name="任意多边形: 形状 7649">
                  <a:extLst>
                    <a:ext uri="{FF2B5EF4-FFF2-40B4-BE49-F238E27FC236}">
                      <a16:creationId xmlns:a16="http://schemas.microsoft.com/office/drawing/2014/main" xmlns="" id="{2DC899EB-C584-4F1B-8E46-216D1F7B38B8}"/>
                    </a:ext>
                  </a:extLst>
                </p:cNvPr>
                <p:cNvSpPr/>
                <p:nvPr/>
              </p:nvSpPr>
              <p:spPr>
                <a:xfrm rot="-5279999">
                  <a:off x="8174117" y="2012691"/>
                  <a:ext cx="23050" cy="13620"/>
                </a:xfrm>
                <a:custGeom>
                  <a:avLst/>
                  <a:gdLst>
                    <a:gd name="connsiteX0" fmla="*/ 0 w 23050"/>
                    <a:gd name="connsiteY0" fmla="*/ 0 h 13620"/>
                    <a:gd name="connsiteX1" fmla="*/ 23050 w 23050"/>
                    <a:gd name="connsiteY1" fmla="*/ 0 h 13620"/>
                    <a:gd name="connsiteX2" fmla="*/ 23050 w 23050"/>
                    <a:gd name="connsiteY2" fmla="*/ 13621 h 13620"/>
                    <a:gd name="connsiteX3" fmla="*/ 0 w 23050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51" name="图形 6670">
                <a:extLst>
                  <a:ext uri="{FF2B5EF4-FFF2-40B4-BE49-F238E27FC236}">
                    <a16:creationId xmlns:a16="http://schemas.microsoft.com/office/drawing/2014/main" xmlns="" id="{FB3F3454-E426-4F5F-B029-5C3A7A1CCE3D}"/>
                  </a:ext>
                </a:extLst>
              </p:cNvPr>
              <p:cNvGrpSpPr/>
              <p:nvPr/>
            </p:nvGrpSpPr>
            <p:grpSpPr>
              <a:xfrm>
                <a:off x="8006905" y="2003773"/>
                <a:ext cx="233431" cy="71723"/>
                <a:chOff x="8006905" y="2003773"/>
                <a:chExt cx="233431" cy="71723"/>
              </a:xfrm>
              <a:solidFill>
                <a:srgbClr val="FFFFFF"/>
              </a:solidFill>
            </p:grpSpPr>
            <p:sp>
              <p:nvSpPr>
                <p:cNvPr id="7652" name="任意多边形: 形状 7651">
                  <a:extLst>
                    <a:ext uri="{FF2B5EF4-FFF2-40B4-BE49-F238E27FC236}">
                      <a16:creationId xmlns:a16="http://schemas.microsoft.com/office/drawing/2014/main" xmlns="" id="{F4CE62AB-96C6-4A58-90BA-F4B5350F8F8E}"/>
                    </a:ext>
                  </a:extLst>
                </p:cNvPr>
                <p:cNvSpPr/>
                <p:nvPr/>
              </p:nvSpPr>
              <p:spPr>
                <a:xfrm>
                  <a:off x="8006905" y="2003773"/>
                  <a:ext cx="70485" cy="71723"/>
                </a:xfrm>
                <a:custGeom>
                  <a:avLst/>
                  <a:gdLst>
                    <a:gd name="connsiteX0" fmla="*/ 56865 w 70485"/>
                    <a:gd name="connsiteY0" fmla="*/ 0 h 71723"/>
                    <a:gd name="connsiteX1" fmla="*/ 56293 w 70485"/>
                    <a:gd name="connsiteY1" fmla="*/ 16954 h 71723"/>
                    <a:gd name="connsiteX2" fmla="*/ 29051 w 70485"/>
                    <a:gd name="connsiteY2" fmla="*/ 16002 h 71723"/>
                    <a:gd name="connsiteX3" fmla="*/ 1905 w 70485"/>
                    <a:gd name="connsiteY3" fmla="*/ 15050 h 71723"/>
                    <a:gd name="connsiteX4" fmla="*/ 0 w 70485"/>
                    <a:gd name="connsiteY4" fmla="*/ 69342 h 71723"/>
                    <a:gd name="connsiteX5" fmla="*/ 27241 w 70485"/>
                    <a:gd name="connsiteY5" fmla="*/ 70295 h 71723"/>
                    <a:gd name="connsiteX6" fmla="*/ 54388 w 70485"/>
                    <a:gd name="connsiteY6" fmla="*/ 71247 h 71723"/>
                    <a:gd name="connsiteX7" fmla="*/ 67913 w 70485"/>
                    <a:gd name="connsiteY7" fmla="*/ 71723 h 71723"/>
                    <a:gd name="connsiteX8" fmla="*/ 70485 w 70485"/>
                    <a:gd name="connsiteY8" fmla="*/ 476 h 71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485" h="71723">
                      <a:moveTo>
                        <a:pt x="56865" y="0"/>
                      </a:moveTo>
                      <a:lnTo>
                        <a:pt x="56293" y="16954"/>
                      </a:lnTo>
                      <a:lnTo>
                        <a:pt x="29051" y="16002"/>
                      </a:lnTo>
                      <a:lnTo>
                        <a:pt x="1905" y="15050"/>
                      </a:lnTo>
                      <a:lnTo>
                        <a:pt x="0" y="69342"/>
                      </a:lnTo>
                      <a:lnTo>
                        <a:pt x="27241" y="70295"/>
                      </a:lnTo>
                      <a:lnTo>
                        <a:pt x="54388" y="71247"/>
                      </a:lnTo>
                      <a:lnTo>
                        <a:pt x="67913" y="71723"/>
                      </a:lnTo>
                      <a:lnTo>
                        <a:pt x="70485" y="4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3" name="任意多边形: 形状 7652">
                  <a:extLst>
                    <a:ext uri="{FF2B5EF4-FFF2-40B4-BE49-F238E27FC236}">
                      <a16:creationId xmlns:a16="http://schemas.microsoft.com/office/drawing/2014/main" xmlns="" id="{642ECD06-7319-4F3F-A418-EDB04FB7DD5A}"/>
                    </a:ext>
                  </a:extLst>
                </p:cNvPr>
                <p:cNvSpPr/>
                <p:nvPr/>
              </p:nvSpPr>
              <p:spPr>
                <a:xfrm>
                  <a:off x="8075485" y="2004249"/>
                  <a:ext cx="137731" cy="59054"/>
                </a:xfrm>
                <a:custGeom>
                  <a:avLst/>
                  <a:gdLst>
                    <a:gd name="connsiteX0" fmla="*/ 110490 w 137731"/>
                    <a:gd name="connsiteY0" fmla="*/ 3715 h 59054"/>
                    <a:gd name="connsiteX1" fmla="*/ 83344 w 137731"/>
                    <a:gd name="connsiteY1" fmla="*/ 2858 h 59054"/>
                    <a:gd name="connsiteX2" fmla="*/ 56197 w 137731"/>
                    <a:gd name="connsiteY2" fmla="*/ 1905 h 59054"/>
                    <a:gd name="connsiteX3" fmla="*/ 29051 w 137731"/>
                    <a:gd name="connsiteY3" fmla="*/ 953 h 59054"/>
                    <a:gd name="connsiteX4" fmla="*/ 1905 w 137731"/>
                    <a:gd name="connsiteY4" fmla="*/ 0 h 59054"/>
                    <a:gd name="connsiteX5" fmla="*/ 0 w 137731"/>
                    <a:gd name="connsiteY5" fmla="*/ 54292 h 59054"/>
                    <a:gd name="connsiteX6" fmla="*/ 27146 w 137731"/>
                    <a:gd name="connsiteY6" fmla="*/ 55245 h 59054"/>
                    <a:gd name="connsiteX7" fmla="*/ 54293 w 137731"/>
                    <a:gd name="connsiteY7" fmla="*/ 56198 h 59054"/>
                    <a:gd name="connsiteX8" fmla="*/ 81439 w 137731"/>
                    <a:gd name="connsiteY8" fmla="*/ 57150 h 59054"/>
                    <a:gd name="connsiteX9" fmla="*/ 108680 w 137731"/>
                    <a:gd name="connsiteY9" fmla="*/ 58103 h 59054"/>
                    <a:gd name="connsiteX10" fmla="*/ 135827 w 137731"/>
                    <a:gd name="connsiteY10" fmla="*/ 59055 h 59054"/>
                    <a:gd name="connsiteX11" fmla="*/ 137732 w 137731"/>
                    <a:gd name="connsiteY11" fmla="*/ 4667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731" h="59054">
                      <a:moveTo>
                        <a:pt x="110490" y="3715"/>
                      </a:moveTo>
                      <a:lnTo>
                        <a:pt x="83344" y="2858"/>
                      </a:lnTo>
                      <a:lnTo>
                        <a:pt x="56197" y="1905"/>
                      </a:lnTo>
                      <a:lnTo>
                        <a:pt x="29051" y="953"/>
                      </a:lnTo>
                      <a:lnTo>
                        <a:pt x="1905" y="0"/>
                      </a:lnTo>
                      <a:lnTo>
                        <a:pt x="0" y="54292"/>
                      </a:lnTo>
                      <a:lnTo>
                        <a:pt x="27146" y="55245"/>
                      </a:lnTo>
                      <a:lnTo>
                        <a:pt x="54293" y="56198"/>
                      </a:lnTo>
                      <a:lnTo>
                        <a:pt x="81439" y="57150"/>
                      </a:lnTo>
                      <a:lnTo>
                        <a:pt x="108680" y="58103"/>
                      </a:lnTo>
                      <a:lnTo>
                        <a:pt x="135827" y="59055"/>
                      </a:lnTo>
                      <a:lnTo>
                        <a:pt x="137732" y="46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4" name="任意多边形: 形状 7653">
                  <a:extLst>
                    <a:ext uri="{FF2B5EF4-FFF2-40B4-BE49-F238E27FC236}">
                      <a16:creationId xmlns:a16="http://schemas.microsoft.com/office/drawing/2014/main" xmlns="" id="{2876AC6D-0794-4D29-A599-D10050E02A15}"/>
                    </a:ext>
                  </a:extLst>
                </p:cNvPr>
                <p:cNvSpPr/>
                <p:nvPr/>
              </p:nvSpPr>
              <p:spPr>
                <a:xfrm rot="-5279999">
                  <a:off x="8198628" y="2022959"/>
                  <a:ext cx="54388" cy="27146"/>
                </a:xfrm>
                <a:custGeom>
                  <a:avLst/>
                  <a:gdLst>
                    <a:gd name="connsiteX0" fmla="*/ 0 w 54388"/>
                    <a:gd name="connsiteY0" fmla="*/ 0 h 27146"/>
                    <a:gd name="connsiteX1" fmla="*/ 54388 w 54388"/>
                    <a:gd name="connsiteY1" fmla="*/ 0 h 27146"/>
                    <a:gd name="connsiteX2" fmla="*/ 54388 w 54388"/>
                    <a:gd name="connsiteY2" fmla="*/ 27147 h 27146"/>
                    <a:gd name="connsiteX3" fmla="*/ 0 w 54388"/>
                    <a:gd name="connsiteY3" fmla="*/ 27147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8" h="27146">
                      <a:moveTo>
                        <a:pt x="0" y="0"/>
                      </a:moveTo>
                      <a:lnTo>
                        <a:pt x="54388" y="0"/>
                      </a:lnTo>
                      <a:lnTo>
                        <a:pt x="54388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5" name="任意多边形: 形状 7654">
                  <a:extLst>
                    <a:ext uri="{FF2B5EF4-FFF2-40B4-BE49-F238E27FC236}">
                      <a16:creationId xmlns:a16="http://schemas.microsoft.com/office/drawing/2014/main" xmlns="" id="{57859989-7400-4770-962C-B8060D1DEF31}"/>
                    </a:ext>
                  </a:extLst>
                </p:cNvPr>
                <p:cNvSpPr/>
                <p:nvPr/>
              </p:nvSpPr>
              <p:spPr>
                <a:xfrm rot="-5279999">
                  <a:off x="8047861" y="2028666"/>
                  <a:ext cx="23050" cy="6762"/>
                </a:xfrm>
                <a:custGeom>
                  <a:avLst/>
                  <a:gdLst>
                    <a:gd name="connsiteX0" fmla="*/ 0 w 23050"/>
                    <a:gd name="connsiteY0" fmla="*/ 0 h 6762"/>
                    <a:gd name="connsiteX1" fmla="*/ 23050 w 23050"/>
                    <a:gd name="connsiteY1" fmla="*/ 0 h 6762"/>
                    <a:gd name="connsiteX2" fmla="*/ 23050 w 23050"/>
                    <a:gd name="connsiteY2" fmla="*/ 6763 h 6762"/>
                    <a:gd name="connsiteX3" fmla="*/ 0 w 23050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6762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6" name="任意多边形: 形状 7655">
                  <a:extLst>
                    <a:ext uri="{FF2B5EF4-FFF2-40B4-BE49-F238E27FC236}">
                      <a16:creationId xmlns:a16="http://schemas.microsoft.com/office/drawing/2014/main" xmlns="" id="{D565C2CE-A424-482F-93EF-5C246233483A}"/>
                    </a:ext>
                  </a:extLst>
                </p:cNvPr>
                <p:cNvSpPr/>
                <p:nvPr/>
              </p:nvSpPr>
              <p:spPr>
                <a:xfrm rot="-5279999">
                  <a:off x="8174117" y="2012691"/>
                  <a:ext cx="23050" cy="13620"/>
                </a:xfrm>
                <a:custGeom>
                  <a:avLst/>
                  <a:gdLst>
                    <a:gd name="connsiteX0" fmla="*/ 0 w 23050"/>
                    <a:gd name="connsiteY0" fmla="*/ 0 h 13620"/>
                    <a:gd name="connsiteX1" fmla="*/ 23050 w 23050"/>
                    <a:gd name="connsiteY1" fmla="*/ 0 h 13620"/>
                    <a:gd name="connsiteX2" fmla="*/ 23050 w 23050"/>
                    <a:gd name="connsiteY2" fmla="*/ 13621 h 13620"/>
                    <a:gd name="connsiteX3" fmla="*/ 0 w 23050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57" name="图形 6670">
              <a:extLst>
                <a:ext uri="{FF2B5EF4-FFF2-40B4-BE49-F238E27FC236}">
                  <a16:creationId xmlns:a16="http://schemas.microsoft.com/office/drawing/2014/main" xmlns="" id="{59CDEB8E-24F4-42A3-B7D4-6045E30D325B}"/>
                </a:ext>
              </a:extLst>
            </p:cNvPr>
            <p:cNvGrpSpPr/>
            <p:nvPr/>
          </p:nvGrpSpPr>
          <p:grpSpPr>
            <a:xfrm>
              <a:off x="5180012" y="2132837"/>
              <a:ext cx="237073" cy="72609"/>
              <a:chOff x="7125747" y="2132837"/>
              <a:chExt cx="237073" cy="72609"/>
            </a:xfrm>
            <a:solidFill>
              <a:srgbClr val="FFFFFF"/>
            </a:solidFill>
          </p:grpSpPr>
          <p:grpSp>
            <p:nvGrpSpPr>
              <p:cNvPr id="7658" name="图形 6670">
                <a:extLst>
                  <a:ext uri="{FF2B5EF4-FFF2-40B4-BE49-F238E27FC236}">
                    <a16:creationId xmlns:a16="http://schemas.microsoft.com/office/drawing/2014/main" xmlns="" id="{B90839C1-66D8-46D6-8147-9AF6F300D5B6}"/>
                  </a:ext>
                </a:extLst>
              </p:cNvPr>
              <p:cNvGrpSpPr/>
              <p:nvPr/>
            </p:nvGrpSpPr>
            <p:grpSpPr>
              <a:xfrm>
                <a:off x="7125747" y="2132837"/>
                <a:ext cx="237073" cy="72609"/>
                <a:chOff x="7125747" y="2132837"/>
                <a:chExt cx="237073" cy="72609"/>
              </a:xfrm>
              <a:solidFill>
                <a:srgbClr val="FFFFFF"/>
              </a:solidFill>
            </p:grpSpPr>
            <p:sp>
              <p:nvSpPr>
                <p:cNvPr id="7659" name="任意多边形: 形状 7658">
                  <a:extLst>
                    <a:ext uri="{FF2B5EF4-FFF2-40B4-BE49-F238E27FC236}">
                      <a16:creationId xmlns:a16="http://schemas.microsoft.com/office/drawing/2014/main" xmlns="" id="{D678587F-715B-44B8-850F-70429ABC42CC}"/>
                    </a:ext>
                  </a:extLst>
                </p:cNvPr>
                <p:cNvSpPr/>
                <p:nvPr/>
              </p:nvSpPr>
              <p:spPr>
                <a:xfrm>
                  <a:off x="7125747" y="2132837"/>
                  <a:ext cx="75057" cy="72390"/>
                </a:xfrm>
                <a:custGeom>
                  <a:avLst/>
                  <a:gdLst>
                    <a:gd name="connsiteX0" fmla="*/ 61532 w 75057"/>
                    <a:gd name="connsiteY0" fmla="*/ 0 h 72390"/>
                    <a:gd name="connsiteX1" fmla="*/ 59817 w 75057"/>
                    <a:gd name="connsiteY1" fmla="*/ 16859 h 72390"/>
                    <a:gd name="connsiteX2" fmla="*/ 32766 w 75057"/>
                    <a:gd name="connsiteY2" fmla="*/ 14002 h 72390"/>
                    <a:gd name="connsiteX3" fmla="*/ 5715 w 75057"/>
                    <a:gd name="connsiteY3" fmla="*/ 11144 h 72390"/>
                    <a:gd name="connsiteX4" fmla="*/ 0 w 75057"/>
                    <a:gd name="connsiteY4" fmla="*/ 65246 h 72390"/>
                    <a:gd name="connsiteX5" fmla="*/ 27051 w 75057"/>
                    <a:gd name="connsiteY5" fmla="*/ 68104 h 72390"/>
                    <a:gd name="connsiteX6" fmla="*/ 54102 w 75057"/>
                    <a:gd name="connsiteY6" fmla="*/ 70961 h 72390"/>
                    <a:gd name="connsiteX7" fmla="*/ 67628 w 75057"/>
                    <a:gd name="connsiteY7" fmla="*/ 72390 h 72390"/>
                    <a:gd name="connsiteX8" fmla="*/ 75057 w 75057"/>
                    <a:gd name="connsiteY8" fmla="*/ 1429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057" h="72390">
                      <a:moveTo>
                        <a:pt x="61532" y="0"/>
                      </a:moveTo>
                      <a:lnTo>
                        <a:pt x="59817" y="16859"/>
                      </a:lnTo>
                      <a:lnTo>
                        <a:pt x="32766" y="14002"/>
                      </a:lnTo>
                      <a:lnTo>
                        <a:pt x="5715" y="11144"/>
                      </a:lnTo>
                      <a:lnTo>
                        <a:pt x="0" y="65246"/>
                      </a:lnTo>
                      <a:lnTo>
                        <a:pt x="27051" y="68104"/>
                      </a:lnTo>
                      <a:lnTo>
                        <a:pt x="54102" y="70961"/>
                      </a:lnTo>
                      <a:lnTo>
                        <a:pt x="67628" y="72390"/>
                      </a:lnTo>
                      <a:lnTo>
                        <a:pt x="75057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0" name="任意多边形: 形状 7659">
                  <a:extLst>
                    <a:ext uri="{FF2B5EF4-FFF2-40B4-BE49-F238E27FC236}">
                      <a16:creationId xmlns:a16="http://schemas.microsoft.com/office/drawing/2014/main" xmlns="" id="{8B0106FA-EC9E-42B5-9BE2-635A264FD509}"/>
                    </a:ext>
                  </a:extLst>
                </p:cNvPr>
                <p:cNvSpPr/>
                <p:nvPr/>
              </p:nvSpPr>
              <p:spPr>
                <a:xfrm>
                  <a:off x="7195185" y="2134266"/>
                  <a:ext cx="140874" cy="68294"/>
                </a:xfrm>
                <a:custGeom>
                  <a:avLst/>
                  <a:gdLst>
                    <a:gd name="connsiteX0" fmla="*/ 113823 w 140874"/>
                    <a:gd name="connsiteY0" fmla="*/ 11335 h 68294"/>
                    <a:gd name="connsiteX1" fmla="*/ 86773 w 140874"/>
                    <a:gd name="connsiteY1" fmla="*/ 8477 h 68294"/>
                    <a:gd name="connsiteX2" fmla="*/ 59721 w 140874"/>
                    <a:gd name="connsiteY2" fmla="*/ 5620 h 68294"/>
                    <a:gd name="connsiteX3" fmla="*/ 32671 w 140874"/>
                    <a:gd name="connsiteY3" fmla="*/ 2857 h 68294"/>
                    <a:gd name="connsiteX4" fmla="*/ 5619 w 140874"/>
                    <a:gd name="connsiteY4" fmla="*/ 0 h 68294"/>
                    <a:gd name="connsiteX5" fmla="*/ 0 w 140874"/>
                    <a:gd name="connsiteY5" fmla="*/ 54102 h 68294"/>
                    <a:gd name="connsiteX6" fmla="*/ 27051 w 140874"/>
                    <a:gd name="connsiteY6" fmla="*/ 56864 h 68294"/>
                    <a:gd name="connsiteX7" fmla="*/ 54007 w 140874"/>
                    <a:gd name="connsiteY7" fmla="*/ 59722 h 68294"/>
                    <a:gd name="connsiteX8" fmla="*/ 81057 w 140874"/>
                    <a:gd name="connsiteY8" fmla="*/ 62579 h 68294"/>
                    <a:gd name="connsiteX9" fmla="*/ 108109 w 140874"/>
                    <a:gd name="connsiteY9" fmla="*/ 65437 h 68294"/>
                    <a:gd name="connsiteX10" fmla="*/ 135160 w 140874"/>
                    <a:gd name="connsiteY10" fmla="*/ 68294 h 68294"/>
                    <a:gd name="connsiteX11" fmla="*/ 140875 w 140874"/>
                    <a:gd name="connsiteY11" fmla="*/ 14192 h 68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0874" h="68294">
                      <a:moveTo>
                        <a:pt x="113823" y="11335"/>
                      </a:moveTo>
                      <a:lnTo>
                        <a:pt x="86773" y="8477"/>
                      </a:lnTo>
                      <a:lnTo>
                        <a:pt x="59721" y="5620"/>
                      </a:lnTo>
                      <a:lnTo>
                        <a:pt x="32671" y="2857"/>
                      </a:lnTo>
                      <a:lnTo>
                        <a:pt x="5619" y="0"/>
                      </a:lnTo>
                      <a:lnTo>
                        <a:pt x="0" y="54102"/>
                      </a:lnTo>
                      <a:lnTo>
                        <a:pt x="27051" y="56864"/>
                      </a:lnTo>
                      <a:lnTo>
                        <a:pt x="54007" y="59722"/>
                      </a:lnTo>
                      <a:lnTo>
                        <a:pt x="81057" y="62579"/>
                      </a:lnTo>
                      <a:lnTo>
                        <a:pt x="108109" y="65437"/>
                      </a:lnTo>
                      <a:lnTo>
                        <a:pt x="135160" y="68294"/>
                      </a:lnTo>
                      <a:lnTo>
                        <a:pt x="140875" y="14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1" name="任意多边形: 形状 7660">
                  <a:extLst>
                    <a:ext uri="{FF2B5EF4-FFF2-40B4-BE49-F238E27FC236}">
                      <a16:creationId xmlns:a16="http://schemas.microsoft.com/office/drawing/2014/main" xmlns="" id="{03983E16-ED9C-42F9-A050-AB7583D40FB2}"/>
                    </a:ext>
                  </a:extLst>
                </p:cNvPr>
                <p:cNvSpPr/>
                <p:nvPr/>
              </p:nvSpPr>
              <p:spPr>
                <a:xfrm rot="-5040089">
                  <a:off x="7319288" y="2163411"/>
                  <a:ext cx="54386" cy="27145"/>
                </a:xfrm>
                <a:custGeom>
                  <a:avLst/>
                  <a:gdLst>
                    <a:gd name="connsiteX0" fmla="*/ 0 w 54386"/>
                    <a:gd name="connsiteY0" fmla="*/ 0 h 27145"/>
                    <a:gd name="connsiteX1" fmla="*/ 54387 w 54386"/>
                    <a:gd name="connsiteY1" fmla="*/ 0 h 27145"/>
                    <a:gd name="connsiteX2" fmla="*/ 54387 w 54386"/>
                    <a:gd name="connsiteY2" fmla="*/ 27146 h 27145"/>
                    <a:gd name="connsiteX3" fmla="*/ 0 w 54386"/>
                    <a:gd name="connsiteY3" fmla="*/ 27146 h 2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6" h="27145">
                      <a:moveTo>
                        <a:pt x="0" y="0"/>
                      </a:moveTo>
                      <a:lnTo>
                        <a:pt x="54387" y="0"/>
                      </a:lnTo>
                      <a:lnTo>
                        <a:pt x="54387" y="27146"/>
                      </a:lnTo>
                      <a:lnTo>
                        <a:pt x="0" y="2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2" name="任意多边形: 形状 7661">
                  <a:extLst>
                    <a:ext uri="{FF2B5EF4-FFF2-40B4-BE49-F238E27FC236}">
                      <a16:creationId xmlns:a16="http://schemas.microsoft.com/office/drawing/2014/main" xmlns="" id="{A683C5A7-83E9-401F-8F33-3C9723B365A8}"/>
                    </a:ext>
                  </a:extLst>
                </p:cNvPr>
                <p:cNvSpPr/>
                <p:nvPr/>
              </p:nvSpPr>
              <p:spPr>
                <a:xfrm rot="-5040089">
                  <a:off x="7169226" y="2157465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50 w 23049"/>
                    <a:gd name="connsiteY1" fmla="*/ 0 h 6762"/>
                    <a:gd name="connsiteX2" fmla="*/ 23050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3" name="任意多边形: 形状 7662">
                  <a:extLst>
                    <a:ext uri="{FF2B5EF4-FFF2-40B4-BE49-F238E27FC236}">
                      <a16:creationId xmlns:a16="http://schemas.microsoft.com/office/drawing/2014/main" xmlns="" id="{B5420EA7-50AD-47DB-904B-CAEE1F0C181D}"/>
                    </a:ext>
                  </a:extLst>
                </p:cNvPr>
                <p:cNvSpPr/>
                <p:nvPr/>
              </p:nvSpPr>
              <p:spPr>
                <a:xfrm rot="-5040089">
                  <a:off x="7296061" y="2150335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50 w 23049"/>
                    <a:gd name="connsiteY1" fmla="*/ 0 h 13620"/>
                    <a:gd name="connsiteX2" fmla="*/ 23050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4" name="图形 6670">
                <a:extLst>
                  <a:ext uri="{FF2B5EF4-FFF2-40B4-BE49-F238E27FC236}">
                    <a16:creationId xmlns:a16="http://schemas.microsoft.com/office/drawing/2014/main" xmlns="" id="{269475ED-EEAF-4C7F-B38B-3DC3AB8A4EB5}"/>
                  </a:ext>
                </a:extLst>
              </p:cNvPr>
              <p:cNvGrpSpPr/>
              <p:nvPr/>
            </p:nvGrpSpPr>
            <p:grpSpPr>
              <a:xfrm>
                <a:off x="7125747" y="2132837"/>
                <a:ext cx="237073" cy="72609"/>
                <a:chOff x="7125747" y="2132837"/>
                <a:chExt cx="237073" cy="72609"/>
              </a:xfrm>
              <a:solidFill>
                <a:srgbClr val="FFFFFF"/>
              </a:solidFill>
            </p:grpSpPr>
            <p:sp>
              <p:nvSpPr>
                <p:cNvPr id="7665" name="任意多边形: 形状 7664">
                  <a:extLst>
                    <a:ext uri="{FF2B5EF4-FFF2-40B4-BE49-F238E27FC236}">
                      <a16:creationId xmlns:a16="http://schemas.microsoft.com/office/drawing/2014/main" xmlns="" id="{AD606196-BAF1-4FFA-BCFA-6C42A548442D}"/>
                    </a:ext>
                  </a:extLst>
                </p:cNvPr>
                <p:cNvSpPr/>
                <p:nvPr/>
              </p:nvSpPr>
              <p:spPr>
                <a:xfrm>
                  <a:off x="7125747" y="2132837"/>
                  <a:ext cx="75057" cy="72390"/>
                </a:xfrm>
                <a:custGeom>
                  <a:avLst/>
                  <a:gdLst>
                    <a:gd name="connsiteX0" fmla="*/ 61532 w 75057"/>
                    <a:gd name="connsiteY0" fmla="*/ 0 h 72390"/>
                    <a:gd name="connsiteX1" fmla="*/ 59817 w 75057"/>
                    <a:gd name="connsiteY1" fmla="*/ 16859 h 72390"/>
                    <a:gd name="connsiteX2" fmla="*/ 32766 w 75057"/>
                    <a:gd name="connsiteY2" fmla="*/ 14002 h 72390"/>
                    <a:gd name="connsiteX3" fmla="*/ 5715 w 75057"/>
                    <a:gd name="connsiteY3" fmla="*/ 11144 h 72390"/>
                    <a:gd name="connsiteX4" fmla="*/ 0 w 75057"/>
                    <a:gd name="connsiteY4" fmla="*/ 65246 h 72390"/>
                    <a:gd name="connsiteX5" fmla="*/ 27051 w 75057"/>
                    <a:gd name="connsiteY5" fmla="*/ 68104 h 72390"/>
                    <a:gd name="connsiteX6" fmla="*/ 54102 w 75057"/>
                    <a:gd name="connsiteY6" fmla="*/ 70961 h 72390"/>
                    <a:gd name="connsiteX7" fmla="*/ 67628 w 75057"/>
                    <a:gd name="connsiteY7" fmla="*/ 72390 h 72390"/>
                    <a:gd name="connsiteX8" fmla="*/ 75057 w 75057"/>
                    <a:gd name="connsiteY8" fmla="*/ 1429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057" h="72390">
                      <a:moveTo>
                        <a:pt x="61532" y="0"/>
                      </a:moveTo>
                      <a:lnTo>
                        <a:pt x="59817" y="16859"/>
                      </a:lnTo>
                      <a:lnTo>
                        <a:pt x="32766" y="14002"/>
                      </a:lnTo>
                      <a:lnTo>
                        <a:pt x="5715" y="11144"/>
                      </a:lnTo>
                      <a:lnTo>
                        <a:pt x="0" y="65246"/>
                      </a:lnTo>
                      <a:lnTo>
                        <a:pt x="27051" y="68104"/>
                      </a:lnTo>
                      <a:lnTo>
                        <a:pt x="54102" y="70961"/>
                      </a:lnTo>
                      <a:lnTo>
                        <a:pt x="67628" y="72390"/>
                      </a:lnTo>
                      <a:lnTo>
                        <a:pt x="75057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6" name="任意多边形: 形状 7665">
                  <a:extLst>
                    <a:ext uri="{FF2B5EF4-FFF2-40B4-BE49-F238E27FC236}">
                      <a16:creationId xmlns:a16="http://schemas.microsoft.com/office/drawing/2014/main" xmlns="" id="{DD232FB0-3354-4045-A978-EB9922F0BC14}"/>
                    </a:ext>
                  </a:extLst>
                </p:cNvPr>
                <p:cNvSpPr/>
                <p:nvPr/>
              </p:nvSpPr>
              <p:spPr>
                <a:xfrm>
                  <a:off x="7195185" y="2134266"/>
                  <a:ext cx="140874" cy="68294"/>
                </a:xfrm>
                <a:custGeom>
                  <a:avLst/>
                  <a:gdLst>
                    <a:gd name="connsiteX0" fmla="*/ 113823 w 140874"/>
                    <a:gd name="connsiteY0" fmla="*/ 11335 h 68294"/>
                    <a:gd name="connsiteX1" fmla="*/ 86773 w 140874"/>
                    <a:gd name="connsiteY1" fmla="*/ 8477 h 68294"/>
                    <a:gd name="connsiteX2" fmla="*/ 59721 w 140874"/>
                    <a:gd name="connsiteY2" fmla="*/ 5620 h 68294"/>
                    <a:gd name="connsiteX3" fmla="*/ 32671 w 140874"/>
                    <a:gd name="connsiteY3" fmla="*/ 2857 h 68294"/>
                    <a:gd name="connsiteX4" fmla="*/ 5619 w 140874"/>
                    <a:gd name="connsiteY4" fmla="*/ 0 h 68294"/>
                    <a:gd name="connsiteX5" fmla="*/ 0 w 140874"/>
                    <a:gd name="connsiteY5" fmla="*/ 54102 h 68294"/>
                    <a:gd name="connsiteX6" fmla="*/ 27051 w 140874"/>
                    <a:gd name="connsiteY6" fmla="*/ 56864 h 68294"/>
                    <a:gd name="connsiteX7" fmla="*/ 54007 w 140874"/>
                    <a:gd name="connsiteY7" fmla="*/ 59722 h 68294"/>
                    <a:gd name="connsiteX8" fmla="*/ 81057 w 140874"/>
                    <a:gd name="connsiteY8" fmla="*/ 62579 h 68294"/>
                    <a:gd name="connsiteX9" fmla="*/ 108109 w 140874"/>
                    <a:gd name="connsiteY9" fmla="*/ 65437 h 68294"/>
                    <a:gd name="connsiteX10" fmla="*/ 135160 w 140874"/>
                    <a:gd name="connsiteY10" fmla="*/ 68294 h 68294"/>
                    <a:gd name="connsiteX11" fmla="*/ 140875 w 140874"/>
                    <a:gd name="connsiteY11" fmla="*/ 14192 h 68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0874" h="68294">
                      <a:moveTo>
                        <a:pt x="113823" y="11335"/>
                      </a:moveTo>
                      <a:lnTo>
                        <a:pt x="86773" y="8477"/>
                      </a:lnTo>
                      <a:lnTo>
                        <a:pt x="59721" y="5620"/>
                      </a:lnTo>
                      <a:lnTo>
                        <a:pt x="32671" y="2857"/>
                      </a:lnTo>
                      <a:lnTo>
                        <a:pt x="5619" y="0"/>
                      </a:lnTo>
                      <a:lnTo>
                        <a:pt x="0" y="54102"/>
                      </a:lnTo>
                      <a:lnTo>
                        <a:pt x="27051" y="56864"/>
                      </a:lnTo>
                      <a:lnTo>
                        <a:pt x="54007" y="59722"/>
                      </a:lnTo>
                      <a:lnTo>
                        <a:pt x="81057" y="62579"/>
                      </a:lnTo>
                      <a:lnTo>
                        <a:pt x="108109" y="65437"/>
                      </a:lnTo>
                      <a:lnTo>
                        <a:pt x="135160" y="68294"/>
                      </a:lnTo>
                      <a:lnTo>
                        <a:pt x="140875" y="14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7" name="任意多边形: 形状 7666">
                  <a:extLst>
                    <a:ext uri="{FF2B5EF4-FFF2-40B4-BE49-F238E27FC236}">
                      <a16:creationId xmlns:a16="http://schemas.microsoft.com/office/drawing/2014/main" xmlns="" id="{505890B5-12CE-424D-A1C5-ADB97D9131F1}"/>
                    </a:ext>
                  </a:extLst>
                </p:cNvPr>
                <p:cNvSpPr/>
                <p:nvPr/>
              </p:nvSpPr>
              <p:spPr>
                <a:xfrm rot="-5040089">
                  <a:off x="7319288" y="2163411"/>
                  <a:ext cx="54386" cy="27145"/>
                </a:xfrm>
                <a:custGeom>
                  <a:avLst/>
                  <a:gdLst>
                    <a:gd name="connsiteX0" fmla="*/ 0 w 54386"/>
                    <a:gd name="connsiteY0" fmla="*/ 0 h 27145"/>
                    <a:gd name="connsiteX1" fmla="*/ 54387 w 54386"/>
                    <a:gd name="connsiteY1" fmla="*/ 0 h 27145"/>
                    <a:gd name="connsiteX2" fmla="*/ 54387 w 54386"/>
                    <a:gd name="connsiteY2" fmla="*/ 27146 h 27145"/>
                    <a:gd name="connsiteX3" fmla="*/ 0 w 54386"/>
                    <a:gd name="connsiteY3" fmla="*/ 27146 h 2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6" h="27145">
                      <a:moveTo>
                        <a:pt x="0" y="0"/>
                      </a:moveTo>
                      <a:lnTo>
                        <a:pt x="54387" y="0"/>
                      </a:lnTo>
                      <a:lnTo>
                        <a:pt x="54387" y="27146"/>
                      </a:lnTo>
                      <a:lnTo>
                        <a:pt x="0" y="2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8" name="任意多边形: 形状 7667">
                  <a:extLst>
                    <a:ext uri="{FF2B5EF4-FFF2-40B4-BE49-F238E27FC236}">
                      <a16:creationId xmlns:a16="http://schemas.microsoft.com/office/drawing/2014/main" xmlns="" id="{0975E14D-C8CC-484B-A682-EA6CE805DFD4}"/>
                    </a:ext>
                  </a:extLst>
                </p:cNvPr>
                <p:cNvSpPr/>
                <p:nvPr/>
              </p:nvSpPr>
              <p:spPr>
                <a:xfrm rot="-5040089">
                  <a:off x="7169226" y="2157465"/>
                  <a:ext cx="23049" cy="6762"/>
                </a:xfrm>
                <a:custGeom>
                  <a:avLst/>
                  <a:gdLst>
                    <a:gd name="connsiteX0" fmla="*/ 0 w 23049"/>
                    <a:gd name="connsiteY0" fmla="*/ 0 h 6762"/>
                    <a:gd name="connsiteX1" fmla="*/ 23050 w 23049"/>
                    <a:gd name="connsiteY1" fmla="*/ 0 h 6762"/>
                    <a:gd name="connsiteX2" fmla="*/ 23050 w 23049"/>
                    <a:gd name="connsiteY2" fmla="*/ 6763 h 6762"/>
                    <a:gd name="connsiteX3" fmla="*/ 0 w 23049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6762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9" name="任意多边形: 形状 7668">
                  <a:extLst>
                    <a:ext uri="{FF2B5EF4-FFF2-40B4-BE49-F238E27FC236}">
                      <a16:creationId xmlns:a16="http://schemas.microsoft.com/office/drawing/2014/main" xmlns="" id="{DB6070CA-D82D-4941-ADDF-26BBFA4BA38F}"/>
                    </a:ext>
                  </a:extLst>
                </p:cNvPr>
                <p:cNvSpPr/>
                <p:nvPr/>
              </p:nvSpPr>
              <p:spPr>
                <a:xfrm rot="-5040089">
                  <a:off x="7296061" y="2150335"/>
                  <a:ext cx="23049" cy="13620"/>
                </a:xfrm>
                <a:custGeom>
                  <a:avLst/>
                  <a:gdLst>
                    <a:gd name="connsiteX0" fmla="*/ 0 w 23049"/>
                    <a:gd name="connsiteY0" fmla="*/ 0 h 13620"/>
                    <a:gd name="connsiteX1" fmla="*/ 23050 w 23049"/>
                    <a:gd name="connsiteY1" fmla="*/ 0 h 13620"/>
                    <a:gd name="connsiteX2" fmla="*/ 23050 w 23049"/>
                    <a:gd name="connsiteY2" fmla="*/ 13620 h 13620"/>
                    <a:gd name="connsiteX3" fmla="*/ 0 w 23049"/>
                    <a:gd name="connsiteY3" fmla="*/ 13620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49" h="13620">
                      <a:moveTo>
                        <a:pt x="0" y="0"/>
                      </a:moveTo>
                      <a:lnTo>
                        <a:pt x="23050" y="0"/>
                      </a:lnTo>
                      <a:lnTo>
                        <a:pt x="23050" y="13620"/>
                      </a:lnTo>
                      <a:lnTo>
                        <a:pt x="0" y="13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70" name="图形 6670">
              <a:extLst>
                <a:ext uri="{FF2B5EF4-FFF2-40B4-BE49-F238E27FC236}">
                  <a16:creationId xmlns:a16="http://schemas.microsoft.com/office/drawing/2014/main" xmlns="" id="{397CDF26-62FC-4EDF-8613-09A4D72BE573}"/>
                </a:ext>
              </a:extLst>
            </p:cNvPr>
            <p:cNvGrpSpPr/>
            <p:nvPr/>
          </p:nvGrpSpPr>
          <p:grpSpPr>
            <a:xfrm>
              <a:off x="5439854" y="2222372"/>
              <a:ext cx="235777" cy="72104"/>
              <a:chOff x="7385589" y="2222372"/>
              <a:chExt cx="235777" cy="72104"/>
            </a:xfrm>
            <a:solidFill>
              <a:srgbClr val="FFFFFF"/>
            </a:solidFill>
          </p:grpSpPr>
          <p:grpSp>
            <p:nvGrpSpPr>
              <p:cNvPr id="7671" name="图形 6670">
                <a:extLst>
                  <a:ext uri="{FF2B5EF4-FFF2-40B4-BE49-F238E27FC236}">
                    <a16:creationId xmlns:a16="http://schemas.microsoft.com/office/drawing/2014/main" xmlns="" id="{4413FE3A-2584-4AA8-BF39-0EBB7786A261}"/>
                  </a:ext>
                </a:extLst>
              </p:cNvPr>
              <p:cNvGrpSpPr/>
              <p:nvPr/>
            </p:nvGrpSpPr>
            <p:grpSpPr>
              <a:xfrm>
                <a:off x="7385589" y="2222372"/>
                <a:ext cx="235777" cy="72104"/>
                <a:chOff x="7385589" y="2222372"/>
                <a:chExt cx="235777" cy="72104"/>
              </a:xfrm>
              <a:solidFill>
                <a:srgbClr val="FFFFFF"/>
              </a:solidFill>
            </p:grpSpPr>
            <p:sp>
              <p:nvSpPr>
                <p:cNvPr id="7672" name="任意多边形: 形状 7671">
                  <a:extLst>
                    <a:ext uri="{FF2B5EF4-FFF2-40B4-BE49-F238E27FC236}">
                      <a16:creationId xmlns:a16="http://schemas.microsoft.com/office/drawing/2014/main" xmlns="" id="{A8652F70-DEC4-4BD1-B334-CFFD81CC2D92}"/>
                    </a:ext>
                  </a:extLst>
                </p:cNvPr>
                <p:cNvSpPr/>
                <p:nvPr/>
              </p:nvSpPr>
              <p:spPr>
                <a:xfrm>
                  <a:off x="7385589" y="2222372"/>
                  <a:ext cx="72771" cy="72104"/>
                </a:xfrm>
                <a:custGeom>
                  <a:avLst/>
                  <a:gdLst>
                    <a:gd name="connsiteX0" fmla="*/ 59245 w 72771"/>
                    <a:gd name="connsiteY0" fmla="*/ 0 h 72104"/>
                    <a:gd name="connsiteX1" fmla="*/ 58102 w 72771"/>
                    <a:gd name="connsiteY1" fmla="*/ 16859 h 72104"/>
                    <a:gd name="connsiteX2" fmla="*/ 30956 w 72771"/>
                    <a:gd name="connsiteY2" fmla="*/ 14954 h 72104"/>
                    <a:gd name="connsiteX3" fmla="*/ 3810 w 72771"/>
                    <a:gd name="connsiteY3" fmla="*/ 13144 h 72104"/>
                    <a:gd name="connsiteX4" fmla="*/ 0 w 72771"/>
                    <a:gd name="connsiteY4" fmla="*/ 67342 h 72104"/>
                    <a:gd name="connsiteX5" fmla="*/ 27146 w 72771"/>
                    <a:gd name="connsiteY5" fmla="*/ 69247 h 72104"/>
                    <a:gd name="connsiteX6" fmla="*/ 54293 w 72771"/>
                    <a:gd name="connsiteY6" fmla="*/ 71152 h 72104"/>
                    <a:gd name="connsiteX7" fmla="*/ 67818 w 72771"/>
                    <a:gd name="connsiteY7" fmla="*/ 72104 h 72104"/>
                    <a:gd name="connsiteX8" fmla="*/ 72771 w 72771"/>
                    <a:gd name="connsiteY8" fmla="*/ 857 h 7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771" h="72104">
                      <a:moveTo>
                        <a:pt x="59245" y="0"/>
                      </a:moveTo>
                      <a:lnTo>
                        <a:pt x="58102" y="16859"/>
                      </a:lnTo>
                      <a:lnTo>
                        <a:pt x="30956" y="14954"/>
                      </a:lnTo>
                      <a:lnTo>
                        <a:pt x="3810" y="13144"/>
                      </a:lnTo>
                      <a:lnTo>
                        <a:pt x="0" y="67342"/>
                      </a:lnTo>
                      <a:lnTo>
                        <a:pt x="27146" y="69247"/>
                      </a:lnTo>
                      <a:lnTo>
                        <a:pt x="54293" y="71152"/>
                      </a:lnTo>
                      <a:lnTo>
                        <a:pt x="67818" y="72104"/>
                      </a:lnTo>
                      <a:lnTo>
                        <a:pt x="72771" y="8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3" name="任意多边形: 形状 7672">
                  <a:extLst>
                    <a:ext uri="{FF2B5EF4-FFF2-40B4-BE49-F238E27FC236}">
                      <a16:creationId xmlns:a16="http://schemas.microsoft.com/office/drawing/2014/main" xmlns="" id="{726BE707-0EC2-458C-9932-D8C97B12DD3E}"/>
                    </a:ext>
                  </a:extLst>
                </p:cNvPr>
                <p:cNvSpPr/>
                <p:nvPr/>
              </p:nvSpPr>
              <p:spPr>
                <a:xfrm>
                  <a:off x="7454550" y="2223229"/>
                  <a:ext cx="139446" cy="63817"/>
                </a:xfrm>
                <a:custGeom>
                  <a:avLst/>
                  <a:gdLst>
                    <a:gd name="connsiteX0" fmla="*/ 112300 w 139446"/>
                    <a:gd name="connsiteY0" fmla="*/ 7620 h 63817"/>
                    <a:gd name="connsiteX1" fmla="*/ 85154 w 139446"/>
                    <a:gd name="connsiteY1" fmla="*/ 5715 h 63817"/>
                    <a:gd name="connsiteX2" fmla="*/ 58102 w 139446"/>
                    <a:gd name="connsiteY2" fmla="*/ 3810 h 63817"/>
                    <a:gd name="connsiteX3" fmla="*/ 30956 w 139446"/>
                    <a:gd name="connsiteY3" fmla="*/ 1905 h 63817"/>
                    <a:gd name="connsiteX4" fmla="*/ 3810 w 139446"/>
                    <a:gd name="connsiteY4" fmla="*/ 0 h 63817"/>
                    <a:gd name="connsiteX5" fmla="*/ 0 w 139446"/>
                    <a:gd name="connsiteY5" fmla="*/ 54292 h 63817"/>
                    <a:gd name="connsiteX6" fmla="*/ 27146 w 139446"/>
                    <a:gd name="connsiteY6" fmla="*/ 56197 h 63817"/>
                    <a:gd name="connsiteX7" fmla="*/ 54293 w 139446"/>
                    <a:gd name="connsiteY7" fmla="*/ 58102 h 63817"/>
                    <a:gd name="connsiteX8" fmla="*/ 81439 w 139446"/>
                    <a:gd name="connsiteY8" fmla="*/ 60008 h 63817"/>
                    <a:gd name="connsiteX9" fmla="*/ 108490 w 139446"/>
                    <a:gd name="connsiteY9" fmla="*/ 61913 h 63817"/>
                    <a:gd name="connsiteX10" fmla="*/ 135636 w 139446"/>
                    <a:gd name="connsiteY10" fmla="*/ 63817 h 63817"/>
                    <a:gd name="connsiteX11" fmla="*/ 139446 w 139446"/>
                    <a:gd name="connsiteY11" fmla="*/ 952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446" h="63817">
                      <a:moveTo>
                        <a:pt x="112300" y="7620"/>
                      </a:moveTo>
                      <a:lnTo>
                        <a:pt x="85154" y="5715"/>
                      </a:lnTo>
                      <a:lnTo>
                        <a:pt x="58102" y="3810"/>
                      </a:lnTo>
                      <a:lnTo>
                        <a:pt x="30956" y="1905"/>
                      </a:lnTo>
                      <a:lnTo>
                        <a:pt x="3810" y="0"/>
                      </a:lnTo>
                      <a:lnTo>
                        <a:pt x="0" y="54292"/>
                      </a:lnTo>
                      <a:lnTo>
                        <a:pt x="27146" y="56197"/>
                      </a:lnTo>
                      <a:lnTo>
                        <a:pt x="54293" y="58102"/>
                      </a:lnTo>
                      <a:lnTo>
                        <a:pt x="81439" y="60008"/>
                      </a:lnTo>
                      <a:lnTo>
                        <a:pt x="108490" y="61913"/>
                      </a:lnTo>
                      <a:lnTo>
                        <a:pt x="135636" y="63817"/>
                      </a:lnTo>
                      <a:lnTo>
                        <a:pt x="139446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4" name="任意多边形: 形状 7673">
                  <a:extLst>
                    <a:ext uri="{FF2B5EF4-FFF2-40B4-BE49-F238E27FC236}">
                      <a16:creationId xmlns:a16="http://schemas.microsoft.com/office/drawing/2014/main" xmlns="" id="{50BE511E-506C-4475-85D2-DA973ED4313F}"/>
                    </a:ext>
                  </a:extLst>
                </p:cNvPr>
                <p:cNvSpPr/>
                <p:nvPr/>
              </p:nvSpPr>
              <p:spPr>
                <a:xfrm rot="-5159859">
                  <a:off x="7578733" y="2247112"/>
                  <a:ext cx="54389" cy="27147"/>
                </a:xfrm>
                <a:custGeom>
                  <a:avLst/>
                  <a:gdLst>
                    <a:gd name="connsiteX0" fmla="*/ 0 w 54389"/>
                    <a:gd name="connsiteY0" fmla="*/ 0 h 27147"/>
                    <a:gd name="connsiteX1" fmla="*/ 54390 w 54389"/>
                    <a:gd name="connsiteY1" fmla="*/ 0 h 27147"/>
                    <a:gd name="connsiteX2" fmla="*/ 54390 w 54389"/>
                    <a:gd name="connsiteY2" fmla="*/ 27147 h 27147"/>
                    <a:gd name="connsiteX3" fmla="*/ 0 w 54389"/>
                    <a:gd name="connsiteY3" fmla="*/ 27147 h 2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9" h="27147">
                      <a:moveTo>
                        <a:pt x="0" y="0"/>
                      </a:moveTo>
                      <a:lnTo>
                        <a:pt x="54390" y="0"/>
                      </a:lnTo>
                      <a:lnTo>
                        <a:pt x="54390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5" name="任意多边形: 形状 7674">
                  <a:extLst>
                    <a:ext uri="{FF2B5EF4-FFF2-40B4-BE49-F238E27FC236}">
                      <a16:creationId xmlns:a16="http://schemas.microsoft.com/office/drawing/2014/main" xmlns="" id="{4459DE2D-EED6-4718-A79D-AF910E67C8A6}"/>
                    </a:ext>
                  </a:extLst>
                </p:cNvPr>
                <p:cNvSpPr/>
                <p:nvPr/>
              </p:nvSpPr>
              <p:spPr>
                <a:xfrm rot="-5159859">
                  <a:off x="7428203" y="2247082"/>
                  <a:ext cx="23051" cy="6763"/>
                </a:xfrm>
                <a:custGeom>
                  <a:avLst/>
                  <a:gdLst>
                    <a:gd name="connsiteX0" fmla="*/ 0 w 23051"/>
                    <a:gd name="connsiteY0" fmla="*/ 0 h 6763"/>
                    <a:gd name="connsiteX1" fmla="*/ 23051 w 23051"/>
                    <a:gd name="connsiteY1" fmla="*/ 0 h 6763"/>
                    <a:gd name="connsiteX2" fmla="*/ 23051 w 23051"/>
                    <a:gd name="connsiteY2" fmla="*/ 6763 h 6763"/>
                    <a:gd name="connsiteX3" fmla="*/ 0 w 23051"/>
                    <a:gd name="connsiteY3" fmla="*/ 6763 h 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6763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6" name="任意多边形: 形状 7675">
                  <a:extLst>
                    <a:ext uri="{FF2B5EF4-FFF2-40B4-BE49-F238E27FC236}">
                      <a16:creationId xmlns:a16="http://schemas.microsoft.com/office/drawing/2014/main" xmlns="" id="{4C324839-8FD5-4C1B-A11A-5612F672A388}"/>
                    </a:ext>
                  </a:extLst>
                </p:cNvPr>
                <p:cNvSpPr/>
                <p:nvPr/>
              </p:nvSpPr>
              <p:spPr>
                <a:xfrm rot="-5159859">
                  <a:off x="7554804" y="2235403"/>
                  <a:ext cx="23051" cy="13621"/>
                </a:xfrm>
                <a:custGeom>
                  <a:avLst/>
                  <a:gdLst>
                    <a:gd name="connsiteX0" fmla="*/ 0 w 23051"/>
                    <a:gd name="connsiteY0" fmla="*/ 0 h 13621"/>
                    <a:gd name="connsiteX1" fmla="*/ 23051 w 23051"/>
                    <a:gd name="connsiteY1" fmla="*/ 0 h 13621"/>
                    <a:gd name="connsiteX2" fmla="*/ 23051 w 23051"/>
                    <a:gd name="connsiteY2" fmla="*/ 13621 h 13621"/>
                    <a:gd name="connsiteX3" fmla="*/ 0 w 23051"/>
                    <a:gd name="connsiteY3" fmla="*/ 13621 h 1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13621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77" name="图形 6670">
                <a:extLst>
                  <a:ext uri="{FF2B5EF4-FFF2-40B4-BE49-F238E27FC236}">
                    <a16:creationId xmlns:a16="http://schemas.microsoft.com/office/drawing/2014/main" xmlns="" id="{EFEA968E-C2A5-458B-8651-0E0D151529F1}"/>
                  </a:ext>
                </a:extLst>
              </p:cNvPr>
              <p:cNvGrpSpPr/>
              <p:nvPr/>
            </p:nvGrpSpPr>
            <p:grpSpPr>
              <a:xfrm>
                <a:off x="7385589" y="2222372"/>
                <a:ext cx="235777" cy="72104"/>
                <a:chOff x="7385589" y="2222372"/>
                <a:chExt cx="235777" cy="72104"/>
              </a:xfrm>
              <a:solidFill>
                <a:srgbClr val="FFFFFF"/>
              </a:solidFill>
            </p:grpSpPr>
            <p:sp>
              <p:nvSpPr>
                <p:cNvPr id="7678" name="任意多边形: 形状 7677">
                  <a:extLst>
                    <a:ext uri="{FF2B5EF4-FFF2-40B4-BE49-F238E27FC236}">
                      <a16:creationId xmlns:a16="http://schemas.microsoft.com/office/drawing/2014/main" xmlns="" id="{58DC48C5-0811-488C-B0A5-50BC1EBB5863}"/>
                    </a:ext>
                  </a:extLst>
                </p:cNvPr>
                <p:cNvSpPr/>
                <p:nvPr/>
              </p:nvSpPr>
              <p:spPr>
                <a:xfrm>
                  <a:off x="7385589" y="2222372"/>
                  <a:ext cx="72771" cy="72104"/>
                </a:xfrm>
                <a:custGeom>
                  <a:avLst/>
                  <a:gdLst>
                    <a:gd name="connsiteX0" fmla="*/ 59245 w 72771"/>
                    <a:gd name="connsiteY0" fmla="*/ 0 h 72104"/>
                    <a:gd name="connsiteX1" fmla="*/ 58102 w 72771"/>
                    <a:gd name="connsiteY1" fmla="*/ 16859 h 72104"/>
                    <a:gd name="connsiteX2" fmla="*/ 30956 w 72771"/>
                    <a:gd name="connsiteY2" fmla="*/ 14954 h 72104"/>
                    <a:gd name="connsiteX3" fmla="*/ 3810 w 72771"/>
                    <a:gd name="connsiteY3" fmla="*/ 13144 h 72104"/>
                    <a:gd name="connsiteX4" fmla="*/ 0 w 72771"/>
                    <a:gd name="connsiteY4" fmla="*/ 67342 h 72104"/>
                    <a:gd name="connsiteX5" fmla="*/ 27146 w 72771"/>
                    <a:gd name="connsiteY5" fmla="*/ 69247 h 72104"/>
                    <a:gd name="connsiteX6" fmla="*/ 54293 w 72771"/>
                    <a:gd name="connsiteY6" fmla="*/ 71152 h 72104"/>
                    <a:gd name="connsiteX7" fmla="*/ 67818 w 72771"/>
                    <a:gd name="connsiteY7" fmla="*/ 72104 h 72104"/>
                    <a:gd name="connsiteX8" fmla="*/ 72771 w 72771"/>
                    <a:gd name="connsiteY8" fmla="*/ 857 h 7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771" h="72104">
                      <a:moveTo>
                        <a:pt x="59245" y="0"/>
                      </a:moveTo>
                      <a:lnTo>
                        <a:pt x="58102" y="16859"/>
                      </a:lnTo>
                      <a:lnTo>
                        <a:pt x="30956" y="14954"/>
                      </a:lnTo>
                      <a:lnTo>
                        <a:pt x="3810" y="13144"/>
                      </a:lnTo>
                      <a:lnTo>
                        <a:pt x="0" y="67342"/>
                      </a:lnTo>
                      <a:lnTo>
                        <a:pt x="27146" y="69247"/>
                      </a:lnTo>
                      <a:lnTo>
                        <a:pt x="54293" y="71152"/>
                      </a:lnTo>
                      <a:lnTo>
                        <a:pt x="67818" y="72104"/>
                      </a:lnTo>
                      <a:lnTo>
                        <a:pt x="72771" y="8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9" name="任意多边形: 形状 7678">
                  <a:extLst>
                    <a:ext uri="{FF2B5EF4-FFF2-40B4-BE49-F238E27FC236}">
                      <a16:creationId xmlns:a16="http://schemas.microsoft.com/office/drawing/2014/main" xmlns="" id="{79F8DDB5-B32B-41DA-A707-F2B716C3FDC5}"/>
                    </a:ext>
                  </a:extLst>
                </p:cNvPr>
                <p:cNvSpPr/>
                <p:nvPr/>
              </p:nvSpPr>
              <p:spPr>
                <a:xfrm>
                  <a:off x="7454550" y="2223229"/>
                  <a:ext cx="139446" cy="63817"/>
                </a:xfrm>
                <a:custGeom>
                  <a:avLst/>
                  <a:gdLst>
                    <a:gd name="connsiteX0" fmla="*/ 112300 w 139446"/>
                    <a:gd name="connsiteY0" fmla="*/ 7620 h 63817"/>
                    <a:gd name="connsiteX1" fmla="*/ 85154 w 139446"/>
                    <a:gd name="connsiteY1" fmla="*/ 5715 h 63817"/>
                    <a:gd name="connsiteX2" fmla="*/ 58102 w 139446"/>
                    <a:gd name="connsiteY2" fmla="*/ 3810 h 63817"/>
                    <a:gd name="connsiteX3" fmla="*/ 30956 w 139446"/>
                    <a:gd name="connsiteY3" fmla="*/ 1905 h 63817"/>
                    <a:gd name="connsiteX4" fmla="*/ 3810 w 139446"/>
                    <a:gd name="connsiteY4" fmla="*/ 0 h 63817"/>
                    <a:gd name="connsiteX5" fmla="*/ 0 w 139446"/>
                    <a:gd name="connsiteY5" fmla="*/ 54292 h 63817"/>
                    <a:gd name="connsiteX6" fmla="*/ 27146 w 139446"/>
                    <a:gd name="connsiteY6" fmla="*/ 56197 h 63817"/>
                    <a:gd name="connsiteX7" fmla="*/ 54293 w 139446"/>
                    <a:gd name="connsiteY7" fmla="*/ 58102 h 63817"/>
                    <a:gd name="connsiteX8" fmla="*/ 81439 w 139446"/>
                    <a:gd name="connsiteY8" fmla="*/ 60008 h 63817"/>
                    <a:gd name="connsiteX9" fmla="*/ 108490 w 139446"/>
                    <a:gd name="connsiteY9" fmla="*/ 61913 h 63817"/>
                    <a:gd name="connsiteX10" fmla="*/ 135636 w 139446"/>
                    <a:gd name="connsiteY10" fmla="*/ 63817 h 63817"/>
                    <a:gd name="connsiteX11" fmla="*/ 139446 w 139446"/>
                    <a:gd name="connsiteY11" fmla="*/ 952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446" h="63817">
                      <a:moveTo>
                        <a:pt x="112300" y="7620"/>
                      </a:moveTo>
                      <a:lnTo>
                        <a:pt x="85154" y="5715"/>
                      </a:lnTo>
                      <a:lnTo>
                        <a:pt x="58102" y="3810"/>
                      </a:lnTo>
                      <a:lnTo>
                        <a:pt x="30956" y="1905"/>
                      </a:lnTo>
                      <a:lnTo>
                        <a:pt x="3810" y="0"/>
                      </a:lnTo>
                      <a:lnTo>
                        <a:pt x="0" y="54292"/>
                      </a:lnTo>
                      <a:lnTo>
                        <a:pt x="27146" y="56197"/>
                      </a:lnTo>
                      <a:lnTo>
                        <a:pt x="54293" y="58102"/>
                      </a:lnTo>
                      <a:lnTo>
                        <a:pt x="81439" y="60008"/>
                      </a:lnTo>
                      <a:lnTo>
                        <a:pt x="108490" y="61913"/>
                      </a:lnTo>
                      <a:lnTo>
                        <a:pt x="135636" y="63817"/>
                      </a:lnTo>
                      <a:lnTo>
                        <a:pt x="139446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0" name="任意多边形: 形状 7679">
                  <a:extLst>
                    <a:ext uri="{FF2B5EF4-FFF2-40B4-BE49-F238E27FC236}">
                      <a16:creationId xmlns:a16="http://schemas.microsoft.com/office/drawing/2014/main" xmlns="" id="{4973CFE2-4B0A-4EFF-915B-4A431714B671}"/>
                    </a:ext>
                  </a:extLst>
                </p:cNvPr>
                <p:cNvSpPr/>
                <p:nvPr/>
              </p:nvSpPr>
              <p:spPr>
                <a:xfrm rot="-5159859">
                  <a:off x="7578733" y="2247112"/>
                  <a:ext cx="54389" cy="27147"/>
                </a:xfrm>
                <a:custGeom>
                  <a:avLst/>
                  <a:gdLst>
                    <a:gd name="connsiteX0" fmla="*/ 0 w 54389"/>
                    <a:gd name="connsiteY0" fmla="*/ 0 h 27147"/>
                    <a:gd name="connsiteX1" fmla="*/ 54390 w 54389"/>
                    <a:gd name="connsiteY1" fmla="*/ 0 h 27147"/>
                    <a:gd name="connsiteX2" fmla="*/ 54390 w 54389"/>
                    <a:gd name="connsiteY2" fmla="*/ 27147 h 27147"/>
                    <a:gd name="connsiteX3" fmla="*/ 0 w 54389"/>
                    <a:gd name="connsiteY3" fmla="*/ 27147 h 2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9" h="27147">
                      <a:moveTo>
                        <a:pt x="0" y="0"/>
                      </a:moveTo>
                      <a:lnTo>
                        <a:pt x="54390" y="0"/>
                      </a:lnTo>
                      <a:lnTo>
                        <a:pt x="54390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1" name="任意多边形: 形状 7680">
                  <a:extLst>
                    <a:ext uri="{FF2B5EF4-FFF2-40B4-BE49-F238E27FC236}">
                      <a16:creationId xmlns:a16="http://schemas.microsoft.com/office/drawing/2014/main" xmlns="" id="{BB4C5FA5-80CA-416C-AEB1-48920BC1466D}"/>
                    </a:ext>
                  </a:extLst>
                </p:cNvPr>
                <p:cNvSpPr/>
                <p:nvPr/>
              </p:nvSpPr>
              <p:spPr>
                <a:xfrm rot="-5159859">
                  <a:off x="7428203" y="2247082"/>
                  <a:ext cx="23051" cy="6763"/>
                </a:xfrm>
                <a:custGeom>
                  <a:avLst/>
                  <a:gdLst>
                    <a:gd name="connsiteX0" fmla="*/ 0 w 23051"/>
                    <a:gd name="connsiteY0" fmla="*/ 0 h 6763"/>
                    <a:gd name="connsiteX1" fmla="*/ 23051 w 23051"/>
                    <a:gd name="connsiteY1" fmla="*/ 0 h 6763"/>
                    <a:gd name="connsiteX2" fmla="*/ 23051 w 23051"/>
                    <a:gd name="connsiteY2" fmla="*/ 6763 h 6763"/>
                    <a:gd name="connsiteX3" fmla="*/ 0 w 23051"/>
                    <a:gd name="connsiteY3" fmla="*/ 6763 h 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6763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2" name="任意多边形: 形状 7681">
                  <a:extLst>
                    <a:ext uri="{FF2B5EF4-FFF2-40B4-BE49-F238E27FC236}">
                      <a16:creationId xmlns:a16="http://schemas.microsoft.com/office/drawing/2014/main" xmlns="" id="{F1419C3B-0860-4ECB-8048-E6228C3FBA78}"/>
                    </a:ext>
                  </a:extLst>
                </p:cNvPr>
                <p:cNvSpPr/>
                <p:nvPr/>
              </p:nvSpPr>
              <p:spPr>
                <a:xfrm rot="-5159859">
                  <a:off x="7554804" y="2235403"/>
                  <a:ext cx="23051" cy="13621"/>
                </a:xfrm>
                <a:custGeom>
                  <a:avLst/>
                  <a:gdLst>
                    <a:gd name="connsiteX0" fmla="*/ 0 w 23051"/>
                    <a:gd name="connsiteY0" fmla="*/ 0 h 13621"/>
                    <a:gd name="connsiteX1" fmla="*/ 23051 w 23051"/>
                    <a:gd name="connsiteY1" fmla="*/ 0 h 13621"/>
                    <a:gd name="connsiteX2" fmla="*/ 23051 w 23051"/>
                    <a:gd name="connsiteY2" fmla="*/ 13621 h 13621"/>
                    <a:gd name="connsiteX3" fmla="*/ 0 w 23051"/>
                    <a:gd name="connsiteY3" fmla="*/ 13621 h 1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13621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83" name="图形 6670">
              <a:extLst>
                <a:ext uri="{FF2B5EF4-FFF2-40B4-BE49-F238E27FC236}">
                  <a16:creationId xmlns:a16="http://schemas.microsoft.com/office/drawing/2014/main" xmlns="" id="{C2344D13-4C0A-46D8-803C-AE3C7372CEE1}"/>
                </a:ext>
              </a:extLst>
            </p:cNvPr>
            <p:cNvGrpSpPr/>
            <p:nvPr/>
          </p:nvGrpSpPr>
          <p:grpSpPr>
            <a:xfrm>
              <a:off x="5734272" y="2213514"/>
              <a:ext cx="235784" cy="72104"/>
              <a:chOff x="7680007" y="2213514"/>
              <a:chExt cx="235784" cy="72104"/>
            </a:xfrm>
            <a:solidFill>
              <a:srgbClr val="FFFFFF"/>
            </a:solidFill>
          </p:grpSpPr>
          <p:grpSp>
            <p:nvGrpSpPr>
              <p:cNvPr id="7684" name="图形 6670">
                <a:extLst>
                  <a:ext uri="{FF2B5EF4-FFF2-40B4-BE49-F238E27FC236}">
                    <a16:creationId xmlns:a16="http://schemas.microsoft.com/office/drawing/2014/main" xmlns="" id="{B406CCC3-273C-427E-A047-F6EB4CA8BD5A}"/>
                  </a:ext>
                </a:extLst>
              </p:cNvPr>
              <p:cNvGrpSpPr/>
              <p:nvPr/>
            </p:nvGrpSpPr>
            <p:grpSpPr>
              <a:xfrm>
                <a:off x="7680007" y="2213514"/>
                <a:ext cx="235784" cy="72104"/>
                <a:chOff x="7680007" y="2213514"/>
                <a:chExt cx="235784" cy="72104"/>
              </a:xfrm>
              <a:solidFill>
                <a:srgbClr val="FFFFFF"/>
              </a:solidFill>
            </p:grpSpPr>
            <p:sp>
              <p:nvSpPr>
                <p:cNvPr id="7685" name="任意多边形: 形状 7684">
                  <a:extLst>
                    <a:ext uri="{FF2B5EF4-FFF2-40B4-BE49-F238E27FC236}">
                      <a16:creationId xmlns:a16="http://schemas.microsoft.com/office/drawing/2014/main" xmlns="" id="{F9EA7EF9-22B8-4561-A131-BC9767F9C1E2}"/>
                    </a:ext>
                  </a:extLst>
                </p:cNvPr>
                <p:cNvSpPr/>
                <p:nvPr/>
              </p:nvSpPr>
              <p:spPr>
                <a:xfrm>
                  <a:off x="7680007" y="2213514"/>
                  <a:ext cx="72866" cy="72104"/>
                </a:xfrm>
                <a:custGeom>
                  <a:avLst/>
                  <a:gdLst>
                    <a:gd name="connsiteX0" fmla="*/ 59246 w 72866"/>
                    <a:gd name="connsiteY0" fmla="*/ 0 h 72104"/>
                    <a:gd name="connsiteX1" fmla="*/ 58103 w 72866"/>
                    <a:gd name="connsiteY1" fmla="*/ 16954 h 72104"/>
                    <a:gd name="connsiteX2" fmla="*/ 30956 w 72866"/>
                    <a:gd name="connsiteY2" fmla="*/ 15050 h 72104"/>
                    <a:gd name="connsiteX3" fmla="*/ 3810 w 72866"/>
                    <a:gd name="connsiteY3" fmla="*/ 13145 h 72104"/>
                    <a:gd name="connsiteX4" fmla="*/ 0 w 72866"/>
                    <a:gd name="connsiteY4" fmla="*/ 67342 h 72104"/>
                    <a:gd name="connsiteX5" fmla="*/ 27147 w 72866"/>
                    <a:gd name="connsiteY5" fmla="*/ 69247 h 72104"/>
                    <a:gd name="connsiteX6" fmla="*/ 54293 w 72866"/>
                    <a:gd name="connsiteY6" fmla="*/ 71152 h 72104"/>
                    <a:gd name="connsiteX7" fmla="*/ 67818 w 72866"/>
                    <a:gd name="connsiteY7" fmla="*/ 72104 h 72104"/>
                    <a:gd name="connsiteX8" fmla="*/ 72866 w 72866"/>
                    <a:gd name="connsiteY8" fmla="*/ 953 h 7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866" h="72104">
                      <a:moveTo>
                        <a:pt x="59246" y="0"/>
                      </a:moveTo>
                      <a:lnTo>
                        <a:pt x="58103" y="16954"/>
                      </a:lnTo>
                      <a:lnTo>
                        <a:pt x="30956" y="15050"/>
                      </a:lnTo>
                      <a:lnTo>
                        <a:pt x="3810" y="13145"/>
                      </a:lnTo>
                      <a:lnTo>
                        <a:pt x="0" y="67342"/>
                      </a:lnTo>
                      <a:lnTo>
                        <a:pt x="27147" y="69247"/>
                      </a:lnTo>
                      <a:lnTo>
                        <a:pt x="54293" y="71152"/>
                      </a:lnTo>
                      <a:lnTo>
                        <a:pt x="67818" y="72104"/>
                      </a:lnTo>
                      <a:lnTo>
                        <a:pt x="72866" y="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6" name="任意多边形: 形状 7685">
                  <a:extLst>
                    <a:ext uri="{FF2B5EF4-FFF2-40B4-BE49-F238E27FC236}">
                      <a16:creationId xmlns:a16="http://schemas.microsoft.com/office/drawing/2014/main" xmlns="" id="{B853D03C-7724-43AD-95F5-6D10CED6C7CA}"/>
                    </a:ext>
                  </a:extLst>
                </p:cNvPr>
                <p:cNvSpPr/>
                <p:nvPr/>
              </p:nvSpPr>
              <p:spPr>
                <a:xfrm>
                  <a:off x="7749063" y="2214466"/>
                  <a:ext cx="139350" cy="63722"/>
                </a:xfrm>
                <a:custGeom>
                  <a:avLst/>
                  <a:gdLst>
                    <a:gd name="connsiteX0" fmla="*/ 112205 w 139350"/>
                    <a:gd name="connsiteY0" fmla="*/ 7525 h 63722"/>
                    <a:gd name="connsiteX1" fmla="*/ 85154 w 139350"/>
                    <a:gd name="connsiteY1" fmla="*/ 5620 h 63722"/>
                    <a:gd name="connsiteX2" fmla="*/ 58008 w 139350"/>
                    <a:gd name="connsiteY2" fmla="*/ 3810 h 63722"/>
                    <a:gd name="connsiteX3" fmla="*/ 30861 w 139350"/>
                    <a:gd name="connsiteY3" fmla="*/ 1905 h 63722"/>
                    <a:gd name="connsiteX4" fmla="*/ 3810 w 139350"/>
                    <a:gd name="connsiteY4" fmla="*/ 0 h 63722"/>
                    <a:gd name="connsiteX5" fmla="*/ 0 w 139350"/>
                    <a:gd name="connsiteY5" fmla="*/ 54197 h 63722"/>
                    <a:gd name="connsiteX6" fmla="*/ 27051 w 139350"/>
                    <a:gd name="connsiteY6" fmla="*/ 56102 h 63722"/>
                    <a:gd name="connsiteX7" fmla="*/ 54197 w 139350"/>
                    <a:gd name="connsiteY7" fmla="*/ 58007 h 63722"/>
                    <a:gd name="connsiteX8" fmla="*/ 81344 w 139350"/>
                    <a:gd name="connsiteY8" fmla="*/ 59912 h 63722"/>
                    <a:gd name="connsiteX9" fmla="*/ 108490 w 139350"/>
                    <a:gd name="connsiteY9" fmla="*/ 61817 h 63722"/>
                    <a:gd name="connsiteX10" fmla="*/ 135541 w 139350"/>
                    <a:gd name="connsiteY10" fmla="*/ 63722 h 63722"/>
                    <a:gd name="connsiteX11" fmla="*/ 139351 w 139350"/>
                    <a:gd name="connsiteY11" fmla="*/ 9430 h 6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350" h="63722">
                      <a:moveTo>
                        <a:pt x="112205" y="7525"/>
                      </a:moveTo>
                      <a:lnTo>
                        <a:pt x="85154" y="5620"/>
                      </a:lnTo>
                      <a:lnTo>
                        <a:pt x="58008" y="3810"/>
                      </a:lnTo>
                      <a:lnTo>
                        <a:pt x="30861" y="1905"/>
                      </a:lnTo>
                      <a:lnTo>
                        <a:pt x="3810" y="0"/>
                      </a:lnTo>
                      <a:lnTo>
                        <a:pt x="0" y="54197"/>
                      </a:lnTo>
                      <a:lnTo>
                        <a:pt x="27051" y="56102"/>
                      </a:lnTo>
                      <a:lnTo>
                        <a:pt x="54197" y="58007"/>
                      </a:lnTo>
                      <a:lnTo>
                        <a:pt x="81344" y="59912"/>
                      </a:lnTo>
                      <a:lnTo>
                        <a:pt x="108490" y="61817"/>
                      </a:lnTo>
                      <a:lnTo>
                        <a:pt x="135541" y="63722"/>
                      </a:lnTo>
                      <a:lnTo>
                        <a:pt x="139351" y="9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7" name="任意多边形: 形状 7686">
                  <a:extLst>
                    <a:ext uri="{FF2B5EF4-FFF2-40B4-BE49-F238E27FC236}">
                      <a16:creationId xmlns:a16="http://schemas.microsoft.com/office/drawing/2014/main" xmlns="" id="{D90ADD29-F303-4A62-A645-48E08A1865FC}"/>
                    </a:ext>
                  </a:extLst>
                </p:cNvPr>
                <p:cNvSpPr/>
                <p:nvPr/>
              </p:nvSpPr>
              <p:spPr>
                <a:xfrm rot="-5159859">
                  <a:off x="7873158" y="2238285"/>
                  <a:ext cx="54389" cy="27147"/>
                </a:xfrm>
                <a:custGeom>
                  <a:avLst/>
                  <a:gdLst>
                    <a:gd name="connsiteX0" fmla="*/ 0 w 54389"/>
                    <a:gd name="connsiteY0" fmla="*/ 0 h 27147"/>
                    <a:gd name="connsiteX1" fmla="*/ 54390 w 54389"/>
                    <a:gd name="connsiteY1" fmla="*/ 0 h 27147"/>
                    <a:gd name="connsiteX2" fmla="*/ 54390 w 54389"/>
                    <a:gd name="connsiteY2" fmla="*/ 27147 h 27147"/>
                    <a:gd name="connsiteX3" fmla="*/ 0 w 54389"/>
                    <a:gd name="connsiteY3" fmla="*/ 27147 h 2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9" h="27147">
                      <a:moveTo>
                        <a:pt x="0" y="0"/>
                      </a:moveTo>
                      <a:lnTo>
                        <a:pt x="54390" y="0"/>
                      </a:lnTo>
                      <a:lnTo>
                        <a:pt x="54390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8" name="任意多边形: 形状 7687">
                  <a:extLst>
                    <a:ext uri="{FF2B5EF4-FFF2-40B4-BE49-F238E27FC236}">
                      <a16:creationId xmlns:a16="http://schemas.microsoft.com/office/drawing/2014/main" xmlns="" id="{189C7454-E36C-428D-BC3F-C156B0AB08DF}"/>
                    </a:ext>
                  </a:extLst>
                </p:cNvPr>
                <p:cNvSpPr/>
                <p:nvPr/>
              </p:nvSpPr>
              <p:spPr>
                <a:xfrm rot="-5159859">
                  <a:off x="7722635" y="2238159"/>
                  <a:ext cx="23051" cy="6763"/>
                </a:xfrm>
                <a:custGeom>
                  <a:avLst/>
                  <a:gdLst>
                    <a:gd name="connsiteX0" fmla="*/ 0 w 23051"/>
                    <a:gd name="connsiteY0" fmla="*/ 0 h 6763"/>
                    <a:gd name="connsiteX1" fmla="*/ 23051 w 23051"/>
                    <a:gd name="connsiteY1" fmla="*/ 0 h 6763"/>
                    <a:gd name="connsiteX2" fmla="*/ 23051 w 23051"/>
                    <a:gd name="connsiteY2" fmla="*/ 6763 h 6763"/>
                    <a:gd name="connsiteX3" fmla="*/ 0 w 23051"/>
                    <a:gd name="connsiteY3" fmla="*/ 6763 h 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6763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9" name="任意多边形: 形状 7688">
                  <a:extLst>
                    <a:ext uri="{FF2B5EF4-FFF2-40B4-BE49-F238E27FC236}">
                      <a16:creationId xmlns:a16="http://schemas.microsoft.com/office/drawing/2014/main" xmlns="" id="{03C52673-1C87-4046-B8CC-9014809E6708}"/>
                    </a:ext>
                  </a:extLst>
                </p:cNvPr>
                <p:cNvSpPr/>
                <p:nvPr/>
              </p:nvSpPr>
              <p:spPr>
                <a:xfrm rot="-5159859">
                  <a:off x="7849229" y="2226576"/>
                  <a:ext cx="23051" cy="13621"/>
                </a:xfrm>
                <a:custGeom>
                  <a:avLst/>
                  <a:gdLst>
                    <a:gd name="connsiteX0" fmla="*/ 0 w 23051"/>
                    <a:gd name="connsiteY0" fmla="*/ 0 h 13621"/>
                    <a:gd name="connsiteX1" fmla="*/ 23051 w 23051"/>
                    <a:gd name="connsiteY1" fmla="*/ 0 h 13621"/>
                    <a:gd name="connsiteX2" fmla="*/ 23051 w 23051"/>
                    <a:gd name="connsiteY2" fmla="*/ 13621 h 13621"/>
                    <a:gd name="connsiteX3" fmla="*/ 0 w 23051"/>
                    <a:gd name="connsiteY3" fmla="*/ 13621 h 1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13621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90" name="图形 6670">
                <a:extLst>
                  <a:ext uri="{FF2B5EF4-FFF2-40B4-BE49-F238E27FC236}">
                    <a16:creationId xmlns:a16="http://schemas.microsoft.com/office/drawing/2014/main" xmlns="" id="{8090DA89-9DD2-4800-85F3-BA7A7CA3A180}"/>
                  </a:ext>
                </a:extLst>
              </p:cNvPr>
              <p:cNvGrpSpPr/>
              <p:nvPr/>
            </p:nvGrpSpPr>
            <p:grpSpPr>
              <a:xfrm>
                <a:off x="7680007" y="2213514"/>
                <a:ext cx="235784" cy="72104"/>
                <a:chOff x="7680007" y="2213514"/>
                <a:chExt cx="235784" cy="72104"/>
              </a:xfrm>
              <a:solidFill>
                <a:srgbClr val="FFFFFF"/>
              </a:solidFill>
            </p:grpSpPr>
            <p:sp>
              <p:nvSpPr>
                <p:cNvPr id="7691" name="任意多边形: 形状 7690">
                  <a:extLst>
                    <a:ext uri="{FF2B5EF4-FFF2-40B4-BE49-F238E27FC236}">
                      <a16:creationId xmlns:a16="http://schemas.microsoft.com/office/drawing/2014/main" xmlns="" id="{5038BED4-18C1-46B1-8731-CBAAD47ECFA4}"/>
                    </a:ext>
                  </a:extLst>
                </p:cNvPr>
                <p:cNvSpPr/>
                <p:nvPr/>
              </p:nvSpPr>
              <p:spPr>
                <a:xfrm>
                  <a:off x="7680007" y="2213514"/>
                  <a:ext cx="72866" cy="72104"/>
                </a:xfrm>
                <a:custGeom>
                  <a:avLst/>
                  <a:gdLst>
                    <a:gd name="connsiteX0" fmla="*/ 59246 w 72866"/>
                    <a:gd name="connsiteY0" fmla="*/ 0 h 72104"/>
                    <a:gd name="connsiteX1" fmla="*/ 58103 w 72866"/>
                    <a:gd name="connsiteY1" fmla="*/ 16954 h 72104"/>
                    <a:gd name="connsiteX2" fmla="*/ 30956 w 72866"/>
                    <a:gd name="connsiteY2" fmla="*/ 15050 h 72104"/>
                    <a:gd name="connsiteX3" fmla="*/ 3810 w 72866"/>
                    <a:gd name="connsiteY3" fmla="*/ 13145 h 72104"/>
                    <a:gd name="connsiteX4" fmla="*/ 0 w 72866"/>
                    <a:gd name="connsiteY4" fmla="*/ 67342 h 72104"/>
                    <a:gd name="connsiteX5" fmla="*/ 27147 w 72866"/>
                    <a:gd name="connsiteY5" fmla="*/ 69247 h 72104"/>
                    <a:gd name="connsiteX6" fmla="*/ 54293 w 72866"/>
                    <a:gd name="connsiteY6" fmla="*/ 71152 h 72104"/>
                    <a:gd name="connsiteX7" fmla="*/ 67818 w 72866"/>
                    <a:gd name="connsiteY7" fmla="*/ 72104 h 72104"/>
                    <a:gd name="connsiteX8" fmla="*/ 72866 w 72866"/>
                    <a:gd name="connsiteY8" fmla="*/ 953 h 72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866" h="72104">
                      <a:moveTo>
                        <a:pt x="59246" y="0"/>
                      </a:moveTo>
                      <a:lnTo>
                        <a:pt x="58103" y="16954"/>
                      </a:lnTo>
                      <a:lnTo>
                        <a:pt x="30956" y="15050"/>
                      </a:lnTo>
                      <a:lnTo>
                        <a:pt x="3810" y="13145"/>
                      </a:lnTo>
                      <a:lnTo>
                        <a:pt x="0" y="67342"/>
                      </a:lnTo>
                      <a:lnTo>
                        <a:pt x="27147" y="69247"/>
                      </a:lnTo>
                      <a:lnTo>
                        <a:pt x="54293" y="71152"/>
                      </a:lnTo>
                      <a:lnTo>
                        <a:pt x="67818" y="72104"/>
                      </a:lnTo>
                      <a:lnTo>
                        <a:pt x="72866" y="9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2" name="任意多边形: 形状 7691">
                  <a:extLst>
                    <a:ext uri="{FF2B5EF4-FFF2-40B4-BE49-F238E27FC236}">
                      <a16:creationId xmlns:a16="http://schemas.microsoft.com/office/drawing/2014/main" xmlns="" id="{C55ED9CF-C99E-43DE-B242-CC1CC670BBE2}"/>
                    </a:ext>
                  </a:extLst>
                </p:cNvPr>
                <p:cNvSpPr/>
                <p:nvPr/>
              </p:nvSpPr>
              <p:spPr>
                <a:xfrm>
                  <a:off x="7749063" y="2214466"/>
                  <a:ext cx="139350" cy="63722"/>
                </a:xfrm>
                <a:custGeom>
                  <a:avLst/>
                  <a:gdLst>
                    <a:gd name="connsiteX0" fmla="*/ 112205 w 139350"/>
                    <a:gd name="connsiteY0" fmla="*/ 7525 h 63722"/>
                    <a:gd name="connsiteX1" fmla="*/ 85154 w 139350"/>
                    <a:gd name="connsiteY1" fmla="*/ 5620 h 63722"/>
                    <a:gd name="connsiteX2" fmla="*/ 58008 w 139350"/>
                    <a:gd name="connsiteY2" fmla="*/ 3810 h 63722"/>
                    <a:gd name="connsiteX3" fmla="*/ 30861 w 139350"/>
                    <a:gd name="connsiteY3" fmla="*/ 1905 h 63722"/>
                    <a:gd name="connsiteX4" fmla="*/ 3810 w 139350"/>
                    <a:gd name="connsiteY4" fmla="*/ 0 h 63722"/>
                    <a:gd name="connsiteX5" fmla="*/ 0 w 139350"/>
                    <a:gd name="connsiteY5" fmla="*/ 54197 h 63722"/>
                    <a:gd name="connsiteX6" fmla="*/ 27051 w 139350"/>
                    <a:gd name="connsiteY6" fmla="*/ 56102 h 63722"/>
                    <a:gd name="connsiteX7" fmla="*/ 54197 w 139350"/>
                    <a:gd name="connsiteY7" fmla="*/ 58007 h 63722"/>
                    <a:gd name="connsiteX8" fmla="*/ 81344 w 139350"/>
                    <a:gd name="connsiteY8" fmla="*/ 59912 h 63722"/>
                    <a:gd name="connsiteX9" fmla="*/ 108490 w 139350"/>
                    <a:gd name="connsiteY9" fmla="*/ 61817 h 63722"/>
                    <a:gd name="connsiteX10" fmla="*/ 135541 w 139350"/>
                    <a:gd name="connsiteY10" fmla="*/ 63722 h 63722"/>
                    <a:gd name="connsiteX11" fmla="*/ 139351 w 139350"/>
                    <a:gd name="connsiteY11" fmla="*/ 9430 h 6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350" h="63722">
                      <a:moveTo>
                        <a:pt x="112205" y="7525"/>
                      </a:moveTo>
                      <a:lnTo>
                        <a:pt x="85154" y="5620"/>
                      </a:lnTo>
                      <a:lnTo>
                        <a:pt x="58008" y="3810"/>
                      </a:lnTo>
                      <a:lnTo>
                        <a:pt x="30861" y="1905"/>
                      </a:lnTo>
                      <a:lnTo>
                        <a:pt x="3810" y="0"/>
                      </a:lnTo>
                      <a:lnTo>
                        <a:pt x="0" y="54197"/>
                      </a:lnTo>
                      <a:lnTo>
                        <a:pt x="27051" y="56102"/>
                      </a:lnTo>
                      <a:lnTo>
                        <a:pt x="54197" y="58007"/>
                      </a:lnTo>
                      <a:lnTo>
                        <a:pt x="81344" y="59912"/>
                      </a:lnTo>
                      <a:lnTo>
                        <a:pt x="108490" y="61817"/>
                      </a:lnTo>
                      <a:lnTo>
                        <a:pt x="135541" y="63722"/>
                      </a:lnTo>
                      <a:lnTo>
                        <a:pt x="139351" y="9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3" name="任意多边形: 形状 7692">
                  <a:extLst>
                    <a:ext uri="{FF2B5EF4-FFF2-40B4-BE49-F238E27FC236}">
                      <a16:creationId xmlns:a16="http://schemas.microsoft.com/office/drawing/2014/main" xmlns="" id="{0014311C-C413-4FDB-9FE6-809EF7709044}"/>
                    </a:ext>
                  </a:extLst>
                </p:cNvPr>
                <p:cNvSpPr/>
                <p:nvPr/>
              </p:nvSpPr>
              <p:spPr>
                <a:xfrm rot="-5159859">
                  <a:off x="7873158" y="2238285"/>
                  <a:ext cx="54389" cy="27147"/>
                </a:xfrm>
                <a:custGeom>
                  <a:avLst/>
                  <a:gdLst>
                    <a:gd name="connsiteX0" fmla="*/ 0 w 54389"/>
                    <a:gd name="connsiteY0" fmla="*/ 0 h 27147"/>
                    <a:gd name="connsiteX1" fmla="*/ 54390 w 54389"/>
                    <a:gd name="connsiteY1" fmla="*/ 0 h 27147"/>
                    <a:gd name="connsiteX2" fmla="*/ 54390 w 54389"/>
                    <a:gd name="connsiteY2" fmla="*/ 27147 h 27147"/>
                    <a:gd name="connsiteX3" fmla="*/ 0 w 54389"/>
                    <a:gd name="connsiteY3" fmla="*/ 27147 h 2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9" h="27147">
                      <a:moveTo>
                        <a:pt x="0" y="0"/>
                      </a:moveTo>
                      <a:lnTo>
                        <a:pt x="54390" y="0"/>
                      </a:lnTo>
                      <a:lnTo>
                        <a:pt x="54390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4" name="任意多边形: 形状 7693">
                  <a:extLst>
                    <a:ext uri="{FF2B5EF4-FFF2-40B4-BE49-F238E27FC236}">
                      <a16:creationId xmlns:a16="http://schemas.microsoft.com/office/drawing/2014/main" xmlns="" id="{9B4BC284-9DA0-40D0-9D6E-99EE6EFF754B}"/>
                    </a:ext>
                  </a:extLst>
                </p:cNvPr>
                <p:cNvSpPr/>
                <p:nvPr/>
              </p:nvSpPr>
              <p:spPr>
                <a:xfrm rot="-5159859">
                  <a:off x="7722635" y="2238159"/>
                  <a:ext cx="23051" cy="6763"/>
                </a:xfrm>
                <a:custGeom>
                  <a:avLst/>
                  <a:gdLst>
                    <a:gd name="connsiteX0" fmla="*/ 0 w 23051"/>
                    <a:gd name="connsiteY0" fmla="*/ 0 h 6763"/>
                    <a:gd name="connsiteX1" fmla="*/ 23051 w 23051"/>
                    <a:gd name="connsiteY1" fmla="*/ 0 h 6763"/>
                    <a:gd name="connsiteX2" fmla="*/ 23051 w 23051"/>
                    <a:gd name="connsiteY2" fmla="*/ 6763 h 6763"/>
                    <a:gd name="connsiteX3" fmla="*/ 0 w 23051"/>
                    <a:gd name="connsiteY3" fmla="*/ 6763 h 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6763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5" name="任意多边形: 形状 7694">
                  <a:extLst>
                    <a:ext uri="{FF2B5EF4-FFF2-40B4-BE49-F238E27FC236}">
                      <a16:creationId xmlns:a16="http://schemas.microsoft.com/office/drawing/2014/main" xmlns="" id="{B707ACF5-E87B-460B-8371-F7ACCB177421}"/>
                    </a:ext>
                  </a:extLst>
                </p:cNvPr>
                <p:cNvSpPr/>
                <p:nvPr/>
              </p:nvSpPr>
              <p:spPr>
                <a:xfrm rot="-5159859">
                  <a:off x="7849229" y="2226576"/>
                  <a:ext cx="23051" cy="13621"/>
                </a:xfrm>
                <a:custGeom>
                  <a:avLst/>
                  <a:gdLst>
                    <a:gd name="connsiteX0" fmla="*/ 0 w 23051"/>
                    <a:gd name="connsiteY0" fmla="*/ 0 h 13621"/>
                    <a:gd name="connsiteX1" fmla="*/ 23051 w 23051"/>
                    <a:gd name="connsiteY1" fmla="*/ 0 h 13621"/>
                    <a:gd name="connsiteX2" fmla="*/ 23051 w 23051"/>
                    <a:gd name="connsiteY2" fmla="*/ 13621 h 13621"/>
                    <a:gd name="connsiteX3" fmla="*/ 0 w 23051"/>
                    <a:gd name="connsiteY3" fmla="*/ 13621 h 1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1" h="13621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96" name="图形 6670">
              <a:extLst>
                <a:ext uri="{FF2B5EF4-FFF2-40B4-BE49-F238E27FC236}">
                  <a16:creationId xmlns:a16="http://schemas.microsoft.com/office/drawing/2014/main" xmlns="" id="{991624D5-A8BE-49D6-A93A-2D507EC4B73E}"/>
                </a:ext>
              </a:extLst>
            </p:cNvPr>
            <p:cNvGrpSpPr/>
            <p:nvPr/>
          </p:nvGrpSpPr>
          <p:grpSpPr>
            <a:xfrm>
              <a:off x="6031833" y="2174842"/>
              <a:ext cx="233349" cy="71818"/>
              <a:chOff x="7977568" y="2174842"/>
              <a:chExt cx="233349" cy="71818"/>
            </a:xfrm>
            <a:solidFill>
              <a:srgbClr val="FFFFFF"/>
            </a:solidFill>
          </p:grpSpPr>
          <p:grpSp>
            <p:nvGrpSpPr>
              <p:cNvPr id="7697" name="图形 6670">
                <a:extLst>
                  <a:ext uri="{FF2B5EF4-FFF2-40B4-BE49-F238E27FC236}">
                    <a16:creationId xmlns:a16="http://schemas.microsoft.com/office/drawing/2014/main" xmlns="" id="{E6513C18-B190-4FC5-8BF1-A7FDDDF5C5C6}"/>
                  </a:ext>
                </a:extLst>
              </p:cNvPr>
              <p:cNvGrpSpPr/>
              <p:nvPr/>
            </p:nvGrpSpPr>
            <p:grpSpPr>
              <a:xfrm>
                <a:off x="7977568" y="2174842"/>
                <a:ext cx="233349" cy="71818"/>
                <a:chOff x="7977568" y="2174842"/>
                <a:chExt cx="233349" cy="71818"/>
              </a:xfrm>
              <a:solidFill>
                <a:srgbClr val="FFFFFF"/>
              </a:solidFill>
            </p:grpSpPr>
            <p:sp>
              <p:nvSpPr>
                <p:cNvPr id="7698" name="任意多边形: 形状 7697">
                  <a:extLst>
                    <a:ext uri="{FF2B5EF4-FFF2-40B4-BE49-F238E27FC236}">
                      <a16:creationId xmlns:a16="http://schemas.microsoft.com/office/drawing/2014/main" xmlns="" id="{AD320CD2-8921-4640-B41A-034AF2948A69}"/>
                    </a:ext>
                  </a:extLst>
                </p:cNvPr>
                <p:cNvSpPr/>
                <p:nvPr/>
              </p:nvSpPr>
              <p:spPr>
                <a:xfrm>
                  <a:off x="7977568" y="2174842"/>
                  <a:ext cx="70389" cy="71818"/>
                </a:xfrm>
                <a:custGeom>
                  <a:avLst/>
                  <a:gdLst>
                    <a:gd name="connsiteX0" fmla="*/ 56865 w 70389"/>
                    <a:gd name="connsiteY0" fmla="*/ 0 h 71818"/>
                    <a:gd name="connsiteX1" fmla="*/ 56198 w 70389"/>
                    <a:gd name="connsiteY1" fmla="*/ 16954 h 71818"/>
                    <a:gd name="connsiteX2" fmla="*/ 29052 w 70389"/>
                    <a:gd name="connsiteY2" fmla="*/ 16002 h 71818"/>
                    <a:gd name="connsiteX3" fmla="*/ 1905 w 70389"/>
                    <a:gd name="connsiteY3" fmla="*/ 15050 h 71818"/>
                    <a:gd name="connsiteX4" fmla="*/ 0 w 70389"/>
                    <a:gd name="connsiteY4" fmla="*/ 69437 h 71818"/>
                    <a:gd name="connsiteX5" fmla="*/ 27147 w 70389"/>
                    <a:gd name="connsiteY5" fmla="*/ 70390 h 71818"/>
                    <a:gd name="connsiteX6" fmla="*/ 54293 w 70389"/>
                    <a:gd name="connsiteY6" fmla="*/ 71342 h 71818"/>
                    <a:gd name="connsiteX7" fmla="*/ 67913 w 70389"/>
                    <a:gd name="connsiteY7" fmla="*/ 71818 h 71818"/>
                    <a:gd name="connsiteX8" fmla="*/ 70390 w 70389"/>
                    <a:gd name="connsiteY8" fmla="*/ 476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389" h="71818">
                      <a:moveTo>
                        <a:pt x="56865" y="0"/>
                      </a:moveTo>
                      <a:lnTo>
                        <a:pt x="56198" y="16954"/>
                      </a:lnTo>
                      <a:lnTo>
                        <a:pt x="29052" y="16002"/>
                      </a:lnTo>
                      <a:lnTo>
                        <a:pt x="1905" y="15050"/>
                      </a:lnTo>
                      <a:lnTo>
                        <a:pt x="0" y="69437"/>
                      </a:lnTo>
                      <a:lnTo>
                        <a:pt x="27147" y="70390"/>
                      </a:lnTo>
                      <a:lnTo>
                        <a:pt x="54293" y="71342"/>
                      </a:lnTo>
                      <a:lnTo>
                        <a:pt x="67913" y="71818"/>
                      </a:lnTo>
                      <a:lnTo>
                        <a:pt x="70390" y="4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9" name="任意多边形: 形状 7698">
                  <a:extLst>
                    <a:ext uri="{FF2B5EF4-FFF2-40B4-BE49-F238E27FC236}">
                      <a16:creationId xmlns:a16="http://schemas.microsoft.com/office/drawing/2014/main" xmlns="" id="{98C37D34-6320-4EAF-B45F-1B00F31B9441}"/>
                    </a:ext>
                  </a:extLst>
                </p:cNvPr>
                <p:cNvSpPr/>
                <p:nvPr/>
              </p:nvSpPr>
              <p:spPr>
                <a:xfrm>
                  <a:off x="8046053" y="2175319"/>
                  <a:ext cx="137731" cy="59054"/>
                </a:xfrm>
                <a:custGeom>
                  <a:avLst/>
                  <a:gdLst>
                    <a:gd name="connsiteX0" fmla="*/ 110586 w 137731"/>
                    <a:gd name="connsiteY0" fmla="*/ 3810 h 59054"/>
                    <a:gd name="connsiteX1" fmla="*/ 83439 w 137731"/>
                    <a:gd name="connsiteY1" fmla="*/ 2857 h 59054"/>
                    <a:gd name="connsiteX2" fmla="*/ 56293 w 137731"/>
                    <a:gd name="connsiteY2" fmla="*/ 1905 h 59054"/>
                    <a:gd name="connsiteX3" fmla="*/ 29052 w 137731"/>
                    <a:gd name="connsiteY3" fmla="*/ 952 h 59054"/>
                    <a:gd name="connsiteX4" fmla="*/ 1905 w 137731"/>
                    <a:gd name="connsiteY4" fmla="*/ 0 h 59054"/>
                    <a:gd name="connsiteX5" fmla="*/ 0 w 137731"/>
                    <a:gd name="connsiteY5" fmla="*/ 54388 h 59054"/>
                    <a:gd name="connsiteX6" fmla="*/ 27147 w 137731"/>
                    <a:gd name="connsiteY6" fmla="*/ 55340 h 59054"/>
                    <a:gd name="connsiteX7" fmla="*/ 54388 w 137731"/>
                    <a:gd name="connsiteY7" fmla="*/ 56293 h 59054"/>
                    <a:gd name="connsiteX8" fmla="*/ 81534 w 137731"/>
                    <a:gd name="connsiteY8" fmla="*/ 57245 h 59054"/>
                    <a:gd name="connsiteX9" fmla="*/ 108681 w 137731"/>
                    <a:gd name="connsiteY9" fmla="*/ 58102 h 59054"/>
                    <a:gd name="connsiteX10" fmla="*/ 135827 w 137731"/>
                    <a:gd name="connsiteY10" fmla="*/ 59055 h 59054"/>
                    <a:gd name="connsiteX11" fmla="*/ 137732 w 137731"/>
                    <a:gd name="connsiteY11" fmla="*/ 4763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731" h="59054">
                      <a:moveTo>
                        <a:pt x="110586" y="3810"/>
                      </a:moveTo>
                      <a:lnTo>
                        <a:pt x="83439" y="2857"/>
                      </a:lnTo>
                      <a:lnTo>
                        <a:pt x="56293" y="1905"/>
                      </a:lnTo>
                      <a:lnTo>
                        <a:pt x="29052" y="952"/>
                      </a:lnTo>
                      <a:lnTo>
                        <a:pt x="1905" y="0"/>
                      </a:lnTo>
                      <a:lnTo>
                        <a:pt x="0" y="54388"/>
                      </a:lnTo>
                      <a:lnTo>
                        <a:pt x="27147" y="55340"/>
                      </a:lnTo>
                      <a:lnTo>
                        <a:pt x="54388" y="56293"/>
                      </a:lnTo>
                      <a:lnTo>
                        <a:pt x="81534" y="57245"/>
                      </a:lnTo>
                      <a:lnTo>
                        <a:pt x="108681" y="58102"/>
                      </a:lnTo>
                      <a:lnTo>
                        <a:pt x="135827" y="59055"/>
                      </a:lnTo>
                      <a:lnTo>
                        <a:pt x="137732" y="4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0" name="任意多边形: 形状 7699">
                  <a:extLst>
                    <a:ext uri="{FF2B5EF4-FFF2-40B4-BE49-F238E27FC236}">
                      <a16:creationId xmlns:a16="http://schemas.microsoft.com/office/drawing/2014/main" xmlns="" id="{77D21335-77AD-4836-B5BD-F13B534CB0DA}"/>
                    </a:ext>
                  </a:extLst>
                </p:cNvPr>
                <p:cNvSpPr/>
                <p:nvPr/>
              </p:nvSpPr>
              <p:spPr>
                <a:xfrm rot="-5279999">
                  <a:off x="8169209" y="2194132"/>
                  <a:ext cx="54388" cy="27146"/>
                </a:xfrm>
                <a:custGeom>
                  <a:avLst/>
                  <a:gdLst>
                    <a:gd name="connsiteX0" fmla="*/ 0 w 54388"/>
                    <a:gd name="connsiteY0" fmla="*/ 0 h 27146"/>
                    <a:gd name="connsiteX1" fmla="*/ 54388 w 54388"/>
                    <a:gd name="connsiteY1" fmla="*/ 0 h 27146"/>
                    <a:gd name="connsiteX2" fmla="*/ 54388 w 54388"/>
                    <a:gd name="connsiteY2" fmla="*/ 27147 h 27146"/>
                    <a:gd name="connsiteX3" fmla="*/ 0 w 54388"/>
                    <a:gd name="connsiteY3" fmla="*/ 27147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8" h="27146">
                      <a:moveTo>
                        <a:pt x="0" y="0"/>
                      </a:moveTo>
                      <a:lnTo>
                        <a:pt x="54388" y="0"/>
                      </a:lnTo>
                      <a:lnTo>
                        <a:pt x="54388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1" name="任意多边形: 形状 7700">
                  <a:extLst>
                    <a:ext uri="{FF2B5EF4-FFF2-40B4-BE49-F238E27FC236}">
                      <a16:creationId xmlns:a16="http://schemas.microsoft.com/office/drawing/2014/main" xmlns="" id="{4A3B202B-23B3-40AB-8759-B76AA8ED9542}"/>
                    </a:ext>
                  </a:extLst>
                </p:cNvPr>
                <p:cNvSpPr/>
                <p:nvPr/>
              </p:nvSpPr>
              <p:spPr>
                <a:xfrm rot="-5279999">
                  <a:off x="8018442" y="2199829"/>
                  <a:ext cx="23050" cy="6762"/>
                </a:xfrm>
                <a:custGeom>
                  <a:avLst/>
                  <a:gdLst>
                    <a:gd name="connsiteX0" fmla="*/ 0 w 23050"/>
                    <a:gd name="connsiteY0" fmla="*/ 0 h 6762"/>
                    <a:gd name="connsiteX1" fmla="*/ 23051 w 23050"/>
                    <a:gd name="connsiteY1" fmla="*/ 0 h 6762"/>
                    <a:gd name="connsiteX2" fmla="*/ 23051 w 23050"/>
                    <a:gd name="connsiteY2" fmla="*/ 6763 h 6762"/>
                    <a:gd name="connsiteX3" fmla="*/ 0 w 23050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6762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2" name="任意多边形: 形状 7701">
                  <a:extLst>
                    <a:ext uri="{FF2B5EF4-FFF2-40B4-BE49-F238E27FC236}">
                      <a16:creationId xmlns:a16="http://schemas.microsoft.com/office/drawing/2014/main" xmlns="" id="{7FE7D469-6E33-4F52-864E-304743D909BC}"/>
                    </a:ext>
                  </a:extLst>
                </p:cNvPr>
                <p:cNvSpPr/>
                <p:nvPr/>
              </p:nvSpPr>
              <p:spPr>
                <a:xfrm rot="-5279999">
                  <a:off x="8144701" y="2183760"/>
                  <a:ext cx="23050" cy="13620"/>
                </a:xfrm>
                <a:custGeom>
                  <a:avLst/>
                  <a:gdLst>
                    <a:gd name="connsiteX0" fmla="*/ 0 w 23050"/>
                    <a:gd name="connsiteY0" fmla="*/ 0 h 13620"/>
                    <a:gd name="connsiteX1" fmla="*/ 23051 w 23050"/>
                    <a:gd name="connsiteY1" fmla="*/ 0 h 13620"/>
                    <a:gd name="connsiteX2" fmla="*/ 23051 w 23050"/>
                    <a:gd name="connsiteY2" fmla="*/ 13621 h 13620"/>
                    <a:gd name="connsiteX3" fmla="*/ 0 w 23050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13620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3" name="图形 6670">
                <a:extLst>
                  <a:ext uri="{FF2B5EF4-FFF2-40B4-BE49-F238E27FC236}">
                    <a16:creationId xmlns:a16="http://schemas.microsoft.com/office/drawing/2014/main" xmlns="" id="{4E787935-4B7D-4C86-AFC5-272A867965CE}"/>
                  </a:ext>
                </a:extLst>
              </p:cNvPr>
              <p:cNvGrpSpPr/>
              <p:nvPr/>
            </p:nvGrpSpPr>
            <p:grpSpPr>
              <a:xfrm>
                <a:off x="7977568" y="2174842"/>
                <a:ext cx="233349" cy="71818"/>
                <a:chOff x="7977568" y="2174842"/>
                <a:chExt cx="233349" cy="71818"/>
              </a:xfrm>
              <a:solidFill>
                <a:srgbClr val="FFFFFF"/>
              </a:solidFill>
            </p:grpSpPr>
            <p:sp>
              <p:nvSpPr>
                <p:cNvPr id="7704" name="任意多边形: 形状 7703">
                  <a:extLst>
                    <a:ext uri="{FF2B5EF4-FFF2-40B4-BE49-F238E27FC236}">
                      <a16:creationId xmlns:a16="http://schemas.microsoft.com/office/drawing/2014/main" xmlns="" id="{077D39CD-6BC5-4ED8-87C3-B7E4C2598ED0}"/>
                    </a:ext>
                  </a:extLst>
                </p:cNvPr>
                <p:cNvSpPr/>
                <p:nvPr/>
              </p:nvSpPr>
              <p:spPr>
                <a:xfrm>
                  <a:off x="7977568" y="2174842"/>
                  <a:ext cx="70389" cy="71818"/>
                </a:xfrm>
                <a:custGeom>
                  <a:avLst/>
                  <a:gdLst>
                    <a:gd name="connsiteX0" fmla="*/ 56865 w 70389"/>
                    <a:gd name="connsiteY0" fmla="*/ 0 h 71818"/>
                    <a:gd name="connsiteX1" fmla="*/ 56198 w 70389"/>
                    <a:gd name="connsiteY1" fmla="*/ 16954 h 71818"/>
                    <a:gd name="connsiteX2" fmla="*/ 29052 w 70389"/>
                    <a:gd name="connsiteY2" fmla="*/ 16002 h 71818"/>
                    <a:gd name="connsiteX3" fmla="*/ 1905 w 70389"/>
                    <a:gd name="connsiteY3" fmla="*/ 15050 h 71818"/>
                    <a:gd name="connsiteX4" fmla="*/ 0 w 70389"/>
                    <a:gd name="connsiteY4" fmla="*/ 69437 h 71818"/>
                    <a:gd name="connsiteX5" fmla="*/ 27147 w 70389"/>
                    <a:gd name="connsiteY5" fmla="*/ 70390 h 71818"/>
                    <a:gd name="connsiteX6" fmla="*/ 54293 w 70389"/>
                    <a:gd name="connsiteY6" fmla="*/ 71342 h 71818"/>
                    <a:gd name="connsiteX7" fmla="*/ 67913 w 70389"/>
                    <a:gd name="connsiteY7" fmla="*/ 71818 h 71818"/>
                    <a:gd name="connsiteX8" fmla="*/ 70390 w 70389"/>
                    <a:gd name="connsiteY8" fmla="*/ 476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389" h="71818">
                      <a:moveTo>
                        <a:pt x="56865" y="0"/>
                      </a:moveTo>
                      <a:lnTo>
                        <a:pt x="56198" y="16954"/>
                      </a:lnTo>
                      <a:lnTo>
                        <a:pt x="29052" y="16002"/>
                      </a:lnTo>
                      <a:lnTo>
                        <a:pt x="1905" y="15050"/>
                      </a:lnTo>
                      <a:lnTo>
                        <a:pt x="0" y="69437"/>
                      </a:lnTo>
                      <a:lnTo>
                        <a:pt x="27147" y="70390"/>
                      </a:lnTo>
                      <a:lnTo>
                        <a:pt x="54293" y="71342"/>
                      </a:lnTo>
                      <a:lnTo>
                        <a:pt x="67913" y="71818"/>
                      </a:lnTo>
                      <a:lnTo>
                        <a:pt x="70390" y="4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5" name="任意多边形: 形状 7704">
                  <a:extLst>
                    <a:ext uri="{FF2B5EF4-FFF2-40B4-BE49-F238E27FC236}">
                      <a16:creationId xmlns:a16="http://schemas.microsoft.com/office/drawing/2014/main" xmlns="" id="{8C86A83D-B190-42E2-9DA9-D456B1F16390}"/>
                    </a:ext>
                  </a:extLst>
                </p:cNvPr>
                <p:cNvSpPr/>
                <p:nvPr/>
              </p:nvSpPr>
              <p:spPr>
                <a:xfrm>
                  <a:off x="8046053" y="2175319"/>
                  <a:ext cx="137731" cy="59054"/>
                </a:xfrm>
                <a:custGeom>
                  <a:avLst/>
                  <a:gdLst>
                    <a:gd name="connsiteX0" fmla="*/ 110586 w 137731"/>
                    <a:gd name="connsiteY0" fmla="*/ 3810 h 59054"/>
                    <a:gd name="connsiteX1" fmla="*/ 83439 w 137731"/>
                    <a:gd name="connsiteY1" fmla="*/ 2857 h 59054"/>
                    <a:gd name="connsiteX2" fmla="*/ 56293 w 137731"/>
                    <a:gd name="connsiteY2" fmla="*/ 1905 h 59054"/>
                    <a:gd name="connsiteX3" fmla="*/ 29052 w 137731"/>
                    <a:gd name="connsiteY3" fmla="*/ 952 h 59054"/>
                    <a:gd name="connsiteX4" fmla="*/ 1905 w 137731"/>
                    <a:gd name="connsiteY4" fmla="*/ 0 h 59054"/>
                    <a:gd name="connsiteX5" fmla="*/ 0 w 137731"/>
                    <a:gd name="connsiteY5" fmla="*/ 54388 h 59054"/>
                    <a:gd name="connsiteX6" fmla="*/ 27147 w 137731"/>
                    <a:gd name="connsiteY6" fmla="*/ 55340 h 59054"/>
                    <a:gd name="connsiteX7" fmla="*/ 54388 w 137731"/>
                    <a:gd name="connsiteY7" fmla="*/ 56293 h 59054"/>
                    <a:gd name="connsiteX8" fmla="*/ 81534 w 137731"/>
                    <a:gd name="connsiteY8" fmla="*/ 57245 h 59054"/>
                    <a:gd name="connsiteX9" fmla="*/ 108681 w 137731"/>
                    <a:gd name="connsiteY9" fmla="*/ 58102 h 59054"/>
                    <a:gd name="connsiteX10" fmla="*/ 135827 w 137731"/>
                    <a:gd name="connsiteY10" fmla="*/ 59055 h 59054"/>
                    <a:gd name="connsiteX11" fmla="*/ 137732 w 137731"/>
                    <a:gd name="connsiteY11" fmla="*/ 4763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731" h="59054">
                      <a:moveTo>
                        <a:pt x="110586" y="3810"/>
                      </a:moveTo>
                      <a:lnTo>
                        <a:pt x="83439" y="2857"/>
                      </a:lnTo>
                      <a:lnTo>
                        <a:pt x="56293" y="1905"/>
                      </a:lnTo>
                      <a:lnTo>
                        <a:pt x="29052" y="952"/>
                      </a:lnTo>
                      <a:lnTo>
                        <a:pt x="1905" y="0"/>
                      </a:lnTo>
                      <a:lnTo>
                        <a:pt x="0" y="54388"/>
                      </a:lnTo>
                      <a:lnTo>
                        <a:pt x="27147" y="55340"/>
                      </a:lnTo>
                      <a:lnTo>
                        <a:pt x="54388" y="56293"/>
                      </a:lnTo>
                      <a:lnTo>
                        <a:pt x="81534" y="57245"/>
                      </a:lnTo>
                      <a:lnTo>
                        <a:pt x="108681" y="58102"/>
                      </a:lnTo>
                      <a:lnTo>
                        <a:pt x="135827" y="59055"/>
                      </a:lnTo>
                      <a:lnTo>
                        <a:pt x="137732" y="4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6" name="任意多边形: 形状 7705">
                  <a:extLst>
                    <a:ext uri="{FF2B5EF4-FFF2-40B4-BE49-F238E27FC236}">
                      <a16:creationId xmlns:a16="http://schemas.microsoft.com/office/drawing/2014/main" xmlns="" id="{B06388AC-D863-42AE-BD73-835D2487E0C8}"/>
                    </a:ext>
                  </a:extLst>
                </p:cNvPr>
                <p:cNvSpPr/>
                <p:nvPr/>
              </p:nvSpPr>
              <p:spPr>
                <a:xfrm rot="-5279999">
                  <a:off x="8169209" y="2194132"/>
                  <a:ext cx="54388" cy="27146"/>
                </a:xfrm>
                <a:custGeom>
                  <a:avLst/>
                  <a:gdLst>
                    <a:gd name="connsiteX0" fmla="*/ 0 w 54388"/>
                    <a:gd name="connsiteY0" fmla="*/ 0 h 27146"/>
                    <a:gd name="connsiteX1" fmla="*/ 54388 w 54388"/>
                    <a:gd name="connsiteY1" fmla="*/ 0 h 27146"/>
                    <a:gd name="connsiteX2" fmla="*/ 54388 w 54388"/>
                    <a:gd name="connsiteY2" fmla="*/ 27147 h 27146"/>
                    <a:gd name="connsiteX3" fmla="*/ 0 w 54388"/>
                    <a:gd name="connsiteY3" fmla="*/ 27147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88" h="27146">
                      <a:moveTo>
                        <a:pt x="0" y="0"/>
                      </a:moveTo>
                      <a:lnTo>
                        <a:pt x="54388" y="0"/>
                      </a:lnTo>
                      <a:lnTo>
                        <a:pt x="54388" y="27147"/>
                      </a:lnTo>
                      <a:lnTo>
                        <a:pt x="0" y="271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7" name="任意多边形: 形状 7706">
                  <a:extLst>
                    <a:ext uri="{FF2B5EF4-FFF2-40B4-BE49-F238E27FC236}">
                      <a16:creationId xmlns:a16="http://schemas.microsoft.com/office/drawing/2014/main" xmlns="" id="{B9F29219-6452-49FF-8200-3D49C58DBCCA}"/>
                    </a:ext>
                  </a:extLst>
                </p:cNvPr>
                <p:cNvSpPr/>
                <p:nvPr/>
              </p:nvSpPr>
              <p:spPr>
                <a:xfrm rot="-5279999">
                  <a:off x="8018442" y="2199829"/>
                  <a:ext cx="23050" cy="6762"/>
                </a:xfrm>
                <a:custGeom>
                  <a:avLst/>
                  <a:gdLst>
                    <a:gd name="connsiteX0" fmla="*/ 0 w 23050"/>
                    <a:gd name="connsiteY0" fmla="*/ 0 h 6762"/>
                    <a:gd name="connsiteX1" fmla="*/ 23051 w 23050"/>
                    <a:gd name="connsiteY1" fmla="*/ 0 h 6762"/>
                    <a:gd name="connsiteX2" fmla="*/ 23051 w 23050"/>
                    <a:gd name="connsiteY2" fmla="*/ 6763 h 6762"/>
                    <a:gd name="connsiteX3" fmla="*/ 0 w 23050"/>
                    <a:gd name="connsiteY3" fmla="*/ 6763 h 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6762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6763"/>
                      </a:lnTo>
                      <a:lnTo>
                        <a:pt x="0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08" name="任意多边形: 形状 7707">
                  <a:extLst>
                    <a:ext uri="{FF2B5EF4-FFF2-40B4-BE49-F238E27FC236}">
                      <a16:creationId xmlns:a16="http://schemas.microsoft.com/office/drawing/2014/main" xmlns="" id="{9ED8FE86-FF6F-4C7E-B412-00460288DD29}"/>
                    </a:ext>
                  </a:extLst>
                </p:cNvPr>
                <p:cNvSpPr/>
                <p:nvPr/>
              </p:nvSpPr>
              <p:spPr>
                <a:xfrm rot="-5279999">
                  <a:off x="8144701" y="2183760"/>
                  <a:ext cx="23050" cy="13620"/>
                </a:xfrm>
                <a:custGeom>
                  <a:avLst/>
                  <a:gdLst>
                    <a:gd name="connsiteX0" fmla="*/ 0 w 23050"/>
                    <a:gd name="connsiteY0" fmla="*/ 0 h 13620"/>
                    <a:gd name="connsiteX1" fmla="*/ 23051 w 23050"/>
                    <a:gd name="connsiteY1" fmla="*/ 0 h 13620"/>
                    <a:gd name="connsiteX2" fmla="*/ 23051 w 23050"/>
                    <a:gd name="connsiteY2" fmla="*/ 13621 h 13620"/>
                    <a:gd name="connsiteX3" fmla="*/ 0 w 23050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50" h="13620">
                      <a:moveTo>
                        <a:pt x="0" y="0"/>
                      </a:moveTo>
                      <a:lnTo>
                        <a:pt x="23051" y="0"/>
                      </a:lnTo>
                      <a:lnTo>
                        <a:pt x="23051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09" name="图形 6670">
              <a:extLst>
                <a:ext uri="{FF2B5EF4-FFF2-40B4-BE49-F238E27FC236}">
                  <a16:creationId xmlns:a16="http://schemas.microsoft.com/office/drawing/2014/main" xmlns="" id="{6D1525A7-B584-44D1-ACF2-0533C4751250}"/>
                </a:ext>
              </a:extLst>
            </p:cNvPr>
            <p:cNvGrpSpPr/>
            <p:nvPr/>
          </p:nvGrpSpPr>
          <p:grpSpPr>
            <a:xfrm>
              <a:off x="5628830" y="2483452"/>
              <a:ext cx="180784" cy="50101"/>
              <a:chOff x="7574565" y="2483452"/>
              <a:chExt cx="180784" cy="50101"/>
            </a:xfrm>
            <a:solidFill>
              <a:srgbClr val="FFFFFF"/>
            </a:solidFill>
          </p:grpSpPr>
          <p:grpSp>
            <p:nvGrpSpPr>
              <p:cNvPr id="7710" name="图形 6670">
                <a:extLst>
                  <a:ext uri="{FF2B5EF4-FFF2-40B4-BE49-F238E27FC236}">
                    <a16:creationId xmlns:a16="http://schemas.microsoft.com/office/drawing/2014/main" xmlns="" id="{79B603E1-1C6E-4969-BF3F-42334E255775}"/>
                  </a:ext>
                </a:extLst>
              </p:cNvPr>
              <p:cNvGrpSpPr/>
              <p:nvPr/>
            </p:nvGrpSpPr>
            <p:grpSpPr>
              <a:xfrm>
                <a:off x="7574565" y="2483452"/>
                <a:ext cx="180784" cy="50101"/>
                <a:chOff x="7574565" y="2483452"/>
                <a:chExt cx="180784" cy="50101"/>
              </a:xfrm>
              <a:solidFill>
                <a:srgbClr val="FFFFFF"/>
              </a:solidFill>
            </p:grpSpPr>
            <p:sp>
              <p:nvSpPr>
                <p:cNvPr id="7711" name="任意多边形: 形状 7710">
                  <a:extLst>
                    <a:ext uri="{FF2B5EF4-FFF2-40B4-BE49-F238E27FC236}">
                      <a16:creationId xmlns:a16="http://schemas.microsoft.com/office/drawing/2014/main" xmlns="" id="{26E652D0-5FB4-47E2-8A97-2CB43EA831A8}"/>
                    </a:ext>
                  </a:extLst>
                </p:cNvPr>
                <p:cNvSpPr/>
                <p:nvPr/>
              </p:nvSpPr>
              <p:spPr>
                <a:xfrm>
                  <a:off x="7578947" y="2507741"/>
                  <a:ext cx="32575" cy="25812"/>
                </a:xfrm>
                <a:custGeom>
                  <a:avLst/>
                  <a:gdLst>
                    <a:gd name="connsiteX0" fmla="*/ 13430 w 32575"/>
                    <a:gd name="connsiteY0" fmla="*/ 15812 h 25812"/>
                    <a:gd name="connsiteX1" fmla="*/ 13430 w 32575"/>
                    <a:gd name="connsiteY1" fmla="*/ 95 h 25812"/>
                    <a:gd name="connsiteX2" fmla="*/ 0 w 32575"/>
                    <a:gd name="connsiteY2" fmla="*/ 0 h 25812"/>
                    <a:gd name="connsiteX3" fmla="*/ 0 w 32575"/>
                    <a:gd name="connsiteY3" fmla="*/ 15812 h 25812"/>
                    <a:gd name="connsiteX4" fmla="*/ 0 w 32575"/>
                    <a:gd name="connsiteY4" fmla="*/ 15812 h 25812"/>
                    <a:gd name="connsiteX5" fmla="*/ 0 w 32575"/>
                    <a:gd name="connsiteY5" fmla="*/ 25717 h 25812"/>
                    <a:gd name="connsiteX6" fmla="*/ 32575 w 32575"/>
                    <a:gd name="connsiteY6" fmla="*/ 25813 h 25812"/>
                    <a:gd name="connsiteX7" fmla="*/ 32575 w 32575"/>
                    <a:gd name="connsiteY7" fmla="*/ 15907 h 2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575" h="25812">
                      <a:moveTo>
                        <a:pt x="13430" y="15812"/>
                      </a:moveTo>
                      <a:lnTo>
                        <a:pt x="13430" y="95"/>
                      </a:lnTo>
                      <a:lnTo>
                        <a:pt x="0" y="0"/>
                      </a:lnTo>
                      <a:lnTo>
                        <a:pt x="0" y="15812"/>
                      </a:lnTo>
                      <a:lnTo>
                        <a:pt x="0" y="15812"/>
                      </a:lnTo>
                      <a:lnTo>
                        <a:pt x="0" y="25717"/>
                      </a:lnTo>
                      <a:lnTo>
                        <a:pt x="32575" y="25813"/>
                      </a:lnTo>
                      <a:lnTo>
                        <a:pt x="32575" y="15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2" name="任意多边形: 形状 7711">
                  <a:extLst>
                    <a:ext uri="{FF2B5EF4-FFF2-40B4-BE49-F238E27FC236}">
                      <a16:creationId xmlns:a16="http://schemas.microsoft.com/office/drawing/2014/main" xmlns="" id="{FCAB762D-321C-4B0A-8554-ED8669F5E6DA}"/>
                    </a:ext>
                  </a:extLst>
                </p:cNvPr>
                <p:cNvSpPr/>
                <p:nvPr/>
              </p:nvSpPr>
              <p:spPr>
                <a:xfrm rot="-5392463">
                  <a:off x="7583861" y="2507621"/>
                  <a:ext cx="8382" cy="8763"/>
                </a:xfrm>
                <a:custGeom>
                  <a:avLst/>
                  <a:gdLst>
                    <a:gd name="connsiteX0" fmla="*/ 0 w 8382"/>
                    <a:gd name="connsiteY0" fmla="*/ 0 h 8763"/>
                    <a:gd name="connsiteX1" fmla="*/ 8382 w 8382"/>
                    <a:gd name="connsiteY1" fmla="*/ 0 h 8763"/>
                    <a:gd name="connsiteX2" fmla="*/ 8382 w 8382"/>
                    <a:gd name="connsiteY2" fmla="*/ 8763 h 8763"/>
                    <a:gd name="connsiteX3" fmla="*/ 0 w 8382"/>
                    <a:gd name="connsiteY3" fmla="*/ 8763 h 8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82" h="8763">
                      <a:moveTo>
                        <a:pt x="0" y="0"/>
                      </a:moveTo>
                      <a:lnTo>
                        <a:pt x="8382" y="0"/>
                      </a:lnTo>
                      <a:lnTo>
                        <a:pt x="8382" y="8763"/>
                      </a:lnTo>
                      <a:lnTo>
                        <a:pt x="0" y="8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3" name="任意多边形: 形状 7712">
                  <a:extLst>
                    <a:ext uri="{FF2B5EF4-FFF2-40B4-BE49-F238E27FC236}">
                      <a16:creationId xmlns:a16="http://schemas.microsoft.com/office/drawing/2014/main" xmlns="" id="{2E20D48E-2120-4B24-BA49-E83EF9366633}"/>
                    </a:ext>
                  </a:extLst>
                </p:cNvPr>
                <p:cNvSpPr/>
                <p:nvPr/>
              </p:nvSpPr>
              <p:spPr>
                <a:xfrm>
                  <a:off x="7574565" y="2483452"/>
                  <a:ext cx="180784" cy="45243"/>
                </a:xfrm>
                <a:custGeom>
                  <a:avLst/>
                  <a:gdLst>
                    <a:gd name="connsiteX0" fmla="*/ 158496 w 180784"/>
                    <a:gd name="connsiteY0" fmla="*/ 8668 h 45243"/>
                    <a:gd name="connsiteX1" fmla="*/ 158591 w 180784"/>
                    <a:gd name="connsiteY1" fmla="*/ 286 h 45243"/>
                    <a:gd name="connsiteX2" fmla="*/ 145733 w 180784"/>
                    <a:gd name="connsiteY2" fmla="*/ 286 h 45243"/>
                    <a:gd name="connsiteX3" fmla="*/ 145733 w 180784"/>
                    <a:gd name="connsiteY3" fmla="*/ 8668 h 45243"/>
                    <a:gd name="connsiteX4" fmla="*/ 98774 w 180784"/>
                    <a:gd name="connsiteY4" fmla="*/ 8668 h 45243"/>
                    <a:gd name="connsiteX5" fmla="*/ 98870 w 180784"/>
                    <a:gd name="connsiteY5" fmla="*/ 191 h 45243"/>
                    <a:gd name="connsiteX6" fmla="*/ 86011 w 180784"/>
                    <a:gd name="connsiteY6" fmla="*/ 191 h 45243"/>
                    <a:gd name="connsiteX7" fmla="*/ 86011 w 180784"/>
                    <a:gd name="connsiteY7" fmla="*/ 8668 h 45243"/>
                    <a:gd name="connsiteX8" fmla="*/ 39053 w 180784"/>
                    <a:gd name="connsiteY8" fmla="*/ 8573 h 45243"/>
                    <a:gd name="connsiteX9" fmla="*/ 39053 w 180784"/>
                    <a:gd name="connsiteY9" fmla="*/ 95 h 45243"/>
                    <a:gd name="connsiteX10" fmla="*/ 26289 w 180784"/>
                    <a:gd name="connsiteY10" fmla="*/ 0 h 45243"/>
                    <a:gd name="connsiteX11" fmla="*/ 26289 w 180784"/>
                    <a:gd name="connsiteY11" fmla="*/ 8573 h 45243"/>
                    <a:gd name="connsiteX12" fmla="*/ 95 w 180784"/>
                    <a:gd name="connsiteY12" fmla="*/ 8573 h 45243"/>
                    <a:gd name="connsiteX13" fmla="*/ 0 w 180784"/>
                    <a:gd name="connsiteY13" fmla="*/ 24289 h 45243"/>
                    <a:gd name="connsiteX14" fmla="*/ 18002 w 180784"/>
                    <a:gd name="connsiteY14" fmla="*/ 24384 h 45243"/>
                    <a:gd name="connsiteX15" fmla="*/ 17907 w 180784"/>
                    <a:gd name="connsiteY15" fmla="*/ 40100 h 45243"/>
                    <a:gd name="connsiteX16" fmla="*/ 90297 w 180784"/>
                    <a:gd name="connsiteY16" fmla="*/ 40196 h 45243"/>
                    <a:gd name="connsiteX17" fmla="*/ 90297 w 180784"/>
                    <a:gd name="connsiteY17" fmla="*/ 45149 h 45243"/>
                    <a:gd name="connsiteX18" fmla="*/ 144113 w 180784"/>
                    <a:gd name="connsiteY18" fmla="*/ 45244 h 45243"/>
                    <a:gd name="connsiteX19" fmla="*/ 144113 w 180784"/>
                    <a:gd name="connsiteY19" fmla="*/ 40196 h 45243"/>
                    <a:gd name="connsiteX20" fmla="*/ 180690 w 180784"/>
                    <a:gd name="connsiteY20" fmla="*/ 40291 h 45243"/>
                    <a:gd name="connsiteX21" fmla="*/ 180785 w 180784"/>
                    <a:gd name="connsiteY21" fmla="*/ 24479 h 45243"/>
                    <a:gd name="connsiteX22" fmla="*/ 180785 w 180784"/>
                    <a:gd name="connsiteY22" fmla="*/ 8668 h 45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0784" h="45243">
                      <a:moveTo>
                        <a:pt x="158496" y="8668"/>
                      </a:moveTo>
                      <a:lnTo>
                        <a:pt x="158591" y="286"/>
                      </a:lnTo>
                      <a:lnTo>
                        <a:pt x="145733" y="286"/>
                      </a:lnTo>
                      <a:lnTo>
                        <a:pt x="145733" y="8668"/>
                      </a:lnTo>
                      <a:lnTo>
                        <a:pt x="98774" y="8668"/>
                      </a:lnTo>
                      <a:lnTo>
                        <a:pt x="98870" y="191"/>
                      </a:lnTo>
                      <a:lnTo>
                        <a:pt x="86011" y="191"/>
                      </a:lnTo>
                      <a:lnTo>
                        <a:pt x="86011" y="8668"/>
                      </a:lnTo>
                      <a:lnTo>
                        <a:pt x="39053" y="8573"/>
                      </a:lnTo>
                      <a:lnTo>
                        <a:pt x="39053" y="95"/>
                      </a:lnTo>
                      <a:lnTo>
                        <a:pt x="26289" y="0"/>
                      </a:lnTo>
                      <a:lnTo>
                        <a:pt x="26289" y="8573"/>
                      </a:lnTo>
                      <a:lnTo>
                        <a:pt x="95" y="8573"/>
                      </a:lnTo>
                      <a:lnTo>
                        <a:pt x="0" y="24289"/>
                      </a:lnTo>
                      <a:lnTo>
                        <a:pt x="18002" y="24384"/>
                      </a:lnTo>
                      <a:lnTo>
                        <a:pt x="17907" y="40100"/>
                      </a:lnTo>
                      <a:lnTo>
                        <a:pt x="90297" y="40196"/>
                      </a:lnTo>
                      <a:lnTo>
                        <a:pt x="90297" y="45149"/>
                      </a:lnTo>
                      <a:lnTo>
                        <a:pt x="144113" y="45244"/>
                      </a:lnTo>
                      <a:lnTo>
                        <a:pt x="144113" y="40196"/>
                      </a:lnTo>
                      <a:lnTo>
                        <a:pt x="180690" y="40291"/>
                      </a:lnTo>
                      <a:lnTo>
                        <a:pt x="180785" y="24479"/>
                      </a:lnTo>
                      <a:lnTo>
                        <a:pt x="180785" y="86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14" name="图形 6670">
                <a:extLst>
                  <a:ext uri="{FF2B5EF4-FFF2-40B4-BE49-F238E27FC236}">
                    <a16:creationId xmlns:a16="http://schemas.microsoft.com/office/drawing/2014/main" xmlns="" id="{BE41ED75-1A86-4BDF-B468-8D1823C5A0A7}"/>
                  </a:ext>
                </a:extLst>
              </p:cNvPr>
              <p:cNvGrpSpPr/>
              <p:nvPr/>
            </p:nvGrpSpPr>
            <p:grpSpPr>
              <a:xfrm>
                <a:off x="7574565" y="2483452"/>
                <a:ext cx="180784" cy="50101"/>
                <a:chOff x="7574565" y="2483452"/>
                <a:chExt cx="180784" cy="50101"/>
              </a:xfrm>
              <a:solidFill>
                <a:srgbClr val="FFFFFF"/>
              </a:solidFill>
            </p:grpSpPr>
            <p:sp>
              <p:nvSpPr>
                <p:cNvPr id="7715" name="任意多边形: 形状 7714">
                  <a:extLst>
                    <a:ext uri="{FF2B5EF4-FFF2-40B4-BE49-F238E27FC236}">
                      <a16:creationId xmlns:a16="http://schemas.microsoft.com/office/drawing/2014/main" xmlns="" id="{46E3DBB6-AA0C-45E8-A0FE-0C91F860966F}"/>
                    </a:ext>
                  </a:extLst>
                </p:cNvPr>
                <p:cNvSpPr/>
                <p:nvPr/>
              </p:nvSpPr>
              <p:spPr>
                <a:xfrm>
                  <a:off x="7578947" y="2507741"/>
                  <a:ext cx="32575" cy="25812"/>
                </a:xfrm>
                <a:custGeom>
                  <a:avLst/>
                  <a:gdLst>
                    <a:gd name="connsiteX0" fmla="*/ 13430 w 32575"/>
                    <a:gd name="connsiteY0" fmla="*/ 15812 h 25812"/>
                    <a:gd name="connsiteX1" fmla="*/ 13430 w 32575"/>
                    <a:gd name="connsiteY1" fmla="*/ 95 h 25812"/>
                    <a:gd name="connsiteX2" fmla="*/ 0 w 32575"/>
                    <a:gd name="connsiteY2" fmla="*/ 0 h 25812"/>
                    <a:gd name="connsiteX3" fmla="*/ 0 w 32575"/>
                    <a:gd name="connsiteY3" fmla="*/ 15812 h 25812"/>
                    <a:gd name="connsiteX4" fmla="*/ 0 w 32575"/>
                    <a:gd name="connsiteY4" fmla="*/ 15812 h 25812"/>
                    <a:gd name="connsiteX5" fmla="*/ 0 w 32575"/>
                    <a:gd name="connsiteY5" fmla="*/ 25717 h 25812"/>
                    <a:gd name="connsiteX6" fmla="*/ 32575 w 32575"/>
                    <a:gd name="connsiteY6" fmla="*/ 25813 h 25812"/>
                    <a:gd name="connsiteX7" fmla="*/ 32575 w 32575"/>
                    <a:gd name="connsiteY7" fmla="*/ 15907 h 2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575" h="25812">
                      <a:moveTo>
                        <a:pt x="13430" y="15812"/>
                      </a:moveTo>
                      <a:lnTo>
                        <a:pt x="13430" y="95"/>
                      </a:lnTo>
                      <a:lnTo>
                        <a:pt x="0" y="0"/>
                      </a:lnTo>
                      <a:lnTo>
                        <a:pt x="0" y="15812"/>
                      </a:lnTo>
                      <a:lnTo>
                        <a:pt x="0" y="15812"/>
                      </a:lnTo>
                      <a:lnTo>
                        <a:pt x="0" y="25717"/>
                      </a:lnTo>
                      <a:lnTo>
                        <a:pt x="32575" y="25813"/>
                      </a:lnTo>
                      <a:lnTo>
                        <a:pt x="32575" y="15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6" name="任意多边形: 形状 7715">
                  <a:extLst>
                    <a:ext uri="{FF2B5EF4-FFF2-40B4-BE49-F238E27FC236}">
                      <a16:creationId xmlns:a16="http://schemas.microsoft.com/office/drawing/2014/main" xmlns="" id="{416BF5FD-E2B6-43E8-89BE-37C5C89C2EBD}"/>
                    </a:ext>
                  </a:extLst>
                </p:cNvPr>
                <p:cNvSpPr/>
                <p:nvPr/>
              </p:nvSpPr>
              <p:spPr>
                <a:xfrm rot="-5392463">
                  <a:off x="7583861" y="2507621"/>
                  <a:ext cx="8382" cy="8763"/>
                </a:xfrm>
                <a:custGeom>
                  <a:avLst/>
                  <a:gdLst>
                    <a:gd name="connsiteX0" fmla="*/ 0 w 8382"/>
                    <a:gd name="connsiteY0" fmla="*/ 0 h 8763"/>
                    <a:gd name="connsiteX1" fmla="*/ 8382 w 8382"/>
                    <a:gd name="connsiteY1" fmla="*/ 0 h 8763"/>
                    <a:gd name="connsiteX2" fmla="*/ 8382 w 8382"/>
                    <a:gd name="connsiteY2" fmla="*/ 8763 h 8763"/>
                    <a:gd name="connsiteX3" fmla="*/ 0 w 8382"/>
                    <a:gd name="connsiteY3" fmla="*/ 8763 h 8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82" h="8763">
                      <a:moveTo>
                        <a:pt x="0" y="0"/>
                      </a:moveTo>
                      <a:lnTo>
                        <a:pt x="8382" y="0"/>
                      </a:lnTo>
                      <a:lnTo>
                        <a:pt x="8382" y="8763"/>
                      </a:lnTo>
                      <a:lnTo>
                        <a:pt x="0" y="8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7" name="任意多边形: 形状 7716">
                  <a:extLst>
                    <a:ext uri="{FF2B5EF4-FFF2-40B4-BE49-F238E27FC236}">
                      <a16:creationId xmlns:a16="http://schemas.microsoft.com/office/drawing/2014/main" xmlns="" id="{2EBFEA7C-7D95-45FD-A7B9-36AB0CDBC7B6}"/>
                    </a:ext>
                  </a:extLst>
                </p:cNvPr>
                <p:cNvSpPr/>
                <p:nvPr/>
              </p:nvSpPr>
              <p:spPr>
                <a:xfrm>
                  <a:off x="7574565" y="2483452"/>
                  <a:ext cx="180784" cy="45243"/>
                </a:xfrm>
                <a:custGeom>
                  <a:avLst/>
                  <a:gdLst>
                    <a:gd name="connsiteX0" fmla="*/ 158496 w 180784"/>
                    <a:gd name="connsiteY0" fmla="*/ 8668 h 45243"/>
                    <a:gd name="connsiteX1" fmla="*/ 158591 w 180784"/>
                    <a:gd name="connsiteY1" fmla="*/ 286 h 45243"/>
                    <a:gd name="connsiteX2" fmla="*/ 145733 w 180784"/>
                    <a:gd name="connsiteY2" fmla="*/ 286 h 45243"/>
                    <a:gd name="connsiteX3" fmla="*/ 145733 w 180784"/>
                    <a:gd name="connsiteY3" fmla="*/ 8668 h 45243"/>
                    <a:gd name="connsiteX4" fmla="*/ 98774 w 180784"/>
                    <a:gd name="connsiteY4" fmla="*/ 8668 h 45243"/>
                    <a:gd name="connsiteX5" fmla="*/ 98870 w 180784"/>
                    <a:gd name="connsiteY5" fmla="*/ 191 h 45243"/>
                    <a:gd name="connsiteX6" fmla="*/ 86011 w 180784"/>
                    <a:gd name="connsiteY6" fmla="*/ 191 h 45243"/>
                    <a:gd name="connsiteX7" fmla="*/ 86011 w 180784"/>
                    <a:gd name="connsiteY7" fmla="*/ 8668 h 45243"/>
                    <a:gd name="connsiteX8" fmla="*/ 39053 w 180784"/>
                    <a:gd name="connsiteY8" fmla="*/ 8573 h 45243"/>
                    <a:gd name="connsiteX9" fmla="*/ 39053 w 180784"/>
                    <a:gd name="connsiteY9" fmla="*/ 95 h 45243"/>
                    <a:gd name="connsiteX10" fmla="*/ 26289 w 180784"/>
                    <a:gd name="connsiteY10" fmla="*/ 0 h 45243"/>
                    <a:gd name="connsiteX11" fmla="*/ 26289 w 180784"/>
                    <a:gd name="connsiteY11" fmla="*/ 8573 h 45243"/>
                    <a:gd name="connsiteX12" fmla="*/ 95 w 180784"/>
                    <a:gd name="connsiteY12" fmla="*/ 8573 h 45243"/>
                    <a:gd name="connsiteX13" fmla="*/ 0 w 180784"/>
                    <a:gd name="connsiteY13" fmla="*/ 24289 h 45243"/>
                    <a:gd name="connsiteX14" fmla="*/ 18002 w 180784"/>
                    <a:gd name="connsiteY14" fmla="*/ 24384 h 45243"/>
                    <a:gd name="connsiteX15" fmla="*/ 17907 w 180784"/>
                    <a:gd name="connsiteY15" fmla="*/ 40100 h 45243"/>
                    <a:gd name="connsiteX16" fmla="*/ 90297 w 180784"/>
                    <a:gd name="connsiteY16" fmla="*/ 40196 h 45243"/>
                    <a:gd name="connsiteX17" fmla="*/ 90297 w 180784"/>
                    <a:gd name="connsiteY17" fmla="*/ 45149 h 45243"/>
                    <a:gd name="connsiteX18" fmla="*/ 144113 w 180784"/>
                    <a:gd name="connsiteY18" fmla="*/ 45244 h 45243"/>
                    <a:gd name="connsiteX19" fmla="*/ 144113 w 180784"/>
                    <a:gd name="connsiteY19" fmla="*/ 40196 h 45243"/>
                    <a:gd name="connsiteX20" fmla="*/ 180690 w 180784"/>
                    <a:gd name="connsiteY20" fmla="*/ 40291 h 45243"/>
                    <a:gd name="connsiteX21" fmla="*/ 180785 w 180784"/>
                    <a:gd name="connsiteY21" fmla="*/ 24479 h 45243"/>
                    <a:gd name="connsiteX22" fmla="*/ 180785 w 180784"/>
                    <a:gd name="connsiteY22" fmla="*/ 8668 h 45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0784" h="45243">
                      <a:moveTo>
                        <a:pt x="158496" y="8668"/>
                      </a:moveTo>
                      <a:lnTo>
                        <a:pt x="158591" y="286"/>
                      </a:lnTo>
                      <a:lnTo>
                        <a:pt x="145733" y="286"/>
                      </a:lnTo>
                      <a:lnTo>
                        <a:pt x="145733" y="8668"/>
                      </a:lnTo>
                      <a:lnTo>
                        <a:pt x="98774" y="8668"/>
                      </a:lnTo>
                      <a:lnTo>
                        <a:pt x="98870" y="191"/>
                      </a:lnTo>
                      <a:lnTo>
                        <a:pt x="86011" y="191"/>
                      </a:lnTo>
                      <a:lnTo>
                        <a:pt x="86011" y="8668"/>
                      </a:lnTo>
                      <a:lnTo>
                        <a:pt x="39053" y="8573"/>
                      </a:lnTo>
                      <a:lnTo>
                        <a:pt x="39053" y="95"/>
                      </a:lnTo>
                      <a:lnTo>
                        <a:pt x="26289" y="0"/>
                      </a:lnTo>
                      <a:lnTo>
                        <a:pt x="26289" y="8573"/>
                      </a:lnTo>
                      <a:lnTo>
                        <a:pt x="95" y="8573"/>
                      </a:lnTo>
                      <a:lnTo>
                        <a:pt x="0" y="24289"/>
                      </a:lnTo>
                      <a:lnTo>
                        <a:pt x="18002" y="24384"/>
                      </a:lnTo>
                      <a:lnTo>
                        <a:pt x="17907" y="40100"/>
                      </a:lnTo>
                      <a:lnTo>
                        <a:pt x="90297" y="40196"/>
                      </a:lnTo>
                      <a:lnTo>
                        <a:pt x="90297" y="45149"/>
                      </a:lnTo>
                      <a:lnTo>
                        <a:pt x="144113" y="45244"/>
                      </a:lnTo>
                      <a:lnTo>
                        <a:pt x="144113" y="40196"/>
                      </a:lnTo>
                      <a:lnTo>
                        <a:pt x="180690" y="40291"/>
                      </a:lnTo>
                      <a:lnTo>
                        <a:pt x="180785" y="24479"/>
                      </a:lnTo>
                      <a:lnTo>
                        <a:pt x="180785" y="86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18" name="图形 6670">
              <a:extLst>
                <a:ext uri="{FF2B5EF4-FFF2-40B4-BE49-F238E27FC236}">
                  <a16:creationId xmlns:a16="http://schemas.microsoft.com/office/drawing/2014/main" xmlns="" id="{1A981ECE-5A74-4A58-9F03-5C5BBDDF8344}"/>
                </a:ext>
              </a:extLst>
            </p:cNvPr>
            <p:cNvGrpSpPr/>
            <p:nvPr/>
          </p:nvGrpSpPr>
          <p:grpSpPr>
            <a:xfrm>
              <a:off x="5855049" y="2474308"/>
              <a:ext cx="185261" cy="51339"/>
              <a:chOff x="7800784" y="2474308"/>
              <a:chExt cx="185261" cy="51339"/>
            </a:xfrm>
            <a:solidFill>
              <a:srgbClr val="FFFFFF"/>
            </a:solidFill>
          </p:grpSpPr>
          <p:grpSp>
            <p:nvGrpSpPr>
              <p:cNvPr id="7719" name="图形 6670">
                <a:extLst>
                  <a:ext uri="{FF2B5EF4-FFF2-40B4-BE49-F238E27FC236}">
                    <a16:creationId xmlns:a16="http://schemas.microsoft.com/office/drawing/2014/main" xmlns="" id="{87F0619D-79FF-4D74-B327-EEF69EC8E934}"/>
                  </a:ext>
                </a:extLst>
              </p:cNvPr>
              <p:cNvGrpSpPr/>
              <p:nvPr/>
            </p:nvGrpSpPr>
            <p:grpSpPr>
              <a:xfrm>
                <a:off x="7800784" y="2474308"/>
                <a:ext cx="185261" cy="51339"/>
                <a:chOff x="7800784" y="2474308"/>
                <a:chExt cx="185261" cy="51339"/>
              </a:xfrm>
              <a:solidFill>
                <a:srgbClr val="FFFFFF"/>
              </a:solidFill>
            </p:grpSpPr>
            <p:sp>
              <p:nvSpPr>
                <p:cNvPr id="7720" name="任意多边形: 形状 7719">
                  <a:extLst>
                    <a:ext uri="{FF2B5EF4-FFF2-40B4-BE49-F238E27FC236}">
                      <a16:creationId xmlns:a16="http://schemas.microsoft.com/office/drawing/2014/main" xmlns="" id="{04CDAA52-A2F4-4638-ACA4-303D25DBCC44}"/>
                    </a:ext>
                  </a:extLst>
                </p:cNvPr>
                <p:cNvSpPr/>
                <p:nvPr/>
              </p:nvSpPr>
              <p:spPr>
                <a:xfrm>
                  <a:off x="7805166" y="2499169"/>
                  <a:ext cx="33432" cy="26479"/>
                </a:xfrm>
                <a:custGeom>
                  <a:avLst/>
                  <a:gdLst>
                    <a:gd name="connsiteX0" fmla="*/ 13811 w 33432"/>
                    <a:gd name="connsiteY0" fmla="*/ 16192 h 26479"/>
                    <a:gd name="connsiteX1" fmla="*/ 13907 w 33432"/>
                    <a:gd name="connsiteY1" fmla="*/ 95 h 26479"/>
                    <a:gd name="connsiteX2" fmla="*/ 95 w 33432"/>
                    <a:gd name="connsiteY2" fmla="*/ 0 h 26479"/>
                    <a:gd name="connsiteX3" fmla="*/ 95 w 33432"/>
                    <a:gd name="connsiteY3" fmla="*/ 16192 h 26479"/>
                    <a:gd name="connsiteX4" fmla="*/ 95 w 33432"/>
                    <a:gd name="connsiteY4" fmla="*/ 16192 h 26479"/>
                    <a:gd name="connsiteX5" fmla="*/ 0 w 33432"/>
                    <a:gd name="connsiteY5" fmla="*/ 26384 h 26479"/>
                    <a:gd name="connsiteX6" fmla="*/ 33433 w 33432"/>
                    <a:gd name="connsiteY6" fmla="*/ 26479 h 26479"/>
                    <a:gd name="connsiteX7" fmla="*/ 33433 w 33432"/>
                    <a:gd name="connsiteY7" fmla="*/ 16288 h 26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432" h="26479">
                      <a:moveTo>
                        <a:pt x="13811" y="16192"/>
                      </a:moveTo>
                      <a:lnTo>
                        <a:pt x="13907" y="95"/>
                      </a:lnTo>
                      <a:lnTo>
                        <a:pt x="95" y="0"/>
                      </a:lnTo>
                      <a:lnTo>
                        <a:pt x="95" y="16192"/>
                      </a:lnTo>
                      <a:lnTo>
                        <a:pt x="95" y="16192"/>
                      </a:lnTo>
                      <a:lnTo>
                        <a:pt x="0" y="26384"/>
                      </a:lnTo>
                      <a:lnTo>
                        <a:pt x="33433" y="26479"/>
                      </a:lnTo>
                      <a:lnTo>
                        <a:pt x="33433" y="16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1" name="任意多边形: 形状 7720">
                  <a:extLst>
                    <a:ext uri="{FF2B5EF4-FFF2-40B4-BE49-F238E27FC236}">
                      <a16:creationId xmlns:a16="http://schemas.microsoft.com/office/drawing/2014/main" xmlns="" id="{ECEEAAA1-ABC6-4A60-9C54-8F61310C1815}"/>
                    </a:ext>
                  </a:extLst>
                </p:cNvPr>
                <p:cNvSpPr/>
                <p:nvPr/>
              </p:nvSpPr>
              <p:spPr>
                <a:xfrm rot="-5392463">
                  <a:off x="7810186" y="2499049"/>
                  <a:ext cx="8572" cy="8953"/>
                </a:xfrm>
                <a:custGeom>
                  <a:avLst/>
                  <a:gdLst>
                    <a:gd name="connsiteX0" fmla="*/ 0 w 8572"/>
                    <a:gd name="connsiteY0" fmla="*/ 0 h 8953"/>
                    <a:gd name="connsiteX1" fmla="*/ 8572 w 8572"/>
                    <a:gd name="connsiteY1" fmla="*/ 0 h 8953"/>
                    <a:gd name="connsiteX2" fmla="*/ 8572 w 8572"/>
                    <a:gd name="connsiteY2" fmla="*/ 8954 h 8953"/>
                    <a:gd name="connsiteX3" fmla="*/ 0 w 8572"/>
                    <a:gd name="connsiteY3" fmla="*/ 8954 h 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953">
                      <a:moveTo>
                        <a:pt x="0" y="0"/>
                      </a:moveTo>
                      <a:lnTo>
                        <a:pt x="8572" y="0"/>
                      </a:lnTo>
                      <a:lnTo>
                        <a:pt x="8572" y="8954"/>
                      </a:lnTo>
                      <a:lnTo>
                        <a:pt x="0" y="89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2" name="任意多边形: 形状 7721">
                  <a:extLst>
                    <a:ext uri="{FF2B5EF4-FFF2-40B4-BE49-F238E27FC236}">
                      <a16:creationId xmlns:a16="http://schemas.microsoft.com/office/drawing/2014/main" xmlns="" id="{A7C802D0-980B-4D07-B67F-B57A59E2EAAB}"/>
                    </a:ext>
                  </a:extLst>
                </p:cNvPr>
                <p:cNvSpPr/>
                <p:nvPr/>
              </p:nvSpPr>
              <p:spPr>
                <a:xfrm>
                  <a:off x="7800784" y="2474308"/>
                  <a:ext cx="185261" cy="46291"/>
                </a:xfrm>
                <a:custGeom>
                  <a:avLst/>
                  <a:gdLst>
                    <a:gd name="connsiteX0" fmla="*/ 162402 w 185261"/>
                    <a:gd name="connsiteY0" fmla="*/ 8858 h 46291"/>
                    <a:gd name="connsiteX1" fmla="*/ 162402 w 185261"/>
                    <a:gd name="connsiteY1" fmla="*/ 286 h 46291"/>
                    <a:gd name="connsiteX2" fmla="*/ 149352 w 185261"/>
                    <a:gd name="connsiteY2" fmla="*/ 286 h 46291"/>
                    <a:gd name="connsiteX3" fmla="*/ 149257 w 185261"/>
                    <a:gd name="connsiteY3" fmla="*/ 8858 h 46291"/>
                    <a:gd name="connsiteX4" fmla="*/ 101251 w 185261"/>
                    <a:gd name="connsiteY4" fmla="*/ 8763 h 46291"/>
                    <a:gd name="connsiteX5" fmla="*/ 101251 w 185261"/>
                    <a:gd name="connsiteY5" fmla="*/ 190 h 46291"/>
                    <a:gd name="connsiteX6" fmla="*/ 88106 w 185261"/>
                    <a:gd name="connsiteY6" fmla="*/ 95 h 46291"/>
                    <a:gd name="connsiteX7" fmla="*/ 88106 w 185261"/>
                    <a:gd name="connsiteY7" fmla="*/ 8763 h 46291"/>
                    <a:gd name="connsiteX8" fmla="*/ 40005 w 185261"/>
                    <a:gd name="connsiteY8" fmla="*/ 8763 h 46291"/>
                    <a:gd name="connsiteX9" fmla="*/ 40005 w 185261"/>
                    <a:gd name="connsiteY9" fmla="*/ 0 h 46291"/>
                    <a:gd name="connsiteX10" fmla="*/ 26861 w 185261"/>
                    <a:gd name="connsiteY10" fmla="*/ 0 h 46291"/>
                    <a:gd name="connsiteX11" fmla="*/ 26861 w 185261"/>
                    <a:gd name="connsiteY11" fmla="*/ 8763 h 46291"/>
                    <a:gd name="connsiteX12" fmla="*/ 0 w 185261"/>
                    <a:gd name="connsiteY12" fmla="*/ 8668 h 46291"/>
                    <a:gd name="connsiteX13" fmla="*/ 0 w 185261"/>
                    <a:gd name="connsiteY13" fmla="*/ 24860 h 46291"/>
                    <a:gd name="connsiteX14" fmla="*/ 18383 w 185261"/>
                    <a:gd name="connsiteY14" fmla="*/ 24860 h 46291"/>
                    <a:gd name="connsiteX15" fmla="*/ 18383 w 185261"/>
                    <a:gd name="connsiteY15" fmla="*/ 41053 h 46291"/>
                    <a:gd name="connsiteX16" fmla="*/ 92488 w 185261"/>
                    <a:gd name="connsiteY16" fmla="*/ 41148 h 46291"/>
                    <a:gd name="connsiteX17" fmla="*/ 92488 w 185261"/>
                    <a:gd name="connsiteY17" fmla="*/ 46196 h 46291"/>
                    <a:gd name="connsiteX18" fmla="*/ 147638 w 185261"/>
                    <a:gd name="connsiteY18" fmla="*/ 46292 h 46291"/>
                    <a:gd name="connsiteX19" fmla="*/ 147638 w 185261"/>
                    <a:gd name="connsiteY19" fmla="*/ 41148 h 46291"/>
                    <a:gd name="connsiteX20" fmla="*/ 185166 w 185261"/>
                    <a:gd name="connsiteY20" fmla="*/ 41243 h 46291"/>
                    <a:gd name="connsiteX21" fmla="*/ 185166 w 185261"/>
                    <a:gd name="connsiteY21" fmla="*/ 25051 h 46291"/>
                    <a:gd name="connsiteX22" fmla="*/ 185261 w 185261"/>
                    <a:gd name="connsiteY22" fmla="*/ 8858 h 46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5261" h="46291">
                      <a:moveTo>
                        <a:pt x="162402" y="8858"/>
                      </a:moveTo>
                      <a:lnTo>
                        <a:pt x="162402" y="286"/>
                      </a:lnTo>
                      <a:lnTo>
                        <a:pt x="149352" y="286"/>
                      </a:lnTo>
                      <a:lnTo>
                        <a:pt x="149257" y="8858"/>
                      </a:lnTo>
                      <a:lnTo>
                        <a:pt x="101251" y="8763"/>
                      </a:lnTo>
                      <a:lnTo>
                        <a:pt x="101251" y="190"/>
                      </a:lnTo>
                      <a:lnTo>
                        <a:pt x="88106" y="95"/>
                      </a:lnTo>
                      <a:lnTo>
                        <a:pt x="88106" y="8763"/>
                      </a:lnTo>
                      <a:lnTo>
                        <a:pt x="40005" y="8763"/>
                      </a:lnTo>
                      <a:lnTo>
                        <a:pt x="40005" y="0"/>
                      </a:lnTo>
                      <a:lnTo>
                        <a:pt x="26861" y="0"/>
                      </a:lnTo>
                      <a:lnTo>
                        <a:pt x="26861" y="8763"/>
                      </a:lnTo>
                      <a:lnTo>
                        <a:pt x="0" y="8668"/>
                      </a:lnTo>
                      <a:lnTo>
                        <a:pt x="0" y="24860"/>
                      </a:lnTo>
                      <a:lnTo>
                        <a:pt x="18383" y="24860"/>
                      </a:lnTo>
                      <a:lnTo>
                        <a:pt x="18383" y="41053"/>
                      </a:lnTo>
                      <a:lnTo>
                        <a:pt x="92488" y="41148"/>
                      </a:lnTo>
                      <a:lnTo>
                        <a:pt x="92488" y="46196"/>
                      </a:lnTo>
                      <a:lnTo>
                        <a:pt x="147638" y="46292"/>
                      </a:lnTo>
                      <a:lnTo>
                        <a:pt x="147638" y="41148"/>
                      </a:lnTo>
                      <a:lnTo>
                        <a:pt x="185166" y="41243"/>
                      </a:lnTo>
                      <a:lnTo>
                        <a:pt x="185166" y="25051"/>
                      </a:lnTo>
                      <a:lnTo>
                        <a:pt x="185261" y="8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23" name="图形 6670">
                <a:extLst>
                  <a:ext uri="{FF2B5EF4-FFF2-40B4-BE49-F238E27FC236}">
                    <a16:creationId xmlns:a16="http://schemas.microsoft.com/office/drawing/2014/main" xmlns="" id="{9B9B4C6A-DA6F-4D39-BB98-F6E7CCAE65DE}"/>
                  </a:ext>
                </a:extLst>
              </p:cNvPr>
              <p:cNvGrpSpPr/>
              <p:nvPr/>
            </p:nvGrpSpPr>
            <p:grpSpPr>
              <a:xfrm>
                <a:off x="7800784" y="2474308"/>
                <a:ext cx="185261" cy="51339"/>
                <a:chOff x="7800784" y="2474308"/>
                <a:chExt cx="185261" cy="51339"/>
              </a:xfrm>
              <a:solidFill>
                <a:srgbClr val="FFFFFF"/>
              </a:solidFill>
            </p:grpSpPr>
            <p:sp>
              <p:nvSpPr>
                <p:cNvPr id="7724" name="任意多边形: 形状 7723">
                  <a:extLst>
                    <a:ext uri="{FF2B5EF4-FFF2-40B4-BE49-F238E27FC236}">
                      <a16:creationId xmlns:a16="http://schemas.microsoft.com/office/drawing/2014/main" xmlns="" id="{CA434697-4A91-4A7C-A7BB-9806667A9827}"/>
                    </a:ext>
                  </a:extLst>
                </p:cNvPr>
                <p:cNvSpPr/>
                <p:nvPr/>
              </p:nvSpPr>
              <p:spPr>
                <a:xfrm>
                  <a:off x="7805166" y="2499169"/>
                  <a:ext cx="33432" cy="26479"/>
                </a:xfrm>
                <a:custGeom>
                  <a:avLst/>
                  <a:gdLst>
                    <a:gd name="connsiteX0" fmla="*/ 13811 w 33432"/>
                    <a:gd name="connsiteY0" fmla="*/ 16192 h 26479"/>
                    <a:gd name="connsiteX1" fmla="*/ 13907 w 33432"/>
                    <a:gd name="connsiteY1" fmla="*/ 95 h 26479"/>
                    <a:gd name="connsiteX2" fmla="*/ 95 w 33432"/>
                    <a:gd name="connsiteY2" fmla="*/ 0 h 26479"/>
                    <a:gd name="connsiteX3" fmla="*/ 95 w 33432"/>
                    <a:gd name="connsiteY3" fmla="*/ 16192 h 26479"/>
                    <a:gd name="connsiteX4" fmla="*/ 95 w 33432"/>
                    <a:gd name="connsiteY4" fmla="*/ 16192 h 26479"/>
                    <a:gd name="connsiteX5" fmla="*/ 0 w 33432"/>
                    <a:gd name="connsiteY5" fmla="*/ 26384 h 26479"/>
                    <a:gd name="connsiteX6" fmla="*/ 33433 w 33432"/>
                    <a:gd name="connsiteY6" fmla="*/ 26479 h 26479"/>
                    <a:gd name="connsiteX7" fmla="*/ 33433 w 33432"/>
                    <a:gd name="connsiteY7" fmla="*/ 16288 h 26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432" h="26479">
                      <a:moveTo>
                        <a:pt x="13811" y="16192"/>
                      </a:moveTo>
                      <a:lnTo>
                        <a:pt x="13907" y="95"/>
                      </a:lnTo>
                      <a:lnTo>
                        <a:pt x="95" y="0"/>
                      </a:lnTo>
                      <a:lnTo>
                        <a:pt x="95" y="16192"/>
                      </a:lnTo>
                      <a:lnTo>
                        <a:pt x="95" y="16192"/>
                      </a:lnTo>
                      <a:lnTo>
                        <a:pt x="0" y="26384"/>
                      </a:lnTo>
                      <a:lnTo>
                        <a:pt x="33433" y="26479"/>
                      </a:lnTo>
                      <a:lnTo>
                        <a:pt x="33433" y="162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5" name="任意多边形: 形状 7724">
                  <a:extLst>
                    <a:ext uri="{FF2B5EF4-FFF2-40B4-BE49-F238E27FC236}">
                      <a16:creationId xmlns:a16="http://schemas.microsoft.com/office/drawing/2014/main" xmlns="" id="{A8D5D861-995E-49E2-A469-933FB8B629FF}"/>
                    </a:ext>
                  </a:extLst>
                </p:cNvPr>
                <p:cNvSpPr/>
                <p:nvPr/>
              </p:nvSpPr>
              <p:spPr>
                <a:xfrm rot="-5392463">
                  <a:off x="7810186" y="2499049"/>
                  <a:ext cx="8572" cy="8953"/>
                </a:xfrm>
                <a:custGeom>
                  <a:avLst/>
                  <a:gdLst>
                    <a:gd name="connsiteX0" fmla="*/ 0 w 8572"/>
                    <a:gd name="connsiteY0" fmla="*/ 0 h 8953"/>
                    <a:gd name="connsiteX1" fmla="*/ 8572 w 8572"/>
                    <a:gd name="connsiteY1" fmla="*/ 0 h 8953"/>
                    <a:gd name="connsiteX2" fmla="*/ 8572 w 8572"/>
                    <a:gd name="connsiteY2" fmla="*/ 8954 h 8953"/>
                    <a:gd name="connsiteX3" fmla="*/ 0 w 8572"/>
                    <a:gd name="connsiteY3" fmla="*/ 8954 h 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953">
                      <a:moveTo>
                        <a:pt x="0" y="0"/>
                      </a:moveTo>
                      <a:lnTo>
                        <a:pt x="8572" y="0"/>
                      </a:lnTo>
                      <a:lnTo>
                        <a:pt x="8572" y="8954"/>
                      </a:lnTo>
                      <a:lnTo>
                        <a:pt x="0" y="89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6" name="任意多边形: 形状 7725">
                  <a:extLst>
                    <a:ext uri="{FF2B5EF4-FFF2-40B4-BE49-F238E27FC236}">
                      <a16:creationId xmlns:a16="http://schemas.microsoft.com/office/drawing/2014/main" xmlns="" id="{4D8A8C97-9A61-4E00-823E-23FD02F6B5DF}"/>
                    </a:ext>
                  </a:extLst>
                </p:cNvPr>
                <p:cNvSpPr/>
                <p:nvPr/>
              </p:nvSpPr>
              <p:spPr>
                <a:xfrm>
                  <a:off x="7800784" y="2474308"/>
                  <a:ext cx="185261" cy="46291"/>
                </a:xfrm>
                <a:custGeom>
                  <a:avLst/>
                  <a:gdLst>
                    <a:gd name="connsiteX0" fmla="*/ 162402 w 185261"/>
                    <a:gd name="connsiteY0" fmla="*/ 8858 h 46291"/>
                    <a:gd name="connsiteX1" fmla="*/ 162402 w 185261"/>
                    <a:gd name="connsiteY1" fmla="*/ 286 h 46291"/>
                    <a:gd name="connsiteX2" fmla="*/ 149352 w 185261"/>
                    <a:gd name="connsiteY2" fmla="*/ 286 h 46291"/>
                    <a:gd name="connsiteX3" fmla="*/ 149257 w 185261"/>
                    <a:gd name="connsiteY3" fmla="*/ 8858 h 46291"/>
                    <a:gd name="connsiteX4" fmla="*/ 101251 w 185261"/>
                    <a:gd name="connsiteY4" fmla="*/ 8763 h 46291"/>
                    <a:gd name="connsiteX5" fmla="*/ 101251 w 185261"/>
                    <a:gd name="connsiteY5" fmla="*/ 190 h 46291"/>
                    <a:gd name="connsiteX6" fmla="*/ 88106 w 185261"/>
                    <a:gd name="connsiteY6" fmla="*/ 95 h 46291"/>
                    <a:gd name="connsiteX7" fmla="*/ 88106 w 185261"/>
                    <a:gd name="connsiteY7" fmla="*/ 8763 h 46291"/>
                    <a:gd name="connsiteX8" fmla="*/ 40005 w 185261"/>
                    <a:gd name="connsiteY8" fmla="*/ 8763 h 46291"/>
                    <a:gd name="connsiteX9" fmla="*/ 40005 w 185261"/>
                    <a:gd name="connsiteY9" fmla="*/ 0 h 46291"/>
                    <a:gd name="connsiteX10" fmla="*/ 26861 w 185261"/>
                    <a:gd name="connsiteY10" fmla="*/ 0 h 46291"/>
                    <a:gd name="connsiteX11" fmla="*/ 26861 w 185261"/>
                    <a:gd name="connsiteY11" fmla="*/ 8763 h 46291"/>
                    <a:gd name="connsiteX12" fmla="*/ 0 w 185261"/>
                    <a:gd name="connsiteY12" fmla="*/ 8668 h 46291"/>
                    <a:gd name="connsiteX13" fmla="*/ 0 w 185261"/>
                    <a:gd name="connsiteY13" fmla="*/ 24860 h 46291"/>
                    <a:gd name="connsiteX14" fmla="*/ 18383 w 185261"/>
                    <a:gd name="connsiteY14" fmla="*/ 24860 h 46291"/>
                    <a:gd name="connsiteX15" fmla="*/ 18383 w 185261"/>
                    <a:gd name="connsiteY15" fmla="*/ 41053 h 46291"/>
                    <a:gd name="connsiteX16" fmla="*/ 92488 w 185261"/>
                    <a:gd name="connsiteY16" fmla="*/ 41148 h 46291"/>
                    <a:gd name="connsiteX17" fmla="*/ 92488 w 185261"/>
                    <a:gd name="connsiteY17" fmla="*/ 46196 h 46291"/>
                    <a:gd name="connsiteX18" fmla="*/ 147638 w 185261"/>
                    <a:gd name="connsiteY18" fmla="*/ 46292 h 46291"/>
                    <a:gd name="connsiteX19" fmla="*/ 147638 w 185261"/>
                    <a:gd name="connsiteY19" fmla="*/ 41148 h 46291"/>
                    <a:gd name="connsiteX20" fmla="*/ 185166 w 185261"/>
                    <a:gd name="connsiteY20" fmla="*/ 41243 h 46291"/>
                    <a:gd name="connsiteX21" fmla="*/ 185166 w 185261"/>
                    <a:gd name="connsiteY21" fmla="*/ 25051 h 46291"/>
                    <a:gd name="connsiteX22" fmla="*/ 185261 w 185261"/>
                    <a:gd name="connsiteY22" fmla="*/ 8858 h 46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5261" h="46291">
                      <a:moveTo>
                        <a:pt x="162402" y="8858"/>
                      </a:moveTo>
                      <a:lnTo>
                        <a:pt x="162402" y="286"/>
                      </a:lnTo>
                      <a:lnTo>
                        <a:pt x="149352" y="286"/>
                      </a:lnTo>
                      <a:lnTo>
                        <a:pt x="149257" y="8858"/>
                      </a:lnTo>
                      <a:lnTo>
                        <a:pt x="101251" y="8763"/>
                      </a:lnTo>
                      <a:lnTo>
                        <a:pt x="101251" y="190"/>
                      </a:lnTo>
                      <a:lnTo>
                        <a:pt x="88106" y="95"/>
                      </a:lnTo>
                      <a:lnTo>
                        <a:pt x="88106" y="8763"/>
                      </a:lnTo>
                      <a:lnTo>
                        <a:pt x="40005" y="8763"/>
                      </a:lnTo>
                      <a:lnTo>
                        <a:pt x="40005" y="0"/>
                      </a:lnTo>
                      <a:lnTo>
                        <a:pt x="26861" y="0"/>
                      </a:lnTo>
                      <a:lnTo>
                        <a:pt x="26861" y="8763"/>
                      </a:lnTo>
                      <a:lnTo>
                        <a:pt x="0" y="8668"/>
                      </a:lnTo>
                      <a:lnTo>
                        <a:pt x="0" y="24860"/>
                      </a:lnTo>
                      <a:lnTo>
                        <a:pt x="18383" y="24860"/>
                      </a:lnTo>
                      <a:lnTo>
                        <a:pt x="18383" y="41053"/>
                      </a:lnTo>
                      <a:lnTo>
                        <a:pt x="92488" y="41148"/>
                      </a:lnTo>
                      <a:lnTo>
                        <a:pt x="92488" y="46196"/>
                      </a:lnTo>
                      <a:lnTo>
                        <a:pt x="147638" y="46292"/>
                      </a:lnTo>
                      <a:lnTo>
                        <a:pt x="147638" y="41148"/>
                      </a:lnTo>
                      <a:lnTo>
                        <a:pt x="185166" y="41243"/>
                      </a:lnTo>
                      <a:lnTo>
                        <a:pt x="185166" y="25051"/>
                      </a:lnTo>
                      <a:lnTo>
                        <a:pt x="185261" y="8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27" name="图形 6670">
              <a:extLst>
                <a:ext uri="{FF2B5EF4-FFF2-40B4-BE49-F238E27FC236}">
                  <a16:creationId xmlns:a16="http://schemas.microsoft.com/office/drawing/2014/main" xmlns="" id="{39145FB1-6293-4C1A-8B1C-4474EA51389F}"/>
                </a:ext>
              </a:extLst>
            </p:cNvPr>
            <p:cNvGrpSpPr/>
            <p:nvPr/>
          </p:nvGrpSpPr>
          <p:grpSpPr>
            <a:xfrm>
              <a:off x="6081839" y="2442971"/>
              <a:ext cx="187928" cy="67341"/>
              <a:chOff x="8027574" y="2442971"/>
              <a:chExt cx="187928" cy="67341"/>
            </a:xfrm>
            <a:solidFill>
              <a:srgbClr val="FFFFFF"/>
            </a:solidFill>
          </p:grpSpPr>
          <p:grpSp>
            <p:nvGrpSpPr>
              <p:cNvPr id="7728" name="图形 6670">
                <a:extLst>
                  <a:ext uri="{FF2B5EF4-FFF2-40B4-BE49-F238E27FC236}">
                    <a16:creationId xmlns:a16="http://schemas.microsoft.com/office/drawing/2014/main" xmlns="" id="{7E9B6E25-D428-426A-AB93-96287E3EF416}"/>
                  </a:ext>
                </a:extLst>
              </p:cNvPr>
              <p:cNvGrpSpPr/>
              <p:nvPr/>
            </p:nvGrpSpPr>
            <p:grpSpPr>
              <a:xfrm>
                <a:off x="8027574" y="2442971"/>
                <a:ext cx="187928" cy="67341"/>
                <a:chOff x="8027574" y="2442971"/>
                <a:chExt cx="187928" cy="67341"/>
              </a:xfrm>
              <a:solidFill>
                <a:srgbClr val="FFFFFF"/>
              </a:solidFill>
            </p:grpSpPr>
            <p:sp>
              <p:nvSpPr>
                <p:cNvPr id="7729" name="任意多边形: 形状 7728">
                  <a:extLst>
                    <a:ext uri="{FF2B5EF4-FFF2-40B4-BE49-F238E27FC236}">
                      <a16:creationId xmlns:a16="http://schemas.microsoft.com/office/drawing/2014/main" xmlns="" id="{5E1AB0EC-6804-4FD4-8239-8BF40659C153}"/>
                    </a:ext>
                  </a:extLst>
                </p:cNvPr>
                <p:cNvSpPr/>
                <p:nvPr/>
              </p:nvSpPr>
              <p:spPr>
                <a:xfrm>
                  <a:off x="8033766" y="2482690"/>
                  <a:ext cx="36004" cy="27622"/>
                </a:xfrm>
                <a:custGeom>
                  <a:avLst/>
                  <a:gdLst>
                    <a:gd name="connsiteX0" fmla="*/ 15335 w 36004"/>
                    <a:gd name="connsiteY0" fmla="*/ 16097 h 27622"/>
                    <a:gd name="connsiteX1" fmla="*/ 13716 w 36004"/>
                    <a:gd name="connsiteY1" fmla="*/ 0 h 27622"/>
                    <a:gd name="connsiteX2" fmla="*/ 0 w 36004"/>
                    <a:gd name="connsiteY2" fmla="*/ 1333 h 27622"/>
                    <a:gd name="connsiteX3" fmla="*/ 1619 w 36004"/>
                    <a:gd name="connsiteY3" fmla="*/ 17526 h 27622"/>
                    <a:gd name="connsiteX4" fmla="*/ 1619 w 36004"/>
                    <a:gd name="connsiteY4" fmla="*/ 17526 h 27622"/>
                    <a:gd name="connsiteX5" fmla="*/ 2667 w 36004"/>
                    <a:gd name="connsiteY5" fmla="*/ 27623 h 27622"/>
                    <a:gd name="connsiteX6" fmla="*/ 36004 w 36004"/>
                    <a:gd name="connsiteY6" fmla="*/ 24194 h 27622"/>
                    <a:gd name="connsiteX7" fmla="*/ 34957 w 36004"/>
                    <a:gd name="connsiteY7" fmla="*/ 14097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04" h="27622">
                      <a:moveTo>
                        <a:pt x="15335" y="16097"/>
                      </a:moveTo>
                      <a:lnTo>
                        <a:pt x="13716" y="0"/>
                      </a:lnTo>
                      <a:lnTo>
                        <a:pt x="0" y="1333"/>
                      </a:lnTo>
                      <a:lnTo>
                        <a:pt x="1619" y="17526"/>
                      </a:lnTo>
                      <a:lnTo>
                        <a:pt x="1619" y="17526"/>
                      </a:lnTo>
                      <a:lnTo>
                        <a:pt x="2667" y="27623"/>
                      </a:lnTo>
                      <a:lnTo>
                        <a:pt x="36004" y="24194"/>
                      </a:lnTo>
                      <a:lnTo>
                        <a:pt x="34957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0" name="任意多边形: 形状 7729">
                  <a:extLst>
                    <a:ext uri="{FF2B5EF4-FFF2-40B4-BE49-F238E27FC236}">
                      <a16:creationId xmlns:a16="http://schemas.microsoft.com/office/drawing/2014/main" xmlns="" id="{6ABD081A-C07A-43AD-8AA2-580D1AC2363C}"/>
                    </a:ext>
                  </a:extLst>
                </p:cNvPr>
                <p:cNvSpPr/>
                <p:nvPr/>
              </p:nvSpPr>
              <p:spPr>
                <a:xfrm rot="-352317">
                  <a:off x="8038513" y="2483257"/>
                  <a:ext cx="9048" cy="8572"/>
                </a:xfrm>
                <a:custGeom>
                  <a:avLst/>
                  <a:gdLst>
                    <a:gd name="connsiteX0" fmla="*/ 0 w 9048"/>
                    <a:gd name="connsiteY0" fmla="*/ 0 h 8572"/>
                    <a:gd name="connsiteX1" fmla="*/ 9048 w 9048"/>
                    <a:gd name="connsiteY1" fmla="*/ 0 h 8572"/>
                    <a:gd name="connsiteX2" fmla="*/ 9048 w 9048"/>
                    <a:gd name="connsiteY2" fmla="*/ 8572 h 8572"/>
                    <a:gd name="connsiteX3" fmla="*/ 0 w 9048"/>
                    <a:gd name="connsiteY3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48" h="8572">
                      <a:moveTo>
                        <a:pt x="0" y="0"/>
                      </a:moveTo>
                      <a:lnTo>
                        <a:pt x="9048" y="0"/>
                      </a:lnTo>
                      <a:lnTo>
                        <a:pt x="9048" y="8572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1" name="任意多边形: 形状 7730">
                  <a:extLst>
                    <a:ext uri="{FF2B5EF4-FFF2-40B4-BE49-F238E27FC236}">
                      <a16:creationId xmlns:a16="http://schemas.microsoft.com/office/drawing/2014/main" xmlns="" id="{D091B1E7-AD2C-46FF-A08A-B77976AC2FAA}"/>
                    </a:ext>
                  </a:extLst>
                </p:cNvPr>
                <p:cNvSpPr/>
                <p:nvPr/>
              </p:nvSpPr>
              <p:spPr>
                <a:xfrm>
                  <a:off x="8027574" y="2442971"/>
                  <a:ext cx="187928" cy="55721"/>
                </a:xfrm>
                <a:custGeom>
                  <a:avLst/>
                  <a:gdLst>
                    <a:gd name="connsiteX0" fmla="*/ 161925 w 187928"/>
                    <a:gd name="connsiteY0" fmla="*/ 8573 h 55721"/>
                    <a:gd name="connsiteX1" fmla="*/ 161068 w 187928"/>
                    <a:gd name="connsiteY1" fmla="*/ 0 h 55721"/>
                    <a:gd name="connsiteX2" fmla="*/ 147924 w 187928"/>
                    <a:gd name="connsiteY2" fmla="*/ 1333 h 55721"/>
                    <a:gd name="connsiteX3" fmla="*/ 148876 w 187928"/>
                    <a:gd name="connsiteY3" fmla="*/ 9906 h 55721"/>
                    <a:gd name="connsiteX4" fmla="*/ 100870 w 187928"/>
                    <a:gd name="connsiteY4" fmla="*/ 14954 h 55721"/>
                    <a:gd name="connsiteX5" fmla="*/ 100013 w 187928"/>
                    <a:gd name="connsiteY5" fmla="*/ 6287 h 55721"/>
                    <a:gd name="connsiteX6" fmla="*/ 86963 w 187928"/>
                    <a:gd name="connsiteY6" fmla="*/ 7620 h 55721"/>
                    <a:gd name="connsiteX7" fmla="*/ 87821 w 187928"/>
                    <a:gd name="connsiteY7" fmla="*/ 16288 h 55721"/>
                    <a:gd name="connsiteX8" fmla="*/ 39910 w 187928"/>
                    <a:gd name="connsiteY8" fmla="*/ 21241 h 55721"/>
                    <a:gd name="connsiteX9" fmla="*/ 38958 w 187928"/>
                    <a:gd name="connsiteY9" fmla="*/ 12573 h 55721"/>
                    <a:gd name="connsiteX10" fmla="*/ 25908 w 187928"/>
                    <a:gd name="connsiteY10" fmla="*/ 13907 h 55721"/>
                    <a:gd name="connsiteX11" fmla="*/ 26765 w 187928"/>
                    <a:gd name="connsiteY11" fmla="*/ 22670 h 55721"/>
                    <a:gd name="connsiteX12" fmla="*/ 0 w 187928"/>
                    <a:gd name="connsiteY12" fmla="*/ 25432 h 55721"/>
                    <a:gd name="connsiteX13" fmla="*/ 1714 w 187928"/>
                    <a:gd name="connsiteY13" fmla="*/ 41529 h 55721"/>
                    <a:gd name="connsiteX14" fmla="*/ 20003 w 187928"/>
                    <a:gd name="connsiteY14" fmla="*/ 39624 h 55721"/>
                    <a:gd name="connsiteX15" fmla="*/ 21717 w 187928"/>
                    <a:gd name="connsiteY15" fmla="*/ 55721 h 55721"/>
                    <a:gd name="connsiteX16" fmla="*/ 95631 w 187928"/>
                    <a:gd name="connsiteY16" fmla="*/ 48101 h 55721"/>
                    <a:gd name="connsiteX17" fmla="*/ 96108 w 187928"/>
                    <a:gd name="connsiteY17" fmla="*/ 53150 h 55721"/>
                    <a:gd name="connsiteX18" fmla="*/ 151067 w 187928"/>
                    <a:gd name="connsiteY18" fmla="*/ 47435 h 55721"/>
                    <a:gd name="connsiteX19" fmla="*/ 150590 w 187928"/>
                    <a:gd name="connsiteY19" fmla="*/ 42291 h 55721"/>
                    <a:gd name="connsiteX20" fmla="*/ 187929 w 187928"/>
                    <a:gd name="connsiteY20" fmla="*/ 38481 h 55721"/>
                    <a:gd name="connsiteX21" fmla="*/ 186309 w 187928"/>
                    <a:gd name="connsiteY21" fmla="*/ 22289 h 55721"/>
                    <a:gd name="connsiteX22" fmla="*/ 184690 w 187928"/>
                    <a:gd name="connsiteY22" fmla="*/ 6191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7928" h="55721">
                      <a:moveTo>
                        <a:pt x="161925" y="8573"/>
                      </a:moveTo>
                      <a:lnTo>
                        <a:pt x="161068" y="0"/>
                      </a:lnTo>
                      <a:lnTo>
                        <a:pt x="147924" y="1333"/>
                      </a:lnTo>
                      <a:lnTo>
                        <a:pt x="148876" y="9906"/>
                      </a:lnTo>
                      <a:lnTo>
                        <a:pt x="100870" y="14954"/>
                      </a:lnTo>
                      <a:lnTo>
                        <a:pt x="100013" y="6287"/>
                      </a:lnTo>
                      <a:lnTo>
                        <a:pt x="86963" y="7620"/>
                      </a:lnTo>
                      <a:lnTo>
                        <a:pt x="87821" y="16288"/>
                      </a:lnTo>
                      <a:lnTo>
                        <a:pt x="39910" y="21241"/>
                      </a:lnTo>
                      <a:lnTo>
                        <a:pt x="38958" y="12573"/>
                      </a:lnTo>
                      <a:lnTo>
                        <a:pt x="25908" y="13907"/>
                      </a:lnTo>
                      <a:lnTo>
                        <a:pt x="26765" y="22670"/>
                      </a:lnTo>
                      <a:lnTo>
                        <a:pt x="0" y="25432"/>
                      </a:lnTo>
                      <a:lnTo>
                        <a:pt x="1714" y="41529"/>
                      </a:lnTo>
                      <a:lnTo>
                        <a:pt x="20003" y="39624"/>
                      </a:lnTo>
                      <a:lnTo>
                        <a:pt x="21717" y="55721"/>
                      </a:lnTo>
                      <a:lnTo>
                        <a:pt x="95631" y="48101"/>
                      </a:lnTo>
                      <a:lnTo>
                        <a:pt x="96108" y="53150"/>
                      </a:lnTo>
                      <a:lnTo>
                        <a:pt x="151067" y="47435"/>
                      </a:lnTo>
                      <a:lnTo>
                        <a:pt x="150590" y="42291"/>
                      </a:lnTo>
                      <a:lnTo>
                        <a:pt x="187929" y="38481"/>
                      </a:lnTo>
                      <a:lnTo>
                        <a:pt x="186309" y="22289"/>
                      </a:lnTo>
                      <a:lnTo>
                        <a:pt x="184690" y="6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32" name="图形 6670">
                <a:extLst>
                  <a:ext uri="{FF2B5EF4-FFF2-40B4-BE49-F238E27FC236}">
                    <a16:creationId xmlns:a16="http://schemas.microsoft.com/office/drawing/2014/main" xmlns="" id="{23650913-96A5-4D54-9A0B-3EBC85632BE0}"/>
                  </a:ext>
                </a:extLst>
              </p:cNvPr>
              <p:cNvGrpSpPr/>
              <p:nvPr/>
            </p:nvGrpSpPr>
            <p:grpSpPr>
              <a:xfrm>
                <a:off x="8027574" y="2442971"/>
                <a:ext cx="187928" cy="67341"/>
                <a:chOff x="8027574" y="2442971"/>
                <a:chExt cx="187928" cy="67341"/>
              </a:xfrm>
              <a:solidFill>
                <a:srgbClr val="FFFFFF"/>
              </a:solidFill>
            </p:grpSpPr>
            <p:sp>
              <p:nvSpPr>
                <p:cNvPr id="7733" name="任意多边形: 形状 7732">
                  <a:extLst>
                    <a:ext uri="{FF2B5EF4-FFF2-40B4-BE49-F238E27FC236}">
                      <a16:creationId xmlns:a16="http://schemas.microsoft.com/office/drawing/2014/main" xmlns="" id="{52D1C3D4-09E0-42A5-9C23-99E204084482}"/>
                    </a:ext>
                  </a:extLst>
                </p:cNvPr>
                <p:cNvSpPr/>
                <p:nvPr/>
              </p:nvSpPr>
              <p:spPr>
                <a:xfrm>
                  <a:off x="8033766" y="2482690"/>
                  <a:ext cx="36004" cy="27622"/>
                </a:xfrm>
                <a:custGeom>
                  <a:avLst/>
                  <a:gdLst>
                    <a:gd name="connsiteX0" fmla="*/ 15335 w 36004"/>
                    <a:gd name="connsiteY0" fmla="*/ 16097 h 27622"/>
                    <a:gd name="connsiteX1" fmla="*/ 13716 w 36004"/>
                    <a:gd name="connsiteY1" fmla="*/ 0 h 27622"/>
                    <a:gd name="connsiteX2" fmla="*/ 0 w 36004"/>
                    <a:gd name="connsiteY2" fmla="*/ 1333 h 27622"/>
                    <a:gd name="connsiteX3" fmla="*/ 1619 w 36004"/>
                    <a:gd name="connsiteY3" fmla="*/ 17526 h 27622"/>
                    <a:gd name="connsiteX4" fmla="*/ 1619 w 36004"/>
                    <a:gd name="connsiteY4" fmla="*/ 17526 h 27622"/>
                    <a:gd name="connsiteX5" fmla="*/ 2667 w 36004"/>
                    <a:gd name="connsiteY5" fmla="*/ 27623 h 27622"/>
                    <a:gd name="connsiteX6" fmla="*/ 36004 w 36004"/>
                    <a:gd name="connsiteY6" fmla="*/ 24194 h 27622"/>
                    <a:gd name="connsiteX7" fmla="*/ 34957 w 36004"/>
                    <a:gd name="connsiteY7" fmla="*/ 14097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04" h="27622">
                      <a:moveTo>
                        <a:pt x="15335" y="16097"/>
                      </a:moveTo>
                      <a:lnTo>
                        <a:pt x="13716" y="0"/>
                      </a:lnTo>
                      <a:lnTo>
                        <a:pt x="0" y="1333"/>
                      </a:lnTo>
                      <a:lnTo>
                        <a:pt x="1619" y="17526"/>
                      </a:lnTo>
                      <a:lnTo>
                        <a:pt x="1619" y="17526"/>
                      </a:lnTo>
                      <a:lnTo>
                        <a:pt x="2667" y="27623"/>
                      </a:lnTo>
                      <a:lnTo>
                        <a:pt x="36004" y="24194"/>
                      </a:lnTo>
                      <a:lnTo>
                        <a:pt x="34957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4" name="任意多边形: 形状 7733">
                  <a:extLst>
                    <a:ext uri="{FF2B5EF4-FFF2-40B4-BE49-F238E27FC236}">
                      <a16:creationId xmlns:a16="http://schemas.microsoft.com/office/drawing/2014/main" xmlns="" id="{622CD760-00D9-452E-901B-797E5238BD5A}"/>
                    </a:ext>
                  </a:extLst>
                </p:cNvPr>
                <p:cNvSpPr/>
                <p:nvPr/>
              </p:nvSpPr>
              <p:spPr>
                <a:xfrm rot="-352317">
                  <a:off x="8038513" y="2483257"/>
                  <a:ext cx="9048" cy="8572"/>
                </a:xfrm>
                <a:custGeom>
                  <a:avLst/>
                  <a:gdLst>
                    <a:gd name="connsiteX0" fmla="*/ 0 w 9048"/>
                    <a:gd name="connsiteY0" fmla="*/ 0 h 8572"/>
                    <a:gd name="connsiteX1" fmla="*/ 9048 w 9048"/>
                    <a:gd name="connsiteY1" fmla="*/ 0 h 8572"/>
                    <a:gd name="connsiteX2" fmla="*/ 9048 w 9048"/>
                    <a:gd name="connsiteY2" fmla="*/ 8572 h 8572"/>
                    <a:gd name="connsiteX3" fmla="*/ 0 w 9048"/>
                    <a:gd name="connsiteY3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48" h="8572">
                      <a:moveTo>
                        <a:pt x="0" y="0"/>
                      </a:moveTo>
                      <a:lnTo>
                        <a:pt x="9048" y="0"/>
                      </a:lnTo>
                      <a:lnTo>
                        <a:pt x="9048" y="8572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5" name="任意多边形: 形状 7734">
                  <a:extLst>
                    <a:ext uri="{FF2B5EF4-FFF2-40B4-BE49-F238E27FC236}">
                      <a16:creationId xmlns:a16="http://schemas.microsoft.com/office/drawing/2014/main" xmlns="" id="{23B8B14C-DBBD-4195-B2F2-9C7DCA274E93}"/>
                    </a:ext>
                  </a:extLst>
                </p:cNvPr>
                <p:cNvSpPr/>
                <p:nvPr/>
              </p:nvSpPr>
              <p:spPr>
                <a:xfrm>
                  <a:off x="8027574" y="2442971"/>
                  <a:ext cx="187928" cy="55721"/>
                </a:xfrm>
                <a:custGeom>
                  <a:avLst/>
                  <a:gdLst>
                    <a:gd name="connsiteX0" fmla="*/ 161925 w 187928"/>
                    <a:gd name="connsiteY0" fmla="*/ 8573 h 55721"/>
                    <a:gd name="connsiteX1" fmla="*/ 161068 w 187928"/>
                    <a:gd name="connsiteY1" fmla="*/ 0 h 55721"/>
                    <a:gd name="connsiteX2" fmla="*/ 147924 w 187928"/>
                    <a:gd name="connsiteY2" fmla="*/ 1333 h 55721"/>
                    <a:gd name="connsiteX3" fmla="*/ 148876 w 187928"/>
                    <a:gd name="connsiteY3" fmla="*/ 9906 h 55721"/>
                    <a:gd name="connsiteX4" fmla="*/ 100870 w 187928"/>
                    <a:gd name="connsiteY4" fmla="*/ 14954 h 55721"/>
                    <a:gd name="connsiteX5" fmla="*/ 100013 w 187928"/>
                    <a:gd name="connsiteY5" fmla="*/ 6287 h 55721"/>
                    <a:gd name="connsiteX6" fmla="*/ 86963 w 187928"/>
                    <a:gd name="connsiteY6" fmla="*/ 7620 h 55721"/>
                    <a:gd name="connsiteX7" fmla="*/ 87821 w 187928"/>
                    <a:gd name="connsiteY7" fmla="*/ 16288 h 55721"/>
                    <a:gd name="connsiteX8" fmla="*/ 39910 w 187928"/>
                    <a:gd name="connsiteY8" fmla="*/ 21241 h 55721"/>
                    <a:gd name="connsiteX9" fmla="*/ 38958 w 187928"/>
                    <a:gd name="connsiteY9" fmla="*/ 12573 h 55721"/>
                    <a:gd name="connsiteX10" fmla="*/ 25908 w 187928"/>
                    <a:gd name="connsiteY10" fmla="*/ 13907 h 55721"/>
                    <a:gd name="connsiteX11" fmla="*/ 26765 w 187928"/>
                    <a:gd name="connsiteY11" fmla="*/ 22670 h 55721"/>
                    <a:gd name="connsiteX12" fmla="*/ 0 w 187928"/>
                    <a:gd name="connsiteY12" fmla="*/ 25432 h 55721"/>
                    <a:gd name="connsiteX13" fmla="*/ 1714 w 187928"/>
                    <a:gd name="connsiteY13" fmla="*/ 41529 h 55721"/>
                    <a:gd name="connsiteX14" fmla="*/ 20003 w 187928"/>
                    <a:gd name="connsiteY14" fmla="*/ 39624 h 55721"/>
                    <a:gd name="connsiteX15" fmla="*/ 21717 w 187928"/>
                    <a:gd name="connsiteY15" fmla="*/ 55721 h 55721"/>
                    <a:gd name="connsiteX16" fmla="*/ 95631 w 187928"/>
                    <a:gd name="connsiteY16" fmla="*/ 48101 h 55721"/>
                    <a:gd name="connsiteX17" fmla="*/ 96108 w 187928"/>
                    <a:gd name="connsiteY17" fmla="*/ 53150 h 55721"/>
                    <a:gd name="connsiteX18" fmla="*/ 151067 w 187928"/>
                    <a:gd name="connsiteY18" fmla="*/ 47435 h 55721"/>
                    <a:gd name="connsiteX19" fmla="*/ 150590 w 187928"/>
                    <a:gd name="connsiteY19" fmla="*/ 42291 h 55721"/>
                    <a:gd name="connsiteX20" fmla="*/ 187929 w 187928"/>
                    <a:gd name="connsiteY20" fmla="*/ 38481 h 55721"/>
                    <a:gd name="connsiteX21" fmla="*/ 186309 w 187928"/>
                    <a:gd name="connsiteY21" fmla="*/ 22289 h 55721"/>
                    <a:gd name="connsiteX22" fmla="*/ 184690 w 187928"/>
                    <a:gd name="connsiteY22" fmla="*/ 6191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7928" h="55721">
                      <a:moveTo>
                        <a:pt x="161925" y="8573"/>
                      </a:moveTo>
                      <a:lnTo>
                        <a:pt x="161068" y="0"/>
                      </a:lnTo>
                      <a:lnTo>
                        <a:pt x="147924" y="1333"/>
                      </a:lnTo>
                      <a:lnTo>
                        <a:pt x="148876" y="9906"/>
                      </a:lnTo>
                      <a:lnTo>
                        <a:pt x="100870" y="14954"/>
                      </a:lnTo>
                      <a:lnTo>
                        <a:pt x="100013" y="6287"/>
                      </a:lnTo>
                      <a:lnTo>
                        <a:pt x="86963" y="7620"/>
                      </a:lnTo>
                      <a:lnTo>
                        <a:pt x="87821" y="16288"/>
                      </a:lnTo>
                      <a:lnTo>
                        <a:pt x="39910" y="21241"/>
                      </a:lnTo>
                      <a:lnTo>
                        <a:pt x="38958" y="12573"/>
                      </a:lnTo>
                      <a:lnTo>
                        <a:pt x="25908" y="13907"/>
                      </a:lnTo>
                      <a:lnTo>
                        <a:pt x="26765" y="22670"/>
                      </a:lnTo>
                      <a:lnTo>
                        <a:pt x="0" y="25432"/>
                      </a:lnTo>
                      <a:lnTo>
                        <a:pt x="1714" y="41529"/>
                      </a:lnTo>
                      <a:lnTo>
                        <a:pt x="20003" y="39624"/>
                      </a:lnTo>
                      <a:lnTo>
                        <a:pt x="21717" y="55721"/>
                      </a:lnTo>
                      <a:lnTo>
                        <a:pt x="95631" y="48101"/>
                      </a:lnTo>
                      <a:lnTo>
                        <a:pt x="96108" y="53150"/>
                      </a:lnTo>
                      <a:lnTo>
                        <a:pt x="151067" y="47435"/>
                      </a:lnTo>
                      <a:lnTo>
                        <a:pt x="150590" y="42291"/>
                      </a:lnTo>
                      <a:lnTo>
                        <a:pt x="187929" y="38481"/>
                      </a:lnTo>
                      <a:lnTo>
                        <a:pt x="186309" y="22289"/>
                      </a:lnTo>
                      <a:lnTo>
                        <a:pt x="184690" y="6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36" name="图形 6670">
              <a:extLst>
                <a:ext uri="{FF2B5EF4-FFF2-40B4-BE49-F238E27FC236}">
                  <a16:creationId xmlns:a16="http://schemas.microsoft.com/office/drawing/2014/main" xmlns="" id="{C4ACA3E8-EC94-4C3F-BC1D-36A676074F23}"/>
                </a:ext>
              </a:extLst>
            </p:cNvPr>
            <p:cNvGrpSpPr/>
            <p:nvPr/>
          </p:nvGrpSpPr>
          <p:grpSpPr>
            <a:xfrm>
              <a:off x="5766943" y="2600515"/>
              <a:ext cx="191357" cy="68579"/>
              <a:chOff x="7712678" y="2600515"/>
              <a:chExt cx="191357" cy="68579"/>
            </a:xfrm>
            <a:solidFill>
              <a:srgbClr val="FFFFFF"/>
            </a:solidFill>
          </p:grpSpPr>
          <p:grpSp>
            <p:nvGrpSpPr>
              <p:cNvPr id="7737" name="图形 6670">
                <a:extLst>
                  <a:ext uri="{FF2B5EF4-FFF2-40B4-BE49-F238E27FC236}">
                    <a16:creationId xmlns:a16="http://schemas.microsoft.com/office/drawing/2014/main" xmlns="" id="{13147661-C274-420B-B6E8-C677525496B8}"/>
                  </a:ext>
                </a:extLst>
              </p:cNvPr>
              <p:cNvGrpSpPr/>
              <p:nvPr/>
            </p:nvGrpSpPr>
            <p:grpSpPr>
              <a:xfrm>
                <a:off x="7712678" y="2600515"/>
                <a:ext cx="191357" cy="68579"/>
                <a:chOff x="7712678" y="2600515"/>
                <a:chExt cx="191357" cy="68579"/>
              </a:xfrm>
              <a:solidFill>
                <a:srgbClr val="FFFFFF"/>
              </a:solidFill>
            </p:grpSpPr>
            <p:sp>
              <p:nvSpPr>
                <p:cNvPr id="7738" name="任意多边形: 形状 7737">
                  <a:extLst>
                    <a:ext uri="{FF2B5EF4-FFF2-40B4-BE49-F238E27FC236}">
                      <a16:creationId xmlns:a16="http://schemas.microsoft.com/office/drawing/2014/main" xmlns="" id="{886E36A3-C316-464D-8723-DE0F2266A033}"/>
                    </a:ext>
                  </a:extLst>
                </p:cNvPr>
                <p:cNvSpPr/>
                <p:nvPr/>
              </p:nvSpPr>
              <p:spPr>
                <a:xfrm>
                  <a:off x="7718964" y="2640900"/>
                  <a:ext cx="36671" cy="28194"/>
                </a:xfrm>
                <a:custGeom>
                  <a:avLst/>
                  <a:gdLst>
                    <a:gd name="connsiteX0" fmla="*/ 15621 w 36671"/>
                    <a:gd name="connsiteY0" fmla="*/ 16383 h 28194"/>
                    <a:gd name="connsiteX1" fmla="*/ 14001 w 36671"/>
                    <a:gd name="connsiteY1" fmla="*/ 0 h 28194"/>
                    <a:gd name="connsiteX2" fmla="*/ 0 w 36671"/>
                    <a:gd name="connsiteY2" fmla="*/ 1429 h 28194"/>
                    <a:gd name="connsiteX3" fmla="*/ 1714 w 36671"/>
                    <a:gd name="connsiteY3" fmla="*/ 17812 h 28194"/>
                    <a:gd name="connsiteX4" fmla="*/ 1714 w 36671"/>
                    <a:gd name="connsiteY4" fmla="*/ 17812 h 28194"/>
                    <a:gd name="connsiteX5" fmla="*/ 2762 w 36671"/>
                    <a:gd name="connsiteY5" fmla="*/ 28194 h 28194"/>
                    <a:gd name="connsiteX6" fmla="*/ 36671 w 36671"/>
                    <a:gd name="connsiteY6" fmla="*/ 24670 h 28194"/>
                    <a:gd name="connsiteX7" fmla="*/ 35528 w 36671"/>
                    <a:gd name="connsiteY7" fmla="*/ 14383 h 2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" h="28194">
                      <a:moveTo>
                        <a:pt x="15621" y="16383"/>
                      </a:moveTo>
                      <a:lnTo>
                        <a:pt x="14001" y="0"/>
                      </a:lnTo>
                      <a:lnTo>
                        <a:pt x="0" y="1429"/>
                      </a:lnTo>
                      <a:lnTo>
                        <a:pt x="1714" y="17812"/>
                      </a:lnTo>
                      <a:lnTo>
                        <a:pt x="1714" y="17812"/>
                      </a:lnTo>
                      <a:lnTo>
                        <a:pt x="2762" y="28194"/>
                      </a:lnTo>
                      <a:lnTo>
                        <a:pt x="36671" y="24670"/>
                      </a:lnTo>
                      <a:lnTo>
                        <a:pt x="35528" y="14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9" name="任意多边形: 形状 7738">
                  <a:extLst>
                    <a:ext uri="{FF2B5EF4-FFF2-40B4-BE49-F238E27FC236}">
                      <a16:creationId xmlns:a16="http://schemas.microsoft.com/office/drawing/2014/main" xmlns="" id="{E2AB4366-BF5A-4039-A978-588424872963}"/>
                    </a:ext>
                  </a:extLst>
                </p:cNvPr>
                <p:cNvSpPr/>
                <p:nvPr/>
              </p:nvSpPr>
              <p:spPr>
                <a:xfrm rot="-352317">
                  <a:off x="7723821" y="2641542"/>
                  <a:ext cx="9143" cy="8762"/>
                </a:xfrm>
                <a:custGeom>
                  <a:avLst/>
                  <a:gdLst>
                    <a:gd name="connsiteX0" fmla="*/ 0 w 9143"/>
                    <a:gd name="connsiteY0" fmla="*/ 0 h 8762"/>
                    <a:gd name="connsiteX1" fmla="*/ 9144 w 9143"/>
                    <a:gd name="connsiteY1" fmla="*/ 0 h 8762"/>
                    <a:gd name="connsiteX2" fmla="*/ 9144 w 9143"/>
                    <a:gd name="connsiteY2" fmla="*/ 8763 h 8762"/>
                    <a:gd name="connsiteX3" fmla="*/ 0 w 9143"/>
                    <a:gd name="connsiteY3" fmla="*/ 8763 h 8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43" h="8762">
                      <a:moveTo>
                        <a:pt x="0" y="0"/>
                      </a:moveTo>
                      <a:lnTo>
                        <a:pt x="9144" y="0"/>
                      </a:lnTo>
                      <a:lnTo>
                        <a:pt x="9144" y="8763"/>
                      </a:lnTo>
                      <a:lnTo>
                        <a:pt x="0" y="8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0" name="任意多边形: 形状 7739">
                  <a:extLst>
                    <a:ext uri="{FF2B5EF4-FFF2-40B4-BE49-F238E27FC236}">
                      <a16:creationId xmlns:a16="http://schemas.microsoft.com/office/drawing/2014/main" xmlns="" id="{1C21F871-72B0-4E2E-B741-2DAA1AFEB361}"/>
                    </a:ext>
                  </a:extLst>
                </p:cNvPr>
                <p:cNvSpPr/>
                <p:nvPr/>
              </p:nvSpPr>
              <p:spPr>
                <a:xfrm>
                  <a:off x="7712678" y="2600515"/>
                  <a:ext cx="191357" cy="56768"/>
                </a:xfrm>
                <a:custGeom>
                  <a:avLst/>
                  <a:gdLst>
                    <a:gd name="connsiteX0" fmla="*/ 164878 w 191357"/>
                    <a:gd name="connsiteY0" fmla="*/ 8668 h 56768"/>
                    <a:gd name="connsiteX1" fmla="*/ 163925 w 191357"/>
                    <a:gd name="connsiteY1" fmla="*/ 0 h 56768"/>
                    <a:gd name="connsiteX2" fmla="*/ 150590 w 191357"/>
                    <a:gd name="connsiteY2" fmla="*/ 1333 h 56768"/>
                    <a:gd name="connsiteX3" fmla="*/ 151543 w 191357"/>
                    <a:gd name="connsiteY3" fmla="*/ 10096 h 56768"/>
                    <a:gd name="connsiteX4" fmla="*/ 102680 w 191357"/>
                    <a:gd name="connsiteY4" fmla="*/ 15145 h 56768"/>
                    <a:gd name="connsiteX5" fmla="*/ 101822 w 191357"/>
                    <a:gd name="connsiteY5" fmla="*/ 6382 h 56768"/>
                    <a:gd name="connsiteX6" fmla="*/ 88488 w 191357"/>
                    <a:gd name="connsiteY6" fmla="*/ 7810 h 56768"/>
                    <a:gd name="connsiteX7" fmla="*/ 89440 w 191357"/>
                    <a:gd name="connsiteY7" fmla="*/ 16573 h 56768"/>
                    <a:gd name="connsiteX8" fmla="*/ 40577 w 191357"/>
                    <a:gd name="connsiteY8" fmla="*/ 21622 h 56768"/>
                    <a:gd name="connsiteX9" fmla="*/ 39720 w 191357"/>
                    <a:gd name="connsiteY9" fmla="*/ 12763 h 56768"/>
                    <a:gd name="connsiteX10" fmla="*/ 26384 w 191357"/>
                    <a:gd name="connsiteY10" fmla="*/ 14192 h 56768"/>
                    <a:gd name="connsiteX11" fmla="*/ 27242 w 191357"/>
                    <a:gd name="connsiteY11" fmla="*/ 23050 h 56768"/>
                    <a:gd name="connsiteX12" fmla="*/ 0 w 191357"/>
                    <a:gd name="connsiteY12" fmla="*/ 25908 h 56768"/>
                    <a:gd name="connsiteX13" fmla="*/ 1714 w 191357"/>
                    <a:gd name="connsiteY13" fmla="*/ 42291 h 56768"/>
                    <a:gd name="connsiteX14" fmla="*/ 20384 w 191357"/>
                    <a:gd name="connsiteY14" fmla="*/ 40386 h 56768"/>
                    <a:gd name="connsiteX15" fmla="*/ 22098 w 191357"/>
                    <a:gd name="connsiteY15" fmla="*/ 56769 h 56768"/>
                    <a:gd name="connsiteX16" fmla="*/ 97346 w 191357"/>
                    <a:gd name="connsiteY16" fmla="*/ 48958 h 56768"/>
                    <a:gd name="connsiteX17" fmla="*/ 97917 w 191357"/>
                    <a:gd name="connsiteY17" fmla="*/ 54102 h 56768"/>
                    <a:gd name="connsiteX18" fmla="*/ 153829 w 191357"/>
                    <a:gd name="connsiteY18" fmla="*/ 48292 h 56768"/>
                    <a:gd name="connsiteX19" fmla="*/ 153258 w 191357"/>
                    <a:gd name="connsiteY19" fmla="*/ 43053 h 56768"/>
                    <a:gd name="connsiteX20" fmla="*/ 191358 w 191357"/>
                    <a:gd name="connsiteY20" fmla="*/ 39148 h 56768"/>
                    <a:gd name="connsiteX21" fmla="*/ 189738 w 191357"/>
                    <a:gd name="connsiteY21" fmla="*/ 22669 h 56768"/>
                    <a:gd name="connsiteX22" fmla="*/ 188023 w 191357"/>
                    <a:gd name="connsiteY22" fmla="*/ 6286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1357" h="56768">
                      <a:moveTo>
                        <a:pt x="164878" y="8668"/>
                      </a:moveTo>
                      <a:lnTo>
                        <a:pt x="163925" y="0"/>
                      </a:lnTo>
                      <a:lnTo>
                        <a:pt x="150590" y="1333"/>
                      </a:lnTo>
                      <a:lnTo>
                        <a:pt x="151543" y="10096"/>
                      </a:lnTo>
                      <a:lnTo>
                        <a:pt x="102680" y="15145"/>
                      </a:lnTo>
                      <a:lnTo>
                        <a:pt x="101822" y="6382"/>
                      </a:lnTo>
                      <a:lnTo>
                        <a:pt x="88488" y="7810"/>
                      </a:lnTo>
                      <a:lnTo>
                        <a:pt x="89440" y="16573"/>
                      </a:lnTo>
                      <a:lnTo>
                        <a:pt x="40577" y="21622"/>
                      </a:lnTo>
                      <a:lnTo>
                        <a:pt x="39720" y="12763"/>
                      </a:lnTo>
                      <a:lnTo>
                        <a:pt x="26384" y="14192"/>
                      </a:lnTo>
                      <a:lnTo>
                        <a:pt x="27242" y="23050"/>
                      </a:lnTo>
                      <a:lnTo>
                        <a:pt x="0" y="25908"/>
                      </a:lnTo>
                      <a:lnTo>
                        <a:pt x="1714" y="42291"/>
                      </a:lnTo>
                      <a:lnTo>
                        <a:pt x="20384" y="40386"/>
                      </a:lnTo>
                      <a:lnTo>
                        <a:pt x="22098" y="56769"/>
                      </a:lnTo>
                      <a:lnTo>
                        <a:pt x="97346" y="48958"/>
                      </a:lnTo>
                      <a:lnTo>
                        <a:pt x="97917" y="54102"/>
                      </a:lnTo>
                      <a:lnTo>
                        <a:pt x="153829" y="48292"/>
                      </a:lnTo>
                      <a:lnTo>
                        <a:pt x="153258" y="43053"/>
                      </a:lnTo>
                      <a:lnTo>
                        <a:pt x="191358" y="39148"/>
                      </a:lnTo>
                      <a:lnTo>
                        <a:pt x="189738" y="22669"/>
                      </a:lnTo>
                      <a:lnTo>
                        <a:pt x="188023" y="6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1" name="图形 6670">
                <a:extLst>
                  <a:ext uri="{FF2B5EF4-FFF2-40B4-BE49-F238E27FC236}">
                    <a16:creationId xmlns:a16="http://schemas.microsoft.com/office/drawing/2014/main" xmlns="" id="{D0901CF5-8314-44B2-A9AF-1715AA406D35}"/>
                  </a:ext>
                </a:extLst>
              </p:cNvPr>
              <p:cNvGrpSpPr/>
              <p:nvPr/>
            </p:nvGrpSpPr>
            <p:grpSpPr>
              <a:xfrm>
                <a:off x="7712678" y="2600515"/>
                <a:ext cx="191357" cy="68579"/>
                <a:chOff x="7712678" y="2600515"/>
                <a:chExt cx="191357" cy="68579"/>
              </a:xfrm>
              <a:solidFill>
                <a:srgbClr val="FFFFFF"/>
              </a:solidFill>
            </p:grpSpPr>
            <p:sp>
              <p:nvSpPr>
                <p:cNvPr id="7742" name="任意多边形: 形状 7741">
                  <a:extLst>
                    <a:ext uri="{FF2B5EF4-FFF2-40B4-BE49-F238E27FC236}">
                      <a16:creationId xmlns:a16="http://schemas.microsoft.com/office/drawing/2014/main" xmlns="" id="{761A0ACA-B564-4BE4-A2F8-E71AF1693A2C}"/>
                    </a:ext>
                  </a:extLst>
                </p:cNvPr>
                <p:cNvSpPr/>
                <p:nvPr/>
              </p:nvSpPr>
              <p:spPr>
                <a:xfrm>
                  <a:off x="7718964" y="2640900"/>
                  <a:ext cx="36671" cy="28194"/>
                </a:xfrm>
                <a:custGeom>
                  <a:avLst/>
                  <a:gdLst>
                    <a:gd name="connsiteX0" fmla="*/ 15621 w 36671"/>
                    <a:gd name="connsiteY0" fmla="*/ 16383 h 28194"/>
                    <a:gd name="connsiteX1" fmla="*/ 14001 w 36671"/>
                    <a:gd name="connsiteY1" fmla="*/ 0 h 28194"/>
                    <a:gd name="connsiteX2" fmla="*/ 0 w 36671"/>
                    <a:gd name="connsiteY2" fmla="*/ 1429 h 28194"/>
                    <a:gd name="connsiteX3" fmla="*/ 1714 w 36671"/>
                    <a:gd name="connsiteY3" fmla="*/ 17812 h 28194"/>
                    <a:gd name="connsiteX4" fmla="*/ 1714 w 36671"/>
                    <a:gd name="connsiteY4" fmla="*/ 17812 h 28194"/>
                    <a:gd name="connsiteX5" fmla="*/ 2762 w 36671"/>
                    <a:gd name="connsiteY5" fmla="*/ 28194 h 28194"/>
                    <a:gd name="connsiteX6" fmla="*/ 36671 w 36671"/>
                    <a:gd name="connsiteY6" fmla="*/ 24670 h 28194"/>
                    <a:gd name="connsiteX7" fmla="*/ 35528 w 36671"/>
                    <a:gd name="connsiteY7" fmla="*/ 14383 h 2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" h="28194">
                      <a:moveTo>
                        <a:pt x="15621" y="16383"/>
                      </a:moveTo>
                      <a:lnTo>
                        <a:pt x="14001" y="0"/>
                      </a:lnTo>
                      <a:lnTo>
                        <a:pt x="0" y="1429"/>
                      </a:lnTo>
                      <a:lnTo>
                        <a:pt x="1714" y="17812"/>
                      </a:lnTo>
                      <a:lnTo>
                        <a:pt x="1714" y="17812"/>
                      </a:lnTo>
                      <a:lnTo>
                        <a:pt x="2762" y="28194"/>
                      </a:lnTo>
                      <a:lnTo>
                        <a:pt x="36671" y="24670"/>
                      </a:lnTo>
                      <a:lnTo>
                        <a:pt x="35528" y="143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3" name="任意多边形: 形状 7742">
                  <a:extLst>
                    <a:ext uri="{FF2B5EF4-FFF2-40B4-BE49-F238E27FC236}">
                      <a16:creationId xmlns:a16="http://schemas.microsoft.com/office/drawing/2014/main" xmlns="" id="{5E64B75A-6A97-403E-9A01-A7D0FF34FE9F}"/>
                    </a:ext>
                  </a:extLst>
                </p:cNvPr>
                <p:cNvSpPr/>
                <p:nvPr/>
              </p:nvSpPr>
              <p:spPr>
                <a:xfrm rot="-352317">
                  <a:off x="7723821" y="2641542"/>
                  <a:ext cx="9143" cy="8762"/>
                </a:xfrm>
                <a:custGeom>
                  <a:avLst/>
                  <a:gdLst>
                    <a:gd name="connsiteX0" fmla="*/ 0 w 9143"/>
                    <a:gd name="connsiteY0" fmla="*/ 0 h 8762"/>
                    <a:gd name="connsiteX1" fmla="*/ 9144 w 9143"/>
                    <a:gd name="connsiteY1" fmla="*/ 0 h 8762"/>
                    <a:gd name="connsiteX2" fmla="*/ 9144 w 9143"/>
                    <a:gd name="connsiteY2" fmla="*/ 8763 h 8762"/>
                    <a:gd name="connsiteX3" fmla="*/ 0 w 9143"/>
                    <a:gd name="connsiteY3" fmla="*/ 8763 h 8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43" h="8762">
                      <a:moveTo>
                        <a:pt x="0" y="0"/>
                      </a:moveTo>
                      <a:lnTo>
                        <a:pt x="9144" y="0"/>
                      </a:lnTo>
                      <a:lnTo>
                        <a:pt x="9144" y="8763"/>
                      </a:lnTo>
                      <a:lnTo>
                        <a:pt x="0" y="8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4" name="任意多边形: 形状 7743">
                  <a:extLst>
                    <a:ext uri="{FF2B5EF4-FFF2-40B4-BE49-F238E27FC236}">
                      <a16:creationId xmlns:a16="http://schemas.microsoft.com/office/drawing/2014/main" xmlns="" id="{EA0ED694-ED68-48ED-AB63-159E4D83D9E5}"/>
                    </a:ext>
                  </a:extLst>
                </p:cNvPr>
                <p:cNvSpPr/>
                <p:nvPr/>
              </p:nvSpPr>
              <p:spPr>
                <a:xfrm>
                  <a:off x="7712678" y="2600515"/>
                  <a:ext cx="191357" cy="56768"/>
                </a:xfrm>
                <a:custGeom>
                  <a:avLst/>
                  <a:gdLst>
                    <a:gd name="connsiteX0" fmla="*/ 164878 w 191357"/>
                    <a:gd name="connsiteY0" fmla="*/ 8668 h 56768"/>
                    <a:gd name="connsiteX1" fmla="*/ 163925 w 191357"/>
                    <a:gd name="connsiteY1" fmla="*/ 0 h 56768"/>
                    <a:gd name="connsiteX2" fmla="*/ 150590 w 191357"/>
                    <a:gd name="connsiteY2" fmla="*/ 1333 h 56768"/>
                    <a:gd name="connsiteX3" fmla="*/ 151543 w 191357"/>
                    <a:gd name="connsiteY3" fmla="*/ 10096 h 56768"/>
                    <a:gd name="connsiteX4" fmla="*/ 102680 w 191357"/>
                    <a:gd name="connsiteY4" fmla="*/ 15145 h 56768"/>
                    <a:gd name="connsiteX5" fmla="*/ 101822 w 191357"/>
                    <a:gd name="connsiteY5" fmla="*/ 6382 h 56768"/>
                    <a:gd name="connsiteX6" fmla="*/ 88488 w 191357"/>
                    <a:gd name="connsiteY6" fmla="*/ 7810 h 56768"/>
                    <a:gd name="connsiteX7" fmla="*/ 89440 w 191357"/>
                    <a:gd name="connsiteY7" fmla="*/ 16573 h 56768"/>
                    <a:gd name="connsiteX8" fmla="*/ 40577 w 191357"/>
                    <a:gd name="connsiteY8" fmla="*/ 21622 h 56768"/>
                    <a:gd name="connsiteX9" fmla="*/ 39720 w 191357"/>
                    <a:gd name="connsiteY9" fmla="*/ 12763 h 56768"/>
                    <a:gd name="connsiteX10" fmla="*/ 26384 w 191357"/>
                    <a:gd name="connsiteY10" fmla="*/ 14192 h 56768"/>
                    <a:gd name="connsiteX11" fmla="*/ 27242 w 191357"/>
                    <a:gd name="connsiteY11" fmla="*/ 23050 h 56768"/>
                    <a:gd name="connsiteX12" fmla="*/ 0 w 191357"/>
                    <a:gd name="connsiteY12" fmla="*/ 25908 h 56768"/>
                    <a:gd name="connsiteX13" fmla="*/ 1714 w 191357"/>
                    <a:gd name="connsiteY13" fmla="*/ 42291 h 56768"/>
                    <a:gd name="connsiteX14" fmla="*/ 20384 w 191357"/>
                    <a:gd name="connsiteY14" fmla="*/ 40386 h 56768"/>
                    <a:gd name="connsiteX15" fmla="*/ 22098 w 191357"/>
                    <a:gd name="connsiteY15" fmla="*/ 56769 h 56768"/>
                    <a:gd name="connsiteX16" fmla="*/ 97346 w 191357"/>
                    <a:gd name="connsiteY16" fmla="*/ 48958 h 56768"/>
                    <a:gd name="connsiteX17" fmla="*/ 97917 w 191357"/>
                    <a:gd name="connsiteY17" fmla="*/ 54102 h 56768"/>
                    <a:gd name="connsiteX18" fmla="*/ 153829 w 191357"/>
                    <a:gd name="connsiteY18" fmla="*/ 48292 h 56768"/>
                    <a:gd name="connsiteX19" fmla="*/ 153258 w 191357"/>
                    <a:gd name="connsiteY19" fmla="*/ 43053 h 56768"/>
                    <a:gd name="connsiteX20" fmla="*/ 191358 w 191357"/>
                    <a:gd name="connsiteY20" fmla="*/ 39148 h 56768"/>
                    <a:gd name="connsiteX21" fmla="*/ 189738 w 191357"/>
                    <a:gd name="connsiteY21" fmla="*/ 22669 h 56768"/>
                    <a:gd name="connsiteX22" fmla="*/ 188023 w 191357"/>
                    <a:gd name="connsiteY22" fmla="*/ 6286 h 56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1357" h="56768">
                      <a:moveTo>
                        <a:pt x="164878" y="8668"/>
                      </a:moveTo>
                      <a:lnTo>
                        <a:pt x="163925" y="0"/>
                      </a:lnTo>
                      <a:lnTo>
                        <a:pt x="150590" y="1333"/>
                      </a:lnTo>
                      <a:lnTo>
                        <a:pt x="151543" y="10096"/>
                      </a:lnTo>
                      <a:lnTo>
                        <a:pt x="102680" y="15145"/>
                      </a:lnTo>
                      <a:lnTo>
                        <a:pt x="101822" y="6382"/>
                      </a:lnTo>
                      <a:lnTo>
                        <a:pt x="88488" y="7810"/>
                      </a:lnTo>
                      <a:lnTo>
                        <a:pt x="89440" y="16573"/>
                      </a:lnTo>
                      <a:lnTo>
                        <a:pt x="40577" y="21622"/>
                      </a:lnTo>
                      <a:lnTo>
                        <a:pt x="39720" y="12763"/>
                      </a:lnTo>
                      <a:lnTo>
                        <a:pt x="26384" y="14192"/>
                      </a:lnTo>
                      <a:lnTo>
                        <a:pt x="27242" y="23050"/>
                      </a:lnTo>
                      <a:lnTo>
                        <a:pt x="0" y="25908"/>
                      </a:lnTo>
                      <a:lnTo>
                        <a:pt x="1714" y="42291"/>
                      </a:lnTo>
                      <a:lnTo>
                        <a:pt x="20384" y="40386"/>
                      </a:lnTo>
                      <a:lnTo>
                        <a:pt x="22098" y="56769"/>
                      </a:lnTo>
                      <a:lnTo>
                        <a:pt x="97346" y="48958"/>
                      </a:lnTo>
                      <a:lnTo>
                        <a:pt x="97917" y="54102"/>
                      </a:lnTo>
                      <a:lnTo>
                        <a:pt x="153829" y="48292"/>
                      </a:lnTo>
                      <a:lnTo>
                        <a:pt x="153258" y="43053"/>
                      </a:lnTo>
                      <a:lnTo>
                        <a:pt x="191358" y="39148"/>
                      </a:lnTo>
                      <a:lnTo>
                        <a:pt x="189738" y="22669"/>
                      </a:lnTo>
                      <a:lnTo>
                        <a:pt x="188023" y="6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45" name="图形 6670">
              <a:extLst>
                <a:ext uri="{FF2B5EF4-FFF2-40B4-BE49-F238E27FC236}">
                  <a16:creationId xmlns:a16="http://schemas.microsoft.com/office/drawing/2014/main" xmlns="" id="{EDDAFF4A-6C4F-40CF-B122-09C8E71DAB93}"/>
                </a:ext>
              </a:extLst>
            </p:cNvPr>
            <p:cNvGrpSpPr/>
            <p:nvPr/>
          </p:nvGrpSpPr>
          <p:grpSpPr>
            <a:xfrm>
              <a:off x="6007544" y="2570796"/>
              <a:ext cx="187928" cy="67341"/>
              <a:chOff x="7953279" y="2570796"/>
              <a:chExt cx="187928" cy="67341"/>
            </a:xfrm>
            <a:solidFill>
              <a:srgbClr val="FFFFFF"/>
            </a:solidFill>
          </p:grpSpPr>
          <p:grpSp>
            <p:nvGrpSpPr>
              <p:cNvPr id="7746" name="图形 6670">
                <a:extLst>
                  <a:ext uri="{FF2B5EF4-FFF2-40B4-BE49-F238E27FC236}">
                    <a16:creationId xmlns:a16="http://schemas.microsoft.com/office/drawing/2014/main" xmlns="" id="{9A4A86F8-2A4C-481D-8D6D-14EEC1FDE65B}"/>
                  </a:ext>
                </a:extLst>
              </p:cNvPr>
              <p:cNvGrpSpPr/>
              <p:nvPr/>
            </p:nvGrpSpPr>
            <p:grpSpPr>
              <a:xfrm>
                <a:off x="7953279" y="2570796"/>
                <a:ext cx="187928" cy="67341"/>
                <a:chOff x="7953279" y="2570796"/>
                <a:chExt cx="187928" cy="67341"/>
              </a:xfrm>
              <a:solidFill>
                <a:srgbClr val="FFFFFF"/>
              </a:solidFill>
            </p:grpSpPr>
            <p:sp>
              <p:nvSpPr>
                <p:cNvPr id="7747" name="任意多边形: 形状 7746">
                  <a:extLst>
                    <a:ext uri="{FF2B5EF4-FFF2-40B4-BE49-F238E27FC236}">
                      <a16:creationId xmlns:a16="http://schemas.microsoft.com/office/drawing/2014/main" xmlns="" id="{A7AA5DF2-3666-4101-BB43-E2BCDE752AE1}"/>
                    </a:ext>
                  </a:extLst>
                </p:cNvPr>
                <p:cNvSpPr/>
                <p:nvPr/>
              </p:nvSpPr>
              <p:spPr>
                <a:xfrm>
                  <a:off x="7959471" y="2610516"/>
                  <a:ext cx="36004" cy="27622"/>
                </a:xfrm>
                <a:custGeom>
                  <a:avLst/>
                  <a:gdLst>
                    <a:gd name="connsiteX0" fmla="*/ 15335 w 36004"/>
                    <a:gd name="connsiteY0" fmla="*/ 16097 h 27622"/>
                    <a:gd name="connsiteX1" fmla="*/ 13716 w 36004"/>
                    <a:gd name="connsiteY1" fmla="*/ 0 h 27622"/>
                    <a:gd name="connsiteX2" fmla="*/ 0 w 36004"/>
                    <a:gd name="connsiteY2" fmla="*/ 1333 h 27622"/>
                    <a:gd name="connsiteX3" fmla="*/ 1619 w 36004"/>
                    <a:gd name="connsiteY3" fmla="*/ 17526 h 27622"/>
                    <a:gd name="connsiteX4" fmla="*/ 1619 w 36004"/>
                    <a:gd name="connsiteY4" fmla="*/ 17526 h 27622"/>
                    <a:gd name="connsiteX5" fmla="*/ 2667 w 36004"/>
                    <a:gd name="connsiteY5" fmla="*/ 27622 h 27622"/>
                    <a:gd name="connsiteX6" fmla="*/ 36004 w 36004"/>
                    <a:gd name="connsiteY6" fmla="*/ 24193 h 27622"/>
                    <a:gd name="connsiteX7" fmla="*/ 34957 w 36004"/>
                    <a:gd name="connsiteY7" fmla="*/ 14097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04" h="27622">
                      <a:moveTo>
                        <a:pt x="15335" y="16097"/>
                      </a:moveTo>
                      <a:lnTo>
                        <a:pt x="13716" y="0"/>
                      </a:lnTo>
                      <a:lnTo>
                        <a:pt x="0" y="1333"/>
                      </a:lnTo>
                      <a:lnTo>
                        <a:pt x="1619" y="17526"/>
                      </a:lnTo>
                      <a:lnTo>
                        <a:pt x="1619" y="17526"/>
                      </a:lnTo>
                      <a:lnTo>
                        <a:pt x="2667" y="27622"/>
                      </a:lnTo>
                      <a:lnTo>
                        <a:pt x="36004" y="24193"/>
                      </a:lnTo>
                      <a:lnTo>
                        <a:pt x="34957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8" name="任意多边形: 形状 7747">
                  <a:extLst>
                    <a:ext uri="{FF2B5EF4-FFF2-40B4-BE49-F238E27FC236}">
                      <a16:creationId xmlns:a16="http://schemas.microsoft.com/office/drawing/2014/main" xmlns="" id="{D5D888E0-978A-454C-8AB9-9C12D937EF78}"/>
                    </a:ext>
                  </a:extLst>
                </p:cNvPr>
                <p:cNvSpPr/>
                <p:nvPr/>
              </p:nvSpPr>
              <p:spPr>
                <a:xfrm rot="-352317">
                  <a:off x="7964216" y="2611072"/>
                  <a:ext cx="9048" cy="8572"/>
                </a:xfrm>
                <a:custGeom>
                  <a:avLst/>
                  <a:gdLst>
                    <a:gd name="connsiteX0" fmla="*/ 0 w 9048"/>
                    <a:gd name="connsiteY0" fmla="*/ 0 h 8572"/>
                    <a:gd name="connsiteX1" fmla="*/ 9048 w 9048"/>
                    <a:gd name="connsiteY1" fmla="*/ 0 h 8572"/>
                    <a:gd name="connsiteX2" fmla="*/ 9048 w 9048"/>
                    <a:gd name="connsiteY2" fmla="*/ 8572 h 8572"/>
                    <a:gd name="connsiteX3" fmla="*/ 0 w 9048"/>
                    <a:gd name="connsiteY3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48" h="8572">
                      <a:moveTo>
                        <a:pt x="0" y="0"/>
                      </a:moveTo>
                      <a:lnTo>
                        <a:pt x="9048" y="0"/>
                      </a:lnTo>
                      <a:lnTo>
                        <a:pt x="9048" y="8572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9" name="任意多边形: 形状 7748">
                  <a:extLst>
                    <a:ext uri="{FF2B5EF4-FFF2-40B4-BE49-F238E27FC236}">
                      <a16:creationId xmlns:a16="http://schemas.microsoft.com/office/drawing/2014/main" xmlns="" id="{989A53E2-8320-4A15-A266-B5812C6A0D20}"/>
                    </a:ext>
                  </a:extLst>
                </p:cNvPr>
                <p:cNvSpPr/>
                <p:nvPr/>
              </p:nvSpPr>
              <p:spPr>
                <a:xfrm>
                  <a:off x="7953279" y="2570796"/>
                  <a:ext cx="187928" cy="55721"/>
                </a:xfrm>
                <a:custGeom>
                  <a:avLst/>
                  <a:gdLst>
                    <a:gd name="connsiteX0" fmla="*/ 161925 w 187928"/>
                    <a:gd name="connsiteY0" fmla="*/ 8573 h 55721"/>
                    <a:gd name="connsiteX1" fmla="*/ 161068 w 187928"/>
                    <a:gd name="connsiteY1" fmla="*/ 0 h 55721"/>
                    <a:gd name="connsiteX2" fmla="*/ 147924 w 187928"/>
                    <a:gd name="connsiteY2" fmla="*/ 1333 h 55721"/>
                    <a:gd name="connsiteX3" fmla="*/ 148780 w 187928"/>
                    <a:gd name="connsiteY3" fmla="*/ 9906 h 55721"/>
                    <a:gd name="connsiteX4" fmla="*/ 100870 w 187928"/>
                    <a:gd name="connsiteY4" fmla="*/ 14954 h 55721"/>
                    <a:gd name="connsiteX5" fmla="*/ 100013 w 187928"/>
                    <a:gd name="connsiteY5" fmla="*/ 6287 h 55721"/>
                    <a:gd name="connsiteX6" fmla="*/ 86963 w 187928"/>
                    <a:gd name="connsiteY6" fmla="*/ 7620 h 55721"/>
                    <a:gd name="connsiteX7" fmla="*/ 87821 w 187928"/>
                    <a:gd name="connsiteY7" fmla="*/ 16288 h 55721"/>
                    <a:gd name="connsiteX8" fmla="*/ 39910 w 187928"/>
                    <a:gd name="connsiteY8" fmla="*/ 21241 h 55721"/>
                    <a:gd name="connsiteX9" fmla="*/ 38958 w 187928"/>
                    <a:gd name="connsiteY9" fmla="*/ 12573 h 55721"/>
                    <a:gd name="connsiteX10" fmla="*/ 25908 w 187928"/>
                    <a:gd name="connsiteY10" fmla="*/ 13907 h 55721"/>
                    <a:gd name="connsiteX11" fmla="*/ 26765 w 187928"/>
                    <a:gd name="connsiteY11" fmla="*/ 22670 h 55721"/>
                    <a:gd name="connsiteX12" fmla="*/ 0 w 187928"/>
                    <a:gd name="connsiteY12" fmla="*/ 25432 h 55721"/>
                    <a:gd name="connsiteX13" fmla="*/ 1714 w 187928"/>
                    <a:gd name="connsiteY13" fmla="*/ 41529 h 55721"/>
                    <a:gd name="connsiteX14" fmla="*/ 20003 w 187928"/>
                    <a:gd name="connsiteY14" fmla="*/ 39624 h 55721"/>
                    <a:gd name="connsiteX15" fmla="*/ 21717 w 187928"/>
                    <a:gd name="connsiteY15" fmla="*/ 55721 h 55721"/>
                    <a:gd name="connsiteX16" fmla="*/ 95631 w 187928"/>
                    <a:gd name="connsiteY16" fmla="*/ 48006 h 55721"/>
                    <a:gd name="connsiteX17" fmla="*/ 96108 w 187928"/>
                    <a:gd name="connsiteY17" fmla="*/ 53150 h 55721"/>
                    <a:gd name="connsiteX18" fmla="*/ 151066 w 187928"/>
                    <a:gd name="connsiteY18" fmla="*/ 47435 h 55721"/>
                    <a:gd name="connsiteX19" fmla="*/ 150590 w 187928"/>
                    <a:gd name="connsiteY19" fmla="*/ 42291 h 55721"/>
                    <a:gd name="connsiteX20" fmla="*/ 187928 w 187928"/>
                    <a:gd name="connsiteY20" fmla="*/ 38386 h 55721"/>
                    <a:gd name="connsiteX21" fmla="*/ 186309 w 187928"/>
                    <a:gd name="connsiteY21" fmla="*/ 22289 h 55721"/>
                    <a:gd name="connsiteX22" fmla="*/ 184690 w 187928"/>
                    <a:gd name="connsiteY22" fmla="*/ 6191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7928" h="55721">
                      <a:moveTo>
                        <a:pt x="161925" y="8573"/>
                      </a:moveTo>
                      <a:lnTo>
                        <a:pt x="161068" y="0"/>
                      </a:lnTo>
                      <a:lnTo>
                        <a:pt x="147924" y="1333"/>
                      </a:lnTo>
                      <a:lnTo>
                        <a:pt x="148780" y="9906"/>
                      </a:lnTo>
                      <a:lnTo>
                        <a:pt x="100870" y="14954"/>
                      </a:lnTo>
                      <a:lnTo>
                        <a:pt x="100013" y="6287"/>
                      </a:lnTo>
                      <a:lnTo>
                        <a:pt x="86963" y="7620"/>
                      </a:lnTo>
                      <a:lnTo>
                        <a:pt x="87821" y="16288"/>
                      </a:lnTo>
                      <a:lnTo>
                        <a:pt x="39910" y="21241"/>
                      </a:lnTo>
                      <a:lnTo>
                        <a:pt x="38958" y="12573"/>
                      </a:lnTo>
                      <a:lnTo>
                        <a:pt x="25908" y="13907"/>
                      </a:lnTo>
                      <a:lnTo>
                        <a:pt x="26765" y="22670"/>
                      </a:lnTo>
                      <a:lnTo>
                        <a:pt x="0" y="25432"/>
                      </a:lnTo>
                      <a:lnTo>
                        <a:pt x="1714" y="41529"/>
                      </a:lnTo>
                      <a:lnTo>
                        <a:pt x="20003" y="39624"/>
                      </a:lnTo>
                      <a:lnTo>
                        <a:pt x="21717" y="55721"/>
                      </a:lnTo>
                      <a:lnTo>
                        <a:pt x="95631" y="48006"/>
                      </a:lnTo>
                      <a:lnTo>
                        <a:pt x="96108" y="53150"/>
                      </a:lnTo>
                      <a:lnTo>
                        <a:pt x="151066" y="47435"/>
                      </a:lnTo>
                      <a:lnTo>
                        <a:pt x="150590" y="42291"/>
                      </a:lnTo>
                      <a:lnTo>
                        <a:pt x="187928" y="38386"/>
                      </a:lnTo>
                      <a:lnTo>
                        <a:pt x="186309" y="22289"/>
                      </a:lnTo>
                      <a:lnTo>
                        <a:pt x="184690" y="6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0" name="图形 6670">
                <a:extLst>
                  <a:ext uri="{FF2B5EF4-FFF2-40B4-BE49-F238E27FC236}">
                    <a16:creationId xmlns:a16="http://schemas.microsoft.com/office/drawing/2014/main" xmlns="" id="{B8C28D45-4157-45ED-A90C-D4571AF984CE}"/>
                  </a:ext>
                </a:extLst>
              </p:cNvPr>
              <p:cNvGrpSpPr/>
              <p:nvPr/>
            </p:nvGrpSpPr>
            <p:grpSpPr>
              <a:xfrm>
                <a:off x="7953279" y="2570796"/>
                <a:ext cx="187928" cy="67341"/>
                <a:chOff x="7953279" y="2570796"/>
                <a:chExt cx="187928" cy="67341"/>
              </a:xfrm>
              <a:solidFill>
                <a:srgbClr val="FFFFFF"/>
              </a:solidFill>
            </p:grpSpPr>
            <p:sp>
              <p:nvSpPr>
                <p:cNvPr id="7751" name="任意多边形: 形状 7750">
                  <a:extLst>
                    <a:ext uri="{FF2B5EF4-FFF2-40B4-BE49-F238E27FC236}">
                      <a16:creationId xmlns:a16="http://schemas.microsoft.com/office/drawing/2014/main" xmlns="" id="{F56A393A-E86F-4BE2-BBE5-D4E3FACB2B39}"/>
                    </a:ext>
                  </a:extLst>
                </p:cNvPr>
                <p:cNvSpPr/>
                <p:nvPr/>
              </p:nvSpPr>
              <p:spPr>
                <a:xfrm>
                  <a:off x="7959471" y="2610516"/>
                  <a:ext cx="36004" cy="27622"/>
                </a:xfrm>
                <a:custGeom>
                  <a:avLst/>
                  <a:gdLst>
                    <a:gd name="connsiteX0" fmla="*/ 15335 w 36004"/>
                    <a:gd name="connsiteY0" fmla="*/ 16097 h 27622"/>
                    <a:gd name="connsiteX1" fmla="*/ 13716 w 36004"/>
                    <a:gd name="connsiteY1" fmla="*/ 0 h 27622"/>
                    <a:gd name="connsiteX2" fmla="*/ 0 w 36004"/>
                    <a:gd name="connsiteY2" fmla="*/ 1333 h 27622"/>
                    <a:gd name="connsiteX3" fmla="*/ 1619 w 36004"/>
                    <a:gd name="connsiteY3" fmla="*/ 17526 h 27622"/>
                    <a:gd name="connsiteX4" fmla="*/ 1619 w 36004"/>
                    <a:gd name="connsiteY4" fmla="*/ 17526 h 27622"/>
                    <a:gd name="connsiteX5" fmla="*/ 2667 w 36004"/>
                    <a:gd name="connsiteY5" fmla="*/ 27622 h 27622"/>
                    <a:gd name="connsiteX6" fmla="*/ 36004 w 36004"/>
                    <a:gd name="connsiteY6" fmla="*/ 24193 h 27622"/>
                    <a:gd name="connsiteX7" fmla="*/ 34957 w 36004"/>
                    <a:gd name="connsiteY7" fmla="*/ 14097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04" h="27622">
                      <a:moveTo>
                        <a:pt x="15335" y="16097"/>
                      </a:moveTo>
                      <a:lnTo>
                        <a:pt x="13716" y="0"/>
                      </a:lnTo>
                      <a:lnTo>
                        <a:pt x="0" y="1333"/>
                      </a:lnTo>
                      <a:lnTo>
                        <a:pt x="1619" y="17526"/>
                      </a:lnTo>
                      <a:lnTo>
                        <a:pt x="1619" y="17526"/>
                      </a:lnTo>
                      <a:lnTo>
                        <a:pt x="2667" y="27622"/>
                      </a:lnTo>
                      <a:lnTo>
                        <a:pt x="36004" y="24193"/>
                      </a:lnTo>
                      <a:lnTo>
                        <a:pt x="34957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2" name="任意多边形: 形状 7751">
                  <a:extLst>
                    <a:ext uri="{FF2B5EF4-FFF2-40B4-BE49-F238E27FC236}">
                      <a16:creationId xmlns:a16="http://schemas.microsoft.com/office/drawing/2014/main" xmlns="" id="{F096B14A-B4C2-41C6-8F55-54906D87551F}"/>
                    </a:ext>
                  </a:extLst>
                </p:cNvPr>
                <p:cNvSpPr/>
                <p:nvPr/>
              </p:nvSpPr>
              <p:spPr>
                <a:xfrm rot="-352317">
                  <a:off x="7964216" y="2611072"/>
                  <a:ext cx="9048" cy="8572"/>
                </a:xfrm>
                <a:custGeom>
                  <a:avLst/>
                  <a:gdLst>
                    <a:gd name="connsiteX0" fmla="*/ 0 w 9048"/>
                    <a:gd name="connsiteY0" fmla="*/ 0 h 8572"/>
                    <a:gd name="connsiteX1" fmla="*/ 9048 w 9048"/>
                    <a:gd name="connsiteY1" fmla="*/ 0 h 8572"/>
                    <a:gd name="connsiteX2" fmla="*/ 9048 w 9048"/>
                    <a:gd name="connsiteY2" fmla="*/ 8572 h 8572"/>
                    <a:gd name="connsiteX3" fmla="*/ 0 w 9048"/>
                    <a:gd name="connsiteY3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48" h="8572">
                      <a:moveTo>
                        <a:pt x="0" y="0"/>
                      </a:moveTo>
                      <a:lnTo>
                        <a:pt x="9048" y="0"/>
                      </a:lnTo>
                      <a:lnTo>
                        <a:pt x="9048" y="8572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3" name="任意多边形: 形状 7752">
                  <a:extLst>
                    <a:ext uri="{FF2B5EF4-FFF2-40B4-BE49-F238E27FC236}">
                      <a16:creationId xmlns:a16="http://schemas.microsoft.com/office/drawing/2014/main" xmlns="" id="{516E955C-17F0-4472-90E5-6D93C7ABCB05}"/>
                    </a:ext>
                  </a:extLst>
                </p:cNvPr>
                <p:cNvSpPr/>
                <p:nvPr/>
              </p:nvSpPr>
              <p:spPr>
                <a:xfrm>
                  <a:off x="7953279" y="2570796"/>
                  <a:ext cx="187928" cy="55721"/>
                </a:xfrm>
                <a:custGeom>
                  <a:avLst/>
                  <a:gdLst>
                    <a:gd name="connsiteX0" fmla="*/ 161925 w 187928"/>
                    <a:gd name="connsiteY0" fmla="*/ 8573 h 55721"/>
                    <a:gd name="connsiteX1" fmla="*/ 161068 w 187928"/>
                    <a:gd name="connsiteY1" fmla="*/ 0 h 55721"/>
                    <a:gd name="connsiteX2" fmla="*/ 147924 w 187928"/>
                    <a:gd name="connsiteY2" fmla="*/ 1333 h 55721"/>
                    <a:gd name="connsiteX3" fmla="*/ 148780 w 187928"/>
                    <a:gd name="connsiteY3" fmla="*/ 9906 h 55721"/>
                    <a:gd name="connsiteX4" fmla="*/ 100870 w 187928"/>
                    <a:gd name="connsiteY4" fmla="*/ 14954 h 55721"/>
                    <a:gd name="connsiteX5" fmla="*/ 100013 w 187928"/>
                    <a:gd name="connsiteY5" fmla="*/ 6287 h 55721"/>
                    <a:gd name="connsiteX6" fmla="*/ 86963 w 187928"/>
                    <a:gd name="connsiteY6" fmla="*/ 7620 h 55721"/>
                    <a:gd name="connsiteX7" fmla="*/ 87821 w 187928"/>
                    <a:gd name="connsiteY7" fmla="*/ 16288 h 55721"/>
                    <a:gd name="connsiteX8" fmla="*/ 39910 w 187928"/>
                    <a:gd name="connsiteY8" fmla="*/ 21241 h 55721"/>
                    <a:gd name="connsiteX9" fmla="*/ 38958 w 187928"/>
                    <a:gd name="connsiteY9" fmla="*/ 12573 h 55721"/>
                    <a:gd name="connsiteX10" fmla="*/ 25908 w 187928"/>
                    <a:gd name="connsiteY10" fmla="*/ 13907 h 55721"/>
                    <a:gd name="connsiteX11" fmla="*/ 26765 w 187928"/>
                    <a:gd name="connsiteY11" fmla="*/ 22670 h 55721"/>
                    <a:gd name="connsiteX12" fmla="*/ 0 w 187928"/>
                    <a:gd name="connsiteY12" fmla="*/ 25432 h 55721"/>
                    <a:gd name="connsiteX13" fmla="*/ 1714 w 187928"/>
                    <a:gd name="connsiteY13" fmla="*/ 41529 h 55721"/>
                    <a:gd name="connsiteX14" fmla="*/ 20003 w 187928"/>
                    <a:gd name="connsiteY14" fmla="*/ 39624 h 55721"/>
                    <a:gd name="connsiteX15" fmla="*/ 21717 w 187928"/>
                    <a:gd name="connsiteY15" fmla="*/ 55721 h 55721"/>
                    <a:gd name="connsiteX16" fmla="*/ 95631 w 187928"/>
                    <a:gd name="connsiteY16" fmla="*/ 48006 h 55721"/>
                    <a:gd name="connsiteX17" fmla="*/ 96108 w 187928"/>
                    <a:gd name="connsiteY17" fmla="*/ 53150 h 55721"/>
                    <a:gd name="connsiteX18" fmla="*/ 151066 w 187928"/>
                    <a:gd name="connsiteY18" fmla="*/ 47435 h 55721"/>
                    <a:gd name="connsiteX19" fmla="*/ 150590 w 187928"/>
                    <a:gd name="connsiteY19" fmla="*/ 42291 h 55721"/>
                    <a:gd name="connsiteX20" fmla="*/ 187928 w 187928"/>
                    <a:gd name="connsiteY20" fmla="*/ 38386 h 55721"/>
                    <a:gd name="connsiteX21" fmla="*/ 186309 w 187928"/>
                    <a:gd name="connsiteY21" fmla="*/ 22289 h 55721"/>
                    <a:gd name="connsiteX22" fmla="*/ 184690 w 187928"/>
                    <a:gd name="connsiteY22" fmla="*/ 6191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7928" h="55721">
                      <a:moveTo>
                        <a:pt x="161925" y="8573"/>
                      </a:moveTo>
                      <a:lnTo>
                        <a:pt x="161068" y="0"/>
                      </a:lnTo>
                      <a:lnTo>
                        <a:pt x="147924" y="1333"/>
                      </a:lnTo>
                      <a:lnTo>
                        <a:pt x="148780" y="9906"/>
                      </a:lnTo>
                      <a:lnTo>
                        <a:pt x="100870" y="14954"/>
                      </a:lnTo>
                      <a:lnTo>
                        <a:pt x="100013" y="6287"/>
                      </a:lnTo>
                      <a:lnTo>
                        <a:pt x="86963" y="7620"/>
                      </a:lnTo>
                      <a:lnTo>
                        <a:pt x="87821" y="16288"/>
                      </a:lnTo>
                      <a:lnTo>
                        <a:pt x="39910" y="21241"/>
                      </a:lnTo>
                      <a:lnTo>
                        <a:pt x="38958" y="12573"/>
                      </a:lnTo>
                      <a:lnTo>
                        <a:pt x="25908" y="13907"/>
                      </a:lnTo>
                      <a:lnTo>
                        <a:pt x="26765" y="22670"/>
                      </a:lnTo>
                      <a:lnTo>
                        <a:pt x="0" y="25432"/>
                      </a:lnTo>
                      <a:lnTo>
                        <a:pt x="1714" y="41529"/>
                      </a:lnTo>
                      <a:lnTo>
                        <a:pt x="20003" y="39624"/>
                      </a:lnTo>
                      <a:lnTo>
                        <a:pt x="21717" y="55721"/>
                      </a:lnTo>
                      <a:lnTo>
                        <a:pt x="95631" y="48006"/>
                      </a:lnTo>
                      <a:lnTo>
                        <a:pt x="96108" y="53150"/>
                      </a:lnTo>
                      <a:lnTo>
                        <a:pt x="151066" y="47435"/>
                      </a:lnTo>
                      <a:lnTo>
                        <a:pt x="150590" y="42291"/>
                      </a:lnTo>
                      <a:lnTo>
                        <a:pt x="187928" y="38386"/>
                      </a:lnTo>
                      <a:lnTo>
                        <a:pt x="186309" y="22289"/>
                      </a:lnTo>
                      <a:lnTo>
                        <a:pt x="184690" y="61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54" name="图形 6670">
              <a:extLst>
                <a:ext uri="{FF2B5EF4-FFF2-40B4-BE49-F238E27FC236}">
                  <a16:creationId xmlns:a16="http://schemas.microsoft.com/office/drawing/2014/main" xmlns="" id="{AB523272-D368-425C-90B5-FBFB917A6F8F}"/>
                </a:ext>
              </a:extLst>
            </p:cNvPr>
            <p:cNvGrpSpPr/>
            <p:nvPr/>
          </p:nvGrpSpPr>
          <p:grpSpPr>
            <a:xfrm>
              <a:off x="3023607" y="1868590"/>
              <a:ext cx="232216" cy="159305"/>
              <a:chOff x="4969342" y="1868590"/>
              <a:chExt cx="232216" cy="159305"/>
            </a:xfrm>
            <a:solidFill>
              <a:srgbClr val="FFFFFF"/>
            </a:solidFill>
          </p:grpSpPr>
          <p:grpSp>
            <p:nvGrpSpPr>
              <p:cNvPr id="7755" name="图形 6670">
                <a:extLst>
                  <a:ext uri="{FF2B5EF4-FFF2-40B4-BE49-F238E27FC236}">
                    <a16:creationId xmlns:a16="http://schemas.microsoft.com/office/drawing/2014/main" xmlns="" id="{1730D924-18C0-4B11-90C4-000C06F22998}"/>
                  </a:ext>
                </a:extLst>
              </p:cNvPr>
              <p:cNvGrpSpPr/>
              <p:nvPr/>
            </p:nvGrpSpPr>
            <p:grpSpPr>
              <a:xfrm>
                <a:off x="4969342" y="1868590"/>
                <a:ext cx="232216" cy="159305"/>
                <a:chOff x="4969342" y="1868590"/>
                <a:chExt cx="232216" cy="159305"/>
              </a:xfrm>
              <a:solidFill>
                <a:srgbClr val="FFFFFF"/>
              </a:solidFill>
            </p:grpSpPr>
            <p:sp>
              <p:nvSpPr>
                <p:cNvPr id="7756" name="任意多边形: 形状 7755">
                  <a:extLst>
                    <a:ext uri="{FF2B5EF4-FFF2-40B4-BE49-F238E27FC236}">
                      <a16:creationId xmlns:a16="http://schemas.microsoft.com/office/drawing/2014/main" xmlns="" id="{65D01FE2-46C4-44D5-B4A5-BF9BFF35C151}"/>
                    </a:ext>
                  </a:extLst>
                </p:cNvPr>
                <p:cNvSpPr/>
                <p:nvPr/>
              </p:nvSpPr>
              <p:spPr>
                <a:xfrm rot="-240141">
                  <a:off x="5027368" y="1870354"/>
                  <a:ext cx="52008" cy="42292"/>
                </a:xfrm>
                <a:custGeom>
                  <a:avLst/>
                  <a:gdLst>
                    <a:gd name="connsiteX0" fmla="*/ 0 w 52008"/>
                    <a:gd name="connsiteY0" fmla="*/ 0 h 42292"/>
                    <a:gd name="connsiteX1" fmla="*/ 52009 w 52008"/>
                    <a:gd name="connsiteY1" fmla="*/ 0 h 42292"/>
                    <a:gd name="connsiteX2" fmla="*/ 52009 w 52008"/>
                    <a:gd name="connsiteY2" fmla="*/ 42293 h 42292"/>
                    <a:gd name="connsiteX3" fmla="*/ 0 w 52008"/>
                    <a:gd name="connsiteY3" fmla="*/ 42293 h 4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008" h="42292">
                      <a:moveTo>
                        <a:pt x="0" y="0"/>
                      </a:moveTo>
                      <a:lnTo>
                        <a:pt x="52009" y="0"/>
                      </a:lnTo>
                      <a:lnTo>
                        <a:pt x="52009" y="42293"/>
                      </a:lnTo>
                      <a:lnTo>
                        <a:pt x="0" y="42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7" name="任意多边形: 形状 7756">
                  <a:extLst>
                    <a:ext uri="{FF2B5EF4-FFF2-40B4-BE49-F238E27FC236}">
                      <a16:creationId xmlns:a16="http://schemas.microsoft.com/office/drawing/2014/main" xmlns="" id="{348C90BF-BD20-49A1-AFC9-B2E78CCF4632}"/>
                    </a:ext>
                  </a:extLst>
                </p:cNvPr>
                <p:cNvSpPr/>
                <p:nvPr/>
              </p:nvSpPr>
              <p:spPr>
                <a:xfrm rot="-3779961">
                  <a:off x="4967085" y="1918231"/>
                  <a:ext cx="63912" cy="34099"/>
                </a:xfrm>
                <a:custGeom>
                  <a:avLst/>
                  <a:gdLst>
                    <a:gd name="connsiteX0" fmla="*/ 0 w 63912"/>
                    <a:gd name="connsiteY0" fmla="*/ 0 h 34099"/>
                    <a:gd name="connsiteX1" fmla="*/ 63913 w 63912"/>
                    <a:gd name="connsiteY1" fmla="*/ 0 h 34099"/>
                    <a:gd name="connsiteX2" fmla="*/ 63913 w 63912"/>
                    <a:gd name="connsiteY2" fmla="*/ 34100 h 34099"/>
                    <a:gd name="connsiteX3" fmla="*/ 0 w 63912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12" h="34099">
                      <a:moveTo>
                        <a:pt x="0" y="0"/>
                      </a:moveTo>
                      <a:lnTo>
                        <a:pt x="63913" y="0"/>
                      </a:lnTo>
                      <a:lnTo>
                        <a:pt x="6391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8" name="任意多边形: 形状 7757">
                  <a:extLst>
                    <a:ext uri="{FF2B5EF4-FFF2-40B4-BE49-F238E27FC236}">
                      <a16:creationId xmlns:a16="http://schemas.microsoft.com/office/drawing/2014/main" xmlns="" id="{E5BB6BD6-B8E5-49F5-BA7E-AD7EF1CFAC06}"/>
                    </a:ext>
                  </a:extLst>
                </p:cNvPr>
                <p:cNvSpPr/>
                <p:nvPr/>
              </p:nvSpPr>
              <p:spPr>
                <a:xfrm rot="-1972396">
                  <a:off x="5093809" y="1896550"/>
                  <a:ext cx="35815" cy="58390"/>
                </a:xfrm>
                <a:custGeom>
                  <a:avLst/>
                  <a:gdLst>
                    <a:gd name="connsiteX0" fmla="*/ 0 w 35815"/>
                    <a:gd name="connsiteY0" fmla="*/ 0 h 58390"/>
                    <a:gd name="connsiteX1" fmla="*/ 35815 w 35815"/>
                    <a:gd name="connsiteY1" fmla="*/ 0 h 58390"/>
                    <a:gd name="connsiteX2" fmla="*/ 35815 w 35815"/>
                    <a:gd name="connsiteY2" fmla="*/ 58390 h 58390"/>
                    <a:gd name="connsiteX3" fmla="*/ 0 w 35815"/>
                    <a:gd name="connsiteY3" fmla="*/ 58390 h 58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815" h="58390">
                      <a:moveTo>
                        <a:pt x="0" y="0"/>
                      </a:moveTo>
                      <a:lnTo>
                        <a:pt x="35815" y="0"/>
                      </a:lnTo>
                      <a:lnTo>
                        <a:pt x="35815" y="58390"/>
                      </a:lnTo>
                      <a:lnTo>
                        <a:pt x="0" y="58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9" name="任意多边形: 形状 7758">
                  <a:extLst>
                    <a:ext uri="{FF2B5EF4-FFF2-40B4-BE49-F238E27FC236}">
                      <a16:creationId xmlns:a16="http://schemas.microsoft.com/office/drawing/2014/main" xmlns="" id="{8FEA9EE4-2ED1-444D-B183-4937E97F698F}"/>
                    </a:ext>
                  </a:extLst>
                </p:cNvPr>
                <p:cNvSpPr/>
                <p:nvPr/>
              </p:nvSpPr>
              <p:spPr>
                <a:xfrm rot="-3779961">
                  <a:off x="5128164" y="1968786"/>
                  <a:ext cx="21621" cy="21621"/>
                </a:xfrm>
                <a:custGeom>
                  <a:avLst/>
                  <a:gdLst>
                    <a:gd name="connsiteX0" fmla="*/ 0 w 21621"/>
                    <a:gd name="connsiteY0" fmla="*/ 0 h 21621"/>
                    <a:gd name="connsiteX1" fmla="*/ 21622 w 21621"/>
                    <a:gd name="connsiteY1" fmla="*/ 0 h 21621"/>
                    <a:gd name="connsiteX2" fmla="*/ 21622 w 21621"/>
                    <a:gd name="connsiteY2" fmla="*/ 21622 h 21621"/>
                    <a:gd name="connsiteX3" fmla="*/ 0 w 21621"/>
                    <a:gd name="connsiteY3" fmla="*/ 21622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21" h="21621">
                      <a:moveTo>
                        <a:pt x="0" y="0"/>
                      </a:moveTo>
                      <a:lnTo>
                        <a:pt x="21622" y="0"/>
                      </a:lnTo>
                      <a:lnTo>
                        <a:pt x="21622" y="21622"/>
                      </a:lnTo>
                      <a:lnTo>
                        <a:pt x="0" y="21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0" name="任意多边形: 形状 7759">
                  <a:extLst>
                    <a:ext uri="{FF2B5EF4-FFF2-40B4-BE49-F238E27FC236}">
                      <a16:creationId xmlns:a16="http://schemas.microsoft.com/office/drawing/2014/main" xmlns="" id="{6412FED7-EA89-4474-8638-0E7FDC318D4E}"/>
                    </a:ext>
                  </a:extLst>
                </p:cNvPr>
                <p:cNvSpPr/>
                <p:nvPr/>
              </p:nvSpPr>
              <p:spPr>
                <a:xfrm rot="-3779961">
                  <a:off x="5144025" y="1941464"/>
                  <a:ext cx="33432" cy="26384"/>
                </a:xfrm>
                <a:custGeom>
                  <a:avLst/>
                  <a:gdLst>
                    <a:gd name="connsiteX0" fmla="*/ 0 w 33432"/>
                    <a:gd name="connsiteY0" fmla="*/ 0 h 26384"/>
                    <a:gd name="connsiteX1" fmla="*/ 33433 w 33432"/>
                    <a:gd name="connsiteY1" fmla="*/ 0 h 26384"/>
                    <a:gd name="connsiteX2" fmla="*/ 33433 w 33432"/>
                    <a:gd name="connsiteY2" fmla="*/ 26384 h 26384"/>
                    <a:gd name="connsiteX3" fmla="*/ 0 w 33432"/>
                    <a:gd name="connsiteY3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32" h="26384">
                      <a:moveTo>
                        <a:pt x="0" y="0"/>
                      </a:moveTo>
                      <a:lnTo>
                        <a:pt x="33433" y="0"/>
                      </a:lnTo>
                      <a:lnTo>
                        <a:pt x="33433" y="26384"/>
                      </a:lnTo>
                      <a:lnTo>
                        <a:pt x="0" y="263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1" name="任意多边形: 形状 7760">
                  <a:extLst>
                    <a:ext uri="{FF2B5EF4-FFF2-40B4-BE49-F238E27FC236}">
                      <a16:creationId xmlns:a16="http://schemas.microsoft.com/office/drawing/2014/main" xmlns="" id="{A130816A-2751-4B9A-A96D-4D4DC8727FF2}"/>
                    </a:ext>
                  </a:extLst>
                </p:cNvPr>
                <p:cNvSpPr/>
                <p:nvPr/>
              </p:nvSpPr>
              <p:spPr>
                <a:xfrm rot="-3839920">
                  <a:off x="5167473" y="1876654"/>
                  <a:ext cx="24003" cy="37433"/>
                </a:xfrm>
                <a:custGeom>
                  <a:avLst/>
                  <a:gdLst>
                    <a:gd name="connsiteX0" fmla="*/ 0 w 24003"/>
                    <a:gd name="connsiteY0" fmla="*/ 0 h 37433"/>
                    <a:gd name="connsiteX1" fmla="*/ 24003 w 24003"/>
                    <a:gd name="connsiteY1" fmla="*/ 0 h 37433"/>
                    <a:gd name="connsiteX2" fmla="*/ 24003 w 24003"/>
                    <a:gd name="connsiteY2" fmla="*/ 37434 h 37433"/>
                    <a:gd name="connsiteX3" fmla="*/ 0 w 24003"/>
                    <a:gd name="connsiteY3" fmla="*/ 37434 h 3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03" h="37433">
                      <a:moveTo>
                        <a:pt x="0" y="0"/>
                      </a:moveTo>
                      <a:lnTo>
                        <a:pt x="24003" y="0"/>
                      </a:lnTo>
                      <a:lnTo>
                        <a:pt x="24003" y="37434"/>
                      </a:lnTo>
                      <a:lnTo>
                        <a:pt x="0" y="374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2" name="任意多边形: 形状 7761">
                  <a:extLst>
                    <a:ext uri="{FF2B5EF4-FFF2-40B4-BE49-F238E27FC236}">
                      <a16:creationId xmlns:a16="http://schemas.microsoft.com/office/drawing/2014/main" xmlns="" id="{1FBC215F-3C9D-4DD3-9697-F9E9752F641C}"/>
                    </a:ext>
                  </a:extLst>
                </p:cNvPr>
                <p:cNvSpPr/>
                <p:nvPr/>
              </p:nvSpPr>
              <p:spPr>
                <a:xfrm rot="-3839920">
                  <a:off x="5010725" y="1986878"/>
                  <a:ext cx="16669" cy="21812"/>
                </a:xfrm>
                <a:custGeom>
                  <a:avLst/>
                  <a:gdLst>
                    <a:gd name="connsiteX0" fmla="*/ 0 w 16669"/>
                    <a:gd name="connsiteY0" fmla="*/ 0 h 21812"/>
                    <a:gd name="connsiteX1" fmla="*/ 16669 w 16669"/>
                    <a:gd name="connsiteY1" fmla="*/ 0 h 21812"/>
                    <a:gd name="connsiteX2" fmla="*/ 16669 w 16669"/>
                    <a:gd name="connsiteY2" fmla="*/ 21813 h 21812"/>
                    <a:gd name="connsiteX3" fmla="*/ 0 w 16669"/>
                    <a:gd name="connsiteY3" fmla="*/ 21813 h 21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69" h="21812">
                      <a:moveTo>
                        <a:pt x="0" y="0"/>
                      </a:moveTo>
                      <a:lnTo>
                        <a:pt x="16669" y="0"/>
                      </a:lnTo>
                      <a:lnTo>
                        <a:pt x="16669" y="21813"/>
                      </a:lnTo>
                      <a:lnTo>
                        <a:pt x="0" y="218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3" name="任意多边形: 形状 7762">
                  <a:extLst>
                    <a:ext uri="{FF2B5EF4-FFF2-40B4-BE49-F238E27FC236}">
                      <a16:creationId xmlns:a16="http://schemas.microsoft.com/office/drawing/2014/main" xmlns="" id="{54957430-AEA2-4DBB-AB48-4A7F9702D66D}"/>
                    </a:ext>
                  </a:extLst>
                </p:cNvPr>
                <p:cNvSpPr/>
                <p:nvPr/>
              </p:nvSpPr>
              <p:spPr>
                <a:xfrm rot="-3839920">
                  <a:off x="5040178" y="1993192"/>
                  <a:ext cx="19907" cy="35814"/>
                </a:xfrm>
                <a:custGeom>
                  <a:avLst/>
                  <a:gdLst>
                    <a:gd name="connsiteX0" fmla="*/ 0 w 19907"/>
                    <a:gd name="connsiteY0" fmla="*/ 0 h 35814"/>
                    <a:gd name="connsiteX1" fmla="*/ 19908 w 19907"/>
                    <a:gd name="connsiteY1" fmla="*/ 0 h 35814"/>
                    <a:gd name="connsiteX2" fmla="*/ 19908 w 19907"/>
                    <a:gd name="connsiteY2" fmla="*/ 35815 h 35814"/>
                    <a:gd name="connsiteX3" fmla="*/ 0 w 19907"/>
                    <a:gd name="connsiteY3" fmla="*/ 35815 h 35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907" h="35814">
                      <a:moveTo>
                        <a:pt x="0" y="0"/>
                      </a:moveTo>
                      <a:lnTo>
                        <a:pt x="19908" y="0"/>
                      </a:lnTo>
                      <a:lnTo>
                        <a:pt x="19908" y="35815"/>
                      </a:lnTo>
                      <a:lnTo>
                        <a:pt x="0" y="358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64" name="图形 6670">
                <a:extLst>
                  <a:ext uri="{FF2B5EF4-FFF2-40B4-BE49-F238E27FC236}">
                    <a16:creationId xmlns:a16="http://schemas.microsoft.com/office/drawing/2014/main" xmlns="" id="{F6F5AD3C-A690-4574-A6BC-2210493F3C9D}"/>
                  </a:ext>
                </a:extLst>
              </p:cNvPr>
              <p:cNvGrpSpPr/>
              <p:nvPr/>
            </p:nvGrpSpPr>
            <p:grpSpPr>
              <a:xfrm>
                <a:off x="4969342" y="1868590"/>
                <a:ext cx="232216" cy="159305"/>
                <a:chOff x="4969342" y="1868590"/>
                <a:chExt cx="232216" cy="159305"/>
              </a:xfrm>
              <a:solidFill>
                <a:srgbClr val="FFFFFF"/>
              </a:solidFill>
            </p:grpSpPr>
            <p:sp>
              <p:nvSpPr>
                <p:cNvPr id="7765" name="任意多边形: 形状 7764">
                  <a:extLst>
                    <a:ext uri="{FF2B5EF4-FFF2-40B4-BE49-F238E27FC236}">
                      <a16:creationId xmlns:a16="http://schemas.microsoft.com/office/drawing/2014/main" xmlns="" id="{F9094D00-9D5D-4DFD-9ADB-65EC6C32DBAB}"/>
                    </a:ext>
                  </a:extLst>
                </p:cNvPr>
                <p:cNvSpPr/>
                <p:nvPr/>
              </p:nvSpPr>
              <p:spPr>
                <a:xfrm rot="-240141">
                  <a:off x="5027368" y="1870354"/>
                  <a:ext cx="52008" cy="42292"/>
                </a:xfrm>
                <a:custGeom>
                  <a:avLst/>
                  <a:gdLst>
                    <a:gd name="connsiteX0" fmla="*/ 0 w 52008"/>
                    <a:gd name="connsiteY0" fmla="*/ 0 h 42292"/>
                    <a:gd name="connsiteX1" fmla="*/ 52009 w 52008"/>
                    <a:gd name="connsiteY1" fmla="*/ 0 h 42292"/>
                    <a:gd name="connsiteX2" fmla="*/ 52009 w 52008"/>
                    <a:gd name="connsiteY2" fmla="*/ 42293 h 42292"/>
                    <a:gd name="connsiteX3" fmla="*/ 0 w 52008"/>
                    <a:gd name="connsiteY3" fmla="*/ 42293 h 4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008" h="42292">
                      <a:moveTo>
                        <a:pt x="0" y="0"/>
                      </a:moveTo>
                      <a:lnTo>
                        <a:pt x="52009" y="0"/>
                      </a:lnTo>
                      <a:lnTo>
                        <a:pt x="52009" y="42293"/>
                      </a:lnTo>
                      <a:lnTo>
                        <a:pt x="0" y="42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6" name="任意多边形: 形状 7765">
                  <a:extLst>
                    <a:ext uri="{FF2B5EF4-FFF2-40B4-BE49-F238E27FC236}">
                      <a16:creationId xmlns:a16="http://schemas.microsoft.com/office/drawing/2014/main" xmlns="" id="{05503114-7863-4D91-8EC0-F40D87BB7CF5}"/>
                    </a:ext>
                  </a:extLst>
                </p:cNvPr>
                <p:cNvSpPr/>
                <p:nvPr/>
              </p:nvSpPr>
              <p:spPr>
                <a:xfrm rot="-3779961">
                  <a:off x="4967085" y="1918231"/>
                  <a:ext cx="63912" cy="34099"/>
                </a:xfrm>
                <a:custGeom>
                  <a:avLst/>
                  <a:gdLst>
                    <a:gd name="connsiteX0" fmla="*/ 0 w 63912"/>
                    <a:gd name="connsiteY0" fmla="*/ 0 h 34099"/>
                    <a:gd name="connsiteX1" fmla="*/ 63913 w 63912"/>
                    <a:gd name="connsiteY1" fmla="*/ 0 h 34099"/>
                    <a:gd name="connsiteX2" fmla="*/ 63913 w 63912"/>
                    <a:gd name="connsiteY2" fmla="*/ 34100 h 34099"/>
                    <a:gd name="connsiteX3" fmla="*/ 0 w 63912"/>
                    <a:gd name="connsiteY3" fmla="*/ 34100 h 3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912" h="34099">
                      <a:moveTo>
                        <a:pt x="0" y="0"/>
                      </a:moveTo>
                      <a:lnTo>
                        <a:pt x="63913" y="0"/>
                      </a:lnTo>
                      <a:lnTo>
                        <a:pt x="63913" y="34100"/>
                      </a:lnTo>
                      <a:lnTo>
                        <a:pt x="0" y="341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7" name="任意多边形: 形状 7766">
                  <a:extLst>
                    <a:ext uri="{FF2B5EF4-FFF2-40B4-BE49-F238E27FC236}">
                      <a16:creationId xmlns:a16="http://schemas.microsoft.com/office/drawing/2014/main" xmlns="" id="{917327C7-F1B4-411E-ACA7-35C87B82CE02}"/>
                    </a:ext>
                  </a:extLst>
                </p:cNvPr>
                <p:cNvSpPr/>
                <p:nvPr/>
              </p:nvSpPr>
              <p:spPr>
                <a:xfrm rot="-1972396">
                  <a:off x="5093809" y="1896550"/>
                  <a:ext cx="35815" cy="58390"/>
                </a:xfrm>
                <a:custGeom>
                  <a:avLst/>
                  <a:gdLst>
                    <a:gd name="connsiteX0" fmla="*/ 0 w 35815"/>
                    <a:gd name="connsiteY0" fmla="*/ 0 h 58390"/>
                    <a:gd name="connsiteX1" fmla="*/ 35815 w 35815"/>
                    <a:gd name="connsiteY1" fmla="*/ 0 h 58390"/>
                    <a:gd name="connsiteX2" fmla="*/ 35815 w 35815"/>
                    <a:gd name="connsiteY2" fmla="*/ 58390 h 58390"/>
                    <a:gd name="connsiteX3" fmla="*/ 0 w 35815"/>
                    <a:gd name="connsiteY3" fmla="*/ 58390 h 58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815" h="58390">
                      <a:moveTo>
                        <a:pt x="0" y="0"/>
                      </a:moveTo>
                      <a:lnTo>
                        <a:pt x="35815" y="0"/>
                      </a:lnTo>
                      <a:lnTo>
                        <a:pt x="35815" y="58390"/>
                      </a:lnTo>
                      <a:lnTo>
                        <a:pt x="0" y="58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8" name="任意多边形: 形状 7767">
                  <a:extLst>
                    <a:ext uri="{FF2B5EF4-FFF2-40B4-BE49-F238E27FC236}">
                      <a16:creationId xmlns:a16="http://schemas.microsoft.com/office/drawing/2014/main" xmlns="" id="{C3D1582B-FCFA-4F2D-9A1C-59E645FF6B85}"/>
                    </a:ext>
                  </a:extLst>
                </p:cNvPr>
                <p:cNvSpPr/>
                <p:nvPr/>
              </p:nvSpPr>
              <p:spPr>
                <a:xfrm rot="-3779961">
                  <a:off x="5128164" y="1968786"/>
                  <a:ext cx="21621" cy="21621"/>
                </a:xfrm>
                <a:custGeom>
                  <a:avLst/>
                  <a:gdLst>
                    <a:gd name="connsiteX0" fmla="*/ 0 w 21621"/>
                    <a:gd name="connsiteY0" fmla="*/ 0 h 21621"/>
                    <a:gd name="connsiteX1" fmla="*/ 21622 w 21621"/>
                    <a:gd name="connsiteY1" fmla="*/ 0 h 21621"/>
                    <a:gd name="connsiteX2" fmla="*/ 21622 w 21621"/>
                    <a:gd name="connsiteY2" fmla="*/ 21622 h 21621"/>
                    <a:gd name="connsiteX3" fmla="*/ 0 w 21621"/>
                    <a:gd name="connsiteY3" fmla="*/ 21622 h 2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21" h="21621">
                      <a:moveTo>
                        <a:pt x="0" y="0"/>
                      </a:moveTo>
                      <a:lnTo>
                        <a:pt x="21622" y="0"/>
                      </a:lnTo>
                      <a:lnTo>
                        <a:pt x="21622" y="21622"/>
                      </a:lnTo>
                      <a:lnTo>
                        <a:pt x="0" y="21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9" name="任意多边形: 形状 7768">
                  <a:extLst>
                    <a:ext uri="{FF2B5EF4-FFF2-40B4-BE49-F238E27FC236}">
                      <a16:creationId xmlns:a16="http://schemas.microsoft.com/office/drawing/2014/main" xmlns="" id="{D3722612-BDA2-4491-8219-86F7B149A15A}"/>
                    </a:ext>
                  </a:extLst>
                </p:cNvPr>
                <p:cNvSpPr/>
                <p:nvPr/>
              </p:nvSpPr>
              <p:spPr>
                <a:xfrm rot="-3779961">
                  <a:off x="5144025" y="1941464"/>
                  <a:ext cx="33432" cy="26384"/>
                </a:xfrm>
                <a:custGeom>
                  <a:avLst/>
                  <a:gdLst>
                    <a:gd name="connsiteX0" fmla="*/ 0 w 33432"/>
                    <a:gd name="connsiteY0" fmla="*/ 0 h 26384"/>
                    <a:gd name="connsiteX1" fmla="*/ 33433 w 33432"/>
                    <a:gd name="connsiteY1" fmla="*/ 0 h 26384"/>
                    <a:gd name="connsiteX2" fmla="*/ 33433 w 33432"/>
                    <a:gd name="connsiteY2" fmla="*/ 26384 h 26384"/>
                    <a:gd name="connsiteX3" fmla="*/ 0 w 33432"/>
                    <a:gd name="connsiteY3" fmla="*/ 26384 h 26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32" h="26384">
                      <a:moveTo>
                        <a:pt x="0" y="0"/>
                      </a:moveTo>
                      <a:lnTo>
                        <a:pt x="33433" y="0"/>
                      </a:lnTo>
                      <a:lnTo>
                        <a:pt x="33433" y="26384"/>
                      </a:lnTo>
                      <a:lnTo>
                        <a:pt x="0" y="263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0" name="任意多边形: 形状 7769">
                  <a:extLst>
                    <a:ext uri="{FF2B5EF4-FFF2-40B4-BE49-F238E27FC236}">
                      <a16:creationId xmlns:a16="http://schemas.microsoft.com/office/drawing/2014/main" xmlns="" id="{BCB43EC1-EA74-46BC-B706-F38EF5B03F68}"/>
                    </a:ext>
                  </a:extLst>
                </p:cNvPr>
                <p:cNvSpPr/>
                <p:nvPr/>
              </p:nvSpPr>
              <p:spPr>
                <a:xfrm rot="-3839920">
                  <a:off x="5167473" y="1876654"/>
                  <a:ext cx="24003" cy="37433"/>
                </a:xfrm>
                <a:custGeom>
                  <a:avLst/>
                  <a:gdLst>
                    <a:gd name="connsiteX0" fmla="*/ 0 w 24003"/>
                    <a:gd name="connsiteY0" fmla="*/ 0 h 37433"/>
                    <a:gd name="connsiteX1" fmla="*/ 24003 w 24003"/>
                    <a:gd name="connsiteY1" fmla="*/ 0 h 37433"/>
                    <a:gd name="connsiteX2" fmla="*/ 24003 w 24003"/>
                    <a:gd name="connsiteY2" fmla="*/ 37434 h 37433"/>
                    <a:gd name="connsiteX3" fmla="*/ 0 w 24003"/>
                    <a:gd name="connsiteY3" fmla="*/ 37434 h 37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03" h="37433">
                      <a:moveTo>
                        <a:pt x="0" y="0"/>
                      </a:moveTo>
                      <a:lnTo>
                        <a:pt x="24003" y="0"/>
                      </a:lnTo>
                      <a:lnTo>
                        <a:pt x="24003" y="37434"/>
                      </a:lnTo>
                      <a:lnTo>
                        <a:pt x="0" y="374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1" name="任意多边形: 形状 7770">
                  <a:extLst>
                    <a:ext uri="{FF2B5EF4-FFF2-40B4-BE49-F238E27FC236}">
                      <a16:creationId xmlns:a16="http://schemas.microsoft.com/office/drawing/2014/main" xmlns="" id="{71C43634-C421-452F-86C7-B3A177A16D08}"/>
                    </a:ext>
                  </a:extLst>
                </p:cNvPr>
                <p:cNvSpPr/>
                <p:nvPr/>
              </p:nvSpPr>
              <p:spPr>
                <a:xfrm rot="-3839920">
                  <a:off x="5010725" y="1986878"/>
                  <a:ext cx="16669" cy="21812"/>
                </a:xfrm>
                <a:custGeom>
                  <a:avLst/>
                  <a:gdLst>
                    <a:gd name="connsiteX0" fmla="*/ 0 w 16669"/>
                    <a:gd name="connsiteY0" fmla="*/ 0 h 21812"/>
                    <a:gd name="connsiteX1" fmla="*/ 16669 w 16669"/>
                    <a:gd name="connsiteY1" fmla="*/ 0 h 21812"/>
                    <a:gd name="connsiteX2" fmla="*/ 16669 w 16669"/>
                    <a:gd name="connsiteY2" fmla="*/ 21813 h 21812"/>
                    <a:gd name="connsiteX3" fmla="*/ 0 w 16669"/>
                    <a:gd name="connsiteY3" fmla="*/ 21813 h 21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69" h="21812">
                      <a:moveTo>
                        <a:pt x="0" y="0"/>
                      </a:moveTo>
                      <a:lnTo>
                        <a:pt x="16669" y="0"/>
                      </a:lnTo>
                      <a:lnTo>
                        <a:pt x="16669" y="21813"/>
                      </a:lnTo>
                      <a:lnTo>
                        <a:pt x="0" y="218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2" name="任意多边形: 形状 7771">
                  <a:extLst>
                    <a:ext uri="{FF2B5EF4-FFF2-40B4-BE49-F238E27FC236}">
                      <a16:creationId xmlns:a16="http://schemas.microsoft.com/office/drawing/2014/main" xmlns="" id="{0816EDB6-A79A-4D01-9ED8-3D3448AE6E7F}"/>
                    </a:ext>
                  </a:extLst>
                </p:cNvPr>
                <p:cNvSpPr/>
                <p:nvPr/>
              </p:nvSpPr>
              <p:spPr>
                <a:xfrm rot="-3839920">
                  <a:off x="5040178" y="1993192"/>
                  <a:ext cx="19907" cy="35814"/>
                </a:xfrm>
                <a:custGeom>
                  <a:avLst/>
                  <a:gdLst>
                    <a:gd name="connsiteX0" fmla="*/ 0 w 19907"/>
                    <a:gd name="connsiteY0" fmla="*/ 0 h 35814"/>
                    <a:gd name="connsiteX1" fmla="*/ 19908 w 19907"/>
                    <a:gd name="connsiteY1" fmla="*/ 0 h 35814"/>
                    <a:gd name="connsiteX2" fmla="*/ 19908 w 19907"/>
                    <a:gd name="connsiteY2" fmla="*/ 35815 h 35814"/>
                    <a:gd name="connsiteX3" fmla="*/ 0 w 19907"/>
                    <a:gd name="connsiteY3" fmla="*/ 35815 h 35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907" h="35814">
                      <a:moveTo>
                        <a:pt x="0" y="0"/>
                      </a:moveTo>
                      <a:lnTo>
                        <a:pt x="19908" y="0"/>
                      </a:lnTo>
                      <a:lnTo>
                        <a:pt x="19908" y="35815"/>
                      </a:lnTo>
                      <a:lnTo>
                        <a:pt x="0" y="358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73" name="图形 6670">
              <a:extLst>
                <a:ext uri="{FF2B5EF4-FFF2-40B4-BE49-F238E27FC236}">
                  <a16:creationId xmlns:a16="http://schemas.microsoft.com/office/drawing/2014/main" xmlns="" id="{A5AFE9A0-39E7-40AA-837C-77F7502429B5}"/>
                </a:ext>
              </a:extLst>
            </p:cNvPr>
            <p:cNvGrpSpPr/>
            <p:nvPr/>
          </p:nvGrpSpPr>
          <p:grpSpPr>
            <a:xfrm>
              <a:off x="2421953" y="5070156"/>
              <a:ext cx="498729" cy="419576"/>
              <a:chOff x="4367688" y="5070156"/>
              <a:chExt cx="498729" cy="419576"/>
            </a:xfrm>
            <a:solidFill>
              <a:srgbClr val="FFFFFF"/>
            </a:solidFill>
          </p:grpSpPr>
          <p:grpSp>
            <p:nvGrpSpPr>
              <p:cNvPr id="7774" name="图形 6670">
                <a:extLst>
                  <a:ext uri="{FF2B5EF4-FFF2-40B4-BE49-F238E27FC236}">
                    <a16:creationId xmlns:a16="http://schemas.microsoft.com/office/drawing/2014/main" xmlns="" id="{917D5D07-5051-48F0-84AE-43F3D8F0199C}"/>
                  </a:ext>
                </a:extLst>
              </p:cNvPr>
              <p:cNvGrpSpPr/>
              <p:nvPr/>
            </p:nvGrpSpPr>
            <p:grpSpPr>
              <a:xfrm>
                <a:off x="4367688" y="5070156"/>
                <a:ext cx="498729" cy="419576"/>
                <a:chOff x="4367688" y="5070156"/>
                <a:chExt cx="498729" cy="419576"/>
              </a:xfrm>
              <a:solidFill>
                <a:srgbClr val="FFFFFF"/>
              </a:solidFill>
            </p:grpSpPr>
            <p:sp>
              <p:nvSpPr>
                <p:cNvPr id="7775" name="任意多边形: 形状 7774">
                  <a:extLst>
                    <a:ext uri="{FF2B5EF4-FFF2-40B4-BE49-F238E27FC236}">
                      <a16:creationId xmlns:a16="http://schemas.microsoft.com/office/drawing/2014/main" xmlns="" id="{05B586FE-1269-43BF-8067-31DE7991CD1B}"/>
                    </a:ext>
                  </a:extLst>
                </p:cNvPr>
                <p:cNvSpPr/>
                <p:nvPr/>
              </p:nvSpPr>
              <p:spPr>
                <a:xfrm rot="-1079898">
                  <a:off x="4597372" y="5120899"/>
                  <a:ext cx="36005" cy="172694"/>
                </a:xfrm>
                <a:custGeom>
                  <a:avLst/>
                  <a:gdLst>
                    <a:gd name="connsiteX0" fmla="*/ 0 w 36005"/>
                    <a:gd name="connsiteY0" fmla="*/ 0 h 172694"/>
                    <a:gd name="connsiteX1" fmla="*/ 36006 w 36005"/>
                    <a:gd name="connsiteY1" fmla="*/ 0 h 172694"/>
                    <a:gd name="connsiteX2" fmla="*/ 36006 w 36005"/>
                    <a:gd name="connsiteY2" fmla="*/ 172694 h 172694"/>
                    <a:gd name="connsiteX3" fmla="*/ 0 w 36005"/>
                    <a:gd name="connsiteY3" fmla="*/ 172694 h 17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05" h="172694">
                      <a:moveTo>
                        <a:pt x="0" y="0"/>
                      </a:moveTo>
                      <a:lnTo>
                        <a:pt x="36006" y="0"/>
                      </a:lnTo>
                      <a:lnTo>
                        <a:pt x="36006" y="172694"/>
                      </a:lnTo>
                      <a:lnTo>
                        <a:pt x="0" y="1726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6" name="任意多边形: 形状 7775">
                  <a:extLst>
                    <a:ext uri="{FF2B5EF4-FFF2-40B4-BE49-F238E27FC236}">
                      <a16:creationId xmlns:a16="http://schemas.microsoft.com/office/drawing/2014/main" xmlns="" id="{8679C998-E0C6-4DD3-B838-658C0C105644}"/>
                    </a:ext>
                  </a:extLst>
                </p:cNvPr>
                <p:cNvSpPr/>
                <p:nvPr/>
              </p:nvSpPr>
              <p:spPr>
                <a:xfrm>
                  <a:off x="4611052" y="5118544"/>
                  <a:ext cx="91440" cy="136398"/>
                </a:xfrm>
                <a:custGeom>
                  <a:avLst/>
                  <a:gdLst>
                    <a:gd name="connsiteX0" fmla="*/ 91440 w 91440"/>
                    <a:gd name="connsiteY0" fmla="*/ 119253 h 136398"/>
                    <a:gd name="connsiteX1" fmla="*/ 38862 w 91440"/>
                    <a:gd name="connsiteY1" fmla="*/ 136398 h 136398"/>
                    <a:gd name="connsiteX2" fmla="*/ 0 w 91440"/>
                    <a:gd name="connsiteY2" fmla="*/ 17050 h 136398"/>
                    <a:gd name="connsiteX3" fmla="*/ 52673 w 91440"/>
                    <a:gd name="connsiteY3" fmla="*/ 0 h 136398"/>
                    <a:gd name="connsiteX4" fmla="*/ 89630 w 91440"/>
                    <a:gd name="connsiteY4" fmla="*/ 53912 h 13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" h="136398">
                      <a:moveTo>
                        <a:pt x="91440" y="119253"/>
                      </a:moveTo>
                      <a:lnTo>
                        <a:pt x="38862" y="136398"/>
                      </a:lnTo>
                      <a:lnTo>
                        <a:pt x="0" y="17050"/>
                      </a:lnTo>
                      <a:lnTo>
                        <a:pt x="52673" y="0"/>
                      </a:lnTo>
                      <a:lnTo>
                        <a:pt x="89630" y="539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7" name="任意多边形: 形状 7776">
                  <a:extLst>
                    <a:ext uri="{FF2B5EF4-FFF2-40B4-BE49-F238E27FC236}">
                      <a16:creationId xmlns:a16="http://schemas.microsoft.com/office/drawing/2014/main" xmlns="" id="{167877B7-E962-4B90-9783-BA56920E73E4}"/>
                    </a:ext>
                  </a:extLst>
                </p:cNvPr>
                <p:cNvSpPr/>
                <p:nvPr/>
              </p:nvSpPr>
              <p:spPr>
                <a:xfrm>
                  <a:off x="4632578" y="5070156"/>
                  <a:ext cx="178974" cy="184118"/>
                </a:xfrm>
                <a:custGeom>
                  <a:avLst/>
                  <a:gdLst>
                    <a:gd name="connsiteX0" fmla="*/ 0 w 178974"/>
                    <a:gd name="connsiteY0" fmla="*/ 43339 h 184118"/>
                    <a:gd name="connsiteX1" fmla="*/ 9525 w 178974"/>
                    <a:gd name="connsiteY1" fmla="*/ 72676 h 184118"/>
                    <a:gd name="connsiteX2" fmla="*/ 108776 w 178974"/>
                    <a:gd name="connsiteY2" fmla="*/ 40386 h 184118"/>
                    <a:gd name="connsiteX3" fmla="*/ 135446 w 178974"/>
                    <a:gd name="connsiteY3" fmla="*/ 122492 h 184118"/>
                    <a:gd name="connsiteX4" fmla="*/ 36195 w 178974"/>
                    <a:gd name="connsiteY4" fmla="*/ 154781 h 184118"/>
                    <a:gd name="connsiteX5" fmla="*/ 45720 w 178974"/>
                    <a:gd name="connsiteY5" fmla="*/ 184118 h 184118"/>
                    <a:gd name="connsiteX6" fmla="*/ 178975 w 178974"/>
                    <a:gd name="connsiteY6" fmla="*/ 140779 h 184118"/>
                    <a:gd name="connsiteX7" fmla="*/ 133255 w 178974"/>
                    <a:gd name="connsiteY7" fmla="*/ 0 h 18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74" h="184118">
                      <a:moveTo>
                        <a:pt x="0" y="43339"/>
                      </a:moveTo>
                      <a:lnTo>
                        <a:pt x="9525" y="72676"/>
                      </a:lnTo>
                      <a:lnTo>
                        <a:pt x="108776" y="40386"/>
                      </a:lnTo>
                      <a:lnTo>
                        <a:pt x="135446" y="122492"/>
                      </a:lnTo>
                      <a:lnTo>
                        <a:pt x="36195" y="154781"/>
                      </a:lnTo>
                      <a:lnTo>
                        <a:pt x="45720" y="184118"/>
                      </a:lnTo>
                      <a:lnTo>
                        <a:pt x="178975" y="140779"/>
                      </a:lnTo>
                      <a:lnTo>
                        <a:pt x="1332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8" name="任意多边形: 形状 7777">
                  <a:extLst>
                    <a:ext uri="{FF2B5EF4-FFF2-40B4-BE49-F238E27FC236}">
                      <a16:creationId xmlns:a16="http://schemas.microsoft.com/office/drawing/2014/main" xmlns="" id="{C0D55F1A-C9EC-4354-B2E5-171446DC183D}"/>
                    </a:ext>
                  </a:extLst>
                </p:cNvPr>
                <p:cNvSpPr/>
                <p:nvPr/>
              </p:nvSpPr>
              <p:spPr>
                <a:xfrm>
                  <a:off x="4367688" y="5221604"/>
                  <a:ext cx="498729" cy="201453"/>
                </a:xfrm>
                <a:custGeom>
                  <a:avLst/>
                  <a:gdLst>
                    <a:gd name="connsiteX0" fmla="*/ 498729 w 498729"/>
                    <a:gd name="connsiteY0" fmla="*/ 51245 h 201453"/>
                    <a:gd name="connsiteX1" fmla="*/ 36576 w 498729"/>
                    <a:gd name="connsiteY1" fmla="*/ 201453 h 201453"/>
                    <a:gd name="connsiteX2" fmla="*/ 0 w 498729"/>
                    <a:gd name="connsiteY2" fmla="*/ 156591 h 201453"/>
                    <a:gd name="connsiteX3" fmla="*/ 482060 w 498729"/>
                    <a:gd name="connsiteY3" fmla="*/ 0 h 20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729" h="201453">
                      <a:moveTo>
                        <a:pt x="498729" y="51245"/>
                      </a:moveTo>
                      <a:lnTo>
                        <a:pt x="36576" y="201453"/>
                      </a:lnTo>
                      <a:lnTo>
                        <a:pt x="0" y="156591"/>
                      </a:lnTo>
                      <a:lnTo>
                        <a:pt x="4820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9" name="任意多边形: 形状 7778">
                  <a:extLst>
                    <a:ext uri="{FF2B5EF4-FFF2-40B4-BE49-F238E27FC236}">
                      <a16:creationId xmlns:a16="http://schemas.microsoft.com/office/drawing/2014/main" xmlns="" id="{F8C81AC5-B412-456A-A35F-C844A28FEF35}"/>
                    </a:ext>
                  </a:extLst>
                </p:cNvPr>
                <p:cNvSpPr/>
                <p:nvPr/>
              </p:nvSpPr>
              <p:spPr>
                <a:xfrm>
                  <a:off x="4404264" y="5334857"/>
                  <a:ext cx="271557" cy="154876"/>
                </a:xfrm>
                <a:custGeom>
                  <a:avLst/>
                  <a:gdLst>
                    <a:gd name="connsiteX0" fmla="*/ 54388 w 271557"/>
                    <a:gd name="connsiteY0" fmla="*/ 154876 h 154876"/>
                    <a:gd name="connsiteX1" fmla="*/ 271558 w 271557"/>
                    <a:gd name="connsiteY1" fmla="*/ 0 h 154876"/>
                    <a:gd name="connsiteX2" fmla="*/ 0 w 271557"/>
                    <a:gd name="connsiteY2" fmla="*/ 88201 h 15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557" h="154876">
                      <a:moveTo>
                        <a:pt x="54388" y="154876"/>
                      </a:moveTo>
                      <a:lnTo>
                        <a:pt x="271558" y="0"/>
                      </a:lnTo>
                      <a:lnTo>
                        <a:pt x="0" y="88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0" name="任意多边形: 形状 7779">
                  <a:extLst>
                    <a:ext uri="{FF2B5EF4-FFF2-40B4-BE49-F238E27FC236}">
                      <a16:creationId xmlns:a16="http://schemas.microsoft.com/office/drawing/2014/main" xmlns="" id="{669A6BAF-7AD4-4CCE-8805-D8EA4F4A2D19}"/>
                    </a:ext>
                  </a:extLst>
                </p:cNvPr>
                <p:cNvSpPr/>
                <p:nvPr/>
              </p:nvSpPr>
              <p:spPr>
                <a:xfrm rot="-1079898">
                  <a:off x="4695384" y="5309106"/>
                  <a:ext cx="125163" cy="25051"/>
                </a:xfrm>
                <a:custGeom>
                  <a:avLst/>
                  <a:gdLst>
                    <a:gd name="connsiteX0" fmla="*/ 0 w 125163"/>
                    <a:gd name="connsiteY0" fmla="*/ 0 h 25051"/>
                    <a:gd name="connsiteX1" fmla="*/ 125163 w 125163"/>
                    <a:gd name="connsiteY1" fmla="*/ 0 h 25051"/>
                    <a:gd name="connsiteX2" fmla="*/ 125163 w 125163"/>
                    <a:gd name="connsiteY2" fmla="*/ 25052 h 25051"/>
                    <a:gd name="connsiteX3" fmla="*/ 0 w 125163"/>
                    <a:gd name="connsiteY3" fmla="*/ 25052 h 25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163" h="25051">
                      <a:moveTo>
                        <a:pt x="0" y="0"/>
                      </a:moveTo>
                      <a:lnTo>
                        <a:pt x="125163" y="0"/>
                      </a:lnTo>
                      <a:lnTo>
                        <a:pt x="125163" y="25052"/>
                      </a:lnTo>
                      <a:lnTo>
                        <a:pt x="0" y="250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81" name="图形 6670">
                <a:extLst>
                  <a:ext uri="{FF2B5EF4-FFF2-40B4-BE49-F238E27FC236}">
                    <a16:creationId xmlns:a16="http://schemas.microsoft.com/office/drawing/2014/main" xmlns="" id="{10751D24-707D-453F-BC35-39A05030BB19}"/>
                  </a:ext>
                </a:extLst>
              </p:cNvPr>
              <p:cNvGrpSpPr/>
              <p:nvPr/>
            </p:nvGrpSpPr>
            <p:grpSpPr>
              <a:xfrm>
                <a:off x="4367688" y="5070156"/>
                <a:ext cx="498729" cy="419576"/>
                <a:chOff x="4367688" y="5070156"/>
                <a:chExt cx="498729" cy="419576"/>
              </a:xfrm>
              <a:solidFill>
                <a:srgbClr val="FFFFFF"/>
              </a:solidFill>
            </p:grpSpPr>
            <p:sp>
              <p:nvSpPr>
                <p:cNvPr id="7782" name="任意多边形: 形状 7781">
                  <a:extLst>
                    <a:ext uri="{FF2B5EF4-FFF2-40B4-BE49-F238E27FC236}">
                      <a16:creationId xmlns:a16="http://schemas.microsoft.com/office/drawing/2014/main" xmlns="" id="{DBA30014-9CAE-429E-9D7D-FC33DF0993A3}"/>
                    </a:ext>
                  </a:extLst>
                </p:cNvPr>
                <p:cNvSpPr/>
                <p:nvPr/>
              </p:nvSpPr>
              <p:spPr>
                <a:xfrm rot="-1079898">
                  <a:off x="4597372" y="5120899"/>
                  <a:ext cx="36005" cy="172694"/>
                </a:xfrm>
                <a:custGeom>
                  <a:avLst/>
                  <a:gdLst>
                    <a:gd name="connsiteX0" fmla="*/ 0 w 36005"/>
                    <a:gd name="connsiteY0" fmla="*/ 0 h 172694"/>
                    <a:gd name="connsiteX1" fmla="*/ 36006 w 36005"/>
                    <a:gd name="connsiteY1" fmla="*/ 0 h 172694"/>
                    <a:gd name="connsiteX2" fmla="*/ 36006 w 36005"/>
                    <a:gd name="connsiteY2" fmla="*/ 172694 h 172694"/>
                    <a:gd name="connsiteX3" fmla="*/ 0 w 36005"/>
                    <a:gd name="connsiteY3" fmla="*/ 172694 h 17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05" h="172694">
                      <a:moveTo>
                        <a:pt x="0" y="0"/>
                      </a:moveTo>
                      <a:lnTo>
                        <a:pt x="36006" y="0"/>
                      </a:lnTo>
                      <a:lnTo>
                        <a:pt x="36006" y="172694"/>
                      </a:lnTo>
                      <a:lnTo>
                        <a:pt x="0" y="1726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3" name="任意多边形: 形状 7782">
                  <a:extLst>
                    <a:ext uri="{FF2B5EF4-FFF2-40B4-BE49-F238E27FC236}">
                      <a16:creationId xmlns:a16="http://schemas.microsoft.com/office/drawing/2014/main" xmlns="" id="{6BA781F1-CD2B-4354-99E4-22982BAC7508}"/>
                    </a:ext>
                  </a:extLst>
                </p:cNvPr>
                <p:cNvSpPr/>
                <p:nvPr/>
              </p:nvSpPr>
              <p:spPr>
                <a:xfrm>
                  <a:off x="4611052" y="5118544"/>
                  <a:ext cx="91440" cy="136398"/>
                </a:xfrm>
                <a:custGeom>
                  <a:avLst/>
                  <a:gdLst>
                    <a:gd name="connsiteX0" fmla="*/ 91440 w 91440"/>
                    <a:gd name="connsiteY0" fmla="*/ 119253 h 136398"/>
                    <a:gd name="connsiteX1" fmla="*/ 38862 w 91440"/>
                    <a:gd name="connsiteY1" fmla="*/ 136398 h 136398"/>
                    <a:gd name="connsiteX2" fmla="*/ 0 w 91440"/>
                    <a:gd name="connsiteY2" fmla="*/ 17050 h 136398"/>
                    <a:gd name="connsiteX3" fmla="*/ 52673 w 91440"/>
                    <a:gd name="connsiteY3" fmla="*/ 0 h 136398"/>
                    <a:gd name="connsiteX4" fmla="*/ 89630 w 91440"/>
                    <a:gd name="connsiteY4" fmla="*/ 53912 h 13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" h="136398">
                      <a:moveTo>
                        <a:pt x="91440" y="119253"/>
                      </a:moveTo>
                      <a:lnTo>
                        <a:pt x="38862" y="136398"/>
                      </a:lnTo>
                      <a:lnTo>
                        <a:pt x="0" y="17050"/>
                      </a:lnTo>
                      <a:lnTo>
                        <a:pt x="52673" y="0"/>
                      </a:lnTo>
                      <a:lnTo>
                        <a:pt x="89630" y="539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4" name="任意多边形: 形状 7783">
                  <a:extLst>
                    <a:ext uri="{FF2B5EF4-FFF2-40B4-BE49-F238E27FC236}">
                      <a16:creationId xmlns:a16="http://schemas.microsoft.com/office/drawing/2014/main" xmlns="" id="{37063D00-2312-461B-9982-D8579B699858}"/>
                    </a:ext>
                  </a:extLst>
                </p:cNvPr>
                <p:cNvSpPr/>
                <p:nvPr/>
              </p:nvSpPr>
              <p:spPr>
                <a:xfrm>
                  <a:off x="4632578" y="5070156"/>
                  <a:ext cx="178974" cy="184118"/>
                </a:xfrm>
                <a:custGeom>
                  <a:avLst/>
                  <a:gdLst>
                    <a:gd name="connsiteX0" fmla="*/ 0 w 178974"/>
                    <a:gd name="connsiteY0" fmla="*/ 43339 h 184118"/>
                    <a:gd name="connsiteX1" fmla="*/ 9525 w 178974"/>
                    <a:gd name="connsiteY1" fmla="*/ 72676 h 184118"/>
                    <a:gd name="connsiteX2" fmla="*/ 108776 w 178974"/>
                    <a:gd name="connsiteY2" fmla="*/ 40386 h 184118"/>
                    <a:gd name="connsiteX3" fmla="*/ 135446 w 178974"/>
                    <a:gd name="connsiteY3" fmla="*/ 122492 h 184118"/>
                    <a:gd name="connsiteX4" fmla="*/ 36195 w 178974"/>
                    <a:gd name="connsiteY4" fmla="*/ 154781 h 184118"/>
                    <a:gd name="connsiteX5" fmla="*/ 45720 w 178974"/>
                    <a:gd name="connsiteY5" fmla="*/ 184118 h 184118"/>
                    <a:gd name="connsiteX6" fmla="*/ 178975 w 178974"/>
                    <a:gd name="connsiteY6" fmla="*/ 140779 h 184118"/>
                    <a:gd name="connsiteX7" fmla="*/ 133255 w 178974"/>
                    <a:gd name="connsiteY7" fmla="*/ 0 h 18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74" h="184118">
                      <a:moveTo>
                        <a:pt x="0" y="43339"/>
                      </a:moveTo>
                      <a:lnTo>
                        <a:pt x="9525" y="72676"/>
                      </a:lnTo>
                      <a:lnTo>
                        <a:pt x="108776" y="40386"/>
                      </a:lnTo>
                      <a:lnTo>
                        <a:pt x="135446" y="122492"/>
                      </a:lnTo>
                      <a:lnTo>
                        <a:pt x="36195" y="154781"/>
                      </a:lnTo>
                      <a:lnTo>
                        <a:pt x="45720" y="184118"/>
                      </a:lnTo>
                      <a:lnTo>
                        <a:pt x="178975" y="140779"/>
                      </a:lnTo>
                      <a:lnTo>
                        <a:pt x="1332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5" name="任意多边形: 形状 7784">
                  <a:extLst>
                    <a:ext uri="{FF2B5EF4-FFF2-40B4-BE49-F238E27FC236}">
                      <a16:creationId xmlns:a16="http://schemas.microsoft.com/office/drawing/2014/main" xmlns="" id="{0E212A0C-C63A-49FA-9474-1C2B9A78BC4D}"/>
                    </a:ext>
                  </a:extLst>
                </p:cNvPr>
                <p:cNvSpPr/>
                <p:nvPr/>
              </p:nvSpPr>
              <p:spPr>
                <a:xfrm>
                  <a:off x="4367688" y="5221604"/>
                  <a:ext cx="498729" cy="201453"/>
                </a:xfrm>
                <a:custGeom>
                  <a:avLst/>
                  <a:gdLst>
                    <a:gd name="connsiteX0" fmla="*/ 498729 w 498729"/>
                    <a:gd name="connsiteY0" fmla="*/ 51245 h 201453"/>
                    <a:gd name="connsiteX1" fmla="*/ 36576 w 498729"/>
                    <a:gd name="connsiteY1" fmla="*/ 201453 h 201453"/>
                    <a:gd name="connsiteX2" fmla="*/ 0 w 498729"/>
                    <a:gd name="connsiteY2" fmla="*/ 156591 h 201453"/>
                    <a:gd name="connsiteX3" fmla="*/ 482060 w 498729"/>
                    <a:gd name="connsiteY3" fmla="*/ 0 h 20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729" h="201453">
                      <a:moveTo>
                        <a:pt x="498729" y="51245"/>
                      </a:moveTo>
                      <a:lnTo>
                        <a:pt x="36576" y="201453"/>
                      </a:lnTo>
                      <a:lnTo>
                        <a:pt x="0" y="156591"/>
                      </a:lnTo>
                      <a:lnTo>
                        <a:pt x="4820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6" name="任意多边形: 形状 7785">
                  <a:extLst>
                    <a:ext uri="{FF2B5EF4-FFF2-40B4-BE49-F238E27FC236}">
                      <a16:creationId xmlns:a16="http://schemas.microsoft.com/office/drawing/2014/main" xmlns="" id="{02E4AAD3-01EF-45C5-98C0-4E7AD4BE6D8A}"/>
                    </a:ext>
                  </a:extLst>
                </p:cNvPr>
                <p:cNvSpPr/>
                <p:nvPr/>
              </p:nvSpPr>
              <p:spPr>
                <a:xfrm>
                  <a:off x="4404264" y="5334857"/>
                  <a:ext cx="271557" cy="154876"/>
                </a:xfrm>
                <a:custGeom>
                  <a:avLst/>
                  <a:gdLst>
                    <a:gd name="connsiteX0" fmla="*/ 54388 w 271557"/>
                    <a:gd name="connsiteY0" fmla="*/ 154876 h 154876"/>
                    <a:gd name="connsiteX1" fmla="*/ 271558 w 271557"/>
                    <a:gd name="connsiteY1" fmla="*/ 0 h 154876"/>
                    <a:gd name="connsiteX2" fmla="*/ 0 w 271557"/>
                    <a:gd name="connsiteY2" fmla="*/ 88201 h 15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557" h="154876">
                      <a:moveTo>
                        <a:pt x="54388" y="154876"/>
                      </a:moveTo>
                      <a:lnTo>
                        <a:pt x="271558" y="0"/>
                      </a:lnTo>
                      <a:lnTo>
                        <a:pt x="0" y="88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7" name="任意多边形: 形状 7786">
                  <a:extLst>
                    <a:ext uri="{FF2B5EF4-FFF2-40B4-BE49-F238E27FC236}">
                      <a16:creationId xmlns:a16="http://schemas.microsoft.com/office/drawing/2014/main" xmlns="" id="{E71FF976-18E8-4337-AB81-3701C7952CF7}"/>
                    </a:ext>
                  </a:extLst>
                </p:cNvPr>
                <p:cNvSpPr/>
                <p:nvPr/>
              </p:nvSpPr>
              <p:spPr>
                <a:xfrm rot="-1079898">
                  <a:off x="4695384" y="5309106"/>
                  <a:ext cx="125163" cy="25051"/>
                </a:xfrm>
                <a:custGeom>
                  <a:avLst/>
                  <a:gdLst>
                    <a:gd name="connsiteX0" fmla="*/ 0 w 125163"/>
                    <a:gd name="connsiteY0" fmla="*/ 0 h 25051"/>
                    <a:gd name="connsiteX1" fmla="*/ 125163 w 125163"/>
                    <a:gd name="connsiteY1" fmla="*/ 0 h 25051"/>
                    <a:gd name="connsiteX2" fmla="*/ 125163 w 125163"/>
                    <a:gd name="connsiteY2" fmla="*/ 25052 h 25051"/>
                    <a:gd name="connsiteX3" fmla="*/ 0 w 125163"/>
                    <a:gd name="connsiteY3" fmla="*/ 25052 h 25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163" h="25051">
                      <a:moveTo>
                        <a:pt x="0" y="0"/>
                      </a:moveTo>
                      <a:lnTo>
                        <a:pt x="125163" y="0"/>
                      </a:lnTo>
                      <a:lnTo>
                        <a:pt x="125163" y="25052"/>
                      </a:lnTo>
                      <a:lnTo>
                        <a:pt x="0" y="250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788" name="任意多边形: 形状 7787">
              <a:extLst>
                <a:ext uri="{FF2B5EF4-FFF2-40B4-BE49-F238E27FC236}">
                  <a16:creationId xmlns:a16="http://schemas.microsoft.com/office/drawing/2014/main" xmlns="" id="{7F6CE0AF-0364-4D92-AFD3-3BCCC4D167D4}"/>
                </a:ext>
              </a:extLst>
            </p:cNvPr>
            <p:cNvSpPr/>
            <p:nvPr/>
          </p:nvSpPr>
          <p:spPr>
            <a:xfrm>
              <a:off x="2429383" y="1972245"/>
              <a:ext cx="47339" cy="72770"/>
            </a:xfrm>
            <a:custGeom>
              <a:avLst/>
              <a:gdLst>
                <a:gd name="connsiteX0" fmla="*/ 12097 w 47339"/>
                <a:gd name="connsiteY0" fmla="*/ 0 h 72770"/>
                <a:gd name="connsiteX1" fmla="*/ 11049 w 47339"/>
                <a:gd name="connsiteY1" fmla="*/ 20479 h 72770"/>
                <a:gd name="connsiteX2" fmla="*/ 857 w 47339"/>
                <a:gd name="connsiteY2" fmla="*/ 19907 h 72770"/>
                <a:gd name="connsiteX3" fmla="*/ 0 w 47339"/>
                <a:gd name="connsiteY3" fmla="*/ 36862 h 72770"/>
                <a:gd name="connsiteX4" fmla="*/ 10096 w 47339"/>
                <a:gd name="connsiteY4" fmla="*/ 37338 h 72770"/>
                <a:gd name="connsiteX5" fmla="*/ 8382 w 47339"/>
                <a:gd name="connsiteY5" fmla="*/ 70961 h 72770"/>
                <a:gd name="connsiteX6" fmla="*/ 43625 w 47339"/>
                <a:gd name="connsiteY6" fmla="*/ 72771 h 72770"/>
                <a:gd name="connsiteX7" fmla="*/ 47339 w 47339"/>
                <a:gd name="connsiteY7" fmla="*/ 1810 h 7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39" h="72770">
                  <a:moveTo>
                    <a:pt x="12097" y="0"/>
                  </a:moveTo>
                  <a:lnTo>
                    <a:pt x="11049" y="20479"/>
                  </a:lnTo>
                  <a:lnTo>
                    <a:pt x="857" y="19907"/>
                  </a:lnTo>
                  <a:lnTo>
                    <a:pt x="0" y="36862"/>
                  </a:lnTo>
                  <a:lnTo>
                    <a:pt x="10096" y="37338"/>
                  </a:lnTo>
                  <a:lnTo>
                    <a:pt x="8382" y="70961"/>
                  </a:lnTo>
                  <a:lnTo>
                    <a:pt x="43625" y="72771"/>
                  </a:lnTo>
                  <a:lnTo>
                    <a:pt x="47339" y="1810"/>
                  </a:lnTo>
                  <a:close/>
                </a:path>
              </a:pathLst>
            </a:custGeom>
            <a:solidFill>
              <a:srgbClr val="FFFFFF"/>
            </a:solidFill>
            <a:ln w="3240" cap="flat">
              <a:solidFill>
                <a:srgbClr val="71707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789" name="图形 6670">
              <a:extLst>
                <a:ext uri="{FF2B5EF4-FFF2-40B4-BE49-F238E27FC236}">
                  <a16:creationId xmlns:a16="http://schemas.microsoft.com/office/drawing/2014/main" xmlns="" id="{4A8D42E9-03ED-4752-8D6A-2113874DF494}"/>
                </a:ext>
              </a:extLst>
            </p:cNvPr>
            <p:cNvGrpSpPr/>
            <p:nvPr/>
          </p:nvGrpSpPr>
          <p:grpSpPr>
            <a:xfrm>
              <a:off x="1652524" y="1418367"/>
              <a:ext cx="139064" cy="218979"/>
              <a:chOff x="3598259" y="1418367"/>
              <a:chExt cx="139064" cy="218979"/>
            </a:xfrm>
            <a:solidFill>
              <a:srgbClr val="FFFFFF"/>
            </a:solidFill>
          </p:grpSpPr>
          <p:grpSp>
            <p:nvGrpSpPr>
              <p:cNvPr id="7790" name="图形 6670">
                <a:extLst>
                  <a:ext uri="{FF2B5EF4-FFF2-40B4-BE49-F238E27FC236}">
                    <a16:creationId xmlns:a16="http://schemas.microsoft.com/office/drawing/2014/main" xmlns="" id="{CDA4BAB8-3B57-44B3-B6CC-23257FBFEAAE}"/>
                  </a:ext>
                </a:extLst>
              </p:cNvPr>
              <p:cNvGrpSpPr/>
              <p:nvPr/>
            </p:nvGrpSpPr>
            <p:grpSpPr>
              <a:xfrm>
                <a:off x="3598259" y="1418367"/>
                <a:ext cx="139064" cy="218979"/>
                <a:chOff x="3598259" y="1418367"/>
                <a:chExt cx="139064" cy="218979"/>
              </a:xfrm>
              <a:solidFill>
                <a:srgbClr val="FFFFFF"/>
              </a:solidFill>
            </p:grpSpPr>
            <p:sp>
              <p:nvSpPr>
                <p:cNvPr id="7791" name="任意多边形: 形状 7790">
                  <a:extLst>
                    <a:ext uri="{FF2B5EF4-FFF2-40B4-BE49-F238E27FC236}">
                      <a16:creationId xmlns:a16="http://schemas.microsoft.com/office/drawing/2014/main" xmlns="" id="{90956879-4F19-40F4-AC62-8015FB4563B6}"/>
                    </a:ext>
                  </a:extLst>
                </p:cNvPr>
                <p:cNvSpPr/>
                <p:nvPr/>
              </p:nvSpPr>
              <p:spPr>
                <a:xfrm>
                  <a:off x="3598259" y="1418367"/>
                  <a:ext cx="139064" cy="204692"/>
                </a:xfrm>
                <a:custGeom>
                  <a:avLst/>
                  <a:gdLst>
                    <a:gd name="connsiteX0" fmla="*/ 73438 w 139064"/>
                    <a:gd name="connsiteY0" fmla="*/ 0 h 204692"/>
                    <a:gd name="connsiteX1" fmla="*/ 15811 w 139064"/>
                    <a:gd name="connsiteY1" fmla="*/ 20955 h 204692"/>
                    <a:gd name="connsiteX2" fmla="*/ 57626 w 139064"/>
                    <a:gd name="connsiteY2" fmla="*/ 135541 h 204692"/>
                    <a:gd name="connsiteX3" fmla="*/ 0 w 139064"/>
                    <a:gd name="connsiteY3" fmla="*/ 156496 h 204692"/>
                    <a:gd name="connsiteX4" fmla="*/ 8954 w 139064"/>
                    <a:gd name="connsiteY4" fmla="*/ 180975 h 204692"/>
                    <a:gd name="connsiteX5" fmla="*/ 43243 w 139064"/>
                    <a:gd name="connsiteY5" fmla="*/ 198120 h 204692"/>
                    <a:gd name="connsiteX6" fmla="*/ 48958 w 139064"/>
                    <a:gd name="connsiteY6" fmla="*/ 196025 h 204692"/>
                    <a:gd name="connsiteX7" fmla="*/ 70009 w 139064"/>
                    <a:gd name="connsiteY7" fmla="*/ 204692 h 204692"/>
                    <a:gd name="connsiteX8" fmla="*/ 139065 w 139064"/>
                    <a:gd name="connsiteY8" fmla="*/ 179641 h 204692"/>
                    <a:gd name="connsiteX9" fmla="*/ 73438 w 139064"/>
                    <a:gd name="connsiteY9" fmla="*/ 0 h 20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064" h="204692">
                      <a:moveTo>
                        <a:pt x="73438" y="0"/>
                      </a:moveTo>
                      <a:lnTo>
                        <a:pt x="15811" y="20955"/>
                      </a:lnTo>
                      <a:lnTo>
                        <a:pt x="57626" y="135541"/>
                      </a:lnTo>
                      <a:lnTo>
                        <a:pt x="0" y="156496"/>
                      </a:lnTo>
                      <a:lnTo>
                        <a:pt x="8954" y="180975"/>
                      </a:lnTo>
                      <a:cubicBezTo>
                        <a:pt x="14192" y="195453"/>
                        <a:pt x="29527" y="203073"/>
                        <a:pt x="43243" y="198120"/>
                      </a:cubicBezTo>
                      <a:lnTo>
                        <a:pt x="48958" y="196025"/>
                      </a:lnTo>
                      <a:lnTo>
                        <a:pt x="70009" y="204692"/>
                      </a:lnTo>
                      <a:lnTo>
                        <a:pt x="139065" y="179641"/>
                      </a:lnTo>
                      <a:lnTo>
                        <a:pt x="734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2" name="任意多边形: 形状 7791">
                  <a:extLst>
                    <a:ext uri="{FF2B5EF4-FFF2-40B4-BE49-F238E27FC236}">
                      <a16:creationId xmlns:a16="http://schemas.microsoft.com/office/drawing/2014/main" xmlns="" id="{6D587052-7A25-4A55-85F1-A2EAB525D3AA}"/>
                    </a:ext>
                  </a:extLst>
                </p:cNvPr>
                <p:cNvSpPr/>
                <p:nvPr/>
              </p:nvSpPr>
              <p:spPr>
                <a:xfrm>
                  <a:off x="3669125" y="1616582"/>
                  <a:ext cx="23240" cy="20764"/>
                </a:xfrm>
                <a:custGeom>
                  <a:avLst/>
                  <a:gdLst>
                    <a:gd name="connsiteX0" fmla="*/ 5239 w 23240"/>
                    <a:gd name="connsiteY0" fmla="*/ 20764 h 20764"/>
                    <a:gd name="connsiteX1" fmla="*/ 23241 w 23240"/>
                    <a:gd name="connsiteY1" fmla="*/ 14192 h 20764"/>
                    <a:gd name="connsiteX2" fmla="*/ 18002 w 23240"/>
                    <a:gd name="connsiteY2" fmla="*/ 0 h 20764"/>
                    <a:gd name="connsiteX3" fmla="*/ 0 w 23240"/>
                    <a:gd name="connsiteY3" fmla="*/ 6572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40" h="20764">
                      <a:moveTo>
                        <a:pt x="5239" y="20764"/>
                      </a:moveTo>
                      <a:lnTo>
                        <a:pt x="23241" y="14192"/>
                      </a:lnTo>
                      <a:lnTo>
                        <a:pt x="18002" y="0"/>
                      </a:lnTo>
                      <a:lnTo>
                        <a:pt x="0" y="6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3" name="图形 6670">
                <a:extLst>
                  <a:ext uri="{FF2B5EF4-FFF2-40B4-BE49-F238E27FC236}">
                    <a16:creationId xmlns:a16="http://schemas.microsoft.com/office/drawing/2014/main" xmlns="" id="{54D3F7BE-A3D9-4BDC-A09B-A07000211DC1}"/>
                  </a:ext>
                </a:extLst>
              </p:cNvPr>
              <p:cNvGrpSpPr/>
              <p:nvPr/>
            </p:nvGrpSpPr>
            <p:grpSpPr>
              <a:xfrm>
                <a:off x="3598259" y="1418367"/>
                <a:ext cx="139064" cy="218979"/>
                <a:chOff x="3598259" y="1418367"/>
                <a:chExt cx="139064" cy="218979"/>
              </a:xfrm>
              <a:solidFill>
                <a:srgbClr val="FFFFFF"/>
              </a:solidFill>
            </p:grpSpPr>
            <p:sp>
              <p:nvSpPr>
                <p:cNvPr id="7794" name="任意多边形: 形状 7793">
                  <a:extLst>
                    <a:ext uri="{FF2B5EF4-FFF2-40B4-BE49-F238E27FC236}">
                      <a16:creationId xmlns:a16="http://schemas.microsoft.com/office/drawing/2014/main" xmlns="" id="{C83A9DB0-8A07-4E74-AD1F-AC0E9BBC91C3}"/>
                    </a:ext>
                  </a:extLst>
                </p:cNvPr>
                <p:cNvSpPr/>
                <p:nvPr/>
              </p:nvSpPr>
              <p:spPr>
                <a:xfrm>
                  <a:off x="3598259" y="1418367"/>
                  <a:ext cx="139064" cy="204692"/>
                </a:xfrm>
                <a:custGeom>
                  <a:avLst/>
                  <a:gdLst>
                    <a:gd name="connsiteX0" fmla="*/ 73438 w 139064"/>
                    <a:gd name="connsiteY0" fmla="*/ 0 h 204692"/>
                    <a:gd name="connsiteX1" fmla="*/ 15811 w 139064"/>
                    <a:gd name="connsiteY1" fmla="*/ 20955 h 204692"/>
                    <a:gd name="connsiteX2" fmla="*/ 57626 w 139064"/>
                    <a:gd name="connsiteY2" fmla="*/ 135541 h 204692"/>
                    <a:gd name="connsiteX3" fmla="*/ 0 w 139064"/>
                    <a:gd name="connsiteY3" fmla="*/ 156496 h 204692"/>
                    <a:gd name="connsiteX4" fmla="*/ 8954 w 139064"/>
                    <a:gd name="connsiteY4" fmla="*/ 180975 h 204692"/>
                    <a:gd name="connsiteX5" fmla="*/ 43243 w 139064"/>
                    <a:gd name="connsiteY5" fmla="*/ 198120 h 204692"/>
                    <a:gd name="connsiteX6" fmla="*/ 48958 w 139064"/>
                    <a:gd name="connsiteY6" fmla="*/ 196025 h 204692"/>
                    <a:gd name="connsiteX7" fmla="*/ 70009 w 139064"/>
                    <a:gd name="connsiteY7" fmla="*/ 204692 h 204692"/>
                    <a:gd name="connsiteX8" fmla="*/ 139065 w 139064"/>
                    <a:gd name="connsiteY8" fmla="*/ 179641 h 204692"/>
                    <a:gd name="connsiteX9" fmla="*/ 73438 w 139064"/>
                    <a:gd name="connsiteY9" fmla="*/ 0 h 20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064" h="204692">
                      <a:moveTo>
                        <a:pt x="73438" y="0"/>
                      </a:moveTo>
                      <a:lnTo>
                        <a:pt x="15811" y="20955"/>
                      </a:lnTo>
                      <a:lnTo>
                        <a:pt x="57626" y="135541"/>
                      </a:lnTo>
                      <a:lnTo>
                        <a:pt x="0" y="156496"/>
                      </a:lnTo>
                      <a:lnTo>
                        <a:pt x="8954" y="180975"/>
                      </a:lnTo>
                      <a:cubicBezTo>
                        <a:pt x="14192" y="195453"/>
                        <a:pt x="29527" y="203073"/>
                        <a:pt x="43243" y="198120"/>
                      </a:cubicBezTo>
                      <a:lnTo>
                        <a:pt x="48958" y="196025"/>
                      </a:lnTo>
                      <a:lnTo>
                        <a:pt x="70009" y="204692"/>
                      </a:lnTo>
                      <a:lnTo>
                        <a:pt x="139065" y="179641"/>
                      </a:lnTo>
                      <a:lnTo>
                        <a:pt x="734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5" name="任意多边形: 形状 7794">
                  <a:extLst>
                    <a:ext uri="{FF2B5EF4-FFF2-40B4-BE49-F238E27FC236}">
                      <a16:creationId xmlns:a16="http://schemas.microsoft.com/office/drawing/2014/main" xmlns="" id="{5C10C9AC-9EB0-47DC-9F19-D85A75661336}"/>
                    </a:ext>
                  </a:extLst>
                </p:cNvPr>
                <p:cNvSpPr/>
                <p:nvPr/>
              </p:nvSpPr>
              <p:spPr>
                <a:xfrm>
                  <a:off x="3669125" y="1616582"/>
                  <a:ext cx="23240" cy="20764"/>
                </a:xfrm>
                <a:custGeom>
                  <a:avLst/>
                  <a:gdLst>
                    <a:gd name="connsiteX0" fmla="*/ 5239 w 23240"/>
                    <a:gd name="connsiteY0" fmla="*/ 20764 h 20764"/>
                    <a:gd name="connsiteX1" fmla="*/ 23241 w 23240"/>
                    <a:gd name="connsiteY1" fmla="*/ 14192 h 20764"/>
                    <a:gd name="connsiteX2" fmla="*/ 18002 w 23240"/>
                    <a:gd name="connsiteY2" fmla="*/ 0 h 20764"/>
                    <a:gd name="connsiteX3" fmla="*/ 0 w 23240"/>
                    <a:gd name="connsiteY3" fmla="*/ 6572 h 2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40" h="20764">
                      <a:moveTo>
                        <a:pt x="5239" y="20764"/>
                      </a:moveTo>
                      <a:lnTo>
                        <a:pt x="23241" y="14192"/>
                      </a:lnTo>
                      <a:lnTo>
                        <a:pt x="18002" y="0"/>
                      </a:lnTo>
                      <a:lnTo>
                        <a:pt x="0" y="6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96" name="图形 6670">
              <a:extLst>
                <a:ext uri="{FF2B5EF4-FFF2-40B4-BE49-F238E27FC236}">
                  <a16:creationId xmlns:a16="http://schemas.microsoft.com/office/drawing/2014/main" xmlns="" id="{FBDC6D85-536B-48CC-A3AF-C683C3D50A0E}"/>
                </a:ext>
              </a:extLst>
            </p:cNvPr>
            <p:cNvGrpSpPr/>
            <p:nvPr/>
          </p:nvGrpSpPr>
          <p:grpSpPr>
            <a:xfrm>
              <a:off x="2007616" y="1309210"/>
              <a:ext cx="163639" cy="230028"/>
              <a:chOff x="3953351" y="1309210"/>
              <a:chExt cx="163639" cy="230028"/>
            </a:xfrm>
            <a:solidFill>
              <a:srgbClr val="FFFFFF"/>
            </a:solidFill>
          </p:grpSpPr>
          <p:grpSp>
            <p:nvGrpSpPr>
              <p:cNvPr id="7797" name="图形 6670">
                <a:extLst>
                  <a:ext uri="{FF2B5EF4-FFF2-40B4-BE49-F238E27FC236}">
                    <a16:creationId xmlns:a16="http://schemas.microsoft.com/office/drawing/2014/main" xmlns="" id="{5F75E92E-D2A9-44EB-B698-BDEDACEE21FC}"/>
                  </a:ext>
                </a:extLst>
              </p:cNvPr>
              <p:cNvGrpSpPr/>
              <p:nvPr/>
            </p:nvGrpSpPr>
            <p:grpSpPr>
              <a:xfrm>
                <a:off x="3953351" y="1309210"/>
                <a:ext cx="163639" cy="230028"/>
                <a:chOff x="3953351" y="1309210"/>
                <a:chExt cx="163639" cy="230028"/>
              </a:xfrm>
              <a:solidFill>
                <a:srgbClr val="FFFFFF"/>
              </a:solidFill>
            </p:grpSpPr>
            <p:grpSp>
              <p:nvGrpSpPr>
                <p:cNvPr id="7798" name="图形 6670">
                  <a:extLst>
                    <a:ext uri="{FF2B5EF4-FFF2-40B4-BE49-F238E27FC236}">
                      <a16:creationId xmlns:a16="http://schemas.microsoft.com/office/drawing/2014/main" xmlns="" id="{F4796533-632D-4663-AF1A-A5333D5920CD}"/>
                    </a:ext>
                  </a:extLst>
                </p:cNvPr>
                <p:cNvGrpSpPr/>
                <p:nvPr/>
              </p:nvGrpSpPr>
              <p:grpSpPr>
                <a:xfrm>
                  <a:off x="3953351" y="1309210"/>
                  <a:ext cx="163639" cy="230028"/>
                  <a:chOff x="3953351" y="1309210"/>
                  <a:chExt cx="163639" cy="230028"/>
                </a:xfrm>
                <a:solidFill>
                  <a:srgbClr val="FFFFFF"/>
                </a:solidFill>
              </p:grpSpPr>
              <p:sp>
                <p:nvSpPr>
                  <p:cNvPr id="7799" name="任意多边形: 形状 7798">
                    <a:extLst>
                      <a:ext uri="{FF2B5EF4-FFF2-40B4-BE49-F238E27FC236}">
                        <a16:creationId xmlns:a16="http://schemas.microsoft.com/office/drawing/2014/main" xmlns="" id="{BBEEF9C9-BB0B-4BF5-8737-9AA3184FB05C}"/>
                      </a:ext>
                    </a:extLst>
                  </p:cNvPr>
                  <p:cNvSpPr/>
                  <p:nvPr/>
                </p:nvSpPr>
                <p:spPr>
                  <a:xfrm>
                    <a:off x="3953351" y="1309210"/>
                    <a:ext cx="163639" cy="222694"/>
                  </a:xfrm>
                  <a:custGeom>
                    <a:avLst/>
                    <a:gdLst>
                      <a:gd name="connsiteX0" fmla="*/ 97726 w 163639"/>
                      <a:gd name="connsiteY0" fmla="*/ 145256 h 222694"/>
                      <a:gd name="connsiteX1" fmla="*/ 61436 w 163639"/>
                      <a:gd name="connsiteY1" fmla="*/ 0 h 222694"/>
                      <a:gd name="connsiteX2" fmla="*/ 13335 w 163639"/>
                      <a:gd name="connsiteY2" fmla="*/ 11811 h 222694"/>
                      <a:gd name="connsiteX3" fmla="*/ 13335 w 163639"/>
                      <a:gd name="connsiteY3" fmla="*/ 11811 h 222694"/>
                      <a:gd name="connsiteX4" fmla="*/ 0 w 163639"/>
                      <a:gd name="connsiteY4" fmla="*/ 15145 h 222694"/>
                      <a:gd name="connsiteX5" fmla="*/ 51816 w 163639"/>
                      <a:gd name="connsiteY5" fmla="*/ 222695 h 222694"/>
                      <a:gd name="connsiteX6" fmla="*/ 65246 w 163639"/>
                      <a:gd name="connsiteY6" fmla="*/ 219266 h 222694"/>
                      <a:gd name="connsiteX7" fmla="*/ 65246 w 163639"/>
                      <a:gd name="connsiteY7" fmla="*/ 219266 h 222694"/>
                      <a:gd name="connsiteX8" fmla="*/ 118777 w 163639"/>
                      <a:gd name="connsiteY8" fmla="*/ 205835 h 222694"/>
                      <a:gd name="connsiteX9" fmla="*/ 145637 w 163639"/>
                      <a:gd name="connsiteY9" fmla="*/ 199168 h 222694"/>
                      <a:gd name="connsiteX10" fmla="*/ 163639 w 163639"/>
                      <a:gd name="connsiteY10" fmla="*/ 157163 h 222694"/>
                      <a:gd name="connsiteX11" fmla="*/ 156877 w 163639"/>
                      <a:gd name="connsiteY11" fmla="*/ 130112 h 222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3639" h="222694">
                        <a:moveTo>
                          <a:pt x="97726" y="145256"/>
                        </a:moveTo>
                        <a:lnTo>
                          <a:pt x="61436" y="0"/>
                        </a:lnTo>
                        <a:lnTo>
                          <a:pt x="13335" y="11811"/>
                        </a:lnTo>
                        <a:lnTo>
                          <a:pt x="13335" y="11811"/>
                        </a:lnTo>
                        <a:lnTo>
                          <a:pt x="0" y="15145"/>
                        </a:lnTo>
                        <a:lnTo>
                          <a:pt x="51816" y="222695"/>
                        </a:lnTo>
                        <a:lnTo>
                          <a:pt x="65246" y="219266"/>
                        </a:lnTo>
                        <a:lnTo>
                          <a:pt x="65246" y="219266"/>
                        </a:lnTo>
                        <a:lnTo>
                          <a:pt x="118777" y="205835"/>
                        </a:lnTo>
                        <a:lnTo>
                          <a:pt x="145637" y="199168"/>
                        </a:lnTo>
                        <a:lnTo>
                          <a:pt x="163639" y="157163"/>
                        </a:lnTo>
                        <a:lnTo>
                          <a:pt x="156877" y="1301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00" name="任意多边形: 形状 7799">
                    <a:extLst>
                      <a:ext uri="{FF2B5EF4-FFF2-40B4-BE49-F238E27FC236}">
                        <a16:creationId xmlns:a16="http://schemas.microsoft.com/office/drawing/2014/main" xmlns="" id="{8F70E5BF-4BBD-4E74-A590-D06C384F61D0}"/>
                      </a:ext>
                    </a:extLst>
                  </p:cNvPr>
                  <p:cNvSpPr/>
                  <p:nvPr/>
                </p:nvSpPr>
                <p:spPr>
                  <a:xfrm>
                    <a:off x="4026408" y="1523332"/>
                    <a:ext cx="16573" cy="15906"/>
                  </a:xfrm>
                  <a:custGeom>
                    <a:avLst/>
                    <a:gdLst>
                      <a:gd name="connsiteX0" fmla="*/ 3143 w 16573"/>
                      <a:gd name="connsiteY0" fmla="*/ 15907 h 15906"/>
                      <a:gd name="connsiteX1" fmla="*/ 16574 w 16573"/>
                      <a:gd name="connsiteY1" fmla="*/ 12478 h 15906"/>
                      <a:gd name="connsiteX2" fmla="*/ 13525 w 16573"/>
                      <a:gd name="connsiteY2" fmla="*/ 0 h 15906"/>
                      <a:gd name="connsiteX3" fmla="*/ 0 w 16573"/>
                      <a:gd name="connsiteY3" fmla="*/ 3429 h 15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73" h="15906">
                        <a:moveTo>
                          <a:pt x="3143" y="15907"/>
                        </a:moveTo>
                        <a:lnTo>
                          <a:pt x="16574" y="12478"/>
                        </a:lnTo>
                        <a:lnTo>
                          <a:pt x="13525" y="0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801" name="任意多边形: 形状 7800">
                  <a:extLst>
                    <a:ext uri="{FF2B5EF4-FFF2-40B4-BE49-F238E27FC236}">
                      <a16:creationId xmlns:a16="http://schemas.microsoft.com/office/drawing/2014/main" xmlns="" id="{0A3493B8-6F7F-4888-9D83-9A59329320C0}"/>
                    </a:ext>
                  </a:extLst>
                </p:cNvPr>
                <p:cNvSpPr/>
                <p:nvPr/>
              </p:nvSpPr>
              <p:spPr>
                <a:xfrm>
                  <a:off x="3966686" y="1309210"/>
                  <a:ext cx="150304" cy="219265"/>
                </a:xfrm>
                <a:custGeom>
                  <a:avLst/>
                  <a:gdLst>
                    <a:gd name="connsiteX0" fmla="*/ 84392 w 150304"/>
                    <a:gd name="connsiteY0" fmla="*/ 145256 h 219265"/>
                    <a:gd name="connsiteX1" fmla="*/ 48101 w 150304"/>
                    <a:gd name="connsiteY1" fmla="*/ 0 h 219265"/>
                    <a:gd name="connsiteX2" fmla="*/ 0 w 150304"/>
                    <a:gd name="connsiteY2" fmla="*/ 11811 h 219265"/>
                    <a:gd name="connsiteX3" fmla="*/ 36290 w 150304"/>
                    <a:gd name="connsiteY3" fmla="*/ 157067 h 219265"/>
                    <a:gd name="connsiteX4" fmla="*/ 51911 w 150304"/>
                    <a:gd name="connsiteY4" fmla="*/ 219266 h 219265"/>
                    <a:gd name="connsiteX5" fmla="*/ 105442 w 150304"/>
                    <a:gd name="connsiteY5" fmla="*/ 205835 h 219265"/>
                    <a:gd name="connsiteX6" fmla="*/ 132302 w 150304"/>
                    <a:gd name="connsiteY6" fmla="*/ 199168 h 219265"/>
                    <a:gd name="connsiteX7" fmla="*/ 150304 w 150304"/>
                    <a:gd name="connsiteY7" fmla="*/ 157163 h 219265"/>
                    <a:gd name="connsiteX8" fmla="*/ 143542 w 150304"/>
                    <a:gd name="connsiteY8" fmla="*/ 130112 h 219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04" h="219265">
                      <a:moveTo>
                        <a:pt x="84392" y="145256"/>
                      </a:moveTo>
                      <a:lnTo>
                        <a:pt x="48101" y="0"/>
                      </a:lnTo>
                      <a:lnTo>
                        <a:pt x="0" y="11811"/>
                      </a:lnTo>
                      <a:lnTo>
                        <a:pt x="36290" y="157067"/>
                      </a:lnTo>
                      <a:lnTo>
                        <a:pt x="51911" y="219266"/>
                      </a:lnTo>
                      <a:lnTo>
                        <a:pt x="105442" y="205835"/>
                      </a:lnTo>
                      <a:lnTo>
                        <a:pt x="132302" y="199168"/>
                      </a:lnTo>
                      <a:lnTo>
                        <a:pt x="150304" y="157163"/>
                      </a:lnTo>
                      <a:lnTo>
                        <a:pt x="143542" y="1301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2" name="任意多边形: 形状 7801">
                  <a:extLst>
                    <a:ext uri="{FF2B5EF4-FFF2-40B4-BE49-F238E27FC236}">
                      <a16:creationId xmlns:a16="http://schemas.microsoft.com/office/drawing/2014/main" xmlns="" id="{16658C79-A4B5-4C25-9D2B-9FA4815E43F5}"/>
                    </a:ext>
                  </a:extLst>
                </p:cNvPr>
                <p:cNvSpPr/>
                <p:nvPr/>
              </p:nvSpPr>
              <p:spPr>
                <a:xfrm rot="-839923">
                  <a:off x="4068598" y="1512144"/>
                  <a:ext cx="32956" cy="17621"/>
                </a:xfrm>
                <a:custGeom>
                  <a:avLst/>
                  <a:gdLst>
                    <a:gd name="connsiteX0" fmla="*/ 0 w 32956"/>
                    <a:gd name="connsiteY0" fmla="*/ 0 h 17621"/>
                    <a:gd name="connsiteX1" fmla="*/ 32956 w 32956"/>
                    <a:gd name="connsiteY1" fmla="*/ 0 h 17621"/>
                    <a:gd name="connsiteX2" fmla="*/ 32956 w 32956"/>
                    <a:gd name="connsiteY2" fmla="*/ 17621 h 17621"/>
                    <a:gd name="connsiteX3" fmla="*/ 0 w 32956"/>
                    <a:gd name="connsiteY3" fmla="*/ 1762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56" h="17621">
                      <a:moveTo>
                        <a:pt x="0" y="0"/>
                      </a:moveTo>
                      <a:lnTo>
                        <a:pt x="32956" y="0"/>
                      </a:lnTo>
                      <a:lnTo>
                        <a:pt x="32956" y="17621"/>
                      </a:lnTo>
                      <a:lnTo>
                        <a:pt x="0" y="17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3" name="图形 6670">
                <a:extLst>
                  <a:ext uri="{FF2B5EF4-FFF2-40B4-BE49-F238E27FC236}">
                    <a16:creationId xmlns:a16="http://schemas.microsoft.com/office/drawing/2014/main" xmlns="" id="{D9368944-6B41-48B4-A0B5-EBCA290A1294}"/>
                  </a:ext>
                </a:extLst>
              </p:cNvPr>
              <p:cNvGrpSpPr/>
              <p:nvPr/>
            </p:nvGrpSpPr>
            <p:grpSpPr>
              <a:xfrm>
                <a:off x="3953351" y="1309210"/>
                <a:ext cx="163639" cy="230028"/>
                <a:chOff x="3953351" y="1309210"/>
                <a:chExt cx="163639" cy="230028"/>
              </a:xfrm>
              <a:solidFill>
                <a:srgbClr val="FFFFFF"/>
              </a:solidFill>
            </p:grpSpPr>
            <p:grpSp>
              <p:nvGrpSpPr>
                <p:cNvPr id="7804" name="图形 6670">
                  <a:extLst>
                    <a:ext uri="{FF2B5EF4-FFF2-40B4-BE49-F238E27FC236}">
                      <a16:creationId xmlns:a16="http://schemas.microsoft.com/office/drawing/2014/main" xmlns="" id="{ECFE4D11-7E65-4D4F-9988-265D1C79066F}"/>
                    </a:ext>
                  </a:extLst>
                </p:cNvPr>
                <p:cNvGrpSpPr/>
                <p:nvPr/>
              </p:nvGrpSpPr>
              <p:grpSpPr>
                <a:xfrm>
                  <a:off x="3953351" y="1309210"/>
                  <a:ext cx="163639" cy="230028"/>
                  <a:chOff x="3953351" y="1309210"/>
                  <a:chExt cx="163639" cy="230028"/>
                </a:xfrm>
                <a:solidFill>
                  <a:srgbClr val="FFFFFF"/>
                </a:solidFill>
              </p:grpSpPr>
              <p:sp>
                <p:nvSpPr>
                  <p:cNvPr id="7805" name="任意多边形: 形状 7804">
                    <a:extLst>
                      <a:ext uri="{FF2B5EF4-FFF2-40B4-BE49-F238E27FC236}">
                        <a16:creationId xmlns:a16="http://schemas.microsoft.com/office/drawing/2014/main" xmlns="" id="{02324C0A-859B-43FA-B21F-96B1B59C3519}"/>
                      </a:ext>
                    </a:extLst>
                  </p:cNvPr>
                  <p:cNvSpPr/>
                  <p:nvPr/>
                </p:nvSpPr>
                <p:spPr>
                  <a:xfrm>
                    <a:off x="3953351" y="1309210"/>
                    <a:ext cx="163639" cy="222694"/>
                  </a:xfrm>
                  <a:custGeom>
                    <a:avLst/>
                    <a:gdLst>
                      <a:gd name="connsiteX0" fmla="*/ 97726 w 163639"/>
                      <a:gd name="connsiteY0" fmla="*/ 145256 h 222694"/>
                      <a:gd name="connsiteX1" fmla="*/ 61436 w 163639"/>
                      <a:gd name="connsiteY1" fmla="*/ 0 h 222694"/>
                      <a:gd name="connsiteX2" fmla="*/ 13335 w 163639"/>
                      <a:gd name="connsiteY2" fmla="*/ 11811 h 222694"/>
                      <a:gd name="connsiteX3" fmla="*/ 13335 w 163639"/>
                      <a:gd name="connsiteY3" fmla="*/ 11811 h 222694"/>
                      <a:gd name="connsiteX4" fmla="*/ 0 w 163639"/>
                      <a:gd name="connsiteY4" fmla="*/ 15145 h 222694"/>
                      <a:gd name="connsiteX5" fmla="*/ 51816 w 163639"/>
                      <a:gd name="connsiteY5" fmla="*/ 222695 h 222694"/>
                      <a:gd name="connsiteX6" fmla="*/ 65246 w 163639"/>
                      <a:gd name="connsiteY6" fmla="*/ 219266 h 222694"/>
                      <a:gd name="connsiteX7" fmla="*/ 65246 w 163639"/>
                      <a:gd name="connsiteY7" fmla="*/ 219266 h 222694"/>
                      <a:gd name="connsiteX8" fmla="*/ 118777 w 163639"/>
                      <a:gd name="connsiteY8" fmla="*/ 205835 h 222694"/>
                      <a:gd name="connsiteX9" fmla="*/ 145637 w 163639"/>
                      <a:gd name="connsiteY9" fmla="*/ 199168 h 222694"/>
                      <a:gd name="connsiteX10" fmla="*/ 163639 w 163639"/>
                      <a:gd name="connsiteY10" fmla="*/ 157163 h 222694"/>
                      <a:gd name="connsiteX11" fmla="*/ 156877 w 163639"/>
                      <a:gd name="connsiteY11" fmla="*/ 130112 h 222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3639" h="222694">
                        <a:moveTo>
                          <a:pt x="97726" y="145256"/>
                        </a:moveTo>
                        <a:lnTo>
                          <a:pt x="61436" y="0"/>
                        </a:lnTo>
                        <a:lnTo>
                          <a:pt x="13335" y="11811"/>
                        </a:lnTo>
                        <a:lnTo>
                          <a:pt x="13335" y="11811"/>
                        </a:lnTo>
                        <a:lnTo>
                          <a:pt x="0" y="15145"/>
                        </a:lnTo>
                        <a:lnTo>
                          <a:pt x="51816" y="222695"/>
                        </a:lnTo>
                        <a:lnTo>
                          <a:pt x="65246" y="219266"/>
                        </a:lnTo>
                        <a:lnTo>
                          <a:pt x="65246" y="219266"/>
                        </a:lnTo>
                        <a:lnTo>
                          <a:pt x="118777" y="205835"/>
                        </a:lnTo>
                        <a:lnTo>
                          <a:pt x="145637" y="199168"/>
                        </a:lnTo>
                        <a:lnTo>
                          <a:pt x="163639" y="157163"/>
                        </a:lnTo>
                        <a:lnTo>
                          <a:pt x="156877" y="1301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700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06" name="任意多边形: 形状 7805">
                    <a:extLst>
                      <a:ext uri="{FF2B5EF4-FFF2-40B4-BE49-F238E27FC236}">
                        <a16:creationId xmlns:a16="http://schemas.microsoft.com/office/drawing/2014/main" xmlns="" id="{9B927CCF-8D79-4160-B4C1-210E72AE7911}"/>
                      </a:ext>
                    </a:extLst>
                  </p:cNvPr>
                  <p:cNvSpPr/>
                  <p:nvPr/>
                </p:nvSpPr>
                <p:spPr>
                  <a:xfrm>
                    <a:off x="4026408" y="1523332"/>
                    <a:ext cx="16573" cy="15906"/>
                  </a:xfrm>
                  <a:custGeom>
                    <a:avLst/>
                    <a:gdLst>
                      <a:gd name="connsiteX0" fmla="*/ 3143 w 16573"/>
                      <a:gd name="connsiteY0" fmla="*/ 15907 h 15906"/>
                      <a:gd name="connsiteX1" fmla="*/ 16574 w 16573"/>
                      <a:gd name="connsiteY1" fmla="*/ 12478 h 15906"/>
                      <a:gd name="connsiteX2" fmla="*/ 13525 w 16573"/>
                      <a:gd name="connsiteY2" fmla="*/ 0 h 15906"/>
                      <a:gd name="connsiteX3" fmla="*/ 0 w 16573"/>
                      <a:gd name="connsiteY3" fmla="*/ 3429 h 15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73" h="15906">
                        <a:moveTo>
                          <a:pt x="3143" y="15907"/>
                        </a:moveTo>
                        <a:lnTo>
                          <a:pt x="16574" y="12478"/>
                        </a:lnTo>
                        <a:lnTo>
                          <a:pt x="13525" y="0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700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807" name="任意多边形: 形状 7806">
                  <a:extLst>
                    <a:ext uri="{FF2B5EF4-FFF2-40B4-BE49-F238E27FC236}">
                      <a16:creationId xmlns:a16="http://schemas.microsoft.com/office/drawing/2014/main" xmlns="" id="{204A8D2E-9627-4C27-90FD-F9B46B789F09}"/>
                    </a:ext>
                  </a:extLst>
                </p:cNvPr>
                <p:cNvSpPr/>
                <p:nvPr/>
              </p:nvSpPr>
              <p:spPr>
                <a:xfrm>
                  <a:off x="3966686" y="1309210"/>
                  <a:ext cx="150304" cy="219265"/>
                </a:xfrm>
                <a:custGeom>
                  <a:avLst/>
                  <a:gdLst>
                    <a:gd name="connsiteX0" fmla="*/ 84392 w 150304"/>
                    <a:gd name="connsiteY0" fmla="*/ 145256 h 219265"/>
                    <a:gd name="connsiteX1" fmla="*/ 48101 w 150304"/>
                    <a:gd name="connsiteY1" fmla="*/ 0 h 219265"/>
                    <a:gd name="connsiteX2" fmla="*/ 0 w 150304"/>
                    <a:gd name="connsiteY2" fmla="*/ 11811 h 219265"/>
                    <a:gd name="connsiteX3" fmla="*/ 36290 w 150304"/>
                    <a:gd name="connsiteY3" fmla="*/ 157067 h 219265"/>
                    <a:gd name="connsiteX4" fmla="*/ 51911 w 150304"/>
                    <a:gd name="connsiteY4" fmla="*/ 219266 h 219265"/>
                    <a:gd name="connsiteX5" fmla="*/ 105442 w 150304"/>
                    <a:gd name="connsiteY5" fmla="*/ 205835 h 219265"/>
                    <a:gd name="connsiteX6" fmla="*/ 132302 w 150304"/>
                    <a:gd name="connsiteY6" fmla="*/ 199168 h 219265"/>
                    <a:gd name="connsiteX7" fmla="*/ 150304 w 150304"/>
                    <a:gd name="connsiteY7" fmla="*/ 157163 h 219265"/>
                    <a:gd name="connsiteX8" fmla="*/ 143542 w 150304"/>
                    <a:gd name="connsiteY8" fmla="*/ 130112 h 219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304" h="219265">
                      <a:moveTo>
                        <a:pt x="84392" y="145256"/>
                      </a:moveTo>
                      <a:lnTo>
                        <a:pt x="48101" y="0"/>
                      </a:lnTo>
                      <a:lnTo>
                        <a:pt x="0" y="11811"/>
                      </a:lnTo>
                      <a:lnTo>
                        <a:pt x="36290" y="157067"/>
                      </a:lnTo>
                      <a:lnTo>
                        <a:pt x="51911" y="219266"/>
                      </a:lnTo>
                      <a:lnTo>
                        <a:pt x="105442" y="205835"/>
                      </a:lnTo>
                      <a:lnTo>
                        <a:pt x="132302" y="199168"/>
                      </a:lnTo>
                      <a:lnTo>
                        <a:pt x="150304" y="157163"/>
                      </a:lnTo>
                      <a:lnTo>
                        <a:pt x="143542" y="1301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8" name="任意多边形: 形状 7807">
                  <a:extLst>
                    <a:ext uri="{FF2B5EF4-FFF2-40B4-BE49-F238E27FC236}">
                      <a16:creationId xmlns:a16="http://schemas.microsoft.com/office/drawing/2014/main" xmlns="" id="{3777EB97-BF43-47FC-A031-A47E283290D2}"/>
                    </a:ext>
                  </a:extLst>
                </p:cNvPr>
                <p:cNvSpPr/>
                <p:nvPr/>
              </p:nvSpPr>
              <p:spPr>
                <a:xfrm rot="-839923">
                  <a:off x="4068598" y="1512144"/>
                  <a:ext cx="32956" cy="17621"/>
                </a:xfrm>
                <a:custGeom>
                  <a:avLst/>
                  <a:gdLst>
                    <a:gd name="connsiteX0" fmla="*/ 0 w 32956"/>
                    <a:gd name="connsiteY0" fmla="*/ 0 h 17621"/>
                    <a:gd name="connsiteX1" fmla="*/ 32956 w 32956"/>
                    <a:gd name="connsiteY1" fmla="*/ 0 h 17621"/>
                    <a:gd name="connsiteX2" fmla="*/ 32956 w 32956"/>
                    <a:gd name="connsiteY2" fmla="*/ 17621 h 17621"/>
                    <a:gd name="connsiteX3" fmla="*/ 0 w 32956"/>
                    <a:gd name="connsiteY3" fmla="*/ 17621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56" h="17621">
                      <a:moveTo>
                        <a:pt x="0" y="0"/>
                      </a:moveTo>
                      <a:lnTo>
                        <a:pt x="32956" y="0"/>
                      </a:lnTo>
                      <a:lnTo>
                        <a:pt x="32956" y="17621"/>
                      </a:lnTo>
                      <a:lnTo>
                        <a:pt x="0" y="17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09" name="图形 6670">
              <a:extLst>
                <a:ext uri="{FF2B5EF4-FFF2-40B4-BE49-F238E27FC236}">
                  <a16:creationId xmlns:a16="http://schemas.microsoft.com/office/drawing/2014/main" xmlns="" id="{15C26807-986B-47C8-9010-B02AF431AADD}"/>
                </a:ext>
              </a:extLst>
            </p:cNvPr>
            <p:cNvGrpSpPr/>
            <p:nvPr/>
          </p:nvGrpSpPr>
          <p:grpSpPr>
            <a:xfrm>
              <a:off x="2944209" y="2854261"/>
              <a:ext cx="565308" cy="376999"/>
              <a:chOff x="4889944" y="2854261"/>
              <a:chExt cx="565308" cy="376999"/>
            </a:xfrm>
            <a:solidFill>
              <a:srgbClr val="FFFFFF"/>
            </a:solidFill>
          </p:grpSpPr>
          <p:grpSp>
            <p:nvGrpSpPr>
              <p:cNvPr id="7810" name="图形 6670">
                <a:extLst>
                  <a:ext uri="{FF2B5EF4-FFF2-40B4-BE49-F238E27FC236}">
                    <a16:creationId xmlns:a16="http://schemas.microsoft.com/office/drawing/2014/main" xmlns="" id="{9AB5E3FE-FED2-4AF4-886F-F8FC7CD7D66C}"/>
                  </a:ext>
                </a:extLst>
              </p:cNvPr>
              <p:cNvGrpSpPr/>
              <p:nvPr/>
            </p:nvGrpSpPr>
            <p:grpSpPr>
              <a:xfrm>
                <a:off x="4889944" y="2854261"/>
                <a:ext cx="565308" cy="376999"/>
                <a:chOff x="4889944" y="2854261"/>
                <a:chExt cx="565308" cy="376999"/>
              </a:xfrm>
              <a:solidFill>
                <a:srgbClr val="FFFFFF"/>
              </a:solidFill>
            </p:grpSpPr>
            <p:sp>
              <p:nvSpPr>
                <p:cNvPr id="7811" name="任意多边形: 形状 7810">
                  <a:extLst>
                    <a:ext uri="{FF2B5EF4-FFF2-40B4-BE49-F238E27FC236}">
                      <a16:creationId xmlns:a16="http://schemas.microsoft.com/office/drawing/2014/main" xmlns="" id="{DA321DB9-17BE-4C19-8024-91D4AEF44A77}"/>
                    </a:ext>
                  </a:extLst>
                </p:cNvPr>
                <p:cNvSpPr/>
                <p:nvPr/>
              </p:nvSpPr>
              <p:spPr>
                <a:xfrm rot="-2466466">
                  <a:off x="5302135" y="2926850"/>
                  <a:ext cx="36386" cy="55913"/>
                </a:xfrm>
                <a:custGeom>
                  <a:avLst/>
                  <a:gdLst>
                    <a:gd name="connsiteX0" fmla="*/ 0 w 36386"/>
                    <a:gd name="connsiteY0" fmla="*/ 0 h 55913"/>
                    <a:gd name="connsiteX1" fmla="*/ 36387 w 36386"/>
                    <a:gd name="connsiteY1" fmla="*/ 0 h 55913"/>
                    <a:gd name="connsiteX2" fmla="*/ 36387 w 36386"/>
                    <a:gd name="connsiteY2" fmla="*/ 55914 h 55913"/>
                    <a:gd name="connsiteX3" fmla="*/ 0 w 36386"/>
                    <a:gd name="connsiteY3" fmla="*/ 55914 h 5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86" h="55913">
                      <a:moveTo>
                        <a:pt x="0" y="0"/>
                      </a:moveTo>
                      <a:lnTo>
                        <a:pt x="36387" y="0"/>
                      </a:lnTo>
                      <a:lnTo>
                        <a:pt x="36387" y="55914"/>
                      </a:lnTo>
                      <a:lnTo>
                        <a:pt x="0" y="55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2" name="任意多边形: 形状 7811">
                  <a:extLst>
                    <a:ext uri="{FF2B5EF4-FFF2-40B4-BE49-F238E27FC236}">
                      <a16:creationId xmlns:a16="http://schemas.microsoft.com/office/drawing/2014/main" xmlns="" id="{7BFA2BED-C3D1-4D43-B4CD-2EE6129EEEBF}"/>
                    </a:ext>
                  </a:extLst>
                </p:cNvPr>
                <p:cNvSpPr/>
                <p:nvPr/>
              </p:nvSpPr>
              <p:spPr>
                <a:xfrm>
                  <a:off x="5257418" y="2916459"/>
                  <a:ext cx="88582" cy="101060"/>
                </a:xfrm>
                <a:custGeom>
                  <a:avLst/>
                  <a:gdLst>
                    <a:gd name="connsiteX0" fmla="*/ 88583 w 88582"/>
                    <a:gd name="connsiteY0" fmla="*/ 95536 h 101060"/>
                    <a:gd name="connsiteX1" fmla="*/ 84201 w 88582"/>
                    <a:gd name="connsiteY1" fmla="*/ 101060 h 101060"/>
                    <a:gd name="connsiteX2" fmla="*/ 0 w 88582"/>
                    <a:gd name="connsiteY2" fmla="*/ 4572 h 101060"/>
                    <a:gd name="connsiteX3" fmla="*/ 5239 w 88582"/>
                    <a:gd name="connsiteY3" fmla="*/ 0 h 10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" h="101060">
                      <a:moveTo>
                        <a:pt x="88583" y="95536"/>
                      </a:moveTo>
                      <a:lnTo>
                        <a:pt x="84201" y="101060"/>
                      </a:lnTo>
                      <a:lnTo>
                        <a:pt x="0" y="4572"/>
                      </a:lnTo>
                      <a:lnTo>
                        <a:pt x="52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3" name="任意多边形: 形状 7812">
                  <a:extLst>
                    <a:ext uri="{FF2B5EF4-FFF2-40B4-BE49-F238E27FC236}">
                      <a16:creationId xmlns:a16="http://schemas.microsoft.com/office/drawing/2014/main" xmlns="" id="{D38EC6E6-B3CF-46E9-BB58-81B8AEFC3DEE}"/>
                    </a:ext>
                  </a:extLst>
                </p:cNvPr>
                <p:cNvSpPr/>
                <p:nvPr/>
              </p:nvSpPr>
              <p:spPr>
                <a:xfrm>
                  <a:off x="5052536" y="2854261"/>
                  <a:ext cx="230219" cy="201072"/>
                </a:xfrm>
                <a:custGeom>
                  <a:avLst/>
                  <a:gdLst>
                    <a:gd name="connsiteX0" fmla="*/ 168497 w 230219"/>
                    <a:gd name="connsiteY0" fmla="*/ 19907 h 201072"/>
                    <a:gd name="connsiteX1" fmla="*/ 163068 w 230219"/>
                    <a:gd name="connsiteY1" fmla="*/ 13716 h 201072"/>
                    <a:gd name="connsiteX2" fmla="*/ 22479 w 230219"/>
                    <a:gd name="connsiteY2" fmla="*/ 136303 h 201072"/>
                    <a:gd name="connsiteX3" fmla="*/ 27908 w 230219"/>
                    <a:gd name="connsiteY3" fmla="*/ 142589 h 201072"/>
                    <a:gd name="connsiteX4" fmla="*/ 0 w 230219"/>
                    <a:gd name="connsiteY4" fmla="*/ 166973 h 201072"/>
                    <a:gd name="connsiteX5" fmla="*/ 28670 w 230219"/>
                    <a:gd name="connsiteY5" fmla="*/ 201073 h 201072"/>
                    <a:gd name="connsiteX6" fmla="*/ 52292 w 230219"/>
                    <a:gd name="connsiteY6" fmla="*/ 196405 h 201072"/>
                    <a:gd name="connsiteX7" fmla="*/ 230219 w 230219"/>
                    <a:gd name="connsiteY7" fmla="*/ 44577 h 201072"/>
                    <a:gd name="connsiteX8" fmla="*/ 191357 w 230219"/>
                    <a:gd name="connsiteY8" fmla="*/ 0 h 20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0219" h="201072">
                      <a:moveTo>
                        <a:pt x="168497" y="19907"/>
                      </a:moveTo>
                      <a:lnTo>
                        <a:pt x="163068" y="13716"/>
                      </a:lnTo>
                      <a:lnTo>
                        <a:pt x="22479" y="136303"/>
                      </a:lnTo>
                      <a:lnTo>
                        <a:pt x="27908" y="142589"/>
                      </a:lnTo>
                      <a:lnTo>
                        <a:pt x="0" y="166973"/>
                      </a:lnTo>
                      <a:lnTo>
                        <a:pt x="28670" y="201073"/>
                      </a:lnTo>
                      <a:lnTo>
                        <a:pt x="52292" y="196405"/>
                      </a:lnTo>
                      <a:lnTo>
                        <a:pt x="230219" y="44577"/>
                      </a:lnTo>
                      <a:lnTo>
                        <a:pt x="19135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4" name="任意多边形: 形状 7813">
                  <a:extLst>
                    <a:ext uri="{FF2B5EF4-FFF2-40B4-BE49-F238E27FC236}">
                      <a16:creationId xmlns:a16="http://schemas.microsoft.com/office/drawing/2014/main" xmlns="" id="{5B53E7AC-06F4-400B-AC44-4E414694299E}"/>
                    </a:ext>
                  </a:extLst>
                </p:cNvPr>
                <p:cNvSpPr/>
                <p:nvPr/>
              </p:nvSpPr>
              <p:spPr>
                <a:xfrm>
                  <a:off x="5211127" y="2921031"/>
                  <a:ext cx="130968" cy="144494"/>
                </a:xfrm>
                <a:custGeom>
                  <a:avLst/>
                  <a:gdLst>
                    <a:gd name="connsiteX0" fmla="*/ 130969 w 130968"/>
                    <a:gd name="connsiteY0" fmla="*/ 97059 h 144494"/>
                    <a:gd name="connsiteX1" fmla="*/ 90964 w 130968"/>
                    <a:gd name="connsiteY1" fmla="*/ 144494 h 144494"/>
                    <a:gd name="connsiteX2" fmla="*/ 0 w 130968"/>
                    <a:gd name="connsiteY2" fmla="*/ 40386 h 144494"/>
                    <a:gd name="connsiteX3" fmla="*/ 46291 w 130968"/>
                    <a:gd name="connsiteY3" fmla="*/ 0 h 144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968" h="144494">
                      <a:moveTo>
                        <a:pt x="130969" y="97059"/>
                      </a:moveTo>
                      <a:lnTo>
                        <a:pt x="90964" y="144494"/>
                      </a:lnTo>
                      <a:lnTo>
                        <a:pt x="0" y="40386"/>
                      </a:lnTo>
                      <a:lnTo>
                        <a:pt x="462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5" name="任意多边形: 形状 7814">
                  <a:extLst>
                    <a:ext uri="{FF2B5EF4-FFF2-40B4-BE49-F238E27FC236}">
                      <a16:creationId xmlns:a16="http://schemas.microsoft.com/office/drawing/2014/main" xmlns="" id="{9D0A2835-6123-42A2-8F60-13195AA07371}"/>
                    </a:ext>
                  </a:extLst>
                </p:cNvPr>
                <p:cNvSpPr/>
                <p:nvPr/>
              </p:nvSpPr>
              <p:spPr>
                <a:xfrm>
                  <a:off x="5257800" y="2933223"/>
                  <a:ext cx="197453" cy="220789"/>
                </a:xfrm>
                <a:custGeom>
                  <a:avLst/>
                  <a:gdLst>
                    <a:gd name="connsiteX0" fmla="*/ 60770 w 197453"/>
                    <a:gd name="connsiteY0" fmla="*/ 199834 h 220789"/>
                    <a:gd name="connsiteX1" fmla="*/ 70485 w 197453"/>
                    <a:gd name="connsiteY1" fmla="*/ 207359 h 220789"/>
                    <a:gd name="connsiteX2" fmla="*/ 72104 w 197453"/>
                    <a:gd name="connsiteY2" fmla="*/ 206502 h 220789"/>
                    <a:gd name="connsiteX3" fmla="*/ 197453 w 197453"/>
                    <a:gd name="connsiteY3" fmla="*/ 46482 h 220789"/>
                    <a:gd name="connsiteX4" fmla="*/ 156020 w 197453"/>
                    <a:gd name="connsiteY4" fmla="*/ 0 h 220789"/>
                    <a:gd name="connsiteX5" fmla="*/ 0 w 197453"/>
                    <a:gd name="connsiteY5" fmla="*/ 184785 h 220789"/>
                    <a:gd name="connsiteX6" fmla="*/ 42672 w 197453"/>
                    <a:gd name="connsiteY6" fmla="*/ 220789 h 220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53" h="220789">
                      <a:moveTo>
                        <a:pt x="60770" y="199834"/>
                      </a:moveTo>
                      <a:lnTo>
                        <a:pt x="70485" y="207359"/>
                      </a:lnTo>
                      <a:lnTo>
                        <a:pt x="72104" y="206502"/>
                      </a:lnTo>
                      <a:lnTo>
                        <a:pt x="197453" y="46482"/>
                      </a:lnTo>
                      <a:lnTo>
                        <a:pt x="156020" y="0"/>
                      </a:lnTo>
                      <a:lnTo>
                        <a:pt x="0" y="184785"/>
                      </a:lnTo>
                      <a:lnTo>
                        <a:pt x="42672" y="2207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6" name="任意多边形: 形状 7815">
                  <a:extLst>
                    <a:ext uri="{FF2B5EF4-FFF2-40B4-BE49-F238E27FC236}">
                      <a16:creationId xmlns:a16="http://schemas.microsoft.com/office/drawing/2014/main" xmlns="" id="{7F8C46B6-A7DB-41AA-836E-3401BBF7B5AF}"/>
                    </a:ext>
                  </a:extLst>
                </p:cNvPr>
                <p:cNvSpPr/>
                <p:nvPr/>
              </p:nvSpPr>
              <p:spPr>
                <a:xfrm rot="-2466466">
                  <a:off x="5046880" y="2915229"/>
                  <a:ext cx="186410" cy="16193"/>
                </a:xfrm>
                <a:custGeom>
                  <a:avLst/>
                  <a:gdLst>
                    <a:gd name="connsiteX0" fmla="*/ 0 w 186410"/>
                    <a:gd name="connsiteY0" fmla="*/ 0 h 16193"/>
                    <a:gd name="connsiteX1" fmla="*/ 186411 w 186410"/>
                    <a:gd name="connsiteY1" fmla="*/ 0 h 16193"/>
                    <a:gd name="connsiteX2" fmla="*/ 186411 w 186410"/>
                    <a:gd name="connsiteY2" fmla="*/ 16193 h 16193"/>
                    <a:gd name="connsiteX3" fmla="*/ 0 w 186410"/>
                    <a:gd name="connsiteY3" fmla="*/ 16193 h 16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410" h="16193">
                      <a:moveTo>
                        <a:pt x="0" y="0"/>
                      </a:moveTo>
                      <a:lnTo>
                        <a:pt x="186411" y="0"/>
                      </a:lnTo>
                      <a:lnTo>
                        <a:pt x="186411" y="16193"/>
                      </a:lnTo>
                      <a:lnTo>
                        <a:pt x="0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7" name="任意多边形: 形状 7816">
                  <a:extLst>
                    <a:ext uri="{FF2B5EF4-FFF2-40B4-BE49-F238E27FC236}">
                      <a16:creationId xmlns:a16="http://schemas.microsoft.com/office/drawing/2014/main" xmlns="" id="{19A18A14-459F-4C98-81F6-57ABC9D08768}"/>
                    </a:ext>
                  </a:extLst>
                </p:cNvPr>
                <p:cNvSpPr/>
                <p:nvPr/>
              </p:nvSpPr>
              <p:spPr>
                <a:xfrm>
                  <a:off x="5093303" y="3086124"/>
                  <a:ext cx="140433" cy="145136"/>
                </a:xfrm>
                <a:custGeom>
                  <a:avLst/>
                  <a:gdLst>
                    <a:gd name="connsiteX0" fmla="*/ 116491 w 140433"/>
                    <a:gd name="connsiteY0" fmla="*/ 27693 h 145136"/>
                    <a:gd name="connsiteX1" fmla="*/ 20383 w 140433"/>
                    <a:gd name="connsiteY1" fmla="*/ 9215 h 145136"/>
                    <a:gd name="connsiteX2" fmla="*/ 23717 w 140433"/>
                    <a:gd name="connsiteY2" fmla="*/ 26169 h 145136"/>
                    <a:gd name="connsiteX3" fmla="*/ 0 w 140433"/>
                    <a:gd name="connsiteY3" fmla="*/ 30836 h 145136"/>
                    <a:gd name="connsiteX4" fmla="*/ 4096 w 140433"/>
                    <a:gd name="connsiteY4" fmla="*/ 51601 h 145136"/>
                    <a:gd name="connsiteX5" fmla="*/ 7334 w 140433"/>
                    <a:gd name="connsiteY5" fmla="*/ 71603 h 145136"/>
                    <a:gd name="connsiteX6" fmla="*/ 29432 w 140433"/>
                    <a:gd name="connsiteY6" fmla="*/ 107893 h 145136"/>
                    <a:gd name="connsiteX7" fmla="*/ 90202 w 140433"/>
                    <a:gd name="connsiteY7" fmla="*/ 134754 h 145136"/>
                    <a:gd name="connsiteX8" fmla="*/ 92012 w 140433"/>
                    <a:gd name="connsiteY8" fmla="*/ 145136 h 145136"/>
                    <a:gd name="connsiteX9" fmla="*/ 123444 w 140433"/>
                    <a:gd name="connsiteY9" fmla="*/ 126848 h 145136"/>
                    <a:gd name="connsiteX10" fmla="*/ 116491 w 140433"/>
                    <a:gd name="connsiteY10" fmla="*/ 27693 h 14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433" h="145136">
                      <a:moveTo>
                        <a:pt x="116491" y="27693"/>
                      </a:moveTo>
                      <a:cubicBezTo>
                        <a:pt x="87154" y="-2120"/>
                        <a:pt x="44577" y="-7168"/>
                        <a:pt x="20383" y="9215"/>
                      </a:cubicBezTo>
                      <a:lnTo>
                        <a:pt x="23717" y="26169"/>
                      </a:lnTo>
                      <a:lnTo>
                        <a:pt x="0" y="30836"/>
                      </a:lnTo>
                      <a:lnTo>
                        <a:pt x="4096" y="51601"/>
                      </a:lnTo>
                      <a:cubicBezTo>
                        <a:pt x="4096" y="51601"/>
                        <a:pt x="4858" y="60459"/>
                        <a:pt x="7334" y="71603"/>
                      </a:cubicBezTo>
                      <a:cubicBezTo>
                        <a:pt x="10096" y="84081"/>
                        <a:pt x="20860" y="99131"/>
                        <a:pt x="29432" y="107893"/>
                      </a:cubicBezTo>
                      <a:cubicBezTo>
                        <a:pt x="48387" y="127134"/>
                        <a:pt x="69151" y="133897"/>
                        <a:pt x="90202" y="134754"/>
                      </a:cubicBezTo>
                      <a:lnTo>
                        <a:pt x="92012" y="145136"/>
                      </a:lnTo>
                      <a:cubicBezTo>
                        <a:pt x="107537" y="140374"/>
                        <a:pt x="114300" y="134754"/>
                        <a:pt x="123444" y="126848"/>
                      </a:cubicBezTo>
                      <a:cubicBezTo>
                        <a:pt x="146875" y="106560"/>
                        <a:pt x="147447" y="59126"/>
                        <a:pt x="116491" y="276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8" name="任意多边形: 形状 7817">
                  <a:extLst>
                    <a:ext uri="{FF2B5EF4-FFF2-40B4-BE49-F238E27FC236}">
                      <a16:creationId xmlns:a16="http://schemas.microsoft.com/office/drawing/2014/main" xmlns="" id="{A0BFF628-4FC9-4706-AF55-BAED7D4F5463}"/>
                    </a:ext>
                  </a:extLst>
                </p:cNvPr>
                <p:cNvSpPr/>
                <p:nvPr/>
              </p:nvSpPr>
              <p:spPr>
                <a:xfrm>
                  <a:off x="4911947" y="3050666"/>
                  <a:ext cx="204977" cy="100679"/>
                </a:xfrm>
                <a:custGeom>
                  <a:avLst/>
                  <a:gdLst>
                    <a:gd name="connsiteX0" fmla="*/ 169259 w 204977"/>
                    <a:gd name="connsiteY0" fmla="*/ 4667 h 100679"/>
                    <a:gd name="connsiteX1" fmla="*/ 175260 w 204977"/>
                    <a:gd name="connsiteY1" fmla="*/ 35433 h 100679"/>
                    <a:gd name="connsiteX2" fmla="*/ 0 w 204977"/>
                    <a:gd name="connsiteY2" fmla="*/ 69913 h 100679"/>
                    <a:gd name="connsiteX3" fmla="*/ 6001 w 204977"/>
                    <a:gd name="connsiteY3" fmla="*/ 100679 h 100679"/>
                    <a:gd name="connsiteX4" fmla="*/ 153162 w 204977"/>
                    <a:gd name="connsiteY4" fmla="*/ 71819 h 100679"/>
                    <a:gd name="connsiteX5" fmla="*/ 157163 w 204977"/>
                    <a:gd name="connsiteY5" fmla="*/ 92488 h 100679"/>
                    <a:gd name="connsiteX6" fmla="*/ 185356 w 204977"/>
                    <a:gd name="connsiteY6" fmla="*/ 86868 h 100679"/>
                    <a:gd name="connsiteX7" fmla="*/ 181356 w 204977"/>
                    <a:gd name="connsiteY7" fmla="*/ 66294 h 100679"/>
                    <a:gd name="connsiteX8" fmla="*/ 204978 w 204977"/>
                    <a:gd name="connsiteY8" fmla="*/ 61627 h 100679"/>
                    <a:gd name="connsiteX9" fmla="*/ 198977 w 204977"/>
                    <a:gd name="connsiteY9" fmla="*/ 30861 h 100679"/>
                    <a:gd name="connsiteX10" fmla="*/ 192881 w 204977"/>
                    <a:gd name="connsiteY10" fmla="*/ 0 h 10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4977" h="100679">
                      <a:moveTo>
                        <a:pt x="169259" y="4667"/>
                      </a:moveTo>
                      <a:lnTo>
                        <a:pt x="175260" y="35433"/>
                      </a:lnTo>
                      <a:lnTo>
                        <a:pt x="0" y="69913"/>
                      </a:lnTo>
                      <a:lnTo>
                        <a:pt x="6001" y="100679"/>
                      </a:lnTo>
                      <a:lnTo>
                        <a:pt x="153162" y="71819"/>
                      </a:lnTo>
                      <a:lnTo>
                        <a:pt x="157163" y="92488"/>
                      </a:lnTo>
                      <a:lnTo>
                        <a:pt x="185356" y="86868"/>
                      </a:lnTo>
                      <a:lnTo>
                        <a:pt x="181356" y="66294"/>
                      </a:lnTo>
                      <a:lnTo>
                        <a:pt x="204978" y="61627"/>
                      </a:lnTo>
                      <a:lnTo>
                        <a:pt x="198977" y="30861"/>
                      </a:lnTo>
                      <a:lnTo>
                        <a:pt x="19288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9" name="任意多边形: 形状 7818">
                  <a:extLst>
                    <a:ext uri="{FF2B5EF4-FFF2-40B4-BE49-F238E27FC236}">
                      <a16:creationId xmlns:a16="http://schemas.microsoft.com/office/drawing/2014/main" xmlns="" id="{56C63689-1D17-4CBE-9277-81B1BB955D82}"/>
                    </a:ext>
                  </a:extLst>
                </p:cNvPr>
                <p:cNvSpPr/>
                <p:nvPr/>
              </p:nvSpPr>
              <p:spPr>
                <a:xfrm>
                  <a:off x="4889944" y="3122485"/>
                  <a:ext cx="201549" cy="75247"/>
                </a:xfrm>
                <a:custGeom>
                  <a:avLst/>
                  <a:gdLst>
                    <a:gd name="connsiteX0" fmla="*/ 179165 w 201549"/>
                    <a:gd name="connsiteY0" fmla="*/ 20669 h 75247"/>
                    <a:gd name="connsiteX1" fmla="*/ 175165 w 201549"/>
                    <a:gd name="connsiteY1" fmla="*/ 0 h 75247"/>
                    <a:gd name="connsiteX2" fmla="*/ 0 w 201549"/>
                    <a:gd name="connsiteY2" fmla="*/ 34385 h 75247"/>
                    <a:gd name="connsiteX3" fmla="*/ 3048 w 201549"/>
                    <a:gd name="connsiteY3" fmla="*/ 50006 h 75247"/>
                    <a:gd name="connsiteX4" fmla="*/ 31147 w 201549"/>
                    <a:gd name="connsiteY4" fmla="*/ 44482 h 75247"/>
                    <a:gd name="connsiteX5" fmla="*/ 36004 w 201549"/>
                    <a:gd name="connsiteY5" fmla="*/ 69532 h 75247"/>
                    <a:gd name="connsiteX6" fmla="*/ 59912 w 201549"/>
                    <a:gd name="connsiteY6" fmla="*/ 64865 h 75247"/>
                    <a:gd name="connsiteX7" fmla="*/ 62008 w 201549"/>
                    <a:gd name="connsiteY7" fmla="*/ 75247 h 75247"/>
                    <a:gd name="connsiteX8" fmla="*/ 201549 w 201549"/>
                    <a:gd name="connsiteY8" fmla="*/ 60007 h 75247"/>
                    <a:gd name="connsiteX9" fmla="*/ 193262 w 201549"/>
                    <a:gd name="connsiteY9" fmla="*/ 17907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549" h="75247">
                      <a:moveTo>
                        <a:pt x="179165" y="20669"/>
                      </a:moveTo>
                      <a:lnTo>
                        <a:pt x="175165" y="0"/>
                      </a:lnTo>
                      <a:lnTo>
                        <a:pt x="0" y="34385"/>
                      </a:lnTo>
                      <a:lnTo>
                        <a:pt x="3048" y="50006"/>
                      </a:lnTo>
                      <a:lnTo>
                        <a:pt x="31147" y="44482"/>
                      </a:lnTo>
                      <a:lnTo>
                        <a:pt x="36004" y="69532"/>
                      </a:lnTo>
                      <a:lnTo>
                        <a:pt x="59912" y="64865"/>
                      </a:lnTo>
                      <a:lnTo>
                        <a:pt x="62008" y="75247"/>
                      </a:lnTo>
                      <a:lnTo>
                        <a:pt x="201549" y="60007"/>
                      </a:lnTo>
                      <a:lnTo>
                        <a:pt x="193262" y="17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20" name="图形 6670">
                <a:extLst>
                  <a:ext uri="{FF2B5EF4-FFF2-40B4-BE49-F238E27FC236}">
                    <a16:creationId xmlns:a16="http://schemas.microsoft.com/office/drawing/2014/main" xmlns="" id="{594BD563-05F2-4127-B124-FE1943204346}"/>
                  </a:ext>
                </a:extLst>
              </p:cNvPr>
              <p:cNvGrpSpPr/>
              <p:nvPr/>
            </p:nvGrpSpPr>
            <p:grpSpPr>
              <a:xfrm>
                <a:off x="4889944" y="2854261"/>
                <a:ext cx="565308" cy="376999"/>
                <a:chOff x="4889944" y="2854261"/>
                <a:chExt cx="565308" cy="376999"/>
              </a:xfrm>
              <a:solidFill>
                <a:srgbClr val="FFFFFF"/>
              </a:solidFill>
            </p:grpSpPr>
            <p:sp>
              <p:nvSpPr>
                <p:cNvPr id="7821" name="任意多边形: 形状 7820">
                  <a:extLst>
                    <a:ext uri="{FF2B5EF4-FFF2-40B4-BE49-F238E27FC236}">
                      <a16:creationId xmlns:a16="http://schemas.microsoft.com/office/drawing/2014/main" xmlns="" id="{D2508294-B75D-4945-8E1B-B58DFB4F71BA}"/>
                    </a:ext>
                  </a:extLst>
                </p:cNvPr>
                <p:cNvSpPr/>
                <p:nvPr/>
              </p:nvSpPr>
              <p:spPr>
                <a:xfrm rot="-2466466">
                  <a:off x="5302135" y="2926850"/>
                  <a:ext cx="36386" cy="55913"/>
                </a:xfrm>
                <a:custGeom>
                  <a:avLst/>
                  <a:gdLst>
                    <a:gd name="connsiteX0" fmla="*/ 0 w 36386"/>
                    <a:gd name="connsiteY0" fmla="*/ 0 h 55913"/>
                    <a:gd name="connsiteX1" fmla="*/ 36387 w 36386"/>
                    <a:gd name="connsiteY1" fmla="*/ 0 h 55913"/>
                    <a:gd name="connsiteX2" fmla="*/ 36387 w 36386"/>
                    <a:gd name="connsiteY2" fmla="*/ 55914 h 55913"/>
                    <a:gd name="connsiteX3" fmla="*/ 0 w 36386"/>
                    <a:gd name="connsiteY3" fmla="*/ 55914 h 5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386" h="55913">
                      <a:moveTo>
                        <a:pt x="0" y="0"/>
                      </a:moveTo>
                      <a:lnTo>
                        <a:pt x="36387" y="0"/>
                      </a:lnTo>
                      <a:lnTo>
                        <a:pt x="36387" y="55914"/>
                      </a:lnTo>
                      <a:lnTo>
                        <a:pt x="0" y="559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2" name="任意多边形: 形状 7821">
                  <a:extLst>
                    <a:ext uri="{FF2B5EF4-FFF2-40B4-BE49-F238E27FC236}">
                      <a16:creationId xmlns:a16="http://schemas.microsoft.com/office/drawing/2014/main" xmlns="" id="{D8733DA1-3248-4A3D-AD1E-25B1F9150846}"/>
                    </a:ext>
                  </a:extLst>
                </p:cNvPr>
                <p:cNvSpPr/>
                <p:nvPr/>
              </p:nvSpPr>
              <p:spPr>
                <a:xfrm>
                  <a:off x="5257418" y="2916459"/>
                  <a:ext cx="88582" cy="101060"/>
                </a:xfrm>
                <a:custGeom>
                  <a:avLst/>
                  <a:gdLst>
                    <a:gd name="connsiteX0" fmla="*/ 88583 w 88582"/>
                    <a:gd name="connsiteY0" fmla="*/ 95536 h 101060"/>
                    <a:gd name="connsiteX1" fmla="*/ 84201 w 88582"/>
                    <a:gd name="connsiteY1" fmla="*/ 101060 h 101060"/>
                    <a:gd name="connsiteX2" fmla="*/ 0 w 88582"/>
                    <a:gd name="connsiteY2" fmla="*/ 4572 h 101060"/>
                    <a:gd name="connsiteX3" fmla="*/ 5239 w 88582"/>
                    <a:gd name="connsiteY3" fmla="*/ 0 h 101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" h="101060">
                      <a:moveTo>
                        <a:pt x="88583" y="95536"/>
                      </a:moveTo>
                      <a:lnTo>
                        <a:pt x="84201" y="101060"/>
                      </a:lnTo>
                      <a:lnTo>
                        <a:pt x="0" y="4572"/>
                      </a:lnTo>
                      <a:lnTo>
                        <a:pt x="52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3" name="任意多边形: 形状 7822">
                  <a:extLst>
                    <a:ext uri="{FF2B5EF4-FFF2-40B4-BE49-F238E27FC236}">
                      <a16:creationId xmlns:a16="http://schemas.microsoft.com/office/drawing/2014/main" xmlns="" id="{96C38387-23BC-452D-ADDF-CB1259EC6D9B}"/>
                    </a:ext>
                  </a:extLst>
                </p:cNvPr>
                <p:cNvSpPr/>
                <p:nvPr/>
              </p:nvSpPr>
              <p:spPr>
                <a:xfrm>
                  <a:off x="5052536" y="2854261"/>
                  <a:ext cx="230219" cy="201072"/>
                </a:xfrm>
                <a:custGeom>
                  <a:avLst/>
                  <a:gdLst>
                    <a:gd name="connsiteX0" fmla="*/ 168497 w 230219"/>
                    <a:gd name="connsiteY0" fmla="*/ 19907 h 201072"/>
                    <a:gd name="connsiteX1" fmla="*/ 163068 w 230219"/>
                    <a:gd name="connsiteY1" fmla="*/ 13716 h 201072"/>
                    <a:gd name="connsiteX2" fmla="*/ 22479 w 230219"/>
                    <a:gd name="connsiteY2" fmla="*/ 136303 h 201072"/>
                    <a:gd name="connsiteX3" fmla="*/ 27908 w 230219"/>
                    <a:gd name="connsiteY3" fmla="*/ 142589 h 201072"/>
                    <a:gd name="connsiteX4" fmla="*/ 0 w 230219"/>
                    <a:gd name="connsiteY4" fmla="*/ 166973 h 201072"/>
                    <a:gd name="connsiteX5" fmla="*/ 28670 w 230219"/>
                    <a:gd name="connsiteY5" fmla="*/ 201073 h 201072"/>
                    <a:gd name="connsiteX6" fmla="*/ 52292 w 230219"/>
                    <a:gd name="connsiteY6" fmla="*/ 196405 h 201072"/>
                    <a:gd name="connsiteX7" fmla="*/ 230219 w 230219"/>
                    <a:gd name="connsiteY7" fmla="*/ 44577 h 201072"/>
                    <a:gd name="connsiteX8" fmla="*/ 191357 w 230219"/>
                    <a:gd name="connsiteY8" fmla="*/ 0 h 20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0219" h="201072">
                      <a:moveTo>
                        <a:pt x="168497" y="19907"/>
                      </a:moveTo>
                      <a:lnTo>
                        <a:pt x="163068" y="13716"/>
                      </a:lnTo>
                      <a:lnTo>
                        <a:pt x="22479" y="136303"/>
                      </a:lnTo>
                      <a:lnTo>
                        <a:pt x="27908" y="142589"/>
                      </a:lnTo>
                      <a:lnTo>
                        <a:pt x="0" y="166973"/>
                      </a:lnTo>
                      <a:lnTo>
                        <a:pt x="28670" y="201073"/>
                      </a:lnTo>
                      <a:lnTo>
                        <a:pt x="52292" y="196405"/>
                      </a:lnTo>
                      <a:lnTo>
                        <a:pt x="230219" y="44577"/>
                      </a:lnTo>
                      <a:lnTo>
                        <a:pt x="19135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4" name="任意多边形: 形状 7823">
                  <a:extLst>
                    <a:ext uri="{FF2B5EF4-FFF2-40B4-BE49-F238E27FC236}">
                      <a16:creationId xmlns:a16="http://schemas.microsoft.com/office/drawing/2014/main" xmlns="" id="{0BD9265F-231B-4D3F-8A5E-A0C60AB8B639}"/>
                    </a:ext>
                  </a:extLst>
                </p:cNvPr>
                <p:cNvSpPr/>
                <p:nvPr/>
              </p:nvSpPr>
              <p:spPr>
                <a:xfrm>
                  <a:off x="5211127" y="2921031"/>
                  <a:ext cx="130968" cy="144494"/>
                </a:xfrm>
                <a:custGeom>
                  <a:avLst/>
                  <a:gdLst>
                    <a:gd name="connsiteX0" fmla="*/ 130969 w 130968"/>
                    <a:gd name="connsiteY0" fmla="*/ 97059 h 144494"/>
                    <a:gd name="connsiteX1" fmla="*/ 90964 w 130968"/>
                    <a:gd name="connsiteY1" fmla="*/ 144494 h 144494"/>
                    <a:gd name="connsiteX2" fmla="*/ 0 w 130968"/>
                    <a:gd name="connsiteY2" fmla="*/ 40386 h 144494"/>
                    <a:gd name="connsiteX3" fmla="*/ 46291 w 130968"/>
                    <a:gd name="connsiteY3" fmla="*/ 0 h 144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968" h="144494">
                      <a:moveTo>
                        <a:pt x="130969" y="97059"/>
                      </a:moveTo>
                      <a:lnTo>
                        <a:pt x="90964" y="144494"/>
                      </a:lnTo>
                      <a:lnTo>
                        <a:pt x="0" y="40386"/>
                      </a:lnTo>
                      <a:lnTo>
                        <a:pt x="462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5" name="任意多边形: 形状 7824">
                  <a:extLst>
                    <a:ext uri="{FF2B5EF4-FFF2-40B4-BE49-F238E27FC236}">
                      <a16:creationId xmlns:a16="http://schemas.microsoft.com/office/drawing/2014/main" xmlns="" id="{7FB1D58C-8017-4B74-93D2-0C87D0154BD5}"/>
                    </a:ext>
                  </a:extLst>
                </p:cNvPr>
                <p:cNvSpPr/>
                <p:nvPr/>
              </p:nvSpPr>
              <p:spPr>
                <a:xfrm>
                  <a:off x="5257800" y="2933223"/>
                  <a:ext cx="197453" cy="220789"/>
                </a:xfrm>
                <a:custGeom>
                  <a:avLst/>
                  <a:gdLst>
                    <a:gd name="connsiteX0" fmla="*/ 60770 w 197453"/>
                    <a:gd name="connsiteY0" fmla="*/ 199834 h 220789"/>
                    <a:gd name="connsiteX1" fmla="*/ 70485 w 197453"/>
                    <a:gd name="connsiteY1" fmla="*/ 207359 h 220789"/>
                    <a:gd name="connsiteX2" fmla="*/ 72104 w 197453"/>
                    <a:gd name="connsiteY2" fmla="*/ 206502 h 220789"/>
                    <a:gd name="connsiteX3" fmla="*/ 197453 w 197453"/>
                    <a:gd name="connsiteY3" fmla="*/ 46482 h 220789"/>
                    <a:gd name="connsiteX4" fmla="*/ 156020 w 197453"/>
                    <a:gd name="connsiteY4" fmla="*/ 0 h 220789"/>
                    <a:gd name="connsiteX5" fmla="*/ 0 w 197453"/>
                    <a:gd name="connsiteY5" fmla="*/ 184785 h 220789"/>
                    <a:gd name="connsiteX6" fmla="*/ 42672 w 197453"/>
                    <a:gd name="connsiteY6" fmla="*/ 220789 h 220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53" h="220789">
                      <a:moveTo>
                        <a:pt x="60770" y="199834"/>
                      </a:moveTo>
                      <a:lnTo>
                        <a:pt x="70485" y="207359"/>
                      </a:lnTo>
                      <a:lnTo>
                        <a:pt x="72104" y="206502"/>
                      </a:lnTo>
                      <a:lnTo>
                        <a:pt x="197453" y="46482"/>
                      </a:lnTo>
                      <a:lnTo>
                        <a:pt x="156020" y="0"/>
                      </a:lnTo>
                      <a:lnTo>
                        <a:pt x="0" y="184785"/>
                      </a:lnTo>
                      <a:lnTo>
                        <a:pt x="42672" y="22078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6" name="任意多边形: 形状 7825">
                  <a:extLst>
                    <a:ext uri="{FF2B5EF4-FFF2-40B4-BE49-F238E27FC236}">
                      <a16:creationId xmlns:a16="http://schemas.microsoft.com/office/drawing/2014/main" xmlns="" id="{EE6EF74D-CC8D-4F2E-9CF5-191D52B6C504}"/>
                    </a:ext>
                  </a:extLst>
                </p:cNvPr>
                <p:cNvSpPr/>
                <p:nvPr/>
              </p:nvSpPr>
              <p:spPr>
                <a:xfrm rot="-2466466">
                  <a:off x="5046880" y="2915229"/>
                  <a:ext cx="186410" cy="16193"/>
                </a:xfrm>
                <a:custGeom>
                  <a:avLst/>
                  <a:gdLst>
                    <a:gd name="connsiteX0" fmla="*/ 0 w 186410"/>
                    <a:gd name="connsiteY0" fmla="*/ 0 h 16193"/>
                    <a:gd name="connsiteX1" fmla="*/ 186411 w 186410"/>
                    <a:gd name="connsiteY1" fmla="*/ 0 h 16193"/>
                    <a:gd name="connsiteX2" fmla="*/ 186411 w 186410"/>
                    <a:gd name="connsiteY2" fmla="*/ 16193 h 16193"/>
                    <a:gd name="connsiteX3" fmla="*/ 0 w 186410"/>
                    <a:gd name="connsiteY3" fmla="*/ 16193 h 16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410" h="16193">
                      <a:moveTo>
                        <a:pt x="0" y="0"/>
                      </a:moveTo>
                      <a:lnTo>
                        <a:pt x="186411" y="0"/>
                      </a:lnTo>
                      <a:lnTo>
                        <a:pt x="186411" y="16193"/>
                      </a:lnTo>
                      <a:lnTo>
                        <a:pt x="0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7" name="任意多边形: 形状 7826">
                  <a:extLst>
                    <a:ext uri="{FF2B5EF4-FFF2-40B4-BE49-F238E27FC236}">
                      <a16:creationId xmlns:a16="http://schemas.microsoft.com/office/drawing/2014/main" xmlns="" id="{5F84B6A0-A94F-4686-ABD5-9A765159C39D}"/>
                    </a:ext>
                  </a:extLst>
                </p:cNvPr>
                <p:cNvSpPr/>
                <p:nvPr/>
              </p:nvSpPr>
              <p:spPr>
                <a:xfrm>
                  <a:off x="5093303" y="3086124"/>
                  <a:ext cx="140433" cy="145136"/>
                </a:xfrm>
                <a:custGeom>
                  <a:avLst/>
                  <a:gdLst>
                    <a:gd name="connsiteX0" fmla="*/ 116491 w 140433"/>
                    <a:gd name="connsiteY0" fmla="*/ 27693 h 145136"/>
                    <a:gd name="connsiteX1" fmla="*/ 20383 w 140433"/>
                    <a:gd name="connsiteY1" fmla="*/ 9215 h 145136"/>
                    <a:gd name="connsiteX2" fmla="*/ 23717 w 140433"/>
                    <a:gd name="connsiteY2" fmla="*/ 26169 h 145136"/>
                    <a:gd name="connsiteX3" fmla="*/ 0 w 140433"/>
                    <a:gd name="connsiteY3" fmla="*/ 30836 h 145136"/>
                    <a:gd name="connsiteX4" fmla="*/ 4096 w 140433"/>
                    <a:gd name="connsiteY4" fmla="*/ 51601 h 145136"/>
                    <a:gd name="connsiteX5" fmla="*/ 7334 w 140433"/>
                    <a:gd name="connsiteY5" fmla="*/ 71603 h 145136"/>
                    <a:gd name="connsiteX6" fmla="*/ 29432 w 140433"/>
                    <a:gd name="connsiteY6" fmla="*/ 107893 h 145136"/>
                    <a:gd name="connsiteX7" fmla="*/ 90202 w 140433"/>
                    <a:gd name="connsiteY7" fmla="*/ 134754 h 145136"/>
                    <a:gd name="connsiteX8" fmla="*/ 92012 w 140433"/>
                    <a:gd name="connsiteY8" fmla="*/ 145136 h 145136"/>
                    <a:gd name="connsiteX9" fmla="*/ 123444 w 140433"/>
                    <a:gd name="connsiteY9" fmla="*/ 126848 h 145136"/>
                    <a:gd name="connsiteX10" fmla="*/ 116491 w 140433"/>
                    <a:gd name="connsiteY10" fmla="*/ 27693 h 14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433" h="145136">
                      <a:moveTo>
                        <a:pt x="116491" y="27693"/>
                      </a:moveTo>
                      <a:cubicBezTo>
                        <a:pt x="87154" y="-2120"/>
                        <a:pt x="44577" y="-7168"/>
                        <a:pt x="20383" y="9215"/>
                      </a:cubicBezTo>
                      <a:lnTo>
                        <a:pt x="23717" y="26169"/>
                      </a:lnTo>
                      <a:lnTo>
                        <a:pt x="0" y="30836"/>
                      </a:lnTo>
                      <a:lnTo>
                        <a:pt x="4096" y="51601"/>
                      </a:lnTo>
                      <a:cubicBezTo>
                        <a:pt x="4096" y="51601"/>
                        <a:pt x="4858" y="60459"/>
                        <a:pt x="7334" y="71603"/>
                      </a:cubicBezTo>
                      <a:cubicBezTo>
                        <a:pt x="10096" y="84081"/>
                        <a:pt x="20860" y="99131"/>
                        <a:pt x="29432" y="107893"/>
                      </a:cubicBezTo>
                      <a:cubicBezTo>
                        <a:pt x="48387" y="127134"/>
                        <a:pt x="69151" y="133897"/>
                        <a:pt x="90202" y="134754"/>
                      </a:cubicBezTo>
                      <a:lnTo>
                        <a:pt x="92012" y="145136"/>
                      </a:lnTo>
                      <a:cubicBezTo>
                        <a:pt x="107537" y="140374"/>
                        <a:pt x="114300" y="134754"/>
                        <a:pt x="123444" y="126848"/>
                      </a:cubicBezTo>
                      <a:cubicBezTo>
                        <a:pt x="146875" y="106560"/>
                        <a:pt x="147447" y="59126"/>
                        <a:pt x="116491" y="276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8" name="任意多边形: 形状 7827">
                  <a:extLst>
                    <a:ext uri="{FF2B5EF4-FFF2-40B4-BE49-F238E27FC236}">
                      <a16:creationId xmlns:a16="http://schemas.microsoft.com/office/drawing/2014/main" xmlns="" id="{62CFE48C-67BB-4036-A918-32786E2A140B}"/>
                    </a:ext>
                  </a:extLst>
                </p:cNvPr>
                <p:cNvSpPr/>
                <p:nvPr/>
              </p:nvSpPr>
              <p:spPr>
                <a:xfrm>
                  <a:off x="4911947" y="3050666"/>
                  <a:ext cx="204977" cy="100679"/>
                </a:xfrm>
                <a:custGeom>
                  <a:avLst/>
                  <a:gdLst>
                    <a:gd name="connsiteX0" fmla="*/ 169259 w 204977"/>
                    <a:gd name="connsiteY0" fmla="*/ 4667 h 100679"/>
                    <a:gd name="connsiteX1" fmla="*/ 175260 w 204977"/>
                    <a:gd name="connsiteY1" fmla="*/ 35433 h 100679"/>
                    <a:gd name="connsiteX2" fmla="*/ 0 w 204977"/>
                    <a:gd name="connsiteY2" fmla="*/ 69913 h 100679"/>
                    <a:gd name="connsiteX3" fmla="*/ 6001 w 204977"/>
                    <a:gd name="connsiteY3" fmla="*/ 100679 h 100679"/>
                    <a:gd name="connsiteX4" fmla="*/ 153162 w 204977"/>
                    <a:gd name="connsiteY4" fmla="*/ 71819 h 100679"/>
                    <a:gd name="connsiteX5" fmla="*/ 157163 w 204977"/>
                    <a:gd name="connsiteY5" fmla="*/ 92488 h 100679"/>
                    <a:gd name="connsiteX6" fmla="*/ 185356 w 204977"/>
                    <a:gd name="connsiteY6" fmla="*/ 86868 h 100679"/>
                    <a:gd name="connsiteX7" fmla="*/ 181356 w 204977"/>
                    <a:gd name="connsiteY7" fmla="*/ 66294 h 100679"/>
                    <a:gd name="connsiteX8" fmla="*/ 204978 w 204977"/>
                    <a:gd name="connsiteY8" fmla="*/ 61627 h 100679"/>
                    <a:gd name="connsiteX9" fmla="*/ 198977 w 204977"/>
                    <a:gd name="connsiteY9" fmla="*/ 30861 h 100679"/>
                    <a:gd name="connsiteX10" fmla="*/ 192881 w 204977"/>
                    <a:gd name="connsiteY10" fmla="*/ 0 h 10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4977" h="100679">
                      <a:moveTo>
                        <a:pt x="169259" y="4667"/>
                      </a:moveTo>
                      <a:lnTo>
                        <a:pt x="175260" y="35433"/>
                      </a:lnTo>
                      <a:lnTo>
                        <a:pt x="0" y="69913"/>
                      </a:lnTo>
                      <a:lnTo>
                        <a:pt x="6001" y="100679"/>
                      </a:lnTo>
                      <a:lnTo>
                        <a:pt x="153162" y="71819"/>
                      </a:lnTo>
                      <a:lnTo>
                        <a:pt x="157163" y="92488"/>
                      </a:lnTo>
                      <a:lnTo>
                        <a:pt x="185356" y="86868"/>
                      </a:lnTo>
                      <a:lnTo>
                        <a:pt x="181356" y="66294"/>
                      </a:lnTo>
                      <a:lnTo>
                        <a:pt x="204978" y="61627"/>
                      </a:lnTo>
                      <a:lnTo>
                        <a:pt x="198977" y="30861"/>
                      </a:lnTo>
                      <a:lnTo>
                        <a:pt x="19288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9" name="任意多边形: 形状 7828">
                  <a:extLst>
                    <a:ext uri="{FF2B5EF4-FFF2-40B4-BE49-F238E27FC236}">
                      <a16:creationId xmlns:a16="http://schemas.microsoft.com/office/drawing/2014/main" xmlns="" id="{0CDC49F0-BB11-4BFD-A0F8-990FC4AA148F}"/>
                    </a:ext>
                  </a:extLst>
                </p:cNvPr>
                <p:cNvSpPr/>
                <p:nvPr/>
              </p:nvSpPr>
              <p:spPr>
                <a:xfrm>
                  <a:off x="4889944" y="3122485"/>
                  <a:ext cx="201549" cy="75247"/>
                </a:xfrm>
                <a:custGeom>
                  <a:avLst/>
                  <a:gdLst>
                    <a:gd name="connsiteX0" fmla="*/ 179165 w 201549"/>
                    <a:gd name="connsiteY0" fmla="*/ 20669 h 75247"/>
                    <a:gd name="connsiteX1" fmla="*/ 175165 w 201549"/>
                    <a:gd name="connsiteY1" fmla="*/ 0 h 75247"/>
                    <a:gd name="connsiteX2" fmla="*/ 0 w 201549"/>
                    <a:gd name="connsiteY2" fmla="*/ 34385 h 75247"/>
                    <a:gd name="connsiteX3" fmla="*/ 3048 w 201549"/>
                    <a:gd name="connsiteY3" fmla="*/ 50006 h 75247"/>
                    <a:gd name="connsiteX4" fmla="*/ 31147 w 201549"/>
                    <a:gd name="connsiteY4" fmla="*/ 44482 h 75247"/>
                    <a:gd name="connsiteX5" fmla="*/ 36004 w 201549"/>
                    <a:gd name="connsiteY5" fmla="*/ 69532 h 75247"/>
                    <a:gd name="connsiteX6" fmla="*/ 59912 w 201549"/>
                    <a:gd name="connsiteY6" fmla="*/ 64865 h 75247"/>
                    <a:gd name="connsiteX7" fmla="*/ 62008 w 201549"/>
                    <a:gd name="connsiteY7" fmla="*/ 75247 h 75247"/>
                    <a:gd name="connsiteX8" fmla="*/ 201549 w 201549"/>
                    <a:gd name="connsiteY8" fmla="*/ 60007 h 75247"/>
                    <a:gd name="connsiteX9" fmla="*/ 193262 w 201549"/>
                    <a:gd name="connsiteY9" fmla="*/ 17907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549" h="75247">
                      <a:moveTo>
                        <a:pt x="179165" y="20669"/>
                      </a:moveTo>
                      <a:lnTo>
                        <a:pt x="175165" y="0"/>
                      </a:lnTo>
                      <a:lnTo>
                        <a:pt x="0" y="34385"/>
                      </a:lnTo>
                      <a:lnTo>
                        <a:pt x="3048" y="50006"/>
                      </a:lnTo>
                      <a:lnTo>
                        <a:pt x="31147" y="44482"/>
                      </a:lnTo>
                      <a:lnTo>
                        <a:pt x="36004" y="69532"/>
                      </a:lnTo>
                      <a:lnTo>
                        <a:pt x="59912" y="64865"/>
                      </a:lnTo>
                      <a:lnTo>
                        <a:pt x="62008" y="75247"/>
                      </a:lnTo>
                      <a:lnTo>
                        <a:pt x="201549" y="60007"/>
                      </a:lnTo>
                      <a:lnTo>
                        <a:pt x="193262" y="17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30" name="图形 6670">
              <a:extLst>
                <a:ext uri="{FF2B5EF4-FFF2-40B4-BE49-F238E27FC236}">
                  <a16:creationId xmlns:a16="http://schemas.microsoft.com/office/drawing/2014/main" xmlns="" id="{7D4743C7-305A-49C5-8F6D-31660BED7D3F}"/>
                </a:ext>
              </a:extLst>
            </p:cNvPr>
            <p:cNvGrpSpPr/>
            <p:nvPr/>
          </p:nvGrpSpPr>
          <p:grpSpPr>
            <a:xfrm>
              <a:off x="1958276" y="2301906"/>
              <a:ext cx="351567" cy="178625"/>
              <a:chOff x="3904011" y="2301906"/>
              <a:chExt cx="351567" cy="178625"/>
            </a:xfrm>
            <a:solidFill>
              <a:srgbClr val="FFFFFF"/>
            </a:solidFill>
          </p:grpSpPr>
          <p:grpSp>
            <p:nvGrpSpPr>
              <p:cNvPr id="7831" name="图形 6670">
                <a:extLst>
                  <a:ext uri="{FF2B5EF4-FFF2-40B4-BE49-F238E27FC236}">
                    <a16:creationId xmlns:a16="http://schemas.microsoft.com/office/drawing/2014/main" xmlns="" id="{562173DE-496D-40C6-802F-97CCCA7641DB}"/>
                  </a:ext>
                </a:extLst>
              </p:cNvPr>
              <p:cNvGrpSpPr/>
              <p:nvPr/>
            </p:nvGrpSpPr>
            <p:grpSpPr>
              <a:xfrm>
                <a:off x="3904011" y="2301906"/>
                <a:ext cx="351567" cy="178625"/>
                <a:chOff x="3904011" y="2301906"/>
                <a:chExt cx="351567" cy="178625"/>
              </a:xfrm>
              <a:solidFill>
                <a:srgbClr val="FFFFFF"/>
              </a:solidFill>
            </p:grpSpPr>
            <p:sp>
              <p:nvSpPr>
                <p:cNvPr id="7832" name="任意多边形: 形状 7831">
                  <a:extLst>
                    <a:ext uri="{FF2B5EF4-FFF2-40B4-BE49-F238E27FC236}">
                      <a16:creationId xmlns:a16="http://schemas.microsoft.com/office/drawing/2014/main" xmlns="" id="{65665744-1AA4-4C9B-B769-783D43FBCC54}"/>
                    </a:ext>
                  </a:extLst>
                </p:cNvPr>
                <p:cNvSpPr/>
                <p:nvPr/>
              </p:nvSpPr>
              <p:spPr>
                <a:xfrm>
                  <a:off x="4150613" y="2360103"/>
                  <a:ext cx="104965" cy="38004"/>
                </a:xfrm>
                <a:custGeom>
                  <a:avLst/>
                  <a:gdLst>
                    <a:gd name="connsiteX0" fmla="*/ 0 w 104965"/>
                    <a:gd name="connsiteY0" fmla="*/ 1810 h 38004"/>
                    <a:gd name="connsiteX1" fmla="*/ 667 w 104965"/>
                    <a:gd name="connsiteY1" fmla="*/ 38005 h 38004"/>
                    <a:gd name="connsiteX2" fmla="*/ 74200 w 104965"/>
                    <a:gd name="connsiteY2" fmla="*/ 36671 h 38004"/>
                    <a:gd name="connsiteX3" fmla="*/ 74009 w 104965"/>
                    <a:gd name="connsiteY3" fmla="*/ 27622 h 38004"/>
                    <a:gd name="connsiteX4" fmla="*/ 104966 w 104965"/>
                    <a:gd name="connsiteY4" fmla="*/ 27146 h 38004"/>
                    <a:gd name="connsiteX5" fmla="*/ 104489 w 104965"/>
                    <a:gd name="connsiteY5" fmla="*/ 0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65" h="38004">
                      <a:moveTo>
                        <a:pt x="0" y="1810"/>
                      </a:moveTo>
                      <a:lnTo>
                        <a:pt x="667" y="38005"/>
                      </a:lnTo>
                      <a:lnTo>
                        <a:pt x="74200" y="36671"/>
                      </a:lnTo>
                      <a:lnTo>
                        <a:pt x="74009" y="27622"/>
                      </a:lnTo>
                      <a:lnTo>
                        <a:pt x="104966" y="27146"/>
                      </a:lnTo>
                      <a:lnTo>
                        <a:pt x="1044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3" name="任意多边形: 形状 7832">
                  <a:extLst>
                    <a:ext uri="{FF2B5EF4-FFF2-40B4-BE49-F238E27FC236}">
                      <a16:creationId xmlns:a16="http://schemas.microsoft.com/office/drawing/2014/main" xmlns="" id="{1CC65AC2-5356-4178-BF5B-A2FE388A5077}"/>
                    </a:ext>
                  </a:extLst>
                </p:cNvPr>
                <p:cNvSpPr/>
                <p:nvPr/>
              </p:nvSpPr>
              <p:spPr>
                <a:xfrm>
                  <a:off x="3904011" y="2301906"/>
                  <a:ext cx="351091" cy="163639"/>
                </a:xfrm>
                <a:custGeom>
                  <a:avLst/>
                  <a:gdLst>
                    <a:gd name="connsiteX0" fmla="*/ 319183 w 351091"/>
                    <a:gd name="connsiteY0" fmla="*/ 4477 h 163639"/>
                    <a:gd name="connsiteX1" fmla="*/ 319088 w 351091"/>
                    <a:gd name="connsiteY1" fmla="*/ 0 h 163639"/>
                    <a:gd name="connsiteX2" fmla="*/ 103442 w 351091"/>
                    <a:gd name="connsiteY2" fmla="*/ 3810 h 163639"/>
                    <a:gd name="connsiteX3" fmla="*/ 103537 w 351091"/>
                    <a:gd name="connsiteY3" fmla="*/ 8192 h 163639"/>
                    <a:gd name="connsiteX4" fmla="*/ 64770 w 351091"/>
                    <a:gd name="connsiteY4" fmla="*/ 8858 h 163639"/>
                    <a:gd name="connsiteX5" fmla="*/ 65056 w 351091"/>
                    <a:gd name="connsiteY5" fmla="*/ 26956 h 163639"/>
                    <a:gd name="connsiteX6" fmla="*/ 34100 w 351091"/>
                    <a:gd name="connsiteY6" fmla="*/ 27527 h 163639"/>
                    <a:gd name="connsiteX7" fmla="*/ 35624 w 351091"/>
                    <a:gd name="connsiteY7" fmla="*/ 113348 h 163639"/>
                    <a:gd name="connsiteX8" fmla="*/ 7525 w 351091"/>
                    <a:gd name="connsiteY8" fmla="*/ 113824 h 163639"/>
                    <a:gd name="connsiteX9" fmla="*/ 7715 w 351091"/>
                    <a:gd name="connsiteY9" fmla="*/ 127349 h 163639"/>
                    <a:gd name="connsiteX10" fmla="*/ 0 w 351091"/>
                    <a:gd name="connsiteY10" fmla="*/ 127540 h 163639"/>
                    <a:gd name="connsiteX11" fmla="*/ 667 w 351091"/>
                    <a:gd name="connsiteY11" fmla="*/ 163640 h 163639"/>
                    <a:gd name="connsiteX12" fmla="*/ 8382 w 351091"/>
                    <a:gd name="connsiteY12" fmla="*/ 163544 h 163639"/>
                    <a:gd name="connsiteX13" fmla="*/ 31623 w 351091"/>
                    <a:gd name="connsiteY13" fmla="*/ 163068 h 163639"/>
                    <a:gd name="connsiteX14" fmla="*/ 62579 w 351091"/>
                    <a:gd name="connsiteY14" fmla="*/ 162592 h 163639"/>
                    <a:gd name="connsiteX15" fmla="*/ 110204 w 351091"/>
                    <a:gd name="connsiteY15" fmla="*/ 161734 h 163639"/>
                    <a:gd name="connsiteX16" fmla="*/ 108490 w 351091"/>
                    <a:gd name="connsiteY16" fmla="*/ 62484 h 163639"/>
                    <a:gd name="connsiteX17" fmla="*/ 351092 w 351091"/>
                    <a:gd name="connsiteY17" fmla="*/ 58198 h 163639"/>
                    <a:gd name="connsiteX18" fmla="*/ 350139 w 351091"/>
                    <a:gd name="connsiteY18" fmla="*/ 3905 h 16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1091" h="163639">
                      <a:moveTo>
                        <a:pt x="319183" y="4477"/>
                      </a:moveTo>
                      <a:lnTo>
                        <a:pt x="319088" y="0"/>
                      </a:lnTo>
                      <a:lnTo>
                        <a:pt x="103442" y="3810"/>
                      </a:lnTo>
                      <a:lnTo>
                        <a:pt x="103537" y="8192"/>
                      </a:lnTo>
                      <a:lnTo>
                        <a:pt x="64770" y="8858"/>
                      </a:lnTo>
                      <a:lnTo>
                        <a:pt x="65056" y="26956"/>
                      </a:lnTo>
                      <a:lnTo>
                        <a:pt x="34100" y="27527"/>
                      </a:lnTo>
                      <a:lnTo>
                        <a:pt x="35624" y="113348"/>
                      </a:lnTo>
                      <a:lnTo>
                        <a:pt x="7525" y="113824"/>
                      </a:lnTo>
                      <a:lnTo>
                        <a:pt x="7715" y="127349"/>
                      </a:lnTo>
                      <a:lnTo>
                        <a:pt x="0" y="127540"/>
                      </a:lnTo>
                      <a:lnTo>
                        <a:pt x="667" y="163640"/>
                      </a:lnTo>
                      <a:lnTo>
                        <a:pt x="8382" y="163544"/>
                      </a:lnTo>
                      <a:lnTo>
                        <a:pt x="31623" y="163068"/>
                      </a:lnTo>
                      <a:lnTo>
                        <a:pt x="62579" y="162592"/>
                      </a:lnTo>
                      <a:lnTo>
                        <a:pt x="110204" y="161734"/>
                      </a:lnTo>
                      <a:lnTo>
                        <a:pt x="108490" y="62484"/>
                      </a:lnTo>
                      <a:lnTo>
                        <a:pt x="351092" y="58198"/>
                      </a:lnTo>
                      <a:lnTo>
                        <a:pt x="350139" y="3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4" name="任意多边形: 形状 7833">
                  <a:extLst>
                    <a:ext uri="{FF2B5EF4-FFF2-40B4-BE49-F238E27FC236}">
                      <a16:creationId xmlns:a16="http://schemas.microsoft.com/office/drawing/2014/main" xmlns="" id="{3AC8ACD7-D08C-4EBF-BAD7-3C0CA6A08D25}"/>
                    </a:ext>
                  </a:extLst>
                </p:cNvPr>
                <p:cNvSpPr/>
                <p:nvPr/>
              </p:nvSpPr>
              <p:spPr>
                <a:xfrm>
                  <a:off x="4013168" y="2401918"/>
                  <a:ext cx="62016" cy="78613"/>
                </a:xfrm>
                <a:custGeom>
                  <a:avLst/>
                  <a:gdLst>
                    <a:gd name="connsiteX0" fmla="*/ 23241 w 62016"/>
                    <a:gd name="connsiteY0" fmla="*/ 0 h 78613"/>
                    <a:gd name="connsiteX1" fmla="*/ 0 w 62016"/>
                    <a:gd name="connsiteY1" fmla="*/ 381 h 78613"/>
                    <a:gd name="connsiteX2" fmla="*/ 1048 w 62016"/>
                    <a:gd name="connsiteY2" fmla="*/ 63055 h 78613"/>
                    <a:gd name="connsiteX3" fmla="*/ 34957 w 62016"/>
                    <a:gd name="connsiteY3" fmla="*/ 78391 h 78613"/>
                    <a:gd name="connsiteX4" fmla="*/ 62008 w 62016"/>
                    <a:gd name="connsiteY4" fmla="*/ 46482 h 78613"/>
                    <a:gd name="connsiteX5" fmla="*/ 23241 w 62016"/>
                    <a:gd name="connsiteY5" fmla="*/ 0 h 7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016" h="78613">
                      <a:moveTo>
                        <a:pt x="23241" y="0"/>
                      </a:moveTo>
                      <a:lnTo>
                        <a:pt x="0" y="381"/>
                      </a:lnTo>
                      <a:lnTo>
                        <a:pt x="1048" y="63055"/>
                      </a:lnTo>
                      <a:cubicBezTo>
                        <a:pt x="6858" y="71628"/>
                        <a:pt x="20479" y="80105"/>
                        <a:pt x="34957" y="78391"/>
                      </a:cubicBezTo>
                      <a:cubicBezTo>
                        <a:pt x="50387" y="76581"/>
                        <a:pt x="62389" y="65723"/>
                        <a:pt x="62008" y="46482"/>
                      </a:cubicBezTo>
                      <a:cubicBezTo>
                        <a:pt x="61817" y="27146"/>
                        <a:pt x="55531" y="2476"/>
                        <a:pt x="2324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5" name="任意多边形: 形状 7834">
                  <a:extLst>
                    <a:ext uri="{FF2B5EF4-FFF2-40B4-BE49-F238E27FC236}">
                      <a16:creationId xmlns:a16="http://schemas.microsoft.com/office/drawing/2014/main" xmlns="" id="{E9CD52E4-1209-492E-BFEE-13513460CA37}"/>
                    </a:ext>
                  </a:extLst>
                </p:cNvPr>
                <p:cNvSpPr/>
                <p:nvPr/>
              </p:nvSpPr>
              <p:spPr>
                <a:xfrm rot="-60166">
                  <a:off x="4223465" y="2305906"/>
                  <a:ext cx="30954" cy="31621"/>
                </a:xfrm>
                <a:custGeom>
                  <a:avLst/>
                  <a:gdLst>
                    <a:gd name="connsiteX0" fmla="*/ 0 w 30954"/>
                    <a:gd name="connsiteY0" fmla="*/ 0 h 31621"/>
                    <a:gd name="connsiteX1" fmla="*/ 30955 w 30954"/>
                    <a:gd name="connsiteY1" fmla="*/ 0 h 31621"/>
                    <a:gd name="connsiteX2" fmla="*/ 30955 w 30954"/>
                    <a:gd name="connsiteY2" fmla="*/ 31622 h 31621"/>
                    <a:gd name="connsiteX3" fmla="*/ 0 w 30954"/>
                    <a:gd name="connsiteY3" fmla="*/ 31622 h 3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54" h="31621">
                      <a:moveTo>
                        <a:pt x="0" y="0"/>
                      </a:moveTo>
                      <a:lnTo>
                        <a:pt x="30955" y="0"/>
                      </a:lnTo>
                      <a:lnTo>
                        <a:pt x="30955" y="31622"/>
                      </a:lnTo>
                      <a:lnTo>
                        <a:pt x="0" y="31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6" name="任意多边形: 形状 7835">
                  <a:extLst>
                    <a:ext uri="{FF2B5EF4-FFF2-40B4-BE49-F238E27FC236}">
                      <a16:creationId xmlns:a16="http://schemas.microsoft.com/office/drawing/2014/main" xmlns="" id="{9CBE5F87-CEDF-499F-A325-4FEFBDBAB5E7}"/>
                    </a:ext>
                  </a:extLst>
                </p:cNvPr>
                <p:cNvSpPr/>
                <p:nvPr/>
              </p:nvSpPr>
              <p:spPr>
                <a:xfrm rot="-60166">
                  <a:off x="3991258" y="2341633"/>
                  <a:ext cx="21430" cy="58861"/>
                </a:xfrm>
                <a:custGeom>
                  <a:avLst/>
                  <a:gdLst>
                    <a:gd name="connsiteX0" fmla="*/ 0 w 21430"/>
                    <a:gd name="connsiteY0" fmla="*/ 0 h 58861"/>
                    <a:gd name="connsiteX1" fmla="*/ 21430 w 21430"/>
                    <a:gd name="connsiteY1" fmla="*/ 0 h 58861"/>
                    <a:gd name="connsiteX2" fmla="*/ 21430 w 21430"/>
                    <a:gd name="connsiteY2" fmla="*/ 58862 h 58861"/>
                    <a:gd name="connsiteX3" fmla="*/ 0 w 21430"/>
                    <a:gd name="connsiteY3" fmla="*/ 58862 h 58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0" h="58861">
                      <a:moveTo>
                        <a:pt x="0" y="0"/>
                      </a:moveTo>
                      <a:lnTo>
                        <a:pt x="21430" y="0"/>
                      </a:lnTo>
                      <a:lnTo>
                        <a:pt x="21430" y="58862"/>
                      </a:lnTo>
                      <a:lnTo>
                        <a:pt x="0" y="58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7" name="任意多边形: 形状 7836">
                  <a:extLst>
                    <a:ext uri="{FF2B5EF4-FFF2-40B4-BE49-F238E27FC236}">
                      <a16:creationId xmlns:a16="http://schemas.microsoft.com/office/drawing/2014/main" xmlns="" id="{3B0B8C2C-3A1B-4AFD-B2E0-D104F4E54BAE}"/>
                    </a:ext>
                  </a:extLst>
                </p:cNvPr>
                <p:cNvSpPr/>
                <p:nvPr/>
              </p:nvSpPr>
              <p:spPr>
                <a:xfrm>
                  <a:off x="4036409" y="2401918"/>
                  <a:ext cx="38872" cy="78390"/>
                </a:xfrm>
                <a:custGeom>
                  <a:avLst/>
                  <a:gdLst>
                    <a:gd name="connsiteX0" fmla="*/ 11811 w 38872"/>
                    <a:gd name="connsiteY0" fmla="*/ 78391 h 78390"/>
                    <a:gd name="connsiteX1" fmla="*/ 38862 w 38872"/>
                    <a:gd name="connsiteY1" fmla="*/ 46482 h 78390"/>
                    <a:gd name="connsiteX2" fmla="*/ 0 w 38872"/>
                    <a:gd name="connsiteY2" fmla="*/ 0 h 78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872" h="78390">
                      <a:moveTo>
                        <a:pt x="11811" y="78391"/>
                      </a:moveTo>
                      <a:cubicBezTo>
                        <a:pt x="23431" y="76391"/>
                        <a:pt x="39338" y="65723"/>
                        <a:pt x="38862" y="46482"/>
                      </a:cubicBezTo>
                      <a:cubicBezTo>
                        <a:pt x="38576" y="35052"/>
                        <a:pt x="32194" y="247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8" name="图形 6670">
                <a:extLst>
                  <a:ext uri="{FF2B5EF4-FFF2-40B4-BE49-F238E27FC236}">
                    <a16:creationId xmlns:a16="http://schemas.microsoft.com/office/drawing/2014/main" xmlns="" id="{138B6DFB-60C9-40B4-86AD-C236273F1FA2}"/>
                  </a:ext>
                </a:extLst>
              </p:cNvPr>
              <p:cNvGrpSpPr/>
              <p:nvPr/>
            </p:nvGrpSpPr>
            <p:grpSpPr>
              <a:xfrm>
                <a:off x="3904011" y="2301906"/>
                <a:ext cx="351567" cy="178625"/>
                <a:chOff x="3904011" y="2301906"/>
                <a:chExt cx="351567" cy="178625"/>
              </a:xfrm>
              <a:solidFill>
                <a:srgbClr val="FFFFFF"/>
              </a:solidFill>
            </p:grpSpPr>
            <p:sp>
              <p:nvSpPr>
                <p:cNvPr id="7839" name="任意多边形: 形状 7838">
                  <a:extLst>
                    <a:ext uri="{FF2B5EF4-FFF2-40B4-BE49-F238E27FC236}">
                      <a16:creationId xmlns:a16="http://schemas.microsoft.com/office/drawing/2014/main" xmlns="" id="{4D9C30E0-EC45-46E9-ADD2-6530B5E00D1E}"/>
                    </a:ext>
                  </a:extLst>
                </p:cNvPr>
                <p:cNvSpPr/>
                <p:nvPr/>
              </p:nvSpPr>
              <p:spPr>
                <a:xfrm>
                  <a:off x="4150613" y="2360103"/>
                  <a:ext cx="104965" cy="38004"/>
                </a:xfrm>
                <a:custGeom>
                  <a:avLst/>
                  <a:gdLst>
                    <a:gd name="connsiteX0" fmla="*/ 0 w 104965"/>
                    <a:gd name="connsiteY0" fmla="*/ 1810 h 38004"/>
                    <a:gd name="connsiteX1" fmla="*/ 667 w 104965"/>
                    <a:gd name="connsiteY1" fmla="*/ 38005 h 38004"/>
                    <a:gd name="connsiteX2" fmla="*/ 74200 w 104965"/>
                    <a:gd name="connsiteY2" fmla="*/ 36671 h 38004"/>
                    <a:gd name="connsiteX3" fmla="*/ 74009 w 104965"/>
                    <a:gd name="connsiteY3" fmla="*/ 27622 h 38004"/>
                    <a:gd name="connsiteX4" fmla="*/ 104966 w 104965"/>
                    <a:gd name="connsiteY4" fmla="*/ 27146 h 38004"/>
                    <a:gd name="connsiteX5" fmla="*/ 104489 w 104965"/>
                    <a:gd name="connsiteY5" fmla="*/ 0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65" h="38004">
                      <a:moveTo>
                        <a:pt x="0" y="1810"/>
                      </a:moveTo>
                      <a:lnTo>
                        <a:pt x="667" y="38005"/>
                      </a:lnTo>
                      <a:lnTo>
                        <a:pt x="74200" y="36671"/>
                      </a:lnTo>
                      <a:lnTo>
                        <a:pt x="74009" y="27622"/>
                      </a:lnTo>
                      <a:lnTo>
                        <a:pt x="104966" y="27146"/>
                      </a:lnTo>
                      <a:lnTo>
                        <a:pt x="1044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0" name="任意多边形: 形状 7839">
                  <a:extLst>
                    <a:ext uri="{FF2B5EF4-FFF2-40B4-BE49-F238E27FC236}">
                      <a16:creationId xmlns:a16="http://schemas.microsoft.com/office/drawing/2014/main" xmlns="" id="{A5E48629-541D-4EBE-BB30-AA12102406E3}"/>
                    </a:ext>
                  </a:extLst>
                </p:cNvPr>
                <p:cNvSpPr/>
                <p:nvPr/>
              </p:nvSpPr>
              <p:spPr>
                <a:xfrm>
                  <a:off x="3904011" y="2301906"/>
                  <a:ext cx="351091" cy="163639"/>
                </a:xfrm>
                <a:custGeom>
                  <a:avLst/>
                  <a:gdLst>
                    <a:gd name="connsiteX0" fmla="*/ 319183 w 351091"/>
                    <a:gd name="connsiteY0" fmla="*/ 4477 h 163639"/>
                    <a:gd name="connsiteX1" fmla="*/ 319088 w 351091"/>
                    <a:gd name="connsiteY1" fmla="*/ 0 h 163639"/>
                    <a:gd name="connsiteX2" fmla="*/ 103442 w 351091"/>
                    <a:gd name="connsiteY2" fmla="*/ 3810 h 163639"/>
                    <a:gd name="connsiteX3" fmla="*/ 103537 w 351091"/>
                    <a:gd name="connsiteY3" fmla="*/ 8192 h 163639"/>
                    <a:gd name="connsiteX4" fmla="*/ 64770 w 351091"/>
                    <a:gd name="connsiteY4" fmla="*/ 8858 h 163639"/>
                    <a:gd name="connsiteX5" fmla="*/ 65056 w 351091"/>
                    <a:gd name="connsiteY5" fmla="*/ 26956 h 163639"/>
                    <a:gd name="connsiteX6" fmla="*/ 34100 w 351091"/>
                    <a:gd name="connsiteY6" fmla="*/ 27527 h 163639"/>
                    <a:gd name="connsiteX7" fmla="*/ 35624 w 351091"/>
                    <a:gd name="connsiteY7" fmla="*/ 113348 h 163639"/>
                    <a:gd name="connsiteX8" fmla="*/ 7525 w 351091"/>
                    <a:gd name="connsiteY8" fmla="*/ 113824 h 163639"/>
                    <a:gd name="connsiteX9" fmla="*/ 7715 w 351091"/>
                    <a:gd name="connsiteY9" fmla="*/ 127349 h 163639"/>
                    <a:gd name="connsiteX10" fmla="*/ 0 w 351091"/>
                    <a:gd name="connsiteY10" fmla="*/ 127540 h 163639"/>
                    <a:gd name="connsiteX11" fmla="*/ 667 w 351091"/>
                    <a:gd name="connsiteY11" fmla="*/ 163640 h 163639"/>
                    <a:gd name="connsiteX12" fmla="*/ 8382 w 351091"/>
                    <a:gd name="connsiteY12" fmla="*/ 163544 h 163639"/>
                    <a:gd name="connsiteX13" fmla="*/ 31623 w 351091"/>
                    <a:gd name="connsiteY13" fmla="*/ 163068 h 163639"/>
                    <a:gd name="connsiteX14" fmla="*/ 62579 w 351091"/>
                    <a:gd name="connsiteY14" fmla="*/ 162592 h 163639"/>
                    <a:gd name="connsiteX15" fmla="*/ 110204 w 351091"/>
                    <a:gd name="connsiteY15" fmla="*/ 161734 h 163639"/>
                    <a:gd name="connsiteX16" fmla="*/ 108490 w 351091"/>
                    <a:gd name="connsiteY16" fmla="*/ 62484 h 163639"/>
                    <a:gd name="connsiteX17" fmla="*/ 351092 w 351091"/>
                    <a:gd name="connsiteY17" fmla="*/ 58198 h 163639"/>
                    <a:gd name="connsiteX18" fmla="*/ 350139 w 351091"/>
                    <a:gd name="connsiteY18" fmla="*/ 3905 h 16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1091" h="163639">
                      <a:moveTo>
                        <a:pt x="319183" y="4477"/>
                      </a:moveTo>
                      <a:lnTo>
                        <a:pt x="319088" y="0"/>
                      </a:lnTo>
                      <a:lnTo>
                        <a:pt x="103442" y="3810"/>
                      </a:lnTo>
                      <a:lnTo>
                        <a:pt x="103537" y="8192"/>
                      </a:lnTo>
                      <a:lnTo>
                        <a:pt x="64770" y="8858"/>
                      </a:lnTo>
                      <a:lnTo>
                        <a:pt x="65056" y="26956"/>
                      </a:lnTo>
                      <a:lnTo>
                        <a:pt x="34100" y="27527"/>
                      </a:lnTo>
                      <a:lnTo>
                        <a:pt x="35624" y="113348"/>
                      </a:lnTo>
                      <a:lnTo>
                        <a:pt x="7525" y="113824"/>
                      </a:lnTo>
                      <a:lnTo>
                        <a:pt x="7715" y="127349"/>
                      </a:lnTo>
                      <a:lnTo>
                        <a:pt x="0" y="127540"/>
                      </a:lnTo>
                      <a:lnTo>
                        <a:pt x="667" y="163640"/>
                      </a:lnTo>
                      <a:lnTo>
                        <a:pt x="8382" y="163544"/>
                      </a:lnTo>
                      <a:lnTo>
                        <a:pt x="31623" y="163068"/>
                      </a:lnTo>
                      <a:lnTo>
                        <a:pt x="62579" y="162592"/>
                      </a:lnTo>
                      <a:lnTo>
                        <a:pt x="110204" y="161734"/>
                      </a:lnTo>
                      <a:lnTo>
                        <a:pt x="108490" y="62484"/>
                      </a:lnTo>
                      <a:lnTo>
                        <a:pt x="351092" y="58198"/>
                      </a:lnTo>
                      <a:lnTo>
                        <a:pt x="350139" y="3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1" name="任意多边形: 形状 7840">
                  <a:extLst>
                    <a:ext uri="{FF2B5EF4-FFF2-40B4-BE49-F238E27FC236}">
                      <a16:creationId xmlns:a16="http://schemas.microsoft.com/office/drawing/2014/main" xmlns="" id="{F096A887-AABA-45B3-ADB1-77007D51DB23}"/>
                    </a:ext>
                  </a:extLst>
                </p:cNvPr>
                <p:cNvSpPr/>
                <p:nvPr/>
              </p:nvSpPr>
              <p:spPr>
                <a:xfrm>
                  <a:off x="4013168" y="2401918"/>
                  <a:ext cx="62016" cy="78613"/>
                </a:xfrm>
                <a:custGeom>
                  <a:avLst/>
                  <a:gdLst>
                    <a:gd name="connsiteX0" fmla="*/ 23241 w 62016"/>
                    <a:gd name="connsiteY0" fmla="*/ 0 h 78613"/>
                    <a:gd name="connsiteX1" fmla="*/ 0 w 62016"/>
                    <a:gd name="connsiteY1" fmla="*/ 381 h 78613"/>
                    <a:gd name="connsiteX2" fmla="*/ 1048 w 62016"/>
                    <a:gd name="connsiteY2" fmla="*/ 63055 h 78613"/>
                    <a:gd name="connsiteX3" fmla="*/ 34957 w 62016"/>
                    <a:gd name="connsiteY3" fmla="*/ 78391 h 78613"/>
                    <a:gd name="connsiteX4" fmla="*/ 62008 w 62016"/>
                    <a:gd name="connsiteY4" fmla="*/ 46482 h 78613"/>
                    <a:gd name="connsiteX5" fmla="*/ 23241 w 62016"/>
                    <a:gd name="connsiteY5" fmla="*/ 0 h 7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016" h="78613">
                      <a:moveTo>
                        <a:pt x="23241" y="0"/>
                      </a:moveTo>
                      <a:lnTo>
                        <a:pt x="0" y="381"/>
                      </a:lnTo>
                      <a:lnTo>
                        <a:pt x="1048" y="63055"/>
                      </a:lnTo>
                      <a:cubicBezTo>
                        <a:pt x="6858" y="71628"/>
                        <a:pt x="20479" y="80105"/>
                        <a:pt x="34957" y="78391"/>
                      </a:cubicBezTo>
                      <a:cubicBezTo>
                        <a:pt x="50387" y="76581"/>
                        <a:pt x="62389" y="65723"/>
                        <a:pt x="62008" y="46482"/>
                      </a:cubicBezTo>
                      <a:cubicBezTo>
                        <a:pt x="61817" y="27146"/>
                        <a:pt x="55531" y="2476"/>
                        <a:pt x="2324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2" name="任意多边形: 形状 7841">
                  <a:extLst>
                    <a:ext uri="{FF2B5EF4-FFF2-40B4-BE49-F238E27FC236}">
                      <a16:creationId xmlns:a16="http://schemas.microsoft.com/office/drawing/2014/main" xmlns="" id="{0F7B43CF-E93F-43F2-B757-B87E895F63C2}"/>
                    </a:ext>
                  </a:extLst>
                </p:cNvPr>
                <p:cNvSpPr/>
                <p:nvPr/>
              </p:nvSpPr>
              <p:spPr>
                <a:xfrm rot="-60166">
                  <a:off x="4223465" y="2305906"/>
                  <a:ext cx="30954" cy="31621"/>
                </a:xfrm>
                <a:custGeom>
                  <a:avLst/>
                  <a:gdLst>
                    <a:gd name="connsiteX0" fmla="*/ 0 w 30954"/>
                    <a:gd name="connsiteY0" fmla="*/ 0 h 31621"/>
                    <a:gd name="connsiteX1" fmla="*/ 30955 w 30954"/>
                    <a:gd name="connsiteY1" fmla="*/ 0 h 31621"/>
                    <a:gd name="connsiteX2" fmla="*/ 30955 w 30954"/>
                    <a:gd name="connsiteY2" fmla="*/ 31622 h 31621"/>
                    <a:gd name="connsiteX3" fmla="*/ 0 w 30954"/>
                    <a:gd name="connsiteY3" fmla="*/ 31622 h 3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54" h="31621">
                      <a:moveTo>
                        <a:pt x="0" y="0"/>
                      </a:moveTo>
                      <a:lnTo>
                        <a:pt x="30955" y="0"/>
                      </a:lnTo>
                      <a:lnTo>
                        <a:pt x="30955" y="31622"/>
                      </a:lnTo>
                      <a:lnTo>
                        <a:pt x="0" y="31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3" name="任意多边形: 形状 7842">
                  <a:extLst>
                    <a:ext uri="{FF2B5EF4-FFF2-40B4-BE49-F238E27FC236}">
                      <a16:creationId xmlns:a16="http://schemas.microsoft.com/office/drawing/2014/main" xmlns="" id="{F31D5349-CC24-468A-B80F-1A282CF22DCD}"/>
                    </a:ext>
                  </a:extLst>
                </p:cNvPr>
                <p:cNvSpPr/>
                <p:nvPr/>
              </p:nvSpPr>
              <p:spPr>
                <a:xfrm rot="-60166">
                  <a:off x="3991258" y="2341633"/>
                  <a:ext cx="21430" cy="58861"/>
                </a:xfrm>
                <a:custGeom>
                  <a:avLst/>
                  <a:gdLst>
                    <a:gd name="connsiteX0" fmla="*/ 0 w 21430"/>
                    <a:gd name="connsiteY0" fmla="*/ 0 h 58861"/>
                    <a:gd name="connsiteX1" fmla="*/ 21430 w 21430"/>
                    <a:gd name="connsiteY1" fmla="*/ 0 h 58861"/>
                    <a:gd name="connsiteX2" fmla="*/ 21430 w 21430"/>
                    <a:gd name="connsiteY2" fmla="*/ 58862 h 58861"/>
                    <a:gd name="connsiteX3" fmla="*/ 0 w 21430"/>
                    <a:gd name="connsiteY3" fmla="*/ 58862 h 58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0" h="58861">
                      <a:moveTo>
                        <a:pt x="0" y="0"/>
                      </a:moveTo>
                      <a:lnTo>
                        <a:pt x="21430" y="0"/>
                      </a:lnTo>
                      <a:lnTo>
                        <a:pt x="21430" y="58862"/>
                      </a:lnTo>
                      <a:lnTo>
                        <a:pt x="0" y="588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4" name="任意多边形: 形状 7843">
                  <a:extLst>
                    <a:ext uri="{FF2B5EF4-FFF2-40B4-BE49-F238E27FC236}">
                      <a16:creationId xmlns:a16="http://schemas.microsoft.com/office/drawing/2014/main" xmlns="" id="{47425584-31FF-43ED-96F2-AF95F283C38B}"/>
                    </a:ext>
                  </a:extLst>
                </p:cNvPr>
                <p:cNvSpPr/>
                <p:nvPr/>
              </p:nvSpPr>
              <p:spPr>
                <a:xfrm>
                  <a:off x="4036409" y="2401918"/>
                  <a:ext cx="38872" cy="78390"/>
                </a:xfrm>
                <a:custGeom>
                  <a:avLst/>
                  <a:gdLst>
                    <a:gd name="connsiteX0" fmla="*/ 11811 w 38872"/>
                    <a:gd name="connsiteY0" fmla="*/ 78391 h 78390"/>
                    <a:gd name="connsiteX1" fmla="*/ 38862 w 38872"/>
                    <a:gd name="connsiteY1" fmla="*/ 46482 h 78390"/>
                    <a:gd name="connsiteX2" fmla="*/ 0 w 38872"/>
                    <a:gd name="connsiteY2" fmla="*/ 0 h 78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872" h="78390">
                      <a:moveTo>
                        <a:pt x="11811" y="78391"/>
                      </a:moveTo>
                      <a:cubicBezTo>
                        <a:pt x="23431" y="76391"/>
                        <a:pt x="39338" y="65723"/>
                        <a:pt x="38862" y="46482"/>
                      </a:cubicBezTo>
                      <a:cubicBezTo>
                        <a:pt x="38576" y="35052"/>
                        <a:pt x="32194" y="247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45" name="图形 6670">
              <a:extLst>
                <a:ext uri="{FF2B5EF4-FFF2-40B4-BE49-F238E27FC236}">
                  <a16:creationId xmlns:a16="http://schemas.microsoft.com/office/drawing/2014/main" xmlns="" id="{09DD83C5-E69C-4C63-B529-0DC70A0B87B5}"/>
                </a:ext>
              </a:extLst>
            </p:cNvPr>
            <p:cNvGrpSpPr/>
            <p:nvPr/>
          </p:nvGrpSpPr>
          <p:grpSpPr>
            <a:xfrm>
              <a:off x="2402618" y="2321908"/>
              <a:ext cx="192119" cy="301656"/>
              <a:chOff x="4348353" y="2321908"/>
              <a:chExt cx="192119" cy="301656"/>
            </a:xfrm>
            <a:solidFill>
              <a:srgbClr val="FFFFFF"/>
            </a:solidFill>
          </p:grpSpPr>
          <p:grpSp>
            <p:nvGrpSpPr>
              <p:cNvPr id="7846" name="图形 6670">
                <a:extLst>
                  <a:ext uri="{FF2B5EF4-FFF2-40B4-BE49-F238E27FC236}">
                    <a16:creationId xmlns:a16="http://schemas.microsoft.com/office/drawing/2014/main" xmlns="" id="{82A27E6A-A108-4B0D-9956-4C33BDB8F2F2}"/>
                  </a:ext>
                </a:extLst>
              </p:cNvPr>
              <p:cNvGrpSpPr/>
              <p:nvPr/>
            </p:nvGrpSpPr>
            <p:grpSpPr>
              <a:xfrm>
                <a:off x="4348353" y="2321908"/>
                <a:ext cx="192119" cy="301656"/>
                <a:chOff x="4348353" y="2321908"/>
                <a:chExt cx="192119" cy="301656"/>
              </a:xfrm>
              <a:solidFill>
                <a:srgbClr val="FFFFFF"/>
              </a:solidFill>
            </p:grpSpPr>
            <p:sp>
              <p:nvSpPr>
                <p:cNvPr id="7847" name="任意多边形: 形状 7846">
                  <a:extLst>
                    <a:ext uri="{FF2B5EF4-FFF2-40B4-BE49-F238E27FC236}">
                      <a16:creationId xmlns:a16="http://schemas.microsoft.com/office/drawing/2014/main" xmlns="" id="{9EE8C96D-8B63-4D2C-870B-C000826B10AA}"/>
                    </a:ext>
                  </a:extLst>
                </p:cNvPr>
                <p:cNvSpPr/>
                <p:nvPr/>
              </p:nvSpPr>
              <p:spPr>
                <a:xfrm>
                  <a:off x="4355782" y="2499645"/>
                  <a:ext cx="139826" cy="123920"/>
                </a:xfrm>
                <a:custGeom>
                  <a:avLst/>
                  <a:gdLst>
                    <a:gd name="connsiteX0" fmla="*/ 120872 w 139826"/>
                    <a:gd name="connsiteY0" fmla="*/ 55912 h 123920"/>
                    <a:gd name="connsiteX1" fmla="*/ 118586 w 139826"/>
                    <a:gd name="connsiteY1" fmla="*/ 33623 h 123920"/>
                    <a:gd name="connsiteX2" fmla="*/ 80296 w 139826"/>
                    <a:gd name="connsiteY2" fmla="*/ 37624 h 123920"/>
                    <a:gd name="connsiteX3" fmla="*/ 76486 w 139826"/>
                    <a:gd name="connsiteY3" fmla="*/ 0 h 123920"/>
                    <a:gd name="connsiteX4" fmla="*/ 0 w 139826"/>
                    <a:gd name="connsiteY4" fmla="*/ 8001 h 123920"/>
                    <a:gd name="connsiteX5" fmla="*/ 12192 w 139826"/>
                    <a:gd name="connsiteY5" fmla="*/ 123920 h 123920"/>
                    <a:gd name="connsiteX6" fmla="*/ 88678 w 139826"/>
                    <a:gd name="connsiteY6" fmla="*/ 115824 h 123920"/>
                    <a:gd name="connsiteX7" fmla="*/ 126873 w 139826"/>
                    <a:gd name="connsiteY7" fmla="*/ 111824 h 123920"/>
                    <a:gd name="connsiteX8" fmla="*/ 124492 w 139826"/>
                    <a:gd name="connsiteY8" fmla="*/ 89535 h 123920"/>
                    <a:gd name="connsiteX9" fmla="*/ 139827 w 139826"/>
                    <a:gd name="connsiteY9" fmla="*/ 87916 h 123920"/>
                    <a:gd name="connsiteX10" fmla="*/ 136208 w 139826"/>
                    <a:gd name="connsiteY10" fmla="*/ 54293 h 1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826" h="123920">
                      <a:moveTo>
                        <a:pt x="120872" y="55912"/>
                      </a:moveTo>
                      <a:lnTo>
                        <a:pt x="118586" y="33623"/>
                      </a:lnTo>
                      <a:lnTo>
                        <a:pt x="80296" y="37624"/>
                      </a:lnTo>
                      <a:lnTo>
                        <a:pt x="76486" y="0"/>
                      </a:lnTo>
                      <a:lnTo>
                        <a:pt x="0" y="8001"/>
                      </a:lnTo>
                      <a:lnTo>
                        <a:pt x="12192" y="123920"/>
                      </a:lnTo>
                      <a:lnTo>
                        <a:pt x="88678" y="115824"/>
                      </a:lnTo>
                      <a:lnTo>
                        <a:pt x="126873" y="111824"/>
                      </a:lnTo>
                      <a:lnTo>
                        <a:pt x="124492" y="89535"/>
                      </a:lnTo>
                      <a:lnTo>
                        <a:pt x="139827" y="87916"/>
                      </a:lnTo>
                      <a:lnTo>
                        <a:pt x="136208" y="54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8" name="任意多边形: 形状 7847">
                  <a:extLst>
                    <a:ext uri="{FF2B5EF4-FFF2-40B4-BE49-F238E27FC236}">
                      <a16:creationId xmlns:a16="http://schemas.microsoft.com/office/drawing/2014/main" xmlns="" id="{F4D2AC04-4C2A-4A29-91CF-5CEAA493BC86}"/>
                    </a:ext>
                  </a:extLst>
                </p:cNvPr>
                <p:cNvSpPr/>
                <p:nvPr/>
              </p:nvSpPr>
              <p:spPr>
                <a:xfrm>
                  <a:off x="4348353" y="2321908"/>
                  <a:ext cx="192119" cy="168401"/>
                </a:xfrm>
                <a:custGeom>
                  <a:avLst/>
                  <a:gdLst>
                    <a:gd name="connsiteX0" fmla="*/ 153638 w 192119"/>
                    <a:gd name="connsiteY0" fmla="*/ 94202 h 168401"/>
                    <a:gd name="connsiteX1" fmla="*/ 184785 w 192119"/>
                    <a:gd name="connsiteY1" fmla="*/ 97441 h 168401"/>
                    <a:gd name="connsiteX2" fmla="*/ 192119 w 192119"/>
                    <a:gd name="connsiteY2" fmla="*/ 27718 h 168401"/>
                    <a:gd name="connsiteX3" fmla="*/ 160973 w 192119"/>
                    <a:gd name="connsiteY3" fmla="*/ 24479 h 168401"/>
                    <a:gd name="connsiteX4" fmla="*/ 162116 w 192119"/>
                    <a:gd name="connsiteY4" fmla="*/ 12763 h 168401"/>
                    <a:gd name="connsiteX5" fmla="*/ 39624 w 192119"/>
                    <a:gd name="connsiteY5" fmla="*/ 0 h 168401"/>
                    <a:gd name="connsiteX6" fmla="*/ 38386 w 192119"/>
                    <a:gd name="connsiteY6" fmla="*/ 11621 h 168401"/>
                    <a:gd name="connsiteX7" fmla="*/ 7239 w 192119"/>
                    <a:gd name="connsiteY7" fmla="*/ 8382 h 168401"/>
                    <a:gd name="connsiteX8" fmla="*/ 0 w 192119"/>
                    <a:gd name="connsiteY8" fmla="*/ 78200 h 168401"/>
                    <a:gd name="connsiteX9" fmla="*/ 33242 w 192119"/>
                    <a:gd name="connsiteY9" fmla="*/ 81629 h 168401"/>
                    <a:gd name="connsiteX10" fmla="*/ 32004 w 192119"/>
                    <a:gd name="connsiteY10" fmla="*/ 93250 h 168401"/>
                    <a:gd name="connsiteX11" fmla="*/ 43720 w 192119"/>
                    <a:gd name="connsiteY11" fmla="*/ 168402 h 168401"/>
                    <a:gd name="connsiteX12" fmla="*/ 57436 w 192119"/>
                    <a:gd name="connsiteY12" fmla="*/ 166973 h 168401"/>
                    <a:gd name="connsiteX13" fmla="*/ 46196 w 192119"/>
                    <a:gd name="connsiteY13" fmla="*/ 94774 h 168401"/>
                    <a:gd name="connsiteX14" fmla="*/ 152495 w 192119"/>
                    <a:gd name="connsiteY14" fmla="*/ 105823 h 168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119" h="168401">
                      <a:moveTo>
                        <a:pt x="153638" y="94202"/>
                      </a:moveTo>
                      <a:lnTo>
                        <a:pt x="184785" y="97441"/>
                      </a:lnTo>
                      <a:lnTo>
                        <a:pt x="192119" y="27718"/>
                      </a:lnTo>
                      <a:lnTo>
                        <a:pt x="160973" y="24479"/>
                      </a:lnTo>
                      <a:lnTo>
                        <a:pt x="162116" y="12763"/>
                      </a:lnTo>
                      <a:lnTo>
                        <a:pt x="39624" y="0"/>
                      </a:lnTo>
                      <a:lnTo>
                        <a:pt x="38386" y="11621"/>
                      </a:lnTo>
                      <a:lnTo>
                        <a:pt x="7239" y="8382"/>
                      </a:lnTo>
                      <a:lnTo>
                        <a:pt x="0" y="78200"/>
                      </a:lnTo>
                      <a:lnTo>
                        <a:pt x="33242" y="81629"/>
                      </a:lnTo>
                      <a:lnTo>
                        <a:pt x="32004" y="93250"/>
                      </a:lnTo>
                      <a:lnTo>
                        <a:pt x="43720" y="168402"/>
                      </a:lnTo>
                      <a:lnTo>
                        <a:pt x="57436" y="166973"/>
                      </a:lnTo>
                      <a:lnTo>
                        <a:pt x="46196" y="94774"/>
                      </a:lnTo>
                      <a:lnTo>
                        <a:pt x="152495" y="1058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9" name="任意多边形: 形状 7848">
                  <a:extLst>
                    <a:ext uri="{FF2B5EF4-FFF2-40B4-BE49-F238E27FC236}">
                      <a16:creationId xmlns:a16="http://schemas.microsoft.com/office/drawing/2014/main" xmlns="" id="{AD21B9FB-994B-497D-9F69-FF34B80E210E}"/>
                    </a:ext>
                  </a:extLst>
                </p:cNvPr>
                <p:cNvSpPr/>
                <p:nvPr/>
              </p:nvSpPr>
              <p:spPr>
                <a:xfrm>
                  <a:off x="4363974" y="2487262"/>
                  <a:ext cx="59626" cy="24288"/>
                </a:xfrm>
                <a:custGeom>
                  <a:avLst/>
                  <a:gdLst>
                    <a:gd name="connsiteX0" fmla="*/ 38195 w 59626"/>
                    <a:gd name="connsiteY0" fmla="*/ 2000 h 24288"/>
                    <a:gd name="connsiteX1" fmla="*/ 0 w 59626"/>
                    <a:gd name="connsiteY1" fmla="*/ 6001 h 24288"/>
                    <a:gd name="connsiteX2" fmla="*/ 1333 w 59626"/>
                    <a:gd name="connsiteY2" fmla="*/ 19336 h 24288"/>
                    <a:gd name="connsiteX3" fmla="*/ 39624 w 59626"/>
                    <a:gd name="connsiteY3" fmla="*/ 15335 h 24288"/>
                    <a:gd name="connsiteX4" fmla="*/ 40576 w 59626"/>
                    <a:gd name="connsiteY4" fmla="*/ 24289 h 24288"/>
                    <a:gd name="connsiteX5" fmla="*/ 59626 w 59626"/>
                    <a:gd name="connsiteY5" fmla="*/ 22288 h 24288"/>
                    <a:gd name="connsiteX6" fmla="*/ 58674 w 59626"/>
                    <a:gd name="connsiteY6" fmla="*/ 13335 h 24288"/>
                    <a:gd name="connsiteX7" fmla="*/ 57340 w 59626"/>
                    <a:gd name="connsiteY7" fmla="*/ 0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26" h="24288">
                      <a:moveTo>
                        <a:pt x="38195" y="2000"/>
                      </a:moveTo>
                      <a:lnTo>
                        <a:pt x="0" y="6001"/>
                      </a:lnTo>
                      <a:lnTo>
                        <a:pt x="1333" y="19336"/>
                      </a:lnTo>
                      <a:lnTo>
                        <a:pt x="39624" y="15335"/>
                      </a:lnTo>
                      <a:lnTo>
                        <a:pt x="40576" y="24289"/>
                      </a:lnTo>
                      <a:lnTo>
                        <a:pt x="59626" y="22288"/>
                      </a:lnTo>
                      <a:lnTo>
                        <a:pt x="58674" y="13335"/>
                      </a:lnTo>
                      <a:lnTo>
                        <a:pt x="573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0" name="任意多边形: 形状 7849">
                  <a:extLst>
                    <a:ext uri="{FF2B5EF4-FFF2-40B4-BE49-F238E27FC236}">
                      <a16:creationId xmlns:a16="http://schemas.microsoft.com/office/drawing/2014/main" xmlns="" id="{C2877DC6-B438-40F8-A719-DD8A9FF31004}"/>
                    </a:ext>
                  </a:extLst>
                </p:cNvPr>
                <p:cNvSpPr/>
                <p:nvPr/>
              </p:nvSpPr>
              <p:spPr>
                <a:xfrm rot="-5043202">
                  <a:off x="4508720" y="2346679"/>
                  <a:ext cx="28955" cy="31336"/>
                </a:xfrm>
                <a:custGeom>
                  <a:avLst/>
                  <a:gdLst>
                    <a:gd name="connsiteX0" fmla="*/ 0 w 28955"/>
                    <a:gd name="connsiteY0" fmla="*/ 0 h 31336"/>
                    <a:gd name="connsiteX1" fmla="*/ 28955 w 28955"/>
                    <a:gd name="connsiteY1" fmla="*/ 0 h 31336"/>
                    <a:gd name="connsiteX2" fmla="*/ 28955 w 28955"/>
                    <a:gd name="connsiteY2" fmla="*/ 31337 h 31336"/>
                    <a:gd name="connsiteX3" fmla="*/ 0 w 28955"/>
                    <a:gd name="connsiteY3" fmla="*/ 31337 h 31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31336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31337"/>
                      </a:lnTo>
                      <a:lnTo>
                        <a:pt x="0" y="313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51" name="图形 6670">
                <a:extLst>
                  <a:ext uri="{FF2B5EF4-FFF2-40B4-BE49-F238E27FC236}">
                    <a16:creationId xmlns:a16="http://schemas.microsoft.com/office/drawing/2014/main" xmlns="" id="{9D7C8E4D-5CBB-42D5-8CBC-91CA4DD86022}"/>
                  </a:ext>
                </a:extLst>
              </p:cNvPr>
              <p:cNvGrpSpPr/>
              <p:nvPr/>
            </p:nvGrpSpPr>
            <p:grpSpPr>
              <a:xfrm>
                <a:off x="4348353" y="2321908"/>
                <a:ext cx="192119" cy="301656"/>
                <a:chOff x="4348353" y="2321908"/>
                <a:chExt cx="192119" cy="301656"/>
              </a:xfrm>
              <a:solidFill>
                <a:srgbClr val="FFFFFF"/>
              </a:solidFill>
            </p:grpSpPr>
            <p:sp>
              <p:nvSpPr>
                <p:cNvPr id="7852" name="任意多边形: 形状 7851">
                  <a:extLst>
                    <a:ext uri="{FF2B5EF4-FFF2-40B4-BE49-F238E27FC236}">
                      <a16:creationId xmlns:a16="http://schemas.microsoft.com/office/drawing/2014/main" xmlns="" id="{A9DE5672-436E-4F07-9C5A-78BF3249A339}"/>
                    </a:ext>
                  </a:extLst>
                </p:cNvPr>
                <p:cNvSpPr/>
                <p:nvPr/>
              </p:nvSpPr>
              <p:spPr>
                <a:xfrm>
                  <a:off x="4355782" y="2499645"/>
                  <a:ext cx="139826" cy="123920"/>
                </a:xfrm>
                <a:custGeom>
                  <a:avLst/>
                  <a:gdLst>
                    <a:gd name="connsiteX0" fmla="*/ 120872 w 139826"/>
                    <a:gd name="connsiteY0" fmla="*/ 55912 h 123920"/>
                    <a:gd name="connsiteX1" fmla="*/ 118586 w 139826"/>
                    <a:gd name="connsiteY1" fmla="*/ 33623 h 123920"/>
                    <a:gd name="connsiteX2" fmla="*/ 80296 w 139826"/>
                    <a:gd name="connsiteY2" fmla="*/ 37624 h 123920"/>
                    <a:gd name="connsiteX3" fmla="*/ 76486 w 139826"/>
                    <a:gd name="connsiteY3" fmla="*/ 0 h 123920"/>
                    <a:gd name="connsiteX4" fmla="*/ 0 w 139826"/>
                    <a:gd name="connsiteY4" fmla="*/ 8001 h 123920"/>
                    <a:gd name="connsiteX5" fmla="*/ 12192 w 139826"/>
                    <a:gd name="connsiteY5" fmla="*/ 123920 h 123920"/>
                    <a:gd name="connsiteX6" fmla="*/ 88678 w 139826"/>
                    <a:gd name="connsiteY6" fmla="*/ 115824 h 123920"/>
                    <a:gd name="connsiteX7" fmla="*/ 126873 w 139826"/>
                    <a:gd name="connsiteY7" fmla="*/ 111824 h 123920"/>
                    <a:gd name="connsiteX8" fmla="*/ 124492 w 139826"/>
                    <a:gd name="connsiteY8" fmla="*/ 89535 h 123920"/>
                    <a:gd name="connsiteX9" fmla="*/ 139827 w 139826"/>
                    <a:gd name="connsiteY9" fmla="*/ 87916 h 123920"/>
                    <a:gd name="connsiteX10" fmla="*/ 136208 w 139826"/>
                    <a:gd name="connsiteY10" fmla="*/ 54293 h 123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826" h="123920">
                      <a:moveTo>
                        <a:pt x="120872" y="55912"/>
                      </a:moveTo>
                      <a:lnTo>
                        <a:pt x="118586" y="33623"/>
                      </a:lnTo>
                      <a:lnTo>
                        <a:pt x="80296" y="37624"/>
                      </a:lnTo>
                      <a:lnTo>
                        <a:pt x="76486" y="0"/>
                      </a:lnTo>
                      <a:lnTo>
                        <a:pt x="0" y="8001"/>
                      </a:lnTo>
                      <a:lnTo>
                        <a:pt x="12192" y="123920"/>
                      </a:lnTo>
                      <a:lnTo>
                        <a:pt x="88678" y="115824"/>
                      </a:lnTo>
                      <a:lnTo>
                        <a:pt x="126873" y="111824"/>
                      </a:lnTo>
                      <a:lnTo>
                        <a:pt x="124492" y="89535"/>
                      </a:lnTo>
                      <a:lnTo>
                        <a:pt x="139827" y="87916"/>
                      </a:lnTo>
                      <a:lnTo>
                        <a:pt x="136208" y="542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3" name="任意多边形: 形状 7852">
                  <a:extLst>
                    <a:ext uri="{FF2B5EF4-FFF2-40B4-BE49-F238E27FC236}">
                      <a16:creationId xmlns:a16="http://schemas.microsoft.com/office/drawing/2014/main" xmlns="" id="{02E08428-2207-462D-9016-E5717112BC22}"/>
                    </a:ext>
                  </a:extLst>
                </p:cNvPr>
                <p:cNvSpPr/>
                <p:nvPr/>
              </p:nvSpPr>
              <p:spPr>
                <a:xfrm>
                  <a:off x="4348353" y="2321908"/>
                  <a:ext cx="192119" cy="168401"/>
                </a:xfrm>
                <a:custGeom>
                  <a:avLst/>
                  <a:gdLst>
                    <a:gd name="connsiteX0" fmla="*/ 153638 w 192119"/>
                    <a:gd name="connsiteY0" fmla="*/ 94202 h 168401"/>
                    <a:gd name="connsiteX1" fmla="*/ 184785 w 192119"/>
                    <a:gd name="connsiteY1" fmla="*/ 97441 h 168401"/>
                    <a:gd name="connsiteX2" fmla="*/ 192119 w 192119"/>
                    <a:gd name="connsiteY2" fmla="*/ 27718 h 168401"/>
                    <a:gd name="connsiteX3" fmla="*/ 160973 w 192119"/>
                    <a:gd name="connsiteY3" fmla="*/ 24479 h 168401"/>
                    <a:gd name="connsiteX4" fmla="*/ 162116 w 192119"/>
                    <a:gd name="connsiteY4" fmla="*/ 12763 h 168401"/>
                    <a:gd name="connsiteX5" fmla="*/ 39624 w 192119"/>
                    <a:gd name="connsiteY5" fmla="*/ 0 h 168401"/>
                    <a:gd name="connsiteX6" fmla="*/ 38386 w 192119"/>
                    <a:gd name="connsiteY6" fmla="*/ 11621 h 168401"/>
                    <a:gd name="connsiteX7" fmla="*/ 7239 w 192119"/>
                    <a:gd name="connsiteY7" fmla="*/ 8382 h 168401"/>
                    <a:gd name="connsiteX8" fmla="*/ 0 w 192119"/>
                    <a:gd name="connsiteY8" fmla="*/ 78200 h 168401"/>
                    <a:gd name="connsiteX9" fmla="*/ 33242 w 192119"/>
                    <a:gd name="connsiteY9" fmla="*/ 81629 h 168401"/>
                    <a:gd name="connsiteX10" fmla="*/ 32004 w 192119"/>
                    <a:gd name="connsiteY10" fmla="*/ 93250 h 168401"/>
                    <a:gd name="connsiteX11" fmla="*/ 43720 w 192119"/>
                    <a:gd name="connsiteY11" fmla="*/ 168402 h 168401"/>
                    <a:gd name="connsiteX12" fmla="*/ 57436 w 192119"/>
                    <a:gd name="connsiteY12" fmla="*/ 166973 h 168401"/>
                    <a:gd name="connsiteX13" fmla="*/ 46196 w 192119"/>
                    <a:gd name="connsiteY13" fmla="*/ 94774 h 168401"/>
                    <a:gd name="connsiteX14" fmla="*/ 152495 w 192119"/>
                    <a:gd name="connsiteY14" fmla="*/ 105823 h 168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119" h="168401">
                      <a:moveTo>
                        <a:pt x="153638" y="94202"/>
                      </a:moveTo>
                      <a:lnTo>
                        <a:pt x="184785" y="97441"/>
                      </a:lnTo>
                      <a:lnTo>
                        <a:pt x="192119" y="27718"/>
                      </a:lnTo>
                      <a:lnTo>
                        <a:pt x="160973" y="24479"/>
                      </a:lnTo>
                      <a:lnTo>
                        <a:pt x="162116" y="12763"/>
                      </a:lnTo>
                      <a:lnTo>
                        <a:pt x="39624" y="0"/>
                      </a:lnTo>
                      <a:lnTo>
                        <a:pt x="38386" y="11621"/>
                      </a:lnTo>
                      <a:lnTo>
                        <a:pt x="7239" y="8382"/>
                      </a:lnTo>
                      <a:lnTo>
                        <a:pt x="0" y="78200"/>
                      </a:lnTo>
                      <a:lnTo>
                        <a:pt x="33242" y="81629"/>
                      </a:lnTo>
                      <a:lnTo>
                        <a:pt x="32004" y="93250"/>
                      </a:lnTo>
                      <a:lnTo>
                        <a:pt x="43720" y="168402"/>
                      </a:lnTo>
                      <a:lnTo>
                        <a:pt x="57436" y="166973"/>
                      </a:lnTo>
                      <a:lnTo>
                        <a:pt x="46196" y="94774"/>
                      </a:lnTo>
                      <a:lnTo>
                        <a:pt x="152495" y="1058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4" name="任意多边形: 形状 7853">
                  <a:extLst>
                    <a:ext uri="{FF2B5EF4-FFF2-40B4-BE49-F238E27FC236}">
                      <a16:creationId xmlns:a16="http://schemas.microsoft.com/office/drawing/2014/main" xmlns="" id="{31FD211B-3FD7-4F6F-A258-9E05DB987CB3}"/>
                    </a:ext>
                  </a:extLst>
                </p:cNvPr>
                <p:cNvSpPr/>
                <p:nvPr/>
              </p:nvSpPr>
              <p:spPr>
                <a:xfrm>
                  <a:off x="4363974" y="2487262"/>
                  <a:ext cx="59626" cy="24288"/>
                </a:xfrm>
                <a:custGeom>
                  <a:avLst/>
                  <a:gdLst>
                    <a:gd name="connsiteX0" fmla="*/ 38195 w 59626"/>
                    <a:gd name="connsiteY0" fmla="*/ 2000 h 24288"/>
                    <a:gd name="connsiteX1" fmla="*/ 0 w 59626"/>
                    <a:gd name="connsiteY1" fmla="*/ 6001 h 24288"/>
                    <a:gd name="connsiteX2" fmla="*/ 1333 w 59626"/>
                    <a:gd name="connsiteY2" fmla="*/ 19336 h 24288"/>
                    <a:gd name="connsiteX3" fmla="*/ 39624 w 59626"/>
                    <a:gd name="connsiteY3" fmla="*/ 15335 h 24288"/>
                    <a:gd name="connsiteX4" fmla="*/ 40576 w 59626"/>
                    <a:gd name="connsiteY4" fmla="*/ 24289 h 24288"/>
                    <a:gd name="connsiteX5" fmla="*/ 59626 w 59626"/>
                    <a:gd name="connsiteY5" fmla="*/ 22288 h 24288"/>
                    <a:gd name="connsiteX6" fmla="*/ 58674 w 59626"/>
                    <a:gd name="connsiteY6" fmla="*/ 13335 h 24288"/>
                    <a:gd name="connsiteX7" fmla="*/ 57340 w 59626"/>
                    <a:gd name="connsiteY7" fmla="*/ 0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26" h="24288">
                      <a:moveTo>
                        <a:pt x="38195" y="2000"/>
                      </a:moveTo>
                      <a:lnTo>
                        <a:pt x="0" y="6001"/>
                      </a:lnTo>
                      <a:lnTo>
                        <a:pt x="1333" y="19336"/>
                      </a:lnTo>
                      <a:lnTo>
                        <a:pt x="39624" y="15335"/>
                      </a:lnTo>
                      <a:lnTo>
                        <a:pt x="40576" y="24289"/>
                      </a:lnTo>
                      <a:lnTo>
                        <a:pt x="59626" y="22288"/>
                      </a:lnTo>
                      <a:lnTo>
                        <a:pt x="58674" y="13335"/>
                      </a:lnTo>
                      <a:lnTo>
                        <a:pt x="573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5" name="任意多边形: 形状 7854">
                  <a:extLst>
                    <a:ext uri="{FF2B5EF4-FFF2-40B4-BE49-F238E27FC236}">
                      <a16:creationId xmlns:a16="http://schemas.microsoft.com/office/drawing/2014/main" xmlns="" id="{1B1DF2F4-A12B-4FE4-9889-385BDF5A393C}"/>
                    </a:ext>
                  </a:extLst>
                </p:cNvPr>
                <p:cNvSpPr/>
                <p:nvPr/>
              </p:nvSpPr>
              <p:spPr>
                <a:xfrm rot="-5043202">
                  <a:off x="4508720" y="2346679"/>
                  <a:ext cx="28955" cy="31336"/>
                </a:xfrm>
                <a:custGeom>
                  <a:avLst/>
                  <a:gdLst>
                    <a:gd name="connsiteX0" fmla="*/ 0 w 28955"/>
                    <a:gd name="connsiteY0" fmla="*/ 0 h 31336"/>
                    <a:gd name="connsiteX1" fmla="*/ 28955 w 28955"/>
                    <a:gd name="connsiteY1" fmla="*/ 0 h 31336"/>
                    <a:gd name="connsiteX2" fmla="*/ 28955 w 28955"/>
                    <a:gd name="connsiteY2" fmla="*/ 31337 h 31336"/>
                    <a:gd name="connsiteX3" fmla="*/ 0 w 28955"/>
                    <a:gd name="connsiteY3" fmla="*/ 31337 h 31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55" h="31336">
                      <a:moveTo>
                        <a:pt x="0" y="0"/>
                      </a:moveTo>
                      <a:lnTo>
                        <a:pt x="28955" y="0"/>
                      </a:lnTo>
                      <a:lnTo>
                        <a:pt x="28955" y="31337"/>
                      </a:lnTo>
                      <a:lnTo>
                        <a:pt x="0" y="313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56" name="图形 6670">
              <a:extLst>
                <a:ext uri="{FF2B5EF4-FFF2-40B4-BE49-F238E27FC236}">
                  <a16:creationId xmlns:a16="http://schemas.microsoft.com/office/drawing/2014/main" xmlns="" id="{AE23AF0B-1144-41E3-B446-772253FF5B68}"/>
                </a:ext>
              </a:extLst>
            </p:cNvPr>
            <p:cNvGrpSpPr/>
            <p:nvPr/>
          </p:nvGrpSpPr>
          <p:grpSpPr>
            <a:xfrm>
              <a:off x="111665" y="385762"/>
              <a:ext cx="2847309" cy="2330958"/>
              <a:chOff x="2057400" y="385762"/>
              <a:chExt cx="2847309" cy="2330958"/>
            </a:xfrm>
            <a:solidFill>
              <a:srgbClr val="FFFFFF"/>
            </a:solidFill>
          </p:grpSpPr>
          <p:grpSp>
            <p:nvGrpSpPr>
              <p:cNvPr id="7857" name="图形 6670">
                <a:extLst>
                  <a:ext uri="{FF2B5EF4-FFF2-40B4-BE49-F238E27FC236}">
                    <a16:creationId xmlns:a16="http://schemas.microsoft.com/office/drawing/2014/main" xmlns="" id="{BF7BFD8E-0D90-4519-A124-9F4B7486E073}"/>
                  </a:ext>
                </a:extLst>
              </p:cNvPr>
              <p:cNvGrpSpPr/>
              <p:nvPr/>
            </p:nvGrpSpPr>
            <p:grpSpPr>
              <a:xfrm>
                <a:off x="2057400" y="385762"/>
                <a:ext cx="2847309" cy="2330958"/>
                <a:chOff x="2057400" y="385762"/>
                <a:chExt cx="2847309" cy="2330958"/>
              </a:xfrm>
              <a:solidFill>
                <a:srgbClr val="FFFFFF"/>
              </a:solidFill>
            </p:grpSpPr>
            <p:sp>
              <p:nvSpPr>
                <p:cNvPr id="7858" name="任意多边形: 形状 7857">
                  <a:extLst>
                    <a:ext uri="{FF2B5EF4-FFF2-40B4-BE49-F238E27FC236}">
                      <a16:creationId xmlns:a16="http://schemas.microsoft.com/office/drawing/2014/main" xmlns="" id="{55BE3A4D-17CE-4C6F-AC86-9DC23E7207D9}"/>
                    </a:ext>
                  </a:extLst>
                </p:cNvPr>
                <p:cNvSpPr/>
                <p:nvPr/>
              </p:nvSpPr>
              <p:spPr>
                <a:xfrm>
                  <a:off x="2057400" y="385762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9" name="任意多边形: 形状 7858">
                  <a:extLst>
                    <a:ext uri="{FF2B5EF4-FFF2-40B4-BE49-F238E27FC236}">
                      <a16:creationId xmlns:a16="http://schemas.microsoft.com/office/drawing/2014/main" xmlns="" id="{386EE179-D847-430B-B56B-6E552EF5C17B}"/>
                    </a:ext>
                  </a:extLst>
                </p:cNvPr>
                <p:cNvSpPr/>
                <p:nvPr/>
              </p:nvSpPr>
              <p:spPr>
                <a:xfrm>
                  <a:off x="2057400" y="385762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0" name="任意多边形: 形状 7859">
                  <a:extLst>
                    <a:ext uri="{FF2B5EF4-FFF2-40B4-BE49-F238E27FC236}">
                      <a16:creationId xmlns:a16="http://schemas.microsoft.com/office/drawing/2014/main" xmlns="" id="{961CD191-67B8-4A4F-AA75-9072DA3B330D}"/>
                    </a:ext>
                  </a:extLst>
                </p:cNvPr>
                <p:cNvSpPr/>
                <p:nvPr/>
              </p:nvSpPr>
              <p:spPr>
                <a:xfrm>
                  <a:off x="4574000" y="2384869"/>
                  <a:ext cx="330708" cy="331850"/>
                </a:xfrm>
                <a:custGeom>
                  <a:avLst/>
                  <a:gdLst>
                    <a:gd name="connsiteX0" fmla="*/ 303276 w 330708"/>
                    <a:gd name="connsiteY0" fmla="*/ 98584 h 331850"/>
                    <a:gd name="connsiteX1" fmla="*/ 308134 w 330708"/>
                    <a:gd name="connsiteY1" fmla="*/ 87535 h 331850"/>
                    <a:gd name="connsiteX2" fmla="*/ 117348 w 330708"/>
                    <a:gd name="connsiteY2" fmla="*/ 2857 h 331850"/>
                    <a:gd name="connsiteX3" fmla="*/ 112490 w 330708"/>
                    <a:gd name="connsiteY3" fmla="*/ 13906 h 331850"/>
                    <a:gd name="connsiteX4" fmla="*/ 81248 w 330708"/>
                    <a:gd name="connsiteY4" fmla="*/ 0 h 331850"/>
                    <a:gd name="connsiteX5" fmla="*/ 64484 w 330708"/>
                    <a:gd name="connsiteY5" fmla="*/ 67342 h 331850"/>
                    <a:gd name="connsiteX6" fmla="*/ 84677 w 330708"/>
                    <a:gd name="connsiteY6" fmla="*/ 76390 h 331850"/>
                    <a:gd name="connsiteX7" fmla="*/ 79820 w 330708"/>
                    <a:gd name="connsiteY7" fmla="*/ 87439 h 331850"/>
                    <a:gd name="connsiteX8" fmla="*/ 40672 w 330708"/>
                    <a:gd name="connsiteY8" fmla="*/ 176117 h 331850"/>
                    <a:gd name="connsiteX9" fmla="*/ 31052 w 330708"/>
                    <a:gd name="connsiteY9" fmla="*/ 168973 h 331850"/>
                    <a:gd name="connsiteX10" fmla="*/ 20384 w 330708"/>
                    <a:gd name="connsiteY10" fmla="*/ 204406 h 331850"/>
                    <a:gd name="connsiteX11" fmla="*/ 0 w 330708"/>
                    <a:gd name="connsiteY11" fmla="*/ 232696 h 331850"/>
                    <a:gd name="connsiteX12" fmla="*/ 135541 w 330708"/>
                    <a:gd name="connsiteY12" fmla="*/ 331851 h 331850"/>
                    <a:gd name="connsiteX13" fmla="*/ 189167 w 330708"/>
                    <a:gd name="connsiteY13" fmla="*/ 284702 h 331850"/>
                    <a:gd name="connsiteX14" fmla="*/ 52197 w 330708"/>
                    <a:gd name="connsiteY14" fmla="*/ 184499 h 331850"/>
                    <a:gd name="connsiteX15" fmla="*/ 92488 w 330708"/>
                    <a:gd name="connsiteY15" fmla="*/ 93059 h 331850"/>
                    <a:gd name="connsiteX16" fmla="*/ 270605 w 330708"/>
                    <a:gd name="connsiteY16" fmla="*/ 172117 h 331850"/>
                    <a:gd name="connsiteX17" fmla="*/ 275463 w 330708"/>
                    <a:gd name="connsiteY17" fmla="*/ 161068 h 331850"/>
                    <a:gd name="connsiteX18" fmla="*/ 302990 w 330708"/>
                    <a:gd name="connsiteY18" fmla="*/ 173355 h 331850"/>
                    <a:gd name="connsiteX19" fmla="*/ 330708 w 330708"/>
                    <a:gd name="connsiteY19" fmla="*/ 110776 h 33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0708" h="331850">
                      <a:moveTo>
                        <a:pt x="303276" y="98584"/>
                      </a:moveTo>
                      <a:lnTo>
                        <a:pt x="308134" y="87535"/>
                      </a:lnTo>
                      <a:lnTo>
                        <a:pt x="117348" y="2857"/>
                      </a:lnTo>
                      <a:lnTo>
                        <a:pt x="112490" y="13906"/>
                      </a:lnTo>
                      <a:lnTo>
                        <a:pt x="81248" y="0"/>
                      </a:lnTo>
                      <a:lnTo>
                        <a:pt x="64484" y="67342"/>
                      </a:lnTo>
                      <a:lnTo>
                        <a:pt x="84677" y="76390"/>
                      </a:lnTo>
                      <a:lnTo>
                        <a:pt x="79820" y="87439"/>
                      </a:lnTo>
                      <a:lnTo>
                        <a:pt x="40672" y="176117"/>
                      </a:lnTo>
                      <a:lnTo>
                        <a:pt x="31052" y="168973"/>
                      </a:lnTo>
                      <a:lnTo>
                        <a:pt x="20384" y="204406"/>
                      </a:lnTo>
                      <a:lnTo>
                        <a:pt x="0" y="232696"/>
                      </a:lnTo>
                      <a:lnTo>
                        <a:pt x="135541" y="331851"/>
                      </a:lnTo>
                      <a:lnTo>
                        <a:pt x="189167" y="284702"/>
                      </a:lnTo>
                      <a:lnTo>
                        <a:pt x="52197" y="184499"/>
                      </a:lnTo>
                      <a:lnTo>
                        <a:pt x="92488" y="93059"/>
                      </a:lnTo>
                      <a:lnTo>
                        <a:pt x="270605" y="172117"/>
                      </a:lnTo>
                      <a:lnTo>
                        <a:pt x="275463" y="161068"/>
                      </a:lnTo>
                      <a:lnTo>
                        <a:pt x="302990" y="173355"/>
                      </a:lnTo>
                      <a:lnTo>
                        <a:pt x="330708" y="1107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1" name="任意多边形: 形状 7860">
                  <a:extLst>
                    <a:ext uri="{FF2B5EF4-FFF2-40B4-BE49-F238E27FC236}">
                      <a16:creationId xmlns:a16="http://schemas.microsoft.com/office/drawing/2014/main" xmlns="" id="{0E084ED8-5A88-4B66-B0A6-BEF63E977C29}"/>
                    </a:ext>
                  </a:extLst>
                </p:cNvPr>
                <p:cNvSpPr/>
                <p:nvPr/>
              </p:nvSpPr>
              <p:spPr>
                <a:xfrm rot="-3963123">
                  <a:off x="4869798" y="2488239"/>
                  <a:ext cx="30098" cy="30098"/>
                </a:xfrm>
                <a:custGeom>
                  <a:avLst/>
                  <a:gdLst>
                    <a:gd name="connsiteX0" fmla="*/ 0 w 30098"/>
                    <a:gd name="connsiteY0" fmla="*/ 0 h 30098"/>
                    <a:gd name="connsiteX1" fmla="*/ 30098 w 30098"/>
                    <a:gd name="connsiteY1" fmla="*/ 0 h 30098"/>
                    <a:gd name="connsiteX2" fmla="*/ 30098 w 30098"/>
                    <a:gd name="connsiteY2" fmla="*/ 30099 h 30098"/>
                    <a:gd name="connsiteX3" fmla="*/ 0 w 30098"/>
                    <a:gd name="connsiteY3" fmla="*/ 30099 h 3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098" h="30098">
                      <a:moveTo>
                        <a:pt x="0" y="0"/>
                      </a:moveTo>
                      <a:lnTo>
                        <a:pt x="30098" y="0"/>
                      </a:lnTo>
                      <a:lnTo>
                        <a:pt x="30098" y="30099"/>
                      </a:lnTo>
                      <a:lnTo>
                        <a:pt x="0" y="300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2" name="任意多边形: 形状 7861">
                  <a:extLst>
                    <a:ext uri="{FF2B5EF4-FFF2-40B4-BE49-F238E27FC236}">
                      <a16:creationId xmlns:a16="http://schemas.microsoft.com/office/drawing/2014/main" xmlns="" id="{9FF6E01E-D804-4035-AB79-4CAE8F202601}"/>
                    </a:ext>
                  </a:extLst>
                </p:cNvPr>
                <p:cNvSpPr/>
                <p:nvPr/>
              </p:nvSpPr>
              <p:spPr>
                <a:xfrm>
                  <a:off x="4612671" y="2389250"/>
                  <a:ext cx="38481" cy="63055"/>
                </a:xfrm>
                <a:custGeom>
                  <a:avLst/>
                  <a:gdLst>
                    <a:gd name="connsiteX0" fmla="*/ 38481 w 38481"/>
                    <a:gd name="connsiteY0" fmla="*/ 11430 h 63055"/>
                    <a:gd name="connsiteX1" fmla="*/ 12859 w 38481"/>
                    <a:gd name="connsiteY1" fmla="*/ 0 h 63055"/>
                    <a:gd name="connsiteX2" fmla="*/ 0 w 38481"/>
                    <a:gd name="connsiteY2" fmla="*/ 51530 h 63055"/>
                    <a:gd name="connsiteX3" fmla="*/ 191 w 38481"/>
                    <a:gd name="connsiteY3" fmla="*/ 51625 h 63055"/>
                    <a:gd name="connsiteX4" fmla="*/ 25813 w 38481"/>
                    <a:gd name="connsiteY4" fmla="*/ 63056 h 6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81" h="63055">
                      <a:moveTo>
                        <a:pt x="38481" y="11430"/>
                      </a:moveTo>
                      <a:lnTo>
                        <a:pt x="12859" y="0"/>
                      </a:lnTo>
                      <a:lnTo>
                        <a:pt x="0" y="51530"/>
                      </a:lnTo>
                      <a:lnTo>
                        <a:pt x="191" y="51625"/>
                      </a:lnTo>
                      <a:lnTo>
                        <a:pt x="25813" y="630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3" name="任意多边形: 形状 7862">
                  <a:extLst>
                    <a:ext uri="{FF2B5EF4-FFF2-40B4-BE49-F238E27FC236}">
                      <a16:creationId xmlns:a16="http://schemas.microsoft.com/office/drawing/2014/main" xmlns="" id="{2CC2CB3A-F21D-4469-B7AA-5CEA85793F43}"/>
                    </a:ext>
                  </a:extLst>
                </p:cNvPr>
                <p:cNvSpPr/>
                <p:nvPr/>
              </p:nvSpPr>
              <p:spPr>
                <a:xfrm>
                  <a:off x="4581239" y="2546603"/>
                  <a:ext cx="24669" cy="57721"/>
                </a:xfrm>
                <a:custGeom>
                  <a:avLst/>
                  <a:gdLst>
                    <a:gd name="connsiteX0" fmla="*/ 13145 w 24669"/>
                    <a:gd name="connsiteY0" fmla="*/ 42672 h 57721"/>
                    <a:gd name="connsiteX1" fmla="*/ 23813 w 24669"/>
                    <a:gd name="connsiteY1" fmla="*/ 7239 h 57721"/>
                    <a:gd name="connsiteX2" fmla="*/ 13906 w 24669"/>
                    <a:gd name="connsiteY2" fmla="*/ 0 h 57721"/>
                    <a:gd name="connsiteX3" fmla="*/ 0 w 24669"/>
                    <a:gd name="connsiteY3" fmla="*/ 43148 h 57721"/>
                    <a:gd name="connsiteX4" fmla="*/ 19907 w 24669"/>
                    <a:gd name="connsiteY4" fmla="*/ 57721 h 57721"/>
                    <a:gd name="connsiteX5" fmla="*/ 24670 w 24669"/>
                    <a:gd name="connsiteY5" fmla="*/ 51054 h 57721"/>
                    <a:gd name="connsiteX6" fmla="*/ 13145 w 24669"/>
                    <a:gd name="connsiteY6" fmla="*/ 42672 h 57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669" h="57721">
                      <a:moveTo>
                        <a:pt x="13145" y="42672"/>
                      </a:moveTo>
                      <a:lnTo>
                        <a:pt x="23813" y="7239"/>
                      </a:lnTo>
                      <a:cubicBezTo>
                        <a:pt x="21622" y="5620"/>
                        <a:pt x="13906" y="0"/>
                        <a:pt x="13906" y="0"/>
                      </a:cubicBezTo>
                      <a:lnTo>
                        <a:pt x="0" y="43148"/>
                      </a:lnTo>
                      <a:lnTo>
                        <a:pt x="19907" y="57721"/>
                      </a:lnTo>
                      <a:lnTo>
                        <a:pt x="24670" y="51054"/>
                      </a:lnTo>
                      <a:lnTo>
                        <a:pt x="13145" y="426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4" name="图形 6670">
                <a:extLst>
                  <a:ext uri="{FF2B5EF4-FFF2-40B4-BE49-F238E27FC236}">
                    <a16:creationId xmlns:a16="http://schemas.microsoft.com/office/drawing/2014/main" xmlns="" id="{71851F6D-2DAE-4A5D-8A66-F39A99584EF8}"/>
                  </a:ext>
                </a:extLst>
              </p:cNvPr>
              <p:cNvGrpSpPr/>
              <p:nvPr/>
            </p:nvGrpSpPr>
            <p:grpSpPr>
              <a:xfrm>
                <a:off x="2057400" y="385762"/>
                <a:ext cx="2847309" cy="2330958"/>
                <a:chOff x="2057400" y="385762"/>
                <a:chExt cx="2847309" cy="2330958"/>
              </a:xfrm>
              <a:solidFill>
                <a:srgbClr val="FFFFFF"/>
              </a:solidFill>
            </p:grpSpPr>
            <p:sp>
              <p:nvSpPr>
                <p:cNvPr id="7865" name="任意多边形: 形状 7864">
                  <a:extLst>
                    <a:ext uri="{FF2B5EF4-FFF2-40B4-BE49-F238E27FC236}">
                      <a16:creationId xmlns:a16="http://schemas.microsoft.com/office/drawing/2014/main" xmlns="" id="{943450E6-6537-47DB-AD00-229EC26C761E}"/>
                    </a:ext>
                  </a:extLst>
                </p:cNvPr>
                <p:cNvSpPr/>
                <p:nvPr/>
              </p:nvSpPr>
              <p:spPr>
                <a:xfrm>
                  <a:off x="2057400" y="385762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6" name="任意多边形: 形状 7865">
                  <a:extLst>
                    <a:ext uri="{FF2B5EF4-FFF2-40B4-BE49-F238E27FC236}">
                      <a16:creationId xmlns:a16="http://schemas.microsoft.com/office/drawing/2014/main" xmlns="" id="{8B3ABE38-D024-4B78-8BDF-643AB78F4E66}"/>
                    </a:ext>
                  </a:extLst>
                </p:cNvPr>
                <p:cNvSpPr/>
                <p:nvPr/>
              </p:nvSpPr>
              <p:spPr>
                <a:xfrm>
                  <a:off x="2057400" y="385762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7" name="任意多边形: 形状 7866">
                  <a:extLst>
                    <a:ext uri="{FF2B5EF4-FFF2-40B4-BE49-F238E27FC236}">
                      <a16:creationId xmlns:a16="http://schemas.microsoft.com/office/drawing/2014/main" xmlns="" id="{F84D1146-CF40-41AA-9D6E-6B3B63F90A43}"/>
                    </a:ext>
                  </a:extLst>
                </p:cNvPr>
                <p:cNvSpPr/>
                <p:nvPr/>
              </p:nvSpPr>
              <p:spPr>
                <a:xfrm>
                  <a:off x="4574000" y="2384869"/>
                  <a:ext cx="330708" cy="331850"/>
                </a:xfrm>
                <a:custGeom>
                  <a:avLst/>
                  <a:gdLst>
                    <a:gd name="connsiteX0" fmla="*/ 303276 w 330708"/>
                    <a:gd name="connsiteY0" fmla="*/ 98584 h 331850"/>
                    <a:gd name="connsiteX1" fmla="*/ 308134 w 330708"/>
                    <a:gd name="connsiteY1" fmla="*/ 87535 h 331850"/>
                    <a:gd name="connsiteX2" fmla="*/ 117348 w 330708"/>
                    <a:gd name="connsiteY2" fmla="*/ 2857 h 331850"/>
                    <a:gd name="connsiteX3" fmla="*/ 112490 w 330708"/>
                    <a:gd name="connsiteY3" fmla="*/ 13906 h 331850"/>
                    <a:gd name="connsiteX4" fmla="*/ 81248 w 330708"/>
                    <a:gd name="connsiteY4" fmla="*/ 0 h 331850"/>
                    <a:gd name="connsiteX5" fmla="*/ 64484 w 330708"/>
                    <a:gd name="connsiteY5" fmla="*/ 67342 h 331850"/>
                    <a:gd name="connsiteX6" fmla="*/ 84677 w 330708"/>
                    <a:gd name="connsiteY6" fmla="*/ 76390 h 331850"/>
                    <a:gd name="connsiteX7" fmla="*/ 79820 w 330708"/>
                    <a:gd name="connsiteY7" fmla="*/ 87439 h 331850"/>
                    <a:gd name="connsiteX8" fmla="*/ 40672 w 330708"/>
                    <a:gd name="connsiteY8" fmla="*/ 176117 h 331850"/>
                    <a:gd name="connsiteX9" fmla="*/ 31052 w 330708"/>
                    <a:gd name="connsiteY9" fmla="*/ 168973 h 331850"/>
                    <a:gd name="connsiteX10" fmla="*/ 20384 w 330708"/>
                    <a:gd name="connsiteY10" fmla="*/ 204406 h 331850"/>
                    <a:gd name="connsiteX11" fmla="*/ 0 w 330708"/>
                    <a:gd name="connsiteY11" fmla="*/ 232696 h 331850"/>
                    <a:gd name="connsiteX12" fmla="*/ 135541 w 330708"/>
                    <a:gd name="connsiteY12" fmla="*/ 331851 h 331850"/>
                    <a:gd name="connsiteX13" fmla="*/ 189167 w 330708"/>
                    <a:gd name="connsiteY13" fmla="*/ 284702 h 331850"/>
                    <a:gd name="connsiteX14" fmla="*/ 52197 w 330708"/>
                    <a:gd name="connsiteY14" fmla="*/ 184499 h 331850"/>
                    <a:gd name="connsiteX15" fmla="*/ 92488 w 330708"/>
                    <a:gd name="connsiteY15" fmla="*/ 93059 h 331850"/>
                    <a:gd name="connsiteX16" fmla="*/ 270605 w 330708"/>
                    <a:gd name="connsiteY16" fmla="*/ 172117 h 331850"/>
                    <a:gd name="connsiteX17" fmla="*/ 275463 w 330708"/>
                    <a:gd name="connsiteY17" fmla="*/ 161068 h 331850"/>
                    <a:gd name="connsiteX18" fmla="*/ 302990 w 330708"/>
                    <a:gd name="connsiteY18" fmla="*/ 173355 h 331850"/>
                    <a:gd name="connsiteX19" fmla="*/ 330708 w 330708"/>
                    <a:gd name="connsiteY19" fmla="*/ 110776 h 331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0708" h="331850">
                      <a:moveTo>
                        <a:pt x="303276" y="98584"/>
                      </a:moveTo>
                      <a:lnTo>
                        <a:pt x="308134" y="87535"/>
                      </a:lnTo>
                      <a:lnTo>
                        <a:pt x="117348" y="2857"/>
                      </a:lnTo>
                      <a:lnTo>
                        <a:pt x="112490" y="13906"/>
                      </a:lnTo>
                      <a:lnTo>
                        <a:pt x="81248" y="0"/>
                      </a:lnTo>
                      <a:lnTo>
                        <a:pt x="64484" y="67342"/>
                      </a:lnTo>
                      <a:lnTo>
                        <a:pt x="84677" y="76390"/>
                      </a:lnTo>
                      <a:lnTo>
                        <a:pt x="79820" y="87439"/>
                      </a:lnTo>
                      <a:lnTo>
                        <a:pt x="40672" y="176117"/>
                      </a:lnTo>
                      <a:lnTo>
                        <a:pt x="31052" y="168973"/>
                      </a:lnTo>
                      <a:lnTo>
                        <a:pt x="20384" y="204406"/>
                      </a:lnTo>
                      <a:lnTo>
                        <a:pt x="0" y="232696"/>
                      </a:lnTo>
                      <a:lnTo>
                        <a:pt x="135541" y="331851"/>
                      </a:lnTo>
                      <a:lnTo>
                        <a:pt x="189167" y="284702"/>
                      </a:lnTo>
                      <a:lnTo>
                        <a:pt x="52197" y="184499"/>
                      </a:lnTo>
                      <a:lnTo>
                        <a:pt x="92488" y="93059"/>
                      </a:lnTo>
                      <a:lnTo>
                        <a:pt x="270605" y="172117"/>
                      </a:lnTo>
                      <a:lnTo>
                        <a:pt x="275463" y="161068"/>
                      </a:lnTo>
                      <a:lnTo>
                        <a:pt x="302990" y="173355"/>
                      </a:lnTo>
                      <a:lnTo>
                        <a:pt x="330708" y="1107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8" name="任意多边形: 形状 7867">
                  <a:extLst>
                    <a:ext uri="{FF2B5EF4-FFF2-40B4-BE49-F238E27FC236}">
                      <a16:creationId xmlns:a16="http://schemas.microsoft.com/office/drawing/2014/main" xmlns="" id="{994AAA47-BAEE-4667-B68D-EDA010FAB891}"/>
                    </a:ext>
                  </a:extLst>
                </p:cNvPr>
                <p:cNvSpPr/>
                <p:nvPr/>
              </p:nvSpPr>
              <p:spPr>
                <a:xfrm rot="-3963123">
                  <a:off x="4869798" y="2488239"/>
                  <a:ext cx="30098" cy="30098"/>
                </a:xfrm>
                <a:custGeom>
                  <a:avLst/>
                  <a:gdLst>
                    <a:gd name="connsiteX0" fmla="*/ 0 w 30098"/>
                    <a:gd name="connsiteY0" fmla="*/ 0 h 30098"/>
                    <a:gd name="connsiteX1" fmla="*/ 30098 w 30098"/>
                    <a:gd name="connsiteY1" fmla="*/ 0 h 30098"/>
                    <a:gd name="connsiteX2" fmla="*/ 30098 w 30098"/>
                    <a:gd name="connsiteY2" fmla="*/ 30099 h 30098"/>
                    <a:gd name="connsiteX3" fmla="*/ 0 w 30098"/>
                    <a:gd name="connsiteY3" fmla="*/ 30099 h 3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098" h="30098">
                      <a:moveTo>
                        <a:pt x="0" y="0"/>
                      </a:moveTo>
                      <a:lnTo>
                        <a:pt x="30098" y="0"/>
                      </a:lnTo>
                      <a:lnTo>
                        <a:pt x="30098" y="30099"/>
                      </a:lnTo>
                      <a:lnTo>
                        <a:pt x="0" y="300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9" name="任意多边形: 形状 7868">
                  <a:extLst>
                    <a:ext uri="{FF2B5EF4-FFF2-40B4-BE49-F238E27FC236}">
                      <a16:creationId xmlns:a16="http://schemas.microsoft.com/office/drawing/2014/main" xmlns="" id="{9287CB51-1969-4A91-9CEF-6A3AC40E1A01}"/>
                    </a:ext>
                  </a:extLst>
                </p:cNvPr>
                <p:cNvSpPr/>
                <p:nvPr/>
              </p:nvSpPr>
              <p:spPr>
                <a:xfrm>
                  <a:off x="4612671" y="2389250"/>
                  <a:ext cx="38481" cy="63055"/>
                </a:xfrm>
                <a:custGeom>
                  <a:avLst/>
                  <a:gdLst>
                    <a:gd name="connsiteX0" fmla="*/ 38481 w 38481"/>
                    <a:gd name="connsiteY0" fmla="*/ 11430 h 63055"/>
                    <a:gd name="connsiteX1" fmla="*/ 12859 w 38481"/>
                    <a:gd name="connsiteY1" fmla="*/ 0 h 63055"/>
                    <a:gd name="connsiteX2" fmla="*/ 0 w 38481"/>
                    <a:gd name="connsiteY2" fmla="*/ 51530 h 63055"/>
                    <a:gd name="connsiteX3" fmla="*/ 191 w 38481"/>
                    <a:gd name="connsiteY3" fmla="*/ 51625 h 63055"/>
                    <a:gd name="connsiteX4" fmla="*/ 25813 w 38481"/>
                    <a:gd name="connsiteY4" fmla="*/ 63056 h 6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81" h="63055">
                      <a:moveTo>
                        <a:pt x="38481" y="11430"/>
                      </a:moveTo>
                      <a:lnTo>
                        <a:pt x="12859" y="0"/>
                      </a:lnTo>
                      <a:lnTo>
                        <a:pt x="0" y="51530"/>
                      </a:lnTo>
                      <a:lnTo>
                        <a:pt x="191" y="51625"/>
                      </a:lnTo>
                      <a:lnTo>
                        <a:pt x="25813" y="630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0" name="任意多边形: 形状 7869">
                  <a:extLst>
                    <a:ext uri="{FF2B5EF4-FFF2-40B4-BE49-F238E27FC236}">
                      <a16:creationId xmlns:a16="http://schemas.microsoft.com/office/drawing/2014/main" xmlns="" id="{414F69DA-F948-42DB-8326-446083198A89}"/>
                    </a:ext>
                  </a:extLst>
                </p:cNvPr>
                <p:cNvSpPr/>
                <p:nvPr/>
              </p:nvSpPr>
              <p:spPr>
                <a:xfrm>
                  <a:off x="4581239" y="2546603"/>
                  <a:ext cx="24669" cy="57721"/>
                </a:xfrm>
                <a:custGeom>
                  <a:avLst/>
                  <a:gdLst>
                    <a:gd name="connsiteX0" fmla="*/ 13145 w 24669"/>
                    <a:gd name="connsiteY0" fmla="*/ 42672 h 57721"/>
                    <a:gd name="connsiteX1" fmla="*/ 23813 w 24669"/>
                    <a:gd name="connsiteY1" fmla="*/ 7239 h 57721"/>
                    <a:gd name="connsiteX2" fmla="*/ 13906 w 24669"/>
                    <a:gd name="connsiteY2" fmla="*/ 0 h 57721"/>
                    <a:gd name="connsiteX3" fmla="*/ 0 w 24669"/>
                    <a:gd name="connsiteY3" fmla="*/ 43148 h 57721"/>
                    <a:gd name="connsiteX4" fmla="*/ 19907 w 24669"/>
                    <a:gd name="connsiteY4" fmla="*/ 57721 h 57721"/>
                    <a:gd name="connsiteX5" fmla="*/ 24670 w 24669"/>
                    <a:gd name="connsiteY5" fmla="*/ 51054 h 57721"/>
                    <a:gd name="connsiteX6" fmla="*/ 13145 w 24669"/>
                    <a:gd name="connsiteY6" fmla="*/ 42672 h 57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669" h="57721">
                      <a:moveTo>
                        <a:pt x="13145" y="42672"/>
                      </a:moveTo>
                      <a:lnTo>
                        <a:pt x="23813" y="7239"/>
                      </a:lnTo>
                      <a:cubicBezTo>
                        <a:pt x="21622" y="5620"/>
                        <a:pt x="13906" y="0"/>
                        <a:pt x="13906" y="0"/>
                      </a:cubicBezTo>
                      <a:lnTo>
                        <a:pt x="0" y="43148"/>
                      </a:lnTo>
                      <a:lnTo>
                        <a:pt x="19907" y="57721"/>
                      </a:lnTo>
                      <a:lnTo>
                        <a:pt x="24670" y="51054"/>
                      </a:lnTo>
                      <a:lnTo>
                        <a:pt x="13145" y="426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71" name="图形 6670">
              <a:extLst>
                <a:ext uri="{FF2B5EF4-FFF2-40B4-BE49-F238E27FC236}">
                  <a16:creationId xmlns:a16="http://schemas.microsoft.com/office/drawing/2014/main" xmlns="" id="{E891D131-3384-4152-ABC4-15C1834279F5}"/>
                </a:ext>
              </a:extLst>
            </p:cNvPr>
            <p:cNvGrpSpPr/>
            <p:nvPr/>
          </p:nvGrpSpPr>
          <p:grpSpPr>
            <a:xfrm>
              <a:off x="2738659" y="2552508"/>
              <a:ext cx="510921" cy="548830"/>
              <a:chOff x="4684394" y="2552508"/>
              <a:chExt cx="510921" cy="548830"/>
            </a:xfrm>
            <a:solidFill>
              <a:srgbClr val="FFFFFF"/>
            </a:solidFill>
          </p:grpSpPr>
          <p:grpSp>
            <p:nvGrpSpPr>
              <p:cNvPr id="7872" name="图形 6670">
                <a:extLst>
                  <a:ext uri="{FF2B5EF4-FFF2-40B4-BE49-F238E27FC236}">
                    <a16:creationId xmlns:a16="http://schemas.microsoft.com/office/drawing/2014/main" xmlns="" id="{C297E11C-A916-474C-998E-E7F72DCF124C}"/>
                  </a:ext>
                </a:extLst>
              </p:cNvPr>
              <p:cNvGrpSpPr/>
              <p:nvPr/>
            </p:nvGrpSpPr>
            <p:grpSpPr>
              <a:xfrm>
                <a:off x="4684394" y="2552508"/>
                <a:ext cx="510921" cy="548830"/>
                <a:chOff x="4684394" y="2552508"/>
                <a:chExt cx="510921" cy="548830"/>
              </a:xfrm>
              <a:solidFill>
                <a:srgbClr val="FFFFFF"/>
              </a:solidFill>
            </p:grpSpPr>
            <p:sp>
              <p:nvSpPr>
                <p:cNvPr id="7873" name="任意多边形: 形状 7872">
                  <a:extLst>
                    <a:ext uri="{FF2B5EF4-FFF2-40B4-BE49-F238E27FC236}">
                      <a16:creationId xmlns:a16="http://schemas.microsoft.com/office/drawing/2014/main" xmlns="" id="{DD7E891E-103C-491D-BD6A-299C420ED22D}"/>
                    </a:ext>
                  </a:extLst>
                </p:cNvPr>
                <p:cNvSpPr/>
                <p:nvPr/>
              </p:nvSpPr>
              <p:spPr>
                <a:xfrm>
                  <a:off x="5087111" y="2717862"/>
                  <a:ext cx="108204" cy="104775"/>
                </a:xfrm>
                <a:custGeom>
                  <a:avLst/>
                  <a:gdLst>
                    <a:gd name="connsiteX0" fmla="*/ 24575 w 108204"/>
                    <a:gd name="connsiteY0" fmla="*/ 104775 h 104775"/>
                    <a:gd name="connsiteX1" fmla="*/ 0 w 108204"/>
                    <a:gd name="connsiteY1" fmla="*/ 77057 h 104775"/>
                    <a:gd name="connsiteX2" fmla="*/ 83725 w 108204"/>
                    <a:gd name="connsiteY2" fmla="*/ 0 h 104775"/>
                    <a:gd name="connsiteX3" fmla="*/ 108204 w 108204"/>
                    <a:gd name="connsiteY3" fmla="*/ 2771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204" h="104775">
                      <a:moveTo>
                        <a:pt x="24575" y="104775"/>
                      </a:moveTo>
                      <a:lnTo>
                        <a:pt x="0" y="77057"/>
                      </a:lnTo>
                      <a:lnTo>
                        <a:pt x="83725" y="0"/>
                      </a:lnTo>
                      <a:lnTo>
                        <a:pt x="108204" y="277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4" name="任意多边形: 形状 7873">
                  <a:extLst>
                    <a:ext uri="{FF2B5EF4-FFF2-40B4-BE49-F238E27FC236}">
                      <a16:creationId xmlns:a16="http://schemas.microsoft.com/office/drawing/2014/main" xmlns="" id="{B61890CF-F1C9-4722-944C-3D8EA23B8630}"/>
                    </a:ext>
                  </a:extLst>
                </p:cNvPr>
                <p:cNvSpPr/>
                <p:nvPr/>
              </p:nvSpPr>
              <p:spPr>
                <a:xfrm>
                  <a:off x="5131879" y="2763868"/>
                  <a:ext cx="53340" cy="51149"/>
                </a:xfrm>
                <a:custGeom>
                  <a:avLst/>
                  <a:gdLst>
                    <a:gd name="connsiteX0" fmla="*/ 9811 w 53340"/>
                    <a:gd name="connsiteY0" fmla="*/ 51149 h 51149"/>
                    <a:gd name="connsiteX1" fmla="*/ 0 w 53340"/>
                    <a:gd name="connsiteY1" fmla="*/ 40100 h 51149"/>
                    <a:gd name="connsiteX2" fmla="*/ 43529 w 53340"/>
                    <a:gd name="connsiteY2" fmla="*/ 0 h 51149"/>
                    <a:gd name="connsiteX3" fmla="*/ 53340 w 53340"/>
                    <a:gd name="connsiteY3" fmla="*/ 11144 h 5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40" h="51149">
                      <a:moveTo>
                        <a:pt x="9811" y="51149"/>
                      </a:moveTo>
                      <a:lnTo>
                        <a:pt x="0" y="40100"/>
                      </a:lnTo>
                      <a:lnTo>
                        <a:pt x="43529" y="0"/>
                      </a:lnTo>
                      <a:lnTo>
                        <a:pt x="53340" y="111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5" name="任意多边形: 形状 7874">
                  <a:extLst>
                    <a:ext uri="{FF2B5EF4-FFF2-40B4-BE49-F238E27FC236}">
                      <a16:creationId xmlns:a16="http://schemas.microsoft.com/office/drawing/2014/main" xmlns="" id="{F2274FCF-F888-4DEC-8C8F-B24879568D96}"/>
                    </a:ext>
                  </a:extLst>
                </p:cNvPr>
                <p:cNvSpPr/>
                <p:nvPr/>
              </p:nvSpPr>
              <p:spPr>
                <a:xfrm>
                  <a:off x="4955952" y="2552890"/>
                  <a:ext cx="50673" cy="65150"/>
                </a:xfrm>
                <a:custGeom>
                  <a:avLst/>
                  <a:gdLst>
                    <a:gd name="connsiteX0" fmla="*/ 29623 w 50673"/>
                    <a:gd name="connsiteY0" fmla="*/ 22955 h 65150"/>
                    <a:gd name="connsiteX1" fmla="*/ 42577 w 50673"/>
                    <a:gd name="connsiteY1" fmla="*/ 11049 h 65150"/>
                    <a:gd name="connsiteX2" fmla="*/ 32861 w 50673"/>
                    <a:gd name="connsiteY2" fmla="*/ 0 h 65150"/>
                    <a:gd name="connsiteX3" fmla="*/ 19812 w 50673"/>
                    <a:gd name="connsiteY3" fmla="*/ 11906 h 65150"/>
                    <a:gd name="connsiteX4" fmla="*/ 0 w 50673"/>
                    <a:gd name="connsiteY4" fmla="*/ 30194 h 65150"/>
                    <a:gd name="connsiteX5" fmla="*/ 30861 w 50673"/>
                    <a:gd name="connsiteY5" fmla="*/ 65151 h 65150"/>
                    <a:gd name="connsiteX6" fmla="*/ 50673 w 50673"/>
                    <a:gd name="connsiteY6" fmla="*/ 46863 h 6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673" h="65150">
                      <a:moveTo>
                        <a:pt x="29623" y="22955"/>
                      </a:moveTo>
                      <a:lnTo>
                        <a:pt x="42577" y="11049"/>
                      </a:lnTo>
                      <a:lnTo>
                        <a:pt x="32861" y="0"/>
                      </a:lnTo>
                      <a:lnTo>
                        <a:pt x="19812" y="11906"/>
                      </a:lnTo>
                      <a:lnTo>
                        <a:pt x="0" y="30194"/>
                      </a:lnTo>
                      <a:lnTo>
                        <a:pt x="30861" y="65151"/>
                      </a:lnTo>
                      <a:lnTo>
                        <a:pt x="50673" y="468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6" name="任意多边形: 形状 7875">
                  <a:extLst>
                    <a:ext uri="{FF2B5EF4-FFF2-40B4-BE49-F238E27FC236}">
                      <a16:creationId xmlns:a16="http://schemas.microsoft.com/office/drawing/2014/main" xmlns="" id="{E40DD669-B62A-4798-BB35-5960BADA5C7D}"/>
                    </a:ext>
                  </a:extLst>
                </p:cNvPr>
                <p:cNvSpPr/>
                <p:nvPr/>
              </p:nvSpPr>
              <p:spPr>
                <a:xfrm>
                  <a:off x="4946237" y="2552508"/>
                  <a:ext cx="221932" cy="242411"/>
                </a:xfrm>
                <a:custGeom>
                  <a:avLst/>
                  <a:gdLst>
                    <a:gd name="connsiteX0" fmla="*/ 198310 w 221932"/>
                    <a:gd name="connsiteY0" fmla="*/ 141065 h 242411"/>
                    <a:gd name="connsiteX1" fmla="*/ 193453 w 221932"/>
                    <a:gd name="connsiteY1" fmla="*/ 145542 h 242411"/>
                    <a:gd name="connsiteX2" fmla="*/ 64770 w 221932"/>
                    <a:gd name="connsiteY2" fmla="*/ 0 h 242411"/>
                    <a:gd name="connsiteX3" fmla="*/ 0 w 221932"/>
                    <a:gd name="connsiteY3" fmla="*/ 59627 h 242411"/>
                    <a:gd name="connsiteX4" fmla="*/ 109633 w 221932"/>
                    <a:gd name="connsiteY4" fmla="*/ 183642 h 242411"/>
                    <a:gd name="connsiteX5" fmla="*/ 98203 w 221932"/>
                    <a:gd name="connsiteY5" fmla="*/ 194120 h 242411"/>
                    <a:gd name="connsiteX6" fmla="*/ 140875 w 221932"/>
                    <a:gd name="connsiteY6" fmla="*/ 242411 h 242411"/>
                    <a:gd name="connsiteX7" fmla="*/ 152305 w 221932"/>
                    <a:gd name="connsiteY7" fmla="*/ 231839 h 242411"/>
                    <a:gd name="connsiteX8" fmla="*/ 217075 w 221932"/>
                    <a:gd name="connsiteY8" fmla="*/ 172307 h 242411"/>
                    <a:gd name="connsiteX9" fmla="*/ 221932 w 221932"/>
                    <a:gd name="connsiteY9" fmla="*/ 167735 h 24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932" h="242411">
                      <a:moveTo>
                        <a:pt x="198310" y="141065"/>
                      </a:moveTo>
                      <a:lnTo>
                        <a:pt x="193453" y="145542"/>
                      </a:lnTo>
                      <a:lnTo>
                        <a:pt x="64770" y="0"/>
                      </a:lnTo>
                      <a:lnTo>
                        <a:pt x="0" y="59627"/>
                      </a:lnTo>
                      <a:lnTo>
                        <a:pt x="109633" y="183642"/>
                      </a:lnTo>
                      <a:lnTo>
                        <a:pt x="98203" y="194120"/>
                      </a:lnTo>
                      <a:lnTo>
                        <a:pt x="140875" y="242411"/>
                      </a:lnTo>
                      <a:lnTo>
                        <a:pt x="152305" y="231839"/>
                      </a:lnTo>
                      <a:lnTo>
                        <a:pt x="217075" y="172307"/>
                      </a:lnTo>
                      <a:lnTo>
                        <a:pt x="221932" y="1677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7" name="任意多边形: 形状 7876">
                  <a:extLst>
                    <a:ext uri="{FF2B5EF4-FFF2-40B4-BE49-F238E27FC236}">
                      <a16:creationId xmlns:a16="http://schemas.microsoft.com/office/drawing/2014/main" xmlns="" id="{B1AADCDA-A706-4EDE-9B0C-FCF43ABF0AA7}"/>
                    </a:ext>
                  </a:extLst>
                </p:cNvPr>
                <p:cNvSpPr/>
                <p:nvPr/>
              </p:nvSpPr>
              <p:spPr>
                <a:xfrm>
                  <a:off x="5024913" y="2746628"/>
                  <a:ext cx="36290" cy="36861"/>
                </a:xfrm>
                <a:custGeom>
                  <a:avLst/>
                  <a:gdLst>
                    <a:gd name="connsiteX0" fmla="*/ 16764 w 36290"/>
                    <a:gd name="connsiteY0" fmla="*/ 36862 h 36861"/>
                    <a:gd name="connsiteX1" fmla="*/ 0 w 36290"/>
                    <a:gd name="connsiteY1" fmla="*/ 18002 h 36861"/>
                    <a:gd name="connsiteX2" fmla="*/ 19526 w 36290"/>
                    <a:gd name="connsiteY2" fmla="*/ 0 h 36861"/>
                    <a:gd name="connsiteX3" fmla="*/ 36290 w 36290"/>
                    <a:gd name="connsiteY3" fmla="*/ 18955 h 3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290" h="36861">
                      <a:moveTo>
                        <a:pt x="16764" y="36862"/>
                      </a:moveTo>
                      <a:lnTo>
                        <a:pt x="0" y="18002"/>
                      </a:lnTo>
                      <a:lnTo>
                        <a:pt x="19526" y="0"/>
                      </a:lnTo>
                      <a:lnTo>
                        <a:pt x="36290" y="1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8" name="任意多边形: 形状 7877">
                  <a:extLst>
                    <a:ext uri="{FF2B5EF4-FFF2-40B4-BE49-F238E27FC236}">
                      <a16:creationId xmlns:a16="http://schemas.microsoft.com/office/drawing/2014/main" xmlns="" id="{BAEFD09F-93BD-4DEB-8532-BDCF452CF2F4}"/>
                    </a:ext>
                  </a:extLst>
                </p:cNvPr>
                <p:cNvSpPr/>
                <p:nvPr/>
              </p:nvSpPr>
              <p:spPr>
                <a:xfrm>
                  <a:off x="4759451" y="3020377"/>
                  <a:ext cx="83439" cy="80962"/>
                </a:xfrm>
                <a:custGeom>
                  <a:avLst/>
                  <a:gdLst>
                    <a:gd name="connsiteX0" fmla="*/ 83439 w 83439"/>
                    <a:gd name="connsiteY0" fmla="*/ 22765 h 80962"/>
                    <a:gd name="connsiteX1" fmla="*/ 20098 w 83439"/>
                    <a:gd name="connsiteY1" fmla="*/ 80963 h 80962"/>
                    <a:gd name="connsiteX2" fmla="*/ 0 w 83439"/>
                    <a:gd name="connsiteY2" fmla="*/ 58198 h 80962"/>
                    <a:gd name="connsiteX3" fmla="*/ 63341 w 83439"/>
                    <a:gd name="connsiteY3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439" h="80962">
                      <a:moveTo>
                        <a:pt x="83439" y="22765"/>
                      </a:moveTo>
                      <a:lnTo>
                        <a:pt x="20098" y="80963"/>
                      </a:lnTo>
                      <a:lnTo>
                        <a:pt x="0" y="58198"/>
                      </a:lnTo>
                      <a:lnTo>
                        <a:pt x="6334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79" name="任意多边形: 形状 7878">
                  <a:extLst>
                    <a:ext uri="{FF2B5EF4-FFF2-40B4-BE49-F238E27FC236}">
                      <a16:creationId xmlns:a16="http://schemas.microsoft.com/office/drawing/2014/main" xmlns="" id="{967C44CC-B9A3-4274-B952-A6C23C39367D}"/>
                    </a:ext>
                  </a:extLst>
                </p:cNvPr>
                <p:cNvSpPr/>
                <p:nvPr/>
              </p:nvSpPr>
              <p:spPr>
                <a:xfrm>
                  <a:off x="4684394" y="2872168"/>
                  <a:ext cx="138398" cy="206406"/>
                </a:xfrm>
                <a:custGeom>
                  <a:avLst/>
                  <a:gdLst>
                    <a:gd name="connsiteX0" fmla="*/ 97250 w 138398"/>
                    <a:gd name="connsiteY0" fmla="*/ 104584 h 206406"/>
                    <a:gd name="connsiteX1" fmla="*/ 114681 w 138398"/>
                    <a:gd name="connsiteY1" fmla="*/ 22193 h 206406"/>
                    <a:gd name="connsiteX2" fmla="*/ 31052 w 138398"/>
                    <a:gd name="connsiteY2" fmla="*/ 0 h 206406"/>
                    <a:gd name="connsiteX3" fmla="*/ 0 w 138398"/>
                    <a:gd name="connsiteY3" fmla="*/ 134017 h 206406"/>
                    <a:gd name="connsiteX4" fmla="*/ 51054 w 138398"/>
                    <a:gd name="connsiteY4" fmla="*/ 191833 h 206406"/>
                    <a:gd name="connsiteX5" fmla="*/ 56960 w 138398"/>
                    <a:gd name="connsiteY5" fmla="*/ 186404 h 206406"/>
                    <a:gd name="connsiteX6" fmla="*/ 74676 w 138398"/>
                    <a:gd name="connsiteY6" fmla="*/ 206407 h 206406"/>
                    <a:gd name="connsiteX7" fmla="*/ 138398 w 138398"/>
                    <a:gd name="connsiteY7" fmla="*/ 148209 h 20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398" h="206406">
                      <a:moveTo>
                        <a:pt x="97250" y="104584"/>
                      </a:moveTo>
                      <a:lnTo>
                        <a:pt x="114681" y="22193"/>
                      </a:lnTo>
                      <a:lnTo>
                        <a:pt x="31052" y="0"/>
                      </a:lnTo>
                      <a:lnTo>
                        <a:pt x="0" y="134017"/>
                      </a:lnTo>
                      <a:lnTo>
                        <a:pt x="51054" y="191833"/>
                      </a:lnTo>
                      <a:lnTo>
                        <a:pt x="56960" y="186404"/>
                      </a:lnTo>
                      <a:lnTo>
                        <a:pt x="74676" y="206407"/>
                      </a:lnTo>
                      <a:lnTo>
                        <a:pt x="138398" y="1482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0" name="任意多边形: 形状 7879">
                  <a:extLst>
                    <a:ext uri="{FF2B5EF4-FFF2-40B4-BE49-F238E27FC236}">
                      <a16:creationId xmlns:a16="http://schemas.microsoft.com/office/drawing/2014/main" xmlns="" id="{961E951B-0EEF-4230-9D2B-8EFF57C0592D}"/>
                    </a:ext>
                  </a:extLst>
                </p:cNvPr>
                <p:cNvSpPr/>
                <p:nvPr/>
              </p:nvSpPr>
              <p:spPr>
                <a:xfrm>
                  <a:off x="4722590" y="2764630"/>
                  <a:ext cx="345281" cy="126777"/>
                </a:xfrm>
                <a:custGeom>
                  <a:avLst/>
                  <a:gdLst>
                    <a:gd name="connsiteX0" fmla="*/ 302323 w 345281"/>
                    <a:gd name="connsiteY0" fmla="*/ 0 h 126777"/>
                    <a:gd name="connsiteX1" fmla="*/ 279273 w 345281"/>
                    <a:gd name="connsiteY1" fmla="*/ 21146 h 126777"/>
                    <a:gd name="connsiteX2" fmla="*/ 265367 w 345281"/>
                    <a:gd name="connsiteY2" fmla="*/ 5429 h 126777"/>
                    <a:gd name="connsiteX3" fmla="*/ 107823 w 345281"/>
                    <a:gd name="connsiteY3" fmla="*/ 35624 h 126777"/>
                    <a:gd name="connsiteX4" fmla="*/ 107823 w 345281"/>
                    <a:gd name="connsiteY4" fmla="*/ 35624 h 126777"/>
                    <a:gd name="connsiteX5" fmla="*/ 83915 w 345281"/>
                    <a:gd name="connsiteY5" fmla="*/ 40196 h 126777"/>
                    <a:gd name="connsiteX6" fmla="*/ 84677 w 345281"/>
                    <a:gd name="connsiteY6" fmla="*/ 43815 h 126777"/>
                    <a:gd name="connsiteX7" fmla="*/ 34480 w 345281"/>
                    <a:gd name="connsiteY7" fmla="*/ 53435 h 126777"/>
                    <a:gd name="connsiteX8" fmla="*/ 6858 w 345281"/>
                    <a:gd name="connsiteY8" fmla="*/ 80296 h 126777"/>
                    <a:gd name="connsiteX9" fmla="*/ 0 w 345281"/>
                    <a:gd name="connsiteY9" fmla="*/ 109538 h 126777"/>
                    <a:gd name="connsiteX10" fmla="*/ 64675 w 345281"/>
                    <a:gd name="connsiteY10" fmla="*/ 126778 h 126777"/>
                    <a:gd name="connsiteX11" fmla="*/ 72485 w 345281"/>
                    <a:gd name="connsiteY11" fmla="*/ 93440 h 126777"/>
                    <a:gd name="connsiteX12" fmla="*/ 117538 w 345281"/>
                    <a:gd name="connsiteY12" fmla="*/ 83725 h 126777"/>
                    <a:gd name="connsiteX13" fmla="*/ 124778 w 345281"/>
                    <a:gd name="connsiteY13" fmla="*/ 119920 h 126777"/>
                    <a:gd name="connsiteX14" fmla="*/ 304800 w 345281"/>
                    <a:gd name="connsiteY14" fmla="*/ 85439 h 126777"/>
                    <a:gd name="connsiteX15" fmla="*/ 322231 w 345281"/>
                    <a:gd name="connsiteY15" fmla="*/ 69437 h 126777"/>
                    <a:gd name="connsiteX16" fmla="*/ 345281 w 345281"/>
                    <a:gd name="connsiteY16" fmla="*/ 48292 h 126777"/>
                    <a:gd name="connsiteX17" fmla="*/ 302323 w 345281"/>
                    <a:gd name="connsiteY17" fmla="*/ 0 h 126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5281" h="126777">
                      <a:moveTo>
                        <a:pt x="302323" y="0"/>
                      </a:moveTo>
                      <a:lnTo>
                        <a:pt x="279273" y="21146"/>
                      </a:lnTo>
                      <a:lnTo>
                        <a:pt x="265367" y="5429"/>
                      </a:lnTo>
                      <a:lnTo>
                        <a:pt x="107823" y="35624"/>
                      </a:lnTo>
                      <a:lnTo>
                        <a:pt x="107823" y="35624"/>
                      </a:lnTo>
                      <a:lnTo>
                        <a:pt x="83915" y="40196"/>
                      </a:lnTo>
                      <a:lnTo>
                        <a:pt x="84677" y="43815"/>
                      </a:lnTo>
                      <a:lnTo>
                        <a:pt x="34480" y="53435"/>
                      </a:lnTo>
                      <a:cubicBezTo>
                        <a:pt x="20860" y="56007"/>
                        <a:pt x="10096" y="66485"/>
                        <a:pt x="6858" y="80296"/>
                      </a:cubicBezTo>
                      <a:lnTo>
                        <a:pt x="0" y="109538"/>
                      </a:lnTo>
                      <a:lnTo>
                        <a:pt x="64675" y="126778"/>
                      </a:lnTo>
                      <a:lnTo>
                        <a:pt x="72485" y="93440"/>
                      </a:lnTo>
                      <a:lnTo>
                        <a:pt x="117538" y="83725"/>
                      </a:lnTo>
                      <a:lnTo>
                        <a:pt x="124778" y="119920"/>
                      </a:lnTo>
                      <a:lnTo>
                        <a:pt x="304800" y="85439"/>
                      </a:lnTo>
                      <a:lnTo>
                        <a:pt x="322231" y="69437"/>
                      </a:lnTo>
                      <a:lnTo>
                        <a:pt x="345281" y="48292"/>
                      </a:lnTo>
                      <a:lnTo>
                        <a:pt x="3023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1" name="任意多边形: 形状 7880">
                  <a:extLst>
                    <a:ext uri="{FF2B5EF4-FFF2-40B4-BE49-F238E27FC236}">
                      <a16:creationId xmlns:a16="http://schemas.microsoft.com/office/drawing/2014/main" xmlns="" id="{3AE1E2CB-6D64-4485-81C5-EBFB05D09EEA}"/>
                    </a:ext>
                  </a:extLst>
                </p:cNvPr>
                <p:cNvSpPr/>
                <p:nvPr/>
              </p:nvSpPr>
              <p:spPr>
                <a:xfrm>
                  <a:off x="4806505" y="2800158"/>
                  <a:ext cx="30575" cy="38195"/>
                </a:xfrm>
                <a:custGeom>
                  <a:avLst/>
                  <a:gdLst>
                    <a:gd name="connsiteX0" fmla="*/ 6668 w 30575"/>
                    <a:gd name="connsiteY0" fmla="*/ 38195 h 38195"/>
                    <a:gd name="connsiteX1" fmla="*/ 0 w 30575"/>
                    <a:gd name="connsiteY1" fmla="*/ 4572 h 38195"/>
                    <a:gd name="connsiteX2" fmla="*/ 23908 w 30575"/>
                    <a:gd name="connsiteY2" fmla="*/ 0 h 38195"/>
                    <a:gd name="connsiteX3" fmla="*/ 30575 w 30575"/>
                    <a:gd name="connsiteY3" fmla="*/ 33623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75" h="38195">
                      <a:moveTo>
                        <a:pt x="6668" y="38195"/>
                      </a:moveTo>
                      <a:lnTo>
                        <a:pt x="0" y="4572"/>
                      </a:lnTo>
                      <a:lnTo>
                        <a:pt x="23908" y="0"/>
                      </a:lnTo>
                      <a:lnTo>
                        <a:pt x="30575" y="336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2" name="图形 6670">
                <a:extLst>
                  <a:ext uri="{FF2B5EF4-FFF2-40B4-BE49-F238E27FC236}">
                    <a16:creationId xmlns:a16="http://schemas.microsoft.com/office/drawing/2014/main" xmlns="" id="{BAA6D446-5DEB-46D5-9AC7-307C18D1F354}"/>
                  </a:ext>
                </a:extLst>
              </p:cNvPr>
              <p:cNvGrpSpPr/>
              <p:nvPr/>
            </p:nvGrpSpPr>
            <p:grpSpPr>
              <a:xfrm>
                <a:off x="4684394" y="2552508"/>
                <a:ext cx="510921" cy="548830"/>
                <a:chOff x="4684394" y="2552508"/>
                <a:chExt cx="510921" cy="548830"/>
              </a:xfrm>
              <a:solidFill>
                <a:srgbClr val="FFFFFF"/>
              </a:solidFill>
            </p:grpSpPr>
            <p:sp>
              <p:nvSpPr>
                <p:cNvPr id="7883" name="任意多边形: 形状 7882">
                  <a:extLst>
                    <a:ext uri="{FF2B5EF4-FFF2-40B4-BE49-F238E27FC236}">
                      <a16:creationId xmlns:a16="http://schemas.microsoft.com/office/drawing/2014/main" xmlns="" id="{0864D33B-6E57-409E-A754-E4E69985AC4A}"/>
                    </a:ext>
                  </a:extLst>
                </p:cNvPr>
                <p:cNvSpPr/>
                <p:nvPr/>
              </p:nvSpPr>
              <p:spPr>
                <a:xfrm>
                  <a:off x="5087111" y="2717862"/>
                  <a:ext cx="108204" cy="104775"/>
                </a:xfrm>
                <a:custGeom>
                  <a:avLst/>
                  <a:gdLst>
                    <a:gd name="connsiteX0" fmla="*/ 24575 w 108204"/>
                    <a:gd name="connsiteY0" fmla="*/ 104775 h 104775"/>
                    <a:gd name="connsiteX1" fmla="*/ 0 w 108204"/>
                    <a:gd name="connsiteY1" fmla="*/ 77057 h 104775"/>
                    <a:gd name="connsiteX2" fmla="*/ 83725 w 108204"/>
                    <a:gd name="connsiteY2" fmla="*/ 0 h 104775"/>
                    <a:gd name="connsiteX3" fmla="*/ 108204 w 108204"/>
                    <a:gd name="connsiteY3" fmla="*/ 2771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204" h="104775">
                      <a:moveTo>
                        <a:pt x="24575" y="104775"/>
                      </a:moveTo>
                      <a:lnTo>
                        <a:pt x="0" y="77057"/>
                      </a:lnTo>
                      <a:lnTo>
                        <a:pt x="83725" y="0"/>
                      </a:lnTo>
                      <a:lnTo>
                        <a:pt x="108204" y="277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4" name="任意多边形: 形状 7883">
                  <a:extLst>
                    <a:ext uri="{FF2B5EF4-FFF2-40B4-BE49-F238E27FC236}">
                      <a16:creationId xmlns:a16="http://schemas.microsoft.com/office/drawing/2014/main" xmlns="" id="{792410EB-F18E-4742-9EC3-58B1F0F53648}"/>
                    </a:ext>
                  </a:extLst>
                </p:cNvPr>
                <p:cNvSpPr/>
                <p:nvPr/>
              </p:nvSpPr>
              <p:spPr>
                <a:xfrm>
                  <a:off x="5131879" y="2763868"/>
                  <a:ext cx="53340" cy="51149"/>
                </a:xfrm>
                <a:custGeom>
                  <a:avLst/>
                  <a:gdLst>
                    <a:gd name="connsiteX0" fmla="*/ 9811 w 53340"/>
                    <a:gd name="connsiteY0" fmla="*/ 51149 h 51149"/>
                    <a:gd name="connsiteX1" fmla="*/ 0 w 53340"/>
                    <a:gd name="connsiteY1" fmla="*/ 40100 h 51149"/>
                    <a:gd name="connsiteX2" fmla="*/ 43529 w 53340"/>
                    <a:gd name="connsiteY2" fmla="*/ 0 h 51149"/>
                    <a:gd name="connsiteX3" fmla="*/ 53340 w 53340"/>
                    <a:gd name="connsiteY3" fmla="*/ 11144 h 5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40" h="51149">
                      <a:moveTo>
                        <a:pt x="9811" y="51149"/>
                      </a:moveTo>
                      <a:lnTo>
                        <a:pt x="0" y="40100"/>
                      </a:lnTo>
                      <a:lnTo>
                        <a:pt x="43529" y="0"/>
                      </a:lnTo>
                      <a:lnTo>
                        <a:pt x="53340" y="111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5" name="任意多边形: 形状 7884">
                  <a:extLst>
                    <a:ext uri="{FF2B5EF4-FFF2-40B4-BE49-F238E27FC236}">
                      <a16:creationId xmlns:a16="http://schemas.microsoft.com/office/drawing/2014/main" xmlns="" id="{F7FD669C-C830-4FDD-BD17-8F822AFE69DB}"/>
                    </a:ext>
                  </a:extLst>
                </p:cNvPr>
                <p:cNvSpPr/>
                <p:nvPr/>
              </p:nvSpPr>
              <p:spPr>
                <a:xfrm>
                  <a:off x="4955952" y="2552890"/>
                  <a:ext cx="50673" cy="65150"/>
                </a:xfrm>
                <a:custGeom>
                  <a:avLst/>
                  <a:gdLst>
                    <a:gd name="connsiteX0" fmla="*/ 29623 w 50673"/>
                    <a:gd name="connsiteY0" fmla="*/ 22955 h 65150"/>
                    <a:gd name="connsiteX1" fmla="*/ 42577 w 50673"/>
                    <a:gd name="connsiteY1" fmla="*/ 11049 h 65150"/>
                    <a:gd name="connsiteX2" fmla="*/ 32861 w 50673"/>
                    <a:gd name="connsiteY2" fmla="*/ 0 h 65150"/>
                    <a:gd name="connsiteX3" fmla="*/ 19812 w 50673"/>
                    <a:gd name="connsiteY3" fmla="*/ 11906 h 65150"/>
                    <a:gd name="connsiteX4" fmla="*/ 0 w 50673"/>
                    <a:gd name="connsiteY4" fmla="*/ 30194 h 65150"/>
                    <a:gd name="connsiteX5" fmla="*/ 30861 w 50673"/>
                    <a:gd name="connsiteY5" fmla="*/ 65151 h 65150"/>
                    <a:gd name="connsiteX6" fmla="*/ 50673 w 50673"/>
                    <a:gd name="connsiteY6" fmla="*/ 46863 h 6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673" h="65150">
                      <a:moveTo>
                        <a:pt x="29623" y="22955"/>
                      </a:moveTo>
                      <a:lnTo>
                        <a:pt x="42577" y="11049"/>
                      </a:lnTo>
                      <a:lnTo>
                        <a:pt x="32861" y="0"/>
                      </a:lnTo>
                      <a:lnTo>
                        <a:pt x="19812" y="11906"/>
                      </a:lnTo>
                      <a:lnTo>
                        <a:pt x="0" y="30194"/>
                      </a:lnTo>
                      <a:lnTo>
                        <a:pt x="30861" y="65151"/>
                      </a:lnTo>
                      <a:lnTo>
                        <a:pt x="50673" y="468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6" name="任意多边形: 形状 7885">
                  <a:extLst>
                    <a:ext uri="{FF2B5EF4-FFF2-40B4-BE49-F238E27FC236}">
                      <a16:creationId xmlns:a16="http://schemas.microsoft.com/office/drawing/2014/main" xmlns="" id="{E10488C6-E5A1-4169-B5DA-909D8DAB81A4}"/>
                    </a:ext>
                  </a:extLst>
                </p:cNvPr>
                <p:cNvSpPr/>
                <p:nvPr/>
              </p:nvSpPr>
              <p:spPr>
                <a:xfrm>
                  <a:off x="4946237" y="2552508"/>
                  <a:ext cx="221932" cy="242411"/>
                </a:xfrm>
                <a:custGeom>
                  <a:avLst/>
                  <a:gdLst>
                    <a:gd name="connsiteX0" fmla="*/ 198310 w 221932"/>
                    <a:gd name="connsiteY0" fmla="*/ 141065 h 242411"/>
                    <a:gd name="connsiteX1" fmla="*/ 193453 w 221932"/>
                    <a:gd name="connsiteY1" fmla="*/ 145542 h 242411"/>
                    <a:gd name="connsiteX2" fmla="*/ 64770 w 221932"/>
                    <a:gd name="connsiteY2" fmla="*/ 0 h 242411"/>
                    <a:gd name="connsiteX3" fmla="*/ 0 w 221932"/>
                    <a:gd name="connsiteY3" fmla="*/ 59627 h 242411"/>
                    <a:gd name="connsiteX4" fmla="*/ 109633 w 221932"/>
                    <a:gd name="connsiteY4" fmla="*/ 183642 h 242411"/>
                    <a:gd name="connsiteX5" fmla="*/ 98203 w 221932"/>
                    <a:gd name="connsiteY5" fmla="*/ 194120 h 242411"/>
                    <a:gd name="connsiteX6" fmla="*/ 140875 w 221932"/>
                    <a:gd name="connsiteY6" fmla="*/ 242411 h 242411"/>
                    <a:gd name="connsiteX7" fmla="*/ 152305 w 221932"/>
                    <a:gd name="connsiteY7" fmla="*/ 231839 h 242411"/>
                    <a:gd name="connsiteX8" fmla="*/ 217075 w 221932"/>
                    <a:gd name="connsiteY8" fmla="*/ 172307 h 242411"/>
                    <a:gd name="connsiteX9" fmla="*/ 221932 w 221932"/>
                    <a:gd name="connsiteY9" fmla="*/ 167735 h 24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932" h="242411">
                      <a:moveTo>
                        <a:pt x="198310" y="141065"/>
                      </a:moveTo>
                      <a:lnTo>
                        <a:pt x="193453" y="145542"/>
                      </a:lnTo>
                      <a:lnTo>
                        <a:pt x="64770" y="0"/>
                      </a:lnTo>
                      <a:lnTo>
                        <a:pt x="0" y="59627"/>
                      </a:lnTo>
                      <a:lnTo>
                        <a:pt x="109633" y="183642"/>
                      </a:lnTo>
                      <a:lnTo>
                        <a:pt x="98203" y="194120"/>
                      </a:lnTo>
                      <a:lnTo>
                        <a:pt x="140875" y="242411"/>
                      </a:lnTo>
                      <a:lnTo>
                        <a:pt x="152305" y="231839"/>
                      </a:lnTo>
                      <a:lnTo>
                        <a:pt x="217075" y="172307"/>
                      </a:lnTo>
                      <a:lnTo>
                        <a:pt x="221932" y="1677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7" name="任意多边形: 形状 7886">
                  <a:extLst>
                    <a:ext uri="{FF2B5EF4-FFF2-40B4-BE49-F238E27FC236}">
                      <a16:creationId xmlns:a16="http://schemas.microsoft.com/office/drawing/2014/main" xmlns="" id="{D161878C-3430-44F2-A87D-FB000B795D48}"/>
                    </a:ext>
                  </a:extLst>
                </p:cNvPr>
                <p:cNvSpPr/>
                <p:nvPr/>
              </p:nvSpPr>
              <p:spPr>
                <a:xfrm>
                  <a:off x="5024913" y="2746628"/>
                  <a:ext cx="36290" cy="36861"/>
                </a:xfrm>
                <a:custGeom>
                  <a:avLst/>
                  <a:gdLst>
                    <a:gd name="connsiteX0" fmla="*/ 16764 w 36290"/>
                    <a:gd name="connsiteY0" fmla="*/ 36862 h 36861"/>
                    <a:gd name="connsiteX1" fmla="*/ 0 w 36290"/>
                    <a:gd name="connsiteY1" fmla="*/ 18002 h 36861"/>
                    <a:gd name="connsiteX2" fmla="*/ 19526 w 36290"/>
                    <a:gd name="connsiteY2" fmla="*/ 0 h 36861"/>
                    <a:gd name="connsiteX3" fmla="*/ 36290 w 36290"/>
                    <a:gd name="connsiteY3" fmla="*/ 18955 h 3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290" h="36861">
                      <a:moveTo>
                        <a:pt x="16764" y="36862"/>
                      </a:moveTo>
                      <a:lnTo>
                        <a:pt x="0" y="18002"/>
                      </a:lnTo>
                      <a:lnTo>
                        <a:pt x="19526" y="0"/>
                      </a:lnTo>
                      <a:lnTo>
                        <a:pt x="36290" y="18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8" name="任意多边形: 形状 7887">
                  <a:extLst>
                    <a:ext uri="{FF2B5EF4-FFF2-40B4-BE49-F238E27FC236}">
                      <a16:creationId xmlns:a16="http://schemas.microsoft.com/office/drawing/2014/main" xmlns="" id="{71C1CE37-9AE4-471C-81FE-AE531FB7E2BE}"/>
                    </a:ext>
                  </a:extLst>
                </p:cNvPr>
                <p:cNvSpPr/>
                <p:nvPr/>
              </p:nvSpPr>
              <p:spPr>
                <a:xfrm>
                  <a:off x="4759451" y="3020377"/>
                  <a:ext cx="83439" cy="80962"/>
                </a:xfrm>
                <a:custGeom>
                  <a:avLst/>
                  <a:gdLst>
                    <a:gd name="connsiteX0" fmla="*/ 83439 w 83439"/>
                    <a:gd name="connsiteY0" fmla="*/ 22765 h 80962"/>
                    <a:gd name="connsiteX1" fmla="*/ 20098 w 83439"/>
                    <a:gd name="connsiteY1" fmla="*/ 80963 h 80962"/>
                    <a:gd name="connsiteX2" fmla="*/ 0 w 83439"/>
                    <a:gd name="connsiteY2" fmla="*/ 58198 h 80962"/>
                    <a:gd name="connsiteX3" fmla="*/ 63341 w 83439"/>
                    <a:gd name="connsiteY3" fmla="*/ 0 h 8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3439" h="80962">
                      <a:moveTo>
                        <a:pt x="83439" y="22765"/>
                      </a:moveTo>
                      <a:lnTo>
                        <a:pt x="20098" y="80963"/>
                      </a:lnTo>
                      <a:lnTo>
                        <a:pt x="0" y="58198"/>
                      </a:lnTo>
                      <a:lnTo>
                        <a:pt x="6334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9" name="任意多边形: 形状 7888">
                  <a:extLst>
                    <a:ext uri="{FF2B5EF4-FFF2-40B4-BE49-F238E27FC236}">
                      <a16:creationId xmlns:a16="http://schemas.microsoft.com/office/drawing/2014/main" xmlns="" id="{BB7B4090-4AC6-4F12-AF4E-18450CB182C4}"/>
                    </a:ext>
                  </a:extLst>
                </p:cNvPr>
                <p:cNvSpPr/>
                <p:nvPr/>
              </p:nvSpPr>
              <p:spPr>
                <a:xfrm>
                  <a:off x="4684394" y="2872168"/>
                  <a:ext cx="138398" cy="206406"/>
                </a:xfrm>
                <a:custGeom>
                  <a:avLst/>
                  <a:gdLst>
                    <a:gd name="connsiteX0" fmla="*/ 97250 w 138398"/>
                    <a:gd name="connsiteY0" fmla="*/ 104584 h 206406"/>
                    <a:gd name="connsiteX1" fmla="*/ 114681 w 138398"/>
                    <a:gd name="connsiteY1" fmla="*/ 22193 h 206406"/>
                    <a:gd name="connsiteX2" fmla="*/ 31052 w 138398"/>
                    <a:gd name="connsiteY2" fmla="*/ 0 h 206406"/>
                    <a:gd name="connsiteX3" fmla="*/ 0 w 138398"/>
                    <a:gd name="connsiteY3" fmla="*/ 134017 h 206406"/>
                    <a:gd name="connsiteX4" fmla="*/ 51054 w 138398"/>
                    <a:gd name="connsiteY4" fmla="*/ 191833 h 206406"/>
                    <a:gd name="connsiteX5" fmla="*/ 56960 w 138398"/>
                    <a:gd name="connsiteY5" fmla="*/ 186404 h 206406"/>
                    <a:gd name="connsiteX6" fmla="*/ 74676 w 138398"/>
                    <a:gd name="connsiteY6" fmla="*/ 206407 h 206406"/>
                    <a:gd name="connsiteX7" fmla="*/ 138398 w 138398"/>
                    <a:gd name="connsiteY7" fmla="*/ 148209 h 20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398" h="206406">
                      <a:moveTo>
                        <a:pt x="97250" y="104584"/>
                      </a:moveTo>
                      <a:lnTo>
                        <a:pt x="114681" y="22193"/>
                      </a:lnTo>
                      <a:lnTo>
                        <a:pt x="31052" y="0"/>
                      </a:lnTo>
                      <a:lnTo>
                        <a:pt x="0" y="134017"/>
                      </a:lnTo>
                      <a:lnTo>
                        <a:pt x="51054" y="191833"/>
                      </a:lnTo>
                      <a:lnTo>
                        <a:pt x="56960" y="186404"/>
                      </a:lnTo>
                      <a:lnTo>
                        <a:pt x="74676" y="206407"/>
                      </a:lnTo>
                      <a:lnTo>
                        <a:pt x="138398" y="1482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0" name="任意多边形: 形状 7889">
                  <a:extLst>
                    <a:ext uri="{FF2B5EF4-FFF2-40B4-BE49-F238E27FC236}">
                      <a16:creationId xmlns:a16="http://schemas.microsoft.com/office/drawing/2014/main" xmlns="" id="{35E419E4-D3A9-4B07-B213-0A4C6D49FC38}"/>
                    </a:ext>
                  </a:extLst>
                </p:cNvPr>
                <p:cNvSpPr/>
                <p:nvPr/>
              </p:nvSpPr>
              <p:spPr>
                <a:xfrm>
                  <a:off x="4722590" y="2764630"/>
                  <a:ext cx="345281" cy="126777"/>
                </a:xfrm>
                <a:custGeom>
                  <a:avLst/>
                  <a:gdLst>
                    <a:gd name="connsiteX0" fmla="*/ 302323 w 345281"/>
                    <a:gd name="connsiteY0" fmla="*/ 0 h 126777"/>
                    <a:gd name="connsiteX1" fmla="*/ 279273 w 345281"/>
                    <a:gd name="connsiteY1" fmla="*/ 21146 h 126777"/>
                    <a:gd name="connsiteX2" fmla="*/ 265367 w 345281"/>
                    <a:gd name="connsiteY2" fmla="*/ 5429 h 126777"/>
                    <a:gd name="connsiteX3" fmla="*/ 107823 w 345281"/>
                    <a:gd name="connsiteY3" fmla="*/ 35624 h 126777"/>
                    <a:gd name="connsiteX4" fmla="*/ 107823 w 345281"/>
                    <a:gd name="connsiteY4" fmla="*/ 35624 h 126777"/>
                    <a:gd name="connsiteX5" fmla="*/ 83915 w 345281"/>
                    <a:gd name="connsiteY5" fmla="*/ 40196 h 126777"/>
                    <a:gd name="connsiteX6" fmla="*/ 84677 w 345281"/>
                    <a:gd name="connsiteY6" fmla="*/ 43815 h 126777"/>
                    <a:gd name="connsiteX7" fmla="*/ 34480 w 345281"/>
                    <a:gd name="connsiteY7" fmla="*/ 53435 h 126777"/>
                    <a:gd name="connsiteX8" fmla="*/ 6858 w 345281"/>
                    <a:gd name="connsiteY8" fmla="*/ 80296 h 126777"/>
                    <a:gd name="connsiteX9" fmla="*/ 0 w 345281"/>
                    <a:gd name="connsiteY9" fmla="*/ 109538 h 126777"/>
                    <a:gd name="connsiteX10" fmla="*/ 64675 w 345281"/>
                    <a:gd name="connsiteY10" fmla="*/ 126778 h 126777"/>
                    <a:gd name="connsiteX11" fmla="*/ 72485 w 345281"/>
                    <a:gd name="connsiteY11" fmla="*/ 93440 h 126777"/>
                    <a:gd name="connsiteX12" fmla="*/ 117538 w 345281"/>
                    <a:gd name="connsiteY12" fmla="*/ 83725 h 126777"/>
                    <a:gd name="connsiteX13" fmla="*/ 124778 w 345281"/>
                    <a:gd name="connsiteY13" fmla="*/ 119920 h 126777"/>
                    <a:gd name="connsiteX14" fmla="*/ 304800 w 345281"/>
                    <a:gd name="connsiteY14" fmla="*/ 85439 h 126777"/>
                    <a:gd name="connsiteX15" fmla="*/ 322231 w 345281"/>
                    <a:gd name="connsiteY15" fmla="*/ 69437 h 126777"/>
                    <a:gd name="connsiteX16" fmla="*/ 345281 w 345281"/>
                    <a:gd name="connsiteY16" fmla="*/ 48292 h 126777"/>
                    <a:gd name="connsiteX17" fmla="*/ 302323 w 345281"/>
                    <a:gd name="connsiteY17" fmla="*/ 0 h 126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5281" h="126777">
                      <a:moveTo>
                        <a:pt x="302323" y="0"/>
                      </a:moveTo>
                      <a:lnTo>
                        <a:pt x="279273" y="21146"/>
                      </a:lnTo>
                      <a:lnTo>
                        <a:pt x="265367" y="5429"/>
                      </a:lnTo>
                      <a:lnTo>
                        <a:pt x="107823" y="35624"/>
                      </a:lnTo>
                      <a:lnTo>
                        <a:pt x="107823" y="35624"/>
                      </a:lnTo>
                      <a:lnTo>
                        <a:pt x="83915" y="40196"/>
                      </a:lnTo>
                      <a:lnTo>
                        <a:pt x="84677" y="43815"/>
                      </a:lnTo>
                      <a:lnTo>
                        <a:pt x="34480" y="53435"/>
                      </a:lnTo>
                      <a:cubicBezTo>
                        <a:pt x="20860" y="56007"/>
                        <a:pt x="10096" y="66485"/>
                        <a:pt x="6858" y="80296"/>
                      </a:cubicBezTo>
                      <a:lnTo>
                        <a:pt x="0" y="109538"/>
                      </a:lnTo>
                      <a:lnTo>
                        <a:pt x="64675" y="126778"/>
                      </a:lnTo>
                      <a:lnTo>
                        <a:pt x="72485" y="93440"/>
                      </a:lnTo>
                      <a:lnTo>
                        <a:pt x="117538" y="83725"/>
                      </a:lnTo>
                      <a:lnTo>
                        <a:pt x="124778" y="119920"/>
                      </a:lnTo>
                      <a:lnTo>
                        <a:pt x="304800" y="85439"/>
                      </a:lnTo>
                      <a:lnTo>
                        <a:pt x="322231" y="69437"/>
                      </a:lnTo>
                      <a:lnTo>
                        <a:pt x="345281" y="48292"/>
                      </a:lnTo>
                      <a:lnTo>
                        <a:pt x="3023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1" name="任意多边形: 形状 7890">
                  <a:extLst>
                    <a:ext uri="{FF2B5EF4-FFF2-40B4-BE49-F238E27FC236}">
                      <a16:creationId xmlns:a16="http://schemas.microsoft.com/office/drawing/2014/main" xmlns="" id="{C263B35E-6450-4327-80A6-D32A1C3DDD1A}"/>
                    </a:ext>
                  </a:extLst>
                </p:cNvPr>
                <p:cNvSpPr/>
                <p:nvPr/>
              </p:nvSpPr>
              <p:spPr>
                <a:xfrm>
                  <a:off x="4806505" y="2800158"/>
                  <a:ext cx="30575" cy="38195"/>
                </a:xfrm>
                <a:custGeom>
                  <a:avLst/>
                  <a:gdLst>
                    <a:gd name="connsiteX0" fmla="*/ 6668 w 30575"/>
                    <a:gd name="connsiteY0" fmla="*/ 38195 h 38195"/>
                    <a:gd name="connsiteX1" fmla="*/ 0 w 30575"/>
                    <a:gd name="connsiteY1" fmla="*/ 4572 h 38195"/>
                    <a:gd name="connsiteX2" fmla="*/ 23908 w 30575"/>
                    <a:gd name="connsiteY2" fmla="*/ 0 h 38195"/>
                    <a:gd name="connsiteX3" fmla="*/ 30575 w 30575"/>
                    <a:gd name="connsiteY3" fmla="*/ 33623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75" h="38195">
                      <a:moveTo>
                        <a:pt x="6668" y="38195"/>
                      </a:moveTo>
                      <a:lnTo>
                        <a:pt x="0" y="4572"/>
                      </a:lnTo>
                      <a:lnTo>
                        <a:pt x="23908" y="0"/>
                      </a:lnTo>
                      <a:lnTo>
                        <a:pt x="30575" y="336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92" name="图形 6670">
              <a:extLst>
                <a:ext uri="{FF2B5EF4-FFF2-40B4-BE49-F238E27FC236}">
                  <a16:creationId xmlns:a16="http://schemas.microsoft.com/office/drawing/2014/main" xmlns="" id="{D54DAE68-5EF4-4E21-B103-4D790F36F3C6}"/>
                </a:ext>
              </a:extLst>
            </p:cNvPr>
            <p:cNvGrpSpPr/>
            <p:nvPr/>
          </p:nvGrpSpPr>
          <p:grpSpPr>
            <a:xfrm>
              <a:off x="1913509" y="2502598"/>
              <a:ext cx="428244" cy="202691"/>
              <a:chOff x="3859244" y="2502598"/>
              <a:chExt cx="428244" cy="202691"/>
            </a:xfrm>
            <a:solidFill>
              <a:srgbClr val="FFFFFF"/>
            </a:solidFill>
          </p:grpSpPr>
          <p:grpSp>
            <p:nvGrpSpPr>
              <p:cNvPr id="7893" name="图形 6670">
                <a:extLst>
                  <a:ext uri="{FF2B5EF4-FFF2-40B4-BE49-F238E27FC236}">
                    <a16:creationId xmlns:a16="http://schemas.microsoft.com/office/drawing/2014/main" xmlns="" id="{8EB26DBF-A441-4044-BDF6-8494EFE3EB6D}"/>
                  </a:ext>
                </a:extLst>
              </p:cNvPr>
              <p:cNvGrpSpPr/>
              <p:nvPr/>
            </p:nvGrpSpPr>
            <p:grpSpPr>
              <a:xfrm>
                <a:off x="3859244" y="2502598"/>
                <a:ext cx="428244" cy="202691"/>
                <a:chOff x="3859244" y="2502598"/>
                <a:chExt cx="428244" cy="202691"/>
              </a:xfrm>
              <a:solidFill>
                <a:srgbClr val="FFFFFF"/>
              </a:solidFill>
            </p:grpSpPr>
            <p:sp>
              <p:nvSpPr>
                <p:cNvPr id="7894" name="任意多边形: 形状 7893">
                  <a:extLst>
                    <a:ext uri="{FF2B5EF4-FFF2-40B4-BE49-F238E27FC236}">
                      <a16:creationId xmlns:a16="http://schemas.microsoft.com/office/drawing/2014/main" xmlns="" id="{923B9BC9-933E-42AF-B061-6F28A8A829D7}"/>
                    </a:ext>
                  </a:extLst>
                </p:cNvPr>
                <p:cNvSpPr/>
                <p:nvPr/>
              </p:nvSpPr>
              <p:spPr>
                <a:xfrm rot="-60166">
                  <a:off x="4109285" y="2567451"/>
                  <a:ext cx="48384" cy="123628"/>
                </a:xfrm>
                <a:custGeom>
                  <a:avLst/>
                  <a:gdLst>
                    <a:gd name="connsiteX0" fmla="*/ 0 w 48384"/>
                    <a:gd name="connsiteY0" fmla="*/ 0 h 123628"/>
                    <a:gd name="connsiteX1" fmla="*/ 48385 w 48384"/>
                    <a:gd name="connsiteY1" fmla="*/ 0 h 123628"/>
                    <a:gd name="connsiteX2" fmla="*/ 48385 w 48384"/>
                    <a:gd name="connsiteY2" fmla="*/ 123629 h 123628"/>
                    <a:gd name="connsiteX3" fmla="*/ 0 w 48384"/>
                    <a:gd name="connsiteY3" fmla="*/ 123629 h 12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384" h="123628">
                      <a:moveTo>
                        <a:pt x="0" y="0"/>
                      </a:moveTo>
                      <a:lnTo>
                        <a:pt x="48385" y="0"/>
                      </a:lnTo>
                      <a:lnTo>
                        <a:pt x="48385" y="123629"/>
                      </a:lnTo>
                      <a:lnTo>
                        <a:pt x="0" y="123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5" name="任意多边形: 形状 7894">
                  <a:extLst>
                    <a:ext uri="{FF2B5EF4-FFF2-40B4-BE49-F238E27FC236}">
                      <a16:creationId xmlns:a16="http://schemas.microsoft.com/office/drawing/2014/main" xmlns="" id="{1B09B93D-9948-49C0-A050-36686CFD1094}"/>
                    </a:ext>
                  </a:extLst>
                </p:cNvPr>
                <p:cNvSpPr/>
                <p:nvPr/>
              </p:nvSpPr>
              <p:spPr>
                <a:xfrm>
                  <a:off x="4155471" y="2502598"/>
                  <a:ext cx="132016" cy="187166"/>
                </a:xfrm>
                <a:custGeom>
                  <a:avLst/>
                  <a:gdLst>
                    <a:gd name="connsiteX0" fmla="*/ 0 w 132016"/>
                    <a:gd name="connsiteY0" fmla="*/ 2286 h 187166"/>
                    <a:gd name="connsiteX1" fmla="*/ 3238 w 132016"/>
                    <a:gd name="connsiteY1" fmla="*/ 187166 h 187166"/>
                    <a:gd name="connsiteX2" fmla="*/ 132017 w 132016"/>
                    <a:gd name="connsiteY2" fmla="*/ 184880 h 187166"/>
                    <a:gd name="connsiteX3" fmla="*/ 128778 w 132016"/>
                    <a:gd name="connsiteY3" fmla="*/ 0 h 187166"/>
                    <a:gd name="connsiteX4" fmla="*/ 0 w 132016"/>
                    <a:gd name="connsiteY4" fmla="*/ 2286 h 187166"/>
                    <a:gd name="connsiteX5" fmla="*/ 92583 w 132016"/>
                    <a:gd name="connsiteY5" fmla="*/ 130302 h 187166"/>
                    <a:gd name="connsiteX6" fmla="*/ 35814 w 132016"/>
                    <a:gd name="connsiteY6" fmla="*/ 131254 h 187166"/>
                    <a:gd name="connsiteX7" fmla="*/ 34861 w 132016"/>
                    <a:gd name="connsiteY7" fmla="*/ 74485 h 187166"/>
                    <a:gd name="connsiteX8" fmla="*/ 91630 w 132016"/>
                    <a:gd name="connsiteY8" fmla="*/ 73533 h 187166"/>
                    <a:gd name="connsiteX9" fmla="*/ 92583 w 132016"/>
                    <a:gd name="connsiteY9" fmla="*/ 130302 h 187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016" h="187166">
                      <a:moveTo>
                        <a:pt x="0" y="2286"/>
                      </a:moveTo>
                      <a:lnTo>
                        <a:pt x="3238" y="187166"/>
                      </a:lnTo>
                      <a:lnTo>
                        <a:pt x="132017" y="184880"/>
                      </a:lnTo>
                      <a:lnTo>
                        <a:pt x="128778" y="0"/>
                      </a:lnTo>
                      <a:lnTo>
                        <a:pt x="0" y="2286"/>
                      </a:lnTo>
                      <a:close/>
                      <a:moveTo>
                        <a:pt x="92583" y="130302"/>
                      </a:moveTo>
                      <a:lnTo>
                        <a:pt x="35814" y="131254"/>
                      </a:lnTo>
                      <a:lnTo>
                        <a:pt x="34861" y="74485"/>
                      </a:lnTo>
                      <a:lnTo>
                        <a:pt x="91630" y="73533"/>
                      </a:lnTo>
                      <a:lnTo>
                        <a:pt x="92583" y="1303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6" name="任意多边形: 形状 7895">
                  <a:extLst>
                    <a:ext uri="{FF2B5EF4-FFF2-40B4-BE49-F238E27FC236}">
                      <a16:creationId xmlns:a16="http://schemas.microsoft.com/office/drawing/2014/main" xmlns="" id="{C6F6E6FE-EFFA-4856-8AC8-436573826E8E}"/>
                    </a:ext>
                  </a:extLst>
                </p:cNvPr>
                <p:cNvSpPr/>
                <p:nvPr/>
              </p:nvSpPr>
              <p:spPr>
                <a:xfrm rot="-60166">
                  <a:off x="4057565" y="2595837"/>
                  <a:ext cx="28764" cy="43908"/>
                </a:xfrm>
                <a:custGeom>
                  <a:avLst/>
                  <a:gdLst>
                    <a:gd name="connsiteX0" fmla="*/ 0 w 28764"/>
                    <a:gd name="connsiteY0" fmla="*/ 0 h 43908"/>
                    <a:gd name="connsiteX1" fmla="*/ 28764 w 28764"/>
                    <a:gd name="connsiteY1" fmla="*/ 0 h 43908"/>
                    <a:gd name="connsiteX2" fmla="*/ 28764 w 28764"/>
                    <a:gd name="connsiteY2" fmla="*/ 43908 h 43908"/>
                    <a:gd name="connsiteX3" fmla="*/ 0 w 28764"/>
                    <a:gd name="connsiteY3" fmla="*/ 43908 h 4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64" h="43908">
                      <a:moveTo>
                        <a:pt x="0" y="0"/>
                      </a:moveTo>
                      <a:lnTo>
                        <a:pt x="28764" y="0"/>
                      </a:lnTo>
                      <a:lnTo>
                        <a:pt x="28764" y="43908"/>
                      </a:lnTo>
                      <a:lnTo>
                        <a:pt x="0" y="43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7" name="任意多边形: 形状 7896">
                  <a:extLst>
                    <a:ext uri="{FF2B5EF4-FFF2-40B4-BE49-F238E27FC236}">
                      <a16:creationId xmlns:a16="http://schemas.microsoft.com/office/drawing/2014/main" xmlns="" id="{DBB95EF0-0466-4EB1-9B86-CFC20F9BD408}"/>
                    </a:ext>
                  </a:extLst>
                </p:cNvPr>
                <p:cNvSpPr/>
                <p:nvPr/>
              </p:nvSpPr>
              <p:spPr>
                <a:xfrm>
                  <a:off x="4159091" y="2691192"/>
                  <a:ext cx="85915" cy="14097"/>
                </a:xfrm>
                <a:custGeom>
                  <a:avLst/>
                  <a:gdLst>
                    <a:gd name="connsiteX0" fmla="*/ 0 w 85915"/>
                    <a:gd name="connsiteY0" fmla="*/ 95 h 14097"/>
                    <a:gd name="connsiteX1" fmla="*/ 85630 w 85915"/>
                    <a:gd name="connsiteY1" fmla="*/ 0 h 14097"/>
                    <a:gd name="connsiteX2" fmla="*/ 85916 w 85915"/>
                    <a:gd name="connsiteY2" fmla="*/ 14002 h 14097"/>
                    <a:gd name="connsiteX3" fmla="*/ 286 w 85915"/>
                    <a:gd name="connsiteY3" fmla="*/ 14097 h 1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915" h="14097">
                      <a:moveTo>
                        <a:pt x="0" y="95"/>
                      </a:moveTo>
                      <a:lnTo>
                        <a:pt x="85630" y="0"/>
                      </a:lnTo>
                      <a:lnTo>
                        <a:pt x="85916" y="14002"/>
                      </a:lnTo>
                      <a:lnTo>
                        <a:pt x="286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8" name="任意多边形: 形状 7897">
                  <a:extLst>
                    <a:ext uri="{FF2B5EF4-FFF2-40B4-BE49-F238E27FC236}">
                      <a16:creationId xmlns:a16="http://schemas.microsoft.com/office/drawing/2014/main" xmlns="" id="{21193E53-F8CF-44AF-8E29-BB6A755AD23A}"/>
                    </a:ext>
                  </a:extLst>
                </p:cNvPr>
                <p:cNvSpPr/>
                <p:nvPr/>
              </p:nvSpPr>
              <p:spPr>
                <a:xfrm rot="-60166">
                  <a:off x="4110621" y="2691079"/>
                  <a:ext cx="45908" cy="6857"/>
                </a:xfrm>
                <a:custGeom>
                  <a:avLst/>
                  <a:gdLst>
                    <a:gd name="connsiteX0" fmla="*/ 0 w 45908"/>
                    <a:gd name="connsiteY0" fmla="*/ 0 h 6857"/>
                    <a:gd name="connsiteX1" fmla="*/ 45908 w 45908"/>
                    <a:gd name="connsiteY1" fmla="*/ 0 h 6857"/>
                    <a:gd name="connsiteX2" fmla="*/ 45908 w 45908"/>
                    <a:gd name="connsiteY2" fmla="*/ 6858 h 6857"/>
                    <a:gd name="connsiteX3" fmla="*/ 0 w 45908"/>
                    <a:gd name="connsiteY3" fmla="*/ 6858 h 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908" h="6857">
                      <a:moveTo>
                        <a:pt x="0" y="0"/>
                      </a:moveTo>
                      <a:lnTo>
                        <a:pt x="45908" y="0"/>
                      </a:lnTo>
                      <a:lnTo>
                        <a:pt x="45908" y="6858"/>
                      </a:lnTo>
                      <a:lnTo>
                        <a:pt x="0" y="6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9" name="任意多边形: 形状 7898">
                  <a:extLst>
                    <a:ext uri="{FF2B5EF4-FFF2-40B4-BE49-F238E27FC236}">
                      <a16:creationId xmlns:a16="http://schemas.microsoft.com/office/drawing/2014/main" xmlns="" id="{6B2F255E-DF6D-40D4-9587-BC154E3939E9}"/>
                    </a:ext>
                  </a:extLst>
                </p:cNvPr>
                <p:cNvSpPr/>
                <p:nvPr/>
              </p:nvSpPr>
              <p:spPr>
                <a:xfrm rot="-60166">
                  <a:off x="3861743" y="2685658"/>
                  <a:ext cx="236304" cy="16477"/>
                </a:xfrm>
                <a:custGeom>
                  <a:avLst/>
                  <a:gdLst>
                    <a:gd name="connsiteX0" fmla="*/ 0 w 236304"/>
                    <a:gd name="connsiteY0" fmla="*/ 0 h 16477"/>
                    <a:gd name="connsiteX1" fmla="*/ 236304 w 236304"/>
                    <a:gd name="connsiteY1" fmla="*/ 0 h 16477"/>
                    <a:gd name="connsiteX2" fmla="*/ 236304 w 236304"/>
                    <a:gd name="connsiteY2" fmla="*/ 16477 h 16477"/>
                    <a:gd name="connsiteX3" fmla="*/ 0 w 236304"/>
                    <a:gd name="connsiteY3" fmla="*/ 16477 h 16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6304" h="16477">
                      <a:moveTo>
                        <a:pt x="0" y="0"/>
                      </a:moveTo>
                      <a:lnTo>
                        <a:pt x="236304" y="0"/>
                      </a:lnTo>
                      <a:lnTo>
                        <a:pt x="236304" y="16477"/>
                      </a:lnTo>
                      <a:lnTo>
                        <a:pt x="0" y="16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0" name="任意多边形: 形状 7899">
                  <a:extLst>
                    <a:ext uri="{FF2B5EF4-FFF2-40B4-BE49-F238E27FC236}">
                      <a16:creationId xmlns:a16="http://schemas.microsoft.com/office/drawing/2014/main" xmlns="" id="{20A38280-AE85-4818-A915-BABAF202B79E}"/>
                    </a:ext>
                  </a:extLst>
                </p:cNvPr>
                <p:cNvSpPr/>
                <p:nvPr/>
              </p:nvSpPr>
              <p:spPr>
                <a:xfrm>
                  <a:off x="3859244" y="2550985"/>
                  <a:ext cx="251269" cy="136969"/>
                </a:xfrm>
                <a:custGeom>
                  <a:avLst/>
                  <a:gdLst>
                    <a:gd name="connsiteX0" fmla="*/ 0 w 251269"/>
                    <a:gd name="connsiteY0" fmla="*/ 4381 h 136969"/>
                    <a:gd name="connsiteX1" fmla="*/ 2286 w 251269"/>
                    <a:gd name="connsiteY1" fmla="*/ 136969 h 136969"/>
                    <a:gd name="connsiteX2" fmla="*/ 251270 w 251269"/>
                    <a:gd name="connsiteY2" fmla="*/ 132588 h 136969"/>
                    <a:gd name="connsiteX3" fmla="*/ 248984 w 251269"/>
                    <a:gd name="connsiteY3" fmla="*/ 0 h 136969"/>
                    <a:gd name="connsiteX4" fmla="*/ 0 w 251269"/>
                    <a:gd name="connsiteY4" fmla="*/ 4381 h 136969"/>
                    <a:gd name="connsiteX5" fmla="*/ 227457 w 251269"/>
                    <a:gd name="connsiteY5" fmla="*/ 88678 h 136969"/>
                    <a:gd name="connsiteX6" fmla="*/ 52388 w 251269"/>
                    <a:gd name="connsiteY6" fmla="*/ 91726 h 136969"/>
                    <a:gd name="connsiteX7" fmla="*/ 51625 w 251269"/>
                    <a:gd name="connsiteY7" fmla="*/ 47815 h 136969"/>
                    <a:gd name="connsiteX8" fmla="*/ 226695 w 251269"/>
                    <a:gd name="connsiteY8" fmla="*/ 44767 h 136969"/>
                    <a:gd name="connsiteX9" fmla="*/ 227457 w 251269"/>
                    <a:gd name="connsiteY9" fmla="*/ 88678 h 13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1269" h="136969">
                      <a:moveTo>
                        <a:pt x="0" y="4381"/>
                      </a:moveTo>
                      <a:lnTo>
                        <a:pt x="2286" y="136969"/>
                      </a:lnTo>
                      <a:lnTo>
                        <a:pt x="251270" y="132588"/>
                      </a:lnTo>
                      <a:lnTo>
                        <a:pt x="248984" y="0"/>
                      </a:lnTo>
                      <a:lnTo>
                        <a:pt x="0" y="4381"/>
                      </a:lnTo>
                      <a:close/>
                      <a:moveTo>
                        <a:pt x="227457" y="88678"/>
                      </a:moveTo>
                      <a:lnTo>
                        <a:pt x="52388" y="91726"/>
                      </a:lnTo>
                      <a:lnTo>
                        <a:pt x="51625" y="47815"/>
                      </a:lnTo>
                      <a:lnTo>
                        <a:pt x="226695" y="44767"/>
                      </a:lnTo>
                      <a:lnTo>
                        <a:pt x="227457" y="886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1" name="图形 6670">
                <a:extLst>
                  <a:ext uri="{FF2B5EF4-FFF2-40B4-BE49-F238E27FC236}">
                    <a16:creationId xmlns:a16="http://schemas.microsoft.com/office/drawing/2014/main" xmlns="" id="{8B24533C-7F5D-4C31-BDE4-6783B2E3ECA4}"/>
                  </a:ext>
                </a:extLst>
              </p:cNvPr>
              <p:cNvGrpSpPr/>
              <p:nvPr/>
            </p:nvGrpSpPr>
            <p:grpSpPr>
              <a:xfrm>
                <a:off x="3859244" y="2502598"/>
                <a:ext cx="428244" cy="202691"/>
                <a:chOff x="3859244" y="2502598"/>
                <a:chExt cx="428244" cy="202691"/>
              </a:xfrm>
              <a:solidFill>
                <a:srgbClr val="FFFFFF"/>
              </a:solidFill>
            </p:grpSpPr>
            <p:sp>
              <p:nvSpPr>
                <p:cNvPr id="7902" name="任意多边形: 形状 7901">
                  <a:extLst>
                    <a:ext uri="{FF2B5EF4-FFF2-40B4-BE49-F238E27FC236}">
                      <a16:creationId xmlns:a16="http://schemas.microsoft.com/office/drawing/2014/main" xmlns="" id="{C1FFC6DF-A6F7-46B6-8566-033B2A84838C}"/>
                    </a:ext>
                  </a:extLst>
                </p:cNvPr>
                <p:cNvSpPr/>
                <p:nvPr/>
              </p:nvSpPr>
              <p:spPr>
                <a:xfrm rot="-60166">
                  <a:off x="4109285" y="2567451"/>
                  <a:ext cx="48384" cy="123628"/>
                </a:xfrm>
                <a:custGeom>
                  <a:avLst/>
                  <a:gdLst>
                    <a:gd name="connsiteX0" fmla="*/ 0 w 48384"/>
                    <a:gd name="connsiteY0" fmla="*/ 0 h 123628"/>
                    <a:gd name="connsiteX1" fmla="*/ 48385 w 48384"/>
                    <a:gd name="connsiteY1" fmla="*/ 0 h 123628"/>
                    <a:gd name="connsiteX2" fmla="*/ 48385 w 48384"/>
                    <a:gd name="connsiteY2" fmla="*/ 123629 h 123628"/>
                    <a:gd name="connsiteX3" fmla="*/ 0 w 48384"/>
                    <a:gd name="connsiteY3" fmla="*/ 123629 h 12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384" h="123628">
                      <a:moveTo>
                        <a:pt x="0" y="0"/>
                      </a:moveTo>
                      <a:lnTo>
                        <a:pt x="48385" y="0"/>
                      </a:lnTo>
                      <a:lnTo>
                        <a:pt x="48385" y="123629"/>
                      </a:lnTo>
                      <a:lnTo>
                        <a:pt x="0" y="123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3" name="任意多边形: 形状 7902">
                  <a:extLst>
                    <a:ext uri="{FF2B5EF4-FFF2-40B4-BE49-F238E27FC236}">
                      <a16:creationId xmlns:a16="http://schemas.microsoft.com/office/drawing/2014/main" xmlns="" id="{B7FDECFB-D3D5-4927-8E7E-81A5E5EC9DBF}"/>
                    </a:ext>
                  </a:extLst>
                </p:cNvPr>
                <p:cNvSpPr/>
                <p:nvPr/>
              </p:nvSpPr>
              <p:spPr>
                <a:xfrm>
                  <a:off x="4155471" y="2502598"/>
                  <a:ext cx="132016" cy="187166"/>
                </a:xfrm>
                <a:custGeom>
                  <a:avLst/>
                  <a:gdLst>
                    <a:gd name="connsiteX0" fmla="*/ 0 w 132016"/>
                    <a:gd name="connsiteY0" fmla="*/ 2286 h 187166"/>
                    <a:gd name="connsiteX1" fmla="*/ 3238 w 132016"/>
                    <a:gd name="connsiteY1" fmla="*/ 187166 h 187166"/>
                    <a:gd name="connsiteX2" fmla="*/ 132017 w 132016"/>
                    <a:gd name="connsiteY2" fmla="*/ 184880 h 187166"/>
                    <a:gd name="connsiteX3" fmla="*/ 128778 w 132016"/>
                    <a:gd name="connsiteY3" fmla="*/ 0 h 187166"/>
                    <a:gd name="connsiteX4" fmla="*/ 0 w 132016"/>
                    <a:gd name="connsiteY4" fmla="*/ 2286 h 187166"/>
                    <a:gd name="connsiteX5" fmla="*/ 92583 w 132016"/>
                    <a:gd name="connsiteY5" fmla="*/ 130302 h 187166"/>
                    <a:gd name="connsiteX6" fmla="*/ 35814 w 132016"/>
                    <a:gd name="connsiteY6" fmla="*/ 131254 h 187166"/>
                    <a:gd name="connsiteX7" fmla="*/ 34861 w 132016"/>
                    <a:gd name="connsiteY7" fmla="*/ 74485 h 187166"/>
                    <a:gd name="connsiteX8" fmla="*/ 91630 w 132016"/>
                    <a:gd name="connsiteY8" fmla="*/ 73533 h 187166"/>
                    <a:gd name="connsiteX9" fmla="*/ 92583 w 132016"/>
                    <a:gd name="connsiteY9" fmla="*/ 130302 h 187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016" h="187166">
                      <a:moveTo>
                        <a:pt x="0" y="2286"/>
                      </a:moveTo>
                      <a:lnTo>
                        <a:pt x="3238" y="187166"/>
                      </a:lnTo>
                      <a:lnTo>
                        <a:pt x="132017" y="184880"/>
                      </a:lnTo>
                      <a:lnTo>
                        <a:pt x="128778" y="0"/>
                      </a:lnTo>
                      <a:lnTo>
                        <a:pt x="0" y="2286"/>
                      </a:lnTo>
                      <a:close/>
                      <a:moveTo>
                        <a:pt x="92583" y="130302"/>
                      </a:moveTo>
                      <a:lnTo>
                        <a:pt x="35814" y="131254"/>
                      </a:lnTo>
                      <a:lnTo>
                        <a:pt x="34861" y="74485"/>
                      </a:lnTo>
                      <a:lnTo>
                        <a:pt x="91630" y="73533"/>
                      </a:lnTo>
                      <a:lnTo>
                        <a:pt x="92583" y="1303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4" name="任意多边形: 形状 7903">
                  <a:extLst>
                    <a:ext uri="{FF2B5EF4-FFF2-40B4-BE49-F238E27FC236}">
                      <a16:creationId xmlns:a16="http://schemas.microsoft.com/office/drawing/2014/main" xmlns="" id="{1B4F8ED0-9440-4EE7-A131-CB1F27C3E514}"/>
                    </a:ext>
                  </a:extLst>
                </p:cNvPr>
                <p:cNvSpPr/>
                <p:nvPr/>
              </p:nvSpPr>
              <p:spPr>
                <a:xfrm rot="-60166">
                  <a:off x="4057565" y="2595837"/>
                  <a:ext cx="28764" cy="43908"/>
                </a:xfrm>
                <a:custGeom>
                  <a:avLst/>
                  <a:gdLst>
                    <a:gd name="connsiteX0" fmla="*/ 0 w 28764"/>
                    <a:gd name="connsiteY0" fmla="*/ 0 h 43908"/>
                    <a:gd name="connsiteX1" fmla="*/ 28764 w 28764"/>
                    <a:gd name="connsiteY1" fmla="*/ 0 h 43908"/>
                    <a:gd name="connsiteX2" fmla="*/ 28764 w 28764"/>
                    <a:gd name="connsiteY2" fmla="*/ 43908 h 43908"/>
                    <a:gd name="connsiteX3" fmla="*/ 0 w 28764"/>
                    <a:gd name="connsiteY3" fmla="*/ 43908 h 4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64" h="43908">
                      <a:moveTo>
                        <a:pt x="0" y="0"/>
                      </a:moveTo>
                      <a:lnTo>
                        <a:pt x="28764" y="0"/>
                      </a:lnTo>
                      <a:lnTo>
                        <a:pt x="28764" y="43908"/>
                      </a:lnTo>
                      <a:lnTo>
                        <a:pt x="0" y="43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5" name="任意多边形: 形状 7904">
                  <a:extLst>
                    <a:ext uri="{FF2B5EF4-FFF2-40B4-BE49-F238E27FC236}">
                      <a16:creationId xmlns:a16="http://schemas.microsoft.com/office/drawing/2014/main" xmlns="" id="{9C5CDE5B-E029-49A5-A868-A8F6F6F0138E}"/>
                    </a:ext>
                  </a:extLst>
                </p:cNvPr>
                <p:cNvSpPr/>
                <p:nvPr/>
              </p:nvSpPr>
              <p:spPr>
                <a:xfrm>
                  <a:off x="4159091" y="2691192"/>
                  <a:ext cx="85915" cy="14097"/>
                </a:xfrm>
                <a:custGeom>
                  <a:avLst/>
                  <a:gdLst>
                    <a:gd name="connsiteX0" fmla="*/ 0 w 85915"/>
                    <a:gd name="connsiteY0" fmla="*/ 95 h 14097"/>
                    <a:gd name="connsiteX1" fmla="*/ 85630 w 85915"/>
                    <a:gd name="connsiteY1" fmla="*/ 0 h 14097"/>
                    <a:gd name="connsiteX2" fmla="*/ 85916 w 85915"/>
                    <a:gd name="connsiteY2" fmla="*/ 14002 h 14097"/>
                    <a:gd name="connsiteX3" fmla="*/ 286 w 85915"/>
                    <a:gd name="connsiteY3" fmla="*/ 14097 h 1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915" h="14097">
                      <a:moveTo>
                        <a:pt x="0" y="95"/>
                      </a:moveTo>
                      <a:lnTo>
                        <a:pt x="85630" y="0"/>
                      </a:lnTo>
                      <a:lnTo>
                        <a:pt x="85916" y="14002"/>
                      </a:lnTo>
                      <a:lnTo>
                        <a:pt x="286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6" name="任意多边形: 形状 7905">
                  <a:extLst>
                    <a:ext uri="{FF2B5EF4-FFF2-40B4-BE49-F238E27FC236}">
                      <a16:creationId xmlns:a16="http://schemas.microsoft.com/office/drawing/2014/main" xmlns="" id="{D91EC84D-A215-4041-A36A-C096D8F174C4}"/>
                    </a:ext>
                  </a:extLst>
                </p:cNvPr>
                <p:cNvSpPr/>
                <p:nvPr/>
              </p:nvSpPr>
              <p:spPr>
                <a:xfrm rot="-60166">
                  <a:off x="4110621" y="2691079"/>
                  <a:ext cx="45908" cy="6857"/>
                </a:xfrm>
                <a:custGeom>
                  <a:avLst/>
                  <a:gdLst>
                    <a:gd name="connsiteX0" fmla="*/ 0 w 45908"/>
                    <a:gd name="connsiteY0" fmla="*/ 0 h 6857"/>
                    <a:gd name="connsiteX1" fmla="*/ 45908 w 45908"/>
                    <a:gd name="connsiteY1" fmla="*/ 0 h 6857"/>
                    <a:gd name="connsiteX2" fmla="*/ 45908 w 45908"/>
                    <a:gd name="connsiteY2" fmla="*/ 6858 h 6857"/>
                    <a:gd name="connsiteX3" fmla="*/ 0 w 45908"/>
                    <a:gd name="connsiteY3" fmla="*/ 6858 h 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908" h="6857">
                      <a:moveTo>
                        <a:pt x="0" y="0"/>
                      </a:moveTo>
                      <a:lnTo>
                        <a:pt x="45908" y="0"/>
                      </a:lnTo>
                      <a:lnTo>
                        <a:pt x="45908" y="6858"/>
                      </a:lnTo>
                      <a:lnTo>
                        <a:pt x="0" y="6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7" name="任意多边形: 形状 7906">
                  <a:extLst>
                    <a:ext uri="{FF2B5EF4-FFF2-40B4-BE49-F238E27FC236}">
                      <a16:creationId xmlns:a16="http://schemas.microsoft.com/office/drawing/2014/main" xmlns="" id="{95E16848-F762-4020-9768-3F750D212E9A}"/>
                    </a:ext>
                  </a:extLst>
                </p:cNvPr>
                <p:cNvSpPr/>
                <p:nvPr/>
              </p:nvSpPr>
              <p:spPr>
                <a:xfrm rot="-60166">
                  <a:off x="3861743" y="2685658"/>
                  <a:ext cx="236304" cy="16477"/>
                </a:xfrm>
                <a:custGeom>
                  <a:avLst/>
                  <a:gdLst>
                    <a:gd name="connsiteX0" fmla="*/ 0 w 236304"/>
                    <a:gd name="connsiteY0" fmla="*/ 0 h 16477"/>
                    <a:gd name="connsiteX1" fmla="*/ 236304 w 236304"/>
                    <a:gd name="connsiteY1" fmla="*/ 0 h 16477"/>
                    <a:gd name="connsiteX2" fmla="*/ 236304 w 236304"/>
                    <a:gd name="connsiteY2" fmla="*/ 16477 h 16477"/>
                    <a:gd name="connsiteX3" fmla="*/ 0 w 236304"/>
                    <a:gd name="connsiteY3" fmla="*/ 16477 h 16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6304" h="16477">
                      <a:moveTo>
                        <a:pt x="0" y="0"/>
                      </a:moveTo>
                      <a:lnTo>
                        <a:pt x="236304" y="0"/>
                      </a:lnTo>
                      <a:lnTo>
                        <a:pt x="236304" y="16477"/>
                      </a:lnTo>
                      <a:lnTo>
                        <a:pt x="0" y="164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8" name="任意多边形: 形状 7907">
                  <a:extLst>
                    <a:ext uri="{FF2B5EF4-FFF2-40B4-BE49-F238E27FC236}">
                      <a16:creationId xmlns:a16="http://schemas.microsoft.com/office/drawing/2014/main" xmlns="" id="{95B48691-D5AF-448B-8E46-8B85551A792B}"/>
                    </a:ext>
                  </a:extLst>
                </p:cNvPr>
                <p:cNvSpPr/>
                <p:nvPr/>
              </p:nvSpPr>
              <p:spPr>
                <a:xfrm>
                  <a:off x="3859244" y="2550985"/>
                  <a:ext cx="251269" cy="136969"/>
                </a:xfrm>
                <a:custGeom>
                  <a:avLst/>
                  <a:gdLst>
                    <a:gd name="connsiteX0" fmla="*/ 0 w 251269"/>
                    <a:gd name="connsiteY0" fmla="*/ 4381 h 136969"/>
                    <a:gd name="connsiteX1" fmla="*/ 2286 w 251269"/>
                    <a:gd name="connsiteY1" fmla="*/ 136969 h 136969"/>
                    <a:gd name="connsiteX2" fmla="*/ 251270 w 251269"/>
                    <a:gd name="connsiteY2" fmla="*/ 132588 h 136969"/>
                    <a:gd name="connsiteX3" fmla="*/ 248984 w 251269"/>
                    <a:gd name="connsiteY3" fmla="*/ 0 h 136969"/>
                    <a:gd name="connsiteX4" fmla="*/ 0 w 251269"/>
                    <a:gd name="connsiteY4" fmla="*/ 4381 h 136969"/>
                    <a:gd name="connsiteX5" fmla="*/ 227457 w 251269"/>
                    <a:gd name="connsiteY5" fmla="*/ 88678 h 136969"/>
                    <a:gd name="connsiteX6" fmla="*/ 52388 w 251269"/>
                    <a:gd name="connsiteY6" fmla="*/ 91726 h 136969"/>
                    <a:gd name="connsiteX7" fmla="*/ 51625 w 251269"/>
                    <a:gd name="connsiteY7" fmla="*/ 47815 h 136969"/>
                    <a:gd name="connsiteX8" fmla="*/ 226695 w 251269"/>
                    <a:gd name="connsiteY8" fmla="*/ 44767 h 136969"/>
                    <a:gd name="connsiteX9" fmla="*/ 227457 w 251269"/>
                    <a:gd name="connsiteY9" fmla="*/ 88678 h 13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1269" h="136969">
                      <a:moveTo>
                        <a:pt x="0" y="4381"/>
                      </a:moveTo>
                      <a:lnTo>
                        <a:pt x="2286" y="136969"/>
                      </a:lnTo>
                      <a:lnTo>
                        <a:pt x="251270" y="132588"/>
                      </a:lnTo>
                      <a:lnTo>
                        <a:pt x="248984" y="0"/>
                      </a:lnTo>
                      <a:lnTo>
                        <a:pt x="0" y="4381"/>
                      </a:lnTo>
                      <a:close/>
                      <a:moveTo>
                        <a:pt x="227457" y="88678"/>
                      </a:moveTo>
                      <a:lnTo>
                        <a:pt x="52388" y="91726"/>
                      </a:lnTo>
                      <a:lnTo>
                        <a:pt x="51625" y="47815"/>
                      </a:lnTo>
                      <a:lnTo>
                        <a:pt x="226695" y="44767"/>
                      </a:lnTo>
                      <a:lnTo>
                        <a:pt x="227457" y="886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09" name="图形 6670">
              <a:extLst>
                <a:ext uri="{FF2B5EF4-FFF2-40B4-BE49-F238E27FC236}">
                  <a16:creationId xmlns:a16="http://schemas.microsoft.com/office/drawing/2014/main" xmlns="" id="{2B2E0A8C-9021-4DBB-9611-9800FFB3E933}"/>
                </a:ext>
              </a:extLst>
            </p:cNvPr>
            <p:cNvGrpSpPr/>
            <p:nvPr/>
          </p:nvGrpSpPr>
          <p:grpSpPr>
            <a:xfrm>
              <a:off x="1908556" y="3061715"/>
              <a:ext cx="464058" cy="385034"/>
              <a:chOff x="3854291" y="3061715"/>
              <a:chExt cx="464058" cy="385034"/>
            </a:xfrm>
            <a:solidFill>
              <a:srgbClr val="FFFFFF"/>
            </a:solidFill>
          </p:grpSpPr>
          <p:grpSp>
            <p:nvGrpSpPr>
              <p:cNvPr id="7910" name="图形 6670">
                <a:extLst>
                  <a:ext uri="{FF2B5EF4-FFF2-40B4-BE49-F238E27FC236}">
                    <a16:creationId xmlns:a16="http://schemas.microsoft.com/office/drawing/2014/main" xmlns="" id="{03B61E57-D3B0-4579-AFC3-AADEA8A24F5E}"/>
                  </a:ext>
                </a:extLst>
              </p:cNvPr>
              <p:cNvGrpSpPr/>
              <p:nvPr/>
            </p:nvGrpSpPr>
            <p:grpSpPr>
              <a:xfrm>
                <a:off x="3854291" y="3061715"/>
                <a:ext cx="464058" cy="385034"/>
                <a:chOff x="3854291" y="3061715"/>
                <a:chExt cx="464058" cy="385034"/>
              </a:xfrm>
              <a:solidFill>
                <a:srgbClr val="FFFFFF"/>
              </a:solidFill>
            </p:grpSpPr>
            <p:sp>
              <p:nvSpPr>
                <p:cNvPr id="7911" name="任意多边形: 形状 7910">
                  <a:extLst>
                    <a:ext uri="{FF2B5EF4-FFF2-40B4-BE49-F238E27FC236}">
                      <a16:creationId xmlns:a16="http://schemas.microsoft.com/office/drawing/2014/main" xmlns="" id="{A4D2BF8C-680E-4BFF-A50A-B67A0B3AC2EF}"/>
                    </a:ext>
                  </a:extLst>
                </p:cNvPr>
                <p:cNvSpPr/>
                <p:nvPr/>
              </p:nvSpPr>
              <p:spPr>
                <a:xfrm rot="-5392462">
                  <a:off x="4215744" y="3284001"/>
                  <a:ext cx="101346" cy="103632"/>
                </a:xfrm>
                <a:custGeom>
                  <a:avLst/>
                  <a:gdLst>
                    <a:gd name="connsiteX0" fmla="*/ 0 w 101346"/>
                    <a:gd name="connsiteY0" fmla="*/ 0 h 103632"/>
                    <a:gd name="connsiteX1" fmla="*/ 101346 w 101346"/>
                    <a:gd name="connsiteY1" fmla="*/ 0 h 103632"/>
                    <a:gd name="connsiteX2" fmla="*/ 101346 w 101346"/>
                    <a:gd name="connsiteY2" fmla="*/ 103632 h 103632"/>
                    <a:gd name="connsiteX3" fmla="*/ 0 w 101346"/>
                    <a:gd name="connsiteY3" fmla="*/ 103632 h 10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346" h="103632">
                      <a:moveTo>
                        <a:pt x="0" y="0"/>
                      </a:moveTo>
                      <a:lnTo>
                        <a:pt x="101346" y="0"/>
                      </a:lnTo>
                      <a:lnTo>
                        <a:pt x="101346" y="103632"/>
                      </a:lnTo>
                      <a:lnTo>
                        <a:pt x="0" y="1036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2" name="任意多边形: 形状 7911">
                  <a:extLst>
                    <a:ext uri="{FF2B5EF4-FFF2-40B4-BE49-F238E27FC236}">
                      <a16:creationId xmlns:a16="http://schemas.microsoft.com/office/drawing/2014/main" xmlns="" id="{33131F3A-DD37-45D4-BAB3-1BD8249D8438}"/>
                    </a:ext>
                  </a:extLst>
                </p:cNvPr>
                <p:cNvSpPr/>
                <p:nvPr/>
              </p:nvSpPr>
              <p:spPr>
                <a:xfrm rot="-5392462">
                  <a:off x="4215697" y="3299098"/>
                  <a:ext cx="101346" cy="73437"/>
                </a:xfrm>
                <a:custGeom>
                  <a:avLst/>
                  <a:gdLst>
                    <a:gd name="connsiteX0" fmla="*/ 0 w 101346"/>
                    <a:gd name="connsiteY0" fmla="*/ 0 h 73437"/>
                    <a:gd name="connsiteX1" fmla="*/ 101346 w 101346"/>
                    <a:gd name="connsiteY1" fmla="*/ 0 h 73437"/>
                    <a:gd name="connsiteX2" fmla="*/ 101346 w 101346"/>
                    <a:gd name="connsiteY2" fmla="*/ 73438 h 73437"/>
                    <a:gd name="connsiteX3" fmla="*/ 0 w 101346"/>
                    <a:gd name="connsiteY3" fmla="*/ 73438 h 7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346" h="73437">
                      <a:moveTo>
                        <a:pt x="0" y="0"/>
                      </a:moveTo>
                      <a:lnTo>
                        <a:pt x="101346" y="0"/>
                      </a:lnTo>
                      <a:lnTo>
                        <a:pt x="101346" y="73438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3" name="任意多边形: 形状 7912">
                  <a:extLst>
                    <a:ext uri="{FF2B5EF4-FFF2-40B4-BE49-F238E27FC236}">
                      <a16:creationId xmlns:a16="http://schemas.microsoft.com/office/drawing/2014/main" xmlns="" id="{92012A21-6623-4882-B95F-76EF3ADA58F8}"/>
                    </a:ext>
                  </a:extLst>
                </p:cNvPr>
                <p:cNvSpPr/>
                <p:nvPr/>
              </p:nvSpPr>
              <p:spPr>
                <a:xfrm rot="-5392462">
                  <a:off x="4236385" y="3365054"/>
                  <a:ext cx="60102" cy="103060"/>
                </a:xfrm>
                <a:custGeom>
                  <a:avLst/>
                  <a:gdLst>
                    <a:gd name="connsiteX0" fmla="*/ 0 w 60102"/>
                    <a:gd name="connsiteY0" fmla="*/ 0 h 103060"/>
                    <a:gd name="connsiteX1" fmla="*/ 60103 w 60102"/>
                    <a:gd name="connsiteY1" fmla="*/ 0 h 103060"/>
                    <a:gd name="connsiteX2" fmla="*/ 60103 w 60102"/>
                    <a:gd name="connsiteY2" fmla="*/ 103061 h 103060"/>
                    <a:gd name="connsiteX3" fmla="*/ 0 w 60102"/>
                    <a:gd name="connsiteY3" fmla="*/ 103061 h 10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102" h="103060">
                      <a:moveTo>
                        <a:pt x="0" y="0"/>
                      </a:moveTo>
                      <a:lnTo>
                        <a:pt x="60103" y="0"/>
                      </a:lnTo>
                      <a:lnTo>
                        <a:pt x="60103" y="103061"/>
                      </a:lnTo>
                      <a:lnTo>
                        <a:pt x="0" y="1030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4" name="任意多边形: 形状 7913">
                  <a:extLst>
                    <a:ext uri="{FF2B5EF4-FFF2-40B4-BE49-F238E27FC236}">
                      <a16:creationId xmlns:a16="http://schemas.microsoft.com/office/drawing/2014/main" xmlns="" id="{EB1AD777-B6BD-434D-98FD-2458343AA3DC}"/>
                    </a:ext>
                  </a:extLst>
                </p:cNvPr>
                <p:cNvSpPr/>
                <p:nvPr/>
              </p:nvSpPr>
              <p:spPr>
                <a:xfrm>
                  <a:off x="3854291" y="3061715"/>
                  <a:ext cx="464058" cy="223551"/>
                </a:xfrm>
                <a:custGeom>
                  <a:avLst/>
                  <a:gdLst>
                    <a:gd name="connsiteX0" fmla="*/ 417290 w 464058"/>
                    <a:gd name="connsiteY0" fmla="*/ 155924 h 223551"/>
                    <a:gd name="connsiteX1" fmla="*/ 108014 w 464058"/>
                    <a:gd name="connsiteY1" fmla="*/ 155257 h 223551"/>
                    <a:gd name="connsiteX2" fmla="*/ 101727 w 464058"/>
                    <a:gd name="connsiteY2" fmla="*/ 155257 h 223551"/>
                    <a:gd name="connsiteX3" fmla="*/ 96393 w 464058"/>
                    <a:gd name="connsiteY3" fmla="*/ 155257 h 223551"/>
                    <a:gd name="connsiteX4" fmla="*/ 96393 w 464058"/>
                    <a:gd name="connsiteY4" fmla="*/ 146590 h 223551"/>
                    <a:gd name="connsiteX5" fmla="*/ 101727 w 464058"/>
                    <a:gd name="connsiteY5" fmla="*/ 146590 h 223551"/>
                    <a:gd name="connsiteX6" fmla="*/ 102013 w 464058"/>
                    <a:gd name="connsiteY6" fmla="*/ 190 h 223551"/>
                    <a:gd name="connsiteX7" fmla="*/ 286 w 464058"/>
                    <a:gd name="connsiteY7" fmla="*/ 0 h 223551"/>
                    <a:gd name="connsiteX8" fmla="*/ 0 w 464058"/>
                    <a:gd name="connsiteY8" fmla="*/ 138874 h 223551"/>
                    <a:gd name="connsiteX9" fmla="*/ 17431 w 464058"/>
                    <a:gd name="connsiteY9" fmla="*/ 222599 h 223551"/>
                    <a:gd name="connsiteX10" fmla="*/ 101537 w 464058"/>
                    <a:gd name="connsiteY10" fmla="*/ 222790 h 223551"/>
                    <a:gd name="connsiteX11" fmla="*/ 364998 w 464058"/>
                    <a:gd name="connsiteY11" fmla="*/ 223361 h 223551"/>
                    <a:gd name="connsiteX12" fmla="*/ 463772 w 464058"/>
                    <a:gd name="connsiteY12" fmla="*/ 223552 h 223551"/>
                    <a:gd name="connsiteX13" fmla="*/ 463963 w 464058"/>
                    <a:gd name="connsiteY13" fmla="*/ 156115 h 223551"/>
                    <a:gd name="connsiteX14" fmla="*/ 464058 w 464058"/>
                    <a:gd name="connsiteY14" fmla="*/ 128873 h 223551"/>
                    <a:gd name="connsiteX15" fmla="*/ 417386 w 464058"/>
                    <a:gd name="connsiteY15" fmla="*/ 128778 h 223551"/>
                    <a:gd name="connsiteX16" fmla="*/ 417290 w 464058"/>
                    <a:gd name="connsiteY16" fmla="*/ 155924 h 223551"/>
                    <a:gd name="connsiteX17" fmla="*/ 59627 w 464058"/>
                    <a:gd name="connsiteY17" fmla="*/ 138303 h 223551"/>
                    <a:gd name="connsiteX18" fmla="*/ 42291 w 464058"/>
                    <a:gd name="connsiteY18" fmla="*/ 138303 h 223551"/>
                    <a:gd name="connsiteX19" fmla="*/ 42386 w 464058"/>
                    <a:gd name="connsiteY19" fmla="*/ 104013 h 223551"/>
                    <a:gd name="connsiteX20" fmla="*/ 59722 w 464058"/>
                    <a:gd name="connsiteY20" fmla="*/ 104013 h 223551"/>
                    <a:gd name="connsiteX21" fmla="*/ 59627 w 464058"/>
                    <a:gd name="connsiteY21" fmla="*/ 138303 h 223551"/>
                    <a:gd name="connsiteX22" fmla="*/ 59722 w 464058"/>
                    <a:gd name="connsiteY22" fmla="*/ 93059 h 223551"/>
                    <a:gd name="connsiteX23" fmla="*/ 42386 w 464058"/>
                    <a:gd name="connsiteY23" fmla="*/ 93059 h 223551"/>
                    <a:gd name="connsiteX24" fmla="*/ 42482 w 464058"/>
                    <a:gd name="connsiteY24" fmla="*/ 65437 h 223551"/>
                    <a:gd name="connsiteX25" fmla="*/ 59817 w 464058"/>
                    <a:gd name="connsiteY25" fmla="*/ 65437 h 223551"/>
                    <a:gd name="connsiteX26" fmla="*/ 59722 w 464058"/>
                    <a:gd name="connsiteY26" fmla="*/ 93059 h 223551"/>
                    <a:gd name="connsiteX27" fmla="*/ 101727 w 464058"/>
                    <a:gd name="connsiteY27" fmla="*/ 172021 h 223551"/>
                    <a:gd name="connsiteX28" fmla="*/ 70961 w 464058"/>
                    <a:gd name="connsiteY28" fmla="*/ 171926 h 223551"/>
                    <a:gd name="connsiteX29" fmla="*/ 70961 w 464058"/>
                    <a:gd name="connsiteY29" fmla="*/ 164306 h 223551"/>
                    <a:gd name="connsiteX30" fmla="*/ 101727 w 464058"/>
                    <a:gd name="connsiteY30" fmla="*/ 164402 h 223551"/>
                    <a:gd name="connsiteX31" fmla="*/ 101727 w 464058"/>
                    <a:gd name="connsiteY31" fmla="*/ 172021 h 22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64058" h="223551">
                      <a:moveTo>
                        <a:pt x="417290" y="155924"/>
                      </a:moveTo>
                      <a:lnTo>
                        <a:pt x="108014" y="155257"/>
                      </a:lnTo>
                      <a:lnTo>
                        <a:pt x="101727" y="155257"/>
                      </a:lnTo>
                      <a:lnTo>
                        <a:pt x="96393" y="155257"/>
                      </a:lnTo>
                      <a:lnTo>
                        <a:pt x="96393" y="146590"/>
                      </a:lnTo>
                      <a:lnTo>
                        <a:pt x="101727" y="146590"/>
                      </a:lnTo>
                      <a:lnTo>
                        <a:pt x="102013" y="190"/>
                      </a:lnTo>
                      <a:lnTo>
                        <a:pt x="286" y="0"/>
                      </a:lnTo>
                      <a:lnTo>
                        <a:pt x="0" y="138874"/>
                      </a:lnTo>
                      <a:lnTo>
                        <a:pt x="17431" y="222599"/>
                      </a:lnTo>
                      <a:lnTo>
                        <a:pt x="101537" y="222790"/>
                      </a:lnTo>
                      <a:lnTo>
                        <a:pt x="364998" y="223361"/>
                      </a:lnTo>
                      <a:lnTo>
                        <a:pt x="463772" y="223552"/>
                      </a:lnTo>
                      <a:lnTo>
                        <a:pt x="463963" y="156115"/>
                      </a:lnTo>
                      <a:lnTo>
                        <a:pt x="464058" y="128873"/>
                      </a:lnTo>
                      <a:lnTo>
                        <a:pt x="417386" y="128778"/>
                      </a:lnTo>
                      <a:lnTo>
                        <a:pt x="417290" y="155924"/>
                      </a:lnTo>
                      <a:close/>
                      <a:moveTo>
                        <a:pt x="59627" y="138303"/>
                      </a:moveTo>
                      <a:lnTo>
                        <a:pt x="42291" y="138303"/>
                      </a:lnTo>
                      <a:lnTo>
                        <a:pt x="42386" y="104013"/>
                      </a:lnTo>
                      <a:lnTo>
                        <a:pt x="59722" y="104013"/>
                      </a:lnTo>
                      <a:lnTo>
                        <a:pt x="59627" y="138303"/>
                      </a:lnTo>
                      <a:close/>
                      <a:moveTo>
                        <a:pt x="59722" y="93059"/>
                      </a:moveTo>
                      <a:lnTo>
                        <a:pt x="42386" y="93059"/>
                      </a:lnTo>
                      <a:lnTo>
                        <a:pt x="42482" y="65437"/>
                      </a:lnTo>
                      <a:lnTo>
                        <a:pt x="59817" y="65437"/>
                      </a:lnTo>
                      <a:lnTo>
                        <a:pt x="59722" y="93059"/>
                      </a:lnTo>
                      <a:close/>
                      <a:moveTo>
                        <a:pt x="101727" y="172021"/>
                      </a:moveTo>
                      <a:lnTo>
                        <a:pt x="70961" y="171926"/>
                      </a:lnTo>
                      <a:lnTo>
                        <a:pt x="70961" y="164306"/>
                      </a:lnTo>
                      <a:lnTo>
                        <a:pt x="101727" y="164402"/>
                      </a:lnTo>
                      <a:lnTo>
                        <a:pt x="101727" y="1720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5" name="图形 6670">
                <a:extLst>
                  <a:ext uri="{FF2B5EF4-FFF2-40B4-BE49-F238E27FC236}">
                    <a16:creationId xmlns:a16="http://schemas.microsoft.com/office/drawing/2014/main" xmlns="" id="{75FC5196-9E88-4FF0-8025-0D03032F5AE2}"/>
                  </a:ext>
                </a:extLst>
              </p:cNvPr>
              <p:cNvGrpSpPr/>
              <p:nvPr/>
            </p:nvGrpSpPr>
            <p:grpSpPr>
              <a:xfrm>
                <a:off x="3854291" y="3061715"/>
                <a:ext cx="464058" cy="385034"/>
                <a:chOff x="3854291" y="3061715"/>
                <a:chExt cx="464058" cy="385034"/>
              </a:xfrm>
              <a:solidFill>
                <a:srgbClr val="FFFFFF"/>
              </a:solidFill>
            </p:grpSpPr>
            <p:sp>
              <p:nvSpPr>
                <p:cNvPr id="7916" name="任意多边形: 形状 7915">
                  <a:extLst>
                    <a:ext uri="{FF2B5EF4-FFF2-40B4-BE49-F238E27FC236}">
                      <a16:creationId xmlns:a16="http://schemas.microsoft.com/office/drawing/2014/main" xmlns="" id="{93B235D3-66F9-4B84-A795-A29DDC9C5A28}"/>
                    </a:ext>
                  </a:extLst>
                </p:cNvPr>
                <p:cNvSpPr/>
                <p:nvPr/>
              </p:nvSpPr>
              <p:spPr>
                <a:xfrm rot="-5392462">
                  <a:off x="4215744" y="3284001"/>
                  <a:ext cx="101346" cy="103632"/>
                </a:xfrm>
                <a:custGeom>
                  <a:avLst/>
                  <a:gdLst>
                    <a:gd name="connsiteX0" fmla="*/ 0 w 101346"/>
                    <a:gd name="connsiteY0" fmla="*/ 0 h 103632"/>
                    <a:gd name="connsiteX1" fmla="*/ 101346 w 101346"/>
                    <a:gd name="connsiteY1" fmla="*/ 0 h 103632"/>
                    <a:gd name="connsiteX2" fmla="*/ 101346 w 101346"/>
                    <a:gd name="connsiteY2" fmla="*/ 103632 h 103632"/>
                    <a:gd name="connsiteX3" fmla="*/ 0 w 101346"/>
                    <a:gd name="connsiteY3" fmla="*/ 103632 h 10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346" h="103632">
                      <a:moveTo>
                        <a:pt x="0" y="0"/>
                      </a:moveTo>
                      <a:lnTo>
                        <a:pt x="101346" y="0"/>
                      </a:lnTo>
                      <a:lnTo>
                        <a:pt x="101346" y="103632"/>
                      </a:lnTo>
                      <a:lnTo>
                        <a:pt x="0" y="1036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7" name="任意多边形: 形状 7916">
                  <a:extLst>
                    <a:ext uri="{FF2B5EF4-FFF2-40B4-BE49-F238E27FC236}">
                      <a16:creationId xmlns:a16="http://schemas.microsoft.com/office/drawing/2014/main" xmlns="" id="{55324257-164B-4594-BDED-B8AC486F851E}"/>
                    </a:ext>
                  </a:extLst>
                </p:cNvPr>
                <p:cNvSpPr/>
                <p:nvPr/>
              </p:nvSpPr>
              <p:spPr>
                <a:xfrm rot="-5392462">
                  <a:off x="4215697" y="3299098"/>
                  <a:ext cx="101346" cy="73437"/>
                </a:xfrm>
                <a:custGeom>
                  <a:avLst/>
                  <a:gdLst>
                    <a:gd name="connsiteX0" fmla="*/ 0 w 101346"/>
                    <a:gd name="connsiteY0" fmla="*/ 0 h 73437"/>
                    <a:gd name="connsiteX1" fmla="*/ 101346 w 101346"/>
                    <a:gd name="connsiteY1" fmla="*/ 0 h 73437"/>
                    <a:gd name="connsiteX2" fmla="*/ 101346 w 101346"/>
                    <a:gd name="connsiteY2" fmla="*/ 73438 h 73437"/>
                    <a:gd name="connsiteX3" fmla="*/ 0 w 101346"/>
                    <a:gd name="connsiteY3" fmla="*/ 73438 h 7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346" h="73437">
                      <a:moveTo>
                        <a:pt x="0" y="0"/>
                      </a:moveTo>
                      <a:lnTo>
                        <a:pt x="101346" y="0"/>
                      </a:lnTo>
                      <a:lnTo>
                        <a:pt x="101346" y="73438"/>
                      </a:lnTo>
                      <a:lnTo>
                        <a:pt x="0" y="73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8" name="任意多边形: 形状 7917">
                  <a:extLst>
                    <a:ext uri="{FF2B5EF4-FFF2-40B4-BE49-F238E27FC236}">
                      <a16:creationId xmlns:a16="http://schemas.microsoft.com/office/drawing/2014/main" xmlns="" id="{EBC29900-AA5B-407E-94B3-592ADEFC00BD}"/>
                    </a:ext>
                  </a:extLst>
                </p:cNvPr>
                <p:cNvSpPr/>
                <p:nvPr/>
              </p:nvSpPr>
              <p:spPr>
                <a:xfrm rot="-5392462">
                  <a:off x="4236385" y="3365054"/>
                  <a:ext cx="60102" cy="103060"/>
                </a:xfrm>
                <a:custGeom>
                  <a:avLst/>
                  <a:gdLst>
                    <a:gd name="connsiteX0" fmla="*/ 0 w 60102"/>
                    <a:gd name="connsiteY0" fmla="*/ 0 h 103060"/>
                    <a:gd name="connsiteX1" fmla="*/ 60103 w 60102"/>
                    <a:gd name="connsiteY1" fmla="*/ 0 h 103060"/>
                    <a:gd name="connsiteX2" fmla="*/ 60103 w 60102"/>
                    <a:gd name="connsiteY2" fmla="*/ 103061 h 103060"/>
                    <a:gd name="connsiteX3" fmla="*/ 0 w 60102"/>
                    <a:gd name="connsiteY3" fmla="*/ 103061 h 10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102" h="103060">
                      <a:moveTo>
                        <a:pt x="0" y="0"/>
                      </a:moveTo>
                      <a:lnTo>
                        <a:pt x="60103" y="0"/>
                      </a:lnTo>
                      <a:lnTo>
                        <a:pt x="60103" y="103061"/>
                      </a:lnTo>
                      <a:lnTo>
                        <a:pt x="0" y="1030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9" name="任意多边形: 形状 7918">
                  <a:extLst>
                    <a:ext uri="{FF2B5EF4-FFF2-40B4-BE49-F238E27FC236}">
                      <a16:creationId xmlns:a16="http://schemas.microsoft.com/office/drawing/2014/main" xmlns="" id="{DDB8DCEF-E909-4844-9C8D-FC9A8830A8A1}"/>
                    </a:ext>
                  </a:extLst>
                </p:cNvPr>
                <p:cNvSpPr/>
                <p:nvPr/>
              </p:nvSpPr>
              <p:spPr>
                <a:xfrm>
                  <a:off x="3854291" y="3061715"/>
                  <a:ext cx="464058" cy="223551"/>
                </a:xfrm>
                <a:custGeom>
                  <a:avLst/>
                  <a:gdLst>
                    <a:gd name="connsiteX0" fmla="*/ 417290 w 464058"/>
                    <a:gd name="connsiteY0" fmla="*/ 155924 h 223551"/>
                    <a:gd name="connsiteX1" fmla="*/ 108014 w 464058"/>
                    <a:gd name="connsiteY1" fmla="*/ 155257 h 223551"/>
                    <a:gd name="connsiteX2" fmla="*/ 101727 w 464058"/>
                    <a:gd name="connsiteY2" fmla="*/ 155257 h 223551"/>
                    <a:gd name="connsiteX3" fmla="*/ 96393 w 464058"/>
                    <a:gd name="connsiteY3" fmla="*/ 155257 h 223551"/>
                    <a:gd name="connsiteX4" fmla="*/ 96393 w 464058"/>
                    <a:gd name="connsiteY4" fmla="*/ 146590 h 223551"/>
                    <a:gd name="connsiteX5" fmla="*/ 101727 w 464058"/>
                    <a:gd name="connsiteY5" fmla="*/ 146590 h 223551"/>
                    <a:gd name="connsiteX6" fmla="*/ 102013 w 464058"/>
                    <a:gd name="connsiteY6" fmla="*/ 190 h 223551"/>
                    <a:gd name="connsiteX7" fmla="*/ 286 w 464058"/>
                    <a:gd name="connsiteY7" fmla="*/ 0 h 223551"/>
                    <a:gd name="connsiteX8" fmla="*/ 0 w 464058"/>
                    <a:gd name="connsiteY8" fmla="*/ 138874 h 223551"/>
                    <a:gd name="connsiteX9" fmla="*/ 17431 w 464058"/>
                    <a:gd name="connsiteY9" fmla="*/ 222599 h 223551"/>
                    <a:gd name="connsiteX10" fmla="*/ 101537 w 464058"/>
                    <a:gd name="connsiteY10" fmla="*/ 222790 h 223551"/>
                    <a:gd name="connsiteX11" fmla="*/ 364998 w 464058"/>
                    <a:gd name="connsiteY11" fmla="*/ 223361 h 223551"/>
                    <a:gd name="connsiteX12" fmla="*/ 463772 w 464058"/>
                    <a:gd name="connsiteY12" fmla="*/ 223552 h 223551"/>
                    <a:gd name="connsiteX13" fmla="*/ 463963 w 464058"/>
                    <a:gd name="connsiteY13" fmla="*/ 156115 h 223551"/>
                    <a:gd name="connsiteX14" fmla="*/ 464058 w 464058"/>
                    <a:gd name="connsiteY14" fmla="*/ 128873 h 223551"/>
                    <a:gd name="connsiteX15" fmla="*/ 417386 w 464058"/>
                    <a:gd name="connsiteY15" fmla="*/ 128778 h 223551"/>
                    <a:gd name="connsiteX16" fmla="*/ 417290 w 464058"/>
                    <a:gd name="connsiteY16" fmla="*/ 155924 h 223551"/>
                    <a:gd name="connsiteX17" fmla="*/ 59627 w 464058"/>
                    <a:gd name="connsiteY17" fmla="*/ 138303 h 223551"/>
                    <a:gd name="connsiteX18" fmla="*/ 42291 w 464058"/>
                    <a:gd name="connsiteY18" fmla="*/ 138303 h 223551"/>
                    <a:gd name="connsiteX19" fmla="*/ 42386 w 464058"/>
                    <a:gd name="connsiteY19" fmla="*/ 104013 h 223551"/>
                    <a:gd name="connsiteX20" fmla="*/ 59722 w 464058"/>
                    <a:gd name="connsiteY20" fmla="*/ 104013 h 223551"/>
                    <a:gd name="connsiteX21" fmla="*/ 59627 w 464058"/>
                    <a:gd name="connsiteY21" fmla="*/ 138303 h 223551"/>
                    <a:gd name="connsiteX22" fmla="*/ 59722 w 464058"/>
                    <a:gd name="connsiteY22" fmla="*/ 93059 h 223551"/>
                    <a:gd name="connsiteX23" fmla="*/ 42386 w 464058"/>
                    <a:gd name="connsiteY23" fmla="*/ 93059 h 223551"/>
                    <a:gd name="connsiteX24" fmla="*/ 42482 w 464058"/>
                    <a:gd name="connsiteY24" fmla="*/ 65437 h 223551"/>
                    <a:gd name="connsiteX25" fmla="*/ 59817 w 464058"/>
                    <a:gd name="connsiteY25" fmla="*/ 65437 h 223551"/>
                    <a:gd name="connsiteX26" fmla="*/ 59722 w 464058"/>
                    <a:gd name="connsiteY26" fmla="*/ 93059 h 223551"/>
                    <a:gd name="connsiteX27" fmla="*/ 101727 w 464058"/>
                    <a:gd name="connsiteY27" fmla="*/ 172021 h 223551"/>
                    <a:gd name="connsiteX28" fmla="*/ 70961 w 464058"/>
                    <a:gd name="connsiteY28" fmla="*/ 171926 h 223551"/>
                    <a:gd name="connsiteX29" fmla="*/ 70961 w 464058"/>
                    <a:gd name="connsiteY29" fmla="*/ 164306 h 223551"/>
                    <a:gd name="connsiteX30" fmla="*/ 101727 w 464058"/>
                    <a:gd name="connsiteY30" fmla="*/ 164402 h 223551"/>
                    <a:gd name="connsiteX31" fmla="*/ 101727 w 464058"/>
                    <a:gd name="connsiteY31" fmla="*/ 172021 h 223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64058" h="223551">
                      <a:moveTo>
                        <a:pt x="417290" y="155924"/>
                      </a:moveTo>
                      <a:lnTo>
                        <a:pt x="108014" y="155257"/>
                      </a:lnTo>
                      <a:lnTo>
                        <a:pt x="101727" y="155257"/>
                      </a:lnTo>
                      <a:lnTo>
                        <a:pt x="96393" y="155257"/>
                      </a:lnTo>
                      <a:lnTo>
                        <a:pt x="96393" y="146590"/>
                      </a:lnTo>
                      <a:lnTo>
                        <a:pt x="101727" y="146590"/>
                      </a:lnTo>
                      <a:lnTo>
                        <a:pt x="102013" y="190"/>
                      </a:lnTo>
                      <a:lnTo>
                        <a:pt x="286" y="0"/>
                      </a:lnTo>
                      <a:lnTo>
                        <a:pt x="0" y="138874"/>
                      </a:lnTo>
                      <a:lnTo>
                        <a:pt x="17431" y="222599"/>
                      </a:lnTo>
                      <a:lnTo>
                        <a:pt x="101537" y="222790"/>
                      </a:lnTo>
                      <a:lnTo>
                        <a:pt x="364998" y="223361"/>
                      </a:lnTo>
                      <a:lnTo>
                        <a:pt x="463772" y="223552"/>
                      </a:lnTo>
                      <a:lnTo>
                        <a:pt x="463963" y="156115"/>
                      </a:lnTo>
                      <a:lnTo>
                        <a:pt x="464058" y="128873"/>
                      </a:lnTo>
                      <a:lnTo>
                        <a:pt x="417386" y="128778"/>
                      </a:lnTo>
                      <a:lnTo>
                        <a:pt x="417290" y="155924"/>
                      </a:lnTo>
                      <a:close/>
                      <a:moveTo>
                        <a:pt x="59627" y="138303"/>
                      </a:moveTo>
                      <a:lnTo>
                        <a:pt x="42291" y="138303"/>
                      </a:lnTo>
                      <a:lnTo>
                        <a:pt x="42386" y="104013"/>
                      </a:lnTo>
                      <a:lnTo>
                        <a:pt x="59722" y="104013"/>
                      </a:lnTo>
                      <a:lnTo>
                        <a:pt x="59627" y="138303"/>
                      </a:lnTo>
                      <a:close/>
                      <a:moveTo>
                        <a:pt x="59722" y="93059"/>
                      </a:moveTo>
                      <a:lnTo>
                        <a:pt x="42386" y="93059"/>
                      </a:lnTo>
                      <a:lnTo>
                        <a:pt x="42482" y="65437"/>
                      </a:lnTo>
                      <a:lnTo>
                        <a:pt x="59817" y="65437"/>
                      </a:lnTo>
                      <a:lnTo>
                        <a:pt x="59722" y="93059"/>
                      </a:lnTo>
                      <a:close/>
                      <a:moveTo>
                        <a:pt x="101727" y="172021"/>
                      </a:moveTo>
                      <a:lnTo>
                        <a:pt x="70961" y="171926"/>
                      </a:lnTo>
                      <a:lnTo>
                        <a:pt x="70961" y="164306"/>
                      </a:lnTo>
                      <a:lnTo>
                        <a:pt x="101727" y="164402"/>
                      </a:lnTo>
                      <a:lnTo>
                        <a:pt x="101727" y="1720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20" name="图形 6670">
              <a:extLst>
                <a:ext uri="{FF2B5EF4-FFF2-40B4-BE49-F238E27FC236}">
                  <a16:creationId xmlns:a16="http://schemas.microsoft.com/office/drawing/2014/main" xmlns="" id="{CDF12D70-166F-48A4-BA20-00859AE63A68}"/>
                </a:ext>
              </a:extLst>
            </p:cNvPr>
            <p:cNvGrpSpPr/>
            <p:nvPr/>
          </p:nvGrpSpPr>
          <p:grpSpPr>
            <a:xfrm>
              <a:off x="1960086" y="3386041"/>
              <a:ext cx="415670" cy="273462"/>
              <a:chOff x="3905821" y="3386041"/>
              <a:chExt cx="415670" cy="273462"/>
            </a:xfrm>
            <a:solidFill>
              <a:srgbClr val="FFFFFF"/>
            </a:solidFill>
          </p:grpSpPr>
          <p:grpSp>
            <p:nvGrpSpPr>
              <p:cNvPr id="7921" name="图形 6670">
                <a:extLst>
                  <a:ext uri="{FF2B5EF4-FFF2-40B4-BE49-F238E27FC236}">
                    <a16:creationId xmlns:a16="http://schemas.microsoft.com/office/drawing/2014/main" xmlns="" id="{8C53FD06-BC28-4679-B47A-E9F597A451C3}"/>
                  </a:ext>
                </a:extLst>
              </p:cNvPr>
              <p:cNvGrpSpPr/>
              <p:nvPr/>
            </p:nvGrpSpPr>
            <p:grpSpPr>
              <a:xfrm>
                <a:off x="3905821" y="3386041"/>
                <a:ext cx="415670" cy="273462"/>
                <a:chOff x="3905821" y="3386041"/>
                <a:chExt cx="415670" cy="273462"/>
              </a:xfrm>
              <a:solidFill>
                <a:srgbClr val="FFFFFF"/>
              </a:solidFill>
            </p:grpSpPr>
            <p:sp>
              <p:nvSpPr>
                <p:cNvPr id="7922" name="任意多边形: 形状 7921">
                  <a:extLst>
                    <a:ext uri="{FF2B5EF4-FFF2-40B4-BE49-F238E27FC236}">
                      <a16:creationId xmlns:a16="http://schemas.microsoft.com/office/drawing/2014/main" xmlns="" id="{1FB8EF78-A0A2-40B6-A3FE-12C29520A7EB}"/>
                    </a:ext>
                  </a:extLst>
                </p:cNvPr>
                <p:cNvSpPr/>
                <p:nvPr/>
              </p:nvSpPr>
              <p:spPr>
                <a:xfrm>
                  <a:off x="3905821" y="3386041"/>
                  <a:ext cx="250602" cy="240887"/>
                </a:xfrm>
                <a:custGeom>
                  <a:avLst/>
                  <a:gdLst>
                    <a:gd name="connsiteX0" fmla="*/ 250603 w 250602"/>
                    <a:gd name="connsiteY0" fmla="*/ 173069 h 240887"/>
                    <a:gd name="connsiteX1" fmla="*/ 119825 w 250602"/>
                    <a:gd name="connsiteY1" fmla="*/ 172784 h 240887"/>
                    <a:gd name="connsiteX2" fmla="*/ 119920 w 250602"/>
                    <a:gd name="connsiteY2" fmla="*/ 112395 h 240887"/>
                    <a:gd name="connsiteX3" fmla="*/ 87725 w 250602"/>
                    <a:gd name="connsiteY3" fmla="*/ 112300 h 240887"/>
                    <a:gd name="connsiteX4" fmla="*/ 87725 w 250602"/>
                    <a:gd name="connsiteY4" fmla="*/ 92774 h 240887"/>
                    <a:gd name="connsiteX5" fmla="*/ 190500 w 250602"/>
                    <a:gd name="connsiteY5" fmla="*/ 92964 h 240887"/>
                    <a:gd name="connsiteX6" fmla="*/ 190595 w 250602"/>
                    <a:gd name="connsiteY6" fmla="*/ 44291 h 240887"/>
                    <a:gd name="connsiteX7" fmla="*/ 179927 w 250602"/>
                    <a:gd name="connsiteY7" fmla="*/ 44291 h 240887"/>
                    <a:gd name="connsiteX8" fmla="*/ 180023 w 250602"/>
                    <a:gd name="connsiteY8" fmla="*/ 0 h 240887"/>
                    <a:gd name="connsiteX9" fmla="*/ 0 w 250602"/>
                    <a:gd name="connsiteY9" fmla="*/ 12097 h 240887"/>
                    <a:gd name="connsiteX10" fmla="*/ 36386 w 250602"/>
                    <a:gd name="connsiteY10" fmla="*/ 172593 h 240887"/>
                    <a:gd name="connsiteX11" fmla="*/ 36195 w 250602"/>
                    <a:gd name="connsiteY11" fmla="*/ 240411 h 240887"/>
                    <a:gd name="connsiteX12" fmla="*/ 249174 w 250602"/>
                    <a:gd name="connsiteY12" fmla="*/ 240887 h 24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0602" h="240887">
                      <a:moveTo>
                        <a:pt x="250603" y="173069"/>
                      </a:moveTo>
                      <a:lnTo>
                        <a:pt x="119825" y="172784"/>
                      </a:lnTo>
                      <a:lnTo>
                        <a:pt x="119920" y="112395"/>
                      </a:lnTo>
                      <a:lnTo>
                        <a:pt x="87725" y="112300"/>
                      </a:lnTo>
                      <a:lnTo>
                        <a:pt x="87725" y="92774"/>
                      </a:lnTo>
                      <a:lnTo>
                        <a:pt x="190500" y="92964"/>
                      </a:lnTo>
                      <a:lnTo>
                        <a:pt x="190595" y="44291"/>
                      </a:lnTo>
                      <a:lnTo>
                        <a:pt x="179927" y="44291"/>
                      </a:lnTo>
                      <a:lnTo>
                        <a:pt x="180023" y="0"/>
                      </a:lnTo>
                      <a:lnTo>
                        <a:pt x="0" y="12097"/>
                      </a:lnTo>
                      <a:lnTo>
                        <a:pt x="36386" y="172593"/>
                      </a:lnTo>
                      <a:lnTo>
                        <a:pt x="36195" y="240411"/>
                      </a:lnTo>
                      <a:lnTo>
                        <a:pt x="249174" y="2408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3" name="任意多边形: 形状 7922">
                  <a:extLst>
                    <a:ext uri="{FF2B5EF4-FFF2-40B4-BE49-F238E27FC236}">
                      <a16:creationId xmlns:a16="http://schemas.microsoft.com/office/drawing/2014/main" xmlns="" id="{AFD8D906-3000-4575-A665-87EDF426792C}"/>
                    </a:ext>
                  </a:extLst>
                </p:cNvPr>
                <p:cNvSpPr/>
                <p:nvPr/>
              </p:nvSpPr>
              <p:spPr>
                <a:xfrm>
                  <a:off x="4154995" y="3559111"/>
                  <a:ext cx="166496" cy="100393"/>
                </a:xfrm>
                <a:custGeom>
                  <a:avLst/>
                  <a:gdLst>
                    <a:gd name="connsiteX0" fmla="*/ 0 w 166496"/>
                    <a:gd name="connsiteY0" fmla="*/ 67818 h 100393"/>
                    <a:gd name="connsiteX1" fmla="*/ 166211 w 166496"/>
                    <a:gd name="connsiteY1" fmla="*/ 100394 h 100393"/>
                    <a:gd name="connsiteX2" fmla="*/ 166306 w 166496"/>
                    <a:gd name="connsiteY2" fmla="*/ 63722 h 100393"/>
                    <a:gd name="connsiteX3" fmla="*/ 166306 w 166496"/>
                    <a:gd name="connsiteY3" fmla="*/ 63722 h 100393"/>
                    <a:gd name="connsiteX4" fmla="*/ 166497 w 166496"/>
                    <a:gd name="connsiteY4" fmla="*/ 381 h 100393"/>
                    <a:gd name="connsiteX5" fmla="*/ 1429 w 166496"/>
                    <a:gd name="connsiteY5" fmla="*/ 0 h 10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496" h="100393">
                      <a:moveTo>
                        <a:pt x="0" y="67818"/>
                      </a:moveTo>
                      <a:lnTo>
                        <a:pt x="166211" y="100394"/>
                      </a:lnTo>
                      <a:lnTo>
                        <a:pt x="166306" y="63722"/>
                      </a:lnTo>
                      <a:lnTo>
                        <a:pt x="166306" y="63722"/>
                      </a:lnTo>
                      <a:lnTo>
                        <a:pt x="166497" y="381"/>
                      </a:lnTo>
                      <a:lnTo>
                        <a:pt x="14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24" name="图形 6670">
                <a:extLst>
                  <a:ext uri="{FF2B5EF4-FFF2-40B4-BE49-F238E27FC236}">
                    <a16:creationId xmlns:a16="http://schemas.microsoft.com/office/drawing/2014/main" xmlns="" id="{0EB8868D-AF45-44A5-9CC5-3CC7FE01230B}"/>
                  </a:ext>
                </a:extLst>
              </p:cNvPr>
              <p:cNvGrpSpPr/>
              <p:nvPr/>
            </p:nvGrpSpPr>
            <p:grpSpPr>
              <a:xfrm>
                <a:off x="3905821" y="3386041"/>
                <a:ext cx="415670" cy="273462"/>
                <a:chOff x="3905821" y="3386041"/>
                <a:chExt cx="415670" cy="273462"/>
              </a:xfrm>
              <a:solidFill>
                <a:srgbClr val="FFFFFF"/>
              </a:solidFill>
            </p:grpSpPr>
            <p:sp>
              <p:nvSpPr>
                <p:cNvPr id="7925" name="任意多边形: 形状 7924">
                  <a:extLst>
                    <a:ext uri="{FF2B5EF4-FFF2-40B4-BE49-F238E27FC236}">
                      <a16:creationId xmlns:a16="http://schemas.microsoft.com/office/drawing/2014/main" xmlns="" id="{E4BC4369-D718-4A67-ACCB-B382E62194DD}"/>
                    </a:ext>
                  </a:extLst>
                </p:cNvPr>
                <p:cNvSpPr/>
                <p:nvPr/>
              </p:nvSpPr>
              <p:spPr>
                <a:xfrm>
                  <a:off x="3905821" y="3386041"/>
                  <a:ext cx="250602" cy="240887"/>
                </a:xfrm>
                <a:custGeom>
                  <a:avLst/>
                  <a:gdLst>
                    <a:gd name="connsiteX0" fmla="*/ 250603 w 250602"/>
                    <a:gd name="connsiteY0" fmla="*/ 173069 h 240887"/>
                    <a:gd name="connsiteX1" fmla="*/ 119825 w 250602"/>
                    <a:gd name="connsiteY1" fmla="*/ 172784 h 240887"/>
                    <a:gd name="connsiteX2" fmla="*/ 119920 w 250602"/>
                    <a:gd name="connsiteY2" fmla="*/ 112395 h 240887"/>
                    <a:gd name="connsiteX3" fmla="*/ 87725 w 250602"/>
                    <a:gd name="connsiteY3" fmla="*/ 112300 h 240887"/>
                    <a:gd name="connsiteX4" fmla="*/ 87725 w 250602"/>
                    <a:gd name="connsiteY4" fmla="*/ 92774 h 240887"/>
                    <a:gd name="connsiteX5" fmla="*/ 190500 w 250602"/>
                    <a:gd name="connsiteY5" fmla="*/ 92964 h 240887"/>
                    <a:gd name="connsiteX6" fmla="*/ 190595 w 250602"/>
                    <a:gd name="connsiteY6" fmla="*/ 44291 h 240887"/>
                    <a:gd name="connsiteX7" fmla="*/ 179927 w 250602"/>
                    <a:gd name="connsiteY7" fmla="*/ 44291 h 240887"/>
                    <a:gd name="connsiteX8" fmla="*/ 180023 w 250602"/>
                    <a:gd name="connsiteY8" fmla="*/ 0 h 240887"/>
                    <a:gd name="connsiteX9" fmla="*/ 0 w 250602"/>
                    <a:gd name="connsiteY9" fmla="*/ 12097 h 240887"/>
                    <a:gd name="connsiteX10" fmla="*/ 36386 w 250602"/>
                    <a:gd name="connsiteY10" fmla="*/ 172593 h 240887"/>
                    <a:gd name="connsiteX11" fmla="*/ 36195 w 250602"/>
                    <a:gd name="connsiteY11" fmla="*/ 240411 h 240887"/>
                    <a:gd name="connsiteX12" fmla="*/ 249174 w 250602"/>
                    <a:gd name="connsiteY12" fmla="*/ 240887 h 24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0602" h="240887">
                      <a:moveTo>
                        <a:pt x="250603" y="173069"/>
                      </a:moveTo>
                      <a:lnTo>
                        <a:pt x="119825" y="172784"/>
                      </a:lnTo>
                      <a:lnTo>
                        <a:pt x="119920" y="112395"/>
                      </a:lnTo>
                      <a:lnTo>
                        <a:pt x="87725" y="112300"/>
                      </a:lnTo>
                      <a:lnTo>
                        <a:pt x="87725" y="92774"/>
                      </a:lnTo>
                      <a:lnTo>
                        <a:pt x="190500" y="92964"/>
                      </a:lnTo>
                      <a:lnTo>
                        <a:pt x="190595" y="44291"/>
                      </a:lnTo>
                      <a:lnTo>
                        <a:pt x="179927" y="44291"/>
                      </a:lnTo>
                      <a:lnTo>
                        <a:pt x="180023" y="0"/>
                      </a:lnTo>
                      <a:lnTo>
                        <a:pt x="0" y="12097"/>
                      </a:lnTo>
                      <a:lnTo>
                        <a:pt x="36386" y="172593"/>
                      </a:lnTo>
                      <a:lnTo>
                        <a:pt x="36195" y="240411"/>
                      </a:lnTo>
                      <a:lnTo>
                        <a:pt x="249174" y="2408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6" name="任意多边形: 形状 7925">
                  <a:extLst>
                    <a:ext uri="{FF2B5EF4-FFF2-40B4-BE49-F238E27FC236}">
                      <a16:creationId xmlns:a16="http://schemas.microsoft.com/office/drawing/2014/main" xmlns="" id="{90D874B2-346E-4937-BC23-3DF7405A3981}"/>
                    </a:ext>
                  </a:extLst>
                </p:cNvPr>
                <p:cNvSpPr/>
                <p:nvPr/>
              </p:nvSpPr>
              <p:spPr>
                <a:xfrm>
                  <a:off x="4154995" y="3559111"/>
                  <a:ext cx="166496" cy="100393"/>
                </a:xfrm>
                <a:custGeom>
                  <a:avLst/>
                  <a:gdLst>
                    <a:gd name="connsiteX0" fmla="*/ 0 w 166496"/>
                    <a:gd name="connsiteY0" fmla="*/ 67818 h 100393"/>
                    <a:gd name="connsiteX1" fmla="*/ 166211 w 166496"/>
                    <a:gd name="connsiteY1" fmla="*/ 100394 h 100393"/>
                    <a:gd name="connsiteX2" fmla="*/ 166306 w 166496"/>
                    <a:gd name="connsiteY2" fmla="*/ 63722 h 100393"/>
                    <a:gd name="connsiteX3" fmla="*/ 166306 w 166496"/>
                    <a:gd name="connsiteY3" fmla="*/ 63722 h 100393"/>
                    <a:gd name="connsiteX4" fmla="*/ 166497 w 166496"/>
                    <a:gd name="connsiteY4" fmla="*/ 381 h 100393"/>
                    <a:gd name="connsiteX5" fmla="*/ 1429 w 166496"/>
                    <a:gd name="connsiteY5" fmla="*/ 0 h 10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496" h="100393">
                      <a:moveTo>
                        <a:pt x="0" y="67818"/>
                      </a:moveTo>
                      <a:lnTo>
                        <a:pt x="166211" y="100394"/>
                      </a:lnTo>
                      <a:lnTo>
                        <a:pt x="166306" y="63722"/>
                      </a:lnTo>
                      <a:lnTo>
                        <a:pt x="166306" y="63722"/>
                      </a:lnTo>
                      <a:lnTo>
                        <a:pt x="166497" y="381"/>
                      </a:lnTo>
                      <a:lnTo>
                        <a:pt x="14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27" name="图形 6670">
              <a:extLst>
                <a:ext uri="{FF2B5EF4-FFF2-40B4-BE49-F238E27FC236}">
                  <a16:creationId xmlns:a16="http://schemas.microsoft.com/office/drawing/2014/main" xmlns="" id="{1C80872C-E2CB-45B0-9990-48124B6A27FF}"/>
                </a:ext>
              </a:extLst>
            </p:cNvPr>
            <p:cNvGrpSpPr/>
            <p:nvPr/>
          </p:nvGrpSpPr>
          <p:grpSpPr>
            <a:xfrm>
              <a:off x="2041430" y="4195190"/>
              <a:ext cx="445225" cy="185547"/>
              <a:chOff x="3987165" y="4195190"/>
              <a:chExt cx="445225" cy="185547"/>
            </a:xfrm>
            <a:solidFill>
              <a:srgbClr val="FFFFFF"/>
            </a:solidFill>
          </p:grpSpPr>
          <p:grpSp>
            <p:nvGrpSpPr>
              <p:cNvPr id="7928" name="图形 6670">
                <a:extLst>
                  <a:ext uri="{FF2B5EF4-FFF2-40B4-BE49-F238E27FC236}">
                    <a16:creationId xmlns:a16="http://schemas.microsoft.com/office/drawing/2014/main" xmlns="" id="{C7CC556B-2632-47B8-BC53-CBFF1B4EE7FF}"/>
                  </a:ext>
                </a:extLst>
              </p:cNvPr>
              <p:cNvGrpSpPr/>
              <p:nvPr/>
            </p:nvGrpSpPr>
            <p:grpSpPr>
              <a:xfrm>
                <a:off x="3987165" y="4195190"/>
                <a:ext cx="445225" cy="185547"/>
                <a:chOff x="3987165" y="4195190"/>
                <a:chExt cx="445225" cy="185547"/>
              </a:xfrm>
              <a:solidFill>
                <a:srgbClr val="FFFFFF"/>
              </a:solidFill>
            </p:grpSpPr>
            <p:sp>
              <p:nvSpPr>
                <p:cNvPr id="7929" name="任意多边形: 形状 7928">
                  <a:extLst>
                    <a:ext uri="{FF2B5EF4-FFF2-40B4-BE49-F238E27FC236}">
                      <a16:creationId xmlns:a16="http://schemas.microsoft.com/office/drawing/2014/main" xmlns="" id="{0C29AA05-BF38-4CE3-9921-BD4050557084}"/>
                    </a:ext>
                  </a:extLst>
                </p:cNvPr>
                <p:cNvSpPr/>
                <p:nvPr/>
              </p:nvSpPr>
              <p:spPr>
                <a:xfrm>
                  <a:off x="3987260" y="4335588"/>
                  <a:ext cx="138112" cy="45148"/>
                </a:xfrm>
                <a:custGeom>
                  <a:avLst/>
                  <a:gdLst>
                    <a:gd name="connsiteX0" fmla="*/ 66770 w 138112"/>
                    <a:gd name="connsiteY0" fmla="*/ 6477 h 45148"/>
                    <a:gd name="connsiteX1" fmla="*/ 66484 w 138112"/>
                    <a:gd name="connsiteY1" fmla="*/ 34195 h 45148"/>
                    <a:gd name="connsiteX2" fmla="*/ 77533 w 138112"/>
                    <a:gd name="connsiteY2" fmla="*/ 45149 h 45148"/>
                    <a:gd name="connsiteX3" fmla="*/ 126683 w 138112"/>
                    <a:gd name="connsiteY3" fmla="*/ 45149 h 45148"/>
                    <a:gd name="connsiteX4" fmla="*/ 137827 w 138112"/>
                    <a:gd name="connsiteY4" fmla="*/ 34195 h 45148"/>
                    <a:gd name="connsiteX5" fmla="*/ 138113 w 138112"/>
                    <a:gd name="connsiteY5" fmla="*/ 0 h 45148"/>
                    <a:gd name="connsiteX6" fmla="*/ 73438 w 138112"/>
                    <a:gd name="connsiteY6" fmla="*/ 0 h 45148"/>
                    <a:gd name="connsiteX7" fmla="*/ 66770 w 138112"/>
                    <a:gd name="connsiteY7" fmla="*/ 0 h 45148"/>
                    <a:gd name="connsiteX8" fmla="*/ 0 w 138112"/>
                    <a:gd name="connsiteY8" fmla="*/ 0 h 45148"/>
                    <a:gd name="connsiteX9" fmla="*/ 95 w 138112"/>
                    <a:gd name="connsiteY9" fmla="*/ 6572 h 4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8112" h="45148">
                      <a:moveTo>
                        <a:pt x="66770" y="6477"/>
                      </a:moveTo>
                      <a:lnTo>
                        <a:pt x="66484" y="34195"/>
                      </a:lnTo>
                      <a:lnTo>
                        <a:pt x="77533" y="45149"/>
                      </a:lnTo>
                      <a:lnTo>
                        <a:pt x="126683" y="45149"/>
                      </a:lnTo>
                      <a:lnTo>
                        <a:pt x="137827" y="34195"/>
                      </a:lnTo>
                      <a:lnTo>
                        <a:pt x="138113" y="0"/>
                      </a:lnTo>
                      <a:lnTo>
                        <a:pt x="73438" y="0"/>
                      </a:lnTo>
                      <a:lnTo>
                        <a:pt x="66770" y="0"/>
                      </a:lnTo>
                      <a:lnTo>
                        <a:pt x="0" y="0"/>
                      </a:lnTo>
                      <a:lnTo>
                        <a:pt x="95" y="6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0" name="任意多边形: 形状 7929">
                  <a:extLst>
                    <a:ext uri="{FF2B5EF4-FFF2-40B4-BE49-F238E27FC236}">
                      <a16:creationId xmlns:a16="http://schemas.microsoft.com/office/drawing/2014/main" xmlns="" id="{D9DF2C7C-5268-4001-9FD8-509833AFB5E8}"/>
                    </a:ext>
                  </a:extLst>
                </p:cNvPr>
                <p:cNvSpPr/>
                <p:nvPr/>
              </p:nvSpPr>
              <p:spPr>
                <a:xfrm>
                  <a:off x="3987260" y="4195190"/>
                  <a:ext cx="445130" cy="140398"/>
                </a:xfrm>
                <a:custGeom>
                  <a:avLst/>
                  <a:gdLst>
                    <a:gd name="connsiteX0" fmla="*/ 267748 w 445130"/>
                    <a:gd name="connsiteY0" fmla="*/ 140398 h 140398"/>
                    <a:gd name="connsiteX1" fmla="*/ 427292 w 445130"/>
                    <a:gd name="connsiteY1" fmla="*/ 90392 h 140398"/>
                    <a:gd name="connsiteX2" fmla="*/ 427292 w 445130"/>
                    <a:gd name="connsiteY2" fmla="*/ 90392 h 140398"/>
                    <a:gd name="connsiteX3" fmla="*/ 437959 w 445130"/>
                    <a:gd name="connsiteY3" fmla="*/ 87535 h 140398"/>
                    <a:gd name="connsiteX4" fmla="*/ 444817 w 445130"/>
                    <a:gd name="connsiteY4" fmla="*/ 75819 h 140398"/>
                    <a:gd name="connsiteX5" fmla="*/ 433007 w 445130"/>
                    <a:gd name="connsiteY5" fmla="*/ 69056 h 140398"/>
                    <a:gd name="connsiteX6" fmla="*/ 427101 w 445130"/>
                    <a:gd name="connsiteY6" fmla="*/ 70580 h 140398"/>
                    <a:gd name="connsiteX7" fmla="*/ 405193 w 445130"/>
                    <a:gd name="connsiteY7" fmla="*/ 0 h 140398"/>
                    <a:gd name="connsiteX8" fmla="*/ 265271 w 445130"/>
                    <a:gd name="connsiteY8" fmla="*/ 44577 h 140398"/>
                    <a:gd name="connsiteX9" fmla="*/ 266319 w 445130"/>
                    <a:gd name="connsiteY9" fmla="*/ 58293 h 140398"/>
                    <a:gd name="connsiteX10" fmla="*/ 242316 w 445130"/>
                    <a:gd name="connsiteY10" fmla="*/ 66008 h 140398"/>
                    <a:gd name="connsiteX11" fmla="*/ 0 w 445130"/>
                    <a:gd name="connsiteY11" fmla="*/ 66104 h 140398"/>
                    <a:gd name="connsiteX12" fmla="*/ 0 w 445130"/>
                    <a:gd name="connsiteY12" fmla="*/ 140303 h 140398"/>
                    <a:gd name="connsiteX13" fmla="*/ 267748 w 445130"/>
                    <a:gd name="connsiteY13" fmla="*/ 140398 h 14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5130" h="140398">
                      <a:moveTo>
                        <a:pt x="267748" y="140398"/>
                      </a:moveTo>
                      <a:lnTo>
                        <a:pt x="427292" y="90392"/>
                      </a:lnTo>
                      <a:cubicBezTo>
                        <a:pt x="427292" y="90392"/>
                        <a:pt x="427292" y="90392"/>
                        <a:pt x="427292" y="90392"/>
                      </a:cubicBezTo>
                      <a:lnTo>
                        <a:pt x="437959" y="87535"/>
                      </a:lnTo>
                      <a:cubicBezTo>
                        <a:pt x="443103" y="86201"/>
                        <a:pt x="446151" y="80963"/>
                        <a:pt x="444817" y="75819"/>
                      </a:cubicBezTo>
                      <a:cubicBezTo>
                        <a:pt x="443389" y="70771"/>
                        <a:pt x="438150" y="67723"/>
                        <a:pt x="433007" y="69056"/>
                      </a:cubicBezTo>
                      <a:lnTo>
                        <a:pt x="427101" y="70580"/>
                      </a:lnTo>
                      <a:lnTo>
                        <a:pt x="405193" y="0"/>
                      </a:lnTo>
                      <a:lnTo>
                        <a:pt x="265271" y="44577"/>
                      </a:lnTo>
                      <a:lnTo>
                        <a:pt x="266319" y="58293"/>
                      </a:lnTo>
                      <a:lnTo>
                        <a:pt x="242316" y="66008"/>
                      </a:lnTo>
                      <a:lnTo>
                        <a:pt x="0" y="66104"/>
                      </a:lnTo>
                      <a:lnTo>
                        <a:pt x="0" y="140303"/>
                      </a:lnTo>
                      <a:lnTo>
                        <a:pt x="267748" y="1403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1" name="任意多边形: 形状 7930">
                  <a:extLst>
                    <a:ext uri="{FF2B5EF4-FFF2-40B4-BE49-F238E27FC236}">
                      <a16:creationId xmlns:a16="http://schemas.microsoft.com/office/drawing/2014/main" xmlns="" id="{E2DDB602-F0E5-4AFB-A0E8-CD4FB3485472}"/>
                    </a:ext>
                  </a:extLst>
                </p:cNvPr>
                <p:cNvSpPr/>
                <p:nvPr/>
              </p:nvSpPr>
              <p:spPr>
                <a:xfrm>
                  <a:off x="3987165" y="4243958"/>
                  <a:ext cx="18097" cy="40957"/>
                </a:xfrm>
                <a:custGeom>
                  <a:avLst/>
                  <a:gdLst>
                    <a:gd name="connsiteX0" fmla="*/ 9049 w 18097"/>
                    <a:gd name="connsiteY0" fmla="*/ 0 h 40957"/>
                    <a:gd name="connsiteX1" fmla="*/ 9049 w 18097"/>
                    <a:gd name="connsiteY1" fmla="*/ 0 h 40957"/>
                    <a:gd name="connsiteX2" fmla="*/ 18097 w 18097"/>
                    <a:gd name="connsiteY2" fmla="*/ 9049 h 40957"/>
                    <a:gd name="connsiteX3" fmla="*/ 18097 w 18097"/>
                    <a:gd name="connsiteY3" fmla="*/ 31909 h 40957"/>
                    <a:gd name="connsiteX4" fmla="*/ 9049 w 18097"/>
                    <a:gd name="connsiteY4" fmla="*/ 40957 h 40957"/>
                    <a:gd name="connsiteX5" fmla="*/ 9049 w 18097"/>
                    <a:gd name="connsiteY5" fmla="*/ 40957 h 40957"/>
                    <a:gd name="connsiteX6" fmla="*/ 0 w 18097"/>
                    <a:gd name="connsiteY6" fmla="*/ 31909 h 40957"/>
                    <a:gd name="connsiteX7" fmla="*/ 0 w 18097"/>
                    <a:gd name="connsiteY7" fmla="*/ 9049 h 40957"/>
                    <a:gd name="connsiteX8" fmla="*/ 9049 w 18097"/>
                    <a:gd name="connsiteY8" fmla="*/ 0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40957">
                      <a:moveTo>
                        <a:pt x="9049" y="0"/>
                      </a:moveTo>
                      <a:lnTo>
                        <a:pt x="9049" y="0"/>
                      </a:lnTo>
                      <a:cubicBezTo>
                        <a:pt x="14002" y="0"/>
                        <a:pt x="18097" y="4001"/>
                        <a:pt x="18097" y="9049"/>
                      </a:cubicBezTo>
                      <a:lnTo>
                        <a:pt x="18097" y="31909"/>
                      </a:lnTo>
                      <a:cubicBezTo>
                        <a:pt x="18097" y="36862"/>
                        <a:pt x="14097" y="40957"/>
                        <a:pt x="9049" y="40957"/>
                      </a:cubicBezTo>
                      <a:lnTo>
                        <a:pt x="9049" y="40957"/>
                      </a:lnTo>
                      <a:cubicBezTo>
                        <a:pt x="4096" y="40957"/>
                        <a:pt x="0" y="36957"/>
                        <a:pt x="0" y="31909"/>
                      </a:cubicBezTo>
                      <a:lnTo>
                        <a:pt x="0" y="9049"/>
                      </a:lnTo>
                      <a:cubicBezTo>
                        <a:pt x="95" y="4001"/>
                        <a:pt x="4096" y="0"/>
                        <a:pt x="904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2" name="任意多边形: 形状 7931">
                  <a:extLst>
                    <a:ext uri="{FF2B5EF4-FFF2-40B4-BE49-F238E27FC236}">
                      <a16:creationId xmlns:a16="http://schemas.microsoft.com/office/drawing/2014/main" xmlns="" id="{3C634876-C087-48F8-9AF9-DE7796BF1F0A}"/>
                    </a:ext>
                  </a:extLst>
                </p:cNvPr>
                <p:cNvSpPr/>
                <p:nvPr/>
              </p:nvSpPr>
              <p:spPr>
                <a:xfrm>
                  <a:off x="4106418" y="4238053"/>
                  <a:ext cx="62674" cy="23336"/>
                </a:xfrm>
                <a:custGeom>
                  <a:avLst/>
                  <a:gdLst>
                    <a:gd name="connsiteX0" fmla="*/ 0 w 62674"/>
                    <a:gd name="connsiteY0" fmla="*/ 0 h 23336"/>
                    <a:gd name="connsiteX1" fmla="*/ 62674 w 62674"/>
                    <a:gd name="connsiteY1" fmla="*/ 0 h 23336"/>
                    <a:gd name="connsiteX2" fmla="*/ 62674 w 62674"/>
                    <a:gd name="connsiteY2" fmla="*/ 23336 h 23336"/>
                    <a:gd name="connsiteX3" fmla="*/ 0 w 62674"/>
                    <a:gd name="connsiteY3" fmla="*/ 23336 h 2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674" h="23336">
                      <a:moveTo>
                        <a:pt x="0" y="0"/>
                      </a:moveTo>
                      <a:lnTo>
                        <a:pt x="62674" y="0"/>
                      </a:lnTo>
                      <a:lnTo>
                        <a:pt x="62674" y="23336"/>
                      </a:lnTo>
                      <a:lnTo>
                        <a:pt x="0" y="23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33" name="图形 6670">
                <a:extLst>
                  <a:ext uri="{FF2B5EF4-FFF2-40B4-BE49-F238E27FC236}">
                    <a16:creationId xmlns:a16="http://schemas.microsoft.com/office/drawing/2014/main" xmlns="" id="{B3765C37-3A7D-41F2-BC02-36BE2D65F804}"/>
                  </a:ext>
                </a:extLst>
              </p:cNvPr>
              <p:cNvGrpSpPr/>
              <p:nvPr/>
            </p:nvGrpSpPr>
            <p:grpSpPr>
              <a:xfrm>
                <a:off x="3987165" y="4195190"/>
                <a:ext cx="445225" cy="185547"/>
                <a:chOff x="3987165" y="4195190"/>
                <a:chExt cx="445225" cy="185547"/>
              </a:xfrm>
              <a:solidFill>
                <a:srgbClr val="FFFFFF"/>
              </a:solidFill>
            </p:grpSpPr>
            <p:sp>
              <p:nvSpPr>
                <p:cNvPr id="7934" name="任意多边形: 形状 7933">
                  <a:extLst>
                    <a:ext uri="{FF2B5EF4-FFF2-40B4-BE49-F238E27FC236}">
                      <a16:creationId xmlns:a16="http://schemas.microsoft.com/office/drawing/2014/main" xmlns="" id="{90538B0C-4FBF-4613-ACBB-FA8007BCC731}"/>
                    </a:ext>
                  </a:extLst>
                </p:cNvPr>
                <p:cNvSpPr/>
                <p:nvPr/>
              </p:nvSpPr>
              <p:spPr>
                <a:xfrm>
                  <a:off x="3987260" y="4335588"/>
                  <a:ext cx="138112" cy="45148"/>
                </a:xfrm>
                <a:custGeom>
                  <a:avLst/>
                  <a:gdLst>
                    <a:gd name="connsiteX0" fmla="*/ 66770 w 138112"/>
                    <a:gd name="connsiteY0" fmla="*/ 6477 h 45148"/>
                    <a:gd name="connsiteX1" fmla="*/ 66484 w 138112"/>
                    <a:gd name="connsiteY1" fmla="*/ 34195 h 45148"/>
                    <a:gd name="connsiteX2" fmla="*/ 77533 w 138112"/>
                    <a:gd name="connsiteY2" fmla="*/ 45149 h 45148"/>
                    <a:gd name="connsiteX3" fmla="*/ 126683 w 138112"/>
                    <a:gd name="connsiteY3" fmla="*/ 45149 h 45148"/>
                    <a:gd name="connsiteX4" fmla="*/ 137827 w 138112"/>
                    <a:gd name="connsiteY4" fmla="*/ 34195 h 45148"/>
                    <a:gd name="connsiteX5" fmla="*/ 138113 w 138112"/>
                    <a:gd name="connsiteY5" fmla="*/ 0 h 45148"/>
                    <a:gd name="connsiteX6" fmla="*/ 73438 w 138112"/>
                    <a:gd name="connsiteY6" fmla="*/ 0 h 45148"/>
                    <a:gd name="connsiteX7" fmla="*/ 66770 w 138112"/>
                    <a:gd name="connsiteY7" fmla="*/ 0 h 45148"/>
                    <a:gd name="connsiteX8" fmla="*/ 0 w 138112"/>
                    <a:gd name="connsiteY8" fmla="*/ 0 h 45148"/>
                    <a:gd name="connsiteX9" fmla="*/ 95 w 138112"/>
                    <a:gd name="connsiteY9" fmla="*/ 6572 h 4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8112" h="45148">
                      <a:moveTo>
                        <a:pt x="66770" y="6477"/>
                      </a:moveTo>
                      <a:lnTo>
                        <a:pt x="66484" y="34195"/>
                      </a:lnTo>
                      <a:lnTo>
                        <a:pt x="77533" y="45149"/>
                      </a:lnTo>
                      <a:lnTo>
                        <a:pt x="126683" y="45149"/>
                      </a:lnTo>
                      <a:lnTo>
                        <a:pt x="137827" y="34195"/>
                      </a:lnTo>
                      <a:lnTo>
                        <a:pt x="138113" y="0"/>
                      </a:lnTo>
                      <a:lnTo>
                        <a:pt x="73438" y="0"/>
                      </a:lnTo>
                      <a:lnTo>
                        <a:pt x="66770" y="0"/>
                      </a:lnTo>
                      <a:lnTo>
                        <a:pt x="0" y="0"/>
                      </a:lnTo>
                      <a:lnTo>
                        <a:pt x="95" y="65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5" name="任意多边形: 形状 7934">
                  <a:extLst>
                    <a:ext uri="{FF2B5EF4-FFF2-40B4-BE49-F238E27FC236}">
                      <a16:creationId xmlns:a16="http://schemas.microsoft.com/office/drawing/2014/main" xmlns="" id="{C4A3053F-91F5-4873-8656-95D6AB63BC05}"/>
                    </a:ext>
                  </a:extLst>
                </p:cNvPr>
                <p:cNvSpPr/>
                <p:nvPr/>
              </p:nvSpPr>
              <p:spPr>
                <a:xfrm>
                  <a:off x="3987260" y="4195190"/>
                  <a:ext cx="445130" cy="140398"/>
                </a:xfrm>
                <a:custGeom>
                  <a:avLst/>
                  <a:gdLst>
                    <a:gd name="connsiteX0" fmla="*/ 267748 w 445130"/>
                    <a:gd name="connsiteY0" fmla="*/ 140398 h 140398"/>
                    <a:gd name="connsiteX1" fmla="*/ 427292 w 445130"/>
                    <a:gd name="connsiteY1" fmla="*/ 90392 h 140398"/>
                    <a:gd name="connsiteX2" fmla="*/ 427292 w 445130"/>
                    <a:gd name="connsiteY2" fmla="*/ 90392 h 140398"/>
                    <a:gd name="connsiteX3" fmla="*/ 437959 w 445130"/>
                    <a:gd name="connsiteY3" fmla="*/ 87535 h 140398"/>
                    <a:gd name="connsiteX4" fmla="*/ 444817 w 445130"/>
                    <a:gd name="connsiteY4" fmla="*/ 75819 h 140398"/>
                    <a:gd name="connsiteX5" fmla="*/ 433007 w 445130"/>
                    <a:gd name="connsiteY5" fmla="*/ 69056 h 140398"/>
                    <a:gd name="connsiteX6" fmla="*/ 427101 w 445130"/>
                    <a:gd name="connsiteY6" fmla="*/ 70580 h 140398"/>
                    <a:gd name="connsiteX7" fmla="*/ 405193 w 445130"/>
                    <a:gd name="connsiteY7" fmla="*/ 0 h 140398"/>
                    <a:gd name="connsiteX8" fmla="*/ 265271 w 445130"/>
                    <a:gd name="connsiteY8" fmla="*/ 44577 h 140398"/>
                    <a:gd name="connsiteX9" fmla="*/ 266319 w 445130"/>
                    <a:gd name="connsiteY9" fmla="*/ 58293 h 140398"/>
                    <a:gd name="connsiteX10" fmla="*/ 242316 w 445130"/>
                    <a:gd name="connsiteY10" fmla="*/ 66008 h 140398"/>
                    <a:gd name="connsiteX11" fmla="*/ 0 w 445130"/>
                    <a:gd name="connsiteY11" fmla="*/ 66104 h 140398"/>
                    <a:gd name="connsiteX12" fmla="*/ 0 w 445130"/>
                    <a:gd name="connsiteY12" fmla="*/ 140303 h 140398"/>
                    <a:gd name="connsiteX13" fmla="*/ 267748 w 445130"/>
                    <a:gd name="connsiteY13" fmla="*/ 140398 h 14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5130" h="140398">
                      <a:moveTo>
                        <a:pt x="267748" y="140398"/>
                      </a:moveTo>
                      <a:lnTo>
                        <a:pt x="427292" y="90392"/>
                      </a:lnTo>
                      <a:cubicBezTo>
                        <a:pt x="427292" y="90392"/>
                        <a:pt x="427292" y="90392"/>
                        <a:pt x="427292" y="90392"/>
                      </a:cubicBezTo>
                      <a:lnTo>
                        <a:pt x="437959" y="87535"/>
                      </a:lnTo>
                      <a:cubicBezTo>
                        <a:pt x="443103" y="86201"/>
                        <a:pt x="446151" y="80963"/>
                        <a:pt x="444817" y="75819"/>
                      </a:cubicBezTo>
                      <a:cubicBezTo>
                        <a:pt x="443389" y="70771"/>
                        <a:pt x="438150" y="67723"/>
                        <a:pt x="433007" y="69056"/>
                      </a:cubicBezTo>
                      <a:lnTo>
                        <a:pt x="427101" y="70580"/>
                      </a:lnTo>
                      <a:lnTo>
                        <a:pt x="405193" y="0"/>
                      </a:lnTo>
                      <a:lnTo>
                        <a:pt x="265271" y="44577"/>
                      </a:lnTo>
                      <a:lnTo>
                        <a:pt x="266319" y="58293"/>
                      </a:lnTo>
                      <a:lnTo>
                        <a:pt x="242316" y="66008"/>
                      </a:lnTo>
                      <a:lnTo>
                        <a:pt x="0" y="66104"/>
                      </a:lnTo>
                      <a:lnTo>
                        <a:pt x="0" y="140303"/>
                      </a:lnTo>
                      <a:lnTo>
                        <a:pt x="267748" y="1403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6" name="任意多边形: 形状 7935">
                  <a:extLst>
                    <a:ext uri="{FF2B5EF4-FFF2-40B4-BE49-F238E27FC236}">
                      <a16:creationId xmlns:a16="http://schemas.microsoft.com/office/drawing/2014/main" xmlns="" id="{82A47941-4081-4B0D-BAE0-5A0E244803D3}"/>
                    </a:ext>
                  </a:extLst>
                </p:cNvPr>
                <p:cNvSpPr/>
                <p:nvPr/>
              </p:nvSpPr>
              <p:spPr>
                <a:xfrm>
                  <a:off x="3987165" y="4243958"/>
                  <a:ext cx="18097" cy="40957"/>
                </a:xfrm>
                <a:custGeom>
                  <a:avLst/>
                  <a:gdLst>
                    <a:gd name="connsiteX0" fmla="*/ 9049 w 18097"/>
                    <a:gd name="connsiteY0" fmla="*/ 0 h 40957"/>
                    <a:gd name="connsiteX1" fmla="*/ 9049 w 18097"/>
                    <a:gd name="connsiteY1" fmla="*/ 0 h 40957"/>
                    <a:gd name="connsiteX2" fmla="*/ 18097 w 18097"/>
                    <a:gd name="connsiteY2" fmla="*/ 9049 h 40957"/>
                    <a:gd name="connsiteX3" fmla="*/ 18097 w 18097"/>
                    <a:gd name="connsiteY3" fmla="*/ 31909 h 40957"/>
                    <a:gd name="connsiteX4" fmla="*/ 9049 w 18097"/>
                    <a:gd name="connsiteY4" fmla="*/ 40957 h 40957"/>
                    <a:gd name="connsiteX5" fmla="*/ 9049 w 18097"/>
                    <a:gd name="connsiteY5" fmla="*/ 40957 h 40957"/>
                    <a:gd name="connsiteX6" fmla="*/ 0 w 18097"/>
                    <a:gd name="connsiteY6" fmla="*/ 31909 h 40957"/>
                    <a:gd name="connsiteX7" fmla="*/ 0 w 18097"/>
                    <a:gd name="connsiteY7" fmla="*/ 9049 h 40957"/>
                    <a:gd name="connsiteX8" fmla="*/ 9049 w 18097"/>
                    <a:gd name="connsiteY8" fmla="*/ 0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40957">
                      <a:moveTo>
                        <a:pt x="9049" y="0"/>
                      </a:moveTo>
                      <a:lnTo>
                        <a:pt x="9049" y="0"/>
                      </a:lnTo>
                      <a:cubicBezTo>
                        <a:pt x="14002" y="0"/>
                        <a:pt x="18097" y="4001"/>
                        <a:pt x="18097" y="9049"/>
                      </a:cubicBezTo>
                      <a:lnTo>
                        <a:pt x="18097" y="31909"/>
                      </a:lnTo>
                      <a:cubicBezTo>
                        <a:pt x="18097" y="36862"/>
                        <a:pt x="14097" y="40957"/>
                        <a:pt x="9049" y="40957"/>
                      </a:cubicBezTo>
                      <a:lnTo>
                        <a:pt x="9049" y="40957"/>
                      </a:lnTo>
                      <a:cubicBezTo>
                        <a:pt x="4096" y="40957"/>
                        <a:pt x="0" y="36957"/>
                        <a:pt x="0" y="31909"/>
                      </a:cubicBezTo>
                      <a:lnTo>
                        <a:pt x="0" y="9049"/>
                      </a:lnTo>
                      <a:cubicBezTo>
                        <a:pt x="95" y="4001"/>
                        <a:pt x="4096" y="0"/>
                        <a:pt x="904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7" name="任意多边形: 形状 7936">
                  <a:extLst>
                    <a:ext uri="{FF2B5EF4-FFF2-40B4-BE49-F238E27FC236}">
                      <a16:creationId xmlns:a16="http://schemas.microsoft.com/office/drawing/2014/main" xmlns="" id="{035DCBB3-DB61-4446-9E43-717B5A661D2A}"/>
                    </a:ext>
                  </a:extLst>
                </p:cNvPr>
                <p:cNvSpPr/>
                <p:nvPr/>
              </p:nvSpPr>
              <p:spPr>
                <a:xfrm>
                  <a:off x="4106418" y="4238053"/>
                  <a:ext cx="62674" cy="23336"/>
                </a:xfrm>
                <a:custGeom>
                  <a:avLst/>
                  <a:gdLst>
                    <a:gd name="connsiteX0" fmla="*/ 0 w 62674"/>
                    <a:gd name="connsiteY0" fmla="*/ 0 h 23336"/>
                    <a:gd name="connsiteX1" fmla="*/ 62674 w 62674"/>
                    <a:gd name="connsiteY1" fmla="*/ 0 h 23336"/>
                    <a:gd name="connsiteX2" fmla="*/ 62674 w 62674"/>
                    <a:gd name="connsiteY2" fmla="*/ 23336 h 23336"/>
                    <a:gd name="connsiteX3" fmla="*/ 0 w 62674"/>
                    <a:gd name="connsiteY3" fmla="*/ 23336 h 2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674" h="23336">
                      <a:moveTo>
                        <a:pt x="0" y="0"/>
                      </a:moveTo>
                      <a:lnTo>
                        <a:pt x="62674" y="0"/>
                      </a:lnTo>
                      <a:lnTo>
                        <a:pt x="62674" y="23336"/>
                      </a:lnTo>
                      <a:lnTo>
                        <a:pt x="0" y="23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38" name="图形 6670">
              <a:extLst>
                <a:ext uri="{FF2B5EF4-FFF2-40B4-BE49-F238E27FC236}">
                  <a16:creationId xmlns:a16="http://schemas.microsoft.com/office/drawing/2014/main" xmlns="" id="{79E2D727-C8C2-4C4E-997D-E9FD02958226}"/>
                </a:ext>
              </a:extLst>
            </p:cNvPr>
            <p:cNvGrpSpPr/>
            <p:nvPr/>
          </p:nvGrpSpPr>
          <p:grpSpPr>
            <a:xfrm>
              <a:off x="1867952" y="3953445"/>
              <a:ext cx="494184" cy="185547"/>
              <a:chOff x="3813687" y="3953445"/>
              <a:chExt cx="494184" cy="185547"/>
            </a:xfrm>
            <a:solidFill>
              <a:srgbClr val="FFFFFF"/>
            </a:solidFill>
          </p:grpSpPr>
          <p:grpSp>
            <p:nvGrpSpPr>
              <p:cNvPr id="7939" name="图形 6670">
                <a:extLst>
                  <a:ext uri="{FF2B5EF4-FFF2-40B4-BE49-F238E27FC236}">
                    <a16:creationId xmlns:a16="http://schemas.microsoft.com/office/drawing/2014/main" xmlns="" id="{B07CFB71-37E9-4A95-A175-24B1C41DF020}"/>
                  </a:ext>
                </a:extLst>
              </p:cNvPr>
              <p:cNvGrpSpPr/>
              <p:nvPr/>
            </p:nvGrpSpPr>
            <p:grpSpPr>
              <a:xfrm>
                <a:off x="3813687" y="3953445"/>
                <a:ext cx="494184" cy="185547"/>
                <a:chOff x="3813687" y="3953445"/>
                <a:chExt cx="494184" cy="185547"/>
              </a:xfrm>
              <a:solidFill>
                <a:srgbClr val="FFFFFF"/>
              </a:solidFill>
            </p:grpSpPr>
            <p:sp>
              <p:nvSpPr>
                <p:cNvPr id="7940" name="任意多边形: 形状 7939">
                  <a:extLst>
                    <a:ext uri="{FF2B5EF4-FFF2-40B4-BE49-F238E27FC236}">
                      <a16:creationId xmlns:a16="http://schemas.microsoft.com/office/drawing/2014/main" xmlns="" id="{A63E39B6-1B84-4C98-8C63-EFC4DA00D9FD}"/>
                    </a:ext>
                  </a:extLst>
                </p:cNvPr>
                <p:cNvSpPr/>
                <p:nvPr/>
              </p:nvSpPr>
              <p:spPr>
                <a:xfrm>
                  <a:off x="4120705" y="3953445"/>
                  <a:ext cx="187166" cy="71818"/>
                </a:xfrm>
                <a:custGeom>
                  <a:avLst/>
                  <a:gdLst>
                    <a:gd name="connsiteX0" fmla="*/ 71342 w 187166"/>
                    <a:gd name="connsiteY0" fmla="*/ 38576 h 71818"/>
                    <a:gd name="connsiteX1" fmla="*/ 71628 w 187166"/>
                    <a:gd name="connsiteY1" fmla="*/ 10954 h 71818"/>
                    <a:gd name="connsiteX2" fmla="*/ 60579 w 187166"/>
                    <a:gd name="connsiteY2" fmla="*/ 0 h 71818"/>
                    <a:gd name="connsiteX3" fmla="*/ 11430 w 187166"/>
                    <a:gd name="connsiteY3" fmla="*/ 0 h 71818"/>
                    <a:gd name="connsiteX4" fmla="*/ 286 w 187166"/>
                    <a:gd name="connsiteY4" fmla="*/ 10954 h 71818"/>
                    <a:gd name="connsiteX5" fmla="*/ 0 w 187166"/>
                    <a:gd name="connsiteY5" fmla="*/ 45148 h 71818"/>
                    <a:gd name="connsiteX6" fmla="*/ 64675 w 187166"/>
                    <a:gd name="connsiteY6" fmla="*/ 45148 h 71818"/>
                    <a:gd name="connsiteX7" fmla="*/ 71342 w 187166"/>
                    <a:gd name="connsiteY7" fmla="*/ 45148 h 71818"/>
                    <a:gd name="connsiteX8" fmla="*/ 138113 w 187166"/>
                    <a:gd name="connsiteY8" fmla="*/ 45148 h 71818"/>
                    <a:gd name="connsiteX9" fmla="*/ 138113 w 187166"/>
                    <a:gd name="connsiteY9" fmla="*/ 71819 h 71818"/>
                    <a:gd name="connsiteX10" fmla="*/ 187166 w 187166"/>
                    <a:gd name="connsiteY10" fmla="*/ 71819 h 71818"/>
                    <a:gd name="connsiteX11" fmla="*/ 187166 w 187166"/>
                    <a:gd name="connsiteY11" fmla="*/ 45148 h 71818"/>
                    <a:gd name="connsiteX12" fmla="*/ 187166 w 187166"/>
                    <a:gd name="connsiteY12" fmla="*/ 38576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7166" h="71818">
                      <a:moveTo>
                        <a:pt x="71342" y="38576"/>
                      </a:moveTo>
                      <a:lnTo>
                        <a:pt x="71628" y="10954"/>
                      </a:lnTo>
                      <a:lnTo>
                        <a:pt x="60579" y="0"/>
                      </a:lnTo>
                      <a:lnTo>
                        <a:pt x="11430" y="0"/>
                      </a:lnTo>
                      <a:lnTo>
                        <a:pt x="286" y="10954"/>
                      </a:lnTo>
                      <a:lnTo>
                        <a:pt x="0" y="45148"/>
                      </a:lnTo>
                      <a:lnTo>
                        <a:pt x="64675" y="45148"/>
                      </a:lnTo>
                      <a:lnTo>
                        <a:pt x="71342" y="45148"/>
                      </a:lnTo>
                      <a:lnTo>
                        <a:pt x="138113" y="45148"/>
                      </a:lnTo>
                      <a:lnTo>
                        <a:pt x="138113" y="71819"/>
                      </a:lnTo>
                      <a:lnTo>
                        <a:pt x="187166" y="71819"/>
                      </a:lnTo>
                      <a:lnTo>
                        <a:pt x="187166" y="45148"/>
                      </a:lnTo>
                      <a:lnTo>
                        <a:pt x="187166" y="385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1" name="任意多边形: 形状 7940">
                  <a:extLst>
                    <a:ext uri="{FF2B5EF4-FFF2-40B4-BE49-F238E27FC236}">
                      <a16:creationId xmlns:a16="http://schemas.microsoft.com/office/drawing/2014/main" xmlns="" id="{F68E4135-136B-4E92-9E29-42141B18C9E6}"/>
                    </a:ext>
                  </a:extLst>
                </p:cNvPr>
                <p:cNvSpPr/>
                <p:nvPr/>
              </p:nvSpPr>
              <p:spPr>
                <a:xfrm>
                  <a:off x="3813687" y="3998594"/>
                  <a:ext cx="445130" cy="140398"/>
                </a:xfrm>
                <a:custGeom>
                  <a:avLst/>
                  <a:gdLst>
                    <a:gd name="connsiteX0" fmla="*/ 177383 w 445130"/>
                    <a:gd name="connsiteY0" fmla="*/ 0 h 140398"/>
                    <a:gd name="connsiteX1" fmla="*/ 17839 w 445130"/>
                    <a:gd name="connsiteY1" fmla="*/ 50006 h 140398"/>
                    <a:gd name="connsiteX2" fmla="*/ 17839 w 445130"/>
                    <a:gd name="connsiteY2" fmla="*/ 50006 h 140398"/>
                    <a:gd name="connsiteX3" fmla="*/ 7171 w 445130"/>
                    <a:gd name="connsiteY3" fmla="*/ 52864 h 140398"/>
                    <a:gd name="connsiteX4" fmla="*/ 313 w 445130"/>
                    <a:gd name="connsiteY4" fmla="*/ 64579 h 140398"/>
                    <a:gd name="connsiteX5" fmla="*/ 12124 w 445130"/>
                    <a:gd name="connsiteY5" fmla="*/ 71342 h 140398"/>
                    <a:gd name="connsiteX6" fmla="*/ 18029 w 445130"/>
                    <a:gd name="connsiteY6" fmla="*/ 69818 h 140398"/>
                    <a:gd name="connsiteX7" fmla="*/ 39937 w 445130"/>
                    <a:gd name="connsiteY7" fmla="*/ 140399 h 140398"/>
                    <a:gd name="connsiteX8" fmla="*/ 179859 w 445130"/>
                    <a:gd name="connsiteY8" fmla="*/ 95821 h 140398"/>
                    <a:gd name="connsiteX9" fmla="*/ 178812 w 445130"/>
                    <a:gd name="connsiteY9" fmla="*/ 82106 h 140398"/>
                    <a:gd name="connsiteX10" fmla="*/ 202814 w 445130"/>
                    <a:gd name="connsiteY10" fmla="*/ 74390 h 140398"/>
                    <a:gd name="connsiteX11" fmla="*/ 445130 w 445130"/>
                    <a:gd name="connsiteY11" fmla="*/ 74295 h 140398"/>
                    <a:gd name="connsiteX12" fmla="*/ 445130 w 445130"/>
                    <a:gd name="connsiteY12" fmla="*/ 95 h 140398"/>
                    <a:gd name="connsiteX13" fmla="*/ 177383 w 445130"/>
                    <a:gd name="connsiteY13" fmla="*/ 95 h 14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5130" h="140398">
                      <a:moveTo>
                        <a:pt x="177383" y="0"/>
                      </a:moveTo>
                      <a:lnTo>
                        <a:pt x="17839" y="50006"/>
                      </a:lnTo>
                      <a:cubicBezTo>
                        <a:pt x="17839" y="50006"/>
                        <a:pt x="17839" y="50006"/>
                        <a:pt x="17839" y="50006"/>
                      </a:cubicBezTo>
                      <a:lnTo>
                        <a:pt x="7171" y="52864"/>
                      </a:lnTo>
                      <a:cubicBezTo>
                        <a:pt x="2028" y="54197"/>
                        <a:pt x="-1021" y="59436"/>
                        <a:pt x="313" y="64579"/>
                      </a:cubicBezTo>
                      <a:cubicBezTo>
                        <a:pt x="1742" y="69628"/>
                        <a:pt x="6980" y="72676"/>
                        <a:pt x="12124" y="71342"/>
                      </a:cubicBezTo>
                      <a:lnTo>
                        <a:pt x="18029" y="69818"/>
                      </a:lnTo>
                      <a:lnTo>
                        <a:pt x="39937" y="140399"/>
                      </a:lnTo>
                      <a:lnTo>
                        <a:pt x="179859" y="95821"/>
                      </a:lnTo>
                      <a:lnTo>
                        <a:pt x="178812" y="82106"/>
                      </a:lnTo>
                      <a:lnTo>
                        <a:pt x="202814" y="74390"/>
                      </a:lnTo>
                      <a:lnTo>
                        <a:pt x="445130" y="74295"/>
                      </a:lnTo>
                      <a:lnTo>
                        <a:pt x="445130" y="95"/>
                      </a:lnTo>
                      <a:lnTo>
                        <a:pt x="177383" y="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2" name="任意多边形: 形状 7941">
                  <a:extLst>
                    <a:ext uri="{FF2B5EF4-FFF2-40B4-BE49-F238E27FC236}">
                      <a16:creationId xmlns:a16="http://schemas.microsoft.com/office/drawing/2014/main" xmlns="" id="{7BE112EE-9E38-4319-8BF9-1BB85AE7AC8B}"/>
                    </a:ext>
                  </a:extLst>
                </p:cNvPr>
                <p:cNvSpPr/>
                <p:nvPr/>
              </p:nvSpPr>
              <p:spPr>
                <a:xfrm>
                  <a:off x="4240815" y="4049267"/>
                  <a:ext cx="18097" cy="40957"/>
                </a:xfrm>
                <a:custGeom>
                  <a:avLst/>
                  <a:gdLst>
                    <a:gd name="connsiteX0" fmla="*/ 9049 w 18097"/>
                    <a:gd name="connsiteY0" fmla="*/ 40958 h 40957"/>
                    <a:gd name="connsiteX1" fmla="*/ 9049 w 18097"/>
                    <a:gd name="connsiteY1" fmla="*/ 40958 h 40957"/>
                    <a:gd name="connsiteX2" fmla="*/ 0 w 18097"/>
                    <a:gd name="connsiteY2" fmla="*/ 31909 h 40957"/>
                    <a:gd name="connsiteX3" fmla="*/ 0 w 18097"/>
                    <a:gd name="connsiteY3" fmla="*/ 9049 h 40957"/>
                    <a:gd name="connsiteX4" fmla="*/ 9049 w 18097"/>
                    <a:gd name="connsiteY4" fmla="*/ 0 h 40957"/>
                    <a:gd name="connsiteX5" fmla="*/ 9049 w 18097"/>
                    <a:gd name="connsiteY5" fmla="*/ 0 h 40957"/>
                    <a:gd name="connsiteX6" fmla="*/ 18098 w 18097"/>
                    <a:gd name="connsiteY6" fmla="*/ 9049 h 40957"/>
                    <a:gd name="connsiteX7" fmla="*/ 18098 w 18097"/>
                    <a:gd name="connsiteY7" fmla="*/ 31909 h 40957"/>
                    <a:gd name="connsiteX8" fmla="*/ 9049 w 18097"/>
                    <a:gd name="connsiteY8" fmla="*/ 4095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40957">
                      <a:moveTo>
                        <a:pt x="9049" y="40958"/>
                      </a:moveTo>
                      <a:lnTo>
                        <a:pt x="9049" y="40958"/>
                      </a:lnTo>
                      <a:cubicBezTo>
                        <a:pt x="4096" y="40958"/>
                        <a:pt x="0" y="36957"/>
                        <a:pt x="0" y="31909"/>
                      </a:cubicBezTo>
                      <a:lnTo>
                        <a:pt x="0" y="9049"/>
                      </a:lnTo>
                      <a:cubicBezTo>
                        <a:pt x="0" y="4096"/>
                        <a:pt x="4000" y="0"/>
                        <a:pt x="9049" y="0"/>
                      </a:cubicBezTo>
                      <a:lnTo>
                        <a:pt x="9049" y="0"/>
                      </a:lnTo>
                      <a:cubicBezTo>
                        <a:pt x="14002" y="0"/>
                        <a:pt x="18098" y="4001"/>
                        <a:pt x="18098" y="9049"/>
                      </a:cubicBezTo>
                      <a:lnTo>
                        <a:pt x="18098" y="31909"/>
                      </a:lnTo>
                      <a:cubicBezTo>
                        <a:pt x="18002" y="36862"/>
                        <a:pt x="14002" y="40958"/>
                        <a:pt x="9049" y="409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3" name="任意多边形: 形状 7942">
                  <a:extLst>
                    <a:ext uri="{FF2B5EF4-FFF2-40B4-BE49-F238E27FC236}">
                      <a16:creationId xmlns:a16="http://schemas.microsoft.com/office/drawing/2014/main" xmlns="" id="{444C514A-7A58-450F-B9A2-4B0795B5022C}"/>
                    </a:ext>
                  </a:extLst>
                </p:cNvPr>
                <p:cNvSpPr/>
                <p:nvPr/>
              </p:nvSpPr>
              <p:spPr>
                <a:xfrm>
                  <a:off x="4076985" y="4072794"/>
                  <a:ext cx="62674" cy="23336"/>
                </a:xfrm>
                <a:custGeom>
                  <a:avLst/>
                  <a:gdLst>
                    <a:gd name="connsiteX0" fmla="*/ 0 w 62674"/>
                    <a:gd name="connsiteY0" fmla="*/ 0 h 23336"/>
                    <a:gd name="connsiteX1" fmla="*/ 62675 w 62674"/>
                    <a:gd name="connsiteY1" fmla="*/ 0 h 23336"/>
                    <a:gd name="connsiteX2" fmla="*/ 62675 w 62674"/>
                    <a:gd name="connsiteY2" fmla="*/ 23336 h 23336"/>
                    <a:gd name="connsiteX3" fmla="*/ 0 w 62674"/>
                    <a:gd name="connsiteY3" fmla="*/ 23336 h 2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674" h="23336">
                      <a:moveTo>
                        <a:pt x="0" y="0"/>
                      </a:moveTo>
                      <a:lnTo>
                        <a:pt x="62675" y="0"/>
                      </a:lnTo>
                      <a:lnTo>
                        <a:pt x="62675" y="23336"/>
                      </a:lnTo>
                      <a:lnTo>
                        <a:pt x="0" y="23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44" name="图形 6670">
                <a:extLst>
                  <a:ext uri="{FF2B5EF4-FFF2-40B4-BE49-F238E27FC236}">
                    <a16:creationId xmlns:a16="http://schemas.microsoft.com/office/drawing/2014/main" xmlns="" id="{6831BAD8-0F43-431D-97A3-06298BF12C88}"/>
                  </a:ext>
                </a:extLst>
              </p:cNvPr>
              <p:cNvGrpSpPr/>
              <p:nvPr/>
            </p:nvGrpSpPr>
            <p:grpSpPr>
              <a:xfrm>
                <a:off x="3813687" y="3953445"/>
                <a:ext cx="494184" cy="185547"/>
                <a:chOff x="3813687" y="3953445"/>
                <a:chExt cx="494184" cy="185547"/>
              </a:xfrm>
              <a:solidFill>
                <a:srgbClr val="FFFFFF"/>
              </a:solidFill>
            </p:grpSpPr>
            <p:sp>
              <p:nvSpPr>
                <p:cNvPr id="7945" name="任意多边形: 形状 7944">
                  <a:extLst>
                    <a:ext uri="{FF2B5EF4-FFF2-40B4-BE49-F238E27FC236}">
                      <a16:creationId xmlns:a16="http://schemas.microsoft.com/office/drawing/2014/main" xmlns="" id="{329D6B0F-CD22-4E9C-9D64-C442F2B3A122}"/>
                    </a:ext>
                  </a:extLst>
                </p:cNvPr>
                <p:cNvSpPr/>
                <p:nvPr/>
              </p:nvSpPr>
              <p:spPr>
                <a:xfrm>
                  <a:off x="4120705" y="3953445"/>
                  <a:ext cx="187166" cy="71818"/>
                </a:xfrm>
                <a:custGeom>
                  <a:avLst/>
                  <a:gdLst>
                    <a:gd name="connsiteX0" fmla="*/ 71342 w 187166"/>
                    <a:gd name="connsiteY0" fmla="*/ 38576 h 71818"/>
                    <a:gd name="connsiteX1" fmla="*/ 71628 w 187166"/>
                    <a:gd name="connsiteY1" fmla="*/ 10954 h 71818"/>
                    <a:gd name="connsiteX2" fmla="*/ 60579 w 187166"/>
                    <a:gd name="connsiteY2" fmla="*/ 0 h 71818"/>
                    <a:gd name="connsiteX3" fmla="*/ 11430 w 187166"/>
                    <a:gd name="connsiteY3" fmla="*/ 0 h 71818"/>
                    <a:gd name="connsiteX4" fmla="*/ 286 w 187166"/>
                    <a:gd name="connsiteY4" fmla="*/ 10954 h 71818"/>
                    <a:gd name="connsiteX5" fmla="*/ 0 w 187166"/>
                    <a:gd name="connsiteY5" fmla="*/ 45148 h 71818"/>
                    <a:gd name="connsiteX6" fmla="*/ 64675 w 187166"/>
                    <a:gd name="connsiteY6" fmla="*/ 45148 h 71818"/>
                    <a:gd name="connsiteX7" fmla="*/ 71342 w 187166"/>
                    <a:gd name="connsiteY7" fmla="*/ 45148 h 71818"/>
                    <a:gd name="connsiteX8" fmla="*/ 138113 w 187166"/>
                    <a:gd name="connsiteY8" fmla="*/ 45148 h 71818"/>
                    <a:gd name="connsiteX9" fmla="*/ 138113 w 187166"/>
                    <a:gd name="connsiteY9" fmla="*/ 71819 h 71818"/>
                    <a:gd name="connsiteX10" fmla="*/ 187166 w 187166"/>
                    <a:gd name="connsiteY10" fmla="*/ 71819 h 71818"/>
                    <a:gd name="connsiteX11" fmla="*/ 187166 w 187166"/>
                    <a:gd name="connsiteY11" fmla="*/ 45148 h 71818"/>
                    <a:gd name="connsiteX12" fmla="*/ 187166 w 187166"/>
                    <a:gd name="connsiteY12" fmla="*/ 38576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7166" h="71818">
                      <a:moveTo>
                        <a:pt x="71342" y="38576"/>
                      </a:moveTo>
                      <a:lnTo>
                        <a:pt x="71628" y="10954"/>
                      </a:lnTo>
                      <a:lnTo>
                        <a:pt x="60579" y="0"/>
                      </a:lnTo>
                      <a:lnTo>
                        <a:pt x="11430" y="0"/>
                      </a:lnTo>
                      <a:lnTo>
                        <a:pt x="286" y="10954"/>
                      </a:lnTo>
                      <a:lnTo>
                        <a:pt x="0" y="45148"/>
                      </a:lnTo>
                      <a:lnTo>
                        <a:pt x="64675" y="45148"/>
                      </a:lnTo>
                      <a:lnTo>
                        <a:pt x="71342" y="45148"/>
                      </a:lnTo>
                      <a:lnTo>
                        <a:pt x="138113" y="45148"/>
                      </a:lnTo>
                      <a:lnTo>
                        <a:pt x="138113" y="71819"/>
                      </a:lnTo>
                      <a:lnTo>
                        <a:pt x="187166" y="71819"/>
                      </a:lnTo>
                      <a:lnTo>
                        <a:pt x="187166" y="45148"/>
                      </a:lnTo>
                      <a:lnTo>
                        <a:pt x="187166" y="385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6" name="任意多边形: 形状 7945">
                  <a:extLst>
                    <a:ext uri="{FF2B5EF4-FFF2-40B4-BE49-F238E27FC236}">
                      <a16:creationId xmlns:a16="http://schemas.microsoft.com/office/drawing/2014/main" xmlns="" id="{DFD98F34-BE73-46C8-94A6-7BCEA1EC9701}"/>
                    </a:ext>
                  </a:extLst>
                </p:cNvPr>
                <p:cNvSpPr/>
                <p:nvPr/>
              </p:nvSpPr>
              <p:spPr>
                <a:xfrm>
                  <a:off x="3813687" y="3998594"/>
                  <a:ext cx="445130" cy="140398"/>
                </a:xfrm>
                <a:custGeom>
                  <a:avLst/>
                  <a:gdLst>
                    <a:gd name="connsiteX0" fmla="*/ 177383 w 445130"/>
                    <a:gd name="connsiteY0" fmla="*/ 0 h 140398"/>
                    <a:gd name="connsiteX1" fmla="*/ 17839 w 445130"/>
                    <a:gd name="connsiteY1" fmla="*/ 50006 h 140398"/>
                    <a:gd name="connsiteX2" fmla="*/ 17839 w 445130"/>
                    <a:gd name="connsiteY2" fmla="*/ 50006 h 140398"/>
                    <a:gd name="connsiteX3" fmla="*/ 7171 w 445130"/>
                    <a:gd name="connsiteY3" fmla="*/ 52864 h 140398"/>
                    <a:gd name="connsiteX4" fmla="*/ 313 w 445130"/>
                    <a:gd name="connsiteY4" fmla="*/ 64579 h 140398"/>
                    <a:gd name="connsiteX5" fmla="*/ 12124 w 445130"/>
                    <a:gd name="connsiteY5" fmla="*/ 71342 h 140398"/>
                    <a:gd name="connsiteX6" fmla="*/ 18029 w 445130"/>
                    <a:gd name="connsiteY6" fmla="*/ 69818 h 140398"/>
                    <a:gd name="connsiteX7" fmla="*/ 39937 w 445130"/>
                    <a:gd name="connsiteY7" fmla="*/ 140399 h 140398"/>
                    <a:gd name="connsiteX8" fmla="*/ 179859 w 445130"/>
                    <a:gd name="connsiteY8" fmla="*/ 95821 h 140398"/>
                    <a:gd name="connsiteX9" fmla="*/ 178812 w 445130"/>
                    <a:gd name="connsiteY9" fmla="*/ 82106 h 140398"/>
                    <a:gd name="connsiteX10" fmla="*/ 202814 w 445130"/>
                    <a:gd name="connsiteY10" fmla="*/ 74390 h 140398"/>
                    <a:gd name="connsiteX11" fmla="*/ 445130 w 445130"/>
                    <a:gd name="connsiteY11" fmla="*/ 74295 h 140398"/>
                    <a:gd name="connsiteX12" fmla="*/ 445130 w 445130"/>
                    <a:gd name="connsiteY12" fmla="*/ 95 h 140398"/>
                    <a:gd name="connsiteX13" fmla="*/ 177383 w 445130"/>
                    <a:gd name="connsiteY13" fmla="*/ 95 h 14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5130" h="140398">
                      <a:moveTo>
                        <a:pt x="177383" y="0"/>
                      </a:moveTo>
                      <a:lnTo>
                        <a:pt x="17839" y="50006"/>
                      </a:lnTo>
                      <a:cubicBezTo>
                        <a:pt x="17839" y="50006"/>
                        <a:pt x="17839" y="50006"/>
                        <a:pt x="17839" y="50006"/>
                      </a:cubicBezTo>
                      <a:lnTo>
                        <a:pt x="7171" y="52864"/>
                      </a:lnTo>
                      <a:cubicBezTo>
                        <a:pt x="2028" y="54197"/>
                        <a:pt x="-1021" y="59436"/>
                        <a:pt x="313" y="64579"/>
                      </a:cubicBezTo>
                      <a:cubicBezTo>
                        <a:pt x="1742" y="69628"/>
                        <a:pt x="6980" y="72676"/>
                        <a:pt x="12124" y="71342"/>
                      </a:cubicBezTo>
                      <a:lnTo>
                        <a:pt x="18029" y="69818"/>
                      </a:lnTo>
                      <a:lnTo>
                        <a:pt x="39937" y="140399"/>
                      </a:lnTo>
                      <a:lnTo>
                        <a:pt x="179859" y="95821"/>
                      </a:lnTo>
                      <a:lnTo>
                        <a:pt x="178812" y="82106"/>
                      </a:lnTo>
                      <a:lnTo>
                        <a:pt x="202814" y="74390"/>
                      </a:lnTo>
                      <a:lnTo>
                        <a:pt x="445130" y="74295"/>
                      </a:lnTo>
                      <a:lnTo>
                        <a:pt x="445130" y="95"/>
                      </a:lnTo>
                      <a:lnTo>
                        <a:pt x="177383" y="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7" name="任意多边形: 形状 7946">
                  <a:extLst>
                    <a:ext uri="{FF2B5EF4-FFF2-40B4-BE49-F238E27FC236}">
                      <a16:creationId xmlns:a16="http://schemas.microsoft.com/office/drawing/2014/main" xmlns="" id="{61653229-8E30-4C77-8F96-C8AB7CEF3016}"/>
                    </a:ext>
                  </a:extLst>
                </p:cNvPr>
                <p:cNvSpPr/>
                <p:nvPr/>
              </p:nvSpPr>
              <p:spPr>
                <a:xfrm>
                  <a:off x="4240815" y="4049267"/>
                  <a:ext cx="18097" cy="40957"/>
                </a:xfrm>
                <a:custGeom>
                  <a:avLst/>
                  <a:gdLst>
                    <a:gd name="connsiteX0" fmla="*/ 9049 w 18097"/>
                    <a:gd name="connsiteY0" fmla="*/ 40958 h 40957"/>
                    <a:gd name="connsiteX1" fmla="*/ 9049 w 18097"/>
                    <a:gd name="connsiteY1" fmla="*/ 40958 h 40957"/>
                    <a:gd name="connsiteX2" fmla="*/ 0 w 18097"/>
                    <a:gd name="connsiteY2" fmla="*/ 31909 h 40957"/>
                    <a:gd name="connsiteX3" fmla="*/ 0 w 18097"/>
                    <a:gd name="connsiteY3" fmla="*/ 9049 h 40957"/>
                    <a:gd name="connsiteX4" fmla="*/ 9049 w 18097"/>
                    <a:gd name="connsiteY4" fmla="*/ 0 h 40957"/>
                    <a:gd name="connsiteX5" fmla="*/ 9049 w 18097"/>
                    <a:gd name="connsiteY5" fmla="*/ 0 h 40957"/>
                    <a:gd name="connsiteX6" fmla="*/ 18098 w 18097"/>
                    <a:gd name="connsiteY6" fmla="*/ 9049 h 40957"/>
                    <a:gd name="connsiteX7" fmla="*/ 18098 w 18097"/>
                    <a:gd name="connsiteY7" fmla="*/ 31909 h 40957"/>
                    <a:gd name="connsiteX8" fmla="*/ 9049 w 18097"/>
                    <a:gd name="connsiteY8" fmla="*/ 4095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40957">
                      <a:moveTo>
                        <a:pt x="9049" y="40958"/>
                      </a:moveTo>
                      <a:lnTo>
                        <a:pt x="9049" y="40958"/>
                      </a:lnTo>
                      <a:cubicBezTo>
                        <a:pt x="4096" y="40958"/>
                        <a:pt x="0" y="36957"/>
                        <a:pt x="0" y="31909"/>
                      </a:cubicBezTo>
                      <a:lnTo>
                        <a:pt x="0" y="9049"/>
                      </a:lnTo>
                      <a:cubicBezTo>
                        <a:pt x="0" y="4096"/>
                        <a:pt x="4000" y="0"/>
                        <a:pt x="9049" y="0"/>
                      </a:cubicBezTo>
                      <a:lnTo>
                        <a:pt x="9049" y="0"/>
                      </a:lnTo>
                      <a:cubicBezTo>
                        <a:pt x="14002" y="0"/>
                        <a:pt x="18098" y="4001"/>
                        <a:pt x="18098" y="9049"/>
                      </a:cubicBezTo>
                      <a:lnTo>
                        <a:pt x="18098" y="31909"/>
                      </a:lnTo>
                      <a:cubicBezTo>
                        <a:pt x="18002" y="36862"/>
                        <a:pt x="14002" y="40958"/>
                        <a:pt x="9049" y="409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8" name="任意多边形: 形状 7947">
                  <a:extLst>
                    <a:ext uri="{FF2B5EF4-FFF2-40B4-BE49-F238E27FC236}">
                      <a16:creationId xmlns:a16="http://schemas.microsoft.com/office/drawing/2014/main" xmlns="" id="{876F8CE2-1F26-4B1A-AD9D-3B72D4D820F6}"/>
                    </a:ext>
                  </a:extLst>
                </p:cNvPr>
                <p:cNvSpPr/>
                <p:nvPr/>
              </p:nvSpPr>
              <p:spPr>
                <a:xfrm>
                  <a:off x="4076985" y="4072794"/>
                  <a:ext cx="62674" cy="23336"/>
                </a:xfrm>
                <a:custGeom>
                  <a:avLst/>
                  <a:gdLst>
                    <a:gd name="connsiteX0" fmla="*/ 0 w 62674"/>
                    <a:gd name="connsiteY0" fmla="*/ 0 h 23336"/>
                    <a:gd name="connsiteX1" fmla="*/ 62675 w 62674"/>
                    <a:gd name="connsiteY1" fmla="*/ 0 h 23336"/>
                    <a:gd name="connsiteX2" fmla="*/ 62675 w 62674"/>
                    <a:gd name="connsiteY2" fmla="*/ 23336 h 23336"/>
                    <a:gd name="connsiteX3" fmla="*/ 0 w 62674"/>
                    <a:gd name="connsiteY3" fmla="*/ 23336 h 23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674" h="23336">
                      <a:moveTo>
                        <a:pt x="0" y="0"/>
                      </a:moveTo>
                      <a:lnTo>
                        <a:pt x="62675" y="0"/>
                      </a:lnTo>
                      <a:lnTo>
                        <a:pt x="62675" y="23336"/>
                      </a:lnTo>
                      <a:lnTo>
                        <a:pt x="0" y="23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49" name="图形 6670">
              <a:extLst>
                <a:ext uri="{FF2B5EF4-FFF2-40B4-BE49-F238E27FC236}">
                  <a16:creationId xmlns:a16="http://schemas.microsoft.com/office/drawing/2014/main" xmlns="" id="{D536D804-8CDF-4237-8E89-7C0A9B4AE038}"/>
                </a:ext>
              </a:extLst>
            </p:cNvPr>
            <p:cNvGrpSpPr/>
            <p:nvPr/>
          </p:nvGrpSpPr>
          <p:grpSpPr>
            <a:xfrm>
              <a:off x="3264058" y="3378040"/>
              <a:ext cx="484441" cy="313467"/>
              <a:chOff x="5209793" y="3378040"/>
              <a:chExt cx="484441" cy="313467"/>
            </a:xfrm>
            <a:solidFill>
              <a:srgbClr val="FFFFFF"/>
            </a:solidFill>
          </p:grpSpPr>
          <p:sp>
            <p:nvSpPr>
              <p:cNvPr id="7950" name="任意多边形: 形状 7949">
                <a:extLst>
                  <a:ext uri="{FF2B5EF4-FFF2-40B4-BE49-F238E27FC236}">
                    <a16:creationId xmlns:a16="http://schemas.microsoft.com/office/drawing/2014/main" xmlns="" id="{035D752C-CEC7-4EEE-8CFA-899FD17B3E6C}"/>
                  </a:ext>
                </a:extLst>
              </p:cNvPr>
              <p:cNvSpPr/>
              <p:nvPr/>
            </p:nvSpPr>
            <p:spPr>
              <a:xfrm>
                <a:off x="5209793" y="3378040"/>
                <a:ext cx="484441" cy="313467"/>
              </a:xfrm>
              <a:custGeom>
                <a:avLst/>
                <a:gdLst>
                  <a:gd name="connsiteX0" fmla="*/ 0 w 484441"/>
                  <a:gd name="connsiteY0" fmla="*/ 247460 h 313467"/>
                  <a:gd name="connsiteX1" fmla="*/ 44482 w 484441"/>
                  <a:gd name="connsiteY1" fmla="*/ 313468 h 313467"/>
                  <a:gd name="connsiteX2" fmla="*/ 100013 w 484441"/>
                  <a:gd name="connsiteY2" fmla="*/ 275177 h 313467"/>
                  <a:gd name="connsiteX3" fmla="*/ 96965 w 484441"/>
                  <a:gd name="connsiteY3" fmla="*/ 270796 h 313467"/>
                  <a:gd name="connsiteX4" fmla="*/ 117253 w 484441"/>
                  <a:gd name="connsiteY4" fmla="*/ 256889 h 313467"/>
                  <a:gd name="connsiteX5" fmla="*/ 120205 w 484441"/>
                  <a:gd name="connsiteY5" fmla="*/ 261271 h 313467"/>
                  <a:gd name="connsiteX6" fmla="*/ 291846 w 484441"/>
                  <a:gd name="connsiteY6" fmla="*/ 141065 h 313467"/>
                  <a:gd name="connsiteX7" fmla="*/ 293084 w 484441"/>
                  <a:gd name="connsiteY7" fmla="*/ 144875 h 313467"/>
                  <a:gd name="connsiteX8" fmla="*/ 386334 w 484441"/>
                  <a:gd name="connsiteY8" fmla="*/ 114681 h 313467"/>
                  <a:gd name="connsiteX9" fmla="*/ 393383 w 484441"/>
                  <a:gd name="connsiteY9" fmla="*/ 136208 h 313467"/>
                  <a:gd name="connsiteX10" fmla="*/ 476631 w 484441"/>
                  <a:gd name="connsiteY10" fmla="*/ 107156 h 313467"/>
                  <a:gd name="connsiteX11" fmla="*/ 462534 w 484441"/>
                  <a:gd name="connsiteY11" fmla="*/ 63722 h 313467"/>
                  <a:gd name="connsiteX12" fmla="*/ 484442 w 484441"/>
                  <a:gd name="connsiteY12" fmla="*/ 56579 h 313467"/>
                  <a:gd name="connsiteX13" fmla="*/ 466058 w 484441"/>
                  <a:gd name="connsiteY13" fmla="*/ 0 h 313467"/>
                  <a:gd name="connsiteX14" fmla="*/ 266795 w 484441"/>
                  <a:gd name="connsiteY14" fmla="*/ 64770 h 313467"/>
                  <a:gd name="connsiteX15" fmla="*/ 268986 w 484441"/>
                  <a:gd name="connsiteY15" fmla="*/ 71533 h 313467"/>
                  <a:gd name="connsiteX16" fmla="*/ 255079 w 484441"/>
                  <a:gd name="connsiteY16" fmla="*/ 81153 h 313467"/>
                  <a:gd name="connsiteX17" fmla="*/ 248412 w 484441"/>
                  <a:gd name="connsiteY17" fmla="*/ 71152 h 313467"/>
                  <a:gd name="connsiteX18" fmla="*/ 117729 w 484441"/>
                  <a:gd name="connsiteY18" fmla="*/ 162116 h 313467"/>
                  <a:gd name="connsiteX19" fmla="*/ 114871 w 484441"/>
                  <a:gd name="connsiteY19" fmla="*/ 157925 h 313467"/>
                  <a:gd name="connsiteX20" fmla="*/ 81344 w 484441"/>
                  <a:gd name="connsiteY20" fmla="*/ 181070 h 313467"/>
                  <a:gd name="connsiteX21" fmla="*/ 84201 w 484441"/>
                  <a:gd name="connsiteY21" fmla="*/ 185261 h 31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4441" h="313467">
                    <a:moveTo>
                      <a:pt x="0" y="247460"/>
                    </a:moveTo>
                    <a:lnTo>
                      <a:pt x="44482" y="313468"/>
                    </a:lnTo>
                    <a:lnTo>
                      <a:pt x="100013" y="275177"/>
                    </a:lnTo>
                    <a:lnTo>
                      <a:pt x="96965" y="270796"/>
                    </a:lnTo>
                    <a:lnTo>
                      <a:pt x="117253" y="256889"/>
                    </a:lnTo>
                    <a:lnTo>
                      <a:pt x="120205" y="261271"/>
                    </a:lnTo>
                    <a:lnTo>
                      <a:pt x="291846" y="141065"/>
                    </a:lnTo>
                    <a:lnTo>
                      <a:pt x="293084" y="144875"/>
                    </a:lnTo>
                    <a:lnTo>
                      <a:pt x="386334" y="114681"/>
                    </a:lnTo>
                    <a:lnTo>
                      <a:pt x="393383" y="136208"/>
                    </a:lnTo>
                    <a:lnTo>
                      <a:pt x="476631" y="107156"/>
                    </a:lnTo>
                    <a:lnTo>
                      <a:pt x="462534" y="63722"/>
                    </a:lnTo>
                    <a:lnTo>
                      <a:pt x="484442" y="56579"/>
                    </a:lnTo>
                    <a:lnTo>
                      <a:pt x="466058" y="0"/>
                    </a:lnTo>
                    <a:lnTo>
                      <a:pt x="266795" y="64770"/>
                    </a:lnTo>
                    <a:lnTo>
                      <a:pt x="268986" y="71533"/>
                    </a:lnTo>
                    <a:lnTo>
                      <a:pt x="255079" y="81153"/>
                    </a:lnTo>
                    <a:lnTo>
                      <a:pt x="248412" y="71152"/>
                    </a:lnTo>
                    <a:lnTo>
                      <a:pt x="117729" y="162116"/>
                    </a:lnTo>
                    <a:lnTo>
                      <a:pt x="114871" y="157925"/>
                    </a:lnTo>
                    <a:lnTo>
                      <a:pt x="81344" y="181070"/>
                    </a:lnTo>
                    <a:lnTo>
                      <a:pt x="84201" y="185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1" name="任意多边形: 形状 7950">
                <a:extLst>
                  <a:ext uri="{FF2B5EF4-FFF2-40B4-BE49-F238E27FC236}">
                    <a16:creationId xmlns:a16="http://schemas.microsoft.com/office/drawing/2014/main" xmlns="" id="{C676FD69-6CF9-4F87-9D24-D7D777211652}"/>
                  </a:ext>
                </a:extLst>
              </p:cNvPr>
              <p:cNvSpPr/>
              <p:nvPr/>
            </p:nvSpPr>
            <p:spPr>
              <a:xfrm>
                <a:off x="5209793" y="3378040"/>
                <a:ext cx="484441" cy="313467"/>
              </a:xfrm>
              <a:custGeom>
                <a:avLst/>
                <a:gdLst>
                  <a:gd name="connsiteX0" fmla="*/ 0 w 484441"/>
                  <a:gd name="connsiteY0" fmla="*/ 247460 h 313467"/>
                  <a:gd name="connsiteX1" fmla="*/ 44482 w 484441"/>
                  <a:gd name="connsiteY1" fmla="*/ 313468 h 313467"/>
                  <a:gd name="connsiteX2" fmla="*/ 100013 w 484441"/>
                  <a:gd name="connsiteY2" fmla="*/ 275177 h 313467"/>
                  <a:gd name="connsiteX3" fmla="*/ 96965 w 484441"/>
                  <a:gd name="connsiteY3" fmla="*/ 270796 h 313467"/>
                  <a:gd name="connsiteX4" fmla="*/ 117253 w 484441"/>
                  <a:gd name="connsiteY4" fmla="*/ 256889 h 313467"/>
                  <a:gd name="connsiteX5" fmla="*/ 120205 w 484441"/>
                  <a:gd name="connsiteY5" fmla="*/ 261271 h 313467"/>
                  <a:gd name="connsiteX6" fmla="*/ 291846 w 484441"/>
                  <a:gd name="connsiteY6" fmla="*/ 141065 h 313467"/>
                  <a:gd name="connsiteX7" fmla="*/ 293084 w 484441"/>
                  <a:gd name="connsiteY7" fmla="*/ 144875 h 313467"/>
                  <a:gd name="connsiteX8" fmla="*/ 386334 w 484441"/>
                  <a:gd name="connsiteY8" fmla="*/ 114681 h 313467"/>
                  <a:gd name="connsiteX9" fmla="*/ 393383 w 484441"/>
                  <a:gd name="connsiteY9" fmla="*/ 136208 h 313467"/>
                  <a:gd name="connsiteX10" fmla="*/ 476631 w 484441"/>
                  <a:gd name="connsiteY10" fmla="*/ 107156 h 313467"/>
                  <a:gd name="connsiteX11" fmla="*/ 462534 w 484441"/>
                  <a:gd name="connsiteY11" fmla="*/ 63722 h 313467"/>
                  <a:gd name="connsiteX12" fmla="*/ 484442 w 484441"/>
                  <a:gd name="connsiteY12" fmla="*/ 56579 h 313467"/>
                  <a:gd name="connsiteX13" fmla="*/ 466058 w 484441"/>
                  <a:gd name="connsiteY13" fmla="*/ 0 h 313467"/>
                  <a:gd name="connsiteX14" fmla="*/ 266795 w 484441"/>
                  <a:gd name="connsiteY14" fmla="*/ 64770 h 313467"/>
                  <a:gd name="connsiteX15" fmla="*/ 268986 w 484441"/>
                  <a:gd name="connsiteY15" fmla="*/ 71533 h 313467"/>
                  <a:gd name="connsiteX16" fmla="*/ 255079 w 484441"/>
                  <a:gd name="connsiteY16" fmla="*/ 81153 h 313467"/>
                  <a:gd name="connsiteX17" fmla="*/ 248412 w 484441"/>
                  <a:gd name="connsiteY17" fmla="*/ 71152 h 313467"/>
                  <a:gd name="connsiteX18" fmla="*/ 117729 w 484441"/>
                  <a:gd name="connsiteY18" fmla="*/ 162116 h 313467"/>
                  <a:gd name="connsiteX19" fmla="*/ 114871 w 484441"/>
                  <a:gd name="connsiteY19" fmla="*/ 157925 h 313467"/>
                  <a:gd name="connsiteX20" fmla="*/ 81344 w 484441"/>
                  <a:gd name="connsiteY20" fmla="*/ 181070 h 313467"/>
                  <a:gd name="connsiteX21" fmla="*/ 84201 w 484441"/>
                  <a:gd name="connsiteY21" fmla="*/ 185261 h 31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84441" h="313467">
                    <a:moveTo>
                      <a:pt x="0" y="247460"/>
                    </a:moveTo>
                    <a:lnTo>
                      <a:pt x="44482" y="313468"/>
                    </a:lnTo>
                    <a:lnTo>
                      <a:pt x="100013" y="275177"/>
                    </a:lnTo>
                    <a:lnTo>
                      <a:pt x="96965" y="270796"/>
                    </a:lnTo>
                    <a:lnTo>
                      <a:pt x="117253" y="256889"/>
                    </a:lnTo>
                    <a:lnTo>
                      <a:pt x="120205" y="261271"/>
                    </a:lnTo>
                    <a:lnTo>
                      <a:pt x="291846" y="141065"/>
                    </a:lnTo>
                    <a:lnTo>
                      <a:pt x="293084" y="144875"/>
                    </a:lnTo>
                    <a:lnTo>
                      <a:pt x="386334" y="114681"/>
                    </a:lnTo>
                    <a:lnTo>
                      <a:pt x="393383" y="136208"/>
                    </a:lnTo>
                    <a:lnTo>
                      <a:pt x="476631" y="107156"/>
                    </a:lnTo>
                    <a:lnTo>
                      <a:pt x="462534" y="63722"/>
                    </a:lnTo>
                    <a:lnTo>
                      <a:pt x="484442" y="56579"/>
                    </a:lnTo>
                    <a:lnTo>
                      <a:pt x="466058" y="0"/>
                    </a:lnTo>
                    <a:lnTo>
                      <a:pt x="266795" y="64770"/>
                    </a:lnTo>
                    <a:lnTo>
                      <a:pt x="268986" y="71533"/>
                    </a:lnTo>
                    <a:lnTo>
                      <a:pt x="255079" y="81153"/>
                    </a:lnTo>
                    <a:lnTo>
                      <a:pt x="248412" y="71152"/>
                    </a:lnTo>
                    <a:lnTo>
                      <a:pt x="117729" y="162116"/>
                    </a:lnTo>
                    <a:lnTo>
                      <a:pt x="114871" y="157925"/>
                    </a:lnTo>
                    <a:lnTo>
                      <a:pt x="81344" y="181070"/>
                    </a:lnTo>
                    <a:lnTo>
                      <a:pt x="84201" y="185261"/>
                    </a:lnTo>
                    <a:close/>
                  </a:path>
                </a:pathLst>
              </a:custGeom>
              <a:solidFill>
                <a:srgbClr val="FFFFFF"/>
              </a:solidFill>
              <a:ln w="2700" cap="flat">
                <a:solidFill>
                  <a:srgbClr val="71707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952" name="图形 6670">
              <a:extLst>
                <a:ext uri="{FF2B5EF4-FFF2-40B4-BE49-F238E27FC236}">
                  <a16:creationId xmlns:a16="http://schemas.microsoft.com/office/drawing/2014/main" xmlns="" id="{CAAC2D85-E4A3-44A7-9CAE-FC8D29AEC028}"/>
                </a:ext>
              </a:extLst>
            </p:cNvPr>
            <p:cNvGrpSpPr/>
            <p:nvPr/>
          </p:nvGrpSpPr>
          <p:grpSpPr>
            <a:xfrm>
              <a:off x="3462464" y="3566391"/>
              <a:ext cx="427005" cy="426106"/>
              <a:chOff x="5408199" y="3566391"/>
              <a:chExt cx="427005" cy="426106"/>
            </a:xfrm>
            <a:solidFill>
              <a:srgbClr val="FFFFFF"/>
            </a:solidFill>
          </p:grpSpPr>
          <p:grpSp>
            <p:nvGrpSpPr>
              <p:cNvPr id="7953" name="图形 6670">
                <a:extLst>
                  <a:ext uri="{FF2B5EF4-FFF2-40B4-BE49-F238E27FC236}">
                    <a16:creationId xmlns:a16="http://schemas.microsoft.com/office/drawing/2014/main" xmlns="" id="{114960EF-657F-44D5-A3E6-684B3F238E71}"/>
                  </a:ext>
                </a:extLst>
              </p:cNvPr>
              <p:cNvGrpSpPr/>
              <p:nvPr/>
            </p:nvGrpSpPr>
            <p:grpSpPr>
              <a:xfrm>
                <a:off x="5408199" y="3566391"/>
                <a:ext cx="427005" cy="426106"/>
                <a:chOff x="5408199" y="3566391"/>
                <a:chExt cx="427005" cy="426106"/>
              </a:xfrm>
              <a:solidFill>
                <a:srgbClr val="FFFFFF"/>
              </a:solidFill>
            </p:grpSpPr>
            <p:sp>
              <p:nvSpPr>
                <p:cNvPr id="7954" name="任意多边形: 形状 7953">
                  <a:extLst>
                    <a:ext uri="{FF2B5EF4-FFF2-40B4-BE49-F238E27FC236}">
                      <a16:creationId xmlns:a16="http://schemas.microsoft.com/office/drawing/2014/main" xmlns="" id="{0BB5C8DC-8C37-4839-AE32-F668B2DC05E0}"/>
                    </a:ext>
                  </a:extLst>
                </p:cNvPr>
                <p:cNvSpPr/>
                <p:nvPr/>
              </p:nvSpPr>
              <p:spPr>
                <a:xfrm rot="-1079898">
                  <a:off x="5726901" y="3571591"/>
                  <a:ext cx="63343" cy="187458"/>
                </a:xfrm>
                <a:custGeom>
                  <a:avLst/>
                  <a:gdLst>
                    <a:gd name="connsiteX0" fmla="*/ 0 w 63343"/>
                    <a:gd name="connsiteY0" fmla="*/ 0 h 187458"/>
                    <a:gd name="connsiteX1" fmla="*/ 63343 w 63343"/>
                    <a:gd name="connsiteY1" fmla="*/ 0 h 187458"/>
                    <a:gd name="connsiteX2" fmla="*/ 63343 w 63343"/>
                    <a:gd name="connsiteY2" fmla="*/ 187459 h 187458"/>
                    <a:gd name="connsiteX3" fmla="*/ 0 w 63343"/>
                    <a:gd name="connsiteY3" fmla="*/ 187459 h 18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43" h="187458">
                      <a:moveTo>
                        <a:pt x="0" y="0"/>
                      </a:moveTo>
                      <a:lnTo>
                        <a:pt x="63343" y="0"/>
                      </a:lnTo>
                      <a:lnTo>
                        <a:pt x="63343" y="187459"/>
                      </a:lnTo>
                      <a:lnTo>
                        <a:pt x="0" y="1874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5" name="任意多边形: 形状 7954">
                  <a:extLst>
                    <a:ext uri="{FF2B5EF4-FFF2-40B4-BE49-F238E27FC236}">
                      <a16:creationId xmlns:a16="http://schemas.microsoft.com/office/drawing/2014/main" xmlns="" id="{16BA057A-5BE4-433D-B017-6E5D64967786}"/>
                    </a:ext>
                  </a:extLst>
                </p:cNvPr>
                <p:cNvSpPr/>
                <p:nvPr/>
              </p:nvSpPr>
              <p:spPr>
                <a:xfrm rot="-1079898">
                  <a:off x="5719004" y="3660762"/>
                  <a:ext cx="13049" cy="53437"/>
                </a:xfrm>
                <a:custGeom>
                  <a:avLst/>
                  <a:gdLst>
                    <a:gd name="connsiteX0" fmla="*/ 0 w 13049"/>
                    <a:gd name="connsiteY0" fmla="*/ 0 h 53437"/>
                    <a:gd name="connsiteX1" fmla="*/ 13050 w 13049"/>
                    <a:gd name="connsiteY1" fmla="*/ 0 h 53437"/>
                    <a:gd name="connsiteX2" fmla="*/ 13050 w 13049"/>
                    <a:gd name="connsiteY2" fmla="*/ 53437 h 53437"/>
                    <a:gd name="connsiteX3" fmla="*/ 0 w 13049"/>
                    <a:gd name="connsiteY3" fmla="*/ 53437 h 5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9" h="53437">
                      <a:moveTo>
                        <a:pt x="0" y="0"/>
                      </a:moveTo>
                      <a:lnTo>
                        <a:pt x="13050" y="0"/>
                      </a:lnTo>
                      <a:lnTo>
                        <a:pt x="13050" y="53437"/>
                      </a:lnTo>
                      <a:lnTo>
                        <a:pt x="0" y="534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6" name="任意多边形: 形状 7955">
                  <a:extLst>
                    <a:ext uri="{FF2B5EF4-FFF2-40B4-BE49-F238E27FC236}">
                      <a16:creationId xmlns:a16="http://schemas.microsoft.com/office/drawing/2014/main" xmlns="" id="{C8AC3C67-F9A3-43AE-AEFC-2AB0275D080F}"/>
                    </a:ext>
                  </a:extLst>
                </p:cNvPr>
                <p:cNvSpPr/>
                <p:nvPr/>
              </p:nvSpPr>
              <p:spPr>
                <a:xfrm>
                  <a:off x="5666232" y="3710653"/>
                  <a:ext cx="91058" cy="74771"/>
                </a:xfrm>
                <a:custGeom>
                  <a:avLst/>
                  <a:gdLst>
                    <a:gd name="connsiteX0" fmla="*/ 25432 w 91058"/>
                    <a:gd name="connsiteY0" fmla="*/ 74771 h 74771"/>
                    <a:gd name="connsiteX1" fmla="*/ 91059 w 91058"/>
                    <a:gd name="connsiteY1" fmla="*/ 53435 h 74771"/>
                    <a:gd name="connsiteX2" fmla="*/ 73723 w 91058"/>
                    <a:gd name="connsiteY2" fmla="*/ 0 h 74771"/>
                    <a:gd name="connsiteX3" fmla="*/ 0 w 91058"/>
                    <a:gd name="connsiteY3" fmla="*/ 23908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058" h="74771">
                      <a:moveTo>
                        <a:pt x="25432" y="74771"/>
                      </a:moveTo>
                      <a:lnTo>
                        <a:pt x="91059" y="53435"/>
                      </a:lnTo>
                      <a:lnTo>
                        <a:pt x="73723" y="0"/>
                      </a:lnTo>
                      <a:lnTo>
                        <a:pt x="0" y="23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7" name="任意多边形: 形状 7956">
                  <a:extLst>
                    <a:ext uri="{FF2B5EF4-FFF2-40B4-BE49-F238E27FC236}">
                      <a16:creationId xmlns:a16="http://schemas.microsoft.com/office/drawing/2014/main" xmlns="" id="{F31FF438-F99D-48D0-AB68-0AFE3E8474BA}"/>
                    </a:ext>
                  </a:extLst>
                </p:cNvPr>
                <p:cNvSpPr/>
                <p:nvPr/>
              </p:nvSpPr>
              <p:spPr>
                <a:xfrm>
                  <a:off x="5611082" y="3585780"/>
                  <a:ext cx="112299" cy="99059"/>
                </a:xfrm>
                <a:custGeom>
                  <a:avLst/>
                  <a:gdLst>
                    <a:gd name="connsiteX0" fmla="*/ 35528 w 112299"/>
                    <a:gd name="connsiteY0" fmla="*/ 99060 h 99059"/>
                    <a:gd name="connsiteX1" fmla="*/ 112300 w 112299"/>
                    <a:gd name="connsiteY1" fmla="*/ 74104 h 99059"/>
                    <a:gd name="connsiteX2" fmla="*/ 88297 w 112299"/>
                    <a:gd name="connsiteY2" fmla="*/ 0 h 99059"/>
                    <a:gd name="connsiteX3" fmla="*/ 0 w 112299"/>
                    <a:gd name="connsiteY3" fmla="*/ 28766 h 99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299" h="99059">
                      <a:moveTo>
                        <a:pt x="35528" y="99060"/>
                      </a:moveTo>
                      <a:lnTo>
                        <a:pt x="112300" y="74104"/>
                      </a:lnTo>
                      <a:lnTo>
                        <a:pt x="88297" y="0"/>
                      </a:lnTo>
                      <a:lnTo>
                        <a:pt x="0" y="28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8" name="任意多边形: 形状 7957">
                  <a:extLst>
                    <a:ext uri="{FF2B5EF4-FFF2-40B4-BE49-F238E27FC236}">
                      <a16:creationId xmlns:a16="http://schemas.microsoft.com/office/drawing/2014/main" xmlns="" id="{DCF5FBD1-888A-4B43-9B1C-19C5E7001E1F}"/>
                    </a:ext>
                  </a:extLst>
                </p:cNvPr>
                <p:cNvSpPr/>
                <p:nvPr/>
              </p:nvSpPr>
              <p:spPr>
                <a:xfrm rot="-1079898">
                  <a:off x="5700434" y="3578177"/>
                  <a:ext cx="18669" cy="18669"/>
                </a:xfrm>
                <a:custGeom>
                  <a:avLst/>
                  <a:gdLst>
                    <a:gd name="connsiteX0" fmla="*/ 0 w 18669"/>
                    <a:gd name="connsiteY0" fmla="*/ 0 h 18669"/>
                    <a:gd name="connsiteX1" fmla="*/ 18670 w 18669"/>
                    <a:gd name="connsiteY1" fmla="*/ 0 h 18669"/>
                    <a:gd name="connsiteX2" fmla="*/ 18670 w 18669"/>
                    <a:gd name="connsiteY2" fmla="*/ 18670 h 18669"/>
                    <a:gd name="connsiteX3" fmla="*/ 0 w 18669"/>
                    <a:gd name="connsiteY3" fmla="*/ 18670 h 1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69" h="18669">
                      <a:moveTo>
                        <a:pt x="0" y="0"/>
                      </a:moveTo>
                      <a:lnTo>
                        <a:pt x="18670" y="0"/>
                      </a:lnTo>
                      <a:lnTo>
                        <a:pt x="18670" y="18670"/>
                      </a:lnTo>
                      <a:lnTo>
                        <a:pt x="0" y="18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9" name="任意多边形: 形状 7958">
                  <a:extLst>
                    <a:ext uri="{FF2B5EF4-FFF2-40B4-BE49-F238E27FC236}">
                      <a16:creationId xmlns:a16="http://schemas.microsoft.com/office/drawing/2014/main" xmlns="" id="{F8ACE1BA-4F0A-467C-9E94-C72F3F1B6C06}"/>
                    </a:ext>
                  </a:extLst>
                </p:cNvPr>
                <p:cNvSpPr/>
                <p:nvPr/>
              </p:nvSpPr>
              <p:spPr>
                <a:xfrm>
                  <a:off x="5408199" y="3744562"/>
                  <a:ext cx="427005" cy="247935"/>
                </a:xfrm>
                <a:custGeom>
                  <a:avLst/>
                  <a:gdLst>
                    <a:gd name="connsiteX0" fmla="*/ 28384 w 427005"/>
                    <a:gd name="connsiteY0" fmla="*/ 216408 h 247935"/>
                    <a:gd name="connsiteX1" fmla="*/ 38671 w 427005"/>
                    <a:gd name="connsiteY1" fmla="*/ 247936 h 247935"/>
                    <a:gd name="connsiteX2" fmla="*/ 129635 w 427005"/>
                    <a:gd name="connsiteY2" fmla="*/ 218313 h 247935"/>
                    <a:gd name="connsiteX3" fmla="*/ 132683 w 427005"/>
                    <a:gd name="connsiteY3" fmla="*/ 227838 h 247935"/>
                    <a:gd name="connsiteX4" fmla="*/ 185166 w 427005"/>
                    <a:gd name="connsiteY4" fmla="*/ 209740 h 247935"/>
                    <a:gd name="connsiteX5" fmla="*/ 427006 w 427005"/>
                    <a:gd name="connsiteY5" fmla="*/ 131159 h 247935"/>
                    <a:gd name="connsiteX6" fmla="*/ 399479 w 427005"/>
                    <a:gd name="connsiteY6" fmla="*/ 46387 h 247935"/>
                    <a:gd name="connsiteX7" fmla="*/ 422053 w 427005"/>
                    <a:gd name="connsiteY7" fmla="*/ 39053 h 247935"/>
                    <a:gd name="connsiteX8" fmla="*/ 409384 w 427005"/>
                    <a:gd name="connsiteY8" fmla="*/ 0 h 247935"/>
                    <a:gd name="connsiteX9" fmla="*/ 308896 w 427005"/>
                    <a:gd name="connsiteY9" fmla="*/ 32575 h 247935"/>
                    <a:gd name="connsiteX10" fmla="*/ 321659 w 427005"/>
                    <a:gd name="connsiteY10" fmla="*/ 71723 h 247935"/>
                    <a:gd name="connsiteX11" fmla="*/ 0 w 427005"/>
                    <a:gd name="connsiteY11" fmla="*/ 176213 h 247935"/>
                    <a:gd name="connsiteX12" fmla="*/ 14573 w 427005"/>
                    <a:gd name="connsiteY12" fmla="*/ 220885 h 24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7005" h="247935">
                      <a:moveTo>
                        <a:pt x="28384" y="216408"/>
                      </a:moveTo>
                      <a:lnTo>
                        <a:pt x="38671" y="247936"/>
                      </a:lnTo>
                      <a:lnTo>
                        <a:pt x="129635" y="218313"/>
                      </a:lnTo>
                      <a:lnTo>
                        <a:pt x="132683" y="227838"/>
                      </a:lnTo>
                      <a:lnTo>
                        <a:pt x="185166" y="209740"/>
                      </a:lnTo>
                      <a:lnTo>
                        <a:pt x="427006" y="131159"/>
                      </a:lnTo>
                      <a:lnTo>
                        <a:pt x="399479" y="46387"/>
                      </a:lnTo>
                      <a:lnTo>
                        <a:pt x="422053" y="39053"/>
                      </a:lnTo>
                      <a:lnTo>
                        <a:pt x="409384" y="0"/>
                      </a:lnTo>
                      <a:lnTo>
                        <a:pt x="308896" y="32575"/>
                      </a:lnTo>
                      <a:lnTo>
                        <a:pt x="321659" y="71723"/>
                      </a:lnTo>
                      <a:lnTo>
                        <a:pt x="0" y="176213"/>
                      </a:lnTo>
                      <a:lnTo>
                        <a:pt x="14573" y="220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0" name="任意多边形: 形状 7959">
                  <a:extLst>
                    <a:ext uri="{FF2B5EF4-FFF2-40B4-BE49-F238E27FC236}">
                      <a16:creationId xmlns:a16="http://schemas.microsoft.com/office/drawing/2014/main" xmlns="" id="{FCD4AB0E-0014-4F35-A97E-F80EBC7D58B8}"/>
                    </a:ext>
                  </a:extLst>
                </p:cNvPr>
                <p:cNvSpPr/>
                <p:nvPr/>
              </p:nvSpPr>
              <p:spPr>
                <a:xfrm rot="-1079898">
                  <a:off x="5414862" y="3915363"/>
                  <a:ext cx="29147" cy="46959"/>
                </a:xfrm>
                <a:custGeom>
                  <a:avLst/>
                  <a:gdLst>
                    <a:gd name="connsiteX0" fmla="*/ 0 w 29147"/>
                    <a:gd name="connsiteY0" fmla="*/ 0 h 46959"/>
                    <a:gd name="connsiteX1" fmla="*/ 29148 w 29147"/>
                    <a:gd name="connsiteY1" fmla="*/ 0 h 46959"/>
                    <a:gd name="connsiteX2" fmla="*/ 29148 w 29147"/>
                    <a:gd name="connsiteY2" fmla="*/ 46960 h 46959"/>
                    <a:gd name="connsiteX3" fmla="*/ 0 w 29147"/>
                    <a:gd name="connsiteY3" fmla="*/ 46960 h 46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47" h="46959">
                      <a:moveTo>
                        <a:pt x="0" y="0"/>
                      </a:moveTo>
                      <a:lnTo>
                        <a:pt x="29148" y="0"/>
                      </a:lnTo>
                      <a:lnTo>
                        <a:pt x="29148" y="46960"/>
                      </a:lnTo>
                      <a:lnTo>
                        <a:pt x="0" y="46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61" name="图形 6670">
                <a:extLst>
                  <a:ext uri="{FF2B5EF4-FFF2-40B4-BE49-F238E27FC236}">
                    <a16:creationId xmlns:a16="http://schemas.microsoft.com/office/drawing/2014/main" xmlns="" id="{4881BED3-A415-4126-A654-5DB35359F74E}"/>
                  </a:ext>
                </a:extLst>
              </p:cNvPr>
              <p:cNvGrpSpPr/>
              <p:nvPr/>
            </p:nvGrpSpPr>
            <p:grpSpPr>
              <a:xfrm>
                <a:off x="5408199" y="3566391"/>
                <a:ext cx="427005" cy="426106"/>
                <a:chOff x="5408199" y="3566391"/>
                <a:chExt cx="427005" cy="426106"/>
              </a:xfrm>
              <a:solidFill>
                <a:srgbClr val="FFFFFF"/>
              </a:solidFill>
            </p:grpSpPr>
            <p:sp>
              <p:nvSpPr>
                <p:cNvPr id="7962" name="任意多边形: 形状 7961">
                  <a:extLst>
                    <a:ext uri="{FF2B5EF4-FFF2-40B4-BE49-F238E27FC236}">
                      <a16:creationId xmlns:a16="http://schemas.microsoft.com/office/drawing/2014/main" xmlns="" id="{63EE7365-937F-408B-BC24-F210E560704B}"/>
                    </a:ext>
                  </a:extLst>
                </p:cNvPr>
                <p:cNvSpPr/>
                <p:nvPr/>
              </p:nvSpPr>
              <p:spPr>
                <a:xfrm rot="-1079898">
                  <a:off x="5726901" y="3571591"/>
                  <a:ext cx="63343" cy="187458"/>
                </a:xfrm>
                <a:custGeom>
                  <a:avLst/>
                  <a:gdLst>
                    <a:gd name="connsiteX0" fmla="*/ 0 w 63343"/>
                    <a:gd name="connsiteY0" fmla="*/ 0 h 187458"/>
                    <a:gd name="connsiteX1" fmla="*/ 63343 w 63343"/>
                    <a:gd name="connsiteY1" fmla="*/ 0 h 187458"/>
                    <a:gd name="connsiteX2" fmla="*/ 63343 w 63343"/>
                    <a:gd name="connsiteY2" fmla="*/ 187459 h 187458"/>
                    <a:gd name="connsiteX3" fmla="*/ 0 w 63343"/>
                    <a:gd name="connsiteY3" fmla="*/ 187459 h 18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43" h="187458">
                      <a:moveTo>
                        <a:pt x="0" y="0"/>
                      </a:moveTo>
                      <a:lnTo>
                        <a:pt x="63343" y="0"/>
                      </a:lnTo>
                      <a:lnTo>
                        <a:pt x="63343" y="187459"/>
                      </a:lnTo>
                      <a:lnTo>
                        <a:pt x="0" y="1874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3" name="任意多边形: 形状 7962">
                  <a:extLst>
                    <a:ext uri="{FF2B5EF4-FFF2-40B4-BE49-F238E27FC236}">
                      <a16:creationId xmlns:a16="http://schemas.microsoft.com/office/drawing/2014/main" xmlns="" id="{4E1AF32C-C9F0-4D0C-8407-D7FA9B2C254A}"/>
                    </a:ext>
                  </a:extLst>
                </p:cNvPr>
                <p:cNvSpPr/>
                <p:nvPr/>
              </p:nvSpPr>
              <p:spPr>
                <a:xfrm rot="-1079898">
                  <a:off x="5719004" y="3660762"/>
                  <a:ext cx="13049" cy="53437"/>
                </a:xfrm>
                <a:custGeom>
                  <a:avLst/>
                  <a:gdLst>
                    <a:gd name="connsiteX0" fmla="*/ 0 w 13049"/>
                    <a:gd name="connsiteY0" fmla="*/ 0 h 53437"/>
                    <a:gd name="connsiteX1" fmla="*/ 13050 w 13049"/>
                    <a:gd name="connsiteY1" fmla="*/ 0 h 53437"/>
                    <a:gd name="connsiteX2" fmla="*/ 13050 w 13049"/>
                    <a:gd name="connsiteY2" fmla="*/ 53437 h 53437"/>
                    <a:gd name="connsiteX3" fmla="*/ 0 w 13049"/>
                    <a:gd name="connsiteY3" fmla="*/ 53437 h 5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49" h="53437">
                      <a:moveTo>
                        <a:pt x="0" y="0"/>
                      </a:moveTo>
                      <a:lnTo>
                        <a:pt x="13050" y="0"/>
                      </a:lnTo>
                      <a:lnTo>
                        <a:pt x="13050" y="53437"/>
                      </a:lnTo>
                      <a:lnTo>
                        <a:pt x="0" y="534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4" name="任意多边形: 形状 7963">
                  <a:extLst>
                    <a:ext uri="{FF2B5EF4-FFF2-40B4-BE49-F238E27FC236}">
                      <a16:creationId xmlns:a16="http://schemas.microsoft.com/office/drawing/2014/main" xmlns="" id="{4DA18206-1D6F-4C2D-BE6D-BE747E400A18}"/>
                    </a:ext>
                  </a:extLst>
                </p:cNvPr>
                <p:cNvSpPr/>
                <p:nvPr/>
              </p:nvSpPr>
              <p:spPr>
                <a:xfrm>
                  <a:off x="5666232" y="3710653"/>
                  <a:ext cx="91058" cy="74771"/>
                </a:xfrm>
                <a:custGeom>
                  <a:avLst/>
                  <a:gdLst>
                    <a:gd name="connsiteX0" fmla="*/ 25432 w 91058"/>
                    <a:gd name="connsiteY0" fmla="*/ 74771 h 74771"/>
                    <a:gd name="connsiteX1" fmla="*/ 91059 w 91058"/>
                    <a:gd name="connsiteY1" fmla="*/ 53435 h 74771"/>
                    <a:gd name="connsiteX2" fmla="*/ 73723 w 91058"/>
                    <a:gd name="connsiteY2" fmla="*/ 0 h 74771"/>
                    <a:gd name="connsiteX3" fmla="*/ 0 w 91058"/>
                    <a:gd name="connsiteY3" fmla="*/ 23908 h 7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058" h="74771">
                      <a:moveTo>
                        <a:pt x="25432" y="74771"/>
                      </a:moveTo>
                      <a:lnTo>
                        <a:pt x="91059" y="53435"/>
                      </a:lnTo>
                      <a:lnTo>
                        <a:pt x="73723" y="0"/>
                      </a:lnTo>
                      <a:lnTo>
                        <a:pt x="0" y="23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5" name="任意多边形: 形状 7964">
                  <a:extLst>
                    <a:ext uri="{FF2B5EF4-FFF2-40B4-BE49-F238E27FC236}">
                      <a16:creationId xmlns:a16="http://schemas.microsoft.com/office/drawing/2014/main" xmlns="" id="{78A58041-AAD0-482F-B0C3-3D5408AAC6FB}"/>
                    </a:ext>
                  </a:extLst>
                </p:cNvPr>
                <p:cNvSpPr/>
                <p:nvPr/>
              </p:nvSpPr>
              <p:spPr>
                <a:xfrm>
                  <a:off x="5611082" y="3585780"/>
                  <a:ext cx="112299" cy="99059"/>
                </a:xfrm>
                <a:custGeom>
                  <a:avLst/>
                  <a:gdLst>
                    <a:gd name="connsiteX0" fmla="*/ 35528 w 112299"/>
                    <a:gd name="connsiteY0" fmla="*/ 99060 h 99059"/>
                    <a:gd name="connsiteX1" fmla="*/ 112300 w 112299"/>
                    <a:gd name="connsiteY1" fmla="*/ 74104 h 99059"/>
                    <a:gd name="connsiteX2" fmla="*/ 88297 w 112299"/>
                    <a:gd name="connsiteY2" fmla="*/ 0 h 99059"/>
                    <a:gd name="connsiteX3" fmla="*/ 0 w 112299"/>
                    <a:gd name="connsiteY3" fmla="*/ 28766 h 99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299" h="99059">
                      <a:moveTo>
                        <a:pt x="35528" y="99060"/>
                      </a:moveTo>
                      <a:lnTo>
                        <a:pt x="112300" y="74104"/>
                      </a:lnTo>
                      <a:lnTo>
                        <a:pt x="88297" y="0"/>
                      </a:lnTo>
                      <a:lnTo>
                        <a:pt x="0" y="28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6" name="任意多边形: 形状 7965">
                  <a:extLst>
                    <a:ext uri="{FF2B5EF4-FFF2-40B4-BE49-F238E27FC236}">
                      <a16:creationId xmlns:a16="http://schemas.microsoft.com/office/drawing/2014/main" xmlns="" id="{FDB01163-CD22-4283-9347-A5415A9E149C}"/>
                    </a:ext>
                  </a:extLst>
                </p:cNvPr>
                <p:cNvSpPr/>
                <p:nvPr/>
              </p:nvSpPr>
              <p:spPr>
                <a:xfrm rot="-1079898">
                  <a:off x="5700434" y="3578177"/>
                  <a:ext cx="18669" cy="18669"/>
                </a:xfrm>
                <a:custGeom>
                  <a:avLst/>
                  <a:gdLst>
                    <a:gd name="connsiteX0" fmla="*/ 0 w 18669"/>
                    <a:gd name="connsiteY0" fmla="*/ 0 h 18669"/>
                    <a:gd name="connsiteX1" fmla="*/ 18670 w 18669"/>
                    <a:gd name="connsiteY1" fmla="*/ 0 h 18669"/>
                    <a:gd name="connsiteX2" fmla="*/ 18670 w 18669"/>
                    <a:gd name="connsiteY2" fmla="*/ 18670 h 18669"/>
                    <a:gd name="connsiteX3" fmla="*/ 0 w 18669"/>
                    <a:gd name="connsiteY3" fmla="*/ 18670 h 1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69" h="18669">
                      <a:moveTo>
                        <a:pt x="0" y="0"/>
                      </a:moveTo>
                      <a:lnTo>
                        <a:pt x="18670" y="0"/>
                      </a:lnTo>
                      <a:lnTo>
                        <a:pt x="18670" y="18670"/>
                      </a:lnTo>
                      <a:lnTo>
                        <a:pt x="0" y="18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7" name="任意多边形: 形状 7966">
                  <a:extLst>
                    <a:ext uri="{FF2B5EF4-FFF2-40B4-BE49-F238E27FC236}">
                      <a16:creationId xmlns:a16="http://schemas.microsoft.com/office/drawing/2014/main" xmlns="" id="{724FD0A8-861F-4721-BA56-4F802DA8B805}"/>
                    </a:ext>
                  </a:extLst>
                </p:cNvPr>
                <p:cNvSpPr/>
                <p:nvPr/>
              </p:nvSpPr>
              <p:spPr>
                <a:xfrm>
                  <a:off x="5408199" y="3744562"/>
                  <a:ext cx="427005" cy="247935"/>
                </a:xfrm>
                <a:custGeom>
                  <a:avLst/>
                  <a:gdLst>
                    <a:gd name="connsiteX0" fmla="*/ 28384 w 427005"/>
                    <a:gd name="connsiteY0" fmla="*/ 216408 h 247935"/>
                    <a:gd name="connsiteX1" fmla="*/ 38671 w 427005"/>
                    <a:gd name="connsiteY1" fmla="*/ 247936 h 247935"/>
                    <a:gd name="connsiteX2" fmla="*/ 129635 w 427005"/>
                    <a:gd name="connsiteY2" fmla="*/ 218313 h 247935"/>
                    <a:gd name="connsiteX3" fmla="*/ 132683 w 427005"/>
                    <a:gd name="connsiteY3" fmla="*/ 227838 h 247935"/>
                    <a:gd name="connsiteX4" fmla="*/ 185166 w 427005"/>
                    <a:gd name="connsiteY4" fmla="*/ 209740 h 247935"/>
                    <a:gd name="connsiteX5" fmla="*/ 427006 w 427005"/>
                    <a:gd name="connsiteY5" fmla="*/ 131159 h 247935"/>
                    <a:gd name="connsiteX6" fmla="*/ 399479 w 427005"/>
                    <a:gd name="connsiteY6" fmla="*/ 46387 h 247935"/>
                    <a:gd name="connsiteX7" fmla="*/ 422053 w 427005"/>
                    <a:gd name="connsiteY7" fmla="*/ 39053 h 247935"/>
                    <a:gd name="connsiteX8" fmla="*/ 409384 w 427005"/>
                    <a:gd name="connsiteY8" fmla="*/ 0 h 247935"/>
                    <a:gd name="connsiteX9" fmla="*/ 308896 w 427005"/>
                    <a:gd name="connsiteY9" fmla="*/ 32575 h 247935"/>
                    <a:gd name="connsiteX10" fmla="*/ 321659 w 427005"/>
                    <a:gd name="connsiteY10" fmla="*/ 71723 h 247935"/>
                    <a:gd name="connsiteX11" fmla="*/ 0 w 427005"/>
                    <a:gd name="connsiteY11" fmla="*/ 176213 h 247935"/>
                    <a:gd name="connsiteX12" fmla="*/ 14573 w 427005"/>
                    <a:gd name="connsiteY12" fmla="*/ 220885 h 24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7005" h="247935">
                      <a:moveTo>
                        <a:pt x="28384" y="216408"/>
                      </a:moveTo>
                      <a:lnTo>
                        <a:pt x="38671" y="247936"/>
                      </a:lnTo>
                      <a:lnTo>
                        <a:pt x="129635" y="218313"/>
                      </a:lnTo>
                      <a:lnTo>
                        <a:pt x="132683" y="227838"/>
                      </a:lnTo>
                      <a:lnTo>
                        <a:pt x="185166" y="209740"/>
                      </a:lnTo>
                      <a:lnTo>
                        <a:pt x="427006" y="131159"/>
                      </a:lnTo>
                      <a:lnTo>
                        <a:pt x="399479" y="46387"/>
                      </a:lnTo>
                      <a:lnTo>
                        <a:pt x="422053" y="39053"/>
                      </a:lnTo>
                      <a:lnTo>
                        <a:pt x="409384" y="0"/>
                      </a:lnTo>
                      <a:lnTo>
                        <a:pt x="308896" y="32575"/>
                      </a:lnTo>
                      <a:lnTo>
                        <a:pt x="321659" y="71723"/>
                      </a:lnTo>
                      <a:lnTo>
                        <a:pt x="0" y="176213"/>
                      </a:lnTo>
                      <a:lnTo>
                        <a:pt x="14573" y="220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8" name="任意多边形: 形状 7967">
                  <a:extLst>
                    <a:ext uri="{FF2B5EF4-FFF2-40B4-BE49-F238E27FC236}">
                      <a16:creationId xmlns:a16="http://schemas.microsoft.com/office/drawing/2014/main" xmlns="" id="{A9750D74-6AAD-401F-AB52-8DA44E8A547A}"/>
                    </a:ext>
                  </a:extLst>
                </p:cNvPr>
                <p:cNvSpPr/>
                <p:nvPr/>
              </p:nvSpPr>
              <p:spPr>
                <a:xfrm rot="-1079898">
                  <a:off x="5414862" y="3915363"/>
                  <a:ext cx="29147" cy="46959"/>
                </a:xfrm>
                <a:custGeom>
                  <a:avLst/>
                  <a:gdLst>
                    <a:gd name="connsiteX0" fmla="*/ 0 w 29147"/>
                    <a:gd name="connsiteY0" fmla="*/ 0 h 46959"/>
                    <a:gd name="connsiteX1" fmla="*/ 29148 w 29147"/>
                    <a:gd name="connsiteY1" fmla="*/ 0 h 46959"/>
                    <a:gd name="connsiteX2" fmla="*/ 29148 w 29147"/>
                    <a:gd name="connsiteY2" fmla="*/ 46960 h 46959"/>
                    <a:gd name="connsiteX3" fmla="*/ 0 w 29147"/>
                    <a:gd name="connsiteY3" fmla="*/ 46960 h 46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47" h="46959">
                      <a:moveTo>
                        <a:pt x="0" y="0"/>
                      </a:moveTo>
                      <a:lnTo>
                        <a:pt x="29148" y="0"/>
                      </a:lnTo>
                      <a:lnTo>
                        <a:pt x="29148" y="46960"/>
                      </a:lnTo>
                      <a:lnTo>
                        <a:pt x="0" y="46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69" name="图形 6670">
              <a:extLst>
                <a:ext uri="{FF2B5EF4-FFF2-40B4-BE49-F238E27FC236}">
                  <a16:creationId xmlns:a16="http://schemas.microsoft.com/office/drawing/2014/main" xmlns="" id="{8C29B47C-5892-4DB9-AB9E-7B87F56B62A4}"/>
                </a:ext>
              </a:extLst>
            </p:cNvPr>
            <p:cNvGrpSpPr/>
            <p:nvPr/>
          </p:nvGrpSpPr>
          <p:grpSpPr>
            <a:xfrm>
              <a:off x="2747137" y="3902392"/>
              <a:ext cx="438150" cy="489558"/>
              <a:chOff x="4692872" y="3902392"/>
              <a:chExt cx="438150" cy="489558"/>
            </a:xfrm>
          </p:grpSpPr>
          <p:grpSp>
            <p:nvGrpSpPr>
              <p:cNvPr id="7970" name="图形 6670">
                <a:extLst>
                  <a:ext uri="{FF2B5EF4-FFF2-40B4-BE49-F238E27FC236}">
                    <a16:creationId xmlns:a16="http://schemas.microsoft.com/office/drawing/2014/main" xmlns="" id="{12D709D9-CB58-4383-A173-5F02A0EAA328}"/>
                  </a:ext>
                </a:extLst>
              </p:cNvPr>
              <p:cNvGrpSpPr/>
              <p:nvPr/>
            </p:nvGrpSpPr>
            <p:grpSpPr>
              <a:xfrm>
                <a:off x="4692872" y="3902392"/>
                <a:ext cx="438150" cy="489558"/>
                <a:chOff x="4692872" y="3902392"/>
                <a:chExt cx="438150" cy="489558"/>
              </a:xfrm>
              <a:solidFill>
                <a:srgbClr val="FFFFFF"/>
              </a:solidFill>
            </p:grpSpPr>
            <p:grpSp>
              <p:nvGrpSpPr>
                <p:cNvPr id="7971" name="图形 6670">
                  <a:extLst>
                    <a:ext uri="{FF2B5EF4-FFF2-40B4-BE49-F238E27FC236}">
                      <a16:creationId xmlns:a16="http://schemas.microsoft.com/office/drawing/2014/main" xmlns="" id="{903D5E50-1AC6-411D-902B-D4CA085F03AF}"/>
                    </a:ext>
                  </a:extLst>
                </p:cNvPr>
                <p:cNvGrpSpPr/>
                <p:nvPr/>
              </p:nvGrpSpPr>
              <p:grpSpPr>
                <a:xfrm>
                  <a:off x="4753165" y="4006881"/>
                  <a:ext cx="324802" cy="287559"/>
                  <a:chOff x="4753165" y="4006881"/>
                  <a:chExt cx="324802" cy="287559"/>
                </a:xfrm>
                <a:solidFill>
                  <a:srgbClr val="FFFFFF"/>
                </a:solidFill>
              </p:grpSpPr>
              <p:sp>
                <p:nvSpPr>
                  <p:cNvPr id="7972" name="任意多边形: 形状 7971">
                    <a:extLst>
                      <a:ext uri="{FF2B5EF4-FFF2-40B4-BE49-F238E27FC236}">
                        <a16:creationId xmlns:a16="http://schemas.microsoft.com/office/drawing/2014/main" xmlns="" id="{D7E54C0F-F80E-460A-B10E-D78D5C1C94DE}"/>
                      </a:ext>
                    </a:extLst>
                  </p:cNvPr>
                  <p:cNvSpPr/>
                  <p:nvPr/>
                </p:nvSpPr>
                <p:spPr>
                  <a:xfrm>
                    <a:off x="4753165" y="4006881"/>
                    <a:ext cx="324802" cy="287559"/>
                  </a:xfrm>
                  <a:custGeom>
                    <a:avLst/>
                    <a:gdLst>
                      <a:gd name="connsiteX0" fmla="*/ 258699 w 324802"/>
                      <a:gd name="connsiteY0" fmla="*/ 0 h 287559"/>
                      <a:gd name="connsiteX1" fmla="*/ 0 w 324802"/>
                      <a:gd name="connsiteY1" fmla="*/ 84010 h 287559"/>
                      <a:gd name="connsiteX2" fmla="*/ 66104 w 324802"/>
                      <a:gd name="connsiteY2" fmla="*/ 287559 h 287559"/>
                      <a:gd name="connsiteX3" fmla="*/ 324803 w 324802"/>
                      <a:gd name="connsiteY3" fmla="*/ 203549 h 287559"/>
                      <a:gd name="connsiteX4" fmla="*/ 258699 w 324802"/>
                      <a:gd name="connsiteY4" fmla="*/ 0 h 287559"/>
                      <a:gd name="connsiteX5" fmla="*/ 163163 w 324802"/>
                      <a:gd name="connsiteY5" fmla="*/ 41053 h 287559"/>
                      <a:gd name="connsiteX6" fmla="*/ 266605 w 324802"/>
                      <a:gd name="connsiteY6" fmla="*/ 138303 h 287559"/>
                      <a:gd name="connsiteX7" fmla="*/ 192310 w 324802"/>
                      <a:gd name="connsiteY7" fmla="*/ 130588 h 287559"/>
                      <a:gd name="connsiteX8" fmla="*/ 163163 w 324802"/>
                      <a:gd name="connsiteY8" fmla="*/ 41053 h 28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4802" h="287559">
                        <a:moveTo>
                          <a:pt x="258699" y="0"/>
                        </a:moveTo>
                        <a:lnTo>
                          <a:pt x="0" y="84010"/>
                        </a:lnTo>
                        <a:lnTo>
                          <a:pt x="66104" y="287559"/>
                        </a:lnTo>
                        <a:lnTo>
                          <a:pt x="324803" y="203549"/>
                        </a:lnTo>
                        <a:lnTo>
                          <a:pt x="258699" y="0"/>
                        </a:lnTo>
                        <a:close/>
                        <a:moveTo>
                          <a:pt x="163163" y="41053"/>
                        </a:moveTo>
                        <a:cubicBezTo>
                          <a:pt x="243935" y="46863"/>
                          <a:pt x="262700" y="116396"/>
                          <a:pt x="266605" y="138303"/>
                        </a:cubicBezTo>
                        <a:lnTo>
                          <a:pt x="192310" y="130588"/>
                        </a:lnTo>
                        <a:lnTo>
                          <a:pt x="163163" y="4105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73" name="任意多边形: 形状 7972">
                    <a:extLst>
                      <a:ext uri="{FF2B5EF4-FFF2-40B4-BE49-F238E27FC236}">
                        <a16:creationId xmlns:a16="http://schemas.microsoft.com/office/drawing/2014/main" xmlns="" id="{7FCDE492-3BD9-42D6-A983-5843D526060A}"/>
                      </a:ext>
                    </a:extLst>
                  </p:cNvPr>
                  <p:cNvSpPr/>
                  <p:nvPr/>
                </p:nvSpPr>
                <p:spPr>
                  <a:xfrm>
                    <a:off x="4753165" y="4006881"/>
                    <a:ext cx="324802" cy="287559"/>
                  </a:xfrm>
                  <a:custGeom>
                    <a:avLst/>
                    <a:gdLst>
                      <a:gd name="connsiteX0" fmla="*/ 258699 w 324802"/>
                      <a:gd name="connsiteY0" fmla="*/ 0 h 287559"/>
                      <a:gd name="connsiteX1" fmla="*/ 0 w 324802"/>
                      <a:gd name="connsiteY1" fmla="*/ 84010 h 287559"/>
                      <a:gd name="connsiteX2" fmla="*/ 66104 w 324802"/>
                      <a:gd name="connsiteY2" fmla="*/ 287559 h 287559"/>
                      <a:gd name="connsiteX3" fmla="*/ 324803 w 324802"/>
                      <a:gd name="connsiteY3" fmla="*/ 203549 h 287559"/>
                      <a:gd name="connsiteX4" fmla="*/ 258699 w 324802"/>
                      <a:gd name="connsiteY4" fmla="*/ 0 h 287559"/>
                      <a:gd name="connsiteX5" fmla="*/ 163163 w 324802"/>
                      <a:gd name="connsiteY5" fmla="*/ 41053 h 287559"/>
                      <a:gd name="connsiteX6" fmla="*/ 266605 w 324802"/>
                      <a:gd name="connsiteY6" fmla="*/ 138303 h 287559"/>
                      <a:gd name="connsiteX7" fmla="*/ 192310 w 324802"/>
                      <a:gd name="connsiteY7" fmla="*/ 130588 h 287559"/>
                      <a:gd name="connsiteX8" fmla="*/ 163163 w 324802"/>
                      <a:gd name="connsiteY8" fmla="*/ 41053 h 28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4802" h="287559">
                        <a:moveTo>
                          <a:pt x="258699" y="0"/>
                        </a:moveTo>
                        <a:lnTo>
                          <a:pt x="0" y="84010"/>
                        </a:lnTo>
                        <a:lnTo>
                          <a:pt x="66104" y="287559"/>
                        </a:lnTo>
                        <a:lnTo>
                          <a:pt x="324803" y="203549"/>
                        </a:lnTo>
                        <a:lnTo>
                          <a:pt x="258699" y="0"/>
                        </a:lnTo>
                        <a:close/>
                        <a:moveTo>
                          <a:pt x="163163" y="41053"/>
                        </a:moveTo>
                        <a:cubicBezTo>
                          <a:pt x="243935" y="46863"/>
                          <a:pt x="262700" y="116396"/>
                          <a:pt x="266605" y="138303"/>
                        </a:cubicBezTo>
                        <a:lnTo>
                          <a:pt x="192310" y="130588"/>
                        </a:lnTo>
                        <a:lnTo>
                          <a:pt x="163163" y="4105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74" name="任意多边形: 形状 7973">
                    <a:extLst>
                      <a:ext uri="{FF2B5EF4-FFF2-40B4-BE49-F238E27FC236}">
                        <a16:creationId xmlns:a16="http://schemas.microsoft.com/office/drawing/2014/main" xmlns="" id="{4CB9820F-F5F3-47F0-B2D9-F724B13D1DDF}"/>
                      </a:ext>
                    </a:extLst>
                  </p:cNvPr>
                  <p:cNvSpPr/>
                  <p:nvPr/>
                </p:nvSpPr>
                <p:spPr>
                  <a:xfrm>
                    <a:off x="4753165" y="4006881"/>
                    <a:ext cx="324802" cy="287559"/>
                  </a:xfrm>
                  <a:custGeom>
                    <a:avLst/>
                    <a:gdLst>
                      <a:gd name="connsiteX0" fmla="*/ 258699 w 324802"/>
                      <a:gd name="connsiteY0" fmla="*/ 0 h 287559"/>
                      <a:gd name="connsiteX1" fmla="*/ 0 w 324802"/>
                      <a:gd name="connsiteY1" fmla="*/ 84010 h 287559"/>
                      <a:gd name="connsiteX2" fmla="*/ 66104 w 324802"/>
                      <a:gd name="connsiteY2" fmla="*/ 287559 h 287559"/>
                      <a:gd name="connsiteX3" fmla="*/ 324803 w 324802"/>
                      <a:gd name="connsiteY3" fmla="*/ 203549 h 287559"/>
                      <a:gd name="connsiteX4" fmla="*/ 258699 w 324802"/>
                      <a:gd name="connsiteY4" fmla="*/ 0 h 287559"/>
                      <a:gd name="connsiteX5" fmla="*/ 163163 w 324802"/>
                      <a:gd name="connsiteY5" fmla="*/ 41053 h 287559"/>
                      <a:gd name="connsiteX6" fmla="*/ 266605 w 324802"/>
                      <a:gd name="connsiteY6" fmla="*/ 138303 h 287559"/>
                      <a:gd name="connsiteX7" fmla="*/ 192310 w 324802"/>
                      <a:gd name="connsiteY7" fmla="*/ 130588 h 287559"/>
                      <a:gd name="connsiteX8" fmla="*/ 163163 w 324802"/>
                      <a:gd name="connsiteY8" fmla="*/ 41053 h 28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4802" h="287559">
                        <a:moveTo>
                          <a:pt x="258699" y="0"/>
                        </a:moveTo>
                        <a:lnTo>
                          <a:pt x="0" y="84010"/>
                        </a:lnTo>
                        <a:lnTo>
                          <a:pt x="66104" y="287559"/>
                        </a:lnTo>
                        <a:lnTo>
                          <a:pt x="324803" y="203549"/>
                        </a:lnTo>
                        <a:lnTo>
                          <a:pt x="258699" y="0"/>
                        </a:lnTo>
                        <a:close/>
                        <a:moveTo>
                          <a:pt x="163163" y="41053"/>
                        </a:moveTo>
                        <a:cubicBezTo>
                          <a:pt x="243935" y="46863"/>
                          <a:pt x="262700" y="116396"/>
                          <a:pt x="266605" y="138303"/>
                        </a:cubicBezTo>
                        <a:lnTo>
                          <a:pt x="192310" y="130588"/>
                        </a:lnTo>
                        <a:lnTo>
                          <a:pt x="163163" y="4105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975" name="任意多边形: 形状 7974">
                  <a:extLst>
                    <a:ext uri="{FF2B5EF4-FFF2-40B4-BE49-F238E27FC236}">
                      <a16:creationId xmlns:a16="http://schemas.microsoft.com/office/drawing/2014/main" xmlns="" id="{29EAFBF0-A16C-47AF-BC90-0A2B1B6EAC36}"/>
                    </a:ext>
                  </a:extLst>
                </p:cNvPr>
                <p:cNvSpPr/>
                <p:nvPr/>
              </p:nvSpPr>
              <p:spPr>
                <a:xfrm rot="-4279880">
                  <a:off x="4788602" y="4294005"/>
                  <a:ext cx="60008" cy="50673"/>
                </a:xfrm>
                <a:custGeom>
                  <a:avLst/>
                  <a:gdLst>
                    <a:gd name="connsiteX0" fmla="*/ 60009 w 60008"/>
                    <a:gd name="connsiteY0" fmla="*/ 25337 h 50673"/>
                    <a:gd name="connsiteX1" fmla="*/ 30004 w 60008"/>
                    <a:gd name="connsiteY1" fmla="*/ 50674 h 50673"/>
                    <a:gd name="connsiteX2" fmla="*/ 0 w 60008"/>
                    <a:gd name="connsiteY2" fmla="*/ 25337 h 50673"/>
                    <a:gd name="connsiteX3" fmla="*/ 30004 w 60008"/>
                    <a:gd name="connsiteY3" fmla="*/ 0 h 50673"/>
                    <a:gd name="connsiteX4" fmla="*/ 60009 w 60008"/>
                    <a:gd name="connsiteY4" fmla="*/ 25337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8" h="50673">
                      <a:moveTo>
                        <a:pt x="60009" y="25337"/>
                      </a:moveTo>
                      <a:cubicBezTo>
                        <a:pt x="60009" y="39330"/>
                        <a:pt x="46575" y="50674"/>
                        <a:pt x="30004" y="50674"/>
                      </a:cubicBezTo>
                      <a:cubicBezTo>
                        <a:pt x="13434" y="50674"/>
                        <a:pt x="0" y="39330"/>
                        <a:pt x="0" y="25337"/>
                      </a:cubicBezTo>
                      <a:cubicBezTo>
                        <a:pt x="0" y="11344"/>
                        <a:pt x="13434" y="0"/>
                        <a:pt x="30004" y="0"/>
                      </a:cubicBezTo>
                      <a:cubicBezTo>
                        <a:pt x="46575" y="0"/>
                        <a:pt x="60009" y="11344"/>
                        <a:pt x="60009" y="253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6" name="任意多边形: 形状 7975">
                  <a:extLst>
                    <a:ext uri="{FF2B5EF4-FFF2-40B4-BE49-F238E27FC236}">
                      <a16:creationId xmlns:a16="http://schemas.microsoft.com/office/drawing/2014/main" xmlns="" id="{26B2E550-9E99-471D-92C7-7610C605125F}"/>
                    </a:ext>
                  </a:extLst>
                </p:cNvPr>
                <p:cNvSpPr/>
                <p:nvPr/>
              </p:nvSpPr>
              <p:spPr>
                <a:xfrm>
                  <a:off x="4834223" y="4073746"/>
                  <a:ext cx="93725" cy="187642"/>
                </a:xfrm>
                <a:custGeom>
                  <a:avLst/>
                  <a:gdLst>
                    <a:gd name="connsiteX0" fmla="*/ 93726 w 93725"/>
                    <a:gd name="connsiteY0" fmla="*/ 9906 h 187642"/>
                    <a:gd name="connsiteX1" fmla="*/ 71819 w 93725"/>
                    <a:gd name="connsiteY1" fmla="*/ 0 h 187642"/>
                    <a:gd name="connsiteX2" fmla="*/ 0 w 93725"/>
                    <a:gd name="connsiteY2" fmla="*/ 181165 h 187642"/>
                    <a:gd name="connsiteX3" fmla="*/ 16669 w 93725"/>
                    <a:gd name="connsiteY3" fmla="*/ 187643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725" h="187642">
                      <a:moveTo>
                        <a:pt x="93726" y="9906"/>
                      </a:moveTo>
                      <a:lnTo>
                        <a:pt x="71819" y="0"/>
                      </a:lnTo>
                      <a:lnTo>
                        <a:pt x="0" y="181165"/>
                      </a:lnTo>
                      <a:lnTo>
                        <a:pt x="16669" y="187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7" name="任意多边形: 形状 7976">
                  <a:extLst>
                    <a:ext uri="{FF2B5EF4-FFF2-40B4-BE49-F238E27FC236}">
                      <a16:creationId xmlns:a16="http://schemas.microsoft.com/office/drawing/2014/main" xmlns="" id="{896FAB34-9F3D-48ED-B05B-E1C357BA869F}"/>
                    </a:ext>
                  </a:extLst>
                </p:cNvPr>
                <p:cNvSpPr/>
                <p:nvPr/>
              </p:nvSpPr>
              <p:spPr>
                <a:xfrm rot="-1079898">
                  <a:off x="4928205" y="4079563"/>
                  <a:ext cx="18955" cy="28766"/>
                </a:xfrm>
                <a:custGeom>
                  <a:avLst/>
                  <a:gdLst>
                    <a:gd name="connsiteX0" fmla="*/ 0 w 18955"/>
                    <a:gd name="connsiteY0" fmla="*/ 0 h 28766"/>
                    <a:gd name="connsiteX1" fmla="*/ 18955 w 18955"/>
                    <a:gd name="connsiteY1" fmla="*/ 0 h 28766"/>
                    <a:gd name="connsiteX2" fmla="*/ 18955 w 18955"/>
                    <a:gd name="connsiteY2" fmla="*/ 28766 h 28766"/>
                    <a:gd name="connsiteX3" fmla="*/ 0 w 18955"/>
                    <a:gd name="connsiteY3" fmla="*/ 28766 h 2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55" h="28766">
                      <a:moveTo>
                        <a:pt x="0" y="0"/>
                      </a:moveTo>
                      <a:lnTo>
                        <a:pt x="18955" y="0"/>
                      </a:lnTo>
                      <a:lnTo>
                        <a:pt x="18955" y="28766"/>
                      </a:lnTo>
                      <a:lnTo>
                        <a:pt x="0" y="28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8" name="任意多边形: 形状 7977">
                  <a:extLst>
                    <a:ext uri="{FF2B5EF4-FFF2-40B4-BE49-F238E27FC236}">
                      <a16:creationId xmlns:a16="http://schemas.microsoft.com/office/drawing/2014/main" xmlns="" id="{0B2C4CB2-781F-436E-8096-CD0475A8F2D0}"/>
                    </a:ext>
                  </a:extLst>
                </p:cNvPr>
                <p:cNvSpPr/>
                <p:nvPr/>
              </p:nvSpPr>
              <p:spPr>
                <a:xfrm>
                  <a:off x="4765262" y="4047480"/>
                  <a:ext cx="151066" cy="94084"/>
                </a:xfrm>
                <a:custGeom>
                  <a:avLst/>
                  <a:gdLst>
                    <a:gd name="connsiteX0" fmla="*/ 151066 w 151066"/>
                    <a:gd name="connsiteY0" fmla="*/ 454 h 94084"/>
                    <a:gd name="connsiteX1" fmla="*/ 0 w 151066"/>
                    <a:gd name="connsiteY1" fmla="*/ 80559 h 94084"/>
                    <a:gd name="connsiteX2" fmla="*/ 113919 w 151066"/>
                    <a:gd name="connsiteY2" fmla="*/ 94084 h 94084"/>
                    <a:gd name="connsiteX3" fmla="*/ 151066 w 151066"/>
                    <a:gd name="connsiteY3" fmla="*/ 454 h 9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066" h="94084">
                      <a:moveTo>
                        <a:pt x="151066" y="454"/>
                      </a:moveTo>
                      <a:cubicBezTo>
                        <a:pt x="109252" y="-2594"/>
                        <a:pt x="70580" y="8169"/>
                        <a:pt x="0" y="80559"/>
                      </a:cubicBezTo>
                      <a:lnTo>
                        <a:pt x="113919" y="94084"/>
                      </a:lnTo>
                      <a:lnTo>
                        <a:pt x="151066" y="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9" name="任意多边形: 形状 7978">
                  <a:extLst>
                    <a:ext uri="{FF2B5EF4-FFF2-40B4-BE49-F238E27FC236}">
                      <a16:creationId xmlns:a16="http://schemas.microsoft.com/office/drawing/2014/main" xmlns="" id="{29B78970-E468-4438-975D-23192615A5A1}"/>
                    </a:ext>
                  </a:extLst>
                </p:cNvPr>
                <p:cNvSpPr/>
                <p:nvPr/>
              </p:nvSpPr>
              <p:spPr>
                <a:xfrm>
                  <a:off x="4692872" y="3902392"/>
                  <a:ext cx="438150" cy="264794"/>
                </a:xfrm>
                <a:custGeom>
                  <a:avLst/>
                  <a:gdLst>
                    <a:gd name="connsiteX0" fmla="*/ 45625 w 438150"/>
                    <a:gd name="connsiteY0" fmla="*/ 254317 h 264794"/>
                    <a:gd name="connsiteX1" fmla="*/ 223456 w 438150"/>
                    <a:gd name="connsiteY1" fmla="*/ 145542 h 264794"/>
                    <a:gd name="connsiteX2" fmla="*/ 327850 w 438150"/>
                    <a:gd name="connsiteY2" fmla="*/ 249364 h 264794"/>
                    <a:gd name="connsiteX3" fmla="*/ 438150 w 438150"/>
                    <a:gd name="connsiteY3" fmla="*/ 264795 h 264794"/>
                    <a:gd name="connsiteX4" fmla="*/ 351949 w 438150"/>
                    <a:gd name="connsiteY4" fmla="*/ 0 h 264794"/>
                    <a:gd name="connsiteX5" fmla="*/ 0 w 438150"/>
                    <a:gd name="connsiteY5" fmla="*/ 114109 h 264794"/>
                    <a:gd name="connsiteX6" fmla="*/ 45625 w 438150"/>
                    <a:gd name="connsiteY6" fmla="*/ 254317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0" h="264794">
                      <a:moveTo>
                        <a:pt x="45625" y="254317"/>
                      </a:moveTo>
                      <a:cubicBezTo>
                        <a:pt x="133826" y="156115"/>
                        <a:pt x="176594" y="142208"/>
                        <a:pt x="223456" y="145542"/>
                      </a:cubicBezTo>
                      <a:cubicBezTo>
                        <a:pt x="319469" y="152495"/>
                        <a:pt x="327850" y="249364"/>
                        <a:pt x="327850" y="249364"/>
                      </a:cubicBezTo>
                      <a:lnTo>
                        <a:pt x="438150" y="264795"/>
                      </a:lnTo>
                      <a:lnTo>
                        <a:pt x="351949" y="0"/>
                      </a:lnTo>
                      <a:lnTo>
                        <a:pt x="0" y="114109"/>
                      </a:lnTo>
                      <a:lnTo>
                        <a:pt x="45625" y="2543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980" name="图形 6670">
                  <a:extLst>
                    <a:ext uri="{FF2B5EF4-FFF2-40B4-BE49-F238E27FC236}">
                      <a16:creationId xmlns:a16="http://schemas.microsoft.com/office/drawing/2014/main" xmlns="" id="{40E37EFA-6E3B-4439-90E0-6486B66D77FE}"/>
                    </a:ext>
                  </a:extLst>
                </p:cNvPr>
                <p:cNvGrpSpPr/>
                <p:nvPr/>
              </p:nvGrpSpPr>
              <p:grpSpPr>
                <a:xfrm>
                  <a:off x="4756421" y="4244148"/>
                  <a:ext cx="123809" cy="147801"/>
                  <a:chOff x="4756421" y="4244148"/>
                  <a:chExt cx="123809" cy="147801"/>
                </a:xfrm>
                <a:solidFill>
                  <a:srgbClr val="FFFFFF"/>
                </a:solidFill>
              </p:grpSpPr>
              <p:sp>
                <p:nvSpPr>
                  <p:cNvPr id="7981" name="任意多边形: 形状 7980">
                    <a:extLst>
                      <a:ext uri="{FF2B5EF4-FFF2-40B4-BE49-F238E27FC236}">
                        <a16:creationId xmlns:a16="http://schemas.microsoft.com/office/drawing/2014/main" xmlns="" id="{BBF2D059-0503-436B-92C1-065E6B1B16AC}"/>
                      </a:ext>
                    </a:extLst>
                  </p:cNvPr>
                  <p:cNvSpPr/>
                  <p:nvPr/>
                </p:nvSpPr>
                <p:spPr>
                  <a:xfrm>
                    <a:off x="4761166" y="4362354"/>
                    <a:ext cx="95" cy="9525"/>
                  </a:xfrm>
                  <a:custGeom>
                    <a:avLst/>
                    <a:gdLst>
                      <a:gd name="connsiteX0" fmla="*/ 95 w 95"/>
                      <a:gd name="connsiteY0" fmla="*/ 0 h 9525"/>
                      <a:gd name="connsiteX1" fmla="*/ 95 w 95"/>
                      <a:gd name="connsiteY1" fmla="*/ 0 h 9525"/>
                      <a:gd name="connsiteX2" fmla="*/ 0 w 95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" h="9525">
                        <a:moveTo>
                          <a:pt x="95" y="0"/>
                        </a:moveTo>
                        <a:lnTo>
                          <a:pt x="9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82" name="任意多边形: 形状 7981">
                    <a:extLst>
                      <a:ext uri="{FF2B5EF4-FFF2-40B4-BE49-F238E27FC236}">
                        <a16:creationId xmlns:a16="http://schemas.microsoft.com/office/drawing/2014/main" xmlns="" id="{DF57F2BA-EAE8-46C4-B66C-9A92A69B036B}"/>
                      </a:ext>
                    </a:extLst>
                  </p:cNvPr>
                  <p:cNvSpPr/>
                  <p:nvPr/>
                </p:nvSpPr>
                <p:spPr>
                  <a:xfrm>
                    <a:off x="4756421" y="4244148"/>
                    <a:ext cx="123809" cy="147801"/>
                  </a:xfrm>
                  <a:custGeom>
                    <a:avLst/>
                    <a:gdLst>
                      <a:gd name="connsiteX0" fmla="*/ 9221 w 123809"/>
                      <a:gd name="connsiteY0" fmla="*/ 106490 h 147801"/>
                      <a:gd name="connsiteX1" fmla="*/ 12174 w 123809"/>
                      <a:gd name="connsiteY1" fmla="*/ 113157 h 147801"/>
                      <a:gd name="connsiteX2" fmla="*/ 4840 w 123809"/>
                      <a:gd name="connsiteY2" fmla="*/ 118301 h 147801"/>
                      <a:gd name="connsiteX3" fmla="*/ 34367 w 123809"/>
                      <a:gd name="connsiteY3" fmla="*/ 145256 h 147801"/>
                      <a:gd name="connsiteX4" fmla="*/ 94946 w 123809"/>
                      <a:gd name="connsiteY4" fmla="*/ 125159 h 147801"/>
                      <a:gd name="connsiteX5" fmla="*/ 94851 w 123809"/>
                      <a:gd name="connsiteY5" fmla="*/ 125159 h 147801"/>
                      <a:gd name="connsiteX6" fmla="*/ 96947 w 123809"/>
                      <a:gd name="connsiteY6" fmla="*/ 123349 h 147801"/>
                      <a:gd name="connsiteX7" fmla="*/ 100947 w 123809"/>
                      <a:gd name="connsiteY7" fmla="*/ 135350 h 147801"/>
                      <a:gd name="connsiteX8" fmla="*/ 120854 w 123809"/>
                      <a:gd name="connsiteY8" fmla="*/ 104204 h 147801"/>
                      <a:gd name="connsiteX9" fmla="*/ 115330 w 123809"/>
                      <a:gd name="connsiteY9" fmla="*/ 44482 h 147801"/>
                      <a:gd name="connsiteX10" fmla="*/ 83612 w 123809"/>
                      <a:gd name="connsiteY10" fmla="*/ 12383 h 147801"/>
                      <a:gd name="connsiteX11" fmla="*/ 47893 w 123809"/>
                      <a:gd name="connsiteY11" fmla="*/ 14002 h 147801"/>
                      <a:gd name="connsiteX12" fmla="*/ 49226 w 123809"/>
                      <a:gd name="connsiteY12" fmla="*/ 8668 h 147801"/>
                      <a:gd name="connsiteX13" fmla="*/ 53608 w 123809"/>
                      <a:gd name="connsiteY13" fmla="*/ 0 h 147801"/>
                      <a:gd name="connsiteX14" fmla="*/ 3792 w 123809"/>
                      <a:gd name="connsiteY14" fmla="*/ 46768 h 147801"/>
                      <a:gd name="connsiteX15" fmla="*/ 9221 w 123809"/>
                      <a:gd name="connsiteY15" fmla="*/ 106490 h 147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23809" h="147801">
                        <a:moveTo>
                          <a:pt x="9221" y="106490"/>
                        </a:moveTo>
                        <a:cubicBezTo>
                          <a:pt x="10364" y="108680"/>
                          <a:pt x="12174" y="113157"/>
                          <a:pt x="12174" y="113157"/>
                        </a:cubicBezTo>
                        <a:cubicBezTo>
                          <a:pt x="10079" y="115253"/>
                          <a:pt x="7602" y="116967"/>
                          <a:pt x="4840" y="118301"/>
                        </a:cubicBezTo>
                        <a:cubicBezTo>
                          <a:pt x="10936" y="130874"/>
                          <a:pt x="21127" y="140779"/>
                          <a:pt x="34367" y="145256"/>
                        </a:cubicBezTo>
                        <a:cubicBezTo>
                          <a:pt x="55703" y="152495"/>
                          <a:pt x="79230" y="143828"/>
                          <a:pt x="94946" y="125159"/>
                        </a:cubicBezTo>
                        <a:lnTo>
                          <a:pt x="94851" y="125159"/>
                        </a:lnTo>
                        <a:cubicBezTo>
                          <a:pt x="95518" y="124587"/>
                          <a:pt x="96280" y="124016"/>
                          <a:pt x="96947" y="123349"/>
                        </a:cubicBezTo>
                        <a:cubicBezTo>
                          <a:pt x="96947" y="123349"/>
                          <a:pt x="100471" y="130969"/>
                          <a:pt x="100947" y="135350"/>
                        </a:cubicBezTo>
                        <a:cubicBezTo>
                          <a:pt x="109615" y="127349"/>
                          <a:pt x="116568" y="116681"/>
                          <a:pt x="120854" y="104204"/>
                        </a:cubicBezTo>
                        <a:cubicBezTo>
                          <a:pt x="128093" y="82677"/>
                          <a:pt x="120378" y="58674"/>
                          <a:pt x="115330" y="44482"/>
                        </a:cubicBezTo>
                        <a:cubicBezTo>
                          <a:pt x="109901" y="29337"/>
                          <a:pt x="98566" y="17526"/>
                          <a:pt x="83612" y="12383"/>
                        </a:cubicBezTo>
                        <a:cubicBezTo>
                          <a:pt x="71801" y="8382"/>
                          <a:pt x="59323" y="9335"/>
                          <a:pt x="47893" y="14002"/>
                        </a:cubicBezTo>
                        <a:cubicBezTo>
                          <a:pt x="48179" y="12192"/>
                          <a:pt x="48560" y="10478"/>
                          <a:pt x="49226" y="8668"/>
                        </a:cubicBezTo>
                        <a:cubicBezTo>
                          <a:pt x="50274" y="5429"/>
                          <a:pt x="51798" y="2572"/>
                          <a:pt x="53608" y="0"/>
                        </a:cubicBezTo>
                        <a:cubicBezTo>
                          <a:pt x="32177" y="4001"/>
                          <a:pt x="12269" y="21527"/>
                          <a:pt x="3792" y="46768"/>
                        </a:cubicBezTo>
                        <a:cubicBezTo>
                          <a:pt x="-3637" y="68294"/>
                          <a:pt x="744" y="89440"/>
                          <a:pt x="9221" y="1064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983" name="图形 6670">
                <a:extLst>
                  <a:ext uri="{FF2B5EF4-FFF2-40B4-BE49-F238E27FC236}">
                    <a16:creationId xmlns:a16="http://schemas.microsoft.com/office/drawing/2014/main" xmlns="" id="{8AD54DB4-F212-45CF-86B0-F30A1BBA5A30}"/>
                  </a:ext>
                </a:extLst>
              </p:cNvPr>
              <p:cNvGrpSpPr/>
              <p:nvPr/>
            </p:nvGrpSpPr>
            <p:grpSpPr>
              <a:xfrm>
                <a:off x="4692872" y="3902392"/>
                <a:ext cx="438150" cy="489558"/>
                <a:chOff x="4692872" y="3902392"/>
                <a:chExt cx="438150" cy="489558"/>
              </a:xfrm>
            </p:grpSpPr>
            <p:grpSp>
              <p:nvGrpSpPr>
                <p:cNvPr id="7984" name="图形 6670">
                  <a:extLst>
                    <a:ext uri="{FF2B5EF4-FFF2-40B4-BE49-F238E27FC236}">
                      <a16:creationId xmlns:a16="http://schemas.microsoft.com/office/drawing/2014/main" xmlns="" id="{D746BA4A-2841-4528-B4FD-C7C26BF2656E}"/>
                    </a:ext>
                  </a:extLst>
                </p:cNvPr>
                <p:cNvGrpSpPr/>
                <p:nvPr/>
              </p:nvGrpSpPr>
              <p:grpSpPr>
                <a:xfrm>
                  <a:off x="4753165" y="4006881"/>
                  <a:ext cx="324802" cy="287559"/>
                  <a:chOff x="4753165" y="4006881"/>
                  <a:chExt cx="324802" cy="287559"/>
                </a:xfrm>
              </p:grpSpPr>
              <p:sp>
                <p:nvSpPr>
                  <p:cNvPr id="7985" name="任意多边形: 形状 7984">
                    <a:extLst>
                      <a:ext uri="{FF2B5EF4-FFF2-40B4-BE49-F238E27FC236}">
                        <a16:creationId xmlns:a16="http://schemas.microsoft.com/office/drawing/2014/main" xmlns="" id="{72EF5AF3-F695-4F34-87E1-2697A9A98D98}"/>
                      </a:ext>
                    </a:extLst>
                  </p:cNvPr>
                  <p:cNvSpPr/>
                  <p:nvPr/>
                </p:nvSpPr>
                <p:spPr>
                  <a:xfrm>
                    <a:off x="4753165" y="4006881"/>
                    <a:ext cx="324802" cy="287559"/>
                  </a:xfrm>
                  <a:custGeom>
                    <a:avLst/>
                    <a:gdLst>
                      <a:gd name="connsiteX0" fmla="*/ 258699 w 324802"/>
                      <a:gd name="connsiteY0" fmla="*/ 0 h 287559"/>
                      <a:gd name="connsiteX1" fmla="*/ 0 w 324802"/>
                      <a:gd name="connsiteY1" fmla="*/ 84010 h 287559"/>
                      <a:gd name="connsiteX2" fmla="*/ 66104 w 324802"/>
                      <a:gd name="connsiteY2" fmla="*/ 287559 h 287559"/>
                      <a:gd name="connsiteX3" fmla="*/ 324803 w 324802"/>
                      <a:gd name="connsiteY3" fmla="*/ 203549 h 287559"/>
                      <a:gd name="connsiteX4" fmla="*/ 258699 w 324802"/>
                      <a:gd name="connsiteY4" fmla="*/ 0 h 287559"/>
                      <a:gd name="connsiteX5" fmla="*/ 163163 w 324802"/>
                      <a:gd name="connsiteY5" fmla="*/ 41053 h 287559"/>
                      <a:gd name="connsiteX6" fmla="*/ 266605 w 324802"/>
                      <a:gd name="connsiteY6" fmla="*/ 138303 h 287559"/>
                      <a:gd name="connsiteX7" fmla="*/ 192310 w 324802"/>
                      <a:gd name="connsiteY7" fmla="*/ 130588 h 287559"/>
                      <a:gd name="connsiteX8" fmla="*/ 163163 w 324802"/>
                      <a:gd name="connsiteY8" fmla="*/ 41053 h 28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4802" h="287559">
                        <a:moveTo>
                          <a:pt x="258699" y="0"/>
                        </a:moveTo>
                        <a:lnTo>
                          <a:pt x="0" y="84010"/>
                        </a:lnTo>
                        <a:lnTo>
                          <a:pt x="66104" y="287559"/>
                        </a:lnTo>
                        <a:lnTo>
                          <a:pt x="324803" y="203549"/>
                        </a:lnTo>
                        <a:lnTo>
                          <a:pt x="258699" y="0"/>
                        </a:lnTo>
                        <a:close/>
                        <a:moveTo>
                          <a:pt x="163163" y="41053"/>
                        </a:moveTo>
                        <a:cubicBezTo>
                          <a:pt x="243935" y="46863"/>
                          <a:pt x="262700" y="116396"/>
                          <a:pt x="266605" y="138303"/>
                        </a:cubicBezTo>
                        <a:lnTo>
                          <a:pt x="192310" y="130588"/>
                        </a:lnTo>
                        <a:lnTo>
                          <a:pt x="163163" y="4105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86" name="任意多边形: 形状 7985">
                    <a:extLst>
                      <a:ext uri="{FF2B5EF4-FFF2-40B4-BE49-F238E27FC236}">
                        <a16:creationId xmlns:a16="http://schemas.microsoft.com/office/drawing/2014/main" xmlns="" id="{51344442-9B74-4EDB-B9EF-2616DFC32C9F}"/>
                      </a:ext>
                    </a:extLst>
                  </p:cNvPr>
                  <p:cNvSpPr/>
                  <p:nvPr/>
                </p:nvSpPr>
                <p:spPr>
                  <a:xfrm>
                    <a:off x="4753165" y="4006881"/>
                    <a:ext cx="324802" cy="287559"/>
                  </a:xfrm>
                  <a:custGeom>
                    <a:avLst/>
                    <a:gdLst>
                      <a:gd name="connsiteX0" fmla="*/ 258699 w 324802"/>
                      <a:gd name="connsiteY0" fmla="*/ 0 h 287559"/>
                      <a:gd name="connsiteX1" fmla="*/ 0 w 324802"/>
                      <a:gd name="connsiteY1" fmla="*/ 84010 h 287559"/>
                      <a:gd name="connsiteX2" fmla="*/ 66104 w 324802"/>
                      <a:gd name="connsiteY2" fmla="*/ 287559 h 287559"/>
                      <a:gd name="connsiteX3" fmla="*/ 324803 w 324802"/>
                      <a:gd name="connsiteY3" fmla="*/ 203549 h 287559"/>
                      <a:gd name="connsiteX4" fmla="*/ 258699 w 324802"/>
                      <a:gd name="connsiteY4" fmla="*/ 0 h 287559"/>
                      <a:gd name="connsiteX5" fmla="*/ 163163 w 324802"/>
                      <a:gd name="connsiteY5" fmla="*/ 41053 h 287559"/>
                      <a:gd name="connsiteX6" fmla="*/ 266605 w 324802"/>
                      <a:gd name="connsiteY6" fmla="*/ 138303 h 287559"/>
                      <a:gd name="connsiteX7" fmla="*/ 192310 w 324802"/>
                      <a:gd name="connsiteY7" fmla="*/ 130588 h 287559"/>
                      <a:gd name="connsiteX8" fmla="*/ 163163 w 324802"/>
                      <a:gd name="connsiteY8" fmla="*/ 41053 h 287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4802" h="287559">
                        <a:moveTo>
                          <a:pt x="258699" y="0"/>
                        </a:moveTo>
                        <a:lnTo>
                          <a:pt x="0" y="84010"/>
                        </a:lnTo>
                        <a:lnTo>
                          <a:pt x="66104" y="287559"/>
                        </a:lnTo>
                        <a:lnTo>
                          <a:pt x="324803" y="203549"/>
                        </a:lnTo>
                        <a:lnTo>
                          <a:pt x="258699" y="0"/>
                        </a:lnTo>
                        <a:close/>
                        <a:moveTo>
                          <a:pt x="163163" y="41053"/>
                        </a:moveTo>
                        <a:cubicBezTo>
                          <a:pt x="243935" y="46863"/>
                          <a:pt x="262700" y="116396"/>
                          <a:pt x="266605" y="138303"/>
                        </a:cubicBezTo>
                        <a:lnTo>
                          <a:pt x="192310" y="130588"/>
                        </a:lnTo>
                        <a:lnTo>
                          <a:pt x="163163" y="41053"/>
                        </a:lnTo>
                        <a:close/>
                      </a:path>
                    </a:pathLst>
                  </a:custGeom>
                  <a:noFill/>
                  <a:ln w="2700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987" name="任意多边形: 形状 7986">
                  <a:extLst>
                    <a:ext uri="{FF2B5EF4-FFF2-40B4-BE49-F238E27FC236}">
                      <a16:creationId xmlns:a16="http://schemas.microsoft.com/office/drawing/2014/main" xmlns="" id="{4A5ACCB5-F5B0-42B5-8115-30D3106D21FA}"/>
                    </a:ext>
                  </a:extLst>
                </p:cNvPr>
                <p:cNvSpPr/>
                <p:nvPr/>
              </p:nvSpPr>
              <p:spPr>
                <a:xfrm rot="-4279880">
                  <a:off x="4788602" y="4294005"/>
                  <a:ext cx="60008" cy="50673"/>
                </a:xfrm>
                <a:custGeom>
                  <a:avLst/>
                  <a:gdLst>
                    <a:gd name="connsiteX0" fmla="*/ 60009 w 60008"/>
                    <a:gd name="connsiteY0" fmla="*/ 25337 h 50673"/>
                    <a:gd name="connsiteX1" fmla="*/ 30004 w 60008"/>
                    <a:gd name="connsiteY1" fmla="*/ 50674 h 50673"/>
                    <a:gd name="connsiteX2" fmla="*/ 0 w 60008"/>
                    <a:gd name="connsiteY2" fmla="*/ 25337 h 50673"/>
                    <a:gd name="connsiteX3" fmla="*/ 30004 w 60008"/>
                    <a:gd name="connsiteY3" fmla="*/ 0 h 50673"/>
                    <a:gd name="connsiteX4" fmla="*/ 60009 w 60008"/>
                    <a:gd name="connsiteY4" fmla="*/ 25337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8" h="50673">
                      <a:moveTo>
                        <a:pt x="60009" y="25337"/>
                      </a:moveTo>
                      <a:cubicBezTo>
                        <a:pt x="60009" y="39330"/>
                        <a:pt x="46575" y="50674"/>
                        <a:pt x="30004" y="50674"/>
                      </a:cubicBezTo>
                      <a:cubicBezTo>
                        <a:pt x="13434" y="50674"/>
                        <a:pt x="0" y="39330"/>
                        <a:pt x="0" y="25337"/>
                      </a:cubicBezTo>
                      <a:cubicBezTo>
                        <a:pt x="0" y="11344"/>
                        <a:pt x="13434" y="0"/>
                        <a:pt x="30004" y="0"/>
                      </a:cubicBezTo>
                      <a:cubicBezTo>
                        <a:pt x="46575" y="0"/>
                        <a:pt x="60009" y="11344"/>
                        <a:pt x="60009" y="253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8" name="任意多边形: 形状 7987">
                  <a:extLst>
                    <a:ext uri="{FF2B5EF4-FFF2-40B4-BE49-F238E27FC236}">
                      <a16:creationId xmlns:a16="http://schemas.microsoft.com/office/drawing/2014/main" xmlns="" id="{08CB595D-6F81-4D79-BB3F-69FFAD732174}"/>
                    </a:ext>
                  </a:extLst>
                </p:cNvPr>
                <p:cNvSpPr/>
                <p:nvPr/>
              </p:nvSpPr>
              <p:spPr>
                <a:xfrm>
                  <a:off x="4834223" y="4073746"/>
                  <a:ext cx="93725" cy="187642"/>
                </a:xfrm>
                <a:custGeom>
                  <a:avLst/>
                  <a:gdLst>
                    <a:gd name="connsiteX0" fmla="*/ 93726 w 93725"/>
                    <a:gd name="connsiteY0" fmla="*/ 9906 h 187642"/>
                    <a:gd name="connsiteX1" fmla="*/ 71819 w 93725"/>
                    <a:gd name="connsiteY1" fmla="*/ 0 h 187642"/>
                    <a:gd name="connsiteX2" fmla="*/ 0 w 93725"/>
                    <a:gd name="connsiteY2" fmla="*/ 181165 h 187642"/>
                    <a:gd name="connsiteX3" fmla="*/ 16669 w 93725"/>
                    <a:gd name="connsiteY3" fmla="*/ 187643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725" h="187642">
                      <a:moveTo>
                        <a:pt x="93726" y="9906"/>
                      </a:moveTo>
                      <a:lnTo>
                        <a:pt x="71819" y="0"/>
                      </a:lnTo>
                      <a:lnTo>
                        <a:pt x="0" y="181165"/>
                      </a:lnTo>
                      <a:lnTo>
                        <a:pt x="16669" y="187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9" name="任意多边形: 形状 7988">
                  <a:extLst>
                    <a:ext uri="{FF2B5EF4-FFF2-40B4-BE49-F238E27FC236}">
                      <a16:creationId xmlns:a16="http://schemas.microsoft.com/office/drawing/2014/main" xmlns="" id="{173E594D-E8CC-4596-B31B-E48A79BE3C91}"/>
                    </a:ext>
                  </a:extLst>
                </p:cNvPr>
                <p:cNvSpPr/>
                <p:nvPr/>
              </p:nvSpPr>
              <p:spPr>
                <a:xfrm rot="-1079898">
                  <a:off x="4928205" y="4079563"/>
                  <a:ext cx="18955" cy="28766"/>
                </a:xfrm>
                <a:custGeom>
                  <a:avLst/>
                  <a:gdLst>
                    <a:gd name="connsiteX0" fmla="*/ 0 w 18955"/>
                    <a:gd name="connsiteY0" fmla="*/ 0 h 28766"/>
                    <a:gd name="connsiteX1" fmla="*/ 18955 w 18955"/>
                    <a:gd name="connsiteY1" fmla="*/ 0 h 28766"/>
                    <a:gd name="connsiteX2" fmla="*/ 18955 w 18955"/>
                    <a:gd name="connsiteY2" fmla="*/ 28766 h 28766"/>
                    <a:gd name="connsiteX3" fmla="*/ 0 w 18955"/>
                    <a:gd name="connsiteY3" fmla="*/ 28766 h 2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55" h="28766">
                      <a:moveTo>
                        <a:pt x="0" y="0"/>
                      </a:moveTo>
                      <a:lnTo>
                        <a:pt x="18955" y="0"/>
                      </a:lnTo>
                      <a:lnTo>
                        <a:pt x="18955" y="28766"/>
                      </a:lnTo>
                      <a:lnTo>
                        <a:pt x="0" y="287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0" name="任意多边形: 形状 7989">
                  <a:extLst>
                    <a:ext uri="{FF2B5EF4-FFF2-40B4-BE49-F238E27FC236}">
                      <a16:creationId xmlns:a16="http://schemas.microsoft.com/office/drawing/2014/main" xmlns="" id="{86E98A4B-727D-49C1-8776-16EC264D56C1}"/>
                    </a:ext>
                  </a:extLst>
                </p:cNvPr>
                <p:cNvSpPr/>
                <p:nvPr/>
              </p:nvSpPr>
              <p:spPr>
                <a:xfrm>
                  <a:off x="4765262" y="4047480"/>
                  <a:ext cx="151066" cy="94084"/>
                </a:xfrm>
                <a:custGeom>
                  <a:avLst/>
                  <a:gdLst>
                    <a:gd name="connsiteX0" fmla="*/ 151066 w 151066"/>
                    <a:gd name="connsiteY0" fmla="*/ 454 h 94084"/>
                    <a:gd name="connsiteX1" fmla="*/ 0 w 151066"/>
                    <a:gd name="connsiteY1" fmla="*/ 80559 h 94084"/>
                    <a:gd name="connsiteX2" fmla="*/ 113919 w 151066"/>
                    <a:gd name="connsiteY2" fmla="*/ 94084 h 94084"/>
                    <a:gd name="connsiteX3" fmla="*/ 151066 w 151066"/>
                    <a:gd name="connsiteY3" fmla="*/ 454 h 9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066" h="94084">
                      <a:moveTo>
                        <a:pt x="151066" y="454"/>
                      </a:moveTo>
                      <a:cubicBezTo>
                        <a:pt x="109252" y="-2594"/>
                        <a:pt x="70580" y="8169"/>
                        <a:pt x="0" y="80559"/>
                      </a:cubicBezTo>
                      <a:lnTo>
                        <a:pt x="113919" y="94084"/>
                      </a:lnTo>
                      <a:lnTo>
                        <a:pt x="151066" y="4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1" name="任意多边形: 形状 7990">
                  <a:extLst>
                    <a:ext uri="{FF2B5EF4-FFF2-40B4-BE49-F238E27FC236}">
                      <a16:creationId xmlns:a16="http://schemas.microsoft.com/office/drawing/2014/main" xmlns="" id="{D062F115-0467-4214-AC41-5964727C4A3E}"/>
                    </a:ext>
                  </a:extLst>
                </p:cNvPr>
                <p:cNvSpPr/>
                <p:nvPr/>
              </p:nvSpPr>
              <p:spPr>
                <a:xfrm>
                  <a:off x="4692872" y="3902392"/>
                  <a:ext cx="438150" cy="264794"/>
                </a:xfrm>
                <a:custGeom>
                  <a:avLst/>
                  <a:gdLst>
                    <a:gd name="connsiteX0" fmla="*/ 45625 w 438150"/>
                    <a:gd name="connsiteY0" fmla="*/ 254317 h 264794"/>
                    <a:gd name="connsiteX1" fmla="*/ 223456 w 438150"/>
                    <a:gd name="connsiteY1" fmla="*/ 145542 h 264794"/>
                    <a:gd name="connsiteX2" fmla="*/ 327850 w 438150"/>
                    <a:gd name="connsiteY2" fmla="*/ 249364 h 264794"/>
                    <a:gd name="connsiteX3" fmla="*/ 438150 w 438150"/>
                    <a:gd name="connsiteY3" fmla="*/ 264795 h 264794"/>
                    <a:gd name="connsiteX4" fmla="*/ 351949 w 438150"/>
                    <a:gd name="connsiteY4" fmla="*/ 0 h 264794"/>
                    <a:gd name="connsiteX5" fmla="*/ 0 w 438150"/>
                    <a:gd name="connsiteY5" fmla="*/ 114109 h 264794"/>
                    <a:gd name="connsiteX6" fmla="*/ 45625 w 438150"/>
                    <a:gd name="connsiteY6" fmla="*/ 254317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0" h="264794">
                      <a:moveTo>
                        <a:pt x="45625" y="254317"/>
                      </a:moveTo>
                      <a:cubicBezTo>
                        <a:pt x="133826" y="156115"/>
                        <a:pt x="176594" y="142208"/>
                        <a:pt x="223456" y="145542"/>
                      </a:cubicBezTo>
                      <a:cubicBezTo>
                        <a:pt x="319469" y="152495"/>
                        <a:pt x="327850" y="249364"/>
                        <a:pt x="327850" y="249364"/>
                      </a:cubicBezTo>
                      <a:lnTo>
                        <a:pt x="438150" y="264795"/>
                      </a:lnTo>
                      <a:lnTo>
                        <a:pt x="351949" y="0"/>
                      </a:lnTo>
                      <a:lnTo>
                        <a:pt x="0" y="114109"/>
                      </a:lnTo>
                      <a:lnTo>
                        <a:pt x="45625" y="2543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992" name="图形 6670">
                  <a:extLst>
                    <a:ext uri="{FF2B5EF4-FFF2-40B4-BE49-F238E27FC236}">
                      <a16:creationId xmlns:a16="http://schemas.microsoft.com/office/drawing/2014/main" xmlns="" id="{90429D94-39BA-439A-B9F7-813F8DC9993F}"/>
                    </a:ext>
                  </a:extLst>
                </p:cNvPr>
                <p:cNvGrpSpPr/>
                <p:nvPr/>
              </p:nvGrpSpPr>
              <p:grpSpPr>
                <a:xfrm>
                  <a:off x="4756421" y="4244148"/>
                  <a:ext cx="123809" cy="147801"/>
                  <a:chOff x="4756421" y="4244148"/>
                  <a:chExt cx="123809" cy="147801"/>
                </a:xfrm>
                <a:solidFill>
                  <a:srgbClr val="FFFFFF"/>
                </a:solidFill>
              </p:grpSpPr>
              <p:sp>
                <p:nvSpPr>
                  <p:cNvPr id="7993" name="任意多边形: 形状 7992">
                    <a:extLst>
                      <a:ext uri="{FF2B5EF4-FFF2-40B4-BE49-F238E27FC236}">
                        <a16:creationId xmlns:a16="http://schemas.microsoft.com/office/drawing/2014/main" xmlns="" id="{B1002836-AE9D-4B38-82AB-671759CBB9F4}"/>
                      </a:ext>
                    </a:extLst>
                  </p:cNvPr>
                  <p:cNvSpPr/>
                  <p:nvPr/>
                </p:nvSpPr>
                <p:spPr>
                  <a:xfrm>
                    <a:off x="4761166" y="4362354"/>
                    <a:ext cx="95" cy="9525"/>
                  </a:xfrm>
                  <a:custGeom>
                    <a:avLst/>
                    <a:gdLst>
                      <a:gd name="connsiteX0" fmla="*/ 95 w 95"/>
                      <a:gd name="connsiteY0" fmla="*/ 0 h 9525"/>
                      <a:gd name="connsiteX1" fmla="*/ 95 w 95"/>
                      <a:gd name="connsiteY1" fmla="*/ 0 h 9525"/>
                      <a:gd name="connsiteX2" fmla="*/ 0 w 95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" h="9525">
                        <a:moveTo>
                          <a:pt x="95" y="0"/>
                        </a:moveTo>
                        <a:lnTo>
                          <a:pt x="9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700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94" name="任意多边形: 形状 7993">
                    <a:extLst>
                      <a:ext uri="{FF2B5EF4-FFF2-40B4-BE49-F238E27FC236}">
                        <a16:creationId xmlns:a16="http://schemas.microsoft.com/office/drawing/2014/main" xmlns="" id="{478FB87C-6F87-4544-ABE9-A3C3D67FECC4}"/>
                      </a:ext>
                    </a:extLst>
                  </p:cNvPr>
                  <p:cNvSpPr/>
                  <p:nvPr/>
                </p:nvSpPr>
                <p:spPr>
                  <a:xfrm>
                    <a:off x="4756421" y="4244148"/>
                    <a:ext cx="123809" cy="147801"/>
                  </a:xfrm>
                  <a:custGeom>
                    <a:avLst/>
                    <a:gdLst>
                      <a:gd name="connsiteX0" fmla="*/ 9221 w 123809"/>
                      <a:gd name="connsiteY0" fmla="*/ 106490 h 147801"/>
                      <a:gd name="connsiteX1" fmla="*/ 12174 w 123809"/>
                      <a:gd name="connsiteY1" fmla="*/ 113157 h 147801"/>
                      <a:gd name="connsiteX2" fmla="*/ 4840 w 123809"/>
                      <a:gd name="connsiteY2" fmla="*/ 118301 h 147801"/>
                      <a:gd name="connsiteX3" fmla="*/ 34367 w 123809"/>
                      <a:gd name="connsiteY3" fmla="*/ 145256 h 147801"/>
                      <a:gd name="connsiteX4" fmla="*/ 94946 w 123809"/>
                      <a:gd name="connsiteY4" fmla="*/ 125159 h 147801"/>
                      <a:gd name="connsiteX5" fmla="*/ 94851 w 123809"/>
                      <a:gd name="connsiteY5" fmla="*/ 125159 h 147801"/>
                      <a:gd name="connsiteX6" fmla="*/ 96947 w 123809"/>
                      <a:gd name="connsiteY6" fmla="*/ 123349 h 147801"/>
                      <a:gd name="connsiteX7" fmla="*/ 100947 w 123809"/>
                      <a:gd name="connsiteY7" fmla="*/ 135350 h 147801"/>
                      <a:gd name="connsiteX8" fmla="*/ 120854 w 123809"/>
                      <a:gd name="connsiteY8" fmla="*/ 104204 h 147801"/>
                      <a:gd name="connsiteX9" fmla="*/ 115330 w 123809"/>
                      <a:gd name="connsiteY9" fmla="*/ 44482 h 147801"/>
                      <a:gd name="connsiteX10" fmla="*/ 83612 w 123809"/>
                      <a:gd name="connsiteY10" fmla="*/ 12383 h 147801"/>
                      <a:gd name="connsiteX11" fmla="*/ 47893 w 123809"/>
                      <a:gd name="connsiteY11" fmla="*/ 14002 h 147801"/>
                      <a:gd name="connsiteX12" fmla="*/ 49226 w 123809"/>
                      <a:gd name="connsiteY12" fmla="*/ 8668 h 147801"/>
                      <a:gd name="connsiteX13" fmla="*/ 53608 w 123809"/>
                      <a:gd name="connsiteY13" fmla="*/ 0 h 147801"/>
                      <a:gd name="connsiteX14" fmla="*/ 3792 w 123809"/>
                      <a:gd name="connsiteY14" fmla="*/ 46768 h 147801"/>
                      <a:gd name="connsiteX15" fmla="*/ 9221 w 123809"/>
                      <a:gd name="connsiteY15" fmla="*/ 106490 h 147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23809" h="147801">
                        <a:moveTo>
                          <a:pt x="9221" y="106490"/>
                        </a:moveTo>
                        <a:cubicBezTo>
                          <a:pt x="10364" y="108680"/>
                          <a:pt x="12174" y="113157"/>
                          <a:pt x="12174" y="113157"/>
                        </a:cubicBezTo>
                        <a:cubicBezTo>
                          <a:pt x="10079" y="115253"/>
                          <a:pt x="7602" y="116967"/>
                          <a:pt x="4840" y="118301"/>
                        </a:cubicBezTo>
                        <a:cubicBezTo>
                          <a:pt x="10936" y="130874"/>
                          <a:pt x="21127" y="140779"/>
                          <a:pt x="34367" y="145256"/>
                        </a:cubicBezTo>
                        <a:cubicBezTo>
                          <a:pt x="55703" y="152495"/>
                          <a:pt x="79230" y="143828"/>
                          <a:pt x="94946" y="125159"/>
                        </a:cubicBezTo>
                        <a:lnTo>
                          <a:pt x="94851" y="125159"/>
                        </a:lnTo>
                        <a:cubicBezTo>
                          <a:pt x="95518" y="124587"/>
                          <a:pt x="96280" y="124016"/>
                          <a:pt x="96947" y="123349"/>
                        </a:cubicBezTo>
                        <a:cubicBezTo>
                          <a:pt x="96947" y="123349"/>
                          <a:pt x="100471" y="130969"/>
                          <a:pt x="100947" y="135350"/>
                        </a:cubicBezTo>
                        <a:cubicBezTo>
                          <a:pt x="109615" y="127349"/>
                          <a:pt x="116568" y="116681"/>
                          <a:pt x="120854" y="104204"/>
                        </a:cubicBezTo>
                        <a:cubicBezTo>
                          <a:pt x="128093" y="82677"/>
                          <a:pt x="120378" y="58674"/>
                          <a:pt x="115330" y="44482"/>
                        </a:cubicBezTo>
                        <a:cubicBezTo>
                          <a:pt x="109901" y="29337"/>
                          <a:pt x="98566" y="17526"/>
                          <a:pt x="83612" y="12383"/>
                        </a:cubicBezTo>
                        <a:cubicBezTo>
                          <a:pt x="71801" y="8382"/>
                          <a:pt x="59323" y="9335"/>
                          <a:pt x="47893" y="14002"/>
                        </a:cubicBezTo>
                        <a:cubicBezTo>
                          <a:pt x="48179" y="12192"/>
                          <a:pt x="48560" y="10478"/>
                          <a:pt x="49226" y="8668"/>
                        </a:cubicBezTo>
                        <a:cubicBezTo>
                          <a:pt x="50274" y="5429"/>
                          <a:pt x="51798" y="2572"/>
                          <a:pt x="53608" y="0"/>
                        </a:cubicBezTo>
                        <a:cubicBezTo>
                          <a:pt x="32177" y="4001"/>
                          <a:pt x="12269" y="21527"/>
                          <a:pt x="3792" y="46768"/>
                        </a:cubicBezTo>
                        <a:cubicBezTo>
                          <a:pt x="-3637" y="68294"/>
                          <a:pt x="744" y="89440"/>
                          <a:pt x="9221" y="1064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700" cap="flat">
                    <a:solidFill>
                      <a:srgbClr val="71707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7995" name="图形 6670">
              <a:extLst>
                <a:ext uri="{FF2B5EF4-FFF2-40B4-BE49-F238E27FC236}">
                  <a16:creationId xmlns:a16="http://schemas.microsoft.com/office/drawing/2014/main" xmlns="" id="{70E138BF-AE0F-4791-826F-5B873E6E0C94}"/>
                </a:ext>
              </a:extLst>
            </p:cNvPr>
            <p:cNvGrpSpPr/>
            <p:nvPr/>
          </p:nvGrpSpPr>
          <p:grpSpPr>
            <a:xfrm>
              <a:off x="3751834" y="4944808"/>
              <a:ext cx="378733" cy="145940"/>
              <a:chOff x="5697569" y="4944808"/>
              <a:chExt cx="378733" cy="145940"/>
            </a:xfrm>
            <a:solidFill>
              <a:srgbClr val="FFFFFF"/>
            </a:solidFill>
          </p:grpSpPr>
          <p:grpSp>
            <p:nvGrpSpPr>
              <p:cNvPr id="7996" name="图形 6670">
                <a:extLst>
                  <a:ext uri="{FF2B5EF4-FFF2-40B4-BE49-F238E27FC236}">
                    <a16:creationId xmlns:a16="http://schemas.microsoft.com/office/drawing/2014/main" xmlns="" id="{195C08E4-0512-45F1-9438-57672A35EC0D}"/>
                  </a:ext>
                </a:extLst>
              </p:cNvPr>
              <p:cNvGrpSpPr/>
              <p:nvPr/>
            </p:nvGrpSpPr>
            <p:grpSpPr>
              <a:xfrm>
                <a:off x="5697569" y="4944808"/>
                <a:ext cx="378733" cy="145940"/>
                <a:chOff x="5697569" y="4944808"/>
                <a:chExt cx="378733" cy="145940"/>
              </a:xfrm>
              <a:solidFill>
                <a:srgbClr val="FFFFFF"/>
              </a:solidFill>
            </p:grpSpPr>
            <p:sp>
              <p:nvSpPr>
                <p:cNvPr id="7997" name="任意多边形: 形状 7996">
                  <a:extLst>
                    <a:ext uri="{FF2B5EF4-FFF2-40B4-BE49-F238E27FC236}">
                      <a16:creationId xmlns:a16="http://schemas.microsoft.com/office/drawing/2014/main" xmlns="" id="{27AEC693-35B7-4AD9-8E5F-B6F3065DC254}"/>
                    </a:ext>
                  </a:extLst>
                </p:cNvPr>
                <p:cNvSpPr/>
                <p:nvPr/>
              </p:nvSpPr>
              <p:spPr>
                <a:xfrm rot="-712576">
                  <a:off x="5940035" y="5003437"/>
                  <a:ext cx="133541" cy="40386"/>
                </a:xfrm>
                <a:custGeom>
                  <a:avLst/>
                  <a:gdLst>
                    <a:gd name="connsiteX0" fmla="*/ 0 w 133541"/>
                    <a:gd name="connsiteY0" fmla="*/ 0 h 40386"/>
                    <a:gd name="connsiteX1" fmla="*/ 133541 w 133541"/>
                    <a:gd name="connsiteY1" fmla="*/ 0 h 40386"/>
                    <a:gd name="connsiteX2" fmla="*/ 133541 w 133541"/>
                    <a:gd name="connsiteY2" fmla="*/ 40386 h 40386"/>
                    <a:gd name="connsiteX3" fmla="*/ 0 w 133541"/>
                    <a:gd name="connsiteY3" fmla="*/ 40386 h 4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541" h="40386">
                      <a:moveTo>
                        <a:pt x="0" y="0"/>
                      </a:moveTo>
                      <a:lnTo>
                        <a:pt x="133541" y="0"/>
                      </a:lnTo>
                      <a:lnTo>
                        <a:pt x="133541" y="40386"/>
                      </a:lnTo>
                      <a:lnTo>
                        <a:pt x="0" y="403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8" name="任意多边形: 形状 7997">
                  <a:extLst>
                    <a:ext uri="{FF2B5EF4-FFF2-40B4-BE49-F238E27FC236}">
                      <a16:creationId xmlns:a16="http://schemas.microsoft.com/office/drawing/2014/main" xmlns="" id="{9647C701-2D89-4387-8FA0-88EDBC62FE40}"/>
                    </a:ext>
                  </a:extLst>
                </p:cNvPr>
                <p:cNvSpPr/>
                <p:nvPr/>
              </p:nvSpPr>
              <p:spPr>
                <a:xfrm rot="-712576">
                  <a:off x="5948891" y="4998292"/>
                  <a:ext cx="15144" cy="15144"/>
                </a:xfrm>
                <a:custGeom>
                  <a:avLst/>
                  <a:gdLst>
                    <a:gd name="connsiteX0" fmla="*/ 0 w 15144"/>
                    <a:gd name="connsiteY0" fmla="*/ 0 h 15144"/>
                    <a:gd name="connsiteX1" fmla="*/ 15145 w 15144"/>
                    <a:gd name="connsiteY1" fmla="*/ 0 h 15144"/>
                    <a:gd name="connsiteX2" fmla="*/ 15145 w 15144"/>
                    <a:gd name="connsiteY2" fmla="*/ 15145 h 15144"/>
                    <a:gd name="connsiteX3" fmla="*/ 0 w 15144"/>
                    <a:gd name="connsiteY3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44" h="15144">
                      <a:moveTo>
                        <a:pt x="0" y="0"/>
                      </a:moveTo>
                      <a:lnTo>
                        <a:pt x="15145" y="0"/>
                      </a:lnTo>
                      <a:lnTo>
                        <a:pt x="15145" y="15145"/>
                      </a:lnTo>
                      <a:lnTo>
                        <a:pt x="0" y="15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9" name="任意多边形: 形状 7998">
                  <a:extLst>
                    <a:ext uri="{FF2B5EF4-FFF2-40B4-BE49-F238E27FC236}">
                      <a16:creationId xmlns:a16="http://schemas.microsoft.com/office/drawing/2014/main" xmlns="" id="{55B07CC0-78B5-4F8B-8F0A-CAE6005642EF}"/>
                    </a:ext>
                  </a:extLst>
                </p:cNvPr>
                <p:cNvSpPr/>
                <p:nvPr/>
              </p:nvSpPr>
              <p:spPr>
                <a:xfrm>
                  <a:off x="5743848" y="5028723"/>
                  <a:ext cx="74825" cy="62025"/>
                </a:xfrm>
                <a:custGeom>
                  <a:avLst/>
                  <a:gdLst>
                    <a:gd name="connsiteX0" fmla="*/ 774 w 74825"/>
                    <a:gd name="connsiteY0" fmla="*/ 14097 h 62025"/>
                    <a:gd name="connsiteX1" fmla="*/ 870 w 74825"/>
                    <a:gd name="connsiteY1" fmla="*/ 30385 h 62025"/>
                    <a:gd name="connsiteX2" fmla="*/ 45542 w 74825"/>
                    <a:gd name="connsiteY2" fmla="*/ 61246 h 62025"/>
                    <a:gd name="connsiteX3" fmla="*/ 73926 w 74825"/>
                    <a:gd name="connsiteY3" fmla="*/ 14954 h 62025"/>
                    <a:gd name="connsiteX4" fmla="*/ 67449 w 74825"/>
                    <a:gd name="connsiteY4" fmla="*/ 0 h 62025"/>
                    <a:gd name="connsiteX5" fmla="*/ 774 w 74825"/>
                    <a:gd name="connsiteY5" fmla="*/ 14097 h 62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25" h="62025">
                      <a:moveTo>
                        <a:pt x="774" y="14097"/>
                      </a:moveTo>
                      <a:cubicBezTo>
                        <a:pt x="-273" y="19336"/>
                        <a:pt x="-273" y="24860"/>
                        <a:pt x="870" y="30385"/>
                      </a:cubicBezTo>
                      <a:cubicBezTo>
                        <a:pt x="5346" y="51721"/>
                        <a:pt x="25349" y="65532"/>
                        <a:pt x="45542" y="61246"/>
                      </a:cubicBezTo>
                      <a:cubicBezTo>
                        <a:pt x="65735" y="56959"/>
                        <a:pt x="78403" y="36290"/>
                        <a:pt x="73926" y="14954"/>
                      </a:cubicBezTo>
                      <a:cubicBezTo>
                        <a:pt x="72783" y="9334"/>
                        <a:pt x="70497" y="4381"/>
                        <a:pt x="67449" y="0"/>
                      </a:cubicBezTo>
                      <a:lnTo>
                        <a:pt x="774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0" name="任意多边形: 形状 7999">
                  <a:extLst>
                    <a:ext uri="{FF2B5EF4-FFF2-40B4-BE49-F238E27FC236}">
                      <a16:creationId xmlns:a16="http://schemas.microsoft.com/office/drawing/2014/main" xmlns="" id="{0E3E2EC0-983B-4410-965C-2BA3E53ABD50}"/>
                    </a:ext>
                  </a:extLst>
                </p:cNvPr>
                <p:cNvSpPr/>
                <p:nvPr/>
              </p:nvSpPr>
              <p:spPr>
                <a:xfrm>
                  <a:off x="5697569" y="4944808"/>
                  <a:ext cx="278034" cy="103155"/>
                </a:xfrm>
                <a:custGeom>
                  <a:avLst/>
                  <a:gdLst>
                    <a:gd name="connsiteX0" fmla="*/ 262128 w 278034"/>
                    <a:gd name="connsiteY0" fmla="*/ 36957 h 103155"/>
                    <a:gd name="connsiteX1" fmla="*/ 254317 w 278034"/>
                    <a:gd name="connsiteY1" fmla="*/ 0 h 103155"/>
                    <a:gd name="connsiteX2" fmla="*/ 0 w 278034"/>
                    <a:gd name="connsiteY2" fmla="*/ 53530 h 103155"/>
                    <a:gd name="connsiteX3" fmla="*/ 8191 w 278034"/>
                    <a:gd name="connsiteY3" fmla="*/ 92297 h 103155"/>
                    <a:gd name="connsiteX4" fmla="*/ 19812 w 278034"/>
                    <a:gd name="connsiteY4" fmla="*/ 89821 h 103155"/>
                    <a:gd name="connsiteX5" fmla="*/ 22574 w 278034"/>
                    <a:gd name="connsiteY5" fmla="*/ 103156 h 103155"/>
                    <a:gd name="connsiteX6" fmla="*/ 278034 w 278034"/>
                    <a:gd name="connsiteY6" fmla="*/ 49434 h 103155"/>
                    <a:gd name="connsiteX7" fmla="*/ 274891 w 278034"/>
                    <a:gd name="connsiteY7" fmla="*/ 34195 h 10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034" h="103155">
                      <a:moveTo>
                        <a:pt x="262128" y="36957"/>
                      </a:moveTo>
                      <a:lnTo>
                        <a:pt x="254317" y="0"/>
                      </a:lnTo>
                      <a:lnTo>
                        <a:pt x="0" y="53530"/>
                      </a:lnTo>
                      <a:lnTo>
                        <a:pt x="8191" y="92297"/>
                      </a:lnTo>
                      <a:lnTo>
                        <a:pt x="19812" y="89821"/>
                      </a:lnTo>
                      <a:lnTo>
                        <a:pt x="22574" y="103156"/>
                      </a:lnTo>
                      <a:lnTo>
                        <a:pt x="278034" y="49434"/>
                      </a:lnTo>
                      <a:lnTo>
                        <a:pt x="274891" y="341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1" name="图形 6670">
                <a:extLst>
                  <a:ext uri="{FF2B5EF4-FFF2-40B4-BE49-F238E27FC236}">
                    <a16:creationId xmlns:a16="http://schemas.microsoft.com/office/drawing/2014/main" xmlns="" id="{FB4DF35E-060A-4BE3-BC5F-3ACC634BDEA7}"/>
                  </a:ext>
                </a:extLst>
              </p:cNvPr>
              <p:cNvGrpSpPr/>
              <p:nvPr/>
            </p:nvGrpSpPr>
            <p:grpSpPr>
              <a:xfrm>
                <a:off x="5697569" y="4944808"/>
                <a:ext cx="378733" cy="145940"/>
                <a:chOff x="5697569" y="4944808"/>
                <a:chExt cx="378733" cy="145940"/>
              </a:xfrm>
              <a:solidFill>
                <a:srgbClr val="FFFFFF"/>
              </a:solidFill>
            </p:grpSpPr>
            <p:sp>
              <p:nvSpPr>
                <p:cNvPr id="8002" name="任意多边形: 形状 8001">
                  <a:extLst>
                    <a:ext uri="{FF2B5EF4-FFF2-40B4-BE49-F238E27FC236}">
                      <a16:creationId xmlns:a16="http://schemas.microsoft.com/office/drawing/2014/main" xmlns="" id="{22FE8C17-424D-469B-AD99-8C81CB47DDF5}"/>
                    </a:ext>
                  </a:extLst>
                </p:cNvPr>
                <p:cNvSpPr/>
                <p:nvPr/>
              </p:nvSpPr>
              <p:spPr>
                <a:xfrm rot="-712576">
                  <a:off x="5940035" y="5003437"/>
                  <a:ext cx="133541" cy="40386"/>
                </a:xfrm>
                <a:custGeom>
                  <a:avLst/>
                  <a:gdLst>
                    <a:gd name="connsiteX0" fmla="*/ 0 w 133541"/>
                    <a:gd name="connsiteY0" fmla="*/ 0 h 40386"/>
                    <a:gd name="connsiteX1" fmla="*/ 133541 w 133541"/>
                    <a:gd name="connsiteY1" fmla="*/ 0 h 40386"/>
                    <a:gd name="connsiteX2" fmla="*/ 133541 w 133541"/>
                    <a:gd name="connsiteY2" fmla="*/ 40386 h 40386"/>
                    <a:gd name="connsiteX3" fmla="*/ 0 w 133541"/>
                    <a:gd name="connsiteY3" fmla="*/ 40386 h 4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541" h="40386">
                      <a:moveTo>
                        <a:pt x="0" y="0"/>
                      </a:moveTo>
                      <a:lnTo>
                        <a:pt x="133541" y="0"/>
                      </a:lnTo>
                      <a:lnTo>
                        <a:pt x="133541" y="40386"/>
                      </a:lnTo>
                      <a:lnTo>
                        <a:pt x="0" y="403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3" name="任意多边形: 形状 8002">
                  <a:extLst>
                    <a:ext uri="{FF2B5EF4-FFF2-40B4-BE49-F238E27FC236}">
                      <a16:creationId xmlns:a16="http://schemas.microsoft.com/office/drawing/2014/main" xmlns="" id="{9C8470F8-0342-468F-947C-C85BABE22465}"/>
                    </a:ext>
                  </a:extLst>
                </p:cNvPr>
                <p:cNvSpPr/>
                <p:nvPr/>
              </p:nvSpPr>
              <p:spPr>
                <a:xfrm rot="-712576">
                  <a:off x="5948891" y="4998292"/>
                  <a:ext cx="15144" cy="15144"/>
                </a:xfrm>
                <a:custGeom>
                  <a:avLst/>
                  <a:gdLst>
                    <a:gd name="connsiteX0" fmla="*/ 0 w 15144"/>
                    <a:gd name="connsiteY0" fmla="*/ 0 h 15144"/>
                    <a:gd name="connsiteX1" fmla="*/ 15145 w 15144"/>
                    <a:gd name="connsiteY1" fmla="*/ 0 h 15144"/>
                    <a:gd name="connsiteX2" fmla="*/ 15145 w 15144"/>
                    <a:gd name="connsiteY2" fmla="*/ 15145 h 15144"/>
                    <a:gd name="connsiteX3" fmla="*/ 0 w 15144"/>
                    <a:gd name="connsiteY3" fmla="*/ 15145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44" h="15144">
                      <a:moveTo>
                        <a:pt x="0" y="0"/>
                      </a:moveTo>
                      <a:lnTo>
                        <a:pt x="15145" y="0"/>
                      </a:lnTo>
                      <a:lnTo>
                        <a:pt x="15145" y="15145"/>
                      </a:lnTo>
                      <a:lnTo>
                        <a:pt x="0" y="151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4" name="任意多边形: 形状 8003">
                  <a:extLst>
                    <a:ext uri="{FF2B5EF4-FFF2-40B4-BE49-F238E27FC236}">
                      <a16:creationId xmlns:a16="http://schemas.microsoft.com/office/drawing/2014/main" xmlns="" id="{6CC7202B-C1DB-4575-B6FB-F45F88DD8891}"/>
                    </a:ext>
                  </a:extLst>
                </p:cNvPr>
                <p:cNvSpPr/>
                <p:nvPr/>
              </p:nvSpPr>
              <p:spPr>
                <a:xfrm>
                  <a:off x="5743848" y="5028723"/>
                  <a:ext cx="74825" cy="62025"/>
                </a:xfrm>
                <a:custGeom>
                  <a:avLst/>
                  <a:gdLst>
                    <a:gd name="connsiteX0" fmla="*/ 774 w 74825"/>
                    <a:gd name="connsiteY0" fmla="*/ 14097 h 62025"/>
                    <a:gd name="connsiteX1" fmla="*/ 870 w 74825"/>
                    <a:gd name="connsiteY1" fmla="*/ 30385 h 62025"/>
                    <a:gd name="connsiteX2" fmla="*/ 45542 w 74825"/>
                    <a:gd name="connsiteY2" fmla="*/ 61246 h 62025"/>
                    <a:gd name="connsiteX3" fmla="*/ 73926 w 74825"/>
                    <a:gd name="connsiteY3" fmla="*/ 14954 h 62025"/>
                    <a:gd name="connsiteX4" fmla="*/ 67449 w 74825"/>
                    <a:gd name="connsiteY4" fmla="*/ 0 h 62025"/>
                    <a:gd name="connsiteX5" fmla="*/ 774 w 74825"/>
                    <a:gd name="connsiteY5" fmla="*/ 14097 h 62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25" h="62025">
                      <a:moveTo>
                        <a:pt x="774" y="14097"/>
                      </a:moveTo>
                      <a:cubicBezTo>
                        <a:pt x="-273" y="19336"/>
                        <a:pt x="-273" y="24860"/>
                        <a:pt x="870" y="30385"/>
                      </a:cubicBezTo>
                      <a:cubicBezTo>
                        <a:pt x="5346" y="51721"/>
                        <a:pt x="25349" y="65532"/>
                        <a:pt x="45542" y="61246"/>
                      </a:cubicBezTo>
                      <a:cubicBezTo>
                        <a:pt x="65735" y="56959"/>
                        <a:pt x="78403" y="36290"/>
                        <a:pt x="73926" y="14954"/>
                      </a:cubicBezTo>
                      <a:cubicBezTo>
                        <a:pt x="72783" y="9334"/>
                        <a:pt x="70497" y="4381"/>
                        <a:pt x="67449" y="0"/>
                      </a:cubicBezTo>
                      <a:lnTo>
                        <a:pt x="774" y="14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5" name="任意多边形: 形状 8004">
                  <a:extLst>
                    <a:ext uri="{FF2B5EF4-FFF2-40B4-BE49-F238E27FC236}">
                      <a16:creationId xmlns:a16="http://schemas.microsoft.com/office/drawing/2014/main" xmlns="" id="{335B69D3-7CF5-4A71-AFFC-839F7CA3A8CC}"/>
                    </a:ext>
                  </a:extLst>
                </p:cNvPr>
                <p:cNvSpPr/>
                <p:nvPr/>
              </p:nvSpPr>
              <p:spPr>
                <a:xfrm>
                  <a:off x="5697569" y="4944808"/>
                  <a:ext cx="278034" cy="103155"/>
                </a:xfrm>
                <a:custGeom>
                  <a:avLst/>
                  <a:gdLst>
                    <a:gd name="connsiteX0" fmla="*/ 262128 w 278034"/>
                    <a:gd name="connsiteY0" fmla="*/ 36957 h 103155"/>
                    <a:gd name="connsiteX1" fmla="*/ 254317 w 278034"/>
                    <a:gd name="connsiteY1" fmla="*/ 0 h 103155"/>
                    <a:gd name="connsiteX2" fmla="*/ 0 w 278034"/>
                    <a:gd name="connsiteY2" fmla="*/ 53530 h 103155"/>
                    <a:gd name="connsiteX3" fmla="*/ 8191 w 278034"/>
                    <a:gd name="connsiteY3" fmla="*/ 92297 h 103155"/>
                    <a:gd name="connsiteX4" fmla="*/ 19812 w 278034"/>
                    <a:gd name="connsiteY4" fmla="*/ 89821 h 103155"/>
                    <a:gd name="connsiteX5" fmla="*/ 22574 w 278034"/>
                    <a:gd name="connsiteY5" fmla="*/ 103156 h 103155"/>
                    <a:gd name="connsiteX6" fmla="*/ 278034 w 278034"/>
                    <a:gd name="connsiteY6" fmla="*/ 49434 h 103155"/>
                    <a:gd name="connsiteX7" fmla="*/ 274891 w 278034"/>
                    <a:gd name="connsiteY7" fmla="*/ 34195 h 10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034" h="103155">
                      <a:moveTo>
                        <a:pt x="262128" y="36957"/>
                      </a:moveTo>
                      <a:lnTo>
                        <a:pt x="254317" y="0"/>
                      </a:lnTo>
                      <a:lnTo>
                        <a:pt x="0" y="53530"/>
                      </a:lnTo>
                      <a:lnTo>
                        <a:pt x="8191" y="92297"/>
                      </a:lnTo>
                      <a:lnTo>
                        <a:pt x="19812" y="89821"/>
                      </a:lnTo>
                      <a:lnTo>
                        <a:pt x="22574" y="103156"/>
                      </a:lnTo>
                      <a:lnTo>
                        <a:pt x="278034" y="49434"/>
                      </a:lnTo>
                      <a:lnTo>
                        <a:pt x="274891" y="341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06" name="图形 6670">
              <a:extLst>
                <a:ext uri="{FF2B5EF4-FFF2-40B4-BE49-F238E27FC236}">
                  <a16:creationId xmlns:a16="http://schemas.microsoft.com/office/drawing/2014/main" xmlns="" id="{355B9CAA-C90B-4A5A-A87A-DEB3951DAB94}"/>
                </a:ext>
              </a:extLst>
            </p:cNvPr>
            <p:cNvGrpSpPr/>
            <p:nvPr/>
          </p:nvGrpSpPr>
          <p:grpSpPr>
            <a:xfrm>
              <a:off x="3711733" y="4593811"/>
              <a:ext cx="346138" cy="336232"/>
              <a:chOff x="5657468" y="4593811"/>
              <a:chExt cx="346138" cy="336232"/>
            </a:xfrm>
            <a:solidFill>
              <a:srgbClr val="FFFFFF"/>
            </a:solidFill>
          </p:grpSpPr>
          <p:grpSp>
            <p:nvGrpSpPr>
              <p:cNvPr id="8007" name="图形 6670">
                <a:extLst>
                  <a:ext uri="{FF2B5EF4-FFF2-40B4-BE49-F238E27FC236}">
                    <a16:creationId xmlns:a16="http://schemas.microsoft.com/office/drawing/2014/main" xmlns="" id="{A0F9DF4C-9245-4F27-A67A-B21B6B26ADA4}"/>
                  </a:ext>
                </a:extLst>
              </p:cNvPr>
              <p:cNvGrpSpPr/>
              <p:nvPr/>
            </p:nvGrpSpPr>
            <p:grpSpPr>
              <a:xfrm>
                <a:off x="5657468" y="4593811"/>
                <a:ext cx="346138" cy="336232"/>
                <a:chOff x="5657468" y="4593811"/>
                <a:chExt cx="346138" cy="336232"/>
              </a:xfrm>
              <a:solidFill>
                <a:srgbClr val="FFFFFF"/>
              </a:solidFill>
            </p:grpSpPr>
            <p:sp>
              <p:nvSpPr>
                <p:cNvPr id="8008" name="任意多边形: 形状 8007">
                  <a:extLst>
                    <a:ext uri="{FF2B5EF4-FFF2-40B4-BE49-F238E27FC236}">
                      <a16:creationId xmlns:a16="http://schemas.microsoft.com/office/drawing/2014/main" xmlns="" id="{16D110E2-7EDF-4B2A-B9BD-1F16DAE18488}"/>
                    </a:ext>
                  </a:extLst>
                </p:cNvPr>
                <p:cNvSpPr/>
                <p:nvPr/>
              </p:nvSpPr>
              <p:spPr>
                <a:xfrm>
                  <a:off x="5919216" y="4678108"/>
                  <a:ext cx="44005" cy="108013"/>
                </a:xfrm>
                <a:custGeom>
                  <a:avLst/>
                  <a:gdLst>
                    <a:gd name="connsiteX0" fmla="*/ 33338 w 44005"/>
                    <a:gd name="connsiteY0" fmla="*/ 108013 h 108013"/>
                    <a:gd name="connsiteX1" fmla="*/ 0 w 44005"/>
                    <a:gd name="connsiteY1" fmla="*/ 3429 h 108013"/>
                    <a:gd name="connsiteX2" fmla="*/ 10192 w 44005"/>
                    <a:gd name="connsiteY2" fmla="*/ 0 h 108013"/>
                    <a:gd name="connsiteX3" fmla="*/ 44005 w 44005"/>
                    <a:gd name="connsiteY3" fmla="*/ 105823 h 10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5" h="108013">
                      <a:moveTo>
                        <a:pt x="33338" y="108013"/>
                      </a:moveTo>
                      <a:lnTo>
                        <a:pt x="0" y="3429"/>
                      </a:lnTo>
                      <a:lnTo>
                        <a:pt x="10192" y="0"/>
                      </a:lnTo>
                      <a:lnTo>
                        <a:pt x="44005" y="1058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9" name="任意多边形: 形状 8008">
                  <a:extLst>
                    <a:ext uri="{FF2B5EF4-FFF2-40B4-BE49-F238E27FC236}">
                      <a16:creationId xmlns:a16="http://schemas.microsoft.com/office/drawing/2014/main" xmlns="" id="{DD0090E0-A86D-4200-99CA-2D1DE5A52493}"/>
                    </a:ext>
                  </a:extLst>
                </p:cNvPr>
                <p:cNvSpPr/>
                <p:nvPr/>
              </p:nvSpPr>
              <p:spPr>
                <a:xfrm>
                  <a:off x="5678519" y="4740115"/>
                  <a:ext cx="60674" cy="104203"/>
                </a:xfrm>
                <a:custGeom>
                  <a:avLst/>
                  <a:gdLst>
                    <a:gd name="connsiteX0" fmla="*/ 0 w 60674"/>
                    <a:gd name="connsiteY0" fmla="*/ 19526 h 104203"/>
                    <a:gd name="connsiteX1" fmla="*/ 60198 w 60674"/>
                    <a:gd name="connsiteY1" fmla="*/ 0 h 104203"/>
                    <a:gd name="connsiteX2" fmla="*/ 60674 w 60674"/>
                    <a:gd name="connsiteY2" fmla="*/ 91250 h 104203"/>
                    <a:gd name="connsiteX3" fmla="*/ 286 w 60674"/>
                    <a:gd name="connsiteY3" fmla="*/ 104204 h 10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674" h="104203">
                      <a:moveTo>
                        <a:pt x="0" y="19526"/>
                      </a:moveTo>
                      <a:lnTo>
                        <a:pt x="60198" y="0"/>
                      </a:lnTo>
                      <a:lnTo>
                        <a:pt x="60674" y="91250"/>
                      </a:lnTo>
                      <a:lnTo>
                        <a:pt x="286" y="1042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0" name="任意多边形: 形状 8009">
                  <a:extLst>
                    <a:ext uri="{FF2B5EF4-FFF2-40B4-BE49-F238E27FC236}">
                      <a16:creationId xmlns:a16="http://schemas.microsoft.com/office/drawing/2014/main" xmlns="" id="{2C9CDFD0-8392-4193-A090-57D27D2231B5}"/>
                    </a:ext>
                  </a:extLst>
                </p:cNvPr>
                <p:cNvSpPr/>
                <p:nvPr/>
              </p:nvSpPr>
              <p:spPr>
                <a:xfrm>
                  <a:off x="5661374" y="4778882"/>
                  <a:ext cx="342233" cy="151161"/>
                </a:xfrm>
                <a:custGeom>
                  <a:avLst/>
                  <a:gdLst>
                    <a:gd name="connsiteX0" fmla="*/ 265462 w 342233"/>
                    <a:gd name="connsiteY0" fmla="*/ 12763 h 151161"/>
                    <a:gd name="connsiteX1" fmla="*/ 275558 w 342233"/>
                    <a:gd name="connsiteY1" fmla="*/ 60484 h 151161"/>
                    <a:gd name="connsiteX2" fmla="*/ 250317 w 342233"/>
                    <a:gd name="connsiteY2" fmla="*/ 65913 h 151161"/>
                    <a:gd name="connsiteX3" fmla="*/ 240125 w 342233"/>
                    <a:gd name="connsiteY3" fmla="*/ 18097 h 151161"/>
                    <a:gd name="connsiteX4" fmla="*/ 180975 w 342233"/>
                    <a:gd name="connsiteY4" fmla="*/ 30671 h 151161"/>
                    <a:gd name="connsiteX5" fmla="*/ 191071 w 342233"/>
                    <a:gd name="connsiteY5" fmla="*/ 78486 h 151161"/>
                    <a:gd name="connsiteX6" fmla="*/ 166783 w 342233"/>
                    <a:gd name="connsiteY6" fmla="*/ 83629 h 151161"/>
                    <a:gd name="connsiteX7" fmla="*/ 156686 w 342233"/>
                    <a:gd name="connsiteY7" fmla="*/ 35814 h 151161"/>
                    <a:gd name="connsiteX8" fmla="*/ 98965 w 342233"/>
                    <a:gd name="connsiteY8" fmla="*/ 48101 h 151161"/>
                    <a:gd name="connsiteX9" fmla="*/ 109156 w 342233"/>
                    <a:gd name="connsiteY9" fmla="*/ 95821 h 151161"/>
                    <a:gd name="connsiteX10" fmla="*/ 88011 w 342233"/>
                    <a:gd name="connsiteY10" fmla="*/ 100203 h 151161"/>
                    <a:gd name="connsiteX11" fmla="*/ 77819 w 342233"/>
                    <a:gd name="connsiteY11" fmla="*/ 52483 h 151161"/>
                    <a:gd name="connsiteX12" fmla="*/ 381 w 342233"/>
                    <a:gd name="connsiteY12" fmla="*/ 69056 h 151161"/>
                    <a:gd name="connsiteX13" fmla="*/ 0 w 342233"/>
                    <a:gd name="connsiteY13" fmla="*/ 151162 h 151161"/>
                    <a:gd name="connsiteX14" fmla="*/ 342233 w 342233"/>
                    <a:gd name="connsiteY14" fmla="*/ 78486 h 151161"/>
                    <a:gd name="connsiteX15" fmla="*/ 325564 w 342233"/>
                    <a:gd name="connsiteY15" fmla="*/ 0 h 151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2233" h="151161">
                      <a:moveTo>
                        <a:pt x="265462" y="12763"/>
                      </a:moveTo>
                      <a:lnTo>
                        <a:pt x="275558" y="60484"/>
                      </a:lnTo>
                      <a:lnTo>
                        <a:pt x="250317" y="65913"/>
                      </a:lnTo>
                      <a:lnTo>
                        <a:pt x="240125" y="18097"/>
                      </a:lnTo>
                      <a:lnTo>
                        <a:pt x="180975" y="30671"/>
                      </a:lnTo>
                      <a:lnTo>
                        <a:pt x="191071" y="78486"/>
                      </a:lnTo>
                      <a:lnTo>
                        <a:pt x="166783" y="83629"/>
                      </a:lnTo>
                      <a:lnTo>
                        <a:pt x="156686" y="35814"/>
                      </a:lnTo>
                      <a:lnTo>
                        <a:pt x="98965" y="48101"/>
                      </a:lnTo>
                      <a:lnTo>
                        <a:pt x="109156" y="95821"/>
                      </a:lnTo>
                      <a:lnTo>
                        <a:pt x="88011" y="100203"/>
                      </a:lnTo>
                      <a:lnTo>
                        <a:pt x="77819" y="52483"/>
                      </a:lnTo>
                      <a:lnTo>
                        <a:pt x="381" y="69056"/>
                      </a:lnTo>
                      <a:lnTo>
                        <a:pt x="0" y="151162"/>
                      </a:lnTo>
                      <a:lnTo>
                        <a:pt x="342233" y="78486"/>
                      </a:lnTo>
                      <a:lnTo>
                        <a:pt x="32556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1" name="任意多边形: 形状 8010">
                  <a:extLst>
                    <a:ext uri="{FF2B5EF4-FFF2-40B4-BE49-F238E27FC236}">
                      <a16:creationId xmlns:a16="http://schemas.microsoft.com/office/drawing/2014/main" xmlns="" id="{170C9833-5C01-4C4F-A651-A89C98C233D2}"/>
                    </a:ext>
                  </a:extLst>
                </p:cNvPr>
                <p:cNvSpPr/>
                <p:nvPr/>
              </p:nvSpPr>
              <p:spPr>
                <a:xfrm>
                  <a:off x="5657468" y="4593811"/>
                  <a:ext cx="290226" cy="171640"/>
                </a:xfrm>
                <a:custGeom>
                  <a:avLst/>
                  <a:gdLst>
                    <a:gd name="connsiteX0" fmla="*/ 111824 w 290226"/>
                    <a:gd name="connsiteY0" fmla="*/ 79724 h 171640"/>
                    <a:gd name="connsiteX1" fmla="*/ 136303 w 290226"/>
                    <a:gd name="connsiteY1" fmla="*/ 71914 h 171640"/>
                    <a:gd name="connsiteX2" fmla="*/ 152686 w 290226"/>
                    <a:gd name="connsiteY2" fmla="*/ 123158 h 171640"/>
                    <a:gd name="connsiteX3" fmla="*/ 209550 w 290226"/>
                    <a:gd name="connsiteY3" fmla="*/ 104680 h 171640"/>
                    <a:gd name="connsiteX4" fmla="*/ 193262 w 290226"/>
                    <a:gd name="connsiteY4" fmla="*/ 53721 h 171640"/>
                    <a:gd name="connsiteX5" fmla="*/ 217646 w 290226"/>
                    <a:gd name="connsiteY5" fmla="*/ 45910 h 171640"/>
                    <a:gd name="connsiteX6" fmla="*/ 233934 w 290226"/>
                    <a:gd name="connsiteY6" fmla="*/ 96679 h 171640"/>
                    <a:gd name="connsiteX7" fmla="*/ 290227 w 290226"/>
                    <a:gd name="connsiteY7" fmla="*/ 78391 h 171640"/>
                    <a:gd name="connsiteX8" fmla="*/ 265176 w 290226"/>
                    <a:gd name="connsiteY8" fmla="*/ 0 h 171640"/>
                    <a:gd name="connsiteX9" fmla="*/ 0 w 290226"/>
                    <a:gd name="connsiteY9" fmla="*/ 86106 h 171640"/>
                    <a:gd name="connsiteX10" fmla="*/ 3143 w 290226"/>
                    <a:gd name="connsiteY10" fmla="*/ 171640 h 171640"/>
                    <a:gd name="connsiteX11" fmla="*/ 128207 w 290226"/>
                    <a:gd name="connsiteY11" fmla="*/ 131064 h 17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226" h="171640">
                      <a:moveTo>
                        <a:pt x="111824" y="79724"/>
                      </a:moveTo>
                      <a:lnTo>
                        <a:pt x="136303" y="71914"/>
                      </a:lnTo>
                      <a:lnTo>
                        <a:pt x="152686" y="123158"/>
                      </a:lnTo>
                      <a:lnTo>
                        <a:pt x="209550" y="104680"/>
                      </a:lnTo>
                      <a:lnTo>
                        <a:pt x="193262" y="53721"/>
                      </a:lnTo>
                      <a:lnTo>
                        <a:pt x="217646" y="45910"/>
                      </a:lnTo>
                      <a:lnTo>
                        <a:pt x="233934" y="96679"/>
                      </a:lnTo>
                      <a:lnTo>
                        <a:pt x="290227" y="78391"/>
                      </a:lnTo>
                      <a:lnTo>
                        <a:pt x="265176" y="0"/>
                      </a:lnTo>
                      <a:lnTo>
                        <a:pt x="0" y="86106"/>
                      </a:lnTo>
                      <a:lnTo>
                        <a:pt x="3143" y="171640"/>
                      </a:lnTo>
                      <a:lnTo>
                        <a:pt x="128207" y="1310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2" name="任意多边形: 形状 8011">
                  <a:extLst>
                    <a:ext uri="{FF2B5EF4-FFF2-40B4-BE49-F238E27FC236}">
                      <a16:creationId xmlns:a16="http://schemas.microsoft.com/office/drawing/2014/main" xmlns="" id="{5864DFE2-9B96-450A-95CA-6D653522E3ED}"/>
                    </a:ext>
                  </a:extLst>
                </p:cNvPr>
                <p:cNvSpPr/>
                <p:nvPr/>
              </p:nvSpPr>
              <p:spPr>
                <a:xfrm>
                  <a:off x="5785675" y="4690490"/>
                  <a:ext cx="105727" cy="34385"/>
                </a:xfrm>
                <a:custGeom>
                  <a:avLst/>
                  <a:gdLst>
                    <a:gd name="connsiteX0" fmla="*/ 0 w 105727"/>
                    <a:gd name="connsiteY0" fmla="*/ 34385 h 34385"/>
                    <a:gd name="connsiteX1" fmla="*/ 105727 w 105727"/>
                    <a:gd name="connsiteY1" fmla="*/ 0 h 3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5727" h="34385">
                      <a:moveTo>
                        <a:pt x="0" y="34385"/>
                      </a:moveTo>
                      <a:lnTo>
                        <a:pt x="105727" y="0"/>
                      </a:lnTo>
                    </a:path>
                  </a:pathLst>
                </a:custGeom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3" name="任意多边形: 形状 8012">
                  <a:extLst>
                    <a:ext uri="{FF2B5EF4-FFF2-40B4-BE49-F238E27FC236}">
                      <a16:creationId xmlns:a16="http://schemas.microsoft.com/office/drawing/2014/main" xmlns="" id="{AF961EB8-74ED-449E-BE85-A08C565B5D88}"/>
                    </a:ext>
                  </a:extLst>
                </p:cNvPr>
                <p:cNvSpPr/>
                <p:nvPr/>
              </p:nvSpPr>
              <p:spPr>
                <a:xfrm>
                  <a:off x="5739193" y="4791646"/>
                  <a:ext cx="187642" cy="39719"/>
                </a:xfrm>
                <a:custGeom>
                  <a:avLst/>
                  <a:gdLst>
                    <a:gd name="connsiteX0" fmla="*/ 0 w 187642"/>
                    <a:gd name="connsiteY0" fmla="*/ 39719 h 39719"/>
                    <a:gd name="connsiteX1" fmla="*/ 187642 w 187642"/>
                    <a:gd name="connsiteY1" fmla="*/ 0 h 3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7642" h="39719">
                      <a:moveTo>
                        <a:pt x="0" y="39719"/>
                      </a:moveTo>
                      <a:lnTo>
                        <a:pt x="187642" y="0"/>
                      </a:lnTo>
                    </a:path>
                  </a:pathLst>
                </a:custGeom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14" name="图形 6670">
                <a:extLst>
                  <a:ext uri="{FF2B5EF4-FFF2-40B4-BE49-F238E27FC236}">
                    <a16:creationId xmlns:a16="http://schemas.microsoft.com/office/drawing/2014/main" xmlns="" id="{53F9471A-DA2A-4D0E-894A-CD98731A830E}"/>
                  </a:ext>
                </a:extLst>
              </p:cNvPr>
              <p:cNvGrpSpPr/>
              <p:nvPr/>
            </p:nvGrpSpPr>
            <p:grpSpPr>
              <a:xfrm>
                <a:off x="5657468" y="4593811"/>
                <a:ext cx="346138" cy="336232"/>
                <a:chOff x="5657468" y="4593811"/>
                <a:chExt cx="346138" cy="336232"/>
              </a:xfrm>
              <a:solidFill>
                <a:srgbClr val="FFFFFF"/>
              </a:solidFill>
            </p:grpSpPr>
            <p:sp>
              <p:nvSpPr>
                <p:cNvPr id="8015" name="任意多边形: 形状 8014">
                  <a:extLst>
                    <a:ext uri="{FF2B5EF4-FFF2-40B4-BE49-F238E27FC236}">
                      <a16:creationId xmlns:a16="http://schemas.microsoft.com/office/drawing/2014/main" xmlns="" id="{5957B8D3-3A53-4B16-AE7D-73318DE73143}"/>
                    </a:ext>
                  </a:extLst>
                </p:cNvPr>
                <p:cNvSpPr/>
                <p:nvPr/>
              </p:nvSpPr>
              <p:spPr>
                <a:xfrm>
                  <a:off x="5919216" y="4678108"/>
                  <a:ext cx="44005" cy="108013"/>
                </a:xfrm>
                <a:custGeom>
                  <a:avLst/>
                  <a:gdLst>
                    <a:gd name="connsiteX0" fmla="*/ 33338 w 44005"/>
                    <a:gd name="connsiteY0" fmla="*/ 108013 h 108013"/>
                    <a:gd name="connsiteX1" fmla="*/ 0 w 44005"/>
                    <a:gd name="connsiteY1" fmla="*/ 3429 h 108013"/>
                    <a:gd name="connsiteX2" fmla="*/ 10192 w 44005"/>
                    <a:gd name="connsiteY2" fmla="*/ 0 h 108013"/>
                    <a:gd name="connsiteX3" fmla="*/ 44005 w 44005"/>
                    <a:gd name="connsiteY3" fmla="*/ 105823 h 10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5" h="108013">
                      <a:moveTo>
                        <a:pt x="33338" y="108013"/>
                      </a:moveTo>
                      <a:lnTo>
                        <a:pt x="0" y="3429"/>
                      </a:lnTo>
                      <a:lnTo>
                        <a:pt x="10192" y="0"/>
                      </a:lnTo>
                      <a:lnTo>
                        <a:pt x="44005" y="1058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6" name="任意多边形: 形状 8015">
                  <a:extLst>
                    <a:ext uri="{FF2B5EF4-FFF2-40B4-BE49-F238E27FC236}">
                      <a16:creationId xmlns:a16="http://schemas.microsoft.com/office/drawing/2014/main" xmlns="" id="{CFC3D9E5-9D51-46CD-B34C-9B8831A6FF45}"/>
                    </a:ext>
                  </a:extLst>
                </p:cNvPr>
                <p:cNvSpPr/>
                <p:nvPr/>
              </p:nvSpPr>
              <p:spPr>
                <a:xfrm>
                  <a:off x="5678519" y="4740115"/>
                  <a:ext cx="60674" cy="104203"/>
                </a:xfrm>
                <a:custGeom>
                  <a:avLst/>
                  <a:gdLst>
                    <a:gd name="connsiteX0" fmla="*/ 0 w 60674"/>
                    <a:gd name="connsiteY0" fmla="*/ 19526 h 104203"/>
                    <a:gd name="connsiteX1" fmla="*/ 60198 w 60674"/>
                    <a:gd name="connsiteY1" fmla="*/ 0 h 104203"/>
                    <a:gd name="connsiteX2" fmla="*/ 60674 w 60674"/>
                    <a:gd name="connsiteY2" fmla="*/ 91250 h 104203"/>
                    <a:gd name="connsiteX3" fmla="*/ 286 w 60674"/>
                    <a:gd name="connsiteY3" fmla="*/ 104204 h 10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674" h="104203">
                      <a:moveTo>
                        <a:pt x="0" y="19526"/>
                      </a:moveTo>
                      <a:lnTo>
                        <a:pt x="60198" y="0"/>
                      </a:lnTo>
                      <a:lnTo>
                        <a:pt x="60674" y="91250"/>
                      </a:lnTo>
                      <a:lnTo>
                        <a:pt x="286" y="1042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7" name="任意多边形: 形状 8016">
                  <a:extLst>
                    <a:ext uri="{FF2B5EF4-FFF2-40B4-BE49-F238E27FC236}">
                      <a16:creationId xmlns:a16="http://schemas.microsoft.com/office/drawing/2014/main" xmlns="" id="{91EF073A-2C0B-4272-B053-E9E7723C08B4}"/>
                    </a:ext>
                  </a:extLst>
                </p:cNvPr>
                <p:cNvSpPr/>
                <p:nvPr/>
              </p:nvSpPr>
              <p:spPr>
                <a:xfrm>
                  <a:off x="5661374" y="4778882"/>
                  <a:ext cx="342233" cy="151161"/>
                </a:xfrm>
                <a:custGeom>
                  <a:avLst/>
                  <a:gdLst>
                    <a:gd name="connsiteX0" fmla="*/ 265462 w 342233"/>
                    <a:gd name="connsiteY0" fmla="*/ 12763 h 151161"/>
                    <a:gd name="connsiteX1" fmla="*/ 275558 w 342233"/>
                    <a:gd name="connsiteY1" fmla="*/ 60484 h 151161"/>
                    <a:gd name="connsiteX2" fmla="*/ 250317 w 342233"/>
                    <a:gd name="connsiteY2" fmla="*/ 65913 h 151161"/>
                    <a:gd name="connsiteX3" fmla="*/ 240125 w 342233"/>
                    <a:gd name="connsiteY3" fmla="*/ 18097 h 151161"/>
                    <a:gd name="connsiteX4" fmla="*/ 180975 w 342233"/>
                    <a:gd name="connsiteY4" fmla="*/ 30671 h 151161"/>
                    <a:gd name="connsiteX5" fmla="*/ 191071 w 342233"/>
                    <a:gd name="connsiteY5" fmla="*/ 78486 h 151161"/>
                    <a:gd name="connsiteX6" fmla="*/ 166783 w 342233"/>
                    <a:gd name="connsiteY6" fmla="*/ 83629 h 151161"/>
                    <a:gd name="connsiteX7" fmla="*/ 156686 w 342233"/>
                    <a:gd name="connsiteY7" fmla="*/ 35814 h 151161"/>
                    <a:gd name="connsiteX8" fmla="*/ 98965 w 342233"/>
                    <a:gd name="connsiteY8" fmla="*/ 48101 h 151161"/>
                    <a:gd name="connsiteX9" fmla="*/ 109156 w 342233"/>
                    <a:gd name="connsiteY9" fmla="*/ 95821 h 151161"/>
                    <a:gd name="connsiteX10" fmla="*/ 88011 w 342233"/>
                    <a:gd name="connsiteY10" fmla="*/ 100203 h 151161"/>
                    <a:gd name="connsiteX11" fmla="*/ 77819 w 342233"/>
                    <a:gd name="connsiteY11" fmla="*/ 52483 h 151161"/>
                    <a:gd name="connsiteX12" fmla="*/ 381 w 342233"/>
                    <a:gd name="connsiteY12" fmla="*/ 69056 h 151161"/>
                    <a:gd name="connsiteX13" fmla="*/ 0 w 342233"/>
                    <a:gd name="connsiteY13" fmla="*/ 151162 h 151161"/>
                    <a:gd name="connsiteX14" fmla="*/ 342233 w 342233"/>
                    <a:gd name="connsiteY14" fmla="*/ 78486 h 151161"/>
                    <a:gd name="connsiteX15" fmla="*/ 325564 w 342233"/>
                    <a:gd name="connsiteY15" fmla="*/ 0 h 151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2233" h="151161">
                      <a:moveTo>
                        <a:pt x="265462" y="12763"/>
                      </a:moveTo>
                      <a:lnTo>
                        <a:pt x="275558" y="60484"/>
                      </a:lnTo>
                      <a:lnTo>
                        <a:pt x="250317" y="65913"/>
                      </a:lnTo>
                      <a:lnTo>
                        <a:pt x="240125" y="18097"/>
                      </a:lnTo>
                      <a:lnTo>
                        <a:pt x="180975" y="30671"/>
                      </a:lnTo>
                      <a:lnTo>
                        <a:pt x="191071" y="78486"/>
                      </a:lnTo>
                      <a:lnTo>
                        <a:pt x="166783" y="83629"/>
                      </a:lnTo>
                      <a:lnTo>
                        <a:pt x="156686" y="35814"/>
                      </a:lnTo>
                      <a:lnTo>
                        <a:pt x="98965" y="48101"/>
                      </a:lnTo>
                      <a:lnTo>
                        <a:pt x="109156" y="95821"/>
                      </a:lnTo>
                      <a:lnTo>
                        <a:pt x="88011" y="100203"/>
                      </a:lnTo>
                      <a:lnTo>
                        <a:pt x="77819" y="52483"/>
                      </a:lnTo>
                      <a:lnTo>
                        <a:pt x="381" y="69056"/>
                      </a:lnTo>
                      <a:lnTo>
                        <a:pt x="0" y="151162"/>
                      </a:lnTo>
                      <a:lnTo>
                        <a:pt x="342233" y="78486"/>
                      </a:lnTo>
                      <a:lnTo>
                        <a:pt x="32556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8" name="任意多边形: 形状 8017">
                  <a:extLst>
                    <a:ext uri="{FF2B5EF4-FFF2-40B4-BE49-F238E27FC236}">
                      <a16:creationId xmlns:a16="http://schemas.microsoft.com/office/drawing/2014/main" xmlns="" id="{263F409D-AC1E-40C1-939A-A8AA4846673F}"/>
                    </a:ext>
                  </a:extLst>
                </p:cNvPr>
                <p:cNvSpPr/>
                <p:nvPr/>
              </p:nvSpPr>
              <p:spPr>
                <a:xfrm>
                  <a:off x="5657468" y="4593811"/>
                  <a:ext cx="290226" cy="171640"/>
                </a:xfrm>
                <a:custGeom>
                  <a:avLst/>
                  <a:gdLst>
                    <a:gd name="connsiteX0" fmla="*/ 111824 w 290226"/>
                    <a:gd name="connsiteY0" fmla="*/ 79724 h 171640"/>
                    <a:gd name="connsiteX1" fmla="*/ 136303 w 290226"/>
                    <a:gd name="connsiteY1" fmla="*/ 71914 h 171640"/>
                    <a:gd name="connsiteX2" fmla="*/ 152686 w 290226"/>
                    <a:gd name="connsiteY2" fmla="*/ 123158 h 171640"/>
                    <a:gd name="connsiteX3" fmla="*/ 209550 w 290226"/>
                    <a:gd name="connsiteY3" fmla="*/ 104680 h 171640"/>
                    <a:gd name="connsiteX4" fmla="*/ 193262 w 290226"/>
                    <a:gd name="connsiteY4" fmla="*/ 53721 h 171640"/>
                    <a:gd name="connsiteX5" fmla="*/ 217646 w 290226"/>
                    <a:gd name="connsiteY5" fmla="*/ 45910 h 171640"/>
                    <a:gd name="connsiteX6" fmla="*/ 233934 w 290226"/>
                    <a:gd name="connsiteY6" fmla="*/ 96679 h 171640"/>
                    <a:gd name="connsiteX7" fmla="*/ 290227 w 290226"/>
                    <a:gd name="connsiteY7" fmla="*/ 78391 h 171640"/>
                    <a:gd name="connsiteX8" fmla="*/ 265176 w 290226"/>
                    <a:gd name="connsiteY8" fmla="*/ 0 h 171640"/>
                    <a:gd name="connsiteX9" fmla="*/ 0 w 290226"/>
                    <a:gd name="connsiteY9" fmla="*/ 86106 h 171640"/>
                    <a:gd name="connsiteX10" fmla="*/ 3143 w 290226"/>
                    <a:gd name="connsiteY10" fmla="*/ 171640 h 171640"/>
                    <a:gd name="connsiteX11" fmla="*/ 128207 w 290226"/>
                    <a:gd name="connsiteY11" fmla="*/ 131064 h 17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226" h="171640">
                      <a:moveTo>
                        <a:pt x="111824" y="79724"/>
                      </a:moveTo>
                      <a:lnTo>
                        <a:pt x="136303" y="71914"/>
                      </a:lnTo>
                      <a:lnTo>
                        <a:pt x="152686" y="123158"/>
                      </a:lnTo>
                      <a:lnTo>
                        <a:pt x="209550" y="104680"/>
                      </a:lnTo>
                      <a:lnTo>
                        <a:pt x="193262" y="53721"/>
                      </a:lnTo>
                      <a:lnTo>
                        <a:pt x="217646" y="45910"/>
                      </a:lnTo>
                      <a:lnTo>
                        <a:pt x="233934" y="96679"/>
                      </a:lnTo>
                      <a:lnTo>
                        <a:pt x="290227" y="78391"/>
                      </a:lnTo>
                      <a:lnTo>
                        <a:pt x="265176" y="0"/>
                      </a:lnTo>
                      <a:lnTo>
                        <a:pt x="0" y="86106"/>
                      </a:lnTo>
                      <a:lnTo>
                        <a:pt x="3143" y="171640"/>
                      </a:lnTo>
                      <a:lnTo>
                        <a:pt x="128207" y="1310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9" name="任意多边形: 形状 8018">
                  <a:extLst>
                    <a:ext uri="{FF2B5EF4-FFF2-40B4-BE49-F238E27FC236}">
                      <a16:creationId xmlns:a16="http://schemas.microsoft.com/office/drawing/2014/main" xmlns="" id="{A752EA40-DB4B-4D14-891F-E80D8E558436}"/>
                    </a:ext>
                  </a:extLst>
                </p:cNvPr>
                <p:cNvSpPr/>
                <p:nvPr/>
              </p:nvSpPr>
              <p:spPr>
                <a:xfrm>
                  <a:off x="5785675" y="4690490"/>
                  <a:ext cx="105727" cy="34385"/>
                </a:xfrm>
                <a:custGeom>
                  <a:avLst/>
                  <a:gdLst>
                    <a:gd name="connsiteX0" fmla="*/ 0 w 105727"/>
                    <a:gd name="connsiteY0" fmla="*/ 34385 h 34385"/>
                    <a:gd name="connsiteX1" fmla="*/ 105727 w 105727"/>
                    <a:gd name="connsiteY1" fmla="*/ 0 h 3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5727" h="34385">
                      <a:moveTo>
                        <a:pt x="0" y="34385"/>
                      </a:moveTo>
                      <a:lnTo>
                        <a:pt x="105727" y="0"/>
                      </a:lnTo>
                    </a:path>
                  </a:pathLst>
                </a:custGeom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0" name="任意多边形: 形状 8019">
                  <a:extLst>
                    <a:ext uri="{FF2B5EF4-FFF2-40B4-BE49-F238E27FC236}">
                      <a16:creationId xmlns:a16="http://schemas.microsoft.com/office/drawing/2014/main" xmlns="" id="{4FB6AAB5-CC79-43AC-BB84-B66940DCE903}"/>
                    </a:ext>
                  </a:extLst>
                </p:cNvPr>
                <p:cNvSpPr/>
                <p:nvPr/>
              </p:nvSpPr>
              <p:spPr>
                <a:xfrm>
                  <a:off x="5739193" y="4791646"/>
                  <a:ext cx="187642" cy="39719"/>
                </a:xfrm>
                <a:custGeom>
                  <a:avLst/>
                  <a:gdLst>
                    <a:gd name="connsiteX0" fmla="*/ 0 w 187642"/>
                    <a:gd name="connsiteY0" fmla="*/ 39719 h 39719"/>
                    <a:gd name="connsiteX1" fmla="*/ 187642 w 187642"/>
                    <a:gd name="connsiteY1" fmla="*/ 0 h 3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7642" h="39719">
                      <a:moveTo>
                        <a:pt x="0" y="39719"/>
                      </a:moveTo>
                      <a:lnTo>
                        <a:pt x="187642" y="0"/>
                      </a:lnTo>
                    </a:path>
                  </a:pathLst>
                </a:custGeom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21" name="图形 6670">
              <a:extLst>
                <a:ext uri="{FF2B5EF4-FFF2-40B4-BE49-F238E27FC236}">
                  <a16:creationId xmlns:a16="http://schemas.microsoft.com/office/drawing/2014/main" xmlns="" id="{78A0B1A2-CE79-40C5-A229-E4B00BBFB63D}"/>
                </a:ext>
              </a:extLst>
            </p:cNvPr>
            <p:cNvGrpSpPr/>
            <p:nvPr/>
          </p:nvGrpSpPr>
          <p:grpSpPr>
            <a:xfrm>
              <a:off x="3596401" y="4196358"/>
              <a:ext cx="453971" cy="374417"/>
              <a:chOff x="5542136" y="4196358"/>
              <a:chExt cx="453971" cy="374417"/>
            </a:xfrm>
            <a:solidFill>
              <a:srgbClr val="FFFFFF"/>
            </a:solidFill>
          </p:grpSpPr>
          <p:grpSp>
            <p:nvGrpSpPr>
              <p:cNvPr id="8022" name="图形 6670">
                <a:extLst>
                  <a:ext uri="{FF2B5EF4-FFF2-40B4-BE49-F238E27FC236}">
                    <a16:creationId xmlns:a16="http://schemas.microsoft.com/office/drawing/2014/main" xmlns="" id="{0022B20D-B4B1-488E-8B6A-974573A2C892}"/>
                  </a:ext>
                </a:extLst>
              </p:cNvPr>
              <p:cNvGrpSpPr/>
              <p:nvPr/>
            </p:nvGrpSpPr>
            <p:grpSpPr>
              <a:xfrm>
                <a:off x="5542136" y="4196358"/>
                <a:ext cx="453971" cy="374417"/>
                <a:chOff x="5542136" y="4196358"/>
                <a:chExt cx="453971" cy="374417"/>
              </a:xfrm>
              <a:solidFill>
                <a:srgbClr val="FFFFFF"/>
              </a:solidFill>
            </p:grpSpPr>
            <p:sp>
              <p:nvSpPr>
                <p:cNvPr id="8023" name="任意多边形: 形状 8022">
                  <a:extLst>
                    <a:ext uri="{FF2B5EF4-FFF2-40B4-BE49-F238E27FC236}">
                      <a16:creationId xmlns:a16="http://schemas.microsoft.com/office/drawing/2014/main" xmlns="" id="{B0AD42B8-7015-475F-A9AB-5DC96EAAD5F4}"/>
                    </a:ext>
                  </a:extLst>
                </p:cNvPr>
                <p:cNvSpPr/>
                <p:nvPr/>
              </p:nvSpPr>
              <p:spPr>
                <a:xfrm>
                  <a:off x="5542136" y="4332160"/>
                  <a:ext cx="114094" cy="87646"/>
                </a:xfrm>
                <a:custGeom>
                  <a:avLst/>
                  <a:gdLst>
                    <a:gd name="connsiteX0" fmla="*/ 114094 w 114094"/>
                    <a:gd name="connsiteY0" fmla="*/ 78200 h 87646"/>
                    <a:gd name="connsiteX1" fmla="*/ 100664 w 114094"/>
                    <a:gd name="connsiteY1" fmla="*/ 0 h 87646"/>
                    <a:gd name="connsiteX2" fmla="*/ 53325 w 114094"/>
                    <a:gd name="connsiteY2" fmla="*/ 8096 h 87646"/>
                    <a:gd name="connsiteX3" fmla="*/ 53325 w 114094"/>
                    <a:gd name="connsiteY3" fmla="*/ 8096 h 87646"/>
                    <a:gd name="connsiteX4" fmla="*/ 366 w 114094"/>
                    <a:gd name="connsiteY4" fmla="*/ 57436 h 87646"/>
                    <a:gd name="connsiteX5" fmla="*/ 66660 w 114094"/>
                    <a:gd name="connsiteY5" fmla="*/ 86296 h 87646"/>
                    <a:gd name="connsiteX6" fmla="*/ 66660 w 114094"/>
                    <a:gd name="connsiteY6" fmla="*/ 86296 h 87646"/>
                    <a:gd name="connsiteX7" fmla="*/ 114094 w 114094"/>
                    <a:gd name="connsiteY7" fmla="*/ 78200 h 8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094" h="87646">
                      <a:moveTo>
                        <a:pt x="114094" y="78200"/>
                      </a:moveTo>
                      <a:lnTo>
                        <a:pt x="100664" y="0"/>
                      </a:lnTo>
                      <a:lnTo>
                        <a:pt x="53325" y="8096"/>
                      </a:lnTo>
                      <a:lnTo>
                        <a:pt x="53325" y="8096"/>
                      </a:lnTo>
                      <a:cubicBezTo>
                        <a:pt x="20368" y="13716"/>
                        <a:pt x="-3253" y="35814"/>
                        <a:pt x="366" y="57436"/>
                      </a:cubicBezTo>
                      <a:cubicBezTo>
                        <a:pt x="4081" y="79057"/>
                        <a:pt x="33799" y="92012"/>
                        <a:pt x="66660" y="86296"/>
                      </a:cubicBezTo>
                      <a:lnTo>
                        <a:pt x="66660" y="86296"/>
                      </a:lnTo>
                      <a:lnTo>
                        <a:pt x="114094" y="782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4" name="任意多边形: 形状 8023">
                  <a:extLst>
                    <a:ext uri="{FF2B5EF4-FFF2-40B4-BE49-F238E27FC236}">
                      <a16:creationId xmlns:a16="http://schemas.microsoft.com/office/drawing/2014/main" xmlns="" id="{5D9281CA-2C45-4FAE-9C6B-19B9D6010593}"/>
                    </a:ext>
                  </a:extLst>
                </p:cNvPr>
                <p:cNvSpPr/>
                <p:nvPr/>
              </p:nvSpPr>
              <p:spPr>
                <a:xfrm>
                  <a:off x="5569839" y="4198333"/>
                  <a:ext cx="173926" cy="101536"/>
                </a:xfrm>
                <a:custGeom>
                  <a:avLst/>
                  <a:gdLst>
                    <a:gd name="connsiteX0" fmla="*/ 95059 w 173926"/>
                    <a:gd name="connsiteY0" fmla="*/ 13811 h 101536"/>
                    <a:gd name="connsiteX1" fmla="*/ 95 w 173926"/>
                    <a:gd name="connsiteY1" fmla="*/ 50578 h 101536"/>
                    <a:gd name="connsiteX2" fmla="*/ 0 w 173926"/>
                    <a:gd name="connsiteY2" fmla="*/ 72771 h 101536"/>
                    <a:gd name="connsiteX3" fmla="*/ 5810 w 173926"/>
                    <a:gd name="connsiteY3" fmla="*/ 72771 h 101536"/>
                    <a:gd name="connsiteX4" fmla="*/ 5715 w 173926"/>
                    <a:gd name="connsiteY4" fmla="*/ 101060 h 101536"/>
                    <a:gd name="connsiteX5" fmla="*/ 173926 w 173926"/>
                    <a:gd name="connsiteY5" fmla="*/ 101537 h 101536"/>
                    <a:gd name="connsiteX6" fmla="*/ 170879 w 173926"/>
                    <a:gd name="connsiteY6" fmla="*/ 0 h 101536"/>
                    <a:gd name="connsiteX7" fmla="*/ 95059 w 173926"/>
                    <a:gd name="connsiteY7" fmla="*/ 13811 h 101536"/>
                    <a:gd name="connsiteX8" fmla="*/ 107251 w 173926"/>
                    <a:gd name="connsiteY8" fmla="*/ 59436 h 101536"/>
                    <a:gd name="connsiteX9" fmla="*/ 105061 w 173926"/>
                    <a:gd name="connsiteY9" fmla="*/ 73343 h 101536"/>
                    <a:gd name="connsiteX10" fmla="*/ 42767 w 173926"/>
                    <a:gd name="connsiteY10" fmla="*/ 74200 h 101536"/>
                    <a:gd name="connsiteX11" fmla="*/ 43815 w 173926"/>
                    <a:gd name="connsiteY11" fmla="*/ 63627 h 101536"/>
                    <a:gd name="connsiteX12" fmla="*/ 112966 w 173926"/>
                    <a:gd name="connsiteY12" fmla="*/ 38100 h 101536"/>
                    <a:gd name="connsiteX13" fmla="*/ 114967 w 173926"/>
                    <a:gd name="connsiteY13" fmla="*/ 47625 h 101536"/>
                    <a:gd name="connsiteX14" fmla="*/ 107251 w 173926"/>
                    <a:gd name="connsiteY14" fmla="*/ 59436 h 101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926" h="101536">
                      <a:moveTo>
                        <a:pt x="95059" y="13811"/>
                      </a:moveTo>
                      <a:cubicBezTo>
                        <a:pt x="60674" y="22955"/>
                        <a:pt x="28765" y="35528"/>
                        <a:pt x="95" y="50578"/>
                      </a:cubicBezTo>
                      <a:lnTo>
                        <a:pt x="0" y="72771"/>
                      </a:lnTo>
                      <a:lnTo>
                        <a:pt x="5810" y="72771"/>
                      </a:lnTo>
                      <a:lnTo>
                        <a:pt x="5715" y="101060"/>
                      </a:lnTo>
                      <a:lnTo>
                        <a:pt x="173926" y="101537"/>
                      </a:lnTo>
                      <a:lnTo>
                        <a:pt x="170879" y="0"/>
                      </a:lnTo>
                      <a:cubicBezTo>
                        <a:pt x="146209" y="2381"/>
                        <a:pt x="120777" y="6953"/>
                        <a:pt x="95059" y="13811"/>
                      </a:cubicBezTo>
                      <a:close/>
                      <a:moveTo>
                        <a:pt x="107251" y="59436"/>
                      </a:moveTo>
                      <a:cubicBezTo>
                        <a:pt x="106013" y="62770"/>
                        <a:pt x="105061" y="73343"/>
                        <a:pt x="105061" y="73343"/>
                      </a:cubicBezTo>
                      <a:lnTo>
                        <a:pt x="42767" y="74200"/>
                      </a:lnTo>
                      <a:lnTo>
                        <a:pt x="43815" y="63627"/>
                      </a:lnTo>
                      <a:cubicBezTo>
                        <a:pt x="65056" y="53435"/>
                        <a:pt x="88297" y="44768"/>
                        <a:pt x="112966" y="38100"/>
                      </a:cubicBezTo>
                      <a:lnTo>
                        <a:pt x="114967" y="47625"/>
                      </a:lnTo>
                      <a:cubicBezTo>
                        <a:pt x="114871" y="47720"/>
                        <a:pt x="108395" y="56293"/>
                        <a:pt x="107251" y="594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5" name="任意多边形: 形状 8024">
                  <a:extLst>
                    <a:ext uri="{FF2B5EF4-FFF2-40B4-BE49-F238E27FC236}">
                      <a16:creationId xmlns:a16="http://schemas.microsoft.com/office/drawing/2014/main" xmlns="" id="{49678701-6B0A-476A-82FB-804B6E84017F}"/>
                    </a:ext>
                  </a:extLst>
                </p:cNvPr>
                <p:cNvSpPr/>
                <p:nvPr/>
              </p:nvSpPr>
              <p:spPr>
                <a:xfrm>
                  <a:off x="5767863" y="4196358"/>
                  <a:ext cx="111442" cy="103797"/>
                </a:xfrm>
                <a:custGeom>
                  <a:avLst/>
                  <a:gdLst>
                    <a:gd name="connsiteX0" fmla="*/ 0 w 111442"/>
                    <a:gd name="connsiteY0" fmla="*/ 261 h 103797"/>
                    <a:gd name="connsiteX1" fmla="*/ 953 w 111442"/>
                    <a:gd name="connsiteY1" fmla="*/ 32074 h 103797"/>
                    <a:gd name="connsiteX2" fmla="*/ 79343 w 111442"/>
                    <a:gd name="connsiteY2" fmla="*/ 37980 h 103797"/>
                    <a:gd name="connsiteX3" fmla="*/ 79534 w 111442"/>
                    <a:gd name="connsiteY3" fmla="*/ 55411 h 103797"/>
                    <a:gd name="connsiteX4" fmla="*/ 1619 w 111442"/>
                    <a:gd name="connsiteY4" fmla="*/ 56458 h 103797"/>
                    <a:gd name="connsiteX5" fmla="*/ 3048 w 111442"/>
                    <a:gd name="connsiteY5" fmla="*/ 103607 h 103797"/>
                    <a:gd name="connsiteX6" fmla="*/ 87821 w 111442"/>
                    <a:gd name="connsiteY6" fmla="*/ 103798 h 103797"/>
                    <a:gd name="connsiteX7" fmla="*/ 87535 w 111442"/>
                    <a:gd name="connsiteY7" fmla="*/ 95035 h 103797"/>
                    <a:gd name="connsiteX8" fmla="*/ 111443 w 111442"/>
                    <a:gd name="connsiteY8" fmla="*/ 94273 h 103797"/>
                    <a:gd name="connsiteX9" fmla="*/ 109061 w 111442"/>
                    <a:gd name="connsiteY9" fmla="*/ 12739 h 103797"/>
                    <a:gd name="connsiteX10" fmla="*/ 0 w 111442"/>
                    <a:gd name="connsiteY10" fmla="*/ 261 h 103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442" h="103797">
                      <a:moveTo>
                        <a:pt x="0" y="261"/>
                      </a:moveTo>
                      <a:lnTo>
                        <a:pt x="953" y="32074"/>
                      </a:lnTo>
                      <a:cubicBezTo>
                        <a:pt x="30004" y="31027"/>
                        <a:pt x="54674" y="32932"/>
                        <a:pt x="79343" y="37980"/>
                      </a:cubicBezTo>
                      <a:lnTo>
                        <a:pt x="79534" y="55411"/>
                      </a:lnTo>
                      <a:lnTo>
                        <a:pt x="1619" y="56458"/>
                      </a:lnTo>
                      <a:lnTo>
                        <a:pt x="3048" y="103607"/>
                      </a:lnTo>
                      <a:lnTo>
                        <a:pt x="87821" y="103798"/>
                      </a:lnTo>
                      <a:lnTo>
                        <a:pt x="87535" y="95035"/>
                      </a:lnTo>
                      <a:lnTo>
                        <a:pt x="111443" y="94273"/>
                      </a:lnTo>
                      <a:lnTo>
                        <a:pt x="109061" y="12739"/>
                      </a:lnTo>
                      <a:cubicBezTo>
                        <a:pt x="76676" y="3309"/>
                        <a:pt x="39624" y="-1168"/>
                        <a:pt x="0" y="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6" name="任意多边形: 形状 8025">
                  <a:extLst>
                    <a:ext uri="{FF2B5EF4-FFF2-40B4-BE49-F238E27FC236}">
                      <a16:creationId xmlns:a16="http://schemas.microsoft.com/office/drawing/2014/main" xmlns="" id="{2A84B668-6A30-4FEB-AB24-8FCFEB8D59D3}"/>
                    </a:ext>
                  </a:extLst>
                </p:cNvPr>
                <p:cNvSpPr/>
                <p:nvPr/>
              </p:nvSpPr>
              <p:spPr>
                <a:xfrm>
                  <a:off x="5595270" y="4446174"/>
                  <a:ext cx="267557" cy="124601"/>
                </a:xfrm>
                <a:custGeom>
                  <a:avLst/>
                  <a:gdLst>
                    <a:gd name="connsiteX0" fmla="*/ 249460 w 267557"/>
                    <a:gd name="connsiteY0" fmla="*/ 26860 h 124601"/>
                    <a:gd name="connsiteX1" fmla="*/ 250127 w 267557"/>
                    <a:gd name="connsiteY1" fmla="*/ 0 h 124601"/>
                    <a:gd name="connsiteX2" fmla="*/ 234220 w 267557"/>
                    <a:gd name="connsiteY2" fmla="*/ 0 h 124601"/>
                    <a:gd name="connsiteX3" fmla="*/ 234315 w 267557"/>
                    <a:gd name="connsiteY3" fmla="*/ 6763 h 124601"/>
                    <a:gd name="connsiteX4" fmla="*/ 15430 w 267557"/>
                    <a:gd name="connsiteY4" fmla="*/ 6001 h 124601"/>
                    <a:gd name="connsiteX5" fmla="*/ 15240 w 267557"/>
                    <a:gd name="connsiteY5" fmla="*/ 72676 h 124601"/>
                    <a:gd name="connsiteX6" fmla="*/ 95 w 267557"/>
                    <a:gd name="connsiteY6" fmla="*/ 72676 h 124601"/>
                    <a:gd name="connsiteX7" fmla="*/ 0 w 267557"/>
                    <a:gd name="connsiteY7" fmla="*/ 122015 h 124601"/>
                    <a:gd name="connsiteX8" fmla="*/ 161163 w 267557"/>
                    <a:gd name="connsiteY8" fmla="*/ 108871 h 124601"/>
                    <a:gd name="connsiteX9" fmla="*/ 267557 w 267557"/>
                    <a:gd name="connsiteY9" fmla="*/ 65913 h 124601"/>
                    <a:gd name="connsiteX10" fmla="*/ 249460 w 267557"/>
                    <a:gd name="connsiteY10" fmla="*/ 26860 h 124601"/>
                    <a:gd name="connsiteX11" fmla="*/ 189167 w 267557"/>
                    <a:gd name="connsiteY11" fmla="*/ 63532 h 124601"/>
                    <a:gd name="connsiteX12" fmla="*/ 47625 w 267557"/>
                    <a:gd name="connsiteY12" fmla="*/ 92012 h 124601"/>
                    <a:gd name="connsiteX13" fmla="*/ 47054 w 267557"/>
                    <a:gd name="connsiteY13" fmla="*/ 51816 h 124601"/>
                    <a:gd name="connsiteX14" fmla="*/ 188976 w 267557"/>
                    <a:gd name="connsiteY14" fmla="*/ 49911 h 124601"/>
                    <a:gd name="connsiteX15" fmla="*/ 189167 w 267557"/>
                    <a:gd name="connsiteY15" fmla="*/ 63532 h 12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7557" h="124601">
                      <a:moveTo>
                        <a:pt x="249460" y="26860"/>
                      </a:moveTo>
                      <a:lnTo>
                        <a:pt x="250127" y="0"/>
                      </a:lnTo>
                      <a:lnTo>
                        <a:pt x="234220" y="0"/>
                      </a:lnTo>
                      <a:lnTo>
                        <a:pt x="234315" y="6763"/>
                      </a:lnTo>
                      <a:lnTo>
                        <a:pt x="15430" y="6001"/>
                      </a:lnTo>
                      <a:lnTo>
                        <a:pt x="15240" y="72676"/>
                      </a:lnTo>
                      <a:lnTo>
                        <a:pt x="95" y="72676"/>
                      </a:lnTo>
                      <a:lnTo>
                        <a:pt x="0" y="122015"/>
                      </a:lnTo>
                      <a:cubicBezTo>
                        <a:pt x="48863" y="127825"/>
                        <a:pt x="104394" y="124015"/>
                        <a:pt x="161163" y="108871"/>
                      </a:cubicBezTo>
                      <a:cubicBezTo>
                        <a:pt x="200216" y="98488"/>
                        <a:pt x="236029" y="83725"/>
                        <a:pt x="267557" y="65913"/>
                      </a:cubicBezTo>
                      <a:lnTo>
                        <a:pt x="249460" y="26860"/>
                      </a:lnTo>
                      <a:close/>
                      <a:moveTo>
                        <a:pt x="189167" y="63532"/>
                      </a:moveTo>
                      <a:cubicBezTo>
                        <a:pt x="181166" y="66199"/>
                        <a:pt x="84677" y="94393"/>
                        <a:pt x="47625" y="92012"/>
                      </a:cubicBezTo>
                      <a:lnTo>
                        <a:pt x="47054" y="51816"/>
                      </a:lnTo>
                      <a:lnTo>
                        <a:pt x="188976" y="49911"/>
                      </a:lnTo>
                      <a:lnTo>
                        <a:pt x="189167" y="635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7" name="任意多边形: 形状 8026">
                  <a:extLst>
                    <a:ext uri="{FF2B5EF4-FFF2-40B4-BE49-F238E27FC236}">
                      <a16:creationId xmlns:a16="http://schemas.microsoft.com/office/drawing/2014/main" xmlns="" id="{C75EFEB2-77A8-447C-A33B-0AE21D52F73B}"/>
                    </a:ext>
                  </a:extLst>
                </p:cNvPr>
                <p:cNvSpPr/>
                <p:nvPr/>
              </p:nvSpPr>
              <p:spPr>
                <a:xfrm>
                  <a:off x="5876163" y="4222241"/>
                  <a:ext cx="119944" cy="271176"/>
                </a:xfrm>
                <a:custGeom>
                  <a:avLst/>
                  <a:gdLst>
                    <a:gd name="connsiteX0" fmla="*/ 116205 w 119944"/>
                    <a:gd name="connsiteY0" fmla="*/ 86011 h 271176"/>
                    <a:gd name="connsiteX1" fmla="*/ 35909 w 119944"/>
                    <a:gd name="connsiteY1" fmla="*/ 0 h 271176"/>
                    <a:gd name="connsiteX2" fmla="*/ 37338 w 119944"/>
                    <a:gd name="connsiteY2" fmla="*/ 48101 h 271176"/>
                    <a:gd name="connsiteX3" fmla="*/ 26384 w 119944"/>
                    <a:gd name="connsiteY3" fmla="*/ 48387 h 271176"/>
                    <a:gd name="connsiteX4" fmla="*/ 27051 w 119944"/>
                    <a:gd name="connsiteY4" fmla="*/ 69723 h 271176"/>
                    <a:gd name="connsiteX5" fmla="*/ 27241 w 119944"/>
                    <a:gd name="connsiteY5" fmla="*/ 77248 h 271176"/>
                    <a:gd name="connsiteX6" fmla="*/ 9620 w 119944"/>
                    <a:gd name="connsiteY6" fmla="*/ 77819 h 271176"/>
                    <a:gd name="connsiteX7" fmla="*/ 9525 w 119944"/>
                    <a:gd name="connsiteY7" fmla="*/ 77914 h 271176"/>
                    <a:gd name="connsiteX8" fmla="*/ 9620 w 119944"/>
                    <a:gd name="connsiteY8" fmla="*/ 77914 h 271176"/>
                    <a:gd name="connsiteX9" fmla="*/ 9239 w 119944"/>
                    <a:gd name="connsiteY9" fmla="*/ 218789 h 271176"/>
                    <a:gd name="connsiteX10" fmla="*/ 476 w 119944"/>
                    <a:gd name="connsiteY10" fmla="*/ 218789 h 271176"/>
                    <a:gd name="connsiteX11" fmla="*/ 0 w 119944"/>
                    <a:gd name="connsiteY11" fmla="*/ 236125 h 271176"/>
                    <a:gd name="connsiteX12" fmla="*/ 16192 w 119944"/>
                    <a:gd name="connsiteY12" fmla="*/ 271177 h 271176"/>
                    <a:gd name="connsiteX13" fmla="*/ 116205 w 119944"/>
                    <a:gd name="connsiteY13" fmla="*/ 86011 h 271176"/>
                    <a:gd name="connsiteX14" fmla="*/ 64103 w 119944"/>
                    <a:gd name="connsiteY14" fmla="*/ 187357 h 271176"/>
                    <a:gd name="connsiteX15" fmla="*/ 56578 w 119944"/>
                    <a:gd name="connsiteY15" fmla="*/ 186785 h 271176"/>
                    <a:gd name="connsiteX16" fmla="*/ 54864 w 119944"/>
                    <a:gd name="connsiteY16" fmla="*/ 61151 h 271176"/>
                    <a:gd name="connsiteX17" fmla="*/ 66008 w 119944"/>
                    <a:gd name="connsiteY17" fmla="*/ 61436 h 271176"/>
                    <a:gd name="connsiteX18" fmla="*/ 83058 w 119944"/>
                    <a:gd name="connsiteY18" fmla="*/ 95536 h 271176"/>
                    <a:gd name="connsiteX19" fmla="*/ 64103 w 119944"/>
                    <a:gd name="connsiteY19" fmla="*/ 187357 h 27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9944" h="271176">
                      <a:moveTo>
                        <a:pt x="116205" y="86011"/>
                      </a:moveTo>
                      <a:cubicBezTo>
                        <a:pt x="106204" y="48482"/>
                        <a:pt x="77057" y="19240"/>
                        <a:pt x="35909" y="0"/>
                      </a:cubicBezTo>
                      <a:lnTo>
                        <a:pt x="37338" y="48101"/>
                      </a:lnTo>
                      <a:lnTo>
                        <a:pt x="26384" y="48387"/>
                      </a:lnTo>
                      <a:lnTo>
                        <a:pt x="27051" y="69723"/>
                      </a:lnTo>
                      <a:lnTo>
                        <a:pt x="27241" y="77248"/>
                      </a:lnTo>
                      <a:lnTo>
                        <a:pt x="9620" y="77819"/>
                      </a:lnTo>
                      <a:lnTo>
                        <a:pt x="9525" y="77914"/>
                      </a:lnTo>
                      <a:lnTo>
                        <a:pt x="9620" y="77914"/>
                      </a:lnTo>
                      <a:lnTo>
                        <a:pt x="9239" y="218789"/>
                      </a:lnTo>
                      <a:lnTo>
                        <a:pt x="476" y="218789"/>
                      </a:lnTo>
                      <a:lnTo>
                        <a:pt x="0" y="236125"/>
                      </a:lnTo>
                      <a:lnTo>
                        <a:pt x="16192" y="271177"/>
                      </a:lnTo>
                      <a:cubicBezTo>
                        <a:pt x="91726" y="219075"/>
                        <a:pt x="133064" y="149066"/>
                        <a:pt x="116205" y="86011"/>
                      </a:cubicBezTo>
                      <a:close/>
                      <a:moveTo>
                        <a:pt x="64103" y="187357"/>
                      </a:moveTo>
                      <a:lnTo>
                        <a:pt x="56578" y="186785"/>
                      </a:lnTo>
                      <a:lnTo>
                        <a:pt x="54864" y="61151"/>
                      </a:lnTo>
                      <a:lnTo>
                        <a:pt x="66008" y="61436"/>
                      </a:lnTo>
                      <a:cubicBezTo>
                        <a:pt x="73914" y="71628"/>
                        <a:pt x="79724" y="83058"/>
                        <a:pt x="83058" y="95536"/>
                      </a:cubicBezTo>
                      <a:cubicBezTo>
                        <a:pt x="91154" y="125539"/>
                        <a:pt x="83629" y="157353"/>
                        <a:pt x="64103" y="1873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8" name="任意多边形: 形状 8027">
                  <a:extLst>
                    <a:ext uri="{FF2B5EF4-FFF2-40B4-BE49-F238E27FC236}">
                      <a16:creationId xmlns:a16="http://schemas.microsoft.com/office/drawing/2014/main" xmlns="" id="{1836EB02-9861-47F2-B852-B17C8F99B7EF}"/>
                    </a:ext>
                  </a:extLst>
                </p:cNvPr>
                <p:cNvSpPr/>
                <p:nvPr/>
              </p:nvSpPr>
              <p:spPr>
                <a:xfrm rot="-47099">
                  <a:off x="5878959" y="4270448"/>
                  <a:ext cx="23907" cy="7524"/>
                </a:xfrm>
                <a:custGeom>
                  <a:avLst/>
                  <a:gdLst>
                    <a:gd name="connsiteX0" fmla="*/ 0 w 23907"/>
                    <a:gd name="connsiteY0" fmla="*/ 0 h 7524"/>
                    <a:gd name="connsiteX1" fmla="*/ 23908 w 23907"/>
                    <a:gd name="connsiteY1" fmla="*/ 0 h 7524"/>
                    <a:gd name="connsiteX2" fmla="*/ 23908 w 23907"/>
                    <a:gd name="connsiteY2" fmla="*/ 7525 h 7524"/>
                    <a:gd name="connsiteX3" fmla="*/ 0 w 23907"/>
                    <a:gd name="connsiteY3" fmla="*/ 7525 h 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07" h="7524">
                      <a:moveTo>
                        <a:pt x="0" y="0"/>
                      </a:moveTo>
                      <a:lnTo>
                        <a:pt x="23908" y="0"/>
                      </a:lnTo>
                      <a:lnTo>
                        <a:pt x="23908" y="7525"/>
                      </a:lnTo>
                      <a:lnTo>
                        <a:pt x="0" y="7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9" name="任意多边形: 形状 8028">
                  <a:extLst>
                    <a:ext uri="{FF2B5EF4-FFF2-40B4-BE49-F238E27FC236}">
                      <a16:creationId xmlns:a16="http://schemas.microsoft.com/office/drawing/2014/main" xmlns="" id="{8F88FFF3-32F7-40B4-A8A3-D9ECBEC75824}"/>
                    </a:ext>
                  </a:extLst>
                </p:cNvPr>
                <p:cNvSpPr/>
                <p:nvPr/>
              </p:nvSpPr>
              <p:spPr>
                <a:xfrm rot="-47099">
                  <a:off x="5743230" y="4272360"/>
                  <a:ext cx="27050" cy="7524"/>
                </a:xfrm>
                <a:custGeom>
                  <a:avLst/>
                  <a:gdLst>
                    <a:gd name="connsiteX0" fmla="*/ 0 w 27050"/>
                    <a:gd name="connsiteY0" fmla="*/ 0 h 7524"/>
                    <a:gd name="connsiteX1" fmla="*/ 27051 w 27050"/>
                    <a:gd name="connsiteY1" fmla="*/ 0 h 7524"/>
                    <a:gd name="connsiteX2" fmla="*/ 27051 w 27050"/>
                    <a:gd name="connsiteY2" fmla="*/ 7525 h 7524"/>
                    <a:gd name="connsiteX3" fmla="*/ 0 w 27050"/>
                    <a:gd name="connsiteY3" fmla="*/ 7525 h 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050" h="7524">
                      <a:moveTo>
                        <a:pt x="0" y="0"/>
                      </a:moveTo>
                      <a:lnTo>
                        <a:pt x="27051" y="0"/>
                      </a:lnTo>
                      <a:lnTo>
                        <a:pt x="27051" y="7525"/>
                      </a:lnTo>
                      <a:lnTo>
                        <a:pt x="0" y="7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0" name="任意多边形: 形状 8029">
                  <a:extLst>
                    <a:ext uri="{FF2B5EF4-FFF2-40B4-BE49-F238E27FC236}">
                      <a16:creationId xmlns:a16="http://schemas.microsoft.com/office/drawing/2014/main" xmlns="" id="{08389925-D86F-467B-8064-EA2254D7E69B}"/>
                    </a:ext>
                  </a:extLst>
                </p:cNvPr>
                <p:cNvSpPr/>
                <p:nvPr/>
              </p:nvSpPr>
              <p:spPr>
                <a:xfrm>
                  <a:off x="5603366" y="4299298"/>
                  <a:ext cx="14668" cy="38481"/>
                </a:xfrm>
                <a:custGeom>
                  <a:avLst/>
                  <a:gdLst>
                    <a:gd name="connsiteX0" fmla="*/ 0 w 14668"/>
                    <a:gd name="connsiteY0" fmla="*/ 191 h 38481"/>
                    <a:gd name="connsiteX1" fmla="*/ 7239 w 14668"/>
                    <a:gd name="connsiteY1" fmla="*/ 38481 h 38481"/>
                    <a:gd name="connsiteX2" fmla="*/ 14669 w 14668"/>
                    <a:gd name="connsiteY2" fmla="*/ 37052 h 38481"/>
                    <a:gd name="connsiteX3" fmla="*/ 7620 w 14668"/>
                    <a:gd name="connsiteY3" fmla="*/ 0 h 3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68" h="38481">
                      <a:moveTo>
                        <a:pt x="0" y="191"/>
                      </a:moveTo>
                      <a:lnTo>
                        <a:pt x="7239" y="38481"/>
                      </a:lnTo>
                      <a:lnTo>
                        <a:pt x="14669" y="37052"/>
                      </a:lnTo>
                      <a:lnTo>
                        <a:pt x="76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1" name="任意多边形: 形状 8030">
                  <a:extLst>
                    <a:ext uri="{FF2B5EF4-FFF2-40B4-BE49-F238E27FC236}">
                      <a16:creationId xmlns:a16="http://schemas.microsoft.com/office/drawing/2014/main" xmlns="" id="{1AB1DD5D-EF95-4186-A22F-069ADD09BBC9}"/>
                    </a:ext>
                  </a:extLst>
                </p:cNvPr>
                <p:cNvSpPr/>
                <p:nvPr/>
              </p:nvSpPr>
              <p:spPr>
                <a:xfrm>
                  <a:off x="5623274" y="4414646"/>
                  <a:ext cx="14478" cy="37623"/>
                </a:xfrm>
                <a:custGeom>
                  <a:avLst/>
                  <a:gdLst>
                    <a:gd name="connsiteX0" fmla="*/ 0 w 14478"/>
                    <a:gd name="connsiteY0" fmla="*/ 1429 h 37623"/>
                    <a:gd name="connsiteX1" fmla="*/ 6763 w 14478"/>
                    <a:gd name="connsiteY1" fmla="*/ 37338 h 37623"/>
                    <a:gd name="connsiteX2" fmla="*/ 14478 w 14478"/>
                    <a:gd name="connsiteY2" fmla="*/ 37624 h 37623"/>
                    <a:gd name="connsiteX3" fmla="*/ 7429 w 14478"/>
                    <a:gd name="connsiteY3" fmla="*/ 0 h 3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37623">
                      <a:moveTo>
                        <a:pt x="0" y="1429"/>
                      </a:moveTo>
                      <a:lnTo>
                        <a:pt x="6763" y="37338"/>
                      </a:lnTo>
                      <a:lnTo>
                        <a:pt x="14478" y="37624"/>
                      </a:lnTo>
                      <a:lnTo>
                        <a:pt x="74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2" name="任意多边形: 形状 8031">
                  <a:extLst>
                    <a:ext uri="{FF2B5EF4-FFF2-40B4-BE49-F238E27FC236}">
                      <a16:creationId xmlns:a16="http://schemas.microsoft.com/office/drawing/2014/main" xmlns="" id="{DBA53165-270B-41C6-A09C-88834EF6DB40}"/>
                    </a:ext>
                  </a:extLst>
                </p:cNvPr>
                <p:cNvSpPr/>
                <p:nvPr/>
              </p:nvSpPr>
              <p:spPr>
                <a:xfrm>
                  <a:off x="5847873" y="4462366"/>
                  <a:ext cx="33432" cy="25241"/>
                </a:xfrm>
                <a:custGeom>
                  <a:avLst/>
                  <a:gdLst>
                    <a:gd name="connsiteX0" fmla="*/ 30004 w 33432"/>
                    <a:gd name="connsiteY0" fmla="*/ 0 h 25241"/>
                    <a:gd name="connsiteX1" fmla="*/ 0 w 33432"/>
                    <a:gd name="connsiteY1" fmla="*/ 18574 h 25241"/>
                    <a:gd name="connsiteX2" fmla="*/ 3429 w 33432"/>
                    <a:gd name="connsiteY2" fmla="*/ 25241 h 25241"/>
                    <a:gd name="connsiteX3" fmla="*/ 33433 w 33432"/>
                    <a:gd name="connsiteY3" fmla="*/ 6763 h 2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32" h="25241">
                      <a:moveTo>
                        <a:pt x="30004" y="0"/>
                      </a:moveTo>
                      <a:lnTo>
                        <a:pt x="0" y="18574"/>
                      </a:lnTo>
                      <a:lnTo>
                        <a:pt x="3429" y="25241"/>
                      </a:lnTo>
                      <a:lnTo>
                        <a:pt x="33433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33" name="图形 6670">
                <a:extLst>
                  <a:ext uri="{FF2B5EF4-FFF2-40B4-BE49-F238E27FC236}">
                    <a16:creationId xmlns:a16="http://schemas.microsoft.com/office/drawing/2014/main" xmlns="" id="{56660545-A7E0-488F-8EE5-20A7262252F3}"/>
                  </a:ext>
                </a:extLst>
              </p:cNvPr>
              <p:cNvGrpSpPr/>
              <p:nvPr/>
            </p:nvGrpSpPr>
            <p:grpSpPr>
              <a:xfrm>
                <a:off x="5542136" y="4196358"/>
                <a:ext cx="453971" cy="374417"/>
                <a:chOff x="5542136" y="4196358"/>
                <a:chExt cx="453971" cy="374417"/>
              </a:xfrm>
              <a:solidFill>
                <a:srgbClr val="FFFFFF"/>
              </a:solidFill>
            </p:grpSpPr>
            <p:sp>
              <p:nvSpPr>
                <p:cNvPr id="8034" name="任意多边形: 形状 8033">
                  <a:extLst>
                    <a:ext uri="{FF2B5EF4-FFF2-40B4-BE49-F238E27FC236}">
                      <a16:creationId xmlns:a16="http://schemas.microsoft.com/office/drawing/2014/main" xmlns="" id="{3B7131E0-723A-4264-BAAE-D51806EB1F71}"/>
                    </a:ext>
                  </a:extLst>
                </p:cNvPr>
                <p:cNvSpPr/>
                <p:nvPr/>
              </p:nvSpPr>
              <p:spPr>
                <a:xfrm>
                  <a:off x="5542136" y="4332160"/>
                  <a:ext cx="114094" cy="87646"/>
                </a:xfrm>
                <a:custGeom>
                  <a:avLst/>
                  <a:gdLst>
                    <a:gd name="connsiteX0" fmla="*/ 114094 w 114094"/>
                    <a:gd name="connsiteY0" fmla="*/ 78200 h 87646"/>
                    <a:gd name="connsiteX1" fmla="*/ 100664 w 114094"/>
                    <a:gd name="connsiteY1" fmla="*/ 0 h 87646"/>
                    <a:gd name="connsiteX2" fmla="*/ 53325 w 114094"/>
                    <a:gd name="connsiteY2" fmla="*/ 8096 h 87646"/>
                    <a:gd name="connsiteX3" fmla="*/ 53325 w 114094"/>
                    <a:gd name="connsiteY3" fmla="*/ 8096 h 87646"/>
                    <a:gd name="connsiteX4" fmla="*/ 366 w 114094"/>
                    <a:gd name="connsiteY4" fmla="*/ 57436 h 87646"/>
                    <a:gd name="connsiteX5" fmla="*/ 66660 w 114094"/>
                    <a:gd name="connsiteY5" fmla="*/ 86296 h 87646"/>
                    <a:gd name="connsiteX6" fmla="*/ 66660 w 114094"/>
                    <a:gd name="connsiteY6" fmla="*/ 86296 h 87646"/>
                    <a:gd name="connsiteX7" fmla="*/ 114094 w 114094"/>
                    <a:gd name="connsiteY7" fmla="*/ 78200 h 8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094" h="87646">
                      <a:moveTo>
                        <a:pt x="114094" y="78200"/>
                      </a:moveTo>
                      <a:lnTo>
                        <a:pt x="100664" y="0"/>
                      </a:lnTo>
                      <a:lnTo>
                        <a:pt x="53325" y="8096"/>
                      </a:lnTo>
                      <a:lnTo>
                        <a:pt x="53325" y="8096"/>
                      </a:lnTo>
                      <a:cubicBezTo>
                        <a:pt x="20368" y="13716"/>
                        <a:pt x="-3253" y="35814"/>
                        <a:pt x="366" y="57436"/>
                      </a:cubicBezTo>
                      <a:cubicBezTo>
                        <a:pt x="4081" y="79057"/>
                        <a:pt x="33799" y="92012"/>
                        <a:pt x="66660" y="86296"/>
                      </a:cubicBezTo>
                      <a:lnTo>
                        <a:pt x="66660" y="86296"/>
                      </a:lnTo>
                      <a:lnTo>
                        <a:pt x="114094" y="7820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5" name="任意多边形: 形状 8034">
                  <a:extLst>
                    <a:ext uri="{FF2B5EF4-FFF2-40B4-BE49-F238E27FC236}">
                      <a16:creationId xmlns:a16="http://schemas.microsoft.com/office/drawing/2014/main" xmlns="" id="{6F3C50E6-DF12-43D3-A5FA-C8D0D2FBF327}"/>
                    </a:ext>
                  </a:extLst>
                </p:cNvPr>
                <p:cNvSpPr/>
                <p:nvPr/>
              </p:nvSpPr>
              <p:spPr>
                <a:xfrm>
                  <a:off x="5569839" y="4198333"/>
                  <a:ext cx="173926" cy="101536"/>
                </a:xfrm>
                <a:custGeom>
                  <a:avLst/>
                  <a:gdLst>
                    <a:gd name="connsiteX0" fmla="*/ 95059 w 173926"/>
                    <a:gd name="connsiteY0" fmla="*/ 13811 h 101536"/>
                    <a:gd name="connsiteX1" fmla="*/ 95 w 173926"/>
                    <a:gd name="connsiteY1" fmla="*/ 50578 h 101536"/>
                    <a:gd name="connsiteX2" fmla="*/ 0 w 173926"/>
                    <a:gd name="connsiteY2" fmla="*/ 72771 h 101536"/>
                    <a:gd name="connsiteX3" fmla="*/ 5810 w 173926"/>
                    <a:gd name="connsiteY3" fmla="*/ 72771 h 101536"/>
                    <a:gd name="connsiteX4" fmla="*/ 5715 w 173926"/>
                    <a:gd name="connsiteY4" fmla="*/ 101060 h 101536"/>
                    <a:gd name="connsiteX5" fmla="*/ 173926 w 173926"/>
                    <a:gd name="connsiteY5" fmla="*/ 101537 h 101536"/>
                    <a:gd name="connsiteX6" fmla="*/ 170879 w 173926"/>
                    <a:gd name="connsiteY6" fmla="*/ 0 h 101536"/>
                    <a:gd name="connsiteX7" fmla="*/ 95059 w 173926"/>
                    <a:gd name="connsiteY7" fmla="*/ 13811 h 101536"/>
                    <a:gd name="connsiteX8" fmla="*/ 107251 w 173926"/>
                    <a:gd name="connsiteY8" fmla="*/ 59436 h 101536"/>
                    <a:gd name="connsiteX9" fmla="*/ 105061 w 173926"/>
                    <a:gd name="connsiteY9" fmla="*/ 73343 h 101536"/>
                    <a:gd name="connsiteX10" fmla="*/ 42767 w 173926"/>
                    <a:gd name="connsiteY10" fmla="*/ 74200 h 101536"/>
                    <a:gd name="connsiteX11" fmla="*/ 43815 w 173926"/>
                    <a:gd name="connsiteY11" fmla="*/ 63627 h 101536"/>
                    <a:gd name="connsiteX12" fmla="*/ 112966 w 173926"/>
                    <a:gd name="connsiteY12" fmla="*/ 38100 h 101536"/>
                    <a:gd name="connsiteX13" fmla="*/ 114967 w 173926"/>
                    <a:gd name="connsiteY13" fmla="*/ 47625 h 101536"/>
                    <a:gd name="connsiteX14" fmla="*/ 107251 w 173926"/>
                    <a:gd name="connsiteY14" fmla="*/ 59436 h 101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926" h="101536">
                      <a:moveTo>
                        <a:pt x="95059" y="13811"/>
                      </a:moveTo>
                      <a:cubicBezTo>
                        <a:pt x="60674" y="22955"/>
                        <a:pt x="28765" y="35528"/>
                        <a:pt x="95" y="50578"/>
                      </a:cubicBezTo>
                      <a:lnTo>
                        <a:pt x="0" y="72771"/>
                      </a:lnTo>
                      <a:lnTo>
                        <a:pt x="5810" y="72771"/>
                      </a:lnTo>
                      <a:lnTo>
                        <a:pt x="5715" y="101060"/>
                      </a:lnTo>
                      <a:lnTo>
                        <a:pt x="173926" y="101537"/>
                      </a:lnTo>
                      <a:lnTo>
                        <a:pt x="170879" y="0"/>
                      </a:lnTo>
                      <a:cubicBezTo>
                        <a:pt x="146209" y="2381"/>
                        <a:pt x="120777" y="6953"/>
                        <a:pt x="95059" y="13811"/>
                      </a:cubicBezTo>
                      <a:close/>
                      <a:moveTo>
                        <a:pt x="107251" y="59436"/>
                      </a:moveTo>
                      <a:cubicBezTo>
                        <a:pt x="106013" y="62770"/>
                        <a:pt x="105061" y="73343"/>
                        <a:pt x="105061" y="73343"/>
                      </a:cubicBezTo>
                      <a:lnTo>
                        <a:pt x="42767" y="74200"/>
                      </a:lnTo>
                      <a:lnTo>
                        <a:pt x="43815" y="63627"/>
                      </a:lnTo>
                      <a:cubicBezTo>
                        <a:pt x="65056" y="53435"/>
                        <a:pt x="88297" y="44768"/>
                        <a:pt x="112966" y="38100"/>
                      </a:cubicBezTo>
                      <a:lnTo>
                        <a:pt x="114967" y="47625"/>
                      </a:lnTo>
                      <a:cubicBezTo>
                        <a:pt x="114871" y="47720"/>
                        <a:pt x="108395" y="56293"/>
                        <a:pt x="107251" y="594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6" name="任意多边形: 形状 8035">
                  <a:extLst>
                    <a:ext uri="{FF2B5EF4-FFF2-40B4-BE49-F238E27FC236}">
                      <a16:creationId xmlns:a16="http://schemas.microsoft.com/office/drawing/2014/main" xmlns="" id="{52CF815C-2BE4-416F-A465-EE0F888437DA}"/>
                    </a:ext>
                  </a:extLst>
                </p:cNvPr>
                <p:cNvSpPr/>
                <p:nvPr/>
              </p:nvSpPr>
              <p:spPr>
                <a:xfrm>
                  <a:off x="5767863" y="4196358"/>
                  <a:ext cx="111442" cy="103797"/>
                </a:xfrm>
                <a:custGeom>
                  <a:avLst/>
                  <a:gdLst>
                    <a:gd name="connsiteX0" fmla="*/ 0 w 111442"/>
                    <a:gd name="connsiteY0" fmla="*/ 261 h 103797"/>
                    <a:gd name="connsiteX1" fmla="*/ 953 w 111442"/>
                    <a:gd name="connsiteY1" fmla="*/ 32074 h 103797"/>
                    <a:gd name="connsiteX2" fmla="*/ 79343 w 111442"/>
                    <a:gd name="connsiteY2" fmla="*/ 37980 h 103797"/>
                    <a:gd name="connsiteX3" fmla="*/ 79534 w 111442"/>
                    <a:gd name="connsiteY3" fmla="*/ 55411 h 103797"/>
                    <a:gd name="connsiteX4" fmla="*/ 1619 w 111442"/>
                    <a:gd name="connsiteY4" fmla="*/ 56458 h 103797"/>
                    <a:gd name="connsiteX5" fmla="*/ 3048 w 111442"/>
                    <a:gd name="connsiteY5" fmla="*/ 103607 h 103797"/>
                    <a:gd name="connsiteX6" fmla="*/ 87821 w 111442"/>
                    <a:gd name="connsiteY6" fmla="*/ 103798 h 103797"/>
                    <a:gd name="connsiteX7" fmla="*/ 87535 w 111442"/>
                    <a:gd name="connsiteY7" fmla="*/ 95035 h 103797"/>
                    <a:gd name="connsiteX8" fmla="*/ 111443 w 111442"/>
                    <a:gd name="connsiteY8" fmla="*/ 94273 h 103797"/>
                    <a:gd name="connsiteX9" fmla="*/ 109061 w 111442"/>
                    <a:gd name="connsiteY9" fmla="*/ 12739 h 103797"/>
                    <a:gd name="connsiteX10" fmla="*/ 0 w 111442"/>
                    <a:gd name="connsiteY10" fmla="*/ 261 h 103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442" h="103797">
                      <a:moveTo>
                        <a:pt x="0" y="261"/>
                      </a:moveTo>
                      <a:lnTo>
                        <a:pt x="953" y="32074"/>
                      </a:lnTo>
                      <a:cubicBezTo>
                        <a:pt x="30004" y="31027"/>
                        <a:pt x="54674" y="32932"/>
                        <a:pt x="79343" y="37980"/>
                      </a:cubicBezTo>
                      <a:lnTo>
                        <a:pt x="79534" y="55411"/>
                      </a:lnTo>
                      <a:lnTo>
                        <a:pt x="1619" y="56458"/>
                      </a:lnTo>
                      <a:lnTo>
                        <a:pt x="3048" y="103607"/>
                      </a:lnTo>
                      <a:lnTo>
                        <a:pt x="87821" y="103798"/>
                      </a:lnTo>
                      <a:lnTo>
                        <a:pt x="87535" y="95035"/>
                      </a:lnTo>
                      <a:lnTo>
                        <a:pt x="111443" y="94273"/>
                      </a:lnTo>
                      <a:lnTo>
                        <a:pt x="109061" y="12739"/>
                      </a:lnTo>
                      <a:cubicBezTo>
                        <a:pt x="76676" y="3309"/>
                        <a:pt x="39624" y="-1168"/>
                        <a:pt x="0" y="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7" name="任意多边形: 形状 8036">
                  <a:extLst>
                    <a:ext uri="{FF2B5EF4-FFF2-40B4-BE49-F238E27FC236}">
                      <a16:creationId xmlns:a16="http://schemas.microsoft.com/office/drawing/2014/main" xmlns="" id="{5568A48A-EC7B-4438-A3BA-D20D420609F9}"/>
                    </a:ext>
                  </a:extLst>
                </p:cNvPr>
                <p:cNvSpPr/>
                <p:nvPr/>
              </p:nvSpPr>
              <p:spPr>
                <a:xfrm>
                  <a:off x="5595270" y="4446174"/>
                  <a:ext cx="267557" cy="124601"/>
                </a:xfrm>
                <a:custGeom>
                  <a:avLst/>
                  <a:gdLst>
                    <a:gd name="connsiteX0" fmla="*/ 249460 w 267557"/>
                    <a:gd name="connsiteY0" fmla="*/ 26860 h 124601"/>
                    <a:gd name="connsiteX1" fmla="*/ 250127 w 267557"/>
                    <a:gd name="connsiteY1" fmla="*/ 0 h 124601"/>
                    <a:gd name="connsiteX2" fmla="*/ 234220 w 267557"/>
                    <a:gd name="connsiteY2" fmla="*/ 0 h 124601"/>
                    <a:gd name="connsiteX3" fmla="*/ 234315 w 267557"/>
                    <a:gd name="connsiteY3" fmla="*/ 6763 h 124601"/>
                    <a:gd name="connsiteX4" fmla="*/ 15430 w 267557"/>
                    <a:gd name="connsiteY4" fmla="*/ 6001 h 124601"/>
                    <a:gd name="connsiteX5" fmla="*/ 15240 w 267557"/>
                    <a:gd name="connsiteY5" fmla="*/ 72676 h 124601"/>
                    <a:gd name="connsiteX6" fmla="*/ 95 w 267557"/>
                    <a:gd name="connsiteY6" fmla="*/ 72676 h 124601"/>
                    <a:gd name="connsiteX7" fmla="*/ 0 w 267557"/>
                    <a:gd name="connsiteY7" fmla="*/ 122015 h 124601"/>
                    <a:gd name="connsiteX8" fmla="*/ 161163 w 267557"/>
                    <a:gd name="connsiteY8" fmla="*/ 108871 h 124601"/>
                    <a:gd name="connsiteX9" fmla="*/ 267557 w 267557"/>
                    <a:gd name="connsiteY9" fmla="*/ 65913 h 124601"/>
                    <a:gd name="connsiteX10" fmla="*/ 249460 w 267557"/>
                    <a:gd name="connsiteY10" fmla="*/ 26860 h 124601"/>
                    <a:gd name="connsiteX11" fmla="*/ 189167 w 267557"/>
                    <a:gd name="connsiteY11" fmla="*/ 63532 h 124601"/>
                    <a:gd name="connsiteX12" fmla="*/ 47625 w 267557"/>
                    <a:gd name="connsiteY12" fmla="*/ 92012 h 124601"/>
                    <a:gd name="connsiteX13" fmla="*/ 47054 w 267557"/>
                    <a:gd name="connsiteY13" fmla="*/ 51816 h 124601"/>
                    <a:gd name="connsiteX14" fmla="*/ 188976 w 267557"/>
                    <a:gd name="connsiteY14" fmla="*/ 49911 h 124601"/>
                    <a:gd name="connsiteX15" fmla="*/ 189167 w 267557"/>
                    <a:gd name="connsiteY15" fmla="*/ 63532 h 124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7557" h="124601">
                      <a:moveTo>
                        <a:pt x="249460" y="26860"/>
                      </a:moveTo>
                      <a:lnTo>
                        <a:pt x="250127" y="0"/>
                      </a:lnTo>
                      <a:lnTo>
                        <a:pt x="234220" y="0"/>
                      </a:lnTo>
                      <a:lnTo>
                        <a:pt x="234315" y="6763"/>
                      </a:lnTo>
                      <a:lnTo>
                        <a:pt x="15430" y="6001"/>
                      </a:lnTo>
                      <a:lnTo>
                        <a:pt x="15240" y="72676"/>
                      </a:lnTo>
                      <a:lnTo>
                        <a:pt x="95" y="72676"/>
                      </a:lnTo>
                      <a:lnTo>
                        <a:pt x="0" y="122015"/>
                      </a:lnTo>
                      <a:cubicBezTo>
                        <a:pt x="48863" y="127825"/>
                        <a:pt x="104394" y="124015"/>
                        <a:pt x="161163" y="108871"/>
                      </a:cubicBezTo>
                      <a:cubicBezTo>
                        <a:pt x="200216" y="98488"/>
                        <a:pt x="236029" y="83725"/>
                        <a:pt x="267557" y="65913"/>
                      </a:cubicBezTo>
                      <a:lnTo>
                        <a:pt x="249460" y="26860"/>
                      </a:lnTo>
                      <a:close/>
                      <a:moveTo>
                        <a:pt x="189167" y="63532"/>
                      </a:moveTo>
                      <a:cubicBezTo>
                        <a:pt x="181166" y="66199"/>
                        <a:pt x="84677" y="94393"/>
                        <a:pt x="47625" y="92012"/>
                      </a:cubicBezTo>
                      <a:lnTo>
                        <a:pt x="47054" y="51816"/>
                      </a:lnTo>
                      <a:lnTo>
                        <a:pt x="188976" y="49911"/>
                      </a:lnTo>
                      <a:lnTo>
                        <a:pt x="189167" y="635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8" name="任意多边形: 形状 8037">
                  <a:extLst>
                    <a:ext uri="{FF2B5EF4-FFF2-40B4-BE49-F238E27FC236}">
                      <a16:creationId xmlns:a16="http://schemas.microsoft.com/office/drawing/2014/main" xmlns="" id="{5983F43B-FADB-46A1-A177-FD57A3264CD4}"/>
                    </a:ext>
                  </a:extLst>
                </p:cNvPr>
                <p:cNvSpPr/>
                <p:nvPr/>
              </p:nvSpPr>
              <p:spPr>
                <a:xfrm>
                  <a:off x="5876163" y="4222241"/>
                  <a:ext cx="119944" cy="271176"/>
                </a:xfrm>
                <a:custGeom>
                  <a:avLst/>
                  <a:gdLst>
                    <a:gd name="connsiteX0" fmla="*/ 116205 w 119944"/>
                    <a:gd name="connsiteY0" fmla="*/ 86011 h 271176"/>
                    <a:gd name="connsiteX1" fmla="*/ 35909 w 119944"/>
                    <a:gd name="connsiteY1" fmla="*/ 0 h 271176"/>
                    <a:gd name="connsiteX2" fmla="*/ 37338 w 119944"/>
                    <a:gd name="connsiteY2" fmla="*/ 48101 h 271176"/>
                    <a:gd name="connsiteX3" fmla="*/ 26384 w 119944"/>
                    <a:gd name="connsiteY3" fmla="*/ 48387 h 271176"/>
                    <a:gd name="connsiteX4" fmla="*/ 27051 w 119944"/>
                    <a:gd name="connsiteY4" fmla="*/ 69723 h 271176"/>
                    <a:gd name="connsiteX5" fmla="*/ 27241 w 119944"/>
                    <a:gd name="connsiteY5" fmla="*/ 77248 h 271176"/>
                    <a:gd name="connsiteX6" fmla="*/ 9620 w 119944"/>
                    <a:gd name="connsiteY6" fmla="*/ 77819 h 271176"/>
                    <a:gd name="connsiteX7" fmla="*/ 9525 w 119944"/>
                    <a:gd name="connsiteY7" fmla="*/ 77914 h 271176"/>
                    <a:gd name="connsiteX8" fmla="*/ 9620 w 119944"/>
                    <a:gd name="connsiteY8" fmla="*/ 77914 h 271176"/>
                    <a:gd name="connsiteX9" fmla="*/ 9239 w 119944"/>
                    <a:gd name="connsiteY9" fmla="*/ 218789 h 271176"/>
                    <a:gd name="connsiteX10" fmla="*/ 476 w 119944"/>
                    <a:gd name="connsiteY10" fmla="*/ 218789 h 271176"/>
                    <a:gd name="connsiteX11" fmla="*/ 0 w 119944"/>
                    <a:gd name="connsiteY11" fmla="*/ 236125 h 271176"/>
                    <a:gd name="connsiteX12" fmla="*/ 16192 w 119944"/>
                    <a:gd name="connsiteY12" fmla="*/ 271177 h 271176"/>
                    <a:gd name="connsiteX13" fmla="*/ 116205 w 119944"/>
                    <a:gd name="connsiteY13" fmla="*/ 86011 h 271176"/>
                    <a:gd name="connsiteX14" fmla="*/ 64103 w 119944"/>
                    <a:gd name="connsiteY14" fmla="*/ 187357 h 271176"/>
                    <a:gd name="connsiteX15" fmla="*/ 56578 w 119944"/>
                    <a:gd name="connsiteY15" fmla="*/ 186785 h 271176"/>
                    <a:gd name="connsiteX16" fmla="*/ 54864 w 119944"/>
                    <a:gd name="connsiteY16" fmla="*/ 61151 h 271176"/>
                    <a:gd name="connsiteX17" fmla="*/ 66008 w 119944"/>
                    <a:gd name="connsiteY17" fmla="*/ 61436 h 271176"/>
                    <a:gd name="connsiteX18" fmla="*/ 83058 w 119944"/>
                    <a:gd name="connsiteY18" fmla="*/ 95536 h 271176"/>
                    <a:gd name="connsiteX19" fmla="*/ 64103 w 119944"/>
                    <a:gd name="connsiteY19" fmla="*/ 187357 h 27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9944" h="271176">
                      <a:moveTo>
                        <a:pt x="116205" y="86011"/>
                      </a:moveTo>
                      <a:cubicBezTo>
                        <a:pt x="106204" y="48482"/>
                        <a:pt x="77057" y="19240"/>
                        <a:pt x="35909" y="0"/>
                      </a:cubicBezTo>
                      <a:lnTo>
                        <a:pt x="37338" y="48101"/>
                      </a:lnTo>
                      <a:lnTo>
                        <a:pt x="26384" y="48387"/>
                      </a:lnTo>
                      <a:lnTo>
                        <a:pt x="27051" y="69723"/>
                      </a:lnTo>
                      <a:lnTo>
                        <a:pt x="27241" y="77248"/>
                      </a:lnTo>
                      <a:lnTo>
                        <a:pt x="9620" y="77819"/>
                      </a:lnTo>
                      <a:lnTo>
                        <a:pt x="9525" y="77914"/>
                      </a:lnTo>
                      <a:lnTo>
                        <a:pt x="9620" y="77914"/>
                      </a:lnTo>
                      <a:lnTo>
                        <a:pt x="9239" y="218789"/>
                      </a:lnTo>
                      <a:lnTo>
                        <a:pt x="476" y="218789"/>
                      </a:lnTo>
                      <a:lnTo>
                        <a:pt x="0" y="236125"/>
                      </a:lnTo>
                      <a:lnTo>
                        <a:pt x="16192" y="271177"/>
                      </a:lnTo>
                      <a:cubicBezTo>
                        <a:pt x="91726" y="219075"/>
                        <a:pt x="133064" y="149066"/>
                        <a:pt x="116205" y="86011"/>
                      </a:cubicBezTo>
                      <a:close/>
                      <a:moveTo>
                        <a:pt x="64103" y="187357"/>
                      </a:moveTo>
                      <a:lnTo>
                        <a:pt x="56578" y="186785"/>
                      </a:lnTo>
                      <a:lnTo>
                        <a:pt x="54864" y="61151"/>
                      </a:lnTo>
                      <a:lnTo>
                        <a:pt x="66008" y="61436"/>
                      </a:lnTo>
                      <a:cubicBezTo>
                        <a:pt x="73914" y="71628"/>
                        <a:pt x="79724" y="83058"/>
                        <a:pt x="83058" y="95536"/>
                      </a:cubicBezTo>
                      <a:cubicBezTo>
                        <a:pt x="91154" y="125539"/>
                        <a:pt x="83629" y="157353"/>
                        <a:pt x="64103" y="1873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9" name="任意多边形: 形状 8038">
                  <a:extLst>
                    <a:ext uri="{FF2B5EF4-FFF2-40B4-BE49-F238E27FC236}">
                      <a16:creationId xmlns:a16="http://schemas.microsoft.com/office/drawing/2014/main" xmlns="" id="{74E71697-D720-43CD-8BC5-1097FD03E3ED}"/>
                    </a:ext>
                  </a:extLst>
                </p:cNvPr>
                <p:cNvSpPr/>
                <p:nvPr/>
              </p:nvSpPr>
              <p:spPr>
                <a:xfrm rot="-47099">
                  <a:off x="5878959" y="4270448"/>
                  <a:ext cx="23907" cy="7524"/>
                </a:xfrm>
                <a:custGeom>
                  <a:avLst/>
                  <a:gdLst>
                    <a:gd name="connsiteX0" fmla="*/ 0 w 23907"/>
                    <a:gd name="connsiteY0" fmla="*/ 0 h 7524"/>
                    <a:gd name="connsiteX1" fmla="*/ 23908 w 23907"/>
                    <a:gd name="connsiteY1" fmla="*/ 0 h 7524"/>
                    <a:gd name="connsiteX2" fmla="*/ 23908 w 23907"/>
                    <a:gd name="connsiteY2" fmla="*/ 7525 h 7524"/>
                    <a:gd name="connsiteX3" fmla="*/ 0 w 23907"/>
                    <a:gd name="connsiteY3" fmla="*/ 7525 h 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07" h="7524">
                      <a:moveTo>
                        <a:pt x="0" y="0"/>
                      </a:moveTo>
                      <a:lnTo>
                        <a:pt x="23908" y="0"/>
                      </a:lnTo>
                      <a:lnTo>
                        <a:pt x="23908" y="7525"/>
                      </a:lnTo>
                      <a:lnTo>
                        <a:pt x="0" y="7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0" name="任意多边形: 形状 8039">
                  <a:extLst>
                    <a:ext uri="{FF2B5EF4-FFF2-40B4-BE49-F238E27FC236}">
                      <a16:creationId xmlns:a16="http://schemas.microsoft.com/office/drawing/2014/main" xmlns="" id="{70657756-4C6E-43F8-8952-545261F28390}"/>
                    </a:ext>
                  </a:extLst>
                </p:cNvPr>
                <p:cNvSpPr/>
                <p:nvPr/>
              </p:nvSpPr>
              <p:spPr>
                <a:xfrm rot="-47099">
                  <a:off x="5743230" y="4272360"/>
                  <a:ext cx="27050" cy="7524"/>
                </a:xfrm>
                <a:custGeom>
                  <a:avLst/>
                  <a:gdLst>
                    <a:gd name="connsiteX0" fmla="*/ 0 w 27050"/>
                    <a:gd name="connsiteY0" fmla="*/ 0 h 7524"/>
                    <a:gd name="connsiteX1" fmla="*/ 27051 w 27050"/>
                    <a:gd name="connsiteY1" fmla="*/ 0 h 7524"/>
                    <a:gd name="connsiteX2" fmla="*/ 27051 w 27050"/>
                    <a:gd name="connsiteY2" fmla="*/ 7525 h 7524"/>
                    <a:gd name="connsiteX3" fmla="*/ 0 w 27050"/>
                    <a:gd name="connsiteY3" fmla="*/ 7525 h 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050" h="7524">
                      <a:moveTo>
                        <a:pt x="0" y="0"/>
                      </a:moveTo>
                      <a:lnTo>
                        <a:pt x="27051" y="0"/>
                      </a:lnTo>
                      <a:lnTo>
                        <a:pt x="27051" y="7525"/>
                      </a:lnTo>
                      <a:lnTo>
                        <a:pt x="0" y="7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1" name="任意多边形: 形状 8040">
                  <a:extLst>
                    <a:ext uri="{FF2B5EF4-FFF2-40B4-BE49-F238E27FC236}">
                      <a16:creationId xmlns:a16="http://schemas.microsoft.com/office/drawing/2014/main" xmlns="" id="{901FF779-3F3B-4F2F-B7A2-6B91F494A39D}"/>
                    </a:ext>
                  </a:extLst>
                </p:cNvPr>
                <p:cNvSpPr/>
                <p:nvPr/>
              </p:nvSpPr>
              <p:spPr>
                <a:xfrm>
                  <a:off x="5603366" y="4299298"/>
                  <a:ext cx="14668" cy="38481"/>
                </a:xfrm>
                <a:custGeom>
                  <a:avLst/>
                  <a:gdLst>
                    <a:gd name="connsiteX0" fmla="*/ 0 w 14668"/>
                    <a:gd name="connsiteY0" fmla="*/ 191 h 38481"/>
                    <a:gd name="connsiteX1" fmla="*/ 7239 w 14668"/>
                    <a:gd name="connsiteY1" fmla="*/ 38481 h 38481"/>
                    <a:gd name="connsiteX2" fmla="*/ 14669 w 14668"/>
                    <a:gd name="connsiteY2" fmla="*/ 37052 h 38481"/>
                    <a:gd name="connsiteX3" fmla="*/ 7620 w 14668"/>
                    <a:gd name="connsiteY3" fmla="*/ 0 h 3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68" h="38481">
                      <a:moveTo>
                        <a:pt x="0" y="191"/>
                      </a:moveTo>
                      <a:lnTo>
                        <a:pt x="7239" y="38481"/>
                      </a:lnTo>
                      <a:lnTo>
                        <a:pt x="14669" y="37052"/>
                      </a:lnTo>
                      <a:lnTo>
                        <a:pt x="76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2" name="任意多边形: 形状 8041">
                  <a:extLst>
                    <a:ext uri="{FF2B5EF4-FFF2-40B4-BE49-F238E27FC236}">
                      <a16:creationId xmlns:a16="http://schemas.microsoft.com/office/drawing/2014/main" xmlns="" id="{0EFCD33F-E25B-41CB-B093-5F394AE26037}"/>
                    </a:ext>
                  </a:extLst>
                </p:cNvPr>
                <p:cNvSpPr/>
                <p:nvPr/>
              </p:nvSpPr>
              <p:spPr>
                <a:xfrm>
                  <a:off x="5623274" y="4414646"/>
                  <a:ext cx="14478" cy="37623"/>
                </a:xfrm>
                <a:custGeom>
                  <a:avLst/>
                  <a:gdLst>
                    <a:gd name="connsiteX0" fmla="*/ 0 w 14478"/>
                    <a:gd name="connsiteY0" fmla="*/ 1429 h 37623"/>
                    <a:gd name="connsiteX1" fmla="*/ 6763 w 14478"/>
                    <a:gd name="connsiteY1" fmla="*/ 37338 h 37623"/>
                    <a:gd name="connsiteX2" fmla="*/ 14478 w 14478"/>
                    <a:gd name="connsiteY2" fmla="*/ 37624 h 37623"/>
                    <a:gd name="connsiteX3" fmla="*/ 7429 w 14478"/>
                    <a:gd name="connsiteY3" fmla="*/ 0 h 3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78" h="37623">
                      <a:moveTo>
                        <a:pt x="0" y="1429"/>
                      </a:moveTo>
                      <a:lnTo>
                        <a:pt x="6763" y="37338"/>
                      </a:lnTo>
                      <a:lnTo>
                        <a:pt x="14478" y="37624"/>
                      </a:lnTo>
                      <a:lnTo>
                        <a:pt x="742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3" name="任意多边形: 形状 8042">
                  <a:extLst>
                    <a:ext uri="{FF2B5EF4-FFF2-40B4-BE49-F238E27FC236}">
                      <a16:creationId xmlns:a16="http://schemas.microsoft.com/office/drawing/2014/main" xmlns="" id="{E3D92D2C-D8FA-4EAA-9E16-2571175E3C2E}"/>
                    </a:ext>
                  </a:extLst>
                </p:cNvPr>
                <p:cNvSpPr/>
                <p:nvPr/>
              </p:nvSpPr>
              <p:spPr>
                <a:xfrm>
                  <a:off x="5847873" y="4462366"/>
                  <a:ext cx="33432" cy="25241"/>
                </a:xfrm>
                <a:custGeom>
                  <a:avLst/>
                  <a:gdLst>
                    <a:gd name="connsiteX0" fmla="*/ 30004 w 33432"/>
                    <a:gd name="connsiteY0" fmla="*/ 0 h 25241"/>
                    <a:gd name="connsiteX1" fmla="*/ 0 w 33432"/>
                    <a:gd name="connsiteY1" fmla="*/ 18574 h 25241"/>
                    <a:gd name="connsiteX2" fmla="*/ 3429 w 33432"/>
                    <a:gd name="connsiteY2" fmla="*/ 25241 h 25241"/>
                    <a:gd name="connsiteX3" fmla="*/ 33433 w 33432"/>
                    <a:gd name="connsiteY3" fmla="*/ 6763 h 2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32" h="25241">
                      <a:moveTo>
                        <a:pt x="30004" y="0"/>
                      </a:moveTo>
                      <a:lnTo>
                        <a:pt x="0" y="18574"/>
                      </a:lnTo>
                      <a:lnTo>
                        <a:pt x="3429" y="25241"/>
                      </a:lnTo>
                      <a:lnTo>
                        <a:pt x="33433" y="67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44" name="图形 6670">
              <a:extLst>
                <a:ext uri="{FF2B5EF4-FFF2-40B4-BE49-F238E27FC236}">
                  <a16:creationId xmlns:a16="http://schemas.microsoft.com/office/drawing/2014/main" xmlns="" id="{4792C5F0-1F20-4738-9BDD-E0A66A661981}"/>
                </a:ext>
              </a:extLst>
            </p:cNvPr>
            <p:cNvGrpSpPr/>
            <p:nvPr/>
          </p:nvGrpSpPr>
          <p:grpSpPr>
            <a:xfrm>
              <a:off x="2421953" y="5070156"/>
              <a:ext cx="498729" cy="419576"/>
              <a:chOff x="4367688" y="5070156"/>
              <a:chExt cx="498729" cy="419576"/>
            </a:xfrm>
            <a:solidFill>
              <a:srgbClr val="FFFFFF"/>
            </a:solidFill>
          </p:grpSpPr>
          <p:grpSp>
            <p:nvGrpSpPr>
              <p:cNvPr id="8045" name="图形 6670">
                <a:extLst>
                  <a:ext uri="{FF2B5EF4-FFF2-40B4-BE49-F238E27FC236}">
                    <a16:creationId xmlns:a16="http://schemas.microsoft.com/office/drawing/2014/main" xmlns="" id="{7C297671-61C9-41BE-8C91-0845D5E886BB}"/>
                  </a:ext>
                </a:extLst>
              </p:cNvPr>
              <p:cNvGrpSpPr/>
              <p:nvPr/>
            </p:nvGrpSpPr>
            <p:grpSpPr>
              <a:xfrm>
                <a:off x="4367688" y="5070156"/>
                <a:ext cx="498729" cy="419576"/>
                <a:chOff x="4367688" y="5070156"/>
                <a:chExt cx="498729" cy="419576"/>
              </a:xfrm>
              <a:solidFill>
                <a:srgbClr val="FFFFFF"/>
              </a:solidFill>
            </p:grpSpPr>
            <p:sp>
              <p:nvSpPr>
                <p:cNvPr id="8046" name="任意多边形: 形状 8045">
                  <a:extLst>
                    <a:ext uri="{FF2B5EF4-FFF2-40B4-BE49-F238E27FC236}">
                      <a16:creationId xmlns:a16="http://schemas.microsoft.com/office/drawing/2014/main" xmlns="" id="{9ABF5FD3-3222-485C-9073-626271A4F1E6}"/>
                    </a:ext>
                  </a:extLst>
                </p:cNvPr>
                <p:cNvSpPr/>
                <p:nvPr/>
              </p:nvSpPr>
              <p:spPr>
                <a:xfrm rot="-1079898">
                  <a:off x="4597372" y="5120899"/>
                  <a:ext cx="36005" cy="172694"/>
                </a:xfrm>
                <a:custGeom>
                  <a:avLst/>
                  <a:gdLst>
                    <a:gd name="connsiteX0" fmla="*/ 0 w 36005"/>
                    <a:gd name="connsiteY0" fmla="*/ 0 h 172694"/>
                    <a:gd name="connsiteX1" fmla="*/ 36006 w 36005"/>
                    <a:gd name="connsiteY1" fmla="*/ 0 h 172694"/>
                    <a:gd name="connsiteX2" fmla="*/ 36006 w 36005"/>
                    <a:gd name="connsiteY2" fmla="*/ 172694 h 172694"/>
                    <a:gd name="connsiteX3" fmla="*/ 0 w 36005"/>
                    <a:gd name="connsiteY3" fmla="*/ 172694 h 17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05" h="172694">
                      <a:moveTo>
                        <a:pt x="0" y="0"/>
                      </a:moveTo>
                      <a:lnTo>
                        <a:pt x="36006" y="0"/>
                      </a:lnTo>
                      <a:lnTo>
                        <a:pt x="36006" y="172694"/>
                      </a:lnTo>
                      <a:lnTo>
                        <a:pt x="0" y="1726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7" name="任意多边形: 形状 8046">
                  <a:extLst>
                    <a:ext uri="{FF2B5EF4-FFF2-40B4-BE49-F238E27FC236}">
                      <a16:creationId xmlns:a16="http://schemas.microsoft.com/office/drawing/2014/main" xmlns="" id="{43AB7A8D-28E6-46F4-BF72-2A95B7A31951}"/>
                    </a:ext>
                  </a:extLst>
                </p:cNvPr>
                <p:cNvSpPr/>
                <p:nvPr/>
              </p:nvSpPr>
              <p:spPr>
                <a:xfrm>
                  <a:off x="4611052" y="5118544"/>
                  <a:ext cx="91440" cy="136398"/>
                </a:xfrm>
                <a:custGeom>
                  <a:avLst/>
                  <a:gdLst>
                    <a:gd name="connsiteX0" fmla="*/ 91440 w 91440"/>
                    <a:gd name="connsiteY0" fmla="*/ 119253 h 136398"/>
                    <a:gd name="connsiteX1" fmla="*/ 38862 w 91440"/>
                    <a:gd name="connsiteY1" fmla="*/ 136398 h 136398"/>
                    <a:gd name="connsiteX2" fmla="*/ 0 w 91440"/>
                    <a:gd name="connsiteY2" fmla="*/ 17050 h 136398"/>
                    <a:gd name="connsiteX3" fmla="*/ 52673 w 91440"/>
                    <a:gd name="connsiteY3" fmla="*/ 0 h 136398"/>
                    <a:gd name="connsiteX4" fmla="*/ 89630 w 91440"/>
                    <a:gd name="connsiteY4" fmla="*/ 53912 h 13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" h="136398">
                      <a:moveTo>
                        <a:pt x="91440" y="119253"/>
                      </a:moveTo>
                      <a:lnTo>
                        <a:pt x="38862" y="136398"/>
                      </a:lnTo>
                      <a:lnTo>
                        <a:pt x="0" y="17050"/>
                      </a:lnTo>
                      <a:lnTo>
                        <a:pt x="52673" y="0"/>
                      </a:lnTo>
                      <a:lnTo>
                        <a:pt x="89630" y="539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8" name="任意多边形: 形状 8047">
                  <a:extLst>
                    <a:ext uri="{FF2B5EF4-FFF2-40B4-BE49-F238E27FC236}">
                      <a16:creationId xmlns:a16="http://schemas.microsoft.com/office/drawing/2014/main" xmlns="" id="{6B51D3BD-E186-41D8-92ED-A78A383F47C2}"/>
                    </a:ext>
                  </a:extLst>
                </p:cNvPr>
                <p:cNvSpPr/>
                <p:nvPr/>
              </p:nvSpPr>
              <p:spPr>
                <a:xfrm>
                  <a:off x="4632578" y="5070156"/>
                  <a:ext cx="178974" cy="184118"/>
                </a:xfrm>
                <a:custGeom>
                  <a:avLst/>
                  <a:gdLst>
                    <a:gd name="connsiteX0" fmla="*/ 0 w 178974"/>
                    <a:gd name="connsiteY0" fmla="*/ 43339 h 184118"/>
                    <a:gd name="connsiteX1" fmla="*/ 9525 w 178974"/>
                    <a:gd name="connsiteY1" fmla="*/ 72676 h 184118"/>
                    <a:gd name="connsiteX2" fmla="*/ 108776 w 178974"/>
                    <a:gd name="connsiteY2" fmla="*/ 40386 h 184118"/>
                    <a:gd name="connsiteX3" fmla="*/ 135446 w 178974"/>
                    <a:gd name="connsiteY3" fmla="*/ 122492 h 184118"/>
                    <a:gd name="connsiteX4" fmla="*/ 36195 w 178974"/>
                    <a:gd name="connsiteY4" fmla="*/ 154781 h 184118"/>
                    <a:gd name="connsiteX5" fmla="*/ 45720 w 178974"/>
                    <a:gd name="connsiteY5" fmla="*/ 184118 h 184118"/>
                    <a:gd name="connsiteX6" fmla="*/ 178975 w 178974"/>
                    <a:gd name="connsiteY6" fmla="*/ 140779 h 184118"/>
                    <a:gd name="connsiteX7" fmla="*/ 133255 w 178974"/>
                    <a:gd name="connsiteY7" fmla="*/ 0 h 18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74" h="184118">
                      <a:moveTo>
                        <a:pt x="0" y="43339"/>
                      </a:moveTo>
                      <a:lnTo>
                        <a:pt x="9525" y="72676"/>
                      </a:lnTo>
                      <a:lnTo>
                        <a:pt x="108776" y="40386"/>
                      </a:lnTo>
                      <a:lnTo>
                        <a:pt x="135446" y="122492"/>
                      </a:lnTo>
                      <a:lnTo>
                        <a:pt x="36195" y="154781"/>
                      </a:lnTo>
                      <a:lnTo>
                        <a:pt x="45720" y="184118"/>
                      </a:lnTo>
                      <a:lnTo>
                        <a:pt x="178975" y="140779"/>
                      </a:lnTo>
                      <a:lnTo>
                        <a:pt x="1332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9" name="任意多边形: 形状 8048">
                  <a:extLst>
                    <a:ext uri="{FF2B5EF4-FFF2-40B4-BE49-F238E27FC236}">
                      <a16:creationId xmlns:a16="http://schemas.microsoft.com/office/drawing/2014/main" xmlns="" id="{6EEFD3E5-45C4-44F7-B103-79B7516A1848}"/>
                    </a:ext>
                  </a:extLst>
                </p:cNvPr>
                <p:cNvSpPr/>
                <p:nvPr/>
              </p:nvSpPr>
              <p:spPr>
                <a:xfrm>
                  <a:off x="4367688" y="5221604"/>
                  <a:ext cx="498729" cy="201453"/>
                </a:xfrm>
                <a:custGeom>
                  <a:avLst/>
                  <a:gdLst>
                    <a:gd name="connsiteX0" fmla="*/ 498729 w 498729"/>
                    <a:gd name="connsiteY0" fmla="*/ 51245 h 201453"/>
                    <a:gd name="connsiteX1" fmla="*/ 36576 w 498729"/>
                    <a:gd name="connsiteY1" fmla="*/ 201453 h 201453"/>
                    <a:gd name="connsiteX2" fmla="*/ 0 w 498729"/>
                    <a:gd name="connsiteY2" fmla="*/ 156591 h 201453"/>
                    <a:gd name="connsiteX3" fmla="*/ 482060 w 498729"/>
                    <a:gd name="connsiteY3" fmla="*/ 0 h 20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729" h="201453">
                      <a:moveTo>
                        <a:pt x="498729" y="51245"/>
                      </a:moveTo>
                      <a:lnTo>
                        <a:pt x="36576" y="201453"/>
                      </a:lnTo>
                      <a:lnTo>
                        <a:pt x="0" y="156591"/>
                      </a:lnTo>
                      <a:lnTo>
                        <a:pt x="4820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0" name="任意多边形: 形状 8049">
                  <a:extLst>
                    <a:ext uri="{FF2B5EF4-FFF2-40B4-BE49-F238E27FC236}">
                      <a16:creationId xmlns:a16="http://schemas.microsoft.com/office/drawing/2014/main" xmlns="" id="{080EAE96-205F-4466-892C-43F024C817CF}"/>
                    </a:ext>
                  </a:extLst>
                </p:cNvPr>
                <p:cNvSpPr/>
                <p:nvPr/>
              </p:nvSpPr>
              <p:spPr>
                <a:xfrm>
                  <a:off x="4404264" y="5334857"/>
                  <a:ext cx="271557" cy="154876"/>
                </a:xfrm>
                <a:custGeom>
                  <a:avLst/>
                  <a:gdLst>
                    <a:gd name="connsiteX0" fmla="*/ 54388 w 271557"/>
                    <a:gd name="connsiteY0" fmla="*/ 154876 h 154876"/>
                    <a:gd name="connsiteX1" fmla="*/ 271558 w 271557"/>
                    <a:gd name="connsiteY1" fmla="*/ 0 h 154876"/>
                    <a:gd name="connsiteX2" fmla="*/ 0 w 271557"/>
                    <a:gd name="connsiteY2" fmla="*/ 88201 h 15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557" h="154876">
                      <a:moveTo>
                        <a:pt x="54388" y="154876"/>
                      </a:moveTo>
                      <a:lnTo>
                        <a:pt x="271558" y="0"/>
                      </a:lnTo>
                      <a:lnTo>
                        <a:pt x="0" y="88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1" name="任意多边形: 形状 8050">
                  <a:extLst>
                    <a:ext uri="{FF2B5EF4-FFF2-40B4-BE49-F238E27FC236}">
                      <a16:creationId xmlns:a16="http://schemas.microsoft.com/office/drawing/2014/main" xmlns="" id="{A3C7D5E9-D28F-4A4F-BC36-2D7055261232}"/>
                    </a:ext>
                  </a:extLst>
                </p:cNvPr>
                <p:cNvSpPr/>
                <p:nvPr/>
              </p:nvSpPr>
              <p:spPr>
                <a:xfrm rot="-1079898">
                  <a:off x="4695384" y="5309106"/>
                  <a:ext cx="125163" cy="25051"/>
                </a:xfrm>
                <a:custGeom>
                  <a:avLst/>
                  <a:gdLst>
                    <a:gd name="connsiteX0" fmla="*/ 0 w 125163"/>
                    <a:gd name="connsiteY0" fmla="*/ 0 h 25051"/>
                    <a:gd name="connsiteX1" fmla="*/ 125163 w 125163"/>
                    <a:gd name="connsiteY1" fmla="*/ 0 h 25051"/>
                    <a:gd name="connsiteX2" fmla="*/ 125163 w 125163"/>
                    <a:gd name="connsiteY2" fmla="*/ 25052 h 25051"/>
                    <a:gd name="connsiteX3" fmla="*/ 0 w 125163"/>
                    <a:gd name="connsiteY3" fmla="*/ 25052 h 25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163" h="25051">
                      <a:moveTo>
                        <a:pt x="0" y="0"/>
                      </a:moveTo>
                      <a:lnTo>
                        <a:pt x="125163" y="0"/>
                      </a:lnTo>
                      <a:lnTo>
                        <a:pt x="125163" y="25052"/>
                      </a:lnTo>
                      <a:lnTo>
                        <a:pt x="0" y="250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52" name="图形 6670">
                <a:extLst>
                  <a:ext uri="{FF2B5EF4-FFF2-40B4-BE49-F238E27FC236}">
                    <a16:creationId xmlns:a16="http://schemas.microsoft.com/office/drawing/2014/main" xmlns="" id="{15CD1B4C-CEAD-42BF-9B50-1DA693EFA16D}"/>
                  </a:ext>
                </a:extLst>
              </p:cNvPr>
              <p:cNvGrpSpPr/>
              <p:nvPr/>
            </p:nvGrpSpPr>
            <p:grpSpPr>
              <a:xfrm>
                <a:off x="4367688" y="5070156"/>
                <a:ext cx="498729" cy="419576"/>
                <a:chOff x="4367688" y="5070156"/>
                <a:chExt cx="498729" cy="419576"/>
              </a:xfrm>
              <a:solidFill>
                <a:srgbClr val="FFFFFF"/>
              </a:solidFill>
            </p:grpSpPr>
            <p:sp>
              <p:nvSpPr>
                <p:cNvPr id="8053" name="任意多边形: 形状 8052">
                  <a:extLst>
                    <a:ext uri="{FF2B5EF4-FFF2-40B4-BE49-F238E27FC236}">
                      <a16:creationId xmlns:a16="http://schemas.microsoft.com/office/drawing/2014/main" xmlns="" id="{4A7DC41B-EE8F-48FD-9A5F-C3A74AD1616E}"/>
                    </a:ext>
                  </a:extLst>
                </p:cNvPr>
                <p:cNvSpPr/>
                <p:nvPr/>
              </p:nvSpPr>
              <p:spPr>
                <a:xfrm rot="-1079898">
                  <a:off x="4597372" y="5120899"/>
                  <a:ext cx="36005" cy="172694"/>
                </a:xfrm>
                <a:custGeom>
                  <a:avLst/>
                  <a:gdLst>
                    <a:gd name="connsiteX0" fmla="*/ 0 w 36005"/>
                    <a:gd name="connsiteY0" fmla="*/ 0 h 172694"/>
                    <a:gd name="connsiteX1" fmla="*/ 36006 w 36005"/>
                    <a:gd name="connsiteY1" fmla="*/ 0 h 172694"/>
                    <a:gd name="connsiteX2" fmla="*/ 36006 w 36005"/>
                    <a:gd name="connsiteY2" fmla="*/ 172694 h 172694"/>
                    <a:gd name="connsiteX3" fmla="*/ 0 w 36005"/>
                    <a:gd name="connsiteY3" fmla="*/ 172694 h 17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05" h="172694">
                      <a:moveTo>
                        <a:pt x="0" y="0"/>
                      </a:moveTo>
                      <a:lnTo>
                        <a:pt x="36006" y="0"/>
                      </a:lnTo>
                      <a:lnTo>
                        <a:pt x="36006" y="172694"/>
                      </a:lnTo>
                      <a:lnTo>
                        <a:pt x="0" y="1726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4" name="任意多边形: 形状 8053">
                  <a:extLst>
                    <a:ext uri="{FF2B5EF4-FFF2-40B4-BE49-F238E27FC236}">
                      <a16:creationId xmlns:a16="http://schemas.microsoft.com/office/drawing/2014/main" xmlns="" id="{4D4FC2ED-93B4-41A0-BF7F-02C52CE8491C}"/>
                    </a:ext>
                  </a:extLst>
                </p:cNvPr>
                <p:cNvSpPr/>
                <p:nvPr/>
              </p:nvSpPr>
              <p:spPr>
                <a:xfrm>
                  <a:off x="4611052" y="5118544"/>
                  <a:ext cx="91440" cy="136398"/>
                </a:xfrm>
                <a:custGeom>
                  <a:avLst/>
                  <a:gdLst>
                    <a:gd name="connsiteX0" fmla="*/ 91440 w 91440"/>
                    <a:gd name="connsiteY0" fmla="*/ 119253 h 136398"/>
                    <a:gd name="connsiteX1" fmla="*/ 38862 w 91440"/>
                    <a:gd name="connsiteY1" fmla="*/ 136398 h 136398"/>
                    <a:gd name="connsiteX2" fmla="*/ 0 w 91440"/>
                    <a:gd name="connsiteY2" fmla="*/ 17050 h 136398"/>
                    <a:gd name="connsiteX3" fmla="*/ 52673 w 91440"/>
                    <a:gd name="connsiteY3" fmla="*/ 0 h 136398"/>
                    <a:gd name="connsiteX4" fmla="*/ 89630 w 91440"/>
                    <a:gd name="connsiteY4" fmla="*/ 53912 h 13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" h="136398">
                      <a:moveTo>
                        <a:pt x="91440" y="119253"/>
                      </a:moveTo>
                      <a:lnTo>
                        <a:pt x="38862" y="136398"/>
                      </a:lnTo>
                      <a:lnTo>
                        <a:pt x="0" y="17050"/>
                      </a:lnTo>
                      <a:lnTo>
                        <a:pt x="52673" y="0"/>
                      </a:lnTo>
                      <a:lnTo>
                        <a:pt x="89630" y="539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5" name="任意多边形: 形状 8054">
                  <a:extLst>
                    <a:ext uri="{FF2B5EF4-FFF2-40B4-BE49-F238E27FC236}">
                      <a16:creationId xmlns:a16="http://schemas.microsoft.com/office/drawing/2014/main" xmlns="" id="{506792A1-8958-4410-BDF3-E0B31F2F96CB}"/>
                    </a:ext>
                  </a:extLst>
                </p:cNvPr>
                <p:cNvSpPr/>
                <p:nvPr/>
              </p:nvSpPr>
              <p:spPr>
                <a:xfrm>
                  <a:off x="4632578" y="5070156"/>
                  <a:ext cx="178974" cy="184118"/>
                </a:xfrm>
                <a:custGeom>
                  <a:avLst/>
                  <a:gdLst>
                    <a:gd name="connsiteX0" fmla="*/ 0 w 178974"/>
                    <a:gd name="connsiteY0" fmla="*/ 43339 h 184118"/>
                    <a:gd name="connsiteX1" fmla="*/ 9525 w 178974"/>
                    <a:gd name="connsiteY1" fmla="*/ 72676 h 184118"/>
                    <a:gd name="connsiteX2" fmla="*/ 108776 w 178974"/>
                    <a:gd name="connsiteY2" fmla="*/ 40386 h 184118"/>
                    <a:gd name="connsiteX3" fmla="*/ 135446 w 178974"/>
                    <a:gd name="connsiteY3" fmla="*/ 122492 h 184118"/>
                    <a:gd name="connsiteX4" fmla="*/ 36195 w 178974"/>
                    <a:gd name="connsiteY4" fmla="*/ 154781 h 184118"/>
                    <a:gd name="connsiteX5" fmla="*/ 45720 w 178974"/>
                    <a:gd name="connsiteY5" fmla="*/ 184118 h 184118"/>
                    <a:gd name="connsiteX6" fmla="*/ 178975 w 178974"/>
                    <a:gd name="connsiteY6" fmla="*/ 140779 h 184118"/>
                    <a:gd name="connsiteX7" fmla="*/ 133255 w 178974"/>
                    <a:gd name="connsiteY7" fmla="*/ 0 h 18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74" h="184118">
                      <a:moveTo>
                        <a:pt x="0" y="43339"/>
                      </a:moveTo>
                      <a:lnTo>
                        <a:pt x="9525" y="72676"/>
                      </a:lnTo>
                      <a:lnTo>
                        <a:pt x="108776" y="40386"/>
                      </a:lnTo>
                      <a:lnTo>
                        <a:pt x="135446" y="122492"/>
                      </a:lnTo>
                      <a:lnTo>
                        <a:pt x="36195" y="154781"/>
                      </a:lnTo>
                      <a:lnTo>
                        <a:pt x="45720" y="184118"/>
                      </a:lnTo>
                      <a:lnTo>
                        <a:pt x="178975" y="140779"/>
                      </a:lnTo>
                      <a:lnTo>
                        <a:pt x="1332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6" name="任意多边形: 形状 8055">
                  <a:extLst>
                    <a:ext uri="{FF2B5EF4-FFF2-40B4-BE49-F238E27FC236}">
                      <a16:creationId xmlns:a16="http://schemas.microsoft.com/office/drawing/2014/main" xmlns="" id="{FFDF1A18-CB08-4A97-8664-2E4B718A2CB2}"/>
                    </a:ext>
                  </a:extLst>
                </p:cNvPr>
                <p:cNvSpPr/>
                <p:nvPr/>
              </p:nvSpPr>
              <p:spPr>
                <a:xfrm>
                  <a:off x="4367688" y="5221604"/>
                  <a:ext cx="498729" cy="201453"/>
                </a:xfrm>
                <a:custGeom>
                  <a:avLst/>
                  <a:gdLst>
                    <a:gd name="connsiteX0" fmla="*/ 498729 w 498729"/>
                    <a:gd name="connsiteY0" fmla="*/ 51245 h 201453"/>
                    <a:gd name="connsiteX1" fmla="*/ 36576 w 498729"/>
                    <a:gd name="connsiteY1" fmla="*/ 201453 h 201453"/>
                    <a:gd name="connsiteX2" fmla="*/ 0 w 498729"/>
                    <a:gd name="connsiteY2" fmla="*/ 156591 h 201453"/>
                    <a:gd name="connsiteX3" fmla="*/ 482060 w 498729"/>
                    <a:gd name="connsiteY3" fmla="*/ 0 h 20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729" h="201453">
                      <a:moveTo>
                        <a:pt x="498729" y="51245"/>
                      </a:moveTo>
                      <a:lnTo>
                        <a:pt x="36576" y="201453"/>
                      </a:lnTo>
                      <a:lnTo>
                        <a:pt x="0" y="156591"/>
                      </a:lnTo>
                      <a:lnTo>
                        <a:pt x="4820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7" name="任意多边形: 形状 8056">
                  <a:extLst>
                    <a:ext uri="{FF2B5EF4-FFF2-40B4-BE49-F238E27FC236}">
                      <a16:creationId xmlns:a16="http://schemas.microsoft.com/office/drawing/2014/main" xmlns="" id="{F22A094E-3AB8-4464-885E-3460FAF8A053}"/>
                    </a:ext>
                  </a:extLst>
                </p:cNvPr>
                <p:cNvSpPr/>
                <p:nvPr/>
              </p:nvSpPr>
              <p:spPr>
                <a:xfrm>
                  <a:off x="4404264" y="5334857"/>
                  <a:ext cx="271557" cy="154876"/>
                </a:xfrm>
                <a:custGeom>
                  <a:avLst/>
                  <a:gdLst>
                    <a:gd name="connsiteX0" fmla="*/ 54388 w 271557"/>
                    <a:gd name="connsiteY0" fmla="*/ 154876 h 154876"/>
                    <a:gd name="connsiteX1" fmla="*/ 271558 w 271557"/>
                    <a:gd name="connsiteY1" fmla="*/ 0 h 154876"/>
                    <a:gd name="connsiteX2" fmla="*/ 0 w 271557"/>
                    <a:gd name="connsiteY2" fmla="*/ 88201 h 15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557" h="154876">
                      <a:moveTo>
                        <a:pt x="54388" y="154876"/>
                      </a:moveTo>
                      <a:lnTo>
                        <a:pt x="271558" y="0"/>
                      </a:lnTo>
                      <a:lnTo>
                        <a:pt x="0" y="88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8" name="任意多边形: 形状 8057">
                  <a:extLst>
                    <a:ext uri="{FF2B5EF4-FFF2-40B4-BE49-F238E27FC236}">
                      <a16:creationId xmlns:a16="http://schemas.microsoft.com/office/drawing/2014/main" xmlns="" id="{32058F80-1D2F-4F9D-AA6E-6CF2C698EB25}"/>
                    </a:ext>
                  </a:extLst>
                </p:cNvPr>
                <p:cNvSpPr/>
                <p:nvPr/>
              </p:nvSpPr>
              <p:spPr>
                <a:xfrm rot="-1079898">
                  <a:off x="4695384" y="5309106"/>
                  <a:ext cx="125163" cy="25051"/>
                </a:xfrm>
                <a:custGeom>
                  <a:avLst/>
                  <a:gdLst>
                    <a:gd name="connsiteX0" fmla="*/ 0 w 125163"/>
                    <a:gd name="connsiteY0" fmla="*/ 0 h 25051"/>
                    <a:gd name="connsiteX1" fmla="*/ 125163 w 125163"/>
                    <a:gd name="connsiteY1" fmla="*/ 0 h 25051"/>
                    <a:gd name="connsiteX2" fmla="*/ 125163 w 125163"/>
                    <a:gd name="connsiteY2" fmla="*/ 25052 h 25051"/>
                    <a:gd name="connsiteX3" fmla="*/ 0 w 125163"/>
                    <a:gd name="connsiteY3" fmla="*/ 25052 h 25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163" h="25051">
                      <a:moveTo>
                        <a:pt x="0" y="0"/>
                      </a:moveTo>
                      <a:lnTo>
                        <a:pt x="125163" y="0"/>
                      </a:lnTo>
                      <a:lnTo>
                        <a:pt x="125163" y="25052"/>
                      </a:lnTo>
                      <a:lnTo>
                        <a:pt x="0" y="250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59" name="图形 6670">
              <a:extLst>
                <a:ext uri="{FF2B5EF4-FFF2-40B4-BE49-F238E27FC236}">
                  <a16:creationId xmlns:a16="http://schemas.microsoft.com/office/drawing/2014/main" xmlns="" id="{B58EE3D4-923B-4C64-ADCA-1E31F6CAB848}"/>
                </a:ext>
              </a:extLst>
            </p:cNvPr>
            <p:cNvGrpSpPr/>
            <p:nvPr/>
          </p:nvGrpSpPr>
          <p:grpSpPr>
            <a:xfrm>
              <a:off x="2340134" y="4886324"/>
              <a:ext cx="467963" cy="314706"/>
              <a:chOff x="4285869" y="4886324"/>
              <a:chExt cx="467963" cy="314706"/>
            </a:xfrm>
            <a:solidFill>
              <a:srgbClr val="FFFFFF"/>
            </a:solidFill>
          </p:grpSpPr>
          <p:grpSp>
            <p:nvGrpSpPr>
              <p:cNvPr id="8060" name="图形 6670">
                <a:extLst>
                  <a:ext uri="{FF2B5EF4-FFF2-40B4-BE49-F238E27FC236}">
                    <a16:creationId xmlns:a16="http://schemas.microsoft.com/office/drawing/2014/main" xmlns="" id="{7EA76D29-494D-4312-B6EF-2CBEACB80F45}"/>
                  </a:ext>
                </a:extLst>
              </p:cNvPr>
              <p:cNvGrpSpPr/>
              <p:nvPr/>
            </p:nvGrpSpPr>
            <p:grpSpPr>
              <a:xfrm>
                <a:off x="4285869" y="4886324"/>
                <a:ext cx="467963" cy="314706"/>
                <a:chOff x="4285869" y="4886324"/>
                <a:chExt cx="467963" cy="314706"/>
              </a:xfrm>
              <a:solidFill>
                <a:srgbClr val="FFFFFF"/>
              </a:solidFill>
            </p:grpSpPr>
            <p:sp>
              <p:nvSpPr>
                <p:cNvPr id="8061" name="任意多边形: 形状 8060">
                  <a:extLst>
                    <a:ext uri="{FF2B5EF4-FFF2-40B4-BE49-F238E27FC236}">
                      <a16:creationId xmlns:a16="http://schemas.microsoft.com/office/drawing/2014/main" xmlns="" id="{24DE9174-035C-4420-94EF-6555F1EEC059}"/>
                    </a:ext>
                  </a:extLst>
                </p:cNvPr>
                <p:cNvSpPr/>
                <p:nvPr/>
              </p:nvSpPr>
              <p:spPr>
                <a:xfrm>
                  <a:off x="4545996" y="4886324"/>
                  <a:ext cx="171354" cy="136016"/>
                </a:xfrm>
                <a:custGeom>
                  <a:avLst/>
                  <a:gdLst>
                    <a:gd name="connsiteX0" fmla="*/ 171355 w 171354"/>
                    <a:gd name="connsiteY0" fmla="*/ 25241 h 136016"/>
                    <a:gd name="connsiteX1" fmla="*/ 17907 w 171354"/>
                    <a:gd name="connsiteY1" fmla="*/ 136017 h 136016"/>
                    <a:gd name="connsiteX2" fmla="*/ 0 w 171354"/>
                    <a:gd name="connsiteY2" fmla="*/ 110776 h 136016"/>
                    <a:gd name="connsiteX3" fmla="*/ 153448 w 171354"/>
                    <a:gd name="connsiteY3" fmla="*/ 0 h 136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354" h="136016">
                      <a:moveTo>
                        <a:pt x="171355" y="25241"/>
                      </a:moveTo>
                      <a:lnTo>
                        <a:pt x="17907" y="136017"/>
                      </a:lnTo>
                      <a:lnTo>
                        <a:pt x="0" y="110776"/>
                      </a:lnTo>
                      <a:lnTo>
                        <a:pt x="1534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2" name="任意多边形: 形状 8061">
                  <a:extLst>
                    <a:ext uri="{FF2B5EF4-FFF2-40B4-BE49-F238E27FC236}">
                      <a16:creationId xmlns:a16="http://schemas.microsoft.com/office/drawing/2014/main" xmlns="" id="{F88D25DC-7C3B-4E05-BB4C-91ECF0ABD577}"/>
                    </a:ext>
                  </a:extLst>
                </p:cNvPr>
                <p:cNvSpPr/>
                <p:nvPr/>
              </p:nvSpPr>
              <p:spPr>
                <a:xfrm>
                  <a:off x="4285869" y="4903945"/>
                  <a:ext cx="467963" cy="250983"/>
                </a:xfrm>
                <a:custGeom>
                  <a:avLst/>
                  <a:gdLst>
                    <a:gd name="connsiteX0" fmla="*/ 441674 w 467963"/>
                    <a:gd name="connsiteY0" fmla="*/ 0 h 250983"/>
                    <a:gd name="connsiteX1" fmla="*/ 278035 w 467963"/>
                    <a:gd name="connsiteY1" fmla="*/ 118396 h 250983"/>
                    <a:gd name="connsiteX2" fmla="*/ 111823 w 467963"/>
                    <a:gd name="connsiteY2" fmla="*/ 170688 h 250983"/>
                    <a:gd name="connsiteX3" fmla="*/ 111823 w 467963"/>
                    <a:gd name="connsiteY3" fmla="*/ 161354 h 250983"/>
                    <a:gd name="connsiteX4" fmla="*/ 0 w 467963"/>
                    <a:gd name="connsiteY4" fmla="*/ 190881 h 250983"/>
                    <a:gd name="connsiteX5" fmla="*/ 18859 w 467963"/>
                    <a:gd name="connsiteY5" fmla="*/ 250984 h 250983"/>
                    <a:gd name="connsiteX6" fmla="*/ 292608 w 467963"/>
                    <a:gd name="connsiteY6" fmla="*/ 164878 h 250983"/>
                    <a:gd name="connsiteX7" fmla="*/ 467963 w 467963"/>
                    <a:gd name="connsiteY7" fmla="*/ 38005 h 25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7963" h="250983">
                      <a:moveTo>
                        <a:pt x="441674" y="0"/>
                      </a:moveTo>
                      <a:lnTo>
                        <a:pt x="278035" y="118396"/>
                      </a:lnTo>
                      <a:lnTo>
                        <a:pt x="111823" y="170688"/>
                      </a:lnTo>
                      <a:lnTo>
                        <a:pt x="111823" y="161354"/>
                      </a:lnTo>
                      <a:lnTo>
                        <a:pt x="0" y="190881"/>
                      </a:lnTo>
                      <a:lnTo>
                        <a:pt x="18859" y="250984"/>
                      </a:lnTo>
                      <a:lnTo>
                        <a:pt x="292608" y="164878"/>
                      </a:lnTo>
                      <a:lnTo>
                        <a:pt x="467963" y="380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3" name="任意多边形: 形状 8062">
                  <a:extLst>
                    <a:ext uri="{FF2B5EF4-FFF2-40B4-BE49-F238E27FC236}">
                      <a16:creationId xmlns:a16="http://schemas.microsoft.com/office/drawing/2014/main" xmlns="" id="{AB8C04AA-1AE0-44FD-91E0-EB6EB4008877}"/>
                    </a:ext>
                  </a:extLst>
                </p:cNvPr>
                <p:cNvSpPr/>
                <p:nvPr/>
              </p:nvSpPr>
              <p:spPr>
                <a:xfrm>
                  <a:off x="4334446" y="5016054"/>
                  <a:ext cx="63245" cy="65722"/>
                </a:xfrm>
                <a:custGeom>
                  <a:avLst/>
                  <a:gdLst>
                    <a:gd name="connsiteX0" fmla="*/ 63246 w 63245"/>
                    <a:gd name="connsiteY0" fmla="*/ 49244 h 65722"/>
                    <a:gd name="connsiteX1" fmla="*/ 667 w 63245"/>
                    <a:gd name="connsiteY1" fmla="*/ 65722 h 65722"/>
                    <a:gd name="connsiteX2" fmla="*/ 0 w 63245"/>
                    <a:gd name="connsiteY2" fmla="*/ 0 h 65722"/>
                    <a:gd name="connsiteX3" fmla="*/ 62675 w 63245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245" h="65722">
                      <a:moveTo>
                        <a:pt x="63246" y="49244"/>
                      </a:moveTo>
                      <a:lnTo>
                        <a:pt x="667" y="65722"/>
                      </a:lnTo>
                      <a:lnTo>
                        <a:pt x="0" y="0"/>
                      </a:lnTo>
                      <a:lnTo>
                        <a:pt x="6267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4" name="任意多边形: 形状 8063">
                  <a:extLst>
                    <a:ext uri="{FF2B5EF4-FFF2-40B4-BE49-F238E27FC236}">
                      <a16:creationId xmlns:a16="http://schemas.microsoft.com/office/drawing/2014/main" xmlns="" id="{C8E51E22-5863-4F3F-BC20-46BA3C132737}"/>
                    </a:ext>
                  </a:extLst>
                </p:cNvPr>
                <p:cNvSpPr/>
                <p:nvPr/>
              </p:nvSpPr>
              <p:spPr>
                <a:xfrm>
                  <a:off x="4305014" y="4988146"/>
                  <a:ext cx="201644" cy="212883"/>
                </a:xfrm>
                <a:custGeom>
                  <a:avLst/>
                  <a:gdLst>
                    <a:gd name="connsiteX0" fmla="*/ 47816 w 201644"/>
                    <a:gd name="connsiteY0" fmla="*/ 153067 h 212883"/>
                    <a:gd name="connsiteX1" fmla="*/ 0 w 201644"/>
                    <a:gd name="connsiteY1" fmla="*/ 168212 h 212883"/>
                    <a:gd name="connsiteX2" fmla="*/ 14573 w 201644"/>
                    <a:gd name="connsiteY2" fmla="*/ 212407 h 212883"/>
                    <a:gd name="connsiteX3" fmla="*/ 201644 w 201644"/>
                    <a:gd name="connsiteY3" fmla="*/ 212884 h 212883"/>
                    <a:gd name="connsiteX4" fmla="*/ 199072 w 201644"/>
                    <a:gd name="connsiteY4" fmla="*/ 381 h 212883"/>
                    <a:gd name="connsiteX5" fmla="*/ 28575 w 201644"/>
                    <a:gd name="connsiteY5" fmla="*/ 0 h 212883"/>
                    <a:gd name="connsiteX6" fmla="*/ 28956 w 201644"/>
                    <a:gd name="connsiteY6" fmla="*/ 28289 h 212883"/>
                    <a:gd name="connsiteX7" fmla="*/ 179070 w 201644"/>
                    <a:gd name="connsiteY7" fmla="*/ 28670 h 212883"/>
                    <a:gd name="connsiteX8" fmla="*/ 180975 w 201644"/>
                    <a:gd name="connsiteY8" fmla="*/ 185833 h 212883"/>
                    <a:gd name="connsiteX9" fmla="*/ 57912 w 201644"/>
                    <a:gd name="connsiteY9" fmla="*/ 187357 h 21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644" h="212883">
                      <a:moveTo>
                        <a:pt x="47816" y="153067"/>
                      </a:moveTo>
                      <a:lnTo>
                        <a:pt x="0" y="168212"/>
                      </a:lnTo>
                      <a:lnTo>
                        <a:pt x="14573" y="212407"/>
                      </a:lnTo>
                      <a:lnTo>
                        <a:pt x="201644" y="212884"/>
                      </a:lnTo>
                      <a:lnTo>
                        <a:pt x="199072" y="381"/>
                      </a:lnTo>
                      <a:lnTo>
                        <a:pt x="28575" y="0"/>
                      </a:lnTo>
                      <a:lnTo>
                        <a:pt x="28956" y="28289"/>
                      </a:lnTo>
                      <a:lnTo>
                        <a:pt x="179070" y="28670"/>
                      </a:lnTo>
                      <a:lnTo>
                        <a:pt x="180975" y="185833"/>
                      </a:lnTo>
                      <a:lnTo>
                        <a:pt x="57912" y="187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5" name="任意多边形: 形状 8064">
                  <a:extLst>
                    <a:ext uri="{FF2B5EF4-FFF2-40B4-BE49-F238E27FC236}">
                      <a16:creationId xmlns:a16="http://schemas.microsoft.com/office/drawing/2014/main" xmlns="" id="{ED58B14E-7CCD-44CC-936B-32BE532F1908}"/>
                    </a:ext>
                  </a:extLst>
                </p:cNvPr>
                <p:cNvSpPr/>
                <p:nvPr/>
              </p:nvSpPr>
              <p:spPr>
                <a:xfrm>
                  <a:off x="4397120" y="5010530"/>
                  <a:ext cx="89725" cy="174116"/>
                </a:xfrm>
                <a:custGeom>
                  <a:avLst/>
                  <a:gdLst>
                    <a:gd name="connsiteX0" fmla="*/ 89725 w 89725"/>
                    <a:gd name="connsiteY0" fmla="*/ 174022 h 174116"/>
                    <a:gd name="connsiteX1" fmla="*/ 1524 w 89725"/>
                    <a:gd name="connsiteY1" fmla="*/ 174117 h 174116"/>
                    <a:gd name="connsiteX2" fmla="*/ 0 w 89725"/>
                    <a:gd name="connsiteY2" fmla="*/ 95 h 174116"/>
                    <a:gd name="connsiteX3" fmla="*/ 88201 w 89725"/>
                    <a:gd name="connsiteY3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725" h="174116">
                      <a:moveTo>
                        <a:pt x="89725" y="174022"/>
                      </a:moveTo>
                      <a:lnTo>
                        <a:pt x="1524" y="174117"/>
                      </a:lnTo>
                      <a:lnTo>
                        <a:pt x="0" y="95"/>
                      </a:lnTo>
                      <a:lnTo>
                        <a:pt x="8820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66" name="图形 6670">
                <a:extLst>
                  <a:ext uri="{FF2B5EF4-FFF2-40B4-BE49-F238E27FC236}">
                    <a16:creationId xmlns:a16="http://schemas.microsoft.com/office/drawing/2014/main" xmlns="" id="{3C50F545-E5C2-4476-8AF7-3247B74B971C}"/>
                  </a:ext>
                </a:extLst>
              </p:cNvPr>
              <p:cNvGrpSpPr/>
              <p:nvPr/>
            </p:nvGrpSpPr>
            <p:grpSpPr>
              <a:xfrm>
                <a:off x="4285869" y="4886324"/>
                <a:ext cx="467963" cy="314706"/>
                <a:chOff x="4285869" y="4886324"/>
                <a:chExt cx="467963" cy="314706"/>
              </a:xfrm>
              <a:solidFill>
                <a:srgbClr val="FFFFFF"/>
              </a:solidFill>
            </p:grpSpPr>
            <p:sp>
              <p:nvSpPr>
                <p:cNvPr id="8067" name="任意多边形: 形状 8066">
                  <a:extLst>
                    <a:ext uri="{FF2B5EF4-FFF2-40B4-BE49-F238E27FC236}">
                      <a16:creationId xmlns:a16="http://schemas.microsoft.com/office/drawing/2014/main" xmlns="" id="{99312BAC-99D2-4AAE-BF88-069B51BCF509}"/>
                    </a:ext>
                  </a:extLst>
                </p:cNvPr>
                <p:cNvSpPr/>
                <p:nvPr/>
              </p:nvSpPr>
              <p:spPr>
                <a:xfrm>
                  <a:off x="4545996" y="4886324"/>
                  <a:ext cx="171354" cy="136016"/>
                </a:xfrm>
                <a:custGeom>
                  <a:avLst/>
                  <a:gdLst>
                    <a:gd name="connsiteX0" fmla="*/ 171355 w 171354"/>
                    <a:gd name="connsiteY0" fmla="*/ 25241 h 136016"/>
                    <a:gd name="connsiteX1" fmla="*/ 17907 w 171354"/>
                    <a:gd name="connsiteY1" fmla="*/ 136017 h 136016"/>
                    <a:gd name="connsiteX2" fmla="*/ 0 w 171354"/>
                    <a:gd name="connsiteY2" fmla="*/ 110776 h 136016"/>
                    <a:gd name="connsiteX3" fmla="*/ 153448 w 171354"/>
                    <a:gd name="connsiteY3" fmla="*/ 0 h 136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354" h="136016">
                      <a:moveTo>
                        <a:pt x="171355" y="25241"/>
                      </a:moveTo>
                      <a:lnTo>
                        <a:pt x="17907" y="136017"/>
                      </a:lnTo>
                      <a:lnTo>
                        <a:pt x="0" y="110776"/>
                      </a:lnTo>
                      <a:lnTo>
                        <a:pt x="1534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8" name="任意多边形: 形状 8067">
                  <a:extLst>
                    <a:ext uri="{FF2B5EF4-FFF2-40B4-BE49-F238E27FC236}">
                      <a16:creationId xmlns:a16="http://schemas.microsoft.com/office/drawing/2014/main" xmlns="" id="{6D44DB53-A711-44CF-90E0-E0200EAF05CA}"/>
                    </a:ext>
                  </a:extLst>
                </p:cNvPr>
                <p:cNvSpPr/>
                <p:nvPr/>
              </p:nvSpPr>
              <p:spPr>
                <a:xfrm>
                  <a:off x="4285869" y="4903945"/>
                  <a:ext cx="467963" cy="250983"/>
                </a:xfrm>
                <a:custGeom>
                  <a:avLst/>
                  <a:gdLst>
                    <a:gd name="connsiteX0" fmla="*/ 441674 w 467963"/>
                    <a:gd name="connsiteY0" fmla="*/ 0 h 250983"/>
                    <a:gd name="connsiteX1" fmla="*/ 278035 w 467963"/>
                    <a:gd name="connsiteY1" fmla="*/ 118396 h 250983"/>
                    <a:gd name="connsiteX2" fmla="*/ 111823 w 467963"/>
                    <a:gd name="connsiteY2" fmla="*/ 170688 h 250983"/>
                    <a:gd name="connsiteX3" fmla="*/ 111823 w 467963"/>
                    <a:gd name="connsiteY3" fmla="*/ 161354 h 250983"/>
                    <a:gd name="connsiteX4" fmla="*/ 0 w 467963"/>
                    <a:gd name="connsiteY4" fmla="*/ 190881 h 250983"/>
                    <a:gd name="connsiteX5" fmla="*/ 18859 w 467963"/>
                    <a:gd name="connsiteY5" fmla="*/ 250984 h 250983"/>
                    <a:gd name="connsiteX6" fmla="*/ 292608 w 467963"/>
                    <a:gd name="connsiteY6" fmla="*/ 164878 h 250983"/>
                    <a:gd name="connsiteX7" fmla="*/ 467963 w 467963"/>
                    <a:gd name="connsiteY7" fmla="*/ 38005 h 250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7963" h="250983">
                      <a:moveTo>
                        <a:pt x="441674" y="0"/>
                      </a:moveTo>
                      <a:lnTo>
                        <a:pt x="278035" y="118396"/>
                      </a:lnTo>
                      <a:lnTo>
                        <a:pt x="111823" y="170688"/>
                      </a:lnTo>
                      <a:lnTo>
                        <a:pt x="111823" y="161354"/>
                      </a:lnTo>
                      <a:lnTo>
                        <a:pt x="0" y="190881"/>
                      </a:lnTo>
                      <a:lnTo>
                        <a:pt x="18859" y="250984"/>
                      </a:lnTo>
                      <a:lnTo>
                        <a:pt x="292608" y="164878"/>
                      </a:lnTo>
                      <a:lnTo>
                        <a:pt x="467963" y="380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9" name="任意多边形: 形状 8068">
                  <a:extLst>
                    <a:ext uri="{FF2B5EF4-FFF2-40B4-BE49-F238E27FC236}">
                      <a16:creationId xmlns:a16="http://schemas.microsoft.com/office/drawing/2014/main" xmlns="" id="{AA0C39BF-FC0B-436B-9EE1-D580D39AB727}"/>
                    </a:ext>
                  </a:extLst>
                </p:cNvPr>
                <p:cNvSpPr/>
                <p:nvPr/>
              </p:nvSpPr>
              <p:spPr>
                <a:xfrm>
                  <a:off x="4334446" y="5016054"/>
                  <a:ext cx="63245" cy="65722"/>
                </a:xfrm>
                <a:custGeom>
                  <a:avLst/>
                  <a:gdLst>
                    <a:gd name="connsiteX0" fmla="*/ 63246 w 63245"/>
                    <a:gd name="connsiteY0" fmla="*/ 49244 h 65722"/>
                    <a:gd name="connsiteX1" fmla="*/ 667 w 63245"/>
                    <a:gd name="connsiteY1" fmla="*/ 65722 h 65722"/>
                    <a:gd name="connsiteX2" fmla="*/ 0 w 63245"/>
                    <a:gd name="connsiteY2" fmla="*/ 0 h 65722"/>
                    <a:gd name="connsiteX3" fmla="*/ 62675 w 63245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245" h="65722">
                      <a:moveTo>
                        <a:pt x="63246" y="49244"/>
                      </a:moveTo>
                      <a:lnTo>
                        <a:pt x="667" y="65722"/>
                      </a:lnTo>
                      <a:lnTo>
                        <a:pt x="0" y="0"/>
                      </a:lnTo>
                      <a:lnTo>
                        <a:pt x="6267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0" name="任意多边形: 形状 8069">
                  <a:extLst>
                    <a:ext uri="{FF2B5EF4-FFF2-40B4-BE49-F238E27FC236}">
                      <a16:creationId xmlns:a16="http://schemas.microsoft.com/office/drawing/2014/main" xmlns="" id="{39CBB1F3-AF7B-47FD-A203-5F32F0A6CBF4}"/>
                    </a:ext>
                  </a:extLst>
                </p:cNvPr>
                <p:cNvSpPr/>
                <p:nvPr/>
              </p:nvSpPr>
              <p:spPr>
                <a:xfrm>
                  <a:off x="4305014" y="4988146"/>
                  <a:ext cx="201644" cy="212883"/>
                </a:xfrm>
                <a:custGeom>
                  <a:avLst/>
                  <a:gdLst>
                    <a:gd name="connsiteX0" fmla="*/ 47816 w 201644"/>
                    <a:gd name="connsiteY0" fmla="*/ 153067 h 212883"/>
                    <a:gd name="connsiteX1" fmla="*/ 0 w 201644"/>
                    <a:gd name="connsiteY1" fmla="*/ 168212 h 212883"/>
                    <a:gd name="connsiteX2" fmla="*/ 14573 w 201644"/>
                    <a:gd name="connsiteY2" fmla="*/ 212407 h 212883"/>
                    <a:gd name="connsiteX3" fmla="*/ 201644 w 201644"/>
                    <a:gd name="connsiteY3" fmla="*/ 212884 h 212883"/>
                    <a:gd name="connsiteX4" fmla="*/ 199072 w 201644"/>
                    <a:gd name="connsiteY4" fmla="*/ 381 h 212883"/>
                    <a:gd name="connsiteX5" fmla="*/ 28575 w 201644"/>
                    <a:gd name="connsiteY5" fmla="*/ 0 h 212883"/>
                    <a:gd name="connsiteX6" fmla="*/ 28956 w 201644"/>
                    <a:gd name="connsiteY6" fmla="*/ 28289 h 212883"/>
                    <a:gd name="connsiteX7" fmla="*/ 179070 w 201644"/>
                    <a:gd name="connsiteY7" fmla="*/ 28670 h 212883"/>
                    <a:gd name="connsiteX8" fmla="*/ 180975 w 201644"/>
                    <a:gd name="connsiteY8" fmla="*/ 185833 h 212883"/>
                    <a:gd name="connsiteX9" fmla="*/ 57912 w 201644"/>
                    <a:gd name="connsiteY9" fmla="*/ 187357 h 21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644" h="212883">
                      <a:moveTo>
                        <a:pt x="47816" y="153067"/>
                      </a:moveTo>
                      <a:lnTo>
                        <a:pt x="0" y="168212"/>
                      </a:lnTo>
                      <a:lnTo>
                        <a:pt x="14573" y="212407"/>
                      </a:lnTo>
                      <a:lnTo>
                        <a:pt x="201644" y="212884"/>
                      </a:lnTo>
                      <a:lnTo>
                        <a:pt x="199072" y="381"/>
                      </a:lnTo>
                      <a:lnTo>
                        <a:pt x="28575" y="0"/>
                      </a:lnTo>
                      <a:lnTo>
                        <a:pt x="28956" y="28289"/>
                      </a:lnTo>
                      <a:lnTo>
                        <a:pt x="179070" y="28670"/>
                      </a:lnTo>
                      <a:lnTo>
                        <a:pt x="180975" y="185833"/>
                      </a:lnTo>
                      <a:lnTo>
                        <a:pt x="57912" y="1873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1" name="任意多边形: 形状 8070">
                  <a:extLst>
                    <a:ext uri="{FF2B5EF4-FFF2-40B4-BE49-F238E27FC236}">
                      <a16:creationId xmlns:a16="http://schemas.microsoft.com/office/drawing/2014/main" xmlns="" id="{AA702CE4-3A13-4DD9-892E-C3B878907597}"/>
                    </a:ext>
                  </a:extLst>
                </p:cNvPr>
                <p:cNvSpPr/>
                <p:nvPr/>
              </p:nvSpPr>
              <p:spPr>
                <a:xfrm>
                  <a:off x="4397120" y="5010530"/>
                  <a:ext cx="89725" cy="174116"/>
                </a:xfrm>
                <a:custGeom>
                  <a:avLst/>
                  <a:gdLst>
                    <a:gd name="connsiteX0" fmla="*/ 89725 w 89725"/>
                    <a:gd name="connsiteY0" fmla="*/ 174022 h 174116"/>
                    <a:gd name="connsiteX1" fmla="*/ 1524 w 89725"/>
                    <a:gd name="connsiteY1" fmla="*/ 174117 h 174116"/>
                    <a:gd name="connsiteX2" fmla="*/ 0 w 89725"/>
                    <a:gd name="connsiteY2" fmla="*/ 95 h 174116"/>
                    <a:gd name="connsiteX3" fmla="*/ 88201 w 89725"/>
                    <a:gd name="connsiteY3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725" h="174116">
                      <a:moveTo>
                        <a:pt x="89725" y="174022"/>
                      </a:moveTo>
                      <a:lnTo>
                        <a:pt x="1524" y="174117"/>
                      </a:lnTo>
                      <a:lnTo>
                        <a:pt x="0" y="95"/>
                      </a:lnTo>
                      <a:lnTo>
                        <a:pt x="8820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72" name="图形 6670">
              <a:extLst>
                <a:ext uri="{FF2B5EF4-FFF2-40B4-BE49-F238E27FC236}">
                  <a16:creationId xmlns:a16="http://schemas.microsoft.com/office/drawing/2014/main" xmlns="" id="{91E2A076-CFF6-4373-BBBC-38ABA2AA453F}"/>
                </a:ext>
              </a:extLst>
            </p:cNvPr>
            <p:cNvGrpSpPr/>
            <p:nvPr/>
          </p:nvGrpSpPr>
          <p:grpSpPr>
            <a:xfrm>
              <a:off x="2306415" y="4594383"/>
              <a:ext cx="394049" cy="250888"/>
              <a:chOff x="4252150" y="4594383"/>
              <a:chExt cx="394049" cy="250888"/>
            </a:xfrm>
            <a:solidFill>
              <a:srgbClr val="FFFFFF"/>
            </a:solidFill>
          </p:grpSpPr>
          <p:grpSp>
            <p:nvGrpSpPr>
              <p:cNvPr id="8073" name="图形 6670">
                <a:extLst>
                  <a:ext uri="{FF2B5EF4-FFF2-40B4-BE49-F238E27FC236}">
                    <a16:creationId xmlns:a16="http://schemas.microsoft.com/office/drawing/2014/main" xmlns="" id="{423345C9-D1FC-4EDE-8FB7-642280B3870C}"/>
                  </a:ext>
                </a:extLst>
              </p:cNvPr>
              <p:cNvGrpSpPr/>
              <p:nvPr/>
            </p:nvGrpSpPr>
            <p:grpSpPr>
              <a:xfrm>
                <a:off x="4252150" y="4594383"/>
                <a:ext cx="394049" cy="250888"/>
                <a:chOff x="4252150" y="4594383"/>
                <a:chExt cx="394049" cy="250888"/>
              </a:xfrm>
              <a:solidFill>
                <a:srgbClr val="FFFFFF"/>
              </a:solidFill>
            </p:grpSpPr>
            <p:sp>
              <p:nvSpPr>
                <p:cNvPr id="8074" name="任意多边形: 形状 8073">
                  <a:extLst>
                    <a:ext uri="{FF2B5EF4-FFF2-40B4-BE49-F238E27FC236}">
                      <a16:creationId xmlns:a16="http://schemas.microsoft.com/office/drawing/2014/main" xmlns="" id="{3940CD52-1167-4848-A4DA-17CC25AA58BE}"/>
                    </a:ext>
                  </a:extLst>
                </p:cNvPr>
                <p:cNvSpPr/>
                <p:nvPr/>
              </p:nvSpPr>
              <p:spPr>
                <a:xfrm>
                  <a:off x="4444841" y="4655914"/>
                  <a:ext cx="178403" cy="114204"/>
                </a:xfrm>
                <a:custGeom>
                  <a:avLst/>
                  <a:gdLst>
                    <a:gd name="connsiteX0" fmla="*/ 109347 w 178403"/>
                    <a:gd name="connsiteY0" fmla="*/ 61531 h 114204"/>
                    <a:gd name="connsiteX1" fmla="*/ 126302 w 178403"/>
                    <a:gd name="connsiteY1" fmla="*/ 28765 h 114204"/>
                    <a:gd name="connsiteX2" fmla="*/ 90773 w 178403"/>
                    <a:gd name="connsiteY2" fmla="*/ 22765 h 114204"/>
                    <a:gd name="connsiteX3" fmla="*/ 161068 w 178403"/>
                    <a:gd name="connsiteY3" fmla="*/ 0 h 114204"/>
                    <a:gd name="connsiteX4" fmla="*/ 178403 w 178403"/>
                    <a:gd name="connsiteY4" fmla="*/ 53340 h 114204"/>
                    <a:gd name="connsiteX5" fmla="*/ 148590 w 178403"/>
                    <a:gd name="connsiteY5" fmla="*/ 62960 h 114204"/>
                    <a:gd name="connsiteX6" fmla="*/ 158877 w 178403"/>
                    <a:gd name="connsiteY6" fmla="*/ 95440 h 114204"/>
                    <a:gd name="connsiteX7" fmla="*/ 101251 w 178403"/>
                    <a:gd name="connsiteY7" fmla="*/ 114205 h 114204"/>
                    <a:gd name="connsiteX8" fmla="*/ 96584 w 178403"/>
                    <a:gd name="connsiteY8" fmla="*/ 93059 h 114204"/>
                    <a:gd name="connsiteX9" fmla="*/ 7525 w 178403"/>
                    <a:gd name="connsiteY9" fmla="*/ 92202 h 114204"/>
                    <a:gd name="connsiteX10" fmla="*/ 0 w 178403"/>
                    <a:gd name="connsiteY10" fmla="*/ 87344 h 114204"/>
                    <a:gd name="connsiteX11" fmla="*/ 23146 w 178403"/>
                    <a:gd name="connsiteY11" fmla="*/ 66580 h 114204"/>
                    <a:gd name="connsiteX12" fmla="*/ 22670 w 178403"/>
                    <a:gd name="connsiteY12" fmla="*/ 58960 h 11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403" h="114204">
                      <a:moveTo>
                        <a:pt x="109347" y="61531"/>
                      </a:moveTo>
                      <a:lnTo>
                        <a:pt x="126302" y="28765"/>
                      </a:lnTo>
                      <a:lnTo>
                        <a:pt x="90773" y="22765"/>
                      </a:lnTo>
                      <a:lnTo>
                        <a:pt x="161068" y="0"/>
                      </a:lnTo>
                      <a:lnTo>
                        <a:pt x="178403" y="53340"/>
                      </a:lnTo>
                      <a:lnTo>
                        <a:pt x="148590" y="62960"/>
                      </a:lnTo>
                      <a:lnTo>
                        <a:pt x="158877" y="95440"/>
                      </a:lnTo>
                      <a:lnTo>
                        <a:pt x="101251" y="114205"/>
                      </a:lnTo>
                      <a:lnTo>
                        <a:pt x="96584" y="93059"/>
                      </a:lnTo>
                      <a:lnTo>
                        <a:pt x="7525" y="92202"/>
                      </a:lnTo>
                      <a:lnTo>
                        <a:pt x="0" y="87344"/>
                      </a:lnTo>
                      <a:lnTo>
                        <a:pt x="23146" y="66580"/>
                      </a:lnTo>
                      <a:lnTo>
                        <a:pt x="22670" y="58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5" name="任意多边形: 形状 8074">
                  <a:extLst>
                    <a:ext uri="{FF2B5EF4-FFF2-40B4-BE49-F238E27FC236}">
                      <a16:creationId xmlns:a16="http://schemas.microsoft.com/office/drawing/2014/main" xmlns="" id="{94027165-7203-4269-B765-4ABDF764D0ED}"/>
                    </a:ext>
                  </a:extLst>
                </p:cNvPr>
                <p:cNvSpPr/>
                <p:nvPr/>
              </p:nvSpPr>
              <p:spPr>
                <a:xfrm>
                  <a:off x="4252150" y="4594383"/>
                  <a:ext cx="353758" cy="99250"/>
                </a:xfrm>
                <a:custGeom>
                  <a:avLst/>
                  <a:gdLst>
                    <a:gd name="connsiteX0" fmla="*/ 0 w 353758"/>
                    <a:gd name="connsiteY0" fmla="*/ 56579 h 99250"/>
                    <a:gd name="connsiteX1" fmla="*/ 16192 w 353758"/>
                    <a:gd name="connsiteY1" fmla="*/ 89630 h 99250"/>
                    <a:gd name="connsiteX2" fmla="*/ 108680 w 353758"/>
                    <a:gd name="connsiteY2" fmla="*/ 99250 h 99250"/>
                    <a:gd name="connsiteX3" fmla="*/ 165640 w 353758"/>
                    <a:gd name="connsiteY3" fmla="*/ 76581 h 99250"/>
                    <a:gd name="connsiteX4" fmla="*/ 283464 w 353758"/>
                    <a:gd name="connsiteY4" fmla="*/ 84296 h 99250"/>
                    <a:gd name="connsiteX5" fmla="*/ 353759 w 353758"/>
                    <a:gd name="connsiteY5" fmla="*/ 61531 h 99250"/>
                    <a:gd name="connsiteX6" fmla="*/ 349472 w 353758"/>
                    <a:gd name="connsiteY6" fmla="*/ 0 h 99250"/>
                    <a:gd name="connsiteX7" fmla="*/ 265557 w 353758"/>
                    <a:gd name="connsiteY7" fmla="*/ 27241 h 99250"/>
                    <a:gd name="connsiteX8" fmla="*/ 187452 w 353758"/>
                    <a:gd name="connsiteY8" fmla="*/ 3810 h 99250"/>
                    <a:gd name="connsiteX9" fmla="*/ 66484 w 353758"/>
                    <a:gd name="connsiteY9" fmla="*/ 43720 h 99250"/>
                    <a:gd name="connsiteX10" fmla="*/ 5334 w 353758"/>
                    <a:gd name="connsiteY10" fmla="*/ 38100 h 99250"/>
                    <a:gd name="connsiteX11" fmla="*/ 12097 w 353758"/>
                    <a:gd name="connsiteY11" fmla="*/ 57531 h 9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3758" h="99250">
                      <a:moveTo>
                        <a:pt x="0" y="56579"/>
                      </a:moveTo>
                      <a:lnTo>
                        <a:pt x="16192" y="89630"/>
                      </a:lnTo>
                      <a:lnTo>
                        <a:pt x="108680" y="99250"/>
                      </a:lnTo>
                      <a:lnTo>
                        <a:pt x="165640" y="76581"/>
                      </a:lnTo>
                      <a:lnTo>
                        <a:pt x="283464" y="84296"/>
                      </a:lnTo>
                      <a:lnTo>
                        <a:pt x="353759" y="61531"/>
                      </a:lnTo>
                      <a:lnTo>
                        <a:pt x="349472" y="0"/>
                      </a:lnTo>
                      <a:lnTo>
                        <a:pt x="265557" y="27241"/>
                      </a:lnTo>
                      <a:lnTo>
                        <a:pt x="187452" y="3810"/>
                      </a:lnTo>
                      <a:lnTo>
                        <a:pt x="66484" y="43720"/>
                      </a:lnTo>
                      <a:lnTo>
                        <a:pt x="5334" y="38100"/>
                      </a:lnTo>
                      <a:lnTo>
                        <a:pt x="12097" y="575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6" name="任意多边形: 形状 8075">
                  <a:extLst>
                    <a:ext uri="{FF2B5EF4-FFF2-40B4-BE49-F238E27FC236}">
                      <a16:creationId xmlns:a16="http://schemas.microsoft.com/office/drawing/2014/main" xmlns="" id="{96F16F68-A433-4931-B7DC-D72731D26A68}"/>
                    </a:ext>
                  </a:extLst>
                </p:cNvPr>
                <p:cNvSpPr/>
                <p:nvPr/>
              </p:nvSpPr>
              <p:spPr>
                <a:xfrm>
                  <a:off x="4348543" y="4709254"/>
                  <a:ext cx="292703" cy="136016"/>
                </a:xfrm>
                <a:custGeom>
                  <a:avLst/>
                  <a:gdLst>
                    <a:gd name="connsiteX0" fmla="*/ 0 w 292703"/>
                    <a:gd name="connsiteY0" fmla="*/ 103251 h 136016"/>
                    <a:gd name="connsiteX1" fmla="*/ 10668 w 292703"/>
                    <a:gd name="connsiteY1" fmla="*/ 136017 h 136016"/>
                    <a:gd name="connsiteX2" fmla="*/ 100489 w 292703"/>
                    <a:gd name="connsiteY2" fmla="*/ 84487 h 136016"/>
                    <a:gd name="connsiteX3" fmla="*/ 211646 w 292703"/>
                    <a:gd name="connsiteY3" fmla="*/ 81724 h 136016"/>
                    <a:gd name="connsiteX4" fmla="*/ 292703 w 292703"/>
                    <a:gd name="connsiteY4" fmla="*/ 55340 h 136016"/>
                    <a:gd name="connsiteX5" fmla="*/ 274701 w 292703"/>
                    <a:gd name="connsiteY5" fmla="*/ 0 h 136016"/>
                    <a:gd name="connsiteX6" fmla="*/ 244888 w 292703"/>
                    <a:gd name="connsiteY6" fmla="*/ 9620 h 136016"/>
                    <a:gd name="connsiteX7" fmla="*/ 255175 w 292703"/>
                    <a:gd name="connsiteY7" fmla="*/ 42100 h 136016"/>
                    <a:gd name="connsiteX8" fmla="*/ 197549 w 292703"/>
                    <a:gd name="connsiteY8" fmla="*/ 60865 h 136016"/>
                    <a:gd name="connsiteX9" fmla="*/ 192881 w 292703"/>
                    <a:gd name="connsiteY9" fmla="*/ 39719 h 136016"/>
                    <a:gd name="connsiteX10" fmla="*/ 103823 w 292703"/>
                    <a:gd name="connsiteY10" fmla="*/ 38862 h 136016"/>
                    <a:gd name="connsiteX11" fmla="*/ 96298 w 292703"/>
                    <a:gd name="connsiteY11" fmla="*/ 34004 h 136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2703" h="136016">
                      <a:moveTo>
                        <a:pt x="0" y="103251"/>
                      </a:moveTo>
                      <a:lnTo>
                        <a:pt x="10668" y="136017"/>
                      </a:lnTo>
                      <a:lnTo>
                        <a:pt x="100489" y="84487"/>
                      </a:lnTo>
                      <a:lnTo>
                        <a:pt x="211646" y="81724"/>
                      </a:lnTo>
                      <a:lnTo>
                        <a:pt x="292703" y="55340"/>
                      </a:lnTo>
                      <a:lnTo>
                        <a:pt x="274701" y="0"/>
                      </a:lnTo>
                      <a:lnTo>
                        <a:pt x="244888" y="9620"/>
                      </a:lnTo>
                      <a:lnTo>
                        <a:pt x="255175" y="42100"/>
                      </a:lnTo>
                      <a:lnTo>
                        <a:pt x="197549" y="60865"/>
                      </a:lnTo>
                      <a:lnTo>
                        <a:pt x="192881" y="39719"/>
                      </a:lnTo>
                      <a:lnTo>
                        <a:pt x="103823" y="38862"/>
                      </a:lnTo>
                      <a:lnTo>
                        <a:pt x="96298" y="3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7" name="任意多边形: 形状 8076">
                  <a:extLst>
                    <a:ext uri="{FF2B5EF4-FFF2-40B4-BE49-F238E27FC236}">
                      <a16:creationId xmlns:a16="http://schemas.microsoft.com/office/drawing/2014/main" xmlns="" id="{94E14CB8-9B43-4FDE-B790-D402EA13D002}"/>
                    </a:ext>
                  </a:extLst>
                </p:cNvPr>
                <p:cNvSpPr/>
                <p:nvPr/>
              </p:nvSpPr>
              <p:spPr>
                <a:xfrm>
                  <a:off x="4552854" y="4764595"/>
                  <a:ext cx="93345" cy="45624"/>
                </a:xfrm>
                <a:custGeom>
                  <a:avLst/>
                  <a:gdLst>
                    <a:gd name="connsiteX0" fmla="*/ 6287 w 93345"/>
                    <a:gd name="connsiteY0" fmla="*/ 45625 h 45624"/>
                    <a:gd name="connsiteX1" fmla="*/ 93345 w 93345"/>
                    <a:gd name="connsiteY1" fmla="*/ 15430 h 45624"/>
                    <a:gd name="connsiteX2" fmla="*/ 88392 w 93345"/>
                    <a:gd name="connsiteY2" fmla="*/ 0 h 45624"/>
                    <a:gd name="connsiteX3" fmla="*/ 7334 w 93345"/>
                    <a:gd name="connsiteY3" fmla="*/ 26384 h 45624"/>
                    <a:gd name="connsiteX4" fmla="*/ 0 w 93345"/>
                    <a:gd name="connsiteY4" fmla="*/ 26575 h 45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5" h="45624">
                      <a:moveTo>
                        <a:pt x="6287" y="45625"/>
                      </a:moveTo>
                      <a:lnTo>
                        <a:pt x="93345" y="15430"/>
                      </a:lnTo>
                      <a:lnTo>
                        <a:pt x="88392" y="0"/>
                      </a:lnTo>
                      <a:lnTo>
                        <a:pt x="7334" y="26384"/>
                      </a:lnTo>
                      <a:lnTo>
                        <a:pt x="0" y="26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8" name="任意多边形: 形状 8077">
                  <a:extLst>
                    <a:ext uri="{FF2B5EF4-FFF2-40B4-BE49-F238E27FC236}">
                      <a16:creationId xmlns:a16="http://schemas.microsoft.com/office/drawing/2014/main" xmlns="" id="{1739BB46-B147-4004-BE97-FD63BFFD951E}"/>
                    </a:ext>
                  </a:extLst>
                </p:cNvPr>
                <p:cNvSpPr/>
                <p:nvPr/>
              </p:nvSpPr>
              <p:spPr>
                <a:xfrm>
                  <a:off x="4403312" y="4670964"/>
                  <a:ext cx="41529" cy="80486"/>
                </a:xfrm>
                <a:custGeom>
                  <a:avLst/>
                  <a:gdLst>
                    <a:gd name="connsiteX0" fmla="*/ 1905 w 41529"/>
                    <a:gd name="connsiteY0" fmla="*/ 5048 h 80486"/>
                    <a:gd name="connsiteX1" fmla="*/ 14478 w 41529"/>
                    <a:gd name="connsiteY1" fmla="*/ 0 h 80486"/>
                    <a:gd name="connsiteX2" fmla="*/ 12192 w 41529"/>
                    <a:gd name="connsiteY2" fmla="*/ 47339 h 80486"/>
                    <a:gd name="connsiteX3" fmla="*/ 41529 w 41529"/>
                    <a:gd name="connsiteY3" fmla="*/ 72295 h 80486"/>
                    <a:gd name="connsiteX4" fmla="*/ 29623 w 41529"/>
                    <a:gd name="connsiteY4" fmla="*/ 80486 h 80486"/>
                    <a:gd name="connsiteX5" fmla="*/ 0 w 41529"/>
                    <a:gd name="connsiteY5" fmla="*/ 54864 h 8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29" h="80486">
                      <a:moveTo>
                        <a:pt x="1905" y="5048"/>
                      </a:moveTo>
                      <a:lnTo>
                        <a:pt x="14478" y="0"/>
                      </a:lnTo>
                      <a:lnTo>
                        <a:pt x="12192" y="47339"/>
                      </a:lnTo>
                      <a:lnTo>
                        <a:pt x="41529" y="72295"/>
                      </a:lnTo>
                      <a:lnTo>
                        <a:pt x="29623" y="80486"/>
                      </a:lnTo>
                      <a:lnTo>
                        <a:pt x="0" y="548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9" name="任意多边形: 形状 8078">
                  <a:extLst>
                    <a:ext uri="{FF2B5EF4-FFF2-40B4-BE49-F238E27FC236}">
                      <a16:creationId xmlns:a16="http://schemas.microsoft.com/office/drawing/2014/main" xmlns="" id="{61226510-BC0A-4321-881C-ED6F3ACAA4A2}"/>
                    </a:ext>
                  </a:extLst>
                </p:cNvPr>
                <p:cNvSpPr/>
                <p:nvPr/>
              </p:nvSpPr>
              <p:spPr>
                <a:xfrm rot="-1800044">
                  <a:off x="4385643" y="4816038"/>
                  <a:ext cx="51052" cy="9334"/>
                </a:xfrm>
                <a:custGeom>
                  <a:avLst/>
                  <a:gdLst>
                    <a:gd name="connsiteX0" fmla="*/ 0 w 51052"/>
                    <a:gd name="connsiteY0" fmla="*/ 0 h 9334"/>
                    <a:gd name="connsiteX1" fmla="*/ 51053 w 51052"/>
                    <a:gd name="connsiteY1" fmla="*/ 0 h 9334"/>
                    <a:gd name="connsiteX2" fmla="*/ 51053 w 51052"/>
                    <a:gd name="connsiteY2" fmla="*/ 9334 h 9334"/>
                    <a:gd name="connsiteX3" fmla="*/ 0 w 51052"/>
                    <a:gd name="connsiteY3" fmla="*/ 9334 h 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2" h="9334">
                      <a:moveTo>
                        <a:pt x="0" y="0"/>
                      </a:moveTo>
                      <a:lnTo>
                        <a:pt x="51053" y="0"/>
                      </a:lnTo>
                      <a:lnTo>
                        <a:pt x="51053" y="9334"/>
                      </a:lnTo>
                      <a:lnTo>
                        <a:pt x="0" y="9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0" name="图形 6670">
                <a:extLst>
                  <a:ext uri="{FF2B5EF4-FFF2-40B4-BE49-F238E27FC236}">
                    <a16:creationId xmlns:a16="http://schemas.microsoft.com/office/drawing/2014/main" xmlns="" id="{9A2E4D7D-18FA-4CD7-B104-52179103D58D}"/>
                  </a:ext>
                </a:extLst>
              </p:cNvPr>
              <p:cNvGrpSpPr/>
              <p:nvPr/>
            </p:nvGrpSpPr>
            <p:grpSpPr>
              <a:xfrm>
                <a:off x="4252150" y="4594383"/>
                <a:ext cx="394049" cy="250888"/>
                <a:chOff x="4252150" y="4594383"/>
                <a:chExt cx="394049" cy="250888"/>
              </a:xfrm>
              <a:solidFill>
                <a:srgbClr val="FFFFFF"/>
              </a:solidFill>
            </p:grpSpPr>
            <p:sp>
              <p:nvSpPr>
                <p:cNvPr id="8081" name="任意多边形: 形状 8080">
                  <a:extLst>
                    <a:ext uri="{FF2B5EF4-FFF2-40B4-BE49-F238E27FC236}">
                      <a16:creationId xmlns:a16="http://schemas.microsoft.com/office/drawing/2014/main" xmlns="" id="{79D4B7A7-4E27-41A4-9E39-D4847C454EA3}"/>
                    </a:ext>
                  </a:extLst>
                </p:cNvPr>
                <p:cNvSpPr/>
                <p:nvPr/>
              </p:nvSpPr>
              <p:spPr>
                <a:xfrm>
                  <a:off x="4444841" y="4655914"/>
                  <a:ext cx="178403" cy="114204"/>
                </a:xfrm>
                <a:custGeom>
                  <a:avLst/>
                  <a:gdLst>
                    <a:gd name="connsiteX0" fmla="*/ 109347 w 178403"/>
                    <a:gd name="connsiteY0" fmla="*/ 61531 h 114204"/>
                    <a:gd name="connsiteX1" fmla="*/ 126302 w 178403"/>
                    <a:gd name="connsiteY1" fmla="*/ 28765 h 114204"/>
                    <a:gd name="connsiteX2" fmla="*/ 90773 w 178403"/>
                    <a:gd name="connsiteY2" fmla="*/ 22765 h 114204"/>
                    <a:gd name="connsiteX3" fmla="*/ 161068 w 178403"/>
                    <a:gd name="connsiteY3" fmla="*/ 0 h 114204"/>
                    <a:gd name="connsiteX4" fmla="*/ 178403 w 178403"/>
                    <a:gd name="connsiteY4" fmla="*/ 53340 h 114204"/>
                    <a:gd name="connsiteX5" fmla="*/ 148590 w 178403"/>
                    <a:gd name="connsiteY5" fmla="*/ 62960 h 114204"/>
                    <a:gd name="connsiteX6" fmla="*/ 158877 w 178403"/>
                    <a:gd name="connsiteY6" fmla="*/ 95440 h 114204"/>
                    <a:gd name="connsiteX7" fmla="*/ 101251 w 178403"/>
                    <a:gd name="connsiteY7" fmla="*/ 114205 h 114204"/>
                    <a:gd name="connsiteX8" fmla="*/ 96584 w 178403"/>
                    <a:gd name="connsiteY8" fmla="*/ 93059 h 114204"/>
                    <a:gd name="connsiteX9" fmla="*/ 7525 w 178403"/>
                    <a:gd name="connsiteY9" fmla="*/ 92202 h 114204"/>
                    <a:gd name="connsiteX10" fmla="*/ 0 w 178403"/>
                    <a:gd name="connsiteY10" fmla="*/ 87344 h 114204"/>
                    <a:gd name="connsiteX11" fmla="*/ 23146 w 178403"/>
                    <a:gd name="connsiteY11" fmla="*/ 66580 h 114204"/>
                    <a:gd name="connsiteX12" fmla="*/ 22670 w 178403"/>
                    <a:gd name="connsiteY12" fmla="*/ 58960 h 11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403" h="114204">
                      <a:moveTo>
                        <a:pt x="109347" y="61531"/>
                      </a:moveTo>
                      <a:lnTo>
                        <a:pt x="126302" y="28765"/>
                      </a:lnTo>
                      <a:lnTo>
                        <a:pt x="90773" y="22765"/>
                      </a:lnTo>
                      <a:lnTo>
                        <a:pt x="161068" y="0"/>
                      </a:lnTo>
                      <a:lnTo>
                        <a:pt x="178403" y="53340"/>
                      </a:lnTo>
                      <a:lnTo>
                        <a:pt x="148590" y="62960"/>
                      </a:lnTo>
                      <a:lnTo>
                        <a:pt x="158877" y="95440"/>
                      </a:lnTo>
                      <a:lnTo>
                        <a:pt x="101251" y="114205"/>
                      </a:lnTo>
                      <a:lnTo>
                        <a:pt x="96584" y="93059"/>
                      </a:lnTo>
                      <a:lnTo>
                        <a:pt x="7525" y="92202"/>
                      </a:lnTo>
                      <a:lnTo>
                        <a:pt x="0" y="87344"/>
                      </a:lnTo>
                      <a:lnTo>
                        <a:pt x="23146" y="66580"/>
                      </a:lnTo>
                      <a:lnTo>
                        <a:pt x="22670" y="58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2" name="任意多边形: 形状 8081">
                  <a:extLst>
                    <a:ext uri="{FF2B5EF4-FFF2-40B4-BE49-F238E27FC236}">
                      <a16:creationId xmlns:a16="http://schemas.microsoft.com/office/drawing/2014/main" xmlns="" id="{A36A5E71-D48D-4A33-AA6F-419921687BC1}"/>
                    </a:ext>
                  </a:extLst>
                </p:cNvPr>
                <p:cNvSpPr/>
                <p:nvPr/>
              </p:nvSpPr>
              <p:spPr>
                <a:xfrm>
                  <a:off x="4252150" y="4594383"/>
                  <a:ext cx="353758" cy="99250"/>
                </a:xfrm>
                <a:custGeom>
                  <a:avLst/>
                  <a:gdLst>
                    <a:gd name="connsiteX0" fmla="*/ 0 w 353758"/>
                    <a:gd name="connsiteY0" fmla="*/ 56579 h 99250"/>
                    <a:gd name="connsiteX1" fmla="*/ 16192 w 353758"/>
                    <a:gd name="connsiteY1" fmla="*/ 89630 h 99250"/>
                    <a:gd name="connsiteX2" fmla="*/ 108680 w 353758"/>
                    <a:gd name="connsiteY2" fmla="*/ 99250 h 99250"/>
                    <a:gd name="connsiteX3" fmla="*/ 165640 w 353758"/>
                    <a:gd name="connsiteY3" fmla="*/ 76581 h 99250"/>
                    <a:gd name="connsiteX4" fmla="*/ 283464 w 353758"/>
                    <a:gd name="connsiteY4" fmla="*/ 84296 h 99250"/>
                    <a:gd name="connsiteX5" fmla="*/ 353759 w 353758"/>
                    <a:gd name="connsiteY5" fmla="*/ 61531 h 99250"/>
                    <a:gd name="connsiteX6" fmla="*/ 349472 w 353758"/>
                    <a:gd name="connsiteY6" fmla="*/ 0 h 99250"/>
                    <a:gd name="connsiteX7" fmla="*/ 265557 w 353758"/>
                    <a:gd name="connsiteY7" fmla="*/ 27241 h 99250"/>
                    <a:gd name="connsiteX8" fmla="*/ 187452 w 353758"/>
                    <a:gd name="connsiteY8" fmla="*/ 3810 h 99250"/>
                    <a:gd name="connsiteX9" fmla="*/ 66484 w 353758"/>
                    <a:gd name="connsiteY9" fmla="*/ 43720 h 99250"/>
                    <a:gd name="connsiteX10" fmla="*/ 5334 w 353758"/>
                    <a:gd name="connsiteY10" fmla="*/ 38100 h 99250"/>
                    <a:gd name="connsiteX11" fmla="*/ 12097 w 353758"/>
                    <a:gd name="connsiteY11" fmla="*/ 57531 h 9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3758" h="99250">
                      <a:moveTo>
                        <a:pt x="0" y="56579"/>
                      </a:moveTo>
                      <a:lnTo>
                        <a:pt x="16192" y="89630"/>
                      </a:lnTo>
                      <a:lnTo>
                        <a:pt x="108680" y="99250"/>
                      </a:lnTo>
                      <a:lnTo>
                        <a:pt x="165640" y="76581"/>
                      </a:lnTo>
                      <a:lnTo>
                        <a:pt x="283464" y="84296"/>
                      </a:lnTo>
                      <a:lnTo>
                        <a:pt x="353759" y="61531"/>
                      </a:lnTo>
                      <a:lnTo>
                        <a:pt x="349472" y="0"/>
                      </a:lnTo>
                      <a:lnTo>
                        <a:pt x="265557" y="27241"/>
                      </a:lnTo>
                      <a:lnTo>
                        <a:pt x="187452" y="3810"/>
                      </a:lnTo>
                      <a:lnTo>
                        <a:pt x="66484" y="43720"/>
                      </a:lnTo>
                      <a:lnTo>
                        <a:pt x="5334" y="38100"/>
                      </a:lnTo>
                      <a:lnTo>
                        <a:pt x="12097" y="575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3" name="任意多边形: 形状 8082">
                  <a:extLst>
                    <a:ext uri="{FF2B5EF4-FFF2-40B4-BE49-F238E27FC236}">
                      <a16:creationId xmlns:a16="http://schemas.microsoft.com/office/drawing/2014/main" xmlns="" id="{FD8C1E04-835D-43C6-94CE-DAE778EEE5F4}"/>
                    </a:ext>
                  </a:extLst>
                </p:cNvPr>
                <p:cNvSpPr/>
                <p:nvPr/>
              </p:nvSpPr>
              <p:spPr>
                <a:xfrm>
                  <a:off x="4348543" y="4709254"/>
                  <a:ext cx="292703" cy="136016"/>
                </a:xfrm>
                <a:custGeom>
                  <a:avLst/>
                  <a:gdLst>
                    <a:gd name="connsiteX0" fmla="*/ 0 w 292703"/>
                    <a:gd name="connsiteY0" fmla="*/ 103251 h 136016"/>
                    <a:gd name="connsiteX1" fmla="*/ 10668 w 292703"/>
                    <a:gd name="connsiteY1" fmla="*/ 136017 h 136016"/>
                    <a:gd name="connsiteX2" fmla="*/ 100489 w 292703"/>
                    <a:gd name="connsiteY2" fmla="*/ 84487 h 136016"/>
                    <a:gd name="connsiteX3" fmla="*/ 211646 w 292703"/>
                    <a:gd name="connsiteY3" fmla="*/ 81724 h 136016"/>
                    <a:gd name="connsiteX4" fmla="*/ 292703 w 292703"/>
                    <a:gd name="connsiteY4" fmla="*/ 55340 h 136016"/>
                    <a:gd name="connsiteX5" fmla="*/ 274701 w 292703"/>
                    <a:gd name="connsiteY5" fmla="*/ 0 h 136016"/>
                    <a:gd name="connsiteX6" fmla="*/ 244888 w 292703"/>
                    <a:gd name="connsiteY6" fmla="*/ 9620 h 136016"/>
                    <a:gd name="connsiteX7" fmla="*/ 255175 w 292703"/>
                    <a:gd name="connsiteY7" fmla="*/ 42100 h 136016"/>
                    <a:gd name="connsiteX8" fmla="*/ 197549 w 292703"/>
                    <a:gd name="connsiteY8" fmla="*/ 60865 h 136016"/>
                    <a:gd name="connsiteX9" fmla="*/ 192881 w 292703"/>
                    <a:gd name="connsiteY9" fmla="*/ 39719 h 136016"/>
                    <a:gd name="connsiteX10" fmla="*/ 103823 w 292703"/>
                    <a:gd name="connsiteY10" fmla="*/ 38862 h 136016"/>
                    <a:gd name="connsiteX11" fmla="*/ 96298 w 292703"/>
                    <a:gd name="connsiteY11" fmla="*/ 34004 h 136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2703" h="136016">
                      <a:moveTo>
                        <a:pt x="0" y="103251"/>
                      </a:moveTo>
                      <a:lnTo>
                        <a:pt x="10668" y="136017"/>
                      </a:lnTo>
                      <a:lnTo>
                        <a:pt x="100489" y="84487"/>
                      </a:lnTo>
                      <a:lnTo>
                        <a:pt x="211646" y="81724"/>
                      </a:lnTo>
                      <a:lnTo>
                        <a:pt x="292703" y="55340"/>
                      </a:lnTo>
                      <a:lnTo>
                        <a:pt x="274701" y="0"/>
                      </a:lnTo>
                      <a:lnTo>
                        <a:pt x="244888" y="9620"/>
                      </a:lnTo>
                      <a:lnTo>
                        <a:pt x="255175" y="42100"/>
                      </a:lnTo>
                      <a:lnTo>
                        <a:pt x="197549" y="60865"/>
                      </a:lnTo>
                      <a:lnTo>
                        <a:pt x="192881" y="39719"/>
                      </a:lnTo>
                      <a:lnTo>
                        <a:pt x="103823" y="38862"/>
                      </a:lnTo>
                      <a:lnTo>
                        <a:pt x="96298" y="340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4" name="任意多边形: 形状 8083">
                  <a:extLst>
                    <a:ext uri="{FF2B5EF4-FFF2-40B4-BE49-F238E27FC236}">
                      <a16:creationId xmlns:a16="http://schemas.microsoft.com/office/drawing/2014/main" xmlns="" id="{660DF288-FC5F-47E8-8E46-8F414412F5BA}"/>
                    </a:ext>
                  </a:extLst>
                </p:cNvPr>
                <p:cNvSpPr/>
                <p:nvPr/>
              </p:nvSpPr>
              <p:spPr>
                <a:xfrm>
                  <a:off x="4552854" y="4764595"/>
                  <a:ext cx="93345" cy="45624"/>
                </a:xfrm>
                <a:custGeom>
                  <a:avLst/>
                  <a:gdLst>
                    <a:gd name="connsiteX0" fmla="*/ 6287 w 93345"/>
                    <a:gd name="connsiteY0" fmla="*/ 45625 h 45624"/>
                    <a:gd name="connsiteX1" fmla="*/ 93345 w 93345"/>
                    <a:gd name="connsiteY1" fmla="*/ 15430 h 45624"/>
                    <a:gd name="connsiteX2" fmla="*/ 88392 w 93345"/>
                    <a:gd name="connsiteY2" fmla="*/ 0 h 45624"/>
                    <a:gd name="connsiteX3" fmla="*/ 7334 w 93345"/>
                    <a:gd name="connsiteY3" fmla="*/ 26384 h 45624"/>
                    <a:gd name="connsiteX4" fmla="*/ 0 w 93345"/>
                    <a:gd name="connsiteY4" fmla="*/ 26575 h 45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5" h="45624">
                      <a:moveTo>
                        <a:pt x="6287" y="45625"/>
                      </a:moveTo>
                      <a:lnTo>
                        <a:pt x="93345" y="15430"/>
                      </a:lnTo>
                      <a:lnTo>
                        <a:pt x="88392" y="0"/>
                      </a:lnTo>
                      <a:lnTo>
                        <a:pt x="7334" y="26384"/>
                      </a:lnTo>
                      <a:lnTo>
                        <a:pt x="0" y="26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5" name="任意多边形: 形状 8084">
                  <a:extLst>
                    <a:ext uri="{FF2B5EF4-FFF2-40B4-BE49-F238E27FC236}">
                      <a16:creationId xmlns:a16="http://schemas.microsoft.com/office/drawing/2014/main" xmlns="" id="{63215773-CCEA-4680-915A-8FDB5652F6CA}"/>
                    </a:ext>
                  </a:extLst>
                </p:cNvPr>
                <p:cNvSpPr/>
                <p:nvPr/>
              </p:nvSpPr>
              <p:spPr>
                <a:xfrm>
                  <a:off x="4403312" y="4670964"/>
                  <a:ext cx="41529" cy="80486"/>
                </a:xfrm>
                <a:custGeom>
                  <a:avLst/>
                  <a:gdLst>
                    <a:gd name="connsiteX0" fmla="*/ 1905 w 41529"/>
                    <a:gd name="connsiteY0" fmla="*/ 5048 h 80486"/>
                    <a:gd name="connsiteX1" fmla="*/ 14478 w 41529"/>
                    <a:gd name="connsiteY1" fmla="*/ 0 h 80486"/>
                    <a:gd name="connsiteX2" fmla="*/ 12192 w 41529"/>
                    <a:gd name="connsiteY2" fmla="*/ 47339 h 80486"/>
                    <a:gd name="connsiteX3" fmla="*/ 41529 w 41529"/>
                    <a:gd name="connsiteY3" fmla="*/ 72295 h 80486"/>
                    <a:gd name="connsiteX4" fmla="*/ 29623 w 41529"/>
                    <a:gd name="connsiteY4" fmla="*/ 80486 h 80486"/>
                    <a:gd name="connsiteX5" fmla="*/ 0 w 41529"/>
                    <a:gd name="connsiteY5" fmla="*/ 54864 h 8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29" h="80486">
                      <a:moveTo>
                        <a:pt x="1905" y="5048"/>
                      </a:moveTo>
                      <a:lnTo>
                        <a:pt x="14478" y="0"/>
                      </a:lnTo>
                      <a:lnTo>
                        <a:pt x="12192" y="47339"/>
                      </a:lnTo>
                      <a:lnTo>
                        <a:pt x="41529" y="72295"/>
                      </a:lnTo>
                      <a:lnTo>
                        <a:pt x="29623" y="80486"/>
                      </a:lnTo>
                      <a:lnTo>
                        <a:pt x="0" y="548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6" name="任意多边形: 形状 8085">
                  <a:extLst>
                    <a:ext uri="{FF2B5EF4-FFF2-40B4-BE49-F238E27FC236}">
                      <a16:creationId xmlns:a16="http://schemas.microsoft.com/office/drawing/2014/main" xmlns="" id="{2B4630D4-20B2-4C90-BF97-A79AE9E74455}"/>
                    </a:ext>
                  </a:extLst>
                </p:cNvPr>
                <p:cNvSpPr/>
                <p:nvPr/>
              </p:nvSpPr>
              <p:spPr>
                <a:xfrm rot="-1800044">
                  <a:off x="4385643" y="4816038"/>
                  <a:ext cx="51052" cy="9334"/>
                </a:xfrm>
                <a:custGeom>
                  <a:avLst/>
                  <a:gdLst>
                    <a:gd name="connsiteX0" fmla="*/ 0 w 51052"/>
                    <a:gd name="connsiteY0" fmla="*/ 0 h 9334"/>
                    <a:gd name="connsiteX1" fmla="*/ 51053 w 51052"/>
                    <a:gd name="connsiteY1" fmla="*/ 0 h 9334"/>
                    <a:gd name="connsiteX2" fmla="*/ 51053 w 51052"/>
                    <a:gd name="connsiteY2" fmla="*/ 9334 h 9334"/>
                    <a:gd name="connsiteX3" fmla="*/ 0 w 51052"/>
                    <a:gd name="connsiteY3" fmla="*/ 9334 h 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052" h="9334">
                      <a:moveTo>
                        <a:pt x="0" y="0"/>
                      </a:moveTo>
                      <a:lnTo>
                        <a:pt x="51053" y="0"/>
                      </a:lnTo>
                      <a:lnTo>
                        <a:pt x="51053" y="9334"/>
                      </a:lnTo>
                      <a:lnTo>
                        <a:pt x="0" y="9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87" name="图形 6670">
              <a:extLst>
                <a:ext uri="{FF2B5EF4-FFF2-40B4-BE49-F238E27FC236}">
                  <a16:creationId xmlns:a16="http://schemas.microsoft.com/office/drawing/2014/main" xmlns="" id="{1750A898-DD18-42D8-AB5D-1130BB1DAF79}"/>
                </a:ext>
              </a:extLst>
            </p:cNvPr>
            <p:cNvGrpSpPr/>
            <p:nvPr/>
          </p:nvGrpSpPr>
          <p:grpSpPr>
            <a:xfrm>
              <a:off x="2320417" y="5770530"/>
              <a:ext cx="350481" cy="394942"/>
              <a:chOff x="4266152" y="5770530"/>
              <a:chExt cx="350481" cy="394942"/>
            </a:xfrm>
            <a:solidFill>
              <a:srgbClr val="FFFFFF"/>
            </a:solidFill>
          </p:grpSpPr>
          <p:grpSp>
            <p:nvGrpSpPr>
              <p:cNvPr id="8088" name="图形 6670">
                <a:extLst>
                  <a:ext uri="{FF2B5EF4-FFF2-40B4-BE49-F238E27FC236}">
                    <a16:creationId xmlns:a16="http://schemas.microsoft.com/office/drawing/2014/main" xmlns="" id="{3ADA0167-E35F-4131-A967-659D0234D4A2}"/>
                  </a:ext>
                </a:extLst>
              </p:cNvPr>
              <p:cNvGrpSpPr/>
              <p:nvPr/>
            </p:nvGrpSpPr>
            <p:grpSpPr>
              <a:xfrm>
                <a:off x="4266152" y="5770530"/>
                <a:ext cx="350481" cy="394942"/>
                <a:chOff x="4266152" y="5770530"/>
                <a:chExt cx="350481" cy="394942"/>
              </a:xfrm>
              <a:solidFill>
                <a:srgbClr val="FFFFFF"/>
              </a:solidFill>
            </p:grpSpPr>
            <p:sp>
              <p:nvSpPr>
                <p:cNvPr id="8089" name="任意多边形: 形状 8088">
                  <a:extLst>
                    <a:ext uri="{FF2B5EF4-FFF2-40B4-BE49-F238E27FC236}">
                      <a16:creationId xmlns:a16="http://schemas.microsoft.com/office/drawing/2014/main" xmlns="" id="{B39371CE-2925-4010-9BD1-C04E8ED3E892}"/>
                    </a:ext>
                  </a:extLst>
                </p:cNvPr>
                <p:cNvSpPr/>
                <p:nvPr/>
              </p:nvSpPr>
              <p:spPr>
                <a:xfrm rot="-1140124">
                  <a:off x="4345064" y="6032846"/>
                  <a:ext cx="263745" cy="92201"/>
                </a:xfrm>
                <a:custGeom>
                  <a:avLst/>
                  <a:gdLst>
                    <a:gd name="connsiteX0" fmla="*/ 0 w 263745"/>
                    <a:gd name="connsiteY0" fmla="*/ 0 h 92201"/>
                    <a:gd name="connsiteX1" fmla="*/ 263745 w 263745"/>
                    <a:gd name="connsiteY1" fmla="*/ 0 h 92201"/>
                    <a:gd name="connsiteX2" fmla="*/ 263745 w 263745"/>
                    <a:gd name="connsiteY2" fmla="*/ 92201 h 92201"/>
                    <a:gd name="connsiteX3" fmla="*/ 0 w 263745"/>
                    <a:gd name="connsiteY3" fmla="*/ 92201 h 9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745" h="92201">
                      <a:moveTo>
                        <a:pt x="0" y="0"/>
                      </a:moveTo>
                      <a:lnTo>
                        <a:pt x="263745" y="0"/>
                      </a:lnTo>
                      <a:lnTo>
                        <a:pt x="263745" y="92201"/>
                      </a:lnTo>
                      <a:lnTo>
                        <a:pt x="0" y="92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0" name="任意多边形: 形状 8089">
                  <a:extLst>
                    <a:ext uri="{FF2B5EF4-FFF2-40B4-BE49-F238E27FC236}">
                      <a16:creationId xmlns:a16="http://schemas.microsoft.com/office/drawing/2014/main" xmlns="" id="{CD4A87C3-4A47-437A-89A6-B5CFB937D754}"/>
                    </a:ext>
                  </a:extLst>
                </p:cNvPr>
                <p:cNvSpPr/>
                <p:nvPr/>
              </p:nvSpPr>
              <p:spPr>
                <a:xfrm>
                  <a:off x="4266152" y="5770530"/>
                  <a:ext cx="326326" cy="200405"/>
                </a:xfrm>
                <a:custGeom>
                  <a:avLst/>
                  <a:gdLst>
                    <a:gd name="connsiteX0" fmla="*/ 326326 w 326326"/>
                    <a:gd name="connsiteY0" fmla="*/ 67151 h 200405"/>
                    <a:gd name="connsiteX1" fmla="*/ 286893 w 326326"/>
                    <a:gd name="connsiteY1" fmla="*/ 0 h 200405"/>
                    <a:gd name="connsiteX2" fmla="*/ 172974 w 326326"/>
                    <a:gd name="connsiteY2" fmla="*/ 71247 h 200405"/>
                    <a:gd name="connsiteX3" fmla="*/ 0 w 326326"/>
                    <a:gd name="connsiteY3" fmla="*/ 130493 h 200405"/>
                    <a:gd name="connsiteX4" fmla="*/ 29051 w 326326"/>
                    <a:gd name="connsiteY4" fmla="*/ 200406 h 200405"/>
                    <a:gd name="connsiteX5" fmla="*/ 197167 w 326326"/>
                    <a:gd name="connsiteY5" fmla="*/ 145732 h 20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326" h="200405">
                      <a:moveTo>
                        <a:pt x="326326" y="67151"/>
                      </a:moveTo>
                      <a:lnTo>
                        <a:pt x="286893" y="0"/>
                      </a:lnTo>
                      <a:lnTo>
                        <a:pt x="172974" y="71247"/>
                      </a:lnTo>
                      <a:lnTo>
                        <a:pt x="0" y="130493"/>
                      </a:lnTo>
                      <a:lnTo>
                        <a:pt x="29051" y="200406"/>
                      </a:lnTo>
                      <a:lnTo>
                        <a:pt x="197167" y="1457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1" name="任意多边形: 形状 8090">
                  <a:extLst>
                    <a:ext uri="{FF2B5EF4-FFF2-40B4-BE49-F238E27FC236}">
                      <a16:creationId xmlns:a16="http://schemas.microsoft.com/office/drawing/2014/main" xmlns="" id="{956DDD52-A798-4D93-B587-15764BA1B278}"/>
                    </a:ext>
                  </a:extLst>
                </p:cNvPr>
                <p:cNvSpPr/>
                <p:nvPr/>
              </p:nvSpPr>
              <p:spPr>
                <a:xfrm>
                  <a:off x="4295203" y="5948838"/>
                  <a:ext cx="105060" cy="129635"/>
                </a:xfrm>
                <a:custGeom>
                  <a:avLst/>
                  <a:gdLst>
                    <a:gd name="connsiteX0" fmla="*/ 105061 w 105060"/>
                    <a:gd name="connsiteY0" fmla="*/ 107823 h 129635"/>
                    <a:gd name="connsiteX1" fmla="*/ 41910 w 105060"/>
                    <a:gd name="connsiteY1" fmla="*/ 129635 h 129635"/>
                    <a:gd name="connsiteX2" fmla="*/ 0 w 105060"/>
                    <a:gd name="connsiteY2" fmla="*/ 22098 h 129635"/>
                    <a:gd name="connsiteX3" fmla="*/ 68008 w 105060"/>
                    <a:gd name="connsiteY3" fmla="*/ 0 h 1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060" h="129635">
                      <a:moveTo>
                        <a:pt x="105061" y="107823"/>
                      </a:moveTo>
                      <a:lnTo>
                        <a:pt x="41910" y="129635"/>
                      </a:lnTo>
                      <a:lnTo>
                        <a:pt x="0" y="22098"/>
                      </a:lnTo>
                      <a:lnTo>
                        <a:pt x="6800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2" name="任意多边形: 形状 8091">
                  <a:extLst>
                    <a:ext uri="{FF2B5EF4-FFF2-40B4-BE49-F238E27FC236}">
                      <a16:creationId xmlns:a16="http://schemas.microsoft.com/office/drawing/2014/main" xmlns="" id="{8A6A3B6C-E862-4618-9C4C-AF7E411E62CF}"/>
                    </a:ext>
                  </a:extLst>
                </p:cNvPr>
                <p:cNvSpPr/>
                <p:nvPr/>
              </p:nvSpPr>
              <p:spPr>
                <a:xfrm>
                  <a:off x="4474178" y="5867590"/>
                  <a:ext cx="112299" cy="150875"/>
                </a:xfrm>
                <a:custGeom>
                  <a:avLst/>
                  <a:gdLst>
                    <a:gd name="connsiteX0" fmla="*/ 112300 w 112299"/>
                    <a:gd name="connsiteY0" fmla="*/ 124968 h 150875"/>
                    <a:gd name="connsiteX1" fmla="*/ 37243 w 112299"/>
                    <a:gd name="connsiteY1" fmla="*/ 150876 h 150875"/>
                    <a:gd name="connsiteX2" fmla="*/ 0 w 112299"/>
                    <a:gd name="connsiteY2" fmla="*/ 42481 h 150875"/>
                    <a:gd name="connsiteX3" fmla="*/ 69247 w 112299"/>
                    <a:gd name="connsiteY3" fmla="*/ 0 h 150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299" h="150875">
                      <a:moveTo>
                        <a:pt x="112300" y="124968"/>
                      </a:moveTo>
                      <a:lnTo>
                        <a:pt x="37243" y="150876"/>
                      </a:lnTo>
                      <a:lnTo>
                        <a:pt x="0" y="42481"/>
                      </a:lnTo>
                      <a:lnTo>
                        <a:pt x="692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93" name="图形 6670">
                <a:extLst>
                  <a:ext uri="{FF2B5EF4-FFF2-40B4-BE49-F238E27FC236}">
                    <a16:creationId xmlns:a16="http://schemas.microsoft.com/office/drawing/2014/main" xmlns="" id="{3D840CB6-4EAF-4A13-B444-E1466EE85AFD}"/>
                  </a:ext>
                </a:extLst>
              </p:cNvPr>
              <p:cNvGrpSpPr/>
              <p:nvPr/>
            </p:nvGrpSpPr>
            <p:grpSpPr>
              <a:xfrm>
                <a:off x="4266152" y="5770530"/>
                <a:ext cx="350481" cy="394942"/>
                <a:chOff x="4266152" y="5770530"/>
                <a:chExt cx="350481" cy="394942"/>
              </a:xfrm>
              <a:solidFill>
                <a:srgbClr val="FFFFFF"/>
              </a:solidFill>
            </p:grpSpPr>
            <p:sp>
              <p:nvSpPr>
                <p:cNvPr id="8094" name="任意多边形: 形状 8093">
                  <a:extLst>
                    <a:ext uri="{FF2B5EF4-FFF2-40B4-BE49-F238E27FC236}">
                      <a16:creationId xmlns:a16="http://schemas.microsoft.com/office/drawing/2014/main" xmlns="" id="{31E300E7-5A41-4684-8E62-7C7028D6C873}"/>
                    </a:ext>
                  </a:extLst>
                </p:cNvPr>
                <p:cNvSpPr/>
                <p:nvPr/>
              </p:nvSpPr>
              <p:spPr>
                <a:xfrm rot="-1140124">
                  <a:off x="4345064" y="6032846"/>
                  <a:ext cx="263745" cy="92201"/>
                </a:xfrm>
                <a:custGeom>
                  <a:avLst/>
                  <a:gdLst>
                    <a:gd name="connsiteX0" fmla="*/ 0 w 263745"/>
                    <a:gd name="connsiteY0" fmla="*/ 0 h 92201"/>
                    <a:gd name="connsiteX1" fmla="*/ 263745 w 263745"/>
                    <a:gd name="connsiteY1" fmla="*/ 0 h 92201"/>
                    <a:gd name="connsiteX2" fmla="*/ 263745 w 263745"/>
                    <a:gd name="connsiteY2" fmla="*/ 92201 h 92201"/>
                    <a:gd name="connsiteX3" fmla="*/ 0 w 263745"/>
                    <a:gd name="connsiteY3" fmla="*/ 92201 h 92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3745" h="92201">
                      <a:moveTo>
                        <a:pt x="0" y="0"/>
                      </a:moveTo>
                      <a:lnTo>
                        <a:pt x="263745" y="0"/>
                      </a:lnTo>
                      <a:lnTo>
                        <a:pt x="263745" y="92201"/>
                      </a:lnTo>
                      <a:lnTo>
                        <a:pt x="0" y="922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5" name="任意多边形: 形状 8094">
                  <a:extLst>
                    <a:ext uri="{FF2B5EF4-FFF2-40B4-BE49-F238E27FC236}">
                      <a16:creationId xmlns:a16="http://schemas.microsoft.com/office/drawing/2014/main" xmlns="" id="{E5D8A73B-64D1-4EEE-AB82-BAAC88B06A15}"/>
                    </a:ext>
                  </a:extLst>
                </p:cNvPr>
                <p:cNvSpPr/>
                <p:nvPr/>
              </p:nvSpPr>
              <p:spPr>
                <a:xfrm>
                  <a:off x="4266152" y="5770530"/>
                  <a:ext cx="326326" cy="200405"/>
                </a:xfrm>
                <a:custGeom>
                  <a:avLst/>
                  <a:gdLst>
                    <a:gd name="connsiteX0" fmla="*/ 326326 w 326326"/>
                    <a:gd name="connsiteY0" fmla="*/ 67151 h 200405"/>
                    <a:gd name="connsiteX1" fmla="*/ 286893 w 326326"/>
                    <a:gd name="connsiteY1" fmla="*/ 0 h 200405"/>
                    <a:gd name="connsiteX2" fmla="*/ 172974 w 326326"/>
                    <a:gd name="connsiteY2" fmla="*/ 71247 h 200405"/>
                    <a:gd name="connsiteX3" fmla="*/ 0 w 326326"/>
                    <a:gd name="connsiteY3" fmla="*/ 130493 h 200405"/>
                    <a:gd name="connsiteX4" fmla="*/ 29051 w 326326"/>
                    <a:gd name="connsiteY4" fmla="*/ 200406 h 200405"/>
                    <a:gd name="connsiteX5" fmla="*/ 197167 w 326326"/>
                    <a:gd name="connsiteY5" fmla="*/ 145732 h 20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326" h="200405">
                      <a:moveTo>
                        <a:pt x="326326" y="67151"/>
                      </a:moveTo>
                      <a:lnTo>
                        <a:pt x="286893" y="0"/>
                      </a:lnTo>
                      <a:lnTo>
                        <a:pt x="172974" y="71247"/>
                      </a:lnTo>
                      <a:lnTo>
                        <a:pt x="0" y="130493"/>
                      </a:lnTo>
                      <a:lnTo>
                        <a:pt x="29051" y="200406"/>
                      </a:lnTo>
                      <a:lnTo>
                        <a:pt x="197167" y="1457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6" name="任意多边形: 形状 8095">
                  <a:extLst>
                    <a:ext uri="{FF2B5EF4-FFF2-40B4-BE49-F238E27FC236}">
                      <a16:creationId xmlns:a16="http://schemas.microsoft.com/office/drawing/2014/main" xmlns="" id="{37E5C66F-A900-4E21-ABF1-DC4002BC73BE}"/>
                    </a:ext>
                  </a:extLst>
                </p:cNvPr>
                <p:cNvSpPr/>
                <p:nvPr/>
              </p:nvSpPr>
              <p:spPr>
                <a:xfrm>
                  <a:off x="4295203" y="5948838"/>
                  <a:ext cx="105060" cy="129635"/>
                </a:xfrm>
                <a:custGeom>
                  <a:avLst/>
                  <a:gdLst>
                    <a:gd name="connsiteX0" fmla="*/ 105061 w 105060"/>
                    <a:gd name="connsiteY0" fmla="*/ 107823 h 129635"/>
                    <a:gd name="connsiteX1" fmla="*/ 41910 w 105060"/>
                    <a:gd name="connsiteY1" fmla="*/ 129635 h 129635"/>
                    <a:gd name="connsiteX2" fmla="*/ 0 w 105060"/>
                    <a:gd name="connsiteY2" fmla="*/ 22098 h 129635"/>
                    <a:gd name="connsiteX3" fmla="*/ 68008 w 105060"/>
                    <a:gd name="connsiteY3" fmla="*/ 0 h 129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060" h="129635">
                      <a:moveTo>
                        <a:pt x="105061" y="107823"/>
                      </a:moveTo>
                      <a:lnTo>
                        <a:pt x="41910" y="129635"/>
                      </a:lnTo>
                      <a:lnTo>
                        <a:pt x="0" y="22098"/>
                      </a:lnTo>
                      <a:lnTo>
                        <a:pt x="6800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7" name="任意多边形: 形状 8096">
                  <a:extLst>
                    <a:ext uri="{FF2B5EF4-FFF2-40B4-BE49-F238E27FC236}">
                      <a16:creationId xmlns:a16="http://schemas.microsoft.com/office/drawing/2014/main" xmlns="" id="{91DD8223-C594-4715-A580-FE29B8F18B03}"/>
                    </a:ext>
                  </a:extLst>
                </p:cNvPr>
                <p:cNvSpPr/>
                <p:nvPr/>
              </p:nvSpPr>
              <p:spPr>
                <a:xfrm>
                  <a:off x="4474178" y="5867590"/>
                  <a:ext cx="112299" cy="150875"/>
                </a:xfrm>
                <a:custGeom>
                  <a:avLst/>
                  <a:gdLst>
                    <a:gd name="connsiteX0" fmla="*/ 112300 w 112299"/>
                    <a:gd name="connsiteY0" fmla="*/ 124968 h 150875"/>
                    <a:gd name="connsiteX1" fmla="*/ 37243 w 112299"/>
                    <a:gd name="connsiteY1" fmla="*/ 150876 h 150875"/>
                    <a:gd name="connsiteX2" fmla="*/ 0 w 112299"/>
                    <a:gd name="connsiteY2" fmla="*/ 42481 h 150875"/>
                    <a:gd name="connsiteX3" fmla="*/ 69247 w 112299"/>
                    <a:gd name="connsiteY3" fmla="*/ 0 h 150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299" h="150875">
                      <a:moveTo>
                        <a:pt x="112300" y="124968"/>
                      </a:moveTo>
                      <a:lnTo>
                        <a:pt x="37243" y="150876"/>
                      </a:lnTo>
                      <a:lnTo>
                        <a:pt x="0" y="42481"/>
                      </a:lnTo>
                      <a:lnTo>
                        <a:pt x="692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98" name="图形 6670">
              <a:extLst>
                <a:ext uri="{FF2B5EF4-FFF2-40B4-BE49-F238E27FC236}">
                  <a16:creationId xmlns:a16="http://schemas.microsoft.com/office/drawing/2014/main" xmlns="" id="{AB88CB1F-15CB-4EAF-8149-59D936E48E6E}"/>
                </a:ext>
              </a:extLst>
            </p:cNvPr>
            <p:cNvGrpSpPr/>
            <p:nvPr/>
          </p:nvGrpSpPr>
          <p:grpSpPr>
            <a:xfrm>
              <a:off x="2426880" y="6102878"/>
              <a:ext cx="290312" cy="143915"/>
              <a:chOff x="4372615" y="6102878"/>
              <a:chExt cx="290312" cy="143915"/>
            </a:xfrm>
            <a:solidFill>
              <a:srgbClr val="FFFFFF"/>
            </a:solidFill>
          </p:grpSpPr>
          <p:grpSp>
            <p:nvGrpSpPr>
              <p:cNvPr id="8099" name="图形 6670">
                <a:extLst>
                  <a:ext uri="{FF2B5EF4-FFF2-40B4-BE49-F238E27FC236}">
                    <a16:creationId xmlns:a16="http://schemas.microsoft.com/office/drawing/2014/main" xmlns="" id="{1251EE30-4A2F-43FA-A508-BD9074CF7772}"/>
                  </a:ext>
                </a:extLst>
              </p:cNvPr>
              <p:cNvGrpSpPr/>
              <p:nvPr/>
            </p:nvGrpSpPr>
            <p:grpSpPr>
              <a:xfrm>
                <a:off x="4372615" y="6102878"/>
                <a:ext cx="290312" cy="143915"/>
                <a:chOff x="4372615" y="6102878"/>
                <a:chExt cx="290312" cy="143915"/>
              </a:xfrm>
              <a:solidFill>
                <a:srgbClr val="FFFFFF"/>
              </a:solidFill>
            </p:grpSpPr>
            <p:sp>
              <p:nvSpPr>
                <p:cNvPr id="8100" name="任意多边形: 形状 8099">
                  <a:extLst>
                    <a:ext uri="{FF2B5EF4-FFF2-40B4-BE49-F238E27FC236}">
                      <a16:creationId xmlns:a16="http://schemas.microsoft.com/office/drawing/2014/main" xmlns="" id="{FB4B073F-8A6E-4DF1-BB5E-B79946896507}"/>
                    </a:ext>
                  </a:extLst>
                </p:cNvPr>
                <p:cNvSpPr/>
                <p:nvPr/>
              </p:nvSpPr>
              <p:spPr>
                <a:xfrm rot="-1140124">
                  <a:off x="4376213" y="6189908"/>
                  <a:ext cx="108679" cy="40290"/>
                </a:xfrm>
                <a:custGeom>
                  <a:avLst/>
                  <a:gdLst>
                    <a:gd name="connsiteX0" fmla="*/ 0 w 108679"/>
                    <a:gd name="connsiteY0" fmla="*/ 0 h 40290"/>
                    <a:gd name="connsiteX1" fmla="*/ 108679 w 108679"/>
                    <a:gd name="connsiteY1" fmla="*/ 0 h 40290"/>
                    <a:gd name="connsiteX2" fmla="*/ 108679 w 108679"/>
                    <a:gd name="connsiteY2" fmla="*/ 40290 h 40290"/>
                    <a:gd name="connsiteX3" fmla="*/ 0 w 108679"/>
                    <a:gd name="connsiteY3" fmla="*/ 40290 h 40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679" h="40290">
                      <a:moveTo>
                        <a:pt x="0" y="0"/>
                      </a:moveTo>
                      <a:lnTo>
                        <a:pt x="108679" y="0"/>
                      </a:lnTo>
                      <a:lnTo>
                        <a:pt x="108679" y="40290"/>
                      </a:lnTo>
                      <a:lnTo>
                        <a:pt x="0" y="402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1" name="任意多边形: 形状 8100">
                  <a:extLst>
                    <a:ext uri="{FF2B5EF4-FFF2-40B4-BE49-F238E27FC236}">
                      <a16:creationId xmlns:a16="http://schemas.microsoft.com/office/drawing/2014/main" xmlns="" id="{46419240-6FB2-41A3-981E-E7E54239158C}"/>
                    </a:ext>
                  </a:extLst>
                </p:cNvPr>
                <p:cNvSpPr/>
                <p:nvPr/>
              </p:nvSpPr>
              <p:spPr>
                <a:xfrm rot="-1140124">
                  <a:off x="4430693" y="6228705"/>
                  <a:ext cx="17049" cy="13620"/>
                </a:xfrm>
                <a:custGeom>
                  <a:avLst/>
                  <a:gdLst>
                    <a:gd name="connsiteX0" fmla="*/ 0 w 17049"/>
                    <a:gd name="connsiteY0" fmla="*/ 0 h 13620"/>
                    <a:gd name="connsiteX1" fmla="*/ 17050 w 17049"/>
                    <a:gd name="connsiteY1" fmla="*/ 0 h 13620"/>
                    <a:gd name="connsiteX2" fmla="*/ 17050 w 17049"/>
                    <a:gd name="connsiteY2" fmla="*/ 13621 h 13620"/>
                    <a:gd name="connsiteX3" fmla="*/ 0 w 17049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49" h="13620">
                      <a:moveTo>
                        <a:pt x="0" y="0"/>
                      </a:moveTo>
                      <a:lnTo>
                        <a:pt x="17050" y="0"/>
                      </a:lnTo>
                      <a:lnTo>
                        <a:pt x="17050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2" name="任意多边形: 形状 8101">
                  <a:extLst>
                    <a:ext uri="{FF2B5EF4-FFF2-40B4-BE49-F238E27FC236}">
                      <a16:creationId xmlns:a16="http://schemas.microsoft.com/office/drawing/2014/main" xmlns="" id="{AB8FF5EF-EE78-458C-AEF3-F391234E9EBB}"/>
                    </a:ext>
                  </a:extLst>
                </p:cNvPr>
                <p:cNvSpPr/>
                <p:nvPr/>
              </p:nvSpPr>
              <p:spPr>
                <a:xfrm rot="-1140124">
                  <a:off x="4480814" y="6128285"/>
                  <a:ext cx="171639" cy="93058"/>
                </a:xfrm>
                <a:custGeom>
                  <a:avLst/>
                  <a:gdLst>
                    <a:gd name="connsiteX0" fmla="*/ 0 w 171639"/>
                    <a:gd name="connsiteY0" fmla="*/ 0 h 93058"/>
                    <a:gd name="connsiteX1" fmla="*/ 171639 w 171639"/>
                    <a:gd name="connsiteY1" fmla="*/ 0 h 93058"/>
                    <a:gd name="connsiteX2" fmla="*/ 171639 w 171639"/>
                    <a:gd name="connsiteY2" fmla="*/ 93058 h 93058"/>
                    <a:gd name="connsiteX3" fmla="*/ 0 w 171639"/>
                    <a:gd name="connsiteY3" fmla="*/ 93058 h 9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639" h="93058">
                      <a:moveTo>
                        <a:pt x="0" y="0"/>
                      </a:moveTo>
                      <a:lnTo>
                        <a:pt x="171639" y="0"/>
                      </a:lnTo>
                      <a:lnTo>
                        <a:pt x="171639" y="93058"/>
                      </a:lnTo>
                      <a:lnTo>
                        <a:pt x="0" y="930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03" name="图形 6670">
                <a:extLst>
                  <a:ext uri="{FF2B5EF4-FFF2-40B4-BE49-F238E27FC236}">
                    <a16:creationId xmlns:a16="http://schemas.microsoft.com/office/drawing/2014/main" xmlns="" id="{9F076E39-268D-45B2-B54E-BBAF99D2E10B}"/>
                  </a:ext>
                </a:extLst>
              </p:cNvPr>
              <p:cNvGrpSpPr/>
              <p:nvPr/>
            </p:nvGrpSpPr>
            <p:grpSpPr>
              <a:xfrm>
                <a:off x="4372615" y="6102878"/>
                <a:ext cx="290312" cy="143915"/>
                <a:chOff x="4372615" y="6102878"/>
                <a:chExt cx="290312" cy="143915"/>
              </a:xfrm>
              <a:solidFill>
                <a:srgbClr val="FFFFFF"/>
              </a:solidFill>
            </p:grpSpPr>
            <p:sp>
              <p:nvSpPr>
                <p:cNvPr id="8104" name="任意多边形: 形状 8103">
                  <a:extLst>
                    <a:ext uri="{FF2B5EF4-FFF2-40B4-BE49-F238E27FC236}">
                      <a16:creationId xmlns:a16="http://schemas.microsoft.com/office/drawing/2014/main" xmlns="" id="{90C084F7-6E7A-49B4-A526-93C5B3E181A8}"/>
                    </a:ext>
                  </a:extLst>
                </p:cNvPr>
                <p:cNvSpPr/>
                <p:nvPr/>
              </p:nvSpPr>
              <p:spPr>
                <a:xfrm rot="-1140124">
                  <a:off x="4376213" y="6189908"/>
                  <a:ext cx="108679" cy="40290"/>
                </a:xfrm>
                <a:custGeom>
                  <a:avLst/>
                  <a:gdLst>
                    <a:gd name="connsiteX0" fmla="*/ 0 w 108679"/>
                    <a:gd name="connsiteY0" fmla="*/ 0 h 40290"/>
                    <a:gd name="connsiteX1" fmla="*/ 108679 w 108679"/>
                    <a:gd name="connsiteY1" fmla="*/ 0 h 40290"/>
                    <a:gd name="connsiteX2" fmla="*/ 108679 w 108679"/>
                    <a:gd name="connsiteY2" fmla="*/ 40290 h 40290"/>
                    <a:gd name="connsiteX3" fmla="*/ 0 w 108679"/>
                    <a:gd name="connsiteY3" fmla="*/ 40290 h 40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679" h="40290">
                      <a:moveTo>
                        <a:pt x="0" y="0"/>
                      </a:moveTo>
                      <a:lnTo>
                        <a:pt x="108679" y="0"/>
                      </a:lnTo>
                      <a:lnTo>
                        <a:pt x="108679" y="40290"/>
                      </a:lnTo>
                      <a:lnTo>
                        <a:pt x="0" y="402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5" name="任意多边形: 形状 8104">
                  <a:extLst>
                    <a:ext uri="{FF2B5EF4-FFF2-40B4-BE49-F238E27FC236}">
                      <a16:creationId xmlns:a16="http://schemas.microsoft.com/office/drawing/2014/main" xmlns="" id="{AF170F3A-04F8-48F1-BF05-F2C487852A6D}"/>
                    </a:ext>
                  </a:extLst>
                </p:cNvPr>
                <p:cNvSpPr/>
                <p:nvPr/>
              </p:nvSpPr>
              <p:spPr>
                <a:xfrm rot="-1140124">
                  <a:off x="4430693" y="6228705"/>
                  <a:ext cx="17049" cy="13620"/>
                </a:xfrm>
                <a:custGeom>
                  <a:avLst/>
                  <a:gdLst>
                    <a:gd name="connsiteX0" fmla="*/ 0 w 17049"/>
                    <a:gd name="connsiteY0" fmla="*/ 0 h 13620"/>
                    <a:gd name="connsiteX1" fmla="*/ 17050 w 17049"/>
                    <a:gd name="connsiteY1" fmla="*/ 0 h 13620"/>
                    <a:gd name="connsiteX2" fmla="*/ 17050 w 17049"/>
                    <a:gd name="connsiteY2" fmla="*/ 13621 h 13620"/>
                    <a:gd name="connsiteX3" fmla="*/ 0 w 17049"/>
                    <a:gd name="connsiteY3" fmla="*/ 13621 h 13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49" h="13620">
                      <a:moveTo>
                        <a:pt x="0" y="0"/>
                      </a:moveTo>
                      <a:lnTo>
                        <a:pt x="17050" y="0"/>
                      </a:lnTo>
                      <a:lnTo>
                        <a:pt x="17050" y="13621"/>
                      </a:lnTo>
                      <a:lnTo>
                        <a:pt x="0" y="136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6" name="任意多边形: 形状 8105">
                  <a:extLst>
                    <a:ext uri="{FF2B5EF4-FFF2-40B4-BE49-F238E27FC236}">
                      <a16:creationId xmlns:a16="http://schemas.microsoft.com/office/drawing/2014/main" xmlns="" id="{4BBD953F-E19D-40F7-8822-CC98C4BE4882}"/>
                    </a:ext>
                  </a:extLst>
                </p:cNvPr>
                <p:cNvSpPr/>
                <p:nvPr/>
              </p:nvSpPr>
              <p:spPr>
                <a:xfrm rot="-1140124">
                  <a:off x="4480814" y="6128285"/>
                  <a:ext cx="171639" cy="93058"/>
                </a:xfrm>
                <a:custGeom>
                  <a:avLst/>
                  <a:gdLst>
                    <a:gd name="connsiteX0" fmla="*/ 0 w 171639"/>
                    <a:gd name="connsiteY0" fmla="*/ 0 h 93058"/>
                    <a:gd name="connsiteX1" fmla="*/ 171639 w 171639"/>
                    <a:gd name="connsiteY1" fmla="*/ 0 h 93058"/>
                    <a:gd name="connsiteX2" fmla="*/ 171639 w 171639"/>
                    <a:gd name="connsiteY2" fmla="*/ 93058 h 93058"/>
                    <a:gd name="connsiteX3" fmla="*/ 0 w 171639"/>
                    <a:gd name="connsiteY3" fmla="*/ 93058 h 9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639" h="93058">
                      <a:moveTo>
                        <a:pt x="0" y="0"/>
                      </a:moveTo>
                      <a:lnTo>
                        <a:pt x="171639" y="0"/>
                      </a:lnTo>
                      <a:lnTo>
                        <a:pt x="171639" y="93058"/>
                      </a:lnTo>
                      <a:lnTo>
                        <a:pt x="0" y="930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107" name="图形 6670">
              <a:extLst>
                <a:ext uri="{FF2B5EF4-FFF2-40B4-BE49-F238E27FC236}">
                  <a16:creationId xmlns:a16="http://schemas.microsoft.com/office/drawing/2014/main" xmlns="" id="{AE872B06-31DA-4909-A578-AC4BDBDB7A1A}"/>
                </a:ext>
              </a:extLst>
            </p:cNvPr>
            <p:cNvGrpSpPr/>
            <p:nvPr/>
          </p:nvGrpSpPr>
          <p:grpSpPr>
            <a:xfrm>
              <a:off x="2504154" y="1913762"/>
              <a:ext cx="390906" cy="190214"/>
              <a:chOff x="4449889" y="1913762"/>
              <a:chExt cx="390906" cy="190214"/>
            </a:xfrm>
            <a:solidFill>
              <a:srgbClr val="FFFFFF"/>
            </a:solidFill>
          </p:grpSpPr>
          <p:grpSp>
            <p:nvGrpSpPr>
              <p:cNvPr id="8108" name="图形 6670">
                <a:extLst>
                  <a:ext uri="{FF2B5EF4-FFF2-40B4-BE49-F238E27FC236}">
                    <a16:creationId xmlns:a16="http://schemas.microsoft.com/office/drawing/2014/main" xmlns="" id="{66B9F026-ECC1-4FCC-BE65-E53713DB00D3}"/>
                  </a:ext>
                </a:extLst>
              </p:cNvPr>
              <p:cNvGrpSpPr/>
              <p:nvPr/>
            </p:nvGrpSpPr>
            <p:grpSpPr>
              <a:xfrm>
                <a:off x="4449889" y="1913762"/>
                <a:ext cx="390906" cy="190214"/>
                <a:chOff x="4449889" y="1913762"/>
                <a:chExt cx="390906" cy="190214"/>
              </a:xfrm>
              <a:solidFill>
                <a:srgbClr val="FFFFFF"/>
              </a:solidFill>
            </p:grpSpPr>
            <p:sp>
              <p:nvSpPr>
                <p:cNvPr id="8109" name="任意多边形: 形状 8108">
                  <a:extLst>
                    <a:ext uri="{FF2B5EF4-FFF2-40B4-BE49-F238E27FC236}">
                      <a16:creationId xmlns:a16="http://schemas.microsoft.com/office/drawing/2014/main" xmlns="" id="{6CB29B12-BF0E-4784-A9A0-DDFCEDE11E68}"/>
                    </a:ext>
                  </a:extLst>
                </p:cNvPr>
                <p:cNvSpPr/>
                <p:nvPr/>
              </p:nvSpPr>
              <p:spPr>
                <a:xfrm>
                  <a:off x="4712398" y="2023966"/>
                  <a:ext cx="29337" cy="35813"/>
                </a:xfrm>
                <a:custGeom>
                  <a:avLst/>
                  <a:gdLst>
                    <a:gd name="connsiteX0" fmla="*/ 5810 w 29337"/>
                    <a:gd name="connsiteY0" fmla="*/ 35814 h 35813"/>
                    <a:gd name="connsiteX1" fmla="*/ 0 w 29337"/>
                    <a:gd name="connsiteY1" fmla="*/ 0 h 35813"/>
                    <a:gd name="connsiteX2" fmla="*/ 24575 w 29337"/>
                    <a:gd name="connsiteY2" fmla="*/ 2381 h 35813"/>
                    <a:gd name="connsiteX3" fmla="*/ 29337 w 29337"/>
                    <a:gd name="connsiteY3" fmla="*/ 31909 h 35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337" h="35813">
                      <a:moveTo>
                        <a:pt x="5810" y="35814"/>
                      </a:moveTo>
                      <a:lnTo>
                        <a:pt x="0" y="0"/>
                      </a:lnTo>
                      <a:lnTo>
                        <a:pt x="24575" y="2381"/>
                      </a:lnTo>
                      <a:lnTo>
                        <a:pt x="29337" y="319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0" name="任意多边形: 形状 8109">
                  <a:extLst>
                    <a:ext uri="{FF2B5EF4-FFF2-40B4-BE49-F238E27FC236}">
                      <a16:creationId xmlns:a16="http://schemas.microsoft.com/office/drawing/2014/main" xmlns="" id="{50D03AF7-68DD-4833-91C2-19D3BCD43989}"/>
                    </a:ext>
                  </a:extLst>
                </p:cNvPr>
                <p:cNvSpPr/>
                <p:nvPr/>
              </p:nvSpPr>
              <p:spPr>
                <a:xfrm>
                  <a:off x="4449889" y="1913762"/>
                  <a:ext cx="390906" cy="112585"/>
                </a:xfrm>
                <a:custGeom>
                  <a:avLst/>
                  <a:gdLst>
                    <a:gd name="connsiteX0" fmla="*/ 390906 w 390906"/>
                    <a:gd name="connsiteY0" fmla="*/ 36576 h 112585"/>
                    <a:gd name="connsiteX1" fmla="*/ 369475 w 390906"/>
                    <a:gd name="connsiteY1" fmla="*/ 0 h 112585"/>
                    <a:gd name="connsiteX2" fmla="*/ 252413 w 390906"/>
                    <a:gd name="connsiteY2" fmla="*/ 51054 h 112585"/>
                    <a:gd name="connsiteX3" fmla="*/ 1238 w 390906"/>
                    <a:gd name="connsiteY3" fmla="*/ 47149 h 112585"/>
                    <a:gd name="connsiteX4" fmla="*/ 0 w 390906"/>
                    <a:gd name="connsiteY4" fmla="*/ 86487 h 112585"/>
                    <a:gd name="connsiteX5" fmla="*/ 254318 w 390906"/>
                    <a:gd name="connsiteY5" fmla="*/ 109442 h 112585"/>
                    <a:gd name="connsiteX6" fmla="*/ 287084 w 390906"/>
                    <a:gd name="connsiteY6" fmla="*/ 112586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0906" h="112585">
                      <a:moveTo>
                        <a:pt x="390906" y="36576"/>
                      </a:moveTo>
                      <a:lnTo>
                        <a:pt x="369475" y="0"/>
                      </a:lnTo>
                      <a:lnTo>
                        <a:pt x="252413" y="51054"/>
                      </a:lnTo>
                      <a:lnTo>
                        <a:pt x="1238" y="47149"/>
                      </a:lnTo>
                      <a:lnTo>
                        <a:pt x="0" y="86487"/>
                      </a:lnTo>
                      <a:lnTo>
                        <a:pt x="254318" y="109442"/>
                      </a:lnTo>
                      <a:lnTo>
                        <a:pt x="287084" y="1125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1" name="任意多边形: 形状 8110">
                  <a:extLst>
                    <a:ext uri="{FF2B5EF4-FFF2-40B4-BE49-F238E27FC236}">
                      <a16:creationId xmlns:a16="http://schemas.microsoft.com/office/drawing/2014/main" xmlns="" id="{90F3B7E7-5AF3-45B9-91EA-35AF7CDC4167}"/>
                    </a:ext>
                  </a:extLst>
                </p:cNvPr>
                <p:cNvSpPr/>
                <p:nvPr/>
              </p:nvSpPr>
              <p:spPr>
                <a:xfrm>
                  <a:off x="4628102" y="2055875"/>
                  <a:ext cx="126491" cy="48101"/>
                </a:xfrm>
                <a:custGeom>
                  <a:avLst/>
                  <a:gdLst>
                    <a:gd name="connsiteX0" fmla="*/ 63151 w 126491"/>
                    <a:gd name="connsiteY0" fmla="*/ 48101 h 48101"/>
                    <a:gd name="connsiteX1" fmla="*/ 70675 w 126491"/>
                    <a:gd name="connsiteY1" fmla="*/ 38671 h 48101"/>
                    <a:gd name="connsiteX2" fmla="*/ 126492 w 126491"/>
                    <a:gd name="connsiteY2" fmla="*/ 29528 h 48101"/>
                    <a:gd name="connsiteX3" fmla="*/ 123063 w 126491"/>
                    <a:gd name="connsiteY3" fmla="*/ 8382 h 48101"/>
                    <a:gd name="connsiteX4" fmla="*/ 115252 w 126491"/>
                    <a:gd name="connsiteY4" fmla="*/ 9620 h 48101"/>
                    <a:gd name="connsiteX5" fmla="*/ 113633 w 126491"/>
                    <a:gd name="connsiteY5" fmla="*/ 0 h 48101"/>
                    <a:gd name="connsiteX6" fmla="*/ 0 w 126491"/>
                    <a:gd name="connsiteY6" fmla="*/ 18669 h 48101"/>
                    <a:gd name="connsiteX7" fmla="*/ 4381 w 126491"/>
                    <a:gd name="connsiteY7" fmla="*/ 44958 h 4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491" h="48101">
                      <a:moveTo>
                        <a:pt x="63151" y="48101"/>
                      </a:moveTo>
                      <a:lnTo>
                        <a:pt x="70675" y="38671"/>
                      </a:lnTo>
                      <a:lnTo>
                        <a:pt x="126492" y="29528"/>
                      </a:lnTo>
                      <a:lnTo>
                        <a:pt x="123063" y="8382"/>
                      </a:lnTo>
                      <a:lnTo>
                        <a:pt x="115252" y="9620"/>
                      </a:lnTo>
                      <a:lnTo>
                        <a:pt x="113633" y="0"/>
                      </a:lnTo>
                      <a:lnTo>
                        <a:pt x="0" y="18669"/>
                      </a:lnTo>
                      <a:lnTo>
                        <a:pt x="4381" y="44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12" name="图形 6670">
                <a:extLst>
                  <a:ext uri="{FF2B5EF4-FFF2-40B4-BE49-F238E27FC236}">
                    <a16:creationId xmlns:a16="http://schemas.microsoft.com/office/drawing/2014/main" xmlns="" id="{32D383AF-B53A-449F-9331-95387EFD1113}"/>
                  </a:ext>
                </a:extLst>
              </p:cNvPr>
              <p:cNvGrpSpPr/>
              <p:nvPr/>
            </p:nvGrpSpPr>
            <p:grpSpPr>
              <a:xfrm>
                <a:off x="4449889" y="1913762"/>
                <a:ext cx="390906" cy="190214"/>
                <a:chOff x="4449889" y="1913762"/>
                <a:chExt cx="390906" cy="190214"/>
              </a:xfrm>
              <a:solidFill>
                <a:srgbClr val="FFFFFF"/>
              </a:solidFill>
            </p:grpSpPr>
            <p:sp>
              <p:nvSpPr>
                <p:cNvPr id="8113" name="任意多边形: 形状 8112">
                  <a:extLst>
                    <a:ext uri="{FF2B5EF4-FFF2-40B4-BE49-F238E27FC236}">
                      <a16:creationId xmlns:a16="http://schemas.microsoft.com/office/drawing/2014/main" xmlns="" id="{9EAEF747-352D-446C-82F3-6C8ECB98E48F}"/>
                    </a:ext>
                  </a:extLst>
                </p:cNvPr>
                <p:cNvSpPr/>
                <p:nvPr/>
              </p:nvSpPr>
              <p:spPr>
                <a:xfrm>
                  <a:off x="4712398" y="2023966"/>
                  <a:ext cx="29337" cy="35813"/>
                </a:xfrm>
                <a:custGeom>
                  <a:avLst/>
                  <a:gdLst>
                    <a:gd name="connsiteX0" fmla="*/ 5810 w 29337"/>
                    <a:gd name="connsiteY0" fmla="*/ 35814 h 35813"/>
                    <a:gd name="connsiteX1" fmla="*/ 0 w 29337"/>
                    <a:gd name="connsiteY1" fmla="*/ 0 h 35813"/>
                    <a:gd name="connsiteX2" fmla="*/ 24575 w 29337"/>
                    <a:gd name="connsiteY2" fmla="*/ 2381 h 35813"/>
                    <a:gd name="connsiteX3" fmla="*/ 29337 w 29337"/>
                    <a:gd name="connsiteY3" fmla="*/ 31909 h 35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337" h="35813">
                      <a:moveTo>
                        <a:pt x="5810" y="35814"/>
                      </a:moveTo>
                      <a:lnTo>
                        <a:pt x="0" y="0"/>
                      </a:lnTo>
                      <a:lnTo>
                        <a:pt x="24575" y="2381"/>
                      </a:lnTo>
                      <a:lnTo>
                        <a:pt x="29337" y="319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4" name="任意多边形: 形状 8113">
                  <a:extLst>
                    <a:ext uri="{FF2B5EF4-FFF2-40B4-BE49-F238E27FC236}">
                      <a16:creationId xmlns:a16="http://schemas.microsoft.com/office/drawing/2014/main" xmlns="" id="{80237CF0-F99B-4869-88D1-FCD304A1823A}"/>
                    </a:ext>
                  </a:extLst>
                </p:cNvPr>
                <p:cNvSpPr/>
                <p:nvPr/>
              </p:nvSpPr>
              <p:spPr>
                <a:xfrm>
                  <a:off x="4449889" y="1913762"/>
                  <a:ext cx="390906" cy="112585"/>
                </a:xfrm>
                <a:custGeom>
                  <a:avLst/>
                  <a:gdLst>
                    <a:gd name="connsiteX0" fmla="*/ 390906 w 390906"/>
                    <a:gd name="connsiteY0" fmla="*/ 36576 h 112585"/>
                    <a:gd name="connsiteX1" fmla="*/ 369475 w 390906"/>
                    <a:gd name="connsiteY1" fmla="*/ 0 h 112585"/>
                    <a:gd name="connsiteX2" fmla="*/ 252413 w 390906"/>
                    <a:gd name="connsiteY2" fmla="*/ 51054 h 112585"/>
                    <a:gd name="connsiteX3" fmla="*/ 1238 w 390906"/>
                    <a:gd name="connsiteY3" fmla="*/ 47149 h 112585"/>
                    <a:gd name="connsiteX4" fmla="*/ 0 w 390906"/>
                    <a:gd name="connsiteY4" fmla="*/ 86487 h 112585"/>
                    <a:gd name="connsiteX5" fmla="*/ 254318 w 390906"/>
                    <a:gd name="connsiteY5" fmla="*/ 109442 h 112585"/>
                    <a:gd name="connsiteX6" fmla="*/ 287084 w 390906"/>
                    <a:gd name="connsiteY6" fmla="*/ 112586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0906" h="112585">
                      <a:moveTo>
                        <a:pt x="390906" y="36576"/>
                      </a:moveTo>
                      <a:lnTo>
                        <a:pt x="369475" y="0"/>
                      </a:lnTo>
                      <a:lnTo>
                        <a:pt x="252413" y="51054"/>
                      </a:lnTo>
                      <a:lnTo>
                        <a:pt x="1238" y="47149"/>
                      </a:lnTo>
                      <a:lnTo>
                        <a:pt x="0" y="86487"/>
                      </a:lnTo>
                      <a:lnTo>
                        <a:pt x="254318" y="109442"/>
                      </a:lnTo>
                      <a:lnTo>
                        <a:pt x="287084" y="1125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5" name="任意多边形: 形状 8114">
                  <a:extLst>
                    <a:ext uri="{FF2B5EF4-FFF2-40B4-BE49-F238E27FC236}">
                      <a16:creationId xmlns:a16="http://schemas.microsoft.com/office/drawing/2014/main" xmlns="" id="{A9EFAB7E-5313-4B43-91C4-43A18FB9FCAD}"/>
                    </a:ext>
                  </a:extLst>
                </p:cNvPr>
                <p:cNvSpPr/>
                <p:nvPr/>
              </p:nvSpPr>
              <p:spPr>
                <a:xfrm>
                  <a:off x="4628102" y="2055875"/>
                  <a:ext cx="126491" cy="48101"/>
                </a:xfrm>
                <a:custGeom>
                  <a:avLst/>
                  <a:gdLst>
                    <a:gd name="connsiteX0" fmla="*/ 63151 w 126491"/>
                    <a:gd name="connsiteY0" fmla="*/ 48101 h 48101"/>
                    <a:gd name="connsiteX1" fmla="*/ 70675 w 126491"/>
                    <a:gd name="connsiteY1" fmla="*/ 38671 h 48101"/>
                    <a:gd name="connsiteX2" fmla="*/ 126492 w 126491"/>
                    <a:gd name="connsiteY2" fmla="*/ 29528 h 48101"/>
                    <a:gd name="connsiteX3" fmla="*/ 123063 w 126491"/>
                    <a:gd name="connsiteY3" fmla="*/ 8382 h 48101"/>
                    <a:gd name="connsiteX4" fmla="*/ 115252 w 126491"/>
                    <a:gd name="connsiteY4" fmla="*/ 9620 h 48101"/>
                    <a:gd name="connsiteX5" fmla="*/ 113633 w 126491"/>
                    <a:gd name="connsiteY5" fmla="*/ 0 h 48101"/>
                    <a:gd name="connsiteX6" fmla="*/ 0 w 126491"/>
                    <a:gd name="connsiteY6" fmla="*/ 18669 h 48101"/>
                    <a:gd name="connsiteX7" fmla="*/ 4381 w 126491"/>
                    <a:gd name="connsiteY7" fmla="*/ 44958 h 4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491" h="48101">
                      <a:moveTo>
                        <a:pt x="63151" y="48101"/>
                      </a:moveTo>
                      <a:lnTo>
                        <a:pt x="70675" y="38671"/>
                      </a:lnTo>
                      <a:lnTo>
                        <a:pt x="126492" y="29528"/>
                      </a:lnTo>
                      <a:lnTo>
                        <a:pt x="123063" y="8382"/>
                      </a:lnTo>
                      <a:lnTo>
                        <a:pt x="115252" y="9620"/>
                      </a:lnTo>
                      <a:lnTo>
                        <a:pt x="113633" y="0"/>
                      </a:lnTo>
                      <a:lnTo>
                        <a:pt x="0" y="18669"/>
                      </a:lnTo>
                      <a:lnTo>
                        <a:pt x="4381" y="44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116" name="图形 6670">
              <a:extLst>
                <a:ext uri="{FF2B5EF4-FFF2-40B4-BE49-F238E27FC236}">
                  <a16:creationId xmlns:a16="http://schemas.microsoft.com/office/drawing/2014/main" xmlns="" id="{96D76C0B-FE7A-4AB5-9909-5DB63F70914E}"/>
                </a:ext>
              </a:extLst>
            </p:cNvPr>
            <p:cNvGrpSpPr/>
            <p:nvPr/>
          </p:nvGrpSpPr>
          <p:grpSpPr>
            <a:xfrm>
              <a:off x="1908841" y="2803397"/>
              <a:ext cx="496505" cy="258413"/>
              <a:chOff x="3854576" y="2803397"/>
              <a:chExt cx="496505" cy="258413"/>
            </a:xfrm>
            <a:solidFill>
              <a:srgbClr val="FFFFFF"/>
            </a:solidFill>
          </p:grpSpPr>
          <p:grpSp>
            <p:nvGrpSpPr>
              <p:cNvPr id="8117" name="图形 6670">
                <a:extLst>
                  <a:ext uri="{FF2B5EF4-FFF2-40B4-BE49-F238E27FC236}">
                    <a16:creationId xmlns:a16="http://schemas.microsoft.com/office/drawing/2014/main" xmlns="" id="{8AD76220-F8A5-4344-858A-36C91EB2AE0D}"/>
                  </a:ext>
                </a:extLst>
              </p:cNvPr>
              <p:cNvGrpSpPr/>
              <p:nvPr/>
            </p:nvGrpSpPr>
            <p:grpSpPr>
              <a:xfrm>
                <a:off x="3854576" y="2803397"/>
                <a:ext cx="496505" cy="258413"/>
                <a:chOff x="3854576" y="2803397"/>
                <a:chExt cx="496505" cy="258413"/>
              </a:xfrm>
              <a:solidFill>
                <a:srgbClr val="FFFFFF"/>
              </a:solidFill>
            </p:grpSpPr>
            <p:sp>
              <p:nvSpPr>
                <p:cNvPr id="8118" name="任意多边形: 形状 8117">
                  <a:extLst>
                    <a:ext uri="{FF2B5EF4-FFF2-40B4-BE49-F238E27FC236}">
                      <a16:creationId xmlns:a16="http://schemas.microsoft.com/office/drawing/2014/main" xmlns="" id="{5A585A68-4C3C-473C-920D-E7AA5FEEF52D}"/>
                    </a:ext>
                  </a:extLst>
                </p:cNvPr>
                <p:cNvSpPr/>
                <p:nvPr/>
              </p:nvSpPr>
              <p:spPr>
                <a:xfrm>
                  <a:off x="4211478" y="2963131"/>
                  <a:ext cx="89439" cy="54483"/>
                </a:xfrm>
                <a:custGeom>
                  <a:avLst/>
                  <a:gdLst>
                    <a:gd name="connsiteX0" fmla="*/ 95 w 89439"/>
                    <a:gd name="connsiteY0" fmla="*/ 0 h 54483"/>
                    <a:gd name="connsiteX1" fmla="*/ 0 w 89439"/>
                    <a:gd name="connsiteY1" fmla="*/ 54388 h 54483"/>
                    <a:gd name="connsiteX2" fmla="*/ 26289 w 89439"/>
                    <a:gd name="connsiteY2" fmla="*/ 54483 h 54483"/>
                    <a:gd name="connsiteX3" fmla="*/ 26384 w 89439"/>
                    <a:gd name="connsiteY3" fmla="*/ 27242 h 54483"/>
                    <a:gd name="connsiteX4" fmla="*/ 89440 w 89439"/>
                    <a:gd name="connsiteY4" fmla="*/ 27432 h 54483"/>
                    <a:gd name="connsiteX5" fmla="*/ 89440 w 89439"/>
                    <a:gd name="connsiteY5" fmla="*/ 19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39" h="54483">
                      <a:moveTo>
                        <a:pt x="95" y="0"/>
                      </a:moveTo>
                      <a:lnTo>
                        <a:pt x="0" y="54388"/>
                      </a:lnTo>
                      <a:lnTo>
                        <a:pt x="26289" y="54483"/>
                      </a:lnTo>
                      <a:lnTo>
                        <a:pt x="26384" y="27242"/>
                      </a:lnTo>
                      <a:lnTo>
                        <a:pt x="89440" y="27432"/>
                      </a:lnTo>
                      <a:lnTo>
                        <a:pt x="89440" y="1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9" name="任意多边形: 形状 8118">
                  <a:extLst>
                    <a:ext uri="{FF2B5EF4-FFF2-40B4-BE49-F238E27FC236}">
                      <a16:creationId xmlns:a16="http://schemas.microsoft.com/office/drawing/2014/main" xmlns="" id="{332E05D2-C4ED-4BC9-87C5-7B26AE12B22A}"/>
                    </a:ext>
                  </a:extLst>
                </p:cNvPr>
                <p:cNvSpPr/>
                <p:nvPr/>
              </p:nvSpPr>
              <p:spPr>
                <a:xfrm>
                  <a:off x="3854576" y="2803397"/>
                  <a:ext cx="485298" cy="258413"/>
                </a:xfrm>
                <a:custGeom>
                  <a:avLst/>
                  <a:gdLst>
                    <a:gd name="connsiteX0" fmla="*/ 0 w 485298"/>
                    <a:gd name="connsiteY0" fmla="*/ 258223 h 258413"/>
                    <a:gd name="connsiteX1" fmla="*/ 101727 w 485298"/>
                    <a:gd name="connsiteY1" fmla="*/ 258413 h 258413"/>
                    <a:gd name="connsiteX2" fmla="*/ 101727 w 485298"/>
                    <a:gd name="connsiteY2" fmla="*/ 256984 h 258413"/>
                    <a:gd name="connsiteX3" fmla="*/ 69818 w 485298"/>
                    <a:gd name="connsiteY3" fmla="*/ 186214 h 258413"/>
                    <a:gd name="connsiteX4" fmla="*/ 69914 w 485298"/>
                    <a:gd name="connsiteY4" fmla="*/ 158972 h 258413"/>
                    <a:gd name="connsiteX5" fmla="*/ 102013 w 485298"/>
                    <a:gd name="connsiteY5" fmla="*/ 159067 h 258413"/>
                    <a:gd name="connsiteX6" fmla="*/ 356997 w 485298"/>
                    <a:gd name="connsiteY6" fmla="*/ 159639 h 258413"/>
                    <a:gd name="connsiteX7" fmla="*/ 383286 w 485298"/>
                    <a:gd name="connsiteY7" fmla="*/ 159734 h 258413"/>
                    <a:gd name="connsiteX8" fmla="*/ 383381 w 485298"/>
                    <a:gd name="connsiteY8" fmla="*/ 96964 h 258413"/>
                    <a:gd name="connsiteX9" fmla="*/ 446437 w 485298"/>
                    <a:gd name="connsiteY9" fmla="*/ 97060 h 258413"/>
                    <a:gd name="connsiteX10" fmla="*/ 446342 w 485298"/>
                    <a:gd name="connsiteY10" fmla="*/ 159829 h 258413"/>
                    <a:gd name="connsiteX11" fmla="*/ 446246 w 485298"/>
                    <a:gd name="connsiteY11" fmla="*/ 187071 h 258413"/>
                    <a:gd name="connsiteX12" fmla="*/ 446151 w 485298"/>
                    <a:gd name="connsiteY12" fmla="*/ 214313 h 258413"/>
                    <a:gd name="connsiteX13" fmla="*/ 383096 w 485298"/>
                    <a:gd name="connsiteY13" fmla="*/ 214217 h 258413"/>
                    <a:gd name="connsiteX14" fmla="*/ 356807 w 485298"/>
                    <a:gd name="connsiteY14" fmla="*/ 214122 h 258413"/>
                    <a:gd name="connsiteX15" fmla="*/ 356711 w 485298"/>
                    <a:gd name="connsiteY15" fmla="*/ 257556 h 258413"/>
                    <a:gd name="connsiteX16" fmla="*/ 463582 w 485298"/>
                    <a:gd name="connsiteY16" fmla="*/ 257746 h 258413"/>
                    <a:gd name="connsiteX17" fmla="*/ 485013 w 485298"/>
                    <a:gd name="connsiteY17" fmla="*/ 159925 h 258413"/>
                    <a:gd name="connsiteX18" fmla="*/ 485299 w 485298"/>
                    <a:gd name="connsiteY18" fmla="*/ 37814 h 258413"/>
                    <a:gd name="connsiteX19" fmla="*/ 354711 w 485298"/>
                    <a:gd name="connsiteY19" fmla="*/ 38100 h 258413"/>
                    <a:gd name="connsiteX20" fmla="*/ 354711 w 485298"/>
                    <a:gd name="connsiteY20" fmla="*/ 51530 h 258413"/>
                    <a:gd name="connsiteX21" fmla="*/ 314706 w 485298"/>
                    <a:gd name="connsiteY21" fmla="*/ 51530 h 258413"/>
                    <a:gd name="connsiteX22" fmla="*/ 314897 w 485298"/>
                    <a:gd name="connsiteY22" fmla="*/ 38862 h 258413"/>
                    <a:gd name="connsiteX23" fmla="*/ 40100 w 485298"/>
                    <a:gd name="connsiteY23" fmla="*/ 95 h 258413"/>
                    <a:gd name="connsiteX24" fmla="*/ 381 w 485298"/>
                    <a:gd name="connsiteY24" fmla="*/ 0 h 258413"/>
                    <a:gd name="connsiteX25" fmla="*/ 0 w 485298"/>
                    <a:gd name="connsiteY25" fmla="*/ 158877 h 258413"/>
                    <a:gd name="connsiteX26" fmla="*/ 191 w 485298"/>
                    <a:gd name="connsiteY26" fmla="*/ 158877 h 258413"/>
                    <a:gd name="connsiteX27" fmla="*/ 0 w 485298"/>
                    <a:gd name="connsiteY27" fmla="*/ 258223 h 258413"/>
                    <a:gd name="connsiteX28" fmla="*/ 235363 w 485298"/>
                    <a:gd name="connsiteY28" fmla="*/ 82391 h 258413"/>
                    <a:gd name="connsiteX29" fmla="*/ 307943 w 485298"/>
                    <a:gd name="connsiteY29" fmla="*/ 93726 h 258413"/>
                    <a:gd name="connsiteX30" fmla="*/ 307943 w 485298"/>
                    <a:gd name="connsiteY30" fmla="*/ 113633 h 258413"/>
                    <a:gd name="connsiteX31" fmla="*/ 235363 w 485298"/>
                    <a:gd name="connsiteY31" fmla="*/ 113443 h 258413"/>
                    <a:gd name="connsiteX32" fmla="*/ 235363 w 485298"/>
                    <a:gd name="connsiteY32" fmla="*/ 82391 h 258413"/>
                    <a:gd name="connsiteX33" fmla="*/ 148590 w 485298"/>
                    <a:gd name="connsiteY33" fmla="*/ 68961 h 258413"/>
                    <a:gd name="connsiteX34" fmla="*/ 221171 w 485298"/>
                    <a:gd name="connsiteY34" fmla="*/ 80010 h 258413"/>
                    <a:gd name="connsiteX35" fmla="*/ 221075 w 485298"/>
                    <a:gd name="connsiteY35" fmla="*/ 113443 h 258413"/>
                    <a:gd name="connsiteX36" fmla="*/ 148495 w 485298"/>
                    <a:gd name="connsiteY36" fmla="*/ 113252 h 258413"/>
                    <a:gd name="connsiteX37" fmla="*/ 148590 w 485298"/>
                    <a:gd name="connsiteY37" fmla="*/ 68961 h 258413"/>
                    <a:gd name="connsiteX38" fmla="*/ 58865 w 485298"/>
                    <a:gd name="connsiteY38" fmla="*/ 79629 h 258413"/>
                    <a:gd name="connsiteX39" fmla="*/ 102013 w 485298"/>
                    <a:gd name="connsiteY39" fmla="*/ 79724 h 258413"/>
                    <a:gd name="connsiteX40" fmla="*/ 101918 w 485298"/>
                    <a:gd name="connsiteY40" fmla="*/ 113157 h 258413"/>
                    <a:gd name="connsiteX41" fmla="*/ 58769 w 485298"/>
                    <a:gd name="connsiteY41" fmla="*/ 113062 h 258413"/>
                    <a:gd name="connsiteX42" fmla="*/ 58865 w 485298"/>
                    <a:gd name="connsiteY42" fmla="*/ 79629 h 25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485298" h="258413">
                      <a:moveTo>
                        <a:pt x="0" y="258223"/>
                      </a:moveTo>
                      <a:lnTo>
                        <a:pt x="101727" y="258413"/>
                      </a:lnTo>
                      <a:lnTo>
                        <a:pt x="101727" y="256984"/>
                      </a:lnTo>
                      <a:lnTo>
                        <a:pt x="69818" y="186214"/>
                      </a:lnTo>
                      <a:lnTo>
                        <a:pt x="69914" y="158972"/>
                      </a:lnTo>
                      <a:lnTo>
                        <a:pt x="102013" y="159067"/>
                      </a:lnTo>
                      <a:lnTo>
                        <a:pt x="356997" y="159639"/>
                      </a:lnTo>
                      <a:lnTo>
                        <a:pt x="383286" y="159734"/>
                      </a:lnTo>
                      <a:lnTo>
                        <a:pt x="383381" y="96964"/>
                      </a:lnTo>
                      <a:lnTo>
                        <a:pt x="446437" y="97060"/>
                      </a:lnTo>
                      <a:lnTo>
                        <a:pt x="446342" y="159829"/>
                      </a:lnTo>
                      <a:lnTo>
                        <a:pt x="446246" y="187071"/>
                      </a:lnTo>
                      <a:lnTo>
                        <a:pt x="446151" y="214313"/>
                      </a:lnTo>
                      <a:lnTo>
                        <a:pt x="383096" y="214217"/>
                      </a:lnTo>
                      <a:lnTo>
                        <a:pt x="356807" y="214122"/>
                      </a:lnTo>
                      <a:lnTo>
                        <a:pt x="356711" y="257556"/>
                      </a:lnTo>
                      <a:lnTo>
                        <a:pt x="463582" y="257746"/>
                      </a:lnTo>
                      <a:lnTo>
                        <a:pt x="485013" y="159925"/>
                      </a:lnTo>
                      <a:lnTo>
                        <a:pt x="485299" y="37814"/>
                      </a:lnTo>
                      <a:lnTo>
                        <a:pt x="354711" y="38100"/>
                      </a:lnTo>
                      <a:lnTo>
                        <a:pt x="354711" y="51530"/>
                      </a:lnTo>
                      <a:lnTo>
                        <a:pt x="314706" y="51530"/>
                      </a:lnTo>
                      <a:lnTo>
                        <a:pt x="314897" y="38862"/>
                      </a:lnTo>
                      <a:lnTo>
                        <a:pt x="40100" y="95"/>
                      </a:lnTo>
                      <a:lnTo>
                        <a:pt x="381" y="0"/>
                      </a:lnTo>
                      <a:lnTo>
                        <a:pt x="0" y="158877"/>
                      </a:lnTo>
                      <a:lnTo>
                        <a:pt x="191" y="158877"/>
                      </a:lnTo>
                      <a:lnTo>
                        <a:pt x="0" y="258223"/>
                      </a:lnTo>
                      <a:close/>
                      <a:moveTo>
                        <a:pt x="235363" y="82391"/>
                      </a:moveTo>
                      <a:lnTo>
                        <a:pt x="307943" y="93726"/>
                      </a:lnTo>
                      <a:lnTo>
                        <a:pt x="307943" y="113633"/>
                      </a:lnTo>
                      <a:lnTo>
                        <a:pt x="235363" y="113443"/>
                      </a:lnTo>
                      <a:lnTo>
                        <a:pt x="235363" y="82391"/>
                      </a:lnTo>
                      <a:close/>
                      <a:moveTo>
                        <a:pt x="148590" y="68961"/>
                      </a:moveTo>
                      <a:lnTo>
                        <a:pt x="221171" y="80010"/>
                      </a:lnTo>
                      <a:lnTo>
                        <a:pt x="221075" y="113443"/>
                      </a:lnTo>
                      <a:lnTo>
                        <a:pt x="148495" y="113252"/>
                      </a:lnTo>
                      <a:lnTo>
                        <a:pt x="148590" y="68961"/>
                      </a:lnTo>
                      <a:close/>
                      <a:moveTo>
                        <a:pt x="58865" y="79629"/>
                      </a:moveTo>
                      <a:lnTo>
                        <a:pt x="102013" y="79724"/>
                      </a:lnTo>
                      <a:lnTo>
                        <a:pt x="101918" y="113157"/>
                      </a:lnTo>
                      <a:lnTo>
                        <a:pt x="58769" y="113062"/>
                      </a:lnTo>
                      <a:lnTo>
                        <a:pt x="58865" y="79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0" name="任意多边形: 形状 8119">
                  <a:extLst>
                    <a:ext uri="{FF2B5EF4-FFF2-40B4-BE49-F238E27FC236}">
                      <a16:creationId xmlns:a16="http://schemas.microsoft.com/office/drawing/2014/main" xmlns="" id="{CB18B933-EC89-4788-BFC6-211F200D9CB9}"/>
                    </a:ext>
                  </a:extLst>
                </p:cNvPr>
                <p:cNvSpPr/>
                <p:nvPr/>
              </p:nvSpPr>
              <p:spPr>
                <a:xfrm rot="-5392462">
                  <a:off x="4328423" y="2940781"/>
                  <a:ext cx="33909" cy="11334"/>
                </a:xfrm>
                <a:custGeom>
                  <a:avLst/>
                  <a:gdLst>
                    <a:gd name="connsiteX0" fmla="*/ 0 w 33909"/>
                    <a:gd name="connsiteY0" fmla="*/ 0 h 11334"/>
                    <a:gd name="connsiteX1" fmla="*/ 33909 w 33909"/>
                    <a:gd name="connsiteY1" fmla="*/ 0 h 11334"/>
                    <a:gd name="connsiteX2" fmla="*/ 33909 w 33909"/>
                    <a:gd name="connsiteY2" fmla="*/ 11335 h 11334"/>
                    <a:gd name="connsiteX3" fmla="*/ 0 w 33909"/>
                    <a:gd name="connsiteY3" fmla="*/ 11335 h 1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09" h="11334">
                      <a:moveTo>
                        <a:pt x="0" y="0"/>
                      </a:moveTo>
                      <a:lnTo>
                        <a:pt x="33909" y="0"/>
                      </a:lnTo>
                      <a:lnTo>
                        <a:pt x="33909" y="11335"/>
                      </a:lnTo>
                      <a:lnTo>
                        <a:pt x="0" y="113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1" name="图形 6670">
                <a:extLst>
                  <a:ext uri="{FF2B5EF4-FFF2-40B4-BE49-F238E27FC236}">
                    <a16:creationId xmlns:a16="http://schemas.microsoft.com/office/drawing/2014/main" xmlns="" id="{4A831A02-5D81-4E48-9DEE-C78F0E0F9780}"/>
                  </a:ext>
                </a:extLst>
              </p:cNvPr>
              <p:cNvGrpSpPr/>
              <p:nvPr/>
            </p:nvGrpSpPr>
            <p:grpSpPr>
              <a:xfrm>
                <a:off x="3854576" y="2803397"/>
                <a:ext cx="496505" cy="258413"/>
                <a:chOff x="3854576" y="2803397"/>
                <a:chExt cx="496505" cy="258413"/>
              </a:xfrm>
              <a:solidFill>
                <a:srgbClr val="FFFFFF"/>
              </a:solidFill>
            </p:grpSpPr>
            <p:sp>
              <p:nvSpPr>
                <p:cNvPr id="8122" name="任意多边形: 形状 8121">
                  <a:extLst>
                    <a:ext uri="{FF2B5EF4-FFF2-40B4-BE49-F238E27FC236}">
                      <a16:creationId xmlns:a16="http://schemas.microsoft.com/office/drawing/2014/main" xmlns="" id="{05474E38-CED2-429B-B93C-253BC5B543F2}"/>
                    </a:ext>
                  </a:extLst>
                </p:cNvPr>
                <p:cNvSpPr/>
                <p:nvPr/>
              </p:nvSpPr>
              <p:spPr>
                <a:xfrm>
                  <a:off x="4211478" y="2963131"/>
                  <a:ext cx="89439" cy="54483"/>
                </a:xfrm>
                <a:custGeom>
                  <a:avLst/>
                  <a:gdLst>
                    <a:gd name="connsiteX0" fmla="*/ 95 w 89439"/>
                    <a:gd name="connsiteY0" fmla="*/ 0 h 54483"/>
                    <a:gd name="connsiteX1" fmla="*/ 0 w 89439"/>
                    <a:gd name="connsiteY1" fmla="*/ 54388 h 54483"/>
                    <a:gd name="connsiteX2" fmla="*/ 26289 w 89439"/>
                    <a:gd name="connsiteY2" fmla="*/ 54483 h 54483"/>
                    <a:gd name="connsiteX3" fmla="*/ 26384 w 89439"/>
                    <a:gd name="connsiteY3" fmla="*/ 27242 h 54483"/>
                    <a:gd name="connsiteX4" fmla="*/ 89440 w 89439"/>
                    <a:gd name="connsiteY4" fmla="*/ 27432 h 54483"/>
                    <a:gd name="connsiteX5" fmla="*/ 89440 w 89439"/>
                    <a:gd name="connsiteY5" fmla="*/ 19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439" h="54483">
                      <a:moveTo>
                        <a:pt x="95" y="0"/>
                      </a:moveTo>
                      <a:lnTo>
                        <a:pt x="0" y="54388"/>
                      </a:lnTo>
                      <a:lnTo>
                        <a:pt x="26289" y="54483"/>
                      </a:lnTo>
                      <a:lnTo>
                        <a:pt x="26384" y="27242"/>
                      </a:lnTo>
                      <a:lnTo>
                        <a:pt x="89440" y="27432"/>
                      </a:lnTo>
                      <a:lnTo>
                        <a:pt x="89440" y="1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3" name="任意多边形: 形状 8122">
                  <a:extLst>
                    <a:ext uri="{FF2B5EF4-FFF2-40B4-BE49-F238E27FC236}">
                      <a16:creationId xmlns:a16="http://schemas.microsoft.com/office/drawing/2014/main" xmlns="" id="{8ADF1BAC-8085-49FC-9BF1-0E976828AD4C}"/>
                    </a:ext>
                  </a:extLst>
                </p:cNvPr>
                <p:cNvSpPr/>
                <p:nvPr/>
              </p:nvSpPr>
              <p:spPr>
                <a:xfrm>
                  <a:off x="3854576" y="2803397"/>
                  <a:ext cx="485298" cy="258413"/>
                </a:xfrm>
                <a:custGeom>
                  <a:avLst/>
                  <a:gdLst>
                    <a:gd name="connsiteX0" fmla="*/ 0 w 485298"/>
                    <a:gd name="connsiteY0" fmla="*/ 258223 h 258413"/>
                    <a:gd name="connsiteX1" fmla="*/ 101727 w 485298"/>
                    <a:gd name="connsiteY1" fmla="*/ 258413 h 258413"/>
                    <a:gd name="connsiteX2" fmla="*/ 101727 w 485298"/>
                    <a:gd name="connsiteY2" fmla="*/ 256984 h 258413"/>
                    <a:gd name="connsiteX3" fmla="*/ 69818 w 485298"/>
                    <a:gd name="connsiteY3" fmla="*/ 186214 h 258413"/>
                    <a:gd name="connsiteX4" fmla="*/ 69914 w 485298"/>
                    <a:gd name="connsiteY4" fmla="*/ 158972 h 258413"/>
                    <a:gd name="connsiteX5" fmla="*/ 102013 w 485298"/>
                    <a:gd name="connsiteY5" fmla="*/ 159067 h 258413"/>
                    <a:gd name="connsiteX6" fmla="*/ 356997 w 485298"/>
                    <a:gd name="connsiteY6" fmla="*/ 159639 h 258413"/>
                    <a:gd name="connsiteX7" fmla="*/ 383286 w 485298"/>
                    <a:gd name="connsiteY7" fmla="*/ 159734 h 258413"/>
                    <a:gd name="connsiteX8" fmla="*/ 383381 w 485298"/>
                    <a:gd name="connsiteY8" fmla="*/ 96964 h 258413"/>
                    <a:gd name="connsiteX9" fmla="*/ 446437 w 485298"/>
                    <a:gd name="connsiteY9" fmla="*/ 97060 h 258413"/>
                    <a:gd name="connsiteX10" fmla="*/ 446342 w 485298"/>
                    <a:gd name="connsiteY10" fmla="*/ 159829 h 258413"/>
                    <a:gd name="connsiteX11" fmla="*/ 446246 w 485298"/>
                    <a:gd name="connsiteY11" fmla="*/ 187071 h 258413"/>
                    <a:gd name="connsiteX12" fmla="*/ 446151 w 485298"/>
                    <a:gd name="connsiteY12" fmla="*/ 214313 h 258413"/>
                    <a:gd name="connsiteX13" fmla="*/ 383096 w 485298"/>
                    <a:gd name="connsiteY13" fmla="*/ 214217 h 258413"/>
                    <a:gd name="connsiteX14" fmla="*/ 356807 w 485298"/>
                    <a:gd name="connsiteY14" fmla="*/ 214122 h 258413"/>
                    <a:gd name="connsiteX15" fmla="*/ 356711 w 485298"/>
                    <a:gd name="connsiteY15" fmla="*/ 257556 h 258413"/>
                    <a:gd name="connsiteX16" fmla="*/ 463582 w 485298"/>
                    <a:gd name="connsiteY16" fmla="*/ 257746 h 258413"/>
                    <a:gd name="connsiteX17" fmla="*/ 485013 w 485298"/>
                    <a:gd name="connsiteY17" fmla="*/ 159925 h 258413"/>
                    <a:gd name="connsiteX18" fmla="*/ 485299 w 485298"/>
                    <a:gd name="connsiteY18" fmla="*/ 37814 h 258413"/>
                    <a:gd name="connsiteX19" fmla="*/ 354711 w 485298"/>
                    <a:gd name="connsiteY19" fmla="*/ 38100 h 258413"/>
                    <a:gd name="connsiteX20" fmla="*/ 354711 w 485298"/>
                    <a:gd name="connsiteY20" fmla="*/ 51530 h 258413"/>
                    <a:gd name="connsiteX21" fmla="*/ 314706 w 485298"/>
                    <a:gd name="connsiteY21" fmla="*/ 51530 h 258413"/>
                    <a:gd name="connsiteX22" fmla="*/ 314897 w 485298"/>
                    <a:gd name="connsiteY22" fmla="*/ 38862 h 258413"/>
                    <a:gd name="connsiteX23" fmla="*/ 40100 w 485298"/>
                    <a:gd name="connsiteY23" fmla="*/ 95 h 258413"/>
                    <a:gd name="connsiteX24" fmla="*/ 381 w 485298"/>
                    <a:gd name="connsiteY24" fmla="*/ 0 h 258413"/>
                    <a:gd name="connsiteX25" fmla="*/ 0 w 485298"/>
                    <a:gd name="connsiteY25" fmla="*/ 158877 h 258413"/>
                    <a:gd name="connsiteX26" fmla="*/ 191 w 485298"/>
                    <a:gd name="connsiteY26" fmla="*/ 158877 h 258413"/>
                    <a:gd name="connsiteX27" fmla="*/ 0 w 485298"/>
                    <a:gd name="connsiteY27" fmla="*/ 258223 h 258413"/>
                    <a:gd name="connsiteX28" fmla="*/ 235363 w 485298"/>
                    <a:gd name="connsiteY28" fmla="*/ 82391 h 258413"/>
                    <a:gd name="connsiteX29" fmla="*/ 307943 w 485298"/>
                    <a:gd name="connsiteY29" fmla="*/ 93726 h 258413"/>
                    <a:gd name="connsiteX30" fmla="*/ 307943 w 485298"/>
                    <a:gd name="connsiteY30" fmla="*/ 113633 h 258413"/>
                    <a:gd name="connsiteX31" fmla="*/ 235363 w 485298"/>
                    <a:gd name="connsiteY31" fmla="*/ 113443 h 258413"/>
                    <a:gd name="connsiteX32" fmla="*/ 235363 w 485298"/>
                    <a:gd name="connsiteY32" fmla="*/ 82391 h 258413"/>
                    <a:gd name="connsiteX33" fmla="*/ 148590 w 485298"/>
                    <a:gd name="connsiteY33" fmla="*/ 68961 h 258413"/>
                    <a:gd name="connsiteX34" fmla="*/ 221171 w 485298"/>
                    <a:gd name="connsiteY34" fmla="*/ 80010 h 258413"/>
                    <a:gd name="connsiteX35" fmla="*/ 221075 w 485298"/>
                    <a:gd name="connsiteY35" fmla="*/ 113443 h 258413"/>
                    <a:gd name="connsiteX36" fmla="*/ 148495 w 485298"/>
                    <a:gd name="connsiteY36" fmla="*/ 113252 h 258413"/>
                    <a:gd name="connsiteX37" fmla="*/ 148590 w 485298"/>
                    <a:gd name="connsiteY37" fmla="*/ 68961 h 258413"/>
                    <a:gd name="connsiteX38" fmla="*/ 58865 w 485298"/>
                    <a:gd name="connsiteY38" fmla="*/ 79629 h 258413"/>
                    <a:gd name="connsiteX39" fmla="*/ 102013 w 485298"/>
                    <a:gd name="connsiteY39" fmla="*/ 79724 h 258413"/>
                    <a:gd name="connsiteX40" fmla="*/ 101918 w 485298"/>
                    <a:gd name="connsiteY40" fmla="*/ 113157 h 258413"/>
                    <a:gd name="connsiteX41" fmla="*/ 58769 w 485298"/>
                    <a:gd name="connsiteY41" fmla="*/ 113062 h 258413"/>
                    <a:gd name="connsiteX42" fmla="*/ 58865 w 485298"/>
                    <a:gd name="connsiteY42" fmla="*/ 79629 h 25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485298" h="258413">
                      <a:moveTo>
                        <a:pt x="0" y="258223"/>
                      </a:moveTo>
                      <a:lnTo>
                        <a:pt x="101727" y="258413"/>
                      </a:lnTo>
                      <a:lnTo>
                        <a:pt x="101727" y="256984"/>
                      </a:lnTo>
                      <a:lnTo>
                        <a:pt x="69818" y="186214"/>
                      </a:lnTo>
                      <a:lnTo>
                        <a:pt x="69914" y="158972"/>
                      </a:lnTo>
                      <a:lnTo>
                        <a:pt x="102013" y="159067"/>
                      </a:lnTo>
                      <a:lnTo>
                        <a:pt x="356997" y="159639"/>
                      </a:lnTo>
                      <a:lnTo>
                        <a:pt x="383286" y="159734"/>
                      </a:lnTo>
                      <a:lnTo>
                        <a:pt x="383381" y="96964"/>
                      </a:lnTo>
                      <a:lnTo>
                        <a:pt x="446437" y="97060"/>
                      </a:lnTo>
                      <a:lnTo>
                        <a:pt x="446342" y="159829"/>
                      </a:lnTo>
                      <a:lnTo>
                        <a:pt x="446246" y="187071"/>
                      </a:lnTo>
                      <a:lnTo>
                        <a:pt x="446151" y="214313"/>
                      </a:lnTo>
                      <a:lnTo>
                        <a:pt x="383096" y="214217"/>
                      </a:lnTo>
                      <a:lnTo>
                        <a:pt x="356807" y="214122"/>
                      </a:lnTo>
                      <a:lnTo>
                        <a:pt x="356711" y="257556"/>
                      </a:lnTo>
                      <a:lnTo>
                        <a:pt x="463582" y="257746"/>
                      </a:lnTo>
                      <a:lnTo>
                        <a:pt x="485013" y="159925"/>
                      </a:lnTo>
                      <a:lnTo>
                        <a:pt x="485299" y="37814"/>
                      </a:lnTo>
                      <a:lnTo>
                        <a:pt x="354711" y="38100"/>
                      </a:lnTo>
                      <a:lnTo>
                        <a:pt x="354711" y="51530"/>
                      </a:lnTo>
                      <a:lnTo>
                        <a:pt x="314706" y="51530"/>
                      </a:lnTo>
                      <a:lnTo>
                        <a:pt x="314897" y="38862"/>
                      </a:lnTo>
                      <a:lnTo>
                        <a:pt x="40100" y="95"/>
                      </a:lnTo>
                      <a:lnTo>
                        <a:pt x="381" y="0"/>
                      </a:lnTo>
                      <a:lnTo>
                        <a:pt x="0" y="158877"/>
                      </a:lnTo>
                      <a:lnTo>
                        <a:pt x="191" y="158877"/>
                      </a:lnTo>
                      <a:lnTo>
                        <a:pt x="0" y="258223"/>
                      </a:lnTo>
                      <a:close/>
                      <a:moveTo>
                        <a:pt x="235363" y="82391"/>
                      </a:moveTo>
                      <a:lnTo>
                        <a:pt x="307943" y="93726"/>
                      </a:lnTo>
                      <a:lnTo>
                        <a:pt x="307943" y="113633"/>
                      </a:lnTo>
                      <a:lnTo>
                        <a:pt x="235363" y="113443"/>
                      </a:lnTo>
                      <a:lnTo>
                        <a:pt x="235363" y="82391"/>
                      </a:lnTo>
                      <a:close/>
                      <a:moveTo>
                        <a:pt x="148590" y="68961"/>
                      </a:moveTo>
                      <a:lnTo>
                        <a:pt x="221171" y="80010"/>
                      </a:lnTo>
                      <a:lnTo>
                        <a:pt x="221075" y="113443"/>
                      </a:lnTo>
                      <a:lnTo>
                        <a:pt x="148495" y="113252"/>
                      </a:lnTo>
                      <a:lnTo>
                        <a:pt x="148590" y="68961"/>
                      </a:lnTo>
                      <a:close/>
                      <a:moveTo>
                        <a:pt x="58865" y="79629"/>
                      </a:moveTo>
                      <a:lnTo>
                        <a:pt x="102013" y="79724"/>
                      </a:lnTo>
                      <a:lnTo>
                        <a:pt x="101918" y="113157"/>
                      </a:lnTo>
                      <a:lnTo>
                        <a:pt x="58769" y="113062"/>
                      </a:lnTo>
                      <a:lnTo>
                        <a:pt x="58865" y="796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4" name="任意多边形: 形状 8123">
                  <a:extLst>
                    <a:ext uri="{FF2B5EF4-FFF2-40B4-BE49-F238E27FC236}">
                      <a16:creationId xmlns:a16="http://schemas.microsoft.com/office/drawing/2014/main" xmlns="" id="{E5B54F56-AE5D-47E3-B827-ABB199A7DD13}"/>
                    </a:ext>
                  </a:extLst>
                </p:cNvPr>
                <p:cNvSpPr/>
                <p:nvPr/>
              </p:nvSpPr>
              <p:spPr>
                <a:xfrm rot="-5392462">
                  <a:off x="4328423" y="2940781"/>
                  <a:ext cx="33909" cy="11334"/>
                </a:xfrm>
                <a:custGeom>
                  <a:avLst/>
                  <a:gdLst>
                    <a:gd name="connsiteX0" fmla="*/ 0 w 33909"/>
                    <a:gd name="connsiteY0" fmla="*/ 0 h 11334"/>
                    <a:gd name="connsiteX1" fmla="*/ 33909 w 33909"/>
                    <a:gd name="connsiteY1" fmla="*/ 0 h 11334"/>
                    <a:gd name="connsiteX2" fmla="*/ 33909 w 33909"/>
                    <a:gd name="connsiteY2" fmla="*/ 11335 h 11334"/>
                    <a:gd name="connsiteX3" fmla="*/ 0 w 33909"/>
                    <a:gd name="connsiteY3" fmla="*/ 11335 h 1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09" h="11334">
                      <a:moveTo>
                        <a:pt x="0" y="0"/>
                      </a:moveTo>
                      <a:lnTo>
                        <a:pt x="33909" y="0"/>
                      </a:lnTo>
                      <a:lnTo>
                        <a:pt x="33909" y="11335"/>
                      </a:lnTo>
                      <a:lnTo>
                        <a:pt x="0" y="113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125" name="任意多边形: 形状 8124">
              <a:extLst>
                <a:ext uri="{FF2B5EF4-FFF2-40B4-BE49-F238E27FC236}">
                  <a16:creationId xmlns:a16="http://schemas.microsoft.com/office/drawing/2014/main" xmlns="" id="{3FC62460-D5A7-4C7C-AC5D-888F65C4C263}"/>
                </a:ext>
              </a:extLst>
            </p:cNvPr>
            <p:cNvSpPr/>
            <p:nvPr/>
          </p:nvSpPr>
          <p:spPr>
            <a:xfrm>
              <a:off x="2375090" y="1812988"/>
              <a:ext cx="21526" cy="21526"/>
            </a:xfrm>
            <a:custGeom>
              <a:avLst/>
              <a:gdLst>
                <a:gd name="connsiteX0" fmla="*/ 21526 w 21526"/>
                <a:gd name="connsiteY0" fmla="*/ 10763 h 21526"/>
                <a:gd name="connsiteX1" fmla="*/ 10763 w 21526"/>
                <a:gd name="connsiteY1" fmla="*/ 21527 h 21526"/>
                <a:gd name="connsiteX2" fmla="*/ 0 w 21526"/>
                <a:gd name="connsiteY2" fmla="*/ 10763 h 21526"/>
                <a:gd name="connsiteX3" fmla="*/ 10763 w 21526"/>
                <a:gd name="connsiteY3" fmla="*/ 0 h 21526"/>
                <a:gd name="connsiteX4" fmla="*/ 21526 w 21526"/>
                <a:gd name="connsiteY4" fmla="*/ 10763 h 2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6" h="21526">
                  <a:moveTo>
                    <a:pt x="21526" y="10763"/>
                  </a:moveTo>
                  <a:cubicBezTo>
                    <a:pt x="21526" y="16708"/>
                    <a:pt x="16708" y="21527"/>
                    <a:pt x="10763" y="21527"/>
                  </a:cubicBezTo>
                  <a:cubicBezTo>
                    <a:pt x="4819" y="21527"/>
                    <a:pt x="0" y="16708"/>
                    <a:pt x="0" y="10763"/>
                  </a:cubicBezTo>
                  <a:cubicBezTo>
                    <a:pt x="0" y="4819"/>
                    <a:pt x="4819" y="0"/>
                    <a:pt x="10763" y="0"/>
                  </a:cubicBezTo>
                  <a:cubicBezTo>
                    <a:pt x="16708" y="0"/>
                    <a:pt x="21526" y="4819"/>
                    <a:pt x="21526" y="10763"/>
                  </a:cubicBezTo>
                  <a:close/>
                </a:path>
              </a:pathLst>
            </a:custGeom>
            <a:solidFill>
              <a:srgbClr val="A687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126" name="图形 6670">
              <a:extLst>
                <a:ext uri="{FF2B5EF4-FFF2-40B4-BE49-F238E27FC236}">
                  <a16:creationId xmlns:a16="http://schemas.microsoft.com/office/drawing/2014/main" xmlns="" id="{77FAFFB9-057D-40CC-8011-7F6C5DA2996F}"/>
                </a:ext>
              </a:extLst>
            </p:cNvPr>
            <p:cNvGrpSpPr/>
            <p:nvPr/>
          </p:nvGrpSpPr>
          <p:grpSpPr>
            <a:xfrm>
              <a:off x="3759263" y="625125"/>
              <a:ext cx="469582" cy="401859"/>
              <a:chOff x="5704998" y="625125"/>
              <a:chExt cx="469582" cy="401859"/>
            </a:xfrm>
          </p:grpSpPr>
          <p:grpSp>
            <p:nvGrpSpPr>
              <p:cNvPr id="8127" name="图形 6670">
                <a:extLst>
                  <a:ext uri="{FF2B5EF4-FFF2-40B4-BE49-F238E27FC236}">
                    <a16:creationId xmlns:a16="http://schemas.microsoft.com/office/drawing/2014/main" xmlns="" id="{49F06192-44A4-495C-B4AC-4B928CE795F2}"/>
                  </a:ext>
                </a:extLst>
              </p:cNvPr>
              <p:cNvGrpSpPr/>
              <p:nvPr/>
            </p:nvGrpSpPr>
            <p:grpSpPr>
              <a:xfrm>
                <a:off x="5704998" y="625125"/>
                <a:ext cx="469582" cy="401859"/>
                <a:chOff x="5704998" y="625125"/>
                <a:chExt cx="469582" cy="401859"/>
              </a:xfrm>
              <a:solidFill>
                <a:srgbClr val="FFFFFF"/>
              </a:solidFill>
            </p:grpSpPr>
            <p:sp>
              <p:nvSpPr>
                <p:cNvPr id="8128" name="任意多边形: 形状 8127">
                  <a:extLst>
                    <a:ext uri="{FF2B5EF4-FFF2-40B4-BE49-F238E27FC236}">
                      <a16:creationId xmlns:a16="http://schemas.microsoft.com/office/drawing/2014/main" xmlns="" id="{D769B2BF-9FA6-486E-82CE-D9DB266F5EDC}"/>
                    </a:ext>
                  </a:extLst>
                </p:cNvPr>
                <p:cNvSpPr/>
                <p:nvPr/>
              </p:nvSpPr>
              <p:spPr>
                <a:xfrm>
                  <a:off x="5704998" y="628078"/>
                  <a:ext cx="330517" cy="287559"/>
                </a:xfrm>
                <a:custGeom>
                  <a:avLst/>
                  <a:gdLst>
                    <a:gd name="connsiteX0" fmla="*/ 330517 w 330517"/>
                    <a:gd name="connsiteY0" fmla="*/ 65913 h 287559"/>
                    <a:gd name="connsiteX1" fmla="*/ 309467 w 330517"/>
                    <a:gd name="connsiteY1" fmla="*/ 0 h 287559"/>
                    <a:gd name="connsiteX2" fmla="*/ 0 w 330517"/>
                    <a:gd name="connsiteY2" fmla="*/ 101917 h 287559"/>
                    <a:gd name="connsiteX3" fmla="*/ 12192 w 330517"/>
                    <a:gd name="connsiteY3" fmla="*/ 140017 h 287559"/>
                    <a:gd name="connsiteX4" fmla="*/ 43148 w 330517"/>
                    <a:gd name="connsiteY4" fmla="*/ 287560 h 287559"/>
                    <a:gd name="connsiteX5" fmla="*/ 100489 w 330517"/>
                    <a:gd name="connsiteY5" fmla="*/ 272891 h 287559"/>
                    <a:gd name="connsiteX6" fmla="*/ 99250 w 330517"/>
                    <a:gd name="connsiteY6" fmla="*/ 266986 h 287559"/>
                    <a:gd name="connsiteX7" fmla="*/ 165068 w 330517"/>
                    <a:gd name="connsiteY7" fmla="*/ 252793 h 287559"/>
                    <a:gd name="connsiteX8" fmla="*/ 158972 w 330517"/>
                    <a:gd name="connsiteY8" fmla="*/ 233267 h 287559"/>
                    <a:gd name="connsiteX9" fmla="*/ 95059 w 330517"/>
                    <a:gd name="connsiteY9" fmla="*/ 246983 h 287559"/>
                    <a:gd name="connsiteX10" fmla="*/ 74771 w 330517"/>
                    <a:gd name="connsiteY10" fmla="*/ 150209 h 287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0517" h="287559">
                      <a:moveTo>
                        <a:pt x="330517" y="65913"/>
                      </a:moveTo>
                      <a:lnTo>
                        <a:pt x="309467" y="0"/>
                      </a:lnTo>
                      <a:lnTo>
                        <a:pt x="0" y="101917"/>
                      </a:lnTo>
                      <a:lnTo>
                        <a:pt x="12192" y="140017"/>
                      </a:lnTo>
                      <a:lnTo>
                        <a:pt x="43148" y="287560"/>
                      </a:lnTo>
                      <a:lnTo>
                        <a:pt x="100489" y="272891"/>
                      </a:lnTo>
                      <a:lnTo>
                        <a:pt x="99250" y="266986"/>
                      </a:lnTo>
                      <a:lnTo>
                        <a:pt x="165068" y="252793"/>
                      </a:lnTo>
                      <a:lnTo>
                        <a:pt x="158972" y="233267"/>
                      </a:lnTo>
                      <a:lnTo>
                        <a:pt x="95059" y="246983"/>
                      </a:lnTo>
                      <a:lnTo>
                        <a:pt x="74771" y="1502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9" name="任意多边形: 形状 8128">
                  <a:extLst>
                    <a:ext uri="{FF2B5EF4-FFF2-40B4-BE49-F238E27FC236}">
                      <a16:creationId xmlns:a16="http://schemas.microsoft.com/office/drawing/2014/main" xmlns="" id="{432EA160-5981-45BF-8C9A-F8E8A11C8620}"/>
                    </a:ext>
                  </a:extLst>
                </p:cNvPr>
                <p:cNvSpPr/>
                <p:nvPr/>
              </p:nvSpPr>
              <p:spPr>
                <a:xfrm>
                  <a:off x="5815298" y="703134"/>
                  <a:ext cx="122682" cy="323850"/>
                </a:xfrm>
                <a:custGeom>
                  <a:avLst/>
                  <a:gdLst>
                    <a:gd name="connsiteX0" fmla="*/ 122682 w 122682"/>
                    <a:gd name="connsiteY0" fmla="*/ 316897 h 323850"/>
                    <a:gd name="connsiteX1" fmla="*/ 101537 w 122682"/>
                    <a:gd name="connsiteY1" fmla="*/ 323850 h 323850"/>
                    <a:gd name="connsiteX2" fmla="*/ 0 w 122682"/>
                    <a:gd name="connsiteY2" fmla="*/ 6953 h 323850"/>
                    <a:gd name="connsiteX3" fmla="*/ 21146 w 122682"/>
                    <a:gd name="connsiteY3" fmla="*/ 0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82" h="323850">
                      <a:moveTo>
                        <a:pt x="122682" y="316897"/>
                      </a:moveTo>
                      <a:lnTo>
                        <a:pt x="101537" y="323850"/>
                      </a:lnTo>
                      <a:lnTo>
                        <a:pt x="0" y="6953"/>
                      </a:lnTo>
                      <a:lnTo>
                        <a:pt x="211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0" name="任意多边形: 形状 8129">
                  <a:extLst>
                    <a:ext uri="{FF2B5EF4-FFF2-40B4-BE49-F238E27FC236}">
                      <a16:creationId xmlns:a16="http://schemas.microsoft.com/office/drawing/2014/main" xmlns="" id="{4759CBF4-6951-4F3A-8A29-ED6F3BED1409}"/>
                    </a:ext>
                  </a:extLst>
                </p:cNvPr>
                <p:cNvSpPr/>
                <p:nvPr/>
              </p:nvSpPr>
              <p:spPr>
                <a:xfrm>
                  <a:off x="6051994" y="625125"/>
                  <a:ext cx="122586" cy="323945"/>
                </a:xfrm>
                <a:custGeom>
                  <a:avLst/>
                  <a:gdLst>
                    <a:gd name="connsiteX0" fmla="*/ 122587 w 122586"/>
                    <a:gd name="connsiteY0" fmla="*/ 316992 h 323945"/>
                    <a:gd name="connsiteX1" fmla="*/ 101537 w 122586"/>
                    <a:gd name="connsiteY1" fmla="*/ 323945 h 323945"/>
                    <a:gd name="connsiteX2" fmla="*/ 0 w 122586"/>
                    <a:gd name="connsiteY2" fmla="*/ 6953 h 323945"/>
                    <a:gd name="connsiteX3" fmla="*/ 21050 w 122586"/>
                    <a:gd name="connsiteY3" fmla="*/ 0 h 32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586" h="323945">
                      <a:moveTo>
                        <a:pt x="122587" y="316992"/>
                      </a:moveTo>
                      <a:lnTo>
                        <a:pt x="101537" y="323945"/>
                      </a:lnTo>
                      <a:lnTo>
                        <a:pt x="0" y="6953"/>
                      </a:lnTo>
                      <a:lnTo>
                        <a:pt x="210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1" name="任意多边形: 形状 8130">
                  <a:extLst>
                    <a:ext uri="{FF2B5EF4-FFF2-40B4-BE49-F238E27FC236}">
                      <a16:creationId xmlns:a16="http://schemas.microsoft.com/office/drawing/2014/main" xmlns="" id="{A55789C8-479F-4009-9911-2868AF71DEF2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317087" cy="387953"/>
                </a:xfrm>
                <a:custGeom>
                  <a:avLst/>
                  <a:gdLst>
                    <a:gd name="connsiteX0" fmla="*/ 101537 w 317087"/>
                    <a:gd name="connsiteY0" fmla="*/ 387953 h 387953"/>
                    <a:gd name="connsiteX1" fmla="*/ 317087 w 317087"/>
                    <a:gd name="connsiteY1" fmla="*/ 316992 h 387953"/>
                    <a:gd name="connsiteX2" fmla="*/ 215551 w 317087"/>
                    <a:gd name="connsiteY2" fmla="*/ 0 h 387953"/>
                    <a:gd name="connsiteX3" fmla="*/ 0 w 317087"/>
                    <a:gd name="connsiteY3" fmla="*/ 71056 h 387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087" h="387953">
                      <a:moveTo>
                        <a:pt x="101537" y="387953"/>
                      </a:moveTo>
                      <a:lnTo>
                        <a:pt x="317087" y="316992"/>
                      </a:lnTo>
                      <a:lnTo>
                        <a:pt x="215551" y="0"/>
                      </a:lnTo>
                      <a:lnTo>
                        <a:pt x="0" y="710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2" name="任意多边形: 形状 8131">
                  <a:extLst>
                    <a:ext uri="{FF2B5EF4-FFF2-40B4-BE49-F238E27FC236}">
                      <a16:creationId xmlns:a16="http://schemas.microsoft.com/office/drawing/2014/main" xmlns="" id="{65DC711D-3766-4B0C-BDBA-80DC2EB3240A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231838" cy="122110"/>
                </a:xfrm>
                <a:custGeom>
                  <a:avLst/>
                  <a:gdLst>
                    <a:gd name="connsiteX0" fmla="*/ 231838 w 231838"/>
                    <a:gd name="connsiteY0" fmla="*/ 51054 h 122110"/>
                    <a:gd name="connsiteX1" fmla="*/ 16383 w 231838"/>
                    <a:gd name="connsiteY1" fmla="*/ 122111 h 122110"/>
                    <a:gd name="connsiteX2" fmla="*/ 0 w 231838"/>
                    <a:gd name="connsiteY2" fmla="*/ 71056 h 122110"/>
                    <a:gd name="connsiteX3" fmla="*/ 215551 w 231838"/>
                    <a:gd name="connsiteY3" fmla="*/ 0 h 1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1838" h="122110">
                      <a:moveTo>
                        <a:pt x="231838" y="51054"/>
                      </a:moveTo>
                      <a:lnTo>
                        <a:pt x="16383" y="122111"/>
                      </a:lnTo>
                      <a:lnTo>
                        <a:pt x="0" y="71056"/>
                      </a:lnTo>
                      <a:lnTo>
                        <a:pt x="2155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3" name="任意多边形: 形状 8132">
                  <a:extLst>
                    <a:ext uri="{FF2B5EF4-FFF2-40B4-BE49-F238E27FC236}">
                      <a16:creationId xmlns:a16="http://schemas.microsoft.com/office/drawing/2014/main" xmlns="" id="{B06B50AA-0ABF-422B-8A52-86FFFB3EDD0F}"/>
                    </a:ext>
                  </a:extLst>
                </p:cNvPr>
                <p:cNvSpPr/>
                <p:nvPr/>
              </p:nvSpPr>
              <p:spPr>
                <a:xfrm>
                  <a:off x="5887116" y="694467"/>
                  <a:ext cx="184594" cy="166211"/>
                </a:xfrm>
                <a:custGeom>
                  <a:avLst/>
                  <a:gdLst>
                    <a:gd name="connsiteX0" fmla="*/ 146875 w 184594"/>
                    <a:gd name="connsiteY0" fmla="*/ 0 h 166211"/>
                    <a:gd name="connsiteX1" fmla="*/ 0 w 184594"/>
                    <a:gd name="connsiteY1" fmla="*/ 48387 h 166211"/>
                    <a:gd name="connsiteX2" fmla="*/ 37719 w 184594"/>
                    <a:gd name="connsiteY2" fmla="*/ 166211 h 166211"/>
                    <a:gd name="connsiteX3" fmla="*/ 184595 w 184594"/>
                    <a:gd name="connsiteY3" fmla="*/ 117729 h 16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594" h="166211">
                      <a:moveTo>
                        <a:pt x="146875" y="0"/>
                      </a:moveTo>
                      <a:lnTo>
                        <a:pt x="0" y="48387"/>
                      </a:lnTo>
                      <a:lnTo>
                        <a:pt x="37719" y="166211"/>
                      </a:lnTo>
                      <a:lnTo>
                        <a:pt x="184595" y="1177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4" name="任意多边形: 形状 8133">
                  <a:extLst>
                    <a:ext uri="{FF2B5EF4-FFF2-40B4-BE49-F238E27FC236}">
                      <a16:creationId xmlns:a16="http://schemas.microsoft.com/office/drawing/2014/main" xmlns="" id="{1E00D111-A567-428F-9093-1C57673D4D64}"/>
                    </a:ext>
                  </a:extLst>
                </p:cNvPr>
                <p:cNvSpPr/>
                <p:nvPr/>
              </p:nvSpPr>
              <p:spPr>
                <a:xfrm>
                  <a:off x="5902928" y="699705"/>
                  <a:ext cx="152971" cy="155733"/>
                </a:xfrm>
                <a:custGeom>
                  <a:avLst/>
                  <a:gdLst>
                    <a:gd name="connsiteX0" fmla="*/ 115252 w 152971"/>
                    <a:gd name="connsiteY0" fmla="*/ 0 h 155733"/>
                    <a:gd name="connsiteX1" fmla="*/ 0 w 152971"/>
                    <a:gd name="connsiteY1" fmla="*/ 38005 h 155733"/>
                    <a:gd name="connsiteX2" fmla="*/ 37719 w 152971"/>
                    <a:gd name="connsiteY2" fmla="*/ 155734 h 155733"/>
                    <a:gd name="connsiteX3" fmla="*/ 152971 w 152971"/>
                    <a:gd name="connsiteY3" fmla="*/ 117729 h 155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971" h="155733">
                      <a:moveTo>
                        <a:pt x="115252" y="0"/>
                      </a:moveTo>
                      <a:lnTo>
                        <a:pt x="0" y="38005"/>
                      </a:lnTo>
                      <a:lnTo>
                        <a:pt x="37719" y="155734"/>
                      </a:lnTo>
                      <a:lnTo>
                        <a:pt x="152971" y="1177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5" name="任意多边形: 形状 8134">
                  <a:extLst>
                    <a:ext uri="{FF2B5EF4-FFF2-40B4-BE49-F238E27FC236}">
                      <a16:creationId xmlns:a16="http://schemas.microsoft.com/office/drawing/2014/main" xmlns="" id="{3476A328-D638-4D8F-BDED-B535C33EA957}"/>
                    </a:ext>
                  </a:extLst>
                </p:cNvPr>
                <p:cNvSpPr/>
                <p:nvPr/>
              </p:nvSpPr>
              <p:spPr>
                <a:xfrm>
                  <a:off x="5890545" y="836484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6" name="任意多边形: 形状 8135">
                  <a:extLst>
                    <a:ext uri="{FF2B5EF4-FFF2-40B4-BE49-F238E27FC236}">
                      <a16:creationId xmlns:a16="http://schemas.microsoft.com/office/drawing/2014/main" xmlns="" id="{7E0A4234-95EE-4FA4-B1EB-2B4841D38AF2}"/>
                    </a:ext>
                  </a:extLst>
                </p:cNvPr>
                <p:cNvSpPr/>
                <p:nvPr/>
              </p:nvSpPr>
              <p:spPr>
                <a:xfrm>
                  <a:off x="5899975" y="866107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7" name="任意多边形: 形状 8136">
                  <a:extLst>
                    <a:ext uri="{FF2B5EF4-FFF2-40B4-BE49-F238E27FC236}">
                      <a16:creationId xmlns:a16="http://schemas.microsoft.com/office/drawing/2014/main" xmlns="" id="{E3AAAF7C-0400-4F1C-9FB8-4A05D0C698CE}"/>
                    </a:ext>
                  </a:extLst>
                </p:cNvPr>
                <p:cNvSpPr/>
                <p:nvPr/>
              </p:nvSpPr>
              <p:spPr>
                <a:xfrm>
                  <a:off x="5909500" y="895730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8" name="任意多边形: 形状 8137">
                  <a:extLst>
                    <a:ext uri="{FF2B5EF4-FFF2-40B4-BE49-F238E27FC236}">
                      <a16:creationId xmlns:a16="http://schemas.microsoft.com/office/drawing/2014/main" xmlns="" id="{42B5F21C-274B-4E64-9CDA-BAFC6FB5A331}"/>
                    </a:ext>
                  </a:extLst>
                </p:cNvPr>
                <p:cNvSpPr/>
                <p:nvPr/>
              </p:nvSpPr>
              <p:spPr>
                <a:xfrm>
                  <a:off x="5919025" y="925353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9" name="任意多边形: 形状 8138">
                  <a:extLst>
                    <a:ext uri="{FF2B5EF4-FFF2-40B4-BE49-F238E27FC236}">
                      <a16:creationId xmlns:a16="http://schemas.microsoft.com/office/drawing/2014/main" xmlns="" id="{7D6813B0-2627-4D02-AFCD-1D5F92807495}"/>
                    </a:ext>
                  </a:extLst>
                </p:cNvPr>
                <p:cNvSpPr/>
                <p:nvPr/>
              </p:nvSpPr>
              <p:spPr>
                <a:xfrm>
                  <a:off x="5928455" y="954975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528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528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0" name="任意多边形: 形状 8139">
                  <a:extLst>
                    <a:ext uri="{FF2B5EF4-FFF2-40B4-BE49-F238E27FC236}">
                      <a16:creationId xmlns:a16="http://schemas.microsoft.com/office/drawing/2014/main" xmlns="" id="{04A91476-5046-4205-8734-2CC601E2A28B}"/>
                    </a:ext>
                  </a:extLst>
                </p:cNvPr>
                <p:cNvSpPr/>
                <p:nvPr/>
              </p:nvSpPr>
              <p:spPr>
                <a:xfrm>
                  <a:off x="5998273" y="800956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1" name="任意多边形: 形状 8140">
                  <a:extLst>
                    <a:ext uri="{FF2B5EF4-FFF2-40B4-BE49-F238E27FC236}">
                      <a16:creationId xmlns:a16="http://schemas.microsoft.com/office/drawing/2014/main" xmlns="" id="{D4D0121F-779E-4028-8D74-EDA4458BD584}"/>
                    </a:ext>
                  </a:extLst>
                </p:cNvPr>
                <p:cNvSpPr/>
                <p:nvPr/>
              </p:nvSpPr>
              <p:spPr>
                <a:xfrm>
                  <a:off x="6007798" y="830579"/>
                  <a:ext cx="117252" cy="65151"/>
                </a:xfrm>
                <a:custGeom>
                  <a:avLst/>
                  <a:gdLst>
                    <a:gd name="connsiteX0" fmla="*/ 9430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430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2" name="任意多边形: 形状 8141">
                  <a:extLst>
                    <a:ext uri="{FF2B5EF4-FFF2-40B4-BE49-F238E27FC236}">
                      <a16:creationId xmlns:a16="http://schemas.microsoft.com/office/drawing/2014/main" xmlns="" id="{4B07CEE1-553D-4B5A-A128-7EC0D6C72F36}"/>
                    </a:ext>
                  </a:extLst>
                </p:cNvPr>
                <p:cNvSpPr/>
                <p:nvPr/>
              </p:nvSpPr>
              <p:spPr>
                <a:xfrm>
                  <a:off x="6017228" y="860202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3" name="任意多边形: 形状 8142">
                  <a:extLst>
                    <a:ext uri="{FF2B5EF4-FFF2-40B4-BE49-F238E27FC236}">
                      <a16:creationId xmlns:a16="http://schemas.microsoft.com/office/drawing/2014/main" xmlns="" id="{FA124832-C974-4BB5-8AD4-FBA57C85C730}"/>
                    </a:ext>
                  </a:extLst>
                </p:cNvPr>
                <p:cNvSpPr/>
                <p:nvPr/>
              </p:nvSpPr>
              <p:spPr>
                <a:xfrm>
                  <a:off x="6026753" y="889824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4" name="任意多边形: 形状 8143">
                  <a:extLst>
                    <a:ext uri="{FF2B5EF4-FFF2-40B4-BE49-F238E27FC236}">
                      <a16:creationId xmlns:a16="http://schemas.microsoft.com/office/drawing/2014/main" xmlns="" id="{7F8533A6-8EF5-4A14-B9F8-64C9F2F41991}"/>
                    </a:ext>
                  </a:extLst>
                </p:cNvPr>
                <p:cNvSpPr/>
                <p:nvPr/>
              </p:nvSpPr>
              <p:spPr>
                <a:xfrm>
                  <a:off x="6036278" y="919447"/>
                  <a:ext cx="117252" cy="65055"/>
                </a:xfrm>
                <a:custGeom>
                  <a:avLst/>
                  <a:gdLst>
                    <a:gd name="connsiteX0" fmla="*/ 9430 w 117252"/>
                    <a:gd name="connsiteY0" fmla="*/ 65056 h 65055"/>
                    <a:gd name="connsiteX1" fmla="*/ 117253 w 117252"/>
                    <a:gd name="connsiteY1" fmla="*/ 29623 h 65055"/>
                    <a:gd name="connsiteX2" fmla="*/ 107728 w 117252"/>
                    <a:gd name="connsiteY2" fmla="*/ 0 h 65055"/>
                    <a:gd name="connsiteX3" fmla="*/ 0 w 117252"/>
                    <a:gd name="connsiteY3" fmla="*/ 35528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9430" y="65056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5" name="任意多边形: 形状 8144">
                  <a:extLst>
                    <a:ext uri="{FF2B5EF4-FFF2-40B4-BE49-F238E27FC236}">
                      <a16:creationId xmlns:a16="http://schemas.microsoft.com/office/drawing/2014/main" xmlns="" id="{1DC07253-8687-4367-9938-42E88142A9E9}"/>
                    </a:ext>
                  </a:extLst>
                </p:cNvPr>
                <p:cNvSpPr/>
                <p:nvPr/>
              </p:nvSpPr>
              <p:spPr>
                <a:xfrm>
                  <a:off x="5969126" y="806862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3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6" name="任意多边形: 形状 8145">
                  <a:extLst>
                    <a:ext uri="{FF2B5EF4-FFF2-40B4-BE49-F238E27FC236}">
                      <a16:creationId xmlns:a16="http://schemas.microsoft.com/office/drawing/2014/main" xmlns="" id="{DFBEFC46-6BFE-4D59-8AEF-FB4240008FDF}"/>
                    </a:ext>
                  </a:extLst>
                </p:cNvPr>
                <p:cNvSpPr/>
                <p:nvPr/>
              </p:nvSpPr>
              <p:spPr>
                <a:xfrm>
                  <a:off x="5988081" y="866107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2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7" name="任意多边形: 形状 8146">
                  <a:extLst>
                    <a:ext uri="{FF2B5EF4-FFF2-40B4-BE49-F238E27FC236}">
                      <a16:creationId xmlns:a16="http://schemas.microsoft.com/office/drawing/2014/main" xmlns="" id="{0A78ED58-FE64-4C89-916C-377814EF1099}"/>
                    </a:ext>
                  </a:extLst>
                </p:cNvPr>
                <p:cNvSpPr/>
                <p:nvPr/>
              </p:nvSpPr>
              <p:spPr>
                <a:xfrm>
                  <a:off x="6007036" y="925353"/>
                  <a:ext cx="58388" cy="59150"/>
                </a:xfrm>
                <a:custGeom>
                  <a:avLst/>
                  <a:gdLst>
                    <a:gd name="connsiteX0" fmla="*/ 38671 w 58388"/>
                    <a:gd name="connsiteY0" fmla="*/ 59150 h 59150"/>
                    <a:gd name="connsiteX1" fmla="*/ 0 w 58388"/>
                    <a:gd name="connsiteY1" fmla="*/ 39243 h 59150"/>
                    <a:gd name="connsiteX2" fmla="*/ 19717 w 58388"/>
                    <a:gd name="connsiteY2" fmla="*/ 0 h 59150"/>
                    <a:gd name="connsiteX3" fmla="*/ 58388 w 58388"/>
                    <a:gd name="connsiteY3" fmla="*/ 19907 h 5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150">
                      <a:moveTo>
                        <a:pt x="38671" y="59150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19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8" name="任意多边形: 形状 8147">
                  <a:extLst>
                    <a:ext uri="{FF2B5EF4-FFF2-40B4-BE49-F238E27FC236}">
                      <a16:creationId xmlns:a16="http://schemas.microsoft.com/office/drawing/2014/main" xmlns="" id="{54EB338F-024B-457E-814E-95FBB0EAF1B7}"/>
                    </a:ext>
                  </a:extLst>
                </p:cNvPr>
                <p:cNvSpPr/>
                <p:nvPr/>
              </p:nvSpPr>
              <p:spPr>
                <a:xfrm>
                  <a:off x="5988843" y="806862"/>
                  <a:ext cx="56864" cy="177641"/>
                </a:xfrm>
                <a:custGeom>
                  <a:avLst/>
                  <a:gdLst>
                    <a:gd name="connsiteX0" fmla="*/ 0 w 56864"/>
                    <a:gd name="connsiteY0" fmla="*/ 0 h 177641"/>
                    <a:gd name="connsiteX1" fmla="*/ 56864 w 56864"/>
                    <a:gd name="connsiteY1" fmla="*/ 177641 h 17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6864" h="177641">
                      <a:moveTo>
                        <a:pt x="0" y="0"/>
                      </a:moveTo>
                      <a:lnTo>
                        <a:pt x="56864" y="177641"/>
                      </a:lnTo>
                    </a:path>
                  </a:pathLst>
                </a:custGeom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49" name="图形 6670">
                <a:extLst>
                  <a:ext uri="{FF2B5EF4-FFF2-40B4-BE49-F238E27FC236}">
                    <a16:creationId xmlns:a16="http://schemas.microsoft.com/office/drawing/2014/main" xmlns="" id="{73B5A401-B71F-42D6-8E2E-232622AEA87F}"/>
                  </a:ext>
                </a:extLst>
              </p:cNvPr>
              <p:cNvGrpSpPr/>
              <p:nvPr/>
            </p:nvGrpSpPr>
            <p:grpSpPr>
              <a:xfrm>
                <a:off x="5704998" y="625125"/>
                <a:ext cx="469582" cy="401859"/>
                <a:chOff x="5704998" y="625125"/>
                <a:chExt cx="469582" cy="401859"/>
              </a:xfrm>
              <a:solidFill>
                <a:srgbClr val="FFFFFF"/>
              </a:solidFill>
            </p:grpSpPr>
            <p:sp>
              <p:nvSpPr>
                <p:cNvPr id="8150" name="任意多边形: 形状 8149">
                  <a:extLst>
                    <a:ext uri="{FF2B5EF4-FFF2-40B4-BE49-F238E27FC236}">
                      <a16:creationId xmlns:a16="http://schemas.microsoft.com/office/drawing/2014/main" xmlns="" id="{6EBA48A0-976C-4F30-B328-51DE2795D5E2}"/>
                    </a:ext>
                  </a:extLst>
                </p:cNvPr>
                <p:cNvSpPr/>
                <p:nvPr/>
              </p:nvSpPr>
              <p:spPr>
                <a:xfrm>
                  <a:off x="5704998" y="628078"/>
                  <a:ext cx="330517" cy="287559"/>
                </a:xfrm>
                <a:custGeom>
                  <a:avLst/>
                  <a:gdLst>
                    <a:gd name="connsiteX0" fmla="*/ 330517 w 330517"/>
                    <a:gd name="connsiteY0" fmla="*/ 65913 h 287559"/>
                    <a:gd name="connsiteX1" fmla="*/ 309467 w 330517"/>
                    <a:gd name="connsiteY1" fmla="*/ 0 h 287559"/>
                    <a:gd name="connsiteX2" fmla="*/ 0 w 330517"/>
                    <a:gd name="connsiteY2" fmla="*/ 101917 h 287559"/>
                    <a:gd name="connsiteX3" fmla="*/ 12192 w 330517"/>
                    <a:gd name="connsiteY3" fmla="*/ 140017 h 287559"/>
                    <a:gd name="connsiteX4" fmla="*/ 43148 w 330517"/>
                    <a:gd name="connsiteY4" fmla="*/ 287560 h 287559"/>
                    <a:gd name="connsiteX5" fmla="*/ 100489 w 330517"/>
                    <a:gd name="connsiteY5" fmla="*/ 272891 h 287559"/>
                    <a:gd name="connsiteX6" fmla="*/ 99250 w 330517"/>
                    <a:gd name="connsiteY6" fmla="*/ 266986 h 287559"/>
                    <a:gd name="connsiteX7" fmla="*/ 165068 w 330517"/>
                    <a:gd name="connsiteY7" fmla="*/ 252793 h 287559"/>
                    <a:gd name="connsiteX8" fmla="*/ 158972 w 330517"/>
                    <a:gd name="connsiteY8" fmla="*/ 233267 h 287559"/>
                    <a:gd name="connsiteX9" fmla="*/ 95059 w 330517"/>
                    <a:gd name="connsiteY9" fmla="*/ 246983 h 287559"/>
                    <a:gd name="connsiteX10" fmla="*/ 74771 w 330517"/>
                    <a:gd name="connsiteY10" fmla="*/ 150209 h 287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0517" h="287559">
                      <a:moveTo>
                        <a:pt x="330517" y="65913"/>
                      </a:moveTo>
                      <a:lnTo>
                        <a:pt x="309467" y="0"/>
                      </a:lnTo>
                      <a:lnTo>
                        <a:pt x="0" y="101917"/>
                      </a:lnTo>
                      <a:lnTo>
                        <a:pt x="12192" y="140017"/>
                      </a:lnTo>
                      <a:lnTo>
                        <a:pt x="43148" y="287560"/>
                      </a:lnTo>
                      <a:lnTo>
                        <a:pt x="100489" y="272891"/>
                      </a:lnTo>
                      <a:lnTo>
                        <a:pt x="99250" y="266986"/>
                      </a:lnTo>
                      <a:lnTo>
                        <a:pt x="165068" y="252793"/>
                      </a:lnTo>
                      <a:lnTo>
                        <a:pt x="158972" y="233267"/>
                      </a:lnTo>
                      <a:lnTo>
                        <a:pt x="95059" y="246983"/>
                      </a:lnTo>
                      <a:lnTo>
                        <a:pt x="74771" y="15020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1" name="任意多边形: 形状 8150">
                  <a:extLst>
                    <a:ext uri="{FF2B5EF4-FFF2-40B4-BE49-F238E27FC236}">
                      <a16:creationId xmlns:a16="http://schemas.microsoft.com/office/drawing/2014/main" xmlns="" id="{034BCA0D-542A-44D8-BF79-68FD522E0214}"/>
                    </a:ext>
                  </a:extLst>
                </p:cNvPr>
                <p:cNvSpPr/>
                <p:nvPr/>
              </p:nvSpPr>
              <p:spPr>
                <a:xfrm>
                  <a:off x="5815298" y="703134"/>
                  <a:ext cx="122682" cy="323850"/>
                </a:xfrm>
                <a:custGeom>
                  <a:avLst/>
                  <a:gdLst>
                    <a:gd name="connsiteX0" fmla="*/ 122682 w 122682"/>
                    <a:gd name="connsiteY0" fmla="*/ 316897 h 323850"/>
                    <a:gd name="connsiteX1" fmla="*/ 101537 w 122682"/>
                    <a:gd name="connsiteY1" fmla="*/ 323850 h 323850"/>
                    <a:gd name="connsiteX2" fmla="*/ 0 w 122682"/>
                    <a:gd name="connsiteY2" fmla="*/ 6953 h 323850"/>
                    <a:gd name="connsiteX3" fmla="*/ 21146 w 122682"/>
                    <a:gd name="connsiteY3" fmla="*/ 0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82" h="323850">
                      <a:moveTo>
                        <a:pt x="122682" y="316897"/>
                      </a:moveTo>
                      <a:lnTo>
                        <a:pt x="101537" y="323850"/>
                      </a:lnTo>
                      <a:lnTo>
                        <a:pt x="0" y="6953"/>
                      </a:lnTo>
                      <a:lnTo>
                        <a:pt x="211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2" name="任意多边形: 形状 8151">
                  <a:extLst>
                    <a:ext uri="{FF2B5EF4-FFF2-40B4-BE49-F238E27FC236}">
                      <a16:creationId xmlns:a16="http://schemas.microsoft.com/office/drawing/2014/main" xmlns="" id="{B101E729-F74E-4FBD-83B0-AD9D4668BFB9}"/>
                    </a:ext>
                  </a:extLst>
                </p:cNvPr>
                <p:cNvSpPr/>
                <p:nvPr/>
              </p:nvSpPr>
              <p:spPr>
                <a:xfrm>
                  <a:off x="6051994" y="625125"/>
                  <a:ext cx="122586" cy="323945"/>
                </a:xfrm>
                <a:custGeom>
                  <a:avLst/>
                  <a:gdLst>
                    <a:gd name="connsiteX0" fmla="*/ 122587 w 122586"/>
                    <a:gd name="connsiteY0" fmla="*/ 316992 h 323945"/>
                    <a:gd name="connsiteX1" fmla="*/ 101537 w 122586"/>
                    <a:gd name="connsiteY1" fmla="*/ 323945 h 323945"/>
                    <a:gd name="connsiteX2" fmla="*/ 0 w 122586"/>
                    <a:gd name="connsiteY2" fmla="*/ 6953 h 323945"/>
                    <a:gd name="connsiteX3" fmla="*/ 21050 w 122586"/>
                    <a:gd name="connsiteY3" fmla="*/ 0 h 32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586" h="323945">
                      <a:moveTo>
                        <a:pt x="122587" y="316992"/>
                      </a:moveTo>
                      <a:lnTo>
                        <a:pt x="101537" y="323945"/>
                      </a:lnTo>
                      <a:lnTo>
                        <a:pt x="0" y="6953"/>
                      </a:lnTo>
                      <a:lnTo>
                        <a:pt x="2105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3" name="任意多边形: 形状 8152">
                  <a:extLst>
                    <a:ext uri="{FF2B5EF4-FFF2-40B4-BE49-F238E27FC236}">
                      <a16:creationId xmlns:a16="http://schemas.microsoft.com/office/drawing/2014/main" xmlns="" id="{19A377CB-329D-4D36-AE96-3AF823F80FD5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317087" cy="387953"/>
                </a:xfrm>
                <a:custGeom>
                  <a:avLst/>
                  <a:gdLst>
                    <a:gd name="connsiteX0" fmla="*/ 101537 w 317087"/>
                    <a:gd name="connsiteY0" fmla="*/ 387953 h 387953"/>
                    <a:gd name="connsiteX1" fmla="*/ 317087 w 317087"/>
                    <a:gd name="connsiteY1" fmla="*/ 316992 h 387953"/>
                    <a:gd name="connsiteX2" fmla="*/ 215551 w 317087"/>
                    <a:gd name="connsiteY2" fmla="*/ 0 h 387953"/>
                    <a:gd name="connsiteX3" fmla="*/ 0 w 317087"/>
                    <a:gd name="connsiteY3" fmla="*/ 71056 h 387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087" h="387953">
                      <a:moveTo>
                        <a:pt x="101537" y="387953"/>
                      </a:moveTo>
                      <a:lnTo>
                        <a:pt x="317087" y="316992"/>
                      </a:lnTo>
                      <a:lnTo>
                        <a:pt x="215551" y="0"/>
                      </a:lnTo>
                      <a:lnTo>
                        <a:pt x="0" y="710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4" name="任意多边形: 形状 8153">
                  <a:extLst>
                    <a:ext uri="{FF2B5EF4-FFF2-40B4-BE49-F238E27FC236}">
                      <a16:creationId xmlns:a16="http://schemas.microsoft.com/office/drawing/2014/main" xmlns="" id="{79CC10E3-98DC-44C8-BB00-F29CF3B16B5F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231838" cy="122110"/>
                </a:xfrm>
                <a:custGeom>
                  <a:avLst/>
                  <a:gdLst>
                    <a:gd name="connsiteX0" fmla="*/ 231838 w 231838"/>
                    <a:gd name="connsiteY0" fmla="*/ 51054 h 122110"/>
                    <a:gd name="connsiteX1" fmla="*/ 16383 w 231838"/>
                    <a:gd name="connsiteY1" fmla="*/ 122111 h 122110"/>
                    <a:gd name="connsiteX2" fmla="*/ 0 w 231838"/>
                    <a:gd name="connsiteY2" fmla="*/ 71056 h 122110"/>
                    <a:gd name="connsiteX3" fmla="*/ 215551 w 231838"/>
                    <a:gd name="connsiteY3" fmla="*/ 0 h 1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1838" h="122110">
                      <a:moveTo>
                        <a:pt x="231838" y="51054"/>
                      </a:moveTo>
                      <a:lnTo>
                        <a:pt x="16383" y="122111"/>
                      </a:lnTo>
                      <a:lnTo>
                        <a:pt x="0" y="71056"/>
                      </a:lnTo>
                      <a:lnTo>
                        <a:pt x="2155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5" name="任意多边形: 形状 8154">
                  <a:extLst>
                    <a:ext uri="{FF2B5EF4-FFF2-40B4-BE49-F238E27FC236}">
                      <a16:creationId xmlns:a16="http://schemas.microsoft.com/office/drawing/2014/main" xmlns="" id="{AAA6FD3B-308D-4EF9-9A72-BFCBF41DEF9D}"/>
                    </a:ext>
                  </a:extLst>
                </p:cNvPr>
                <p:cNvSpPr/>
                <p:nvPr/>
              </p:nvSpPr>
              <p:spPr>
                <a:xfrm>
                  <a:off x="5887116" y="694467"/>
                  <a:ext cx="184594" cy="166211"/>
                </a:xfrm>
                <a:custGeom>
                  <a:avLst/>
                  <a:gdLst>
                    <a:gd name="connsiteX0" fmla="*/ 146875 w 184594"/>
                    <a:gd name="connsiteY0" fmla="*/ 0 h 166211"/>
                    <a:gd name="connsiteX1" fmla="*/ 0 w 184594"/>
                    <a:gd name="connsiteY1" fmla="*/ 48387 h 166211"/>
                    <a:gd name="connsiteX2" fmla="*/ 37719 w 184594"/>
                    <a:gd name="connsiteY2" fmla="*/ 166211 h 166211"/>
                    <a:gd name="connsiteX3" fmla="*/ 184595 w 184594"/>
                    <a:gd name="connsiteY3" fmla="*/ 117729 h 16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594" h="166211">
                      <a:moveTo>
                        <a:pt x="146875" y="0"/>
                      </a:moveTo>
                      <a:lnTo>
                        <a:pt x="0" y="48387"/>
                      </a:lnTo>
                      <a:lnTo>
                        <a:pt x="37719" y="166211"/>
                      </a:lnTo>
                      <a:lnTo>
                        <a:pt x="184595" y="1177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6" name="任意多边形: 形状 8155">
                  <a:extLst>
                    <a:ext uri="{FF2B5EF4-FFF2-40B4-BE49-F238E27FC236}">
                      <a16:creationId xmlns:a16="http://schemas.microsoft.com/office/drawing/2014/main" xmlns="" id="{13E119C7-BBB6-4517-92A8-E4FA3A7BB76D}"/>
                    </a:ext>
                  </a:extLst>
                </p:cNvPr>
                <p:cNvSpPr/>
                <p:nvPr/>
              </p:nvSpPr>
              <p:spPr>
                <a:xfrm>
                  <a:off x="5902928" y="699705"/>
                  <a:ext cx="152971" cy="155733"/>
                </a:xfrm>
                <a:custGeom>
                  <a:avLst/>
                  <a:gdLst>
                    <a:gd name="connsiteX0" fmla="*/ 115252 w 152971"/>
                    <a:gd name="connsiteY0" fmla="*/ 0 h 155733"/>
                    <a:gd name="connsiteX1" fmla="*/ 0 w 152971"/>
                    <a:gd name="connsiteY1" fmla="*/ 38005 h 155733"/>
                    <a:gd name="connsiteX2" fmla="*/ 37719 w 152971"/>
                    <a:gd name="connsiteY2" fmla="*/ 155734 h 155733"/>
                    <a:gd name="connsiteX3" fmla="*/ 152971 w 152971"/>
                    <a:gd name="connsiteY3" fmla="*/ 117729 h 155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971" h="155733">
                      <a:moveTo>
                        <a:pt x="115252" y="0"/>
                      </a:moveTo>
                      <a:lnTo>
                        <a:pt x="0" y="38005"/>
                      </a:lnTo>
                      <a:lnTo>
                        <a:pt x="37719" y="155734"/>
                      </a:lnTo>
                      <a:lnTo>
                        <a:pt x="152971" y="1177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7" name="任意多边形: 形状 8156">
                  <a:extLst>
                    <a:ext uri="{FF2B5EF4-FFF2-40B4-BE49-F238E27FC236}">
                      <a16:creationId xmlns:a16="http://schemas.microsoft.com/office/drawing/2014/main" xmlns="" id="{3CCCF0EB-7ACD-4AE7-BA89-5B2473F45807}"/>
                    </a:ext>
                  </a:extLst>
                </p:cNvPr>
                <p:cNvSpPr/>
                <p:nvPr/>
              </p:nvSpPr>
              <p:spPr>
                <a:xfrm>
                  <a:off x="5890545" y="836484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8" name="任意多边形: 形状 8157">
                  <a:extLst>
                    <a:ext uri="{FF2B5EF4-FFF2-40B4-BE49-F238E27FC236}">
                      <a16:creationId xmlns:a16="http://schemas.microsoft.com/office/drawing/2014/main" xmlns="" id="{3D117FEC-2524-4173-A5FE-5E2B1D9E2392}"/>
                    </a:ext>
                  </a:extLst>
                </p:cNvPr>
                <p:cNvSpPr/>
                <p:nvPr/>
              </p:nvSpPr>
              <p:spPr>
                <a:xfrm>
                  <a:off x="5899975" y="866107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9" name="任意多边形: 形状 8158">
                  <a:extLst>
                    <a:ext uri="{FF2B5EF4-FFF2-40B4-BE49-F238E27FC236}">
                      <a16:creationId xmlns:a16="http://schemas.microsoft.com/office/drawing/2014/main" xmlns="" id="{8C5FBB69-284C-4430-930E-5493DE3B93A8}"/>
                    </a:ext>
                  </a:extLst>
                </p:cNvPr>
                <p:cNvSpPr/>
                <p:nvPr/>
              </p:nvSpPr>
              <p:spPr>
                <a:xfrm>
                  <a:off x="5909500" y="895730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0" name="任意多边形: 形状 8159">
                  <a:extLst>
                    <a:ext uri="{FF2B5EF4-FFF2-40B4-BE49-F238E27FC236}">
                      <a16:creationId xmlns:a16="http://schemas.microsoft.com/office/drawing/2014/main" xmlns="" id="{721E2C18-6E8F-479E-A6E8-4C128A242052}"/>
                    </a:ext>
                  </a:extLst>
                </p:cNvPr>
                <p:cNvSpPr/>
                <p:nvPr/>
              </p:nvSpPr>
              <p:spPr>
                <a:xfrm>
                  <a:off x="5919025" y="925353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1" name="任意多边形: 形状 8160">
                  <a:extLst>
                    <a:ext uri="{FF2B5EF4-FFF2-40B4-BE49-F238E27FC236}">
                      <a16:creationId xmlns:a16="http://schemas.microsoft.com/office/drawing/2014/main" xmlns="" id="{8914582D-AC39-4E49-9B55-F76CAA36F8EB}"/>
                    </a:ext>
                  </a:extLst>
                </p:cNvPr>
                <p:cNvSpPr/>
                <p:nvPr/>
              </p:nvSpPr>
              <p:spPr>
                <a:xfrm>
                  <a:off x="5928455" y="954975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528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528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2" name="任意多边形: 形状 8161">
                  <a:extLst>
                    <a:ext uri="{FF2B5EF4-FFF2-40B4-BE49-F238E27FC236}">
                      <a16:creationId xmlns:a16="http://schemas.microsoft.com/office/drawing/2014/main" xmlns="" id="{C12E4D43-ADD7-4C8A-8D6A-26F7BC34B3B5}"/>
                    </a:ext>
                  </a:extLst>
                </p:cNvPr>
                <p:cNvSpPr/>
                <p:nvPr/>
              </p:nvSpPr>
              <p:spPr>
                <a:xfrm>
                  <a:off x="5998273" y="800956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3" name="任意多边形: 形状 8162">
                  <a:extLst>
                    <a:ext uri="{FF2B5EF4-FFF2-40B4-BE49-F238E27FC236}">
                      <a16:creationId xmlns:a16="http://schemas.microsoft.com/office/drawing/2014/main" xmlns="" id="{8486B0A9-2A74-4FA8-812F-23D5609A8047}"/>
                    </a:ext>
                  </a:extLst>
                </p:cNvPr>
                <p:cNvSpPr/>
                <p:nvPr/>
              </p:nvSpPr>
              <p:spPr>
                <a:xfrm>
                  <a:off x="6007798" y="830579"/>
                  <a:ext cx="117252" cy="65151"/>
                </a:xfrm>
                <a:custGeom>
                  <a:avLst/>
                  <a:gdLst>
                    <a:gd name="connsiteX0" fmla="*/ 9430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430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4" name="任意多边形: 形状 8163">
                  <a:extLst>
                    <a:ext uri="{FF2B5EF4-FFF2-40B4-BE49-F238E27FC236}">
                      <a16:creationId xmlns:a16="http://schemas.microsoft.com/office/drawing/2014/main" xmlns="" id="{AE96B426-D4F2-4032-B927-E20B3F225276}"/>
                    </a:ext>
                  </a:extLst>
                </p:cNvPr>
                <p:cNvSpPr/>
                <p:nvPr/>
              </p:nvSpPr>
              <p:spPr>
                <a:xfrm>
                  <a:off x="6017228" y="860202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5" name="任意多边形: 形状 8164">
                  <a:extLst>
                    <a:ext uri="{FF2B5EF4-FFF2-40B4-BE49-F238E27FC236}">
                      <a16:creationId xmlns:a16="http://schemas.microsoft.com/office/drawing/2014/main" xmlns="" id="{75F936AA-031E-4D34-AB64-A3437FA186C8}"/>
                    </a:ext>
                  </a:extLst>
                </p:cNvPr>
                <p:cNvSpPr/>
                <p:nvPr/>
              </p:nvSpPr>
              <p:spPr>
                <a:xfrm>
                  <a:off x="6026753" y="889824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6" name="任意多边形: 形状 8165">
                  <a:extLst>
                    <a:ext uri="{FF2B5EF4-FFF2-40B4-BE49-F238E27FC236}">
                      <a16:creationId xmlns:a16="http://schemas.microsoft.com/office/drawing/2014/main" xmlns="" id="{32BE8B9D-985A-4E52-BE88-83EB05DAD75F}"/>
                    </a:ext>
                  </a:extLst>
                </p:cNvPr>
                <p:cNvSpPr/>
                <p:nvPr/>
              </p:nvSpPr>
              <p:spPr>
                <a:xfrm>
                  <a:off x="6036278" y="919447"/>
                  <a:ext cx="117252" cy="65055"/>
                </a:xfrm>
                <a:custGeom>
                  <a:avLst/>
                  <a:gdLst>
                    <a:gd name="connsiteX0" fmla="*/ 9430 w 117252"/>
                    <a:gd name="connsiteY0" fmla="*/ 65056 h 65055"/>
                    <a:gd name="connsiteX1" fmla="*/ 117253 w 117252"/>
                    <a:gd name="connsiteY1" fmla="*/ 29623 h 65055"/>
                    <a:gd name="connsiteX2" fmla="*/ 107728 w 117252"/>
                    <a:gd name="connsiteY2" fmla="*/ 0 h 65055"/>
                    <a:gd name="connsiteX3" fmla="*/ 0 w 117252"/>
                    <a:gd name="connsiteY3" fmla="*/ 35528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9430" y="65056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7" name="任意多边形: 形状 8166">
                  <a:extLst>
                    <a:ext uri="{FF2B5EF4-FFF2-40B4-BE49-F238E27FC236}">
                      <a16:creationId xmlns:a16="http://schemas.microsoft.com/office/drawing/2014/main" xmlns="" id="{9F0CCCD2-A738-4B07-81AC-39A6A03B6C9C}"/>
                    </a:ext>
                  </a:extLst>
                </p:cNvPr>
                <p:cNvSpPr/>
                <p:nvPr/>
              </p:nvSpPr>
              <p:spPr>
                <a:xfrm>
                  <a:off x="5969126" y="806862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3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8" name="任意多边形: 形状 8167">
                  <a:extLst>
                    <a:ext uri="{FF2B5EF4-FFF2-40B4-BE49-F238E27FC236}">
                      <a16:creationId xmlns:a16="http://schemas.microsoft.com/office/drawing/2014/main" xmlns="" id="{1BD26BD7-9EE1-4CB6-BFA3-0C4BB801DBC7}"/>
                    </a:ext>
                  </a:extLst>
                </p:cNvPr>
                <p:cNvSpPr/>
                <p:nvPr/>
              </p:nvSpPr>
              <p:spPr>
                <a:xfrm>
                  <a:off x="5988081" y="866107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2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9" name="任意多边形: 形状 8168">
                  <a:extLst>
                    <a:ext uri="{FF2B5EF4-FFF2-40B4-BE49-F238E27FC236}">
                      <a16:creationId xmlns:a16="http://schemas.microsoft.com/office/drawing/2014/main" xmlns="" id="{F3B21F2D-089F-41B0-9412-50934CB10264}"/>
                    </a:ext>
                  </a:extLst>
                </p:cNvPr>
                <p:cNvSpPr/>
                <p:nvPr/>
              </p:nvSpPr>
              <p:spPr>
                <a:xfrm>
                  <a:off x="6007036" y="925353"/>
                  <a:ext cx="58388" cy="59150"/>
                </a:xfrm>
                <a:custGeom>
                  <a:avLst/>
                  <a:gdLst>
                    <a:gd name="connsiteX0" fmla="*/ 38671 w 58388"/>
                    <a:gd name="connsiteY0" fmla="*/ 59150 h 59150"/>
                    <a:gd name="connsiteX1" fmla="*/ 0 w 58388"/>
                    <a:gd name="connsiteY1" fmla="*/ 39243 h 59150"/>
                    <a:gd name="connsiteX2" fmla="*/ 19717 w 58388"/>
                    <a:gd name="connsiteY2" fmla="*/ 0 h 59150"/>
                    <a:gd name="connsiteX3" fmla="*/ 58388 w 58388"/>
                    <a:gd name="connsiteY3" fmla="*/ 19907 h 5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150">
                      <a:moveTo>
                        <a:pt x="38671" y="59150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199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0" name="任意多边形: 形状 8169">
                  <a:extLst>
                    <a:ext uri="{FF2B5EF4-FFF2-40B4-BE49-F238E27FC236}">
                      <a16:creationId xmlns:a16="http://schemas.microsoft.com/office/drawing/2014/main" xmlns="" id="{CD37047E-185A-43FB-B4BB-04D6F59B20E5}"/>
                    </a:ext>
                  </a:extLst>
                </p:cNvPr>
                <p:cNvSpPr/>
                <p:nvPr/>
              </p:nvSpPr>
              <p:spPr>
                <a:xfrm>
                  <a:off x="5988843" y="806862"/>
                  <a:ext cx="56864" cy="177641"/>
                </a:xfrm>
                <a:custGeom>
                  <a:avLst/>
                  <a:gdLst>
                    <a:gd name="connsiteX0" fmla="*/ 0 w 56864"/>
                    <a:gd name="connsiteY0" fmla="*/ 0 h 177641"/>
                    <a:gd name="connsiteX1" fmla="*/ 56864 w 56864"/>
                    <a:gd name="connsiteY1" fmla="*/ 177641 h 17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6864" h="177641">
                      <a:moveTo>
                        <a:pt x="0" y="0"/>
                      </a:moveTo>
                      <a:lnTo>
                        <a:pt x="56864" y="177641"/>
                      </a:lnTo>
                    </a:path>
                  </a:pathLst>
                </a:custGeom>
                <a:ln w="270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71" name="图形 6670">
                <a:extLst>
                  <a:ext uri="{FF2B5EF4-FFF2-40B4-BE49-F238E27FC236}">
                    <a16:creationId xmlns:a16="http://schemas.microsoft.com/office/drawing/2014/main" xmlns="" id="{B10E939C-F77C-407B-AB9A-91B997E7B6A5}"/>
                  </a:ext>
                </a:extLst>
              </p:cNvPr>
              <p:cNvGrpSpPr/>
              <p:nvPr/>
            </p:nvGrpSpPr>
            <p:grpSpPr>
              <a:xfrm>
                <a:off x="5704998" y="625125"/>
                <a:ext cx="469582" cy="401859"/>
                <a:chOff x="5704998" y="625125"/>
                <a:chExt cx="469582" cy="401859"/>
              </a:xfrm>
              <a:noFill/>
            </p:grpSpPr>
            <p:sp>
              <p:nvSpPr>
                <p:cNvPr id="8172" name="任意多边形: 形状 8171">
                  <a:extLst>
                    <a:ext uri="{FF2B5EF4-FFF2-40B4-BE49-F238E27FC236}">
                      <a16:creationId xmlns:a16="http://schemas.microsoft.com/office/drawing/2014/main" xmlns="" id="{04D9FA32-6C1F-4303-8309-4D481B5848A3}"/>
                    </a:ext>
                  </a:extLst>
                </p:cNvPr>
                <p:cNvSpPr/>
                <p:nvPr/>
              </p:nvSpPr>
              <p:spPr>
                <a:xfrm>
                  <a:off x="5704998" y="628078"/>
                  <a:ext cx="330517" cy="287559"/>
                </a:xfrm>
                <a:custGeom>
                  <a:avLst/>
                  <a:gdLst>
                    <a:gd name="connsiteX0" fmla="*/ 330517 w 330517"/>
                    <a:gd name="connsiteY0" fmla="*/ 65913 h 287559"/>
                    <a:gd name="connsiteX1" fmla="*/ 309467 w 330517"/>
                    <a:gd name="connsiteY1" fmla="*/ 0 h 287559"/>
                    <a:gd name="connsiteX2" fmla="*/ 0 w 330517"/>
                    <a:gd name="connsiteY2" fmla="*/ 101917 h 287559"/>
                    <a:gd name="connsiteX3" fmla="*/ 12192 w 330517"/>
                    <a:gd name="connsiteY3" fmla="*/ 140017 h 287559"/>
                    <a:gd name="connsiteX4" fmla="*/ 43148 w 330517"/>
                    <a:gd name="connsiteY4" fmla="*/ 287560 h 287559"/>
                    <a:gd name="connsiteX5" fmla="*/ 100489 w 330517"/>
                    <a:gd name="connsiteY5" fmla="*/ 272891 h 287559"/>
                    <a:gd name="connsiteX6" fmla="*/ 99250 w 330517"/>
                    <a:gd name="connsiteY6" fmla="*/ 266986 h 287559"/>
                    <a:gd name="connsiteX7" fmla="*/ 165068 w 330517"/>
                    <a:gd name="connsiteY7" fmla="*/ 252793 h 287559"/>
                    <a:gd name="connsiteX8" fmla="*/ 158972 w 330517"/>
                    <a:gd name="connsiteY8" fmla="*/ 233267 h 287559"/>
                    <a:gd name="connsiteX9" fmla="*/ 95059 w 330517"/>
                    <a:gd name="connsiteY9" fmla="*/ 246983 h 287559"/>
                    <a:gd name="connsiteX10" fmla="*/ 74771 w 330517"/>
                    <a:gd name="connsiteY10" fmla="*/ 150209 h 287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0517" h="287559">
                      <a:moveTo>
                        <a:pt x="330517" y="65913"/>
                      </a:moveTo>
                      <a:lnTo>
                        <a:pt x="309467" y="0"/>
                      </a:lnTo>
                      <a:lnTo>
                        <a:pt x="0" y="101917"/>
                      </a:lnTo>
                      <a:lnTo>
                        <a:pt x="12192" y="140017"/>
                      </a:lnTo>
                      <a:lnTo>
                        <a:pt x="43148" y="287560"/>
                      </a:lnTo>
                      <a:lnTo>
                        <a:pt x="100489" y="272891"/>
                      </a:lnTo>
                      <a:lnTo>
                        <a:pt x="99250" y="266986"/>
                      </a:lnTo>
                      <a:lnTo>
                        <a:pt x="165068" y="252793"/>
                      </a:lnTo>
                      <a:lnTo>
                        <a:pt x="158972" y="233267"/>
                      </a:lnTo>
                      <a:lnTo>
                        <a:pt x="95059" y="246983"/>
                      </a:lnTo>
                      <a:lnTo>
                        <a:pt x="74771" y="150209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3" name="任意多边形: 形状 8172">
                  <a:extLst>
                    <a:ext uri="{FF2B5EF4-FFF2-40B4-BE49-F238E27FC236}">
                      <a16:creationId xmlns:a16="http://schemas.microsoft.com/office/drawing/2014/main" xmlns="" id="{1565D9C6-EED4-4C4C-AFF8-97AEEB6E41FB}"/>
                    </a:ext>
                  </a:extLst>
                </p:cNvPr>
                <p:cNvSpPr/>
                <p:nvPr/>
              </p:nvSpPr>
              <p:spPr>
                <a:xfrm>
                  <a:off x="5815298" y="703134"/>
                  <a:ext cx="122682" cy="323850"/>
                </a:xfrm>
                <a:custGeom>
                  <a:avLst/>
                  <a:gdLst>
                    <a:gd name="connsiteX0" fmla="*/ 122682 w 122682"/>
                    <a:gd name="connsiteY0" fmla="*/ 316897 h 323850"/>
                    <a:gd name="connsiteX1" fmla="*/ 101537 w 122682"/>
                    <a:gd name="connsiteY1" fmla="*/ 323850 h 323850"/>
                    <a:gd name="connsiteX2" fmla="*/ 0 w 122682"/>
                    <a:gd name="connsiteY2" fmla="*/ 6953 h 323850"/>
                    <a:gd name="connsiteX3" fmla="*/ 21146 w 122682"/>
                    <a:gd name="connsiteY3" fmla="*/ 0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682" h="323850">
                      <a:moveTo>
                        <a:pt x="122682" y="316897"/>
                      </a:moveTo>
                      <a:lnTo>
                        <a:pt x="101537" y="323850"/>
                      </a:lnTo>
                      <a:lnTo>
                        <a:pt x="0" y="6953"/>
                      </a:lnTo>
                      <a:lnTo>
                        <a:pt x="21146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4" name="任意多边形: 形状 8173">
                  <a:extLst>
                    <a:ext uri="{FF2B5EF4-FFF2-40B4-BE49-F238E27FC236}">
                      <a16:creationId xmlns:a16="http://schemas.microsoft.com/office/drawing/2014/main" xmlns="" id="{B63FC4FC-3ECF-45DB-8269-A0CD8B205A1B}"/>
                    </a:ext>
                  </a:extLst>
                </p:cNvPr>
                <p:cNvSpPr/>
                <p:nvPr/>
              </p:nvSpPr>
              <p:spPr>
                <a:xfrm>
                  <a:off x="6051994" y="625125"/>
                  <a:ext cx="122586" cy="323945"/>
                </a:xfrm>
                <a:custGeom>
                  <a:avLst/>
                  <a:gdLst>
                    <a:gd name="connsiteX0" fmla="*/ 122587 w 122586"/>
                    <a:gd name="connsiteY0" fmla="*/ 316992 h 323945"/>
                    <a:gd name="connsiteX1" fmla="*/ 101537 w 122586"/>
                    <a:gd name="connsiteY1" fmla="*/ 323945 h 323945"/>
                    <a:gd name="connsiteX2" fmla="*/ 0 w 122586"/>
                    <a:gd name="connsiteY2" fmla="*/ 6953 h 323945"/>
                    <a:gd name="connsiteX3" fmla="*/ 21050 w 122586"/>
                    <a:gd name="connsiteY3" fmla="*/ 0 h 32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586" h="323945">
                      <a:moveTo>
                        <a:pt x="122587" y="316992"/>
                      </a:moveTo>
                      <a:lnTo>
                        <a:pt x="101537" y="323945"/>
                      </a:lnTo>
                      <a:lnTo>
                        <a:pt x="0" y="6953"/>
                      </a:lnTo>
                      <a:lnTo>
                        <a:pt x="21050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5" name="任意多边形: 形状 8174">
                  <a:extLst>
                    <a:ext uri="{FF2B5EF4-FFF2-40B4-BE49-F238E27FC236}">
                      <a16:creationId xmlns:a16="http://schemas.microsoft.com/office/drawing/2014/main" xmlns="" id="{47492A2C-70EA-4AFE-A4BA-59B625FA0834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317087" cy="387953"/>
                </a:xfrm>
                <a:custGeom>
                  <a:avLst/>
                  <a:gdLst>
                    <a:gd name="connsiteX0" fmla="*/ 101537 w 317087"/>
                    <a:gd name="connsiteY0" fmla="*/ 387953 h 387953"/>
                    <a:gd name="connsiteX1" fmla="*/ 317087 w 317087"/>
                    <a:gd name="connsiteY1" fmla="*/ 316992 h 387953"/>
                    <a:gd name="connsiteX2" fmla="*/ 215551 w 317087"/>
                    <a:gd name="connsiteY2" fmla="*/ 0 h 387953"/>
                    <a:gd name="connsiteX3" fmla="*/ 0 w 317087"/>
                    <a:gd name="connsiteY3" fmla="*/ 71056 h 387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087" h="387953">
                      <a:moveTo>
                        <a:pt x="101537" y="387953"/>
                      </a:moveTo>
                      <a:lnTo>
                        <a:pt x="317087" y="316992"/>
                      </a:lnTo>
                      <a:lnTo>
                        <a:pt x="215551" y="0"/>
                      </a:lnTo>
                      <a:lnTo>
                        <a:pt x="0" y="71056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6" name="任意多边形: 形状 8175">
                  <a:extLst>
                    <a:ext uri="{FF2B5EF4-FFF2-40B4-BE49-F238E27FC236}">
                      <a16:creationId xmlns:a16="http://schemas.microsoft.com/office/drawing/2014/main" xmlns="" id="{38889479-C198-4E06-BB75-C7383BB51000}"/>
                    </a:ext>
                  </a:extLst>
                </p:cNvPr>
                <p:cNvSpPr/>
                <p:nvPr/>
              </p:nvSpPr>
              <p:spPr>
                <a:xfrm>
                  <a:off x="5836443" y="632078"/>
                  <a:ext cx="231838" cy="122110"/>
                </a:xfrm>
                <a:custGeom>
                  <a:avLst/>
                  <a:gdLst>
                    <a:gd name="connsiteX0" fmla="*/ 231838 w 231838"/>
                    <a:gd name="connsiteY0" fmla="*/ 51054 h 122110"/>
                    <a:gd name="connsiteX1" fmla="*/ 16383 w 231838"/>
                    <a:gd name="connsiteY1" fmla="*/ 122111 h 122110"/>
                    <a:gd name="connsiteX2" fmla="*/ 0 w 231838"/>
                    <a:gd name="connsiteY2" fmla="*/ 71056 h 122110"/>
                    <a:gd name="connsiteX3" fmla="*/ 215551 w 231838"/>
                    <a:gd name="connsiteY3" fmla="*/ 0 h 1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1838" h="122110">
                      <a:moveTo>
                        <a:pt x="231838" y="51054"/>
                      </a:moveTo>
                      <a:lnTo>
                        <a:pt x="16383" y="122111"/>
                      </a:lnTo>
                      <a:lnTo>
                        <a:pt x="0" y="71056"/>
                      </a:lnTo>
                      <a:lnTo>
                        <a:pt x="215551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7" name="任意多边形: 形状 8176">
                  <a:extLst>
                    <a:ext uri="{FF2B5EF4-FFF2-40B4-BE49-F238E27FC236}">
                      <a16:creationId xmlns:a16="http://schemas.microsoft.com/office/drawing/2014/main" xmlns="" id="{6A966D75-9676-4405-878B-78C5B9EE0F06}"/>
                    </a:ext>
                  </a:extLst>
                </p:cNvPr>
                <p:cNvSpPr/>
                <p:nvPr/>
              </p:nvSpPr>
              <p:spPr>
                <a:xfrm>
                  <a:off x="5887116" y="694467"/>
                  <a:ext cx="184594" cy="166211"/>
                </a:xfrm>
                <a:custGeom>
                  <a:avLst/>
                  <a:gdLst>
                    <a:gd name="connsiteX0" fmla="*/ 146875 w 184594"/>
                    <a:gd name="connsiteY0" fmla="*/ 0 h 166211"/>
                    <a:gd name="connsiteX1" fmla="*/ 0 w 184594"/>
                    <a:gd name="connsiteY1" fmla="*/ 48387 h 166211"/>
                    <a:gd name="connsiteX2" fmla="*/ 37719 w 184594"/>
                    <a:gd name="connsiteY2" fmla="*/ 166211 h 166211"/>
                    <a:gd name="connsiteX3" fmla="*/ 184595 w 184594"/>
                    <a:gd name="connsiteY3" fmla="*/ 117729 h 16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594" h="166211">
                      <a:moveTo>
                        <a:pt x="146875" y="0"/>
                      </a:moveTo>
                      <a:lnTo>
                        <a:pt x="0" y="48387"/>
                      </a:lnTo>
                      <a:lnTo>
                        <a:pt x="37719" y="166211"/>
                      </a:lnTo>
                      <a:lnTo>
                        <a:pt x="184595" y="117729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8" name="任意多边形: 形状 8177">
                  <a:extLst>
                    <a:ext uri="{FF2B5EF4-FFF2-40B4-BE49-F238E27FC236}">
                      <a16:creationId xmlns:a16="http://schemas.microsoft.com/office/drawing/2014/main" xmlns="" id="{DF9C6872-B432-470E-971E-E4EB8135454F}"/>
                    </a:ext>
                  </a:extLst>
                </p:cNvPr>
                <p:cNvSpPr/>
                <p:nvPr/>
              </p:nvSpPr>
              <p:spPr>
                <a:xfrm>
                  <a:off x="5902928" y="699705"/>
                  <a:ext cx="152971" cy="155733"/>
                </a:xfrm>
                <a:custGeom>
                  <a:avLst/>
                  <a:gdLst>
                    <a:gd name="connsiteX0" fmla="*/ 115252 w 152971"/>
                    <a:gd name="connsiteY0" fmla="*/ 0 h 155733"/>
                    <a:gd name="connsiteX1" fmla="*/ 0 w 152971"/>
                    <a:gd name="connsiteY1" fmla="*/ 38005 h 155733"/>
                    <a:gd name="connsiteX2" fmla="*/ 37719 w 152971"/>
                    <a:gd name="connsiteY2" fmla="*/ 155734 h 155733"/>
                    <a:gd name="connsiteX3" fmla="*/ 152971 w 152971"/>
                    <a:gd name="connsiteY3" fmla="*/ 117729 h 155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971" h="155733">
                      <a:moveTo>
                        <a:pt x="115252" y="0"/>
                      </a:moveTo>
                      <a:lnTo>
                        <a:pt x="0" y="38005"/>
                      </a:lnTo>
                      <a:lnTo>
                        <a:pt x="37719" y="155734"/>
                      </a:lnTo>
                      <a:lnTo>
                        <a:pt x="152971" y="117729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9" name="任意多边形: 形状 8178">
                  <a:extLst>
                    <a:ext uri="{FF2B5EF4-FFF2-40B4-BE49-F238E27FC236}">
                      <a16:creationId xmlns:a16="http://schemas.microsoft.com/office/drawing/2014/main" xmlns="" id="{1D34A13C-6917-4EA9-90C0-A04F0991A76C}"/>
                    </a:ext>
                  </a:extLst>
                </p:cNvPr>
                <p:cNvSpPr/>
                <p:nvPr/>
              </p:nvSpPr>
              <p:spPr>
                <a:xfrm>
                  <a:off x="5890545" y="836484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0" name="任意多边形: 形状 8179">
                  <a:extLst>
                    <a:ext uri="{FF2B5EF4-FFF2-40B4-BE49-F238E27FC236}">
                      <a16:creationId xmlns:a16="http://schemas.microsoft.com/office/drawing/2014/main" xmlns="" id="{20C63BC5-EFC3-4A74-8659-BE6B68F0FD6C}"/>
                    </a:ext>
                  </a:extLst>
                </p:cNvPr>
                <p:cNvSpPr/>
                <p:nvPr/>
              </p:nvSpPr>
              <p:spPr>
                <a:xfrm>
                  <a:off x="5899975" y="866107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1" name="任意多边形: 形状 8180">
                  <a:extLst>
                    <a:ext uri="{FF2B5EF4-FFF2-40B4-BE49-F238E27FC236}">
                      <a16:creationId xmlns:a16="http://schemas.microsoft.com/office/drawing/2014/main" xmlns="" id="{84D2A0FE-96C8-4917-9A9E-612ADFFF5118}"/>
                    </a:ext>
                  </a:extLst>
                </p:cNvPr>
                <p:cNvSpPr/>
                <p:nvPr/>
              </p:nvSpPr>
              <p:spPr>
                <a:xfrm>
                  <a:off x="5909500" y="895730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2" name="任意多边形: 形状 8181">
                  <a:extLst>
                    <a:ext uri="{FF2B5EF4-FFF2-40B4-BE49-F238E27FC236}">
                      <a16:creationId xmlns:a16="http://schemas.microsoft.com/office/drawing/2014/main" xmlns="" id="{49273EA1-826A-4740-9FD6-F048B2EC5143}"/>
                    </a:ext>
                  </a:extLst>
                </p:cNvPr>
                <p:cNvSpPr/>
                <p:nvPr/>
              </p:nvSpPr>
              <p:spPr>
                <a:xfrm>
                  <a:off x="5919025" y="925353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623 h 65055"/>
                    <a:gd name="connsiteX1" fmla="*/ 9430 w 117252"/>
                    <a:gd name="connsiteY1" fmla="*/ 65056 h 65055"/>
                    <a:gd name="connsiteX2" fmla="*/ 0 w 117252"/>
                    <a:gd name="connsiteY2" fmla="*/ 35433 h 65055"/>
                    <a:gd name="connsiteX3" fmla="*/ 107728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623"/>
                      </a:moveTo>
                      <a:lnTo>
                        <a:pt x="9430" y="65056"/>
                      </a:lnTo>
                      <a:lnTo>
                        <a:pt x="0" y="35433"/>
                      </a:lnTo>
                      <a:lnTo>
                        <a:pt x="107728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3" name="任意多边形: 形状 8182">
                  <a:extLst>
                    <a:ext uri="{FF2B5EF4-FFF2-40B4-BE49-F238E27FC236}">
                      <a16:creationId xmlns:a16="http://schemas.microsoft.com/office/drawing/2014/main" xmlns="" id="{D9CCD72C-B7C5-454D-AFCC-30689D39253C}"/>
                    </a:ext>
                  </a:extLst>
                </p:cNvPr>
                <p:cNvSpPr/>
                <p:nvPr/>
              </p:nvSpPr>
              <p:spPr>
                <a:xfrm>
                  <a:off x="5928455" y="954975"/>
                  <a:ext cx="117252" cy="65055"/>
                </a:xfrm>
                <a:custGeom>
                  <a:avLst/>
                  <a:gdLst>
                    <a:gd name="connsiteX0" fmla="*/ 117253 w 117252"/>
                    <a:gd name="connsiteY0" fmla="*/ 29528 h 65055"/>
                    <a:gd name="connsiteX1" fmla="*/ 9525 w 117252"/>
                    <a:gd name="connsiteY1" fmla="*/ 65056 h 65055"/>
                    <a:gd name="connsiteX2" fmla="*/ 0 w 117252"/>
                    <a:gd name="connsiteY2" fmla="*/ 35433 h 65055"/>
                    <a:gd name="connsiteX3" fmla="*/ 107823 w 117252"/>
                    <a:gd name="connsiteY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117253" y="29528"/>
                      </a:moveTo>
                      <a:lnTo>
                        <a:pt x="9525" y="65056"/>
                      </a:lnTo>
                      <a:lnTo>
                        <a:pt x="0" y="35433"/>
                      </a:lnTo>
                      <a:lnTo>
                        <a:pt x="107823" y="0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4" name="任意多边形: 形状 8183">
                  <a:extLst>
                    <a:ext uri="{FF2B5EF4-FFF2-40B4-BE49-F238E27FC236}">
                      <a16:creationId xmlns:a16="http://schemas.microsoft.com/office/drawing/2014/main" xmlns="" id="{CEC30BBE-D302-489C-98C4-B24965C3B913}"/>
                    </a:ext>
                  </a:extLst>
                </p:cNvPr>
                <p:cNvSpPr/>
                <p:nvPr/>
              </p:nvSpPr>
              <p:spPr>
                <a:xfrm>
                  <a:off x="5998273" y="800956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5" name="任意多边形: 形状 8184">
                  <a:extLst>
                    <a:ext uri="{FF2B5EF4-FFF2-40B4-BE49-F238E27FC236}">
                      <a16:creationId xmlns:a16="http://schemas.microsoft.com/office/drawing/2014/main" xmlns="" id="{DA532B65-0C87-44A3-9EE6-0372B63B6511}"/>
                    </a:ext>
                  </a:extLst>
                </p:cNvPr>
                <p:cNvSpPr/>
                <p:nvPr/>
              </p:nvSpPr>
              <p:spPr>
                <a:xfrm>
                  <a:off x="6007798" y="830579"/>
                  <a:ext cx="117252" cy="65151"/>
                </a:xfrm>
                <a:custGeom>
                  <a:avLst/>
                  <a:gdLst>
                    <a:gd name="connsiteX0" fmla="*/ 9430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430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6" name="任意多边形: 形状 8185">
                  <a:extLst>
                    <a:ext uri="{FF2B5EF4-FFF2-40B4-BE49-F238E27FC236}">
                      <a16:creationId xmlns:a16="http://schemas.microsoft.com/office/drawing/2014/main" xmlns="" id="{3CE92B88-66E7-44BA-B704-976740F5479F}"/>
                    </a:ext>
                  </a:extLst>
                </p:cNvPr>
                <p:cNvSpPr/>
                <p:nvPr/>
              </p:nvSpPr>
              <p:spPr>
                <a:xfrm>
                  <a:off x="6017228" y="860202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823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823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7" name="任意多边形: 形状 8186">
                  <a:extLst>
                    <a:ext uri="{FF2B5EF4-FFF2-40B4-BE49-F238E27FC236}">
                      <a16:creationId xmlns:a16="http://schemas.microsoft.com/office/drawing/2014/main" xmlns="" id="{F494B7B5-82BD-4C42-814F-589BADD15FE2}"/>
                    </a:ext>
                  </a:extLst>
                </p:cNvPr>
                <p:cNvSpPr/>
                <p:nvPr/>
              </p:nvSpPr>
              <p:spPr>
                <a:xfrm>
                  <a:off x="6026753" y="889824"/>
                  <a:ext cx="117252" cy="65151"/>
                </a:xfrm>
                <a:custGeom>
                  <a:avLst/>
                  <a:gdLst>
                    <a:gd name="connsiteX0" fmla="*/ 9525 w 117252"/>
                    <a:gd name="connsiteY0" fmla="*/ 65151 h 65151"/>
                    <a:gd name="connsiteX1" fmla="*/ 117253 w 117252"/>
                    <a:gd name="connsiteY1" fmla="*/ 29623 h 65151"/>
                    <a:gd name="connsiteX2" fmla="*/ 107728 w 117252"/>
                    <a:gd name="connsiteY2" fmla="*/ 0 h 65151"/>
                    <a:gd name="connsiteX3" fmla="*/ 0 w 117252"/>
                    <a:gd name="connsiteY3" fmla="*/ 35528 h 6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151">
                      <a:moveTo>
                        <a:pt x="9525" y="65151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8" name="任意多边形: 形状 8187">
                  <a:extLst>
                    <a:ext uri="{FF2B5EF4-FFF2-40B4-BE49-F238E27FC236}">
                      <a16:creationId xmlns:a16="http://schemas.microsoft.com/office/drawing/2014/main" xmlns="" id="{89B25186-81EE-477F-BE37-5CBB48C8EED4}"/>
                    </a:ext>
                  </a:extLst>
                </p:cNvPr>
                <p:cNvSpPr/>
                <p:nvPr/>
              </p:nvSpPr>
              <p:spPr>
                <a:xfrm>
                  <a:off x="6036278" y="919447"/>
                  <a:ext cx="117252" cy="65055"/>
                </a:xfrm>
                <a:custGeom>
                  <a:avLst/>
                  <a:gdLst>
                    <a:gd name="connsiteX0" fmla="*/ 9430 w 117252"/>
                    <a:gd name="connsiteY0" fmla="*/ 65056 h 65055"/>
                    <a:gd name="connsiteX1" fmla="*/ 117253 w 117252"/>
                    <a:gd name="connsiteY1" fmla="*/ 29623 h 65055"/>
                    <a:gd name="connsiteX2" fmla="*/ 107728 w 117252"/>
                    <a:gd name="connsiteY2" fmla="*/ 0 h 65055"/>
                    <a:gd name="connsiteX3" fmla="*/ 0 w 117252"/>
                    <a:gd name="connsiteY3" fmla="*/ 35528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252" h="65055">
                      <a:moveTo>
                        <a:pt x="9430" y="65056"/>
                      </a:moveTo>
                      <a:lnTo>
                        <a:pt x="117253" y="29623"/>
                      </a:lnTo>
                      <a:lnTo>
                        <a:pt x="107728" y="0"/>
                      </a:lnTo>
                      <a:lnTo>
                        <a:pt x="0" y="35528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9" name="任意多边形: 形状 8188">
                  <a:extLst>
                    <a:ext uri="{FF2B5EF4-FFF2-40B4-BE49-F238E27FC236}">
                      <a16:creationId xmlns:a16="http://schemas.microsoft.com/office/drawing/2014/main" xmlns="" id="{B0B82C88-5EA5-42B0-9259-AB81F2744CEF}"/>
                    </a:ext>
                  </a:extLst>
                </p:cNvPr>
                <p:cNvSpPr/>
                <p:nvPr/>
              </p:nvSpPr>
              <p:spPr>
                <a:xfrm>
                  <a:off x="5969126" y="806862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3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3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0" name="任意多边形: 形状 8189">
                  <a:extLst>
                    <a:ext uri="{FF2B5EF4-FFF2-40B4-BE49-F238E27FC236}">
                      <a16:creationId xmlns:a16="http://schemas.microsoft.com/office/drawing/2014/main" xmlns="" id="{E657D139-2C48-45D8-9EF2-BE0E11CC9B67}"/>
                    </a:ext>
                  </a:extLst>
                </p:cNvPr>
                <p:cNvSpPr/>
                <p:nvPr/>
              </p:nvSpPr>
              <p:spPr>
                <a:xfrm>
                  <a:off x="5988081" y="866107"/>
                  <a:ext cx="58388" cy="59245"/>
                </a:xfrm>
                <a:custGeom>
                  <a:avLst/>
                  <a:gdLst>
                    <a:gd name="connsiteX0" fmla="*/ 38671 w 58388"/>
                    <a:gd name="connsiteY0" fmla="*/ 59246 h 59245"/>
                    <a:gd name="connsiteX1" fmla="*/ 0 w 58388"/>
                    <a:gd name="connsiteY1" fmla="*/ 39243 h 59245"/>
                    <a:gd name="connsiteX2" fmla="*/ 19717 w 58388"/>
                    <a:gd name="connsiteY2" fmla="*/ 0 h 59245"/>
                    <a:gd name="connsiteX3" fmla="*/ 58388 w 58388"/>
                    <a:gd name="connsiteY3" fmla="*/ 20002 h 5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245">
                      <a:moveTo>
                        <a:pt x="38671" y="59246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20002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1" name="任意多边形: 形状 8190">
                  <a:extLst>
                    <a:ext uri="{FF2B5EF4-FFF2-40B4-BE49-F238E27FC236}">
                      <a16:creationId xmlns:a16="http://schemas.microsoft.com/office/drawing/2014/main" xmlns="" id="{8954B293-C747-434F-8117-3080B36E7FA7}"/>
                    </a:ext>
                  </a:extLst>
                </p:cNvPr>
                <p:cNvSpPr/>
                <p:nvPr/>
              </p:nvSpPr>
              <p:spPr>
                <a:xfrm>
                  <a:off x="6007036" y="925353"/>
                  <a:ext cx="58388" cy="59150"/>
                </a:xfrm>
                <a:custGeom>
                  <a:avLst/>
                  <a:gdLst>
                    <a:gd name="connsiteX0" fmla="*/ 38671 w 58388"/>
                    <a:gd name="connsiteY0" fmla="*/ 59150 h 59150"/>
                    <a:gd name="connsiteX1" fmla="*/ 0 w 58388"/>
                    <a:gd name="connsiteY1" fmla="*/ 39243 h 59150"/>
                    <a:gd name="connsiteX2" fmla="*/ 19717 w 58388"/>
                    <a:gd name="connsiteY2" fmla="*/ 0 h 59150"/>
                    <a:gd name="connsiteX3" fmla="*/ 58388 w 58388"/>
                    <a:gd name="connsiteY3" fmla="*/ 19907 h 5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388" h="59150">
                      <a:moveTo>
                        <a:pt x="38671" y="59150"/>
                      </a:moveTo>
                      <a:lnTo>
                        <a:pt x="0" y="39243"/>
                      </a:lnTo>
                      <a:lnTo>
                        <a:pt x="19717" y="0"/>
                      </a:lnTo>
                      <a:lnTo>
                        <a:pt x="58388" y="19907"/>
                      </a:lnTo>
                      <a:close/>
                    </a:path>
                  </a:pathLst>
                </a:custGeom>
                <a:noFill/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2" name="任意多边形: 形状 8191">
                  <a:extLst>
                    <a:ext uri="{FF2B5EF4-FFF2-40B4-BE49-F238E27FC236}">
                      <a16:creationId xmlns:a16="http://schemas.microsoft.com/office/drawing/2014/main" xmlns="" id="{95CF41B5-04EA-49E7-9B08-01A0C2FD15E3}"/>
                    </a:ext>
                  </a:extLst>
                </p:cNvPr>
                <p:cNvSpPr/>
                <p:nvPr/>
              </p:nvSpPr>
              <p:spPr>
                <a:xfrm>
                  <a:off x="5988843" y="806862"/>
                  <a:ext cx="56864" cy="177641"/>
                </a:xfrm>
                <a:custGeom>
                  <a:avLst/>
                  <a:gdLst>
                    <a:gd name="connsiteX0" fmla="*/ 0 w 56864"/>
                    <a:gd name="connsiteY0" fmla="*/ 0 h 177641"/>
                    <a:gd name="connsiteX1" fmla="*/ 56864 w 56864"/>
                    <a:gd name="connsiteY1" fmla="*/ 177641 h 17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6864" h="177641">
                      <a:moveTo>
                        <a:pt x="0" y="0"/>
                      </a:moveTo>
                      <a:lnTo>
                        <a:pt x="56864" y="177641"/>
                      </a:lnTo>
                    </a:path>
                  </a:pathLst>
                </a:custGeom>
                <a:ln w="3240" cap="flat">
                  <a:solidFill>
                    <a:srgbClr val="71707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8193" name="图形 6670">
            <a:extLst>
              <a:ext uri="{FF2B5EF4-FFF2-40B4-BE49-F238E27FC236}">
                <a16:creationId xmlns:a16="http://schemas.microsoft.com/office/drawing/2014/main" xmlns="" id="{5FBAE195-D4A2-4F15-A9AD-BC23B9169DC1}"/>
              </a:ext>
            </a:extLst>
          </p:cNvPr>
          <p:cNvGrpSpPr/>
          <p:nvPr/>
        </p:nvGrpSpPr>
        <p:grpSpPr>
          <a:xfrm>
            <a:off x="11569084" y="3982924"/>
            <a:ext cx="285737" cy="151123"/>
            <a:chOff x="9449485" y="4253045"/>
            <a:chExt cx="285737" cy="151123"/>
          </a:xfrm>
        </p:grpSpPr>
        <p:sp>
          <p:nvSpPr>
            <p:cNvPr id="8194" name="文本框 8193">
              <a:extLst>
                <a:ext uri="{FF2B5EF4-FFF2-40B4-BE49-F238E27FC236}">
                  <a16:creationId xmlns:a16="http://schemas.microsoft.com/office/drawing/2014/main" xmlns="" id="{48D032D5-259F-475D-9FF3-B23D83CC8E1C}"/>
                </a:ext>
              </a:extLst>
            </p:cNvPr>
            <p:cNvSpPr txBox="1"/>
            <p:nvPr/>
          </p:nvSpPr>
          <p:spPr>
            <a:xfrm>
              <a:off x="9449485" y="4253045"/>
              <a:ext cx="285737" cy="148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372" spc="0" baseline="0">
                  <a:solidFill>
                    <a:srgbClr val="000000"/>
                  </a:solidFill>
                  <a:latin typeface="Arial"/>
                  <a:cs typeface="Arial"/>
                  <a:sym typeface="Arial"/>
                  <a:rtl val="0"/>
                </a:rPr>
                <a:t>70 m</a:t>
              </a:r>
            </a:p>
          </p:txBody>
        </p:sp>
        <p:sp>
          <p:nvSpPr>
            <p:cNvPr id="8195" name="任意多边形: 形状 8194">
              <a:extLst>
                <a:ext uri="{FF2B5EF4-FFF2-40B4-BE49-F238E27FC236}">
                  <a16:creationId xmlns:a16="http://schemas.microsoft.com/office/drawing/2014/main" xmlns="" id="{0626E99A-C628-4BB0-900D-09D6FBD1C31A}"/>
                </a:ext>
              </a:extLst>
            </p:cNvPr>
            <p:cNvSpPr/>
            <p:nvPr/>
          </p:nvSpPr>
          <p:spPr>
            <a:xfrm>
              <a:off x="9458325" y="4377118"/>
              <a:ext cx="269938" cy="27050"/>
            </a:xfrm>
            <a:custGeom>
              <a:avLst/>
              <a:gdLst>
                <a:gd name="connsiteX0" fmla="*/ 269939 w 269938"/>
                <a:gd name="connsiteY0" fmla="*/ 27051 h 27050"/>
                <a:gd name="connsiteX1" fmla="*/ 269939 w 269938"/>
                <a:gd name="connsiteY1" fmla="*/ 0 h 27050"/>
                <a:gd name="connsiteX2" fmla="*/ 0 w 269938"/>
                <a:gd name="connsiteY2" fmla="*/ 0 h 27050"/>
                <a:gd name="connsiteX3" fmla="*/ 0 w 269938"/>
                <a:gd name="connsiteY3" fmla="*/ 27051 h 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938" h="27050">
                  <a:moveTo>
                    <a:pt x="269939" y="27051"/>
                  </a:moveTo>
                  <a:lnTo>
                    <a:pt x="269939" y="0"/>
                  </a:lnTo>
                  <a:lnTo>
                    <a:pt x="0" y="0"/>
                  </a:lnTo>
                  <a:lnTo>
                    <a:pt x="0" y="27051"/>
                  </a:lnTo>
                </a:path>
              </a:pathLst>
            </a:custGeom>
            <a:noFill/>
            <a:ln w="54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198" name="图形 6670">
            <a:extLst>
              <a:ext uri="{FF2B5EF4-FFF2-40B4-BE49-F238E27FC236}">
                <a16:creationId xmlns:a16="http://schemas.microsoft.com/office/drawing/2014/main" xmlns="" id="{1910141E-6168-43D6-828D-9D7E0AB0079F}"/>
              </a:ext>
            </a:extLst>
          </p:cNvPr>
          <p:cNvGrpSpPr/>
          <p:nvPr/>
        </p:nvGrpSpPr>
        <p:grpSpPr>
          <a:xfrm>
            <a:off x="11555160" y="3247774"/>
            <a:ext cx="326062" cy="294152"/>
            <a:chOff x="9469088" y="3486054"/>
            <a:chExt cx="248792" cy="243268"/>
          </a:xfrm>
        </p:grpSpPr>
        <p:grpSp>
          <p:nvGrpSpPr>
            <p:cNvPr id="8199" name="图形 6670">
              <a:extLst>
                <a:ext uri="{FF2B5EF4-FFF2-40B4-BE49-F238E27FC236}">
                  <a16:creationId xmlns:a16="http://schemas.microsoft.com/office/drawing/2014/main" xmlns="" id="{F647DEA5-77B9-4840-815F-E350B77ED0AB}"/>
                </a:ext>
              </a:extLst>
            </p:cNvPr>
            <p:cNvGrpSpPr/>
            <p:nvPr/>
          </p:nvGrpSpPr>
          <p:grpSpPr>
            <a:xfrm>
              <a:off x="9513379" y="3517391"/>
              <a:ext cx="126777" cy="209073"/>
              <a:chOff x="9513379" y="3517391"/>
              <a:chExt cx="126777" cy="209073"/>
            </a:xfrm>
          </p:grpSpPr>
          <p:sp>
            <p:nvSpPr>
              <p:cNvPr id="8200" name="任意多边形: 形状 8199">
                <a:extLst>
                  <a:ext uri="{FF2B5EF4-FFF2-40B4-BE49-F238E27FC236}">
                    <a16:creationId xmlns:a16="http://schemas.microsoft.com/office/drawing/2014/main" xmlns="" id="{F398ECF3-8059-48EF-97F1-B1504D7C0250}"/>
                  </a:ext>
                </a:extLst>
              </p:cNvPr>
              <p:cNvSpPr/>
              <p:nvPr/>
            </p:nvSpPr>
            <p:spPr>
              <a:xfrm>
                <a:off x="9515665" y="3519963"/>
                <a:ext cx="122205" cy="204406"/>
              </a:xfrm>
              <a:custGeom>
                <a:avLst/>
                <a:gdLst>
                  <a:gd name="connsiteX0" fmla="*/ 25527 w 122205"/>
                  <a:gd name="connsiteY0" fmla="*/ 24765 h 204406"/>
                  <a:gd name="connsiteX1" fmla="*/ 120682 w 122205"/>
                  <a:gd name="connsiteY1" fmla="*/ 0 h 204406"/>
                  <a:gd name="connsiteX2" fmla="*/ 122205 w 122205"/>
                  <a:gd name="connsiteY2" fmla="*/ 11621 h 204406"/>
                  <a:gd name="connsiteX3" fmla="*/ 33718 w 122205"/>
                  <a:gd name="connsiteY3" fmla="*/ 32671 h 204406"/>
                  <a:gd name="connsiteX4" fmla="*/ 13811 w 122205"/>
                  <a:gd name="connsiteY4" fmla="*/ 203359 h 204406"/>
                  <a:gd name="connsiteX5" fmla="*/ 0 w 122205"/>
                  <a:gd name="connsiteY5" fmla="*/ 204407 h 20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205" h="204406">
                    <a:moveTo>
                      <a:pt x="25527" y="24765"/>
                    </a:moveTo>
                    <a:lnTo>
                      <a:pt x="120682" y="0"/>
                    </a:lnTo>
                    <a:lnTo>
                      <a:pt x="122205" y="11621"/>
                    </a:lnTo>
                    <a:lnTo>
                      <a:pt x="33718" y="32671"/>
                    </a:lnTo>
                    <a:lnTo>
                      <a:pt x="13811" y="203359"/>
                    </a:lnTo>
                    <a:lnTo>
                      <a:pt x="0" y="20440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1" name="任意多边形: 形状 8200">
                <a:extLst>
                  <a:ext uri="{FF2B5EF4-FFF2-40B4-BE49-F238E27FC236}">
                    <a16:creationId xmlns:a16="http://schemas.microsoft.com/office/drawing/2014/main" xmlns="" id="{5FC83EE8-E987-4165-82F3-5C9ED9D2E3BE}"/>
                  </a:ext>
                </a:extLst>
              </p:cNvPr>
              <p:cNvSpPr/>
              <p:nvPr/>
            </p:nvSpPr>
            <p:spPr>
              <a:xfrm>
                <a:off x="9513379" y="3517391"/>
                <a:ext cx="126777" cy="209073"/>
              </a:xfrm>
              <a:custGeom>
                <a:avLst/>
                <a:gdLst>
                  <a:gd name="connsiteX0" fmla="*/ 121253 w 126777"/>
                  <a:gd name="connsiteY0" fmla="*/ 5048 h 209073"/>
                  <a:gd name="connsiteX1" fmla="*/ 122205 w 126777"/>
                  <a:gd name="connsiteY1" fmla="*/ 12573 h 209073"/>
                  <a:gd name="connsiteX2" fmla="*/ 34099 w 126777"/>
                  <a:gd name="connsiteY2" fmla="*/ 33623 h 209073"/>
                  <a:gd name="connsiteX3" fmla="*/ 14192 w 126777"/>
                  <a:gd name="connsiteY3" fmla="*/ 204026 h 209073"/>
                  <a:gd name="connsiteX4" fmla="*/ 4572 w 126777"/>
                  <a:gd name="connsiteY4" fmla="*/ 204788 h 209073"/>
                  <a:gd name="connsiteX5" fmla="*/ 29623 w 126777"/>
                  <a:gd name="connsiteY5" fmla="*/ 28956 h 209073"/>
                  <a:gd name="connsiteX6" fmla="*/ 121253 w 126777"/>
                  <a:gd name="connsiteY6" fmla="*/ 5048 h 209073"/>
                  <a:gd name="connsiteX7" fmla="*/ 124777 w 126777"/>
                  <a:gd name="connsiteY7" fmla="*/ 0 h 209073"/>
                  <a:gd name="connsiteX8" fmla="*/ 120300 w 126777"/>
                  <a:gd name="connsiteY8" fmla="*/ 1143 h 209073"/>
                  <a:gd name="connsiteX9" fmla="*/ 28670 w 126777"/>
                  <a:gd name="connsiteY9" fmla="*/ 24955 h 209073"/>
                  <a:gd name="connsiteX10" fmla="*/ 26098 w 126777"/>
                  <a:gd name="connsiteY10" fmla="*/ 25622 h 209073"/>
                  <a:gd name="connsiteX11" fmla="*/ 25717 w 126777"/>
                  <a:gd name="connsiteY11" fmla="*/ 28289 h 209073"/>
                  <a:gd name="connsiteX12" fmla="*/ 666 w 126777"/>
                  <a:gd name="connsiteY12" fmla="*/ 204121 h 209073"/>
                  <a:gd name="connsiteX13" fmla="*/ 0 w 126777"/>
                  <a:gd name="connsiteY13" fmla="*/ 209074 h 209073"/>
                  <a:gd name="connsiteX14" fmla="*/ 5048 w 126777"/>
                  <a:gd name="connsiteY14" fmla="*/ 208693 h 209073"/>
                  <a:gd name="connsiteX15" fmla="*/ 14668 w 126777"/>
                  <a:gd name="connsiteY15" fmla="*/ 207931 h 209073"/>
                  <a:gd name="connsiteX16" fmla="*/ 18002 w 126777"/>
                  <a:gd name="connsiteY16" fmla="*/ 207645 h 209073"/>
                  <a:gd name="connsiteX17" fmla="*/ 18383 w 126777"/>
                  <a:gd name="connsiteY17" fmla="*/ 204311 h 209073"/>
                  <a:gd name="connsiteX18" fmla="*/ 37909 w 126777"/>
                  <a:gd name="connsiteY18" fmla="*/ 36767 h 209073"/>
                  <a:gd name="connsiteX19" fmla="*/ 123253 w 126777"/>
                  <a:gd name="connsiteY19" fmla="*/ 16383 h 209073"/>
                  <a:gd name="connsiteX20" fmla="*/ 126778 w 126777"/>
                  <a:gd name="connsiteY20" fmla="*/ 15526 h 209073"/>
                  <a:gd name="connsiteX21" fmla="*/ 126301 w 126777"/>
                  <a:gd name="connsiteY21" fmla="*/ 11906 h 209073"/>
                  <a:gd name="connsiteX22" fmla="*/ 125349 w 126777"/>
                  <a:gd name="connsiteY22" fmla="*/ 4381 h 209073"/>
                  <a:gd name="connsiteX23" fmla="*/ 124777 w 126777"/>
                  <a:gd name="connsiteY23" fmla="*/ 0 h 209073"/>
                  <a:gd name="connsiteX24" fmla="*/ 124777 w 126777"/>
                  <a:gd name="connsiteY24" fmla="*/ 0 h 209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6777" h="209073">
                    <a:moveTo>
                      <a:pt x="121253" y="5048"/>
                    </a:moveTo>
                    <a:lnTo>
                      <a:pt x="122205" y="12573"/>
                    </a:lnTo>
                    <a:lnTo>
                      <a:pt x="34099" y="33623"/>
                    </a:lnTo>
                    <a:lnTo>
                      <a:pt x="14192" y="204026"/>
                    </a:lnTo>
                    <a:lnTo>
                      <a:pt x="4572" y="204788"/>
                    </a:lnTo>
                    <a:lnTo>
                      <a:pt x="29623" y="28956"/>
                    </a:lnTo>
                    <a:lnTo>
                      <a:pt x="121253" y="5048"/>
                    </a:lnTo>
                    <a:moveTo>
                      <a:pt x="124777" y="0"/>
                    </a:moveTo>
                    <a:lnTo>
                      <a:pt x="120300" y="1143"/>
                    </a:lnTo>
                    <a:lnTo>
                      <a:pt x="28670" y="24955"/>
                    </a:lnTo>
                    <a:lnTo>
                      <a:pt x="26098" y="25622"/>
                    </a:lnTo>
                    <a:lnTo>
                      <a:pt x="25717" y="28289"/>
                    </a:lnTo>
                    <a:lnTo>
                      <a:pt x="666" y="204121"/>
                    </a:lnTo>
                    <a:lnTo>
                      <a:pt x="0" y="209074"/>
                    </a:lnTo>
                    <a:lnTo>
                      <a:pt x="5048" y="208693"/>
                    </a:lnTo>
                    <a:lnTo>
                      <a:pt x="14668" y="207931"/>
                    </a:lnTo>
                    <a:lnTo>
                      <a:pt x="18002" y="207645"/>
                    </a:lnTo>
                    <a:lnTo>
                      <a:pt x="18383" y="204311"/>
                    </a:lnTo>
                    <a:lnTo>
                      <a:pt x="37909" y="36767"/>
                    </a:lnTo>
                    <a:lnTo>
                      <a:pt x="123253" y="16383"/>
                    </a:lnTo>
                    <a:lnTo>
                      <a:pt x="126778" y="15526"/>
                    </a:lnTo>
                    <a:lnTo>
                      <a:pt x="126301" y="11906"/>
                    </a:lnTo>
                    <a:lnTo>
                      <a:pt x="125349" y="4381"/>
                    </a:lnTo>
                    <a:lnTo>
                      <a:pt x="124777" y="0"/>
                    </a:lnTo>
                    <a:lnTo>
                      <a:pt x="124777" y="0"/>
                    </a:lnTo>
                    <a:close/>
                  </a:path>
                </a:pathLst>
              </a:custGeom>
              <a:solidFill>
                <a:srgbClr val="A12E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02" name="图形 6670">
              <a:extLst>
                <a:ext uri="{FF2B5EF4-FFF2-40B4-BE49-F238E27FC236}">
                  <a16:creationId xmlns:a16="http://schemas.microsoft.com/office/drawing/2014/main" xmlns="" id="{0AF30279-6FA5-4B8E-9651-51D42206BA7D}"/>
                </a:ext>
              </a:extLst>
            </p:cNvPr>
            <p:cNvGrpSpPr/>
            <p:nvPr/>
          </p:nvGrpSpPr>
          <p:grpSpPr>
            <a:xfrm>
              <a:off x="9469088" y="3486054"/>
              <a:ext cx="248792" cy="243268"/>
              <a:chOff x="9469088" y="3486054"/>
              <a:chExt cx="248792" cy="243268"/>
            </a:xfrm>
          </p:grpSpPr>
          <p:sp>
            <p:nvSpPr>
              <p:cNvPr id="8203" name="任意多边形: 形状 8202">
                <a:extLst>
                  <a:ext uri="{FF2B5EF4-FFF2-40B4-BE49-F238E27FC236}">
                    <a16:creationId xmlns:a16="http://schemas.microsoft.com/office/drawing/2014/main" xmlns="" id="{C4D201E7-A94B-496C-A399-F267252D56AF}"/>
                  </a:ext>
                </a:extLst>
              </p:cNvPr>
              <p:cNvSpPr/>
              <p:nvPr/>
            </p:nvSpPr>
            <p:spPr>
              <a:xfrm>
                <a:off x="9471564" y="3488626"/>
                <a:ext cx="243458" cy="238791"/>
              </a:xfrm>
              <a:custGeom>
                <a:avLst/>
                <a:gdLst>
                  <a:gd name="connsiteX0" fmla="*/ 183070 w 243458"/>
                  <a:gd name="connsiteY0" fmla="*/ 238792 h 238791"/>
                  <a:gd name="connsiteX1" fmla="*/ 157639 w 243458"/>
                  <a:gd name="connsiteY1" fmla="*/ 33052 h 238791"/>
                  <a:gd name="connsiteX2" fmla="*/ 69532 w 243458"/>
                  <a:gd name="connsiteY2" fmla="*/ 56007 h 238791"/>
                  <a:gd name="connsiteX3" fmla="*/ 44005 w 243458"/>
                  <a:gd name="connsiteY3" fmla="*/ 235363 h 238791"/>
                  <a:gd name="connsiteX4" fmla="*/ 0 w 243458"/>
                  <a:gd name="connsiteY4" fmla="*/ 236791 h 238791"/>
                  <a:gd name="connsiteX5" fmla="*/ 42291 w 243458"/>
                  <a:gd name="connsiteY5" fmla="*/ 40291 h 238791"/>
                  <a:gd name="connsiteX6" fmla="*/ 187833 w 243458"/>
                  <a:gd name="connsiteY6" fmla="*/ 0 h 238791"/>
                  <a:gd name="connsiteX7" fmla="*/ 243459 w 243458"/>
                  <a:gd name="connsiteY7" fmla="*/ 238792 h 23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458" h="238791">
                    <a:moveTo>
                      <a:pt x="183070" y="238792"/>
                    </a:moveTo>
                    <a:lnTo>
                      <a:pt x="157639" y="33052"/>
                    </a:lnTo>
                    <a:lnTo>
                      <a:pt x="69532" y="56007"/>
                    </a:lnTo>
                    <a:lnTo>
                      <a:pt x="44005" y="235363"/>
                    </a:lnTo>
                    <a:lnTo>
                      <a:pt x="0" y="236791"/>
                    </a:lnTo>
                    <a:lnTo>
                      <a:pt x="42291" y="40291"/>
                    </a:lnTo>
                    <a:lnTo>
                      <a:pt x="187833" y="0"/>
                    </a:lnTo>
                    <a:lnTo>
                      <a:pt x="243459" y="23879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4" name="任意多边形: 形状 8203">
                <a:extLst>
                  <a:ext uri="{FF2B5EF4-FFF2-40B4-BE49-F238E27FC236}">
                    <a16:creationId xmlns:a16="http://schemas.microsoft.com/office/drawing/2014/main" xmlns="" id="{2F45F30E-1962-40E5-95F0-6FF1EE574AE7}"/>
                  </a:ext>
                </a:extLst>
              </p:cNvPr>
              <p:cNvSpPr/>
              <p:nvPr/>
            </p:nvSpPr>
            <p:spPr>
              <a:xfrm>
                <a:off x="9469088" y="3486054"/>
                <a:ext cx="248792" cy="243268"/>
              </a:xfrm>
              <a:custGeom>
                <a:avLst/>
                <a:gdLst>
                  <a:gd name="connsiteX0" fmla="*/ 188786 w 248792"/>
                  <a:gd name="connsiteY0" fmla="*/ 5048 h 243268"/>
                  <a:gd name="connsiteX1" fmla="*/ 243364 w 248792"/>
                  <a:gd name="connsiteY1" fmla="*/ 239268 h 243268"/>
                  <a:gd name="connsiteX2" fmla="*/ 187261 w 248792"/>
                  <a:gd name="connsiteY2" fmla="*/ 239268 h 243268"/>
                  <a:gd name="connsiteX3" fmla="*/ 161734 w 248792"/>
                  <a:gd name="connsiteY3" fmla="*/ 33052 h 243268"/>
                  <a:gd name="connsiteX4" fmla="*/ 70104 w 248792"/>
                  <a:gd name="connsiteY4" fmla="*/ 56864 h 243268"/>
                  <a:gd name="connsiteX5" fmla="*/ 44577 w 248792"/>
                  <a:gd name="connsiteY5" fmla="*/ 235934 h 243268"/>
                  <a:gd name="connsiteX6" fmla="*/ 4858 w 248792"/>
                  <a:gd name="connsiteY6" fmla="*/ 237173 h 243268"/>
                  <a:gd name="connsiteX7" fmla="*/ 46387 w 248792"/>
                  <a:gd name="connsiteY7" fmla="*/ 44387 h 243268"/>
                  <a:gd name="connsiteX8" fmla="*/ 188786 w 248792"/>
                  <a:gd name="connsiteY8" fmla="*/ 5048 h 243268"/>
                  <a:gd name="connsiteX9" fmla="*/ 191834 w 248792"/>
                  <a:gd name="connsiteY9" fmla="*/ 0 h 243268"/>
                  <a:gd name="connsiteX10" fmla="*/ 187738 w 248792"/>
                  <a:gd name="connsiteY10" fmla="*/ 1143 h 243268"/>
                  <a:gd name="connsiteX11" fmla="*/ 45434 w 248792"/>
                  <a:gd name="connsiteY11" fmla="*/ 40481 h 243268"/>
                  <a:gd name="connsiteX12" fmla="*/ 43053 w 248792"/>
                  <a:gd name="connsiteY12" fmla="*/ 41148 h 243268"/>
                  <a:gd name="connsiteX13" fmla="*/ 42576 w 248792"/>
                  <a:gd name="connsiteY13" fmla="*/ 43529 h 243268"/>
                  <a:gd name="connsiteX14" fmla="*/ 1048 w 248792"/>
                  <a:gd name="connsiteY14" fmla="*/ 236315 h 243268"/>
                  <a:gd name="connsiteX15" fmla="*/ 0 w 248792"/>
                  <a:gd name="connsiteY15" fmla="*/ 241363 h 243268"/>
                  <a:gd name="connsiteX16" fmla="*/ 5143 w 248792"/>
                  <a:gd name="connsiteY16" fmla="*/ 241173 h 243268"/>
                  <a:gd name="connsiteX17" fmla="*/ 44863 w 248792"/>
                  <a:gd name="connsiteY17" fmla="*/ 239935 h 243268"/>
                  <a:gd name="connsiteX18" fmla="*/ 48292 w 248792"/>
                  <a:gd name="connsiteY18" fmla="*/ 239840 h 243268"/>
                  <a:gd name="connsiteX19" fmla="*/ 48768 w 248792"/>
                  <a:gd name="connsiteY19" fmla="*/ 236506 h 243268"/>
                  <a:gd name="connsiteX20" fmla="*/ 73914 w 248792"/>
                  <a:gd name="connsiteY20" fmla="*/ 60103 h 243268"/>
                  <a:gd name="connsiteX21" fmla="*/ 158496 w 248792"/>
                  <a:gd name="connsiteY21" fmla="*/ 38100 h 243268"/>
                  <a:gd name="connsiteX22" fmla="*/ 183452 w 248792"/>
                  <a:gd name="connsiteY22" fmla="*/ 239744 h 243268"/>
                  <a:gd name="connsiteX23" fmla="*/ 183928 w 248792"/>
                  <a:gd name="connsiteY23" fmla="*/ 243269 h 243268"/>
                  <a:gd name="connsiteX24" fmla="*/ 187547 w 248792"/>
                  <a:gd name="connsiteY24" fmla="*/ 243269 h 243268"/>
                  <a:gd name="connsiteX25" fmla="*/ 243650 w 248792"/>
                  <a:gd name="connsiteY25" fmla="*/ 243269 h 243268"/>
                  <a:gd name="connsiteX26" fmla="*/ 248793 w 248792"/>
                  <a:gd name="connsiteY26" fmla="*/ 243269 h 243268"/>
                  <a:gd name="connsiteX27" fmla="*/ 247650 w 248792"/>
                  <a:gd name="connsiteY27" fmla="*/ 238316 h 243268"/>
                  <a:gd name="connsiteX28" fmla="*/ 193072 w 248792"/>
                  <a:gd name="connsiteY28" fmla="*/ 4096 h 243268"/>
                  <a:gd name="connsiteX29" fmla="*/ 191834 w 248792"/>
                  <a:gd name="connsiteY29" fmla="*/ 0 h 243268"/>
                  <a:gd name="connsiteX30" fmla="*/ 191834 w 248792"/>
                  <a:gd name="connsiteY30" fmla="*/ 0 h 24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8792" h="243268">
                    <a:moveTo>
                      <a:pt x="188786" y="5048"/>
                    </a:moveTo>
                    <a:lnTo>
                      <a:pt x="243364" y="239268"/>
                    </a:lnTo>
                    <a:lnTo>
                      <a:pt x="187261" y="239268"/>
                    </a:lnTo>
                    <a:lnTo>
                      <a:pt x="161734" y="33052"/>
                    </a:lnTo>
                    <a:lnTo>
                      <a:pt x="70104" y="56864"/>
                    </a:lnTo>
                    <a:lnTo>
                      <a:pt x="44577" y="235934"/>
                    </a:lnTo>
                    <a:lnTo>
                      <a:pt x="4858" y="237173"/>
                    </a:lnTo>
                    <a:lnTo>
                      <a:pt x="46387" y="44387"/>
                    </a:lnTo>
                    <a:lnTo>
                      <a:pt x="188786" y="5048"/>
                    </a:lnTo>
                    <a:moveTo>
                      <a:pt x="191834" y="0"/>
                    </a:moveTo>
                    <a:lnTo>
                      <a:pt x="187738" y="1143"/>
                    </a:lnTo>
                    <a:lnTo>
                      <a:pt x="45434" y="40481"/>
                    </a:lnTo>
                    <a:lnTo>
                      <a:pt x="43053" y="41148"/>
                    </a:lnTo>
                    <a:lnTo>
                      <a:pt x="42576" y="43529"/>
                    </a:lnTo>
                    <a:lnTo>
                      <a:pt x="1048" y="236315"/>
                    </a:lnTo>
                    <a:lnTo>
                      <a:pt x="0" y="241363"/>
                    </a:lnTo>
                    <a:lnTo>
                      <a:pt x="5143" y="241173"/>
                    </a:lnTo>
                    <a:lnTo>
                      <a:pt x="44863" y="239935"/>
                    </a:lnTo>
                    <a:lnTo>
                      <a:pt x="48292" y="239840"/>
                    </a:lnTo>
                    <a:lnTo>
                      <a:pt x="48768" y="236506"/>
                    </a:lnTo>
                    <a:lnTo>
                      <a:pt x="73914" y="60103"/>
                    </a:lnTo>
                    <a:lnTo>
                      <a:pt x="158496" y="38100"/>
                    </a:lnTo>
                    <a:lnTo>
                      <a:pt x="183452" y="239744"/>
                    </a:lnTo>
                    <a:lnTo>
                      <a:pt x="183928" y="243269"/>
                    </a:lnTo>
                    <a:lnTo>
                      <a:pt x="187547" y="243269"/>
                    </a:lnTo>
                    <a:lnTo>
                      <a:pt x="243650" y="243269"/>
                    </a:lnTo>
                    <a:lnTo>
                      <a:pt x="248793" y="243269"/>
                    </a:lnTo>
                    <a:lnTo>
                      <a:pt x="247650" y="238316"/>
                    </a:lnTo>
                    <a:lnTo>
                      <a:pt x="193072" y="4096"/>
                    </a:lnTo>
                    <a:lnTo>
                      <a:pt x="191834" y="0"/>
                    </a:lnTo>
                    <a:lnTo>
                      <a:pt x="191834" y="0"/>
                    </a:lnTo>
                    <a:close/>
                  </a:path>
                </a:pathLst>
              </a:custGeom>
              <a:solidFill>
                <a:srgbClr val="A12E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205" name="任意多边形: 形状 8204">
              <a:extLst>
                <a:ext uri="{FF2B5EF4-FFF2-40B4-BE49-F238E27FC236}">
                  <a16:creationId xmlns:a16="http://schemas.microsoft.com/office/drawing/2014/main" xmlns="" id="{2B3A013C-FEF9-4B37-AEF0-1E33DD507E13}"/>
                </a:ext>
              </a:extLst>
            </p:cNvPr>
            <p:cNvSpPr/>
            <p:nvPr/>
          </p:nvSpPr>
          <p:spPr>
            <a:xfrm>
              <a:off x="9627298" y="3491102"/>
              <a:ext cx="30575" cy="31813"/>
            </a:xfrm>
            <a:custGeom>
              <a:avLst/>
              <a:gdLst>
                <a:gd name="connsiteX0" fmla="*/ 0 w 30575"/>
                <a:gd name="connsiteY0" fmla="*/ 31813 h 31813"/>
                <a:gd name="connsiteX1" fmla="*/ 30575 w 30575"/>
                <a:gd name="connsiteY1" fmla="*/ 0 h 3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575" h="31813">
                  <a:moveTo>
                    <a:pt x="0" y="31813"/>
                  </a:moveTo>
                  <a:lnTo>
                    <a:pt x="30575" y="0"/>
                  </a:lnTo>
                </a:path>
              </a:pathLst>
            </a:custGeom>
            <a:ln w="4050" cap="flat">
              <a:solidFill>
                <a:srgbClr val="A12E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6" name="任意多边形: 形状 8205">
              <a:extLst>
                <a:ext uri="{FF2B5EF4-FFF2-40B4-BE49-F238E27FC236}">
                  <a16:creationId xmlns:a16="http://schemas.microsoft.com/office/drawing/2014/main" xmlns="" id="{36A6B7AD-EA49-4628-828D-761115F62FA0}"/>
                </a:ext>
              </a:extLst>
            </p:cNvPr>
            <p:cNvSpPr/>
            <p:nvPr/>
          </p:nvSpPr>
          <p:spPr>
            <a:xfrm>
              <a:off x="9515570" y="3530536"/>
              <a:ext cx="27622" cy="14477"/>
            </a:xfrm>
            <a:custGeom>
              <a:avLst/>
              <a:gdLst>
                <a:gd name="connsiteX0" fmla="*/ 0 w 27622"/>
                <a:gd name="connsiteY0" fmla="*/ 0 h 14477"/>
                <a:gd name="connsiteX1" fmla="*/ 27622 w 27622"/>
                <a:gd name="connsiteY1" fmla="*/ 14478 h 1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22" h="14477">
                  <a:moveTo>
                    <a:pt x="0" y="0"/>
                  </a:moveTo>
                  <a:lnTo>
                    <a:pt x="27622" y="14478"/>
                  </a:lnTo>
                </a:path>
              </a:pathLst>
            </a:custGeom>
            <a:ln w="4050" cap="flat">
              <a:solidFill>
                <a:srgbClr val="A12E2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36" name="文本框 1535">
            <a:extLst>
              <a:ext uri="{FF2B5EF4-FFF2-40B4-BE49-F238E27FC236}">
                <a16:creationId xmlns:a16="http://schemas.microsoft.com/office/drawing/2014/main" xmlns="" id="{53ECEBE1-1886-4A0E-B3E5-8E12FA000700}"/>
              </a:ext>
            </a:extLst>
          </p:cNvPr>
          <p:cNvSpPr txBox="1"/>
          <p:nvPr/>
        </p:nvSpPr>
        <p:spPr>
          <a:xfrm>
            <a:off x="11395026" y="3612347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900" b="1" dirty="0">
                <a:solidFill>
                  <a:srgbClr val="FFFFFF"/>
                </a:solidFill>
                <a:latin typeface="微软雅黑"/>
                <a:ea typeface="微软雅黑"/>
                <a:sym typeface="微软雅黑"/>
                <a:rtl val="0"/>
              </a:rPr>
              <a:t>闵行校区</a:t>
            </a:r>
          </a:p>
        </p:txBody>
      </p:sp>
      <p:sp>
        <p:nvSpPr>
          <p:cNvPr id="1537" name="矩形 1536">
            <a:extLst>
              <a:ext uri="{FF2B5EF4-FFF2-40B4-BE49-F238E27FC236}">
                <a16:creationId xmlns:a16="http://schemas.microsoft.com/office/drawing/2014/main" xmlns="" id="{2A2768B0-E8B4-4C9B-B1C0-D5D7F69A8172}"/>
              </a:ext>
            </a:extLst>
          </p:cNvPr>
          <p:cNvSpPr/>
          <p:nvPr/>
        </p:nvSpPr>
        <p:spPr>
          <a:xfrm>
            <a:off x="0" y="6736080"/>
            <a:ext cx="12192000" cy="121920"/>
          </a:xfrm>
          <a:prstGeom prst="rect">
            <a:avLst/>
          </a:prstGeom>
          <a:solidFill>
            <a:srgbClr val="2946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8" name="TextBox 2">
            <a:extLst>
              <a:ext uri="{FF2B5EF4-FFF2-40B4-BE49-F238E27FC236}">
                <a16:creationId xmlns:a16="http://schemas.microsoft.com/office/drawing/2014/main" xmlns="" id="{D246E82E-73FE-49AF-837E-D065ECDC4247}"/>
              </a:ext>
            </a:extLst>
          </p:cNvPr>
          <p:cNvSpPr txBox="1"/>
          <p:nvPr/>
        </p:nvSpPr>
        <p:spPr>
          <a:xfrm>
            <a:off x="7660393" y="557093"/>
            <a:ext cx="4338549" cy="861704"/>
          </a:xfrm>
          <a:prstGeom prst="rect">
            <a:avLst/>
          </a:prstGeom>
          <a:noFill/>
        </p:spPr>
        <p:txBody>
          <a:bodyPr wrap="none" lIns="121851" tIns="60925" rIns="121851" bIns="60925" rtlCol="0">
            <a:spAutoFit/>
          </a:bodyPr>
          <a:lstStyle/>
          <a:p>
            <a:pPr algn="r" defTabSz="1218390"/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华东师范大学闵行校区平面图</a:t>
            </a:r>
            <a:endParaRPr lang="en-US" altLang="zh-CN" sz="2400" b="1" dirty="0">
              <a:solidFill>
                <a:srgbClr val="294668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defTabSz="1218390"/>
            <a:r>
              <a:rPr lang="zh-CN" altLang="en-US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400" b="1" dirty="0">
                <a:solidFill>
                  <a:srgbClr val="294668"/>
                </a:solidFill>
                <a:latin typeface="微软雅黑" pitchFamily="34" charset="-122"/>
                <a:ea typeface="微软雅黑" pitchFamily="34" charset="-122"/>
              </a:rPr>
              <a:t>1:9300</a:t>
            </a:r>
            <a:endParaRPr lang="zh-CN" altLang="en-US" sz="2400" b="1" dirty="0">
              <a:solidFill>
                <a:srgbClr val="C0504D">
                  <a:lumMod val="75000"/>
                </a:srgb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750092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9124E2F6-80A4-470A-AE48-515E73681838}"/>
              </a:ext>
            </a:extLst>
          </p:cNvPr>
          <p:cNvSpPr/>
          <p:nvPr/>
        </p:nvSpPr>
        <p:spPr>
          <a:xfrm>
            <a:off x="659739" y="1137740"/>
            <a:ext cx="104865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更多自然资源部审定的标准地图下载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jpg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栅格与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eps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矢量格式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） </a:t>
            </a:r>
            <a:r>
              <a:rPr lang="zh-CN" altLang="en-US" b="1" dirty="0">
                <a:solidFill>
                  <a:srgbClr val="A12E24"/>
                </a:solidFill>
              </a:rPr>
              <a:t>http://bzdt.ch.mnr.gov.cn/</a:t>
            </a:r>
            <a:endParaRPr lang="zh-CN" altLang="en-US" sz="2400" b="1" dirty="0">
              <a:solidFill>
                <a:srgbClr val="A12E24"/>
              </a:solidFill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35D6FDDA-5C22-421A-A064-CC593914F4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36" y="1744908"/>
            <a:ext cx="10432684" cy="2766300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xmlns="" id="{D590CB18-2E94-4564-B85B-F2C984B2AEE7}"/>
              </a:ext>
            </a:extLst>
          </p:cNvPr>
          <p:cNvSpPr/>
          <p:nvPr/>
        </p:nvSpPr>
        <p:spPr>
          <a:xfrm>
            <a:off x="659739" y="4822062"/>
            <a:ext cx="1067187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标准地图依据中国和世界各国国界线画法标准编制而成，可用于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新闻宣传用图、书刊报纸插图、广告展示背景图、工艺品设计底图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等，也可作为编制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公开版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地图的参考底图。社会公众可以免费浏览、下载标准地图，</a:t>
            </a:r>
            <a:r>
              <a:rPr lang="zh-CN" altLang="en-US" sz="1600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直接使用标准地图时需要标注审图号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  <a:p>
            <a:pPr fontAlgn="base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标准地图有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JPG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EPS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两种数据格式，地图幅面分为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64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开、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32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开、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16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开、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开、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开、对开等。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需要编辑</a:t>
            </a: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EPS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格式地图时，建议使用</a:t>
            </a: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Adobe Illustrator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或</a:t>
            </a: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CorelDRAW</a:t>
            </a: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软件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EPS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格式不具有地理坐标）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r>
              <a:rPr lang="zh-CN" altLang="en-US" sz="1600" b="1" dirty="0">
                <a:solidFill>
                  <a:srgbClr val="A12E2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对地图内容编辑（包括放大、缩小和裁切）改动的，公开使用前需要送自然资源主管部门审核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12441382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9124E2F6-80A4-470A-AE48-515E73681838}"/>
              </a:ext>
            </a:extLst>
          </p:cNvPr>
          <p:cNvSpPr/>
          <p:nvPr/>
        </p:nvSpPr>
        <p:spPr>
          <a:xfrm>
            <a:off x="543992" y="1096039"/>
            <a:ext cx="113811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更多上海市标准地图下载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eps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矢量格式</a:t>
            </a: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） </a:t>
            </a:r>
            <a:r>
              <a:rPr lang="en-US" altLang="zh-CN" b="1" dirty="0">
                <a:solidFill>
                  <a:srgbClr val="A12E24"/>
                </a:solidFill>
              </a:rPr>
              <a:t>http://shanghai.tianditu.gov.cn/map/views/standardMap.html</a:t>
            </a:r>
            <a:endParaRPr lang="zh-CN" altLang="en-US" sz="2400" b="1" dirty="0">
              <a:solidFill>
                <a:srgbClr val="A12E24"/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D590CB18-2E94-4564-B85B-F2C984B2AEE7}"/>
              </a:ext>
            </a:extLst>
          </p:cNvPr>
          <p:cNvSpPr/>
          <p:nvPr/>
        </p:nvSpPr>
        <p:spPr>
          <a:xfrm>
            <a:off x="659739" y="4822062"/>
            <a:ext cx="1067187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仅提供上海市简图（无邻省）、上海市简图（有邻省）；上海市政区简图（无邻省）、上海市政区简图（有邻省）；上海市地图（无邻省）、上海市地图（有邻省）；上海中心城区简图、上海中心城区政区简图、上海中心城区地图；以及各区行政区划示意图（不含水系、道路和区名以外地名）。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4175A597-DC75-4B08-B4CE-5E88B35AEB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469" y="1820252"/>
            <a:ext cx="10867062" cy="2476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28159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9124E2F6-80A4-470A-AE48-515E73681838}"/>
              </a:ext>
            </a:extLst>
          </p:cNvPr>
          <p:cNvSpPr/>
          <p:nvPr/>
        </p:nvSpPr>
        <p:spPr>
          <a:xfrm>
            <a:off x="659739" y="1296296"/>
            <a:ext cx="6517746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地图审核相关法规和流程等说明可访问：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自然资源部地图技术审查中心 </a:t>
            </a:r>
            <a:r>
              <a:rPr lang="en-US" altLang="zh-CN" b="1" dirty="0">
                <a:solidFill>
                  <a:srgbClr val="A12E24"/>
                </a:solidFill>
              </a:rPr>
              <a:t>https://www.zrzyst.cn/</a:t>
            </a:r>
            <a:endParaRPr lang="zh-CN" altLang="en-US" sz="2400" b="1" dirty="0">
              <a:solidFill>
                <a:srgbClr val="A12E24"/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D590CB18-2E94-4564-B85B-F2C984B2AEE7}"/>
              </a:ext>
            </a:extLst>
          </p:cNvPr>
          <p:cNvSpPr/>
          <p:nvPr/>
        </p:nvSpPr>
        <p:spPr>
          <a:xfrm>
            <a:off x="779344" y="4833637"/>
            <a:ext cx="1067187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相关法规文件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https://www.zrzyst.cn/fgwj/index.jhtml</a:t>
            </a:r>
          </a:p>
          <a:p>
            <a:pPr fontAlgn="base"/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地图审查介绍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https://www.zrzyst.cn/dtsc/index.jhtml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xmlns="" id="{C9120256-4DE9-44BC-B13E-BF2B4C9B71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917" y="2405962"/>
            <a:ext cx="10684166" cy="1745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55960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#654138;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269</TotalTime>
  <Words>466</Words>
  <Application>Microsoft Office PowerPoint</Application>
  <PresentationFormat>宽屏</PresentationFormat>
  <Paragraphs>42</Paragraphs>
  <Slides>10</Slides>
  <Notes>5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10</vt:i4>
      </vt:variant>
    </vt:vector>
  </HeadingPairs>
  <TitlesOfParts>
    <vt:vector size="18" baseType="lpstr">
      <vt:lpstr>等线</vt:lpstr>
      <vt:lpstr>等线 Light</vt:lpstr>
      <vt:lpstr>宋体</vt:lpstr>
      <vt:lpstr>微软雅黑</vt:lpstr>
      <vt:lpstr>Arial</vt:lpstr>
      <vt:lpstr>Calibri</vt:lpstr>
      <vt:lpstr>Office 主题​​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sun lixia</dc:creator>
  <cp:lastModifiedBy>Administrator</cp:lastModifiedBy>
  <cp:revision>14</cp:revision>
  <dcterms:created xsi:type="dcterms:W3CDTF">2021-12-02T06:42:43Z</dcterms:created>
  <dcterms:modified xsi:type="dcterms:W3CDTF">2021-12-06T02:50:31Z</dcterms:modified>
</cp:coreProperties>
</file>